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996" autoAdjust="0"/>
    <p:restoredTop sz="94660"/>
  </p:normalViewPr>
  <p:slideViewPr>
    <p:cSldViewPr snapToGrid="0">
      <p:cViewPr varScale="1">
        <p:scale>
          <a:sx n="77" d="100"/>
          <a:sy n="77" d="100"/>
        </p:scale>
        <p:origin x="126" y="91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presProps" Target="pres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ableStyles" Target="tableStyles.xml"/><Relationship Id="rId5" Type="http://schemas.openxmlformats.org/officeDocument/2006/relationships/theme" Target="theme/theme1.xml"/><Relationship Id="rId4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pfb12147\Documents\Papers\Universal%20Transport%20Mechanism%20SCIENCE\Figures\SEC%20Data\SEC%20of%20Selected%20Traces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pfb12147\Documents\Papers\Universal%20Transport%20Mechanism%20SCIENCE\Figures\SEC%20Data\SEC%20of%20Selected%20Traces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'D160A D160E WT'!$J$1:$J$4</c:f>
              <c:strCache>
                <c:ptCount val="4"/>
                <c:pt idx="0">
                  <c:v>D160E 130218 inj1</c:v>
                </c:pt>
                <c:pt idx="1">
                  <c:v>Chrom.1</c:v>
                </c:pt>
                <c:pt idx="2">
                  <c:v>UV</c:v>
                </c:pt>
                <c:pt idx="3">
                  <c:v>mAU</c:v>
                </c:pt>
              </c:strCache>
            </c:strRef>
          </c:tx>
          <c:spPr>
            <a:ln w="9525" cap="rnd">
              <a:solidFill>
                <a:srgbClr val="FFC000"/>
              </a:solidFill>
              <a:round/>
            </a:ln>
            <a:effectLst/>
          </c:spPr>
          <c:marker>
            <c:symbol val="none"/>
          </c:marker>
          <c:xVal>
            <c:numRef>
              <c:f>'D160A D160E WT'!$K$5:$K$21041</c:f>
              <c:numCache>
                <c:formatCode>General</c:formatCode>
                <c:ptCount val="21037"/>
                <c:pt idx="0">
                  <c:v>-7.2999999999999843E-2</c:v>
                </c:pt>
                <c:pt idx="1">
                  <c:v>-7.2999999999999843E-2</c:v>
                </c:pt>
                <c:pt idx="2">
                  <c:v>-7.1999999999999842E-2</c:v>
                </c:pt>
                <c:pt idx="3">
                  <c:v>-7.0999999999999841E-2</c:v>
                </c:pt>
                <c:pt idx="4">
                  <c:v>-6.999999999999984E-2</c:v>
                </c:pt>
                <c:pt idx="5">
                  <c:v>-6.8999999999999839E-2</c:v>
                </c:pt>
                <c:pt idx="6">
                  <c:v>-6.7999999999999838E-2</c:v>
                </c:pt>
                <c:pt idx="7">
                  <c:v>-6.7999999999999838E-2</c:v>
                </c:pt>
                <c:pt idx="8">
                  <c:v>-6.6999999999999837E-2</c:v>
                </c:pt>
                <c:pt idx="9">
                  <c:v>-6.5999999999999837E-2</c:v>
                </c:pt>
                <c:pt idx="10">
                  <c:v>-6.499999999999985E-2</c:v>
                </c:pt>
                <c:pt idx="11">
                  <c:v>-6.3999999999999849E-2</c:v>
                </c:pt>
                <c:pt idx="12">
                  <c:v>-6.2999999999999848E-2</c:v>
                </c:pt>
                <c:pt idx="13">
                  <c:v>-6.2999999999999848E-2</c:v>
                </c:pt>
                <c:pt idx="14">
                  <c:v>-6.1999999999999847E-2</c:v>
                </c:pt>
                <c:pt idx="15">
                  <c:v>-6.0999999999999846E-2</c:v>
                </c:pt>
                <c:pt idx="16">
                  <c:v>-5.9999999999999845E-2</c:v>
                </c:pt>
                <c:pt idx="17">
                  <c:v>-5.8999999999999844E-2</c:v>
                </c:pt>
                <c:pt idx="18">
                  <c:v>-5.8999999999999844E-2</c:v>
                </c:pt>
                <c:pt idx="19">
                  <c:v>-5.7999999999999843E-2</c:v>
                </c:pt>
                <c:pt idx="20">
                  <c:v>-5.6999999999999842E-2</c:v>
                </c:pt>
                <c:pt idx="21">
                  <c:v>-5.5999999999999842E-2</c:v>
                </c:pt>
                <c:pt idx="22">
                  <c:v>-5.4999999999999841E-2</c:v>
                </c:pt>
                <c:pt idx="23">
                  <c:v>-5.399999999999984E-2</c:v>
                </c:pt>
                <c:pt idx="24">
                  <c:v>-5.399999999999984E-2</c:v>
                </c:pt>
                <c:pt idx="25">
                  <c:v>-5.2999999999999839E-2</c:v>
                </c:pt>
                <c:pt idx="26">
                  <c:v>-5.1999999999999845E-2</c:v>
                </c:pt>
                <c:pt idx="27">
                  <c:v>-5.0999999999999844E-2</c:v>
                </c:pt>
                <c:pt idx="28">
                  <c:v>-4.9999999999999843E-2</c:v>
                </c:pt>
                <c:pt idx="29">
                  <c:v>-4.8999999999999842E-2</c:v>
                </c:pt>
                <c:pt idx="30">
                  <c:v>-4.8999999999999842E-2</c:v>
                </c:pt>
                <c:pt idx="31">
                  <c:v>-4.7999999999999848E-2</c:v>
                </c:pt>
                <c:pt idx="32">
                  <c:v>-4.6999999999999847E-2</c:v>
                </c:pt>
                <c:pt idx="33">
                  <c:v>-4.5999999999999847E-2</c:v>
                </c:pt>
                <c:pt idx="34">
                  <c:v>-4.4999999999999846E-2</c:v>
                </c:pt>
                <c:pt idx="35">
                  <c:v>-4.3999999999999845E-2</c:v>
                </c:pt>
                <c:pt idx="36">
                  <c:v>-4.3999999999999845E-2</c:v>
                </c:pt>
                <c:pt idx="37">
                  <c:v>-4.2999999999999844E-2</c:v>
                </c:pt>
                <c:pt idx="38">
                  <c:v>-4.1999999999999843E-2</c:v>
                </c:pt>
                <c:pt idx="39">
                  <c:v>-4.0999999999999842E-2</c:v>
                </c:pt>
                <c:pt idx="40">
                  <c:v>-3.9999999999999841E-2</c:v>
                </c:pt>
                <c:pt idx="41">
                  <c:v>-3.899999999999984E-2</c:v>
                </c:pt>
                <c:pt idx="42">
                  <c:v>-3.899999999999984E-2</c:v>
                </c:pt>
                <c:pt idx="43">
                  <c:v>-3.7999999999999846E-2</c:v>
                </c:pt>
                <c:pt idx="44">
                  <c:v>-3.6999999999999846E-2</c:v>
                </c:pt>
                <c:pt idx="45">
                  <c:v>-3.5999999999999845E-2</c:v>
                </c:pt>
                <c:pt idx="46">
                  <c:v>-3.4999999999999844E-2</c:v>
                </c:pt>
                <c:pt idx="47">
                  <c:v>-3.3999999999999843E-2</c:v>
                </c:pt>
                <c:pt idx="48">
                  <c:v>-3.3999999999999843E-2</c:v>
                </c:pt>
                <c:pt idx="49">
                  <c:v>-3.2999999999999842E-2</c:v>
                </c:pt>
                <c:pt idx="50">
                  <c:v>-3.1999999999999841E-2</c:v>
                </c:pt>
                <c:pt idx="51">
                  <c:v>-3.0999999999999847E-2</c:v>
                </c:pt>
                <c:pt idx="52">
                  <c:v>-2.9999999999999846E-2</c:v>
                </c:pt>
                <c:pt idx="53">
                  <c:v>-2.8999999999999845E-2</c:v>
                </c:pt>
                <c:pt idx="54">
                  <c:v>-2.8999999999999845E-2</c:v>
                </c:pt>
                <c:pt idx="55">
                  <c:v>-2.7999999999999844E-2</c:v>
                </c:pt>
                <c:pt idx="56">
                  <c:v>-2.6999999999999844E-2</c:v>
                </c:pt>
                <c:pt idx="57">
                  <c:v>-2.5999999999999843E-2</c:v>
                </c:pt>
                <c:pt idx="58">
                  <c:v>-2.4999999999999842E-2</c:v>
                </c:pt>
                <c:pt idx="59">
                  <c:v>-2.3999999999999841E-2</c:v>
                </c:pt>
                <c:pt idx="60">
                  <c:v>-2.3999999999999841E-2</c:v>
                </c:pt>
                <c:pt idx="61">
                  <c:v>-2.2999999999999847E-2</c:v>
                </c:pt>
                <c:pt idx="62">
                  <c:v>-2.1999999999999846E-2</c:v>
                </c:pt>
                <c:pt idx="63">
                  <c:v>-2.0999999999999845E-2</c:v>
                </c:pt>
                <c:pt idx="64">
                  <c:v>-1.9999999999999844E-2</c:v>
                </c:pt>
                <c:pt idx="65">
                  <c:v>-1.8999999999999843E-2</c:v>
                </c:pt>
                <c:pt idx="66">
                  <c:v>-1.8999999999999843E-2</c:v>
                </c:pt>
                <c:pt idx="67">
                  <c:v>-1.7999999999999843E-2</c:v>
                </c:pt>
                <c:pt idx="68">
                  <c:v>-1.6999999999999842E-2</c:v>
                </c:pt>
                <c:pt idx="69">
                  <c:v>-1.5999999999999841E-2</c:v>
                </c:pt>
                <c:pt idx="70">
                  <c:v>-1.4999999999999847E-2</c:v>
                </c:pt>
                <c:pt idx="71">
                  <c:v>-1.3999999999999846E-2</c:v>
                </c:pt>
                <c:pt idx="72">
                  <c:v>-1.3999999999999846E-2</c:v>
                </c:pt>
                <c:pt idx="73">
                  <c:v>-1.2999999999999845E-2</c:v>
                </c:pt>
                <c:pt idx="74">
                  <c:v>-1.1999999999999844E-2</c:v>
                </c:pt>
                <c:pt idx="75">
                  <c:v>-1.0999999999999843E-2</c:v>
                </c:pt>
                <c:pt idx="76">
                  <c:v>-9.9999999999998423E-3</c:v>
                </c:pt>
                <c:pt idx="77">
                  <c:v>-9.9999999999998423E-3</c:v>
                </c:pt>
                <c:pt idx="78">
                  <c:v>-8.9999999999998415E-3</c:v>
                </c:pt>
                <c:pt idx="79">
                  <c:v>-7.9999999999998406E-3</c:v>
                </c:pt>
                <c:pt idx="80">
                  <c:v>-6.9999999999998397E-3</c:v>
                </c:pt>
                <c:pt idx="81">
                  <c:v>-5.9999999999998388E-3</c:v>
                </c:pt>
                <c:pt idx="82">
                  <c:v>-4.9999999999998379E-3</c:v>
                </c:pt>
                <c:pt idx="83">
                  <c:v>-4.9999999999998379E-3</c:v>
                </c:pt>
                <c:pt idx="84">
                  <c:v>-3.999999999999837E-3</c:v>
                </c:pt>
                <c:pt idx="85">
                  <c:v>-2.99999999999985E-3</c:v>
                </c:pt>
                <c:pt idx="86">
                  <c:v>-1.9999999999998491E-3</c:v>
                </c:pt>
                <c:pt idx="87">
                  <c:v>-9.9999999999984823E-4</c:v>
                </c:pt>
                <c:pt idx="88">
                  <c:v>1.5265566588595902E-16</c:v>
                </c:pt>
                <c:pt idx="89">
                  <c:v>1.5265566588595902E-16</c:v>
                </c:pt>
                <c:pt idx="90">
                  <c:v>1.0000000000001535E-3</c:v>
                </c:pt>
                <c:pt idx="91">
                  <c:v>2.0000000000001544E-3</c:v>
                </c:pt>
                <c:pt idx="92">
                  <c:v>3.0000000000001553E-3</c:v>
                </c:pt>
                <c:pt idx="93">
                  <c:v>4.0000000000001562E-3</c:v>
                </c:pt>
                <c:pt idx="94">
                  <c:v>5.0000000000001571E-3</c:v>
                </c:pt>
                <c:pt idx="95">
                  <c:v>5.0000000000001571E-3</c:v>
                </c:pt>
                <c:pt idx="96">
                  <c:v>6.000000000000158E-3</c:v>
                </c:pt>
                <c:pt idx="97">
                  <c:v>7.0000000000001589E-3</c:v>
                </c:pt>
                <c:pt idx="98">
                  <c:v>8.0000000000001598E-3</c:v>
                </c:pt>
                <c:pt idx="99">
                  <c:v>9.0000000000001606E-3</c:v>
                </c:pt>
                <c:pt idx="100">
                  <c:v>1.0000000000000162E-2</c:v>
                </c:pt>
                <c:pt idx="101">
                  <c:v>1.0000000000000162E-2</c:v>
                </c:pt>
                <c:pt idx="102">
                  <c:v>1.1000000000000162E-2</c:v>
                </c:pt>
                <c:pt idx="103">
                  <c:v>1.2000000000000149E-2</c:v>
                </c:pt>
                <c:pt idx="104">
                  <c:v>1.300000000000015E-2</c:v>
                </c:pt>
                <c:pt idx="105">
                  <c:v>1.4000000000000151E-2</c:v>
                </c:pt>
                <c:pt idx="106">
                  <c:v>1.5000000000000152E-2</c:v>
                </c:pt>
                <c:pt idx="107">
                  <c:v>1.5000000000000152E-2</c:v>
                </c:pt>
                <c:pt idx="108">
                  <c:v>1.6000000000000153E-2</c:v>
                </c:pt>
                <c:pt idx="109">
                  <c:v>1.7000000000000154E-2</c:v>
                </c:pt>
                <c:pt idx="110">
                  <c:v>1.8000000000000155E-2</c:v>
                </c:pt>
                <c:pt idx="111">
                  <c:v>1.9000000000000156E-2</c:v>
                </c:pt>
                <c:pt idx="112">
                  <c:v>2.0000000000000157E-2</c:v>
                </c:pt>
                <c:pt idx="113">
                  <c:v>2.0000000000000157E-2</c:v>
                </c:pt>
                <c:pt idx="114">
                  <c:v>2.1000000000000157E-2</c:v>
                </c:pt>
                <c:pt idx="115">
                  <c:v>2.2000000000000158E-2</c:v>
                </c:pt>
                <c:pt idx="116">
                  <c:v>2.3000000000000159E-2</c:v>
                </c:pt>
                <c:pt idx="117">
                  <c:v>2.400000000000016E-2</c:v>
                </c:pt>
                <c:pt idx="118">
                  <c:v>2.5000000000000161E-2</c:v>
                </c:pt>
                <c:pt idx="119">
                  <c:v>2.5000000000000161E-2</c:v>
                </c:pt>
                <c:pt idx="120">
                  <c:v>2.6000000000000162E-2</c:v>
                </c:pt>
                <c:pt idx="121">
                  <c:v>2.7000000000000163E-2</c:v>
                </c:pt>
                <c:pt idx="122">
                  <c:v>2.800000000000015E-2</c:v>
                </c:pt>
                <c:pt idx="123">
                  <c:v>2.9000000000000151E-2</c:v>
                </c:pt>
                <c:pt idx="124">
                  <c:v>3.0000000000000152E-2</c:v>
                </c:pt>
                <c:pt idx="125">
                  <c:v>3.0000000000000152E-2</c:v>
                </c:pt>
                <c:pt idx="126">
                  <c:v>3.1000000000000152E-2</c:v>
                </c:pt>
                <c:pt idx="127">
                  <c:v>3.2000000000000153E-2</c:v>
                </c:pt>
                <c:pt idx="128">
                  <c:v>3.3000000000000154E-2</c:v>
                </c:pt>
                <c:pt idx="129">
                  <c:v>3.4000000000000155E-2</c:v>
                </c:pt>
                <c:pt idx="130">
                  <c:v>3.4000000000000155E-2</c:v>
                </c:pt>
                <c:pt idx="131">
                  <c:v>3.5000000000000156E-2</c:v>
                </c:pt>
                <c:pt idx="132">
                  <c:v>3.6000000000000157E-2</c:v>
                </c:pt>
                <c:pt idx="133">
                  <c:v>3.7000000000000158E-2</c:v>
                </c:pt>
                <c:pt idx="134">
                  <c:v>3.8000000000000159E-2</c:v>
                </c:pt>
                <c:pt idx="135">
                  <c:v>3.900000000000016E-2</c:v>
                </c:pt>
                <c:pt idx="136">
                  <c:v>3.900000000000016E-2</c:v>
                </c:pt>
                <c:pt idx="137">
                  <c:v>4.000000000000016E-2</c:v>
                </c:pt>
                <c:pt idx="138">
                  <c:v>4.1000000000000161E-2</c:v>
                </c:pt>
                <c:pt idx="139">
                  <c:v>4.2000000000000162E-2</c:v>
                </c:pt>
                <c:pt idx="140">
                  <c:v>4.3000000000000163E-2</c:v>
                </c:pt>
                <c:pt idx="141">
                  <c:v>4.400000000000015E-2</c:v>
                </c:pt>
                <c:pt idx="142">
                  <c:v>4.400000000000015E-2</c:v>
                </c:pt>
                <c:pt idx="143">
                  <c:v>4.5000000000000151E-2</c:v>
                </c:pt>
                <c:pt idx="144">
                  <c:v>4.6000000000000152E-2</c:v>
                </c:pt>
                <c:pt idx="145">
                  <c:v>4.7000000000000153E-2</c:v>
                </c:pt>
                <c:pt idx="146">
                  <c:v>4.8000000000000154E-2</c:v>
                </c:pt>
                <c:pt idx="147">
                  <c:v>4.9000000000000155E-2</c:v>
                </c:pt>
                <c:pt idx="148">
                  <c:v>4.9000000000000155E-2</c:v>
                </c:pt>
                <c:pt idx="149">
                  <c:v>5.0000000000000155E-2</c:v>
                </c:pt>
                <c:pt idx="150">
                  <c:v>5.1000000000000156E-2</c:v>
                </c:pt>
                <c:pt idx="151">
                  <c:v>5.2000000000000157E-2</c:v>
                </c:pt>
                <c:pt idx="152">
                  <c:v>5.3000000000000158E-2</c:v>
                </c:pt>
                <c:pt idx="153">
                  <c:v>5.4000000000000159E-2</c:v>
                </c:pt>
                <c:pt idx="154">
                  <c:v>5.4000000000000159E-2</c:v>
                </c:pt>
                <c:pt idx="155">
                  <c:v>5.500000000000016E-2</c:v>
                </c:pt>
                <c:pt idx="156">
                  <c:v>5.6000000000000161E-2</c:v>
                </c:pt>
                <c:pt idx="157">
                  <c:v>5.7000000000000162E-2</c:v>
                </c:pt>
                <c:pt idx="158">
                  <c:v>5.8000000000000163E-2</c:v>
                </c:pt>
                <c:pt idx="159">
                  <c:v>5.9000000000000163E-2</c:v>
                </c:pt>
                <c:pt idx="160">
                  <c:v>5.9000000000000163E-2</c:v>
                </c:pt>
                <c:pt idx="161">
                  <c:v>6.0000000000000164E-2</c:v>
                </c:pt>
                <c:pt idx="162">
                  <c:v>6.1000000000000165E-2</c:v>
                </c:pt>
                <c:pt idx="163">
                  <c:v>6.2000000000000166E-2</c:v>
                </c:pt>
                <c:pt idx="164">
                  <c:v>6.3000000000000167E-2</c:v>
                </c:pt>
                <c:pt idx="165">
                  <c:v>6.4000000000000168E-2</c:v>
                </c:pt>
                <c:pt idx="166">
                  <c:v>6.4000000000000168E-2</c:v>
                </c:pt>
                <c:pt idx="167">
                  <c:v>6.5000000000000169E-2</c:v>
                </c:pt>
                <c:pt idx="168">
                  <c:v>6.600000000000017E-2</c:v>
                </c:pt>
                <c:pt idx="169">
                  <c:v>6.7000000000000143E-2</c:v>
                </c:pt>
                <c:pt idx="170">
                  <c:v>6.8000000000000144E-2</c:v>
                </c:pt>
                <c:pt idx="171">
                  <c:v>6.9000000000000145E-2</c:v>
                </c:pt>
                <c:pt idx="172">
                  <c:v>6.9000000000000145E-2</c:v>
                </c:pt>
                <c:pt idx="173">
                  <c:v>7.0000000000000145E-2</c:v>
                </c:pt>
                <c:pt idx="174">
                  <c:v>7.1000000000000146E-2</c:v>
                </c:pt>
                <c:pt idx="175">
                  <c:v>7.2000000000000147E-2</c:v>
                </c:pt>
                <c:pt idx="176">
                  <c:v>7.3000000000000148E-2</c:v>
                </c:pt>
                <c:pt idx="177">
                  <c:v>7.4000000000000149E-2</c:v>
                </c:pt>
                <c:pt idx="178">
                  <c:v>7.4000000000000149E-2</c:v>
                </c:pt>
                <c:pt idx="179">
                  <c:v>7.500000000000015E-2</c:v>
                </c:pt>
                <c:pt idx="180">
                  <c:v>7.6000000000000151E-2</c:v>
                </c:pt>
                <c:pt idx="181">
                  <c:v>7.7000000000000152E-2</c:v>
                </c:pt>
                <c:pt idx="182">
                  <c:v>7.8000000000000153E-2</c:v>
                </c:pt>
                <c:pt idx="183">
                  <c:v>7.9000000000000153E-2</c:v>
                </c:pt>
                <c:pt idx="184">
                  <c:v>7.9000000000000153E-2</c:v>
                </c:pt>
                <c:pt idx="185">
                  <c:v>8.0000000000000154E-2</c:v>
                </c:pt>
                <c:pt idx="186">
                  <c:v>8.1000000000000155E-2</c:v>
                </c:pt>
                <c:pt idx="187">
                  <c:v>8.2000000000000156E-2</c:v>
                </c:pt>
                <c:pt idx="188">
                  <c:v>8.3000000000000157E-2</c:v>
                </c:pt>
                <c:pt idx="189">
                  <c:v>8.3000000000000157E-2</c:v>
                </c:pt>
                <c:pt idx="190">
                  <c:v>8.4000000000000158E-2</c:v>
                </c:pt>
                <c:pt idx="191">
                  <c:v>8.5000000000000159E-2</c:v>
                </c:pt>
                <c:pt idx="192">
                  <c:v>8.600000000000016E-2</c:v>
                </c:pt>
                <c:pt idx="193">
                  <c:v>8.7000000000000161E-2</c:v>
                </c:pt>
                <c:pt idx="194">
                  <c:v>8.8000000000000161E-2</c:v>
                </c:pt>
                <c:pt idx="195">
                  <c:v>8.8000000000000161E-2</c:v>
                </c:pt>
                <c:pt idx="196">
                  <c:v>8.9000000000000162E-2</c:v>
                </c:pt>
                <c:pt idx="197">
                  <c:v>9.0000000000000163E-2</c:v>
                </c:pt>
                <c:pt idx="198">
                  <c:v>9.1000000000000164E-2</c:v>
                </c:pt>
                <c:pt idx="199">
                  <c:v>9.2000000000000165E-2</c:v>
                </c:pt>
                <c:pt idx="200">
                  <c:v>9.3000000000000166E-2</c:v>
                </c:pt>
                <c:pt idx="201">
                  <c:v>9.3000000000000166E-2</c:v>
                </c:pt>
                <c:pt idx="202">
                  <c:v>9.4000000000000167E-2</c:v>
                </c:pt>
                <c:pt idx="203">
                  <c:v>9.5000000000000168E-2</c:v>
                </c:pt>
                <c:pt idx="204">
                  <c:v>9.6000000000000169E-2</c:v>
                </c:pt>
                <c:pt idx="205">
                  <c:v>9.7000000000000169E-2</c:v>
                </c:pt>
                <c:pt idx="206">
                  <c:v>9.8000000000000143E-2</c:v>
                </c:pt>
                <c:pt idx="207">
                  <c:v>9.8000000000000143E-2</c:v>
                </c:pt>
                <c:pt idx="208">
                  <c:v>9.9000000000000143E-2</c:v>
                </c:pt>
                <c:pt idx="209">
                  <c:v>0.10000000000000014</c:v>
                </c:pt>
                <c:pt idx="210">
                  <c:v>0.10100000000000015</c:v>
                </c:pt>
                <c:pt idx="211">
                  <c:v>0.10200000000000015</c:v>
                </c:pt>
                <c:pt idx="212">
                  <c:v>0.10300000000000015</c:v>
                </c:pt>
                <c:pt idx="213">
                  <c:v>0.10300000000000015</c:v>
                </c:pt>
                <c:pt idx="214">
                  <c:v>0.10400000000000015</c:v>
                </c:pt>
                <c:pt idx="215">
                  <c:v>0.10500000000000015</c:v>
                </c:pt>
                <c:pt idx="216">
                  <c:v>0.10600000000000015</c:v>
                </c:pt>
                <c:pt idx="217">
                  <c:v>0.10700000000000015</c:v>
                </c:pt>
                <c:pt idx="218">
                  <c:v>0.10800000000000015</c:v>
                </c:pt>
                <c:pt idx="219">
                  <c:v>0.10800000000000015</c:v>
                </c:pt>
                <c:pt idx="220">
                  <c:v>0.10900000000000015</c:v>
                </c:pt>
                <c:pt idx="221">
                  <c:v>0.11000000000000015</c:v>
                </c:pt>
                <c:pt idx="222">
                  <c:v>0.11100000000000015</c:v>
                </c:pt>
                <c:pt idx="223">
                  <c:v>0.11200000000000015</c:v>
                </c:pt>
                <c:pt idx="224">
                  <c:v>0.11300000000000016</c:v>
                </c:pt>
                <c:pt idx="225">
                  <c:v>0.11300000000000016</c:v>
                </c:pt>
                <c:pt idx="226">
                  <c:v>0.11400000000000016</c:v>
                </c:pt>
                <c:pt idx="227">
                  <c:v>0.11500000000000016</c:v>
                </c:pt>
                <c:pt idx="228">
                  <c:v>0.11600000000000016</c:v>
                </c:pt>
                <c:pt idx="229">
                  <c:v>0.11700000000000016</c:v>
                </c:pt>
                <c:pt idx="230">
                  <c:v>0.11800000000000016</c:v>
                </c:pt>
                <c:pt idx="231">
                  <c:v>0.11800000000000016</c:v>
                </c:pt>
                <c:pt idx="232">
                  <c:v>0.11900000000000016</c:v>
                </c:pt>
                <c:pt idx="233">
                  <c:v>0.12000000000000016</c:v>
                </c:pt>
                <c:pt idx="234">
                  <c:v>0.12100000000000016</c:v>
                </c:pt>
                <c:pt idx="235">
                  <c:v>0.12200000000000016</c:v>
                </c:pt>
                <c:pt idx="236">
                  <c:v>0.12300000000000016</c:v>
                </c:pt>
                <c:pt idx="237">
                  <c:v>0.12300000000000016</c:v>
                </c:pt>
                <c:pt idx="238">
                  <c:v>0.12400000000000017</c:v>
                </c:pt>
                <c:pt idx="239">
                  <c:v>0.12500000000000017</c:v>
                </c:pt>
                <c:pt idx="240">
                  <c:v>0.12600000000000017</c:v>
                </c:pt>
                <c:pt idx="241">
                  <c:v>0.12700000000000017</c:v>
                </c:pt>
                <c:pt idx="242">
                  <c:v>0.12700000000000017</c:v>
                </c:pt>
                <c:pt idx="243">
                  <c:v>0.12800000000000017</c:v>
                </c:pt>
                <c:pt idx="244">
                  <c:v>0.12900000000000017</c:v>
                </c:pt>
                <c:pt idx="245">
                  <c:v>0.13000000000000014</c:v>
                </c:pt>
                <c:pt idx="246">
                  <c:v>0.13100000000000014</c:v>
                </c:pt>
                <c:pt idx="247">
                  <c:v>0.13200000000000014</c:v>
                </c:pt>
                <c:pt idx="248">
                  <c:v>0.13200000000000014</c:v>
                </c:pt>
                <c:pt idx="249">
                  <c:v>0.13300000000000015</c:v>
                </c:pt>
                <c:pt idx="250">
                  <c:v>0.13400000000000015</c:v>
                </c:pt>
                <c:pt idx="251">
                  <c:v>0.13500000000000015</c:v>
                </c:pt>
                <c:pt idx="252">
                  <c:v>0.13600000000000015</c:v>
                </c:pt>
                <c:pt idx="253">
                  <c:v>0.13700000000000015</c:v>
                </c:pt>
                <c:pt idx="254">
                  <c:v>0.13700000000000015</c:v>
                </c:pt>
                <c:pt idx="255">
                  <c:v>0.13800000000000015</c:v>
                </c:pt>
                <c:pt idx="256">
                  <c:v>0.13900000000000015</c:v>
                </c:pt>
                <c:pt idx="257">
                  <c:v>0.14000000000000015</c:v>
                </c:pt>
                <c:pt idx="258">
                  <c:v>0.14100000000000015</c:v>
                </c:pt>
                <c:pt idx="259">
                  <c:v>0.14200000000000015</c:v>
                </c:pt>
                <c:pt idx="260">
                  <c:v>0.14200000000000015</c:v>
                </c:pt>
                <c:pt idx="261">
                  <c:v>0.14300000000000015</c:v>
                </c:pt>
                <c:pt idx="262">
                  <c:v>0.14400000000000016</c:v>
                </c:pt>
                <c:pt idx="263">
                  <c:v>0.14500000000000016</c:v>
                </c:pt>
                <c:pt idx="264">
                  <c:v>0.14600000000000016</c:v>
                </c:pt>
                <c:pt idx="265">
                  <c:v>0.14700000000000016</c:v>
                </c:pt>
                <c:pt idx="266">
                  <c:v>0.14700000000000016</c:v>
                </c:pt>
                <c:pt idx="267">
                  <c:v>0.14800000000000016</c:v>
                </c:pt>
                <c:pt idx="268">
                  <c:v>0.14900000000000016</c:v>
                </c:pt>
                <c:pt idx="269">
                  <c:v>0.15000000000000016</c:v>
                </c:pt>
                <c:pt idx="270">
                  <c:v>0.15100000000000016</c:v>
                </c:pt>
                <c:pt idx="271">
                  <c:v>0.15200000000000016</c:v>
                </c:pt>
                <c:pt idx="272">
                  <c:v>0.15200000000000016</c:v>
                </c:pt>
                <c:pt idx="273">
                  <c:v>0.15300000000000016</c:v>
                </c:pt>
                <c:pt idx="274">
                  <c:v>0.15400000000000016</c:v>
                </c:pt>
                <c:pt idx="275">
                  <c:v>0.15500000000000017</c:v>
                </c:pt>
                <c:pt idx="276">
                  <c:v>0.15600000000000017</c:v>
                </c:pt>
                <c:pt idx="277">
                  <c:v>0.15700000000000017</c:v>
                </c:pt>
                <c:pt idx="278">
                  <c:v>0.15700000000000017</c:v>
                </c:pt>
                <c:pt idx="279">
                  <c:v>0.15800000000000017</c:v>
                </c:pt>
                <c:pt idx="280">
                  <c:v>0.15900000000000017</c:v>
                </c:pt>
                <c:pt idx="281">
                  <c:v>0.16000000000000017</c:v>
                </c:pt>
                <c:pt idx="282">
                  <c:v>0.16100000000000014</c:v>
                </c:pt>
                <c:pt idx="283">
                  <c:v>0.16200000000000014</c:v>
                </c:pt>
                <c:pt idx="284">
                  <c:v>0.16200000000000014</c:v>
                </c:pt>
                <c:pt idx="285">
                  <c:v>0.16300000000000014</c:v>
                </c:pt>
                <c:pt idx="286">
                  <c:v>0.16400000000000015</c:v>
                </c:pt>
                <c:pt idx="287">
                  <c:v>0.16500000000000015</c:v>
                </c:pt>
                <c:pt idx="288">
                  <c:v>0.16600000000000015</c:v>
                </c:pt>
                <c:pt idx="289">
                  <c:v>0.16700000000000015</c:v>
                </c:pt>
                <c:pt idx="290">
                  <c:v>0.16700000000000015</c:v>
                </c:pt>
                <c:pt idx="291">
                  <c:v>0.16800000000000015</c:v>
                </c:pt>
                <c:pt idx="292">
                  <c:v>0.16900000000000015</c:v>
                </c:pt>
                <c:pt idx="293">
                  <c:v>0.17000000000000015</c:v>
                </c:pt>
                <c:pt idx="294">
                  <c:v>0.17100000000000015</c:v>
                </c:pt>
                <c:pt idx="295">
                  <c:v>0.17200000000000015</c:v>
                </c:pt>
                <c:pt idx="296">
                  <c:v>0.17200000000000015</c:v>
                </c:pt>
                <c:pt idx="297">
                  <c:v>0.17300000000000015</c:v>
                </c:pt>
                <c:pt idx="298">
                  <c:v>0.17400000000000015</c:v>
                </c:pt>
                <c:pt idx="299">
                  <c:v>0.17500000000000016</c:v>
                </c:pt>
                <c:pt idx="300">
                  <c:v>0.17600000000000016</c:v>
                </c:pt>
                <c:pt idx="301">
                  <c:v>0.17600000000000016</c:v>
                </c:pt>
                <c:pt idx="302">
                  <c:v>0.17700000000000016</c:v>
                </c:pt>
                <c:pt idx="303">
                  <c:v>0.17800000000000016</c:v>
                </c:pt>
                <c:pt idx="304">
                  <c:v>0.17900000000000016</c:v>
                </c:pt>
                <c:pt idx="305">
                  <c:v>0.18000000000000016</c:v>
                </c:pt>
                <c:pt idx="306">
                  <c:v>0.18100000000000016</c:v>
                </c:pt>
                <c:pt idx="307">
                  <c:v>0.18100000000000016</c:v>
                </c:pt>
                <c:pt idx="308">
                  <c:v>0.18200000000000016</c:v>
                </c:pt>
                <c:pt idx="309">
                  <c:v>0.18300000000000016</c:v>
                </c:pt>
                <c:pt idx="310">
                  <c:v>0.18400000000000016</c:v>
                </c:pt>
                <c:pt idx="311">
                  <c:v>0.18500000000000016</c:v>
                </c:pt>
                <c:pt idx="312">
                  <c:v>0.18600000000000017</c:v>
                </c:pt>
                <c:pt idx="313">
                  <c:v>0.18600000000000017</c:v>
                </c:pt>
                <c:pt idx="314">
                  <c:v>0.18700000000000017</c:v>
                </c:pt>
                <c:pt idx="315">
                  <c:v>0.18800000000000017</c:v>
                </c:pt>
                <c:pt idx="316">
                  <c:v>0.18900000000000017</c:v>
                </c:pt>
                <c:pt idx="317">
                  <c:v>0.19000000000000017</c:v>
                </c:pt>
                <c:pt idx="318">
                  <c:v>0.19100000000000017</c:v>
                </c:pt>
                <c:pt idx="319">
                  <c:v>0.19100000000000017</c:v>
                </c:pt>
                <c:pt idx="320">
                  <c:v>0.19200000000000017</c:v>
                </c:pt>
                <c:pt idx="321">
                  <c:v>0.19300000000000017</c:v>
                </c:pt>
                <c:pt idx="322">
                  <c:v>0.19400000000000017</c:v>
                </c:pt>
                <c:pt idx="323">
                  <c:v>0.19500000000000017</c:v>
                </c:pt>
                <c:pt idx="324">
                  <c:v>0.19600000000000017</c:v>
                </c:pt>
                <c:pt idx="325">
                  <c:v>0.19600000000000017</c:v>
                </c:pt>
                <c:pt idx="326">
                  <c:v>0.19700000000000017</c:v>
                </c:pt>
                <c:pt idx="327">
                  <c:v>0.19800000000000018</c:v>
                </c:pt>
                <c:pt idx="328">
                  <c:v>0.19900000000000018</c:v>
                </c:pt>
                <c:pt idx="329">
                  <c:v>0.20000000000000018</c:v>
                </c:pt>
                <c:pt idx="330">
                  <c:v>0.20100000000000018</c:v>
                </c:pt>
                <c:pt idx="331">
                  <c:v>0.20100000000000018</c:v>
                </c:pt>
                <c:pt idx="332">
                  <c:v>0.20200000000000018</c:v>
                </c:pt>
                <c:pt idx="333">
                  <c:v>0.20300000000000018</c:v>
                </c:pt>
                <c:pt idx="334">
                  <c:v>0.20400000000000018</c:v>
                </c:pt>
                <c:pt idx="335">
                  <c:v>0.20500000000000018</c:v>
                </c:pt>
                <c:pt idx="336">
                  <c:v>0.20600000000000018</c:v>
                </c:pt>
                <c:pt idx="337">
                  <c:v>0.20600000000000018</c:v>
                </c:pt>
                <c:pt idx="338">
                  <c:v>0.20700000000000018</c:v>
                </c:pt>
                <c:pt idx="339">
                  <c:v>0.20800000000000013</c:v>
                </c:pt>
                <c:pt idx="340">
                  <c:v>0.20900000000000013</c:v>
                </c:pt>
                <c:pt idx="341">
                  <c:v>0.21000000000000013</c:v>
                </c:pt>
                <c:pt idx="342">
                  <c:v>0.21100000000000013</c:v>
                </c:pt>
                <c:pt idx="343">
                  <c:v>0.21100000000000013</c:v>
                </c:pt>
                <c:pt idx="344">
                  <c:v>0.21200000000000013</c:v>
                </c:pt>
                <c:pt idx="345">
                  <c:v>0.21300000000000013</c:v>
                </c:pt>
                <c:pt idx="346">
                  <c:v>0.21400000000000013</c:v>
                </c:pt>
                <c:pt idx="347">
                  <c:v>0.21500000000000014</c:v>
                </c:pt>
                <c:pt idx="348">
                  <c:v>0.21600000000000014</c:v>
                </c:pt>
                <c:pt idx="349">
                  <c:v>0.21600000000000014</c:v>
                </c:pt>
                <c:pt idx="350">
                  <c:v>0.21700000000000014</c:v>
                </c:pt>
                <c:pt idx="351">
                  <c:v>0.21800000000000014</c:v>
                </c:pt>
                <c:pt idx="352">
                  <c:v>0.21900000000000014</c:v>
                </c:pt>
                <c:pt idx="353">
                  <c:v>0.22000000000000014</c:v>
                </c:pt>
                <c:pt idx="354">
                  <c:v>0.22000000000000014</c:v>
                </c:pt>
                <c:pt idx="355">
                  <c:v>0.22100000000000014</c:v>
                </c:pt>
                <c:pt idx="356">
                  <c:v>0.22200000000000014</c:v>
                </c:pt>
                <c:pt idx="357">
                  <c:v>0.22300000000000014</c:v>
                </c:pt>
                <c:pt idx="358">
                  <c:v>0.22400000000000014</c:v>
                </c:pt>
                <c:pt idx="359">
                  <c:v>0.22500000000000014</c:v>
                </c:pt>
                <c:pt idx="360">
                  <c:v>0.22500000000000014</c:v>
                </c:pt>
                <c:pt idx="361">
                  <c:v>0.22600000000000015</c:v>
                </c:pt>
                <c:pt idx="362">
                  <c:v>0.22700000000000015</c:v>
                </c:pt>
                <c:pt idx="363">
                  <c:v>0.22800000000000015</c:v>
                </c:pt>
                <c:pt idx="364">
                  <c:v>0.22900000000000015</c:v>
                </c:pt>
                <c:pt idx="365">
                  <c:v>0.23000000000000015</c:v>
                </c:pt>
                <c:pt idx="366">
                  <c:v>0.23000000000000015</c:v>
                </c:pt>
                <c:pt idx="367">
                  <c:v>0.23100000000000015</c:v>
                </c:pt>
                <c:pt idx="368">
                  <c:v>0.23200000000000015</c:v>
                </c:pt>
                <c:pt idx="369">
                  <c:v>0.23300000000000015</c:v>
                </c:pt>
                <c:pt idx="370">
                  <c:v>0.23400000000000015</c:v>
                </c:pt>
                <c:pt idx="371">
                  <c:v>0.23500000000000015</c:v>
                </c:pt>
                <c:pt idx="372">
                  <c:v>0.23500000000000015</c:v>
                </c:pt>
                <c:pt idx="373">
                  <c:v>0.23600000000000015</c:v>
                </c:pt>
                <c:pt idx="374">
                  <c:v>0.23700000000000015</c:v>
                </c:pt>
                <c:pt idx="375">
                  <c:v>0.23800000000000016</c:v>
                </c:pt>
                <c:pt idx="376">
                  <c:v>0.23900000000000016</c:v>
                </c:pt>
                <c:pt idx="377">
                  <c:v>0.24000000000000016</c:v>
                </c:pt>
                <c:pt idx="378">
                  <c:v>0.24000000000000016</c:v>
                </c:pt>
                <c:pt idx="379">
                  <c:v>0.24100000000000016</c:v>
                </c:pt>
                <c:pt idx="380">
                  <c:v>0.24200000000000016</c:v>
                </c:pt>
                <c:pt idx="381">
                  <c:v>0.24300000000000016</c:v>
                </c:pt>
                <c:pt idx="382">
                  <c:v>0.24400000000000016</c:v>
                </c:pt>
                <c:pt idx="383">
                  <c:v>0.24500000000000016</c:v>
                </c:pt>
                <c:pt idx="384">
                  <c:v>0.24500000000000016</c:v>
                </c:pt>
                <c:pt idx="385">
                  <c:v>0.24600000000000016</c:v>
                </c:pt>
                <c:pt idx="386">
                  <c:v>0.24700000000000016</c:v>
                </c:pt>
                <c:pt idx="387">
                  <c:v>0.24800000000000016</c:v>
                </c:pt>
                <c:pt idx="388">
                  <c:v>0.24900000000000017</c:v>
                </c:pt>
                <c:pt idx="389">
                  <c:v>0.25000000000000017</c:v>
                </c:pt>
                <c:pt idx="390">
                  <c:v>0.25000000000000017</c:v>
                </c:pt>
                <c:pt idx="391">
                  <c:v>0.25100000000000017</c:v>
                </c:pt>
                <c:pt idx="392">
                  <c:v>0.25200000000000017</c:v>
                </c:pt>
                <c:pt idx="393">
                  <c:v>0.25300000000000017</c:v>
                </c:pt>
                <c:pt idx="394">
                  <c:v>0.25400000000000017</c:v>
                </c:pt>
                <c:pt idx="395">
                  <c:v>0.25500000000000017</c:v>
                </c:pt>
                <c:pt idx="396">
                  <c:v>0.25500000000000017</c:v>
                </c:pt>
                <c:pt idx="397">
                  <c:v>0.25600000000000017</c:v>
                </c:pt>
                <c:pt idx="398">
                  <c:v>0.25700000000000017</c:v>
                </c:pt>
                <c:pt idx="399">
                  <c:v>0.25800000000000017</c:v>
                </c:pt>
                <c:pt idx="400">
                  <c:v>0.25900000000000017</c:v>
                </c:pt>
                <c:pt idx="401">
                  <c:v>0.26000000000000018</c:v>
                </c:pt>
                <c:pt idx="402">
                  <c:v>0.26000000000000018</c:v>
                </c:pt>
                <c:pt idx="403">
                  <c:v>0.26100000000000018</c:v>
                </c:pt>
                <c:pt idx="404">
                  <c:v>0.26200000000000018</c:v>
                </c:pt>
                <c:pt idx="405">
                  <c:v>0.26300000000000018</c:v>
                </c:pt>
                <c:pt idx="406">
                  <c:v>0.26400000000000018</c:v>
                </c:pt>
                <c:pt idx="407">
                  <c:v>0.26500000000000018</c:v>
                </c:pt>
                <c:pt idx="408">
                  <c:v>0.26500000000000018</c:v>
                </c:pt>
                <c:pt idx="409">
                  <c:v>0.26600000000000018</c:v>
                </c:pt>
                <c:pt idx="410">
                  <c:v>0.26700000000000018</c:v>
                </c:pt>
                <c:pt idx="411">
                  <c:v>0.26800000000000018</c:v>
                </c:pt>
                <c:pt idx="412">
                  <c:v>0.26900000000000018</c:v>
                </c:pt>
                <c:pt idx="413">
                  <c:v>0.26900000000000018</c:v>
                </c:pt>
                <c:pt idx="414">
                  <c:v>0.27000000000000013</c:v>
                </c:pt>
                <c:pt idx="415">
                  <c:v>0.27100000000000013</c:v>
                </c:pt>
                <c:pt idx="416">
                  <c:v>0.27200000000000013</c:v>
                </c:pt>
                <c:pt idx="417">
                  <c:v>0.27300000000000013</c:v>
                </c:pt>
                <c:pt idx="418">
                  <c:v>0.27400000000000013</c:v>
                </c:pt>
                <c:pt idx="419">
                  <c:v>0.27400000000000013</c:v>
                </c:pt>
                <c:pt idx="420">
                  <c:v>0.27500000000000013</c:v>
                </c:pt>
                <c:pt idx="421">
                  <c:v>0.27600000000000013</c:v>
                </c:pt>
                <c:pt idx="422">
                  <c:v>0.27700000000000014</c:v>
                </c:pt>
                <c:pt idx="423">
                  <c:v>0.27800000000000014</c:v>
                </c:pt>
                <c:pt idx="424">
                  <c:v>0.27900000000000014</c:v>
                </c:pt>
                <c:pt idx="425">
                  <c:v>0.27900000000000014</c:v>
                </c:pt>
                <c:pt idx="426">
                  <c:v>0.28000000000000014</c:v>
                </c:pt>
                <c:pt idx="427">
                  <c:v>0.28100000000000014</c:v>
                </c:pt>
                <c:pt idx="428">
                  <c:v>0.28200000000000014</c:v>
                </c:pt>
                <c:pt idx="429">
                  <c:v>0.28300000000000014</c:v>
                </c:pt>
                <c:pt idx="430">
                  <c:v>0.28400000000000014</c:v>
                </c:pt>
                <c:pt idx="431">
                  <c:v>0.28400000000000014</c:v>
                </c:pt>
                <c:pt idx="432">
                  <c:v>0.28500000000000014</c:v>
                </c:pt>
                <c:pt idx="433">
                  <c:v>0.28600000000000014</c:v>
                </c:pt>
                <c:pt idx="434">
                  <c:v>0.28700000000000014</c:v>
                </c:pt>
                <c:pt idx="435">
                  <c:v>0.28800000000000014</c:v>
                </c:pt>
                <c:pt idx="436">
                  <c:v>0.28900000000000015</c:v>
                </c:pt>
                <c:pt idx="437">
                  <c:v>0.28900000000000015</c:v>
                </c:pt>
                <c:pt idx="438">
                  <c:v>0.29000000000000015</c:v>
                </c:pt>
                <c:pt idx="439">
                  <c:v>0.29100000000000015</c:v>
                </c:pt>
                <c:pt idx="440">
                  <c:v>0.29200000000000015</c:v>
                </c:pt>
                <c:pt idx="441">
                  <c:v>0.29300000000000015</c:v>
                </c:pt>
                <c:pt idx="442">
                  <c:v>0.29400000000000015</c:v>
                </c:pt>
                <c:pt idx="443">
                  <c:v>0.29400000000000015</c:v>
                </c:pt>
                <c:pt idx="444">
                  <c:v>0.29500000000000015</c:v>
                </c:pt>
                <c:pt idx="445">
                  <c:v>0.29600000000000015</c:v>
                </c:pt>
                <c:pt idx="446">
                  <c:v>0.29700000000000015</c:v>
                </c:pt>
                <c:pt idx="447">
                  <c:v>0.29800000000000015</c:v>
                </c:pt>
                <c:pt idx="448">
                  <c:v>0.29900000000000015</c:v>
                </c:pt>
                <c:pt idx="449">
                  <c:v>0.29900000000000015</c:v>
                </c:pt>
                <c:pt idx="450">
                  <c:v>0.30000000000000016</c:v>
                </c:pt>
                <c:pt idx="451">
                  <c:v>0.30100000000000016</c:v>
                </c:pt>
                <c:pt idx="452">
                  <c:v>0.30200000000000016</c:v>
                </c:pt>
                <c:pt idx="453">
                  <c:v>0.30300000000000016</c:v>
                </c:pt>
                <c:pt idx="454">
                  <c:v>0.30400000000000016</c:v>
                </c:pt>
                <c:pt idx="455">
                  <c:v>0.30400000000000016</c:v>
                </c:pt>
                <c:pt idx="456">
                  <c:v>0.30500000000000016</c:v>
                </c:pt>
                <c:pt idx="457">
                  <c:v>0.30600000000000016</c:v>
                </c:pt>
                <c:pt idx="458">
                  <c:v>0.30700000000000016</c:v>
                </c:pt>
                <c:pt idx="459">
                  <c:v>0.30800000000000016</c:v>
                </c:pt>
                <c:pt idx="460">
                  <c:v>0.30900000000000016</c:v>
                </c:pt>
                <c:pt idx="461">
                  <c:v>0.30900000000000016</c:v>
                </c:pt>
                <c:pt idx="462">
                  <c:v>0.31000000000000016</c:v>
                </c:pt>
                <c:pt idx="463">
                  <c:v>0.31100000000000017</c:v>
                </c:pt>
                <c:pt idx="464">
                  <c:v>0.31200000000000017</c:v>
                </c:pt>
                <c:pt idx="465">
                  <c:v>0.31300000000000017</c:v>
                </c:pt>
                <c:pt idx="466">
                  <c:v>0.31300000000000017</c:v>
                </c:pt>
                <c:pt idx="467">
                  <c:v>0.31400000000000017</c:v>
                </c:pt>
                <c:pt idx="468">
                  <c:v>0.31500000000000017</c:v>
                </c:pt>
                <c:pt idx="469">
                  <c:v>0.31600000000000017</c:v>
                </c:pt>
                <c:pt idx="470">
                  <c:v>0.31700000000000017</c:v>
                </c:pt>
                <c:pt idx="471">
                  <c:v>0.31800000000000017</c:v>
                </c:pt>
                <c:pt idx="472">
                  <c:v>0.31800000000000017</c:v>
                </c:pt>
                <c:pt idx="473">
                  <c:v>0.31900000000000017</c:v>
                </c:pt>
                <c:pt idx="474">
                  <c:v>0.32000000000000017</c:v>
                </c:pt>
                <c:pt idx="475">
                  <c:v>0.32100000000000017</c:v>
                </c:pt>
                <c:pt idx="476">
                  <c:v>0.32200000000000017</c:v>
                </c:pt>
                <c:pt idx="477">
                  <c:v>0.32300000000000018</c:v>
                </c:pt>
                <c:pt idx="478">
                  <c:v>0.32300000000000018</c:v>
                </c:pt>
                <c:pt idx="479">
                  <c:v>0.32400000000000018</c:v>
                </c:pt>
                <c:pt idx="480">
                  <c:v>0.32500000000000018</c:v>
                </c:pt>
                <c:pt idx="481">
                  <c:v>0.32600000000000018</c:v>
                </c:pt>
                <c:pt idx="482">
                  <c:v>0.32700000000000018</c:v>
                </c:pt>
                <c:pt idx="483">
                  <c:v>0.32800000000000018</c:v>
                </c:pt>
                <c:pt idx="484">
                  <c:v>0.32800000000000018</c:v>
                </c:pt>
                <c:pt idx="485">
                  <c:v>0.32900000000000018</c:v>
                </c:pt>
                <c:pt idx="486">
                  <c:v>0.33000000000000018</c:v>
                </c:pt>
                <c:pt idx="487">
                  <c:v>0.33100000000000018</c:v>
                </c:pt>
                <c:pt idx="488">
                  <c:v>0.33200000000000018</c:v>
                </c:pt>
                <c:pt idx="489">
                  <c:v>0.33300000000000013</c:v>
                </c:pt>
                <c:pt idx="490">
                  <c:v>0.33300000000000013</c:v>
                </c:pt>
                <c:pt idx="491">
                  <c:v>0.33400000000000013</c:v>
                </c:pt>
                <c:pt idx="492">
                  <c:v>0.33500000000000013</c:v>
                </c:pt>
                <c:pt idx="493">
                  <c:v>0.33600000000000013</c:v>
                </c:pt>
                <c:pt idx="494">
                  <c:v>0.33700000000000013</c:v>
                </c:pt>
                <c:pt idx="495">
                  <c:v>0.33800000000000013</c:v>
                </c:pt>
                <c:pt idx="496">
                  <c:v>0.33800000000000013</c:v>
                </c:pt>
                <c:pt idx="497">
                  <c:v>0.33900000000000013</c:v>
                </c:pt>
                <c:pt idx="498">
                  <c:v>0.34000000000000014</c:v>
                </c:pt>
                <c:pt idx="499">
                  <c:v>0.34100000000000014</c:v>
                </c:pt>
                <c:pt idx="500">
                  <c:v>0.34200000000000014</c:v>
                </c:pt>
                <c:pt idx="501">
                  <c:v>0.34300000000000014</c:v>
                </c:pt>
                <c:pt idx="502">
                  <c:v>0.34300000000000014</c:v>
                </c:pt>
                <c:pt idx="503">
                  <c:v>0.34400000000000014</c:v>
                </c:pt>
                <c:pt idx="504">
                  <c:v>0.34500000000000014</c:v>
                </c:pt>
                <c:pt idx="505">
                  <c:v>0.34600000000000014</c:v>
                </c:pt>
                <c:pt idx="506">
                  <c:v>0.34700000000000014</c:v>
                </c:pt>
                <c:pt idx="507">
                  <c:v>0.34800000000000014</c:v>
                </c:pt>
                <c:pt idx="508">
                  <c:v>0.34800000000000014</c:v>
                </c:pt>
                <c:pt idx="509">
                  <c:v>0.34900000000000014</c:v>
                </c:pt>
                <c:pt idx="510">
                  <c:v>0.35000000000000014</c:v>
                </c:pt>
                <c:pt idx="511">
                  <c:v>0.35100000000000015</c:v>
                </c:pt>
                <c:pt idx="512">
                  <c:v>0.35200000000000015</c:v>
                </c:pt>
                <c:pt idx="513">
                  <c:v>0.35300000000000015</c:v>
                </c:pt>
                <c:pt idx="514">
                  <c:v>0.35300000000000015</c:v>
                </c:pt>
                <c:pt idx="515">
                  <c:v>0.35400000000000015</c:v>
                </c:pt>
                <c:pt idx="516">
                  <c:v>0.35500000000000015</c:v>
                </c:pt>
                <c:pt idx="517">
                  <c:v>0.35600000000000015</c:v>
                </c:pt>
                <c:pt idx="518">
                  <c:v>0.35700000000000015</c:v>
                </c:pt>
                <c:pt idx="519">
                  <c:v>0.35800000000000015</c:v>
                </c:pt>
                <c:pt idx="520">
                  <c:v>0.35800000000000015</c:v>
                </c:pt>
                <c:pt idx="521">
                  <c:v>0.35900000000000015</c:v>
                </c:pt>
                <c:pt idx="522">
                  <c:v>0.36000000000000015</c:v>
                </c:pt>
                <c:pt idx="523">
                  <c:v>0.36100000000000015</c:v>
                </c:pt>
                <c:pt idx="524">
                  <c:v>0.36200000000000015</c:v>
                </c:pt>
                <c:pt idx="525">
                  <c:v>0.36200000000000015</c:v>
                </c:pt>
                <c:pt idx="526">
                  <c:v>0.36300000000000016</c:v>
                </c:pt>
                <c:pt idx="527">
                  <c:v>0.36400000000000016</c:v>
                </c:pt>
                <c:pt idx="528">
                  <c:v>0.36500000000000016</c:v>
                </c:pt>
                <c:pt idx="529">
                  <c:v>0.36600000000000016</c:v>
                </c:pt>
                <c:pt idx="530">
                  <c:v>0.36700000000000016</c:v>
                </c:pt>
                <c:pt idx="531">
                  <c:v>0.36700000000000016</c:v>
                </c:pt>
                <c:pt idx="532">
                  <c:v>0.36800000000000016</c:v>
                </c:pt>
                <c:pt idx="533">
                  <c:v>0.36900000000000016</c:v>
                </c:pt>
                <c:pt idx="534">
                  <c:v>0.37000000000000016</c:v>
                </c:pt>
                <c:pt idx="535">
                  <c:v>0.37100000000000016</c:v>
                </c:pt>
                <c:pt idx="536">
                  <c:v>0.37200000000000016</c:v>
                </c:pt>
                <c:pt idx="537">
                  <c:v>0.37200000000000016</c:v>
                </c:pt>
                <c:pt idx="538">
                  <c:v>0.37300000000000016</c:v>
                </c:pt>
                <c:pt idx="539">
                  <c:v>0.37400000000000017</c:v>
                </c:pt>
                <c:pt idx="540">
                  <c:v>0.37500000000000017</c:v>
                </c:pt>
                <c:pt idx="541">
                  <c:v>0.37600000000000017</c:v>
                </c:pt>
                <c:pt idx="542">
                  <c:v>0.37700000000000017</c:v>
                </c:pt>
                <c:pt idx="543">
                  <c:v>0.37700000000000017</c:v>
                </c:pt>
                <c:pt idx="544">
                  <c:v>0.37800000000000017</c:v>
                </c:pt>
                <c:pt idx="545">
                  <c:v>0.37900000000000017</c:v>
                </c:pt>
                <c:pt idx="546">
                  <c:v>0.38000000000000017</c:v>
                </c:pt>
                <c:pt idx="547">
                  <c:v>0.38100000000000017</c:v>
                </c:pt>
                <c:pt idx="548">
                  <c:v>0.38200000000000017</c:v>
                </c:pt>
                <c:pt idx="549">
                  <c:v>0.38200000000000017</c:v>
                </c:pt>
                <c:pt idx="550">
                  <c:v>0.38300000000000017</c:v>
                </c:pt>
                <c:pt idx="551">
                  <c:v>0.38400000000000017</c:v>
                </c:pt>
                <c:pt idx="552">
                  <c:v>0.38500000000000018</c:v>
                </c:pt>
                <c:pt idx="553">
                  <c:v>0.38600000000000018</c:v>
                </c:pt>
                <c:pt idx="554">
                  <c:v>0.38700000000000018</c:v>
                </c:pt>
                <c:pt idx="555">
                  <c:v>0.38700000000000018</c:v>
                </c:pt>
                <c:pt idx="556">
                  <c:v>0.38800000000000018</c:v>
                </c:pt>
                <c:pt idx="557">
                  <c:v>0.38900000000000018</c:v>
                </c:pt>
                <c:pt idx="558">
                  <c:v>0.39000000000000018</c:v>
                </c:pt>
                <c:pt idx="559">
                  <c:v>0.39100000000000018</c:v>
                </c:pt>
                <c:pt idx="560">
                  <c:v>0.39200000000000018</c:v>
                </c:pt>
                <c:pt idx="561">
                  <c:v>0.39200000000000018</c:v>
                </c:pt>
                <c:pt idx="562">
                  <c:v>0.39300000000000018</c:v>
                </c:pt>
                <c:pt idx="563">
                  <c:v>0.39400000000000018</c:v>
                </c:pt>
                <c:pt idx="564">
                  <c:v>0.39500000000000013</c:v>
                </c:pt>
                <c:pt idx="565">
                  <c:v>0.39600000000000013</c:v>
                </c:pt>
                <c:pt idx="566">
                  <c:v>0.39700000000000013</c:v>
                </c:pt>
                <c:pt idx="567">
                  <c:v>0.39700000000000013</c:v>
                </c:pt>
                <c:pt idx="568">
                  <c:v>0.39800000000000013</c:v>
                </c:pt>
                <c:pt idx="569">
                  <c:v>0.39900000000000013</c:v>
                </c:pt>
                <c:pt idx="570">
                  <c:v>0.40000000000000013</c:v>
                </c:pt>
                <c:pt idx="571">
                  <c:v>0.40100000000000013</c:v>
                </c:pt>
                <c:pt idx="572">
                  <c:v>0.40200000000000014</c:v>
                </c:pt>
                <c:pt idx="573">
                  <c:v>0.40200000000000014</c:v>
                </c:pt>
                <c:pt idx="574">
                  <c:v>0.40300000000000014</c:v>
                </c:pt>
                <c:pt idx="575">
                  <c:v>0.40400000000000014</c:v>
                </c:pt>
                <c:pt idx="576">
                  <c:v>0.40500000000000014</c:v>
                </c:pt>
                <c:pt idx="577">
                  <c:v>0.40600000000000014</c:v>
                </c:pt>
                <c:pt idx="578">
                  <c:v>0.40600000000000014</c:v>
                </c:pt>
                <c:pt idx="579">
                  <c:v>0.40700000000000014</c:v>
                </c:pt>
                <c:pt idx="580">
                  <c:v>0.40800000000000014</c:v>
                </c:pt>
                <c:pt idx="581">
                  <c:v>0.40900000000000014</c:v>
                </c:pt>
                <c:pt idx="582">
                  <c:v>0.41000000000000014</c:v>
                </c:pt>
                <c:pt idx="583">
                  <c:v>0.41100000000000014</c:v>
                </c:pt>
                <c:pt idx="584">
                  <c:v>0.41100000000000014</c:v>
                </c:pt>
                <c:pt idx="585">
                  <c:v>0.41200000000000014</c:v>
                </c:pt>
                <c:pt idx="586">
                  <c:v>0.41300000000000014</c:v>
                </c:pt>
                <c:pt idx="587">
                  <c:v>0.41400000000000015</c:v>
                </c:pt>
                <c:pt idx="588">
                  <c:v>0.41500000000000015</c:v>
                </c:pt>
                <c:pt idx="589">
                  <c:v>0.41600000000000015</c:v>
                </c:pt>
                <c:pt idx="590">
                  <c:v>0.41600000000000015</c:v>
                </c:pt>
                <c:pt idx="591">
                  <c:v>0.41700000000000015</c:v>
                </c:pt>
                <c:pt idx="592">
                  <c:v>0.41800000000000015</c:v>
                </c:pt>
                <c:pt idx="593">
                  <c:v>0.41900000000000015</c:v>
                </c:pt>
                <c:pt idx="594">
                  <c:v>0.42000000000000015</c:v>
                </c:pt>
                <c:pt idx="595">
                  <c:v>0.42100000000000015</c:v>
                </c:pt>
                <c:pt idx="596">
                  <c:v>0.42100000000000015</c:v>
                </c:pt>
                <c:pt idx="597">
                  <c:v>0.42200000000000015</c:v>
                </c:pt>
                <c:pt idx="598">
                  <c:v>0.42300000000000015</c:v>
                </c:pt>
                <c:pt idx="599">
                  <c:v>0.42400000000000015</c:v>
                </c:pt>
                <c:pt idx="600">
                  <c:v>0.42500000000000016</c:v>
                </c:pt>
                <c:pt idx="601">
                  <c:v>0.42600000000000016</c:v>
                </c:pt>
                <c:pt idx="602">
                  <c:v>0.42600000000000016</c:v>
                </c:pt>
                <c:pt idx="603">
                  <c:v>0.42700000000000016</c:v>
                </c:pt>
                <c:pt idx="604">
                  <c:v>0.42800000000000016</c:v>
                </c:pt>
                <c:pt idx="605">
                  <c:v>0.42900000000000016</c:v>
                </c:pt>
                <c:pt idx="606">
                  <c:v>0.43000000000000016</c:v>
                </c:pt>
                <c:pt idx="607">
                  <c:v>0.43100000000000016</c:v>
                </c:pt>
                <c:pt idx="608">
                  <c:v>0.43100000000000016</c:v>
                </c:pt>
                <c:pt idx="609">
                  <c:v>0.43200000000000016</c:v>
                </c:pt>
                <c:pt idx="610">
                  <c:v>0.43300000000000016</c:v>
                </c:pt>
                <c:pt idx="611">
                  <c:v>0.43400000000000016</c:v>
                </c:pt>
                <c:pt idx="612">
                  <c:v>0.43500000000000016</c:v>
                </c:pt>
                <c:pt idx="613">
                  <c:v>0.43600000000000017</c:v>
                </c:pt>
                <c:pt idx="614">
                  <c:v>0.43600000000000017</c:v>
                </c:pt>
                <c:pt idx="615">
                  <c:v>0.43700000000000017</c:v>
                </c:pt>
                <c:pt idx="616">
                  <c:v>0.43800000000000017</c:v>
                </c:pt>
                <c:pt idx="617">
                  <c:v>0.43900000000000017</c:v>
                </c:pt>
                <c:pt idx="618">
                  <c:v>0.44000000000000017</c:v>
                </c:pt>
                <c:pt idx="619">
                  <c:v>0.44100000000000017</c:v>
                </c:pt>
                <c:pt idx="620">
                  <c:v>0.44100000000000017</c:v>
                </c:pt>
                <c:pt idx="621">
                  <c:v>0.44200000000000017</c:v>
                </c:pt>
                <c:pt idx="622">
                  <c:v>0.44300000000000017</c:v>
                </c:pt>
                <c:pt idx="623">
                  <c:v>0.44400000000000017</c:v>
                </c:pt>
                <c:pt idx="624">
                  <c:v>0.44500000000000017</c:v>
                </c:pt>
                <c:pt idx="625">
                  <c:v>0.44600000000000017</c:v>
                </c:pt>
                <c:pt idx="626">
                  <c:v>0.44600000000000017</c:v>
                </c:pt>
                <c:pt idx="627">
                  <c:v>0.44700000000000017</c:v>
                </c:pt>
                <c:pt idx="628">
                  <c:v>0.44800000000000018</c:v>
                </c:pt>
                <c:pt idx="629">
                  <c:v>0.44900000000000018</c:v>
                </c:pt>
                <c:pt idx="630">
                  <c:v>0.45000000000000018</c:v>
                </c:pt>
                <c:pt idx="631">
                  <c:v>0.45100000000000018</c:v>
                </c:pt>
                <c:pt idx="632">
                  <c:v>0.45100000000000018</c:v>
                </c:pt>
                <c:pt idx="633">
                  <c:v>0.45200000000000018</c:v>
                </c:pt>
                <c:pt idx="634">
                  <c:v>0.45300000000000018</c:v>
                </c:pt>
                <c:pt idx="635">
                  <c:v>0.45400000000000018</c:v>
                </c:pt>
                <c:pt idx="636">
                  <c:v>0.45500000000000018</c:v>
                </c:pt>
                <c:pt idx="637">
                  <c:v>0.45500000000000018</c:v>
                </c:pt>
                <c:pt idx="638">
                  <c:v>0.45600000000000018</c:v>
                </c:pt>
                <c:pt idx="639">
                  <c:v>0.45700000000000018</c:v>
                </c:pt>
                <c:pt idx="640">
                  <c:v>0.45800000000000018</c:v>
                </c:pt>
                <c:pt idx="641">
                  <c:v>0.45900000000000019</c:v>
                </c:pt>
                <c:pt idx="642">
                  <c:v>0.46000000000000019</c:v>
                </c:pt>
                <c:pt idx="643">
                  <c:v>0.46000000000000019</c:v>
                </c:pt>
                <c:pt idx="644">
                  <c:v>0.46100000000000019</c:v>
                </c:pt>
                <c:pt idx="645">
                  <c:v>0.46200000000000019</c:v>
                </c:pt>
                <c:pt idx="646">
                  <c:v>0.46300000000000019</c:v>
                </c:pt>
                <c:pt idx="647">
                  <c:v>0.46400000000000019</c:v>
                </c:pt>
                <c:pt idx="648">
                  <c:v>0.46500000000000019</c:v>
                </c:pt>
                <c:pt idx="649">
                  <c:v>0.46500000000000019</c:v>
                </c:pt>
                <c:pt idx="650">
                  <c:v>0.46600000000000019</c:v>
                </c:pt>
                <c:pt idx="651">
                  <c:v>0.46700000000000019</c:v>
                </c:pt>
                <c:pt idx="652">
                  <c:v>0.46800000000000019</c:v>
                </c:pt>
                <c:pt idx="653">
                  <c:v>0.46900000000000019</c:v>
                </c:pt>
                <c:pt idx="654">
                  <c:v>0.4700000000000002</c:v>
                </c:pt>
                <c:pt idx="655">
                  <c:v>0.4700000000000002</c:v>
                </c:pt>
                <c:pt idx="656">
                  <c:v>0.4710000000000002</c:v>
                </c:pt>
                <c:pt idx="657">
                  <c:v>0.4720000000000002</c:v>
                </c:pt>
                <c:pt idx="658">
                  <c:v>0.4730000000000002</c:v>
                </c:pt>
                <c:pt idx="659">
                  <c:v>0.4740000000000002</c:v>
                </c:pt>
                <c:pt idx="660">
                  <c:v>0.4750000000000002</c:v>
                </c:pt>
                <c:pt idx="661">
                  <c:v>0.4750000000000002</c:v>
                </c:pt>
                <c:pt idx="662">
                  <c:v>0.4760000000000002</c:v>
                </c:pt>
                <c:pt idx="663">
                  <c:v>0.4770000000000002</c:v>
                </c:pt>
                <c:pt idx="664">
                  <c:v>0.4780000000000002</c:v>
                </c:pt>
                <c:pt idx="665">
                  <c:v>0.4790000000000002</c:v>
                </c:pt>
                <c:pt idx="666">
                  <c:v>0.4800000000000002</c:v>
                </c:pt>
                <c:pt idx="667">
                  <c:v>0.4800000000000002</c:v>
                </c:pt>
                <c:pt idx="668">
                  <c:v>0.48100000000000021</c:v>
                </c:pt>
                <c:pt idx="669">
                  <c:v>0.48200000000000021</c:v>
                </c:pt>
                <c:pt idx="670">
                  <c:v>0.48300000000000021</c:v>
                </c:pt>
                <c:pt idx="671">
                  <c:v>0.48400000000000021</c:v>
                </c:pt>
                <c:pt idx="672">
                  <c:v>0.48500000000000021</c:v>
                </c:pt>
                <c:pt idx="673">
                  <c:v>0.48500000000000021</c:v>
                </c:pt>
                <c:pt idx="674">
                  <c:v>0.48600000000000021</c:v>
                </c:pt>
                <c:pt idx="675">
                  <c:v>0.48700000000000021</c:v>
                </c:pt>
                <c:pt idx="676">
                  <c:v>0.48800000000000021</c:v>
                </c:pt>
                <c:pt idx="677">
                  <c:v>0.4890000000000001</c:v>
                </c:pt>
                <c:pt idx="678">
                  <c:v>0.4900000000000001</c:v>
                </c:pt>
                <c:pt idx="679">
                  <c:v>0.4900000000000001</c:v>
                </c:pt>
                <c:pt idx="680">
                  <c:v>0.4910000000000001</c:v>
                </c:pt>
                <c:pt idx="681">
                  <c:v>0.4920000000000001</c:v>
                </c:pt>
                <c:pt idx="682">
                  <c:v>0.4930000000000001</c:v>
                </c:pt>
                <c:pt idx="683">
                  <c:v>0.49400000000000011</c:v>
                </c:pt>
                <c:pt idx="684">
                  <c:v>0.49500000000000011</c:v>
                </c:pt>
                <c:pt idx="685">
                  <c:v>0.49500000000000011</c:v>
                </c:pt>
                <c:pt idx="686">
                  <c:v>0.49600000000000011</c:v>
                </c:pt>
                <c:pt idx="687">
                  <c:v>0.49700000000000011</c:v>
                </c:pt>
                <c:pt idx="688">
                  <c:v>0.49800000000000011</c:v>
                </c:pt>
                <c:pt idx="689">
                  <c:v>0.49900000000000011</c:v>
                </c:pt>
                <c:pt idx="690">
                  <c:v>0.49900000000000011</c:v>
                </c:pt>
                <c:pt idx="691">
                  <c:v>0.50000000000000011</c:v>
                </c:pt>
                <c:pt idx="692">
                  <c:v>0.50100000000000011</c:v>
                </c:pt>
                <c:pt idx="693">
                  <c:v>0.50200000000000011</c:v>
                </c:pt>
                <c:pt idx="694">
                  <c:v>0.50300000000000011</c:v>
                </c:pt>
                <c:pt idx="695">
                  <c:v>0.50400000000000011</c:v>
                </c:pt>
                <c:pt idx="696">
                  <c:v>0.50400000000000011</c:v>
                </c:pt>
                <c:pt idx="697">
                  <c:v>0.50500000000000012</c:v>
                </c:pt>
                <c:pt idx="698">
                  <c:v>0.50600000000000012</c:v>
                </c:pt>
                <c:pt idx="699">
                  <c:v>0.50700000000000012</c:v>
                </c:pt>
                <c:pt idx="700">
                  <c:v>0.50800000000000012</c:v>
                </c:pt>
                <c:pt idx="701">
                  <c:v>0.50900000000000012</c:v>
                </c:pt>
                <c:pt idx="702">
                  <c:v>0.50900000000000012</c:v>
                </c:pt>
                <c:pt idx="703">
                  <c:v>0.51000000000000012</c:v>
                </c:pt>
                <c:pt idx="704">
                  <c:v>0.51100000000000012</c:v>
                </c:pt>
                <c:pt idx="705">
                  <c:v>0.51200000000000012</c:v>
                </c:pt>
                <c:pt idx="706">
                  <c:v>0.51300000000000012</c:v>
                </c:pt>
                <c:pt idx="707">
                  <c:v>0.51400000000000012</c:v>
                </c:pt>
                <c:pt idx="708">
                  <c:v>0.51400000000000012</c:v>
                </c:pt>
                <c:pt idx="709">
                  <c:v>0.51500000000000012</c:v>
                </c:pt>
                <c:pt idx="710">
                  <c:v>0.51600000000000013</c:v>
                </c:pt>
                <c:pt idx="711">
                  <c:v>0.51700000000000013</c:v>
                </c:pt>
                <c:pt idx="712">
                  <c:v>0.51800000000000013</c:v>
                </c:pt>
                <c:pt idx="713">
                  <c:v>0.51900000000000013</c:v>
                </c:pt>
                <c:pt idx="714">
                  <c:v>0.51900000000000013</c:v>
                </c:pt>
                <c:pt idx="715">
                  <c:v>0.52000000000000013</c:v>
                </c:pt>
                <c:pt idx="716">
                  <c:v>0.52100000000000013</c:v>
                </c:pt>
                <c:pt idx="717">
                  <c:v>0.52200000000000013</c:v>
                </c:pt>
                <c:pt idx="718">
                  <c:v>0.52300000000000013</c:v>
                </c:pt>
                <c:pt idx="719">
                  <c:v>0.52400000000000013</c:v>
                </c:pt>
                <c:pt idx="720">
                  <c:v>0.52400000000000013</c:v>
                </c:pt>
                <c:pt idx="721">
                  <c:v>0.52500000000000013</c:v>
                </c:pt>
                <c:pt idx="722">
                  <c:v>0.52600000000000013</c:v>
                </c:pt>
                <c:pt idx="723">
                  <c:v>0.52700000000000014</c:v>
                </c:pt>
                <c:pt idx="724">
                  <c:v>0.52800000000000014</c:v>
                </c:pt>
                <c:pt idx="725">
                  <c:v>0.52900000000000014</c:v>
                </c:pt>
                <c:pt idx="726">
                  <c:v>0.52900000000000014</c:v>
                </c:pt>
                <c:pt idx="727">
                  <c:v>0.53000000000000014</c:v>
                </c:pt>
                <c:pt idx="728">
                  <c:v>0.53100000000000014</c:v>
                </c:pt>
                <c:pt idx="729">
                  <c:v>0.53200000000000014</c:v>
                </c:pt>
                <c:pt idx="730">
                  <c:v>0.53300000000000014</c:v>
                </c:pt>
                <c:pt idx="731">
                  <c:v>0.53400000000000014</c:v>
                </c:pt>
                <c:pt idx="732">
                  <c:v>0.53400000000000014</c:v>
                </c:pt>
                <c:pt idx="733">
                  <c:v>0.53500000000000014</c:v>
                </c:pt>
                <c:pt idx="734">
                  <c:v>0.53600000000000014</c:v>
                </c:pt>
                <c:pt idx="735">
                  <c:v>0.53700000000000014</c:v>
                </c:pt>
                <c:pt idx="736">
                  <c:v>0.53800000000000014</c:v>
                </c:pt>
                <c:pt idx="737">
                  <c:v>0.53900000000000015</c:v>
                </c:pt>
                <c:pt idx="738">
                  <c:v>0.53900000000000015</c:v>
                </c:pt>
                <c:pt idx="739">
                  <c:v>0.54000000000000015</c:v>
                </c:pt>
                <c:pt idx="740">
                  <c:v>0.54100000000000015</c:v>
                </c:pt>
                <c:pt idx="741">
                  <c:v>0.54200000000000015</c:v>
                </c:pt>
                <c:pt idx="742">
                  <c:v>0.54300000000000015</c:v>
                </c:pt>
                <c:pt idx="743">
                  <c:v>0.54400000000000015</c:v>
                </c:pt>
                <c:pt idx="744">
                  <c:v>0.54400000000000015</c:v>
                </c:pt>
                <c:pt idx="745">
                  <c:v>0.54500000000000015</c:v>
                </c:pt>
                <c:pt idx="746">
                  <c:v>0.54600000000000015</c:v>
                </c:pt>
                <c:pt idx="747">
                  <c:v>0.54700000000000015</c:v>
                </c:pt>
                <c:pt idx="748">
                  <c:v>0.54800000000000015</c:v>
                </c:pt>
                <c:pt idx="749">
                  <c:v>0.54800000000000015</c:v>
                </c:pt>
                <c:pt idx="750">
                  <c:v>0.54900000000000015</c:v>
                </c:pt>
                <c:pt idx="751">
                  <c:v>0.55000000000000016</c:v>
                </c:pt>
                <c:pt idx="752">
                  <c:v>0.55100000000000016</c:v>
                </c:pt>
                <c:pt idx="753">
                  <c:v>0.55200000000000016</c:v>
                </c:pt>
                <c:pt idx="754">
                  <c:v>0.55300000000000016</c:v>
                </c:pt>
                <c:pt idx="755">
                  <c:v>0.55300000000000016</c:v>
                </c:pt>
                <c:pt idx="756">
                  <c:v>0.55400000000000016</c:v>
                </c:pt>
                <c:pt idx="757">
                  <c:v>0.55500000000000016</c:v>
                </c:pt>
                <c:pt idx="758">
                  <c:v>0.55600000000000016</c:v>
                </c:pt>
                <c:pt idx="759">
                  <c:v>0.55700000000000016</c:v>
                </c:pt>
                <c:pt idx="760">
                  <c:v>0.55800000000000016</c:v>
                </c:pt>
                <c:pt idx="761">
                  <c:v>0.55800000000000016</c:v>
                </c:pt>
                <c:pt idx="762">
                  <c:v>0.55900000000000016</c:v>
                </c:pt>
                <c:pt idx="763">
                  <c:v>0.56000000000000016</c:v>
                </c:pt>
                <c:pt idx="764">
                  <c:v>0.56100000000000017</c:v>
                </c:pt>
                <c:pt idx="765">
                  <c:v>0.56200000000000017</c:v>
                </c:pt>
                <c:pt idx="766">
                  <c:v>0.56300000000000017</c:v>
                </c:pt>
                <c:pt idx="767">
                  <c:v>0.56300000000000017</c:v>
                </c:pt>
                <c:pt idx="768">
                  <c:v>0.56400000000000017</c:v>
                </c:pt>
                <c:pt idx="769">
                  <c:v>0.56500000000000017</c:v>
                </c:pt>
                <c:pt idx="770">
                  <c:v>0.56600000000000017</c:v>
                </c:pt>
                <c:pt idx="771">
                  <c:v>0.56700000000000017</c:v>
                </c:pt>
                <c:pt idx="772">
                  <c:v>0.56800000000000017</c:v>
                </c:pt>
                <c:pt idx="773">
                  <c:v>0.56800000000000017</c:v>
                </c:pt>
                <c:pt idx="774">
                  <c:v>0.56900000000000017</c:v>
                </c:pt>
                <c:pt idx="775">
                  <c:v>0.57000000000000017</c:v>
                </c:pt>
                <c:pt idx="776">
                  <c:v>0.57100000000000017</c:v>
                </c:pt>
                <c:pt idx="777">
                  <c:v>0.57200000000000017</c:v>
                </c:pt>
                <c:pt idx="778">
                  <c:v>0.57300000000000018</c:v>
                </c:pt>
                <c:pt idx="779">
                  <c:v>0.57300000000000018</c:v>
                </c:pt>
                <c:pt idx="780">
                  <c:v>0.57400000000000018</c:v>
                </c:pt>
                <c:pt idx="781">
                  <c:v>0.57500000000000018</c:v>
                </c:pt>
                <c:pt idx="782">
                  <c:v>0.57600000000000018</c:v>
                </c:pt>
                <c:pt idx="783">
                  <c:v>0.57700000000000018</c:v>
                </c:pt>
                <c:pt idx="784">
                  <c:v>0.57800000000000018</c:v>
                </c:pt>
                <c:pt idx="785">
                  <c:v>0.57800000000000018</c:v>
                </c:pt>
                <c:pt idx="786">
                  <c:v>0.57900000000000018</c:v>
                </c:pt>
                <c:pt idx="787">
                  <c:v>0.58000000000000018</c:v>
                </c:pt>
                <c:pt idx="788">
                  <c:v>0.58100000000000018</c:v>
                </c:pt>
                <c:pt idx="789">
                  <c:v>0.58200000000000018</c:v>
                </c:pt>
                <c:pt idx="790">
                  <c:v>0.58300000000000018</c:v>
                </c:pt>
                <c:pt idx="791">
                  <c:v>0.58300000000000018</c:v>
                </c:pt>
                <c:pt idx="792">
                  <c:v>0.58400000000000019</c:v>
                </c:pt>
                <c:pt idx="793">
                  <c:v>0.58500000000000019</c:v>
                </c:pt>
                <c:pt idx="794">
                  <c:v>0.58600000000000019</c:v>
                </c:pt>
                <c:pt idx="795">
                  <c:v>0.58700000000000019</c:v>
                </c:pt>
                <c:pt idx="796">
                  <c:v>0.58800000000000019</c:v>
                </c:pt>
                <c:pt idx="797">
                  <c:v>0.58800000000000019</c:v>
                </c:pt>
                <c:pt idx="798">
                  <c:v>0.58900000000000019</c:v>
                </c:pt>
                <c:pt idx="799">
                  <c:v>0.59000000000000019</c:v>
                </c:pt>
                <c:pt idx="800">
                  <c:v>0.59100000000000019</c:v>
                </c:pt>
                <c:pt idx="801">
                  <c:v>0.59200000000000019</c:v>
                </c:pt>
                <c:pt idx="802">
                  <c:v>0.59200000000000019</c:v>
                </c:pt>
                <c:pt idx="803">
                  <c:v>0.59300000000000019</c:v>
                </c:pt>
                <c:pt idx="804">
                  <c:v>0.59400000000000019</c:v>
                </c:pt>
                <c:pt idx="805">
                  <c:v>0.5950000000000002</c:v>
                </c:pt>
                <c:pt idx="806">
                  <c:v>0.5960000000000002</c:v>
                </c:pt>
                <c:pt idx="807">
                  <c:v>0.5970000000000002</c:v>
                </c:pt>
                <c:pt idx="808">
                  <c:v>0.5970000000000002</c:v>
                </c:pt>
                <c:pt idx="809">
                  <c:v>0.5980000000000002</c:v>
                </c:pt>
                <c:pt idx="810">
                  <c:v>0.5990000000000002</c:v>
                </c:pt>
                <c:pt idx="811">
                  <c:v>0.6000000000000002</c:v>
                </c:pt>
                <c:pt idx="812">
                  <c:v>0.6010000000000002</c:v>
                </c:pt>
                <c:pt idx="813">
                  <c:v>0.6020000000000002</c:v>
                </c:pt>
                <c:pt idx="814">
                  <c:v>0.6020000000000002</c:v>
                </c:pt>
                <c:pt idx="815">
                  <c:v>0.6030000000000002</c:v>
                </c:pt>
                <c:pt idx="816">
                  <c:v>0.6040000000000002</c:v>
                </c:pt>
                <c:pt idx="817">
                  <c:v>0.6050000000000002</c:v>
                </c:pt>
                <c:pt idx="818">
                  <c:v>0.60600000000000021</c:v>
                </c:pt>
                <c:pt idx="819">
                  <c:v>0.60700000000000021</c:v>
                </c:pt>
                <c:pt idx="820">
                  <c:v>0.60700000000000021</c:v>
                </c:pt>
                <c:pt idx="821">
                  <c:v>0.60800000000000021</c:v>
                </c:pt>
                <c:pt idx="822">
                  <c:v>0.60900000000000021</c:v>
                </c:pt>
                <c:pt idx="823">
                  <c:v>0.61000000000000021</c:v>
                </c:pt>
                <c:pt idx="824">
                  <c:v>0.61100000000000021</c:v>
                </c:pt>
                <c:pt idx="825">
                  <c:v>0.61200000000000021</c:v>
                </c:pt>
                <c:pt idx="826">
                  <c:v>0.61200000000000021</c:v>
                </c:pt>
                <c:pt idx="827">
                  <c:v>0.61300000000000021</c:v>
                </c:pt>
                <c:pt idx="828">
                  <c:v>0.6140000000000001</c:v>
                </c:pt>
                <c:pt idx="829">
                  <c:v>0.6150000000000001</c:v>
                </c:pt>
                <c:pt idx="830">
                  <c:v>0.6160000000000001</c:v>
                </c:pt>
                <c:pt idx="831">
                  <c:v>0.6170000000000001</c:v>
                </c:pt>
                <c:pt idx="832">
                  <c:v>0.6170000000000001</c:v>
                </c:pt>
                <c:pt idx="833">
                  <c:v>0.6180000000000001</c:v>
                </c:pt>
                <c:pt idx="834">
                  <c:v>0.61900000000000011</c:v>
                </c:pt>
                <c:pt idx="835">
                  <c:v>0.62000000000000011</c:v>
                </c:pt>
                <c:pt idx="836">
                  <c:v>0.62100000000000011</c:v>
                </c:pt>
                <c:pt idx="837">
                  <c:v>0.62200000000000011</c:v>
                </c:pt>
                <c:pt idx="838">
                  <c:v>0.62200000000000011</c:v>
                </c:pt>
                <c:pt idx="839">
                  <c:v>0.62300000000000011</c:v>
                </c:pt>
                <c:pt idx="840">
                  <c:v>0.62400000000000011</c:v>
                </c:pt>
                <c:pt idx="841">
                  <c:v>0.62500000000000011</c:v>
                </c:pt>
                <c:pt idx="842">
                  <c:v>0.62600000000000011</c:v>
                </c:pt>
                <c:pt idx="843">
                  <c:v>0.62700000000000011</c:v>
                </c:pt>
                <c:pt idx="844">
                  <c:v>0.62700000000000011</c:v>
                </c:pt>
                <c:pt idx="845">
                  <c:v>0.62800000000000011</c:v>
                </c:pt>
                <c:pt idx="846">
                  <c:v>0.62900000000000011</c:v>
                </c:pt>
                <c:pt idx="847">
                  <c:v>0.63000000000000012</c:v>
                </c:pt>
                <c:pt idx="848">
                  <c:v>0.63100000000000012</c:v>
                </c:pt>
                <c:pt idx="849">
                  <c:v>0.63200000000000012</c:v>
                </c:pt>
                <c:pt idx="850">
                  <c:v>0.63200000000000012</c:v>
                </c:pt>
                <c:pt idx="851">
                  <c:v>0.63300000000000012</c:v>
                </c:pt>
                <c:pt idx="852">
                  <c:v>0.63400000000000012</c:v>
                </c:pt>
                <c:pt idx="853">
                  <c:v>0.63500000000000012</c:v>
                </c:pt>
                <c:pt idx="854">
                  <c:v>0.63600000000000012</c:v>
                </c:pt>
                <c:pt idx="855">
                  <c:v>0.63700000000000012</c:v>
                </c:pt>
                <c:pt idx="856">
                  <c:v>0.63700000000000012</c:v>
                </c:pt>
                <c:pt idx="857">
                  <c:v>0.63800000000000012</c:v>
                </c:pt>
                <c:pt idx="858">
                  <c:v>0.63900000000000012</c:v>
                </c:pt>
                <c:pt idx="859">
                  <c:v>0.64000000000000012</c:v>
                </c:pt>
                <c:pt idx="860">
                  <c:v>0.64100000000000013</c:v>
                </c:pt>
                <c:pt idx="861">
                  <c:v>0.64100000000000013</c:v>
                </c:pt>
                <c:pt idx="862">
                  <c:v>0.64200000000000013</c:v>
                </c:pt>
                <c:pt idx="863">
                  <c:v>0.64300000000000013</c:v>
                </c:pt>
                <c:pt idx="864">
                  <c:v>0.64400000000000013</c:v>
                </c:pt>
                <c:pt idx="865">
                  <c:v>0.64500000000000013</c:v>
                </c:pt>
                <c:pt idx="866">
                  <c:v>0.64600000000000013</c:v>
                </c:pt>
                <c:pt idx="867">
                  <c:v>0.64600000000000013</c:v>
                </c:pt>
                <c:pt idx="868">
                  <c:v>0.64700000000000013</c:v>
                </c:pt>
                <c:pt idx="869">
                  <c:v>0.64800000000000013</c:v>
                </c:pt>
                <c:pt idx="870">
                  <c:v>0.64900000000000013</c:v>
                </c:pt>
                <c:pt idx="871">
                  <c:v>0.65000000000000013</c:v>
                </c:pt>
                <c:pt idx="872">
                  <c:v>0.65100000000000013</c:v>
                </c:pt>
                <c:pt idx="873">
                  <c:v>0.65100000000000013</c:v>
                </c:pt>
                <c:pt idx="874">
                  <c:v>0.65200000000000014</c:v>
                </c:pt>
                <c:pt idx="875">
                  <c:v>0.65300000000000014</c:v>
                </c:pt>
                <c:pt idx="876">
                  <c:v>0.65400000000000014</c:v>
                </c:pt>
                <c:pt idx="877">
                  <c:v>0.65500000000000014</c:v>
                </c:pt>
                <c:pt idx="878">
                  <c:v>0.65600000000000014</c:v>
                </c:pt>
                <c:pt idx="879">
                  <c:v>0.65600000000000014</c:v>
                </c:pt>
                <c:pt idx="880">
                  <c:v>0.65700000000000014</c:v>
                </c:pt>
                <c:pt idx="881">
                  <c:v>0.65800000000000014</c:v>
                </c:pt>
                <c:pt idx="882">
                  <c:v>0.65900000000000014</c:v>
                </c:pt>
                <c:pt idx="883">
                  <c:v>0.66000000000000014</c:v>
                </c:pt>
                <c:pt idx="884">
                  <c:v>0.66100000000000014</c:v>
                </c:pt>
                <c:pt idx="885">
                  <c:v>0.66100000000000014</c:v>
                </c:pt>
                <c:pt idx="886">
                  <c:v>0.66200000000000014</c:v>
                </c:pt>
                <c:pt idx="887">
                  <c:v>0.66300000000000014</c:v>
                </c:pt>
                <c:pt idx="888">
                  <c:v>0.66400000000000015</c:v>
                </c:pt>
                <c:pt idx="889">
                  <c:v>0.66500000000000015</c:v>
                </c:pt>
                <c:pt idx="890">
                  <c:v>0.66600000000000015</c:v>
                </c:pt>
                <c:pt idx="891">
                  <c:v>0.66600000000000015</c:v>
                </c:pt>
                <c:pt idx="892">
                  <c:v>0.66700000000000015</c:v>
                </c:pt>
                <c:pt idx="893">
                  <c:v>0.66800000000000015</c:v>
                </c:pt>
                <c:pt idx="894">
                  <c:v>0.66900000000000015</c:v>
                </c:pt>
                <c:pt idx="895">
                  <c:v>0.67000000000000015</c:v>
                </c:pt>
                <c:pt idx="896">
                  <c:v>0.67100000000000015</c:v>
                </c:pt>
                <c:pt idx="897">
                  <c:v>0.67100000000000015</c:v>
                </c:pt>
                <c:pt idx="898">
                  <c:v>0.67200000000000015</c:v>
                </c:pt>
                <c:pt idx="899">
                  <c:v>0.67300000000000015</c:v>
                </c:pt>
                <c:pt idx="900">
                  <c:v>0.67400000000000015</c:v>
                </c:pt>
                <c:pt idx="901">
                  <c:v>0.67500000000000016</c:v>
                </c:pt>
                <c:pt idx="902">
                  <c:v>0.67600000000000016</c:v>
                </c:pt>
                <c:pt idx="903">
                  <c:v>0.67600000000000016</c:v>
                </c:pt>
                <c:pt idx="904">
                  <c:v>0.67700000000000016</c:v>
                </c:pt>
                <c:pt idx="905">
                  <c:v>0.67800000000000016</c:v>
                </c:pt>
                <c:pt idx="906">
                  <c:v>0.67900000000000016</c:v>
                </c:pt>
                <c:pt idx="907">
                  <c:v>0.68000000000000016</c:v>
                </c:pt>
                <c:pt idx="908">
                  <c:v>0.68100000000000016</c:v>
                </c:pt>
                <c:pt idx="909">
                  <c:v>0.68100000000000016</c:v>
                </c:pt>
                <c:pt idx="910">
                  <c:v>0.68200000000000016</c:v>
                </c:pt>
                <c:pt idx="911">
                  <c:v>0.68300000000000016</c:v>
                </c:pt>
                <c:pt idx="912">
                  <c:v>0.68400000000000016</c:v>
                </c:pt>
                <c:pt idx="913">
                  <c:v>0.68500000000000016</c:v>
                </c:pt>
                <c:pt idx="914">
                  <c:v>0.68500000000000016</c:v>
                </c:pt>
                <c:pt idx="915">
                  <c:v>0.68600000000000017</c:v>
                </c:pt>
                <c:pt idx="916">
                  <c:v>0.68700000000000017</c:v>
                </c:pt>
                <c:pt idx="917">
                  <c:v>0.68800000000000017</c:v>
                </c:pt>
                <c:pt idx="918">
                  <c:v>0.68900000000000017</c:v>
                </c:pt>
                <c:pt idx="919">
                  <c:v>0.69000000000000017</c:v>
                </c:pt>
                <c:pt idx="920">
                  <c:v>0.69000000000000017</c:v>
                </c:pt>
                <c:pt idx="921">
                  <c:v>0.69100000000000017</c:v>
                </c:pt>
                <c:pt idx="922">
                  <c:v>0.69200000000000017</c:v>
                </c:pt>
                <c:pt idx="923">
                  <c:v>0.69300000000000017</c:v>
                </c:pt>
                <c:pt idx="924">
                  <c:v>0.69400000000000017</c:v>
                </c:pt>
                <c:pt idx="925">
                  <c:v>0.69500000000000017</c:v>
                </c:pt>
                <c:pt idx="926">
                  <c:v>0.69500000000000017</c:v>
                </c:pt>
                <c:pt idx="927">
                  <c:v>0.69600000000000017</c:v>
                </c:pt>
                <c:pt idx="928">
                  <c:v>0.69700000000000017</c:v>
                </c:pt>
                <c:pt idx="929">
                  <c:v>0.69800000000000018</c:v>
                </c:pt>
                <c:pt idx="930">
                  <c:v>0.69900000000000018</c:v>
                </c:pt>
                <c:pt idx="931">
                  <c:v>0.70000000000000018</c:v>
                </c:pt>
                <c:pt idx="932">
                  <c:v>0.70000000000000018</c:v>
                </c:pt>
                <c:pt idx="933">
                  <c:v>0.70100000000000018</c:v>
                </c:pt>
                <c:pt idx="934">
                  <c:v>0.70200000000000018</c:v>
                </c:pt>
                <c:pt idx="935">
                  <c:v>0.70300000000000018</c:v>
                </c:pt>
                <c:pt idx="936">
                  <c:v>0.70400000000000018</c:v>
                </c:pt>
                <c:pt idx="937">
                  <c:v>0.70500000000000018</c:v>
                </c:pt>
                <c:pt idx="938">
                  <c:v>0.70500000000000018</c:v>
                </c:pt>
                <c:pt idx="939">
                  <c:v>0.70600000000000018</c:v>
                </c:pt>
                <c:pt idx="940">
                  <c:v>0.70700000000000018</c:v>
                </c:pt>
                <c:pt idx="941">
                  <c:v>0.70800000000000018</c:v>
                </c:pt>
                <c:pt idx="942">
                  <c:v>0.70900000000000019</c:v>
                </c:pt>
                <c:pt idx="943">
                  <c:v>0.71000000000000019</c:v>
                </c:pt>
                <c:pt idx="944">
                  <c:v>0.71000000000000019</c:v>
                </c:pt>
                <c:pt idx="945">
                  <c:v>0.71100000000000019</c:v>
                </c:pt>
                <c:pt idx="946">
                  <c:v>0.71200000000000019</c:v>
                </c:pt>
                <c:pt idx="947">
                  <c:v>0.71300000000000019</c:v>
                </c:pt>
                <c:pt idx="948">
                  <c:v>0.71400000000000019</c:v>
                </c:pt>
                <c:pt idx="949">
                  <c:v>0.71500000000000019</c:v>
                </c:pt>
                <c:pt idx="950">
                  <c:v>0.71500000000000019</c:v>
                </c:pt>
                <c:pt idx="951">
                  <c:v>0.71600000000000019</c:v>
                </c:pt>
                <c:pt idx="952">
                  <c:v>0.71700000000000019</c:v>
                </c:pt>
                <c:pt idx="953">
                  <c:v>0.71800000000000019</c:v>
                </c:pt>
                <c:pt idx="954">
                  <c:v>0.71900000000000019</c:v>
                </c:pt>
                <c:pt idx="955">
                  <c:v>0.7200000000000002</c:v>
                </c:pt>
                <c:pt idx="956">
                  <c:v>0.7200000000000002</c:v>
                </c:pt>
                <c:pt idx="957">
                  <c:v>0.7210000000000002</c:v>
                </c:pt>
                <c:pt idx="958">
                  <c:v>0.7220000000000002</c:v>
                </c:pt>
                <c:pt idx="959">
                  <c:v>0.7230000000000002</c:v>
                </c:pt>
                <c:pt idx="960">
                  <c:v>0.7240000000000002</c:v>
                </c:pt>
                <c:pt idx="961">
                  <c:v>0.7250000000000002</c:v>
                </c:pt>
                <c:pt idx="962">
                  <c:v>0.7250000000000002</c:v>
                </c:pt>
                <c:pt idx="963">
                  <c:v>0.7260000000000002</c:v>
                </c:pt>
                <c:pt idx="964">
                  <c:v>0.7270000000000002</c:v>
                </c:pt>
                <c:pt idx="965">
                  <c:v>0.7280000000000002</c:v>
                </c:pt>
                <c:pt idx="966">
                  <c:v>0.7290000000000002</c:v>
                </c:pt>
                <c:pt idx="967">
                  <c:v>0.7300000000000002</c:v>
                </c:pt>
                <c:pt idx="968">
                  <c:v>0.7300000000000002</c:v>
                </c:pt>
                <c:pt idx="969">
                  <c:v>0.73100000000000021</c:v>
                </c:pt>
                <c:pt idx="970">
                  <c:v>0.73200000000000021</c:v>
                </c:pt>
                <c:pt idx="971">
                  <c:v>0.73300000000000021</c:v>
                </c:pt>
                <c:pt idx="972">
                  <c:v>0.73400000000000021</c:v>
                </c:pt>
                <c:pt idx="973">
                  <c:v>0.73400000000000021</c:v>
                </c:pt>
                <c:pt idx="974">
                  <c:v>0.73500000000000021</c:v>
                </c:pt>
                <c:pt idx="975">
                  <c:v>0.73600000000000021</c:v>
                </c:pt>
                <c:pt idx="976">
                  <c:v>0.73700000000000021</c:v>
                </c:pt>
                <c:pt idx="977">
                  <c:v>0.73800000000000021</c:v>
                </c:pt>
                <c:pt idx="978">
                  <c:v>0.7390000000000001</c:v>
                </c:pt>
                <c:pt idx="979">
                  <c:v>0.7390000000000001</c:v>
                </c:pt>
                <c:pt idx="980">
                  <c:v>0.7400000000000001</c:v>
                </c:pt>
                <c:pt idx="981">
                  <c:v>0.7410000000000001</c:v>
                </c:pt>
                <c:pt idx="982">
                  <c:v>0.7420000000000001</c:v>
                </c:pt>
                <c:pt idx="983">
                  <c:v>0.7430000000000001</c:v>
                </c:pt>
                <c:pt idx="984">
                  <c:v>0.74400000000000011</c:v>
                </c:pt>
                <c:pt idx="985">
                  <c:v>0.74400000000000011</c:v>
                </c:pt>
                <c:pt idx="986">
                  <c:v>0.74500000000000011</c:v>
                </c:pt>
                <c:pt idx="987">
                  <c:v>0.74600000000000011</c:v>
                </c:pt>
                <c:pt idx="988">
                  <c:v>0.74700000000000011</c:v>
                </c:pt>
                <c:pt idx="989">
                  <c:v>0.74800000000000011</c:v>
                </c:pt>
                <c:pt idx="990">
                  <c:v>0.74900000000000011</c:v>
                </c:pt>
                <c:pt idx="991">
                  <c:v>0.74900000000000011</c:v>
                </c:pt>
                <c:pt idx="992">
                  <c:v>0.75000000000000011</c:v>
                </c:pt>
                <c:pt idx="993">
                  <c:v>0.75100000000000011</c:v>
                </c:pt>
                <c:pt idx="994">
                  <c:v>0.75200000000000011</c:v>
                </c:pt>
                <c:pt idx="995">
                  <c:v>0.75300000000000011</c:v>
                </c:pt>
                <c:pt idx="996">
                  <c:v>0.75400000000000011</c:v>
                </c:pt>
                <c:pt idx="997">
                  <c:v>0.75400000000000011</c:v>
                </c:pt>
                <c:pt idx="998">
                  <c:v>0.75500000000000012</c:v>
                </c:pt>
                <c:pt idx="999">
                  <c:v>0.75600000000000012</c:v>
                </c:pt>
                <c:pt idx="1000">
                  <c:v>0.75700000000000012</c:v>
                </c:pt>
                <c:pt idx="1001">
                  <c:v>0.75800000000000012</c:v>
                </c:pt>
                <c:pt idx="1002">
                  <c:v>0.75900000000000012</c:v>
                </c:pt>
                <c:pt idx="1003">
                  <c:v>0.75900000000000012</c:v>
                </c:pt>
                <c:pt idx="1004">
                  <c:v>0.76000000000000012</c:v>
                </c:pt>
                <c:pt idx="1005">
                  <c:v>0.76100000000000012</c:v>
                </c:pt>
                <c:pt idx="1006">
                  <c:v>0.76200000000000012</c:v>
                </c:pt>
                <c:pt idx="1007">
                  <c:v>0.76300000000000012</c:v>
                </c:pt>
                <c:pt idx="1008">
                  <c:v>0.76400000000000012</c:v>
                </c:pt>
                <c:pt idx="1009">
                  <c:v>0.76400000000000012</c:v>
                </c:pt>
                <c:pt idx="1010">
                  <c:v>0.76500000000000012</c:v>
                </c:pt>
                <c:pt idx="1011">
                  <c:v>0.76600000000000013</c:v>
                </c:pt>
                <c:pt idx="1012">
                  <c:v>0.76700000000000013</c:v>
                </c:pt>
                <c:pt idx="1013">
                  <c:v>0.76800000000000013</c:v>
                </c:pt>
                <c:pt idx="1014">
                  <c:v>0.76900000000000013</c:v>
                </c:pt>
                <c:pt idx="1015">
                  <c:v>0.76900000000000013</c:v>
                </c:pt>
                <c:pt idx="1016">
                  <c:v>0.77000000000000013</c:v>
                </c:pt>
                <c:pt idx="1017">
                  <c:v>0.77100000000000013</c:v>
                </c:pt>
                <c:pt idx="1018">
                  <c:v>0.77200000000000013</c:v>
                </c:pt>
                <c:pt idx="1019">
                  <c:v>0.77300000000000013</c:v>
                </c:pt>
                <c:pt idx="1020">
                  <c:v>0.77400000000000013</c:v>
                </c:pt>
                <c:pt idx="1021">
                  <c:v>0.77400000000000013</c:v>
                </c:pt>
                <c:pt idx="1022">
                  <c:v>0.77500000000000013</c:v>
                </c:pt>
                <c:pt idx="1023">
                  <c:v>0.77600000000000013</c:v>
                </c:pt>
                <c:pt idx="1024">
                  <c:v>0.77700000000000014</c:v>
                </c:pt>
                <c:pt idx="1025">
                  <c:v>0.77800000000000014</c:v>
                </c:pt>
                <c:pt idx="1026">
                  <c:v>0.77800000000000014</c:v>
                </c:pt>
                <c:pt idx="1027">
                  <c:v>0.77900000000000014</c:v>
                </c:pt>
                <c:pt idx="1028">
                  <c:v>0.78000000000000014</c:v>
                </c:pt>
                <c:pt idx="1029">
                  <c:v>0.78100000000000014</c:v>
                </c:pt>
                <c:pt idx="1030">
                  <c:v>0.78200000000000014</c:v>
                </c:pt>
                <c:pt idx="1031">
                  <c:v>0.78300000000000014</c:v>
                </c:pt>
                <c:pt idx="1032">
                  <c:v>0.78300000000000014</c:v>
                </c:pt>
                <c:pt idx="1033">
                  <c:v>0.78400000000000014</c:v>
                </c:pt>
                <c:pt idx="1034">
                  <c:v>0.78500000000000014</c:v>
                </c:pt>
                <c:pt idx="1035">
                  <c:v>0.78600000000000014</c:v>
                </c:pt>
                <c:pt idx="1036">
                  <c:v>0.78700000000000014</c:v>
                </c:pt>
                <c:pt idx="1037">
                  <c:v>0.78800000000000014</c:v>
                </c:pt>
                <c:pt idx="1038">
                  <c:v>0.78800000000000014</c:v>
                </c:pt>
                <c:pt idx="1039">
                  <c:v>0.78900000000000015</c:v>
                </c:pt>
                <c:pt idx="1040">
                  <c:v>0.79000000000000015</c:v>
                </c:pt>
                <c:pt idx="1041">
                  <c:v>0.79100000000000015</c:v>
                </c:pt>
                <c:pt idx="1042">
                  <c:v>0.79200000000000015</c:v>
                </c:pt>
                <c:pt idx="1043">
                  <c:v>0.79300000000000015</c:v>
                </c:pt>
                <c:pt idx="1044">
                  <c:v>0.79300000000000015</c:v>
                </c:pt>
                <c:pt idx="1045">
                  <c:v>0.79400000000000015</c:v>
                </c:pt>
                <c:pt idx="1046">
                  <c:v>0.79500000000000015</c:v>
                </c:pt>
                <c:pt idx="1047">
                  <c:v>0.79600000000000015</c:v>
                </c:pt>
                <c:pt idx="1048">
                  <c:v>0.79700000000000015</c:v>
                </c:pt>
                <c:pt idx="1049">
                  <c:v>0.79800000000000015</c:v>
                </c:pt>
                <c:pt idx="1050">
                  <c:v>0.79800000000000015</c:v>
                </c:pt>
                <c:pt idx="1051">
                  <c:v>0.79900000000000015</c:v>
                </c:pt>
                <c:pt idx="1052">
                  <c:v>0.80000000000000016</c:v>
                </c:pt>
                <c:pt idx="1053">
                  <c:v>0.80100000000000016</c:v>
                </c:pt>
                <c:pt idx="1054">
                  <c:v>0.80200000000000016</c:v>
                </c:pt>
                <c:pt idx="1055">
                  <c:v>0.80300000000000016</c:v>
                </c:pt>
                <c:pt idx="1056">
                  <c:v>0.80300000000000016</c:v>
                </c:pt>
                <c:pt idx="1057">
                  <c:v>0.80400000000000016</c:v>
                </c:pt>
                <c:pt idx="1058">
                  <c:v>0.80500000000000016</c:v>
                </c:pt>
                <c:pt idx="1059">
                  <c:v>0.80600000000000016</c:v>
                </c:pt>
                <c:pt idx="1060">
                  <c:v>0.80700000000000016</c:v>
                </c:pt>
                <c:pt idx="1061">
                  <c:v>0.80800000000000016</c:v>
                </c:pt>
                <c:pt idx="1062">
                  <c:v>0.80800000000000016</c:v>
                </c:pt>
                <c:pt idx="1063">
                  <c:v>0.80900000000000016</c:v>
                </c:pt>
                <c:pt idx="1064">
                  <c:v>0.81000000000000016</c:v>
                </c:pt>
                <c:pt idx="1065">
                  <c:v>0.81100000000000017</c:v>
                </c:pt>
                <c:pt idx="1066">
                  <c:v>0.81200000000000017</c:v>
                </c:pt>
                <c:pt idx="1067">
                  <c:v>0.81300000000000017</c:v>
                </c:pt>
                <c:pt idx="1068">
                  <c:v>0.81300000000000017</c:v>
                </c:pt>
                <c:pt idx="1069">
                  <c:v>0.81400000000000017</c:v>
                </c:pt>
                <c:pt idx="1070">
                  <c:v>0.81500000000000017</c:v>
                </c:pt>
                <c:pt idx="1071">
                  <c:v>0.81600000000000017</c:v>
                </c:pt>
                <c:pt idx="1072">
                  <c:v>0.81700000000000017</c:v>
                </c:pt>
                <c:pt idx="1073">
                  <c:v>0.81800000000000017</c:v>
                </c:pt>
                <c:pt idx="1074">
                  <c:v>0.81800000000000017</c:v>
                </c:pt>
                <c:pt idx="1075">
                  <c:v>0.81900000000000017</c:v>
                </c:pt>
                <c:pt idx="1076">
                  <c:v>0.82000000000000017</c:v>
                </c:pt>
                <c:pt idx="1077">
                  <c:v>0.82100000000000017</c:v>
                </c:pt>
                <c:pt idx="1078">
                  <c:v>0.82200000000000017</c:v>
                </c:pt>
                <c:pt idx="1079">
                  <c:v>0.82300000000000018</c:v>
                </c:pt>
                <c:pt idx="1080">
                  <c:v>0.82300000000000018</c:v>
                </c:pt>
                <c:pt idx="1081">
                  <c:v>0.82400000000000018</c:v>
                </c:pt>
                <c:pt idx="1082">
                  <c:v>0.82500000000000018</c:v>
                </c:pt>
                <c:pt idx="1083">
                  <c:v>0.82600000000000018</c:v>
                </c:pt>
                <c:pt idx="1084">
                  <c:v>0.82700000000000018</c:v>
                </c:pt>
                <c:pt idx="1085">
                  <c:v>0.82700000000000018</c:v>
                </c:pt>
                <c:pt idx="1086">
                  <c:v>0.82800000000000018</c:v>
                </c:pt>
                <c:pt idx="1087">
                  <c:v>0.82900000000000018</c:v>
                </c:pt>
                <c:pt idx="1088">
                  <c:v>0.83000000000000018</c:v>
                </c:pt>
                <c:pt idx="1089">
                  <c:v>0.83100000000000018</c:v>
                </c:pt>
                <c:pt idx="1090">
                  <c:v>0.83200000000000018</c:v>
                </c:pt>
                <c:pt idx="1091">
                  <c:v>0.83200000000000018</c:v>
                </c:pt>
                <c:pt idx="1092">
                  <c:v>0.83300000000000018</c:v>
                </c:pt>
                <c:pt idx="1093">
                  <c:v>0.83400000000000019</c:v>
                </c:pt>
                <c:pt idx="1094">
                  <c:v>0.83500000000000019</c:v>
                </c:pt>
                <c:pt idx="1095">
                  <c:v>0.83600000000000019</c:v>
                </c:pt>
                <c:pt idx="1096">
                  <c:v>0.83700000000000019</c:v>
                </c:pt>
                <c:pt idx="1097">
                  <c:v>0.83700000000000019</c:v>
                </c:pt>
                <c:pt idx="1098">
                  <c:v>0.83800000000000019</c:v>
                </c:pt>
                <c:pt idx="1099">
                  <c:v>0.83900000000000019</c:v>
                </c:pt>
                <c:pt idx="1100">
                  <c:v>0.84000000000000019</c:v>
                </c:pt>
                <c:pt idx="1101">
                  <c:v>0.84100000000000019</c:v>
                </c:pt>
                <c:pt idx="1102">
                  <c:v>0.84200000000000019</c:v>
                </c:pt>
                <c:pt idx="1103">
                  <c:v>0.84200000000000019</c:v>
                </c:pt>
                <c:pt idx="1104">
                  <c:v>0.84300000000000019</c:v>
                </c:pt>
                <c:pt idx="1105">
                  <c:v>0.84400000000000019</c:v>
                </c:pt>
                <c:pt idx="1106">
                  <c:v>0.8450000000000002</c:v>
                </c:pt>
                <c:pt idx="1107">
                  <c:v>0.8460000000000002</c:v>
                </c:pt>
                <c:pt idx="1108">
                  <c:v>0.8470000000000002</c:v>
                </c:pt>
                <c:pt idx="1109">
                  <c:v>0.8470000000000002</c:v>
                </c:pt>
                <c:pt idx="1110">
                  <c:v>0.8480000000000002</c:v>
                </c:pt>
                <c:pt idx="1111">
                  <c:v>0.8490000000000002</c:v>
                </c:pt>
                <c:pt idx="1112">
                  <c:v>0.8500000000000002</c:v>
                </c:pt>
                <c:pt idx="1113">
                  <c:v>0.8510000000000002</c:v>
                </c:pt>
                <c:pt idx="1114">
                  <c:v>0.8520000000000002</c:v>
                </c:pt>
                <c:pt idx="1115">
                  <c:v>0.8520000000000002</c:v>
                </c:pt>
                <c:pt idx="1116">
                  <c:v>0.8530000000000002</c:v>
                </c:pt>
                <c:pt idx="1117">
                  <c:v>0.8540000000000002</c:v>
                </c:pt>
                <c:pt idx="1118">
                  <c:v>0.8550000000000002</c:v>
                </c:pt>
                <c:pt idx="1119">
                  <c:v>0.85600000000000021</c:v>
                </c:pt>
                <c:pt idx="1120">
                  <c:v>0.85700000000000021</c:v>
                </c:pt>
                <c:pt idx="1121">
                  <c:v>0.85700000000000021</c:v>
                </c:pt>
                <c:pt idx="1122">
                  <c:v>0.85800000000000021</c:v>
                </c:pt>
                <c:pt idx="1123">
                  <c:v>0.85900000000000021</c:v>
                </c:pt>
                <c:pt idx="1124">
                  <c:v>0.86000000000000021</c:v>
                </c:pt>
                <c:pt idx="1125">
                  <c:v>0.86100000000000021</c:v>
                </c:pt>
                <c:pt idx="1126">
                  <c:v>0.86200000000000021</c:v>
                </c:pt>
                <c:pt idx="1127">
                  <c:v>0.86200000000000021</c:v>
                </c:pt>
                <c:pt idx="1128">
                  <c:v>0.86300000000000021</c:v>
                </c:pt>
                <c:pt idx="1129">
                  <c:v>0.8640000000000001</c:v>
                </c:pt>
                <c:pt idx="1130">
                  <c:v>0.8650000000000001</c:v>
                </c:pt>
                <c:pt idx="1131">
                  <c:v>0.8660000000000001</c:v>
                </c:pt>
                <c:pt idx="1132">
                  <c:v>0.8670000000000001</c:v>
                </c:pt>
                <c:pt idx="1133">
                  <c:v>0.8670000000000001</c:v>
                </c:pt>
                <c:pt idx="1134">
                  <c:v>0.8680000000000001</c:v>
                </c:pt>
                <c:pt idx="1135">
                  <c:v>0.86900000000000011</c:v>
                </c:pt>
                <c:pt idx="1136">
                  <c:v>0.87000000000000011</c:v>
                </c:pt>
                <c:pt idx="1137">
                  <c:v>0.87100000000000011</c:v>
                </c:pt>
                <c:pt idx="1138">
                  <c:v>0.87100000000000011</c:v>
                </c:pt>
                <c:pt idx="1139">
                  <c:v>0.87200000000000011</c:v>
                </c:pt>
                <c:pt idx="1140">
                  <c:v>0.87300000000000011</c:v>
                </c:pt>
                <c:pt idx="1141">
                  <c:v>0.87400000000000011</c:v>
                </c:pt>
                <c:pt idx="1142">
                  <c:v>0.87500000000000011</c:v>
                </c:pt>
                <c:pt idx="1143">
                  <c:v>0.87600000000000011</c:v>
                </c:pt>
                <c:pt idx="1144">
                  <c:v>0.87600000000000011</c:v>
                </c:pt>
                <c:pt idx="1145">
                  <c:v>0.87700000000000011</c:v>
                </c:pt>
                <c:pt idx="1146">
                  <c:v>0.87800000000000011</c:v>
                </c:pt>
                <c:pt idx="1147">
                  <c:v>0.87900000000000011</c:v>
                </c:pt>
                <c:pt idx="1148">
                  <c:v>0.88000000000000012</c:v>
                </c:pt>
                <c:pt idx="1149">
                  <c:v>0.88100000000000012</c:v>
                </c:pt>
                <c:pt idx="1150">
                  <c:v>0.88100000000000012</c:v>
                </c:pt>
                <c:pt idx="1151">
                  <c:v>0.88200000000000012</c:v>
                </c:pt>
                <c:pt idx="1152">
                  <c:v>0.88300000000000012</c:v>
                </c:pt>
                <c:pt idx="1153">
                  <c:v>0.88400000000000012</c:v>
                </c:pt>
                <c:pt idx="1154">
                  <c:v>0.88500000000000012</c:v>
                </c:pt>
                <c:pt idx="1155">
                  <c:v>0.88600000000000012</c:v>
                </c:pt>
                <c:pt idx="1156">
                  <c:v>0.88600000000000012</c:v>
                </c:pt>
                <c:pt idx="1157">
                  <c:v>0.88700000000000012</c:v>
                </c:pt>
                <c:pt idx="1158">
                  <c:v>0.88800000000000012</c:v>
                </c:pt>
                <c:pt idx="1159">
                  <c:v>0.88900000000000012</c:v>
                </c:pt>
                <c:pt idx="1160">
                  <c:v>0.89000000000000012</c:v>
                </c:pt>
                <c:pt idx="1161">
                  <c:v>0.89100000000000013</c:v>
                </c:pt>
                <c:pt idx="1162">
                  <c:v>0.89100000000000013</c:v>
                </c:pt>
                <c:pt idx="1163">
                  <c:v>0.89200000000000013</c:v>
                </c:pt>
                <c:pt idx="1164">
                  <c:v>0.89300000000000013</c:v>
                </c:pt>
                <c:pt idx="1165">
                  <c:v>0.89400000000000013</c:v>
                </c:pt>
                <c:pt idx="1166">
                  <c:v>0.89500000000000013</c:v>
                </c:pt>
                <c:pt idx="1167">
                  <c:v>0.89600000000000013</c:v>
                </c:pt>
                <c:pt idx="1168">
                  <c:v>0.89600000000000013</c:v>
                </c:pt>
                <c:pt idx="1169">
                  <c:v>0.89700000000000013</c:v>
                </c:pt>
                <c:pt idx="1170">
                  <c:v>0.89800000000000013</c:v>
                </c:pt>
                <c:pt idx="1171">
                  <c:v>0.89900000000000013</c:v>
                </c:pt>
                <c:pt idx="1172">
                  <c:v>0.90000000000000013</c:v>
                </c:pt>
                <c:pt idx="1173">
                  <c:v>0.90100000000000013</c:v>
                </c:pt>
                <c:pt idx="1174">
                  <c:v>0.90100000000000013</c:v>
                </c:pt>
                <c:pt idx="1175">
                  <c:v>0.90200000000000014</c:v>
                </c:pt>
                <c:pt idx="1176">
                  <c:v>0.90300000000000014</c:v>
                </c:pt>
                <c:pt idx="1177">
                  <c:v>0.90400000000000014</c:v>
                </c:pt>
                <c:pt idx="1178">
                  <c:v>0.90500000000000014</c:v>
                </c:pt>
                <c:pt idx="1179">
                  <c:v>0.90600000000000014</c:v>
                </c:pt>
                <c:pt idx="1180">
                  <c:v>0.90600000000000014</c:v>
                </c:pt>
                <c:pt idx="1181">
                  <c:v>0.90700000000000014</c:v>
                </c:pt>
                <c:pt idx="1182">
                  <c:v>0.90800000000000014</c:v>
                </c:pt>
                <c:pt idx="1183">
                  <c:v>0.90900000000000014</c:v>
                </c:pt>
                <c:pt idx="1184">
                  <c:v>0.91000000000000014</c:v>
                </c:pt>
                <c:pt idx="1185">
                  <c:v>0.91100000000000014</c:v>
                </c:pt>
                <c:pt idx="1186">
                  <c:v>0.91100000000000014</c:v>
                </c:pt>
                <c:pt idx="1187">
                  <c:v>0.91200000000000014</c:v>
                </c:pt>
                <c:pt idx="1188">
                  <c:v>0.91300000000000014</c:v>
                </c:pt>
                <c:pt idx="1189">
                  <c:v>0.91400000000000015</c:v>
                </c:pt>
                <c:pt idx="1190">
                  <c:v>0.91500000000000015</c:v>
                </c:pt>
                <c:pt idx="1191">
                  <c:v>0.91600000000000015</c:v>
                </c:pt>
                <c:pt idx="1192">
                  <c:v>0.91600000000000015</c:v>
                </c:pt>
                <c:pt idx="1193">
                  <c:v>0.91700000000000015</c:v>
                </c:pt>
                <c:pt idx="1194">
                  <c:v>0.91800000000000015</c:v>
                </c:pt>
                <c:pt idx="1195">
                  <c:v>0.91900000000000015</c:v>
                </c:pt>
                <c:pt idx="1196">
                  <c:v>0.92000000000000015</c:v>
                </c:pt>
                <c:pt idx="1197">
                  <c:v>0.92000000000000015</c:v>
                </c:pt>
                <c:pt idx="1198">
                  <c:v>0.92100000000000015</c:v>
                </c:pt>
                <c:pt idx="1199">
                  <c:v>0.92200000000000015</c:v>
                </c:pt>
                <c:pt idx="1200">
                  <c:v>0.92300000000000015</c:v>
                </c:pt>
                <c:pt idx="1201">
                  <c:v>0.92400000000000015</c:v>
                </c:pt>
                <c:pt idx="1202">
                  <c:v>0.92500000000000016</c:v>
                </c:pt>
                <c:pt idx="1203">
                  <c:v>0.92500000000000016</c:v>
                </c:pt>
                <c:pt idx="1204">
                  <c:v>0.92600000000000016</c:v>
                </c:pt>
                <c:pt idx="1205">
                  <c:v>0.92700000000000005</c:v>
                </c:pt>
                <c:pt idx="1206">
                  <c:v>0.92800000000000016</c:v>
                </c:pt>
                <c:pt idx="1207">
                  <c:v>0.92900000000000005</c:v>
                </c:pt>
                <c:pt idx="1208">
                  <c:v>0.93000000000000016</c:v>
                </c:pt>
                <c:pt idx="1209">
                  <c:v>0.93000000000000016</c:v>
                </c:pt>
                <c:pt idx="1210">
                  <c:v>0.93100000000000005</c:v>
                </c:pt>
                <c:pt idx="1211">
                  <c:v>0.93200000000000016</c:v>
                </c:pt>
                <c:pt idx="1212">
                  <c:v>0.93300000000000005</c:v>
                </c:pt>
                <c:pt idx="1213">
                  <c:v>0.93400000000000016</c:v>
                </c:pt>
                <c:pt idx="1214">
                  <c:v>0.93500000000000005</c:v>
                </c:pt>
                <c:pt idx="1215">
                  <c:v>0.93500000000000005</c:v>
                </c:pt>
                <c:pt idx="1216">
                  <c:v>0.93600000000000017</c:v>
                </c:pt>
                <c:pt idx="1217">
                  <c:v>0.93700000000000006</c:v>
                </c:pt>
                <c:pt idx="1218">
                  <c:v>0.93800000000000017</c:v>
                </c:pt>
                <c:pt idx="1219">
                  <c:v>0.93900000000000006</c:v>
                </c:pt>
                <c:pt idx="1220">
                  <c:v>0.94000000000000017</c:v>
                </c:pt>
                <c:pt idx="1221">
                  <c:v>0.94000000000000017</c:v>
                </c:pt>
                <c:pt idx="1222">
                  <c:v>0.94100000000000006</c:v>
                </c:pt>
                <c:pt idx="1223">
                  <c:v>0.94200000000000017</c:v>
                </c:pt>
                <c:pt idx="1224">
                  <c:v>0.94300000000000006</c:v>
                </c:pt>
                <c:pt idx="1225">
                  <c:v>0.94400000000000017</c:v>
                </c:pt>
                <c:pt idx="1226">
                  <c:v>0.94500000000000006</c:v>
                </c:pt>
                <c:pt idx="1227">
                  <c:v>0.94500000000000006</c:v>
                </c:pt>
                <c:pt idx="1228">
                  <c:v>0.94600000000000017</c:v>
                </c:pt>
                <c:pt idx="1229">
                  <c:v>0.94700000000000006</c:v>
                </c:pt>
                <c:pt idx="1230">
                  <c:v>0.94800000000000018</c:v>
                </c:pt>
                <c:pt idx="1231">
                  <c:v>0.94900000000000007</c:v>
                </c:pt>
                <c:pt idx="1232">
                  <c:v>0.95000000000000018</c:v>
                </c:pt>
                <c:pt idx="1233">
                  <c:v>0.95000000000000018</c:v>
                </c:pt>
                <c:pt idx="1234">
                  <c:v>0.95100000000000007</c:v>
                </c:pt>
                <c:pt idx="1235">
                  <c:v>0.95200000000000018</c:v>
                </c:pt>
                <c:pt idx="1236">
                  <c:v>0.95300000000000007</c:v>
                </c:pt>
                <c:pt idx="1237">
                  <c:v>0.95400000000000018</c:v>
                </c:pt>
                <c:pt idx="1238">
                  <c:v>0.95500000000000007</c:v>
                </c:pt>
                <c:pt idx="1239">
                  <c:v>0.95500000000000007</c:v>
                </c:pt>
                <c:pt idx="1240">
                  <c:v>0.95600000000000018</c:v>
                </c:pt>
                <c:pt idx="1241">
                  <c:v>0.95700000000000007</c:v>
                </c:pt>
                <c:pt idx="1242">
                  <c:v>0.95800000000000018</c:v>
                </c:pt>
                <c:pt idx="1243">
                  <c:v>0.95900000000000007</c:v>
                </c:pt>
                <c:pt idx="1244">
                  <c:v>0.96000000000000019</c:v>
                </c:pt>
                <c:pt idx="1245">
                  <c:v>0.96000000000000019</c:v>
                </c:pt>
                <c:pt idx="1246">
                  <c:v>0.96100000000000008</c:v>
                </c:pt>
                <c:pt idx="1247">
                  <c:v>0.96200000000000019</c:v>
                </c:pt>
                <c:pt idx="1248">
                  <c:v>0.96300000000000008</c:v>
                </c:pt>
                <c:pt idx="1249">
                  <c:v>0.96400000000000019</c:v>
                </c:pt>
                <c:pt idx="1250">
                  <c:v>0.96400000000000019</c:v>
                </c:pt>
                <c:pt idx="1251">
                  <c:v>0.96500000000000008</c:v>
                </c:pt>
                <c:pt idx="1252">
                  <c:v>0.96600000000000019</c:v>
                </c:pt>
                <c:pt idx="1253">
                  <c:v>0.96700000000000008</c:v>
                </c:pt>
                <c:pt idx="1254">
                  <c:v>0.96800000000000019</c:v>
                </c:pt>
                <c:pt idx="1255">
                  <c:v>0.96900000000000008</c:v>
                </c:pt>
                <c:pt idx="1256">
                  <c:v>0.96900000000000008</c:v>
                </c:pt>
                <c:pt idx="1257">
                  <c:v>0.9700000000000002</c:v>
                </c:pt>
                <c:pt idx="1258">
                  <c:v>0.97100000000000009</c:v>
                </c:pt>
                <c:pt idx="1259">
                  <c:v>0.9720000000000002</c:v>
                </c:pt>
                <c:pt idx="1260">
                  <c:v>0.97300000000000009</c:v>
                </c:pt>
                <c:pt idx="1261">
                  <c:v>0.9740000000000002</c:v>
                </c:pt>
                <c:pt idx="1262">
                  <c:v>0.9740000000000002</c:v>
                </c:pt>
                <c:pt idx="1263">
                  <c:v>0.97500000000000009</c:v>
                </c:pt>
                <c:pt idx="1264">
                  <c:v>0.9760000000000002</c:v>
                </c:pt>
                <c:pt idx="1265">
                  <c:v>0.97700000000000009</c:v>
                </c:pt>
                <c:pt idx="1266">
                  <c:v>0.9780000000000002</c:v>
                </c:pt>
                <c:pt idx="1267">
                  <c:v>0.97900000000000009</c:v>
                </c:pt>
                <c:pt idx="1268">
                  <c:v>0.97900000000000009</c:v>
                </c:pt>
                <c:pt idx="1269">
                  <c:v>0.9800000000000002</c:v>
                </c:pt>
                <c:pt idx="1270">
                  <c:v>0.98100000000000009</c:v>
                </c:pt>
                <c:pt idx="1271">
                  <c:v>0.98200000000000021</c:v>
                </c:pt>
                <c:pt idx="1272">
                  <c:v>0.9830000000000001</c:v>
                </c:pt>
                <c:pt idx="1273">
                  <c:v>0.98400000000000021</c:v>
                </c:pt>
                <c:pt idx="1274">
                  <c:v>0.98400000000000021</c:v>
                </c:pt>
                <c:pt idx="1275">
                  <c:v>0.9850000000000001</c:v>
                </c:pt>
                <c:pt idx="1276">
                  <c:v>0.98600000000000021</c:v>
                </c:pt>
                <c:pt idx="1277">
                  <c:v>0.9870000000000001</c:v>
                </c:pt>
                <c:pt idx="1278">
                  <c:v>0.98800000000000021</c:v>
                </c:pt>
                <c:pt idx="1279">
                  <c:v>0.9890000000000001</c:v>
                </c:pt>
                <c:pt idx="1280">
                  <c:v>0.9890000000000001</c:v>
                </c:pt>
                <c:pt idx="1281">
                  <c:v>0.99000000000000021</c:v>
                </c:pt>
                <c:pt idx="1282">
                  <c:v>0.9910000000000001</c:v>
                </c:pt>
                <c:pt idx="1283">
                  <c:v>0.99200000000000021</c:v>
                </c:pt>
                <c:pt idx="1284">
                  <c:v>0.9930000000000001</c:v>
                </c:pt>
                <c:pt idx="1285">
                  <c:v>0.99400000000000022</c:v>
                </c:pt>
                <c:pt idx="1286">
                  <c:v>0.99400000000000022</c:v>
                </c:pt>
                <c:pt idx="1287">
                  <c:v>0.99500000000000011</c:v>
                </c:pt>
                <c:pt idx="1288">
                  <c:v>0.99600000000000022</c:v>
                </c:pt>
                <c:pt idx="1289">
                  <c:v>0.99700000000000011</c:v>
                </c:pt>
                <c:pt idx="1290">
                  <c:v>0.99800000000000022</c:v>
                </c:pt>
                <c:pt idx="1291">
                  <c:v>0.99900000000000011</c:v>
                </c:pt>
                <c:pt idx="1292">
                  <c:v>0.99900000000000011</c:v>
                </c:pt>
                <c:pt idx="1293">
                  <c:v>1.0000000000000002</c:v>
                </c:pt>
                <c:pt idx="1294">
                  <c:v>1.0010000000000001</c:v>
                </c:pt>
                <c:pt idx="1295">
                  <c:v>1.0020000000000002</c:v>
                </c:pt>
                <c:pt idx="1296">
                  <c:v>1.0030000000000001</c:v>
                </c:pt>
                <c:pt idx="1297">
                  <c:v>1.0040000000000002</c:v>
                </c:pt>
                <c:pt idx="1298">
                  <c:v>1.0040000000000002</c:v>
                </c:pt>
                <c:pt idx="1299">
                  <c:v>1.0050000000000001</c:v>
                </c:pt>
                <c:pt idx="1300">
                  <c:v>1.0060000000000002</c:v>
                </c:pt>
                <c:pt idx="1301">
                  <c:v>1.0070000000000001</c:v>
                </c:pt>
                <c:pt idx="1302">
                  <c:v>1.0080000000000002</c:v>
                </c:pt>
                <c:pt idx="1303">
                  <c:v>1.0090000000000001</c:v>
                </c:pt>
                <c:pt idx="1304">
                  <c:v>1.0090000000000001</c:v>
                </c:pt>
                <c:pt idx="1305">
                  <c:v>1.0100000000000002</c:v>
                </c:pt>
                <c:pt idx="1306">
                  <c:v>1.0110000000000001</c:v>
                </c:pt>
                <c:pt idx="1307">
                  <c:v>1.0120000000000002</c:v>
                </c:pt>
                <c:pt idx="1308">
                  <c:v>1.0130000000000001</c:v>
                </c:pt>
                <c:pt idx="1309">
                  <c:v>1.0130000000000001</c:v>
                </c:pt>
                <c:pt idx="1310">
                  <c:v>1.0140000000000002</c:v>
                </c:pt>
                <c:pt idx="1311">
                  <c:v>1.0150000000000001</c:v>
                </c:pt>
                <c:pt idx="1312">
                  <c:v>1.0160000000000002</c:v>
                </c:pt>
                <c:pt idx="1313">
                  <c:v>1.0170000000000001</c:v>
                </c:pt>
                <c:pt idx="1314">
                  <c:v>1.0180000000000002</c:v>
                </c:pt>
                <c:pt idx="1315">
                  <c:v>1.0180000000000002</c:v>
                </c:pt>
                <c:pt idx="1316">
                  <c:v>1.0190000000000001</c:v>
                </c:pt>
                <c:pt idx="1317">
                  <c:v>1.0200000000000002</c:v>
                </c:pt>
                <c:pt idx="1318">
                  <c:v>1.0210000000000001</c:v>
                </c:pt>
                <c:pt idx="1319">
                  <c:v>1.0220000000000002</c:v>
                </c:pt>
                <c:pt idx="1320">
                  <c:v>1.0230000000000001</c:v>
                </c:pt>
                <c:pt idx="1321">
                  <c:v>1.0230000000000001</c:v>
                </c:pt>
                <c:pt idx="1322">
                  <c:v>1.0240000000000002</c:v>
                </c:pt>
                <c:pt idx="1323">
                  <c:v>1.0250000000000001</c:v>
                </c:pt>
                <c:pt idx="1324">
                  <c:v>1.0260000000000002</c:v>
                </c:pt>
                <c:pt idx="1325">
                  <c:v>1.0270000000000001</c:v>
                </c:pt>
                <c:pt idx="1326">
                  <c:v>1.0280000000000002</c:v>
                </c:pt>
                <c:pt idx="1327">
                  <c:v>1.0280000000000002</c:v>
                </c:pt>
                <c:pt idx="1328">
                  <c:v>1.0290000000000001</c:v>
                </c:pt>
                <c:pt idx="1329">
                  <c:v>1.0300000000000002</c:v>
                </c:pt>
                <c:pt idx="1330">
                  <c:v>1.0310000000000001</c:v>
                </c:pt>
                <c:pt idx="1331">
                  <c:v>1.0320000000000003</c:v>
                </c:pt>
                <c:pt idx="1332">
                  <c:v>1.0330000000000001</c:v>
                </c:pt>
                <c:pt idx="1333">
                  <c:v>1.0330000000000001</c:v>
                </c:pt>
                <c:pt idx="1334">
                  <c:v>1.0340000000000003</c:v>
                </c:pt>
                <c:pt idx="1335">
                  <c:v>1.0350000000000001</c:v>
                </c:pt>
                <c:pt idx="1336">
                  <c:v>1.0360000000000003</c:v>
                </c:pt>
                <c:pt idx="1337">
                  <c:v>1.0370000000000001</c:v>
                </c:pt>
                <c:pt idx="1338">
                  <c:v>1.0380000000000003</c:v>
                </c:pt>
                <c:pt idx="1339">
                  <c:v>1.0380000000000003</c:v>
                </c:pt>
                <c:pt idx="1340">
                  <c:v>1.0390000000000001</c:v>
                </c:pt>
                <c:pt idx="1341">
                  <c:v>1.0400000000000003</c:v>
                </c:pt>
                <c:pt idx="1342">
                  <c:v>1.0410000000000001</c:v>
                </c:pt>
                <c:pt idx="1343">
                  <c:v>1.0420000000000003</c:v>
                </c:pt>
                <c:pt idx="1344">
                  <c:v>1.0430000000000001</c:v>
                </c:pt>
                <c:pt idx="1345">
                  <c:v>1.0430000000000001</c:v>
                </c:pt>
                <c:pt idx="1346">
                  <c:v>1.0440000000000003</c:v>
                </c:pt>
                <c:pt idx="1347">
                  <c:v>1.0450000000000002</c:v>
                </c:pt>
                <c:pt idx="1348">
                  <c:v>1.0460000000000003</c:v>
                </c:pt>
                <c:pt idx="1349">
                  <c:v>1.0470000000000002</c:v>
                </c:pt>
                <c:pt idx="1350">
                  <c:v>1.0480000000000003</c:v>
                </c:pt>
                <c:pt idx="1351">
                  <c:v>1.0480000000000003</c:v>
                </c:pt>
                <c:pt idx="1352">
                  <c:v>1.0490000000000002</c:v>
                </c:pt>
                <c:pt idx="1353">
                  <c:v>1.0500000000000003</c:v>
                </c:pt>
                <c:pt idx="1354">
                  <c:v>1.0510000000000002</c:v>
                </c:pt>
                <c:pt idx="1355">
                  <c:v>1.052</c:v>
                </c:pt>
                <c:pt idx="1356">
                  <c:v>1.0530000000000002</c:v>
                </c:pt>
                <c:pt idx="1357">
                  <c:v>1.0530000000000002</c:v>
                </c:pt>
                <c:pt idx="1358">
                  <c:v>1.054</c:v>
                </c:pt>
                <c:pt idx="1359">
                  <c:v>1.0550000000000002</c:v>
                </c:pt>
                <c:pt idx="1360">
                  <c:v>1.056</c:v>
                </c:pt>
                <c:pt idx="1361">
                  <c:v>1.0570000000000002</c:v>
                </c:pt>
                <c:pt idx="1362">
                  <c:v>1.0580000000000001</c:v>
                </c:pt>
                <c:pt idx="1363">
                  <c:v>1.0580000000000001</c:v>
                </c:pt>
                <c:pt idx="1364">
                  <c:v>1.0590000000000002</c:v>
                </c:pt>
                <c:pt idx="1365">
                  <c:v>1.06</c:v>
                </c:pt>
                <c:pt idx="1366">
                  <c:v>1.0610000000000002</c:v>
                </c:pt>
                <c:pt idx="1367">
                  <c:v>1.0620000000000001</c:v>
                </c:pt>
                <c:pt idx="1368">
                  <c:v>1.0620000000000001</c:v>
                </c:pt>
                <c:pt idx="1369">
                  <c:v>1.0630000000000002</c:v>
                </c:pt>
                <c:pt idx="1370">
                  <c:v>1.0640000000000001</c:v>
                </c:pt>
                <c:pt idx="1371">
                  <c:v>1.0650000000000002</c:v>
                </c:pt>
                <c:pt idx="1372">
                  <c:v>1.0660000000000001</c:v>
                </c:pt>
                <c:pt idx="1373">
                  <c:v>1.0670000000000002</c:v>
                </c:pt>
                <c:pt idx="1374">
                  <c:v>1.0670000000000002</c:v>
                </c:pt>
                <c:pt idx="1375">
                  <c:v>1.0680000000000001</c:v>
                </c:pt>
                <c:pt idx="1376">
                  <c:v>1.0690000000000002</c:v>
                </c:pt>
                <c:pt idx="1377">
                  <c:v>1.07</c:v>
                </c:pt>
                <c:pt idx="1378">
                  <c:v>1.0710000000000002</c:v>
                </c:pt>
                <c:pt idx="1379">
                  <c:v>1.0720000000000001</c:v>
                </c:pt>
                <c:pt idx="1380">
                  <c:v>1.0720000000000001</c:v>
                </c:pt>
                <c:pt idx="1381">
                  <c:v>1.0730000000000002</c:v>
                </c:pt>
                <c:pt idx="1382">
                  <c:v>1.0740000000000001</c:v>
                </c:pt>
                <c:pt idx="1383">
                  <c:v>1.0750000000000002</c:v>
                </c:pt>
                <c:pt idx="1384">
                  <c:v>1.0760000000000001</c:v>
                </c:pt>
                <c:pt idx="1385">
                  <c:v>1.0770000000000002</c:v>
                </c:pt>
                <c:pt idx="1386">
                  <c:v>1.0770000000000002</c:v>
                </c:pt>
                <c:pt idx="1387">
                  <c:v>1.0780000000000001</c:v>
                </c:pt>
                <c:pt idx="1388">
                  <c:v>1.0790000000000002</c:v>
                </c:pt>
                <c:pt idx="1389">
                  <c:v>1.08</c:v>
                </c:pt>
                <c:pt idx="1390">
                  <c:v>1.0810000000000002</c:v>
                </c:pt>
                <c:pt idx="1391">
                  <c:v>1.0820000000000001</c:v>
                </c:pt>
                <c:pt idx="1392">
                  <c:v>1.0820000000000001</c:v>
                </c:pt>
                <c:pt idx="1393">
                  <c:v>1.0830000000000002</c:v>
                </c:pt>
                <c:pt idx="1394">
                  <c:v>1.0840000000000001</c:v>
                </c:pt>
                <c:pt idx="1395">
                  <c:v>1.0850000000000002</c:v>
                </c:pt>
                <c:pt idx="1396">
                  <c:v>1.0860000000000001</c:v>
                </c:pt>
                <c:pt idx="1397">
                  <c:v>1.0870000000000002</c:v>
                </c:pt>
                <c:pt idx="1398">
                  <c:v>1.0870000000000002</c:v>
                </c:pt>
                <c:pt idx="1399">
                  <c:v>1.0880000000000001</c:v>
                </c:pt>
                <c:pt idx="1400">
                  <c:v>1.0890000000000002</c:v>
                </c:pt>
                <c:pt idx="1401">
                  <c:v>1.0900000000000001</c:v>
                </c:pt>
                <c:pt idx="1402">
                  <c:v>1.0910000000000002</c:v>
                </c:pt>
                <c:pt idx="1403">
                  <c:v>1.0920000000000001</c:v>
                </c:pt>
                <c:pt idx="1404">
                  <c:v>1.0920000000000001</c:v>
                </c:pt>
                <c:pt idx="1405">
                  <c:v>1.0930000000000002</c:v>
                </c:pt>
                <c:pt idx="1406">
                  <c:v>1.0940000000000001</c:v>
                </c:pt>
                <c:pt idx="1407">
                  <c:v>1.0950000000000002</c:v>
                </c:pt>
                <c:pt idx="1408">
                  <c:v>1.0960000000000001</c:v>
                </c:pt>
                <c:pt idx="1409">
                  <c:v>1.0970000000000002</c:v>
                </c:pt>
                <c:pt idx="1410">
                  <c:v>1.0970000000000002</c:v>
                </c:pt>
                <c:pt idx="1411">
                  <c:v>1.0980000000000001</c:v>
                </c:pt>
                <c:pt idx="1412">
                  <c:v>1.0990000000000002</c:v>
                </c:pt>
                <c:pt idx="1413">
                  <c:v>1.1000000000000001</c:v>
                </c:pt>
                <c:pt idx="1414">
                  <c:v>1.1010000000000002</c:v>
                </c:pt>
                <c:pt idx="1415">
                  <c:v>1.1020000000000001</c:v>
                </c:pt>
                <c:pt idx="1416">
                  <c:v>1.1020000000000001</c:v>
                </c:pt>
                <c:pt idx="1417">
                  <c:v>1.1030000000000002</c:v>
                </c:pt>
                <c:pt idx="1418">
                  <c:v>1.1040000000000001</c:v>
                </c:pt>
                <c:pt idx="1419">
                  <c:v>1.1050000000000002</c:v>
                </c:pt>
                <c:pt idx="1420">
                  <c:v>1.1060000000000001</c:v>
                </c:pt>
                <c:pt idx="1421">
                  <c:v>1.1060000000000001</c:v>
                </c:pt>
                <c:pt idx="1422">
                  <c:v>1.1070000000000002</c:v>
                </c:pt>
                <c:pt idx="1423">
                  <c:v>1.1080000000000001</c:v>
                </c:pt>
                <c:pt idx="1424">
                  <c:v>1.1090000000000002</c:v>
                </c:pt>
                <c:pt idx="1425">
                  <c:v>1.1100000000000001</c:v>
                </c:pt>
                <c:pt idx="1426">
                  <c:v>1.1110000000000002</c:v>
                </c:pt>
                <c:pt idx="1427">
                  <c:v>1.1110000000000002</c:v>
                </c:pt>
                <c:pt idx="1428">
                  <c:v>1.1120000000000001</c:v>
                </c:pt>
                <c:pt idx="1429">
                  <c:v>1.1130000000000002</c:v>
                </c:pt>
                <c:pt idx="1430">
                  <c:v>1.1140000000000001</c:v>
                </c:pt>
                <c:pt idx="1431">
                  <c:v>1.1150000000000002</c:v>
                </c:pt>
                <c:pt idx="1432">
                  <c:v>1.1160000000000001</c:v>
                </c:pt>
                <c:pt idx="1433">
                  <c:v>1.1160000000000001</c:v>
                </c:pt>
                <c:pt idx="1434">
                  <c:v>1.1170000000000002</c:v>
                </c:pt>
                <c:pt idx="1435">
                  <c:v>1.1180000000000001</c:v>
                </c:pt>
                <c:pt idx="1436">
                  <c:v>1.1190000000000002</c:v>
                </c:pt>
                <c:pt idx="1437">
                  <c:v>1.1200000000000001</c:v>
                </c:pt>
                <c:pt idx="1438">
                  <c:v>1.1210000000000002</c:v>
                </c:pt>
                <c:pt idx="1439">
                  <c:v>1.1210000000000002</c:v>
                </c:pt>
                <c:pt idx="1440">
                  <c:v>1.1220000000000001</c:v>
                </c:pt>
                <c:pt idx="1441">
                  <c:v>1.1230000000000002</c:v>
                </c:pt>
                <c:pt idx="1442">
                  <c:v>1.1240000000000001</c:v>
                </c:pt>
                <c:pt idx="1443">
                  <c:v>1.1250000000000002</c:v>
                </c:pt>
                <c:pt idx="1444">
                  <c:v>1.1260000000000001</c:v>
                </c:pt>
                <c:pt idx="1445">
                  <c:v>1.1260000000000001</c:v>
                </c:pt>
                <c:pt idx="1446">
                  <c:v>1.1270000000000002</c:v>
                </c:pt>
                <c:pt idx="1447">
                  <c:v>1.1280000000000001</c:v>
                </c:pt>
                <c:pt idx="1448">
                  <c:v>1.1290000000000002</c:v>
                </c:pt>
                <c:pt idx="1449">
                  <c:v>1.1300000000000001</c:v>
                </c:pt>
                <c:pt idx="1450">
                  <c:v>1.1310000000000002</c:v>
                </c:pt>
                <c:pt idx="1451">
                  <c:v>1.1310000000000002</c:v>
                </c:pt>
                <c:pt idx="1452">
                  <c:v>1.1320000000000001</c:v>
                </c:pt>
                <c:pt idx="1453">
                  <c:v>1.1330000000000002</c:v>
                </c:pt>
                <c:pt idx="1454">
                  <c:v>1.1340000000000001</c:v>
                </c:pt>
                <c:pt idx="1455">
                  <c:v>1.1350000000000002</c:v>
                </c:pt>
                <c:pt idx="1456">
                  <c:v>1.1360000000000001</c:v>
                </c:pt>
                <c:pt idx="1457">
                  <c:v>1.1360000000000001</c:v>
                </c:pt>
                <c:pt idx="1458">
                  <c:v>1.1370000000000002</c:v>
                </c:pt>
                <c:pt idx="1459">
                  <c:v>1.1380000000000001</c:v>
                </c:pt>
                <c:pt idx="1460">
                  <c:v>1.1390000000000002</c:v>
                </c:pt>
                <c:pt idx="1461">
                  <c:v>1.1400000000000001</c:v>
                </c:pt>
                <c:pt idx="1462">
                  <c:v>1.1410000000000002</c:v>
                </c:pt>
                <c:pt idx="1463">
                  <c:v>1.1410000000000002</c:v>
                </c:pt>
                <c:pt idx="1464">
                  <c:v>1.1420000000000001</c:v>
                </c:pt>
                <c:pt idx="1465">
                  <c:v>1.1430000000000002</c:v>
                </c:pt>
                <c:pt idx="1466">
                  <c:v>1.1440000000000001</c:v>
                </c:pt>
                <c:pt idx="1467">
                  <c:v>1.1450000000000002</c:v>
                </c:pt>
                <c:pt idx="1468">
                  <c:v>1.1460000000000001</c:v>
                </c:pt>
                <c:pt idx="1469">
                  <c:v>1.1460000000000001</c:v>
                </c:pt>
                <c:pt idx="1470">
                  <c:v>1.1470000000000002</c:v>
                </c:pt>
                <c:pt idx="1471">
                  <c:v>1.1480000000000001</c:v>
                </c:pt>
                <c:pt idx="1472">
                  <c:v>1.1490000000000002</c:v>
                </c:pt>
                <c:pt idx="1473">
                  <c:v>1.1500000000000001</c:v>
                </c:pt>
                <c:pt idx="1474">
                  <c:v>1.1510000000000002</c:v>
                </c:pt>
                <c:pt idx="1475">
                  <c:v>1.1510000000000002</c:v>
                </c:pt>
                <c:pt idx="1476">
                  <c:v>1.1520000000000001</c:v>
                </c:pt>
                <c:pt idx="1477">
                  <c:v>1.1530000000000002</c:v>
                </c:pt>
                <c:pt idx="1478">
                  <c:v>1.1540000000000001</c:v>
                </c:pt>
                <c:pt idx="1479">
                  <c:v>1.1550000000000002</c:v>
                </c:pt>
                <c:pt idx="1480">
                  <c:v>1.1550000000000002</c:v>
                </c:pt>
                <c:pt idx="1481">
                  <c:v>1.1560000000000001</c:v>
                </c:pt>
                <c:pt idx="1482">
                  <c:v>1.1570000000000003</c:v>
                </c:pt>
                <c:pt idx="1483">
                  <c:v>1.1580000000000001</c:v>
                </c:pt>
                <c:pt idx="1484">
                  <c:v>1.1590000000000003</c:v>
                </c:pt>
                <c:pt idx="1485">
                  <c:v>1.1600000000000001</c:v>
                </c:pt>
                <c:pt idx="1486">
                  <c:v>1.1600000000000001</c:v>
                </c:pt>
                <c:pt idx="1487">
                  <c:v>1.1610000000000003</c:v>
                </c:pt>
                <c:pt idx="1488">
                  <c:v>1.1620000000000001</c:v>
                </c:pt>
                <c:pt idx="1489">
                  <c:v>1.1630000000000003</c:v>
                </c:pt>
                <c:pt idx="1490">
                  <c:v>1.1640000000000001</c:v>
                </c:pt>
                <c:pt idx="1491">
                  <c:v>1.1650000000000003</c:v>
                </c:pt>
                <c:pt idx="1492">
                  <c:v>1.1650000000000003</c:v>
                </c:pt>
                <c:pt idx="1493">
                  <c:v>1.1660000000000001</c:v>
                </c:pt>
                <c:pt idx="1494">
                  <c:v>1.1670000000000003</c:v>
                </c:pt>
                <c:pt idx="1495">
                  <c:v>1.1680000000000001</c:v>
                </c:pt>
                <c:pt idx="1496">
                  <c:v>1.1690000000000003</c:v>
                </c:pt>
                <c:pt idx="1497">
                  <c:v>1.1700000000000002</c:v>
                </c:pt>
                <c:pt idx="1498">
                  <c:v>1.1700000000000002</c:v>
                </c:pt>
                <c:pt idx="1499">
                  <c:v>1.1710000000000003</c:v>
                </c:pt>
                <c:pt idx="1500">
                  <c:v>1.1720000000000002</c:v>
                </c:pt>
                <c:pt idx="1501">
                  <c:v>1.1730000000000003</c:v>
                </c:pt>
                <c:pt idx="1502">
                  <c:v>1.1740000000000002</c:v>
                </c:pt>
                <c:pt idx="1503">
                  <c:v>1.1750000000000003</c:v>
                </c:pt>
                <c:pt idx="1504">
                  <c:v>1.1750000000000003</c:v>
                </c:pt>
                <c:pt idx="1505">
                  <c:v>1.1760000000000002</c:v>
                </c:pt>
                <c:pt idx="1506">
                  <c:v>1.177</c:v>
                </c:pt>
                <c:pt idx="1507">
                  <c:v>1.1780000000000002</c:v>
                </c:pt>
                <c:pt idx="1508">
                  <c:v>1.179</c:v>
                </c:pt>
                <c:pt idx="1509">
                  <c:v>1.1800000000000002</c:v>
                </c:pt>
                <c:pt idx="1510">
                  <c:v>1.1800000000000002</c:v>
                </c:pt>
                <c:pt idx="1511">
                  <c:v>1.181</c:v>
                </c:pt>
                <c:pt idx="1512">
                  <c:v>1.1820000000000002</c:v>
                </c:pt>
                <c:pt idx="1513">
                  <c:v>1.1830000000000001</c:v>
                </c:pt>
                <c:pt idx="1514">
                  <c:v>1.1840000000000002</c:v>
                </c:pt>
                <c:pt idx="1515">
                  <c:v>1.1850000000000001</c:v>
                </c:pt>
                <c:pt idx="1516">
                  <c:v>1.1850000000000001</c:v>
                </c:pt>
                <c:pt idx="1517">
                  <c:v>1.1860000000000002</c:v>
                </c:pt>
                <c:pt idx="1518">
                  <c:v>1.1870000000000001</c:v>
                </c:pt>
                <c:pt idx="1519">
                  <c:v>1.1880000000000002</c:v>
                </c:pt>
                <c:pt idx="1520">
                  <c:v>1.1890000000000001</c:v>
                </c:pt>
                <c:pt idx="1521">
                  <c:v>1.1900000000000002</c:v>
                </c:pt>
                <c:pt idx="1522">
                  <c:v>1.1900000000000002</c:v>
                </c:pt>
                <c:pt idx="1523">
                  <c:v>1.1910000000000001</c:v>
                </c:pt>
                <c:pt idx="1524">
                  <c:v>1.1920000000000002</c:v>
                </c:pt>
                <c:pt idx="1525">
                  <c:v>1.1930000000000001</c:v>
                </c:pt>
                <c:pt idx="1526">
                  <c:v>1.1940000000000002</c:v>
                </c:pt>
                <c:pt idx="1527">
                  <c:v>1.1950000000000001</c:v>
                </c:pt>
                <c:pt idx="1528">
                  <c:v>1.1950000000000001</c:v>
                </c:pt>
                <c:pt idx="1529">
                  <c:v>1.1960000000000002</c:v>
                </c:pt>
                <c:pt idx="1530">
                  <c:v>1.1970000000000001</c:v>
                </c:pt>
                <c:pt idx="1531">
                  <c:v>1.1980000000000002</c:v>
                </c:pt>
                <c:pt idx="1532">
                  <c:v>1.1990000000000001</c:v>
                </c:pt>
                <c:pt idx="1533">
                  <c:v>1.2000000000000002</c:v>
                </c:pt>
                <c:pt idx="1534">
                  <c:v>1.2000000000000002</c:v>
                </c:pt>
                <c:pt idx="1535">
                  <c:v>1.2010000000000001</c:v>
                </c:pt>
                <c:pt idx="1536">
                  <c:v>1.2020000000000002</c:v>
                </c:pt>
                <c:pt idx="1537">
                  <c:v>1.2030000000000001</c:v>
                </c:pt>
                <c:pt idx="1538">
                  <c:v>1.2040000000000002</c:v>
                </c:pt>
                <c:pt idx="1539">
                  <c:v>1.2040000000000002</c:v>
                </c:pt>
                <c:pt idx="1540">
                  <c:v>1.2050000000000001</c:v>
                </c:pt>
                <c:pt idx="1541">
                  <c:v>1.2060000000000002</c:v>
                </c:pt>
                <c:pt idx="1542">
                  <c:v>1.2070000000000001</c:v>
                </c:pt>
                <c:pt idx="1543">
                  <c:v>1.2080000000000002</c:v>
                </c:pt>
                <c:pt idx="1544">
                  <c:v>1.2090000000000001</c:v>
                </c:pt>
                <c:pt idx="1545">
                  <c:v>1.2090000000000001</c:v>
                </c:pt>
                <c:pt idx="1546">
                  <c:v>1.2100000000000002</c:v>
                </c:pt>
                <c:pt idx="1547">
                  <c:v>1.2110000000000001</c:v>
                </c:pt>
                <c:pt idx="1548">
                  <c:v>1.2120000000000002</c:v>
                </c:pt>
                <c:pt idx="1549">
                  <c:v>1.2130000000000001</c:v>
                </c:pt>
                <c:pt idx="1550">
                  <c:v>1.2140000000000002</c:v>
                </c:pt>
                <c:pt idx="1551">
                  <c:v>1.2140000000000002</c:v>
                </c:pt>
                <c:pt idx="1552">
                  <c:v>1.2150000000000001</c:v>
                </c:pt>
                <c:pt idx="1553">
                  <c:v>1.2160000000000002</c:v>
                </c:pt>
                <c:pt idx="1554">
                  <c:v>1.2170000000000001</c:v>
                </c:pt>
                <c:pt idx="1555">
                  <c:v>1.2180000000000002</c:v>
                </c:pt>
                <c:pt idx="1556">
                  <c:v>1.2190000000000001</c:v>
                </c:pt>
                <c:pt idx="1557">
                  <c:v>1.2190000000000001</c:v>
                </c:pt>
                <c:pt idx="1558">
                  <c:v>1.2200000000000002</c:v>
                </c:pt>
                <c:pt idx="1559">
                  <c:v>1.2210000000000001</c:v>
                </c:pt>
                <c:pt idx="1560">
                  <c:v>1.2220000000000002</c:v>
                </c:pt>
                <c:pt idx="1561">
                  <c:v>1.2230000000000001</c:v>
                </c:pt>
                <c:pt idx="1562">
                  <c:v>1.2240000000000002</c:v>
                </c:pt>
                <c:pt idx="1563">
                  <c:v>1.2240000000000002</c:v>
                </c:pt>
                <c:pt idx="1564">
                  <c:v>1.2250000000000001</c:v>
                </c:pt>
                <c:pt idx="1565">
                  <c:v>1.2260000000000002</c:v>
                </c:pt>
                <c:pt idx="1566">
                  <c:v>1.2270000000000001</c:v>
                </c:pt>
                <c:pt idx="1567">
                  <c:v>1.2280000000000002</c:v>
                </c:pt>
                <c:pt idx="1568">
                  <c:v>1.2290000000000001</c:v>
                </c:pt>
                <c:pt idx="1569">
                  <c:v>1.2290000000000001</c:v>
                </c:pt>
                <c:pt idx="1570">
                  <c:v>1.2300000000000002</c:v>
                </c:pt>
                <c:pt idx="1571">
                  <c:v>1.2310000000000001</c:v>
                </c:pt>
                <c:pt idx="1572">
                  <c:v>1.2320000000000002</c:v>
                </c:pt>
                <c:pt idx="1573">
                  <c:v>1.2330000000000001</c:v>
                </c:pt>
                <c:pt idx="1574">
                  <c:v>1.2340000000000002</c:v>
                </c:pt>
                <c:pt idx="1575">
                  <c:v>1.2340000000000002</c:v>
                </c:pt>
                <c:pt idx="1576">
                  <c:v>1.2350000000000001</c:v>
                </c:pt>
                <c:pt idx="1577">
                  <c:v>1.2360000000000002</c:v>
                </c:pt>
                <c:pt idx="1578">
                  <c:v>1.2370000000000001</c:v>
                </c:pt>
                <c:pt idx="1579">
                  <c:v>1.2380000000000002</c:v>
                </c:pt>
                <c:pt idx="1580">
                  <c:v>1.2390000000000001</c:v>
                </c:pt>
                <c:pt idx="1581">
                  <c:v>1.2390000000000001</c:v>
                </c:pt>
                <c:pt idx="1582">
                  <c:v>1.2400000000000002</c:v>
                </c:pt>
                <c:pt idx="1583">
                  <c:v>1.2410000000000001</c:v>
                </c:pt>
                <c:pt idx="1584">
                  <c:v>1.2420000000000002</c:v>
                </c:pt>
                <c:pt idx="1585">
                  <c:v>1.2430000000000001</c:v>
                </c:pt>
                <c:pt idx="1586">
                  <c:v>1.2440000000000002</c:v>
                </c:pt>
                <c:pt idx="1587">
                  <c:v>1.2440000000000002</c:v>
                </c:pt>
                <c:pt idx="1588">
                  <c:v>1.2450000000000001</c:v>
                </c:pt>
                <c:pt idx="1589">
                  <c:v>1.2460000000000002</c:v>
                </c:pt>
                <c:pt idx="1590">
                  <c:v>1.2470000000000001</c:v>
                </c:pt>
                <c:pt idx="1591">
                  <c:v>1.2480000000000002</c:v>
                </c:pt>
                <c:pt idx="1592">
                  <c:v>1.2480000000000002</c:v>
                </c:pt>
                <c:pt idx="1593">
                  <c:v>1.2490000000000001</c:v>
                </c:pt>
                <c:pt idx="1594">
                  <c:v>1.2500000000000002</c:v>
                </c:pt>
                <c:pt idx="1595">
                  <c:v>1.2510000000000001</c:v>
                </c:pt>
                <c:pt idx="1596">
                  <c:v>1.2520000000000002</c:v>
                </c:pt>
                <c:pt idx="1597">
                  <c:v>1.2530000000000001</c:v>
                </c:pt>
                <c:pt idx="1598">
                  <c:v>1.2530000000000001</c:v>
                </c:pt>
                <c:pt idx="1599">
                  <c:v>1.2540000000000002</c:v>
                </c:pt>
                <c:pt idx="1600">
                  <c:v>1.2550000000000001</c:v>
                </c:pt>
                <c:pt idx="1601">
                  <c:v>1.2560000000000002</c:v>
                </c:pt>
                <c:pt idx="1602">
                  <c:v>1.2570000000000001</c:v>
                </c:pt>
                <c:pt idx="1603">
                  <c:v>1.2580000000000002</c:v>
                </c:pt>
                <c:pt idx="1604">
                  <c:v>1.2580000000000002</c:v>
                </c:pt>
                <c:pt idx="1605">
                  <c:v>1.2590000000000001</c:v>
                </c:pt>
                <c:pt idx="1606">
                  <c:v>1.2600000000000002</c:v>
                </c:pt>
                <c:pt idx="1607">
                  <c:v>1.2610000000000001</c:v>
                </c:pt>
                <c:pt idx="1608">
                  <c:v>1.2620000000000002</c:v>
                </c:pt>
                <c:pt idx="1609">
                  <c:v>1.2630000000000001</c:v>
                </c:pt>
                <c:pt idx="1610">
                  <c:v>1.2630000000000001</c:v>
                </c:pt>
                <c:pt idx="1611">
                  <c:v>1.2640000000000002</c:v>
                </c:pt>
                <c:pt idx="1612">
                  <c:v>1.2650000000000001</c:v>
                </c:pt>
                <c:pt idx="1613">
                  <c:v>1.2660000000000002</c:v>
                </c:pt>
                <c:pt idx="1614">
                  <c:v>1.2670000000000001</c:v>
                </c:pt>
                <c:pt idx="1615">
                  <c:v>1.2680000000000002</c:v>
                </c:pt>
                <c:pt idx="1616">
                  <c:v>1.2680000000000002</c:v>
                </c:pt>
                <c:pt idx="1617">
                  <c:v>1.2690000000000001</c:v>
                </c:pt>
                <c:pt idx="1618">
                  <c:v>1.2700000000000002</c:v>
                </c:pt>
                <c:pt idx="1619">
                  <c:v>1.2710000000000001</c:v>
                </c:pt>
                <c:pt idx="1620">
                  <c:v>1.2720000000000002</c:v>
                </c:pt>
                <c:pt idx="1621">
                  <c:v>1.2730000000000001</c:v>
                </c:pt>
                <c:pt idx="1622">
                  <c:v>1.2730000000000001</c:v>
                </c:pt>
                <c:pt idx="1623">
                  <c:v>1.2740000000000002</c:v>
                </c:pt>
                <c:pt idx="1624">
                  <c:v>1.2750000000000001</c:v>
                </c:pt>
                <c:pt idx="1625">
                  <c:v>1.2760000000000002</c:v>
                </c:pt>
                <c:pt idx="1626">
                  <c:v>1.2770000000000001</c:v>
                </c:pt>
                <c:pt idx="1627">
                  <c:v>1.2780000000000002</c:v>
                </c:pt>
                <c:pt idx="1628">
                  <c:v>1.2780000000000002</c:v>
                </c:pt>
                <c:pt idx="1629">
                  <c:v>1.2790000000000001</c:v>
                </c:pt>
                <c:pt idx="1630">
                  <c:v>1.2800000000000002</c:v>
                </c:pt>
                <c:pt idx="1631">
                  <c:v>1.2810000000000001</c:v>
                </c:pt>
                <c:pt idx="1632">
                  <c:v>1.2820000000000003</c:v>
                </c:pt>
                <c:pt idx="1633">
                  <c:v>1.2830000000000001</c:v>
                </c:pt>
                <c:pt idx="1634">
                  <c:v>1.2830000000000001</c:v>
                </c:pt>
                <c:pt idx="1635">
                  <c:v>1.2840000000000003</c:v>
                </c:pt>
                <c:pt idx="1636">
                  <c:v>1.2850000000000001</c:v>
                </c:pt>
                <c:pt idx="1637">
                  <c:v>1.2860000000000003</c:v>
                </c:pt>
                <c:pt idx="1638">
                  <c:v>1.2870000000000001</c:v>
                </c:pt>
                <c:pt idx="1639">
                  <c:v>1.2880000000000003</c:v>
                </c:pt>
                <c:pt idx="1640">
                  <c:v>1.2880000000000003</c:v>
                </c:pt>
                <c:pt idx="1641">
                  <c:v>1.2890000000000001</c:v>
                </c:pt>
                <c:pt idx="1642">
                  <c:v>1.2900000000000003</c:v>
                </c:pt>
                <c:pt idx="1643">
                  <c:v>1.2910000000000001</c:v>
                </c:pt>
                <c:pt idx="1644">
                  <c:v>1.2920000000000003</c:v>
                </c:pt>
                <c:pt idx="1645">
                  <c:v>1.2930000000000001</c:v>
                </c:pt>
                <c:pt idx="1646">
                  <c:v>1.2930000000000001</c:v>
                </c:pt>
                <c:pt idx="1647">
                  <c:v>1.2940000000000003</c:v>
                </c:pt>
                <c:pt idx="1648">
                  <c:v>1.2950000000000002</c:v>
                </c:pt>
                <c:pt idx="1649">
                  <c:v>1.2960000000000003</c:v>
                </c:pt>
                <c:pt idx="1650">
                  <c:v>1.2970000000000002</c:v>
                </c:pt>
                <c:pt idx="1651">
                  <c:v>1.2970000000000002</c:v>
                </c:pt>
                <c:pt idx="1652">
                  <c:v>1.2980000000000003</c:v>
                </c:pt>
                <c:pt idx="1653">
                  <c:v>1.2990000000000002</c:v>
                </c:pt>
                <c:pt idx="1654">
                  <c:v>1.3000000000000003</c:v>
                </c:pt>
                <c:pt idx="1655">
                  <c:v>1.3010000000000002</c:v>
                </c:pt>
                <c:pt idx="1656">
                  <c:v>1.302</c:v>
                </c:pt>
                <c:pt idx="1657">
                  <c:v>1.302</c:v>
                </c:pt>
                <c:pt idx="1658">
                  <c:v>1.3030000000000002</c:v>
                </c:pt>
                <c:pt idx="1659">
                  <c:v>1.304</c:v>
                </c:pt>
                <c:pt idx="1660">
                  <c:v>1.3050000000000002</c:v>
                </c:pt>
                <c:pt idx="1661">
                  <c:v>1.306</c:v>
                </c:pt>
                <c:pt idx="1662">
                  <c:v>1.3070000000000002</c:v>
                </c:pt>
                <c:pt idx="1663">
                  <c:v>1.3070000000000002</c:v>
                </c:pt>
                <c:pt idx="1664">
                  <c:v>1.3080000000000001</c:v>
                </c:pt>
                <c:pt idx="1665">
                  <c:v>1.3090000000000002</c:v>
                </c:pt>
                <c:pt idx="1666">
                  <c:v>1.31</c:v>
                </c:pt>
                <c:pt idx="1667">
                  <c:v>1.3110000000000002</c:v>
                </c:pt>
                <c:pt idx="1668">
                  <c:v>1.3120000000000001</c:v>
                </c:pt>
                <c:pt idx="1669">
                  <c:v>1.3120000000000001</c:v>
                </c:pt>
                <c:pt idx="1670">
                  <c:v>1.3130000000000002</c:v>
                </c:pt>
                <c:pt idx="1671">
                  <c:v>1.3140000000000001</c:v>
                </c:pt>
                <c:pt idx="1672">
                  <c:v>1.3150000000000002</c:v>
                </c:pt>
                <c:pt idx="1673">
                  <c:v>1.3160000000000001</c:v>
                </c:pt>
                <c:pt idx="1674">
                  <c:v>1.3170000000000002</c:v>
                </c:pt>
                <c:pt idx="1675">
                  <c:v>1.3170000000000002</c:v>
                </c:pt>
                <c:pt idx="1676">
                  <c:v>1.3180000000000001</c:v>
                </c:pt>
                <c:pt idx="1677">
                  <c:v>1.3190000000000002</c:v>
                </c:pt>
                <c:pt idx="1678">
                  <c:v>1.32</c:v>
                </c:pt>
                <c:pt idx="1679">
                  <c:v>1.3210000000000002</c:v>
                </c:pt>
                <c:pt idx="1680">
                  <c:v>1.3220000000000001</c:v>
                </c:pt>
                <c:pt idx="1681">
                  <c:v>1.3220000000000001</c:v>
                </c:pt>
                <c:pt idx="1682">
                  <c:v>1.3230000000000002</c:v>
                </c:pt>
                <c:pt idx="1683">
                  <c:v>1.3240000000000001</c:v>
                </c:pt>
                <c:pt idx="1684">
                  <c:v>1.3250000000000002</c:v>
                </c:pt>
                <c:pt idx="1685">
                  <c:v>1.3260000000000001</c:v>
                </c:pt>
                <c:pt idx="1686">
                  <c:v>1.3270000000000002</c:v>
                </c:pt>
                <c:pt idx="1687">
                  <c:v>1.3270000000000002</c:v>
                </c:pt>
                <c:pt idx="1688">
                  <c:v>1.3280000000000001</c:v>
                </c:pt>
                <c:pt idx="1689">
                  <c:v>1.3290000000000002</c:v>
                </c:pt>
                <c:pt idx="1690">
                  <c:v>1.33</c:v>
                </c:pt>
                <c:pt idx="1691">
                  <c:v>1.3310000000000002</c:v>
                </c:pt>
                <c:pt idx="1692">
                  <c:v>1.3320000000000001</c:v>
                </c:pt>
                <c:pt idx="1693">
                  <c:v>1.3320000000000001</c:v>
                </c:pt>
                <c:pt idx="1694">
                  <c:v>1.3330000000000002</c:v>
                </c:pt>
                <c:pt idx="1695">
                  <c:v>1.3340000000000001</c:v>
                </c:pt>
                <c:pt idx="1696">
                  <c:v>1.3350000000000002</c:v>
                </c:pt>
                <c:pt idx="1697">
                  <c:v>1.3360000000000001</c:v>
                </c:pt>
                <c:pt idx="1698">
                  <c:v>1.3370000000000002</c:v>
                </c:pt>
                <c:pt idx="1699">
                  <c:v>1.3370000000000002</c:v>
                </c:pt>
                <c:pt idx="1700">
                  <c:v>1.3380000000000001</c:v>
                </c:pt>
                <c:pt idx="1701">
                  <c:v>1.3390000000000002</c:v>
                </c:pt>
                <c:pt idx="1702">
                  <c:v>1.34</c:v>
                </c:pt>
                <c:pt idx="1703">
                  <c:v>1.3410000000000002</c:v>
                </c:pt>
                <c:pt idx="1704">
                  <c:v>1.3420000000000001</c:v>
                </c:pt>
                <c:pt idx="1705">
                  <c:v>1.3420000000000001</c:v>
                </c:pt>
                <c:pt idx="1706">
                  <c:v>1.3430000000000002</c:v>
                </c:pt>
                <c:pt idx="1707">
                  <c:v>1.3440000000000001</c:v>
                </c:pt>
                <c:pt idx="1708">
                  <c:v>1.3450000000000002</c:v>
                </c:pt>
                <c:pt idx="1709">
                  <c:v>1.3460000000000001</c:v>
                </c:pt>
                <c:pt idx="1710">
                  <c:v>1.3460000000000001</c:v>
                </c:pt>
                <c:pt idx="1711">
                  <c:v>1.3470000000000002</c:v>
                </c:pt>
                <c:pt idx="1712">
                  <c:v>1.3480000000000001</c:v>
                </c:pt>
                <c:pt idx="1713">
                  <c:v>1.3490000000000002</c:v>
                </c:pt>
                <c:pt idx="1714">
                  <c:v>1.35</c:v>
                </c:pt>
                <c:pt idx="1715">
                  <c:v>1.3510000000000002</c:v>
                </c:pt>
                <c:pt idx="1716">
                  <c:v>1.3510000000000002</c:v>
                </c:pt>
                <c:pt idx="1717">
                  <c:v>1.3520000000000001</c:v>
                </c:pt>
                <c:pt idx="1718">
                  <c:v>1.3530000000000002</c:v>
                </c:pt>
                <c:pt idx="1719">
                  <c:v>1.3540000000000001</c:v>
                </c:pt>
                <c:pt idx="1720">
                  <c:v>1.3550000000000002</c:v>
                </c:pt>
                <c:pt idx="1721">
                  <c:v>1.3560000000000001</c:v>
                </c:pt>
                <c:pt idx="1722">
                  <c:v>1.3560000000000001</c:v>
                </c:pt>
                <c:pt idx="1723">
                  <c:v>1.3570000000000002</c:v>
                </c:pt>
                <c:pt idx="1724">
                  <c:v>1.3580000000000001</c:v>
                </c:pt>
                <c:pt idx="1725">
                  <c:v>1.3590000000000002</c:v>
                </c:pt>
                <c:pt idx="1726">
                  <c:v>1.36</c:v>
                </c:pt>
                <c:pt idx="1727">
                  <c:v>1.3610000000000002</c:v>
                </c:pt>
                <c:pt idx="1728">
                  <c:v>1.3610000000000002</c:v>
                </c:pt>
                <c:pt idx="1729">
                  <c:v>1.3620000000000001</c:v>
                </c:pt>
                <c:pt idx="1730">
                  <c:v>1.3630000000000002</c:v>
                </c:pt>
                <c:pt idx="1731">
                  <c:v>1.3640000000000001</c:v>
                </c:pt>
                <c:pt idx="1732">
                  <c:v>1.3650000000000002</c:v>
                </c:pt>
                <c:pt idx="1733">
                  <c:v>1.3660000000000001</c:v>
                </c:pt>
                <c:pt idx="1734">
                  <c:v>1.3660000000000001</c:v>
                </c:pt>
                <c:pt idx="1735">
                  <c:v>1.3670000000000002</c:v>
                </c:pt>
                <c:pt idx="1736">
                  <c:v>1.3680000000000001</c:v>
                </c:pt>
                <c:pt idx="1737">
                  <c:v>1.3690000000000002</c:v>
                </c:pt>
                <c:pt idx="1738">
                  <c:v>1.37</c:v>
                </c:pt>
                <c:pt idx="1739">
                  <c:v>1.3710000000000002</c:v>
                </c:pt>
                <c:pt idx="1740">
                  <c:v>1.3710000000000002</c:v>
                </c:pt>
                <c:pt idx="1741">
                  <c:v>1.3720000000000001</c:v>
                </c:pt>
                <c:pt idx="1742">
                  <c:v>1.3730000000000002</c:v>
                </c:pt>
                <c:pt idx="1743">
                  <c:v>1.3740000000000001</c:v>
                </c:pt>
                <c:pt idx="1744">
                  <c:v>1.3750000000000002</c:v>
                </c:pt>
                <c:pt idx="1745">
                  <c:v>1.3760000000000001</c:v>
                </c:pt>
                <c:pt idx="1746">
                  <c:v>1.3760000000000001</c:v>
                </c:pt>
                <c:pt idx="1747">
                  <c:v>1.3770000000000002</c:v>
                </c:pt>
                <c:pt idx="1748">
                  <c:v>1.3780000000000001</c:v>
                </c:pt>
                <c:pt idx="1749">
                  <c:v>1.3790000000000002</c:v>
                </c:pt>
                <c:pt idx="1750">
                  <c:v>1.3800000000000001</c:v>
                </c:pt>
                <c:pt idx="1751">
                  <c:v>1.3810000000000002</c:v>
                </c:pt>
                <c:pt idx="1752">
                  <c:v>1.3810000000000002</c:v>
                </c:pt>
                <c:pt idx="1753">
                  <c:v>1.3820000000000001</c:v>
                </c:pt>
                <c:pt idx="1754">
                  <c:v>1.3830000000000002</c:v>
                </c:pt>
                <c:pt idx="1755">
                  <c:v>1.3840000000000001</c:v>
                </c:pt>
                <c:pt idx="1756">
                  <c:v>1.3850000000000002</c:v>
                </c:pt>
                <c:pt idx="1757">
                  <c:v>1.3860000000000001</c:v>
                </c:pt>
                <c:pt idx="1758">
                  <c:v>1.3860000000000001</c:v>
                </c:pt>
                <c:pt idx="1759">
                  <c:v>1.3870000000000002</c:v>
                </c:pt>
                <c:pt idx="1760">
                  <c:v>1.3880000000000001</c:v>
                </c:pt>
                <c:pt idx="1761">
                  <c:v>1.3890000000000002</c:v>
                </c:pt>
                <c:pt idx="1762">
                  <c:v>1.3900000000000001</c:v>
                </c:pt>
                <c:pt idx="1763">
                  <c:v>1.3900000000000001</c:v>
                </c:pt>
                <c:pt idx="1764">
                  <c:v>1.3910000000000002</c:v>
                </c:pt>
                <c:pt idx="1765">
                  <c:v>1.3920000000000001</c:v>
                </c:pt>
                <c:pt idx="1766">
                  <c:v>1.3930000000000002</c:v>
                </c:pt>
                <c:pt idx="1767">
                  <c:v>1.3940000000000001</c:v>
                </c:pt>
                <c:pt idx="1768">
                  <c:v>1.3950000000000002</c:v>
                </c:pt>
                <c:pt idx="1769">
                  <c:v>1.3950000000000002</c:v>
                </c:pt>
                <c:pt idx="1770">
                  <c:v>1.3960000000000001</c:v>
                </c:pt>
                <c:pt idx="1771">
                  <c:v>1.3970000000000002</c:v>
                </c:pt>
                <c:pt idx="1772">
                  <c:v>1.3980000000000001</c:v>
                </c:pt>
                <c:pt idx="1773">
                  <c:v>1.3990000000000002</c:v>
                </c:pt>
                <c:pt idx="1774">
                  <c:v>1.4000000000000001</c:v>
                </c:pt>
                <c:pt idx="1775">
                  <c:v>1.4000000000000001</c:v>
                </c:pt>
                <c:pt idx="1776">
                  <c:v>1.4010000000000002</c:v>
                </c:pt>
                <c:pt idx="1777">
                  <c:v>1.4020000000000001</c:v>
                </c:pt>
                <c:pt idx="1778">
                  <c:v>1.4030000000000002</c:v>
                </c:pt>
                <c:pt idx="1779">
                  <c:v>1.4040000000000001</c:v>
                </c:pt>
                <c:pt idx="1780">
                  <c:v>1.4050000000000002</c:v>
                </c:pt>
                <c:pt idx="1781">
                  <c:v>1.4050000000000002</c:v>
                </c:pt>
                <c:pt idx="1782">
                  <c:v>1.4060000000000001</c:v>
                </c:pt>
                <c:pt idx="1783">
                  <c:v>1.4070000000000003</c:v>
                </c:pt>
                <c:pt idx="1784">
                  <c:v>1.4080000000000001</c:v>
                </c:pt>
                <c:pt idx="1785">
                  <c:v>1.4090000000000003</c:v>
                </c:pt>
                <c:pt idx="1786">
                  <c:v>1.4100000000000001</c:v>
                </c:pt>
                <c:pt idx="1787">
                  <c:v>1.4100000000000001</c:v>
                </c:pt>
                <c:pt idx="1788">
                  <c:v>1.4110000000000003</c:v>
                </c:pt>
                <c:pt idx="1789">
                  <c:v>1.4120000000000001</c:v>
                </c:pt>
                <c:pt idx="1790">
                  <c:v>1.4130000000000003</c:v>
                </c:pt>
                <c:pt idx="1791">
                  <c:v>1.4140000000000001</c:v>
                </c:pt>
                <c:pt idx="1792">
                  <c:v>1.4150000000000003</c:v>
                </c:pt>
                <c:pt idx="1793">
                  <c:v>1.4150000000000003</c:v>
                </c:pt>
                <c:pt idx="1794">
                  <c:v>1.4160000000000001</c:v>
                </c:pt>
                <c:pt idx="1795">
                  <c:v>1.4170000000000003</c:v>
                </c:pt>
                <c:pt idx="1796">
                  <c:v>1.4180000000000001</c:v>
                </c:pt>
                <c:pt idx="1797">
                  <c:v>1.4190000000000003</c:v>
                </c:pt>
                <c:pt idx="1798">
                  <c:v>1.4200000000000002</c:v>
                </c:pt>
                <c:pt idx="1799">
                  <c:v>1.4200000000000002</c:v>
                </c:pt>
                <c:pt idx="1800">
                  <c:v>1.4210000000000003</c:v>
                </c:pt>
                <c:pt idx="1801">
                  <c:v>1.4220000000000002</c:v>
                </c:pt>
                <c:pt idx="1802">
                  <c:v>1.4230000000000003</c:v>
                </c:pt>
                <c:pt idx="1803">
                  <c:v>1.4240000000000002</c:v>
                </c:pt>
                <c:pt idx="1804">
                  <c:v>1.4250000000000003</c:v>
                </c:pt>
                <c:pt idx="1805">
                  <c:v>1.4250000000000003</c:v>
                </c:pt>
                <c:pt idx="1806">
                  <c:v>1.4260000000000002</c:v>
                </c:pt>
                <c:pt idx="1807">
                  <c:v>1.427</c:v>
                </c:pt>
                <c:pt idx="1808">
                  <c:v>1.4280000000000002</c:v>
                </c:pt>
                <c:pt idx="1809">
                  <c:v>1.429</c:v>
                </c:pt>
                <c:pt idx="1810">
                  <c:v>1.4300000000000002</c:v>
                </c:pt>
                <c:pt idx="1811">
                  <c:v>1.4300000000000002</c:v>
                </c:pt>
                <c:pt idx="1812">
                  <c:v>1.431</c:v>
                </c:pt>
                <c:pt idx="1813">
                  <c:v>1.4320000000000002</c:v>
                </c:pt>
                <c:pt idx="1814">
                  <c:v>1.4330000000000001</c:v>
                </c:pt>
                <c:pt idx="1815">
                  <c:v>1.4340000000000002</c:v>
                </c:pt>
                <c:pt idx="1816">
                  <c:v>1.4350000000000001</c:v>
                </c:pt>
                <c:pt idx="1817">
                  <c:v>1.4350000000000001</c:v>
                </c:pt>
                <c:pt idx="1818">
                  <c:v>1.4360000000000002</c:v>
                </c:pt>
                <c:pt idx="1819">
                  <c:v>1.4370000000000001</c:v>
                </c:pt>
                <c:pt idx="1820">
                  <c:v>1.4380000000000002</c:v>
                </c:pt>
                <c:pt idx="1821">
                  <c:v>1.4390000000000001</c:v>
                </c:pt>
                <c:pt idx="1822">
                  <c:v>1.4390000000000001</c:v>
                </c:pt>
                <c:pt idx="1823">
                  <c:v>1.4400000000000002</c:v>
                </c:pt>
                <c:pt idx="1824">
                  <c:v>1.4410000000000001</c:v>
                </c:pt>
                <c:pt idx="1825">
                  <c:v>1.4420000000000002</c:v>
                </c:pt>
                <c:pt idx="1826">
                  <c:v>1.4430000000000001</c:v>
                </c:pt>
                <c:pt idx="1827">
                  <c:v>1.4440000000000002</c:v>
                </c:pt>
                <c:pt idx="1828">
                  <c:v>1.4440000000000002</c:v>
                </c:pt>
                <c:pt idx="1829">
                  <c:v>1.4450000000000001</c:v>
                </c:pt>
                <c:pt idx="1830">
                  <c:v>1.4460000000000002</c:v>
                </c:pt>
                <c:pt idx="1831">
                  <c:v>1.4470000000000001</c:v>
                </c:pt>
                <c:pt idx="1832">
                  <c:v>1.4480000000000002</c:v>
                </c:pt>
                <c:pt idx="1833">
                  <c:v>1.4490000000000001</c:v>
                </c:pt>
                <c:pt idx="1834">
                  <c:v>1.4490000000000001</c:v>
                </c:pt>
                <c:pt idx="1835">
                  <c:v>1.4500000000000002</c:v>
                </c:pt>
                <c:pt idx="1836">
                  <c:v>1.4510000000000001</c:v>
                </c:pt>
                <c:pt idx="1837">
                  <c:v>1.4520000000000002</c:v>
                </c:pt>
                <c:pt idx="1838">
                  <c:v>1.4530000000000001</c:v>
                </c:pt>
                <c:pt idx="1839">
                  <c:v>1.4540000000000002</c:v>
                </c:pt>
                <c:pt idx="1840">
                  <c:v>1.4540000000000002</c:v>
                </c:pt>
                <c:pt idx="1841">
                  <c:v>1.4550000000000001</c:v>
                </c:pt>
                <c:pt idx="1842">
                  <c:v>1.4560000000000002</c:v>
                </c:pt>
                <c:pt idx="1843">
                  <c:v>1.4570000000000001</c:v>
                </c:pt>
                <c:pt idx="1844">
                  <c:v>1.4580000000000002</c:v>
                </c:pt>
                <c:pt idx="1845">
                  <c:v>1.4590000000000001</c:v>
                </c:pt>
                <c:pt idx="1846">
                  <c:v>1.4590000000000001</c:v>
                </c:pt>
                <c:pt idx="1847">
                  <c:v>1.4600000000000002</c:v>
                </c:pt>
                <c:pt idx="1848">
                  <c:v>1.4610000000000001</c:v>
                </c:pt>
                <c:pt idx="1849">
                  <c:v>1.4620000000000002</c:v>
                </c:pt>
                <c:pt idx="1850">
                  <c:v>1.4630000000000001</c:v>
                </c:pt>
                <c:pt idx="1851">
                  <c:v>1.4640000000000002</c:v>
                </c:pt>
                <c:pt idx="1852">
                  <c:v>1.4640000000000002</c:v>
                </c:pt>
                <c:pt idx="1853">
                  <c:v>1.4650000000000001</c:v>
                </c:pt>
                <c:pt idx="1854">
                  <c:v>1.4660000000000002</c:v>
                </c:pt>
                <c:pt idx="1855">
                  <c:v>1.4670000000000001</c:v>
                </c:pt>
                <c:pt idx="1856">
                  <c:v>1.4680000000000002</c:v>
                </c:pt>
                <c:pt idx="1857">
                  <c:v>1.4690000000000001</c:v>
                </c:pt>
                <c:pt idx="1858">
                  <c:v>1.4690000000000001</c:v>
                </c:pt>
                <c:pt idx="1859">
                  <c:v>1.4700000000000002</c:v>
                </c:pt>
                <c:pt idx="1860">
                  <c:v>1.4710000000000001</c:v>
                </c:pt>
                <c:pt idx="1861">
                  <c:v>1.4720000000000002</c:v>
                </c:pt>
                <c:pt idx="1862">
                  <c:v>1.4730000000000001</c:v>
                </c:pt>
                <c:pt idx="1863">
                  <c:v>1.4740000000000002</c:v>
                </c:pt>
                <c:pt idx="1864">
                  <c:v>1.4740000000000002</c:v>
                </c:pt>
                <c:pt idx="1865">
                  <c:v>1.4750000000000001</c:v>
                </c:pt>
                <c:pt idx="1866">
                  <c:v>1.4760000000000002</c:v>
                </c:pt>
                <c:pt idx="1867">
                  <c:v>1.4770000000000001</c:v>
                </c:pt>
                <c:pt idx="1868">
                  <c:v>1.4780000000000002</c:v>
                </c:pt>
                <c:pt idx="1869">
                  <c:v>1.4790000000000001</c:v>
                </c:pt>
                <c:pt idx="1870">
                  <c:v>1.4790000000000001</c:v>
                </c:pt>
                <c:pt idx="1871">
                  <c:v>1.4800000000000002</c:v>
                </c:pt>
                <c:pt idx="1872">
                  <c:v>1.4810000000000001</c:v>
                </c:pt>
                <c:pt idx="1873">
                  <c:v>1.4820000000000002</c:v>
                </c:pt>
                <c:pt idx="1874">
                  <c:v>1.4830000000000001</c:v>
                </c:pt>
                <c:pt idx="1875">
                  <c:v>1.4840000000000002</c:v>
                </c:pt>
                <c:pt idx="1876">
                  <c:v>1.4840000000000002</c:v>
                </c:pt>
                <c:pt idx="1877">
                  <c:v>1.4850000000000001</c:v>
                </c:pt>
                <c:pt idx="1878">
                  <c:v>1.4860000000000002</c:v>
                </c:pt>
                <c:pt idx="1879">
                  <c:v>1.4870000000000001</c:v>
                </c:pt>
                <c:pt idx="1880">
                  <c:v>1.4880000000000002</c:v>
                </c:pt>
                <c:pt idx="1881">
                  <c:v>1.4880000000000002</c:v>
                </c:pt>
                <c:pt idx="1882">
                  <c:v>1.4890000000000001</c:v>
                </c:pt>
                <c:pt idx="1883">
                  <c:v>1.4900000000000002</c:v>
                </c:pt>
                <c:pt idx="1884">
                  <c:v>1.4910000000000001</c:v>
                </c:pt>
                <c:pt idx="1885">
                  <c:v>1.4920000000000002</c:v>
                </c:pt>
                <c:pt idx="1886">
                  <c:v>1.4930000000000001</c:v>
                </c:pt>
                <c:pt idx="1887">
                  <c:v>1.4930000000000001</c:v>
                </c:pt>
                <c:pt idx="1888">
                  <c:v>1.4940000000000002</c:v>
                </c:pt>
                <c:pt idx="1889">
                  <c:v>1.4950000000000001</c:v>
                </c:pt>
                <c:pt idx="1890">
                  <c:v>1.4960000000000002</c:v>
                </c:pt>
                <c:pt idx="1891">
                  <c:v>1.4970000000000001</c:v>
                </c:pt>
                <c:pt idx="1892">
                  <c:v>1.4980000000000002</c:v>
                </c:pt>
                <c:pt idx="1893">
                  <c:v>1.4980000000000002</c:v>
                </c:pt>
                <c:pt idx="1894">
                  <c:v>1.4990000000000001</c:v>
                </c:pt>
                <c:pt idx="1895">
                  <c:v>1.5000000000000002</c:v>
                </c:pt>
                <c:pt idx="1896">
                  <c:v>1.5010000000000001</c:v>
                </c:pt>
                <c:pt idx="1897">
                  <c:v>1.5020000000000002</c:v>
                </c:pt>
                <c:pt idx="1898">
                  <c:v>1.5030000000000001</c:v>
                </c:pt>
                <c:pt idx="1899">
                  <c:v>1.5030000000000001</c:v>
                </c:pt>
                <c:pt idx="1900">
                  <c:v>1.5040000000000002</c:v>
                </c:pt>
                <c:pt idx="1901">
                  <c:v>1.5050000000000001</c:v>
                </c:pt>
                <c:pt idx="1902">
                  <c:v>1.5060000000000002</c:v>
                </c:pt>
                <c:pt idx="1903">
                  <c:v>1.5070000000000001</c:v>
                </c:pt>
                <c:pt idx="1904">
                  <c:v>1.5080000000000002</c:v>
                </c:pt>
                <c:pt idx="1905">
                  <c:v>1.5080000000000002</c:v>
                </c:pt>
                <c:pt idx="1906">
                  <c:v>1.5090000000000001</c:v>
                </c:pt>
                <c:pt idx="1907">
                  <c:v>1.5100000000000002</c:v>
                </c:pt>
                <c:pt idx="1908">
                  <c:v>1.5110000000000001</c:v>
                </c:pt>
                <c:pt idx="1909">
                  <c:v>1.5120000000000002</c:v>
                </c:pt>
                <c:pt idx="1910">
                  <c:v>1.5130000000000001</c:v>
                </c:pt>
                <c:pt idx="1911">
                  <c:v>1.5130000000000001</c:v>
                </c:pt>
                <c:pt idx="1912">
                  <c:v>1.5140000000000002</c:v>
                </c:pt>
                <c:pt idx="1913">
                  <c:v>1.5150000000000001</c:v>
                </c:pt>
                <c:pt idx="1914">
                  <c:v>1.5160000000000002</c:v>
                </c:pt>
                <c:pt idx="1915">
                  <c:v>1.5170000000000001</c:v>
                </c:pt>
                <c:pt idx="1916">
                  <c:v>1.5180000000000002</c:v>
                </c:pt>
                <c:pt idx="1917">
                  <c:v>1.5180000000000002</c:v>
                </c:pt>
                <c:pt idx="1918">
                  <c:v>1.5190000000000001</c:v>
                </c:pt>
                <c:pt idx="1919">
                  <c:v>1.5200000000000002</c:v>
                </c:pt>
                <c:pt idx="1920">
                  <c:v>1.5210000000000001</c:v>
                </c:pt>
                <c:pt idx="1921">
                  <c:v>1.5220000000000002</c:v>
                </c:pt>
                <c:pt idx="1922">
                  <c:v>1.5230000000000001</c:v>
                </c:pt>
                <c:pt idx="1923">
                  <c:v>1.5230000000000001</c:v>
                </c:pt>
                <c:pt idx="1924">
                  <c:v>1.5240000000000002</c:v>
                </c:pt>
                <c:pt idx="1925">
                  <c:v>1.5250000000000001</c:v>
                </c:pt>
                <c:pt idx="1926">
                  <c:v>1.5260000000000002</c:v>
                </c:pt>
                <c:pt idx="1927">
                  <c:v>1.5270000000000001</c:v>
                </c:pt>
                <c:pt idx="1928">
                  <c:v>1.5280000000000002</c:v>
                </c:pt>
                <c:pt idx="1929">
                  <c:v>1.5280000000000002</c:v>
                </c:pt>
                <c:pt idx="1930">
                  <c:v>1.5290000000000001</c:v>
                </c:pt>
                <c:pt idx="1931">
                  <c:v>1.5300000000000002</c:v>
                </c:pt>
                <c:pt idx="1932">
                  <c:v>1.5310000000000001</c:v>
                </c:pt>
                <c:pt idx="1933">
                  <c:v>1.5320000000000003</c:v>
                </c:pt>
                <c:pt idx="1934">
                  <c:v>1.5320000000000003</c:v>
                </c:pt>
                <c:pt idx="1935">
                  <c:v>1.5330000000000001</c:v>
                </c:pt>
                <c:pt idx="1936">
                  <c:v>1.5340000000000003</c:v>
                </c:pt>
                <c:pt idx="1937">
                  <c:v>1.5350000000000001</c:v>
                </c:pt>
                <c:pt idx="1938">
                  <c:v>1.5360000000000003</c:v>
                </c:pt>
                <c:pt idx="1939">
                  <c:v>1.5370000000000001</c:v>
                </c:pt>
                <c:pt idx="1940">
                  <c:v>1.5370000000000001</c:v>
                </c:pt>
                <c:pt idx="1941">
                  <c:v>1.5380000000000003</c:v>
                </c:pt>
                <c:pt idx="1942">
                  <c:v>1.5390000000000001</c:v>
                </c:pt>
                <c:pt idx="1943">
                  <c:v>1.5400000000000003</c:v>
                </c:pt>
                <c:pt idx="1944">
                  <c:v>1.5410000000000001</c:v>
                </c:pt>
                <c:pt idx="1945">
                  <c:v>1.5420000000000003</c:v>
                </c:pt>
                <c:pt idx="1946">
                  <c:v>1.5420000000000003</c:v>
                </c:pt>
                <c:pt idx="1947">
                  <c:v>1.5430000000000001</c:v>
                </c:pt>
                <c:pt idx="1948">
                  <c:v>1.5440000000000003</c:v>
                </c:pt>
                <c:pt idx="1949">
                  <c:v>1.5450000000000002</c:v>
                </c:pt>
                <c:pt idx="1950">
                  <c:v>1.5460000000000003</c:v>
                </c:pt>
                <c:pt idx="1951">
                  <c:v>1.5470000000000002</c:v>
                </c:pt>
                <c:pt idx="1952">
                  <c:v>1.5470000000000002</c:v>
                </c:pt>
                <c:pt idx="1953">
                  <c:v>1.5480000000000003</c:v>
                </c:pt>
                <c:pt idx="1954">
                  <c:v>1.5490000000000002</c:v>
                </c:pt>
                <c:pt idx="1955">
                  <c:v>1.5500000000000003</c:v>
                </c:pt>
                <c:pt idx="1956">
                  <c:v>1.5510000000000002</c:v>
                </c:pt>
                <c:pt idx="1957">
                  <c:v>1.552</c:v>
                </c:pt>
                <c:pt idx="1958">
                  <c:v>1.552</c:v>
                </c:pt>
                <c:pt idx="1959">
                  <c:v>1.5530000000000002</c:v>
                </c:pt>
                <c:pt idx="1960">
                  <c:v>1.554</c:v>
                </c:pt>
                <c:pt idx="1961">
                  <c:v>1.5550000000000002</c:v>
                </c:pt>
                <c:pt idx="1962">
                  <c:v>1.556</c:v>
                </c:pt>
                <c:pt idx="1963">
                  <c:v>1.5570000000000002</c:v>
                </c:pt>
                <c:pt idx="1964">
                  <c:v>1.5570000000000002</c:v>
                </c:pt>
                <c:pt idx="1965">
                  <c:v>1.5580000000000001</c:v>
                </c:pt>
                <c:pt idx="1966">
                  <c:v>1.5590000000000002</c:v>
                </c:pt>
                <c:pt idx="1967">
                  <c:v>1.56</c:v>
                </c:pt>
                <c:pt idx="1968">
                  <c:v>1.5610000000000002</c:v>
                </c:pt>
                <c:pt idx="1969">
                  <c:v>1.5620000000000001</c:v>
                </c:pt>
                <c:pt idx="1970">
                  <c:v>1.5620000000000001</c:v>
                </c:pt>
                <c:pt idx="1971">
                  <c:v>1.5630000000000002</c:v>
                </c:pt>
                <c:pt idx="1972">
                  <c:v>1.5640000000000001</c:v>
                </c:pt>
                <c:pt idx="1973">
                  <c:v>1.5650000000000002</c:v>
                </c:pt>
                <c:pt idx="1974">
                  <c:v>1.5660000000000001</c:v>
                </c:pt>
                <c:pt idx="1975">
                  <c:v>1.5670000000000002</c:v>
                </c:pt>
                <c:pt idx="1976">
                  <c:v>1.5670000000000002</c:v>
                </c:pt>
                <c:pt idx="1977">
                  <c:v>1.5680000000000001</c:v>
                </c:pt>
                <c:pt idx="1978">
                  <c:v>1.5690000000000002</c:v>
                </c:pt>
                <c:pt idx="1979">
                  <c:v>1.57</c:v>
                </c:pt>
                <c:pt idx="1980">
                  <c:v>1.5710000000000002</c:v>
                </c:pt>
                <c:pt idx="1981">
                  <c:v>1.5720000000000001</c:v>
                </c:pt>
                <c:pt idx="1982">
                  <c:v>1.5720000000000001</c:v>
                </c:pt>
                <c:pt idx="1983">
                  <c:v>1.5730000000000002</c:v>
                </c:pt>
                <c:pt idx="1984">
                  <c:v>1.5740000000000001</c:v>
                </c:pt>
                <c:pt idx="1985">
                  <c:v>1.5750000000000002</c:v>
                </c:pt>
                <c:pt idx="1986">
                  <c:v>1.5760000000000001</c:v>
                </c:pt>
                <c:pt idx="1987">
                  <c:v>1.5770000000000002</c:v>
                </c:pt>
                <c:pt idx="1988">
                  <c:v>1.5770000000000002</c:v>
                </c:pt>
                <c:pt idx="1989">
                  <c:v>1.5780000000000001</c:v>
                </c:pt>
                <c:pt idx="1990">
                  <c:v>1.5790000000000002</c:v>
                </c:pt>
                <c:pt idx="1991">
                  <c:v>1.58</c:v>
                </c:pt>
                <c:pt idx="1992">
                  <c:v>1.5810000000000002</c:v>
                </c:pt>
                <c:pt idx="1993">
                  <c:v>1.5810000000000002</c:v>
                </c:pt>
                <c:pt idx="1994">
                  <c:v>1.5820000000000001</c:v>
                </c:pt>
                <c:pt idx="1995">
                  <c:v>1.5830000000000002</c:v>
                </c:pt>
                <c:pt idx="1996">
                  <c:v>1.5840000000000001</c:v>
                </c:pt>
                <c:pt idx="1997">
                  <c:v>1.5850000000000002</c:v>
                </c:pt>
                <c:pt idx="1998">
                  <c:v>1.5860000000000001</c:v>
                </c:pt>
                <c:pt idx="1999">
                  <c:v>1.5860000000000001</c:v>
                </c:pt>
                <c:pt idx="2000">
                  <c:v>1.5870000000000002</c:v>
                </c:pt>
                <c:pt idx="2001">
                  <c:v>1.5880000000000001</c:v>
                </c:pt>
                <c:pt idx="2002">
                  <c:v>1.5890000000000002</c:v>
                </c:pt>
                <c:pt idx="2003">
                  <c:v>1.59</c:v>
                </c:pt>
                <c:pt idx="2004">
                  <c:v>1.5910000000000002</c:v>
                </c:pt>
                <c:pt idx="2005">
                  <c:v>1.5910000000000002</c:v>
                </c:pt>
                <c:pt idx="2006">
                  <c:v>1.5920000000000001</c:v>
                </c:pt>
                <c:pt idx="2007">
                  <c:v>1.5930000000000002</c:v>
                </c:pt>
                <c:pt idx="2008">
                  <c:v>1.5940000000000001</c:v>
                </c:pt>
                <c:pt idx="2009">
                  <c:v>1.5950000000000002</c:v>
                </c:pt>
                <c:pt idx="2010">
                  <c:v>1.5960000000000001</c:v>
                </c:pt>
                <c:pt idx="2011">
                  <c:v>1.5960000000000001</c:v>
                </c:pt>
                <c:pt idx="2012">
                  <c:v>1.5970000000000002</c:v>
                </c:pt>
                <c:pt idx="2013">
                  <c:v>1.5980000000000001</c:v>
                </c:pt>
                <c:pt idx="2014">
                  <c:v>1.5990000000000002</c:v>
                </c:pt>
                <c:pt idx="2015">
                  <c:v>1.6</c:v>
                </c:pt>
                <c:pt idx="2016">
                  <c:v>1.6010000000000002</c:v>
                </c:pt>
                <c:pt idx="2017">
                  <c:v>1.6010000000000002</c:v>
                </c:pt>
                <c:pt idx="2018">
                  <c:v>1.6020000000000001</c:v>
                </c:pt>
                <c:pt idx="2019">
                  <c:v>1.6030000000000002</c:v>
                </c:pt>
                <c:pt idx="2020">
                  <c:v>1.6040000000000001</c:v>
                </c:pt>
                <c:pt idx="2021">
                  <c:v>1.6050000000000002</c:v>
                </c:pt>
                <c:pt idx="2022">
                  <c:v>1.6060000000000001</c:v>
                </c:pt>
                <c:pt idx="2023">
                  <c:v>1.6060000000000001</c:v>
                </c:pt>
                <c:pt idx="2024">
                  <c:v>1.6070000000000002</c:v>
                </c:pt>
                <c:pt idx="2025">
                  <c:v>1.6080000000000001</c:v>
                </c:pt>
                <c:pt idx="2026">
                  <c:v>1.6090000000000002</c:v>
                </c:pt>
                <c:pt idx="2027">
                  <c:v>1.61</c:v>
                </c:pt>
                <c:pt idx="2028">
                  <c:v>1.6110000000000002</c:v>
                </c:pt>
                <c:pt idx="2029">
                  <c:v>1.6110000000000002</c:v>
                </c:pt>
                <c:pt idx="2030">
                  <c:v>1.6120000000000001</c:v>
                </c:pt>
                <c:pt idx="2031">
                  <c:v>1.6130000000000002</c:v>
                </c:pt>
                <c:pt idx="2032">
                  <c:v>1.6140000000000001</c:v>
                </c:pt>
                <c:pt idx="2033">
                  <c:v>1.6150000000000002</c:v>
                </c:pt>
                <c:pt idx="2034">
                  <c:v>1.6160000000000001</c:v>
                </c:pt>
                <c:pt idx="2035">
                  <c:v>1.6160000000000001</c:v>
                </c:pt>
                <c:pt idx="2036">
                  <c:v>1.6170000000000002</c:v>
                </c:pt>
                <c:pt idx="2037">
                  <c:v>1.6180000000000001</c:v>
                </c:pt>
                <c:pt idx="2038">
                  <c:v>1.6190000000000002</c:v>
                </c:pt>
                <c:pt idx="2039">
                  <c:v>1.62</c:v>
                </c:pt>
                <c:pt idx="2040">
                  <c:v>1.6210000000000002</c:v>
                </c:pt>
                <c:pt idx="2041">
                  <c:v>1.6210000000000002</c:v>
                </c:pt>
                <c:pt idx="2042">
                  <c:v>1.6220000000000001</c:v>
                </c:pt>
                <c:pt idx="2043">
                  <c:v>1.6230000000000002</c:v>
                </c:pt>
                <c:pt idx="2044">
                  <c:v>1.6240000000000001</c:v>
                </c:pt>
                <c:pt idx="2045">
                  <c:v>1.6250000000000002</c:v>
                </c:pt>
                <c:pt idx="2046">
                  <c:v>1.6260000000000001</c:v>
                </c:pt>
                <c:pt idx="2047">
                  <c:v>1.6260000000000001</c:v>
                </c:pt>
                <c:pt idx="2048">
                  <c:v>1.6270000000000002</c:v>
                </c:pt>
                <c:pt idx="2049">
                  <c:v>1.6280000000000001</c:v>
                </c:pt>
                <c:pt idx="2050">
                  <c:v>1.6290000000000002</c:v>
                </c:pt>
                <c:pt idx="2051">
                  <c:v>1.6300000000000001</c:v>
                </c:pt>
                <c:pt idx="2052">
                  <c:v>1.6300000000000001</c:v>
                </c:pt>
                <c:pt idx="2053">
                  <c:v>1.6310000000000002</c:v>
                </c:pt>
                <c:pt idx="2054">
                  <c:v>1.6320000000000001</c:v>
                </c:pt>
                <c:pt idx="2055">
                  <c:v>1.6330000000000002</c:v>
                </c:pt>
                <c:pt idx="2056">
                  <c:v>1.6340000000000001</c:v>
                </c:pt>
                <c:pt idx="2057">
                  <c:v>1.6350000000000002</c:v>
                </c:pt>
                <c:pt idx="2058">
                  <c:v>1.6350000000000002</c:v>
                </c:pt>
                <c:pt idx="2059">
                  <c:v>1.6360000000000001</c:v>
                </c:pt>
                <c:pt idx="2060">
                  <c:v>1.6370000000000002</c:v>
                </c:pt>
                <c:pt idx="2061">
                  <c:v>1.6380000000000001</c:v>
                </c:pt>
                <c:pt idx="2062">
                  <c:v>1.6390000000000002</c:v>
                </c:pt>
                <c:pt idx="2063">
                  <c:v>1.6400000000000001</c:v>
                </c:pt>
                <c:pt idx="2064">
                  <c:v>1.6400000000000001</c:v>
                </c:pt>
                <c:pt idx="2065">
                  <c:v>1.6410000000000002</c:v>
                </c:pt>
                <c:pt idx="2066">
                  <c:v>1.6420000000000001</c:v>
                </c:pt>
                <c:pt idx="2067">
                  <c:v>1.6430000000000002</c:v>
                </c:pt>
                <c:pt idx="2068">
                  <c:v>1.6440000000000001</c:v>
                </c:pt>
                <c:pt idx="2069">
                  <c:v>1.6450000000000002</c:v>
                </c:pt>
                <c:pt idx="2070">
                  <c:v>1.6450000000000002</c:v>
                </c:pt>
                <c:pt idx="2071">
                  <c:v>1.6460000000000001</c:v>
                </c:pt>
                <c:pt idx="2072">
                  <c:v>1.6470000000000002</c:v>
                </c:pt>
                <c:pt idx="2073">
                  <c:v>1.6480000000000001</c:v>
                </c:pt>
                <c:pt idx="2074">
                  <c:v>1.6490000000000002</c:v>
                </c:pt>
                <c:pt idx="2075">
                  <c:v>1.6500000000000001</c:v>
                </c:pt>
                <c:pt idx="2076">
                  <c:v>1.6500000000000001</c:v>
                </c:pt>
                <c:pt idx="2077">
                  <c:v>1.6510000000000002</c:v>
                </c:pt>
                <c:pt idx="2078">
                  <c:v>1.6520000000000001</c:v>
                </c:pt>
                <c:pt idx="2079">
                  <c:v>1.6530000000000002</c:v>
                </c:pt>
                <c:pt idx="2080">
                  <c:v>1.6540000000000001</c:v>
                </c:pt>
                <c:pt idx="2081">
                  <c:v>1.6550000000000002</c:v>
                </c:pt>
                <c:pt idx="2082">
                  <c:v>1.6550000000000002</c:v>
                </c:pt>
                <c:pt idx="2083">
                  <c:v>1.6560000000000001</c:v>
                </c:pt>
                <c:pt idx="2084">
                  <c:v>1.6570000000000003</c:v>
                </c:pt>
                <c:pt idx="2085">
                  <c:v>1.6580000000000001</c:v>
                </c:pt>
                <c:pt idx="2086">
                  <c:v>1.6590000000000003</c:v>
                </c:pt>
                <c:pt idx="2087">
                  <c:v>1.6600000000000001</c:v>
                </c:pt>
                <c:pt idx="2088">
                  <c:v>1.6600000000000001</c:v>
                </c:pt>
                <c:pt idx="2089">
                  <c:v>1.6610000000000003</c:v>
                </c:pt>
                <c:pt idx="2090">
                  <c:v>1.6620000000000001</c:v>
                </c:pt>
                <c:pt idx="2091">
                  <c:v>1.6630000000000003</c:v>
                </c:pt>
                <c:pt idx="2092">
                  <c:v>1.6640000000000001</c:v>
                </c:pt>
                <c:pt idx="2093">
                  <c:v>1.6650000000000003</c:v>
                </c:pt>
                <c:pt idx="2094">
                  <c:v>1.6650000000000003</c:v>
                </c:pt>
                <c:pt idx="2095">
                  <c:v>1.6660000000000001</c:v>
                </c:pt>
                <c:pt idx="2096">
                  <c:v>1.6670000000000003</c:v>
                </c:pt>
                <c:pt idx="2097">
                  <c:v>1.6680000000000001</c:v>
                </c:pt>
                <c:pt idx="2098">
                  <c:v>1.6690000000000003</c:v>
                </c:pt>
                <c:pt idx="2099">
                  <c:v>1.6700000000000002</c:v>
                </c:pt>
                <c:pt idx="2100">
                  <c:v>1.6700000000000002</c:v>
                </c:pt>
                <c:pt idx="2101">
                  <c:v>1.6710000000000003</c:v>
                </c:pt>
                <c:pt idx="2102">
                  <c:v>1.6720000000000002</c:v>
                </c:pt>
                <c:pt idx="2103">
                  <c:v>1.6730000000000003</c:v>
                </c:pt>
                <c:pt idx="2104">
                  <c:v>1.6740000000000002</c:v>
                </c:pt>
                <c:pt idx="2105">
                  <c:v>1.6740000000000002</c:v>
                </c:pt>
                <c:pt idx="2106">
                  <c:v>1.6750000000000003</c:v>
                </c:pt>
                <c:pt idx="2107">
                  <c:v>1.6760000000000002</c:v>
                </c:pt>
                <c:pt idx="2108">
                  <c:v>1.677</c:v>
                </c:pt>
                <c:pt idx="2109">
                  <c:v>1.6780000000000002</c:v>
                </c:pt>
                <c:pt idx="2110">
                  <c:v>1.679</c:v>
                </c:pt>
                <c:pt idx="2111">
                  <c:v>1.679</c:v>
                </c:pt>
                <c:pt idx="2112">
                  <c:v>1.6800000000000002</c:v>
                </c:pt>
                <c:pt idx="2113">
                  <c:v>1.681</c:v>
                </c:pt>
                <c:pt idx="2114">
                  <c:v>1.6820000000000002</c:v>
                </c:pt>
                <c:pt idx="2115">
                  <c:v>1.6830000000000001</c:v>
                </c:pt>
                <c:pt idx="2116">
                  <c:v>1.6840000000000002</c:v>
                </c:pt>
                <c:pt idx="2117">
                  <c:v>1.6840000000000002</c:v>
                </c:pt>
                <c:pt idx="2118">
                  <c:v>1.6850000000000001</c:v>
                </c:pt>
                <c:pt idx="2119">
                  <c:v>1.6860000000000002</c:v>
                </c:pt>
                <c:pt idx="2120">
                  <c:v>1.6870000000000001</c:v>
                </c:pt>
                <c:pt idx="2121">
                  <c:v>1.6880000000000002</c:v>
                </c:pt>
                <c:pt idx="2122">
                  <c:v>1.6890000000000001</c:v>
                </c:pt>
                <c:pt idx="2123">
                  <c:v>1.6890000000000001</c:v>
                </c:pt>
                <c:pt idx="2124">
                  <c:v>1.6900000000000002</c:v>
                </c:pt>
                <c:pt idx="2125">
                  <c:v>1.6910000000000001</c:v>
                </c:pt>
                <c:pt idx="2126">
                  <c:v>1.6920000000000002</c:v>
                </c:pt>
                <c:pt idx="2127">
                  <c:v>1.6930000000000001</c:v>
                </c:pt>
                <c:pt idx="2128">
                  <c:v>1.6940000000000002</c:v>
                </c:pt>
                <c:pt idx="2129">
                  <c:v>1.6940000000000002</c:v>
                </c:pt>
                <c:pt idx="2130">
                  <c:v>1.6950000000000001</c:v>
                </c:pt>
                <c:pt idx="2131">
                  <c:v>1.6960000000000002</c:v>
                </c:pt>
                <c:pt idx="2132">
                  <c:v>1.6970000000000001</c:v>
                </c:pt>
                <c:pt idx="2133">
                  <c:v>1.6980000000000002</c:v>
                </c:pt>
                <c:pt idx="2134">
                  <c:v>1.6990000000000001</c:v>
                </c:pt>
                <c:pt idx="2135">
                  <c:v>1.6990000000000001</c:v>
                </c:pt>
                <c:pt idx="2136">
                  <c:v>1.7000000000000002</c:v>
                </c:pt>
                <c:pt idx="2137">
                  <c:v>1.7010000000000001</c:v>
                </c:pt>
                <c:pt idx="2138">
                  <c:v>1.7020000000000002</c:v>
                </c:pt>
                <c:pt idx="2139">
                  <c:v>1.7030000000000001</c:v>
                </c:pt>
                <c:pt idx="2140">
                  <c:v>1.7040000000000002</c:v>
                </c:pt>
                <c:pt idx="2141">
                  <c:v>1.7040000000000002</c:v>
                </c:pt>
                <c:pt idx="2142">
                  <c:v>1.7050000000000001</c:v>
                </c:pt>
                <c:pt idx="2143">
                  <c:v>1.7060000000000002</c:v>
                </c:pt>
                <c:pt idx="2144">
                  <c:v>1.7070000000000001</c:v>
                </c:pt>
                <c:pt idx="2145">
                  <c:v>1.7080000000000002</c:v>
                </c:pt>
                <c:pt idx="2146">
                  <c:v>1.7090000000000001</c:v>
                </c:pt>
                <c:pt idx="2147">
                  <c:v>1.7090000000000001</c:v>
                </c:pt>
                <c:pt idx="2148">
                  <c:v>1.7100000000000002</c:v>
                </c:pt>
                <c:pt idx="2149">
                  <c:v>1.7110000000000001</c:v>
                </c:pt>
                <c:pt idx="2150">
                  <c:v>1.7120000000000002</c:v>
                </c:pt>
                <c:pt idx="2151">
                  <c:v>1.7130000000000001</c:v>
                </c:pt>
                <c:pt idx="2152">
                  <c:v>1.7140000000000002</c:v>
                </c:pt>
                <c:pt idx="2153">
                  <c:v>1.7140000000000002</c:v>
                </c:pt>
                <c:pt idx="2154">
                  <c:v>1.7150000000000001</c:v>
                </c:pt>
                <c:pt idx="2155">
                  <c:v>1.7160000000000002</c:v>
                </c:pt>
                <c:pt idx="2156">
                  <c:v>1.7170000000000001</c:v>
                </c:pt>
                <c:pt idx="2157">
                  <c:v>1.7180000000000002</c:v>
                </c:pt>
                <c:pt idx="2158">
                  <c:v>1.7190000000000001</c:v>
                </c:pt>
                <c:pt idx="2159">
                  <c:v>1.7190000000000001</c:v>
                </c:pt>
                <c:pt idx="2160">
                  <c:v>1.7200000000000002</c:v>
                </c:pt>
                <c:pt idx="2161">
                  <c:v>1.7210000000000001</c:v>
                </c:pt>
                <c:pt idx="2162">
                  <c:v>1.7220000000000002</c:v>
                </c:pt>
                <c:pt idx="2163">
                  <c:v>1.7230000000000001</c:v>
                </c:pt>
                <c:pt idx="2164">
                  <c:v>1.7230000000000001</c:v>
                </c:pt>
                <c:pt idx="2165">
                  <c:v>1.7240000000000002</c:v>
                </c:pt>
                <c:pt idx="2166">
                  <c:v>1.7250000000000001</c:v>
                </c:pt>
                <c:pt idx="2167">
                  <c:v>1.7260000000000002</c:v>
                </c:pt>
                <c:pt idx="2168">
                  <c:v>1.7270000000000001</c:v>
                </c:pt>
                <c:pt idx="2169">
                  <c:v>1.7280000000000002</c:v>
                </c:pt>
                <c:pt idx="2170">
                  <c:v>1.7280000000000002</c:v>
                </c:pt>
                <c:pt idx="2171">
                  <c:v>1.7290000000000001</c:v>
                </c:pt>
                <c:pt idx="2172">
                  <c:v>1.7300000000000002</c:v>
                </c:pt>
                <c:pt idx="2173">
                  <c:v>1.7310000000000001</c:v>
                </c:pt>
                <c:pt idx="2174">
                  <c:v>1.7320000000000002</c:v>
                </c:pt>
                <c:pt idx="2175">
                  <c:v>1.7330000000000001</c:v>
                </c:pt>
                <c:pt idx="2176">
                  <c:v>1.7330000000000001</c:v>
                </c:pt>
                <c:pt idx="2177">
                  <c:v>1.7340000000000002</c:v>
                </c:pt>
                <c:pt idx="2178">
                  <c:v>1.7350000000000001</c:v>
                </c:pt>
                <c:pt idx="2179">
                  <c:v>1.7360000000000002</c:v>
                </c:pt>
                <c:pt idx="2180">
                  <c:v>1.7370000000000001</c:v>
                </c:pt>
                <c:pt idx="2181">
                  <c:v>1.7380000000000002</c:v>
                </c:pt>
                <c:pt idx="2182">
                  <c:v>1.7380000000000002</c:v>
                </c:pt>
                <c:pt idx="2183">
                  <c:v>1.7390000000000001</c:v>
                </c:pt>
                <c:pt idx="2184">
                  <c:v>1.7400000000000002</c:v>
                </c:pt>
                <c:pt idx="2185">
                  <c:v>1.7410000000000001</c:v>
                </c:pt>
                <c:pt idx="2186">
                  <c:v>1.7420000000000002</c:v>
                </c:pt>
                <c:pt idx="2187">
                  <c:v>1.7430000000000001</c:v>
                </c:pt>
                <c:pt idx="2188">
                  <c:v>1.7430000000000001</c:v>
                </c:pt>
                <c:pt idx="2189">
                  <c:v>1.7440000000000002</c:v>
                </c:pt>
                <c:pt idx="2190">
                  <c:v>1.7450000000000001</c:v>
                </c:pt>
                <c:pt idx="2191">
                  <c:v>1.7460000000000002</c:v>
                </c:pt>
                <c:pt idx="2192">
                  <c:v>1.7470000000000001</c:v>
                </c:pt>
                <c:pt idx="2193">
                  <c:v>1.7480000000000002</c:v>
                </c:pt>
                <c:pt idx="2194">
                  <c:v>1.7480000000000002</c:v>
                </c:pt>
                <c:pt idx="2195">
                  <c:v>1.7490000000000001</c:v>
                </c:pt>
                <c:pt idx="2196">
                  <c:v>1.7500000000000002</c:v>
                </c:pt>
                <c:pt idx="2197">
                  <c:v>1.7510000000000001</c:v>
                </c:pt>
                <c:pt idx="2198">
                  <c:v>1.7520000000000002</c:v>
                </c:pt>
                <c:pt idx="2199">
                  <c:v>1.7530000000000001</c:v>
                </c:pt>
                <c:pt idx="2200">
                  <c:v>1.7530000000000001</c:v>
                </c:pt>
                <c:pt idx="2201">
                  <c:v>1.7540000000000002</c:v>
                </c:pt>
                <c:pt idx="2202">
                  <c:v>1.7550000000000001</c:v>
                </c:pt>
                <c:pt idx="2203">
                  <c:v>1.7560000000000002</c:v>
                </c:pt>
                <c:pt idx="2204">
                  <c:v>1.7570000000000001</c:v>
                </c:pt>
                <c:pt idx="2205">
                  <c:v>1.7580000000000002</c:v>
                </c:pt>
                <c:pt idx="2206">
                  <c:v>1.7580000000000002</c:v>
                </c:pt>
                <c:pt idx="2207">
                  <c:v>1.7590000000000001</c:v>
                </c:pt>
                <c:pt idx="2208">
                  <c:v>1.7600000000000002</c:v>
                </c:pt>
                <c:pt idx="2209">
                  <c:v>1.7610000000000001</c:v>
                </c:pt>
                <c:pt idx="2210">
                  <c:v>1.7620000000000002</c:v>
                </c:pt>
                <c:pt idx="2211">
                  <c:v>1.7630000000000001</c:v>
                </c:pt>
                <c:pt idx="2212">
                  <c:v>1.7630000000000001</c:v>
                </c:pt>
                <c:pt idx="2213">
                  <c:v>1.7640000000000002</c:v>
                </c:pt>
                <c:pt idx="2214">
                  <c:v>1.7650000000000001</c:v>
                </c:pt>
                <c:pt idx="2215">
                  <c:v>1.7660000000000002</c:v>
                </c:pt>
                <c:pt idx="2216">
                  <c:v>1.7670000000000001</c:v>
                </c:pt>
                <c:pt idx="2217">
                  <c:v>1.7680000000000002</c:v>
                </c:pt>
                <c:pt idx="2218">
                  <c:v>1.7680000000000002</c:v>
                </c:pt>
                <c:pt idx="2219">
                  <c:v>1.7690000000000001</c:v>
                </c:pt>
                <c:pt idx="2220">
                  <c:v>1.7700000000000002</c:v>
                </c:pt>
                <c:pt idx="2221">
                  <c:v>1.7710000000000001</c:v>
                </c:pt>
                <c:pt idx="2222">
                  <c:v>1.7720000000000002</c:v>
                </c:pt>
                <c:pt idx="2223">
                  <c:v>1.7720000000000002</c:v>
                </c:pt>
                <c:pt idx="2224">
                  <c:v>1.7730000000000001</c:v>
                </c:pt>
                <c:pt idx="2225">
                  <c:v>1.7740000000000002</c:v>
                </c:pt>
                <c:pt idx="2226">
                  <c:v>1.7750000000000001</c:v>
                </c:pt>
                <c:pt idx="2227">
                  <c:v>1.7760000000000002</c:v>
                </c:pt>
                <c:pt idx="2228">
                  <c:v>1.7770000000000001</c:v>
                </c:pt>
                <c:pt idx="2229">
                  <c:v>1.7770000000000001</c:v>
                </c:pt>
                <c:pt idx="2230">
                  <c:v>1.7780000000000002</c:v>
                </c:pt>
                <c:pt idx="2231">
                  <c:v>1.7790000000000001</c:v>
                </c:pt>
                <c:pt idx="2232">
                  <c:v>1.7800000000000002</c:v>
                </c:pt>
                <c:pt idx="2233">
                  <c:v>1.7810000000000001</c:v>
                </c:pt>
                <c:pt idx="2234">
                  <c:v>1.7820000000000003</c:v>
                </c:pt>
                <c:pt idx="2235">
                  <c:v>1.7820000000000003</c:v>
                </c:pt>
                <c:pt idx="2236">
                  <c:v>1.7830000000000001</c:v>
                </c:pt>
                <c:pt idx="2237">
                  <c:v>1.7840000000000003</c:v>
                </c:pt>
                <c:pt idx="2238">
                  <c:v>1.7850000000000001</c:v>
                </c:pt>
                <c:pt idx="2239">
                  <c:v>1.7860000000000003</c:v>
                </c:pt>
                <c:pt idx="2240">
                  <c:v>1.7870000000000001</c:v>
                </c:pt>
                <c:pt idx="2241">
                  <c:v>1.7870000000000001</c:v>
                </c:pt>
                <c:pt idx="2242">
                  <c:v>1.7880000000000003</c:v>
                </c:pt>
                <c:pt idx="2243">
                  <c:v>1.7890000000000001</c:v>
                </c:pt>
                <c:pt idx="2244">
                  <c:v>1.7900000000000003</c:v>
                </c:pt>
                <c:pt idx="2245">
                  <c:v>1.7910000000000001</c:v>
                </c:pt>
                <c:pt idx="2246">
                  <c:v>1.7920000000000003</c:v>
                </c:pt>
                <c:pt idx="2247">
                  <c:v>1.7920000000000003</c:v>
                </c:pt>
                <c:pt idx="2248">
                  <c:v>1.7930000000000001</c:v>
                </c:pt>
                <c:pt idx="2249">
                  <c:v>1.7940000000000003</c:v>
                </c:pt>
                <c:pt idx="2250">
                  <c:v>1.7950000000000002</c:v>
                </c:pt>
                <c:pt idx="2251">
                  <c:v>1.7960000000000003</c:v>
                </c:pt>
                <c:pt idx="2252">
                  <c:v>1.7970000000000002</c:v>
                </c:pt>
                <c:pt idx="2253">
                  <c:v>1.7970000000000002</c:v>
                </c:pt>
                <c:pt idx="2254">
                  <c:v>1.7980000000000003</c:v>
                </c:pt>
                <c:pt idx="2255">
                  <c:v>1.7990000000000002</c:v>
                </c:pt>
                <c:pt idx="2256">
                  <c:v>1.8000000000000003</c:v>
                </c:pt>
                <c:pt idx="2257">
                  <c:v>1.8010000000000002</c:v>
                </c:pt>
                <c:pt idx="2258">
                  <c:v>1.802</c:v>
                </c:pt>
                <c:pt idx="2259">
                  <c:v>1.802</c:v>
                </c:pt>
                <c:pt idx="2260">
                  <c:v>1.8030000000000002</c:v>
                </c:pt>
                <c:pt idx="2261">
                  <c:v>1.804</c:v>
                </c:pt>
                <c:pt idx="2262">
                  <c:v>1.8050000000000002</c:v>
                </c:pt>
                <c:pt idx="2263">
                  <c:v>1.806</c:v>
                </c:pt>
                <c:pt idx="2264">
                  <c:v>1.8070000000000002</c:v>
                </c:pt>
                <c:pt idx="2265">
                  <c:v>1.8070000000000002</c:v>
                </c:pt>
                <c:pt idx="2266">
                  <c:v>1.8080000000000001</c:v>
                </c:pt>
                <c:pt idx="2267">
                  <c:v>1.8090000000000002</c:v>
                </c:pt>
                <c:pt idx="2268">
                  <c:v>1.81</c:v>
                </c:pt>
                <c:pt idx="2269">
                  <c:v>1.8110000000000002</c:v>
                </c:pt>
                <c:pt idx="2270">
                  <c:v>1.8120000000000001</c:v>
                </c:pt>
                <c:pt idx="2271">
                  <c:v>1.8120000000000001</c:v>
                </c:pt>
                <c:pt idx="2272">
                  <c:v>1.8130000000000002</c:v>
                </c:pt>
                <c:pt idx="2273">
                  <c:v>1.8140000000000001</c:v>
                </c:pt>
                <c:pt idx="2274">
                  <c:v>1.8150000000000002</c:v>
                </c:pt>
                <c:pt idx="2275">
                  <c:v>1.8160000000000001</c:v>
                </c:pt>
                <c:pt idx="2276">
                  <c:v>1.8160000000000001</c:v>
                </c:pt>
                <c:pt idx="2277">
                  <c:v>1.8170000000000002</c:v>
                </c:pt>
                <c:pt idx="2278">
                  <c:v>1.8180000000000001</c:v>
                </c:pt>
                <c:pt idx="2279">
                  <c:v>1.8190000000000002</c:v>
                </c:pt>
                <c:pt idx="2280">
                  <c:v>1.82</c:v>
                </c:pt>
                <c:pt idx="2281">
                  <c:v>1.8210000000000002</c:v>
                </c:pt>
                <c:pt idx="2282">
                  <c:v>1.8210000000000002</c:v>
                </c:pt>
                <c:pt idx="2283">
                  <c:v>1.8220000000000001</c:v>
                </c:pt>
                <c:pt idx="2284">
                  <c:v>1.8230000000000002</c:v>
                </c:pt>
                <c:pt idx="2285">
                  <c:v>1.8240000000000001</c:v>
                </c:pt>
                <c:pt idx="2286">
                  <c:v>1.8250000000000002</c:v>
                </c:pt>
                <c:pt idx="2287">
                  <c:v>1.8260000000000001</c:v>
                </c:pt>
                <c:pt idx="2288">
                  <c:v>1.8260000000000001</c:v>
                </c:pt>
                <c:pt idx="2289">
                  <c:v>1.8270000000000002</c:v>
                </c:pt>
                <c:pt idx="2290">
                  <c:v>1.8280000000000001</c:v>
                </c:pt>
                <c:pt idx="2291">
                  <c:v>1.8290000000000002</c:v>
                </c:pt>
                <c:pt idx="2292">
                  <c:v>1.83</c:v>
                </c:pt>
                <c:pt idx="2293">
                  <c:v>1.8310000000000002</c:v>
                </c:pt>
                <c:pt idx="2294">
                  <c:v>1.8310000000000002</c:v>
                </c:pt>
                <c:pt idx="2295">
                  <c:v>1.8320000000000001</c:v>
                </c:pt>
                <c:pt idx="2296">
                  <c:v>1.8330000000000002</c:v>
                </c:pt>
                <c:pt idx="2297">
                  <c:v>1.8340000000000001</c:v>
                </c:pt>
                <c:pt idx="2298">
                  <c:v>1.8350000000000002</c:v>
                </c:pt>
                <c:pt idx="2299">
                  <c:v>1.8360000000000001</c:v>
                </c:pt>
                <c:pt idx="2300">
                  <c:v>1.8360000000000001</c:v>
                </c:pt>
                <c:pt idx="2301">
                  <c:v>1.8370000000000002</c:v>
                </c:pt>
                <c:pt idx="2302">
                  <c:v>1.8380000000000001</c:v>
                </c:pt>
                <c:pt idx="2303">
                  <c:v>1.8390000000000002</c:v>
                </c:pt>
                <c:pt idx="2304">
                  <c:v>1.84</c:v>
                </c:pt>
                <c:pt idx="2305">
                  <c:v>1.8410000000000002</c:v>
                </c:pt>
                <c:pt idx="2306">
                  <c:v>1.8410000000000002</c:v>
                </c:pt>
                <c:pt idx="2307">
                  <c:v>1.8420000000000001</c:v>
                </c:pt>
                <c:pt idx="2308">
                  <c:v>1.8430000000000002</c:v>
                </c:pt>
                <c:pt idx="2309">
                  <c:v>1.8440000000000001</c:v>
                </c:pt>
                <c:pt idx="2310">
                  <c:v>1.8450000000000002</c:v>
                </c:pt>
                <c:pt idx="2311">
                  <c:v>1.8460000000000001</c:v>
                </c:pt>
                <c:pt idx="2312">
                  <c:v>1.8460000000000001</c:v>
                </c:pt>
                <c:pt idx="2313">
                  <c:v>1.8470000000000002</c:v>
                </c:pt>
                <c:pt idx="2314">
                  <c:v>1.8480000000000001</c:v>
                </c:pt>
                <c:pt idx="2315">
                  <c:v>1.8490000000000002</c:v>
                </c:pt>
                <c:pt idx="2316">
                  <c:v>1.85</c:v>
                </c:pt>
                <c:pt idx="2317">
                  <c:v>1.8510000000000002</c:v>
                </c:pt>
                <c:pt idx="2318">
                  <c:v>1.8510000000000002</c:v>
                </c:pt>
                <c:pt idx="2319">
                  <c:v>1.8520000000000001</c:v>
                </c:pt>
                <c:pt idx="2320">
                  <c:v>1.8530000000000002</c:v>
                </c:pt>
                <c:pt idx="2321">
                  <c:v>1.8540000000000001</c:v>
                </c:pt>
                <c:pt idx="2322">
                  <c:v>1.8550000000000002</c:v>
                </c:pt>
                <c:pt idx="2323">
                  <c:v>1.8560000000000001</c:v>
                </c:pt>
                <c:pt idx="2324">
                  <c:v>1.8560000000000001</c:v>
                </c:pt>
                <c:pt idx="2325">
                  <c:v>1.8570000000000002</c:v>
                </c:pt>
                <c:pt idx="2326">
                  <c:v>1.8580000000000001</c:v>
                </c:pt>
                <c:pt idx="2327">
                  <c:v>1.8590000000000002</c:v>
                </c:pt>
                <c:pt idx="2328">
                  <c:v>1.86</c:v>
                </c:pt>
                <c:pt idx="2329">
                  <c:v>1.8610000000000002</c:v>
                </c:pt>
                <c:pt idx="2330">
                  <c:v>1.8610000000000002</c:v>
                </c:pt>
                <c:pt idx="2331">
                  <c:v>1.8620000000000001</c:v>
                </c:pt>
                <c:pt idx="2332">
                  <c:v>1.8630000000000002</c:v>
                </c:pt>
                <c:pt idx="2333">
                  <c:v>1.8640000000000001</c:v>
                </c:pt>
                <c:pt idx="2334">
                  <c:v>1.8650000000000002</c:v>
                </c:pt>
                <c:pt idx="2335">
                  <c:v>1.8650000000000002</c:v>
                </c:pt>
                <c:pt idx="2336">
                  <c:v>1.8660000000000001</c:v>
                </c:pt>
                <c:pt idx="2337">
                  <c:v>1.8670000000000002</c:v>
                </c:pt>
                <c:pt idx="2338">
                  <c:v>1.8680000000000001</c:v>
                </c:pt>
                <c:pt idx="2339">
                  <c:v>1.8690000000000002</c:v>
                </c:pt>
                <c:pt idx="2340">
                  <c:v>1.87</c:v>
                </c:pt>
                <c:pt idx="2341">
                  <c:v>1.87</c:v>
                </c:pt>
                <c:pt idx="2342">
                  <c:v>1.8710000000000002</c:v>
                </c:pt>
                <c:pt idx="2343">
                  <c:v>1.8720000000000001</c:v>
                </c:pt>
                <c:pt idx="2344">
                  <c:v>1.8730000000000002</c:v>
                </c:pt>
                <c:pt idx="2345">
                  <c:v>1.8740000000000001</c:v>
                </c:pt>
                <c:pt idx="2346">
                  <c:v>1.8750000000000002</c:v>
                </c:pt>
                <c:pt idx="2347">
                  <c:v>1.8750000000000002</c:v>
                </c:pt>
                <c:pt idx="2348">
                  <c:v>1.8760000000000001</c:v>
                </c:pt>
                <c:pt idx="2349">
                  <c:v>1.8770000000000002</c:v>
                </c:pt>
                <c:pt idx="2350">
                  <c:v>1.8780000000000001</c:v>
                </c:pt>
                <c:pt idx="2351">
                  <c:v>1.8790000000000002</c:v>
                </c:pt>
                <c:pt idx="2352">
                  <c:v>1.8800000000000001</c:v>
                </c:pt>
                <c:pt idx="2353">
                  <c:v>1.8800000000000001</c:v>
                </c:pt>
                <c:pt idx="2354">
                  <c:v>1.8810000000000002</c:v>
                </c:pt>
                <c:pt idx="2355">
                  <c:v>1.8820000000000001</c:v>
                </c:pt>
                <c:pt idx="2356">
                  <c:v>1.8830000000000002</c:v>
                </c:pt>
                <c:pt idx="2357">
                  <c:v>1.8840000000000001</c:v>
                </c:pt>
                <c:pt idx="2358">
                  <c:v>1.8850000000000002</c:v>
                </c:pt>
                <c:pt idx="2359">
                  <c:v>1.8850000000000002</c:v>
                </c:pt>
                <c:pt idx="2360">
                  <c:v>1.8860000000000001</c:v>
                </c:pt>
                <c:pt idx="2361">
                  <c:v>1.8870000000000002</c:v>
                </c:pt>
                <c:pt idx="2362">
                  <c:v>1.8880000000000001</c:v>
                </c:pt>
                <c:pt idx="2363">
                  <c:v>1.8890000000000002</c:v>
                </c:pt>
                <c:pt idx="2364">
                  <c:v>1.8900000000000001</c:v>
                </c:pt>
                <c:pt idx="2365">
                  <c:v>1.8900000000000001</c:v>
                </c:pt>
                <c:pt idx="2366">
                  <c:v>1.8910000000000002</c:v>
                </c:pt>
                <c:pt idx="2367">
                  <c:v>1.8920000000000001</c:v>
                </c:pt>
                <c:pt idx="2368">
                  <c:v>1.8930000000000002</c:v>
                </c:pt>
                <c:pt idx="2369">
                  <c:v>1.8940000000000001</c:v>
                </c:pt>
                <c:pt idx="2370">
                  <c:v>1.8950000000000002</c:v>
                </c:pt>
                <c:pt idx="2371">
                  <c:v>1.8950000000000002</c:v>
                </c:pt>
                <c:pt idx="2372">
                  <c:v>1.8960000000000001</c:v>
                </c:pt>
                <c:pt idx="2373">
                  <c:v>1.8970000000000002</c:v>
                </c:pt>
                <c:pt idx="2374">
                  <c:v>1.8980000000000001</c:v>
                </c:pt>
                <c:pt idx="2375">
                  <c:v>1.8990000000000002</c:v>
                </c:pt>
                <c:pt idx="2376">
                  <c:v>1.9000000000000001</c:v>
                </c:pt>
                <c:pt idx="2377">
                  <c:v>1.9000000000000001</c:v>
                </c:pt>
                <c:pt idx="2378">
                  <c:v>1.9010000000000002</c:v>
                </c:pt>
                <c:pt idx="2379">
                  <c:v>1.9020000000000001</c:v>
                </c:pt>
                <c:pt idx="2380">
                  <c:v>1.9030000000000002</c:v>
                </c:pt>
                <c:pt idx="2381">
                  <c:v>1.9040000000000001</c:v>
                </c:pt>
                <c:pt idx="2382">
                  <c:v>1.9050000000000002</c:v>
                </c:pt>
                <c:pt idx="2383">
                  <c:v>1.9050000000000002</c:v>
                </c:pt>
                <c:pt idx="2384">
                  <c:v>1.9060000000000001</c:v>
                </c:pt>
                <c:pt idx="2385">
                  <c:v>1.9070000000000003</c:v>
                </c:pt>
                <c:pt idx="2386">
                  <c:v>1.9080000000000001</c:v>
                </c:pt>
                <c:pt idx="2387">
                  <c:v>1.9090000000000003</c:v>
                </c:pt>
                <c:pt idx="2388">
                  <c:v>1.9100000000000001</c:v>
                </c:pt>
                <c:pt idx="2389">
                  <c:v>1.9100000000000001</c:v>
                </c:pt>
                <c:pt idx="2390">
                  <c:v>1.9110000000000003</c:v>
                </c:pt>
                <c:pt idx="2391">
                  <c:v>1.9120000000000001</c:v>
                </c:pt>
                <c:pt idx="2392">
                  <c:v>1.9130000000000003</c:v>
                </c:pt>
                <c:pt idx="2393">
                  <c:v>1.9140000000000001</c:v>
                </c:pt>
                <c:pt idx="2394">
                  <c:v>1.9140000000000001</c:v>
                </c:pt>
                <c:pt idx="2395">
                  <c:v>1.9150000000000003</c:v>
                </c:pt>
                <c:pt idx="2396">
                  <c:v>1.9160000000000001</c:v>
                </c:pt>
                <c:pt idx="2397">
                  <c:v>1.9170000000000003</c:v>
                </c:pt>
                <c:pt idx="2398">
                  <c:v>1.9180000000000001</c:v>
                </c:pt>
                <c:pt idx="2399">
                  <c:v>1.9190000000000003</c:v>
                </c:pt>
                <c:pt idx="2400">
                  <c:v>1.9190000000000003</c:v>
                </c:pt>
                <c:pt idx="2401">
                  <c:v>1.9200000000000002</c:v>
                </c:pt>
                <c:pt idx="2402">
                  <c:v>1.9210000000000003</c:v>
                </c:pt>
                <c:pt idx="2403">
                  <c:v>1.9220000000000002</c:v>
                </c:pt>
                <c:pt idx="2404">
                  <c:v>1.9230000000000003</c:v>
                </c:pt>
                <c:pt idx="2405">
                  <c:v>1.9240000000000002</c:v>
                </c:pt>
                <c:pt idx="2406">
                  <c:v>1.9240000000000002</c:v>
                </c:pt>
                <c:pt idx="2407">
                  <c:v>1.9250000000000003</c:v>
                </c:pt>
                <c:pt idx="2408">
                  <c:v>1.9260000000000002</c:v>
                </c:pt>
                <c:pt idx="2409">
                  <c:v>1.927</c:v>
                </c:pt>
                <c:pt idx="2410">
                  <c:v>1.9279999999999999</c:v>
                </c:pt>
                <c:pt idx="2411">
                  <c:v>1.9290000000000003</c:v>
                </c:pt>
                <c:pt idx="2412">
                  <c:v>1.9290000000000003</c:v>
                </c:pt>
                <c:pt idx="2413">
                  <c:v>1.9300000000000002</c:v>
                </c:pt>
                <c:pt idx="2414">
                  <c:v>1.931</c:v>
                </c:pt>
                <c:pt idx="2415">
                  <c:v>1.9319999999999999</c:v>
                </c:pt>
                <c:pt idx="2416">
                  <c:v>1.9330000000000003</c:v>
                </c:pt>
                <c:pt idx="2417">
                  <c:v>1.9340000000000002</c:v>
                </c:pt>
                <c:pt idx="2418">
                  <c:v>1.9340000000000002</c:v>
                </c:pt>
                <c:pt idx="2419">
                  <c:v>1.9350000000000001</c:v>
                </c:pt>
                <c:pt idx="2420">
                  <c:v>1.9359999999999999</c:v>
                </c:pt>
                <c:pt idx="2421">
                  <c:v>1.9370000000000003</c:v>
                </c:pt>
                <c:pt idx="2422">
                  <c:v>1.9380000000000002</c:v>
                </c:pt>
                <c:pt idx="2423">
                  <c:v>1.9390000000000001</c:v>
                </c:pt>
                <c:pt idx="2424">
                  <c:v>1.9390000000000001</c:v>
                </c:pt>
                <c:pt idx="2425">
                  <c:v>1.94</c:v>
                </c:pt>
                <c:pt idx="2426">
                  <c:v>1.9410000000000003</c:v>
                </c:pt>
                <c:pt idx="2427">
                  <c:v>1.9420000000000002</c:v>
                </c:pt>
                <c:pt idx="2428">
                  <c:v>1.9430000000000001</c:v>
                </c:pt>
                <c:pt idx="2429">
                  <c:v>1.944</c:v>
                </c:pt>
                <c:pt idx="2430">
                  <c:v>1.944</c:v>
                </c:pt>
                <c:pt idx="2431">
                  <c:v>1.9450000000000003</c:v>
                </c:pt>
                <c:pt idx="2432">
                  <c:v>1.9460000000000002</c:v>
                </c:pt>
                <c:pt idx="2433">
                  <c:v>1.9470000000000001</c:v>
                </c:pt>
                <c:pt idx="2434">
                  <c:v>1.948</c:v>
                </c:pt>
                <c:pt idx="2435">
                  <c:v>1.9490000000000003</c:v>
                </c:pt>
                <c:pt idx="2436">
                  <c:v>1.9490000000000003</c:v>
                </c:pt>
                <c:pt idx="2437">
                  <c:v>1.9500000000000002</c:v>
                </c:pt>
                <c:pt idx="2438">
                  <c:v>1.9510000000000001</c:v>
                </c:pt>
                <c:pt idx="2439">
                  <c:v>1.952</c:v>
                </c:pt>
                <c:pt idx="2440">
                  <c:v>1.9530000000000003</c:v>
                </c:pt>
                <c:pt idx="2441">
                  <c:v>1.9540000000000002</c:v>
                </c:pt>
                <c:pt idx="2442">
                  <c:v>1.9540000000000002</c:v>
                </c:pt>
                <c:pt idx="2443">
                  <c:v>1.9550000000000001</c:v>
                </c:pt>
                <c:pt idx="2444">
                  <c:v>1.956</c:v>
                </c:pt>
                <c:pt idx="2445">
                  <c:v>1.9570000000000003</c:v>
                </c:pt>
                <c:pt idx="2446">
                  <c:v>1.9580000000000002</c:v>
                </c:pt>
                <c:pt idx="2447">
                  <c:v>1.9580000000000002</c:v>
                </c:pt>
                <c:pt idx="2448">
                  <c:v>1.9590000000000001</c:v>
                </c:pt>
                <c:pt idx="2449">
                  <c:v>1.96</c:v>
                </c:pt>
                <c:pt idx="2450">
                  <c:v>1.9610000000000003</c:v>
                </c:pt>
                <c:pt idx="2451">
                  <c:v>1.9620000000000002</c:v>
                </c:pt>
                <c:pt idx="2452">
                  <c:v>1.9630000000000001</c:v>
                </c:pt>
                <c:pt idx="2453">
                  <c:v>1.9630000000000001</c:v>
                </c:pt>
                <c:pt idx="2454">
                  <c:v>1.964</c:v>
                </c:pt>
                <c:pt idx="2455">
                  <c:v>1.9650000000000003</c:v>
                </c:pt>
                <c:pt idx="2456">
                  <c:v>1.9660000000000002</c:v>
                </c:pt>
                <c:pt idx="2457">
                  <c:v>1.9670000000000001</c:v>
                </c:pt>
                <c:pt idx="2458">
                  <c:v>1.968</c:v>
                </c:pt>
                <c:pt idx="2459">
                  <c:v>1.968</c:v>
                </c:pt>
                <c:pt idx="2460">
                  <c:v>1.9690000000000003</c:v>
                </c:pt>
                <c:pt idx="2461">
                  <c:v>1.9700000000000002</c:v>
                </c:pt>
                <c:pt idx="2462">
                  <c:v>1.9710000000000001</c:v>
                </c:pt>
                <c:pt idx="2463">
                  <c:v>1.972</c:v>
                </c:pt>
                <c:pt idx="2464">
                  <c:v>1.9730000000000003</c:v>
                </c:pt>
                <c:pt idx="2465">
                  <c:v>1.9730000000000003</c:v>
                </c:pt>
                <c:pt idx="2466">
                  <c:v>1.9740000000000002</c:v>
                </c:pt>
                <c:pt idx="2467">
                  <c:v>1.9750000000000001</c:v>
                </c:pt>
                <c:pt idx="2468">
                  <c:v>1.976</c:v>
                </c:pt>
                <c:pt idx="2469">
                  <c:v>1.9770000000000003</c:v>
                </c:pt>
                <c:pt idx="2470">
                  <c:v>1.9780000000000002</c:v>
                </c:pt>
                <c:pt idx="2471">
                  <c:v>1.9780000000000002</c:v>
                </c:pt>
                <c:pt idx="2472">
                  <c:v>1.9790000000000001</c:v>
                </c:pt>
                <c:pt idx="2473">
                  <c:v>1.98</c:v>
                </c:pt>
                <c:pt idx="2474">
                  <c:v>1.9810000000000003</c:v>
                </c:pt>
                <c:pt idx="2475">
                  <c:v>1.9820000000000002</c:v>
                </c:pt>
                <c:pt idx="2476">
                  <c:v>1.9830000000000001</c:v>
                </c:pt>
                <c:pt idx="2477">
                  <c:v>1.9830000000000001</c:v>
                </c:pt>
                <c:pt idx="2478">
                  <c:v>1.984</c:v>
                </c:pt>
                <c:pt idx="2479">
                  <c:v>1.9850000000000003</c:v>
                </c:pt>
                <c:pt idx="2480">
                  <c:v>1.9860000000000002</c:v>
                </c:pt>
                <c:pt idx="2481">
                  <c:v>1.9870000000000001</c:v>
                </c:pt>
                <c:pt idx="2482">
                  <c:v>1.988</c:v>
                </c:pt>
                <c:pt idx="2483">
                  <c:v>1.988</c:v>
                </c:pt>
                <c:pt idx="2484">
                  <c:v>1.9890000000000003</c:v>
                </c:pt>
                <c:pt idx="2485">
                  <c:v>1.9900000000000002</c:v>
                </c:pt>
                <c:pt idx="2486">
                  <c:v>1.9910000000000001</c:v>
                </c:pt>
                <c:pt idx="2487">
                  <c:v>1.992</c:v>
                </c:pt>
                <c:pt idx="2488">
                  <c:v>1.9930000000000003</c:v>
                </c:pt>
                <c:pt idx="2489">
                  <c:v>1.9930000000000003</c:v>
                </c:pt>
                <c:pt idx="2490">
                  <c:v>1.9940000000000002</c:v>
                </c:pt>
                <c:pt idx="2491">
                  <c:v>1.9950000000000001</c:v>
                </c:pt>
                <c:pt idx="2492">
                  <c:v>1.996</c:v>
                </c:pt>
                <c:pt idx="2493">
                  <c:v>1.9970000000000003</c:v>
                </c:pt>
                <c:pt idx="2494">
                  <c:v>1.9980000000000002</c:v>
                </c:pt>
                <c:pt idx="2495">
                  <c:v>1.9980000000000002</c:v>
                </c:pt>
                <c:pt idx="2496">
                  <c:v>1.9990000000000001</c:v>
                </c:pt>
                <c:pt idx="2497">
                  <c:v>2</c:v>
                </c:pt>
                <c:pt idx="2498">
                  <c:v>2.0010000000000003</c:v>
                </c:pt>
                <c:pt idx="2499">
                  <c:v>2.0020000000000002</c:v>
                </c:pt>
                <c:pt idx="2500">
                  <c:v>2.0030000000000001</c:v>
                </c:pt>
                <c:pt idx="2501">
                  <c:v>2.0030000000000001</c:v>
                </c:pt>
                <c:pt idx="2502">
                  <c:v>2.004</c:v>
                </c:pt>
                <c:pt idx="2503">
                  <c:v>2.0050000000000003</c:v>
                </c:pt>
                <c:pt idx="2504">
                  <c:v>2.0060000000000002</c:v>
                </c:pt>
                <c:pt idx="2505">
                  <c:v>2.0070000000000001</c:v>
                </c:pt>
                <c:pt idx="2506">
                  <c:v>2.0070000000000001</c:v>
                </c:pt>
                <c:pt idx="2507">
                  <c:v>2.008</c:v>
                </c:pt>
                <c:pt idx="2508">
                  <c:v>2.0090000000000003</c:v>
                </c:pt>
                <c:pt idx="2509">
                  <c:v>2.0100000000000002</c:v>
                </c:pt>
                <c:pt idx="2510">
                  <c:v>2.0110000000000001</c:v>
                </c:pt>
                <c:pt idx="2511">
                  <c:v>2.012</c:v>
                </c:pt>
                <c:pt idx="2512">
                  <c:v>2.012</c:v>
                </c:pt>
                <c:pt idx="2513">
                  <c:v>2.0130000000000003</c:v>
                </c:pt>
                <c:pt idx="2514">
                  <c:v>2.0140000000000002</c:v>
                </c:pt>
                <c:pt idx="2515">
                  <c:v>2.0150000000000001</c:v>
                </c:pt>
                <c:pt idx="2516">
                  <c:v>2.016</c:v>
                </c:pt>
                <c:pt idx="2517">
                  <c:v>2.0170000000000003</c:v>
                </c:pt>
                <c:pt idx="2518">
                  <c:v>2.0170000000000003</c:v>
                </c:pt>
                <c:pt idx="2519">
                  <c:v>2.0180000000000002</c:v>
                </c:pt>
                <c:pt idx="2520">
                  <c:v>2.0190000000000001</c:v>
                </c:pt>
                <c:pt idx="2521">
                  <c:v>2.02</c:v>
                </c:pt>
                <c:pt idx="2522">
                  <c:v>2.0210000000000004</c:v>
                </c:pt>
                <c:pt idx="2523">
                  <c:v>2.0220000000000002</c:v>
                </c:pt>
                <c:pt idx="2524">
                  <c:v>2.0220000000000002</c:v>
                </c:pt>
                <c:pt idx="2525">
                  <c:v>2.0230000000000001</c:v>
                </c:pt>
                <c:pt idx="2526">
                  <c:v>2.024</c:v>
                </c:pt>
                <c:pt idx="2527">
                  <c:v>2.0250000000000004</c:v>
                </c:pt>
                <c:pt idx="2528">
                  <c:v>2.0260000000000002</c:v>
                </c:pt>
                <c:pt idx="2529">
                  <c:v>2.0270000000000001</c:v>
                </c:pt>
                <c:pt idx="2530">
                  <c:v>2.0270000000000001</c:v>
                </c:pt>
                <c:pt idx="2531">
                  <c:v>2.028</c:v>
                </c:pt>
                <c:pt idx="2532">
                  <c:v>2.0290000000000004</c:v>
                </c:pt>
                <c:pt idx="2533">
                  <c:v>2.0300000000000002</c:v>
                </c:pt>
                <c:pt idx="2534">
                  <c:v>2.0310000000000001</c:v>
                </c:pt>
                <c:pt idx="2535">
                  <c:v>2.032</c:v>
                </c:pt>
                <c:pt idx="2536">
                  <c:v>2.032</c:v>
                </c:pt>
                <c:pt idx="2537">
                  <c:v>2.0330000000000004</c:v>
                </c:pt>
                <c:pt idx="2538">
                  <c:v>2.0340000000000003</c:v>
                </c:pt>
                <c:pt idx="2539">
                  <c:v>2.0350000000000001</c:v>
                </c:pt>
                <c:pt idx="2540">
                  <c:v>2.036</c:v>
                </c:pt>
                <c:pt idx="2541">
                  <c:v>2.0370000000000004</c:v>
                </c:pt>
                <c:pt idx="2542">
                  <c:v>2.0370000000000004</c:v>
                </c:pt>
                <c:pt idx="2543">
                  <c:v>2.0380000000000003</c:v>
                </c:pt>
                <c:pt idx="2544">
                  <c:v>2.0390000000000001</c:v>
                </c:pt>
                <c:pt idx="2545">
                  <c:v>2.04</c:v>
                </c:pt>
                <c:pt idx="2546">
                  <c:v>2.0410000000000004</c:v>
                </c:pt>
                <c:pt idx="2547">
                  <c:v>2.0420000000000003</c:v>
                </c:pt>
                <c:pt idx="2548">
                  <c:v>2.0420000000000003</c:v>
                </c:pt>
                <c:pt idx="2549">
                  <c:v>2.0430000000000001</c:v>
                </c:pt>
                <c:pt idx="2550">
                  <c:v>2.044</c:v>
                </c:pt>
                <c:pt idx="2551">
                  <c:v>2.0450000000000004</c:v>
                </c:pt>
                <c:pt idx="2552">
                  <c:v>2.0460000000000003</c:v>
                </c:pt>
                <c:pt idx="2553">
                  <c:v>2.0470000000000002</c:v>
                </c:pt>
                <c:pt idx="2554">
                  <c:v>2.0470000000000002</c:v>
                </c:pt>
                <c:pt idx="2555">
                  <c:v>2.048</c:v>
                </c:pt>
                <c:pt idx="2556">
                  <c:v>2.0490000000000004</c:v>
                </c:pt>
                <c:pt idx="2557">
                  <c:v>2.0500000000000003</c:v>
                </c:pt>
                <c:pt idx="2558">
                  <c:v>2.0510000000000002</c:v>
                </c:pt>
                <c:pt idx="2559">
                  <c:v>2.052</c:v>
                </c:pt>
                <c:pt idx="2560">
                  <c:v>2.052</c:v>
                </c:pt>
                <c:pt idx="2561">
                  <c:v>2.0529999999999999</c:v>
                </c:pt>
                <c:pt idx="2562">
                  <c:v>2.0540000000000003</c:v>
                </c:pt>
                <c:pt idx="2563">
                  <c:v>2.0550000000000002</c:v>
                </c:pt>
                <c:pt idx="2564">
                  <c:v>2.056</c:v>
                </c:pt>
                <c:pt idx="2565">
                  <c:v>2.056</c:v>
                </c:pt>
                <c:pt idx="2566">
                  <c:v>2.0569999999999999</c:v>
                </c:pt>
                <c:pt idx="2567">
                  <c:v>2.0580000000000003</c:v>
                </c:pt>
                <c:pt idx="2568">
                  <c:v>2.0590000000000002</c:v>
                </c:pt>
                <c:pt idx="2569">
                  <c:v>2.06</c:v>
                </c:pt>
                <c:pt idx="2570">
                  <c:v>2.0609999999999999</c:v>
                </c:pt>
                <c:pt idx="2571">
                  <c:v>2.0609999999999999</c:v>
                </c:pt>
                <c:pt idx="2572">
                  <c:v>2.0620000000000003</c:v>
                </c:pt>
                <c:pt idx="2573">
                  <c:v>2.0630000000000002</c:v>
                </c:pt>
                <c:pt idx="2574">
                  <c:v>2.0640000000000001</c:v>
                </c:pt>
                <c:pt idx="2575">
                  <c:v>2.0649999999999999</c:v>
                </c:pt>
                <c:pt idx="2576">
                  <c:v>2.0660000000000003</c:v>
                </c:pt>
                <c:pt idx="2577">
                  <c:v>2.0660000000000003</c:v>
                </c:pt>
                <c:pt idx="2578">
                  <c:v>2.0670000000000002</c:v>
                </c:pt>
                <c:pt idx="2579">
                  <c:v>2.0680000000000001</c:v>
                </c:pt>
                <c:pt idx="2580">
                  <c:v>2.069</c:v>
                </c:pt>
                <c:pt idx="2581">
                  <c:v>2.0700000000000003</c:v>
                </c:pt>
                <c:pt idx="2582">
                  <c:v>2.0710000000000002</c:v>
                </c:pt>
                <c:pt idx="2583">
                  <c:v>2.0710000000000002</c:v>
                </c:pt>
                <c:pt idx="2584">
                  <c:v>2.0720000000000001</c:v>
                </c:pt>
                <c:pt idx="2585">
                  <c:v>2.073</c:v>
                </c:pt>
                <c:pt idx="2586">
                  <c:v>2.0740000000000003</c:v>
                </c:pt>
                <c:pt idx="2587">
                  <c:v>2.0750000000000002</c:v>
                </c:pt>
                <c:pt idx="2588">
                  <c:v>2.0760000000000001</c:v>
                </c:pt>
                <c:pt idx="2589">
                  <c:v>2.0760000000000001</c:v>
                </c:pt>
                <c:pt idx="2590">
                  <c:v>2.077</c:v>
                </c:pt>
                <c:pt idx="2591">
                  <c:v>2.0780000000000003</c:v>
                </c:pt>
                <c:pt idx="2592">
                  <c:v>2.0790000000000002</c:v>
                </c:pt>
                <c:pt idx="2593">
                  <c:v>2.08</c:v>
                </c:pt>
                <c:pt idx="2594">
                  <c:v>2.081</c:v>
                </c:pt>
                <c:pt idx="2595">
                  <c:v>2.081</c:v>
                </c:pt>
                <c:pt idx="2596">
                  <c:v>2.0820000000000003</c:v>
                </c:pt>
                <c:pt idx="2597">
                  <c:v>2.0830000000000002</c:v>
                </c:pt>
                <c:pt idx="2598">
                  <c:v>2.0840000000000001</c:v>
                </c:pt>
                <c:pt idx="2599">
                  <c:v>2.085</c:v>
                </c:pt>
                <c:pt idx="2600">
                  <c:v>2.0860000000000003</c:v>
                </c:pt>
                <c:pt idx="2601">
                  <c:v>2.0860000000000003</c:v>
                </c:pt>
                <c:pt idx="2602">
                  <c:v>2.0870000000000002</c:v>
                </c:pt>
                <c:pt idx="2603">
                  <c:v>2.0880000000000001</c:v>
                </c:pt>
                <c:pt idx="2604">
                  <c:v>2.089</c:v>
                </c:pt>
                <c:pt idx="2605">
                  <c:v>2.0900000000000003</c:v>
                </c:pt>
                <c:pt idx="2606">
                  <c:v>2.0910000000000002</c:v>
                </c:pt>
                <c:pt idx="2607">
                  <c:v>2.0910000000000002</c:v>
                </c:pt>
                <c:pt idx="2608">
                  <c:v>2.0920000000000001</c:v>
                </c:pt>
                <c:pt idx="2609">
                  <c:v>2.093</c:v>
                </c:pt>
                <c:pt idx="2610">
                  <c:v>2.0940000000000003</c:v>
                </c:pt>
                <c:pt idx="2611">
                  <c:v>2.0950000000000002</c:v>
                </c:pt>
                <c:pt idx="2612">
                  <c:v>2.0960000000000001</c:v>
                </c:pt>
                <c:pt idx="2613">
                  <c:v>2.0960000000000001</c:v>
                </c:pt>
                <c:pt idx="2614">
                  <c:v>2.097</c:v>
                </c:pt>
                <c:pt idx="2615">
                  <c:v>2.0980000000000003</c:v>
                </c:pt>
                <c:pt idx="2616">
                  <c:v>2.0990000000000002</c:v>
                </c:pt>
                <c:pt idx="2617">
                  <c:v>2.1</c:v>
                </c:pt>
                <c:pt idx="2618">
                  <c:v>2.1</c:v>
                </c:pt>
                <c:pt idx="2619">
                  <c:v>2.101</c:v>
                </c:pt>
                <c:pt idx="2620">
                  <c:v>2.1020000000000003</c:v>
                </c:pt>
                <c:pt idx="2621">
                  <c:v>2.1030000000000002</c:v>
                </c:pt>
                <c:pt idx="2622">
                  <c:v>2.1040000000000001</c:v>
                </c:pt>
                <c:pt idx="2623">
                  <c:v>2.105</c:v>
                </c:pt>
                <c:pt idx="2624">
                  <c:v>2.105</c:v>
                </c:pt>
                <c:pt idx="2625">
                  <c:v>2.1060000000000003</c:v>
                </c:pt>
                <c:pt idx="2626">
                  <c:v>2.1070000000000002</c:v>
                </c:pt>
                <c:pt idx="2627">
                  <c:v>2.1080000000000001</c:v>
                </c:pt>
                <c:pt idx="2628">
                  <c:v>2.109</c:v>
                </c:pt>
                <c:pt idx="2629">
                  <c:v>2.1100000000000003</c:v>
                </c:pt>
                <c:pt idx="2630">
                  <c:v>2.1100000000000003</c:v>
                </c:pt>
                <c:pt idx="2631">
                  <c:v>2.1110000000000002</c:v>
                </c:pt>
                <c:pt idx="2632">
                  <c:v>2.1120000000000001</c:v>
                </c:pt>
                <c:pt idx="2633">
                  <c:v>2.113</c:v>
                </c:pt>
                <c:pt idx="2634">
                  <c:v>2.1140000000000003</c:v>
                </c:pt>
                <c:pt idx="2635">
                  <c:v>2.1150000000000002</c:v>
                </c:pt>
                <c:pt idx="2636">
                  <c:v>2.1150000000000002</c:v>
                </c:pt>
                <c:pt idx="2637">
                  <c:v>2.1160000000000001</c:v>
                </c:pt>
                <c:pt idx="2638">
                  <c:v>2.117</c:v>
                </c:pt>
                <c:pt idx="2639">
                  <c:v>2.1180000000000003</c:v>
                </c:pt>
                <c:pt idx="2640">
                  <c:v>2.1190000000000002</c:v>
                </c:pt>
                <c:pt idx="2641">
                  <c:v>2.12</c:v>
                </c:pt>
                <c:pt idx="2642">
                  <c:v>2.12</c:v>
                </c:pt>
                <c:pt idx="2643">
                  <c:v>2.121</c:v>
                </c:pt>
                <c:pt idx="2644">
                  <c:v>2.1220000000000003</c:v>
                </c:pt>
                <c:pt idx="2645">
                  <c:v>2.1230000000000002</c:v>
                </c:pt>
                <c:pt idx="2646">
                  <c:v>2.1240000000000001</c:v>
                </c:pt>
                <c:pt idx="2647">
                  <c:v>2.125</c:v>
                </c:pt>
                <c:pt idx="2648">
                  <c:v>2.125</c:v>
                </c:pt>
                <c:pt idx="2649">
                  <c:v>2.1260000000000003</c:v>
                </c:pt>
                <c:pt idx="2650">
                  <c:v>2.1270000000000002</c:v>
                </c:pt>
                <c:pt idx="2651">
                  <c:v>2.1280000000000001</c:v>
                </c:pt>
                <c:pt idx="2652">
                  <c:v>2.129</c:v>
                </c:pt>
                <c:pt idx="2653">
                  <c:v>2.1300000000000003</c:v>
                </c:pt>
                <c:pt idx="2654">
                  <c:v>2.1300000000000003</c:v>
                </c:pt>
                <c:pt idx="2655">
                  <c:v>2.1310000000000002</c:v>
                </c:pt>
                <c:pt idx="2656">
                  <c:v>2.1320000000000001</c:v>
                </c:pt>
                <c:pt idx="2657">
                  <c:v>2.133</c:v>
                </c:pt>
                <c:pt idx="2658">
                  <c:v>2.1340000000000003</c:v>
                </c:pt>
                <c:pt idx="2659">
                  <c:v>2.1350000000000002</c:v>
                </c:pt>
                <c:pt idx="2660">
                  <c:v>2.1350000000000002</c:v>
                </c:pt>
                <c:pt idx="2661">
                  <c:v>2.1360000000000001</c:v>
                </c:pt>
                <c:pt idx="2662">
                  <c:v>2.137</c:v>
                </c:pt>
                <c:pt idx="2663">
                  <c:v>2.1380000000000003</c:v>
                </c:pt>
                <c:pt idx="2664">
                  <c:v>2.1390000000000002</c:v>
                </c:pt>
                <c:pt idx="2665">
                  <c:v>2.14</c:v>
                </c:pt>
                <c:pt idx="2666">
                  <c:v>2.14</c:v>
                </c:pt>
                <c:pt idx="2667">
                  <c:v>2.141</c:v>
                </c:pt>
                <c:pt idx="2668">
                  <c:v>2.1420000000000003</c:v>
                </c:pt>
                <c:pt idx="2669">
                  <c:v>2.1430000000000002</c:v>
                </c:pt>
                <c:pt idx="2670">
                  <c:v>2.1440000000000001</c:v>
                </c:pt>
                <c:pt idx="2671">
                  <c:v>2.145</c:v>
                </c:pt>
                <c:pt idx="2672">
                  <c:v>2.145</c:v>
                </c:pt>
                <c:pt idx="2673">
                  <c:v>2.1460000000000004</c:v>
                </c:pt>
                <c:pt idx="2674">
                  <c:v>2.1470000000000002</c:v>
                </c:pt>
                <c:pt idx="2675">
                  <c:v>2.1480000000000001</c:v>
                </c:pt>
                <c:pt idx="2676">
                  <c:v>2.149</c:v>
                </c:pt>
                <c:pt idx="2677">
                  <c:v>2.149</c:v>
                </c:pt>
                <c:pt idx="2678">
                  <c:v>2.1500000000000004</c:v>
                </c:pt>
                <c:pt idx="2679">
                  <c:v>2.1510000000000002</c:v>
                </c:pt>
                <c:pt idx="2680">
                  <c:v>2.1520000000000001</c:v>
                </c:pt>
                <c:pt idx="2681">
                  <c:v>2.153</c:v>
                </c:pt>
                <c:pt idx="2682">
                  <c:v>2.1540000000000004</c:v>
                </c:pt>
                <c:pt idx="2683">
                  <c:v>2.1540000000000004</c:v>
                </c:pt>
                <c:pt idx="2684">
                  <c:v>2.1550000000000002</c:v>
                </c:pt>
                <c:pt idx="2685">
                  <c:v>2.1560000000000001</c:v>
                </c:pt>
                <c:pt idx="2686">
                  <c:v>2.157</c:v>
                </c:pt>
                <c:pt idx="2687">
                  <c:v>2.1580000000000004</c:v>
                </c:pt>
                <c:pt idx="2688">
                  <c:v>2.1590000000000003</c:v>
                </c:pt>
                <c:pt idx="2689">
                  <c:v>2.1590000000000003</c:v>
                </c:pt>
                <c:pt idx="2690">
                  <c:v>2.16</c:v>
                </c:pt>
                <c:pt idx="2691">
                  <c:v>2.161</c:v>
                </c:pt>
                <c:pt idx="2692">
                  <c:v>2.1620000000000004</c:v>
                </c:pt>
                <c:pt idx="2693">
                  <c:v>2.1630000000000003</c:v>
                </c:pt>
                <c:pt idx="2694">
                  <c:v>2.1640000000000001</c:v>
                </c:pt>
                <c:pt idx="2695">
                  <c:v>2.1640000000000001</c:v>
                </c:pt>
                <c:pt idx="2696">
                  <c:v>2.165</c:v>
                </c:pt>
                <c:pt idx="2697">
                  <c:v>2.1660000000000004</c:v>
                </c:pt>
                <c:pt idx="2698">
                  <c:v>2.1670000000000003</c:v>
                </c:pt>
                <c:pt idx="2699">
                  <c:v>2.1680000000000001</c:v>
                </c:pt>
                <c:pt idx="2700">
                  <c:v>2.169</c:v>
                </c:pt>
                <c:pt idx="2701">
                  <c:v>2.169</c:v>
                </c:pt>
                <c:pt idx="2702">
                  <c:v>2.1700000000000004</c:v>
                </c:pt>
                <c:pt idx="2703">
                  <c:v>2.1710000000000003</c:v>
                </c:pt>
                <c:pt idx="2704">
                  <c:v>2.1720000000000002</c:v>
                </c:pt>
                <c:pt idx="2705">
                  <c:v>2.173</c:v>
                </c:pt>
                <c:pt idx="2706">
                  <c:v>2.1740000000000004</c:v>
                </c:pt>
                <c:pt idx="2707">
                  <c:v>2.1740000000000004</c:v>
                </c:pt>
                <c:pt idx="2708">
                  <c:v>2.1750000000000003</c:v>
                </c:pt>
                <c:pt idx="2709">
                  <c:v>2.1760000000000002</c:v>
                </c:pt>
                <c:pt idx="2710">
                  <c:v>2.177</c:v>
                </c:pt>
                <c:pt idx="2711">
                  <c:v>2.1779999999999999</c:v>
                </c:pt>
                <c:pt idx="2712">
                  <c:v>2.1790000000000003</c:v>
                </c:pt>
                <c:pt idx="2713">
                  <c:v>2.1790000000000003</c:v>
                </c:pt>
                <c:pt idx="2714">
                  <c:v>2.1800000000000002</c:v>
                </c:pt>
                <c:pt idx="2715">
                  <c:v>2.181</c:v>
                </c:pt>
                <c:pt idx="2716">
                  <c:v>2.1819999999999999</c:v>
                </c:pt>
                <c:pt idx="2717">
                  <c:v>2.1830000000000003</c:v>
                </c:pt>
                <c:pt idx="2718">
                  <c:v>2.1840000000000002</c:v>
                </c:pt>
                <c:pt idx="2719">
                  <c:v>2.1840000000000002</c:v>
                </c:pt>
                <c:pt idx="2720">
                  <c:v>2.1850000000000001</c:v>
                </c:pt>
                <c:pt idx="2721">
                  <c:v>2.1859999999999999</c:v>
                </c:pt>
                <c:pt idx="2722">
                  <c:v>2.1870000000000003</c:v>
                </c:pt>
                <c:pt idx="2723">
                  <c:v>2.1880000000000002</c:v>
                </c:pt>
                <c:pt idx="2724">
                  <c:v>2.1890000000000001</c:v>
                </c:pt>
                <c:pt idx="2725">
                  <c:v>2.1890000000000001</c:v>
                </c:pt>
                <c:pt idx="2726">
                  <c:v>2.19</c:v>
                </c:pt>
                <c:pt idx="2727">
                  <c:v>2.1910000000000003</c:v>
                </c:pt>
                <c:pt idx="2728">
                  <c:v>2.1920000000000002</c:v>
                </c:pt>
                <c:pt idx="2729">
                  <c:v>2.1930000000000001</c:v>
                </c:pt>
                <c:pt idx="2730">
                  <c:v>2.194</c:v>
                </c:pt>
                <c:pt idx="2731">
                  <c:v>2.194</c:v>
                </c:pt>
                <c:pt idx="2732">
                  <c:v>2.1950000000000003</c:v>
                </c:pt>
                <c:pt idx="2733">
                  <c:v>2.1960000000000002</c:v>
                </c:pt>
                <c:pt idx="2734">
                  <c:v>2.1970000000000001</c:v>
                </c:pt>
                <c:pt idx="2735">
                  <c:v>2.198</c:v>
                </c:pt>
                <c:pt idx="2736">
                  <c:v>2.198</c:v>
                </c:pt>
                <c:pt idx="2737">
                  <c:v>2.1990000000000003</c:v>
                </c:pt>
                <c:pt idx="2738">
                  <c:v>2.2000000000000002</c:v>
                </c:pt>
                <c:pt idx="2739">
                  <c:v>2.2010000000000001</c:v>
                </c:pt>
                <c:pt idx="2740">
                  <c:v>2.202</c:v>
                </c:pt>
                <c:pt idx="2741">
                  <c:v>2.2030000000000003</c:v>
                </c:pt>
                <c:pt idx="2742">
                  <c:v>2.2030000000000003</c:v>
                </c:pt>
                <c:pt idx="2743">
                  <c:v>2.2040000000000002</c:v>
                </c:pt>
                <c:pt idx="2744">
                  <c:v>2.2050000000000001</c:v>
                </c:pt>
                <c:pt idx="2745">
                  <c:v>2.206</c:v>
                </c:pt>
                <c:pt idx="2746">
                  <c:v>2.2070000000000003</c:v>
                </c:pt>
                <c:pt idx="2747">
                  <c:v>2.2080000000000002</c:v>
                </c:pt>
                <c:pt idx="2748">
                  <c:v>2.2080000000000002</c:v>
                </c:pt>
                <c:pt idx="2749">
                  <c:v>2.2090000000000001</c:v>
                </c:pt>
                <c:pt idx="2750">
                  <c:v>2.21</c:v>
                </c:pt>
                <c:pt idx="2751">
                  <c:v>2.2110000000000003</c:v>
                </c:pt>
                <c:pt idx="2752">
                  <c:v>2.2120000000000002</c:v>
                </c:pt>
                <c:pt idx="2753">
                  <c:v>2.2130000000000001</c:v>
                </c:pt>
                <c:pt idx="2754">
                  <c:v>2.2130000000000001</c:v>
                </c:pt>
                <c:pt idx="2755">
                  <c:v>2.214</c:v>
                </c:pt>
                <c:pt idx="2756">
                  <c:v>2.2150000000000003</c:v>
                </c:pt>
                <c:pt idx="2757">
                  <c:v>2.2160000000000002</c:v>
                </c:pt>
                <c:pt idx="2758">
                  <c:v>2.2170000000000001</c:v>
                </c:pt>
                <c:pt idx="2759">
                  <c:v>2.218</c:v>
                </c:pt>
                <c:pt idx="2760">
                  <c:v>2.218</c:v>
                </c:pt>
                <c:pt idx="2761">
                  <c:v>2.2190000000000003</c:v>
                </c:pt>
                <c:pt idx="2762">
                  <c:v>2.2200000000000002</c:v>
                </c:pt>
                <c:pt idx="2763">
                  <c:v>2.2210000000000001</c:v>
                </c:pt>
                <c:pt idx="2764">
                  <c:v>2.222</c:v>
                </c:pt>
                <c:pt idx="2765">
                  <c:v>2.2230000000000003</c:v>
                </c:pt>
                <c:pt idx="2766">
                  <c:v>2.2230000000000003</c:v>
                </c:pt>
                <c:pt idx="2767">
                  <c:v>2.2240000000000002</c:v>
                </c:pt>
                <c:pt idx="2768">
                  <c:v>2.2250000000000001</c:v>
                </c:pt>
                <c:pt idx="2769">
                  <c:v>2.226</c:v>
                </c:pt>
                <c:pt idx="2770">
                  <c:v>2.2270000000000003</c:v>
                </c:pt>
                <c:pt idx="2771">
                  <c:v>2.2280000000000002</c:v>
                </c:pt>
                <c:pt idx="2772">
                  <c:v>2.2280000000000002</c:v>
                </c:pt>
                <c:pt idx="2773">
                  <c:v>2.2290000000000001</c:v>
                </c:pt>
                <c:pt idx="2774">
                  <c:v>2.23</c:v>
                </c:pt>
                <c:pt idx="2775">
                  <c:v>2.2310000000000003</c:v>
                </c:pt>
                <c:pt idx="2776">
                  <c:v>2.2320000000000002</c:v>
                </c:pt>
                <c:pt idx="2777">
                  <c:v>2.2330000000000001</c:v>
                </c:pt>
                <c:pt idx="2778">
                  <c:v>2.2330000000000001</c:v>
                </c:pt>
                <c:pt idx="2779">
                  <c:v>2.234</c:v>
                </c:pt>
                <c:pt idx="2780">
                  <c:v>2.2350000000000003</c:v>
                </c:pt>
                <c:pt idx="2781">
                  <c:v>2.2360000000000002</c:v>
                </c:pt>
                <c:pt idx="2782">
                  <c:v>2.2370000000000001</c:v>
                </c:pt>
                <c:pt idx="2783">
                  <c:v>2.238</c:v>
                </c:pt>
                <c:pt idx="2784">
                  <c:v>2.238</c:v>
                </c:pt>
                <c:pt idx="2785">
                  <c:v>2.2390000000000003</c:v>
                </c:pt>
                <c:pt idx="2786">
                  <c:v>2.2400000000000002</c:v>
                </c:pt>
                <c:pt idx="2787">
                  <c:v>2.2410000000000001</c:v>
                </c:pt>
                <c:pt idx="2788">
                  <c:v>2.242</c:v>
                </c:pt>
                <c:pt idx="2789">
                  <c:v>2.242</c:v>
                </c:pt>
                <c:pt idx="2790">
                  <c:v>2.2430000000000003</c:v>
                </c:pt>
                <c:pt idx="2791">
                  <c:v>2.2440000000000002</c:v>
                </c:pt>
                <c:pt idx="2792">
                  <c:v>2.2450000000000001</c:v>
                </c:pt>
                <c:pt idx="2793">
                  <c:v>2.246</c:v>
                </c:pt>
                <c:pt idx="2794">
                  <c:v>2.2470000000000003</c:v>
                </c:pt>
                <c:pt idx="2795">
                  <c:v>2.2470000000000003</c:v>
                </c:pt>
                <c:pt idx="2796">
                  <c:v>2.2480000000000002</c:v>
                </c:pt>
                <c:pt idx="2797">
                  <c:v>2.2490000000000001</c:v>
                </c:pt>
                <c:pt idx="2798">
                  <c:v>2.25</c:v>
                </c:pt>
                <c:pt idx="2799">
                  <c:v>2.2510000000000003</c:v>
                </c:pt>
                <c:pt idx="2800">
                  <c:v>2.2520000000000002</c:v>
                </c:pt>
                <c:pt idx="2801">
                  <c:v>2.2520000000000002</c:v>
                </c:pt>
                <c:pt idx="2802">
                  <c:v>2.2530000000000001</c:v>
                </c:pt>
                <c:pt idx="2803">
                  <c:v>2.254</c:v>
                </c:pt>
                <c:pt idx="2804">
                  <c:v>2.2550000000000003</c:v>
                </c:pt>
                <c:pt idx="2805">
                  <c:v>2.2560000000000002</c:v>
                </c:pt>
                <c:pt idx="2806">
                  <c:v>2.2570000000000001</c:v>
                </c:pt>
                <c:pt idx="2807">
                  <c:v>2.2570000000000001</c:v>
                </c:pt>
                <c:pt idx="2808">
                  <c:v>2.258</c:v>
                </c:pt>
                <c:pt idx="2809">
                  <c:v>2.2590000000000003</c:v>
                </c:pt>
                <c:pt idx="2810">
                  <c:v>2.2600000000000002</c:v>
                </c:pt>
                <c:pt idx="2811">
                  <c:v>2.2610000000000001</c:v>
                </c:pt>
                <c:pt idx="2812">
                  <c:v>2.262</c:v>
                </c:pt>
                <c:pt idx="2813">
                  <c:v>2.262</c:v>
                </c:pt>
                <c:pt idx="2814">
                  <c:v>2.2630000000000003</c:v>
                </c:pt>
                <c:pt idx="2815">
                  <c:v>2.2640000000000002</c:v>
                </c:pt>
                <c:pt idx="2816">
                  <c:v>2.2650000000000001</c:v>
                </c:pt>
                <c:pt idx="2817">
                  <c:v>2.266</c:v>
                </c:pt>
                <c:pt idx="2818">
                  <c:v>2.2670000000000003</c:v>
                </c:pt>
                <c:pt idx="2819">
                  <c:v>2.2670000000000003</c:v>
                </c:pt>
                <c:pt idx="2820">
                  <c:v>2.2680000000000002</c:v>
                </c:pt>
                <c:pt idx="2821">
                  <c:v>2.2690000000000001</c:v>
                </c:pt>
                <c:pt idx="2822">
                  <c:v>2.27</c:v>
                </c:pt>
                <c:pt idx="2823">
                  <c:v>2.2710000000000004</c:v>
                </c:pt>
                <c:pt idx="2824">
                  <c:v>2.2720000000000002</c:v>
                </c:pt>
                <c:pt idx="2825">
                  <c:v>2.2720000000000002</c:v>
                </c:pt>
                <c:pt idx="2826">
                  <c:v>2.2730000000000001</c:v>
                </c:pt>
                <c:pt idx="2827">
                  <c:v>2.274</c:v>
                </c:pt>
                <c:pt idx="2828">
                  <c:v>2.2750000000000004</c:v>
                </c:pt>
                <c:pt idx="2829">
                  <c:v>2.2760000000000002</c:v>
                </c:pt>
                <c:pt idx="2830">
                  <c:v>2.2770000000000001</c:v>
                </c:pt>
                <c:pt idx="2831">
                  <c:v>2.2770000000000001</c:v>
                </c:pt>
                <c:pt idx="2832">
                  <c:v>2.278</c:v>
                </c:pt>
                <c:pt idx="2833">
                  <c:v>2.2790000000000004</c:v>
                </c:pt>
                <c:pt idx="2834">
                  <c:v>2.2800000000000002</c:v>
                </c:pt>
                <c:pt idx="2835">
                  <c:v>2.2810000000000001</c:v>
                </c:pt>
                <c:pt idx="2836">
                  <c:v>2.282</c:v>
                </c:pt>
                <c:pt idx="2837">
                  <c:v>2.282</c:v>
                </c:pt>
                <c:pt idx="2838">
                  <c:v>2.2830000000000004</c:v>
                </c:pt>
                <c:pt idx="2839">
                  <c:v>2.2840000000000003</c:v>
                </c:pt>
                <c:pt idx="2840">
                  <c:v>2.2850000000000001</c:v>
                </c:pt>
                <c:pt idx="2841">
                  <c:v>2.286</c:v>
                </c:pt>
                <c:pt idx="2842">
                  <c:v>2.2870000000000004</c:v>
                </c:pt>
                <c:pt idx="2843">
                  <c:v>2.2870000000000004</c:v>
                </c:pt>
                <c:pt idx="2844">
                  <c:v>2.2880000000000003</c:v>
                </c:pt>
                <c:pt idx="2845">
                  <c:v>2.2890000000000001</c:v>
                </c:pt>
                <c:pt idx="2846">
                  <c:v>2.29</c:v>
                </c:pt>
                <c:pt idx="2847">
                  <c:v>2.2910000000000004</c:v>
                </c:pt>
                <c:pt idx="2848">
                  <c:v>2.2910000000000004</c:v>
                </c:pt>
                <c:pt idx="2849">
                  <c:v>2.2920000000000003</c:v>
                </c:pt>
                <c:pt idx="2850">
                  <c:v>2.2930000000000001</c:v>
                </c:pt>
                <c:pt idx="2851">
                  <c:v>2.294</c:v>
                </c:pt>
                <c:pt idx="2852">
                  <c:v>2.2950000000000004</c:v>
                </c:pt>
                <c:pt idx="2853">
                  <c:v>2.2960000000000003</c:v>
                </c:pt>
                <c:pt idx="2854">
                  <c:v>2.2960000000000003</c:v>
                </c:pt>
                <c:pt idx="2855">
                  <c:v>2.2970000000000002</c:v>
                </c:pt>
                <c:pt idx="2856">
                  <c:v>2.298</c:v>
                </c:pt>
                <c:pt idx="2857">
                  <c:v>2.2990000000000004</c:v>
                </c:pt>
                <c:pt idx="2858">
                  <c:v>2.3000000000000003</c:v>
                </c:pt>
                <c:pt idx="2859">
                  <c:v>2.3010000000000002</c:v>
                </c:pt>
                <c:pt idx="2860">
                  <c:v>2.3010000000000002</c:v>
                </c:pt>
                <c:pt idx="2861">
                  <c:v>2.302</c:v>
                </c:pt>
                <c:pt idx="2862">
                  <c:v>2.3029999999999999</c:v>
                </c:pt>
                <c:pt idx="2863">
                  <c:v>2.3040000000000003</c:v>
                </c:pt>
                <c:pt idx="2864">
                  <c:v>2.3050000000000002</c:v>
                </c:pt>
                <c:pt idx="2865">
                  <c:v>2.306</c:v>
                </c:pt>
                <c:pt idx="2866">
                  <c:v>2.306</c:v>
                </c:pt>
                <c:pt idx="2867">
                  <c:v>2.3069999999999999</c:v>
                </c:pt>
                <c:pt idx="2868">
                  <c:v>2.3080000000000003</c:v>
                </c:pt>
                <c:pt idx="2869">
                  <c:v>2.3090000000000002</c:v>
                </c:pt>
                <c:pt idx="2870">
                  <c:v>2.31</c:v>
                </c:pt>
                <c:pt idx="2871">
                  <c:v>2.3109999999999999</c:v>
                </c:pt>
                <c:pt idx="2872">
                  <c:v>2.3109999999999999</c:v>
                </c:pt>
                <c:pt idx="2873">
                  <c:v>2.3120000000000003</c:v>
                </c:pt>
                <c:pt idx="2874">
                  <c:v>2.3130000000000002</c:v>
                </c:pt>
                <c:pt idx="2875">
                  <c:v>2.3140000000000001</c:v>
                </c:pt>
                <c:pt idx="2876">
                  <c:v>2.3149999999999999</c:v>
                </c:pt>
                <c:pt idx="2877">
                  <c:v>2.3160000000000003</c:v>
                </c:pt>
                <c:pt idx="2878">
                  <c:v>2.3160000000000003</c:v>
                </c:pt>
                <c:pt idx="2879">
                  <c:v>2.3170000000000002</c:v>
                </c:pt>
                <c:pt idx="2880">
                  <c:v>2.3180000000000001</c:v>
                </c:pt>
                <c:pt idx="2881">
                  <c:v>2.319</c:v>
                </c:pt>
                <c:pt idx="2882">
                  <c:v>2.3200000000000003</c:v>
                </c:pt>
                <c:pt idx="2883">
                  <c:v>2.3210000000000002</c:v>
                </c:pt>
                <c:pt idx="2884">
                  <c:v>2.3210000000000002</c:v>
                </c:pt>
                <c:pt idx="2885">
                  <c:v>2.3220000000000001</c:v>
                </c:pt>
                <c:pt idx="2886">
                  <c:v>2.323</c:v>
                </c:pt>
                <c:pt idx="2887">
                  <c:v>2.3240000000000003</c:v>
                </c:pt>
                <c:pt idx="2888">
                  <c:v>2.3250000000000002</c:v>
                </c:pt>
                <c:pt idx="2889">
                  <c:v>2.3260000000000001</c:v>
                </c:pt>
                <c:pt idx="2890">
                  <c:v>2.3260000000000001</c:v>
                </c:pt>
                <c:pt idx="2891">
                  <c:v>2.327</c:v>
                </c:pt>
                <c:pt idx="2892">
                  <c:v>2.3280000000000003</c:v>
                </c:pt>
                <c:pt idx="2893">
                  <c:v>2.3290000000000002</c:v>
                </c:pt>
                <c:pt idx="2894">
                  <c:v>2.33</c:v>
                </c:pt>
                <c:pt idx="2895">
                  <c:v>2.331</c:v>
                </c:pt>
                <c:pt idx="2896">
                  <c:v>2.331</c:v>
                </c:pt>
                <c:pt idx="2897">
                  <c:v>2.3320000000000003</c:v>
                </c:pt>
                <c:pt idx="2898">
                  <c:v>2.3330000000000002</c:v>
                </c:pt>
                <c:pt idx="2899">
                  <c:v>2.3340000000000001</c:v>
                </c:pt>
                <c:pt idx="2900">
                  <c:v>2.335</c:v>
                </c:pt>
                <c:pt idx="2901">
                  <c:v>2.3360000000000003</c:v>
                </c:pt>
                <c:pt idx="2902">
                  <c:v>2.3360000000000003</c:v>
                </c:pt>
                <c:pt idx="2903">
                  <c:v>2.3370000000000002</c:v>
                </c:pt>
                <c:pt idx="2904">
                  <c:v>2.3380000000000001</c:v>
                </c:pt>
                <c:pt idx="2905">
                  <c:v>2.339</c:v>
                </c:pt>
                <c:pt idx="2906">
                  <c:v>2.3400000000000003</c:v>
                </c:pt>
                <c:pt idx="2907">
                  <c:v>2.3400000000000003</c:v>
                </c:pt>
                <c:pt idx="2908">
                  <c:v>2.3410000000000002</c:v>
                </c:pt>
                <c:pt idx="2909">
                  <c:v>2.3420000000000001</c:v>
                </c:pt>
                <c:pt idx="2910">
                  <c:v>2.343</c:v>
                </c:pt>
                <c:pt idx="2911">
                  <c:v>2.3440000000000003</c:v>
                </c:pt>
                <c:pt idx="2912">
                  <c:v>2.3450000000000002</c:v>
                </c:pt>
                <c:pt idx="2913">
                  <c:v>2.3450000000000002</c:v>
                </c:pt>
                <c:pt idx="2914">
                  <c:v>2.3460000000000001</c:v>
                </c:pt>
                <c:pt idx="2915">
                  <c:v>2.347</c:v>
                </c:pt>
                <c:pt idx="2916">
                  <c:v>2.3480000000000003</c:v>
                </c:pt>
                <c:pt idx="2917">
                  <c:v>2.3490000000000002</c:v>
                </c:pt>
                <c:pt idx="2918">
                  <c:v>2.35</c:v>
                </c:pt>
                <c:pt idx="2919">
                  <c:v>2.35</c:v>
                </c:pt>
                <c:pt idx="2920">
                  <c:v>2.351</c:v>
                </c:pt>
                <c:pt idx="2921">
                  <c:v>2.3520000000000003</c:v>
                </c:pt>
                <c:pt idx="2922">
                  <c:v>2.3530000000000002</c:v>
                </c:pt>
                <c:pt idx="2923">
                  <c:v>2.3540000000000001</c:v>
                </c:pt>
                <c:pt idx="2924">
                  <c:v>2.355</c:v>
                </c:pt>
                <c:pt idx="2925">
                  <c:v>2.355</c:v>
                </c:pt>
                <c:pt idx="2926">
                  <c:v>2.3560000000000003</c:v>
                </c:pt>
                <c:pt idx="2927">
                  <c:v>2.3570000000000002</c:v>
                </c:pt>
                <c:pt idx="2928">
                  <c:v>2.3580000000000001</c:v>
                </c:pt>
                <c:pt idx="2929">
                  <c:v>2.359</c:v>
                </c:pt>
                <c:pt idx="2930">
                  <c:v>2.3600000000000003</c:v>
                </c:pt>
                <c:pt idx="2931">
                  <c:v>2.3600000000000003</c:v>
                </c:pt>
                <c:pt idx="2932">
                  <c:v>2.3610000000000002</c:v>
                </c:pt>
                <c:pt idx="2933">
                  <c:v>2.3620000000000001</c:v>
                </c:pt>
                <c:pt idx="2934">
                  <c:v>2.363</c:v>
                </c:pt>
                <c:pt idx="2935">
                  <c:v>2.3640000000000003</c:v>
                </c:pt>
                <c:pt idx="2936">
                  <c:v>2.3650000000000002</c:v>
                </c:pt>
                <c:pt idx="2937">
                  <c:v>2.3650000000000002</c:v>
                </c:pt>
                <c:pt idx="2938">
                  <c:v>2.3660000000000001</c:v>
                </c:pt>
                <c:pt idx="2939">
                  <c:v>2.367</c:v>
                </c:pt>
                <c:pt idx="2940">
                  <c:v>2.3680000000000003</c:v>
                </c:pt>
                <c:pt idx="2941">
                  <c:v>2.3690000000000002</c:v>
                </c:pt>
                <c:pt idx="2942">
                  <c:v>2.37</c:v>
                </c:pt>
                <c:pt idx="2943">
                  <c:v>2.37</c:v>
                </c:pt>
                <c:pt idx="2944">
                  <c:v>2.371</c:v>
                </c:pt>
                <c:pt idx="2945">
                  <c:v>2.3720000000000003</c:v>
                </c:pt>
                <c:pt idx="2946">
                  <c:v>2.3730000000000002</c:v>
                </c:pt>
                <c:pt idx="2947">
                  <c:v>2.3740000000000001</c:v>
                </c:pt>
                <c:pt idx="2948">
                  <c:v>2.375</c:v>
                </c:pt>
                <c:pt idx="2949">
                  <c:v>2.375</c:v>
                </c:pt>
                <c:pt idx="2950">
                  <c:v>2.3760000000000003</c:v>
                </c:pt>
                <c:pt idx="2951">
                  <c:v>2.3770000000000002</c:v>
                </c:pt>
                <c:pt idx="2952">
                  <c:v>2.3780000000000001</c:v>
                </c:pt>
                <c:pt idx="2953">
                  <c:v>2.379</c:v>
                </c:pt>
                <c:pt idx="2954">
                  <c:v>2.3800000000000003</c:v>
                </c:pt>
                <c:pt idx="2955">
                  <c:v>2.3800000000000003</c:v>
                </c:pt>
                <c:pt idx="2956">
                  <c:v>2.3810000000000002</c:v>
                </c:pt>
                <c:pt idx="2957">
                  <c:v>2.3820000000000001</c:v>
                </c:pt>
                <c:pt idx="2958">
                  <c:v>2.383</c:v>
                </c:pt>
                <c:pt idx="2959">
                  <c:v>2.3840000000000003</c:v>
                </c:pt>
                <c:pt idx="2960">
                  <c:v>2.3840000000000003</c:v>
                </c:pt>
                <c:pt idx="2961">
                  <c:v>2.3850000000000002</c:v>
                </c:pt>
                <c:pt idx="2962">
                  <c:v>2.3860000000000001</c:v>
                </c:pt>
                <c:pt idx="2963">
                  <c:v>2.387</c:v>
                </c:pt>
                <c:pt idx="2964">
                  <c:v>2.3880000000000003</c:v>
                </c:pt>
                <c:pt idx="2965">
                  <c:v>2.3890000000000002</c:v>
                </c:pt>
                <c:pt idx="2966">
                  <c:v>2.3890000000000002</c:v>
                </c:pt>
                <c:pt idx="2967">
                  <c:v>2.39</c:v>
                </c:pt>
                <c:pt idx="2968">
                  <c:v>2.391</c:v>
                </c:pt>
                <c:pt idx="2969">
                  <c:v>2.3920000000000003</c:v>
                </c:pt>
                <c:pt idx="2970">
                  <c:v>2.3930000000000002</c:v>
                </c:pt>
                <c:pt idx="2971">
                  <c:v>2.3940000000000001</c:v>
                </c:pt>
                <c:pt idx="2972">
                  <c:v>2.3940000000000001</c:v>
                </c:pt>
                <c:pt idx="2973">
                  <c:v>2.395</c:v>
                </c:pt>
                <c:pt idx="2974">
                  <c:v>2.3960000000000004</c:v>
                </c:pt>
                <c:pt idx="2975">
                  <c:v>2.3970000000000002</c:v>
                </c:pt>
                <c:pt idx="2976">
                  <c:v>2.3980000000000001</c:v>
                </c:pt>
                <c:pt idx="2977">
                  <c:v>2.399</c:v>
                </c:pt>
                <c:pt idx="2978">
                  <c:v>2.399</c:v>
                </c:pt>
                <c:pt idx="2979">
                  <c:v>2.4000000000000004</c:v>
                </c:pt>
                <c:pt idx="2980">
                  <c:v>2.4010000000000002</c:v>
                </c:pt>
                <c:pt idx="2981">
                  <c:v>2.4020000000000001</c:v>
                </c:pt>
                <c:pt idx="2982">
                  <c:v>2.403</c:v>
                </c:pt>
                <c:pt idx="2983">
                  <c:v>2.4040000000000004</c:v>
                </c:pt>
                <c:pt idx="2984">
                  <c:v>2.4040000000000004</c:v>
                </c:pt>
                <c:pt idx="2985">
                  <c:v>2.4050000000000002</c:v>
                </c:pt>
                <c:pt idx="2986">
                  <c:v>2.4060000000000001</c:v>
                </c:pt>
                <c:pt idx="2987">
                  <c:v>2.407</c:v>
                </c:pt>
                <c:pt idx="2988">
                  <c:v>2.4080000000000004</c:v>
                </c:pt>
                <c:pt idx="2989">
                  <c:v>2.4090000000000003</c:v>
                </c:pt>
                <c:pt idx="2990">
                  <c:v>2.4090000000000003</c:v>
                </c:pt>
                <c:pt idx="2991">
                  <c:v>2.41</c:v>
                </c:pt>
                <c:pt idx="2992">
                  <c:v>2.411</c:v>
                </c:pt>
                <c:pt idx="2993">
                  <c:v>2.4120000000000004</c:v>
                </c:pt>
                <c:pt idx="2994">
                  <c:v>2.4130000000000003</c:v>
                </c:pt>
                <c:pt idx="2995">
                  <c:v>2.4140000000000001</c:v>
                </c:pt>
                <c:pt idx="2996">
                  <c:v>2.4140000000000001</c:v>
                </c:pt>
                <c:pt idx="2997">
                  <c:v>2.415</c:v>
                </c:pt>
                <c:pt idx="2998">
                  <c:v>2.4160000000000004</c:v>
                </c:pt>
                <c:pt idx="2999">
                  <c:v>2.4170000000000003</c:v>
                </c:pt>
                <c:pt idx="3000">
                  <c:v>2.4180000000000001</c:v>
                </c:pt>
                <c:pt idx="3001">
                  <c:v>2.419</c:v>
                </c:pt>
                <c:pt idx="3002">
                  <c:v>2.419</c:v>
                </c:pt>
                <c:pt idx="3003">
                  <c:v>2.4200000000000004</c:v>
                </c:pt>
                <c:pt idx="3004">
                  <c:v>2.4210000000000003</c:v>
                </c:pt>
                <c:pt idx="3005">
                  <c:v>2.4220000000000002</c:v>
                </c:pt>
                <c:pt idx="3006">
                  <c:v>2.423</c:v>
                </c:pt>
                <c:pt idx="3007">
                  <c:v>2.4240000000000004</c:v>
                </c:pt>
                <c:pt idx="3008">
                  <c:v>2.4240000000000004</c:v>
                </c:pt>
                <c:pt idx="3009">
                  <c:v>2.4250000000000003</c:v>
                </c:pt>
                <c:pt idx="3010">
                  <c:v>2.4260000000000002</c:v>
                </c:pt>
                <c:pt idx="3011">
                  <c:v>2.427</c:v>
                </c:pt>
                <c:pt idx="3012">
                  <c:v>2.4279999999999999</c:v>
                </c:pt>
                <c:pt idx="3013">
                  <c:v>2.4290000000000003</c:v>
                </c:pt>
                <c:pt idx="3014">
                  <c:v>2.4290000000000003</c:v>
                </c:pt>
                <c:pt idx="3015">
                  <c:v>2.4300000000000002</c:v>
                </c:pt>
                <c:pt idx="3016">
                  <c:v>2.431</c:v>
                </c:pt>
                <c:pt idx="3017">
                  <c:v>2.4319999999999999</c:v>
                </c:pt>
                <c:pt idx="3018">
                  <c:v>2.4330000000000003</c:v>
                </c:pt>
                <c:pt idx="3019">
                  <c:v>2.4330000000000003</c:v>
                </c:pt>
                <c:pt idx="3020">
                  <c:v>2.4340000000000002</c:v>
                </c:pt>
                <c:pt idx="3021">
                  <c:v>2.4350000000000001</c:v>
                </c:pt>
                <c:pt idx="3022">
                  <c:v>2.4359999999999999</c:v>
                </c:pt>
                <c:pt idx="3023">
                  <c:v>2.4370000000000003</c:v>
                </c:pt>
                <c:pt idx="3024">
                  <c:v>2.4380000000000002</c:v>
                </c:pt>
                <c:pt idx="3025">
                  <c:v>2.4380000000000002</c:v>
                </c:pt>
                <c:pt idx="3026">
                  <c:v>2.4390000000000001</c:v>
                </c:pt>
                <c:pt idx="3027">
                  <c:v>2.44</c:v>
                </c:pt>
                <c:pt idx="3028">
                  <c:v>2.4410000000000003</c:v>
                </c:pt>
                <c:pt idx="3029">
                  <c:v>2.4420000000000002</c:v>
                </c:pt>
                <c:pt idx="3030">
                  <c:v>2.4430000000000001</c:v>
                </c:pt>
                <c:pt idx="3031">
                  <c:v>2.4430000000000001</c:v>
                </c:pt>
                <c:pt idx="3032">
                  <c:v>2.444</c:v>
                </c:pt>
                <c:pt idx="3033">
                  <c:v>2.4450000000000003</c:v>
                </c:pt>
                <c:pt idx="3034">
                  <c:v>2.4460000000000002</c:v>
                </c:pt>
                <c:pt idx="3035">
                  <c:v>2.4470000000000001</c:v>
                </c:pt>
                <c:pt idx="3036">
                  <c:v>2.448</c:v>
                </c:pt>
                <c:pt idx="3037">
                  <c:v>2.448</c:v>
                </c:pt>
                <c:pt idx="3038">
                  <c:v>2.4490000000000003</c:v>
                </c:pt>
                <c:pt idx="3039">
                  <c:v>2.4500000000000002</c:v>
                </c:pt>
                <c:pt idx="3040">
                  <c:v>2.4510000000000001</c:v>
                </c:pt>
                <c:pt idx="3041">
                  <c:v>2.452</c:v>
                </c:pt>
                <c:pt idx="3042">
                  <c:v>2.4530000000000003</c:v>
                </c:pt>
                <c:pt idx="3043">
                  <c:v>2.4530000000000003</c:v>
                </c:pt>
                <c:pt idx="3044">
                  <c:v>2.4540000000000002</c:v>
                </c:pt>
                <c:pt idx="3045">
                  <c:v>2.4550000000000001</c:v>
                </c:pt>
                <c:pt idx="3046">
                  <c:v>2.456</c:v>
                </c:pt>
                <c:pt idx="3047">
                  <c:v>2.4570000000000003</c:v>
                </c:pt>
                <c:pt idx="3048">
                  <c:v>2.4580000000000002</c:v>
                </c:pt>
                <c:pt idx="3049">
                  <c:v>2.4580000000000002</c:v>
                </c:pt>
                <c:pt idx="3050">
                  <c:v>2.4590000000000001</c:v>
                </c:pt>
                <c:pt idx="3051">
                  <c:v>2.46</c:v>
                </c:pt>
                <c:pt idx="3052">
                  <c:v>2.4610000000000003</c:v>
                </c:pt>
                <c:pt idx="3053">
                  <c:v>2.4620000000000002</c:v>
                </c:pt>
                <c:pt idx="3054">
                  <c:v>2.4630000000000001</c:v>
                </c:pt>
                <c:pt idx="3055">
                  <c:v>2.4630000000000001</c:v>
                </c:pt>
                <c:pt idx="3056">
                  <c:v>2.464</c:v>
                </c:pt>
                <c:pt idx="3057">
                  <c:v>2.4650000000000003</c:v>
                </c:pt>
                <c:pt idx="3058">
                  <c:v>2.4660000000000002</c:v>
                </c:pt>
                <c:pt idx="3059">
                  <c:v>2.4670000000000001</c:v>
                </c:pt>
                <c:pt idx="3060">
                  <c:v>2.468</c:v>
                </c:pt>
                <c:pt idx="3061">
                  <c:v>2.468</c:v>
                </c:pt>
                <c:pt idx="3062">
                  <c:v>2.4690000000000003</c:v>
                </c:pt>
                <c:pt idx="3063">
                  <c:v>2.4700000000000002</c:v>
                </c:pt>
                <c:pt idx="3064">
                  <c:v>2.4710000000000001</c:v>
                </c:pt>
                <c:pt idx="3065">
                  <c:v>2.472</c:v>
                </c:pt>
                <c:pt idx="3066">
                  <c:v>2.4730000000000003</c:v>
                </c:pt>
                <c:pt idx="3067">
                  <c:v>2.4730000000000003</c:v>
                </c:pt>
                <c:pt idx="3068">
                  <c:v>2.4740000000000002</c:v>
                </c:pt>
                <c:pt idx="3069">
                  <c:v>2.4750000000000001</c:v>
                </c:pt>
                <c:pt idx="3070">
                  <c:v>2.476</c:v>
                </c:pt>
                <c:pt idx="3071">
                  <c:v>2.4770000000000003</c:v>
                </c:pt>
                <c:pt idx="3072">
                  <c:v>2.4780000000000002</c:v>
                </c:pt>
                <c:pt idx="3073">
                  <c:v>2.4780000000000002</c:v>
                </c:pt>
                <c:pt idx="3074">
                  <c:v>2.4790000000000001</c:v>
                </c:pt>
                <c:pt idx="3075">
                  <c:v>2.48</c:v>
                </c:pt>
                <c:pt idx="3076">
                  <c:v>2.4810000000000003</c:v>
                </c:pt>
                <c:pt idx="3077">
                  <c:v>2.4820000000000002</c:v>
                </c:pt>
                <c:pt idx="3078">
                  <c:v>2.4820000000000002</c:v>
                </c:pt>
                <c:pt idx="3079">
                  <c:v>2.4830000000000001</c:v>
                </c:pt>
                <c:pt idx="3080">
                  <c:v>2.484</c:v>
                </c:pt>
                <c:pt idx="3081">
                  <c:v>2.4850000000000003</c:v>
                </c:pt>
                <c:pt idx="3082">
                  <c:v>2.4860000000000002</c:v>
                </c:pt>
                <c:pt idx="3083">
                  <c:v>2.4870000000000001</c:v>
                </c:pt>
                <c:pt idx="3084">
                  <c:v>2.4870000000000001</c:v>
                </c:pt>
                <c:pt idx="3085">
                  <c:v>2.488</c:v>
                </c:pt>
                <c:pt idx="3086">
                  <c:v>2.4890000000000003</c:v>
                </c:pt>
                <c:pt idx="3087">
                  <c:v>2.4900000000000002</c:v>
                </c:pt>
                <c:pt idx="3088">
                  <c:v>2.4910000000000001</c:v>
                </c:pt>
                <c:pt idx="3089">
                  <c:v>2.492</c:v>
                </c:pt>
                <c:pt idx="3090">
                  <c:v>2.492</c:v>
                </c:pt>
                <c:pt idx="3091">
                  <c:v>2.4930000000000003</c:v>
                </c:pt>
                <c:pt idx="3092">
                  <c:v>2.4940000000000002</c:v>
                </c:pt>
                <c:pt idx="3093">
                  <c:v>2.4950000000000001</c:v>
                </c:pt>
                <c:pt idx="3094">
                  <c:v>2.496</c:v>
                </c:pt>
                <c:pt idx="3095">
                  <c:v>2.4970000000000003</c:v>
                </c:pt>
                <c:pt idx="3096">
                  <c:v>2.4970000000000003</c:v>
                </c:pt>
                <c:pt idx="3097">
                  <c:v>2.4980000000000002</c:v>
                </c:pt>
                <c:pt idx="3098">
                  <c:v>2.4990000000000001</c:v>
                </c:pt>
                <c:pt idx="3099">
                  <c:v>2.5</c:v>
                </c:pt>
                <c:pt idx="3100">
                  <c:v>2.5010000000000003</c:v>
                </c:pt>
                <c:pt idx="3101">
                  <c:v>2.5020000000000002</c:v>
                </c:pt>
                <c:pt idx="3102">
                  <c:v>2.5020000000000002</c:v>
                </c:pt>
                <c:pt idx="3103">
                  <c:v>2.5030000000000001</c:v>
                </c:pt>
                <c:pt idx="3104">
                  <c:v>2.504</c:v>
                </c:pt>
                <c:pt idx="3105">
                  <c:v>2.5050000000000003</c:v>
                </c:pt>
                <c:pt idx="3106">
                  <c:v>2.5060000000000002</c:v>
                </c:pt>
                <c:pt idx="3107">
                  <c:v>2.5070000000000001</c:v>
                </c:pt>
                <c:pt idx="3108">
                  <c:v>2.5070000000000001</c:v>
                </c:pt>
                <c:pt idx="3109">
                  <c:v>2.508</c:v>
                </c:pt>
                <c:pt idx="3110">
                  <c:v>2.5090000000000003</c:v>
                </c:pt>
                <c:pt idx="3111">
                  <c:v>2.5100000000000002</c:v>
                </c:pt>
                <c:pt idx="3112">
                  <c:v>2.5110000000000001</c:v>
                </c:pt>
                <c:pt idx="3113">
                  <c:v>2.512</c:v>
                </c:pt>
                <c:pt idx="3114">
                  <c:v>2.512</c:v>
                </c:pt>
                <c:pt idx="3115">
                  <c:v>2.5130000000000003</c:v>
                </c:pt>
                <c:pt idx="3116">
                  <c:v>2.5140000000000002</c:v>
                </c:pt>
                <c:pt idx="3117">
                  <c:v>2.5150000000000001</c:v>
                </c:pt>
                <c:pt idx="3118">
                  <c:v>2.516</c:v>
                </c:pt>
                <c:pt idx="3119">
                  <c:v>2.5170000000000003</c:v>
                </c:pt>
                <c:pt idx="3120">
                  <c:v>2.5170000000000003</c:v>
                </c:pt>
                <c:pt idx="3121">
                  <c:v>2.5180000000000002</c:v>
                </c:pt>
                <c:pt idx="3122">
                  <c:v>2.5190000000000001</c:v>
                </c:pt>
                <c:pt idx="3123">
                  <c:v>2.52</c:v>
                </c:pt>
                <c:pt idx="3124">
                  <c:v>2.5210000000000004</c:v>
                </c:pt>
                <c:pt idx="3125">
                  <c:v>2.5220000000000002</c:v>
                </c:pt>
                <c:pt idx="3126">
                  <c:v>2.5220000000000002</c:v>
                </c:pt>
                <c:pt idx="3127">
                  <c:v>2.5230000000000001</c:v>
                </c:pt>
                <c:pt idx="3128">
                  <c:v>2.524</c:v>
                </c:pt>
                <c:pt idx="3129">
                  <c:v>2.5250000000000004</c:v>
                </c:pt>
                <c:pt idx="3130">
                  <c:v>2.5260000000000002</c:v>
                </c:pt>
                <c:pt idx="3131">
                  <c:v>2.5260000000000002</c:v>
                </c:pt>
                <c:pt idx="3132">
                  <c:v>2.5270000000000001</c:v>
                </c:pt>
                <c:pt idx="3133">
                  <c:v>2.528</c:v>
                </c:pt>
                <c:pt idx="3134">
                  <c:v>2.5290000000000004</c:v>
                </c:pt>
                <c:pt idx="3135">
                  <c:v>2.5300000000000002</c:v>
                </c:pt>
                <c:pt idx="3136">
                  <c:v>2.5310000000000001</c:v>
                </c:pt>
                <c:pt idx="3137">
                  <c:v>2.5310000000000001</c:v>
                </c:pt>
                <c:pt idx="3138">
                  <c:v>2.532</c:v>
                </c:pt>
                <c:pt idx="3139">
                  <c:v>2.5330000000000004</c:v>
                </c:pt>
                <c:pt idx="3140">
                  <c:v>2.5340000000000003</c:v>
                </c:pt>
                <c:pt idx="3141">
                  <c:v>2.5350000000000001</c:v>
                </c:pt>
                <c:pt idx="3142">
                  <c:v>2.536</c:v>
                </c:pt>
                <c:pt idx="3143">
                  <c:v>2.536</c:v>
                </c:pt>
                <c:pt idx="3144">
                  <c:v>2.5370000000000004</c:v>
                </c:pt>
                <c:pt idx="3145">
                  <c:v>2.5380000000000003</c:v>
                </c:pt>
                <c:pt idx="3146">
                  <c:v>2.5390000000000001</c:v>
                </c:pt>
                <c:pt idx="3147">
                  <c:v>2.54</c:v>
                </c:pt>
                <c:pt idx="3148">
                  <c:v>2.5410000000000004</c:v>
                </c:pt>
                <c:pt idx="3149">
                  <c:v>2.5410000000000004</c:v>
                </c:pt>
                <c:pt idx="3150">
                  <c:v>2.5420000000000003</c:v>
                </c:pt>
                <c:pt idx="3151">
                  <c:v>2.5430000000000001</c:v>
                </c:pt>
                <c:pt idx="3152">
                  <c:v>2.544</c:v>
                </c:pt>
                <c:pt idx="3153">
                  <c:v>2.5450000000000004</c:v>
                </c:pt>
                <c:pt idx="3154">
                  <c:v>2.5460000000000003</c:v>
                </c:pt>
                <c:pt idx="3155">
                  <c:v>2.5460000000000003</c:v>
                </c:pt>
                <c:pt idx="3156">
                  <c:v>2.5470000000000002</c:v>
                </c:pt>
                <c:pt idx="3157">
                  <c:v>2.548</c:v>
                </c:pt>
                <c:pt idx="3158">
                  <c:v>2.5490000000000004</c:v>
                </c:pt>
                <c:pt idx="3159">
                  <c:v>2.5500000000000003</c:v>
                </c:pt>
                <c:pt idx="3160">
                  <c:v>2.5510000000000002</c:v>
                </c:pt>
                <c:pt idx="3161">
                  <c:v>2.5510000000000002</c:v>
                </c:pt>
                <c:pt idx="3162">
                  <c:v>2.552</c:v>
                </c:pt>
                <c:pt idx="3163">
                  <c:v>2.5529999999999999</c:v>
                </c:pt>
                <c:pt idx="3164">
                  <c:v>2.5540000000000003</c:v>
                </c:pt>
                <c:pt idx="3165">
                  <c:v>2.5550000000000002</c:v>
                </c:pt>
                <c:pt idx="3166">
                  <c:v>2.556</c:v>
                </c:pt>
                <c:pt idx="3167">
                  <c:v>2.556</c:v>
                </c:pt>
                <c:pt idx="3168">
                  <c:v>2.5569999999999999</c:v>
                </c:pt>
                <c:pt idx="3169">
                  <c:v>2.5580000000000003</c:v>
                </c:pt>
                <c:pt idx="3170">
                  <c:v>2.5590000000000002</c:v>
                </c:pt>
                <c:pt idx="3171">
                  <c:v>2.56</c:v>
                </c:pt>
                <c:pt idx="3172">
                  <c:v>2.5609999999999999</c:v>
                </c:pt>
                <c:pt idx="3173">
                  <c:v>2.5609999999999999</c:v>
                </c:pt>
                <c:pt idx="3174">
                  <c:v>2.5620000000000003</c:v>
                </c:pt>
                <c:pt idx="3175">
                  <c:v>2.5630000000000002</c:v>
                </c:pt>
                <c:pt idx="3176">
                  <c:v>2.5640000000000001</c:v>
                </c:pt>
                <c:pt idx="3177">
                  <c:v>2.5649999999999999</c:v>
                </c:pt>
                <c:pt idx="3178">
                  <c:v>2.5660000000000003</c:v>
                </c:pt>
                <c:pt idx="3179">
                  <c:v>2.5660000000000003</c:v>
                </c:pt>
                <c:pt idx="3180">
                  <c:v>2.5670000000000002</c:v>
                </c:pt>
                <c:pt idx="3181">
                  <c:v>2.5680000000000001</c:v>
                </c:pt>
                <c:pt idx="3182">
                  <c:v>2.569</c:v>
                </c:pt>
                <c:pt idx="3183">
                  <c:v>2.5700000000000003</c:v>
                </c:pt>
                <c:pt idx="3184">
                  <c:v>2.5710000000000002</c:v>
                </c:pt>
                <c:pt idx="3185">
                  <c:v>2.5710000000000002</c:v>
                </c:pt>
                <c:pt idx="3186">
                  <c:v>2.5720000000000001</c:v>
                </c:pt>
                <c:pt idx="3187">
                  <c:v>2.573</c:v>
                </c:pt>
                <c:pt idx="3188">
                  <c:v>2.5740000000000003</c:v>
                </c:pt>
                <c:pt idx="3189">
                  <c:v>2.5750000000000002</c:v>
                </c:pt>
                <c:pt idx="3190">
                  <c:v>2.5750000000000002</c:v>
                </c:pt>
                <c:pt idx="3191">
                  <c:v>2.5760000000000001</c:v>
                </c:pt>
                <c:pt idx="3192">
                  <c:v>2.577</c:v>
                </c:pt>
                <c:pt idx="3193">
                  <c:v>2.5780000000000003</c:v>
                </c:pt>
                <c:pt idx="3194">
                  <c:v>2.5790000000000002</c:v>
                </c:pt>
                <c:pt idx="3195">
                  <c:v>2.58</c:v>
                </c:pt>
                <c:pt idx="3196">
                  <c:v>2.58</c:v>
                </c:pt>
                <c:pt idx="3197">
                  <c:v>2.581</c:v>
                </c:pt>
                <c:pt idx="3198">
                  <c:v>2.5820000000000003</c:v>
                </c:pt>
                <c:pt idx="3199">
                  <c:v>2.5830000000000002</c:v>
                </c:pt>
                <c:pt idx="3200">
                  <c:v>2.5840000000000001</c:v>
                </c:pt>
                <c:pt idx="3201">
                  <c:v>2.585</c:v>
                </c:pt>
                <c:pt idx="3202">
                  <c:v>2.585</c:v>
                </c:pt>
                <c:pt idx="3203">
                  <c:v>2.5860000000000003</c:v>
                </c:pt>
                <c:pt idx="3204">
                  <c:v>2.5870000000000002</c:v>
                </c:pt>
                <c:pt idx="3205">
                  <c:v>2.5880000000000001</c:v>
                </c:pt>
                <c:pt idx="3206">
                  <c:v>2.589</c:v>
                </c:pt>
                <c:pt idx="3207">
                  <c:v>2.5900000000000003</c:v>
                </c:pt>
                <c:pt idx="3208">
                  <c:v>2.5900000000000003</c:v>
                </c:pt>
                <c:pt idx="3209">
                  <c:v>2.5910000000000002</c:v>
                </c:pt>
                <c:pt idx="3210">
                  <c:v>2.5920000000000001</c:v>
                </c:pt>
                <c:pt idx="3211">
                  <c:v>2.593</c:v>
                </c:pt>
                <c:pt idx="3212">
                  <c:v>2.5940000000000003</c:v>
                </c:pt>
                <c:pt idx="3213">
                  <c:v>2.5950000000000002</c:v>
                </c:pt>
                <c:pt idx="3214">
                  <c:v>2.5950000000000002</c:v>
                </c:pt>
                <c:pt idx="3215">
                  <c:v>2.5960000000000001</c:v>
                </c:pt>
                <c:pt idx="3216">
                  <c:v>2.597</c:v>
                </c:pt>
                <c:pt idx="3217">
                  <c:v>2.5980000000000003</c:v>
                </c:pt>
                <c:pt idx="3218">
                  <c:v>2.5990000000000002</c:v>
                </c:pt>
                <c:pt idx="3219">
                  <c:v>2.6</c:v>
                </c:pt>
                <c:pt idx="3220">
                  <c:v>2.6</c:v>
                </c:pt>
                <c:pt idx="3221">
                  <c:v>2.601</c:v>
                </c:pt>
                <c:pt idx="3222">
                  <c:v>2.6020000000000003</c:v>
                </c:pt>
                <c:pt idx="3223">
                  <c:v>2.6030000000000002</c:v>
                </c:pt>
                <c:pt idx="3224">
                  <c:v>2.6040000000000001</c:v>
                </c:pt>
                <c:pt idx="3225">
                  <c:v>2.605</c:v>
                </c:pt>
                <c:pt idx="3226">
                  <c:v>2.605</c:v>
                </c:pt>
                <c:pt idx="3227">
                  <c:v>2.6060000000000003</c:v>
                </c:pt>
                <c:pt idx="3228">
                  <c:v>2.6070000000000002</c:v>
                </c:pt>
                <c:pt idx="3229">
                  <c:v>2.6080000000000001</c:v>
                </c:pt>
                <c:pt idx="3230">
                  <c:v>2.609</c:v>
                </c:pt>
                <c:pt idx="3231">
                  <c:v>2.6100000000000003</c:v>
                </c:pt>
                <c:pt idx="3232">
                  <c:v>2.6100000000000003</c:v>
                </c:pt>
                <c:pt idx="3233">
                  <c:v>2.6110000000000002</c:v>
                </c:pt>
                <c:pt idx="3234">
                  <c:v>2.6120000000000001</c:v>
                </c:pt>
                <c:pt idx="3235">
                  <c:v>2.613</c:v>
                </c:pt>
                <c:pt idx="3236">
                  <c:v>2.6140000000000003</c:v>
                </c:pt>
                <c:pt idx="3237">
                  <c:v>2.6150000000000002</c:v>
                </c:pt>
                <c:pt idx="3238">
                  <c:v>2.6150000000000002</c:v>
                </c:pt>
                <c:pt idx="3239">
                  <c:v>2.6160000000000001</c:v>
                </c:pt>
                <c:pt idx="3240">
                  <c:v>2.617</c:v>
                </c:pt>
                <c:pt idx="3241">
                  <c:v>2.6180000000000003</c:v>
                </c:pt>
                <c:pt idx="3242">
                  <c:v>2.6190000000000002</c:v>
                </c:pt>
                <c:pt idx="3243">
                  <c:v>2.62</c:v>
                </c:pt>
                <c:pt idx="3244">
                  <c:v>2.62</c:v>
                </c:pt>
                <c:pt idx="3245">
                  <c:v>2.621</c:v>
                </c:pt>
                <c:pt idx="3246">
                  <c:v>2.6220000000000003</c:v>
                </c:pt>
                <c:pt idx="3247">
                  <c:v>2.6230000000000002</c:v>
                </c:pt>
                <c:pt idx="3248">
                  <c:v>2.6240000000000001</c:v>
                </c:pt>
                <c:pt idx="3249">
                  <c:v>2.6240000000000001</c:v>
                </c:pt>
                <c:pt idx="3250">
                  <c:v>2.625</c:v>
                </c:pt>
                <c:pt idx="3251">
                  <c:v>2.6260000000000003</c:v>
                </c:pt>
                <c:pt idx="3252">
                  <c:v>2.6270000000000002</c:v>
                </c:pt>
                <c:pt idx="3253">
                  <c:v>2.6280000000000001</c:v>
                </c:pt>
                <c:pt idx="3254">
                  <c:v>2.629</c:v>
                </c:pt>
                <c:pt idx="3255">
                  <c:v>2.629</c:v>
                </c:pt>
                <c:pt idx="3256">
                  <c:v>2.6300000000000003</c:v>
                </c:pt>
                <c:pt idx="3257">
                  <c:v>2.6310000000000002</c:v>
                </c:pt>
                <c:pt idx="3258">
                  <c:v>2.6320000000000001</c:v>
                </c:pt>
                <c:pt idx="3259">
                  <c:v>2.633</c:v>
                </c:pt>
                <c:pt idx="3260">
                  <c:v>2.6340000000000003</c:v>
                </c:pt>
                <c:pt idx="3261">
                  <c:v>2.6340000000000003</c:v>
                </c:pt>
                <c:pt idx="3262">
                  <c:v>2.6350000000000002</c:v>
                </c:pt>
                <c:pt idx="3263">
                  <c:v>2.6360000000000001</c:v>
                </c:pt>
                <c:pt idx="3264">
                  <c:v>2.637</c:v>
                </c:pt>
                <c:pt idx="3265">
                  <c:v>2.6380000000000003</c:v>
                </c:pt>
                <c:pt idx="3266">
                  <c:v>2.6390000000000002</c:v>
                </c:pt>
                <c:pt idx="3267">
                  <c:v>2.6390000000000002</c:v>
                </c:pt>
                <c:pt idx="3268">
                  <c:v>2.64</c:v>
                </c:pt>
                <c:pt idx="3269">
                  <c:v>2.641</c:v>
                </c:pt>
                <c:pt idx="3270">
                  <c:v>2.6420000000000003</c:v>
                </c:pt>
                <c:pt idx="3271">
                  <c:v>2.6430000000000002</c:v>
                </c:pt>
                <c:pt idx="3272">
                  <c:v>2.6440000000000001</c:v>
                </c:pt>
                <c:pt idx="3273">
                  <c:v>2.6440000000000001</c:v>
                </c:pt>
                <c:pt idx="3274">
                  <c:v>2.645</c:v>
                </c:pt>
                <c:pt idx="3275">
                  <c:v>2.6460000000000004</c:v>
                </c:pt>
                <c:pt idx="3276">
                  <c:v>2.6470000000000002</c:v>
                </c:pt>
                <c:pt idx="3277">
                  <c:v>2.6480000000000001</c:v>
                </c:pt>
                <c:pt idx="3278">
                  <c:v>2.649</c:v>
                </c:pt>
                <c:pt idx="3279">
                  <c:v>2.649</c:v>
                </c:pt>
                <c:pt idx="3280">
                  <c:v>2.6500000000000004</c:v>
                </c:pt>
                <c:pt idx="3281">
                  <c:v>2.6510000000000002</c:v>
                </c:pt>
                <c:pt idx="3282">
                  <c:v>2.6520000000000001</c:v>
                </c:pt>
                <c:pt idx="3283">
                  <c:v>2.653</c:v>
                </c:pt>
                <c:pt idx="3284">
                  <c:v>2.6540000000000004</c:v>
                </c:pt>
                <c:pt idx="3285">
                  <c:v>2.6540000000000004</c:v>
                </c:pt>
                <c:pt idx="3286">
                  <c:v>2.6550000000000002</c:v>
                </c:pt>
                <c:pt idx="3287">
                  <c:v>2.6560000000000001</c:v>
                </c:pt>
                <c:pt idx="3288">
                  <c:v>2.657</c:v>
                </c:pt>
                <c:pt idx="3289">
                  <c:v>2.6580000000000004</c:v>
                </c:pt>
                <c:pt idx="3290">
                  <c:v>2.6590000000000003</c:v>
                </c:pt>
                <c:pt idx="3291">
                  <c:v>2.6590000000000003</c:v>
                </c:pt>
                <c:pt idx="3292">
                  <c:v>2.66</c:v>
                </c:pt>
                <c:pt idx="3293">
                  <c:v>2.661</c:v>
                </c:pt>
                <c:pt idx="3294">
                  <c:v>2.6620000000000004</c:v>
                </c:pt>
                <c:pt idx="3295">
                  <c:v>2.6630000000000003</c:v>
                </c:pt>
                <c:pt idx="3296">
                  <c:v>2.6640000000000001</c:v>
                </c:pt>
                <c:pt idx="3297">
                  <c:v>2.6640000000000001</c:v>
                </c:pt>
                <c:pt idx="3298">
                  <c:v>2.665</c:v>
                </c:pt>
                <c:pt idx="3299">
                  <c:v>2.6660000000000004</c:v>
                </c:pt>
                <c:pt idx="3300">
                  <c:v>2.6670000000000003</c:v>
                </c:pt>
                <c:pt idx="3301">
                  <c:v>2.6680000000000001</c:v>
                </c:pt>
                <c:pt idx="3302">
                  <c:v>2.6680000000000001</c:v>
                </c:pt>
                <c:pt idx="3303">
                  <c:v>2.669</c:v>
                </c:pt>
                <c:pt idx="3304">
                  <c:v>2.6700000000000004</c:v>
                </c:pt>
                <c:pt idx="3305">
                  <c:v>2.6710000000000003</c:v>
                </c:pt>
                <c:pt idx="3306">
                  <c:v>2.6720000000000002</c:v>
                </c:pt>
                <c:pt idx="3307">
                  <c:v>2.673</c:v>
                </c:pt>
                <c:pt idx="3308">
                  <c:v>2.673</c:v>
                </c:pt>
                <c:pt idx="3309">
                  <c:v>2.6740000000000004</c:v>
                </c:pt>
                <c:pt idx="3310">
                  <c:v>2.6750000000000003</c:v>
                </c:pt>
                <c:pt idx="3311">
                  <c:v>2.6760000000000002</c:v>
                </c:pt>
                <c:pt idx="3312">
                  <c:v>2.677</c:v>
                </c:pt>
                <c:pt idx="3313">
                  <c:v>2.6779999999999999</c:v>
                </c:pt>
                <c:pt idx="3314">
                  <c:v>2.6779999999999999</c:v>
                </c:pt>
                <c:pt idx="3315">
                  <c:v>2.6790000000000003</c:v>
                </c:pt>
                <c:pt idx="3316">
                  <c:v>2.68</c:v>
                </c:pt>
                <c:pt idx="3317">
                  <c:v>2.681</c:v>
                </c:pt>
                <c:pt idx="3318">
                  <c:v>2.6819999999999999</c:v>
                </c:pt>
                <c:pt idx="3319">
                  <c:v>2.6830000000000003</c:v>
                </c:pt>
                <c:pt idx="3320">
                  <c:v>2.6830000000000003</c:v>
                </c:pt>
                <c:pt idx="3321">
                  <c:v>2.6840000000000002</c:v>
                </c:pt>
                <c:pt idx="3322">
                  <c:v>2.6850000000000001</c:v>
                </c:pt>
                <c:pt idx="3323">
                  <c:v>2.6859999999999999</c:v>
                </c:pt>
                <c:pt idx="3324">
                  <c:v>2.6870000000000003</c:v>
                </c:pt>
                <c:pt idx="3325">
                  <c:v>2.6880000000000002</c:v>
                </c:pt>
                <c:pt idx="3326">
                  <c:v>2.6880000000000002</c:v>
                </c:pt>
                <c:pt idx="3327">
                  <c:v>2.6890000000000001</c:v>
                </c:pt>
                <c:pt idx="3328">
                  <c:v>2.69</c:v>
                </c:pt>
                <c:pt idx="3329">
                  <c:v>2.6910000000000003</c:v>
                </c:pt>
                <c:pt idx="3330">
                  <c:v>2.6920000000000002</c:v>
                </c:pt>
                <c:pt idx="3331">
                  <c:v>2.6930000000000001</c:v>
                </c:pt>
                <c:pt idx="3332">
                  <c:v>2.6930000000000001</c:v>
                </c:pt>
                <c:pt idx="3333">
                  <c:v>2.694</c:v>
                </c:pt>
                <c:pt idx="3334">
                  <c:v>2.6950000000000003</c:v>
                </c:pt>
                <c:pt idx="3335">
                  <c:v>2.6960000000000002</c:v>
                </c:pt>
                <c:pt idx="3336">
                  <c:v>2.6970000000000001</c:v>
                </c:pt>
                <c:pt idx="3337">
                  <c:v>2.698</c:v>
                </c:pt>
                <c:pt idx="3338">
                  <c:v>2.698</c:v>
                </c:pt>
                <c:pt idx="3339">
                  <c:v>2.6990000000000003</c:v>
                </c:pt>
                <c:pt idx="3340">
                  <c:v>2.7</c:v>
                </c:pt>
                <c:pt idx="3341">
                  <c:v>2.7010000000000001</c:v>
                </c:pt>
                <c:pt idx="3342">
                  <c:v>2.702</c:v>
                </c:pt>
                <c:pt idx="3343">
                  <c:v>2.7030000000000003</c:v>
                </c:pt>
                <c:pt idx="3344">
                  <c:v>2.7030000000000003</c:v>
                </c:pt>
                <c:pt idx="3345">
                  <c:v>2.7040000000000002</c:v>
                </c:pt>
                <c:pt idx="3346">
                  <c:v>2.7050000000000001</c:v>
                </c:pt>
                <c:pt idx="3347">
                  <c:v>2.706</c:v>
                </c:pt>
                <c:pt idx="3348">
                  <c:v>2.7070000000000003</c:v>
                </c:pt>
                <c:pt idx="3349">
                  <c:v>2.7080000000000002</c:v>
                </c:pt>
                <c:pt idx="3350">
                  <c:v>2.7080000000000002</c:v>
                </c:pt>
                <c:pt idx="3351">
                  <c:v>2.7090000000000001</c:v>
                </c:pt>
                <c:pt idx="3352">
                  <c:v>2.71</c:v>
                </c:pt>
                <c:pt idx="3353">
                  <c:v>2.7110000000000003</c:v>
                </c:pt>
                <c:pt idx="3354">
                  <c:v>2.7120000000000002</c:v>
                </c:pt>
                <c:pt idx="3355">
                  <c:v>2.7130000000000001</c:v>
                </c:pt>
                <c:pt idx="3356">
                  <c:v>2.7130000000000001</c:v>
                </c:pt>
                <c:pt idx="3357">
                  <c:v>2.714</c:v>
                </c:pt>
                <c:pt idx="3358">
                  <c:v>2.7150000000000003</c:v>
                </c:pt>
                <c:pt idx="3359">
                  <c:v>2.7160000000000002</c:v>
                </c:pt>
                <c:pt idx="3360">
                  <c:v>2.7170000000000001</c:v>
                </c:pt>
                <c:pt idx="3361">
                  <c:v>2.7170000000000001</c:v>
                </c:pt>
                <c:pt idx="3362">
                  <c:v>2.718</c:v>
                </c:pt>
                <c:pt idx="3363">
                  <c:v>2.7190000000000003</c:v>
                </c:pt>
                <c:pt idx="3364">
                  <c:v>2.72</c:v>
                </c:pt>
                <c:pt idx="3365">
                  <c:v>2.7210000000000001</c:v>
                </c:pt>
                <c:pt idx="3366">
                  <c:v>2.722</c:v>
                </c:pt>
                <c:pt idx="3367">
                  <c:v>2.722</c:v>
                </c:pt>
                <c:pt idx="3368">
                  <c:v>2.7230000000000003</c:v>
                </c:pt>
                <c:pt idx="3369">
                  <c:v>2.7240000000000002</c:v>
                </c:pt>
                <c:pt idx="3370">
                  <c:v>2.7250000000000001</c:v>
                </c:pt>
                <c:pt idx="3371">
                  <c:v>2.726</c:v>
                </c:pt>
                <c:pt idx="3372">
                  <c:v>2.7270000000000003</c:v>
                </c:pt>
                <c:pt idx="3373">
                  <c:v>2.7270000000000003</c:v>
                </c:pt>
                <c:pt idx="3374">
                  <c:v>2.7280000000000002</c:v>
                </c:pt>
                <c:pt idx="3375">
                  <c:v>2.7290000000000001</c:v>
                </c:pt>
                <c:pt idx="3376">
                  <c:v>2.73</c:v>
                </c:pt>
                <c:pt idx="3377">
                  <c:v>2.7310000000000003</c:v>
                </c:pt>
                <c:pt idx="3378">
                  <c:v>2.7320000000000002</c:v>
                </c:pt>
                <c:pt idx="3379">
                  <c:v>2.7320000000000002</c:v>
                </c:pt>
                <c:pt idx="3380">
                  <c:v>2.7330000000000001</c:v>
                </c:pt>
                <c:pt idx="3381">
                  <c:v>2.734</c:v>
                </c:pt>
                <c:pt idx="3382">
                  <c:v>2.7350000000000003</c:v>
                </c:pt>
                <c:pt idx="3383">
                  <c:v>2.7360000000000002</c:v>
                </c:pt>
                <c:pt idx="3384">
                  <c:v>2.7370000000000001</c:v>
                </c:pt>
                <c:pt idx="3385">
                  <c:v>2.7370000000000001</c:v>
                </c:pt>
                <c:pt idx="3386">
                  <c:v>2.738</c:v>
                </c:pt>
                <c:pt idx="3387">
                  <c:v>2.7390000000000003</c:v>
                </c:pt>
                <c:pt idx="3388">
                  <c:v>2.74</c:v>
                </c:pt>
                <c:pt idx="3389">
                  <c:v>2.7410000000000001</c:v>
                </c:pt>
                <c:pt idx="3390">
                  <c:v>2.742</c:v>
                </c:pt>
                <c:pt idx="3391">
                  <c:v>2.742</c:v>
                </c:pt>
                <c:pt idx="3392">
                  <c:v>2.7430000000000003</c:v>
                </c:pt>
                <c:pt idx="3393">
                  <c:v>2.7440000000000002</c:v>
                </c:pt>
                <c:pt idx="3394">
                  <c:v>2.7450000000000001</c:v>
                </c:pt>
                <c:pt idx="3395">
                  <c:v>2.746</c:v>
                </c:pt>
                <c:pt idx="3396">
                  <c:v>2.7470000000000003</c:v>
                </c:pt>
                <c:pt idx="3397">
                  <c:v>2.7470000000000003</c:v>
                </c:pt>
                <c:pt idx="3398">
                  <c:v>2.7480000000000002</c:v>
                </c:pt>
                <c:pt idx="3399">
                  <c:v>2.7490000000000001</c:v>
                </c:pt>
                <c:pt idx="3400">
                  <c:v>2.75</c:v>
                </c:pt>
                <c:pt idx="3401">
                  <c:v>2.7510000000000003</c:v>
                </c:pt>
                <c:pt idx="3402">
                  <c:v>2.7520000000000002</c:v>
                </c:pt>
                <c:pt idx="3403">
                  <c:v>2.7520000000000002</c:v>
                </c:pt>
                <c:pt idx="3404">
                  <c:v>2.7530000000000001</c:v>
                </c:pt>
                <c:pt idx="3405">
                  <c:v>2.754</c:v>
                </c:pt>
                <c:pt idx="3406">
                  <c:v>2.7550000000000003</c:v>
                </c:pt>
                <c:pt idx="3407">
                  <c:v>2.7560000000000002</c:v>
                </c:pt>
                <c:pt idx="3408">
                  <c:v>2.7570000000000001</c:v>
                </c:pt>
                <c:pt idx="3409">
                  <c:v>2.7570000000000001</c:v>
                </c:pt>
                <c:pt idx="3410">
                  <c:v>2.758</c:v>
                </c:pt>
                <c:pt idx="3411">
                  <c:v>2.7590000000000003</c:v>
                </c:pt>
                <c:pt idx="3412">
                  <c:v>2.7600000000000002</c:v>
                </c:pt>
                <c:pt idx="3413">
                  <c:v>2.7610000000000001</c:v>
                </c:pt>
                <c:pt idx="3414">
                  <c:v>2.762</c:v>
                </c:pt>
                <c:pt idx="3415">
                  <c:v>2.762</c:v>
                </c:pt>
                <c:pt idx="3416">
                  <c:v>2.7630000000000003</c:v>
                </c:pt>
                <c:pt idx="3417">
                  <c:v>2.7640000000000002</c:v>
                </c:pt>
                <c:pt idx="3418">
                  <c:v>2.7650000000000001</c:v>
                </c:pt>
                <c:pt idx="3419">
                  <c:v>2.766</c:v>
                </c:pt>
                <c:pt idx="3420">
                  <c:v>2.766</c:v>
                </c:pt>
                <c:pt idx="3421">
                  <c:v>2.7670000000000003</c:v>
                </c:pt>
                <c:pt idx="3422">
                  <c:v>2.7680000000000002</c:v>
                </c:pt>
                <c:pt idx="3423">
                  <c:v>2.7690000000000001</c:v>
                </c:pt>
                <c:pt idx="3424">
                  <c:v>2.77</c:v>
                </c:pt>
                <c:pt idx="3425">
                  <c:v>2.7710000000000004</c:v>
                </c:pt>
                <c:pt idx="3426">
                  <c:v>2.7710000000000004</c:v>
                </c:pt>
                <c:pt idx="3427">
                  <c:v>2.7720000000000002</c:v>
                </c:pt>
                <c:pt idx="3428">
                  <c:v>2.7730000000000001</c:v>
                </c:pt>
                <c:pt idx="3429">
                  <c:v>2.774</c:v>
                </c:pt>
                <c:pt idx="3430">
                  <c:v>2.7750000000000004</c:v>
                </c:pt>
                <c:pt idx="3431">
                  <c:v>2.7760000000000002</c:v>
                </c:pt>
                <c:pt idx="3432">
                  <c:v>2.7760000000000002</c:v>
                </c:pt>
                <c:pt idx="3433">
                  <c:v>2.7770000000000001</c:v>
                </c:pt>
                <c:pt idx="3434">
                  <c:v>2.778</c:v>
                </c:pt>
                <c:pt idx="3435">
                  <c:v>2.7790000000000004</c:v>
                </c:pt>
                <c:pt idx="3436">
                  <c:v>2.7800000000000002</c:v>
                </c:pt>
                <c:pt idx="3437">
                  <c:v>2.7810000000000001</c:v>
                </c:pt>
                <c:pt idx="3438">
                  <c:v>2.7810000000000001</c:v>
                </c:pt>
                <c:pt idx="3439">
                  <c:v>2.782</c:v>
                </c:pt>
                <c:pt idx="3440">
                  <c:v>2.7830000000000004</c:v>
                </c:pt>
                <c:pt idx="3441">
                  <c:v>2.7840000000000003</c:v>
                </c:pt>
                <c:pt idx="3442">
                  <c:v>2.7850000000000001</c:v>
                </c:pt>
                <c:pt idx="3443">
                  <c:v>2.786</c:v>
                </c:pt>
                <c:pt idx="3444">
                  <c:v>2.786</c:v>
                </c:pt>
                <c:pt idx="3445">
                  <c:v>2.7870000000000004</c:v>
                </c:pt>
                <c:pt idx="3446">
                  <c:v>2.7880000000000003</c:v>
                </c:pt>
                <c:pt idx="3447">
                  <c:v>2.7890000000000001</c:v>
                </c:pt>
                <c:pt idx="3448">
                  <c:v>2.79</c:v>
                </c:pt>
                <c:pt idx="3449">
                  <c:v>2.7910000000000004</c:v>
                </c:pt>
                <c:pt idx="3450">
                  <c:v>2.7910000000000004</c:v>
                </c:pt>
                <c:pt idx="3451">
                  <c:v>2.7920000000000003</c:v>
                </c:pt>
                <c:pt idx="3452">
                  <c:v>2.7930000000000001</c:v>
                </c:pt>
                <c:pt idx="3453">
                  <c:v>2.794</c:v>
                </c:pt>
                <c:pt idx="3454">
                  <c:v>2.7950000000000004</c:v>
                </c:pt>
                <c:pt idx="3455">
                  <c:v>2.7960000000000003</c:v>
                </c:pt>
                <c:pt idx="3456">
                  <c:v>2.7960000000000003</c:v>
                </c:pt>
                <c:pt idx="3457">
                  <c:v>2.7970000000000002</c:v>
                </c:pt>
                <c:pt idx="3458">
                  <c:v>2.798</c:v>
                </c:pt>
                <c:pt idx="3459">
                  <c:v>2.7990000000000004</c:v>
                </c:pt>
                <c:pt idx="3460">
                  <c:v>2.8000000000000003</c:v>
                </c:pt>
                <c:pt idx="3461">
                  <c:v>2.8010000000000002</c:v>
                </c:pt>
                <c:pt idx="3462">
                  <c:v>2.8010000000000002</c:v>
                </c:pt>
                <c:pt idx="3463">
                  <c:v>2.802</c:v>
                </c:pt>
                <c:pt idx="3464">
                  <c:v>2.8029999999999999</c:v>
                </c:pt>
                <c:pt idx="3465">
                  <c:v>2.8040000000000003</c:v>
                </c:pt>
                <c:pt idx="3466">
                  <c:v>2.8050000000000002</c:v>
                </c:pt>
                <c:pt idx="3467">
                  <c:v>2.806</c:v>
                </c:pt>
                <c:pt idx="3468">
                  <c:v>2.806</c:v>
                </c:pt>
                <c:pt idx="3469">
                  <c:v>2.8069999999999999</c:v>
                </c:pt>
                <c:pt idx="3470">
                  <c:v>2.8080000000000003</c:v>
                </c:pt>
                <c:pt idx="3471">
                  <c:v>2.8090000000000002</c:v>
                </c:pt>
                <c:pt idx="3472">
                  <c:v>2.81</c:v>
                </c:pt>
                <c:pt idx="3473">
                  <c:v>2.8109999999999999</c:v>
                </c:pt>
                <c:pt idx="3474">
                  <c:v>2.8109999999999999</c:v>
                </c:pt>
                <c:pt idx="3475">
                  <c:v>2.8120000000000003</c:v>
                </c:pt>
                <c:pt idx="3476">
                  <c:v>2.8130000000000002</c:v>
                </c:pt>
                <c:pt idx="3477">
                  <c:v>2.8140000000000001</c:v>
                </c:pt>
                <c:pt idx="3478">
                  <c:v>2.8149999999999999</c:v>
                </c:pt>
                <c:pt idx="3479">
                  <c:v>2.8149999999999999</c:v>
                </c:pt>
                <c:pt idx="3480">
                  <c:v>2.8160000000000003</c:v>
                </c:pt>
                <c:pt idx="3481">
                  <c:v>2.8170000000000002</c:v>
                </c:pt>
                <c:pt idx="3482">
                  <c:v>2.8180000000000001</c:v>
                </c:pt>
                <c:pt idx="3483">
                  <c:v>2.819</c:v>
                </c:pt>
                <c:pt idx="3484">
                  <c:v>2.8200000000000003</c:v>
                </c:pt>
                <c:pt idx="3485">
                  <c:v>2.8200000000000003</c:v>
                </c:pt>
                <c:pt idx="3486">
                  <c:v>2.8210000000000002</c:v>
                </c:pt>
                <c:pt idx="3487">
                  <c:v>2.8220000000000001</c:v>
                </c:pt>
                <c:pt idx="3488">
                  <c:v>2.823</c:v>
                </c:pt>
                <c:pt idx="3489">
                  <c:v>2.8240000000000003</c:v>
                </c:pt>
                <c:pt idx="3490">
                  <c:v>2.8250000000000002</c:v>
                </c:pt>
                <c:pt idx="3491">
                  <c:v>2.8250000000000002</c:v>
                </c:pt>
                <c:pt idx="3492">
                  <c:v>2.8260000000000001</c:v>
                </c:pt>
                <c:pt idx="3493">
                  <c:v>2.827</c:v>
                </c:pt>
                <c:pt idx="3494">
                  <c:v>2.8280000000000003</c:v>
                </c:pt>
                <c:pt idx="3495">
                  <c:v>2.8290000000000002</c:v>
                </c:pt>
                <c:pt idx="3496">
                  <c:v>2.83</c:v>
                </c:pt>
                <c:pt idx="3497">
                  <c:v>2.83</c:v>
                </c:pt>
                <c:pt idx="3498">
                  <c:v>2.831</c:v>
                </c:pt>
                <c:pt idx="3499">
                  <c:v>2.8320000000000003</c:v>
                </c:pt>
                <c:pt idx="3500">
                  <c:v>2.8330000000000002</c:v>
                </c:pt>
                <c:pt idx="3501">
                  <c:v>2.8340000000000001</c:v>
                </c:pt>
                <c:pt idx="3502">
                  <c:v>2.835</c:v>
                </c:pt>
                <c:pt idx="3503">
                  <c:v>2.835</c:v>
                </c:pt>
                <c:pt idx="3504">
                  <c:v>2.8360000000000003</c:v>
                </c:pt>
                <c:pt idx="3505">
                  <c:v>2.8370000000000002</c:v>
                </c:pt>
                <c:pt idx="3506">
                  <c:v>2.8380000000000001</c:v>
                </c:pt>
                <c:pt idx="3507">
                  <c:v>2.839</c:v>
                </c:pt>
                <c:pt idx="3508">
                  <c:v>2.8400000000000003</c:v>
                </c:pt>
                <c:pt idx="3509">
                  <c:v>2.8400000000000003</c:v>
                </c:pt>
                <c:pt idx="3510">
                  <c:v>2.8410000000000002</c:v>
                </c:pt>
                <c:pt idx="3511">
                  <c:v>2.8420000000000001</c:v>
                </c:pt>
                <c:pt idx="3512">
                  <c:v>2.843</c:v>
                </c:pt>
                <c:pt idx="3513">
                  <c:v>2.8440000000000003</c:v>
                </c:pt>
                <c:pt idx="3514">
                  <c:v>2.8450000000000002</c:v>
                </c:pt>
                <c:pt idx="3515">
                  <c:v>2.8450000000000002</c:v>
                </c:pt>
                <c:pt idx="3516">
                  <c:v>2.8460000000000001</c:v>
                </c:pt>
                <c:pt idx="3517">
                  <c:v>2.847</c:v>
                </c:pt>
                <c:pt idx="3518">
                  <c:v>2.8480000000000003</c:v>
                </c:pt>
                <c:pt idx="3519">
                  <c:v>2.8490000000000002</c:v>
                </c:pt>
                <c:pt idx="3520">
                  <c:v>2.85</c:v>
                </c:pt>
                <c:pt idx="3521">
                  <c:v>2.85</c:v>
                </c:pt>
                <c:pt idx="3522">
                  <c:v>2.851</c:v>
                </c:pt>
                <c:pt idx="3523">
                  <c:v>2.8520000000000003</c:v>
                </c:pt>
                <c:pt idx="3524">
                  <c:v>2.8530000000000002</c:v>
                </c:pt>
                <c:pt idx="3525">
                  <c:v>2.8540000000000001</c:v>
                </c:pt>
                <c:pt idx="3526">
                  <c:v>2.855</c:v>
                </c:pt>
                <c:pt idx="3527">
                  <c:v>2.855</c:v>
                </c:pt>
                <c:pt idx="3528">
                  <c:v>2.8560000000000003</c:v>
                </c:pt>
                <c:pt idx="3529">
                  <c:v>2.8570000000000002</c:v>
                </c:pt>
                <c:pt idx="3530">
                  <c:v>2.8580000000000001</c:v>
                </c:pt>
                <c:pt idx="3531">
                  <c:v>2.859</c:v>
                </c:pt>
                <c:pt idx="3532">
                  <c:v>2.859</c:v>
                </c:pt>
                <c:pt idx="3533">
                  <c:v>2.8600000000000003</c:v>
                </c:pt>
                <c:pt idx="3534">
                  <c:v>2.8610000000000002</c:v>
                </c:pt>
                <c:pt idx="3535">
                  <c:v>2.8620000000000001</c:v>
                </c:pt>
                <c:pt idx="3536">
                  <c:v>2.863</c:v>
                </c:pt>
                <c:pt idx="3537">
                  <c:v>2.8640000000000003</c:v>
                </c:pt>
                <c:pt idx="3538">
                  <c:v>2.8640000000000003</c:v>
                </c:pt>
                <c:pt idx="3539">
                  <c:v>2.8650000000000002</c:v>
                </c:pt>
                <c:pt idx="3540">
                  <c:v>2.8660000000000001</c:v>
                </c:pt>
                <c:pt idx="3541">
                  <c:v>2.867</c:v>
                </c:pt>
                <c:pt idx="3542">
                  <c:v>2.8680000000000003</c:v>
                </c:pt>
                <c:pt idx="3543">
                  <c:v>2.8690000000000002</c:v>
                </c:pt>
                <c:pt idx="3544">
                  <c:v>2.8690000000000002</c:v>
                </c:pt>
                <c:pt idx="3545">
                  <c:v>2.87</c:v>
                </c:pt>
                <c:pt idx="3546">
                  <c:v>2.871</c:v>
                </c:pt>
                <c:pt idx="3547">
                  <c:v>2.8720000000000003</c:v>
                </c:pt>
                <c:pt idx="3548">
                  <c:v>2.8730000000000002</c:v>
                </c:pt>
                <c:pt idx="3549">
                  <c:v>2.8740000000000001</c:v>
                </c:pt>
                <c:pt idx="3550">
                  <c:v>2.8740000000000001</c:v>
                </c:pt>
                <c:pt idx="3551">
                  <c:v>2.875</c:v>
                </c:pt>
                <c:pt idx="3552">
                  <c:v>2.8760000000000003</c:v>
                </c:pt>
                <c:pt idx="3553">
                  <c:v>2.8770000000000002</c:v>
                </c:pt>
                <c:pt idx="3554">
                  <c:v>2.8780000000000001</c:v>
                </c:pt>
                <c:pt idx="3555">
                  <c:v>2.879</c:v>
                </c:pt>
                <c:pt idx="3556">
                  <c:v>2.879</c:v>
                </c:pt>
                <c:pt idx="3557">
                  <c:v>2.8800000000000003</c:v>
                </c:pt>
                <c:pt idx="3558">
                  <c:v>2.8810000000000002</c:v>
                </c:pt>
                <c:pt idx="3559">
                  <c:v>2.8820000000000001</c:v>
                </c:pt>
                <c:pt idx="3560">
                  <c:v>2.883</c:v>
                </c:pt>
                <c:pt idx="3561">
                  <c:v>2.8840000000000003</c:v>
                </c:pt>
                <c:pt idx="3562">
                  <c:v>2.8840000000000003</c:v>
                </c:pt>
                <c:pt idx="3563">
                  <c:v>2.8850000000000002</c:v>
                </c:pt>
                <c:pt idx="3564">
                  <c:v>2.8860000000000001</c:v>
                </c:pt>
                <c:pt idx="3565">
                  <c:v>2.887</c:v>
                </c:pt>
                <c:pt idx="3566">
                  <c:v>2.8880000000000003</c:v>
                </c:pt>
                <c:pt idx="3567">
                  <c:v>2.8890000000000002</c:v>
                </c:pt>
                <c:pt idx="3568">
                  <c:v>2.8890000000000002</c:v>
                </c:pt>
                <c:pt idx="3569">
                  <c:v>2.89</c:v>
                </c:pt>
                <c:pt idx="3570">
                  <c:v>2.891</c:v>
                </c:pt>
                <c:pt idx="3571">
                  <c:v>2.8920000000000003</c:v>
                </c:pt>
                <c:pt idx="3572">
                  <c:v>2.8930000000000002</c:v>
                </c:pt>
                <c:pt idx="3573">
                  <c:v>2.8940000000000001</c:v>
                </c:pt>
                <c:pt idx="3574">
                  <c:v>2.8940000000000001</c:v>
                </c:pt>
                <c:pt idx="3575">
                  <c:v>2.895</c:v>
                </c:pt>
                <c:pt idx="3576">
                  <c:v>2.8960000000000004</c:v>
                </c:pt>
                <c:pt idx="3577">
                  <c:v>2.8970000000000002</c:v>
                </c:pt>
                <c:pt idx="3578">
                  <c:v>2.8980000000000001</c:v>
                </c:pt>
                <c:pt idx="3579">
                  <c:v>2.899</c:v>
                </c:pt>
                <c:pt idx="3580">
                  <c:v>2.899</c:v>
                </c:pt>
                <c:pt idx="3581">
                  <c:v>2.9000000000000004</c:v>
                </c:pt>
                <c:pt idx="3582">
                  <c:v>2.9010000000000002</c:v>
                </c:pt>
                <c:pt idx="3583">
                  <c:v>2.9020000000000001</c:v>
                </c:pt>
                <c:pt idx="3584">
                  <c:v>2.903</c:v>
                </c:pt>
                <c:pt idx="3585">
                  <c:v>2.9040000000000004</c:v>
                </c:pt>
                <c:pt idx="3586">
                  <c:v>2.9040000000000004</c:v>
                </c:pt>
                <c:pt idx="3587">
                  <c:v>2.9050000000000002</c:v>
                </c:pt>
                <c:pt idx="3588">
                  <c:v>2.9060000000000001</c:v>
                </c:pt>
                <c:pt idx="3589">
                  <c:v>2.907</c:v>
                </c:pt>
                <c:pt idx="3590">
                  <c:v>2.9080000000000004</c:v>
                </c:pt>
                <c:pt idx="3591">
                  <c:v>2.9080000000000004</c:v>
                </c:pt>
                <c:pt idx="3592">
                  <c:v>2.9090000000000003</c:v>
                </c:pt>
                <c:pt idx="3593">
                  <c:v>2.91</c:v>
                </c:pt>
                <c:pt idx="3594">
                  <c:v>2.911</c:v>
                </c:pt>
                <c:pt idx="3595">
                  <c:v>2.9120000000000004</c:v>
                </c:pt>
                <c:pt idx="3596">
                  <c:v>2.9130000000000003</c:v>
                </c:pt>
                <c:pt idx="3597">
                  <c:v>2.9130000000000003</c:v>
                </c:pt>
                <c:pt idx="3598">
                  <c:v>2.9140000000000001</c:v>
                </c:pt>
                <c:pt idx="3599">
                  <c:v>2.915</c:v>
                </c:pt>
                <c:pt idx="3600">
                  <c:v>2.9160000000000004</c:v>
                </c:pt>
                <c:pt idx="3601">
                  <c:v>2.9170000000000003</c:v>
                </c:pt>
                <c:pt idx="3602">
                  <c:v>2.9180000000000001</c:v>
                </c:pt>
                <c:pt idx="3603">
                  <c:v>2.9180000000000001</c:v>
                </c:pt>
                <c:pt idx="3604">
                  <c:v>2.919</c:v>
                </c:pt>
                <c:pt idx="3605">
                  <c:v>2.9200000000000004</c:v>
                </c:pt>
                <c:pt idx="3606">
                  <c:v>2.9210000000000003</c:v>
                </c:pt>
                <c:pt idx="3607">
                  <c:v>2.9220000000000002</c:v>
                </c:pt>
                <c:pt idx="3608">
                  <c:v>2.923</c:v>
                </c:pt>
                <c:pt idx="3609">
                  <c:v>2.923</c:v>
                </c:pt>
                <c:pt idx="3610">
                  <c:v>2.9240000000000004</c:v>
                </c:pt>
                <c:pt idx="3611">
                  <c:v>2.9250000000000003</c:v>
                </c:pt>
                <c:pt idx="3612">
                  <c:v>2.9260000000000002</c:v>
                </c:pt>
                <c:pt idx="3613">
                  <c:v>2.927</c:v>
                </c:pt>
                <c:pt idx="3614">
                  <c:v>2.9279999999999999</c:v>
                </c:pt>
                <c:pt idx="3615">
                  <c:v>2.9279999999999999</c:v>
                </c:pt>
                <c:pt idx="3616">
                  <c:v>2.9290000000000003</c:v>
                </c:pt>
                <c:pt idx="3617">
                  <c:v>2.93</c:v>
                </c:pt>
                <c:pt idx="3618">
                  <c:v>2.931</c:v>
                </c:pt>
                <c:pt idx="3619">
                  <c:v>2.9319999999999999</c:v>
                </c:pt>
                <c:pt idx="3620">
                  <c:v>2.9330000000000003</c:v>
                </c:pt>
                <c:pt idx="3621">
                  <c:v>2.9330000000000003</c:v>
                </c:pt>
                <c:pt idx="3622">
                  <c:v>2.9340000000000002</c:v>
                </c:pt>
                <c:pt idx="3623">
                  <c:v>2.9350000000000001</c:v>
                </c:pt>
                <c:pt idx="3624">
                  <c:v>2.9359999999999999</c:v>
                </c:pt>
                <c:pt idx="3625">
                  <c:v>2.9370000000000003</c:v>
                </c:pt>
                <c:pt idx="3626">
                  <c:v>2.9380000000000002</c:v>
                </c:pt>
                <c:pt idx="3627">
                  <c:v>2.9380000000000002</c:v>
                </c:pt>
                <c:pt idx="3628">
                  <c:v>2.9390000000000001</c:v>
                </c:pt>
                <c:pt idx="3629">
                  <c:v>2.94</c:v>
                </c:pt>
                <c:pt idx="3630">
                  <c:v>2.9410000000000003</c:v>
                </c:pt>
                <c:pt idx="3631">
                  <c:v>2.9420000000000002</c:v>
                </c:pt>
                <c:pt idx="3632">
                  <c:v>2.9430000000000001</c:v>
                </c:pt>
                <c:pt idx="3633">
                  <c:v>2.9430000000000001</c:v>
                </c:pt>
                <c:pt idx="3634">
                  <c:v>2.944</c:v>
                </c:pt>
                <c:pt idx="3635">
                  <c:v>2.9450000000000003</c:v>
                </c:pt>
                <c:pt idx="3636">
                  <c:v>2.9460000000000002</c:v>
                </c:pt>
                <c:pt idx="3637">
                  <c:v>2.9470000000000001</c:v>
                </c:pt>
                <c:pt idx="3638">
                  <c:v>2.948</c:v>
                </c:pt>
                <c:pt idx="3639">
                  <c:v>2.948</c:v>
                </c:pt>
                <c:pt idx="3640">
                  <c:v>2.9490000000000003</c:v>
                </c:pt>
                <c:pt idx="3641">
                  <c:v>2.95</c:v>
                </c:pt>
                <c:pt idx="3642">
                  <c:v>2.9510000000000001</c:v>
                </c:pt>
                <c:pt idx="3643">
                  <c:v>2.952</c:v>
                </c:pt>
                <c:pt idx="3644">
                  <c:v>2.9530000000000003</c:v>
                </c:pt>
                <c:pt idx="3645">
                  <c:v>2.9530000000000003</c:v>
                </c:pt>
                <c:pt idx="3646">
                  <c:v>2.9540000000000002</c:v>
                </c:pt>
                <c:pt idx="3647">
                  <c:v>2.9550000000000001</c:v>
                </c:pt>
                <c:pt idx="3648">
                  <c:v>2.956</c:v>
                </c:pt>
                <c:pt idx="3649">
                  <c:v>2.9570000000000003</c:v>
                </c:pt>
                <c:pt idx="3650">
                  <c:v>2.9570000000000003</c:v>
                </c:pt>
                <c:pt idx="3651">
                  <c:v>2.9580000000000002</c:v>
                </c:pt>
                <c:pt idx="3652">
                  <c:v>2.9590000000000001</c:v>
                </c:pt>
                <c:pt idx="3653">
                  <c:v>2.96</c:v>
                </c:pt>
                <c:pt idx="3654">
                  <c:v>2.9610000000000003</c:v>
                </c:pt>
                <c:pt idx="3655">
                  <c:v>2.9620000000000002</c:v>
                </c:pt>
                <c:pt idx="3656">
                  <c:v>2.9620000000000002</c:v>
                </c:pt>
                <c:pt idx="3657">
                  <c:v>2.9630000000000001</c:v>
                </c:pt>
                <c:pt idx="3658">
                  <c:v>2.964</c:v>
                </c:pt>
                <c:pt idx="3659">
                  <c:v>2.9650000000000003</c:v>
                </c:pt>
                <c:pt idx="3660">
                  <c:v>2.9660000000000002</c:v>
                </c:pt>
                <c:pt idx="3661">
                  <c:v>2.9670000000000001</c:v>
                </c:pt>
                <c:pt idx="3662">
                  <c:v>2.9670000000000001</c:v>
                </c:pt>
                <c:pt idx="3663">
                  <c:v>2.968</c:v>
                </c:pt>
                <c:pt idx="3664">
                  <c:v>2.9690000000000003</c:v>
                </c:pt>
                <c:pt idx="3665">
                  <c:v>2.97</c:v>
                </c:pt>
                <c:pt idx="3666">
                  <c:v>2.9710000000000001</c:v>
                </c:pt>
                <c:pt idx="3667">
                  <c:v>2.972</c:v>
                </c:pt>
                <c:pt idx="3668">
                  <c:v>2.972</c:v>
                </c:pt>
                <c:pt idx="3669">
                  <c:v>2.9730000000000003</c:v>
                </c:pt>
                <c:pt idx="3670">
                  <c:v>2.9740000000000002</c:v>
                </c:pt>
                <c:pt idx="3671">
                  <c:v>2.9750000000000001</c:v>
                </c:pt>
                <c:pt idx="3672">
                  <c:v>2.976</c:v>
                </c:pt>
                <c:pt idx="3673">
                  <c:v>2.9770000000000003</c:v>
                </c:pt>
                <c:pt idx="3674">
                  <c:v>2.9770000000000003</c:v>
                </c:pt>
                <c:pt idx="3675">
                  <c:v>2.9780000000000002</c:v>
                </c:pt>
                <c:pt idx="3676">
                  <c:v>2.9790000000000001</c:v>
                </c:pt>
                <c:pt idx="3677">
                  <c:v>2.98</c:v>
                </c:pt>
                <c:pt idx="3678">
                  <c:v>2.9810000000000003</c:v>
                </c:pt>
                <c:pt idx="3679">
                  <c:v>2.9820000000000002</c:v>
                </c:pt>
                <c:pt idx="3680">
                  <c:v>2.9820000000000002</c:v>
                </c:pt>
                <c:pt idx="3681">
                  <c:v>2.9830000000000001</c:v>
                </c:pt>
                <c:pt idx="3682">
                  <c:v>2.984</c:v>
                </c:pt>
                <c:pt idx="3683">
                  <c:v>2.9850000000000003</c:v>
                </c:pt>
                <c:pt idx="3684">
                  <c:v>2.9860000000000002</c:v>
                </c:pt>
                <c:pt idx="3685">
                  <c:v>2.9870000000000001</c:v>
                </c:pt>
                <c:pt idx="3686">
                  <c:v>2.9870000000000001</c:v>
                </c:pt>
                <c:pt idx="3687">
                  <c:v>2.988</c:v>
                </c:pt>
                <c:pt idx="3688">
                  <c:v>2.9890000000000003</c:v>
                </c:pt>
                <c:pt idx="3689">
                  <c:v>2.99</c:v>
                </c:pt>
                <c:pt idx="3690">
                  <c:v>2.9910000000000001</c:v>
                </c:pt>
                <c:pt idx="3691">
                  <c:v>2.992</c:v>
                </c:pt>
                <c:pt idx="3692">
                  <c:v>2.992</c:v>
                </c:pt>
                <c:pt idx="3693">
                  <c:v>2.9930000000000003</c:v>
                </c:pt>
                <c:pt idx="3694">
                  <c:v>2.9940000000000002</c:v>
                </c:pt>
                <c:pt idx="3695">
                  <c:v>2.9950000000000001</c:v>
                </c:pt>
                <c:pt idx="3696">
                  <c:v>2.996</c:v>
                </c:pt>
                <c:pt idx="3697">
                  <c:v>2.9970000000000003</c:v>
                </c:pt>
                <c:pt idx="3698">
                  <c:v>2.9970000000000003</c:v>
                </c:pt>
                <c:pt idx="3699">
                  <c:v>2.9980000000000002</c:v>
                </c:pt>
                <c:pt idx="3700">
                  <c:v>2.9990000000000001</c:v>
                </c:pt>
                <c:pt idx="3701">
                  <c:v>3</c:v>
                </c:pt>
                <c:pt idx="3702">
                  <c:v>3.0010000000000003</c:v>
                </c:pt>
                <c:pt idx="3703">
                  <c:v>3.0010000000000003</c:v>
                </c:pt>
                <c:pt idx="3704">
                  <c:v>3.0020000000000002</c:v>
                </c:pt>
                <c:pt idx="3705">
                  <c:v>3.0030000000000001</c:v>
                </c:pt>
                <c:pt idx="3706">
                  <c:v>3.004</c:v>
                </c:pt>
                <c:pt idx="3707">
                  <c:v>3.0050000000000003</c:v>
                </c:pt>
                <c:pt idx="3708">
                  <c:v>3.0060000000000002</c:v>
                </c:pt>
                <c:pt idx="3709">
                  <c:v>3.0060000000000002</c:v>
                </c:pt>
                <c:pt idx="3710">
                  <c:v>3.0070000000000001</c:v>
                </c:pt>
                <c:pt idx="3711">
                  <c:v>3.008</c:v>
                </c:pt>
                <c:pt idx="3712">
                  <c:v>3.0090000000000003</c:v>
                </c:pt>
                <c:pt idx="3713">
                  <c:v>3.0100000000000002</c:v>
                </c:pt>
                <c:pt idx="3714">
                  <c:v>3.0110000000000001</c:v>
                </c:pt>
                <c:pt idx="3715">
                  <c:v>3.0110000000000001</c:v>
                </c:pt>
                <c:pt idx="3716">
                  <c:v>3.012</c:v>
                </c:pt>
                <c:pt idx="3717">
                  <c:v>3.0130000000000003</c:v>
                </c:pt>
                <c:pt idx="3718">
                  <c:v>3.0140000000000002</c:v>
                </c:pt>
                <c:pt idx="3719">
                  <c:v>3.0150000000000001</c:v>
                </c:pt>
                <c:pt idx="3720">
                  <c:v>3.016</c:v>
                </c:pt>
                <c:pt idx="3721">
                  <c:v>3.016</c:v>
                </c:pt>
                <c:pt idx="3722">
                  <c:v>3.0170000000000003</c:v>
                </c:pt>
                <c:pt idx="3723">
                  <c:v>3.0180000000000002</c:v>
                </c:pt>
                <c:pt idx="3724">
                  <c:v>3.0190000000000001</c:v>
                </c:pt>
                <c:pt idx="3725">
                  <c:v>3.02</c:v>
                </c:pt>
                <c:pt idx="3726">
                  <c:v>3.0210000000000004</c:v>
                </c:pt>
                <c:pt idx="3727">
                  <c:v>3.0210000000000004</c:v>
                </c:pt>
                <c:pt idx="3728">
                  <c:v>3.0220000000000002</c:v>
                </c:pt>
                <c:pt idx="3729">
                  <c:v>3.0230000000000001</c:v>
                </c:pt>
                <c:pt idx="3730">
                  <c:v>3.024</c:v>
                </c:pt>
                <c:pt idx="3731">
                  <c:v>3.0250000000000004</c:v>
                </c:pt>
                <c:pt idx="3732">
                  <c:v>3.0260000000000002</c:v>
                </c:pt>
                <c:pt idx="3733">
                  <c:v>3.0260000000000002</c:v>
                </c:pt>
                <c:pt idx="3734">
                  <c:v>3.0270000000000001</c:v>
                </c:pt>
                <c:pt idx="3735">
                  <c:v>3.028</c:v>
                </c:pt>
                <c:pt idx="3736">
                  <c:v>3.0290000000000004</c:v>
                </c:pt>
                <c:pt idx="3737">
                  <c:v>3.0300000000000002</c:v>
                </c:pt>
                <c:pt idx="3738">
                  <c:v>3.0310000000000001</c:v>
                </c:pt>
                <c:pt idx="3739">
                  <c:v>3.0310000000000001</c:v>
                </c:pt>
                <c:pt idx="3740">
                  <c:v>3.032</c:v>
                </c:pt>
                <c:pt idx="3741">
                  <c:v>3.0330000000000004</c:v>
                </c:pt>
                <c:pt idx="3742">
                  <c:v>3.0340000000000003</c:v>
                </c:pt>
                <c:pt idx="3743">
                  <c:v>3.0350000000000001</c:v>
                </c:pt>
                <c:pt idx="3744">
                  <c:v>3.036</c:v>
                </c:pt>
                <c:pt idx="3745">
                  <c:v>3.036</c:v>
                </c:pt>
                <c:pt idx="3746">
                  <c:v>3.0370000000000004</c:v>
                </c:pt>
                <c:pt idx="3747">
                  <c:v>3.0380000000000003</c:v>
                </c:pt>
                <c:pt idx="3748">
                  <c:v>3.0390000000000001</c:v>
                </c:pt>
                <c:pt idx="3749">
                  <c:v>3.04</c:v>
                </c:pt>
                <c:pt idx="3750">
                  <c:v>3.0410000000000004</c:v>
                </c:pt>
                <c:pt idx="3751">
                  <c:v>3.0410000000000004</c:v>
                </c:pt>
                <c:pt idx="3752">
                  <c:v>3.0420000000000003</c:v>
                </c:pt>
                <c:pt idx="3753">
                  <c:v>3.0430000000000001</c:v>
                </c:pt>
                <c:pt idx="3754">
                  <c:v>3.044</c:v>
                </c:pt>
                <c:pt idx="3755">
                  <c:v>3.0450000000000004</c:v>
                </c:pt>
                <c:pt idx="3756">
                  <c:v>3.0460000000000003</c:v>
                </c:pt>
                <c:pt idx="3757">
                  <c:v>3.0460000000000003</c:v>
                </c:pt>
                <c:pt idx="3758">
                  <c:v>3.0470000000000002</c:v>
                </c:pt>
                <c:pt idx="3759">
                  <c:v>3.048</c:v>
                </c:pt>
                <c:pt idx="3760">
                  <c:v>3.0490000000000004</c:v>
                </c:pt>
                <c:pt idx="3761">
                  <c:v>3.0500000000000003</c:v>
                </c:pt>
                <c:pt idx="3762">
                  <c:v>3.0500000000000003</c:v>
                </c:pt>
                <c:pt idx="3763">
                  <c:v>3.0510000000000002</c:v>
                </c:pt>
                <c:pt idx="3764">
                  <c:v>3.052</c:v>
                </c:pt>
                <c:pt idx="3765">
                  <c:v>3.0529999999999999</c:v>
                </c:pt>
                <c:pt idx="3766">
                  <c:v>3.0540000000000003</c:v>
                </c:pt>
                <c:pt idx="3767">
                  <c:v>3.0550000000000002</c:v>
                </c:pt>
                <c:pt idx="3768">
                  <c:v>3.0550000000000002</c:v>
                </c:pt>
                <c:pt idx="3769">
                  <c:v>3.056</c:v>
                </c:pt>
                <c:pt idx="3770">
                  <c:v>3.0569999999999999</c:v>
                </c:pt>
                <c:pt idx="3771">
                  <c:v>3.0580000000000003</c:v>
                </c:pt>
                <c:pt idx="3772">
                  <c:v>3.0590000000000002</c:v>
                </c:pt>
                <c:pt idx="3773">
                  <c:v>3.06</c:v>
                </c:pt>
                <c:pt idx="3774">
                  <c:v>3.06</c:v>
                </c:pt>
                <c:pt idx="3775">
                  <c:v>3.0609999999999999</c:v>
                </c:pt>
                <c:pt idx="3776">
                  <c:v>3.0620000000000003</c:v>
                </c:pt>
                <c:pt idx="3777">
                  <c:v>3.0630000000000002</c:v>
                </c:pt>
                <c:pt idx="3778">
                  <c:v>3.0640000000000001</c:v>
                </c:pt>
                <c:pt idx="3779">
                  <c:v>3.0649999999999999</c:v>
                </c:pt>
                <c:pt idx="3780">
                  <c:v>3.0649999999999999</c:v>
                </c:pt>
                <c:pt idx="3781">
                  <c:v>3.0660000000000003</c:v>
                </c:pt>
                <c:pt idx="3782">
                  <c:v>3.0670000000000002</c:v>
                </c:pt>
                <c:pt idx="3783">
                  <c:v>3.0680000000000001</c:v>
                </c:pt>
                <c:pt idx="3784">
                  <c:v>3.069</c:v>
                </c:pt>
                <c:pt idx="3785">
                  <c:v>3.0700000000000003</c:v>
                </c:pt>
                <c:pt idx="3786">
                  <c:v>3.0700000000000003</c:v>
                </c:pt>
                <c:pt idx="3787">
                  <c:v>3.0710000000000002</c:v>
                </c:pt>
                <c:pt idx="3788">
                  <c:v>3.0720000000000001</c:v>
                </c:pt>
                <c:pt idx="3789">
                  <c:v>3.073</c:v>
                </c:pt>
                <c:pt idx="3790">
                  <c:v>3.0740000000000003</c:v>
                </c:pt>
                <c:pt idx="3791">
                  <c:v>3.0750000000000002</c:v>
                </c:pt>
                <c:pt idx="3792">
                  <c:v>3.0750000000000002</c:v>
                </c:pt>
                <c:pt idx="3793">
                  <c:v>3.0760000000000001</c:v>
                </c:pt>
                <c:pt idx="3794">
                  <c:v>3.077</c:v>
                </c:pt>
                <c:pt idx="3795">
                  <c:v>3.0780000000000003</c:v>
                </c:pt>
                <c:pt idx="3796">
                  <c:v>3.0790000000000002</c:v>
                </c:pt>
                <c:pt idx="3797">
                  <c:v>3.08</c:v>
                </c:pt>
                <c:pt idx="3798">
                  <c:v>3.08</c:v>
                </c:pt>
                <c:pt idx="3799">
                  <c:v>3.081</c:v>
                </c:pt>
                <c:pt idx="3800">
                  <c:v>3.0820000000000003</c:v>
                </c:pt>
                <c:pt idx="3801">
                  <c:v>3.0830000000000002</c:v>
                </c:pt>
                <c:pt idx="3802">
                  <c:v>3.0840000000000001</c:v>
                </c:pt>
                <c:pt idx="3803">
                  <c:v>3.085</c:v>
                </c:pt>
                <c:pt idx="3804">
                  <c:v>3.085</c:v>
                </c:pt>
                <c:pt idx="3805">
                  <c:v>3.0860000000000003</c:v>
                </c:pt>
                <c:pt idx="3806">
                  <c:v>3.0870000000000002</c:v>
                </c:pt>
                <c:pt idx="3807">
                  <c:v>3.0880000000000001</c:v>
                </c:pt>
                <c:pt idx="3808">
                  <c:v>3.089</c:v>
                </c:pt>
                <c:pt idx="3809">
                  <c:v>3.0900000000000003</c:v>
                </c:pt>
                <c:pt idx="3810">
                  <c:v>3.0900000000000003</c:v>
                </c:pt>
                <c:pt idx="3811">
                  <c:v>3.0910000000000002</c:v>
                </c:pt>
                <c:pt idx="3812">
                  <c:v>3.0920000000000001</c:v>
                </c:pt>
                <c:pt idx="3813">
                  <c:v>3.093</c:v>
                </c:pt>
                <c:pt idx="3814">
                  <c:v>3.0940000000000003</c:v>
                </c:pt>
                <c:pt idx="3815">
                  <c:v>3.0950000000000002</c:v>
                </c:pt>
                <c:pt idx="3816">
                  <c:v>3.0950000000000002</c:v>
                </c:pt>
                <c:pt idx="3817">
                  <c:v>3.0960000000000001</c:v>
                </c:pt>
                <c:pt idx="3818">
                  <c:v>3.097</c:v>
                </c:pt>
                <c:pt idx="3819">
                  <c:v>3.0980000000000003</c:v>
                </c:pt>
                <c:pt idx="3820">
                  <c:v>3.0990000000000002</c:v>
                </c:pt>
                <c:pt idx="3821">
                  <c:v>3.0990000000000002</c:v>
                </c:pt>
                <c:pt idx="3822">
                  <c:v>3.1</c:v>
                </c:pt>
                <c:pt idx="3823">
                  <c:v>3.101</c:v>
                </c:pt>
                <c:pt idx="3824">
                  <c:v>3.1020000000000003</c:v>
                </c:pt>
                <c:pt idx="3825">
                  <c:v>3.1030000000000002</c:v>
                </c:pt>
                <c:pt idx="3826">
                  <c:v>3.1040000000000001</c:v>
                </c:pt>
                <c:pt idx="3827">
                  <c:v>3.1040000000000001</c:v>
                </c:pt>
                <c:pt idx="3828">
                  <c:v>3.105</c:v>
                </c:pt>
                <c:pt idx="3829">
                  <c:v>3.1060000000000003</c:v>
                </c:pt>
                <c:pt idx="3830">
                  <c:v>3.1070000000000002</c:v>
                </c:pt>
                <c:pt idx="3831">
                  <c:v>3.1080000000000001</c:v>
                </c:pt>
                <c:pt idx="3832">
                  <c:v>3.109</c:v>
                </c:pt>
                <c:pt idx="3833">
                  <c:v>3.109</c:v>
                </c:pt>
                <c:pt idx="3834">
                  <c:v>3.1100000000000003</c:v>
                </c:pt>
                <c:pt idx="3835">
                  <c:v>3.1110000000000002</c:v>
                </c:pt>
                <c:pt idx="3836">
                  <c:v>3.1120000000000001</c:v>
                </c:pt>
                <c:pt idx="3837">
                  <c:v>3.113</c:v>
                </c:pt>
                <c:pt idx="3838">
                  <c:v>3.1140000000000003</c:v>
                </c:pt>
                <c:pt idx="3839">
                  <c:v>3.1140000000000003</c:v>
                </c:pt>
                <c:pt idx="3840">
                  <c:v>3.1150000000000002</c:v>
                </c:pt>
                <c:pt idx="3841">
                  <c:v>3.1160000000000001</c:v>
                </c:pt>
                <c:pt idx="3842">
                  <c:v>3.117</c:v>
                </c:pt>
                <c:pt idx="3843">
                  <c:v>3.1180000000000003</c:v>
                </c:pt>
                <c:pt idx="3844">
                  <c:v>3.1190000000000002</c:v>
                </c:pt>
                <c:pt idx="3845">
                  <c:v>3.1190000000000002</c:v>
                </c:pt>
                <c:pt idx="3846">
                  <c:v>3.12</c:v>
                </c:pt>
                <c:pt idx="3847">
                  <c:v>3.121</c:v>
                </c:pt>
                <c:pt idx="3848">
                  <c:v>3.1220000000000003</c:v>
                </c:pt>
                <c:pt idx="3849">
                  <c:v>3.1230000000000002</c:v>
                </c:pt>
                <c:pt idx="3850">
                  <c:v>3.1240000000000001</c:v>
                </c:pt>
                <c:pt idx="3851">
                  <c:v>3.1240000000000001</c:v>
                </c:pt>
                <c:pt idx="3852">
                  <c:v>3.125</c:v>
                </c:pt>
                <c:pt idx="3853">
                  <c:v>3.1260000000000003</c:v>
                </c:pt>
                <c:pt idx="3854">
                  <c:v>3.1270000000000002</c:v>
                </c:pt>
                <c:pt idx="3855">
                  <c:v>3.1280000000000001</c:v>
                </c:pt>
                <c:pt idx="3856">
                  <c:v>3.129</c:v>
                </c:pt>
                <c:pt idx="3857">
                  <c:v>3.129</c:v>
                </c:pt>
                <c:pt idx="3858">
                  <c:v>3.1300000000000003</c:v>
                </c:pt>
                <c:pt idx="3859">
                  <c:v>3.1310000000000002</c:v>
                </c:pt>
                <c:pt idx="3860">
                  <c:v>3.1320000000000001</c:v>
                </c:pt>
                <c:pt idx="3861">
                  <c:v>3.133</c:v>
                </c:pt>
                <c:pt idx="3862">
                  <c:v>3.1340000000000003</c:v>
                </c:pt>
                <c:pt idx="3863">
                  <c:v>3.1340000000000003</c:v>
                </c:pt>
                <c:pt idx="3864">
                  <c:v>3.1350000000000002</c:v>
                </c:pt>
                <c:pt idx="3865">
                  <c:v>3.1360000000000001</c:v>
                </c:pt>
                <c:pt idx="3866">
                  <c:v>3.137</c:v>
                </c:pt>
                <c:pt idx="3867">
                  <c:v>3.1380000000000003</c:v>
                </c:pt>
                <c:pt idx="3868">
                  <c:v>3.1390000000000002</c:v>
                </c:pt>
                <c:pt idx="3869">
                  <c:v>3.1390000000000002</c:v>
                </c:pt>
                <c:pt idx="3870">
                  <c:v>3.14</c:v>
                </c:pt>
                <c:pt idx="3871">
                  <c:v>3.141</c:v>
                </c:pt>
                <c:pt idx="3872">
                  <c:v>3.1420000000000003</c:v>
                </c:pt>
                <c:pt idx="3873">
                  <c:v>3.1430000000000002</c:v>
                </c:pt>
                <c:pt idx="3874">
                  <c:v>3.1430000000000002</c:v>
                </c:pt>
                <c:pt idx="3875">
                  <c:v>3.1440000000000001</c:v>
                </c:pt>
                <c:pt idx="3876">
                  <c:v>3.145</c:v>
                </c:pt>
                <c:pt idx="3877">
                  <c:v>3.1460000000000004</c:v>
                </c:pt>
                <c:pt idx="3878">
                  <c:v>3.1470000000000002</c:v>
                </c:pt>
                <c:pt idx="3879">
                  <c:v>3.1480000000000001</c:v>
                </c:pt>
                <c:pt idx="3880">
                  <c:v>3.1480000000000001</c:v>
                </c:pt>
                <c:pt idx="3881">
                  <c:v>3.149</c:v>
                </c:pt>
                <c:pt idx="3882">
                  <c:v>3.1500000000000004</c:v>
                </c:pt>
                <c:pt idx="3883">
                  <c:v>3.1510000000000002</c:v>
                </c:pt>
                <c:pt idx="3884">
                  <c:v>3.1520000000000001</c:v>
                </c:pt>
                <c:pt idx="3885">
                  <c:v>3.153</c:v>
                </c:pt>
                <c:pt idx="3886">
                  <c:v>3.153</c:v>
                </c:pt>
                <c:pt idx="3887">
                  <c:v>3.1540000000000004</c:v>
                </c:pt>
                <c:pt idx="3888">
                  <c:v>3.1550000000000002</c:v>
                </c:pt>
                <c:pt idx="3889">
                  <c:v>3.1560000000000001</c:v>
                </c:pt>
                <c:pt idx="3890">
                  <c:v>3.157</c:v>
                </c:pt>
                <c:pt idx="3891">
                  <c:v>3.1580000000000004</c:v>
                </c:pt>
                <c:pt idx="3892">
                  <c:v>3.1580000000000004</c:v>
                </c:pt>
                <c:pt idx="3893">
                  <c:v>3.1590000000000003</c:v>
                </c:pt>
                <c:pt idx="3894">
                  <c:v>3.16</c:v>
                </c:pt>
                <c:pt idx="3895">
                  <c:v>3.161</c:v>
                </c:pt>
                <c:pt idx="3896">
                  <c:v>3.1620000000000004</c:v>
                </c:pt>
                <c:pt idx="3897">
                  <c:v>3.1630000000000003</c:v>
                </c:pt>
                <c:pt idx="3898">
                  <c:v>3.1630000000000003</c:v>
                </c:pt>
                <c:pt idx="3899">
                  <c:v>3.1640000000000001</c:v>
                </c:pt>
                <c:pt idx="3900">
                  <c:v>3.165</c:v>
                </c:pt>
                <c:pt idx="3901">
                  <c:v>3.1660000000000004</c:v>
                </c:pt>
                <c:pt idx="3902">
                  <c:v>3.1670000000000003</c:v>
                </c:pt>
                <c:pt idx="3903">
                  <c:v>3.1680000000000001</c:v>
                </c:pt>
                <c:pt idx="3904">
                  <c:v>3.1680000000000001</c:v>
                </c:pt>
                <c:pt idx="3905">
                  <c:v>3.169</c:v>
                </c:pt>
                <c:pt idx="3906">
                  <c:v>3.1700000000000004</c:v>
                </c:pt>
                <c:pt idx="3907">
                  <c:v>3.1710000000000003</c:v>
                </c:pt>
                <c:pt idx="3908">
                  <c:v>3.1720000000000002</c:v>
                </c:pt>
                <c:pt idx="3909">
                  <c:v>3.173</c:v>
                </c:pt>
                <c:pt idx="3910">
                  <c:v>3.173</c:v>
                </c:pt>
                <c:pt idx="3911">
                  <c:v>3.1740000000000004</c:v>
                </c:pt>
                <c:pt idx="3912">
                  <c:v>3.1750000000000003</c:v>
                </c:pt>
                <c:pt idx="3913">
                  <c:v>3.1760000000000002</c:v>
                </c:pt>
                <c:pt idx="3914">
                  <c:v>3.177</c:v>
                </c:pt>
                <c:pt idx="3915">
                  <c:v>3.1779999999999999</c:v>
                </c:pt>
                <c:pt idx="3916">
                  <c:v>3.1779999999999999</c:v>
                </c:pt>
                <c:pt idx="3917">
                  <c:v>3.1790000000000003</c:v>
                </c:pt>
                <c:pt idx="3918">
                  <c:v>3.18</c:v>
                </c:pt>
                <c:pt idx="3919">
                  <c:v>3.181</c:v>
                </c:pt>
                <c:pt idx="3920">
                  <c:v>3.1819999999999999</c:v>
                </c:pt>
                <c:pt idx="3921">
                  <c:v>3.1830000000000003</c:v>
                </c:pt>
                <c:pt idx="3922">
                  <c:v>3.1830000000000003</c:v>
                </c:pt>
                <c:pt idx="3923">
                  <c:v>3.1840000000000002</c:v>
                </c:pt>
                <c:pt idx="3924">
                  <c:v>3.1850000000000001</c:v>
                </c:pt>
                <c:pt idx="3925">
                  <c:v>3.1859999999999999</c:v>
                </c:pt>
                <c:pt idx="3926">
                  <c:v>3.1870000000000003</c:v>
                </c:pt>
                <c:pt idx="3927">
                  <c:v>3.1880000000000002</c:v>
                </c:pt>
                <c:pt idx="3928">
                  <c:v>3.1880000000000002</c:v>
                </c:pt>
                <c:pt idx="3929">
                  <c:v>3.1890000000000001</c:v>
                </c:pt>
                <c:pt idx="3930">
                  <c:v>3.19</c:v>
                </c:pt>
                <c:pt idx="3931">
                  <c:v>3.1910000000000003</c:v>
                </c:pt>
                <c:pt idx="3932">
                  <c:v>3.1920000000000002</c:v>
                </c:pt>
                <c:pt idx="3933">
                  <c:v>3.1920000000000002</c:v>
                </c:pt>
                <c:pt idx="3934">
                  <c:v>3.1930000000000001</c:v>
                </c:pt>
                <c:pt idx="3935">
                  <c:v>3.194</c:v>
                </c:pt>
                <c:pt idx="3936">
                  <c:v>3.1950000000000003</c:v>
                </c:pt>
                <c:pt idx="3937">
                  <c:v>3.1960000000000002</c:v>
                </c:pt>
                <c:pt idx="3938">
                  <c:v>3.1970000000000001</c:v>
                </c:pt>
                <c:pt idx="3939">
                  <c:v>3.1970000000000001</c:v>
                </c:pt>
                <c:pt idx="3940">
                  <c:v>3.198</c:v>
                </c:pt>
                <c:pt idx="3941">
                  <c:v>3.1990000000000003</c:v>
                </c:pt>
                <c:pt idx="3942">
                  <c:v>3.2</c:v>
                </c:pt>
                <c:pt idx="3943">
                  <c:v>3.2010000000000001</c:v>
                </c:pt>
                <c:pt idx="3944">
                  <c:v>3.202</c:v>
                </c:pt>
                <c:pt idx="3945">
                  <c:v>3.202</c:v>
                </c:pt>
                <c:pt idx="3946">
                  <c:v>3.2030000000000003</c:v>
                </c:pt>
                <c:pt idx="3947">
                  <c:v>3.2040000000000002</c:v>
                </c:pt>
                <c:pt idx="3948">
                  <c:v>3.2050000000000001</c:v>
                </c:pt>
                <c:pt idx="3949">
                  <c:v>3.206</c:v>
                </c:pt>
                <c:pt idx="3950">
                  <c:v>3.2070000000000003</c:v>
                </c:pt>
                <c:pt idx="3951">
                  <c:v>3.2070000000000003</c:v>
                </c:pt>
                <c:pt idx="3952">
                  <c:v>3.2080000000000002</c:v>
                </c:pt>
                <c:pt idx="3953">
                  <c:v>3.2090000000000001</c:v>
                </c:pt>
                <c:pt idx="3954">
                  <c:v>3.21</c:v>
                </c:pt>
                <c:pt idx="3955">
                  <c:v>3.2110000000000003</c:v>
                </c:pt>
                <c:pt idx="3956">
                  <c:v>3.2120000000000002</c:v>
                </c:pt>
                <c:pt idx="3957">
                  <c:v>3.2120000000000002</c:v>
                </c:pt>
                <c:pt idx="3958">
                  <c:v>3.2130000000000001</c:v>
                </c:pt>
                <c:pt idx="3959">
                  <c:v>3.214</c:v>
                </c:pt>
                <c:pt idx="3960">
                  <c:v>3.2150000000000003</c:v>
                </c:pt>
                <c:pt idx="3961">
                  <c:v>3.2160000000000002</c:v>
                </c:pt>
                <c:pt idx="3962">
                  <c:v>3.2170000000000001</c:v>
                </c:pt>
                <c:pt idx="3963">
                  <c:v>3.2170000000000001</c:v>
                </c:pt>
                <c:pt idx="3964">
                  <c:v>3.218</c:v>
                </c:pt>
                <c:pt idx="3965">
                  <c:v>3.2190000000000003</c:v>
                </c:pt>
                <c:pt idx="3966">
                  <c:v>3.22</c:v>
                </c:pt>
                <c:pt idx="3967">
                  <c:v>3.2210000000000001</c:v>
                </c:pt>
                <c:pt idx="3968">
                  <c:v>3.222</c:v>
                </c:pt>
                <c:pt idx="3969">
                  <c:v>3.222</c:v>
                </c:pt>
                <c:pt idx="3970">
                  <c:v>3.2230000000000003</c:v>
                </c:pt>
                <c:pt idx="3971">
                  <c:v>3.2240000000000002</c:v>
                </c:pt>
                <c:pt idx="3972">
                  <c:v>3.2250000000000001</c:v>
                </c:pt>
                <c:pt idx="3973">
                  <c:v>3.226</c:v>
                </c:pt>
                <c:pt idx="3974">
                  <c:v>3.2270000000000003</c:v>
                </c:pt>
                <c:pt idx="3975">
                  <c:v>3.2270000000000003</c:v>
                </c:pt>
                <c:pt idx="3976">
                  <c:v>3.2280000000000002</c:v>
                </c:pt>
                <c:pt idx="3977">
                  <c:v>3.2290000000000001</c:v>
                </c:pt>
                <c:pt idx="3978">
                  <c:v>3.23</c:v>
                </c:pt>
                <c:pt idx="3979">
                  <c:v>3.2310000000000003</c:v>
                </c:pt>
                <c:pt idx="3980">
                  <c:v>3.2320000000000002</c:v>
                </c:pt>
                <c:pt idx="3981">
                  <c:v>3.2320000000000002</c:v>
                </c:pt>
                <c:pt idx="3982">
                  <c:v>3.2330000000000001</c:v>
                </c:pt>
                <c:pt idx="3983">
                  <c:v>3.234</c:v>
                </c:pt>
                <c:pt idx="3984">
                  <c:v>3.2350000000000003</c:v>
                </c:pt>
                <c:pt idx="3985">
                  <c:v>3.2360000000000002</c:v>
                </c:pt>
                <c:pt idx="3986">
                  <c:v>3.2370000000000001</c:v>
                </c:pt>
                <c:pt idx="3987">
                  <c:v>3.2370000000000001</c:v>
                </c:pt>
                <c:pt idx="3988">
                  <c:v>3.238</c:v>
                </c:pt>
                <c:pt idx="3989">
                  <c:v>3.2390000000000003</c:v>
                </c:pt>
                <c:pt idx="3990">
                  <c:v>3.24</c:v>
                </c:pt>
                <c:pt idx="3991">
                  <c:v>3.2410000000000001</c:v>
                </c:pt>
                <c:pt idx="3992">
                  <c:v>3.2410000000000001</c:v>
                </c:pt>
                <c:pt idx="3993">
                  <c:v>3.242</c:v>
                </c:pt>
                <c:pt idx="3994">
                  <c:v>3.2430000000000003</c:v>
                </c:pt>
                <c:pt idx="3995">
                  <c:v>3.2440000000000002</c:v>
                </c:pt>
                <c:pt idx="3996">
                  <c:v>3.2450000000000001</c:v>
                </c:pt>
                <c:pt idx="3997">
                  <c:v>3.246</c:v>
                </c:pt>
                <c:pt idx="3998">
                  <c:v>3.246</c:v>
                </c:pt>
                <c:pt idx="3999">
                  <c:v>3.2470000000000003</c:v>
                </c:pt>
                <c:pt idx="4000">
                  <c:v>3.2480000000000002</c:v>
                </c:pt>
                <c:pt idx="4001">
                  <c:v>3.2490000000000001</c:v>
                </c:pt>
                <c:pt idx="4002">
                  <c:v>3.25</c:v>
                </c:pt>
                <c:pt idx="4003">
                  <c:v>3.2510000000000003</c:v>
                </c:pt>
                <c:pt idx="4004">
                  <c:v>3.2510000000000003</c:v>
                </c:pt>
                <c:pt idx="4005">
                  <c:v>3.2520000000000002</c:v>
                </c:pt>
                <c:pt idx="4006">
                  <c:v>3.2530000000000001</c:v>
                </c:pt>
                <c:pt idx="4007">
                  <c:v>3.254</c:v>
                </c:pt>
                <c:pt idx="4008">
                  <c:v>3.2550000000000003</c:v>
                </c:pt>
                <c:pt idx="4009">
                  <c:v>3.2560000000000002</c:v>
                </c:pt>
                <c:pt idx="4010">
                  <c:v>3.2560000000000002</c:v>
                </c:pt>
                <c:pt idx="4011">
                  <c:v>3.2570000000000001</c:v>
                </c:pt>
                <c:pt idx="4012">
                  <c:v>3.258</c:v>
                </c:pt>
                <c:pt idx="4013">
                  <c:v>3.2590000000000003</c:v>
                </c:pt>
                <c:pt idx="4014">
                  <c:v>3.2600000000000002</c:v>
                </c:pt>
                <c:pt idx="4015">
                  <c:v>3.2610000000000001</c:v>
                </c:pt>
                <c:pt idx="4016">
                  <c:v>3.2610000000000001</c:v>
                </c:pt>
                <c:pt idx="4017">
                  <c:v>3.262</c:v>
                </c:pt>
                <c:pt idx="4018">
                  <c:v>3.2630000000000003</c:v>
                </c:pt>
                <c:pt idx="4019">
                  <c:v>3.2640000000000002</c:v>
                </c:pt>
                <c:pt idx="4020">
                  <c:v>3.2650000000000001</c:v>
                </c:pt>
                <c:pt idx="4021">
                  <c:v>3.266</c:v>
                </c:pt>
                <c:pt idx="4022">
                  <c:v>3.266</c:v>
                </c:pt>
                <c:pt idx="4023">
                  <c:v>3.2670000000000003</c:v>
                </c:pt>
                <c:pt idx="4024">
                  <c:v>3.2680000000000002</c:v>
                </c:pt>
                <c:pt idx="4025">
                  <c:v>3.2690000000000001</c:v>
                </c:pt>
                <c:pt idx="4026">
                  <c:v>3.27</c:v>
                </c:pt>
                <c:pt idx="4027">
                  <c:v>3.2710000000000004</c:v>
                </c:pt>
                <c:pt idx="4028">
                  <c:v>3.2710000000000004</c:v>
                </c:pt>
                <c:pt idx="4029">
                  <c:v>3.2720000000000002</c:v>
                </c:pt>
                <c:pt idx="4030">
                  <c:v>3.2730000000000001</c:v>
                </c:pt>
                <c:pt idx="4031">
                  <c:v>3.274</c:v>
                </c:pt>
                <c:pt idx="4032">
                  <c:v>3.2750000000000004</c:v>
                </c:pt>
                <c:pt idx="4033">
                  <c:v>3.2760000000000002</c:v>
                </c:pt>
                <c:pt idx="4034">
                  <c:v>3.2760000000000002</c:v>
                </c:pt>
                <c:pt idx="4035">
                  <c:v>3.2770000000000001</c:v>
                </c:pt>
                <c:pt idx="4036">
                  <c:v>3.278</c:v>
                </c:pt>
                <c:pt idx="4037">
                  <c:v>3.2790000000000004</c:v>
                </c:pt>
                <c:pt idx="4038">
                  <c:v>3.2800000000000002</c:v>
                </c:pt>
                <c:pt idx="4039">
                  <c:v>3.2810000000000001</c:v>
                </c:pt>
                <c:pt idx="4040">
                  <c:v>3.2810000000000001</c:v>
                </c:pt>
                <c:pt idx="4041">
                  <c:v>3.282</c:v>
                </c:pt>
                <c:pt idx="4042">
                  <c:v>3.2830000000000004</c:v>
                </c:pt>
                <c:pt idx="4043">
                  <c:v>3.2840000000000003</c:v>
                </c:pt>
                <c:pt idx="4044">
                  <c:v>3.2850000000000001</c:v>
                </c:pt>
                <c:pt idx="4045">
                  <c:v>3.2850000000000001</c:v>
                </c:pt>
                <c:pt idx="4046">
                  <c:v>3.286</c:v>
                </c:pt>
                <c:pt idx="4047">
                  <c:v>3.2870000000000004</c:v>
                </c:pt>
                <c:pt idx="4048">
                  <c:v>3.2880000000000003</c:v>
                </c:pt>
                <c:pt idx="4049">
                  <c:v>3.2890000000000001</c:v>
                </c:pt>
                <c:pt idx="4050">
                  <c:v>3.29</c:v>
                </c:pt>
                <c:pt idx="4051">
                  <c:v>3.29</c:v>
                </c:pt>
                <c:pt idx="4052">
                  <c:v>3.2910000000000004</c:v>
                </c:pt>
                <c:pt idx="4053">
                  <c:v>3.2920000000000003</c:v>
                </c:pt>
                <c:pt idx="4054">
                  <c:v>3.2930000000000001</c:v>
                </c:pt>
                <c:pt idx="4055">
                  <c:v>3.294</c:v>
                </c:pt>
                <c:pt idx="4056">
                  <c:v>3.2950000000000004</c:v>
                </c:pt>
                <c:pt idx="4057">
                  <c:v>3.2950000000000004</c:v>
                </c:pt>
                <c:pt idx="4058">
                  <c:v>3.2960000000000003</c:v>
                </c:pt>
                <c:pt idx="4059">
                  <c:v>3.2970000000000002</c:v>
                </c:pt>
                <c:pt idx="4060">
                  <c:v>3.298</c:v>
                </c:pt>
                <c:pt idx="4061">
                  <c:v>3.2990000000000004</c:v>
                </c:pt>
                <c:pt idx="4062">
                  <c:v>3.3000000000000003</c:v>
                </c:pt>
                <c:pt idx="4063">
                  <c:v>3.3000000000000003</c:v>
                </c:pt>
                <c:pt idx="4064">
                  <c:v>3.3010000000000002</c:v>
                </c:pt>
                <c:pt idx="4065">
                  <c:v>3.302</c:v>
                </c:pt>
                <c:pt idx="4066">
                  <c:v>3.3029999999999999</c:v>
                </c:pt>
                <c:pt idx="4067">
                  <c:v>3.3040000000000003</c:v>
                </c:pt>
                <c:pt idx="4068">
                  <c:v>3.3050000000000002</c:v>
                </c:pt>
                <c:pt idx="4069">
                  <c:v>3.3050000000000002</c:v>
                </c:pt>
                <c:pt idx="4070">
                  <c:v>3.306</c:v>
                </c:pt>
                <c:pt idx="4071">
                  <c:v>3.3069999999999999</c:v>
                </c:pt>
                <c:pt idx="4072">
                  <c:v>3.3080000000000003</c:v>
                </c:pt>
                <c:pt idx="4073">
                  <c:v>3.3090000000000002</c:v>
                </c:pt>
                <c:pt idx="4074">
                  <c:v>3.31</c:v>
                </c:pt>
                <c:pt idx="4075">
                  <c:v>3.31</c:v>
                </c:pt>
                <c:pt idx="4076">
                  <c:v>3.3109999999999999</c:v>
                </c:pt>
                <c:pt idx="4077">
                  <c:v>3.3120000000000003</c:v>
                </c:pt>
                <c:pt idx="4078">
                  <c:v>3.3130000000000002</c:v>
                </c:pt>
                <c:pt idx="4079">
                  <c:v>3.3140000000000001</c:v>
                </c:pt>
                <c:pt idx="4080">
                  <c:v>3.3149999999999999</c:v>
                </c:pt>
                <c:pt idx="4081">
                  <c:v>3.3149999999999999</c:v>
                </c:pt>
                <c:pt idx="4082">
                  <c:v>3.3160000000000003</c:v>
                </c:pt>
                <c:pt idx="4083">
                  <c:v>3.3170000000000002</c:v>
                </c:pt>
                <c:pt idx="4084">
                  <c:v>3.3180000000000001</c:v>
                </c:pt>
                <c:pt idx="4085">
                  <c:v>3.319</c:v>
                </c:pt>
                <c:pt idx="4086">
                  <c:v>3.3200000000000003</c:v>
                </c:pt>
                <c:pt idx="4087">
                  <c:v>3.3200000000000003</c:v>
                </c:pt>
                <c:pt idx="4088">
                  <c:v>3.3210000000000002</c:v>
                </c:pt>
                <c:pt idx="4089">
                  <c:v>3.3220000000000001</c:v>
                </c:pt>
                <c:pt idx="4090">
                  <c:v>3.323</c:v>
                </c:pt>
                <c:pt idx="4091">
                  <c:v>3.3240000000000003</c:v>
                </c:pt>
                <c:pt idx="4092">
                  <c:v>3.3250000000000002</c:v>
                </c:pt>
                <c:pt idx="4093">
                  <c:v>3.3250000000000002</c:v>
                </c:pt>
                <c:pt idx="4094">
                  <c:v>3.3260000000000001</c:v>
                </c:pt>
                <c:pt idx="4095">
                  <c:v>3.327</c:v>
                </c:pt>
                <c:pt idx="4096">
                  <c:v>3.3280000000000003</c:v>
                </c:pt>
                <c:pt idx="4097">
                  <c:v>3.3290000000000002</c:v>
                </c:pt>
                <c:pt idx="4098">
                  <c:v>3.33</c:v>
                </c:pt>
                <c:pt idx="4099">
                  <c:v>3.33</c:v>
                </c:pt>
                <c:pt idx="4100">
                  <c:v>3.331</c:v>
                </c:pt>
                <c:pt idx="4101">
                  <c:v>3.3320000000000003</c:v>
                </c:pt>
                <c:pt idx="4102">
                  <c:v>3.3330000000000002</c:v>
                </c:pt>
                <c:pt idx="4103">
                  <c:v>3.3340000000000001</c:v>
                </c:pt>
                <c:pt idx="4104">
                  <c:v>3.3340000000000001</c:v>
                </c:pt>
                <c:pt idx="4105">
                  <c:v>3.335</c:v>
                </c:pt>
                <c:pt idx="4106">
                  <c:v>3.3360000000000003</c:v>
                </c:pt>
                <c:pt idx="4107">
                  <c:v>3.3370000000000002</c:v>
                </c:pt>
                <c:pt idx="4108">
                  <c:v>3.3380000000000001</c:v>
                </c:pt>
                <c:pt idx="4109">
                  <c:v>3.339</c:v>
                </c:pt>
                <c:pt idx="4110">
                  <c:v>3.339</c:v>
                </c:pt>
                <c:pt idx="4111">
                  <c:v>3.3400000000000003</c:v>
                </c:pt>
                <c:pt idx="4112">
                  <c:v>3.3410000000000002</c:v>
                </c:pt>
                <c:pt idx="4113">
                  <c:v>3.3420000000000001</c:v>
                </c:pt>
                <c:pt idx="4114">
                  <c:v>3.343</c:v>
                </c:pt>
                <c:pt idx="4115">
                  <c:v>3.3440000000000003</c:v>
                </c:pt>
                <c:pt idx="4116">
                  <c:v>3.3440000000000003</c:v>
                </c:pt>
                <c:pt idx="4117">
                  <c:v>3.3450000000000002</c:v>
                </c:pt>
                <c:pt idx="4118">
                  <c:v>3.3460000000000001</c:v>
                </c:pt>
                <c:pt idx="4119">
                  <c:v>3.347</c:v>
                </c:pt>
                <c:pt idx="4120">
                  <c:v>3.3480000000000003</c:v>
                </c:pt>
                <c:pt idx="4121">
                  <c:v>3.3490000000000002</c:v>
                </c:pt>
                <c:pt idx="4122">
                  <c:v>3.3490000000000002</c:v>
                </c:pt>
                <c:pt idx="4123">
                  <c:v>3.35</c:v>
                </c:pt>
                <c:pt idx="4124">
                  <c:v>3.351</c:v>
                </c:pt>
                <c:pt idx="4125">
                  <c:v>3.3520000000000003</c:v>
                </c:pt>
                <c:pt idx="4126">
                  <c:v>3.3530000000000002</c:v>
                </c:pt>
                <c:pt idx="4127">
                  <c:v>3.3540000000000001</c:v>
                </c:pt>
                <c:pt idx="4128">
                  <c:v>3.3540000000000001</c:v>
                </c:pt>
                <c:pt idx="4129">
                  <c:v>3.355</c:v>
                </c:pt>
                <c:pt idx="4130">
                  <c:v>3.3560000000000003</c:v>
                </c:pt>
                <c:pt idx="4131">
                  <c:v>3.3570000000000002</c:v>
                </c:pt>
                <c:pt idx="4132">
                  <c:v>3.3580000000000001</c:v>
                </c:pt>
                <c:pt idx="4133">
                  <c:v>3.359</c:v>
                </c:pt>
                <c:pt idx="4134">
                  <c:v>3.359</c:v>
                </c:pt>
                <c:pt idx="4135">
                  <c:v>3.3600000000000003</c:v>
                </c:pt>
                <c:pt idx="4136">
                  <c:v>3.3610000000000002</c:v>
                </c:pt>
                <c:pt idx="4137">
                  <c:v>3.3620000000000001</c:v>
                </c:pt>
                <c:pt idx="4138">
                  <c:v>3.363</c:v>
                </c:pt>
                <c:pt idx="4139">
                  <c:v>3.3640000000000003</c:v>
                </c:pt>
                <c:pt idx="4140">
                  <c:v>3.3640000000000003</c:v>
                </c:pt>
                <c:pt idx="4141">
                  <c:v>3.3650000000000002</c:v>
                </c:pt>
                <c:pt idx="4142">
                  <c:v>3.3660000000000001</c:v>
                </c:pt>
                <c:pt idx="4143">
                  <c:v>3.367</c:v>
                </c:pt>
                <c:pt idx="4144">
                  <c:v>3.3680000000000003</c:v>
                </c:pt>
                <c:pt idx="4145">
                  <c:v>3.3690000000000002</c:v>
                </c:pt>
                <c:pt idx="4146">
                  <c:v>3.3690000000000002</c:v>
                </c:pt>
                <c:pt idx="4147">
                  <c:v>3.37</c:v>
                </c:pt>
                <c:pt idx="4148">
                  <c:v>3.371</c:v>
                </c:pt>
                <c:pt idx="4149">
                  <c:v>3.3720000000000003</c:v>
                </c:pt>
                <c:pt idx="4150">
                  <c:v>3.3730000000000002</c:v>
                </c:pt>
                <c:pt idx="4151">
                  <c:v>3.3740000000000001</c:v>
                </c:pt>
                <c:pt idx="4152">
                  <c:v>3.3740000000000001</c:v>
                </c:pt>
                <c:pt idx="4153">
                  <c:v>3.375</c:v>
                </c:pt>
                <c:pt idx="4154">
                  <c:v>3.3760000000000003</c:v>
                </c:pt>
                <c:pt idx="4155">
                  <c:v>3.3770000000000002</c:v>
                </c:pt>
                <c:pt idx="4156">
                  <c:v>3.3780000000000001</c:v>
                </c:pt>
                <c:pt idx="4157">
                  <c:v>3.379</c:v>
                </c:pt>
                <c:pt idx="4158">
                  <c:v>3.379</c:v>
                </c:pt>
                <c:pt idx="4159">
                  <c:v>3.3800000000000003</c:v>
                </c:pt>
                <c:pt idx="4160">
                  <c:v>3.3810000000000002</c:v>
                </c:pt>
                <c:pt idx="4161">
                  <c:v>3.3820000000000001</c:v>
                </c:pt>
                <c:pt idx="4162">
                  <c:v>3.383</c:v>
                </c:pt>
                <c:pt idx="4163">
                  <c:v>3.383</c:v>
                </c:pt>
                <c:pt idx="4164">
                  <c:v>3.3840000000000003</c:v>
                </c:pt>
                <c:pt idx="4165">
                  <c:v>3.3850000000000002</c:v>
                </c:pt>
                <c:pt idx="4166">
                  <c:v>3.3860000000000001</c:v>
                </c:pt>
                <c:pt idx="4167">
                  <c:v>3.387</c:v>
                </c:pt>
                <c:pt idx="4168">
                  <c:v>3.3880000000000003</c:v>
                </c:pt>
                <c:pt idx="4169">
                  <c:v>3.3880000000000003</c:v>
                </c:pt>
                <c:pt idx="4170">
                  <c:v>3.3890000000000002</c:v>
                </c:pt>
                <c:pt idx="4171">
                  <c:v>3.39</c:v>
                </c:pt>
                <c:pt idx="4172">
                  <c:v>3.391</c:v>
                </c:pt>
                <c:pt idx="4173">
                  <c:v>3.3920000000000003</c:v>
                </c:pt>
                <c:pt idx="4174">
                  <c:v>3.3930000000000002</c:v>
                </c:pt>
                <c:pt idx="4175">
                  <c:v>3.3930000000000002</c:v>
                </c:pt>
                <c:pt idx="4176">
                  <c:v>3.3940000000000001</c:v>
                </c:pt>
                <c:pt idx="4177">
                  <c:v>3.395</c:v>
                </c:pt>
                <c:pt idx="4178">
                  <c:v>3.3960000000000004</c:v>
                </c:pt>
                <c:pt idx="4179">
                  <c:v>3.3970000000000002</c:v>
                </c:pt>
                <c:pt idx="4180">
                  <c:v>3.3980000000000001</c:v>
                </c:pt>
                <c:pt idx="4181">
                  <c:v>3.3980000000000001</c:v>
                </c:pt>
                <c:pt idx="4182">
                  <c:v>3.399</c:v>
                </c:pt>
                <c:pt idx="4183">
                  <c:v>3.4000000000000004</c:v>
                </c:pt>
                <c:pt idx="4184">
                  <c:v>3.4010000000000002</c:v>
                </c:pt>
                <c:pt idx="4185">
                  <c:v>3.4020000000000001</c:v>
                </c:pt>
                <c:pt idx="4186">
                  <c:v>3.403</c:v>
                </c:pt>
                <c:pt idx="4187">
                  <c:v>3.403</c:v>
                </c:pt>
                <c:pt idx="4188">
                  <c:v>3.4040000000000004</c:v>
                </c:pt>
                <c:pt idx="4189">
                  <c:v>3.4050000000000002</c:v>
                </c:pt>
                <c:pt idx="4190">
                  <c:v>3.4060000000000001</c:v>
                </c:pt>
                <c:pt idx="4191">
                  <c:v>3.407</c:v>
                </c:pt>
                <c:pt idx="4192">
                  <c:v>3.4080000000000004</c:v>
                </c:pt>
                <c:pt idx="4193">
                  <c:v>3.4080000000000004</c:v>
                </c:pt>
                <c:pt idx="4194">
                  <c:v>3.4090000000000003</c:v>
                </c:pt>
                <c:pt idx="4195">
                  <c:v>3.41</c:v>
                </c:pt>
                <c:pt idx="4196">
                  <c:v>3.411</c:v>
                </c:pt>
                <c:pt idx="4197">
                  <c:v>3.4120000000000004</c:v>
                </c:pt>
                <c:pt idx="4198">
                  <c:v>3.4130000000000003</c:v>
                </c:pt>
                <c:pt idx="4199">
                  <c:v>3.4130000000000003</c:v>
                </c:pt>
                <c:pt idx="4200">
                  <c:v>3.4140000000000001</c:v>
                </c:pt>
                <c:pt idx="4201">
                  <c:v>3.415</c:v>
                </c:pt>
                <c:pt idx="4202">
                  <c:v>3.4160000000000004</c:v>
                </c:pt>
                <c:pt idx="4203">
                  <c:v>3.4170000000000003</c:v>
                </c:pt>
                <c:pt idx="4204">
                  <c:v>3.4180000000000001</c:v>
                </c:pt>
                <c:pt idx="4205">
                  <c:v>3.4180000000000001</c:v>
                </c:pt>
                <c:pt idx="4206">
                  <c:v>3.419</c:v>
                </c:pt>
                <c:pt idx="4207">
                  <c:v>3.4200000000000004</c:v>
                </c:pt>
                <c:pt idx="4208">
                  <c:v>3.4210000000000003</c:v>
                </c:pt>
                <c:pt idx="4209">
                  <c:v>3.4220000000000002</c:v>
                </c:pt>
                <c:pt idx="4210">
                  <c:v>3.423</c:v>
                </c:pt>
                <c:pt idx="4211">
                  <c:v>3.423</c:v>
                </c:pt>
                <c:pt idx="4212">
                  <c:v>3.4240000000000004</c:v>
                </c:pt>
                <c:pt idx="4213">
                  <c:v>3.4250000000000003</c:v>
                </c:pt>
                <c:pt idx="4214">
                  <c:v>3.4260000000000002</c:v>
                </c:pt>
                <c:pt idx="4215">
                  <c:v>3.427</c:v>
                </c:pt>
                <c:pt idx="4216">
                  <c:v>3.427</c:v>
                </c:pt>
                <c:pt idx="4217">
                  <c:v>3.4279999999999999</c:v>
                </c:pt>
                <c:pt idx="4218">
                  <c:v>3.4290000000000003</c:v>
                </c:pt>
                <c:pt idx="4219">
                  <c:v>3.43</c:v>
                </c:pt>
                <c:pt idx="4220">
                  <c:v>3.431</c:v>
                </c:pt>
                <c:pt idx="4221">
                  <c:v>3.4319999999999999</c:v>
                </c:pt>
                <c:pt idx="4222">
                  <c:v>3.4319999999999999</c:v>
                </c:pt>
                <c:pt idx="4223">
                  <c:v>3.4330000000000003</c:v>
                </c:pt>
                <c:pt idx="4224">
                  <c:v>3.4340000000000002</c:v>
                </c:pt>
                <c:pt idx="4225">
                  <c:v>3.4350000000000001</c:v>
                </c:pt>
                <c:pt idx="4226">
                  <c:v>3.4359999999999999</c:v>
                </c:pt>
                <c:pt idx="4227">
                  <c:v>3.4370000000000003</c:v>
                </c:pt>
                <c:pt idx="4228">
                  <c:v>3.4370000000000003</c:v>
                </c:pt>
                <c:pt idx="4229">
                  <c:v>3.4380000000000002</c:v>
                </c:pt>
                <c:pt idx="4230">
                  <c:v>3.4390000000000001</c:v>
                </c:pt>
                <c:pt idx="4231">
                  <c:v>3.44</c:v>
                </c:pt>
                <c:pt idx="4232">
                  <c:v>3.4410000000000003</c:v>
                </c:pt>
                <c:pt idx="4233">
                  <c:v>3.4420000000000002</c:v>
                </c:pt>
                <c:pt idx="4234">
                  <c:v>3.4420000000000002</c:v>
                </c:pt>
                <c:pt idx="4235">
                  <c:v>3.4430000000000001</c:v>
                </c:pt>
                <c:pt idx="4236">
                  <c:v>3.444</c:v>
                </c:pt>
                <c:pt idx="4237">
                  <c:v>3.4450000000000003</c:v>
                </c:pt>
                <c:pt idx="4238">
                  <c:v>3.4460000000000002</c:v>
                </c:pt>
                <c:pt idx="4239">
                  <c:v>3.4470000000000001</c:v>
                </c:pt>
                <c:pt idx="4240">
                  <c:v>3.4470000000000001</c:v>
                </c:pt>
                <c:pt idx="4241">
                  <c:v>3.448</c:v>
                </c:pt>
                <c:pt idx="4242">
                  <c:v>3.4490000000000003</c:v>
                </c:pt>
                <c:pt idx="4243">
                  <c:v>3.45</c:v>
                </c:pt>
                <c:pt idx="4244">
                  <c:v>3.4510000000000001</c:v>
                </c:pt>
                <c:pt idx="4245">
                  <c:v>3.452</c:v>
                </c:pt>
                <c:pt idx="4246">
                  <c:v>3.452</c:v>
                </c:pt>
                <c:pt idx="4247">
                  <c:v>3.4530000000000003</c:v>
                </c:pt>
                <c:pt idx="4248">
                  <c:v>3.4540000000000002</c:v>
                </c:pt>
                <c:pt idx="4249">
                  <c:v>3.4550000000000001</c:v>
                </c:pt>
                <c:pt idx="4250">
                  <c:v>3.456</c:v>
                </c:pt>
                <c:pt idx="4251">
                  <c:v>3.4570000000000003</c:v>
                </c:pt>
                <c:pt idx="4252">
                  <c:v>3.4570000000000003</c:v>
                </c:pt>
                <c:pt idx="4253">
                  <c:v>3.4580000000000002</c:v>
                </c:pt>
                <c:pt idx="4254">
                  <c:v>3.4590000000000001</c:v>
                </c:pt>
                <c:pt idx="4255">
                  <c:v>3.46</c:v>
                </c:pt>
                <c:pt idx="4256">
                  <c:v>3.4610000000000003</c:v>
                </c:pt>
                <c:pt idx="4257">
                  <c:v>3.4620000000000002</c:v>
                </c:pt>
                <c:pt idx="4258">
                  <c:v>3.4620000000000002</c:v>
                </c:pt>
                <c:pt idx="4259">
                  <c:v>3.4630000000000001</c:v>
                </c:pt>
                <c:pt idx="4260">
                  <c:v>3.464</c:v>
                </c:pt>
                <c:pt idx="4261">
                  <c:v>3.4650000000000003</c:v>
                </c:pt>
                <c:pt idx="4262">
                  <c:v>3.4660000000000002</c:v>
                </c:pt>
                <c:pt idx="4263">
                  <c:v>3.4670000000000001</c:v>
                </c:pt>
                <c:pt idx="4264">
                  <c:v>3.4670000000000001</c:v>
                </c:pt>
                <c:pt idx="4265">
                  <c:v>3.468</c:v>
                </c:pt>
                <c:pt idx="4266">
                  <c:v>3.4690000000000003</c:v>
                </c:pt>
                <c:pt idx="4267">
                  <c:v>3.47</c:v>
                </c:pt>
                <c:pt idx="4268">
                  <c:v>3.4710000000000001</c:v>
                </c:pt>
                <c:pt idx="4269">
                  <c:v>3.472</c:v>
                </c:pt>
                <c:pt idx="4270">
                  <c:v>3.472</c:v>
                </c:pt>
                <c:pt idx="4271">
                  <c:v>3.4730000000000003</c:v>
                </c:pt>
                <c:pt idx="4272">
                  <c:v>3.4740000000000002</c:v>
                </c:pt>
                <c:pt idx="4273">
                  <c:v>3.4750000000000001</c:v>
                </c:pt>
                <c:pt idx="4274">
                  <c:v>3.476</c:v>
                </c:pt>
                <c:pt idx="4275">
                  <c:v>3.476</c:v>
                </c:pt>
                <c:pt idx="4276">
                  <c:v>3.4770000000000003</c:v>
                </c:pt>
                <c:pt idx="4277">
                  <c:v>3.4780000000000002</c:v>
                </c:pt>
                <c:pt idx="4278">
                  <c:v>3.4790000000000001</c:v>
                </c:pt>
                <c:pt idx="4279">
                  <c:v>3.48</c:v>
                </c:pt>
                <c:pt idx="4280">
                  <c:v>3.4810000000000003</c:v>
                </c:pt>
                <c:pt idx="4281">
                  <c:v>3.4810000000000003</c:v>
                </c:pt>
                <c:pt idx="4282">
                  <c:v>3.4820000000000002</c:v>
                </c:pt>
                <c:pt idx="4283">
                  <c:v>3.4830000000000001</c:v>
                </c:pt>
                <c:pt idx="4284">
                  <c:v>3.484</c:v>
                </c:pt>
                <c:pt idx="4285">
                  <c:v>3.4850000000000003</c:v>
                </c:pt>
                <c:pt idx="4286">
                  <c:v>3.4860000000000002</c:v>
                </c:pt>
                <c:pt idx="4287">
                  <c:v>3.4860000000000002</c:v>
                </c:pt>
                <c:pt idx="4288">
                  <c:v>3.4870000000000001</c:v>
                </c:pt>
                <c:pt idx="4289">
                  <c:v>3.488</c:v>
                </c:pt>
                <c:pt idx="4290">
                  <c:v>3.4890000000000003</c:v>
                </c:pt>
                <c:pt idx="4291">
                  <c:v>3.49</c:v>
                </c:pt>
                <c:pt idx="4292">
                  <c:v>3.4910000000000001</c:v>
                </c:pt>
                <c:pt idx="4293">
                  <c:v>3.4910000000000001</c:v>
                </c:pt>
                <c:pt idx="4294">
                  <c:v>3.492</c:v>
                </c:pt>
                <c:pt idx="4295">
                  <c:v>3.4930000000000003</c:v>
                </c:pt>
                <c:pt idx="4296">
                  <c:v>3.4940000000000002</c:v>
                </c:pt>
                <c:pt idx="4297">
                  <c:v>3.4950000000000001</c:v>
                </c:pt>
                <c:pt idx="4298">
                  <c:v>3.496</c:v>
                </c:pt>
                <c:pt idx="4299">
                  <c:v>3.496</c:v>
                </c:pt>
                <c:pt idx="4300">
                  <c:v>3.4970000000000003</c:v>
                </c:pt>
                <c:pt idx="4301">
                  <c:v>3.4980000000000002</c:v>
                </c:pt>
                <c:pt idx="4302">
                  <c:v>3.4990000000000001</c:v>
                </c:pt>
                <c:pt idx="4303">
                  <c:v>3.5</c:v>
                </c:pt>
                <c:pt idx="4304">
                  <c:v>3.5010000000000003</c:v>
                </c:pt>
                <c:pt idx="4305">
                  <c:v>3.5010000000000003</c:v>
                </c:pt>
                <c:pt idx="4306">
                  <c:v>3.5020000000000002</c:v>
                </c:pt>
                <c:pt idx="4307">
                  <c:v>3.5030000000000001</c:v>
                </c:pt>
                <c:pt idx="4308">
                  <c:v>3.504</c:v>
                </c:pt>
                <c:pt idx="4309">
                  <c:v>3.5050000000000003</c:v>
                </c:pt>
                <c:pt idx="4310">
                  <c:v>3.5060000000000002</c:v>
                </c:pt>
                <c:pt idx="4311">
                  <c:v>3.5060000000000002</c:v>
                </c:pt>
                <c:pt idx="4312">
                  <c:v>3.5070000000000001</c:v>
                </c:pt>
                <c:pt idx="4313">
                  <c:v>3.508</c:v>
                </c:pt>
                <c:pt idx="4314">
                  <c:v>3.5090000000000003</c:v>
                </c:pt>
                <c:pt idx="4315">
                  <c:v>3.5100000000000002</c:v>
                </c:pt>
                <c:pt idx="4316">
                  <c:v>3.5110000000000001</c:v>
                </c:pt>
                <c:pt idx="4317">
                  <c:v>3.5110000000000001</c:v>
                </c:pt>
                <c:pt idx="4318">
                  <c:v>3.512</c:v>
                </c:pt>
                <c:pt idx="4319">
                  <c:v>3.5130000000000003</c:v>
                </c:pt>
                <c:pt idx="4320">
                  <c:v>3.5140000000000002</c:v>
                </c:pt>
                <c:pt idx="4321">
                  <c:v>3.5150000000000001</c:v>
                </c:pt>
                <c:pt idx="4322">
                  <c:v>3.516</c:v>
                </c:pt>
                <c:pt idx="4323">
                  <c:v>3.516</c:v>
                </c:pt>
                <c:pt idx="4324">
                  <c:v>3.5170000000000003</c:v>
                </c:pt>
                <c:pt idx="4325">
                  <c:v>3.5180000000000002</c:v>
                </c:pt>
                <c:pt idx="4326">
                  <c:v>3.5190000000000001</c:v>
                </c:pt>
                <c:pt idx="4327">
                  <c:v>3.52</c:v>
                </c:pt>
                <c:pt idx="4328">
                  <c:v>3.5210000000000004</c:v>
                </c:pt>
                <c:pt idx="4329">
                  <c:v>3.5210000000000004</c:v>
                </c:pt>
                <c:pt idx="4330">
                  <c:v>3.5220000000000002</c:v>
                </c:pt>
                <c:pt idx="4331">
                  <c:v>3.5230000000000001</c:v>
                </c:pt>
                <c:pt idx="4332">
                  <c:v>3.524</c:v>
                </c:pt>
                <c:pt idx="4333">
                  <c:v>3.5250000000000004</c:v>
                </c:pt>
                <c:pt idx="4334">
                  <c:v>3.5250000000000004</c:v>
                </c:pt>
                <c:pt idx="4335">
                  <c:v>3.5260000000000002</c:v>
                </c:pt>
                <c:pt idx="4336">
                  <c:v>3.5270000000000001</c:v>
                </c:pt>
                <c:pt idx="4337">
                  <c:v>3.528</c:v>
                </c:pt>
                <c:pt idx="4338">
                  <c:v>3.5290000000000004</c:v>
                </c:pt>
                <c:pt idx="4339">
                  <c:v>3.5300000000000002</c:v>
                </c:pt>
                <c:pt idx="4340">
                  <c:v>3.5300000000000002</c:v>
                </c:pt>
                <c:pt idx="4341">
                  <c:v>3.5310000000000001</c:v>
                </c:pt>
                <c:pt idx="4342">
                  <c:v>3.532</c:v>
                </c:pt>
                <c:pt idx="4343">
                  <c:v>3.5330000000000004</c:v>
                </c:pt>
                <c:pt idx="4344">
                  <c:v>3.5340000000000003</c:v>
                </c:pt>
                <c:pt idx="4345">
                  <c:v>3.5350000000000001</c:v>
                </c:pt>
                <c:pt idx="4346">
                  <c:v>3.5350000000000001</c:v>
                </c:pt>
                <c:pt idx="4347">
                  <c:v>3.536</c:v>
                </c:pt>
                <c:pt idx="4348">
                  <c:v>3.5370000000000004</c:v>
                </c:pt>
                <c:pt idx="4349">
                  <c:v>3.5380000000000003</c:v>
                </c:pt>
                <c:pt idx="4350">
                  <c:v>3.5390000000000001</c:v>
                </c:pt>
                <c:pt idx="4351">
                  <c:v>3.54</c:v>
                </c:pt>
                <c:pt idx="4352">
                  <c:v>3.54</c:v>
                </c:pt>
                <c:pt idx="4353">
                  <c:v>3.5410000000000004</c:v>
                </c:pt>
                <c:pt idx="4354">
                  <c:v>3.5420000000000003</c:v>
                </c:pt>
                <c:pt idx="4355">
                  <c:v>3.5430000000000001</c:v>
                </c:pt>
                <c:pt idx="4356">
                  <c:v>3.544</c:v>
                </c:pt>
                <c:pt idx="4357">
                  <c:v>3.5450000000000004</c:v>
                </c:pt>
                <c:pt idx="4358">
                  <c:v>3.5450000000000004</c:v>
                </c:pt>
                <c:pt idx="4359">
                  <c:v>3.5460000000000003</c:v>
                </c:pt>
                <c:pt idx="4360">
                  <c:v>3.5470000000000002</c:v>
                </c:pt>
                <c:pt idx="4361">
                  <c:v>3.548</c:v>
                </c:pt>
                <c:pt idx="4362">
                  <c:v>3.5490000000000004</c:v>
                </c:pt>
                <c:pt idx="4363">
                  <c:v>3.5500000000000003</c:v>
                </c:pt>
                <c:pt idx="4364">
                  <c:v>3.5500000000000003</c:v>
                </c:pt>
                <c:pt idx="4365">
                  <c:v>3.5510000000000002</c:v>
                </c:pt>
                <c:pt idx="4366">
                  <c:v>3.552</c:v>
                </c:pt>
                <c:pt idx="4367">
                  <c:v>3.5529999999999999</c:v>
                </c:pt>
                <c:pt idx="4368">
                  <c:v>3.5540000000000003</c:v>
                </c:pt>
                <c:pt idx="4369">
                  <c:v>3.5550000000000002</c:v>
                </c:pt>
                <c:pt idx="4370">
                  <c:v>3.5550000000000002</c:v>
                </c:pt>
                <c:pt idx="4371">
                  <c:v>3.556</c:v>
                </c:pt>
                <c:pt idx="4372">
                  <c:v>3.5569999999999999</c:v>
                </c:pt>
                <c:pt idx="4373">
                  <c:v>3.5580000000000003</c:v>
                </c:pt>
                <c:pt idx="4374">
                  <c:v>3.5590000000000002</c:v>
                </c:pt>
                <c:pt idx="4375">
                  <c:v>3.56</c:v>
                </c:pt>
                <c:pt idx="4376">
                  <c:v>3.56</c:v>
                </c:pt>
                <c:pt idx="4377">
                  <c:v>3.5609999999999999</c:v>
                </c:pt>
                <c:pt idx="4378">
                  <c:v>3.5620000000000003</c:v>
                </c:pt>
                <c:pt idx="4379">
                  <c:v>3.5630000000000002</c:v>
                </c:pt>
                <c:pt idx="4380">
                  <c:v>3.5640000000000001</c:v>
                </c:pt>
                <c:pt idx="4381">
                  <c:v>3.5649999999999999</c:v>
                </c:pt>
                <c:pt idx="4382">
                  <c:v>3.5649999999999999</c:v>
                </c:pt>
                <c:pt idx="4383">
                  <c:v>3.5660000000000003</c:v>
                </c:pt>
                <c:pt idx="4384">
                  <c:v>3.5670000000000002</c:v>
                </c:pt>
                <c:pt idx="4385">
                  <c:v>3.5680000000000001</c:v>
                </c:pt>
                <c:pt idx="4386">
                  <c:v>3.569</c:v>
                </c:pt>
                <c:pt idx="4387">
                  <c:v>3.569</c:v>
                </c:pt>
                <c:pt idx="4388">
                  <c:v>3.5700000000000003</c:v>
                </c:pt>
                <c:pt idx="4389">
                  <c:v>3.5710000000000002</c:v>
                </c:pt>
                <c:pt idx="4390">
                  <c:v>3.5720000000000001</c:v>
                </c:pt>
                <c:pt idx="4391">
                  <c:v>3.573</c:v>
                </c:pt>
                <c:pt idx="4392">
                  <c:v>3.5740000000000003</c:v>
                </c:pt>
                <c:pt idx="4393">
                  <c:v>3.5740000000000003</c:v>
                </c:pt>
                <c:pt idx="4394">
                  <c:v>3.5750000000000002</c:v>
                </c:pt>
                <c:pt idx="4395">
                  <c:v>3.5760000000000001</c:v>
                </c:pt>
                <c:pt idx="4396">
                  <c:v>3.577</c:v>
                </c:pt>
                <c:pt idx="4397">
                  <c:v>3.5780000000000003</c:v>
                </c:pt>
                <c:pt idx="4398">
                  <c:v>3.5790000000000002</c:v>
                </c:pt>
                <c:pt idx="4399">
                  <c:v>3.5790000000000002</c:v>
                </c:pt>
                <c:pt idx="4400">
                  <c:v>3.58</c:v>
                </c:pt>
                <c:pt idx="4401">
                  <c:v>3.581</c:v>
                </c:pt>
                <c:pt idx="4402">
                  <c:v>3.5820000000000003</c:v>
                </c:pt>
                <c:pt idx="4403">
                  <c:v>3.5830000000000002</c:v>
                </c:pt>
                <c:pt idx="4404">
                  <c:v>3.5840000000000001</c:v>
                </c:pt>
                <c:pt idx="4405">
                  <c:v>3.5840000000000001</c:v>
                </c:pt>
                <c:pt idx="4406">
                  <c:v>3.585</c:v>
                </c:pt>
                <c:pt idx="4407">
                  <c:v>3.5860000000000003</c:v>
                </c:pt>
                <c:pt idx="4408">
                  <c:v>3.5870000000000002</c:v>
                </c:pt>
                <c:pt idx="4409">
                  <c:v>3.5880000000000001</c:v>
                </c:pt>
                <c:pt idx="4410">
                  <c:v>3.589</c:v>
                </c:pt>
                <c:pt idx="4411">
                  <c:v>3.589</c:v>
                </c:pt>
                <c:pt idx="4412">
                  <c:v>3.5900000000000003</c:v>
                </c:pt>
                <c:pt idx="4413">
                  <c:v>3.5910000000000002</c:v>
                </c:pt>
                <c:pt idx="4414">
                  <c:v>3.5920000000000001</c:v>
                </c:pt>
                <c:pt idx="4415">
                  <c:v>3.593</c:v>
                </c:pt>
                <c:pt idx="4416">
                  <c:v>3.5940000000000003</c:v>
                </c:pt>
                <c:pt idx="4417">
                  <c:v>3.5940000000000003</c:v>
                </c:pt>
                <c:pt idx="4418">
                  <c:v>3.5950000000000002</c:v>
                </c:pt>
                <c:pt idx="4419">
                  <c:v>3.5960000000000001</c:v>
                </c:pt>
                <c:pt idx="4420">
                  <c:v>3.597</c:v>
                </c:pt>
                <c:pt idx="4421">
                  <c:v>3.5980000000000003</c:v>
                </c:pt>
                <c:pt idx="4422">
                  <c:v>3.5990000000000002</c:v>
                </c:pt>
                <c:pt idx="4423">
                  <c:v>3.5990000000000002</c:v>
                </c:pt>
                <c:pt idx="4424">
                  <c:v>3.6</c:v>
                </c:pt>
                <c:pt idx="4425">
                  <c:v>3.601</c:v>
                </c:pt>
                <c:pt idx="4426">
                  <c:v>3.6020000000000003</c:v>
                </c:pt>
                <c:pt idx="4427">
                  <c:v>3.6030000000000002</c:v>
                </c:pt>
                <c:pt idx="4428">
                  <c:v>3.6040000000000001</c:v>
                </c:pt>
                <c:pt idx="4429">
                  <c:v>3.6040000000000001</c:v>
                </c:pt>
                <c:pt idx="4430">
                  <c:v>3.605</c:v>
                </c:pt>
                <c:pt idx="4431">
                  <c:v>3.6060000000000003</c:v>
                </c:pt>
                <c:pt idx="4432">
                  <c:v>3.6070000000000002</c:v>
                </c:pt>
                <c:pt idx="4433">
                  <c:v>3.6080000000000001</c:v>
                </c:pt>
                <c:pt idx="4434">
                  <c:v>3.609</c:v>
                </c:pt>
                <c:pt idx="4435">
                  <c:v>3.609</c:v>
                </c:pt>
                <c:pt idx="4436">
                  <c:v>3.6100000000000003</c:v>
                </c:pt>
                <c:pt idx="4437">
                  <c:v>3.6110000000000002</c:v>
                </c:pt>
                <c:pt idx="4438">
                  <c:v>3.6120000000000001</c:v>
                </c:pt>
                <c:pt idx="4439">
                  <c:v>3.613</c:v>
                </c:pt>
                <c:pt idx="4440">
                  <c:v>3.6140000000000003</c:v>
                </c:pt>
                <c:pt idx="4441">
                  <c:v>3.6140000000000003</c:v>
                </c:pt>
                <c:pt idx="4442">
                  <c:v>3.6150000000000002</c:v>
                </c:pt>
                <c:pt idx="4443">
                  <c:v>3.6160000000000001</c:v>
                </c:pt>
                <c:pt idx="4444">
                  <c:v>3.617</c:v>
                </c:pt>
                <c:pt idx="4445">
                  <c:v>3.6180000000000003</c:v>
                </c:pt>
                <c:pt idx="4446">
                  <c:v>3.6180000000000003</c:v>
                </c:pt>
                <c:pt idx="4447">
                  <c:v>3.6190000000000002</c:v>
                </c:pt>
                <c:pt idx="4448">
                  <c:v>3.62</c:v>
                </c:pt>
                <c:pt idx="4449">
                  <c:v>3.621</c:v>
                </c:pt>
                <c:pt idx="4450">
                  <c:v>3.6220000000000003</c:v>
                </c:pt>
                <c:pt idx="4451">
                  <c:v>3.6230000000000002</c:v>
                </c:pt>
                <c:pt idx="4452">
                  <c:v>3.6230000000000002</c:v>
                </c:pt>
                <c:pt idx="4453">
                  <c:v>3.6240000000000001</c:v>
                </c:pt>
                <c:pt idx="4454">
                  <c:v>3.625</c:v>
                </c:pt>
                <c:pt idx="4455">
                  <c:v>3.6260000000000003</c:v>
                </c:pt>
                <c:pt idx="4456">
                  <c:v>3.6270000000000002</c:v>
                </c:pt>
                <c:pt idx="4457">
                  <c:v>3.6280000000000001</c:v>
                </c:pt>
                <c:pt idx="4458">
                  <c:v>3.6280000000000001</c:v>
                </c:pt>
                <c:pt idx="4459">
                  <c:v>3.629</c:v>
                </c:pt>
                <c:pt idx="4460">
                  <c:v>3.6300000000000003</c:v>
                </c:pt>
                <c:pt idx="4461">
                  <c:v>3.6310000000000002</c:v>
                </c:pt>
                <c:pt idx="4462">
                  <c:v>3.6320000000000001</c:v>
                </c:pt>
                <c:pt idx="4463">
                  <c:v>3.633</c:v>
                </c:pt>
                <c:pt idx="4464">
                  <c:v>3.633</c:v>
                </c:pt>
                <c:pt idx="4465">
                  <c:v>3.6340000000000003</c:v>
                </c:pt>
                <c:pt idx="4466">
                  <c:v>3.6350000000000002</c:v>
                </c:pt>
                <c:pt idx="4467">
                  <c:v>3.6360000000000001</c:v>
                </c:pt>
                <c:pt idx="4468">
                  <c:v>3.637</c:v>
                </c:pt>
                <c:pt idx="4469">
                  <c:v>3.6380000000000003</c:v>
                </c:pt>
                <c:pt idx="4470">
                  <c:v>3.6380000000000003</c:v>
                </c:pt>
                <c:pt idx="4471">
                  <c:v>3.6390000000000002</c:v>
                </c:pt>
                <c:pt idx="4472">
                  <c:v>3.64</c:v>
                </c:pt>
                <c:pt idx="4473">
                  <c:v>3.641</c:v>
                </c:pt>
                <c:pt idx="4474">
                  <c:v>3.6420000000000003</c:v>
                </c:pt>
                <c:pt idx="4475">
                  <c:v>3.6430000000000002</c:v>
                </c:pt>
                <c:pt idx="4476">
                  <c:v>3.6430000000000002</c:v>
                </c:pt>
                <c:pt idx="4477">
                  <c:v>3.6440000000000001</c:v>
                </c:pt>
                <c:pt idx="4478">
                  <c:v>3.645</c:v>
                </c:pt>
                <c:pt idx="4479">
                  <c:v>3.6460000000000004</c:v>
                </c:pt>
                <c:pt idx="4480">
                  <c:v>3.6470000000000002</c:v>
                </c:pt>
                <c:pt idx="4481">
                  <c:v>3.6480000000000001</c:v>
                </c:pt>
                <c:pt idx="4482">
                  <c:v>3.6480000000000001</c:v>
                </c:pt>
                <c:pt idx="4483">
                  <c:v>3.649</c:v>
                </c:pt>
                <c:pt idx="4484">
                  <c:v>3.6500000000000004</c:v>
                </c:pt>
                <c:pt idx="4485">
                  <c:v>3.6510000000000002</c:v>
                </c:pt>
                <c:pt idx="4486">
                  <c:v>3.6520000000000001</c:v>
                </c:pt>
                <c:pt idx="4487">
                  <c:v>3.653</c:v>
                </c:pt>
                <c:pt idx="4488">
                  <c:v>3.653</c:v>
                </c:pt>
                <c:pt idx="4489">
                  <c:v>3.6540000000000004</c:v>
                </c:pt>
                <c:pt idx="4490">
                  <c:v>3.6550000000000002</c:v>
                </c:pt>
                <c:pt idx="4491">
                  <c:v>3.6560000000000001</c:v>
                </c:pt>
                <c:pt idx="4492">
                  <c:v>3.657</c:v>
                </c:pt>
                <c:pt idx="4493">
                  <c:v>3.6580000000000004</c:v>
                </c:pt>
                <c:pt idx="4494">
                  <c:v>3.6580000000000004</c:v>
                </c:pt>
                <c:pt idx="4495">
                  <c:v>3.6590000000000003</c:v>
                </c:pt>
                <c:pt idx="4496">
                  <c:v>3.66</c:v>
                </c:pt>
                <c:pt idx="4497">
                  <c:v>3.661</c:v>
                </c:pt>
                <c:pt idx="4498">
                  <c:v>3.6620000000000004</c:v>
                </c:pt>
                <c:pt idx="4499">
                  <c:v>3.6630000000000003</c:v>
                </c:pt>
                <c:pt idx="4500">
                  <c:v>3.6630000000000003</c:v>
                </c:pt>
                <c:pt idx="4501">
                  <c:v>3.6640000000000001</c:v>
                </c:pt>
                <c:pt idx="4502">
                  <c:v>3.665</c:v>
                </c:pt>
                <c:pt idx="4503">
                  <c:v>3.6660000000000004</c:v>
                </c:pt>
                <c:pt idx="4504">
                  <c:v>3.6670000000000003</c:v>
                </c:pt>
                <c:pt idx="4505">
                  <c:v>3.6670000000000003</c:v>
                </c:pt>
                <c:pt idx="4506">
                  <c:v>3.6680000000000001</c:v>
                </c:pt>
                <c:pt idx="4507">
                  <c:v>3.669</c:v>
                </c:pt>
                <c:pt idx="4508">
                  <c:v>3.6700000000000004</c:v>
                </c:pt>
                <c:pt idx="4509">
                  <c:v>3.6710000000000003</c:v>
                </c:pt>
                <c:pt idx="4510">
                  <c:v>3.6720000000000002</c:v>
                </c:pt>
                <c:pt idx="4511">
                  <c:v>3.6720000000000002</c:v>
                </c:pt>
                <c:pt idx="4512">
                  <c:v>3.673</c:v>
                </c:pt>
                <c:pt idx="4513">
                  <c:v>3.6740000000000004</c:v>
                </c:pt>
                <c:pt idx="4514">
                  <c:v>3.6750000000000003</c:v>
                </c:pt>
                <c:pt idx="4515">
                  <c:v>3.6760000000000002</c:v>
                </c:pt>
                <c:pt idx="4516">
                  <c:v>3.677</c:v>
                </c:pt>
                <c:pt idx="4517">
                  <c:v>3.677</c:v>
                </c:pt>
                <c:pt idx="4518">
                  <c:v>3.6779999999999999</c:v>
                </c:pt>
                <c:pt idx="4519">
                  <c:v>3.6790000000000003</c:v>
                </c:pt>
                <c:pt idx="4520">
                  <c:v>3.68</c:v>
                </c:pt>
                <c:pt idx="4521">
                  <c:v>3.681</c:v>
                </c:pt>
                <c:pt idx="4522">
                  <c:v>3.6819999999999999</c:v>
                </c:pt>
                <c:pt idx="4523">
                  <c:v>3.6819999999999999</c:v>
                </c:pt>
                <c:pt idx="4524">
                  <c:v>3.6830000000000003</c:v>
                </c:pt>
                <c:pt idx="4525">
                  <c:v>3.6840000000000002</c:v>
                </c:pt>
                <c:pt idx="4526">
                  <c:v>3.6850000000000001</c:v>
                </c:pt>
                <c:pt idx="4527">
                  <c:v>3.6859999999999999</c:v>
                </c:pt>
                <c:pt idx="4528">
                  <c:v>3.6870000000000003</c:v>
                </c:pt>
                <c:pt idx="4529">
                  <c:v>3.6870000000000003</c:v>
                </c:pt>
                <c:pt idx="4530">
                  <c:v>3.6880000000000002</c:v>
                </c:pt>
                <c:pt idx="4531">
                  <c:v>3.6890000000000001</c:v>
                </c:pt>
                <c:pt idx="4532">
                  <c:v>3.69</c:v>
                </c:pt>
                <c:pt idx="4533">
                  <c:v>3.6910000000000003</c:v>
                </c:pt>
                <c:pt idx="4534">
                  <c:v>3.6920000000000002</c:v>
                </c:pt>
                <c:pt idx="4535">
                  <c:v>3.6920000000000002</c:v>
                </c:pt>
                <c:pt idx="4536">
                  <c:v>3.6930000000000001</c:v>
                </c:pt>
                <c:pt idx="4537">
                  <c:v>3.694</c:v>
                </c:pt>
                <c:pt idx="4538">
                  <c:v>3.6950000000000003</c:v>
                </c:pt>
                <c:pt idx="4539">
                  <c:v>3.6960000000000002</c:v>
                </c:pt>
                <c:pt idx="4540">
                  <c:v>3.6970000000000001</c:v>
                </c:pt>
                <c:pt idx="4541">
                  <c:v>3.6970000000000001</c:v>
                </c:pt>
                <c:pt idx="4542">
                  <c:v>3.698</c:v>
                </c:pt>
                <c:pt idx="4543">
                  <c:v>3.6990000000000003</c:v>
                </c:pt>
                <c:pt idx="4544">
                  <c:v>3.7</c:v>
                </c:pt>
                <c:pt idx="4545">
                  <c:v>3.7010000000000001</c:v>
                </c:pt>
                <c:pt idx="4546">
                  <c:v>3.702</c:v>
                </c:pt>
                <c:pt idx="4547">
                  <c:v>3.702</c:v>
                </c:pt>
                <c:pt idx="4548">
                  <c:v>3.7030000000000003</c:v>
                </c:pt>
                <c:pt idx="4549">
                  <c:v>3.7040000000000002</c:v>
                </c:pt>
                <c:pt idx="4550">
                  <c:v>3.7050000000000001</c:v>
                </c:pt>
                <c:pt idx="4551">
                  <c:v>3.706</c:v>
                </c:pt>
                <c:pt idx="4552">
                  <c:v>3.7070000000000003</c:v>
                </c:pt>
                <c:pt idx="4553">
                  <c:v>3.7070000000000003</c:v>
                </c:pt>
                <c:pt idx="4554">
                  <c:v>3.7080000000000002</c:v>
                </c:pt>
                <c:pt idx="4555">
                  <c:v>3.7090000000000001</c:v>
                </c:pt>
                <c:pt idx="4556">
                  <c:v>3.71</c:v>
                </c:pt>
                <c:pt idx="4557">
                  <c:v>3.7110000000000003</c:v>
                </c:pt>
                <c:pt idx="4558">
                  <c:v>3.7110000000000003</c:v>
                </c:pt>
                <c:pt idx="4559">
                  <c:v>3.7120000000000002</c:v>
                </c:pt>
                <c:pt idx="4560">
                  <c:v>3.7130000000000001</c:v>
                </c:pt>
                <c:pt idx="4561">
                  <c:v>3.714</c:v>
                </c:pt>
                <c:pt idx="4562">
                  <c:v>3.7150000000000003</c:v>
                </c:pt>
                <c:pt idx="4563">
                  <c:v>3.7160000000000002</c:v>
                </c:pt>
                <c:pt idx="4564">
                  <c:v>3.7160000000000002</c:v>
                </c:pt>
                <c:pt idx="4565">
                  <c:v>3.7170000000000001</c:v>
                </c:pt>
                <c:pt idx="4566">
                  <c:v>3.718</c:v>
                </c:pt>
                <c:pt idx="4567">
                  <c:v>3.7190000000000003</c:v>
                </c:pt>
                <c:pt idx="4568">
                  <c:v>3.72</c:v>
                </c:pt>
                <c:pt idx="4569">
                  <c:v>3.7210000000000001</c:v>
                </c:pt>
                <c:pt idx="4570">
                  <c:v>3.7210000000000001</c:v>
                </c:pt>
                <c:pt idx="4571">
                  <c:v>3.722</c:v>
                </c:pt>
                <c:pt idx="4572">
                  <c:v>3.7230000000000003</c:v>
                </c:pt>
                <c:pt idx="4573">
                  <c:v>3.7240000000000002</c:v>
                </c:pt>
                <c:pt idx="4574">
                  <c:v>3.7250000000000001</c:v>
                </c:pt>
                <c:pt idx="4575">
                  <c:v>3.726</c:v>
                </c:pt>
                <c:pt idx="4576">
                  <c:v>3.726</c:v>
                </c:pt>
                <c:pt idx="4577">
                  <c:v>3.7270000000000003</c:v>
                </c:pt>
                <c:pt idx="4578">
                  <c:v>3.7280000000000002</c:v>
                </c:pt>
                <c:pt idx="4579">
                  <c:v>3.7290000000000001</c:v>
                </c:pt>
                <c:pt idx="4580">
                  <c:v>3.73</c:v>
                </c:pt>
                <c:pt idx="4581">
                  <c:v>3.7310000000000003</c:v>
                </c:pt>
                <c:pt idx="4582">
                  <c:v>3.7310000000000003</c:v>
                </c:pt>
                <c:pt idx="4583">
                  <c:v>3.7320000000000002</c:v>
                </c:pt>
                <c:pt idx="4584">
                  <c:v>3.7330000000000001</c:v>
                </c:pt>
                <c:pt idx="4585">
                  <c:v>3.734</c:v>
                </c:pt>
                <c:pt idx="4586">
                  <c:v>3.7350000000000003</c:v>
                </c:pt>
                <c:pt idx="4587">
                  <c:v>3.7360000000000002</c:v>
                </c:pt>
                <c:pt idx="4588">
                  <c:v>3.7360000000000002</c:v>
                </c:pt>
                <c:pt idx="4589">
                  <c:v>3.7370000000000001</c:v>
                </c:pt>
                <c:pt idx="4590">
                  <c:v>3.738</c:v>
                </c:pt>
                <c:pt idx="4591">
                  <c:v>3.7390000000000003</c:v>
                </c:pt>
                <c:pt idx="4592">
                  <c:v>3.74</c:v>
                </c:pt>
                <c:pt idx="4593">
                  <c:v>3.7410000000000001</c:v>
                </c:pt>
                <c:pt idx="4594">
                  <c:v>3.7410000000000001</c:v>
                </c:pt>
                <c:pt idx="4595">
                  <c:v>3.742</c:v>
                </c:pt>
                <c:pt idx="4596">
                  <c:v>3.7430000000000003</c:v>
                </c:pt>
                <c:pt idx="4597">
                  <c:v>3.7440000000000002</c:v>
                </c:pt>
                <c:pt idx="4598">
                  <c:v>3.7450000000000001</c:v>
                </c:pt>
                <c:pt idx="4599">
                  <c:v>3.746</c:v>
                </c:pt>
                <c:pt idx="4600">
                  <c:v>3.746</c:v>
                </c:pt>
                <c:pt idx="4601">
                  <c:v>3.7470000000000003</c:v>
                </c:pt>
                <c:pt idx="4602">
                  <c:v>3.7480000000000002</c:v>
                </c:pt>
                <c:pt idx="4603">
                  <c:v>3.7490000000000001</c:v>
                </c:pt>
                <c:pt idx="4604">
                  <c:v>3.75</c:v>
                </c:pt>
                <c:pt idx="4605">
                  <c:v>3.7510000000000003</c:v>
                </c:pt>
                <c:pt idx="4606">
                  <c:v>3.7510000000000003</c:v>
                </c:pt>
                <c:pt idx="4607">
                  <c:v>3.7520000000000002</c:v>
                </c:pt>
                <c:pt idx="4608">
                  <c:v>3.7530000000000001</c:v>
                </c:pt>
                <c:pt idx="4609">
                  <c:v>3.754</c:v>
                </c:pt>
                <c:pt idx="4610">
                  <c:v>3.7550000000000003</c:v>
                </c:pt>
                <c:pt idx="4611">
                  <c:v>3.7560000000000002</c:v>
                </c:pt>
                <c:pt idx="4612">
                  <c:v>3.7560000000000002</c:v>
                </c:pt>
                <c:pt idx="4613">
                  <c:v>3.7570000000000001</c:v>
                </c:pt>
                <c:pt idx="4614">
                  <c:v>3.758</c:v>
                </c:pt>
                <c:pt idx="4615">
                  <c:v>3.7590000000000003</c:v>
                </c:pt>
                <c:pt idx="4616">
                  <c:v>3.7600000000000002</c:v>
                </c:pt>
                <c:pt idx="4617">
                  <c:v>3.7600000000000002</c:v>
                </c:pt>
                <c:pt idx="4618">
                  <c:v>3.7610000000000001</c:v>
                </c:pt>
                <c:pt idx="4619">
                  <c:v>3.762</c:v>
                </c:pt>
                <c:pt idx="4620">
                  <c:v>3.7630000000000003</c:v>
                </c:pt>
                <c:pt idx="4621">
                  <c:v>3.7640000000000002</c:v>
                </c:pt>
                <c:pt idx="4622">
                  <c:v>3.7650000000000001</c:v>
                </c:pt>
                <c:pt idx="4623">
                  <c:v>3.7650000000000001</c:v>
                </c:pt>
                <c:pt idx="4624">
                  <c:v>3.766</c:v>
                </c:pt>
                <c:pt idx="4625">
                  <c:v>3.7670000000000003</c:v>
                </c:pt>
                <c:pt idx="4626">
                  <c:v>3.7680000000000002</c:v>
                </c:pt>
                <c:pt idx="4627">
                  <c:v>3.7690000000000001</c:v>
                </c:pt>
                <c:pt idx="4628">
                  <c:v>3.77</c:v>
                </c:pt>
                <c:pt idx="4629">
                  <c:v>3.77</c:v>
                </c:pt>
                <c:pt idx="4630">
                  <c:v>3.7710000000000004</c:v>
                </c:pt>
                <c:pt idx="4631">
                  <c:v>3.7720000000000002</c:v>
                </c:pt>
                <c:pt idx="4632">
                  <c:v>3.7730000000000001</c:v>
                </c:pt>
                <c:pt idx="4633">
                  <c:v>3.774</c:v>
                </c:pt>
                <c:pt idx="4634">
                  <c:v>3.7750000000000004</c:v>
                </c:pt>
                <c:pt idx="4635">
                  <c:v>3.7750000000000004</c:v>
                </c:pt>
                <c:pt idx="4636">
                  <c:v>3.7760000000000002</c:v>
                </c:pt>
                <c:pt idx="4637">
                  <c:v>3.7770000000000001</c:v>
                </c:pt>
                <c:pt idx="4638">
                  <c:v>3.778</c:v>
                </c:pt>
                <c:pt idx="4639">
                  <c:v>3.7790000000000004</c:v>
                </c:pt>
                <c:pt idx="4640">
                  <c:v>3.7800000000000002</c:v>
                </c:pt>
                <c:pt idx="4641">
                  <c:v>3.7800000000000002</c:v>
                </c:pt>
                <c:pt idx="4642">
                  <c:v>3.7810000000000001</c:v>
                </c:pt>
                <c:pt idx="4643">
                  <c:v>3.782</c:v>
                </c:pt>
                <c:pt idx="4644">
                  <c:v>3.7830000000000004</c:v>
                </c:pt>
                <c:pt idx="4645">
                  <c:v>3.7840000000000003</c:v>
                </c:pt>
                <c:pt idx="4646">
                  <c:v>3.7850000000000001</c:v>
                </c:pt>
                <c:pt idx="4647">
                  <c:v>3.7850000000000001</c:v>
                </c:pt>
                <c:pt idx="4648">
                  <c:v>3.786</c:v>
                </c:pt>
                <c:pt idx="4649">
                  <c:v>3.7870000000000004</c:v>
                </c:pt>
                <c:pt idx="4650">
                  <c:v>3.7880000000000003</c:v>
                </c:pt>
                <c:pt idx="4651">
                  <c:v>3.7890000000000001</c:v>
                </c:pt>
                <c:pt idx="4652">
                  <c:v>3.79</c:v>
                </c:pt>
                <c:pt idx="4653">
                  <c:v>3.79</c:v>
                </c:pt>
                <c:pt idx="4654">
                  <c:v>3.7910000000000004</c:v>
                </c:pt>
                <c:pt idx="4655">
                  <c:v>3.7920000000000003</c:v>
                </c:pt>
                <c:pt idx="4656">
                  <c:v>3.7930000000000001</c:v>
                </c:pt>
                <c:pt idx="4657">
                  <c:v>3.794</c:v>
                </c:pt>
                <c:pt idx="4658">
                  <c:v>3.7950000000000004</c:v>
                </c:pt>
                <c:pt idx="4659">
                  <c:v>3.7950000000000004</c:v>
                </c:pt>
                <c:pt idx="4660">
                  <c:v>3.7960000000000003</c:v>
                </c:pt>
                <c:pt idx="4661">
                  <c:v>3.7970000000000002</c:v>
                </c:pt>
                <c:pt idx="4662">
                  <c:v>3.798</c:v>
                </c:pt>
                <c:pt idx="4663">
                  <c:v>3.7990000000000004</c:v>
                </c:pt>
                <c:pt idx="4664">
                  <c:v>3.8000000000000003</c:v>
                </c:pt>
                <c:pt idx="4665">
                  <c:v>3.8000000000000003</c:v>
                </c:pt>
                <c:pt idx="4666">
                  <c:v>3.8010000000000002</c:v>
                </c:pt>
                <c:pt idx="4667">
                  <c:v>3.802</c:v>
                </c:pt>
                <c:pt idx="4668">
                  <c:v>3.8029999999999999</c:v>
                </c:pt>
                <c:pt idx="4669">
                  <c:v>3.8040000000000003</c:v>
                </c:pt>
                <c:pt idx="4670">
                  <c:v>3.8050000000000002</c:v>
                </c:pt>
                <c:pt idx="4671">
                  <c:v>3.8050000000000002</c:v>
                </c:pt>
                <c:pt idx="4672">
                  <c:v>3.806</c:v>
                </c:pt>
                <c:pt idx="4673">
                  <c:v>3.8069999999999999</c:v>
                </c:pt>
                <c:pt idx="4674">
                  <c:v>3.8080000000000003</c:v>
                </c:pt>
                <c:pt idx="4675">
                  <c:v>3.8090000000000002</c:v>
                </c:pt>
                <c:pt idx="4676">
                  <c:v>3.8090000000000002</c:v>
                </c:pt>
                <c:pt idx="4677">
                  <c:v>3.81</c:v>
                </c:pt>
                <c:pt idx="4678">
                  <c:v>3.8109999999999999</c:v>
                </c:pt>
                <c:pt idx="4679">
                  <c:v>3.8120000000000003</c:v>
                </c:pt>
                <c:pt idx="4680">
                  <c:v>3.8130000000000002</c:v>
                </c:pt>
                <c:pt idx="4681">
                  <c:v>3.8140000000000001</c:v>
                </c:pt>
                <c:pt idx="4682">
                  <c:v>3.8140000000000001</c:v>
                </c:pt>
                <c:pt idx="4683">
                  <c:v>3.8149999999999999</c:v>
                </c:pt>
                <c:pt idx="4684">
                  <c:v>3.8160000000000003</c:v>
                </c:pt>
                <c:pt idx="4685">
                  <c:v>3.8170000000000002</c:v>
                </c:pt>
                <c:pt idx="4686">
                  <c:v>3.8180000000000001</c:v>
                </c:pt>
                <c:pt idx="4687">
                  <c:v>3.819</c:v>
                </c:pt>
                <c:pt idx="4688">
                  <c:v>3.819</c:v>
                </c:pt>
                <c:pt idx="4689">
                  <c:v>3.8200000000000003</c:v>
                </c:pt>
                <c:pt idx="4690">
                  <c:v>3.8210000000000002</c:v>
                </c:pt>
                <c:pt idx="4691">
                  <c:v>3.8220000000000001</c:v>
                </c:pt>
                <c:pt idx="4692">
                  <c:v>3.823</c:v>
                </c:pt>
                <c:pt idx="4693">
                  <c:v>3.8240000000000003</c:v>
                </c:pt>
                <c:pt idx="4694">
                  <c:v>3.8240000000000003</c:v>
                </c:pt>
                <c:pt idx="4695">
                  <c:v>3.8250000000000002</c:v>
                </c:pt>
                <c:pt idx="4696">
                  <c:v>3.8260000000000001</c:v>
                </c:pt>
                <c:pt idx="4697">
                  <c:v>3.827</c:v>
                </c:pt>
                <c:pt idx="4698">
                  <c:v>3.8280000000000003</c:v>
                </c:pt>
                <c:pt idx="4699">
                  <c:v>3.8290000000000002</c:v>
                </c:pt>
                <c:pt idx="4700">
                  <c:v>3.8290000000000002</c:v>
                </c:pt>
                <c:pt idx="4701">
                  <c:v>3.83</c:v>
                </c:pt>
                <c:pt idx="4702">
                  <c:v>3.831</c:v>
                </c:pt>
                <c:pt idx="4703">
                  <c:v>3.8320000000000003</c:v>
                </c:pt>
                <c:pt idx="4704">
                  <c:v>3.8330000000000002</c:v>
                </c:pt>
                <c:pt idx="4705">
                  <c:v>3.8340000000000001</c:v>
                </c:pt>
                <c:pt idx="4706">
                  <c:v>3.8340000000000001</c:v>
                </c:pt>
                <c:pt idx="4707">
                  <c:v>3.835</c:v>
                </c:pt>
                <c:pt idx="4708">
                  <c:v>3.8360000000000003</c:v>
                </c:pt>
                <c:pt idx="4709">
                  <c:v>3.8370000000000002</c:v>
                </c:pt>
                <c:pt idx="4710">
                  <c:v>3.8380000000000001</c:v>
                </c:pt>
                <c:pt idx="4711">
                  <c:v>3.839</c:v>
                </c:pt>
                <c:pt idx="4712">
                  <c:v>3.839</c:v>
                </c:pt>
                <c:pt idx="4713">
                  <c:v>3.8400000000000003</c:v>
                </c:pt>
                <c:pt idx="4714">
                  <c:v>3.8410000000000002</c:v>
                </c:pt>
                <c:pt idx="4715">
                  <c:v>3.8420000000000001</c:v>
                </c:pt>
                <c:pt idx="4716">
                  <c:v>3.843</c:v>
                </c:pt>
                <c:pt idx="4717">
                  <c:v>3.8440000000000003</c:v>
                </c:pt>
                <c:pt idx="4718">
                  <c:v>3.8440000000000003</c:v>
                </c:pt>
                <c:pt idx="4719">
                  <c:v>3.8450000000000002</c:v>
                </c:pt>
                <c:pt idx="4720">
                  <c:v>3.8460000000000001</c:v>
                </c:pt>
                <c:pt idx="4721">
                  <c:v>3.847</c:v>
                </c:pt>
                <c:pt idx="4722">
                  <c:v>3.8480000000000003</c:v>
                </c:pt>
                <c:pt idx="4723">
                  <c:v>3.8490000000000002</c:v>
                </c:pt>
                <c:pt idx="4724">
                  <c:v>3.8490000000000002</c:v>
                </c:pt>
                <c:pt idx="4725">
                  <c:v>3.85</c:v>
                </c:pt>
                <c:pt idx="4726">
                  <c:v>3.851</c:v>
                </c:pt>
                <c:pt idx="4727">
                  <c:v>3.8520000000000003</c:v>
                </c:pt>
                <c:pt idx="4728">
                  <c:v>3.8530000000000002</c:v>
                </c:pt>
                <c:pt idx="4729">
                  <c:v>3.8530000000000002</c:v>
                </c:pt>
                <c:pt idx="4730">
                  <c:v>3.8540000000000001</c:v>
                </c:pt>
                <c:pt idx="4731">
                  <c:v>3.855</c:v>
                </c:pt>
                <c:pt idx="4732">
                  <c:v>3.8560000000000003</c:v>
                </c:pt>
                <c:pt idx="4733">
                  <c:v>3.8570000000000002</c:v>
                </c:pt>
                <c:pt idx="4734">
                  <c:v>3.8580000000000001</c:v>
                </c:pt>
                <c:pt idx="4735">
                  <c:v>3.8580000000000001</c:v>
                </c:pt>
                <c:pt idx="4736">
                  <c:v>3.859</c:v>
                </c:pt>
                <c:pt idx="4737">
                  <c:v>3.8600000000000003</c:v>
                </c:pt>
                <c:pt idx="4738">
                  <c:v>3.8610000000000002</c:v>
                </c:pt>
                <c:pt idx="4739">
                  <c:v>3.8620000000000001</c:v>
                </c:pt>
                <c:pt idx="4740">
                  <c:v>3.863</c:v>
                </c:pt>
                <c:pt idx="4741">
                  <c:v>3.863</c:v>
                </c:pt>
                <c:pt idx="4742">
                  <c:v>3.8640000000000003</c:v>
                </c:pt>
                <c:pt idx="4743">
                  <c:v>3.8650000000000002</c:v>
                </c:pt>
                <c:pt idx="4744">
                  <c:v>3.8660000000000001</c:v>
                </c:pt>
                <c:pt idx="4745">
                  <c:v>3.867</c:v>
                </c:pt>
                <c:pt idx="4746">
                  <c:v>3.8680000000000003</c:v>
                </c:pt>
                <c:pt idx="4747">
                  <c:v>3.8680000000000003</c:v>
                </c:pt>
                <c:pt idx="4748">
                  <c:v>3.8690000000000002</c:v>
                </c:pt>
                <c:pt idx="4749">
                  <c:v>3.87</c:v>
                </c:pt>
                <c:pt idx="4750">
                  <c:v>3.871</c:v>
                </c:pt>
                <c:pt idx="4751">
                  <c:v>3.8720000000000003</c:v>
                </c:pt>
                <c:pt idx="4752">
                  <c:v>3.8730000000000002</c:v>
                </c:pt>
                <c:pt idx="4753">
                  <c:v>3.8730000000000002</c:v>
                </c:pt>
                <c:pt idx="4754">
                  <c:v>3.8740000000000001</c:v>
                </c:pt>
                <c:pt idx="4755">
                  <c:v>3.875</c:v>
                </c:pt>
                <c:pt idx="4756">
                  <c:v>3.8760000000000003</c:v>
                </c:pt>
                <c:pt idx="4757">
                  <c:v>3.8770000000000002</c:v>
                </c:pt>
                <c:pt idx="4758">
                  <c:v>3.8780000000000001</c:v>
                </c:pt>
                <c:pt idx="4759">
                  <c:v>3.8780000000000001</c:v>
                </c:pt>
                <c:pt idx="4760">
                  <c:v>3.879</c:v>
                </c:pt>
                <c:pt idx="4761">
                  <c:v>3.8800000000000003</c:v>
                </c:pt>
                <c:pt idx="4762">
                  <c:v>3.8810000000000002</c:v>
                </c:pt>
                <c:pt idx="4763">
                  <c:v>3.8820000000000001</c:v>
                </c:pt>
                <c:pt idx="4764">
                  <c:v>3.883</c:v>
                </c:pt>
                <c:pt idx="4765">
                  <c:v>3.883</c:v>
                </c:pt>
                <c:pt idx="4766">
                  <c:v>3.8840000000000003</c:v>
                </c:pt>
                <c:pt idx="4767">
                  <c:v>3.8850000000000002</c:v>
                </c:pt>
                <c:pt idx="4768">
                  <c:v>3.8860000000000001</c:v>
                </c:pt>
                <c:pt idx="4769">
                  <c:v>3.887</c:v>
                </c:pt>
                <c:pt idx="4770">
                  <c:v>3.8880000000000003</c:v>
                </c:pt>
                <c:pt idx="4771">
                  <c:v>3.8880000000000003</c:v>
                </c:pt>
                <c:pt idx="4772">
                  <c:v>3.8890000000000002</c:v>
                </c:pt>
                <c:pt idx="4773">
                  <c:v>3.89</c:v>
                </c:pt>
                <c:pt idx="4774">
                  <c:v>3.891</c:v>
                </c:pt>
                <c:pt idx="4775">
                  <c:v>3.8920000000000003</c:v>
                </c:pt>
                <c:pt idx="4776">
                  <c:v>3.8930000000000002</c:v>
                </c:pt>
                <c:pt idx="4777">
                  <c:v>3.8930000000000002</c:v>
                </c:pt>
                <c:pt idx="4778">
                  <c:v>3.8940000000000001</c:v>
                </c:pt>
                <c:pt idx="4779">
                  <c:v>3.895</c:v>
                </c:pt>
                <c:pt idx="4780">
                  <c:v>3.8960000000000004</c:v>
                </c:pt>
                <c:pt idx="4781">
                  <c:v>3.8970000000000002</c:v>
                </c:pt>
                <c:pt idx="4782">
                  <c:v>3.8980000000000001</c:v>
                </c:pt>
                <c:pt idx="4783">
                  <c:v>3.8980000000000001</c:v>
                </c:pt>
                <c:pt idx="4784">
                  <c:v>3.899</c:v>
                </c:pt>
                <c:pt idx="4785">
                  <c:v>3.9000000000000004</c:v>
                </c:pt>
                <c:pt idx="4786">
                  <c:v>3.9010000000000002</c:v>
                </c:pt>
                <c:pt idx="4787">
                  <c:v>3.9020000000000001</c:v>
                </c:pt>
                <c:pt idx="4788">
                  <c:v>3.9020000000000001</c:v>
                </c:pt>
                <c:pt idx="4789">
                  <c:v>3.903</c:v>
                </c:pt>
                <c:pt idx="4790">
                  <c:v>3.9040000000000004</c:v>
                </c:pt>
                <c:pt idx="4791">
                  <c:v>3.9050000000000002</c:v>
                </c:pt>
                <c:pt idx="4792">
                  <c:v>3.9060000000000001</c:v>
                </c:pt>
                <c:pt idx="4793">
                  <c:v>3.907</c:v>
                </c:pt>
                <c:pt idx="4794">
                  <c:v>3.907</c:v>
                </c:pt>
                <c:pt idx="4795">
                  <c:v>3.9080000000000004</c:v>
                </c:pt>
                <c:pt idx="4796">
                  <c:v>3.9090000000000003</c:v>
                </c:pt>
                <c:pt idx="4797">
                  <c:v>3.91</c:v>
                </c:pt>
                <c:pt idx="4798">
                  <c:v>3.911</c:v>
                </c:pt>
                <c:pt idx="4799">
                  <c:v>3.9120000000000004</c:v>
                </c:pt>
                <c:pt idx="4800">
                  <c:v>3.9120000000000004</c:v>
                </c:pt>
                <c:pt idx="4801">
                  <c:v>3.9130000000000003</c:v>
                </c:pt>
                <c:pt idx="4802">
                  <c:v>3.9140000000000001</c:v>
                </c:pt>
                <c:pt idx="4803">
                  <c:v>3.915</c:v>
                </c:pt>
                <c:pt idx="4804">
                  <c:v>3.9160000000000004</c:v>
                </c:pt>
                <c:pt idx="4805">
                  <c:v>3.9170000000000003</c:v>
                </c:pt>
                <c:pt idx="4806">
                  <c:v>3.9170000000000003</c:v>
                </c:pt>
                <c:pt idx="4807">
                  <c:v>3.9180000000000001</c:v>
                </c:pt>
                <c:pt idx="4808">
                  <c:v>3.919</c:v>
                </c:pt>
                <c:pt idx="4809">
                  <c:v>3.9200000000000004</c:v>
                </c:pt>
                <c:pt idx="4810">
                  <c:v>3.9210000000000003</c:v>
                </c:pt>
                <c:pt idx="4811">
                  <c:v>3.9220000000000002</c:v>
                </c:pt>
                <c:pt idx="4812">
                  <c:v>3.9220000000000002</c:v>
                </c:pt>
                <c:pt idx="4813">
                  <c:v>3.923</c:v>
                </c:pt>
                <c:pt idx="4814">
                  <c:v>3.9240000000000004</c:v>
                </c:pt>
                <c:pt idx="4815">
                  <c:v>3.9250000000000003</c:v>
                </c:pt>
                <c:pt idx="4816">
                  <c:v>3.9260000000000002</c:v>
                </c:pt>
                <c:pt idx="4817">
                  <c:v>3.9270000000000005</c:v>
                </c:pt>
                <c:pt idx="4818">
                  <c:v>3.9270000000000005</c:v>
                </c:pt>
                <c:pt idx="4819">
                  <c:v>3.9279999999999999</c:v>
                </c:pt>
                <c:pt idx="4820">
                  <c:v>3.9290000000000003</c:v>
                </c:pt>
                <c:pt idx="4821">
                  <c:v>3.9299999999999997</c:v>
                </c:pt>
                <c:pt idx="4822">
                  <c:v>3.931</c:v>
                </c:pt>
                <c:pt idx="4823">
                  <c:v>3.9320000000000004</c:v>
                </c:pt>
                <c:pt idx="4824">
                  <c:v>3.9320000000000004</c:v>
                </c:pt>
                <c:pt idx="4825">
                  <c:v>3.9329999999999998</c:v>
                </c:pt>
                <c:pt idx="4826">
                  <c:v>3.9340000000000002</c:v>
                </c:pt>
                <c:pt idx="4827">
                  <c:v>3.9350000000000005</c:v>
                </c:pt>
                <c:pt idx="4828">
                  <c:v>3.9359999999999999</c:v>
                </c:pt>
                <c:pt idx="4829">
                  <c:v>3.9370000000000003</c:v>
                </c:pt>
                <c:pt idx="4830">
                  <c:v>3.9370000000000003</c:v>
                </c:pt>
                <c:pt idx="4831">
                  <c:v>3.9379999999999997</c:v>
                </c:pt>
                <c:pt idx="4832">
                  <c:v>3.9390000000000001</c:v>
                </c:pt>
                <c:pt idx="4833">
                  <c:v>3.9400000000000004</c:v>
                </c:pt>
                <c:pt idx="4834">
                  <c:v>3.9409999999999998</c:v>
                </c:pt>
                <c:pt idx="4835">
                  <c:v>3.9420000000000002</c:v>
                </c:pt>
                <c:pt idx="4836">
                  <c:v>3.9420000000000002</c:v>
                </c:pt>
                <c:pt idx="4837">
                  <c:v>3.9430000000000005</c:v>
                </c:pt>
                <c:pt idx="4838">
                  <c:v>3.944</c:v>
                </c:pt>
                <c:pt idx="4839">
                  <c:v>3.9450000000000003</c:v>
                </c:pt>
                <c:pt idx="4840">
                  <c:v>3.9459999999999997</c:v>
                </c:pt>
                <c:pt idx="4841">
                  <c:v>3.9459999999999997</c:v>
                </c:pt>
                <c:pt idx="4842">
                  <c:v>3.9470000000000001</c:v>
                </c:pt>
                <c:pt idx="4843">
                  <c:v>3.9480000000000004</c:v>
                </c:pt>
                <c:pt idx="4844">
                  <c:v>3.9489999999999998</c:v>
                </c:pt>
                <c:pt idx="4845">
                  <c:v>3.95</c:v>
                </c:pt>
                <c:pt idx="4846">
                  <c:v>3.9510000000000005</c:v>
                </c:pt>
                <c:pt idx="4847">
                  <c:v>3.9510000000000005</c:v>
                </c:pt>
                <c:pt idx="4848">
                  <c:v>3.952</c:v>
                </c:pt>
                <c:pt idx="4849">
                  <c:v>3.9530000000000003</c:v>
                </c:pt>
                <c:pt idx="4850">
                  <c:v>3.9539999999999997</c:v>
                </c:pt>
                <c:pt idx="4851">
                  <c:v>3.9550000000000001</c:v>
                </c:pt>
                <c:pt idx="4852">
                  <c:v>3.9560000000000004</c:v>
                </c:pt>
                <c:pt idx="4853">
                  <c:v>3.9560000000000004</c:v>
                </c:pt>
                <c:pt idx="4854">
                  <c:v>3.9569999999999999</c:v>
                </c:pt>
                <c:pt idx="4855">
                  <c:v>3.9580000000000002</c:v>
                </c:pt>
                <c:pt idx="4856">
                  <c:v>3.9590000000000005</c:v>
                </c:pt>
                <c:pt idx="4857">
                  <c:v>3.96</c:v>
                </c:pt>
                <c:pt idx="4858">
                  <c:v>3.9610000000000003</c:v>
                </c:pt>
                <c:pt idx="4859">
                  <c:v>3.9610000000000003</c:v>
                </c:pt>
                <c:pt idx="4860">
                  <c:v>3.9619999999999997</c:v>
                </c:pt>
                <c:pt idx="4861">
                  <c:v>3.9630000000000001</c:v>
                </c:pt>
                <c:pt idx="4862">
                  <c:v>3.9640000000000004</c:v>
                </c:pt>
                <c:pt idx="4863">
                  <c:v>3.9649999999999999</c:v>
                </c:pt>
                <c:pt idx="4864">
                  <c:v>3.9660000000000002</c:v>
                </c:pt>
                <c:pt idx="4865">
                  <c:v>3.9660000000000002</c:v>
                </c:pt>
                <c:pt idx="4866">
                  <c:v>3.9670000000000005</c:v>
                </c:pt>
                <c:pt idx="4867">
                  <c:v>3.968</c:v>
                </c:pt>
                <c:pt idx="4868">
                  <c:v>3.9690000000000003</c:v>
                </c:pt>
                <c:pt idx="4869">
                  <c:v>3.9699999999999998</c:v>
                </c:pt>
                <c:pt idx="4870">
                  <c:v>3.9710000000000001</c:v>
                </c:pt>
                <c:pt idx="4871">
                  <c:v>3.9710000000000001</c:v>
                </c:pt>
                <c:pt idx="4872">
                  <c:v>3.9720000000000004</c:v>
                </c:pt>
                <c:pt idx="4873">
                  <c:v>3.9729999999999999</c:v>
                </c:pt>
                <c:pt idx="4874">
                  <c:v>3.9740000000000002</c:v>
                </c:pt>
                <c:pt idx="4875">
                  <c:v>3.9750000000000005</c:v>
                </c:pt>
                <c:pt idx="4876">
                  <c:v>3.976</c:v>
                </c:pt>
                <c:pt idx="4877">
                  <c:v>3.976</c:v>
                </c:pt>
                <c:pt idx="4878">
                  <c:v>3.9770000000000003</c:v>
                </c:pt>
                <c:pt idx="4879">
                  <c:v>3.9779999999999998</c:v>
                </c:pt>
                <c:pt idx="4880">
                  <c:v>3.9790000000000001</c:v>
                </c:pt>
                <c:pt idx="4881">
                  <c:v>3.9800000000000004</c:v>
                </c:pt>
                <c:pt idx="4882">
                  <c:v>3.9809999999999999</c:v>
                </c:pt>
                <c:pt idx="4883">
                  <c:v>3.9809999999999999</c:v>
                </c:pt>
                <c:pt idx="4884">
                  <c:v>3.9820000000000002</c:v>
                </c:pt>
                <c:pt idx="4885">
                  <c:v>3.9830000000000005</c:v>
                </c:pt>
                <c:pt idx="4886">
                  <c:v>3.984</c:v>
                </c:pt>
                <c:pt idx="4887">
                  <c:v>3.9850000000000003</c:v>
                </c:pt>
                <c:pt idx="4888">
                  <c:v>3.9859999999999998</c:v>
                </c:pt>
                <c:pt idx="4889">
                  <c:v>3.9859999999999998</c:v>
                </c:pt>
                <c:pt idx="4890">
                  <c:v>3.9870000000000001</c:v>
                </c:pt>
                <c:pt idx="4891">
                  <c:v>3.9880000000000004</c:v>
                </c:pt>
                <c:pt idx="4892">
                  <c:v>3.9889999999999999</c:v>
                </c:pt>
                <c:pt idx="4893">
                  <c:v>3.99</c:v>
                </c:pt>
                <c:pt idx="4894">
                  <c:v>3.99</c:v>
                </c:pt>
                <c:pt idx="4895">
                  <c:v>3.9910000000000005</c:v>
                </c:pt>
                <c:pt idx="4896">
                  <c:v>3.992</c:v>
                </c:pt>
                <c:pt idx="4897">
                  <c:v>3.9930000000000003</c:v>
                </c:pt>
                <c:pt idx="4898">
                  <c:v>3.9939999999999998</c:v>
                </c:pt>
                <c:pt idx="4899">
                  <c:v>3.9950000000000001</c:v>
                </c:pt>
                <c:pt idx="4900">
                  <c:v>3.9950000000000001</c:v>
                </c:pt>
                <c:pt idx="4901">
                  <c:v>3.9960000000000004</c:v>
                </c:pt>
                <c:pt idx="4902">
                  <c:v>3.9969999999999999</c:v>
                </c:pt>
                <c:pt idx="4903">
                  <c:v>3.9980000000000002</c:v>
                </c:pt>
                <c:pt idx="4904">
                  <c:v>3.9990000000000006</c:v>
                </c:pt>
                <c:pt idx="4905">
                  <c:v>4</c:v>
                </c:pt>
                <c:pt idx="4906">
                  <c:v>4</c:v>
                </c:pt>
                <c:pt idx="4907">
                  <c:v>4.0010000000000003</c:v>
                </c:pt>
                <c:pt idx="4908">
                  <c:v>4.0019999999999998</c:v>
                </c:pt>
                <c:pt idx="4909">
                  <c:v>4.0030000000000001</c:v>
                </c:pt>
                <c:pt idx="4910">
                  <c:v>4.0040000000000004</c:v>
                </c:pt>
                <c:pt idx="4911">
                  <c:v>4.0049999999999999</c:v>
                </c:pt>
                <c:pt idx="4912">
                  <c:v>4.0049999999999999</c:v>
                </c:pt>
                <c:pt idx="4913">
                  <c:v>4.0060000000000002</c:v>
                </c:pt>
                <c:pt idx="4914">
                  <c:v>4.0070000000000006</c:v>
                </c:pt>
                <c:pt idx="4915">
                  <c:v>4.008</c:v>
                </c:pt>
                <c:pt idx="4916">
                  <c:v>4.0090000000000003</c:v>
                </c:pt>
                <c:pt idx="4917">
                  <c:v>4.01</c:v>
                </c:pt>
                <c:pt idx="4918">
                  <c:v>4.01</c:v>
                </c:pt>
                <c:pt idx="4919">
                  <c:v>4.0110000000000001</c:v>
                </c:pt>
                <c:pt idx="4920">
                  <c:v>4.0120000000000005</c:v>
                </c:pt>
                <c:pt idx="4921">
                  <c:v>4.0129999999999999</c:v>
                </c:pt>
                <c:pt idx="4922">
                  <c:v>4.0140000000000002</c:v>
                </c:pt>
                <c:pt idx="4923">
                  <c:v>4.0150000000000006</c:v>
                </c:pt>
                <c:pt idx="4924">
                  <c:v>4.0150000000000006</c:v>
                </c:pt>
                <c:pt idx="4925">
                  <c:v>4.016</c:v>
                </c:pt>
                <c:pt idx="4926">
                  <c:v>4.0170000000000003</c:v>
                </c:pt>
                <c:pt idx="4927">
                  <c:v>4.0179999999999998</c:v>
                </c:pt>
                <c:pt idx="4928">
                  <c:v>4.0190000000000001</c:v>
                </c:pt>
                <c:pt idx="4929">
                  <c:v>4.0200000000000005</c:v>
                </c:pt>
                <c:pt idx="4930">
                  <c:v>4.0200000000000005</c:v>
                </c:pt>
                <c:pt idx="4931">
                  <c:v>4.0209999999999999</c:v>
                </c:pt>
                <c:pt idx="4932">
                  <c:v>4.0220000000000002</c:v>
                </c:pt>
                <c:pt idx="4933">
                  <c:v>4.0230000000000006</c:v>
                </c:pt>
                <c:pt idx="4934">
                  <c:v>4.024</c:v>
                </c:pt>
                <c:pt idx="4935">
                  <c:v>4.0250000000000004</c:v>
                </c:pt>
                <c:pt idx="4936">
                  <c:v>4.0250000000000004</c:v>
                </c:pt>
                <c:pt idx="4937">
                  <c:v>4.0259999999999998</c:v>
                </c:pt>
                <c:pt idx="4938">
                  <c:v>4.0270000000000001</c:v>
                </c:pt>
                <c:pt idx="4939">
                  <c:v>4.0280000000000005</c:v>
                </c:pt>
                <c:pt idx="4940">
                  <c:v>4.0289999999999999</c:v>
                </c:pt>
                <c:pt idx="4941">
                  <c:v>4.03</c:v>
                </c:pt>
                <c:pt idx="4942">
                  <c:v>4.03</c:v>
                </c:pt>
                <c:pt idx="4943">
                  <c:v>4.0310000000000006</c:v>
                </c:pt>
                <c:pt idx="4944">
                  <c:v>4.032</c:v>
                </c:pt>
                <c:pt idx="4945">
                  <c:v>4.0330000000000004</c:v>
                </c:pt>
                <c:pt idx="4946">
                  <c:v>4.0339999999999998</c:v>
                </c:pt>
                <c:pt idx="4947">
                  <c:v>4.0339999999999998</c:v>
                </c:pt>
                <c:pt idx="4948">
                  <c:v>4.0350000000000001</c:v>
                </c:pt>
                <c:pt idx="4949">
                  <c:v>4.0360000000000005</c:v>
                </c:pt>
                <c:pt idx="4950">
                  <c:v>4.0369999999999999</c:v>
                </c:pt>
                <c:pt idx="4951">
                  <c:v>4.0380000000000003</c:v>
                </c:pt>
                <c:pt idx="4952">
                  <c:v>4.0390000000000006</c:v>
                </c:pt>
                <c:pt idx="4953">
                  <c:v>4.0390000000000006</c:v>
                </c:pt>
                <c:pt idx="4954">
                  <c:v>4.04</c:v>
                </c:pt>
                <c:pt idx="4955">
                  <c:v>4.0410000000000004</c:v>
                </c:pt>
                <c:pt idx="4956">
                  <c:v>4.0419999999999998</c:v>
                </c:pt>
                <c:pt idx="4957">
                  <c:v>4.0430000000000001</c:v>
                </c:pt>
                <c:pt idx="4958">
                  <c:v>4.0440000000000005</c:v>
                </c:pt>
                <c:pt idx="4959">
                  <c:v>4.0440000000000005</c:v>
                </c:pt>
                <c:pt idx="4960">
                  <c:v>4.0449999999999999</c:v>
                </c:pt>
                <c:pt idx="4961">
                  <c:v>4.0460000000000003</c:v>
                </c:pt>
                <c:pt idx="4962">
                  <c:v>4.0470000000000006</c:v>
                </c:pt>
                <c:pt idx="4963">
                  <c:v>4.048</c:v>
                </c:pt>
                <c:pt idx="4964">
                  <c:v>4.0490000000000004</c:v>
                </c:pt>
                <c:pt idx="4965">
                  <c:v>4.0490000000000004</c:v>
                </c:pt>
                <c:pt idx="4966">
                  <c:v>4.05</c:v>
                </c:pt>
                <c:pt idx="4967">
                  <c:v>4.0510000000000002</c:v>
                </c:pt>
                <c:pt idx="4968">
                  <c:v>4.0520000000000005</c:v>
                </c:pt>
                <c:pt idx="4969">
                  <c:v>4.0529999999999999</c:v>
                </c:pt>
                <c:pt idx="4970">
                  <c:v>4.0540000000000003</c:v>
                </c:pt>
                <c:pt idx="4971">
                  <c:v>4.0540000000000003</c:v>
                </c:pt>
                <c:pt idx="4972">
                  <c:v>4.0549999999999997</c:v>
                </c:pt>
                <c:pt idx="4973">
                  <c:v>4.056</c:v>
                </c:pt>
                <c:pt idx="4974">
                  <c:v>4.0570000000000004</c:v>
                </c:pt>
                <c:pt idx="4975">
                  <c:v>4.0579999999999998</c:v>
                </c:pt>
                <c:pt idx="4976">
                  <c:v>4.0590000000000002</c:v>
                </c:pt>
                <c:pt idx="4977">
                  <c:v>4.0590000000000002</c:v>
                </c:pt>
                <c:pt idx="4978">
                  <c:v>4.0600000000000005</c:v>
                </c:pt>
                <c:pt idx="4979">
                  <c:v>4.0609999999999999</c:v>
                </c:pt>
                <c:pt idx="4980">
                  <c:v>4.0620000000000003</c:v>
                </c:pt>
                <c:pt idx="4981">
                  <c:v>4.0629999999999997</c:v>
                </c:pt>
                <c:pt idx="4982">
                  <c:v>4.0640000000000001</c:v>
                </c:pt>
                <c:pt idx="4983">
                  <c:v>4.0640000000000001</c:v>
                </c:pt>
                <c:pt idx="4984">
                  <c:v>4.0650000000000004</c:v>
                </c:pt>
                <c:pt idx="4985">
                  <c:v>4.0659999999999998</c:v>
                </c:pt>
                <c:pt idx="4986">
                  <c:v>4.0670000000000002</c:v>
                </c:pt>
                <c:pt idx="4987">
                  <c:v>4.0680000000000005</c:v>
                </c:pt>
                <c:pt idx="4988">
                  <c:v>4.069</c:v>
                </c:pt>
                <c:pt idx="4989">
                  <c:v>4.069</c:v>
                </c:pt>
                <c:pt idx="4990">
                  <c:v>4.07</c:v>
                </c:pt>
                <c:pt idx="4991">
                  <c:v>4.0709999999999997</c:v>
                </c:pt>
                <c:pt idx="4992">
                  <c:v>4.0720000000000001</c:v>
                </c:pt>
                <c:pt idx="4993">
                  <c:v>4.0730000000000004</c:v>
                </c:pt>
                <c:pt idx="4994">
                  <c:v>4.0739999999999998</c:v>
                </c:pt>
                <c:pt idx="4995">
                  <c:v>4.0739999999999998</c:v>
                </c:pt>
                <c:pt idx="4996">
                  <c:v>4.0750000000000002</c:v>
                </c:pt>
                <c:pt idx="4997">
                  <c:v>4.0760000000000005</c:v>
                </c:pt>
                <c:pt idx="4998">
                  <c:v>4.077</c:v>
                </c:pt>
                <c:pt idx="4999">
                  <c:v>4.0780000000000003</c:v>
                </c:pt>
                <c:pt idx="5000">
                  <c:v>4.0780000000000003</c:v>
                </c:pt>
                <c:pt idx="5001">
                  <c:v>4.0789999999999997</c:v>
                </c:pt>
                <c:pt idx="5002">
                  <c:v>4.08</c:v>
                </c:pt>
                <c:pt idx="5003">
                  <c:v>4.0810000000000004</c:v>
                </c:pt>
                <c:pt idx="5004">
                  <c:v>4.0819999999999999</c:v>
                </c:pt>
                <c:pt idx="5005">
                  <c:v>4.0830000000000002</c:v>
                </c:pt>
                <c:pt idx="5006">
                  <c:v>4.0830000000000002</c:v>
                </c:pt>
                <c:pt idx="5007">
                  <c:v>4.0840000000000005</c:v>
                </c:pt>
                <c:pt idx="5008">
                  <c:v>4.085</c:v>
                </c:pt>
                <c:pt idx="5009">
                  <c:v>4.0860000000000003</c:v>
                </c:pt>
                <c:pt idx="5010">
                  <c:v>4.0869999999999997</c:v>
                </c:pt>
                <c:pt idx="5011">
                  <c:v>4.0880000000000001</c:v>
                </c:pt>
                <c:pt idx="5012">
                  <c:v>4.0880000000000001</c:v>
                </c:pt>
                <c:pt idx="5013">
                  <c:v>4.0890000000000004</c:v>
                </c:pt>
                <c:pt idx="5014">
                  <c:v>4.09</c:v>
                </c:pt>
                <c:pt idx="5015">
                  <c:v>4.0910000000000002</c:v>
                </c:pt>
                <c:pt idx="5016">
                  <c:v>4.0920000000000005</c:v>
                </c:pt>
                <c:pt idx="5017">
                  <c:v>4.093</c:v>
                </c:pt>
                <c:pt idx="5018">
                  <c:v>4.093</c:v>
                </c:pt>
                <c:pt idx="5019">
                  <c:v>4.0940000000000003</c:v>
                </c:pt>
                <c:pt idx="5020">
                  <c:v>4.0949999999999998</c:v>
                </c:pt>
                <c:pt idx="5021">
                  <c:v>4.0960000000000001</c:v>
                </c:pt>
                <c:pt idx="5022">
                  <c:v>4.0970000000000004</c:v>
                </c:pt>
                <c:pt idx="5023">
                  <c:v>4.0979999999999999</c:v>
                </c:pt>
                <c:pt idx="5024">
                  <c:v>4.0979999999999999</c:v>
                </c:pt>
                <c:pt idx="5025">
                  <c:v>4.0990000000000002</c:v>
                </c:pt>
                <c:pt idx="5026">
                  <c:v>4.1000000000000005</c:v>
                </c:pt>
                <c:pt idx="5027">
                  <c:v>4.101</c:v>
                </c:pt>
                <c:pt idx="5028">
                  <c:v>4.1020000000000003</c:v>
                </c:pt>
                <c:pt idx="5029">
                  <c:v>4.1029999999999998</c:v>
                </c:pt>
                <c:pt idx="5030">
                  <c:v>4.1029999999999998</c:v>
                </c:pt>
                <c:pt idx="5031">
                  <c:v>4.1040000000000001</c:v>
                </c:pt>
                <c:pt idx="5032">
                  <c:v>4.1050000000000004</c:v>
                </c:pt>
                <c:pt idx="5033">
                  <c:v>4.1059999999999999</c:v>
                </c:pt>
                <c:pt idx="5034">
                  <c:v>4.1070000000000002</c:v>
                </c:pt>
                <c:pt idx="5035">
                  <c:v>4.1080000000000005</c:v>
                </c:pt>
                <c:pt idx="5036">
                  <c:v>4.1080000000000005</c:v>
                </c:pt>
                <c:pt idx="5037">
                  <c:v>4.109</c:v>
                </c:pt>
                <c:pt idx="5038">
                  <c:v>4.1100000000000003</c:v>
                </c:pt>
                <c:pt idx="5039">
                  <c:v>4.1109999999999998</c:v>
                </c:pt>
                <c:pt idx="5040">
                  <c:v>4.1120000000000001</c:v>
                </c:pt>
                <c:pt idx="5041">
                  <c:v>4.1130000000000004</c:v>
                </c:pt>
                <c:pt idx="5042">
                  <c:v>4.1130000000000004</c:v>
                </c:pt>
                <c:pt idx="5043">
                  <c:v>4.1139999999999999</c:v>
                </c:pt>
                <c:pt idx="5044">
                  <c:v>4.1150000000000002</c:v>
                </c:pt>
                <c:pt idx="5045">
                  <c:v>4.1160000000000005</c:v>
                </c:pt>
                <c:pt idx="5046">
                  <c:v>4.117</c:v>
                </c:pt>
                <c:pt idx="5047">
                  <c:v>4.1180000000000003</c:v>
                </c:pt>
                <c:pt idx="5048">
                  <c:v>4.1180000000000003</c:v>
                </c:pt>
                <c:pt idx="5049">
                  <c:v>4.1189999999999998</c:v>
                </c:pt>
                <c:pt idx="5050">
                  <c:v>4.12</c:v>
                </c:pt>
                <c:pt idx="5051">
                  <c:v>4.1210000000000004</c:v>
                </c:pt>
                <c:pt idx="5052">
                  <c:v>4.1219999999999999</c:v>
                </c:pt>
                <c:pt idx="5053">
                  <c:v>4.1219999999999999</c:v>
                </c:pt>
                <c:pt idx="5054">
                  <c:v>4.1230000000000002</c:v>
                </c:pt>
                <c:pt idx="5055">
                  <c:v>4.1240000000000006</c:v>
                </c:pt>
                <c:pt idx="5056">
                  <c:v>4.125</c:v>
                </c:pt>
                <c:pt idx="5057">
                  <c:v>4.1260000000000003</c:v>
                </c:pt>
                <c:pt idx="5058">
                  <c:v>4.1269999999999998</c:v>
                </c:pt>
                <c:pt idx="5059">
                  <c:v>4.1269999999999998</c:v>
                </c:pt>
                <c:pt idx="5060">
                  <c:v>4.1280000000000001</c:v>
                </c:pt>
                <c:pt idx="5061">
                  <c:v>4.1290000000000004</c:v>
                </c:pt>
                <c:pt idx="5062">
                  <c:v>4.13</c:v>
                </c:pt>
                <c:pt idx="5063">
                  <c:v>4.1310000000000002</c:v>
                </c:pt>
                <c:pt idx="5064">
                  <c:v>4.1320000000000006</c:v>
                </c:pt>
                <c:pt idx="5065">
                  <c:v>4.1320000000000006</c:v>
                </c:pt>
                <c:pt idx="5066">
                  <c:v>4.133</c:v>
                </c:pt>
                <c:pt idx="5067">
                  <c:v>4.1340000000000003</c:v>
                </c:pt>
                <c:pt idx="5068">
                  <c:v>4.1349999999999998</c:v>
                </c:pt>
                <c:pt idx="5069">
                  <c:v>4.1360000000000001</c:v>
                </c:pt>
                <c:pt idx="5070">
                  <c:v>4.1370000000000005</c:v>
                </c:pt>
                <c:pt idx="5071">
                  <c:v>4.1370000000000005</c:v>
                </c:pt>
                <c:pt idx="5072">
                  <c:v>4.1379999999999999</c:v>
                </c:pt>
                <c:pt idx="5073">
                  <c:v>4.1390000000000002</c:v>
                </c:pt>
                <c:pt idx="5074">
                  <c:v>4.1400000000000006</c:v>
                </c:pt>
                <c:pt idx="5075">
                  <c:v>4.141</c:v>
                </c:pt>
                <c:pt idx="5076">
                  <c:v>4.1420000000000003</c:v>
                </c:pt>
                <c:pt idx="5077">
                  <c:v>4.1420000000000003</c:v>
                </c:pt>
                <c:pt idx="5078">
                  <c:v>4.1429999999999998</c:v>
                </c:pt>
                <c:pt idx="5079">
                  <c:v>4.1440000000000001</c:v>
                </c:pt>
                <c:pt idx="5080">
                  <c:v>4.1450000000000005</c:v>
                </c:pt>
                <c:pt idx="5081">
                  <c:v>4.1459999999999999</c:v>
                </c:pt>
                <c:pt idx="5082">
                  <c:v>4.1470000000000002</c:v>
                </c:pt>
                <c:pt idx="5083">
                  <c:v>4.1470000000000002</c:v>
                </c:pt>
                <c:pt idx="5084">
                  <c:v>4.1480000000000006</c:v>
                </c:pt>
                <c:pt idx="5085">
                  <c:v>4.149</c:v>
                </c:pt>
                <c:pt idx="5086">
                  <c:v>4.1500000000000004</c:v>
                </c:pt>
                <c:pt idx="5087">
                  <c:v>4.1509999999999998</c:v>
                </c:pt>
                <c:pt idx="5088">
                  <c:v>4.1520000000000001</c:v>
                </c:pt>
                <c:pt idx="5089">
                  <c:v>4.1520000000000001</c:v>
                </c:pt>
                <c:pt idx="5090">
                  <c:v>4.1530000000000005</c:v>
                </c:pt>
                <c:pt idx="5091">
                  <c:v>4.1539999999999999</c:v>
                </c:pt>
                <c:pt idx="5092">
                  <c:v>4.1550000000000002</c:v>
                </c:pt>
                <c:pt idx="5093">
                  <c:v>4.1560000000000006</c:v>
                </c:pt>
                <c:pt idx="5094">
                  <c:v>4.157</c:v>
                </c:pt>
                <c:pt idx="5095">
                  <c:v>4.157</c:v>
                </c:pt>
                <c:pt idx="5096">
                  <c:v>4.1580000000000004</c:v>
                </c:pt>
                <c:pt idx="5097">
                  <c:v>4.1589999999999998</c:v>
                </c:pt>
                <c:pt idx="5098">
                  <c:v>4.16</c:v>
                </c:pt>
                <c:pt idx="5099">
                  <c:v>4.1610000000000005</c:v>
                </c:pt>
                <c:pt idx="5100">
                  <c:v>4.1619999999999999</c:v>
                </c:pt>
                <c:pt idx="5101">
                  <c:v>4.1619999999999999</c:v>
                </c:pt>
                <c:pt idx="5102">
                  <c:v>4.1630000000000003</c:v>
                </c:pt>
                <c:pt idx="5103">
                  <c:v>4.1640000000000006</c:v>
                </c:pt>
                <c:pt idx="5104">
                  <c:v>4.165</c:v>
                </c:pt>
                <c:pt idx="5105">
                  <c:v>4.1660000000000004</c:v>
                </c:pt>
                <c:pt idx="5106">
                  <c:v>4.1660000000000004</c:v>
                </c:pt>
                <c:pt idx="5107">
                  <c:v>4.1669999999999998</c:v>
                </c:pt>
                <c:pt idx="5108">
                  <c:v>4.1680000000000001</c:v>
                </c:pt>
                <c:pt idx="5109">
                  <c:v>4.1690000000000005</c:v>
                </c:pt>
                <c:pt idx="5110">
                  <c:v>4.17</c:v>
                </c:pt>
                <c:pt idx="5111">
                  <c:v>4.1710000000000003</c:v>
                </c:pt>
                <c:pt idx="5112">
                  <c:v>4.1710000000000003</c:v>
                </c:pt>
                <c:pt idx="5113">
                  <c:v>4.1720000000000006</c:v>
                </c:pt>
                <c:pt idx="5114">
                  <c:v>4.173</c:v>
                </c:pt>
                <c:pt idx="5115">
                  <c:v>4.1740000000000004</c:v>
                </c:pt>
                <c:pt idx="5116">
                  <c:v>4.1749999999999998</c:v>
                </c:pt>
                <c:pt idx="5117">
                  <c:v>4.1760000000000002</c:v>
                </c:pt>
                <c:pt idx="5118">
                  <c:v>4.1760000000000002</c:v>
                </c:pt>
                <c:pt idx="5119">
                  <c:v>4.1770000000000005</c:v>
                </c:pt>
                <c:pt idx="5120">
                  <c:v>4.1779999999999999</c:v>
                </c:pt>
                <c:pt idx="5121">
                  <c:v>4.1790000000000003</c:v>
                </c:pt>
                <c:pt idx="5122">
                  <c:v>4.18</c:v>
                </c:pt>
                <c:pt idx="5123">
                  <c:v>4.181</c:v>
                </c:pt>
                <c:pt idx="5124">
                  <c:v>4.181</c:v>
                </c:pt>
                <c:pt idx="5125">
                  <c:v>4.1820000000000004</c:v>
                </c:pt>
                <c:pt idx="5126">
                  <c:v>4.1829999999999998</c:v>
                </c:pt>
                <c:pt idx="5127">
                  <c:v>4.1840000000000002</c:v>
                </c:pt>
                <c:pt idx="5128">
                  <c:v>4.1850000000000005</c:v>
                </c:pt>
                <c:pt idx="5129">
                  <c:v>4.1859999999999999</c:v>
                </c:pt>
                <c:pt idx="5130">
                  <c:v>4.1859999999999999</c:v>
                </c:pt>
                <c:pt idx="5131">
                  <c:v>4.1870000000000003</c:v>
                </c:pt>
                <c:pt idx="5132">
                  <c:v>4.1879999999999997</c:v>
                </c:pt>
                <c:pt idx="5133">
                  <c:v>4.1890000000000001</c:v>
                </c:pt>
                <c:pt idx="5134">
                  <c:v>4.1900000000000004</c:v>
                </c:pt>
                <c:pt idx="5135">
                  <c:v>4.1909999999999998</c:v>
                </c:pt>
                <c:pt idx="5136">
                  <c:v>4.1909999999999998</c:v>
                </c:pt>
                <c:pt idx="5137">
                  <c:v>4.1920000000000002</c:v>
                </c:pt>
                <c:pt idx="5138">
                  <c:v>4.1930000000000005</c:v>
                </c:pt>
                <c:pt idx="5139">
                  <c:v>4.194</c:v>
                </c:pt>
                <c:pt idx="5140">
                  <c:v>4.1950000000000003</c:v>
                </c:pt>
                <c:pt idx="5141">
                  <c:v>4.1959999999999997</c:v>
                </c:pt>
                <c:pt idx="5142">
                  <c:v>4.1959999999999997</c:v>
                </c:pt>
                <c:pt idx="5143">
                  <c:v>4.1970000000000001</c:v>
                </c:pt>
                <c:pt idx="5144">
                  <c:v>4.1980000000000004</c:v>
                </c:pt>
                <c:pt idx="5145">
                  <c:v>4.1989999999999998</c:v>
                </c:pt>
                <c:pt idx="5146">
                  <c:v>4.2</c:v>
                </c:pt>
                <c:pt idx="5147">
                  <c:v>4.2010000000000005</c:v>
                </c:pt>
                <c:pt idx="5148">
                  <c:v>4.2010000000000005</c:v>
                </c:pt>
                <c:pt idx="5149">
                  <c:v>4.202</c:v>
                </c:pt>
                <c:pt idx="5150">
                  <c:v>4.2030000000000003</c:v>
                </c:pt>
                <c:pt idx="5151">
                  <c:v>4.2039999999999997</c:v>
                </c:pt>
                <c:pt idx="5152">
                  <c:v>4.2050000000000001</c:v>
                </c:pt>
                <c:pt idx="5153">
                  <c:v>4.2060000000000004</c:v>
                </c:pt>
                <c:pt idx="5154">
                  <c:v>4.2060000000000004</c:v>
                </c:pt>
                <c:pt idx="5155">
                  <c:v>4.2069999999999999</c:v>
                </c:pt>
                <c:pt idx="5156">
                  <c:v>4.2080000000000002</c:v>
                </c:pt>
                <c:pt idx="5157">
                  <c:v>4.2090000000000005</c:v>
                </c:pt>
                <c:pt idx="5158">
                  <c:v>4.21</c:v>
                </c:pt>
                <c:pt idx="5159">
                  <c:v>4.21</c:v>
                </c:pt>
                <c:pt idx="5160">
                  <c:v>4.2110000000000003</c:v>
                </c:pt>
                <c:pt idx="5161">
                  <c:v>4.2119999999999997</c:v>
                </c:pt>
                <c:pt idx="5162">
                  <c:v>4.2130000000000001</c:v>
                </c:pt>
                <c:pt idx="5163">
                  <c:v>4.2140000000000004</c:v>
                </c:pt>
                <c:pt idx="5164">
                  <c:v>4.2149999999999999</c:v>
                </c:pt>
                <c:pt idx="5165">
                  <c:v>4.2149999999999999</c:v>
                </c:pt>
                <c:pt idx="5166">
                  <c:v>4.2160000000000002</c:v>
                </c:pt>
                <c:pt idx="5167">
                  <c:v>4.2170000000000005</c:v>
                </c:pt>
                <c:pt idx="5168">
                  <c:v>4.218</c:v>
                </c:pt>
                <c:pt idx="5169">
                  <c:v>4.2190000000000003</c:v>
                </c:pt>
                <c:pt idx="5170">
                  <c:v>4.22</c:v>
                </c:pt>
                <c:pt idx="5171">
                  <c:v>4.22</c:v>
                </c:pt>
                <c:pt idx="5172">
                  <c:v>4.2210000000000001</c:v>
                </c:pt>
                <c:pt idx="5173">
                  <c:v>4.2220000000000004</c:v>
                </c:pt>
                <c:pt idx="5174">
                  <c:v>4.2229999999999999</c:v>
                </c:pt>
                <c:pt idx="5175">
                  <c:v>4.2240000000000002</c:v>
                </c:pt>
                <c:pt idx="5176">
                  <c:v>4.2250000000000005</c:v>
                </c:pt>
                <c:pt idx="5177">
                  <c:v>4.2250000000000005</c:v>
                </c:pt>
                <c:pt idx="5178">
                  <c:v>4.226</c:v>
                </c:pt>
                <c:pt idx="5179">
                  <c:v>4.2270000000000003</c:v>
                </c:pt>
                <c:pt idx="5180">
                  <c:v>4.2279999999999998</c:v>
                </c:pt>
                <c:pt idx="5181">
                  <c:v>4.2290000000000001</c:v>
                </c:pt>
                <c:pt idx="5182">
                  <c:v>4.2300000000000004</c:v>
                </c:pt>
                <c:pt idx="5183">
                  <c:v>4.2300000000000004</c:v>
                </c:pt>
                <c:pt idx="5184">
                  <c:v>4.2309999999999999</c:v>
                </c:pt>
                <c:pt idx="5185">
                  <c:v>4.2320000000000002</c:v>
                </c:pt>
                <c:pt idx="5186">
                  <c:v>4.2330000000000005</c:v>
                </c:pt>
                <c:pt idx="5187">
                  <c:v>4.234</c:v>
                </c:pt>
                <c:pt idx="5188">
                  <c:v>4.2350000000000003</c:v>
                </c:pt>
                <c:pt idx="5189">
                  <c:v>4.2350000000000003</c:v>
                </c:pt>
                <c:pt idx="5190">
                  <c:v>4.2359999999999998</c:v>
                </c:pt>
                <c:pt idx="5191">
                  <c:v>4.2370000000000001</c:v>
                </c:pt>
                <c:pt idx="5192">
                  <c:v>4.2380000000000004</c:v>
                </c:pt>
                <c:pt idx="5193">
                  <c:v>4.2389999999999999</c:v>
                </c:pt>
                <c:pt idx="5194">
                  <c:v>4.24</c:v>
                </c:pt>
                <c:pt idx="5195">
                  <c:v>4.24</c:v>
                </c:pt>
                <c:pt idx="5196">
                  <c:v>4.2410000000000005</c:v>
                </c:pt>
                <c:pt idx="5197">
                  <c:v>4.242</c:v>
                </c:pt>
                <c:pt idx="5198">
                  <c:v>4.2430000000000003</c:v>
                </c:pt>
                <c:pt idx="5199">
                  <c:v>4.2439999999999998</c:v>
                </c:pt>
                <c:pt idx="5200">
                  <c:v>4.2450000000000001</c:v>
                </c:pt>
                <c:pt idx="5201">
                  <c:v>4.2450000000000001</c:v>
                </c:pt>
                <c:pt idx="5202">
                  <c:v>4.2460000000000004</c:v>
                </c:pt>
                <c:pt idx="5203">
                  <c:v>4.2469999999999999</c:v>
                </c:pt>
                <c:pt idx="5204">
                  <c:v>4.2480000000000002</c:v>
                </c:pt>
                <c:pt idx="5205">
                  <c:v>4.2490000000000006</c:v>
                </c:pt>
                <c:pt idx="5206">
                  <c:v>4.25</c:v>
                </c:pt>
                <c:pt idx="5207">
                  <c:v>4.25</c:v>
                </c:pt>
                <c:pt idx="5208">
                  <c:v>4.2510000000000003</c:v>
                </c:pt>
                <c:pt idx="5209">
                  <c:v>4.2519999999999998</c:v>
                </c:pt>
                <c:pt idx="5210">
                  <c:v>4.2530000000000001</c:v>
                </c:pt>
                <c:pt idx="5211">
                  <c:v>4.2540000000000004</c:v>
                </c:pt>
                <c:pt idx="5212">
                  <c:v>4.2540000000000004</c:v>
                </c:pt>
                <c:pt idx="5213">
                  <c:v>4.2549999999999999</c:v>
                </c:pt>
                <c:pt idx="5214">
                  <c:v>4.2560000000000002</c:v>
                </c:pt>
                <c:pt idx="5215">
                  <c:v>4.2570000000000006</c:v>
                </c:pt>
                <c:pt idx="5216">
                  <c:v>4.258</c:v>
                </c:pt>
                <c:pt idx="5217">
                  <c:v>4.2590000000000003</c:v>
                </c:pt>
                <c:pt idx="5218">
                  <c:v>4.2590000000000003</c:v>
                </c:pt>
                <c:pt idx="5219">
                  <c:v>4.26</c:v>
                </c:pt>
                <c:pt idx="5220">
                  <c:v>4.2610000000000001</c:v>
                </c:pt>
                <c:pt idx="5221">
                  <c:v>4.2620000000000005</c:v>
                </c:pt>
                <c:pt idx="5222">
                  <c:v>4.2629999999999999</c:v>
                </c:pt>
                <c:pt idx="5223">
                  <c:v>4.2640000000000002</c:v>
                </c:pt>
                <c:pt idx="5224">
                  <c:v>4.2640000000000002</c:v>
                </c:pt>
                <c:pt idx="5225">
                  <c:v>4.2650000000000006</c:v>
                </c:pt>
                <c:pt idx="5226">
                  <c:v>4.266</c:v>
                </c:pt>
                <c:pt idx="5227">
                  <c:v>4.2670000000000003</c:v>
                </c:pt>
                <c:pt idx="5228">
                  <c:v>4.2679999999999998</c:v>
                </c:pt>
                <c:pt idx="5229">
                  <c:v>4.2690000000000001</c:v>
                </c:pt>
                <c:pt idx="5230">
                  <c:v>4.2690000000000001</c:v>
                </c:pt>
                <c:pt idx="5231">
                  <c:v>4.2700000000000005</c:v>
                </c:pt>
                <c:pt idx="5232">
                  <c:v>4.2709999999999999</c:v>
                </c:pt>
                <c:pt idx="5233">
                  <c:v>4.2720000000000002</c:v>
                </c:pt>
                <c:pt idx="5234">
                  <c:v>4.2730000000000006</c:v>
                </c:pt>
                <c:pt idx="5235">
                  <c:v>4.274</c:v>
                </c:pt>
                <c:pt idx="5236">
                  <c:v>4.274</c:v>
                </c:pt>
                <c:pt idx="5237">
                  <c:v>4.2750000000000004</c:v>
                </c:pt>
                <c:pt idx="5238">
                  <c:v>4.2759999999999998</c:v>
                </c:pt>
                <c:pt idx="5239">
                  <c:v>4.2770000000000001</c:v>
                </c:pt>
                <c:pt idx="5240">
                  <c:v>4.2780000000000005</c:v>
                </c:pt>
                <c:pt idx="5241">
                  <c:v>4.2789999999999999</c:v>
                </c:pt>
                <c:pt idx="5242">
                  <c:v>4.2789999999999999</c:v>
                </c:pt>
                <c:pt idx="5243">
                  <c:v>4.28</c:v>
                </c:pt>
                <c:pt idx="5244">
                  <c:v>4.2810000000000006</c:v>
                </c:pt>
                <c:pt idx="5245">
                  <c:v>4.282</c:v>
                </c:pt>
                <c:pt idx="5246">
                  <c:v>4.2830000000000004</c:v>
                </c:pt>
                <c:pt idx="5247">
                  <c:v>4.2839999999999998</c:v>
                </c:pt>
                <c:pt idx="5248">
                  <c:v>4.2839999999999998</c:v>
                </c:pt>
                <c:pt idx="5249">
                  <c:v>4.2850000000000001</c:v>
                </c:pt>
                <c:pt idx="5250">
                  <c:v>4.2860000000000005</c:v>
                </c:pt>
                <c:pt idx="5251">
                  <c:v>4.2869999999999999</c:v>
                </c:pt>
                <c:pt idx="5252">
                  <c:v>4.2880000000000003</c:v>
                </c:pt>
                <c:pt idx="5253">
                  <c:v>4.2890000000000006</c:v>
                </c:pt>
                <c:pt idx="5254">
                  <c:v>4.2890000000000006</c:v>
                </c:pt>
                <c:pt idx="5255">
                  <c:v>4.29</c:v>
                </c:pt>
                <c:pt idx="5256">
                  <c:v>4.2910000000000004</c:v>
                </c:pt>
                <c:pt idx="5257">
                  <c:v>4.2919999999999998</c:v>
                </c:pt>
                <c:pt idx="5258">
                  <c:v>4.2930000000000001</c:v>
                </c:pt>
                <c:pt idx="5259">
                  <c:v>4.2940000000000005</c:v>
                </c:pt>
                <c:pt idx="5260">
                  <c:v>4.2940000000000005</c:v>
                </c:pt>
                <c:pt idx="5261">
                  <c:v>4.2949999999999999</c:v>
                </c:pt>
                <c:pt idx="5262">
                  <c:v>4.2960000000000003</c:v>
                </c:pt>
                <c:pt idx="5263">
                  <c:v>4.2970000000000006</c:v>
                </c:pt>
                <c:pt idx="5264">
                  <c:v>4.298</c:v>
                </c:pt>
                <c:pt idx="5265">
                  <c:v>4.298</c:v>
                </c:pt>
                <c:pt idx="5266">
                  <c:v>4.2990000000000004</c:v>
                </c:pt>
                <c:pt idx="5267">
                  <c:v>4.3</c:v>
                </c:pt>
                <c:pt idx="5268">
                  <c:v>4.3010000000000002</c:v>
                </c:pt>
                <c:pt idx="5269">
                  <c:v>4.3020000000000005</c:v>
                </c:pt>
                <c:pt idx="5270">
                  <c:v>4.3029999999999999</c:v>
                </c:pt>
                <c:pt idx="5271">
                  <c:v>4.3029999999999999</c:v>
                </c:pt>
                <c:pt idx="5272">
                  <c:v>4.3040000000000003</c:v>
                </c:pt>
                <c:pt idx="5273">
                  <c:v>4.3049999999999997</c:v>
                </c:pt>
                <c:pt idx="5274">
                  <c:v>4.306</c:v>
                </c:pt>
                <c:pt idx="5275">
                  <c:v>4.3070000000000004</c:v>
                </c:pt>
                <c:pt idx="5276">
                  <c:v>4.3079999999999998</c:v>
                </c:pt>
                <c:pt idx="5277">
                  <c:v>4.3079999999999998</c:v>
                </c:pt>
                <c:pt idx="5278">
                  <c:v>4.3090000000000002</c:v>
                </c:pt>
                <c:pt idx="5279">
                  <c:v>4.3100000000000005</c:v>
                </c:pt>
                <c:pt idx="5280">
                  <c:v>4.3109999999999999</c:v>
                </c:pt>
                <c:pt idx="5281">
                  <c:v>4.3120000000000003</c:v>
                </c:pt>
                <c:pt idx="5282">
                  <c:v>4.3129999999999997</c:v>
                </c:pt>
                <c:pt idx="5283">
                  <c:v>4.3129999999999997</c:v>
                </c:pt>
                <c:pt idx="5284">
                  <c:v>4.3140000000000001</c:v>
                </c:pt>
                <c:pt idx="5285">
                  <c:v>4.3150000000000004</c:v>
                </c:pt>
                <c:pt idx="5286">
                  <c:v>4.3159999999999998</c:v>
                </c:pt>
                <c:pt idx="5287">
                  <c:v>4.3170000000000002</c:v>
                </c:pt>
                <c:pt idx="5288">
                  <c:v>4.3180000000000005</c:v>
                </c:pt>
                <c:pt idx="5289">
                  <c:v>4.3180000000000005</c:v>
                </c:pt>
                <c:pt idx="5290">
                  <c:v>4.319</c:v>
                </c:pt>
                <c:pt idx="5291">
                  <c:v>4.32</c:v>
                </c:pt>
                <c:pt idx="5292">
                  <c:v>4.3209999999999997</c:v>
                </c:pt>
                <c:pt idx="5293">
                  <c:v>4.3220000000000001</c:v>
                </c:pt>
                <c:pt idx="5294">
                  <c:v>4.3230000000000004</c:v>
                </c:pt>
                <c:pt idx="5295">
                  <c:v>4.3230000000000004</c:v>
                </c:pt>
                <c:pt idx="5296">
                  <c:v>4.3239999999999998</c:v>
                </c:pt>
                <c:pt idx="5297">
                  <c:v>4.3250000000000002</c:v>
                </c:pt>
                <c:pt idx="5298">
                  <c:v>4.3260000000000005</c:v>
                </c:pt>
                <c:pt idx="5299">
                  <c:v>4.327</c:v>
                </c:pt>
                <c:pt idx="5300">
                  <c:v>4.3280000000000003</c:v>
                </c:pt>
                <c:pt idx="5301">
                  <c:v>4.3280000000000003</c:v>
                </c:pt>
                <c:pt idx="5302">
                  <c:v>4.3289999999999997</c:v>
                </c:pt>
                <c:pt idx="5303">
                  <c:v>4.33</c:v>
                </c:pt>
                <c:pt idx="5304">
                  <c:v>4.3310000000000004</c:v>
                </c:pt>
                <c:pt idx="5305">
                  <c:v>4.3319999999999999</c:v>
                </c:pt>
                <c:pt idx="5306">
                  <c:v>4.3330000000000002</c:v>
                </c:pt>
                <c:pt idx="5307">
                  <c:v>4.3330000000000002</c:v>
                </c:pt>
                <c:pt idx="5308">
                  <c:v>4.3340000000000005</c:v>
                </c:pt>
                <c:pt idx="5309">
                  <c:v>4.335</c:v>
                </c:pt>
                <c:pt idx="5310">
                  <c:v>4.3360000000000003</c:v>
                </c:pt>
                <c:pt idx="5311">
                  <c:v>4.3369999999999997</c:v>
                </c:pt>
                <c:pt idx="5312">
                  <c:v>4.3380000000000001</c:v>
                </c:pt>
                <c:pt idx="5313">
                  <c:v>4.3380000000000001</c:v>
                </c:pt>
                <c:pt idx="5314">
                  <c:v>4.3390000000000004</c:v>
                </c:pt>
                <c:pt idx="5315">
                  <c:v>4.34</c:v>
                </c:pt>
                <c:pt idx="5316">
                  <c:v>4.3410000000000002</c:v>
                </c:pt>
                <c:pt idx="5317">
                  <c:v>4.3420000000000005</c:v>
                </c:pt>
                <c:pt idx="5318">
                  <c:v>4.3420000000000005</c:v>
                </c:pt>
                <c:pt idx="5319">
                  <c:v>4.343</c:v>
                </c:pt>
                <c:pt idx="5320">
                  <c:v>4.3440000000000003</c:v>
                </c:pt>
                <c:pt idx="5321">
                  <c:v>4.3449999999999998</c:v>
                </c:pt>
                <c:pt idx="5322">
                  <c:v>4.3460000000000001</c:v>
                </c:pt>
                <c:pt idx="5323">
                  <c:v>4.3470000000000004</c:v>
                </c:pt>
                <c:pt idx="5324">
                  <c:v>4.3470000000000004</c:v>
                </c:pt>
                <c:pt idx="5325">
                  <c:v>4.3479999999999999</c:v>
                </c:pt>
                <c:pt idx="5326">
                  <c:v>4.3490000000000002</c:v>
                </c:pt>
                <c:pt idx="5327">
                  <c:v>4.3500000000000005</c:v>
                </c:pt>
                <c:pt idx="5328">
                  <c:v>4.351</c:v>
                </c:pt>
                <c:pt idx="5329">
                  <c:v>4.3520000000000003</c:v>
                </c:pt>
                <c:pt idx="5330">
                  <c:v>4.3520000000000003</c:v>
                </c:pt>
                <c:pt idx="5331">
                  <c:v>4.3529999999999998</c:v>
                </c:pt>
                <c:pt idx="5332">
                  <c:v>4.3540000000000001</c:v>
                </c:pt>
                <c:pt idx="5333">
                  <c:v>4.3550000000000004</c:v>
                </c:pt>
                <c:pt idx="5334">
                  <c:v>4.3559999999999999</c:v>
                </c:pt>
                <c:pt idx="5335">
                  <c:v>4.3570000000000002</c:v>
                </c:pt>
                <c:pt idx="5336">
                  <c:v>4.3570000000000002</c:v>
                </c:pt>
                <c:pt idx="5337">
                  <c:v>4.3580000000000005</c:v>
                </c:pt>
                <c:pt idx="5338">
                  <c:v>4.359</c:v>
                </c:pt>
                <c:pt idx="5339">
                  <c:v>4.3600000000000003</c:v>
                </c:pt>
                <c:pt idx="5340">
                  <c:v>4.3609999999999998</c:v>
                </c:pt>
                <c:pt idx="5341">
                  <c:v>4.3620000000000001</c:v>
                </c:pt>
                <c:pt idx="5342">
                  <c:v>4.3620000000000001</c:v>
                </c:pt>
                <c:pt idx="5343">
                  <c:v>4.3630000000000004</c:v>
                </c:pt>
                <c:pt idx="5344">
                  <c:v>4.3639999999999999</c:v>
                </c:pt>
                <c:pt idx="5345">
                  <c:v>4.3650000000000002</c:v>
                </c:pt>
                <c:pt idx="5346">
                  <c:v>4.3660000000000005</c:v>
                </c:pt>
                <c:pt idx="5347">
                  <c:v>4.367</c:v>
                </c:pt>
                <c:pt idx="5348">
                  <c:v>4.367</c:v>
                </c:pt>
                <c:pt idx="5349">
                  <c:v>4.3680000000000003</c:v>
                </c:pt>
                <c:pt idx="5350">
                  <c:v>4.3689999999999998</c:v>
                </c:pt>
                <c:pt idx="5351">
                  <c:v>4.37</c:v>
                </c:pt>
                <c:pt idx="5352">
                  <c:v>4.3710000000000004</c:v>
                </c:pt>
                <c:pt idx="5353">
                  <c:v>4.3719999999999999</c:v>
                </c:pt>
                <c:pt idx="5354">
                  <c:v>4.3719999999999999</c:v>
                </c:pt>
                <c:pt idx="5355">
                  <c:v>4.3730000000000002</c:v>
                </c:pt>
                <c:pt idx="5356">
                  <c:v>4.3740000000000006</c:v>
                </c:pt>
                <c:pt idx="5357">
                  <c:v>4.375</c:v>
                </c:pt>
                <c:pt idx="5358">
                  <c:v>4.3760000000000003</c:v>
                </c:pt>
                <c:pt idx="5359">
                  <c:v>4.3769999999999998</c:v>
                </c:pt>
                <c:pt idx="5360">
                  <c:v>4.3769999999999998</c:v>
                </c:pt>
                <c:pt idx="5361">
                  <c:v>4.3780000000000001</c:v>
                </c:pt>
                <c:pt idx="5362">
                  <c:v>4.3790000000000004</c:v>
                </c:pt>
                <c:pt idx="5363">
                  <c:v>4.38</c:v>
                </c:pt>
                <c:pt idx="5364">
                  <c:v>4.3810000000000002</c:v>
                </c:pt>
                <c:pt idx="5365">
                  <c:v>4.3820000000000006</c:v>
                </c:pt>
                <c:pt idx="5366">
                  <c:v>4.3820000000000006</c:v>
                </c:pt>
                <c:pt idx="5367">
                  <c:v>4.383</c:v>
                </c:pt>
                <c:pt idx="5368">
                  <c:v>4.3840000000000003</c:v>
                </c:pt>
                <c:pt idx="5369">
                  <c:v>4.3849999999999998</c:v>
                </c:pt>
                <c:pt idx="5370">
                  <c:v>4.3860000000000001</c:v>
                </c:pt>
                <c:pt idx="5371">
                  <c:v>4.3860000000000001</c:v>
                </c:pt>
                <c:pt idx="5372">
                  <c:v>4.3870000000000005</c:v>
                </c:pt>
                <c:pt idx="5373">
                  <c:v>4.3879999999999999</c:v>
                </c:pt>
                <c:pt idx="5374">
                  <c:v>4.3890000000000002</c:v>
                </c:pt>
                <c:pt idx="5375">
                  <c:v>4.3900000000000006</c:v>
                </c:pt>
                <c:pt idx="5376">
                  <c:v>4.391</c:v>
                </c:pt>
                <c:pt idx="5377">
                  <c:v>4.391</c:v>
                </c:pt>
                <c:pt idx="5378">
                  <c:v>4.3920000000000003</c:v>
                </c:pt>
                <c:pt idx="5379">
                  <c:v>4.3929999999999998</c:v>
                </c:pt>
                <c:pt idx="5380">
                  <c:v>4.3940000000000001</c:v>
                </c:pt>
                <c:pt idx="5381">
                  <c:v>4.3950000000000005</c:v>
                </c:pt>
                <c:pt idx="5382">
                  <c:v>4.3959999999999999</c:v>
                </c:pt>
                <c:pt idx="5383">
                  <c:v>4.3959999999999999</c:v>
                </c:pt>
                <c:pt idx="5384">
                  <c:v>4.3970000000000002</c:v>
                </c:pt>
                <c:pt idx="5385">
                  <c:v>4.3980000000000006</c:v>
                </c:pt>
                <c:pt idx="5386">
                  <c:v>4.399</c:v>
                </c:pt>
                <c:pt idx="5387">
                  <c:v>4.4000000000000004</c:v>
                </c:pt>
                <c:pt idx="5388">
                  <c:v>4.4009999999999998</c:v>
                </c:pt>
                <c:pt idx="5389">
                  <c:v>4.4009999999999998</c:v>
                </c:pt>
                <c:pt idx="5390">
                  <c:v>4.4020000000000001</c:v>
                </c:pt>
                <c:pt idx="5391">
                  <c:v>4.4030000000000005</c:v>
                </c:pt>
                <c:pt idx="5392">
                  <c:v>4.4039999999999999</c:v>
                </c:pt>
                <c:pt idx="5393">
                  <c:v>4.4050000000000002</c:v>
                </c:pt>
                <c:pt idx="5394">
                  <c:v>4.4060000000000006</c:v>
                </c:pt>
                <c:pt idx="5395">
                  <c:v>4.4060000000000006</c:v>
                </c:pt>
                <c:pt idx="5396">
                  <c:v>4.407</c:v>
                </c:pt>
                <c:pt idx="5397">
                  <c:v>4.4080000000000004</c:v>
                </c:pt>
                <c:pt idx="5398">
                  <c:v>4.4089999999999998</c:v>
                </c:pt>
                <c:pt idx="5399">
                  <c:v>4.41</c:v>
                </c:pt>
                <c:pt idx="5400">
                  <c:v>4.4110000000000005</c:v>
                </c:pt>
                <c:pt idx="5401">
                  <c:v>4.4110000000000005</c:v>
                </c:pt>
                <c:pt idx="5402">
                  <c:v>4.4119999999999999</c:v>
                </c:pt>
                <c:pt idx="5403">
                  <c:v>4.4130000000000003</c:v>
                </c:pt>
                <c:pt idx="5404">
                  <c:v>4.4140000000000006</c:v>
                </c:pt>
                <c:pt idx="5405">
                  <c:v>4.415</c:v>
                </c:pt>
                <c:pt idx="5406">
                  <c:v>4.4160000000000004</c:v>
                </c:pt>
                <c:pt idx="5407">
                  <c:v>4.4160000000000004</c:v>
                </c:pt>
                <c:pt idx="5408">
                  <c:v>4.4169999999999998</c:v>
                </c:pt>
                <c:pt idx="5409">
                  <c:v>4.4180000000000001</c:v>
                </c:pt>
                <c:pt idx="5410">
                  <c:v>4.4190000000000005</c:v>
                </c:pt>
                <c:pt idx="5411">
                  <c:v>4.42</c:v>
                </c:pt>
                <c:pt idx="5412">
                  <c:v>4.4210000000000003</c:v>
                </c:pt>
                <c:pt idx="5413">
                  <c:v>4.4210000000000003</c:v>
                </c:pt>
                <c:pt idx="5414">
                  <c:v>4.4220000000000006</c:v>
                </c:pt>
                <c:pt idx="5415">
                  <c:v>4.423</c:v>
                </c:pt>
                <c:pt idx="5416">
                  <c:v>4.4240000000000004</c:v>
                </c:pt>
                <c:pt idx="5417">
                  <c:v>4.4249999999999998</c:v>
                </c:pt>
                <c:pt idx="5418">
                  <c:v>4.4260000000000002</c:v>
                </c:pt>
                <c:pt idx="5419">
                  <c:v>4.4260000000000002</c:v>
                </c:pt>
                <c:pt idx="5420">
                  <c:v>4.4270000000000005</c:v>
                </c:pt>
                <c:pt idx="5421">
                  <c:v>4.4279999999999999</c:v>
                </c:pt>
                <c:pt idx="5422">
                  <c:v>4.4290000000000003</c:v>
                </c:pt>
                <c:pt idx="5423">
                  <c:v>4.43</c:v>
                </c:pt>
                <c:pt idx="5424">
                  <c:v>4.43</c:v>
                </c:pt>
                <c:pt idx="5425">
                  <c:v>4.431</c:v>
                </c:pt>
                <c:pt idx="5426">
                  <c:v>4.4320000000000004</c:v>
                </c:pt>
                <c:pt idx="5427">
                  <c:v>4.4329999999999998</c:v>
                </c:pt>
                <c:pt idx="5428">
                  <c:v>4.4340000000000002</c:v>
                </c:pt>
                <c:pt idx="5429">
                  <c:v>4.4350000000000005</c:v>
                </c:pt>
                <c:pt idx="5430">
                  <c:v>4.4350000000000005</c:v>
                </c:pt>
                <c:pt idx="5431">
                  <c:v>4.4359999999999999</c:v>
                </c:pt>
                <c:pt idx="5432">
                  <c:v>4.4370000000000003</c:v>
                </c:pt>
                <c:pt idx="5433">
                  <c:v>4.4379999999999997</c:v>
                </c:pt>
                <c:pt idx="5434">
                  <c:v>4.4390000000000001</c:v>
                </c:pt>
                <c:pt idx="5435">
                  <c:v>4.4400000000000004</c:v>
                </c:pt>
                <c:pt idx="5436">
                  <c:v>4.4400000000000004</c:v>
                </c:pt>
                <c:pt idx="5437">
                  <c:v>4.4409999999999998</c:v>
                </c:pt>
                <c:pt idx="5438">
                  <c:v>4.4420000000000002</c:v>
                </c:pt>
                <c:pt idx="5439">
                  <c:v>4.4430000000000005</c:v>
                </c:pt>
                <c:pt idx="5440">
                  <c:v>4.444</c:v>
                </c:pt>
                <c:pt idx="5441">
                  <c:v>4.4450000000000003</c:v>
                </c:pt>
                <c:pt idx="5442">
                  <c:v>4.4450000000000003</c:v>
                </c:pt>
                <c:pt idx="5443">
                  <c:v>4.4459999999999997</c:v>
                </c:pt>
                <c:pt idx="5444">
                  <c:v>4.4470000000000001</c:v>
                </c:pt>
                <c:pt idx="5445">
                  <c:v>4.4480000000000004</c:v>
                </c:pt>
                <c:pt idx="5446">
                  <c:v>4.4489999999999998</c:v>
                </c:pt>
                <c:pt idx="5447">
                  <c:v>4.45</c:v>
                </c:pt>
                <c:pt idx="5448">
                  <c:v>4.45</c:v>
                </c:pt>
                <c:pt idx="5449">
                  <c:v>4.4510000000000005</c:v>
                </c:pt>
                <c:pt idx="5450">
                  <c:v>4.452</c:v>
                </c:pt>
                <c:pt idx="5451">
                  <c:v>4.4530000000000003</c:v>
                </c:pt>
                <c:pt idx="5452">
                  <c:v>4.4539999999999997</c:v>
                </c:pt>
                <c:pt idx="5453">
                  <c:v>4.4550000000000001</c:v>
                </c:pt>
                <c:pt idx="5454">
                  <c:v>4.4550000000000001</c:v>
                </c:pt>
                <c:pt idx="5455">
                  <c:v>4.4560000000000004</c:v>
                </c:pt>
                <c:pt idx="5456">
                  <c:v>4.4569999999999999</c:v>
                </c:pt>
                <c:pt idx="5457">
                  <c:v>4.4580000000000002</c:v>
                </c:pt>
                <c:pt idx="5458">
                  <c:v>4.4590000000000005</c:v>
                </c:pt>
                <c:pt idx="5459">
                  <c:v>4.46</c:v>
                </c:pt>
                <c:pt idx="5460">
                  <c:v>4.46</c:v>
                </c:pt>
                <c:pt idx="5461">
                  <c:v>4.4610000000000003</c:v>
                </c:pt>
                <c:pt idx="5462">
                  <c:v>4.4619999999999997</c:v>
                </c:pt>
                <c:pt idx="5463">
                  <c:v>4.4630000000000001</c:v>
                </c:pt>
                <c:pt idx="5464">
                  <c:v>4.4640000000000004</c:v>
                </c:pt>
                <c:pt idx="5465">
                  <c:v>4.4649999999999999</c:v>
                </c:pt>
                <c:pt idx="5466">
                  <c:v>4.4649999999999999</c:v>
                </c:pt>
                <c:pt idx="5467">
                  <c:v>4.4660000000000002</c:v>
                </c:pt>
                <c:pt idx="5468">
                  <c:v>4.4670000000000005</c:v>
                </c:pt>
                <c:pt idx="5469">
                  <c:v>4.468</c:v>
                </c:pt>
                <c:pt idx="5470">
                  <c:v>4.4690000000000003</c:v>
                </c:pt>
                <c:pt idx="5471">
                  <c:v>4.47</c:v>
                </c:pt>
                <c:pt idx="5472">
                  <c:v>4.47</c:v>
                </c:pt>
                <c:pt idx="5473">
                  <c:v>4.4710000000000001</c:v>
                </c:pt>
                <c:pt idx="5474">
                  <c:v>4.4720000000000004</c:v>
                </c:pt>
                <c:pt idx="5475">
                  <c:v>4.4729999999999999</c:v>
                </c:pt>
                <c:pt idx="5476">
                  <c:v>4.4740000000000002</c:v>
                </c:pt>
                <c:pt idx="5477">
                  <c:v>4.4740000000000002</c:v>
                </c:pt>
                <c:pt idx="5478">
                  <c:v>4.4750000000000005</c:v>
                </c:pt>
                <c:pt idx="5479">
                  <c:v>4.476</c:v>
                </c:pt>
                <c:pt idx="5480">
                  <c:v>4.4770000000000003</c:v>
                </c:pt>
                <c:pt idx="5481">
                  <c:v>4.4779999999999998</c:v>
                </c:pt>
                <c:pt idx="5482">
                  <c:v>4.4790000000000001</c:v>
                </c:pt>
                <c:pt idx="5483">
                  <c:v>4.4790000000000001</c:v>
                </c:pt>
                <c:pt idx="5484">
                  <c:v>4.4800000000000004</c:v>
                </c:pt>
                <c:pt idx="5485">
                  <c:v>4.4809999999999999</c:v>
                </c:pt>
                <c:pt idx="5486">
                  <c:v>4.4820000000000002</c:v>
                </c:pt>
                <c:pt idx="5487">
                  <c:v>4.4830000000000005</c:v>
                </c:pt>
                <c:pt idx="5488">
                  <c:v>4.484</c:v>
                </c:pt>
                <c:pt idx="5489">
                  <c:v>4.484</c:v>
                </c:pt>
                <c:pt idx="5490">
                  <c:v>4.4850000000000003</c:v>
                </c:pt>
                <c:pt idx="5491">
                  <c:v>4.4859999999999998</c:v>
                </c:pt>
                <c:pt idx="5492">
                  <c:v>4.4870000000000001</c:v>
                </c:pt>
                <c:pt idx="5493">
                  <c:v>4.4880000000000004</c:v>
                </c:pt>
                <c:pt idx="5494">
                  <c:v>4.4889999999999999</c:v>
                </c:pt>
                <c:pt idx="5495">
                  <c:v>4.4889999999999999</c:v>
                </c:pt>
                <c:pt idx="5496">
                  <c:v>4.49</c:v>
                </c:pt>
                <c:pt idx="5497">
                  <c:v>4.4910000000000005</c:v>
                </c:pt>
                <c:pt idx="5498">
                  <c:v>4.492</c:v>
                </c:pt>
                <c:pt idx="5499">
                  <c:v>4.4930000000000003</c:v>
                </c:pt>
                <c:pt idx="5500">
                  <c:v>4.4939999999999998</c:v>
                </c:pt>
                <c:pt idx="5501">
                  <c:v>4.4939999999999998</c:v>
                </c:pt>
                <c:pt idx="5502">
                  <c:v>4.4950000000000001</c:v>
                </c:pt>
                <c:pt idx="5503">
                  <c:v>4.4960000000000004</c:v>
                </c:pt>
                <c:pt idx="5504">
                  <c:v>4.4969999999999999</c:v>
                </c:pt>
                <c:pt idx="5505">
                  <c:v>4.4980000000000002</c:v>
                </c:pt>
                <c:pt idx="5506">
                  <c:v>4.4990000000000006</c:v>
                </c:pt>
                <c:pt idx="5507">
                  <c:v>4.4990000000000006</c:v>
                </c:pt>
                <c:pt idx="5508">
                  <c:v>4.5</c:v>
                </c:pt>
                <c:pt idx="5509">
                  <c:v>4.5010000000000003</c:v>
                </c:pt>
                <c:pt idx="5510">
                  <c:v>4.5019999999999998</c:v>
                </c:pt>
                <c:pt idx="5511">
                  <c:v>4.5030000000000001</c:v>
                </c:pt>
                <c:pt idx="5512">
                  <c:v>4.5040000000000004</c:v>
                </c:pt>
                <c:pt idx="5513">
                  <c:v>4.5040000000000004</c:v>
                </c:pt>
                <c:pt idx="5514">
                  <c:v>4.5049999999999999</c:v>
                </c:pt>
                <c:pt idx="5515">
                  <c:v>4.5060000000000002</c:v>
                </c:pt>
                <c:pt idx="5516">
                  <c:v>4.5070000000000006</c:v>
                </c:pt>
                <c:pt idx="5517">
                  <c:v>4.508</c:v>
                </c:pt>
                <c:pt idx="5518">
                  <c:v>4.5090000000000003</c:v>
                </c:pt>
                <c:pt idx="5519">
                  <c:v>4.5090000000000003</c:v>
                </c:pt>
                <c:pt idx="5520">
                  <c:v>4.51</c:v>
                </c:pt>
                <c:pt idx="5521">
                  <c:v>4.5110000000000001</c:v>
                </c:pt>
                <c:pt idx="5522">
                  <c:v>4.5120000000000005</c:v>
                </c:pt>
                <c:pt idx="5523">
                  <c:v>4.5129999999999999</c:v>
                </c:pt>
                <c:pt idx="5524">
                  <c:v>4.5140000000000002</c:v>
                </c:pt>
                <c:pt idx="5525">
                  <c:v>4.5140000000000002</c:v>
                </c:pt>
                <c:pt idx="5526">
                  <c:v>4.5150000000000006</c:v>
                </c:pt>
                <c:pt idx="5527">
                  <c:v>4.516</c:v>
                </c:pt>
                <c:pt idx="5528">
                  <c:v>4.5170000000000003</c:v>
                </c:pt>
                <c:pt idx="5529">
                  <c:v>4.5179999999999998</c:v>
                </c:pt>
                <c:pt idx="5530">
                  <c:v>4.5179999999999998</c:v>
                </c:pt>
                <c:pt idx="5531">
                  <c:v>4.5190000000000001</c:v>
                </c:pt>
                <c:pt idx="5532">
                  <c:v>4.5200000000000005</c:v>
                </c:pt>
                <c:pt idx="5533">
                  <c:v>4.5209999999999999</c:v>
                </c:pt>
                <c:pt idx="5534">
                  <c:v>4.5220000000000002</c:v>
                </c:pt>
                <c:pt idx="5535">
                  <c:v>4.5230000000000006</c:v>
                </c:pt>
                <c:pt idx="5536">
                  <c:v>4.5230000000000006</c:v>
                </c:pt>
                <c:pt idx="5537">
                  <c:v>4.524</c:v>
                </c:pt>
                <c:pt idx="5538">
                  <c:v>4.5250000000000004</c:v>
                </c:pt>
                <c:pt idx="5539">
                  <c:v>4.5259999999999998</c:v>
                </c:pt>
                <c:pt idx="5540">
                  <c:v>4.5270000000000001</c:v>
                </c:pt>
                <c:pt idx="5541">
                  <c:v>4.5280000000000005</c:v>
                </c:pt>
                <c:pt idx="5542">
                  <c:v>4.5280000000000005</c:v>
                </c:pt>
                <c:pt idx="5543">
                  <c:v>4.5289999999999999</c:v>
                </c:pt>
                <c:pt idx="5544">
                  <c:v>4.53</c:v>
                </c:pt>
                <c:pt idx="5545">
                  <c:v>4.5310000000000006</c:v>
                </c:pt>
                <c:pt idx="5546">
                  <c:v>4.532</c:v>
                </c:pt>
                <c:pt idx="5547">
                  <c:v>4.5330000000000004</c:v>
                </c:pt>
                <c:pt idx="5548">
                  <c:v>4.5330000000000004</c:v>
                </c:pt>
                <c:pt idx="5549">
                  <c:v>4.5339999999999998</c:v>
                </c:pt>
                <c:pt idx="5550">
                  <c:v>4.5350000000000001</c:v>
                </c:pt>
                <c:pt idx="5551">
                  <c:v>4.5360000000000005</c:v>
                </c:pt>
                <c:pt idx="5552">
                  <c:v>4.5369999999999999</c:v>
                </c:pt>
                <c:pt idx="5553">
                  <c:v>4.5380000000000003</c:v>
                </c:pt>
                <c:pt idx="5554">
                  <c:v>4.5380000000000003</c:v>
                </c:pt>
                <c:pt idx="5555">
                  <c:v>4.5390000000000006</c:v>
                </c:pt>
                <c:pt idx="5556">
                  <c:v>4.54</c:v>
                </c:pt>
                <c:pt idx="5557">
                  <c:v>4.5410000000000004</c:v>
                </c:pt>
                <c:pt idx="5558">
                  <c:v>4.5419999999999998</c:v>
                </c:pt>
                <c:pt idx="5559">
                  <c:v>4.5430000000000001</c:v>
                </c:pt>
                <c:pt idx="5560">
                  <c:v>4.5430000000000001</c:v>
                </c:pt>
                <c:pt idx="5561">
                  <c:v>4.5440000000000005</c:v>
                </c:pt>
                <c:pt idx="5562">
                  <c:v>4.5449999999999999</c:v>
                </c:pt>
                <c:pt idx="5563">
                  <c:v>4.5460000000000003</c:v>
                </c:pt>
                <c:pt idx="5564">
                  <c:v>4.5470000000000006</c:v>
                </c:pt>
                <c:pt idx="5565">
                  <c:v>4.548</c:v>
                </c:pt>
                <c:pt idx="5566">
                  <c:v>4.548</c:v>
                </c:pt>
                <c:pt idx="5567">
                  <c:v>4.5490000000000004</c:v>
                </c:pt>
                <c:pt idx="5568">
                  <c:v>4.55</c:v>
                </c:pt>
                <c:pt idx="5569">
                  <c:v>4.5510000000000002</c:v>
                </c:pt>
                <c:pt idx="5570">
                  <c:v>4.5520000000000005</c:v>
                </c:pt>
                <c:pt idx="5571">
                  <c:v>4.5529999999999999</c:v>
                </c:pt>
                <c:pt idx="5572">
                  <c:v>4.5529999999999999</c:v>
                </c:pt>
                <c:pt idx="5573">
                  <c:v>4.5540000000000003</c:v>
                </c:pt>
                <c:pt idx="5574">
                  <c:v>4.5549999999999997</c:v>
                </c:pt>
                <c:pt idx="5575">
                  <c:v>4.556</c:v>
                </c:pt>
                <c:pt idx="5576">
                  <c:v>4.5570000000000004</c:v>
                </c:pt>
                <c:pt idx="5577">
                  <c:v>4.5579999999999998</c:v>
                </c:pt>
                <c:pt idx="5578">
                  <c:v>4.5579999999999998</c:v>
                </c:pt>
                <c:pt idx="5579">
                  <c:v>4.5590000000000002</c:v>
                </c:pt>
                <c:pt idx="5580">
                  <c:v>4.5600000000000005</c:v>
                </c:pt>
                <c:pt idx="5581">
                  <c:v>4.5609999999999999</c:v>
                </c:pt>
                <c:pt idx="5582">
                  <c:v>4.5620000000000003</c:v>
                </c:pt>
                <c:pt idx="5583">
                  <c:v>4.5620000000000003</c:v>
                </c:pt>
                <c:pt idx="5584">
                  <c:v>4.5629999999999997</c:v>
                </c:pt>
                <c:pt idx="5585">
                  <c:v>4.5640000000000001</c:v>
                </c:pt>
                <c:pt idx="5586">
                  <c:v>4.5650000000000004</c:v>
                </c:pt>
                <c:pt idx="5587">
                  <c:v>4.5659999999999998</c:v>
                </c:pt>
                <c:pt idx="5588">
                  <c:v>4.5670000000000002</c:v>
                </c:pt>
                <c:pt idx="5589">
                  <c:v>4.5670000000000002</c:v>
                </c:pt>
                <c:pt idx="5590">
                  <c:v>4.5680000000000005</c:v>
                </c:pt>
                <c:pt idx="5591">
                  <c:v>4.569</c:v>
                </c:pt>
                <c:pt idx="5592">
                  <c:v>4.57</c:v>
                </c:pt>
                <c:pt idx="5593">
                  <c:v>4.5709999999999997</c:v>
                </c:pt>
                <c:pt idx="5594">
                  <c:v>4.5720000000000001</c:v>
                </c:pt>
                <c:pt idx="5595">
                  <c:v>4.5720000000000001</c:v>
                </c:pt>
                <c:pt idx="5596">
                  <c:v>4.5730000000000004</c:v>
                </c:pt>
                <c:pt idx="5597">
                  <c:v>4.5739999999999998</c:v>
                </c:pt>
                <c:pt idx="5598">
                  <c:v>4.5750000000000002</c:v>
                </c:pt>
                <c:pt idx="5599">
                  <c:v>4.5760000000000005</c:v>
                </c:pt>
                <c:pt idx="5600">
                  <c:v>4.577</c:v>
                </c:pt>
                <c:pt idx="5601">
                  <c:v>4.577</c:v>
                </c:pt>
                <c:pt idx="5602">
                  <c:v>4.5780000000000003</c:v>
                </c:pt>
                <c:pt idx="5603">
                  <c:v>4.5789999999999997</c:v>
                </c:pt>
                <c:pt idx="5604">
                  <c:v>4.58</c:v>
                </c:pt>
                <c:pt idx="5605">
                  <c:v>4.5810000000000004</c:v>
                </c:pt>
                <c:pt idx="5606">
                  <c:v>4.5819999999999999</c:v>
                </c:pt>
                <c:pt idx="5607">
                  <c:v>4.5819999999999999</c:v>
                </c:pt>
                <c:pt idx="5608">
                  <c:v>4.5830000000000002</c:v>
                </c:pt>
                <c:pt idx="5609">
                  <c:v>4.5840000000000005</c:v>
                </c:pt>
                <c:pt idx="5610">
                  <c:v>4.585</c:v>
                </c:pt>
                <c:pt idx="5611">
                  <c:v>4.5860000000000003</c:v>
                </c:pt>
                <c:pt idx="5612">
                  <c:v>4.5869999999999997</c:v>
                </c:pt>
                <c:pt idx="5613">
                  <c:v>4.5869999999999997</c:v>
                </c:pt>
                <c:pt idx="5614">
                  <c:v>4.5880000000000001</c:v>
                </c:pt>
                <c:pt idx="5615">
                  <c:v>4.5890000000000004</c:v>
                </c:pt>
                <c:pt idx="5616">
                  <c:v>4.59</c:v>
                </c:pt>
                <c:pt idx="5617">
                  <c:v>4.5910000000000002</c:v>
                </c:pt>
                <c:pt idx="5618">
                  <c:v>4.5920000000000005</c:v>
                </c:pt>
                <c:pt idx="5619">
                  <c:v>4.5920000000000005</c:v>
                </c:pt>
                <c:pt idx="5620">
                  <c:v>4.593</c:v>
                </c:pt>
                <c:pt idx="5621">
                  <c:v>4.5940000000000003</c:v>
                </c:pt>
                <c:pt idx="5622">
                  <c:v>4.5949999999999998</c:v>
                </c:pt>
                <c:pt idx="5623">
                  <c:v>4.5960000000000001</c:v>
                </c:pt>
                <c:pt idx="5624">
                  <c:v>4.5970000000000004</c:v>
                </c:pt>
                <c:pt idx="5625">
                  <c:v>4.5970000000000004</c:v>
                </c:pt>
                <c:pt idx="5626">
                  <c:v>4.5979999999999999</c:v>
                </c:pt>
                <c:pt idx="5627">
                  <c:v>4.5990000000000002</c:v>
                </c:pt>
                <c:pt idx="5628">
                  <c:v>4.6000000000000005</c:v>
                </c:pt>
                <c:pt idx="5629">
                  <c:v>4.601</c:v>
                </c:pt>
                <c:pt idx="5630">
                  <c:v>4.6020000000000003</c:v>
                </c:pt>
                <c:pt idx="5631">
                  <c:v>4.6020000000000003</c:v>
                </c:pt>
                <c:pt idx="5632">
                  <c:v>4.6029999999999998</c:v>
                </c:pt>
                <c:pt idx="5633">
                  <c:v>4.6040000000000001</c:v>
                </c:pt>
                <c:pt idx="5634">
                  <c:v>4.6050000000000004</c:v>
                </c:pt>
                <c:pt idx="5635">
                  <c:v>4.6059999999999999</c:v>
                </c:pt>
                <c:pt idx="5636">
                  <c:v>4.6059999999999999</c:v>
                </c:pt>
                <c:pt idx="5637">
                  <c:v>4.6070000000000002</c:v>
                </c:pt>
                <c:pt idx="5638">
                  <c:v>4.6080000000000005</c:v>
                </c:pt>
                <c:pt idx="5639">
                  <c:v>4.609</c:v>
                </c:pt>
                <c:pt idx="5640">
                  <c:v>4.6100000000000003</c:v>
                </c:pt>
                <c:pt idx="5641">
                  <c:v>4.6109999999999998</c:v>
                </c:pt>
                <c:pt idx="5642">
                  <c:v>4.6109999999999998</c:v>
                </c:pt>
                <c:pt idx="5643">
                  <c:v>4.6120000000000001</c:v>
                </c:pt>
                <c:pt idx="5644">
                  <c:v>4.6130000000000004</c:v>
                </c:pt>
                <c:pt idx="5645">
                  <c:v>4.6139999999999999</c:v>
                </c:pt>
                <c:pt idx="5646">
                  <c:v>4.6150000000000002</c:v>
                </c:pt>
                <c:pt idx="5647">
                  <c:v>4.6160000000000005</c:v>
                </c:pt>
                <c:pt idx="5648">
                  <c:v>4.6160000000000005</c:v>
                </c:pt>
                <c:pt idx="5649">
                  <c:v>4.617</c:v>
                </c:pt>
                <c:pt idx="5650">
                  <c:v>4.6180000000000003</c:v>
                </c:pt>
                <c:pt idx="5651">
                  <c:v>4.6189999999999998</c:v>
                </c:pt>
                <c:pt idx="5652">
                  <c:v>4.62</c:v>
                </c:pt>
                <c:pt idx="5653">
                  <c:v>4.6210000000000004</c:v>
                </c:pt>
                <c:pt idx="5654">
                  <c:v>4.6210000000000004</c:v>
                </c:pt>
                <c:pt idx="5655">
                  <c:v>4.6219999999999999</c:v>
                </c:pt>
                <c:pt idx="5656">
                  <c:v>4.6230000000000002</c:v>
                </c:pt>
                <c:pt idx="5657">
                  <c:v>4.6240000000000006</c:v>
                </c:pt>
                <c:pt idx="5658">
                  <c:v>4.625</c:v>
                </c:pt>
                <c:pt idx="5659">
                  <c:v>4.6260000000000003</c:v>
                </c:pt>
                <c:pt idx="5660">
                  <c:v>4.6260000000000003</c:v>
                </c:pt>
                <c:pt idx="5661">
                  <c:v>4.6269999999999998</c:v>
                </c:pt>
                <c:pt idx="5662">
                  <c:v>4.6280000000000001</c:v>
                </c:pt>
                <c:pt idx="5663">
                  <c:v>4.6290000000000004</c:v>
                </c:pt>
                <c:pt idx="5664">
                  <c:v>4.63</c:v>
                </c:pt>
                <c:pt idx="5665">
                  <c:v>4.6310000000000002</c:v>
                </c:pt>
                <c:pt idx="5666">
                  <c:v>4.6310000000000002</c:v>
                </c:pt>
                <c:pt idx="5667">
                  <c:v>4.6320000000000006</c:v>
                </c:pt>
                <c:pt idx="5668">
                  <c:v>4.633</c:v>
                </c:pt>
                <c:pt idx="5669">
                  <c:v>4.6340000000000003</c:v>
                </c:pt>
                <c:pt idx="5670">
                  <c:v>4.6349999999999998</c:v>
                </c:pt>
                <c:pt idx="5671">
                  <c:v>4.6360000000000001</c:v>
                </c:pt>
                <c:pt idx="5672">
                  <c:v>4.6360000000000001</c:v>
                </c:pt>
                <c:pt idx="5673">
                  <c:v>4.6370000000000005</c:v>
                </c:pt>
                <c:pt idx="5674">
                  <c:v>4.6379999999999999</c:v>
                </c:pt>
                <c:pt idx="5675">
                  <c:v>4.6390000000000002</c:v>
                </c:pt>
                <c:pt idx="5676">
                  <c:v>4.6400000000000006</c:v>
                </c:pt>
                <c:pt idx="5677">
                  <c:v>4.641</c:v>
                </c:pt>
                <c:pt idx="5678">
                  <c:v>4.641</c:v>
                </c:pt>
                <c:pt idx="5679">
                  <c:v>4.6420000000000003</c:v>
                </c:pt>
                <c:pt idx="5680">
                  <c:v>4.6429999999999998</c:v>
                </c:pt>
                <c:pt idx="5681">
                  <c:v>4.6440000000000001</c:v>
                </c:pt>
                <c:pt idx="5682">
                  <c:v>4.6450000000000005</c:v>
                </c:pt>
                <c:pt idx="5683">
                  <c:v>4.6459999999999999</c:v>
                </c:pt>
                <c:pt idx="5684">
                  <c:v>4.6459999999999999</c:v>
                </c:pt>
                <c:pt idx="5685">
                  <c:v>4.6470000000000002</c:v>
                </c:pt>
                <c:pt idx="5686">
                  <c:v>4.6480000000000006</c:v>
                </c:pt>
                <c:pt idx="5687">
                  <c:v>4.649</c:v>
                </c:pt>
                <c:pt idx="5688">
                  <c:v>4.6500000000000004</c:v>
                </c:pt>
                <c:pt idx="5689">
                  <c:v>4.6500000000000004</c:v>
                </c:pt>
                <c:pt idx="5690">
                  <c:v>4.6509999999999998</c:v>
                </c:pt>
                <c:pt idx="5691">
                  <c:v>4.6520000000000001</c:v>
                </c:pt>
                <c:pt idx="5692">
                  <c:v>4.6530000000000005</c:v>
                </c:pt>
                <c:pt idx="5693">
                  <c:v>4.6539999999999999</c:v>
                </c:pt>
                <c:pt idx="5694">
                  <c:v>4.6550000000000002</c:v>
                </c:pt>
                <c:pt idx="5695">
                  <c:v>4.6550000000000002</c:v>
                </c:pt>
                <c:pt idx="5696">
                  <c:v>4.6560000000000006</c:v>
                </c:pt>
                <c:pt idx="5697">
                  <c:v>4.657</c:v>
                </c:pt>
                <c:pt idx="5698">
                  <c:v>4.6580000000000004</c:v>
                </c:pt>
                <c:pt idx="5699">
                  <c:v>4.6589999999999998</c:v>
                </c:pt>
                <c:pt idx="5700">
                  <c:v>4.66</c:v>
                </c:pt>
                <c:pt idx="5701">
                  <c:v>4.66</c:v>
                </c:pt>
                <c:pt idx="5702">
                  <c:v>4.6610000000000005</c:v>
                </c:pt>
                <c:pt idx="5703">
                  <c:v>4.6619999999999999</c:v>
                </c:pt>
                <c:pt idx="5704">
                  <c:v>4.6630000000000003</c:v>
                </c:pt>
                <c:pt idx="5705">
                  <c:v>4.6640000000000006</c:v>
                </c:pt>
                <c:pt idx="5706">
                  <c:v>4.665</c:v>
                </c:pt>
                <c:pt idx="5707">
                  <c:v>4.665</c:v>
                </c:pt>
                <c:pt idx="5708">
                  <c:v>4.6660000000000004</c:v>
                </c:pt>
                <c:pt idx="5709">
                  <c:v>4.6669999999999998</c:v>
                </c:pt>
                <c:pt idx="5710">
                  <c:v>4.6680000000000001</c:v>
                </c:pt>
                <c:pt idx="5711">
                  <c:v>4.6690000000000005</c:v>
                </c:pt>
                <c:pt idx="5712">
                  <c:v>4.67</c:v>
                </c:pt>
                <c:pt idx="5713">
                  <c:v>4.67</c:v>
                </c:pt>
                <c:pt idx="5714">
                  <c:v>4.6710000000000003</c:v>
                </c:pt>
                <c:pt idx="5715">
                  <c:v>4.6720000000000006</c:v>
                </c:pt>
                <c:pt idx="5716">
                  <c:v>4.673</c:v>
                </c:pt>
                <c:pt idx="5717">
                  <c:v>4.6740000000000004</c:v>
                </c:pt>
                <c:pt idx="5718">
                  <c:v>4.6749999999999998</c:v>
                </c:pt>
                <c:pt idx="5719">
                  <c:v>4.6749999999999998</c:v>
                </c:pt>
                <c:pt idx="5720">
                  <c:v>4.6760000000000002</c:v>
                </c:pt>
                <c:pt idx="5721">
                  <c:v>4.6770000000000005</c:v>
                </c:pt>
                <c:pt idx="5722">
                  <c:v>4.6779999999999999</c:v>
                </c:pt>
                <c:pt idx="5723">
                  <c:v>4.6790000000000003</c:v>
                </c:pt>
                <c:pt idx="5724">
                  <c:v>4.68</c:v>
                </c:pt>
                <c:pt idx="5725">
                  <c:v>4.68</c:v>
                </c:pt>
                <c:pt idx="5726">
                  <c:v>4.681</c:v>
                </c:pt>
                <c:pt idx="5727">
                  <c:v>4.6820000000000004</c:v>
                </c:pt>
                <c:pt idx="5728">
                  <c:v>4.6829999999999998</c:v>
                </c:pt>
                <c:pt idx="5729">
                  <c:v>4.6840000000000002</c:v>
                </c:pt>
                <c:pt idx="5730">
                  <c:v>4.6850000000000005</c:v>
                </c:pt>
                <c:pt idx="5731">
                  <c:v>4.6850000000000005</c:v>
                </c:pt>
                <c:pt idx="5732">
                  <c:v>4.6859999999999999</c:v>
                </c:pt>
                <c:pt idx="5733">
                  <c:v>4.6870000000000003</c:v>
                </c:pt>
                <c:pt idx="5734">
                  <c:v>4.6879999999999997</c:v>
                </c:pt>
                <c:pt idx="5735">
                  <c:v>4.6890000000000001</c:v>
                </c:pt>
                <c:pt idx="5736">
                  <c:v>4.6900000000000004</c:v>
                </c:pt>
                <c:pt idx="5737">
                  <c:v>4.6900000000000004</c:v>
                </c:pt>
                <c:pt idx="5738">
                  <c:v>4.6909999999999998</c:v>
                </c:pt>
                <c:pt idx="5739">
                  <c:v>4.6920000000000002</c:v>
                </c:pt>
                <c:pt idx="5740">
                  <c:v>4.6930000000000005</c:v>
                </c:pt>
                <c:pt idx="5741">
                  <c:v>4.694</c:v>
                </c:pt>
                <c:pt idx="5742">
                  <c:v>4.694</c:v>
                </c:pt>
                <c:pt idx="5743">
                  <c:v>4.6950000000000003</c:v>
                </c:pt>
                <c:pt idx="5744">
                  <c:v>4.6959999999999997</c:v>
                </c:pt>
                <c:pt idx="5745">
                  <c:v>4.6970000000000001</c:v>
                </c:pt>
                <c:pt idx="5746">
                  <c:v>4.6980000000000004</c:v>
                </c:pt>
                <c:pt idx="5747">
                  <c:v>4.6989999999999998</c:v>
                </c:pt>
                <c:pt idx="5748">
                  <c:v>4.6989999999999998</c:v>
                </c:pt>
                <c:pt idx="5749">
                  <c:v>4.7</c:v>
                </c:pt>
                <c:pt idx="5750">
                  <c:v>4.7010000000000005</c:v>
                </c:pt>
                <c:pt idx="5751">
                  <c:v>4.702</c:v>
                </c:pt>
                <c:pt idx="5752">
                  <c:v>4.7030000000000003</c:v>
                </c:pt>
                <c:pt idx="5753">
                  <c:v>4.7039999999999997</c:v>
                </c:pt>
                <c:pt idx="5754">
                  <c:v>4.7039999999999997</c:v>
                </c:pt>
                <c:pt idx="5755">
                  <c:v>4.7050000000000001</c:v>
                </c:pt>
                <c:pt idx="5756">
                  <c:v>4.7060000000000004</c:v>
                </c:pt>
                <c:pt idx="5757">
                  <c:v>4.7069999999999999</c:v>
                </c:pt>
                <c:pt idx="5758">
                  <c:v>4.7080000000000002</c:v>
                </c:pt>
                <c:pt idx="5759">
                  <c:v>4.7090000000000005</c:v>
                </c:pt>
                <c:pt idx="5760">
                  <c:v>4.7090000000000005</c:v>
                </c:pt>
                <c:pt idx="5761">
                  <c:v>4.71</c:v>
                </c:pt>
                <c:pt idx="5762">
                  <c:v>4.7110000000000003</c:v>
                </c:pt>
                <c:pt idx="5763">
                  <c:v>4.7119999999999997</c:v>
                </c:pt>
                <c:pt idx="5764">
                  <c:v>4.7130000000000001</c:v>
                </c:pt>
                <c:pt idx="5765">
                  <c:v>4.7140000000000004</c:v>
                </c:pt>
                <c:pt idx="5766">
                  <c:v>4.7140000000000004</c:v>
                </c:pt>
                <c:pt idx="5767">
                  <c:v>4.7149999999999999</c:v>
                </c:pt>
                <c:pt idx="5768">
                  <c:v>4.7160000000000002</c:v>
                </c:pt>
                <c:pt idx="5769">
                  <c:v>4.7170000000000005</c:v>
                </c:pt>
                <c:pt idx="5770">
                  <c:v>4.718</c:v>
                </c:pt>
                <c:pt idx="5771">
                  <c:v>4.7190000000000003</c:v>
                </c:pt>
                <c:pt idx="5772">
                  <c:v>4.7190000000000003</c:v>
                </c:pt>
                <c:pt idx="5773">
                  <c:v>4.72</c:v>
                </c:pt>
                <c:pt idx="5774">
                  <c:v>4.7210000000000001</c:v>
                </c:pt>
                <c:pt idx="5775">
                  <c:v>4.7220000000000004</c:v>
                </c:pt>
                <c:pt idx="5776">
                  <c:v>4.7229999999999999</c:v>
                </c:pt>
                <c:pt idx="5777">
                  <c:v>4.7240000000000002</c:v>
                </c:pt>
                <c:pt idx="5778">
                  <c:v>4.7240000000000002</c:v>
                </c:pt>
                <c:pt idx="5779">
                  <c:v>4.7250000000000005</c:v>
                </c:pt>
                <c:pt idx="5780">
                  <c:v>4.726</c:v>
                </c:pt>
                <c:pt idx="5781">
                  <c:v>4.7270000000000003</c:v>
                </c:pt>
                <c:pt idx="5782">
                  <c:v>4.7279999999999998</c:v>
                </c:pt>
                <c:pt idx="5783">
                  <c:v>4.7290000000000001</c:v>
                </c:pt>
                <c:pt idx="5784">
                  <c:v>4.7290000000000001</c:v>
                </c:pt>
                <c:pt idx="5785">
                  <c:v>4.7300000000000004</c:v>
                </c:pt>
                <c:pt idx="5786">
                  <c:v>4.7309999999999999</c:v>
                </c:pt>
                <c:pt idx="5787">
                  <c:v>4.7320000000000002</c:v>
                </c:pt>
                <c:pt idx="5788">
                  <c:v>4.7330000000000005</c:v>
                </c:pt>
                <c:pt idx="5789">
                  <c:v>4.734</c:v>
                </c:pt>
                <c:pt idx="5790">
                  <c:v>4.734</c:v>
                </c:pt>
                <c:pt idx="5791">
                  <c:v>4.7350000000000003</c:v>
                </c:pt>
                <c:pt idx="5792">
                  <c:v>4.7359999999999998</c:v>
                </c:pt>
                <c:pt idx="5793">
                  <c:v>4.7370000000000001</c:v>
                </c:pt>
                <c:pt idx="5794">
                  <c:v>4.7380000000000004</c:v>
                </c:pt>
                <c:pt idx="5795">
                  <c:v>4.7380000000000004</c:v>
                </c:pt>
                <c:pt idx="5796">
                  <c:v>4.7389999999999999</c:v>
                </c:pt>
                <c:pt idx="5797">
                  <c:v>4.74</c:v>
                </c:pt>
                <c:pt idx="5798">
                  <c:v>4.7410000000000005</c:v>
                </c:pt>
                <c:pt idx="5799">
                  <c:v>4.742</c:v>
                </c:pt>
                <c:pt idx="5800">
                  <c:v>4.7430000000000003</c:v>
                </c:pt>
                <c:pt idx="5801">
                  <c:v>4.7430000000000003</c:v>
                </c:pt>
                <c:pt idx="5802">
                  <c:v>4.7439999999999998</c:v>
                </c:pt>
                <c:pt idx="5803">
                  <c:v>4.7450000000000001</c:v>
                </c:pt>
                <c:pt idx="5804">
                  <c:v>4.7460000000000004</c:v>
                </c:pt>
                <c:pt idx="5805">
                  <c:v>4.7469999999999999</c:v>
                </c:pt>
                <c:pt idx="5806">
                  <c:v>4.7480000000000002</c:v>
                </c:pt>
                <c:pt idx="5807">
                  <c:v>4.7480000000000002</c:v>
                </c:pt>
                <c:pt idx="5808">
                  <c:v>4.7490000000000006</c:v>
                </c:pt>
                <c:pt idx="5809">
                  <c:v>4.75</c:v>
                </c:pt>
                <c:pt idx="5810">
                  <c:v>4.7510000000000003</c:v>
                </c:pt>
                <c:pt idx="5811">
                  <c:v>4.7519999999999998</c:v>
                </c:pt>
                <c:pt idx="5812">
                  <c:v>4.7530000000000001</c:v>
                </c:pt>
                <c:pt idx="5813">
                  <c:v>4.7530000000000001</c:v>
                </c:pt>
                <c:pt idx="5814">
                  <c:v>4.7540000000000004</c:v>
                </c:pt>
                <c:pt idx="5815">
                  <c:v>4.7549999999999999</c:v>
                </c:pt>
                <c:pt idx="5816">
                  <c:v>4.7560000000000002</c:v>
                </c:pt>
                <c:pt idx="5817">
                  <c:v>4.7570000000000006</c:v>
                </c:pt>
                <c:pt idx="5818">
                  <c:v>4.758</c:v>
                </c:pt>
                <c:pt idx="5819">
                  <c:v>4.758</c:v>
                </c:pt>
                <c:pt idx="5820">
                  <c:v>4.7590000000000003</c:v>
                </c:pt>
                <c:pt idx="5821">
                  <c:v>4.76</c:v>
                </c:pt>
                <c:pt idx="5822">
                  <c:v>4.7610000000000001</c:v>
                </c:pt>
                <c:pt idx="5823">
                  <c:v>4.7620000000000005</c:v>
                </c:pt>
                <c:pt idx="5824">
                  <c:v>4.7629999999999999</c:v>
                </c:pt>
                <c:pt idx="5825">
                  <c:v>4.7629999999999999</c:v>
                </c:pt>
                <c:pt idx="5826">
                  <c:v>4.7640000000000002</c:v>
                </c:pt>
                <c:pt idx="5827">
                  <c:v>4.7650000000000006</c:v>
                </c:pt>
                <c:pt idx="5828">
                  <c:v>4.766</c:v>
                </c:pt>
                <c:pt idx="5829">
                  <c:v>4.7670000000000003</c:v>
                </c:pt>
                <c:pt idx="5830">
                  <c:v>4.7679999999999998</c:v>
                </c:pt>
                <c:pt idx="5831">
                  <c:v>4.7679999999999998</c:v>
                </c:pt>
                <c:pt idx="5832">
                  <c:v>4.7690000000000001</c:v>
                </c:pt>
                <c:pt idx="5833">
                  <c:v>4.7700000000000005</c:v>
                </c:pt>
                <c:pt idx="5834">
                  <c:v>4.7709999999999999</c:v>
                </c:pt>
                <c:pt idx="5835">
                  <c:v>4.7720000000000002</c:v>
                </c:pt>
                <c:pt idx="5836">
                  <c:v>4.7730000000000006</c:v>
                </c:pt>
                <c:pt idx="5837">
                  <c:v>4.7730000000000006</c:v>
                </c:pt>
                <c:pt idx="5838">
                  <c:v>4.774</c:v>
                </c:pt>
                <c:pt idx="5839">
                  <c:v>4.7750000000000004</c:v>
                </c:pt>
                <c:pt idx="5840">
                  <c:v>4.7759999999999998</c:v>
                </c:pt>
                <c:pt idx="5841">
                  <c:v>4.7770000000000001</c:v>
                </c:pt>
                <c:pt idx="5842">
                  <c:v>4.7780000000000005</c:v>
                </c:pt>
                <c:pt idx="5843">
                  <c:v>4.7780000000000005</c:v>
                </c:pt>
                <c:pt idx="5844">
                  <c:v>4.7789999999999999</c:v>
                </c:pt>
                <c:pt idx="5845">
                  <c:v>4.78</c:v>
                </c:pt>
                <c:pt idx="5846">
                  <c:v>4.7810000000000006</c:v>
                </c:pt>
                <c:pt idx="5847">
                  <c:v>4.782</c:v>
                </c:pt>
                <c:pt idx="5848">
                  <c:v>4.782</c:v>
                </c:pt>
                <c:pt idx="5849">
                  <c:v>4.7830000000000004</c:v>
                </c:pt>
                <c:pt idx="5850">
                  <c:v>4.7839999999999998</c:v>
                </c:pt>
                <c:pt idx="5851">
                  <c:v>4.7850000000000001</c:v>
                </c:pt>
                <c:pt idx="5852">
                  <c:v>4.7860000000000005</c:v>
                </c:pt>
                <c:pt idx="5853">
                  <c:v>4.7869999999999999</c:v>
                </c:pt>
                <c:pt idx="5854">
                  <c:v>4.7869999999999999</c:v>
                </c:pt>
                <c:pt idx="5855">
                  <c:v>4.7880000000000003</c:v>
                </c:pt>
                <c:pt idx="5856">
                  <c:v>4.7890000000000006</c:v>
                </c:pt>
                <c:pt idx="5857">
                  <c:v>4.79</c:v>
                </c:pt>
                <c:pt idx="5858">
                  <c:v>4.7910000000000004</c:v>
                </c:pt>
                <c:pt idx="5859">
                  <c:v>4.7919999999999998</c:v>
                </c:pt>
                <c:pt idx="5860">
                  <c:v>4.7919999999999998</c:v>
                </c:pt>
                <c:pt idx="5861">
                  <c:v>4.7930000000000001</c:v>
                </c:pt>
                <c:pt idx="5862">
                  <c:v>4.7940000000000005</c:v>
                </c:pt>
                <c:pt idx="5863">
                  <c:v>4.7949999999999999</c:v>
                </c:pt>
                <c:pt idx="5864">
                  <c:v>4.7960000000000003</c:v>
                </c:pt>
                <c:pt idx="5865">
                  <c:v>4.7970000000000006</c:v>
                </c:pt>
                <c:pt idx="5866">
                  <c:v>4.7970000000000006</c:v>
                </c:pt>
                <c:pt idx="5867">
                  <c:v>4.798</c:v>
                </c:pt>
                <c:pt idx="5868">
                  <c:v>4.7990000000000004</c:v>
                </c:pt>
                <c:pt idx="5869">
                  <c:v>4.8</c:v>
                </c:pt>
                <c:pt idx="5870">
                  <c:v>4.8010000000000002</c:v>
                </c:pt>
                <c:pt idx="5871">
                  <c:v>4.8020000000000005</c:v>
                </c:pt>
                <c:pt idx="5872">
                  <c:v>4.8020000000000005</c:v>
                </c:pt>
                <c:pt idx="5873">
                  <c:v>4.8029999999999999</c:v>
                </c:pt>
                <c:pt idx="5874">
                  <c:v>4.8040000000000003</c:v>
                </c:pt>
                <c:pt idx="5875">
                  <c:v>4.8049999999999997</c:v>
                </c:pt>
                <c:pt idx="5876">
                  <c:v>4.806</c:v>
                </c:pt>
                <c:pt idx="5877">
                  <c:v>4.8070000000000004</c:v>
                </c:pt>
                <c:pt idx="5878">
                  <c:v>4.8070000000000004</c:v>
                </c:pt>
                <c:pt idx="5879">
                  <c:v>4.8079999999999998</c:v>
                </c:pt>
                <c:pt idx="5880">
                  <c:v>4.8090000000000002</c:v>
                </c:pt>
                <c:pt idx="5881">
                  <c:v>4.8100000000000005</c:v>
                </c:pt>
                <c:pt idx="5882">
                  <c:v>4.8109999999999999</c:v>
                </c:pt>
                <c:pt idx="5883">
                  <c:v>4.8120000000000003</c:v>
                </c:pt>
                <c:pt idx="5884">
                  <c:v>4.8120000000000003</c:v>
                </c:pt>
                <c:pt idx="5885">
                  <c:v>4.8129999999999997</c:v>
                </c:pt>
                <c:pt idx="5886">
                  <c:v>4.8140000000000001</c:v>
                </c:pt>
                <c:pt idx="5887">
                  <c:v>4.8150000000000004</c:v>
                </c:pt>
                <c:pt idx="5888">
                  <c:v>4.8159999999999998</c:v>
                </c:pt>
                <c:pt idx="5889">
                  <c:v>4.8170000000000002</c:v>
                </c:pt>
                <c:pt idx="5890">
                  <c:v>4.8170000000000002</c:v>
                </c:pt>
                <c:pt idx="5891">
                  <c:v>4.8180000000000005</c:v>
                </c:pt>
                <c:pt idx="5892">
                  <c:v>4.819</c:v>
                </c:pt>
                <c:pt idx="5893">
                  <c:v>4.82</c:v>
                </c:pt>
                <c:pt idx="5894">
                  <c:v>4.8209999999999997</c:v>
                </c:pt>
                <c:pt idx="5895">
                  <c:v>4.8220000000000001</c:v>
                </c:pt>
                <c:pt idx="5896">
                  <c:v>4.8220000000000001</c:v>
                </c:pt>
                <c:pt idx="5897">
                  <c:v>4.8230000000000004</c:v>
                </c:pt>
                <c:pt idx="5898">
                  <c:v>4.8239999999999998</c:v>
                </c:pt>
                <c:pt idx="5899">
                  <c:v>4.8250000000000002</c:v>
                </c:pt>
                <c:pt idx="5900">
                  <c:v>4.8260000000000005</c:v>
                </c:pt>
                <c:pt idx="5901">
                  <c:v>4.8260000000000005</c:v>
                </c:pt>
                <c:pt idx="5902">
                  <c:v>4.827</c:v>
                </c:pt>
                <c:pt idx="5903">
                  <c:v>4.8280000000000003</c:v>
                </c:pt>
                <c:pt idx="5904">
                  <c:v>4.8289999999999997</c:v>
                </c:pt>
                <c:pt idx="5905">
                  <c:v>4.83</c:v>
                </c:pt>
                <c:pt idx="5906">
                  <c:v>4.8310000000000004</c:v>
                </c:pt>
                <c:pt idx="5907">
                  <c:v>4.8310000000000004</c:v>
                </c:pt>
                <c:pt idx="5908">
                  <c:v>4.8319999999999999</c:v>
                </c:pt>
                <c:pt idx="5909">
                  <c:v>4.8330000000000002</c:v>
                </c:pt>
                <c:pt idx="5910">
                  <c:v>4.8340000000000005</c:v>
                </c:pt>
                <c:pt idx="5911">
                  <c:v>4.835</c:v>
                </c:pt>
                <c:pt idx="5912">
                  <c:v>4.8360000000000003</c:v>
                </c:pt>
                <c:pt idx="5913">
                  <c:v>4.8360000000000003</c:v>
                </c:pt>
                <c:pt idx="5914">
                  <c:v>4.8369999999999997</c:v>
                </c:pt>
                <c:pt idx="5915">
                  <c:v>4.8380000000000001</c:v>
                </c:pt>
                <c:pt idx="5916">
                  <c:v>4.8390000000000004</c:v>
                </c:pt>
                <c:pt idx="5917">
                  <c:v>4.84</c:v>
                </c:pt>
                <c:pt idx="5918">
                  <c:v>4.8410000000000002</c:v>
                </c:pt>
                <c:pt idx="5919">
                  <c:v>4.8410000000000002</c:v>
                </c:pt>
                <c:pt idx="5920">
                  <c:v>4.8420000000000005</c:v>
                </c:pt>
                <c:pt idx="5921">
                  <c:v>4.843</c:v>
                </c:pt>
                <c:pt idx="5922">
                  <c:v>4.8440000000000003</c:v>
                </c:pt>
                <c:pt idx="5923">
                  <c:v>4.8449999999999998</c:v>
                </c:pt>
                <c:pt idx="5924">
                  <c:v>4.8460000000000001</c:v>
                </c:pt>
                <c:pt idx="5925">
                  <c:v>4.8460000000000001</c:v>
                </c:pt>
                <c:pt idx="5926">
                  <c:v>4.8470000000000004</c:v>
                </c:pt>
                <c:pt idx="5927">
                  <c:v>4.8479999999999999</c:v>
                </c:pt>
                <c:pt idx="5928">
                  <c:v>4.8490000000000002</c:v>
                </c:pt>
                <c:pt idx="5929">
                  <c:v>4.8500000000000005</c:v>
                </c:pt>
                <c:pt idx="5930">
                  <c:v>4.851</c:v>
                </c:pt>
                <c:pt idx="5931">
                  <c:v>4.851</c:v>
                </c:pt>
                <c:pt idx="5932">
                  <c:v>4.8520000000000003</c:v>
                </c:pt>
                <c:pt idx="5933">
                  <c:v>4.8529999999999998</c:v>
                </c:pt>
                <c:pt idx="5934">
                  <c:v>4.8540000000000001</c:v>
                </c:pt>
                <c:pt idx="5935">
                  <c:v>4.8550000000000004</c:v>
                </c:pt>
                <c:pt idx="5936">
                  <c:v>4.8559999999999999</c:v>
                </c:pt>
                <c:pt idx="5937">
                  <c:v>4.8559999999999999</c:v>
                </c:pt>
                <c:pt idx="5938">
                  <c:v>4.8570000000000002</c:v>
                </c:pt>
                <c:pt idx="5939">
                  <c:v>4.8580000000000005</c:v>
                </c:pt>
                <c:pt idx="5940">
                  <c:v>4.859</c:v>
                </c:pt>
                <c:pt idx="5941">
                  <c:v>4.8600000000000003</c:v>
                </c:pt>
                <c:pt idx="5942">
                  <c:v>4.8609999999999998</c:v>
                </c:pt>
                <c:pt idx="5943">
                  <c:v>4.8609999999999998</c:v>
                </c:pt>
                <c:pt idx="5944">
                  <c:v>4.8620000000000001</c:v>
                </c:pt>
                <c:pt idx="5945">
                  <c:v>4.8630000000000004</c:v>
                </c:pt>
                <c:pt idx="5946">
                  <c:v>4.8639999999999999</c:v>
                </c:pt>
                <c:pt idx="5947">
                  <c:v>4.8650000000000002</c:v>
                </c:pt>
                <c:pt idx="5948">
                  <c:v>4.8650000000000002</c:v>
                </c:pt>
                <c:pt idx="5949">
                  <c:v>4.8660000000000005</c:v>
                </c:pt>
                <c:pt idx="5950">
                  <c:v>4.867</c:v>
                </c:pt>
                <c:pt idx="5951">
                  <c:v>4.8680000000000003</c:v>
                </c:pt>
                <c:pt idx="5952">
                  <c:v>4.8689999999999998</c:v>
                </c:pt>
                <c:pt idx="5953">
                  <c:v>4.87</c:v>
                </c:pt>
                <c:pt idx="5954">
                  <c:v>4.87</c:v>
                </c:pt>
                <c:pt idx="5955">
                  <c:v>4.8710000000000004</c:v>
                </c:pt>
                <c:pt idx="5956">
                  <c:v>4.8719999999999999</c:v>
                </c:pt>
                <c:pt idx="5957">
                  <c:v>4.8730000000000002</c:v>
                </c:pt>
                <c:pt idx="5958">
                  <c:v>4.8740000000000006</c:v>
                </c:pt>
                <c:pt idx="5959">
                  <c:v>4.875</c:v>
                </c:pt>
                <c:pt idx="5960">
                  <c:v>4.875</c:v>
                </c:pt>
                <c:pt idx="5961">
                  <c:v>4.8760000000000003</c:v>
                </c:pt>
                <c:pt idx="5962">
                  <c:v>4.8769999999999998</c:v>
                </c:pt>
                <c:pt idx="5963">
                  <c:v>4.8780000000000001</c:v>
                </c:pt>
                <c:pt idx="5964">
                  <c:v>4.8790000000000004</c:v>
                </c:pt>
                <c:pt idx="5965">
                  <c:v>4.88</c:v>
                </c:pt>
                <c:pt idx="5966">
                  <c:v>4.88</c:v>
                </c:pt>
                <c:pt idx="5967">
                  <c:v>4.8810000000000002</c:v>
                </c:pt>
                <c:pt idx="5968">
                  <c:v>4.8820000000000006</c:v>
                </c:pt>
                <c:pt idx="5969">
                  <c:v>4.883</c:v>
                </c:pt>
                <c:pt idx="5970">
                  <c:v>4.8840000000000003</c:v>
                </c:pt>
                <c:pt idx="5971">
                  <c:v>4.8849999999999998</c:v>
                </c:pt>
                <c:pt idx="5972">
                  <c:v>4.8849999999999998</c:v>
                </c:pt>
                <c:pt idx="5973">
                  <c:v>4.8860000000000001</c:v>
                </c:pt>
                <c:pt idx="5974">
                  <c:v>4.8870000000000005</c:v>
                </c:pt>
                <c:pt idx="5975">
                  <c:v>4.8879999999999999</c:v>
                </c:pt>
                <c:pt idx="5976">
                  <c:v>4.8890000000000002</c:v>
                </c:pt>
                <c:pt idx="5977">
                  <c:v>4.8900000000000006</c:v>
                </c:pt>
                <c:pt idx="5978">
                  <c:v>4.8900000000000006</c:v>
                </c:pt>
                <c:pt idx="5979">
                  <c:v>4.891</c:v>
                </c:pt>
                <c:pt idx="5980">
                  <c:v>4.8920000000000003</c:v>
                </c:pt>
                <c:pt idx="5981">
                  <c:v>4.8929999999999998</c:v>
                </c:pt>
                <c:pt idx="5982">
                  <c:v>4.8940000000000001</c:v>
                </c:pt>
                <c:pt idx="5983">
                  <c:v>4.8950000000000005</c:v>
                </c:pt>
                <c:pt idx="5984">
                  <c:v>4.8950000000000005</c:v>
                </c:pt>
                <c:pt idx="5985">
                  <c:v>4.8959999999999999</c:v>
                </c:pt>
                <c:pt idx="5986">
                  <c:v>4.8970000000000002</c:v>
                </c:pt>
                <c:pt idx="5987">
                  <c:v>4.8980000000000006</c:v>
                </c:pt>
                <c:pt idx="5988">
                  <c:v>4.899</c:v>
                </c:pt>
                <c:pt idx="5989">
                  <c:v>4.9000000000000004</c:v>
                </c:pt>
                <c:pt idx="5990">
                  <c:v>4.9000000000000004</c:v>
                </c:pt>
                <c:pt idx="5991">
                  <c:v>4.9009999999999998</c:v>
                </c:pt>
                <c:pt idx="5992">
                  <c:v>4.9020000000000001</c:v>
                </c:pt>
                <c:pt idx="5993">
                  <c:v>4.9030000000000005</c:v>
                </c:pt>
                <c:pt idx="5994">
                  <c:v>4.9039999999999999</c:v>
                </c:pt>
                <c:pt idx="5995">
                  <c:v>4.9050000000000002</c:v>
                </c:pt>
                <c:pt idx="5996">
                  <c:v>4.9050000000000002</c:v>
                </c:pt>
                <c:pt idx="5997">
                  <c:v>4.9060000000000006</c:v>
                </c:pt>
                <c:pt idx="5998">
                  <c:v>4.907</c:v>
                </c:pt>
                <c:pt idx="5999">
                  <c:v>4.9080000000000004</c:v>
                </c:pt>
                <c:pt idx="6000">
                  <c:v>4.9089999999999998</c:v>
                </c:pt>
                <c:pt idx="6001">
                  <c:v>4.9089999999999998</c:v>
                </c:pt>
                <c:pt idx="6002">
                  <c:v>4.91</c:v>
                </c:pt>
                <c:pt idx="6003">
                  <c:v>4.9110000000000005</c:v>
                </c:pt>
                <c:pt idx="6004">
                  <c:v>4.9119999999999999</c:v>
                </c:pt>
                <c:pt idx="6005">
                  <c:v>4.9130000000000003</c:v>
                </c:pt>
                <c:pt idx="6006">
                  <c:v>4.9140000000000006</c:v>
                </c:pt>
                <c:pt idx="6007">
                  <c:v>4.9140000000000006</c:v>
                </c:pt>
                <c:pt idx="6008">
                  <c:v>4.915</c:v>
                </c:pt>
                <c:pt idx="6009">
                  <c:v>4.9160000000000004</c:v>
                </c:pt>
                <c:pt idx="6010">
                  <c:v>4.9169999999999998</c:v>
                </c:pt>
                <c:pt idx="6011">
                  <c:v>4.9180000000000001</c:v>
                </c:pt>
                <c:pt idx="6012">
                  <c:v>4.9190000000000005</c:v>
                </c:pt>
                <c:pt idx="6013">
                  <c:v>4.9190000000000005</c:v>
                </c:pt>
                <c:pt idx="6014">
                  <c:v>4.92</c:v>
                </c:pt>
                <c:pt idx="6015">
                  <c:v>4.9210000000000003</c:v>
                </c:pt>
                <c:pt idx="6016">
                  <c:v>4.9220000000000006</c:v>
                </c:pt>
                <c:pt idx="6017">
                  <c:v>4.923</c:v>
                </c:pt>
                <c:pt idx="6018">
                  <c:v>4.9240000000000004</c:v>
                </c:pt>
                <c:pt idx="6019">
                  <c:v>4.9240000000000004</c:v>
                </c:pt>
                <c:pt idx="6020">
                  <c:v>4.9249999999999998</c:v>
                </c:pt>
                <c:pt idx="6021">
                  <c:v>4.9260000000000002</c:v>
                </c:pt>
                <c:pt idx="6022">
                  <c:v>4.9270000000000005</c:v>
                </c:pt>
                <c:pt idx="6023">
                  <c:v>4.9279999999999999</c:v>
                </c:pt>
                <c:pt idx="6024">
                  <c:v>4.9290000000000003</c:v>
                </c:pt>
                <c:pt idx="6025">
                  <c:v>4.9290000000000003</c:v>
                </c:pt>
                <c:pt idx="6026">
                  <c:v>4.93</c:v>
                </c:pt>
                <c:pt idx="6027">
                  <c:v>4.931</c:v>
                </c:pt>
                <c:pt idx="6028">
                  <c:v>4.9320000000000004</c:v>
                </c:pt>
                <c:pt idx="6029">
                  <c:v>4.9329999999999998</c:v>
                </c:pt>
                <c:pt idx="6030">
                  <c:v>4.9340000000000002</c:v>
                </c:pt>
                <c:pt idx="6031">
                  <c:v>4.9340000000000002</c:v>
                </c:pt>
                <c:pt idx="6032">
                  <c:v>4.9350000000000005</c:v>
                </c:pt>
                <c:pt idx="6033">
                  <c:v>4.9359999999999999</c:v>
                </c:pt>
                <c:pt idx="6034">
                  <c:v>4.9370000000000003</c:v>
                </c:pt>
                <c:pt idx="6035">
                  <c:v>4.9379999999999997</c:v>
                </c:pt>
                <c:pt idx="6036">
                  <c:v>4.9390000000000001</c:v>
                </c:pt>
                <c:pt idx="6037">
                  <c:v>4.9390000000000001</c:v>
                </c:pt>
                <c:pt idx="6038">
                  <c:v>4.9400000000000004</c:v>
                </c:pt>
                <c:pt idx="6039">
                  <c:v>4.9409999999999998</c:v>
                </c:pt>
                <c:pt idx="6040">
                  <c:v>4.9420000000000002</c:v>
                </c:pt>
                <c:pt idx="6041">
                  <c:v>4.9430000000000005</c:v>
                </c:pt>
                <c:pt idx="6042">
                  <c:v>4.944</c:v>
                </c:pt>
                <c:pt idx="6043">
                  <c:v>4.944</c:v>
                </c:pt>
                <c:pt idx="6044">
                  <c:v>4.9450000000000003</c:v>
                </c:pt>
                <c:pt idx="6045">
                  <c:v>4.9459999999999997</c:v>
                </c:pt>
                <c:pt idx="6046">
                  <c:v>4.9470000000000001</c:v>
                </c:pt>
                <c:pt idx="6047">
                  <c:v>4.9480000000000004</c:v>
                </c:pt>
                <c:pt idx="6048">
                  <c:v>4.9489999999999998</c:v>
                </c:pt>
                <c:pt idx="6049">
                  <c:v>4.9489999999999998</c:v>
                </c:pt>
                <c:pt idx="6050">
                  <c:v>4.95</c:v>
                </c:pt>
                <c:pt idx="6051">
                  <c:v>4.9510000000000005</c:v>
                </c:pt>
                <c:pt idx="6052">
                  <c:v>4.952</c:v>
                </c:pt>
                <c:pt idx="6053">
                  <c:v>4.9530000000000003</c:v>
                </c:pt>
                <c:pt idx="6054">
                  <c:v>4.9530000000000003</c:v>
                </c:pt>
                <c:pt idx="6055">
                  <c:v>4.9539999999999997</c:v>
                </c:pt>
                <c:pt idx="6056">
                  <c:v>4.9550000000000001</c:v>
                </c:pt>
                <c:pt idx="6057">
                  <c:v>4.9560000000000004</c:v>
                </c:pt>
                <c:pt idx="6058">
                  <c:v>4.9569999999999999</c:v>
                </c:pt>
                <c:pt idx="6059">
                  <c:v>4.9580000000000002</c:v>
                </c:pt>
                <c:pt idx="6060">
                  <c:v>4.9580000000000002</c:v>
                </c:pt>
                <c:pt idx="6061">
                  <c:v>4.9590000000000005</c:v>
                </c:pt>
                <c:pt idx="6062">
                  <c:v>4.96</c:v>
                </c:pt>
                <c:pt idx="6063">
                  <c:v>4.9610000000000003</c:v>
                </c:pt>
                <c:pt idx="6064">
                  <c:v>4.9619999999999997</c:v>
                </c:pt>
                <c:pt idx="6065">
                  <c:v>4.9630000000000001</c:v>
                </c:pt>
                <c:pt idx="6066">
                  <c:v>4.9630000000000001</c:v>
                </c:pt>
                <c:pt idx="6067">
                  <c:v>4.9640000000000004</c:v>
                </c:pt>
                <c:pt idx="6068">
                  <c:v>4.9649999999999999</c:v>
                </c:pt>
                <c:pt idx="6069">
                  <c:v>4.9660000000000002</c:v>
                </c:pt>
                <c:pt idx="6070">
                  <c:v>4.9670000000000005</c:v>
                </c:pt>
                <c:pt idx="6071">
                  <c:v>4.968</c:v>
                </c:pt>
                <c:pt idx="6072">
                  <c:v>4.968</c:v>
                </c:pt>
                <c:pt idx="6073">
                  <c:v>4.9690000000000003</c:v>
                </c:pt>
                <c:pt idx="6074">
                  <c:v>4.97</c:v>
                </c:pt>
                <c:pt idx="6075">
                  <c:v>4.9710000000000001</c:v>
                </c:pt>
                <c:pt idx="6076">
                  <c:v>4.9720000000000004</c:v>
                </c:pt>
                <c:pt idx="6077">
                  <c:v>4.9729999999999999</c:v>
                </c:pt>
                <c:pt idx="6078">
                  <c:v>4.9729999999999999</c:v>
                </c:pt>
                <c:pt idx="6079">
                  <c:v>4.9740000000000002</c:v>
                </c:pt>
                <c:pt idx="6080">
                  <c:v>4.9750000000000005</c:v>
                </c:pt>
                <c:pt idx="6081">
                  <c:v>4.976</c:v>
                </c:pt>
                <c:pt idx="6082">
                  <c:v>4.9770000000000003</c:v>
                </c:pt>
                <c:pt idx="6083">
                  <c:v>4.9779999999999998</c:v>
                </c:pt>
                <c:pt idx="6084">
                  <c:v>4.9779999999999998</c:v>
                </c:pt>
                <c:pt idx="6085">
                  <c:v>4.9790000000000001</c:v>
                </c:pt>
                <c:pt idx="6086">
                  <c:v>4.9800000000000004</c:v>
                </c:pt>
                <c:pt idx="6087">
                  <c:v>4.9809999999999999</c:v>
                </c:pt>
                <c:pt idx="6088">
                  <c:v>4.9820000000000002</c:v>
                </c:pt>
                <c:pt idx="6089">
                  <c:v>4.9830000000000005</c:v>
                </c:pt>
                <c:pt idx="6090">
                  <c:v>4.9830000000000005</c:v>
                </c:pt>
                <c:pt idx="6091">
                  <c:v>4.984</c:v>
                </c:pt>
                <c:pt idx="6092">
                  <c:v>4.9850000000000003</c:v>
                </c:pt>
                <c:pt idx="6093">
                  <c:v>4.9859999999999998</c:v>
                </c:pt>
                <c:pt idx="6094">
                  <c:v>4.9870000000000001</c:v>
                </c:pt>
                <c:pt idx="6095">
                  <c:v>4.9880000000000004</c:v>
                </c:pt>
                <c:pt idx="6096">
                  <c:v>4.9880000000000004</c:v>
                </c:pt>
                <c:pt idx="6097">
                  <c:v>4.9889999999999999</c:v>
                </c:pt>
                <c:pt idx="6098">
                  <c:v>4.99</c:v>
                </c:pt>
                <c:pt idx="6099">
                  <c:v>4.9910000000000005</c:v>
                </c:pt>
                <c:pt idx="6100">
                  <c:v>4.992</c:v>
                </c:pt>
                <c:pt idx="6101">
                  <c:v>4.9930000000000003</c:v>
                </c:pt>
                <c:pt idx="6102">
                  <c:v>4.9930000000000003</c:v>
                </c:pt>
                <c:pt idx="6103">
                  <c:v>4.9939999999999998</c:v>
                </c:pt>
                <c:pt idx="6104">
                  <c:v>4.9950000000000001</c:v>
                </c:pt>
                <c:pt idx="6105">
                  <c:v>4.9960000000000004</c:v>
                </c:pt>
                <c:pt idx="6106">
                  <c:v>4.9969999999999999</c:v>
                </c:pt>
                <c:pt idx="6107">
                  <c:v>4.9969999999999999</c:v>
                </c:pt>
                <c:pt idx="6108">
                  <c:v>4.9980000000000002</c:v>
                </c:pt>
                <c:pt idx="6109">
                  <c:v>4.9990000000000006</c:v>
                </c:pt>
                <c:pt idx="6110">
                  <c:v>5</c:v>
                </c:pt>
                <c:pt idx="6111">
                  <c:v>5.0010000000000003</c:v>
                </c:pt>
                <c:pt idx="6112">
                  <c:v>5.0019999999999998</c:v>
                </c:pt>
                <c:pt idx="6113">
                  <c:v>5.0019999999999998</c:v>
                </c:pt>
                <c:pt idx="6114">
                  <c:v>5.0030000000000001</c:v>
                </c:pt>
                <c:pt idx="6115">
                  <c:v>5.0040000000000004</c:v>
                </c:pt>
                <c:pt idx="6116">
                  <c:v>5.0049999999999999</c:v>
                </c:pt>
                <c:pt idx="6117">
                  <c:v>5.0060000000000002</c:v>
                </c:pt>
                <c:pt idx="6118">
                  <c:v>5.0070000000000006</c:v>
                </c:pt>
                <c:pt idx="6119">
                  <c:v>5.0070000000000006</c:v>
                </c:pt>
                <c:pt idx="6120">
                  <c:v>5.008</c:v>
                </c:pt>
                <c:pt idx="6121">
                  <c:v>5.0090000000000003</c:v>
                </c:pt>
                <c:pt idx="6122">
                  <c:v>5.01</c:v>
                </c:pt>
                <c:pt idx="6123">
                  <c:v>5.0110000000000001</c:v>
                </c:pt>
                <c:pt idx="6124">
                  <c:v>5.0120000000000005</c:v>
                </c:pt>
                <c:pt idx="6125">
                  <c:v>5.0120000000000005</c:v>
                </c:pt>
                <c:pt idx="6126">
                  <c:v>5.0129999999999999</c:v>
                </c:pt>
                <c:pt idx="6127">
                  <c:v>5.0140000000000002</c:v>
                </c:pt>
                <c:pt idx="6128">
                  <c:v>5.0150000000000006</c:v>
                </c:pt>
                <c:pt idx="6129">
                  <c:v>5.016</c:v>
                </c:pt>
                <c:pt idx="6130">
                  <c:v>5.0170000000000003</c:v>
                </c:pt>
                <c:pt idx="6131">
                  <c:v>5.0170000000000003</c:v>
                </c:pt>
                <c:pt idx="6132">
                  <c:v>5.0179999999999998</c:v>
                </c:pt>
                <c:pt idx="6133">
                  <c:v>5.0190000000000001</c:v>
                </c:pt>
                <c:pt idx="6134">
                  <c:v>5.0200000000000005</c:v>
                </c:pt>
                <c:pt idx="6135">
                  <c:v>5.0209999999999999</c:v>
                </c:pt>
                <c:pt idx="6136">
                  <c:v>5.0220000000000002</c:v>
                </c:pt>
                <c:pt idx="6137">
                  <c:v>5.0220000000000002</c:v>
                </c:pt>
                <c:pt idx="6138">
                  <c:v>5.0230000000000006</c:v>
                </c:pt>
                <c:pt idx="6139">
                  <c:v>5.024</c:v>
                </c:pt>
                <c:pt idx="6140">
                  <c:v>5.0250000000000004</c:v>
                </c:pt>
                <c:pt idx="6141">
                  <c:v>5.0259999999999998</c:v>
                </c:pt>
                <c:pt idx="6142">
                  <c:v>5.0270000000000001</c:v>
                </c:pt>
                <c:pt idx="6143">
                  <c:v>5.0270000000000001</c:v>
                </c:pt>
                <c:pt idx="6144">
                  <c:v>5.0280000000000005</c:v>
                </c:pt>
                <c:pt idx="6145">
                  <c:v>5.0289999999999999</c:v>
                </c:pt>
                <c:pt idx="6146">
                  <c:v>5.03</c:v>
                </c:pt>
                <c:pt idx="6147">
                  <c:v>5.0310000000000006</c:v>
                </c:pt>
                <c:pt idx="6148">
                  <c:v>5.032</c:v>
                </c:pt>
                <c:pt idx="6149">
                  <c:v>5.032</c:v>
                </c:pt>
                <c:pt idx="6150">
                  <c:v>5.0330000000000004</c:v>
                </c:pt>
                <c:pt idx="6151">
                  <c:v>5.0339999999999998</c:v>
                </c:pt>
                <c:pt idx="6152">
                  <c:v>5.0350000000000001</c:v>
                </c:pt>
                <c:pt idx="6153">
                  <c:v>5.0360000000000005</c:v>
                </c:pt>
                <c:pt idx="6154">
                  <c:v>5.0369999999999999</c:v>
                </c:pt>
                <c:pt idx="6155">
                  <c:v>5.0369999999999999</c:v>
                </c:pt>
                <c:pt idx="6156">
                  <c:v>5.0380000000000003</c:v>
                </c:pt>
                <c:pt idx="6157">
                  <c:v>5.0390000000000006</c:v>
                </c:pt>
                <c:pt idx="6158">
                  <c:v>5.04</c:v>
                </c:pt>
                <c:pt idx="6159">
                  <c:v>5.0410000000000004</c:v>
                </c:pt>
                <c:pt idx="6160">
                  <c:v>5.0410000000000004</c:v>
                </c:pt>
                <c:pt idx="6161">
                  <c:v>5.0419999999999998</c:v>
                </c:pt>
                <c:pt idx="6162">
                  <c:v>5.0430000000000001</c:v>
                </c:pt>
                <c:pt idx="6163">
                  <c:v>5.0440000000000005</c:v>
                </c:pt>
                <c:pt idx="6164">
                  <c:v>5.0449999999999999</c:v>
                </c:pt>
                <c:pt idx="6165">
                  <c:v>5.0460000000000003</c:v>
                </c:pt>
                <c:pt idx="6166">
                  <c:v>5.0460000000000003</c:v>
                </c:pt>
                <c:pt idx="6167">
                  <c:v>5.0470000000000006</c:v>
                </c:pt>
                <c:pt idx="6168">
                  <c:v>5.048</c:v>
                </c:pt>
                <c:pt idx="6169">
                  <c:v>5.0490000000000004</c:v>
                </c:pt>
                <c:pt idx="6170">
                  <c:v>5.05</c:v>
                </c:pt>
                <c:pt idx="6171">
                  <c:v>5.0510000000000002</c:v>
                </c:pt>
                <c:pt idx="6172">
                  <c:v>5.0510000000000002</c:v>
                </c:pt>
                <c:pt idx="6173">
                  <c:v>5.0520000000000005</c:v>
                </c:pt>
                <c:pt idx="6174">
                  <c:v>5.0529999999999999</c:v>
                </c:pt>
                <c:pt idx="6175">
                  <c:v>5.0540000000000003</c:v>
                </c:pt>
                <c:pt idx="6176">
                  <c:v>5.0549999999999997</c:v>
                </c:pt>
                <c:pt idx="6177">
                  <c:v>5.056</c:v>
                </c:pt>
                <c:pt idx="6178">
                  <c:v>5.056</c:v>
                </c:pt>
                <c:pt idx="6179">
                  <c:v>5.0570000000000004</c:v>
                </c:pt>
                <c:pt idx="6180">
                  <c:v>5.0579999999999998</c:v>
                </c:pt>
                <c:pt idx="6181">
                  <c:v>5.0590000000000002</c:v>
                </c:pt>
                <c:pt idx="6182">
                  <c:v>5.0600000000000005</c:v>
                </c:pt>
                <c:pt idx="6183">
                  <c:v>5.0609999999999999</c:v>
                </c:pt>
                <c:pt idx="6184">
                  <c:v>5.0609999999999999</c:v>
                </c:pt>
                <c:pt idx="6185">
                  <c:v>5.0620000000000003</c:v>
                </c:pt>
                <c:pt idx="6186">
                  <c:v>5.0629999999999997</c:v>
                </c:pt>
                <c:pt idx="6187">
                  <c:v>5.0640000000000001</c:v>
                </c:pt>
                <c:pt idx="6188">
                  <c:v>5.0650000000000004</c:v>
                </c:pt>
                <c:pt idx="6189">
                  <c:v>5.0659999999999998</c:v>
                </c:pt>
                <c:pt idx="6190">
                  <c:v>5.0659999999999998</c:v>
                </c:pt>
                <c:pt idx="6191">
                  <c:v>5.0670000000000002</c:v>
                </c:pt>
                <c:pt idx="6192">
                  <c:v>5.0680000000000005</c:v>
                </c:pt>
                <c:pt idx="6193">
                  <c:v>5.069</c:v>
                </c:pt>
                <c:pt idx="6194">
                  <c:v>5.07</c:v>
                </c:pt>
                <c:pt idx="6195">
                  <c:v>5.0709999999999997</c:v>
                </c:pt>
                <c:pt idx="6196">
                  <c:v>5.0709999999999997</c:v>
                </c:pt>
                <c:pt idx="6197">
                  <c:v>5.0720000000000001</c:v>
                </c:pt>
                <c:pt idx="6198">
                  <c:v>5.0730000000000004</c:v>
                </c:pt>
                <c:pt idx="6199">
                  <c:v>5.0739999999999998</c:v>
                </c:pt>
                <c:pt idx="6200">
                  <c:v>5.0750000000000002</c:v>
                </c:pt>
                <c:pt idx="6201">
                  <c:v>5.0760000000000005</c:v>
                </c:pt>
                <c:pt idx="6202">
                  <c:v>5.0760000000000005</c:v>
                </c:pt>
                <c:pt idx="6203">
                  <c:v>5.077</c:v>
                </c:pt>
                <c:pt idx="6204">
                  <c:v>5.0780000000000003</c:v>
                </c:pt>
                <c:pt idx="6205">
                  <c:v>5.0789999999999997</c:v>
                </c:pt>
                <c:pt idx="6206">
                  <c:v>5.08</c:v>
                </c:pt>
                <c:pt idx="6207">
                  <c:v>5.0810000000000004</c:v>
                </c:pt>
                <c:pt idx="6208">
                  <c:v>5.0810000000000004</c:v>
                </c:pt>
                <c:pt idx="6209">
                  <c:v>5.0819999999999999</c:v>
                </c:pt>
                <c:pt idx="6210">
                  <c:v>5.0830000000000002</c:v>
                </c:pt>
                <c:pt idx="6211">
                  <c:v>5.0840000000000005</c:v>
                </c:pt>
                <c:pt idx="6212">
                  <c:v>5.085</c:v>
                </c:pt>
                <c:pt idx="6213">
                  <c:v>5.085</c:v>
                </c:pt>
                <c:pt idx="6214">
                  <c:v>5.0860000000000003</c:v>
                </c:pt>
                <c:pt idx="6215">
                  <c:v>5.0869999999999997</c:v>
                </c:pt>
                <c:pt idx="6216">
                  <c:v>5.0880000000000001</c:v>
                </c:pt>
                <c:pt idx="6217">
                  <c:v>5.0890000000000004</c:v>
                </c:pt>
                <c:pt idx="6218">
                  <c:v>5.09</c:v>
                </c:pt>
                <c:pt idx="6219">
                  <c:v>5.09</c:v>
                </c:pt>
                <c:pt idx="6220">
                  <c:v>5.0910000000000002</c:v>
                </c:pt>
                <c:pt idx="6221">
                  <c:v>5.0920000000000005</c:v>
                </c:pt>
                <c:pt idx="6222">
                  <c:v>5.093</c:v>
                </c:pt>
                <c:pt idx="6223">
                  <c:v>5.0940000000000003</c:v>
                </c:pt>
                <c:pt idx="6224">
                  <c:v>5.0949999999999998</c:v>
                </c:pt>
                <c:pt idx="6225">
                  <c:v>5.0949999999999998</c:v>
                </c:pt>
                <c:pt idx="6226">
                  <c:v>5.0960000000000001</c:v>
                </c:pt>
                <c:pt idx="6227">
                  <c:v>5.0970000000000004</c:v>
                </c:pt>
                <c:pt idx="6228">
                  <c:v>5.0979999999999999</c:v>
                </c:pt>
                <c:pt idx="6229">
                  <c:v>5.0990000000000002</c:v>
                </c:pt>
                <c:pt idx="6230">
                  <c:v>5.1000000000000005</c:v>
                </c:pt>
                <c:pt idx="6231">
                  <c:v>5.1000000000000005</c:v>
                </c:pt>
                <c:pt idx="6232">
                  <c:v>5.101</c:v>
                </c:pt>
                <c:pt idx="6233">
                  <c:v>5.1020000000000003</c:v>
                </c:pt>
                <c:pt idx="6234">
                  <c:v>5.1029999999999998</c:v>
                </c:pt>
                <c:pt idx="6235">
                  <c:v>5.1040000000000001</c:v>
                </c:pt>
                <c:pt idx="6236">
                  <c:v>5.1050000000000004</c:v>
                </c:pt>
                <c:pt idx="6237">
                  <c:v>5.1050000000000004</c:v>
                </c:pt>
                <c:pt idx="6238">
                  <c:v>5.1059999999999999</c:v>
                </c:pt>
                <c:pt idx="6239">
                  <c:v>5.1070000000000002</c:v>
                </c:pt>
                <c:pt idx="6240">
                  <c:v>5.1080000000000005</c:v>
                </c:pt>
                <c:pt idx="6241">
                  <c:v>5.109</c:v>
                </c:pt>
                <c:pt idx="6242">
                  <c:v>5.1100000000000003</c:v>
                </c:pt>
                <c:pt idx="6243">
                  <c:v>5.1100000000000003</c:v>
                </c:pt>
                <c:pt idx="6244">
                  <c:v>5.1109999999999998</c:v>
                </c:pt>
                <c:pt idx="6245">
                  <c:v>5.1120000000000001</c:v>
                </c:pt>
                <c:pt idx="6246">
                  <c:v>5.1130000000000004</c:v>
                </c:pt>
                <c:pt idx="6247">
                  <c:v>5.1139999999999999</c:v>
                </c:pt>
                <c:pt idx="6248">
                  <c:v>5.1150000000000002</c:v>
                </c:pt>
                <c:pt idx="6249">
                  <c:v>5.1150000000000002</c:v>
                </c:pt>
                <c:pt idx="6250">
                  <c:v>5.1160000000000005</c:v>
                </c:pt>
                <c:pt idx="6251">
                  <c:v>5.117</c:v>
                </c:pt>
                <c:pt idx="6252">
                  <c:v>5.1180000000000003</c:v>
                </c:pt>
                <c:pt idx="6253">
                  <c:v>5.1189999999999998</c:v>
                </c:pt>
                <c:pt idx="6254">
                  <c:v>5.12</c:v>
                </c:pt>
                <c:pt idx="6255">
                  <c:v>5.12</c:v>
                </c:pt>
                <c:pt idx="6256">
                  <c:v>5.1210000000000004</c:v>
                </c:pt>
                <c:pt idx="6257">
                  <c:v>5.1219999999999999</c:v>
                </c:pt>
                <c:pt idx="6258">
                  <c:v>5.1230000000000002</c:v>
                </c:pt>
                <c:pt idx="6259">
                  <c:v>5.1240000000000006</c:v>
                </c:pt>
                <c:pt idx="6260">
                  <c:v>5.125</c:v>
                </c:pt>
                <c:pt idx="6261">
                  <c:v>5.125</c:v>
                </c:pt>
                <c:pt idx="6262">
                  <c:v>5.1260000000000003</c:v>
                </c:pt>
                <c:pt idx="6263">
                  <c:v>5.1269999999999998</c:v>
                </c:pt>
                <c:pt idx="6264">
                  <c:v>5.1280000000000001</c:v>
                </c:pt>
                <c:pt idx="6265">
                  <c:v>5.1290000000000004</c:v>
                </c:pt>
                <c:pt idx="6266">
                  <c:v>5.1290000000000004</c:v>
                </c:pt>
                <c:pt idx="6267">
                  <c:v>5.13</c:v>
                </c:pt>
                <c:pt idx="6268">
                  <c:v>5.1310000000000002</c:v>
                </c:pt>
                <c:pt idx="6269">
                  <c:v>5.1320000000000006</c:v>
                </c:pt>
                <c:pt idx="6270">
                  <c:v>5.133</c:v>
                </c:pt>
                <c:pt idx="6271">
                  <c:v>5.1340000000000003</c:v>
                </c:pt>
                <c:pt idx="6272">
                  <c:v>5.1340000000000003</c:v>
                </c:pt>
                <c:pt idx="6273">
                  <c:v>5.1349999999999998</c:v>
                </c:pt>
                <c:pt idx="6274">
                  <c:v>5.1360000000000001</c:v>
                </c:pt>
                <c:pt idx="6275">
                  <c:v>5.1370000000000005</c:v>
                </c:pt>
                <c:pt idx="6276">
                  <c:v>5.1379999999999999</c:v>
                </c:pt>
                <c:pt idx="6277">
                  <c:v>5.1390000000000002</c:v>
                </c:pt>
                <c:pt idx="6278">
                  <c:v>5.1390000000000002</c:v>
                </c:pt>
                <c:pt idx="6279">
                  <c:v>5.1400000000000006</c:v>
                </c:pt>
                <c:pt idx="6280">
                  <c:v>5.141</c:v>
                </c:pt>
                <c:pt idx="6281">
                  <c:v>5.1420000000000003</c:v>
                </c:pt>
                <c:pt idx="6282">
                  <c:v>5.1429999999999998</c:v>
                </c:pt>
                <c:pt idx="6283">
                  <c:v>5.1440000000000001</c:v>
                </c:pt>
                <c:pt idx="6284">
                  <c:v>5.1440000000000001</c:v>
                </c:pt>
                <c:pt idx="6285">
                  <c:v>5.1450000000000005</c:v>
                </c:pt>
                <c:pt idx="6286">
                  <c:v>5.1459999999999999</c:v>
                </c:pt>
                <c:pt idx="6287">
                  <c:v>5.1470000000000002</c:v>
                </c:pt>
                <c:pt idx="6288">
                  <c:v>5.1480000000000006</c:v>
                </c:pt>
                <c:pt idx="6289">
                  <c:v>5.149</c:v>
                </c:pt>
                <c:pt idx="6290">
                  <c:v>5.149</c:v>
                </c:pt>
                <c:pt idx="6291">
                  <c:v>5.15</c:v>
                </c:pt>
                <c:pt idx="6292">
                  <c:v>5.1509999999999998</c:v>
                </c:pt>
                <c:pt idx="6293">
                  <c:v>5.1520000000000001</c:v>
                </c:pt>
                <c:pt idx="6294">
                  <c:v>5.1530000000000005</c:v>
                </c:pt>
                <c:pt idx="6295">
                  <c:v>5.1539999999999999</c:v>
                </c:pt>
                <c:pt idx="6296">
                  <c:v>5.1539999999999999</c:v>
                </c:pt>
                <c:pt idx="6297">
                  <c:v>5.1550000000000002</c:v>
                </c:pt>
                <c:pt idx="6298">
                  <c:v>5.1560000000000006</c:v>
                </c:pt>
                <c:pt idx="6299">
                  <c:v>5.157</c:v>
                </c:pt>
                <c:pt idx="6300">
                  <c:v>5.1580000000000004</c:v>
                </c:pt>
                <c:pt idx="6301">
                  <c:v>5.1589999999999998</c:v>
                </c:pt>
                <c:pt idx="6302">
                  <c:v>5.1589999999999998</c:v>
                </c:pt>
                <c:pt idx="6303">
                  <c:v>5.16</c:v>
                </c:pt>
                <c:pt idx="6304">
                  <c:v>5.1610000000000005</c:v>
                </c:pt>
                <c:pt idx="6305">
                  <c:v>5.1619999999999999</c:v>
                </c:pt>
                <c:pt idx="6306">
                  <c:v>5.1630000000000003</c:v>
                </c:pt>
                <c:pt idx="6307">
                  <c:v>5.1640000000000006</c:v>
                </c:pt>
                <c:pt idx="6308">
                  <c:v>5.1640000000000006</c:v>
                </c:pt>
                <c:pt idx="6309">
                  <c:v>5.165</c:v>
                </c:pt>
                <c:pt idx="6310">
                  <c:v>5.1660000000000004</c:v>
                </c:pt>
                <c:pt idx="6311">
                  <c:v>5.1669999999999998</c:v>
                </c:pt>
                <c:pt idx="6312">
                  <c:v>5.1680000000000001</c:v>
                </c:pt>
                <c:pt idx="6313">
                  <c:v>5.1690000000000005</c:v>
                </c:pt>
                <c:pt idx="6314">
                  <c:v>5.1690000000000005</c:v>
                </c:pt>
                <c:pt idx="6315">
                  <c:v>5.17</c:v>
                </c:pt>
                <c:pt idx="6316">
                  <c:v>5.1710000000000003</c:v>
                </c:pt>
                <c:pt idx="6317">
                  <c:v>5.1720000000000006</c:v>
                </c:pt>
                <c:pt idx="6318">
                  <c:v>5.173</c:v>
                </c:pt>
                <c:pt idx="6319">
                  <c:v>5.173</c:v>
                </c:pt>
                <c:pt idx="6320">
                  <c:v>5.1740000000000004</c:v>
                </c:pt>
                <c:pt idx="6321">
                  <c:v>5.1749999999999998</c:v>
                </c:pt>
                <c:pt idx="6322">
                  <c:v>5.1760000000000002</c:v>
                </c:pt>
                <c:pt idx="6323">
                  <c:v>5.1770000000000005</c:v>
                </c:pt>
                <c:pt idx="6324">
                  <c:v>5.1779999999999999</c:v>
                </c:pt>
                <c:pt idx="6325">
                  <c:v>5.1779999999999999</c:v>
                </c:pt>
                <c:pt idx="6326">
                  <c:v>5.1790000000000003</c:v>
                </c:pt>
                <c:pt idx="6327">
                  <c:v>5.18</c:v>
                </c:pt>
                <c:pt idx="6328">
                  <c:v>5.181</c:v>
                </c:pt>
                <c:pt idx="6329">
                  <c:v>5.1820000000000004</c:v>
                </c:pt>
                <c:pt idx="6330">
                  <c:v>5.1829999999999998</c:v>
                </c:pt>
                <c:pt idx="6331">
                  <c:v>5.1829999999999998</c:v>
                </c:pt>
                <c:pt idx="6332">
                  <c:v>5.1840000000000002</c:v>
                </c:pt>
                <c:pt idx="6333">
                  <c:v>5.1850000000000005</c:v>
                </c:pt>
                <c:pt idx="6334">
                  <c:v>5.1859999999999999</c:v>
                </c:pt>
                <c:pt idx="6335">
                  <c:v>5.1870000000000003</c:v>
                </c:pt>
                <c:pt idx="6336">
                  <c:v>5.1879999999999997</c:v>
                </c:pt>
                <c:pt idx="6337">
                  <c:v>5.1879999999999997</c:v>
                </c:pt>
                <c:pt idx="6338">
                  <c:v>5.1890000000000001</c:v>
                </c:pt>
                <c:pt idx="6339">
                  <c:v>5.19</c:v>
                </c:pt>
                <c:pt idx="6340">
                  <c:v>5.1909999999999998</c:v>
                </c:pt>
                <c:pt idx="6341">
                  <c:v>5.1920000000000002</c:v>
                </c:pt>
                <c:pt idx="6342">
                  <c:v>5.1930000000000005</c:v>
                </c:pt>
                <c:pt idx="6343">
                  <c:v>5.1930000000000005</c:v>
                </c:pt>
                <c:pt idx="6344">
                  <c:v>5.194</c:v>
                </c:pt>
                <c:pt idx="6345">
                  <c:v>5.1950000000000003</c:v>
                </c:pt>
                <c:pt idx="6346">
                  <c:v>5.1959999999999997</c:v>
                </c:pt>
                <c:pt idx="6347">
                  <c:v>5.1970000000000001</c:v>
                </c:pt>
                <c:pt idx="6348">
                  <c:v>5.1980000000000004</c:v>
                </c:pt>
                <c:pt idx="6349">
                  <c:v>5.1980000000000004</c:v>
                </c:pt>
                <c:pt idx="6350">
                  <c:v>5.1989999999999998</c:v>
                </c:pt>
                <c:pt idx="6351">
                  <c:v>5.2</c:v>
                </c:pt>
                <c:pt idx="6352">
                  <c:v>5.2010000000000005</c:v>
                </c:pt>
                <c:pt idx="6353">
                  <c:v>5.202</c:v>
                </c:pt>
                <c:pt idx="6354">
                  <c:v>5.2030000000000003</c:v>
                </c:pt>
                <c:pt idx="6355">
                  <c:v>5.2030000000000003</c:v>
                </c:pt>
                <c:pt idx="6356">
                  <c:v>5.2039999999999997</c:v>
                </c:pt>
                <c:pt idx="6357">
                  <c:v>5.2050000000000001</c:v>
                </c:pt>
                <c:pt idx="6358">
                  <c:v>5.2060000000000004</c:v>
                </c:pt>
                <c:pt idx="6359">
                  <c:v>5.2069999999999999</c:v>
                </c:pt>
                <c:pt idx="6360">
                  <c:v>5.2080000000000002</c:v>
                </c:pt>
                <c:pt idx="6361">
                  <c:v>5.2080000000000002</c:v>
                </c:pt>
                <c:pt idx="6362">
                  <c:v>5.2090000000000005</c:v>
                </c:pt>
                <c:pt idx="6363">
                  <c:v>5.21</c:v>
                </c:pt>
                <c:pt idx="6364">
                  <c:v>5.2110000000000003</c:v>
                </c:pt>
                <c:pt idx="6365">
                  <c:v>5.2119999999999997</c:v>
                </c:pt>
                <c:pt idx="6366">
                  <c:v>5.2130000000000001</c:v>
                </c:pt>
                <c:pt idx="6367">
                  <c:v>5.2130000000000001</c:v>
                </c:pt>
                <c:pt idx="6368">
                  <c:v>5.2140000000000004</c:v>
                </c:pt>
                <c:pt idx="6369">
                  <c:v>5.2149999999999999</c:v>
                </c:pt>
                <c:pt idx="6370">
                  <c:v>5.2160000000000002</c:v>
                </c:pt>
                <c:pt idx="6371">
                  <c:v>5.2170000000000005</c:v>
                </c:pt>
                <c:pt idx="6372">
                  <c:v>5.2170000000000005</c:v>
                </c:pt>
                <c:pt idx="6373">
                  <c:v>5.218</c:v>
                </c:pt>
                <c:pt idx="6374">
                  <c:v>5.2190000000000003</c:v>
                </c:pt>
                <c:pt idx="6375">
                  <c:v>5.22</c:v>
                </c:pt>
                <c:pt idx="6376">
                  <c:v>5.2210000000000001</c:v>
                </c:pt>
                <c:pt idx="6377">
                  <c:v>5.2220000000000004</c:v>
                </c:pt>
                <c:pt idx="6378">
                  <c:v>5.2220000000000004</c:v>
                </c:pt>
                <c:pt idx="6379">
                  <c:v>5.2229999999999999</c:v>
                </c:pt>
                <c:pt idx="6380">
                  <c:v>5.2240000000000002</c:v>
                </c:pt>
                <c:pt idx="6381">
                  <c:v>5.2250000000000005</c:v>
                </c:pt>
                <c:pt idx="6382">
                  <c:v>5.226</c:v>
                </c:pt>
                <c:pt idx="6383">
                  <c:v>5.2270000000000003</c:v>
                </c:pt>
                <c:pt idx="6384">
                  <c:v>5.2270000000000003</c:v>
                </c:pt>
                <c:pt idx="6385">
                  <c:v>5.2279999999999998</c:v>
                </c:pt>
                <c:pt idx="6386">
                  <c:v>5.2290000000000001</c:v>
                </c:pt>
                <c:pt idx="6387">
                  <c:v>5.23</c:v>
                </c:pt>
                <c:pt idx="6388">
                  <c:v>5.2309999999999999</c:v>
                </c:pt>
                <c:pt idx="6389">
                  <c:v>5.2320000000000002</c:v>
                </c:pt>
                <c:pt idx="6390">
                  <c:v>5.2320000000000002</c:v>
                </c:pt>
                <c:pt idx="6391">
                  <c:v>5.2330000000000005</c:v>
                </c:pt>
                <c:pt idx="6392">
                  <c:v>5.234</c:v>
                </c:pt>
                <c:pt idx="6393">
                  <c:v>5.2350000000000003</c:v>
                </c:pt>
                <c:pt idx="6394">
                  <c:v>5.2359999999999998</c:v>
                </c:pt>
                <c:pt idx="6395">
                  <c:v>5.2370000000000001</c:v>
                </c:pt>
                <c:pt idx="6396">
                  <c:v>5.2370000000000001</c:v>
                </c:pt>
                <c:pt idx="6397">
                  <c:v>5.2380000000000004</c:v>
                </c:pt>
                <c:pt idx="6398">
                  <c:v>5.2389999999999999</c:v>
                </c:pt>
                <c:pt idx="6399">
                  <c:v>5.24</c:v>
                </c:pt>
                <c:pt idx="6400">
                  <c:v>5.2410000000000005</c:v>
                </c:pt>
                <c:pt idx="6401">
                  <c:v>5.242</c:v>
                </c:pt>
                <c:pt idx="6402">
                  <c:v>5.242</c:v>
                </c:pt>
                <c:pt idx="6403">
                  <c:v>5.2430000000000003</c:v>
                </c:pt>
                <c:pt idx="6404">
                  <c:v>5.2439999999999998</c:v>
                </c:pt>
                <c:pt idx="6405">
                  <c:v>5.2450000000000001</c:v>
                </c:pt>
                <c:pt idx="6406">
                  <c:v>5.2460000000000004</c:v>
                </c:pt>
                <c:pt idx="6407">
                  <c:v>5.2469999999999999</c:v>
                </c:pt>
                <c:pt idx="6408">
                  <c:v>5.2469999999999999</c:v>
                </c:pt>
                <c:pt idx="6409">
                  <c:v>5.2480000000000002</c:v>
                </c:pt>
                <c:pt idx="6410">
                  <c:v>5.2490000000000006</c:v>
                </c:pt>
                <c:pt idx="6411">
                  <c:v>5.25</c:v>
                </c:pt>
                <c:pt idx="6412">
                  <c:v>5.2510000000000003</c:v>
                </c:pt>
                <c:pt idx="6413">
                  <c:v>5.2519999999999998</c:v>
                </c:pt>
                <c:pt idx="6414">
                  <c:v>5.2519999999999998</c:v>
                </c:pt>
                <c:pt idx="6415">
                  <c:v>5.2530000000000001</c:v>
                </c:pt>
                <c:pt idx="6416">
                  <c:v>5.2540000000000004</c:v>
                </c:pt>
                <c:pt idx="6417">
                  <c:v>5.2549999999999999</c:v>
                </c:pt>
                <c:pt idx="6418">
                  <c:v>5.2560000000000002</c:v>
                </c:pt>
                <c:pt idx="6419">
                  <c:v>5.2570000000000006</c:v>
                </c:pt>
                <c:pt idx="6420">
                  <c:v>5.2570000000000006</c:v>
                </c:pt>
                <c:pt idx="6421">
                  <c:v>5.258</c:v>
                </c:pt>
                <c:pt idx="6422">
                  <c:v>5.2590000000000003</c:v>
                </c:pt>
                <c:pt idx="6423">
                  <c:v>5.26</c:v>
                </c:pt>
                <c:pt idx="6424">
                  <c:v>5.2610000000000001</c:v>
                </c:pt>
                <c:pt idx="6425">
                  <c:v>5.2610000000000001</c:v>
                </c:pt>
                <c:pt idx="6426">
                  <c:v>5.2620000000000005</c:v>
                </c:pt>
                <c:pt idx="6427">
                  <c:v>5.2629999999999999</c:v>
                </c:pt>
                <c:pt idx="6428">
                  <c:v>5.2640000000000002</c:v>
                </c:pt>
                <c:pt idx="6429">
                  <c:v>5.2650000000000006</c:v>
                </c:pt>
                <c:pt idx="6430">
                  <c:v>5.266</c:v>
                </c:pt>
                <c:pt idx="6431">
                  <c:v>5.266</c:v>
                </c:pt>
                <c:pt idx="6432">
                  <c:v>5.2670000000000003</c:v>
                </c:pt>
                <c:pt idx="6433">
                  <c:v>5.2679999999999998</c:v>
                </c:pt>
                <c:pt idx="6434">
                  <c:v>5.2690000000000001</c:v>
                </c:pt>
                <c:pt idx="6435">
                  <c:v>5.2700000000000005</c:v>
                </c:pt>
                <c:pt idx="6436">
                  <c:v>5.2709999999999999</c:v>
                </c:pt>
                <c:pt idx="6437">
                  <c:v>5.2709999999999999</c:v>
                </c:pt>
                <c:pt idx="6438">
                  <c:v>5.2720000000000002</c:v>
                </c:pt>
                <c:pt idx="6439">
                  <c:v>5.2730000000000006</c:v>
                </c:pt>
                <c:pt idx="6440">
                  <c:v>5.274</c:v>
                </c:pt>
                <c:pt idx="6441">
                  <c:v>5.2750000000000004</c:v>
                </c:pt>
                <c:pt idx="6442">
                  <c:v>5.2759999999999998</c:v>
                </c:pt>
                <c:pt idx="6443">
                  <c:v>5.2759999999999998</c:v>
                </c:pt>
                <c:pt idx="6444">
                  <c:v>5.2770000000000001</c:v>
                </c:pt>
                <c:pt idx="6445">
                  <c:v>5.2780000000000005</c:v>
                </c:pt>
                <c:pt idx="6446">
                  <c:v>5.2789999999999999</c:v>
                </c:pt>
                <c:pt idx="6447">
                  <c:v>5.28</c:v>
                </c:pt>
                <c:pt idx="6448">
                  <c:v>5.2810000000000006</c:v>
                </c:pt>
                <c:pt idx="6449">
                  <c:v>5.2810000000000006</c:v>
                </c:pt>
                <c:pt idx="6450">
                  <c:v>5.282</c:v>
                </c:pt>
                <c:pt idx="6451">
                  <c:v>5.2830000000000004</c:v>
                </c:pt>
                <c:pt idx="6452">
                  <c:v>5.2839999999999998</c:v>
                </c:pt>
                <c:pt idx="6453">
                  <c:v>5.2850000000000001</c:v>
                </c:pt>
                <c:pt idx="6454">
                  <c:v>5.2860000000000005</c:v>
                </c:pt>
                <c:pt idx="6455">
                  <c:v>5.2860000000000005</c:v>
                </c:pt>
                <c:pt idx="6456">
                  <c:v>5.2869999999999999</c:v>
                </c:pt>
                <c:pt idx="6457">
                  <c:v>5.2880000000000003</c:v>
                </c:pt>
                <c:pt idx="6458">
                  <c:v>5.2890000000000006</c:v>
                </c:pt>
                <c:pt idx="6459">
                  <c:v>5.29</c:v>
                </c:pt>
                <c:pt idx="6460">
                  <c:v>5.2910000000000004</c:v>
                </c:pt>
                <c:pt idx="6461">
                  <c:v>5.2910000000000004</c:v>
                </c:pt>
                <c:pt idx="6462">
                  <c:v>5.2919999999999998</c:v>
                </c:pt>
                <c:pt idx="6463">
                  <c:v>5.2930000000000001</c:v>
                </c:pt>
                <c:pt idx="6464">
                  <c:v>5.2940000000000005</c:v>
                </c:pt>
                <c:pt idx="6465">
                  <c:v>5.2949999999999999</c:v>
                </c:pt>
                <c:pt idx="6466">
                  <c:v>5.2960000000000003</c:v>
                </c:pt>
                <c:pt idx="6467">
                  <c:v>5.2960000000000003</c:v>
                </c:pt>
                <c:pt idx="6468">
                  <c:v>5.2970000000000006</c:v>
                </c:pt>
                <c:pt idx="6469">
                  <c:v>5.298</c:v>
                </c:pt>
                <c:pt idx="6470">
                  <c:v>5.2990000000000004</c:v>
                </c:pt>
                <c:pt idx="6471">
                  <c:v>5.3</c:v>
                </c:pt>
                <c:pt idx="6472">
                  <c:v>5.3010000000000002</c:v>
                </c:pt>
                <c:pt idx="6473">
                  <c:v>5.3010000000000002</c:v>
                </c:pt>
                <c:pt idx="6474">
                  <c:v>5.3020000000000005</c:v>
                </c:pt>
                <c:pt idx="6475">
                  <c:v>5.3029999999999999</c:v>
                </c:pt>
                <c:pt idx="6476">
                  <c:v>5.3040000000000003</c:v>
                </c:pt>
                <c:pt idx="6477">
                  <c:v>5.3049999999999997</c:v>
                </c:pt>
                <c:pt idx="6478">
                  <c:v>5.3049999999999997</c:v>
                </c:pt>
                <c:pt idx="6479">
                  <c:v>5.306</c:v>
                </c:pt>
                <c:pt idx="6480">
                  <c:v>5.3070000000000004</c:v>
                </c:pt>
                <c:pt idx="6481">
                  <c:v>5.3079999999999998</c:v>
                </c:pt>
                <c:pt idx="6482">
                  <c:v>5.3090000000000002</c:v>
                </c:pt>
                <c:pt idx="6483">
                  <c:v>5.3100000000000005</c:v>
                </c:pt>
                <c:pt idx="6484">
                  <c:v>5.3100000000000005</c:v>
                </c:pt>
                <c:pt idx="6485">
                  <c:v>5.3109999999999999</c:v>
                </c:pt>
                <c:pt idx="6486">
                  <c:v>5.3120000000000003</c:v>
                </c:pt>
                <c:pt idx="6487">
                  <c:v>5.3129999999999997</c:v>
                </c:pt>
                <c:pt idx="6488">
                  <c:v>5.3140000000000001</c:v>
                </c:pt>
                <c:pt idx="6489">
                  <c:v>5.3150000000000004</c:v>
                </c:pt>
                <c:pt idx="6490">
                  <c:v>5.3150000000000004</c:v>
                </c:pt>
                <c:pt idx="6491">
                  <c:v>5.3159999999999998</c:v>
                </c:pt>
                <c:pt idx="6492">
                  <c:v>5.3170000000000002</c:v>
                </c:pt>
                <c:pt idx="6493">
                  <c:v>5.3180000000000005</c:v>
                </c:pt>
                <c:pt idx="6494">
                  <c:v>5.319</c:v>
                </c:pt>
                <c:pt idx="6495">
                  <c:v>5.32</c:v>
                </c:pt>
                <c:pt idx="6496">
                  <c:v>5.32</c:v>
                </c:pt>
                <c:pt idx="6497">
                  <c:v>5.3209999999999997</c:v>
                </c:pt>
                <c:pt idx="6498">
                  <c:v>5.3220000000000001</c:v>
                </c:pt>
                <c:pt idx="6499">
                  <c:v>5.3230000000000004</c:v>
                </c:pt>
                <c:pt idx="6500">
                  <c:v>5.3239999999999998</c:v>
                </c:pt>
                <c:pt idx="6501">
                  <c:v>5.3250000000000002</c:v>
                </c:pt>
                <c:pt idx="6502">
                  <c:v>5.3250000000000002</c:v>
                </c:pt>
                <c:pt idx="6503">
                  <c:v>5.3260000000000005</c:v>
                </c:pt>
                <c:pt idx="6504">
                  <c:v>5.327</c:v>
                </c:pt>
                <c:pt idx="6505">
                  <c:v>5.3280000000000003</c:v>
                </c:pt>
                <c:pt idx="6506">
                  <c:v>5.3289999999999997</c:v>
                </c:pt>
                <c:pt idx="6507">
                  <c:v>5.33</c:v>
                </c:pt>
                <c:pt idx="6508">
                  <c:v>5.33</c:v>
                </c:pt>
                <c:pt idx="6509">
                  <c:v>5.3310000000000004</c:v>
                </c:pt>
                <c:pt idx="6510">
                  <c:v>5.3319999999999999</c:v>
                </c:pt>
                <c:pt idx="6511">
                  <c:v>5.3330000000000002</c:v>
                </c:pt>
                <c:pt idx="6512">
                  <c:v>5.3340000000000005</c:v>
                </c:pt>
                <c:pt idx="6513">
                  <c:v>5.335</c:v>
                </c:pt>
                <c:pt idx="6514">
                  <c:v>5.335</c:v>
                </c:pt>
                <c:pt idx="6515">
                  <c:v>5.3360000000000003</c:v>
                </c:pt>
                <c:pt idx="6516">
                  <c:v>5.3369999999999997</c:v>
                </c:pt>
                <c:pt idx="6517">
                  <c:v>5.3380000000000001</c:v>
                </c:pt>
                <c:pt idx="6518">
                  <c:v>5.3390000000000004</c:v>
                </c:pt>
                <c:pt idx="6519">
                  <c:v>5.34</c:v>
                </c:pt>
                <c:pt idx="6520">
                  <c:v>5.34</c:v>
                </c:pt>
                <c:pt idx="6521">
                  <c:v>5.3410000000000002</c:v>
                </c:pt>
                <c:pt idx="6522">
                  <c:v>5.3420000000000005</c:v>
                </c:pt>
                <c:pt idx="6523">
                  <c:v>5.343</c:v>
                </c:pt>
                <c:pt idx="6524">
                  <c:v>5.3440000000000003</c:v>
                </c:pt>
                <c:pt idx="6525">
                  <c:v>5.3449999999999998</c:v>
                </c:pt>
                <c:pt idx="6526">
                  <c:v>5.3449999999999998</c:v>
                </c:pt>
                <c:pt idx="6527">
                  <c:v>5.3460000000000001</c:v>
                </c:pt>
                <c:pt idx="6528">
                  <c:v>5.3470000000000004</c:v>
                </c:pt>
                <c:pt idx="6529">
                  <c:v>5.3479999999999999</c:v>
                </c:pt>
                <c:pt idx="6530">
                  <c:v>5.3490000000000002</c:v>
                </c:pt>
                <c:pt idx="6531">
                  <c:v>5.3490000000000002</c:v>
                </c:pt>
                <c:pt idx="6532">
                  <c:v>5.3500000000000005</c:v>
                </c:pt>
                <c:pt idx="6533">
                  <c:v>5.351</c:v>
                </c:pt>
                <c:pt idx="6534">
                  <c:v>5.3520000000000003</c:v>
                </c:pt>
                <c:pt idx="6535">
                  <c:v>5.3529999999999998</c:v>
                </c:pt>
                <c:pt idx="6536">
                  <c:v>5.3540000000000001</c:v>
                </c:pt>
                <c:pt idx="6537">
                  <c:v>5.3540000000000001</c:v>
                </c:pt>
                <c:pt idx="6538">
                  <c:v>5.3550000000000004</c:v>
                </c:pt>
                <c:pt idx="6539">
                  <c:v>5.3559999999999999</c:v>
                </c:pt>
                <c:pt idx="6540">
                  <c:v>5.3570000000000002</c:v>
                </c:pt>
                <c:pt idx="6541">
                  <c:v>5.3580000000000005</c:v>
                </c:pt>
                <c:pt idx="6542">
                  <c:v>5.359</c:v>
                </c:pt>
                <c:pt idx="6543">
                  <c:v>5.359</c:v>
                </c:pt>
                <c:pt idx="6544">
                  <c:v>5.36</c:v>
                </c:pt>
                <c:pt idx="6545">
                  <c:v>5.3609999999999998</c:v>
                </c:pt>
                <c:pt idx="6546">
                  <c:v>5.3620000000000001</c:v>
                </c:pt>
                <c:pt idx="6547">
                  <c:v>5.3630000000000004</c:v>
                </c:pt>
                <c:pt idx="6548">
                  <c:v>5.3639999999999999</c:v>
                </c:pt>
                <c:pt idx="6549">
                  <c:v>5.3639999999999999</c:v>
                </c:pt>
                <c:pt idx="6550">
                  <c:v>5.3650000000000002</c:v>
                </c:pt>
                <c:pt idx="6551">
                  <c:v>5.3660000000000005</c:v>
                </c:pt>
                <c:pt idx="6552">
                  <c:v>5.367</c:v>
                </c:pt>
                <c:pt idx="6553">
                  <c:v>5.3680000000000003</c:v>
                </c:pt>
                <c:pt idx="6554">
                  <c:v>5.3689999999999998</c:v>
                </c:pt>
                <c:pt idx="6555">
                  <c:v>5.3689999999999998</c:v>
                </c:pt>
                <c:pt idx="6556">
                  <c:v>5.37</c:v>
                </c:pt>
                <c:pt idx="6557">
                  <c:v>5.3710000000000004</c:v>
                </c:pt>
                <c:pt idx="6558">
                  <c:v>5.3719999999999999</c:v>
                </c:pt>
                <c:pt idx="6559">
                  <c:v>5.3730000000000002</c:v>
                </c:pt>
                <c:pt idx="6560">
                  <c:v>5.3740000000000006</c:v>
                </c:pt>
                <c:pt idx="6561">
                  <c:v>5.3740000000000006</c:v>
                </c:pt>
                <c:pt idx="6562">
                  <c:v>5.375</c:v>
                </c:pt>
                <c:pt idx="6563">
                  <c:v>5.3760000000000003</c:v>
                </c:pt>
                <c:pt idx="6564">
                  <c:v>5.3769999999999998</c:v>
                </c:pt>
                <c:pt idx="6565">
                  <c:v>5.3780000000000001</c:v>
                </c:pt>
                <c:pt idx="6566">
                  <c:v>5.3790000000000004</c:v>
                </c:pt>
                <c:pt idx="6567">
                  <c:v>5.3790000000000004</c:v>
                </c:pt>
                <c:pt idx="6568">
                  <c:v>5.38</c:v>
                </c:pt>
                <c:pt idx="6569">
                  <c:v>5.3810000000000002</c:v>
                </c:pt>
                <c:pt idx="6570">
                  <c:v>5.3820000000000006</c:v>
                </c:pt>
                <c:pt idx="6571">
                  <c:v>5.383</c:v>
                </c:pt>
                <c:pt idx="6572">
                  <c:v>5.3840000000000003</c:v>
                </c:pt>
                <c:pt idx="6573">
                  <c:v>5.3840000000000003</c:v>
                </c:pt>
                <c:pt idx="6574">
                  <c:v>5.3849999999999998</c:v>
                </c:pt>
                <c:pt idx="6575">
                  <c:v>5.3860000000000001</c:v>
                </c:pt>
                <c:pt idx="6576">
                  <c:v>5.3870000000000005</c:v>
                </c:pt>
                <c:pt idx="6577">
                  <c:v>5.3879999999999999</c:v>
                </c:pt>
                <c:pt idx="6578">
                  <c:v>5.3890000000000002</c:v>
                </c:pt>
                <c:pt idx="6579">
                  <c:v>5.3890000000000002</c:v>
                </c:pt>
                <c:pt idx="6580">
                  <c:v>5.3900000000000006</c:v>
                </c:pt>
                <c:pt idx="6581">
                  <c:v>5.391</c:v>
                </c:pt>
                <c:pt idx="6582">
                  <c:v>5.3920000000000003</c:v>
                </c:pt>
                <c:pt idx="6583">
                  <c:v>5.3929999999999998</c:v>
                </c:pt>
                <c:pt idx="6584">
                  <c:v>5.3929999999999998</c:v>
                </c:pt>
                <c:pt idx="6585">
                  <c:v>5.3940000000000001</c:v>
                </c:pt>
                <c:pt idx="6586">
                  <c:v>5.3950000000000005</c:v>
                </c:pt>
                <c:pt idx="6587">
                  <c:v>5.3959999999999999</c:v>
                </c:pt>
                <c:pt idx="6588">
                  <c:v>5.3970000000000002</c:v>
                </c:pt>
                <c:pt idx="6589">
                  <c:v>5.3980000000000006</c:v>
                </c:pt>
                <c:pt idx="6590">
                  <c:v>5.3980000000000006</c:v>
                </c:pt>
                <c:pt idx="6591">
                  <c:v>5.399</c:v>
                </c:pt>
                <c:pt idx="6592">
                  <c:v>5.4</c:v>
                </c:pt>
                <c:pt idx="6593">
                  <c:v>5.4009999999999998</c:v>
                </c:pt>
                <c:pt idx="6594">
                  <c:v>5.4020000000000001</c:v>
                </c:pt>
                <c:pt idx="6595">
                  <c:v>5.4030000000000005</c:v>
                </c:pt>
                <c:pt idx="6596">
                  <c:v>5.4030000000000005</c:v>
                </c:pt>
                <c:pt idx="6597">
                  <c:v>5.4039999999999999</c:v>
                </c:pt>
                <c:pt idx="6598">
                  <c:v>5.4050000000000002</c:v>
                </c:pt>
                <c:pt idx="6599">
                  <c:v>5.4060000000000006</c:v>
                </c:pt>
                <c:pt idx="6600">
                  <c:v>5.407</c:v>
                </c:pt>
                <c:pt idx="6601">
                  <c:v>5.4080000000000004</c:v>
                </c:pt>
                <c:pt idx="6602">
                  <c:v>5.4080000000000004</c:v>
                </c:pt>
                <c:pt idx="6603">
                  <c:v>5.4089999999999998</c:v>
                </c:pt>
                <c:pt idx="6604">
                  <c:v>5.41</c:v>
                </c:pt>
                <c:pt idx="6605">
                  <c:v>5.4110000000000005</c:v>
                </c:pt>
                <c:pt idx="6606">
                  <c:v>5.4119999999999999</c:v>
                </c:pt>
                <c:pt idx="6607">
                  <c:v>5.4130000000000003</c:v>
                </c:pt>
                <c:pt idx="6608">
                  <c:v>5.4130000000000003</c:v>
                </c:pt>
                <c:pt idx="6609">
                  <c:v>5.4140000000000006</c:v>
                </c:pt>
                <c:pt idx="6610">
                  <c:v>5.415</c:v>
                </c:pt>
                <c:pt idx="6611">
                  <c:v>5.4160000000000004</c:v>
                </c:pt>
                <c:pt idx="6612">
                  <c:v>5.4169999999999998</c:v>
                </c:pt>
                <c:pt idx="6613">
                  <c:v>5.4180000000000001</c:v>
                </c:pt>
                <c:pt idx="6614">
                  <c:v>5.4180000000000001</c:v>
                </c:pt>
                <c:pt idx="6615">
                  <c:v>5.4190000000000005</c:v>
                </c:pt>
                <c:pt idx="6616">
                  <c:v>5.42</c:v>
                </c:pt>
                <c:pt idx="6617">
                  <c:v>5.4210000000000003</c:v>
                </c:pt>
                <c:pt idx="6618">
                  <c:v>5.4220000000000006</c:v>
                </c:pt>
                <c:pt idx="6619">
                  <c:v>5.423</c:v>
                </c:pt>
                <c:pt idx="6620">
                  <c:v>5.423</c:v>
                </c:pt>
                <c:pt idx="6621">
                  <c:v>5.4240000000000004</c:v>
                </c:pt>
                <c:pt idx="6622">
                  <c:v>5.4249999999999998</c:v>
                </c:pt>
                <c:pt idx="6623">
                  <c:v>5.4260000000000002</c:v>
                </c:pt>
                <c:pt idx="6624">
                  <c:v>5.4270000000000005</c:v>
                </c:pt>
                <c:pt idx="6625">
                  <c:v>5.4279999999999999</c:v>
                </c:pt>
                <c:pt idx="6626">
                  <c:v>5.4279999999999999</c:v>
                </c:pt>
                <c:pt idx="6627">
                  <c:v>5.4290000000000003</c:v>
                </c:pt>
                <c:pt idx="6628">
                  <c:v>5.43</c:v>
                </c:pt>
                <c:pt idx="6629">
                  <c:v>5.431</c:v>
                </c:pt>
                <c:pt idx="6630">
                  <c:v>5.4320000000000004</c:v>
                </c:pt>
                <c:pt idx="6631">
                  <c:v>5.4329999999999998</c:v>
                </c:pt>
                <c:pt idx="6632">
                  <c:v>5.4329999999999998</c:v>
                </c:pt>
                <c:pt idx="6633">
                  <c:v>5.4340000000000002</c:v>
                </c:pt>
                <c:pt idx="6634">
                  <c:v>5.4350000000000005</c:v>
                </c:pt>
                <c:pt idx="6635">
                  <c:v>5.4359999999999999</c:v>
                </c:pt>
                <c:pt idx="6636">
                  <c:v>5.4370000000000003</c:v>
                </c:pt>
                <c:pt idx="6637">
                  <c:v>5.4370000000000003</c:v>
                </c:pt>
                <c:pt idx="6638">
                  <c:v>5.4379999999999997</c:v>
                </c:pt>
                <c:pt idx="6639">
                  <c:v>5.4390000000000001</c:v>
                </c:pt>
                <c:pt idx="6640">
                  <c:v>5.44</c:v>
                </c:pt>
                <c:pt idx="6641">
                  <c:v>5.4409999999999998</c:v>
                </c:pt>
                <c:pt idx="6642">
                  <c:v>5.4420000000000002</c:v>
                </c:pt>
                <c:pt idx="6643">
                  <c:v>5.4420000000000002</c:v>
                </c:pt>
                <c:pt idx="6644">
                  <c:v>5.4430000000000005</c:v>
                </c:pt>
                <c:pt idx="6645">
                  <c:v>5.444</c:v>
                </c:pt>
                <c:pt idx="6646">
                  <c:v>5.4450000000000003</c:v>
                </c:pt>
                <c:pt idx="6647">
                  <c:v>5.4459999999999997</c:v>
                </c:pt>
                <c:pt idx="6648">
                  <c:v>5.4470000000000001</c:v>
                </c:pt>
                <c:pt idx="6649">
                  <c:v>5.4470000000000001</c:v>
                </c:pt>
                <c:pt idx="6650">
                  <c:v>5.4480000000000004</c:v>
                </c:pt>
                <c:pt idx="6651">
                  <c:v>5.4489999999999998</c:v>
                </c:pt>
                <c:pt idx="6652">
                  <c:v>5.45</c:v>
                </c:pt>
                <c:pt idx="6653">
                  <c:v>5.4510000000000005</c:v>
                </c:pt>
                <c:pt idx="6654">
                  <c:v>5.452</c:v>
                </c:pt>
                <c:pt idx="6655">
                  <c:v>5.452</c:v>
                </c:pt>
                <c:pt idx="6656">
                  <c:v>5.4530000000000003</c:v>
                </c:pt>
                <c:pt idx="6657">
                  <c:v>5.4539999999999997</c:v>
                </c:pt>
                <c:pt idx="6658">
                  <c:v>5.4550000000000001</c:v>
                </c:pt>
                <c:pt idx="6659">
                  <c:v>5.4560000000000004</c:v>
                </c:pt>
                <c:pt idx="6660">
                  <c:v>5.4569999999999999</c:v>
                </c:pt>
                <c:pt idx="6661">
                  <c:v>5.4569999999999999</c:v>
                </c:pt>
                <c:pt idx="6662">
                  <c:v>5.4580000000000002</c:v>
                </c:pt>
                <c:pt idx="6663">
                  <c:v>5.4590000000000005</c:v>
                </c:pt>
                <c:pt idx="6664">
                  <c:v>5.46</c:v>
                </c:pt>
                <c:pt idx="6665">
                  <c:v>5.4610000000000003</c:v>
                </c:pt>
                <c:pt idx="6666">
                  <c:v>5.4619999999999997</c:v>
                </c:pt>
                <c:pt idx="6667">
                  <c:v>5.4619999999999997</c:v>
                </c:pt>
                <c:pt idx="6668">
                  <c:v>5.4630000000000001</c:v>
                </c:pt>
                <c:pt idx="6669">
                  <c:v>5.4640000000000004</c:v>
                </c:pt>
                <c:pt idx="6670">
                  <c:v>5.4649999999999999</c:v>
                </c:pt>
                <c:pt idx="6671">
                  <c:v>5.4660000000000002</c:v>
                </c:pt>
                <c:pt idx="6672">
                  <c:v>5.4670000000000005</c:v>
                </c:pt>
                <c:pt idx="6673">
                  <c:v>5.4670000000000005</c:v>
                </c:pt>
                <c:pt idx="6674">
                  <c:v>5.468</c:v>
                </c:pt>
                <c:pt idx="6675">
                  <c:v>5.4690000000000003</c:v>
                </c:pt>
                <c:pt idx="6676">
                  <c:v>5.47</c:v>
                </c:pt>
                <c:pt idx="6677">
                  <c:v>5.4710000000000001</c:v>
                </c:pt>
                <c:pt idx="6678">
                  <c:v>5.4720000000000004</c:v>
                </c:pt>
                <c:pt idx="6679">
                  <c:v>5.4720000000000004</c:v>
                </c:pt>
                <c:pt idx="6680">
                  <c:v>5.4729999999999999</c:v>
                </c:pt>
                <c:pt idx="6681">
                  <c:v>5.4740000000000002</c:v>
                </c:pt>
                <c:pt idx="6682">
                  <c:v>5.4750000000000005</c:v>
                </c:pt>
                <c:pt idx="6683">
                  <c:v>5.476</c:v>
                </c:pt>
                <c:pt idx="6684">
                  <c:v>5.4770000000000003</c:v>
                </c:pt>
                <c:pt idx="6685">
                  <c:v>5.4770000000000003</c:v>
                </c:pt>
                <c:pt idx="6686">
                  <c:v>5.4779999999999998</c:v>
                </c:pt>
                <c:pt idx="6687">
                  <c:v>5.4790000000000001</c:v>
                </c:pt>
                <c:pt idx="6688">
                  <c:v>5.48</c:v>
                </c:pt>
                <c:pt idx="6689">
                  <c:v>5.4809999999999999</c:v>
                </c:pt>
                <c:pt idx="6690">
                  <c:v>5.4809999999999999</c:v>
                </c:pt>
                <c:pt idx="6691">
                  <c:v>5.4820000000000002</c:v>
                </c:pt>
                <c:pt idx="6692">
                  <c:v>5.4830000000000005</c:v>
                </c:pt>
                <c:pt idx="6693">
                  <c:v>5.484</c:v>
                </c:pt>
                <c:pt idx="6694">
                  <c:v>5.4850000000000003</c:v>
                </c:pt>
                <c:pt idx="6695">
                  <c:v>5.4859999999999998</c:v>
                </c:pt>
                <c:pt idx="6696">
                  <c:v>5.4859999999999998</c:v>
                </c:pt>
                <c:pt idx="6697">
                  <c:v>5.4870000000000001</c:v>
                </c:pt>
                <c:pt idx="6698">
                  <c:v>5.4880000000000004</c:v>
                </c:pt>
                <c:pt idx="6699">
                  <c:v>5.4889999999999999</c:v>
                </c:pt>
                <c:pt idx="6700">
                  <c:v>5.49</c:v>
                </c:pt>
                <c:pt idx="6701">
                  <c:v>5.4910000000000005</c:v>
                </c:pt>
                <c:pt idx="6702">
                  <c:v>5.4910000000000005</c:v>
                </c:pt>
                <c:pt idx="6703">
                  <c:v>5.492</c:v>
                </c:pt>
                <c:pt idx="6704">
                  <c:v>5.4930000000000003</c:v>
                </c:pt>
                <c:pt idx="6705">
                  <c:v>5.4939999999999998</c:v>
                </c:pt>
                <c:pt idx="6706">
                  <c:v>5.4950000000000001</c:v>
                </c:pt>
                <c:pt idx="6707">
                  <c:v>5.4960000000000004</c:v>
                </c:pt>
                <c:pt idx="6708">
                  <c:v>5.4960000000000004</c:v>
                </c:pt>
                <c:pt idx="6709">
                  <c:v>5.4969999999999999</c:v>
                </c:pt>
                <c:pt idx="6710">
                  <c:v>5.4980000000000002</c:v>
                </c:pt>
                <c:pt idx="6711">
                  <c:v>5.4990000000000006</c:v>
                </c:pt>
                <c:pt idx="6712">
                  <c:v>5.5</c:v>
                </c:pt>
                <c:pt idx="6713">
                  <c:v>5.5010000000000003</c:v>
                </c:pt>
                <c:pt idx="6714">
                  <c:v>5.5010000000000003</c:v>
                </c:pt>
                <c:pt idx="6715">
                  <c:v>5.5019999999999998</c:v>
                </c:pt>
                <c:pt idx="6716">
                  <c:v>5.5030000000000001</c:v>
                </c:pt>
                <c:pt idx="6717">
                  <c:v>5.5040000000000004</c:v>
                </c:pt>
                <c:pt idx="6718">
                  <c:v>5.5049999999999999</c:v>
                </c:pt>
                <c:pt idx="6719">
                  <c:v>5.5060000000000002</c:v>
                </c:pt>
                <c:pt idx="6720">
                  <c:v>5.5060000000000002</c:v>
                </c:pt>
                <c:pt idx="6721">
                  <c:v>5.5070000000000006</c:v>
                </c:pt>
                <c:pt idx="6722">
                  <c:v>5.508</c:v>
                </c:pt>
                <c:pt idx="6723">
                  <c:v>5.5090000000000003</c:v>
                </c:pt>
                <c:pt idx="6724">
                  <c:v>5.51</c:v>
                </c:pt>
                <c:pt idx="6725">
                  <c:v>5.5110000000000001</c:v>
                </c:pt>
                <c:pt idx="6726">
                  <c:v>5.5110000000000001</c:v>
                </c:pt>
                <c:pt idx="6727">
                  <c:v>5.5120000000000005</c:v>
                </c:pt>
                <c:pt idx="6728">
                  <c:v>5.5129999999999999</c:v>
                </c:pt>
                <c:pt idx="6729">
                  <c:v>5.5140000000000002</c:v>
                </c:pt>
                <c:pt idx="6730">
                  <c:v>5.5150000000000006</c:v>
                </c:pt>
                <c:pt idx="6731">
                  <c:v>5.516</c:v>
                </c:pt>
                <c:pt idx="6732">
                  <c:v>5.516</c:v>
                </c:pt>
                <c:pt idx="6733">
                  <c:v>5.5170000000000003</c:v>
                </c:pt>
                <c:pt idx="6734">
                  <c:v>5.5179999999999998</c:v>
                </c:pt>
                <c:pt idx="6735">
                  <c:v>5.5190000000000001</c:v>
                </c:pt>
                <c:pt idx="6736">
                  <c:v>5.5200000000000005</c:v>
                </c:pt>
                <c:pt idx="6737">
                  <c:v>5.5209999999999999</c:v>
                </c:pt>
                <c:pt idx="6738">
                  <c:v>5.5209999999999999</c:v>
                </c:pt>
                <c:pt idx="6739">
                  <c:v>5.5220000000000002</c:v>
                </c:pt>
                <c:pt idx="6740">
                  <c:v>5.5230000000000006</c:v>
                </c:pt>
                <c:pt idx="6741">
                  <c:v>5.524</c:v>
                </c:pt>
                <c:pt idx="6742">
                  <c:v>5.5250000000000004</c:v>
                </c:pt>
                <c:pt idx="6743">
                  <c:v>5.5250000000000004</c:v>
                </c:pt>
                <c:pt idx="6744">
                  <c:v>5.5259999999999998</c:v>
                </c:pt>
                <c:pt idx="6745">
                  <c:v>5.5270000000000001</c:v>
                </c:pt>
                <c:pt idx="6746">
                  <c:v>5.5280000000000005</c:v>
                </c:pt>
                <c:pt idx="6747">
                  <c:v>5.5289999999999999</c:v>
                </c:pt>
                <c:pt idx="6748">
                  <c:v>5.53</c:v>
                </c:pt>
                <c:pt idx="6749">
                  <c:v>5.53</c:v>
                </c:pt>
                <c:pt idx="6750">
                  <c:v>5.5310000000000006</c:v>
                </c:pt>
                <c:pt idx="6751">
                  <c:v>5.532</c:v>
                </c:pt>
                <c:pt idx="6752">
                  <c:v>5.5330000000000004</c:v>
                </c:pt>
                <c:pt idx="6753">
                  <c:v>5.5339999999999998</c:v>
                </c:pt>
                <c:pt idx="6754">
                  <c:v>5.5350000000000001</c:v>
                </c:pt>
                <c:pt idx="6755">
                  <c:v>5.5350000000000001</c:v>
                </c:pt>
                <c:pt idx="6756">
                  <c:v>5.5360000000000005</c:v>
                </c:pt>
                <c:pt idx="6757">
                  <c:v>5.5369999999999999</c:v>
                </c:pt>
                <c:pt idx="6758">
                  <c:v>5.5380000000000003</c:v>
                </c:pt>
                <c:pt idx="6759">
                  <c:v>5.5390000000000006</c:v>
                </c:pt>
                <c:pt idx="6760">
                  <c:v>5.54</c:v>
                </c:pt>
                <c:pt idx="6761">
                  <c:v>5.54</c:v>
                </c:pt>
                <c:pt idx="6762">
                  <c:v>5.5410000000000004</c:v>
                </c:pt>
                <c:pt idx="6763">
                  <c:v>5.5419999999999998</c:v>
                </c:pt>
                <c:pt idx="6764">
                  <c:v>5.5430000000000001</c:v>
                </c:pt>
                <c:pt idx="6765">
                  <c:v>5.5440000000000005</c:v>
                </c:pt>
                <c:pt idx="6766">
                  <c:v>5.5449999999999999</c:v>
                </c:pt>
                <c:pt idx="6767">
                  <c:v>5.5449999999999999</c:v>
                </c:pt>
                <c:pt idx="6768">
                  <c:v>5.5460000000000003</c:v>
                </c:pt>
                <c:pt idx="6769">
                  <c:v>5.5470000000000006</c:v>
                </c:pt>
                <c:pt idx="6770">
                  <c:v>5.548</c:v>
                </c:pt>
                <c:pt idx="6771">
                  <c:v>5.5490000000000004</c:v>
                </c:pt>
                <c:pt idx="6772">
                  <c:v>5.55</c:v>
                </c:pt>
                <c:pt idx="6773">
                  <c:v>5.55</c:v>
                </c:pt>
                <c:pt idx="6774">
                  <c:v>5.5510000000000002</c:v>
                </c:pt>
                <c:pt idx="6775">
                  <c:v>5.5520000000000005</c:v>
                </c:pt>
                <c:pt idx="6776">
                  <c:v>5.5529999999999999</c:v>
                </c:pt>
                <c:pt idx="6777">
                  <c:v>5.5540000000000003</c:v>
                </c:pt>
                <c:pt idx="6778">
                  <c:v>5.5549999999999997</c:v>
                </c:pt>
                <c:pt idx="6779">
                  <c:v>5.5549999999999997</c:v>
                </c:pt>
                <c:pt idx="6780">
                  <c:v>5.556</c:v>
                </c:pt>
                <c:pt idx="6781">
                  <c:v>5.5570000000000004</c:v>
                </c:pt>
                <c:pt idx="6782">
                  <c:v>5.5579999999999998</c:v>
                </c:pt>
                <c:pt idx="6783">
                  <c:v>5.5590000000000002</c:v>
                </c:pt>
                <c:pt idx="6784">
                  <c:v>5.5600000000000005</c:v>
                </c:pt>
                <c:pt idx="6785">
                  <c:v>5.5600000000000005</c:v>
                </c:pt>
                <c:pt idx="6786">
                  <c:v>5.5609999999999999</c:v>
                </c:pt>
                <c:pt idx="6787">
                  <c:v>5.5620000000000003</c:v>
                </c:pt>
                <c:pt idx="6788">
                  <c:v>5.5629999999999997</c:v>
                </c:pt>
                <c:pt idx="6789">
                  <c:v>5.5640000000000001</c:v>
                </c:pt>
                <c:pt idx="6790">
                  <c:v>5.5650000000000004</c:v>
                </c:pt>
                <c:pt idx="6791">
                  <c:v>5.5650000000000004</c:v>
                </c:pt>
                <c:pt idx="6792">
                  <c:v>5.5659999999999998</c:v>
                </c:pt>
                <c:pt idx="6793">
                  <c:v>5.5670000000000002</c:v>
                </c:pt>
                <c:pt idx="6794">
                  <c:v>5.5680000000000005</c:v>
                </c:pt>
                <c:pt idx="6795">
                  <c:v>5.569</c:v>
                </c:pt>
                <c:pt idx="6796">
                  <c:v>5.569</c:v>
                </c:pt>
                <c:pt idx="6797">
                  <c:v>5.57</c:v>
                </c:pt>
                <c:pt idx="6798">
                  <c:v>5.5709999999999997</c:v>
                </c:pt>
                <c:pt idx="6799">
                  <c:v>5.5720000000000001</c:v>
                </c:pt>
                <c:pt idx="6800">
                  <c:v>5.5730000000000004</c:v>
                </c:pt>
                <c:pt idx="6801">
                  <c:v>5.5739999999999998</c:v>
                </c:pt>
                <c:pt idx="6802">
                  <c:v>5.5739999999999998</c:v>
                </c:pt>
                <c:pt idx="6803">
                  <c:v>5.5750000000000002</c:v>
                </c:pt>
                <c:pt idx="6804">
                  <c:v>5.5760000000000005</c:v>
                </c:pt>
                <c:pt idx="6805">
                  <c:v>5.577</c:v>
                </c:pt>
                <c:pt idx="6806">
                  <c:v>5.5780000000000003</c:v>
                </c:pt>
                <c:pt idx="6807">
                  <c:v>5.5789999999999997</c:v>
                </c:pt>
                <c:pt idx="6808">
                  <c:v>5.5789999999999997</c:v>
                </c:pt>
                <c:pt idx="6809">
                  <c:v>5.58</c:v>
                </c:pt>
                <c:pt idx="6810">
                  <c:v>5.5810000000000004</c:v>
                </c:pt>
                <c:pt idx="6811">
                  <c:v>5.5819999999999999</c:v>
                </c:pt>
                <c:pt idx="6812">
                  <c:v>5.5830000000000002</c:v>
                </c:pt>
                <c:pt idx="6813">
                  <c:v>5.5840000000000005</c:v>
                </c:pt>
                <c:pt idx="6814">
                  <c:v>5.5840000000000005</c:v>
                </c:pt>
                <c:pt idx="6815">
                  <c:v>5.585</c:v>
                </c:pt>
                <c:pt idx="6816">
                  <c:v>5.5860000000000003</c:v>
                </c:pt>
                <c:pt idx="6817">
                  <c:v>5.5869999999999997</c:v>
                </c:pt>
                <c:pt idx="6818">
                  <c:v>5.5880000000000001</c:v>
                </c:pt>
                <c:pt idx="6819">
                  <c:v>5.5890000000000004</c:v>
                </c:pt>
                <c:pt idx="6820">
                  <c:v>5.5890000000000004</c:v>
                </c:pt>
                <c:pt idx="6821">
                  <c:v>5.59</c:v>
                </c:pt>
                <c:pt idx="6822">
                  <c:v>5.5910000000000002</c:v>
                </c:pt>
                <c:pt idx="6823">
                  <c:v>5.5920000000000005</c:v>
                </c:pt>
                <c:pt idx="6824">
                  <c:v>5.593</c:v>
                </c:pt>
                <c:pt idx="6825">
                  <c:v>5.5940000000000003</c:v>
                </c:pt>
                <c:pt idx="6826">
                  <c:v>5.5940000000000003</c:v>
                </c:pt>
                <c:pt idx="6827">
                  <c:v>5.5949999999999998</c:v>
                </c:pt>
                <c:pt idx="6828">
                  <c:v>5.5960000000000001</c:v>
                </c:pt>
                <c:pt idx="6829">
                  <c:v>5.5970000000000004</c:v>
                </c:pt>
                <c:pt idx="6830">
                  <c:v>5.5979999999999999</c:v>
                </c:pt>
                <c:pt idx="6831">
                  <c:v>5.5990000000000002</c:v>
                </c:pt>
                <c:pt idx="6832">
                  <c:v>5.5990000000000002</c:v>
                </c:pt>
                <c:pt idx="6833">
                  <c:v>5.6000000000000005</c:v>
                </c:pt>
                <c:pt idx="6834">
                  <c:v>5.601</c:v>
                </c:pt>
                <c:pt idx="6835">
                  <c:v>5.6020000000000003</c:v>
                </c:pt>
                <c:pt idx="6836">
                  <c:v>5.6029999999999998</c:v>
                </c:pt>
                <c:pt idx="6837">
                  <c:v>5.6040000000000001</c:v>
                </c:pt>
                <c:pt idx="6838">
                  <c:v>5.6040000000000001</c:v>
                </c:pt>
                <c:pt idx="6839">
                  <c:v>5.6050000000000004</c:v>
                </c:pt>
                <c:pt idx="6840">
                  <c:v>5.6059999999999999</c:v>
                </c:pt>
                <c:pt idx="6841">
                  <c:v>5.6070000000000002</c:v>
                </c:pt>
                <c:pt idx="6842">
                  <c:v>5.6080000000000005</c:v>
                </c:pt>
                <c:pt idx="6843">
                  <c:v>5.609</c:v>
                </c:pt>
                <c:pt idx="6844">
                  <c:v>5.609</c:v>
                </c:pt>
                <c:pt idx="6845">
                  <c:v>5.61</c:v>
                </c:pt>
                <c:pt idx="6846">
                  <c:v>5.6109999999999998</c:v>
                </c:pt>
                <c:pt idx="6847">
                  <c:v>5.6120000000000001</c:v>
                </c:pt>
                <c:pt idx="6848">
                  <c:v>5.6130000000000004</c:v>
                </c:pt>
                <c:pt idx="6849">
                  <c:v>5.6130000000000004</c:v>
                </c:pt>
                <c:pt idx="6850">
                  <c:v>5.6139999999999999</c:v>
                </c:pt>
                <c:pt idx="6851">
                  <c:v>5.6150000000000002</c:v>
                </c:pt>
                <c:pt idx="6852">
                  <c:v>5.6160000000000005</c:v>
                </c:pt>
                <c:pt idx="6853">
                  <c:v>5.617</c:v>
                </c:pt>
                <c:pt idx="6854">
                  <c:v>5.6180000000000003</c:v>
                </c:pt>
                <c:pt idx="6855">
                  <c:v>5.6180000000000003</c:v>
                </c:pt>
                <c:pt idx="6856">
                  <c:v>5.6189999999999998</c:v>
                </c:pt>
                <c:pt idx="6857">
                  <c:v>5.62</c:v>
                </c:pt>
                <c:pt idx="6858">
                  <c:v>5.6210000000000004</c:v>
                </c:pt>
                <c:pt idx="6859">
                  <c:v>5.6219999999999999</c:v>
                </c:pt>
                <c:pt idx="6860">
                  <c:v>5.6230000000000002</c:v>
                </c:pt>
                <c:pt idx="6861">
                  <c:v>5.6230000000000002</c:v>
                </c:pt>
                <c:pt idx="6862">
                  <c:v>5.6240000000000006</c:v>
                </c:pt>
                <c:pt idx="6863">
                  <c:v>5.625</c:v>
                </c:pt>
                <c:pt idx="6864">
                  <c:v>5.6260000000000003</c:v>
                </c:pt>
                <c:pt idx="6865">
                  <c:v>5.6269999999999998</c:v>
                </c:pt>
                <c:pt idx="6866">
                  <c:v>5.6280000000000001</c:v>
                </c:pt>
                <c:pt idx="6867">
                  <c:v>5.6280000000000001</c:v>
                </c:pt>
                <c:pt idx="6868">
                  <c:v>5.6290000000000004</c:v>
                </c:pt>
                <c:pt idx="6869">
                  <c:v>5.63</c:v>
                </c:pt>
                <c:pt idx="6870">
                  <c:v>5.6310000000000002</c:v>
                </c:pt>
                <c:pt idx="6871">
                  <c:v>5.6320000000000006</c:v>
                </c:pt>
                <c:pt idx="6872">
                  <c:v>5.633</c:v>
                </c:pt>
                <c:pt idx="6873">
                  <c:v>5.633</c:v>
                </c:pt>
                <c:pt idx="6874">
                  <c:v>5.6340000000000003</c:v>
                </c:pt>
                <c:pt idx="6875">
                  <c:v>5.6349999999999998</c:v>
                </c:pt>
                <c:pt idx="6876">
                  <c:v>5.6360000000000001</c:v>
                </c:pt>
                <c:pt idx="6877">
                  <c:v>5.6370000000000005</c:v>
                </c:pt>
                <c:pt idx="6878">
                  <c:v>5.6379999999999999</c:v>
                </c:pt>
                <c:pt idx="6879">
                  <c:v>5.6379999999999999</c:v>
                </c:pt>
                <c:pt idx="6880">
                  <c:v>5.6390000000000002</c:v>
                </c:pt>
                <c:pt idx="6881">
                  <c:v>5.6400000000000006</c:v>
                </c:pt>
                <c:pt idx="6882">
                  <c:v>5.641</c:v>
                </c:pt>
                <c:pt idx="6883">
                  <c:v>5.6420000000000003</c:v>
                </c:pt>
                <c:pt idx="6884">
                  <c:v>5.6429999999999998</c:v>
                </c:pt>
                <c:pt idx="6885">
                  <c:v>5.6429999999999998</c:v>
                </c:pt>
                <c:pt idx="6886">
                  <c:v>5.6440000000000001</c:v>
                </c:pt>
                <c:pt idx="6887">
                  <c:v>5.6450000000000005</c:v>
                </c:pt>
                <c:pt idx="6888">
                  <c:v>5.6459999999999999</c:v>
                </c:pt>
                <c:pt idx="6889">
                  <c:v>5.6470000000000002</c:v>
                </c:pt>
                <c:pt idx="6890">
                  <c:v>5.6480000000000006</c:v>
                </c:pt>
                <c:pt idx="6891">
                  <c:v>5.6480000000000006</c:v>
                </c:pt>
                <c:pt idx="6892">
                  <c:v>5.649</c:v>
                </c:pt>
                <c:pt idx="6893">
                  <c:v>5.65</c:v>
                </c:pt>
                <c:pt idx="6894">
                  <c:v>5.6509999999999998</c:v>
                </c:pt>
                <c:pt idx="6895">
                  <c:v>5.6520000000000001</c:v>
                </c:pt>
                <c:pt idx="6896">
                  <c:v>5.6530000000000005</c:v>
                </c:pt>
                <c:pt idx="6897">
                  <c:v>5.6530000000000005</c:v>
                </c:pt>
                <c:pt idx="6898">
                  <c:v>5.6539999999999999</c:v>
                </c:pt>
                <c:pt idx="6899">
                  <c:v>5.6550000000000002</c:v>
                </c:pt>
                <c:pt idx="6900">
                  <c:v>5.6560000000000006</c:v>
                </c:pt>
                <c:pt idx="6901">
                  <c:v>5.657</c:v>
                </c:pt>
                <c:pt idx="6902">
                  <c:v>5.657</c:v>
                </c:pt>
                <c:pt idx="6903">
                  <c:v>5.6580000000000004</c:v>
                </c:pt>
                <c:pt idx="6904">
                  <c:v>5.6589999999999998</c:v>
                </c:pt>
                <c:pt idx="6905">
                  <c:v>5.66</c:v>
                </c:pt>
                <c:pt idx="6906">
                  <c:v>5.6610000000000005</c:v>
                </c:pt>
                <c:pt idx="6907">
                  <c:v>5.6619999999999999</c:v>
                </c:pt>
                <c:pt idx="6908">
                  <c:v>5.6619999999999999</c:v>
                </c:pt>
                <c:pt idx="6909">
                  <c:v>5.6630000000000003</c:v>
                </c:pt>
                <c:pt idx="6910">
                  <c:v>5.6640000000000006</c:v>
                </c:pt>
                <c:pt idx="6911">
                  <c:v>5.665</c:v>
                </c:pt>
                <c:pt idx="6912">
                  <c:v>5.6660000000000004</c:v>
                </c:pt>
                <c:pt idx="6913">
                  <c:v>5.6669999999999998</c:v>
                </c:pt>
                <c:pt idx="6914">
                  <c:v>5.6669999999999998</c:v>
                </c:pt>
                <c:pt idx="6915">
                  <c:v>5.6680000000000001</c:v>
                </c:pt>
                <c:pt idx="6916">
                  <c:v>5.6690000000000005</c:v>
                </c:pt>
                <c:pt idx="6917">
                  <c:v>5.67</c:v>
                </c:pt>
                <c:pt idx="6918">
                  <c:v>5.6710000000000003</c:v>
                </c:pt>
                <c:pt idx="6919">
                  <c:v>5.6720000000000006</c:v>
                </c:pt>
                <c:pt idx="6920">
                  <c:v>5.6720000000000006</c:v>
                </c:pt>
                <c:pt idx="6921">
                  <c:v>5.673</c:v>
                </c:pt>
                <c:pt idx="6922">
                  <c:v>5.6740000000000004</c:v>
                </c:pt>
                <c:pt idx="6923">
                  <c:v>5.6749999999999998</c:v>
                </c:pt>
                <c:pt idx="6924">
                  <c:v>5.6760000000000002</c:v>
                </c:pt>
                <c:pt idx="6925">
                  <c:v>5.6770000000000005</c:v>
                </c:pt>
                <c:pt idx="6926">
                  <c:v>5.6770000000000005</c:v>
                </c:pt>
                <c:pt idx="6927">
                  <c:v>5.6779999999999999</c:v>
                </c:pt>
                <c:pt idx="6928">
                  <c:v>5.6790000000000003</c:v>
                </c:pt>
                <c:pt idx="6929">
                  <c:v>5.68</c:v>
                </c:pt>
                <c:pt idx="6930">
                  <c:v>5.681</c:v>
                </c:pt>
                <c:pt idx="6931">
                  <c:v>5.6820000000000004</c:v>
                </c:pt>
                <c:pt idx="6932">
                  <c:v>5.6820000000000004</c:v>
                </c:pt>
                <c:pt idx="6933">
                  <c:v>5.6829999999999998</c:v>
                </c:pt>
                <c:pt idx="6934">
                  <c:v>5.6840000000000002</c:v>
                </c:pt>
                <c:pt idx="6935">
                  <c:v>5.6850000000000005</c:v>
                </c:pt>
                <c:pt idx="6936">
                  <c:v>5.6859999999999999</c:v>
                </c:pt>
                <c:pt idx="6937">
                  <c:v>5.6870000000000003</c:v>
                </c:pt>
                <c:pt idx="6938">
                  <c:v>5.6870000000000003</c:v>
                </c:pt>
                <c:pt idx="6939">
                  <c:v>5.6879999999999997</c:v>
                </c:pt>
                <c:pt idx="6940">
                  <c:v>5.6890000000000001</c:v>
                </c:pt>
                <c:pt idx="6941">
                  <c:v>5.69</c:v>
                </c:pt>
                <c:pt idx="6942">
                  <c:v>5.6909999999999998</c:v>
                </c:pt>
                <c:pt idx="6943">
                  <c:v>5.6920000000000002</c:v>
                </c:pt>
                <c:pt idx="6944">
                  <c:v>5.6920000000000002</c:v>
                </c:pt>
                <c:pt idx="6945">
                  <c:v>5.6930000000000005</c:v>
                </c:pt>
                <c:pt idx="6946">
                  <c:v>5.694</c:v>
                </c:pt>
                <c:pt idx="6947">
                  <c:v>5.6950000000000003</c:v>
                </c:pt>
                <c:pt idx="6948">
                  <c:v>5.6959999999999997</c:v>
                </c:pt>
                <c:pt idx="6949">
                  <c:v>5.6970000000000001</c:v>
                </c:pt>
                <c:pt idx="6950">
                  <c:v>5.6970000000000001</c:v>
                </c:pt>
                <c:pt idx="6951">
                  <c:v>5.6980000000000004</c:v>
                </c:pt>
                <c:pt idx="6952">
                  <c:v>5.6989999999999998</c:v>
                </c:pt>
                <c:pt idx="6953">
                  <c:v>5.7</c:v>
                </c:pt>
                <c:pt idx="6954">
                  <c:v>5.7010000000000005</c:v>
                </c:pt>
                <c:pt idx="6955">
                  <c:v>5.7010000000000005</c:v>
                </c:pt>
                <c:pt idx="6956">
                  <c:v>5.702</c:v>
                </c:pt>
                <c:pt idx="6957">
                  <c:v>5.7030000000000003</c:v>
                </c:pt>
                <c:pt idx="6958">
                  <c:v>5.7039999999999997</c:v>
                </c:pt>
                <c:pt idx="6959">
                  <c:v>5.7050000000000001</c:v>
                </c:pt>
                <c:pt idx="6960">
                  <c:v>5.7060000000000004</c:v>
                </c:pt>
                <c:pt idx="6961">
                  <c:v>5.7060000000000004</c:v>
                </c:pt>
                <c:pt idx="6962">
                  <c:v>5.7069999999999999</c:v>
                </c:pt>
                <c:pt idx="6963">
                  <c:v>5.7080000000000002</c:v>
                </c:pt>
                <c:pt idx="6964">
                  <c:v>5.7090000000000005</c:v>
                </c:pt>
                <c:pt idx="6965">
                  <c:v>5.71</c:v>
                </c:pt>
                <c:pt idx="6966">
                  <c:v>5.7110000000000003</c:v>
                </c:pt>
                <c:pt idx="6967">
                  <c:v>5.7110000000000003</c:v>
                </c:pt>
                <c:pt idx="6968">
                  <c:v>5.7119999999999997</c:v>
                </c:pt>
                <c:pt idx="6969">
                  <c:v>5.7130000000000001</c:v>
                </c:pt>
                <c:pt idx="6970">
                  <c:v>5.7140000000000004</c:v>
                </c:pt>
                <c:pt idx="6971">
                  <c:v>5.7149999999999999</c:v>
                </c:pt>
                <c:pt idx="6972">
                  <c:v>5.7160000000000002</c:v>
                </c:pt>
                <c:pt idx="6973">
                  <c:v>5.7160000000000002</c:v>
                </c:pt>
                <c:pt idx="6974">
                  <c:v>5.7170000000000005</c:v>
                </c:pt>
                <c:pt idx="6975">
                  <c:v>5.718</c:v>
                </c:pt>
                <c:pt idx="6976">
                  <c:v>5.7190000000000003</c:v>
                </c:pt>
                <c:pt idx="6977">
                  <c:v>5.72</c:v>
                </c:pt>
                <c:pt idx="6978">
                  <c:v>5.7210000000000001</c:v>
                </c:pt>
                <c:pt idx="6979">
                  <c:v>5.7210000000000001</c:v>
                </c:pt>
                <c:pt idx="6980">
                  <c:v>5.7220000000000004</c:v>
                </c:pt>
                <c:pt idx="6981">
                  <c:v>5.7229999999999999</c:v>
                </c:pt>
                <c:pt idx="6982">
                  <c:v>5.7240000000000002</c:v>
                </c:pt>
                <c:pt idx="6983">
                  <c:v>5.7250000000000005</c:v>
                </c:pt>
                <c:pt idx="6984">
                  <c:v>5.726</c:v>
                </c:pt>
                <c:pt idx="6985">
                  <c:v>5.726</c:v>
                </c:pt>
                <c:pt idx="6986">
                  <c:v>5.7270000000000003</c:v>
                </c:pt>
                <c:pt idx="6987">
                  <c:v>5.7279999999999998</c:v>
                </c:pt>
                <c:pt idx="6988">
                  <c:v>5.7290000000000001</c:v>
                </c:pt>
                <c:pt idx="6989">
                  <c:v>5.73</c:v>
                </c:pt>
                <c:pt idx="6990">
                  <c:v>5.7309999999999999</c:v>
                </c:pt>
                <c:pt idx="6991">
                  <c:v>5.7309999999999999</c:v>
                </c:pt>
                <c:pt idx="6992">
                  <c:v>5.7320000000000002</c:v>
                </c:pt>
                <c:pt idx="6993">
                  <c:v>5.7330000000000005</c:v>
                </c:pt>
                <c:pt idx="6994">
                  <c:v>5.734</c:v>
                </c:pt>
                <c:pt idx="6995">
                  <c:v>5.7350000000000003</c:v>
                </c:pt>
                <c:pt idx="6996">
                  <c:v>5.7359999999999998</c:v>
                </c:pt>
                <c:pt idx="6997">
                  <c:v>5.7359999999999998</c:v>
                </c:pt>
                <c:pt idx="6998">
                  <c:v>5.7370000000000001</c:v>
                </c:pt>
                <c:pt idx="6999">
                  <c:v>5.7380000000000004</c:v>
                </c:pt>
                <c:pt idx="7000">
                  <c:v>5.7389999999999999</c:v>
                </c:pt>
                <c:pt idx="7001">
                  <c:v>5.74</c:v>
                </c:pt>
                <c:pt idx="7002">
                  <c:v>5.7410000000000005</c:v>
                </c:pt>
                <c:pt idx="7003">
                  <c:v>5.7410000000000005</c:v>
                </c:pt>
                <c:pt idx="7004">
                  <c:v>5.742</c:v>
                </c:pt>
                <c:pt idx="7005">
                  <c:v>5.7430000000000003</c:v>
                </c:pt>
                <c:pt idx="7006">
                  <c:v>5.7439999999999998</c:v>
                </c:pt>
                <c:pt idx="7007">
                  <c:v>5.7450000000000001</c:v>
                </c:pt>
                <c:pt idx="7008">
                  <c:v>5.7450000000000001</c:v>
                </c:pt>
                <c:pt idx="7009">
                  <c:v>5.7460000000000004</c:v>
                </c:pt>
                <c:pt idx="7010">
                  <c:v>5.7469999999999999</c:v>
                </c:pt>
                <c:pt idx="7011">
                  <c:v>5.7480000000000002</c:v>
                </c:pt>
                <c:pt idx="7012">
                  <c:v>5.7490000000000006</c:v>
                </c:pt>
                <c:pt idx="7013">
                  <c:v>5.75</c:v>
                </c:pt>
                <c:pt idx="7014">
                  <c:v>5.75</c:v>
                </c:pt>
                <c:pt idx="7015">
                  <c:v>5.7510000000000003</c:v>
                </c:pt>
                <c:pt idx="7016">
                  <c:v>5.7519999999999998</c:v>
                </c:pt>
                <c:pt idx="7017">
                  <c:v>5.7530000000000001</c:v>
                </c:pt>
                <c:pt idx="7018">
                  <c:v>5.7540000000000004</c:v>
                </c:pt>
                <c:pt idx="7019">
                  <c:v>5.7549999999999999</c:v>
                </c:pt>
                <c:pt idx="7020">
                  <c:v>5.7549999999999999</c:v>
                </c:pt>
                <c:pt idx="7021">
                  <c:v>5.7560000000000002</c:v>
                </c:pt>
                <c:pt idx="7022">
                  <c:v>5.7570000000000006</c:v>
                </c:pt>
                <c:pt idx="7023">
                  <c:v>5.758</c:v>
                </c:pt>
                <c:pt idx="7024">
                  <c:v>5.7590000000000003</c:v>
                </c:pt>
                <c:pt idx="7025">
                  <c:v>5.76</c:v>
                </c:pt>
                <c:pt idx="7026">
                  <c:v>5.76</c:v>
                </c:pt>
                <c:pt idx="7027">
                  <c:v>5.7610000000000001</c:v>
                </c:pt>
                <c:pt idx="7028">
                  <c:v>5.7620000000000005</c:v>
                </c:pt>
                <c:pt idx="7029">
                  <c:v>5.7629999999999999</c:v>
                </c:pt>
                <c:pt idx="7030">
                  <c:v>5.7640000000000002</c:v>
                </c:pt>
                <c:pt idx="7031">
                  <c:v>5.7650000000000006</c:v>
                </c:pt>
                <c:pt idx="7032">
                  <c:v>5.7650000000000006</c:v>
                </c:pt>
                <c:pt idx="7033">
                  <c:v>5.766</c:v>
                </c:pt>
                <c:pt idx="7034">
                  <c:v>5.7670000000000003</c:v>
                </c:pt>
                <c:pt idx="7035">
                  <c:v>5.7679999999999998</c:v>
                </c:pt>
                <c:pt idx="7036">
                  <c:v>5.7690000000000001</c:v>
                </c:pt>
                <c:pt idx="7037">
                  <c:v>5.7700000000000005</c:v>
                </c:pt>
                <c:pt idx="7038">
                  <c:v>5.7700000000000005</c:v>
                </c:pt>
                <c:pt idx="7039">
                  <c:v>5.7709999999999999</c:v>
                </c:pt>
                <c:pt idx="7040">
                  <c:v>5.7720000000000002</c:v>
                </c:pt>
                <c:pt idx="7041">
                  <c:v>5.7730000000000006</c:v>
                </c:pt>
                <c:pt idx="7042">
                  <c:v>5.774</c:v>
                </c:pt>
                <c:pt idx="7043">
                  <c:v>5.7750000000000004</c:v>
                </c:pt>
                <c:pt idx="7044">
                  <c:v>5.7750000000000004</c:v>
                </c:pt>
                <c:pt idx="7045">
                  <c:v>5.7759999999999998</c:v>
                </c:pt>
                <c:pt idx="7046">
                  <c:v>5.7770000000000001</c:v>
                </c:pt>
                <c:pt idx="7047">
                  <c:v>5.7780000000000005</c:v>
                </c:pt>
                <c:pt idx="7048">
                  <c:v>5.7789999999999999</c:v>
                </c:pt>
                <c:pt idx="7049">
                  <c:v>5.78</c:v>
                </c:pt>
                <c:pt idx="7050">
                  <c:v>5.78</c:v>
                </c:pt>
                <c:pt idx="7051">
                  <c:v>5.7810000000000006</c:v>
                </c:pt>
                <c:pt idx="7052">
                  <c:v>5.782</c:v>
                </c:pt>
                <c:pt idx="7053">
                  <c:v>5.7830000000000004</c:v>
                </c:pt>
                <c:pt idx="7054">
                  <c:v>5.7839999999999998</c:v>
                </c:pt>
                <c:pt idx="7055">
                  <c:v>5.7850000000000001</c:v>
                </c:pt>
                <c:pt idx="7056">
                  <c:v>5.7850000000000001</c:v>
                </c:pt>
                <c:pt idx="7057">
                  <c:v>5.7860000000000005</c:v>
                </c:pt>
                <c:pt idx="7058">
                  <c:v>5.7869999999999999</c:v>
                </c:pt>
                <c:pt idx="7059">
                  <c:v>5.7880000000000003</c:v>
                </c:pt>
                <c:pt idx="7060">
                  <c:v>5.7890000000000006</c:v>
                </c:pt>
                <c:pt idx="7061">
                  <c:v>5.7890000000000006</c:v>
                </c:pt>
                <c:pt idx="7062">
                  <c:v>5.79</c:v>
                </c:pt>
                <c:pt idx="7063">
                  <c:v>5.7910000000000004</c:v>
                </c:pt>
                <c:pt idx="7064">
                  <c:v>5.7919999999999998</c:v>
                </c:pt>
                <c:pt idx="7065">
                  <c:v>5.7930000000000001</c:v>
                </c:pt>
                <c:pt idx="7066">
                  <c:v>5.7940000000000005</c:v>
                </c:pt>
                <c:pt idx="7067">
                  <c:v>5.7940000000000005</c:v>
                </c:pt>
                <c:pt idx="7068">
                  <c:v>5.7949999999999999</c:v>
                </c:pt>
                <c:pt idx="7069">
                  <c:v>5.7960000000000003</c:v>
                </c:pt>
                <c:pt idx="7070">
                  <c:v>5.7970000000000006</c:v>
                </c:pt>
                <c:pt idx="7071">
                  <c:v>5.798</c:v>
                </c:pt>
                <c:pt idx="7072">
                  <c:v>5.7990000000000004</c:v>
                </c:pt>
                <c:pt idx="7073">
                  <c:v>5.7990000000000004</c:v>
                </c:pt>
                <c:pt idx="7074">
                  <c:v>5.8</c:v>
                </c:pt>
                <c:pt idx="7075">
                  <c:v>5.8010000000000002</c:v>
                </c:pt>
                <c:pt idx="7076">
                  <c:v>5.8020000000000005</c:v>
                </c:pt>
                <c:pt idx="7077">
                  <c:v>5.8029999999999999</c:v>
                </c:pt>
                <c:pt idx="7078">
                  <c:v>5.8040000000000003</c:v>
                </c:pt>
                <c:pt idx="7079">
                  <c:v>5.8040000000000003</c:v>
                </c:pt>
                <c:pt idx="7080">
                  <c:v>5.8049999999999997</c:v>
                </c:pt>
                <c:pt idx="7081">
                  <c:v>5.806</c:v>
                </c:pt>
                <c:pt idx="7082">
                  <c:v>5.8070000000000004</c:v>
                </c:pt>
                <c:pt idx="7083">
                  <c:v>5.8079999999999998</c:v>
                </c:pt>
                <c:pt idx="7084">
                  <c:v>5.8090000000000002</c:v>
                </c:pt>
                <c:pt idx="7085">
                  <c:v>5.8090000000000002</c:v>
                </c:pt>
                <c:pt idx="7086">
                  <c:v>5.8100000000000005</c:v>
                </c:pt>
                <c:pt idx="7087">
                  <c:v>5.8109999999999999</c:v>
                </c:pt>
                <c:pt idx="7088">
                  <c:v>5.8120000000000003</c:v>
                </c:pt>
                <c:pt idx="7089">
                  <c:v>5.8129999999999997</c:v>
                </c:pt>
                <c:pt idx="7090">
                  <c:v>5.8140000000000001</c:v>
                </c:pt>
                <c:pt idx="7091">
                  <c:v>5.8140000000000001</c:v>
                </c:pt>
                <c:pt idx="7092">
                  <c:v>5.8150000000000004</c:v>
                </c:pt>
                <c:pt idx="7093">
                  <c:v>5.8159999999999998</c:v>
                </c:pt>
                <c:pt idx="7094">
                  <c:v>5.8170000000000002</c:v>
                </c:pt>
                <c:pt idx="7095">
                  <c:v>5.8180000000000005</c:v>
                </c:pt>
                <c:pt idx="7096">
                  <c:v>5.819</c:v>
                </c:pt>
                <c:pt idx="7097">
                  <c:v>5.819</c:v>
                </c:pt>
                <c:pt idx="7098">
                  <c:v>5.82</c:v>
                </c:pt>
                <c:pt idx="7099">
                  <c:v>5.8209999999999997</c:v>
                </c:pt>
                <c:pt idx="7100">
                  <c:v>5.8220000000000001</c:v>
                </c:pt>
                <c:pt idx="7101">
                  <c:v>5.8230000000000004</c:v>
                </c:pt>
                <c:pt idx="7102">
                  <c:v>5.8239999999999998</c:v>
                </c:pt>
                <c:pt idx="7103">
                  <c:v>5.8239999999999998</c:v>
                </c:pt>
                <c:pt idx="7104">
                  <c:v>5.8250000000000002</c:v>
                </c:pt>
                <c:pt idx="7105">
                  <c:v>5.8260000000000005</c:v>
                </c:pt>
                <c:pt idx="7106">
                  <c:v>5.827</c:v>
                </c:pt>
                <c:pt idx="7107">
                  <c:v>5.8280000000000003</c:v>
                </c:pt>
                <c:pt idx="7108">
                  <c:v>5.8289999999999997</c:v>
                </c:pt>
                <c:pt idx="7109">
                  <c:v>5.8289999999999997</c:v>
                </c:pt>
                <c:pt idx="7110">
                  <c:v>5.83</c:v>
                </c:pt>
                <c:pt idx="7111">
                  <c:v>5.8310000000000004</c:v>
                </c:pt>
                <c:pt idx="7112">
                  <c:v>5.8319999999999999</c:v>
                </c:pt>
                <c:pt idx="7113">
                  <c:v>5.8330000000000002</c:v>
                </c:pt>
                <c:pt idx="7114">
                  <c:v>5.8330000000000002</c:v>
                </c:pt>
                <c:pt idx="7115">
                  <c:v>5.8340000000000005</c:v>
                </c:pt>
                <c:pt idx="7116">
                  <c:v>5.835</c:v>
                </c:pt>
                <c:pt idx="7117">
                  <c:v>5.8360000000000003</c:v>
                </c:pt>
                <c:pt idx="7118">
                  <c:v>5.8369999999999997</c:v>
                </c:pt>
                <c:pt idx="7119">
                  <c:v>5.8380000000000001</c:v>
                </c:pt>
                <c:pt idx="7120">
                  <c:v>5.8380000000000001</c:v>
                </c:pt>
                <c:pt idx="7121">
                  <c:v>5.8390000000000004</c:v>
                </c:pt>
                <c:pt idx="7122">
                  <c:v>5.84</c:v>
                </c:pt>
                <c:pt idx="7123">
                  <c:v>5.8410000000000002</c:v>
                </c:pt>
                <c:pt idx="7124">
                  <c:v>5.8420000000000005</c:v>
                </c:pt>
                <c:pt idx="7125">
                  <c:v>5.843</c:v>
                </c:pt>
                <c:pt idx="7126">
                  <c:v>5.843</c:v>
                </c:pt>
                <c:pt idx="7127">
                  <c:v>5.8440000000000003</c:v>
                </c:pt>
                <c:pt idx="7128">
                  <c:v>5.8449999999999998</c:v>
                </c:pt>
                <c:pt idx="7129">
                  <c:v>5.8460000000000001</c:v>
                </c:pt>
                <c:pt idx="7130">
                  <c:v>5.8470000000000004</c:v>
                </c:pt>
                <c:pt idx="7131">
                  <c:v>5.8479999999999999</c:v>
                </c:pt>
                <c:pt idx="7132">
                  <c:v>5.8479999999999999</c:v>
                </c:pt>
                <c:pt idx="7133">
                  <c:v>5.8490000000000002</c:v>
                </c:pt>
                <c:pt idx="7134">
                  <c:v>5.8500000000000005</c:v>
                </c:pt>
                <c:pt idx="7135">
                  <c:v>5.851</c:v>
                </c:pt>
                <c:pt idx="7136">
                  <c:v>5.8520000000000003</c:v>
                </c:pt>
                <c:pt idx="7137">
                  <c:v>5.8529999999999998</c:v>
                </c:pt>
                <c:pt idx="7138">
                  <c:v>5.8529999999999998</c:v>
                </c:pt>
                <c:pt idx="7139">
                  <c:v>5.8540000000000001</c:v>
                </c:pt>
                <c:pt idx="7140">
                  <c:v>5.8550000000000004</c:v>
                </c:pt>
                <c:pt idx="7141">
                  <c:v>5.8559999999999999</c:v>
                </c:pt>
                <c:pt idx="7142">
                  <c:v>5.8570000000000002</c:v>
                </c:pt>
                <c:pt idx="7143">
                  <c:v>5.8580000000000005</c:v>
                </c:pt>
                <c:pt idx="7144">
                  <c:v>5.8580000000000005</c:v>
                </c:pt>
                <c:pt idx="7145">
                  <c:v>5.859</c:v>
                </c:pt>
                <c:pt idx="7146">
                  <c:v>5.86</c:v>
                </c:pt>
                <c:pt idx="7147">
                  <c:v>5.8609999999999998</c:v>
                </c:pt>
                <c:pt idx="7148">
                  <c:v>5.8620000000000001</c:v>
                </c:pt>
                <c:pt idx="7149">
                  <c:v>5.8630000000000004</c:v>
                </c:pt>
                <c:pt idx="7150">
                  <c:v>5.8630000000000004</c:v>
                </c:pt>
                <c:pt idx="7151">
                  <c:v>5.8639999999999999</c:v>
                </c:pt>
                <c:pt idx="7152">
                  <c:v>5.8650000000000002</c:v>
                </c:pt>
                <c:pt idx="7153">
                  <c:v>5.8660000000000005</c:v>
                </c:pt>
                <c:pt idx="7154">
                  <c:v>5.867</c:v>
                </c:pt>
                <c:pt idx="7155">
                  <c:v>5.8680000000000003</c:v>
                </c:pt>
                <c:pt idx="7156">
                  <c:v>5.8680000000000003</c:v>
                </c:pt>
                <c:pt idx="7157">
                  <c:v>5.8689999999999998</c:v>
                </c:pt>
                <c:pt idx="7158">
                  <c:v>5.87</c:v>
                </c:pt>
                <c:pt idx="7159">
                  <c:v>5.8710000000000004</c:v>
                </c:pt>
                <c:pt idx="7160">
                  <c:v>5.8719999999999999</c:v>
                </c:pt>
                <c:pt idx="7161">
                  <c:v>5.8730000000000002</c:v>
                </c:pt>
                <c:pt idx="7162">
                  <c:v>5.8730000000000002</c:v>
                </c:pt>
                <c:pt idx="7163">
                  <c:v>5.8740000000000006</c:v>
                </c:pt>
                <c:pt idx="7164">
                  <c:v>5.875</c:v>
                </c:pt>
                <c:pt idx="7165">
                  <c:v>5.8760000000000003</c:v>
                </c:pt>
                <c:pt idx="7166">
                  <c:v>5.8769999999999998</c:v>
                </c:pt>
                <c:pt idx="7167">
                  <c:v>5.8769999999999998</c:v>
                </c:pt>
                <c:pt idx="7168">
                  <c:v>5.8780000000000001</c:v>
                </c:pt>
                <c:pt idx="7169">
                  <c:v>5.8790000000000004</c:v>
                </c:pt>
                <c:pt idx="7170">
                  <c:v>5.88</c:v>
                </c:pt>
                <c:pt idx="7171">
                  <c:v>5.8810000000000002</c:v>
                </c:pt>
                <c:pt idx="7172">
                  <c:v>5.8820000000000006</c:v>
                </c:pt>
                <c:pt idx="7173">
                  <c:v>5.8820000000000006</c:v>
                </c:pt>
                <c:pt idx="7174">
                  <c:v>5.883</c:v>
                </c:pt>
                <c:pt idx="7175">
                  <c:v>5.8840000000000003</c:v>
                </c:pt>
                <c:pt idx="7176">
                  <c:v>5.8849999999999998</c:v>
                </c:pt>
                <c:pt idx="7177">
                  <c:v>5.8860000000000001</c:v>
                </c:pt>
                <c:pt idx="7178">
                  <c:v>5.8870000000000005</c:v>
                </c:pt>
                <c:pt idx="7179">
                  <c:v>5.8870000000000005</c:v>
                </c:pt>
                <c:pt idx="7180">
                  <c:v>5.8879999999999999</c:v>
                </c:pt>
                <c:pt idx="7181">
                  <c:v>5.8890000000000002</c:v>
                </c:pt>
                <c:pt idx="7182">
                  <c:v>5.8900000000000006</c:v>
                </c:pt>
                <c:pt idx="7183">
                  <c:v>5.891</c:v>
                </c:pt>
                <c:pt idx="7184">
                  <c:v>5.8920000000000003</c:v>
                </c:pt>
                <c:pt idx="7185">
                  <c:v>5.8920000000000003</c:v>
                </c:pt>
                <c:pt idx="7186">
                  <c:v>5.8929999999999998</c:v>
                </c:pt>
                <c:pt idx="7187">
                  <c:v>5.8940000000000001</c:v>
                </c:pt>
                <c:pt idx="7188">
                  <c:v>5.8950000000000005</c:v>
                </c:pt>
                <c:pt idx="7189">
                  <c:v>5.8959999999999999</c:v>
                </c:pt>
                <c:pt idx="7190">
                  <c:v>5.8970000000000002</c:v>
                </c:pt>
                <c:pt idx="7191">
                  <c:v>5.8970000000000002</c:v>
                </c:pt>
                <c:pt idx="7192">
                  <c:v>5.8980000000000006</c:v>
                </c:pt>
                <c:pt idx="7193">
                  <c:v>5.899</c:v>
                </c:pt>
                <c:pt idx="7194">
                  <c:v>5.9</c:v>
                </c:pt>
                <c:pt idx="7195">
                  <c:v>5.9009999999999998</c:v>
                </c:pt>
                <c:pt idx="7196">
                  <c:v>5.9020000000000001</c:v>
                </c:pt>
                <c:pt idx="7197">
                  <c:v>5.9020000000000001</c:v>
                </c:pt>
                <c:pt idx="7198">
                  <c:v>5.9030000000000005</c:v>
                </c:pt>
                <c:pt idx="7199">
                  <c:v>5.9039999999999999</c:v>
                </c:pt>
                <c:pt idx="7200">
                  <c:v>5.9050000000000002</c:v>
                </c:pt>
                <c:pt idx="7201">
                  <c:v>5.9060000000000006</c:v>
                </c:pt>
                <c:pt idx="7202">
                  <c:v>5.907</c:v>
                </c:pt>
                <c:pt idx="7203">
                  <c:v>5.907</c:v>
                </c:pt>
                <c:pt idx="7204">
                  <c:v>5.9080000000000004</c:v>
                </c:pt>
                <c:pt idx="7205">
                  <c:v>5.9089999999999998</c:v>
                </c:pt>
                <c:pt idx="7206">
                  <c:v>5.91</c:v>
                </c:pt>
                <c:pt idx="7207">
                  <c:v>5.9110000000000005</c:v>
                </c:pt>
                <c:pt idx="7208">
                  <c:v>5.9119999999999999</c:v>
                </c:pt>
                <c:pt idx="7209">
                  <c:v>5.9119999999999999</c:v>
                </c:pt>
                <c:pt idx="7210">
                  <c:v>5.9130000000000003</c:v>
                </c:pt>
                <c:pt idx="7211">
                  <c:v>5.9140000000000006</c:v>
                </c:pt>
                <c:pt idx="7212">
                  <c:v>5.915</c:v>
                </c:pt>
                <c:pt idx="7213">
                  <c:v>5.9160000000000004</c:v>
                </c:pt>
                <c:pt idx="7214">
                  <c:v>5.9160000000000004</c:v>
                </c:pt>
                <c:pt idx="7215">
                  <c:v>5.9169999999999998</c:v>
                </c:pt>
                <c:pt idx="7216">
                  <c:v>5.9180000000000001</c:v>
                </c:pt>
                <c:pt idx="7217">
                  <c:v>5.9190000000000005</c:v>
                </c:pt>
                <c:pt idx="7218">
                  <c:v>5.92</c:v>
                </c:pt>
                <c:pt idx="7219">
                  <c:v>5.9210000000000003</c:v>
                </c:pt>
                <c:pt idx="7220">
                  <c:v>5.9210000000000003</c:v>
                </c:pt>
                <c:pt idx="7221">
                  <c:v>5.9220000000000006</c:v>
                </c:pt>
                <c:pt idx="7222">
                  <c:v>5.923</c:v>
                </c:pt>
                <c:pt idx="7223">
                  <c:v>5.9240000000000004</c:v>
                </c:pt>
                <c:pt idx="7224">
                  <c:v>5.9249999999999998</c:v>
                </c:pt>
                <c:pt idx="7225">
                  <c:v>5.9260000000000002</c:v>
                </c:pt>
                <c:pt idx="7226">
                  <c:v>5.9260000000000002</c:v>
                </c:pt>
                <c:pt idx="7227">
                  <c:v>5.9270000000000005</c:v>
                </c:pt>
                <c:pt idx="7228">
                  <c:v>5.9279999999999999</c:v>
                </c:pt>
                <c:pt idx="7229">
                  <c:v>5.9290000000000003</c:v>
                </c:pt>
                <c:pt idx="7230">
                  <c:v>5.93</c:v>
                </c:pt>
                <c:pt idx="7231">
                  <c:v>5.931</c:v>
                </c:pt>
                <c:pt idx="7232">
                  <c:v>5.931</c:v>
                </c:pt>
                <c:pt idx="7233">
                  <c:v>5.9320000000000004</c:v>
                </c:pt>
                <c:pt idx="7234">
                  <c:v>5.9329999999999998</c:v>
                </c:pt>
                <c:pt idx="7235">
                  <c:v>5.9340000000000002</c:v>
                </c:pt>
                <c:pt idx="7236">
                  <c:v>5.9350000000000005</c:v>
                </c:pt>
                <c:pt idx="7237">
                  <c:v>5.9359999999999999</c:v>
                </c:pt>
                <c:pt idx="7238">
                  <c:v>5.9359999999999999</c:v>
                </c:pt>
                <c:pt idx="7239">
                  <c:v>5.9370000000000003</c:v>
                </c:pt>
                <c:pt idx="7240">
                  <c:v>5.9379999999999997</c:v>
                </c:pt>
                <c:pt idx="7241">
                  <c:v>5.9390000000000001</c:v>
                </c:pt>
                <c:pt idx="7242">
                  <c:v>5.94</c:v>
                </c:pt>
                <c:pt idx="7243">
                  <c:v>5.9409999999999998</c:v>
                </c:pt>
                <c:pt idx="7244">
                  <c:v>5.9409999999999998</c:v>
                </c:pt>
                <c:pt idx="7245">
                  <c:v>5.9420000000000002</c:v>
                </c:pt>
                <c:pt idx="7246">
                  <c:v>5.9430000000000005</c:v>
                </c:pt>
                <c:pt idx="7247">
                  <c:v>5.944</c:v>
                </c:pt>
                <c:pt idx="7248">
                  <c:v>5.9450000000000003</c:v>
                </c:pt>
                <c:pt idx="7249">
                  <c:v>5.9459999999999997</c:v>
                </c:pt>
                <c:pt idx="7250">
                  <c:v>5.9459999999999997</c:v>
                </c:pt>
                <c:pt idx="7251">
                  <c:v>5.9470000000000001</c:v>
                </c:pt>
                <c:pt idx="7252">
                  <c:v>5.9480000000000004</c:v>
                </c:pt>
                <c:pt idx="7253">
                  <c:v>5.9489999999999998</c:v>
                </c:pt>
                <c:pt idx="7254">
                  <c:v>5.95</c:v>
                </c:pt>
                <c:pt idx="7255">
                  <c:v>5.9510000000000005</c:v>
                </c:pt>
                <c:pt idx="7256">
                  <c:v>5.9510000000000005</c:v>
                </c:pt>
                <c:pt idx="7257">
                  <c:v>5.952</c:v>
                </c:pt>
                <c:pt idx="7258">
                  <c:v>5.9530000000000003</c:v>
                </c:pt>
                <c:pt idx="7259">
                  <c:v>5.9539999999999997</c:v>
                </c:pt>
                <c:pt idx="7260">
                  <c:v>5.9550000000000001</c:v>
                </c:pt>
                <c:pt idx="7261">
                  <c:v>5.9560000000000004</c:v>
                </c:pt>
                <c:pt idx="7262">
                  <c:v>5.9560000000000004</c:v>
                </c:pt>
                <c:pt idx="7263">
                  <c:v>5.9569999999999999</c:v>
                </c:pt>
                <c:pt idx="7264">
                  <c:v>5.9580000000000002</c:v>
                </c:pt>
                <c:pt idx="7265">
                  <c:v>5.9590000000000005</c:v>
                </c:pt>
                <c:pt idx="7266">
                  <c:v>5.96</c:v>
                </c:pt>
                <c:pt idx="7267">
                  <c:v>5.96</c:v>
                </c:pt>
                <c:pt idx="7268">
                  <c:v>5.9610000000000003</c:v>
                </c:pt>
                <c:pt idx="7269">
                  <c:v>5.9619999999999997</c:v>
                </c:pt>
                <c:pt idx="7270">
                  <c:v>5.9630000000000001</c:v>
                </c:pt>
                <c:pt idx="7271">
                  <c:v>5.9640000000000004</c:v>
                </c:pt>
                <c:pt idx="7272">
                  <c:v>5.9649999999999999</c:v>
                </c:pt>
                <c:pt idx="7273">
                  <c:v>5.9649999999999999</c:v>
                </c:pt>
                <c:pt idx="7274">
                  <c:v>5.9660000000000002</c:v>
                </c:pt>
                <c:pt idx="7275">
                  <c:v>5.9670000000000005</c:v>
                </c:pt>
                <c:pt idx="7276">
                  <c:v>5.968</c:v>
                </c:pt>
                <c:pt idx="7277">
                  <c:v>5.9690000000000003</c:v>
                </c:pt>
                <c:pt idx="7278">
                  <c:v>5.97</c:v>
                </c:pt>
                <c:pt idx="7279">
                  <c:v>5.97</c:v>
                </c:pt>
                <c:pt idx="7280">
                  <c:v>5.9710000000000001</c:v>
                </c:pt>
                <c:pt idx="7281">
                  <c:v>5.9720000000000004</c:v>
                </c:pt>
                <c:pt idx="7282">
                  <c:v>5.9729999999999999</c:v>
                </c:pt>
                <c:pt idx="7283">
                  <c:v>5.9740000000000002</c:v>
                </c:pt>
                <c:pt idx="7284">
                  <c:v>5.9750000000000005</c:v>
                </c:pt>
                <c:pt idx="7285">
                  <c:v>5.9750000000000005</c:v>
                </c:pt>
                <c:pt idx="7286">
                  <c:v>5.976</c:v>
                </c:pt>
                <c:pt idx="7287">
                  <c:v>5.9770000000000003</c:v>
                </c:pt>
                <c:pt idx="7288">
                  <c:v>5.9779999999999998</c:v>
                </c:pt>
                <c:pt idx="7289">
                  <c:v>5.9790000000000001</c:v>
                </c:pt>
                <c:pt idx="7290">
                  <c:v>5.98</c:v>
                </c:pt>
                <c:pt idx="7291">
                  <c:v>5.98</c:v>
                </c:pt>
                <c:pt idx="7292">
                  <c:v>5.9809999999999999</c:v>
                </c:pt>
                <c:pt idx="7293">
                  <c:v>5.9820000000000002</c:v>
                </c:pt>
                <c:pt idx="7294">
                  <c:v>5.9830000000000005</c:v>
                </c:pt>
                <c:pt idx="7295">
                  <c:v>5.984</c:v>
                </c:pt>
                <c:pt idx="7296">
                  <c:v>5.9850000000000003</c:v>
                </c:pt>
                <c:pt idx="7297">
                  <c:v>5.9850000000000003</c:v>
                </c:pt>
                <c:pt idx="7298">
                  <c:v>5.9859999999999998</c:v>
                </c:pt>
                <c:pt idx="7299">
                  <c:v>5.9870000000000001</c:v>
                </c:pt>
                <c:pt idx="7300">
                  <c:v>5.9880000000000004</c:v>
                </c:pt>
                <c:pt idx="7301">
                  <c:v>5.9889999999999999</c:v>
                </c:pt>
                <c:pt idx="7302">
                  <c:v>5.99</c:v>
                </c:pt>
                <c:pt idx="7303">
                  <c:v>5.99</c:v>
                </c:pt>
                <c:pt idx="7304">
                  <c:v>5.9910000000000005</c:v>
                </c:pt>
                <c:pt idx="7305">
                  <c:v>5.992</c:v>
                </c:pt>
                <c:pt idx="7306">
                  <c:v>5.9930000000000003</c:v>
                </c:pt>
                <c:pt idx="7307">
                  <c:v>5.9939999999999998</c:v>
                </c:pt>
                <c:pt idx="7308">
                  <c:v>5.9950000000000001</c:v>
                </c:pt>
                <c:pt idx="7309">
                  <c:v>5.9950000000000001</c:v>
                </c:pt>
                <c:pt idx="7310">
                  <c:v>5.9960000000000004</c:v>
                </c:pt>
                <c:pt idx="7311">
                  <c:v>5.9969999999999999</c:v>
                </c:pt>
                <c:pt idx="7312">
                  <c:v>5.9980000000000002</c:v>
                </c:pt>
                <c:pt idx="7313">
                  <c:v>5.9990000000000006</c:v>
                </c:pt>
                <c:pt idx="7314">
                  <c:v>6</c:v>
                </c:pt>
                <c:pt idx="7315">
                  <c:v>6</c:v>
                </c:pt>
                <c:pt idx="7316">
                  <c:v>6.0010000000000003</c:v>
                </c:pt>
                <c:pt idx="7317">
                  <c:v>6.0019999999999998</c:v>
                </c:pt>
                <c:pt idx="7318">
                  <c:v>6.0030000000000001</c:v>
                </c:pt>
                <c:pt idx="7319">
                  <c:v>6.0040000000000004</c:v>
                </c:pt>
                <c:pt idx="7320">
                  <c:v>6.0040000000000004</c:v>
                </c:pt>
                <c:pt idx="7321">
                  <c:v>6.0049999999999999</c:v>
                </c:pt>
                <c:pt idx="7322">
                  <c:v>6.0060000000000002</c:v>
                </c:pt>
                <c:pt idx="7323">
                  <c:v>6.0070000000000006</c:v>
                </c:pt>
                <c:pt idx="7324">
                  <c:v>6.008</c:v>
                </c:pt>
                <c:pt idx="7325">
                  <c:v>6.0090000000000003</c:v>
                </c:pt>
                <c:pt idx="7326">
                  <c:v>6.0090000000000003</c:v>
                </c:pt>
                <c:pt idx="7327">
                  <c:v>6.01</c:v>
                </c:pt>
                <c:pt idx="7328">
                  <c:v>6.0110000000000001</c:v>
                </c:pt>
                <c:pt idx="7329">
                  <c:v>6.0120000000000005</c:v>
                </c:pt>
                <c:pt idx="7330">
                  <c:v>6.0129999999999999</c:v>
                </c:pt>
                <c:pt idx="7331">
                  <c:v>6.0140000000000002</c:v>
                </c:pt>
                <c:pt idx="7332">
                  <c:v>6.0140000000000002</c:v>
                </c:pt>
                <c:pt idx="7333">
                  <c:v>6.0150000000000006</c:v>
                </c:pt>
                <c:pt idx="7334">
                  <c:v>6.016</c:v>
                </c:pt>
                <c:pt idx="7335">
                  <c:v>6.0170000000000003</c:v>
                </c:pt>
                <c:pt idx="7336">
                  <c:v>6.0179999999999998</c:v>
                </c:pt>
                <c:pt idx="7337">
                  <c:v>6.0190000000000001</c:v>
                </c:pt>
                <c:pt idx="7338">
                  <c:v>6.0190000000000001</c:v>
                </c:pt>
                <c:pt idx="7339">
                  <c:v>6.0200000000000005</c:v>
                </c:pt>
                <c:pt idx="7340">
                  <c:v>6.0209999999999999</c:v>
                </c:pt>
                <c:pt idx="7341">
                  <c:v>6.0220000000000002</c:v>
                </c:pt>
                <c:pt idx="7342">
                  <c:v>6.0230000000000006</c:v>
                </c:pt>
                <c:pt idx="7343">
                  <c:v>6.024</c:v>
                </c:pt>
                <c:pt idx="7344">
                  <c:v>6.024</c:v>
                </c:pt>
                <c:pt idx="7345">
                  <c:v>6.0250000000000004</c:v>
                </c:pt>
                <c:pt idx="7346">
                  <c:v>6.0259999999999998</c:v>
                </c:pt>
                <c:pt idx="7347">
                  <c:v>6.0270000000000001</c:v>
                </c:pt>
                <c:pt idx="7348">
                  <c:v>6.0280000000000005</c:v>
                </c:pt>
                <c:pt idx="7349">
                  <c:v>6.0289999999999999</c:v>
                </c:pt>
                <c:pt idx="7350">
                  <c:v>6.0289999999999999</c:v>
                </c:pt>
                <c:pt idx="7351">
                  <c:v>6.03</c:v>
                </c:pt>
                <c:pt idx="7352">
                  <c:v>6.0310000000000006</c:v>
                </c:pt>
                <c:pt idx="7353">
                  <c:v>6.032</c:v>
                </c:pt>
                <c:pt idx="7354">
                  <c:v>6.0330000000000004</c:v>
                </c:pt>
                <c:pt idx="7355">
                  <c:v>6.0339999999999998</c:v>
                </c:pt>
                <c:pt idx="7356">
                  <c:v>6.0339999999999998</c:v>
                </c:pt>
                <c:pt idx="7357">
                  <c:v>6.0350000000000001</c:v>
                </c:pt>
                <c:pt idx="7358">
                  <c:v>6.0360000000000005</c:v>
                </c:pt>
                <c:pt idx="7359">
                  <c:v>6.0369999999999999</c:v>
                </c:pt>
                <c:pt idx="7360">
                  <c:v>6.0380000000000003</c:v>
                </c:pt>
                <c:pt idx="7361">
                  <c:v>6.0390000000000006</c:v>
                </c:pt>
                <c:pt idx="7362">
                  <c:v>6.0390000000000006</c:v>
                </c:pt>
                <c:pt idx="7363">
                  <c:v>6.04</c:v>
                </c:pt>
                <c:pt idx="7364">
                  <c:v>6.0410000000000004</c:v>
                </c:pt>
                <c:pt idx="7365">
                  <c:v>6.0419999999999998</c:v>
                </c:pt>
                <c:pt idx="7366">
                  <c:v>6.0430000000000001</c:v>
                </c:pt>
                <c:pt idx="7367">
                  <c:v>6.0440000000000005</c:v>
                </c:pt>
                <c:pt idx="7368">
                  <c:v>6.0440000000000005</c:v>
                </c:pt>
                <c:pt idx="7369">
                  <c:v>6.0449999999999999</c:v>
                </c:pt>
                <c:pt idx="7370">
                  <c:v>6.0460000000000003</c:v>
                </c:pt>
                <c:pt idx="7371">
                  <c:v>6.0470000000000006</c:v>
                </c:pt>
                <c:pt idx="7372">
                  <c:v>6.048</c:v>
                </c:pt>
                <c:pt idx="7373">
                  <c:v>6.048</c:v>
                </c:pt>
                <c:pt idx="7374">
                  <c:v>6.0490000000000004</c:v>
                </c:pt>
                <c:pt idx="7375">
                  <c:v>6.05</c:v>
                </c:pt>
                <c:pt idx="7376">
                  <c:v>6.0510000000000002</c:v>
                </c:pt>
                <c:pt idx="7377">
                  <c:v>6.0520000000000005</c:v>
                </c:pt>
                <c:pt idx="7378">
                  <c:v>6.0529999999999999</c:v>
                </c:pt>
                <c:pt idx="7379">
                  <c:v>6.0529999999999999</c:v>
                </c:pt>
                <c:pt idx="7380">
                  <c:v>6.0540000000000003</c:v>
                </c:pt>
                <c:pt idx="7381">
                  <c:v>6.0549999999999997</c:v>
                </c:pt>
                <c:pt idx="7382">
                  <c:v>6.056</c:v>
                </c:pt>
                <c:pt idx="7383">
                  <c:v>6.0570000000000004</c:v>
                </c:pt>
                <c:pt idx="7384">
                  <c:v>6.0579999999999998</c:v>
                </c:pt>
                <c:pt idx="7385">
                  <c:v>6.0579999999999998</c:v>
                </c:pt>
                <c:pt idx="7386">
                  <c:v>6.0590000000000002</c:v>
                </c:pt>
                <c:pt idx="7387">
                  <c:v>6.0600000000000005</c:v>
                </c:pt>
                <c:pt idx="7388">
                  <c:v>6.0609999999999999</c:v>
                </c:pt>
                <c:pt idx="7389">
                  <c:v>6.0620000000000003</c:v>
                </c:pt>
                <c:pt idx="7390">
                  <c:v>6.0629999999999997</c:v>
                </c:pt>
                <c:pt idx="7391">
                  <c:v>6.0629999999999997</c:v>
                </c:pt>
                <c:pt idx="7392">
                  <c:v>6.0640000000000001</c:v>
                </c:pt>
                <c:pt idx="7393">
                  <c:v>6.0650000000000004</c:v>
                </c:pt>
                <c:pt idx="7394">
                  <c:v>6.0659999999999998</c:v>
                </c:pt>
                <c:pt idx="7395">
                  <c:v>6.0670000000000002</c:v>
                </c:pt>
                <c:pt idx="7396">
                  <c:v>6.0680000000000005</c:v>
                </c:pt>
                <c:pt idx="7397">
                  <c:v>6.0680000000000005</c:v>
                </c:pt>
                <c:pt idx="7398">
                  <c:v>6.069</c:v>
                </c:pt>
                <c:pt idx="7399">
                  <c:v>6.07</c:v>
                </c:pt>
                <c:pt idx="7400">
                  <c:v>6.0709999999999997</c:v>
                </c:pt>
                <c:pt idx="7401">
                  <c:v>6.0720000000000001</c:v>
                </c:pt>
                <c:pt idx="7402">
                  <c:v>6.0730000000000004</c:v>
                </c:pt>
                <c:pt idx="7403">
                  <c:v>6.0730000000000004</c:v>
                </c:pt>
                <c:pt idx="7404">
                  <c:v>6.0739999999999998</c:v>
                </c:pt>
                <c:pt idx="7405">
                  <c:v>6.0750000000000002</c:v>
                </c:pt>
                <c:pt idx="7406">
                  <c:v>6.0760000000000005</c:v>
                </c:pt>
                <c:pt idx="7407">
                  <c:v>6.077</c:v>
                </c:pt>
                <c:pt idx="7408">
                  <c:v>6.0780000000000003</c:v>
                </c:pt>
                <c:pt idx="7409">
                  <c:v>6.0780000000000003</c:v>
                </c:pt>
                <c:pt idx="7410">
                  <c:v>6.0789999999999997</c:v>
                </c:pt>
                <c:pt idx="7411">
                  <c:v>6.08</c:v>
                </c:pt>
                <c:pt idx="7412">
                  <c:v>6.0810000000000004</c:v>
                </c:pt>
                <c:pt idx="7413">
                  <c:v>6.0819999999999999</c:v>
                </c:pt>
                <c:pt idx="7414">
                  <c:v>6.0830000000000002</c:v>
                </c:pt>
                <c:pt idx="7415">
                  <c:v>6.0830000000000002</c:v>
                </c:pt>
                <c:pt idx="7416">
                  <c:v>6.0840000000000005</c:v>
                </c:pt>
                <c:pt idx="7417">
                  <c:v>6.085</c:v>
                </c:pt>
                <c:pt idx="7418">
                  <c:v>6.0860000000000003</c:v>
                </c:pt>
                <c:pt idx="7419">
                  <c:v>6.0869999999999997</c:v>
                </c:pt>
                <c:pt idx="7420">
                  <c:v>6.0880000000000001</c:v>
                </c:pt>
                <c:pt idx="7421">
                  <c:v>6.0880000000000001</c:v>
                </c:pt>
                <c:pt idx="7422">
                  <c:v>6.0890000000000004</c:v>
                </c:pt>
                <c:pt idx="7423">
                  <c:v>6.09</c:v>
                </c:pt>
                <c:pt idx="7424">
                  <c:v>6.0910000000000002</c:v>
                </c:pt>
                <c:pt idx="7425">
                  <c:v>6.0920000000000005</c:v>
                </c:pt>
                <c:pt idx="7426">
                  <c:v>6.0920000000000005</c:v>
                </c:pt>
                <c:pt idx="7427">
                  <c:v>6.093</c:v>
                </c:pt>
                <c:pt idx="7428">
                  <c:v>6.0940000000000003</c:v>
                </c:pt>
                <c:pt idx="7429">
                  <c:v>6.0949999999999998</c:v>
                </c:pt>
                <c:pt idx="7430">
                  <c:v>6.0960000000000001</c:v>
                </c:pt>
                <c:pt idx="7431">
                  <c:v>6.0970000000000004</c:v>
                </c:pt>
                <c:pt idx="7432">
                  <c:v>6.0970000000000004</c:v>
                </c:pt>
                <c:pt idx="7433">
                  <c:v>6.0979999999999999</c:v>
                </c:pt>
                <c:pt idx="7434">
                  <c:v>6.0990000000000002</c:v>
                </c:pt>
                <c:pt idx="7435">
                  <c:v>6.1000000000000005</c:v>
                </c:pt>
                <c:pt idx="7436">
                  <c:v>6.101</c:v>
                </c:pt>
                <c:pt idx="7437">
                  <c:v>6.1020000000000003</c:v>
                </c:pt>
                <c:pt idx="7438">
                  <c:v>6.1020000000000003</c:v>
                </c:pt>
                <c:pt idx="7439">
                  <c:v>6.1029999999999998</c:v>
                </c:pt>
                <c:pt idx="7440">
                  <c:v>6.1040000000000001</c:v>
                </c:pt>
                <c:pt idx="7441">
                  <c:v>6.1050000000000004</c:v>
                </c:pt>
                <c:pt idx="7442">
                  <c:v>6.1059999999999999</c:v>
                </c:pt>
                <c:pt idx="7443">
                  <c:v>6.1070000000000002</c:v>
                </c:pt>
                <c:pt idx="7444">
                  <c:v>6.1070000000000002</c:v>
                </c:pt>
                <c:pt idx="7445">
                  <c:v>6.1080000000000005</c:v>
                </c:pt>
                <c:pt idx="7446">
                  <c:v>6.109</c:v>
                </c:pt>
                <c:pt idx="7447">
                  <c:v>6.11</c:v>
                </c:pt>
                <c:pt idx="7448">
                  <c:v>6.1109999999999998</c:v>
                </c:pt>
                <c:pt idx="7449">
                  <c:v>6.1120000000000001</c:v>
                </c:pt>
                <c:pt idx="7450">
                  <c:v>6.1120000000000001</c:v>
                </c:pt>
                <c:pt idx="7451">
                  <c:v>6.1130000000000004</c:v>
                </c:pt>
                <c:pt idx="7452">
                  <c:v>6.1139999999999999</c:v>
                </c:pt>
                <c:pt idx="7453">
                  <c:v>6.1150000000000002</c:v>
                </c:pt>
                <c:pt idx="7454">
                  <c:v>6.1160000000000005</c:v>
                </c:pt>
                <c:pt idx="7455">
                  <c:v>6.117</c:v>
                </c:pt>
                <c:pt idx="7456">
                  <c:v>6.117</c:v>
                </c:pt>
                <c:pt idx="7457">
                  <c:v>6.1180000000000003</c:v>
                </c:pt>
                <c:pt idx="7458">
                  <c:v>6.1189999999999998</c:v>
                </c:pt>
                <c:pt idx="7459">
                  <c:v>6.12</c:v>
                </c:pt>
                <c:pt idx="7460">
                  <c:v>6.1210000000000004</c:v>
                </c:pt>
                <c:pt idx="7461">
                  <c:v>6.1219999999999999</c:v>
                </c:pt>
                <c:pt idx="7462">
                  <c:v>6.1219999999999999</c:v>
                </c:pt>
                <c:pt idx="7463">
                  <c:v>6.1230000000000002</c:v>
                </c:pt>
                <c:pt idx="7464">
                  <c:v>6.1240000000000006</c:v>
                </c:pt>
                <c:pt idx="7465">
                  <c:v>6.125</c:v>
                </c:pt>
                <c:pt idx="7466">
                  <c:v>6.1260000000000003</c:v>
                </c:pt>
                <c:pt idx="7467">
                  <c:v>6.1269999999999998</c:v>
                </c:pt>
                <c:pt idx="7468">
                  <c:v>6.1269999999999998</c:v>
                </c:pt>
                <c:pt idx="7469">
                  <c:v>6.1280000000000001</c:v>
                </c:pt>
                <c:pt idx="7470">
                  <c:v>6.1290000000000004</c:v>
                </c:pt>
                <c:pt idx="7471">
                  <c:v>6.13</c:v>
                </c:pt>
                <c:pt idx="7472">
                  <c:v>6.1310000000000002</c:v>
                </c:pt>
                <c:pt idx="7473">
                  <c:v>6.1320000000000006</c:v>
                </c:pt>
                <c:pt idx="7474">
                  <c:v>6.1320000000000006</c:v>
                </c:pt>
                <c:pt idx="7475">
                  <c:v>6.133</c:v>
                </c:pt>
                <c:pt idx="7476">
                  <c:v>6.1340000000000003</c:v>
                </c:pt>
                <c:pt idx="7477">
                  <c:v>6.1349999999999998</c:v>
                </c:pt>
                <c:pt idx="7478">
                  <c:v>6.1360000000000001</c:v>
                </c:pt>
                <c:pt idx="7479">
                  <c:v>6.1360000000000001</c:v>
                </c:pt>
                <c:pt idx="7480">
                  <c:v>6.1370000000000005</c:v>
                </c:pt>
                <c:pt idx="7481">
                  <c:v>6.1379999999999999</c:v>
                </c:pt>
                <c:pt idx="7482">
                  <c:v>6.1390000000000002</c:v>
                </c:pt>
                <c:pt idx="7483">
                  <c:v>6.1400000000000006</c:v>
                </c:pt>
                <c:pt idx="7484">
                  <c:v>6.141</c:v>
                </c:pt>
                <c:pt idx="7485">
                  <c:v>6.141</c:v>
                </c:pt>
                <c:pt idx="7486">
                  <c:v>6.1420000000000003</c:v>
                </c:pt>
                <c:pt idx="7487">
                  <c:v>6.1429999999999998</c:v>
                </c:pt>
                <c:pt idx="7488">
                  <c:v>6.1440000000000001</c:v>
                </c:pt>
                <c:pt idx="7489">
                  <c:v>6.1450000000000005</c:v>
                </c:pt>
                <c:pt idx="7490">
                  <c:v>6.1459999999999999</c:v>
                </c:pt>
                <c:pt idx="7491">
                  <c:v>6.1459999999999999</c:v>
                </c:pt>
                <c:pt idx="7492">
                  <c:v>6.1470000000000002</c:v>
                </c:pt>
                <c:pt idx="7493">
                  <c:v>6.1480000000000006</c:v>
                </c:pt>
                <c:pt idx="7494">
                  <c:v>6.149</c:v>
                </c:pt>
                <c:pt idx="7495">
                  <c:v>6.15</c:v>
                </c:pt>
                <c:pt idx="7496">
                  <c:v>6.1509999999999998</c:v>
                </c:pt>
                <c:pt idx="7497">
                  <c:v>6.1509999999999998</c:v>
                </c:pt>
                <c:pt idx="7498">
                  <c:v>6.1520000000000001</c:v>
                </c:pt>
                <c:pt idx="7499">
                  <c:v>6.1530000000000005</c:v>
                </c:pt>
                <c:pt idx="7500">
                  <c:v>6.1539999999999999</c:v>
                </c:pt>
                <c:pt idx="7501">
                  <c:v>6.1550000000000002</c:v>
                </c:pt>
                <c:pt idx="7502">
                  <c:v>6.1560000000000006</c:v>
                </c:pt>
                <c:pt idx="7503">
                  <c:v>6.1560000000000006</c:v>
                </c:pt>
                <c:pt idx="7504">
                  <c:v>6.157</c:v>
                </c:pt>
                <c:pt idx="7505">
                  <c:v>6.1580000000000004</c:v>
                </c:pt>
                <c:pt idx="7506">
                  <c:v>6.1589999999999998</c:v>
                </c:pt>
                <c:pt idx="7507">
                  <c:v>6.16</c:v>
                </c:pt>
                <c:pt idx="7508">
                  <c:v>6.1610000000000005</c:v>
                </c:pt>
                <c:pt idx="7509">
                  <c:v>6.1610000000000005</c:v>
                </c:pt>
                <c:pt idx="7510">
                  <c:v>6.1619999999999999</c:v>
                </c:pt>
                <c:pt idx="7511">
                  <c:v>6.1630000000000003</c:v>
                </c:pt>
                <c:pt idx="7512">
                  <c:v>6.1640000000000006</c:v>
                </c:pt>
                <c:pt idx="7513">
                  <c:v>6.165</c:v>
                </c:pt>
                <c:pt idx="7514">
                  <c:v>6.1660000000000004</c:v>
                </c:pt>
                <c:pt idx="7515">
                  <c:v>6.1660000000000004</c:v>
                </c:pt>
                <c:pt idx="7516">
                  <c:v>6.1669999999999998</c:v>
                </c:pt>
                <c:pt idx="7517">
                  <c:v>6.1680000000000001</c:v>
                </c:pt>
                <c:pt idx="7518">
                  <c:v>6.1690000000000005</c:v>
                </c:pt>
                <c:pt idx="7519">
                  <c:v>6.17</c:v>
                </c:pt>
                <c:pt idx="7520">
                  <c:v>6.1710000000000003</c:v>
                </c:pt>
                <c:pt idx="7521">
                  <c:v>6.1710000000000003</c:v>
                </c:pt>
                <c:pt idx="7522">
                  <c:v>6.1720000000000006</c:v>
                </c:pt>
                <c:pt idx="7523">
                  <c:v>6.173</c:v>
                </c:pt>
                <c:pt idx="7524">
                  <c:v>6.1740000000000004</c:v>
                </c:pt>
                <c:pt idx="7525">
                  <c:v>6.1749999999999998</c:v>
                </c:pt>
                <c:pt idx="7526">
                  <c:v>6.1760000000000002</c:v>
                </c:pt>
                <c:pt idx="7527">
                  <c:v>6.1760000000000002</c:v>
                </c:pt>
                <c:pt idx="7528">
                  <c:v>6.1770000000000005</c:v>
                </c:pt>
                <c:pt idx="7529">
                  <c:v>6.1779999999999999</c:v>
                </c:pt>
                <c:pt idx="7530">
                  <c:v>6.1790000000000003</c:v>
                </c:pt>
                <c:pt idx="7531">
                  <c:v>6.18</c:v>
                </c:pt>
                <c:pt idx="7532">
                  <c:v>6.18</c:v>
                </c:pt>
                <c:pt idx="7533">
                  <c:v>6.181</c:v>
                </c:pt>
                <c:pt idx="7534">
                  <c:v>6.1820000000000004</c:v>
                </c:pt>
                <c:pt idx="7535">
                  <c:v>6.1829999999999998</c:v>
                </c:pt>
                <c:pt idx="7536">
                  <c:v>6.1840000000000002</c:v>
                </c:pt>
                <c:pt idx="7537">
                  <c:v>6.1850000000000005</c:v>
                </c:pt>
                <c:pt idx="7538">
                  <c:v>6.1850000000000005</c:v>
                </c:pt>
                <c:pt idx="7539">
                  <c:v>6.1859999999999999</c:v>
                </c:pt>
                <c:pt idx="7540">
                  <c:v>6.1870000000000003</c:v>
                </c:pt>
                <c:pt idx="7541">
                  <c:v>6.1879999999999997</c:v>
                </c:pt>
                <c:pt idx="7542">
                  <c:v>6.1890000000000001</c:v>
                </c:pt>
                <c:pt idx="7543">
                  <c:v>6.19</c:v>
                </c:pt>
                <c:pt idx="7544">
                  <c:v>6.19</c:v>
                </c:pt>
                <c:pt idx="7545">
                  <c:v>6.1909999999999998</c:v>
                </c:pt>
                <c:pt idx="7546">
                  <c:v>6.1920000000000002</c:v>
                </c:pt>
                <c:pt idx="7547">
                  <c:v>6.1930000000000005</c:v>
                </c:pt>
                <c:pt idx="7548">
                  <c:v>6.194</c:v>
                </c:pt>
                <c:pt idx="7549">
                  <c:v>6.1950000000000003</c:v>
                </c:pt>
                <c:pt idx="7550">
                  <c:v>6.1950000000000003</c:v>
                </c:pt>
                <c:pt idx="7551">
                  <c:v>6.1959999999999997</c:v>
                </c:pt>
                <c:pt idx="7552">
                  <c:v>6.1970000000000001</c:v>
                </c:pt>
                <c:pt idx="7553">
                  <c:v>6.1980000000000004</c:v>
                </c:pt>
                <c:pt idx="7554">
                  <c:v>6.1989999999999998</c:v>
                </c:pt>
                <c:pt idx="7555">
                  <c:v>6.2</c:v>
                </c:pt>
                <c:pt idx="7556">
                  <c:v>6.2</c:v>
                </c:pt>
                <c:pt idx="7557">
                  <c:v>6.2010000000000005</c:v>
                </c:pt>
                <c:pt idx="7558">
                  <c:v>6.202</c:v>
                </c:pt>
                <c:pt idx="7559">
                  <c:v>6.2030000000000003</c:v>
                </c:pt>
                <c:pt idx="7560">
                  <c:v>6.2039999999999997</c:v>
                </c:pt>
                <c:pt idx="7561">
                  <c:v>6.2050000000000001</c:v>
                </c:pt>
                <c:pt idx="7562">
                  <c:v>6.2050000000000001</c:v>
                </c:pt>
                <c:pt idx="7563">
                  <c:v>6.2060000000000004</c:v>
                </c:pt>
                <c:pt idx="7564">
                  <c:v>6.2069999999999999</c:v>
                </c:pt>
                <c:pt idx="7565">
                  <c:v>6.2080000000000002</c:v>
                </c:pt>
                <c:pt idx="7566">
                  <c:v>6.2090000000000005</c:v>
                </c:pt>
                <c:pt idx="7567">
                  <c:v>6.21</c:v>
                </c:pt>
                <c:pt idx="7568">
                  <c:v>6.21</c:v>
                </c:pt>
                <c:pt idx="7569">
                  <c:v>6.2110000000000003</c:v>
                </c:pt>
                <c:pt idx="7570">
                  <c:v>6.2119999999999997</c:v>
                </c:pt>
                <c:pt idx="7571">
                  <c:v>6.2130000000000001</c:v>
                </c:pt>
                <c:pt idx="7572">
                  <c:v>6.2140000000000004</c:v>
                </c:pt>
                <c:pt idx="7573">
                  <c:v>6.2149999999999999</c:v>
                </c:pt>
                <c:pt idx="7574">
                  <c:v>6.2149999999999999</c:v>
                </c:pt>
                <c:pt idx="7575">
                  <c:v>6.2160000000000002</c:v>
                </c:pt>
                <c:pt idx="7576">
                  <c:v>6.2170000000000005</c:v>
                </c:pt>
                <c:pt idx="7577">
                  <c:v>6.218</c:v>
                </c:pt>
                <c:pt idx="7578">
                  <c:v>6.2190000000000003</c:v>
                </c:pt>
                <c:pt idx="7579">
                  <c:v>6.22</c:v>
                </c:pt>
                <c:pt idx="7580">
                  <c:v>6.22</c:v>
                </c:pt>
                <c:pt idx="7581">
                  <c:v>6.2210000000000001</c:v>
                </c:pt>
                <c:pt idx="7582">
                  <c:v>6.2220000000000004</c:v>
                </c:pt>
                <c:pt idx="7583">
                  <c:v>6.2229999999999999</c:v>
                </c:pt>
                <c:pt idx="7584">
                  <c:v>6.2240000000000002</c:v>
                </c:pt>
                <c:pt idx="7585">
                  <c:v>6.2240000000000002</c:v>
                </c:pt>
                <c:pt idx="7586">
                  <c:v>6.2250000000000005</c:v>
                </c:pt>
                <c:pt idx="7587">
                  <c:v>6.226</c:v>
                </c:pt>
                <c:pt idx="7588">
                  <c:v>6.2270000000000003</c:v>
                </c:pt>
                <c:pt idx="7589">
                  <c:v>6.2279999999999998</c:v>
                </c:pt>
                <c:pt idx="7590">
                  <c:v>6.2290000000000001</c:v>
                </c:pt>
                <c:pt idx="7591">
                  <c:v>6.2290000000000001</c:v>
                </c:pt>
                <c:pt idx="7592">
                  <c:v>6.23</c:v>
                </c:pt>
                <c:pt idx="7593">
                  <c:v>6.2309999999999999</c:v>
                </c:pt>
                <c:pt idx="7594">
                  <c:v>6.2320000000000002</c:v>
                </c:pt>
                <c:pt idx="7595">
                  <c:v>6.2330000000000005</c:v>
                </c:pt>
                <c:pt idx="7596">
                  <c:v>6.234</c:v>
                </c:pt>
                <c:pt idx="7597">
                  <c:v>6.234</c:v>
                </c:pt>
                <c:pt idx="7598">
                  <c:v>6.2350000000000003</c:v>
                </c:pt>
                <c:pt idx="7599">
                  <c:v>6.2359999999999998</c:v>
                </c:pt>
                <c:pt idx="7600">
                  <c:v>6.2370000000000001</c:v>
                </c:pt>
                <c:pt idx="7601">
                  <c:v>6.2380000000000004</c:v>
                </c:pt>
                <c:pt idx="7602">
                  <c:v>6.2389999999999999</c:v>
                </c:pt>
                <c:pt idx="7603">
                  <c:v>6.2389999999999999</c:v>
                </c:pt>
                <c:pt idx="7604">
                  <c:v>6.24</c:v>
                </c:pt>
                <c:pt idx="7605">
                  <c:v>6.2410000000000005</c:v>
                </c:pt>
                <c:pt idx="7606">
                  <c:v>6.242</c:v>
                </c:pt>
                <c:pt idx="7607">
                  <c:v>6.2430000000000003</c:v>
                </c:pt>
                <c:pt idx="7608">
                  <c:v>6.2439999999999998</c:v>
                </c:pt>
                <c:pt idx="7609">
                  <c:v>6.2439999999999998</c:v>
                </c:pt>
                <c:pt idx="7610">
                  <c:v>6.2450000000000001</c:v>
                </c:pt>
                <c:pt idx="7611">
                  <c:v>6.2460000000000004</c:v>
                </c:pt>
                <c:pt idx="7612">
                  <c:v>6.2469999999999999</c:v>
                </c:pt>
                <c:pt idx="7613">
                  <c:v>6.2480000000000002</c:v>
                </c:pt>
                <c:pt idx="7614">
                  <c:v>6.2490000000000006</c:v>
                </c:pt>
                <c:pt idx="7615">
                  <c:v>6.2490000000000006</c:v>
                </c:pt>
                <c:pt idx="7616">
                  <c:v>6.25</c:v>
                </c:pt>
                <c:pt idx="7617">
                  <c:v>6.2510000000000003</c:v>
                </c:pt>
                <c:pt idx="7618">
                  <c:v>6.2519999999999998</c:v>
                </c:pt>
                <c:pt idx="7619">
                  <c:v>6.2530000000000001</c:v>
                </c:pt>
                <c:pt idx="7620">
                  <c:v>6.2540000000000004</c:v>
                </c:pt>
                <c:pt idx="7621">
                  <c:v>6.2540000000000004</c:v>
                </c:pt>
                <c:pt idx="7622">
                  <c:v>6.2549999999999999</c:v>
                </c:pt>
                <c:pt idx="7623">
                  <c:v>6.2560000000000002</c:v>
                </c:pt>
                <c:pt idx="7624">
                  <c:v>6.2570000000000006</c:v>
                </c:pt>
                <c:pt idx="7625">
                  <c:v>6.258</c:v>
                </c:pt>
                <c:pt idx="7626">
                  <c:v>6.2590000000000003</c:v>
                </c:pt>
                <c:pt idx="7627">
                  <c:v>6.2590000000000003</c:v>
                </c:pt>
                <c:pt idx="7628">
                  <c:v>6.26</c:v>
                </c:pt>
                <c:pt idx="7629">
                  <c:v>6.2610000000000001</c:v>
                </c:pt>
                <c:pt idx="7630">
                  <c:v>6.2620000000000005</c:v>
                </c:pt>
                <c:pt idx="7631">
                  <c:v>6.2629999999999999</c:v>
                </c:pt>
                <c:pt idx="7632">
                  <c:v>6.2640000000000002</c:v>
                </c:pt>
                <c:pt idx="7633">
                  <c:v>6.2640000000000002</c:v>
                </c:pt>
                <c:pt idx="7634">
                  <c:v>6.2650000000000006</c:v>
                </c:pt>
                <c:pt idx="7635">
                  <c:v>6.266</c:v>
                </c:pt>
                <c:pt idx="7636">
                  <c:v>6.2670000000000003</c:v>
                </c:pt>
                <c:pt idx="7637">
                  <c:v>6.2679999999999998</c:v>
                </c:pt>
                <c:pt idx="7638">
                  <c:v>6.2679999999999998</c:v>
                </c:pt>
                <c:pt idx="7639">
                  <c:v>6.2690000000000001</c:v>
                </c:pt>
                <c:pt idx="7640">
                  <c:v>6.2700000000000005</c:v>
                </c:pt>
                <c:pt idx="7641">
                  <c:v>6.2709999999999999</c:v>
                </c:pt>
                <c:pt idx="7642">
                  <c:v>6.2720000000000002</c:v>
                </c:pt>
                <c:pt idx="7643">
                  <c:v>6.2730000000000006</c:v>
                </c:pt>
                <c:pt idx="7644">
                  <c:v>6.2730000000000006</c:v>
                </c:pt>
                <c:pt idx="7645">
                  <c:v>6.274</c:v>
                </c:pt>
                <c:pt idx="7646">
                  <c:v>6.2750000000000004</c:v>
                </c:pt>
                <c:pt idx="7647">
                  <c:v>6.2759999999999998</c:v>
                </c:pt>
                <c:pt idx="7648">
                  <c:v>6.2770000000000001</c:v>
                </c:pt>
                <c:pt idx="7649">
                  <c:v>6.2780000000000005</c:v>
                </c:pt>
                <c:pt idx="7650">
                  <c:v>6.2780000000000005</c:v>
                </c:pt>
                <c:pt idx="7651">
                  <c:v>6.2789999999999999</c:v>
                </c:pt>
                <c:pt idx="7652">
                  <c:v>6.28</c:v>
                </c:pt>
                <c:pt idx="7653">
                  <c:v>6.2810000000000006</c:v>
                </c:pt>
                <c:pt idx="7654">
                  <c:v>6.282</c:v>
                </c:pt>
                <c:pt idx="7655">
                  <c:v>6.2830000000000004</c:v>
                </c:pt>
                <c:pt idx="7656">
                  <c:v>6.2830000000000004</c:v>
                </c:pt>
                <c:pt idx="7657">
                  <c:v>6.2839999999999998</c:v>
                </c:pt>
                <c:pt idx="7658">
                  <c:v>6.2850000000000001</c:v>
                </c:pt>
                <c:pt idx="7659">
                  <c:v>6.2860000000000005</c:v>
                </c:pt>
                <c:pt idx="7660">
                  <c:v>6.2869999999999999</c:v>
                </c:pt>
                <c:pt idx="7661">
                  <c:v>6.2880000000000003</c:v>
                </c:pt>
                <c:pt idx="7662">
                  <c:v>6.2880000000000003</c:v>
                </c:pt>
                <c:pt idx="7663">
                  <c:v>6.2890000000000006</c:v>
                </c:pt>
                <c:pt idx="7664">
                  <c:v>6.29</c:v>
                </c:pt>
                <c:pt idx="7665">
                  <c:v>6.2910000000000004</c:v>
                </c:pt>
                <c:pt idx="7666">
                  <c:v>6.2919999999999998</c:v>
                </c:pt>
                <c:pt idx="7667">
                  <c:v>6.2930000000000001</c:v>
                </c:pt>
                <c:pt idx="7668">
                  <c:v>6.2930000000000001</c:v>
                </c:pt>
                <c:pt idx="7669">
                  <c:v>6.2940000000000005</c:v>
                </c:pt>
                <c:pt idx="7670">
                  <c:v>6.2949999999999999</c:v>
                </c:pt>
                <c:pt idx="7671">
                  <c:v>6.2960000000000003</c:v>
                </c:pt>
                <c:pt idx="7672">
                  <c:v>6.2970000000000006</c:v>
                </c:pt>
                <c:pt idx="7673">
                  <c:v>6.298</c:v>
                </c:pt>
                <c:pt idx="7674">
                  <c:v>6.298</c:v>
                </c:pt>
                <c:pt idx="7675">
                  <c:v>6.2990000000000004</c:v>
                </c:pt>
                <c:pt idx="7676">
                  <c:v>6.3</c:v>
                </c:pt>
                <c:pt idx="7677">
                  <c:v>6.3010000000000002</c:v>
                </c:pt>
                <c:pt idx="7678">
                  <c:v>6.3020000000000005</c:v>
                </c:pt>
                <c:pt idx="7679">
                  <c:v>6.3029999999999999</c:v>
                </c:pt>
                <c:pt idx="7680">
                  <c:v>6.3029999999999999</c:v>
                </c:pt>
                <c:pt idx="7681">
                  <c:v>6.3040000000000003</c:v>
                </c:pt>
                <c:pt idx="7682">
                  <c:v>6.3049999999999997</c:v>
                </c:pt>
                <c:pt idx="7683">
                  <c:v>6.306</c:v>
                </c:pt>
                <c:pt idx="7684">
                  <c:v>6.3070000000000004</c:v>
                </c:pt>
                <c:pt idx="7685">
                  <c:v>6.3079999999999998</c:v>
                </c:pt>
                <c:pt idx="7686">
                  <c:v>6.3079999999999998</c:v>
                </c:pt>
                <c:pt idx="7687">
                  <c:v>6.3090000000000002</c:v>
                </c:pt>
                <c:pt idx="7688">
                  <c:v>6.3100000000000005</c:v>
                </c:pt>
                <c:pt idx="7689">
                  <c:v>6.3109999999999999</c:v>
                </c:pt>
                <c:pt idx="7690">
                  <c:v>6.3120000000000003</c:v>
                </c:pt>
                <c:pt idx="7691">
                  <c:v>6.3120000000000003</c:v>
                </c:pt>
                <c:pt idx="7692">
                  <c:v>6.3129999999999997</c:v>
                </c:pt>
                <c:pt idx="7693">
                  <c:v>6.3140000000000001</c:v>
                </c:pt>
                <c:pt idx="7694">
                  <c:v>6.3150000000000004</c:v>
                </c:pt>
                <c:pt idx="7695">
                  <c:v>6.3159999999999998</c:v>
                </c:pt>
                <c:pt idx="7696">
                  <c:v>6.3170000000000002</c:v>
                </c:pt>
                <c:pt idx="7697">
                  <c:v>6.3170000000000002</c:v>
                </c:pt>
                <c:pt idx="7698">
                  <c:v>6.3180000000000005</c:v>
                </c:pt>
                <c:pt idx="7699">
                  <c:v>6.319</c:v>
                </c:pt>
                <c:pt idx="7700">
                  <c:v>6.32</c:v>
                </c:pt>
                <c:pt idx="7701">
                  <c:v>6.3209999999999997</c:v>
                </c:pt>
                <c:pt idx="7702">
                  <c:v>6.3220000000000001</c:v>
                </c:pt>
                <c:pt idx="7703">
                  <c:v>6.3220000000000001</c:v>
                </c:pt>
                <c:pt idx="7704">
                  <c:v>6.3230000000000004</c:v>
                </c:pt>
                <c:pt idx="7705">
                  <c:v>6.3239999999999998</c:v>
                </c:pt>
                <c:pt idx="7706">
                  <c:v>6.3250000000000002</c:v>
                </c:pt>
                <c:pt idx="7707">
                  <c:v>6.3260000000000005</c:v>
                </c:pt>
                <c:pt idx="7708">
                  <c:v>6.327</c:v>
                </c:pt>
                <c:pt idx="7709">
                  <c:v>6.327</c:v>
                </c:pt>
                <c:pt idx="7710">
                  <c:v>6.3280000000000003</c:v>
                </c:pt>
                <c:pt idx="7711">
                  <c:v>6.3289999999999997</c:v>
                </c:pt>
                <c:pt idx="7712">
                  <c:v>6.33</c:v>
                </c:pt>
                <c:pt idx="7713">
                  <c:v>6.3310000000000004</c:v>
                </c:pt>
                <c:pt idx="7714">
                  <c:v>6.3319999999999999</c:v>
                </c:pt>
                <c:pt idx="7715">
                  <c:v>6.3319999999999999</c:v>
                </c:pt>
                <c:pt idx="7716">
                  <c:v>6.3330000000000002</c:v>
                </c:pt>
                <c:pt idx="7717">
                  <c:v>6.3340000000000005</c:v>
                </c:pt>
                <c:pt idx="7718">
                  <c:v>6.335</c:v>
                </c:pt>
                <c:pt idx="7719">
                  <c:v>6.3360000000000003</c:v>
                </c:pt>
                <c:pt idx="7720">
                  <c:v>6.3369999999999997</c:v>
                </c:pt>
                <c:pt idx="7721">
                  <c:v>6.3369999999999997</c:v>
                </c:pt>
                <c:pt idx="7722">
                  <c:v>6.3380000000000001</c:v>
                </c:pt>
                <c:pt idx="7723">
                  <c:v>6.3390000000000004</c:v>
                </c:pt>
                <c:pt idx="7724">
                  <c:v>6.34</c:v>
                </c:pt>
                <c:pt idx="7725">
                  <c:v>6.3410000000000002</c:v>
                </c:pt>
                <c:pt idx="7726">
                  <c:v>6.3420000000000005</c:v>
                </c:pt>
                <c:pt idx="7727">
                  <c:v>6.3420000000000005</c:v>
                </c:pt>
                <c:pt idx="7728">
                  <c:v>6.343</c:v>
                </c:pt>
                <c:pt idx="7729">
                  <c:v>6.3440000000000003</c:v>
                </c:pt>
                <c:pt idx="7730">
                  <c:v>6.3449999999999998</c:v>
                </c:pt>
                <c:pt idx="7731">
                  <c:v>6.3460000000000001</c:v>
                </c:pt>
                <c:pt idx="7732">
                  <c:v>6.3470000000000004</c:v>
                </c:pt>
                <c:pt idx="7733">
                  <c:v>6.3470000000000004</c:v>
                </c:pt>
                <c:pt idx="7734">
                  <c:v>6.3479999999999999</c:v>
                </c:pt>
                <c:pt idx="7735">
                  <c:v>6.3490000000000002</c:v>
                </c:pt>
                <c:pt idx="7736">
                  <c:v>6.3500000000000005</c:v>
                </c:pt>
                <c:pt idx="7737">
                  <c:v>6.351</c:v>
                </c:pt>
                <c:pt idx="7738">
                  <c:v>6.3520000000000003</c:v>
                </c:pt>
                <c:pt idx="7739">
                  <c:v>6.3520000000000003</c:v>
                </c:pt>
                <c:pt idx="7740">
                  <c:v>6.3529999999999998</c:v>
                </c:pt>
                <c:pt idx="7741">
                  <c:v>6.3540000000000001</c:v>
                </c:pt>
                <c:pt idx="7742">
                  <c:v>6.3550000000000004</c:v>
                </c:pt>
                <c:pt idx="7743">
                  <c:v>6.3559999999999999</c:v>
                </c:pt>
                <c:pt idx="7744">
                  <c:v>6.3559999999999999</c:v>
                </c:pt>
                <c:pt idx="7745">
                  <c:v>6.3570000000000002</c:v>
                </c:pt>
                <c:pt idx="7746">
                  <c:v>6.3580000000000005</c:v>
                </c:pt>
                <c:pt idx="7747">
                  <c:v>6.359</c:v>
                </c:pt>
                <c:pt idx="7748">
                  <c:v>6.36</c:v>
                </c:pt>
                <c:pt idx="7749">
                  <c:v>6.3609999999999998</c:v>
                </c:pt>
                <c:pt idx="7750">
                  <c:v>6.3609999999999998</c:v>
                </c:pt>
                <c:pt idx="7751">
                  <c:v>6.3620000000000001</c:v>
                </c:pt>
                <c:pt idx="7752">
                  <c:v>6.3630000000000004</c:v>
                </c:pt>
                <c:pt idx="7753">
                  <c:v>6.3639999999999999</c:v>
                </c:pt>
                <c:pt idx="7754">
                  <c:v>6.3650000000000002</c:v>
                </c:pt>
                <c:pt idx="7755">
                  <c:v>6.3660000000000005</c:v>
                </c:pt>
                <c:pt idx="7756">
                  <c:v>6.3660000000000005</c:v>
                </c:pt>
                <c:pt idx="7757">
                  <c:v>6.367</c:v>
                </c:pt>
                <c:pt idx="7758">
                  <c:v>6.3680000000000003</c:v>
                </c:pt>
                <c:pt idx="7759">
                  <c:v>6.3689999999999998</c:v>
                </c:pt>
                <c:pt idx="7760">
                  <c:v>6.37</c:v>
                </c:pt>
                <c:pt idx="7761">
                  <c:v>6.3710000000000004</c:v>
                </c:pt>
                <c:pt idx="7762">
                  <c:v>6.3710000000000004</c:v>
                </c:pt>
                <c:pt idx="7763">
                  <c:v>6.3719999999999999</c:v>
                </c:pt>
                <c:pt idx="7764">
                  <c:v>6.3730000000000002</c:v>
                </c:pt>
                <c:pt idx="7765">
                  <c:v>6.3740000000000006</c:v>
                </c:pt>
                <c:pt idx="7766">
                  <c:v>6.375</c:v>
                </c:pt>
                <c:pt idx="7767">
                  <c:v>6.3760000000000003</c:v>
                </c:pt>
                <c:pt idx="7768">
                  <c:v>6.3760000000000003</c:v>
                </c:pt>
                <c:pt idx="7769">
                  <c:v>6.3769999999999998</c:v>
                </c:pt>
                <c:pt idx="7770">
                  <c:v>6.3780000000000001</c:v>
                </c:pt>
                <c:pt idx="7771">
                  <c:v>6.3790000000000004</c:v>
                </c:pt>
                <c:pt idx="7772">
                  <c:v>6.38</c:v>
                </c:pt>
                <c:pt idx="7773">
                  <c:v>6.3810000000000002</c:v>
                </c:pt>
                <c:pt idx="7774">
                  <c:v>6.3810000000000002</c:v>
                </c:pt>
                <c:pt idx="7775">
                  <c:v>6.3820000000000006</c:v>
                </c:pt>
                <c:pt idx="7776">
                  <c:v>6.383</c:v>
                </c:pt>
                <c:pt idx="7777">
                  <c:v>6.3840000000000003</c:v>
                </c:pt>
                <c:pt idx="7778">
                  <c:v>6.3849999999999998</c:v>
                </c:pt>
                <c:pt idx="7779">
                  <c:v>6.3860000000000001</c:v>
                </c:pt>
                <c:pt idx="7780">
                  <c:v>6.3860000000000001</c:v>
                </c:pt>
                <c:pt idx="7781">
                  <c:v>6.3870000000000005</c:v>
                </c:pt>
                <c:pt idx="7782">
                  <c:v>6.3879999999999999</c:v>
                </c:pt>
                <c:pt idx="7783">
                  <c:v>6.3890000000000002</c:v>
                </c:pt>
                <c:pt idx="7784">
                  <c:v>6.3900000000000006</c:v>
                </c:pt>
                <c:pt idx="7785">
                  <c:v>6.391</c:v>
                </c:pt>
                <c:pt idx="7786">
                  <c:v>6.391</c:v>
                </c:pt>
                <c:pt idx="7787">
                  <c:v>6.3920000000000003</c:v>
                </c:pt>
                <c:pt idx="7788">
                  <c:v>6.3929999999999998</c:v>
                </c:pt>
                <c:pt idx="7789">
                  <c:v>6.3940000000000001</c:v>
                </c:pt>
                <c:pt idx="7790">
                  <c:v>6.3950000000000005</c:v>
                </c:pt>
                <c:pt idx="7791">
                  <c:v>6.3959999999999999</c:v>
                </c:pt>
                <c:pt idx="7792">
                  <c:v>6.3959999999999999</c:v>
                </c:pt>
                <c:pt idx="7793">
                  <c:v>6.3970000000000002</c:v>
                </c:pt>
                <c:pt idx="7794">
                  <c:v>6.3980000000000006</c:v>
                </c:pt>
                <c:pt idx="7795">
                  <c:v>6.399</c:v>
                </c:pt>
                <c:pt idx="7796">
                  <c:v>6.4</c:v>
                </c:pt>
                <c:pt idx="7797">
                  <c:v>6.4</c:v>
                </c:pt>
                <c:pt idx="7798">
                  <c:v>6.4009999999999998</c:v>
                </c:pt>
                <c:pt idx="7799">
                  <c:v>6.4020000000000001</c:v>
                </c:pt>
                <c:pt idx="7800">
                  <c:v>6.4030000000000005</c:v>
                </c:pt>
                <c:pt idx="7801">
                  <c:v>6.4039999999999999</c:v>
                </c:pt>
                <c:pt idx="7802">
                  <c:v>6.4050000000000002</c:v>
                </c:pt>
                <c:pt idx="7803">
                  <c:v>6.4050000000000002</c:v>
                </c:pt>
                <c:pt idx="7804">
                  <c:v>6.4060000000000006</c:v>
                </c:pt>
                <c:pt idx="7805">
                  <c:v>6.407</c:v>
                </c:pt>
                <c:pt idx="7806">
                  <c:v>6.4080000000000004</c:v>
                </c:pt>
                <c:pt idx="7807">
                  <c:v>6.4089999999999998</c:v>
                </c:pt>
                <c:pt idx="7808">
                  <c:v>6.41</c:v>
                </c:pt>
                <c:pt idx="7809">
                  <c:v>6.41</c:v>
                </c:pt>
                <c:pt idx="7810">
                  <c:v>6.4110000000000005</c:v>
                </c:pt>
                <c:pt idx="7811">
                  <c:v>6.4119999999999999</c:v>
                </c:pt>
                <c:pt idx="7812">
                  <c:v>6.4130000000000003</c:v>
                </c:pt>
                <c:pt idx="7813">
                  <c:v>6.4140000000000006</c:v>
                </c:pt>
                <c:pt idx="7814">
                  <c:v>6.415</c:v>
                </c:pt>
                <c:pt idx="7815">
                  <c:v>6.415</c:v>
                </c:pt>
                <c:pt idx="7816">
                  <c:v>6.4160000000000004</c:v>
                </c:pt>
                <c:pt idx="7817">
                  <c:v>6.4169999999999998</c:v>
                </c:pt>
                <c:pt idx="7818">
                  <c:v>6.4180000000000001</c:v>
                </c:pt>
                <c:pt idx="7819">
                  <c:v>6.4190000000000005</c:v>
                </c:pt>
                <c:pt idx="7820">
                  <c:v>6.42</c:v>
                </c:pt>
                <c:pt idx="7821">
                  <c:v>6.42</c:v>
                </c:pt>
                <c:pt idx="7822">
                  <c:v>6.4210000000000003</c:v>
                </c:pt>
                <c:pt idx="7823">
                  <c:v>6.4220000000000006</c:v>
                </c:pt>
                <c:pt idx="7824">
                  <c:v>6.423</c:v>
                </c:pt>
                <c:pt idx="7825">
                  <c:v>6.4240000000000004</c:v>
                </c:pt>
                <c:pt idx="7826">
                  <c:v>6.4249999999999998</c:v>
                </c:pt>
                <c:pt idx="7827">
                  <c:v>6.4249999999999998</c:v>
                </c:pt>
                <c:pt idx="7828">
                  <c:v>6.4260000000000002</c:v>
                </c:pt>
                <c:pt idx="7829">
                  <c:v>6.4270000000000005</c:v>
                </c:pt>
                <c:pt idx="7830">
                  <c:v>6.4279999999999999</c:v>
                </c:pt>
                <c:pt idx="7831">
                  <c:v>6.4290000000000003</c:v>
                </c:pt>
                <c:pt idx="7832">
                  <c:v>6.43</c:v>
                </c:pt>
                <c:pt idx="7833">
                  <c:v>6.43</c:v>
                </c:pt>
                <c:pt idx="7834">
                  <c:v>6.431</c:v>
                </c:pt>
                <c:pt idx="7835">
                  <c:v>6.4320000000000004</c:v>
                </c:pt>
                <c:pt idx="7836">
                  <c:v>6.4329999999999998</c:v>
                </c:pt>
                <c:pt idx="7837">
                  <c:v>6.4340000000000002</c:v>
                </c:pt>
                <c:pt idx="7838">
                  <c:v>6.4350000000000005</c:v>
                </c:pt>
                <c:pt idx="7839">
                  <c:v>6.4350000000000005</c:v>
                </c:pt>
                <c:pt idx="7840">
                  <c:v>6.4359999999999999</c:v>
                </c:pt>
                <c:pt idx="7841">
                  <c:v>6.4370000000000003</c:v>
                </c:pt>
                <c:pt idx="7842">
                  <c:v>6.4379999999999997</c:v>
                </c:pt>
                <c:pt idx="7843">
                  <c:v>6.4390000000000001</c:v>
                </c:pt>
                <c:pt idx="7844">
                  <c:v>6.44</c:v>
                </c:pt>
                <c:pt idx="7845">
                  <c:v>6.44</c:v>
                </c:pt>
                <c:pt idx="7846">
                  <c:v>6.4409999999999998</c:v>
                </c:pt>
                <c:pt idx="7847">
                  <c:v>6.4420000000000002</c:v>
                </c:pt>
                <c:pt idx="7848">
                  <c:v>6.4430000000000005</c:v>
                </c:pt>
                <c:pt idx="7849">
                  <c:v>6.444</c:v>
                </c:pt>
                <c:pt idx="7850">
                  <c:v>6.444</c:v>
                </c:pt>
                <c:pt idx="7851">
                  <c:v>6.4450000000000003</c:v>
                </c:pt>
                <c:pt idx="7852">
                  <c:v>6.4459999999999997</c:v>
                </c:pt>
                <c:pt idx="7853">
                  <c:v>6.4470000000000001</c:v>
                </c:pt>
                <c:pt idx="7854">
                  <c:v>6.4480000000000004</c:v>
                </c:pt>
                <c:pt idx="7855">
                  <c:v>6.4489999999999998</c:v>
                </c:pt>
                <c:pt idx="7856">
                  <c:v>6.4489999999999998</c:v>
                </c:pt>
                <c:pt idx="7857">
                  <c:v>6.45</c:v>
                </c:pt>
                <c:pt idx="7858">
                  <c:v>6.4510000000000005</c:v>
                </c:pt>
                <c:pt idx="7859">
                  <c:v>6.452</c:v>
                </c:pt>
                <c:pt idx="7860">
                  <c:v>6.4530000000000003</c:v>
                </c:pt>
                <c:pt idx="7861">
                  <c:v>6.4539999999999997</c:v>
                </c:pt>
                <c:pt idx="7862">
                  <c:v>6.4539999999999997</c:v>
                </c:pt>
                <c:pt idx="7863">
                  <c:v>6.4550000000000001</c:v>
                </c:pt>
                <c:pt idx="7864">
                  <c:v>6.4560000000000004</c:v>
                </c:pt>
                <c:pt idx="7865">
                  <c:v>6.4569999999999999</c:v>
                </c:pt>
                <c:pt idx="7866">
                  <c:v>6.4580000000000002</c:v>
                </c:pt>
                <c:pt idx="7867">
                  <c:v>6.4590000000000005</c:v>
                </c:pt>
                <c:pt idx="7868">
                  <c:v>6.4590000000000005</c:v>
                </c:pt>
                <c:pt idx="7869">
                  <c:v>6.46</c:v>
                </c:pt>
                <c:pt idx="7870">
                  <c:v>6.4610000000000003</c:v>
                </c:pt>
                <c:pt idx="7871">
                  <c:v>6.4619999999999997</c:v>
                </c:pt>
                <c:pt idx="7872">
                  <c:v>6.4630000000000001</c:v>
                </c:pt>
                <c:pt idx="7873">
                  <c:v>6.4640000000000004</c:v>
                </c:pt>
                <c:pt idx="7874">
                  <c:v>6.4640000000000004</c:v>
                </c:pt>
                <c:pt idx="7875">
                  <c:v>6.4649999999999999</c:v>
                </c:pt>
                <c:pt idx="7876">
                  <c:v>6.4660000000000002</c:v>
                </c:pt>
                <c:pt idx="7877">
                  <c:v>6.4670000000000005</c:v>
                </c:pt>
                <c:pt idx="7878">
                  <c:v>6.468</c:v>
                </c:pt>
                <c:pt idx="7879">
                  <c:v>6.4690000000000003</c:v>
                </c:pt>
                <c:pt idx="7880">
                  <c:v>6.4690000000000003</c:v>
                </c:pt>
                <c:pt idx="7881">
                  <c:v>6.47</c:v>
                </c:pt>
                <c:pt idx="7882">
                  <c:v>6.4710000000000001</c:v>
                </c:pt>
                <c:pt idx="7883">
                  <c:v>6.4720000000000004</c:v>
                </c:pt>
                <c:pt idx="7884">
                  <c:v>6.4729999999999999</c:v>
                </c:pt>
                <c:pt idx="7885">
                  <c:v>6.4740000000000002</c:v>
                </c:pt>
                <c:pt idx="7886">
                  <c:v>6.4740000000000002</c:v>
                </c:pt>
                <c:pt idx="7887">
                  <c:v>6.4750000000000005</c:v>
                </c:pt>
                <c:pt idx="7888">
                  <c:v>6.476</c:v>
                </c:pt>
                <c:pt idx="7889">
                  <c:v>6.4770000000000003</c:v>
                </c:pt>
                <c:pt idx="7890">
                  <c:v>6.4779999999999998</c:v>
                </c:pt>
                <c:pt idx="7891">
                  <c:v>6.4790000000000001</c:v>
                </c:pt>
                <c:pt idx="7892">
                  <c:v>6.4790000000000001</c:v>
                </c:pt>
                <c:pt idx="7893">
                  <c:v>6.48</c:v>
                </c:pt>
                <c:pt idx="7894">
                  <c:v>6.4809999999999999</c:v>
                </c:pt>
                <c:pt idx="7895">
                  <c:v>6.4820000000000002</c:v>
                </c:pt>
                <c:pt idx="7896">
                  <c:v>6.4830000000000005</c:v>
                </c:pt>
                <c:pt idx="7897">
                  <c:v>6.484</c:v>
                </c:pt>
                <c:pt idx="7898">
                  <c:v>6.484</c:v>
                </c:pt>
                <c:pt idx="7899">
                  <c:v>6.4850000000000003</c:v>
                </c:pt>
                <c:pt idx="7900">
                  <c:v>6.4859999999999998</c:v>
                </c:pt>
                <c:pt idx="7901">
                  <c:v>6.4870000000000001</c:v>
                </c:pt>
                <c:pt idx="7902">
                  <c:v>6.4880000000000004</c:v>
                </c:pt>
                <c:pt idx="7903">
                  <c:v>6.4880000000000004</c:v>
                </c:pt>
                <c:pt idx="7904">
                  <c:v>6.4889999999999999</c:v>
                </c:pt>
                <c:pt idx="7905">
                  <c:v>6.49</c:v>
                </c:pt>
                <c:pt idx="7906">
                  <c:v>6.4910000000000005</c:v>
                </c:pt>
                <c:pt idx="7907">
                  <c:v>6.492</c:v>
                </c:pt>
                <c:pt idx="7908">
                  <c:v>6.4930000000000003</c:v>
                </c:pt>
                <c:pt idx="7909">
                  <c:v>6.4930000000000003</c:v>
                </c:pt>
                <c:pt idx="7910">
                  <c:v>6.4939999999999998</c:v>
                </c:pt>
                <c:pt idx="7911">
                  <c:v>6.4950000000000001</c:v>
                </c:pt>
                <c:pt idx="7912">
                  <c:v>6.4960000000000004</c:v>
                </c:pt>
                <c:pt idx="7913">
                  <c:v>6.4969999999999999</c:v>
                </c:pt>
                <c:pt idx="7914">
                  <c:v>6.4980000000000002</c:v>
                </c:pt>
                <c:pt idx="7915">
                  <c:v>6.4980000000000002</c:v>
                </c:pt>
                <c:pt idx="7916">
                  <c:v>6.4990000000000006</c:v>
                </c:pt>
                <c:pt idx="7917">
                  <c:v>6.5</c:v>
                </c:pt>
                <c:pt idx="7918">
                  <c:v>6.5010000000000003</c:v>
                </c:pt>
                <c:pt idx="7919">
                  <c:v>6.5019999999999998</c:v>
                </c:pt>
                <c:pt idx="7920">
                  <c:v>6.5030000000000001</c:v>
                </c:pt>
                <c:pt idx="7921">
                  <c:v>6.5030000000000001</c:v>
                </c:pt>
                <c:pt idx="7922">
                  <c:v>6.5040000000000004</c:v>
                </c:pt>
                <c:pt idx="7923">
                  <c:v>6.5049999999999999</c:v>
                </c:pt>
                <c:pt idx="7924">
                  <c:v>6.5060000000000002</c:v>
                </c:pt>
                <c:pt idx="7925">
                  <c:v>6.5070000000000006</c:v>
                </c:pt>
                <c:pt idx="7926">
                  <c:v>6.508</c:v>
                </c:pt>
                <c:pt idx="7927">
                  <c:v>6.508</c:v>
                </c:pt>
                <c:pt idx="7928">
                  <c:v>6.5090000000000003</c:v>
                </c:pt>
                <c:pt idx="7929">
                  <c:v>6.51</c:v>
                </c:pt>
                <c:pt idx="7930">
                  <c:v>6.5110000000000001</c:v>
                </c:pt>
                <c:pt idx="7931">
                  <c:v>6.5120000000000005</c:v>
                </c:pt>
                <c:pt idx="7932">
                  <c:v>6.5129999999999999</c:v>
                </c:pt>
                <c:pt idx="7933">
                  <c:v>6.5129999999999999</c:v>
                </c:pt>
                <c:pt idx="7934">
                  <c:v>6.5140000000000002</c:v>
                </c:pt>
                <c:pt idx="7935">
                  <c:v>6.5150000000000006</c:v>
                </c:pt>
                <c:pt idx="7936">
                  <c:v>6.516</c:v>
                </c:pt>
                <c:pt idx="7937">
                  <c:v>6.5170000000000003</c:v>
                </c:pt>
                <c:pt idx="7938">
                  <c:v>6.5179999999999998</c:v>
                </c:pt>
                <c:pt idx="7939">
                  <c:v>6.5179999999999998</c:v>
                </c:pt>
                <c:pt idx="7940">
                  <c:v>6.5190000000000001</c:v>
                </c:pt>
                <c:pt idx="7941">
                  <c:v>6.5200000000000005</c:v>
                </c:pt>
                <c:pt idx="7942">
                  <c:v>6.5209999999999999</c:v>
                </c:pt>
                <c:pt idx="7943">
                  <c:v>6.5220000000000002</c:v>
                </c:pt>
                <c:pt idx="7944">
                  <c:v>6.5230000000000006</c:v>
                </c:pt>
                <c:pt idx="7945">
                  <c:v>6.5230000000000006</c:v>
                </c:pt>
                <c:pt idx="7946">
                  <c:v>6.524</c:v>
                </c:pt>
                <c:pt idx="7947">
                  <c:v>6.5250000000000004</c:v>
                </c:pt>
                <c:pt idx="7948">
                  <c:v>6.5259999999999998</c:v>
                </c:pt>
                <c:pt idx="7949">
                  <c:v>6.5270000000000001</c:v>
                </c:pt>
                <c:pt idx="7950">
                  <c:v>6.5280000000000005</c:v>
                </c:pt>
                <c:pt idx="7951">
                  <c:v>6.5280000000000005</c:v>
                </c:pt>
                <c:pt idx="7952">
                  <c:v>6.5289999999999999</c:v>
                </c:pt>
                <c:pt idx="7953">
                  <c:v>6.53</c:v>
                </c:pt>
                <c:pt idx="7954">
                  <c:v>6.5310000000000006</c:v>
                </c:pt>
                <c:pt idx="7955">
                  <c:v>6.532</c:v>
                </c:pt>
                <c:pt idx="7956">
                  <c:v>6.532</c:v>
                </c:pt>
                <c:pt idx="7957">
                  <c:v>6.5330000000000004</c:v>
                </c:pt>
                <c:pt idx="7958">
                  <c:v>6.5339999999999998</c:v>
                </c:pt>
                <c:pt idx="7959">
                  <c:v>6.5350000000000001</c:v>
                </c:pt>
                <c:pt idx="7960">
                  <c:v>6.5360000000000005</c:v>
                </c:pt>
                <c:pt idx="7961">
                  <c:v>6.5369999999999999</c:v>
                </c:pt>
                <c:pt idx="7962">
                  <c:v>6.5369999999999999</c:v>
                </c:pt>
                <c:pt idx="7963">
                  <c:v>6.5380000000000003</c:v>
                </c:pt>
                <c:pt idx="7964">
                  <c:v>6.5390000000000006</c:v>
                </c:pt>
                <c:pt idx="7965">
                  <c:v>6.54</c:v>
                </c:pt>
                <c:pt idx="7966">
                  <c:v>6.5410000000000004</c:v>
                </c:pt>
                <c:pt idx="7967">
                  <c:v>6.5419999999999998</c:v>
                </c:pt>
                <c:pt idx="7968">
                  <c:v>6.5419999999999998</c:v>
                </c:pt>
                <c:pt idx="7969">
                  <c:v>6.5430000000000001</c:v>
                </c:pt>
                <c:pt idx="7970">
                  <c:v>6.5440000000000005</c:v>
                </c:pt>
                <c:pt idx="7971">
                  <c:v>6.5449999999999999</c:v>
                </c:pt>
                <c:pt idx="7972">
                  <c:v>6.5460000000000003</c:v>
                </c:pt>
                <c:pt idx="7973">
                  <c:v>6.5470000000000006</c:v>
                </c:pt>
                <c:pt idx="7974">
                  <c:v>6.5470000000000006</c:v>
                </c:pt>
                <c:pt idx="7975">
                  <c:v>6.548</c:v>
                </c:pt>
                <c:pt idx="7976">
                  <c:v>6.5490000000000004</c:v>
                </c:pt>
                <c:pt idx="7977">
                  <c:v>6.55</c:v>
                </c:pt>
                <c:pt idx="7978">
                  <c:v>6.5510000000000002</c:v>
                </c:pt>
                <c:pt idx="7979">
                  <c:v>6.5520000000000005</c:v>
                </c:pt>
                <c:pt idx="7980">
                  <c:v>6.5520000000000005</c:v>
                </c:pt>
                <c:pt idx="7981">
                  <c:v>6.5529999999999999</c:v>
                </c:pt>
                <c:pt idx="7982">
                  <c:v>6.5540000000000003</c:v>
                </c:pt>
                <c:pt idx="7983">
                  <c:v>6.5549999999999997</c:v>
                </c:pt>
                <c:pt idx="7984">
                  <c:v>6.556</c:v>
                </c:pt>
                <c:pt idx="7985">
                  <c:v>6.5570000000000004</c:v>
                </c:pt>
                <c:pt idx="7986">
                  <c:v>6.5570000000000004</c:v>
                </c:pt>
                <c:pt idx="7987">
                  <c:v>6.5579999999999998</c:v>
                </c:pt>
                <c:pt idx="7988">
                  <c:v>6.5590000000000002</c:v>
                </c:pt>
                <c:pt idx="7989">
                  <c:v>6.5600000000000005</c:v>
                </c:pt>
                <c:pt idx="7990">
                  <c:v>6.5609999999999999</c:v>
                </c:pt>
                <c:pt idx="7991">
                  <c:v>6.5620000000000003</c:v>
                </c:pt>
                <c:pt idx="7992">
                  <c:v>6.5620000000000003</c:v>
                </c:pt>
                <c:pt idx="7993">
                  <c:v>6.5629999999999997</c:v>
                </c:pt>
                <c:pt idx="7994">
                  <c:v>6.5640000000000001</c:v>
                </c:pt>
                <c:pt idx="7995">
                  <c:v>6.5650000000000004</c:v>
                </c:pt>
                <c:pt idx="7996">
                  <c:v>6.5659999999999998</c:v>
                </c:pt>
                <c:pt idx="7997">
                  <c:v>6.5670000000000002</c:v>
                </c:pt>
                <c:pt idx="7998">
                  <c:v>6.5670000000000002</c:v>
                </c:pt>
                <c:pt idx="7999">
                  <c:v>6.5680000000000005</c:v>
                </c:pt>
                <c:pt idx="8000">
                  <c:v>6.569</c:v>
                </c:pt>
                <c:pt idx="8001">
                  <c:v>6.57</c:v>
                </c:pt>
                <c:pt idx="8002">
                  <c:v>6.5709999999999997</c:v>
                </c:pt>
                <c:pt idx="8003">
                  <c:v>6.5720000000000001</c:v>
                </c:pt>
                <c:pt idx="8004">
                  <c:v>6.5720000000000001</c:v>
                </c:pt>
                <c:pt idx="8005">
                  <c:v>6.5730000000000004</c:v>
                </c:pt>
                <c:pt idx="8006">
                  <c:v>6.5739999999999998</c:v>
                </c:pt>
                <c:pt idx="8007">
                  <c:v>6.5750000000000002</c:v>
                </c:pt>
                <c:pt idx="8008">
                  <c:v>6.5760000000000005</c:v>
                </c:pt>
                <c:pt idx="8009">
                  <c:v>6.5760000000000005</c:v>
                </c:pt>
                <c:pt idx="8010">
                  <c:v>6.577</c:v>
                </c:pt>
                <c:pt idx="8011">
                  <c:v>6.5780000000000003</c:v>
                </c:pt>
                <c:pt idx="8012">
                  <c:v>6.5789999999999997</c:v>
                </c:pt>
                <c:pt idx="8013">
                  <c:v>6.58</c:v>
                </c:pt>
                <c:pt idx="8014">
                  <c:v>6.5810000000000004</c:v>
                </c:pt>
                <c:pt idx="8015">
                  <c:v>6.5810000000000004</c:v>
                </c:pt>
                <c:pt idx="8016">
                  <c:v>6.5819999999999999</c:v>
                </c:pt>
                <c:pt idx="8017">
                  <c:v>6.5830000000000002</c:v>
                </c:pt>
                <c:pt idx="8018">
                  <c:v>6.5840000000000005</c:v>
                </c:pt>
                <c:pt idx="8019">
                  <c:v>6.585</c:v>
                </c:pt>
                <c:pt idx="8020">
                  <c:v>6.5860000000000003</c:v>
                </c:pt>
                <c:pt idx="8021">
                  <c:v>6.5860000000000003</c:v>
                </c:pt>
                <c:pt idx="8022">
                  <c:v>6.5869999999999997</c:v>
                </c:pt>
                <c:pt idx="8023">
                  <c:v>6.5880000000000001</c:v>
                </c:pt>
                <c:pt idx="8024">
                  <c:v>6.5890000000000004</c:v>
                </c:pt>
                <c:pt idx="8025">
                  <c:v>6.59</c:v>
                </c:pt>
                <c:pt idx="8026">
                  <c:v>6.5910000000000002</c:v>
                </c:pt>
                <c:pt idx="8027">
                  <c:v>6.5910000000000002</c:v>
                </c:pt>
                <c:pt idx="8028">
                  <c:v>6.5920000000000005</c:v>
                </c:pt>
                <c:pt idx="8029">
                  <c:v>6.593</c:v>
                </c:pt>
                <c:pt idx="8030">
                  <c:v>6.5940000000000003</c:v>
                </c:pt>
                <c:pt idx="8031">
                  <c:v>6.5949999999999998</c:v>
                </c:pt>
                <c:pt idx="8032">
                  <c:v>6.5960000000000001</c:v>
                </c:pt>
                <c:pt idx="8033">
                  <c:v>6.5960000000000001</c:v>
                </c:pt>
                <c:pt idx="8034">
                  <c:v>6.5970000000000004</c:v>
                </c:pt>
                <c:pt idx="8035">
                  <c:v>6.5979999999999999</c:v>
                </c:pt>
                <c:pt idx="8036">
                  <c:v>6.5990000000000002</c:v>
                </c:pt>
                <c:pt idx="8037">
                  <c:v>6.6000000000000005</c:v>
                </c:pt>
                <c:pt idx="8038">
                  <c:v>6.601</c:v>
                </c:pt>
                <c:pt idx="8039">
                  <c:v>6.601</c:v>
                </c:pt>
                <c:pt idx="8040">
                  <c:v>6.6020000000000003</c:v>
                </c:pt>
                <c:pt idx="8041">
                  <c:v>6.6029999999999998</c:v>
                </c:pt>
                <c:pt idx="8042">
                  <c:v>6.6040000000000001</c:v>
                </c:pt>
                <c:pt idx="8043">
                  <c:v>6.6050000000000004</c:v>
                </c:pt>
                <c:pt idx="8044">
                  <c:v>6.6059999999999999</c:v>
                </c:pt>
                <c:pt idx="8045">
                  <c:v>6.6059999999999999</c:v>
                </c:pt>
                <c:pt idx="8046">
                  <c:v>6.6070000000000002</c:v>
                </c:pt>
                <c:pt idx="8047">
                  <c:v>6.6080000000000005</c:v>
                </c:pt>
                <c:pt idx="8048">
                  <c:v>6.609</c:v>
                </c:pt>
                <c:pt idx="8049">
                  <c:v>6.61</c:v>
                </c:pt>
                <c:pt idx="8050">
                  <c:v>6.6109999999999998</c:v>
                </c:pt>
                <c:pt idx="8051">
                  <c:v>6.6109999999999998</c:v>
                </c:pt>
                <c:pt idx="8052">
                  <c:v>6.6120000000000001</c:v>
                </c:pt>
                <c:pt idx="8053">
                  <c:v>6.6130000000000004</c:v>
                </c:pt>
                <c:pt idx="8054">
                  <c:v>6.6139999999999999</c:v>
                </c:pt>
                <c:pt idx="8055">
                  <c:v>6.6150000000000002</c:v>
                </c:pt>
                <c:pt idx="8056">
                  <c:v>6.6160000000000005</c:v>
                </c:pt>
                <c:pt idx="8057">
                  <c:v>6.6160000000000005</c:v>
                </c:pt>
                <c:pt idx="8058">
                  <c:v>6.617</c:v>
                </c:pt>
                <c:pt idx="8059">
                  <c:v>6.6180000000000003</c:v>
                </c:pt>
                <c:pt idx="8060">
                  <c:v>6.6189999999999998</c:v>
                </c:pt>
                <c:pt idx="8061">
                  <c:v>6.62</c:v>
                </c:pt>
                <c:pt idx="8062">
                  <c:v>6.62</c:v>
                </c:pt>
                <c:pt idx="8063">
                  <c:v>6.6210000000000004</c:v>
                </c:pt>
                <c:pt idx="8064">
                  <c:v>6.6219999999999999</c:v>
                </c:pt>
                <c:pt idx="8065">
                  <c:v>6.6230000000000002</c:v>
                </c:pt>
                <c:pt idx="8066">
                  <c:v>6.6240000000000006</c:v>
                </c:pt>
                <c:pt idx="8067">
                  <c:v>6.625</c:v>
                </c:pt>
                <c:pt idx="8068">
                  <c:v>6.625</c:v>
                </c:pt>
                <c:pt idx="8069">
                  <c:v>6.6260000000000003</c:v>
                </c:pt>
                <c:pt idx="8070">
                  <c:v>6.6269999999999998</c:v>
                </c:pt>
                <c:pt idx="8071">
                  <c:v>6.6280000000000001</c:v>
                </c:pt>
                <c:pt idx="8072">
                  <c:v>6.6290000000000004</c:v>
                </c:pt>
                <c:pt idx="8073">
                  <c:v>6.63</c:v>
                </c:pt>
                <c:pt idx="8074">
                  <c:v>6.63</c:v>
                </c:pt>
                <c:pt idx="8075">
                  <c:v>6.6310000000000002</c:v>
                </c:pt>
                <c:pt idx="8076">
                  <c:v>6.6320000000000006</c:v>
                </c:pt>
                <c:pt idx="8077">
                  <c:v>6.633</c:v>
                </c:pt>
                <c:pt idx="8078">
                  <c:v>6.6340000000000003</c:v>
                </c:pt>
                <c:pt idx="8079">
                  <c:v>6.6349999999999998</c:v>
                </c:pt>
                <c:pt idx="8080">
                  <c:v>6.6349999999999998</c:v>
                </c:pt>
                <c:pt idx="8081">
                  <c:v>6.6360000000000001</c:v>
                </c:pt>
                <c:pt idx="8082">
                  <c:v>6.6370000000000005</c:v>
                </c:pt>
                <c:pt idx="8083">
                  <c:v>6.6379999999999999</c:v>
                </c:pt>
                <c:pt idx="8084">
                  <c:v>6.6390000000000002</c:v>
                </c:pt>
                <c:pt idx="8085">
                  <c:v>6.6400000000000006</c:v>
                </c:pt>
                <c:pt idx="8086">
                  <c:v>6.6400000000000006</c:v>
                </c:pt>
                <c:pt idx="8087">
                  <c:v>6.641</c:v>
                </c:pt>
                <c:pt idx="8088">
                  <c:v>6.6420000000000003</c:v>
                </c:pt>
                <c:pt idx="8089">
                  <c:v>6.6429999999999998</c:v>
                </c:pt>
                <c:pt idx="8090">
                  <c:v>6.6440000000000001</c:v>
                </c:pt>
                <c:pt idx="8091">
                  <c:v>6.6450000000000005</c:v>
                </c:pt>
                <c:pt idx="8092">
                  <c:v>6.6450000000000005</c:v>
                </c:pt>
                <c:pt idx="8093">
                  <c:v>6.6459999999999999</c:v>
                </c:pt>
                <c:pt idx="8094">
                  <c:v>6.6470000000000002</c:v>
                </c:pt>
                <c:pt idx="8095">
                  <c:v>6.6480000000000006</c:v>
                </c:pt>
                <c:pt idx="8096">
                  <c:v>6.649</c:v>
                </c:pt>
                <c:pt idx="8097">
                  <c:v>6.65</c:v>
                </c:pt>
                <c:pt idx="8098">
                  <c:v>6.65</c:v>
                </c:pt>
                <c:pt idx="8099">
                  <c:v>6.6509999999999998</c:v>
                </c:pt>
                <c:pt idx="8100">
                  <c:v>6.6520000000000001</c:v>
                </c:pt>
                <c:pt idx="8101">
                  <c:v>6.6530000000000005</c:v>
                </c:pt>
                <c:pt idx="8102">
                  <c:v>6.6539999999999999</c:v>
                </c:pt>
                <c:pt idx="8103">
                  <c:v>6.6550000000000002</c:v>
                </c:pt>
                <c:pt idx="8104">
                  <c:v>6.6550000000000002</c:v>
                </c:pt>
                <c:pt idx="8105">
                  <c:v>6.6560000000000006</c:v>
                </c:pt>
                <c:pt idx="8106">
                  <c:v>6.657</c:v>
                </c:pt>
                <c:pt idx="8107">
                  <c:v>6.6580000000000004</c:v>
                </c:pt>
                <c:pt idx="8108">
                  <c:v>6.6589999999999998</c:v>
                </c:pt>
                <c:pt idx="8109">
                  <c:v>6.66</c:v>
                </c:pt>
                <c:pt idx="8110">
                  <c:v>6.66</c:v>
                </c:pt>
                <c:pt idx="8111">
                  <c:v>6.6610000000000005</c:v>
                </c:pt>
                <c:pt idx="8112">
                  <c:v>6.6619999999999999</c:v>
                </c:pt>
                <c:pt idx="8113">
                  <c:v>6.6630000000000003</c:v>
                </c:pt>
                <c:pt idx="8114">
                  <c:v>6.6640000000000006</c:v>
                </c:pt>
                <c:pt idx="8115">
                  <c:v>6.6640000000000006</c:v>
                </c:pt>
                <c:pt idx="8116">
                  <c:v>6.665</c:v>
                </c:pt>
                <c:pt idx="8117">
                  <c:v>6.6660000000000004</c:v>
                </c:pt>
                <c:pt idx="8118">
                  <c:v>6.6669999999999998</c:v>
                </c:pt>
                <c:pt idx="8119">
                  <c:v>6.6680000000000001</c:v>
                </c:pt>
                <c:pt idx="8120">
                  <c:v>6.6690000000000005</c:v>
                </c:pt>
                <c:pt idx="8121">
                  <c:v>6.6690000000000005</c:v>
                </c:pt>
                <c:pt idx="8122">
                  <c:v>6.67</c:v>
                </c:pt>
                <c:pt idx="8123">
                  <c:v>6.6710000000000003</c:v>
                </c:pt>
                <c:pt idx="8124">
                  <c:v>6.6720000000000006</c:v>
                </c:pt>
                <c:pt idx="8125">
                  <c:v>6.673</c:v>
                </c:pt>
                <c:pt idx="8126">
                  <c:v>6.6740000000000004</c:v>
                </c:pt>
                <c:pt idx="8127">
                  <c:v>6.6740000000000004</c:v>
                </c:pt>
                <c:pt idx="8128">
                  <c:v>6.6749999999999998</c:v>
                </c:pt>
                <c:pt idx="8129">
                  <c:v>6.6760000000000002</c:v>
                </c:pt>
                <c:pt idx="8130">
                  <c:v>6.6770000000000005</c:v>
                </c:pt>
                <c:pt idx="8131">
                  <c:v>6.6779999999999999</c:v>
                </c:pt>
                <c:pt idx="8132">
                  <c:v>6.6790000000000003</c:v>
                </c:pt>
                <c:pt idx="8133">
                  <c:v>6.6790000000000003</c:v>
                </c:pt>
                <c:pt idx="8134">
                  <c:v>6.68</c:v>
                </c:pt>
                <c:pt idx="8135">
                  <c:v>6.681</c:v>
                </c:pt>
                <c:pt idx="8136">
                  <c:v>6.6820000000000004</c:v>
                </c:pt>
                <c:pt idx="8137">
                  <c:v>6.6829999999999998</c:v>
                </c:pt>
                <c:pt idx="8138">
                  <c:v>6.6840000000000002</c:v>
                </c:pt>
                <c:pt idx="8139">
                  <c:v>6.6840000000000002</c:v>
                </c:pt>
                <c:pt idx="8140">
                  <c:v>6.6850000000000005</c:v>
                </c:pt>
                <c:pt idx="8141">
                  <c:v>6.6859999999999999</c:v>
                </c:pt>
                <c:pt idx="8142">
                  <c:v>6.6870000000000003</c:v>
                </c:pt>
                <c:pt idx="8143">
                  <c:v>6.6879999999999997</c:v>
                </c:pt>
                <c:pt idx="8144">
                  <c:v>6.6890000000000001</c:v>
                </c:pt>
                <c:pt idx="8145">
                  <c:v>6.6890000000000001</c:v>
                </c:pt>
                <c:pt idx="8146">
                  <c:v>6.69</c:v>
                </c:pt>
                <c:pt idx="8147">
                  <c:v>6.6909999999999998</c:v>
                </c:pt>
                <c:pt idx="8148">
                  <c:v>6.6920000000000002</c:v>
                </c:pt>
                <c:pt idx="8149">
                  <c:v>6.6930000000000005</c:v>
                </c:pt>
                <c:pt idx="8150">
                  <c:v>6.694</c:v>
                </c:pt>
                <c:pt idx="8151">
                  <c:v>6.694</c:v>
                </c:pt>
                <c:pt idx="8152">
                  <c:v>6.6950000000000003</c:v>
                </c:pt>
                <c:pt idx="8153">
                  <c:v>6.6959999999999997</c:v>
                </c:pt>
                <c:pt idx="8154">
                  <c:v>6.6970000000000001</c:v>
                </c:pt>
                <c:pt idx="8155">
                  <c:v>6.6980000000000004</c:v>
                </c:pt>
                <c:pt idx="8156">
                  <c:v>6.6989999999999998</c:v>
                </c:pt>
                <c:pt idx="8157">
                  <c:v>6.6989999999999998</c:v>
                </c:pt>
                <c:pt idx="8158">
                  <c:v>6.7</c:v>
                </c:pt>
                <c:pt idx="8159">
                  <c:v>6.7010000000000005</c:v>
                </c:pt>
                <c:pt idx="8160">
                  <c:v>6.702</c:v>
                </c:pt>
                <c:pt idx="8161">
                  <c:v>6.7030000000000003</c:v>
                </c:pt>
                <c:pt idx="8162">
                  <c:v>6.7039999999999997</c:v>
                </c:pt>
                <c:pt idx="8163">
                  <c:v>6.7039999999999997</c:v>
                </c:pt>
                <c:pt idx="8164">
                  <c:v>6.7050000000000001</c:v>
                </c:pt>
                <c:pt idx="8165">
                  <c:v>6.7060000000000004</c:v>
                </c:pt>
                <c:pt idx="8166">
                  <c:v>6.7069999999999999</c:v>
                </c:pt>
                <c:pt idx="8167">
                  <c:v>6.7080000000000002</c:v>
                </c:pt>
                <c:pt idx="8168">
                  <c:v>6.7080000000000002</c:v>
                </c:pt>
                <c:pt idx="8169">
                  <c:v>6.7090000000000005</c:v>
                </c:pt>
                <c:pt idx="8170">
                  <c:v>6.71</c:v>
                </c:pt>
                <c:pt idx="8171">
                  <c:v>6.7110000000000003</c:v>
                </c:pt>
                <c:pt idx="8172">
                  <c:v>6.7119999999999997</c:v>
                </c:pt>
                <c:pt idx="8173">
                  <c:v>6.7130000000000001</c:v>
                </c:pt>
                <c:pt idx="8174">
                  <c:v>6.7130000000000001</c:v>
                </c:pt>
                <c:pt idx="8175">
                  <c:v>6.7140000000000004</c:v>
                </c:pt>
                <c:pt idx="8176">
                  <c:v>6.7149999999999999</c:v>
                </c:pt>
                <c:pt idx="8177">
                  <c:v>6.7160000000000002</c:v>
                </c:pt>
                <c:pt idx="8178">
                  <c:v>6.7170000000000005</c:v>
                </c:pt>
                <c:pt idx="8179">
                  <c:v>6.718</c:v>
                </c:pt>
                <c:pt idx="8180">
                  <c:v>6.718</c:v>
                </c:pt>
                <c:pt idx="8181">
                  <c:v>6.7190000000000003</c:v>
                </c:pt>
                <c:pt idx="8182">
                  <c:v>6.72</c:v>
                </c:pt>
                <c:pt idx="8183">
                  <c:v>6.7210000000000001</c:v>
                </c:pt>
                <c:pt idx="8184">
                  <c:v>6.7220000000000004</c:v>
                </c:pt>
                <c:pt idx="8185">
                  <c:v>6.7229999999999999</c:v>
                </c:pt>
                <c:pt idx="8186">
                  <c:v>6.7229999999999999</c:v>
                </c:pt>
                <c:pt idx="8187">
                  <c:v>6.7240000000000002</c:v>
                </c:pt>
                <c:pt idx="8188">
                  <c:v>6.7250000000000005</c:v>
                </c:pt>
                <c:pt idx="8189">
                  <c:v>6.726</c:v>
                </c:pt>
                <c:pt idx="8190">
                  <c:v>6.7270000000000003</c:v>
                </c:pt>
                <c:pt idx="8191">
                  <c:v>6.7279999999999998</c:v>
                </c:pt>
                <c:pt idx="8192">
                  <c:v>6.7279999999999998</c:v>
                </c:pt>
                <c:pt idx="8193">
                  <c:v>6.7290000000000001</c:v>
                </c:pt>
                <c:pt idx="8194">
                  <c:v>6.73</c:v>
                </c:pt>
                <c:pt idx="8195">
                  <c:v>6.7309999999999999</c:v>
                </c:pt>
                <c:pt idx="8196">
                  <c:v>6.7320000000000002</c:v>
                </c:pt>
                <c:pt idx="8197">
                  <c:v>6.7330000000000005</c:v>
                </c:pt>
                <c:pt idx="8198">
                  <c:v>6.7330000000000005</c:v>
                </c:pt>
                <c:pt idx="8199">
                  <c:v>6.734</c:v>
                </c:pt>
                <c:pt idx="8200">
                  <c:v>6.7350000000000003</c:v>
                </c:pt>
                <c:pt idx="8201">
                  <c:v>6.7359999999999998</c:v>
                </c:pt>
                <c:pt idx="8202">
                  <c:v>6.7370000000000001</c:v>
                </c:pt>
                <c:pt idx="8203">
                  <c:v>6.7380000000000004</c:v>
                </c:pt>
                <c:pt idx="8204">
                  <c:v>6.7380000000000004</c:v>
                </c:pt>
                <c:pt idx="8205">
                  <c:v>6.7389999999999999</c:v>
                </c:pt>
                <c:pt idx="8206">
                  <c:v>6.74</c:v>
                </c:pt>
                <c:pt idx="8207">
                  <c:v>6.7410000000000005</c:v>
                </c:pt>
                <c:pt idx="8208">
                  <c:v>6.742</c:v>
                </c:pt>
                <c:pt idx="8209">
                  <c:v>6.7430000000000003</c:v>
                </c:pt>
                <c:pt idx="8210">
                  <c:v>6.7430000000000003</c:v>
                </c:pt>
                <c:pt idx="8211">
                  <c:v>6.7439999999999998</c:v>
                </c:pt>
                <c:pt idx="8212">
                  <c:v>6.7450000000000001</c:v>
                </c:pt>
                <c:pt idx="8213">
                  <c:v>6.7460000000000004</c:v>
                </c:pt>
                <c:pt idx="8214">
                  <c:v>6.7469999999999999</c:v>
                </c:pt>
                <c:pt idx="8215">
                  <c:v>6.7480000000000002</c:v>
                </c:pt>
                <c:pt idx="8216">
                  <c:v>6.7480000000000002</c:v>
                </c:pt>
                <c:pt idx="8217">
                  <c:v>6.7490000000000006</c:v>
                </c:pt>
                <c:pt idx="8218">
                  <c:v>6.75</c:v>
                </c:pt>
                <c:pt idx="8219">
                  <c:v>6.7510000000000003</c:v>
                </c:pt>
                <c:pt idx="8220">
                  <c:v>6.7519999999999998</c:v>
                </c:pt>
                <c:pt idx="8221">
                  <c:v>6.7519999999999998</c:v>
                </c:pt>
                <c:pt idx="8222">
                  <c:v>6.7530000000000001</c:v>
                </c:pt>
                <c:pt idx="8223">
                  <c:v>6.7540000000000004</c:v>
                </c:pt>
                <c:pt idx="8224">
                  <c:v>6.7549999999999999</c:v>
                </c:pt>
                <c:pt idx="8225">
                  <c:v>6.7560000000000002</c:v>
                </c:pt>
                <c:pt idx="8226">
                  <c:v>6.7570000000000006</c:v>
                </c:pt>
                <c:pt idx="8227">
                  <c:v>6.7570000000000006</c:v>
                </c:pt>
                <c:pt idx="8228">
                  <c:v>6.758</c:v>
                </c:pt>
                <c:pt idx="8229">
                  <c:v>6.7590000000000003</c:v>
                </c:pt>
                <c:pt idx="8230">
                  <c:v>6.76</c:v>
                </c:pt>
                <c:pt idx="8231">
                  <c:v>6.7610000000000001</c:v>
                </c:pt>
                <c:pt idx="8232">
                  <c:v>6.7620000000000005</c:v>
                </c:pt>
                <c:pt idx="8233">
                  <c:v>6.7620000000000005</c:v>
                </c:pt>
                <c:pt idx="8234">
                  <c:v>6.7629999999999999</c:v>
                </c:pt>
                <c:pt idx="8235">
                  <c:v>6.7640000000000002</c:v>
                </c:pt>
                <c:pt idx="8236">
                  <c:v>6.7650000000000006</c:v>
                </c:pt>
                <c:pt idx="8237">
                  <c:v>6.766</c:v>
                </c:pt>
                <c:pt idx="8238">
                  <c:v>6.7670000000000003</c:v>
                </c:pt>
                <c:pt idx="8239">
                  <c:v>6.7670000000000003</c:v>
                </c:pt>
                <c:pt idx="8240">
                  <c:v>6.7679999999999998</c:v>
                </c:pt>
                <c:pt idx="8241">
                  <c:v>6.7690000000000001</c:v>
                </c:pt>
                <c:pt idx="8242">
                  <c:v>6.7700000000000005</c:v>
                </c:pt>
                <c:pt idx="8243">
                  <c:v>6.7709999999999999</c:v>
                </c:pt>
                <c:pt idx="8244">
                  <c:v>6.7720000000000002</c:v>
                </c:pt>
                <c:pt idx="8245">
                  <c:v>6.7720000000000002</c:v>
                </c:pt>
                <c:pt idx="8246">
                  <c:v>6.7730000000000006</c:v>
                </c:pt>
                <c:pt idx="8247">
                  <c:v>6.774</c:v>
                </c:pt>
                <c:pt idx="8248">
                  <c:v>6.7750000000000004</c:v>
                </c:pt>
                <c:pt idx="8249">
                  <c:v>6.7759999999999998</c:v>
                </c:pt>
                <c:pt idx="8250">
                  <c:v>6.7770000000000001</c:v>
                </c:pt>
                <c:pt idx="8251">
                  <c:v>6.7770000000000001</c:v>
                </c:pt>
                <c:pt idx="8252">
                  <c:v>6.7780000000000005</c:v>
                </c:pt>
                <c:pt idx="8253">
                  <c:v>6.7789999999999999</c:v>
                </c:pt>
                <c:pt idx="8254">
                  <c:v>6.78</c:v>
                </c:pt>
                <c:pt idx="8255">
                  <c:v>6.7810000000000006</c:v>
                </c:pt>
                <c:pt idx="8256">
                  <c:v>6.782</c:v>
                </c:pt>
                <c:pt idx="8257">
                  <c:v>6.782</c:v>
                </c:pt>
                <c:pt idx="8258">
                  <c:v>6.7830000000000004</c:v>
                </c:pt>
                <c:pt idx="8259">
                  <c:v>6.7839999999999998</c:v>
                </c:pt>
                <c:pt idx="8260">
                  <c:v>6.7850000000000001</c:v>
                </c:pt>
                <c:pt idx="8261">
                  <c:v>6.7860000000000005</c:v>
                </c:pt>
                <c:pt idx="8262">
                  <c:v>6.7869999999999999</c:v>
                </c:pt>
                <c:pt idx="8263">
                  <c:v>6.7869999999999999</c:v>
                </c:pt>
                <c:pt idx="8264">
                  <c:v>6.7880000000000003</c:v>
                </c:pt>
                <c:pt idx="8265">
                  <c:v>6.7890000000000006</c:v>
                </c:pt>
                <c:pt idx="8266">
                  <c:v>6.79</c:v>
                </c:pt>
                <c:pt idx="8267">
                  <c:v>6.7910000000000004</c:v>
                </c:pt>
                <c:pt idx="8268">
                  <c:v>6.7919999999999998</c:v>
                </c:pt>
                <c:pt idx="8269">
                  <c:v>6.7919999999999998</c:v>
                </c:pt>
                <c:pt idx="8270">
                  <c:v>6.7930000000000001</c:v>
                </c:pt>
                <c:pt idx="8271">
                  <c:v>6.7940000000000005</c:v>
                </c:pt>
                <c:pt idx="8272">
                  <c:v>6.7949999999999999</c:v>
                </c:pt>
                <c:pt idx="8273">
                  <c:v>6.7960000000000003</c:v>
                </c:pt>
                <c:pt idx="8274">
                  <c:v>6.7960000000000003</c:v>
                </c:pt>
                <c:pt idx="8275">
                  <c:v>6.7970000000000006</c:v>
                </c:pt>
                <c:pt idx="8276">
                  <c:v>6.798</c:v>
                </c:pt>
                <c:pt idx="8277">
                  <c:v>6.7990000000000004</c:v>
                </c:pt>
                <c:pt idx="8278">
                  <c:v>6.8</c:v>
                </c:pt>
                <c:pt idx="8279">
                  <c:v>6.8010000000000002</c:v>
                </c:pt>
                <c:pt idx="8280">
                  <c:v>6.8010000000000002</c:v>
                </c:pt>
                <c:pt idx="8281">
                  <c:v>6.8020000000000005</c:v>
                </c:pt>
                <c:pt idx="8282">
                  <c:v>6.8029999999999999</c:v>
                </c:pt>
                <c:pt idx="8283">
                  <c:v>6.8040000000000003</c:v>
                </c:pt>
                <c:pt idx="8284">
                  <c:v>6.8049999999999997</c:v>
                </c:pt>
                <c:pt idx="8285">
                  <c:v>6.806</c:v>
                </c:pt>
                <c:pt idx="8286">
                  <c:v>6.806</c:v>
                </c:pt>
                <c:pt idx="8287">
                  <c:v>6.8070000000000004</c:v>
                </c:pt>
                <c:pt idx="8288">
                  <c:v>6.8079999999999998</c:v>
                </c:pt>
                <c:pt idx="8289">
                  <c:v>6.8090000000000002</c:v>
                </c:pt>
                <c:pt idx="8290">
                  <c:v>6.8100000000000005</c:v>
                </c:pt>
                <c:pt idx="8291">
                  <c:v>6.8109999999999999</c:v>
                </c:pt>
                <c:pt idx="8292">
                  <c:v>6.8109999999999999</c:v>
                </c:pt>
                <c:pt idx="8293">
                  <c:v>6.8120000000000003</c:v>
                </c:pt>
                <c:pt idx="8294">
                  <c:v>6.8129999999999997</c:v>
                </c:pt>
                <c:pt idx="8295">
                  <c:v>6.8140000000000001</c:v>
                </c:pt>
                <c:pt idx="8296">
                  <c:v>6.8150000000000004</c:v>
                </c:pt>
                <c:pt idx="8297">
                  <c:v>6.8159999999999998</c:v>
                </c:pt>
                <c:pt idx="8298">
                  <c:v>6.8159999999999998</c:v>
                </c:pt>
                <c:pt idx="8299">
                  <c:v>6.8170000000000002</c:v>
                </c:pt>
                <c:pt idx="8300">
                  <c:v>6.8180000000000005</c:v>
                </c:pt>
                <c:pt idx="8301">
                  <c:v>6.819</c:v>
                </c:pt>
                <c:pt idx="8302">
                  <c:v>6.82</c:v>
                </c:pt>
                <c:pt idx="8303">
                  <c:v>6.8209999999999997</c:v>
                </c:pt>
                <c:pt idx="8304">
                  <c:v>6.8209999999999997</c:v>
                </c:pt>
                <c:pt idx="8305">
                  <c:v>6.8220000000000001</c:v>
                </c:pt>
                <c:pt idx="8306">
                  <c:v>6.8230000000000004</c:v>
                </c:pt>
                <c:pt idx="8307">
                  <c:v>6.8239999999999998</c:v>
                </c:pt>
                <c:pt idx="8308">
                  <c:v>6.8250000000000002</c:v>
                </c:pt>
                <c:pt idx="8309">
                  <c:v>6.8260000000000005</c:v>
                </c:pt>
                <c:pt idx="8310">
                  <c:v>6.8260000000000005</c:v>
                </c:pt>
                <c:pt idx="8311">
                  <c:v>6.827</c:v>
                </c:pt>
                <c:pt idx="8312">
                  <c:v>6.8280000000000003</c:v>
                </c:pt>
                <c:pt idx="8313">
                  <c:v>6.8289999999999997</c:v>
                </c:pt>
                <c:pt idx="8314">
                  <c:v>6.83</c:v>
                </c:pt>
                <c:pt idx="8315">
                  <c:v>6.8310000000000004</c:v>
                </c:pt>
                <c:pt idx="8316">
                  <c:v>6.8310000000000004</c:v>
                </c:pt>
                <c:pt idx="8317">
                  <c:v>6.8319999999999999</c:v>
                </c:pt>
                <c:pt idx="8318">
                  <c:v>6.8330000000000002</c:v>
                </c:pt>
                <c:pt idx="8319">
                  <c:v>6.8340000000000005</c:v>
                </c:pt>
                <c:pt idx="8320">
                  <c:v>6.835</c:v>
                </c:pt>
                <c:pt idx="8321">
                  <c:v>6.8360000000000003</c:v>
                </c:pt>
                <c:pt idx="8322">
                  <c:v>6.8360000000000003</c:v>
                </c:pt>
                <c:pt idx="8323">
                  <c:v>6.8369999999999997</c:v>
                </c:pt>
                <c:pt idx="8324">
                  <c:v>6.8380000000000001</c:v>
                </c:pt>
                <c:pt idx="8325">
                  <c:v>6.8390000000000004</c:v>
                </c:pt>
                <c:pt idx="8326">
                  <c:v>6.84</c:v>
                </c:pt>
                <c:pt idx="8327">
                  <c:v>6.84</c:v>
                </c:pt>
                <c:pt idx="8328">
                  <c:v>6.8410000000000002</c:v>
                </c:pt>
                <c:pt idx="8329">
                  <c:v>6.8420000000000005</c:v>
                </c:pt>
                <c:pt idx="8330">
                  <c:v>6.843</c:v>
                </c:pt>
                <c:pt idx="8331">
                  <c:v>6.8440000000000003</c:v>
                </c:pt>
                <c:pt idx="8332">
                  <c:v>6.8449999999999998</c:v>
                </c:pt>
                <c:pt idx="8333">
                  <c:v>6.8449999999999998</c:v>
                </c:pt>
                <c:pt idx="8334">
                  <c:v>6.8460000000000001</c:v>
                </c:pt>
                <c:pt idx="8335">
                  <c:v>6.8470000000000004</c:v>
                </c:pt>
                <c:pt idx="8336">
                  <c:v>6.8479999999999999</c:v>
                </c:pt>
                <c:pt idx="8337">
                  <c:v>6.8490000000000002</c:v>
                </c:pt>
                <c:pt idx="8338">
                  <c:v>6.8500000000000005</c:v>
                </c:pt>
                <c:pt idx="8339">
                  <c:v>6.8500000000000005</c:v>
                </c:pt>
                <c:pt idx="8340">
                  <c:v>6.851</c:v>
                </c:pt>
                <c:pt idx="8341">
                  <c:v>6.8520000000000003</c:v>
                </c:pt>
                <c:pt idx="8342">
                  <c:v>6.8529999999999998</c:v>
                </c:pt>
                <c:pt idx="8343">
                  <c:v>6.8540000000000001</c:v>
                </c:pt>
                <c:pt idx="8344">
                  <c:v>6.8550000000000004</c:v>
                </c:pt>
                <c:pt idx="8345">
                  <c:v>6.8550000000000004</c:v>
                </c:pt>
                <c:pt idx="8346">
                  <c:v>6.8559999999999999</c:v>
                </c:pt>
                <c:pt idx="8347">
                  <c:v>6.8570000000000002</c:v>
                </c:pt>
                <c:pt idx="8348">
                  <c:v>6.8580000000000005</c:v>
                </c:pt>
                <c:pt idx="8349">
                  <c:v>6.859</c:v>
                </c:pt>
                <c:pt idx="8350">
                  <c:v>6.86</c:v>
                </c:pt>
                <c:pt idx="8351">
                  <c:v>6.86</c:v>
                </c:pt>
                <c:pt idx="8352">
                  <c:v>6.8609999999999998</c:v>
                </c:pt>
                <c:pt idx="8353">
                  <c:v>6.8620000000000001</c:v>
                </c:pt>
                <c:pt idx="8354">
                  <c:v>6.8630000000000004</c:v>
                </c:pt>
                <c:pt idx="8355">
                  <c:v>6.8639999999999999</c:v>
                </c:pt>
                <c:pt idx="8356">
                  <c:v>6.8650000000000002</c:v>
                </c:pt>
                <c:pt idx="8357">
                  <c:v>6.8650000000000002</c:v>
                </c:pt>
                <c:pt idx="8358">
                  <c:v>6.8660000000000005</c:v>
                </c:pt>
                <c:pt idx="8359">
                  <c:v>6.867</c:v>
                </c:pt>
                <c:pt idx="8360">
                  <c:v>6.8680000000000003</c:v>
                </c:pt>
                <c:pt idx="8361">
                  <c:v>6.8689999999999998</c:v>
                </c:pt>
                <c:pt idx="8362">
                  <c:v>6.87</c:v>
                </c:pt>
                <c:pt idx="8363">
                  <c:v>6.87</c:v>
                </c:pt>
                <c:pt idx="8364">
                  <c:v>6.8710000000000004</c:v>
                </c:pt>
                <c:pt idx="8365">
                  <c:v>6.8719999999999999</c:v>
                </c:pt>
                <c:pt idx="8366">
                  <c:v>6.8730000000000002</c:v>
                </c:pt>
                <c:pt idx="8367">
                  <c:v>6.8740000000000006</c:v>
                </c:pt>
                <c:pt idx="8368">
                  <c:v>6.875</c:v>
                </c:pt>
                <c:pt idx="8369">
                  <c:v>6.875</c:v>
                </c:pt>
                <c:pt idx="8370">
                  <c:v>6.8760000000000003</c:v>
                </c:pt>
                <c:pt idx="8371">
                  <c:v>6.8769999999999998</c:v>
                </c:pt>
                <c:pt idx="8372">
                  <c:v>6.8780000000000001</c:v>
                </c:pt>
                <c:pt idx="8373">
                  <c:v>6.8790000000000004</c:v>
                </c:pt>
                <c:pt idx="8374">
                  <c:v>6.88</c:v>
                </c:pt>
                <c:pt idx="8375">
                  <c:v>6.88</c:v>
                </c:pt>
                <c:pt idx="8376">
                  <c:v>6.8810000000000002</c:v>
                </c:pt>
                <c:pt idx="8377">
                  <c:v>6.8820000000000006</c:v>
                </c:pt>
                <c:pt idx="8378">
                  <c:v>6.883</c:v>
                </c:pt>
                <c:pt idx="8379">
                  <c:v>6.8840000000000003</c:v>
                </c:pt>
                <c:pt idx="8380">
                  <c:v>6.8840000000000003</c:v>
                </c:pt>
                <c:pt idx="8381">
                  <c:v>6.8849999999999998</c:v>
                </c:pt>
                <c:pt idx="8382">
                  <c:v>6.8860000000000001</c:v>
                </c:pt>
                <c:pt idx="8383">
                  <c:v>6.8870000000000005</c:v>
                </c:pt>
                <c:pt idx="8384">
                  <c:v>6.8879999999999999</c:v>
                </c:pt>
                <c:pt idx="8385">
                  <c:v>6.8890000000000002</c:v>
                </c:pt>
                <c:pt idx="8386">
                  <c:v>6.8890000000000002</c:v>
                </c:pt>
                <c:pt idx="8387">
                  <c:v>6.8900000000000006</c:v>
                </c:pt>
                <c:pt idx="8388">
                  <c:v>6.891</c:v>
                </c:pt>
                <c:pt idx="8389">
                  <c:v>6.8920000000000003</c:v>
                </c:pt>
                <c:pt idx="8390">
                  <c:v>6.8929999999999998</c:v>
                </c:pt>
                <c:pt idx="8391">
                  <c:v>6.8940000000000001</c:v>
                </c:pt>
                <c:pt idx="8392">
                  <c:v>6.8940000000000001</c:v>
                </c:pt>
                <c:pt idx="8393">
                  <c:v>6.8950000000000005</c:v>
                </c:pt>
                <c:pt idx="8394">
                  <c:v>6.8959999999999999</c:v>
                </c:pt>
                <c:pt idx="8395">
                  <c:v>6.8970000000000002</c:v>
                </c:pt>
                <c:pt idx="8396">
                  <c:v>6.8980000000000006</c:v>
                </c:pt>
                <c:pt idx="8397">
                  <c:v>6.899</c:v>
                </c:pt>
                <c:pt idx="8398">
                  <c:v>6.899</c:v>
                </c:pt>
                <c:pt idx="8399">
                  <c:v>6.9</c:v>
                </c:pt>
                <c:pt idx="8400">
                  <c:v>6.9009999999999998</c:v>
                </c:pt>
                <c:pt idx="8401">
                  <c:v>6.9020000000000001</c:v>
                </c:pt>
                <c:pt idx="8402">
                  <c:v>6.9030000000000005</c:v>
                </c:pt>
                <c:pt idx="8403">
                  <c:v>6.9039999999999999</c:v>
                </c:pt>
                <c:pt idx="8404">
                  <c:v>6.9039999999999999</c:v>
                </c:pt>
                <c:pt idx="8405">
                  <c:v>6.9050000000000002</c:v>
                </c:pt>
                <c:pt idx="8406">
                  <c:v>6.9060000000000006</c:v>
                </c:pt>
                <c:pt idx="8407">
                  <c:v>6.907</c:v>
                </c:pt>
                <c:pt idx="8408">
                  <c:v>6.9080000000000004</c:v>
                </c:pt>
                <c:pt idx="8409">
                  <c:v>6.9089999999999998</c:v>
                </c:pt>
                <c:pt idx="8410">
                  <c:v>6.9089999999999998</c:v>
                </c:pt>
                <c:pt idx="8411">
                  <c:v>6.91</c:v>
                </c:pt>
                <c:pt idx="8412">
                  <c:v>6.9110000000000005</c:v>
                </c:pt>
                <c:pt idx="8413">
                  <c:v>6.9119999999999999</c:v>
                </c:pt>
                <c:pt idx="8414">
                  <c:v>6.9130000000000003</c:v>
                </c:pt>
                <c:pt idx="8415">
                  <c:v>6.9140000000000006</c:v>
                </c:pt>
                <c:pt idx="8416">
                  <c:v>6.9140000000000006</c:v>
                </c:pt>
                <c:pt idx="8417">
                  <c:v>6.915</c:v>
                </c:pt>
                <c:pt idx="8418">
                  <c:v>6.9160000000000004</c:v>
                </c:pt>
                <c:pt idx="8419">
                  <c:v>6.9169999999999998</c:v>
                </c:pt>
                <c:pt idx="8420">
                  <c:v>6.9180000000000001</c:v>
                </c:pt>
                <c:pt idx="8421">
                  <c:v>6.9190000000000005</c:v>
                </c:pt>
                <c:pt idx="8422">
                  <c:v>6.9190000000000005</c:v>
                </c:pt>
                <c:pt idx="8423">
                  <c:v>6.92</c:v>
                </c:pt>
                <c:pt idx="8424">
                  <c:v>6.9210000000000003</c:v>
                </c:pt>
                <c:pt idx="8425">
                  <c:v>6.9220000000000006</c:v>
                </c:pt>
                <c:pt idx="8426">
                  <c:v>6.923</c:v>
                </c:pt>
                <c:pt idx="8427">
                  <c:v>6.923</c:v>
                </c:pt>
                <c:pt idx="8428">
                  <c:v>6.9240000000000004</c:v>
                </c:pt>
                <c:pt idx="8429">
                  <c:v>6.9249999999999998</c:v>
                </c:pt>
                <c:pt idx="8430">
                  <c:v>6.9260000000000002</c:v>
                </c:pt>
                <c:pt idx="8431">
                  <c:v>6.9270000000000005</c:v>
                </c:pt>
                <c:pt idx="8432">
                  <c:v>6.9279999999999999</c:v>
                </c:pt>
                <c:pt idx="8433">
                  <c:v>6.9279999999999999</c:v>
                </c:pt>
                <c:pt idx="8434">
                  <c:v>6.9290000000000003</c:v>
                </c:pt>
                <c:pt idx="8435">
                  <c:v>6.93</c:v>
                </c:pt>
                <c:pt idx="8436">
                  <c:v>6.931</c:v>
                </c:pt>
                <c:pt idx="8437">
                  <c:v>6.9320000000000004</c:v>
                </c:pt>
                <c:pt idx="8438">
                  <c:v>6.9329999999999998</c:v>
                </c:pt>
                <c:pt idx="8439">
                  <c:v>6.9329999999999998</c:v>
                </c:pt>
                <c:pt idx="8440">
                  <c:v>6.9340000000000002</c:v>
                </c:pt>
                <c:pt idx="8441">
                  <c:v>6.9350000000000005</c:v>
                </c:pt>
                <c:pt idx="8442">
                  <c:v>6.9359999999999999</c:v>
                </c:pt>
                <c:pt idx="8443">
                  <c:v>6.9370000000000003</c:v>
                </c:pt>
                <c:pt idx="8444">
                  <c:v>6.9379999999999997</c:v>
                </c:pt>
                <c:pt idx="8445">
                  <c:v>6.9379999999999997</c:v>
                </c:pt>
                <c:pt idx="8446">
                  <c:v>6.9390000000000001</c:v>
                </c:pt>
                <c:pt idx="8447">
                  <c:v>6.94</c:v>
                </c:pt>
                <c:pt idx="8448">
                  <c:v>6.9409999999999998</c:v>
                </c:pt>
                <c:pt idx="8449">
                  <c:v>6.9420000000000002</c:v>
                </c:pt>
                <c:pt idx="8450">
                  <c:v>6.9430000000000005</c:v>
                </c:pt>
                <c:pt idx="8451">
                  <c:v>6.9430000000000005</c:v>
                </c:pt>
                <c:pt idx="8452">
                  <c:v>6.944</c:v>
                </c:pt>
                <c:pt idx="8453">
                  <c:v>6.9450000000000003</c:v>
                </c:pt>
                <c:pt idx="8454">
                  <c:v>6.9459999999999997</c:v>
                </c:pt>
                <c:pt idx="8455">
                  <c:v>6.9470000000000001</c:v>
                </c:pt>
                <c:pt idx="8456">
                  <c:v>6.9480000000000004</c:v>
                </c:pt>
                <c:pt idx="8457">
                  <c:v>6.9480000000000004</c:v>
                </c:pt>
                <c:pt idx="8458">
                  <c:v>6.9489999999999998</c:v>
                </c:pt>
                <c:pt idx="8459">
                  <c:v>6.95</c:v>
                </c:pt>
                <c:pt idx="8460">
                  <c:v>6.9510000000000005</c:v>
                </c:pt>
                <c:pt idx="8461">
                  <c:v>6.952</c:v>
                </c:pt>
                <c:pt idx="8462">
                  <c:v>6.9530000000000003</c:v>
                </c:pt>
                <c:pt idx="8463">
                  <c:v>6.9530000000000003</c:v>
                </c:pt>
                <c:pt idx="8464">
                  <c:v>6.9539999999999997</c:v>
                </c:pt>
                <c:pt idx="8465">
                  <c:v>6.9550000000000001</c:v>
                </c:pt>
                <c:pt idx="8466">
                  <c:v>6.9560000000000004</c:v>
                </c:pt>
                <c:pt idx="8467">
                  <c:v>6.9569999999999999</c:v>
                </c:pt>
                <c:pt idx="8468">
                  <c:v>6.9580000000000002</c:v>
                </c:pt>
                <c:pt idx="8469">
                  <c:v>6.9580000000000002</c:v>
                </c:pt>
                <c:pt idx="8470">
                  <c:v>6.9590000000000005</c:v>
                </c:pt>
                <c:pt idx="8471">
                  <c:v>6.96</c:v>
                </c:pt>
                <c:pt idx="8472">
                  <c:v>6.9610000000000003</c:v>
                </c:pt>
                <c:pt idx="8473">
                  <c:v>6.9619999999999997</c:v>
                </c:pt>
                <c:pt idx="8474">
                  <c:v>6.9630000000000001</c:v>
                </c:pt>
                <c:pt idx="8475">
                  <c:v>6.9630000000000001</c:v>
                </c:pt>
                <c:pt idx="8476">
                  <c:v>6.9640000000000004</c:v>
                </c:pt>
                <c:pt idx="8477">
                  <c:v>6.9649999999999999</c:v>
                </c:pt>
                <c:pt idx="8478">
                  <c:v>6.9660000000000002</c:v>
                </c:pt>
                <c:pt idx="8479">
                  <c:v>6.9670000000000005</c:v>
                </c:pt>
                <c:pt idx="8480">
                  <c:v>6.9670000000000005</c:v>
                </c:pt>
                <c:pt idx="8481">
                  <c:v>6.968</c:v>
                </c:pt>
                <c:pt idx="8482">
                  <c:v>6.9690000000000003</c:v>
                </c:pt>
                <c:pt idx="8483">
                  <c:v>6.97</c:v>
                </c:pt>
                <c:pt idx="8484">
                  <c:v>6.9710000000000001</c:v>
                </c:pt>
                <c:pt idx="8485">
                  <c:v>6.9720000000000004</c:v>
                </c:pt>
                <c:pt idx="8486">
                  <c:v>6.9720000000000004</c:v>
                </c:pt>
                <c:pt idx="8487">
                  <c:v>6.9729999999999999</c:v>
                </c:pt>
                <c:pt idx="8488">
                  <c:v>6.9740000000000002</c:v>
                </c:pt>
                <c:pt idx="8489">
                  <c:v>6.9750000000000005</c:v>
                </c:pt>
                <c:pt idx="8490">
                  <c:v>6.976</c:v>
                </c:pt>
                <c:pt idx="8491">
                  <c:v>6.9770000000000003</c:v>
                </c:pt>
                <c:pt idx="8492">
                  <c:v>6.9770000000000003</c:v>
                </c:pt>
                <c:pt idx="8493">
                  <c:v>6.9779999999999998</c:v>
                </c:pt>
                <c:pt idx="8494">
                  <c:v>6.9790000000000001</c:v>
                </c:pt>
                <c:pt idx="8495">
                  <c:v>6.98</c:v>
                </c:pt>
                <c:pt idx="8496">
                  <c:v>6.9809999999999999</c:v>
                </c:pt>
                <c:pt idx="8497">
                  <c:v>6.9820000000000002</c:v>
                </c:pt>
                <c:pt idx="8498">
                  <c:v>6.9820000000000002</c:v>
                </c:pt>
                <c:pt idx="8499">
                  <c:v>6.9830000000000005</c:v>
                </c:pt>
                <c:pt idx="8500">
                  <c:v>6.984</c:v>
                </c:pt>
                <c:pt idx="8501">
                  <c:v>6.9850000000000003</c:v>
                </c:pt>
                <c:pt idx="8502">
                  <c:v>6.9859999999999998</c:v>
                </c:pt>
                <c:pt idx="8503">
                  <c:v>6.9870000000000001</c:v>
                </c:pt>
                <c:pt idx="8504">
                  <c:v>6.9870000000000001</c:v>
                </c:pt>
                <c:pt idx="8505">
                  <c:v>6.9880000000000004</c:v>
                </c:pt>
                <c:pt idx="8506">
                  <c:v>6.9889999999999999</c:v>
                </c:pt>
                <c:pt idx="8507">
                  <c:v>6.99</c:v>
                </c:pt>
                <c:pt idx="8508">
                  <c:v>6.9910000000000005</c:v>
                </c:pt>
                <c:pt idx="8509">
                  <c:v>6.992</c:v>
                </c:pt>
                <c:pt idx="8510">
                  <c:v>6.992</c:v>
                </c:pt>
                <c:pt idx="8511">
                  <c:v>6.9930000000000003</c:v>
                </c:pt>
                <c:pt idx="8512">
                  <c:v>6.9939999999999998</c:v>
                </c:pt>
                <c:pt idx="8513">
                  <c:v>6.9950000000000001</c:v>
                </c:pt>
                <c:pt idx="8514">
                  <c:v>6.9960000000000004</c:v>
                </c:pt>
                <c:pt idx="8515">
                  <c:v>6.9969999999999999</c:v>
                </c:pt>
                <c:pt idx="8516">
                  <c:v>6.9969999999999999</c:v>
                </c:pt>
                <c:pt idx="8517">
                  <c:v>6.9980000000000002</c:v>
                </c:pt>
                <c:pt idx="8518">
                  <c:v>6.9990000000000006</c:v>
                </c:pt>
                <c:pt idx="8519">
                  <c:v>7</c:v>
                </c:pt>
                <c:pt idx="8520">
                  <c:v>7.0010000000000003</c:v>
                </c:pt>
                <c:pt idx="8521">
                  <c:v>7.0019999999999998</c:v>
                </c:pt>
                <c:pt idx="8522">
                  <c:v>7.0019999999999998</c:v>
                </c:pt>
                <c:pt idx="8523">
                  <c:v>7.0030000000000001</c:v>
                </c:pt>
                <c:pt idx="8524">
                  <c:v>7.0040000000000004</c:v>
                </c:pt>
                <c:pt idx="8525">
                  <c:v>7.0049999999999999</c:v>
                </c:pt>
                <c:pt idx="8526">
                  <c:v>7.0060000000000002</c:v>
                </c:pt>
                <c:pt idx="8527">
                  <c:v>7.0070000000000006</c:v>
                </c:pt>
                <c:pt idx="8528">
                  <c:v>7.0070000000000006</c:v>
                </c:pt>
                <c:pt idx="8529">
                  <c:v>7.008</c:v>
                </c:pt>
                <c:pt idx="8530">
                  <c:v>7.0090000000000003</c:v>
                </c:pt>
                <c:pt idx="8531">
                  <c:v>7.01</c:v>
                </c:pt>
                <c:pt idx="8532">
                  <c:v>7.0110000000000001</c:v>
                </c:pt>
                <c:pt idx="8533">
                  <c:v>7.0110000000000001</c:v>
                </c:pt>
                <c:pt idx="8534">
                  <c:v>7.0120000000000005</c:v>
                </c:pt>
                <c:pt idx="8535">
                  <c:v>7.0129999999999999</c:v>
                </c:pt>
                <c:pt idx="8536">
                  <c:v>7.0140000000000002</c:v>
                </c:pt>
                <c:pt idx="8537">
                  <c:v>7.0150000000000006</c:v>
                </c:pt>
                <c:pt idx="8538">
                  <c:v>7.016</c:v>
                </c:pt>
                <c:pt idx="8539">
                  <c:v>7.016</c:v>
                </c:pt>
                <c:pt idx="8540">
                  <c:v>7.0170000000000003</c:v>
                </c:pt>
                <c:pt idx="8541">
                  <c:v>7.0179999999999998</c:v>
                </c:pt>
                <c:pt idx="8542">
                  <c:v>7.0190000000000001</c:v>
                </c:pt>
                <c:pt idx="8543">
                  <c:v>7.0200000000000005</c:v>
                </c:pt>
                <c:pt idx="8544">
                  <c:v>7.0209999999999999</c:v>
                </c:pt>
                <c:pt idx="8545">
                  <c:v>7.0209999999999999</c:v>
                </c:pt>
                <c:pt idx="8546">
                  <c:v>7.0220000000000002</c:v>
                </c:pt>
                <c:pt idx="8547">
                  <c:v>7.0230000000000006</c:v>
                </c:pt>
                <c:pt idx="8548">
                  <c:v>7.024</c:v>
                </c:pt>
                <c:pt idx="8549">
                  <c:v>7.0250000000000004</c:v>
                </c:pt>
                <c:pt idx="8550">
                  <c:v>7.0259999999999998</c:v>
                </c:pt>
                <c:pt idx="8551">
                  <c:v>7.0259999999999998</c:v>
                </c:pt>
                <c:pt idx="8552">
                  <c:v>7.0270000000000001</c:v>
                </c:pt>
                <c:pt idx="8553">
                  <c:v>7.0280000000000005</c:v>
                </c:pt>
                <c:pt idx="8554">
                  <c:v>7.0289999999999999</c:v>
                </c:pt>
                <c:pt idx="8555">
                  <c:v>7.03</c:v>
                </c:pt>
                <c:pt idx="8556">
                  <c:v>7.0310000000000006</c:v>
                </c:pt>
                <c:pt idx="8557">
                  <c:v>7.0310000000000006</c:v>
                </c:pt>
                <c:pt idx="8558">
                  <c:v>7.032</c:v>
                </c:pt>
                <c:pt idx="8559">
                  <c:v>7.0330000000000004</c:v>
                </c:pt>
                <c:pt idx="8560">
                  <c:v>7.0339999999999998</c:v>
                </c:pt>
                <c:pt idx="8561">
                  <c:v>7.0350000000000001</c:v>
                </c:pt>
                <c:pt idx="8562">
                  <c:v>7.0360000000000005</c:v>
                </c:pt>
                <c:pt idx="8563">
                  <c:v>7.0360000000000005</c:v>
                </c:pt>
                <c:pt idx="8564">
                  <c:v>7.0369999999999999</c:v>
                </c:pt>
                <c:pt idx="8565">
                  <c:v>7.0380000000000003</c:v>
                </c:pt>
                <c:pt idx="8566">
                  <c:v>7.0390000000000006</c:v>
                </c:pt>
                <c:pt idx="8567">
                  <c:v>7.04</c:v>
                </c:pt>
                <c:pt idx="8568">
                  <c:v>7.0410000000000004</c:v>
                </c:pt>
                <c:pt idx="8569">
                  <c:v>7.0410000000000004</c:v>
                </c:pt>
                <c:pt idx="8570">
                  <c:v>7.0419999999999998</c:v>
                </c:pt>
                <c:pt idx="8571">
                  <c:v>7.0430000000000001</c:v>
                </c:pt>
                <c:pt idx="8572">
                  <c:v>7.0440000000000005</c:v>
                </c:pt>
                <c:pt idx="8573">
                  <c:v>7.0449999999999999</c:v>
                </c:pt>
                <c:pt idx="8574">
                  <c:v>7.0460000000000003</c:v>
                </c:pt>
                <c:pt idx="8575">
                  <c:v>7.0460000000000003</c:v>
                </c:pt>
                <c:pt idx="8576">
                  <c:v>7.0470000000000006</c:v>
                </c:pt>
                <c:pt idx="8577">
                  <c:v>7.048</c:v>
                </c:pt>
                <c:pt idx="8578">
                  <c:v>7.0490000000000004</c:v>
                </c:pt>
                <c:pt idx="8579">
                  <c:v>7.05</c:v>
                </c:pt>
                <c:pt idx="8580">
                  <c:v>7.0510000000000002</c:v>
                </c:pt>
                <c:pt idx="8581">
                  <c:v>7.0510000000000002</c:v>
                </c:pt>
                <c:pt idx="8582">
                  <c:v>7.0520000000000005</c:v>
                </c:pt>
                <c:pt idx="8583">
                  <c:v>7.0529999999999999</c:v>
                </c:pt>
                <c:pt idx="8584">
                  <c:v>7.0540000000000003</c:v>
                </c:pt>
                <c:pt idx="8585">
                  <c:v>7.0549999999999997</c:v>
                </c:pt>
                <c:pt idx="8586">
                  <c:v>7.0549999999999997</c:v>
                </c:pt>
                <c:pt idx="8587">
                  <c:v>7.056</c:v>
                </c:pt>
                <c:pt idx="8588">
                  <c:v>7.0570000000000004</c:v>
                </c:pt>
                <c:pt idx="8589">
                  <c:v>7.0579999999999998</c:v>
                </c:pt>
                <c:pt idx="8590">
                  <c:v>7.0590000000000002</c:v>
                </c:pt>
                <c:pt idx="8591">
                  <c:v>7.0600000000000005</c:v>
                </c:pt>
                <c:pt idx="8592">
                  <c:v>7.0600000000000005</c:v>
                </c:pt>
                <c:pt idx="8593">
                  <c:v>7.0609999999999999</c:v>
                </c:pt>
                <c:pt idx="8594">
                  <c:v>7.0620000000000003</c:v>
                </c:pt>
                <c:pt idx="8595">
                  <c:v>7.0629999999999997</c:v>
                </c:pt>
                <c:pt idx="8596">
                  <c:v>7.0640000000000001</c:v>
                </c:pt>
                <c:pt idx="8597">
                  <c:v>7.0650000000000004</c:v>
                </c:pt>
                <c:pt idx="8598">
                  <c:v>7.0650000000000004</c:v>
                </c:pt>
                <c:pt idx="8599">
                  <c:v>7.0659999999999998</c:v>
                </c:pt>
                <c:pt idx="8600">
                  <c:v>7.0670000000000002</c:v>
                </c:pt>
                <c:pt idx="8601">
                  <c:v>7.0680000000000005</c:v>
                </c:pt>
                <c:pt idx="8602">
                  <c:v>7.069</c:v>
                </c:pt>
                <c:pt idx="8603">
                  <c:v>7.07</c:v>
                </c:pt>
                <c:pt idx="8604">
                  <c:v>7.07</c:v>
                </c:pt>
                <c:pt idx="8605">
                  <c:v>7.0709999999999997</c:v>
                </c:pt>
                <c:pt idx="8606">
                  <c:v>7.0720000000000001</c:v>
                </c:pt>
                <c:pt idx="8607">
                  <c:v>7.0730000000000004</c:v>
                </c:pt>
                <c:pt idx="8608">
                  <c:v>7.0739999999999998</c:v>
                </c:pt>
                <c:pt idx="8609">
                  <c:v>7.0750000000000002</c:v>
                </c:pt>
                <c:pt idx="8610">
                  <c:v>7.0750000000000002</c:v>
                </c:pt>
                <c:pt idx="8611">
                  <c:v>7.0760000000000005</c:v>
                </c:pt>
                <c:pt idx="8612">
                  <c:v>7.077</c:v>
                </c:pt>
                <c:pt idx="8613">
                  <c:v>7.0780000000000003</c:v>
                </c:pt>
                <c:pt idx="8614">
                  <c:v>7.0789999999999997</c:v>
                </c:pt>
                <c:pt idx="8615">
                  <c:v>7.08</c:v>
                </c:pt>
                <c:pt idx="8616">
                  <c:v>7.08</c:v>
                </c:pt>
                <c:pt idx="8617">
                  <c:v>7.0810000000000004</c:v>
                </c:pt>
                <c:pt idx="8618">
                  <c:v>7.0819999999999999</c:v>
                </c:pt>
                <c:pt idx="8619">
                  <c:v>7.0830000000000002</c:v>
                </c:pt>
                <c:pt idx="8620">
                  <c:v>7.0840000000000005</c:v>
                </c:pt>
                <c:pt idx="8621">
                  <c:v>7.085</c:v>
                </c:pt>
                <c:pt idx="8622">
                  <c:v>7.085</c:v>
                </c:pt>
                <c:pt idx="8623">
                  <c:v>7.0860000000000003</c:v>
                </c:pt>
                <c:pt idx="8624">
                  <c:v>7.0869999999999997</c:v>
                </c:pt>
                <c:pt idx="8625">
                  <c:v>7.0880000000000001</c:v>
                </c:pt>
                <c:pt idx="8626">
                  <c:v>7.0890000000000004</c:v>
                </c:pt>
                <c:pt idx="8627">
                  <c:v>7.09</c:v>
                </c:pt>
                <c:pt idx="8628">
                  <c:v>7.09</c:v>
                </c:pt>
                <c:pt idx="8629">
                  <c:v>7.0910000000000002</c:v>
                </c:pt>
                <c:pt idx="8630">
                  <c:v>7.0920000000000005</c:v>
                </c:pt>
                <c:pt idx="8631">
                  <c:v>7.093</c:v>
                </c:pt>
                <c:pt idx="8632">
                  <c:v>7.0940000000000003</c:v>
                </c:pt>
                <c:pt idx="8633">
                  <c:v>7.0949999999999998</c:v>
                </c:pt>
                <c:pt idx="8634">
                  <c:v>7.0949999999999998</c:v>
                </c:pt>
                <c:pt idx="8635">
                  <c:v>7.0960000000000001</c:v>
                </c:pt>
                <c:pt idx="8636">
                  <c:v>7.0970000000000004</c:v>
                </c:pt>
                <c:pt idx="8637">
                  <c:v>7.0979999999999999</c:v>
                </c:pt>
                <c:pt idx="8638">
                  <c:v>7.0990000000000002</c:v>
                </c:pt>
                <c:pt idx="8639">
                  <c:v>7.0990000000000002</c:v>
                </c:pt>
                <c:pt idx="8640">
                  <c:v>7.1000000000000005</c:v>
                </c:pt>
                <c:pt idx="8641">
                  <c:v>7.101</c:v>
                </c:pt>
                <c:pt idx="8642">
                  <c:v>7.1020000000000003</c:v>
                </c:pt>
                <c:pt idx="8643">
                  <c:v>7.1029999999999998</c:v>
                </c:pt>
                <c:pt idx="8644">
                  <c:v>7.1040000000000001</c:v>
                </c:pt>
                <c:pt idx="8645">
                  <c:v>7.1040000000000001</c:v>
                </c:pt>
                <c:pt idx="8646">
                  <c:v>7.1050000000000004</c:v>
                </c:pt>
                <c:pt idx="8647">
                  <c:v>7.1059999999999999</c:v>
                </c:pt>
                <c:pt idx="8648">
                  <c:v>7.1070000000000002</c:v>
                </c:pt>
                <c:pt idx="8649">
                  <c:v>7.1080000000000005</c:v>
                </c:pt>
                <c:pt idx="8650">
                  <c:v>7.109</c:v>
                </c:pt>
                <c:pt idx="8651">
                  <c:v>7.109</c:v>
                </c:pt>
                <c:pt idx="8652">
                  <c:v>7.11</c:v>
                </c:pt>
                <c:pt idx="8653">
                  <c:v>7.1109999999999998</c:v>
                </c:pt>
                <c:pt idx="8654">
                  <c:v>7.1120000000000001</c:v>
                </c:pt>
                <c:pt idx="8655">
                  <c:v>7.1130000000000004</c:v>
                </c:pt>
                <c:pt idx="8656">
                  <c:v>7.1139999999999999</c:v>
                </c:pt>
                <c:pt idx="8657">
                  <c:v>7.1139999999999999</c:v>
                </c:pt>
                <c:pt idx="8658">
                  <c:v>7.1150000000000002</c:v>
                </c:pt>
                <c:pt idx="8659">
                  <c:v>7.1160000000000005</c:v>
                </c:pt>
                <c:pt idx="8660">
                  <c:v>7.117</c:v>
                </c:pt>
                <c:pt idx="8661">
                  <c:v>7.1180000000000003</c:v>
                </c:pt>
                <c:pt idx="8662">
                  <c:v>7.1189999999999998</c:v>
                </c:pt>
                <c:pt idx="8663">
                  <c:v>7.1189999999999998</c:v>
                </c:pt>
                <c:pt idx="8664">
                  <c:v>7.12</c:v>
                </c:pt>
                <c:pt idx="8665">
                  <c:v>7.1210000000000004</c:v>
                </c:pt>
                <c:pt idx="8666">
                  <c:v>7.1219999999999999</c:v>
                </c:pt>
                <c:pt idx="8667">
                  <c:v>7.1230000000000002</c:v>
                </c:pt>
                <c:pt idx="8668">
                  <c:v>7.1240000000000006</c:v>
                </c:pt>
                <c:pt idx="8669">
                  <c:v>7.1240000000000006</c:v>
                </c:pt>
                <c:pt idx="8670">
                  <c:v>7.125</c:v>
                </c:pt>
                <c:pt idx="8671">
                  <c:v>7.1260000000000003</c:v>
                </c:pt>
                <c:pt idx="8672">
                  <c:v>7.1269999999999998</c:v>
                </c:pt>
                <c:pt idx="8673">
                  <c:v>7.1280000000000001</c:v>
                </c:pt>
                <c:pt idx="8674">
                  <c:v>7.1290000000000004</c:v>
                </c:pt>
                <c:pt idx="8675">
                  <c:v>7.1290000000000004</c:v>
                </c:pt>
                <c:pt idx="8676">
                  <c:v>7.13</c:v>
                </c:pt>
                <c:pt idx="8677">
                  <c:v>7.1310000000000002</c:v>
                </c:pt>
                <c:pt idx="8678">
                  <c:v>7.1320000000000006</c:v>
                </c:pt>
                <c:pt idx="8679">
                  <c:v>7.133</c:v>
                </c:pt>
                <c:pt idx="8680">
                  <c:v>7.1340000000000003</c:v>
                </c:pt>
                <c:pt idx="8681">
                  <c:v>7.1340000000000003</c:v>
                </c:pt>
                <c:pt idx="8682">
                  <c:v>7.1349999999999998</c:v>
                </c:pt>
                <c:pt idx="8683">
                  <c:v>7.1360000000000001</c:v>
                </c:pt>
                <c:pt idx="8684">
                  <c:v>7.1370000000000005</c:v>
                </c:pt>
                <c:pt idx="8685">
                  <c:v>7.1379999999999999</c:v>
                </c:pt>
                <c:pt idx="8686">
                  <c:v>7.1390000000000002</c:v>
                </c:pt>
                <c:pt idx="8687">
                  <c:v>7.1390000000000002</c:v>
                </c:pt>
                <c:pt idx="8688">
                  <c:v>7.1400000000000006</c:v>
                </c:pt>
                <c:pt idx="8689">
                  <c:v>7.141</c:v>
                </c:pt>
                <c:pt idx="8690">
                  <c:v>7.1420000000000003</c:v>
                </c:pt>
                <c:pt idx="8691">
                  <c:v>7.1429999999999998</c:v>
                </c:pt>
                <c:pt idx="8692">
                  <c:v>7.1429999999999998</c:v>
                </c:pt>
                <c:pt idx="8693">
                  <c:v>7.1440000000000001</c:v>
                </c:pt>
                <c:pt idx="8694">
                  <c:v>7.1450000000000005</c:v>
                </c:pt>
                <c:pt idx="8695">
                  <c:v>7.1459999999999999</c:v>
                </c:pt>
                <c:pt idx="8696">
                  <c:v>7.1470000000000002</c:v>
                </c:pt>
                <c:pt idx="8697">
                  <c:v>7.1480000000000006</c:v>
                </c:pt>
                <c:pt idx="8698">
                  <c:v>7.1480000000000006</c:v>
                </c:pt>
                <c:pt idx="8699">
                  <c:v>7.149</c:v>
                </c:pt>
                <c:pt idx="8700">
                  <c:v>7.15</c:v>
                </c:pt>
                <c:pt idx="8701">
                  <c:v>7.1509999999999998</c:v>
                </c:pt>
                <c:pt idx="8702">
                  <c:v>7.1520000000000001</c:v>
                </c:pt>
                <c:pt idx="8703">
                  <c:v>7.1530000000000005</c:v>
                </c:pt>
                <c:pt idx="8704">
                  <c:v>7.1530000000000005</c:v>
                </c:pt>
                <c:pt idx="8705">
                  <c:v>7.1539999999999999</c:v>
                </c:pt>
                <c:pt idx="8706">
                  <c:v>7.1550000000000002</c:v>
                </c:pt>
                <c:pt idx="8707">
                  <c:v>7.1560000000000006</c:v>
                </c:pt>
                <c:pt idx="8708">
                  <c:v>7.157</c:v>
                </c:pt>
                <c:pt idx="8709">
                  <c:v>7.1580000000000004</c:v>
                </c:pt>
                <c:pt idx="8710">
                  <c:v>7.1580000000000004</c:v>
                </c:pt>
                <c:pt idx="8711">
                  <c:v>7.1589999999999998</c:v>
                </c:pt>
                <c:pt idx="8712">
                  <c:v>7.16</c:v>
                </c:pt>
                <c:pt idx="8713">
                  <c:v>7.1610000000000005</c:v>
                </c:pt>
                <c:pt idx="8714">
                  <c:v>7.1619999999999999</c:v>
                </c:pt>
                <c:pt idx="8715">
                  <c:v>7.1630000000000003</c:v>
                </c:pt>
                <c:pt idx="8716">
                  <c:v>7.1630000000000003</c:v>
                </c:pt>
                <c:pt idx="8717">
                  <c:v>7.1640000000000006</c:v>
                </c:pt>
                <c:pt idx="8718">
                  <c:v>7.165</c:v>
                </c:pt>
                <c:pt idx="8719">
                  <c:v>7.1660000000000004</c:v>
                </c:pt>
                <c:pt idx="8720">
                  <c:v>7.1669999999999998</c:v>
                </c:pt>
                <c:pt idx="8721">
                  <c:v>7.1680000000000001</c:v>
                </c:pt>
                <c:pt idx="8722">
                  <c:v>7.1680000000000001</c:v>
                </c:pt>
                <c:pt idx="8723">
                  <c:v>7.1690000000000005</c:v>
                </c:pt>
                <c:pt idx="8724">
                  <c:v>7.17</c:v>
                </c:pt>
                <c:pt idx="8725">
                  <c:v>7.1710000000000003</c:v>
                </c:pt>
                <c:pt idx="8726">
                  <c:v>7.1720000000000006</c:v>
                </c:pt>
                <c:pt idx="8727">
                  <c:v>7.173</c:v>
                </c:pt>
                <c:pt idx="8728">
                  <c:v>7.173</c:v>
                </c:pt>
                <c:pt idx="8729">
                  <c:v>7.1740000000000004</c:v>
                </c:pt>
                <c:pt idx="8730">
                  <c:v>7.1749999999999998</c:v>
                </c:pt>
                <c:pt idx="8731">
                  <c:v>7.1760000000000002</c:v>
                </c:pt>
                <c:pt idx="8732">
                  <c:v>7.1770000000000005</c:v>
                </c:pt>
                <c:pt idx="8733">
                  <c:v>7.1779999999999999</c:v>
                </c:pt>
                <c:pt idx="8734">
                  <c:v>7.1779999999999999</c:v>
                </c:pt>
                <c:pt idx="8735">
                  <c:v>7.1790000000000003</c:v>
                </c:pt>
                <c:pt idx="8736">
                  <c:v>7.18</c:v>
                </c:pt>
                <c:pt idx="8737">
                  <c:v>7.181</c:v>
                </c:pt>
                <c:pt idx="8738">
                  <c:v>7.1820000000000004</c:v>
                </c:pt>
                <c:pt idx="8739">
                  <c:v>7.1829999999999998</c:v>
                </c:pt>
                <c:pt idx="8740">
                  <c:v>7.1829999999999998</c:v>
                </c:pt>
                <c:pt idx="8741">
                  <c:v>7.1840000000000002</c:v>
                </c:pt>
                <c:pt idx="8742">
                  <c:v>7.1850000000000005</c:v>
                </c:pt>
                <c:pt idx="8743">
                  <c:v>7.1859999999999999</c:v>
                </c:pt>
                <c:pt idx="8744">
                  <c:v>7.1870000000000003</c:v>
                </c:pt>
                <c:pt idx="8745">
                  <c:v>7.1870000000000003</c:v>
                </c:pt>
                <c:pt idx="8746">
                  <c:v>7.1879999999999997</c:v>
                </c:pt>
                <c:pt idx="8747">
                  <c:v>7.1890000000000001</c:v>
                </c:pt>
                <c:pt idx="8748">
                  <c:v>7.19</c:v>
                </c:pt>
                <c:pt idx="8749">
                  <c:v>7.1909999999999998</c:v>
                </c:pt>
                <c:pt idx="8750">
                  <c:v>7.1920000000000002</c:v>
                </c:pt>
                <c:pt idx="8751">
                  <c:v>7.1920000000000002</c:v>
                </c:pt>
                <c:pt idx="8752">
                  <c:v>7.1930000000000005</c:v>
                </c:pt>
                <c:pt idx="8753">
                  <c:v>7.194</c:v>
                </c:pt>
                <c:pt idx="8754">
                  <c:v>7.1950000000000003</c:v>
                </c:pt>
                <c:pt idx="8755">
                  <c:v>7.1959999999999997</c:v>
                </c:pt>
                <c:pt idx="8756">
                  <c:v>7.1970000000000001</c:v>
                </c:pt>
                <c:pt idx="8757">
                  <c:v>7.1970000000000001</c:v>
                </c:pt>
                <c:pt idx="8758">
                  <c:v>7.1980000000000004</c:v>
                </c:pt>
                <c:pt idx="8759">
                  <c:v>7.1989999999999998</c:v>
                </c:pt>
                <c:pt idx="8760">
                  <c:v>7.2</c:v>
                </c:pt>
                <c:pt idx="8761">
                  <c:v>7.2010000000000005</c:v>
                </c:pt>
                <c:pt idx="8762">
                  <c:v>7.202</c:v>
                </c:pt>
                <c:pt idx="8763">
                  <c:v>7.202</c:v>
                </c:pt>
                <c:pt idx="8764">
                  <c:v>7.2030000000000003</c:v>
                </c:pt>
                <c:pt idx="8765">
                  <c:v>7.2039999999999997</c:v>
                </c:pt>
                <c:pt idx="8766">
                  <c:v>7.2050000000000001</c:v>
                </c:pt>
                <c:pt idx="8767">
                  <c:v>7.2060000000000004</c:v>
                </c:pt>
                <c:pt idx="8768">
                  <c:v>7.2069999999999999</c:v>
                </c:pt>
                <c:pt idx="8769">
                  <c:v>7.2069999999999999</c:v>
                </c:pt>
                <c:pt idx="8770">
                  <c:v>7.2080000000000002</c:v>
                </c:pt>
                <c:pt idx="8771">
                  <c:v>7.2090000000000005</c:v>
                </c:pt>
                <c:pt idx="8772">
                  <c:v>7.21</c:v>
                </c:pt>
                <c:pt idx="8773">
                  <c:v>7.2110000000000003</c:v>
                </c:pt>
                <c:pt idx="8774">
                  <c:v>7.2119999999999997</c:v>
                </c:pt>
                <c:pt idx="8775">
                  <c:v>7.2119999999999997</c:v>
                </c:pt>
                <c:pt idx="8776">
                  <c:v>7.2130000000000001</c:v>
                </c:pt>
                <c:pt idx="8777">
                  <c:v>7.2140000000000004</c:v>
                </c:pt>
                <c:pt idx="8778">
                  <c:v>7.2149999999999999</c:v>
                </c:pt>
                <c:pt idx="8779">
                  <c:v>7.2160000000000002</c:v>
                </c:pt>
                <c:pt idx="8780">
                  <c:v>7.2170000000000005</c:v>
                </c:pt>
                <c:pt idx="8781">
                  <c:v>7.2170000000000005</c:v>
                </c:pt>
                <c:pt idx="8782">
                  <c:v>7.218</c:v>
                </c:pt>
                <c:pt idx="8783">
                  <c:v>7.2190000000000003</c:v>
                </c:pt>
                <c:pt idx="8784">
                  <c:v>7.22</c:v>
                </c:pt>
                <c:pt idx="8785">
                  <c:v>7.2210000000000001</c:v>
                </c:pt>
                <c:pt idx="8786">
                  <c:v>7.2220000000000004</c:v>
                </c:pt>
                <c:pt idx="8787">
                  <c:v>7.2220000000000004</c:v>
                </c:pt>
                <c:pt idx="8788">
                  <c:v>7.2229999999999999</c:v>
                </c:pt>
                <c:pt idx="8789">
                  <c:v>7.2240000000000002</c:v>
                </c:pt>
                <c:pt idx="8790">
                  <c:v>7.2250000000000005</c:v>
                </c:pt>
                <c:pt idx="8791">
                  <c:v>7.226</c:v>
                </c:pt>
                <c:pt idx="8792">
                  <c:v>7.2270000000000003</c:v>
                </c:pt>
                <c:pt idx="8793">
                  <c:v>7.2270000000000003</c:v>
                </c:pt>
                <c:pt idx="8794">
                  <c:v>7.2279999999999998</c:v>
                </c:pt>
                <c:pt idx="8795">
                  <c:v>7.2290000000000001</c:v>
                </c:pt>
                <c:pt idx="8796">
                  <c:v>7.23</c:v>
                </c:pt>
                <c:pt idx="8797">
                  <c:v>7.2309999999999999</c:v>
                </c:pt>
                <c:pt idx="8798">
                  <c:v>7.2309999999999999</c:v>
                </c:pt>
                <c:pt idx="8799">
                  <c:v>7.2320000000000002</c:v>
                </c:pt>
                <c:pt idx="8800">
                  <c:v>7.2330000000000005</c:v>
                </c:pt>
                <c:pt idx="8801">
                  <c:v>7.234</c:v>
                </c:pt>
                <c:pt idx="8802">
                  <c:v>7.2350000000000003</c:v>
                </c:pt>
                <c:pt idx="8803">
                  <c:v>7.2359999999999998</c:v>
                </c:pt>
                <c:pt idx="8804">
                  <c:v>7.2359999999999998</c:v>
                </c:pt>
                <c:pt idx="8805">
                  <c:v>7.2370000000000001</c:v>
                </c:pt>
                <c:pt idx="8806">
                  <c:v>7.2380000000000004</c:v>
                </c:pt>
                <c:pt idx="8807">
                  <c:v>7.2389999999999999</c:v>
                </c:pt>
                <c:pt idx="8808">
                  <c:v>7.24</c:v>
                </c:pt>
                <c:pt idx="8809">
                  <c:v>7.2410000000000005</c:v>
                </c:pt>
                <c:pt idx="8810">
                  <c:v>7.2410000000000005</c:v>
                </c:pt>
                <c:pt idx="8811">
                  <c:v>7.242</c:v>
                </c:pt>
                <c:pt idx="8812">
                  <c:v>7.2430000000000003</c:v>
                </c:pt>
                <c:pt idx="8813">
                  <c:v>7.2439999999999998</c:v>
                </c:pt>
                <c:pt idx="8814">
                  <c:v>7.2450000000000001</c:v>
                </c:pt>
                <c:pt idx="8815">
                  <c:v>7.2460000000000004</c:v>
                </c:pt>
                <c:pt idx="8816">
                  <c:v>7.2460000000000004</c:v>
                </c:pt>
                <c:pt idx="8817">
                  <c:v>7.2469999999999999</c:v>
                </c:pt>
                <c:pt idx="8818">
                  <c:v>7.2480000000000002</c:v>
                </c:pt>
                <c:pt idx="8819">
                  <c:v>7.2490000000000006</c:v>
                </c:pt>
                <c:pt idx="8820">
                  <c:v>7.25</c:v>
                </c:pt>
                <c:pt idx="8821">
                  <c:v>7.2510000000000003</c:v>
                </c:pt>
                <c:pt idx="8822">
                  <c:v>7.2510000000000003</c:v>
                </c:pt>
                <c:pt idx="8823">
                  <c:v>7.2519999999999998</c:v>
                </c:pt>
                <c:pt idx="8824">
                  <c:v>7.2530000000000001</c:v>
                </c:pt>
                <c:pt idx="8825">
                  <c:v>7.2540000000000004</c:v>
                </c:pt>
                <c:pt idx="8826">
                  <c:v>7.2549999999999999</c:v>
                </c:pt>
                <c:pt idx="8827">
                  <c:v>7.2560000000000002</c:v>
                </c:pt>
                <c:pt idx="8828">
                  <c:v>7.2560000000000002</c:v>
                </c:pt>
                <c:pt idx="8829">
                  <c:v>7.2570000000000006</c:v>
                </c:pt>
                <c:pt idx="8830">
                  <c:v>7.258</c:v>
                </c:pt>
                <c:pt idx="8831">
                  <c:v>7.2590000000000003</c:v>
                </c:pt>
                <c:pt idx="8832">
                  <c:v>7.26</c:v>
                </c:pt>
                <c:pt idx="8833">
                  <c:v>7.2610000000000001</c:v>
                </c:pt>
                <c:pt idx="8834">
                  <c:v>7.2610000000000001</c:v>
                </c:pt>
                <c:pt idx="8835">
                  <c:v>7.2620000000000005</c:v>
                </c:pt>
                <c:pt idx="8836">
                  <c:v>7.2629999999999999</c:v>
                </c:pt>
                <c:pt idx="8837">
                  <c:v>7.2640000000000002</c:v>
                </c:pt>
                <c:pt idx="8838">
                  <c:v>7.2650000000000006</c:v>
                </c:pt>
                <c:pt idx="8839">
                  <c:v>7.266</c:v>
                </c:pt>
                <c:pt idx="8840">
                  <c:v>7.266</c:v>
                </c:pt>
                <c:pt idx="8841">
                  <c:v>7.2670000000000003</c:v>
                </c:pt>
                <c:pt idx="8842">
                  <c:v>7.2679999999999998</c:v>
                </c:pt>
                <c:pt idx="8843">
                  <c:v>7.2690000000000001</c:v>
                </c:pt>
                <c:pt idx="8844">
                  <c:v>7.2700000000000005</c:v>
                </c:pt>
                <c:pt idx="8845">
                  <c:v>7.2709999999999999</c:v>
                </c:pt>
                <c:pt idx="8846">
                  <c:v>7.2709999999999999</c:v>
                </c:pt>
                <c:pt idx="8847">
                  <c:v>7.2720000000000002</c:v>
                </c:pt>
                <c:pt idx="8848">
                  <c:v>7.2730000000000006</c:v>
                </c:pt>
                <c:pt idx="8849">
                  <c:v>7.274</c:v>
                </c:pt>
                <c:pt idx="8850">
                  <c:v>7.2750000000000004</c:v>
                </c:pt>
                <c:pt idx="8851">
                  <c:v>7.2750000000000004</c:v>
                </c:pt>
                <c:pt idx="8852">
                  <c:v>7.2759999999999998</c:v>
                </c:pt>
                <c:pt idx="8853">
                  <c:v>7.2770000000000001</c:v>
                </c:pt>
                <c:pt idx="8854">
                  <c:v>7.2780000000000005</c:v>
                </c:pt>
                <c:pt idx="8855">
                  <c:v>7.2789999999999999</c:v>
                </c:pt>
                <c:pt idx="8856">
                  <c:v>7.28</c:v>
                </c:pt>
                <c:pt idx="8857">
                  <c:v>7.28</c:v>
                </c:pt>
                <c:pt idx="8858">
                  <c:v>7.2810000000000006</c:v>
                </c:pt>
                <c:pt idx="8859">
                  <c:v>7.282</c:v>
                </c:pt>
                <c:pt idx="8860">
                  <c:v>7.2830000000000004</c:v>
                </c:pt>
                <c:pt idx="8861">
                  <c:v>7.2839999999999998</c:v>
                </c:pt>
                <c:pt idx="8862">
                  <c:v>7.2850000000000001</c:v>
                </c:pt>
                <c:pt idx="8863">
                  <c:v>7.2850000000000001</c:v>
                </c:pt>
                <c:pt idx="8864">
                  <c:v>7.2860000000000005</c:v>
                </c:pt>
                <c:pt idx="8865">
                  <c:v>7.2869999999999999</c:v>
                </c:pt>
                <c:pt idx="8866">
                  <c:v>7.2880000000000003</c:v>
                </c:pt>
                <c:pt idx="8867">
                  <c:v>7.2890000000000006</c:v>
                </c:pt>
                <c:pt idx="8868">
                  <c:v>7.29</c:v>
                </c:pt>
                <c:pt idx="8869">
                  <c:v>7.29</c:v>
                </c:pt>
                <c:pt idx="8870">
                  <c:v>7.2910000000000004</c:v>
                </c:pt>
                <c:pt idx="8871">
                  <c:v>7.2919999999999998</c:v>
                </c:pt>
                <c:pt idx="8872">
                  <c:v>7.2930000000000001</c:v>
                </c:pt>
                <c:pt idx="8873">
                  <c:v>7.2940000000000005</c:v>
                </c:pt>
                <c:pt idx="8874">
                  <c:v>7.2949999999999999</c:v>
                </c:pt>
                <c:pt idx="8875">
                  <c:v>7.2949999999999999</c:v>
                </c:pt>
                <c:pt idx="8876">
                  <c:v>7.2960000000000003</c:v>
                </c:pt>
                <c:pt idx="8877">
                  <c:v>7.2970000000000006</c:v>
                </c:pt>
                <c:pt idx="8878">
                  <c:v>7.298</c:v>
                </c:pt>
                <c:pt idx="8879">
                  <c:v>7.2990000000000004</c:v>
                </c:pt>
                <c:pt idx="8880">
                  <c:v>7.3</c:v>
                </c:pt>
                <c:pt idx="8881">
                  <c:v>7.3</c:v>
                </c:pt>
                <c:pt idx="8882">
                  <c:v>7.3010000000000002</c:v>
                </c:pt>
                <c:pt idx="8883">
                  <c:v>7.3020000000000005</c:v>
                </c:pt>
                <c:pt idx="8884">
                  <c:v>7.3029999999999999</c:v>
                </c:pt>
                <c:pt idx="8885">
                  <c:v>7.3040000000000003</c:v>
                </c:pt>
                <c:pt idx="8886">
                  <c:v>7.3049999999999997</c:v>
                </c:pt>
                <c:pt idx="8887">
                  <c:v>7.3049999999999997</c:v>
                </c:pt>
                <c:pt idx="8888">
                  <c:v>7.306</c:v>
                </c:pt>
                <c:pt idx="8889">
                  <c:v>7.3070000000000004</c:v>
                </c:pt>
                <c:pt idx="8890">
                  <c:v>7.3079999999999998</c:v>
                </c:pt>
                <c:pt idx="8891">
                  <c:v>7.3090000000000002</c:v>
                </c:pt>
                <c:pt idx="8892">
                  <c:v>7.3100000000000005</c:v>
                </c:pt>
                <c:pt idx="8893">
                  <c:v>7.3100000000000005</c:v>
                </c:pt>
                <c:pt idx="8894">
                  <c:v>7.3109999999999999</c:v>
                </c:pt>
                <c:pt idx="8895">
                  <c:v>7.3120000000000003</c:v>
                </c:pt>
                <c:pt idx="8896">
                  <c:v>7.3129999999999997</c:v>
                </c:pt>
                <c:pt idx="8897">
                  <c:v>7.3140000000000001</c:v>
                </c:pt>
                <c:pt idx="8898">
                  <c:v>7.3150000000000004</c:v>
                </c:pt>
                <c:pt idx="8899">
                  <c:v>7.3150000000000004</c:v>
                </c:pt>
                <c:pt idx="8900">
                  <c:v>7.3159999999999998</c:v>
                </c:pt>
                <c:pt idx="8901">
                  <c:v>7.3170000000000002</c:v>
                </c:pt>
                <c:pt idx="8902">
                  <c:v>7.3180000000000005</c:v>
                </c:pt>
                <c:pt idx="8903">
                  <c:v>7.319</c:v>
                </c:pt>
                <c:pt idx="8904">
                  <c:v>7.319</c:v>
                </c:pt>
                <c:pt idx="8905">
                  <c:v>7.32</c:v>
                </c:pt>
                <c:pt idx="8906">
                  <c:v>7.3209999999999997</c:v>
                </c:pt>
                <c:pt idx="8907">
                  <c:v>7.3220000000000001</c:v>
                </c:pt>
                <c:pt idx="8908">
                  <c:v>7.3230000000000004</c:v>
                </c:pt>
                <c:pt idx="8909">
                  <c:v>7.3239999999999998</c:v>
                </c:pt>
                <c:pt idx="8910">
                  <c:v>7.3239999999999998</c:v>
                </c:pt>
                <c:pt idx="8911">
                  <c:v>7.3250000000000002</c:v>
                </c:pt>
                <c:pt idx="8912">
                  <c:v>7.3260000000000005</c:v>
                </c:pt>
                <c:pt idx="8913">
                  <c:v>7.327</c:v>
                </c:pt>
                <c:pt idx="8914">
                  <c:v>7.3280000000000003</c:v>
                </c:pt>
                <c:pt idx="8915">
                  <c:v>7.3289999999999997</c:v>
                </c:pt>
                <c:pt idx="8916">
                  <c:v>7.3289999999999997</c:v>
                </c:pt>
                <c:pt idx="8917">
                  <c:v>7.33</c:v>
                </c:pt>
                <c:pt idx="8918">
                  <c:v>7.3310000000000004</c:v>
                </c:pt>
                <c:pt idx="8919">
                  <c:v>7.3319999999999999</c:v>
                </c:pt>
                <c:pt idx="8920">
                  <c:v>7.3330000000000002</c:v>
                </c:pt>
                <c:pt idx="8921">
                  <c:v>7.3340000000000005</c:v>
                </c:pt>
                <c:pt idx="8922">
                  <c:v>7.3340000000000005</c:v>
                </c:pt>
                <c:pt idx="8923">
                  <c:v>7.335</c:v>
                </c:pt>
                <c:pt idx="8924">
                  <c:v>7.3360000000000003</c:v>
                </c:pt>
                <c:pt idx="8925">
                  <c:v>7.3369999999999997</c:v>
                </c:pt>
                <c:pt idx="8926">
                  <c:v>7.3380000000000001</c:v>
                </c:pt>
                <c:pt idx="8927">
                  <c:v>7.3390000000000004</c:v>
                </c:pt>
                <c:pt idx="8928">
                  <c:v>7.3390000000000004</c:v>
                </c:pt>
                <c:pt idx="8929">
                  <c:v>7.34</c:v>
                </c:pt>
                <c:pt idx="8930">
                  <c:v>7.3410000000000002</c:v>
                </c:pt>
                <c:pt idx="8931">
                  <c:v>7.3420000000000005</c:v>
                </c:pt>
                <c:pt idx="8932">
                  <c:v>7.343</c:v>
                </c:pt>
                <c:pt idx="8933">
                  <c:v>7.3440000000000003</c:v>
                </c:pt>
                <c:pt idx="8934">
                  <c:v>7.3440000000000003</c:v>
                </c:pt>
                <c:pt idx="8935">
                  <c:v>7.3449999999999998</c:v>
                </c:pt>
                <c:pt idx="8936">
                  <c:v>7.3460000000000001</c:v>
                </c:pt>
                <c:pt idx="8937">
                  <c:v>7.3470000000000004</c:v>
                </c:pt>
                <c:pt idx="8938">
                  <c:v>7.3479999999999999</c:v>
                </c:pt>
                <c:pt idx="8939">
                  <c:v>7.3490000000000002</c:v>
                </c:pt>
                <c:pt idx="8940">
                  <c:v>7.3490000000000002</c:v>
                </c:pt>
                <c:pt idx="8941">
                  <c:v>7.3500000000000005</c:v>
                </c:pt>
                <c:pt idx="8942">
                  <c:v>7.351</c:v>
                </c:pt>
                <c:pt idx="8943">
                  <c:v>7.3520000000000003</c:v>
                </c:pt>
                <c:pt idx="8944">
                  <c:v>7.3529999999999998</c:v>
                </c:pt>
                <c:pt idx="8945">
                  <c:v>7.3540000000000001</c:v>
                </c:pt>
                <c:pt idx="8946">
                  <c:v>7.3540000000000001</c:v>
                </c:pt>
                <c:pt idx="8947">
                  <c:v>7.3550000000000004</c:v>
                </c:pt>
                <c:pt idx="8948">
                  <c:v>7.3559999999999999</c:v>
                </c:pt>
                <c:pt idx="8949">
                  <c:v>7.3570000000000002</c:v>
                </c:pt>
                <c:pt idx="8950">
                  <c:v>7.3580000000000005</c:v>
                </c:pt>
                <c:pt idx="8951">
                  <c:v>7.359</c:v>
                </c:pt>
                <c:pt idx="8952">
                  <c:v>7.359</c:v>
                </c:pt>
                <c:pt idx="8953">
                  <c:v>7.36</c:v>
                </c:pt>
                <c:pt idx="8954">
                  <c:v>7.3609999999999998</c:v>
                </c:pt>
                <c:pt idx="8955">
                  <c:v>7.3620000000000001</c:v>
                </c:pt>
                <c:pt idx="8956">
                  <c:v>7.3630000000000004</c:v>
                </c:pt>
                <c:pt idx="8957">
                  <c:v>7.3630000000000004</c:v>
                </c:pt>
                <c:pt idx="8958">
                  <c:v>7.3639999999999999</c:v>
                </c:pt>
                <c:pt idx="8959">
                  <c:v>7.3650000000000002</c:v>
                </c:pt>
                <c:pt idx="8960">
                  <c:v>7.3660000000000005</c:v>
                </c:pt>
                <c:pt idx="8961">
                  <c:v>7.367</c:v>
                </c:pt>
                <c:pt idx="8962">
                  <c:v>7.3680000000000003</c:v>
                </c:pt>
                <c:pt idx="8963">
                  <c:v>7.3680000000000003</c:v>
                </c:pt>
                <c:pt idx="8964">
                  <c:v>7.3689999999999998</c:v>
                </c:pt>
                <c:pt idx="8965">
                  <c:v>7.37</c:v>
                </c:pt>
                <c:pt idx="8966">
                  <c:v>7.3710000000000004</c:v>
                </c:pt>
                <c:pt idx="8967">
                  <c:v>7.3719999999999999</c:v>
                </c:pt>
                <c:pt idx="8968">
                  <c:v>7.3730000000000002</c:v>
                </c:pt>
                <c:pt idx="8969">
                  <c:v>7.3730000000000002</c:v>
                </c:pt>
                <c:pt idx="8970">
                  <c:v>7.3740000000000006</c:v>
                </c:pt>
                <c:pt idx="8971">
                  <c:v>7.375</c:v>
                </c:pt>
                <c:pt idx="8972">
                  <c:v>7.3760000000000003</c:v>
                </c:pt>
                <c:pt idx="8973">
                  <c:v>7.3769999999999998</c:v>
                </c:pt>
                <c:pt idx="8974">
                  <c:v>7.3780000000000001</c:v>
                </c:pt>
                <c:pt idx="8975">
                  <c:v>7.3780000000000001</c:v>
                </c:pt>
                <c:pt idx="8976">
                  <c:v>7.3790000000000004</c:v>
                </c:pt>
                <c:pt idx="8977">
                  <c:v>7.38</c:v>
                </c:pt>
                <c:pt idx="8978">
                  <c:v>7.3810000000000002</c:v>
                </c:pt>
                <c:pt idx="8979">
                  <c:v>7.3820000000000006</c:v>
                </c:pt>
                <c:pt idx="8980">
                  <c:v>7.383</c:v>
                </c:pt>
                <c:pt idx="8981">
                  <c:v>7.383</c:v>
                </c:pt>
                <c:pt idx="8982">
                  <c:v>7.3840000000000003</c:v>
                </c:pt>
                <c:pt idx="8983">
                  <c:v>7.3849999999999998</c:v>
                </c:pt>
                <c:pt idx="8984">
                  <c:v>7.3860000000000001</c:v>
                </c:pt>
                <c:pt idx="8985">
                  <c:v>7.3870000000000005</c:v>
                </c:pt>
                <c:pt idx="8986">
                  <c:v>7.3879999999999999</c:v>
                </c:pt>
                <c:pt idx="8987">
                  <c:v>7.3879999999999999</c:v>
                </c:pt>
                <c:pt idx="8988">
                  <c:v>7.3890000000000002</c:v>
                </c:pt>
                <c:pt idx="8989">
                  <c:v>7.3900000000000006</c:v>
                </c:pt>
                <c:pt idx="8990">
                  <c:v>7.391</c:v>
                </c:pt>
                <c:pt idx="8991">
                  <c:v>7.3920000000000003</c:v>
                </c:pt>
                <c:pt idx="8992">
                  <c:v>7.3929999999999998</c:v>
                </c:pt>
                <c:pt idx="8993">
                  <c:v>7.3929999999999998</c:v>
                </c:pt>
                <c:pt idx="8994">
                  <c:v>7.3940000000000001</c:v>
                </c:pt>
                <c:pt idx="8995">
                  <c:v>7.3950000000000005</c:v>
                </c:pt>
                <c:pt idx="8996">
                  <c:v>7.3959999999999999</c:v>
                </c:pt>
                <c:pt idx="8997">
                  <c:v>7.3970000000000002</c:v>
                </c:pt>
                <c:pt idx="8998">
                  <c:v>7.3980000000000006</c:v>
                </c:pt>
                <c:pt idx="8999">
                  <c:v>7.3980000000000006</c:v>
                </c:pt>
                <c:pt idx="9000">
                  <c:v>7.399</c:v>
                </c:pt>
                <c:pt idx="9001">
                  <c:v>7.4</c:v>
                </c:pt>
                <c:pt idx="9002">
                  <c:v>7.4009999999999998</c:v>
                </c:pt>
                <c:pt idx="9003">
                  <c:v>7.4020000000000001</c:v>
                </c:pt>
                <c:pt idx="9004">
                  <c:v>7.4030000000000005</c:v>
                </c:pt>
                <c:pt idx="9005">
                  <c:v>7.4030000000000005</c:v>
                </c:pt>
                <c:pt idx="9006">
                  <c:v>7.4039999999999999</c:v>
                </c:pt>
                <c:pt idx="9007">
                  <c:v>7.4050000000000002</c:v>
                </c:pt>
                <c:pt idx="9008">
                  <c:v>7.4060000000000006</c:v>
                </c:pt>
                <c:pt idx="9009">
                  <c:v>7.407</c:v>
                </c:pt>
                <c:pt idx="9010">
                  <c:v>7.407</c:v>
                </c:pt>
                <c:pt idx="9011">
                  <c:v>7.4080000000000004</c:v>
                </c:pt>
                <c:pt idx="9012">
                  <c:v>7.4089999999999998</c:v>
                </c:pt>
                <c:pt idx="9013">
                  <c:v>7.41</c:v>
                </c:pt>
                <c:pt idx="9014">
                  <c:v>7.4110000000000005</c:v>
                </c:pt>
                <c:pt idx="9015">
                  <c:v>7.4119999999999999</c:v>
                </c:pt>
                <c:pt idx="9016">
                  <c:v>7.4119999999999999</c:v>
                </c:pt>
                <c:pt idx="9017">
                  <c:v>7.4130000000000003</c:v>
                </c:pt>
                <c:pt idx="9018">
                  <c:v>7.4140000000000006</c:v>
                </c:pt>
                <c:pt idx="9019">
                  <c:v>7.415</c:v>
                </c:pt>
                <c:pt idx="9020">
                  <c:v>7.4160000000000004</c:v>
                </c:pt>
                <c:pt idx="9021">
                  <c:v>7.4169999999999998</c:v>
                </c:pt>
                <c:pt idx="9022">
                  <c:v>7.4169999999999998</c:v>
                </c:pt>
                <c:pt idx="9023">
                  <c:v>7.4180000000000001</c:v>
                </c:pt>
                <c:pt idx="9024">
                  <c:v>7.4190000000000005</c:v>
                </c:pt>
                <c:pt idx="9025">
                  <c:v>7.42</c:v>
                </c:pt>
                <c:pt idx="9026">
                  <c:v>7.4210000000000003</c:v>
                </c:pt>
                <c:pt idx="9027">
                  <c:v>7.4220000000000006</c:v>
                </c:pt>
                <c:pt idx="9028">
                  <c:v>7.4220000000000006</c:v>
                </c:pt>
                <c:pt idx="9029">
                  <c:v>7.423</c:v>
                </c:pt>
                <c:pt idx="9030">
                  <c:v>7.4240000000000004</c:v>
                </c:pt>
                <c:pt idx="9031">
                  <c:v>7.4249999999999998</c:v>
                </c:pt>
                <c:pt idx="9032">
                  <c:v>7.4260000000000002</c:v>
                </c:pt>
                <c:pt idx="9033">
                  <c:v>7.4270000000000005</c:v>
                </c:pt>
                <c:pt idx="9034">
                  <c:v>7.4270000000000005</c:v>
                </c:pt>
                <c:pt idx="9035">
                  <c:v>7.4279999999999999</c:v>
                </c:pt>
                <c:pt idx="9036">
                  <c:v>7.4290000000000003</c:v>
                </c:pt>
                <c:pt idx="9037">
                  <c:v>7.43</c:v>
                </c:pt>
                <c:pt idx="9038">
                  <c:v>7.431</c:v>
                </c:pt>
                <c:pt idx="9039">
                  <c:v>7.4320000000000004</c:v>
                </c:pt>
                <c:pt idx="9040">
                  <c:v>7.4320000000000004</c:v>
                </c:pt>
                <c:pt idx="9041">
                  <c:v>7.4329999999999998</c:v>
                </c:pt>
                <c:pt idx="9042">
                  <c:v>7.4340000000000002</c:v>
                </c:pt>
                <c:pt idx="9043">
                  <c:v>7.4350000000000005</c:v>
                </c:pt>
                <c:pt idx="9044">
                  <c:v>7.4359999999999999</c:v>
                </c:pt>
                <c:pt idx="9045">
                  <c:v>7.4370000000000003</c:v>
                </c:pt>
                <c:pt idx="9046">
                  <c:v>7.4370000000000003</c:v>
                </c:pt>
                <c:pt idx="9047">
                  <c:v>7.4379999999999997</c:v>
                </c:pt>
                <c:pt idx="9048">
                  <c:v>7.4390000000000001</c:v>
                </c:pt>
                <c:pt idx="9049">
                  <c:v>7.44</c:v>
                </c:pt>
                <c:pt idx="9050">
                  <c:v>7.4409999999999998</c:v>
                </c:pt>
                <c:pt idx="9051">
                  <c:v>7.4420000000000002</c:v>
                </c:pt>
                <c:pt idx="9052">
                  <c:v>7.4420000000000002</c:v>
                </c:pt>
                <c:pt idx="9053">
                  <c:v>7.4430000000000005</c:v>
                </c:pt>
                <c:pt idx="9054">
                  <c:v>7.444</c:v>
                </c:pt>
                <c:pt idx="9055">
                  <c:v>7.4450000000000003</c:v>
                </c:pt>
                <c:pt idx="9056">
                  <c:v>7.4459999999999997</c:v>
                </c:pt>
                <c:pt idx="9057">
                  <c:v>7.4470000000000001</c:v>
                </c:pt>
                <c:pt idx="9058">
                  <c:v>7.4470000000000001</c:v>
                </c:pt>
                <c:pt idx="9059">
                  <c:v>7.4480000000000004</c:v>
                </c:pt>
                <c:pt idx="9060">
                  <c:v>7.4489999999999998</c:v>
                </c:pt>
                <c:pt idx="9061">
                  <c:v>7.45</c:v>
                </c:pt>
                <c:pt idx="9062">
                  <c:v>7.4510000000000005</c:v>
                </c:pt>
                <c:pt idx="9063">
                  <c:v>7.4510000000000005</c:v>
                </c:pt>
                <c:pt idx="9064">
                  <c:v>7.452</c:v>
                </c:pt>
                <c:pt idx="9065">
                  <c:v>7.4530000000000003</c:v>
                </c:pt>
                <c:pt idx="9066">
                  <c:v>7.4539999999999997</c:v>
                </c:pt>
                <c:pt idx="9067">
                  <c:v>7.4550000000000001</c:v>
                </c:pt>
                <c:pt idx="9068">
                  <c:v>7.4560000000000004</c:v>
                </c:pt>
                <c:pt idx="9069">
                  <c:v>7.4560000000000004</c:v>
                </c:pt>
                <c:pt idx="9070">
                  <c:v>7.4569999999999999</c:v>
                </c:pt>
                <c:pt idx="9071">
                  <c:v>7.4580000000000002</c:v>
                </c:pt>
                <c:pt idx="9072">
                  <c:v>7.4590000000000005</c:v>
                </c:pt>
                <c:pt idx="9073">
                  <c:v>7.46</c:v>
                </c:pt>
                <c:pt idx="9074">
                  <c:v>7.4610000000000003</c:v>
                </c:pt>
                <c:pt idx="9075">
                  <c:v>7.4610000000000003</c:v>
                </c:pt>
                <c:pt idx="9076">
                  <c:v>7.4619999999999997</c:v>
                </c:pt>
                <c:pt idx="9077">
                  <c:v>7.4630000000000001</c:v>
                </c:pt>
                <c:pt idx="9078">
                  <c:v>7.4640000000000004</c:v>
                </c:pt>
                <c:pt idx="9079">
                  <c:v>7.4649999999999999</c:v>
                </c:pt>
                <c:pt idx="9080">
                  <c:v>7.4660000000000002</c:v>
                </c:pt>
                <c:pt idx="9081">
                  <c:v>7.4660000000000002</c:v>
                </c:pt>
                <c:pt idx="9082">
                  <c:v>7.4670000000000005</c:v>
                </c:pt>
                <c:pt idx="9083">
                  <c:v>7.468</c:v>
                </c:pt>
                <c:pt idx="9084">
                  <c:v>7.4690000000000003</c:v>
                </c:pt>
                <c:pt idx="9085">
                  <c:v>7.47</c:v>
                </c:pt>
                <c:pt idx="9086">
                  <c:v>7.4710000000000001</c:v>
                </c:pt>
                <c:pt idx="9087">
                  <c:v>7.4710000000000001</c:v>
                </c:pt>
                <c:pt idx="9088">
                  <c:v>7.4720000000000004</c:v>
                </c:pt>
                <c:pt idx="9089">
                  <c:v>7.4729999999999999</c:v>
                </c:pt>
                <c:pt idx="9090">
                  <c:v>7.4740000000000002</c:v>
                </c:pt>
                <c:pt idx="9091">
                  <c:v>7.4750000000000005</c:v>
                </c:pt>
                <c:pt idx="9092">
                  <c:v>7.476</c:v>
                </c:pt>
                <c:pt idx="9093">
                  <c:v>7.476</c:v>
                </c:pt>
                <c:pt idx="9094">
                  <c:v>7.4770000000000003</c:v>
                </c:pt>
                <c:pt idx="9095">
                  <c:v>7.4779999999999998</c:v>
                </c:pt>
                <c:pt idx="9096">
                  <c:v>7.4790000000000001</c:v>
                </c:pt>
                <c:pt idx="9097">
                  <c:v>7.48</c:v>
                </c:pt>
                <c:pt idx="9098">
                  <c:v>7.4809999999999999</c:v>
                </c:pt>
                <c:pt idx="9099">
                  <c:v>7.4809999999999999</c:v>
                </c:pt>
                <c:pt idx="9100">
                  <c:v>7.4820000000000002</c:v>
                </c:pt>
                <c:pt idx="9101">
                  <c:v>7.4830000000000005</c:v>
                </c:pt>
                <c:pt idx="9102">
                  <c:v>7.484</c:v>
                </c:pt>
                <c:pt idx="9103">
                  <c:v>7.4850000000000003</c:v>
                </c:pt>
                <c:pt idx="9104">
                  <c:v>7.4859999999999998</c:v>
                </c:pt>
                <c:pt idx="9105">
                  <c:v>7.4859999999999998</c:v>
                </c:pt>
                <c:pt idx="9106">
                  <c:v>7.4870000000000001</c:v>
                </c:pt>
                <c:pt idx="9107">
                  <c:v>7.4880000000000004</c:v>
                </c:pt>
                <c:pt idx="9108">
                  <c:v>7.4889999999999999</c:v>
                </c:pt>
                <c:pt idx="9109">
                  <c:v>7.49</c:v>
                </c:pt>
                <c:pt idx="9110">
                  <c:v>7.4910000000000005</c:v>
                </c:pt>
                <c:pt idx="9111">
                  <c:v>7.4910000000000005</c:v>
                </c:pt>
                <c:pt idx="9112">
                  <c:v>7.492</c:v>
                </c:pt>
                <c:pt idx="9113">
                  <c:v>7.4930000000000003</c:v>
                </c:pt>
                <c:pt idx="9114">
                  <c:v>7.4939999999999998</c:v>
                </c:pt>
                <c:pt idx="9115">
                  <c:v>7.4950000000000001</c:v>
                </c:pt>
                <c:pt idx="9116">
                  <c:v>7.4950000000000001</c:v>
                </c:pt>
                <c:pt idx="9117">
                  <c:v>7.4960000000000004</c:v>
                </c:pt>
                <c:pt idx="9118">
                  <c:v>7.4969999999999999</c:v>
                </c:pt>
                <c:pt idx="9119">
                  <c:v>7.4980000000000002</c:v>
                </c:pt>
                <c:pt idx="9120">
                  <c:v>7.4990000000000006</c:v>
                </c:pt>
                <c:pt idx="9121">
                  <c:v>7.5</c:v>
                </c:pt>
                <c:pt idx="9122">
                  <c:v>7.5</c:v>
                </c:pt>
                <c:pt idx="9123">
                  <c:v>7.5010000000000003</c:v>
                </c:pt>
                <c:pt idx="9124">
                  <c:v>7.5019999999999998</c:v>
                </c:pt>
                <c:pt idx="9125">
                  <c:v>7.5030000000000001</c:v>
                </c:pt>
                <c:pt idx="9126">
                  <c:v>7.5040000000000004</c:v>
                </c:pt>
                <c:pt idx="9127">
                  <c:v>7.5049999999999999</c:v>
                </c:pt>
                <c:pt idx="9128">
                  <c:v>7.5049999999999999</c:v>
                </c:pt>
                <c:pt idx="9129">
                  <c:v>7.5060000000000002</c:v>
                </c:pt>
                <c:pt idx="9130">
                  <c:v>7.5070000000000006</c:v>
                </c:pt>
                <c:pt idx="9131">
                  <c:v>7.508</c:v>
                </c:pt>
                <c:pt idx="9132">
                  <c:v>7.5090000000000003</c:v>
                </c:pt>
                <c:pt idx="9133">
                  <c:v>7.51</c:v>
                </c:pt>
                <c:pt idx="9134">
                  <c:v>7.51</c:v>
                </c:pt>
                <c:pt idx="9135">
                  <c:v>7.5110000000000001</c:v>
                </c:pt>
                <c:pt idx="9136">
                  <c:v>7.5120000000000005</c:v>
                </c:pt>
                <c:pt idx="9137">
                  <c:v>7.5129999999999999</c:v>
                </c:pt>
                <c:pt idx="9138">
                  <c:v>7.5140000000000002</c:v>
                </c:pt>
                <c:pt idx="9139">
                  <c:v>7.5150000000000006</c:v>
                </c:pt>
                <c:pt idx="9140">
                  <c:v>7.5150000000000006</c:v>
                </c:pt>
                <c:pt idx="9141">
                  <c:v>7.516</c:v>
                </c:pt>
                <c:pt idx="9142">
                  <c:v>7.5170000000000003</c:v>
                </c:pt>
                <c:pt idx="9143">
                  <c:v>7.5179999999999998</c:v>
                </c:pt>
                <c:pt idx="9144">
                  <c:v>7.5190000000000001</c:v>
                </c:pt>
                <c:pt idx="9145">
                  <c:v>7.5200000000000005</c:v>
                </c:pt>
                <c:pt idx="9146">
                  <c:v>7.5200000000000005</c:v>
                </c:pt>
                <c:pt idx="9147">
                  <c:v>7.5209999999999999</c:v>
                </c:pt>
                <c:pt idx="9148">
                  <c:v>7.5220000000000002</c:v>
                </c:pt>
                <c:pt idx="9149">
                  <c:v>7.5230000000000006</c:v>
                </c:pt>
                <c:pt idx="9150">
                  <c:v>7.524</c:v>
                </c:pt>
                <c:pt idx="9151">
                  <c:v>7.5250000000000004</c:v>
                </c:pt>
                <c:pt idx="9152">
                  <c:v>7.5250000000000004</c:v>
                </c:pt>
                <c:pt idx="9153">
                  <c:v>7.5259999999999998</c:v>
                </c:pt>
                <c:pt idx="9154">
                  <c:v>7.5270000000000001</c:v>
                </c:pt>
                <c:pt idx="9155">
                  <c:v>7.5280000000000005</c:v>
                </c:pt>
                <c:pt idx="9156">
                  <c:v>7.5289999999999999</c:v>
                </c:pt>
                <c:pt idx="9157">
                  <c:v>7.53</c:v>
                </c:pt>
                <c:pt idx="9158">
                  <c:v>7.53</c:v>
                </c:pt>
                <c:pt idx="9159">
                  <c:v>7.5310000000000006</c:v>
                </c:pt>
                <c:pt idx="9160">
                  <c:v>7.532</c:v>
                </c:pt>
                <c:pt idx="9161">
                  <c:v>7.5330000000000004</c:v>
                </c:pt>
                <c:pt idx="9162">
                  <c:v>7.5339999999999998</c:v>
                </c:pt>
                <c:pt idx="9163">
                  <c:v>7.5350000000000001</c:v>
                </c:pt>
                <c:pt idx="9164">
                  <c:v>7.5350000000000001</c:v>
                </c:pt>
                <c:pt idx="9165">
                  <c:v>7.5360000000000005</c:v>
                </c:pt>
                <c:pt idx="9166">
                  <c:v>7.5369999999999999</c:v>
                </c:pt>
                <c:pt idx="9167">
                  <c:v>7.5380000000000003</c:v>
                </c:pt>
                <c:pt idx="9168">
                  <c:v>7.5390000000000006</c:v>
                </c:pt>
                <c:pt idx="9169">
                  <c:v>7.5390000000000006</c:v>
                </c:pt>
                <c:pt idx="9170">
                  <c:v>7.54</c:v>
                </c:pt>
                <c:pt idx="9171">
                  <c:v>7.5410000000000004</c:v>
                </c:pt>
                <c:pt idx="9172">
                  <c:v>7.5419999999999998</c:v>
                </c:pt>
                <c:pt idx="9173">
                  <c:v>7.5430000000000001</c:v>
                </c:pt>
                <c:pt idx="9174">
                  <c:v>7.5440000000000005</c:v>
                </c:pt>
                <c:pt idx="9175">
                  <c:v>7.5440000000000005</c:v>
                </c:pt>
                <c:pt idx="9176">
                  <c:v>7.5449999999999999</c:v>
                </c:pt>
                <c:pt idx="9177">
                  <c:v>7.5460000000000003</c:v>
                </c:pt>
                <c:pt idx="9178">
                  <c:v>7.5470000000000006</c:v>
                </c:pt>
                <c:pt idx="9179">
                  <c:v>7.548</c:v>
                </c:pt>
                <c:pt idx="9180">
                  <c:v>7.5490000000000004</c:v>
                </c:pt>
                <c:pt idx="9181">
                  <c:v>7.5490000000000004</c:v>
                </c:pt>
                <c:pt idx="9182">
                  <c:v>7.55</c:v>
                </c:pt>
                <c:pt idx="9183">
                  <c:v>7.5510000000000002</c:v>
                </c:pt>
                <c:pt idx="9184">
                  <c:v>7.5520000000000005</c:v>
                </c:pt>
                <c:pt idx="9185">
                  <c:v>7.5529999999999999</c:v>
                </c:pt>
                <c:pt idx="9186">
                  <c:v>7.5540000000000003</c:v>
                </c:pt>
                <c:pt idx="9187">
                  <c:v>7.5540000000000003</c:v>
                </c:pt>
                <c:pt idx="9188">
                  <c:v>7.5549999999999997</c:v>
                </c:pt>
                <c:pt idx="9189">
                  <c:v>7.556</c:v>
                </c:pt>
                <c:pt idx="9190">
                  <c:v>7.5570000000000004</c:v>
                </c:pt>
                <c:pt idx="9191">
                  <c:v>7.5579999999999998</c:v>
                </c:pt>
                <c:pt idx="9192">
                  <c:v>7.5590000000000002</c:v>
                </c:pt>
                <c:pt idx="9193">
                  <c:v>7.5590000000000002</c:v>
                </c:pt>
                <c:pt idx="9194">
                  <c:v>7.5600000000000005</c:v>
                </c:pt>
                <c:pt idx="9195">
                  <c:v>7.5609999999999999</c:v>
                </c:pt>
                <c:pt idx="9196">
                  <c:v>7.5620000000000003</c:v>
                </c:pt>
                <c:pt idx="9197">
                  <c:v>7.5629999999999997</c:v>
                </c:pt>
                <c:pt idx="9198">
                  <c:v>7.5640000000000001</c:v>
                </c:pt>
                <c:pt idx="9199">
                  <c:v>7.5640000000000001</c:v>
                </c:pt>
                <c:pt idx="9200">
                  <c:v>7.5650000000000004</c:v>
                </c:pt>
                <c:pt idx="9201">
                  <c:v>7.5659999999999998</c:v>
                </c:pt>
                <c:pt idx="9202">
                  <c:v>7.5670000000000002</c:v>
                </c:pt>
                <c:pt idx="9203">
                  <c:v>7.5680000000000005</c:v>
                </c:pt>
                <c:pt idx="9204">
                  <c:v>7.569</c:v>
                </c:pt>
                <c:pt idx="9205">
                  <c:v>7.569</c:v>
                </c:pt>
                <c:pt idx="9206">
                  <c:v>7.57</c:v>
                </c:pt>
                <c:pt idx="9207">
                  <c:v>7.5709999999999997</c:v>
                </c:pt>
                <c:pt idx="9208">
                  <c:v>7.5720000000000001</c:v>
                </c:pt>
                <c:pt idx="9209">
                  <c:v>7.5730000000000004</c:v>
                </c:pt>
                <c:pt idx="9210">
                  <c:v>7.5739999999999998</c:v>
                </c:pt>
                <c:pt idx="9211">
                  <c:v>7.5739999999999998</c:v>
                </c:pt>
                <c:pt idx="9212">
                  <c:v>7.5750000000000002</c:v>
                </c:pt>
                <c:pt idx="9213">
                  <c:v>7.5760000000000005</c:v>
                </c:pt>
                <c:pt idx="9214">
                  <c:v>7.577</c:v>
                </c:pt>
                <c:pt idx="9215">
                  <c:v>7.5780000000000003</c:v>
                </c:pt>
                <c:pt idx="9216">
                  <c:v>7.5789999999999997</c:v>
                </c:pt>
                <c:pt idx="9217">
                  <c:v>7.5789999999999997</c:v>
                </c:pt>
                <c:pt idx="9218">
                  <c:v>7.58</c:v>
                </c:pt>
                <c:pt idx="9219">
                  <c:v>7.5810000000000004</c:v>
                </c:pt>
                <c:pt idx="9220">
                  <c:v>7.5819999999999999</c:v>
                </c:pt>
                <c:pt idx="9221">
                  <c:v>7.5830000000000002</c:v>
                </c:pt>
                <c:pt idx="9222">
                  <c:v>7.5830000000000002</c:v>
                </c:pt>
                <c:pt idx="9223">
                  <c:v>7.5840000000000005</c:v>
                </c:pt>
                <c:pt idx="9224">
                  <c:v>7.585</c:v>
                </c:pt>
                <c:pt idx="9225">
                  <c:v>7.5860000000000003</c:v>
                </c:pt>
                <c:pt idx="9226">
                  <c:v>7.5869999999999997</c:v>
                </c:pt>
                <c:pt idx="9227">
                  <c:v>7.5880000000000001</c:v>
                </c:pt>
                <c:pt idx="9228">
                  <c:v>7.5880000000000001</c:v>
                </c:pt>
                <c:pt idx="9229">
                  <c:v>7.5890000000000004</c:v>
                </c:pt>
                <c:pt idx="9230">
                  <c:v>7.59</c:v>
                </c:pt>
                <c:pt idx="9231">
                  <c:v>7.5910000000000002</c:v>
                </c:pt>
                <c:pt idx="9232">
                  <c:v>7.5920000000000005</c:v>
                </c:pt>
                <c:pt idx="9233">
                  <c:v>7.593</c:v>
                </c:pt>
                <c:pt idx="9234">
                  <c:v>7.593</c:v>
                </c:pt>
                <c:pt idx="9235">
                  <c:v>7.5940000000000003</c:v>
                </c:pt>
                <c:pt idx="9236">
                  <c:v>7.5949999999999998</c:v>
                </c:pt>
                <c:pt idx="9237">
                  <c:v>7.5960000000000001</c:v>
                </c:pt>
                <c:pt idx="9238">
                  <c:v>7.5970000000000004</c:v>
                </c:pt>
                <c:pt idx="9239">
                  <c:v>7.5979999999999999</c:v>
                </c:pt>
                <c:pt idx="9240">
                  <c:v>7.5979999999999999</c:v>
                </c:pt>
                <c:pt idx="9241">
                  <c:v>7.5990000000000002</c:v>
                </c:pt>
                <c:pt idx="9242">
                  <c:v>7.6000000000000005</c:v>
                </c:pt>
                <c:pt idx="9243">
                  <c:v>7.601</c:v>
                </c:pt>
                <c:pt idx="9244">
                  <c:v>7.6020000000000003</c:v>
                </c:pt>
                <c:pt idx="9245">
                  <c:v>7.6029999999999998</c:v>
                </c:pt>
                <c:pt idx="9246">
                  <c:v>7.6029999999999998</c:v>
                </c:pt>
                <c:pt idx="9247">
                  <c:v>7.6040000000000001</c:v>
                </c:pt>
                <c:pt idx="9248">
                  <c:v>7.6050000000000004</c:v>
                </c:pt>
                <c:pt idx="9249">
                  <c:v>7.6059999999999999</c:v>
                </c:pt>
                <c:pt idx="9250">
                  <c:v>7.6070000000000002</c:v>
                </c:pt>
                <c:pt idx="9251">
                  <c:v>7.6080000000000005</c:v>
                </c:pt>
                <c:pt idx="9252">
                  <c:v>7.6080000000000005</c:v>
                </c:pt>
                <c:pt idx="9253">
                  <c:v>7.609</c:v>
                </c:pt>
                <c:pt idx="9254">
                  <c:v>7.61</c:v>
                </c:pt>
                <c:pt idx="9255">
                  <c:v>7.6109999999999998</c:v>
                </c:pt>
                <c:pt idx="9256">
                  <c:v>7.6120000000000001</c:v>
                </c:pt>
                <c:pt idx="9257">
                  <c:v>7.6130000000000004</c:v>
                </c:pt>
                <c:pt idx="9258">
                  <c:v>7.6130000000000004</c:v>
                </c:pt>
                <c:pt idx="9259">
                  <c:v>7.6139999999999999</c:v>
                </c:pt>
                <c:pt idx="9260">
                  <c:v>7.6150000000000002</c:v>
                </c:pt>
                <c:pt idx="9261">
                  <c:v>7.6160000000000005</c:v>
                </c:pt>
                <c:pt idx="9262">
                  <c:v>7.617</c:v>
                </c:pt>
                <c:pt idx="9263">
                  <c:v>7.6180000000000003</c:v>
                </c:pt>
                <c:pt idx="9264">
                  <c:v>7.6180000000000003</c:v>
                </c:pt>
                <c:pt idx="9265">
                  <c:v>7.6189999999999998</c:v>
                </c:pt>
                <c:pt idx="9266">
                  <c:v>7.62</c:v>
                </c:pt>
                <c:pt idx="9267">
                  <c:v>7.6210000000000004</c:v>
                </c:pt>
                <c:pt idx="9268">
                  <c:v>7.6219999999999999</c:v>
                </c:pt>
                <c:pt idx="9269">
                  <c:v>7.6230000000000002</c:v>
                </c:pt>
                <c:pt idx="9270">
                  <c:v>7.6230000000000002</c:v>
                </c:pt>
                <c:pt idx="9271">
                  <c:v>7.6240000000000006</c:v>
                </c:pt>
                <c:pt idx="9272">
                  <c:v>7.625</c:v>
                </c:pt>
                <c:pt idx="9273">
                  <c:v>7.6260000000000003</c:v>
                </c:pt>
                <c:pt idx="9274">
                  <c:v>7.6269999999999998</c:v>
                </c:pt>
                <c:pt idx="9275">
                  <c:v>7.6269999999999998</c:v>
                </c:pt>
                <c:pt idx="9276">
                  <c:v>7.6280000000000001</c:v>
                </c:pt>
                <c:pt idx="9277">
                  <c:v>7.6290000000000004</c:v>
                </c:pt>
                <c:pt idx="9278">
                  <c:v>7.63</c:v>
                </c:pt>
                <c:pt idx="9279">
                  <c:v>7.6310000000000002</c:v>
                </c:pt>
                <c:pt idx="9280">
                  <c:v>7.6320000000000006</c:v>
                </c:pt>
                <c:pt idx="9281">
                  <c:v>7.6320000000000006</c:v>
                </c:pt>
                <c:pt idx="9282">
                  <c:v>7.633</c:v>
                </c:pt>
                <c:pt idx="9283">
                  <c:v>7.6340000000000003</c:v>
                </c:pt>
                <c:pt idx="9284">
                  <c:v>7.6349999999999998</c:v>
                </c:pt>
                <c:pt idx="9285">
                  <c:v>7.6360000000000001</c:v>
                </c:pt>
                <c:pt idx="9286">
                  <c:v>7.6370000000000005</c:v>
                </c:pt>
                <c:pt idx="9287">
                  <c:v>7.6370000000000005</c:v>
                </c:pt>
                <c:pt idx="9288">
                  <c:v>7.6379999999999999</c:v>
                </c:pt>
                <c:pt idx="9289">
                  <c:v>7.6390000000000002</c:v>
                </c:pt>
                <c:pt idx="9290">
                  <c:v>7.6400000000000006</c:v>
                </c:pt>
                <c:pt idx="9291">
                  <c:v>7.641</c:v>
                </c:pt>
                <c:pt idx="9292">
                  <c:v>7.6420000000000003</c:v>
                </c:pt>
                <c:pt idx="9293">
                  <c:v>7.6420000000000003</c:v>
                </c:pt>
                <c:pt idx="9294">
                  <c:v>7.6429999999999998</c:v>
                </c:pt>
                <c:pt idx="9295">
                  <c:v>7.6440000000000001</c:v>
                </c:pt>
                <c:pt idx="9296">
                  <c:v>7.6450000000000005</c:v>
                </c:pt>
                <c:pt idx="9297">
                  <c:v>7.6459999999999999</c:v>
                </c:pt>
                <c:pt idx="9298">
                  <c:v>7.6470000000000002</c:v>
                </c:pt>
                <c:pt idx="9299">
                  <c:v>7.6470000000000002</c:v>
                </c:pt>
                <c:pt idx="9300">
                  <c:v>7.6480000000000006</c:v>
                </c:pt>
                <c:pt idx="9301">
                  <c:v>7.649</c:v>
                </c:pt>
                <c:pt idx="9302">
                  <c:v>7.65</c:v>
                </c:pt>
                <c:pt idx="9303">
                  <c:v>7.6509999999999998</c:v>
                </c:pt>
                <c:pt idx="9304">
                  <c:v>7.6520000000000001</c:v>
                </c:pt>
                <c:pt idx="9305">
                  <c:v>7.6520000000000001</c:v>
                </c:pt>
                <c:pt idx="9306">
                  <c:v>7.6530000000000005</c:v>
                </c:pt>
                <c:pt idx="9307">
                  <c:v>7.6539999999999999</c:v>
                </c:pt>
                <c:pt idx="9308">
                  <c:v>7.6550000000000002</c:v>
                </c:pt>
                <c:pt idx="9309">
                  <c:v>7.6560000000000006</c:v>
                </c:pt>
                <c:pt idx="9310">
                  <c:v>7.657</c:v>
                </c:pt>
                <c:pt idx="9311">
                  <c:v>7.657</c:v>
                </c:pt>
                <c:pt idx="9312">
                  <c:v>7.6580000000000004</c:v>
                </c:pt>
                <c:pt idx="9313">
                  <c:v>7.6589999999999998</c:v>
                </c:pt>
                <c:pt idx="9314">
                  <c:v>7.66</c:v>
                </c:pt>
                <c:pt idx="9315">
                  <c:v>7.6610000000000005</c:v>
                </c:pt>
                <c:pt idx="9316">
                  <c:v>7.6619999999999999</c:v>
                </c:pt>
                <c:pt idx="9317">
                  <c:v>7.6619999999999999</c:v>
                </c:pt>
                <c:pt idx="9318">
                  <c:v>7.6630000000000003</c:v>
                </c:pt>
                <c:pt idx="9319">
                  <c:v>7.6640000000000006</c:v>
                </c:pt>
                <c:pt idx="9320">
                  <c:v>7.665</c:v>
                </c:pt>
                <c:pt idx="9321">
                  <c:v>7.6660000000000004</c:v>
                </c:pt>
                <c:pt idx="9322">
                  <c:v>7.6669999999999998</c:v>
                </c:pt>
                <c:pt idx="9323">
                  <c:v>7.6669999999999998</c:v>
                </c:pt>
                <c:pt idx="9324">
                  <c:v>7.6680000000000001</c:v>
                </c:pt>
                <c:pt idx="9325">
                  <c:v>7.6690000000000005</c:v>
                </c:pt>
                <c:pt idx="9326">
                  <c:v>7.67</c:v>
                </c:pt>
                <c:pt idx="9327">
                  <c:v>7.6710000000000003</c:v>
                </c:pt>
                <c:pt idx="9328">
                  <c:v>7.6710000000000003</c:v>
                </c:pt>
                <c:pt idx="9329">
                  <c:v>7.6720000000000006</c:v>
                </c:pt>
                <c:pt idx="9330">
                  <c:v>7.673</c:v>
                </c:pt>
                <c:pt idx="9331">
                  <c:v>7.6740000000000004</c:v>
                </c:pt>
                <c:pt idx="9332">
                  <c:v>7.6749999999999998</c:v>
                </c:pt>
                <c:pt idx="9333">
                  <c:v>7.6760000000000002</c:v>
                </c:pt>
                <c:pt idx="9334">
                  <c:v>7.6760000000000002</c:v>
                </c:pt>
                <c:pt idx="9335">
                  <c:v>7.6770000000000005</c:v>
                </c:pt>
                <c:pt idx="9336">
                  <c:v>7.6779999999999999</c:v>
                </c:pt>
                <c:pt idx="9337">
                  <c:v>7.6790000000000003</c:v>
                </c:pt>
                <c:pt idx="9338">
                  <c:v>7.68</c:v>
                </c:pt>
                <c:pt idx="9339">
                  <c:v>7.681</c:v>
                </c:pt>
                <c:pt idx="9340">
                  <c:v>7.681</c:v>
                </c:pt>
                <c:pt idx="9341">
                  <c:v>7.6820000000000004</c:v>
                </c:pt>
                <c:pt idx="9342">
                  <c:v>7.6829999999999998</c:v>
                </c:pt>
                <c:pt idx="9343">
                  <c:v>7.6840000000000002</c:v>
                </c:pt>
                <c:pt idx="9344">
                  <c:v>7.6850000000000005</c:v>
                </c:pt>
                <c:pt idx="9345">
                  <c:v>7.6859999999999999</c:v>
                </c:pt>
                <c:pt idx="9346">
                  <c:v>7.6859999999999999</c:v>
                </c:pt>
                <c:pt idx="9347">
                  <c:v>7.6870000000000003</c:v>
                </c:pt>
                <c:pt idx="9348">
                  <c:v>7.6879999999999997</c:v>
                </c:pt>
                <c:pt idx="9349">
                  <c:v>7.6890000000000001</c:v>
                </c:pt>
                <c:pt idx="9350">
                  <c:v>7.69</c:v>
                </c:pt>
                <c:pt idx="9351">
                  <c:v>7.6909999999999998</c:v>
                </c:pt>
                <c:pt idx="9352">
                  <c:v>7.6909999999999998</c:v>
                </c:pt>
                <c:pt idx="9353">
                  <c:v>7.6920000000000002</c:v>
                </c:pt>
                <c:pt idx="9354">
                  <c:v>7.6930000000000005</c:v>
                </c:pt>
                <c:pt idx="9355">
                  <c:v>7.694</c:v>
                </c:pt>
                <c:pt idx="9356">
                  <c:v>7.6950000000000003</c:v>
                </c:pt>
                <c:pt idx="9357">
                  <c:v>7.6959999999999997</c:v>
                </c:pt>
                <c:pt idx="9358">
                  <c:v>7.6959999999999997</c:v>
                </c:pt>
                <c:pt idx="9359">
                  <c:v>7.6970000000000001</c:v>
                </c:pt>
                <c:pt idx="9360">
                  <c:v>7.6980000000000004</c:v>
                </c:pt>
                <c:pt idx="9361">
                  <c:v>7.6989999999999998</c:v>
                </c:pt>
                <c:pt idx="9362">
                  <c:v>7.7</c:v>
                </c:pt>
                <c:pt idx="9363">
                  <c:v>7.7010000000000005</c:v>
                </c:pt>
                <c:pt idx="9364">
                  <c:v>7.7010000000000005</c:v>
                </c:pt>
                <c:pt idx="9365">
                  <c:v>7.702</c:v>
                </c:pt>
                <c:pt idx="9366">
                  <c:v>7.7030000000000003</c:v>
                </c:pt>
                <c:pt idx="9367">
                  <c:v>7.7039999999999997</c:v>
                </c:pt>
                <c:pt idx="9368">
                  <c:v>7.7050000000000001</c:v>
                </c:pt>
                <c:pt idx="9369">
                  <c:v>7.7060000000000004</c:v>
                </c:pt>
                <c:pt idx="9370">
                  <c:v>7.7060000000000004</c:v>
                </c:pt>
                <c:pt idx="9371">
                  <c:v>7.7069999999999999</c:v>
                </c:pt>
                <c:pt idx="9372">
                  <c:v>7.7080000000000002</c:v>
                </c:pt>
                <c:pt idx="9373">
                  <c:v>7.7090000000000005</c:v>
                </c:pt>
                <c:pt idx="9374">
                  <c:v>7.71</c:v>
                </c:pt>
                <c:pt idx="9375">
                  <c:v>7.7110000000000003</c:v>
                </c:pt>
                <c:pt idx="9376">
                  <c:v>7.7110000000000003</c:v>
                </c:pt>
                <c:pt idx="9377">
                  <c:v>7.7119999999999997</c:v>
                </c:pt>
                <c:pt idx="9378">
                  <c:v>7.7130000000000001</c:v>
                </c:pt>
                <c:pt idx="9379">
                  <c:v>7.7140000000000004</c:v>
                </c:pt>
                <c:pt idx="9380">
                  <c:v>7.7149999999999999</c:v>
                </c:pt>
                <c:pt idx="9381">
                  <c:v>7.7149999999999999</c:v>
                </c:pt>
                <c:pt idx="9382">
                  <c:v>7.7160000000000002</c:v>
                </c:pt>
                <c:pt idx="9383">
                  <c:v>7.7170000000000005</c:v>
                </c:pt>
                <c:pt idx="9384">
                  <c:v>7.718</c:v>
                </c:pt>
                <c:pt idx="9385">
                  <c:v>7.7190000000000003</c:v>
                </c:pt>
                <c:pt idx="9386">
                  <c:v>7.72</c:v>
                </c:pt>
                <c:pt idx="9387">
                  <c:v>7.72</c:v>
                </c:pt>
                <c:pt idx="9388">
                  <c:v>7.7210000000000001</c:v>
                </c:pt>
                <c:pt idx="9389">
                  <c:v>7.7220000000000004</c:v>
                </c:pt>
                <c:pt idx="9390">
                  <c:v>7.7229999999999999</c:v>
                </c:pt>
                <c:pt idx="9391">
                  <c:v>7.7240000000000002</c:v>
                </c:pt>
                <c:pt idx="9392">
                  <c:v>7.7250000000000005</c:v>
                </c:pt>
                <c:pt idx="9393">
                  <c:v>7.7250000000000005</c:v>
                </c:pt>
                <c:pt idx="9394">
                  <c:v>7.726</c:v>
                </c:pt>
                <c:pt idx="9395">
                  <c:v>7.7270000000000003</c:v>
                </c:pt>
                <c:pt idx="9396">
                  <c:v>7.7279999999999998</c:v>
                </c:pt>
                <c:pt idx="9397">
                  <c:v>7.7290000000000001</c:v>
                </c:pt>
                <c:pt idx="9398">
                  <c:v>7.73</c:v>
                </c:pt>
                <c:pt idx="9399">
                  <c:v>7.73</c:v>
                </c:pt>
                <c:pt idx="9400">
                  <c:v>7.7309999999999999</c:v>
                </c:pt>
                <c:pt idx="9401">
                  <c:v>7.7320000000000002</c:v>
                </c:pt>
                <c:pt idx="9402">
                  <c:v>7.7330000000000005</c:v>
                </c:pt>
                <c:pt idx="9403">
                  <c:v>7.734</c:v>
                </c:pt>
                <c:pt idx="9404">
                  <c:v>7.7350000000000003</c:v>
                </c:pt>
                <c:pt idx="9405">
                  <c:v>7.7350000000000003</c:v>
                </c:pt>
                <c:pt idx="9406">
                  <c:v>7.7359999999999998</c:v>
                </c:pt>
                <c:pt idx="9407">
                  <c:v>7.7370000000000001</c:v>
                </c:pt>
                <c:pt idx="9408">
                  <c:v>7.7380000000000004</c:v>
                </c:pt>
                <c:pt idx="9409">
                  <c:v>7.7389999999999999</c:v>
                </c:pt>
                <c:pt idx="9410">
                  <c:v>7.74</c:v>
                </c:pt>
                <c:pt idx="9411">
                  <c:v>7.74</c:v>
                </c:pt>
                <c:pt idx="9412">
                  <c:v>7.7410000000000005</c:v>
                </c:pt>
                <c:pt idx="9413">
                  <c:v>7.742</c:v>
                </c:pt>
                <c:pt idx="9414">
                  <c:v>7.7430000000000003</c:v>
                </c:pt>
                <c:pt idx="9415">
                  <c:v>7.7439999999999998</c:v>
                </c:pt>
                <c:pt idx="9416">
                  <c:v>7.7450000000000001</c:v>
                </c:pt>
                <c:pt idx="9417">
                  <c:v>7.7450000000000001</c:v>
                </c:pt>
                <c:pt idx="9418">
                  <c:v>7.7460000000000004</c:v>
                </c:pt>
                <c:pt idx="9419">
                  <c:v>7.7469999999999999</c:v>
                </c:pt>
                <c:pt idx="9420">
                  <c:v>7.7480000000000002</c:v>
                </c:pt>
                <c:pt idx="9421">
                  <c:v>7.7490000000000006</c:v>
                </c:pt>
                <c:pt idx="9422">
                  <c:v>7.75</c:v>
                </c:pt>
                <c:pt idx="9423">
                  <c:v>7.75</c:v>
                </c:pt>
                <c:pt idx="9424">
                  <c:v>7.7510000000000003</c:v>
                </c:pt>
                <c:pt idx="9425">
                  <c:v>7.7519999999999998</c:v>
                </c:pt>
                <c:pt idx="9426">
                  <c:v>7.7530000000000001</c:v>
                </c:pt>
                <c:pt idx="9427">
                  <c:v>7.7540000000000004</c:v>
                </c:pt>
                <c:pt idx="9428">
                  <c:v>7.7549999999999999</c:v>
                </c:pt>
                <c:pt idx="9429">
                  <c:v>7.7549999999999999</c:v>
                </c:pt>
                <c:pt idx="9430">
                  <c:v>7.7560000000000002</c:v>
                </c:pt>
                <c:pt idx="9431">
                  <c:v>7.7570000000000006</c:v>
                </c:pt>
                <c:pt idx="9432">
                  <c:v>7.758</c:v>
                </c:pt>
                <c:pt idx="9433">
                  <c:v>7.7590000000000003</c:v>
                </c:pt>
                <c:pt idx="9434">
                  <c:v>7.7590000000000003</c:v>
                </c:pt>
                <c:pt idx="9435">
                  <c:v>7.76</c:v>
                </c:pt>
                <c:pt idx="9436">
                  <c:v>7.7610000000000001</c:v>
                </c:pt>
                <c:pt idx="9437">
                  <c:v>7.7620000000000005</c:v>
                </c:pt>
                <c:pt idx="9438">
                  <c:v>7.7629999999999999</c:v>
                </c:pt>
                <c:pt idx="9439">
                  <c:v>7.7640000000000002</c:v>
                </c:pt>
                <c:pt idx="9440">
                  <c:v>7.7640000000000002</c:v>
                </c:pt>
                <c:pt idx="9441">
                  <c:v>7.7650000000000006</c:v>
                </c:pt>
                <c:pt idx="9442">
                  <c:v>7.766</c:v>
                </c:pt>
                <c:pt idx="9443">
                  <c:v>7.7670000000000003</c:v>
                </c:pt>
                <c:pt idx="9444">
                  <c:v>7.7679999999999998</c:v>
                </c:pt>
                <c:pt idx="9445">
                  <c:v>7.7690000000000001</c:v>
                </c:pt>
                <c:pt idx="9446">
                  <c:v>7.7690000000000001</c:v>
                </c:pt>
                <c:pt idx="9447">
                  <c:v>7.7700000000000005</c:v>
                </c:pt>
                <c:pt idx="9448">
                  <c:v>7.7709999999999999</c:v>
                </c:pt>
                <c:pt idx="9449">
                  <c:v>7.7720000000000002</c:v>
                </c:pt>
                <c:pt idx="9450">
                  <c:v>7.7730000000000006</c:v>
                </c:pt>
                <c:pt idx="9451">
                  <c:v>7.774</c:v>
                </c:pt>
                <c:pt idx="9452">
                  <c:v>7.774</c:v>
                </c:pt>
                <c:pt idx="9453">
                  <c:v>7.7750000000000004</c:v>
                </c:pt>
                <c:pt idx="9454">
                  <c:v>7.7759999999999998</c:v>
                </c:pt>
                <c:pt idx="9455">
                  <c:v>7.7770000000000001</c:v>
                </c:pt>
                <c:pt idx="9456">
                  <c:v>7.7780000000000005</c:v>
                </c:pt>
                <c:pt idx="9457">
                  <c:v>7.7789999999999999</c:v>
                </c:pt>
                <c:pt idx="9458">
                  <c:v>7.7789999999999999</c:v>
                </c:pt>
                <c:pt idx="9459">
                  <c:v>7.78</c:v>
                </c:pt>
                <c:pt idx="9460">
                  <c:v>7.7810000000000006</c:v>
                </c:pt>
                <c:pt idx="9461">
                  <c:v>7.782</c:v>
                </c:pt>
                <c:pt idx="9462">
                  <c:v>7.7830000000000004</c:v>
                </c:pt>
                <c:pt idx="9463">
                  <c:v>7.7839999999999998</c:v>
                </c:pt>
                <c:pt idx="9464">
                  <c:v>7.7839999999999998</c:v>
                </c:pt>
                <c:pt idx="9465">
                  <c:v>7.7850000000000001</c:v>
                </c:pt>
                <c:pt idx="9466">
                  <c:v>7.7860000000000005</c:v>
                </c:pt>
                <c:pt idx="9467">
                  <c:v>7.7869999999999999</c:v>
                </c:pt>
                <c:pt idx="9468">
                  <c:v>7.7880000000000003</c:v>
                </c:pt>
                <c:pt idx="9469">
                  <c:v>7.7890000000000006</c:v>
                </c:pt>
                <c:pt idx="9470">
                  <c:v>7.7890000000000006</c:v>
                </c:pt>
                <c:pt idx="9471">
                  <c:v>7.79</c:v>
                </c:pt>
                <c:pt idx="9472">
                  <c:v>7.7910000000000004</c:v>
                </c:pt>
                <c:pt idx="9473">
                  <c:v>7.7919999999999998</c:v>
                </c:pt>
                <c:pt idx="9474">
                  <c:v>7.7930000000000001</c:v>
                </c:pt>
                <c:pt idx="9475">
                  <c:v>7.7940000000000005</c:v>
                </c:pt>
                <c:pt idx="9476">
                  <c:v>7.7940000000000005</c:v>
                </c:pt>
                <c:pt idx="9477">
                  <c:v>7.7949999999999999</c:v>
                </c:pt>
                <c:pt idx="9478">
                  <c:v>7.7960000000000003</c:v>
                </c:pt>
                <c:pt idx="9479">
                  <c:v>7.7970000000000006</c:v>
                </c:pt>
                <c:pt idx="9480">
                  <c:v>7.798</c:v>
                </c:pt>
                <c:pt idx="9481">
                  <c:v>7.7990000000000004</c:v>
                </c:pt>
                <c:pt idx="9482">
                  <c:v>7.7990000000000004</c:v>
                </c:pt>
                <c:pt idx="9483">
                  <c:v>7.8</c:v>
                </c:pt>
                <c:pt idx="9484">
                  <c:v>7.8010000000000002</c:v>
                </c:pt>
                <c:pt idx="9485">
                  <c:v>7.8020000000000005</c:v>
                </c:pt>
                <c:pt idx="9486">
                  <c:v>7.8029999999999999</c:v>
                </c:pt>
                <c:pt idx="9487">
                  <c:v>7.8029999999999999</c:v>
                </c:pt>
                <c:pt idx="9488">
                  <c:v>7.8040000000000003</c:v>
                </c:pt>
                <c:pt idx="9489">
                  <c:v>7.8049999999999997</c:v>
                </c:pt>
                <c:pt idx="9490">
                  <c:v>7.806</c:v>
                </c:pt>
                <c:pt idx="9491">
                  <c:v>7.8070000000000004</c:v>
                </c:pt>
                <c:pt idx="9492">
                  <c:v>7.8079999999999998</c:v>
                </c:pt>
                <c:pt idx="9493">
                  <c:v>7.8079999999999998</c:v>
                </c:pt>
                <c:pt idx="9494">
                  <c:v>7.8090000000000002</c:v>
                </c:pt>
                <c:pt idx="9495">
                  <c:v>7.8100000000000005</c:v>
                </c:pt>
                <c:pt idx="9496">
                  <c:v>7.8109999999999999</c:v>
                </c:pt>
                <c:pt idx="9497">
                  <c:v>7.8120000000000003</c:v>
                </c:pt>
                <c:pt idx="9498">
                  <c:v>7.8129999999999997</c:v>
                </c:pt>
                <c:pt idx="9499">
                  <c:v>7.8129999999999997</c:v>
                </c:pt>
                <c:pt idx="9500">
                  <c:v>7.8140000000000001</c:v>
                </c:pt>
                <c:pt idx="9501">
                  <c:v>7.8150000000000004</c:v>
                </c:pt>
                <c:pt idx="9502">
                  <c:v>7.8159999999999998</c:v>
                </c:pt>
                <c:pt idx="9503">
                  <c:v>7.8170000000000002</c:v>
                </c:pt>
                <c:pt idx="9504">
                  <c:v>7.8180000000000005</c:v>
                </c:pt>
                <c:pt idx="9505">
                  <c:v>7.8180000000000005</c:v>
                </c:pt>
                <c:pt idx="9506">
                  <c:v>7.819</c:v>
                </c:pt>
                <c:pt idx="9507">
                  <c:v>7.82</c:v>
                </c:pt>
                <c:pt idx="9508">
                  <c:v>7.8209999999999997</c:v>
                </c:pt>
                <c:pt idx="9509">
                  <c:v>7.8220000000000001</c:v>
                </c:pt>
                <c:pt idx="9510">
                  <c:v>7.8230000000000004</c:v>
                </c:pt>
                <c:pt idx="9511">
                  <c:v>7.8230000000000004</c:v>
                </c:pt>
                <c:pt idx="9512">
                  <c:v>7.8239999999999998</c:v>
                </c:pt>
                <c:pt idx="9513">
                  <c:v>7.8250000000000002</c:v>
                </c:pt>
                <c:pt idx="9514">
                  <c:v>7.8260000000000005</c:v>
                </c:pt>
                <c:pt idx="9515">
                  <c:v>7.827</c:v>
                </c:pt>
                <c:pt idx="9516">
                  <c:v>7.8280000000000003</c:v>
                </c:pt>
                <c:pt idx="9517">
                  <c:v>7.8280000000000003</c:v>
                </c:pt>
                <c:pt idx="9518">
                  <c:v>7.8289999999999997</c:v>
                </c:pt>
                <c:pt idx="9519">
                  <c:v>7.83</c:v>
                </c:pt>
                <c:pt idx="9520">
                  <c:v>7.8310000000000004</c:v>
                </c:pt>
                <c:pt idx="9521">
                  <c:v>7.8319999999999999</c:v>
                </c:pt>
                <c:pt idx="9522">
                  <c:v>7.8330000000000002</c:v>
                </c:pt>
                <c:pt idx="9523">
                  <c:v>7.8330000000000002</c:v>
                </c:pt>
                <c:pt idx="9524">
                  <c:v>7.8340000000000005</c:v>
                </c:pt>
                <c:pt idx="9525">
                  <c:v>7.835</c:v>
                </c:pt>
                <c:pt idx="9526">
                  <c:v>7.8360000000000003</c:v>
                </c:pt>
                <c:pt idx="9527">
                  <c:v>7.8369999999999997</c:v>
                </c:pt>
                <c:pt idx="9528">
                  <c:v>7.8380000000000001</c:v>
                </c:pt>
                <c:pt idx="9529">
                  <c:v>7.8380000000000001</c:v>
                </c:pt>
                <c:pt idx="9530">
                  <c:v>7.8390000000000004</c:v>
                </c:pt>
                <c:pt idx="9531">
                  <c:v>7.84</c:v>
                </c:pt>
                <c:pt idx="9532">
                  <c:v>7.8410000000000002</c:v>
                </c:pt>
                <c:pt idx="9533">
                  <c:v>7.8420000000000005</c:v>
                </c:pt>
                <c:pt idx="9534">
                  <c:v>7.843</c:v>
                </c:pt>
                <c:pt idx="9535">
                  <c:v>7.843</c:v>
                </c:pt>
                <c:pt idx="9536">
                  <c:v>7.8440000000000003</c:v>
                </c:pt>
                <c:pt idx="9537">
                  <c:v>7.8449999999999998</c:v>
                </c:pt>
                <c:pt idx="9538">
                  <c:v>7.8460000000000001</c:v>
                </c:pt>
                <c:pt idx="9539">
                  <c:v>7.8470000000000004</c:v>
                </c:pt>
                <c:pt idx="9540">
                  <c:v>7.8470000000000004</c:v>
                </c:pt>
                <c:pt idx="9541">
                  <c:v>7.8479999999999999</c:v>
                </c:pt>
                <c:pt idx="9542">
                  <c:v>7.8490000000000002</c:v>
                </c:pt>
                <c:pt idx="9543">
                  <c:v>7.8500000000000005</c:v>
                </c:pt>
                <c:pt idx="9544">
                  <c:v>7.851</c:v>
                </c:pt>
                <c:pt idx="9545">
                  <c:v>7.8520000000000003</c:v>
                </c:pt>
                <c:pt idx="9546">
                  <c:v>7.8520000000000003</c:v>
                </c:pt>
                <c:pt idx="9547">
                  <c:v>7.8529999999999998</c:v>
                </c:pt>
                <c:pt idx="9548">
                  <c:v>7.8540000000000001</c:v>
                </c:pt>
                <c:pt idx="9549">
                  <c:v>7.8550000000000004</c:v>
                </c:pt>
                <c:pt idx="9550">
                  <c:v>7.8559999999999999</c:v>
                </c:pt>
                <c:pt idx="9551">
                  <c:v>7.8570000000000002</c:v>
                </c:pt>
                <c:pt idx="9552">
                  <c:v>7.8570000000000002</c:v>
                </c:pt>
                <c:pt idx="9553">
                  <c:v>7.8580000000000005</c:v>
                </c:pt>
                <c:pt idx="9554">
                  <c:v>7.859</c:v>
                </c:pt>
                <c:pt idx="9555">
                  <c:v>7.86</c:v>
                </c:pt>
                <c:pt idx="9556">
                  <c:v>7.8609999999999998</c:v>
                </c:pt>
                <c:pt idx="9557">
                  <c:v>7.8620000000000001</c:v>
                </c:pt>
                <c:pt idx="9558">
                  <c:v>7.8620000000000001</c:v>
                </c:pt>
                <c:pt idx="9559">
                  <c:v>7.8630000000000004</c:v>
                </c:pt>
                <c:pt idx="9560">
                  <c:v>7.8639999999999999</c:v>
                </c:pt>
                <c:pt idx="9561">
                  <c:v>7.8650000000000002</c:v>
                </c:pt>
                <c:pt idx="9562">
                  <c:v>7.8660000000000005</c:v>
                </c:pt>
                <c:pt idx="9563">
                  <c:v>7.867</c:v>
                </c:pt>
                <c:pt idx="9564">
                  <c:v>7.867</c:v>
                </c:pt>
                <c:pt idx="9565">
                  <c:v>7.8680000000000003</c:v>
                </c:pt>
                <c:pt idx="9566">
                  <c:v>7.8689999999999998</c:v>
                </c:pt>
                <c:pt idx="9567">
                  <c:v>7.87</c:v>
                </c:pt>
                <c:pt idx="9568">
                  <c:v>7.8710000000000004</c:v>
                </c:pt>
                <c:pt idx="9569">
                  <c:v>7.8719999999999999</c:v>
                </c:pt>
                <c:pt idx="9570">
                  <c:v>7.8719999999999999</c:v>
                </c:pt>
                <c:pt idx="9571">
                  <c:v>7.8730000000000002</c:v>
                </c:pt>
                <c:pt idx="9572">
                  <c:v>7.8740000000000006</c:v>
                </c:pt>
                <c:pt idx="9573">
                  <c:v>7.875</c:v>
                </c:pt>
                <c:pt idx="9574">
                  <c:v>7.8760000000000003</c:v>
                </c:pt>
                <c:pt idx="9575">
                  <c:v>7.8769999999999998</c:v>
                </c:pt>
                <c:pt idx="9576">
                  <c:v>7.8769999999999998</c:v>
                </c:pt>
                <c:pt idx="9577">
                  <c:v>7.8780000000000001</c:v>
                </c:pt>
                <c:pt idx="9578">
                  <c:v>7.8790000000000004</c:v>
                </c:pt>
                <c:pt idx="9579">
                  <c:v>7.88</c:v>
                </c:pt>
                <c:pt idx="9580">
                  <c:v>7.8810000000000002</c:v>
                </c:pt>
                <c:pt idx="9581">
                  <c:v>7.8820000000000006</c:v>
                </c:pt>
                <c:pt idx="9582">
                  <c:v>7.8820000000000006</c:v>
                </c:pt>
                <c:pt idx="9583">
                  <c:v>7.883</c:v>
                </c:pt>
                <c:pt idx="9584">
                  <c:v>7.8840000000000003</c:v>
                </c:pt>
                <c:pt idx="9585">
                  <c:v>7.8849999999999998</c:v>
                </c:pt>
                <c:pt idx="9586">
                  <c:v>7.8860000000000001</c:v>
                </c:pt>
                <c:pt idx="9587">
                  <c:v>7.8870000000000005</c:v>
                </c:pt>
                <c:pt idx="9588">
                  <c:v>7.8870000000000005</c:v>
                </c:pt>
                <c:pt idx="9589">
                  <c:v>7.8879999999999999</c:v>
                </c:pt>
                <c:pt idx="9590">
                  <c:v>7.8890000000000002</c:v>
                </c:pt>
                <c:pt idx="9591">
                  <c:v>7.8900000000000006</c:v>
                </c:pt>
                <c:pt idx="9592">
                  <c:v>7.891</c:v>
                </c:pt>
                <c:pt idx="9593">
                  <c:v>7.891</c:v>
                </c:pt>
                <c:pt idx="9594">
                  <c:v>7.8920000000000003</c:v>
                </c:pt>
                <c:pt idx="9595">
                  <c:v>7.8929999999999998</c:v>
                </c:pt>
                <c:pt idx="9596">
                  <c:v>7.8940000000000001</c:v>
                </c:pt>
                <c:pt idx="9597">
                  <c:v>7.8950000000000005</c:v>
                </c:pt>
                <c:pt idx="9598">
                  <c:v>7.8959999999999999</c:v>
                </c:pt>
                <c:pt idx="9599">
                  <c:v>7.8959999999999999</c:v>
                </c:pt>
                <c:pt idx="9600">
                  <c:v>7.8970000000000002</c:v>
                </c:pt>
                <c:pt idx="9601">
                  <c:v>7.8980000000000006</c:v>
                </c:pt>
                <c:pt idx="9602">
                  <c:v>7.899</c:v>
                </c:pt>
                <c:pt idx="9603">
                  <c:v>7.9</c:v>
                </c:pt>
                <c:pt idx="9604">
                  <c:v>7.9009999999999998</c:v>
                </c:pt>
                <c:pt idx="9605">
                  <c:v>7.9009999999999998</c:v>
                </c:pt>
                <c:pt idx="9606">
                  <c:v>7.9020000000000001</c:v>
                </c:pt>
                <c:pt idx="9607">
                  <c:v>7.9030000000000005</c:v>
                </c:pt>
                <c:pt idx="9608">
                  <c:v>7.9039999999999999</c:v>
                </c:pt>
                <c:pt idx="9609">
                  <c:v>7.9050000000000002</c:v>
                </c:pt>
                <c:pt idx="9610">
                  <c:v>7.9060000000000006</c:v>
                </c:pt>
                <c:pt idx="9611">
                  <c:v>7.9060000000000006</c:v>
                </c:pt>
                <c:pt idx="9612">
                  <c:v>7.907</c:v>
                </c:pt>
                <c:pt idx="9613">
                  <c:v>7.9080000000000004</c:v>
                </c:pt>
                <c:pt idx="9614">
                  <c:v>7.9089999999999998</c:v>
                </c:pt>
                <c:pt idx="9615">
                  <c:v>7.91</c:v>
                </c:pt>
                <c:pt idx="9616">
                  <c:v>7.9110000000000005</c:v>
                </c:pt>
                <c:pt idx="9617">
                  <c:v>7.9110000000000005</c:v>
                </c:pt>
                <c:pt idx="9618">
                  <c:v>7.9119999999999999</c:v>
                </c:pt>
                <c:pt idx="9619">
                  <c:v>7.9130000000000003</c:v>
                </c:pt>
                <c:pt idx="9620">
                  <c:v>7.9140000000000006</c:v>
                </c:pt>
                <c:pt idx="9621">
                  <c:v>7.915</c:v>
                </c:pt>
                <c:pt idx="9622">
                  <c:v>7.9160000000000004</c:v>
                </c:pt>
                <c:pt idx="9623">
                  <c:v>7.9160000000000004</c:v>
                </c:pt>
                <c:pt idx="9624">
                  <c:v>7.9169999999999998</c:v>
                </c:pt>
                <c:pt idx="9625">
                  <c:v>7.9180000000000001</c:v>
                </c:pt>
                <c:pt idx="9626">
                  <c:v>7.9190000000000005</c:v>
                </c:pt>
                <c:pt idx="9627">
                  <c:v>7.92</c:v>
                </c:pt>
                <c:pt idx="9628">
                  <c:v>7.9210000000000003</c:v>
                </c:pt>
                <c:pt idx="9629">
                  <c:v>7.9210000000000003</c:v>
                </c:pt>
                <c:pt idx="9630">
                  <c:v>7.9220000000000006</c:v>
                </c:pt>
                <c:pt idx="9631">
                  <c:v>7.923</c:v>
                </c:pt>
                <c:pt idx="9632">
                  <c:v>7.9240000000000004</c:v>
                </c:pt>
                <c:pt idx="9633">
                  <c:v>7.9249999999999998</c:v>
                </c:pt>
                <c:pt idx="9634">
                  <c:v>7.9260000000000002</c:v>
                </c:pt>
                <c:pt idx="9635">
                  <c:v>7.9260000000000002</c:v>
                </c:pt>
                <c:pt idx="9636">
                  <c:v>7.9269999999999996</c:v>
                </c:pt>
                <c:pt idx="9637">
                  <c:v>7.9280000000000008</c:v>
                </c:pt>
                <c:pt idx="9638">
                  <c:v>7.9290000000000003</c:v>
                </c:pt>
                <c:pt idx="9639">
                  <c:v>7.93</c:v>
                </c:pt>
                <c:pt idx="9640">
                  <c:v>7.9310000000000009</c:v>
                </c:pt>
                <c:pt idx="9641">
                  <c:v>7.9310000000000009</c:v>
                </c:pt>
                <c:pt idx="9642">
                  <c:v>7.9320000000000004</c:v>
                </c:pt>
                <c:pt idx="9643">
                  <c:v>7.9329999999999998</c:v>
                </c:pt>
                <c:pt idx="9644">
                  <c:v>7.9339999999999993</c:v>
                </c:pt>
                <c:pt idx="9645">
                  <c:v>7.9350000000000005</c:v>
                </c:pt>
                <c:pt idx="9646">
                  <c:v>7.9350000000000005</c:v>
                </c:pt>
                <c:pt idx="9647">
                  <c:v>7.9359999999999999</c:v>
                </c:pt>
                <c:pt idx="9648">
                  <c:v>7.9369999999999994</c:v>
                </c:pt>
                <c:pt idx="9649">
                  <c:v>7.9380000000000006</c:v>
                </c:pt>
                <c:pt idx="9650">
                  <c:v>7.9390000000000001</c:v>
                </c:pt>
                <c:pt idx="9651">
                  <c:v>7.9399999999999995</c:v>
                </c:pt>
                <c:pt idx="9652">
                  <c:v>7.9399999999999995</c:v>
                </c:pt>
                <c:pt idx="9653">
                  <c:v>7.9410000000000007</c:v>
                </c:pt>
                <c:pt idx="9654">
                  <c:v>7.9420000000000002</c:v>
                </c:pt>
                <c:pt idx="9655">
                  <c:v>7.9429999999999996</c:v>
                </c:pt>
                <c:pt idx="9656">
                  <c:v>7.9440000000000008</c:v>
                </c:pt>
                <c:pt idx="9657">
                  <c:v>7.9450000000000003</c:v>
                </c:pt>
                <c:pt idx="9658">
                  <c:v>7.9450000000000003</c:v>
                </c:pt>
                <c:pt idx="9659">
                  <c:v>7.9459999999999997</c:v>
                </c:pt>
                <c:pt idx="9660">
                  <c:v>7.947000000000001</c:v>
                </c:pt>
                <c:pt idx="9661">
                  <c:v>7.9480000000000004</c:v>
                </c:pt>
                <c:pt idx="9662">
                  <c:v>7.9489999999999998</c:v>
                </c:pt>
                <c:pt idx="9663">
                  <c:v>7.9499999999999993</c:v>
                </c:pt>
                <c:pt idx="9664">
                  <c:v>7.9499999999999993</c:v>
                </c:pt>
                <c:pt idx="9665">
                  <c:v>7.9510000000000005</c:v>
                </c:pt>
                <c:pt idx="9666">
                  <c:v>7.952</c:v>
                </c:pt>
                <c:pt idx="9667">
                  <c:v>7.9529999999999994</c:v>
                </c:pt>
                <c:pt idx="9668">
                  <c:v>7.9540000000000006</c:v>
                </c:pt>
                <c:pt idx="9669">
                  <c:v>7.9550000000000001</c:v>
                </c:pt>
                <c:pt idx="9670">
                  <c:v>7.9550000000000001</c:v>
                </c:pt>
                <c:pt idx="9671">
                  <c:v>7.9559999999999995</c:v>
                </c:pt>
                <c:pt idx="9672">
                  <c:v>7.9570000000000007</c:v>
                </c:pt>
                <c:pt idx="9673">
                  <c:v>7.9580000000000002</c:v>
                </c:pt>
                <c:pt idx="9674">
                  <c:v>7.9589999999999996</c:v>
                </c:pt>
                <c:pt idx="9675">
                  <c:v>7.9600000000000009</c:v>
                </c:pt>
                <c:pt idx="9676">
                  <c:v>7.9600000000000009</c:v>
                </c:pt>
                <c:pt idx="9677">
                  <c:v>7.9610000000000003</c:v>
                </c:pt>
                <c:pt idx="9678">
                  <c:v>7.9619999999999997</c:v>
                </c:pt>
                <c:pt idx="9679">
                  <c:v>7.963000000000001</c:v>
                </c:pt>
                <c:pt idx="9680">
                  <c:v>7.9640000000000004</c:v>
                </c:pt>
                <c:pt idx="9681">
                  <c:v>7.9649999999999999</c:v>
                </c:pt>
                <c:pt idx="9682">
                  <c:v>7.9649999999999999</c:v>
                </c:pt>
                <c:pt idx="9683">
                  <c:v>7.9659999999999993</c:v>
                </c:pt>
                <c:pt idx="9684">
                  <c:v>7.9670000000000005</c:v>
                </c:pt>
                <c:pt idx="9685">
                  <c:v>7.968</c:v>
                </c:pt>
                <c:pt idx="9686">
                  <c:v>7.9689999999999994</c:v>
                </c:pt>
                <c:pt idx="9687">
                  <c:v>7.9700000000000006</c:v>
                </c:pt>
                <c:pt idx="9688">
                  <c:v>7.9700000000000006</c:v>
                </c:pt>
                <c:pt idx="9689">
                  <c:v>7.9710000000000001</c:v>
                </c:pt>
                <c:pt idx="9690">
                  <c:v>7.9719999999999995</c:v>
                </c:pt>
                <c:pt idx="9691">
                  <c:v>7.9730000000000008</c:v>
                </c:pt>
                <c:pt idx="9692">
                  <c:v>7.9740000000000002</c:v>
                </c:pt>
                <c:pt idx="9693">
                  <c:v>7.9749999999999996</c:v>
                </c:pt>
                <c:pt idx="9694">
                  <c:v>7.9749999999999996</c:v>
                </c:pt>
                <c:pt idx="9695">
                  <c:v>7.9760000000000009</c:v>
                </c:pt>
                <c:pt idx="9696">
                  <c:v>7.9770000000000003</c:v>
                </c:pt>
                <c:pt idx="9697">
                  <c:v>7.9779999999999998</c:v>
                </c:pt>
                <c:pt idx="9698">
                  <c:v>7.979000000000001</c:v>
                </c:pt>
                <c:pt idx="9699">
                  <c:v>7.98</c:v>
                </c:pt>
                <c:pt idx="9700">
                  <c:v>7.98</c:v>
                </c:pt>
                <c:pt idx="9701">
                  <c:v>7.9809999999999999</c:v>
                </c:pt>
                <c:pt idx="9702">
                  <c:v>7.9819999999999993</c:v>
                </c:pt>
                <c:pt idx="9703">
                  <c:v>7.9830000000000005</c:v>
                </c:pt>
                <c:pt idx="9704">
                  <c:v>7.984</c:v>
                </c:pt>
                <c:pt idx="9705">
                  <c:v>7.984</c:v>
                </c:pt>
                <c:pt idx="9706">
                  <c:v>7.9849999999999994</c:v>
                </c:pt>
                <c:pt idx="9707">
                  <c:v>7.9860000000000007</c:v>
                </c:pt>
                <c:pt idx="9708">
                  <c:v>7.9870000000000001</c:v>
                </c:pt>
                <c:pt idx="9709">
                  <c:v>7.9879999999999995</c:v>
                </c:pt>
                <c:pt idx="9710">
                  <c:v>7.9890000000000008</c:v>
                </c:pt>
                <c:pt idx="9711">
                  <c:v>7.9890000000000008</c:v>
                </c:pt>
                <c:pt idx="9712">
                  <c:v>7.99</c:v>
                </c:pt>
                <c:pt idx="9713">
                  <c:v>7.9909999999999997</c:v>
                </c:pt>
                <c:pt idx="9714">
                  <c:v>7.9920000000000009</c:v>
                </c:pt>
                <c:pt idx="9715">
                  <c:v>7.9930000000000003</c:v>
                </c:pt>
                <c:pt idx="9716">
                  <c:v>7.9939999999999998</c:v>
                </c:pt>
                <c:pt idx="9717">
                  <c:v>7.9939999999999998</c:v>
                </c:pt>
                <c:pt idx="9718">
                  <c:v>7.995000000000001</c:v>
                </c:pt>
                <c:pt idx="9719">
                  <c:v>7.9960000000000004</c:v>
                </c:pt>
                <c:pt idx="9720">
                  <c:v>7.9969999999999999</c:v>
                </c:pt>
                <c:pt idx="9721">
                  <c:v>7.9979999999999993</c:v>
                </c:pt>
                <c:pt idx="9722">
                  <c:v>7.9990000000000006</c:v>
                </c:pt>
                <c:pt idx="9723">
                  <c:v>7.9990000000000006</c:v>
                </c:pt>
                <c:pt idx="9724">
                  <c:v>8</c:v>
                </c:pt>
                <c:pt idx="9725">
                  <c:v>8.0009999999999994</c:v>
                </c:pt>
                <c:pt idx="9726">
                  <c:v>8.0020000000000007</c:v>
                </c:pt>
                <c:pt idx="9727">
                  <c:v>8.0030000000000001</c:v>
                </c:pt>
                <c:pt idx="9728">
                  <c:v>8.0039999999999996</c:v>
                </c:pt>
                <c:pt idx="9729">
                  <c:v>8.0039999999999996</c:v>
                </c:pt>
                <c:pt idx="9730">
                  <c:v>8.0050000000000008</c:v>
                </c:pt>
                <c:pt idx="9731">
                  <c:v>8.0060000000000002</c:v>
                </c:pt>
                <c:pt idx="9732">
                  <c:v>8.0069999999999997</c:v>
                </c:pt>
                <c:pt idx="9733">
                  <c:v>8.0080000000000009</c:v>
                </c:pt>
                <c:pt idx="9734">
                  <c:v>8.0090000000000003</c:v>
                </c:pt>
                <c:pt idx="9735">
                  <c:v>8.0090000000000003</c:v>
                </c:pt>
                <c:pt idx="9736">
                  <c:v>8.01</c:v>
                </c:pt>
                <c:pt idx="9737">
                  <c:v>8.011000000000001</c:v>
                </c:pt>
                <c:pt idx="9738">
                  <c:v>8.0120000000000005</c:v>
                </c:pt>
                <c:pt idx="9739">
                  <c:v>8.0129999999999999</c:v>
                </c:pt>
                <c:pt idx="9740">
                  <c:v>8.0139999999999993</c:v>
                </c:pt>
                <c:pt idx="9741">
                  <c:v>8.0139999999999993</c:v>
                </c:pt>
                <c:pt idx="9742">
                  <c:v>8.0150000000000006</c:v>
                </c:pt>
                <c:pt idx="9743">
                  <c:v>8.016</c:v>
                </c:pt>
                <c:pt idx="9744">
                  <c:v>8.0169999999999995</c:v>
                </c:pt>
                <c:pt idx="9745">
                  <c:v>8.0180000000000007</c:v>
                </c:pt>
                <c:pt idx="9746">
                  <c:v>8.0190000000000001</c:v>
                </c:pt>
                <c:pt idx="9747">
                  <c:v>8.0190000000000001</c:v>
                </c:pt>
                <c:pt idx="9748">
                  <c:v>8.02</c:v>
                </c:pt>
                <c:pt idx="9749">
                  <c:v>8.0210000000000008</c:v>
                </c:pt>
                <c:pt idx="9750">
                  <c:v>8.0220000000000002</c:v>
                </c:pt>
                <c:pt idx="9751">
                  <c:v>8.0229999999999997</c:v>
                </c:pt>
                <c:pt idx="9752">
                  <c:v>8.0240000000000009</c:v>
                </c:pt>
                <c:pt idx="9753">
                  <c:v>8.0240000000000009</c:v>
                </c:pt>
                <c:pt idx="9754">
                  <c:v>8.0250000000000004</c:v>
                </c:pt>
                <c:pt idx="9755">
                  <c:v>8.0259999999999998</c:v>
                </c:pt>
                <c:pt idx="9756">
                  <c:v>8.027000000000001</c:v>
                </c:pt>
                <c:pt idx="9757">
                  <c:v>8.0280000000000005</c:v>
                </c:pt>
                <c:pt idx="9758">
                  <c:v>8.0289999999999999</c:v>
                </c:pt>
                <c:pt idx="9759">
                  <c:v>8.0289999999999999</c:v>
                </c:pt>
                <c:pt idx="9760">
                  <c:v>8.0299999999999994</c:v>
                </c:pt>
                <c:pt idx="9761">
                  <c:v>8.0310000000000006</c:v>
                </c:pt>
                <c:pt idx="9762">
                  <c:v>8.032</c:v>
                </c:pt>
                <c:pt idx="9763">
                  <c:v>8.0329999999999995</c:v>
                </c:pt>
                <c:pt idx="9764">
                  <c:v>8.0340000000000007</c:v>
                </c:pt>
                <c:pt idx="9765">
                  <c:v>8.0340000000000007</c:v>
                </c:pt>
                <c:pt idx="9766">
                  <c:v>8.0350000000000001</c:v>
                </c:pt>
                <c:pt idx="9767">
                  <c:v>8.0359999999999996</c:v>
                </c:pt>
                <c:pt idx="9768">
                  <c:v>8.0370000000000008</c:v>
                </c:pt>
                <c:pt idx="9769">
                  <c:v>8.0380000000000003</c:v>
                </c:pt>
                <c:pt idx="9770">
                  <c:v>8.0380000000000003</c:v>
                </c:pt>
                <c:pt idx="9771">
                  <c:v>8.0389999999999997</c:v>
                </c:pt>
                <c:pt idx="9772">
                  <c:v>8.0400000000000009</c:v>
                </c:pt>
                <c:pt idx="9773">
                  <c:v>8.0410000000000004</c:v>
                </c:pt>
                <c:pt idx="9774">
                  <c:v>8.0419999999999998</c:v>
                </c:pt>
                <c:pt idx="9775">
                  <c:v>8.043000000000001</c:v>
                </c:pt>
                <c:pt idx="9776">
                  <c:v>8.043000000000001</c:v>
                </c:pt>
                <c:pt idx="9777">
                  <c:v>8.0440000000000005</c:v>
                </c:pt>
                <c:pt idx="9778">
                  <c:v>8.0449999999999999</c:v>
                </c:pt>
                <c:pt idx="9779">
                  <c:v>8.0459999999999994</c:v>
                </c:pt>
                <c:pt idx="9780">
                  <c:v>8.0470000000000006</c:v>
                </c:pt>
                <c:pt idx="9781">
                  <c:v>8.048</c:v>
                </c:pt>
                <c:pt idx="9782">
                  <c:v>8.048</c:v>
                </c:pt>
                <c:pt idx="9783">
                  <c:v>8.0489999999999995</c:v>
                </c:pt>
                <c:pt idx="9784">
                  <c:v>8.0500000000000007</c:v>
                </c:pt>
                <c:pt idx="9785">
                  <c:v>8.0510000000000002</c:v>
                </c:pt>
                <c:pt idx="9786">
                  <c:v>8.0519999999999996</c:v>
                </c:pt>
                <c:pt idx="9787">
                  <c:v>8.0530000000000008</c:v>
                </c:pt>
                <c:pt idx="9788">
                  <c:v>8.0530000000000008</c:v>
                </c:pt>
                <c:pt idx="9789">
                  <c:v>8.0540000000000003</c:v>
                </c:pt>
                <c:pt idx="9790">
                  <c:v>8.0549999999999997</c:v>
                </c:pt>
                <c:pt idx="9791">
                  <c:v>8.0560000000000009</c:v>
                </c:pt>
                <c:pt idx="9792">
                  <c:v>8.0570000000000004</c:v>
                </c:pt>
                <c:pt idx="9793">
                  <c:v>8.0579999999999998</c:v>
                </c:pt>
                <c:pt idx="9794">
                  <c:v>8.0579999999999998</c:v>
                </c:pt>
                <c:pt idx="9795">
                  <c:v>8.0589999999999993</c:v>
                </c:pt>
                <c:pt idx="9796">
                  <c:v>8.06</c:v>
                </c:pt>
                <c:pt idx="9797">
                  <c:v>8.0609999999999999</c:v>
                </c:pt>
                <c:pt idx="9798">
                  <c:v>8.0619999999999994</c:v>
                </c:pt>
                <c:pt idx="9799">
                  <c:v>8.0630000000000006</c:v>
                </c:pt>
                <c:pt idx="9800">
                  <c:v>8.0630000000000006</c:v>
                </c:pt>
                <c:pt idx="9801">
                  <c:v>8.0640000000000001</c:v>
                </c:pt>
                <c:pt idx="9802">
                  <c:v>8.0649999999999995</c:v>
                </c:pt>
                <c:pt idx="9803">
                  <c:v>8.0660000000000007</c:v>
                </c:pt>
                <c:pt idx="9804">
                  <c:v>8.0670000000000002</c:v>
                </c:pt>
                <c:pt idx="9805">
                  <c:v>8.0679999999999996</c:v>
                </c:pt>
                <c:pt idx="9806">
                  <c:v>8.0679999999999996</c:v>
                </c:pt>
                <c:pt idx="9807">
                  <c:v>8.0690000000000008</c:v>
                </c:pt>
                <c:pt idx="9808">
                  <c:v>8.07</c:v>
                </c:pt>
                <c:pt idx="9809">
                  <c:v>8.0709999999999997</c:v>
                </c:pt>
                <c:pt idx="9810">
                  <c:v>8.072000000000001</c:v>
                </c:pt>
                <c:pt idx="9811">
                  <c:v>8.0730000000000004</c:v>
                </c:pt>
                <c:pt idx="9812">
                  <c:v>8.0730000000000004</c:v>
                </c:pt>
                <c:pt idx="9813">
                  <c:v>8.0739999999999998</c:v>
                </c:pt>
                <c:pt idx="9814">
                  <c:v>8.0749999999999993</c:v>
                </c:pt>
                <c:pt idx="9815">
                  <c:v>8.0760000000000005</c:v>
                </c:pt>
                <c:pt idx="9816">
                  <c:v>8.077</c:v>
                </c:pt>
                <c:pt idx="9817">
                  <c:v>8.0779999999999994</c:v>
                </c:pt>
                <c:pt idx="9818">
                  <c:v>8.0779999999999994</c:v>
                </c:pt>
                <c:pt idx="9819">
                  <c:v>8.0790000000000006</c:v>
                </c:pt>
                <c:pt idx="9820">
                  <c:v>8.08</c:v>
                </c:pt>
                <c:pt idx="9821">
                  <c:v>8.0809999999999995</c:v>
                </c:pt>
                <c:pt idx="9822">
                  <c:v>8.0820000000000007</c:v>
                </c:pt>
                <c:pt idx="9823">
                  <c:v>8.0830000000000002</c:v>
                </c:pt>
                <c:pt idx="9824">
                  <c:v>8.0830000000000002</c:v>
                </c:pt>
                <c:pt idx="9825">
                  <c:v>8.0839999999999996</c:v>
                </c:pt>
                <c:pt idx="9826">
                  <c:v>8.0850000000000009</c:v>
                </c:pt>
                <c:pt idx="9827">
                  <c:v>8.0860000000000003</c:v>
                </c:pt>
                <c:pt idx="9828">
                  <c:v>8.0869999999999997</c:v>
                </c:pt>
                <c:pt idx="9829">
                  <c:v>8.0869999999999997</c:v>
                </c:pt>
                <c:pt idx="9830">
                  <c:v>8.088000000000001</c:v>
                </c:pt>
                <c:pt idx="9831">
                  <c:v>8.0890000000000004</c:v>
                </c:pt>
                <c:pt idx="9832">
                  <c:v>8.09</c:v>
                </c:pt>
                <c:pt idx="9833">
                  <c:v>8.0909999999999993</c:v>
                </c:pt>
                <c:pt idx="9834">
                  <c:v>8.0920000000000005</c:v>
                </c:pt>
                <c:pt idx="9835">
                  <c:v>8.0920000000000005</c:v>
                </c:pt>
                <c:pt idx="9836">
                  <c:v>8.093</c:v>
                </c:pt>
                <c:pt idx="9837">
                  <c:v>8.0939999999999994</c:v>
                </c:pt>
                <c:pt idx="9838">
                  <c:v>8.0950000000000006</c:v>
                </c:pt>
                <c:pt idx="9839">
                  <c:v>8.0960000000000001</c:v>
                </c:pt>
                <c:pt idx="9840">
                  <c:v>8.0969999999999995</c:v>
                </c:pt>
                <c:pt idx="9841">
                  <c:v>8.0969999999999995</c:v>
                </c:pt>
                <c:pt idx="9842">
                  <c:v>8.0980000000000008</c:v>
                </c:pt>
                <c:pt idx="9843">
                  <c:v>8.0990000000000002</c:v>
                </c:pt>
                <c:pt idx="9844">
                  <c:v>8.1</c:v>
                </c:pt>
                <c:pt idx="9845">
                  <c:v>8.1010000000000009</c:v>
                </c:pt>
                <c:pt idx="9846">
                  <c:v>8.1020000000000003</c:v>
                </c:pt>
                <c:pt idx="9847">
                  <c:v>8.1020000000000003</c:v>
                </c:pt>
                <c:pt idx="9848">
                  <c:v>8.1029999999999998</c:v>
                </c:pt>
                <c:pt idx="9849">
                  <c:v>8.104000000000001</c:v>
                </c:pt>
                <c:pt idx="9850">
                  <c:v>8.1050000000000004</c:v>
                </c:pt>
                <c:pt idx="9851">
                  <c:v>8.1059999999999999</c:v>
                </c:pt>
                <c:pt idx="9852">
                  <c:v>8.1069999999999993</c:v>
                </c:pt>
                <c:pt idx="9853">
                  <c:v>8.1069999999999993</c:v>
                </c:pt>
                <c:pt idx="9854">
                  <c:v>8.1080000000000005</c:v>
                </c:pt>
                <c:pt idx="9855">
                  <c:v>8.109</c:v>
                </c:pt>
                <c:pt idx="9856">
                  <c:v>8.11</c:v>
                </c:pt>
                <c:pt idx="9857">
                  <c:v>8.1110000000000007</c:v>
                </c:pt>
                <c:pt idx="9858">
                  <c:v>8.1120000000000001</c:v>
                </c:pt>
                <c:pt idx="9859">
                  <c:v>8.1120000000000001</c:v>
                </c:pt>
                <c:pt idx="9860">
                  <c:v>8.1129999999999995</c:v>
                </c:pt>
                <c:pt idx="9861">
                  <c:v>8.1140000000000008</c:v>
                </c:pt>
                <c:pt idx="9862">
                  <c:v>8.1150000000000002</c:v>
                </c:pt>
                <c:pt idx="9863">
                  <c:v>8.1159999999999997</c:v>
                </c:pt>
                <c:pt idx="9864">
                  <c:v>8.1170000000000009</c:v>
                </c:pt>
                <c:pt idx="9865">
                  <c:v>8.1170000000000009</c:v>
                </c:pt>
                <c:pt idx="9866">
                  <c:v>8.1180000000000003</c:v>
                </c:pt>
                <c:pt idx="9867">
                  <c:v>8.1189999999999998</c:v>
                </c:pt>
                <c:pt idx="9868">
                  <c:v>8.120000000000001</c:v>
                </c:pt>
                <c:pt idx="9869">
                  <c:v>8.1210000000000004</c:v>
                </c:pt>
                <c:pt idx="9870">
                  <c:v>8.1219999999999999</c:v>
                </c:pt>
                <c:pt idx="9871">
                  <c:v>8.1219999999999999</c:v>
                </c:pt>
                <c:pt idx="9872">
                  <c:v>8.1229999999999993</c:v>
                </c:pt>
                <c:pt idx="9873">
                  <c:v>8.1240000000000006</c:v>
                </c:pt>
                <c:pt idx="9874">
                  <c:v>8.125</c:v>
                </c:pt>
                <c:pt idx="9875">
                  <c:v>8.1259999999999994</c:v>
                </c:pt>
                <c:pt idx="9876">
                  <c:v>8.1270000000000007</c:v>
                </c:pt>
                <c:pt idx="9877">
                  <c:v>8.1270000000000007</c:v>
                </c:pt>
                <c:pt idx="9878">
                  <c:v>8.1280000000000001</c:v>
                </c:pt>
                <c:pt idx="9879">
                  <c:v>8.1289999999999996</c:v>
                </c:pt>
                <c:pt idx="9880">
                  <c:v>8.1300000000000008</c:v>
                </c:pt>
                <c:pt idx="9881">
                  <c:v>8.1310000000000002</c:v>
                </c:pt>
                <c:pt idx="9882">
                  <c:v>8.1319999999999997</c:v>
                </c:pt>
                <c:pt idx="9883">
                  <c:v>8.1319999999999997</c:v>
                </c:pt>
                <c:pt idx="9884">
                  <c:v>8.1330000000000009</c:v>
                </c:pt>
                <c:pt idx="9885">
                  <c:v>8.1340000000000003</c:v>
                </c:pt>
                <c:pt idx="9886">
                  <c:v>8.1349999999999998</c:v>
                </c:pt>
                <c:pt idx="9887">
                  <c:v>8.136000000000001</c:v>
                </c:pt>
                <c:pt idx="9888">
                  <c:v>8.1370000000000005</c:v>
                </c:pt>
                <c:pt idx="9889">
                  <c:v>8.1370000000000005</c:v>
                </c:pt>
                <c:pt idx="9890">
                  <c:v>8.1379999999999999</c:v>
                </c:pt>
                <c:pt idx="9891">
                  <c:v>8.1389999999999993</c:v>
                </c:pt>
                <c:pt idx="9892">
                  <c:v>8.14</c:v>
                </c:pt>
                <c:pt idx="9893">
                  <c:v>8.141</c:v>
                </c:pt>
                <c:pt idx="9894">
                  <c:v>8.141</c:v>
                </c:pt>
                <c:pt idx="9895">
                  <c:v>8.1419999999999995</c:v>
                </c:pt>
                <c:pt idx="9896">
                  <c:v>8.1430000000000007</c:v>
                </c:pt>
                <c:pt idx="9897">
                  <c:v>8.1440000000000001</c:v>
                </c:pt>
                <c:pt idx="9898">
                  <c:v>8.1449999999999996</c:v>
                </c:pt>
                <c:pt idx="9899">
                  <c:v>8.1460000000000008</c:v>
                </c:pt>
                <c:pt idx="9900">
                  <c:v>8.1460000000000008</c:v>
                </c:pt>
                <c:pt idx="9901">
                  <c:v>8.1470000000000002</c:v>
                </c:pt>
                <c:pt idx="9902">
                  <c:v>8.1479999999999997</c:v>
                </c:pt>
                <c:pt idx="9903">
                  <c:v>8.1490000000000009</c:v>
                </c:pt>
                <c:pt idx="9904">
                  <c:v>8.15</c:v>
                </c:pt>
                <c:pt idx="9905">
                  <c:v>8.1509999999999998</c:v>
                </c:pt>
                <c:pt idx="9906">
                  <c:v>8.1509999999999998</c:v>
                </c:pt>
                <c:pt idx="9907">
                  <c:v>8.152000000000001</c:v>
                </c:pt>
                <c:pt idx="9908">
                  <c:v>8.1530000000000005</c:v>
                </c:pt>
                <c:pt idx="9909">
                  <c:v>8.1539999999999999</c:v>
                </c:pt>
                <c:pt idx="9910">
                  <c:v>8.1549999999999994</c:v>
                </c:pt>
                <c:pt idx="9911">
                  <c:v>8.1560000000000006</c:v>
                </c:pt>
                <c:pt idx="9912">
                  <c:v>8.1560000000000006</c:v>
                </c:pt>
                <c:pt idx="9913">
                  <c:v>8.157</c:v>
                </c:pt>
                <c:pt idx="9914">
                  <c:v>8.1579999999999995</c:v>
                </c:pt>
                <c:pt idx="9915">
                  <c:v>8.1590000000000007</c:v>
                </c:pt>
                <c:pt idx="9916">
                  <c:v>8.16</c:v>
                </c:pt>
                <c:pt idx="9917">
                  <c:v>8.1609999999999996</c:v>
                </c:pt>
                <c:pt idx="9918">
                  <c:v>8.1609999999999996</c:v>
                </c:pt>
                <c:pt idx="9919">
                  <c:v>8.1620000000000008</c:v>
                </c:pt>
                <c:pt idx="9920">
                  <c:v>8.1630000000000003</c:v>
                </c:pt>
                <c:pt idx="9921">
                  <c:v>8.1639999999999997</c:v>
                </c:pt>
                <c:pt idx="9922">
                  <c:v>8.1650000000000009</c:v>
                </c:pt>
                <c:pt idx="9923">
                  <c:v>8.1660000000000004</c:v>
                </c:pt>
                <c:pt idx="9924">
                  <c:v>8.1660000000000004</c:v>
                </c:pt>
                <c:pt idx="9925">
                  <c:v>8.1669999999999998</c:v>
                </c:pt>
                <c:pt idx="9926">
                  <c:v>8.168000000000001</c:v>
                </c:pt>
                <c:pt idx="9927">
                  <c:v>8.1690000000000005</c:v>
                </c:pt>
                <c:pt idx="9928">
                  <c:v>8.17</c:v>
                </c:pt>
                <c:pt idx="9929">
                  <c:v>8.1709999999999994</c:v>
                </c:pt>
                <c:pt idx="9930">
                  <c:v>8.1709999999999994</c:v>
                </c:pt>
                <c:pt idx="9931">
                  <c:v>8.1720000000000006</c:v>
                </c:pt>
                <c:pt idx="9932">
                  <c:v>8.173</c:v>
                </c:pt>
                <c:pt idx="9933">
                  <c:v>8.1739999999999995</c:v>
                </c:pt>
                <c:pt idx="9934">
                  <c:v>8.1750000000000007</c:v>
                </c:pt>
                <c:pt idx="9935">
                  <c:v>8.1760000000000002</c:v>
                </c:pt>
                <c:pt idx="9936">
                  <c:v>8.1760000000000002</c:v>
                </c:pt>
                <c:pt idx="9937">
                  <c:v>8.1769999999999996</c:v>
                </c:pt>
                <c:pt idx="9938">
                  <c:v>8.1780000000000008</c:v>
                </c:pt>
                <c:pt idx="9939">
                  <c:v>8.1790000000000003</c:v>
                </c:pt>
                <c:pt idx="9940">
                  <c:v>8.18</c:v>
                </c:pt>
                <c:pt idx="9941">
                  <c:v>8.1810000000000009</c:v>
                </c:pt>
                <c:pt idx="9942">
                  <c:v>8.1810000000000009</c:v>
                </c:pt>
                <c:pt idx="9943">
                  <c:v>8.1820000000000004</c:v>
                </c:pt>
                <c:pt idx="9944">
                  <c:v>8.1829999999999998</c:v>
                </c:pt>
                <c:pt idx="9945">
                  <c:v>8.1839999999999993</c:v>
                </c:pt>
                <c:pt idx="9946">
                  <c:v>8.1850000000000005</c:v>
                </c:pt>
                <c:pt idx="9947">
                  <c:v>8.1859999999999999</c:v>
                </c:pt>
                <c:pt idx="9948">
                  <c:v>8.1859999999999999</c:v>
                </c:pt>
                <c:pt idx="9949">
                  <c:v>8.1869999999999994</c:v>
                </c:pt>
                <c:pt idx="9950">
                  <c:v>8.1880000000000006</c:v>
                </c:pt>
                <c:pt idx="9951">
                  <c:v>8.1890000000000001</c:v>
                </c:pt>
                <c:pt idx="9952">
                  <c:v>8.19</c:v>
                </c:pt>
                <c:pt idx="9953">
                  <c:v>8.19</c:v>
                </c:pt>
                <c:pt idx="9954">
                  <c:v>8.1910000000000007</c:v>
                </c:pt>
                <c:pt idx="9955">
                  <c:v>8.1920000000000002</c:v>
                </c:pt>
                <c:pt idx="9956">
                  <c:v>8.1929999999999996</c:v>
                </c:pt>
                <c:pt idx="9957">
                  <c:v>8.1940000000000008</c:v>
                </c:pt>
                <c:pt idx="9958">
                  <c:v>8.1950000000000003</c:v>
                </c:pt>
                <c:pt idx="9959">
                  <c:v>8.1950000000000003</c:v>
                </c:pt>
                <c:pt idx="9960">
                  <c:v>8.1959999999999997</c:v>
                </c:pt>
                <c:pt idx="9961">
                  <c:v>8.197000000000001</c:v>
                </c:pt>
                <c:pt idx="9962">
                  <c:v>8.1980000000000004</c:v>
                </c:pt>
                <c:pt idx="9963">
                  <c:v>8.1989999999999998</c:v>
                </c:pt>
                <c:pt idx="9964">
                  <c:v>8.1999999999999993</c:v>
                </c:pt>
                <c:pt idx="9965">
                  <c:v>8.1999999999999993</c:v>
                </c:pt>
                <c:pt idx="9966">
                  <c:v>8.2010000000000005</c:v>
                </c:pt>
                <c:pt idx="9967">
                  <c:v>8.202</c:v>
                </c:pt>
                <c:pt idx="9968">
                  <c:v>8.2029999999999994</c:v>
                </c:pt>
                <c:pt idx="9969">
                  <c:v>8.2040000000000006</c:v>
                </c:pt>
                <c:pt idx="9970">
                  <c:v>8.2050000000000001</c:v>
                </c:pt>
                <c:pt idx="9971">
                  <c:v>8.2050000000000001</c:v>
                </c:pt>
                <c:pt idx="9972">
                  <c:v>8.2059999999999995</c:v>
                </c:pt>
                <c:pt idx="9973">
                  <c:v>8.2070000000000007</c:v>
                </c:pt>
                <c:pt idx="9974">
                  <c:v>8.2080000000000002</c:v>
                </c:pt>
                <c:pt idx="9975">
                  <c:v>8.2089999999999996</c:v>
                </c:pt>
                <c:pt idx="9976">
                  <c:v>8.2100000000000009</c:v>
                </c:pt>
                <c:pt idx="9977">
                  <c:v>8.2100000000000009</c:v>
                </c:pt>
                <c:pt idx="9978">
                  <c:v>8.2110000000000003</c:v>
                </c:pt>
                <c:pt idx="9979">
                  <c:v>8.2119999999999997</c:v>
                </c:pt>
                <c:pt idx="9980">
                  <c:v>8.213000000000001</c:v>
                </c:pt>
                <c:pt idx="9981">
                  <c:v>8.2140000000000004</c:v>
                </c:pt>
                <c:pt idx="9982">
                  <c:v>8.2149999999999999</c:v>
                </c:pt>
                <c:pt idx="9983">
                  <c:v>8.2149999999999999</c:v>
                </c:pt>
                <c:pt idx="9984">
                  <c:v>8.2159999999999993</c:v>
                </c:pt>
                <c:pt idx="9985">
                  <c:v>8.2170000000000005</c:v>
                </c:pt>
                <c:pt idx="9986">
                  <c:v>8.218</c:v>
                </c:pt>
                <c:pt idx="9987">
                  <c:v>8.2189999999999994</c:v>
                </c:pt>
                <c:pt idx="9988">
                  <c:v>8.2200000000000006</c:v>
                </c:pt>
                <c:pt idx="9989">
                  <c:v>8.2200000000000006</c:v>
                </c:pt>
                <c:pt idx="9990">
                  <c:v>8.2210000000000001</c:v>
                </c:pt>
                <c:pt idx="9991">
                  <c:v>8.2219999999999995</c:v>
                </c:pt>
                <c:pt idx="9992">
                  <c:v>8.2230000000000008</c:v>
                </c:pt>
                <c:pt idx="9993">
                  <c:v>8.2240000000000002</c:v>
                </c:pt>
                <c:pt idx="9994">
                  <c:v>8.2249999999999996</c:v>
                </c:pt>
                <c:pt idx="9995">
                  <c:v>8.2249999999999996</c:v>
                </c:pt>
                <c:pt idx="9996">
                  <c:v>8.2260000000000009</c:v>
                </c:pt>
                <c:pt idx="9997">
                  <c:v>8.2270000000000003</c:v>
                </c:pt>
                <c:pt idx="9998">
                  <c:v>8.2279999999999998</c:v>
                </c:pt>
                <c:pt idx="9999">
                  <c:v>8.229000000000001</c:v>
                </c:pt>
                <c:pt idx="10000">
                  <c:v>8.23</c:v>
                </c:pt>
                <c:pt idx="10001">
                  <c:v>8.23</c:v>
                </c:pt>
                <c:pt idx="10002">
                  <c:v>8.2309999999999999</c:v>
                </c:pt>
                <c:pt idx="10003">
                  <c:v>8.2319999999999993</c:v>
                </c:pt>
                <c:pt idx="10004">
                  <c:v>8.2330000000000005</c:v>
                </c:pt>
                <c:pt idx="10005">
                  <c:v>8.234</c:v>
                </c:pt>
                <c:pt idx="10006">
                  <c:v>8.2349999999999994</c:v>
                </c:pt>
                <c:pt idx="10007">
                  <c:v>8.2349999999999994</c:v>
                </c:pt>
                <c:pt idx="10008">
                  <c:v>8.2360000000000007</c:v>
                </c:pt>
                <c:pt idx="10009">
                  <c:v>8.2370000000000001</c:v>
                </c:pt>
                <c:pt idx="10010">
                  <c:v>8.2379999999999995</c:v>
                </c:pt>
                <c:pt idx="10011">
                  <c:v>8.2390000000000008</c:v>
                </c:pt>
                <c:pt idx="10012">
                  <c:v>8.24</c:v>
                </c:pt>
                <c:pt idx="10013">
                  <c:v>8.24</c:v>
                </c:pt>
                <c:pt idx="10014">
                  <c:v>8.2409999999999997</c:v>
                </c:pt>
                <c:pt idx="10015">
                  <c:v>8.2420000000000009</c:v>
                </c:pt>
                <c:pt idx="10016">
                  <c:v>8.2430000000000003</c:v>
                </c:pt>
                <c:pt idx="10017">
                  <c:v>8.2439999999999998</c:v>
                </c:pt>
                <c:pt idx="10018">
                  <c:v>8.2439999999999998</c:v>
                </c:pt>
                <c:pt idx="10019">
                  <c:v>8.245000000000001</c:v>
                </c:pt>
                <c:pt idx="10020">
                  <c:v>8.2460000000000004</c:v>
                </c:pt>
                <c:pt idx="10021">
                  <c:v>8.2469999999999999</c:v>
                </c:pt>
                <c:pt idx="10022">
                  <c:v>8.2479999999999993</c:v>
                </c:pt>
                <c:pt idx="10023">
                  <c:v>8.2490000000000006</c:v>
                </c:pt>
                <c:pt idx="10024">
                  <c:v>8.2490000000000006</c:v>
                </c:pt>
                <c:pt idx="10025">
                  <c:v>8.25</c:v>
                </c:pt>
                <c:pt idx="10026">
                  <c:v>8.2509999999999994</c:v>
                </c:pt>
                <c:pt idx="10027">
                  <c:v>8.2520000000000007</c:v>
                </c:pt>
                <c:pt idx="10028">
                  <c:v>8.2530000000000001</c:v>
                </c:pt>
                <c:pt idx="10029">
                  <c:v>8.2539999999999996</c:v>
                </c:pt>
                <c:pt idx="10030">
                  <c:v>8.2539999999999996</c:v>
                </c:pt>
                <c:pt idx="10031">
                  <c:v>8.2550000000000008</c:v>
                </c:pt>
                <c:pt idx="10032">
                  <c:v>8.2560000000000002</c:v>
                </c:pt>
                <c:pt idx="10033">
                  <c:v>8.2569999999999997</c:v>
                </c:pt>
                <c:pt idx="10034">
                  <c:v>8.2580000000000009</c:v>
                </c:pt>
                <c:pt idx="10035">
                  <c:v>8.2590000000000003</c:v>
                </c:pt>
                <c:pt idx="10036">
                  <c:v>8.2590000000000003</c:v>
                </c:pt>
                <c:pt idx="10037">
                  <c:v>8.26</c:v>
                </c:pt>
                <c:pt idx="10038">
                  <c:v>8.261000000000001</c:v>
                </c:pt>
                <c:pt idx="10039">
                  <c:v>8.2620000000000005</c:v>
                </c:pt>
                <c:pt idx="10040">
                  <c:v>8.2629999999999999</c:v>
                </c:pt>
                <c:pt idx="10041">
                  <c:v>8.2639999999999993</c:v>
                </c:pt>
                <c:pt idx="10042">
                  <c:v>8.2639999999999993</c:v>
                </c:pt>
                <c:pt idx="10043">
                  <c:v>8.2650000000000006</c:v>
                </c:pt>
                <c:pt idx="10044">
                  <c:v>8.266</c:v>
                </c:pt>
                <c:pt idx="10045">
                  <c:v>8.2669999999999995</c:v>
                </c:pt>
                <c:pt idx="10046">
                  <c:v>8.2680000000000007</c:v>
                </c:pt>
                <c:pt idx="10047">
                  <c:v>8.2690000000000001</c:v>
                </c:pt>
                <c:pt idx="10048">
                  <c:v>8.2690000000000001</c:v>
                </c:pt>
                <c:pt idx="10049">
                  <c:v>8.27</c:v>
                </c:pt>
                <c:pt idx="10050">
                  <c:v>8.2710000000000008</c:v>
                </c:pt>
                <c:pt idx="10051">
                  <c:v>8.2720000000000002</c:v>
                </c:pt>
                <c:pt idx="10052">
                  <c:v>8.2729999999999997</c:v>
                </c:pt>
                <c:pt idx="10053">
                  <c:v>8.2740000000000009</c:v>
                </c:pt>
                <c:pt idx="10054">
                  <c:v>8.2740000000000009</c:v>
                </c:pt>
                <c:pt idx="10055">
                  <c:v>8.2750000000000004</c:v>
                </c:pt>
                <c:pt idx="10056">
                  <c:v>8.2759999999999998</c:v>
                </c:pt>
                <c:pt idx="10057">
                  <c:v>8.277000000000001</c:v>
                </c:pt>
                <c:pt idx="10058">
                  <c:v>8.2780000000000005</c:v>
                </c:pt>
                <c:pt idx="10059">
                  <c:v>8.2789999999999999</c:v>
                </c:pt>
                <c:pt idx="10060">
                  <c:v>8.2789999999999999</c:v>
                </c:pt>
                <c:pt idx="10061">
                  <c:v>8.2799999999999994</c:v>
                </c:pt>
                <c:pt idx="10062">
                  <c:v>8.2810000000000006</c:v>
                </c:pt>
                <c:pt idx="10063">
                  <c:v>8.282</c:v>
                </c:pt>
                <c:pt idx="10064">
                  <c:v>8.2829999999999995</c:v>
                </c:pt>
                <c:pt idx="10065">
                  <c:v>8.2840000000000007</c:v>
                </c:pt>
                <c:pt idx="10066">
                  <c:v>8.2840000000000007</c:v>
                </c:pt>
                <c:pt idx="10067">
                  <c:v>8.2850000000000001</c:v>
                </c:pt>
                <c:pt idx="10068">
                  <c:v>8.2859999999999996</c:v>
                </c:pt>
                <c:pt idx="10069">
                  <c:v>8.2870000000000008</c:v>
                </c:pt>
                <c:pt idx="10070">
                  <c:v>8.2880000000000003</c:v>
                </c:pt>
                <c:pt idx="10071">
                  <c:v>8.2889999999999997</c:v>
                </c:pt>
                <c:pt idx="10072">
                  <c:v>8.2889999999999997</c:v>
                </c:pt>
                <c:pt idx="10073">
                  <c:v>8.2900000000000009</c:v>
                </c:pt>
                <c:pt idx="10074">
                  <c:v>8.2910000000000004</c:v>
                </c:pt>
                <c:pt idx="10075">
                  <c:v>8.2919999999999998</c:v>
                </c:pt>
                <c:pt idx="10076">
                  <c:v>8.293000000000001</c:v>
                </c:pt>
                <c:pt idx="10077">
                  <c:v>8.293000000000001</c:v>
                </c:pt>
                <c:pt idx="10078">
                  <c:v>8.2940000000000005</c:v>
                </c:pt>
                <c:pt idx="10079">
                  <c:v>8.2949999999999999</c:v>
                </c:pt>
                <c:pt idx="10080">
                  <c:v>8.2959999999999994</c:v>
                </c:pt>
                <c:pt idx="10081">
                  <c:v>8.2970000000000006</c:v>
                </c:pt>
                <c:pt idx="10082">
                  <c:v>8.298</c:v>
                </c:pt>
                <c:pt idx="10083">
                  <c:v>8.298</c:v>
                </c:pt>
                <c:pt idx="10084">
                  <c:v>8.2989999999999995</c:v>
                </c:pt>
                <c:pt idx="10085">
                  <c:v>8.3000000000000007</c:v>
                </c:pt>
                <c:pt idx="10086">
                  <c:v>8.3010000000000002</c:v>
                </c:pt>
                <c:pt idx="10087">
                  <c:v>8.3019999999999996</c:v>
                </c:pt>
                <c:pt idx="10088">
                  <c:v>8.3030000000000008</c:v>
                </c:pt>
                <c:pt idx="10089">
                  <c:v>8.3030000000000008</c:v>
                </c:pt>
                <c:pt idx="10090">
                  <c:v>8.3040000000000003</c:v>
                </c:pt>
                <c:pt idx="10091">
                  <c:v>8.3049999999999997</c:v>
                </c:pt>
                <c:pt idx="10092">
                  <c:v>8.3060000000000009</c:v>
                </c:pt>
                <c:pt idx="10093">
                  <c:v>8.3070000000000004</c:v>
                </c:pt>
                <c:pt idx="10094">
                  <c:v>8.3079999999999998</c:v>
                </c:pt>
                <c:pt idx="10095">
                  <c:v>8.3079999999999998</c:v>
                </c:pt>
                <c:pt idx="10096">
                  <c:v>8.3089999999999993</c:v>
                </c:pt>
                <c:pt idx="10097">
                  <c:v>8.31</c:v>
                </c:pt>
                <c:pt idx="10098">
                  <c:v>8.3109999999999999</c:v>
                </c:pt>
                <c:pt idx="10099">
                  <c:v>8.3119999999999994</c:v>
                </c:pt>
                <c:pt idx="10100">
                  <c:v>8.3130000000000006</c:v>
                </c:pt>
                <c:pt idx="10101">
                  <c:v>8.3130000000000006</c:v>
                </c:pt>
                <c:pt idx="10102">
                  <c:v>8.3140000000000001</c:v>
                </c:pt>
                <c:pt idx="10103">
                  <c:v>8.3149999999999995</c:v>
                </c:pt>
                <c:pt idx="10104">
                  <c:v>8.3160000000000007</c:v>
                </c:pt>
                <c:pt idx="10105">
                  <c:v>8.3170000000000002</c:v>
                </c:pt>
                <c:pt idx="10106">
                  <c:v>8.3179999999999996</c:v>
                </c:pt>
                <c:pt idx="10107">
                  <c:v>8.3179999999999996</c:v>
                </c:pt>
                <c:pt idx="10108">
                  <c:v>8.3190000000000008</c:v>
                </c:pt>
                <c:pt idx="10109">
                  <c:v>8.32</c:v>
                </c:pt>
                <c:pt idx="10110">
                  <c:v>8.3209999999999997</c:v>
                </c:pt>
                <c:pt idx="10111">
                  <c:v>8.322000000000001</c:v>
                </c:pt>
                <c:pt idx="10112">
                  <c:v>8.3230000000000004</c:v>
                </c:pt>
                <c:pt idx="10113">
                  <c:v>8.3230000000000004</c:v>
                </c:pt>
                <c:pt idx="10114">
                  <c:v>8.3239999999999998</c:v>
                </c:pt>
                <c:pt idx="10115">
                  <c:v>8.3249999999999993</c:v>
                </c:pt>
                <c:pt idx="10116">
                  <c:v>8.3260000000000005</c:v>
                </c:pt>
                <c:pt idx="10117">
                  <c:v>8.327</c:v>
                </c:pt>
                <c:pt idx="10118">
                  <c:v>8.3279999999999994</c:v>
                </c:pt>
                <c:pt idx="10119">
                  <c:v>8.3279999999999994</c:v>
                </c:pt>
                <c:pt idx="10120">
                  <c:v>8.3290000000000006</c:v>
                </c:pt>
                <c:pt idx="10121">
                  <c:v>8.33</c:v>
                </c:pt>
                <c:pt idx="10122">
                  <c:v>8.3309999999999995</c:v>
                </c:pt>
                <c:pt idx="10123">
                  <c:v>8.3320000000000007</c:v>
                </c:pt>
                <c:pt idx="10124">
                  <c:v>8.3330000000000002</c:v>
                </c:pt>
                <c:pt idx="10125">
                  <c:v>8.3330000000000002</c:v>
                </c:pt>
                <c:pt idx="10126">
                  <c:v>8.3339999999999996</c:v>
                </c:pt>
                <c:pt idx="10127">
                  <c:v>8.3350000000000009</c:v>
                </c:pt>
                <c:pt idx="10128">
                  <c:v>8.3360000000000003</c:v>
                </c:pt>
                <c:pt idx="10129">
                  <c:v>8.3369999999999997</c:v>
                </c:pt>
                <c:pt idx="10130">
                  <c:v>8.338000000000001</c:v>
                </c:pt>
                <c:pt idx="10131">
                  <c:v>8.338000000000001</c:v>
                </c:pt>
                <c:pt idx="10132">
                  <c:v>8.3390000000000004</c:v>
                </c:pt>
                <c:pt idx="10133">
                  <c:v>8.34</c:v>
                </c:pt>
                <c:pt idx="10134">
                  <c:v>8.3409999999999993</c:v>
                </c:pt>
                <c:pt idx="10135">
                  <c:v>8.3420000000000005</c:v>
                </c:pt>
                <c:pt idx="10136">
                  <c:v>8.343</c:v>
                </c:pt>
                <c:pt idx="10137">
                  <c:v>8.343</c:v>
                </c:pt>
                <c:pt idx="10138">
                  <c:v>8.3439999999999994</c:v>
                </c:pt>
                <c:pt idx="10139">
                  <c:v>8.3450000000000006</c:v>
                </c:pt>
                <c:pt idx="10140">
                  <c:v>8.3460000000000001</c:v>
                </c:pt>
                <c:pt idx="10141">
                  <c:v>8.3469999999999995</c:v>
                </c:pt>
                <c:pt idx="10142">
                  <c:v>8.3469999999999995</c:v>
                </c:pt>
                <c:pt idx="10143">
                  <c:v>8.3480000000000008</c:v>
                </c:pt>
                <c:pt idx="10144">
                  <c:v>8.3490000000000002</c:v>
                </c:pt>
                <c:pt idx="10145">
                  <c:v>8.35</c:v>
                </c:pt>
                <c:pt idx="10146">
                  <c:v>8.3510000000000009</c:v>
                </c:pt>
                <c:pt idx="10147">
                  <c:v>8.3520000000000003</c:v>
                </c:pt>
                <c:pt idx="10148">
                  <c:v>8.3520000000000003</c:v>
                </c:pt>
                <c:pt idx="10149">
                  <c:v>8.3529999999999998</c:v>
                </c:pt>
                <c:pt idx="10150">
                  <c:v>8.354000000000001</c:v>
                </c:pt>
                <c:pt idx="10151">
                  <c:v>8.3550000000000004</c:v>
                </c:pt>
                <c:pt idx="10152">
                  <c:v>8.3559999999999999</c:v>
                </c:pt>
                <c:pt idx="10153">
                  <c:v>8.3569999999999993</c:v>
                </c:pt>
                <c:pt idx="10154">
                  <c:v>8.3569999999999993</c:v>
                </c:pt>
                <c:pt idx="10155">
                  <c:v>8.3580000000000005</c:v>
                </c:pt>
                <c:pt idx="10156">
                  <c:v>8.359</c:v>
                </c:pt>
                <c:pt idx="10157">
                  <c:v>8.36</c:v>
                </c:pt>
                <c:pt idx="10158">
                  <c:v>8.3610000000000007</c:v>
                </c:pt>
                <c:pt idx="10159">
                  <c:v>8.3620000000000001</c:v>
                </c:pt>
                <c:pt idx="10160">
                  <c:v>8.3620000000000001</c:v>
                </c:pt>
                <c:pt idx="10161">
                  <c:v>8.3629999999999995</c:v>
                </c:pt>
                <c:pt idx="10162">
                  <c:v>8.3640000000000008</c:v>
                </c:pt>
                <c:pt idx="10163">
                  <c:v>8.3650000000000002</c:v>
                </c:pt>
                <c:pt idx="10164">
                  <c:v>8.3659999999999997</c:v>
                </c:pt>
                <c:pt idx="10165">
                  <c:v>8.3670000000000009</c:v>
                </c:pt>
                <c:pt idx="10166">
                  <c:v>8.3670000000000009</c:v>
                </c:pt>
                <c:pt idx="10167">
                  <c:v>8.3680000000000003</c:v>
                </c:pt>
                <c:pt idx="10168">
                  <c:v>8.3689999999999998</c:v>
                </c:pt>
                <c:pt idx="10169">
                  <c:v>8.370000000000001</c:v>
                </c:pt>
                <c:pt idx="10170">
                  <c:v>8.3710000000000004</c:v>
                </c:pt>
                <c:pt idx="10171">
                  <c:v>8.3719999999999999</c:v>
                </c:pt>
                <c:pt idx="10172">
                  <c:v>8.3719999999999999</c:v>
                </c:pt>
                <c:pt idx="10173">
                  <c:v>8.3729999999999993</c:v>
                </c:pt>
                <c:pt idx="10174">
                  <c:v>8.3740000000000006</c:v>
                </c:pt>
                <c:pt idx="10175">
                  <c:v>8.375</c:v>
                </c:pt>
                <c:pt idx="10176">
                  <c:v>8.3759999999999994</c:v>
                </c:pt>
                <c:pt idx="10177">
                  <c:v>8.3770000000000007</c:v>
                </c:pt>
                <c:pt idx="10178">
                  <c:v>8.3770000000000007</c:v>
                </c:pt>
                <c:pt idx="10179">
                  <c:v>8.3780000000000001</c:v>
                </c:pt>
                <c:pt idx="10180">
                  <c:v>8.3789999999999996</c:v>
                </c:pt>
                <c:pt idx="10181">
                  <c:v>8.3800000000000008</c:v>
                </c:pt>
                <c:pt idx="10182">
                  <c:v>8.3810000000000002</c:v>
                </c:pt>
                <c:pt idx="10183">
                  <c:v>8.3819999999999997</c:v>
                </c:pt>
                <c:pt idx="10184">
                  <c:v>8.3819999999999997</c:v>
                </c:pt>
                <c:pt idx="10185">
                  <c:v>8.3830000000000009</c:v>
                </c:pt>
                <c:pt idx="10186">
                  <c:v>8.3840000000000003</c:v>
                </c:pt>
                <c:pt idx="10187">
                  <c:v>8.3849999999999998</c:v>
                </c:pt>
                <c:pt idx="10188">
                  <c:v>8.386000000000001</c:v>
                </c:pt>
                <c:pt idx="10189">
                  <c:v>8.3870000000000005</c:v>
                </c:pt>
                <c:pt idx="10190">
                  <c:v>8.3870000000000005</c:v>
                </c:pt>
                <c:pt idx="10191">
                  <c:v>8.3879999999999999</c:v>
                </c:pt>
                <c:pt idx="10192">
                  <c:v>8.3889999999999993</c:v>
                </c:pt>
                <c:pt idx="10193">
                  <c:v>8.39</c:v>
                </c:pt>
                <c:pt idx="10194">
                  <c:v>8.391</c:v>
                </c:pt>
                <c:pt idx="10195">
                  <c:v>8.3919999999999995</c:v>
                </c:pt>
                <c:pt idx="10196">
                  <c:v>8.3919999999999995</c:v>
                </c:pt>
                <c:pt idx="10197">
                  <c:v>8.3930000000000007</c:v>
                </c:pt>
                <c:pt idx="10198">
                  <c:v>8.3940000000000001</c:v>
                </c:pt>
                <c:pt idx="10199">
                  <c:v>8.3949999999999996</c:v>
                </c:pt>
                <c:pt idx="10200">
                  <c:v>8.3960000000000008</c:v>
                </c:pt>
                <c:pt idx="10201">
                  <c:v>8.3960000000000008</c:v>
                </c:pt>
                <c:pt idx="10202">
                  <c:v>8.3970000000000002</c:v>
                </c:pt>
                <c:pt idx="10203">
                  <c:v>8.3979999999999997</c:v>
                </c:pt>
                <c:pt idx="10204">
                  <c:v>8.3990000000000009</c:v>
                </c:pt>
                <c:pt idx="10205">
                  <c:v>8.4</c:v>
                </c:pt>
                <c:pt idx="10206">
                  <c:v>8.4009999999999998</c:v>
                </c:pt>
                <c:pt idx="10207">
                  <c:v>8.4009999999999998</c:v>
                </c:pt>
                <c:pt idx="10208">
                  <c:v>8.402000000000001</c:v>
                </c:pt>
                <c:pt idx="10209">
                  <c:v>8.4030000000000005</c:v>
                </c:pt>
                <c:pt idx="10210">
                  <c:v>8.4039999999999999</c:v>
                </c:pt>
                <c:pt idx="10211">
                  <c:v>8.4049999999999994</c:v>
                </c:pt>
                <c:pt idx="10212">
                  <c:v>8.4060000000000006</c:v>
                </c:pt>
                <c:pt idx="10213">
                  <c:v>8.4060000000000006</c:v>
                </c:pt>
                <c:pt idx="10214">
                  <c:v>8.407</c:v>
                </c:pt>
                <c:pt idx="10215">
                  <c:v>8.4079999999999995</c:v>
                </c:pt>
                <c:pt idx="10216">
                  <c:v>8.4090000000000007</c:v>
                </c:pt>
                <c:pt idx="10217">
                  <c:v>8.41</c:v>
                </c:pt>
                <c:pt idx="10218">
                  <c:v>8.4109999999999996</c:v>
                </c:pt>
                <c:pt idx="10219">
                  <c:v>8.4109999999999996</c:v>
                </c:pt>
                <c:pt idx="10220">
                  <c:v>8.4120000000000008</c:v>
                </c:pt>
                <c:pt idx="10221">
                  <c:v>8.4130000000000003</c:v>
                </c:pt>
                <c:pt idx="10222">
                  <c:v>8.4139999999999997</c:v>
                </c:pt>
                <c:pt idx="10223">
                  <c:v>8.4150000000000009</c:v>
                </c:pt>
                <c:pt idx="10224">
                  <c:v>8.4160000000000004</c:v>
                </c:pt>
                <c:pt idx="10225">
                  <c:v>8.4160000000000004</c:v>
                </c:pt>
                <c:pt idx="10226">
                  <c:v>8.4169999999999998</c:v>
                </c:pt>
                <c:pt idx="10227">
                  <c:v>8.418000000000001</c:v>
                </c:pt>
                <c:pt idx="10228">
                  <c:v>8.4190000000000005</c:v>
                </c:pt>
                <c:pt idx="10229">
                  <c:v>8.42</c:v>
                </c:pt>
                <c:pt idx="10230">
                  <c:v>8.4209999999999994</c:v>
                </c:pt>
                <c:pt idx="10231">
                  <c:v>8.4209999999999994</c:v>
                </c:pt>
                <c:pt idx="10232">
                  <c:v>8.4220000000000006</c:v>
                </c:pt>
                <c:pt idx="10233">
                  <c:v>8.423</c:v>
                </c:pt>
                <c:pt idx="10234">
                  <c:v>8.4239999999999995</c:v>
                </c:pt>
                <c:pt idx="10235">
                  <c:v>8.4250000000000007</c:v>
                </c:pt>
                <c:pt idx="10236">
                  <c:v>8.4260000000000002</c:v>
                </c:pt>
                <c:pt idx="10237">
                  <c:v>8.4260000000000002</c:v>
                </c:pt>
                <c:pt idx="10238">
                  <c:v>8.4269999999999996</c:v>
                </c:pt>
                <c:pt idx="10239">
                  <c:v>8.4280000000000008</c:v>
                </c:pt>
                <c:pt idx="10240">
                  <c:v>8.4290000000000003</c:v>
                </c:pt>
                <c:pt idx="10241">
                  <c:v>8.43</c:v>
                </c:pt>
                <c:pt idx="10242">
                  <c:v>8.4310000000000009</c:v>
                </c:pt>
                <c:pt idx="10243">
                  <c:v>8.4310000000000009</c:v>
                </c:pt>
                <c:pt idx="10244">
                  <c:v>8.4320000000000004</c:v>
                </c:pt>
                <c:pt idx="10245">
                  <c:v>8.4329999999999998</c:v>
                </c:pt>
                <c:pt idx="10246">
                  <c:v>8.4339999999999993</c:v>
                </c:pt>
                <c:pt idx="10247">
                  <c:v>8.4350000000000005</c:v>
                </c:pt>
                <c:pt idx="10248">
                  <c:v>8.4359999999999999</c:v>
                </c:pt>
                <c:pt idx="10249">
                  <c:v>8.4359999999999999</c:v>
                </c:pt>
                <c:pt idx="10250">
                  <c:v>8.4369999999999994</c:v>
                </c:pt>
                <c:pt idx="10251">
                  <c:v>8.4380000000000006</c:v>
                </c:pt>
                <c:pt idx="10252">
                  <c:v>8.4390000000000001</c:v>
                </c:pt>
                <c:pt idx="10253">
                  <c:v>8.44</c:v>
                </c:pt>
                <c:pt idx="10254">
                  <c:v>8.4410000000000007</c:v>
                </c:pt>
                <c:pt idx="10255">
                  <c:v>8.4410000000000007</c:v>
                </c:pt>
                <c:pt idx="10256">
                  <c:v>8.4420000000000002</c:v>
                </c:pt>
                <c:pt idx="10257">
                  <c:v>8.4429999999999996</c:v>
                </c:pt>
                <c:pt idx="10258">
                  <c:v>8.4440000000000008</c:v>
                </c:pt>
                <c:pt idx="10259">
                  <c:v>8.4450000000000003</c:v>
                </c:pt>
                <c:pt idx="10260">
                  <c:v>8.4459999999999997</c:v>
                </c:pt>
                <c:pt idx="10261">
                  <c:v>8.4459999999999997</c:v>
                </c:pt>
                <c:pt idx="10262">
                  <c:v>8.447000000000001</c:v>
                </c:pt>
                <c:pt idx="10263">
                  <c:v>8.4480000000000004</c:v>
                </c:pt>
                <c:pt idx="10264">
                  <c:v>8.4489999999999998</c:v>
                </c:pt>
                <c:pt idx="10265">
                  <c:v>8.4499999999999993</c:v>
                </c:pt>
                <c:pt idx="10266">
                  <c:v>8.4499999999999993</c:v>
                </c:pt>
                <c:pt idx="10267">
                  <c:v>8.4510000000000005</c:v>
                </c:pt>
                <c:pt idx="10268">
                  <c:v>8.452</c:v>
                </c:pt>
                <c:pt idx="10269">
                  <c:v>8.4529999999999994</c:v>
                </c:pt>
                <c:pt idx="10270">
                  <c:v>8.4540000000000006</c:v>
                </c:pt>
                <c:pt idx="10271">
                  <c:v>8.4550000000000001</c:v>
                </c:pt>
                <c:pt idx="10272">
                  <c:v>8.4550000000000001</c:v>
                </c:pt>
                <c:pt idx="10273">
                  <c:v>8.4559999999999995</c:v>
                </c:pt>
                <c:pt idx="10274">
                  <c:v>8.4570000000000007</c:v>
                </c:pt>
                <c:pt idx="10275">
                  <c:v>8.4580000000000002</c:v>
                </c:pt>
                <c:pt idx="10276">
                  <c:v>8.4589999999999996</c:v>
                </c:pt>
                <c:pt idx="10277">
                  <c:v>8.4600000000000009</c:v>
                </c:pt>
                <c:pt idx="10278">
                  <c:v>8.4600000000000009</c:v>
                </c:pt>
                <c:pt idx="10279">
                  <c:v>8.4610000000000003</c:v>
                </c:pt>
                <c:pt idx="10280">
                  <c:v>8.4619999999999997</c:v>
                </c:pt>
                <c:pt idx="10281">
                  <c:v>8.463000000000001</c:v>
                </c:pt>
                <c:pt idx="10282">
                  <c:v>8.4640000000000004</c:v>
                </c:pt>
                <c:pt idx="10283">
                  <c:v>8.4649999999999999</c:v>
                </c:pt>
                <c:pt idx="10284">
                  <c:v>8.4649999999999999</c:v>
                </c:pt>
                <c:pt idx="10285">
                  <c:v>8.4659999999999993</c:v>
                </c:pt>
                <c:pt idx="10286">
                  <c:v>8.4670000000000005</c:v>
                </c:pt>
                <c:pt idx="10287">
                  <c:v>8.468</c:v>
                </c:pt>
                <c:pt idx="10288">
                  <c:v>8.4689999999999994</c:v>
                </c:pt>
                <c:pt idx="10289">
                  <c:v>8.4700000000000006</c:v>
                </c:pt>
                <c:pt idx="10290">
                  <c:v>8.4700000000000006</c:v>
                </c:pt>
                <c:pt idx="10291">
                  <c:v>8.4710000000000001</c:v>
                </c:pt>
                <c:pt idx="10292">
                  <c:v>8.4719999999999995</c:v>
                </c:pt>
                <c:pt idx="10293">
                  <c:v>8.4730000000000008</c:v>
                </c:pt>
                <c:pt idx="10294">
                  <c:v>8.4740000000000002</c:v>
                </c:pt>
                <c:pt idx="10295">
                  <c:v>8.4749999999999996</c:v>
                </c:pt>
                <c:pt idx="10296">
                  <c:v>8.4749999999999996</c:v>
                </c:pt>
                <c:pt idx="10297">
                  <c:v>8.4760000000000009</c:v>
                </c:pt>
                <c:pt idx="10298">
                  <c:v>8.4770000000000003</c:v>
                </c:pt>
                <c:pt idx="10299">
                  <c:v>8.4779999999999998</c:v>
                </c:pt>
                <c:pt idx="10300">
                  <c:v>8.479000000000001</c:v>
                </c:pt>
                <c:pt idx="10301">
                  <c:v>8.48</c:v>
                </c:pt>
                <c:pt idx="10302">
                  <c:v>8.48</c:v>
                </c:pt>
                <c:pt idx="10303">
                  <c:v>8.4809999999999999</c:v>
                </c:pt>
                <c:pt idx="10304">
                  <c:v>8.4819999999999993</c:v>
                </c:pt>
                <c:pt idx="10305">
                  <c:v>8.4830000000000005</c:v>
                </c:pt>
                <c:pt idx="10306">
                  <c:v>8.484</c:v>
                </c:pt>
                <c:pt idx="10307">
                  <c:v>8.4849999999999994</c:v>
                </c:pt>
                <c:pt idx="10308">
                  <c:v>8.4849999999999994</c:v>
                </c:pt>
                <c:pt idx="10309">
                  <c:v>8.4860000000000007</c:v>
                </c:pt>
                <c:pt idx="10310">
                  <c:v>8.4870000000000001</c:v>
                </c:pt>
                <c:pt idx="10311">
                  <c:v>8.4879999999999995</c:v>
                </c:pt>
                <c:pt idx="10312">
                  <c:v>8.4890000000000008</c:v>
                </c:pt>
                <c:pt idx="10313">
                  <c:v>8.49</c:v>
                </c:pt>
                <c:pt idx="10314">
                  <c:v>8.49</c:v>
                </c:pt>
                <c:pt idx="10315">
                  <c:v>8.4909999999999997</c:v>
                </c:pt>
                <c:pt idx="10316">
                  <c:v>8.4920000000000009</c:v>
                </c:pt>
                <c:pt idx="10317">
                  <c:v>8.4930000000000003</c:v>
                </c:pt>
                <c:pt idx="10318">
                  <c:v>8.4939999999999998</c:v>
                </c:pt>
                <c:pt idx="10319">
                  <c:v>8.495000000000001</c:v>
                </c:pt>
                <c:pt idx="10320">
                  <c:v>8.495000000000001</c:v>
                </c:pt>
                <c:pt idx="10321">
                  <c:v>8.4960000000000004</c:v>
                </c:pt>
                <c:pt idx="10322">
                  <c:v>8.4969999999999999</c:v>
                </c:pt>
                <c:pt idx="10323">
                  <c:v>8.4979999999999993</c:v>
                </c:pt>
                <c:pt idx="10324">
                  <c:v>8.4990000000000006</c:v>
                </c:pt>
                <c:pt idx="10325">
                  <c:v>8.4990000000000006</c:v>
                </c:pt>
                <c:pt idx="10326">
                  <c:v>8.5</c:v>
                </c:pt>
                <c:pt idx="10327">
                  <c:v>8.5009999999999994</c:v>
                </c:pt>
                <c:pt idx="10328">
                  <c:v>8.5020000000000007</c:v>
                </c:pt>
                <c:pt idx="10329">
                  <c:v>8.5030000000000001</c:v>
                </c:pt>
                <c:pt idx="10330">
                  <c:v>8.5039999999999996</c:v>
                </c:pt>
                <c:pt idx="10331">
                  <c:v>8.5039999999999996</c:v>
                </c:pt>
                <c:pt idx="10332">
                  <c:v>8.5050000000000008</c:v>
                </c:pt>
                <c:pt idx="10333">
                  <c:v>8.5060000000000002</c:v>
                </c:pt>
                <c:pt idx="10334">
                  <c:v>8.5069999999999997</c:v>
                </c:pt>
                <c:pt idx="10335">
                  <c:v>8.5080000000000009</c:v>
                </c:pt>
                <c:pt idx="10336">
                  <c:v>8.5090000000000003</c:v>
                </c:pt>
                <c:pt idx="10337">
                  <c:v>8.5090000000000003</c:v>
                </c:pt>
                <c:pt idx="10338">
                  <c:v>8.51</c:v>
                </c:pt>
                <c:pt idx="10339">
                  <c:v>8.511000000000001</c:v>
                </c:pt>
                <c:pt idx="10340">
                  <c:v>8.5120000000000005</c:v>
                </c:pt>
                <c:pt idx="10341">
                  <c:v>8.5129999999999999</c:v>
                </c:pt>
                <c:pt idx="10342">
                  <c:v>8.5139999999999993</c:v>
                </c:pt>
                <c:pt idx="10343">
                  <c:v>8.5139999999999993</c:v>
                </c:pt>
                <c:pt idx="10344">
                  <c:v>8.5150000000000006</c:v>
                </c:pt>
                <c:pt idx="10345">
                  <c:v>8.516</c:v>
                </c:pt>
                <c:pt idx="10346">
                  <c:v>8.5169999999999995</c:v>
                </c:pt>
                <c:pt idx="10347">
                  <c:v>8.5180000000000007</c:v>
                </c:pt>
                <c:pt idx="10348">
                  <c:v>8.5190000000000001</c:v>
                </c:pt>
                <c:pt idx="10349">
                  <c:v>8.5190000000000001</c:v>
                </c:pt>
                <c:pt idx="10350">
                  <c:v>8.52</c:v>
                </c:pt>
                <c:pt idx="10351">
                  <c:v>8.5210000000000008</c:v>
                </c:pt>
                <c:pt idx="10352">
                  <c:v>8.5220000000000002</c:v>
                </c:pt>
                <c:pt idx="10353">
                  <c:v>8.5229999999999997</c:v>
                </c:pt>
                <c:pt idx="10354">
                  <c:v>8.5240000000000009</c:v>
                </c:pt>
                <c:pt idx="10355">
                  <c:v>8.5240000000000009</c:v>
                </c:pt>
                <c:pt idx="10356">
                  <c:v>8.5250000000000004</c:v>
                </c:pt>
                <c:pt idx="10357">
                  <c:v>8.5259999999999998</c:v>
                </c:pt>
                <c:pt idx="10358">
                  <c:v>8.527000000000001</c:v>
                </c:pt>
                <c:pt idx="10359">
                  <c:v>8.5280000000000005</c:v>
                </c:pt>
                <c:pt idx="10360">
                  <c:v>8.5289999999999999</c:v>
                </c:pt>
                <c:pt idx="10361">
                  <c:v>8.5289999999999999</c:v>
                </c:pt>
                <c:pt idx="10362">
                  <c:v>8.5299999999999994</c:v>
                </c:pt>
                <c:pt idx="10363">
                  <c:v>8.5310000000000006</c:v>
                </c:pt>
                <c:pt idx="10364">
                  <c:v>8.532</c:v>
                </c:pt>
                <c:pt idx="10365">
                  <c:v>8.5329999999999995</c:v>
                </c:pt>
                <c:pt idx="10366">
                  <c:v>8.5340000000000007</c:v>
                </c:pt>
                <c:pt idx="10367">
                  <c:v>8.5340000000000007</c:v>
                </c:pt>
                <c:pt idx="10368">
                  <c:v>8.5350000000000001</c:v>
                </c:pt>
                <c:pt idx="10369">
                  <c:v>8.5359999999999996</c:v>
                </c:pt>
                <c:pt idx="10370">
                  <c:v>8.5370000000000008</c:v>
                </c:pt>
                <c:pt idx="10371">
                  <c:v>8.5380000000000003</c:v>
                </c:pt>
                <c:pt idx="10372">
                  <c:v>8.5389999999999997</c:v>
                </c:pt>
                <c:pt idx="10373">
                  <c:v>8.5389999999999997</c:v>
                </c:pt>
                <c:pt idx="10374">
                  <c:v>8.5400000000000009</c:v>
                </c:pt>
                <c:pt idx="10375">
                  <c:v>8.5410000000000004</c:v>
                </c:pt>
                <c:pt idx="10376">
                  <c:v>8.5419999999999998</c:v>
                </c:pt>
                <c:pt idx="10377">
                  <c:v>8.543000000000001</c:v>
                </c:pt>
                <c:pt idx="10378">
                  <c:v>8.5440000000000005</c:v>
                </c:pt>
                <c:pt idx="10379">
                  <c:v>8.5440000000000005</c:v>
                </c:pt>
                <c:pt idx="10380">
                  <c:v>8.5449999999999999</c:v>
                </c:pt>
                <c:pt idx="10381">
                  <c:v>8.5459999999999994</c:v>
                </c:pt>
                <c:pt idx="10382">
                  <c:v>8.5470000000000006</c:v>
                </c:pt>
                <c:pt idx="10383">
                  <c:v>8.548</c:v>
                </c:pt>
                <c:pt idx="10384">
                  <c:v>8.5489999999999995</c:v>
                </c:pt>
                <c:pt idx="10385">
                  <c:v>8.5489999999999995</c:v>
                </c:pt>
                <c:pt idx="10386">
                  <c:v>8.5500000000000007</c:v>
                </c:pt>
                <c:pt idx="10387">
                  <c:v>8.5510000000000002</c:v>
                </c:pt>
                <c:pt idx="10388">
                  <c:v>8.5519999999999996</c:v>
                </c:pt>
                <c:pt idx="10389">
                  <c:v>8.5530000000000008</c:v>
                </c:pt>
                <c:pt idx="10390">
                  <c:v>8.5530000000000008</c:v>
                </c:pt>
                <c:pt idx="10391">
                  <c:v>8.5540000000000003</c:v>
                </c:pt>
                <c:pt idx="10392">
                  <c:v>8.5549999999999997</c:v>
                </c:pt>
                <c:pt idx="10393">
                  <c:v>8.5560000000000009</c:v>
                </c:pt>
                <c:pt idx="10394">
                  <c:v>8.5570000000000004</c:v>
                </c:pt>
                <c:pt idx="10395">
                  <c:v>8.5579999999999998</c:v>
                </c:pt>
                <c:pt idx="10396">
                  <c:v>8.5579999999999998</c:v>
                </c:pt>
                <c:pt idx="10397">
                  <c:v>8.5589999999999993</c:v>
                </c:pt>
                <c:pt idx="10398">
                  <c:v>8.56</c:v>
                </c:pt>
                <c:pt idx="10399">
                  <c:v>8.5609999999999999</c:v>
                </c:pt>
                <c:pt idx="10400">
                  <c:v>8.5619999999999994</c:v>
                </c:pt>
                <c:pt idx="10401">
                  <c:v>8.5630000000000006</c:v>
                </c:pt>
                <c:pt idx="10402">
                  <c:v>8.5630000000000006</c:v>
                </c:pt>
                <c:pt idx="10403">
                  <c:v>8.5640000000000001</c:v>
                </c:pt>
                <c:pt idx="10404">
                  <c:v>8.5649999999999995</c:v>
                </c:pt>
                <c:pt idx="10405">
                  <c:v>8.5660000000000007</c:v>
                </c:pt>
                <c:pt idx="10406">
                  <c:v>8.5670000000000002</c:v>
                </c:pt>
                <c:pt idx="10407">
                  <c:v>8.5679999999999996</c:v>
                </c:pt>
                <c:pt idx="10408">
                  <c:v>8.5679999999999996</c:v>
                </c:pt>
                <c:pt idx="10409">
                  <c:v>8.5690000000000008</c:v>
                </c:pt>
                <c:pt idx="10410">
                  <c:v>8.57</c:v>
                </c:pt>
                <c:pt idx="10411">
                  <c:v>8.5709999999999997</c:v>
                </c:pt>
                <c:pt idx="10412">
                  <c:v>8.572000000000001</c:v>
                </c:pt>
                <c:pt idx="10413">
                  <c:v>8.5730000000000004</c:v>
                </c:pt>
                <c:pt idx="10414">
                  <c:v>8.5730000000000004</c:v>
                </c:pt>
                <c:pt idx="10415">
                  <c:v>8.5739999999999998</c:v>
                </c:pt>
                <c:pt idx="10416">
                  <c:v>8.5749999999999993</c:v>
                </c:pt>
                <c:pt idx="10417">
                  <c:v>8.5760000000000005</c:v>
                </c:pt>
                <c:pt idx="10418">
                  <c:v>8.577</c:v>
                </c:pt>
                <c:pt idx="10419">
                  <c:v>8.5779999999999994</c:v>
                </c:pt>
                <c:pt idx="10420">
                  <c:v>8.5779999999999994</c:v>
                </c:pt>
                <c:pt idx="10421">
                  <c:v>8.5790000000000006</c:v>
                </c:pt>
                <c:pt idx="10422">
                  <c:v>8.58</c:v>
                </c:pt>
                <c:pt idx="10423">
                  <c:v>8.5809999999999995</c:v>
                </c:pt>
                <c:pt idx="10424">
                  <c:v>8.5820000000000007</c:v>
                </c:pt>
                <c:pt idx="10425">
                  <c:v>8.5830000000000002</c:v>
                </c:pt>
                <c:pt idx="10426">
                  <c:v>8.5830000000000002</c:v>
                </c:pt>
                <c:pt idx="10427">
                  <c:v>8.5839999999999996</c:v>
                </c:pt>
                <c:pt idx="10428">
                  <c:v>8.5850000000000009</c:v>
                </c:pt>
                <c:pt idx="10429">
                  <c:v>8.5860000000000003</c:v>
                </c:pt>
                <c:pt idx="10430">
                  <c:v>8.5869999999999997</c:v>
                </c:pt>
                <c:pt idx="10431">
                  <c:v>8.588000000000001</c:v>
                </c:pt>
                <c:pt idx="10432">
                  <c:v>8.588000000000001</c:v>
                </c:pt>
                <c:pt idx="10433">
                  <c:v>8.5890000000000004</c:v>
                </c:pt>
                <c:pt idx="10434">
                  <c:v>8.59</c:v>
                </c:pt>
                <c:pt idx="10435">
                  <c:v>8.5909999999999993</c:v>
                </c:pt>
                <c:pt idx="10436">
                  <c:v>8.5920000000000005</c:v>
                </c:pt>
                <c:pt idx="10437">
                  <c:v>8.593</c:v>
                </c:pt>
                <c:pt idx="10438">
                  <c:v>8.593</c:v>
                </c:pt>
                <c:pt idx="10439">
                  <c:v>8.5939999999999994</c:v>
                </c:pt>
                <c:pt idx="10440">
                  <c:v>8.5950000000000006</c:v>
                </c:pt>
                <c:pt idx="10441">
                  <c:v>8.5960000000000001</c:v>
                </c:pt>
                <c:pt idx="10442">
                  <c:v>8.5969999999999995</c:v>
                </c:pt>
                <c:pt idx="10443">
                  <c:v>8.5980000000000008</c:v>
                </c:pt>
                <c:pt idx="10444">
                  <c:v>8.5980000000000008</c:v>
                </c:pt>
                <c:pt idx="10445">
                  <c:v>8.5990000000000002</c:v>
                </c:pt>
                <c:pt idx="10446">
                  <c:v>8.6</c:v>
                </c:pt>
                <c:pt idx="10447">
                  <c:v>8.6010000000000009</c:v>
                </c:pt>
                <c:pt idx="10448">
                  <c:v>8.6020000000000003</c:v>
                </c:pt>
                <c:pt idx="10449">
                  <c:v>8.6020000000000003</c:v>
                </c:pt>
                <c:pt idx="10450">
                  <c:v>8.6029999999999998</c:v>
                </c:pt>
                <c:pt idx="10451">
                  <c:v>8.604000000000001</c:v>
                </c:pt>
                <c:pt idx="10452">
                  <c:v>8.6050000000000004</c:v>
                </c:pt>
                <c:pt idx="10453">
                  <c:v>8.6059999999999999</c:v>
                </c:pt>
                <c:pt idx="10454">
                  <c:v>8.6069999999999993</c:v>
                </c:pt>
                <c:pt idx="10455">
                  <c:v>8.6069999999999993</c:v>
                </c:pt>
                <c:pt idx="10456">
                  <c:v>8.6080000000000005</c:v>
                </c:pt>
                <c:pt idx="10457">
                  <c:v>8.609</c:v>
                </c:pt>
                <c:pt idx="10458">
                  <c:v>8.61</c:v>
                </c:pt>
                <c:pt idx="10459">
                  <c:v>8.6110000000000007</c:v>
                </c:pt>
                <c:pt idx="10460">
                  <c:v>8.6120000000000001</c:v>
                </c:pt>
                <c:pt idx="10461">
                  <c:v>8.6120000000000001</c:v>
                </c:pt>
                <c:pt idx="10462">
                  <c:v>8.6129999999999995</c:v>
                </c:pt>
                <c:pt idx="10463">
                  <c:v>8.6140000000000008</c:v>
                </c:pt>
                <c:pt idx="10464">
                  <c:v>8.6150000000000002</c:v>
                </c:pt>
                <c:pt idx="10465">
                  <c:v>8.6159999999999997</c:v>
                </c:pt>
                <c:pt idx="10466">
                  <c:v>8.6170000000000009</c:v>
                </c:pt>
                <c:pt idx="10467">
                  <c:v>8.6170000000000009</c:v>
                </c:pt>
                <c:pt idx="10468">
                  <c:v>8.6180000000000003</c:v>
                </c:pt>
                <c:pt idx="10469">
                  <c:v>8.6189999999999998</c:v>
                </c:pt>
                <c:pt idx="10470">
                  <c:v>8.620000000000001</c:v>
                </c:pt>
                <c:pt idx="10471">
                  <c:v>8.6210000000000004</c:v>
                </c:pt>
                <c:pt idx="10472">
                  <c:v>8.6219999999999999</c:v>
                </c:pt>
                <c:pt idx="10473">
                  <c:v>8.6219999999999999</c:v>
                </c:pt>
                <c:pt idx="10474">
                  <c:v>8.6229999999999993</c:v>
                </c:pt>
                <c:pt idx="10475">
                  <c:v>8.6240000000000006</c:v>
                </c:pt>
                <c:pt idx="10476">
                  <c:v>8.625</c:v>
                </c:pt>
                <c:pt idx="10477">
                  <c:v>8.6259999999999994</c:v>
                </c:pt>
                <c:pt idx="10478">
                  <c:v>8.6270000000000007</c:v>
                </c:pt>
                <c:pt idx="10479">
                  <c:v>8.6270000000000007</c:v>
                </c:pt>
                <c:pt idx="10480">
                  <c:v>8.6280000000000001</c:v>
                </c:pt>
                <c:pt idx="10481">
                  <c:v>8.6289999999999996</c:v>
                </c:pt>
                <c:pt idx="10482">
                  <c:v>8.6300000000000008</c:v>
                </c:pt>
                <c:pt idx="10483">
                  <c:v>8.6310000000000002</c:v>
                </c:pt>
                <c:pt idx="10484">
                  <c:v>8.6319999999999997</c:v>
                </c:pt>
                <c:pt idx="10485">
                  <c:v>8.6319999999999997</c:v>
                </c:pt>
                <c:pt idx="10486">
                  <c:v>8.6330000000000009</c:v>
                </c:pt>
                <c:pt idx="10487">
                  <c:v>8.6340000000000003</c:v>
                </c:pt>
                <c:pt idx="10488">
                  <c:v>8.6349999999999998</c:v>
                </c:pt>
                <c:pt idx="10489">
                  <c:v>8.636000000000001</c:v>
                </c:pt>
                <c:pt idx="10490">
                  <c:v>8.6370000000000005</c:v>
                </c:pt>
                <c:pt idx="10491">
                  <c:v>8.6370000000000005</c:v>
                </c:pt>
                <c:pt idx="10492">
                  <c:v>8.6379999999999999</c:v>
                </c:pt>
                <c:pt idx="10493">
                  <c:v>8.6389999999999993</c:v>
                </c:pt>
                <c:pt idx="10494">
                  <c:v>8.64</c:v>
                </c:pt>
                <c:pt idx="10495">
                  <c:v>8.641</c:v>
                </c:pt>
                <c:pt idx="10496">
                  <c:v>8.6419999999999995</c:v>
                </c:pt>
                <c:pt idx="10497">
                  <c:v>8.6419999999999995</c:v>
                </c:pt>
                <c:pt idx="10498">
                  <c:v>8.6430000000000007</c:v>
                </c:pt>
                <c:pt idx="10499">
                  <c:v>8.6440000000000001</c:v>
                </c:pt>
                <c:pt idx="10500">
                  <c:v>8.6449999999999996</c:v>
                </c:pt>
                <c:pt idx="10501">
                  <c:v>8.6460000000000008</c:v>
                </c:pt>
                <c:pt idx="10502">
                  <c:v>8.6470000000000002</c:v>
                </c:pt>
                <c:pt idx="10503">
                  <c:v>8.6470000000000002</c:v>
                </c:pt>
                <c:pt idx="10504">
                  <c:v>8.6479999999999997</c:v>
                </c:pt>
                <c:pt idx="10505">
                  <c:v>8.6490000000000009</c:v>
                </c:pt>
                <c:pt idx="10506">
                  <c:v>8.65</c:v>
                </c:pt>
                <c:pt idx="10507">
                  <c:v>8.6509999999999998</c:v>
                </c:pt>
                <c:pt idx="10508">
                  <c:v>8.652000000000001</c:v>
                </c:pt>
                <c:pt idx="10509">
                  <c:v>8.652000000000001</c:v>
                </c:pt>
                <c:pt idx="10510">
                  <c:v>8.6530000000000005</c:v>
                </c:pt>
                <c:pt idx="10511">
                  <c:v>8.6539999999999999</c:v>
                </c:pt>
                <c:pt idx="10512">
                  <c:v>8.6549999999999994</c:v>
                </c:pt>
                <c:pt idx="10513">
                  <c:v>8.6560000000000006</c:v>
                </c:pt>
                <c:pt idx="10514">
                  <c:v>8.6560000000000006</c:v>
                </c:pt>
                <c:pt idx="10515">
                  <c:v>8.657</c:v>
                </c:pt>
                <c:pt idx="10516">
                  <c:v>8.6579999999999995</c:v>
                </c:pt>
                <c:pt idx="10517">
                  <c:v>8.6590000000000007</c:v>
                </c:pt>
                <c:pt idx="10518">
                  <c:v>8.66</c:v>
                </c:pt>
                <c:pt idx="10519">
                  <c:v>8.6609999999999996</c:v>
                </c:pt>
                <c:pt idx="10520">
                  <c:v>8.6609999999999996</c:v>
                </c:pt>
                <c:pt idx="10521">
                  <c:v>8.6620000000000008</c:v>
                </c:pt>
                <c:pt idx="10522">
                  <c:v>8.6630000000000003</c:v>
                </c:pt>
                <c:pt idx="10523">
                  <c:v>8.6639999999999997</c:v>
                </c:pt>
                <c:pt idx="10524">
                  <c:v>8.6650000000000009</c:v>
                </c:pt>
                <c:pt idx="10525">
                  <c:v>8.6660000000000004</c:v>
                </c:pt>
                <c:pt idx="10526">
                  <c:v>8.6660000000000004</c:v>
                </c:pt>
                <c:pt idx="10527">
                  <c:v>8.6669999999999998</c:v>
                </c:pt>
                <c:pt idx="10528">
                  <c:v>8.668000000000001</c:v>
                </c:pt>
                <c:pt idx="10529">
                  <c:v>8.6690000000000005</c:v>
                </c:pt>
                <c:pt idx="10530">
                  <c:v>8.67</c:v>
                </c:pt>
                <c:pt idx="10531">
                  <c:v>8.6709999999999994</c:v>
                </c:pt>
                <c:pt idx="10532">
                  <c:v>8.6709999999999994</c:v>
                </c:pt>
                <c:pt idx="10533">
                  <c:v>8.6720000000000006</c:v>
                </c:pt>
                <c:pt idx="10534">
                  <c:v>8.673</c:v>
                </c:pt>
                <c:pt idx="10535">
                  <c:v>8.6739999999999995</c:v>
                </c:pt>
                <c:pt idx="10536">
                  <c:v>8.6750000000000007</c:v>
                </c:pt>
                <c:pt idx="10537">
                  <c:v>8.6760000000000002</c:v>
                </c:pt>
                <c:pt idx="10538">
                  <c:v>8.6760000000000002</c:v>
                </c:pt>
                <c:pt idx="10539">
                  <c:v>8.6769999999999996</c:v>
                </c:pt>
                <c:pt idx="10540">
                  <c:v>8.6780000000000008</c:v>
                </c:pt>
                <c:pt idx="10541">
                  <c:v>8.6790000000000003</c:v>
                </c:pt>
                <c:pt idx="10542">
                  <c:v>8.68</c:v>
                </c:pt>
                <c:pt idx="10543">
                  <c:v>8.6810000000000009</c:v>
                </c:pt>
                <c:pt idx="10544">
                  <c:v>8.6810000000000009</c:v>
                </c:pt>
                <c:pt idx="10545">
                  <c:v>8.6820000000000004</c:v>
                </c:pt>
                <c:pt idx="10546">
                  <c:v>8.6829999999999998</c:v>
                </c:pt>
                <c:pt idx="10547">
                  <c:v>8.6839999999999993</c:v>
                </c:pt>
                <c:pt idx="10548">
                  <c:v>8.6850000000000005</c:v>
                </c:pt>
                <c:pt idx="10549">
                  <c:v>8.6859999999999999</c:v>
                </c:pt>
                <c:pt idx="10550">
                  <c:v>8.6859999999999999</c:v>
                </c:pt>
                <c:pt idx="10551">
                  <c:v>8.6869999999999994</c:v>
                </c:pt>
                <c:pt idx="10552">
                  <c:v>8.6880000000000006</c:v>
                </c:pt>
                <c:pt idx="10553">
                  <c:v>8.6890000000000001</c:v>
                </c:pt>
                <c:pt idx="10554">
                  <c:v>8.69</c:v>
                </c:pt>
                <c:pt idx="10555">
                  <c:v>8.6910000000000007</c:v>
                </c:pt>
                <c:pt idx="10556">
                  <c:v>8.6910000000000007</c:v>
                </c:pt>
                <c:pt idx="10557">
                  <c:v>8.6920000000000002</c:v>
                </c:pt>
                <c:pt idx="10558">
                  <c:v>8.6929999999999996</c:v>
                </c:pt>
                <c:pt idx="10559">
                  <c:v>8.6940000000000008</c:v>
                </c:pt>
                <c:pt idx="10560">
                  <c:v>8.6950000000000003</c:v>
                </c:pt>
                <c:pt idx="10561">
                  <c:v>8.6959999999999997</c:v>
                </c:pt>
                <c:pt idx="10562">
                  <c:v>8.6959999999999997</c:v>
                </c:pt>
                <c:pt idx="10563">
                  <c:v>8.697000000000001</c:v>
                </c:pt>
                <c:pt idx="10564">
                  <c:v>8.6980000000000004</c:v>
                </c:pt>
                <c:pt idx="10565">
                  <c:v>8.6989999999999998</c:v>
                </c:pt>
                <c:pt idx="10566">
                  <c:v>8.6999999999999993</c:v>
                </c:pt>
                <c:pt idx="10567">
                  <c:v>8.7010000000000005</c:v>
                </c:pt>
                <c:pt idx="10568">
                  <c:v>8.7010000000000005</c:v>
                </c:pt>
                <c:pt idx="10569">
                  <c:v>8.702</c:v>
                </c:pt>
                <c:pt idx="10570">
                  <c:v>8.7029999999999994</c:v>
                </c:pt>
                <c:pt idx="10571">
                  <c:v>8.7040000000000006</c:v>
                </c:pt>
                <c:pt idx="10572">
                  <c:v>8.7050000000000001</c:v>
                </c:pt>
                <c:pt idx="10573">
                  <c:v>8.7059999999999995</c:v>
                </c:pt>
                <c:pt idx="10574">
                  <c:v>8.7059999999999995</c:v>
                </c:pt>
                <c:pt idx="10575">
                  <c:v>8.7070000000000007</c:v>
                </c:pt>
                <c:pt idx="10576">
                  <c:v>8.7080000000000002</c:v>
                </c:pt>
                <c:pt idx="10577">
                  <c:v>8.7089999999999996</c:v>
                </c:pt>
                <c:pt idx="10578">
                  <c:v>8.7100000000000009</c:v>
                </c:pt>
                <c:pt idx="10579">
                  <c:v>8.7100000000000009</c:v>
                </c:pt>
                <c:pt idx="10580">
                  <c:v>8.7110000000000003</c:v>
                </c:pt>
                <c:pt idx="10581">
                  <c:v>8.7119999999999997</c:v>
                </c:pt>
                <c:pt idx="10582">
                  <c:v>8.713000000000001</c:v>
                </c:pt>
                <c:pt idx="10583">
                  <c:v>8.7140000000000004</c:v>
                </c:pt>
                <c:pt idx="10584">
                  <c:v>8.7149999999999999</c:v>
                </c:pt>
                <c:pt idx="10585">
                  <c:v>8.7149999999999999</c:v>
                </c:pt>
                <c:pt idx="10586">
                  <c:v>8.7159999999999993</c:v>
                </c:pt>
                <c:pt idx="10587">
                  <c:v>8.7170000000000005</c:v>
                </c:pt>
                <c:pt idx="10588">
                  <c:v>8.718</c:v>
                </c:pt>
                <c:pt idx="10589">
                  <c:v>8.7189999999999994</c:v>
                </c:pt>
                <c:pt idx="10590">
                  <c:v>8.7200000000000006</c:v>
                </c:pt>
                <c:pt idx="10591">
                  <c:v>8.7200000000000006</c:v>
                </c:pt>
                <c:pt idx="10592">
                  <c:v>8.7210000000000001</c:v>
                </c:pt>
                <c:pt idx="10593">
                  <c:v>8.7219999999999995</c:v>
                </c:pt>
                <c:pt idx="10594">
                  <c:v>8.7230000000000008</c:v>
                </c:pt>
                <c:pt idx="10595">
                  <c:v>8.7240000000000002</c:v>
                </c:pt>
                <c:pt idx="10596">
                  <c:v>8.7249999999999996</c:v>
                </c:pt>
                <c:pt idx="10597">
                  <c:v>8.7249999999999996</c:v>
                </c:pt>
                <c:pt idx="10598">
                  <c:v>8.7260000000000009</c:v>
                </c:pt>
                <c:pt idx="10599">
                  <c:v>8.7270000000000003</c:v>
                </c:pt>
                <c:pt idx="10600">
                  <c:v>8.7279999999999998</c:v>
                </c:pt>
                <c:pt idx="10601">
                  <c:v>8.729000000000001</c:v>
                </c:pt>
                <c:pt idx="10602">
                  <c:v>8.73</c:v>
                </c:pt>
                <c:pt idx="10603">
                  <c:v>8.73</c:v>
                </c:pt>
                <c:pt idx="10604">
                  <c:v>8.7309999999999999</c:v>
                </c:pt>
                <c:pt idx="10605">
                  <c:v>8.7319999999999993</c:v>
                </c:pt>
                <c:pt idx="10606">
                  <c:v>8.7330000000000005</c:v>
                </c:pt>
                <c:pt idx="10607">
                  <c:v>8.734</c:v>
                </c:pt>
                <c:pt idx="10608">
                  <c:v>8.7349999999999994</c:v>
                </c:pt>
                <c:pt idx="10609">
                  <c:v>8.7349999999999994</c:v>
                </c:pt>
                <c:pt idx="10610">
                  <c:v>8.7360000000000007</c:v>
                </c:pt>
                <c:pt idx="10611">
                  <c:v>8.7370000000000001</c:v>
                </c:pt>
                <c:pt idx="10612">
                  <c:v>8.7379999999999995</c:v>
                </c:pt>
                <c:pt idx="10613">
                  <c:v>8.7390000000000008</c:v>
                </c:pt>
                <c:pt idx="10614">
                  <c:v>8.74</c:v>
                </c:pt>
                <c:pt idx="10615">
                  <c:v>8.74</c:v>
                </c:pt>
                <c:pt idx="10616">
                  <c:v>8.7409999999999997</c:v>
                </c:pt>
                <c:pt idx="10617">
                  <c:v>8.7420000000000009</c:v>
                </c:pt>
                <c:pt idx="10618">
                  <c:v>8.7430000000000003</c:v>
                </c:pt>
                <c:pt idx="10619">
                  <c:v>8.7439999999999998</c:v>
                </c:pt>
                <c:pt idx="10620">
                  <c:v>8.745000000000001</c:v>
                </c:pt>
                <c:pt idx="10621">
                  <c:v>8.745000000000001</c:v>
                </c:pt>
                <c:pt idx="10622">
                  <c:v>8.7460000000000004</c:v>
                </c:pt>
                <c:pt idx="10623">
                  <c:v>8.7469999999999999</c:v>
                </c:pt>
                <c:pt idx="10624">
                  <c:v>8.7479999999999993</c:v>
                </c:pt>
                <c:pt idx="10625">
                  <c:v>8.7490000000000006</c:v>
                </c:pt>
                <c:pt idx="10626">
                  <c:v>8.75</c:v>
                </c:pt>
                <c:pt idx="10627">
                  <c:v>8.75</c:v>
                </c:pt>
                <c:pt idx="10628">
                  <c:v>8.7509999999999994</c:v>
                </c:pt>
                <c:pt idx="10629">
                  <c:v>8.7520000000000007</c:v>
                </c:pt>
                <c:pt idx="10630">
                  <c:v>8.7530000000000001</c:v>
                </c:pt>
                <c:pt idx="10631">
                  <c:v>8.7539999999999996</c:v>
                </c:pt>
                <c:pt idx="10632">
                  <c:v>8.7550000000000008</c:v>
                </c:pt>
                <c:pt idx="10633">
                  <c:v>8.7550000000000008</c:v>
                </c:pt>
                <c:pt idx="10634">
                  <c:v>8.7560000000000002</c:v>
                </c:pt>
                <c:pt idx="10635">
                  <c:v>8.7569999999999997</c:v>
                </c:pt>
                <c:pt idx="10636">
                  <c:v>8.7580000000000009</c:v>
                </c:pt>
                <c:pt idx="10637">
                  <c:v>8.7590000000000003</c:v>
                </c:pt>
                <c:pt idx="10638">
                  <c:v>8.7590000000000003</c:v>
                </c:pt>
                <c:pt idx="10639">
                  <c:v>8.76</c:v>
                </c:pt>
                <c:pt idx="10640">
                  <c:v>8.761000000000001</c:v>
                </c:pt>
                <c:pt idx="10641">
                  <c:v>8.7620000000000005</c:v>
                </c:pt>
                <c:pt idx="10642">
                  <c:v>8.7629999999999999</c:v>
                </c:pt>
                <c:pt idx="10643">
                  <c:v>8.7639999999999993</c:v>
                </c:pt>
                <c:pt idx="10644">
                  <c:v>8.7639999999999993</c:v>
                </c:pt>
                <c:pt idx="10645">
                  <c:v>8.7650000000000006</c:v>
                </c:pt>
                <c:pt idx="10646">
                  <c:v>8.766</c:v>
                </c:pt>
                <c:pt idx="10647">
                  <c:v>8.7669999999999995</c:v>
                </c:pt>
                <c:pt idx="10648">
                  <c:v>8.7680000000000007</c:v>
                </c:pt>
                <c:pt idx="10649">
                  <c:v>8.7690000000000001</c:v>
                </c:pt>
                <c:pt idx="10650">
                  <c:v>8.7690000000000001</c:v>
                </c:pt>
                <c:pt idx="10651">
                  <c:v>8.77</c:v>
                </c:pt>
                <c:pt idx="10652">
                  <c:v>8.7710000000000008</c:v>
                </c:pt>
                <c:pt idx="10653">
                  <c:v>8.7720000000000002</c:v>
                </c:pt>
                <c:pt idx="10654">
                  <c:v>8.7729999999999997</c:v>
                </c:pt>
                <c:pt idx="10655">
                  <c:v>8.7740000000000009</c:v>
                </c:pt>
                <c:pt idx="10656">
                  <c:v>8.7740000000000009</c:v>
                </c:pt>
                <c:pt idx="10657">
                  <c:v>8.7750000000000004</c:v>
                </c:pt>
                <c:pt idx="10658">
                  <c:v>8.7759999999999998</c:v>
                </c:pt>
                <c:pt idx="10659">
                  <c:v>8.777000000000001</c:v>
                </c:pt>
                <c:pt idx="10660">
                  <c:v>8.7780000000000005</c:v>
                </c:pt>
                <c:pt idx="10661">
                  <c:v>8.7789999999999999</c:v>
                </c:pt>
                <c:pt idx="10662">
                  <c:v>8.7789999999999999</c:v>
                </c:pt>
                <c:pt idx="10663">
                  <c:v>8.7799999999999994</c:v>
                </c:pt>
                <c:pt idx="10664">
                  <c:v>8.7810000000000006</c:v>
                </c:pt>
                <c:pt idx="10665">
                  <c:v>8.782</c:v>
                </c:pt>
                <c:pt idx="10666">
                  <c:v>8.7829999999999995</c:v>
                </c:pt>
                <c:pt idx="10667">
                  <c:v>8.7840000000000007</c:v>
                </c:pt>
                <c:pt idx="10668">
                  <c:v>8.7840000000000007</c:v>
                </c:pt>
                <c:pt idx="10669">
                  <c:v>8.7850000000000001</c:v>
                </c:pt>
                <c:pt idx="10670">
                  <c:v>8.7859999999999996</c:v>
                </c:pt>
                <c:pt idx="10671">
                  <c:v>8.7870000000000008</c:v>
                </c:pt>
                <c:pt idx="10672">
                  <c:v>8.7880000000000003</c:v>
                </c:pt>
                <c:pt idx="10673">
                  <c:v>8.7889999999999997</c:v>
                </c:pt>
                <c:pt idx="10674">
                  <c:v>8.7889999999999997</c:v>
                </c:pt>
                <c:pt idx="10675">
                  <c:v>8.7900000000000009</c:v>
                </c:pt>
                <c:pt idx="10676">
                  <c:v>8.7910000000000004</c:v>
                </c:pt>
                <c:pt idx="10677">
                  <c:v>8.7919999999999998</c:v>
                </c:pt>
                <c:pt idx="10678">
                  <c:v>8.793000000000001</c:v>
                </c:pt>
                <c:pt idx="10679">
                  <c:v>8.7940000000000005</c:v>
                </c:pt>
                <c:pt idx="10680">
                  <c:v>8.7940000000000005</c:v>
                </c:pt>
                <c:pt idx="10681">
                  <c:v>8.7949999999999999</c:v>
                </c:pt>
                <c:pt idx="10682">
                  <c:v>8.7959999999999994</c:v>
                </c:pt>
                <c:pt idx="10683">
                  <c:v>8.7970000000000006</c:v>
                </c:pt>
                <c:pt idx="10684">
                  <c:v>8.798</c:v>
                </c:pt>
                <c:pt idx="10685">
                  <c:v>8.7989999999999995</c:v>
                </c:pt>
                <c:pt idx="10686">
                  <c:v>8.7989999999999995</c:v>
                </c:pt>
                <c:pt idx="10687">
                  <c:v>8.8000000000000007</c:v>
                </c:pt>
                <c:pt idx="10688">
                  <c:v>8.8010000000000002</c:v>
                </c:pt>
                <c:pt idx="10689">
                  <c:v>8.8019999999999996</c:v>
                </c:pt>
                <c:pt idx="10690">
                  <c:v>8.8030000000000008</c:v>
                </c:pt>
                <c:pt idx="10691">
                  <c:v>8.8040000000000003</c:v>
                </c:pt>
                <c:pt idx="10692">
                  <c:v>8.8040000000000003</c:v>
                </c:pt>
                <c:pt idx="10693">
                  <c:v>8.8049999999999997</c:v>
                </c:pt>
                <c:pt idx="10694">
                  <c:v>8.8060000000000009</c:v>
                </c:pt>
                <c:pt idx="10695">
                  <c:v>8.8070000000000004</c:v>
                </c:pt>
                <c:pt idx="10696">
                  <c:v>8.8079999999999998</c:v>
                </c:pt>
                <c:pt idx="10697">
                  <c:v>8.8089999999999993</c:v>
                </c:pt>
                <c:pt idx="10698">
                  <c:v>8.8089999999999993</c:v>
                </c:pt>
                <c:pt idx="10699">
                  <c:v>8.81</c:v>
                </c:pt>
                <c:pt idx="10700">
                  <c:v>8.8109999999999999</c:v>
                </c:pt>
                <c:pt idx="10701">
                  <c:v>8.8119999999999994</c:v>
                </c:pt>
                <c:pt idx="10702">
                  <c:v>8.8130000000000006</c:v>
                </c:pt>
                <c:pt idx="10703">
                  <c:v>8.8130000000000006</c:v>
                </c:pt>
                <c:pt idx="10704">
                  <c:v>8.8140000000000001</c:v>
                </c:pt>
                <c:pt idx="10705">
                  <c:v>8.8149999999999995</c:v>
                </c:pt>
                <c:pt idx="10706">
                  <c:v>8.8160000000000007</c:v>
                </c:pt>
                <c:pt idx="10707">
                  <c:v>8.8170000000000002</c:v>
                </c:pt>
                <c:pt idx="10708">
                  <c:v>8.8179999999999996</c:v>
                </c:pt>
                <c:pt idx="10709">
                  <c:v>8.8179999999999996</c:v>
                </c:pt>
                <c:pt idx="10710">
                  <c:v>8.8190000000000008</c:v>
                </c:pt>
                <c:pt idx="10711">
                  <c:v>8.82</c:v>
                </c:pt>
                <c:pt idx="10712">
                  <c:v>8.8209999999999997</c:v>
                </c:pt>
                <c:pt idx="10713">
                  <c:v>8.822000000000001</c:v>
                </c:pt>
                <c:pt idx="10714">
                  <c:v>8.8230000000000004</c:v>
                </c:pt>
                <c:pt idx="10715">
                  <c:v>8.8230000000000004</c:v>
                </c:pt>
                <c:pt idx="10716">
                  <c:v>8.8239999999999998</c:v>
                </c:pt>
                <c:pt idx="10717">
                  <c:v>8.8249999999999993</c:v>
                </c:pt>
                <c:pt idx="10718">
                  <c:v>8.8260000000000005</c:v>
                </c:pt>
                <c:pt idx="10719">
                  <c:v>8.827</c:v>
                </c:pt>
                <c:pt idx="10720">
                  <c:v>8.8279999999999994</c:v>
                </c:pt>
                <c:pt idx="10721">
                  <c:v>8.8279999999999994</c:v>
                </c:pt>
                <c:pt idx="10722">
                  <c:v>8.8290000000000006</c:v>
                </c:pt>
                <c:pt idx="10723">
                  <c:v>8.83</c:v>
                </c:pt>
                <c:pt idx="10724">
                  <c:v>8.8309999999999995</c:v>
                </c:pt>
                <c:pt idx="10725">
                  <c:v>8.8320000000000007</c:v>
                </c:pt>
                <c:pt idx="10726">
                  <c:v>8.8330000000000002</c:v>
                </c:pt>
                <c:pt idx="10727">
                  <c:v>8.8330000000000002</c:v>
                </c:pt>
                <c:pt idx="10728">
                  <c:v>8.8339999999999996</c:v>
                </c:pt>
                <c:pt idx="10729">
                  <c:v>8.8350000000000009</c:v>
                </c:pt>
                <c:pt idx="10730">
                  <c:v>8.8360000000000003</c:v>
                </c:pt>
                <c:pt idx="10731">
                  <c:v>8.8369999999999997</c:v>
                </c:pt>
                <c:pt idx="10732">
                  <c:v>8.838000000000001</c:v>
                </c:pt>
                <c:pt idx="10733">
                  <c:v>8.838000000000001</c:v>
                </c:pt>
                <c:pt idx="10734">
                  <c:v>8.8390000000000004</c:v>
                </c:pt>
                <c:pt idx="10735">
                  <c:v>8.84</c:v>
                </c:pt>
                <c:pt idx="10736">
                  <c:v>8.8409999999999993</c:v>
                </c:pt>
                <c:pt idx="10737">
                  <c:v>8.8420000000000005</c:v>
                </c:pt>
                <c:pt idx="10738">
                  <c:v>8.843</c:v>
                </c:pt>
                <c:pt idx="10739">
                  <c:v>8.843</c:v>
                </c:pt>
                <c:pt idx="10740">
                  <c:v>8.8439999999999994</c:v>
                </c:pt>
                <c:pt idx="10741">
                  <c:v>8.8450000000000006</c:v>
                </c:pt>
                <c:pt idx="10742">
                  <c:v>8.8460000000000001</c:v>
                </c:pt>
                <c:pt idx="10743">
                  <c:v>8.8469999999999995</c:v>
                </c:pt>
                <c:pt idx="10744">
                  <c:v>8.8480000000000008</c:v>
                </c:pt>
                <c:pt idx="10745">
                  <c:v>8.8480000000000008</c:v>
                </c:pt>
                <c:pt idx="10746">
                  <c:v>8.8490000000000002</c:v>
                </c:pt>
                <c:pt idx="10747">
                  <c:v>8.85</c:v>
                </c:pt>
                <c:pt idx="10748">
                  <c:v>8.8510000000000009</c:v>
                </c:pt>
                <c:pt idx="10749">
                  <c:v>8.8520000000000003</c:v>
                </c:pt>
                <c:pt idx="10750">
                  <c:v>8.8529999999999998</c:v>
                </c:pt>
                <c:pt idx="10751">
                  <c:v>8.8529999999999998</c:v>
                </c:pt>
                <c:pt idx="10752">
                  <c:v>8.854000000000001</c:v>
                </c:pt>
                <c:pt idx="10753">
                  <c:v>8.8550000000000004</c:v>
                </c:pt>
                <c:pt idx="10754">
                  <c:v>8.8559999999999999</c:v>
                </c:pt>
                <c:pt idx="10755">
                  <c:v>8.8569999999999993</c:v>
                </c:pt>
                <c:pt idx="10756">
                  <c:v>8.8580000000000005</c:v>
                </c:pt>
                <c:pt idx="10757">
                  <c:v>8.8580000000000005</c:v>
                </c:pt>
                <c:pt idx="10758">
                  <c:v>8.859</c:v>
                </c:pt>
                <c:pt idx="10759">
                  <c:v>8.86</c:v>
                </c:pt>
                <c:pt idx="10760">
                  <c:v>8.8610000000000007</c:v>
                </c:pt>
                <c:pt idx="10761">
                  <c:v>8.8620000000000001</c:v>
                </c:pt>
                <c:pt idx="10762">
                  <c:v>8.8620000000000001</c:v>
                </c:pt>
                <c:pt idx="10763">
                  <c:v>8.8629999999999995</c:v>
                </c:pt>
                <c:pt idx="10764">
                  <c:v>8.8640000000000008</c:v>
                </c:pt>
                <c:pt idx="10765">
                  <c:v>8.8650000000000002</c:v>
                </c:pt>
                <c:pt idx="10766">
                  <c:v>8.8659999999999997</c:v>
                </c:pt>
                <c:pt idx="10767">
                  <c:v>8.8670000000000009</c:v>
                </c:pt>
                <c:pt idx="10768">
                  <c:v>8.8670000000000009</c:v>
                </c:pt>
                <c:pt idx="10769">
                  <c:v>8.8680000000000003</c:v>
                </c:pt>
                <c:pt idx="10770">
                  <c:v>8.8689999999999998</c:v>
                </c:pt>
                <c:pt idx="10771">
                  <c:v>8.870000000000001</c:v>
                </c:pt>
                <c:pt idx="10772">
                  <c:v>8.8710000000000004</c:v>
                </c:pt>
                <c:pt idx="10773">
                  <c:v>8.8719999999999999</c:v>
                </c:pt>
                <c:pt idx="10774">
                  <c:v>8.8719999999999999</c:v>
                </c:pt>
                <c:pt idx="10775">
                  <c:v>8.8729999999999993</c:v>
                </c:pt>
                <c:pt idx="10776">
                  <c:v>8.8740000000000006</c:v>
                </c:pt>
                <c:pt idx="10777">
                  <c:v>8.875</c:v>
                </c:pt>
                <c:pt idx="10778">
                  <c:v>8.8759999999999994</c:v>
                </c:pt>
                <c:pt idx="10779">
                  <c:v>8.8770000000000007</c:v>
                </c:pt>
                <c:pt idx="10780">
                  <c:v>8.8770000000000007</c:v>
                </c:pt>
                <c:pt idx="10781">
                  <c:v>8.8780000000000001</c:v>
                </c:pt>
                <c:pt idx="10782">
                  <c:v>8.8789999999999996</c:v>
                </c:pt>
                <c:pt idx="10783">
                  <c:v>8.8800000000000008</c:v>
                </c:pt>
                <c:pt idx="10784">
                  <c:v>8.8810000000000002</c:v>
                </c:pt>
                <c:pt idx="10785">
                  <c:v>8.8819999999999997</c:v>
                </c:pt>
                <c:pt idx="10786">
                  <c:v>8.8819999999999997</c:v>
                </c:pt>
                <c:pt idx="10787">
                  <c:v>8.8830000000000009</c:v>
                </c:pt>
                <c:pt idx="10788">
                  <c:v>8.8840000000000003</c:v>
                </c:pt>
                <c:pt idx="10789">
                  <c:v>8.8849999999999998</c:v>
                </c:pt>
                <c:pt idx="10790">
                  <c:v>8.886000000000001</c:v>
                </c:pt>
                <c:pt idx="10791">
                  <c:v>8.8870000000000005</c:v>
                </c:pt>
                <c:pt idx="10792">
                  <c:v>8.8870000000000005</c:v>
                </c:pt>
                <c:pt idx="10793">
                  <c:v>8.8879999999999999</c:v>
                </c:pt>
                <c:pt idx="10794">
                  <c:v>8.8889999999999993</c:v>
                </c:pt>
                <c:pt idx="10795">
                  <c:v>8.89</c:v>
                </c:pt>
                <c:pt idx="10796">
                  <c:v>8.891</c:v>
                </c:pt>
                <c:pt idx="10797">
                  <c:v>8.8919999999999995</c:v>
                </c:pt>
                <c:pt idx="10798">
                  <c:v>8.8919999999999995</c:v>
                </c:pt>
                <c:pt idx="10799">
                  <c:v>8.8930000000000007</c:v>
                </c:pt>
                <c:pt idx="10800">
                  <c:v>8.8940000000000001</c:v>
                </c:pt>
                <c:pt idx="10801">
                  <c:v>8.8949999999999996</c:v>
                </c:pt>
                <c:pt idx="10802">
                  <c:v>8.8960000000000008</c:v>
                </c:pt>
                <c:pt idx="10803">
                  <c:v>8.8970000000000002</c:v>
                </c:pt>
                <c:pt idx="10804">
                  <c:v>8.8970000000000002</c:v>
                </c:pt>
                <c:pt idx="10805">
                  <c:v>8.8979999999999997</c:v>
                </c:pt>
                <c:pt idx="10806">
                  <c:v>8.8990000000000009</c:v>
                </c:pt>
                <c:pt idx="10807">
                  <c:v>8.9</c:v>
                </c:pt>
                <c:pt idx="10808">
                  <c:v>8.9009999999999998</c:v>
                </c:pt>
                <c:pt idx="10809">
                  <c:v>8.902000000000001</c:v>
                </c:pt>
                <c:pt idx="10810">
                  <c:v>8.902000000000001</c:v>
                </c:pt>
                <c:pt idx="10811">
                  <c:v>8.9030000000000005</c:v>
                </c:pt>
                <c:pt idx="10812">
                  <c:v>8.9039999999999999</c:v>
                </c:pt>
                <c:pt idx="10813">
                  <c:v>8.9049999999999994</c:v>
                </c:pt>
                <c:pt idx="10814">
                  <c:v>8.9060000000000006</c:v>
                </c:pt>
                <c:pt idx="10815">
                  <c:v>8.907</c:v>
                </c:pt>
                <c:pt idx="10816">
                  <c:v>8.907</c:v>
                </c:pt>
                <c:pt idx="10817">
                  <c:v>8.9079999999999995</c:v>
                </c:pt>
                <c:pt idx="10818">
                  <c:v>8.9090000000000007</c:v>
                </c:pt>
                <c:pt idx="10819">
                  <c:v>8.91</c:v>
                </c:pt>
                <c:pt idx="10820">
                  <c:v>8.9109999999999996</c:v>
                </c:pt>
                <c:pt idx="10821">
                  <c:v>8.9120000000000008</c:v>
                </c:pt>
                <c:pt idx="10822">
                  <c:v>8.9120000000000008</c:v>
                </c:pt>
                <c:pt idx="10823">
                  <c:v>8.9130000000000003</c:v>
                </c:pt>
                <c:pt idx="10824">
                  <c:v>8.9139999999999997</c:v>
                </c:pt>
                <c:pt idx="10825">
                  <c:v>8.9150000000000009</c:v>
                </c:pt>
                <c:pt idx="10826">
                  <c:v>8.9160000000000004</c:v>
                </c:pt>
                <c:pt idx="10827">
                  <c:v>8.9160000000000004</c:v>
                </c:pt>
                <c:pt idx="10828">
                  <c:v>8.9169999999999998</c:v>
                </c:pt>
                <c:pt idx="10829">
                  <c:v>8.918000000000001</c:v>
                </c:pt>
                <c:pt idx="10830">
                  <c:v>8.9190000000000005</c:v>
                </c:pt>
                <c:pt idx="10831">
                  <c:v>8.92</c:v>
                </c:pt>
                <c:pt idx="10832">
                  <c:v>8.9209999999999994</c:v>
                </c:pt>
                <c:pt idx="10833">
                  <c:v>8.9209999999999994</c:v>
                </c:pt>
                <c:pt idx="10834">
                  <c:v>8.9220000000000006</c:v>
                </c:pt>
                <c:pt idx="10835">
                  <c:v>8.923</c:v>
                </c:pt>
                <c:pt idx="10836">
                  <c:v>8.9239999999999995</c:v>
                </c:pt>
                <c:pt idx="10837">
                  <c:v>8.9250000000000007</c:v>
                </c:pt>
                <c:pt idx="10838">
                  <c:v>8.9260000000000002</c:v>
                </c:pt>
                <c:pt idx="10839">
                  <c:v>8.9260000000000002</c:v>
                </c:pt>
                <c:pt idx="10840">
                  <c:v>8.9269999999999996</c:v>
                </c:pt>
                <c:pt idx="10841">
                  <c:v>8.9280000000000008</c:v>
                </c:pt>
                <c:pt idx="10842">
                  <c:v>8.9290000000000003</c:v>
                </c:pt>
                <c:pt idx="10843">
                  <c:v>8.93</c:v>
                </c:pt>
                <c:pt idx="10844">
                  <c:v>8.9310000000000009</c:v>
                </c:pt>
                <c:pt idx="10845">
                  <c:v>8.9310000000000009</c:v>
                </c:pt>
                <c:pt idx="10846">
                  <c:v>8.9320000000000004</c:v>
                </c:pt>
                <c:pt idx="10847">
                  <c:v>8.9329999999999998</c:v>
                </c:pt>
                <c:pt idx="10848">
                  <c:v>8.9339999999999993</c:v>
                </c:pt>
                <c:pt idx="10849">
                  <c:v>8.9350000000000005</c:v>
                </c:pt>
                <c:pt idx="10850">
                  <c:v>8.9359999999999999</c:v>
                </c:pt>
                <c:pt idx="10851">
                  <c:v>8.9359999999999999</c:v>
                </c:pt>
                <c:pt idx="10852">
                  <c:v>8.9369999999999994</c:v>
                </c:pt>
                <c:pt idx="10853">
                  <c:v>8.9380000000000006</c:v>
                </c:pt>
                <c:pt idx="10854">
                  <c:v>8.9390000000000001</c:v>
                </c:pt>
                <c:pt idx="10855">
                  <c:v>8.94</c:v>
                </c:pt>
                <c:pt idx="10856">
                  <c:v>8.9410000000000007</c:v>
                </c:pt>
                <c:pt idx="10857">
                  <c:v>8.9410000000000007</c:v>
                </c:pt>
                <c:pt idx="10858">
                  <c:v>8.9420000000000002</c:v>
                </c:pt>
                <c:pt idx="10859">
                  <c:v>8.9429999999999996</c:v>
                </c:pt>
                <c:pt idx="10860">
                  <c:v>8.9440000000000008</c:v>
                </c:pt>
                <c:pt idx="10861">
                  <c:v>8.9450000000000003</c:v>
                </c:pt>
                <c:pt idx="10862">
                  <c:v>8.9459999999999997</c:v>
                </c:pt>
                <c:pt idx="10863">
                  <c:v>8.9459999999999997</c:v>
                </c:pt>
                <c:pt idx="10864">
                  <c:v>8.947000000000001</c:v>
                </c:pt>
                <c:pt idx="10865">
                  <c:v>8.9480000000000004</c:v>
                </c:pt>
                <c:pt idx="10866">
                  <c:v>8.9489999999999998</c:v>
                </c:pt>
                <c:pt idx="10867">
                  <c:v>8.9499999999999993</c:v>
                </c:pt>
                <c:pt idx="10868">
                  <c:v>8.9510000000000005</c:v>
                </c:pt>
                <c:pt idx="10869">
                  <c:v>8.9510000000000005</c:v>
                </c:pt>
                <c:pt idx="10870">
                  <c:v>8.952</c:v>
                </c:pt>
                <c:pt idx="10871">
                  <c:v>8.9529999999999994</c:v>
                </c:pt>
                <c:pt idx="10872">
                  <c:v>8.9540000000000006</c:v>
                </c:pt>
                <c:pt idx="10873">
                  <c:v>8.9550000000000001</c:v>
                </c:pt>
                <c:pt idx="10874">
                  <c:v>8.9559999999999995</c:v>
                </c:pt>
                <c:pt idx="10875">
                  <c:v>8.9559999999999995</c:v>
                </c:pt>
                <c:pt idx="10876">
                  <c:v>8.9570000000000007</c:v>
                </c:pt>
                <c:pt idx="10877">
                  <c:v>8.9580000000000002</c:v>
                </c:pt>
                <c:pt idx="10878">
                  <c:v>8.9589999999999996</c:v>
                </c:pt>
                <c:pt idx="10879">
                  <c:v>8.9600000000000009</c:v>
                </c:pt>
                <c:pt idx="10880">
                  <c:v>8.9610000000000003</c:v>
                </c:pt>
                <c:pt idx="10881">
                  <c:v>8.9610000000000003</c:v>
                </c:pt>
                <c:pt idx="10882">
                  <c:v>8.9619999999999997</c:v>
                </c:pt>
                <c:pt idx="10883">
                  <c:v>8.963000000000001</c:v>
                </c:pt>
                <c:pt idx="10884">
                  <c:v>8.9640000000000004</c:v>
                </c:pt>
                <c:pt idx="10885">
                  <c:v>8.9649999999999999</c:v>
                </c:pt>
                <c:pt idx="10886">
                  <c:v>8.9649999999999999</c:v>
                </c:pt>
                <c:pt idx="10887">
                  <c:v>8.9659999999999993</c:v>
                </c:pt>
                <c:pt idx="10888">
                  <c:v>8.9670000000000005</c:v>
                </c:pt>
                <c:pt idx="10889">
                  <c:v>8.968</c:v>
                </c:pt>
                <c:pt idx="10890">
                  <c:v>8.9689999999999994</c:v>
                </c:pt>
                <c:pt idx="10891">
                  <c:v>8.9700000000000006</c:v>
                </c:pt>
                <c:pt idx="10892">
                  <c:v>8.9700000000000006</c:v>
                </c:pt>
                <c:pt idx="10893">
                  <c:v>8.9710000000000001</c:v>
                </c:pt>
                <c:pt idx="10894">
                  <c:v>8.9719999999999995</c:v>
                </c:pt>
                <c:pt idx="10895">
                  <c:v>8.9730000000000008</c:v>
                </c:pt>
                <c:pt idx="10896">
                  <c:v>8.9740000000000002</c:v>
                </c:pt>
                <c:pt idx="10897">
                  <c:v>8.9749999999999996</c:v>
                </c:pt>
                <c:pt idx="10898">
                  <c:v>8.9749999999999996</c:v>
                </c:pt>
                <c:pt idx="10899">
                  <c:v>8.9760000000000009</c:v>
                </c:pt>
                <c:pt idx="10900">
                  <c:v>8.9770000000000003</c:v>
                </c:pt>
                <c:pt idx="10901">
                  <c:v>8.9779999999999998</c:v>
                </c:pt>
                <c:pt idx="10902">
                  <c:v>8.979000000000001</c:v>
                </c:pt>
                <c:pt idx="10903">
                  <c:v>8.98</c:v>
                </c:pt>
                <c:pt idx="10904">
                  <c:v>8.98</c:v>
                </c:pt>
                <c:pt idx="10905">
                  <c:v>8.9809999999999999</c:v>
                </c:pt>
                <c:pt idx="10906">
                  <c:v>8.9819999999999993</c:v>
                </c:pt>
                <c:pt idx="10907">
                  <c:v>8.9830000000000005</c:v>
                </c:pt>
                <c:pt idx="10908">
                  <c:v>8.984</c:v>
                </c:pt>
                <c:pt idx="10909">
                  <c:v>8.9849999999999994</c:v>
                </c:pt>
                <c:pt idx="10910">
                  <c:v>8.9849999999999994</c:v>
                </c:pt>
                <c:pt idx="10911">
                  <c:v>8.9860000000000007</c:v>
                </c:pt>
                <c:pt idx="10912">
                  <c:v>8.9870000000000001</c:v>
                </c:pt>
                <c:pt idx="10913">
                  <c:v>8.9879999999999995</c:v>
                </c:pt>
                <c:pt idx="10914">
                  <c:v>8.9890000000000008</c:v>
                </c:pt>
                <c:pt idx="10915">
                  <c:v>8.99</c:v>
                </c:pt>
                <c:pt idx="10916">
                  <c:v>8.99</c:v>
                </c:pt>
                <c:pt idx="10917">
                  <c:v>8.9909999999999997</c:v>
                </c:pt>
                <c:pt idx="10918">
                  <c:v>8.9920000000000009</c:v>
                </c:pt>
                <c:pt idx="10919">
                  <c:v>8.9930000000000003</c:v>
                </c:pt>
                <c:pt idx="10920">
                  <c:v>8.9939999999999998</c:v>
                </c:pt>
                <c:pt idx="10921">
                  <c:v>8.995000000000001</c:v>
                </c:pt>
                <c:pt idx="10922">
                  <c:v>8.995000000000001</c:v>
                </c:pt>
                <c:pt idx="10923">
                  <c:v>8.9960000000000004</c:v>
                </c:pt>
                <c:pt idx="10924">
                  <c:v>8.9969999999999999</c:v>
                </c:pt>
                <c:pt idx="10925">
                  <c:v>8.9979999999999993</c:v>
                </c:pt>
                <c:pt idx="10926">
                  <c:v>8.9990000000000006</c:v>
                </c:pt>
                <c:pt idx="10927">
                  <c:v>9</c:v>
                </c:pt>
                <c:pt idx="10928">
                  <c:v>9</c:v>
                </c:pt>
                <c:pt idx="10929">
                  <c:v>9.0009999999999994</c:v>
                </c:pt>
                <c:pt idx="10930">
                  <c:v>9.0020000000000007</c:v>
                </c:pt>
                <c:pt idx="10931">
                  <c:v>9.0030000000000001</c:v>
                </c:pt>
                <c:pt idx="10932">
                  <c:v>9.0039999999999996</c:v>
                </c:pt>
                <c:pt idx="10933">
                  <c:v>9.0050000000000008</c:v>
                </c:pt>
                <c:pt idx="10934">
                  <c:v>9.0050000000000008</c:v>
                </c:pt>
                <c:pt idx="10935">
                  <c:v>9.0060000000000002</c:v>
                </c:pt>
                <c:pt idx="10936">
                  <c:v>9.0069999999999997</c:v>
                </c:pt>
                <c:pt idx="10937">
                  <c:v>9.0080000000000009</c:v>
                </c:pt>
                <c:pt idx="10938">
                  <c:v>9.0090000000000003</c:v>
                </c:pt>
                <c:pt idx="10939">
                  <c:v>9.01</c:v>
                </c:pt>
                <c:pt idx="10940">
                  <c:v>9.01</c:v>
                </c:pt>
                <c:pt idx="10941">
                  <c:v>9.011000000000001</c:v>
                </c:pt>
                <c:pt idx="10942">
                  <c:v>9.0120000000000005</c:v>
                </c:pt>
                <c:pt idx="10943">
                  <c:v>9.0129999999999999</c:v>
                </c:pt>
                <c:pt idx="10944">
                  <c:v>9.0139999999999993</c:v>
                </c:pt>
                <c:pt idx="10945">
                  <c:v>9.0150000000000006</c:v>
                </c:pt>
                <c:pt idx="10946">
                  <c:v>9.0150000000000006</c:v>
                </c:pt>
                <c:pt idx="10947">
                  <c:v>9.016</c:v>
                </c:pt>
                <c:pt idx="10948">
                  <c:v>9.0169999999999995</c:v>
                </c:pt>
                <c:pt idx="10949">
                  <c:v>9.0180000000000007</c:v>
                </c:pt>
                <c:pt idx="10950">
                  <c:v>9.0190000000000001</c:v>
                </c:pt>
                <c:pt idx="10951">
                  <c:v>9.0190000000000001</c:v>
                </c:pt>
                <c:pt idx="10952">
                  <c:v>9.02</c:v>
                </c:pt>
                <c:pt idx="10953">
                  <c:v>9.0210000000000008</c:v>
                </c:pt>
                <c:pt idx="10954">
                  <c:v>9.0220000000000002</c:v>
                </c:pt>
                <c:pt idx="10955">
                  <c:v>9.0229999999999997</c:v>
                </c:pt>
                <c:pt idx="10956">
                  <c:v>9.0240000000000009</c:v>
                </c:pt>
                <c:pt idx="10957">
                  <c:v>9.0240000000000009</c:v>
                </c:pt>
                <c:pt idx="10958">
                  <c:v>9.0250000000000004</c:v>
                </c:pt>
                <c:pt idx="10959">
                  <c:v>9.0259999999999998</c:v>
                </c:pt>
                <c:pt idx="10960">
                  <c:v>9.027000000000001</c:v>
                </c:pt>
                <c:pt idx="10961">
                  <c:v>9.0280000000000005</c:v>
                </c:pt>
                <c:pt idx="10962">
                  <c:v>9.0289999999999999</c:v>
                </c:pt>
                <c:pt idx="10963">
                  <c:v>9.0289999999999999</c:v>
                </c:pt>
                <c:pt idx="10964">
                  <c:v>9.0299999999999994</c:v>
                </c:pt>
                <c:pt idx="10965">
                  <c:v>9.0310000000000006</c:v>
                </c:pt>
                <c:pt idx="10966">
                  <c:v>9.032</c:v>
                </c:pt>
                <c:pt idx="10967">
                  <c:v>9.0329999999999995</c:v>
                </c:pt>
                <c:pt idx="10968">
                  <c:v>9.0340000000000007</c:v>
                </c:pt>
                <c:pt idx="10969">
                  <c:v>9.0340000000000007</c:v>
                </c:pt>
                <c:pt idx="10970">
                  <c:v>9.0350000000000001</c:v>
                </c:pt>
                <c:pt idx="10971">
                  <c:v>9.0359999999999996</c:v>
                </c:pt>
                <c:pt idx="10972">
                  <c:v>9.0370000000000008</c:v>
                </c:pt>
                <c:pt idx="10973">
                  <c:v>9.0380000000000003</c:v>
                </c:pt>
                <c:pt idx="10974">
                  <c:v>9.0389999999999997</c:v>
                </c:pt>
                <c:pt idx="10975">
                  <c:v>9.0389999999999997</c:v>
                </c:pt>
                <c:pt idx="10976">
                  <c:v>9.0400000000000009</c:v>
                </c:pt>
                <c:pt idx="10977">
                  <c:v>9.0410000000000004</c:v>
                </c:pt>
                <c:pt idx="10978">
                  <c:v>9.0419999999999998</c:v>
                </c:pt>
                <c:pt idx="10979">
                  <c:v>9.043000000000001</c:v>
                </c:pt>
                <c:pt idx="10980">
                  <c:v>9.0440000000000005</c:v>
                </c:pt>
                <c:pt idx="10981">
                  <c:v>9.0440000000000005</c:v>
                </c:pt>
                <c:pt idx="10982">
                  <c:v>9.0449999999999999</c:v>
                </c:pt>
                <c:pt idx="10983">
                  <c:v>9.0459999999999994</c:v>
                </c:pt>
                <c:pt idx="10984">
                  <c:v>9.0470000000000006</c:v>
                </c:pt>
                <c:pt idx="10985">
                  <c:v>9.048</c:v>
                </c:pt>
                <c:pt idx="10986">
                  <c:v>9.0489999999999995</c:v>
                </c:pt>
                <c:pt idx="10987">
                  <c:v>9.0489999999999995</c:v>
                </c:pt>
                <c:pt idx="10988">
                  <c:v>9.0500000000000007</c:v>
                </c:pt>
                <c:pt idx="10989">
                  <c:v>9.0510000000000002</c:v>
                </c:pt>
                <c:pt idx="10990">
                  <c:v>9.0519999999999996</c:v>
                </c:pt>
                <c:pt idx="10991">
                  <c:v>9.0530000000000008</c:v>
                </c:pt>
                <c:pt idx="10992">
                  <c:v>9.0540000000000003</c:v>
                </c:pt>
                <c:pt idx="10993">
                  <c:v>9.0540000000000003</c:v>
                </c:pt>
                <c:pt idx="10994">
                  <c:v>9.0549999999999997</c:v>
                </c:pt>
                <c:pt idx="10995">
                  <c:v>9.0560000000000009</c:v>
                </c:pt>
                <c:pt idx="10996">
                  <c:v>9.0570000000000004</c:v>
                </c:pt>
                <c:pt idx="10997">
                  <c:v>9.0579999999999998</c:v>
                </c:pt>
                <c:pt idx="10998">
                  <c:v>9.0589999999999993</c:v>
                </c:pt>
                <c:pt idx="10999">
                  <c:v>9.0589999999999993</c:v>
                </c:pt>
                <c:pt idx="11000">
                  <c:v>9.06</c:v>
                </c:pt>
                <c:pt idx="11001">
                  <c:v>9.0609999999999999</c:v>
                </c:pt>
                <c:pt idx="11002">
                  <c:v>9.0619999999999994</c:v>
                </c:pt>
                <c:pt idx="11003">
                  <c:v>9.0630000000000006</c:v>
                </c:pt>
                <c:pt idx="11004">
                  <c:v>9.0640000000000001</c:v>
                </c:pt>
                <c:pt idx="11005">
                  <c:v>9.0640000000000001</c:v>
                </c:pt>
                <c:pt idx="11006">
                  <c:v>9.0649999999999995</c:v>
                </c:pt>
                <c:pt idx="11007">
                  <c:v>9.0660000000000007</c:v>
                </c:pt>
                <c:pt idx="11008">
                  <c:v>9.0670000000000002</c:v>
                </c:pt>
                <c:pt idx="11009">
                  <c:v>9.0679999999999996</c:v>
                </c:pt>
                <c:pt idx="11010">
                  <c:v>9.0679999999999996</c:v>
                </c:pt>
                <c:pt idx="11011">
                  <c:v>9.0690000000000008</c:v>
                </c:pt>
                <c:pt idx="11012">
                  <c:v>9.07</c:v>
                </c:pt>
                <c:pt idx="11013">
                  <c:v>9.0709999999999997</c:v>
                </c:pt>
                <c:pt idx="11014">
                  <c:v>9.072000000000001</c:v>
                </c:pt>
                <c:pt idx="11015">
                  <c:v>9.0730000000000004</c:v>
                </c:pt>
                <c:pt idx="11016">
                  <c:v>9.0730000000000004</c:v>
                </c:pt>
                <c:pt idx="11017">
                  <c:v>9.0739999999999998</c:v>
                </c:pt>
                <c:pt idx="11018">
                  <c:v>9.0749999999999993</c:v>
                </c:pt>
                <c:pt idx="11019">
                  <c:v>9.0760000000000005</c:v>
                </c:pt>
                <c:pt idx="11020">
                  <c:v>9.077</c:v>
                </c:pt>
                <c:pt idx="11021">
                  <c:v>9.0779999999999994</c:v>
                </c:pt>
                <c:pt idx="11022">
                  <c:v>9.0779999999999994</c:v>
                </c:pt>
                <c:pt idx="11023">
                  <c:v>9.0790000000000006</c:v>
                </c:pt>
                <c:pt idx="11024">
                  <c:v>9.08</c:v>
                </c:pt>
                <c:pt idx="11025">
                  <c:v>9.0809999999999995</c:v>
                </c:pt>
                <c:pt idx="11026">
                  <c:v>9.0820000000000007</c:v>
                </c:pt>
                <c:pt idx="11027">
                  <c:v>9.0830000000000002</c:v>
                </c:pt>
                <c:pt idx="11028">
                  <c:v>9.0830000000000002</c:v>
                </c:pt>
                <c:pt idx="11029">
                  <c:v>9.0839999999999996</c:v>
                </c:pt>
                <c:pt idx="11030">
                  <c:v>9.0850000000000009</c:v>
                </c:pt>
                <c:pt idx="11031">
                  <c:v>9.0860000000000003</c:v>
                </c:pt>
                <c:pt idx="11032">
                  <c:v>9.0869999999999997</c:v>
                </c:pt>
                <c:pt idx="11033">
                  <c:v>9.088000000000001</c:v>
                </c:pt>
                <c:pt idx="11034">
                  <c:v>9.088000000000001</c:v>
                </c:pt>
                <c:pt idx="11035">
                  <c:v>9.0890000000000004</c:v>
                </c:pt>
                <c:pt idx="11036">
                  <c:v>9.09</c:v>
                </c:pt>
                <c:pt idx="11037">
                  <c:v>9.0909999999999993</c:v>
                </c:pt>
                <c:pt idx="11038">
                  <c:v>9.0920000000000005</c:v>
                </c:pt>
                <c:pt idx="11039">
                  <c:v>9.093</c:v>
                </c:pt>
                <c:pt idx="11040">
                  <c:v>9.093</c:v>
                </c:pt>
                <c:pt idx="11041">
                  <c:v>9.0939999999999994</c:v>
                </c:pt>
                <c:pt idx="11042">
                  <c:v>9.0950000000000006</c:v>
                </c:pt>
                <c:pt idx="11043">
                  <c:v>9.0960000000000001</c:v>
                </c:pt>
                <c:pt idx="11044">
                  <c:v>9.0969999999999995</c:v>
                </c:pt>
                <c:pt idx="11045">
                  <c:v>9.0980000000000008</c:v>
                </c:pt>
                <c:pt idx="11046">
                  <c:v>9.0980000000000008</c:v>
                </c:pt>
                <c:pt idx="11047">
                  <c:v>9.0990000000000002</c:v>
                </c:pt>
                <c:pt idx="11048">
                  <c:v>9.1</c:v>
                </c:pt>
                <c:pt idx="11049">
                  <c:v>9.1010000000000009</c:v>
                </c:pt>
                <c:pt idx="11050">
                  <c:v>9.1020000000000003</c:v>
                </c:pt>
                <c:pt idx="11051">
                  <c:v>9.1029999999999998</c:v>
                </c:pt>
                <c:pt idx="11052">
                  <c:v>9.1029999999999998</c:v>
                </c:pt>
                <c:pt idx="11053">
                  <c:v>9.104000000000001</c:v>
                </c:pt>
                <c:pt idx="11054">
                  <c:v>9.1050000000000004</c:v>
                </c:pt>
                <c:pt idx="11055">
                  <c:v>9.1059999999999999</c:v>
                </c:pt>
                <c:pt idx="11056">
                  <c:v>9.1069999999999993</c:v>
                </c:pt>
                <c:pt idx="11057">
                  <c:v>9.1080000000000005</c:v>
                </c:pt>
                <c:pt idx="11058">
                  <c:v>9.1080000000000005</c:v>
                </c:pt>
                <c:pt idx="11059">
                  <c:v>9.109</c:v>
                </c:pt>
                <c:pt idx="11060">
                  <c:v>9.11</c:v>
                </c:pt>
                <c:pt idx="11061">
                  <c:v>9.1110000000000007</c:v>
                </c:pt>
                <c:pt idx="11062">
                  <c:v>9.1120000000000001</c:v>
                </c:pt>
                <c:pt idx="11063">
                  <c:v>9.1129999999999995</c:v>
                </c:pt>
                <c:pt idx="11064">
                  <c:v>9.1129999999999995</c:v>
                </c:pt>
                <c:pt idx="11065">
                  <c:v>9.1140000000000008</c:v>
                </c:pt>
                <c:pt idx="11066">
                  <c:v>9.1150000000000002</c:v>
                </c:pt>
                <c:pt idx="11067">
                  <c:v>9.1159999999999997</c:v>
                </c:pt>
                <c:pt idx="11068">
                  <c:v>9.1170000000000009</c:v>
                </c:pt>
                <c:pt idx="11069">
                  <c:v>9.1180000000000003</c:v>
                </c:pt>
                <c:pt idx="11070">
                  <c:v>9.1180000000000003</c:v>
                </c:pt>
                <c:pt idx="11071">
                  <c:v>9.1189999999999998</c:v>
                </c:pt>
                <c:pt idx="11072">
                  <c:v>9.120000000000001</c:v>
                </c:pt>
                <c:pt idx="11073">
                  <c:v>9.1210000000000004</c:v>
                </c:pt>
                <c:pt idx="11074">
                  <c:v>9.1219999999999999</c:v>
                </c:pt>
                <c:pt idx="11075">
                  <c:v>9.1219999999999999</c:v>
                </c:pt>
                <c:pt idx="11076">
                  <c:v>9.1229999999999993</c:v>
                </c:pt>
                <c:pt idx="11077">
                  <c:v>9.1240000000000006</c:v>
                </c:pt>
                <c:pt idx="11078">
                  <c:v>9.125</c:v>
                </c:pt>
                <c:pt idx="11079">
                  <c:v>9.1259999999999994</c:v>
                </c:pt>
                <c:pt idx="11080">
                  <c:v>9.1270000000000007</c:v>
                </c:pt>
                <c:pt idx="11081">
                  <c:v>9.1270000000000007</c:v>
                </c:pt>
                <c:pt idx="11082">
                  <c:v>9.1280000000000001</c:v>
                </c:pt>
                <c:pt idx="11083">
                  <c:v>9.1289999999999996</c:v>
                </c:pt>
                <c:pt idx="11084">
                  <c:v>9.1300000000000008</c:v>
                </c:pt>
                <c:pt idx="11085">
                  <c:v>9.1310000000000002</c:v>
                </c:pt>
                <c:pt idx="11086">
                  <c:v>9.1319999999999997</c:v>
                </c:pt>
                <c:pt idx="11087">
                  <c:v>9.1319999999999997</c:v>
                </c:pt>
                <c:pt idx="11088">
                  <c:v>9.1330000000000009</c:v>
                </c:pt>
                <c:pt idx="11089">
                  <c:v>9.1340000000000003</c:v>
                </c:pt>
                <c:pt idx="11090">
                  <c:v>9.1349999999999998</c:v>
                </c:pt>
                <c:pt idx="11091">
                  <c:v>9.136000000000001</c:v>
                </c:pt>
                <c:pt idx="11092">
                  <c:v>9.1370000000000005</c:v>
                </c:pt>
                <c:pt idx="11093">
                  <c:v>9.1370000000000005</c:v>
                </c:pt>
                <c:pt idx="11094">
                  <c:v>9.1379999999999999</c:v>
                </c:pt>
                <c:pt idx="11095">
                  <c:v>9.1389999999999993</c:v>
                </c:pt>
                <c:pt idx="11096">
                  <c:v>9.14</c:v>
                </c:pt>
                <c:pt idx="11097">
                  <c:v>9.141</c:v>
                </c:pt>
                <c:pt idx="11098">
                  <c:v>9.1419999999999995</c:v>
                </c:pt>
                <c:pt idx="11099">
                  <c:v>9.1419999999999995</c:v>
                </c:pt>
                <c:pt idx="11100">
                  <c:v>9.1430000000000007</c:v>
                </c:pt>
                <c:pt idx="11101">
                  <c:v>9.1440000000000001</c:v>
                </c:pt>
                <c:pt idx="11102">
                  <c:v>9.1449999999999996</c:v>
                </c:pt>
                <c:pt idx="11103">
                  <c:v>9.1460000000000008</c:v>
                </c:pt>
                <c:pt idx="11104">
                  <c:v>9.1470000000000002</c:v>
                </c:pt>
                <c:pt idx="11105">
                  <c:v>9.1470000000000002</c:v>
                </c:pt>
                <c:pt idx="11106">
                  <c:v>9.1479999999999997</c:v>
                </c:pt>
                <c:pt idx="11107">
                  <c:v>9.1490000000000009</c:v>
                </c:pt>
                <c:pt idx="11108">
                  <c:v>9.15</c:v>
                </c:pt>
                <c:pt idx="11109">
                  <c:v>9.1509999999999998</c:v>
                </c:pt>
                <c:pt idx="11110">
                  <c:v>9.152000000000001</c:v>
                </c:pt>
                <c:pt idx="11111">
                  <c:v>9.152000000000001</c:v>
                </c:pt>
                <c:pt idx="11112">
                  <c:v>9.1530000000000005</c:v>
                </c:pt>
                <c:pt idx="11113">
                  <c:v>9.1539999999999999</c:v>
                </c:pt>
                <c:pt idx="11114">
                  <c:v>9.1549999999999994</c:v>
                </c:pt>
                <c:pt idx="11115">
                  <c:v>9.1560000000000006</c:v>
                </c:pt>
                <c:pt idx="11116">
                  <c:v>9.157</c:v>
                </c:pt>
                <c:pt idx="11117">
                  <c:v>9.157</c:v>
                </c:pt>
                <c:pt idx="11118">
                  <c:v>9.1579999999999995</c:v>
                </c:pt>
                <c:pt idx="11119">
                  <c:v>9.1590000000000007</c:v>
                </c:pt>
                <c:pt idx="11120">
                  <c:v>9.16</c:v>
                </c:pt>
                <c:pt idx="11121">
                  <c:v>9.1609999999999996</c:v>
                </c:pt>
                <c:pt idx="11122">
                  <c:v>9.1620000000000008</c:v>
                </c:pt>
                <c:pt idx="11123">
                  <c:v>9.1620000000000008</c:v>
                </c:pt>
                <c:pt idx="11124">
                  <c:v>9.1630000000000003</c:v>
                </c:pt>
                <c:pt idx="11125">
                  <c:v>9.1639999999999997</c:v>
                </c:pt>
                <c:pt idx="11126">
                  <c:v>9.1650000000000009</c:v>
                </c:pt>
                <c:pt idx="11127">
                  <c:v>9.1660000000000004</c:v>
                </c:pt>
                <c:pt idx="11128">
                  <c:v>9.1669999999999998</c:v>
                </c:pt>
                <c:pt idx="11129">
                  <c:v>9.1669999999999998</c:v>
                </c:pt>
                <c:pt idx="11130">
                  <c:v>9.168000000000001</c:v>
                </c:pt>
                <c:pt idx="11131">
                  <c:v>9.1690000000000005</c:v>
                </c:pt>
                <c:pt idx="11132">
                  <c:v>9.17</c:v>
                </c:pt>
                <c:pt idx="11133">
                  <c:v>9.1709999999999994</c:v>
                </c:pt>
                <c:pt idx="11134">
                  <c:v>9.1709999999999994</c:v>
                </c:pt>
                <c:pt idx="11135">
                  <c:v>9.1720000000000006</c:v>
                </c:pt>
                <c:pt idx="11136">
                  <c:v>9.173</c:v>
                </c:pt>
                <c:pt idx="11137">
                  <c:v>9.1739999999999995</c:v>
                </c:pt>
                <c:pt idx="11138">
                  <c:v>9.1750000000000007</c:v>
                </c:pt>
                <c:pt idx="11139">
                  <c:v>9.1760000000000002</c:v>
                </c:pt>
                <c:pt idx="11140">
                  <c:v>9.1760000000000002</c:v>
                </c:pt>
                <c:pt idx="11141">
                  <c:v>9.1769999999999996</c:v>
                </c:pt>
                <c:pt idx="11142">
                  <c:v>9.1780000000000008</c:v>
                </c:pt>
                <c:pt idx="11143">
                  <c:v>9.1790000000000003</c:v>
                </c:pt>
                <c:pt idx="11144">
                  <c:v>9.18</c:v>
                </c:pt>
                <c:pt idx="11145">
                  <c:v>9.1810000000000009</c:v>
                </c:pt>
                <c:pt idx="11146">
                  <c:v>9.1810000000000009</c:v>
                </c:pt>
                <c:pt idx="11147">
                  <c:v>9.1820000000000004</c:v>
                </c:pt>
                <c:pt idx="11148">
                  <c:v>9.1829999999999998</c:v>
                </c:pt>
                <c:pt idx="11149">
                  <c:v>9.1839999999999993</c:v>
                </c:pt>
                <c:pt idx="11150">
                  <c:v>9.1850000000000005</c:v>
                </c:pt>
                <c:pt idx="11151">
                  <c:v>9.1859999999999999</c:v>
                </c:pt>
                <c:pt idx="11152">
                  <c:v>9.1859999999999999</c:v>
                </c:pt>
                <c:pt idx="11153">
                  <c:v>9.1869999999999994</c:v>
                </c:pt>
                <c:pt idx="11154">
                  <c:v>9.1880000000000006</c:v>
                </c:pt>
                <c:pt idx="11155">
                  <c:v>9.1890000000000001</c:v>
                </c:pt>
                <c:pt idx="11156">
                  <c:v>9.19</c:v>
                </c:pt>
                <c:pt idx="11157">
                  <c:v>9.1910000000000007</c:v>
                </c:pt>
                <c:pt idx="11158">
                  <c:v>9.1910000000000007</c:v>
                </c:pt>
                <c:pt idx="11159">
                  <c:v>9.1920000000000002</c:v>
                </c:pt>
                <c:pt idx="11160">
                  <c:v>9.1929999999999996</c:v>
                </c:pt>
                <c:pt idx="11161">
                  <c:v>9.1940000000000008</c:v>
                </c:pt>
                <c:pt idx="11162">
                  <c:v>9.1950000000000003</c:v>
                </c:pt>
                <c:pt idx="11163">
                  <c:v>9.1959999999999997</c:v>
                </c:pt>
                <c:pt idx="11164">
                  <c:v>9.1959999999999997</c:v>
                </c:pt>
                <c:pt idx="11165">
                  <c:v>9.197000000000001</c:v>
                </c:pt>
                <c:pt idx="11166">
                  <c:v>9.1980000000000004</c:v>
                </c:pt>
                <c:pt idx="11167">
                  <c:v>9.1989999999999998</c:v>
                </c:pt>
                <c:pt idx="11168">
                  <c:v>9.1999999999999993</c:v>
                </c:pt>
                <c:pt idx="11169">
                  <c:v>9.2010000000000005</c:v>
                </c:pt>
                <c:pt idx="11170">
                  <c:v>9.2010000000000005</c:v>
                </c:pt>
                <c:pt idx="11171">
                  <c:v>9.202</c:v>
                </c:pt>
                <c:pt idx="11172">
                  <c:v>9.2029999999999994</c:v>
                </c:pt>
                <c:pt idx="11173">
                  <c:v>9.2040000000000006</c:v>
                </c:pt>
                <c:pt idx="11174">
                  <c:v>9.2050000000000001</c:v>
                </c:pt>
                <c:pt idx="11175">
                  <c:v>9.2059999999999995</c:v>
                </c:pt>
                <c:pt idx="11176">
                  <c:v>9.2059999999999995</c:v>
                </c:pt>
                <c:pt idx="11177">
                  <c:v>9.2070000000000007</c:v>
                </c:pt>
                <c:pt idx="11178">
                  <c:v>9.2080000000000002</c:v>
                </c:pt>
                <c:pt idx="11179">
                  <c:v>9.2089999999999996</c:v>
                </c:pt>
                <c:pt idx="11180">
                  <c:v>9.2100000000000009</c:v>
                </c:pt>
                <c:pt idx="11181">
                  <c:v>9.2110000000000003</c:v>
                </c:pt>
                <c:pt idx="11182">
                  <c:v>9.2110000000000003</c:v>
                </c:pt>
                <c:pt idx="11183">
                  <c:v>9.2119999999999997</c:v>
                </c:pt>
                <c:pt idx="11184">
                  <c:v>9.213000000000001</c:v>
                </c:pt>
                <c:pt idx="11185">
                  <c:v>9.2140000000000004</c:v>
                </c:pt>
                <c:pt idx="11186">
                  <c:v>9.2149999999999999</c:v>
                </c:pt>
                <c:pt idx="11187">
                  <c:v>9.2159999999999993</c:v>
                </c:pt>
                <c:pt idx="11188">
                  <c:v>9.2159999999999993</c:v>
                </c:pt>
                <c:pt idx="11189">
                  <c:v>9.2170000000000005</c:v>
                </c:pt>
                <c:pt idx="11190">
                  <c:v>9.218</c:v>
                </c:pt>
                <c:pt idx="11191">
                  <c:v>9.2189999999999994</c:v>
                </c:pt>
                <c:pt idx="11192">
                  <c:v>9.2200000000000006</c:v>
                </c:pt>
                <c:pt idx="11193">
                  <c:v>9.2210000000000001</c:v>
                </c:pt>
                <c:pt idx="11194">
                  <c:v>9.2210000000000001</c:v>
                </c:pt>
                <c:pt idx="11195">
                  <c:v>9.2219999999999995</c:v>
                </c:pt>
                <c:pt idx="11196">
                  <c:v>9.2230000000000008</c:v>
                </c:pt>
                <c:pt idx="11197">
                  <c:v>9.2240000000000002</c:v>
                </c:pt>
                <c:pt idx="11198">
                  <c:v>9.2249999999999996</c:v>
                </c:pt>
                <c:pt idx="11199">
                  <c:v>9.2249999999999996</c:v>
                </c:pt>
                <c:pt idx="11200">
                  <c:v>9.2260000000000009</c:v>
                </c:pt>
                <c:pt idx="11201">
                  <c:v>9.2270000000000003</c:v>
                </c:pt>
                <c:pt idx="11202">
                  <c:v>9.2279999999999998</c:v>
                </c:pt>
                <c:pt idx="11203">
                  <c:v>9.229000000000001</c:v>
                </c:pt>
                <c:pt idx="11204">
                  <c:v>9.23</c:v>
                </c:pt>
                <c:pt idx="11205">
                  <c:v>9.23</c:v>
                </c:pt>
                <c:pt idx="11206">
                  <c:v>9.2309999999999999</c:v>
                </c:pt>
                <c:pt idx="11207">
                  <c:v>9.2319999999999993</c:v>
                </c:pt>
                <c:pt idx="11208">
                  <c:v>9.2330000000000005</c:v>
                </c:pt>
                <c:pt idx="11209">
                  <c:v>9.234</c:v>
                </c:pt>
                <c:pt idx="11210">
                  <c:v>9.2349999999999994</c:v>
                </c:pt>
                <c:pt idx="11211">
                  <c:v>9.2349999999999994</c:v>
                </c:pt>
                <c:pt idx="11212">
                  <c:v>9.2360000000000007</c:v>
                </c:pt>
                <c:pt idx="11213">
                  <c:v>9.2370000000000001</c:v>
                </c:pt>
                <c:pt idx="11214">
                  <c:v>9.2379999999999995</c:v>
                </c:pt>
                <c:pt idx="11215">
                  <c:v>9.2390000000000008</c:v>
                </c:pt>
                <c:pt idx="11216">
                  <c:v>9.24</c:v>
                </c:pt>
                <c:pt idx="11217">
                  <c:v>9.24</c:v>
                </c:pt>
                <c:pt idx="11218">
                  <c:v>9.2409999999999997</c:v>
                </c:pt>
                <c:pt idx="11219">
                  <c:v>9.2420000000000009</c:v>
                </c:pt>
                <c:pt idx="11220">
                  <c:v>9.2430000000000003</c:v>
                </c:pt>
                <c:pt idx="11221">
                  <c:v>9.2439999999999998</c:v>
                </c:pt>
                <c:pt idx="11222">
                  <c:v>9.245000000000001</c:v>
                </c:pt>
                <c:pt idx="11223">
                  <c:v>9.245000000000001</c:v>
                </c:pt>
                <c:pt idx="11224">
                  <c:v>9.2460000000000004</c:v>
                </c:pt>
                <c:pt idx="11225">
                  <c:v>9.2469999999999999</c:v>
                </c:pt>
                <c:pt idx="11226">
                  <c:v>9.2479999999999993</c:v>
                </c:pt>
                <c:pt idx="11227">
                  <c:v>9.2490000000000006</c:v>
                </c:pt>
                <c:pt idx="11228">
                  <c:v>9.25</c:v>
                </c:pt>
                <c:pt idx="11229">
                  <c:v>9.25</c:v>
                </c:pt>
                <c:pt idx="11230">
                  <c:v>9.2509999999999994</c:v>
                </c:pt>
                <c:pt idx="11231">
                  <c:v>9.2520000000000007</c:v>
                </c:pt>
                <c:pt idx="11232">
                  <c:v>9.2530000000000001</c:v>
                </c:pt>
                <c:pt idx="11233">
                  <c:v>9.2539999999999996</c:v>
                </c:pt>
                <c:pt idx="11234">
                  <c:v>9.2550000000000008</c:v>
                </c:pt>
                <c:pt idx="11235">
                  <c:v>9.2550000000000008</c:v>
                </c:pt>
                <c:pt idx="11236">
                  <c:v>9.2560000000000002</c:v>
                </c:pt>
                <c:pt idx="11237">
                  <c:v>9.2569999999999997</c:v>
                </c:pt>
                <c:pt idx="11238">
                  <c:v>9.2580000000000009</c:v>
                </c:pt>
                <c:pt idx="11239">
                  <c:v>9.2590000000000003</c:v>
                </c:pt>
                <c:pt idx="11240">
                  <c:v>9.26</c:v>
                </c:pt>
                <c:pt idx="11241">
                  <c:v>9.26</c:v>
                </c:pt>
                <c:pt idx="11242">
                  <c:v>9.261000000000001</c:v>
                </c:pt>
                <c:pt idx="11243">
                  <c:v>9.2620000000000005</c:v>
                </c:pt>
                <c:pt idx="11244">
                  <c:v>9.2629999999999999</c:v>
                </c:pt>
                <c:pt idx="11245">
                  <c:v>9.2639999999999993</c:v>
                </c:pt>
                <c:pt idx="11246">
                  <c:v>9.2650000000000006</c:v>
                </c:pt>
                <c:pt idx="11247">
                  <c:v>9.2650000000000006</c:v>
                </c:pt>
                <c:pt idx="11248">
                  <c:v>9.266</c:v>
                </c:pt>
                <c:pt idx="11249">
                  <c:v>9.2669999999999995</c:v>
                </c:pt>
                <c:pt idx="11250">
                  <c:v>9.2680000000000007</c:v>
                </c:pt>
                <c:pt idx="11251">
                  <c:v>9.2690000000000001</c:v>
                </c:pt>
                <c:pt idx="11252">
                  <c:v>9.27</c:v>
                </c:pt>
                <c:pt idx="11253">
                  <c:v>9.27</c:v>
                </c:pt>
                <c:pt idx="11254">
                  <c:v>9.2710000000000008</c:v>
                </c:pt>
                <c:pt idx="11255">
                  <c:v>9.2720000000000002</c:v>
                </c:pt>
                <c:pt idx="11256">
                  <c:v>9.2729999999999997</c:v>
                </c:pt>
                <c:pt idx="11257">
                  <c:v>9.2740000000000009</c:v>
                </c:pt>
                <c:pt idx="11258">
                  <c:v>9.2740000000000009</c:v>
                </c:pt>
                <c:pt idx="11259">
                  <c:v>9.2750000000000004</c:v>
                </c:pt>
                <c:pt idx="11260">
                  <c:v>9.2759999999999998</c:v>
                </c:pt>
                <c:pt idx="11261">
                  <c:v>9.277000000000001</c:v>
                </c:pt>
                <c:pt idx="11262">
                  <c:v>9.2780000000000005</c:v>
                </c:pt>
                <c:pt idx="11263">
                  <c:v>9.2789999999999999</c:v>
                </c:pt>
                <c:pt idx="11264">
                  <c:v>9.2789999999999999</c:v>
                </c:pt>
                <c:pt idx="11265">
                  <c:v>9.2799999999999994</c:v>
                </c:pt>
                <c:pt idx="11266">
                  <c:v>9.2810000000000006</c:v>
                </c:pt>
                <c:pt idx="11267">
                  <c:v>9.282</c:v>
                </c:pt>
                <c:pt idx="11268">
                  <c:v>9.2829999999999995</c:v>
                </c:pt>
                <c:pt idx="11269">
                  <c:v>9.2840000000000007</c:v>
                </c:pt>
                <c:pt idx="11270">
                  <c:v>9.2840000000000007</c:v>
                </c:pt>
                <c:pt idx="11271">
                  <c:v>9.2850000000000001</c:v>
                </c:pt>
                <c:pt idx="11272">
                  <c:v>9.2859999999999996</c:v>
                </c:pt>
                <c:pt idx="11273">
                  <c:v>9.2870000000000008</c:v>
                </c:pt>
                <c:pt idx="11274">
                  <c:v>9.2880000000000003</c:v>
                </c:pt>
                <c:pt idx="11275">
                  <c:v>9.2889999999999997</c:v>
                </c:pt>
                <c:pt idx="11276">
                  <c:v>9.2889999999999997</c:v>
                </c:pt>
                <c:pt idx="11277">
                  <c:v>9.2900000000000009</c:v>
                </c:pt>
                <c:pt idx="11278">
                  <c:v>9.2910000000000004</c:v>
                </c:pt>
                <c:pt idx="11279">
                  <c:v>9.2919999999999998</c:v>
                </c:pt>
                <c:pt idx="11280">
                  <c:v>9.293000000000001</c:v>
                </c:pt>
                <c:pt idx="11281">
                  <c:v>9.2940000000000005</c:v>
                </c:pt>
                <c:pt idx="11282">
                  <c:v>9.2940000000000005</c:v>
                </c:pt>
                <c:pt idx="11283">
                  <c:v>9.2949999999999999</c:v>
                </c:pt>
                <c:pt idx="11284">
                  <c:v>9.2959999999999994</c:v>
                </c:pt>
                <c:pt idx="11285">
                  <c:v>9.2970000000000006</c:v>
                </c:pt>
                <c:pt idx="11286">
                  <c:v>9.298</c:v>
                </c:pt>
                <c:pt idx="11287">
                  <c:v>9.2989999999999995</c:v>
                </c:pt>
                <c:pt idx="11288">
                  <c:v>9.2989999999999995</c:v>
                </c:pt>
                <c:pt idx="11289">
                  <c:v>9.3000000000000007</c:v>
                </c:pt>
                <c:pt idx="11290">
                  <c:v>9.3010000000000002</c:v>
                </c:pt>
                <c:pt idx="11291">
                  <c:v>9.3019999999999996</c:v>
                </c:pt>
                <c:pt idx="11292">
                  <c:v>9.3030000000000008</c:v>
                </c:pt>
                <c:pt idx="11293">
                  <c:v>9.3040000000000003</c:v>
                </c:pt>
                <c:pt idx="11294">
                  <c:v>9.3040000000000003</c:v>
                </c:pt>
                <c:pt idx="11295">
                  <c:v>9.3049999999999997</c:v>
                </c:pt>
                <c:pt idx="11296">
                  <c:v>9.3060000000000009</c:v>
                </c:pt>
                <c:pt idx="11297">
                  <c:v>9.3070000000000004</c:v>
                </c:pt>
                <c:pt idx="11298">
                  <c:v>9.3079999999999998</c:v>
                </c:pt>
                <c:pt idx="11299">
                  <c:v>9.3089999999999993</c:v>
                </c:pt>
                <c:pt idx="11300">
                  <c:v>9.3089999999999993</c:v>
                </c:pt>
                <c:pt idx="11301">
                  <c:v>9.31</c:v>
                </c:pt>
                <c:pt idx="11302">
                  <c:v>9.3109999999999999</c:v>
                </c:pt>
                <c:pt idx="11303">
                  <c:v>9.3119999999999994</c:v>
                </c:pt>
                <c:pt idx="11304">
                  <c:v>9.3130000000000006</c:v>
                </c:pt>
                <c:pt idx="11305">
                  <c:v>9.3140000000000001</c:v>
                </c:pt>
                <c:pt idx="11306">
                  <c:v>9.3140000000000001</c:v>
                </c:pt>
                <c:pt idx="11307">
                  <c:v>9.3149999999999995</c:v>
                </c:pt>
                <c:pt idx="11308">
                  <c:v>9.3160000000000007</c:v>
                </c:pt>
                <c:pt idx="11309">
                  <c:v>9.3170000000000002</c:v>
                </c:pt>
                <c:pt idx="11310">
                  <c:v>9.3179999999999996</c:v>
                </c:pt>
                <c:pt idx="11311">
                  <c:v>9.3190000000000008</c:v>
                </c:pt>
                <c:pt idx="11312">
                  <c:v>9.3190000000000008</c:v>
                </c:pt>
                <c:pt idx="11313">
                  <c:v>9.32</c:v>
                </c:pt>
                <c:pt idx="11314">
                  <c:v>9.3209999999999997</c:v>
                </c:pt>
                <c:pt idx="11315">
                  <c:v>9.322000000000001</c:v>
                </c:pt>
                <c:pt idx="11316">
                  <c:v>9.3230000000000004</c:v>
                </c:pt>
                <c:pt idx="11317">
                  <c:v>9.3239999999999998</c:v>
                </c:pt>
                <c:pt idx="11318">
                  <c:v>9.3239999999999998</c:v>
                </c:pt>
                <c:pt idx="11319">
                  <c:v>9.3249999999999993</c:v>
                </c:pt>
                <c:pt idx="11320">
                  <c:v>9.3260000000000005</c:v>
                </c:pt>
                <c:pt idx="11321">
                  <c:v>9.327</c:v>
                </c:pt>
                <c:pt idx="11322">
                  <c:v>9.3279999999999994</c:v>
                </c:pt>
                <c:pt idx="11323">
                  <c:v>9.3279999999999994</c:v>
                </c:pt>
                <c:pt idx="11324">
                  <c:v>9.3290000000000006</c:v>
                </c:pt>
                <c:pt idx="11325">
                  <c:v>9.33</c:v>
                </c:pt>
                <c:pt idx="11326">
                  <c:v>9.3309999999999995</c:v>
                </c:pt>
                <c:pt idx="11327">
                  <c:v>9.3320000000000007</c:v>
                </c:pt>
                <c:pt idx="11328">
                  <c:v>9.3330000000000002</c:v>
                </c:pt>
                <c:pt idx="11329">
                  <c:v>9.3330000000000002</c:v>
                </c:pt>
                <c:pt idx="11330">
                  <c:v>9.3339999999999996</c:v>
                </c:pt>
                <c:pt idx="11331">
                  <c:v>9.3350000000000009</c:v>
                </c:pt>
                <c:pt idx="11332">
                  <c:v>9.3360000000000003</c:v>
                </c:pt>
                <c:pt idx="11333">
                  <c:v>9.3369999999999997</c:v>
                </c:pt>
                <c:pt idx="11334">
                  <c:v>9.338000000000001</c:v>
                </c:pt>
                <c:pt idx="11335">
                  <c:v>9.338000000000001</c:v>
                </c:pt>
                <c:pt idx="11336">
                  <c:v>9.3390000000000004</c:v>
                </c:pt>
                <c:pt idx="11337">
                  <c:v>9.34</c:v>
                </c:pt>
                <c:pt idx="11338">
                  <c:v>9.3409999999999993</c:v>
                </c:pt>
                <c:pt idx="11339">
                  <c:v>9.3420000000000005</c:v>
                </c:pt>
                <c:pt idx="11340">
                  <c:v>9.343</c:v>
                </c:pt>
                <c:pt idx="11341">
                  <c:v>9.343</c:v>
                </c:pt>
                <c:pt idx="11342">
                  <c:v>9.3439999999999994</c:v>
                </c:pt>
                <c:pt idx="11343">
                  <c:v>9.3450000000000006</c:v>
                </c:pt>
                <c:pt idx="11344">
                  <c:v>9.3460000000000001</c:v>
                </c:pt>
                <c:pt idx="11345">
                  <c:v>9.3469999999999995</c:v>
                </c:pt>
                <c:pt idx="11346">
                  <c:v>9.3480000000000008</c:v>
                </c:pt>
                <c:pt idx="11347">
                  <c:v>9.3480000000000008</c:v>
                </c:pt>
                <c:pt idx="11348">
                  <c:v>9.3490000000000002</c:v>
                </c:pt>
                <c:pt idx="11349">
                  <c:v>9.35</c:v>
                </c:pt>
                <c:pt idx="11350">
                  <c:v>9.3510000000000009</c:v>
                </c:pt>
                <c:pt idx="11351">
                  <c:v>9.3520000000000003</c:v>
                </c:pt>
                <c:pt idx="11352">
                  <c:v>9.3529999999999998</c:v>
                </c:pt>
                <c:pt idx="11353">
                  <c:v>9.3529999999999998</c:v>
                </c:pt>
                <c:pt idx="11354">
                  <c:v>9.354000000000001</c:v>
                </c:pt>
                <c:pt idx="11355">
                  <c:v>9.3550000000000004</c:v>
                </c:pt>
                <c:pt idx="11356">
                  <c:v>9.3559999999999999</c:v>
                </c:pt>
                <c:pt idx="11357">
                  <c:v>9.3569999999999993</c:v>
                </c:pt>
                <c:pt idx="11358">
                  <c:v>9.3580000000000005</c:v>
                </c:pt>
                <c:pt idx="11359">
                  <c:v>9.3580000000000005</c:v>
                </c:pt>
                <c:pt idx="11360">
                  <c:v>9.359</c:v>
                </c:pt>
                <c:pt idx="11361">
                  <c:v>9.36</c:v>
                </c:pt>
                <c:pt idx="11362">
                  <c:v>9.3610000000000007</c:v>
                </c:pt>
                <c:pt idx="11363">
                  <c:v>9.3620000000000001</c:v>
                </c:pt>
                <c:pt idx="11364">
                  <c:v>9.3629999999999995</c:v>
                </c:pt>
                <c:pt idx="11365">
                  <c:v>9.3629999999999995</c:v>
                </c:pt>
                <c:pt idx="11366">
                  <c:v>9.3640000000000008</c:v>
                </c:pt>
                <c:pt idx="11367">
                  <c:v>9.3650000000000002</c:v>
                </c:pt>
                <c:pt idx="11368">
                  <c:v>9.3659999999999997</c:v>
                </c:pt>
                <c:pt idx="11369">
                  <c:v>9.3670000000000009</c:v>
                </c:pt>
                <c:pt idx="11370">
                  <c:v>9.3680000000000003</c:v>
                </c:pt>
                <c:pt idx="11371">
                  <c:v>9.3680000000000003</c:v>
                </c:pt>
                <c:pt idx="11372">
                  <c:v>9.3689999999999998</c:v>
                </c:pt>
                <c:pt idx="11373">
                  <c:v>9.370000000000001</c:v>
                </c:pt>
                <c:pt idx="11374">
                  <c:v>9.3710000000000004</c:v>
                </c:pt>
                <c:pt idx="11375">
                  <c:v>9.3719999999999999</c:v>
                </c:pt>
                <c:pt idx="11376">
                  <c:v>9.3729999999999993</c:v>
                </c:pt>
                <c:pt idx="11377">
                  <c:v>9.3729999999999993</c:v>
                </c:pt>
                <c:pt idx="11378">
                  <c:v>9.3740000000000006</c:v>
                </c:pt>
                <c:pt idx="11379">
                  <c:v>9.375</c:v>
                </c:pt>
                <c:pt idx="11380">
                  <c:v>9.3759999999999994</c:v>
                </c:pt>
                <c:pt idx="11381">
                  <c:v>9.3770000000000007</c:v>
                </c:pt>
                <c:pt idx="11382">
                  <c:v>9.3770000000000007</c:v>
                </c:pt>
                <c:pt idx="11383">
                  <c:v>9.3780000000000001</c:v>
                </c:pt>
                <c:pt idx="11384">
                  <c:v>9.3789999999999996</c:v>
                </c:pt>
                <c:pt idx="11385">
                  <c:v>9.3800000000000008</c:v>
                </c:pt>
                <c:pt idx="11386">
                  <c:v>9.3810000000000002</c:v>
                </c:pt>
                <c:pt idx="11387">
                  <c:v>9.3819999999999997</c:v>
                </c:pt>
                <c:pt idx="11388">
                  <c:v>9.3819999999999997</c:v>
                </c:pt>
                <c:pt idx="11389">
                  <c:v>9.3830000000000009</c:v>
                </c:pt>
                <c:pt idx="11390">
                  <c:v>9.3840000000000003</c:v>
                </c:pt>
                <c:pt idx="11391">
                  <c:v>9.3849999999999998</c:v>
                </c:pt>
                <c:pt idx="11392">
                  <c:v>9.386000000000001</c:v>
                </c:pt>
                <c:pt idx="11393">
                  <c:v>9.3870000000000005</c:v>
                </c:pt>
                <c:pt idx="11394">
                  <c:v>9.3870000000000005</c:v>
                </c:pt>
                <c:pt idx="11395">
                  <c:v>9.3879999999999999</c:v>
                </c:pt>
                <c:pt idx="11396">
                  <c:v>9.3889999999999993</c:v>
                </c:pt>
                <c:pt idx="11397">
                  <c:v>9.39</c:v>
                </c:pt>
                <c:pt idx="11398">
                  <c:v>9.391</c:v>
                </c:pt>
                <c:pt idx="11399">
                  <c:v>9.3919999999999995</c:v>
                </c:pt>
                <c:pt idx="11400">
                  <c:v>9.3919999999999995</c:v>
                </c:pt>
                <c:pt idx="11401">
                  <c:v>9.3930000000000007</c:v>
                </c:pt>
                <c:pt idx="11402">
                  <c:v>9.3940000000000001</c:v>
                </c:pt>
                <c:pt idx="11403">
                  <c:v>9.3949999999999996</c:v>
                </c:pt>
                <c:pt idx="11404">
                  <c:v>9.3960000000000008</c:v>
                </c:pt>
                <c:pt idx="11405">
                  <c:v>9.3970000000000002</c:v>
                </c:pt>
                <c:pt idx="11406">
                  <c:v>9.3970000000000002</c:v>
                </c:pt>
                <c:pt idx="11407">
                  <c:v>9.3979999999999997</c:v>
                </c:pt>
                <c:pt idx="11408">
                  <c:v>9.3990000000000009</c:v>
                </c:pt>
                <c:pt idx="11409">
                  <c:v>9.4</c:v>
                </c:pt>
                <c:pt idx="11410">
                  <c:v>9.4009999999999998</c:v>
                </c:pt>
                <c:pt idx="11411">
                  <c:v>9.402000000000001</c:v>
                </c:pt>
                <c:pt idx="11412">
                  <c:v>9.402000000000001</c:v>
                </c:pt>
                <c:pt idx="11413">
                  <c:v>9.4030000000000005</c:v>
                </c:pt>
                <c:pt idx="11414">
                  <c:v>9.4039999999999999</c:v>
                </c:pt>
                <c:pt idx="11415">
                  <c:v>9.4049999999999994</c:v>
                </c:pt>
                <c:pt idx="11416">
                  <c:v>9.4060000000000006</c:v>
                </c:pt>
                <c:pt idx="11417">
                  <c:v>9.407</c:v>
                </c:pt>
                <c:pt idx="11418">
                  <c:v>9.407</c:v>
                </c:pt>
                <c:pt idx="11419">
                  <c:v>9.4079999999999995</c:v>
                </c:pt>
                <c:pt idx="11420">
                  <c:v>9.4090000000000007</c:v>
                </c:pt>
                <c:pt idx="11421">
                  <c:v>9.41</c:v>
                </c:pt>
                <c:pt idx="11422">
                  <c:v>9.4109999999999996</c:v>
                </c:pt>
                <c:pt idx="11423">
                  <c:v>9.4120000000000008</c:v>
                </c:pt>
                <c:pt idx="11424">
                  <c:v>9.4120000000000008</c:v>
                </c:pt>
                <c:pt idx="11425">
                  <c:v>9.4130000000000003</c:v>
                </c:pt>
                <c:pt idx="11426">
                  <c:v>9.4139999999999997</c:v>
                </c:pt>
                <c:pt idx="11427">
                  <c:v>9.4150000000000009</c:v>
                </c:pt>
                <c:pt idx="11428">
                  <c:v>9.4160000000000004</c:v>
                </c:pt>
                <c:pt idx="11429">
                  <c:v>9.4169999999999998</c:v>
                </c:pt>
                <c:pt idx="11430">
                  <c:v>9.4169999999999998</c:v>
                </c:pt>
                <c:pt idx="11431">
                  <c:v>9.418000000000001</c:v>
                </c:pt>
                <c:pt idx="11432">
                  <c:v>9.4190000000000005</c:v>
                </c:pt>
                <c:pt idx="11433">
                  <c:v>9.42</c:v>
                </c:pt>
                <c:pt idx="11434">
                  <c:v>9.4209999999999994</c:v>
                </c:pt>
                <c:pt idx="11435">
                  <c:v>9.4220000000000006</c:v>
                </c:pt>
                <c:pt idx="11436">
                  <c:v>9.4220000000000006</c:v>
                </c:pt>
                <c:pt idx="11437">
                  <c:v>9.423</c:v>
                </c:pt>
                <c:pt idx="11438">
                  <c:v>9.4239999999999995</c:v>
                </c:pt>
                <c:pt idx="11439">
                  <c:v>9.4250000000000007</c:v>
                </c:pt>
                <c:pt idx="11440">
                  <c:v>9.4260000000000002</c:v>
                </c:pt>
                <c:pt idx="11441">
                  <c:v>9.4269999999999996</c:v>
                </c:pt>
                <c:pt idx="11442">
                  <c:v>9.4269999999999996</c:v>
                </c:pt>
                <c:pt idx="11443">
                  <c:v>9.4280000000000008</c:v>
                </c:pt>
                <c:pt idx="11444">
                  <c:v>9.4290000000000003</c:v>
                </c:pt>
                <c:pt idx="11445">
                  <c:v>9.43</c:v>
                </c:pt>
                <c:pt idx="11446">
                  <c:v>9.4310000000000009</c:v>
                </c:pt>
                <c:pt idx="11447">
                  <c:v>9.4310000000000009</c:v>
                </c:pt>
                <c:pt idx="11448">
                  <c:v>9.4320000000000004</c:v>
                </c:pt>
                <c:pt idx="11449">
                  <c:v>9.4329999999999998</c:v>
                </c:pt>
                <c:pt idx="11450">
                  <c:v>9.4339999999999993</c:v>
                </c:pt>
                <c:pt idx="11451">
                  <c:v>9.4350000000000005</c:v>
                </c:pt>
                <c:pt idx="11452">
                  <c:v>9.4359999999999999</c:v>
                </c:pt>
                <c:pt idx="11453">
                  <c:v>9.4359999999999999</c:v>
                </c:pt>
                <c:pt idx="11454">
                  <c:v>9.4369999999999994</c:v>
                </c:pt>
                <c:pt idx="11455">
                  <c:v>9.4380000000000006</c:v>
                </c:pt>
                <c:pt idx="11456">
                  <c:v>9.4390000000000001</c:v>
                </c:pt>
                <c:pt idx="11457">
                  <c:v>9.44</c:v>
                </c:pt>
                <c:pt idx="11458">
                  <c:v>9.4410000000000007</c:v>
                </c:pt>
                <c:pt idx="11459">
                  <c:v>9.4410000000000007</c:v>
                </c:pt>
                <c:pt idx="11460">
                  <c:v>9.4420000000000002</c:v>
                </c:pt>
                <c:pt idx="11461">
                  <c:v>9.4429999999999996</c:v>
                </c:pt>
                <c:pt idx="11462">
                  <c:v>9.4440000000000008</c:v>
                </c:pt>
                <c:pt idx="11463">
                  <c:v>9.4450000000000003</c:v>
                </c:pt>
                <c:pt idx="11464">
                  <c:v>9.4459999999999997</c:v>
                </c:pt>
                <c:pt idx="11465">
                  <c:v>9.4459999999999997</c:v>
                </c:pt>
                <c:pt idx="11466">
                  <c:v>9.447000000000001</c:v>
                </c:pt>
                <c:pt idx="11467">
                  <c:v>9.4480000000000004</c:v>
                </c:pt>
                <c:pt idx="11468">
                  <c:v>9.4489999999999998</c:v>
                </c:pt>
                <c:pt idx="11469">
                  <c:v>9.4499999999999993</c:v>
                </c:pt>
                <c:pt idx="11470">
                  <c:v>9.4510000000000005</c:v>
                </c:pt>
                <c:pt idx="11471">
                  <c:v>9.4510000000000005</c:v>
                </c:pt>
                <c:pt idx="11472">
                  <c:v>9.452</c:v>
                </c:pt>
                <c:pt idx="11473">
                  <c:v>9.4529999999999994</c:v>
                </c:pt>
                <c:pt idx="11474">
                  <c:v>9.4540000000000006</c:v>
                </c:pt>
                <c:pt idx="11475">
                  <c:v>9.4550000000000001</c:v>
                </c:pt>
                <c:pt idx="11476">
                  <c:v>9.4559999999999995</c:v>
                </c:pt>
                <c:pt idx="11477">
                  <c:v>9.4559999999999995</c:v>
                </c:pt>
                <c:pt idx="11478">
                  <c:v>9.4570000000000007</c:v>
                </c:pt>
                <c:pt idx="11479">
                  <c:v>9.4580000000000002</c:v>
                </c:pt>
                <c:pt idx="11480">
                  <c:v>9.4589999999999996</c:v>
                </c:pt>
                <c:pt idx="11481">
                  <c:v>9.4600000000000009</c:v>
                </c:pt>
                <c:pt idx="11482">
                  <c:v>9.4610000000000003</c:v>
                </c:pt>
                <c:pt idx="11483">
                  <c:v>9.4610000000000003</c:v>
                </c:pt>
                <c:pt idx="11484">
                  <c:v>9.4619999999999997</c:v>
                </c:pt>
                <c:pt idx="11485">
                  <c:v>9.463000000000001</c:v>
                </c:pt>
                <c:pt idx="11486">
                  <c:v>9.4640000000000004</c:v>
                </c:pt>
                <c:pt idx="11487">
                  <c:v>9.4649999999999999</c:v>
                </c:pt>
                <c:pt idx="11488">
                  <c:v>9.4659999999999993</c:v>
                </c:pt>
                <c:pt idx="11489">
                  <c:v>9.4659999999999993</c:v>
                </c:pt>
                <c:pt idx="11490">
                  <c:v>9.4670000000000005</c:v>
                </c:pt>
                <c:pt idx="11491">
                  <c:v>9.468</c:v>
                </c:pt>
                <c:pt idx="11492">
                  <c:v>9.4689999999999994</c:v>
                </c:pt>
                <c:pt idx="11493">
                  <c:v>9.4700000000000006</c:v>
                </c:pt>
                <c:pt idx="11494">
                  <c:v>9.4710000000000001</c:v>
                </c:pt>
                <c:pt idx="11495">
                  <c:v>9.4710000000000001</c:v>
                </c:pt>
                <c:pt idx="11496">
                  <c:v>9.4719999999999995</c:v>
                </c:pt>
                <c:pt idx="11497">
                  <c:v>9.4730000000000008</c:v>
                </c:pt>
                <c:pt idx="11498">
                  <c:v>9.4740000000000002</c:v>
                </c:pt>
                <c:pt idx="11499">
                  <c:v>9.4749999999999996</c:v>
                </c:pt>
                <c:pt idx="11500">
                  <c:v>9.4760000000000009</c:v>
                </c:pt>
                <c:pt idx="11501">
                  <c:v>9.4760000000000009</c:v>
                </c:pt>
                <c:pt idx="11502">
                  <c:v>9.4770000000000003</c:v>
                </c:pt>
                <c:pt idx="11503">
                  <c:v>9.4779999999999998</c:v>
                </c:pt>
                <c:pt idx="11504">
                  <c:v>9.479000000000001</c:v>
                </c:pt>
                <c:pt idx="11505">
                  <c:v>9.48</c:v>
                </c:pt>
                <c:pt idx="11506">
                  <c:v>9.48</c:v>
                </c:pt>
                <c:pt idx="11507">
                  <c:v>9.4809999999999999</c:v>
                </c:pt>
                <c:pt idx="11508">
                  <c:v>9.4819999999999993</c:v>
                </c:pt>
                <c:pt idx="11509">
                  <c:v>9.4830000000000005</c:v>
                </c:pt>
                <c:pt idx="11510">
                  <c:v>9.484</c:v>
                </c:pt>
                <c:pt idx="11511">
                  <c:v>9.4849999999999994</c:v>
                </c:pt>
                <c:pt idx="11512">
                  <c:v>9.4849999999999994</c:v>
                </c:pt>
                <c:pt idx="11513">
                  <c:v>9.4860000000000007</c:v>
                </c:pt>
                <c:pt idx="11514">
                  <c:v>9.4870000000000001</c:v>
                </c:pt>
                <c:pt idx="11515">
                  <c:v>9.4879999999999995</c:v>
                </c:pt>
                <c:pt idx="11516">
                  <c:v>9.4890000000000008</c:v>
                </c:pt>
                <c:pt idx="11517">
                  <c:v>9.49</c:v>
                </c:pt>
                <c:pt idx="11518">
                  <c:v>9.49</c:v>
                </c:pt>
                <c:pt idx="11519">
                  <c:v>9.4909999999999997</c:v>
                </c:pt>
                <c:pt idx="11520">
                  <c:v>9.4920000000000009</c:v>
                </c:pt>
                <c:pt idx="11521">
                  <c:v>9.4930000000000003</c:v>
                </c:pt>
                <c:pt idx="11522">
                  <c:v>9.4939999999999998</c:v>
                </c:pt>
                <c:pt idx="11523">
                  <c:v>9.495000000000001</c:v>
                </c:pt>
                <c:pt idx="11524">
                  <c:v>9.495000000000001</c:v>
                </c:pt>
                <c:pt idx="11525">
                  <c:v>9.4960000000000004</c:v>
                </c:pt>
                <c:pt idx="11526">
                  <c:v>9.4969999999999999</c:v>
                </c:pt>
                <c:pt idx="11527">
                  <c:v>9.4979999999999993</c:v>
                </c:pt>
                <c:pt idx="11528">
                  <c:v>9.4990000000000006</c:v>
                </c:pt>
                <c:pt idx="11529">
                  <c:v>9.5</c:v>
                </c:pt>
                <c:pt idx="11530">
                  <c:v>9.5</c:v>
                </c:pt>
                <c:pt idx="11531">
                  <c:v>9.5009999999999994</c:v>
                </c:pt>
                <c:pt idx="11532">
                  <c:v>9.5020000000000007</c:v>
                </c:pt>
                <c:pt idx="11533">
                  <c:v>9.5030000000000001</c:v>
                </c:pt>
                <c:pt idx="11534">
                  <c:v>9.5039999999999996</c:v>
                </c:pt>
                <c:pt idx="11535">
                  <c:v>9.5050000000000008</c:v>
                </c:pt>
                <c:pt idx="11536">
                  <c:v>9.5050000000000008</c:v>
                </c:pt>
                <c:pt idx="11537">
                  <c:v>9.5060000000000002</c:v>
                </c:pt>
                <c:pt idx="11538">
                  <c:v>9.5069999999999997</c:v>
                </c:pt>
                <c:pt idx="11539">
                  <c:v>9.5080000000000009</c:v>
                </c:pt>
                <c:pt idx="11540">
                  <c:v>9.5090000000000003</c:v>
                </c:pt>
                <c:pt idx="11541">
                  <c:v>9.51</c:v>
                </c:pt>
                <c:pt idx="11542">
                  <c:v>9.51</c:v>
                </c:pt>
                <c:pt idx="11543">
                  <c:v>9.511000000000001</c:v>
                </c:pt>
                <c:pt idx="11544">
                  <c:v>9.5120000000000005</c:v>
                </c:pt>
                <c:pt idx="11545">
                  <c:v>9.5129999999999999</c:v>
                </c:pt>
                <c:pt idx="11546">
                  <c:v>9.5139999999999993</c:v>
                </c:pt>
                <c:pt idx="11547">
                  <c:v>9.5150000000000006</c:v>
                </c:pt>
                <c:pt idx="11548">
                  <c:v>9.5150000000000006</c:v>
                </c:pt>
                <c:pt idx="11549">
                  <c:v>9.516</c:v>
                </c:pt>
                <c:pt idx="11550">
                  <c:v>9.5169999999999995</c:v>
                </c:pt>
                <c:pt idx="11551">
                  <c:v>9.5180000000000007</c:v>
                </c:pt>
                <c:pt idx="11552">
                  <c:v>9.5190000000000001</c:v>
                </c:pt>
                <c:pt idx="11553">
                  <c:v>9.52</c:v>
                </c:pt>
                <c:pt idx="11554">
                  <c:v>9.52</c:v>
                </c:pt>
                <c:pt idx="11555">
                  <c:v>9.5210000000000008</c:v>
                </c:pt>
                <c:pt idx="11556">
                  <c:v>9.5220000000000002</c:v>
                </c:pt>
                <c:pt idx="11557">
                  <c:v>9.5229999999999997</c:v>
                </c:pt>
                <c:pt idx="11558">
                  <c:v>9.5240000000000009</c:v>
                </c:pt>
                <c:pt idx="11559">
                  <c:v>9.5250000000000004</c:v>
                </c:pt>
                <c:pt idx="11560">
                  <c:v>9.5250000000000004</c:v>
                </c:pt>
                <c:pt idx="11561">
                  <c:v>9.5259999999999998</c:v>
                </c:pt>
                <c:pt idx="11562">
                  <c:v>9.527000000000001</c:v>
                </c:pt>
                <c:pt idx="11563">
                  <c:v>9.5280000000000005</c:v>
                </c:pt>
                <c:pt idx="11564">
                  <c:v>9.5289999999999999</c:v>
                </c:pt>
                <c:pt idx="11565">
                  <c:v>9.5299999999999994</c:v>
                </c:pt>
                <c:pt idx="11566">
                  <c:v>9.5299999999999994</c:v>
                </c:pt>
                <c:pt idx="11567">
                  <c:v>9.5310000000000006</c:v>
                </c:pt>
                <c:pt idx="11568">
                  <c:v>9.532</c:v>
                </c:pt>
                <c:pt idx="11569">
                  <c:v>9.5329999999999995</c:v>
                </c:pt>
                <c:pt idx="11570">
                  <c:v>9.5340000000000007</c:v>
                </c:pt>
                <c:pt idx="11571">
                  <c:v>9.5340000000000007</c:v>
                </c:pt>
                <c:pt idx="11572">
                  <c:v>9.5350000000000001</c:v>
                </c:pt>
                <c:pt idx="11573">
                  <c:v>9.5359999999999996</c:v>
                </c:pt>
                <c:pt idx="11574">
                  <c:v>9.5370000000000008</c:v>
                </c:pt>
                <c:pt idx="11575">
                  <c:v>9.5380000000000003</c:v>
                </c:pt>
                <c:pt idx="11576">
                  <c:v>9.5389999999999997</c:v>
                </c:pt>
                <c:pt idx="11577">
                  <c:v>9.5389999999999997</c:v>
                </c:pt>
                <c:pt idx="11578">
                  <c:v>9.5400000000000009</c:v>
                </c:pt>
                <c:pt idx="11579">
                  <c:v>9.5410000000000004</c:v>
                </c:pt>
                <c:pt idx="11580">
                  <c:v>9.5419999999999998</c:v>
                </c:pt>
                <c:pt idx="11581">
                  <c:v>9.543000000000001</c:v>
                </c:pt>
                <c:pt idx="11582">
                  <c:v>9.5440000000000005</c:v>
                </c:pt>
                <c:pt idx="11583">
                  <c:v>9.5440000000000005</c:v>
                </c:pt>
                <c:pt idx="11584">
                  <c:v>9.5449999999999999</c:v>
                </c:pt>
                <c:pt idx="11585">
                  <c:v>9.5459999999999994</c:v>
                </c:pt>
                <c:pt idx="11586">
                  <c:v>9.5470000000000006</c:v>
                </c:pt>
                <c:pt idx="11587">
                  <c:v>9.548</c:v>
                </c:pt>
                <c:pt idx="11588">
                  <c:v>9.5489999999999995</c:v>
                </c:pt>
                <c:pt idx="11589">
                  <c:v>9.5489999999999995</c:v>
                </c:pt>
                <c:pt idx="11590">
                  <c:v>9.5500000000000007</c:v>
                </c:pt>
                <c:pt idx="11591">
                  <c:v>9.5510000000000002</c:v>
                </c:pt>
                <c:pt idx="11592">
                  <c:v>9.5519999999999996</c:v>
                </c:pt>
                <c:pt idx="11593">
                  <c:v>9.5530000000000008</c:v>
                </c:pt>
                <c:pt idx="11594">
                  <c:v>9.5540000000000003</c:v>
                </c:pt>
                <c:pt idx="11595">
                  <c:v>9.5540000000000003</c:v>
                </c:pt>
                <c:pt idx="11596">
                  <c:v>9.5549999999999997</c:v>
                </c:pt>
                <c:pt idx="11597">
                  <c:v>9.5560000000000009</c:v>
                </c:pt>
                <c:pt idx="11598">
                  <c:v>9.5570000000000004</c:v>
                </c:pt>
                <c:pt idx="11599">
                  <c:v>9.5579999999999998</c:v>
                </c:pt>
                <c:pt idx="11600">
                  <c:v>9.5589999999999993</c:v>
                </c:pt>
                <c:pt idx="11601">
                  <c:v>9.5589999999999993</c:v>
                </c:pt>
                <c:pt idx="11602">
                  <c:v>9.56</c:v>
                </c:pt>
                <c:pt idx="11603">
                  <c:v>9.5609999999999999</c:v>
                </c:pt>
                <c:pt idx="11604">
                  <c:v>9.5619999999999994</c:v>
                </c:pt>
                <c:pt idx="11605">
                  <c:v>9.5630000000000006</c:v>
                </c:pt>
                <c:pt idx="11606">
                  <c:v>9.5640000000000001</c:v>
                </c:pt>
                <c:pt idx="11607">
                  <c:v>9.5640000000000001</c:v>
                </c:pt>
                <c:pt idx="11608">
                  <c:v>9.5649999999999995</c:v>
                </c:pt>
                <c:pt idx="11609">
                  <c:v>9.5660000000000007</c:v>
                </c:pt>
                <c:pt idx="11610">
                  <c:v>9.5670000000000002</c:v>
                </c:pt>
                <c:pt idx="11611">
                  <c:v>9.5679999999999996</c:v>
                </c:pt>
                <c:pt idx="11612">
                  <c:v>9.5690000000000008</c:v>
                </c:pt>
                <c:pt idx="11613">
                  <c:v>9.5690000000000008</c:v>
                </c:pt>
                <c:pt idx="11614">
                  <c:v>9.57</c:v>
                </c:pt>
                <c:pt idx="11615">
                  <c:v>9.5709999999999997</c:v>
                </c:pt>
                <c:pt idx="11616">
                  <c:v>9.572000000000001</c:v>
                </c:pt>
                <c:pt idx="11617">
                  <c:v>9.5730000000000004</c:v>
                </c:pt>
                <c:pt idx="11618">
                  <c:v>9.5739999999999998</c:v>
                </c:pt>
                <c:pt idx="11619">
                  <c:v>9.5739999999999998</c:v>
                </c:pt>
                <c:pt idx="11620">
                  <c:v>9.5749999999999993</c:v>
                </c:pt>
                <c:pt idx="11621">
                  <c:v>9.5760000000000005</c:v>
                </c:pt>
                <c:pt idx="11622">
                  <c:v>9.577</c:v>
                </c:pt>
                <c:pt idx="11623">
                  <c:v>9.5779999999999994</c:v>
                </c:pt>
                <c:pt idx="11624">
                  <c:v>9.5790000000000006</c:v>
                </c:pt>
                <c:pt idx="11625">
                  <c:v>9.5790000000000006</c:v>
                </c:pt>
                <c:pt idx="11626">
                  <c:v>9.58</c:v>
                </c:pt>
                <c:pt idx="11627">
                  <c:v>9.5809999999999995</c:v>
                </c:pt>
                <c:pt idx="11628">
                  <c:v>9.5820000000000007</c:v>
                </c:pt>
                <c:pt idx="11629">
                  <c:v>9.5830000000000002</c:v>
                </c:pt>
                <c:pt idx="11630">
                  <c:v>9.5830000000000002</c:v>
                </c:pt>
                <c:pt idx="11631">
                  <c:v>9.5839999999999996</c:v>
                </c:pt>
                <c:pt idx="11632">
                  <c:v>9.5850000000000009</c:v>
                </c:pt>
                <c:pt idx="11633">
                  <c:v>9.5860000000000003</c:v>
                </c:pt>
                <c:pt idx="11634">
                  <c:v>9.5869999999999997</c:v>
                </c:pt>
                <c:pt idx="11635">
                  <c:v>9.588000000000001</c:v>
                </c:pt>
                <c:pt idx="11636">
                  <c:v>9.588000000000001</c:v>
                </c:pt>
                <c:pt idx="11637">
                  <c:v>9.5890000000000004</c:v>
                </c:pt>
                <c:pt idx="11638">
                  <c:v>9.59</c:v>
                </c:pt>
                <c:pt idx="11639">
                  <c:v>9.5909999999999993</c:v>
                </c:pt>
                <c:pt idx="11640">
                  <c:v>9.5920000000000005</c:v>
                </c:pt>
                <c:pt idx="11641">
                  <c:v>9.593</c:v>
                </c:pt>
                <c:pt idx="11642">
                  <c:v>9.593</c:v>
                </c:pt>
                <c:pt idx="11643">
                  <c:v>9.5939999999999994</c:v>
                </c:pt>
                <c:pt idx="11644">
                  <c:v>9.5950000000000006</c:v>
                </c:pt>
                <c:pt idx="11645">
                  <c:v>9.5960000000000001</c:v>
                </c:pt>
                <c:pt idx="11646">
                  <c:v>9.5969999999999995</c:v>
                </c:pt>
                <c:pt idx="11647">
                  <c:v>9.5980000000000008</c:v>
                </c:pt>
                <c:pt idx="11648">
                  <c:v>9.5980000000000008</c:v>
                </c:pt>
                <c:pt idx="11649">
                  <c:v>9.5990000000000002</c:v>
                </c:pt>
                <c:pt idx="11650">
                  <c:v>9.6</c:v>
                </c:pt>
                <c:pt idx="11651">
                  <c:v>9.6010000000000009</c:v>
                </c:pt>
                <c:pt idx="11652">
                  <c:v>9.6020000000000003</c:v>
                </c:pt>
                <c:pt idx="11653">
                  <c:v>9.6029999999999998</c:v>
                </c:pt>
                <c:pt idx="11654">
                  <c:v>9.6029999999999998</c:v>
                </c:pt>
                <c:pt idx="11655">
                  <c:v>9.604000000000001</c:v>
                </c:pt>
                <c:pt idx="11656">
                  <c:v>9.6050000000000004</c:v>
                </c:pt>
                <c:pt idx="11657">
                  <c:v>9.6059999999999999</c:v>
                </c:pt>
                <c:pt idx="11658">
                  <c:v>9.6069999999999993</c:v>
                </c:pt>
                <c:pt idx="11659">
                  <c:v>9.6080000000000005</c:v>
                </c:pt>
                <c:pt idx="11660">
                  <c:v>9.6080000000000005</c:v>
                </c:pt>
                <c:pt idx="11661">
                  <c:v>9.609</c:v>
                </c:pt>
                <c:pt idx="11662">
                  <c:v>9.61</c:v>
                </c:pt>
                <c:pt idx="11663">
                  <c:v>9.6110000000000007</c:v>
                </c:pt>
                <c:pt idx="11664">
                  <c:v>9.6120000000000001</c:v>
                </c:pt>
                <c:pt idx="11665">
                  <c:v>9.6129999999999995</c:v>
                </c:pt>
                <c:pt idx="11666">
                  <c:v>9.6129999999999995</c:v>
                </c:pt>
                <c:pt idx="11667">
                  <c:v>9.6140000000000008</c:v>
                </c:pt>
                <c:pt idx="11668">
                  <c:v>9.6150000000000002</c:v>
                </c:pt>
                <c:pt idx="11669">
                  <c:v>9.6159999999999997</c:v>
                </c:pt>
                <c:pt idx="11670">
                  <c:v>9.6170000000000009</c:v>
                </c:pt>
                <c:pt idx="11671">
                  <c:v>9.6180000000000003</c:v>
                </c:pt>
                <c:pt idx="11672">
                  <c:v>9.6180000000000003</c:v>
                </c:pt>
                <c:pt idx="11673">
                  <c:v>9.6189999999999998</c:v>
                </c:pt>
                <c:pt idx="11674">
                  <c:v>9.620000000000001</c:v>
                </c:pt>
                <c:pt idx="11675">
                  <c:v>9.6210000000000004</c:v>
                </c:pt>
                <c:pt idx="11676">
                  <c:v>9.6219999999999999</c:v>
                </c:pt>
                <c:pt idx="11677">
                  <c:v>9.6229999999999993</c:v>
                </c:pt>
                <c:pt idx="11678">
                  <c:v>9.6229999999999993</c:v>
                </c:pt>
                <c:pt idx="11679">
                  <c:v>9.6240000000000006</c:v>
                </c:pt>
                <c:pt idx="11680">
                  <c:v>9.625</c:v>
                </c:pt>
                <c:pt idx="11681">
                  <c:v>9.6259999999999994</c:v>
                </c:pt>
                <c:pt idx="11682">
                  <c:v>9.6270000000000007</c:v>
                </c:pt>
                <c:pt idx="11683">
                  <c:v>9.6280000000000001</c:v>
                </c:pt>
                <c:pt idx="11684">
                  <c:v>9.6280000000000001</c:v>
                </c:pt>
                <c:pt idx="11685">
                  <c:v>9.6289999999999996</c:v>
                </c:pt>
                <c:pt idx="11686">
                  <c:v>9.6300000000000008</c:v>
                </c:pt>
                <c:pt idx="11687">
                  <c:v>9.6310000000000002</c:v>
                </c:pt>
                <c:pt idx="11688">
                  <c:v>9.6319999999999997</c:v>
                </c:pt>
                <c:pt idx="11689">
                  <c:v>9.6330000000000009</c:v>
                </c:pt>
                <c:pt idx="11690">
                  <c:v>9.6330000000000009</c:v>
                </c:pt>
                <c:pt idx="11691">
                  <c:v>9.6340000000000003</c:v>
                </c:pt>
                <c:pt idx="11692">
                  <c:v>9.6349999999999998</c:v>
                </c:pt>
                <c:pt idx="11693">
                  <c:v>9.636000000000001</c:v>
                </c:pt>
                <c:pt idx="11694">
                  <c:v>9.6370000000000005</c:v>
                </c:pt>
                <c:pt idx="11695">
                  <c:v>9.6370000000000005</c:v>
                </c:pt>
                <c:pt idx="11696">
                  <c:v>9.6379999999999999</c:v>
                </c:pt>
                <c:pt idx="11697">
                  <c:v>9.6389999999999993</c:v>
                </c:pt>
                <c:pt idx="11698">
                  <c:v>9.64</c:v>
                </c:pt>
                <c:pt idx="11699">
                  <c:v>9.641</c:v>
                </c:pt>
                <c:pt idx="11700">
                  <c:v>9.6419999999999995</c:v>
                </c:pt>
                <c:pt idx="11701">
                  <c:v>9.6419999999999995</c:v>
                </c:pt>
                <c:pt idx="11702">
                  <c:v>9.6430000000000007</c:v>
                </c:pt>
                <c:pt idx="11703">
                  <c:v>9.6440000000000001</c:v>
                </c:pt>
                <c:pt idx="11704">
                  <c:v>9.6449999999999996</c:v>
                </c:pt>
                <c:pt idx="11705">
                  <c:v>9.6460000000000008</c:v>
                </c:pt>
                <c:pt idx="11706">
                  <c:v>9.6470000000000002</c:v>
                </c:pt>
                <c:pt idx="11707">
                  <c:v>9.6470000000000002</c:v>
                </c:pt>
                <c:pt idx="11708">
                  <c:v>9.6479999999999997</c:v>
                </c:pt>
                <c:pt idx="11709">
                  <c:v>9.6490000000000009</c:v>
                </c:pt>
                <c:pt idx="11710">
                  <c:v>9.65</c:v>
                </c:pt>
                <c:pt idx="11711">
                  <c:v>9.6509999999999998</c:v>
                </c:pt>
                <c:pt idx="11712">
                  <c:v>9.652000000000001</c:v>
                </c:pt>
                <c:pt idx="11713">
                  <c:v>9.652000000000001</c:v>
                </c:pt>
                <c:pt idx="11714">
                  <c:v>9.6530000000000005</c:v>
                </c:pt>
                <c:pt idx="11715">
                  <c:v>9.6539999999999999</c:v>
                </c:pt>
                <c:pt idx="11716">
                  <c:v>9.6549999999999994</c:v>
                </c:pt>
                <c:pt idx="11717">
                  <c:v>9.6560000000000006</c:v>
                </c:pt>
                <c:pt idx="11718">
                  <c:v>9.657</c:v>
                </c:pt>
                <c:pt idx="11719">
                  <c:v>9.657</c:v>
                </c:pt>
                <c:pt idx="11720">
                  <c:v>9.6579999999999995</c:v>
                </c:pt>
                <c:pt idx="11721">
                  <c:v>9.6590000000000007</c:v>
                </c:pt>
                <c:pt idx="11722">
                  <c:v>9.66</c:v>
                </c:pt>
                <c:pt idx="11723">
                  <c:v>9.6609999999999996</c:v>
                </c:pt>
                <c:pt idx="11724">
                  <c:v>9.6620000000000008</c:v>
                </c:pt>
                <c:pt idx="11725">
                  <c:v>9.6620000000000008</c:v>
                </c:pt>
                <c:pt idx="11726">
                  <c:v>9.6630000000000003</c:v>
                </c:pt>
                <c:pt idx="11727">
                  <c:v>9.6639999999999997</c:v>
                </c:pt>
                <c:pt idx="11728">
                  <c:v>9.6650000000000009</c:v>
                </c:pt>
                <c:pt idx="11729">
                  <c:v>9.6660000000000004</c:v>
                </c:pt>
                <c:pt idx="11730">
                  <c:v>9.6669999999999998</c:v>
                </c:pt>
                <c:pt idx="11731">
                  <c:v>9.6669999999999998</c:v>
                </c:pt>
                <c:pt idx="11732">
                  <c:v>9.668000000000001</c:v>
                </c:pt>
                <c:pt idx="11733">
                  <c:v>9.6690000000000005</c:v>
                </c:pt>
                <c:pt idx="11734">
                  <c:v>9.67</c:v>
                </c:pt>
                <c:pt idx="11735">
                  <c:v>9.6709999999999994</c:v>
                </c:pt>
                <c:pt idx="11736">
                  <c:v>9.6720000000000006</c:v>
                </c:pt>
                <c:pt idx="11737">
                  <c:v>9.6720000000000006</c:v>
                </c:pt>
                <c:pt idx="11738">
                  <c:v>9.673</c:v>
                </c:pt>
                <c:pt idx="11739">
                  <c:v>9.6739999999999995</c:v>
                </c:pt>
                <c:pt idx="11740">
                  <c:v>9.6750000000000007</c:v>
                </c:pt>
                <c:pt idx="11741">
                  <c:v>9.6760000000000002</c:v>
                </c:pt>
                <c:pt idx="11742">
                  <c:v>9.6769999999999996</c:v>
                </c:pt>
                <c:pt idx="11743">
                  <c:v>9.6769999999999996</c:v>
                </c:pt>
                <c:pt idx="11744">
                  <c:v>9.6780000000000008</c:v>
                </c:pt>
                <c:pt idx="11745">
                  <c:v>9.6790000000000003</c:v>
                </c:pt>
                <c:pt idx="11746">
                  <c:v>9.68</c:v>
                </c:pt>
                <c:pt idx="11747">
                  <c:v>9.6810000000000009</c:v>
                </c:pt>
                <c:pt idx="11748">
                  <c:v>9.6820000000000004</c:v>
                </c:pt>
                <c:pt idx="11749">
                  <c:v>9.6820000000000004</c:v>
                </c:pt>
                <c:pt idx="11750">
                  <c:v>9.6829999999999998</c:v>
                </c:pt>
                <c:pt idx="11751">
                  <c:v>9.6839999999999993</c:v>
                </c:pt>
                <c:pt idx="11752">
                  <c:v>9.6850000000000005</c:v>
                </c:pt>
                <c:pt idx="11753">
                  <c:v>9.6859999999999999</c:v>
                </c:pt>
                <c:pt idx="11754">
                  <c:v>9.6859999999999999</c:v>
                </c:pt>
                <c:pt idx="11755">
                  <c:v>9.6869999999999994</c:v>
                </c:pt>
                <c:pt idx="11756">
                  <c:v>9.6880000000000006</c:v>
                </c:pt>
                <c:pt idx="11757">
                  <c:v>9.6890000000000001</c:v>
                </c:pt>
                <c:pt idx="11758">
                  <c:v>9.69</c:v>
                </c:pt>
                <c:pt idx="11759">
                  <c:v>9.6910000000000007</c:v>
                </c:pt>
                <c:pt idx="11760">
                  <c:v>9.6910000000000007</c:v>
                </c:pt>
                <c:pt idx="11761">
                  <c:v>9.6920000000000002</c:v>
                </c:pt>
                <c:pt idx="11762">
                  <c:v>9.6929999999999996</c:v>
                </c:pt>
                <c:pt idx="11763">
                  <c:v>9.6940000000000008</c:v>
                </c:pt>
                <c:pt idx="11764">
                  <c:v>9.6950000000000003</c:v>
                </c:pt>
                <c:pt idx="11765">
                  <c:v>9.6959999999999997</c:v>
                </c:pt>
                <c:pt idx="11766">
                  <c:v>9.6959999999999997</c:v>
                </c:pt>
                <c:pt idx="11767">
                  <c:v>9.697000000000001</c:v>
                </c:pt>
                <c:pt idx="11768">
                  <c:v>9.6980000000000004</c:v>
                </c:pt>
                <c:pt idx="11769">
                  <c:v>9.6989999999999998</c:v>
                </c:pt>
                <c:pt idx="11770">
                  <c:v>9.6999999999999993</c:v>
                </c:pt>
                <c:pt idx="11771">
                  <c:v>9.7010000000000005</c:v>
                </c:pt>
                <c:pt idx="11772">
                  <c:v>9.7010000000000005</c:v>
                </c:pt>
                <c:pt idx="11773">
                  <c:v>9.702</c:v>
                </c:pt>
                <c:pt idx="11774">
                  <c:v>9.7029999999999994</c:v>
                </c:pt>
                <c:pt idx="11775">
                  <c:v>9.7040000000000006</c:v>
                </c:pt>
                <c:pt idx="11776">
                  <c:v>9.7050000000000001</c:v>
                </c:pt>
                <c:pt idx="11777">
                  <c:v>9.7059999999999995</c:v>
                </c:pt>
                <c:pt idx="11778">
                  <c:v>9.7059999999999995</c:v>
                </c:pt>
                <c:pt idx="11779">
                  <c:v>9.7070000000000007</c:v>
                </c:pt>
                <c:pt idx="11780">
                  <c:v>9.7080000000000002</c:v>
                </c:pt>
                <c:pt idx="11781">
                  <c:v>9.7089999999999996</c:v>
                </c:pt>
                <c:pt idx="11782">
                  <c:v>9.7100000000000009</c:v>
                </c:pt>
                <c:pt idx="11783">
                  <c:v>9.7110000000000003</c:v>
                </c:pt>
                <c:pt idx="11784">
                  <c:v>9.7110000000000003</c:v>
                </c:pt>
                <c:pt idx="11785">
                  <c:v>9.7119999999999997</c:v>
                </c:pt>
                <c:pt idx="11786">
                  <c:v>9.713000000000001</c:v>
                </c:pt>
                <c:pt idx="11787">
                  <c:v>9.7140000000000004</c:v>
                </c:pt>
                <c:pt idx="11788">
                  <c:v>9.7149999999999999</c:v>
                </c:pt>
                <c:pt idx="11789">
                  <c:v>9.7159999999999993</c:v>
                </c:pt>
                <c:pt idx="11790">
                  <c:v>9.7159999999999993</c:v>
                </c:pt>
                <c:pt idx="11791">
                  <c:v>9.7170000000000005</c:v>
                </c:pt>
                <c:pt idx="11792">
                  <c:v>9.718</c:v>
                </c:pt>
                <c:pt idx="11793">
                  <c:v>9.7189999999999994</c:v>
                </c:pt>
                <c:pt idx="11794">
                  <c:v>9.7200000000000006</c:v>
                </c:pt>
                <c:pt idx="11795">
                  <c:v>9.7210000000000001</c:v>
                </c:pt>
                <c:pt idx="11796">
                  <c:v>9.7210000000000001</c:v>
                </c:pt>
                <c:pt idx="11797">
                  <c:v>9.7219999999999995</c:v>
                </c:pt>
                <c:pt idx="11798">
                  <c:v>9.7230000000000008</c:v>
                </c:pt>
                <c:pt idx="11799">
                  <c:v>9.7240000000000002</c:v>
                </c:pt>
                <c:pt idx="11800">
                  <c:v>9.7249999999999996</c:v>
                </c:pt>
                <c:pt idx="11801">
                  <c:v>9.7260000000000009</c:v>
                </c:pt>
                <c:pt idx="11802">
                  <c:v>9.7260000000000009</c:v>
                </c:pt>
                <c:pt idx="11803">
                  <c:v>9.7270000000000003</c:v>
                </c:pt>
                <c:pt idx="11804">
                  <c:v>9.7279999999999998</c:v>
                </c:pt>
                <c:pt idx="11805">
                  <c:v>9.729000000000001</c:v>
                </c:pt>
                <c:pt idx="11806">
                  <c:v>9.73</c:v>
                </c:pt>
                <c:pt idx="11807">
                  <c:v>9.7309999999999999</c:v>
                </c:pt>
                <c:pt idx="11808">
                  <c:v>9.7309999999999999</c:v>
                </c:pt>
                <c:pt idx="11809">
                  <c:v>9.7319999999999993</c:v>
                </c:pt>
                <c:pt idx="11810">
                  <c:v>9.7330000000000005</c:v>
                </c:pt>
                <c:pt idx="11811">
                  <c:v>9.734</c:v>
                </c:pt>
                <c:pt idx="11812">
                  <c:v>9.7349999999999994</c:v>
                </c:pt>
                <c:pt idx="11813">
                  <c:v>9.7360000000000007</c:v>
                </c:pt>
                <c:pt idx="11814">
                  <c:v>9.7360000000000007</c:v>
                </c:pt>
                <c:pt idx="11815">
                  <c:v>9.7370000000000001</c:v>
                </c:pt>
                <c:pt idx="11816">
                  <c:v>9.7379999999999995</c:v>
                </c:pt>
                <c:pt idx="11817">
                  <c:v>9.7390000000000008</c:v>
                </c:pt>
                <c:pt idx="11818">
                  <c:v>9.74</c:v>
                </c:pt>
                <c:pt idx="11819">
                  <c:v>9.74</c:v>
                </c:pt>
                <c:pt idx="11820">
                  <c:v>9.7409999999999997</c:v>
                </c:pt>
                <c:pt idx="11821">
                  <c:v>9.7420000000000009</c:v>
                </c:pt>
                <c:pt idx="11822">
                  <c:v>9.7430000000000003</c:v>
                </c:pt>
                <c:pt idx="11823">
                  <c:v>9.7439999999999998</c:v>
                </c:pt>
                <c:pt idx="11824">
                  <c:v>9.745000000000001</c:v>
                </c:pt>
                <c:pt idx="11825">
                  <c:v>9.745000000000001</c:v>
                </c:pt>
                <c:pt idx="11826">
                  <c:v>9.7460000000000004</c:v>
                </c:pt>
                <c:pt idx="11827">
                  <c:v>9.7469999999999999</c:v>
                </c:pt>
                <c:pt idx="11828">
                  <c:v>9.7479999999999993</c:v>
                </c:pt>
                <c:pt idx="11829">
                  <c:v>9.7490000000000006</c:v>
                </c:pt>
                <c:pt idx="11830">
                  <c:v>9.75</c:v>
                </c:pt>
                <c:pt idx="11831">
                  <c:v>9.75</c:v>
                </c:pt>
                <c:pt idx="11832">
                  <c:v>9.7509999999999994</c:v>
                </c:pt>
                <c:pt idx="11833">
                  <c:v>9.7520000000000007</c:v>
                </c:pt>
                <c:pt idx="11834">
                  <c:v>9.7530000000000001</c:v>
                </c:pt>
                <c:pt idx="11835">
                  <c:v>9.7539999999999996</c:v>
                </c:pt>
                <c:pt idx="11836">
                  <c:v>9.7550000000000008</c:v>
                </c:pt>
                <c:pt idx="11837">
                  <c:v>9.7550000000000008</c:v>
                </c:pt>
                <c:pt idx="11838">
                  <c:v>9.7560000000000002</c:v>
                </c:pt>
                <c:pt idx="11839">
                  <c:v>9.7569999999999997</c:v>
                </c:pt>
                <c:pt idx="11840">
                  <c:v>9.7580000000000009</c:v>
                </c:pt>
                <c:pt idx="11841">
                  <c:v>9.7590000000000003</c:v>
                </c:pt>
                <c:pt idx="11842">
                  <c:v>9.76</c:v>
                </c:pt>
                <c:pt idx="11843">
                  <c:v>9.76</c:v>
                </c:pt>
                <c:pt idx="11844">
                  <c:v>9.761000000000001</c:v>
                </c:pt>
                <c:pt idx="11845">
                  <c:v>9.7620000000000005</c:v>
                </c:pt>
                <c:pt idx="11846">
                  <c:v>9.7629999999999999</c:v>
                </c:pt>
                <c:pt idx="11847">
                  <c:v>9.7639999999999993</c:v>
                </c:pt>
                <c:pt idx="11848">
                  <c:v>9.7650000000000006</c:v>
                </c:pt>
                <c:pt idx="11849">
                  <c:v>9.7650000000000006</c:v>
                </c:pt>
                <c:pt idx="11850">
                  <c:v>9.766</c:v>
                </c:pt>
                <c:pt idx="11851">
                  <c:v>9.7669999999999995</c:v>
                </c:pt>
                <c:pt idx="11852">
                  <c:v>9.7680000000000007</c:v>
                </c:pt>
                <c:pt idx="11853">
                  <c:v>9.7690000000000001</c:v>
                </c:pt>
                <c:pt idx="11854">
                  <c:v>9.77</c:v>
                </c:pt>
                <c:pt idx="11855">
                  <c:v>9.77</c:v>
                </c:pt>
                <c:pt idx="11856">
                  <c:v>9.7710000000000008</c:v>
                </c:pt>
                <c:pt idx="11857">
                  <c:v>9.7720000000000002</c:v>
                </c:pt>
                <c:pt idx="11858">
                  <c:v>9.7729999999999997</c:v>
                </c:pt>
                <c:pt idx="11859">
                  <c:v>9.7740000000000009</c:v>
                </c:pt>
                <c:pt idx="11860">
                  <c:v>9.7750000000000004</c:v>
                </c:pt>
                <c:pt idx="11861">
                  <c:v>9.7750000000000004</c:v>
                </c:pt>
                <c:pt idx="11862">
                  <c:v>9.7759999999999998</c:v>
                </c:pt>
                <c:pt idx="11863">
                  <c:v>9.777000000000001</c:v>
                </c:pt>
                <c:pt idx="11864">
                  <c:v>9.7780000000000005</c:v>
                </c:pt>
                <c:pt idx="11865">
                  <c:v>9.7789999999999999</c:v>
                </c:pt>
                <c:pt idx="11866">
                  <c:v>9.7799999999999994</c:v>
                </c:pt>
                <c:pt idx="11867">
                  <c:v>9.7799999999999994</c:v>
                </c:pt>
                <c:pt idx="11868">
                  <c:v>9.7810000000000006</c:v>
                </c:pt>
                <c:pt idx="11869">
                  <c:v>9.782</c:v>
                </c:pt>
                <c:pt idx="11870">
                  <c:v>9.7829999999999995</c:v>
                </c:pt>
                <c:pt idx="11871">
                  <c:v>9.7840000000000007</c:v>
                </c:pt>
                <c:pt idx="11872">
                  <c:v>9.7850000000000001</c:v>
                </c:pt>
                <c:pt idx="11873">
                  <c:v>9.7850000000000001</c:v>
                </c:pt>
                <c:pt idx="11874">
                  <c:v>9.7859999999999996</c:v>
                </c:pt>
                <c:pt idx="11875">
                  <c:v>9.7870000000000008</c:v>
                </c:pt>
                <c:pt idx="11876">
                  <c:v>9.7880000000000003</c:v>
                </c:pt>
                <c:pt idx="11877">
                  <c:v>9.7889999999999997</c:v>
                </c:pt>
                <c:pt idx="11878">
                  <c:v>9.7889999999999997</c:v>
                </c:pt>
                <c:pt idx="11879">
                  <c:v>9.7900000000000009</c:v>
                </c:pt>
                <c:pt idx="11880">
                  <c:v>9.7910000000000004</c:v>
                </c:pt>
                <c:pt idx="11881">
                  <c:v>9.7919999999999998</c:v>
                </c:pt>
                <c:pt idx="11882">
                  <c:v>9.793000000000001</c:v>
                </c:pt>
                <c:pt idx="11883">
                  <c:v>9.7940000000000005</c:v>
                </c:pt>
                <c:pt idx="11884">
                  <c:v>9.7940000000000005</c:v>
                </c:pt>
                <c:pt idx="11885">
                  <c:v>9.7949999999999999</c:v>
                </c:pt>
                <c:pt idx="11886">
                  <c:v>9.7959999999999994</c:v>
                </c:pt>
                <c:pt idx="11887">
                  <c:v>9.7970000000000006</c:v>
                </c:pt>
                <c:pt idx="11888">
                  <c:v>9.798</c:v>
                </c:pt>
                <c:pt idx="11889">
                  <c:v>9.7989999999999995</c:v>
                </c:pt>
                <c:pt idx="11890">
                  <c:v>9.7989999999999995</c:v>
                </c:pt>
                <c:pt idx="11891">
                  <c:v>9.8000000000000007</c:v>
                </c:pt>
                <c:pt idx="11892">
                  <c:v>9.8010000000000002</c:v>
                </c:pt>
                <c:pt idx="11893">
                  <c:v>9.8019999999999996</c:v>
                </c:pt>
                <c:pt idx="11894">
                  <c:v>9.8030000000000008</c:v>
                </c:pt>
                <c:pt idx="11895">
                  <c:v>9.8040000000000003</c:v>
                </c:pt>
                <c:pt idx="11896">
                  <c:v>9.8040000000000003</c:v>
                </c:pt>
                <c:pt idx="11897">
                  <c:v>9.8049999999999997</c:v>
                </c:pt>
                <c:pt idx="11898">
                  <c:v>9.8060000000000009</c:v>
                </c:pt>
                <c:pt idx="11899">
                  <c:v>9.8070000000000004</c:v>
                </c:pt>
                <c:pt idx="11900">
                  <c:v>9.8079999999999998</c:v>
                </c:pt>
                <c:pt idx="11901">
                  <c:v>9.8089999999999993</c:v>
                </c:pt>
                <c:pt idx="11902">
                  <c:v>9.8089999999999993</c:v>
                </c:pt>
                <c:pt idx="11903">
                  <c:v>9.81</c:v>
                </c:pt>
                <c:pt idx="11904">
                  <c:v>9.8109999999999999</c:v>
                </c:pt>
                <c:pt idx="11905">
                  <c:v>9.8119999999999994</c:v>
                </c:pt>
                <c:pt idx="11906">
                  <c:v>9.8130000000000006</c:v>
                </c:pt>
                <c:pt idx="11907">
                  <c:v>9.8140000000000001</c:v>
                </c:pt>
                <c:pt idx="11908">
                  <c:v>9.8140000000000001</c:v>
                </c:pt>
                <c:pt idx="11909">
                  <c:v>9.8149999999999995</c:v>
                </c:pt>
                <c:pt idx="11910">
                  <c:v>9.8160000000000007</c:v>
                </c:pt>
                <c:pt idx="11911">
                  <c:v>9.8170000000000002</c:v>
                </c:pt>
                <c:pt idx="11912">
                  <c:v>9.8179999999999996</c:v>
                </c:pt>
                <c:pt idx="11913">
                  <c:v>9.8190000000000008</c:v>
                </c:pt>
                <c:pt idx="11914">
                  <c:v>9.8190000000000008</c:v>
                </c:pt>
                <c:pt idx="11915">
                  <c:v>9.82</c:v>
                </c:pt>
                <c:pt idx="11916">
                  <c:v>9.8209999999999997</c:v>
                </c:pt>
                <c:pt idx="11917">
                  <c:v>9.822000000000001</c:v>
                </c:pt>
                <c:pt idx="11918">
                  <c:v>9.8230000000000004</c:v>
                </c:pt>
                <c:pt idx="11919">
                  <c:v>9.8239999999999998</c:v>
                </c:pt>
                <c:pt idx="11920">
                  <c:v>9.8239999999999998</c:v>
                </c:pt>
                <c:pt idx="11921">
                  <c:v>9.8249999999999993</c:v>
                </c:pt>
                <c:pt idx="11922">
                  <c:v>9.8260000000000005</c:v>
                </c:pt>
                <c:pt idx="11923">
                  <c:v>9.827</c:v>
                </c:pt>
                <c:pt idx="11924">
                  <c:v>9.8279999999999994</c:v>
                </c:pt>
                <c:pt idx="11925">
                  <c:v>9.8290000000000006</c:v>
                </c:pt>
                <c:pt idx="11926">
                  <c:v>9.8290000000000006</c:v>
                </c:pt>
                <c:pt idx="11927">
                  <c:v>9.83</c:v>
                </c:pt>
                <c:pt idx="11928">
                  <c:v>9.8309999999999995</c:v>
                </c:pt>
                <c:pt idx="11929">
                  <c:v>9.8320000000000007</c:v>
                </c:pt>
                <c:pt idx="11930">
                  <c:v>9.8330000000000002</c:v>
                </c:pt>
                <c:pt idx="11931">
                  <c:v>9.8339999999999996</c:v>
                </c:pt>
                <c:pt idx="11932">
                  <c:v>9.8339999999999996</c:v>
                </c:pt>
                <c:pt idx="11933">
                  <c:v>9.8350000000000009</c:v>
                </c:pt>
                <c:pt idx="11934">
                  <c:v>9.8360000000000003</c:v>
                </c:pt>
                <c:pt idx="11935">
                  <c:v>9.8369999999999997</c:v>
                </c:pt>
                <c:pt idx="11936">
                  <c:v>9.838000000000001</c:v>
                </c:pt>
                <c:pt idx="11937">
                  <c:v>9.8390000000000004</c:v>
                </c:pt>
                <c:pt idx="11938">
                  <c:v>9.8390000000000004</c:v>
                </c:pt>
                <c:pt idx="11939">
                  <c:v>9.84</c:v>
                </c:pt>
                <c:pt idx="11940">
                  <c:v>9.8409999999999993</c:v>
                </c:pt>
                <c:pt idx="11941">
                  <c:v>9.8420000000000005</c:v>
                </c:pt>
                <c:pt idx="11942">
                  <c:v>9.843</c:v>
                </c:pt>
                <c:pt idx="11943">
                  <c:v>9.843</c:v>
                </c:pt>
                <c:pt idx="11944">
                  <c:v>9.8439999999999994</c:v>
                </c:pt>
                <c:pt idx="11945">
                  <c:v>9.8450000000000006</c:v>
                </c:pt>
                <c:pt idx="11946">
                  <c:v>9.8460000000000001</c:v>
                </c:pt>
                <c:pt idx="11947">
                  <c:v>9.8469999999999995</c:v>
                </c:pt>
                <c:pt idx="11948">
                  <c:v>9.8480000000000008</c:v>
                </c:pt>
                <c:pt idx="11949">
                  <c:v>9.8480000000000008</c:v>
                </c:pt>
                <c:pt idx="11950">
                  <c:v>9.8490000000000002</c:v>
                </c:pt>
                <c:pt idx="11951">
                  <c:v>9.85</c:v>
                </c:pt>
                <c:pt idx="11952">
                  <c:v>9.8510000000000009</c:v>
                </c:pt>
                <c:pt idx="11953">
                  <c:v>9.8520000000000003</c:v>
                </c:pt>
                <c:pt idx="11954">
                  <c:v>9.8529999999999998</c:v>
                </c:pt>
                <c:pt idx="11955">
                  <c:v>9.8529999999999998</c:v>
                </c:pt>
                <c:pt idx="11956">
                  <c:v>9.854000000000001</c:v>
                </c:pt>
                <c:pt idx="11957">
                  <c:v>9.8550000000000004</c:v>
                </c:pt>
                <c:pt idx="11958">
                  <c:v>9.8559999999999999</c:v>
                </c:pt>
                <c:pt idx="11959">
                  <c:v>9.8569999999999993</c:v>
                </c:pt>
                <c:pt idx="11960">
                  <c:v>9.8580000000000005</c:v>
                </c:pt>
                <c:pt idx="11961">
                  <c:v>9.8580000000000005</c:v>
                </c:pt>
                <c:pt idx="11962">
                  <c:v>9.859</c:v>
                </c:pt>
                <c:pt idx="11963">
                  <c:v>9.86</c:v>
                </c:pt>
                <c:pt idx="11964">
                  <c:v>9.8610000000000007</c:v>
                </c:pt>
                <c:pt idx="11965">
                  <c:v>9.8620000000000001</c:v>
                </c:pt>
                <c:pt idx="11966">
                  <c:v>9.8629999999999995</c:v>
                </c:pt>
                <c:pt idx="11967">
                  <c:v>9.8629999999999995</c:v>
                </c:pt>
                <c:pt idx="11968">
                  <c:v>9.8640000000000008</c:v>
                </c:pt>
                <c:pt idx="11969">
                  <c:v>9.8650000000000002</c:v>
                </c:pt>
                <c:pt idx="11970">
                  <c:v>9.8659999999999997</c:v>
                </c:pt>
                <c:pt idx="11971">
                  <c:v>9.8670000000000009</c:v>
                </c:pt>
                <c:pt idx="11972">
                  <c:v>9.8680000000000003</c:v>
                </c:pt>
                <c:pt idx="11973">
                  <c:v>9.8680000000000003</c:v>
                </c:pt>
                <c:pt idx="11974">
                  <c:v>9.8689999999999998</c:v>
                </c:pt>
                <c:pt idx="11975">
                  <c:v>9.870000000000001</c:v>
                </c:pt>
                <c:pt idx="11976">
                  <c:v>9.8710000000000004</c:v>
                </c:pt>
                <c:pt idx="11977">
                  <c:v>9.8719999999999999</c:v>
                </c:pt>
                <c:pt idx="11978">
                  <c:v>9.8729999999999993</c:v>
                </c:pt>
                <c:pt idx="11979">
                  <c:v>9.8729999999999993</c:v>
                </c:pt>
                <c:pt idx="11980">
                  <c:v>9.8740000000000006</c:v>
                </c:pt>
                <c:pt idx="11981">
                  <c:v>9.875</c:v>
                </c:pt>
                <c:pt idx="11982">
                  <c:v>9.8759999999999994</c:v>
                </c:pt>
                <c:pt idx="11983">
                  <c:v>9.8770000000000007</c:v>
                </c:pt>
                <c:pt idx="11984">
                  <c:v>9.8780000000000001</c:v>
                </c:pt>
                <c:pt idx="11985">
                  <c:v>9.8780000000000001</c:v>
                </c:pt>
                <c:pt idx="11986">
                  <c:v>9.8789999999999996</c:v>
                </c:pt>
                <c:pt idx="11987">
                  <c:v>9.8800000000000008</c:v>
                </c:pt>
                <c:pt idx="11988">
                  <c:v>9.8810000000000002</c:v>
                </c:pt>
                <c:pt idx="11989">
                  <c:v>9.8819999999999997</c:v>
                </c:pt>
                <c:pt idx="11990">
                  <c:v>9.8830000000000009</c:v>
                </c:pt>
                <c:pt idx="11991">
                  <c:v>9.8830000000000009</c:v>
                </c:pt>
                <c:pt idx="11992">
                  <c:v>9.8840000000000003</c:v>
                </c:pt>
                <c:pt idx="11993">
                  <c:v>9.8849999999999998</c:v>
                </c:pt>
                <c:pt idx="11994">
                  <c:v>9.886000000000001</c:v>
                </c:pt>
                <c:pt idx="11995">
                  <c:v>9.8870000000000005</c:v>
                </c:pt>
                <c:pt idx="11996">
                  <c:v>9.8879999999999999</c:v>
                </c:pt>
                <c:pt idx="11997">
                  <c:v>9.8879999999999999</c:v>
                </c:pt>
                <c:pt idx="11998">
                  <c:v>9.8889999999999993</c:v>
                </c:pt>
                <c:pt idx="11999">
                  <c:v>9.89</c:v>
                </c:pt>
                <c:pt idx="12000">
                  <c:v>9.891</c:v>
                </c:pt>
                <c:pt idx="12001">
                  <c:v>9.8919999999999995</c:v>
                </c:pt>
                <c:pt idx="12002">
                  <c:v>9.8919999999999995</c:v>
                </c:pt>
                <c:pt idx="12003">
                  <c:v>9.8930000000000007</c:v>
                </c:pt>
                <c:pt idx="12004">
                  <c:v>9.8940000000000001</c:v>
                </c:pt>
                <c:pt idx="12005">
                  <c:v>9.8949999999999996</c:v>
                </c:pt>
                <c:pt idx="12006">
                  <c:v>9.8960000000000008</c:v>
                </c:pt>
                <c:pt idx="12007">
                  <c:v>9.8970000000000002</c:v>
                </c:pt>
                <c:pt idx="12008">
                  <c:v>9.8970000000000002</c:v>
                </c:pt>
                <c:pt idx="12009">
                  <c:v>9.8979999999999997</c:v>
                </c:pt>
                <c:pt idx="12010">
                  <c:v>9.8990000000000009</c:v>
                </c:pt>
                <c:pt idx="12011">
                  <c:v>9.9</c:v>
                </c:pt>
                <c:pt idx="12012">
                  <c:v>9.9009999999999998</c:v>
                </c:pt>
                <c:pt idx="12013">
                  <c:v>9.902000000000001</c:v>
                </c:pt>
                <c:pt idx="12014">
                  <c:v>9.902000000000001</c:v>
                </c:pt>
                <c:pt idx="12015">
                  <c:v>9.9030000000000005</c:v>
                </c:pt>
                <c:pt idx="12016">
                  <c:v>9.9039999999999999</c:v>
                </c:pt>
                <c:pt idx="12017">
                  <c:v>9.9049999999999994</c:v>
                </c:pt>
                <c:pt idx="12018">
                  <c:v>9.9060000000000006</c:v>
                </c:pt>
                <c:pt idx="12019">
                  <c:v>9.907</c:v>
                </c:pt>
                <c:pt idx="12020">
                  <c:v>9.907</c:v>
                </c:pt>
                <c:pt idx="12021">
                  <c:v>9.9079999999999995</c:v>
                </c:pt>
                <c:pt idx="12022">
                  <c:v>9.9090000000000007</c:v>
                </c:pt>
                <c:pt idx="12023">
                  <c:v>9.91</c:v>
                </c:pt>
                <c:pt idx="12024">
                  <c:v>9.9109999999999996</c:v>
                </c:pt>
                <c:pt idx="12025">
                  <c:v>9.9120000000000008</c:v>
                </c:pt>
                <c:pt idx="12026">
                  <c:v>9.9120000000000008</c:v>
                </c:pt>
                <c:pt idx="12027">
                  <c:v>9.9130000000000003</c:v>
                </c:pt>
                <c:pt idx="12028">
                  <c:v>9.9139999999999997</c:v>
                </c:pt>
                <c:pt idx="12029">
                  <c:v>9.9150000000000009</c:v>
                </c:pt>
                <c:pt idx="12030">
                  <c:v>9.9160000000000004</c:v>
                </c:pt>
                <c:pt idx="12031">
                  <c:v>9.9169999999999998</c:v>
                </c:pt>
                <c:pt idx="12032">
                  <c:v>9.9169999999999998</c:v>
                </c:pt>
                <c:pt idx="12033">
                  <c:v>9.918000000000001</c:v>
                </c:pt>
                <c:pt idx="12034">
                  <c:v>9.9190000000000005</c:v>
                </c:pt>
                <c:pt idx="12035">
                  <c:v>9.92</c:v>
                </c:pt>
                <c:pt idx="12036">
                  <c:v>9.9209999999999994</c:v>
                </c:pt>
                <c:pt idx="12037">
                  <c:v>9.9220000000000006</c:v>
                </c:pt>
                <c:pt idx="12038">
                  <c:v>9.9220000000000006</c:v>
                </c:pt>
                <c:pt idx="12039">
                  <c:v>9.923</c:v>
                </c:pt>
                <c:pt idx="12040">
                  <c:v>9.9239999999999995</c:v>
                </c:pt>
                <c:pt idx="12041">
                  <c:v>9.9250000000000007</c:v>
                </c:pt>
                <c:pt idx="12042">
                  <c:v>9.9260000000000002</c:v>
                </c:pt>
                <c:pt idx="12043">
                  <c:v>9.9269999999999996</c:v>
                </c:pt>
                <c:pt idx="12044">
                  <c:v>9.9269999999999996</c:v>
                </c:pt>
                <c:pt idx="12045">
                  <c:v>9.9280000000000008</c:v>
                </c:pt>
                <c:pt idx="12046">
                  <c:v>9.9290000000000003</c:v>
                </c:pt>
                <c:pt idx="12047">
                  <c:v>9.93</c:v>
                </c:pt>
                <c:pt idx="12048">
                  <c:v>9.9310000000000009</c:v>
                </c:pt>
                <c:pt idx="12049">
                  <c:v>9.9320000000000004</c:v>
                </c:pt>
                <c:pt idx="12050">
                  <c:v>9.9320000000000004</c:v>
                </c:pt>
                <c:pt idx="12051">
                  <c:v>9.9329999999999998</c:v>
                </c:pt>
                <c:pt idx="12052">
                  <c:v>9.9339999999999993</c:v>
                </c:pt>
                <c:pt idx="12053">
                  <c:v>9.9350000000000005</c:v>
                </c:pt>
                <c:pt idx="12054">
                  <c:v>9.9359999999999999</c:v>
                </c:pt>
                <c:pt idx="12055">
                  <c:v>9.9369999999999994</c:v>
                </c:pt>
                <c:pt idx="12056">
                  <c:v>9.9369999999999994</c:v>
                </c:pt>
                <c:pt idx="12057">
                  <c:v>9.9380000000000006</c:v>
                </c:pt>
                <c:pt idx="12058">
                  <c:v>9.9390000000000001</c:v>
                </c:pt>
                <c:pt idx="12059">
                  <c:v>9.94</c:v>
                </c:pt>
                <c:pt idx="12060">
                  <c:v>9.9410000000000007</c:v>
                </c:pt>
                <c:pt idx="12061">
                  <c:v>9.9420000000000002</c:v>
                </c:pt>
                <c:pt idx="12062">
                  <c:v>9.9420000000000002</c:v>
                </c:pt>
                <c:pt idx="12063">
                  <c:v>9.9429999999999996</c:v>
                </c:pt>
                <c:pt idx="12064">
                  <c:v>9.9440000000000008</c:v>
                </c:pt>
                <c:pt idx="12065">
                  <c:v>9.9450000000000003</c:v>
                </c:pt>
                <c:pt idx="12066">
                  <c:v>9.9459999999999997</c:v>
                </c:pt>
                <c:pt idx="12067">
                  <c:v>9.9459999999999997</c:v>
                </c:pt>
                <c:pt idx="12068">
                  <c:v>9.947000000000001</c:v>
                </c:pt>
                <c:pt idx="12069">
                  <c:v>9.9480000000000004</c:v>
                </c:pt>
                <c:pt idx="12070">
                  <c:v>9.9489999999999998</c:v>
                </c:pt>
                <c:pt idx="12071">
                  <c:v>9.9499999999999993</c:v>
                </c:pt>
                <c:pt idx="12072">
                  <c:v>9.9510000000000005</c:v>
                </c:pt>
                <c:pt idx="12073">
                  <c:v>9.9510000000000005</c:v>
                </c:pt>
                <c:pt idx="12074">
                  <c:v>9.952</c:v>
                </c:pt>
                <c:pt idx="12075">
                  <c:v>9.9529999999999994</c:v>
                </c:pt>
                <c:pt idx="12076">
                  <c:v>9.9540000000000006</c:v>
                </c:pt>
                <c:pt idx="12077">
                  <c:v>9.9550000000000001</c:v>
                </c:pt>
                <c:pt idx="12078">
                  <c:v>9.9559999999999995</c:v>
                </c:pt>
                <c:pt idx="12079">
                  <c:v>9.9559999999999995</c:v>
                </c:pt>
                <c:pt idx="12080">
                  <c:v>9.9570000000000007</c:v>
                </c:pt>
                <c:pt idx="12081">
                  <c:v>9.9580000000000002</c:v>
                </c:pt>
                <c:pt idx="12082">
                  <c:v>9.9589999999999996</c:v>
                </c:pt>
                <c:pt idx="12083">
                  <c:v>9.9600000000000009</c:v>
                </c:pt>
                <c:pt idx="12084">
                  <c:v>9.9610000000000003</c:v>
                </c:pt>
                <c:pt idx="12085">
                  <c:v>9.9610000000000003</c:v>
                </c:pt>
                <c:pt idx="12086">
                  <c:v>9.9619999999999997</c:v>
                </c:pt>
                <c:pt idx="12087">
                  <c:v>9.963000000000001</c:v>
                </c:pt>
                <c:pt idx="12088">
                  <c:v>9.9640000000000004</c:v>
                </c:pt>
                <c:pt idx="12089">
                  <c:v>9.9649999999999999</c:v>
                </c:pt>
                <c:pt idx="12090">
                  <c:v>9.9659999999999993</c:v>
                </c:pt>
                <c:pt idx="12091">
                  <c:v>9.9659999999999993</c:v>
                </c:pt>
                <c:pt idx="12092">
                  <c:v>9.9670000000000005</c:v>
                </c:pt>
                <c:pt idx="12093">
                  <c:v>9.968</c:v>
                </c:pt>
                <c:pt idx="12094">
                  <c:v>9.9689999999999994</c:v>
                </c:pt>
                <c:pt idx="12095">
                  <c:v>9.9700000000000006</c:v>
                </c:pt>
                <c:pt idx="12096">
                  <c:v>9.9710000000000001</c:v>
                </c:pt>
                <c:pt idx="12097">
                  <c:v>9.9710000000000001</c:v>
                </c:pt>
                <c:pt idx="12098">
                  <c:v>9.9719999999999995</c:v>
                </c:pt>
                <c:pt idx="12099">
                  <c:v>9.9730000000000008</c:v>
                </c:pt>
                <c:pt idx="12100">
                  <c:v>9.9740000000000002</c:v>
                </c:pt>
                <c:pt idx="12101">
                  <c:v>9.9749999999999996</c:v>
                </c:pt>
                <c:pt idx="12102">
                  <c:v>9.9760000000000009</c:v>
                </c:pt>
                <c:pt idx="12103">
                  <c:v>9.9760000000000009</c:v>
                </c:pt>
                <c:pt idx="12104">
                  <c:v>9.9770000000000003</c:v>
                </c:pt>
                <c:pt idx="12105">
                  <c:v>9.9779999999999998</c:v>
                </c:pt>
                <c:pt idx="12106">
                  <c:v>9.979000000000001</c:v>
                </c:pt>
                <c:pt idx="12107">
                  <c:v>9.98</c:v>
                </c:pt>
                <c:pt idx="12108">
                  <c:v>9.9809999999999999</c:v>
                </c:pt>
                <c:pt idx="12109">
                  <c:v>9.9809999999999999</c:v>
                </c:pt>
                <c:pt idx="12110">
                  <c:v>9.9819999999999993</c:v>
                </c:pt>
                <c:pt idx="12111">
                  <c:v>9.9830000000000005</c:v>
                </c:pt>
                <c:pt idx="12112">
                  <c:v>9.984</c:v>
                </c:pt>
                <c:pt idx="12113">
                  <c:v>9.9849999999999994</c:v>
                </c:pt>
                <c:pt idx="12114">
                  <c:v>9.9860000000000007</c:v>
                </c:pt>
                <c:pt idx="12115">
                  <c:v>9.9860000000000007</c:v>
                </c:pt>
                <c:pt idx="12116">
                  <c:v>9.9870000000000001</c:v>
                </c:pt>
                <c:pt idx="12117">
                  <c:v>9.9879999999999995</c:v>
                </c:pt>
                <c:pt idx="12118">
                  <c:v>9.9890000000000008</c:v>
                </c:pt>
                <c:pt idx="12119">
                  <c:v>9.99</c:v>
                </c:pt>
                <c:pt idx="12120">
                  <c:v>9.9909999999999997</c:v>
                </c:pt>
                <c:pt idx="12121">
                  <c:v>9.9909999999999997</c:v>
                </c:pt>
                <c:pt idx="12122">
                  <c:v>9.9920000000000009</c:v>
                </c:pt>
                <c:pt idx="12123">
                  <c:v>9.9930000000000003</c:v>
                </c:pt>
                <c:pt idx="12124">
                  <c:v>9.9939999999999998</c:v>
                </c:pt>
                <c:pt idx="12125">
                  <c:v>9.995000000000001</c:v>
                </c:pt>
                <c:pt idx="12126">
                  <c:v>9.995000000000001</c:v>
                </c:pt>
                <c:pt idx="12127">
                  <c:v>9.9960000000000004</c:v>
                </c:pt>
                <c:pt idx="12128">
                  <c:v>9.9969999999999999</c:v>
                </c:pt>
                <c:pt idx="12129">
                  <c:v>9.9979999999999993</c:v>
                </c:pt>
                <c:pt idx="12130">
                  <c:v>9.9990000000000006</c:v>
                </c:pt>
                <c:pt idx="12131">
                  <c:v>10</c:v>
                </c:pt>
                <c:pt idx="12132">
                  <c:v>10</c:v>
                </c:pt>
                <c:pt idx="12133">
                  <c:v>10.000999999999999</c:v>
                </c:pt>
                <c:pt idx="12134">
                  <c:v>10.002000000000001</c:v>
                </c:pt>
                <c:pt idx="12135">
                  <c:v>10.003</c:v>
                </c:pt>
                <c:pt idx="12136">
                  <c:v>10.004</c:v>
                </c:pt>
                <c:pt idx="12137">
                  <c:v>10.005000000000001</c:v>
                </c:pt>
                <c:pt idx="12138">
                  <c:v>10.005000000000001</c:v>
                </c:pt>
                <c:pt idx="12139">
                  <c:v>10.006</c:v>
                </c:pt>
                <c:pt idx="12140">
                  <c:v>10.007</c:v>
                </c:pt>
                <c:pt idx="12141">
                  <c:v>10.008000000000001</c:v>
                </c:pt>
                <c:pt idx="12142">
                  <c:v>10.009</c:v>
                </c:pt>
                <c:pt idx="12143">
                  <c:v>10.01</c:v>
                </c:pt>
                <c:pt idx="12144">
                  <c:v>10.01</c:v>
                </c:pt>
                <c:pt idx="12145">
                  <c:v>10.011000000000001</c:v>
                </c:pt>
                <c:pt idx="12146">
                  <c:v>10.012</c:v>
                </c:pt>
                <c:pt idx="12147">
                  <c:v>10.013</c:v>
                </c:pt>
                <c:pt idx="12148">
                  <c:v>10.013999999999999</c:v>
                </c:pt>
                <c:pt idx="12149">
                  <c:v>10.015000000000001</c:v>
                </c:pt>
                <c:pt idx="12150">
                  <c:v>10.015000000000001</c:v>
                </c:pt>
                <c:pt idx="12151">
                  <c:v>10.016</c:v>
                </c:pt>
                <c:pt idx="12152">
                  <c:v>10.016999999999999</c:v>
                </c:pt>
                <c:pt idx="12153">
                  <c:v>10.018000000000001</c:v>
                </c:pt>
                <c:pt idx="12154">
                  <c:v>10.019</c:v>
                </c:pt>
                <c:pt idx="12155">
                  <c:v>10.02</c:v>
                </c:pt>
                <c:pt idx="12156">
                  <c:v>10.02</c:v>
                </c:pt>
                <c:pt idx="12157">
                  <c:v>10.021000000000001</c:v>
                </c:pt>
                <c:pt idx="12158">
                  <c:v>10.022</c:v>
                </c:pt>
                <c:pt idx="12159">
                  <c:v>10.023</c:v>
                </c:pt>
                <c:pt idx="12160">
                  <c:v>10.024000000000001</c:v>
                </c:pt>
                <c:pt idx="12161">
                  <c:v>10.025</c:v>
                </c:pt>
                <c:pt idx="12162">
                  <c:v>10.025</c:v>
                </c:pt>
                <c:pt idx="12163">
                  <c:v>10.026</c:v>
                </c:pt>
                <c:pt idx="12164">
                  <c:v>10.027000000000001</c:v>
                </c:pt>
                <c:pt idx="12165">
                  <c:v>10.028</c:v>
                </c:pt>
                <c:pt idx="12166">
                  <c:v>10.029</c:v>
                </c:pt>
                <c:pt idx="12167">
                  <c:v>10.029999999999999</c:v>
                </c:pt>
                <c:pt idx="12168">
                  <c:v>10.029999999999999</c:v>
                </c:pt>
                <c:pt idx="12169">
                  <c:v>10.031000000000001</c:v>
                </c:pt>
                <c:pt idx="12170">
                  <c:v>10.032</c:v>
                </c:pt>
                <c:pt idx="12171">
                  <c:v>10.032999999999999</c:v>
                </c:pt>
                <c:pt idx="12172">
                  <c:v>10.034000000000001</c:v>
                </c:pt>
                <c:pt idx="12173">
                  <c:v>10.035</c:v>
                </c:pt>
                <c:pt idx="12174">
                  <c:v>10.035</c:v>
                </c:pt>
                <c:pt idx="12175">
                  <c:v>10.036</c:v>
                </c:pt>
                <c:pt idx="12176">
                  <c:v>10.037000000000001</c:v>
                </c:pt>
                <c:pt idx="12177">
                  <c:v>10.038</c:v>
                </c:pt>
                <c:pt idx="12178">
                  <c:v>10.039</c:v>
                </c:pt>
                <c:pt idx="12179">
                  <c:v>10.040000000000001</c:v>
                </c:pt>
                <c:pt idx="12180">
                  <c:v>10.040000000000001</c:v>
                </c:pt>
                <c:pt idx="12181">
                  <c:v>10.041</c:v>
                </c:pt>
                <c:pt idx="12182">
                  <c:v>10.042</c:v>
                </c:pt>
                <c:pt idx="12183">
                  <c:v>10.043000000000001</c:v>
                </c:pt>
                <c:pt idx="12184">
                  <c:v>10.044</c:v>
                </c:pt>
                <c:pt idx="12185">
                  <c:v>10.045</c:v>
                </c:pt>
                <c:pt idx="12186">
                  <c:v>10.045</c:v>
                </c:pt>
                <c:pt idx="12187">
                  <c:v>10.045999999999999</c:v>
                </c:pt>
                <c:pt idx="12188">
                  <c:v>10.047000000000001</c:v>
                </c:pt>
                <c:pt idx="12189">
                  <c:v>10.048</c:v>
                </c:pt>
                <c:pt idx="12190">
                  <c:v>10.048999999999999</c:v>
                </c:pt>
                <c:pt idx="12191">
                  <c:v>10.048999999999999</c:v>
                </c:pt>
                <c:pt idx="12192">
                  <c:v>10.050000000000001</c:v>
                </c:pt>
                <c:pt idx="12193">
                  <c:v>10.051</c:v>
                </c:pt>
                <c:pt idx="12194">
                  <c:v>10.052</c:v>
                </c:pt>
                <c:pt idx="12195">
                  <c:v>10.053000000000001</c:v>
                </c:pt>
                <c:pt idx="12196">
                  <c:v>10.054</c:v>
                </c:pt>
                <c:pt idx="12197">
                  <c:v>10.054</c:v>
                </c:pt>
                <c:pt idx="12198">
                  <c:v>10.055</c:v>
                </c:pt>
                <c:pt idx="12199">
                  <c:v>10.056000000000001</c:v>
                </c:pt>
                <c:pt idx="12200">
                  <c:v>10.057</c:v>
                </c:pt>
                <c:pt idx="12201">
                  <c:v>10.058</c:v>
                </c:pt>
                <c:pt idx="12202">
                  <c:v>10.058999999999999</c:v>
                </c:pt>
                <c:pt idx="12203">
                  <c:v>10.058999999999999</c:v>
                </c:pt>
                <c:pt idx="12204">
                  <c:v>10.06</c:v>
                </c:pt>
                <c:pt idx="12205">
                  <c:v>10.061</c:v>
                </c:pt>
                <c:pt idx="12206">
                  <c:v>10.061999999999999</c:v>
                </c:pt>
                <c:pt idx="12207">
                  <c:v>10.063000000000001</c:v>
                </c:pt>
                <c:pt idx="12208">
                  <c:v>10.064</c:v>
                </c:pt>
                <c:pt idx="12209">
                  <c:v>10.064</c:v>
                </c:pt>
                <c:pt idx="12210">
                  <c:v>10.065</c:v>
                </c:pt>
                <c:pt idx="12211">
                  <c:v>10.066000000000001</c:v>
                </c:pt>
                <c:pt idx="12212">
                  <c:v>10.067</c:v>
                </c:pt>
                <c:pt idx="12213">
                  <c:v>10.068</c:v>
                </c:pt>
                <c:pt idx="12214">
                  <c:v>10.069000000000001</c:v>
                </c:pt>
                <c:pt idx="12215">
                  <c:v>10.069000000000001</c:v>
                </c:pt>
                <c:pt idx="12216">
                  <c:v>10.07</c:v>
                </c:pt>
                <c:pt idx="12217">
                  <c:v>10.071</c:v>
                </c:pt>
                <c:pt idx="12218">
                  <c:v>10.072000000000001</c:v>
                </c:pt>
                <c:pt idx="12219">
                  <c:v>10.073</c:v>
                </c:pt>
                <c:pt idx="12220">
                  <c:v>10.074</c:v>
                </c:pt>
                <c:pt idx="12221">
                  <c:v>10.074</c:v>
                </c:pt>
                <c:pt idx="12222">
                  <c:v>10.074999999999999</c:v>
                </c:pt>
                <c:pt idx="12223">
                  <c:v>10.076000000000001</c:v>
                </c:pt>
                <c:pt idx="12224">
                  <c:v>10.077</c:v>
                </c:pt>
                <c:pt idx="12225">
                  <c:v>10.077999999999999</c:v>
                </c:pt>
                <c:pt idx="12226">
                  <c:v>10.079000000000001</c:v>
                </c:pt>
                <c:pt idx="12227">
                  <c:v>10.079000000000001</c:v>
                </c:pt>
                <c:pt idx="12228">
                  <c:v>10.08</c:v>
                </c:pt>
                <c:pt idx="12229">
                  <c:v>10.081</c:v>
                </c:pt>
                <c:pt idx="12230">
                  <c:v>10.082000000000001</c:v>
                </c:pt>
                <c:pt idx="12231">
                  <c:v>10.083</c:v>
                </c:pt>
                <c:pt idx="12232">
                  <c:v>10.084</c:v>
                </c:pt>
                <c:pt idx="12233">
                  <c:v>10.084</c:v>
                </c:pt>
                <c:pt idx="12234">
                  <c:v>10.085000000000001</c:v>
                </c:pt>
                <c:pt idx="12235">
                  <c:v>10.086</c:v>
                </c:pt>
                <c:pt idx="12236">
                  <c:v>10.087</c:v>
                </c:pt>
                <c:pt idx="12237">
                  <c:v>10.088000000000001</c:v>
                </c:pt>
                <c:pt idx="12238">
                  <c:v>10.089</c:v>
                </c:pt>
                <c:pt idx="12239">
                  <c:v>10.089</c:v>
                </c:pt>
                <c:pt idx="12240">
                  <c:v>10.09</c:v>
                </c:pt>
                <c:pt idx="12241">
                  <c:v>10.090999999999999</c:v>
                </c:pt>
                <c:pt idx="12242">
                  <c:v>10.092000000000001</c:v>
                </c:pt>
                <c:pt idx="12243">
                  <c:v>10.093</c:v>
                </c:pt>
                <c:pt idx="12244">
                  <c:v>10.093999999999999</c:v>
                </c:pt>
                <c:pt idx="12245">
                  <c:v>10.093999999999999</c:v>
                </c:pt>
                <c:pt idx="12246">
                  <c:v>10.095000000000001</c:v>
                </c:pt>
                <c:pt idx="12247">
                  <c:v>10.096</c:v>
                </c:pt>
                <c:pt idx="12248">
                  <c:v>10.097</c:v>
                </c:pt>
                <c:pt idx="12249">
                  <c:v>10.098000000000001</c:v>
                </c:pt>
                <c:pt idx="12250">
                  <c:v>10.099</c:v>
                </c:pt>
                <c:pt idx="12251">
                  <c:v>10.099</c:v>
                </c:pt>
                <c:pt idx="12252">
                  <c:v>10.1</c:v>
                </c:pt>
                <c:pt idx="12253">
                  <c:v>10.101000000000001</c:v>
                </c:pt>
                <c:pt idx="12254">
                  <c:v>10.102</c:v>
                </c:pt>
                <c:pt idx="12255">
                  <c:v>10.103</c:v>
                </c:pt>
                <c:pt idx="12256">
                  <c:v>10.103</c:v>
                </c:pt>
                <c:pt idx="12257">
                  <c:v>10.104000000000001</c:v>
                </c:pt>
                <c:pt idx="12258">
                  <c:v>10.105</c:v>
                </c:pt>
                <c:pt idx="12259">
                  <c:v>10.106</c:v>
                </c:pt>
                <c:pt idx="12260">
                  <c:v>10.106999999999999</c:v>
                </c:pt>
                <c:pt idx="12261">
                  <c:v>10.108000000000001</c:v>
                </c:pt>
                <c:pt idx="12262">
                  <c:v>10.108000000000001</c:v>
                </c:pt>
                <c:pt idx="12263">
                  <c:v>10.109</c:v>
                </c:pt>
                <c:pt idx="12264">
                  <c:v>10.11</c:v>
                </c:pt>
                <c:pt idx="12265">
                  <c:v>10.111000000000001</c:v>
                </c:pt>
                <c:pt idx="12266">
                  <c:v>10.112</c:v>
                </c:pt>
                <c:pt idx="12267">
                  <c:v>10.113</c:v>
                </c:pt>
                <c:pt idx="12268">
                  <c:v>10.113</c:v>
                </c:pt>
                <c:pt idx="12269">
                  <c:v>10.114000000000001</c:v>
                </c:pt>
                <c:pt idx="12270">
                  <c:v>10.115</c:v>
                </c:pt>
                <c:pt idx="12271">
                  <c:v>10.116</c:v>
                </c:pt>
                <c:pt idx="12272">
                  <c:v>10.117000000000001</c:v>
                </c:pt>
                <c:pt idx="12273">
                  <c:v>10.118</c:v>
                </c:pt>
                <c:pt idx="12274">
                  <c:v>10.118</c:v>
                </c:pt>
                <c:pt idx="12275">
                  <c:v>10.119</c:v>
                </c:pt>
                <c:pt idx="12276">
                  <c:v>10.120000000000001</c:v>
                </c:pt>
                <c:pt idx="12277">
                  <c:v>10.121</c:v>
                </c:pt>
                <c:pt idx="12278">
                  <c:v>10.122</c:v>
                </c:pt>
                <c:pt idx="12279">
                  <c:v>10.122999999999999</c:v>
                </c:pt>
                <c:pt idx="12280">
                  <c:v>10.122999999999999</c:v>
                </c:pt>
                <c:pt idx="12281">
                  <c:v>10.124000000000001</c:v>
                </c:pt>
                <c:pt idx="12282">
                  <c:v>10.125</c:v>
                </c:pt>
                <c:pt idx="12283">
                  <c:v>10.125999999999999</c:v>
                </c:pt>
                <c:pt idx="12284">
                  <c:v>10.127000000000001</c:v>
                </c:pt>
                <c:pt idx="12285">
                  <c:v>10.128</c:v>
                </c:pt>
                <c:pt idx="12286">
                  <c:v>10.128</c:v>
                </c:pt>
                <c:pt idx="12287">
                  <c:v>10.129</c:v>
                </c:pt>
                <c:pt idx="12288">
                  <c:v>10.130000000000001</c:v>
                </c:pt>
                <c:pt idx="12289">
                  <c:v>10.131</c:v>
                </c:pt>
                <c:pt idx="12290">
                  <c:v>10.132</c:v>
                </c:pt>
                <c:pt idx="12291">
                  <c:v>10.133000000000001</c:v>
                </c:pt>
                <c:pt idx="12292">
                  <c:v>10.133000000000001</c:v>
                </c:pt>
                <c:pt idx="12293">
                  <c:v>10.134</c:v>
                </c:pt>
                <c:pt idx="12294">
                  <c:v>10.135</c:v>
                </c:pt>
                <c:pt idx="12295">
                  <c:v>10.136000000000001</c:v>
                </c:pt>
                <c:pt idx="12296">
                  <c:v>10.137</c:v>
                </c:pt>
                <c:pt idx="12297">
                  <c:v>10.138</c:v>
                </c:pt>
                <c:pt idx="12298">
                  <c:v>10.138</c:v>
                </c:pt>
                <c:pt idx="12299">
                  <c:v>10.138999999999999</c:v>
                </c:pt>
                <c:pt idx="12300">
                  <c:v>10.14</c:v>
                </c:pt>
                <c:pt idx="12301">
                  <c:v>10.141</c:v>
                </c:pt>
                <c:pt idx="12302">
                  <c:v>10.141999999999999</c:v>
                </c:pt>
                <c:pt idx="12303">
                  <c:v>10.143000000000001</c:v>
                </c:pt>
                <c:pt idx="12304">
                  <c:v>10.143000000000001</c:v>
                </c:pt>
                <c:pt idx="12305">
                  <c:v>10.144</c:v>
                </c:pt>
                <c:pt idx="12306">
                  <c:v>10.145</c:v>
                </c:pt>
                <c:pt idx="12307">
                  <c:v>10.146000000000001</c:v>
                </c:pt>
                <c:pt idx="12308">
                  <c:v>10.147</c:v>
                </c:pt>
                <c:pt idx="12309">
                  <c:v>10.148</c:v>
                </c:pt>
                <c:pt idx="12310">
                  <c:v>10.148</c:v>
                </c:pt>
                <c:pt idx="12311">
                  <c:v>10.149000000000001</c:v>
                </c:pt>
                <c:pt idx="12312">
                  <c:v>10.15</c:v>
                </c:pt>
                <c:pt idx="12313">
                  <c:v>10.151</c:v>
                </c:pt>
                <c:pt idx="12314">
                  <c:v>10.152000000000001</c:v>
                </c:pt>
                <c:pt idx="12315">
                  <c:v>10.152000000000001</c:v>
                </c:pt>
                <c:pt idx="12316">
                  <c:v>10.153</c:v>
                </c:pt>
                <c:pt idx="12317">
                  <c:v>10.154</c:v>
                </c:pt>
                <c:pt idx="12318">
                  <c:v>10.154999999999999</c:v>
                </c:pt>
                <c:pt idx="12319">
                  <c:v>10.156000000000001</c:v>
                </c:pt>
                <c:pt idx="12320">
                  <c:v>10.157</c:v>
                </c:pt>
                <c:pt idx="12321">
                  <c:v>10.157</c:v>
                </c:pt>
                <c:pt idx="12322">
                  <c:v>10.157999999999999</c:v>
                </c:pt>
                <c:pt idx="12323">
                  <c:v>10.159000000000001</c:v>
                </c:pt>
                <c:pt idx="12324">
                  <c:v>10.16</c:v>
                </c:pt>
                <c:pt idx="12325">
                  <c:v>10.161</c:v>
                </c:pt>
                <c:pt idx="12326">
                  <c:v>10.162000000000001</c:v>
                </c:pt>
                <c:pt idx="12327">
                  <c:v>10.162000000000001</c:v>
                </c:pt>
                <c:pt idx="12328">
                  <c:v>10.163</c:v>
                </c:pt>
                <c:pt idx="12329">
                  <c:v>10.164</c:v>
                </c:pt>
                <c:pt idx="12330">
                  <c:v>10.165000000000001</c:v>
                </c:pt>
                <c:pt idx="12331">
                  <c:v>10.166</c:v>
                </c:pt>
                <c:pt idx="12332">
                  <c:v>10.167</c:v>
                </c:pt>
                <c:pt idx="12333">
                  <c:v>10.167</c:v>
                </c:pt>
                <c:pt idx="12334">
                  <c:v>10.168000000000001</c:v>
                </c:pt>
                <c:pt idx="12335">
                  <c:v>10.169</c:v>
                </c:pt>
                <c:pt idx="12336">
                  <c:v>10.17</c:v>
                </c:pt>
                <c:pt idx="12337">
                  <c:v>10.170999999999999</c:v>
                </c:pt>
                <c:pt idx="12338">
                  <c:v>10.172000000000001</c:v>
                </c:pt>
                <c:pt idx="12339">
                  <c:v>10.172000000000001</c:v>
                </c:pt>
                <c:pt idx="12340">
                  <c:v>10.173</c:v>
                </c:pt>
                <c:pt idx="12341">
                  <c:v>10.173999999999999</c:v>
                </c:pt>
                <c:pt idx="12342">
                  <c:v>10.175000000000001</c:v>
                </c:pt>
                <c:pt idx="12343">
                  <c:v>10.176</c:v>
                </c:pt>
                <c:pt idx="12344">
                  <c:v>10.177</c:v>
                </c:pt>
                <c:pt idx="12345">
                  <c:v>10.177</c:v>
                </c:pt>
                <c:pt idx="12346">
                  <c:v>10.178000000000001</c:v>
                </c:pt>
                <c:pt idx="12347">
                  <c:v>10.179</c:v>
                </c:pt>
                <c:pt idx="12348">
                  <c:v>10.18</c:v>
                </c:pt>
                <c:pt idx="12349">
                  <c:v>10.181000000000001</c:v>
                </c:pt>
                <c:pt idx="12350">
                  <c:v>10.182</c:v>
                </c:pt>
                <c:pt idx="12351">
                  <c:v>10.182</c:v>
                </c:pt>
                <c:pt idx="12352">
                  <c:v>10.183</c:v>
                </c:pt>
                <c:pt idx="12353">
                  <c:v>10.183999999999999</c:v>
                </c:pt>
                <c:pt idx="12354">
                  <c:v>10.185</c:v>
                </c:pt>
                <c:pt idx="12355">
                  <c:v>10.186</c:v>
                </c:pt>
                <c:pt idx="12356">
                  <c:v>10.186999999999999</c:v>
                </c:pt>
                <c:pt idx="12357">
                  <c:v>10.186999999999999</c:v>
                </c:pt>
                <c:pt idx="12358">
                  <c:v>10.188000000000001</c:v>
                </c:pt>
                <c:pt idx="12359">
                  <c:v>10.189</c:v>
                </c:pt>
                <c:pt idx="12360">
                  <c:v>10.19</c:v>
                </c:pt>
                <c:pt idx="12361">
                  <c:v>10.191000000000001</c:v>
                </c:pt>
                <c:pt idx="12362">
                  <c:v>10.192</c:v>
                </c:pt>
                <c:pt idx="12363">
                  <c:v>10.192</c:v>
                </c:pt>
                <c:pt idx="12364">
                  <c:v>10.193</c:v>
                </c:pt>
                <c:pt idx="12365">
                  <c:v>10.194000000000001</c:v>
                </c:pt>
                <c:pt idx="12366">
                  <c:v>10.195</c:v>
                </c:pt>
                <c:pt idx="12367">
                  <c:v>10.196</c:v>
                </c:pt>
                <c:pt idx="12368">
                  <c:v>10.197000000000001</c:v>
                </c:pt>
                <c:pt idx="12369">
                  <c:v>10.197000000000001</c:v>
                </c:pt>
                <c:pt idx="12370">
                  <c:v>10.198</c:v>
                </c:pt>
                <c:pt idx="12371">
                  <c:v>10.199</c:v>
                </c:pt>
                <c:pt idx="12372">
                  <c:v>10.199999999999999</c:v>
                </c:pt>
                <c:pt idx="12373">
                  <c:v>10.201000000000001</c:v>
                </c:pt>
                <c:pt idx="12374">
                  <c:v>10.202</c:v>
                </c:pt>
                <c:pt idx="12375">
                  <c:v>10.202</c:v>
                </c:pt>
                <c:pt idx="12376">
                  <c:v>10.202999999999999</c:v>
                </c:pt>
                <c:pt idx="12377">
                  <c:v>10.204000000000001</c:v>
                </c:pt>
                <c:pt idx="12378">
                  <c:v>10.205</c:v>
                </c:pt>
                <c:pt idx="12379">
                  <c:v>10.206</c:v>
                </c:pt>
                <c:pt idx="12380">
                  <c:v>10.206</c:v>
                </c:pt>
                <c:pt idx="12381">
                  <c:v>10.207000000000001</c:v>
                </c:pt>
                <c:pt idx="12382">
                  <c:v>10.208</c:v>
                </c:pt>
                <c:pt idx="12383">
                  <c:v>10.209</c:v>
                </c:pt>
                <c:pt idx="12384">
                  <c:v>10.210000000000001</c:v>
                </c:pt>
                <c:pt idx="12385">
                  <c:v>10.211</c:v>
                </c:pt>
                <c:pt idx="12386">
                  <c:v>10.211</c:v>
                </c:pt>
                <c:pt idx="12387">
                  <c:v>10.212</c:v>
                </c:pt>
                <c:pt idx="12388">
                  <c:v>10.213000000000001</c:v>
                </c:pt>
                <c:pt idx="12389">
                  <c:v>10.214</c:v>
                </c:pt>
                <c:pt idx="12390">
                  <c:v>10.215</c:v>
                </c:pt>
                <c:pt idx="12391">
                  <c:v>10.215999999999999</c:v>
                </c:pt>
                <c:pt idx="12392">
                  <c:v>10.215999999999999</c:v>
                </c:pt>
                <c:pt idx="12393">
                  <c:v>10.217000000000001</c:v>
                </c:pt>
                <c:pt idx="12394">
                  <c:v>10.218</c:v>
                </c:pt>
                <c:pt idx="12395">
                  <c:v>10.218999999999999</c:v>
                </c:pt>
                <c:pt idx="12396">
                  <c:v>10.220000000000001</c:v>
                </c:pt>
                <c:pt idx="12397">
                  <c:v>10.221</c:v>
                </c:pt>
                <c:pt idx="12398">
                  <c:v>10.221</c:v>
                </c:pt>
                <c:pt idx="12399">
                  <c:v>10.222</c:v>
                </c:pt>
                <c:pt idx="12400">
                  <c:v>10.223000000000001</c:v>
                </c:pt>
                <c:pt idx="12401">
                  <c:v>10.224</c:v>
                </c:pt>
                <c:pt idx="12402">
                  <c:v>10.225</c:v>
                </c:pt>
                <c:pt idx="12403">
                  <c:v>10.226000000000001</c:v>
                </c:pt>
                <c:pt idx="12404">
                  <c:v>10.226000000000001</c:v>
                </c:pt>
                <c:pt idx="12405">
                  <c:v>10.227</c:v>
                </c:pt>
                <c:pt idx="12406">
                  <c:v>10.228</c:v>
                </c:pt>
                <c:pt idx="12407">
                  <c:v>10.229000000000001</c:v>
                </c:pt>
                <c:pt idx="12408">
                  <c:v>10.23</c:v>
                </c:pt>
                <c:pt idx="12409">
                  <c:v>10.231</c:v>
                </c:pt>
                <c:pt idx="12410">
                  <c:v>10.231</c:v>
                </c:pt>
                <c:pt idx="12411">
                  <c:v>10.231999999999999</c:v>
                </c:pt>
                <c:pt idx="12412">
                  <c:v>10.233000000000001</c:v>
                </c:pt>
                <c:pt idx="12413">
                  <c:v>10.234</c:v>
                </c:pt>
                <c:pt idx="12414">
                  <c:v>10.234999999999999</c:v>
                </c:pt>
                <c:pt idx="12415">
                  <c:v>10.236000000000001</c:v>
                </c:pt>
                <c:pt idx="12416">
                  <c:v>10.236000000000001</c:v>
                </c:pt>
                <c:pt idx="12417">
                  <c:v>10.237</c:v>
                </c:pt>
                <c:pt idx="12418">
                  <c:v>10.238</c:v>
                </c:pt>
                <c:pt idx="12419">
                  <c:v>10.239000000000001</c:v>
                </c:pt>
                <c:pt idx="12420">
                  <c:v>10.24</c:v>
                </c:pt>
                <c:pt idx="12421">
                  <c:v>10.241</c:v>
                </c:pt>
                <c:pt idx="12422">
                  <c:v>10.241</c:v>
                </c:pt>
                <c:pt idx="12423">
                  <c:v>10.242000000000001</c:v>
                </c:pt>
                <c:pt idx="12424">
                  <c:v>10.243</c:v>
                </c:pt>
                <c:pt idx="12425">
                  <c:v>10.244</c:v>
                </c:pt>
                <c:pt idx="12426">
                  <c:v>10.245000000000001</c:v>
                </c:pt>
                <c:pt idx="12427">
                  <c:v>10.246</c:v>
                </c:pt>
                <c:pt idx="12428">
                  <c:v>10.246</c:v>
                </c:pt>
                <c:pt idx="12429">
                  <c:v>10.247</c:v>
                </c:pt>
                <c:pt idx="12430">
                  <c:v>10.247999999999999</c:v>
                </c:pt>
                <c:pt idx="12431">
                  <c:v>10.249000000000001</c:v>
                </c:pt>
                <c:pt idx="12432">
                  <c:v>10.25</c:v>
                </c:pt>
                <c:pt idx="12433">
                  <c:v>10.250999999999999</c:v>
                </c:pt>
                <c:pt idx="12434">
                  <c:v>10.250999999999999</c:v>
                </c:pt>
                <c:pt idx="12435">
                  <c:v>10.252000000000001</c:v>
                </c:pt>
                <c:pt idx="12436">
                  <c:v>10.253</c:v>
                </c:pt>
                <c:pt idx="12437">
                  <c:v>10.254</c:v>
                </c:pt>
                <c:pt idx="12438">
                  <c:v>10.255000000000001</c:v>
                </c:pt>
                <c:pt idx="12439">
                  <c:v>10.255000000000001</c:v>
                </c:pt>
                <c:pt idx="12440">
                  <c:v>10.256</c:v>
                </c:pt>
                <c:pt idx="12441">
                  <c:v>10.257</c:v>
                </c:pt>
                <c:pt idx="12442">
                  <c:v>10.258000000000001</c:v>
                </c:pt>
                <c:pt idx="12443">
                  <c:v>10.259</c:v>
                </c:pt>
                <c:pt idx="12444">
                  <c:v>10.26</c:v>
                </c:pt>
                <c:pt idx="12445">
                  <c:v>10.26</c:v>
                </c:pt>
                <c:pt idx="12446">
                  <c:v>10.261000000000001</c:v>
                </c:pt>
                <c:pt idx="12447">
                  <c:v>10.262</c:v>
                </c:pt>
                <c:pt idx="12448">
                  <c:v>10.263</c:v>
                </c:pt>
                <c:pt idx="12449">
                  <c:v>10.263999999999999</c:v>
                </c:pt>
                <c:pt idx="12450">
                  <c:v>10.265000000000001</c:v>
                </c:pt>
                <c:pt idx="12451">
                  <c:v>10.265000000000001</c:v>
                </c:pt>
                <c:pt idx="12452">
                  <c:v>10.266</c:v>
                </c:pt>
                <c:pt idx="12453">
                  <c:v>10.266999999999999</c:v>
                </c:pt>
                <c:pt idx="12454">
                  <c:v>10.268000000000001</c:v>
                </c:pt>
                <c:pt idx="12455">
                  <c:v>10.269</c:v>
                </c:pt>
                <c:pt idx="12456">
                  <c:v>10.27</c:v>
                </c:pt>
                <c:pt idx="12457">
                  <c:v>10.27</c:v>
                </c:pt>
                <c:pt idx="12458">
                  <c:v>10.271000000000001</c:v>
                </c:pt>
                <c:pt idx="12459">
                  <c:v>10.272</c:v>
                </c:pt>
                <c:pt idx="12460">
                  <c:v>10.273</c:v>
                </c:pt>
                <c:pt idx="12461">
                  <c:v>10.274000000000001</c:v>
                </c:pt>
                <c:pt idx="12462">
                  <c:v>10.275</c:v>
                </c:pt>
                <c:pt idx="12463">
                  <c:v>10.275</c:v>
                </c:pt>
                <c:pt idx="12464">
                  <c:v>10.276</c:v>
                </c:pt>
                <c:pt idx="12465">
                  <c:v>10.277000000000001</c:v>
                </c:pt>
                <c:pt idx="12466">
                  <c:v>10.278</c:v>
                </c:pt>
                <c:pt idx="12467">
                  <c:v>10.279</c:v>
                </c:pt>
                <c:pt idx="12468">
                  <c:v>10.28</c:v>
                </c:pt>
                <c:pt idx="12469">
                  <c:v>10.28</c:v>
                </c:pt>
                <c:pt idx="12470">
                  <c:v>10.281000000000001</c:v>
                </c:pt>
                <c:pt idx="12471">
                  <c:v>10.282</c:v>
                </c:pt>
                <c:pt idx="12472">
                  <c:v>10.282999999999999</c:v>
                </c:pt>
                <c:pt idx="12473">
                  <c:v>10.284000000000001</c:v>
                </c:pt>
                <c:pt idx="12474">
                  <c:v>10.285</c:v>
                </c:pt>
                <c:pt idx="12475">
                  <c:v>10.285</c:v>
                </c:pt>
                <c:pt idx="12476">
                  <c:v>10.286</c:v>
                </c:pt>
                <c:pt idx="12477">
                  <c:v>10.287000000000001</c:v>
                </c:pt>
                <c:pt idx="12478">
                  <c:v>10.288</c:v>
                </c:pt>
                <c:pt idx="12479">
                  <c:v>10.289</c:v>
                </c:pt>
                <c:pt idx="12480">
                  <c:v>10.290000000000001</c:v>
                </c:pt>
                <c:pt idx="12481">
                  <c:v>10.290000000000001</c:v>
                </c:pt>
                <c:pt idx="12482">
                  <c:v>10.291</c:v>
                </c:pt>
                <c:pt idx="12483">
                  <c:v>10.292</c:v>
                </c:pt>
                <c:pt idx="12484">
                  <c:v>10.293000000000001</c:v>
                </c:pt>
                <c:pt idx="12485">
                  <c:v>10.294</c:v>
                </c:pt>
                <c:pt idx="12486">
                  <c:v>10.295</c:v>
                </c:pt>
                <c:pt idx="12487">
                  <c:v>10.295</c:v>
                </c:pt>
                <c:pt idx="12488">
                  <c:v>10.295999999999999</c:v>
                </c:pt>
                <c:pt idx="12489">
                  <c:v>10.297000000000001</c:v>
                </c:pt>
                <c:pt idx="12490">
                  <c:v>10.298</c:v>
                </c:pt>
                <c:pt idx="12491">
                  <c:v>10.298999999999999</c:v>
                </c:pt>
                <c:pt idx="12492">
                  <c:v>10.3</c:v>
                </c:pt>
                <c:pt idx="12493">
                  <c:v>10.3</c:v>
                </c:pt>
                <c:pt idx="12494">
                  <c:v>10.301</c:v>
                </c:pt>
                <c:pt idx="12495">
                  <c:v>10.302</c:v>
                </c:pt>
                <c:pt idx="12496">
                  <c:v>10.303000000000001</c:v>
                </c:pt>
                <c:pt idx="12497">
                  <c:v>10.304</c:v>
                </c:pt>
                <c:pt idx="12498">
                  <c:v>10.305</c:v>
                </c:pt>
                <c:pt idx="12499">
                  <c:v>10.305</c:v>
                </c:pt>
                <c:pt idx="12500">
                  <c:v>10.306000000000001</c:v>
                </c:pt>
                <c:pt idx="12501">
                  <c:v>10.307</c:v>
                </c:pt>
                <c:pt idx="12502">
                  <c:v>10.308</c:v>
                </c:pt>
                <c:pt idx="12503">
                  <c:v>10.308999999999999</c:v>
                </c:pt>
                <c:pt idx="12504">
                  <c:v>10.308999999999999</c:v>
                </c:pt>
                <c:pt idx="12505">
                  <c:v>10.31</c:v>
                </c:pt>
                <c:pt idx="12506">
                  <c:v>10.311</c:v>
                </c:pt>
                <c:pt idx="12507">
                  <c:v>10.311999999999999</c:v>
                </c:pt>
                <c:pt idx="12508">
                  <c:v>10.313000000000001</c:v>
                </c:pt>
                <c:pt idx="12509">
                  <c:v>10.314</c:v>
                </c:pt>
                <c:pt idx="12510">
                  <c:v>10.314</c:v>
                </c:pt>
                <c:pt idx="12511">
                  <c:v>10.315</c:v>
                </c:pt>
                <c:pt idx="12512">
                  <c:v>10.316000000000001</c:v>
                </c:pt>
                <c:pt idx="12513">
                  <c:v>10.317</c:v>
                </c:pt>
                <c:pt idx="12514">
                  <c:v>10.318</c:v>
                </c:pt>
                <c:pt idx="12515">
                  <c:v>10.319000000000001</c:v>
                </c:pt>
                <c:pt idx="12516">
                  <c:v>10.319000000000001</c:v>
                </c:pt>
                <c:pt idx="12517">
                  <c:v>10.32</c:v>
                </c:pt>
                <c:pt idx="12518">
                  <c:v>10.321</c:v>
                </c:pt>
                <c:pt idx="12519">
                  <c:v>10.322000000000001</c:v>
                </c:pt>
                <c:pt idx="12520">
                  <c:v>10.323</c:v>
                </c:pt>
                <c:pt idx="12521">
                  <c:v>10.324</c:v>
                </c:pt>
                <c:pt idx="12522">
                  <c:v>10.324</c:v>
                </c:pt>
                <c:pt idx="12523">
                  <c:v>10.324999999999999</c:v>
                </c:pt>
                <c:pt idx="12524">
                  <c:v>10.326000000000001</c:v>
                </c:pt>
                <c:pt idx="12525">
                  <c:v>10.327</c:v>
                </c:pt>
                <c:pt idx="12526">
                  <c:v>10.327999999999999</c:v>
                </c:pt>
                <c:pt idx="12527">
                  <c:v>10.329000000000001</c:v>
                </c:pt>
                <c:pt idx="12528">
                  <c:v>10.329000000000001</c:v>
                </c:pt>
                <c:pt idx="12529">
                  <c:v>10.33</c:v>
                </c:pt>
                <c:pt idx="12530">
                  <c:v>10.331</c:v>
                </c:pt>
                <c:pt idx="12531">
                  <c:v>10.332000000000001</c:v>
                </c:pt>
                <c:pt idx="12532">
                  <c:v>10.333</c:v>
                </c:pt>
                <c:pt idx="12533">
                  <c:v>10.334</c:v>
                </c:pt>
                <c:pt idx="12534">
                  <c:v>10.334</c:v>
                </c:pt>
                <c:pt idx="12535">
                  <c:v>10.335000000000001</c:v>
                </c:pt>
                <c:pt idx="12536">
                  <c:v>10.336</c:v>
                </c:pt>
                <c:pt idx="12537">
                  <c:v>10.337</c:v>
                </c:pt>
                <c:pt idx="12538">
                  <c:v>10.338000000000001</c:v>
                </c:pt>
                <c:pt idx="12539">
                  <c:v>10.339</c:v>
                </c:pt>
                <c:pt idx="12540">
                  <c:v>10.339</c:v>
                </c:pt>
                <c:pt idx="12541">
                  <c:v>10.34</c:v>
                </c:pt>
                <c:pt idx="12542">
                  <c:v>10.340999999999999</c:v>
                </c:pt>
                <c:pt idx="12543">
                  <c:v>10.342000000000001</c:v>
                </c:pt>
                <c:pt idx="12544">
                  <c:v>10.343</c:v>
                </c:pt>
                <c:pt idx="12545">
                  <c:v>10.343999999999999</c:v>
                </c:pt>
                <c:pt idx="12546">
                  <c:v>10.343999999999999</c:v>
                </c:pt>
                <c:pt idx="12547">
                  <c:v>10.345000000000001</c:v>
                </c:pt>
                <c:pt idx="12548">
                  <c:v>10.346</c:v>
                </c:pt>
                <c:pt idx="12549">
                  <c:v>10.347</c:v>
                </c:pt>
                <c:pt idx="12550">
                  <c:v>10.348000000000001</c:v>
                </c:pt>
                <c:pt idx="12551">
                  <c:v>10.349</c:v>
                </c:pt>
                <c:pt idx="12552">
                  <c:v>10.349</c:v>
                </c:pt>
                <c:pt idx="12553">
                  <c:v>10.35</c:v>
                </c:pt>
                <c:pt idx="12554">
                  <c:v>10.351000000000001</c:v>
                </c:pt>
                <c:pt idx="12555">
                  <c:v>10.352</c:v>
                </c:pt>
                <c:pt idx="12556">
                  <c:v>10.353</c:v>
                </c:pt>
                <c:pt idx="12557">
                  <c:v>10.354000000000001</c:v>
                </c:pt>
                <c:pt idx="12558">
                  <c:v>10.354000000000001</c:v>
                </c:pt>
                <c:pt idx="12559">
                  <c:v>10.355</c:v>
                </c:pt>
                <c:pt idx="12560">
                  <c:v>10.356</c:v>
                </c:pt>
                <c:pt idx="12561">
                  <c:v>10.356999999999999</c:v>
                </c:pt>
                <c:pt idx="12562">
                  <c:v>10.358000000000001</c:v>
                </c:pt>
                <c:pt idx="12563">
                  <c:v>10.358000000000001</c:v>
                </c:pt>
                <c:pt idx="12564">
                  <c:v>10.359</c:v>
                </c:pt>
                <c:pt idx="12565">
                  <c:v>10.36</c:v>
                </c:pt>
                <c:pt idx="12566">
                  <c:v>10.361000000000001</c:v>
                </c:pt>
                <c:pt idx="12567">
                  <c:v>10.362</c:v>
                </c:pt>
                <c:pt idx="12568">
                  <c:v>10.363</c:v>
                </c:pt>
                <c:pt idx="12569">
                  <c:v>10.363</c:v>
                </c:pt>
                <c:pt idx="12570">
                  <c:v>10.364000000000001</c:v>
                </c:pt>
                <c:pt idx="12571">
                  <c:v>10.365</c:v>
                </c:pt>
                <c:pt idx="12572">
                  <c:v>10.366</c:v>
                </c:pt>
                <c:pt idx="12573">
                  <c:v>10.367000000000001</c:v>
                </c:pt>
                <c:pt idx="12574">
                  <c:v>10.368</c:v>
                </c:pt>
                <c:pt idx="12575">
                  <c:v>10.368</c:v>
                </c:pt>
                <c:pt idx="12576">
                  <c:v>10.369</c:v>
                </c:pt>
                <c:pt idx="12577">
                  <c:v>10.370000000000001</c:v>
                </c:pt>
                <c:pt idx="12578">
                  <c:v>10.371</c:v>
                </c:pt>
                <c:pt idx="12579">
                  <c:v>10.372</c:v>
                </c:pt>
                <c:pt idx="12580">
                  <c:v>10.372999999999999</c:v>
                </c:pt>
                <c:pt idx="12581">
                  <c:v>10.372999999999999</c:v>
                </c:pt>
                <c:pt idx="12582">
                  <c:v>10.374000000000001</c:v>
                </c:pt>
                <c:pt idx="12583">
                  <c:v>10.375</c:v>
                </c:pt>
                <c:pt idx="12584">
                  <c:v>10.375999999999999</c:v>
                </c:pt>
                <c:pt idx="12585">
                  <c:v>10.377000000000001</c:v>
                </c:pt>
                <c:pt idx="12586">
                  <c:v>10.378</c:v>
                </c:pt>
                <c:pt idx="12587">
                  <c:v>10.378</c:v>
                </c:pt>
                <c:pt idx="12588">
                  <c:v>10.379</c:v>
                </c:pt>
                <c:pt idx="12589">
                  <c:v>10.38</c:v>
                </c:pt>
                <c:pt idx="12590">
                  <c:v>10.381</c:v>
                </c:pt>
                <c:pt idx="12591">
                  <c:v>10.382</c:v>
                </c:pt>
                <c:pt idx="12592">
                  <c:v>10.383000000000001</c:v>
                </c:pt>
                <c:pt idx="12593">
                  <c:v>10.383000000000001</c:v>
                </c:pt>
                <c:pt idx="12594">
                  <c:v>10.384</c:v>
                </c:pt>
                <c:pt idx="12595">
                  <c:v>10.385</c:v>
                </c:pt>
                <c:pt idx="12596">
                  <c:v>10.386000000000001</c:v>
                </c:pt>
                <c:pt idx="12597">
                  <c:v>10.387</c:v>
                </c:pt>
                <c:pt idx="12598">
                  <c:v>10.388</c:v>
                </c:pt>
                <c:pt idx="12599">
                  <c:v>10.388</c:v>
                </c:pt>
                <c:pt idx="12600">
                  <c:v>10.388999999999999</c:v>
                </c:pt>
                <c:pt idx="12601">
                  <c:v>10.39</c:v>
                </c:pt>
                <c:pt idx="12602">
                  <c:v>10.391</c:v>
                </c:pt>
                <c:pt idx="12603">
                  <c:v>10.391999999999999</c:v>
                </c:pt>
                <c:pt idx="12604">
                  <c:v>10.393000000000001</c:v>
                </c:pt>
                <c:pt idx="12605">
                  <c:v>10.393000000000001</c:v>
                </c:pt>
                <c:pt idx="12606">
                  <c:v>10.394</c:v>
                </c:pt>
                <c:pt idx="12607">
                  <c:v>10.395</c:v>
                </c:pt>
                <c:pt idx="12608">
                  <c:v>10.396000000000001</c:v>
                </c:pt>
                <c:pt idx="12609">
                  <c:v>10.397</c:v>
                </c:pt>
                <c:pt idx="12610">
                  <c:v>10.398</c:v>
                </c:pt>
                <c:pt idx="12611">
                  <c:v>10.398</c:v>
                </c:pt>
                <c:pt idx="12612">
                  <c:v>10.399000000000001</c:v>
                </c:pt>
                <c:pt idx="12613">
                  <c:v>10.4</c:v>
                </c:pt>
                <c:pt idx="12614">
                  <c:v>10.401</c:v>
                </c:pt>
                <c:pt idx="12615">
                  <c:v>10.402000000000001</c:v>
                </c:pt>
                <c:pt idx="12616">
                  <c:v>10.403</c:v>
                </c:pt>
                <c:pt idx="12617">
                  <c:v>10.403</c:v>
                </c:pt>
                <c:pt idx="12618">
                  <c:v>10.404</c:v>
                </c:pt>
                <c:pt idx="12619">
                  <c:v>10.404999999999999</c:v>
                </c:pt>
                <c:pt idx="12620">
                  <c:v>10.406000000000001</c:v>
                </c:pt>
                <c:pt idx="12621">
                  <c:v>10.407</c:v>
                </c:pt>
                <c:pt idx="12622">
                  <c:v>10.407999999999999</c:v>
                </c:pt>
                <c:pt idx="12623">
                  <c:v>10.407999999999999</c:v>
                </c:pt>
                <c:pt idx="12624">
                  <c:v>10.409000000000001</c:v>
                </c:pt>
                <c:pt idx="12625">
                  <c:v>10.41</c:v>
                </c:pt>
                <c:pt idx="12626">
                  <c:v>10.411</c:v>
                </c:pt>
                <c:pt idx="12627">
                  <c:v>10.412000000000001</c:v>
                </c:pt>
                <c:pt idx="12628">
                  <c:v>10.412000000000001</c:v>
                </c:pt>
                <c:pt idx="12629">
                  <c:v>10.413</c:v>
                </c:pt>
                <c:pt idx="12630">
                  <c:v>10.414</c:v>
                </c:pt>
                <c:pt idx="12631">
                  <c:v>10.415000000000001</c:v>
                </c:pt>
                <c:pt idx="12632">
                  <c:v>10.416</c:v>
                </c:pt>
                <c:pt idx="12633">
                  <c:v>10.417</c:v>
                </c:pt>
                <c:pt idx="12634">
                  <c:v>10.417</c:v>
                </c:pt>
                <c:pt idx="12635">
                  <c:v>10.418000000000001</c:v>
                </c:pt>
                <c:pt idx="12636">
                  <c:v>10.419</c:v>
                </c:pt>
                <c:pt idx="12637">
                  <c:v>10.42</c:v>
                </c:pt>
                <c:pt idx="12638">
                  <c:v>10.420999999999999</c:v>
                </c:pt>
                <c:pt idx="12639">
                  <c:v>10.422000000000001</c:v>
                </c:pt>
                <c:pt idx="12640">
                  <c:v>10.422000000000001</c:v>
                </c:pt>
                <c:pt idx="12641">
                  <c:v>10.423</c:v>
                </c:pt>
                <c:pt idx="12642">
                  <c:v>10.423999999999999</c:v>
                </c:pt>
                <c:pt idx="12643">
                  <c:v>10.425000000000001</c:v>
                </c:pt>
                <c:pt idx="12644">
                  <c:v>10.426</c:v>
                </c:pt>
                <c:pt idx="12645">
                  <c:v>10.427</c:v>
                </c:pt>
                <c:pt idx="12646">
                  <c:v>10.427</c:v>
                </c:pt>
                <c:pt idx="12647">
                  <c:v>10.428000000000001</c:v>
                </c:pt>
                <c:pt idx="12648">
                  <c:v>10.429</c:v>
                </c:pt>
                <c:pt idx="12649">
                  <c:v>10.43</c:v>
                </c:pt>
                <c:pt idx="12650">
                  <c:v>10.431000000000001</c:v>
                </c:pt>
                <c:pt idx="12651">
                  <c:v>10.432</c:v>
                </c:pt>
                <c:pt idx="12652">
                  <c:v>10.432</c:v>
                </c:pt>
                <c:pt idx="12653">
                  <c:v>10.433</c:v>
                </c:pt>
                <c:pt idx="12654">
                  <c:v>10.433999999999999</c:v>
                </c:pt>
                <c:pt idx="12655">
                  <c:v>10.435</c:v>
                </c:pt>
                <c:pt idx="12656">
                  <c:v>10.436</c:v>
                </c:pt>
                <c:pt idx="12657">
                  <c:v>10.436999999999999</c:v>
                </c:pt>
                <c:pt idx="12658">
                  <c:v>10.436999999999999</c:v>
                </c:pt>
                <c:pt idx="12659">
                  <c:v>10.438000000000001</c:v>
                </c:pt>
                <c:pt idx="12660">
                  <c:v>10.439</c:v>
                </c:pt>
                <c:pt idx="12661">
                  <c:v>10.44</c:v>
                </c:pt>
                <c:pt idx="12662">
                  <c:v>10.441000000000001</c:v>
                </c:pt>
                <c:pt idx="12663">
                  <c:v>10.442</c:v>
                </c:pt>
                <c:pt idx="12664">
                  <c:v>10.442</c:v>
                </c:pt>
                <c:pt idx="12665">
                  <c:v>10.443</c:v>
                </c:pt>
                <c:pt idx="12666">
                  <c:v>10.444000000000001</c:v>
                </c:pt>
                <c:pt idx="12667">
                  <c:v>10.445</c:v>
                </c:pt>
                <c:pt idx="12668">
                  <c:v>10.446</c:v>
                </c:pt>
                <c:pt idx="12669">
                  <c:v>10.447000000000001</c:v>
                </c:pt>
                <c:pt idx="12670">
                  <c:v>10.447000000000001</c:v>
                </c:pt>
                <c:pt idx="12671">
                  <c:v>10.448</c:v>
                </c:pt>
                <c:pt idx="12672">
                  <c:v>10.449</c:v>
                </c:pt>
                <c:pt idx="12673">
                  <c:v>10.45</c:v>
                </c:pt>
                <c:pt idx="12674">
                  <c:v>10.451000000000001</c:v>
                </c:pt>
                <c:pt idx="12675">
                  <c:v>10.452</c:v>
                </c:pt>
                <c:pt idx="12676">
                  <c:v>10.452</c:v>
                </c:pt>
                <c:pt idx="12677">
                  <c:v>10.452999999999999</c:v>
                </c:pt>
                <c:pt idx="12678">
                  <c:v>10.454000000000001</c:v>
                </c:pt>
                <c:pt idx="12679">
                  <c:v>10.455</c:v>
                </c:pt>
                <c:pt idx="12680">
                  <c:v>10.456</c:v>
                </c:pt>
                <c:pt idx="12681">
                  <c:v>10.457000000000001</c:v>
                </c:pt>
                <c:pt idx="12682">
                  <c:v>10.457000000000001</c:v>
                </c:pt>
                <c:pt idx="12683">
                  <c:v>10.458</c:v>
                </c:pt>
                <c:pt idx="12684">
                  <c:v>10.459</c:v>
                </c:pt>
                <c:pt idx="12685">
                  <c:v>10.46</c:v>
                </c:pt>
                <c:pt idx="12686">
                  <c:v>10.461</c:v>
                </c:pt>
                <c:pt idx="12687">
                  <c:v>10.461</c:v>
                </c:pt>
                <c:pt idx="12688">
                  <c:v>10.462</c:v>
                </c:pt>
                <c:pt idx="12689">
                  <c:v>10.463000000000001</c:v>
                </c:pt>
                <c:pt idx="12690">
                  <c:v>10.464</c:v>
                </c:pt>
                <c:pt idx="12691">
                  <c:v>10.465</c:v>
                </c:pt>
                <c:pt idx="12692">
                  <c:v>10.465999999999999</c:v>
                </c:pt>
                <c:pt idx="12693">
                  <c:v>10.465999999999999</c:v>
                </c:pt>
                <c:pt idx="12694">
                  <c:v>10.467000000000001</c:v>
                </c:pt>
                <c:pt idx="12695">
                  <c:v>10.468</c:v>
                </c:pt>
                <c:pt idx="12696">
                  <c:v>10.468999999999999</c:v>
                </c:pt>
                <c:pt idx="12697">
                  <c:v>10.47</c:v>
                </c:pt>
                <c:pt idx="12698">
                  <c:v>10.471</c:v>
                </c:pt>
                <c:pt idx="12699">
                  <c:v>10.471</c:v>
                </c:pt>
                <c:pt idx="12700">
                  <c:v>10.472</c:v>
                </c:pt>
                <c:pt idx="12701">
                  <c:v>10.473000000000001</c:v>
                </c:pt>
                <c:pt idx="12702">
                  <c:v>10.474</c:v>
                </c:pt>
                <c:pt idx="12703">
                  <c:v>10.475</c:v>
                </c:pt>
                <c:pt idx="12704">
                  <c:v>10.476000000000001</c:v>
                </c:pt>
                <c:pt idx="12705">
                  <c:v>10.476000000000001</c:v>
                </c:pt>
                <c:pt idx="12706">
                  <c:v>10.477</c:v>
                </c:pt>
                <c:pt idx="12707">
                  <c:v>10.478</c:v>
                </c:pt>
                <c:pt idx="12708">
                  <c:v>10.479000000000001</c:v>
                </c:pt>
                <c:pt idx="12709">
                  <c:v>10.48</c:v>
                </c:pt>
                <c:pt idx="12710">
                  <c:v>10.481</c:v>
                </c:pt>
                <c:pt idx="12711">
                  <c:v>10.481</c:v>
                </c:pt>
                <c:pt idx="12712">
                  <c:v>10.481999999999999</c:v>
                </c:pt>
                <c:pt idx="12713">
                  <c:v>10.483000000000001</c:v>
                </c:pt>
                <c:pt idx="12714">
                  <c:v>10.484</c:v>
                </c:pt>
                <c:pt idx="12715">
                  <c:v>10.484999999999999</c:v>
                </c:pt>
                <c:pt idx="12716">
                  <c:v>10.486000000000001</c:v>
                </c:pt>
                <c:pt idx="12717">
                  <c:v>10.486000000000001</c:v>
                </c:pt>
                <c:pt idx="12718">
                  <c:v>10.487</c:v>
                </c:pt>
                <c:pt idx="12719">
                  <c:v>10.488</c:v>
                </c:pt>
                <c:pt idx="12720">
                  <c:v>10.489000000000001</c:v>
                </c:pt>
                <c:pt idx="12721">
                  <c:v>10.49</c:v>
                </c:pt>
                <c:pt idx="12722">
                  <c:v>10.491</c:v>
                </c:pt>
                <c:pt idx="12723">
                  <c:v>10.491</c:v>
                </c:pt>
                <c:pt idx="12724">
                  <c:v>10.492000000000001</c:v>
                </c:pt>
                <c:pt idx="12725">
                  <c:v>10.493</c:v>
                </c:pt>
                <c:pt idx="12726">
                  <c:v>10.494</c:v>
                </c:pt>
                <c:pt idx="12727">
                  <c:v>10.495000000000001</c:v>
                </c:pt>
                <c:pt idx="12728">
                  <c:v>10.496</c:v>
                </c:pt>
                <c:pt idx="12729">
                  <c:v>10.496</c:v>
                </c:pt>
                <c:pt idx="12730">
                  <c:v>10.497</c:v>
                </c:pt>
                <c:pt idx="12731">
                  <c:v>10.497999999999999</c:v>
                </c:pt>
                <c:pt idx="12732">
                  <c:v>10.499000000000001</c:v>
                </c:pt>
                <c:pt idx="12733">
                  <c:v>10.5</c:v>
                </c:pt>
                <c:pt idx="12734">
                  <c:v>10.500999999999999</c:v>
                </c:pt>
                <c:pt idx="12735">
                  <c:v>10.500999999999999</c:v>
                </c:pt>
                <c:pt idx="12736">
                  <c:v>10.502000000000001</c:v>
                </c:pt>
                <c:pt idx="12737">
                  <c:v>10.503</c:v>
                </c:pt>
                <c:pt idx="12738">
                  <c:v>10.504</c:v>
                </c:pt>
                <c:pt idx="12739">
                  <c:v>10.505000000000001</c:v>
                </c:pt>
                <c:pt idx="12740">
                  <c:v>10.506</c:v>
                </c:pt>
                <c:pt idx="12741">
                  <c:v>10.506</c:v>
                </c:pt>
                <c:pt idx="12742">
                  <c:v>10.507</c:v>
                </c:pt>
                <c:pt idx="12743">
                  <c:v>10.508000000000001</c:v>
                </c:pt>
                <c:pt idx="12744">
                  <c:v>10.509</c:v>
                </c:pt>
                <c:pt idx="12745">
                  <c:v>10.51</c:v>
                </c:pt>
                <c:pt idx="12746">
                  <c:v>10.511000000000001</c:v>
                </c:pt>
                <c:pt idx="12747">
                  <c:v>10.511000000000001</c:v>
                </c:pt>
                <c:pt idx="12748">
                  <c:v>10.512</c:v>
                </c:pt>
                <c:pt idx="12749">
                  <c:v>10.513</c:v>
                </c:pt>
                <c:pt idx="12750">
                  <c:v>10.513999999999999</c:v>
                </c:pt>
                <c:pt idx="12751">
                  <c:v>10.515000000000001</c:v>
                </c:pt>
                <c:pt idx="12752">
                  <c:v>10.515000000000001</c:v>
                </c:pt>
                <c:pt idx="12753">
                  <c:v>10.516</c:v>
                </c:pt>
                <c:pt idx="12754">
                  <c:v>10.516999999999999</c:v>
                </c:pt>
                <c:pt idx="12755">
                  <c:v>10.518000000000001</c:v>
                </c:pt>
                <c:pt idx="12756">
                  <c:v>10.519</c:v>
                </c:pt>
                <c:pt idx="12757">
                  <c:v>10.52</c:v>
                </c:pt>
                <c:pt idx="12758">
                  <c:v>10.52</c:v>
                </c:pt>
                <c:pt idx="12759">
                  <c:v>10.521000000000001</c:v>
                </c:pt>
                <c:pt idx="12760">
                  <c:v>10.522</c:v>
                </c:pt>
                <c:pt idx="12761">
                  <c:v>10.523</c:v>
                </c:pt>
                <c:pt idx="12762">
                  <c:v>10.524000000000001</c:v>
                </c:pt>
                <c:pt idx="12763">
                  <c:v>10.525</c:v>
                </c:pt>
                <c:pt idx="12764">
                  <c:v>10.525</c:v>
                </c:pt>
                <c:pt idx="12765">
                  <c:v>10.526</c:v>
                </c:pt>
                <c:pt idx="12766">
                  <c:v>10.527000000000001</c:v>
                </c:pt>
                <c:pt idx="12767">
                  <c:v>10.528</c:v>
                </c:pt>
                <c:pt idx="12768">
                  <c:v>10.529</c:v>
                </c:pt>
                <c:pt idx="12769">
                  <c:v>10.53</c:v>
                </c:pt>
                <c:pt idx="12770">
                  <c:v>10.53</c:v>
                </c:pt>
                <c:pt idx="12771">
                  <c:v>10.531000000000001</c:v>
                </c:pt>
                <c:pt idx="12772">
                  <c:v>10.532</c:v>
                </c:pt>
                <c:pt idx="12773">
                  <c:v>10.532999999999999</c:v>
                </c:pt>
                <c:pt idx="12774">
                  <c:v>10.534000000000001</c:v>
                </c:pt>
                <c:pt idx="12775">
                  <c:v>10.535</c:v>
                </c:pt>
                <c:pt idx="12776">
                  <c:v>10.535</c:v>
                </c:pt>
                <c:pt idx="12777">
                  <c:v>10.536</c:v>
                </c:pt>
                <c:pt idx="12778">
                  <c:v>10.537000000000001</c:v>
                </c:pt>
                <c:pt idx="12779">
                  <c:v>10.538</c:v>
                </c:pt>
                <c:pt idx="12780">
                  <c:v>10.539</c:v>
                </c:pt>
                <c:pt idx="12781">
                  <c:v>10.540000000000001</c:v>
                </c:pt>
                <c:pt idx="12782">
                  <c:v>10.540000000000001</c:v>
                </c:pt>
                <c:pt idx="12783">
                  <c:v>10.541</c:v>
                </c:pt>
                <c:pt idx="12784">
                  <c:v>10.542</c:v>
                </c:pt>
                <c:pt idx="12785">
                  <c:v>10.543000000000001</c:v>
                </c:pt>
                <c:pt idx="12786">
                  <c:v>10.544</c:v>
                </c:pt>
                <c:pt idx="12787">
                  <c:v>10.545</c:v>
                </c:pt>
                <c:pt idx="12788">
                  <c:v>10.545</c:v>
                </c:pt>
                <c:pt idx="12789">
                  <c:v>10.545999999999999</c:v>
                </c:pt>
                <c:pt idx="12790">
                  <c:v>10.547000000000001</c:v>
                </c:pt>
                <c:pt idx="12791">
                  <c:v>10.548</c:v>
                </c:pt>
                <c:pt idx="12792">
                  <c:v>10.548999999999999</c:v>
                </c:pt>
                <c:pt idx="12793">
                  <c:v>10.55</c:v>
                </c:pt>
                <c:pt idx="12794">
                  <c:v>10.55</c:v>
                </c:pt>
                <c:pt idx="12795">
                  <c:v>10.551</c:v>
                </c:pt>
                <c:pt idx="12796">
                  <c:v>10.552</c:v>
                </c:pt>
                <c:pt idx="12797">
                  <c:v>10.553000000000001</c:v>
                </c:pt>
                <c:pt idx="12798">
                  <c:v>10.554</c:v>
                </c:pt>
                <c:pt idx="12799">
                  <c:v>10.555</c:v>
                </c:pt>
                <c:pt idx="12800">
                  <c:v>10.555</c:v>
                </c:pt>
                <c:pt idx="12801">
                  <c:v>10.556000000000001</c:v>
                </c:pt>
                <c:pt idx="12802">
                  <c:v>10.557</c:v>
                </c:pt>
                <c:pt idx="12803">
                  <c:v>10.558</c:v>
                </c:pt>
                <c:pt idx="12804">
                  <c:v>10.558999999999999</c:v>
                </c:pt>
                <c:pt idx="12805">
                  <c:v>10.56</c:v>
                </c:pt>
                <c:pt idx="12806">
                  <c:v>10.56</c:v>
                </c:pt>
                <c:pt idx="12807">
                  <c:v>10.561</c:v>
                </c:pt>
                <c:pt idx="12808">
                  <c:v>10.561999999999999</c:v>
                </c:pt>
                <c:pt idx="12809">
                  <c:v>10.563000000000001</c:v>
                </c:pt>
                <c:pt idx="12810">
                  <c:v>10.564</c:v>
                </c:pt>
                <c:pt idx="12811">
                  <c:v>10.564</c:v>
                </c:pt>
                <c:pt idx="12812">
                  <c:v>10.565</c:v>
                </c:pt>
                <c:pt idx="12813">
                  <c:v>10.566000000000001</c:v>
                </c:pt>
                <c:pt idx="12814">
                  <c:v>10.567</c:v>
                </c:pt>
                <c:pt idx="12815">
                  <c:v>10.568</c:v>
                </c:pt>
                <c:pt idx="12816">
                  <c:v>10.569000000000001</c:v>
                </c:pt>
                <c:pt idx="12817">
                  <c:v>10.569000000000001</c:v>
                </c:pt>
                <c:pt idx="12818">
                  <c:v>10.57</c:v>
                </c:pt>
                <c:pt idx="12819">
                  <c:v>10.571</c:v>
                </c:pt>
                <c:pt idx="12820">
                  <c:v>10.572000000000001</c:v>
                </c:pt>
                <c:pt idx="12821">
                  <c:v>10.573</c:v>
                </c:pt>
                <c:pt idx="12822">
                  <c:v>10.574</c:v>
                </c:pt>
                <c:pt idx="12823">
                  <c:v>10.574</c:v>
                </c:pt>
                <c:pt idx="12824">
                  <c:v>10.574999999999999</c:v>
                </c:pt>
                <c:pt idx="12825">
                  <c:v>10.576000000000001</c:v>
                </c:pt>
                <c:pt idx="12826">
                  <c:v>10.577</c:v>
                </c:pt>
                <c:pt idx="12827">
                  <c:v>10.577999999999999</c:v>
                </c:pt>
                <c:pt idx="12828">
                  <c:v>10.579000000000001</c:v>
                </c:pt>
                <c:pt idx="12829">
                  <c:v>10.579000000000001</c:v>
                </c:pt>
                <c:pt idx="12830">
                  <c:v>10.58</c:v>
                </c:pt>
                <c:pt idx="12831">
                  <c:v>10.581</c:v>
                </c:pt>
                <c:pt idx="12832">
                  <c:v>10.582000000000001</c:v>
                </c:pt>
                <c:pt idx="12833">
                  <c:v>10.583</c:v>
                </c:pt>
                <c:pt idx="12834">
                  <c:v>10.584</c:v>
                </c:pt>
                <c:pt idx="12835">
                  <c:v>10.584</c:v>
                </c:pt>
                <c:pt idx="12836">
                  <c:v>10.585000000000001</c:v>
                </c:pt>
                <c:pt idx="12837">
                  <c:v>10.586</c:v>
                </c:pt>
                <c:pt idx="12838">
                  <c:v>10.587</c:v>
                </c:pt>
                <c:pt idx="12839">
                  <c:v>10.588000000000001</c:v>
                </c:pt>
                <c:pt idx="12840">
                  <c:v>10.589</c:v>
                </c:pt>
                <c:pt idx="12841">
                  <c:v>10.589</c:v>
                </c:pt>
                <c:pt idx="12842">
                  <c:v>10.59</c:v>
                </c:pt>
                <c:pt idx="12843">
                  <c:v>10.590999999999999</c:v>
                </c:pt>
                <c:pt idx="12844">
                  <c:v>10.592000000000001</c:v>
                </c:pt>
                <c:pt idx="12845">
                  <c:v>10.593</c:v>
                </c:pt>
                <c:pt idx="12846">
                  <c:v>10.593999999999999</c:v>
                </c:pt>
                <c:pt idx="12847">
                  <c:v>10.593999999999999</c:v>
                </c:pt>
                <c:pt idx="12848">
                  <c:v>10.595000000000001</c:v>
                </c:pt>
                <c:pt idx="12849">
                  <c:v>10.596</c:v>
                </c:pt>
                <c:pt idx="12850">
                  <c:v>10.597</c:v>
                </c:pt>
                <c:pt idx="12851">
                  <c:v>10.598000000000001</c:v>
                </c:pt>
                <c:pt idx="12852">
                  <c:v>10.599</c:v>
                </c:pt>
                <c:pt idx="12853">
                  <c:v>10.599</c:v>
                </c:pt>
                <c:pt idx="12854">
                  <c:v>10.6</c:v>
                </c:pt>
                <c:pt idx="12855">
                  <c:v>10.601000000000001</c:v>
                </c:pt>
                <c:pt idx="12856">
                  <c:v>10.602</c:v>
                </c:pt>
                <c:pt idx="12857">
                  <c:v>10.603</c:v>
                </c:pt>
                <c:pt idx="12858">
                  <c:v>10.604000000000001</c:v>
                </c:pt>
                <c:pt idx="12859">
                  <c:v>10.604000000000001</c:v>
                </c:pt>
                <c:pt idx="12860">
                  <c:v>10.605</c:v>
                </c:pt>
                <c:pt idx="12861">
                  <c:v>10.606</c:v>
                </c:pt>
                <c:pt idx="12862">
                  <c:v>10.606999999999999</c:v>
                </c:pt>
                <c:pt idx="12863">
                  <c:v>10.608000000000001</c:v>
                </c:pt>
                <c:pt idx="12864">
                  <c:v>10.609</c:v>
                </c:pt>
                <c:pt idx="12865">
                  <c:v>10.609</c:v>
                </c:pt>
                <c:pt idx="12866">
                  <c:v>10.61</c:v>
                </c:pt>
                <c:pt idx="12867">
                  <c:v>10.611000000000001</c:v>
                </c:pt>
                <c:pt idx="12868">
                  <c:v>10.612</c:v>
                </c:pt>
                <c:pt idx="12869">
                  <c:v>10.613</c:v>
                </c:pt>
                <c:pt idx="12870">
                  <c:v>10.614000000000001</c:v>
                </c:pt>
                <c:pt idx="12871">
                  <c:v>10.614000000000001</c:v>
                </c:pt>
                <c:pt idx="12872">
                  <c:v>10.615</c:v>
                </c:pt>
                <c:pt idx="12873">
                  <c:v>10.616</c:v>
                </c:pt>
                <c:pt idx="12874">
                  <c:v>10.617000000000001</c:v>
                </c:pt>
                <c:pt idx="12875">
                  <c:v>10.618</c:v>
                </c:pt>
                <c:pt idx="12876">
                  <c:v>10.618</c:v>
                </c:pt>
                <c:pt idx="12877">
                  <c:v>10.619</c:v>
                </c:pt>
                <c:pt idx="12878">
                  <c:v>10.620000000000001</c:v>
                </c:pt>
                <c:pt idx="12879">
                  <c:v>10.621</c:v>
                </c:pt>
                <c:pt idx="12880">
                  <c:v>10.622</c:v>
                </c:pt>
                <c:pt idx="12881">
                  <c:v>10.622999999999999</c:v>
                </c:pt>
                <c:pt idx="12882">
                  <c:v>10.622999999999999</c:v>
                </c:pt>
                <c:pt idx="12883">
                  <c:v>10.624000000000001</c:v>
                </c:pt>
                <c:pt idx="12884">
                  <c:v>10.625</c:v>
                </c:pt>
                <c:pt idx="12885">
                  <c:v>10.625999999999999</c:v>
                </c:pt>
                <c:pt idx="12886">
                  <c:v>10.627000000000001</c:v>
                </c:pt>
                <c:pt idx="12887">
                  <c:v>10.628</c:v>
                </c:pt>
                <c:pt idx="12888">
                  <c:v>10.628</c:v>
                </c:pt>
                <c:pt idx="12889">
                  <c:v>10.629</c:v>
                </c:pt>
                <c:pt idx="12890">
                  <c:v>10.63</c:v>
                </c:pt>
                <c:pt idx="12891">
                  <c:v>10.631</c:v>
                </c:pt>
                <c:pt idx="12892">
                  <c:v>10.632</c:v>
                </c:pt>
                <c:pt idx="12893">
                  <c:v>10.633000000000001</c:v>
                </c:pt>
                <c:pt idx="12894">
                  <c:v>10.633000000000001</c:v>
                </c:pt>
                <c:pt idx="12895">
                  <c:v>10.634</c:v>
                </c:pt>
                <c:pt idx="12896">
                  <c:v>10.635</c:v>
                </c:pt>
                <c:pt idx="12897">
                  <c:v>10.636000000000001</c:v>
                </c:pt>
                <c:pt idx="12898">
                  <c:v>10.637</c:v>
                </c:pt>
                <c:pt idx="12899">
                  <c:v>10.638</c:v>
                </c:pt>
                <c:pt idx="12900">
                  <c:v>10.638</c:v>
                </c:pt>
                <c:pt idx="12901">
                  <c:v>10.638999999999999</c:v>
                </c:pt>
                <c:pt idx="12902">
                  <c:v>10.64</c:v>
                </c:pt>
                <c:pt idx="12903">
                  <c:v>10.641</c:v>
                </c:pt>
                <c:pt idx="12904">
                  <c:v>10.641999999999999</c:v>
                </c:pt>
                <c:pt idx="12905">
                  <c:v>10.643000000000001</c:v>
                </c:pt>
                <c:pt idx="12906">
                  <c:v>10.643000000000001</c:v>
                </c:pt>
                <c:pt idx="12907">
                  <c:v>10.644</c:v>
                </c:pt>
                <c:pt idx="12908">
                  <c:v>10.645</c:v>
                </c:pt>
                <c:pt idx="12909">
                  <c:v>10.646000000000001</c:v>
                </c:pt>
                <c:pt idx="12910">
                  <c:v>10.647</c:v>
                </c:pt>
                <c:pt idx="12911">
                  <c:v>10.648</c:v>
                </c:pt>
                <c:pt idx="12912">
                  <c:v>10.648</c:v>
                </c:pt>
                <c:pt idx="12913">
                  <c:v>10.649000000000001</c:v>
                </c:pt>
                <c:pt idx="12914">
                  <c:v>10.65</c:v>
                </c:pt>
                <c:pt idx="12915">
                  <c:v>10.651</c:v>
                </c:pt>
                <c:pt idx="12916">
                  <c:v>10.652000000000001</c:v>
                </c:pt>
                <c:pt idx="12917">
                  <c:v>10.653</c:v>
                </c:pt>
                <c:pt idx="12918">
                  <c:v>10.653</c:v>
                </c:pt>
                <c:pt idx="12919">
                  <c:v>10.654</c:v>
                </c:pt>
                <c:pt idx="12920">
                  <c:v>10.654999999999999</c:v>
                </c:pt>
                <c:pt idx="12921">
                  <c:v>10.656000000000001</c:v>
                </c:pt>
                <c:pt idx="12922">
                  <c:v>10.657</c:v>
                </c:pt>
                <c:pt idx="12923">
                  <c:v>10.657999999999999</c:v>
                </c:pt>
                <c:pt idx="12924">
                  <c:v>10.657999999999999</c:v>
                </c:pt>
                <c:pt idx="12925">
                  <c:v>10.659000000000001</c:v>
                </c:pt>
                <c:pt idx="12926">
                  <c:v>10.66</c:v>
                </c:pt>
                <c:pt idx="12927">
                  <c:v>10.661</c:v>
                </c:pt>
                <c:pt idx="12928">
                  <c:v>10.662000000000001</c:v>
                </c:pt>
                <c:pt idx="12929">
                  <c:v>10.663</c:v>
                </c:pt>
                <c:pt idx="12930">
                  <c:v>10.663</c:v>
                </c:pt>
                <c:pt idx="12931">
                  <c:v>10.664</c:v>
                </c:pt>
                <c:pt idx="12932">
                  <c:v>10.665000000000001</c:v>
                </c:pt>
                <c:pt idx="12933">
                  <c:v>10.666</c:v>
                </c:pt>
                <c:pt idx="12934">
                  <c:v>10.667</c:v>
                </c:pt>
                <c:pt idx="12935">
                  <c:v>10.667</c:v>
                </c:pt>
                <c:pt idx="12936">
                  <c:v>10.668000000000001</c:v>
                </c:pt>
                <c:pt idx="12937">
                  <c:v>10.669</c:v>
                </c:pt>
                <c:pt idx="12938">
                  <c:v>10.67</c:v>
                </c:pt>
                <c:pt idx="12939">
                  <c:v>10.670999999999999</c:v>
                </c:pt>
                <c:pt idx="12940">
                  <c:v>10.672000000000001</c:v>
                </c:pt>
                <c:pt idx="12941">
                  <c:v>10.672000000000001</c:v>
                </c:pt>
                <c:pt idx="12942">
                  <c:v>10.673</c:v>
                </c:pt>
                <c:pt idx="12943">
                  <c:v>10.673999999999999</c:v>
                </c:pt>
                <c:pt idx="12944">
                  <c:v>10.675000000000001</c:v>
                </c:pt>
                <c:pt idx="12945">
                  <c:v>10.676</c:v>
                </c:pt>
                <c:pt idx="12946">
                  <c:v>10.677</c:v>
                </c:pt>
                <c:pt idx="12947">
                  <c:v>10.677</c:v>
                </c:pt>
                <c:pt idx="12948">
                  <c:v>10.678000000000001</c:v>
                </c:pt>
                <c:pt idx="12949">
                  <c:v>10.679</c:v>
                </c:pt>
                <c:pt idx="12950">
                  <c:v>10.68</c:v>
                </c:pt>
                <c:pt idx="12951">
                  <c:v>10.681000000000001</c:v>
                </c:pt>
                <c:pt idx="12952">
                  <c:v>10.682</c:v>
                </c:pt>
                <c:pt idx="12953">
                  <c:v>10.682</c:v>
                </c:pt>
                <c:pt idx="12954">
                  <c:v>10.683</c:v>
                </c:pt>
                <c:pt idx="12955">
                  <c:v>10.683999999999999</c:v>
                </c:pt>
                <c:pt idx="12956">
                  <c:v>10.685</c:v>
                </c:pt>
                <c:pt idx="12957">
                  <c:v>10.686</c:v>
                </c:pt>
                <c:pt idx="12958">
                  <c:v>10.686999999999999</c:v>
                </c:pt>
                <c:pt idx="12959">
                  <c:v>10.686999999999999</c:v>
                </c:pt>
                <c:pt idx="12960">
                  <c:v>10.688000000000001</c:v>
                </c:pt>
                <c:pt idx="12961">
                  <c:v>10.689</c:v>
                </c:pt>
                <c:pt idx="12962">
                  <c:v>10.69</c:v>
                </c:pt>
                <c:pt idx="12963">
                  <c:v>10.691000000000001</c:v>
                </c:pt>
                <c:pt idx="12964">
                  <c:v>10.692</c:v>
                </c:pt>
                <c:pt idx="12965">
                  <c:v>10.692</c:v>
                </c:pt>
                <c:pt idx="12966">
                  <c:v>10.693</c:v>
                </c:pt>
                <c:pt idx="12967">
                  <c:v>10.694000000000001</c:v>
                </c:pt>
                <c:pt idx="12968">
                  <c:v>10.695</c:v>
                </c:pt>
                <c:pt idx="12969">
                  <c:v>10.696</c:v>
                </c:pt>
                <c:pt idx="12970">
                  <c:v>10.697000000000001</c:v>
                </c:pt>
                <c:pt idx="12971">
                  <c:v>10.697000000000001</c:v>
                </c:pt>
                <c:pt idx="12972">
                  <c:v>10.698</c:v>
                </c:pt>
                <c:pt idx="12973">
                  <c:v>10.699</c:v>
                </c:pt>
                <c:pt idx="12974">
                  <c:v>10.7</c:v>
                </c:pt>
                <c:pt idx="12975">
                  <c:v>10.701000000000001</c:v>
                </c:pt>
                <c:pt idx="12976">
                  <c:v>10.702</c:v>
                </c:pt>
                <c:pt idx="12977">
                  <c:v>10.702</c:v>
                </c:pt>
                <c:pt idx="12978">
                  <c:v>10.702999999999999</c:v>
                </c:pt>
                <c:pt idx="12979">
                  <c:v>10.704000000000001</c:v>
                </c:pt>
                <c:pt idx="12980">
                  <c:v>10.705</c:v>
                </c:pt>
                <c:pt idx="12981">
                  <c:v>10.706</c:v>
                </c:pt>
                <c:pt idx="12982">
                  <c:v>10.707000000000001</c:v>
                </c:pt>
                <c:pt idx="12983">
                  <c:v>10.707000000000001</c:v>
                </c:pt>
                <c:pt idx="12984">
                  <c:v>10.708</c:v>
                </c:pt>
                <c:pt idx="12985">
                  <c:v>10.709</c:v>
                </c:pt>
                <c:pt idx="12986">
                  <c:v>10.71</c:v>
                </c:pt>
                <c:pt idx="12987">
                  <c:v>10.711</c:v>
                </c:pt>
                <c:pt idx="12988">
                  <c:v>10.712</c:v>
                </c:pt>
                <c:pt idx="12989">
                  <c:v>10.712</c:v>
                </c:pt>
                <c:pt idx="12990">
                  <c:v>10.713000000000001</c:v>
                </c:pt>
                <c:pt idx="12991">
                  <c:v>10.714</c:v>
                </c:pt>
                <c:pt idx="12992">
                  <c:v>10.715</c:v>
                </c:pt>
                <c:pt idx="12993">
                  <c:v>10.715999999999999</c:v>
                </c:pt>
                <c:pt idx="12994">
                  <c:v>10.717000000000001</c:v>
                </c:pt>
                <c:pt idx="12995">
                  <c:v>10.717000000000001</c:v>
                </c:pt>
                <c:pt idx="12996">
                  <c:v>10.718</c:v>
                </c:pt>
                <c:pt idx="12997">
                  <c:v>10.718999999999999</c:v>
                </c:pt>
                <c:pt idx="12998">
                  <c:v>10.72</c:v>
                </c:pt>
                <c:pt idx="12999">
                  <c:v>10.721</c:v>
                </c:pt>
                <c:pt idx="13000">
                  <c:v>10.721</c:v>
                </c:pt>
                <c:pt idx="13001">
                  <c:v>10.722</c:v>
                </c:pt>
                <c:pt idx="13002">
                  <c:v>10.723000000000001</c:v>
                </c:pt>
                <c:pt idx="13003">
                  <c:v>10.724</c:v>
                </c:pt>
                <c:pt idx="13004">
                  <c:v>10.725</c:v>
                </c:pt>
                <c:pt idx="13005">
                  <c:v>10.726000000000001</c:v>
                </c:pt>
                <c:pt idx="13006">
                  <c:v>10.726000000000001</c:v>
                </c:pt>
                <c:pt idx="13007">
                  <c:v>10.727</c:v>
                </c:pt>
                <c:pt idx="13008">
                  <c:v>10.728</c:v>
                </c:pt>
                <c:pt idx="13009">
                  <c:v>10.729000000000001</c:v>
                </c:pt>
                <c:pt idx="13010">
                  <c:v>10.73</c:v>
                </c:pt>
                <c:pt idx="13011">
                  <c:v>10.731</c:v>
                </c:pt>
                <c:pt idx="13012">
                  <c:v>10.731</c:v>
                </c:pt>
                <c:pt idx="13013">
                  <c:v>10.731999999999999</c:v>
                </c:pt>
                <c:pt idx="13014">
                  <c:v>10.733000000000001</c:v>
                </c:pt>
                <c:pt idx="13015">
                  <c:v>10.734</c:v>
                </c:pt>
                <c:pt idx="13016">
                  <c:v>10.734999999999999</c:v>
                </c:pt>
                <c:pt idx="13017">
                  <c:v>10.736000000000001</c:v>
                </c:pt>
                <c:pt idx="13018">
                  <c:v>10.736000000000001</c:v>
                </c:pt>
                <c:pt idx="13019">
                  <c:v>10.737</c:v>
                </c:pt>
                <c:pt idx="13020">
                  <c:v>10.738</c:v>
                </c:pt>
                <c:pt idx="13021">
                  <c:v>10.739000000000001</c:v>
                </c:pt>
                <c:pt idx="13022">
                  <c:v>10.74</c:v>
                </c:pt>
                <c:pt idx="13023">
                  <c:v>10.741</c:v>
                </c:pt>
                <c:pt idx="13024">
                  <c:v>10.741</c:v>
                </c:pt>
                <c:pt idx="13025">
                  <c:v>10.742000000000001</c:v>
                </c:pt>
                <c:pt idx="13026">
                  <c:v>10.743</c:v>
                </c:pt>
                <c:pt idx="13027">
                  <c:v>10.744</c:v>
                </c:pt>
                <c:pt idx="13028">
                  <c:v>10.745000000000001</c:v>
                </c:pt>
                <c:pt idx="13029">
                  <c:v>10.746</c:v>
                </c:pt>
                <c:pt idx="13030">
                  <c:v>10.746</c:v>
                </c:pt>
                <c:pt idx="13031">
                  <c:v>10.747</c:v>
                </c:pt>
                <c:pt idx="13032">
                  <c:v>10.747999999999999</c:v>
                </c:pt>
                <c:pt idx="13033">
                  <c:v>10.749000000000001</c:v>
                </c:pt>
                <c:pt idx="13034">
                  <c:v>10.75</c:v>
                </c:pt>
                <c:pt idx="13035">
                  <c:v>10.750999999999999</c:v>
                </c:pt>
                <c:pt idx="13036">
                  <c:v>10.750999999999999</c:v>
                </c:pt>
                <c:pt idx="13037">
                  <c:v>10.752000000000001</c:v>
                </c:pt>
                <c:pt idx="13038">
                  <c:v>10.753</c:v>
                </c:pt>
                <c:pt idx="13039">
                  <c:v>10.754</c:v>
                </c:pt>
                <c:pt idx="13040">
                  <c:v>10.755000000000001</c:v>
                </c:pt>
                <c:pt idx="13041">
                  <c:v>10.756</c:v>
                </c:pt>
                <c:pt idx="13042">
                  <c:v>10.756</c:v>
                </c:pt>
                <c:pt idx="13043">
                  <c:v>10.757</c:v>
                </c:pt>
                <c:pt idx="13044">
                  <c:v>10.758000000000001</c:v>
                </c:pt>
                <c:pt idx="13045">
                  <c:v>10.759</c:v>
                </c:pt>
                <c:pt idx="13046">
                  <c:v>10.76</c:v>
                </c:pt>
                <c:pt idx="13047">
                  <c:v>10.761000000000001</c:v>
                </c:pt>
                <c:pt idx="13048">
                  <c:v>10.761000000000001</c:v>
                </c:pt>
                <c:pt idx="13049">
                  <c:v>10.762</c:v>
                </c:pt>
                <c:pt idx="13050">
                  <c:v>10.763</c:v>
                </c:pt>
                <c:pt idx="13051">
                  <c:v>10.763999999999999</c:v>
                </c:pt>
                <c:pt idx="13052">
                  <c:v>10.765000000000001</c:v>
                </c:pt>
                <c:pt idx="13053">
                  <c:v>10.766</c:v>
                </c:pt>
                <c:pt idx="13054">
                  <c:v>10.766</c:v>
                </c:pt>
                <c:pt idx="13055">
                  <c:v>10.766999999999999</c:v>
                </c:pt>
                <c:pt idx="13056">
                  <c:v>10.768000000000001</c:v>
                </c:pt>
                <c:pt idx="13057">
                  <c:v>10.769</c:v>
                </c:pt>
                <c:pt idx="13058">
                  <c:v>10.77</c:v>
                </c:pt>
                <c:pt idx="13059">
                  <c:v>10.77</c:v>
                </c:pt>
                <c:pt idx="13060">
                  <c:v>10.771000000000001</c:v>
                </c:pt>
                <c:pt idx="13061">
                  <c:v>10.772</c:v>
                </c:pt>
                <c:pt idx="13062">
                  <c:v>10.773</c:v>
                </c:pt>
                <c:pt idx="13063">
                  <c:v>10.774000000000001</c:v>
                </c:pt>
                <c:pt idx="13064">
                  <c:v>10.775</c:v>
                </c:pt>
                <c:pt idx="13065">
                  <c:v>10.775</c:v>
                </c:pt>
                <c:pt idx="13066">
                  <c:v>10.776</c:v>
                </c:pt>
                <c:pt idx="13067">
                  <c:v>10.777000000000001</c:v>
                </c:pt>
                <c:pt idx="13068">
                  <c:v>10.778</c:v>
                </c:pt>
                <c:pt idx="13069">
                  <c:v>10.779</c:v>
                </c:pt>
                <c:pt idx="13070">
                  <c:v>10.78</c:v>
                </c:pt>
                <c:pt idx="13071">
                  <c:v>10.78</c:v>
                </c:pt>
                <c:pt idx="13072">
                  <c:v>10.781000000000001</c:v>
                </c:pt>
                <c:pt idx="13073">
                  <c:v>10.782</c:v>
                </c:pt>
                <c:pt idx="13074">
                  <c:v>10.782999999999999</c:v>
                </c:pt>
                <c:pt idx="13075">
                  <c:v>10.784000000000001</c:v>
                </c:pt>
                <c:pt idx="13076">
                  <c:v>10.785</c:v>
                </c:pt>
                <c:pt idx="13077">
                  <c:v>10.785</c:v>
                </c:pt>
                <c:pt idx="13078">
                  <c:v>10.786</c:v>
                </c:pt>
                <c:pt idx="13079">
                  <c:v>10.787000000000001</c:v>
                </c:pt>
                <c:pt idx="13080">
                  <c:v>10.788</c:v>
                </c:pt>
                <c:pt idx="13081">
                  <c:v>10.789</c:v>
                </c:pt>
                <c:pt idx="13082">
                  <c:v>10.790000000000001</c:v>
                </c:pt>
                <c:pt idx="13083">
                  <c:v>10.790000000000001</c:v>
                </c:pt>
                <c:pt idx="13084">
                  <c:v>10.791</c:v>
                </c:pt>
                <c:pt idx="13085">
                  <c:v>10.792</c:v>
                </c:pt>
                <c:pt idx="13086">
                  <c:v>10.793000000000001</c:v>
                </c:pt>
                <c:pt idx="13087">
                  <c:v>10.794</c:v>
                </c:pt>
                <c:pt idx="13088">
                  <c:v>10.795</c:v>
                </c:pt>
                <c:pt idx="13089">
                  <c:v>10.795</c:v>
                </c:pt>
                <c:pt idx="13090">
                  <c:v>10.795999999999999</c:v>
                </c:pt>
                <c:pt idx="13091">
                  <c:v>10.797000000000001</c:v>
                </c:pt>
                <c:pt idx="13092">
                  <c:v>10.798</c:v>
                </c:pt>
                <c:pt idx="13093">
                  <c:v>10.798999999999999</c:v>
                </c:pt>
                <c:pt idx="13094">
                  <c:v>10.8</c:v>
                </c:pt>
                <c:pt idx="13095">
                  <c:v>10.8</c:v>
                </c:pt>
                <c:pt idx="13096">
                  <c:v>10.801</c:v>
                </c:pt>
                <c:pt idx="13097">
                  <c:v>10.802</c:v>
                </c:pt>
                <c:pt idx="13098">
                  <c:v>10.803000000000001</c:v>
                </c:pt>
                <c:pt idx="13099">
                  <c:v>10.804</c:v>
                </c:pt>
                <c:pt idx="13100">
                  <c:v>10.805</c:v>
                </c:pt>
                <c:pt idx="13101">
                  <c:v>10.805</c:v>
                </c:pt>
                <c:pt idx="13102">
                  <c:v>10.806000000000001</c:v>
                </c:pt>
                <c:pt idx="13103">
                  <c:v>10.807</c:v>
                </c:pt>
                <c:pt idx="13104">
                  <c:v>10.808</c:v>
                </c:pt>
                <c:pt idx="13105">
                  <c:v>10.808999999999999</c:v>
                </c:pt>
                <c:pt idx="13106">
                  <c:v>10.81</c:v>
                </c:pt>
                <c:pt idx="13107">
                  <c:v>10.81</c:v>
                </c:pt>
                <c:pt idx="13108">
                  <c:v>10.811</c:v>
                </c:pt>
                <c:pt idx="13109">
                  <c:v>10.811999999999999</c:v>
                </c:pt>
                <c:pt idx="13110">
                  <c:v>10.813000000000001</c:v>
                </c:pt>
                <c:pt idx="13111">
                  <c:v>10.814</c:v>
                </c:pt>
                <c:pt idx="13112">
                  <c:v>10.815</c:v>
                </c:pt>
                <c:pt idx="13113">
                  <c:v>10.815</c:v>
                </c:pt>
                <c:pt idx="13114">
                  <c:v>10.816000000000001</c:v>
                </c:pt>
                <c:pt idx="13115">
                  <c:v>10.817</c:v>
                </c:pt>
                <c:pt idx="13116">
                  <c:v>10.818</c:v>
                </c:pt>
                <c:pt idx="13117">
                  <c:v>10.819000000000001</c:v>
                </c:pt>
                <c:pt idx="13118">
                  <c:v>10.82</c:v>
                </c:pt>
                <c:pt idx="13119">
                  <c:v>10.82</c:v>
                </c:pt>
                <c:pt idx="13120">
                  <c:v>10.821</c:v>
                </c:pt>
                <c:pt idx="13121">
                  <c:v>10.822000000000001</c:v>
                </c:pt>
                <c:pt idx="13122">
                  <c:v>10.823</c:v>
                </c:pt>
                <c:pt idx="13123">
                  <c:v>10.824</c:v>
                </c:pt>
                <c:pt idx="13124">
                  <c:v>10.824</c:v>
                </c:pt>
                <c:pt idx="13125">
                  <c:v>10.824999999999999</c:v>
                </c:pt>
                <c:pt idx="13126">
                  <c:v>10.826000000000001</c:v>
                </c:pt>
                <c:pt idx="13127">
                  <c:v>10.827</c:v>
                </c:pt>
                <c:pt idx="13128">
                  <c:v>10.827999999999999</c:v>
                </c:pt>
                <c:pt idx="13129">
                  <c:v>10.829000000000001</c:v>
                </c:pt>
                <c:pt idx="13130">
                  <c:v>10.829000000000001</c:v>
                </c:pt>
                <c:pt idx="13131">
                  <c:v>10.83</c:v>
                </c:pt>
                <c:pt idx="13132">
                  <c:v>10.831</c:v>
                </c:pt>
                <c:pt idx="13133">
                  <c:v>10.832000000000001</c:v>
                </c:pt>
                <c:pt idx="13134">
                  <c:v>10.833</c:v>
                </c:pt>
                <c:pt idx="13135">
                  <c:v>10.834</c:v>
                </c:pt>
                <c:pt idx="13136">
                  <c:v>10.834</c:v>
                </c:pt>
                <c:pt idx="13137">
                  <c:v>10.835000000000001</c:v>
                </c:pt>
                <c:pt idx="13138">
                  <c:v>10.836</c:v>
                </c:pt>
                <c:pt idx="13139">
                  <c:v>10.837</c:v>
                </c:pt>
                <c:pt idx="13140">
                  <c:v>10.838000000000001</c:v>
                </c:pt>
                <c:pt idx="13141">
                  <c:v>10.839</c:v>
                </c:pt>
                <c:pt idx="13142">
                  <c:v>10.839</c:v>
                </c:pt>
                <c:pt idx="13143">
                  <c:v>10.84</c:v>
                </c:pt>
                <c:pt idx="13144">
                  <c:v>10.840999999999999</c:v>
                </c:pt>
                <c:pt idx="13145">
                  <c:v>10.842000000000001</c:v>
                </c:pt>
                <c:pt idx="13146">
                  <c:v>10.843</c:v>
                </c:pt>
                <c:pt idx="13147">
                  <c:v>10.843999999999999</c:v>
                </c:pt>
                <c:pt idx="13148">
                  <c:v>10.843999999999999</c:v>
                </c:pt>
                <c:pt idx="13149">
                  <c:v>10.845000000000001</c:v>
                </c:pt>
                <c:pt idx="13150">
                  <c:v>10.846</c:v>
                </c:pt>
                <c:pt idx="13151">
                  <c:v>10.847</c:v>
                </c:pt>
                <c:pt idx="13152">
                  <c:v>10.848000000000001</c:v>
                </c:pt>
                <c:pt idx="13153">
                  <c:v>10.849</c:v>
                </c:pt>
                <c:pt idx="13154">
                  <c:v>10.849</c:v>
                </c:pt>
                <c:pt idx="13155">
                  <c:v>10.85</c:v>
                </c:pt>
                <c:pt idx="13156">
                  <c:v>10.851000000000001</c:v>
                </c:pt>
                <c:pt idx="13157">
                  <c:v>10.852</c:v>
                </c:pt>
                <c:pt idx="13158">
                  <c:v>10.853</c:v>
                </c:pt>
                <c:pt idx="13159">
                  <c:v>10.854000000000001</c:v>
                </c:pt>
                <c:pt idx="13160">
                  <c:v>10.854000000000001</c:v>
                </c:pt>
                <c:pt idx="13161">
                  <c:v>10.855</c:v>
                </c:pt>
                <c:pt idx="13162">
                  <c:v>10.856</c:v>
                </c:pt>
                <c:pt idx="13163">
                  <c:v>10.856999999999999</c:v>
                </c:pt>
                <c:pt idx="13164">
                  <c:v>10.858000000000001</c:v>
                </c:pt>
                <c:pt idx="13165">
                  <c:v>10.859</c:v>
                </c:pt>
                <c:pt idx="13166">
                  <c:v>10.859</c:v>
                </c:pt>
                <c:pt idx="13167">
                  <c:v>10.86</c:v>
                </c:pt>
                <c:pt idx="13168">
                  <c:v>10.861000000000001</c:v>
                </c:pt>
                <c:pt idx="13169">
                  <c:v>10.862</c:v>
                </c:pt>
                <c:pt idx="13170">
                  <c:v>10.863</c:v>
                </c:pt>
                <c:pt idx="13171">
                  <c:v>10.864000000000001</c:v>
                </c:pt>
                <c:pt idx="13172">
                  <c:v>10.864000000000001</c:v>
                </c:pt>
                <c:pt idx="13173">
                  <c:v>10.865</c:v>
                </c:pt>
                <c:pt idx="13174">
                  <c:v>10.866</c:v>
                </c:pt>
                <c:pt idx="13175">
                  <c:v>10.867000000000001</c:v>
                </c:pt>
                <c:pt idx="13176">
                  <c:v>10.868</c:v>
                </c:pt>
                <c:pt idx="13177">
                  <c:v>10.869</c:v>
                </c:pt>
                <c:pt idx="13178">
                  <c:v>10.869</c:v>
                </c:pt>
                <c:pt idx="13179">
                  <c:v>10.870000000000001</c:v>
                </c:pt>
                <c:pt idx="13180">
                  <c:v>10.871</c:v>
                </c:pt>
                <c:pt idx="13181">
                  <c:v>10.872</c:v>
                </c:pt>
                <c:pt idx="13182">
                  <c:v>10.872999999999999</c:v>
                </c:pt>
                <c:pt idx="13183">
                  <c:v>10.872999999999999</c:v>
                </c:pt>
                <c:pt idx="13184">
                  <c:v>10.874000000000001</c:v>
                </c:pt>
                <c:pt idx="13185">
                  <c:v>10.875</c:v>
                </c:pt>
                <c:pt idx="13186">
                  <c:v>10.875999999999999</c:v>
                </c:pt>
                <c:pt idx="13187">
                  <c:v>10.877000000000001</c:v>
                </c:pt>
                <c:pt idx="13188">
                  <c:v>10.878</c:v>
                </c:pt>
                <c:pt idx="13189">
                  <c:v>10.878</c:v>
                </c:pt>
                <c:pt idx="13190">
                  <c:v>10.879</c:v>
                </c:pt>
                <c:pt idx="13191">
                  <c:v>10.88</c:v>
                </c:pt>
                <c:pt idx="13192">
                  <c:v>10.881</c:v>
                </c:pt>
                <c:pt idx="13193">
                  <c:v>10.882</c:v>
                </c:pt>
                <c:pt idx="13194">
                  <c:v>10.883000000000001</c:v>
                </c:pt>
                <c:pt idx="13195">
                  <c:v>10.883000000000001</c:v>
                </c:pt>
                <c:pt idx="13196">
                  <c:v>10.884</c:v>
                </c:pt>
                <c:pt idx="13197">
                  <c:v>10.885</c:v>
                </c:pt>
                <c:pt idx="13198">
                  <c:v>10.886000000000001</c:v>
                </c:pt>
                <c:pt idx="13199">
                  <c:v>10.887</c:v>
                </c:pt>
                <c:pt idx="13200">
                  <c:v>10.888</c:v>
                </c:pt>
                <c:pt idx="13201">
                  <c:v>10.888</c:v>
                </c:pt>
                <c:pt idx="13202">
                  <c:v>10.888999999999999</c:v>
                </c:pt>
                <c:pt idx="13203">
                  <c:v>10.89</c:v>
                </c:pt>
                <c:pt idx="13204">
                  <c:v>10.891</c:v>
                </c:pt>
                <c:pt idx="13205">
                  <c:v>10.891999999999999</c:v>
                </c:pt>
                <c:pt idx="13206">
                  <c:v>10.893000000000001</c:v>
                </c:pt>
                <c:pt idx="13207">
                  <c:v>10.893000000000001</c:v>
                </c:pt>
                <c:pt idx="13208">
                  <c:v>10.894</c:v>
                </c:pt>
                <c:pt idx="13209">
                  <c:v>10.895</c:v>
                </c:pt>
                <c:pt idx="13210">
                  <c:v>10.896000000000001</c:v>
                </c:pt>
                <c:pt idx="13211">
                  <c:v>10.897</c:v>
                </c:pt>
                <c:pt idx="13212">
                  <c:v>10.898</c:v>
                </c:pt>
                <c:pt idx="13213">
                  <c:v>10.898</c:v>
                </c:pt>
                <c:pt idx="13214">
                  <c:v>10.899000000000001</c:v>
                </c:pt>
                <c:pt idx="13215">
                  <c:v>10.9</c:v>
                </c:pt>
                <c:pt idx="13216">
                  <c:v>10.901</c:v>
                </c:pt>
                <c:pt idx="13217">
                  <c:v>10.902000000000001</c:v>
                </c:pt>
                <c:pt idx="13218">
                  <c:v>10.903</c:v>
                </c:pt>
                <c:pt idx="13219">
                  <c:v>10.903</c:v>
                </c:pt>
                <c:pt idx="13220">
                  <c:v>10.904</c:v>
                </c:pt>
                <c:pt idx="13221">
                  <c:v>10.904999999999999</c:v>
                </c:pt>
                <c:pt idx="13222">
                  <c:v>10.906000000000001</c:v>
                </c:pt>
                <c:pt idx="13223">
                  <c:v>10.907</c:v>
                </c:pt>
                <c:pt idx="13224">
                  <c:v>10.907999999999999</c:v>
                </c:pt>
                <c:pt idx="13225">
                  <c:v>10.907999999999999</c:v>
                </c:pt>
                <c:pt idx="13226">
                  <c:v>10.909000000000001</c:v>
                </c:pt>
                <c:pt idx="13227">
                  <c:v>10.91</c:v>
                </c:pt>
                <c:pt idx="13228">
                  <c:v>10.911</c:v>
                </c:pt>
                <c:pt idx="13229">
                  <c:v>10.912000000000001</c:v>
                </c:pt>
                <c:pt idx="13230">
                  <c:v>10.913</c:v>
                </c:pt>
                <c:pt idx="13231">
                  <c:v>10.913</c:v>
                </c:pt>
                <c:pt idx="13232">
                  <c:v>10.914</c:v>
                </c:pt>
                <c:pt idx="13233">
                  <c:v>10.915000000000001</c:v>
                </c:pt>
                <c:pt idx="13234">
                  <c:v>10.916</c:v>
                </c:pt>
                <c:pt idx="13235">
                  <c:v>10.917</c:v>
                </c:pt>
                <c:pt idx="13236">
                  <c:v>10.918000000000001</c:v>
                </c:pt>
                <c:pt idx="13237">
                  <c:v>10.918000000000001</c:v>
                </c:pt>
                <c:pt idx="13238">
                  <c:v>10.919</c:v>
                </c:pt>
                <c:pt idx="13239">
                  <c:v>10.92</c:v>
                </c:pt>
                <c:pt idx="13240">
                  <c:v>10.920999999999999</c:v>
                </c:pt>
                <c:pt idx="13241">
                  <c:v>10.922000000000001</c:v>
                </c:pt>
                <c:pt idx="13242">
                  <c:v>10.923</c:v>
                </c:pt>
                <c:pt idx="13243">
                  <c:v>10.923</c:v>
                </c:pt>
                <c:pt idx="13244">
                  <c:v>10.923999999999999</c:v>
                </c:pt>
                <c:pt idx="13245">
                  <c:v>10.925000000000001</c:v>
                </c:pt>
                <c:pt idx="13246">
                  <c:v>10.926</c:v>
                </c:pt>
                <c:pt idx="13247">
                  <c:v>10.927</c:v>
                </c:pt>
                <c:pt idx="13248">
                  <c:v>10.927</c:v>
                </c:pt>
                <c:pt idx="13249">
                  <c:v>10.928000000000001</c:v>
                </c:pt>
                <c:pt idx="13250">
                  <c:v>10.929</c:v>
                </c:pt>
                <c:pt idx="13251">
                  <c:v>10.93</c:v>
                </c:pt>
                <c:pt idx="13252">
                  <c:v>10.931000000000001</c:v>
                </c:pt>
                <c:pt idx="13253">
                  <c:v>10.932</c:v>
                </c:pt>
                <c:pt idx="13254">
                  <c:v>10.932</c:v>
                </c:pt>
                <c:pt idx="13255">
                  <c:v>10.933</c:v>
                </c:pt>
                <c:pt idx="13256">
                  <c:v>10.933999999999999</c:v>
                </c:pt>
                <c:pt idx="13257">
                  <c:v>10.935</c:v>
                </c:pt>
                <c:pt idx="13258">
                  <c:v>10.936</c:v>
                </c:pt>
                <c:pt idx="13259">
                  <c:v>10.936999999999999</c:v>
                </c:pt>
                <c:pt idx="13260">
                  <c:v>10.936999999999999</c:v>
                </c:pt>
                <c:pt idx="13261">
                  <c:v>10.938000000000001</c:v>
                </c:pt>
                <c:pt idx="13262">
                  <c:v>10.939</c:v>
                </c:pt>
                <c:pt idx="13263">
                  <c:v>10.94</c:v>
                </c:pt>
                <c:pt idx="13264">
                  <c:v>10.941000000000001</c:v>
                </c:pt>
                <c:pt idx="13265">
                  <c:v>10.942</c:v>
                </c:pt>
                <c:pt idx="13266">
                  <c:v>10.942</c:v>
                </c:pt>
                <c:pt idx="13267">
                  <c:v>10.943</c:v>
                </c:pt>
                <c:pt idx="13268">
                  <c:v>10.944000000000001</c:v>
                </c:pt>
                <c:pt idx="13269">
                  <c:v>10.945</c:v>
                </c:pt>
                <c:pt idx="13270">
                  <c:v>10.946</c:v>
                </c:pt>
                <c:pt idx="13271">
                  <c:v>10.947000000000001</c:v>
                </c:pt>
                <c:pt idx="13272">
                  <c:v>10.947000000000001</c:v>
                </c:pt>
                <c:pt idx="13273">
                  <c:v>10.948</c:v>
                </c:pt>
                <c:pt idx="13274">
                  <c:v>10.949</c:v>
                </c:pt>
                <c:pt idx="13275">
                  <c:v>10.95</c:v>
                </c:pt>
                <c:pt idx="13276">
                  <c:v>10.951000000000001</c:v>
                </c:pt>
                <c:pt idx="13277">
                  <c:v>10.952</c:v>
                </c:pt>
                <c:pt idx="13278">
                  <c:v>10.952</c:v>
                </c:pt>
                <c:pt idx="13279">
                  <c:v>10.952999999999999</c:v>
                </c:pt>
                <c:pt idx="13280">
                  <c:v>10.954000000000001</c:v>
                </c:pt>
                <c:pt idx="13281">
                  <c:v>10.955</c:v>
                </c:pt>
                <c:pt idx="13282">
                  <c:v>10.956</c:v>
                </c:pt>
                <c:pt idx="13283">
                  <c:v>10.957000000000001</c:v>
                </c:pt>
                <c:pt idx="13284">
                  <c:v>10.957000000000001</c:v>
                </c:pt>
                <c:pt idx="13285">
                  <c:v>10.958</c:v>
                </c:pt>
                <c:pt idx="13286">
                  <c:v>10.959</c:v>
                </c:pt>
                <c:pt idx="13287">
                  <c:v>10.96</c:v>
                </c:pt>
                <c:pt idx="13288">
                  <c:v>10.961</c:v>
                </c:pt>
                <c:pt idx="13289">
                  <c:v>10.962</c:v>
                </c:pt>
                <c:pt idx="13290">
                  <c:v>10.962</c:v>
                </c:pt>
                <c:pt idx="13291">
                  <c:v>10.963000000000001</c:v>
                </c:pt>
                <c:pt idx="13292">
                  <c:v>10.964</c:v>
                </c:pt>
                <c:pt idx="13293">
                  <c:v>10.965</c:v>
                </c:pt>
                <c:pt idx="13294">
                  <c:v>10.965999999999999</c:v>
                </c:pt>
                <c:pt idx="13295">
                  <c:v>10.967000000000001</c:v>
                </c:pt>
                <c:pt idx="13296">
                  <c:v>10.967000000000001</c:v>
                </c:pt>
                <c:pt idx="13297">
                  <c:v>10.968</c:v>
                </c:pt>
                <c:pt idx="13298">
                  <c:v>10.968999999999999</c:v>
                </c:pt>
                <c:pt idx="13299">
                  <c:v>10.97</c:v>
                </c:pt>
                <c:pt idx="13300">
                  <c:v>10.971</c:v>
                </c:pt>
                <c:pt idx="13301">
                  <c:v>10.972</c:v>
                </c:pt>
                <c:pt idx="13302">
                  <c:v>10.972</c:v>
                </c:pt>
                <c:pt idx="13303">
                  <c:v>10.973000000000001</c:v>
                </c:pt>
                <c:pt idx="13304">
                  <c:v>10.974</c:v>
                </c:pt>
                <c:pt idx="13305">
                  <c:v>10.975</c:v>
                </c:pt>
                <c:pt idx="13306">
                  <c:v>10.976000000000001</c:v>
                </c:pt>
                <c:pt idx="13307">
                  <c:v>10.976000000000001</c:v>
                </c:pt>
                <c:pt idx="13308">
                  <c:v>10.977</c:v>
                </c:pt>
                <c:pt idx="13309">
                  <c:v>10.978</c:v>
                </c:pt>
                <c:pt idx="13310">
                  <c:v>10.979000000000001</c:v>
                </c:pt>
                <c:pt idx="13311">
                  <c:v>10.98</c:v>
                </c:pt>
                <c:pt idx="13312">
                  <c:v>10.981</c:v>
                </c:pt>
                <c:pt idx="13313">
                  <c:v>10.981</c:v>
                </c:pt>
                <c:pt idx="13314">
                  <c:v>10.981999999999999</c:v>
                </c:pt>
                <c:pt idx="13315">
                  <c:v>10.983000000000001</c:v>
                </c:pt>
                <c:pt idx="13316">
                  <c:v>10.984</c:v>
                </c:pt>
                <c:pt idx="13317">
                  <c:v>10.984999999999999</c:v>
                </c:pt>
                <c:pt idx="13318">
                  <c:v>10.986000000000001</c:v>
                </c:pt>
                <c:pt idx="13319">
                  <c:v>10.986000000000001</c:v>
                </c:pt>
                <c:pt idx="13320">
                  <c:v>10.987</c:v>
                </c:pt>
                <c:pt idx="13321">
                  <c:v>10.988</c:v>
                </c:pt>
                <c:pt idx="13322">
                  <c:v>10.989000000000001</c:v>
                </c:pt>
                <c:pt idx="13323">
                  <c:v>10.99</c:v>
                </c:pt>
                <c:pt idx="13324">
                  <c:v>10.991</c:v>
                </c:pt>
                <c:pt idx="13325">
                  <c:v>10.991</c:v>
                </c:pt>
                <c:pt idx="13326">
                  <c:v>10.992000000000001</c:v>
                </c:pt>
                <c:pt idx="13327">
                  <c:v>10.993</c:v>
                </c:pt>
                <c:pt idx="13328">
                  <c:v>10.994</c:v>
                </c:pt>
                <c:pt idx="13329">
                  <c:v>10.995000000000001</c:v>
                </c:pt>
                <c:pt idx="13330">
                  <c:v>10.996</c:v>
                </c:pt>
                <c:pt idx="13331">
                  <c:v>10.996</c:v>
                </c:pt>
                <c:pt idx="13332">
                  <c:v>10.997</c:v>
                </c:pt>
                <c:pt idx="13333">
                  <c:v>10.997999999999999</c:v>
                </c:pt>
                <c:pt idx="13334">
                  <c:v>10.999000000000001</c:v>
                </c:pt>
                <c:pt idx="13335">
                  <c:v>11</c:v>
                </c:pt>
                <c:pt idx="13336">
                  <c:v>11.000999999999999</c:v>
                </c:pt>
                <c:pt idx="13337">
                  <c:v>11.000999999999999</c:v>
                </c:pt>
                <c:pt idx="13338">
                  <c:v>11.002000000000001</c:v>
                </c:pt>
                <c:pt idx="13339">
                  <c:v>11.003</c:v>
                </c:pt>
                <c:pt idx="13340">
                  <c:v>11.004</c:v>
                </c:pt>
                <c:pt idx="13341">
                  <c:v>11.005000000000001</c:v>
                </c:pt>
                <c:pt idx="13342">
                  <c:v>11.006</c:v>
                </c:pt>
                <c:pt idx="13343">
                  <c:v>11.006</c:v>
                </c:pt>
                <c:pt idx="13344">
                  <c:v>11.007</c:v>
                </c:pt>
                <c:pt idx="13345">
                  <c:v>11.008000000000001</c:v>
                </c:pt>
                <c:pt idx="13346">
                  <c:v>11.009</c:v>
                </c:pt>
                <c:pt idx="13347">
                  <c:v>11.01</c:v>
                </c:pt>
                <c:pt idx="13348">
                  <c:v>11.011000000000001</c:v>
                </c:pt>
                <c:pt idx="13349">
                  <c:v>11.011000000000001</c:v>
                </c:pt>
                <c:pt idx="13350">
                  <c:v>11.012</c:v>
                </c:pt>
                <c:pt idx="13351">
                  <c:v>11.013</c:v>
                </c:pt>
                <c:pt idx="13352">
                  <c:v>11.013999999999999</c:v>
                </c:pt>
                <c:pt idx="13353">
                  <c:v>11.015000000000001</c:v>
                </c:pt>
                <c:pt idx="13354">
                  <c:v>11.016</c:v>
                </c:pt>
                <c:pt idx="13355">
                  <c:v>11.016</c:v>
                </c:pt>
                <c:pt idx="13356">
                  <c:v>11.016999999999999</c:v>
                </c:pt>
                <c:pt idx="13357">
                  <c:v>11.018000000000001</c:v>
                </c:pt>
                <c:pt idx="13358">
                  <c:v>11.019</c:v>
                </c:pt>
                <c:pt idx="13359">
                  <c:v>11.02</c:v>
                </c:pt>
                <c:pt idx="13360">
                  <c:v>11.021000000000001</c:v>
                </c:pt>
                <c:pt idx="13361">
                  <c:v>11.021000000000001</c:v>
                </c:pt>
                <c:pt idx="13362">
                  <c:v>11.022</c:v>
                </c:pt>
                <c:pt idx="13363">
                  <c:v>11.023</c:v>
                </c:pt>
                <c:pt idx="13364">
                  <c:v>11.024000000000001</c:v>
                </c:pt>
                <c:pt idx="13365">
                  <c:v>11.025</c:v>
                </c:pt>
                <c:pt idx="13366">
                  <c:v>11.026</c:v>
                </c:pt>
                <c:pt idx="13367">
                  <c:v>11.026</c:v>
                </c:pt>
                <c:pt idx="13368">
                  <c:v>11.027000000000001</c:v>
                </c:pt>
                <c:pt idx="13369">
                  <c:v>11.028</c:v>
                </c:pt>
                <c:pt idx="13370">
                  <c:v>11.029</c:v>
                </c:pt>
                <c:pt idx="13371">
                  <c:v>11.03</c:v>
                </c:pt>
                <c:pt idx="13372">
                  <c:v>11.03</c:v>
                </c:pt>
                <c:pt idx="13373">
                  <c:v>11.031000000000001</c:v>
                </c:pt>
                <c:pt idx="13374">
                  <c:v>11.032</c:v>
                </c:pt>
                <c:pt idx="13375">
                  <c:v>11.032999999999999</c:v>
                </c:pt>
                <c:pt idx="13376">
                  <c:v>11.034000000000001</c:v>
                </c:pt>
                <c:pt idx="13377">
                  <c:v>11.035</c:v>
                </c:pt>
                <c:pt idx="13378">
                  <c:v>11.035</c:v>
                </c:pt>
                <c:pt idx="13379">
                  <c:v>11.036</c:v>
                </c:pt>
                <c:pt idx="13380">
                  <c:v>11.037000000000001</c:v>
                </c:pt>
                <c:pt idx="13381">
                  <c:v>11.038</c:v>
                </c:pt>
                <c:pt idx="13382">
                  <c:v>11.039</c:v>
                </c:pt>
                <c:pt idx="13383">
                  <c:v>11.040000000000001</c:v>
                </c:pt>
                <c:pt idx="13384">
                  <c:v>11.040000000000001</c:v>
                </c:pt>
                <c:pt idx="13385">
                  <c:v>11.041</c:v>
                </c:pt>
                <c:pt idx="13386">
                  <c:v>11.042</c:v>
                </c:pt>
                <c:pt idx="13387">
                  <c:v>11.043000000000001</c:v>
                </c:pt>
                <c:pt idx="13388">
                  <c:v>11.044</c:v>
                </c:pt>
                <c:pt idx="13389">
                  <c:v>11.045</c:v>
                </c:pt>
                <c:pt idx="13390">
                  <c:v>11.045</c:v>
                </c:pt>
                <c:pt idx="13391">
                  <c:v>11.045999999999999</c:v>
                </c:pt>
                <c:pt idx="13392">
                  <c:v>11.047000000000001</c:v>
                </c:pt>
                <c:pt idx="13393">
                  <c:v>11.048</c:v>
                </c:pt>
                <c:pt idx="13394">
                  <c:v>11.048999999999999</c:v>
                </c:pt>
                <c:pt idx="13395">
                  <c:v>11.05</c:v>
                </c:pt>
                <c:pt idx="13396">
                  <c:v>11.05</c:v>
                </c:pt>
                <c:pt idx="13397">
                  <c:v>11.051</c:v>
                </c:pt>
                <c:pt idx="13398">
                  <c:v>11.052</c:v>
                </c:pt>
                <c:pt idx="13399">
                  <c:v>11.053000000000001</c:v>
                </c:pt>
                <c:pt idx="13400">
                  <c:v>11.054</c:v>
                </c:pt>
                <c:pt idx="13401">
                  <c:v>11.055</c:v>
                </c:pt>
                <c:pt idx="13402">
                  <c:v>11.055</c:v>
                </c:pt>
                <c:pt idx="13403">
                  <c:v>11.056000000000001</c:v>
                </c:pt>
                <c:pt idx="13404">
                  <c:v>11.057</c:v>
                </c:pt>
                <c:pt idx="13405">
                  <c:v>11.058</c:v>
                </c:pt>
                <c:pt idx="13406">
                  <c:v>11.058999999999999</c:v>
                </c:pt>
                <c:pt idx="13407">
                  <c:v>11.06</c:v>
                </c:pt>
                <c:pt idx="13408">
                  <c:v>11.06</c:v>
                </c:pt>
                <c:pt idx="13409">
                  <c:v>11.061</c:v>
                </c:pt>
                <c:pt idx="13410">
                  <c:v>11.061999999999999</c:v>
                </c:pt>
                <c:pt idx="13411">
                  <c:v>11.063000000000001</c:v>
                </c:pt>
                <c:pt idx="13412">
                  <c:v>11.064</c:v>
                </c:pt>
                <c:pt idx="13413">
                  <c:v>11.065</c:v>
                </c:pt>
                <c:pt idx="13414">
                  <c:v>11.065</c:v>
                </c:pt>
                <c:pt idx="13415">
                  <c:v>11.066000000000001</c:v>
                </c:pt>
                <c:pt idx="13416">
                  <c:v>11.067</c:v>
                </c:pt>
                <c:pt idx="13417">
                  <c:v>11.068</c:v>
                </c:pt>
                <c:pt idx="13418">
                  <c:v>11.069000000000001</c:v>
                </c:pt>
                <c:pt idx="13419">
                  <c:v>11.07</c:v>
                </c:pt>
                <c:pt idx="13420">
                  <c:v>11.07</c:v>
                </c:pt>
                <c:pt idx="13421">
                  <c:v>11.071</c:v>
                </c:pt>
                <c:pt idx="13422">
                  <c:v>11.072000000000001</c:v>
                </c:pt>
                <c:pt idx="13423">
                  <c:v>11.073</c:v>
                </c:pt>
                <c:pt idx="13424">
                  <c:v>11.074</c:v>
                </c:pt>
                <c:pt idx="13425">
                  <c:v>11.074999999999999</c:v>
                </c:pt>
                <c:pt idx="13426">
                  <c:v>11.074999999999999</c:v>
                </c:pt>
                <c:pt idx="13427">
                  <c:v>11.076000000000001</c:v>
                </c:pt>
                <c:pt idx="13428">
                  <c:v>11.077</c:v>
                </c:pt>
                <c:pt idx="13429">
                  <c:v>11.077999999999999</c:v>
                </c:pt>
                <c:pt idx="13430">
                  <c:v>11.079000000000001</c:v>
                </c:pt>
                <c:pt idx="13431">
                  <c:v>11.079000000000001</c:v>
                </c:pt>
                <c:pt idx="13432">
                  <c:v>11.08</c:v>
                </c:pt>
                <c:pt idx="13433">
                  <c:v>11.081</c:v>
                </c:pt>
                <c:pt idx="13434">
                  <c:v>11.082000000000001</c:v>
                </c:pt>
                <c:pt idx="13435">
                  <c:v>11.083</c:v>
                </c:pt>
                <c:pt idx="13436">
                  <c:v>11.084</c:v>
                </c:pt>
                <c:pt idx="13437">
                  <c:v>11.084</c:v>
                </c:pt>
                <c:pt idx="13438">
                  <c:v>11.085000000000001</c:v>
                </c:pt>
                <c:pt idx="13439">
                  <c:v>11.086</c:v>
                </c:pt>
                <c:pt idx="13440">
                  <c:v>11.087</c:v>
                </c:pt>
                <c:pt idx="13441">
                  <c:v>11.088000000000001</c:v>
                </c:pt>
                <c:pt idx="13442">
                  <c:v>11.089</c:v>
                </c:pt>
                <c:pt idx="13443">
                  <c:v>11.089</c:v>
                </c:pt>
                <c:pt idx="13444">
                  <c:v>11.09</c:v>
                </c:pt>
                <c:pt idx="13445">
                  <c:v>11.090999999999999</c:v>
                </c:pt>
                <c:pt idx="13446">
                  <c:v>11.092000000000001</c:v>
                </c:pt>
                <c:pt idx="13447">
                  <c:v>11.093</c:v>
                </c:pt>
                <c:pt idx="13448">
                  <c:v>11.093999999999999</c:v>
                </c:pt>
                <c:pt idx="13449">
                  <c:v>11.093999999999999</c:v>
                </c:pt>
                <c:pt idx="13450">
                  <c:v>11.095000000000001</c:v>
                </c:pt>
                <c:pt idx="13451">
                  <c:v>11.096</c:v>
                </c:pt>
                <c:pt idx="13452">
                  <c:v>11.097</c:v>
                </c:pt>
                <c:pt idx="13453">
                  <c:v>11.098000000000001</c:v>
                </c:pt>
                <c:pt idx="13454">
                  <c:v>11.099</c:v>
                </c:pt>
                <c:pt idx="13455">
                  <c:v>11.099</c:v>
                </c:pt>
                <c:pt idx="13456">
                  <c:v>11.1</c:v>
                </c:pt>
                <c:pt idx="13457">
                  <c:v>11.101000000000001</c:v>
                </c:pt>
                <c:pt idx="13458">
                  <c:v>11.102</c:v>
                </c:pt>
                <c:pt idx="13459">
                  <c:v>11.103</c:v>
                </c:pt>
                <c:pt idx="13460">
                  <c:v>11.104000000000001</c:v>
                </c:pt>
                <c:pt idx="13461">
                  <c:v>11.104000000000001</c:v>
                </c:pt>
                <c:pt idx="13462">
                  <c:v>11.105</c:v>
                </c:pt>
                <c:pt idx="13463">
                  <c:v>11.106</c:v>
                </c:pt>
                <c:pt idx="13464">
                  <c:v>11.106999999999999</c:v>
                </c:pt>
                <c:pt idx="13465">
                  <c:v>11.108000000000001</c:v>
                </c:pt>
                <c:pt idx="13466">
                  <c:v>11.109</c:v>
                </c:pt>
                <c:pt idx="13467">
                  <c:v>11.109</c:v>
                </c:pt>
                <c:pt idx="13468">
                  <c:v>11.11</c:v>
                </c:pt>
                <c:pt idx="13469">
                  <c:v>11.111000000000001</c:v>
                </c:pt>
                <c:pt idx="13470">
                  <c:v>11.112</c:v>
                </c:pt>
                <c:pt idx="13471">
                  <c:v>11.113</c:v>
                </c:pt>
                <c:pt idx="13472">
                  <c:v>11.114000000000001</c:v>
                </c:pt>
                <c:pt idx="13473">
                  <c:v>11.114000000000001</c:v>
                </c:pt>
                <c:pt idx="13474">
                  <c:v>11.115</c:v>
                </c:pt>
                <c:pt idx="13475">
                  <c:v>11.116</c:v>
                </c:pt>
                <c:pt idx="13476">
                  <c:v>11.117000000000001</c:v>
                </c:pt>
                <c:pt idx="13477">
                  <c:v>11.118</c:v>
                </c:pt>
                <c:pt idx="13478">
                  <c:v>11.119</c:v>
                </c:pt>
                <c:pt idx="13479">
                  <c:v>11.119</c:v>
                </c:pt>
                <c:pt idx="13480">
                  <c:v>11.120000000000001</c:v>
                </c:pt>
                <c:pt idx="13481">
                  <c:v>11.121</c:v>
                </c:pt>
                <c:pt idx="13482">
                  <c:v>11.122</c:v>
                </c:pt>
                <c:pt idx="13483">
                  <c:v>11.122999999999999</c:v>
                </c:pt>
                <c:pt idx="13484">
                  <c:v>11.124000000000001</c:v>
                </c:pt>
                <c:pt idx="13485">
                  <c:v>11.124000000000001</c:v>
                </c:pt>
                <c:pt idx="13486">
                  <c:v>11.125</c:v>
                </c:pt>
                <c:pt idx="13487">
                  <c:v>11.125999999999999</c:v>
                </c:pt>
                <c:pt idx="13488">
                  <c:v>11.127000000000001</c:v>
                </c:pt>
                <c:pt idx="13489">
                  <c:v>11.128</c:v>
                </c:pt>
                <c:pt idx="13490">
                  <c:v>11.129</c:v>
                </c:pt>
                <c:pt idx="13491">
                  <c:v>11.129</c:v>
                </c:pt>
                <c:pt idx="13492">
                  <c:v>11.13</c:v>
                </c:pt>
                <c:pt idx="13493">
                  <c:v>11.131</c:v>
                </c:pt>
                <c:pt idx="13494">
                  <c:v>11.132</c:v>
                </c:pt>
                <c:pt idx="13495">
                  <c:v>11.133000000000001</c:v>
                </c:pt>
                <c:pt idx="13496">
                  <c:v>11.133000000000001</c:v>
                </c:pt>
                <c:pt idx="13497">
                  <c:v>11.134</c:v>
                </c:pt>
                <c:pt idx="13498">
                  <c:v>11.135</c:v>
                </c:pt>
                <c:pt idx="13499">
                  <c:v>11.136000000000001</c:v>
                </c:pt>
                <c:pt idx="13500">
                  <c:v>11.137</c:v>
                </c:pt>
                <c:pt idx="13501">
                  <c:v>11.138</c:v>
                </c:pt>
                <c:pt idx="13502">
                  <c:v>11.138</c:v>
                </c:pt>
                <c:pt idx="13503">
                  <c:v>11.138999999999999</c:v>
                </c:pt>
                <c:pt idx="13504">
                  <c:v>11.14</c:v>
                </c:pt>
                <c:pt idx="13505">
                  <c:v>11.141</c:v>
                </c:pt>
                <c:pt idx="13506">
                  <c:v>11.141999999999999</c:v>
                </c:pt>
                <c:pt idx="13507">
                  <c:v>11.143000000000001</c:v>
                </c:pt>
                <c:pt idx="13508">
                  <c:v>11.143000000000001</c:v>
                </c:pt>
                <c:pt idx="13509">
                  <c:v>11.144</c:v>
                </c:pt>
                <c:pt idx="13510">
                  <c:v>11.145</c:v>
                </c:pt>
                <c:pt idx="13511">
                  <c:v>11.146000000000001</c:v>
                </c:pt>
                <c:pt idx="13512">
                  <c:v>11.147</c:v>
                </c:pt>
                <c:pt idx="13513">
                  <c:v>11.148</c:v>
                </c:pt>
                <c:pt idx="13514">
                  <c:v>11.148</c:v>
                </c:pt>
                <c:pt idx="13515">
                  <c:v>11.149000000000001</c:v>
                </c:pt>
                <c:pt idx="13516">
                  <c:v>11.15</c:v>
                </c:pt>
                <c:pt idx="13517">
                  <c:v>11.151</c:v>
                </c:pt>
                <c:pt idx="13518">
                  <c:v>11.152000000000001</c:v>
                </c:pt>
                <c:pt idx="13519">
                  <c:v>11.153</c:v>
                </c:pt>
                <c:pt idx="13520">
                  <c:v>11.153</c:v>
                </c:pt>
                <c:pt idx="13521">
                  <c:v>11.154</c:v>
                </c:pt>
                <c:pt idx="13522">
                  <c:v>11.154999999999999</c:v>
                </c:pt>
                <c:pt idx="13523">
                  <c:v>11.156000000000001</c:v>
                </c:pt>
                <c:pt idx="13524">
                  <c:v>11.157</c:v>
                </c:pt>
                <c:pt idx="13525">
                  <c:v>11.157999999999999</c:v>
                </c:pt>
                <c:pt idx="13526">
                  <c:v>11.157999999999999</c:v>
                </c:pt>
                <c:pt idx="13527">
                  <c:v>11.159000000000001</c:v>
                </c:pt>
                <c:pt idx="13528">
                  <c:v>11.16</c:v>
                </c:pt>
                <c:pt idx="13529">
                  <c:v>11.161</c:v>
                </c:pt>
                <c:pt idx="13530">
                  <c:v>11.162000000000001</c:v>
                </c:pt>
                <c:pt idx="13531">
                  <c:v>11.163</c:v>
                </c:pt>
                <c:pt idx="13532">
                  <c:v>11.163</c:v>
                </c:pt>
                <c:pt idx="13533">
                  <c:v>11.164</c:v>
                </c:pt>
                <c:pt idx="13534">
                  <c:v>11.165000000000001</c:v>
                </c:pt>
                <c:pt idx="13535">
                  <c:v>11.166</c:v>
                </c:pt>
                <c:pt idx="13536">
                  <c:v>11.167</c:v>
                </c:pt>
                <c:pt idx="13537">
                  <c:v>11.168000000000001</c:v>
                </c:pt>
                <c:pt idx="13538">
                  <c:v>11.168000000000001</c:v>
                </c:pt>
                <c:pt idx="13539">
                  <c:v>11.169</c:v>
                </c:pt>
                <c:pt idx="13540">
                  <c:v>11.17</c:v>
                </c:pt>
                <c:pt idx="13541">
                  <c:v>11.170999999999999</c:v>
                </c:pt>
                <c:pt idx="13542">
                  <c:v>11.172000000000001</c:v>
                </c:pt>
                <c:pt idx="13543">
                  <c:v>11.173</c:v>
                </c:pt>
                <c:pt idx="13544">
                  <c:v>11.173</c:v>
                </c:pt>
                <c:pt idx="13545">
                  <c:v>11.173999999999999</c:v>
                </c:pt>
                <c:pt idx="13546">
                  <c:v>11.175000000000001</c:v>
                </c:pt>
                <c:pt idx="13547">
                  <c:v>11.176</c:v>
                </c:pt>
                <c:pt idx="13548">
                  <c:v>11.177</c:v>
                </c:pt>
                <c:pt idx="13549">
                  <c:v>11.178000000000001</c:v>
                </c:pt>
                <c:pt idx="13550">
                  <c:v>11.178000000000001</c:v>
                </c:pt>
                <c:pt idx="13551">
                  <c:v>11.179</c:v>
                </c:pt>
                <c:pt idx="13552">
                  <c:v>11.18</c:v>
                </c:pt>
                <c:pt idx="13553">
                  <c:v>11.181000000000001</c:v>
                </c:pt>
                <c:pt idx="13554">
                  <c:v>11.182</c:v>
                </c:pt>
                <c:pt idx="13555">
                  <c:v>11.182</c:v>
                </c:pt>
                <c:pt idx="13556">
                  <c:v>11.183</c:v>
                </c:pt>
                <c:pt idx="13557">
                  <c:v>11.183999999999999</c:v>
                </c:pt>
                <c:pt idx="13558">
                  <c:v>11.185</c:v>
                </c:pt>
                <c:pt idx="13559">
                  <c:v>11.186</c:v>
                </c:pt>
                <c:pt idx="13560">
                  <c:v>11.186999999999999</c:v>
                </c:pt>
                <c:pt idx="13561">
                  <c:v>11.186999999999999</c:v>
                </c:pt>
                <c:pt idx="13562">
                  <c:v>11.188000000000001</c:v>
                </c:pt>
                <c:pt idx="13563">
                  <c:v>11.189</c:v>
                </c:pt>
                <c:pt idx="13564">
                  <c:v>11.19</c:v>
                </c:pt>
                <c:pt idx="13565">
                  <c:v>11.191000000000001</c:v>
                </c:pt>
                <c:pt idx="13566">
                  <c:v>11.192</c:v>
                </c:pt>
                <c:pt idx="13567">
                  <c:v>11.192</c:v>
                </c:pt>
                <c:pt idx="13568">
                  <c:v>11.193</c:v>
                </c:pt>
                <c:pt idx="13569">
                  <c:v>11.194000000000001</c:v>
                </c:pt>
                <c:pt idx="13570">
                  <c:v>11.195</c:v>
                </c:pt>
                <c:pt idx="13571">
                  <c:v>11.196</c:v>
                </c:pt>
                <c:pt idx="13572">
                  <c:v>11.197000000000001</c:v>
                </c:pt>
                <c:pt idx="13573">
                  <c:v>11.197000000000001</c:v>
                </c:pt>
                <c:pt idx="13574">
                  <c:v>11.198</c:v>
                </c:pt>
                <c:pt idx="13575">
                  <c:v>11.199</c:v>
                </c:pt>
                <c:pt idx="13576">
                  <c:v>11.2</c:v>
                </c:pt>
                <c:pt idx="13577">
                  <c:v>11.201000000000001</c:v>
                </c:pt>
                <c:pt idx="13578">
                  <c:v>11.202</c:v>
                </c:pt>
                <c:pt idx="13579">
                  <c:v>11.202</c:v>
                </c:pt>
                <c:pt idx="13580">
                  <c:v>11.202999999999999</c:v>
                </c:pt>
                <c:pt idx="13581">
                  <c:v>11.204000000000001</c:v>
                </c:pt>
                <c:pt idx="13582">
                  <c:v>11.205</c:v>
                </c:pt>
                <c:pt idx="13583">
                  <c:v>11.206</c:v>
                </c:pt>
                <c:pt idx="13584">
                  <c:v>11.207000000000001</c:v>
                </c:pt>
                <c:pt idx="13585">
                  <c:v>11.207000000000001</c:v>
                </c:pt>
                <c:pt idx="13586">
                  <c:v>11.208</c:v>
                </c:pt>
                <c:pt idx="13587">
                  <c:v>11.209</c:v>
                </c:pt>
                <c:pt idx="13588">
                  <c:v>11.21</c:v>
                </c:pt>
                <c:pt idx="13589">
                  <c:v>11.211</c:v>
                </c:pt>
                <c:pt idx="13590">
                  <c:v>11.212</c:v>
                </c:pt>
                <c:pt idx="13591">
                  <c:v>11.212</c:v>
                </c:pt>
                <c:pt idx="13592">
                  <c:v>11.213000000000001</c:v>
                </c:pt>
                <c:pt idx="13593">
                  <c:v>11.214</c:v>
                </c:pt>
                <c:pt idx="13594">
                  <c:v>11.215</c:v>
                </c:pt>
                <c:pt idx="13595">
                  <c:v>11.215999999999999</c:v>
                </c:pt>
                <c:pt idx="13596">
                  <c:v>11.217000000000001</c:v>
                </c:pt>
                <c:pt idx="13597">
                  <c:v>11.217000000000001</c:v>
                </c:pt>
                <c:pt idx="13598">
                  <c:v>11.218</c:v>
                </c:pt>
                <c:pt idx="13599">
                  <c:v>11.218999999999999</c:v>
                </c:pt>
                <c:pt idx="13600">
                  <c:v>11.22</c:v>
                </c:pt>
                <c:pt idx="13601">
                  <c:v>11.221</c:v>
                </c:pt>
                <c:pt idx="13602">
                  <c:v>11.222</c:v>
                </c:pt>
                <c:pt idx="13603">
                  <c:v>11.222</c:v>
                </c:pt>
                <c:pt idx="13604">
                  <c:v>11.223000000000001</c:v>
                </c:pt>
                <c:pt idx="13605">
                  <c:v>11.224</c:v>
                </c:pt>
                <c:pt idx="13606">
                  <c:v>11.225</c:v>
                </c:pt>
                <c:pt idx="13607">
                  <c:v>11.226000000000001</c:v>
                </c:pt>
                <c:pt idx="13608">
                  <c:v>11.227</c:v>
                </c:pt>
                <c:pt idx="13609">
                  <c:v>11.227</c:v>
                </c:pt>
                <c:pt idx="13610">
                  <c:v>11.228</c:v>
                </c:pt>
                <c:pt idx="13611">
                  <c:v>11.229000000000001</c:v>
                </c:pt>
                <c:pt idx="13612">
                  <c:v>11.23</c:v>
                </c:pt>
                <c:pt idx="13613">
                  <c:v>11.231</c:v>
                </c:pt>
                <c:pt idx="13614">
                  <c:v>11.231999999999999</c:v>
                </c:pt>
                <c:pt idx="13615">
                  <c:v>11.231999999999999</c:v>
                </c:pt>
                <c:pt idx="13616">
                  <c:v>11.233000000000001</c:v>
                </c:pt>
                <c:pt idx="13617">
                  <c:v>11.234</c:v>
                </c:pt>
                <c:pt idx="13618">
                  <c:v>11.234999999999999</c:v>
                </c:pt>
                <c:pt idx="13619">
                  <c:v>11.236000000000001</c:v>
                </c:pt>
                <c:pt idx="13620">
                  <c:v>11.236000000000001</c:v>
                </c:pt>
                <c:pt idx="13621">
                  <c:v>11.237</c:v>
                </c:pt>
                <c:pt idx="13622">
                  <c:v>11.238</c:v>
                </c:pt>
                <c:pt idx="13623">
                  <c:v>11.239000000000001</c:v>
                </c:pt>
                <c:pt idx="13624">
                  <c:v>11.24</c:v>
                </c:pt>
                <c:pt idx="13625">
                  <c:v>11.241</c:v>
                </c:pt>
                <c:pt idx="13626">
                  <c:v>11.241</c:v>
                </c:pt>
                <c:pt idx="13627">
                  <c:v>11.242000000000001</c:v>
                </c:pt>
                <c:pt idx="13628">
                  <c:v>11.243</c:v>
                </c:pt>
                <c:pt idx="13629">
                  <c:v>11.244</c:v>
                </c:pt>
                <c:pt idx="13630">
                  <c:v>11.245000000000001</c:v>
                </c:pt>
                <c:pt idx="13631">
                  <c:v>11.246</c:v>
                </c:pt>
                <c:pt idx="13632">
                  <c:v>11.246</c:v>
                </c:pt>
                <c:pt idx="13633">
                  <c:v>11.247</c:v>
                </c:pt>
                <c:pt idx="13634">
                  <c:v>11.247999999999999</c:v>
                </c:pt>
                <c:pt idx="13635">
                  <c:v>11.249000000000001</c:v>
                </c:pt>
                <c:pt idx="13636">
                  <c:v>11.25</c:v>
                </c:pt>
                <c:pt idx="13637">
                  <c:v>11.250999999999999</c:v>
                </c:pt>
                <c:pt idx="13638">
                  <c:v>11.250999999999999</c:v>
                </c:pt>
                <c:pt idx="13639">
                  <c:v>11.252000000000001</c:v>
                </c:pt>
                <c:pt idx="13640">
                  <c:v>11.253</c:v>
                </c:pt>
                <c:pt idx="13641">
                  <c:v>11.254</c:v>
                </c:pt>
                <c:pt idx="13642">
                  <c:v>11.255000000000001</c:v>
                </c:pt>
                <c:pt idx="13643">
                  <c:v>11.256</c:v>
                </c:pt>
                <c:pt idx="13644">
                  <c:v>11.256</c:v>
                </c:pt>
                <c:pt idx="13645">
                  <c:v>11.257</c:v>
                </c:pt>
                <c:pt idx="13646">
                  <c:v>11.258000000000001</c:v>
                </c:pt>
                <c:pt idx="13647">
                  <c:v>11.259</c:v>
                </c:pt>
                <c:pt idx="13648">
                  <c:v>11.26</c:v>
                </c:pt>
                <c:pt idx="13649">
                  <c:v>11.261000000000001</c:v>
                </c:pt>
                <c:pt idx="13650">
                  <c:v>11.261000000000001</c:v>
                </c:pt>
                <c:pt idx="13651">
                  <c:v>11.262</c:v>
                </c:pt>
                <c:pt idx="13652">
                  <c:v>11.263</c:v>
                </c:pt>
                <c:pt idx="13653">
                  <c:v>11.263999999999999</c:v>
                </c:pt>
                <c:pt idx="13654">
                  <c:v>11.265000000000001</c:v>
                </c:pt>
                <c:pt idx="13655">
                  <c:v>11.266</c:v>
                </c:pt>
                <c:pt idx="13656">
                  <c:v>11.266</c:v>
                </c:pt>
                <c:pt idx="13657">
                  <c:v>11.266999999999999</c:v>
                </c:pt>
                <c:pt idx="13658">
                  <c:v>11.268000000000001</c:v>
                </c:pt>
                <c:pt idx="13659">
                  <c:v>11.269</c:v>
                </c:pt>
                <c:pt idx="13660">
                  <c:v>11.27</c:v>
                </c:pt>
                <c:pt idx="13661">
                  <c:v>11.271000000000001</c:v>
                </c:pt>
                <c:pt idx="13662">
                  <c:v>11.271000000000001</c:v>
                </c:pt>
                <c:pt idx="13663">
                  <c:v>11.272</c:v>
                </c:pt>
                <c:pt idx="13664">
                  <c:v>11.273</c:v>
                </c:pt>
                <c:pt idx="13665">
                  <c:v>11.274000000000001</c:v>
                </c:pt>
                <c:pt idx="13666">
                  <c:v>11.275</c:v>
                </c:pt>
                <c:pt idx="13667">
                  <c:v>11.276</c:v>
                </c:pt>
                <c:pt idx="13668">
                  <c:v>11.276</c:v>
                </c:pt>
                <c:pt idx="13669">
                  <c:v>11.277000000000001</c:v>
                </c:pt>
                <c:pt idx="13670">
                  <c:v>11.278</c:v>
                </c:pt>
                <c:pt idx="13671">
                  <c:v>11.279</c:v>
                </c:pt>
                <c:pt idx="13672">
                  <c:v>11.28</c:v>
                </c:pt>
                <c:pt idx="13673">
                  <c:v>11.281000000000001</c:v>
                </c:pt>
                <c:pt idx="13674">
                  <c:v>11.281000000000001</c:v>
                </c:pt>
                <c:pt idx="13675">
                  <c:v>11.282</c:v>
                </c:pt>
                <c:pt idx="13676">
                  <c:v>11.282999999999999</c:v>
                </c:pt>
                <c:pt idx="13677">
                  <c:v>11.284000000000001</c:v>
                </c:pt>
                <c:pt idx="13678">
                  <c:v>11.285</c:v>
                </c:pt>
                <c:pt idx="13679">
                  <c:v>11.285</c:v>
                </c:pt>
                <c:pt idx="13680">
                  <c:v>11.286</c:v>
                </c:pt>
                <c:pt idx="13681">
                  <c:v>11.287000000000001</c:v>
                </c:pt>
                <c:pt idx="13682">
                  <c:v>11.288</c:v>
                </c:pt>
                <c:pt idx="13683">
                  <c:v>11.289</c:v>
                </c:pt>
                <c:pt idx="13684">
                  <c:v>11.290000000000001</c:v>
                </c:pt>
                <c:pt idx="13685">
                  <c:v>11.290000000000001</c:v>
                </c:pt>
                <c:pt idx="13686">
                  <c:v>11.291</c:v>
                </c:pt>
                <c:pt idx="13687">
                  <c:v>11.292</c:v>
                </c:pt>
                <c:pt idx="13688">
                  <c:v>11.293000000000001</c:v>
                </c:pt>
                <c:pt idx="13689">
                  <c:v>11.294</c:v>
                </c:pt>
                <c:pt idx="13690">
                  <c:v>11.295</c:v>
                </c:pt>
                <c:pt idx="13691">
                  <c:v>11.295</c:v>
                </c:pt>
                <c:pt idx="13692">
                  <c:v>11.295999999999999</c:v>
                </c:pt>
                <c:pt idx="13693">
                  <c:v>11.297000000000001</c:v>
                </c:pt>
                <c:pt idx="13694">
                  <c:v>11.298</c:v>
                </c:pt>
                <c:pt idx="13695">
                  <c:v>11.298999999999999</c:v>
                </c:pt>
                <c:pt idx="13696">
                  <c:v>11.3</c:v>
                </c:pt>
                <c:pt idx="13697">
                  <c:v>11.3</c:v>
                </c:pt>
                <c:pt idx="13698">
                  <c:v>11.301</c:v>
                </c:pt>
                <c:pt idx="13699">
                  <c:v>11.302</c:v>
                </c:pt>
                <c:pt idx="13700">
                  <c:v>11.303000000000001</c:v>
                </c:pt>
                <c:pt idx="13701">
                  <c:v>11.304</c:v>
                </c:pt>
                <c:pt idx="13702">
                  <c:v>11.305</c:v>
                </c:pt>
                <c:pt idx="13703">
                  <c:v>11.305</c:v>
                </c:pt>
                <c:pt idx="13704">
                  <c:v>11.306000000000001</c:v>
                </c:pt>
                <c:pt idx="13705">
                  <c:v>11.307</c:v>
                </c:pt>
                <c:pt idx="13706">
                  <c:v>11.308</c:v>
                </c:pt>
                <c:pt idx="13707">
                  <c:v>11.308999999999999</c:v>
                </c:pt>
                <c:pt idx="13708">
                  <c:v>11.31</c:v>
                </c:pt>
                <c:pt idx="13709">
                  <c:v>11.31</c:v>
                </c:pt>
                <c:pt idx="13710">
                  <c:v>11.311</c:v>
                </c:pt>
                <c:pt idx="13711">
                  <c:v>11.311999999999999</c:v>
                </c:pt>
                <c:pt idx="13712">
                  <c:v>11.313000000000001</c:v>
                </c:pt>
                <c:pt idx="13713">
                  <c:v>11.314</c:v>
                </c:pt>
                <c:pt idx="13714">
                  <c:v>11.315</c:v>
                </c:pt>
                <c:pt idx="13715">
                  <c:v>11.315</c:v>
                </c:pt>
                <c:pt idx="13716">
                  <c:v>11.316000000000001</c:v>
                </c:pt>
                <c:pt idx="13717">
                  <c:v>11.317</c:v>
                </c:pt>
                <c:pt idx="13718">
                  <c:v>11.318</c:v>
                </c:pt>
                <c:pt idx="13719">
                  <c:v>11.319000000000001</c:v>
                </c:pt>
                <c:pt idx="13720">
                  <c:v>11.32</c:v>
                </c:pt>
                <c:pt idx="13721">
                  <c:v>11.32</c:v>
                </c:pt>
                <c:pt idx="13722">
                  <c:v>11.321</c:v>
                </c:pt>
                <c:pt idx="13723">
                  <c:v>11.322000000000001</c:v>
                </c:pt>
                <c:pt idx="13724">
                  <c:v>11.323</c:v>
                </c:pt>
                <c:pt idx="13725">
                  <c:v>11.324</c:v>
                </c:pt>
                <c:pt idx="13726">
                  <c:v>11.324999999999999</c:v>
                </c:pt>
                <c:pt idx="13727">
                  <c:v>11.324999999999999</c:v>
                </c:pt>
                <c:pt idx="13728">
                  <c:v>11.326000000000001</c:v>
                </c:pt>
                <c:pt idx="13729">
                  <c:v>11.327</c:v>
                </c:pt>
                <c:pt idx="13730">
                  <c:v>11.327999999999999</c:v>
                </c:pt>
                <c:pt idx="13731">
                  <c:v>11.329000000000001</c:v>
                </c:pt>
                <c:pt idx="13732">
                  <c:v>11.33</c:v>
                </c:pt>
                <c:pt idx="13733">
                  <c:v>11.33</c:v>
                </c:pt>
                <c:pt idx="13734">
                  <c:v>11.331</c:v>
                </c:pt>
                <c:pt idx="13735">
                  <c:v>11.332000000000001</c:v>
                </c:pt>
                <c:pt idx="13736">
                  <c:v>11.333</c:v>
                </c:pt>
                <c:pt idx="13737">
                  <c:v>11.334</c:v>
                </c:pt>
                <c:pt idx="13738">
                  <c:v>11.335000000000001</c:v>
                </c:pt>
                <c:pt idx="13739">
                  <c:v>11.335000000000001</c:v>
                </c:pt>
                <c:pt idx="13740">
                  <c:v>11.336</c:v>
                </c:pt>
                <c:pt idx="13741">
                  <c:v>11.337</c:v>
                </c:pt>
                <c:pt idx="13742">
                  <c:v>11.338000000000001</c:v>
                </c:pt>
                <c:pt idx="13743">
                  <c:v>11.339</c:v>
                </c:pt>
                <c:pt idx="13744">
                  <c:v>11.339</c:v>
                </c:pt>
                <c:pt idx="13745">
                  <c:v>11.34</c:v>
                </c:pt>
                <c:pt idx="13746">
                  <c:v>11.340999999999999</c:v>
                </c:pt>
                <c:pt idx="13747">
                  <c:v>11.342000000000001</c:v>
                </c:pt>
                <c:pt idx="13748">
                  <c:v>11.343</c:v>
                </c:pt>
                <c:pt idx="13749">
                  <c:v>11.343999999999999</c:v>
                </c:pt>
                <c:pt idx="13750">
                  <c:v>11.343999999999999</c:v>
                </c:pt>
                <c:pt idx="13751">
                  <c:v>11.345000000000001</c:v>
                </c:pt>
                <c:pt idx="13752">
                  <c:v>11.346</c:v>
                </c:pt>
                <c:pt idx="13753">
                  <c:v>11.347</c:v>
                </c:pt>
                <c:pt idx="13754">
                  <c:v>11.348000000000001</c:v>
                </c:pt>
                <c:pt idx="13755">
                  <c:v>11.349</c:v>
                </c:pt>
                <c:pt idx="13756">
                  <c:v>11.349</c:v>
                </c:pt>
                <c:pt idx="13757">
                  <c:v>11.35</c:v>
                </c:pt>
                <c:pt idx="13758">
                  <c:v>11.351000000000001</c:v>
                </c:pt>
                <c:pt idx="13759">
                  <c:v>11.352</c:v>
                </c:pt>
                <c:pt idx="13760">
                  <c:v>11.353</c:v>
                </c:pt>
                <c:pt idx="13761">
                  <c:v>11.354000000000001</c:v>
                </c:pt>
                <c:pt idx="13762">
                  <c:v>11.354000000000001</c:v>
                </c:pt>
                <c:pt idx="13763">
                  <c:v>11.355</c:v>
                </c:pt>
                <c:pt idx="13764">
                  <c:v>11.356</c:v>
                </c:pt>
                <c:pt idx="13765">
                  <c:v>11.356999999999999</c:v>
                </c:pt>
                <c:pt idx="13766">
                  <c:v>11.358000000000001</c:v>
                </c:pt>
                <c:pt idx="13767">
                  <c:v>11.359</c:v>
                </c:pt>
                <c:pt idx="13768">
                  <c:v>11.359</c:v>
                </c:pt>
                <c:pt idx="13769">
                  <c:v>11.36</c:v>
                </c:pt>
                <c:pt idx="13770">
                  <c:v>11.361000000000001</c:v>
                </c:pt>
                <c:pt idx="13771">
                  <c:v>11.362</c:v>
                </c:pt>
                <c:pt idx="13772">
                  <c:v>11.363</c:v>
                </c:pt>
                <c:pt idx="13773">
                  <c:v>11.364000000000001</c:v>
                </c:pt>
                <c:pt idx="13774">
                  <c:v>11.364000000000001</c:v>
                </c:pt>
                <c:pt idx="13775">
                  <c:v>11.365</c:v>
                </c:pt>
                <c:pt idx="13776">
                  <c:v>11.366</c:v>
                </c:pt>
                <c:pt idx="13777">
                  <c:v>11.367000000000001</c:v>
                </c:pt>
                <c:pt idx="13778">
                  <c:v>11.368</c:v>
                </c:pt>
                <c:pt idx="13779">
                  <c:v>11.369</c:v>
                </c:pt>
                <c:pt idx="13780">
                  <c:v>11.369</c:v>
                </c:pt>
                <c:pt idx="13781">
                  <c:v>11.370000000000001</c:v>
                </c:pt>
                <c:pt idx="13782">
                  <c:v>11.371</c:v>
                </c:pt>
                <c:pt idx="13783">
                  <c:v>11.372</c:v>
                </c:pt>
                <c:pt idx="13784">
                  <c:v>11.372999999999999</c:v>
                </c:pt>
                <c:pt idx="13785">
                  <c:v>11.374000000000001</c:v>
                </c:pt>
                <c:pt idx="13786">
                  <c:v>11.374000000000001</c:v>
                </c:pt>
                <c:pt idx="13787">
                  <c:v>11.375</c:v>
                </c:pt>
                <c:pt idx="13788">
                  <c:v>11.375999999999999</c:v>
                </c:pt>
                <c:pt idx="13789">
                  <c:v>11.377000000000001</c:v>
                </c:pt>
                <c:pt idx="13790">
                  <c:v>11.378</c:v>
                </c:pt>
                <c:pt idx="13791">
                  <c:v>11.379</c:v>
                </c:pt>
                <c:pt idx="13792">
                  <c:v>11.379</c:v>
                </c:pt>
                <c:pt idx="13793">
                  <c:v>11.38</c:v>
                </c:pt>
                <c:pt idx="13794">
                  <c:v>11.381</c:v>
                </c:pt>
                <c:pt idx="13795">
                  <c:v>11.382</c:v>
                </c:pt>
                <c:pt idx="13796">
                  <c:v>11.383000000000001</c:v>
                </c:pt>
                <c:pt idx="13797">
                  <c:v>11.384</c:v>
                </c:pt>
                <c:pt idx="13798">
                  <c:v>11.384</c:v>
                </c:pt>
                <c:pt idx="13799">
                  <c:v>11.385</c:v>
                </c:pt>
                <c:pt idx="13800">
                  <c:v>11.386000000000001</c:v>
                </c:pt>
                <c:pt idx="13801">
                  <c:v>11.387</c:v>
                </c:pt>
                <c:pt idx="13802">
                  <c:v>11.388</c:v>
                </c:pt>
                <c:pt idx="13803">
                  <c:v>11.388999999999999</c:v>
                </c:pt>
                <c:pt idx="13804">
                  <c:v>11.388999999999999</c:v>
                </c:pt>
                <c:pt idx="13805">
                  <c:v>11.39</c:v>
                </c:pt>
                <c:pt idx="13806">
                  <c:v>11.391</c:v>
                </c:pt>
                <c:pt idx="13807">
                  <c:v>11.391999999999999</c:v>
                </c:pt>
                <c:pt idx="13808">
                  <c:v>11.393000000000001</c:v>
                </c:pt>
                <c:pt idx="13809">
                  <c:v>11.393000000000001</c:v>
                </c:pt>
                <c:pt idx="13810">
                  <c:v>11.394</c:v>
                </c:pt>
                <c:pt idx="13811">
                  <c:v>11.395</c:v>
                </c:pt>
                <c:pt idx="13812">
                  <c:v>11.396000000000001</c:v>
                </c:pt>
                <c:pt idx="13813">
                  <c:v>11.397</c:v>
                </c:pt>
                <c:pt idx="13814">
                  <c:v>11.398</c:v>
                </c:pt>
                <c:pt idx="13815">
                  <c:v>11.398</c:v>
                </c:pt>
                <c:pt idx="13816">
                  <c:v>11.399000000000001</c:v>
                </c:pt>
                <c:pt idx="13817">
                  <c:v>11.4</c:v>
                </c:pt>
                <c:pt idx="13818">
                  <c:v>11.401</c:v>
                </c:pt>
                <c:pt idx="13819">
                  <c:v>11.402000000000001</c:v>
                </c:pt>
                <c:pt idx="13820">
                  <c:v>11.403</c:v>
                </c:pt>
                <c:pt idx="13821">
                  <c:v>11.403</c:v>
                </c:pt>
                <c:pt idx="13822">
                  <c:v>11.404</c:v>
                </c:pt>
                <c:pt idx="13823">
                  <c:v>11.404999999999999</c:v>
                </c:pt>
                <c:pt idx="13824">
                  <c:v>11.406000000000001</c:v>
                </c:pt>
                <c:pt idx="13825">
                  <c:v>11.407</c:v>
                </c:pt>
                <c:pt idx="13826">
                  <c:v>11.407999999999999</c:v>
                </c:pt>
                <c:pt idx="13827">
                  <c:v>11.407999999999999</c:v>
                </c:pt>
                <c:pt idx="13828">
                  <c:v>11.409000000000001</c:v>
                </c:pt>
                <c:pt idx="13829">
                  <c:v>11.41</c:v>
                </c:pt>
                <c:pt idx="13830">
                  <c:v>11.411</c:v>
                </c:pt>
                <c:pt idx="13831">
                  <c:v>11.412000000000001</c:v>
                </c:pt>
                <c:pt idx="13832">
                  <c:v>11.413</c:v>
                </c:pt>
                <c:pt idx="13833">
                  <c:v>11.413</c:v>
                </c:pt>
                <c:pt idx="13834">
                  <c:v>11.414</c:v>
                </c:pt>
                <c:pt idx="13835">
                  <c:v>11.415000000000001</c:v>
                </c:pt>
                <c:pt idx="13836">
                  <c:v>11.416</c:v>
                </c:pt>
                <c:pt idx="13837">
                  <c:v>11.417</c:v>
                </c:pt>
                <c:pt idx="13838">
                  <c:v>11.418000000000001</c:v>
                </c:pt>
                <c:pt idx="13839">
                  <c:v>11.418000000000001</c:v>
                </c:pt>
                <c:pt idx="13840">
                  <c:v>11.419</c:v>
                </c:pt>
                <c:pt idx="13841">
                  <c:v>11.42</c:v>
                </c:pt>
                <c:pt idx="13842">
                  <c:v>11.420999999999999</c:v>
                </c:pt>
                <c:pt idx="13843">
                  <c:v>11.422000000000001</c:v>
                </c:pt>
                <c:pt idx="13844">
                  <c:v>11.423</c:v>
                </c:pt>
                <c:pt idx="13845">
                  <c:v>11.423</c:v>
                </c:pt>
                <c:pt idx="13846">
                  <c:v>11.423999999999999</c:v>
                </c:pt>
                <c:pt idx="13847">
                  <c:v>11.425000000000001</c:v>
                </c:pt>
                <c:pt idx="13848">
                  <c:v>11.426</c:v>
                </c:pt>
                <c:pt idx="13849">
                  <c:v>11.427</c:v>
                </c:pt>
                <c:pt idx="13850">
                  <c:v>11.428000000000001</c:v>
                </c:pt>
                <c:pt idx="13851">
                  <c:v>11.428000000000001</c:v>
                </c:pt>
                <c:pt idx="13852">
                  <c:v>11.429</c:v>
                </c:pt>
                <c:pt idx="13853">
                  <c:v>11.43</c:v>
                </c:pt>
                <c:pt idx="13854">
                  <c:v>11.431000000000001</c:v>
                </c:pt>
                <c:pt idx="13855">
                  <c:v>11.432</c:v>
                </c:pt>
                <c:pt idx="13856">
                  <c:v>11.433</c:v>
                </c:pt>
                <c:pt idx="13857">
                  <c:v>11.433</c:v>
                </c:pt>
                <c:pt idx="13858">
                  <c:v>11.433999999999999</c:v>
                </c:pt>
                <c:pt idx="13859">
                  <c:v>11.435</c:v>
                </c:pt>
                <c:pt idx="13860">
                  <c:v>11.436</c:v>
                </c:pt>
                <c:pt idx="13861">
                  <c:v>11.436999999999999</c:v>
                </c:pt>
                <c:pt idx="13862">
                  <c:v>11.438000000000001</c:v>
                </c:pt>
                <c:pt idx="13863">
                  <c:v>11.438000000000001</c:v>
                </c:pt>
                <c:pt idx="13864">
                  <c:v>11.439</c:v>
                </c:pt>
                <c:pt idx="13865">
                  <c:v>11.44</c:v>
                </c:pt>
                <c:pt idx="13866">
                  <c:v>11.441000000000001</c:v>
                </c:pt>
                <c:pt idx="13867">
                  <c:v>11.442</c:v>
                </c:pt>
                <c:pt idx="13868">
                  <c:v>11.442</c:v>
                </c:pt>
                <c:pt idx="13869">
                  <c:v>11.443</c:v>
                </c:pt>
                <c:pt idx="13870">
                  <c:v>11.444000000000001</c:v>
                </c:pt>
                <c:pt idx="13871">
                  <c:v>11.445</c:v>
                </c:pt>
                <c:pt idx="13872">
                  <c:v>11.446</c:v>
                </c:pt>
                <c:pt idx="13873">
                  <c:v>11.447000000000001</c:v>
                </c:pt>
                <c:pt idx="13874">
                  <c:v>11.447000000000001</c:v>
                </c:pt>
                <c:pt idx="13875">
                  <c:v>11.448</c:v>
                </c:pt>
                <c:pt idx="13876">
                  <c:v>11.449</c:v>
                </c:pt>
                <c:pt idx="13877">
                  <c:v>11.45</c:v>
                </c:pt>
                <c:pt idx="13878">
                  <c:v>11.451000000000001</c:v>
                </c:pt>
                <c:pt idx="13879">
                  <c:v>11.452</c:v>
                </c:pt>
                <c:pt idx="13880">
                  <c:v>11.452</c:v>
                </c:pt>
                <c:pt idx="13881">
                  <c:v>11.452999999999999</c:v>
                </c:pt>
                <c:pt idx="13882">
                  <c:v>11.454000000000001</c:v>
                </c:pt>
                <c:pt idx="13883">
                  <c:v>11.455</c:v>
                </c:pt>
                <c:pt idx="13884">
                  <c:v>11.456</c:v>
                </c:pt>
                <c:pt idx="13885">
                  <c:v>11.457000000000001</c:v>
                </c:pt>
                <c:pt idx="13886">
                  <c:v>11.457000000000001</c:v>
                </c:pt>
                <c:pt idx="13887">
                  <c:v>11.458</c:v>
                </c:pt>
                <c:pt idx="13888">
                  <c:v>11.459</c:v>
                </c:pt>
                <c:pt idx="13889">
                  <c:v>11.46</c:v>
                </c:pt>
                <c:pt idx="13890">
                  <c:v>11.461</c:v>
                </c:pt>
                <c:pt idx="13891">
                  <c:v>11.462</c:v>
                </c:pt>
                <c:pt idx="13892">
                  <c:v>11.462</c:v>
                </c:pt>
                <c:pt idx="13893">
                  <c:v>11.463000000000001</c:v>
                </c:pt>
                <c:pt idx="13894">
                  <c:v>11.464</c:v>
                </c:pt>
                <c:pt idx="13895">
                  <c:v>11.465</c:v>
                </c:pt>
                <c:pt idx="13896">
                  <c:v>11.465999999999999</c:v>
                </c:pt>
                <c:pt idx="13897">
                  <c:v>11.467000000000001</c:v>
                </c:pt>
                <c:pt idx="13898">
                  <c:v>11.467000000000001</c:v>
                </c:pt>
                <c:pt idx="13899">
                  <c:v>11.468</c:v>
                </c:pt>
                <c:pt idx="13900">
                  <c:v>11.468999999999999</c:v>
                </c:pt>
                <c:pt idx="13901">
                  <c:v>11.47</c:v>
                </c:pt>
                <c:pt idx="13902">
                  <c:v>11.471</c:v>
                </c:pt>
                <c:pt idx="13903">
                  <c:v>11.472</c:v>
                </c:pt>
                <c:pt idx="13904">
                  <c:v>11.472</c:v>
                </c:pt>
                <c:pt idx="13905">
                  <c:v>11.473000000000001</c:v>
                </c:pt>
                <c:pt idx="13906">
                  <c:v>11.474</c:v>
                </c:pt>
                <c:pt idx="13907">
                  <c:v>11.475</c:v>
                </c:pt>
                <c:pt idx="13908">
                  <c:v>11.476000000000001</c:v>
                </c:pt>
                <c:pt idx="13909">
                  <c:v>11.477</c:v>
                </c:pt>
                <c:pt idx="13910">
                  <c:v>11.477</c:v>
                </c:pt>
                <c:pt idx="13911">
                  <c:v>11.478</c:v>
                </c:pt>
                <c:pt idx="13912">
                  <c:v>11.479000000000001</c:v>
                </c:pt>
                <c:pt idx="13913">
                  <c:v>11.48</c:v>
                </c:pt>
                <c:pt idx="13914">
                  <c:v>11.481</c:v>
                </c:pt>
                <c:pt idx="13915">
                  <c:v>11.481999999999999</c:v>
                </c:pt>
                <c:pt idx="13916">
                  <c:v>11.481999999999999</c:v>
                </c:pt>
                <c:pt idx="13917">
                  <c:v>11.483000000000001</c:v>
                </c:pt>
                <c:pt idx="13918">
                  <c:v>11.484</c:v>
                </c:pt>
                <c:pt idx="13919">
                  <c:v>11.484999999999999</c:v>
                </c:pt>
                <c:pt idx="13920">
                  <c:v>11.486000000000001</c:v>
                </c:pt>
                <c:pt idx="13921">
                  <c:v>11.487</c:v>
                </c:pt>
                <c:pt idx="13922">
                  <c:v>11.487</c:v>
                </c:pt>
                <c:pt idx="13923">
                  <c:v>11.488</c:v>
                </c:pt>
                <c:pt idx="13924">
                  <c:v>11.489000000000001</c:v>
                </c:pt>
                <c:pt idx="13925">
                  <c:v>11.49</c:v>
                </c:pt>
                <c:pt idx="13926">
                  <c:v>11.491</c:v>
                </c:pt>
                <c:pt idx="13927">
                  <c:v>11.492000000000001</c:v>
                </c:pt>
                <c:pt idx="13928">
                  <c:v>11.492000000000001</c:v>
                </c:pt>
                <c:pt idx="13929">
                  <c:v>11.493</c:v>
                </c:pt>
                <c:pt idx="13930">
                  <c:v>11.494</c:v>
                </c:pt>
                <c:pt idx="13931">
                  <c:v>11.495000000000001</c:v>
                </c:pt>
                <c:pt idx="13932">
                  <c:v>11.496</c:v>
                </c:pt>
                <c:pt idx="13933">
                  <c:v>11.496</c:v>
                </c:pt>
                <c:pt idx="13934">
                  <c:v>11.497</c:v>
                </c:pt>
                <c:pt idx="13935">
                  <c:v>11.497999999999999</c:v>
                </c:pt>
                <c:pt idx="13936">
                  <c:v>11.499000000000001</c:v>
                </c:pt>
                <c:pt idx="13937">
                  <c:v>11.5</c:v>
                </c:pt>
                <c:pt idx="13938">
                  <c:v>11.500999999999999</c:v>
                </c:pt>
                <c:pt idx="13939">
                  <c:v>11.500999999999999</c:v>
                </c:pt>
                <c:pt idx="13940">
                  <c:v>11.502000000000001</c:v>
                </c:pt>
                <c:pt idx="13941">
                  <c:v>11.503</c:v>
                </c:pt>
                <c:pt idx="13942">
                  <c:v>11.504</c:v>
                </c:pt>
                <c:pt idx="13943">
                  <c:v>11.505000000000001</c:v>
                </c:pt>
                <c:pt idx="13944">
                  <c:v>11.506</c:v>
                </c:pt>
                <c:pt idx="13945">
                  <c:v>11.506</c:v>
                </c:pt>
                <c:pt idx="13946">
                  <c:v>11.507</c:v>
                </c:pt>
                <c:pt idx="13947">
                  <c:v>11.508000000000001</c:v>
                </c:pt>
                <c:pt idx="13948">
                  <c:v>11.509</c:v>
                </c:pt>
                <c:pt idx="13949">
                  <c:v>11.51</c:v>
                </c:pt>
                <c:pt idx="13950">
                  <c:v>11.511000000000001</c:v>
                </c:pt>
                <c:pt idx="13951">
                  <c:v>11.511000000000001</c:v>
                </c:pt>
                <c:pt idx="13952">
                  <c:v>11.512</c:v>
                </c:pt>
                <c:pt idx="13953">
                  <c:v>11.513</c:v>
                </c:pt>
                <c:pt idx="13954">
                  <c:v>11.513999999999999</c:v>
                </c:pt>
                <c:pt idx="13955">
                  <c:v>11.515000000000001</c:v>
                </c:pt>
                <c:pt idx="13956">
                  <c:v>11.516</c:v>
                </c:pt>
                <c:pt idx="13957">
                  <c:v>11.516</c:v>
                </c:pt>
                <c:pt idx="13958">
                  <c:v>11.516999999999999</c:v>
                </c:pt>
                <c:pt idx="13959">
                  <c:v>11.518000000000001</c:v>
                </c:pt>
                <c:pt idx="13960">
                  <c:v>11.519</c:v>
                </c:pt>
                <c:pt idx="13961">
                  <c:v>11.52</c:v>
                </c:pt>
                <c:pt idx="13962">
                  <c:v>11.521000000000001</c:v>
                </c:pt>
                <c:pt idx="13963">
                  <c:v>11.521000000000001</c:v>
                </c:pt>
                <c:pt idx="13964">
                  <c:v>11.522</c:v>
                </c:pt>
                <c:pt idx="13965">
                  <c:v>11.523</c:v>
                </c:pt>
                <c:pt idx="13966">
                  <c:v>11.524000000000001</c:v>
                </c:pt>
                <c:pt idx="13967">
                  <c:v>11.525</c:v>
                </c:pt>
                <c:pt idx="13968">
                  <c:v>11.526</c:v>
                </c:pt>
                <c:pt idx="13969">
                  <c:v>11.526</c:v>
                </c:pt>
                <c:pt idx="13970">
                  <c:v>11.527000000000001</c:v>
                </c:pt>
                <c:pt idx="13971">
                  <c:v>11.528</c:v>
                </c:pt>
                <c:pt idx="13972">
                  <c:v>11.529</c:v>
                </c:pt>
                <c:pt idx="13973">
                  <c:v>11.53</c:v>
                </c:pt>
                <c:pt idx="13974">
                  <c:v>11.531000000000001</c:v>
                </c:pt>
                <c:pt idx="13975">
                  <c:v>11.531000000000001</c:v>
                </c:pt>
                <c:pt idx="13976">
                  <c:v>11.532</c:v>
                </c:pt>
                <c:pt idx="13977">
                  <c:v>11.532999999999999</c:v>
                </c:pt>
                <c:pt idx="13978">
                  <c:v>11.534000000000001</c:v>
                </c:pt>
                <c:pt idx="13979">
                  <c:v>11.535</c:v>
                </c:pt>
                <c:pt idx="13980">
                  <c:v>11.536</c:v>
                </c:pt>
                <c:pt idx="13981">
                  <c:v>11.536</c:v>
                </c:pt>
                <c:pt idx="13982">
                  <c:v>11.537000000000001</c:v>
                </c:pt>
                <c:pt idx="13983">
                  <c:v>11.538</c:v>
                </c:pt>
                <c:pt idx="13984">
                  <c:v>11.539</c:v>
                </c:pt>
                <c:pt idx="13985">
                  <c:v>11.540000000000001</c:v>
                </c:pt>
                <c:pt idx="13986">
                  <c:v>11.541</c:v>
                </c:pt>
                <c:pt idx="13987">
                  <c:v>11.541</c:v>
                </c:pt>
                <c:pt idx="13988">
                  <c:v>11.542</c:v>
                </c:pt>
                <c:pt idx="13989">
                  <c:v>11.543000000000001</c:v>
                </c:pt>
                <c:pt idx="13990">
                  <c:v>11.544</c:v>
                </c:pt>
                <c:pt idx="13991">
                  <c:v>11.545</c:v>
                </c:pt>
                <c:pt idx="13992">
                  <c:v>11.545</c:v>
                </c:pt>
                <c:pt idx="13993">
                  <c:v>11.545999999999999</c:v>
                </c:pt>
                <c:pt idx="13994">
                  <c:v>11.547000000000001</c:v>
                </c:pt>
                <c:pt idx="13995">
                  <c:v>11.548</c:v>
                </c:pt>
                <c:pt idx="13996">
                  <c:v>11.548999999999999</c:v>
                </c:pt>
                <c:pt idx="13997">
                  <c:v>11.55</c:v>
                </c:pt>
                <c:pt idx="13998">
                  <c:v>11.55</c:v>
                </c:pt>
                <c:pt idx="13999">
                  <c:v>11.551</c:v>
                </c:pt>
                <c:pt idx="14000">
                  <c:v>11.552</c:v>
                </c:pt>
                <c:pt idx="14001">
                  <c:v>11.553000000000001</c:v>
                </c:pt>
                <c:pt idx="14002">
                  <c:v>11.554</c:v>
                </c:pt>
                <c:pt idx="14003">
                  <c:v>11.555</c:v>
                </c:pt>
                <c:pt idx="14004">
                  <c:v>11.555</c:v>
                </c:pt>
                <c:pt idx="14005">
                  <c:v>11.556000000000001</c:v>
                </c:pt>
                <c:pt idx="14006">
                  <c:v>11.557</c:v>
                </c:pt>
                <c:pt idx="14007">
                  <c:v>11.558</c:v>
                </c:pt>
                <c:pt idx="14008">
                  <c:v>11.558999999999999</c:v>
                </c:pt>
                <c:pt idx="14009">
                  <c:v>11.56</c:v>
                </c:pt>
                <c:pt idx="14010">
                  <c:v>11.56</c:v>
                </c:pt>
                <c:pt idx="14011">
                  <c:v>11.561</c:v>
                </c:pt>
                <c:pt idx="14012">
                  <c:v>11.561999999999999</c:v>
                </c:pt>
                <c:pt idx="14013">
                  <c:v>11.563000000000001</c:v>
                </c:pt>
                <c:pt idx="14014">
                  <c:v>11.564</c:v>
                </c:pt>
                <c:pt idx="14015">
                  <c:v>11.565</c:v>
                </c:pt>
                <c:pt idx="14016">
                  <c:v>11.565</c:v>
                </c:pt>
                <c:pt idx="14017">
                  <c:v>11.566000000000001</c:v>
                </c:pt>
                <c:pt idx="14018">
                  <c:v>11.567</c:v>
                </c:pt>
                <c:pt idx="14019">
                  <c:v>11.568</c:v>
                </c:pt>
                <c:pt idx="14020">
                  <c:v>11.569000000000001</c:v>
                </c:pt>
                <c:pt idx="14021">
                  <c:v>11.57</c:v>
                </c:pt>
                <c:pt idx="14022">
                  <c:v>11.57</c:v>
                </c:pt>
                <c:pt idx="14023">
                  <c:v>11.571</c:v>
                </c:pt>
                <c:pt idx="14024">
                  <c:v>11.572000000000001</c:v>
                </c:pt>
                <c:pt idx="14025">
                  <c:v>11.573</c:v>
                </c:pt>
                <c:pt idx="14026">
                  <c:v>11.574</c:v>
                </c:pt>
                <c:pt idx="14027">
                  <c:v>11.574999999999999</c:v>
                </c:pt>
                <c:pt idx="14028">
                  <c:v>11.574999999999999</c:v>
                </c:pt>
                <c:pt idx="14029">
                  <c:v>11.576000000000001</c:v>
                </c:pt>
                <c:pt idx="14030">
                  <c:v>11.577</c:v>
                </c:pt>
                <c:pt idx="14031">
                  <c:v>11.577999999999999</c:v>
                </c:pt>
                <c:pt idx="14032">
                  <c:v>11.579000000000001</c:v>
                </c:pt>
                <c:pt idx="14033">
                  <c:v>11.58</c:v>
                </c:pt>
                <c:pt idx="14034">
                  <c:v>11.58</c:v>
                </c:pt>
                <c:pt idx="14035">
                  <c:v>11.581</c:v>
                </c:pt>
                <c:pt idx="14036">
                  <c:v>11.582000000000001</c:v>
                </c:pt>
                <c:pt idx="14037">
                  <c:v>11.583</c:v>
                </c:pt>
                <c:pt idx="14038">
                  <c:v>11.584</c:v>
                </c:pt>
                <c:pt idx="14039">
                  <c:v>11.585000000000001</c:v>
                </c:pt>
                <c:pt idx="14040">
                  <c:v>11.585000000000001</c:v>
                </c:pt>
                <c:pt idx="14041">
                  <c:v>11.586</c:v>
                </c:pt>
                <c:pt idx="14042">
                  <c:v>11.587</c:v>
                </c:pt>
                <c:pt idx="14043">
                  <c:v>11.588000000000001</c:v>
                </c:pt>
                <c:pt idx="14044">
                  <c:v>11.589</c:v>
                </c:pt>
                <c:pt idx="14045">
                  <c:v>11.59</c:v>
                </c:pt>
                <c:pt idx="14046">
                  <c:v>11.59</c:v>
                </c:pt>
                <c:pt idx="14047">
                  <c:v>11.590999999999999</c:v>
                </c:pt>
                <c:pt idx="14048">
                  <c:v>11.592000000000001</c:v>
                </c:pt>
                <c:pt idx="14049">
                  <c:v>11.593</c:v>
                </c:pt>
                <c:pt idx="14050">
                  <c:v>11.593999999999999</c:v>
                </c:pt>
                <c:pt idx="14051">
                  <c:v>11.595000000000001</c:v>
                </c:pt>
                <c:pt idx="14052">
                  <c:v>11.595000000000001</c:v>
                </c:pt>
                <c:pt idx="14053">
                  <c:v>11.596</c:v>
                </c:pt>
                <c:pt idx="14054">
                  <c:v>11.597</c:v>
                </c:pt>
                <c:pt idx="14055">
                  <c:v>11.598000000000001</c:v>
                </c:pt>
                <c:pt idx="14056">
                  <c:v>11.599</c:v>
                </c:pt>
                <c:pt idx="14057">
                  <c:v>11.599</c:v>
                </c:pt>
                <c:pt idx="14058">
                  <c:v>11.6</c:v>
                </c:pt>
                <c:pt idx="14059">
                  <c:v>11.601000000000001</c:v>
                </c:pt>
                <c:pt idx="14060">
                  <c:v>11.602</c:v>
                </c:pt>
                <c:pt idx="14061">
                  <c:v>11.603</c:v>
                </c:pt>
                <c:pt idx="14062">
                  <c:v>11.604000000000001</c:v>
                </c:pt>
                <c:pt idx="14063">
                  <c:v>11.604000000000001</c:v>
                </c:pt>
                <c:pt idx="14064">
                  <c:v>11.605</c:v>
                </c:pt>
                <c:pt idx="14065">
                  <c:v>11.606</c:v>
                </c:pt>
                <c:pt idx="14066">
                  <c:v>11.606999999999999</c:v>
                </c:pt>
                <c:pt idx="14067">
                  <c:v>11.608000000000001</c:v>
                </c:pt>
                <c:pt idx="14068">
                  <c:v>11.609</c:v>
                </c:pt>
                <c:pt idx="14069">
                  <c:v>11.609</c:v>
                </c:pt>
                <c:pt idx="14070">
                  <c:v>11.61</c:v>
                </c:pt>
                <c:pt idx="14071">
                  <c:v>11.611000000000001</c:v>
                </c:pt>
                <c:pt idx="14072">
                  <c:v>11.612</c:v>
                </c:pt>
                <c:pt idx="14073">
                  <c:v>11.613</c:v>
                </c:pt>
                <c:pt idx="14074">
                  <c:v>11.614000000000001</c:v>
                </c:pt>
                <c:pt idx="14075">
                  <c:v>11.614000000000001</c:v>
                </c:pt>
                <c:pt idx="14076">
                  <c:v>11.615</c:v>
                </c:pt>
                <c:pt idx="14077">
                  <c:v>11.616</c:v>
                </c:pt>
                <c:pt idx="14078">
                  <c:v>11.617000000000001</c:v>
                </c:pt>
                <c:pt idx="14079">
                  <c:v>11.618</c:v>
                </c:pt>
                <c:pt idx="14080">
                  <c:v>11.619</c:v>
                </c:pt>
                <c:pt idx="14081">
                  <c:v>11.619</c:v>
                </c:pt>
                <c:pt idx="14082">
                  <c:v>11.620000000000001</c:v>
                </c:pt>
                <c:pt idx="14083">
                  <c:v>11.621</c:v>
                </c:pt>
                <c:pt idx="14084">
                  <c:v>11.622</c:v>
                </c:pt>
                <c:pt idx="14085">
                  <c:v>11.622999999999999</c:v>
                </c:pt>
                <c:pt idx="14086">
                  <c:v>11.624000000000001</c:v>
                </c:pt>
                <c:pt idx="14087">
                  <c:v>11.624000000000001</c:v>
                </c:pt>
                <c:pt idx="14088">
                  <c:v>11.625</c:v>
                </c:pt>
                <c:pt idx="14089">
                  <c:v>11.625999999999999</c:v>
                </c:pt>
                <c:pt idx="14090">
                  <c:v>11.627000000000001</c:v>
                </c:pt>
                <c:pt idx="14091">
                  <c:v>11.628</c:v>
                </c:pt>
                <c:pt idx="14092">
                  <c:v>11.629</c:v>
                </c:pt>
                <c:pt idx="14093">
                  <c:v>11.629</c:v>
                </c:pt>
                <c:pt idx="14094">
                  <c:v>11.63</c:v>
                </c:pt>
                <c:pt idx="14095">
                  <c:v>11.631</c:v>
                </c:pt>
                <c:pt idx="14096">
                  <c:v>11.632</c:v>
                </c:pt>
                <c:pt idx="14097">
                  <c:v>11.633000000000001</c:v>
                </c:pt>
                <c:pt idx="14098">
                  <c:v>11.634</c:v>
                </c:pt>
                <c:pt idx="14099">
                  <c:v>11.634</c:v>
                </c:pt>
                <c:pt idx="14100">
                  <c:v>11.635</c:v>
                </c:pt>
                <c:pt idx="14101">
                  <c:v>11.636000000000001</c:v>
                </c:pt>
                <c:pt idx="14102">
                  <c:v>11.637</c:v>
                </c:pt>
                <c:pt idx="14103">
                  <c:v>11.638</c:v>
                </c:pt>
                <c:pt idx="14104">
                  <c:v>11.638999999999999</c:v>
                </c:pt>
                <c:pt idx="14105">
                  <c:v>11.638999999999999</c:v>
                </c:pt>
                <c:pt idx="14106">
                  <c:v>11.64</c:v>
                </c:pt>
                <c:pt idx="14107">
                  <c:v>11.641</c:v>
                </c:pt>
                <c:pt idx="14108">
                  <c:v>11.641999999999999</c:v>
                </c:pt>
                <c:pt idx="14109">
                  <c:v>11.643000000000001</c:v>
                </c:pt>
                <c:pt idx="14110">
                  <c:v>11.644</c:v>
                </c:pt>
                <c:pt idx="14111">
                  <c:v>11.644</c:v>
                </c:pt>
                <c:pt idx="14112">
                  <c:v>11.645</c:v>
                </c:pt>
                <c:pt idx="14113">
                  <c:v>11.646000000000001</c:v>
                </c:pt>
                <c:pt idx="14114">
                  <c:v>11.647</c:v>
                </c:pt>
                <c:pt idx="14115">
                  <c:v>11.648</c:v>
                </c:pt>
                <c:pt idx="14116">
                  <c:v>11.648</c:v>
                </c:pt>
                <c:pt idx="14117">
                  <c:v>11.649000000000001</c:v>
                </c:pt>
                <c:pt idx="14118">
                  <c:v>11.65</c:v>
                </c:pt>
                <c:pt idx="14119">
                  <c:v>11.651</c:v>
                </c:pt>
                <c:pt idx="14120">
                  <c:v>11.652000000000001</c:v>
                </c:pt>
                <c:pt idx="14121">
                  <c:v>11.653</c:v>
                </c:pt>
                <c:pt idx="14122">
                  <c:v>11.653</c:v>
                </c:pt>
                <c:pt idx="14123">
                  <c:v>11.654</c:v>
                </c:pt>
                <c:pt idx="14124">
                  <c:v>11.654999999999999</c:v>
                </c:pt>
                <c:pt idx="14125">
                  <c:v>11.656000000000001</c:v>
                </c:pt>
                <c:pt idx="14126">
                  <c:v>11.657</c:v>
                </c:pt>
                <c:pt idx="14127">
                  <c:v>11.657999999999999</c:v>
                </c:pt>
                <c:pt idx="14128">
                  <c:v>11.657999999999999</c:v>
                </c:pt>
                <c:pt idx="14129">
                  <c:v>11.659000000000001</c:v>
                </c:pt>
                <c:pt idx="14130">
                  <c:v>11.66</c:v>
                </c:pt>
                <c:pt idx="14131">
                  <c:v>11.661</c:v>
                </c:pt>
                <c:pt idx="14132">
                  <c:v>11.662000000000001</c:v>
                </c:pt>
                <c:pt idx="14133">
                  <c:v>11.663</c:v>
                </c:pt>
                <c:pt idx="14134">
                  <c:v>11.663</c:v>
                </c:pt>
                <c:pt idx="14135">
                  <c:v>11.664</c:v>
                </c:pt>
                <c:pt idx="14136">
                  <c:v>11.665000000000001</c:v>
                </c:pt>
                <c:pt idx="14137">
                  <c:v>11.666</c:v>
                </c:pt>
                <c:pt idx="14138">
                  <c:v>11.667</c:v>
                </c:pt>
                <c:pt idx="14139">
                  <c:v>11.668000000000001</c:v>
                </c:pt>
                <c:pt idx="14140">
                  <c:v>11.668000000000001</c:v>
                </c:pt>
                <c:pt idx="14141">
                  <c:v>11.669</c:v>
                </c:pt>
                <c:pt idx="14142">
                  <c:v>11.67</c:v>
                </c:pt>
                <c:pt idx="14143">
                  <c:v>11.670999999999999</c:v>
                </c:pt>
                <c:pt idx="14144">
                  <c:v>11.672000000000001</c:v>
                </c:pt>
                <c:pt idx="14145">
                  <c:v>11.673</c:v>
                </c:pt>
                <c:pt idx="14146">
                  <c:v>11.673</c:v>
                </c:pt>
                <c:pt idx="14147">
                  <c:v>11.673999999999999</c:v>
                </c:pt>
                <c:pt idx="14148">
                  <c:v>11.675000000000001</c:v>
                </c:pt>
                <c:pt idx="14149">
                  <c:v>11.676</c:v>
                </c:pt>
                <c:pt idx="14150">
                  <c:v>11.677</c:v>
                </c:pt>
                <c:pt idx="14151">
                  <c:v>11.678000000000001</c:v>
                </c:pt>
                <c:pt idx="14152">
                  <c:v>11.678000000000001</c:v>
                </c:pt>
                <c:pt idx="14153">
                  <c:v>11.679</c:v>
                </c:pt>
                <c:pt idx="14154">
                  <c:v>11.68</c:v>
                </c:pt>
                <c:pt idx="14155">
                  <c:v>11.681000000000001</c:v>
                </c:pt>
                <c:pt idx="14156">
                  <c:v>11.682</c:v>
                </c:pt>
                <c:pt idx="14157">
                  <c:v>11.683</c:v>
                </c:pt>
                <c:pt idx="14158">
                  <c:v>11.683</c:v>
                </c:pt>
                <c:pt idx="14159">
                  <c:v>11.683999999999999</c:v>
                </c:pt>
                <c:pt idx="14160">
                  <c:v>11.685</c:v>
                </c:pt>
                <c:pt idx="14161">
                  <c:v>11.686</c:v>
                </c:pt>
                <c:pt idx="14162">
                  <c:v>11.686999999999999</c:v>
                </c:pt>
                <c:pt idx="14163">
                  <c:v>11.688000000000001</c:v>
                </c:pt>
                <c:pt idx="14164">
                  <c:v>11.688000000000001</c:v>
                </c:pt>
                <c:pt idx="14165">
                  <c:v>11.689</c:v>
                </c:pt>
                <c:pt idx="14166">
                  <c:v>11.69</c:v>
                </c:pt>
                <c:pt idx="14167">
                  <c:v>11.691000000000001</c:v>
                </c:pt>
                <c:pt idx="14168">
                  <c:v>11.692</c:v>
                </c:pt>
                <c:pt idx="14169">
                  <c:v>11.693</c:v>
                </c:pt>
                <c:pt idx="14170">
                  <c:v>11.693</c:v>
                </c:pt>
                <c:pt idx="14171">
                  <c:v>11.694000000000001</c:v>
                </c:pt>
                <c:pt idx="14172">
                  <c:v>11.695</c:v>
                </c:pt>
                <c:pt idx="14173">
                  <c:v>11.696</c:v>
                </c:pt>
                <c:pt idx="14174">
                  <c:v>11.697000000000001</c:v>
                </c:pt>
                <c:pt idx="14175">
                  <c:v>11.698</c:v>
                </c:pt>
                <c:pt idx="14176">
                  <c:v>11.698</c:v>
                </c:pt>
                <c:pt idx="14177">
                  <c:v>11.699</c:v>
                </c:pt>
                <c:pt idx="14178">
                  <c:v>11.7</c:v>
                </c:pt>
                <c:pt idx="14179">
                  <c:v>11.701000000000001</c:v>
                </c:pt>
                <c:pt idx="14180">
                  <c:v>11.702</c:v>
                </c:pt>
                <c:pt idx="14181">
                  <c:v>11.702</c:v>
                </c:pt>
                <c:pt idx="14182">
                  <c:v>11.702999999999999</c:v>
                </c:pt>
                <c:pt idx="14183">
                  <c:v>11.704000000000001</c:v>
                </c:pt>
                <c:pt idx="14184">
                  <c:v>11.705</c:v>
                </c:pt>
                <c:pt idx="14185">
                  <c:v>11.706</c:v>
                </c:pt>
                <c:pt idx="14186">
                  <c:v>11.707000000000001</c:v>
                </c:pt>
                <c:pt idx="14187">
                  <c:v>11.707000000000001</c:v>
                </c:pt>
                <c:pt idx="14188">
                  <c:v>11.708</c:v>
                </c:pt>
                <c:pt idx="14189">
                  <c:v>11.709</c:v>
                </c:pt>
                <c:pt idx="14190">
                  <c:v>11.71</c:v>
                </c:pt>
                <c:pt idx="14191">
                  <c:v>11.711</c:v>
                </c:pt>
                <c:pt idx="14192">
                  <c:v>11.712</c:v>
                </c:pt>
                <c:pt idx="14193">
                  <c:v>11.712</c:v>
                </c:pt>
                <c:pt idx="14194">
                  <c:v>11.713000000000001</c:v>
                </c:pt>
                <c:pt idx="14195">
                  <c:v>11.714</c:v>
                </c:pt>
                <c:pt idx="14196">
                  <c:v>11.715</c:v>
                </c:pt>
                <c:pt idx="14197">
                  <c:v>11.715999999999999</c:v>
                </c:pt>
                <c:pt idx="14198">
                  <c:v>11.717000000000001</c:v>
                </c:pt>
                <c:pt idx="14199">
                  <c:v>11.717000000000001</c:v>
                </c:pt>
                <c:pt idx="14200">
                  <c:v>11.718</c:v>
                </c:pt>
                <c:pt idx="14201">
                  <c:v>11.718999999999999</c:v>
                </c:pt>
                <c:pt idx="14202">
                  <c:v>11.72</c:v>
                </c:pt>
                <c:pt idx="14203">
                  <c:v>11.721</c:v>
                </c:pt>
                <c:pt idx="14204">
                  <c:v>11.722</c:v>
                </c:pt>
                <c:pt idx="14205">
                  <c:v>11.722</c:v>
                </c:pt>
                <c:pt idx="14206">
                  <c:v>11.723000000000001</c:v>
                </c:pt>
                <c:pt idx="14207">
                  <c:v>11.724</c:v>
                </c:pt>
                <c:pt idx="14208">
                  <c:v>11.725</c:v>
                </c:pt>
                <c:pt idx="14209">
                  <c:v>11.726000000000001</c:v>
                </c:pt>
                <c:pt idx="14210">
                  <c:v>11.727</c:v>
                </c:pt>
                <c:pt idx="14211">
                  <c:v>11.727</c:v>
                </c:pt>
                <c:pt idx="14212">
                  <c:v>11.728</c:v>
                </c:pt>
                <c:pt idx="14213">
                  <c:v>11.729000000000001</c:v>
                </c:pt>
                <c:pt idx="14214">
                  <c:v>11.73</c:v>
                </c:pt>
                <c:pt idx="14215">
                  <c:v>11.731</c:v>
                </c:pt>
                <c:pt idx="14216">
                  <c:v>11.731999999999999</c:v>
                </c:pt>
                <c:pt idx="14217">
                  <c:v>11.731999999999999</c:v>
                </c:pt>
                <c:pt idx="14218">
                  <c:v>11.733000000000001</c:v>
                </c:pt>
                <c:pt idx="14219">
                  <c:v>11.734</c:v>
                </c:pt>
                <c:pt idx="14220">
                  <c:v>11.734999999999999</c:v>
                </c:pt>
                <c:pt idx="14221">
                  <c:v>11.736000000000001</c:v>
                </c:pt>
                <c:pt idx="14222">
                  <c:v>11.737</c:v>
                </c:pt>
                <c:pt idx="14223">
                  <c:v>11.737</c:v>
                </c:pt>
                <c:pt idx="14224">
                  <c:v>11.738</c:v>
                </c:pt>
                <c:pt idx="14225">
                  <c:v>11.739000000000001</c:v>
                </c:pt>
                <c:pt idx="14226">
                  <c:v>11.74</c:v>
                </c:pt>
                <c:pt idx="14227">
                  <c:v>11.741</c:v>
                </c:pt>
                <c:pt idx="14228">
                  <c:v>11.742000000000001</c:v>
                </c:pt>
                <c:pt idx="14229">
                  <c:v>11.742000000000001</c:v>
                </c:pt>
                <c:pt idx="14230">
                  <c:v>11.743</c:v>
                </c:pt>
                <c:pt idx="14231">
                  <c:v>11.744</c:v>
                </c:pt>
                <c:pt idx="14232">
                  <c:v>11.745000000000001</c:v>
                </c:pt>
                <c:pt idx="14233">
                  <c:v>11.746</c:v>
                </c:pt>
                <c:pt idx="14234">
                  <c:v>11.747</c:v>
                </c:pt>
                <c:pt idx="14235">
                  <c:v>11.747</c:v>
                </c:pt>
                <c:pt idx="14236">
                  <c:v>11.747999999999999</c:v>
                </c:pt>
                <c:pt idx="14237">
                  <c:v>11.749000000000001</c:v>
                </c:pt>
                <c:pt idx="14238">
                  <c:v>11.75</c:v>
                </c:pt>
                <c:pt idx="14239">
                  <c:v>11.750999999999999</c:v>
                </c:pt>
                <c:pt idx="14240">
                  <c:v>11.750999999999999</c:v>
                </c:pt>
                <c:pt idx="14241">
                  <c:v>11.752000000000001</c:v>
                </c:pt>
                <c:pt idx="14242">
                  <c:v>11.753</c:v>
                </c:pt>
                <c:pt idx="14243">
                  <c:v>11.754</c:v>
                </c:pt>
                <c:pt idx="14244">
                  <c:v>11.755000000000001</c:v>
                </c:pt>
                <c:pt idx="14245">
                  <c:v>11.756</c:v>
                </c:pt>
                <c:pt idx="14246">
                  <c:v>11.756</c:v>
                </c:pt>
                <c:pt idx="14247">
                  <c:v>11.757</c:v>
                </c:pt>
                <c:pt idx="14248">
                  <c:v>11.758000000000001</c:v>
                </c:pt>
                <c:pt idx="14249">
                  <c:v>11.759</c:v>
                </c:pt>
                <c:pt idx="14250">
                  <c:v>11.76</c:v>
                </c:pt>
                <c:pt idx="14251">
                  <c:v>11.761000000000001</c:v>
                </c:pt>
                <c:pt idx="14252">
                  <c:v>11.761000000000001</c:v>
                </c:pt>
                <c:pt idx="14253">
                  <c:v>11.762</c:v>
                </c:pt>
                <c:pt idx="14254">
                  <c:v>11.763</c:v>
                </c:pt>
                <c:pt idx="14255">
                  <c:v>11.763999999999999</c:v>
                </c:pt>
                <c:pt idx="14256">
                  <c:v>11.765000000000001</c:v>
                </c:pt>
                <c:pt idx="14257">
                  <c:v>11.766</c:v>
                </c:pt>
                <c:pt idx="14258">
                  <c:v>11.766</c:v>
                </c:pt>
                <c:pt idx="14259">
                  <c:v>11.766999999999999</c:v>
                </c:pt>
                <c:pt idx="14260">
                  <c:v>11.768000000000001</c:v>
                </c:pt>
                <c:pt idx="14261">
                  <c:v>11.769</c:v>
                </c:pt>
                <c:pt idx="14262">
                  <c:v>11.77</c:v>
                </c:pt>
                <c:pt idx="14263">
                  <c:v>11.771000000000001</c:v>
                </c:pt>
                <c:pt idx="14264">
                  <c:v>11.771000000000001</c:v>
                </c:pt>
                <c:pt idx="14265">
                  <c:v>11.772</c:v>
                </c:pt>
                <c:pt idx="14266">
                  <c:v>11.773</c:v>
                </c:pt>
                <c:pt idx="14267">
                  <c:v>11.774000000000001</c:v>
                </c:pt>
                <c:pt idx="14268">
                  <c:v>11.775</c:v>
                </c:pt>
                <c:pt idx="14269">
                  <c:v>11.776</c:v>
                </c:pt>
                <c:pt idx="14270">
                  <c:v>11.776</c:v>
                </c:pt>
                <c:pt idx="14271">
                  <c:v>11.777000000000001</c:v>
                </c:pt>
                <c:pt idx="14272">
                  <c:v>11.778</c:v>
                </c:pt>
                <c:pt idx="14273">
                  <c:v>11.779</c:v>
                </c:pt>
                <c:pt idx="14274">
                  <c:v>11.78</c:v>
                </c:pt>
                <c:pt idx="14275">
                  <c:v>11.781000000000001</c:v>
                </c:pt>
                <c:pt idx="14276">
                  <c:v>11.781000000000001</c:v>
                </c:pt>
                <c:pt idx="14277">
                  <c:v>11.782</c:v>
                </c:pt>
                <c:pt idx="14278">
                  <c:v>11.782999999999999</c:v>
                </c:pt>
                <c:pt idx="14279">
                  <c:v>11.784000000000001</c:v>
                </c:pt>
                <c:pt idx="14280">
                  <c:v>11.785</c:v>
                </c:pt>
                <c:pt idx="14281">
                  <c:v>11.786</c:v>
                </c:pt>
                <c:pt idx="14282">
                  <c:v>11.786</c:v>
                </c:pt>
                <c:pt idx="14283">
                  <c:v>11.787000000000001</c:v>
                </c:pt>
                <c:pt idx="14284">
                  <c:v>11.788</c:v>
                </c:pt>
                <c:pt idx="14285">
                  <c:v>11.789</c:v>
                </c:pt>
                <c:pt idx="14286">
                  <c:v>11.790000000000001</c:v>
                </c:pt>
                <c:pt idx="14287">
                  <c:v>11.791</c:v>
                </c:pt>
                <c:pt idx="14288">
                  <c:v>11.791</c:v>
                </c:pt>
                <c:pt idx="14289">
                  <c:v>11.792</c:v>
                </c:pt>
                <c:pt idx="14290">
                  <c:v>11.793000000000001</c:v>
                </c:pt>
                <c:pt idx="14291">
                  <c:v>11.794</c:v>
                </c:pt>
                <c:pt idx="14292">
                  <c:v>11.795</c:v>
                </c:pt>
                <c:pt idx="14293">
                  <c:v>11.795999999999999</c:v>
                </c:pt>
                <c:pt idx="14294">
                  <c:v>11.795999999999999</c:v>
                </c:pt>
                <c:pt idx="14295">
                  <c:v>11.797000000000001</c:v>
                </c:pt>
                <c:pt idx="14296">
                  <c:v>11.798</c:v>
                </c:pt>
                <c:pt idx="14297">
                  <c:v>11.798999999999999</c:v>
                </c:pt>
                <c:pt idx="14298">
                  <c:v>11.8</c:v>
                </c:pt>
                <c:pt idx="14299">
                  <c:v>11.801</c:v>
                </c:pt>
                <c:pt idx="14300">
                  <c:v>11.801</c:v>
                </c:pt>
                <c:pt idx="14301">
                  <c:v>11.802</c:v>
                </c:pt>
                <c:pt idx="14302">
                  <c:v>11.803000000000001</c:v>
                </c:pt>
                <c:pt idx="14303">
                  <c:v>11.804</c:v>
                </c:pt>
                <c:pt idx="14304">
                  <c:v>11.805</c:v>
                </c:pt>
                <c:pt idx="14305">
                  <c:v>11.805</c:v>
                </c:pt>
                <c:pt idx="14306">
                  <c:v>11.806000000000001</c:v>
                </c:pt>
                <c:pt idx="14307">
                  <c:v>11.807</c:v>
                </c:pt>
                <c:pt idx="14308">
                  <c:v>11.808</c:v>
                </c:pt>
                <c:pt idx="14309">
                  <c:v>11.808999999999999</c:v>
                </c:pt>
                <c:pt idx="14310">
                  <c:v>11.81</c:v>
                </c:pt>
                <c:pt idx="14311">
                  <c:v>11.81</c:v>
                </c:pt>
                <c:pt idx="14312">
                  <c:v>11.811</c:v>
                </c:pt>
                <c:pt idx="14313">
                  <c:v>11.811999999999999</c:v>
                </c:pt>
                <c:pt idx="14314">
                  <c:v>11.813000000000001</c:v>
                </c:pt>
                <c:pt idx="14315">
                  <c:v>11.814</c:v>
                </c:pt>
                <c:pt idx="14316">
                  <c:v>11.815</c:v>
                </c:pt>
                <c:pt idx="14317">
                  <c:v>11.815</c:v>
                </c:pt>
                <c:pt idx="14318">
                  <c:v>11.816000000000001</c:v>
                </c:pt>
                <c:pt idx="14319">
                  <c:v>11.817</c:v>
                </c:pt>
                <c:pt idx="14320">
                  <c:v>11.818</c:v>
                </c:pt>
                <c:pt idx="14321">
                  <c:v>11.819000000000001</c:v>
                </c:pt>
                <c:pt idx="14322">
                  <c:v>11.82</c:v>
                </c:pt>
                <c:pt idx="14323">
                  <c:v>11.82</c:v>
                </c:pt>
                <c:pt idx="14324">
                  <c:v>11.821</c:v>
                </c:pt>
                <c:pt idx="14325">
                  <c:v>11.822000000000001</c:v>
                </c:pt>
                <c:pt idx="14326">
                  <c:v>11.823</c:v>
                </c:pt>
                <c:pt idx="14327">
                  <c:v>11.824</c:v>
                </c:pt>
                <c:pt idx="14328">
                  <c:v>11.824999999999999</c:v>
                </c:pt>
                <c:pt idx="14329">
                  <c:v>11.824999999999999</c:v>
                </c:pt>
                <c:pt idx="14330">
                  <c:v>11.826000000000001</c:v>
                </c:pt>
                <c:pt idx="14331">
                  <c:v>11.827</c:v>
                </c:pt>
                <c:pt idx="14332">
                  <c:v>11.827999999999999</c:v>
                </c:pt>
                <c:pt idx="14333">
                  <c:v>11.829000000000001</c:v>
                </c:pt>
                <c:pt idx="14334">
                  <c:v>11.83</c:v>
                </c:pt>
                <c:pt idx="14335">
                  <c:v>11.83</c:v>
                </c:pt>
                <c:pt idx="14336">
                  <c:v>11.831</c:v>
                </c:pt>
                <c:pt idx="14337">
                  <c:v>11.832000000000001</c:v>
                </c:pt>
                <c:pt idx="14338">
                  <c:v>11.833</c:v>
                </c:pt>
                <c:pt idx="14339">
                  <c:v>11.834</c:v>
                </c:pt>
                <c:pt idx="14340">
                  <c:v>11.835000000000001</c:v>
                </c:pt>
                <c:pt idx="14341">
                  <c:v>11.835000000000001</c:v>
                </c:pt>
                <c:pt idx="14342">
                  <c:v>11.836</c:v>
                </c:pt>
                <c:pt idx="14343">
                  <c:v>11.837</c:v>
                </c:pt>
                <c:pt idx="14344">
                  <c:v>11.838000000000001</c:v>
                </c:pt>
                <c:pt idx="14345">
                  <c:v>11.839</c:v>
                </c:pt>
                <c:pt idx="14346">
                  <c:v>11.84</c:v>
                </c:pt>
                <c:pt idx="14347">
                  <c:v>11.84</c:v>
                </c:pt>
                <c:pt idx="14348">
                  <c:v>11.840999999999999</c:v>
                </c:pt>
                <c:pt idx="14349">
                  <c:v>11.842000000000001</c:v>
                </c:pt>
                <c:pt idx="14350">
                  <c:v>11.843</c:v>
                </c:pt>
                <c:pt idx="14351">
                  <c:v>11.843999999999999</c:v>
                </c:pt>
                <c:pt idx="14352">
                  <c:v>11.845000000000001</c:v>
                </c:pt>
                <c:pt idx="14353">
                  <c:v>11.845000000000001</c:v>
                </c:pt>
                <c:pt idx="14354">
                  <c:v>11.846</c:v>
                </c:pt>
                <c:pt idx="14355">
                  <c:v>11.847</c:v>
                </c:pt>
                <c:pt idx="14356">
                  <c:v>11.848000000000001</c:v>
                </c:pt>
                <c:pt idx="14357">
                  <c:v>11.849</c:v>
                </c:pt>
                <c:pt idx="14358">
                  <c:v>11.85</c:v>
                </c:pt>
                <c:pt idx="14359">
                  <c:v>11.85</c:v>
                </c:pt>
                <c:pt idx="14360">
                  <c:v>11.851000000000001</c:v>
                </c:pt>
                <c:pt idx="14361">
                  <c:v>11.852</c:v>
                </c:pt>
                <c:pt idx="14362">
                  <c:v>11.853</c:v>
                </c:pt>
                <c:pt idx="14363">
                  <c:v>11.854000000000001</c:v>
                </c:pt>
                <c:pt idx="14364">
                  <c:v>11.854000000000001</c:v>
                </c:pt>
                <c:pt idx="14365">
                  <c:v>11.855</c:v>
                </c:pt>
                <c:pt idx="14366">
                  <c:v>11.856</c:v>
                </c:pt>
                <c:pt idx="14367">
                  <c:v>11.856999999999999</c:v>
                </c:pt>
                <c:pt idx="14368">
                  <c:v>11.858000000000001</c:v>
                </c:pt>
                <c:pt idx="14369">
                  <c:v>11.859</c:v>
                </c:pt>
                <c:pt idx="14370">
                  <c:v>11.859</c:v>
                </c:pt>
                <c:pt idx="14371">
                  <c:v>11.86</c:v>
                </c:pt>
                <c:pt idx="14372">
                  <c:v>11.861000000000001</c:v>
                </c:pt>
                <c:pt idx="14373">
                  <c:v>11.862</c:v>
                </c:pt>
                <c:pt idx="14374">
                  <c:v>11.863</c:v>
                </c:pt>
                <c:pt idx="14375">
                  <c:v>11.864000000000001</c:v>
                </c:pt>
                <c:pt idx="14376">
                  <c:v>11.864000000000001</c:v>
                </c:pt>
                <c:pt idx="14377">
                  <c:v>11.865</c:v>
                </c:pt>
                <c:pt idx="14378">
                  <c:v>11.866</c:v>
                </c:pt>
                <c:pt idx="14379">
                  <c:v>11.867000000000001</c:v>
                </c:pt>
                <c:pt idx="14380">
                  <c:v>11.868</c:v>
                </c:pt>
                <c:pt idx="14381">
                  <c:v>11.869</c:v>
                </c:pt>
                <c:pt idx="14382">
                  <c:v>11.869</c:v>
                </c:pt>
                <c:pt idx="14383">
                  <c:v>11.870000000000001</c:v>
                </c:pt>
                <c:pt idx="14384">
                  <c:v>11.871</c:v>
                </c:pt>
                <c:pt idx="14385">
                  <c:v>11.872</c:v>
                </c:pt>
                <c:pt idx="14386">
                  <c:v>11.872999999999999</c:v>
                </c:pt>
                <c:pt idx="14387">
                  <c:v>11.874000000000001</c:v>
                </c:pt>
                <c:pt idx="14388">
                  <c:v>11.874000000000001</c:v>
                </c:pt>
                <c:pt idx="14389">
                  <c:v>11.875</c:v>
                </c:pt>
                <c:pt idx="14390">
                  <c:v>11.875999999999999</c:v>
                </c:pt>
                <c:pt idx="14391">
                  <c:v>11.877000000000001</c:v>
                </c:pt>
                <c:pt idx="14392">
                  <c:v>11.878</c:v>
                </c:pt>
                <c:pt idx="14393">
                  <c:v>11.879</c:v>
                </c:pt>
                <c:pt idx="14394">
                  <c:v>11.879</c:v>
                </c:pt>
                <c:pt idx="14395">
                  <c:v>11.88</c:v>
                </c:pt>
                <c:pt idx="14396">
                  <c:v>11.881</c:v>
                </c:pt>
                <c:pt idx="14397">
                  <c:v>11.882</c:v>
                </c:pt>
                <c:pt idx="14398">
                  <c:v>11.883000000000001</c:v>
                </c:pt>
                <c:pt idx="14399">
                  <c:v>11.884</c:v>
                </c:pt>
                <c:pt idx="14400">
                  <c:v>11.884</c:v>
                </c:pt>
                <c:pt idx="14401">
                  <c:v>11.885</c:v>
                </c:pt>
                <c:pt idx="14402">
                  <c:v>11.886000000000001</c:v>
                </c:pt>
                <c:pt idx="14403">
                  <c:v>11.887</c:v>
                </c:pt>
                <c:pt idx="14404">
                  <c:v>11.888</c:v>
                </c:pt>
                <c:pt idx="14405">
                  <c:v>11.888999999999999</c:v>
                </c:pt>
                <c:pt idx="14406">
                  <c:v>11.888999999999999</c:v>
                </c:pt>
                <c:pt idx="14407">
                  <c:v>11.89</c:v>
                </c:pt>
                <c:pt idx="14408">
                  <c:v>11.891</c:v>
                </c:pt>
                <c:pt idx="14409">
                  <c:v>11.891999999999999</c:v>
                </c:pt>
                <c:pt idx="14410">
                  <c:v>11.893000000000001</c:v>
                </c:pt>
                <c:pt idx="14411">
                  <c:v>11.894</c:v>
                </c:pt>
                <c:pt idx="14412">
                  <c:v>11.894</c:v>
                </c:pt>
                <c:pt idx="14413">
                  <c:v>11.895</c:v>
                </c:pt>
                <c:pt idx="14414">
                  <c:v>11.896000000000001</c:v>
                </c:pt>
                <c:pt idx="14415">
                  <c:v>11.897</c:v>
                </c:pt>
                <c:pt idx="14416">
                  <c:v>11.898</c:v>
                </c:pt>
                <c:pt idx="14417">
                  <c:v>11.899000000000001</c:v>
                </c:pt>
                <c:pt idx="14418">
                  <c:v>11.899000000000001</c:v>
                </c:pt>
                <c:pt idx="14419">
                  <c:v>11.9</c:v>
                </c:pt>
                <c:pt idx="14420">
                  <c:v>11.901</c:v>
                </c:pt>
                <c:pt idx="14421">
                  <c:v>11.902000000000001</c:v>
                </c:pt>
                <c:pt idx="14422">
                  <c:v>11.903</c:v>
                </c:pt>
                <c:pt idx="14423">
                  <c:v>11.904</c:v>
                </c:pt>
                <c:pt idx="14424">
                  <c:v>11.904</c:v>
                </c:pt>
                <c:pt idx="14425">
                  <c:v>11.904999999999999</c:v>
                </c:pt>
                <c:pt idx="14426">
                  <c:v>11.906000000000001</c:v>
                </c:pt>
                <c:pt idx="14427">
                  <c:v>11.907</c:v>
                </c:pt>
                <c:pt idx="14428">
                  <c:v>11.907999999999999</c:v>
                </c:pt>
                <c:pt idx="14429">
                  <c:v>11.907999999999999</c:v>
                </c:pt>
                <c:pt idx="14430">
                  <c:v>11.909000000000001</c:v>
                </c:pt>
                <c:pt idx="14431">
                  <c:v>11.91</c:v>
                </c:pt>
                <c:pt idx="14432">
                  <c:v>11.911</c:v>
                </c:pt>
                <c:pt idx="14433">
                  <c:v>11.912000000000001</c:v>
                </c:pt>
                <c:pt idx="14434">
                  <c:v>11.913</c:v>
                </c:pt>
                <c:pt idx="14435">
                  <c:v>11.913</c:v>
                </c:pt>
                <c:pt idx="14436">
                  <c:v>11.914</c:v>
                </c:pt>
                <c:pt idx="14437">
                  <c:v>11.915000000000001</c:v>
                </c:pt>
                <c:pt idx="14438">
                  <c:v>11.916</c:v>
                </c:pt>
                <c:pt idx="14439">
                  <c:v>11.917</c:v>
                </c:pt>
                <c:pt idx="14440">
                  <c:v>11.918000000000001</c:v>
                </c:pt>
                <c:pt idx="14441">
                  <c:v>11.918000000000001</c:v>
                </c:pt>
                <c:pt idx="14442">
                  <c:v>11.919</c:v>
                </c:pt>
                <c:pt idx="14443">
                  <c:v>11.92</c:v>
                </c:pt>
                <c:pt idx="14444">
                  <c:v>11.920999999999999</c:v>
                </c:pt>
                <c:pt idx="14445">
                  <c:v>11.922000000000001</c:v>
                </c:pt>
                <c:pt idx="14446">
                  <c:v>11.923</c:v>
                </c:pt>
                <c:pt idx="14447">
                  <c:v>11.923</c:v>
                </c:pt>
                <c:pt idx="14448">
                  <c:v>11.923999999999999</c:v>
                </c:pt>
                <c:pt idx="14449">
                  <c:v>11.925000000000001</c:v>
                </c:pt>
                <c:pt idx="14450">
                  <c:v>11.926</c:v>
                </c:pt>
                <c:pt idx="14451">
                  <c:v>11.927</c:v>
                </c:pt>
                <c:pt idx="14452">
                  <c:v>11.928000000000001</c:v>
                </c:pt>
                <c:pt idx="14453">
                  <c:v>11.928000000000001</c:v>
                </c:pt>
                <c:pt idx="14454">
                  <c:v>11.929</c:v>
                </c:pt>
                <c:pt idx="14455">
                  <c:v>11.93</c:v>
                </c:pt>
                <c:pt idx="14456">
                  <c:v>11.931000000000001</c:v>
                </c:pt>
                <c:pt idx="14457">
                  <c:v>11.932</c:v>
                </c:pt>
                <c:pt idx="14458">
                  <c:v>11.933</c:v>
                </c:pt>
                <c:pt idx="14459">
                  <c:v>11.933</c:v>
                </c:pt>
                <c:pt idx="14460">
                  <c:v>11.933999999999999</c:v>
                </c:pt>
                <c:pt idx="14461">
                  <c:v>11.935</c:v>
                </c:pt>
                <c:pt idx="14462">
                  <c:v>11.936</c:v>
                </c:pt>
                <c:pt idx="14463">
                  <c:v>11.936999999999999</c:v>
                </c:pt>
                <c:pt idx="14464">
                  <c:v>11.938000000000001</c:v>
                </c:pt>
                <c:pt idx="14465">
                  <c:v>11.938000000000001</c:v>
                </c:pt>
                <c:pt idx="14466">
                  <c:v>11.939</c:v>
                </c:pt>
                <c:pt idx="14467">
                  <c:v>11.94</c:v>
                </c:pt>
                <c:pt idx="14468">
                  <c:v>11.941000000000001</c:v>
                </c:pt>
                <c:pt idx="14469">
                  <c:v>11.942</c:v>
                </c:pt>
                <c:pt idx="14470">
                  <c:v>11.943</c:v>
                </c:pt>
                <c:pt idx="14471">
                  <c:v>11.943</c:v>
                </c:pt>
                <c:pt idx="14472">
                  <c:v>11.944000000000001</c:v>
                </c:pt>
                <c:pt idx="14473">
                  <c:v>11.945</c:v>
                </c:pt>
                <c:pt idx="14474">
                  <c:v>11.946</c:v>
                </c:pt>
                <c:pt idx="14475">
                  <c:v>11.947000000000001</c:v>
                </c:pt>
                <c:pt idx="14476">
                  <c:v>11.948</c:v>
                </c:pt>
                <c:pt idx="14477">
                  <c:v>11.948</c:v>
                </c:pt>
                <c:pt idx="14478">
                  <c:v>11.949</c:v>
                </c:pt>
                <c:pt idx="14479">
                  <c:v>11.95</c:v>
                </c:pt>
                <c:pt idx="14480">
                  <c:v>11.951000000000001</c:v>
                </c:pt>
                <c:pt idx="14481">
                  <c:v>11.952</c:v>
                </c:pt>
                <c:pt idx="14482">
                  <c:v>11.952999999999999</c:v>
                </c:pt>
                <c:pt idx="14483">
                  <c:v>11.952999999999999</c:v>
                </c:pt>
                <c:pt idx="14484">
                  <c:v>11.954000000000001</c:v>
                </c:pt>
                <c:pt idx="14485">
                  <c:v>11.955</c:v>
                </c:pt>
                <c:pt idx="14486">
                  <c:v>11.956</c:v>
                </c:pt>
                <c:pt idx="14487">
                  <c:v>11.957000000000001</c:v>
                </c:pt>
                <c:pt idx="14488">
                  <c:v>11.957000000000001</c:v>
                </c:pt>
                <c:pt idx="14489">
                  <c:v>11.958</c:v>
                </c:pt>
                <c:pt idx="14490">
                  <c:v>11.959</c:v>
                </c:pt>
                <c:pt idx="14491">
                  <c:v>11.96</c:v>
                </c:pt>
                <c:pt idx="14492">
                  <c:v>11.961</c:v>
                </c:pt>
                <c:pt idx="14493">
                  <c:v>11.962</c:v>
                </c:pt>
                <c:pt idx="14494">
                  <c:v>11.962</c:v>
                </c:pt>
                <c:pt idx="14495">
                  <c:v>11.963000000000001</c:v>
                </c:pt>
                <c:pt idx="14496">
                  <c:v>11.964</c:v>
                </c:pt>
                <c:pt idx="14497">
                  <c:v>11.965</c:v>
                </c:pt>
                <c:pt idx="14498">
                  <c:v>11.965999999999999</c:v>
                </c:pt>
                <c:pt idx="14499">
                  <c:v>11.967000000000001</c:v>
                </c:pt>
                <c:pt idx="14500">
                  <c:v>11.967000000000001</c:v>
                </c:pt>
                <c:pt idx="14501">
                  <c:v>11.968</c:v>
                </c:pt>
                <c:pt idx="14502">
                  <c:v>11.968999999999999</c:v>
                </c:pt>
                <c:pt idx="14503">
                  <c:v>11.97</c:v>
                </c:pt>
                <c:pt idx="14504">
                  <c:v>11.971</c:v>
                </c:pt>
                <c:pt idx="14505">
                  <c:v>11.972</c:v>
                </c:pt>
                <c:pt idx="14506">
                  <c:v>11.972</c:v>
                </c:pt>
                <c:pt idx="14507">
                  <c:v>11.973000000000001</c:v>
                </c:pt>
                <c:pt idx="14508">
                  <c:v>11.974</c:v>
                </c:pt>
                <c:pt idx="14509">
                  <c:v>11.975</c:v>
                </c:pt>
                <c:pt idx="14510">
                  <c:v>11.976000000000001</c:v>
                </c:pt>
                <c:pt idx="14511">
                  <c:v>11.977</c:v>
                </c:pt>
                <c:pt idx="14512">
                  <c:v>11.977</c:v>
                </c:pt>
                <c:pt idx="14513">
                  <c:v>11.978</c:v>
                </c:pt>
                <c:pt idx="14514">
                  <c:v>11.979000000000001</c:v>
                </c:pt>
                <c:pt idx="14515">
                  <c:v>11.98</c:v>
                </c:pt>
                <c:pt idx="14516">
                  <c:v>11.981</c:v>
                </c:pt>
                <c:pt idx="14517">
                  <c:v>11.981999999999999</c:v>
                </c:pt>
                <c:pt idx="14518">
                  <c:v>11.981999999999999</c:v>
                </c:pt>
                <c:pt idx="14519">
                  <c:v>11.983000000000001</c:v>
                </c:pt>
                <c:pt idx="14520">
                  <c:v>11.984</c:v>
                </c:pt>
                <c:pt idx="14521">
                  <c:v>11.984999999999999</c:v>
                </c:pt>
                <c:pt idx="14522">
                  <c:v>11.986000000000001</c:v>
                </c:pt>
                <c:pt idx="14523">
                  <c:v>11.987</c:v>
                </c:pt>
                <c:pt idx="14524">
                  <c:v>11.987</c:v>
                </c:pt>
                <c:pt idx="14525">
                  <c:v>11.988</c:v>
                </c:pt>
                <c:pt idx="14526">
                  <c:v>11.989000000000001</c:v>
                </c:pt>
                <c:pt idx="14527">
                  <c:v>11.99</c:v>
                </c:pt>
                <c:pt idx="14528">
                  <c:v>11.991</c:v>
                </c:pt>
                <c:pt idx="14529">
                  <c:v>11.992000000000001</c:v>
                </c:pt>
                <c:pt idx="14530">
                  <c:v>11.992000000000001</c:v>
                </c:pt>
                <c:pt idx="14531">
                  <c:v>11.993</c:v>
                </c:pt>
                <c:pt idx="14532">
                  <c:v>11.994</c:v>
                </c:pt>
                <c:pt idx="14533">
                  <c:v>11.995000000000001</c:v>
                </c:pt>
                <c:pt idx="14534">
                  <c:v>11.996</c:v>
                </c:pt>
                <c:pt idx="14535">
                  <c:v>11.997</c:v>
                </c:pt>
                <c:pt idx="14536">
                  <c:v>11.997</c:v>
                </c:pt>
                <c:pt idx="14537">
                  <c:v>11.997999999999999</c:v>
                </c:pt>
                <c:pt idx="14538">
                  <c:v>11.999000000000001</c:v>
                </c:pt>
                <c:pt idx="14539">
                  <c:v>12</c:v>
                </c:pt>
                <c:pt idx="14540">
                  <c:v>12.000999999999999</c:v>
                </c:pt>
                <c:pt idx="14541">
                  <c:v>12.002000000000001</c:v>
                </c:pt>
                <c:pt idx="14542">
                  <c:v>12.002000000000001</c:v>
                </c:pt>
                <c:pt idx="14543">
                  <c:v>12.003</c:v>
                </c:pt>
                <c:pt idx="14544">
                  <c:v>12.004</c:v>
                </c:pt>
                <c:pt idx="14545">
                  <c:v>12.005000000000001</c:v>
                </c:pt>
                <c:pt idx="14546">
                  <c:v>12.006</c:v>
                </c:pt>
                <c:pt idx="14547">
                  <c:v>12.007</c:v>
                </c:pt>
                <c:pt idx="14548">
                  <c:v>12.007</c:v>
                </c:pt>
                <c:pt idx="14549">
                  <c:v>12.008000000000001</c:v>
                </c:pt>
                <c:pt idx="14550">
                  <c:v>12.009</c:v>
                </c:pt>
                <c:pt idx="14551">
                  <c:v>12.01</c:v>
                </c:pt>
                <c:pt idx="14552">
                  <c:v>12.011000000000001</c:v>
                </c:pt>
                <c:pt idx="14553">
                  <c:v>12.011000000000001</c:v>
                </c:pt>
                <c:pt idx="14554">
                  <c:v>12.012</c:v>
                </c:pt>
                <c:pt idx="14555">
                  <c:v>12.013</c:v>
                </c:pt>
                <c:pt idx="14556">
                  <c:v>12.013999999999999</c:v>
                </c:pt>
                <c:pt idx="14557">
                  <c:v>12.015000000000001</c:v>
                </c:pt>
                <c:pt idx="14558">
                  <c:v>12.016</c:v>
                </c:pt>
                <c:pt idx="14559">
                  <c:v>12.016</c:v>
                </c:pt>
                <c:pt idx="14560">
                  <c:v>12.016999999999999</c:v>
                </c:pt>
                <c:pt idx="14561">
                  <c:v>12.018000000000001</c:v>
                </c:pt>
                <c:pt idx="14562">
                  <c:v>12.019</c:v>
                </c:pt>
                <c:pt idx="14563">
                  <c:v>12.02</c:v>
                </c:pt>
                <c:pt idx="14564">
                  <c:v>12.021000000000001</c:v>
                </c:pt>
                <c:pt idx="14565">
                  <c:v>12.021000000000001</c:v>
                </c:pt>
                <c:pt idx="14566">
                  <c:v>12.022</c:v>
                </c:pt>
                <c:pt idx="14567">
                  <c:v>12.023</c:v>
                </c:pt>
                <c:pt idx="14568">
                  <c:v>12.024000000000001</c:v>
                </c:pt>
                <c:pt idx="14569">
                  <c:v>12.025</c:v>
                </c:pt>
                <c:pt idx="14570">
                  <c:v>12.026</c:v>
                </c:pt>
                <c:pt idx="14571">
                  <c:v>12.026</c:v>
                </c:pt>
                <c:pt idx="14572">
                  <c:v>12.027000000000001</c:v>
                </c:pt>
                <c:pt idx="14573">
                  <c:v>12.028</c:v>
                </c:pt>
                <c:pt idx="14574">
                  <c:v>12.029</c:v>
                </c:pt>
                <c:pt idx="14575">
                  <c:v>12.03</c:v>
                </c:pt>
                <c:pt idx="14576">
                  <c:v>12.031000000000001</c:v>
                </c:pt>
                <c:pt idx="14577">
                  <c:v>12.031000000000001</c:v>
                </c:pt>
                <c:pt idx="14578">
                  <c:v>12.032</c:v>
                </c:pt>
                <c:pt idx="14579">
                  <c:v>12.032999999999999</c:v>
                </c:pt>
                <c:pt idx="14580">
                  <c:v>12.034000000000001</c:v>
                </c:pt>
                <c:pt idx="14581">
                  <c:v>12.035</c:v>
                </c:pt>
                <c:pt idx="14582">
                  <c:v>12.036</c:v>
                </c:pt>
                <c:pt idx="14583">
                  <c:v>12.036</c:v>
                </c:pt>
                <c:pt idx="14584">
                  <c:v>12.037000000000001</c:v>
                </c:pt>
                <c:pt idx="14585">
                  <c:v>12.038</c:v>
                </c:pt>
                <c:pt idx="14586">
                  <c:v>12.039</c:v>
                </c:pt>
                <c:pt idx="14587">
                  <c:v>12.040000000000001</c:v>
                </c:pt>
                <c:pt idx="14588">
                  <c:v>12.041</c:v>
                </c:pt>
                <c:pt idx="14589">
                  <c:v>12.041</c:v>
                </c:pt>
                <c:pt idx="14590">
                  <c:v>12.042</c:v>
                </c:pt>
                <c:pt idx="14591">
                  <c:v>12.043000000000001</c:v>
                </c:pt>
                <c:pt idx="14592">
                  <c:v>12.044</c:v>
                </c:pt>
                <c:pt idx="14593">
                  <c:v>12.045</c:v>
                </c:pt>
                <c:pt idx="14594">
                  <c:v>12.045999999999999</c:v>
                </c:pt>
                <c:pt idx="14595">
                  <c:v>12.045999999999999</c:v>
                </c:pt>
                <c:pt idx="14596">
                  <c:v>12.047000000000001</c:v>
                </c:pt>
                <c:pt idx="14597">
                  <c:v>12.048</c:v>
                </c:pt>
                <c:pt idx="14598">
                  <c:v>12.048999999999999</c:v>
                </c:pt>
                <c:pt idx="14599">
                  <c:v>12.05</c:v>
                </c:pt>
                <c:pt idx="14600">
                  <c:v>12.051</c:v>
                </c:pt>
                <c:pt idx="14601">
                  <c:v>12.051</c:v>
                </c:pt>
                <c:pt idx="14602">
                  <c:v>12.052</c:v>
                </c:pt>
                <c:pt idx="14603">
                  <c:v>12.053000000000001</c:v>
                </c:pt>
                <c:pt idx="14604">
                  <c:v>12.054</c:v>
                </c:pt>
                <c:pt idx="14605">
                  <c:v>12.055</c:v>
                </c:pt>
                <c:pt idx="14606">
                  <c:v>12.056000000000001</c:v>
                </c:pt>
                <c:pt idx="14607">
                  <c:v>12.056000000000001</c:v>
                </c:pt>
                <c:pt idx="14608">
                  <c:v>12.057</c:v>
                </c:pt>
                <c:pt idx="14609">
                  <c:v>12.058</c:v>
                </c:pt>
                <c:pt idx="14610">
                  <c:v>12.058999999999999</c:v>
                </c:pt>
                <c:pt idx="14611">
                  <c:v>12.06</c:v>
                </c:pt>
                <c:pt idx="14612">
                  <c:v>12.06</c:v>
                </c:pt>
                <c:pt idx="14613">
                  <c:v>12.061</c:v>
                </c:pt>
                <c:pt idx="14614">
                  <c:v>12.061999999999999</c:v>
                </c:pt>
                <c:pt idx="14615">
                  <c:v>12.063000000000001</c:v>
                </c:pt>
                <c:pt idx="14616">
                  <c:v>12.064</c:v>
                </c:pt>
                <c:pt idx="14617">
                  <c:v>12.065</c:v>
                </c:pt>
                <c:pt idx="14618">
                  <c:v>12.065</c:v>
                </c:pt>
                <c:pt idx="14619">
                  <c:v>12.066000000000001</c:v>
                </c:pt>
                <c:pt idx="14620">
                  <c:v>12.067</c:v>
                </c:pt>
                <c:pt idx="14621">
                  <c:v>12.068</c:v>
                </c:pt>
                <c:pt idx="14622">
                  <c:v>12.069000000000001</c:v>
                </c:pt>
                <c:pt idx="14623">
                  <c:v>12.07</c:v>
                </c:pt>
                <c:pt idx="14624">
                  <c:v>12.07</c:v>
                </c:pt>
                <c:pt idx="14625">
                  <c:v>12.071</c:v>
                </c:pt>
                <c:pt idx="14626">
                  <c:v>12.072000000000001</c:v>
                </c:pt>
                <c:pt idx="14627">
                  <c:v>12.073</c:v>
                </c:pt>
                <c:pt idx="14628">
                  <c:v>12.074</c:v>
                </c:pt>
                <c:pt idx="14629">
                  <c:v>12.074999999999999</c:v>
                </c:pt>
                <c:pt idx="14630">
                  <c:v>12.074999999999999</c:v>
                </c:pt>
                <c:pt idx="14631">
                  <c:v>12.076000000000001</c:v>
                </c:pt>
                <c:pt idx="14632">
                  <c:v>12.077</c:v>
                </c:pt>
                <c:pt idx="14633">
                  <c:v>12.077999999999999</c:v>
                </c:pt>
                <c:pt idx="14634">
                  <c:v>12.079000000000001</c:v>
                </c:pt>
                <c:pt idx="14635">
                  <c:v>12.08</c:v>
                </c:pt>
                <c:pt idx="14636">
                  <c:v>12.08</c:v>
                </c:pt>
                <c:pt idx="14637">
                  <c:v>12.081</c:v>
                </c:pt>
                <c:pt idx="14638">
                  <c:v>12.082000000000001</c:v>
                </c:pt>
                <c:pt idx="14639">
                  <c:v>12.083</c:v>
                </c:pt>
                <c:pt idx="14640">
                  <c:v>12.084</c:v>
                </c:pt>
                <c:pt idx="14641">
                  <c:v>12.085000000000001</c:v>
                </c:pt>
                <c:pt idx="14642">
                  <c:v>12.085000000000001</c:v>
                </c:pt>
                <c:pt idx="14643">
                  <c:v>12.086</c:v>
                </c:pt>
                <c:pt idx="14644">
                  <c:v>12.087</c:v>
                </c:pt>
                <c:pt idx="14645">
                  <c:v>12.088000000000001</c:v>
                </c:pt>
                <c:pt idx="14646">
                  <c:v>12.089</c:v>
                </c:pt>
                <c:pt idx="14647">
                  <c:v>12.09</c:v>
                </c:pt>
                <c:pt idx="14648">
                  <c:v>12.09</c:v>
                </c:pt>
                <c:pt idx="14649">
                  <c:v>12.090999999999999</c:v>
                </c:pt>
                <c:pt idx="14650">
                  <c:v>12.092000000000001</c:v>
                </c:pt>
                <c:pt idx="14651">
                  <c:v>12.093</c:v>
                </c:pt>
                <c:pt idx="14652">
                  <c:v>12.093999999999999</c:v>
                </c:pt>
                <c:pt idx="14653">
                  <c:v>12.095000000000001</c:v>
                </c:pt>
                <c:pt idx="14654">
                  <c:v>12.095000000000001</c:v>
                </c:pt>
                <c:pt idx="14655">
                  <c:v>12.096</c:v>
                </c:pt>
                <c:pt idx="14656">
                  <c:v>12.097</c:v>
                </c:pt>
                <c:pt idx="14657">
                  <c:v>12.098000000000001</c:v>
                </c:pt>
                <c:pt idx="14658">
                  <c:v>12.099</c:v>
                </c:pt>
                <c:pt idx="14659">
                  <c:v>12.1</c:v>
                </c:pt>
                <c:pt idx="14660">
                  <c:v>12.1</c:v>
                </c:pt>
                <c:pt idx="14661">
                  <c:v>12.101000000000001</c:v>
                </c:pt>
                <c:pt idx="14662">
                  <c:v>12.102</c:v>
                </c:pt>
                <c:pt idx="14663">
                  <c:v>12.103</c:v>
                </c:pt>
                <c:pt idx="14664">
                  <c:v>12.104000000000001</c:v>
                </c:pt>
                <c:pt idx="14665">
                  <c:v>12.105</c:v>
                </c:pt>
                <c:pt idx="14666">
                  <c:v>12.105</c:v>
                </c:pt>
                <c:pt idx="14667">
                  <c:v>12.106</c:v>
                </c:pt>
                <c:pt idx="14668">
                  <c:v>12.106999999999999</c:v>
                </c:pt>
                <c:pt idx="14669">
                  <c:v>12.108000000000001</c:v>
                </c:pt>
                <c:pt idx="14670">
                  <c:v>12.109</c:v>
                </c:pt>
                <c:pt idx="14671">
                  <c:v>12.11</c:v>
                </c:pt>
                <c:pt idx="14672">
                  <c:v>12.11</c:v>
                </c:pt>
                <c:pt idx="14673">
                  <c:v>12.111000000000001</c:v>
                </c:pt>
                <c:pt idx="14674">
                  <c:v>12.112</c:v>
                </c:pt>
                <c:pt idx="14675">
                  <c:v>12.113</c:v>
                </c:pt>
                <c:pt idx="14676">
                  <c:v>12.114000000000001</c:v>
                </c:pt>
                <c:pt idx="14677">
                  <c:v>12.114000000000001</c:v>
                </c:pt>
                <c:pt idx="14678">
                  <c:v>12.115</c:v>
                </c:pt>
                <c:pt idx="14679">
                  <c:v>12.116</c:v>
                </c:pt>
                <c:pt idx="14680">
                  <c:v>12.117000000000001</c:v>
                </c:pt>
                <c:pt idx="14681">
                  <c:v>12.118</c:v>
                </c:pt>
                <c:pt idx="14682">
                  <c:v>12.119</c:v>
                </c:pt>
                <c:pt idx="14683">
                  <c:v>12.119</c:v>
                </c:pt>
                <c:pt idx="14684">
                  <c:v>12.120000000000001</c:v>
                </c:pt>
                <c:pt idx="14685">
                  <c:v>12.121</c:v>
                </c:pt>
                <c:pt idx="14686">
                  <c:v>12.122</c:v>
                </c:pt>
                <c:pt idx="14687">
                  <c:v>12.122999999999999</c:v>
                </c:pt>
                <c:pt idx="14688">
                  <c:v>12.124000000000001</c:v>
                </c:pt>
                <c:pt idx="14689">
                  <c:v>12.124000000000001</c:v>
                </c:pt>
                <c:pt idx="14690">
                  <c:v>12.125</c:v>
                </c:pt>
                <c:pt idx="14691">
                  <c:v>12.125999999999999</c:v>
                </c:pt>
                <c:pt idx="14692">
                  <c:v>12.127000000000001</c:v>
                </c:pt>
                <c:pt idx="14693">
                  <c:v>12.128</c:v>
                </c:pt>
                <c:pt idx="14694">
                  <c:v>12.129</c:v>
                </c:pt>
                <c:pt idx="14695">
                  <c:v>12.129</c:v>
                </c:pt>
                <c:pt idx="14696">
                  <c:v>12.13</c:v>
                </c:pt>
                <c:pt idx="14697">
                  <c:v>12.131</c:v>
                </c:pt>
                <c:pt idx="14698">
                  <c:v>12.132</c:v>
                </c:pt>
                <c:pt idx="14699">
                  <c:v>12.133000000000001</c:v>
                </c:pt>
                <c:pt idx="14700">
                  <c:v>12.134</c:v>
                </c:pt>
                <c:pt idx="14701">
                  <c:v>12.134</c:v>
                </c:pt>
                <c:pt idx="14702">
                  <c:v>12.135</c:v>
                </c:pt>
                <c:pt idx="14703">
                  <c:v>12.136000000000001</c:v>
                </c:pt>
                <c:pt idx="14704">
                  <c:v>12.137</c:v>
                </c:pt>
                <c:pt idx="14705">
                  <c:v>12.138</c:v>
                </c:pt>
                <c:pt idx="14706">
                  <c:v>12.138999999999999</c:v>
                </c:pt>
                <c:pt idx="14707">
                  <c:v>12.138999999999999</c:v>
                </c:pt>
                <c:pt idx="14708">
                  <c:v>12.14</c:v>
                </c:pt>
                <c:pt idx="14709">
                  <c:v>12.141</c:v>
                </c:pt>
                <c:pt idx="14710">
                  <c:v>12.141999999999999</c:v>
                </c:pt>
                <c:pt idx="14711">
                  <c:v>12.143000000000001</c:v>
                </c:pt>
                <c:pt idx="14712">
                  <c:v>12.144</c:v>
                </c:pt>
                <c:pt idx="14713">
                  <c:v>12.144</c:v>
                </c:pt>
                <c:pt idx="14714">
                  <c:v>12.145</c:v>
                </c:pt>
                <c:pt idx="14715">
                  <c:v>12.146000000000001</c:v>
                </c:pt>
                <c:pt idx="14716">
                  <c:v>12.147</c:v>
                </c:pt>
                <c:pt idx="14717">
                  <c:v>12.148</c:v>
                </c:pt>
                <c:pt idx="14718">
                  <c:v>12.149000000000001</c:v>
                </c:pt>
                <c:pt idx="14719">
                  <c:v>12.149000000000001</c:v>
                </c:pt>
                <c:pt idx="14720">
                  <c:v>12.15</c:v>
                </c:pt>
                <c:pt idx="14721">
                  <c:v>12.151</c:v>
                </c:pt>
                <c:pt idx="14722">
                  <c:v>12.152000000000001</c:v>
                </c:pt>
                <c:pt idx="14723">
                  <c:v>12.153</c:v>
                </c:pt>
                <c:pt idx="14724">
                  <c:v>12.154</c:v>
                </c:pt>
                <c:pt idx="14725">
                  <c:v>12.154</c:v>
                </c:pt>
                <c:pt idx="14726">
                  <c:v>12.154999999999999</c:v>
                </c:pt>
                <c:pt idx="14727">
                  <c:v>12.156000000000001</c:v>
                </c:pt>
                <c:pt idx="14728">
                  <c:v>12.157</c:v>
                </c:pt>
                <c:pt idx="14729">
                  <c:v>12.157999999999999</c:v>
                </c:pt>
                <c:pt idx="14730">
                  <c:v>12.159000000000001</c:v>
                </c:pt>
                <c:pt idx="14731">
                  <c:v>12.159000000000001</c:v>
                </c:pt>
                <c:pt idx="14732">
                  <c:v>12.16</c:v>
                </c:pt>
                <c:pt idx="14733">
                  <c:v>12.161</c:v>
                </c:pt>
                <c:pt idx="14734">
                  <c:v>12.162000000000001</c:v>
                </c:pt>
                <c:pt idx="14735">
                  <c:v>12.163</c:v>
                </c:pt>
                <c:pt idx="14736">
                  <c:v>12.163</c:v>
                </c:pt>
                <c:pt idx="14737">
                  <c:v>12.164</c:v>
                </c:pt>
                <c:pt idx="14738">
                  <c:v>12.165000000000001</c:v>
                </c:pt>
                <c:pt idx="14739">
                  <c:v>12.166</c:v>
                </c:pt>
                <c:pt idx="14740">
                  <c:v>12.167</c:v>
                </c:pt>
                <c:pt idx="14741">
                  <c:v>12.168000000000001</c:v>
                </c:pt>
                <c:pt idx="14742">
                  <c:v>12.168000000000001</c:v>
                </c:pt>
                <c:pt idx="14743">
                  <c:v>12.169</c:v>
                </c:pt>
                <c:pt idx="14744">
                  <c:v>12.17</c:v>
                </c:pt>
                <c:pt idx="14745">
                  <c:v>12.170999999999999</c:v>
                </c:pt>
                <c:pt idx="14746">
                  <c:v>12.172000000000001</c:v>
                </c:pt>
                <c:pt idx="14747">
                  <c:v>12.173</c:v>
                </c:pt>
                <c:pt idx="14748">
                  <c:v>12.173</c:v>
                </c:pt>
                <c:pt idx="14749">
                  <c:v>12.173999999999999</c:v>
                </c:pt>
                <c:pt idx="14750">
                  <c:v>12.175000000000001</c:v>
                </c:pt>
                <c:pt idx="14751">
                  <c:v>12.176</c:v>
                </c:pt>
                <c:pt idx="14752">
                  <c:v>12.177</c:v>
                </c:pt>
                <c:pt idx="14753">
                  <c:v>12.178000000000001</c:v>
                </c:pt>
                <c:pt idx="14754">
                  <c:v>12.178000000000001</c:v>
                </c:pt>
                <c:pt idx="14755">
                  <c:v>12.179</c:v>
                </c:pt>
                <c:pt idx="14756">
                  <c:v>12.18</c:v>
                </c:pt>
                <c:pt idx="14757">
                  <c:v>12.181000000000001</c:v>
                </c:pt>
                <c:pt idx="14758">
                  <c:v>12.182</c:v>
                </c:pt>
                <c:pt idx="14759">
                  <c:v>12.183</c:v>
                </c:pt>
                <c:pt idx="14760">
                  <c:v>12.183</c:v>
                </c:pt>
                <c:pt idx="14761">
                  <c:v>12.183999999999999</c:v>
                </c:pt>
                <c:pt idx="14762">
                  <c:v>12.185</c:v>
                </c:pt>
                <c:pt idx="14763">
                  <c:v>12.186</c:v>
                </c:pt>
                <c:pt idx="14764">
                  <c:v>12.186999999999999</c:v>
                </c:pt>
                <c:pt idx="14765">
                  <c:v>12.188000000000001</c:v>
                </c:pt>
                <c:pt idx="14766">
                  <c:v>12.188000000000001</c:v>
                </c:pt>
                <c:pt idx="14767">
                  <c:v>12.189</c:v>
                </c:pt>
                <c:pt idx="14768">
                  <c:v>12.19</c:v>
                </c:pt>
                <c:pt idx="14769">
                  <c:v>12.191000000000001</c:v>
                </c:pt>
                <c:pt idx="14770">
                  <c:v>12.192</c:v>
                </c:pt>
                <c:pt idx="14771">
                  <c:v>12.193</c:v>
                </c:pt>
                <c:pt idx="14772">
                  <c:v>12.193</c:v>
                </c:pt>
                <c:pt idx="14773">
                  <c:v>12.194000000000001</c:v>
                </c:pt>
                <c:pt idx="14774">
                  <c:v>12.195</c:v>
                </c:pt>
                <c:pt idx="14775">
                  <c:v>12.196</c:v>
                </c:pt>
                <c:pt idx="14776">
                  <c:v>12.197000000000001</c:v>
                </c:pt>
                <c:pt idx="14777">
                  <c:v>12.198</c:v>
                </c:pt>
                <c:pt idx="14778">
                  <c:v>12.198</c:v>
                </c:pt>
                <c:pt idx="14779">
                  <c:v>12.199</c:v>
                </c:pt>
                <c:pt idx="14780">
                  <c:v>12.2</c:v>
                </c:pt>
                <c:pt idx="14781">
                  <c:v>12.201000000000001</c:v>
                </c:pt>
                <c:pt idx="14782">
                  <c:v>12.202</c:v>
                </c:pt>
                <c:pt idx="14783">
                  <c:v>12.202999999999999</c:v>
                </c:pt>
                <c:pt idx="14784">
                  <c:v>12.202999999999999</c:v>
                </c:pt>
                <c:pt idx="14785">
                  <c:v>12.204000000000001</c:v>
                </c:pt>
                <c:pt idx="14786">
                  <c:v>12.205</c:v>
                </c:pt>
                <c:pt idx="14787">
                  <c:v>12.206</c:v>
                </c:pt>
                <c:pt idx="14788">
                  <c:v>12.207000000000001</c:v>
                </c:pt>
                <c:pt idx="14789">
                  <c:v>12.208</c:v>
                </c:pt>
                <c:pt idx="14790">
                  <c:v>12.208</c:v>
                </c:pt>
                <c:pt idx="14791">
                  <c:v>12.209</c:v>
                </c:pt>
                <c:pt idx="14792">
                  <c:v>12.21</c:v>
                </c:pt>
                <c:pt idx="14793">
                  <c:v>12.211</c:v>
                </c:pt>
                <c:pt idx="14794">
                  <c:v>12.212</c:v>
                </c:pt>
                <c:pt idx="14795">
                  <c:v>12.213000000000001</c:v>
                </c:pt>
                <c:pt idx="14796">
                  <c:v>12.213000000000001</c:v>
                </c:pt>
                <c:pt idx="14797">
                  <c:v>12.214</c:v>
                </c:pt>
                <c:pt idx="14798">
                  <c:v>12.215</c:v>
                </c:pt>
                <c:pt idx="14799">
                  <c:v>12.215999999999999</c:v>
                </c:pt>
                <c:pt idx="14800">
                  <c:v>12.217000000000001</c:v>
                </c:pt>
                <c:pt idx="14801">
                  <c:v>12.217000000000001</c:v>
                </c:pt>
                <c:pt idx="14802">
                  <c:v>12.218</c:v>
                </c:pt>
                <c:pt idx="14803">
                  <c:v>12.218999999999999</c:v>
                </c:pt>
                <c:pt idx="14804">
                  <c:v>12.22</c:v>
                </c:pt>
                <c:pt idx="14805">
                  <c:v>12.221</c:v>
                </c:pt>
                <c:pt idx="14806">
                  <c:v>12.222</c:v>
                </c:pt>
                <c:pt idx="14807">
                  <c:v>12.222</c:v>
                </c:pt>
                <c:pt idx="14808">
                  <c:v>12.223000000000001</c:v>
                </c:pt>
                <c:pt idx="14809">
                  <c:v>12.224</c:v>
                </c:pt>
                <c:pt idx="14810">
                  <c:v>12.225</c:v>
                </c:pt>
                <c:pt idx="14811">
                  <c:v>12.226000000000001</c:v>
                </c:pt>
                <c:pt idx="14812">
                  <c:v>12.227</c:v>
                </c:pt>
                <c:pt idx="14813">
                  <c:v>12.227</c:v>
                </c:pt>
                <c:pt idx="14814">
                  <c:v>12.228</c:v>
                </c:pt>
                <c:pt idx="14815">
                  <c:v>12.229000000000001</c:v>
                </c:pt>
                <c:pt idx="14816">
                  <c:v>12.23</c:v>
                </c:pt>
                <c:pt idx="14817">
                  <c:v>12.231</c:v>
                </c:pt>
                <c:pt idx="14818">
                  <c:v>12.231999999999999</c:v>
                </c:pt>
                <c:pt idx="14819">
                  <c:v>12.231999999999999</c:v>
                </c:pt>
                <c:pt idx="14820">
                  <c:v>12.233000000000001</c:v>
                </c:pt>
                <c:pt idx="14821">
                  <c:v>12.234</c:v>
                </c:pt>
                <c:pt idx="14822">
                  <c:v>12.234999999999999</c:v>
                </c:pt>
                <c:pt idx="14823">
                  <c:v>12.236000000000001</c:v>
                </c:pt>
                <c:pt idx="14824">
                  <c:v>12.237</c:v>
                </c:pt>
                <c:pt idx="14825">
                  <c:v>12.237</c:v>
                </c:pt>
                <c:pt idx="14826">
                  <c:v>12.238</c:v>
                </c:pt>
                <c:pt idx="14827">
                  <c:v>12.239000000000001</c:v>
                </c:pt>
                <c:pt idx="14828">
                  <c:v>12.24</c:v>
                </c:pt>
                <c:pt idx="14829">
                  <c:v>12.241</c:v>
                </c:pt>
                <c:pt idx="14830">
                  <c:v>12.242000000000001</c:v>
                </c:pt>
                <c:pt idx="14831">
                  <c:v>12.242000000000001</c:v>
                </c:pt>
                <c:pt idx="14832">
                  <c:v>12.243</c:v>
                </c:pt>
                <c:pt idx="14833">
                  <c:v>12.244</c:v>
                </c:pt>
                <c:pt idx="14834">
                  <c:v>12.245000000000001</c:v>
                </c:pt>
                <c:pt idx="14835">
                  <c:v>12.246</c:v>
                </c:pt>
                <c:pt idx="14836">
                  <c:v>12.247</c:v>
                </c:pt>
                <c:pt idx="14837">
                  <c:v>12.247</c:v>
                </c:pt>
                <c:pt idx="14838">
                  <c:v>12.247999999999999</c:v>
                </c:pt>
                <c:pt idx="14839">
                  <c:v>12.249000000000001</c:v>
                </c:pt>
                <c:pt idx="14840">
                  <c:v>12.25</c:v>
                </c:pt>
                <c:pt idx="14841">
                  <c:v>12.250999999999999</c:v>
                </c:pt>
                <c:pt idx="14842">
                  <c:v>12.252000000000001</c:v>
                </c:pt>
                <c:pt idx="14843">
                  <c:v>12.252000000000001</c:v>
                </c:pt>
                <c:pt idx="14844">
                  <c:v>12.253</c:v>
                </c:pt>
                <c:pt idx="14845">
                  <c:v>12.254</c:v>
                </c:pt>
                <c:pt idx="14846">
                  <c:v>12.255000000000001</c:v>
                </c:pt>
                <c:pt idx="14847">
                  <c:v>12.256</c:v>
                </c:pt>
                <c:pt idx="14848">
                  <c:v>12.257</c:v>
                </c:pt>
                <c:pt idx="14849">
                  <c:v>12.257</c:v>
                </c:pt>
                <c:pt idx="14850">
                  <c:v>12.258000000000001</c:v>
                </c:pt>
                <c:pt idx="14851">
                  <c:v>12.259</c:v>
                </c:pt>
                <c:pt idx="14852">
                  <c:v>12.26</c:v>
                </c:pt>
                <c:pt idx="14853">
                  <c:v>12.261000000000001</c:v>
                </c:pt>
                <c:pt idx="14854">
                  <c:v>12.262</c:v>
                </c:pt>
                <c:pt idx="14855">
                  <c:v>12.262</c:v>
                </c:pt>
                <c:pt idx="14856">
                  <c:v>12.263</c:v>
                </c:pt>
                <c:pt idx="14857">
                  <c:v>12.263999999999999</c:v>
                </c:pt>
                <c:pt idx="14858">
                  <c:v>12.265000000000001</c:v>
                </c:pt>
                <c:pt idx="14859">
                  <c:v>12.266</c:v>
                </c:pt>
                <c:pt idx="14860">
                  <c:v>12.266</c:v>
                </c:pt>
                <c:pt idx="14861">
                  <c:v>12.266999999999999</c:v>
                </c:pt>
                <c:pt idx="14862">
                  <c:v>12.268000000000001</c:v>
                </c:pt>
                <c:pt idx="14863">
                  <c:v>12.269</c:v>
                </c:pt>
                <c:pt idx="14864">
                  <c:v>12.27</c:v>
                </c:pt>
                <c:pt idx="14865">
                  <c:v>12.271000000000001</c:v>
                </c:pt>
                <c:pt idx="14866">
                  <c:v>12.271000000000001</c:v>
                </c:pt>
                <c:pt idx="14867">
                  <c:v>12.272</c:v>
                </c:pt>
                <c:pt idx="14868">
                  <c:v>12.273</c:v>
                </c:pt>
                <c:pt idx="14869">
                  <c:v>12.274000000000001</c:v>
                </c:pt>
                <c:pt idx="14870">
                  <c:v>12.275</c:v>
                </c:pt>
                <c:pt idx="14871">
                  <c:v>12.276</c:v>
                </c:pt>
                <c:pt idx="14872">
                  <c:v>12.276</c:v>
                </c:pt>
                <c:pt idx="14873">
                  <c:v>12.277000000000001</c:v>
                </c:pt>
                <c:pt idx="14874">
                  <c:v>12.278</c:v>
                </c:pt>
                <c:pt idx="14875">
                  <c:v>12.279</c:v>
                </c:pt>
                <c:pt idx="14876">
                  <c:v>12.28</c:v>
                </c:pt>
                <c:pt idx="14877">
                  <c:v>12.281000000000001</c:v>
                </c:pt>
                <c:pt idx="14878">
                  <c:v>12.281000000000001</c:v>
                </c:pt>
                <c:pt idx="14879">
                  <c:v>12.282</c:v>
                </c:pt>
                <c:pt idx="14880">
                  <c:v>12.282999999999999</c:v>
                </c:pt>
                <c:pt idx="14881">
                  <c:v>12.284000000000001</c:v>
                </c:pt>
                <c:pt idx="14882">
                  <c:v>12.285</c:v>
                </c:pt>
                <c:pt idx="14883">
                  <c:v>12.286</c:v>
                </c:pt>
                <c:pt idx="14884">
                  <c:v>12.286</c:v>
                </c:pt>
                <c:pt idx="14885">
                  <c:v>12.287000000000001</c:v>
                </c:pt>
                <c:pt idx="14886">
                  <c:v>12.288</c:v>
                </c:pt>
                <c:pt idx="14887">
                  <c:v>12.289</c:v>
                </c:pt>
                <c:pt idx="14888">
                  <c:v>12.290000000000001</c:v>
                </c:pt>
                <c:pt idx="14889">
                  <c:v>12.291</c:v>
                </c:pt>
                <c:pt idx="14890">
                  <c:v>12.291</c:v>
                </c:pt>
                <c:pt idx="14891">
                  <c:v>12.292</c:v>
                </c:pt>
                <c:pt idx="14892">
                  <c:v>12.293000000000001</c:v>
                </c:pt>
                <c:pt idx="14893">
                  <c:v>12.294</c:v>
                </c:pt>
                <c:pt idx="14894">
                  <c:v>12.295</c:v>
                </c:pt>
                <c:pt idx="14895">
                  <c:v>12.295999999999999</c:v>
                </c:pt>
                <c:pt idx="14896">
                  <c:v>12.295999999999999</c:v>
                </c:pt>
                <c:pt idx="14897">
                  <c:v>12.297000000000001</c:v>
                </c:pt>
                <c:pt idx="14898">
                  <c:v>12.298</c:v>
                </c:pt>
                <c:pt idx="14899">
                  <c:v>12.298999999999999</c:v>
                </c:pt>
                <c:pt idx="14900">
                  <c:v>12.3</c:v>
                </c:pt>
                <c:pt idx="14901">
                  <c:v>12.301</c:v>
                </c:pt>
                <c:pt idx="14902">
                  <c:v>12.301</c:v>
                </c:pt>
                <c:pt idx="14903">
                  <c:v>12.302</c:v>
                </c:pt>
                <c:pt idx="14904">
                  <c:v>12.303000000000001</c:v>
                </c:pt>
                <c:pt idx="14905">
                  <c:v>12.304</c:v>
                </c:pt>
                <c:pt idx="14906">
                  <c:v>12.305</c:v>
                </c:pt>
                <c:pt idx="14907">
                  <c:v>12.306000000000001</c:v>
                </c:pt>
                <c:pt idx="14908">
                  <c:v>12.306000000000001</c:v>
                </c:pt>
                <c:pt idx="14909">
                  <c:v>12.307</c:v>
                </c:pt>
                <c:pt idx="14910">
                  <c:v>12.308</c:v>
                </c:pt>
                <c:pt idx="14911">
                  <c:v>12.308999999999999</c:v>
                </c:pt>
                <c:pt idx="14912">
                  <c:v>12.31</c:v>
                </c:pt>
                <c:pt idx="14913">
                  <c:v>12.311</c:v>
                </c:pt>
                <c:pt idx="14914">
                  <c:v>12.311</c:v>
                </c:pt>
                <c:pt idx="14915">
                  <c:v>12.311999999999999</c:v>
                </c:pt>
                <c:pt idx="14916">
                  <c:v>12.313000000000001</c:v>
                </c:pt>
                <c:pt idx="14917">
                  <c:v>12.314</c:v>
                </c:pt>
                <c:pt idx="14918">
                  <c:v>12.315</c:v>
                </c:pt>
                <c:pt idx="14919">
                  <c:v>12.316000000000001</c:v>
                </c:pt>
                <c:pt idx="14920">
                  <c:v>12.316000000000001</c:v>
                </c:pt>
                <c:pt idx="14921">
                  <c:v>12.317</c:v>
                </c:pt>
                <c:pt idx="14922">
                  <c:v>12.318</c:v>
                </c:pt>
                <c:pt idx="14923">
                  <c:v>12.319000000000001</c:v>
                </c:pt>
                <c:pt idx="14924">
                  <c:v>12.32</c:v>
                </c:pt>
                <c:pt idx="14925">
                  <c:v>12.32</c:v>
                </c:pt>
                <c:pt idx="14926">
                  <c:v>12.321</c:v>
                </c:pt>
                <c:pt idx="14927">
                  <c:v>12.322000000000001</c:v>
                </c:pt>
                <c:pt idx="14928">
                  <c:v>12.323</c:v>
                </c:pt>
                <c:pt idx="14929">
                  <c:v>12.324</c:v>
                </c:pt>
                <c:pt idx="14930">
                  <c:v>12.324999999999999</c:v>
                </c:pt>
                <c:pt idx="14931">
                  <c:v>12.324999999999999</c:v>
                </c:pt>
                <c:pt idx="14932">
                  <c:v>12.326000000000001</c:v>
                </c:pt>
                <c:pt idx="14933">
                  <c:v>12.327</c:v>
                </c:pt>
                <c:pt idx="14934">
                  <c:v>12.327999999999999</c:v>
                </c:pt>
                <c:pt idx="14935">
                  <c:v>12.329000000000001</c:v>
                </c:pt>
                <c:pt idx="14936">
                  <c:v>12.33</c:v>
                </c:pt>
                <c:pt idx="14937">
                  <c:v>12.33</c:v>
                </c:pt>
                <c:pt idx="14938">
                  <c:v>12.331</c:v>
                </c:pt>
                <c:pt idx="14939">
                  <c:v>12.332000000000001</c:v>
                </c:pt>
                <c:pt idx="14940">
                  <c:v>12.333</c:v>
                </c:pt>
                <c:pt idx="14941">
                  <c:v>12.334</c:v>
                </c:pt>
                <c:pt idx="14942">
                  <c:v>12.335000000000001</c:v>
                </c:pt>
                <c:pt idx="14943">
                  <c:v>12.335000000000001</c:v>
                </c:pt>
                <c:pt idx="14944">
                  <c:v>12.336</c:v>
                </c:pt>
                <c:pt idx="14945">
                  <c:v>12.337</c:v>
                </c:pt>
                <c:pt idx="14946">
                  <c:v>12.338000000000001</c:v>
                </c:pt>
                <c:pt idx="14947">
                  <c:v>12.339</c:v>
                </c:pt>
                <c:pt idx="14948">
                  <c:v>12.34</c:v>
                </c:pt>
                <c:pt idx="14949">
                  <c:v>12.34</c:v>
                </c:pt>
                <c:pt idx="14950">
                  <c:v>12.340999999999999</c:v>
                </c:pt>
                <c:pt idx="14951">
                  <c:v>12.342000000000001</c:v>
                </c:pt>
                <c:pt idx="14952">
                  <c:v>12.343</c:v>
                </c:pt>
                <c:pt idx="14953">
                  <c:v>12.343999999999999</c:v>
                </c:pt>
                <c:pt idx="14954">
                  <c:v>12.345000000000001</c:v>
                </c:pt>
                <c:pt idx="14955">
                  <c:v>12.345000000000001</c:v>
                </c:pt>
                <c:pt idx="14956">
                  <c:v>12.346</c:v>
                </c:pt>
                <c:pt idx="14957">
                  <c:v>12.347</c:v>
                </c:pt>
                <c:pt idx="14958">
                  <c:v>12.348000000000001</c:v>
                </c:pt>
                <c:pt idx="14959">
                  <c:v>12.349</c:v>
                </c:pt>
                <c:pt idx="14960">
                  <c:v>12.35</c:v>
                </c:pt>
                <c:pt idx="14961">
                  <c:v>12.35</c:v>
                </c:pt>
                <c:pt idx="14962">
                  <c:v>12.351000000000001</c:v>
                </c:pt>
                <c:pt idx="14963">
                  <c:v>12.352</c:v>
                </c:pt>
                <c:pt idx="14964">
                  <c:v>12.353</c:v>
                </c:pt>
                <c:pt idx="14965">
                  <c:v>12.354000000000001</c:v>
                </c:pt>
                <c:pt idx="14966">
                  <c:v>12.355</c:v>
                </c:pt>
                <c:pt idx="14967">
                  <c:v>12.355</c:v>
                </c:pt>
                <c:pt idx="14968">
                  <c:v>12.356</c:v>
                </c:pt>
                <c:pt idx="14969">
                  <c:v>12.356999999999999</c:v>
                </c:pt>
                <c:pt idx="14970">
                  <c:v>12.358000000000001</c:v>
                </c:pt>
                <c:pt idx="14971">
                  <c:v>12.359</c:v>
                </c:pt>
                <c:pt idx="14972">
                  <c:v>12.36</c:v>
                </c:pt>
                <c:pt idx="14973">
                  <c:v>12.36</c:v>
                </c:pt>
                <c:pt idx="14974">
                  <c:v>12.361000000000001</c:v>
                </c:pt>
                <c:pt idx="14975">
                  <c:v>12.362</c:v>
                </c:pt>
                <c:pt idx="14976">
                  <c:v>12.363</c:v>
                </c:pt>
                <c:pt idx="14977">
                  <c:v>12.364000000000001</c:v>
                </c:pt>
                <c:pt idx="14978">
                  <c:v>12.365</c:v>
                </c:pt>
                <c:pt idx="14979">
                  <c:v>12.365</c:v>
                </c:pt>
                <c:pt idx="14980">
                  <c:v>12.366</c:v>
                </c:pt>
                <c:pt idx="14981">
                  <c:v>12.367000000000001</c:v>
                </c:pt>
                <c:pt idx="14982">
                  <c:v>12.368</c:v>
                </c:pt>
                <c:pt idx="14983">
                  <c:v>12.369</c:v>
                </c:pt>
                <c:pt idx="14984">
                  <c:v>12.369</c:v>
                </c:pt>
                <c:pt idx="14985">
                  <c:v>12.370000000000001</c:v>
                </c:pt>
                <c:pt idx="14986">
                  <c:v>12.371</c:v>
                </c:pt>
                <c:pt idx="14987">
                  <c:v>12.372</c:v>
                </c:pt>
                <c:pt idx="14988">
                  <c:v>12.372999999999999</c:v>
                </c:pt>
                <c:pt idx="14989">
                  <c:v>12.374000000000001</c:v>
                </c:pt>
                <c:pt idx="14990">
                  <c:v>12.374000000000001</c:v>
                </c:pt>
                <c:pt idx="14991">
                  <c:v>12.375</c:v>
                </c:pt>
                <c:pt idx="14992">
                  <c:v>12.375999999999999</c:v>
                </c:pt>
                <c:pt idx="14993">
                  <c:v>12.377000000000001</c:v>
                </c:pt>
                <c:pt idx="14994">
                  <c:v>12.378</c:v>
                </c:pt>
                <c:pt idx="14995">
                  <c:v>12.379</c:v>
                </c:pt>
                <c:pt idx="14996">
                  <c:v>12.379</c:v>
                </c:pt>
                <c:pt idx="14997">
                  <c:v>12.38</c:v>
                </c:pt>
                <c:pt idx="14998">
                  <c:v>12.381</c:v>
                </c:pt>
                <c:pt idx="14999">
                  <c:v>12.382</c:v>
                </c:pt>
                <c:pt idx="15000">
                  <c:v>12.383000000000001</c:v>
                </c:pt>
                <c:pt idx="15001">
                  <c:v>12.384</c:v>
                </c:pt>
                <c:pt idx="15002">
                  <c:v>12.384</c:v>
                </c:pt>
                <c:pt idx="15003">
                  <c:v>12.385</c:v>
                </c:pt>
                <c:pt idx="15004">
                  <c:v>12.386000000000001</c:v>
                </c:pt>
                <c:pt idx="15005">
                  <c:v>12.387</c:v>
                </c:pt>
                <c:pt idx="15006">
                  <c:v>12.388</c:v>
                </c:pt>
                <c:pt idx="15007">
                  <c:v>12.388999999999999</c:v>
                </c:pt>
                <c:pt idx="15008">
                  <c:v>12.388999999999999</c:v>
                </c:pt>
                <c:pt idx="15009">
                  <c:v>12.39</c:v>
                </c:pt>
                <c:pt idx="15010">
                  <c:v>12.391</c:v>
                </c:pt>
                <c:pt idx="15011">
                  <c:v>12.391999999999999</c:v>
                </c:pt>
                <c:pt idx="15012">
                  <c:v>12.393000000000001</c:v>
                </c:pt>
                <c:pt idx="15013">
                  <c:v>12.394</c:v>
                </c:pt>
                <c:pt idx="15014">
                  <c:v>12.394</c:v>
                </c:pt>
                <c:pt idx="15015">
                  <c:v>12.395</c:v>
                </c:pt>
                <c:pt idx="15016">
                  <c:v>12.396000000000001</c:v>
                </c:pt>
                <c:pt idx="15017">
                  <c:v>12.397</c:v>
                </c:pt>
                <c:pt idx="15018">
                  <c:v>12.398</c:v>
                </c:pt>
                <c:pt idx="15019">
                  <c:v>12.399000000000001</c:v>
                </c:pt>
                <c:pt idx="15020">
                  <c:v>12.399000000000001</c:v>
                </c:pt>
                <c:pt idx="15021">
                  <c:v>12.4</c:v>
                </c:pt>
                <c:pt idx="15022">
                  <c:v>12.401</c:v>
                </c:pt>
                <c:pt idx="15023">
                  <c:v>12.402000000000001</c:v>
                </c:pt>
                <c:pt idx="15024">
                  <c:v>12.403</c:v>
                </c:pt>
                <c:pt idx="15025">
                  <c:v>12.404</c:v>
                </c:pt>
                <c:pt idx="15026">
                  <c:v>12.404</c:v>
                </c:pt>
                <c:pt idx="15027">
                  <c:v>12.404999999999999</c:v>
                </c:pt>
                <c:pt idx="15028">
                  <c:v>12.406000000000001</c:v>
                </c:pt>
                <c:pt idx="15029">
                  <c:v>12.407</c:v>
                </c:pt>
                <c:pt idx="15030">
                  <c:v>12.407999999999999</c:v>
                </c:pt>
                <c:pt idx="15031">
                  <c:v>12.409000000000001</c:v>
                </c:pt>
                <c:pt idx="15032">
                  <c:v>12.409000000000001</c:v>
                </c:pt>
                <c:pt idx="15033">
                  <c:v>12.41</c:v>
                </c:pt>
                <c:pt idx="15034">
                  <c:v>12.411</c:v>
                </c:pt>
                <c:pt idx="15035">
                  <c:v>12.412000000000001</c:v>
                </c:pt>
                <c:pt idx="15036">
                  <c:v>12.413</c:v>
                </c:pt>
                <c:pt idx="15037">
                  <c:v>12.414</c:v>
                </c:pt>
                <c:pt idx="15038">
                  <c:v>12.414</c:v>
                </c:pt>
                <c:pt idx="15039">
                  <c:v>12.415000000000001</c:v>
                </c:pt>
                <c:pt idx="15040">
                  <c:v>12.416</c:v>
                </c:pt>
                <c:pt idx="15041">
                  <c:v>12.417</c:v>
                </c:pt>
                <c:pt idx="15042">
                  <c:v>12.418000000000001</c:v>
                </c:pt>
                <c:pt idx="15043">
                  <c:v>12.419</c:v>
                </c:pt>
                <c:pt idx="15044">
                  <c:v>12.419</c:v>
                </c:pt>
                <c:pt idx="15045">
                  <c:v>12.42</c:v>
                </c:pt>
                <c:pt idx="15046">
                  <c:v>12.420999999999999</c:v>
                </c:pt>
                <c:pt idx="15047">
                  <c:v>12.422000000000001</c:v>
                </c:pt>
                <c:pt idx="15048">
                  <c:v>12.423</c:v>
                </c:pt>
                <c:pt idx="15049">
                  <c:v>12.423</c:v>
                </c:pt>
                <c:pt idx="15050">
                  <c:v>12.423999999999999</c:v>
                </c:pt>
                <c:pt idx="15051">
                  <c:v>12.425000000000001</c:v>
                </c:pt>
                <c:pt idx="15052">
                  <c:v>12.426</c:v>
                </c:pt>
                <c:pt idx="15053">
                  <c:v>12.427</c:v>
                </c:pt>
                <c:pt idx="15054">
                  <c:v>12.428000000000001</c:v>
                </c:pt>
                <c:pt idx="15055">
                  <c:v>12.428000000000001</c:v>
                </c:pt>
                <c:pt idx="15056">
                  <c:v>12.429</c:v>
                </c:pt>
                <c:pt idx="15057">
                  <c:v>12.43</c:v>
                </c:pt>
                <c:pt idx="15058">
                  <c:v>12.431000000000001</c:v>
                </c:pt>
                <c:pt idx="15059">
                  <c:v>12.432</c:v>
                </c:pt>
                <c:pt idx="15060">
                  <c:v>12.433</c:v>
                </c:pt>
                <c:pt idx="15061">
                  <c:v>12.433</c:v>
                </c:pt>
                <c:pt idx="15062">
                  <c:v>12.433999999999999</c:v>
                </c:pt>
                <c:pt idx="15063">
                  <c:v>12.435</c:v>
                </c:pt>
                <c:pt idx="15064">
                  <c:v>12.436</c:v>
                </c:pt>
                <c:pt idx="15065">
                  <c:v>12.436999999999999</c:v>
                </c:pt>
                <c:pt idx="15066">
                  <c:v>12.438000000000001</c:v>
                </c:pt>
                <c:pt idx="15067">
                  <c:v>12.438000000000001</c:v>
                </c:pt>
                <c:pt idx="15068">
                  <c:v>12.439</c:v>
                </c:pt>
                <c:pt idx="15069">
                  <c:v>12.44</c:v>
                </c:pt>
                <c:pt idx="15070">
                  <c:v>12.441000000000001</c:v>
                </c:pt>
                <c:pt idx="15071">
                  <c:v>12.442</c:v>
                </c:pt>
                <c:pt idx="15072">
                  <c:v>12.443</c:v>
                </c:pt>
                <c:pt idx="15073">
                  <c:v>12.443</c:v>
                </c:pt>
                <c:pt idx="15074">
                  <c:v>12.444000000000001</c:v>
                </c:pt>
                <c:pt idx="15075">
                  <c:v>12.445</c:v>
                </c:pt>
                <c:pt idx="15076">
                  <c:v>12.446</c:v>
                </c:pt>
                <c:pt idx="15077">
                  <c:v>12.447000000000001</c:v>
                </c:pt>
                <c:pt idx="15078">
                  <c:v>12.448</c:v>
                </c:pt>
                <c:pt idx="15079">
                  <c:v>12.448</c:v>
                </c:pt>
                <c:pt idx="15080">
                  <c:v>12.449</c:v>
                </c:pt>
                <c:pt idx="15081">
                  <c:v>12.45</c:v>
                </c:pt>
                <c:pt idx="15082">
                  <c:v>12.451000000000001</c:v>
                </c:pt>
                <c:pt idx="15083">
                  <c:v>12.452</c:v>
                </c:pt>
                <c:pt idx="15084">
                  <c:v>12.452999999999999</c:v>
                </c:pt>
                <c:pt idx="15085">
                  <c:v>12.452999999999999</c:v>
                </c:pt>
                <c:pt idx="15086">
                  <c:v>12.454000000000001</c:v>
                </c:pt>
                <c:pt idx="15087">
                  <c:v>12.455</c:v>
                </c:pt>
                <c:pt idx="15088">
                  <c:v>12.456</c:v>
                </c:pt>
                <c:pt idx="15089">
                  <c:v>12.457000000000001</c:v>
                </c:pt>
                <c:pt idx="15090">
                  <c:v>12.458</c:v>
                </c:pt>
                <c:pt idx="15091">
                  <c:v>12.458</c:v>
                </c:pt>
                <c:pt idx="15092">
                  <c:v>12.459</c:v>
                </c:pt>
                <c:pt idx="15093">
                  <c:v>12.46</c:v>
                </c:pt>
                <c:pt idx="15094">
                  <c:v>12.461</c:v>
                </c:pt>
                <c:pt idx="15095">
                  <c:v>12.462</c:v>
                </c:pt>
                <c:pt idx="15096">
                  <c:v>12.463000000000001</c:v>
                </c:pt>
                <c:pt idx="15097">
                  <c:v>12.463000000000001</c:v>
                </c:pt>
                <c:pt idx="15098">
                  <c:v>12.464</c:v>
                </c:pt>
                <c:pt idx="15099">
                  <c:v>12.465</c:v>
                </c:pt>
                <c:pt idx="15100">
                  <c:v>12.465999999999999</c:v>
                </c:pt>
                <c:pt idx="15101">
                  <c:v>12.467000000000001</c:v>
                </c:pt>
                <c:pt idx="15102">
                  <c:v>12.468</c:v>
                </c:pt>
                <c:pt idx="15103">
                  <c:v>12.468</c:v>
                </c:pt>
                <c:pt idx="15104">
                  <c:v>12.468999999999999</c:v>
                </c:pt>
                <c:pt idx="15105">
                  <c:v>12.47</c:v>
                </c:pt>
                <c:pt idx="15106">
                  <c:v>12.471</c:v>
                </c:pt>
                <c:pt idx="15107">
                  <c:v>12.472</c:v>
                </c:pt>
                <c:pt idx="15108">
                  <c:v>12.472</c:v>
                </c:pt>
                <c:pt idx="15109">
                  <c:v>12.473000000000001</c:v>
                </c:pt>
                <c:pt idx="15110">
                  <c:v>12.474</c:v>
                </c:pt>
                <c:pt idx="15111">
                  <c:v>12.475</c:v>
                </c:pt>
                <c:pt idx="15112">
                  <c:v>12.476000000000001</c:v>
                </c:pt>
                <c:pt idx="15113">
                  <c:v>12.477</c:v>
                </c:pt>
                <c:pt idx="15114">
                  <c:v>12.477</c:v>
                </c:pt>
                <c:pt idx="15115">
                  <c:v>12.478</c:v>
                </c:pt>
                <c:pt idx="15116">
                  <c:v>12.479000000000001</c:v>
                </c:pt>
                <c:pt idx="15117">
                  <c:v>12.48</c:v>
                </c:pt>
                <c:pt idx="15118">
                  <c:v>12.481</c:v>
                </c:pt>
                <c:pt idx="15119">
                  <c:v>12.481999999999999</c:v>
                </c:pt>
                <c:pt idx="15120">
                  <c:v>12.481999999999999</c:v>
                </c:pt>
                <c:pt idx="15121">
                  <c:v>12.483000000000001</c:v>
                </c:pt>
                <c:pt idx="15122">
                  <c:v>12.484</c:v>
                </c:pt>
                <c:pt idx="15123">
                  <c:v>12.484999999999999</c:v>
                </c:pt>
                <c:pt idx="15124">
                  <c:v>12.486000000000001</c:v>
                </c:pt>
                <c:pt idx="15125">
                  <c:v>12.487</c:v>
                </c:pt>
                <c:pt idx="15126">
                  <c:v>12.487</c:v>
                </c:pt>
                <c:pt idx="15127">
                  <c:v>12.488</c:v>
                </c:pt>
                <c:pt idx="15128">
                  <c:v>12.489000000000001</c:v>
                </c:pt>
                <c:pt idx="15129">
                  <c:v>12.49</c:v>
                </c:pt>
                <c:pt idx="15130">
                  <c:v>12.491</c:v>
                </c:pt>
                <c:pt idx="15131">
                  <c:v>12.492000000000001</c:v>
                </c:pt>
                <c:pt idx="15132">
                  <c:v>12.492000000000001</c:v>
                </c:pt>
                <c:pt idx="15133">
                  <c:v>12.493</c:v>
                </c:pt>
                <c:pt idx="15134">
                  <c:v>12.494</c:v>
                </c:pt>
                <c:pt idx="15135">
                  <c:v>12.495000000000001</c:v>
                </c:pt>
                <c:pt idx="15136">
                  <c:v>12.496</c:v>
                </c:pt>
                <c:pt idx="15137">
                  <c:v>12.497</c:v>
                </c:pt>
                <c:pt idx="15138">
                  <c:v>12.497</c:v>
                </c:pt>
                <c:pt idx="15139">
                  <c:v>12.497999999999999</c:v>
                </c:pt>
                <c:pt idx="15140">
                  <c:v>12.499000000000001</c:v>
                </c:pt>
                <c:pt idx="15141">
                  <c:v>12.5</c:v>
                </c:pt>
                <c:pt idx="15142">
                  <c:v>12.500999999999999</c:v>
                </c:pt>
                <c:pt idx="15143">
                  <c:v>12.502000000000001</c:v>
                </c:pt>
                <c:pt idx="15144">
                  <c:v>12.502000000000001</c:v>
                </c:pt>
                <c:pt idx="15145">
                  <c:v>12.503</c:v>
                </c:pt>
                <c:pt idx="15146">
                  <c:v>12.504</c:v>
                </c:pt>
                <c:pt idx="15147">
                  <c:v>12.505000000000001</c:v>
                </c:pt>
                <c:pt idx="15148">
                  <c:v>12.506</c:v>
                </c:pt>
                <c:pt idx="15149">
                  <c:v>12.507</c:v>
                </c:pt>
                <c:pt idx="15150">
                  <c:v>12.507</c:v>
                </c:pt>
                <c:pt idx="15151">
                  <c:v>12.508000000000001</c:v>
                </c:pt>
                <c:pt idx="15152">
                  <c:v>12.509</c:v>
                </c:pt>
                <c:pt idx="15153">
                  <c:v>12.51</c:v>
                </c:pt>
                <c:pt idx="15154">
                  <c:v>12.511000000000001</c:v>
                </c:pt>
                <c:pt idx="15155">
                  <c:v>12.512</c:v>
                </c:pt>
                <c:pt idx="15156">
                  <c:v>12.512</c:v>
                </c:pt>
                <c:pt idx="15157">
                  <c:v>12.513</c:v>
                </c:pt>
                <c:pt idx="15158">
                  <c:v>12.513999999999999</c:v>
                </c:pt>
                <c:pt idx="15159">
                  <c:v>12.515000000000001</c:v>
                </c:pt>
                <c:pt idx="15160">
                  <c:v>12.516</c:v>
                </c:pt>
                <c:pt idx="15161">
                  <c:v>12.516999999999999</c:v>
                </c:pt>
                <c:pt idx="15162">
                  <c:v>12.516999999999999</c:v>
                </c:pt>
                <c:pt idx="15163">
                  <c:v>12.518000000000001</c:v>
                </c:pt>
                <c:pt idx="15164">
                  <c:v>12.519</c:v>
                </c:pt>
                <c:pt idx="15165">
                  <c:v>12.52</c:v>
                </c:pt>
                <c:pt idx="15166">
                  <c:v>12.521000000000001</c:v>
                </c:pt>
                <c:pt idx="15167">
                  <c:v>12.522</c:v>
                </c:pt>
                <c:pt idx="15168">
                  <c:v>12.522</c:v>
                </c:pt>
                <c:pt idx="15169">
                  <c:v>12.523</c:v>
                </c:pt>
                <c:pt idx="15170">
                  <c:v>12.524000000000001</c:v>
                </c:pt>
                <c:pt idx="15171">
                  <c:v>12.525</c:v>
                </c:pt>
                <c:pt idx="15172">
                  <c:v>12.526</c:v>
                </c:pt>
                <c:pt idx="15173">
                  <c:v>12.526</c:v>
                </c:pt>
                <c:pt idx="15174">
                  <c:v>12.527000000000001</c:v>
                </c:pt>
                <c:pt idx="15175">
                  <c:v>12.528</c:v>
                </c:pt>
                <c:pt idx="15176">
                  <c:v>12.529</c:v>
                </c:pt>
                <c:pt idx="15177">
                  <c:v>12.53</c:v>
                </c:pt>
                <c:pt idx="15178">
                  <c:v>12.531000000000001</c:v>
                </c:pt>
                <c:pt idx="15179">
                  <c:v>12.531000000000001</c:v>
                </c:pt>
                <c:pt idx="15180">
                  <c:v>12.532</c:v>
                </c:pt>
                <c:pt idx="15181">
                  <c:v>12.532999999999999</c:v>
                </c:pt>
                <c:pt idx="15182">
                  <c:v>12.534000000000001</c:v>
                </c:pt>
                <c:pt idx="15183">
                  <c:v>12.535</c:v>
                </c:pt>
                <c:pt idx="15184">
                  <c:v>12.536</c:v>
                </c:pt>
                <c:pt idx="15185">
                  <c:v>12.536</c:v>
                </c:pt>
                <c:pt idx="15186">
                  <c:v>12.537000000000001</c:v>
                </c:pt>
                <c:pt idx="15187">
                  <c:v>12.538</c:v>
                </c:pt>
                <c:pt idx="15188">
                  <c:v>12.539</c:v>
                </c:pt>
                <c:pt idx="15189">
                  <c:v>12.540000000000001</c:v>
                </c:pt>
                <c:pt idx="15190">
                  <c:v>12.541</c:v>
                </c:pt>
                <c:pt idx="15191">
                  <c:v>12.541</c:v>
                </c:pt>
                <c:pt idx="15192">
                  <c:v>12.542</c:v>
                </c:pt>
                <c:pt idx="15193">
                  <c:v>12.543000000000001</c:v>
                </c:pt>
                <c:pt idx="15194">
                  <c:v>12.544</c:v>
                </c:pt>
                <c:pt idx="15195">
                  <c:v>12.545</c:v>
                </c:pt>
                <c:pt idx="15196">
                  <c:v>12.545999999999999</c:v>
                </c:pt>
                <c:pt idx="15197">
                  <c:v>12.545999999999999</c:v>
                </c:pt>
                <c:pt idx="15198">
                  <c:v>12.547000000000001</c:v>
                </c:pt>
                <c:pt idx="15199">
                  <c:v>12.548</c:v>
                </c:pt>
                <c:pt idx="15200">
                  <c:v>12.548999999999999</c:v>
                </c:pt>
                <c:pt idx="15201">
                  <c:v>12.55</c:v>
                </c:pt>
                <c:pt idx="15202">
                  <c:v>12.551</c:v>
                </c:pt>
                <c:pt idx="15203">
                  <c:v>12.551</c:v>
                </c:pt>
                <c:pt idx="15204">
                  <c:v>12.552</c:v>
                </c:pt>
                <c:pt idx="15205">
                  <c:v>12.553000000000001</c:v>
                </c:pt>
                <c:pt idx="15206">
                  <c:v>12.554</c:v>
                </c:pt>
                <c:pt idx="15207">
                  <c:v>12.555</c:v>
                </c:pt>
                <c:pt idx="15208">
                  <c:v>12.556000000000001</c:v>
                </c:pt>
                <c:pt idx="15209">
                  <c:v>12.556000000000001</c:v>
                </c:pt>
                <c:pt idx="15210">
                  <c:v>12.557</c:v>
                </c:pt>
                <c:pt idx="15211">
                  <c:v>12.558</c:v>
                </c:pt>
                <c:pt idx="15212">
                  <c:v>12.558999999999999</c:v>
                </c:pt>
                <c:pt idx="15213">
                  <c:v>12.56</c:v>
                </c:pt>
                <c:pt idx="15214">
                  <c:v>12.561</c:v>
                </c:pt>
                <c:pt idx="15215">
                  <c:v>12.561</c:v>
                </c:pt>
                <c:pt idx="15216">
                  <c:v>12.561999999999999</c:v>
                </c:pt>
                <c:pt idx="15217">
                  <c:v>12.563000000000001</c:v>
                </c:pt>
                <c:pt idx="15218">
                  <c:v>12.564</c:v>
                </c:pt>
                <c:pt idx="15219">
                  <c:v>12.565</c:v>
                </c:pt>
                <c:pt idx="15220">
                  <c:v>12.566000000000001</c:v>
                </c:pt>
                <c:pt idx="15221">
                  <c:v>12.566000000000001</c:v>
                </c:pt>
                <c:pt idx="15222">
                  <c:v>12.567</c:v>
                </c:pt>
                <c:pt idx="15223">
                  <c:v>12.568</c:v>
                </c:pt>
                <c:pt idx="15224">
                  <c:v>12.569000000000001</c:v>
                </c:pt>
                <c:pt idx="15225">
                  <c:v>12.57</c:v>
                </c:pt>
                <c:pt idx="15226">
                  <c:v>12.571</c:v>
                </c:pt>
                <c:pt idx="15227">
                  <c:v>12.571</c:v>
                </c:pt>
                <c:pt idx="15228">
                  <c:v>12.572000000000001</c:v>
                </c:pt>
                <c:pt idx="15229">
                  <c:v>12.573</c:v>
                </c:pt>
                <c:pt idx="15230">
                  <c:v>12.574</c:v>
                </c:pt>
                <c:pt idx="15231">
                  <c:v>12.574999999999999</c:v>
                </c:pt>
                <c:pt idx="15232">
                  <c:v>12.574999999999999</c:v>
                </c:pt>
                <c:pt idx="15233">
                  <c:v>12.576000000000001</c:v>
                </c:pt>
                <c:pt idx="15234">
                  <c:v>12.577</c:v>
                </c:pt>
                <c:pt idx="15235">
                  <c:v>12.577999999999999</c:v>
                </c:pt>
                <c:pt idx="15236">
                  <c:v>12.579000000000001</c:v>
                </c:pt>
                <c:pt idx="15237">
                  <c:v>12.58</c:v>
                </c:pt>
                <c:pt idx="15238">
                  <c:v>12.58</c:v>
                </c:pt>
                <c:pt idx="15239">
                  <c:v>12.581</c:v>
                </c:pt>
                <c:pt idx="15240">
                  <c:v>12.582000000000001</c:v>
                </c:pt>
                <c:pt idx="15241">
                  <c:v>12.583</c:v>
                </c:pt>
                <c:pt idx="15242">
                  <c:v>12.584</c:v>
                </c:pt>
                <c:pt idx="15243">
                  <c:v>12.585000000000001</c:v>
                </c:pt>
                <c:pt idx="15244">
                  <c:v>12.585000000000001</c:v>
                </c:pt>
                <c:pt idx="15245">
                  <c:v>12.586</c:v>
                </c:pt>
                <c:pt idx="15246">
                  <c:v>12.587</c:v>
                </c:pt>
                <c:pt idx="15247">
                  <c:v>12.588000000000001</c:v>
                </c:pt>
                <c:pt idx="15248">
                  <c:v>12.589</c:v>
                </c:pt>
                <c:pt idx="15249">
                  <c:v>12.59</c:v>
                </c:pt>
                <c:pt idx="15250">
                  <c:v>12.59</c:v>
                </c:pt>
                <c:pt idx="15251">
                  <c:v>12.590999999999999</c:v>
                </c:pt>
                <c:pt idx="15252">
                  <c:v>12.592000000000001</c:v>
                </c:pt>
                <c:pt idx="15253">
                  <c:v>12.593</c:v>
                </c:pt>
                <c:pt idx="15254">
                  <c:v>12.593999999999999</c:v>
                </c:pt>
                <c:pt idx="15255">
                  <c:v>12.595000000000001</c:v>
                </c:pt>
                <c:pt idx="15256">
                  <c:v>12.595000000000001</c:v>
                </c:pt>
                <c:pt idx="15257">
                  <c:v>12.596</c:v>
                </c:pt>
                <c:pt idx="15258">
                  <c:v>12.597</c:v>
                </c:pt>
                <c:pt idx="15259">
                  <c:v>12.598000000000001</c:v>
                </c:pt>
                <c:pt idx="15260">
                  <c:v>12.599</c:v>
                </c:pt>
                <c:pt idx="15261">
                  <c:v>12.6</c:v>
                </c:pt>
                <c:pt idx="15262">
                  <c:v>12.6</c:v>
                </c:pt>
                <c:pt idx="15263">
                  <c:v>12.601000000000001</c:v>
                </c:pt>
                <c:pt idx="15264">
                  <c:v>12.602</c:v>
                </c:pt>
                <c:pt idx="15265">
                  <c:v>12.603</c:v>
                </c:pt>
                <c:pt idx="15266">
                  <c:v>12.604000000000001</c:v>
                </c:pt>
                <c:pt idx="15267">
                  <c:v>12.605</c:v>
                </c:pt>
                <c:pt idx="15268">
                  <c:v>12.605</c:v>
                </c:pt>
                <c:pt idx="15269">
                  <c:v>12.606</c:v>
                </c:pt>
                <c:pt idx="15270">
                  <c:v>12.606999999999999</c:v>
                </c:pt>
                <c:pt idx="15271">
                  <c:v>12.608000000000001</c:v>
                </c:pt>
                <c:pt idx="15272">
                  <c:v>12.609</c:v>
                </c:pt>
                <c:pt idx="15273">
                  <c:v>12.61</c:v>
                </c:pt>
                <c:pt idx="15274">
                  <c:v>12.61</c:v>
                </c:pt>
                <c:pt idx="15275">
                  <c:v>12.611000000000001</c:v>
                </c:pt>
                <c:pt idx="15276">
                  <c:v>12.612</c:v>
                </c:pt>
                <c:pt idx="15277">
                  <c:v>12.613</c:v>
                </c:pt>
                <c:pt idx="15278">
                  <c:v>12.614000000000001</c:v>
                </c:pt>
                <c:pt idx="15279">
                  <c:v>12.615</c:v>
                </c:pt>
                <c:pt idx="15280">
                  <c:v>12.615</c:v>
                </c:pt>
                <c:pt idx="15281">
                  <c:v>12.616</c:v>
                </c:pt>
                <c:pt idx="15282">
                  <c:v>12.617000000000001</c:v>
                </c:pt>
                <c:pt idx="15283">
                  <c:v>12.618</c:v>
                </c:pt>
                <c:pt idx="15284">
                  <c:v>12.619</c:v>
                </c:pt>
                <c:pt idx="15285">
                  <c:v>12.620000000000001</c:v>
                </c:pt>
                <c:pt idx="15286">
                  <c:v>12.620000000000001</c:v>
                </c:pt>
                <c:pt idx="15287">
                  <c:v>12.621</c:v>
                </c:pt>
                <c:pt idx="15288">
                  <c:v>12.622</c:v>
                </c:pt>
                <c:pt idx="15289">
                  <c:v>12.622999999999999</c:v>
                </c:pt>
                <c:pt idx="15290">
                  <c:v>12.624000000000001</c:v>
                </c:pt>
                <c:pt idx="15291">
                  <c:v>12.625</c:v>
                </c:pt>
                <c:pt idx="15292">
                  <c:v>12.625</c:v>
                </c:pt>
                <c:pt idx="15293">
                  <c:v>12.625999999999999</c:v>
                </c:pt>
                <c:pt idx="15294">
                  <c:v>12.627000000000001</c:v>
                </c:pt>
                <c:pt idx="15295">
                  <c:v>12.628</c:v>
                </c:pt>
                <c:pt idx="15296">
                  <c:v>12.629</c:v>
                </c:pt>
                <c:pt idx="15297">
                  <c:v>12.629</c:v>
                </c:pt>
                <c:pt idx="15298">
                  <c:v>12.63</c:v>
                </c:pt>
                <c:pt idx="15299">
                  <c:v>12.631</c:v>
                </c:pt>
                <c:pt idx="15300">
                  <c:v>12.632</c:v>
                </c:pt>
                <c:pt idx="15301">
                  <c:v>12.633000000000001</c:v>
                </c:pt>
                <c:pt idx="15302">
                  <c:v>12.634</c:v>
                </c:pt>
                <c:pt idx="15303">
                  <c:v>12.634</c:v>
                </c:pt>
                <c:pt idx="15304">
                  <c:v>12.635</c:v>
                </c:pt>
                <c:pt idx="15305">
                  <c:v>12.636000000000001</c:v>
                </c:pt>
                <c:pt idx="15306">
                  <c:v>12.637</c:v>
                </c:pt>
                <c:pt idx="15307">
                  <c:v>12.638</c:v>
                </c:pt>
                <c:pt idx="15308">
                  <c:v>12.638999999999999</c:v>
                </c:pt>
                <c:pt idx="15309">
                  <c:v>12.638999999999999</c:v>
                </c:pt>
                <c:pt idx="15310">
                  <c:v>12.64</c:v>
                </c:pt>
                <c:pt idx="15311">
                  <c:v>12.641</c:v>
                </c:pt>
                <c:pt idx="15312">
                  <c:v>12.641999999999999</c:v>
                </c:pt>
                <c:pt idx="15313">
                  <c:v>12.643000000000001</c:v>
                </c:pt>
                <c:pt idx="15314">
                  <c:v>12.644</c:v>
                </c:pt>
                <c:pt idx="15315">
                  <c:v>12.644</c:v>
                </c:pt>
                <c:pt idx="15316">
                  <c:v>12.645</c:v>
                </c:pt>
                <c:pt idx="15317">
                  <c:v>12.646000000000001</c:v>
                </c:pt>
                <c:pt idx="15318">
                  <c:v>12.647</c:v>
                </c:pt>
                <c:pt idx="15319">
                  <c:v>12.648</c:v>
                </c:pt>
                <c:pt idx="15320">
                  <c:v>12.649000000000001</c:v>
                </c:pt>
                <c:pt idx="15321">
                  <c:v>12.649000000000001</c:v>
                </c:pt>
                <c:pt idx="15322">
                  <c:v>12.65</c:v>
                </c:pt>
                <c:pt idx="15323">
                  <c:v>12.651</c:v>
                </c:pt>
                <c:pt idx="15324">
                  <c:v>12.652000000000001</c:v>
                </c:pt>
                <c:pt idx="15325">
                  <c:v>12.653</c:v>
                </c:pt>
                <c:pt idx="15326">
                  <c:v>12.654</c:v>
                </c:pt>
                <c:pt idx="15327">
                  <c:v>12.654</c:v>
                </c:pt>
                <c:pt idx="15328">
                  <c:v>12.654999999999999</c:v>
                </c:pt>
                <c:pt idx="15329">
                  <c:v>12.656000000000001</c:v>
                </c:pt>
                <c:pt idx="15330">
                  <c:v>12.657</c:v>
                </c:pt>
                <c:pt idx="15331">
                  <c:v>12.657999999999999</c:v>
                </c:pt>
                <c:pt idx="15332">
                  <c:v>12.659000000000001</c:v>
                </c:pt>
                <c:pt idx="15333">
                  <c:v>12.659000000000001</c:v>
                </c:pt>
                <c:pt idx="15334">
                  <c:v>12.66</c:v>
                </c:pt>
                <c:pt idx="15335">
                  <c:v>12.661</c:v>
                </c:pt>
                <c:pt idx="15336">
                  <c:v>12.662000000000001</c:v>
                </c:pt>
                <c:pt idx="15337">
                  <c:v>12.663</c:v>
                </c:pt>
                <c:pt idx="15338">
                  <c:v>12.664</c:v>
                </c:pt>
                <c:pt idx="15339">
                  <c:v>12.664</c:v>
                </c:pt>
                <c:pt idx="15340">
                  <c:v>12.665000000000001</c:v>
                </c:pt>
                <c:pt idx="15341">
                  <c:v>12.666</c:v>
                </c:pt>
                <c:pt idx="15342">
                  <c:v>12.667</c:v>
                </c:pt>
                <c:pt idx="15343">
                  <c:v>12.668000000000001</c:v>
                </c:pt>
                <c:pt idx="15344">
                  <c:v>12.669</c:v>
                </c:pt>
                <c:pt idx="15345">
                  <c:v>12.669</c:v>
                </c:pt>
                <c:pt idx="15346">
                  <c:v>12.67</c:v>
                </c:pt>
                <c:pt idx="15347">
                  <c:v>12.670999999999999</c:v>
                </c:pt>
                <c:pt idx="15348">
                  <c:v>12.672000000000001</c:v>
                </c:pt>
                <c:pt idx="15349">
                  <c:v>12.673</c:v>
                </c:pt>
                <c:pt idx="15350">
                  <c:v>12.673999999999999</c:v>
                </c:pt>
                <c:pt idx="15351">
                  <c:v>12.673999999999999</c:v>
                </c:pt>
                <c:pt idx="15352">
                  <c:v>12.675000000000001</c:v>
                </c:pt>
                <c:pt idx="15353">
                  <c:v>12.676</c:v>
                </c:pt>
                <c:pt idx="15354">
                  <c:v>12.677</c:v>
                </c:pt>
                <c:pt idx="15355">
                  <c:v>12.678000000000001</c:v>
                </c:pt>
                <c:pt idx="15356">
                  <c:v>12.679</c:v>
                </c:pt>
                <c:pt idx="15357">
                  <c:v>12.679</c:v>
                </c:pt>
                <c:pt idx="15358">
                  <c:v>12.68</c:v>
                </c:pt>
                <c:pt idx="15359">
                  <c:v>12.681000000000001</c:v>
                </c:pt>
                <c:pt idx="15360">
                  <c:v>12.682</c:v>
                </c:pt>
                <c:pt idx="15361">
                  <c:v>12.683</c:v>
                </c:pt>
                <c:pt idx="15362">
                  <c:v>12.683</c:v>
                </c:pt>
                <c:pt idx="15363">
                  <c:v>12.683999999999999</c:v>
                </c:pt>
                <c:pt idx="15364">
                  <c:v>12.685</c:v>
                </c:pt>
                <c:pt idx="15365">
                  <c:v>12.686</c:v>
                </c:pt>
                <c:pt idx="15366">
                  <c:v>12.686999999999999</c:v>
                </c:pt>
                <c:pt idx="15367">
                  <c:v>12.688000000000001</c:v>
                </c:pt>
                <c:pt idx="15368">
                  <c:v>12.688000000000001</c:v>
                </c:pt>
                <c:pt idx="15369">
                  <c:v>12.689</c:v>
                </c:pt>
                <c:pt idx="15370">
                  <c:v>12.69</c:v>
                </c:pt>
                <c:pt idx="15371">
                  <c:v>12.691000000000001</c:v>
                </c:pt>
                <c:pt idx="15372">
                  <c:v>12.692</c:v>
                </c:pt>
                <c:pt idx="15373">
                  <c:v>12.693</c:v>
                </c:pt>
                <c:pt idx="15374">
                  <c:v>12.693</c:v>
                </c:pt>
                <c:pt idx="15375">
                  <c:v>12.694000000000001</c:v>
                </c:pt>
                <c:pt idx="15376">
                  <c:v>12.695</c:v>
                </c:pt>
                <c:pt idx="15377">
                  <c:v>12.696</c:v>
                </c:pt>
                <c:pt idx="15378">
                  <c:v>12.697000000000001</c:v>
                </c:pt>
                <c:pt idx="15379">
                  <c:v>12.698</c:v>
                </c:pt>
                <c:pt idx="15380">
                  <c:v>12.698</c:v>
                </c:pt>
                <c:pt idx="15381">
                  <c:v>12.699</c:v>
                </c:pt>
                <c:pt idx="15382">
                  <c:v>12.7</c:v>
                </c:pt>
                <c:pt idx="15383">
                  <c:v>12.701000000000001</c:v>
                </c:pt>
                <c:pt idx="15384">
                  <c:v>12.702</c:v>
                </c:pt>
                <c:pt idx="15385">
                  <c:v>12.702999999999999</c:v>
                </c:pt>
                <c:pt idx="15386">
                  <c:v>12.702999999999999</c:v>
                </c:pt>
                <c:pt idx="15387">
                  <c:v>12.704000000000001</c:v>
                </c:pt>
                <c:pt idx="15388">
                  <c:v>12.705</c:v>
                </c:pt>
                <c:pt idx="15389">
                  <c:v>12.706</c:v>
                </c:pt>
                <c:pt idx="15390">
                  <c:v>12.707000000000001</c:v>
                </c:pt>
                <c:pt idx="15391">
                  <c:v>12.708</c:v>
                </c:pt>
                <c:pt idx="15392">
                  <c:v>12.708</c:v>
                </c:pt>
                <c:pt idx="15393">
                  <c:v>12.709</c:v>
                </c:pt>
                <c:pt idx="15394">
                  <c:v>12.71</c:v>
                </c:pt>
                <c:pt idx="15395">
                  <c:v>12.711</c:v>
                </c:pt>
                <c:pt idx="15396">
                  <c:v>12.712</c:v>
                </c:pt>
                <c:pt idx="15397">
                  <c:v>12.713000000000001</c:v>
                </c:pt>
                <c:pt idx="15398">
                  <c:v>12.713000000000001</c:v>
                </c:pt>
                <c:pt idx="15399">
                  <c:v>12.714</c:v>
                </c:pt>
                <c:pt idx="15400">
                  <c:v>12.715</c:v>
                </c:pt>
                <c:pt idx="15401">
                  <c:v>12.715999999999999</c:v>
                </c:pt>
                <c:pt idx="15402">
                  <c:v>12.717000000000001</c:v>
                </c:pt>
                <c:pt idx="15403">
                  <c:v>12.718</c:v>
                </c:pt>
                <c:pt idx="15404">
                  <c:v>12.718</c:v>
                </c:pt>
                <c:pt idx="15405">
                  <c:v>12.718999999999999</c:v>
                </c:pt>
                <c:pt idx="15406">
                  <c:v>12.72</c:v>
                </c:pt>
                <c:pt idx="15407">
                  <c:v>12.721</c:v>
                </c:pt>
                <c:pt idx="15408">
                  <c:v>12.722</c:v>
                </c:pt>
                <c:pt idx="15409">
                  <c:v>12.723000000000001</c:v>
                </c:pt>
                <c:pt idx="15410">
                  <c:v>12.723000000000001</c:v>
                </c:pt>
                <c:pt idx="15411">
                  <c:v>12.724</c:v>
                </c:pt>
                <c:pt idx="15412">
                  <c:v>12.725</c:v>
                </c:pt>
                <c:pt idx="15413">
                  <c:v>12.726000000000001</c:v>
                </c:pt>
                <c:pt idx="15414">
                  <c:v>12.727</c:v>
                </c:pt>
                <c:pt idx="15415">
                  <c:v>12.728</c:v>
                </c:pt>
                <c:pt idx="15416">
                  <c:v>12.728</c:v>
                </c:pt>
                <c:pt idx="15417">
                  <c:v>12.729000000000001</c:v>
                </c:pt>
                <c:pt idx="15418">
                  <c:v>12.73</c:v>
                </c:pt>
                <c:pt idx="15419">
                  <c:v>12.731</c:v>
                </c:pt>
                <c:pt idx="15420">
                  <c:v>12.731999999999999</c:v>
                </c:pt>
                <c:pt idx="15421">
                  <c:v>12.731999999999999</c:v>
                </c:pt>
                <c:pt idx="15422">
                  <c:v>12.733000000000001</c:v>
                </c:pt>
                <c:pt idx="15423">
                  <c:v>12.734</c:v>
                </c:pt>
                <c:pt idx="15424">
                  <c:v>12.734999999999999</c:v>
                </c:pt>
                <c:pt idx="15425">
                  <c:v>12.736000000000001</c:v>
                </c:pt>
                <c:pt idx="15426">
                  <c:v>12.737</c:v>
                </c:pt>
                <c:pt idx="15427">
                  <c:v>12.737</c:v>
                </c:pt>
                <c:pt idx="15428">
                  <c:v>12.738</c:v>
                </c:pt>
                <c:pt idx="15429">
                  <c:v>12.739000000000001</c:v>
                </c:pt>
                <c:pt idx="15430">
                  <c:v>12.74</c:v>
                </c:pt>
                <c:pt idx="15431">
                  <c:v>12.741</c:v>
                </c:pt>
                <c:pt idx="15432">
                  <c:v>12.742000000000001</c:v>
                </c:pt>
                <c:pt idx="15433">
                  <c:v>12.742000000000001</c:v>
                </c:pt>
                <c:pt idx="15434">
                  <c:v>12.743</c:v>
                </c:pt>
                <c:pt idx="15435">
                  <c:v>12.744</c:v>
                </c:pt>
                <c:pt idx="15436">
                  <c:v>12.745000000000001</c:v>
                </c:pt>
                <c:pt idx="15437">
                  <c:v>12.746</c:v>
                </c:pt>
                <c:pt idx="15438">
                  <c:v>12.747</c:v>
                </c:pt>
                <c:pt idx="15439">
                  <c:v>12.747</c:v>
                </c:pt>
                <c:pt idx="15440">
                  <c:v>12.747999999999999</c:v>
                </c:pt>
                <c:pt idx="15441">
                  <c:v>12.749000000000001</c:v>
                </c:pt>
                <c:pt idx="15442">
                  <c:v>12.75</c:v>
                </c:pt>
                <c:pt idx="15443">
                  <c:v>12.750999999999999</c:v>
                </c:pt>
                <c:pt idx="15444">
                  <c:v>12.752000000000001</c:v>
                </c:pt>
                <c:pt idx="15445">
                  <c:v>12.752000000000001</c:v>
                </c:pt>
                <c:pt idx="15446">
                  <c:v>12.753</c:v>
                </c:pt>
                <c:pt idx="15447">
                  <c:v>12.754</c:v>
                </c:pt>
                <c:pt idx="15448">
                  <c:v>12.755000000000001</c:v>
                </c:pt>
                <c:pt idx="15449">
                  <c:v>12.756</c:v>
                </c:pt>
                <c:pt idx="15450">
                  <c:v>12.757</c:v>
                </c:pt>
                <c:pt idx="15451">
                  <c:v>12.757</c:v>
                </c:pt>
                <c:pt idx="15452">
                  <c:v>12.758000000000001</c:v>
                </c:pt>
                <c:pt idx="15453">
                  <c:v>12.759</c:v>
                </c:pt>
                <c:pt idx="15454">
                  <c:v>12.76</c:v>
                </c:pt>
                <c:pt idx="15455">
                  <c:v>12.761000000000001</c:v>
                </c:pt>
                <c:pt idx="15456">
                  <c:v>12.762</c:v>
                </c:pt>
                <c:pt idx="15457">
                  <c:v>12.762</c:v>
                </c:pt>
                <c:pt idx="15458">
                  <c:v>12.763</c:v>
                </c:pt>
                <c:pt idx="15459">
                  <c:v>12.763999999999999</c:v>
                </c:pt>
                <c:pt idx="15460">
                  <c:v>12.765000000000001</c:v>
                </c:pt>
                <c:pt idx="15461">
                  <c:v>12.766</c:v>
                </c:pt>
                <c:pt idx="15462">
                  <c:v>12.766999999999999</c:v>
                </c:pt>
                <c:pt idx="15463">
                  <c:v>12.766999999999999</c:v>
                </c:pt>
                <c:pt idx="15464">
                  <c:v>12.768000000000001</c:v>
                </c:pt>
                <c:pt idx="15465">
                  <c:v>12.769</c:v>
                </c:pt>
                <c:pt idx="15466">
                  <c:v>12.77</c:v>
                </c:pt>
                <c:pt idx="15467">
                  <c:v>12.771000000000001</c:v>
                </c:pt>
                <c:pt idx="15468">
                  <c:v>12.772</c:v>
                </c:pt>
                <c:pt idx="15469">
                  <c:v>12.772</c:v>
                </c:pt>
                <c:pt idx="15470">
                  <c:v>12.773</c:v>
                </c:pt>
                <c:pt idx="15471">
                  <c:v>12.774000000000001</c:v>
                </c:pt>
                <c:pt idx="15472">
                  <c:v>12.775</c:v>
                </c:pt>
                <c:pt idx="15473">
                  <c:v>12.776</c:v>
                </c:pt>
                <c:pt idx="15474">
                  <c:v>12.777000000000001</c:v>
                </c:pt>
                <c:pt idx="15475">
                  <c:v>12.777000000000001</c:v>
                </c:pt>
                <c:pt idx="15476">
                  <c:v>12.778</c:v>
                </c:pt>
                <c:pt idx="15477">
                  <c:v>12.779</c:v>
                </c:pt>
                <c:pt idx="15478">
                  <c:v>12.78</c:v>
                </c:pt>
                <c:pt idx="15479">
                  <c:v>12.781000000000001</c:v>
                </c:pt>
                <c:pt idx="15480">
                  <c:v>12.782</c:v>
                </c:pt>
                <c:pt idx="15481">
                  <c:v>12.782</c:v>
                </c:pt>
                <c:pt idx="15482">
                  <c:v>12.782999999999999</c:v>
                </c:pt>
                <c:pt idx="15483">
                  <c:v>12.784000000000001</c:v>
                </c:pt>
                <c:pt idx="15484">
                  <c:v>12.785</c:v>
                </c:pt>
                <c:pt idx="15485">
                  <c:v>12.786</c:v>
                </c:pt>
                <c:pt idx="15486">
                  <c:v>12.786</c:v>
                </c:pt>
                <c:pt idx="15487">
                  <c:v>12.787000000000001</c:v>
                </c:pt>
                <c:pt idx="15488">
                  <c:v>12.788</c:v>
                </c:pt>
                <c:pt idx="15489">
                  <c:v>12.789</c:v>
                </c:pt>
                <c:pt idx="15490">
                  <c:v>12.790000000000001</c:v>
                </c:pt>
                <c:pt idx="15491">
                  <c:v>12.791</c:v>
                </c:pt>
                <c:pt idx="15492">
                  <c:v>12.791</c:v>
                </c:pt>
                <c:pt idx="15493">
                  <c:v>12.792</c:v>
                </c:pt>
                <c:pt idx="15494">
                  <c:v>12.793000000000001</c:v>
                </c:pt>
                <c:pt idx="15495">
                  <c:v>12.794</c:v>
                </c:pt>
                <c:pt idx="15496">
                  <c:v>12.795</c:v>
                </c:pt>
                <c:pt idx="15497">
                  <c:v>12.795999999999999</c:v>
                </c:pt>
                <c:pt idx="15498">
                  <c:v>12.795999999999999</c:v>
                </c:pt>
                <c:pt idx="15499">
                  <c:v>12.797000000000001</c:v>
                </c:pt>
                <c:pt idx="15500">
                  <c:v>12.798</c:v>
                </c:pt>
                <c:pt idx="15501">
                  <c:v>12.798999999999999</c:v>
                </c:pt>
                <c:pt idx="15502">
                  <c:v>12.8</c:v>
                </c:pt>
                <c:pt idx="15503">
                  <c:v>12.801</c:v>
                </c:pt>
                <c:pt idx="15504">
                  <c:v>12.801</c:v>
                </c:pt>
                <c:pt idx="15505">
                  <c:v>12.802</c:v>
                </c:pt>
                <c:pt idx="15506">
                  <c:v>12.803000000000001</c:v>
                </c:pt>
                <c:pt idx="15507">
                  <c:v>12.804</c:v>
                </c:pt>
                <c:pt idx="15508">
                  <c:v>12.805</c:v>
                </c:pt>
                <c:pt idx="15509">
                  <c:v>12.806000000000001</c:v>
                </c:pt>
                <c:pt idx="15510">
                  <c:v>12.806000000000001</c:v>
                </c:pt>
                <c:pt idx="15511">
                  <c:v>12.807</c:v>
                </c:pt>
                <c:pt idx="15512">
                  <c:v>12.808</c:v>
                </c:pt>
                <c:pt idx="15513">
                  <c:v>12.808999999999999</c:v>
                </c:pt>
                <c:pt idx="15514">
                  <c:v>12.81</c:v>
                </c:pt>
                <c:pt idx="15515">
                  <c:v>12.811</c:v>
                </c:pt>
                <c:pt idx="15516">
                  <c:v>12.811</c:v>
                </c:pt>
                <c:pt idx="15517">
                  <c:v>12.811999999999999</c:v>
                </c:pt>
                <c:pt idx="15518">
                  <c:v>12.813000000000001</c:v>
                </c:pt>
                <c:pt idx="15519">
                  <c:v>12.814</c:v>
                </c:pt>
                <c:pt idx="15520">
                  <c:v>12.815</c:v>
                </c:pt>
                <c:pt idx="15521">
                  <c:v>12.816000000000001</c:v>
                </c:pt>
                <c:pt idx="15522">
                  <c:v>12.816000000000001</c:v>
                </c:pt>
                <c:pt idx="15523">
                  <c:v>12.817</c:v>
                </c:pt>
                <c:pt idx="15524">
                  <c:v>12.818</c:v>
                </c:pt>
                <c:pt idx="15525">
                  <c:v>12.819000000000001</c:v>
                </c:pt>
                <c:pt idx="15526">
                  <c:v>12.82</c:v>
                </c:pt>
                <c:pt idx="15527">
                  <c:v>12.821</c:v>
                </c:pt>
                <c:pt idx="15528">
                  <c:v>12.821</c:v>
                </c:pt>
                <c:pt idx="15529">
                  <c:v>12.822000000000001</c:v>
                </c:pt>
                <c:pt idx="15530">
                  <c:v>12.823</c:v>
                </c:pt>
                <c:pt idx="15531">
                  <c:v>12.824</c:v>
                </c:pt>
                <c:pt idx="15532">
                  <c:v>12.824999999999999</c:v>
                </c:pt>
                <c:pt idx="15533">
                  <c:v>12.826000000000001</c:v>
                </c:pt>
                <c:pt idx="15534">
                  <c:v>12.826000000000001</c:v>
                </c:pt>
                <c:pt idx="15535">
                  <c:v>12.827</c:v>
                </c:pt>
                <c:pt idx="15536">
                  <c:v>12.827999999999999</c:v>
                </c:pt>
                <c:pt idx="15537">
                  <c:v>12.829000000000001</c:v>
                </c:pt>
                <c:pt idx="15538">
                  <c:v>12.83</c:v>
                </c:pt>
                <c:pt idx="15539">
                  <c:v>12.831</c:v>
                </c:pt>
                <c:pt idx="15540">
                  <c:v>12.831</c:v>
                </c:pt>
                <c:pt idx="15541">
                  <c:v>12.832000000000001</c:v>
                </c:pt>
                <c:pt idx="15542">
                  <c:v>12.833</c:v>
                </c:pt>
                <c:pt idx="15543">
                  <c:v>12.834</c:v>
                </c:pt>
                <c:pt idx="15544">
                  <c:v>12.835000000000001</c:v>
                </c:pt>
                <c:pt idx="15545">
                  <c:v>12.835000000000001</c:v>
                </c:pt>
                <c:pt idx="15546">
                  <c:v>12.836</c:v>
                </c:pt>
                <c:pt idx="15547">
                  <c:v>12.837</c:v>
                </c:pt>
                <c:pt idx="15548">
                  <c:v>12.838000000000001</c:v>
                </c:pt>
                <c:pt idx="15549">
                  <c:v>12.839</c:v>
                </c:pt>
                <c:pt idx="15550">
                  <c:v>12.84</c:v>
                </c:pt>
                <c:pt idx="15551">
                  <c:v>12.84</c:v>
                </c:pt>
                <c:pt idx="15552">
                  <c:v>12.840999999999999</c:v>
                </c:pt>
                <c:pt idx="15553">
                  <c:v>12.842000000000001</c:v>
                </c:pt>
                <c:pt idx="15554">
                  <c:v>12.843</c:v>
                </c:pt>
                <c:pt idx="15555">
                  <c:v>12.843999999999999</c:v>
                </c:pt>
                <c:pt idx="15556">
                  <c:v>12.845000000000001</c:v>
                </c:pt>
                <c:pt idx="15557">
                  <c:v>12.845000000000001</c:v>
                </c:pt>
                <c:pt idx="15558">
                  <c:v>12.846</c:v>
                </c:pt>
                <c:pt idx="15559">
                  <c:v>12.847</c:v>
                </c:pt>
                <c:pt idx="15560">
                  <c:v>12.848000000000001</c:v>
                </c:pt>
                <c:pt idx="15561">
                  <c:v>12.849</c:v>
                </c:pt>
                <c:pt idx="15562">
                  <c:v>12.85</c:v>
                </c:pt>
                <c:pt idx="15563">
                  <c:v>12.85</c:v>
                </c:pt>
                <c:pt idx="15564">
                  <c:v>12.851000000000001</c:v>
                </c:pt>
                <c:pt idx="15565">
                  <c:v>12.852</c:v>
                </c:pt>
                <c:pt idx="15566">
                  <c:v>12.853</c:v>
                </c:pt>
                <c:pt idx="15567">
                  <c:v>12.854000000000001</c:v>
                </c:pt>
                <c:pt idx="15568">
                  <c:v>12.855</c:v>
                </c:pt>
                <c:pt idx="15569">
                  <c:v>12.855</c:v>
                </c:pt>
                <c:pt idx="15570">
                  <c:v>12.856</c:v>
                </c:pt>
                <c:pt idx="15571">
                  <c:v>12.856999999999999</c:v>
                </c:pt>
                <c:pt idx="15572">
                  <c:v>12.858000000000001</c:v>
                </c:pt>
                <c:pt idx="15573">
                  <c:v>12.859</c:v>
                </c:pt>
                <c:pt idx="15574">
                  <c:v>12.86</c:v>
                </c:pt>
                <c:pt idx="15575">
                  <c:v>12.86</c:v>
                </c:pt>
                <c:pt idx="15576">
                  <c:v>12.861000000000001</c:v>
                </c:pt>
                <c:pt idx="15577">
                  <c:v>12.862</c:v>
                </c:pt>
                <c:pt idx="15578">
                  <c:v>12.863</c:v>
                </c:pt>
                <c:pt idx="15579">
                  <c:v>12.864000000000001</c:v>
                </c:pt>
                <c:pt idx="15580">
                  <c:v>12.865</c:v>
                </c:pt>
                <c:pt idx="15581">
                  <c:v>12.865</c:v>
                </c:pt>
                <c:pt idx="15582">
                  <c:v>12.866</c:v>
                </c:pt>
                <c:pt idx="15583">
                  <c:v>12.867000000000001</c:v>
                </c:pt>
                <c:pt idx="15584">
                  <c:v>12.868</c:v>
                </c:pt>
                <c:pt idx="15585">
                  <c:v>12.869</c:v>
                </c:pt>
                <c:pt idx="15586">
                  <c:v>12.870000000000001</c:v>
                </c:pt>
                <c:pt idx="15587">
                  <c:v>12.870000000000001</c:v>
                </c:pt>
                <c:pt idx="15588">
                  <c:v>12.871</c:v>
                </c:pt>
                <c:pt idx="15589">
                  <c:v>12.872</c:v>
                </c:pt>
                <c:pt idx="15590">
                  <c:v>12.872999999999999</c:v>
                </c:pt>
                <c:pt idx="15591">
                  <c:v>12.874000000000001</c:v>
                </c:pt>
                <c:pt idx="15592">
                  <c:v>12.875</c:v>
                </c:pt>
                <c:pt idx="15593">
                  <c:v>12.875</c:v>
                </c:pt>
                <c:pt idx="15594">
                  <c:v>12.875999999999999</c:v>
                </c:pt>
                <c:pt idx="15595">
                  <c:v>12.877000000000001</c:v>
                </c:pt>
                <c:pt idx="15596">
                  <c:v>12.878</c:v>
                </c:pt>
                <c:pt idx="15597">
                  <c:v>12.879</c:v>
                </c:pt>
                <c:pt idx="15598">
                  <c:v>12.88</c:v>
                </c:pt>
                <c:pt idx="15599">
                  <c:v>12.88</c:v>
                </c:pt>
                <c:pt idx="15600">
                  <c:v>12.881</c:v>
                </c:pt>
                <c:pt idx="15601">
                  <c:v>12.882</c:v>
                </c:pt>
                <c:pt idx="15602">
                  <c:v>12.883000000000001</c:v>
                </c:pt>
                <c:pt idx="15603">
                  <c:v>12.884</c:v>
                </c:pt>
                <c:pt idx="15604">
                  <c:v>12.885</c:v>
                </c:pt>
                <c:pt idx="15605">
                  <c:v>12.885</c:v>
                </c:pt>
                <c:pt idx="15606">
                  <c:v>12.886000000000001</c:v>
                </c:pt>
                <c:pt idx="15607">
                  <c:v>12.887</c:v>
                </c:pt>
                <c:pt idx="15608">
                  <c:v>12.888</c:v>
                </c:pt>
                <c:pt idx="15609">
                  <c:v>12.888999999999999</c:v>
                </c:pt>
                <c:pt idx="15610">
                  <c:v>12.888999999999999</c:v>
                </c:pt>
                <c:pt idx="15611">
                  <c:v>12.89</c:v>
                </c:pt>
                <c:pt idx="15612">
                  <c:v>12.891</c:v>
                </c:pt>
                <c:pt idx="15613">
                  <c:v>12.891999999999999</c:v>
                </c:pt>
                <c:pt idx="15614">
                  <c:v>12.893000000000001</c:v>
                </c:pt>
                <c:pt idx="15615">
                  <c:v>12.894</c:v>
                </c:pt>
                <c:pt idx="15616">
                  <c:v>12.894</c:v>
                </c:pt>
                <c:pt idx="15617">
                  <c:v>12.895</c:v>
                </c:pt>
                <c:pt idx="15618">
                  <c:v>12.896000000000001</c:v>
                </c:pt>
                <c:pt idx="15619">
                  <c:v>12.897</c:v>
                </c:pt>
                <c:pt idx="15620">
                  <c:v>12.898</c:v>
                </c:pt>
                <c:pt idx="15621">
                  <c:v>12.899000000000001</c:v>
                </c:pt>
                <c:pt idx="15622">
                  <c:v>12.899000000000001</c:v>
                </c:pt>
                <c:pt idx="15623">
                  <c:v>12.9</c:v>
                </c:pt>
                <c:pt idx="15624">
                  <c:v>12.901</c:v>
                </c:pt>
                <c:pt idx="15625">
                  <c:v>12.902000000000001</c:v>
                </c:pt>
                <c:pt idx="15626">
                  <c:v>12.903</c:v>
                </c:pt>
                <c:pt idx="15627">
                  <c:v>12.904</c:v>
                </c:pt>
                <c:pt idx="15628">
                  <c:v>12.904</c:v>
                </c:pt>
                <c:pt idx="15629">
                  <c:v>12.904999999999999</c:v>
                </c:pt>
                <c:pt idx="15630">
                  <c:v>12.906000000000001</c:v>
                </c:pt>
                <c:pt idx="15631">
                  <c:v>12.907</c:v>
                </c:pt>
                <c:pt idx="15632">
                  <c:v>12.907999999999999</c:v>
                </c:pt>
                <c:pt idx="15633">
                  <c:v>12.909000000000001</c:v>
                </c:pt>
                <c:pt idx="15634">
                  <c:v>12.909000000000001</c:v>
                </c:pt>
                <c:pt idx="15635">
                  <c:v>12.91</c:v>
                </c:pt>
                <c:pt idx="15636">
                  <c:v>12.911</c:v>
                </c:pt>
                <c:pt idx="15637">
                  <c:v>12.912000000000001</c:v>
                </c:pt>
                <c:pt idx="15638">
                  <c:v>12.913</c:v>
                </c:pt>
                <c:pt idx="15639">
                  <c:v>12.914</c:v>
                </c:pt>
                <c:pt idx="15640">
                  <c:v>12.914</c:v>
                </c:pt>
                <c:pt idx="15641">
                  <c:v>12.915000000000001</c:v>
                </c:pt>
                <c:pt idx="15642">
                  <c:v>12.916</c:v>
                </c:pt>
                <c:pt idx="15643">
                  <c:v>12.917</c:v>
                </c:pt>
                <c:pt idx="15644">
                  <c:v>12.918000000000001</c:v>
                </c:pt>
                <c:pt idx="15645">
                  <c:v>12.919</c:v>
                </c:pt>
                <c:pt idx="15646">
                  <c:v>12.919</c:v>
                </c:pt>
                <c:pt idx="15647">
                  <c:v>12.92</c:v>
                </c:pt>
                <c:pt idx="15648">
                  <c:v>12.920999999999999</c:v>
                </c:pt>
                <c:pt idx="15649">
                  <c:v>12.922000000000001</c:v>
                </c:pt>
                <c:pt idx="15650">
                  <c:v>12.923</c:v>
                </c:pt>
                <c:pt idx="15651">
                  <c:v>12.923999999999999</c:v>
                </c:pt>
                <c:pt idx="15652">
                  <c:v>12.923999999999999</c:v>
                </c:pt>
                <c:pt idx="15653">
                  <c:v>12.925000000000001</c:v>
                </c:pt>
                <c:pt idx="15654">
                  <c:v>12.926</c:v>
                </c:pt>
                <c:pt idx="15655">
                  <c:v>12.927</c:v>
                </c:pt>
                <c:pt idx="15656">
                  <c:v>12.928000000000001</c:v>
                </c:pt>
                <c:pt idx="15657">
                  <c:v>12.929</c:v>
                </c:pt>
                <c:pt idx="15658">
                  <c:v>12.929</c:v>
                </c:pt>
                <c:pt idx="15659">
                  <c:v>12.93</c:v>
                </c:pt>
                <c:pt idx="15660">
                  <c:v>12.931000000000001</c:v>
                </c:pt>
                <c:pt idx="15661">
                  <c:v>12.932</c:v>
                </c:pt>
                <c:pt idx="15662">
                  <c:v>12.933</c:v>
                </c:pt>
                <c:pt idx="15663">
                  <c:v>12.933999999999999</c:v>
                </c:pt>
                <c:pt idx="15664">
                  <c:v>12.933999999999999</c:v>
                </c:pt>
                <c:pt idx="15665">
                  <c:v>12.935</c:v>
                </c:pt>
                <c:pt idx="15666">
                  <c:v>12.936</c:v>
                </c:pt>
                <c:pt idx="15667">
                  <c:v>12.936999999999999</c:v>
                </c:pt>
                <c:pt idx="15668">
                  <c:v>12.938000000000001</c:v>
                </c:pt>
                <c:pt idx="15669">
                  <c:v>12.938000000000001</c:v>
                </c:pt>
                <c:pt idx="15670">
                  <c:v>12.939</c:v>
                </c:pt>
                <c:pt idx="15671">
                  <c:v>12.94</c:v>
                </c:pt>
                <c:pt idx="15672">
                  <c:v>12.941000000000001</c:v>
                </c:pt>
                <c:pt idx="15673">
                  <c:v>12.942</c:v>
                </c:pt>
                <c:pt idx="15674">
                  <c:v>12.943</c:v>
                </c:pt>
                <c:pt idx="15675">
                  <c:v>12.943</c:v>
                </c:pt>
                <c:pt idx="15676">
                  <c:v>12.944000000000001</c:v>
                </c:pt>
                <c:pt idx="15677">
                  <c:v>12.945</c:v>
                </c:pt>
                <c:pt idx="15678">
                  <c:v>12.946</c:v>
                </c:pt>
                <c:pt idx="15679">
                  <c:v>12.947000000000001</c:v>
                </c:pt>
                <c:pt idx="15680">
                  <c:v>12.948</c:v>
                </c:pt>
                <c:pt idx="15681">
                  <c:v>12.948</c:v>
                </c:pt>
                <c:pt idx="15682">
                  <c:v>12.949</c:v>
                </c:pt>
                <c:pt idx="15683">
                  <c:v>12.95</c:v>
                </c:pt>
                <c:pt idx="15684">
                  <c:v>12.951000000000001</c:v>
                </c:pt>
                <c:pt idx="15685">
                  <c:v>12.952</c:v>
                </c:pt>
                <c:pt idx="15686">
                  <c:v>12.952999999999999</c:v>
                </c:pt>
                <c:pt idx="15687">
                  <c:v>12.952999999999999</c:v>
                </c:pt>
                <c:pt idx="15688">
                  <c:v>12.954000000000001</c:v>
                </c:pt>
                <c:pt idx="15689">
                  <c:v>12.955</c:v>
                </c:pt>
                <c:pt idx="15690">
                  <c:v>12.956</c:v>
                </c:pt>
                <c:pt idx="15691">
                  <c:v>12.957000000000001</c:v>
                </c:pt>
                <c:pt idx="15692">
                  <c:v>12.958</c:v>
                </c:pt>
                <c:pt idx="15693">
                  <c:v>12.958</c:v>
                </c:pt>
                <c:pt idx="15694">
                  <c:v>12.959</c:v>
                </c:pt>
                <c:pt idx="15695">
                  <c:v>12.96</c:v>
                </c:pt>
                <c:pt idx="15696">
                  <c:v>12.961</c:v>
                </c:pt>
                <c:pt idx="15697">
                  <c:v>12.962</c:v>
                </c:pt>
                <c:pt idx="15698">
                  <c:v>12.963000000000001</c:v>
                </c:pt>
                <c:pt idx="15699">
                  <c:v>12.963000000000001</c:v>
                </c:pt>
                <c:pt idx="15700">
                  <c:v>12.964</c:v>
                </c:pt>
                <c:pt idx="15701">
                  <c:v>12.965</c:v>
                </c:pt>
                <c:pt idx="15702">
                  <c:v>12.965999999999999</c:v>
                </c:pt>
                <c:pt idx="15703">
                  <c:v>12.967000000000001</c:v>
                </c:pt>
                <c:pt idx="15704">
                  <c:v>12.968</c:v>
                </c:pt>
                <c:pt idx="15705">
                  <c:v>12.968</c:v>
                </c:pt>
                <c:pt idx="15706">
                  <c:v>12.968999999999999</c:v>
                </c:pt>
                <c:pt idx="15707">
                  <c:v>12.97</c:v>
                </c:pt>
                <c:pt idx="15708">
                  <c:v>12.971</c:v>
                </c:pt>
                <c:pt idx="15709">
                  <c:v>12.972</c:v>
                </c:pt>
                <c:pt idx="15710">
                  <c:v>12.973000000000001</c:v>
                </c:pt>
                <c:pt idx="15711">
                  <c:v>12.973000000000001</c:v>
                </c:pt>
                <c:pt idx="15712">
                  <c:v>12.974</c:v>
                </c:pt>
                <c:pt idx="15713">
                  <c:v>12.975</c:v>
                </c:pt>
                <c:pt idx="15714">
                  <c:v>12.976000000000001</c:v>
                </c:pt>
                <c:pt idx="15715">
                  <c:v>12.977</c:v>
                </c:pt>
                <c:pt idx="15716">
                  <c:v>12.978</c:v>
                </c:pt>
                <c:pt idx="15717">
                  <c:v>12.978</c:v>
                </c:pt>
                <c:pt idx="15718">
                  <c:v>12.979000000000001</c:v>
                </c:pt>
                <c:pt idx="15719">
                  <c:v>12.98</c:v>
                </c:pt>
                <c:pt idx="15720">
                  <c:v>12.981</c:v>
                </c:pt>
                <c:pt idx="15721">
                  <c:v>12.981999999999999</c:v>
                </c:pt>
                <c:pt idx="15722">
                  <c:v>12.983000000000001</c:v>
                </c:pt>
                <c:pt idx="15723">
                  <c:v>12.983000000000001</c:v>
                </c:pt>
                <c:pt idx="15724">
                  <c:v>12.984</c:v>
                </c:pt>
                <c:pt idx="15725">
                  <c:v>12.984999999999999</c:v>
                </c:pt>
                <c:pt idx="15726">
                  <c:v>12.986000000000001</c:v>
                </c:pt>
                <c:pt idx="15727">
                  <c:v>12.987</c:v>
                </c:pt>
                <c:pt idx="15728">
                  <c:v>12.988</c:v>
                </c:pt>
                <c:pt idx="15729">
                  <c:v>12.988</c:v>
                </c:pt>
                <c:pt idx="15730">
                  <c:v>12.989000000000001</c:v>
                </c:pt>
                <c:pt idx="15731">
                  <c:v>12.99</c:v>
                </c:pt>
                <c:pt idx="15732">
                  <c:v>12.991</c:v>
                </c:pt>
                <c:pt idx="15733">
                  <c:v>12.992000000000001</c:v>
                </c:pt>
                <c:pt idx="15734">
                  <c:v>12.992000000000001</c:v>
                </c:pt>
                <c:pt idx="15735">
                  <c:v>12.993</c:v>
                </c:pt>
                <c:pt idx="15736">
                  <c:v>12.994</c:v>
                </c:pt>
                <c:pt idx="15737">
                  <c:v>12.995000000000001</c:v>
                </c:pt>
                <c:pt idx="15738">
                  <c:v>12.996</c:v>
                </c:pt>
                <c:pt idx="15739">
                  <c:v>12.997</c:v>
                </c:pt>
                <c:pt idx="15740">
                  <c:v>12.997</c:v>
                </c:pt>
                <c:pt idx="15741">
                  <c:v>12.997999999999999</c:v>
                </c:pt>
                <c:pt idx="15742">
                  <c:v>12.999000000000001</c:v>
                </c:pt>
                <c:pt idx="15743">
                  <c:v>13</c:v>
                </c:pt>
                <c:pt idx="15744">
                  <c:v>13.000999999999999</c:v>
                </c:pt>
                <c:pt idx="15745">
                  <c:v>13.002000000000001</c:v>
                </c:pt>
                <c:pt idx="15746">
                  <c:v>13.002000000000001</c:v>
                </c:pt>
                <c:pt idx="15747">
                  <c:v>13.003</c:v>
                </c:pt>
                <c:pt idx="15748">
                  <c:v>13.004</c:v>
                </c:pt>
                <c:pt idx="15749">
                  <c:v>13.005000000000001</c:v>
                </c:pt>
                <c:pt idx="15750">
                  <c:v>13.006</c:v>
                </c:pt>
                <c:pt idx="15751">
                  <c:v>13.007</c:v>
                </c:pt>
                <c:pt idx="15752">
                  <c:v>13.007</c:v>
                </c:pt>
                <c:pt idx="15753">
                  <c:v>13.008000000000001</c:v>
                </c:pt>
                <c:pt idx="15754">
                  <c:v>13.009</c:v>
                </c:pt>
                <c:pt idx="15755">
                  <c:v>13.01</c:v>
                </c:pt>
                <c:pt idx="15756">
                  <c:v>13.011000000000001</c:v>
                </c:pt>
                <c:pt idx="15757">
                  <c:v>13.012</c:v>
                </c:pt>
                <c:pt idx="15758">
                  <c:v>13.012</c:v>
                </c:pt>
                <c:pt idx="15759">
                  <c:v>13.013</c:v>
                </c:pt>
                <c:pt idx="15760">
                  <c:v>13.013999999999999</c:v>
                </c:pt>
                <c:pt idx="15761">
                  <c:v>13.015000000000001</c:v>
                </c:pt>
                <c:pt idx="15762">
                  <c:v>13.016</c:v>
                </c:pt>
                <c:pt idx="15763">
                  <c:v>13.016999999999999</c:v>
                </c:pt>
                <c:pt idx="15764">
                  <c:v>13.016999999999999</c:v>
                </c:pt>
                <c:pt idx="15765">
                  <c:v>13.018000000000001</c:v>
                </c:pt>
                <c:pt idx="15766">
                  <c:v>13.019</c:v>
                </c:pt>
                <c:pt idx="15767">
                  <c:v>13.02</c:v>
                </c:pt>
                <c:pt idx="15768">
                  <c:v>13.021000000000001</c:v>
                </c:pt>
                <c:pt idx="15769">
                  <c:v>13.022</c:v>
                </c:pt>
                <c:pt idx="15770">
                  <c:v>13.022</c:v>
                </c:pt>
                <c:pt idx="15771">
                  <c:v>13.023</c:v>
                </c:pt>
                <c:pt idx="15772">
                  <c:v>13.024000000000001</c:v>
                </c:pt>
                <c:pt idx="15773">
                  <c:v>13.025</c:v>
                </c:pt>
                <c:pt idx="15774">
                  <c:v>13.026</c:v>
                </c:pt>
                <c:pt idx="15775">
                  <c:v>13.027000000000001</c:v>
                </c:pt>
                <c:pt idx="15776">
                  <c:v>13.027000000000001</c:v>
                </c:pt>
                <c:pt idx="15777">
                  <c:v>13.028</c:v>
                </c:pt>
                <c:pt idx="15778">
                  <c:v>13.029</c:v>
                </c:pt>
                <c:pt idx="15779">
                  <c:v>13.03</c:v>
                </c:pt>
                <c:pt idx="15780">
                  <c:v>13.031000000000001</c:v>
                </c:pt>
                <c:pt idx="15781">
                  <c:v>13.032</c:v>
                </c:pt>
                <c:pt idx="15782">
                  <c:v>13.032</c:v>
                </c:pt>
                <c:pt idx="15783">
                  <c:v>13.032999999999999</c:v>
                </c:pt>
                <c:pt idx="15784">
                  <c:v>13.034000000000001</c:v>
                </c:pt>
                <c:pt idx="15785">
                  <c:v>13.035</c:v>
                </c:pt>
                <c:pt idx="15786">
                  <c:v>13.036</c:v>
                </c:pt>
                <c:pt idx="15787">
                  <c:v>13.037000000000001</c:v>
                </c:pt>
                <c:pt idx="15788">
                  <c:v>13.037000000000001</c:v>
                </c:pt>
                <c:pt idx="15789">
                  <c:v>13.038</c:v>
                </c:pt>
                <c:pt idx="15790">
                  <c:v>13.039</c:v>
                </c:pt>
                <c:pt idx="15791">
                  <c:v>13.040000000000001</c:v>
                </c:pt>
                <c:pt idx="15792">
                  <c:v>13.041</c:v>
                </c:pt>
                <c:pt idx="15793">
                  <c:v>13.041</c:v>
                </c:pt>
                <c:pt idx="15794">
                  <c:v>13.042</c:v>
                </c:pt>
                <c:pt idx="15795">
                  <c:v>13.043000000000001</c:v>
                </c:pt>
                <c:pt idx="15796">
                  <c:v>13.044</c:v>
                </c:pt>
                <c:pt idx="15797">
                  <c:v>13.045</c:v>
                </c:pt>
                <c:pt idx="15798">
                  <c:v>13.045999999999999</c:v>
                </c:pt>
                <c:pt idx="15799">
                  <c:v>13.045999999999999</c:v>
                </c:pt>
                <c:pt idx="15800">
                  <c:v>13.047000000000001</c:v>
                </c:pt>
                <c:pt idx="15801">
                  <c:v>13.048</c:v>
                </c:pt>
                <c:pt idx="15802">
                  <c:v>13.048999999999999</c:v>
                </c:pt>
                <c:pt idx="15803">
                  <c:v>13.05</c:v>
                </c:pt>
                <c:pt idx="15804">
                  <c:v>13.051</c:v>
                </c:pt>
                <c:pt idx="15805">
                  <c:v>13.051</c:v>
                </c:pt>
                <c:pt idx="15806">
                  <c:v>13.052</c:v>
                </c:pt>
                <c:pt idx="15807">
                  <c:v>13.053000000000001</c:v>
                </c:pt>
                <c:pt idx="15808">
                  <c:v>13.054</c:v>
                </c:pt>
                <c:pt idx="15809">
                  <c:v>13.055</c:v>
                </c:pt>
                <c:pt idx="15810">
                  <c:v>13.056000000000001</c:v>
                </c:pt>
                <c:pt idx="15811">
                  <c:v>13.056000000000001</c:v>
                </c:pt>
                <c:pt idx="15812">
                  <c:v>13.057</c:v>
                </c:pt>
                <c:pt idx="15813">
                  <c:v>13.058</c:v>
                </c:pt>
                <c:pt idx="15814">
                  <c:v>13.058999999999999</c:v>
                </c:pt>
                <c:pt idx="15815">
                  <c:v>13.06</c:v>
                </c:pt>
                <c:pt idx="15816">
                  <c:v>13.061</c:v>
                </c:pt>
                <c:pt idx="15817">
                  <c:v>13.061</c:v>
                </c:pt>
                <c:pt idx="15818">
                  <c:v>13.061999999999999</c:v>
                </c:pt>
                <c:pt idx="15819">
                  <c:v>13.063000000000001</c:v>
                </c:pt>
                <c:pt idx="15820">
                  <c:v>13.064</c:v>
                </c:pt>
                <c:pt idx="15821">
                  <c:v>13.065</c:v>
                </c:pt>
                <c:pt idx="15822">
                  <c:v>13.066000000000001</c:v>
                </c:pt>
                <c:pt idx="15823">
                  <c:v>13.066000000000001</c:v>
                </c:pt>
                <c:pt idx="15824">
                  <c:v>13.067</c:v>
                </c:pt>
                <c:pt idx="15825">
                  <c:v>13.068</c:v>
                </c:pt>
                <c:pt idx="15826">
                  <c:v>13.069000000000001</c:v>
                </c:pt>
                <c:pt idx="15827">
                  <c:v>13.07</c:v>
                </c:pt>
                <c:pt idx="15828">
                  <c:v>13.071</c:v>
                </c:pt>
                <c:pt idx="15829">
                  <c:v>13.071</c:v>
                </c:pt>
                <c:pt idx="15830">
                  <c:v>13.072000000000001</c:v>
                </c:pt>
                <c:pt idx="15831">
                  <c:v>13.073</c:v>
                </c:pt>
                <c:pt idx="15832">
                  <c:v>13.074</c:v>
                </c:pt>
                <c:pt idx="15833">
                  <c:v>13.074999999999999</c:v>
                </c:pt>
                <c:pt idx="15834">
                  <c:v>13.076000000000001</c:v>
                </c:pt>
                <c:pt idx="15835">
                  <c:v>13.076000000000001</c:v>
                </c:pt>
                <c:pt idx="15836">
                  <c:v>13.077</c:v>
                </c:pt>
                <c:pt idx="15837">
                  <c:v>13.077999999999999</c:v>
                </c:pt>
                <c:pt idx="15838">
                  <c:v>13.079000000000001</c:v>
                </c:pt>
                <c:pt idx="15839">
                  <c:v>13.08</c:v>
                </c:pt>
                <c:pt idx="15840">
                  <c:v>13.081</c:v>
                </c:pt>
                <c:pt idx="15841">
                  <c:v>13.081</c:v>
                </c:pt>
                <c:pt idx="15842">
                  <c:v>13.082000000000001</c:v>
                </c:pt>
                <c:pt idx="15843">
                  <c:v>13.083</c:v>
                </c:pt>
                <c:pt idx="15844">
                  <c:v>13.084</c:v>
                </c:pt>
                <c:pt idx="15845">
                  <c:v>13.085000000000001</c:v>
                </c:pt>
                <c:pt idx="15846">
                  <c:v>13.086</c:v>
                </c:pt>
                <c:pt idx="15847">
                  <c:v>13.086</c:v>
                </c:pt>
                <c:pt idx="15848">
                  <c:v>13.087</c:v>
                </c:pt>
                <c:pt idx="15849">
                  <c:v>13.088000000000001</c:v>
                </c:pt>
                <c:pt idx="15850">
                  <c:v>13.089</c:v>
                </c:pt>
                <c:pt idx="15851">
                  <c:v>13.09</c:v>
                </c:pt>
                <c:pt idx="15852">
                  <c:v>13.090999999999999</c:v>
                </c:pt>
                <c:pt idx="15853">
                  <c:v>13.090999999999999</c:v>
                </c:pt>
                <c:pt idx="15854">
                  <c:v>13.092000000000001</c:v>
                </c:pt>
                <c:pt idx="15855">
                  <c:v>13.093</c:v>
                </c:pt>
                <c:pt idx="15856">
                  <c:v>13.093999999999999</c:v>
                </c:pt>
                <c:pt idx="15857">
                  <c:v>13.095000000000001</c:v>
                </c:pt>
                <c:pt idx="15858">
                  <c:v>13.095000000000001</c:v>
                </c:pt>
                <c:pt idx="15859">
                  <c:v>13.096</c:v>
                </c:pt>
                <c:pt idx="15860">
                  <c:v>13.097</c:v>
                </c:pt>
                <c:pt idx="15861">
                  <c:v>13.098000000000001</c:v>
                </c:pt>
                <c:pt idx="15862">
                  <c:v>13.099</c:v>
                </c:pt>
                <c:pt idx="15863">
                  <c:v>13.1</c:v>
                </c:pt>
                <c:pt idx="15864">
                  <c:v>13.1</c:v>
                </c:pt>
                <c:pt idx="15865">
                  <c:v>13.101000000000001</c:v>
                </c:pt>
                <c:pt idx="15866">
                  <c:v>13.102</c:v>
                </c:pt>
                <c:pt idx="15867">
                  <c:v>13.103</c:v>
                </c:pt>
                <c:pt idx="15868">
                  <c:v>13.104000000000001</c:v>
                </c:pt>
                <c:pt idx="15869">
                  <c:v>13.105</c:v>
                </c:pt>
                <c:pt idx="15870">
                  <c:v>13.105</c:v>
                </c:pt>
                <c:pt idx="15871">
                  <c:v>13.106</c:v>
                </c:pt>
                <c:pt idx="15872">
                  <c:v>13.106999999999999</c:v>
                </c:pt>
                <c:pt idx="15873">
                  <c:v>13.108000000000001</c:v>
                </c:pt>
                <c:pt idx="15874">
                  <c:v>13.109</c:v>
                </c:pt>
                <c:pt idx="15875">
                  <c:v>13.11</c:v>
                </c:pt>
                <c:pt idx="15876">
                  <c:v>13.11</c:v>
                </c:pt>
                <c:pt idx="15877">
                  <c:v>13.111000000000001</c:v>
                </c:pt>
                <c:pt idx="15878">
                  <c:v>13.112</c:v>
                </c:pt>
                <c:pt idx="15879">
                  <c:v>13.113</c:v>
                </c:pt>
                <c:pt idx="15880">
                  <c:v>13.114000000000001</c:v>
                </c:pt>
                <c:pt idx="15881">
                  <c:v>13.115</c:v>
                </c:pt>
                <c:pt idx="15882">
                  <c:v>13.115</c:v>
                </c:pt>
                <c:pt idx="15883">
                  <c:v>13.116</c:v>
                </c:pt>
                <c:pt idx="15884">
                  <c:v>13.117000000000001</c:v>
                </c:pt>
                <c:pt idx="15885">
                  <c:v>13.118</c:v>
                </c:pt>
                <c:pt idx="15886">
                  <c:v>13.119</c:v>
                </c:pt>
                <c:pt idx="15887">
                  <c:v>13.120000000000001</c:v>
                </c:pt>
                <c:pt idx="15888">
                  <c:v>13.120000000000001</c:v>
                </c:pt>
                <c:pt idx="15889">
                  <c:v>13.121</c:v>
                </c:pt>
                <c:pt idx="15890">
                  <c:v>13.122</c:v>
                </c:pt>
                <c:pt idx="15891">
                  <c:v>13.122999999999999</c:v>
                </c:pt>
                <c:pt idx="15892">
                  <c:v>13.124000000000001</c:v>
                </c:pt>
                <c:pt idx="15893">
                  <c:v>13.125</c:v>
                </c:pt>
                <c:pt idx="15894">
                  <c:v>13.125</c:v>
                </c:pt>
                <c:pt idx="15895">
                  <c:v>13.125999999999999</c:v>
                </c:pt>
                <c:pt idx="15896">
                  <c:v>13.127000000000001</c:v>
                </c:pt>
                <c:pt idx="15897">
                  <c:v>13.128</c:v>
                </c:pt>
                <c:pt idx="15898">
                  <c:v>13.129</c:v>
                </c:pt>
                <c:pt idx="15899">
                  <c:v>13.13</c:v>
                </c:pt>
                <c:pt idx="15900">
                  <c:v>13.13</c:v>
                </c:pt>
                <c:pt idx="15901">
                  <c:v>13.131</c:v>
                </c:pt>
                <c:pt idx="15902">
                  <c:v>13.132</c:v>
                </c:pt>
                <c:pt idx="15903">
                  <c:v>13.133000000000001</c:v>
                </c:pt>
                <c:pt idx="15904">
                  <c:v>13.134</c:v>
                </c:pt>
                <c:pt idx="15905">
                  <c:v>13.135</c:v>
                </c:pt>
                <c:pt idx="15906">
                  <c:v>13.135</c:v>
                </c:pt>
                <c:pt idx="15907">
                  <c:v>13.136000000000001</c:v>
                </c:pt>
                <c:pt idx="15908">
                  <c:v>13.137</c:v>
                </c:pt>
                <c:pt idx="15909">
                  <c:v>13.138</c:v>
                </c:pt>
                <c:pt idx="15910">
                  <c:v>13.138999999999999</c:v>
                </c:pt>
                <c:pt idx="15911">
                  <c:v>13.14</c:v>
                </c:pt>
                <c:pt idx="15912">
                  <c:v>13.14</c:v>
                </c:pt>
                <c:pt idx="15913">
                  <c:v>13.141</c:v>
                </c:pt>
                <c:pt idx="15914">
                  <c:v>13.141999999999999</c:v>
                </c:pt>
                <c:pt idx="15915">
                  <c:v>13.143000000000001</c:v>
                </c:pt>
                <c:pt idx="15916">
                  <c:v>13.144</c:v>
                </c:pt>
                <c:pt idx="15917">
                  <c:v>13.144</c:v>
                </c:pt>
                <c:pt idx="15918">
                  <c:v>13.145</c:v>
                </c:pt>
                <c:pt idx="15919">
                  <c:v>13.146000000000001</c:v>
                </c:pt>
                <c:pt idx="15920">
                  <c:v>13.147</c:v>
                </c:pt>
                <c:pt idx="15921">
                  <c:v>13.148</c:v>
                </c:pt>
                <c:pt idx="15922">
                  <c:v>13.149000000000001</c:v>
                </c:pt>
                <c:pt idx="15923">
                  <c:v>13.149000000000001</c:v>
                </c:pt>
                <c:pt idx="15924">
                  <c:v>13.15</c:v>
                </c:pt>
                <c:pt idx="15925">
                  <c:v>13.151</c:v>
                </c:pt>
                <c:pt idx="15926">
                  <c:v>13.152000000000001</c:v>
                </c:pt>
                <c:pt idx="15927">
                  <c:v>13.153</c:v>
                </c:pt>
                <c:pt idx="15928">
                  <c:v>13.154</c:v>
                </c:pt>
                <c:pt idx="15929">
                  <c:v>13.154</c:v>
                </c:pt>
                <c:pt idx="15930">
                  <c:v>13.154999999999999</c:v>
                </c:pt>
                <c:pt idx="15931">
                  <c:v>13.156000000000001</c:v>
                </c:pt>
                <c:pt idx="15932">
                  <c:v>13.157</c:v>
                </c:pt>
                <c:pt idx="15933">
                  <c:v>13.157999999999999</c:v>
                </c:pt>
                <c:pt idx="15934">
                  <c:v>13.159000000000001</c:v>
                </c:pt>
                <c:pt idx="15935">
                  <c:v>13.159000000000001</c:v>
                </c:pt>
                <c:pt idx="15936">
                  <c:v>13.16</c:v>
                </c:pt>
                <c:pt idx="15937">
                  <c:v>13.161</c:v>
                </c:pt>
                <c:pt idx="15938">
                  <c:v>13.162000000000001</c:v>
                </c:pt>
                <c:pt idx="15939">
                  <c:v>13.163</c:v>
                </c:pt>
                <c:pt idx="15940">
                  <c:v>13.164</c:v>
                </c:pt>
                <c:pt idx="15941">
                  <c:v>13.164</c:v>
                </c:pt>
                <c:pt idx="15942">
                  <c:v>13.165000000000001</c:v>
                </c:pt>
                <c:pt idx="15943">
                  <c:v>13.166</c:v>
                </c:pt>
                <c:pt idx="15944">
                  <c:v>13.167</c:v>
                </c:pt>
                <c:pt idx="15945">
                  <c:v>13.168000000000001</c:v>
                </c:pt>
                <c:pt idx="15946">
                  <c:v>13.169</c:v>
                </c:pt>
                <c:pt idx="15947">
                  <c:v>13.169</c:v>
                </c:pt>
                <c:pt idx="15948">
                  <c:v>13.17</c:v>
                </c:pt>
                <c:pt idx="15949">
                  <c:v>13.170999999999999</c:v>
                </c:pt>
                <c:pt idx="15950">
                  <c:v>13.172000000000001</c:v>
                </c:pt>
                <c:pt idx="15951">
                  <c:v>13.173</c:v>
                </c:pt>
                <c:pt idx="15952">
                  <c:v>13.173999999999999</c:v>
                </c:pt>
                <c:pt idx="15953">
                  <c:v>13.173999999999999</c:v>
                </c:pt>
                <c:pt idx="15954">
                  <c:v>13.175000000000001</c:v>
                </c:pt>
                <c:pt idx="15955">
                  <c:v>13.176</c:v>
                </c:pt>
                <c:pt idx="15956">
                  <c:v>13.177</c:v>
                </c:pt>
                <c:pt idx="15957">
                  <c:v>13.178000000000001</c:v>
                </c:pt>
                <c:pt idx="15958">
                  <c:v>13.179</c:v>
                </c:pt>
                <c:pt idx="15959">
                  <c:v>13.179</c:v>
                </c:pt>
                <c:pt idx="15960">
                  <c:v>13.18</c:v>
                </c:pt>
                <c:pt idx="15961">
                  <c:v>13.181000000000001</c:v>
                </c:pt>
                <c:pt idx="15962">
                  <c:v>13.182</c:v>
                </c:pt>
                <c:pt idx="15963">
                  <c:v>13.183</c:v>
                </c:pt>
                <c:pt idx="15964">
                  <c:v>13.183999999999999</c:v>
                </c:pt>
                <c:pt idx="15965">
                  <c:v>13.183999999999999</c:v>
                </c:pt>
                <c:pt idx="15966">
                  <c:v>13.185</c:v>
                </c:pt>
                <c:pt idx="15967">
                  <c:v>13.186</c:v>
                </c:pt>
                <c:pt idx="15968">
                  <c:v>13.186999999999999</c:v>
                </c:pt>
                <c:pt idx="15969">
                  <c:v>13.188000000000001</c:v>
                </c:pt>
                <c:pt idx="15970">
                  <c:v>13.189</c:v>
                </c:pt>
                <c:pt idx="15971">
                  <c:v>13.189</c:v>
                </c:pt>
                <c:pt idx="15972">
                  <c:v>13.19</c:v>
                </c:pt>
                <c:pt idx="15973">
                  <c:v>13.191000000000001</c:v>
                </c:pt>
                <c:pt idx="15974">
                  <c:v>13.192</c:v>
                </c:pt>
                <c:pt idx="15975">
                  <c:v>13.193</c:v>
                </c:pt>
                <c:pt idx="15976">
                  <c:v>13.194000000000001</c:v>
                </c:pt>
                <c:pt idx="15977">
                  <c:v>13.194000000000001</c:v>
                </c:pt>
                <c:pt idx="15978">
                  <c:v>13.195</c:v>
                </c:pt>
                <c:pt idx="15979">
                  <c:v>13.196</c:v>
                </c:pt>
                <c:pt idx="15980">
                  <c:v>13.197000000000001</c:v>
                </c:pt>
                <c:pt idx="15981">
                  <c:v>13.198</c:v>
                </c:pt>
                <c:pt idx="15982">
                  <c:v>13.198</c:v>
                </c:pt>
                <c:pt idx="15983">
                  <c:v>13.199</c:v>
                </c:pt>
                <c:pt idx="15984">
                  <c:v>13.2</c:v>
                </c:pt>
                <c:pt idx="15985">
                  <c:v>13.201000000000001</c:v>
                </c:pt>
                <c:pt idx="15986">
                  <c:v>13.202</c:v>
                </c:pt>
                <c:pt idx="15987">
                  <c:v>13.202999999999999</c:v>
                </c:pt>
                <c:pt idx="15988">
                  <c:v>13.202999999999999</c:v>
                </c:pt>
                <c:pt idx="15989">
                  <c:v>13.204000000000001</c:v>
                </c:pt>
                <c:pt idx="15990">
                  <c:v>13.205</c:v>
                </c:pt>
                <c:pt idx="15991">
                  <c:v>13.206</c:v>
                </c:pt>
                <c:pt idx="15992">
                  <c:v>13.207000000000001</c:v>
                </c:pt>
                <c:pt idx="15993">
                  <c:v>13.208</c:v>
                </c:pt>
                <c:pt idx="15994">
                  <c:v>13.208</c:v>
                </c:pt>
                <c:pt idx="15995">
                  <c:v>13.209</c:v>
                </c:pt>
                <c:pt idx="15996">
                  <c:v>13.21</c:v>
                </c:pt>
                <c:pt idx="15997">
                  <c:v>13.211</c:v>
                </c:pt>
                <c:pt idx="15998">
                  <c:v>13.212</c:v>
                </c:pt>
                <c:pt idx="15999">
                  <c:v>13.213000000000001</c:v>
                </c:pt>
                <c:pt idx="16000">
                  <c:v>13.213000000000001</c:v>
                </c:pt>
                <c:pt idx="16001">
                  <c:v>13.214</c:v>
                </c:pt>
                <c:pt idx="16002">
                  <c:v>13.215</c:v>
                </c:pt>
                <c:pt idx="16003">
                  <c:v>13.215999999999999</c:v>
                </c:pt>
                <c:pt idx="16004">
                  <c:v>13.217000000000001</c:v>
                </c:pt>
                <c:pt idx="16005">
                  <c:v>13.218</c:v>
                </c:pt>
                <c:pt idx="16006">
                  <c:v>13.218</c:v>
                </c:pt>
                <c:pt idx="16007">
                  <c:v>13.218999999999999</c:v>
                </c:pt>
                <c:pt idx="16008">
                  <c:v>13.22</c:v>
                </c:pt>
                <c:pt idx="16009">
                  <c:v>13.221</c:v>
                </c:pt>
                <c:pt idx="16010">
                  <c:v>13.222</c:v>
                </c:pt>
                <c:pt idx="16011">
                  <c:v>13.223000000000001</c:v>
                </c:pt>
                <c:pt idx="16012">
                  <c:v>13.223000000000001</c:v>
                </c:pt>
                <c:pt idx="16013">
                  <c:v>13.224</c:v>
                </c:pt>
                <c:pt idx="16014">
                  <c:v>13.225</c:v>
                </c:pt>
                <c:pt idx="16015">
                  <c:v>13.226000000000001</c:v>
                </c:pt>
                <c:pt idx="16016">
                  <c:v>13.227</c:v>
                </c:pt>
                <c:pt idx="16017">
                  <c:v>13.228</c:v>
                </c:pt>
                <c:pt idx="16018">
                  <c:v>13.228</c:v>
                </c:pt>
                <c:pt idx="16019">
                  <c:v>13.229000000000001</c:v>
                </c:pt>
                <c:pt idx="16020">
                  <c:v>13.23</c:v>
                </c:pt>
                <c:pt idx="16021">
                  <c:v>13.231</c:v>
                </c:pt>
                <c:pt idx="16022">
                  <c:v>13.231999999999999</c:v>
                </c:pt>
                <c:pt idx="16023">
                  <c:v>13.233000000000001</c:v>
                </c:pt>
                <c:pt idx="16024">
                  <c:v>13.233000000000001</c:v>
                </c:pt>
                <c:pt idx="16025">
                  <c:v>13.234</c:v>
                </c:pt>
                <c:pt idx="16026">
                  <c:v>13.234999999999999</c:v>
                </c:pt>
                <c:pt idx="16027">
                  <c:v>13.236000000000001</c:v>
                </c:pt>
                <c:pt idx="16028">
                  <c:v>13.237</c:v>
                </c:pt>
                <c:pt idx="16029">
                  <c:v>13.238</c:v>
                </c:pt>
                <c:pt idx="16030">
                  <c:v>13.238</c:v>
                </c:pt>
                <c:pt idx="16031">
                  <c:v>13.239000000000001</c:v>
                </c:pt>
                <c:pt idx="16032">
                  <c:v>13.24</c:v>
                </c:pt>
                <c:pt idx="16033">
                  <c:v>13.241</c:v>
                </c:pt>
                <c:pt idx="16034">
                  <c:v>13.242000000000001</c:v>
                </c:pt>
                <c:pt idx="16035">
                  <c:v>13.243</c:v>
                </c:pt>
                <c:pt idx="16036">
                  <c:v>13.243</c:v>
                </c:pt>
                <c:pt idx="16037">
                  <c:v>13.244</c:v>
                </c:pt>
                <c:pt idx="16038">
                  <c:v>13.245000000000001</c:v>
                </c:pt>
                <c:pt idx="16039">
                  <c:v>13.246</c:v>
                </c:pt>
                <c:pt idx="16040">
                  <c:v>13.247</c:v>
                </c:pt>
                <c:pt idx="16041">
                  <c:v>13.247</c:v>
                </c:pt>
                <c:pt idx="16042">
                  <c:v>13.247999999999999</c:v>
                </c:pt>
                <c:pt idx="16043">
                  <c:v>13.249000000000001</c:v>
                </c:pt>
                <c:pt idx="16044">
                  <c:v>13.25</c:v>
                </c:pt>
                <c:pt idx="16045">
                  <c:v>13.250999999999999</c:v>
                </c:pt>
                <c:pt idx="16046">
                  <c:v>13.252000000000001</c:v>
                </c:pt>
                <c:pt idx="16047">
                  <c:v>13.252000000000001</c:v>
                </c:pt>
                <c:pt idx="16048">
                  <c:v>13.253</c:v>
                </c:pt>
                <c:pt idx="16049">
                  <c:v>13.254</c:v>
                </c:pt>
                <c:pt idx="16050">
                  <c:v>13.255000000000001</c:v>
                </c:pt>
                <c:pt idx="16051">
                  <c:v>13.256</c:v>
                </c:pt>
                <c:pt idx="16052">
                  <c:v>13.257</c:v>
                </c:pt>
                <c:pt idx="16053">
                  <c:v>13.257</c:v>
                </c:pt>
                <c:pt idx="16054">
                  <c:v>13.258000000000001</c:v>
                </c:pt>
                <c:pt idx="16055">
                  <c:v>13.259</c:v>
                </c:pt>
                <c:pt idx="16056">
                  <c:v>13.26</c:v>
                </c:pt>
                <c:pt idx="16057">
                  <c:v>13.261000000000001</c:v>
                </c:pt>
                <c:pt idx="16058">
                  <c:v>13.262</c:v>
                </c:pt>
                <c:pt idx="16059">
                  <c:v>13.262</c:v>
                </c:pt>
                <c:pt idx="16060">
                  <c:v>13.263</c:v>
                </c:pt>
                <c:pt idx="16061">
                  <c:v>13.263999999999999</c:v>
                </c:pt>
                <c:pt idx="16062">
                  <c:v>13.265000000000001</c:v>
                </c:pt>
                <c:pt idx="16063">
                  <c:v>13.266</c:v>
                </c:pt>
                <c:pt idx="16064">
                  <c:v>13.266999999999999</c:v>
                </c:pt>
                <c:pt idx="16065">
                  <c:v>13.266999999999999</c:v>
                </c:pt>
                <c:pt idx="16066">
                  <c:v>13.268000000000001</c:v>
                </c:pt>
                <c:pt idx="16067">
                  <c:v>13.269</c:v>
                </c:pt>
                <c:pt idx="16068">
                  <c:v>13.27</c:v>
                </c:pt>
                <c:pt idx="16069">
                  <c:v>13.271000000000001</c:v>
                </c:pt>
                <c:pt idx="16070">
                  <c:v>13.272</c:v>
                </c:pt>
                <c:pt idx="16071">
                  <c:v>13.272</c:v>
                </c:pt>
                <c:pt idx="16072">
                  <c:v>13.273</c:v>
                </c:pt>
                <c:pt idx="16073">
                  <c:v>13.274000000000001</c:v>
                </c:pt>
                <c:pt idx="16074">
                  <c:v>13.275</c:v>
                </c:pt>
                <c:pt idx="16075">
                  <c:v>13.276</c:v>
                </c:pt>
                <c:pt idx="16076">
                  <c:v>13.277000000000001</c:v>
                </c:pt>
                <c:pt idx="16077">
                  <c:v>13.277000000000001</c:v>
                </c:pt>
                <c:pt idx="16078">
                  <c:v>13.278</c:v>
                </c:pt>
                <c:pt idx="16079">
                  <c:v>13.279</c:v>
                </c:pt>
                <c:pt idx="16080">
                  <c:v>13.28</c:v>
                </c:pt>
                <c:pt idx="16081">
                  <c:v>13.281000000000001</c:v>
                </c:pt>
                <c:pt idx="16082">
                  <c:v>13.282</c:v>
                </c:pt>
                <c:pt idx="16083">
                  <c:v>13.282</c:v>
                </c:pt>
                <c:pt idx="16084">
                  <c:v>13.282999999999999</c:v>
                </c:pt>
                <c:pt idx="16085">
                  <c:v>13.284000000000001</c:v>
                </c:pt>
                <c:pt idx="16086">
                  <c:v>13.285</c:v>
                </c:pt>
                <c:pt idx="16087">
                  <c:v>13.286</c:v>
                </c:pt>
                <c:pt idx="16088">
                  <c:v>13.287000000000001</c:v>
                </c:pt>
                <c:pt idx="16089">
                  <c:v>13.287000000000001</c:v>
                </c:pt>
                <c:pt idx="16090">
                  <c:v>13.288</c:v>
                </c:pt>
                <c:pt idx="16091">
                  <c:v>13.289</c:v>
                </c:pt>
                <c:pt idx="16092">
                  <c:v>13.290000000000001</c:v>
                </c:pt>
                <c:pt idx="16093">
                  <c:v>13.291</c:v>
                </c:pt>
                <c:pt idx="16094">
                  <c:v>13.292</c:v>
                </c:pt>
                <c:pt idx="16095">
                  <c:v>13.292</c:v>
                </c:pt>
                <c:pt idx="16096">
                  <c:v>13.293000000000001</c:v>
                </c:pt>
                <c:pt idx="16097">
                  <c:v>13.294</c:v>
                </c:pt>
                <c:pt idx="16098">
                  <c:v>13.295</c:v>
                </c:pt>
                <c:pt idx="16099">
                  <c:v>13.295999999999999</c:v>
                </c:pt>
                <c:pt idx="16100">
                  <c:v>13.297000000000001</c:v>
                </c:pt>
                <c:pt idx="16101">
                  <c:v>13.297000000000001</c:v>
                </c:pt>
                <c:pt idx="16102">
                  <c:v>13.298</c:v>
                </c:pt>
                <c:pt idx="16103">
                  <c:v>13.298999999999999</c:v>
                </c:pt>
                <c:pt idx="16104">
                  <c:v>13.3</c:v>
                </c:pt>
                <c:pt idx="16105">
                  <c:v>13.301</c:v>
                </c:pt>
                <c:pt idx="16106">
                  <c:v>13.301</c:v>
                </c:pt>
                <c:pt idx="16107">
                  <c:v>13.302</c:v>
                </c:pt>
                <c:pt idx="16108">
                  <c:v>13.303000000000001</c:v>
                </c:pt>
                <c:pt idx="16109">
                  <c:v>13.304</c:v>
                </c:pt>
                <c:pt idx="16110">
                  <c:v>13.305</c:v>
                </c:pt>
                <c:pt idx="16111">
                  <c:v>13.306000000000001</c:v>
                </c:pt>
                <c:pt idx="16112">
                  <c:v>13.306000000000001</c:v>
                </c:pt>
                <c:pt idx="16113">
                  <c:v>13.307</c:v>
                </c:pt>
                <c:pt idx="16114">
                  <c:v>13.308</c:v>
                </c:pt>
                <c:pt idx="16115">
                  <c:v>13.308999999999999</c:v>
                </c:pt>
                <c:pt idx="16116">
                  <c:v>13.31</c:v>
                </c:pt>
                <c:pt idx="16117">
                  <c:v>13.311</c:v>
                </c:pt>
                <c:pt idx="16118">
                  <c:v>13.311</c:v>
                </c:pt>
                <c:pt idx="16119">
                  <c:v>13.311999999999999</c:v>
                </c:pt>
                <c:pt idx="16120">
                  <c:v>13.313000000000001</c:v>
                </c:pt>
                <c:pt idx="16121">
                  <c:v>13.314</c:v>
                </c:pt>
                <c:pt idx="16122">
                  <c:v>13.315</c:v>
                </c:pt>
                <c:pt idx="16123">
                  <c:v>13.316000000000001</c:v>
                </c:pt>
                <c:pt idx="16124">
                  <c:v>13.316000000000001</c:v>
                </c:pt>
                <c:pt idx="16125">
                  <c:v>13.317</c:v>
                </c:pt>
                <c:pt idx="16126">
                  <c:v>13.318</c:v>
                </c:pt>
                <c:pt idx="16127">
                  <c:v>13.319000000000001</c:v>
                </c:pt>
                <c:pt idx="16128">
                  <c:v>13.32</c:v>
                </c:pt>
                <c:pt idx="16129">
                  <c:v>13.321</c:v>
                </c:pt>
                <c:pt idx="16130">
                  <c:v>13.321</c:v>
                </c:pt>
                <c:pt idx="16131">
                  <c:v>13.322000000000001</c:v>
                </c:pt>
                <c:pt idx="16132">
                  <c:v>13.323</c:v>
                </c:pt>
                <c:pt idx="16133">
                  <c:v>13.324</c:v>
                </c:pt>
                <c:pt idx="16134">
                  <c:v>13.324999999999999</c:v>
                </c:pt>
                <c:pt idx="16135">
                  <c:v>13.326000000000001</c:v>
                </c:pt>
                <c:pt idx="16136">
                  <c:v>13.326000000000001</c:v>
                </c:pt>
                <c:pt idx="16137">
                  <c:v>13.327</c:v>
                </c:pt>
                <c:pt idx="16138">
                  <c:v>13.327999999999999</c:v>
                </c:pt>
                <c:pt idx="16139">
                  <c:v>13.329000000000001</c:v>
                </c:pt>
                <c:pt idx="16140">
                  <c:v>13.33</c:v>
                </c:pt>
                <c:pt idx="16141">
                  <c:v>13.331</c:v>
                </c:pt>
                <c:pt idx="16142">
                  <c:v>13.331</c:v>
                </c:pt>
                <c:pt idx="16143">
                  <c:v>13.332000000000001</c:v>
                </c:pt>
                <c:pt idx="16144">
                  <c:v>13.333</c:v>
                </c:pt>
                <c:pt idx="16145">
                  <c:v>13.334</c:v>
                </c:pt>
                <c:pt idx="16146">
                  <c:v>13.335000000000001</c:v>
                </c:pt>
                <c:pt idx="16147">
                  <c:v>13.336</c:v>
                </c:pt>
                <c:pt idx="16148">
                  <c:v>13.336</c:v>
                </c:pt>
                <c:pt idx="16149">
                  <c:v>13.337</c:v>
                </c:pt>
                <c:pt idx="16150">
                  <c:v>13.338000000000001</c:v>
                </c:pt>
                <c:pt idx="16151">
                  <c:v>13.339</c:v>
                </c:pt>
                <c:pt idx="16152">
                  <c:v>13.34</c:v>
                </c:pt>
                <c:pt idx="16153">
                  <c:v>13.340999999999999</c:v>
                </c:pt>
                <c:pt idx="16154">
                  <c:v>13.340999999999999</c:v>
                </c:pt>
                <c:pt idx="16155">
                  <c:v>13.342000000000001</c:v>
                </c:pt>
                <c:pt idx="16156">
                  <c:v>13.343</c:v>
                </c:pt>
                <c:pt idx="16157">
                  <c:v>13.343999999999999</c:v>
                </c:pt>
                <c:pt idx="16158">
                  <c:v>13.345000000000001</c:v>
                </c:pt>
                <c:pt idx="16159">
                  <c:v>13.346</c:v>
                </c:pt>
                <c:pt idx="16160">
                  <c:v>13.346</c:v>
                </c:pt>
                <c:pt idx="16161">
                  <c:v>13.347</c:v>
                </c:pt>
                <c:pt idx="16162">
                  <c:v>13.348000000000001</c:v>
                </c:pt>
                <c:pt idx="16163">
                  <c:v>13.349</c:v>
                </c:pt>
                <c:pt idx="16164">
                  <c:v>13.35</c:v>
                </c:pt>
                <c:pt idx="16165">
                  <c:v>13.35</c:v>
                </c:pt>
                <c:pt idx="16166">
                  <c:v>13.351000000000001</c:v>
                </c:pt>
                <c:pt idx="16167">
                  <c:v>13.352</c:v>
                </c:pt>
                <c:pt idx="16168">
                  <c:v>13.353</c:v>
                </c:pt>
                <c:pt idx="16169">
                  <c:v>13.354000000000001</c:v>
                </c:pt>
                <c:pt idx="16170">
                  <c:v>13.355</c:v>
                </c:pt>
                <c:pt idx="16171">
                  <c:v>13.355</c:v>
                </c:pt>
                <c:pt idx="16172">
                  <c:v>13.356</c:v>
                </c:pt>
                <c:pt idx="16173">
                  <c:v>13.356999999999999</c:v>
                </c:pt>
                <c:pt idx="16174">
                  <c:v>13.358000000000001</c:v>
                </c:pt>
                <c:pt idx="16175">
                  <c:v>13.359</c:v>
                </c:pt>
                <c:pt idx="16176">
                  <c:v>13.36</c:v>
                </c:pt>
                <c:pt idx="16177">
                  <c:v>13.36</c:v>
                </c:pt>
                <c:pt idx="16178">
                  <c:v>13.361000000000001</c:v>
                </c:pt>
                <c:pt idx="16179">
                  <c:v>13.362</c:v>
                </c:pt>
                <c:pt idx="16180">
                  <c:v>13.363</c:v>
                </c:pt>
                <c:pt idx="16181">
                  <c:v>13.364000000000001</c:v>
                </c:pt>
                <c:pt idx="16182">
                  <c:v>13.365</c:v>
                </c:pt>
                <c:pt idx="16183">
                  <c:v>13.365</c:v>
                </c:pt>
                <c:pt idx="16184">
                  <c:v>13.366</c:v>
                </c:pt>
                <c:pt idx="16185">
                  <c:v>13.367000000000001</c:v>
                </c:pt>
                <c:pt idx="16186">
                  <c:v>13.368</c:v>
                </c:pt>
                <c:pt idx="16187">
                  <c:v>13.369</c:v>
                </c:pt>
                <c:pt idx="16188">
                  <c:v>13.370000000000001</c:v>
                </c:pt>
                <c:pt idx="16189">
                  <c:v>13.370000000000001</c:v>
                </c:pt>
                <c:pt idx="16190">
                  <c:v>13.371</c:v>
                </c:pt>
                <c:pt idx="16191">
                  <c:v>13.372</c:v>
                </c:pt>
                <c:pt idx="16192">
                  <c:v>13.372999999999999</c:v>
                </c:pt>
                <c:pt idx="16193">
                  <c:v>13.374000000000001</c:v>
                </c:pt>
                <c:pt idx="16194">
                  <c:v>13.375</c:v>
                </c:pt>
                <c:pt idx="16195">
                  <c:v>13.375</c:v>
                </c:pt>
                <c:pt idx="16196">
                  <c:v>13.375999999999999</c:v>
                </c:pt>
                <c:pt idx="16197">
                  <c:v>13.377000000000001</c:v>
                </c:pt>
                <c:pt idx="16198">
                  <c:v>13.378</c:v>
                </c:pt>
                <c:pt idx="16199">
                  <c:v>13.379</c:v>
                </c:pt>
                <c:pt idx="16200">
                  <c:v>13.38</c:v>
                </c:pt>
                <c:pt idx="16201">
                  <c:v>13.38</c:v>
                </c:pt>
                <c:pt idx="16202">
                  <c:v>13.381</c:v>
                </c:pt>
                <c:pt idx="16203">
                  <c:v>13.382</c:v>
                </c:pt>
                <c:pt idx="16204">
                  <c:v>13.383000000000001</c:v>
                </c:pt>
                <c:pt idx="16205">
                  <c:v>13.384</c:v>
                </c:pt>
                <c:pt idx="16206">
                  <c:v>13.385</c:v>
                </c:pt>
                <c:pt idx="16207">
                  <c:v>13.385</c:v>
                </c:pt>
                <c:pt idx="16208">
                  <c:v>13.386000000000001</c:v>
                </c:pt>
                <c:pt idx="16209">
                  <c:v>13.387</c:v>
                </c:pt>
                <c:pt idx="16210">
                  <c:v>13.388</c:v>
                </c:pt>
                <c:pt idx="16211">
                  <c:v>13.388999999999999</c:v>
                </c:pt>
                <c:pt idx="16212">
                  <c:v>13.39</c:v>
                </c:pt>
                <c:pt idx="16213">
                  <c:v>13.39</c:v>
                </c:pt>
                <c:pt idx="16214">
                  <c:v>13.391</c:v>
                </c:pt>
                <c:pt idx="16215">
                  <c:v>13.391999999999999</c:v>
                </c:pt>
                <c:pt idx="16216">
                  <c:v>13.393000000000001</c:v>
                </c:pt>
                <c:pt idx="16217">
                  <c:v>13.394</c:v>
                </c:pt>
                <c:pt idx="16218">
                  <c:v>13.395</c:v>
                </c:pt>
                <c:pt idx="16219">
                  <c:v>13.395</c:v>
                </c:pt>
                <c:pt idx="16220">
                  <c:v>13.396000000000001</c:v>
                </c:pt>
                <c:pt idx="16221">
                  <c:v>13.397</c:v>
                </c:pt>
                <c:pt idx="16222">
                  <c:v>13.398</c:v>
                </c:pt>
                <c:pt idx="16223">
                  <c:v>13.399000000000001</c:v>
                </c:pt>
                <c:pt idx="16224">
                  <c:v>13.4</c:v>
                </c:pt>
                <c:pt idx="16225">
                  <c:v>13.4</c:v>
                </c:pt>
                <c:pt idx="16226">
                  <c:v>13.401</c:v>
                </c:pt>
                <c:pt idx="16227">
                  <c:v>13.402000000000001</c:v>
                </c:pt>
                <c:pt idx="16228">
                  <c:v>13.403</c:v>
                </c:pt>
                <c:pt idx="16229">
                  <c:v>13.404</c:v>
                </c:pt>
                <c:pt idx="16230">
                  <c:v>13.404</c:v>
                </c:pt>
                <c:pt idx="16231">
                  <c:v>13.404999999999999</c:v>
                </c:pt>
                <c:pt idx="16232">
                  <c:v>13.406000000000001</c:v>
                </c:pt>
                <c:pt idx="16233">
                  <c:v>13.407</c:v>
                </c:pt>
                <c:pt idx="16234">
                  <c:v>13.407999999999999</c:v>
                </c:pt>
                <c:pt idx="16235">
                  <c:v>13.409000000000001</c:v>
                </c:pt>
                <c:pt idx="16236">
                  <c:v>13.409000000000001</c:v>
                </c:pt>
                <c:pt idx="16237">
                  <c:v>13.41</c:v>
                </c:pt>
                <c:pt idx="16238">
                  <c:v>13.411</c:v>
                </c:pt>
                <c:pt idx="16239">
                  <c:v>13.412000000000001</c:v>
                </c:pt>
                <c:pt idx="16240">
                  <c:v>13.413</c:v>
                </c:pt>
                <c:pt idx="16241">
                  <c:v>13.414</c:v>
                </c:pt>
                <c:pt idx="16242">
                  <c:v>13.414</c:v>
                </c:pt>
                <c:pt idx="16243">
                  <c:v>13.415000000000001</c:v>
                </c:pt>
                <c:pt idx="16244">
                  <c:v>13.416</c:v>
                </c:pt>
                <c:pt idx="16245">
                  <c:v>13.417</c:v>
                </c:pt>
                <c:pt idx="16246">
                  <c:v>13.418000000000001</c:v>
                </c:pt>
                <c:pt idx="16247">
                  <c:v>13.419</c:v>
                </c:pt>
                <c:pt idx="16248">
                  <c:v>13.419</c:v>
                </c:pt>
                <c:pt idx="16249">
                  <c:v>13.42</c:v>
                </c:pt>
                <c:pt idx="16250">
                  <c:v>13.420999999999999</c:v>
                </c:pt>
                <c:pt idx="16251">
                  <c:v>13.422000000000001</c:v>
                </c:pt>
                <c:pt idx="16252">
                  <c:v>13.423</c:v>
                </c:pt>
                <c:pt idx="16253">
                  <c:v>13.423999999999999</c:v>
                </c:pt>
                <c:pt idx="16254">
                  <c:v>13.423999999999999</c:v>
                </c:pt>
                <c:pt idx="16255">
                  <c:v>13.425000000000001</c:v>
                </c:pt>
                <c:pt idx="16256">
                  <c:v>13.426</c:v>
                </c:pt>
                <c:pt idx="16257">
                  <c:v>13.427</c:v>
                </c:pt>
                <c:pt idx="16258">
                  <c:v>13.428000000000001</c:v>
                </c:pt>
                <c:pt idx="16259">
                  <c:v>13.429</c:v>
                </c:pt>
                <c:pt idx="16260">
                  <c:v>13.429</c:v>
                </c:pt>
                <c:pt idx="16261">
                  <c:v>13.43</c:v>
                </c:pt>
                <c:pt idx="16262">
                  <c:v>13.431000000000001</c:v>
                </c:pt>
                <c:pt idx="16263">
                  <c:v>13.432</c:v>
                </c:pt>
                <c:pt idx="16264">
                  <c:v>13.433</c:v>
                </c:pt>
                <c:pt idx="16265">
                  <c:v>13.433999999999999</c:v>
                </c:pt>
                <c:pt idx="16266">
                  <c:v>13.433999999999999</c:v>
                </c:pt>
                <c:pt idx="16267">
                  <c:v>13.435</c:v>
                </c:pt>
                <c:pt idx="16268">
                  <c:v>13.436</c:v>
                </c:pt>
                <c:pt idx="16269">
                  <c:v>13.436999999999999</c:v>
                </c:pt>
                <c:pt idx="16270">
                  <c:v>13.438000000000001</c:v>
                </c:pt>
                <c:pt idx="16271">
                  <c:v>13.439</c:v>
                </c:pt>
                <c:pt idx="16272">
                  <c:v>13.439</c:v>
                </c:pt>
                <c:pt idx="16273">
                  <c:v>13.44</c:v>
                </c:pt>
                <c:pt idx="16274">
                  <c:v>13.441000000000001</c:v>
                </c:pt>
                <c:pt idx="16275">
                  <c:v>13.442</c:v>
                </c:pt>
                <c:pt idx="16276">
                  <c:v>13.443</c:v>
                </c:pt>
                <c:pt idx="16277">
                  <c:v>13.444000000000001</c:v>
                </c:pt>
                <c:pt idx="16278">
                  <c:v>13.444000000000001</c:v>
                </c:pt>
                <c:pt idx="16279">
                  <c:v>13.445</c:v>
                </c:pt>
                <c:pt idx="16280">
                  <c:v>13.446</c:v>
                </c:pt>
                <c:pt idx="16281">
                  <c:v>13.447000000000001</c:v>
                </c:pt>
                <c:pt idx="16282">
                  <c:v>13.448</c:v>
                </c:pt>
                <c:pt idx="16283">
                  <c:v>13.449</c:v>
                </c:pt>
                <c:pt idx="16284">
                  <c:v>13.449</c:v>
                </c:pt>
                <c:pt idx="16285">
                  <c:v>13.45</c:v>
                </c:pt>
                <c:pt idx="16286">
                  <c:v>13.451000000000001</c:v>
                </c:pt>
                <c:pt idx="16287">
                  <c:v>13.452</c:v>
                </c:pt>
                <c:pt idx="16288">
                  <c:v>13.452999999999999</c:v>
                </c:pt>
                <c:pt idx="16289">
                  <c:v>13.452999999999999</c:v>
                </c:pt>
                <c:pt idx="16290">
                  <c:v>13.454000000000001</c:v>
                </c:pt>
                <c:pt idx="16291">
                  <c:v>13.455</c:v>
                </c:pt>
                <c:pt idx="16292">
                  <c:v>13.456</c:v>
                </c:pt>
                <c:pt idx="16293">
                  <c:v>13.457000000000001</c:v>
                </c:pt>
                <c:pt idx="16294">
                  <c:v>13.458</c:v>
                </c:pt>
                <c:pt idx="16295">
                  <c:v>13.458</c:v>
                </c:pt>
                <c:pt idx="16296">
                  <c:v>13.459</c:v>
                </c:pt>
                <c:pt idx="16297">
                  <c:v>13.46</c:v>
                </c:pt>
                <c:pt idx="16298">
                  <c:v>13.461</c:v>
                </c:pt>
                <c:pt idx="16299">
                  <c:v>13.462</c:v>
                </c:pt>
                <c:pt idx="16300">
                  <c:v>13.463000000000001</c:v>
                </c:pt>
                <c:pt idx="16301">
                  <c:v>13.463000000000001</c:v>
                </c:pt>
                <c:pt idx="16302">
                  <c:v>13.464</c:v>
                </c:pt>
                <c:pt idx="16303">
                  <c:v>13.465</c:v>
                </c:pt>
                <c:pt idx="16304">
                  <c:v>13.465999999999999</c:v>
                </c:pt>
                <c:pt idx="16305">
                  <c:v>13.467000000000001</c:v>
                </c:pt>
                <c:pt idx="16306">
                  <c:v>13.468</c:v>
                </c:pt>
                <c:pt idx="16307">
                  <c:v>13.468</c:v>
                </c:pt>
                <c:pt idx="16308">
                  <c:v>13.468999999999999</c:v>
                </c:pt>
                <c:pt idx="16309">
                  <c:v>13.47</c:v>
                </c:pt>
                <c:pt idx="16310">
                  <c:v>13.471</c:v>
                </c:pt>
                <c:pt idx="16311">
                  <c:v>13.472</c:v>
                </c:pt>
                <c:pt idx="16312">
                  <c:v>13.473000000000001</c:v>
                </c:pt>
                <c:pt idx="16313">
                  <c:v>13.473000000000001</c:v>
                </c:pt>
                <c:pt idx="16314">
                  <c:v>13.474</c:v>
                </c:pt>
                <c:pt idx="16315">
                  <c:v>13.475</c:v>
                </c:pt>
                <c:pt idx="16316">
                  <c:v>13.476000000000001</c:v>
                </c:pt>
                <c:pt idx="16317">
                  <c:v>13.477</c:v>
                </c:pt>
                <c:pt idx="16318">
                  <c:v>13.478</c:v>
                </c:pt>
                <c:pt idx="16319">
                  <c:v>13.478</c:v>
                </c:pt>
                <c:pt idx="16320">
                  <c:v>13.479000000000001</c:v>
                </c:pt>
                <c:pt idx="16321">
                  <c:v>13.48</c:v>
                </c:pt>
                <c:pt idx="16322">
                  <c:v>13.481</c:v>
                </c:pt>
                <c:pt idx="16323">
                  <c:v>13.481999999999999</c:v>
                </c:pt>
                <c:pt idx="16324">
                  <c:v>13.483000000000001</c:v>
                </c:pt>
                <c:pt idx="16325">
                  <c:v>13.483000000000001</c:v>
                </c:pt>
                <c:pt idx="16326">
                  <c:v>13.484</c:v>
                </c:pt>
                <c:pt idx="16327">
                  <c:v>13.484999999999999</c:v>
                </c:pt>
                <c:pt idx="16328">
                  <c:v>13.486000000000001</c:v>
                </c:pt>
                <c:pt idx="16329">
                  <c:v>13.487</c:v>
                </c:pt>
                <c:pt idx="16330">
                  <c:v>13.488</c:v>
                </c:pt>
                <c:pt idx="16331">
                  <c:v>13.488</c:v>
                </c:pt>
                <c:pt idx="16332">
                  <c:v>13.489000000000001</c:v>
                </c:pt>
                <c:pt idx="16333">
                  <c:v>13.49</c:v>
                </c:pt>
                <c:pt idx="16334">
                  <c:v>13.491</c:v>
                </c:pt>
                <c:pt idx="16335">
                  <c:v>13.492000000000001</c:v>
                </c:pt>
                <c:pt idx="16336">
                  <c:v>13.493</c:v>
                </c:pt>
                <c:pt idx="16337">
                  <c:v>13.493</c:v>
                </c:pt>
                <c:pt idx="16338">
                  <c:v>13.494</c:v>
                </c:pt>
                <c:pt idx="16339">
                  <c:v>13.495000000000001</c:v>
                </c:pt>
                <c:pt idx="16340">
                  <c:v>13.496</c:v>
                </c:pt>
                <c:pt idx="16341">
                  <c:v>13.497</c:v>
                </c:pt>
                <c:pt idx="16342">
                  <c:v>13.497999999999999</c:v>
                </c:pt>
                <c:pt idx="16343">
                  <c:v>13.497999999999999</c:v>
                </c:pt>
                <c:pt idx="16344">
                  <c:v>13.499000000000001</c:v>
                </c:pt>
                <c:pt idx="16345">
                  <c:v>13.5</c:v>
                </c:pt>
                <c:pt idx="16346">
                  <c:v>13.500999999999999</c:v>
                </c:pt>
                <c:pt idx="16347">
                  <c:v>13.502000000000001</c:v>
                </c:pt>
                <c:pt idx="16348">
                  <c:v>13.503</c:v>
                </c:pt>
                <c:pt idx="16349">
                  <c:v>13.503</c:v>
                </c:pt>
                <c:pt idx="16350">
                  <c:v>13.504</c:v>
                </c:pt>
                <c:pt idx="16351">
                  <c:v>13.505000000000001</c:v>
                </c:pt>
                <c:pt idx="16352">
                  <c:v>13.506</c:v>
                </c:pt>
                <c:pt idx="16353">
                  <c:v>13.507</c:v>
                </c:pt>
                <c:pt idx="16354">
                  <c:v>13.507</c:v>
                </c:pt>
                <c:pt idx="16355">
                  <c:v>13.508000000000001</c:v>
                </c:pt>
                <c:pt idx="16356">
                  <c:v>13.509</c:v>
                </c:pt>
                <c:pt idx="16357">
                  <c:v>13.51</c:v>
                </c:pt>
                <c:pt idx="16358">
                  <c:v>13.511000000000001</c:v>
                </c:pt>
                <c:pt idx="16359">
                  <c:v>13.512</c:v>
                </c:pt>
                <c:pt idx="16360">
                  <c:v>13.512</c:v>
                </c:pt>
                <c:pt idx="16361">
                  <c:v>13.513</c:v>
                </c:pt>
                <c:pt idx="16362">
                  <c:v>13.513999999999999</c:v>
                </c:pt>
                <c:pt idx="16363">
                  <c:v>13.515000000000001</c:v>
                </c:pt>
                <c:pt idx="16364">
                  <c:v>13.516</c:v>
                </c:pt>
                <c:pt idx="16365">
                  <c:v>13.516999999999999</c:v>
                </c:pt>
                <c:pt idx="16366">
                  <c:v>13.516999999999999</c:v>
                </c:pt>
                <c:pt idx="16367">
                  <c:v>13.518000000000001</c:v>
                </c:pt>
                <c:pt idx="16368">
                  <c:v>13.519</c:v>
                </c:pt>
                <c:pt idx="16369">
                  <c:v>13.52</c:v>
                </c:pt>
                <c:pt idx="16370">
                  <c:v>13.521000000000001</c:v>
                </c:pt>
                <c:pt idx="16371">
                  <c:v>13.522</c:v>
                </c:pt>
                <c:pt idx="16372">
                  <c:v>13.522</c:v>
                </c:pt>
                <c:pt idx="16373">
                  <c:v>13.523</c:v>
                </c:pt>
                <c:pt idx="16374">
                  <c:v>13.524000000000001</c:v>
                </c:pt>
                <c:pt idx="16375">
                  <c:v>13.525</c:v>
                </c:pt>
                <c:pt idx="16376">
                  <c:v>13.526</c:v>
                </c:pt>
                <c:pt idx="16377">
                  <c:v>13.527000000000001</c:v>
                </c:pt>
                <c:pt idx="16378">
                  <c:v>13.527000000000001</c:v>
                </c:pt>
                <c:pt idx="16379">
                  <c:v>13.528</c:v>
                </c:pt>
                <c:pt idx="16380">
                  <c:v>13.529</c:v>
                </c:pt>
                <c:pt idx="16381">
                  <c:v>13.53</c:v>
                </c:pt>
                <c:pt idx="16382">
                  <c:v>13.531000000000001</c:v>
                </c:pt>
                <c:pt idx="16383">
                  <c:v>13.532</c:v>
                </c:pt>
                <c:pt idx="16384">
                  <c:v>13.532</c:v>
                </c:pt>
                <c:pt idx="16385">
                  <c:v>13.532999999999999</c:v>
                </c:pt>
                <c:pt idx="16386">
                  <c:v>13.534000000000001</c:v>
                </c:pt>
                <c:pt idx="16387">
                  <c:v>13.535</c:v>
                </c:pt>
                <c:pt idx="16388">
                  <c:v>13.536</c:v>
                </c:pt>
                <c:pt idx="16389">
                  <c:v>13.537000000000001</c:v>
                </c:pt>
                <c:pt idx="16390">
                  <c:v>13.537000000000001</c:v>
                </c:pt>
                <c:pt idx="16391">
                  <c:v>13.538</c:v>
                </c:pt>
                <c:pt idx="16392">
                  <c:v>13.539</c:v>
                </c:pt>
                <c:pt idx="16393">
                  <c:v>13.540000000000001</c:v>
                </c:pt>
                <c:pt idx="16394">
                  <c:v>13.541</c:v>
                </c:pt>
                <c:pt idx="16395">
                  <c:v>13.542</c:v>
                </c:pt>
                <c:pt idx="16396">
                  <c:v>13.542</c:v>
                </c:pt>
                <c:pt idx="16397">
                  <c:v>13.543000000000001</c:v>
                </c:pt>
                <c:pt idx="16398">
                  <c:v>13.544</c:v>
                </c:pt>
                <c:pt idx="16399">
                  <c:v>13.545</c:v>
                </c:pt>
                <c:pt idx="16400">
                  <c:v>13.545999999999999</c:v>
                </c:pt>
                <c:pt idx="16401">
                  <c:v>13.547000000000001</c:v>
                </c:pt>
                <c:pt idx="16402">
                  <c:v>13.547000000000001</c:v>
                </c:pt>
                <c:pt idx="16403">
                  <c:v>13.548</c:v>
                </c:pt>
                <c:pt idx="16404">
                  <c:v>13.548999999999999</c:v>
                </c:pt>
                <c:pt idx="16405">
                  <c:v>13.55</c:v>
                </c:pt>
                <c:pt idx="16406">
                  <c:v>13.551</c:v>
                </c:pt>
                <c:pt idx="16407">
                  <c:v>13.552</c:v>
                </c:pt>
                <c:pt idx="16408">
                  <c:v>13.552</c:v>
                </c:pt>
                <c:pt idx="16409">
                  <c:v>13.553000000000001</c:v>
                </c:pt>
                <c:pt idx="16410">
                  <c:v>13.554</c:v>
                </c:pt>
                <c:pt idx="16411">
                  <c:v>13.555</c:v>
                </c:pt>
                <c:pt idx="16412">
                  <c:v>13.556000000000001</c:v>
                </c:pt>
                <c:pt idx="16413">
                  <c:v>13.556000000000001</c:v>
                </c:pt>
                <c:pt idx="16414">
                  <c:v>13.557</c:v>
                </c:pt>
                <c:pt idx="16415">
                  <c:v>13.558</c:v>
                </c:pt>
                <c:pt idx="16416">
                  <c:v>13.558999999999999</c:v>
                </c:pt>
                <c:pt idx="16417">
                  <c:v>13.56</c:v>
                </c:pt>
                <c:pt idx="16418">
                  <c:v>13.561</c:v>
                </c:pt>
                <c:pt idx="16419">
                  <c:v>13.561</c:v>
                </c:pt>
                <c:pt idx="16420">
                  <c:v>13.561999999999999</c:v>
                </c:pt>
                <c:pt idx="16421">
                  <c:v>13.563000000000001</c:v>
                </c:pt>
                <c:pt idx="16422">
                  <c:v>13.564</c:v>
                </c:pt>
                <c:pt idx="16423">
                  <c:v>13.565</c:v>
                </c:pt>
                <c:pt idx="16424">
                  <c:v>13.566000000000001</c:v>
                </c:pt>
                <c:pt idx="16425">
                  <c:v>13.566000000000001</c:v>
                </c:pt>
                <c:pt idx="16426">
                  <c:v>13.567</c:v>
                </c:pt>
                <c:pt idx="16427">
                  <c:v>13.568</c:v>
                </c:pt>
                <c:pt idx="16428">
                  <c:v>13.569000000000001</c:v>
                </c:pt>
                <c:pt idx="16429">
                  <c:v>13.57</c:v>
                </c:pt>
                <c:pt idx="16430">
                  <c:v>13.571</c:v>
                </c:pt>
                <c:pt idx="16431">
                  <c:v>13.571</c:v>
                </c:pt>
                <c:pt idx="16432">
                  <c:v>13.572000000000001</c:v>
                </c:pt>
                <c:pt idx="16433">
                  <c:v>13.573</c:v>
                </c:pt>
                <c:pt idx="16434">
                  <c:v>13.574</c:v>
                </c:pt>
                <c:pt idx="16435">
                  <c:v>13.574999999999999</c:v>
                </c:pt>
                <c:pt idx="16436">
                  <c:v>13.576000000000001</c:v>
                </c:pt>
                <c:pt idx="16437">
                  <c:v>13.576000000000001</c:v>
                </c:pt>
                <c:pt idx="16438">
                  <c:v>13.577</c:v>
                </c:pt>
                <c:pt idx="16439">
                  <c:v>13.577999999999999</c:v>
                </c:pt>
                <c:pt idx="16440">
                  <c:v>13.579000000000001</c:v>
                </c:pt>
                <c:pt idx="16441">
                  <c:v>13.58</c:v>
                </c:pt>
                <c:pt idx="16442">
                  <c:v>13.581</c:v>
                </c:pt>
                <c:pt idx="16443">
                  <c:v>13.581</c:v>
                </c:pt>
                <c:pt idx="16444">
                  <c:v>13.582000000000001</c:v>
                </c:pt>
                <c:pt idx="16445">
                  <c:v>13.583</c:v>
                </c:pt>
                <c:pt idx="16446">
                  <c:v>13.584</c:v>
                </c:pt>
                <c:pt idx="16447">
                  <c:v>13.585000000000001</c:v>
                </c:pt>
                <c:pt idx="16448">
                  <c:v>13.586</c:v>
                </c:pt>
                <c:pt idx="16449">
                  <c:v>13.586</c:v>
                </c:pt>
                <c:pt idx="16450">
                  <c:v>13.587</c:v>
                </c:pt>
                <c:pt idx="16451">
                  <c:v>13.588000000000001</c:v>
                </c:pt>
                <c:pt idx="16452">
                  <c:v>13.589</c:v>
                </c:pt>
                <c:pt idx="16453">
                  <c:v>13.59</c:v>
                </c:pt>
                <c:pt idx="16454">
                  <c:v>13.590999999999999</c:v>
                </c:pt>
                <c:pt idx="16455">
                  <c:v>13.590999999999999</c:v>
                </c:pt>
                <c:pt idx="16456">
                  <c:v>13.592000000000001</c:v>
                </c:pt>
                <c:pt idx="16457">
                  <c:v>13.593</c:v>
                </c:pt>
                <c:pt idx="16458">
                  <c:v>13.593999999999999</c:v>
                </c:pt>
                <c:pt idx="16459">
                  <c:v>13.595000000000001</c:v>
                </c:pt>
                <c:pt idx="16460">
                  <c:v>13.596</c:v>
                </c:pt>
                <c:pt idx="16461">
                  <c:v>13.596</c:v>
                </c:pt>
                <c:pt idx="16462">
                  <c:v>13.597</c:v>
                </c:pt>
                <c:pt idx="16463">
                  <c:v>13.598000000000001</c:v>
                </c:pt>
                <c:pt idx="16464">
                  <c:v>13.599</c:v>
                </c:pt>
                <c:pt idx="16465">
                  <c:v>13.6</c:v>
                </c:pt>
                <c:pt idx="16466">
                  <c:v>13.601000000000001</c:v>
                </c:pt>
                <c:pt idx="16467">
                  <c:v>13.601000000000001</c:v>
                </c:pt>
                <c:pt idx="16468">
                  <c:v>13.602</c:v>
                </c:pt>
                <c:pt idx="16469">
                  <c:v>13.603</c:v>
                </c:pt>
                <c:pt idx="16470">
                  <c:v>13.604000000000001</c:v>
                </c:pt>
                <c:pt idx="16471">
                  <c:v>13.605</c:v>
                </c:pt>
                <c:pt idx="16472">
                  <c:v>13.606</c:v>
                </c:pt>
                <c:pt idx="16473">
                  <c:v>13.606</c:v>
                </c:pt>
                <c:pt idx="16474">
                  <c:v>13.606999999999999</c:v>
                </c:pt>
                <c:pt idx="16475">
                  <c:v>13.608000000000001</c:v>
                </c:pt>
                <c:pt idx="16476">
                  <c:v>13.609</c:v>
                </c:pt>
                <c:pt idx="16477">
                  <c:v>13.61</c:v>
                </c:pt>
                <c:pt idx="16478">
                  <c:v>13.61</c:v>
                </c:pt>
                <c:pt idx="16479">
                  <c:v>13.611000000000001</c:v>
                </c:pt>
                <c:pt idx="16480">
                  <c:v>13.612</c:v>
                </c:pt>
                <c:pt idx="16481">
                  <c:v>13.613</c:v>
                </c:pt>
                <c:pt idx="16482">
                  <c:v>13.614000000000001</c:v>
                </c:pt>
                <c:pt idx="16483">
                  <c:v>13.615</c:v>
                </c:pt>
                <c:pt idx="16484">
                  <c:v>13.615</c:v>
                </c:pt>
                <c:pt idx="16485">
                  <c:v>13.616</c:v>
                </c:pt>
                <c:pt idx="16486">
                  <c:v>13.617000000000001</c:v>
                </c:pt>
                <c:pt idx="16487">
                  <c:v>13.618</c:v>
                </c:pt>
                <c:pt idx="16488">
                  <c:v>13.619</c:v>
                </c:pt>
                <c:pt idx="16489">
                  <c:v>13.620000000000001</c:v>
                </c:pt>
                <c:pt idx="16490">
                  <c:v>13.620000000000001</c:v>
                </c:pt>
                <c:pt idx="16491">
                  <c:v>13.621</c:v>
                </c:pt>
                <c:pt idx="16492">
                  <c:v>13.622</c:v>
                </c:pt>
                <c:pt idx="16493">
                  <c:v>13.622999999999999</c:v>
                </c:pt>
                <c:pt idx="16494">
                  <c:v>13.624000000000001</c:v>
                </c:pt>
                <c:pt idx="16495">
                  <c:v>13.625</c:v>
                </c:pt>
                <c:pt idx="16496">
                  <c:v>13.625</c:v>
                </c:pt>
                <c:pt idx="16497">
                  <c:v>13.625999999999999</c:v>
                </c:pt>
                <c:pt idx="16498">
                  <c:v>13.627000000000001</c:v>
                </c:pt>
                <c:pt idx="16499">
                  <c:v>13.628</c:v>
                </c:pt>
                <c:pt idx="16500">
                  <c:v>13.629</c:v>
                </c:pt>
                <c:pt idx="16501">
                  <c:v>13.63</c:v>
                </c:pt>
                <c:pt idx="16502">
                  <c:v>13.63</c:v>
                </c:pt>
                <c:pt idx="16503">
                  <c:v>13.631</c:v>
                </c:pt>
                <c:pt idx="16504">
                  <c:v>13.632</c:v>
                </c:pt>
                <c:pt idx="16505">
                  <c:v>13.633000000000001</c:v>
                </c:pt>
                <c:pt idx="16506">
                  <c:v>13.634</c:v>
                </c:pt>
                <c:pt idx="16507">
                  <c:v>13.635</c:v>
                </c:pt>
                <c:pt idx="16508">
                  <c:v>13.635</c:v>
                </c:pt>
                <c:pt idx="16509">
                  <c:v>13.636000000000001</c:v>
                </c:pt>
                <c:pt idx="16510">
                  <c:v>13.637</c:v>
                </c:pt>
                <c:pt idx="16511">
                  <c:v>13.638</c:v>
                </c:pt>
                <c:pt idx="16512">
                  <c:v>13.638999999999999</c:v>
                </c:pt>
                <c:pt idx="16513">
                  <c:v>13.64</c:v>
                </c:pt>
                <c:pt idx="16514">
                  <c:v>13.64</c:v>
                </c:pt>
                <c:pt idx="16515">
                  <c:v>13.641</c:v>
                </c:pt>
                <c:pt idx="16516">
                  <c:v>13.641999999999999</c:v>
                </c:pt>
                <c:pt idx="16517">
                  <c:v>13.643000000000001</c:v>
                </c:pt>
                <c:pt idx="16518">
                  <c:v>13.644</c:v>
                </c:pt>
                <c:pt idx="16519">
                  <c:v>13.645</c:v>
                </c:pt>
                <c:pt idx="16520">
                  <c:v>13.645</c:v>
                </c:pt>
                <c:pt idx="16521">
                  <c:v>13.646000000000001</c:v>
                </c:pt>
                <c:pt idx="16522">
                  <c:v>13.647</c:v>
                </c:pt>
                <c:pt idx="16523">
                  <c:v>13.648</c:v>
                </c:pt>
                <c:pt idx="16524">
                  <c:v>13.649000000000001</c:v>
                </c:pt>
                <c:pt idx="16525">
                  <c:v>13.65</c:v>
                </c:pt>
                <c:pt idx="16526">
                  <c:v>13.65</c:v>
                </c:pt>
                <c:pt idx="16527">
                  <c:v>13.651</c:v>
                </c:pt>
                <c:pt idx="16528">
                  <c:v>13.652000000000001</c:v>
                </c:pt>
                <c:pt idx="16529">
                  <c:v>13.653</c:v>
                </c:pt>
                <c:pt idx="16530">
                  <c:v>13.654</c:v>
                </c:pt>
                <c:pt idx="16531">
                  <c:v>13.654999999999999</c:v>
                </c:pt>
                <c:pt idx="16532">
                  <c:v>13.654999999999999</c:v>
                </c:pt>
                <c:pt idx="16533">
                  <c:v>13.656000000000001</c:v>
                </c:pt>
                <c:pt idx="16534">
                  <c:v>13.657</c:v>
                </c:pt>
                <c:pt idx="16535">
                  <c:v>13.657999999999999</c:v>
                </c:pt>
                <c:pt idx="16536">
                  <c:v>13.659000000000001</c:v>
                </c:pt>
                <c:pt idx="16537">
                  <c:v>13.659000000000001</c:v>
                </c:pt>
                <c:pt idx="16538">
                  <c:v>13.66</c:v>
                </c:pt>
                <c:pt idx="16539">
                  <c:v>13.661</c:v>
                </c:pt>
                <c:pt idx="16540">
                  <c:v>13.662000000000001</c:v>
                </c:pt>
                <c:pt idx="16541">
                  <c:v>13.663</c:v>
                </c:pt>
                <c:pt idx="16542">
                  <c:v>13.664</c:v>
                </c:pt>
                <c:pt idx="16543">
                  <c:v>13.664</c:v>
                </c:pt>
                <c:pt idx="16544">
                  <c:v>13.665000000000001</c:v>
                </c:pt>
                <c:pt idx="16545">
                  <c:v>13.666</c:v>
                </c:pt>
                <c:pt idx="16546">
                  <c:v>13.667</c:v>
                </c:pt>
                <c:pt idx="16547">
                  <c:v>13.668000000000001</c:v>
                </c:pt>
                <c:pt idx="16548">
                  <c:v>13.669</c:v>
                </c:pt>
                <c:pt idx="16549">
                  <c:v>13.669</c:v>
                </c:pt>
                <c:pt idx="16550">
                  <c:v>13.67</c:v>
                </c:pt>
                <c:pt idx="16551">
                  <c:v>13.670999999999999</c:v>
                </c:pt>
                <c:pt idx="16552">
                  <c:v>13.672000000000001</c:v>
                </c:pt>
                <c:pt idx="16553">
                  <c:v>13.673</c:v>
                </c:pt>
                <c:pt idx="16554">
                  <c:v>13.673999999999999</c:v>
                </c:pt>
                <c:pt idx="16555">
                  <c:v>13.673999999999999</c:v>
                </c:pt>
                <c:pt idx="16556">
                  <c:v>13.675000000000001</c:v>
                </c:pt>
                <c:pt idx="16557">
                  <c:v>13.676</c:v>
                </c:pt>
                <c:pt idx="16558">
                  <c:v>13.677</c:v>
                </c:pt>
                <c:pt idx="16559">
                  <c:v>13.678000000000001</c:v>
                </c:pt>
                <c:pt idx="16560">
                  <c:v>13.679</c:v>
                </c:pt>
                <c:pt idx="16561">
                  <c:v>13.679</c:v>
                </c:pt>
                <c:pt idx="16562">
                  <c:v>13.68</c:v>
                </c:pt>
                <c:pt idx="16563">
                  <c:v>13.681000000000001</c:v>
                </c:pt>
                <c:pt idx="16564">
                  <c:v>13.682</c:v>
                </c:pt>
                <c:pt idx="16565">
                  <c:v>13.683</c:v>
                </c:pt>
                <c:pt idx="16566">
                  <c:v>13.683999999999999</c:v>
                </c:pt>
                <c:pt idx="16567">
                  <c:v>13.683999999999999</c:v>
                </c:pt>
                <c:pt idx="16568">
                  <c:v>13.685</c:v>
                </c:pt>
                <c:pt idx="16569">
                  <c:v>13.686</c:v>
                </c:pt>
                <c:pt idx="16570">
                  <c:v>13.686999999999999</c:v>
                </c:pt>
                <c:pt idx="16571">
                  <c:v>13.688000000000001</c:v>
                </c:pt>
                <c:pt idx="16572">
                  <c:v>13.689</c:v>
                </c:pt>
                <c:pt idx="16573">
                  <c:v>13.689</c:v>
                </c:pt>
                <c:pt idx="16574">
                  <c:v>13.69</c:v>
                </c:pt>
                <c:pt idx="16575">
                  <c:v>13.691000000000001</c:v>
                </c:pt>
                <c:pt idx="16576">
                  <c:v>13.692</c:v>
                </c:pt>
                <c:pt idx="16577">
                  <c:v>13.693</c:v>
                </c:pt>
                <c:pt idx="16578">
                  <c:v>13.694000000000001</c:v>
                </c:pt>
                <c:pt idx="16579">
                  <c:v>13.694000000000001</c:v>
                </c:pt>
                <c:pt idx="16580">
                  <c:v>13.695</c:v>
                </c:pt>
                <c:pt idx="16581">
                  <c:v>13.696</c:v>
                </c:pt>
                <c:pt idx="16582">
                  <c:v>13.697000000000001</c:v>
                </c:pt>
                <c:pt idx="16583">
                  <c:v>13.698</c:v>
                </c:pt>
                <c:pt idx="16584">
                  <c:v>13.699</c:v>
                </c:pt>
                <c:pt idx="16585">
                  <c:v>13.699</c:v>
                </c:pt>
                <c:pt idx="16586">
                  <c:v>13.7</c:v>
                </c:pt>
                <c:pt idx="16587">
                  <c:v>13.701000000000001</c:v>
                </c:pt>
                <c:pt idx="16588">
                  <c:v>13.702</c:v>
                </c:pt>
                <c:pt idx="16589">
                  <c:v>13.702999999999999</c:v>
                </c:pt>
                <c:pt idx="16590">
                  <c:v>13.704000000000001</c:v>
                </c:pt>
                <c:pt idx="16591">
                  <c:v>13.704000000000001</c:v>
                </c:pt>
                <c:pt idx="16592">
                  <c:v>13.705</c:v>
                </c:pt>
                <c:pt idx="16593">
                  <c:v>13.706</c:v>
                </c:pt>
                <c:pt idx="16594">
                  <c:v>13.707000000000001</c:v>
                </c:pt>
                <c:pt idx="16595">
                  <c:v>13.708</c:v>
                </c:pt>
                <c:pt idx="16596">
                  <c:v>13.709</c:v>
                </c:pt>
                <c:pt idx="16597">
                  <c:v>13.709</c:v>
                </c:pt>
                <c:pt idx="16598">
                  <c:v>13.71</c:v>
                </c:pt>
                <c:pt idx="16599">
                  <c:v>13.711</c:v>
                </c:pt>
                <c:pt idx="16600">
                  <c:v>13.712</c:v>
                </c:pt>
                <c:pt idx="16601">
                  <c:v>13.713000000000001</c:v>
                </c:pt>
                <c:pt idx="16602">
                  <c:v>13.713000000000001</c:v>
                </c:pt>
                <c:pt idx="16603">
                  <c:v>13.714</c:v>
                </c:pt>
                <c:pt idx="16604">
                  <c:v>13.715</c:v>
                </c:pt>
                <c:pt idx="16605">
                  <c:v>13.715999999999999</c:v>
                </c:pt>
                <c:pt idx="16606">
                  <c:v>13.717000000000001</c:v>
                </c:pt>
                <c:pt idx="16607">
                  <c:v>13.718</c:v>
                </c:pt>
                <c:pt idx="16608">
                  <c:v>13.718</c:v>
                </c:pt>
                <c:pt idx="16609">
                  <c:v>13.718999999999999</c:v>
                </c:pt>
                <c:pt idx="16610">
                  <c:v>13.72</c:v>
                </c:pt>
                <c:pt idx="16611">
                  <c:v>13.721</c:v>
                </c:pt>
                <c:pt idx="16612">
                  <c:v>13.722</c:v>
                </c:pt>
                <c:pt idx="16613">
                  <c:v>13.723000000000001</c:v>
                </c:pt>
                <c:pt idx="16614">
                  <c:v>13.723000000000001</c:v>
                </c:pt>
                <c:pt idx="16615">
                  <c:v>13.724</c:v>
                </c:pt>
                <c:pt idx="16616">
                  <c:v>13.725</c:v>
                </c:pt>
                <c:pt idx="16617">
                  <c:v>13.726000000000001</c:v>
                </c:pt>
                <c:pt idx="16618">
                  <c:v>13.727</c:v>
                </c:pt>
                <c:pt idx="16619">
                  <c:v>13.728</c:v>
                </c:pt>
                <c:pt idx="16620">
                  <c:v>13.728</c:v>
                </c:pt>
                <c:pt idx="16621">
                  <c:v>13.729000000000001</c:v>
                </c:pt>
                <c:pt idx="16622">
                  <c:v>13.73</c:v>
                </c:pt>
                <c:pt idx="16623">
                  <c:v>13.731</c:v>
                </c:pt>
                <c:pt idx="16624">
                  <c:v>13.731999999999999</c:v>
                </c:pt>
                <c:pt idx="16625">
                  <c:v>13.733000000000001</c:v>
                </c:pt>
                <c:pt idx="16626">
                  <c:v>13.733000000000001</c:v>
                </c:pt>
                <c:pt idx="16627">
                  <c:v>13.734</c:v>
                </c:pt>
                <c:pt idx="16628">
                  <c:v>13.734999999999999</c:v>
                </c:pt>
                <c:pt idx="16629">
                  <c:v>13.736000000000001</c:v>
                </c:pt>
                <c:pt idx="16630">
                  <c:v>13.737</c:v>
                </c:pt>
                <c:pt idx="16631">
                  <c:v>13.738</c:v>
                </c:pt>
                <c:pt idx="16632">
                  <c:v>13.738</c:v>
                </c:pt>
                <c:pt idx="16633">
                  <c:v>13.739000000000001</c:v>
                </c:pt>
                <c:pt idx="16634">
                  <c:v>13.74</c:v>
                </c:pt>
                <c:pt idx="16635">
                  <c:v>13.741</c:v>
                </c:pt>
                <c:pt idx="16636">
                  <c:v>13.742000000000001</c:v>
                </c:pt>
                <c:pt idx="16637">
                  <c:v>13.743</c:v>
                </c:pt>
                <c:pt idx="16638">
                  <c:v>13.743</c:v>
                </c:pt>
                <c:pt idx="16639">
                  <c:v>13.744</c:v>
                </c:pt>
                <c:pt idx="16640">
                  <c:v>13.745000000000001</c:v>
                </c:pt>
                <c:pt idx="16641">
                  <c:v>13.746</c:v>
                </c:pt>
                <c:pt idx="16642">
                  <c:v>13.747</c:v>
                </c:pt>
                <c:pt idx="16643">
                  <c:v>13.747999999999999</c:v>
                </c:pt>
                <c:pt idx="16644">
                  <c:v>13.747999999999999</c:v>
                </c:pt>
                <c:pt idx="16645">
                  <c:v>13.749000000000001</c:v>
                </c:pt>
                <c:pt idx="16646">
                  <c:v>13.75</c:v>
                </c:pt>
                <c:pt idx="16647">
                  <c:v>13.750999999999999</c:v>
                </c:pt>
                <c:pt idx="16648">
                  <c:v>13.752000000000001</c:v>
                </c:pt>
                <c:pt idx="16649">
                  <c:v>13.753</c:v>
                </c:pt>
                <c:pt idx="16650">
                  <c:v>13.753</c:v>
                </c:pt>
                <c:pt idx="16651">
                  <c:v>13.754</c:v>
                </c:pt>
                <c:pt idx="16652">
                  <c:v>13.755000000000001</c:v>
                </c:pt>
                <c:pt idx="16653">
                  <c:v>13.756</c:v>
                </c:pt>
                <c:pt idx="16654">
                  <c:v>13.757</c:v>
                </c:pt>
                <c:pt idx="16655">
                  <c:v>13.758000000000001</c:v>
                </c:pt>
                <c:pt idx="16656">
                  <c:v>13.758000000000001</c:v>
                </c:pt>
                <c:pt idx="16657">
                  <c:v>13.759</c:v>
                </c:pt>
                <c:pt idx="16658">
                  <c:v>13.76</c:v>
                </c:pt>
                <c:pt idx="16659">
                  <c:v>13.761000000000001</c:v>
                </c:pt>
                <c:pt idx="16660">
                  <c:v>13.762</c:v>
                </c:pt>
                <c:pt idx="16661">
                  <c:v>13.762</c:v>
                </c:pt>
                <c:pt idx="16662">
                  <c:v>13.763</c:v>
                </c:pt>
                <c:pt idx="16663">
                  <c:v>13.763999999999999</c:v>
                </c:pt>
                <c:pt idx="16664">
                  <c:v>13.765000000000001</c:v>
                </c:pt>
                <c:pt idx="16665">
                  <c:v>13.766</c:v>
                </c:pt>
                <c:pt idx="16666">
                  <c:v>13.766999999999999</c:v>
                </c:pt>
                <c:pt idx="16667">
                  <c:v>13.766999999999999</c:v>
                </c:pt>
                <c:pt idx="16668">
                  <c:v>13.768000000000001</c:v>
                </c:pt>
                <c:pt idx="16669">
                  <c:v>13.769</c:v>
                </c:pt>
                <c:pt idx="16670">
                  <c:v>13.77</c:v>
                </c:pt>
                <c:pt idx="16671">
                  <c:v>13.771000000000001</c:v>
                </c:pt>
                <c:pt idx="16672">
                  <c:v>13.772</c:v>
                </c:pt>
                <c:pt idx="16673">
                  <c:v>13.772</c:v>
                </c:pt>
                <c:pt idx="16674">
                  <c:v>13.773</c:v>
                </c:pt>
                <c:pt idx="16675">
                  <c:v>13.774000000000001</c:v>
                </c:pt>
                <c:pt idx="16676">
                  <c:v>13.775</c:v>
                </c:pt>
                <c:pt idx="16677">
                  <c:v>13.776</c:v>
                </c:pt>
                <c:pt idx="16678">
                  <c:v>13.777000000000001</c:v>
                </c:pt>
                <c:pt idx="16679">
                  <c:v>13.777000000000001</c:v>
                </c:pt>
                <c:pt idx="16680">
                  <c:v>13.778</c:v>
                </c:pt>
                <c:pt idx="16681">
                  <c:v>13.779</c:v>
                </c:pt>
                <c:pt idx="16682">
                  <c:v>13.78</c:v>
                </c:pt>
                <c:pt idx="16683">
                  <c:v>13.781000000000001</c:v>
                </c:pt>
                <c:pt idx="16684">
                  <c:v>13.782</c:v>
                </c:pt>
                <c:pt idx="16685">
                  <c:v>13.782</c:v>
                </c:pt>
                <c:pt idx="16686">
                  <c:v>13.782999999999999</c:v>
                </c:pt>
                <c:pt idx="16687">
                  <c:v>13.784000000000001</c:v>
                </c:pt>
                <c:pt idx="16688">
                  <c:v>13.785</c:v>
                </c:pt>
                <c:pt idx="16689">
                  <c:v>13.786</c:v>
                </c:pt>
                <c:pt idx="16690">
                  <c:v>13.787000000000001</c:v>
                </c:pt>
                <c:pt idx="16691">
                  <c:v>13.787000000000001</c:v>
                </c:pt>
                <c:pt idx="16692">
                  <c:v>13.788</c:v>
                </c:pt>
                <c:pt idx="16693">
                  <c:v>13.789</c:v>
                </c:pt>
                <c:pt idx="16694">
                  <c:v>13.790000000000001</c:v>
                </c:pt>
                <c:pt idx="16695">
                  <c:v>13.791</c:v>
                </c:pt>
                <c:pt idx="16696">
                  <c:v>13.792</c:v>
                </c:pt>
                <c:pt idx="16697">
                  <c:v>13.792</c:v>
                </c:pt>
                <c:pt idx="16698">
                  <c:v>13.793000000000001</c:v>
                </c:pt>
                <c:pt idx="16699">
                  <c:v>13.794</c:v>
                </c:pt>
                <c:pt idx="16700">
                  <c:v>13.795</c:v>
                </c:pt>
                <c:pt idx="16701">
                  <c:v>13.795999999999999</c:v>
                </c:pt>
                <c:pt idx="16702">
                  <c:v>13.797000000000001</c:v>
                </c:pt>
                <c:pt idx="16703">
                  <c:v>13.797000000000001</c:v>
                </c:pt>
                <c:pt idx="16704">
                  <c:v>13.798</c:v>
                </c:pt>
                <c:pt idx="16705">
                  <c:v>13.798999999999999</c:v>
                </c:pt>
                <c:pt idx="16706">
                  <c:v>13.8</c:v>
                </c:pt>
                <c:pt idx="16707">
                  <c:v>13.801</c:v>
                </c:pt>
                <c:pt idx="16708">
                  <c:v>13.802</c:v>
                </c:pt>
                <c:pt idx="16709">
                  <c:v>13.802</c:v>
                </c:pt>
                <c:pt idx="16710">
                  <c:v>13.803000000000001</c:v>
                </c:pt>
                <c:pt idx="16711">
                  <c:v>13.804</c:v>
                </c:pt>
                <c:pt idx="16712">
                  <c:v>13.805</c:v>
                </c:pt>
                <c:pt idx="16713">
                  <c:v>13.806000000000001</c:v>
                </c:pt>
                <c:pt idx="16714">
                  <c:v>13.807</c:v>
                </c:pt>
                <c:pt idx="16715">
                  <c:v>13.807</c:v>
                </c:pt>
                <c:pt idx="16716">
                  <c:v>13.808</c:v>
                </c:pt>
                <c:pt idx="16717">
                  <c:v>13.808999999999999</c:v>
                </c:pt>
                <c:pt idx="16718">
                  <c:v>13.81</c:v>
                </c:pt>
                <c:pt idx="16719">
                  <c:v>13.811</c:v>
                </c:pt>
                <c:pt idx="16720">
                  <c:v>13.811999999999999</c:v>
                </c:pt>
                <c:pt idx="16721">
                  <c:v>13.811999999999999</c:v>
                </c:pt>
                <c:pt idx="16722">
                  <c:v>13.813000000000001</c:v>
                </c:pt>
                <c:pt idx="16723">
                  <c:v>13.814</c:v>
                </c:pt>
                <c:pt idx="16724">
                  <c:v>13.815</c:v>
                </c:pt>
                <c:pt idx="16725">
                  <c:v>13.816000000000001</c:v>
                </c:pt>
                <c:pt idx="16726">
                  <c:v>13.816000000000001</c:v>
                </c:pt>
                <c:pt idx="16727">
                  <c:v>13.817</c:v>
                </c:pt>
                <c:pt idx="16728">
                  <c:v>13.818</c:v>
                </c:pt>
                <c:pt idx="16729">
                  <c:v>13.819000000000001</c:v>
                </c:pt>
                <c:pt idx="16730">
                  <c:v>13.82</c:v>
                </c:pt>
                <c:pt idx="16731">
                  <c:v>13.821</c:v>
                </c:pt>
                <c:pt idx="16732">
                  <c:v>13.821</c:v>
                </c:pt>
                <c:pt idx="16733">
                  <c:v>13.822000000000001</c:v>
                </c:pt>
                <c:pt idx="16734">
                  <c:v>13.823</c:v>
                </c:pt>
                <c:pt idx="16735">
                  <c:v>13.824</c:v>
                </c:pt>
                <c:pt idx="16736">
                  <c:v>13.824999999999999</c:v>
                </c:pt>
                <c:pt idx="16737">
                  <c:v>13.826000000000001</c:v>
                </c:pt>
                <c:pt idx="16738">
                  <c:v>13.826000000000001</c:v>
                </c:pt>
                <c:pt idx="16739">
                  <c:v>13.827</c:v>
                </c:pt>
                <c:pt idx="16740">
                  <c:v>13.827999999999999</c:v>
                </c:pt>
                <c:pt idx="16741">
                  <c:v>13.829000000000001</c:v>
                </c:pt>
                <c:pt idx="16742">
                  <c:v>13.83</c:v>
                </c:pt>
                <c:pt idx="16743">
                  <c:v>13.831</c:v>
                </c:pt>
                <c:pt idx="16744">
                  <c:v>13.831</c:v>
                </c:pt>
                <c:pt idx="16745">
                  <c:v>13.832000000000001</c:v>
                </c:pt>
                <c:pt idx="16746">
                  <c:v>13.833</c:v>
                </c:pt>
                <c:pt idx="16747">
                  <c:v>13.834</c:v>
                </c:pt>
                <c:pt idx="16748">
                  <c:v>13.835000000000001</c:v>
                </c:pt>
                <c:pt idx="16749">
                  <c:v>13.836</c:v>
                </c:pt>
                <c:pt idx="16750">
                  <c:v>13.836</c:v>
                </c:pt>
                <c:pt idx="16751">
                  <c:v>13.837</c:v>
                </c:pt>
                <c:pt idx="16752">
                  <c:v>13.838000000000001</c:v>
                </c:pt>
                <c:pt idx="16753">
                  <c:v>13.839</c:v>
                </c:pt>
                <c:pt idx="16754">
                  <c:v>13.84</c:v>
                </c:pt>
                <c:pt idx="16755">
                  <c:v>13.840999999999999</c:v>
                </c:pt>
                <c:pt idx="16756">
                  <c:v>13.840999999999999</c:v>
                </c:pt>
                <c:pt idx="16757">
                  <c:v>13.842000000000001</c:v>
                </c:pt>
                <c:pt idx="16758">
                  <c:v>13.843</c:v>
                </c:pt>
                <c:pt idx="16759">
                  <c:v>13.843999999999999</c:v>
                </c:pt>
                <c:pt idx="16760">
                  <c:v>13.845000000000001</c:v>
                </c:pt>
                <c:pt idx="16761">
                  <c:v>13.846</c:v>
                </c:pt>
                <c:pt idx="16762">
                  <c:v>13.846</c:v>
                </c:pt>
                <c:pt idx="16763">
                  <c:v>13.847</c:v>
                </c:pt>
                <c:pt idx="16764">
                  <c:v>13.848000000000001</c:v>
                </c:pt>
                <c:pt idx="16765">
                  <c:v>13.849</c:v>
                </c:pt>
                <c:pt idx="16766">
                  <c:v>13.85</c:v>
                </c:pt>
                <c:pt idx="16767">
                  <c:v>13.851000000000001</c:v>
                </c:pt>
                <c:pt idx="16768">
                  <c:v>13.851000000000001</c:v>
                </c:pt>
                <c:pt idx="16769">
                  <c:v>13.852</c:v>
                </c:pt>
                <c:pt idx="16770">
                  <c:v>13.853</c:v>
                </c:pt>
                <c:pt idx="16771">
                  <c:v>13.854000000000001</c:v>
                </c:pt>
                <c:pt idx="16772">
                  <c:v>13.855</c:v>
                </c:pt>
                <c:pt idx="16773">
                  <c:v>13.856</c:v>
                </c:pt>
                <c:pt idx="16774">
                  <c:v>13.856</c:v>
                </c:pt>
                <c:pt idx="16775">
                  <c:v>13.856999999999999</c:v>
                </c:pt>
                <c:pt idx="16776">
                  <c:v>13.858000000000001</c:v>
                </c:pt>
                <c:pt idx="16777">
                  <c:v>13.859</c:v>
                </c:pt>
                <c:pt idx="16778">
                  <c:v>13.86</c:v>
                </c:pt>
                <c:pt idx="16779">
                  <c:v>13.861000000000001</c:v>
                </c:pt>
                <c:pt idx="16780">
                  <c:v>13.861000000000001</c:v>
                </c:pt>
                <c:pt idx="16781">
                  <c:v>13.862</c:v>
                </c:pt>
                <c:pt idx="16782">
                  <c:v>13.863</c:v>
                </c:pt>
                <c:pt idx="16783">
                  <c:v>13.864000000000001</c:v>
                </c:pt>
                <c:pt idx="16784">
                  <c:v>13.865</c:v>
                </c:pt>
                <c:pt idx="16785">
                  <c:v>13.865</c:v>
                </c:pt>
                <c:pt idx="16786">
                  <c:v>13.866</c:v>
                </c:pt>
                <c:pt idx="16787">
                  <c:v>13.867000000000001</c:v>
                </c:pt>
                <c:pt idx="16788">
                  <c:v>13.868</c:v>
                </c:pt>
                <c:pt idx="16789">
                  <c:v>13.869</c:v>
                </c:pt>
                <c:pt idx="16790">
                  <c:v>13.870000000000001</c:v>
                </c:pt>
                <c:pt idx="16791">
                  <c:v>13.870000000000001</c:v>
                </c:pt>
                <c:pt idx="16792">
                  <c:v>13.871</c:v>
                </c:pt>
                <c:pt idx="16793">
                  <c:v>13.872</c:v>
                </c:pt>
                <c:pt idx="16794">
                  <c:v>13.872999999999999</c:v>
                </c:pt>
                <c:pt idx="16795">
                  <c:v>13.874000000000001</c:v>
                </c:pt>
                <c:pt idx="16796">
                  <c:v>13.875</c:v>
                </c:pt>
                <c:pt idx="16797">
                  <c:v>13.875</c:v>
                </c:pt>
                <c:pt idx="16798">
                  <c:v>13.875999999999999</c:v>
                </c:pt>
                <c:pt idx="16799">
                  <c:v>13.877000000000001</c:v>
                </c:pt>
                <c:pt idx="16800">
                  <c:v>13.878</c:v>
                </c:pt>
                <c:pt idx="16801">
                  <c:v>13.879</c:v>
                </c:pt>
                <c:pt idx="16802">
                  <c:v>13.88</c:v>
                </c:pt>
                <c:pt idx="16803">
                  <c:v>13.88</c:v>
                </c:pt>
                <c:pt idx="16804">
                  <c:v>13.881</c:v>
                </c:pt>
                <c:pt idx="16805">
                  <c:v>13.882</c:v>
                </c:pt>
                <c:pt idx="16806">
                  <c:v>13.883000000000001</c:v>
                </c:pt>
                <c:pt idx="16807">
                  <c:v>13.884</c:v>
                </c:pt>
                <c:pt idx="16808">
                  <c:v>13.885</c:v>
                </c:pt>
                <c:pt idx="16809">
                  <c:v>13.885</c:v>
                </c:pt>
                <c:pt idx="16810">
                  <c:v>13.886000000000001</c:v>
                </c:pt>
                <c:pt idx="16811">
                  <c:v>13.887</c:v>
                </c:pt>
                <c:pt idx="16812">
                  <c:v>13.888</c:v>
                </c:pt>
                <c:pt idx="16813">
                  <c:v>13.888999999999999</c:v>
                </c:pt>
                <c:pt idx="16814">
                  <c:v>13.89</c:v>
                </c:pt>
                <c:pt idx="16815">
                  <c:v>13.89</c:v>
                </c:pt>
                <c:pt idx="16816">
                  <c:v>13.891</c:v>
                </c:pt>
                <c:pt idx="16817">
                  <c:v>13.891999999999999</c:v>
                </c:pt>
                <c:pt idx="16818">
                  <c:v>13.893000000000001</c:v>
                </c:pt>
                <c:pt idx="16819">
                  <c:v>13.894</c:v>
                </c:pt>
                <c:pt idx="16820">
                  <c:v>13.895</c:v>
                </c:pt>
                <c:pt idx="16821">
                  <c:v>13.895</c:v>
                </c:pt>
                <c:pt idx="16822">
                  <c:v>13.896000000000001</c:v>
                </c:pt>
                <c:pt idx="16823">
                  <c:v>13.897</c:v>
                </c:pt>
                <c:pt idx="16824">
                  <c:v>13.898</c:v>
                </c:pt>
                <c:pt idx="16825">
                  <c:v>13.899000000000001</c:v>
                </c:pt>
                <c:pt idx="16826">
                  <c:v>13.9</c:v>
                </c:pt>
                <c:pt idx="16827">
                  <c:v>13.9</c:v>
                </c:pt>
                <c:pt idx="16828">
                  <c:v>13.901</c:v>
                </c:pt>
                <c:pt idx="16829">
                  <c:v>13.902000000000001</c:v>
                </c:pt>
                <c:pt idx="16830">
                  <c:v>13.903</c:v>
                </c:pt>
                <c:pt idx="16831">
                  <c:v>13.904</c:v>
                </c:pt>
                <c:pt idx="16832">
                  <c:v>13.904999999999999</c:v>
                </c:pt>
                <c:pt idx="16833">
                  <c:v>13.904999999999999</c:v>
                </c:pt>
                <c:pt idx="16834">
                  <c:v>13.906000000000001</c:v>
                </c:pt>
                <c:pt idx="16835">
                  <c:v>13.907</c:v>
                </c:pt>
                <c:pt idx="16836">
                  <c:v>13.907999999999999</c:v>
                </c:pt>
                <c:pt idx="16837">
                  <c:v>13.909000000000001</c:v>
                </c:pt>
                <c:pt idx="16838">
                  <c:v>13.91</c:v>
                </c:pt>
                <c:pt idx="16839">
                  <c:v>13.91</c:v>
                </c:pt>
                <c:pt idx="16840">
                  <c:v>13.911</c:v>
                </c:pt>
                <c:pt idx="16841">
                  <c:v>13.912000000000001</c:v>
                </c:pt>
                <c:pt idx="16842">
                  <c:v>13.913</c:v>
                </c:pt>
                <c:pt idx="16843">
                  <c:v>13.914</c:v>
                </c:pt>
                <c:pt idx="16844">
                  <c:v>13.915000000000001</c:v>
                </c:pt>
                <c:pt idx="16845">
                  <c:v>13.915000000000001</c:v>
                </c:pt>
                <c:pt idx="16846">
                  <c:v>13.916</c:v>
                </c:pt>
                <c:pt idx="16847">
                  <c:v>13.917</c:v>
                </c:pt>
                <c:pt idx="16848">
                  <c:v>13.918000000000001</c:v>
                </c:pt>
                <c:pt idx="16849">
                  <c:v>13.919</c:v>
                </c:pt>
                <c:pt idx="16850">
                  <c:v>13.919</c:v>
                </c:pt>
                <c:pt idx="16851">
                  <c:v>13.92</c:v>
                </c:pt>
                <c:pt idx="16852">
                  <c:v>13.920999999999999</c:v>
                </c:pt>
                <c:pt idx="16853">
                  <c:v>13.922000000000001</c:v>
                </c:pt>
                <c:pt idx="16854">
                  <c:v>13.923</c:v>
                </c:pt>
                <c:pt idx="16855">
                  <c:v>13.923999999999999</c:v>
                </c:pt>
                <c:pt idx="16856">
                  <c:v>13.923999999999999</c:v>
                </c:pt>
                <c:pt idx="16857">
                  <c:v>13.925000000000001</c:v>
                </c:pt>
                <c:pt idx="16858">
                  <c:v>13.926</c:v>
                </c:pt>
                <c:pt idx="16859">
                  <c:v>13.927</c:v>
                </c:pt>
                <c:pt idx="16860">
                  <c:v>13.928000000000001</c:v>
                </c:pt>
                <c:pt idx="16861">
                  <c:v>13.929</c:v>
                </c:pt>
                <c:pt idx="16862">
                  <c:v>13.929</c:v>
                </c:pt>
                <c:pt idx="16863">
                  <c:v>13.93</c:v>
                </c:pt>
                <c:pt idx="16864">
                  <c:v>13.931000000000001</c:v>
                </c:pt>
                <c:pt idx="16865">
                  <c:v>13.932</c:v>
                </c:pt>
                <c:pt idx="16866">
                  <c:v>13.933</c:v>
                </c:pt>
                <c:pt idx="16867">
                  <c:v>13.933999999999999</c:v>
                </c:pt>
                <c:pt idx="16868">
                  <c:v>13.933999999999999</c:v>
                </c:pt>
                <c:pt idx="16869">
                  <c:v>13.935</c:v>
                </c:pt>
                <c:pt idx="16870">
                  <c:v>13.936</c:v>
                </c:pt>
                <c:pt idx="16871">
                  <c:v>13.936999999999999</c:v>
                </c:pt>
                <c:pt idx="16872">
                  <c:v>13.938000000000001</c:v>
                </c:pt>
                <c:pt idx="16873">
                  <c:v>13.939</c:v>
                </c:pt>
                <c:pt idx="16874">
                  <c:v>13.939</c:v>
                </c:pt>
                <c:pt idx="16875">
                  <c:v>13.94</c:v>
                </c:pt>
                <c:pt idx="16876">
                  <c:v>13.941000000000001</c:v>
                </c:pt>
                <c:pt idx="16877">
                  <c:v>13.942</c:v>
                </c:pt>
                <c:pt idx="16878">
                  <c:v>13.943</c:v>
                </c:pt>
                <c:pt idx="16879">
                  <c:v>13.944000000000001</c:v>
                </c:pt>
                <c:pt idx="16880">
                  <c:v>13.944000000000001</c:v>
                </c:pt>
                <c:pt idx="16881">
                  <c:v>13.945</c:v>
                </c:pt>
                <c:pt idx="16882">
                  <c:v>13.946</c:v>
                </c:pt>
                <c:pt idx="16883">
                  <c:v>13.947000000000001</c:v>
                </c:pt>
                <c:pt idx="16884">
                  <c:v>13.948</c:v>
                </c:pt>
                <c:pt idx="16885">
                  <c:v>13.949</c:v>
                </c:pt>
                <c:pt idx="16886">
                  <c:v>13.949</c:v>
                </c:pt>
                <c:pt idx="16887">
                  <c:v>13.95</c:v>
                </c:pt>
                <c:pt idx="16888">
                  <c:v>13.951000000000001</c:v>
                </c:pt>
                <c:pt idx="16889">
                  <c:v>13.952</c:v>
                </c:pt>
                <c:pt idx="16890">
                  <c:v>13.952999999999999</c:v>
                </c:pt>
                <c:pt idx="16891">
                  <c:v>13.954000000000001</c:v>
                </c:pt>
                <c:pt idx="16892">
                  <c:v>13.954000000000001</c:v>
                </c:pt>
                <c:pt idx="16893">
                  <c:v>13.955</c:v>
                </c:pt>
                <c:pt idx="16894">
                  <c:v>13.956</c:v>
                </c:pt>
                <c:pt idx="16895">
                  <c:v>13.957000000000001</c:v>
                </c:pt>
                <c:pt idx="16896">
                  <c:v>13.958</c:v>
                </c:pt>
                <c:pt idx="16897">
                  <c:v>13.959</c:v>
                </c:pt>
                <c:pt idx="16898">
                  <c:v>13.959</c:v>
                </c:pt>
                <c:pt idx="16899">
                  <c:v>13.96</c:v>
                </c:pt>
                <c:pt idx="16900">
                  <c:v>13.961</c:v>
                </c:pt>
                <c:pt idx="16901">
                  <c:v>13.962</c:v>
                </c:pt>
                <c:pt idx="16902">
                  <c:v>13.963000000000001</c:v>
                </c:pt>
                <c:pt idx="16903">
                  <c:v>13.964</c:v>
                </c:pt>
                <c:pt idx="16904">
                  <c:v>13.964</c:v>
                </c:pt>
                <c:pt idx="16905">
                  <c:v>13.965</c:v>
                </c:pt>
                <c:pt idx="16906">
                  <c:v>13.965999999999999</c:v>
                </c:pt>
                <c:pt idx="16907">
                  <c:v>13.967000000000001</c:v>
                </c:pt>
                <c:pt idx="16908">
                  <c:v>13.968</c:v>
                </c:pt>
                <c:pt idx="16909">
                  <c:v>13.968999999999999</c:v>
                </c:pt>
                <c:pt idx="16910">
                  <c:v>13.968999999999999</c:v>
                </c:pt>
                <c:pt idx="16911">
                  <c:v>13.97</c:v>
                </c:pt>
                <c:pt idx="16912">
                  <c:v>13.971</c:v>
                </c:pt>
                <c:pt idx="16913">
                  <c:v>13.972</c:v>
                </c:pt>
                <c:pt idx="16914">
                  <c:v>13.973000000000001</c:v>
                </c:pt>
                <c:pt idx="16915">
                  <c:v>13.973000000000001</c:v>
                </c:pt>
                <c:pt idx="16916">
                  <c:v>13.974</c:v>
                </c:pt>
                <c:pt idx="16917">
                  <c:v>13.975</c:v>
                </c:pt>
                <c:pt idx="16918">
                  <c:v>13.976000000000001</c:v>
                </c:pt>
                <c:pt idx="16919">
                  <c:v>13.977</c:v>
                </c:pt>
                <c:pt idx="16920">
                  <c:v>13.978</c:v>
                </c:pt>
                <c:pt idx="16921">
                  <c:v>13.978</c:v>
                </c:pt>
                <c:pt idx="16922">
                  <c:v>13.979000000000001</c:v>
                </c:pt>
                <c:pt idx="16923">
                  <c:v>13.98</c:v>
                </c:pt>
                <c:pt idx="16924">
                  <c:v>13.981</c:v>
                </c:pt>
                <c:pt idx="16925">
                  <c:v>13.981999999999999</c:v>
                </c:pt>
                <c:pt idx="16926">
                  <c:v>13.983000000000001</c:v>
                </c:pt>
                <c:pt idx="16927">
                  <c:v>13.983000000000001</c:v>
                </c:pt>
                <c:pt idx="16928">
                  <c:v>13.984</c:v>
                </c:pt>
                <c:pt idx="16929">
                  <c:v>13.984999999999999</c:v>
                </c:pt>
                <c:pt idx="16930">
                  <c:v>13.986000000000001</c:v>
                </c:pt>
                <c:pt idx="16931">
                  <c:v>13.987</c:v>
                </c:pt>
                <c:pt idx="16932">
                  <c:v>13.988</c:v>
                </c:pt>
                <c:pt idx="16933">
                  <c:v>13.988</c:v>
                </c:pt>
                <c:pt idx="16934">
                  <c:v>13.989000000000001</c:v>
                </c:pt>
                <c:pt idx="16935">
                  <c:v>13.99</c:v>
                </c:pt>
                <c:pt idx="16936">
                  <c:v>13.991</c:v>
                </c:pt>
                <c:pt idx="16937">
                  <c:v>13.992000000000001</c:v>
                </c:pt>
                <c:pt idx="16938">
                  <c:v>13.993</c:v>
                </c:pt>
                <c:pt idx="16939">
                  <c:v>13.993</c:v>
                </c:pt>
                <c:pt idx="16940">
                  <c:v>13.994</c:v>
                </c:pt>
                <c:pt idx="16941">
                  <c:v>13.995000000000001</c:v>
                </c:pt>
                <c:pt idx="16942">
                  <c:v>13.996</c:v>
                </c:pt>
                <c:pt idx="16943">
                  <c:v>13.997</c:v>
                </c:pt>
                <c:pt idx="16944">
                  <c:v>13.997999999999999</c:v>
                </c:pt>
                <c:pt idx="16945">
                  <c:v>13.997999999999999</c:v>
                </c:pt>
                <c:pt idx="16946">
                  <c:v>13.999000000000001</c:v>
                </c:pt>
                <c:pt idx="16947">
                  <c:v>14</c:v>
                </c:pt>
                <c:pt idx="16948">
                  <c:v>14.000999999999999</c:v>
                </c:pt>
                <c:pt idx="16949">
                  <c:v>14.002000000000001</c:v>
                </c:pt>
                <c:pt idx="16950">
                  <c:v>14.003</c:v>
                </c:pt>
                <c:pt idx="16951">
                  <c:v>14.003</c:v>
                </c:pt>
                <c:pt idx="16952">
                  <c:v>14.004</c:v>
                </c:pt>
                <c:pt idx="16953">
                  <c:v>14.005000000000001</c:v>
                </c:pt>
                <c:pt idx="16954">
                  <c:v>14.006</c:v>
                </c:pt>
                <c:pt idx="16955">
                  <c:v>14.007</c:v>
                </c:pt>
                <c:pt idx="16956">
                  <c:v>14.008000000000001</c:v>
                </c:pt>
                <c:pt idx="16957">
                  <c:v>14.008000000000001</c:v>
                </c:pt>
                <c:pt idx="16958">
                  <c:v>14.009</c:v>
                </c:pt>
                <c:pt idx="16959">
                  <c:v>14.01</c:v>
                </c:pt>
                <c:pt idx="16960">
                  <c:v>14.011000000000001</c:v>
                </c:pt>
                <c:pt idx="16961">
                  <c:v>14.012</c:v>
                </c:pt>
                <c:pt idx="16962">
                  <c:v>14.013</c:v>
                </c:pt>
                <c:pt idx="16963">
                  <c:v>14.013</c:v>
                </c:pt>
                <c:pt idx="16964">
                  <c:v>14.013999999999999</c:v>
                </c:pt>
                <c:pt idx="16965">
                  <c:v>14.015000000000001</c:v>
                </c:pt>
                <c:pt idx="16966">
                  <c:v>14.016</c:v>
                </c:pt>
                <c:pt idx="16967">
                  <c:v>14.016999999999999</c:v>
                </c:pt>
                <c:pt idx="16968">
                  <c:v>14.018000000000001</c:v>
                </c:pt>
                <c:pt idx="16969">
                  <c:v>14.018000000000001</c:v>
                </c:pt>
                <c:pt idx="16970">
                  <c:v>14.019</c:v>
                </c:pt>
                <c:pt idx="16971">
                  <c:v>14.02</c:v>
                </c:pt>
                <c:pt idx="16972">
                  <c:v>14.021000000000001</c:v>
                </c:pt>
                <c:pt idx="16973">
                  <c:v>14.022</c:v>
                </c:pt>
                <c:pt idx="16974">
                  <c:v>14.022</c:v>
                </c:pt>
                <c:pt idx="16975">
                  <c:v>14.023</c:v>
                </c:pt>
                <c:pt idx="16976">
                  <c:v>14.024000000000001</c:v>
                </c:pt>
                <c:pt idx="16977">
                  <c:v>14.025</c:v>
                </c:pt>
                <c:pt idx="16978">
                  <c:v>14.026</c:v>
                </c:pt>
                <c:pt idx="16979">
                  <c:v>14.027000000000001</c:v>
                </c:pt>
                <c:pt idx="16980">
                  <c:v>14.027000000000001</c:v>
                </c:pt>
                <c:pt idx="16981">
                  <c:v>14.028</c:v>
                </c:pt>
                <c:pt idx="16982">
                  <c:v>14.029</c:v>
                </c:pt>
                <c:pt idx="16983">
                  <c:v>14.03</c:v>
                </c:pt>
                <c:pt idx="16984">
                  <c:v>14.031000000000001</c:v>
                </c:pt>
                <c:pt idx="16985">
                  <c:v>14.032</c:v>
                </c:pt>
                <c:pt idx="16986">
                  <c:v>14.032</c:v>
                </c:pt>
                <c:pt idx="16987">
                  <c:v>14.032999999999999</c:v>
                </c:pt>
                <c:pt idx="16988">
                  <c:v>14.034000000000001</c:v>
                </c:pt>
                <c:pt idx="16989">
                  <c:v>14.035</c:v>
                </c:pt>
                <c:pt idx="16990">
                  <c:v>14.036</c:v>
                </c:pt>
                <c:pt idx="16991">
                  <c:v>14.037000000000001</c:v>
                </c:pt>
                <c:pt idx="16992">
                  <c:v>14.037000000000001</c:v>
                </c:pt>
                <c:pt idx="16993">
                  <c:v>14.038</c:v>
                </c:pt>
                <c:pt idx="16994">
                  <c:v>14.039</c:v>
                </c:pt>
                <c:pt idx="16995">
                  <c:v>14.040000000000001</c:v>
                </c:pt>
                <c:pt idx="16996">
                  <c:v>14.041</c:v>
                </c:pt>
                <c:pt idx="16997">
                  <c:v>14.042</c:v>
                </c:pt>
                <c:pt idx="16998">
                  <c:v>14.042</c:v>
                </c:pt>
                <c:pt idx="16999">
                  <c:v>14.043000000000001</c:v>
                </c:pt>
                <c:pt idx="17000">
                  <c:v>14.044</c:v>
                </c:pt>
                <c:pt idx="17001">
                  <c:v>14.045</c:v>
                </c:pt>
                <c:pt idx="17002">
                  <c:v>14.045999999999999</c:v>
                </c:pt>
                <c:pt idx="17003">
                  <c:v>14.047000000000001</c:v>
                </c:pt>
                <c:pt idx="17004">
                  <c:v>14.047000000000001</c:v>
                </c:pt>
                <c:pt idx="17005">
                  <c:v>14.048</c:v>
                </c:pt>
                <c:pt idx="17006">
                  <c:v>14.048999999999999</c:v>
                </c:pt>
                <c:pt idx="17007">
                  <c:v>14.05</c:v>
                </c:pt>
                <c:pt idx="17008">
                  <c:v>14.051</c:v>
                </c:pt>
                <c:pt idx="17009">
                  <c:v>14.052</c:v>
                </c:pt>
                <c:pt idx="17010">
                  <c:v>14.052</c:v>
                </c:pt>
                <c:pt idx="17011">
                  <c:v>14.053000000000001</c:v>
                </c:pt>
                <c:pt idx="17012">
                  <c:v>14.054</c:v>
                </c:pt>
                <c:pt idx="17013">
                  <c:v>14.055</c:v>
                </c:pt>
                <c:pt idx="17014">
                  <c:v>14.056000000000001</c:v>
                </c:pt>
                <c:pt idx="17015">
                  <c:v>14.057</c:v>
                </c:pt>
                <c:pt idx="17016">
                  <c:v>14.057</c:v>
                </c:pt>
                <c:pt idx="17017">
                  <c:v>14.058</c:v>
                </c:pt>
                <c:pt idx="17018">
                  <c:v>14.058999999999999</c:v>
                </c:pt>
                <c:pt idx="17019">
                  <c:v>14.06</c:v>
                </c:pt>
                <c:pt idx="17020">
                  <c:v>14.061</c:v>
                </c:pt>
                <c:pt idx="17021">
                  <c:v>14.061999999999999</c:v>
                </c:pt>
                <c:pt idx="17022">
                  <c:v>14.061999999999999</c:v>
                </c:pt>
                <c:pt idx="17023">
                  <c:v>14.063000000000001</c:v>
                </c:pt>
                <c:pt idx="17024">
                  <c:v>14.064</c:v>
                </c:pt>
                <c:pt idx="17025">
                  <c:v>14.065</c:v>
                </c:pt>
                <c:pt idx="17026">
                  <c:v>14.066000000000001</c:v>
                </c:pt>
                <c:pt idx="17027">
                  <c:v>14.067</c:v>
                </c:pt>
                <c:pt idx="17028">
                  <c:v>14.067</c:v>
                </c:pt>
                <c:pt idx="17029">
                  <c:v>14.068</c:v>
                </c:pt>
                <c:pt idx="17030">
                  <c:v>14.069000000000001</c:v>
                </c:pt>
                <c:pt idx="17031">
                  <c:v>14.07</c:v>
                </c:pt>
                <c:pt idx="17032">
                  <c:v>14.071</c:v>
                </c:pt>
                <c:pt idx="17033">
                  <c:v>14.072000000000001</c:v>
                </c:pt>
                <c:pt idx="17034">
                  <c:v>14.072000000000001</c:v>
                </c:pt>
                <c:pt idx="17035">
                  <c:v>14.073</c:v>
                </c:pt>
                <c:pt idx="17036">
                  <c:v>14.074</c:v>
                </c:pt>
                <c:pt idx="17037">
                  <c:v>14.074999999999999</c:v>
                </c:pt>
                <c:pt idx="17038">
                  <c:v>14.076000000000001</c:v>
                </c:pt>
                <c:pt idx="17039">
                  <c:v>14.076000000000001</c:v>
                </c:pt>
                <c:pt idx="17040">
                  <c:v>14.077</c:v>
                </c:pt>
                <c:pt idx="17041">
                  <c:v>14.077999999999999</c:v>
                </c:pt>
                <c:pt idx="17042">
                  <c:v>14.079000000000001</c:v>
                </c:pt>
                <c:pt idx="17043">
                  <c:v>14.08</c:v>
                </c:pt>
                <c:pt idx="17044">
                  <c:v>14.081</c:v>
                </c:pt>
                <c:pt idx="17045">
                  <c:v>14.081</c:v>
                </c:pt>
                <c:pt idx="17046">
                  <c:v>14.082000000000001</c:v>
                </c:pt>
                <c:pt idx="17047">
                  <c:v>14.083</c:v>
                </c:pt>
                <c:pt idx="17048">
                  <c:v>14.084</c:v>
                </c:pt>
                <c:pt idx="17049">
                  <c:v>14.085000000000001</c:v>
                </c:pt>
                <c:pt idx="17050">
                  <c:v>14.086</c:v>
                </c:pt>
                <c:pt idx="17051">
                  <c:v>14.086</c:v>
                </c:pt>
                <c:pt idx="17052">
                  <c:v>14.087</c:v>
                </c:pt>
                <c:pt idx="17053">
                  <c:v>14.088000000000001</c:v>
                </c:pt>
                <c:pt idx="17054">
                  <c:v>14.089</c:v>
                </c:pt>
                <c:pt idx="17055">
                  <c:v>14.09</c:v>
                </c:pt>
                <c:pt idx="17056">
                  <c:v>14.090999999999999</c:v>
                </c:pt>
                <c:pt idx="17057">
                  <c:v>14.090999999999999</c:v>
                </c:pt>
                <c:pt idx="17058">
                  <c:v>14.092000000000001</c:v>
                </c:pt>
                <c:pt idx="17059">
                  <c:v>14.093</c:v>
                </c:pt>
                <c:pt idx="17060">
                  <c:v>14.093999999999999</c:v>
                </c:pt>
                <c:pt idx="17061">
                  <c:v>14.095000000000001</c:v>
                </c:pt>
                <c:pt idx="17062">
                  <c:v>14.096</c:v>
                </c:pt>
                <c:pt idx="17063">
                  <c:v>14.096</c:v>
                </c:pt>
                <c:pt idx="17064">
                  <c:v>14.097</c:v>
                </c:pt>
                <c:pt idx="17065">
                  <c:v>14.098000000000001</c:v>
                </c:pt>
                <c:pt idx="17066">
                  <c:v>14.099</c:v>
                </c:pt>
                <c:pt idx="17067">
                  <c:v>14.1</c:v>
                </c:pt>
                <c:pt idx="17068">
                  <c:v>14.101000000000001</c:v>
                </c:pt>
                <c:pt idx="17069">
                  <c:v>14.101000000000001</c:v>
                </c:pt>
                <c:pt idx="17070">
                  <c:v>14.102</c:v>
                </c:pt>
                <c:pt idx="17071">
                  <c:v>14.103</c:v>
                </c:pt>
                <c:pt idx="17072">
                  <c:v>14.104000000000001</c:v>
                </c:pt>
                <c:pt idx="17073">
                  <c:v>14.105</c:v>
                </c:pt>
                <c:pt idx="17074">
                  <c:v>14.106</c:v>
                </c:pt>
                <c:pt idx="17075">
                  <c:v>14.106</c:v>
                </c:pt>
                <c:pt idx="17076">
                  <c:v>14.106999999999999</c:v>
                </c:pt>
                <c:pt idx="17077">
                  <c:v>14.108000000000001</c:v>
                </c:pt>
                <c:pt idx="17078">
                  <c:v>14.109</c:v>
                </c:pt>
                <c:pt idx="17079">
                  <c:v>14.11</c:v>
                </c:pt>
                <c:pt idx="17080">
                  <c:v>14.111000000000001</c:v>
                </c:pt>
                <c:pt idx="17081">
                  <c:v>14.111000000000001</c:v>
                </c:pt>
                <c:pt idx="17082">
                  <c:v>14.112</c:v>
                </c:pt>
                <c:pt idx="17083">
                  <c:v>14.113</c:v>
                </c:pt>
                <c:pt idx="17084">
                  <c:v>14.114000000000001</c:v>
                </c:pt>
                <c:pt idx="17085">
                  <c:v>14.115</c:v>
                </c:pt>
                <c:pt idx="17086">
                  <c:v>14.116</c:v>
                </c:pt>
                <c:pt idx="17087">
                  <c:v>14.116</c:v>
                </c:pt>
                <c:pt idx="17088">
                  <c:v>14.117000000000001</c:v>
                </c:pt>
                <c:pt idx="17089">
                  <c:v>14.118</c:v>
                </c:pt>
                <c:pt idx="17090">
                  <c:v>14.119</c:v>
                </c:pt>
                <c:pt idx="17091">
                  <c:v>14.120000000000001</c:v>
                </c:pt>
                <c:pt idx="17092">
                  <c:v>14.121</c:v>
                </c:pt>
                <c:pt idx="17093">
                  <c:v>14.121</c:v>
                </c:pt>
                <c:pt idx="17094">
                  <c:v>14.122</c:v>
                </c:pt>
                <c:pt idx="17095">
                  <c:v>14.122999999999999</c:v>
                </c:pt>
                <c:pt idx="17096">
                  <c:v>14.124000000000001</c:v>
                </c:pt>
                <c:pt idx="17097">
                  <c:v>14.125</c:v>
                </c:pt>
                <c:pt idx="17098">
                  <c:v>14.125</c:v>
                </c:pt>
                <c:pt idx="17099">
                  <c:v>14.125999999999999</c:v>
                </c:pt>
                <c:pt idx="17100">
                  <c:v>14.127000000000001</c:v>
                </c:pt>
                <c:pt idx="17101">
                  <c:v>14.128</c:v>
                </c:pt>
                <c:pt idx="17102">
                  <c:v>14.129</c:v>
                </c:pt>
                <c:pt idx="17103">
                  <c:v>14.13</c:v>
                </c:pt>
                <c:pt idx="17104">
                  <c:v>14.13</c:v>
                </c:pt>
                <c:pt idx="17105">
                  <c:v>14.131</c:v>
                </c:pt>
                <c:pt idx="17106">
                  <c:v>14.132</c:v>
                </c:pt>
                <c:pt idx="17107">
                  <c:v>14.133000000000001</c:v>
                </c:pt>
                <c:pt idx="17108">
                  <c:v>14.134</c:v>
                </c:pt>
                <c:pt idx="17109">
                  <c:v>14.135</c:v>
                </c:pt>
                <c:pt idx="17110">
                  <c:v>14.135</c:v>
                </c:pt>
                <c:pt idx="17111">
                  <c:v>14.136000000000001</c:v>
                </c:pt>
                <c:pt idx="17112">
                  <c:v>14.137</c:v>
                </c:pt>
                <c:pt idx="17113">
                  <c:v>14.138</c:v>
                </c:pt>
                <c:pt idx="17114">
                  <c:v>14.138999999999999</c:v>
                </c:pt>
                <c:pt idx="17115">
                  <c:v>14.14</c:v>
                </c:pt>
                <c:pt idx="17116">
                  <c:v>14.14</c:v>
                </c:pt>
                <c:pt idx="17117">
                  <c:v>14.141</c:v>
                </c:pt>
                <c:pt idx="17118">
                  <c:v>14.141999999999999</c:v>
                </c:pt>
                <c:pt idx="17119">
                  <c:v>14.143000000000001</c:v>
                </c:pt>
                <c:pt idx="17120">
                  <c:v>14.144</c:v>
                </c:pt>
                <c:pt idx="17121">
                  <c:v>14.145</c:v>
                </c:pt>
                <c:pt idx="17122">
                  <c:v>14.145</c:v>
                </c:pt>
                <c:pt idx="17123">
                  <c:v>14.146000000000001</c:v>
                </c:pt>
                <c:pt idx="17124">
                  <c:v>14.147</c:v>
                </c:pt>
                <c:pt idx="17125">
                  <c:v>14.148</c:v>
                </c:pt>
                <c:pt idx="17126">
                  <c:v>14.149000000000001</c:v>
                </c:pt>
                <c:pt idx="17127">
                  <c:v>14.15</c:v>
                </c:pt>
                <c:pt idx="17128">
                  <c:v>14.15</c:v>
                </c:pt>
                <c:pt idx="17129">
                  <c:v>14.151</c:v>
                </c:pt>
                <c:pt idx="17130">
                  <c:v>14.152000000000001</c:v>
                </c:pt>
                <c:pt idx="17131">
                  <c:v>14.153</c:v>
                </c:pt>
                <c:pt idx="17132">
                  <c:v>14.154</c:v>
                </c:pt>
                <c:pt idx="17133">
                  <c:v>14.154999999999999</c:v>
                </c:pt>
                <c:pt idx="17134">
                  <c:v>14.154999999999999</c:v>
                </c:pt>
                <c:pt idx="17135">
                  <c:v>14.156000000000001</c:v>
                </c:pt>
                <c:pt idx="17136">
                  <c:v>14.157</c:v>
                </c:pt>
                <c:pt idx="17137">
                  <c:v>14.157999999999999</c:v>
                </c:pt>
                <c:pt idx="17138">
                  <c:v>14.159000000000001</c:v>
                </c:pt>
                <c:pt idx="17139">
                  <c:v>14.16</c:v>
                </c:pt>
                <c:pt idx="17140">
                  <c:v>14.16</c:v>
                </c:pt>
                <c:pt idx="17141">
                  <c:v>14.161</c:v>
                </c:pt>
                <c:pt idx="17142">
                  <c:v>14.162000000000001</c:v>
                </c:pt>
                <c:pt idx="17143">
                  <c:v>14.163</c:v>
                </c:pt>
                <c:pt idx="17144">
                  <c:v>14.164</c:v>
                </c:pt>
                <c:pt idx="17145">
                  <c:v>14.165000000000001</c:v>
                </c:pt>
                <c:pt idx="17146">
                  <c:v>14.165000000000001</c:v>
                </c:pt>
                <c:pt idx="17147">
                  <c:v>14.166</c:v>
                </c:pt>
                <c:pt idx="17148">
                  <c:v>14.167</c:v>
                </c:pt>
                <c:pt idx="17149">
                  <c:v>14.168000000000001</c:v>
                </c:pt>
                <c:pt idx="17150">
                  <c:v>14.169</c:v>
                </c:pt>
                <c:pt idx="17151">
                  <c:v>14.17</c:v>
                </c:pt>
                <c:pt idx="17152">
                  <c:v>14.17</c:v>
                </c:pt>
                <c:pt idx="17153">
                  <c:v>14.170999999999999</c:v>
                </c:pt>
                <c:pt idx="17154">
                  <c:v>14.172000000000001</c:v>
                </c:pt>
                <c:pt idx="17155">
                  <c:v>14.173</c:v>
                </c:pt>
                <c:pt idx="17156">
                  <c:v>14.173999999999999</c:v>
                </c:pt>
                <c:pt idx="17157">
                  <c:v>14.175000000000001</c:v>
                </c:pt>
                <c:pt idx="17158">
                  <c:v>14.175000000000001</c:v>
                </c:pt>
                <c:pt idx="17159">
                  <c:v>14.176</c:v>
                </c:pt>
                <c:pt idx="17160">
                  <c:v>14.177</c:v>
                </c:pt>
                <c:pt idx="17161">
                  <c:v>14.178000000000001</c:v>
                </c:pt>
                <c:pt idx="17162">
                  <c:v>14.179</c:v>
                </c:pt>
                <c:pt idx="17163">
                  <c:v>14.179</c:v>
                </c:pt>
                <c:pt idx="17164">
                  <c:v>14.18</c:v>
                </c:pt>
                <c:pt idx="17165">
                  <c:v>14.181000000000001</c:v>
                </c:pt>
                <c:pt idx="17166">
                  <c:v>14.182</c:v>
                </c:pt>
                <c:pt idx="17167">
                  <c:v>14.183</c:v>
                </c:pt>
                <c:pt idx="17168">
                  <c:v>14.183999999999999</c:v>
                </c:pt>
                <c:pt idx="17169">
                  <c:v>14.183999999999999</c:v>
                </c:pt>
                <c:pt idx="17170">
                  <c:v>14.185</c:v>
                </c:pt>
                <c:pt idx="17171">
                  <c:v>14.186</c:v>
                </c:pt>
                <c:pt idx="17172">
                  <c:v>14.186999999999999</c:v>
                </c:pt>
                <c:pt idx="17173">
                  <c:v>14.188000000000001</c:v>
                </c:pt>
                <c:pt idx="17174">
                  <c:v>14.189</c:v>
                </c:pt>
                <c:pt idx="17175">
                  <c:v>14.189</c:v>
                </c:pt>
                <c:pt idx="17176">
                  <c:v>14.19</c:v>
                </c:pt>
                <c:pt idx="17177">
                  <c:v>14.191000000000001</c:v>
                </c:pt>
                <c:pt idx="17178">
                  <c:v>14.192</c:v>
                </c:pt>
                <c:pt idx="17179">
                  <c:v>14.193</c:v>
                </c:pt>
                <c:pt idx="17180">
                  <c:v>14.194000000000001</c:v>
                </c:pt>
                <c:pt idx="17181">
                  <c:v>14.194000000000001</c:v>
                </c:pt>
                <c:pt idx="17182">
                  <c:v>14.195</c:v>
                </c:pt>
                <c:pt idx="17183">
                  <c:v>14.196</c:v>
                </c:pt>
                <c:pt idx="17184">
                  <c:v>14.197000000000001</c:v>
                </c:pt>
                <c:pt idx="17185">
                  <c:v>14.198</c:v>
                </c:pt>
                <c:pt idx="17186">
                  <c:v>14.199</c:v>
                </c:pt>
                <c:pt idx="17187">
                  <c:v>14.199</c:v>
                </c:pt>
                <c:pt idx="17188">
                  <c:v>14.2</c:v>
                </c:pt>
                <c:pt idx="17189">
                  <c:v>14.201000000000001</c:v>
                </c:pt>
                <c:pt idx="17190">
                  <c:v>14.202</c:v>
                </c:pt>
                <c:pt idx="17191">
                  <c:v>14.202999999999999</c:v>
                </c:pt>
                <c:pt idx="17192">
                  <c:v>14.204000000000001</c:v>
                </c:pt>
                <c:pt idx="17193">
                  <c:v>14.204000000000001</c:v>
                </c:pt>
                <c:pt idx="17194">
                  <c:v>14.205</c:v>
                </c:pt>
                <c:pt idx="17195">
                  <c:v>14.206</c:v>
                </c:pt>
                <c:pt idx="17196">
                  <c:v>14.207000000000001</c:v>
                </c:pt>
                <c:pt idx="17197">
                  <c:v>14.208</c:v>
                </c:pt>
                <c:pt idx="17198">
                  <c:v>14.209</c:v>
                </c:pt>
                <c:pt idx="17199">
                  <c:v>14.209</c:v>
                </c:pt>
                <c:pt idx="17200">
                  <c:v>14.21</c:v>
                </c:pt>
                <c:pt idx="17201">
                  <c:v>14.211</c:v>
                </c:pt>
                <c:pt idx="17202">
                  <c:v>14.212</c:v>
                </c:pt>
                <c:pt idx="17203">
                  <c:v>14.213000000000001</c:v>
                </c:pt>
                <c:pt idx="17204">
                  <c:v>14.214</c:v>
                </c:pt>
                <c:pt idx="17205">
                  <c:v>14.214</c:v>
                </c:pt>
                <c:pt idx="17206">
                  <c:v>14.215</c:v>
                </c:pt>
                <c:pt idx="17207">
                  <c:v>14.215999999999999</c:v>
                </c:pt>
                <c:pt idx="17208">
                  <c:v>14.217000000000001</c:v>
                </c:pt>
                <c:pt idx="17209">
                  <c:v>14.218</c:v>
                </c:pt>
                <c:pt idx="17210">
                  <c:v>14.218999999999999</c:v>
                </c:pt>
                <c:pt idx="17211">
                  <c:v>14.218999999999999</c:v>
                </c:pt>
                <c:pt idx="17212">
                  <c:v>14.22</c:v>
                </c:pt>
                <c:pt idx="17213">
                  <c:v>14.221</c:v>
                </c:pt>
                <c:pt idx="17214">
                  <c:v>14.222</c:v>
                </c:pt>
                <c:pt idx="17215">
                  <c:v>14.223000000000001</c:v>
                </c:pt>
                <c:pt idx="17216">
                  <c:v>14.224</c:v>
                </c:pt>
                <c:pt idx="17217">
                  <c:v>14.224</c:v>
                </c:pt>
                <c:pt idx="17218">
                  <c:v>14.225</c:v>
                </c:pt>
                <c:pt idx="17219">
                  <c:v>14.226000000000001</c:v>
                </c:pt>
                <c:pt idx="17220">
                  <c:v>14.227</c:v>
                </c:pt>
                <c:pt idx="17221">
                  <c:v>14.228</c:v>
                </c:pt>
                <c:pt idx="17222">
                  <c:v>14.228</c:v>
                </c:pt>
                <c:pt idx="17223">
                  <c:v>14.229000000000001</c:v>
                </c:pt>
                <c:pt idx="17224">
                  <c:v>14.23</c:v>
                </c:pt>
                <c:pt idx="17225">
                  <c:v>14.231</c:v>
                </c:pt>
                <c:pt idx="17226">
                  <c:v>14.231999999999999</c:v>
                </c:pt>
                <c:pt idx="17227">
                  <c:v>14.233000000000001</c:v>
                </c:pt>
                <c:pt idx="17228">
                  <c:v>14.233000000000001</c:v>
                </c:pt>
                <c:pt idx="17229">
                  <c:v>14.234</c:v>
                </c:pt>
                <c:pt idx="17230">
                  <c:v>14.234999999999999</c:v>
                </c:pt>
                <c:pt idx="17231">
                  <c:v>14.236000000000001</c:v>
                </c:pt>
                <c:pt idx="17232">
                  <c:v>14.237</c:v>
                </c:pt>
                <c:pt idx="17233">
                  <c:v>14.238</c:v>
                </c:pt>
                <c:pt idx="17234">
                  <c:v>14.238</c:v>
                </c:pt>
                <c:pt idx="17235">
                  <c:v>14.239000000000001</c:v>
                </c:pt>
                <c:pt idx="17236">
                  <c:v>14.24</c:v>
                </c:pt>
                <c:pt idx="17237">
                  <c:v>14.241</c:v>
                </c:pt>
                <c:pt idx="17238">
                  <c:v>14.242000000000001</c:v>
                </c:pt>
                <c:pt idx="17239">
                  <c:v>14.243</c:v>
                </c:pt>
                <c:pt idx="17240">
                  <c:v>14.243</c:v>
                </c:pt>
                <c:pt idx="17241">
                  <c:v>14.244</c:v>
                </c:pt>
                <c:pt idx="17242">
                  <c:v>14.245000000000001</c:v>
                </c:pt>
                <c:pt idx="17243">
                  <c:v>14.246</c:v>
                </c:pt>
                <c:pt idx="17244">
                  <c:v>14.247</c:v>
                </c:pt>
                <c:pt idx="17245">
                  <c:v>14.247999999999999</c:v>
                </c:pt>
                <c:pt idx="17246">
                  <c:v>14.247999999999999</c:v>
                </c:pt>
                <c:pt idx="17247">
                  <c:v>14.249000000000001</c:v>
                </c:pt>
                <c:pt idx="17248">
                  <c:v>14.25</c:v>
                </c:pt>
                <c:pt idx="17249">
                  <c:v>14.250999999999999</c:v>
                </c:pt>
                <c:pt idx="17250">
                  <c:v>14.252000000000001</c:v>
                </c:pt>
                <c:pt idx="17251">
                  <c:v>14.253</c:v>
                </c:pt>
                <c:pt idx="17252">
                  <c:v>14.253</c:v>
                </c:pt>
                <c:pt idx="17253">
                  <c:v>14.254</c:v>
                </c:pt>
                <c:pt idx="17254">
                  <c:v>14.255000000000001</c:v>
                </c:pt>
                <c:pt idx="17255">
                  <c:v>14.256</c:v>
                </c:pt>
                <c:pt idx="17256">
                  <c:v>14.257</c:v>
                </c:pt>
                <c:pt idx="17257">
                  <c:v>14.258000000000001</c:v>
                </c:pt>
                <c:pt idx="17258">
                  <c:v>14.258000000000001</c:v>
                </c:pt>
                <c:pt idx="17259">
                  <c:v>14.259</c:v>
                </c:pt>
                <c:pt idx="17260">
                  <c:v>14.26</c:v>
                </c:pt>
                <c:pt idx="17261">
                  <c:v>14.261000000000001</c:v>
                </c:pt>
                <c:pt idx="17262">
                  <c:v>14.262</c:v>
                </c:pt>
                <c:pt idx="17263">
                  <c:v>14.263</c:v>
                </c:pt>
                <c:pt idx="17264">
                  <c:v>14.263</c:v>
                </c:pt>
                <c:pt idx="17265">
                  <c:v>14.263999999999999</c:v>
                </c:pt>
                <c:pt idx="17266">
                  <c:v>14.265000000000001</c:v>
                </c:pt>
                <c:pt idx="17267">
                  <c:v>14.266</c:v>
                </c:pt>
                <c:pt idx="17268">
                  <c:v>14.266999999999999</c:v>
                </c:pt>
                <c:pt idx="17269">
                  <c:v>14.268000000000001</c:v>
                </c:pt>
                <c:pt idx="17270">
                  <c:v>14.268000000000001</c:v>
                </c:pt>
                <c:pt idx="17271">
                  <c:v>14.269</c:v>
                </c:pt>
                <c:pt idx="17272">
                  <c:v>14.27</c:v>
                </c:pt>
                <c:pt idx="17273">
                  <c:v>14.271000000000001</c:v>
                </c:pt>
                <c:pt idx="17274">
                  <c:v>14.272</c:v>
                </c:pt>
                <c:pt idx="17275">
                  <c:v>14.273</c:v>
                </c:pt>
                <c:pt idx="17276">
                  <c:v>14.273</c:v>
                </c:pt>
                <c:pt idx="17277">
                  <c:v>14.274000000000001</c:v>
                </c:pt>
                <c:pt idx="17278">
                  <c:v>14.275</c:v>
                </c:pt>
                <c:pt idx="17279">
                  <c:v>14.276</c:v>
                </c:pt>
                <c:pt idx="17280">
                  <c:v>14.277000000000001</c:v>
                </c:pt>
                <c:pt idx="17281">
                  <c:v>14.278</c:v>
                </c:pt>
                <c:pt idx="17282">
                  <c:v>14.278</c:v>
                </c:pt>
                <c:pt idx="17283">
                  <c:v>14.279</c:v>
                </c:pt>
                <c:pt idx="17284">
                  <c:v>14.28</c:v>
                </c:pt>
                <c:pt idx="17285">
                  <c:v>14.281000000000001</c:v>
                </c:pt>
                <c:pt idx="17286">
                  <c:v>14.282</c:v>
                </c:pt>
                <c:pt idx="17287">
                  <c:v>14.282</c:v>
                </c:pt>
                <c:pt idx="17288">
                  <c:v>14.282999999999999</c:v>
                </c:pt>
                <c:pt idx="17289">
                  <c:v>14.284000000000001</c:v>
                </c:pt>
                <c:pt idx="17290">
                  <c:v>14.285</c:v>
                </c:pt>
                <c:pt idx="17291">
                  <c:v>14.286</c:v>
                </c:pt>
                <c:pt idx="17292">
                  <c:v>14.287000000000001</c:v>
                </c:pt>
                <c:pt idx="17293">
                  <c:v>14.287000000000001</c:v>
                </c:pt>
                <c:pt idx="17294">
                  <c:v>14.288</c:v>
                </c:pt>
                <c:pt idx="17295">
                  <c:v>14.289</c:v>
                </c:pt>
                <c:pt idx="17296">
                  <c:v>14.290000000000001</c:v>
                </c:pt>
                <c:pt idx="17297">
                  <c:v>14.291</c:v>
                </c:pt>
                <c:pt idx="17298">
                  <c:v>14.292</c:v>
                </c:pt>
                <c:pt idx="17299">
                  <c:v>14.292</c:v>
                </c:pt>
                <c:pt idx="17300">
                  <c:v>14.293000000000001</c:v>
                </c:pt>
                <c:pt idx="17301">
                  <c:v>14.294</c:v>
                </c:pt>
                <c:pt idx="17302">
                  <c:v>14.295</c:v>
                </c:pt>
                <c:pt idx="17303">
                  <c:v>14.295999999999999</c:v>
                </c:pt>
                <c:pt idx="17304">
                  <c:v>14.297000000000001</c:v>
                </c:pt>
                <c:pt idx="17305">
                  <c:v>14.297000000000001</c:v>
                </c:pt>
                <c:pt idx="17306">
                  <c:v>14.298</c:v>
                </c:pt>
                <c:pt idx="17307">
                  <c:v>14.298999999999999</c:v>
                </c:pt>
                <c:pt idx="17308">
                  <c:v>14.3</c:v>
                </c:pt>
                <c:pt idx="17309">
                  <c:v>14.301</c:v>
                </c:pt>
                <c:pt idx="17310">
                  <c:v>14.302</c:v>
                </c:pt>
                <c:pt idx="17311">
                  <c:v>14.302</c:v>
                </c:pt>
                <c:pt idx="17312">
                  <c:v>14.303000000000001</c:v>
                </c:pt>
                <c:pt idx="17313">
                  <c:v>14.304</c:v>
                </c:pt>
                <c:pt idx="17314">
                  <c:v>14.305</c:v>
                </c:pt>
                <c:pt idx="17315">
                  <c:v>14.306000000000001</c:v>
                </c:pt>
                <c:pt idx="17316">
                  <c:v>14.307</c:v>
                </c:pt>
                <c:pt idx="17317">
                  <c:v>14.307</c:v>
                </c:pt>
                <c:pt idx="17318">
                  <c:v>14.308</c:v>
                </c:pt>
                <c:pt idx="17319">
                  <c:v>14.308999999999999</c:v>
                </c:pt>
                <c:pt idx="17320">
                  <c:v>14.31</c:v>
                </c:pt>
                <c:pt idx="17321">
                  <c:v>14.311</c:v>
                </c:pt>
                <c:pt idx="17322">
                  <c:v>14.311999999999999</c:v>
                </c:pt>
                <c:pt idx="17323">
                  <c:v>14.311999999999999</c:v>
                </c:pt>
                <c:pt idx="17324">
                  <c:v>14.313000000000001</c:v>
                </c:pt>
                <c:pt idx="17325">
                  <c:v>14.314</c:v>
                </c:pt>
                <c:pt idx="17326">
                  <c:v>14.315</c:v>
                </c:pt>
                <c:pt idx="17327">
                  <c:v>14.316000000000001</c:v>
                </c:pt>
                <c:pt idx="17328">
                  <c:v>14.317</c:v>
                </c:pt>
                <c:pt idx="17329">
                  <c:v>14.317</c:v>
                </c:pt>
                <c:pt idx="17330">
                  <c:v>14.318</c:v>
                </c:pt>
                <c:pt idx="17331">
                  <c:v>14.319000000000001</c:v>
                </c:pt>
                <c:pt idx="17332">
                  <c:v>14.32</c:v>
                </c:pt>
                <c:pt idx="17333">
                  <c:v>14.321</c:v>
                </c:pt>
                <c:pt idx="17334">
                  <c:v>14.322000000000001</c:v>
                </c:pt>
                <c:pt idx="17335">
                  <c:v>14.322000000000001</c:v>
                </c:pt>
                <c:pt idx="17336">
                  <c:v>14.323</c:v>
                </c:pt>
                <c:pt idx="17337">
                  <c:v>14.324</c:v>
                </c:pt>
                <c:pt idx="17338">
                  <c:v>14.324999999999999</c:v>
                </c:pt>
                <c:pt idx="17339">
                  <c:v>14.326000000000001</c:v>
                </c:pt>
                <c:pt idx="17340">
                  <c:v>14.327</c:v>
                </c:pt>
                <c:pt idx="17341">
                  <c:v>14.327</c:v>
                </c:pt>
                <c:pt idx="17342">
                  <c:v>14.327999999999999</c:v>
                </c:pt>
                <c:pt idx="17343">
                  <c:v>14.329000000000001</c:v>
                </c:pt>
                <c:pt idx="17344">
                  <c:v>14.33</c:v>
                </c:pt>
                <c:pt idx="17345">
                  <c:v>14.331</c:v>
                </c:pt>
                <c:pt idx="17346">
                  <c:v>14.331</c:v>
                </c:pt>
                <c:pt idx="17347">
                  <c:v>14.332000000000001</c:v>
                </c:pt>
                <c:pt idx="17348">
                  <c:v>14.333</c:v>
                </c:pt>
                <c:pt idx="17349">
                  <c:v>14.334</c:v>
                </c:pt>
                <c:pt idx="17350">
                  <c:v>14.335000000000001</c:v>
                </c:pt>
                <c:pt idx="17351">
                  <c:v>14.336</c:v>
                </c:pt>
                <c:pt idx="17352">
                  <c:v>14.336</c:v>
                </c:pt>
                <c:pt idx="17353">
                  <c:v>14.337</c:v>
                </c:pt>
                <c:pt idx="17354">
                  <c:v>14.338000000000001</c:v>
                </c:pt>
                <c:pt idx="17355">
                  <c:v>14.339</c:v>
                </c:pt>
                <c:pt idx="17356">
                  <c:v>14.34</c:v>
                </c:pt>
                <c:pt idx="17357">
                  <c:v>14.340999999999999</c:v>
                </c:pt>
                <c:pt idx="17358">
                  <c:v>14.340999999999999</c:v>
                </c:pt>
                <c:pt idx="17359">
                  <c:v>14.342000000000001</c:v>
                </c:pt>
                <c:pt idx="17360">
                  <c:v>14.343</c:v>
                </c:pt>
                <c:pt idx="17361">
                  <c:v>14.343999999999999</c:v>
                </c:pt>
                <c:pt idx="17362">
                  <c:v>14.345000000000001</c:v>
                </c:pt>
                <c:pt idx="17363">
                  <c:v>14.346</c:v>
                </c:pt>
                <c:pt idx="17364">
                  <c:v>14.346</c:v>
                </c:pt>
                <c:pt idx="17365">
                  <c:v>14.347</c:v>
                </c:pt>
                <c:pt idx="17366">
                  <c:v>14.348000000000001</c:v>
                </c:pt>
                <c:pt idx="17367">
                  <c:v>14.349</c:v>
                </c:pt>
                <c:pt idx="17368">
                  <c:v>14.35</c:v>
                </c:pt>
                <c:pt idx="17369">
                  <c:v>14.351000000000001</c:v>
                </c:pt>
                <c:pt idx="17370">
                  <c:v>14.351000000000001</c:v>
                </c:pt>
                <c:pt idx="17371">
                  <c:v>14.352</c:v>
                </c:pt>
                <c:pt idx="17372">
                  <c:v>14.353</c:v>
                </c:pt>
                <c:pt idx="17373">
                  <c:v>14.354000000000001</c:v>
                </c:pt>
                <c:pt idx="17374">
                  <c:v>14.355</c:v>
                </c:pt>
                <c:pt idx="17375">
                  <c:v>14.356</c:v>
                </c:pt>
                <c:pt idx="17376">
                  <c:v>14.356</c:v>
                </c:pt>
                <c:pt idx="17377">
                  <c:v>14.356999999999999</c:v>
                </c:pt>
                <c:pt idx="17378">
                  <c:v>14.358000000000001</c:v>
                </c:pt>
                <c:pt idx="17379">
                  <c:v>14.359</c:v>
                </c:pt>
                <c:pt idx="17380">
                  <c:v>14.36</c:v>
                </c:pt>
                <c:pt idx="17381">
                  <c:v>14.361000000000001</c:v>
                </c:pt>
                <c:pt idx="17382">
                  <c:v>14.361000000000001</c:v>
                </c:pt>
                <c:pt idx="17383">
                  <c:v>14.362</c:v>
                </c:pt>
                <c:pt idx="17384">
                  <c:v>14.363</c:v>
                </c:pt>
                <c:pt idx="17385">
                  <c:v>14.364000000000001</c:v>
                </c:pt>
                <c:pt idx="17386">
                  <c:v>14.365</c:v>
                </c:pt>
                <c:pt idx="17387">
                  <c:v>14.366</c:v>
                </c:pt>
                <c:pt idx="17388">
                  <c:v>14.366</c:v>
                </c:pt>
                <c:pt idx="17389">
                  <c:v>14.367000000000001</c:v>
                </c:pt>
                <c:pt idx="17390">
                  <c:v>14.368</c:v>
                </c:pt>
                <c:pt idx="17391">
                  <c:v>14.369</c:v>
                </c:pt>
                <c:pt idx="17392">
                  <c:v>14.370000000000001</c:v>
                </c:pt>
                <c:pt idx="17393">
                  <c:v>14.371</c:v>
                </c:pt>
                <c:pt idx="17394">
                  <c:v>14.371</c:v>
                </c:pt>
                <c:pt idx="17395">
                  <c:v>14.372</c:v>
                </c:pt>
                <c:pt idx="17396">
                  <c:v>14.372999999999999</c:v>
                </c:pt>
                <c:pt idx="17397">
                  <c:v>14.374000000000001</c:v>
                </c:pt>
                <c:pt idx="17398">
                  <c:v>14.375</c:v>
                </c:pt>
                <c:pt idx="17399">
                  <c:v>14.375999999999999</c:v>
                </c:pt>
                <c:pt idx="17400">
                  <c:v>14.375999999999999</c:v>
                </c:pt>
                <c:pt idx="17401">
                  <c:v>14.377000000000001</c:v>
                </c:pt>
                <c:pt idx="17402">
                  <c:v>14.378</c:v>
                </c:pt>
                <c:pt idx="17403">
                  <c:v>14.379</c:v>
                </c:pt>
                <c:pt idx="17404">
                  <c:v>14.38</c:v>
                </c:pt>
                <c:pt idx="17405">
                  <c:v>14.381</c:v>
                </c:pt>
                <c:pt idx="17406">
                  <c:v>14.381</c:v>
                </c:pt>
                <c:pt idx="17407">
                  <c:v>14.382</c:v>
                </c:pt>
                <c:pt idx="17408">
                  <c:v>14.383000000000001</c:v>
                </c:pt>
                <c:pt idx="17409">
                  <c:v>14.384</c:v>
                </c:pt>
                <c:pt idx="17410">
                  <c:v>14.385</c:v>
                </c:pt>
                <c:pt idx="17411">
                  <c:v>14.385</c:v>
                </c:pt>
                <c:pt idx="17412">
                  <c:v>14.386000000000001</c:v>
                </c:pt>
                <c:pt idx="17413">
                  <c:v>14.387</c:v>
                </c:pt>
                <c:pt idx="17414">
                  <c:v>14.388</c:v>
                </c:pt>
                <c:pt idx="17415">
                  <c:v>14.388999999999999</c:v>
                </c:pt>
                <c:pt idx="17416">
                  <c:v>14.39</c:v>
                </c:pt>
                <c:pt idx="17417">
                  <c:v>14.39</c:v>
                </c:pt>
                <c:pt idx="17418">
                  <c:v>14.391</c:v>
                </c:pt>
                <c:pt idx="17419">
                  <c:v>14.391999999999999</c:v>
                </c:pt>
                <c:pt idx="17420">
                  <c:v>14.393000000000001</c:v>
                </c:pt>
                <c:pt idx="17421">
                  <c:v>14.394</c:v>
                </c:pt>
                <c:pt idx="17422">
                  <c:v>14.395</c:v>
                </c:pt>
                <c:pt idx="17423">
                  <c:v>14.395</c:v>
                </c:pt>
                <c:pt idx="17424">
                  <c:v>14.396000000000001</c:v>
                </c:pt>
                <c:pt idx="17425">
                  <c:v>14.397</c:v>
                </c:pt>
                <c:pt idx="17426">
                  <c:v>14.398</c:v>
                </c:pt>
                <c:pt idx="17427">
                  <c:v>14.399000000000001</c:v>
                </c:pt>
                <c:pt idx="17428">
                  <c:v>14.4</c:v>
                </c:pt>
                <c:pt idx="17429">
                  <c:v>14.4</c:v>
                </c:pt>
                <c:pt idx="17430">
                  <c:v>14.401</c:v>
                </c:pt>
                <c:pt idx="17431">
                  <c:v>14.402000000000001</c:v>
                </c:pt>
                <c:pt idx="17432">
                  <c:v>14.403</c:v>
                </c:pt>
                <c:pt idx="17433">
                  <c:v>14.404</c:v>
                </c:pt>
                <c:pt idx="17434">
                  <c:v>14.404999999999999</c:v>
                </c:pt>
                <c:pt idx="17435">
                  <c:v>14.404999999999999</c:v>
                </c:pt>
                <c:pt idx="17436">
                  <c:v>14.406000000000001</c:v>
                </c:pt>
                <c:pt idx="17437">
                  <c:v>14.407</c:v>
                </c:pt>
                <c:pt idx="17438">
                  <c:v>14.407999999999999</c:v>
                </c:pt>
                <c:pt idx="17439">
                  <c:v>14.409000000000001</c:v>
                </c:pt>
                <c:pt idx="17440">
                  <c:v>14.41</c:v>
                </c:pt>
                <c:pt idx="17441">
                  <c:v>14.41</c:v>
                </c:pt>
                <c:pt idx="17442">
                  <c:v>14.411</c:v>
                </c:pt>
                <c:pt idx="17443">
                  <c:v>14.412000000000001</c:v>
                </c:pt>
                <c:pt idx="17444">
                  <c:v>14.413</c:v>
                </c:pt>
                <c:pt idx="17445">
                  <c:v>14.414</c:v>
                </c:pt>
                <c:pt idx="17446">
                  <c:v>14.415000000000001</c:v>
                </c:pt>
                <c:pt idx="17447">
                  <c:v>14.415000000000001</c:v>
                </c:pt>
                <c:pt idx="17448">
                  <c:v>14.416</c:v>
                </c:pt>
                <c:pt idx="17449">
                  <c:v>14.417</c:v>
                </c:pt>
                <c:pt idx="17450">
                  <c:v>14.418000000000001</c:v>
                </c:pt>
                <c:pt idx="17451">
                  <c:v>14.419</c:v>
                </c:pt>
                <c:pt idx="17452">
                  <c:v>14.42</c:v>
                </c:pt>
                <c:pt idx="17453">
                  <c:v>14.42</c:v>
                </c:pt>
                <c:pt idx="17454">
                  <c:v>14.420999999999999</c:v>
                </c:pt>
                <c:pt idx="17455">
                  <c:v>14.422000000000001</c:v>
                </c:pt>
                <c:pt idx="17456">
                  <c:v>14.423</c:v>
                </c:pt>
                <c:pt idx="17457">
                  <c:v>14.423999999999999</c:v>
                </c:pt>
                <c:pt idx="17458">
                  <c:v>14.425000000000001</c:v>
                </c:pt>
                <c:pt idx="17459">
                  <c:v>14.425000000000001</c:v>
                </c:pt>
                <c:pt idx="17460">
                  <c:v>14.426</c:v>
                </c:pt>
                <c:pt idx="17461">
                  <c:v>14.427</c:v>
                </c:pt>
                <c:pt idx="17462">
                  <c:v>14.428000000000001</c:v>
                </c:pt>
                <c:pt idx="17463">
                  <c:v>14.429</c:v>
                </c:pt>
                <c:pt idx="17464">
                  <c:v>14.43</c:v>
                </c:pt>
                <c:pt idx="17465">
                  <c:v>14.43</c:v>
                </c:pt>
                <c:pt idx="17466">
                  <c:v>14.431000000000001</c:v>
                </c:pt>
                <c:pt idx="17467">
                  <c:v>14.432</c:v>
                </c:pt>
                <c:pt idx="17468">
                  <c:v>14.433</c:v>
                </c:pt>
                <c:pt idx="17469">
                  <c:v>14.433999999999999</c:v>
                </c:pt>
                <c:pt idx="17470">
                  <c:v>14.433999999999999</c:v>
                </c:pt>
                <c:pt idx="17471">
                  <c:v>14.435</c:v>
                </c:pt>
                <c:pt idx="17472">
                  <c:v>14.436</c:v>
                </c:pt>
                <c:pt idx="17473">
                  <c:v>14.436999999999999</c:v>
                </c:pt>
                <c:pt idx="17474">
                  <c:v>14.438000000000001</c:v>
                </c:pt>
                <c:pt idx="17475">
                  <c:v>14.439</c:v>
                </c:pt>
                <c:pt idx="17476">
                  <c:v>14.439</c:v>
                </c:pt>
                <c:pt idx="17477">
                  <c:v>14.44</c:v>
                </c:pt>
                <c:pt idx="17478">
                  <c:v>14.441000000000001</c:v>
                </c:pt>
                <c:pt idx="17479">
                  <c:v>14.442</c:v>
                </c:pt>
                <c:pt idx="17480">
                  <c:v>14.443</c:v>
                </c:pt>
                <c:pt idx="17481">
                  <c:v>14.444000000000001</c:v>
                </c:pt>
                <c:pt idx="17482">
                  <c:v>14.444000000000001</c:v>
                </c:pt>
                <c:pt idx="17483">
                  <c:v>14.445</c:v>
                </c:pt>
                <c:pt idx="17484">
                  <c:v>14.446</c:v>
                </c:pt>
                <c:pt idx="17485">
                  <c:v>14.447000000000001</c:v>
                </c:pt>
                <c:pt idx="17486">
                  <c:v>14.448</c:v>
                </c:pt>
                <c:pt idx="17487">
                  <c:v>14.449</c:v>
                </c:pt>
                <c:pt idx="17488">
                  <c:v>14.449</c:v>
                </c:pt>
                <c:pt idx="17489">
                  <c:v>14.45</c:v>
                </c:pt>
                <c:pt idx="17490">
                  <c:v>14.451000000000001</c:v>
                </c:pt>
                <c:pt idx="17491">
                  <c:v>14.452</c:v>
                </c:pt>
                <c:pt idx="17492">
                  <c:v>14.452999999999999</c:v>
                </c:pt>
                <c:pt idx="17493">
                  <c:v>14.454000000000001</c:v>
                </c:pt>
                <c:pt idx="17494">
                  <c:v>14.454000000000001</c:v>
                </c:pt>
                <c:pt idx="17495">
                  <c:v>14.455</c:v>
                </c:pt>
                <c:pt idx="17496">
                  <c:v>14.456</c:v>
                </c:pt>
                <c:pt idx="17497">
                  <c:v>14.457000000000001</c:v>
                </c:pt>
                <c:pt idx="17498">
                  <c:v>14.458</c:v>
                </c:pt>
                <c:pt idx="17499">
                  <c:v>14.459</c:v>
                </c:pt>
                <c:pt idx="17500">
                  <c:v>14.459</c:v>
                </c:pt>
                <c:pt idx="17501">
                  <c:v>14.46</c:v>
                </c:pt>
                <c:pt idx="17502">
                  <c:v>14.461</c:v>
                </c:pt>
                <c:pt idx="17503">
                  <c:v>14.462</c:v>
                </c:pt>
                <c:pt idx="17504">
                  <c:v>14.463000000000001</c:v>
                </c:pt>
                <c:pt idx="17505">
                  <c:v>14.464</c:v>
                </c:pt>
                <c:pt idx="17506">
                  <c:v>14.464</c:v>
                </c:pt>
                <c:pt idx="17507">
                  <c:v>14.465</c:v>
                </c:pt>
                <c:pt idx="17508">
                  <c:v>14.465999999999999</c:v>
                </c:pt>
                <c:pt idx="17509">
                  <c:v>14.467000000000001</c:v>
                </c:pt>
                <c:pt idx="17510">
                  <c:v>14.468</c:v>
                </c:pt>
                <c:pt idx="17511">
                  <c:v>14.468999999999999</c:v>
                </c:pt>
                <c:pt idx="17512">
                  <c:v>14.468999999999999</c:v>
                </c:pt>
                <c:pt idx="17513">
                  <c:v>14.47</c:v>
                </c:pt>
                <c:pt idx="17514">
                  <c:v>14.471</c:v>
                </c:pt>
                <c:pt idx="17515">
                  <c:v>14.472</c:v>
                </c:pt>
                <c:pt idx="17516">
                  <c:v>14.473000000000001</c:v>
                </c:pt>
                <c:pt idx="17517">
                  <c:v>14.474</c:v>
                </c:pt>
                <c:pt idx="17518">
                  <c:v>14.474</c:v>
                </c:pt>
                <c:pt idx="17519">
                  <c:v>14.475</c:v>
                </c:pt>
                <c:pt idx="17520">
                  <c:v>14.476000000000001</c:v>
                </c:pt>
                <c:pt idx="17521">
                  <c:v>14.477</c:v>
                </c:pt>
                <c:pt idx="17522">
                  <c:v>14.478</c:v>
                </c:pt>
                <c:pt idx="17523">
                  <c:v>14.479000000000001</c:v>
                </c:pt>
                <c:pt idx="17524">
                  <c:v>14.479000000000001</c:v>
                </c:pt>
                <c:pt idx="17525">
                  <c:v>14.48</c:v>
                </c:pt>
                <c:pt idx="17526">
                  <c:v>14.481</c:v>
                </c:pt>
                <c:pt idx="17527">
                  <c:v>14.481999999999999</c:v>
                </c:pt>
                <c:pt idx="17528">
                  <c:v>14.483000000000001</c:v>
                </c:pt>
                <c:pt idx="17529">
                  <c:v>14.484</c:v>
                </c:pt>
                <c:pt idx="17530">
                  <c:v>14.484</c:v>
                </c:pt>
                <c:pt idx="17531">
                  <c:v>14.484999999999999</c:v>
                </c:pt>
                <c:pt idx="17532">
                  <c:v>14.486000000000001</c:v>
                </c:pt>
                <c:pt idx="17533">
                  <c:v>14.487</c:v>
                </c:pt>
                <c:pt idx="17534">
                  <c:v>14.488</c:v>
                </c:pt>
                <c:pt idx="17535">
                  <c:v>14.488</c:v>
                </c:pt>
                <c:pt idx="17536">
                  <c:v>14.489000000000001</c:v>
                </c:pt>
                <c:pt idx="17537">
                  <c:v>14.49</c:v>
                </c:pt>
                <c:pt idx="17538">
                  <c:v>14.491</c:v>
                </c:pt>
                <c:pt idx="17539">
                  <c:v>14.492000000000001</c:v>
                </c:pt>
                <c:pt idx="17540">
                  <c:v>14.493</c:v>
                </c:pt>
                <c:pt idx="17541">
                  <c:v>14.493</c:v>
                </c:pt>
                <c:pt idx="17542">
                  <c:v>14.494</c:v>
                </c:pt>
                <c:pt idx="17543">
                  <c:v>14.495000000000001</c:v>
                </c:pt>
                <c:pt idx="17544">
                  <c:v>14.496</c:v>
                </c:pt>
                <c:pt idx="17545">
                  <c:v>14.497</c:v>
                </c:pt>
                <c:pt idx="17546">
                  <c:v>14.497999999999999</c:v>
                </c:pt>
                <c:pt idx="17547">
                  <c:v>14.497999999999999</c:v>
                </c:pt>
                <c:pt idx="17548">
                  <c:v>14.499000000000001</c:v>
                </c:pt>
                <c:pt idx="17549">
                  <c:v>14.5</c:v>
                </c:pt>
                <c:pt idx="17550">
                  <c:v>14.500999999999999</c:v>
                </c:pt>
                <c:pt idx="17551">
                  <c:v>14.502000000000001</c:v>
                </c:pt>
                <c:pt idx="17552">
                  <c:v>14.503</c:v>
                </c:pt>
                <c:pt idx="17553">
                  <c:v>14.503</c:v>
                </c:pt>
                <c:pt idx="17554">
                  <c:v>14.504</c:v>
                </c:pt>
                <c:pt idx="17555">
                  <c:v>14.505000000000001</c:v>
                </c:pt>
                <c:pt idx="17556">
                  <c:v>14.506</c:v>
                </c:pt>
                <c:pt idx="17557">
                  <c:v>14.507</c:v>
                </c:pt>
                <c:pt idx="17558">
                  <c:v>14.508000000000001</c:v>
                </c:pt>
                <c:pt idx="17559">
                  <c:v>14.508000000000001</c:v>
                </c:pt>
                <c:pt idx="17560">
                  <c:v>14.509</c:v>
                </c:pt>
                <c:pt idx="17561">
                  <c:v>14.51</c:v>
                </c:pt>
                <c:pt idx="17562">
                  <c:v>14.511000000000001</c:v>
                </c:pt>
                <c:pt idx="17563">
                  <c:v>14.512</c:v>
                </c:pt>
                <c:pt idx="17564">
                  <c:v>14.513</c:v>
                </c:pt>
                <c:pt idx="17565">
                  <c:v>14.513</c:v>
                </c:pt>
                <c:pt idx="17566">
                  <c:v>14.513999999999999</c:v>
                </c:pt>
                <c:pt idx="17567">
                  <c:v>14.515000000000001</c:v>
                </c:pt>
                <c:pt idx="17568">
                  <c:v>14.516</c:v>
                </c:pt>
                <c:pt idx="17569">
                  <c:v>14.516999999999999</c:v>
                </c:pt>
                <c:pt idx="17570">
                  <c:v>14.518000000000001</c:v>
                </c:pt>
                <c:pt idx="17571">
                  <c:v>14.518000000000001</c:v>
                </c:pt>
                <c:pt idx="17572">
                  <c:v>14.519</c:v>
                </c:pt>
                <c:pt idx="17573">
                  <c:v>14.52</c:v>
                </c:pt>
                <c:pt idx="17574">
                  <c:v>14.521000000000001</c:v>
                </c:pt>
                <c:pt idx="17575">
                  <c:v>14.522</c:v>
                </c:pt>
                <c:pt idx="17576">
                  <c:v>14.523</c:v>
                </c:pt>
                <c:pt idx="17577">
                  <c:v>14.523</c:v>
                </c:pt>
                <c:pt idx="17578">
                  <c:v>14.524000000000001</c:v>
                </c:pt>
                <c:pt idx="17579">
                  <c:v>14.525</c:v>
                </c:pt>
                <c:pt idx="17580">
                  <c:v>14.526</c:v>
                </c:pt>
                <c:pt idx="17581">
                  <c:v>14.527000000000001</c:v>
                </c:pt>
                <c:pt idx="17582">
                  <c:v>14.528</c:v>
                </c:pt>
                <c:pt idx="17583">
                  <c:v>14.528</c:v>
                </c:pt>
                <c:pt idx="17584">
                  <c:v>14.529</c:v>
                </c:pt>
                <c:pt idx="17585">
                  <c:v>14.53</c:v>
                </c:pt>
                <c:pt idx="17586">
                  <c:v>14.531000000000001</c:v>
                </c:pt>
                <c:pt idx="17587">
                  <c:v>14.532</c:v>
                </c:pt>
                <c:pt idx="17588">
                  <c:v>14.532999999999999</c:v>
                </c:pt>
                <c:pt idx="17589">
                  <c:v>14.532999999999999</c:v>
                </c:pt>
                <c:pt idx="17590">
                  <c:v>14.534000000000001</c:v>
                </c:pt>
                <c:pt idx="17591">
                  <c:v>14.535</c:v>
                </c:pt>
                <c:pt idx="17592">
                  <c:v>14.536</c:v>
                </c:pt>
                <c:pt idx="17593">
                  <c:v>14.537000000000001</c:v>
                </c:pt>
                <c:pt idx="17594">
                  <c:v>14.537000000000001</c:v>
                </c:pt>
                <c:pt idx="17595">
                  <c:v>14.538</c:v>
                </c:pt>
                <c:pt idx="17596">
                  <c:v>14.539</c:v>
                </c:pt>
                <c:pt idx="17597">
                  <c:v>14.540000000000001</c:v>
                </c:pt>
                <c:pt idx="17598">
                  <c:v>14.541</c:v>
                </c:pt>
                <c:pt idx="17599">
                  <c:v>14.542</c:v>
                </c:pt>
                <c:pt idx="17600">
                  <c:v>14.542</c:v>
                </c:pt>
                <c:pt idx="17601">
                  <c:v>14.543000000000001</c:v>
                </c:pt>
                <c:pt idx="17602">
                  <c:v>14.544</c:v>
                </c:pt>
                <c:pt idx="17603">
                  <c:v>14.545</c:v>
                </c:pt>
                <c:pt idx="17604">
                  <c:v>14.545999999999999</c:v>
                </c:pt>
                <c:pt idx="17605">
                  <c:v>14.547000000000001</c:v>
                </c:pt>
                <c:pt idx="17606">
                  <c:v>14.547000000000001</c:v>
                </c:pt>
                <c:pt idx="17607">
                  <c:v>14.548</c:v>
                </c:pt>
                <c:pt idx="17608">
                  <c:v>14.548999999999999</c:v>
                </c:pt>
                <c:pt idx="17609">
                  <c:v>14.55</c:v>
                </c:pt>
                <c:pt idx="17610">
                  <c:v>14.551</c:v>
                </c:pt>
                <c:pt idx="17611">
                  <c:v>14.552</c:v>
                </c:pt>
                <c:pt idx="17612">
                  <c:v>14.552</c:v>
                </c:pt>
                <c:pt idx="17613">
                  <c:v>14.553000000000001</c:v>
                </c:pt>
                <c:pt idx="17614">
                  <c:v>14.554</c:v>
                </c:pt>
                <c:pt idx="17615">
                  <c:v>14.555</c:v>
                </c:pt>
                <c:pt idx="17616">
                  <c:v>14.556000000000001</c:v>
                </c:pt>
                <c:pt idx="17617">
                  <c:v>14.557</c:v>
                </c:pt>
                <c:pt idx="17618">
                  <c:v>14.557</c:v>
                </c:pt>
                <c:pt idx="17619">
                  <c:v>14.558</c:v>
                </c:pt>
                <c:pt idx="17620">
                  <c:v>14.558999999999999</c:v>
                </c:pt>
                <c:pt idx="17621">
                  <c:v>14.56</c:v>
                </c:pt>
                <c:pt idx="17622">
                  <c:v>14.561</c:v>
                </c:pt>
                <c:pt idx="17623">
                  <c:v>14.561999999999999</c:v>
                </c:pt>
                <c:pt idx="17624">
                  <c:v>14.561999999999999</c:v>
                </c:pt>
                <c:pt idx="17625">
                  <c:v>14.563000000000001</c:v>
                </c:pt>
                <c:pt idx="17626">
                  <c:v>14.564</c:v>
                </c:pt>
                <c:pt idx="17627">
                  <c:v>14.565</c:v>
                </c:pt>
                <c:pt idx="17628">
                  <c:v>14.566000000000001</c:v>
                </c:pt>
                <c:pt idx="17629">
                  <c:v>14.567</c:v>
                </c:pt>
                <c:pt idx="17630">
                  <c:v>14.567</c:v>
                </c:pt>
                <c:pt idx="17631">
                  <c:v>14.568</c:v>
                </c:pt>
                <c:pt idx="17632">
                  <c:v>14.569000000000001</c:v>
                </c:pt>
                <c:pt idx="17633">
                  <c:v>14.57</c:v>
                </c:pt>
                <c:pt idx="17634">
                  <c:v>14.571</c:v>
                </c:pt>
                <c:pt idx="17635">
                  <c:v>14.572000000000001</c:v>
                </c:pt>
                <c:pt idx="17636">
                  <c:v>14.572000000000001</c:v>
                </c:pt>
                <c:pt idx="17637">
                  <c:v>14.573</c:v>
                </c:pt>
                <c:pt idx="17638">
                  <c:v>14.574</c:v>
                </c:pt>
                <c:pt idx="17639">
                  <c:v>14.574999999999999</c:v>
                </c:pt>
                <c:pt idx="17640">
                  <c:v>14.576000000000001</c:v>
                </c:pt>
                <c:pt idx="17641">
                  <c:v>14.577</c:v>
                </c:pt>
                <c:pt idx="17642">
                  <c:v>14.577</c:v>
                </c:pt>
                <c:pt idx="17643">
                  <c:v>14.577999999999999</c:v>
                </c:pt>
                <c:pt idx="17644">
                  <c:v>14.579000000000001</c:v>
                </c:pt>
                <c:pt idx="17645">
                  <c:v>14.58</c:v>
                </c:pt>
                <c:pt idx="17646">
                  <c:v>14.581</c:v>
                </c:pt>
                <c:pt idx="17647">
                  <c:v>14.582000000000001</c:v>
                </c:pt>
                <c:pt idx="17648">
                  <c:v>14.582000000000001</c:v>
                </c:pt>
                <c:pt idx="17649">
                  <c:v>14.583</c:v>
                </c:pt>
                <c:pt idx="17650">
                  <c:v>14.584</c:v>
                </c:pt>
                <c:pt idx="17651">
                  <c:v>14.585000000000001</c:v>
                </c:pt>
                <c:pt idx="17652">
                  <c:v>14.586</c:v>
                </c:pt>
                <c:pt idx="17653">
                  <c:v>14.587</c:v>
                </c:pt>
                <c:pt idx="17654">
                  <c:v>14.587</c:v>
                </c:pt>
                <c:pt idx="17655">
                  <c:v>14.588000000000001</c:v>
                </c:pt>
                <c:pt idx="17656">
                  <c:v>14.589</c:v>
                </c:pt>
                <c:pt idx="17657">
                  <c:v>14.59</c:v>
                </c:pt>
                <c:pt idx="17658">
                  <c:v>14.590999999999999</c:v>
                </c:pt>
                <c:pt idx="17659">
                  <c:v>14.590999999999999</c:v>
                </c:pt>
                <c:pt idx="17660">
                  <c:v>14.592000000000001</c:v>
                </c:pt>
                <c:pt idx="17661">
                  <c:v>14.593</c:v>
                </c:pt>
                <c:pt idx="17662">
                  <c:v>14.593999999999999</c:v>
                </c:pt>
                <c:pt idx="17663">
                  <c:v>14.595000000000001</c:v>
                </c:pt>
                <c:pt idx="17664">
                  <c:v>14.596</c:v>
                </c:pt>
                <c:pt idx="17665">
                  <c:v>14.596</c:v>
                </c:pt>
                <c:pt idx="17666">
                  <c:v>14.597</c:v>
                </c:pt>
                <c:pt idx="17667">
                  <c:v>14.598000000000001</c:v>
                </c:pt>
                <c:pt idx="17668">
                  <c:v>14.599</c:v>
                </c:pt>
                <c:pt idx="17669">
                  <c:v>14.6</c:v>
                </c:pt>
                <c:pt idx="17670">
                  <c:v>14.601000000000001</c:v>
                </c:pt>
                <c:pt idx="17671">
                  <c:v>14.601000000000001</c:v>
                </c:pt>
                <c:pt idx="17672">
                  <c:v>14.602</c:v>
                </c:pt>
                <c:pt idx="17673">
                  <c:v>14.603</c:v>
                </c:pt>
                <c:pt idx="17674">
                  <c:v>14.604000000000001</c:v>
                </c:pt>
                <c:pt idx="17675">
                  <c:v>14.605</c:v>
                </c:pt>
                <c:pt idx="17676">
                  <c:v>14.606</c:v>
                </c:pt>
                <c:pt idx="17677">
                  <c:v>14.606</c:v>
                </c:pt>
                <c:pt idx="17678">
                  <c:v>14.606999999999999</c:v>
                </c:pt>
                <c:pt idx="17679">
                  <c:v>14.608000000000001</c:v>
                </c:pt>
                <c:pt idx="17680">
                  <c:v>14.609</c:v>
                </c:pt>
                <c:pt idx="17681">
                  <c:v>14.61</c:v>
                </c:pt>
                <c:pt idx="17682">
                  <c:v>14.611000000000001</c:v>
                </c:pt>
                <c:pt idx="17683">
                  <c:v>14.611000000000001</c:v>
                </c:pt>
                <c:pt idx="17684">
                  <c:v>14.612</c:v>
                </c:pt>
                <c:pt idx="17685">
                  <c:v>14.613</c:v>
                </c:pt>
                <c:pt idx="17686">
                  <c:v>14.614000000000001</c:v>
                </c:pt>
                <c:pt idx="17687">
                  <c:v>14.615</c:v>
                </c:pt>
                <c:pt idx="17688">
                  <c:v>14.616</c:v>
                </c:pt>
                <c:pt idx="17689">
                  <c:v>14.616</c:v>
                </c:pt>
                <c:pt idx="17690">
                  <c:v>14.617000000000001</c:v>
                </c:pt>
                <c:pt idx="17691">
                  <c:v>14.618</c:v>
                </c:pt>
                <c:pt idx="17692">
                  <c:v>14.619</c:v>
                </c:pt>
                <c:pt idx="17693">
                  <c:v>14.620000000000001</c:v>
                </c:pt>
                <c:pt idx="17694">
                  <c:v>14.621</c:v>
                </c:pt>
                <c:pt idx="17695">
                  <c:v>14.621</c:v>
                </c:pt>
                <c:pt idx="17696">
                  <c:v>14.622</c:v>
                </c:pt>
                <c:pt idx="17697">
                  <c:v>14.622999999999999</c:v>
                </c:pt>
                <c:pt idx="17698">
                  <c:v>14.624000000000001</c:v>
                </c:pt>
                <c:pt idx="17699">
                  <c:v>14.625</c:v>
                </c:pt>
                <c:pt idx="17700">
                  <c:v>14.625999999999999</c:v>
                </c:pt>
                <c:pt idx="17701">
                  <c:v>14.625999999999999</c:v>
                </c:pt>
                <c:pt idx="17702">
                  <c:v>14.627000000000001</c:v>
                </c:pt>
                <c:pt idx="17703">
                  <c:v>14.628</c:v>
                </c:pt>
                <c:pt idx="17704">
                  <c:v>14.629</c:v>
                </c:pt>
                <c:pt idx="17705">
                  <c:v>14.63</c:v>
                </c:pt>
                <c:pt idx="17706">
                  <c:v>14.631</c:v>
                </c:pt>
                <c:pt idx="17707">
                  <c:v>14.631</c:v>
                </c:pt>
                <c:pt idx="17708">
                  <c:v>14.632</c:v>
                </c:pt>
                <c:pt idx="17709">
                  <c:v>14.633000000000001</c:v>
                </c:pt>
                <c:pt idx="17710">
                  <c:v>14.634</c:v>
                </c:pt>
                <c:pt idx="17711">
                  <c:v>14.635</c:v>
                </c:pt>
                <c:pt idx="17712">
                  <c:v>14.636000000000001</c:v>
                </c:pt>
                <c:pt idx="17713">
                  <c:v>14.636000000000001</c:v>
                </c:pt>
                <c:pt idx="17714">
                  <c:v>14.637</c:v>
                </c:pt>
                <c:pt idx="17715">
                  <c:v>14.638</c:v>
                </c:pt>
                <c:pt idx="17716">
                  <c:v>14.638999999999999</c:v>
                </c:pt>
                <c:pt idx="17717">
                  <c:v>14.64</c:v>
                </c:pt>
                <c:pt idx="17718">
                  <c:v>14.64</c:v>
                </c:pt>
                <c:pt idx="17719">
                  <c:v>14.641</c:v>
                </c:pt>
                <c:pt idx="17720">
                  <c:v>14.641999999999999</c:v>
                </c:pt>
                <c:pt idx="17721">
                  <c:v>14.643000000000001</c:v>
                </c:pt>
                <c:pt idx="17722">
                  <c:v>14.644</c:v>
                </c:pt>
                <c:pt idx="17723">
                  <c:v>14.645</c:v>
                </c:pt>
                <c:pt idx="17724">
                  <c:v>14.645</c:v>
                </c:pt>
                <c:pt idx="17725">
                  <c:v>14.646000000000001</c:v>
                </c:pt>
                <c:pt idx="17726">
                  <c:v>14.647</c:v>
                </c:pt>
                <c:pt idx="17727">
                  <c:v>14.648</c:v>
                </c:pt>
                <c:pt idx="17728">
                  <c:v>14.649000000000001</c:v>
                </c:pt>
                <c:pt idx="17729">
                  <c:v>14.65</c:v>
                </c:pt>
                <c:pt idx="17730">
                  <c:v>14.65</c:v>
                </c:pt>
                <c:pt idx="17731">
                  <c:v>14.651</c:v>
                </c:pt>
                <c:pt idx="17732">
                  <c:v>14.652000000000001</c:v>
                </c:pt>
                <c:pt idx="17733">
                  <c:v>14.653</c:v>
                </c:pt>
                <c:pt idx="17734">
                  <c:v>14.654</c:v>
                </c:pt>
                <c:pt idx="17735">
                  <c:v>14.654999999999999</c:v>
                </c:pt>
                <c:pt idx="17736">
                  <c:v>14.654999999999999</c:v>
                </c:pt>
                <c:pt idx="17737">
                  <c:v>14.656000000000001</c:v>
                </c:pt>
                <c:pt idx="17738">
                  <c:v>14.657</c:v>
                </c:pt>
                <c:pt idx="17739">
                  <c:v>14.657999999999999</c:v>
                </c:pt>
                <c:pt idx="17740">
                  <c:v>14.659000000000001</c:v>
                </c:pt>
                <c:pt idx="17741">
                  <c:v>14.66</c:v>
                </c:pt>
                <c:pt idx="17742">
                  <c:v>14.66</c:v>
                </c:pt>
                <c:pt idx="17743">
                  <c:v>14.661</c:v>
                </c:pt>
                <c:pt idx="17744">
                  <c:v>14.662000000000001</c:v>
                </c:pt>
                <c:pt idx="17745">
                  <c:v>14.663</c:v>
                </c:pt>
                <c:pt idx="17746">
                  <c:v>14.664</c:v>
                </c:pt>
                <c:pt idx="17747">
                  <c:v>14.665000000000001</c:v>
                </c:pt>
                <c:pt idx="17748">
                  <c:v>14.665000000000001</c:v>
                </c:pt>
                <c:pt idx="17749">
                  <c:v>14.666</c:v>
                </c:pt>
                <c:pt idx="17750">
                  <c:v>14.667</c:v>
                </c:pt>
                <c:pt idx="17751">
                  <c:v>14.668000000000001</c:v>
                </c:pt>
                <c:pt idx="17752">
                  <c:v>14.669</c:v>
                </c:pt>
                <c:pt idx="17753">
                  <c:v>14.67</c:v>
                </c:pt>
                <c:pt idx="17754">
                  <c:v>14.67</c:v>
                </c:pt>
                <c:pt idx="17755">
                  <c:v>14.670999999999999</c:v>
                </c:pt>
                <c:pt idx="17756">
                  <c:v>14.672000000000001</c:v>
                </c:pt>
                <c:pt idx="17757">
                  <c:v>14.673</c:v>
                </c:pt>
                <c:pt idx="17758">
                  <c:v>14.673999999999999</c:v>
                </c:pt>
                <c:pt idx="17759">
                  <c:v>14.675000000000001</c:v>
                </c:pt>
                <c:pt idx="17760">
                  <c:v>14.675000000000001</c:v>
                </c:pt>
                <c:pt idx="17761">
                  <c:v>14.676</c:v>
                </c:pt>
                <c:pt idx="17762">
                  <c:v>14.677</c:v>
                </c:pt>
                <c:pt idx="17763">
                  <c:v>14.678000000000001</c:v>
                </c:pt>
                <c:pt idx="17764">
                  <c:v>14.679</c:v>
                </c:pt>
                <c:pt idx="17765">
                  <c:v>14.68</c:v>
                </c:pt>
                <c:pt idx="17766">
                  <c:v>14.68</c:v>
                </c:pt>
                <c:pt idx="17767">
                  <c:v>14.681000000000001</c:v>
                </c:pt>
                <c:pt idx="17768">
                  <c:v>14.682</c:v>
                </c:pt>
                <c:pt idx="17769">
                  <c:v>14.683</c:v>
                </c:pt>
                <c:pt idx="17770">
                  <c:v>14.683999999999999</c:v>
                </c:pt>
                <c:pt idx="17771">
                  <c:v>14.685</c:v>
                </c:pt>
                <c:pt idx="17772">
                  <c:v>14.685</c:v>
                </c:pt>
                <c:pt idx="17773">
                  <c:v>14.686</c:v>
                </c:pt>
                <c:pt idx="17774">
                  <c:v>14.686999999999999</c:v>
                </c:pt>
                <c:pt idx="17775">
                  <c:v>14.688000000000001</c:v>
                </c:pt>
                <c:pt idx="17776">
                  <c:v>14.689</c:v>
                </c:pt>
                <c:pt idx="17777">
                  <c:v>14.69</c:v>
                </c:pt>
                <c:pt idx="17778">
                  <c:v>14.69</c:v>
                </c:pt>
                <c:pt idx="17779">
                  <c:v>14.691000000000001</c:v>
                </c:pt>
                <c:pt idx="17780">
                  <c:v>14.692</c:v>
                </c:pt>
                <c:pt idx="17781">
                  <c:v>14.693</c:v>
                </c:pt>
                <c:pt idx="17782">
                  <c:v>14.694000000000001</c:v>
                </c:pt>
                <c:pt idx="17783">
                  <c:v>14.694000000000001</c:v>
                </c:pt>
                <c:pt idx="17784">
                  <c:v>14.695</c:v>
                </c:pt>
                <c:pt idx="17785">
                  <c:v>14.696</c:v>
                </c:pt>
                <c:pt idx="17786">
                  <c:v>14.697000000000001</c:v>
                </c:pt>
                <c:pt idx="17787">
                  <c:v>14.698</c:v>
                </c:pt>
                <c:pt idx="17788">
                  <c:v>14.699</c:v>
                </c:pt>
                <c:pt idx="17789">
                  <c:v>14.699</c:v>
                </c:pt>
                <c:pt idx="17790">
                  <c:v>14.7</c:v>
                </c:pt>
                <c:pt idx="17791">
                  <c:v>14.701000000000001</c:v>
                </c:pt>
                <c:pt idx="17792">
                  <c:v>14.702</c:v>
                </c:pt>
                <c:pt idx="17793">
                  <c:v>14.702999999999999</c:v>
                </c:pt>
                <c:pt idx="17794">
                  <c:v>14.704000000000001</c:v>
                </c:pt>
                <c:pt idx="17795">
                  <c:v>14.704000000000001</c:v>
                </c:pt>
                <c:pt idx="17796">
                  <c:v>14.705</c:v>
                </c:pt>
                <c:pt idx="17797">
                  <c:v>14.706</c:v>
                </c:pt>
                <c:pt idx="17798">
                  <c:v>14.707000000000001</c:v>
                </c:pt>
                <c:pt idx="17799">
                  <c:v>14.708</c:v>
                </c:pt>
                <c:pt idx="17800">
                  <c:v>14.709</c:v>
                </c:pt>
                <c:pt idx="17801">
                  <c:v>14.709</c:v>
                </c:pt>
                <c:pt idx="17802">
                  <c:v>14.71</c:v>
                </c:pt>
                <c:pt idx="17803">
                  <c:v>14.711</c:v>
                </c:pt>
                <c:pt idx="17804">
                  <c:v>14.712</c:v>
                </c:pt>
                <c:pt idx="17805">
                  <c:v>14.713000000000001</c:v>
                </c:pt>
                <c:pt idx="17806">
                  <c:v>14.714</c:v>
                </c:pt>
                <c:pt idx="17807">
                  <c:v>14.714</c:v>
                </c:pt>
                <c:pt idx="17808">
                  <c:v>14.715</c:v>
                </c:pt>
                <c:pt idx="17809">
                  <c:v>14.715999999999999</c:v>
                </c:pt>
                <c:pt idx="17810">
                  <c:v>14.717000000000001</c:v>
                </c:pt>
                <c:pt idx="17811">
                  <c:v>14.718</c:v>
                </c:pt>
                <c:pt idx="17812">
                  <c:v>14.718999999999999</c:v>
                </c:pt>
                <c:pt idx="17813">
                  <c:v>14.718999999999999</c:v>
                </c:pt>
                <c:pt idx="17814">
                  <c:v>14.72</c:v>
                </c:pt>
                <c:pt idx="17815">
                  <c:v>14.721</c:v>
                </c:pt>
                <c:pt idx="17816">
                  <c:v>14.722</c:v>
                </c:pt>
                <c:pt idx="17817">
                  <c:v>14.723000000000001</c:v>
                </c:pt>
                <c:pt idx="17818">
                  <c:v>14.724</c:v>
                </c:pt>
                <c:pt idx="17819">
                  <c:v>14.724</c:v>
                </c:pt>
                <c:pt idx="17820">
                  <c:v>14.725</c:v>
                </c:pt>
                <c:pt idx="17821">
                  <c:v>14.726000000000001</c:v>
                </c:pt>
                <c:pt idx="17822">
                  <c:v>14.727</c:v>
                </c:pt>
                <c:pt idx="17823">
                  <c:v>14.728</c:v>
                </c:pt>
                <c:pt idx="17824">
                  <c:v>14.729000000000001</c:v>
                </c:pt>
                <c:pt idx="17825">
                  <c:v>14.729000000000001</c:v>
                </c:pt>
                <c:pt idx="17826">
                  <c:v>14.73</c:v>
                </c:pt>
                <c:pt idx="17827">
                  <c:v>14.731</c:v>
                </c:pt>
                <c:pt idx="17828">
                  <c:v>14.731999999999999</c:v>
                </c:pt>
                <c:pt idx="17829">
                  <c:v>14.733000000000001</c:v>
                </c:pt>
                <c:pt idx="17830">
                  <c:v>14.734</c:v>
                </c:pt>
                <c:pt idx="17831">
                  <c:v>14.734</c:v>
                </c:pt>
                <c:pt idx="17832">
                  <c:v>14.734999999999999</c:v>
                </c:pt>
                <c:pt idx="17833">
                  <c:v>14.736000000000001</c:v>
                </c:pt>
                <c:pt idx="17834">
                  <c:v>14.737</c:v>
                </c:pt>
                <c:pt idx="17835">
                  <c:v>14.738</c:v>
                </c:pt>
                <c:pt idx="17836">
                  <c:v>14.739000000000001</c:v>
                </c:pt>
                <c:pt idx="17837">
                  <c:v>14.739000000000001</c:v>
                </c:pt>
                <c:pt idx="17838">
                  <c:v>14.74</c:v>
                </c:pt>
                <c:pt idx="17839">
                  <c:v>14.741</c:v>
                </c:pt>
                <c:pt idx="17840">
                  <c:v>14.742000000000001</c:v>
                </c:pt>
                <c:pt idx="17841">
                  <c:v>14.743</c:v>
                </c:pt>
                <c:pt idx="17842">
                  <c:v>14.743</c:v>
                </c:pt>
                <c:pt idx="17843">
                  <c:v>14.744</c:v>
                </c:pt>
                <c:pt idx="17844">
                  <c:v>14.745000000000001</c:v>
                </c:pt>
                <c:pt idx="17845">
                  <c:v>14.746</c:v>
                </c:pt>
                <c:pt idx="17846">
                  <c:v>14.747</c:v>
                </c:pt>
                <c:pt idx="17847">
                  <c:v>14.747999999999999</c:v>
                </c:pt>
                <c:pt idx="17848">
                  <c:v>14.747999999999999</c:v>
                </c:pt>
                <c:pt idx="17849">
                  <c:v>14.749000000000001</c:v>
                </c:pt>
                <c:pt idx="17850">
                  <c:v>14.75</c:v>
                </c:pt>
                <c:pt idx="17851">
                  <c:v>14.750999999999999</c:v>
                </c:pt>
                <c:pt idx="17852">
                  <c:v>14.752000000000001</c:v>
                </c:pt>
                <c:pt idx="17853">
                  <c:v>14.753</c:v>
                </c:pt>
                <c:pt idx="17854">
                  <c:v>14.753</c:v>
                </c:pt>
                <c:pt idx="17855">
                  <c:v>14.754</c:v>
                </c:pt>
                <c:pt idx="17856">
                  <c:v>14.755000000000001</c:v>
                </c:pt>
                <c:pt idx="17857">
                  <c:v>14.756</c:v>
                </c:pt>
                <c:pt idx="17858">
                  <c:v>14.757</c:v>
                </c:pt>
                <c:pt idx="17859">
                  <c:v>14.758000000000001</c:v>
                </c:pt>
                <c:pt idx="17860">
                  <c:v>14.758000000000001</c:v>
                </c:pt>
                <c:pt idx="17861">
                  <c:v>14.759</c:v>
                </c:pt>
                <c:pt idx="17862">
                  <c:v>14.76</c:v>
                </c:pt>
                <c:pt idx="17863">
                  <c:v>14.761000000000001</c:v>
                </c:pt>
                <c:pt idx="17864">
                  <c:v>14.762</c:v>
                </c:pt>
                <c:pt idx="17865">
                  <c:v>14.763</c:v>
                </c:pt>
                <c:pt idx="17866">
                  <c:v>14.763</c:v>
                </c:pt>
                <c:pt idx="17867">
                  <c:v>14.763999999999999</c:v>
                </c:pt>
                <c:pt idx="17868">
                  <c:v>14.765000000000001</c:v>
                </c:pt>
                <c:pt idx="17869">
                  <c:v>14.766</c:v>
                </c:pt>
                <c:pt idx="17870">
                  <c:v>14.766999999999999</c:v>
                </c:pt>
                <c:pt idx="17871">
                  <c:v>14.768000000000001</c:v>
                </c:pt>
                <c:pt idx="17872">
                  <c:v>14.768000000000001</c:v>
                </c:pt>
                <c:pt idx="17873">
                  <c:v>14.769</c:v>
                </c:pt>
                <c:pt idx="17874">
                  <c:v>14.77</c:v>
                </c:pt>
                <c:pt idx="17875">
                  <c:v>14.771000000000001</c:v>
                </c:pt>
                <c:pt idx="17876">
                  <c:v>14.772</c:v>
                </c:pt>
                <c:pt idx="17877">
                  <c:v>14.773</c:v>
                </c:pt>
                <c:pt idx="17878">
                  <c:v>14.773</c:v>
                </c:pt>
                <c:pt idx="17879">
                  <c:v>14.774000000000001</c:v>
                </c:pt>
                <c:pt idx="17880">
                  <c:v>14.775</c:v>
                </c:pt>
                <c:pt idx="17881">
                  <c:v>14.776</c:v>
                </c:pt>
                <c:pt idx="17882">
                  <c:v>14.777000000000001</c:v>
                </c:pt>
                <c:pt idx="17883">
                  <c:v>14.778</c:v>
                </c:pt>
                <c:pt idx="17884">
                  <c:v>14.778</c:v>
                </c:pt>
                <c:pt idx="17885">
                  <c:v>14.779</c:v>
                </c:pt>
                <c:pt idx="17886">
                  <c:v>14.78</c:v>
                </c:pt>
                <c:pt idx="17887">
                  <c:v>14.781000000000001</c:v>
                </c:pt>
                <c:pt idx="17888">
                  <c:v>14.782</c:v>
                </c:pt>
                <c:pt idx="17889">
                  <c:v>14.782999999999999</c:v>
                </c:pt>
                <c:pt idx="17890">
                  <c:v>14.782999999999999</c:v>
                </c:pt>
                <c:pt idx="17891">
                  <c:v>14.784000000000001</c:v>
                </c:pt>
                <c:pt idx="17892">
                  <c:v>14.785</c:v>
                </c:pt>
                <c:pt idx="17893">
                  <c:v>14.786</c:v>
                </c:pt>
                <c:pt idx="17894">
                  <c:v>14.787000000000001</c:v>
                </c:pt>
                <c:pt idx="17895">
                  <c:v>14.788</c:v>
                </c:pt>
                <c:pt idx="17896">
                  <c:v>14.788</c:v>
                </c:pt>
                <c:pt idx="17897">
                  <c:v>14.789</c:v>
                </c:pt>
                <c:pt idx="17898">
                  <c:v>14.790000000000001</c:v>
                </c:pt>
                <c:pt idx="17899">
                  <c:v>14.791</c:v>
                </c:pt>
                <c:pt idx="17900">
                  <c:v>14.792</c:v>
                </c:pt>
                <c:pt idx="17901">
                  <c:v>14.793000000000001</c:v>
                </c:pt>
                <c:pt idx="17902">
                  <c:v>14.793000000000001</c:v>
                </c:pt>
                <c:pt idx="17903">
                  <c:v>14.794</c:v>
                </c:pt>
                <c:pt idx="17904">
                  <c:v>14.795</c:v>
                </c:pt>
                <c:pt idx="17905">
                  <c:v>14.795999999999999</c:v>
                </c:pt>
                <c:pt idx="17906">
                  <c:v>14.797000000000001</c:v>
                </c:pt>
                <c:pt idx="17907">
                  <c:v>14.797000000000001</c:v>
                </c:pt>
                <c:pt idx="17908">
                  <c:v>14.798</c:v>
                </c:pt>
                <c:pt idx="17909">
                  <c:v>14.798999999999999</c:v>
                </c:pt>
                <c:pt idx="17910">
                  <c:v>14.8</c:v>
                </c:pt>
                <c:pt idx="17911">
                  <c:v>14.801</c:v>
                </c:pt>
                <c:pt idx="17912">
                  <c:v>14.802</c:v>
                </c:pt>
                <c:pt idx="17913">
                  <c:v>14.802</c:v>
                </c:pt>
                <c:pt idx="17914">
                  <c:v>14.803000000000001</c:v>
                </c:pt>
                <c:pt idx="17915">
                  <c:v>14.804</c:v>
                </c:pt>
                <c:pt idx="17916">
                  <c:v>14.805</c:v>
                </c:pt>
                <c:pt idx="17917">
                  <c:v>14.806000000000001</c:v>
                </c:pt>
                <c:pt idx="17918">
                  <c:v>14.807</c:v>
                </c:pt>
                <c:pt idx="17919">
                  <c:v>14.807</c:v>
                </c:pt>
                <c:pt idx="17920">
                  <c:v>14.808</c:v>
                </c:pt>
                <c:pt idx="17921">
                  <c:v>14.808999999999999</c:v>
                </c:pt>
                <c:pt idx="17922">
                  <c:v>14.81</c:v>
                </c:pt>
                <c:pt idx="17923">
                  <c:v>14.811</c:v>
                </c:pt>
                <c:pt idx="17924">
                  <c:v>14.811999999999999</c:v>
                </c:pt>
                <c:pt idx="17925">
                  <c:v>14.811999999999999</c:v>
                </c:pt>
                <c:pt idx="17926">
                  <c:v>14.813000000000001</c:v>
                </c:pt>
                <c:pt idx="17927">
                  <c:v>14.814</c:v>
                </c:pt>
                <c:pt idx="17928">
                  <c:v>14.815</c:v>
                </c:pt>
                <c:pt idx="17929">
                  <c:v>14.816000000000001</c:v>
                </c:pt>
                <c:pt idx="17930">
                  <c:v>14.817</c:v>
                </c:pt>
                <c:pt idx="17931">
                  <c:v>14.817</c:v>
                </c:pt>
                <c:pt idx="17932">
                  <c:v>14.818</c:v>
                </c:pt>
                <c:pt idx="17933">
                  <c:v>14.819000000000001</c:v>
                </c:pt>
                <c:pt idx="17934">
                  <c:v>14.82</c:v>
                </c:pt>
                <c:pt idx="17935">
                  <c:v>14.821</c:v>
                </c:pt>
                <c:pt idx="17936">
                  <c:v>14.822000000000001</c:v>
                </c:pt>
                <c:pt idx="17937">
                  <c:v>14.822000000000001</c:v>
                </c:pt>
                <c:pt idx="17938">
                  <c:v>14.823</c:v>
                </c:pt>
                <c:pt idx="17939">
                  <c:v>14.824</c:v>
                </c:pt>
                <c:pt idx="17940">
                  <c:v>14.824999999999999</c:v>
                </c:pt>
                <c:pt idx="17941">
                  <c:v>14.826000000000001</c:v>
                </c:pt>
                <c:pt idx="17942">
                  <c:v>14.827</c:v>
                </c:pt>
                <c:pt idx="17943">
                  <c:v>14.827</c:v>
                </c:pt>
                <c:pt idx="17944">
                  <c:v>14.827999999999999</c:v>
                </c:pt>
                <c:pt idx="17945">
                  <c:v>14.829000000000001</c:v>
                </c:pt>
                <c:pt idx="17946">
                  <c:v>14.83</c:v>
                </c:pt>
                <c:pt idx="17947">
                  <c:v>14.831</c:v>
                </c:pt>
                <c:pt idx="17948">
                  <c:v>14.832000000000001</c:v>
                </c:pt>
                <c:pt idx="17949">
                  <c:v>14.832000000000001</c:v>
                </c:pt>
                <c:pt idx="17950">
                  <c:v>14.833</c:v>
                </c:pt>
                <c:pt idx="17951">
                  <c:v>14.834</c:v>
                </c:pt>
                <c:pt idx="17952">
                  <c:v>14.835000000000001</c:v>
                </c:pt>
                <c:pt idx="17953">
                  <c:v>14.836</c:v>
                </c:pt>
                <c:pt idx="17954">
                  <c:v>14.837</c:v>
                </c:pt>
                <c:pt idx="17955">
                  <c:v>14.837</c:v>
                </c:pt>
                <c:pt idx="17956">
                  <c:v>14.838000000000001</c:v>
                </c:pt>
                <c:pt idx="17957">
                  <c:v>14.839</c:v>
                </c:pt>
                <c:pt idx="17958">
                  <c:v>14.84</c:v>
                </c:pt>
                <c:pt idx="17959">
                  <c:v>14.840999999999999</c:v>
                </c:pt>
                <c:pt idx="17960">
                  <c:v>14.842000000000001</c:v>
                </c:pt>
                <c:pt idx="17961">
                  <c:v>14.842000000000001</c:v>
                </c:pt>
                <c:pt idx="17962">
                  <c:v>14.843</c:v>
                </c:pt>
                <c:pt idx="17963">
                  <c:v>14.843999999999999</c:v>
                </c:pt>
                <c:pt idx="17964">
                  <c:v>14.845000000000001</c:v>
                </c:pt>
                <c:pt idx="17965">
                  <c:v>14.846</c:v>
                </c:pt>
                <c:pt idx="17966">
                  <c:v>14.846</c:v>
                </c:pt>
                <c:pt idx="17967">
                  <c:v>14.847</c:v>
                </c:pt>
                <c:pt idx="17968">
                  <c:v>14.848000000000001</c:v>
                </c:pt>
                <c:pt idx="17969">
                  <c:v>14.849</c:v>
                </c:pt>
                <c:pt idx="17970">
                  <c:v>14.85</c:v>
                </c:pt>
                <c:pt idx="17971">
                  <c:v>14.851000000000001</c:v>
                </c:pt>
                <c:pt idx="17972">
                  <c:v>14.851000000000001</c:v>
                </c:pt>
                <c:pt idx="17973">
                  <c:v>14.852</c:v>
                </c:pt>
                <c:pt idx="17974">
                  <c:v>14.853</c:v>
                </c:pt>
                <c:pt idx="17975">
                  <c:v>14.854000000000001</c:v>
                </c:pt>
                <c:pt idx="17976">
                  <c:v>14.855</c:v>
                </c:pt>
                <c:pt idx="17977">
                  <c:v>14.856</c:v>
                </c:pt>
                <c:pt idx="17978">
                  <c:v>14.856</c:v>
                </c:pt>
                <c:pt idx="17979">
                  <c:v>14.856999999999999</c:v>
                </c:pt>
                <c:pt idx="17980">
                  <c:v>14.858000000000001</c:v>
                </c:pt>
                <c:pt idx="17981">
                  <c:v>14.859</c:v>
                </c:pt>
                <c:pt idx="17982">
                  <c:v>14.86</c:v>
                </c:pt>
                <c:pt idx="17983">
                  <c:v>14.861000000000001</c:v>
                </c:pt>
                <c:pt idx="17984">
                  <c:v>14.861000000000001</c:v>
                </c:pt>
                <c:pt idx="17985">
                  <c:v>14.862</c:v>
                </c:pt>
                <c:pt idx="17986">
                  <c:v>14.863</c:v>
                </c:pt>
                <c:pt idx="17987">
                  <c:v>14.864000000000001</c:v>
                </c:pt>
                <c:pt idx="17988">
                  <c:v>14.865</c:v>
                </c:pt>
                <c:pt idx="17989">
                  <c:v>14.866</c:v>
                </c:pt>
                <c:pt idx="17990">
                  <c:v>14.866</c:v>
                </c:pt>
                <c:pt idx="17991">
                  <c:v>14.867000000000001</c:v>
                </c:pt>
                <c:pt idx="17992">
                  <c:v>14.868</c:v>
                </c:pt>
                <c:pt idx="17993">
                  <c:v>14.869</c:v>
                </c:pt>
                <c:pt idx="17994">
                  <c:v>14.870000000000001</c:v>
                </c:pt>
                <c:pt idx="17995">
                  <c:v>14.871</c:v>
                </c:pt>
                <c:pt idx="17996">
                  <c:v>14.871</c:v>
                </c:pt>
                <c:pt idx="17997">
                  <c:v>14.872</c:v>
                </c:pt>
                <c:pt idx="17998">
                  <c:v>14.872999999999999</c:v>
                </c:pt>
                <c:pt idx="17999">
                  <c:v>14.874000000000001</c:v>
                </c:pt>
                <c:pt idx="18000">
                  <c:v>14.875</c:v>
                </c:pt>
                <c:pt idx="18001">
                  <c:v>14.875999999999999</c:v>
                </c:pt>
                <c:pt idx="18002">
                  <c:v>14.875999999999999</c:v>
                </c:pt>
                <c:pt idx="18003">
                  <c:v>14.877000000000001</c:v>
                </c:pt>
                <c:pt idx="18004">
                  <c:v>14.878</c:v>
                </c:pt>
                <c:pt idx="18005">
                  <c:v>14.879</c:v>
                </c:pt>
                <c:pt idx="18006">
                  <c:v>14.88</c:v>
                </c:pt>
                <c:pt idx="18007">
                  <c:v>14.881</c:v>
                </c:pt>
                <c:pt idx="18008">
                  <c:v>14.881</c:v>
                </c:pt>
                <c:pt idx="18009">
                  <c:v>14.882</c:v>
                </c:pt>
                <c:pt idx="18010">
                  <c:v>14.883000000000001</c:v>
                </c:pt>
                <c:pt idx="18011">
                  <c:v>14.884</c:v>
                </c:pt>
                <c:pt idx="18012">
                  <c:v>14.885</c:v>
                </c:pt>
                <c:pt idx="18013">
                  <c:v>14.886000000000001</c:v>
                </c:pt>
                <c:pt idx="18014">
                  <c:v>14.886000000000001</c:v>
                </c:pt>
                <c:pt idx="18015">
                  <c:v>14.887</c:v>
                </c:pt>
                <c:pt idx="18016">
                  <c:v>14.888</c:v>
                </c:pt>
                <c:pt idx="18017">
                  <c:v>14.888999999999999</c:v>
                </c:pt>
                <c:pt idx="18018">
                  <c:v>14.89</c:v>
                </c:pt>
                <c:pt idx="18019">
                  <c:v>14.891</c:v>
                </c:pt>
                <c:pt idx="18020">
                  <c:v>14.891</c:v>
                </c:pt>
                <c:pt idx="18021">
                  <c:v>14.891999999999999</c:v>
                </c:pt>
                <c:pt idx="18022">
                  <c:v>14.893000000000001</c:v>
                </c:pt>
                <c:pt idx="18023">
                  <c:v>14.894</c:v>
                </c:pt>
                <c:pt idx="18024">
                  <c:v>14.895</c:v>
                </c:pt>
                <c:pt idx="18025">
                  <c:v>14.896000000000001</c:v>
                </c:pt>
                <c:pt idx="18026">
                  <c:v>14.896000000000001</c:v>
                </c:pt>
                <c:pt idx="18027">
                  <c:v>14.897</c:v>
                </c:pt>
                <c:pt idx="18028">
                  <c:v>14.898</c:v>
                </c:pt>
                <c:pt idx="18029">
                  <c:v>14.899000000000001</c:v>
                </c:pt>
                <c:pt idx="18030">
                  <c:v>14.9</c:v>
                </c:pt>
                <c:pt idx="18031">
                  <c:v>14.9</c:v>
                </c:pt>
                <c:pt idx="18032">
                  <c:v>14.901</c:v>
                </c:pt>
                <c:pt idx="18033">
                  <c:v>14.902000000000001</c:v>
                </c:pt>
                <c:pt idx="18034">
                  <c:v>14.903</c:v>
                </c:pt>
                <c:pt idx="18035">
                  <c:v>14.904</c:v>
                </c:pt>
                <c:pt idx="18036">
                  <c:v>14.904999999999999</c:v>
                </c:pt>
                <c:pt idx="18037">
                  <c:v>14.904999999999999</c:v>
                </c:pt>
                <c:pt idx="18038">
                  <c:v>14.906000000000001</c:v>
                </c:pt>
                <c:pt idx="18039">
                  <c:v>14.907</c:v>
                </c:pt>
                <c:pt idx="18040">
                  <c:v>14.907999999999999</c:v>
                </c:pt>
                <c:pt idx="18041">
                  <c:v>14.909000000000001</c:v>
                </c:pt>
                <c:pt idx="18042">
                  <c:v>14.91</c:v>
                </c:pt>
                <c:pt idx="18043">
                  <c:v>14.91</c:v>
                </c:pt>
                <c:pt idx="18044">
                  <c:v>14.911</c:v>
                </c:pt>
                <c:pt idx="18045">
                  <c:v>14.912000000000001</c:v>
                </c:pt>
                <c:pt idx="18046">
                  <c:v>14.913</c:v>
                </c:pt>
                <c:pt idx="18047">
                  <c:v>14.914</c:v>
                </c:pt>
                <c:pt idx="18048">
                  <c:v>14.915000000000001</c:v>
                </c:pt>
                <c:pt idx="18049">
                  <c:v>14.915000000000001</c:v>
                </c:pt>
                <c:pt idx="18050">
                  <c:v>14.916</c:v>
                </c:pt>
                <c:pt idx="18051">
                  <c:v>14.917</c:v>
                </c:pt>
                <c:pt idx="18052">
                  <c:v>14.918000000000001</c:v>
                </c:pt>
                <c:pt idx="18053">
                  <c:v>14.919</c:v>
                </c:pt>
                <c:pt idx="18054">
                  <c:v>14.92</c:v>
                </c:pt>
                <c:pt idx="18055">
                  <c:v>14.92</c:v>
                </c:pt>
                <c:pt idx="18056">
                  <c:v>14.920999999999999</c:v>
                </c:pt>
                <c:pt idx="18057">
                  <c:v>14.922000000000001</c:v>
                </c:pt>
                <c:pt idx="18058">
                  <c:v>14.923</c:v>
                </c:pt>
                <c:pt idx="18059">
                  <c:v>14.923999999999999</c:v>
                </c:pt>
                <c:pt idx="18060">
                  <c:v>14.925000000000001</c:v>
                </c:pt>
                <c:pt idx="18061">
                  <c:v>14.925000000000001</c:v>
                </c:pt>
                <c:pt idx="18062">
                  <c:v>14.926</c:v>
                </c:pt>
                <c:pt idx="18063">
                  <c:v>14.927</c:v>
                </c:pt>
                <c:pt idx="18064">
                  <c:v>14.928000000000001</c:v>
                </c:pt>
                <c:pt idx="18065">
                  <c:v>14.929</c:v>
                </c:pt>
                <c:pt idx="18066">
                  <c:v>14.93</c:v>
                </c:pt>
                <c:pt idx="18067">
                  <c:v>14.93</c:v>
                </c:pt>
                <c:pt idx="18068">
                  <c:v>14.931000000000001</c:v>
                </c:pt>
                <c:pt idx="18069">
                  <c:v>14.932</c:v>
                </c:pt>
                <c:pt idx="18070">
                  <c:v>14.933</c:v>
                </c:pt>
                <c:pt idx="18071">
                  <c:v>14.933999999999999</c:v>
                </c:pt>
                <c:pt idx="18072">
                  <c:v>14.935</c:v>
                </c:pt>
                <c:pt idx="18073">
                  <c:v>14.935</c:v>
                </c:pt>
                <c:pt idx="18074">
                  <c:v>14.936</c:v>
                </c:pt>
                <c:pt idx="18075">
                  <c:v>14.936999999999999</c:v>
                </c:pt>
                <c:pt idx="18076">
                  <c:v>14.938000000000001</c:v>
                </c:pt>
                <c:pt idx="18077">
                  <c:v>14.939</c:v>
                </c:pt>
                <c:pt idx="18078">
                  <c:v>14.94</c:v>
                </c:pt>
                <c:pt idx="18079">
                  <c:v>14.94</c:v>
                </c:pt>
                <c:pt idx="18080">
                  <c:v>14.941000000000001</c:v>
                </c:pt>
                <c:pt idx="18081">
                  <c:v>14.942</c:v>
                </c:pt>
                <c:pt idx="18082">
                  <c:v>14.943</c:v>
                </c:pt>
                <c:pt idx="18083">
                  <c:v>14.944000000000001</c:v>
                </c:pt>
                <c:pt idx="18084">
                  <c:v>14.945</c:v>
                </c:pt>
                <c:pt idx="18085">
                  <c:v>14.945</c:v>
                </c:pt>
                <c:pt idx="18086">
                  <c:v>14.946</c:v>
                </c:pt>
                <c:pt idx="18087">
                  <c:v>14.947000000000001</c:v>
                </c:pt>
                <c:pt idx="18088">
                  <c:v>14.948</c:v>
                </c:pt>
                <c:pt idx="18089">
                  <c:v>14.949</c:v>
                </c:pt>
                <c:pt idx="18090">
                  <c:v>14.949</c:v>
                </c:pt>
                <c:pt idx="18091">
                  <c:v>14.95</c:v>
                </c:pt>
                <c:pt idx="18092">
                  <c:v>14.951000000000001</c:v>
                </c:pt>
                <c:pt idx="18093">
                  <c:v>14.952</c:v>
                </c:pt>
                <c:pt idx="18094">
                  <c:v>14.952999999999999</c:v>
                </c:pt>
                <c:pt idx="18095">
                  <c:v>14.954000000000001</c:v>
                </c:pt>
                <c:pt idx="18096">
                  <c:v>14.954000000000001</c:v>
                </c:pt>
                <c:pt idx="18097">
                  <c:v>14.955</c:v>
                </c:pt>
                <c:pt idx="18098">
                  <c:v>14.956</c:v>
                </c:pt>
                <c:pt idx="18099">
                  <c:v>14.957000000000001</c:v>
                </c:pt>
                <c:pt idx="18100">
                  <c:v>14.958</c:v>
                </c:pt>
                <c:pt idx="18101">
                  <c:v>14.959</c:v>
                </c:pt>
                <c:pt idx="18102">
                  <c:v>14.959</c:v>
                </c:pt>
                <c:pt idx="18103">
                  <c:v>14.96</c:v>
                </c:pt>
                <c:pt idx="18104">
                  <c:v>14.961</c:v>
                </c:pt>
                <c:pt idx="18105">
                  <c:v>14.962</c:v>
                </c:pt>
                <c:pt idx="18106">
                  <c:v>14.963000000000001</c:v>
                </c:pt>
                <c:pt idx="18107">
                  <c:v>14.964</c:v>
                </c:pt>
                <c:pt idx="18108">
                  <c:v>14.964</c:v>
                </c:pt>
                <c:pt idx="18109">
                  <c:v>14.965</c:v>
                </c:pt>
                <c:pt idx="18110">
                  <c:v>14.965999999999999</c:v>
                </c:pt>
                <c:pt idx="18111">
                  <c:v>14.967000000000001</c:v>
                </c:pt>
                <c:pt idx="18112">
                  <c:v>14.968</c:v>
                </c:pt>
                <c:pt idx="18113">
                  <c:v>14.968999999999999</c:v>
                </c:pt>
                <c:pt idx="18114">
                  <c:v>14.968999999999999</c:v>
                </c:pt>
                <c:pt idx="18115">
                  <c:v>14.97</c:v>
                </c:pt>
                <c:pt idx="18116">
                  <c:v>14.971</c:v>
                </c:pt>
                <c:pt idx="18117">
                  <c:v>14.972</c:v>
                </c:pt>
                <c:pt idx="18118">
                  <c:v>14.973000000000001</c:v>
                </c:pt>
                <c:pt idx="18119">
                  <c:v>14.974</c:v>
                </c:pt>
                <c:pt idx="18120">
                  <c:v>14.974</c:v>
                </c:pt>
                <c:pt idx="18121">
                  <c:v>14.975</c:v>
                </c:pt>
                <c:pt idx="18122">
                  <c:v>14.976000000000001</c:v>
                </c:pt>
                <c:pt idx="18123">
                  <c:v>14.977</c:v>
                </c:pt>
                <c:pt idx="18124">
                  <c:v>14.978</c:v>
                </c:pt>
                <c:pt idx="18125">
                  <c:v>14.979000000000001</c:v>
                </c:pt>
                <c:pt idx="18126">
                  <c:v>14.979000000000001</c:v>
                </c:pt>
                <c:pt idx="18127">
                  <c:v>14.98</c:v>
                </c:pt>
                <c:pt idx="18128">
                  <c:v>14.981</c:v>
                </c:pt>
                <c:pt idx="18129">
                  <c:v>14.981999999999999</c:v>
                </c:pt>
                <c:pt idx="18130">
                  <c:v>14.983000000000001</c:v>
                </c:pt>
                <c:pt idx="18131">
                  <c:v>14.984</c:v>
                </c:pt>
                <c:pt idx="18132">
                  <c:v>14.984</c:v>
                </c:pt>
                <c:pt idx="18133">
                  <c:v>14.984999999999999</c:v>
                </c:pt>
                <c:pt idx="18134">
                  <c:v>14.986000000000001</c:v>
                </c:pt>
                <c:pt idx="18135">
                  <c:v>14.987</c:v>
                </c:pt>
                <c:pt idx="18136">
                  <c:v>14.988</c:v>
                </c:pt>
                <c:pt idx="18137">
                  <c:v>14.989000000000001</c:v>
                </c:pt>
                <c:pt idx="18138">
                  <c:v>14.989000000000001</c:v>
                </c:pt>
                <c:pt idx="18139">
                  <c:v>14.99</c:v>
                </c:pt>
                <c:pt idx="18140">
                  <c:v>14.991</c:v>
                </c:pt>
                <c:pt idx="18141">
                  <c:v>14.992000000000001</c:v>
                </c:pt>
                <c:pt idx="18142">
                  <c:v>14.993</c:v>
                </c:pt>
                <c:pt idx="18143">
                  <c:v>14.994</c:v>
                </c:pt>
                <c:pt idx="18144">
                  <c:v>14.994</c:v>
                </c:pt>
                <c:pt idx="18145">
                  <c:v>14.995000000000001</c:v>
                </c:pt>
                <c:pt idx="18146">
                  <c:v>14.996</c:v>
                </c:pt>
                <c:pt idx="18147">
                  <c:v>14.997</c:v>
                </c:pt>
                <c:pt idx="18148">
                  <c:v>14.997999999999999</c:v>
                </c:pt>
                <c:pt idx="18149">
                  <c:v>14.999000000000001</c:v>
                </c:pt>
                <c:pt idx="18150">
                  <c:v>14.999000000000001</c:v>
                </c:pt>
                <c:pt idx="18151">
                  <c:v>15</c:v>
                </c:pt>
                <c:pt idx="18152">
                  <c:v>15.000999999999999</c:v>
                </c:pt>
                <c:pt idx="18153">
                  <c:v>15.002000000000001</c:v>
                </c:pt>
                <c:pt idx="18154">
                  <c:v>15.003</c:v>
                </c:pt>
                <c:pt idx="18155">
                  <c:v>15.003</c:v>
                </c:pt>
                <c:pt idx="18156">
                  <c:v>15.004</c:v>
                </c:pt>
                <c:pt idx="18157">
                  <c:v>15.005000000000001</c:v>
                </c:pt>
                <c:pt idx="18158">
                  <c:v>15.006</c:v>
                </c:pt>
                <c:pt idx="18159">
                  <c:v>15.007</c:v>
                </c:pt>
                <c:pt idx="18160">
                  <c:v>15.008000000000001</c:v>
                </c:pt>
                <c:pt idx="18161">
                  <c:v>15.008000000000001</c:v>
                </c:pt>
                <c:pt idx="18162">
                  <c:v>15.009</c:v>
                </c:pt>
                <c:pt idx="18163">
                  <c:v>15.01</c:v>
                </c:pt>
                <c:pt idx="18164">
                  <c:v>15.011000000000001</c:v>
                </c:pt>
                <c:pt idx="18165">
                  <c:v>15.012</c:v>
                </c:pt>
                <c:pt idx="18166">
                  <c:v>15.013</c:v>
                </c:pt>
                <c:pt idx="18167">
                  <c:v>15.013</c:v>
                </c:pt>
                <c:pt idx="18168">
                  <c:v>15.013999999999999</c:v>
                </c:pt>
                <c:pt idx="18169">
                  <c:v>15.015000000000001</c:v>
                </c:pt>
                <c:pt idx="18170">
                  <c:v>15.016</c:v>
                </c:pt>
                <c:pt idx="18171">
                  <c:v>15.016999999999999</c:v>
                </c:pt>
                <c:pt idx="18172">
                  <c:v>15.018000000000001</c:v>
                </c:pt>
                <c:pt idx="18173">
                  <c:v>15.018000000000001</c:v>
                </c:pt>
                <c:pt idx="18174">
                  <c:v>15.019</c:v>
                </c:pt>
                <c:pt idx="18175">
                  <c:v>15.02</c:v>
                </c:pt>
                <c:pt idx="18176">
                  <c:v>15.021000000000001</c:v>
                </c:pt>
                <c:pt idx="18177">
                  <c:v>15.022</c:v>
                </c:pt>
                <c:pt idx="18178">
                  <c:v>15.023</c:v>
                </c:pt>
                <c:pt idx="18179">
                  <c:v>15.023</c:v>
                </c:pt>
                <c:pt idx="18180">
                  <c:v>15.024000000000001</c:v>
                </c:pt>
                <c:pt idx="18181">
                  <c:v>15.025</c:v>
                </c:pt>
                <c:pt idx="18182">
                  <c:v>15.026</c:v>
                </c:pt>
                <c:pt idx="18183">
                  <c:v>15.027000000000001</c:v>
                </c:pt>
                <c:pt idx="18184">
                  <c:v>15.028</c:v>
                </c:pt>
                <c:pt idx="18185">
                  <c:v>15.028</c:v>
                </c:pt>
                <c:pt idx="18186">
                  <c:v>15.029</c:v>
                </c:pt>
                <c:pt idx="18187">
                  <c:v>15.03</c:v>
                </c:pt>
                <c:pt idx="18188">
                  <c:v>15.031000000000001</c:v>
                </c:pt>
                <c:pt idx="18189">
                  <c:v>15.032</c:v>
                </c:pt>
                <c:pt idx="18190">
                  <c:v>15.032999999999999</c:v>
                </c:pt>
                <c:pt idx="18191">
                  <c:v>15.032999999999999</c:v>
                </c:pt>
                <c:pt idx="18192">
                  <c:v>15.034000000000001</c:v>
                </c:pt>
                <c:pt idx="18193">
                  <c:v>15.035</c:v>
                </c:pt>
                <c:pt idx="18194">
                  <c:v>15.036</c:v>
                </c:pt>
                <c:pt idx="18195">
                  <c:v>15.037000000000001</c:v>
                </c:pt>
                <c:pt idx="18196">
                  <c:v>15.038</c:v>
                </c:pt>
                <c:pt idx="18197">
                  <c:v>15.038</c:v>
                </c:pt>
                <c:pt idx="18198">
                  <c:v>15.039</c:v>
                </c:pt>
                <c:pt idx="18199">
                  <c:v>15.040000000000001</c:v>
                </c:pt>
                <c:pt idx="18200">
                  <c:v>15.041</c:v>
                </c:pt>
                <c:pt idx="18201">
                  <c:v>15.042</c:v>
                </c:pt>
                <c:pt idx="18202">
                  <c:v>15.043000000000001</c:v>
                </c:pt>
                <c:pt idx="18203">
                  <c:v>15.043000000000001</c:v>
                </c:pt>
                <c:pt idx="18204">
                  <c:v>15.044</c:v>
                </c:pt>
                <c:pt idx="18205">
                  <c:v>15.045</c:v>
                </c:pt>
                <c:pt idx="18206">
                  <c:v>15.045999999999999</c:v>
                </c:pt>
                <c:pt idx="18207">
                  <c:v>15.047000000000001</c:v>
                </c:pt>
                <c:pt idx="18208">
                  <c:v>15.048</c:v>
                </c:pt>
                <c:pt idx="18209">
                  <c:v>15.048</c:v>
                </c:pt>
                <c:pt idx="18210">
                  <c:v>15.048999999999999</c:v>
                </c:pt>
                <c:pt idx="18211">
                  <c:v>15.05</c:v>
                </c:pt>
                <c:pt idx="18212">
                  <c:v>15.051</c:v>
                </c:pt>
                <c:pt idx="18213">
                  <c:v>15.052</c:v>
                </c:pt>
                <c:pt idx="18214">
                  <c:v>15.052</c:v>
                </c:pt>
                <c:pt idx="18215">
                  <c:v>15.053000000000001</c:v>
                </c:pt>
                <c:pt idx="18216">
                  <c:v>15.054</c:v>
                </c:pt>
                <c:pt idx="18217">
                  <c:v>15.055</c:v>
                </c:pt>
                <c:pt idx="18218">
                  <c:v>15.056000000000001</c:v>
                </c:pt>
                <c:pt idx="18219">
                  <c:v>15.057</c:v>
                </c:pt>
                <c:pt idx="18220">
                  <c:v>15.057</c:v>
                </c:pt>
                <c:pt idx="18221">
                  <c:v>15.058</c:v>
                </c:pt>
                <c:pt idx="18222">
                  <c:v>15.058999999999999</c:v>
                </c:pt>
                <c:pt idx="18223">
                  <c:v>15.06</c:v>
                </c:pt>
                <c:pt idx="18224">
                  <c:v>15.061</c:v>
                </c:pt>
                <c:pt idx="18225">
                  <c:v>15.061999999999999</c:v>
                </c:pt>
                <c:pt idx="18226">
                  <c:v>15.061999999999999</c:v>
                </c:pt>
                <c:pt idx="18227">
                  <c:v>15.063000000000001</c:v>
                </c:pt>
                <c:pt idx="18228">
                  <c:v>15.064</c:v>
                </c:pt>
                <c:pt idx="18229">
                  <c:v>15.065</c:v>
                </c:pt>
                <c:pt idx="18230">
                  <c:v>15.066000000000001</c:v>
                </c:pt>
                <c:pt idx="18231">
                  <c:v>15.067</c:v>
                </c:pt>
                <c:pt idx="18232">
                  <c:v>15.067</c:v>
                </c:pt>
                <c:pt idx="18233">
                  <c:v>15.068</c:v>
                </c:pt>
                <c:pt idx="18234">
                  <c:v>15.069000000000001</c:v>
                </c:pt>
                <c:pt idx="18235">
                  <c:v>15.07</c:v>
                </c:pt>
                <c:pt idx="18236">
                  <c:v>15.071</c:v>
                </c:pt>
                <c:pt idx="18237">
                  <c:v>15.072000000000001</c:v>
                </c:pt>
                <c:pt idx="18238">
                  <c:v>15.072000000000001</c:v>
                </c:pt>
                <c:pt idx="18239">
                  <c:v>15.073</c:v>
                </c:pt>
                <c:pt idx="18240">
                  <c:v>15.074</c:v>
                </c:pt>
                <c:pt idx="18241">
                  <c:v>15.074999999999999</c:v>
                </c:pt>
                <c:pt idx="18242">
                  <c:v>15.076000000000001</c:v>
                </c:pt>
                <c:pt idx="18243">
                  <c:v>15.077</c:v>
                </c:pt>
                <c:pt idx="18244">
                  <c:v>15.077</c:v>
                </c:pt>
                <c:pt idx="18245">
                  <c:v>15.077999999999999</c:v>
                </c:pt>
                <c:pt idx="18246">
                  <c:v>15.079000000000001</c:v>
                </c:pt>
                <c:pt idx="18247">
                  <c:v>15.08</c:v>
                </c:pt>
                <c:pt idx="18248">
                  <c:v>15.081</c:v>
                </c:pt>
                <c:pt idx="18249">
                  <c:v>15.082000000000001</c:v>
                </c:pt>
                <c:pt idx="18250">
                  <c:v>15.082000000000001</c:v>
                </c:pt>
                <c:pt idx="18251">
                  <c:v>15.083</c:v>
                </c:pt>
                <c:pt idx="18252">
                  <c:v>15.084</c:v>
                </c:pt>
                <c:pt idx="18253">
                  <c:v>15.085000000000001</c:v>
                </c:pt>
                <c:pt idx="18254">
                  <c:v>15.086</c:v>
                </c:pt>
                <c:pt idx="18255">
                  <c:v>15.087</c:v>
                </c:pt>
                <c:pt idx="18256">
                  <c:v>15.087</c:v>
                </c:pt>
                <c:pt idx="18257">
                  <c:v>15.088000000000001</c:v>
                </c:pt>
                <c:pt idx="18258">
                  <c:v>15.089</c:v>
                </c:pt>
                <c:pt idx="18259">
                  <c:v>15.09</c:v>
                </c:pt>
                <c:pt idx="18260">
                  <c:v>15.090999999999999</c:v>
                </c:pt>
                <c:pt idx="18261">
                  <c:v>15.092000000000001</c:v>
                </c:pt>
                <c:pt idx="18262">
                  <c:v>15.092000000000001</c:v>
                </c:pt>
                <c:pt idx="18263">
                  <c:v>15.093</c:v>
                </c:pt>
                <c:pt idx="18264">
                  <c:v>15.093999999999999</c:v>
                </c:pt>
                <c:pt idx="18265">
                  <c:v>15.095000000000001</c:v>
                </c:pt>
                <c:pt idx="18266">
                  <c:v>15.096</c:v>
                </c:pt>
                <c:pt idx="18267">
                  <c:v>15.097</c:v>
                </c:pt>
                <c:pt idx="18268">
                  <c:v>15.097</c:v>
                </c:pt>
                <c:pt idx="18269">
                  <c:v>15.098000000000001</c:v>
                </c:pt>
                <c:pt idx="18270">
                  <c:v>15.099</c:v>
                </c:pt>
                <c:pt idx="18271">
                  <c:v>15.1</c:v>
                </c:pt>
                <c:pt idx="18272">
                  <c:v>15.101000000000001</c:v>
                </c:pt>
                <c:pt idx="18273">
                  <c:v>15.102</c:v>
                </c:pt>
                <c:pt idx="18274">
                  <c:v>15.102</c:v>
                </c:pt>
                <c:pt idx="18275">
                  <c:v>15.103</c:v>
                </c:pt>
                <c:pt idx="18276">
                  <c:v>15.104000000000001</c:v>
                </c:pt>
                <c:pt idx="18277">
                  <c:v>15.105</c:v>
                </c:pt>
                <c:pt idx="18278">
                  <c:v>15.106</c:v>
                </c:pt>
                <c:pt idx="18279">
                  <c:v>15.106</c:v>
                </c:pt>
                <c:pt idx="18280">
                  <c:v>15.106999999999999</c:v>
                </c:pt>
                <c:pt idx="18281">
                  <c:v>15.108000000000001</c:v>
                </c:pt>
                <c:pt idx="18282">
                  <c:v>15.109</c:v>
                </c:pt>
                <c:pt idx="18283">
                  <c:v>15.11</c:v>
                </c:pt>
                <c:pt idx="18284">
                  <c:v>15.111000000000001</c:v>
                </c:pt>
                <c:pt idx="18285">
                  <c:v>15.111000000000001</c:v>
                </c:pt>
                <c:pt idx="18286">
                  <c:v>15.112</c:v>
                </c:pt>
                <c:pt idx="18287">
                  <c:v>15.113</c:v>
                </c:pt>
                <c:pt idx="18288">
                  <c:v>15.114000000000001</c:v>
                </c:pt>
                <c:pt idx="18289">
                  <c:v>15.115</c:v>
                </c:pt>
                <c:pt idx="18290">
                  <c:v>15.116</c:v>
                </c:pt>
                <c:pt idx="18291">
                  <c:v>15.116</c:v>
                </c:pt>
                <c:pt idx="18292">
                  <c:v>15.117000000000001</c:v>
                </c:pt>
                <c:pt idx="18293">
                  <c:v>15.118</c:v>
                </c:pt>
                <c:pt idx="18294">
                  <c:v>15.119</c:v>
                </c:pt>
                <c:pt idx="18295">
                  <c:v>15.120000000000001</c:v>
                </c:pt>
                <c:pt idx="18296">
                  <c:v>15.121</c:v>
                </c:pt>
                <c:pt idx="18297">
                  <c:v>15.121</c:v>
                </c:pt>
                <c:pt idx="18298">
                  <c:v>15.122</c:v>
                </c:pt>
                <c:pt idx="18299">
                  <c:v>15.122999999999999</c:v>
                </c:pt>
                <c:pt idx="18300">
                  <c:v>15.124000000000001</c:v>
                </c:pt>
                <c:pt idx="18301">
                  <c:v>15.125</c:v>
                </c:pt>
                <c:pt idx="18302">
                  <c:v>15.125999999999999</c:v>
                </c:pt>
                <c:pt idx="18303">
                  <c:v>15.125999999999999</c:v>
                </c:pt>
                <c:pt idx="18304">
                  <c:v>15.127000000000001</c:v>
                </c:pt>
                <c:pt idx="18305">
                  <c:v>15.128</c:v>
                </c:pt>
                <c:pt idx="18306">
                  <c:v>15.129</c:v>
                </c:pt>
                <c:pt idx="18307">
                  <c:v>15.13</c:v>
                </c:pt>
                <c:pt idx="18308">
                  <c:v>15.131</c:v>
                </c:pt>
                <c:pt idx="18309">
                  <c:v>15.131</c:v>
                </c:pt>
                <c:pt idx="18310">
                  <c:v>15.132</c:v>
                </c:pt>
                <c:pt idx="18311">
                  <c:v>15.133000000000001</c:v>
                </c:pt>
                <c:pt idx="18312">
                  <c:v>15.134</c:v>
                </c:pt>
                <c:pt idx="18313">
                  <c:v>15.135</c:v>
                </c:pt>
                <c:pt idx="18314">
                  <c:v>15.136000000000001</c:v>
                </c:pt>
                <c:pt idx="18315">
                  <c:v>15.136000000000001</c:v>
                </c:pt>
                <c:pt idx="18316">
                  <c:v>15.137</c:v>
                </c:pt>
                <c:pt idx="18317">
                  <c:v>15.138</c:v>
                </c:pt>
                <c:pt idx="18318">
                  <c:v>15.138999999999999</c:v>
                </c:pt>
                <c:pt idx="18319">
                  <c:v>15.14</c:v>
                </c:pt>
                <c:pt idx="18320">
                  <c:v>15.141</c:v>
                </c:pt>
                <c:pt idx="18321">
                  <c:v>15.141</c:v>
                </c:pt>
                <c:pt idx="18322">
                  <c:v>15.141999999999999</c:v>
                </c:pt>
                <c:pt idx="18323">
                  <c:v>15.143000000000001</c:v>
                </c:pt>
                <c:pt idx="18324">
                  <c:v>15.144</c:v>
                </c:pt>
                <c:pt idx="18325">
                  <c:v>15.145</c:v>
                </c:pt>
                <c:pt idx="18326">
                  <c:v>15.146000000000001</c:v>
                </c:pt>
                <c:pt idx="18327">
                  <c:v>15.146000000000001</c:v>
                </c:pt>
                <c:pt idx="18328">
                  <c:v>15.147</c:v>
                </c:pt>
                <c:pt idx="18329">
                  <c:v>15.148</c:v>
                </c:pt>
                <c:pt idx="18330">
                  <c:v>15.149000000000001</c:v>
                </c:pt>
                <c:pt idx="18331">
                  <c:v>15.15</c:v>
                </c:pt>
                <c:pt idx="18332">
                  <c:v>15.151</c:v>
                </c:pt>
                <c:pt idx="18333">
                  <c:v>15.151</c:v>
                </c:pt>
                <c:pt idx="18334">
                  <c:v>15.152000000000001</c:v>
                </c:pt>
                <c:pt idx="18335">
                  <c:v>15.153</c:v>
                </c:pt>
                <c:pt idx="18336">
                  <c:v>15.154</c:v>
                </c:pt>
                <c:pt idx="18337">
                  <c:v>15.154999999999999</c:v>
                </c:pt>
                <c:pt idx="18338">
                  <c:v>15.154999999999999</c:v>
                </c:pt>
                <c:pt idx="18339">
                  <c:v>15.156000000000001</c:v>
                </c:pt>
                <c:pt idx="18340">
                  <c:v>15.157</c:v>
                </c:pt>
                <c:pt idx="18341">
                  <c:v>15.157999999999999</c:v>
                </c:pt>
                <c:pt idx="18342">
                  <c:v>15.159000000000001</c:v>
                </c:pt>
                <c:pt idx="18343">
                  <c:v>15.16</c:v>
                </c:pt>
                <c:pt idx="18344">
                  <c:v>15.16</c:v>
                </c:pt>
                <c:pt idx="18345">
                  <c:v>15.161</c:v>
                </c:pt>
                <c:pt idx="18346">
                  <c:v>15.162000000000001</c:v>
                </c:pt>
                <c:pt idx="18347">
                  <c:v>15.163</c:v>
                </c:pt>
                <c:pt idx="18348">
                  <c:v>15.164</c:v>
                </c:pt>
                <c:pt idx="18349">
                  <c:v>15.165000000000001</c:v>
                </c:pt>
                <c:pt idx="18350">
                  <c:v>15.165000000000001</c:v>
                </c:pt>
                <c:pt idx="18351">
                  <c:v>15.166</c:v>
                </c:pt>
                <c:pt idx="18352">
                  <c:v>15.167</c:v>
                </c:pt>
                <c:pt idx="18353">
                  <c:v>15.168000000000001</c:v>
                </c:pt>
                <c:pt idx="18354">
                  <c:v>15.169</c:v>
                </c:pt>
                <c:pt idx="18355">
                  <c:v>15.17</c:v>
                </c:pt>
                <c:pt idx="18356">
                  <c:v>15.17</c:v>
                </c:pt>
                <c:pt idx="18357">
                  <c:v>15.170999999999999</c:v>
                </c:pt>
                <c:pt idx="18358">
                  <c:v>15.172000000000001</c:v>
                </c:pt>
                <c:pt idx="18359">
                  <c:v>15.173</c:v>
                </c:pt>
                <c:pt idx="18360">
                  <c:v>15.173999999999999</c:v>
                </c:pt>
                <c:pt idx="18361">
                  <c:v>15.175000000000001</c:v>
                </c:pt>
                <c:pt idx="18362">
                  <c:v>15.175000000000001</c:v>
                </c:pt>
                <c:pt idx="18363">
                  <c:v>15.176</c:v>
                </c:pt>
                <c:pt idx="18364">
                  <c:v>15.177</c:v>
                </c:pt>
                <c:pt idx="18365">
                  <c:v>15.178000000000001</c:v>
                </c:pt>
                <c:pt idx="18366">
                  <c:v>15.179</c:v>
                </c:pt>
                <c:pt idx="18367">
                  <c:v>15.18</c:v>
                </c:pt>
                <c:pt idx="18368">
                  <c:v>15.18</c:v>
                </c:pt>
                <c:pt idx="18369">
                  <c:v>15.181000000000001</c:v>
                </c:pt>
                <c:pt idx="18370">
                  <c:v>15.182</c:v>
                </c:pt>
                <c:pt idx="18371">
                  <c:v>15.183</c:v>
                </c:pt>
                <c:pt idx="18372">
                  <c:v>15.183999999999999</c:v>
                </c:pt>
                <c:pt idx="18373">
                  <c:v>15.185</c:v>
                </c:pt>
                <c:pt idx="18374">
                  <c:v>15.185</c:v>
                </c:pt>
                <c:pt idx="18375">
                  <c:v>15.186</c:v>
                </c:pt>
                <c:pt idx="18376">
                  <c:v>15.186999999999999</c:v>
                </c:pt>
                <c:pt idx="18377">
                  <c:v>15.188000000000001</c:v>
                </c:pt>
                <c:pt idx="18378">
                  <c:v>15.189</c:v>
                </c:pt>
                <c:pt idx="18379">
                  <c:v>15.19</c:v>
                </c:pt>
                <c:pt idx="18380">
                  <c:v>15.19</c:v>
                </c:pt>
                <c:pt idx="18381">
                  <c:v>15.191000000000001</c:v>
                </c:pt>
                <c:pt idx="18382">
                  <c:v>15.192</c:v>
                </c:pt>
                <c:pt idx="18383">
                  <c:v>15.193</c:v>
                </c:pt>
                <c:pt idx="18384">
                  <c:v>15.194000000000001</c:v>
                </c:pt>
                <c:pt idx="18385">
                  <c:v>15.195</c:v>
                </c:pt>
                <c:pt idx="18386">
                  <c:v>15.195</c:v>
                </c:pt>
                <c:pt idx="18387">
                  <c:v>15.196</c:v>
                </c:pt>
                <c:pt idx="18388">
                  <c:v>15.197000000000001</c:v>
                </c:pt>
                <c:pt idx="18389">
                  <c:v>15.198</c:v>
                </c:pt>
                <c:pt idx="18390">
                  <c:v>15.199</c:v>
                </c:pt>
                <c:pt idx="18391">
                  <c:v>15.2</c:v>
                </c:pt>
                <c:pt idx="18392">
                  <c:v>15.2</c:v>
                </c:pt>
                <c:pt idx="18393">
                  <c:v>15.201000000000001</c:v>
                </c:pt>
                <c:pt idx="18394">
                  <c:v>15.202</c:v>
                </c:pt>
                <c:pt idx="18395">
                  <c:v>15.202999999999999</c:v>
                </c:pt>
                <c:pt idx="18396">
                  <c:v>15.204000000000001</c:v>
                </c:pt>
                <c:pt idx="18397">
                  <c:v>15.205</c:v>
                </c:pt>
                <c:pt idx="18398">
                  <c:v>15.205</c:v>
                </c:pt>
                <c:pt idx="18399">
                  <c:v>15.206</c:v>
                </c:pt>
                <c:pt idx="18400">
                  <c:v>15.207000000000001</c:v>
                </c:pt>
                <c:pt idx="18401">
                  <c:v>15.208</c:v>
                </c:pt>
                <c:pt idx="18402">
                  <c:v>15.209</c:v>
                </c:pt>
                <c:pt idx="18403">
                  <c:v>15.209</c:v>
                </c:pt>
                <c:pt idx="18404">
                  <c:v>15.21</c:v>
                </c:pt>
                <c:pt idx="18405">
                  <c:v>15.211</c:v>
                </c:pt>
                <c:pt idx="18406">
                  <c:v>15.212</c:v>
                </c:pt>
                <c:pt idx="18407">
                  <c:v>15.213000000000001</c:v>
                </c:pt>
                <c:pt idx="18408">
                  <c:v>15.214</c:v>
                </c:pt>
                <c:pt idx="18409">
                  <c:v>15.214</c:v>
                </c:pt>
                <c:pt idx="18410">
                  <c:v>15.215</c:v>
                </c:pt>
                <c:pt idx="18411">
                  <c:v>15.215999999999999</c:v>
                </c:pt>
                <c:pt idx="18412">
                  <c:v>15.217000000000001</c:v>
                </c:pt>
                <c:pt idx="18413">
                  <c:v>15.218</c:v>
                </c:pt>
                <c:pt idx="18414">
                  <c:v>15.218999999999999</c:v>
                </c:pt>
                <c:pt idx="18415">
                  <c:v>15.218999999999999</c:v>
                </c:pt>
                <c:pt idx="18416">
                  <c:v>15.22</c:v>
                </c:pt>
                <c:pt idx="18417">
                  <c:v>15.221</c:v>
                </c:pt>
                <c:pt idx="18418">
                  <c:v>15.222</c:v>
                </c:pt>
                <c:pt idx="18419">
                  <c:v>15.223000000000001</c:v>
                </c:pt>
                <c:pt idx="18420">
                  <c:v>15.224</c:v>
                </c:pt>
                <c:pt idx="18421">
                  <c:v>15.224</c:v>
                </c:pt>
                <c:pt idx="18422">
                  <c:v>15.225</c:v>
                </c:pt>
                <c:pt idx="18423">
                  <c:v>15.226000000000001</c:v>
                </c:pt>
                <c:pt idx="18424">
                  <c:v>15.227</c:v>
                </c:pt>
                <c:pt idx="18425">
                  <c:v>15.228</c:v>
                </c:pt>
                <c:pt idx="18426">
                  <c:v>15.229000000000001</c:v>
                </c:pt>
                <c:pt idx="18427">
                  <c:v>15.229000000000001</c:v>
                </c:pt>
                <c:pt idx="18428">
                  <c:v>15.23</c:v>
                </c:pt>
                <c:pt idx="18429">
                  <c:v>15.231</c:v>
                </c:pt>
                <c:pt idx="18430">
                  <c:v>15.231999999999999</c:v>
                </c:pt>
                <c:pt idx="18431">
                  <c:v>15.233000000000001</c:v>
                </c:pt>
                <c:pt idx="18432">
                  <c:v>15.234</c:v>
                </c:pt>
                <c:pt idx="18433">
                  <c:v>15.234</c:v>
                </c:pt>
                <c:pt idx="18434">
                  <c:v>15.234999999999999</c:v>
                </c:pt>
                <c:pt idx="18435">
                  <c:v>15.236000000000001</c:v>
                </c:pt>
                <c:pt idx="18436">
                  <c:v>15.237</c:v>
                </c:pt>
                <c:pt idx="18437">
                  <c:v>15.238</c:v>
                </c:pt>
                <c:pt idx="18438">
                  <c:v>15.239000000000001</c:v>
                </c:pt>
                <c:pt idx="18439">
                  <c:v>15.239000000000001</c:v>
                </c:pt>
                <c:pt idx="18440">
                  <c:v>15.24</c:v>
                </c:pt>
                <c:pt idx="18441">
                  <c:v>15.241</c:v>
                </c:pt>
                <c:pt idx="18442">
                  <c:v>15.242000000000001</c:v>
                </c:pt>
                <c:pt idx="18443">
                  <c:v>15.243</c:v>
                </c:pt>
                <c:pt idx="18444">
                  <c:v>15.244</c:v>
                </c:pt>
                <c:pt idx="18445">
                  <c:v>15.244</c:v>
                </c:pt>
                <c:pt idx="18446">
                  <c:v>15.245000000000001</c:v>
                </c:pt>
                <c:pt idx="18447">
                  <c:v>15.246</c:v>
                </c:pt>
                <c:pt idx="18448">
                  <c:v>15.247</c:v>
                </c:pt>
                <c:pt idx="18449">
                  <c:v>15.247999999999999</c:v>
                </c:pt>
                <c:pt idx="18450">
                  <c:v>15.249000000000001</c:v>
                </c:pt>
                <c:pt idx="18451">
                  <c:v>15.249000000000001</c:v>
                </c:pt>
                <c:pt idx="18452">
                  <c:v>15.25</c:v>
                </c:pt>
                <c:pt idx="18453">
                  <c:v>15.250999999999999</c:v>
                </c:pt>
                <c:pt idx="18454">
                  <c:v>15.252000000000001</c:v>
                </c:pt>
                <c:pt idx="18455">
                  <c:v>15.253</c:v>
                </c:pt>
                <c:pt idx="18456">
                  <c:v>15.254</c:v>
                </c:pt>
                <c:pt idx="18457">
                  <c:v>15.254</c:v>
                </c:pt>
                <c:pt idx="18458">
                  <c:v>15.255000000000001</c:v>
                </c:pt>
                <c:pt idx="18459">
                  <c:v>15.256</c:v>
                </c:pt>
                <c:pt idx="18460">
                  <c:v>15.257</c:v>
                </c:pt>
                <c:pt idx="18461">
                  <c:v>15.258000000000001</c:v>
                </c:pt>
                <c:pt idx="18462">
                  <c:v>15.259</c:v>
                </c:pt>
                <c:pt idx="18463">
                  <c:v>15.259</c:v>
                </c:pt>
                <c:pt idx="18464">
                  <c:v>15.26</c:v>
                </c:pt>
                <c:pt idx="18465">
                  <c:v>15.261000000000001</c:v>
                </c:pt>
                <c:pt idx="18466">
                  <c:v>15.262</c:v>
                </c:pt>
                <c:pt idx="18467">
                  <c:v>15.263</c:v>
                </c:pt>
                <c:pt idx="18468">
                  <c:v>15.263</c:v>
                </c:pt>
                <c:pt idx="18469">
                  <c:v>15.263999999999999</c:v>
                </c:pt>
                <c:pt idx="18470">
                  <c:v>15.265000000000001</c:v>
                </c:pt>
                <c:pt idx="18471">
                  <c:v>15.266</c:v>
                </c:pt>
                <c:pt idx="18472">
                  <c:v>15.266999999999999</c:v>
                </c:pt>
                <c:pt idx="18473">
                  <c:v>15.268000000000001</c:v>
                </c:pt>
                <c:pt idx="18474">
                  <c:v>15.268000000000001</c:v>
                </c:pt>
                <c:pt idx="18475">
                  <c:v>15.269</c:v>
                </c:pt>
                <c:pt idx="18476">
                  <c:v>15.27</c:v>
                </c:pt>
                <c:pt idx="18477">
                  <c:v>15.271000000000001</c:v>
                </c:pt>
                <c:pt idx="18478">
                  <c:v>15.272</c:v>
                </c:pt>
                <c:pt idx="18479">
                  <c:v>15.273</c:v>
                </c:pt>
                <c:pt idx="18480">
                  <c:v>15.273</c:v>
                </c:pt>
                <c:pt idx="18481">
                  <c:v>15.274000000000001</c:v>
                </c:pt>
                <c:pt idx="18482">
                  <c:v>15.275</c:v>
                </c:pt>
                <c:pt idx="18483">
                  <c:v>15.276</c:v>
                </c:pt>
                <c:pt idx="18484">
                  <c:v>15.277000000000001</c:v>
                </c:pt>
                <c:pt idx="18485">
                  <c:v>15.278</c:v>
                </c:pt>
                <c:pt idx="18486">
                  <c:v>15.278</c:v>
                </c:pt>
                <c:pt idx="18487">
                  <c:v>15.279</c:v>
                </c:pt>
                <c:pt idx="18488">
                  <c:v>15.28</c:v>
                </c:pt>
                <c:pt idx="18489">
                  <c:v>15.281000000000001</c:v>
                </c:pt>
                <c:pt idx="18490">
                  <c:v>15.282</c:v>
                </c:pt>
                <c:pt idx="18491">
                  <c:v>15.282999999999999</c:v>
                </c:pt>
                <c:pt idx="18492">
                  <c:v>15.282999999999999</c:v>
                </c:pt>
                <c:pt idx="18493">
                  <c:v>15.284000000000001</c:v>
                </c:pt>
                <c:pt idx="18494">
                  <c:v>15.285</c:v>
                </c:pt>
                <c:pt idx="18495">
                  <c:v>15.286</c:v>
                </c:pt>
                <c:pt idx="18496">
                  <c:v>15.287000000000001</c:v>
                </c:pt>
                <c:pt idx="18497">
                  <c:v>15.288</c:v>
                </c:pt>
                <c:pt idx="18498">
                  <c:v>15.288</c:v>
                </c:pt>
                <c:pt idx="18499">
                  <c:v>15.289</c:v>
                </c:pt>
                <c:pt idx="18500">
                  <c:v>15.290000000000001</c:v>
                </c:pt>
                <c:pt idx="18501">
                  <c:v>15.291</c:v>
                </c:pt>
                <c:pt idx="18502">
                  <c:v>15.292</c:v>
                </c:pt>
                <c:pt idx="18503">
                  <c:v>15.293000000000001</c:v>
                </c:pt>
                <c:pt idx="18504">
                  <c:v>15.293000000000001</c:v>
                </c:pt>
                <c:pt idx="18505">
                  <c:v>15.294</c:v>
                </c:pt>
                <c:pt idx="18506">
                  <c:v>15.295</c:v>
                </c:pt>
                <c:pt idx="18507">
                  <c:v>15.295999999999999</c:v>
                </c:pt>
                <c:pt idx="18508">
                  <c:v>15.297000000000001</c:v>
                </c:pt>
                <c:pt idx="18509">
                  <c:v>15.298</c:v>
                </c:pt>
                <c:pt idx="18510">
                  <c:v>15.298</c:v>
                </c:pt>
                <c:pt idx="18511">
                  <c:v>15.298999999999999</c:v>
                </c:pt>
                <c:pt idx="18512">
                  <c:v>15.3</c:v>
                </c:pt>
                <c:pt idx="18513">
                  <c:v>15.301</c:v>
                </c:pt>
                <c:pt idx="18514">
                  <c:v>15.302</c:v>
                </c:pt>
                <c:pt idx="18515">
                  <c:v>15.303000000000001</c:v>
                </c:pt>
                <c:pt idx="18516">
                  <c:v>15.303000000000001</c:v>
                </c:pt>
                <c:pt idx="18517">
                  <c:v>15.304</c:v>
                </c:pt>
                <c:pt idx="18518">
                  <c:v>15.305</c:v>
                </c:pt>
                <c:pt idx="18519">
                  <c:v>15.306000000000001</c:v>
                </c:pt>
                <c:pt idx="18520">
                  <c:v>15.307</c:v>
                </c:pt>
                <c:pt idx="18521">
                  <c:v>15.308</c:v>
                </c:pt>
                <c:pt idx="18522">
                  <c:v>15.308</c:v>
                </c:pt>
                <c:pt idx="18523">
                  <c:v>15.308999999999999</c:v>
                </c:pt>
                <c:pt idx="18524">
                  <c:v>15.31</c:v>
                </c:pt>
                <c:pt idx="18525">
                  <c:v>15.311</c:v>
                </c:pt>
                <c:pt idx="18526">
                  <c:v>15.311999999999999</c:v>
                </c:pt>
                <c:pt idx="18527">
                  <c:v>15.311999999999999</c:v>
                </c:pt>
                <c:pt idx="18528">
                  <c:v>15.313000000000001</c:v>
                </c:pt>
                <c:pt idx="18529">
                  <c:v>15.314</c:v>
                </c:pt>
                <c:pt idx="18530">
                  <c:v>15.315</c:v>
                </c:pt>
                <c:pt idx="18531">
                  <c:v>15.316000000000001</c:v>
                </c:pt>
                <c:pt idx="18532">
                  <c:v>15.317</c:v>
                </c:pt>
                <c:pt idx="18533">
                  <c:v>15.317</c:v>
                </c:pt>
                <c:pt idx="18534">
                  <c:v>15.318</c:v>
                </c:pt>
                <c:pt idx="18535">
                  <c:v>15.319000000000001</c:v>
                </c:pt>
                <c:pt idx="18536">
                  <c:v>15.32</c:v>
                </c:pt>
                <c:pt idx="18537">
                  <c:v>15.321</c:v>
                </c:pt>
                <c:pt idx="18538">
                  <c:v>15.322000000000001</c:v>
                </c:pt>
                <c:pt idx="18539">
                  <c:v>15.322000000000001</c:v>
                </c:pt>
                <c:pt idx="18540">
                  <c:v>15.323</c:v>
                </c:pt>
                <c:pt idx="18541">
                  <c:v>15.324</c:v>
                </c:pt>
                <c:pt idx="18542">
                  <c:v>15.324999999999999</c:v>
                </c:pt>
                <c:pt idx="18543">
                  <c:v>15.326000000000001</c:v>
                </c:pt>
                <c:pt idx="18544">
                  <c:v>15.327</c:v>
                </c:pt>
                <c:pt idx="18545">
                  <c:v>15.327</c:v>
                </c:pt>
                <c:pt idx="18546">
                  <c:v>15.327999999999999</c:v>
                </c:pt>
                <c:pt idx="18547">
                  <c:v>15.329000000000001</c:v>
                </c:pt>
                <c:pt idx="18548">
                  <c:v>15.33</c:v>
                </c:pt>
                <c:pt idx="18549">
                  <c:v>15.331</c:v>
                </c:pt>
                <c:pt idx="18550">
                  <c:v>15.332000000000001</c:v>
                </c:pt>
                <c:pt idx="18551">
                  <c:v>15.332000000000001</c:v>
                </c:pt>
                <c:pt idx="18552">
                  <c:v>15.333</c:v>
                </c:pt>
                <c:pt idx="18553">
                  <c:v>15.334</c:v>
                </c:pt>
                <c:pt idx="18554">
                  <c:v>15.335000000000001</c:v>
                </c:pt>
                <c:pt idx="18555">
                  <c:v>15.336</c:v>
                </c:pt>
                <c:pt idx="18556">
                  <c:v>15.337</c:v>
                </c:pt>
                <c:pt idx="18557">
                  <c:v>15.337</c:v>
                </c:pt>
                <c:pt idx="18558">
                  <c:v>15.338000000000001</c:v>
                </c:pt>
                <c:pt idx="18559">
                  <c:v>15.339</c:v>
                </c:pt>
                <c:pt idx="18560">
                  <c:v>15.34</c:v>
                </c:pt>
                <c:pt idx="18561">
                  <c:v>15.340999999999999</c:v>
                </c:pt>
                <c:pt idx="18562">
                  <c:v>15.342000000000001</c:v>
                </c:pt>
                <c:pt idx="18563">
                  <c:v>15.342000000000001</c:v>
                </c:pt>
                <c:pt idx="18564">
                  <c:v>15.343</c:v>
                </c:pt>
                <c:pt idx="18565">
                  <c:v>15.343999999999999</c:v>
                </c:pt>
                <c:pt idx="18566">
                  <c:v>15.345000000000001</c:v>
                </c:pt>
                <c:pt idx="18567">
                  <c:v>15.346</c:v>
                </c:pt>
                <c:pt idx="18568">
                  <c:v>15.347</c:v>
                </c:pt>
                <c:pt idx="18569">
                  <c:v>15.347</c:v>
                </c:pt>
                <c:pt idx="18570">
                  <c:v>15.348000000000001</c:v>
                </c:pt>
                <c:pt idx="18571">
                  <c:v>15.349</c:v>
                </c:pt>
                <c:pt idx="18572">
                  <c:v>15.35</c:v>
                </c:pt>
                <c:pt idx="18573">
                  <c:v>15.351000000000001</c:v>
                </c:pt>
                <c:pt idx="18574">
                  <c:v>15.352</c:v>
                </c:pt>
                <c:pt idx="18575">
                  <c:v>15.352</c:v>
                </c:pt>
                <c:pt idx="18576">
                  <c:v>15.353</c:v>
                </c:pt>
                <c:pt idx="18577">
                  <c:v>15.354000000000001</c:v>
                </c:pt>
                <c:pt idx="18578">
                  <c:v>15.355</c:v>
                </c:pt>
                <c:pt idx="18579">
                  <c:v>15.356</c:v>
                </c:pt>
                <c:pt idx="18580">
                  <c:v>15.356999999999999</c:v>
                </c:pt>
                <c:pt idx="18581">
                  <c:v>15.356999999999999</c:v>
                </c:pt>
                <c:pt idx="18582">
                  <c:v>15.358000000000001</c:v>
                </c:pt>
                <c:pt idx="18583">
                  <c:v>15.359</c:v>
                </c:pt>
                <c:pt idx="18584">
                  <c:v>15.36</c:v>
                </c:pt>
                <c:pt idx="18585">
                  <c:v>15.361000000000001</c:v>
                </c:pt>
                <c:pt idx="18586">
                  <c:v>15.362</c:v>
                </c:pt>
                <c:pt idx="18587">
                  <c:v>15.362</c:v>
                </c:pt>
                <c:pt idx="18588">
                  <c:v>15.363</c:v>
                </c:pt>
                <c:pt idx="18589">
                  <c:v>15.364000000000001</c:v>
                </c:pt>
                <c:pt idx="18590">
                  <c:v>15.365</c:v>
                </c:pt>
                <c:pt idx="18591">
                  <c:v>15.366</c:v>
                </c:pt>
                <c:pt idx="18592">
                  <c:v>15.366</c:v>
                </c:pt>
                <c:pt idx="18593">
                  <c:v>15.367000000000001</c:v>
                </c:pt>
                <c:pt idx="18594">
                  <c:v>15.368</c:v>
                </c:pt>
                <c:pt idx="18595">
                  <c:v>15.369</c:v>
                </c:pt>
                <c:pt idx="18596">
                  <c:v>15.370000000000001</c:v>
                </c:pt>
                <c:pt idx="18597">
                  <c:v>15.371</c:v>
                </c:pt>
                <c:pt idx="18598">
                  <c:v>15.371</c:v>
                </c:pt>
                <c:pt idx="18599">
                  <c:v>15.372</c:v>
                </c:pt>
                <c:pt idx="18600">
                  <c:v>15.372999999999999</c:v>
                </c:pt>
                <c:pt idx="18601">
                  <c:v>15.374000000000001</c:v>
                </c:pt>
                <c:pt idx="18602">
                  <c:v>15.375</c:v>
                </c:pt>
                <c:pt idx="18603">
                  <c:v>15.375999999999999</c:v>
                </c:pt>
                <c:pt idx="18604">
                  <c:v>15.375999999999999</c:v>
                </c:pt>
                <c:pt idx="18605">
                  <c:v>15.377000000000001</c:v>
                </c:pt>
                <c:pt idx="18606">
                  <c:v>15.378</c:v>
                </c:pt>
                <c:pt idx="18607">
                  <c:v>15.379</c:v>
                </c:pt>
                <c:pt idx="18608">
                  <c:v>15.38</c:v>
                </c:pt>
                <c:pt idx="18609">
                  <c:v>15.381</c:v>
                </c:pt>
                <c:pt idx="18610">
                  <c:v>15.381</c:v>
                </c:pt>
                <c:pt idx="18611">
                  <c:v>15.382</c:v>
                </c:pt>
                <c:pt idx="18612">
                  <c:v>15.383000000000001</c:v>
                </c:pt>
                <c:pt idx="18613">
                  <c:v>15.384</c:v>
                </c:pt>
                <c:pt idx="18614">
                  <c:v>15.385</c:v>
                </c:pt>
                <c:pt idx="18615">
                  <c:v>15.386000000000001</c:v>
                </c:pt>
                <c:pt idx="18616">
                  <c:v>15.386000000000001</c:v>
                </c:pt>
                <c:pt idx="18617">
                  <c:v>15.387</c:v>
                </c:pt>
                <c:pt idx="18618">
                  <c:v>15.388</c:v>
                </c:pt>
                <c:pt idx="18619">
                  <c:v>15.388999999999999</c:v>
                </c:pt>
                <c:pt idx="18620">
                  <c:v>15.39</c:v>
                </c:pt>
                <c:pt idx="18621">
                  <c:v>15.391</c:v>
                </c:pt>
                <c:pt idx="18622">
                  <c:v>15.391</c:v>
                </c:pt>
                <c:pt idx="18623">
                  <c:v>15.391999999999999</c:v>
                </c:pt>
                <c:pt idx="18624">
                  <c:v>15.393000000000001</c:v>
                </c:pt>
                <c:pt idx="18625">
                  <c:v>15.394</c:v>
                </c:pt>
                <c:pt idx="18626">
                  <c:v>15.395</c:v>
                </c:pt>
                <c:pt idx="18627">
                  <c:v>15.396000000000001</c:v>
                </c:pt>
                <c:pt idx="18628">
                  <c:v>15.396000000000001</c:v>
                </c:pt>
                <c:pt idx="18629">
                  <c:v>15.397</c:v>
                </c:pt>
                <c:pt idx="18630">
                  <c:v>15.398</c:v>
                </c:pt>
                <c:pt idx="18631">
                  <c:v>15.399000000000001</c:v>
                </c:pt>
                <c:pt idx="18632">
                  <c:v>15.4</c:v>
                </c:pt>
                <c:pt idx="18633">
                  <c:v>15.401</c:v>
                </c:pt>
                <c:pt idx="18634">
                  <c:v>15.401</c:v>
                </c:pt>
                <c:pt idx="18635">
                  <c:v>15.402000000000001</c:v>
                </c:pt>
                <c:pt idx="18636">
                  <c:v>15.403</c:v>
                </c:pt>
                <c:pt idx="18637">
                  <c:v>15.404</c:v>
                </c:pt>
                <c:pt idx="18638">
                  <c:v>15.404999999999999</c:v>
                </c:pt>
                <c:pt idx="18639">
                  <c:v>15.406000000000001</c:v>
                </c:pt>
                <c:pt idx="18640">
                  <c:v>15.406000000000001</c:v>
                </c:pt>
                <c:pt idx="18641">
                  <c:v>15.407</c:v>
                </c:pt>
                <c:pt idx="18642">
                  <c:v>15.407999999999999</c:v>
                </c:pt>
                <c:pt idx="18643">
                  <c:v>15.409000000000001</c:v>
                </c:pt>
                <c:pt idx="18644">
                  <c:v>15.41</c:v>
                </c:pt>
                <c:pt idx="18645">
                  <c:v>15.411</c:v>
                </c:pt>
                <c:pt idx="18646">
                  <c:v>15.411</c:v>
                </c:pt>
                <c:pt idx="18647">
                  <c:v>15.412000000000001</c:v>
                </c:pt>
                <c:pt idx="18648">
                  <c:v>15.413</c:v>
                </c:pt>
                <c:pt idx="18649">
                  <c:v>15.414</c:v>
                </c:pt>
                <c:pt idx="18650">
                  <c:v>15.415000000000001</c:v>
                </c:pt>
                <c:pt idx="18651">
                  <c:v>15.415000000000001</c:v>
                </c:pt>
                <c:pt idx="18652">
                  <c:v>15.416</c:v>
                </c:pt>
                <c:pt idx="18653">
                  <c:v>15.417</c:v>
                </c:pt>
                <c:pt idx="18654">
                  <c:v>15.418000000000001</c:v>
                </c:pt>
                <c:pt idx="18655">
                  <c:v>15.419</c:v>
                </c:pt>
                <c:pt idx="18656">
                  <c:v>15.42</c:v>
                </c:pt>
                <c:pt idx="18657">
                  <c:v>15.42</c:v>
                </c:pt>
                <c:pt idx="18658">
                  <c:v>15.420999999999999</c:v>
                </c:pt>
                <c:pt idx="18659">
                  <c:v>15.422000000000001</c:v>
                </c:pt>
                <c:pt idx="18660">
                  <c:v>15.423</c:v>
                </c:pt>
                <c:pt idx="18661">
                  <c:v>15.423999999999999</c:v>
                </c:pt>
                <c:pt idx="18662">
                  <c:v>15.425000000000001</c:v>
                </c:pt>
                <c:pt idx="18663">
                  <c:v>15.425000000000001</c:v>
                </c:pt>
                <c:pt idx="18664">
                  <c:v>15.426</c:v>
                </c:pt>
                <c:pt idx="18665">
                  <c:v>15.427</c:v>
                </c:pt>
                <c:pt idx="18666">
                  <c:v>15.428000000000001</c:v>
                </c:pt>
                <c:pt idx="18667">
                  <c:v>15.429</c:v>
                </c:pt>
                <c:pt idx="18668">
                  <c:v>15.43</c:v>
                </c:pt>
                <c:pt idx="18669">
                  <c:v>15.43</c:v>
                </c:pt>
                <c:pt idx="18670">
                  <c:v>15.431000000000001</c:v>
                </c:pt>
                <c:pt idx="18671">
                  <c:v>15.432</c:v>
                </c:pt>
                <c:pt idx="18672">
                  <c:v>15.433</c:v>
                </c:pt>
                <c:pt idx="18673">
                  <c:v>15.433999999999999</c:v>
                </c:pt>
                <c:pt idx="18674">
                  <c:v>15.435</c:v>
                </c:pt>
                <c:pt idx="18675">
                  <c:v>15.435</c:v>
                </c:pt>
                <c:pt idx="18676">
                  <c:v>15.436</c:v>
                </c:pt>
                <c:pt idx="18677">
                  <c:v>15.436999999999999</c:v>
                </c:pt>
                <c:pt idx="18678">
                  <c:v>15.438000000000001</c:v>
                </c:pt>
                <c:pt idx="18679">
                  <c:v>15.439</c:v>
                </c:pt>
                <c:pt idx="18680">
                  <c:v>15.44</c:v>
                </c:pt>
                <c:pt idx="18681">
                  <c:v>15.44</c:v>
                </c:pt>
                <c:pt idx="18682">
                  <c:v>15.441000000000001</c:v>
                </c:pt>
                <c:pt idx="18683">
                  <c:v>15.442</c:v>
                </c:pt>
                <c:pt idx="18684">
                  <c:v>15.443</c:v>
                </c:pt>
                <c:pt idx="18685">
                  <c:v>15.444000000000001</c:v>
                </c:pt>
                <c:pt idx="18686">
                  <c:v>15.445</c:v>
                </c:pt>
                <c:pt idx="18687">
                  <c:v>15.445</c:v>
                </c:pt>
                <c:pt idx="18688">
                  <c:v>15.446</c:v>
                </c:pt>
                <c:pt idx="18689">
                  <c:v>15.447000000000001</c:v>
                </c:pt>
                <c:pt idx="18690">
                  <c:v>15.448</c:v>
                </c:pt>
                <c:pt idx="18691">
                  <c:v>15.449</c:v>
                </c:pt>
                <c:pt idx="18692">
                  <c:v>15.45</c:v>
                </c:pt>
                <c:pt idx="18693">
                  <c:v>15.45</c:v>
                </c:pt>
                <c:pt idx="18694">
                  <c:v>15.451000000000001</c:v>
                </c:pt>
                <c:pt idx="18695">
                  <c:v>15.452</c:v>
                </c:pt>
                <c:pt idx="18696">
                  <c:v>15.452999999999999</c:v>
                </c:pt>
                <c:pt idx="18697">
                  <c:v>15.454000000000001</c:v>
                </c:pt>
                <c:pt idx="18698">
                  <c:v>15.455</c:v>
                </c:pt>
                <c:pt idx="18699">
                  <c:v>15.455</c:v>
                </c:pt>
                <c:pt idx="18700">
                  <c:v>15.456</c:v>
                </c:pt>
                <c:pt idx="18701">
                  <c:v>15.457000000000001</c:v>
                </c:pt>
                <c:pt idx="18702">
                  <c:v>15.458</c:v>
                </c:pt>
                <c:pt idx="18703">
                  <c:v>15.459</c:v>
                </c:pt>
                <c:pt idx="18704">
                  <c:v>15.46</c:v>
                </c:pt>
                <c:pt idx="18705">
                  <c:v>15.46</c:v>
                </c:pt>
                <c:pt idx="18706">
                  <c:v>15.461</c:v>
                </c:pt>
                <c:pt idx="18707">
                  <c:v>15.462</c:v>
                </c:pt>
                <c:pt idx="18708">
                  <c:v>15.463000000000001</c:v>
                </c:pt>
                <c:pt idx="18709">
                  <c:v>15.464</c:v>
                </c:pt>
                <c:pt idx="18710">
                  <c:v>15.465</c:v>
                </c:pt>
                <c:pt idx="18711">
                  <c:v>15.465</c:v>
                </c:pt>
                <c:pt idx="18712">
                  <c:v>15.465999999999999</c:v>
                </c:pt>
                <c:pt idx="18713">
                  <c:v>15.467000000000001</c:v>
                </c:pt>
                <c:pt idx="18714">
                  <c:v>15.468</c:v>
                </c:pt>
                <c:pt idx="18715">
                  <c:v>15.468999999999999</c:v>
                </c:pt>
                <c:pt idx="18716">
                  <c:v>15.468999999999999</c:v>
                </c:pt>
                <c:pt idx="18717">
                  <c:v>15.47</c:v>
                </c:pt>
                <c:pt idx="18718">
                  <c:v>15.471</c:v>
                </c:pt>
                <c:pt idx="18719">
                  <c:v>15.472</c:v>
                </c:pt>
                <c:pt idx="18720">
                  <c:v>15.473000000000001</c:v>
                </c:pt>
                <c:pt idx="18721">
                  <c:v>15.474</c:v>
                </c:pt>
                <c:pt idx="18722">
                  <c:v>15.474</c:v>
                </c:pt>
                <c:pt idx="18723">
                  <c:v>15.475</c:v>
                </c:pt>
                <c:pt idx="18724">
                  <c:v>15.476000000000001</c:v>
                </c:pt>
                <c:pt idx="18725">
                  <c:v>15.477</c:v>
                </c:pt>
                <c:pt idx="18726">
                  <c:v>15.478</c:v>
                </c:pt>
                <c:pt idx="18727">
                  <c:v>15.479000000000001</c:v>
                </c:pt>
                <c:pt idx="18728">
                  <c:v>15.479000000000001</c:v>
                </c:pt>
                <c:pt idx="18729">
                  <c:v>15.48</c:v>
                </c:pt>
                <c:pt idx="18730">
                  <c:v>15.481</c:v>
                </c:pt>
                <c:pt idx="18731">
                  <c:v>15.481999999999999</c:v>
                </c:pt>
                <c:pt idx="18732">
                  <c:v>15.483000000000001</c:v>
                </c:pt>
                <c:pt idx="18733">
                  <c:v>15.484</c:v>
                </c:pt>
                <c:pt idx="18734">
                  <c:v>15.484</c:v>
                </c:pt>
                <c:pt idx="18735">
                  <c:v>15.484999999999999</c:v>
                </c:pt>
                <c:pt idx="18736">
                  <c:v>15.486000000000001</c:v>
                </c:pt>
                <c:pt idx="18737">
                  <c:v>15.487</c:v>
                </c:pt>
                <c:pt idx="18738">
                  <c:v>15.488</c:v>
                </c:pt>
                <c:pt idx="18739">
                  <c:v>15.489000000000001</c:v>
                </c:pt>
                <c:pt idx="18740">
                  <c:v>15.489000000000001</c:v>
                </c:pt>
                <c:pt idx="18741">
                  <c:v>15.49</c:v>
                </c:pt>
                <c:pt idx="18742">
                  <c:v>15.491</c:v>
                </c:pt>
                <c:pt idx="18743">
                  <c:v>15.492000000000001</c:v>
                </c:pt>
                <c:pt idx="18744">
                  <c:v>15.493</c:v>
                </c:pt>
                <c:pt idx="18745">
                  <c:v>15.494</c:v>
                </c:pt>
                <c:pt idx="18746">
                  <c:v>15.494</c:v>
                </c:pt>
                <c:pt idx="18747">
                  <c:v>15.495000000000001</c:v>
                </c:pt>
                <c:pt idx="18748">
                  <c:v>15.496</c:v>
                </c:pt>
                <c:pt idx="18749">
                  <c:v>15.497</c:v>
                </c:pt>
                <c:pt idx="18750">
                  <c:v>15.497999999999999</c:v>
                </c:pt>
                <c:pt idx="18751">
                  <c:v>15.499000000000001</c:v>
                </c:pt>
                <c:pt idx="18752">
                  <c:v>15.499000000000001</c:v>
                </c:pt>
                <c:pt idx="18753">
                  <c:v>15.5</c:v>
                </c:pt>
                <c:pt idx="18754">
                  <c:v>15.500999999999999</c:v>
                </c:pt>
                <c:pt idx="18755">
                  <c:v>15.502000000000001</c:v>
                </c:pt>
                <c:pt idx="18756">
                  <c:v>15.503</c:v>
                </c:pt>
                <c:pt idx="18757">
                  <c:v>15.504</c:v>
                </c:pt>
                <c:pt idx="18758">
                  <c:v>15.504</c:v>
                </c:pt>
                <c:pt idx="18759">
                  <c:v>15.505000000000001</c:v>
                </c:pt>
                <c:pt idx="18760">
                  <c:v>15.506</c:v>
                </c:pt>
                <c:pt idx="18761">
                  <c:v>15.507</c:v>
                </c:pt>
                <c:pt idx="18762">
                  <c:v>15.508000000000001</c:v>
                </c:pt>
                <c:pt idx="18763">
                  <c:v>15.509</c:v>
                </c:pt>
                <c:pt idx="18764">
                  <c:v>15.509</c:v>
                </c:pt>
                <c:pt idx="18765">
                  <c:v>15.51</c:v>
                </c:pt>
                <c:pt idx="18766">
                  <c:v>15.511000000000001</c:v>
                </c:pt>
                <c:pt idx="18767">
                  <c:v>15.512</c:v>
                </c:pt>
                <c:pt idx="18768">
                  <c:v>15.513</c:v>
                </c:pt>
                <c:pt idx="18769">
                  <c:v>15.513999999999999</c:v>
                </c:pt>
                <c:pt idx="18770">
                  <c:v>15.513999999999999</c:v>
                </c:pt>
                <c:pt idx="18771">
                  <c:v>15.515000000000001</c:v>
                </c:pt>
                <c:pt idx="18772">
                  <c:v>15.516</c:v>
                </c:pt>
                <c:pt idx="18773">
                  <c:v>15.516999999999999</c:v>
                </c:pt>
                <c:pt idx="18774">
                  <c:v>15.518000000000001</c:v>
                </c:pt>
                <c:pt idx="18775">
                  <c:v>15.518000000000001</c:v>
                </c:pt>
                <c:pt idx="18776">
                  <c:v>15.519</c:v>
                </c:pt>
                <c:pt idx="18777">
                  <c:v>15.52</c:v>
                </c:pt>
                <c:pt idx="18778">
                  <c:v>15.521000000000001</c:v>
                </c:pt>
                <c:pt idx="18779">
                  <c:v>15.522</c:v>
                </c:pt>
                <c:pt idx="18780">
                  <c:v>15.523</c:v>
                </c:pt>
                <c:pt idx="18781">
                  <c:v>15.523</c:v>
                </c:pt>
                <c:pt idx="18782">
                  <c:v>15.524000000000001</c:v>
                </c:pt>
                <c:pt idx="18783">
                  <c:v>15.525</c:v>
                </c:pt>
                <c:pt idx="18784">
                  <c:v>15.526</c:v>
                </c:pt>
                <c:pt idx="18785">
                  <c:v>15.527000000000001</c:v>
                </c:pt>
                <c:pt idx="18786">
                  <c:v>15.528</c:v>
                </c:pt>
                <c:pt idx="18787">
                  <c:v>15.528</c:v>
                </c:pt>
                <c:pt idx="18788">
                  <c:v>15.529</c:v>
                </c:pt>
                <c:pt idx="18789">
                  <c:v>15.53</c:v>
                </c:pt>
                <c:pt idx="18790">
                  <c:v>15.531000000000001</c:v>
                </c:pt>
                <c:pt idx="18791">
                  <c:v>15.532</c:v>
                </c:pt>
                <c:pt idx="18792">
                  <c:v>15.532999999999999</c:v>
                </c:pt>
                <c:pt idx="18793">
                  <c:v>15.532999999999999</c:v>
                </c:pt>
                <c:pt idx="18794">
                  <c:v>15.534000000000001</c:v>
                </c:pt>
                <c:pt idx="18795">
                  <c:v>15.535</c:v>
                </c:pt>
                <c:pt idx="18796">
                  <c:v>15.536</c:v>
                </c:pt>
                <c:pt idx="18797">
                  <c:v>15.537000000000001</c:v>
                </c:pt>
                <c:pt idx="18798">
                  <c:v>15.538</c:v>
                </c:pt>
                <c:pt idx="18799">
                  <c:v>15.538</c:v>
                </c:pt>
                <c:pt idx="18800">
                  <c:v>15.539</c:v>
                </c:pt>
                <c:pt idx="18801">
                  <c:v>15.540000000000001</c:v>
                </c:pt>
                <c:pt idx="18802">
                  <c:v>15.541</c:v>
                </c:pt>
                <c:pt idx="18803">
                  <c:v>15.542</c:v>
                </c:pt>
                <c:pt idx="18804">
                  <c:v>15.543000000000001</c:v>
                </c:pt>
                <c:pt idx="18805">
                  <c:v>15.543000000000001</c:v>
                </c:pt>
                <c:pt idx="18806">
                  <c:v>15.544</c:v>
                </c:pt>
                <c:pt idx="18807">
                  <c:v>15.545</c:v>
                </c:pt>
                <c:pt idx="18808">
                  <c:v>15.545999999999999</c:v>
                </c:pt>
                <c:pt idx="18809">
                  <c:v>15.547000000000001</c:v>
                </c:pt>
                <c:pt idx="18810">
                  <c:v>15.548</c:v>
                </c:pt>
                <c:pt idx="18811">
                  <c:v>15.548</c:v>
                </c:pt>
                <c:pt idx="18812">
                  <c:v>15.548999999999999</c:v>
                </c:pt>
                <c:pt idx="18813">
                  <c:v>15.55</c:v>
                </c:pt>
                <c:pt idx="18814">
                  <c:v>15.551</c:v>
                </c:pt>
                <c:pt idx="18815">
                  <c:v>15.552</c:v>
                </c:pt>
                <c:pt idx="18816">
                  <c:v>15.553000000000001</c:v>
                </c:pt>
                <c:pt idx="18817">
                  <c:v>15.553000000000001</c:v>
                </c:pt>
                <c:pt idx="18818">
                  <c:v>15.554</c:v>
                </c:pt>
                <c:pt idx="18819">
                  <c:v>15.555</c:v>
                </c:pt>
                <c:pt idx="18820">
                  <c:v>15.556000000000001</c:v>
                </c:pt>
                <c:pt idx="18821">
                  <c:v>15.557</c:v>
                </c:pt>
                <c:pt idx="18822">
                  <c:v>15.558</c:v>
                </c:pt>
                <c:pt idx="18823">
                  <c:v>15.558</c:v>
                </c:pt>
                <c:pt idx="18824">
                  <c:v>15.558999999999999</c:v>
                </c:pt>
                <c:pt idx="18825">
                  <c:v>15.56</c:v>
                </c:pt>
                <c:pt idx="18826">
                  <c:v>15.561</c:v>
                </c:pt>
                <c:pt idx="18827">
                  <c:v>15.561999999999999</c:v>
                </c:pt>
                <c:pt idx="18828">
                  <c:v>15.563000000000001</c:v>
                </c:pt>
                <c:pt idx="18829">
                  <c:v>15.563000000000001</c:v>
                </c:pt>
                <c:pt idx="18830">
                  <c:v>15.564</c:v>
                </c:pt>
                <c:pt idx="18831">
                  <c:v>15.565</c:v>
                </c:pt>
                <c:pt idx="18832">
                  <c:v>15.566000000000001</c:v>
                </c:pt>
                <c:pt idx="18833">
                  <c:v>15.567</c:v>
                </c:pt>
                <c:pt idx="18834">
                  <c:v>15.568</c:v>
                </c:pt>
                <c:pt idx="18835">
                  <c:v>15.568</c:v>
                </c:pt>
                <c:pt idx="18836">
                  <c:v>15.569000000000001</c:v>
                </c:pt>
                <c:pt idx="18837">
                  <c:v>15.57</c:v>
                </c:pt>
                <c:pt idx="18838">
                  <c:v>15.571</c:v>
                </c:pt>
                <c:pt idx="18839">
                  <c:v>15.572000000000001</c:v>
                </c:pt>
                <c:pt idx="18840">
                  <c:v>15.572000000000001</c:v>
                </c:pt>
                <c:pt idx="18841">
                  <c:v>15.573</c:v>
                </c:pt>
                <c:pt idx="18842">
                  <c:v>15.574</c:v>
                </c:pt>
                <c:pt idx="18843">
                  <c:v>15.574999999999999</c:v>
                </c:pt>
                <c:pt idx="18844">
                  <c:v>15.576000000000001</c:v>
                </c:pt>
                <c:pt idx="18845">
                  <c:v>15.577</c:v>
                </c:pt>
                <c:pt idx="18846">
                  <c:v>15.577</c:v>
                </c:pt>
                <c:pt idx="18847">
                  <c:v>15.577999999999999</c:v>
                </c:pt>
                <c:pt idx="18848">
                  <c:v>15.579000000000001</c:v>
                </c:pt>
                <c:pt idx="18849">
                  <c:v>15.58</c:v>
                </c:pt>
                <c:pt idx="18850">
                  <c:v>15.581</c:v>
                </c:pt>
                <c:pt idx="18851">
                  <c:v>15.582000000000001</c:v>
                </c:pt>
                <c:pt idx="18852">
                  <c:v>15.582000000000001</c:v>
                </c:pt>
                <c:pt idx="18853">
                  <c:v>15.583</c:v>
                </c:pt>
                <c:pt idx="18854">
                  <c:v>15.584</c:v>
                </c:pt>
                <c:pt idx="18855">
                  <c:v>15.585000000000001</c:v>
                </c:pt>
                <c:pt idx="18856">
                  <c:v>15.586</c:v>
                </c:pt>
                <c:pt idx="18857">
                  <c:v>15.587</c:v>
                </c:pt>
                <c:pt idx="18858">
                  <c:v>15.587</c:v>
                </c:pt>
                <c:pt idx="18859">
                  <c:v>15.588000000000001</c:v>
                </c:pt>
                <c:pt idx="18860">
                  <c:v>15.589</c:v>
                </c:pt>
                <c:pt idx="18861">
                  <c:v>15.59</c:v>
                </c:pt>
                <c:pt idx="18862">
                  <c:v>15.590999999999999</c:v>
                </c:pt>
                <c:pt idx="18863">
                  <c:v>15.592000000000001</c:v>
                </c:pt>
                <c:pt idx="18864">
                  <c:v>15.592000000000001</c:v>
                </c:pt>
                <c:pt idx="18865">
                  <c:v>15.593</c:v>
                </c:pt>
                <c:pt idx="18866">
                  <c:v>15.593999999999999</c:v>
                </c:pt>
                <c:pt idx="18867">
                  <c:v>15.595000000000001</c:v>
                </c:pt>
                <c:pt idx="18868">
                  <c:v>15.596</c:v>
                </c:pt>
                <c:pt idx="18869">
                  <c:v>15.597</c:v>
                </c:pt>
                <c:pt idx="18870">
                  <c:v>15.597</c:v>
                </c:pt>
                <c:pt idx="18871">
                  <c:v>15.598000000000001</c:v>
                </c:pt>
                <c:pt idx="18872">
                  <c:v>15.599</c:v>
                </c:pt>
                <c:pt idx="18873">
                  <c:v>15.6</c:v>
                </c:pt>
                <c:pt idx="18874">
                  <c:v>15.601000000000001</c:v>
                </c:pt>
                <c:pt idx="18875">
                  <c:v>15.602</c:v>
                </c:pt>
                <c:pt idx="18876">
                  <c:v>15.602</c:v>
                </c:pt>
                <c:pt idx="18877">
                  <c:v>15.603</c:v>
                </c:pt>
                <c:pt idx="18878">
                  <c:v>15.604000000000001</c:v>
                </c:pt>
                <c:pt idx="18879">
                  <c:v>15.605</c:v>
                </c:pt>
                <c:pt idx="18880">
                  <c:v>15.606</c:v>
                </c:pt>
                <c:pt idx="18881">
                  <c:v>15.606999999999999</c:v>
                </c:pt>
                <c:pt idx="18882">
                  <c:v>15.606999999999999</c:v>
                </c:pt>
                <c:pt idx="18883">
                  <c:v>15.608000000000001</c:v>
                </c:pt>
                <c:pt idx="18884">
                  <c:v>15.609</c:v>
                </c:pt>
                <c:pt idx="18885">
                  <c:v>15.61</c:v>
                </c:pt>
                <c:pt idx="18886">
                  <c:v>15.611000000000001</c:v>
                </c:pt>
                <c:pt idx="18887">
                  <c:v>15.612</c:v>
                </c:pt>
                <c:pt idx="18888">
                  <c:v>15.612</c:v>
                </c:pt>
                <c:pt idx="18889">
                  <c:v>15.613</c:v>
                </c:pt>
                <c:pt idx="18890">
                  <c:v>15.614000000000001</c:v>
                </c:pt>
                <c:pt idx="18891">
                  <c:v>15.615</c:v>
                </c:pt>
                <c:pt idx="18892">
                  <c:v>15.616</c:v>
                </c:pt>
                <c:pt idx="18893">
                  <c:v>15.617000000000001</c:v>
                </c:pt>
                <c:pt idx="18894">
                  <c:v>15.617000000000001</c:v>
                </c:pt>
                <c:pt idx="18895">
                  <c:v>15.618</c:v>
                </c:pt>
                <c:pt idx="18896">
                  <c:v>15.619</c:v>
                </c:pt>
                <c:pt idx="18897">
                  <c:v>15.620000000000001</c:v>
                </c:pt>
                <c:pt idx="18898">
                  <c:v>15.621</c:v>
                </c:pt>
                <c:pt idx="18899">
                  <c:v>15.621</c:v>
                </c:pt>
                <c:pt idx="18900">
                  <c:v>15.622</c:v>
                </c:pt>
                <c:pt idx="18901">
                  <c:v>15.622999999999999</c:v>
                </c:pt>
                <c:pt idx="18902">
                  <c:v>15.624000000000001</c:v>
                </c:pt>
                <c:pt idx="18903">
                  <c:v>15.625</c:v>
                </c:pt>
                <c:pt idx="18904">
                  <c:v>15.625999999999999</c:v>
                </c:pt>
                <c:pt idx="18905">
                  <c:v>15.625999999999999</c:v>
                </c:pt>
                <c:pt idx="18906">
                  <c:v>15.627000000000001</c:v>
                </c:pt>
                <c:pt idx="18907">
                  <c:v>15.632</c:v>
                </c:pt>
                <c:pt idx="18908">
                  <c:v>15.633000000000001</c:v>
                </c:pt>
                <c:pt idx="18909">
                  <c:v>15.633000000000001</c:v>
                </c:pt>
                <c:pt idx="18910">
                  <c:v>15.634</c:v>
                </c:pt>
                <c:pt idx="18911">
                  <c:v>15.635</c:v>
                </c:pt>
                <c:pt idx="18912">
                  <c:v>15.636000000000001</c:v>
                </c:pt>
                <c:pt idx="18913">
                  <c:v>15.637</c:v>
                </c:pt>
                <c:pt idx="18914">
                  <c:v>15.638</c:v>
                </c:pt>
                <c:pt idx="18915">
                  <c:v>15.638</c:v>
                </c:pt>
                <c:pt idx="18916">
                  <c:v>15.638999999999999</c:v>
                </c:pt>
                <c:pt idx="18917">
                  <c:v>15.64</c:v>
                </c:pt>
                <c:pt idx="18918">
                  <c:v>15.641</c:v>
                </c:pt>
                <c:pt idx="18919">
                  <c:v>15.641999999999999</c:v>
                </c:pt>
                <c:pt idx="18920">
                  <c:v>15.641999999999999</c:v>
                </c:pt>
                <c:pt idx="18921">
                  <c:v>15.643000000000001</c:v>
                </c:pt>
                <c:pt idx="18922">
                  <c:v>15.644</c:v>
                </c:pt>
                <c:pt idx="18923">
                  <c:v>15.645</c:v>
                </c:pt>
                <c:pt idx="18924">
                  <c:v>15.646000000000001</c:v>
                </c:pt>
                <c:pt idx="18925">
                  <c:v>15.647</c:v>
                </c:pt>
                <c:pt idx="18926">
                  <c:v>15.647</c:v>
                </c:pt>
                <c:pt idx="18927">
                  <c:v>15.648</c:v>
                </c:pt>
                <c:pt idx="18928">
                  <c:v>15.649000000000001</c:v>
                </c:pt>
                <c:pt idx="18929">
                  <c:v>15.65</c:v>
                </c:pt>
                <c:pt idx="18930">
                  <c:v>15.651</c:v>
                </c:pt>
                <c:pt idx="18931">
                  <c:v>15.652000000000001</c:v>
                </c:pt>
                <c:pt idx="18932">
                  <c:v>15.652000000000001</c:v>
                </c:pt>
                <c:pt idx="18933">
                  <c:v>15.653</c:v>
                </c:pt>
                <c:pt idx="18934">
                  <c:v>15.654</c:v>
                </c:pt>
                <c:pt idx="18935">
                  <c:v>15.654999999999999</c:v>
                </c:pt>
                <c:pt idx="18936">
                  <c:v>15.656000000000001</c:v>
                </c:pt>
                <c:pt idx="18937">
                  <c:v>15.657</c:v>
                </c:pt>
                <c:pt idx="18938">
                  <c:v>15.657</c:v>
                </c:pt>
                <c:pt idx="18939">
                  <c:v>15.657999999999999</c:v>
                </c:pt>
                <c:pt idx="18940">
                  <c:v>15.659000000000001</c:v>
                </c:pt>
                <c:pt idx="18941">
                  <c:v>15.66</c:v>
                </c:pt>
                <c:pt idx="18942">
                  <c:v>15.661</c:v>
                </c:pt>
                <c:pt idx="18943">
                  <c:v>15.662000000000001</c:v>
                </c:pt>
                <c:pt idx="18944">
                  <c:v>15.662000000000001</c:v>
                </c:pt>
                <c:pt idx="18945">
                  <c:v>15.663</c:v>
                </c:pt>
                <c:pt idx="18946">
                  <c:v>15.664</c:v>
                </c:pt>
                <c:pt idx="18947">
                  <c:v>15.665000000000001</c:v>
                </c:pt>
                <c:pt idx="18948">
                  <c:v>15.666</c:v>
                </c:pt>
                <c:pt idx="18949">
                  <c:v>15.667</c:v>
                </c:pt>
                <c:pt idx="18950">
                  <c:v>15.667</c:v>
                </c:pt>
                <c:pt idx="18951">
                  <c:v>15.668000000000001</c:v>
                </c:pt>
                <c:pt idx="18952">
                  <c:v>15.669</c:v>
                </c:pt>
                <c:pt idx="18953">
                  <c:v>15.67</c:v>
                </c:pt>
                <c:pt idx="18954">
                  <c:v>15.670999999999999</c:v>
                </c:pt>
                <c:pt idx="18955">
                  <c:v>15.672000000000001</c:v>
                </c:pt>
                <c:pt idx="18956">
                  <c:v>15.672000000000001</c:v>
                </c:pt>
                <c:pt idx="18957">
                  <c:v>15.673</c:v>
                </c:pt>
                <c:pt idx="18958">
                  <c:v>15.673999999999999</c:v>
                </c:pt>
                <c:pt idx="18959">
                  <c:v>15.675000000000001</c:v>
                </c:pt>
                <c:pt idx="18960">
                  <c:v>15.676</c:v>
                </c:pt>
                <c:pt idx="18961">
                  <c:v>15.677</c:v>
                </c:pt>
                <c:pt idx="18962">
                  <c:v>15.677</c:v>
                </c:pt>
                <c:pt idx="18963">
                  <c:v>15.678000000000001</c:v>
                </c:pt>
                <c:pt idx="18964">
                  <c:v>15.679</c:v>
                </c:pt>
                <c:pt idx="18965">
                  <c:v>15.68</c:v>
                </c:pt>
                <c:pt idx="18966">
                  <c:v>15.681000000000001</c:v>
                </c:pt>
                <c:pt idx="18967">
                  <c:v>15.682</c:v>
                </c:pt>
                <c:pt idx="18968">
                  <c:v>15.682</c:v>
                </c:pt>
                <c:pt idx="18969">
                  <c:v>15.683</c:v>
                </c:pt>
                <c:pt idx="18970">
                  <c:v>15.683999999999999</c:v>
                </c:pt>
                <c:pt idx="18971">
                  <c:v>15.685</c:v>
                </c:pt>
                <c:pt idx="18972">
                  <c:v>15.686</c:v>
                </c:pt>
                <c:pt idx="18973">
                  <c:v>15.686999999999999</c:v>
                </c:pt>
                <c:pt idx="18974">
                  <c:v>15.686999999999999</c:v>
                </c:pt>
                <c:pt idx="18975">
                  <c:v>15.688000000000001</c:v>
                </c:pt>
                <c:pt idx="18976">
                  <c:v>15.689</c:v>
                </c:pt>
                <c:pt idx="18977">
                  <c:v>15.69</c:v>
                </c:pt>
                <c:pt idx="18978">
                  <c:v>15.691000000000001</c:v>
                </c:pt>
                <c:pt idx="18979">
                  <c:v>15.692</c:v>
                </c:pt>
                <c:pt idx="18980">
                  <c:v>15.692</c:v>
                </c:pt>
                <c:pt idx="18981">
                  <c:v>15.693</c:v>
                </c:pt>
                <c:pt idx="18982">
                  <c:v>15.694000000000001</c:v>
                </c:pt>
                <c:pt idx="18983">
                  <c:v>15.695</c:v>
                </c:pt>
                <c:pt idx="18984">
                  <c:v>15.696</c:v>
                </c:pt>
                <c:pt idx="18985">
                  <c:v>15.696</c:v>
                </c:pt>
                <c:pt idx="18986">
                  <c:v>15.697000000000001</c:v>
                </c:pt>
                <c:pt idx="18987">
                  <c:v>15.698</c:v>
                </c:pt>
                <c:pt idx="18988">
                  <c:v>15.699</c:v>
                </c:pt>
                <c:pt idx="18989">
                  <c:v>15.7</c:v>
                </c:pt>
                <c:pt idx="18990">
                  <c:v>15.701000000000001</c:v>
                </c:pt>
                <c:pt idx="18991">
                  <c:v>15.701000000000001</c:v>
                </c:pt>
                <c:pt idx="18992">
                  <c:v>15.702</c:v>
                </c:pt>
                <c:pt idx="18993">
                  <c:v>15.702999999999999</c:v>
                </c:pt>
                <c:pt idx="18994">
                  <c:v>15.704000000000001</c:v>
                </c:pt>
                <c:pt idx="18995">
                  <c:v>15.705</c:v>
                </c:pt>
                <c:pt idx="18996">
                  <c:v>15.706</c:v>
                </c:pt>
                <c:pt idx="18997">
                  <c:v>15.706</c:v>
                </c:pt>
                <c:pt idx="18998">
                  <c:v>15.707000000000001</c:v>
                </c:pt>
                <c:pt idx="18999">
                  <c:v>15.708</c:v>
                </c:pt>
                <c:pt idx="19000">
                  <c:v>15.709</c:v>
                </c:pt>
                <c:pt idx="19001">
                  <c:v>15.71</c:v>
                </c:pt>
                <c:pt idx="19002">
                  <c:v>15.711</c:v>
                </c:pt>
                <c:pt idx="19003">
                  <c:v>15.711</c:v>
                </c:pt>
                <c:pt idx="19004">
                  <c:v>15.712</c:v>
                </c:pt>
                <c:pt idx="19005">
                  <c:v>15.713000000000001</c:v>
                </c:pt>
                <c:pt idx="19006">
                  <c:v>15.714</c:v>
                </c:pt>
                <c:pt idx="19007">
                  <c:v>15.715</c:v>
                </c:pt>
                <c:pt idx="19008">
                  <c:v>15.715999999999999</c:v>
                </c:pt>
                <c:pt idx="19009">
                  <c:v>15.715999999999999</c:v>
                </c:pt>
                <c:pt idx="19010">
                  <c:v>15.717000000000001</c:v>
                </c:pt>
                <c:pt idx="19011">
                  <c:v>15.718</c:v>
                </c:pt>
                <c:pt idx="19012">
                  <c:v>15.718999999999999</c:v>
                </c:pt>
                <c:pt idx="19013">
                  <c:v>15.72</c:v>
                </c:pt>
                <c:pt idx="19014">
                  <c:v>15.721</c:v>
                </c:pt>
                <c:pt idx="19015">
                  <c:v>15.721</c:v>
                </c:pt>
                <c:pt idx="19016">
                  <c:v>15.722</c:v>
                </c:pt>
                <c:pt idx="19017">
                  <c:v>15.723000000000001</c:v>
                </c:pt>
                <c:pt idx="19018">
                  <c:v>15.724</c:v>
                </c:pt>
                <c:pt idx="19019">
                  <c:v>15.725</c:v>
                </c:pt>
                <c:pt idx="19020">
                  <c:v>15.726000000000001</c:v>
                </c:pt>
                <c:pt idx="19021">
                  <c:v>15.726000000000001</c:v>
                </c:pt>
                <c:pt idx="19022">
                  <c:v>15.727</c:v>
                </c:pt>
                <c:pt idx="19023">
                  <c:v>15.728</c:v>
                </c:pt>
                <c:pt idx="19024">
                  <c:v>15.729000000000001</c:v>
                </c:pt>
                <c:pt idx="19025">
                  <c:v>15.73</c:v>
                </c:pt>
                <c:pt idx="19026">
                  <c:v>15.731</c:v>
                </c:pt>
                <c:pt idx="19027">
                  <c:v>15.731</c:v>
                </c:pt>
                <c:pt idx="19028">
                  <c:v>15.731999999999999</c:v>
                </c:pt>
                <c:pt idx="19029">
                  <c:v>15.733000000000001</c:v>
                </c:pt>
                <c:pt idx="19030">
                  <c:v>15.734</c:v>
                </c:pt>
                <c:pt idx="19031">
                  <c:v>15.734999999999999</c:v>
                </c:pt>
                <c:pt idx="19032">
                  <c:v>15.736000000000001</c:v>
                </c:pt>
                <c:pt idx="19033">
                  <c:v>15.736000000000001</c:v>
                </c:pt>
                <c:pt idx="19034">
                  <c:v>15.737</c:v>
                </c:pt>
                <c:pt idx="19035">
                  <c:v>15.738</c:v>
                </c:pt>
                <c:pt idx="19036">
                  <c:v>15.739000000000001</c:v>
                </c:pt>
                <c:pt idx="19037">
                  <c:v>15.74</c:v>
                </c:pt>
                <c:pt idx="19038">
                  <c:v>15.741</c:v>
                </c:pt>
                <c:pt idx="19039">
                  <c:v>15.741</c:v>
                </c:pt>
                <c:pt idx="19040">
                  <c:v>15.742000000000001</c:v>
                </c:pt>
                <c:pt idx="19041">
                  <c:v>15.743</c:v>
                </c:pt>
                <c:pt idx="19042">
                  <c:v>15.744</c:v>
                </c:pt>
                <c:pt idx="19043">
                  <c:v>15.745000000000001</c:v>
                </c:pt>
                <c:pt idx="19044">
                  <c:v>15.745000000000001</c:v>
                </c:pt>
                <c:pt idx="19045">
                  <c:v>15.746</c:v>
                </c:pt>
                <c:pt idx="19046">
                  <c:v>15.747</c:v>
                </c:pt>
                <c:pt idx="19047">
                  <c:v>15.747999999999999</c:v>
                </c:pt>
                <c:pt idx="19048">
                  <c:v>15.749000000000001</c:v>
                </c:pt>
                <c:pt idx="19049">
                  <c:v>15.75</c:v>
                </c:pt>
                <c:pt idx="19050">
                  <c:v>15.75</c:v>
                </c:pt>
                <c:pt idx="19051">
                  <c:v>15.750999999999999</c:v>
                </c:pt>
                <c:pt idx="19052">
                  <c:v>15.752000000000001</c:v>
                </c:pt>
                <c:pt idx="19053">
                  <c:v>15.753</c:v>
                </c:pt>
                <c:pt idx="19054">
                  <c:v>15.754</c:v>
                </c:pt>
                <c:pt idx="19055">
                  <c:v>15.755000000000001</c:v>
                </c:pt>
                <c:pt idx="19056">
                  <c:v>15.755000000000001</c:v>
                </c:pt>
                <c:pt idx="19057">
                  <c:v>15.756</c:v>
                </c:pt>
                <c:pt idx="19058">
                  <c:v>15.757</c:v>
                </c:pt>
                <c:pt idx="19059">
                  <c:v>15.758000000000001</c:v>
                </c:pt>
                <c:pt idx="19060">
                  <c:v>15.759</c:v>
                </c:pt>
                <c:pt idx="19061">
                  <c:v>15.76</c:v>
                </c:pt>
                <c:pt idx="19062">
                  <c:v>15.76</c:v>
                </c:pt>
                <c:pt idx="19063">
                  <c:v>15.761000000000001</c:v>
                </c:pt>
                <c:pt idx="19064">
                  <c:v>15.762</c:v>
                </c:pt>
                <c:pt idx="19065">
                  <c:v>15.763</c:v>
                </c:pt>
                <c:pt idx="19066">
                  <c:v>15.763999999999999</c:v>
                </c:pt>
                <c:pt idx="19067">
                  <c:v>15.765000000000001</c:v>
                </c:pt>
                <c:pt idx="19068">
                  <c:v>15.765000000000001</c:v>
                </c:pt>
                <c:pt idx="19069">
                  <c:v>15.766</c:v>
                </c:pt>
                <c:pt idx="19070">
                  <c:v>15.766999999999999</c:v>
                </c:pt>
                <c:pt idx="19071">
                  <c:v>15.768000000000001</c:v>
                </c:pt>
                <c:pt idx="19072">
                  <c:v>15.769</c:v>
                </c:pt>
                <c:pt idx="19073">
                  <c:v>15.77</c:v>
                </c:pt>
                <c:pt idx="19074">
                  <c:v>15.77</c:v>
                </c:pt>
                <c:pt idx="19075">
                  <c:v>15.771000000000001</c:v>
                </c:pt>
                <c:pt idx="19076">
                  <c:v>15.772</c:v>
                </c:pt>
                <c:pt idx="19077">
                  <c:v>15.773</c:v>
                </c:pt>
                <c:pt idx="19078">
                  <c:v>15.774000000000001</c:v>
                </c:pt>
                <c:pt idx="19079">
                  <c:v>15.775</c:v>
                </c:pt>
                <c:pt idx="19080">
                  <c:v>15.775</c:v>
                </c:pt>
                <c:pt idx="19081">
                  <c:v>15.776</c:v>
                </c:pt>
                <c:pt idx="19082">
                  <c:v>15.777000000000001</c:v>
                </c:pt>
                <c:pt idx="19083">
                  <c:v>15.778</c:v>
                </c:pt>
                <c:pt idx="19084">
                  <c:v>15.779</c:v>
                </c:pt>
                <c:pt idx="19085">
                  <c:v>15.78</c:v>
                </c:pt>
                <c:pt idx="19086">
                  <c:v>15.78</c:v>
                </c:pt>
                <c:pt idx="19087">
                  <c:v>15.781000000000001</c:v>
                </c:pt>
                <c:pt idx="19088">
                  <c:v>15.782</c:v>
                </c:pt>
                <c:pt idx="19089">
                  <c:v>15.782999999999999</c:v>
                </c:pt>
                <c:pt idx="19090">
                  <c:v>15.784000000000001</c:v>
                </c:pt>
                <c:pt idx="19091">
                  <c:v>15.785</c:v>
                </c:pt>
                <c:pt idx="19092">
                  <c:v>15.785</c:v>
                </c:pt>
                <c:pt idx="19093">
                  <c:v>15.786</c:v>
                </c:pt>
                <c:pt idx="19094">
                  <c:v>15.787000000000001</c:v>
                </c:pt>
                <c:pt idx="19095">
                  <c:v>15.788</c:v>
                </c:pt>
                <c:pt idx="19096">
                  <c:v>15.789</c:v>
                </c:pt>
                <c:pt idx="19097">
                  <c:v>15.790000000000001</c:v>
                </c:pt>
                <c:pt idx="19098">
                  <c:v>15.790000000000001</c:v>
                </c:pt>
                <c:pt idx="19099">
                  <c:v>15.791</c:v>
                </c:pt>
                <c:pt idx="19100">
                  <c:v>15.792</c:v>
                </c:pt>
                <c:pt idx="19101">
                  <c:v>15.793000000000001</c:v>
                </c:pt>
                <c:pt idx="19102">
                  <c:v>15.794</c:v>
                </c:pt>
                <c:pt idx="19103">
                  <c:v>15.795</c:v>
                </c:pt>
                <c:pt idx="19104">
                  <c:v>15.795</c:v>
                </c:pt>
                <c:pt idx="19105">
                  <c:v>15.795999999999999</c:v>
                </c:pt>
                <c:pt idx="19106">
                  <c:v>15.797000000000001</c:v>
                </c:pt>
                <c:pt idx="19107">
                  <c:v>15.798</c:v>
                </c:pt>
                <c:pt idx="19108">
                  <c:v>15.798999999999999</c:v>
                </c:pt>
                <c:pt idx="19109">
                  <c:v>15.798999999999999</c:v>
                </c:pt>
                <c:pt idx="19110">
                  <c:v>15.8</c:v>
                </c:pt>
                <c:pt idx="19111">
                  <c:v>15.801</c:v>
                </c:pt>
                <c:pt idx="19112">
                  <c:v>15.802</c:v>
                </c:pt>
                <c:pt idx="19113">
                  <c:v>15.803000000000001</c:v>
                </c:pt>
                <c:pt idx="19114">
                  <c:v>15.804</c:v>
                </c:pt>
                <c:pt idx="19115">
                  <c:v>15.804</c:v>
                </c:pt>
                <c:pt idx="19116">
                  <c:v>15.805</c:v>
                </c:pt>
                <c:pt idx="19117">
                  <c:v>15.806000000000001</c:v>
                </c:pt>
                <c:pt idx="19118">
                  <c:v>15.807</c:v>
                </c:pt>
                <c:pt idx="19119">
                  <c:v>15.808</c:v>
                </c:pt>
                <c:pt idx="19120">
                  <c:v>15.808999999999999</c:v>
                </c:pt>
                <c:pt idx="19121">
                  <c:v>15.808999999999999</c:v>
                </c:pt>
                <c:pt idx="19122">
                  <c:v>15.81</c:v>
                </c:pt>
                <c:pt idx="19123">
                  <c:v>15.811</c:v>
                </c:pt>
                <c:pt idx="19124">
                  <c:v>15.811999999999999</c:v>
                </c:pt>
                <c:pt idx="19125">
                  <c:v>15.813000000000001</c:v>
                </c:pt>
                <c:pt idx="19126">
                  <c:v>15.814</c:v>
                </c:pt>
                <c:pt idx="19127">
                  <c:v>15.814</c:v>
                </c:pt>
                <c:pt idx="19128">
                  <c:v>15.815</c:v>
                </c:pt>
                <c:pt idx="19129">
                  <c:v>15.816000000000001</c:v>
                </c:pt>
                <c:pt idx="19130">
                  <c:v>15.817</c:v>
                </c:pt>
                <c:pt idx="19131">
                  <c:v>15.818</c:v>
                </c:pt>
                <c:pt idx="19132">
                  <c:v>15.819000000000001</c:v>
                </c:pt>
                <c:pt idx="19133">
                  <c:v>15.819000000000001</c:v>
                </c:pt>
                <c:pt idx="19134">
                  <c:v>15.82</c:v>
                </c:pt>
                <c:pt idx="19135">
                  <c:v>15.821</c:v>
                </c:pt>
                <c:pt idx="19136">
                  <c:v>15.822000000000001</c:v>
                </c:pt>
                <c:pt idx="19137">
                  <c:v>15.823</c:v>
                </c:pt>
                <c:pt idx="19138">
                  <c:v>15.824</c:v>
                </c:pt>
                <c:pt idx="19139">
                  <c:v>15.824</c:v>
                </c:pt>
                <c:pt idx="19140">
                  <c:v>15.824999999999999</c:v>
                </c:pt>
                <c:pt idx="19141">
                  <c:v>15.826000000000001</c:v>
                </c:pt>
                <c:pt idx="19142">
                  <c:v>15.827</c:v>
                </c:pt>
                <c:pt idx="19143">
                  <c:v>15.827999999999999</c:v>
                </c:pt>
                <c:pt idx="19144">
                  <c:v>15.829000000000001</c:v>
                </c:pt>
                <c:pt idx="19145">
                  <c:v>15.829000000000001</c:v>
                </c:pt>
                <c:pt idx="19146">
                  <c:v>15.83</c:v>
                </c:pt>
                <c:pt idx="19147">
                  <c:v>15.831</c:v>
                </c:pt>
                <c:pt idx="19148">
                  <c:v>15.832000000000001</c:v>
                </c:pt>
                <c:pt idx="19149">
                  <c:v>15.833</c:v>
                </c:pt>
                <c:pt idx="19150">
                  <c:v>15.834</c:v>
                </c:pt>
                <c:pt idx="19151">
                  <c:v>15.834</c:v>
                </c:pt>
                <c:pt idx="19152">
                  <c:v>15.835000000000001</c:v>
                </c:pt>
                <c:pt idx="19153">
                  <c:v>15.836</c:v>
                </c:pt>
                <c:pt idx="19154">
                  <c:v>15.837</c:v>
                </c:pt>
                <c:pt idx="19155">
                  <c:v>15.838000000000001</c:v>
                </c:pt>
                <c:pt idx="19156">
                  <c:v>15.839</c:v>
                </c:pt>
                <c:pt idx="19157">
                  <c:v>15.839</c:v>
                </c:pt>
                <c:pt idx="19158">
                  <c:v>15.84</c:v>
                </c:pt>
                <c:pt idx="19159">
                  <c:v>15.840999999999999</c:v>
                </c:pt>
                <c:pt idx="19160">
                  <c:v>15.842000000000001</c:v>
                </c:pt>
                <c:pt idx="19161">
                  <c:v>15.843</c:v>
                </c:pt>
                <c:pt idx="19162">
                  <c:v>15.843999999999999</c:v>
                </c:pt>
                <c:pt idx="19163">
                  <c:v>15.843999999999999</c:v>
                </c:pt>
                <c:pt idx="19164">
                  <c:v>15.845000000000001</c:v>
                </c:pt>
                <c:pt idx="19165">
                  <c:v>15.846</c:v>
                </c:pt>
                <c:pt idx="19166">
                  <c:v>15.847</c:v>
                </c:pt>
                <c:pt idx="19167">
                  <c:v>15.848000000000001</c:v>
                </c:pt>
                <c:pt idx="19168">
                  <c:v>15.848000000000001</c:v>
                </c:pt>
                <c:pt idx="19169">
                  <c:v>15.849</c:v>
                </c:pt>
                <c:pt idx="19170">
                  <c:v>15.85</c:v>
                </c:pt>
                <c:pt idx="19171">
                  <c:v>15.851000000000001</c:v>
                </c:pt>
                <c:pt idx="19172">
                  <c:v>15.852</c:v>
                </c:pt>
                <c:pt idx="19173">
                  <c:v>15.853</c:v>
                </c:pt>
                <c:pt idx="19174">
                  <c:v>15.853</c:v>
                </c:pt>
                <c:pt idx="19175">
                  <c:v>15.854000000000001</c:v>
                </c:pt>
                <c:pt idx="19176">
                  <c:v>15.855</c:v>
                </c:pt>
                <c:pt idx="19177">
                  <c:v>15.856</c:v>
                </c:pt>
                <c:pt idx="19178">
                  <c:v>15.856999999999999</c:v>
                </c:pt>
                <c:pt idx="19179">
                  <c:v>15.858000000000001</c:v>
                </c:pt>
                <c:pt idx="19180">
                  <c:v>15.858000000000001</c:v>
                </c:pt>
                <c:pt idx="19181">
                  <c:v>15.859</c:v>
                </c:pt>
                <c:pt idx="19182">
                  <c:v>15.86</c:v>
                </c:pt>
                <c:pt idx="19183">
                  <c:v>15.861000000000001</c:v>
                </c:pt>
                <c:pt idx="19184">
                  <c:v>15.862</c:v>
                </c:pt>
                <c:pt idx="19185">
                  <c:v>15.863</c:v>
                </c:pt>
                <c:pt idx="19186">
                  <c:v>15.863</c:v>
                </c:pt>
                <c:pt idx="19187">
                  <c:v>15.864000000000001</c:v>
                </c:pt>
                <c:pt idx="19188">
                  <c:v>15.865</c:v>
                </c:pt>
                <c:pt idx="19189">
                  <c:v>15.866</c:v>
                </c:pt>
                <c:pt idx="19190">
                  <c:v>15.867000000000001</c:v>
                </c:pt>
                <c:pt idx="19191">
                  <c:v>15.868</c:v>
                </c:pt>
                <c:pt idx="19192">
                  <c:v>15.868</c:v>
                </c:pt>
                <c:pt idx="19193">
                  <c:v>15.869</c:v>
                </c:pt>
                <c:pt idx="19194">
                  <c:v>15.870000000000001</c:v>
                </c:pt>
                <c:pt idx="19195">
                  <c:v>15.871</c:v>
                </c:pt>
                <c:pt idx="19196">
                  <c:v>15.872</c:v>
                </c:pt>
                <c:pt idx="19197">
                  <c:v>15.872999999999999</c:v>
                </c:pt>
                <c:pt idx="19198">
                  <c:v>15.872999999999999</c:v>
                </c:pt>
                <c:pt idx="19199">
                  <c:v>15.874000000000001</c:v>
                </c:pt>
                <c:pt idx="19200">
                  <c:v>15.875</c:v>
                </c:pt>
                <c:pt idx="19201">
                  <c:v>15.875999999999999</c:v>
                </c:pt>
                <c:pt idx="19202">
                  <c:v>15.877000000000001</c:v>
                </c:pt>
                <c:pt idx="19203">
                  <c:v>15.878</c:v>
                </c:pt>
                <c:pt idx="19204">
                  <c:v>15.878</c:v>
                </c:pt>
                <c:pt idx="19205">
                  <c:v>15.879</c:v>
                </c:pt>
                <c:pt idx="19206">
                  <c:v>15.88</c:v>
                </c:pt>
                <c:pt idx="19207">
                  <c:v>15.881</c:v>
                </c:pt>
                <c:pt idx="19208">
                  <c:v>15.882</c:v>
                </c:pt>
                <c:pt idx="19209">
                  <c:v>15.883000000000001</c:v>
                </c:pt>
                <c:pt idx="19210">
                  <c:v>15.883000000000001</c:v>
                </c:pt>
                <c:pt idx="19211">
                  <c:v>15.884</c:v>
                </c:pt>
                <c:pt idx="19212">
                  <c:v>15.885</c:v>
                </c:pt>
                <c:pt idx="19213">
                  <c:v>15.886000000000001</c:v>
                </c:pt>
                <c:pt idx="19214">
                  <c:v>15.887</c:v>
                </c:pt>
                <c:pt idx="19215">
                  <c:v>15.888</c:v>
                </c:pt>
                <c:pt idx="19216">
                  <c:v>15.888</c:v>
                </c:pt>
                <c:pt idx="19217">
                  <c:v>15.888999999999999</c:v>
                </c:pt>
                <c:pt idx="19218">
                  <c:v>15.89</c:v>
                </c:pt>
                <c:pt idx="19219">
                  <c:v>15.891</c:v>
                </c:pt>
                <c:pt idx="19220">
                  <c:v>15.891999999999999</c:v>
                </c:pt>
                <c:pt idx="19221">
                  <c:v>15.893000000000001</c:v>
                </c:pt>
                <c:pt idx="19222">
                  <c:v>15.893000000000001</c:v>
                </c:pt>
                <c:pt idx="19223">
                  <c:v>15.894</c:v>
                </c:pt>
                <c:pt idx="19224">
                  <c:v>15.895</c:v>
                </c:pt>
                <c:pt idx="19225">
                  <c:v>15.896000000000001</c:v>
                </c:pt>
                <c:pt idx="19226">
                  <c:v>15.897</c:v>
                </c:pt>
                <c:pt idx="19227">
                  <c:v>15.898</c:v>
                </c:pt>
                <c:pt idx="19228">
                  <c:v>15.898</c:v>
                </c:pt>
                <c:pt idx="19229">
                  <c:v>15.899000000000001</c:v>
                </c:pt>
                <c:pt idx="19230">
                  <c:v>15.9</c:v>
                </c:pt>
                <c:pt idx="19231">
                  <c:v>15.901</c:v>
                </c:pt>
                <c:pt idx="19232">
                  <c:v>15.902000000000001</c:v>
                </c:pt>
                <c:pt idx="19233">
                  <c:v>15.902000000000001</c:v>
                </c:pt>
                <c:pt idx="19234">
                  <c:v>15.903</c:v>
                </c:pt>
                <c:pt idx="19235">
                  <c:v>15.904</c:v>
                </c:pt>
                <c:pt idx="19236">
                  <c:v>15.904999999999999</c:v>
                </c:pt>
                <c:pt idx="19237">
                  <c:v>15.906000000000001</c:v>
                </c:pt>
                <c:pt idx="19238">
                  <c:v>15.907</c:v>
                </c:pt>
                <c:pt idx="19239">
                  <c:v>15.907</c:v>
                </c:pt>
                <c:pt idx="19240">
                  <c:v>15.907999999999999</c:v>
                </c:pt>
                <c:pt idx="19241">
                  <c:v>15.909000000000001</c:v>
                </c:pt>
                <c:pt idx="19242">
                  <c:v>15.91</c:v>
                </c:pt>
                <c:pt idx="19243">
                  <c:v>15.911</c:v>
                </c:pt>
                <c:pt idx="19244">
                  <c:v>15.912000000000001</c:v>
                </c:pt>
                <c:pt idx="19245">
                  <c:v>15.912000000000001</c:v>
                </c:pt>
                <c:pt idx="19246">
                  <c:v>15.913</c:v>
                </c:pt>
                <c:pt idx="19247">
                  <c:v>15.914</c:v>
                </c:pt>
                <c:pt idx="19248">
                  <c:v>15.915000000000001</c:v>
                </c:pt>
                <c:pt idx="19249">
                  <c:v>15.916</c:v>
                </c:pt>
                <c:pt idx="19250">
                  <c:v>15.917</c:v>
                </c:pt>
                <c:pt idx="19251">
                  <c:v>15.917</c:v>
                </c:pt>
                <c:pt idx="19252">
                  <c:v>15.918000000000001</c:v>
                </c:pt>
                <c:pt idx="19253">
                  <c:v>15.919</c:v>
                </c:pt>
                <c:pt idx="19254">
                  <c:v>15.92</c:v>
                </c:pt>
                <c:pt idx="19255">
                  <c:v>15.920999999999999</c:v>
                </c:pt>
                <c:pt idx="19256">
                  <c:v>15.922000000000001</c:v>
                </c:pt>
                <c:pt idx="19257">
                  <c:v>15.922000000000001</c:v>
                </c:pt>
                <c:pt idx="19258">
                  <c:v>15.923</c:v>
                </c:pt>
                <c:pt idx="19259">
                  <c:v>15.923999999999999</c:v>
                </c:pt>
                <c:pt idx="19260">
                  <c:v>15.925000000000001</c:v>
                </c:pt>
                <c:pt idx="19261">
                  <c:v>15.926</c:v>
                </c:pt>
                <c:pt idx="19262">
                  <c:v>15.927000000000001</c:v>
                </c:pt>
                <c:pt idx="19263">
                  <c:v>15.927000000000001</c:v>
                </c:pt>
                <c:pt idx="19264">
                  <c:v>15.927999999999999</c:v>
                </c:pt>
                <c:pt idx="19265">
                  <c:v>15.929</c:v>
                </c:pt>
                <c:pt idx="19266">
                  <c:v>15.930000000000001</c:v>
                </c:pt>
                <c:pt idx="19267">
                  <c:v>15.930999999999999</c:v>
                </c:pt>
                <c:pt idx="19268">
                  <c:v>15.932</c:v>
                </c:pt>
                <c:pt idx="19269">
                  <c:v>15.932</c:v>
                </c:pt>
                <c:pt idx="19270">
                  <c:v>15.933000000000002</c:v>
                </c:pt>
                <c:pt idx="19271">
                  <c:v>15.933999999999999</c:v>
                </c:pt>
                <c:pt idx="19272">
                  <c:v>15.935</c:v>
                </c:pt>
                <c:pt idx="19273">
                  <c:v>15.936000000000002</c:v>
                </c:pt>
                <c:pt idx="19274">
                  <c:v>15.936999999999999</c:v>
                </c:pt>
                <c:pt idx="19275">
                  <c:v>15.936999999999999</c:v>
                </c:pt>
                <c:pt idx="19276">
                  <c:v>15.938000000000001</c:v>
                </c:pt>
                <c:pt idx="19277">
                  <c:v>15.939000000000002</c:v>
                </c:pt>
                <c:pt idx="19278">
                  <c:v>15.94</c:v>
                </c:pt>
                <c:pt idx="19279">
                  <c:v>15.941000000000001</c:v>
                </c:pt>
                <c:pt idx="19280">
                  <c:v>15.941999999999998</c:v>
                </c:pt>
                <c:pt idx="19281">
                  <c:v>15.941999999999998</c:v>
                </c:pt>
                <c:pt idx="19282">
                  <c:v>15.943</c:v>
                </c:pt>
                <c:pt idx="19283">
                  <c:v>15.944000000000001</c:v>
                </c:pt>
                <c:pt idx="19284">
                  <c:v>15.944999999999999</c:v>
                </c:pt>
                <c:pt idx="19285">
                  <c:v>15.946</c:v>
                </c:pt>
                <c:pt idx="19286">
                  <c:v>15.947000000000001</c:v>
                </c:pt>
                <c:pt idx="19287">
                  <c:v>15.947000000000001</c:v>
                </c:pt>
                <c:pt idx="19288">
                  <c:v>15.947999999999999</c:v>
                </c:pt>
                <c:pt idx="19289">
                  <c:v>15.949</c:v>
                </c:pt>
                <c:pt idx="19290">
                  <c:v>15.950000000000001</c:v>
                </c:pt>
                <c:pt idx="19291">
                  <c:v>15.950999999999999</c:v>
                </c:pt>
                <c:pt idx="19292">
                  <c:v>15.952</c:v>
                </c:pt>
                <c:pt idx="19293">
                  <c:v>15.952</c:v>
                </c:pt>
                <c:pt idx="19294">
                  <c:v>15.953000000000001</c:v>
                </c:pt>
                <c:pt idx="19295">
                  <c:v>15.953999999999999</c:v>
                </c:pt>
                <c:pt idx="19296">
                  <c:v>15.955</c:v>
                </c:pt>
                <c:pt idx="19297">
                  <c:v>15.956000000000001</c:v>
                </c:pt>
                <c:pt idx="19298">
                  <c:v>15.956999999999999</c:v>
                </c:pt>
                <c:pt idx="19299">
                  <c:v>15.956999999999999</c:v>
                </c:pt>
                <c:pt idx="19300">
                  <c:v>15.958</c:v>
                </c:pt>
                <c:pt idx="19301">
                  <c:v>15.959000000000001</c:v>
                </c:pt>
                <c:pt idx="19302">
                  <c:v>15.959999999999999</c:v>
                </c:pt>
                <c:pt idx="19303">
                  <c:v>15.961</c:v>
                </c:pt>
                <c:pt idx="19304">
                  <c:v>15.962000000000002</c:v>
                </c:pt>
                <c:pt idx="19305">
                  <c:v>15.962000000000002</c:v>
                </c:pt>
                <c:pt idx="19306">
                  <c:v>15.962999999999999</c:v>
                </c:pt>
                <c:pt idx="19307">
                  <c:v>15.964</c:v>
                </c:pt>
                <c:pt idx="19308">
                  <c:v>15.965000000000002</c:v>
                </c:pt>
                <c:pt idx="19309">
                  <c:v>15.965999999999999</c:v>
                </c:pt>
                <c:pt idx="19310">
                  <c:v>15.965999999999999</c:v>
                </c:pt>
                <c:pt idx="19311">
                  <c:v>15.967000000000001</c:v>
                </c:pt>
                <c:pt idx="19312">
                  <c:v>15.968000000000002</c:v>
                </c:pt>
                <c:pt idx="19313">
                  <c:v>15.968999999999999</c:v>
                </c:pt>
                <c:pt idx="19314">
                  <c:v>15.97</c:v>
                </c:pt>
                <c:pt idx="19315">
                  <c:v>15.971000000000002</c:v>
                </c:pt>
                <c:pt idx="19316">
                  <c:v>15.971000000000002</c:v>
                </c:pt>
                <c:pt idx="19317">
                  <c:v>15.972</c:v>
                </c:pt>
                <c:pt idx="19318">
                  <c:v>15.973000000000001</c:v>
                </c:pt>
                <c:pt idx="19319">
                  <c:v>15.973999999999998</c:v>
                </c:pt>
                <c:pt idx="19320">
                  <c:v>15.975</c:v>
                </c:pt>
                <c:pt idx="19321">
                  <c:v>15.976000000000001</c:v>
                </c:pt>
                <c:pt idx="19322">
                  <c:v>15.976000000000001</c:v>
                </c:pt>
                <c:pt idx="19323">
                  <c:v>15.976999999999999</c:v>
                </c:pt>
                <c:pt idx="19324">
                  <c:v>15.978</c:v>
                </c:pt>
                <c:pt idx="19325">
                  <c:v>15.979000000000001</c:v>
                </c:pt>
                <c:pt idx="19326">
                  <c:v>15.979999999999999</c:v>
                </c:pt>
                <c:pt idx="19327">
                  <c:v>15.981</c:v>
                </c:pt>
                <c:pt idx="19328">
                  <c:v>15.981</c:v>
                </c:pt>
                <c:pt idx="19329">
                  <c:v>15.982000000000001</c:v>
                </c:pt>
                <c:pt idx="19330">
                  <c:v>15.982999999999999</c:v>
                </c:pt>
                <c:pt idx="19331">
                  <c:v>15.984</c:v>
                </c:pt>
                <c:pt idx="19332">
                  <c:v>15.985000000000001</c:v>
                </c:pt>
                <c:pt idx="19333">
                  <c:v>15.985999999999999</c:v>
                </c:pt>
                <c:pt idx="19334">
                  <c:v>15.985999999999999</c:v>
                </c:pt>
                <c:pt idx="19335">
                  <c:v>15.987</c:v>
                </c:pt>
                <c:pt idx="19336">
                  <c:v>15.988000000000001</c:v>
                </c:pt>
                <c:pt idx="19337">
                  <c:v>15.988999999999999</c:v>
                </c:pt>
                <c:pt idx="19338">
                  <c:v>15.99</c:v>
                </c:pt>
                <c:pt idx="19339">
                  <c:v>15.991000000000001</c:v>
                </c:pt>
                <c:pt idx="19340">
                  <c:v>15.991000000000001</c:v>
                </c:pt>
                <c:pt idx="19341">
                  <c:v>15.991999999999999</c:v>
                </c:pt>
                <c:pt idx="19342">
                  <c:v>15.993</c:v>
                </c:pt>
                <c:pt idx="19343">
                  <c:v>15.994000000000002</c:v>
                </c:pt>
                <c:pt idx="19344">
                  <c:v>15.994999999999999</c:v>
                </c:pt>
                <c:pt idx="19345">
                  <c:v>15.996</c:v>
                </c:pt>
                <c:pt idx="19346">
                  <c:v>15.996</c:v>
                </c:pt>
                <c:pt idx="19347">
                  <c:v>15.997000000000002</c:v>
                </c:pt>
                <c:pt idx="19348">
                  <c:v>15.997999999999999</c:v>
                </c:pt>
                <c:pt idx="19349">
                  <c:v>15.999000000000001</c:v>
                </c:pt>
                <c:pt idx="19350">
                  <c:v>16</c:v>
                </c:pt>
                <c:pt idx="19351">
                  <c:v>16.000999999999998</c:v>
                </c:pt>
                <c:pt idx="19352">
                  <c:v>16.000999999999998</c:v>
                </c:pt>
                <c:pt idx="19353">
                  <c:v>16.002000000000002</c:v>
                </c:pt>
                <c:pt idx="19354">
                  <c:v>16.003</c:v>
                </c:pt>
                <c:pt idx="19355">
                  <c:v>16.003999999999998</c:v>
                </c:pt>
                <c:pt idx="19356">
                  <c:v>16.005000000000003</c:v>
                </c:pt>
                <c:pt idx="19357">
                  <c:v>16.006</c:v>
                </c:pt>
                <c:pt idx="19358">
                  <c:v>16.006</c:v>
                </c:pt>
                <c:pt idx="19359">
                  <c:v>16.006999999999998</c:v>
                </c:pt>
                <c:pt idx="19360">
                  <c:v>16.008000000000003</c:v>
                </c:pt>
                <c:pt idx="19361">
                  <c:v>16.009</c:v>
                </c:pt>
                <c:pt idx="19362">
                  <c:v>16.009999999999998</c:v>
                </c:pt>
                <c:pt idx="19363">
                  <c:v>16.011000000000003</c:v>
                </c:pt>
                <c:pt idx="19364">
                  <c:v>16.011000000000003</c:v>
                </c:pt>
                <c:pt idx="19365">
                  <c:v>16.012</c:v>
                </c:pt>
                <c:pt idx="19366">
                  <c:v>16.012999999999998</c:v>
                </c:pt>
                <c:pt idx="19367">
                  <c:v>16.014000000000003</c:v>
                </c:pt>
                <c:pt idx="19368">
                  <c:v>16.015000000000001</c:v>
                </c:pt>
                <c:pt idx="19369">
                  <c:v>16.015999999999998</c:v>
                </c:pt>
                <c:pt idx="19370">
                  <c:v>16.015999999999998</c:v>
                </c:pt>
                <c:pt idx="19371">
                  <c:v>16.017000000000003</c:v>
                </c:pt>
                <c:pt idx="19372">
                  <c:v>16.018000000000001</c:v>
                </c:pt>
                <c:pt idx="19373">
                  <c:v>16.018999999999998</c:v>
                </c:pt>
                <c:pt idx="19374">
                  <c:v>16.020000000000003</c:v>
                </c:pt>
                <c:pt idx="19375">
                  <c:v>16.021000000000001</c:v>
                </c:pt>
                <c:pt idx="19376">
                  <c:v>16.021000000000001</c:v>
                </c:pt>
                <c:pt idx="19377">
                  <c:v>16.021999999999998</c:v>
                </c:pt>
                <c:pt idx="19378">
                  <c:v>16.023000000000003</c:v>
                </c:pt>
                <c:pt idx="19379">
                  <c:v>16.024000000000001</c:v>
                </c:pt>
                <c:pt idx="19380">
                  <c:v>16.024999999999999</c:v>
                </c:pt>
                <c:pt idx="19381">
                  <c:v>16.026000000000003</c:v>
                </c:pt>
                <c:pt idx="19382">
                  <c:v>16.026000000000003</c:v>
                </c:pt>
                <c:pt idx="19383">
                  <c:v>16.027000000000001</c:v>
                </c:pt>
                <c:pt idx="19384">
                  <c:v>16.027999999999999</c:v>
                </c:pt>
                <c:pt idx="19385">
                  <c:v>16.029000000000003</c:v>
                </c:pt>
                <c:pt idx="19386">
                  <c:v>16.03</c:v>
                </c:pt>
                <c:pt idx="19387">
                  <c:v>16.030999999999999</c:v>
                </c:pt>
                <c:pt idx="19388">
                  <c:v>16.030999999999999</c:v>
                </c:pt>
                <c:pt idx="19389">
                  <c:v>16.032000000000004</c:v>
                </c:pt>
                <c:pt idx="19390">
                  <c:v>16.033000000000001</c:v>
                </c:pt>
                <c:pt idx="19391">
                  <c:v>16.033999999999999</c:v>
                </c:pt>
                <c:pt idx="19392">
                  <c:v>16.035000000000004</c:v>
                </c:pt>
                <c:pt idx="19393">
                  <c:v>16.036000000000001</c:v>
                </c:pt>
                <c:pt idx="19394">
                  <c:v>16.036000000000001</c:v>
                </c:pt>
                <c:pt idx="19395">
                  <c:v>16.036999999999999</c:v>
                </c:pt>
                <c:pt idx="19396">
                  <c:v>16.037999999999997</c:v>
                </c:pt>
                <c:pt idx="19397">
                  <c:v>16.039000000000001</c:v>
                </c:pt>
                <c:pt idx="19398">
                  <c:v>16.04</c:v>
                </c:pt>
                <c:pt idx="19399">
                  <c:v>16.040999999999997</c:v>
                </c:pt>
                <c:pt idx="19400">
                  <c:v>16.040999999999997</c:v>
                </c:pt>
                <c:pt idx="19401">
                  <c:v>16.042000000000002</c:v>
                </c:pt>
                <c:pt idx="19402">
                  <c:v>16.042999999999999</c:v>
                </c:pt>
                <c:pt idx="19403">
                  <c:v>16.043999999999997</c:v>
                </c:pt>
                <c:pt idx="19404">
                  <c:v>16.045000000000002</c:v>
                </c:pt>
                <c:pt idx="19405">
                  <c:v>16.045000000000002</c:v>
                </c:pt>
                <c:pt idx="19406">
                  <c:v>16.045999999999999</c:v>
                </c:pt>
                <c:pt idx="19407">
                  <c:v>16.046999999999997</c:v>
                </c:pt>
                <c:pt idx="19408">
                  <c:v>16.048000000000002</c:v>
                </c:pt>
                <c:pt idx="19409">
                  <c:v>16.048999999999999</c:v>
                </c:pt>
                <c:pt idx="19410">
                  <c:v>16.049999999999997</c:v>
                </c:pt>
                <c:pt idx="19411">
                  <c:v>16.049999999999997</c:v>
                </c:pt>
                <c:pt idx="19412">
                  <c:v>16.051000000000002</c:v>
                </c:pt>
                <c:pt idx="19413">
                  <c:v>16.052</c:v>
                </c:pt>
                <c:pt idx="19414">
                  <c:v>16.052999999999997</c:v>
                </c:pt>
                <c:pt idx="19415">
                  <c:v>16.054000000000002</c:v>
                </c:pt>
                <c:pt idx="19416">
                  <c:v>16.055</c:v>
                </c:pt>
                <c:pt idx="19417">
                  <c:v>16.055</c:v>
                </c:pt>
                <c:pt idx="19418">
                  <c:v>16.055999999999997</c:v>
                </c:pt>
                <c:pt idx="19419">
                  <c:v>16.057000000000002</c:v>
                </c:pt>
                <c:pt idx="19420">
                  <c:v>16.058</c:v>
                </c:pt>
                <c:pt idx="19421">
                  <c:v>16.058999999999997</c:v>
                </c:pt>
                <c:pt idx="19422">
                  <c:v>16.060000000000002</c:v>
                </c:pt>
                <c:pt idx="19423">
                  <c:v>16.060000000000002</c:v>
                </c:pt>
                <c:pt idx="19424">
                  <c:v>16.061</c:v>
                </c:pt>
                <c:pt idx="19425">
                  <c:v>16.061999999999998</c:v>
                </c:pt>
                <c:pt idx="19426">
                  <c:v>16.063000000000002</c:v>
                </c:pt>
                <c:pt idx="19427">
                  <c:v>16.064</c:v>
                </c:pt>
                <c:pt idx="19428">
                  <c:v>16.064999999999998</c:v>
                </c:pt>
                <c:pt idx="19429">
                  <c:v>16.064999999999998</c:v>
                </c:pt>
                <c:pt idx="19430">
                  <c:v>16.066000000000003</c:v>
                </c:pt>
                <c:pt idx="19431">
                  <c:v>16.067</c:v>
                </c:pt>
                <c:pt idx="19432">
                  <c:v>16.067999999999998</c:v>
                </c:pt>
                <c:pt idx="19433">
                  <c:v>16.069000000000003</c:v>
                </c:pt>
                <c:pt idx="19434">
                  <c:v>16.07</c:v>
                </c:pt>
                <c:pt idx="19435">
                  <c:v>16.07</c:v>
                </c:pt>
                <c:pt idx="19436">
                  <c:v>16.070999999999998</c:v>
                </c:pt>
                <c:pt idx="19437">
                  <c:v>16.072000000000003</c:v>
                </c:pt>
                <c:pt idx="19438">
                  <c:v>16.073</c:v>
                </c:pt>
                <c:pt idx="19439">
                  <c:v>16.073999999999998</c:v>
                </c:pt>
                <c:pt idx="19440">
                  <c:v>16.075000000000003</c:v>
                </c:pt>
                <c:pt idx="19441">
                  <c:v>16.075000000000003</c:v>
                </c:pt>
                <c:pt idx="19442">
                  <c:v>16.076000000000001</c:v>
                </c:pt>
                <c:pt idx="19443">
                  <c:v>16.076999999999998</c:v>
                </c:pt>
                <c:pt idx="19444">
                  <c:v>16.078000000000003</c:v>
                </c:pt>
                <c:pt idx="19445">
                  <c:v>16.079000000000001</c:v>
                </c:pt>
                <c:pt idx="19446">
                  <c:v>16.079999999999998</c:v>
                </c:pt>
                <c:pt idx="19447">
                  <c:v>16.079999999999998</c:v>
                </c:pt>
                <c:pt idx="19448">
                  <c:v>16.081000000000003</c:v>
                </c:pt>
                <c:pt idx="19449">
                  <c:v>16.082000000000001</c:v>
                </c:pt>
                <c:pt idx="19450">
                  <c:v>16.082999999999998</c:v>
                </c:pt>
                <c:pt idx="19451">
                  <c:v>16.084000000000003</c:v>
                </c:pt>
                <c:pt idx="19452">
                  <c:v>16.085000000000001</c:v>
                </c:pt>
                <c:pt idx="19453">
                  <c:v>16.085000000000001</c:v>
                </c:pt>
                <c:pt idx="19454">
                  <c:v>16.085999999999999</c:v>
                </c:pt>
                <c:pt idx="19455">
                  <c:v>16.087000000000003</c:v>
                </c:pt>
                <c:pt idx="19456">
                  <c:v>16.088000000000001</c:v>
                </c:pt>
                <c:pt idx="19457">
                  <c:v>16.088999999999999</c:v>
                </c:pt>
                <c:pt idx="19458">
                  <c:v>16.090000000000003</c:v>
                </c:pt>
                <c:pt idx="19459">
                  <c:v>16.090000000000003</c:v>
                </c:pt>
                <c:pt idx="19460">
                  <c:v>16.091000000000001</c:v>
                </c:pt>
                <c:pt idx="19461">
                  <c:v>16.091999999999999</c:v>
                </c:pt>
                <c:pt idx="19462">
                  <c:v>16.093000000000004</c:v>
                </c:pt>
                <c:pt idx="19463">
                  <c:v>16.094000000000001</c:v>
                </c:pt>
                <c:pt idx="19464">
                  <c:v>16.094999999999999</c:v>
                </c:pt>
                <c:pt idx="19465">
                  <c:v>16.094999999999999</c:v>
                </c:pt>
                <c:pt idx="19466">
                  <c:v>16.096000000000004</c:v>
                </c:pt>
                <c:pt idx="19467">
                  <c:v>16.097000000000001</c:v>
                </c:pt>
                <c:pt idx="19468">
                  <c:v>16.097999999999999</c:v>
                </c:pt>
                <c:pt idx="19469">
                  <c:v>16.098999999999997</c:v>
                </c:pt>
                <c:pt idx="19470">
                  <c:v>16.100000000000001</c:v>
                </c:pt>
                <c:pt idx="19471">
                  <c:v>16.100000000000001</c:v>
                </c:pt>
                <c:pt idx="19472">
                  <c:v>16.100999999999999</c:v>
                </c:pt>
                <c:pt idx="19473">
                  <c:v>16.101999999999997</c:v>
                </c:pt>
                <c:pt idx="19474">
                  <c:v>16.103000000000002</c:v>
                </c:pt>
                <c:pt idx="19475">
                  <c:v>16.103999999999999</c:v>
                </c:pt>
                <c:pt idx="19476">
                  <c:v>16.104999999999997</c:v>
                </c:pt>
                <c:pt idx="19477">
                  <c:v>16.104999999999997</c:v>
                </c:pt>
                <c:pt idx="19478">
                  <c:v>16.106000000000002</c:v>
                </c:pt>
                <c:pt idx="19479">
                  <c:v>16.106999999999999</c:v>
                </c:pt>
                <c:pt idx="19480">
                  <c:v>16.107999999999997</c:v>
                </c:pt>
                <c:pt idx="19481">
                  <c:v>16.109000000000002</c:v>
                </c:pt>
                <c:pt idx="19482">
                  <c:v>16.11</c:v>
                </c:pt>
                <c:pt idx="19483">
                  <c:v>16.11</c:v>
                </c:pt>
                <c:pt idx="19484">
                  <c:v>16.110999999999997</c:v>
                </c:pt>
                <c:pt idx="19485">
                  <c:v>16.112000000000002</c:v>
                </c:pt>
                <c:pt idx="19486">
                  <c:v>16.113</c:v>
                </c:pt>
                <c:pt idx="19487">
                  <c:v>16.113999999999997</c:v>
                </c:pt>
                <c:pt idx="19488">
                  <c:v>16.115000000000002</c:v>
                </c:pt>
                <c:pt idx="19489">
                  <c:v>16.115000000000002</c:v>
                </c:pt>
                <c:pt idx="19490">
                  <c:v>16.116</c:v>
                </c:pt>
                <c:pt idx="19491">
                  <c:v>16.116999999999997</c:v>
                </c:pt>
                <c:pt idx="19492">
                  <c:v>16.118000000000002</c:v>
                </c:pt>
                <c:pt idx="19493">
                  <c:v>16.119</c:v>
                </c:pt>
                <c:pt idx="19494">
                  <c:v>16.119999999999997</c:v>
                </c:pt>
                <c:pt idx="19495">
                  <c:v>16.119999999999997</c:v>
                </c:pt>
                <c:pt idx="19496">
                  <c:v>16.121000000000002</c:v>
                </c:pt>
                <c:pt idx="19497">
                  <c:v>16.122</c:v>
                </c:pt>
                <c:pt idx="19498">
                  <c:v>16.122999999999998</c:v>
                </c:pt>
                <c:pt idx="19499">
                  <c:v>16.124000000000002</c:v>
                </c:pt>
                <c:pt idx="19500">
                  <c:v>16.125</c:v>
                </c:pt>
                <c:pt idx="19501">
                  <c:v>16.125</c:v>
                </c:pt>
                <c:pt idx="19502">
                  <c:v>16.125999999999998</c:v>
                </c:pt>
                <c:pt idx="19503">
                  <c:v>16.127000000000002</c:v>
                </c:pt>
                <c:pt idx="19504">
                  <c:v>16.128</c:v>
                </c:pt>
                <c:pt idx="19505">
                  <c:v>16.128999999999998</c:v>
                </c:pt>
                <c:pt idx="19506">
                  <c:v>16.128999999999998</c:v>
                </c:pt>
                <c:pt idx="19507">
                  <c:v>16.130000000000003</c:v>
                </c:pt>
                <c:pt idx="19508">
                  <c:v>16.131</c:v>
                </c:pt>
                <c:pt idx="19509">
                  <c:v>16.131999999999998</c:v>
                </c:pt>
                <c:pt idx="19510">
                  <c:v>16.133000000000003</c:v>
                </c:pt>
                <c:pt idx="19511">
                  <c:v>16.134</c:v>
                </c:pt>
                <c:pt idx="19512">
                  <c:v>16.134</c:v>
                </c:pt>
                <c:pt idx="19513">
                  <c:v>16.134999999999998</c:v>
                </c:pt>
                <c:pt idx="19514">
                  <c:v>16.136000000000003</c:v>
                </c:pt>
                <c:pt idx="19515">
                  <c:v>16.137</c:v>
                </c:pt>
                <c:pt idx="19516">
                  <c:v>16.137999999999998</c:v>
                </c:pt>
                <c:pt idx="19517">
                  <c:v>16.139000000000003</c:v>
                </c:pt>
                <c:pt idx="19518">
                  <c:v>16.139000000000003</c:v>
                </c:pt>
                <c:pt idx="19519">
                  <c:v>16.14</c:v>
                </c:pt>
                <c:pt idx="19520">
                  <c:v>16.140999999999998</c:v>
                </c:pt>
                <c:pt idx="19521">
                  <c:v>16.142000000000003</c:v>
                </c:pt>
                <c:pt idx="19522">
                  <c:v>16.143000000000001</c:v>
                </c:pt>
                <c:pt idx="19523">
                  <c:v>16.143999999999998</c:v>
                </c:pt>
                <c:pt idx="19524">
                  <c:v>16.143999999999998</c:v>
                </c:pt>
                <c:pt idx="19525">
                  <c:v>16.145000000000003</c:v>
                </c:pt>
                <c:pt idx="19526">
                  <c:v>16.146000000000001</c:v>
                </c:pt>
                <c:pt idx="19527">
                  <c:v>16.146999999999998</c:v>
                </c:pt>
                <c:pt idx="19528">
                  <c:v>16.148000000000003</c:v>
                </c:pt>
                <c:pt idx="19529">
                  <c:v>16.149000000000001</c:v>
                </c:pt>
                <c:pt idx="19530">
                  <c:v>16.149000000000001</c:v>
                </c:pt>
                <c:pt idx="19531">
                  <c:v>16.149999999999999</c:v>
                </c:pt>
                <c:pt idx="19532">
                  <c:v>16.151000000000003</c:v>
                </c:pt>
                <c:pt idx="19533">
                  <c:v>16.152000000000001</c:v>
                </c:pt>
                <c:pt idx="19534">
                  <c:v>16.152999999999999</c:v>
                </c:pt>
                <c:pt idx="19535">
                  <c:v>16.154000000000003</c:v>
                </c:pt>
                <c:pt idx="19536">
                  <c:v>16.154000000000003</c:v>
                </c:pt>
                <c:pt idx="19537">
                  <c:v>16.155000000000001</c:v>
                </c:pt>
                <c:pt idx="19538">
                  <c:v>16.155999999999999</c:v>
                </c:pt>
                <c:pt idx="19539">
                  <c:v>16.157000000000004</c:v>
                </c:pt>
                <c:pt idx="19540">
                  <c:v>16.158000000000001</c:v>
                </c:pt>
                <c:pt idx="19541">
                  <c:v>16.158999999999999</c:v>
                </c:pt>
                <c:pt idx="19542">
                  <c:v>16.158999999999999</c:v>
                </c:pt>
                <c:pt idx="19543">
                  <c:v>16.160000000000004</c:v>
                </c:pt>
                <c:pt idx="19544">
                  <c:v>16.161000000000001</c:v>
                </c:pt>
                <c:pt idx="19545">
                  <c:v>16.161999999999999</c:v>
                </c:pt>
                <c:pt idx="19546">
                  <c:v>16.162999999999997</c:v>
                </c:pt>
                <c:pt idx="19547">
                  <c:v>16.164000000000001</c:v>
                </c:pt>
                <c:pt idx="19548">
                  <c:v>16.164000000000001</c:v>
                </c:pt>
                <c:pt idx="19549">
                  <c:v>16.164999999999999</c:v>
                </c:pt>
                <c:pt idx="19550">
                  <c:v>16.165999999999997</c:v>
                </c:pt>
                <c:pt idx="19551">
                  <c:v>16.167000000000002</c:v>
                </c:pt>
                <c:pt idx="19552">
                  <c:v>16.167999999999999</c:v>
                </c:pt>
                <c:pt idx="19553">
                  <c:v>16.168999999999997</c:v>
                </c:pt>
                <c:pt idx="19554">
                  <c:v>16.168999999999997</c:v>
                </c:pt>
                <c:pt idx="19555">
                  <c:v>16.170000000000002</c:v>
                </c:pt>
                <c:pt idx="19556">
                  <c:v>16.170999999999999</c:v>
                </c:pt>
                <c:pt idx="19557">
                  <c:v>16.171999999999997</c:v>
                </c:pt>
                <c:pt idx="19558">
                  <c:v>16.173000000000002</c:v>
                </c:pt>
                <c:pt idx="19559">
                  <c:v>16.173999999999999</c:v>
                </c:pt>
                <c:pt idx="19560">
                  <c:v>16.173999999999999</c:v>
                </c:pt>
                <c:pt idx="19561">
                  <c:v>16.174999999999997</c:v>
                </c:pt>
                <c:pt idx="19562">
                  <c:v>16.176000000000002</c:v>
                </c:pt>
                <c:pt idx="19563">
                  <c:v>16.177</c:v>
                </c:pt>
                <c:pt idx="19564">
                  <c:v>16.177999999999997</c:v>
                </c:pt>
                <c:pt idx="19565">
                  <c:v>16.179000000000002</c:v>
                </c:pt>
                <c:pt idx="19566">
                  <c:v>16.179000000000002</c:v>
                </c:pt>
                <c:pt idx="19567">
                  <c:v>16.18</c:v>
                </c:pt>
                <c:pt idx="19568">
                  <c:v>16.180999999999997</c:v>
                </c:pt>
                <c:pt idx="19569">
                  <c:v>16.182000000000002</c:v>
                </c:pt>
                <c:pt idx="19570">
                  <c:v>16.183</c:v>
                </c:pt>
                <c:pt idx="19571">
                  <c:v>16.183999999999997</c:v>
                </c:pt>
                <c:pt idx="19572">
                  <c:v>16.183999999999997</c:v>
                </c:pt>
                <c:pt idx="19573">
                  <c:v>16.185000000000002</c:v>
                </c:pt>
                <c:pt idx="19574">
                  <c:v>16.186</c:v>
                </c:pt>
                <c:pt idx="19575">
                  <c:v>16.186999999999998</c:v>
                </c:pt>
                <c:pt idx="19576">
                  <c:v>16.188000000000002</c:v>
                </c:pt>
                <c:pt idx="19577">
                  <c:v>16.189</c:v>
                </c:pt>
                <c:pt idx="19578">
                  <c:v>16.189</c:v>
                </c:pt>
                <c:pt idx="19579">
                  <c:v>16.189999999999998</c:v>
                </c:pt>
                <c:pt idx="19580">
                  <c:v>16.191000000000003</c:v>
                </c:pt>
                <c:pt idx="19581">
                  <c:v>16.192</c:v>
                </c:pt>
                <c:pt idx="19582">
                  <c:v>16.192999999999998</c:v>
                </c:pt>
                <c:pt idx="19583">
                  <c:v>16.194000000000003</c:v>
                </c:pt>
                <c:pt idx="19584">
                  <c:v>16.194000000000003</c:v>
                </c:pt>
                <c:pt idx="19585">
                  <c:v>16.195</c:v>
                </c:pt>
                <c:pt idx="19586">
                  <c:v>16.195999999999998</c:v>
                </c:pt>
                <c:pt idx="19587">
                  <c:v>16.197000000000003</c:v>
                </c:pt>
                <c:pt idx="19588">
                  <c:v>16.198</c:v>
                </c:pt>
                <c:pt idx="19589">
                  <c:v>16.198999999999998</c:v>
                </c:pt>
                <c:pt idx="19590">
                  <c:v>16.198999999999998</c:v>
                </c:pt>
                <c:pt idx="19591">
                  <c:v>16.200000000000003</c:v>
                </c:pt>
                <c:pt idx="19592">
                  <c:v>16.201000000000001</c:v>
                </c:pt>
                <c:pt idx="19593">
                  <c:v>16.201999999999998</c:v>
                </c:pt>
                <c:pt idx="19594">
                  <c:v>16.203000000000003</c:v>
                </c:pt>
                <c:pt idx="19595">
                  <c:v>16.204000000000001</c:v>
                </c:pt>
                <c:pt idx="19596">
                  <c:v>16.204000000000001</c:v>
                </c:pt>
                <c:pt idx="19597">
                  <c:v>16.204999999999998</c:v>
                </c:pt>
                <c:pt idx="19598">
                  <c:v>16.206000000000003</c:v>
                </c:pt>
                <c:pt idx="19599">
                  <c:v>16.207000000000001</c:v>
                </c:pt>
                <c:pt idx="19600">
                  <c:v>16.207999999999998</c:v>
                </c:pt>
                <c:pt idx="19601">
                  <c:v>16.207999999999998</c:v>
                </c:pt>
                <c:pt idx="19602">
                  <c:v>16.209000000000003</c:v>
                </c:pt>
                <c:pt idx="19603">
                  <c:v>16.21</c:v>
                </c:pt>
                <c:pt idx="19604">
                  <c:v>16.210999999999999</c:v>
                </c:pt>
                <c:pt idx="19605">
                  <c:v>16.212000000000003</c:v>
                </c:pt>
                <c:pt idx="19606">
                  <c:v>16.213000000000001</c:v>
                </c:pt>
                <c:pt idx="19607">
                  <c:v>16.213000000000001</c:v>
                </c:pt>
                <c:pt idx="19608">
                  <c:v>16.213999999999999</c:v>
                </c:pt>
                <c:pt idx="19609">
                  <c:v>16.215000000000003</c:v>
                </c:pt>
                <c:pt idx="19610">
                  <c:v>16.216000000000001</c:v>
                </c:pt>
                <c:pt idx="19611">
                  <c:v>16.216999999999999</c:v>
                </c:pt>
                <c:pt idx="19612">
                  <c:v>16.218000000000004</c:v>
                </c:pt>
                <c:pt idx="19613">
                  <c:v>16.218000000000004</c:v>
                </c:pt>
                <c:pt idx="19614">
                  <c:v>16.219000000000001</c:v>
                </c:pt>
                <c:pt idx="19615">
                  <c:v>16.22</c:v>
                </c:pt>
                <c:pt idx="19616">
                  <c:v>16.221000000000004</c:v>
                </c:pt>
                <c:pt idx="19617">
                  <c:v>16.222000000000001</c:v>
                </c:pt>
                <c:pt idx="19618">
                  <c:v>16.222999999999999</c:v>
                </c:pt>
                <c:pt idx="19619">
                  <c:v>16.222999999999999</c:v>
                </c:pt>
                <c:pt idx="19620">
                  <c:v>16.223999999999997</c:v>
                </c:pt>
                <c:pt idx="19621">
                  <c:v>16.225000000000001</c:v>
                </c:pt>
                <c:pt idx="19622">
                  <c:v>16.225999999999999</c:v>
                </c:pt>
                <c:pt idx="19623">
                  <c:v>16.226999999999997</c:v>
                </c:pt>
                <c:pt idx="19624">
                  <c:v>16.228000000000002</c:v>
                </c:pt>
                <c:pt idx="19625">
                  <c:v>16.228000000000002</c:v>
                </c:pt>
                <c:pt idx="19626">
                  <c:v>16.228999999999999</c:v>
                </c:pt>
                <c:pt idx="19627">
                  <c:v>16.229999999999997</c:v>
                </c:pt>
                <c:pt idx="19628">
                  <c:v>16.231000000000002</c:v>
                </c:pt>
                <c:pt idx="19629">
                  <c:v>16.231999999999999</c:v>
                </c:pt>
                <c:pt idx="19630">
                  <c:v>16.232999999999997</c:v>
                </c:pt>
                <c:pt idx="19631">
                  <c:v>16.232999999999997</c:v>
                </c:pt>
                <c:pt idx="19632">
                  <c:v>16.234000000000002</c:v>
                </c:pt>
                <c:pt idx="19633">
                  <c:v>16.234999999999999</c:v>
                </c:pt>
                <c:pt idx="19634">
                  <c:v>16.235999999999997</c:v>
                </c:pt>
                <c:pt idx="19635">
                  <c:v>16.237000000000002</c:v>
                </c:pt>
                <c:pt idx="19636">
                  <c:v>16.238</c:v>
                </c:pt>
                <c:pt idx="19637">
                  <c:v>16.238</c:v>
                </c:pt>
                <c:pt idx="19638">
                  <c:v>16.238999999999997</c:v>
                </c:pt>
                <c:pt idx="19639">
                  <c:v>16.240000000000002</c:v>
                </c:pt>
                <c:pt idx="19640">
                  <c:v>16.241</c:v>
                </c:pt>
                <c:pt idx="19641">
                  <c:v>16.241999999999997</c:v>
                </c:pt>
                <c:pt idx="19642">
                  <c:v>16.243000000000002</c:v>
                </c:pt>
                <c:pt idx="19643">
                  <c:v>16.243000000000002</c:v>
                </c:pt>
                <c:pt idx="19644">
                  <c:v>16.244</c:v>
                </c:pt>
                <c:pt idx="19645">
                  <c:v>16.244999999999997</c:v>
                </c:pt>
                <c:pt idx="19646">
                  <c:v>16.246000000000002</c:v>
                </c:pt>
                <c:pt idx="19647">
                  <c:v>16.247</c:v>
                </c:pt>
                <c:pt idx="19648">
                  <c:v>16.247999999999998</c:v>
                </c:pt>
                <c:pt idx="19649">
                  <c:v>16.247999999999998</c:v>
                </c:pt>
                <c:pt idx="19650">
                  <c:v>16.249000000000002</c:v>
                </c:pt>
                <c:pt idx="19651">
                  <c:v>16.25</c:v>
                </c:pt>
                <c:pt idx="19652">
                  <c:v>16.250999999999998</c:v>
                </c:pt>
                <c:pt idx="19653">
                  <c:v>16.252000000000002</c:v>
                </c:pt>
                <c:pt idx="19654">
                  <c:v>16.253</c:v>
                </c:pt>
                <c:pt idx="19655">
                  <c:v>16.253</c:v>
                </c:pt>
                <c:pt idx="19656">
                  <c:v>16.253999999999998</c:v>
                </c:pt>
                <c:pt idx="19657">
                  <c:v>16.255000000000003</c:v>
                </c:pt>
                <c:pt idx="19658">
                  <c:v>16.256</c:v>
                </c:pt>
                <c:pt idx="19659">
                  <c:v>16.256999999999998</c:v>
                </c:pt>
                <c:pt idx="19660">
                  <c:v>16.258000000000003</c:v>
                </c:pt>
                <c:pt idx="19661">
                  <c:v>16.258000000000003</c:v>
                </c:pt>
                <c:pt idx="19662">
                  <c:v>16.259</c:v>
                </c:pt>
                <c:pt idx="19663">
                  <c:v>16.259999999999998</c:v>
                </c:pt>
                <c:pt idx="19664">
                  <c:v>16.261000000000003</c:v>
                </c:pt>
                <c:pt idx="19665">
                  <c:v>16.262</c:v>
                </c:pt>
                <c:pt idx="19666">
                  <c:v>16.262999999999998</c:v>
                </c:pt>
                <c:pt idx="19667">
                  <c:v>16.262999999999998</c:v>
                </c:pt>
                <c:pt idx="19668">
                  <c:v>16.264000000000003</c:v>
                </c:pt>
                <c:pt idx="19669">
                  <c:v>16.265000000000001</c:v>
                </c:pt>
                <c:pt idx="19670">
                  <c:v>16.265999999999998</c:v>
                </c:pt>
                <c:pt idx="19671">
                  <c:v>16.267000000000003</c:v>
                </c:pt>
                <c:pt idx="19672">
                  <c:v>16.268000000000001</c:v>
                </c:pt>
                <c:pt idx="19673">
                  <c:v>16.268000000000001</c:v>
                </c:pt>
                <c:pt idx="19674">
                  <c:v>16.268999999999998</c:v>
                </c:pt>
                <c:pt idx="19675">
                  <c:v>16.270000000000003</c:v>
                </c:pt>
                <c:pt idx="19676">
                  <c:v>16.271000000000001</c:v>
                </c:pt>
                <c:pt idx="19677">
                  <c:v>16.271999999999998</c:v>
                </c:pt>
                <c:pt idx="19678">
                  <c:v>16.273000000000003</c:v>
                </c:pt>
                <c:pt idx="19679">
                  <c:v>16.273000000000003</c:v>
                </c:pt>
                <c:pt idx="19680">
                  <c:v>16.274000000000001</c:v>
                </c:pt>
                <c:pt idx="19681">
                  <c:v>16.274999999999999</c:v>
                </c:pt>
                <c:pt idx="19682">
                  <c:v>16.276000000000003</c:v>
                </c:pt>
                <c:pt idx="19683">
                  <c:v>16.277000000000001</c:v>
                </c:pt>
                <c:pt idx="19684">
                  <c:v>16.277999999999999</c:v>
                </c:pt>
                <c:pt idx="19685">
                  <c:v>16.277999999999999</c:v>
                </c:pt>
                <c:pt idx="19686">
                  <c:v>16.279000000000003</c:v>
                </c:pt>
                <c:pt idx="19687">
                  <c:v>16.28</c:v>
                </c:pt>
                <c:pt idx="19688">
                  <c:v>16.280999999999999</c:v>
                </c:pt>
                <c:pt idx="19689">
                  <c:v>16.282000000000004</c:v>
                </c:pt>
                <c:pt idx="19690">
                  <c:v>16.283000000000001</c:v>
                </c:pt>
                <c:pt idx="19691">
                  <c:v>16.283000000000001</c:v>
                </c:pt>
                <c:pt idx="19692">
                  <c:v>16.283999999999999</c:v>
                </c:pt>
                <c:pt idx="19693">
                  <c:v>16.285000000000004</c:v>
                </c:pt>
                <c:pt idx="19694">
                  <c:v>16.286000000000001</c:v>
                </c:pt>
                <c:pt idx="19695">
                  <c:v>16.286999999999999</c:v>
                </c:pt>
                <c:pt idx="19696">
                  <c:v>16.286999999999999</c:v>
                </c:pt>
                <c:pt idx="19697">
                  <c:v>16.287999999999997</c:v>
                </c:pt>
                <c:pt idx="19698">
                  <c:v>16.289000000000001</c:v>
                </c:pt>
                <c:pt idx="19699">
                  <c:v>16.29</c:v>
                </c:pt>
                <c:pt idx="19700">
                  <c:v>16.290999999999997</c:v>
                </c:pt>
                <c:pt idx="19701">
                  <c:v>16.292000000000002</c:v>
                </c:pt>
                <c:pt idx="19702">
                  <c:v>16.292000000000002</c:v>
                </c:pt>
                <c:pt idx="19703">
                  <c:v>16.292999999999999</c:v>
                </c:pt>
                <c:pt idx="19704">
                  <c:v>16.293999999999997</c:v>
                </c:pt>
                <c:pt idx="19705">
                  <c:v>16.295000000000002</c:v>
                </c:pt>
                <c:pt idx="19706">
                  <c:v>16.295999999999999</c:v>
                </c:pt>
                <c:pt idx="19707">
                  <c:v>16.296999999999997</c:v>
                </c:pt>
                <c:pt idx="19708">
                  <c:v>16.296999999999997</c:v>
                </c:pt>
                <c:pt idx="19709">
                  <c:v>16.298000000000002</c:v>
                </c:pt>
                <c:pt idx="19710">
                  <c:v>16.298999999999999</c:v>
                </c:pt>
                <c:pt idx="19711">
                  <c:v>16.299999999999997</c:v>
                </c:pt>
                <c:pt idx="19712">
                  <c:v>16.301000000000002</c:v>
                </c:pt>
                <c:pt idx="19713">
                  <c:v>16.302</c:v>
                </c:pt>
                <c:pt idx="19714">
                  <c:v>16.302</c:v>
                </c:pt>
                <c:pt idx="19715">
                  <c:v>16.302999999999997</c:v>
                </c:pt>
                <c:pt idx="19716">
                  <c:v>16.304000000000002</c:v>
                </c:pt>
                <c:pt idx="19717">
                  <c:v>16.305</c:v>
                </c:pt>
                <c:pt idx="19718">
                  <c:v>16.305999999999997</c:v>
                </c:pt>
                <c:pt idx="19719">
                  <c:v>16.307000000000002</c:v>
                </c:pt>
                <c:pt idx="19720">
                  <c:v>16.307000000000002</c:v>
                </c:pt>
                <c:pt idx="19721">
                  <c:v>16.308</c:v>
                </c:pt>
                <c:pt idx="19722">
                  <c:v>16.308999999999997</c:v>
                </c:pt>
                <c:pt idx="19723">
                  <c:v>16.310000000000002</c:v>
                </c:pt>
                <c:pt idx="19724">
                  <c:v>16.311</c:v>
                </c:pt>
                <c:pt idx="19725">
                  <c:v>16.311999999999998</c:v>
                </c:pt>
                <c:pt idx="19726">
                  <c:v>16.311999999999998</c:v>
                </c:pt>
                <c:pt idx="19727">
                  <c:v>16.313000000000002</c:v>
                </c:pt>
                <c:pt idx="19728">
                  <c:v>16.314</c:v>
                </c:pt>
                <c:pt idx="19729">
                  <c:v>16.314999999999998</c:v>
                </c:pt>
                <c:pt idx="19730">
                  <c:v>16.316000000000003</c:v>
                </c:pt>
                <c:pt idx="19731">
                  <c:v>16.317</c:v>
                </c:pt>
                <c:pt idx="19732">
                  <c:v>16.317</c:v>
                </c:pt>
                <c:pt idx="19733">
                  <c:v>16.317999999999998</c:v>
                </c:pt>
                <c:pt idx="19734">
                  <c:v>16.319000000000003</c:v>
                </c:pt>
                <c:pt idx="19735">
                  <c:v>16.32</c:v>
                </c:pt>
                <c:pt idx="19736">
                  <c:v>16.320999999999998</c:v>
                </c:pt>
                <c:pt idx="19737">
                  <c:v>16.322000000000003</c:v>
                </c:pt>
                <c:pt idx="19738">
                  <c:v>16.322000000000003</c:v>
                </c:pt>
                <c:pt idx="19739">
                  <c:v>16.323</c:v>
                </c:pt>
                <c:pt idx="19740">
                  <c:v>16.323999999999998</c:v>
                </c:pt>
                <c:pt idx="19741">
                  <c:v>16.325000000000003</c:v>
                </c:pt>
                <c:pt idx="19742">
                  <c:v>16.326000000000001</c:v>
                </c:pt>
                <c:pt idx="19743">
                  <c:v>16.326999999999998</c:v>
                </c:pt>
                <c:pt idx="19744">
                  <c:v>16.326999999999998</c:v>
                </c:pt>
                <c:pt idx="19745">
                  <c:v>16.328000000000003</c:v>
                </c:pt>
                <c:pt idx="19746">
                  <c:v>16.329000000000001</c:v>
                </c:pt>
                <c:pt idx="19747">
                  <c:v>16.329999999999998</c:v>
                </c:pt>
                <c:pt idx="19748">
                  <c:v>16.331000000000003</c:v>
                </c:pt>
                <c:pt idx="19749">
                  <c:v>16.332000000000001</c:v>
                </c:pt>
                <c:pt idx="19750">
                  <c:v>16.332000000000001</c:v>
                </c:pt>
                <c:pt idx="19751">
                  <c:v>16.332999999999998</c:v>
                </c:pt>
                <c:pt idx="19752">
                  <c:v>16.334000000000003</c:v>
                </c:pt>
                <c:pt idx="19753">
                  <c:v>16.335000000000001</c:v>
                </c:pt>
                <c:pt idx="19754">
                  <c:v>16.335999999999999</c:v>
                </c:pt>
                <c:pt idx="19755">
                  <c:v>16.337000000000003</c:v>
                </c:pt>
                <c:pt idx="19756">
                  <c:v>16.337000000000003</c:v>
                </c:pt>
                <c:pt idx="19757">
                  <c:v>16.338000000000001</c:v>
                </c:pt>
                <c:pt idx="19758">
                  <c:v>16.338999999999999</c:v>
                </c:pt>
                <c:pt idx="19759">
                  <c:v>16.340000000000003</c:v>
                </c:pt>
                <c:pt idx="19760">
                  <c:v>16.341000000000001</c:v>
                </c:pt>
                <c:pt idx="19761">
                  <c:v>16.341999999999999</c:v>
                </c:pt>
                <c:pt idx="19762">
                  <c:v>16.341999999999999</c:v>
                </c:pt>
                <c:pt idx="19763">
                  <c:v>16.343000000000004</c:v>
                </c:pt>
                <c:pt idx="19764">
                  <c:v>16.344000000000001</c:v>
                </c:pt>
                <c:pt idx="19765">
                  <c:v>16.344999999999999</c:v>
                </c:pt>
                <c:pt idx="19766">
                  <c:v>16.346000000000004</c:v>
                </c:pt>
                <c:pt idx="19767">
                  <c:v>16.347000000000001</c:v>
                </c:pt>
                <c:pt idx="19768">
                  <c:v>16.347000000000001</c:v>
                </c:pt>
                <c:pt idx="19769">
                  <c:v>16.347999999999999</c:v>
                </c:pt>
                <c:pt idx="19770">
                  <c:v>16.348999999999997</c:v>
                </c:pt>
                <c:pt idx="19771">
                  <c:v>16.350000000000001</c:v>
                </c:pt>
                <c:pt idx="19772">
                  <c:v>16.350999999999999</c:v>
                </c:pt>
                <c:pt idx="19773">
                  <c:v>16.351999999999997</c:v>
                </c:pt>
                <c:pt idx="19774">
                  <c:v>16.351999999999997</c:v>
                </c:pt>
                <c:pt idx="19775">
                  <c:v>16.353000000000002</c:v>
                </c:pt>
                <c:pt idx="19776">
                  <c:v>16.353999999999999</c:v>
                </c:pt>
                <c:pt idx="19777">
                  <c:v>16.354999999999997</c:v>
                </c:pt>
                <c:pt idx="19778">
                  <c:v>16.356000000000002</c:v>
                </c:pt>
                <c:pt idx="19779">
                  <c:v>16.356999999999999</c:v>
                </c:pt>
                <c:pt idx="19780">
                  <c:v>16.356999999999999</c:v>
                </c:pt>
                <c:pt idx="19781">
                  <c:v>16.357999999999997</c:v>
                </c:pt>
                <c:pt idx="19782">
                  <c:v>16.359000000000002</c:v>
                </c:pt>
                <c:pt idx="19783">
                  <c:v>16.36</c:v>
                </c:pt>
                <c:pt idx="19784">
                  <c:v>16.360999999999997</c:v>
                </c:pt>
                <c:pt idx="19785">
                  <c:v>16.362000000000002</c:v>
                </c:pt>
                <c:pt idx="19786">
                  <c:v>16.362000000000002</c:v>
                </c:pt>
                <c:pt idx="19787">
                  <c:v>16.363</c:v>
                </c:pt>
                <c:pt idx="19788">
                  <c:v>16.363999999999997</c:v>
                </c:pt>
                <c:pt idx="19789">
                  <c:v>16.365000000000002</c:v>
                </c:pt>
                <c:pt idx="19790">
                  <c:v>16.366</c:v>
                </c:pt>
                <c:pt idx="19791">
                  <c:v>16.366</c:v>
                </c:pt>
                <c:pt idx="19792">
                  <c:v>16.366999999999997</c:v>
                </c:pt>
                <c:pt idx="19793">
                  <c:v>16.368000000000002</c:v>
                </c:pt>
                <c:pt idx="19794">
                  <c:v>16.369</c:v>
                </c:pt>
                <c:pt idx="19795">
                  <c:v>16.369999999999997</c:v>
                </c:pt>
                <c:pt idx="19796">
                  <c:v>16.371000000000002</c:v>
                </c:pt>
                <c:pt idx="19797">
                  <c:v>16.371000000000002</c:v>
                </c:pt>
                <c:pt idx="19798">
                  <c:v>16.372</c:v>
                </c:pt>
                <c:pt idx="19799">
                  <c:v>16.372999999999998</c:v>
                </c:pt>
                <c:pt idx="19800">
                  <c:v>16.374000000000002</c:v>
                </c:pt>
                <c:pt idx="19801">
                  <c:v>16.375</c:v>
                </c:pt>
                <c:pt idx="19802">
                  <c:v>16.375999999999998</c:v>
                </c:pt>
                <c:pt idx="19803">
                  <c:v>16.375999999999998</c:v>
                </c:pt>
                <c:pt idx="19804">
                  <c:v>16.377000000000002</c:v>
                </c:pt>
                <c:pt idx="19805">
                  <c:v>16.378</c:v>
                </c:pt>
                <c:pt idx="19806">
                  <c:v>16.378999999999998</c:v>
                </c:pt>
                <c:pt idx="19807">
                  <c:v>16.380000000000003</c:v>
                </c:pt>
                <c:pt idx="19808">
                  <c:v>16.381</c:v>
                </c:pt>
                <c:pt idx="19809">
                  <c:v>16.381</c:v>
                </c:pt>
                <c:pt idx="19810">
                  <c:v>16.381999999999998</c:v>
                </c:pt>
                <c:pt idx="19811">
                  <c:v>16.383000000000003</c:v>
                </c:pt>
                <c:pt idx="19812">
                  <c:v>16.384</c:v>
                </c:pt>
                <c:pt idx="19813">
                  <c:v>16.384999999999998</c:v>
                </c:pt>
                <c:pt idx="19814">
                  <c:v>16.386000000000003</c:v>
                </c:pt>
                <c:pt idx="19815">
                  <c:v>16.386000000000003</c:v>
                </c:pt>
                <c:pt idx="19816">
                  <c:v>16.387</c:v>
                </c:pt>
                <c:pt idx="19817">
                  <c:v>16.387999999999998</c:v>
                </c:pt>
                <c:pt idx="19818">
                  <c:v>16.389000000000003</c:v>
                </c:pt>
                <c:pt idx="19819">
                  <c:v>16.39</c:v>
                </c:pt>
                <c:pt idx="19820">
                  <c:v>16.390999999999998</c:v>
                </c:pt>
                <c:pt idx="19821">
                  <c:v>16.390999999999998</c:v>
                </c:pt>
                <c:pt idx="19822">
                  <c:v>16.392000000000003</c:v>
                </c:pt>
                <c:pt idx="19823">
                  <c:v>16.393000000000001</c:v>
                </c:pt>
                <c:pt idx="19824">
                  <c:v>16.393999999999998</c:v>
                </c:pt>
                <c:pt idx="19825">
                  <c:v>16.395000000000003</c:v>
                </c:pt>
                <c:pt idx="19826">
                  <c:v>16.396000000000001</c:v>
                </c:pt>
                <c:pt idx="19827">
                  <c:v>16.396000000000001</c:v>
                </c:pt>
                <c:pt idx="19828">
                  <c:v>16.396999999999998</c:v>
                </c:pt>
                <c:pt idx="19829">
                  <c:v>16.398000000000003</c:v>
                </c:pt>
                <c:pt idx="19830">
                  <c:v>16.399000000000001</c:v>
                </c:pt>
                <c:pt idx="19831">
                  <c:v>16.399999999999999</c:v>
                </c:pt>
                <c:pt idx="19832">
                  <c:v>16.401000000000003</c:v>
                </c:pt>
                <c:pt idx="19833">
                  <c:v>16.401000000000003</c:v>
                </c:pt>
                <c:pt idx="19834">
                  <c:v>16.402000000000001</c:v>
                </c:pt>
                <c:pt idx="19835">
                  <c:v>16.402999999999999</c:v>
                </c:pt>
                <c:pt idx="19836">
                  <c:v>16.404000000000003</c:v>
                </c:pt>
                <c:pt idx="19837">
                  <c:v>16.405000000000001</c:v>
                </c:pt>
                <c:pt idx="19838">
                  <c:v>16.405999999999999</c:v>
                </c:pt>
                <c:pt idx="19839">
                  <c:v>16.405999999999999</c:v>
                </c:pt>
                <c:pt idx="19840">
                  <c:v>16.407000000000004</c:v>
                </c:pt>
                <c:pt idx="19841">
                  <c:v>16.408000000000001</c:v>
                </c:pt>
                <c:pt idx="19842">
                  <c:v>16.408999999999999</c:v>
                </c:pt>
                <c:pt idx="19843">
                  <c:v>16.410000000000004</c:v>
                </c:pt>
                <c:pt idx="19844">
                  <c:v>16.411000000000001</c:v>
                </c:pt>
                <c:pt idx="19845">
                  <c:v>16.411000000000001</c:v>
                </c:pt>
                <c:pt idx="19846">
                  <c:v>16.411999999999999</c:v>
                </c:pt>
                <c:pt idx="19847">
                  <c:v>16.412999999999997</c:v>
                </c:pt>
                <c:pt idx="19848">
                  <c:v>16.414000000000001</c:v>
                </c:pt>
                <c:pt idx="19849">
                  <c:v>16.414999999999999</c:v>
                </c:pt>
                <c:pt idx="19850">
                  <c:v>16.415999999999997</c:v>
                </c:pt>
                <c:pt idx="19851">
                  <c:v>16.415999999999997</c:v>
                </c:pt>
                <c:pt idx="19852">
                  <c:v>16.417000000000002</c:v>
                </c:pt>
                <c:pt idx="19853">
                  <c:v>16.417999999999999</c:v>
                </c:pt>
                <c:pt idx="19854">
                  <c:v>16.418999999999997</c:v>
                </c:pt>
                <c:pt idx="19855">
                  <c:v>16.420000000000002</c:v>
                </c:pt>
                <c:pt idx="19856">
                  <c:v>16.420999999999999</c:v>
                </c:pt>
                <c:pt idx="19857">
                  <c:v>16.420999999999999</c:v>
                </c:pt>
                <c:pt idx="19858">
                  <c:v>16.421999999999997</c:v>
                </c:pt>
                <c:pt idx="19859">
                  <c:v>16.423000000000002</c:v>
                </c:pt>
                <c:pt idx="19860">
                  <c:v>16.423999999999999</c:v>
                </c:pt>
                <c:pt idx="19861">
                  <c:v>16.424999999999997</c:v>
                </c:pt>
                <c:pt idx="19862">
                  <c:v>16.426000000000002</c:v>
                </c:pt>
                <c:pt idx="19863">
                  <c:v>16.426000000000002</c:v>
                </c:pt>
                <c:pt idx="19864">
                  <c:v>16.427</c:v>
                </c:pt>
                <c:pt idx="19865">
                  <c:v>16.427999999999997</c:v>
                </c:pt>
                <c:pt idx="19866">
                  <c:v>16.429000000000002</c:v>
                </c:pt>
                <c:pt idx="19867">
                  <c:v>16.43</c:v>
                </c:pt>
                <c:pt idx="19868">
                  <c:v>16.430999999999997</c:v>
                </c:pt>
                <c:pt idx="19869">
                  <c:v>16.430999999999997</c:v>
                </c:pt>
                <c:pt idx="19870">
                  <c:v>16.432000000000002</c:v>
                </c:pt>
                <c:pt idx="19871">
                  <c:v>16.433</c:v>
                </c:pt>
                <c:pt idx="19872">
                  <c:v>16.433999999999997</c:v>
                </c:pt>
                <c:pt idx="19873">
                  <c:v>16.435000000000002</c:v>
                </c:pt>
                <c:pt idx="19874">
                  <c:v>16.436</c:v>
                </c:pt>
                <c:pt idx="19875">
                  <c:v>16.436</c:v>
                </c:pt>
                <c:pt idx="19876">
                  <c:v>16.436999999999998</c:v>
                </c:pt>
                <c:pt idx="19877">
                  <c:v>16.438000000000002</c:v>
                </c:pt>
                <c:pt idx="19878">
                  <c:v>16.439</c:v>
                </c:pt>
                <c:pt idx="19879">
                  <c:v>16.439999999999998</c:v>
                </c:pt>
                <c:pt idx="19880">
                  <c:v>16.441000000000003</c:v>
                </c:pt>
                <c:pt idx="19881">
                  <c:v>16.441000000000003</c:v>
                </c:pt>
                <c:pt idx="19882">
                  <c:v>16.442</c:v>
                </c:pt>
                <c:pt idx="19883">
                  <c:v>16.442999999999998</c:v>
                </c:pt>
                <c:pt idx="19884">
                  <c:v>16.444000000000003</c:v>
                </c:pt>
                <c:pt idx="19885">
                  <c:v>16.445</c:v>
                </c:pt>
                <c:pt idx="19886">
                  <c:v>16.445999999999998</c:v>
                </c:pt>
                <c:pt idx="19887">
                  <c:v>16.445999999999998</c:v>
                </c:pt>
                <c:pt idx="19888">
                  <c:v>16.447000000000003</c:v>
                </c:pt>
                <c:pt idx="19889">
                  <c:v>16.448</c:v>
                </c:pt>
                <c:pt idx="19890">
                  <c:v>16.448999999999998</c:v>
                </c:pt>
                <c:pt idx="19891">
                  <c:v>16.450000000000003</c:v>
                </c:pt>
                <c:pt idx="19892">
                  <c:v>16.450000000000003</c:v>
                </c:pt>
                <c:pt idx="19893">
                  <c:v>16.451000000000001</c:v>
                </c:pt>
                <c:pt idx="19894">
                  <c:v>16.451999999999998</c:v>
                </c:pt>
                <c:pt idx="19895">
                  <c:v>16.453000000000003</c:v>
                </c:pt>
                <c:pt idx="19896">
                  <c:v>16.454000000000001</c:v>
                </c:pt>
                <c:pt idx="19897">
                  <c:v>16.454999999999998</c:v>
                </c:pt>
                <c:pt idx="19898">
                  <c:v>16.454999999999998</c:v>
                </c:pt>
                <c:pt idx="19899">
                  <c:v>16.456000000000003</c:v>
                </c:pt>
                <c:pt idx="19900">
                  <c:v>16.457000000000001</c:v>
                </c:pt>
                <c:pt idx="19901">
                  <c:v>16.457999999999998</c:v>
                </c:pt>
                <c:pt idx="19902">
                  <c:v>16.459000000000003</c:v>
                </c:pt>
                <c:pt idx="19903">
                  <c:v>16.46</c:v>
                </c:pt>
                <c:pt idx="19904">
                  <c:v>16.46</c:v>
                </c:pt>
                <c:pt idx="19905">
                  <c:v>16.460999999999999</c:v>
                </c:pt>
                <c:pt idx="19906">
                  <c:v>16.462000000000003</c:v>
                </c:pt>
                <c:pt idx="19907">
                  <c:v>16.463000000000001</c:v>
                </c:pt>
                <c:pt idx="19908">
                  <c:v>16.463999999999999</c:v>
                </c:pt>
                <c:pt idx="19909">
                  <c:v>16.465000000000003</c:v>
                </c:pt>
                <c:pt idx="19910">
                  <c:v>16.465000000000003</c:v>
                </c:pt>
                <c:pt idx="19911">
                  <c:v>16.466000000000001</c:v>
                </c:pt>
                <c:pt idx="19912">
                  <c:v>16.466999999999999</c:v>
                </c:pt>
                <c:pt idx="19913">
                  <c:v>16.468000000000004</c:v>
                </c:pt>
                <c:pt idx="19914">
                  <c:v>16.469000000000001</c:v>
                </c:pt>
                <c:pt idx="19915">
                  <c:v>16.47</c:v>
                </c:pt>
                <c:pt idx="19916">
                  <c:v>16.47</c:v>
                </c:pt>
                <c:pt idx="19917">
                  <c:v>16.471000000000004</c:v>
                </c:pt>
                <c:pt idx="19918">
                  <c:v>16.472000000000001</c:v>
                </c:pt>
                <c:pt idx="19919">
                  <c:v>16.472999999999999</c:v>
                </c:pt>
                <c:pt idx="19920">
                  <c:v>16.473999999999997</c:v>
                </c:pt>
                <c:pt idx="19921">
                  <c:v>16.475000000000001</c:v>
                </c:pt>
                <c:pt idx="19922">
                  <c:v>16.475000000000001</c:v>
                </c:pt>
                <c:pt idx="19923">
                  <c:v>16.475999999999999</c:v>
                </c:pt>
                <c:pt idx="19924">
                  <c:v>16.476999999999997</c:v>
                </c:pt>
                <c:pt idx="19925">
                  <c:v>16.478000000000002</c:v>
                </c:pt>
                <c:pt idx="19926">
                  <c:v>16.478999999999999</c:v>
                </c:pt>
                <c:pt idx="19927">
                  <c:v>16.479999999999997</c:v>
                </c:pt>
                <c:pt idx="19928">
                  <c:v>16.479999999999997</c:v>
                </c:pt>
                <c:pt idx="19929">
                  <c:v>16.481000000000002</c:v>
                </c:pt>
                <c:pt idx="19930">
                  <c:v>16.481999999999999</c:v>
                </c:pt>
                <c:pt idx="19931">
                  <c:v>16.482999999999997</c:v>
                </c:pt>
                <c:pt idx="19932">
                  <c:v>16.484000000000002</c:v>
                </c:pt>
                <c:pt idx="19933">
                  <c:v>16.484999999999999</c:v>
                </c:pt>
                <c:pt idx="19934">
                  <c:v>16.484999999999999</c:v>
                </c:pt>
                <c:pt idx="19935">
                  <c:v>16.485999999999997</c:v>
                </c:pt>
                <c:pt idx="19936">
                  <c:v>16.487000000000002</c:v>
                </c:pt>
                <c:pt idx="19937">
                  <c:v>16.488</c:v>
                </c:pt>
                <c:pt idx="19938">
                  <c:v>16.488999999999997</c:v>
                </c:pt>
                <c:pt idx="19939">
                  <c:v>16.490000000000002</c:v>
                </c:pt>
                <c:pt idx="19940">
                  <c:v>16.490000000000002</c:v>
                </c:pt>
                <c:pt idx="19941">
                  <c:v>16.491</c:v>
                </c:pt>
                <c:pt idx="19942">
                  <c:v>16.491999999999997</c:v>
                </c:pt>
                <c:pt idx="19943">
                  <c:v>16.493000000000002</c:v>
                </c:pt>
                <c:pt idx="19944">
                  <c:v>16.494</c:v>
                </c:pt>
                <c:pt idx="19945">
                  <c:v>16.494999999999997</c:v>
                </c:pt>
                <c:pt idx="19946">
                  <c:v>16.494999999999997</c:v>
                </c:pt>
                <c:pt idx="19947">
                  <c:v>16.496000000000002</c:v>
                </c:pt>
                <c:pt idx="19948">
                  <c:v>16.497</c:v>
                </c:pt>
                <c:pt idx="19949">
                  <c:v>16.497999999999998</c:v>
                </c:pt>
                <c:pt idx="19950">
                  <c:v>16.499000000000002</c:v>
                </c:pt>
                <c:pt idx="19951">
                  <c:v>16.5</c:v>
                </c:pt>
                <c:pt idx="19952">
                  <c:v>16.5</c:v>
                </c:pt>
                <c:pt idx="19953">
                  <c:v>16.500999999999998</c:v>
                </c:pt>
                <c:pt idx="19954">
                  <c:v>16.502000000000002</c:v>
                </c:pt>
                <c:pt idx="19955">
                  <c:v>16.503</c:v>
                </c:pt>
                <c:pt idx="19956">
                  <c:v>16.503999999999998</c:v>
                </c:pt>
                <c:pt idx="19957">
                  <c:v>16.505000000000003</c:v>
                </c:pt>
                <c:pt idx="19958">
                  <c:v>16.505000000000003</c:v>
                </c:pt>
                <c:pt idx="19959">
                  <c:v>16.506</c:v>
                </c:pt>
                <c:pt idx="19960">
                  <c:v>16.506999999999998</c:v>
                </c:pt>
                <c:pt idx="19961">
                  <c:v>16.508000000000003</c:v>
                </c:pt>
                <c:pt idx="19962">
                  <c:v>16.509</c:v>
                </c:pt>
                <c:pt idx="19963">
                  <c:v>16.509999999999998</c:v>
                </c:pt>
                <c:pt idx="19964">
                  <c:v>16.509999999999998</c:v>
                </c:pt>
                <c:pt idx="19965">
                  <c:v>16.511000000000003</c:v>
                </c:pt>
                <c:pt idx="19966">
                  <c:v>16.512</c:v>
                </c:pt>
                <c:pt idx="19967">
                  <c:v>16.512999999999998</c:v>
                </c:pt>
                <c:pt idx="19968">
                  <c:v>16.514000000000003</c:v>
                </c:pt>
                <c:pt idx="19969">
                  <c:v>16.515000000000001</c:v>
                </c:pt>
                <c:pt idx="19970">
                  <c:v>16.515000000000001</c:v>
                </c:pt>
                <c:pt idx="19971">
                  <c:v>16.515999999999998</c:v>
                </c:pt>
                <c:pt idx="19972">
                  <c:v>16.517000000000003</c:v>
                </c:pt>
                <c:pt idx="19973">
                  <c:v>16.518000000000001</c:v>
                </c:pt>
                <c:pt idx="19974">
                  <c:v>16.518999999999998</c:v>
                </c:pt>
                <c:pt idx="19975">
                  <c:v>16.520000000000003</c:v>
                </c:pt>
                <c:pt idx="19976">
                  <c:v>16.520000000000003</c:v>
                </c:pt>
                <c:pt idx="19977">
                  <c:v>16.521000000000001</c:v>
                </c:pt>
                <c:pt idx="19978">
                  <c:v>16.521999999999998</c:v>
                </c:pt>
                <c:pt idx="19979">
                  <c:v>16.523000000000003</c:v>
                </c:pt>
                <c:pt idx="19980">
                  <c:v>16.524000000000001</c:v>
                </c:pt>
                <c:pt idx="19981">
                  <c:v>16.524999999999999</c:v>
                </c:pt>
                <c:pt idx="19982">
                  <c:v>16.524999999999999</c:v>
                </c:pt>
                <c:pt idx="19983">
                  <c:v>16.526000000000003</c:v>
                </c:pt>
                <c:pt idx="19984">
                  <c:v>16.527000000000001</c:v>
                </c:pt>
                <c:pt idx="19985">
                  <c:v>16.527999999999999</c:v>
                </c:pt>
                <c:pt idx="19986">
                  <c:v>16.529000000000003</c:v>
                </c:pt>
                <c:pt idx="19987">
                  <c:v>16.529000000000003</c:v>
                </c:pt>
                <c:pt idx="19988">
                  <c:v>16.53</c:v>
                </c:pt>
                <c:pt idx="19989">
                  <c:v>16.530999999999999</c:v>
                </c:pt>
                <c:pt idx="19990">
                  <c:v>16.532000000000004</c:v>
                </c:pt>
                <c:pt idx="19991">
                  <c:v>16.533000000000001</c:v>
                </c:pt>
                <c:pt idx="19992">
                  <c:v>16.533999999999999</c:v>
                </c:pt>
                <c:pt idx="19993">
                  <c:v>16.533999999999999</c:v>
                </c:pt>
                <c:pt idx="19994">
                  <c:v>16.535000000000004</c:v>
                </c:pt>
                <c:pt idx="19995">
                  <c:v>16.536000000000001</c:v>
                </c:pt>
                <c:pt idx="19996">
                  <c:v>16.536999999999999</c:v>
                </c:pt>
                <c:pt idx="19997">
                  <c:v>16.537999999999997</c:v>
                </c:pt>
                <c:pt idx="19998">
                  <c:v>16.539000000000001</c:v>
                </c:pt>
                <c:pt idx="19999">
                  <c:v>16.539000000000001</c:v>
                </c:pt>
                <c:pt idx="20000">
                  <c:v>16.54</c:v>
                </c:pt>
                <c:pt idx="20001">
                  <c:v>16.540999999999997</c:v>
                </c:pt>
                <c:pt idx="20002">
                  <c:v>16.542000000000002</c:v>
                </c:pt>
                <c:pt idx="20003">
                  <c:v>16.542999999999999</c:v>
                </c:pt>
                <c:pt idx="20004">
                  <c:v>16.543999999999997</c:v>
                </c:pt>
                <c:pt idx="20005">
                  <c:v>16.543999999999997</c:v>
                </c:pt>
                <c:pt idx="20006">
                  <c:v>16.545000000000002</c:v>
                </c:pt>
                <c:pt idx="20007">
                  <c:v>16.545999999999999</c:v>
                </c:pt>
                <c:pt idx="20008">
                  <c:v>16.546999999999997</c:v>
                </c:pt>
                <c:pt idx="20009">
                  <c:v>16.548000000000002</c:v>
                </c:pt>
                <c:pt idx="20010">
                  <c:v>16.548999999999999</c:v>
                </c:pt>
                <c:pt idx="20011">
                  <c:v>16.548999999999999</c:v>
                </c:pt>
                <c:pt idx="20012">
                  <c:v>16.549999999999997</c:v>
                </c:pt>
                <c:pt idx="20013">
                  <c:v>16.551000000000002</c:v>
                </c:pt>
                <c:pt idx="20014">
                  <c:v>16.552</c:v>
                </c:pt>
                <c:pt idx="20015">
                  <c:v>16.552999999999997</c:v>
                </c:pt>
                <c:pt idx="20016">
                  <c:v>16.554000000000002</c:v>
                </c:pt>
                <c:pt idx="20017">
                  <c:v>16.554000000000002</c:v>
                </c:pt>
                <c:pt idx="20018">
                  <c:v>16.555</c:v>
                </c:pt>
                <c:pt idx="20019">
                  <c:v>16.555999999999997</c:v>
                </c:pt>
                <c:pt idx="20020">
                  <c:v>16.557000000000002</c:v>
                </c:pt>
                <c:pt idx="20021">
                  <c:v>16.558</c:v>
                </c:pt>
                <c:pt idx="20022">
                  <c:v>16.558999999999997</c:v>
                </c:pt>
                <c:pt idx="20023">
                  <c:v>16.558999999999997</c:v>
                </c:pt>
                <c:pt idx="20024">
                  <c:v>16.560000000000002</c:v>
                </c:pt>
                <c:pt idx="20025">
                  <c:v>16.561</c:v>
                </c:pt>
                <c:pt idx="20026">
                  <c:v>16.561999999999998</c:v>
                </c:pt>
                <c:pt idx="20027">
                  <c:v>16.563000000000002</c:v>
                </c:pt>
                <c:pt idx="20028">
                  <c:v>16.564</c:v>
                </c:pt>
                <c:pt idx="20029">
                  <c:v>16.564</c:v>
                </c:pt>
                <c:pt idx="20030">
                  <c:v>16.564999999999998</c:v>
                </c:pt>
                <c:pt idx="20031">
                  <c:v>16.566000000000003</c:v>
                </c:pt>
                <c:pt idx="20032">
                  <c:v>16.567</c:v>
                </c:pt>
                <c:pt idx="20033">
                  <c:v>16.567999999999998</c:v>
                </c:pt>
                <c:pt idx="20034">
                  <c:v>16.569000000000003</c:v>
                </c:pt>
                <c:pt idx="20035">
                  <c:v>16.569000000000003</c:v>
                </c:pt>
                <c:pt idx="20036">
                  <c:v>16.57</c:v>
                </c:pt>
                <c:pt idx="20037">
                  <c:v>16.570999999999998</c:v>
                </c:pt>
                <c:pt idx="20038">
                  <c:v>16.572000000000003</c:v>
                </c:pt>
                <c:pt idx="20039">
                  <c:v>16.573</c:v>
                </c:pt>
                <c:pt idx="20040">
                  <c:v>16.573999999999998</c:v>
                </c:pt>
                <c:pt idx="20041">
                  <c:v>16.573999999999998</c:v>
                </c:pt>
                <c:pt idx="20042">
                  <c:v>16.575000000000003</c:v>
                </c:pt>
                <c:pt idx="20043">
                  <c:v>16.576000000000001</c:v>
                </c:pt>
                <c:pt idx="20044">
                  <c:v>16.576999999999998</c:v>
                </c:pt>
                <c:pt idx="20045">
                  <c:v>16.578000000000003</c:v>
                </c:pt>
                <c:pt idx="20046">
                  <c:v>16.579000000000001</c:v>
                </c:pt>
                <c:pt idx="20047">
                  <c:v>16.579000000000001</c:v>
                </c:pt>
                <c:pt idx="20048">
                  <c:v>16.579999999999998</c:v>
                </c:pt>
                <c:pt idx="20049">
                  <c:v>16.581000000000003</c:v>
                </c:pt>
                <c:pt idx="20050">
                  <c:v>16.582000000000001</c:v>
                </c:pt>
                <c:pt idx="20051">
                  <c:v>16.582999999999998</c:v>
                </c:pt>
                <c:pt idx="20052">
                  <c:v>16.584000000000003</c:v>
                </c:pt>
                <c:pt idx="20053">
                  <c:v>16.584000000000003</c:v>
                </c:pt>
                <c:pt idx="20054">
                  <c:v>16.585000000000001</c:v>
                </c:pt>
                <c:pt idx="20055">
                  <c:v>16.585999999999999</c:v>
                </c:pt>
                <c:pt idx="20056">
                  <c:v>16.587000000000003</c:v>
                </c:pt>
                <c:pt idx="20057">
                  <c:v>16.588000000000001</c:v>
                </c:pt>
                <c:pt idx="20058">
                  <c:v>16.588999999999999</c:v>
                </c:pt>
                <c:pt idx="20059">
                  <c:v>16.588999999999999</c:v>
                </c:pt>
                <c:pt idx="20060">
                  <c:v>16.590000000000003</c:v>
                </c:pt>
                <c:pt idx="20061">
                  <c:v>16.591000000000001</c:v>
                </c:pt>
                <c:pt idx="20062">
                  <c:v>16.591999999999999</c:v>
                </c:pt>
                <c:pt idx="20063">
                  <c:v>16.593000000000004</c:v>
                </c:pt>
                <c:pt idx="20064">
                  <c:v>16.594000000000001</c:v>
                </c:pt>
                <c:pt idx="20065">
                  <c:v>16.594000000000001</c:v>
                </c:pt>
                <c:pt idx="20066">
                  <c:v>16.594999999999999</c:v>
                </c:pt>
                <c:pt idx="20067">
                  <c:v>16.596000000000004</c:v>
                </c:pt>
                <c:pt idx="20068">
                  <c:v>16.597000000000001</c:v>
                </c:pt>
                <c:pt idx="20069">
                  <c:v>16.597999999999999</c:v>
                </c:pt>
                <c:pt idx="20070">
                  <c:v>16.598999999999997</c:v>
                </c:pt>
                <c:pt idx="20071">
                  <c:v>16.598999999999997</c:v>
                </c:pt>
                <c:pt idx="20072">
                  <c:v>16.600000000000001</c:v>
                </c:pt>
                <c:pt idx="20073">
                  <c:v>16.600999999999999</c:v>
                </c:pt>
                <c:pt idx="20074">
                  <c:v>16.601999999999997</c:v>
                </c:pt>
                <c:pt idx="20075">
                  <c:v>16.603000000000002</c:v>
                </c:pt>
                <c:pt idx="20076">
                  <c:v>16.603999999999999</c:v>
                </c:pt>
                <c:pt idx="20077">
                  <c:v>16.603999999999999</c:v>
                </c:pt>
                <c:pt idx="20078">
                  <c:v>16.604999999999997</c:v>
                </c:pt>
                <c:pt idx="20079">
                  <c:v>16.606000000000002</c:v>
                </c:pt>
                <c:pt idx="20080">
                  <c:v>16.606999999999999</c:v>
                </c:pt>
                <c:pt idx="20081">
                  <c:v>16.607999999999997</c:v>
                </c:pt>
                <c:pt idx="20082">
                  <c:v>16.607999999999997</c:v>
                </c:pt>
                <c:pt idx="20083">
                  <c:v>16.609000000000002</c:v>
                </c:pt>
                <c:pt idx="20084">
                  <c:v>16.61</c:v>
                </c:pt>
                <c:pt idx="20085">
                  <c:v>16.610999999999997</c:v>
                </c:pt>
                <c:pt idx="20086">
                  <c:v>16.612000000000002</c:v>
                </c:pt>
                <c:pt idx="20087">
                  <c:v>16.613</c:v>
                </c:pt>
                <c:pt idx="20088">
                  <c:v>16.613</c:v>
                </c:pt>
                <c:pt idx="20089">
                  <c:v>16.613999999999997</c:v>
                </c:pt>
                <c:pt idx="20090">
                  <c:v>16.615000000000002</c:v>
                </c:pt>
                <c:pt idx="20091">
                  <c:v>16.616</c:v>
                </c:pt>
                <c:pt idx="20092">
                  <c:v>16.616999999999997</c:v>
                </c:pt>
                <c:pt idx="20093">
                  <c:v>16.618000000000002</c:v>
                </c:pt>
                <c:pt idx="20094">
                  <c:v>16.618000000000002</c:v>
                </c:pt>
                <c:pt idx="20095">
                  <c:v>16.619</c:v>
                </c:pt>
                <c:pt idx="20096">
                  <c:v>16.619999999999997</c:v>
                </c:pt>
                <c:pt idx="20097">
                  <c:v>16.621000000000002</c:v>
                </c:pt>
                <c:pt idx="20098">
                  <c:v>16.622</c:v>
                </c:pt>
                <c:pt idx="20099">
                  <c:v>16.622999999999998</c:v>
                </c:pt>
                <c:pt idx="20100">
                  <c:v>16.622999999999998</c:v>
                </c:pt>
                <c:pt idx="20101">
                  <c:v>16.624000000000002</c:v>
                </c:pt>
                <c:pt idx="20102">
                  <c:v>16.625</c:v>
                </c:pt>
                <c:pt idx="20103">
                  <c:v>16.625999999999998</c:v>
                </c:pt>
                <c:pt idx="20104">
                  <c:v>16.627000000000002</c:v>
                </c:pt>
                <c:pt idx="20105">
                  <c:v>16.628</c:v>
                </c:pt>
                <c:pt idx="20106">
                  <c:v>16.628</c:v>
                </c:pt>
                <c:pt idx="20107">
                  <c:v>16.628999999999998</c:v>
                </c:pt>
                <c:pt idx="20108">
                  <c:v>16.630000000000003</c:v>
                </c:pt>
                <c:pt idx="20109">
                  <c:v>16.631</c:v>
                </c:pt>
                <c:pt idx="20110">
                  <c:v>16.631999999999998</c:v>
                </c:pt>
                <c:pt idx="20111">
                  <c:v>16.633000000000003</c:v>
                </c:pt>
                <c:pt idx="20112">
                  <c:v>16.633000000000003</c:v>
                </c:pt>
                <c:pt idx="20113">
                  <c:v>16.634</c:v>
                </c:pt>
                <c:pt idx="20114">
                  <c:v>16.634999999999998</c:v>
                </c:pt>
                <c:pt idx="20115">
                  <c:v>16.636000000000003</c:v>
                </c:pt>
                <c:pt idx="20116">
                  <c:v>16.637</c:v>
                </c:pt>
                <c:pt idx="20117">
                  <c:v>16.637999999999998</c:v>
                </c:pt>
                <c:pt idx="20118">
                  <c:v>16.637999999999998</c:v>
                </c:pt>
                <c:pt idx="20119">
                  <c:v>16.639000000000003</c:v>
                </c:pt>
                <c:pt idx="20120">
                  <c:v>16.64</c:v>
                </c:pt>
                <c:pt idx="20121">
                  <c:v>16.640999999999998</c:v>
                </c:pt>
                <c:pt idx="20122">
                  <c:v>16.642000000000003</c:v>
                </c:pt>
                <c:pt idx="20123">
                  <c:v>16.643000000000001</c:v>
                </c:pt>
                <c:pt idx="20124">
                  <c:v>16.643000000000001</c:v>
                </c:pt>
                <c:pt idx="20125">
                  <c:v>16.643999999999998</c:v>
                </c:pt>
                <c:pt idx="20126">
                  <c:v>16.645000000000003</c:v>
                </c:pt>
                <c:pt idx="20127">
                  <c:v>16.646000000000001</c:v>
                </c:pt>
                <c:pt idx="20128">
                  <c:v>16.646999999999998</c:v>
                </c:pt>
                <c:pt idx="20129">
                  <c:v>16.648000000000003</c:v>
                </c:pt>
                <c:pt idx="20130">
                  <c:v>16.648000000000003</c:v>
                </c:pt>
                <c:pt idx="20131">
                  <c:v>16.649000000000001</c:v>
                </c:pt>
                <c:pt idx="20132">
                  <c:v>16.649999999999999</c:v>
                </c:pt>
                <c:pt idx="20133">
                  <c:v>16.651000000000003</c:v>
                </c:pt>
                <c:pt idx="20134">
                  <c:v>16.652000000000001</c:v>
                </c:pt>
                <c:pt idx="20135">
                  <c:v>16.652999999999999</c:v>
                </c:pt>
                <c:pt idx="20136">
                  <c:v>16.652999999999999</c:v>
                </c:pt>
                <c:pt idx="20137">
                  <c:v>16.654000000000003</c:v>
                </c:pt>
                <c:pt idx="20138">
                  <c:v>16.655000000000001</c:v>
                </c:pt>
                <c:pt idx="20139">
                  <c:v>16.655999999999999</c:v>
                </c:pt>
                <c:pt idx="20140">
                  <c:v>16.657000000000004</c:v>
                </c:pt>
                <c:pt idx="20141">
                  <c:v>16.658000000000001</c:v>
                </c:pt>
                <c:pt idx="20142">
                  <c:v>16.658000000000001</c:v>
                </c:pt>
                <c:pt idx="20143">
                  <c:v>16.658999999999999</c:v>
                </c:pt>
                <c:pt idx="20144">
                  <c:v>16.660000000000004</c:v>
                </c:pt>
                <c:pt idx="20145">
                  <c:v>16.661000000000001</c:v>
                </c:pt>
                <c:pt idx="20146">
                  <c:v>16.661999999999999</c:v>
                </c:pt>
                <c:pt idx="20147">
                  <c:v>16.662999999999997</c:v>
                </c:pt>
                <c:pt idx="20148">
                  <c:v>16.662999999999997</c:v>
                </c:pt>
                <c:pt idx="20149">
                  <c:v>16.664000000000001</c:v>
                </c:pt>
                <c:pt idx="20150">
                  <c:v>16.664999999999999</c:v>
                </c:pt>
                <c:pt idx="20151">
                  <c:v>16.665999999999997</c:v>
                </c:pt>
                <c:pt idx="20152">
                  <c:v>16.667000000000002</c:v>
                </c:pt>
                <c:pt idx="20153">
                  <c:v>16.667999999999999</c:v>
                </c:pt>
                <c:pt idx="20154">
                  <c:v>16.667999999999999</c:v>
                </c:pt>
                <c:pt idx="20155">
                  <c:v>16.668999999999997</c:v>
                </c:pt>
                <c:pt idx="20156">
                  <c:v>16.670000000000002</c:v>
                </c:pt>
                <c:pt idx="20157">
                  <c:v>16.670999999999999</c:v>
                </c:pt>
                <c:pt idx="20158">
                  <c:v>16.671999999999997</c:v>
                </c:pt>
                <c:pt idx="20159">
                  <c:v>16.673000000000002</c:v>
                </c:pt>
                <c:pt idx="20160">
                  <c:v>16.673000000000002</c:v>
                </c:pt>
                <c:pt idx="20161">
                  <c:v>16.673999999999999</c:v>
                </c:pt>
                <c:pt idx="20162">
                  <c:v>16.674999999999997</c:v>
                </c:pt>
                <c:pt idx="20163">
                  <c:v>16.676000000000002</c:v>
                </c:pt>
                <c:pt idx="20164">
                  <c:v>16.677</c:v>
                </c:pt>
                <c:pt idx="20165">
                  <c:v>16.677999999999997</c:v>
                </c:pt>
                <c:pt idx="20166">
                  <c:v>16.677999999999997</c:v>
                </c:pt>
                <c:pt idx="20167">
                  <c:v>16.679000000000002</c:v>
                </c:pt>
                <c:pt idx="20168">
                  <c:v>16.68</c:v>
                </c:pt>
                <c:pt idx="20169">
                  <c:v>16.680999999999997</c:v>
                </c:pt>
                <c:pt idx="20170">
                  <c:v>16.682000000000002</c:v>
                </c:pt>
                <c:pt idx="20171">
                  <c:v>16.683</c:v>
                </c:pt>
                <c:pt idx="20172">
                  <c:v>16.683</c:v>
                </c:pt>
                <c:pt idx="20173">
                  <c:v>16.683999999999997</c:v>
                </c:pt>
                <c:pt idx="20174">
                  <c:v>16.685000000000002</c:v>
                </c:pt>
                <c:pt idx="20175">
                  <c:v>16.686</c:v>
                </c:pt>
                <c:pt idx="20176">
                  <c:v>16.686999999999998</c:v>
                </c:pt>
                <c:pt idx="20177">
                  <c:v>16.686999999999998</c:v>
                </c:pt>
                <c:pt idx="20178">
                  <c:v>16.688000000000002</c:v>
                </c:pt>
                <c:pt idx="20179">
                  <c:v>16.689</c:v>
                </c:pt>
                <c:pt idx="20180">
                  <c:v>16.689999999999998</c:v>
                </c:pt>
                <c:pt idx="20181">
                  <c:v>16.691000000000003</c:v>
                </c:pt>
                <c:pt idx="20182">
                  <c:v>16.692</c:v>
                </c:pt>
                <c:pt idx="20183">
                  <c:v>16.692</c:v>
                </c:pt>
                <c:pt idx="20184">
                  <c:v>16.692999999999998</c:v>
                </c:pt>
                <c:pt idx="20185">
                  <c:v>16.694000000000003</c:v>
                </c:pt>
                <c:pt idx="20186">
                  <c:v>16.695</c:v>
                </c:pt>
                <c:pt idx="20187">
                  <c:v>16.695999999999998</c:v>
                </c:pt>
                <c:pt idx="20188">
                  <c:v>16.697000000000003</c:v>
                </c:pt>
                <c:pt idx="20189">
                  <c:v>16.697000000000003</c:v>
                </c:pt>
                <c:pt idx="20190">
                  <c:v>16.698</c:v>
                </c:pt>
                <c:pt idx="20191">
                  <c:v>16.698999999999998</c:v>
                </c:pt>
                <c:pt idx="20192">
                  <c:v>16.700000000000003</c:v>
                </c:pt>
                <c:pt idx="20193">
                  <c:v>16.701000000000001</c:v>
                </c:pt>
                <c:pt idx="20194">
                  <c:v>16.701999999999998</c:v>
                </c:pt>
                <c:pt idx="20195">
                  <c:v>16.701999999999998</c:v>
                </c:pt>
                <c:pt idx="20196">
                  <c:v>16.703000000000003</c:v>
                </c:pt>
                <c:pt idx="20197">
                  <c:v>16.704000000000001</c:v>
                </c:pt>
                <c:pt idx="20198">
                  <c:v>16.704999999999998</c:v>
                </c:pt>
                <c:pt idx="20199">
                  <c:v>16.706000000000003</c:v>
                </c:pt>
                <c:pt idx="20200">
                  <c:v>16.707000000000001</c:v>
                </c:pt>
                <c:pt idx="20201">
                  <c:v>16.707000000000001</c:v>
                </c:pt>
                <c:pt idx="20202">
                  <c:v>16.707999999999998</c:v>
                </c:pt>
                <c:pt idx="20203">
                  <c:v>16.709000000000003</c:v>
                </c:pt>
                <c:pt idx="20204">
                  <c:v>16.71</c:v>
                </c:pt>
                <c:pt idx="20205">
                  <c:v>16.710999999999999</c:v>
                </c:pt>
                <c:pt idx="20206">
                  <c:v>16.712000000000003</c:v>
                </c:pt>
                <c:pt idx="20207">
                  <c:v>16.712000000000003</c:v>
                </c:pt>
                <c:pt idx="20208">
                  <c:v>16.713000000000001</c:v>
                </c:pt>
                <c:pt idx="20209">
                  <c:v>16.713999999999999</c:v>
                </c:pt>
                <c:pt idx="20210">
                  <c:v>16.715000000000003</c:v>
                </c:pt>
                <c:pt idx="20211">
                  <c:v>16.716000000000001</c:v>
                </c:pt>
                <c:pt idx="20212">
                  <c:v>16.716999999999999</c:v>
                </c:pt>
                <c:pt idx="20213">
                  <c:v>16.716999999999999</c:v>
                </c:pt>
                <c:pt idx="20214">
                  <c:v>16.718000000000004</c:v>
                </c:pt>
                <c:pt idx="20215">
                  <c:v>16.719000000000001</c:v>
                </c:pt>
                <c:pt idx="20216">
                  <c:v>16.72</c:v>
                </c:pt>
                <c:pt idx="20217">
                  <c:v>16.721000000000004</c:v>
                </c:pt>
                <c:pt idx="20218">
                  <c:v>16.722000000000001</c:v>
                </c:pt>
                <c:pt idx="20219">
                  <c:v>16.722000000000001</c:v>
                </c:pt>
                <c:pt idx="20220">
                  <c:v>16.722999999999999</c:v>
                </c:pt>
                <c:pt idx="20221">
                  <c:v>16.723999999999997</c:v>
                </c:pt>
                <c:pt idx="20222">
                  <c:v>16.725000000000001</c:v>
                </c:pt>
                <c:pt idx="20223">
                  <c:v>16.725999999999999</c:v>
                </c:pt>
                <c:pt idx="20224">
                  <c:v>16.726999999999997</c:v>
                </c:pt>
                <c:pt idx="20225">
                  <c:v>16.726999999999997</c:v>
                </c:pt>
                <c:pt idx="20226">
                  <c:v>16.728000000000002</c:v>
                </c:pt>
                <c:pt idx="20227">
                  <c:v>16.728999999999999</c:v>
                </c:pt>
                <c:pt idx="20228">
                  <c:v>16.729999999999997</c:v>
                </c:pt>
                <c:pt idx="20229">
                  <c:v>16.731000000000002</c:v>
                </c:pt>
                <c:pt idx="20230">
                  <c:v>16.731999999999999</c:v>
                </c:pt>
                <c:pt idx="20231">
                  <c:v>16.731999999999999</c:v>
                </c:pt>
                <c:pt idx="20232">
                  <c:v>16.732999999999997</c:v>
                </c:pt>
                <c:pt idx="20233">
                  <c:v>16.734000000000002</c:v>
                </c:pt>
                <c:pt idx="20234">
                  <c:v>16.734999999999999</c:v>
                </c:pt>
                <c:pt idx="20235">
                  <c:v>16.735999999999997</c:v>
                </c:pt>
                <c:pt idx="20236">
                  <c:v>16.737000000000002</c:v>
                </c:pt>
                <c:pt idx="20237">
                  <c:v>16.737000000000002</c:v>
                </c:pt>
                <c:pt idx="20238">
                  <c:v>16.738</c:v>
                </c:pt>
                <c:pt idx="20239">
                  <c:v>16.738999999999997</c:v>
                </c:pt>
                <c:pt idx="20240">
                  <c:v>16.740000000000002</c:v>
                </c:pt>
                <c:pt idx="20241">
                  <c:v>16.741</c:v>
                </c:pt>
                <c:pt idx="20242">
                  <c:v>16.741999999999997</c:v>
                </c:pt>
                <c:pt idx="20243">
                  <c:v>16.741999999999997</c:v>
                </c:pt>
                <c:pt idx="20244">
                  <c:v>16.743000000000002</c:v>
                </c:pt>
                <c:pt idx="20245">
                  <c:v>16.744</c:v>
                </c:pt>
                <c:pt idx="20246">
                  <c:v>16.744999999999997</c:v>
                </c:pt>
                <c:pt idx="20247">
                  <c:v>16.746000000000002</c:v>
                </c:pt>
                <c:pt idx="20248">
                  <c:v>16.747</c:v>
                </c:pt>
                <c:pt idx="20249">
                  <c:v>16.747</c:v>
                </c:pt>
                <c:pt idx="20250">
                  <c:v>16.747999999999998</c:v>
                </c:pt>
                <c:pt idx="20251">
                  <c:v>16.749000000000002</c:v>
                </c:pt>
                <c:pt idx="20252">
                  <c:v>16.75</c:v>
                </c:pt>
                <c:pt idx="20253">
                  <c:v>16.750999999999998</c:v>
                </c:pt>
                <c:pt idx="20254">
                  <c:v>16.752000000000002</c:v>
                </c:pt>
                <c:pt idx="20255">
                  <c:v>16.752000000000002</c:v>
                </c:pt>
                <c:pt idx="20256">
                  <c:v>16.753</c:v>
                </c:pt>
                <c:pt idx="20257">
                  <c:v>16.753999999999998</c:v>
                </c:pt>
                <c:pt idx="20258">
                  <c:v>16.755000000000003</c:v>
                </c:pt>
                <c:pt idx="20259">
                  <c:v>16.756</c:v>
                </c:pt>
                <c:pt idx="20260">
                  <c:v>16.756999999999998</c:v>
                </c:pt>
                <c:pt idx="20261">
                  <c:v>16.756999999999998</c:v>
                </c:pt>
                <c:pt idx="20262">
                  <c:v>16.758000000000003</c:v>
                </c:pt>
                <c:pt idx="20263">
                  <c:v>16.759</c:v>
                </c:pt>
                <c:pt idx="20264">
                  <c:v>16.759999999999998</c:v>
                </c:pt>
                <c:pt idx="20265">
                  <c:v>16.761000000000003</c:v>
                </c:pt>
                <c:pt idx="20266">
                  <c:v>16.762</c:v>
                </c:pt>
                <c:pt idx="20267">
                  <c:v>16.762</c:v>
                </c:pt>
                <c:pt idx="20268">
                  <c:v>16.762999999999998</c:v>
                </c:pt>
                <c:pt idx="20269">
                  <c:v>16.764000000000003</c:v>
                </c:pt>
                <c:pt idx="20270">
                  <c:v>16.765000000000001</c:v>
                </c:pt>
                <c:pt idx="20271">
                  <c:v>16.765999999999998</c:v>
                </c:pt>
                <c:pt idx="20272">
                  <c:v>16.765999999999998</c:v>
                </c:pt>
                <c:pt idx="20273">
                  <c:v>16.767000000000003</c:v>
                </c:pt>
                <c:pt idx="20274">
                  <c:v>16.768000000000001</c:v>
                </c:pt>
                <c:pt idx="20275">
                  <c:v>16.768999999999998</c:v>
                </c:pt>
                <c:pt idx="20276">
                  <c:v>16.770000000000003</c:v>
                </c:pt>
                <c:pt idx="20277">
                  <c:v>16.771000000000001</c:v>
                </c:pt>
                <c:pt idx="20278">
                  <c:v>16.771000000000001</c:v>
                </c:pt>
                <c:pt idx="20279">
                  <c:v>16.771999999999998</c:v>
                </c:pt>
                <c:pt idx="20280">
                  <c:v>16.773000000000003</c:v>
                </c:pt>
                <c:pt idx="20281">
                  <c:v>16.774000000000001</c:v>
                </c:pt>
                <c:pt idx="20282">
                  <c:v>16.774999999999999</c:v>
                </c:pt>
                <c:pt idx="20283">
                  <c:v>16.776000000000003</c:v>
                </c:pt>
                <c:pt idx="20284">
                  <c:v>16.776000000000003</c:v>
                </c:pt>
                <c:pt idx="20285">
                  <c:v>16.777000000000001</c:v>
                </c:pt>
                <c:pt idx="20286">
                  <c:v>16.777999999999999</c:v>
                </c:pt>
                <c:pt idx="20287">
                  <c:v>16.779000000000003</c:v>
                </c:pt>
                <c:pt idx="20288">
                  <c:v>16.78</c:v>
                </c:pt>
                <c:pt idx="20289">
                  <c:v>16.780999999999999</c:v>
                </c:pt>
                <c:pt idx="20290">
                  <c:v>16.780999999999999</c:v>
                </c:pt>
                <c:pt idx="20291">
                  <c:v>16.782000000000004</c:v>
                </c:pt>
                <c:pt idx="20292">
                  <c:v>16.783000000000001</c:v>
                </c:pt>
                <c:pt idx="20293">
                  <c:v>16.783999999999999</c:v>
                </c:pt>
                <c:pt idx="20294">
                  <c:v>16.785000000000004</c:v>
                </c:pt>
                <c:pt idx="20295">
                  <c:v>16.786000000000001</c:v>
                </c:pt>
                <c:pt idx="20296">
                  <c:v>16.786000000000001</c:v>
                </c:pt>
                <c:pt idx="20297">
                  <c:v>16.786999999999999</c:v>
                </c:pt>
                <c:pt idx="20298">
                  <c:v>16.787999999999997</c:v>
                </c:pt>
                <c:pt idx="20299">
                  <c:v>16.789000000000001</c:v>
                </c:pt>
                <c:pt idx="20300">
                  <c:v>16.79</c:v>
                </c:pt>
                <c:pt idx="20301">
                  <c:v>16.790999999999997</c:v>
                </c:pt>
                <c:pt idx="20302">
                  <c:v>16.790999999999997</c:v>
                </c:pt>
                <c:pt idx="20303">
                  <c:v>16.792000000000002</c:v>
                </c:pt>
                <c:pt idx="20304">
                  <c:v>16.792999999999999</c:v>
                </c:pt>
                <c:pt idx="20305">
                  <c:v>16.793999999999997</c:v>
                </c:pt>
                <c:pt idx="20306">
                  <c:v>16.795000000000002</c:v>
                </c:pt>
                <c:pt idx="20307">
                  <c:v>16.795999999999999</c:v>
                </c:pt>
                <c:pt idx="20308">
                  <c:v>16.795999999999999</c:v>
                </c:pt>
                <c:pt idx="20309">
                  <c:v>16.796999999999997</c:v>
                </c:pt>
                <c:pt idx="20310">
                  <c:v>16.798000000000002</c:v>
                </c:pt>
                <c:pt idx="20311">
                  <c:v>16.798999999999999</c:v>
                </c:pt>
                <c:pt idx="20312">
                  <c:v>16.799999999999997</c:v>
                </c:pt>
                <c:pt idx="20313">
                  <c:v>16.801000000000002</c:v>
                </c:pt>
                <c:pt idx="20314">
                  <c:v>16.801000000000002</c:v>
                </c:pt>
                <c:pt idx="20315">
                  <c:v>16.802</c:v>
                </c:pt>
                <c:pt idx="20316">
                  <c:v>16.802999999999997</c:v>
                </c:pt>
                <c:pt idx="20317">
                  <c:v>16.804000000000002</c:v>
                </c:pt>
                <c:pt idx="20318">
                  <c:v>16.805</c:v>
                </c:pt>
                <c:pt idx="20319">
                  <c:v>16.805999999999997</c:v>
                </c:pt>
                <c:pt idx="20320">
                  <c:v>16.805999999999997</c:v>
                </c:pt>
                <c:pt idx="20321">
                  <c:v>16.807000000000002</c:v>
                </c:pt>
                <c:pt idx="20322">
                  <c:v>16.808</c:v>
                </c:pt>
                <c:pt idx="20323">
                  <c:v>16.808999999999997</c:v>
                </c:pt>
                <c:pt idx="20324">
                  <c:v>16.810000000000002</c:v>
                </c:pt>
                <c:pt idx="20325">
                  <c:v>16.811</c:v>
                </c:pt>
                <c:pt idx="20326">
                  <c:v>16.811</c:v>
                </c:pt>
                <c:pt idx="20327">
                  <c:v>16.811999999999998</c:v>
                </c:pt>
                <c:pt idx="20328">
                  <c:v>16.813000000000002</c:v>
                </c:pt>
                <c:pt idx="20329">
                  <c:v>16.814</c:v>
                </c:pt>
                <c:pt idx="20330">
                  <c:v>16.814999999999998</c:v>
                </c:pt>
                <c:pt idx="20331">
                  <c:v>16.816000000000003</c:v>
                </c:pt>
                <c:pt idx="20332">
                  <c:v>16.816000000000003</c:v>
                </c:pt>
                <c:pt idx="20333">
                  <c:v>16.817</c:v>
                </c:pt>
                <c:pt idx="20334">
                  <c:v>16.817999999999998</c:v>
                </c:pt>
                <c:pt idx="20335">
                  <c:v>16.819000000000003</c:v>
                </c:pt>
                <c:pt idx="20336">
                  <c:v>16.82</c:v>
                </c:pt>
                <c:pt idx="20337">
                  <c:v>16.820999999999998</c:v>
                </c:pt>
                <c:pt idx="20338">
                  <c:v>16.820999999999998</c:v>
                </c:pt>
                <c:pt idx="20339">
                  <c:v>16.822000000000003</c:v>
                </c:pt>
                <c:pt idx="20340">
                  <c:v>16.823</c:v>
                </c:pt>
                <c:pt idx="20341">
                  <c:v>16.823999999999998</c:v>
                </c:pt>
                <c:pt idx="20342">
                  <c:v>16.825000000000003</c:v>
                </c:pt>
                <c:pt idx="20343">
                  <c:v>16.826000000000001</c:v>
                </c:pt>
                <c:pt idx="20344">
                  <c:v>16.826000000000001</c:v>
                </c:pt>
                <c:pt idx="20345">
                  <c:v>16.826999999999998</c:v>
                </c:pt>
                <c:pt idx="20346">
                  <c:v>16.828000000000003</c:v>
                </c:pt>
                <c:pt idx="20347">
                  <c:v>16.829000000000001</c:v>
                </c:pt>
                <c:pt idx="20348">
                  <c:v>16.829999999999998</c:v>
                </c:pt>
                <c:pt idx="20349">
                  <c:v>16.831000000000003</c:v>
                </c:pt>
                <c:pt idx="20350">
                  <c:v>16.831000000000003</c:v>
                </c:pt>
                <c:pt idx="20351">
                  <c:v>16.832000000000001</c:v>
                </c:pt>
                <c:pt idx="20352">
                  <c:v>16.832999999999998</c:v>
                </c:pt>
                <c:pt idx="20353">
                  <c:v>16.834000000000003</c:v>
                </c:pt>
                <c:pt idx="20354">
                  <c:v>16.835000000000001</c:v>
                </c:pt>
                <c:pt idx="20355">
                  <c:v>16.835999999999999</c:v>
                </c:pt>
                <c:pt idx="20356">
                  <c:v>16.835999999999999</c:v>
                </c:pt>
                <c:pt idx="20357">
                  <c:v>16.837000000000003</c:v>
                </c:pt>
                <c:pt idx="20358">
                  <c:v>16.838000000000001</c:v>
                </c:pt>
                <c:pt idx="20359">
                  <c:v>16.838999999999999</c:v>
                </c:pt>
                <c:pt idx="20360">
                  <c:v>16.840000000000003</c:v>
                </c:pt>
                <c:pt idx="20361">
                  <c:v>16.841000000000001</c:v>
                </c:pt>
                <c:pt idx="20362">
                  <c:v>16.841000000000001</c:v>
                </c:pt>
                <c:pt idx="20363">
                  <c:v>16.841999999999999</c:v>
                </c:pt>
                <c:pt idx="20364">
                  <c:v>16.843000000000004</c:v>
                </c:pt>
                <c:pt idx="20365">
                  <c:v>16.844000000000001</c:v>
                </c:pt>
                <c:pt idx="20366">
                  <c:v>16.844999999999999</c:v>
                </c:pt>
                <c:pt idx="20367">
                  <c:v>16.846000000000004</c:v>
                </c:pt>
                <c:pt idx="20368">
                  <c:v>16.846000000000004</c:v>
                </c:pt>
                <c:pt idx="20369">
                  <c:v>16.847000000000001</c:v>
                </c:pt>
                <c:pt idx="20370">
                  <c:v>16.847999999999999</c:v>
                </c:pt>
                <c:pt idx="20371">
                  <c:v>16.848999999999997</c:v>
                </c:pt>
                <c:pt idx="20372">
                  <c:v>16.850000000000001</c:v>
                </c:pt>
                <c:pt idx="20373">
                  <c:v>16.850000000000001</c:v>
                </c:pt>
                <c:pt idx="20374">
                  <c:v>16.850999999999999</c:v>
                </c:pt>
                <c:pt idx="20375">
                  <c:v>16.851999999999997</c:v>
                </c:pt>
                <c:pt idx="20376">
                  <c:v>16.853000000000002</c:v>
                </c:pt>
                <c:pt idx="20377">
                  <c:v>16.853999999999999</c:v>
                </c:pt>
                <c:pt idx="20378">
                  <c:v>16.854999999999997</c:v>
                </c:pt>
                <c:pt idx="20379">
                  <c:v>16.854999999999997</c:v>
                </c:pt>
                <c:pt idx="20380">
                  <c:v>16.856000000000002</c:v>
                </c:pt>
                <c:pt idx="20381">
                  <c:v>16.856999999999999</c:v>
                </c:pt>
                <c:pt idx="20382">
                  <c:v>16.857999999999997</c:v>
                </c:pt>
                <c:pt idx="20383">
                  <c:v>16.859000000000002</c:v>
                </c:pt>
                <c:pt idx="20384">
                  <c:v>16.86</c:v>
                </c:pt>
                <c:pt idx="20385">
                  <c:v>16.86</c:v>
                </c:pt>
                <c:pt idx="20386">
                  <c:v>16.860999999999997</c:v>
                </c:pt>
                <c:pt idx="20387">
                  <c:v>16.862000000000002</c:v>
                </c:pt>
                <c:pt idx="20388">
                  <c:v>16.863</c:v>
                </c:pt>
                <c:pt idx="20389">
                  <c:v>16.863999999999997</c:v>
                </c:pt>
                <c:pt idx="20390">
                  <c:v>16.865000000000002</c:v>
                </c:pt>
                <c:pt idx="20391">
                  <c:v>16.865000000000002</c:v>
                </c:pt>
                <c:pt idx="20392">
                  <c:v>16.866</c:v>
                </c:pt>
                <c:pt idx="20393">
                  <c:v>16.866999999999997</c:v>
                </c:pt>
                <c:pt idx="20394">
                  <c:v>16.868000000000002</c:v>
                </c:pt>
                <c:pt idx="20395">
                  <c:v>16.869</c:v>
                </c:pt>
                <c:pt idx="20396">
                  <c:v>16.869999999999997</c:v>
                </c:pt>
                <c:pt idx="20397">
                  <c:v>16.869999999999997</c:v>
                </c:pt>
                <c:pt idx="20398">
                  <c:v>16.871000000000002</c:v>
                </c:pt>
                <c:pt idx="20399">
                  <c:v>16.872</c:v>
                </c:pt>
                <c:pt idx="20400">
                  <c:v>16.872999999999998</c:v>
                </c:pt>
                <c:pt idx="20401">
                  <c:v>16.874000000000002</c:v>
                </c:pt>
                <c:pt idx="20402">
                  <c:v>16.875</c:v>
                </c:pt>
                <c:pt idx="20403">
                  <c:v>16.875</c:v>
                </c:pt>
                <c:pt idx="20404">
                  <c:v>16.875999999999998</c:v>
                </c:pt>
                <c:pt idx="20405">
                  <c:v>16.877000000000002</c:v>
                </c:pt>
                <c:pt idx="20406">
                  <c:v>16.878</c:v>
                </c:pt>
                <c:pt idx="20407">
                  <c:v>16.878999999999998</c:v>
                </c:pt>
                <c:pt idx="20408">
                  <c:v>16.880000000000003</c:v>
                </c:pt>
                <c:pt idx="20409">
                  <c:v>16.880000000000003</c:v>
                </c:pt>
                <c:pt idx="20410">
                  <c:v>16.881</c:v>
                </c:pt>
                <c:pt idx="20411">
                  <c:v>16.881999999999998</c:v>
                </c:pt>
                <c:pt idx="20412">
                  <c:v>16.883000000000003</c:v>
                </c:pt>
                <c:pt idx="20413">
                  <c:v>16.884</c:v>
                </c:pt>
                <c:pt idx="20414">
                  <c:v>16.884999999999998</c:v>
                </c:pt>
                <c:pt idx="20415">
                  <c:v>16.884999999999998</c:v>
                </c:pt>
                <c:pt idx="20416">
                  <c:v>16.886000000000003</c:v>
                </c:pt>
                <c:pt idx="20417">
                  <c:v>16.887</c:v>
                </c:pt>
                <c:pt idx="20418">
                  <c:v>16.887999999999998</c:v>
                </c:pt>
                <c:pt idx="20419">
                  <c:v>16.889000000000003</c:v>
                </c:pt>
                <c:pt idx="20420">
                  <c:v>16.89</c:v>
                </c:pt>
                <c:pt idx="20421">
                  <c:v>16.89</c:v>
                </c:pt>
                <c:pt idx="20422">
                  <c:v>16.890999999999998</c:v>
                </c:pt>
                <c:pt idx="20423">
                  <c:v>16.892000000000003</c:v>
                </c:pt>
                <c:pt idx="20424">
                  <c:v>16.893000000000001</c:v>
                </c:pt>
                <c:pt idx="20425">
                  <c:v>16.893999999999998</c:v>
                </c:pt>
                <c:pt idx="20426">
                  <c:v>16.895000000000003</c:v>
                </c:pt>
                <c:pt idx="20427">
                  <c:v>16.895000000000003</c:v>
                </c:pt>
                <c:pt idx="20428">
                  <c:v>16.896000000000001</c:v>
                </c:pt>
                <c:pt idx="20429">
                  <c:v>16.896999999999998</c:v>
                </c:pt>
                <c:pt idx="20430">
                  <c:v>16.898000000000003</c:v>
                </c:pt>
                <c:pt idx="20431">
                  <c:v>16.899000000000001</c:v>
                </c:pt>
                <c:pt idx="20432">
                  <c:v>16.899999999999999</c:v>
                </c:pt>
                <c:pt idx="20433">
                  <c:v>16.899999999999999</c:v>
                </c:pt>
                <c:pt idx="20434">
                  <c:v>16.901000000000003</c:v>
                </c:pt>
                <c:pt idx="20435">
                  <c:v>16.902000000000001</c:v>
                </c:pt>
                <c:pt idx="20436">
                  <c:v>16.902999999999999</c:v>
                </c:pt>
                <c:pt idx="20437">
                  <c:v>16.904000000000003</c:v>
                </c:pt>
                <c:pt idx="20438">
                  <c:v>16.905000000000001</c:v>
                </c:pt>
                <c:pt idx="20439">
                  <c:v>16.905000000000001</c:v>
                </c:pt>
                <c:pt idx="20440">
                  <c:v>16.905999999999999</c:v>
                </c:pt>
                <c:pt idx="20441">
                  <c:v>16.907000000000004</c:v>
                </c:pt>
                <c:pt idx="20442">
                  <c:v>16.908000000000001</c:v>
                </c:pt>
                <c:pt idx="20443">
                  <c:v>16.908999999999999</c:v>
                </c:pt>
                <c:pt idx="20444">
                  <c:v>16.910000000000004</c:v>
                </c:pt>
                <c:pt idx="20445">
                  <c:v>16.910000000000004</c:v>
                </c:pt>
                <c:pt idx="20446">
                  <c:v>16.911000000000001</c:v>
                </c:pt>
                <c:pt idx="20447">
                  <c:v>16.911999999999999</c:v>
                </c:pt>
                <c:pt idx="20448">
                  <c:v>16.912999999999997</c:v>
                </c:pt>
                <c:pt idx="20449">
                  <c:v>16.914000000000001</c:v>
                </c:pt>
                <c:pt idx="20450">
                  <c:v>16.914999999999999</c:v>
                </c:pt>
                <c:pt idx="20451">
                  <c:v>16.914999999999999</c:v>
                </c:pt>
                <c:pt idx="20452">
                  <c:v>16.915999999999997</c:v>
                </c:pt>
                <c:pt idx="20453">
                  <c:v>16.917000000000002</c:v>
                </c:pt>
                <c:pt idx="20454">
                  <c:v>16.917999999999999</c:v>
                </c:pt>
                <c:pt idx="20455">
                  <c:v>16.918999999999997</c:v>
                </c:pt>
                <c:pt idx="20456">
                  <c:v>16.920000000000002</c:v>
                </c:pt>
                <c:pt idx="20457">
                  <c:v>16.920000000000002</c:v>
                </c:pt>
                <c:pt idx="20458">
                  <c:v>16.920999999999999</c:v>
                </c:pt>
                <c:pt idx="20459">
                  <c:v>16.921999999999997</c:v>
                </c:pt>
                <c:pt idx="20460">
                  <c:v>16.923000000000002</c:v>
                </c:pt>
                <c:pt idx="20461">
                  <c:v>16.923999999999999</c:v>
                </c:pt>
                <c:pt idx="20462">
                  <c:v>16.924999999999997</c:v>
                </c:pt>
                <c:pt idx="20463">
                  <c:v>16.924999999999997</c:v>
                </c:pt>
                <c:pt idx="20464">
                  <c:v>16.926000000000002</c:v>
                </c:pt>
                <c:pt idx="20465">
                  <c:v>16.927</c:v>
                </c:pt>
                <c:pt idx="20466">
                  <c:v>16.927999999999997</c:v>
                </c:pt>
                <c:pt idx="20467">
                  <c:v>16.929000000000002</c:v>
                </c:pt>
                <c:pt idx="20468">
                  <c:v>16.929000000000002</c:v>
                </c:pt>
                <c:pt idx="20469">
                  <c:v>16.93</c:v>
                </c:pt>
                <c:pt idx="20470">
                  <c:v>16.930999999999997</c:v>
                </c:pt>
                <c:pt idx="20471">
                  <c:v>16.932000000000002</c:v>
                </c:pt>
                <c:pt idx="20472">
                  <c:v>16.933</c:v>
                </c:pt>
                <c:pt idx="20473">
                  <c:v>16.933999999999997</c:v>
                </c:pt>
                <c:pt idx="20474">
                  <c:v>16.933999999999997</c:v>
                </c:pt>
                <c:pt idx="20475">
                  <c:v>16.935000000000002</c:v>
                </c:pt>
                <c:pt idx="20476">
                  <c:v>16.936</c:v>
                </c:pt>
                <c:pt idx="20477">
                  <c:v>16.936999999999998</c:v>
                </c:pt>
                <c:pt idx="20478">
                  <c:v>16.938000000000002</c:v>
                </c:pt>
                <c:pt idx="20479">
                  <c:v>16.939</c:v>
                </c:pt>
                <c:pt idx="20480">
                  <c:v>16.939</c:v>
                </c:pt>
                <c:pt idx="20481">
                  <c:v>16.939999999999998</c:v>
                </c:pt>
                <c:pt idx="20482">
                  <c:v>16.941000000000003</c:v>
                </c:pt>
                <c:pt idx="20483">
                  <c:v>16.942</c:v>
                </c:pt>
                <c:pt idx="20484">
                  <c:v>16.942999999999998</c:v>
                </c:pt>
                <c:pt idx="20485">
                  <c:v>16.944000000000003</c:v>
                </c:pt>
                <c:pt idx="20486">
                  <c:v>16.944000000000003</c:v>
                </c:pt>
                <c:pt idx="20487">
                  <c:v>16.945</c:v>
                </c:pt>
                <c:pt idx="20488">
                  <c:v>16.945999999999998</c:v>
                </c:pt>
                <c:pt idx="20489">
                  <c:v>16.947000000000003</c:v>
                </c:pt>
                <c:pt idx="20490">
                  <c:v>16.948</c:v>
                </c:pt>
                <c:pt idx="20491">
                  <c:v>16.948999999999998</c:v>
                </c:pt>
                <c:pt idx="20492">
                  <c:v>16.948999999999998</c:v>
                </c:pt>
                <c:pt idx="20493">
                  <c:v>16.950000000000003</c:v>
                </c:pt>
                <c:pt idx="20494">
                  <c:v>16.951000000000001</c:v>
                </c:pt>
                <c:pt idx="20495">
                  <c:v>16.951999999999998</c:v>
                </c:pt>
                <c:pt idx="20496">
                  <c:v>16.953000000000003</c:v>
                </c:pt>
                <c:pt idx="20497">
                  <c:v>16.954000000000001</c:v>
                </c:pt>
                <c:pt idx="20498">
                  <c:v>16.954000000000001</c:v>
                </c:pt>
                <c:pt idx="20499">
                  <c:v>16.954999999999998</c:v>
                </c:pt>
                <c:pt idx="20500">
                  <c:v>16.956000000000003</c:v>
                </c:pt>
                <c:pt idx="20501">
                  <c:v>16.957000000000001</c:v>
                </c:pt>
                <c:pt idx="20502">
                  <c:v>16.957999999999998</c:v>
                </c:pt>
                <c:pt idx="20503">
                  <c:v>16.959000000000003</c:v>
                </c:pt>
                <c:pt idx="20504">
                  <c:v>16.959000000000003</c:v>
                </c:pt>
                <c:pt idx="20505">
                  <c:v>16.96</c:v>
                </c:pt>
                <c:pt idx="20506">
                  <c:v>16.960999999999999</c:v>
                </c:pt>
                <c:pt idx="20507">
                  <c:v>16.962000000000003</c:v>
                </c:pt>
                <c:pt idx="20508">
                  <c:v>16.963000000000001</c:v>
                </c:pt>
                <c:pt idx="20509">
                  <c:v>16.963999999999999</c:v>
                </c:pt>
                <c:pt idx="20510">
                  <c:v>16.963999999999999</c:v>
                </c:pt>
                <c:pt idx="20511">
                  <c:v>16.965000000000003</c:v>
                </c:pt>
                <c:pt idx="20512">
                  <c:v>16.966000000000001</c:v>
                </c:pt>
                <c:pt idx="20513">
                  <c:v>16.966999999999999</c:v>
                </c:pt>
                <c:pt idx="20514">
                  <c:v>16.968000000000004</c:v>
                </c:pt>
                <c:pt idx="20515">
                  <c:v>16.969000000000001</c:v>
                </c:pt>
                <c:pt idx="20516">
                  <c:v>16.969000000000001</c:v>
                </c:pt>
                <c:pt idx="20517">
                  <c:v>16.97</c:v>
                </c:pt>
                <c:pt idx="20518">
                  <c:v>16.971000000000004</c:v>
                </c:pt>
                <c:pt idx="20519">
                  <c:v>16.972000000000001</c:v>
                </c:pt>
                <c:pt idx="20520">
                  <c:v>16.972999999999999</c:v>
                </c:pt>
                <c:pt idx="20521">
                  <c:v>16.973999999999997</c:v>
                </c:pt>
                <c:pt idx="20522">
                  <c:v>16.973999999999997</c:v>
                </c:pt>
                <c:pt idx="20523">
                  <c:v>16.975000000000001</c:v>
                </c:pt>
                <c:pt idx="20524">
                  <c:v>16.975999999999999</c:v>
                </c:pt>
                <c:pt idx="20525">
                  <c:v>16.976999999999997</c:v>
                </c:pt>
                <c:pt idx="20526">
                  <c:v>16.978000000000002</c:v>
                </c:pt>
                <c:pt idx="20527">
                  <c:v>16.978999999999999</c:v>
                </c:pt>
                <c:pt idx="20528">
                  <c:v>16.978999999999999</c:v>
                </c:pt>
                <c:pt idx="20529">
                  <c:v>16.979999999999997</c:v>
                </c:pt>
                <c:pt idx="20530">
                  <c:v>16.981000000000002</c:v>
                </c:pt>
                <c:pt idx="20531">
                  <c:v>16.981999999999999</c:v>
                </c:pt>
                <c:pt idx="20532">
                  <c:v>16.982999999999997</c:v>
                </c:pt>
                <c:pt idx="20533">
                  <c:v>16.984000000000002</c:v>
                </c:pt>
                <c:pt idx="20534">
                  <c:v>16.984000000000002</c:v>
                </c:pt>
                <c:pt idx="20535">
                  <c:v>16.984999999999999</c:v>
                </c:pt>
                <c:pt idx="20536">
                  <c:v>16.985999999999997</c:v>
                </c:pt>
                <c:pt idx="20537">
                  <c:v>16.987000000000002</c:v>
                </c:pt>
                <c:pt idx="20538">
                  <c:v>16.988</c:v>
                </c:pt>
                <c:pt idx="20539">
                  <c:v>16.988999999999997</c:v>
                </c:pt>
                <c:pt idx="20540">
                  <c:v>16.988999999999997</c:v>
                </c:pt>
                <c:pt idx="20541">
                  <c:v>16.990000000000002</c:v>
                </c:pt>
                <c:pt idx="20542">
                  <c:v>16.991</c:v>
                </c:pt>
                <c:pt idx="20543">
                  <c:v>16.991999999999997</c:v>
                </c:pt>
                <c:pt idx="20544">
                  <c:v>16.993000000000002</c:v>
                </c:pt>
                <c:pt idx="20545">
                  <c:v>16.994</c:v>
                </c:pt>
                <c:pt idx="20546">
                  <c:v>16.994</c:v>
                </c:pt>
                <c:pt idx="20547">
                  <c:v>16.994999999999997</c:v>
                </c:pt>
                <c:pt idx="20548">
                  <c:v>16.996000000000002</c:v>
                </c:pt>
                <c:pt idx="20549">
                  <c:v>16.997</c:v>
                </c:pt>
                <c:pt idx="20550">
                  <c:v>16.997999999999998</c:v>
                </c:pt>
                <c:pt idx="20551">
                  <c:v>16.999000000000002</c:v>
                </c:pt>
                <c:pt idx="20552">
                  <c:v>16.999000000000002</c:v>
                </c:pt>
                <c:pt idx="20553">
                  <c:v>17</c:v>
                </c:pt>
                <c:pt idx="20554">
                  <c:v>17.000999999999998</c:v>
                </c:pt>
                <c:pt idx="20555">
                  <c:v>17.002000000000002</c:v>
                </c:pt>
                <c:pt idx="20556">
                  <c:v>17.003</c:v>
                </c:pt>
                <c:pt idx="20557">
                  <c:v>17.003999999999998</c:v>
                </c:pt>
                <c:pt idx="20558">
                  <c:v>17.003999999999998</c:v>
                </c:pt>
                <c:pt idx="20559">
                  <c:v>17.005000000000003</c:v>
                </c:pt>
                <c:pt idx="20560">
                  <c:v>17.006</c:v>
                </c:pt>
                <c:pt idx="20561">
                  <c:v>17.006999999999998</c:v>
                </c:pt>
                <c:pt idx="20562">
                  <c:v>17.008000000000003</c:v>
                </c:pt>
                <c:pt idx="20563">
                  <c:v>17.008000000000003</c:v>
                </c:pt>
                <c:pt idx="20564">
                  <c:v>17.009</c:v>
                </c:pt>
                <c:pt idx="20565">
                  <c:v>17.009999999999998</c:v>
                </c:pt>
                <c:pt idx="20566">
                  <c:v>17.011000000000003</c:v>
                </c:pt>
                <c:pt idx="20567">
                  <c:v>17.012</c:v>
                </c:pt>
                <c:pt idx="20568">
                  <c:v>17.012999999999998</c:v>
                </c:pt>
                <c:pt idx="20569">
                  <c:v>17.012999999999998</c:v>
                </c:pt>
                <c:pt idx="20570">
                  <c:v>17.014000000000003</c:v>
                </c:pt>
                <c:pt idx="20571">
                  <c:v>17.015000000000001</c:v>
                </c:pt>
                <c:pt idx="20572">
                  <c:v>17.015999999999998</c:v>
                </c:pt>
                <c:pt idx="20573">
                  <c:v>17.017000000000003</c:v>
                </c:pt>
                <c:pt idx="20574">
                  <c:v>17.018000000000001</c:v>
                </c:pt>
                <c:pt idx="20575">
                  <c:v>17.018000000000001</c:v>
                </c:pt>
                <c:pt idx="20576">
                  <c:v>17.018999999999998</c:v>
                </c:pt>
                <c:pt idx="20577">
                  <c:v>17.020000000000003</c:v>
                </c:pt>
                <c:pt idx="20578">
                  <c:v>17.021000000000001</c:v>
                </c:pt>
                <c:pt idx="20579">
                  <c:v>17.021999999999998</c:v>
                </c:pt>
                <c:pt idx="20580">
                  <c:v>17.023000000000003</c:v>
                </c:pt>
                <c:pt idx="20581">
                  <c:v>17.023000000000003</c:v>
                </c:pt>
                <c:pt idx="20582">
                  <c:v>17.024000000000001</c:v>
                </c:pt>
                <c:pt idx="20583">
                  <c:v>17.024999999999999</c:v>
                </c:pt>
                <c:pt idx="20584">
                  <c:v>17.026000000000003</c:v>
                </c:pt>
                <c:pt idx="20585">
                  <c:v>17.027000000000001</c:v>
                </c:pt>
                <c:pt idx="20586">
                  <c:v>17.027999999999999</c:v>
                </c:pt>
                <c:pt idx="20587">
                  <c:v>17.027999999999999</c:v>
                </c:pt>
                <c:pt idx="20588">
                  <c:v>17.029000000000003</c:v>
                </c:pt>
                <c:pt idx="20589">
                  <c:v>17.03</c:v>
                </c:pt>
                <c:pt idx="20590">
                  <c:v>17.030999999999999</c:v>
                </c:pt>
                <c:pt idx="20591">
                  <c:v>17.032000000000004</c:v>
                </c:pt>
                <c:pt idx="20592">
                  <c:v>17.033000000000001</c:v>
                </c:pt>
                <c:pt idx="20593">
                  <c:v>17.033000000000001</c:v>
                </c:pt>
                <c:pt idx="20594">
                  <c:v>17.033999999999999</c:v>
                </c:pt>
                <c:pt idx="20595">
                  <c:v>17.035000000000004</c:v>
                </c:pt>
                <c:pt idx="20596">
                  <c:v>17.036000000000001</c:v>
                </c:pt>
                <c:pt idx="20597">
                  <c:v>17.036999999999999</c:v>
                </c:pt>
                <c:pt idx="20598">
                  <c:v>17.037999999999997</c:v>
                </c:pt>
                <c:pt idx="20599">
                  <c:v>17.037999999999997</c:v>
                </c:pt>
                <c:pt idx="20600">
                  <c:v>17.039000000000001</c:v>
                </c:pt>
                <c:pt idx="20601">
                  <c:v>17.04</c:v>
                </c:pt>
                <c:pt idx="20602">
                  <c:v>17.040999999999997</c:v>
                </c:pt>
                <c:pt idx="20603">
                  <c:v>17.042000000000002</c:v>
                </c:pt>
                <c:pt idx="20604">
                  <c:v>17.042999999999999</c:v>
                </c:pt>
                <c:pt idx="20605">
                  <c:v>17.042999999999999</c:v>
                </c:pt>
                <c:pt idx="20606">
                  <c:v>17.043999999999997</c:v>
                </c:pt>
                <c:pt idx="20607">
                  <c:v>17.045000000000002</c:v>
                </c:pt>
                <c:pt idx="20608">
                  <c:v>17.045999999999999</c:v>
                </c:pt>
                <c:pt idx="20609">
                  <c:v>17.046999999999997</c:v>
                </c:pt>
                <c:pt idx="20610">
                  <c:v>17.048000000000002</c:v>
                </c:pt>
                <c:pt idx="20611">
                  <c:v>17.048000000000002</c:v>
                </c:pt>
                <c:pt idx="20612">
                  <c:v>17.048999999999999</c:v>
                </c:pt>
                <c:pt idx="20613">
                  <c:v>17.049999999999997</c:v>
                </c:pt>
                <c:pt idx="20614">
                  <c:v>17.051000000000002</c:v>
                </c:pt>
                <c:pt idx="20615">
                  <c:v>17.052</c:v>
                </c:pt>
                <c:pt idx="20616">
                  <c:v>17.052999999999997</c:v>
                </c:pt>
                <c:pt idx="20617">
                  <c:v>17.052999999999997</c:v>
                </c:pt>
                <c:pt idx="20618">
                  <c:v>17.054000000000002</c:v>
                </c:pt>
                <c:pt idx="20619">
                  <c:v>17.055</c:v>
                </c:pt>
                <c:pt idx="20620">
                  <c:v>17.055999999999997</c:v>
                </c:pt>
                <c:pt idx="20621">
                  <c:v>17.057000000000002</c:v>
                </c:pt>
                <c:pt idx="20622">
                  <c:v>17.058</c:v>
                </c:pt>
                <c:pt idx="20623">
                  <c:v>17.058</c:v>
                </c:pt>
                <c:pt idx="20624">
                  <c:v>17.058999999999997</c:v>
                </c:pt>
                <c:pt idx="20625">
                  <c:v>17.060000000000002</c:v>
                </c:pt>
                <c:pt idx="20626">
                  <c:v>17.061</c:v>
                </c:pt>
                <c:pt idx="20627">
                  <c:v>17.061999999999998</c:v>
                </c:pt>
                <c:pt idx="20628">
                  <c:v>17.063000000000002</c:v>
                </c:pt>
                <c:pt idx="20629">
                  <c:v>17.063000000000002</c:v>
                </c:pt>
                <c:pt idx="20630">
                  <c:v>17.064</c:v>
                </c:pt>
                <c:pt idx="20631">
                  <c:v>17.064999999999998</c:v>
                </c:pt>
                <c:pt idx="20632">
                  <c:v>17.066000000000003</c:v>
                </c:pt>
                <c:pt idx="20633">
                  <c:v>17.067</c:v>
                </c:pt>
                <c:pt idx="20634">
                  <c:v>17.067999999999998</c:v>
                </c:pt>
                <c:pt idx="20635">
                  <c:v>17.067999999999998</c:v>
                </c:pt>
                <c:pt idx="20636">
                  <c:v>17.069000000000003</c:v>
                </c:pt>
                <c:pt idx="20637">
                  <c:v>17.07</c:v>
                </c:pt>
                <c:pt idx="20638">
                  <c:v>17.070999999999998</c:v>
                </c:pt>
                <c:pt idx="20639">
                  <c:v>17.072000000000003</c:v>
                </c:pt>
                <c:pt idx="20640">
                  <c:v>17.073</c:v>
                </c:pt>
                <c:pt idx="20641">
                  <c:v>17.073</c:v>
                </c:pt>
                <c:pt idx="20642">
                  <c:v>17.073999999999998</c:v>
                </c:pt>
                <c:pt idx="20643">
                  <c:v>17.075000000000003</c:v>
                </c:pt>
                <c:pt idx="20644">
                  <c:v>17.076000000000001</c:v>
                </c:pt>
                <c:pt idx="20645">
                  <c:v>17.076999999999998</c:v>
                </c:pt>
                <c:pt idx="20646">
                  <c:v>17.078000000000003</c:v>
                </c:pt>
                <c:pt idx="20647">
                  <c:v>17.078000000000003</c:v>
                </c:pt>
                <c:pt idx="20648">
                  <c:v>17.079000000000001</c:v>
                </c:pt>
                <c:pt idx="20649">
                  <c:v>17.079999999999998</c:v>
                </c:pt>
                <c:pt idx="20650">
                  <c:v>17.081000000000003</c:v>
                </c:pt>
                <c:pt idx="20651">
                  <c:v>17.082000000000001</c:v>
                </c:pt>
                <c:pt idx="20652">
                  <c:v>17.082999999999998</c:v>
                </c:pt>
                <c:pt idx="20653">
                  <c:v>17.082999999999998</c:v>
                </c:pt>
                <c:pt idx="20654">
                  <c:v>17.084000000000003</c:v>
                </c:pt>
                <c:pt idx="20655">
                  <c:v>17.085000000000001</c:v>
                </c:pt>
                <c:pt idx="20656">
                  <c:v>17.085999999999999</c:v>
                </c:pt>
                <c:pt idx="20657">
                  <c:v>17.087000000000003</c:v>
                </c:pt>
                <c:pt idx="20658">
                  <c:v>17.087000000000003</c:v>
                </c:pt>
                <c:pt idx="20659">
                  <c:v>17.088000000000001</c:v>
                </c:pt>
                <c:pt idx="20660">
                  <c:v>17.088999999999999</c:v>
                </c:pt>
                <c:pt idx="20661">
                  <c:v>17.090000000000003</c:v>
                </c:pt>
                <c:pt idx="20662">
                  <c:v>17.091000000000001</c:v>
                </c:pt>
                <c:pt idx="20663">
                  <c:v>17.091999999999999</c:v>
                </c:pt>
                <c:pt idx="20664">
                  <c:v>17.091999999999999</c:v>
                </c:pt>
                <c:pt idx="20665">
                  <c:v>17.093000000000004</c:v>
                </c:pt>
                <c:pt idx="20666">
                  <c:v>17.094000000000001</c:v>
                </c:pt>
                <c:pt idx="20667">
                  <c:v>17.094999999999999</c:v>
                </c:pt>
                <c:pt idx="20668">
                  <c:v>17.096000000000004</c:v>
                </c:pt>
                <c:pt idx="20669">
                  <c:v>17.097000000000001</c:v>
                </c:pt>
                <c:pt idx="20670">
                  <c:v>17.097000000000001</c:v>
                </c:pt>
                <c:pt idx="20671">
                  <c:v>17.097999999999999</c:v>
                </c:pt>
                <c:pt idx="20672">
                  <c:v>17.098999999999997</c:v>
                </c:pt>
                <c:pt idx="20673">
                  <c:v>17.100000000000001</c:v>
                </c:pt>
                <c:pt idx="20674">
                  <c:v>17.100999999999999</c:v>
                </c:pt>
                <c:pt idx="20675">
                  <c:v>17.101999999999997</c:v>
                </c:pt>
                <c:pt idx="20676">
                  <c:v>17.101999999999997</c:v>
                </c:pt>
                <c:pt idx="20677">
                  <c:v>17.103000000000002</c:v>
                </c:pt>
                <c:pt idx="20678">
                  <c:v>17.103999999999999</c:v>
                </c:pt>
                <c:pt idx="20679">
                  <c:v>17.104999999999997</c:v>
                </c:pt>
                <c:pt idx="20680">
                  <c:v>17.106000000000002</c:v>
                </c:pt>
                <c:pt idx="20681">
                  <c:v>17.106999999999999</c:v>
                </c:pt>
                <c:pt idx="20682">
                  <c:v>17.106999999999999</c:v>
                </c:pt>
                <c:pt idx="20683">
                  <c:v>17.107999999999997</c:v>
                </c:pt>
                <c:pt idx="20684">
                  <c:v>17.109000000000002</c:v>
                </c:pt>
                <c:pt idx="20685">
                  <c:v>17.11</c:v>
                </c:pt>
                <c:pt idx="20686">
                  <c:v>17.110999999999997</c:v>
                </c:pt>
                <c:pt idx="20687">
                  <c:v>17.112000000000002</c:v>
                </c:pt>
                <c:pt idx="20688">
                  <c:v>17.112000000000002</c:v>
                </c:pt>
                <c:pt idx="20689">
                  <c:v>17.113</c:v>
                </c:pt>
                <c:pt idx="20690">
                  <c:v>17.113999999999997</c:v>
                </c:pt>
                <c:pt idx="20691">
                  <c:v>17.115000000000002</c:v>
                </c:pt>
                <c:pt idx="20692">
                  <c:v>17.116</c:v>
                </c:pt>
                <c:pt idx="20693">
                  <c:v>17.116999999999997</c:v>
                </c:pt>
                <c:pt idx="20694">
                  <c:v>17.116999999999997</c:v>
                </c:pt>
                <c:pt idx="20695">
                  <c:v>17.118000000000002</c:v>
                </c:pt>
                <c:pt idx="20696">
                  <c:v>17.119</c:v>
                </c:pt>
                <c:pt idx="20697">
                  <c:v>17.119999999999997</c:v>
                </c:pt>
                <c:pt idx="20698">
                  <c:v>17.121000000000002</c:v>
                </c:pt>
                <c:pt idx="20699">
                  <c:v>17.122</c:v>
                </c:pt>
                <c:pt idx="20700">
                  <c:v>17.122</c:v>
                </c:pt>
                <c:pt idx="20701">
                  <c:v>17.122999999999998</c:v>
                </c:pt>
                <c:pt idx="20702">
                  <c:v>17.124000000000002</c:v>
                </c:pt>
                <c:pt idx="20703">
                  <c:v>17.125</c:v>
                </c:pt>
                <c:pt idx="20704">
                  <c:v>17.125999999999998</c:v>
                </c:pt>
                <c:pt idx="20705">
                  <c:v>17.127000000000002</c:v>
                </c:pt>
                <c:pt idx="20706">
                  <c:v>17.127000000000002</c:v>
                </c:pt>
                <c:pt idx="20707">
                  <c:v>17.128</c:v>
                </c:pt>
                <c:pt idx="20708">
                  <c:v>17.128999999999998</c:v>
                </c:pt>
                <c:pt idx="20709">
                  <c:v>17.130000000000003</c:v>
                </c:pt>
                <c:pt idx="20710">
                  <c:v>17.131</c:v>
                </c:pt>
                <c:pt idx="20711">
                  <c:v>17.131999999999998</c:v>
                </c:pt>
                <c:pt idx="20712">
                  <c:v>17.131999999999998</c:v>
                </c:pt>
                <c:pt idx="20713">
                  <c:v>17.133000000000003</c:v>
                </c:pt>
                <c:pt idx="20714">
                  <c:v>17.134</c:v>
                </c:pt>
                <c:pt idx="20715">
                  <c:v>17.134999999999998</c:v>
                </c:pt>
                <c:pt idx="20716">
                  <c:v>17.136000000000003</c:v>
                </c:pt>
                <c:pt idx="20717">
                  <c:v>17.137</c:v>
                </c:pt>
                <c:pt idx="20718">
                  <c:v>17.137</c:v>
                </c:pt>
                <c:pt idx="20719">
                  <c:v>17.137999999999998</c:v>
                </c:pt>
                <c:pt idx="20720">
                  <c:v>17.139000000000003</c:v>
                </c:pt>
                <c:pt idx="20721">
                  <c:v>17.14</c:v>
                </c:pt>
                <c:pt idx="20722">
                  <c:v>17.140999999999998</c:v>
                </c:pt>
                <c:pt idx="20723">
                  <c:v>17.142000000000003</c:v>
                </c:pt>
                <c:pt idx="20724">
                  <c:v>17.142000000000003</c:v>
                </c:pt>
                <c:pt idx="20725">
                  <c:v>17.143000000000001</c:v>
                </c:pt>
                <c:pt idx="20726">
                  <c:v>17.143999999999998</c:v>
                </c:pt>
                <c:pt idx="20727">
                  <c:v>17.145000000000003</c:v>
                </c:pt>
                <c:pt idx="20728">
                  <c:v>17.146000000000001</c:v>
                </c:pt>
                <c:pt idx="20729">
                  <c:v>17.146999999999998</c:v>
                </c:pt>
                <c:pt idx="20730">
                  <c:v>17.146999999999998</c:v>
                </c:pt>
                <c:pt idx="20731">
                  <c:v>17.148000000000003</c:v>
                </c:pt>
                <c:pt idx="20732">
                  <c:v>17.149000000000001</c:v>
                </c:pt>
                <c:pt idx="20733">
                  <c:v>17.149999999999999</c:v>
                </c:pt>
                <c:pt idx="20734">
                  <c:v>17.151000000000003</c:v>
                </c:pt>
                <c:pt idx="20735">
                  <c:v>17.152000000000001</c:v>
                </c:pt>
                <c:pt idx="20736">
                  <c:v>17.152000000000001</c:v>
                </c:pt>
                <c:pt idx="20737">
                  <c:v>17.152999999999999</c:v>
                </c:pt>
                <c:pt idx="20738">
                  <c:v>17.154000000000003</c:v>
                </c:pt>
                <c:pt idx="20739">
                  <c:v>17.155000000000001</c:v>
                </c:pt>
                <c:pt idx="20740">
                  <c:v>17.155999999999999</c:v>
                </c:pt>
                <c:pt idx="20741">
                  <c:v>17.157000000000004</c:v>
                </c:pt>
                <c:pt idx="20742">
                  <c:v>17.157000000000004</c:v>
                </c:pt>
                <c:pt idx="20743">
                  <c:v>17.158000000000001</c:v>
                </c:pt>
                <c:pt idx="20744">
                  <c:v>17.158999999999999</c:v>
                </c:pt>
                <c:pt idx="20745">
                  <c:v>17.160000000000004</c:v>
                </c:pt>
                <c:pt idx="20746">
                  <c:v>17.161000000000001</c:v>
                </c:pt>
                <c:pt idx="20747">
                  <c:v>17.161999999999999</c:v>
                </c:pt>
                <c:pt idx="20748">
                  <c:v>17.161999999999999</c:v>
                </c:pt>
                <c:pt idx="20749">
                  <c:v>17.162999999999997</c:v>
                </c:pt>
                <c:pt idx="20750">
                  <c:v>17.164000000000001</c:v>
                </c:pt>
                <c:pt idx="20751">
                  <c:v>17.164999999999999</c:v>
                </c:pt>
                <c:pt idx="20752">
                  <c:v>17.165999999999997</c:v>
                </c:pt>
                <c:pt idx="20753">
                  <c:v>17.167000000000002</c:v>
                </c:pt>
                <c:pt idx="20754">
                  <c:v>17.167000000000002</c:v>
                </c:pt>
                <c:pt idx="20755">
                  <c:v>17.167999999999999</c:v>
                </c:pt>
                <c:pt idx="20756">
                  <c:v>17.168999999999997</c:v>
                </c:pt>
                <c:pt idx="20757">
                  <c:v>17.170000000000002</c:v>
                </c:pt>
                <c:pt idx="20758">
                  <c:v>17.170999999999999</c:v>
                </c:pt>
                <c:pt idx="20759">
                  <c:v>17.170999999999999</c:v>
                </c:pt>
                <c:pt idx="20760">
                  <c:v>17.171999999999997</c:v>
                </c:pt>
                <c:pt idx="20761">
                  <c:v>17.173000000000002</c:v>
                </c:pt>
                <c:pt idx="20762">
                  <c:v>17.173999999999999</c:v>
                </c:pt>
                <c:pt idx="20763">
                  <c:v>17.174999999999997</c:v>
                </c:pt>
                <c:pt idx="20764">
                  <c:v>17.176000000000002</c:v>
                </c:pt>
                <c:pt idx="20765">
                  <c:v>17.176000000000002</c:v>
                </c:pt>
                <c:pt idx="20766">
                  <c:v>17.177</c:v>
                </c:pt>
                <c:pt idx="20767">
                  <c:v>17.177999999999997</c:v>
                </c:pt>
                <c:pt idx="20768">
                  <c:v>17.179000000000002</c:v>
                </c:pt>
                <c:pt idx="20769">
                  <c:v>17.18</c:v>
                </c:pt>
                <c:pt idx="20770">
                  <c:v>17.180999999999997</c:v>
                </c:pt>
                <c:pt idx="20771">
                  <c:v>17.180999999999997</c:v>
                </c:pt>
                <c:pt idx="20772">
                  <c:v>17.182000000000002</c:v>
                </c:pt>
                <c:pt idx="20773">
                  <c:v>17.183</c:v>
                </c:pt>
                <c:pt idx="20774">
                  <c:v>17.183999999999997</c:v>
                </c:pt>
                <c:pt idx="20775">
                  <c:v>17.185000000000002</c:v>
                </c:pt>
                <c:pt idx="20776">
                  <c:v>17.186</c:v>
                </c:pt>
                <c:pt idx="20777">
                  <c:v>17.186</c:v>
                </c:pt>
                <c:pt idx="20778">
                  <c:v>17.186999999999998</c:v>
                </c:pt>
                <c:pt idx="20779">
                  <c:v>17.188000000000002</c:v>
                </c:pt>
                <c:pt idx="20780">
                  <c:v>17.189</c:v>
                </c:pt>
                <c:pt idx="20781">
                  <c:v>17.189999999999998</c:v>
                </c:pt>
                <c:pt idx="20782">
                  <c:v>17.191000000000003</c:v>
                </c:pt>
                <c:pt idx="20783">
                  <c:v>17.191000000000003</c:v>
                </c:pt>
                <c:pt idx="20784">
                  <c:v>17.192</c:v>
                </c:pt>
                <c:pt idx="20785">
                  <c:v>17.192999999999998</c:v>
                </c:pt>
                <c:pt idx="20786">
                  <c:v>17.194000000000003</c:v>
                </c:pt>
                <c:pt idx="20787">
                  <c:v>17.195</c:v>
                </c:pt>
                <c:pt idx="20788">
                  <c:v>17.195999999999998</c:v>
                </c:pt>
                <c:pt idx="20789">
                  <c:v>17.195999999999998</c:v>
                </c:pt>
                <c:pt idx="20790">
                  <c:v>17.197000000000003</c:v>
                </c:pt>
                <c:pt idx="20791">
                  <c:v>17.198</c:v>
                </c:pt>
                <c:pt idx="20792">
                  <c:v>17.198999999999998</c:v>
                </c:pt>
                <c:pt idx="20793">
                  <c:v>17.200000000000003</c:v>
                </c:pt>
                <c:pt idx="20794">
                  <c:v>17.201000000000001</c:v>
                </c:pt>
                <c:pt idx="20795">
                  <c:v>17.201000000000001</c:v>
                </c:pt>
                <c:pt idx="20796">
                  <c:v>17.201999999999998</c:v>
                </c:pt>
                <c:pt idx="20797">
                  <c:v>17.203000000000003</c:v>
                </c:pt>
                <c:pt idx="20798">
                  <c:v>17.204000000000001</c:v>
                </c:pt>
                <c:pt idx="20799">
                  <c:v>17.204999999999998</c:v>
                </c:pt>
                <c:pt idx="20800">
                  <c:v>17.206000000000003</c:v>
                </c:pt>
                <c:pt idx="20801">
                  <c:v>17.206000000000003</c:v>
                </c:pt>
                <c:pt idx="20802">
                  <c:v>17.207000000000001</c:v>
                </c:pt>
                <c:pt idx="20803">
                  <c:v>17.207999999999998</c:v>
                </c:pt>
                <c:pt idx="20804">
                  <c:v>17.209000000000003</c:v>
                </c:pt>
                <c:pt idx="20805">
                  <c:v>17.21</c:v>
                </c:pt>
                <c:pt idx="20806">
                  <c:v>17.210999999999999</c:v>
                </c:pt>
                <c:pt idx="20807">
                  <c:v>17.210999999999999</c:v>
                </c:pt>
                <c:pt idx="20808">
                  <c:v>17.212000000000003</c:v>
                </c:pt>
                <c:pt idx="20809">
                  <c:v>17.213000000000001</c:v>
                </c:pt>
                <c:pt idx="20810">
                  <c:v>17.213999999999999</c:v>
                </c:pt>
                <c:pt idx="20811">
                  <c:v>17.215000000000003</c:v>
                </c:pt>
                <c:pt idx="20812">
                  <c:v>17.216000000000001</c:v>
                </c:pt>
                <c:pt idx="20813">
                  <c:v>17.216000000000001</c:v>
                </c:pt>
                <c:pt idx="20814">
                  <c:v>17.216999999999999</c:v>
                </c:pt>
                <c:pt idx="20815">
                  <c:v>17.218000000000004</c:v>
                </c:pt>
                <c:pt idx="20816">
                  <c:v>17.219000000000001</c:v>
                </c:pt>
                <c:pt idx="20817">
                  <c:v>17.22</c:v>
                </c:pt>
                <c:pt idx="20818">
                  <c:v>17.221000000000004</c:v>
                </c:pt>
                <c:pt idx="20819">
                  <c:v>17.221000000000004</c:v>
                </c:pt>
                <c:pt idx="20820">
                  <c:v>17.222000000000001</c:v>
                </c:pt>
                <c:pt idx="20821">
                  <c:v>17.222999999999999</c:v>
                </c:pt>
                <c:pt idx="20822">
                  <c:v>17.223999999999997</c:v>
                </c:pt>
                <c:pt idx="20823">
                  <c:v>17.225000000000001</c:v>
                </c:pt>
                <c:pt idx="20824">
                  <c:v>17.225999999999999</c:v>
                </c:pt>
                <c:pt idx="20825">
                  <c:v>17.225999999999999</c:v>
                </c:pt>
                <c:pt idx="20826">
                  <c:v>17.226999999999997</c:v>
                </c:pt>
                <c:pt idx="20827">
                  <c:v>17.228000000000002</c:v>
                </c:pt>
                <c:pt idx="20828">
                  <c:v>17.228999999999999</c:v>
                </c:pt>
                <c:pt idx="20829">
                  <c:v>17.229999999999997</c:v>
                </c:pt>
                <c:pt idx="20830">
                  <c:v>17.231000000000002</c:v>
                </c:pt>
                <c:pt idx="20831">
                  <c:v>17.231000000000002</c:v>
                </c:pt>
                <c:pt idx="20832">
                  <c:v>17.231999999999999</c:v>
                </c:pt>
                <c:pt idx="20833">
                  <c:v>17.232999999999997</c:v>
                </c:pt>
                <c:pt idx="20834">
                  <c:v>17.234000000000002</c:v>
                </c:pt>
                <c:pt idx="20835">
                  <c:v>17.234999999999999</c:v>
                </c:pt>
                <c:pt idx="20836">
                  <c:v>17.235999999999997</c:v>
                </c:pt>
                <c:pt idx="20837">
                  <c:v>17.235999999999997</c:v>
                </c:pt>
                <c:pt idx="20838">
                  <c:v>17.237000000000002</c:v>
                </c:pt>
                <c:pt idx="20839">
                  <c:v>17.238</c:v>
                </c:pt>
                <c:pt idx="20840">
                  <c:v>17.238999999999997</c:v>
                </c:pt>
                <c:pt idx="20841">
                  <c:v>17.240000000000002</c:v>
                </c:pt>
                <c:pt idx="20842">
                  <c:v>17.241</c:v>
                </c:pt>
                <c:pt idx="20843">
                  <c:v>17.241</c:v>
                </c:pt>
                <c:pt idx="20844">
                  <c:v>17.241999999999997</c:v>
                </c:pt>
                <c:pt idx="20845">
                  <c:v>17.243000000000002</c:v>
                </c:pt>
                <c:pt idx="20846">
                  <c:v>17.244</c:v>
                </c:pt>
                <c:pt idx="20847">
                  <c:v>17.244999999999997</c:v>
                </c:pt>
                <c:pt idx="20848">
                  <c:v>17.246000000000002</c:v>
                </c:pt>
                <c:pt idx="20849">
                  <c:v>17.246000000000002</c:v>
                </c:pt>
                <c:pt idx="20850">
                  <c:v>17.247</c:v>
                </c:pt>
                <c:pt idx="20851">
                  <c:v>17.247999999999998</c:v>
                </c:pt>
                <c:pt idx="20852">
                  <c:v>17.249000000000002</c:v>
                </c:pt>
                <c:pt idx="20853">
                  <c:v>17.25</c:v>
                </c:pt>
                <c:pt idx="20854">
                  <c:v>17.25</c:v>
                </c:pt>
                <c:pt idx="20855">
                  <c:v>17.250999999999998</c:v>
                </c:pt>
                <c:pt idx="20856">
                  <c:v>17.252000000000002</c:v>
                </c:pt>
                <c:pt idx="20857">
                  <c:v>17.253</c:v>
                </c:pt>
                <c:pt idx="20858">
                  <c:v>17.253999999999998</c:v>
                </c:pt>
                <c:pt idx="20859">
                  <c:v>17.255000000000003</c:v>
                </c:pt>
                <c:pt idx="20860">
                  <c:v>17.255000000000003</c:v>
                </c:pt>
                <c:pt idx="20861">
                  <c:v>17.256</c:v>
                </c:pt>
                <c:pt idx="20862">
                  <c:v>17.256999999999998</c:v>
                </c:pt>
                <c:pt idx="20863">
                  <c:v>17.258000000000003</c:v>
                </c:pt>
                <c:pt idx="20864">
                  <c:v>17.259</c:v>
                </c:pt>
                <c:pt idx="20865">
                  <c:v>17.259999999999998</c:v>
                </c:pt>
                <c:pt idx="20866">
                  <c:v>17.259999999999998</c:v>
                </c:pt>
                <c:pt idx="20867">
                  <c:v>17.261000000000003</c:v>
                </c:pt>
                <c:pt idx="20868">
                  <c:v>17.262</c:v>
                </c:pt>
                <c:pt idx="20869">
                  <c:v>17.262999999999998</c:v>
                </c:pt>
                <c:pt idx="20870">
                  <c:v>17.264000000000003</c:v>
                </c:pt>
                <c:pt idx="20871">
                  <c:v>17.265000000000001</c:v>
                </c:pt>
                <c:pt idx="20872">
                  <c:v>17.265000000000001</c:v>
                </c:pt>
                <c:pt idx="20873">
                  <c:v>17.265999999999998</c:v>
                </c:pt>
                <c:pt idx="20874">
                  <c:v>17.267000000000003</c:v>
                </c:pt>
                <c:pt idx="20875">
                  <c:v>17.268000000000001</c:v>
                </c:pt>
                <c:pt idx="20876">
                  <c:v>17.268999999999998</c:v>
                </c:pt>
                <c:pt idx="20877">
                  <c:v>17.270000000000003</c:v>
                </c:pt>
                <c:pt idx="20878">
                  <c:v>17.270000000000003</c:v>
                </c:pt>
                <c:pt idx="20879">
                  <c:v>17.271000000000001</c:v>
                </c:pt>
                <c:pt idx="20880">
                  <c:v>17.271999999999998</c:v>
                </c:pt>
                <c:pt idx="20881">
                  <c:v>17.273000000000003</c:v>
                </c:pt>
                <c:pt idx="20882">
                  <c:v>17.274000000000001</c:v>
                </c:pt>
                <c:pt idx="20883">
                  <c:v>17.274999999999999</c:v>
                </c:pt>
                <c:pt idx="20884">
                  <c:v>17.274999999999999</c:v>
                </c:pt>
                <c:pt idx="20885">
                  <c:v>17.276000000000003</c:v>
                </c:pt>
                <c:pt idx="20886">
                  <c:v>17.277000000000001</c:v>
                </c:pt>
                <c:pt idx="20887">
                  <c:v>17.277999999999999</c:v>
                </c:pt>
                <c:pt idx="20888">
                  <c:v>17.279000000000003</c:v>
                </c:pt>
                <c:pt idx="20889">
                  <c:v>17.28</c:v>
                </c:pt>
                <c:pt idx="20890">
                  <c:v>17.28</c:v>
                </c:pt>
                <c:pt idx="20891">
                  <c:v>17.280999999999999</c:v>
                </c:pt>
                <c:pt idx="20892">
                  <c:v>17.282000000000004</c:v>
                </c:pt>
                <c:pt idx="20893">
                  <c:v>17.283000000000001</c:v>
                </c:pt>
                <c:pt idx="20894">
                  <c:v>17.283999999999999</c:v>
                </c:pt>
                <c:pt idx="20895">
                  <c:v>17.285000000000004</c:v>
                </c:pt>
                <c:pt idx="20896">
                  <c:v>17.285000000000004</c:v>
                </c:pt>
                <c:pt idx="20897">
                  <c:v>17.286000000000001</c:v>
                </c:pt>
                <c:pt idx="20898">
                  <c:v>17.286999999999999</c:v>
                </c:pt>
                <c:pt idx="20899">
                  <c:v>17.287999999999997</c:v>
                </c:pt>
                <c:pt idx="20900">
                  <c:v>17.289000000000001</c:v>
                </c:pt>
                <c:pt idx="20901">
                  <c:v>17.29</c:v>
                </c:pt>
                <c:pt idx="20902">
                  <c:v>17.29</c:v>
                </c:pt>
                <c:pt idx="20903">
                  <c:v>17.290999999999997</c:v>
                </c:pt>
                <c:pt idx="20904">
                  <c:v>17.292000000000002</c:v>
                </c:pt>
                <c:pt idx="20905">
                  <c:v>17.292999999999999</c:v>
                </c:pt>
                <c:pt idx="20906">
                  <c:v>17.293999999999997</c:v>
                </c:pt>
                <c:pt idx="20907">
                  <c:v>17.295000000000002</c:v>
                </c:pt>
                <c:pt idx="20908">
                  <c:v>17.295000000000002</c:v>
                </c:pt>
                <c:pt idx="20909">
                  <c:v>17.295999999999999</c:v>
                </c:pt>
                <c:pt idx="20910">
                  <c:v>17.296999999999997</c:v>
                </c:pt>
                <c:pt idx="20911">
                  <c:v>17.298000000000002</c:v>
                </c:pt>
                <c:pt idx="20912">
                  <c:v>17.298999999999999</c:v>
                </c:pt>
                <c:pt idx="20913">
                  <c:v>17.299999999999997</c:v>
                </c:pt>
                <c:pt idx="20914">
                  <c:v>17.299999999999997</c:v>
                </c:pt>
                <c:pt idx="20915">
                  <c:v>17.301000000000002</c:v>
                </c:pt>
                <c:pt idx="20916">
                  <c:v>17.302</c:v>
                </c:pt>
                <c:pt idx="20917">
                  <c:v>17.302999999999997</c:v>
                </c:pt>
                <c:pt idx="20918">
                  <c:v>17.304000000000002</c:v>
                </c:pt>
                <c:pt idx="20919">
                  <c:v>17.305</c:v>
                </c:pt>
                <c:pt idx="20920">
                  <c:v>17.305</c:v>
                </c:pt>
                <c:pt idx="20921">
                  <c:v>17.305999999999997</c:v>
                </c:pt>
                <c:pt idx="20922">
                  <c:v>17.307000000000002</c:v>
                </c:pt>
                <c:pt idx="20923">
                  <c:v>17.308</c:v>
                </c:pt>
                <c:pt idx="20924">
                  <c:v>17.308999999999997</c:v>
                </c:pt>
                <c:pt idx="20925">
                  <c:v>17.310000000000002</c:v>
                </c:pt>
                <c:pt idx="20926">
                  <c:v>17.310000000000002</c:v>
                </c:pt>
                <c:pt idx="20927">
                  <c:v>17.311</c:v>
                </c:pt>
                <c:pt idx="20928">
                  <c:v>17.311999999999998</c:v>
                </c:pt>
                <c:pt idx="20929">
                  <c:v>17.313000000000002</c:v>
                </c:pt>
                <c:pt idx="20930">
                  <c:v>17.314</c:v>
                </c:pt>
                <c:pt idx="20931">
                  <c:v>17.314999999999998</c:v>
                </c:pt>
                <c:pt idx="20932">
                  <c:v>17.314999999999998</c:v>
                </c:pt>
                <c:pt idx="20933">
                  <c:v>17.316000000000003</c:v>
                </c:pt>
                <c:pt idx="20934">
                  <c:v>17.317</c:v>
                </c:pt>
                <c:pt idx="20935">
                  <c:v>17.317999999999998</c:v>
                </c:pt>
                <c:pt idx="20936">
                  <c:v>17.319000000000003</c:v>
                </c:pt>
                <c:pt idx="20937">
                  <c:v>17.32</c:v>
                </c:pt>
                <c:pt idx="20938">
                  <c:v>17.32</c:v>
                </c:pt>
                <c:pt idx="20939">
                  <c:v>17.320999999999998</c:v>
                </c:pt>
                <c:pt idx="20940">
                  <c:v>17.322000000000003</c:v>
                </c:pt>
                <c:pt idx="20941">
                  <c:v>17.323</c:v>
                </c:pt>
                <c:pt idx="20942">
                  <c:v>17.323999999999998</c:v>
                </c:pt>
                <c:pt idx="20943">
                  <c:v>17.325000000000003</c:v>
                </c:pt>
                <c:pt idx="20944">
                  <c:v>17.325000000000003</c:v>
                </c:pt>
                <c:pt idx="20945">
                  <c:v>17.326000000000001</c:v>
                </c:pt>
                <c:pt idx="20946">
                  <c:v>17.326999999999998</c:v>
                </c:pt>
                <c:pt idx="20947">
                  <c:v>17.328000000000003</c:v>
                </c:pt>
                <c:pt idx="20948">
                  <c:v>17.329000000000001</c:v>
                </c:pt>
                <c:pt idx="20949">
                  <c:v>17.329000000000001</c:v>
                </c:pt>
                <c:pt idx="20950">
                  <c:v>17.329999999999998</c:v>
                </c:pt>
                <c:pt idx="20951">
                  <c:v>17.331000000000003</c:v>
                </c:pt>
                <c:pt idx="20952">
                  <c:v>17.332000000000001</c:v>
                </c:pt>
                <c:pt idx="20953">
                  <c:v>17.332999999999998</c:v>
                </c:pt>
                <c:pt idx="20954">
                  <c:v>17.334000000000003</c:v>
                </c:pt>
                <c:pt idx="20955">
                  <c:v>17.334000000000003</c:v>
                </c:pt>
                <c:pt idx="20956">
                  <c:v>17.335000000000001</c:v>
                </c:pt>
                <c:pt idx="20957">
                  <c:v>17.335999999999999</c:v>
                </c:pt>
                <c:pt idx="20958">
                  <c:v>17.337000000000003</c:v>
                </c:pt>
                <c:pt idx="20959">
                  <c:v>17.338000000000001</c:v>
                </c:pt>
                <c:pt idx="20960">
                  <c:v>17.338999999999999</c:v>
                </c:pt>
                <c:pt idx="20961">
                  <c:v>17.338999999999999</c:v>
                </c:pt>
                <c:pt idx="20962">
                  <c:v>17.340000000000003</c:v>
                </c:pt>
                <c:pt idx="20963">
                  <c:v>17.341000000000001</c:v>
                </c:pt>
                <c:pt idx="20964">
                  <c:v>17.341999999999999</c:v>
                </c:pt>
                <c:pt idx="20965">
                  <c:v>17.343000000000004</c:v>
                </c:pt>
                <c:pt idx="20966">
                  <c:v>17.344000000000001</c:v>
                </c:pt>
                <c:pt idx="20967">
                  <c:v>17.344000000000001</c:v>
                </c:pt>
                <c:pt idx="20968">
                  <c:v>17.344999999999999</c:v>
                </c:pt>
                <c:pt idx="20969">
                  <c:v>17.346000000000004</c:v>
                </c:pt>
                <c:pt idx="20970">
                  <c:v>17.347000000000001</c:v>
                </c:pt>
                <c:pt idx="20971">
                  <c:v>17.347999999999999</c:v>
                </c:pt>
                <c:pt idx="20972">
                  <c:v>17.348999999999997</c:v>
                </c:pt>
                <c:pt idx="20973">
                  <c:v>17.348999999999997</c:v>
                </c:pt>
                <c:pt idx="20974">
                  <c:v>17.350000000000001</c:v>
                </c:pt>
                <c:pt idx="20975">
                  <c:v>17.350999999999999</c:v>
                </c:pt>
                <c:pt idx="20976">
                  <c:v>17.351999999999997</c:v>
                </c:pt>
                <c:pt idx="20977">
                  <c:v>17.353000000000002</c:v>
                </c:pt>
                <c:pt idx="20978">
                  <c:v>17.353999999999999</c:v>
                </c:pt>
                <c:pt idx="20979">
                  <c:v>17.353999999999999</c:v>
                </c:pt>
                <c:pt idx="20980">
                  <c:v>17.354999999999997</c:v>
                </c:pt>
                <c:pt idx="20981">
                  <c:v>17.356000000000002</c:v>
                </c:pt>
                <c:pt idx="20982">
                  <c:v>17.356999999999999</c:v>
                </c:pt>
                <c:pt idx="20983">
                  <c:v>17.357999999999997</c:v>
                </c:pt>
                <c:pt idx="20984">
                  <c:v>17.359000000000002</c:v>
                </c:pt>
                <c:pt idx="20985">
                  <c:v>17.359000000000002</c:v>
                </c:pt>
                <c:pt idx="20986">
                  <c:v>17.36</c:v>
                </c:pt>
                <c:pt idx="20987">
                  <c:v>17.360999999999997</c:v>
                </c:pt>
                <c:pt idx="20988">
                  <c:v>17.362000000000002</c:v>
                </c:pt>
                <c:pt idx="20989">
                  <c:v>17.363</c:v>
                </c:pt>
                <c:pt idx="20990">
                  <c:v>17.363999999999997</c:v>
                </c:pt>
                <c:pt idx="20991">
                  <c:v>17.363999999999997</c:v>
                </c:pt>
                <c:pt idx="20992">
                  <c:v>17.365000000000002</c:v>
                </c:pt>
                <c:pt idx="20993">
                  <c:v>17.366</c:v>
                </c:pt>
                <c:pt idx="20994">
                  <c:v>17.366999999999997</c:v>
                </c:pt>
                <c:pt idx="20995">
                  <c:v>17.368000000000002</c:v>
                </c:pt>
                <c:pt idx="20996">
                  <c:v>17.369</c:v>
                </c:pt>
                <c:pt idx="20997">
                  <c:v>17.369</c:v>
                </c:pt>
                <c:pt idx="20998">
                  <c:v>17.369999999999997</c:v>
                </c:pt>
                <c:pt idx="20999">
                  <c:v>17.371000000000002</c:v>
                </c:pt>
                <c:pt idx="21000">
                  <c:v>17.372</c:v>
                </c:pt>
                <c:pt idx="21001">
                  <c:v>17.372999999999998</c:v>
                </c:pt>
                <c:pt idx="21002">
                  <c:v>17.374000000000002</c:v>
                </c:pt>
                <c:pt idx="21003">
                  <c:v>17.374000000000002</c:v>
                </c:pt>
                <c:pt idx="21004">
                  <c:v>17.375</c:v>
                </c:pt>
                <c:pt idx="21005">
                  <c:v>17.375999999999998</c:v>
                </c:pt>
                <c:pt idx="21006">
                  <c:v>17.377000000000002</c:v>
                </c:pt>
                <c:pt idx="21007">
                  <c:v>17.378</c:v>
                </c:pt>
                <c:pt idx="21008">
                  <c:v>17.378999999999998</c:v>
                </c:pt>
                <c:pt idx="21009">
                  <c:v>17.378999999999998</c:v>
                </c:pt>
                <c:pt idx="21010">
                  <c:v>17.380000000000003</c:v>
                </c:pt>
                <c:pt idx="21011">
                  <c:v>17.381</c:v>
                </c:pt>
                <c:pt idx="21012">
                  <c:v>17.381999999999998</c:v>
                </c:pt>
                <c:pt idx="21013">
                  <c:v>17.383000000000003</c:v>
                </c:pt>
                <c:pt idx="21014">
                  <c:v>17.384</c:v>
                </c:pt>
                <c:pt idx="21015">
                  <c:v>17.384</c:v>
                </c:pt>
                <c:pt idx="21016">
                  <c:v>17.384999999999998</c:v>
                </c:pt>
                <c:pt idx="21017">
                  <c:v>17.386000000000003</c:v>
                </c:pt>
                <c:pt idx="21018">
                  <c:v>17.387</c:v>
                </c:pt>
                <c:pt idx="21019">
                  <c:v>17.387999999999998</c:v>
                </c:pt>
                <c:pt idx="21020">
                  <c:v>17.389000000000003</c:v>
                </c:pt>
                <c:pt idx="21021">
                  <c:v>17.389000000000003</c:v>
                </c:pt>
                <c:pt idx="21022">
                  <c:v>17.39</c:v>
                </c:pt>
                <c:pt idx="21023">
                  <c:v>17.390999999999998</c:v>
                </c:pt>
                <c:pt idx="21024">
                  <c:v>17.392000000000003</c:v>
                </c:pt>
                <c:pt idx="21025">
                  <c:v>17.393000000000001</c:v>
                </c:pt>
                <c:pt idx="21026">
                  <c:v>17.393999999999998</c:v>
                </c:pt>
                <c:pt idx="21027">
                  <c:v>17.393999999999998</c:v>
                </c:pt>
                <c:pt idx="21028">
                  <c:v>17.395000000000003</c:v>
                </c:pt>
                <c:pt idx="21029">
                  <c:v>17.396000000000001</c:v>
                </c:pt>
                <c:pt idx="21030">
                  <c:v>17.396999999999998</c:v>
                </c:pt>
                <c:pt idx="21031">
                  <c:v>17.398000000000003</c:v>
                </c:pt>
                <c:pt idx="21032">
                  <c:v>17.399000000000001</c:v>
                </c:pt>
                <c:pt idx="21033">
                  <c:v>17.399000000000001</c:v>
                </c:pt>
                <c:pt idx="21034">
                  <c:v>17.399999999999999</c:v>
                </c:pt>
                <c:pt idx="21035">
                  <c:v>17.401000000000003</c:v>
                </c:pt>
                <c:pt idx="21036">
                  <c:v>17.402000000000001</c:v>
                </c:pt>
              </c:numCache>
            </c:numRef>
          </c:xVal>
          <c:yVal>
            <c:numRef>
              <c:f>'D160A D160E WT'!$L$5:$L$21041</c:f>
              <c:numCache>
                <c:formatCode>General</c:formatCode>
                <c:ptCount val="21037"/>
                <c:pt idx="0">
                  <c:v>4.0636640000000002</c:v>
                </c:pt>
                <c:pt idx="1">
                  <c:v>4.0627329999999997</c:v>
                </c:pt>
                <c:pt idx="2">
                  <c:v>4.0632330000000003</c:v>
                </c:pt>
                <c:pt idx="3">
                  <c:v>4.0640879999999999</c:v>
                </c:pt>
                <c:pt idx="4">
                  <c:v>4.0650320000000004</c:v>
                </c:pt>
                <c:pt idx="5">
                  <c:v>4.0651440000000001</c:v>
                </c:pt>
                <c:pt idx="6">
                  <c:v>4.0652790000000003</c:v>
                </c:pt>
                <c:pt idx="7">
                  <c:v>4.066484</c:v>
                </c:pt>
                <c:pt idx="8">
                  <c:v>4.0668790000000001</c:v>
                </c:pt>
                <c:pt idx="9">
                  <c:v>4.0671739999999996</c:v>
                </c:pt>
                <c:pt idx="10">
                  <c:v>4.0684839999999998</c:v>
                </c:pt>
                <c:pt idx="11">
                  <c:v>4.0689630000000001</c:v>
                </c:pt>
                <c:pt idx="12">
                  <c:v>4.070087</c:v>
                </c:pt>
                <c:pt idx="13">
                  <c:v>4.0709900000000001</c:v>
                </c:pt>
                <c:pt idx="14">
                  <c:v>4.0718389999999998</c:v>
                </c:pt>
                <c:pt idx="15">
                  <c:v>4.073563</c:v>
                </c:pt>
                <c:pt idx="16">
                  <c:v>4.0748420000000003</c:v>
                </c:pt>
                <c:pt idx="17">
                  <c:v>4.0754229999999998</c:v>
                </c:pt>
                <c:pt idx="18">
                  <c:v>4.0760149999999999</c:v>
                </c:pt>
                <c:pt idx="19">
                  <c:v>4.0760189999999996</c:v>
                </c:pt>
                <c:pt idx="20">
                  <c:v>4.0764310000000004</c:v>
                </c:pt>
                <c:pt idx="21">
                  <c:v>4.0765380000000002</c:v>
                </c:pt>
                <c:pt idx="22">
                  <c:v>4.0768519999999997</c:v>
                </c:pt>
                <c:pt idx="23">
                  <c:v>4.0770350000000004</c:v>
                </c:pt>
                <c:pt idx="24">
                  <c:v>4.0772139999999997</c:v>
                </c:pt>
                <c:pt idx="25">
                  <c:v>4.077337</c:v>
                </c:pt>
                <c:pt idx="26">
                  <c:v>4.0777559999999999</c:v>
                </c:pt>
                <c:pt idx="27">
                  <c:v>4.0782720000000001</c:v>
                </c:pt>
                <c:pt idx="28">
                  <c:v>4.0784500000000001</c:v>
                </c:pt>
                <c:pt idx="29">
                  <c:v>4.0783069999999997</c:v>
                </c:pt>
                <c:pt idx="30">
                  <c:v>4.0777979999999996</c:v>
                </c:pt>
                <c:pt idx="31">
                  <c:v>4.0784310000000001</c:v>
                </c:pt>
                <c:pt idx="32">
                  <c:v>4.0793189999999999</c:v>
                </c:pt>
                <c:pt idx="33">
                  <c:v>4.0799089999999998</c:v>
                </c:pt>
                <c:pt idx="34">
                  <c:v>4.0806310000000003</c:v>
                </c:pt>
                <c:pt idx="35">
                  <c:v>4.0809660000000001</c:v>
                </c:pt>
                <c:pt idx="36">
                  <c:v>4.080921</c:v>
                </c:pt>
                <c:pt idx="37">
                  <c:v>4.0811169999999999</c:v>
                </c:pt>
                <c:pt idx="38">
                  <c:v>4.0821639999999997</c:v>
                </c:pt>
                <c:pt idx="39">
                  <c:v>4.0830479999999998</c:v>
                </c:pt>
                <c:pt idx="40">
                  <c:v>4.0841640000000003</c:v>
                </c:pt>
                <c:pt idx="41">
                  <c:v>4.0836550000000003</c:v>
                </c:pt>
                <c:pt idx="42">
                  <c:v>4.0826000000000002</c:v>
                </c:pt>
                <c:pt idx="43">
                  <c:v>4.0818950000000003</c:v>
                </c:pt>
                <c:pt idx="44">
                  <c:v>4.0813860000000002</c:v>
                </c:pt>
                <c:pt idx="45">
                  <c:v>4.0823989999999997</c:v>
                </c:pt>
                <c:pt idx="46">
                  <c:v>4.0831460000000002</c:v>
                </c:pt>
                <c:pt idx="47">
                  <c:v>4.0834479999999997</c:v>
                </c:pt>
                <c:pt idx="48">
                  <c:v>4.0851230000000003</c:v>
                </c:pt>
                <c:pt idx="49">
                  <c:v>4.086951</c:v>
                </c:pt>
                <c:pt idx="50">
                  <c:v>4.0886750000000003</c:v>
                </c:pt>
                <c:pt idx="51">
                  <c:v>4.0895060000000001</c:v>
                </c:pt>
                <c:pt idx="52">
                  <c:v>4.0899979999999996</c:v>
                </c:pt>
                <c:pt idx="53">
                  <c:v>4.0905990000000001</c:v>
                </c:pt>
                <c:pt idx="54">
                  <c:v>4.0912189999999997</c:v>
                </c:pt>
                <c:pt idx="55">
                  <c:v>4.0918539999999997</c:v>
                </c:pt>
                <c:pt idx="56">
                  <c:v>4.0919140000000001</c:v>
                </c:pt>
                <c:pt idx="57">
                  <c:v>4.0914960000000002</c:v>
                </c:pt>
                <c:pt idx="58">
                  <c:v>4.0911010000000001</c:v>
                </c:pt>
                <c:pt idx="59">
                  <c:v>4.0909800000000001</c:v>
                </c:pt>
                <c:pt idx="60">
                  <c:v>4.0907140000000002</c:v>
                </c:pt>
                <c:pt idx="61">
                  <c:v>4.0901550000000002</c:v>
                </c:pt>
                <c:pt idx="62">
                  <c:v>4.0894349999999999</c:v>
                </c:pt>
                <c:pt idx="63">
                  <c:v>4.0892989999999996</c:v>
                </c:pt>
                <c:pt idx="64">
                  <c:v>4.0896860000000004</c:v>
                </c:pt>
                <c:pt idx="65">
                  <c:v>4.0895000000000001</c:v>
                </c:pt>
                <c:pt idx="66">
                  <c:v>4.0891570000000002</c:v>
                </c:pt>
                <c:pt idx="67">
                  <c:v>4.0889540000000002</c:v>
                </c:pt>
                <c:pt idx="68">
                  <c:v>4.0883500000000002</c:v>
                </c:pt>
                <c:pt idx="69">
                  <c:v>4.0874300000000003</c:v>
                </c:pt>
                <c:pt idx="70">
                  <c:v>4.0870519999999999</c:v>
                </c:pt>
                <c:pt idx="71">
                  <c:v>4.0867279999999999</c:v>
                </c:pt>
                <c:pt idx="72">
                  <c:v>4.0866709999999999</c:v>
                </c:pt>
                <c:pt idx="73">
                  <c:v>4.0865650000000002</c:v>
                </c:pt>
                <c:pt idx="74">
                  <c:v>4.0863829999999997</c:v>
                </c:pt>
                <c:pt idx="75">
                  <c:v>4.0865520000000002</c:v>
                </c:pt>
                <c:pt idx="76">
                  <c:v>4.0862920000000003</c:v>
                </c:pt>
                <c:pt idx="77">
                  <c:v>4.0856690000000002</c:v>
                </c:pt>
                <c:pt idx="78">
                  <c:v>4.0852370000000002</c:v>
                </c:pt>
                <c:pt idx="79">
                  <c:v>4.0851100000000002</c:v>
                </c:pt>
                <c:pt idx="80">
                  <c:v>4.0853869999999999</c:v>
                </c:pt>
                <c:pt idx="81">
                  <c:v>4.0854549999999996</c:v>
                </c:pt>
                <c:pt idx="82">
                  <c:v>4.0849419999999999</c:v>
                </c:pt>
                <c:pt idx="83">
                  <c:v>4.0842039999999997</c:v>
                </c:pt>
                <c:pt idx="84">
                  <c:v>4.0841289999999999</c:v>
                </c:pt>
                <c:pt idx="85">
                  <c:v>4.0840610000000002</c:v>
                </c:pt>
                <c:pt idx="86">
                  <c:v>4.0837589999999997</c:v>
                </c:pt>
                <c:pt idx="87">
                  <c:v>4.083405</c:v>
                </c:pt>
                <c:pt idx="88">
                  <c:v>4.0826880000000001</c:v>
                </c:pt>
                <c:pt idx="89">
                  <c:v>4.082198</c:v>
                </c:pt>
                <c:pt idx="90">
                  <c:v>4.0818539999999999</c:v>
                </c:pt>
                <c:pt idx="91">
                  <c:v>4.0818260000000004</c:v>
                </c:pt>
                <c:pt idx="92">
                  <c:v>4.0821990000000001</c:v>
                </c:pt>
                <c:pt idx="93">
                  <c:v>4.0825310000000004</c:v>
                </c:pt>
                <c:pt idx="94">
                  <c:v>4.0827549999999997</c:v>
                </c:pt>
                <c:pt idx="95">
                  <c:v>4.0825389999999997</c:v>
                </c:pt>
                <c:pt idx="96">
                  <c:v>4.0827159999999996</c:v>
                </c:pt>
                <c:pt idx="97">
                  <c:v>4.0828389999999999</c:v>
                </c:pt>
                <c:pt idx="98">
                  <c:v>4.0824239999999996</c:v>
                </c:pt>
                <c:pt idx="99">
                  <c:v>4.0826890000000002</c:v>
                </c:pt>
                <c:pt idx="100">
                  <c:v>4.0826570000000002</c:v>
                </c:pt>
                <c:pt idx="101">
                  <c:v>4.0825950000000004</c:v>
                </c:pt>
                <c:pt idx="102">
                  <c:v>4.0830659999999996</c:v>
                </c:pt>
                <c:pt idx="103">
                  <c:v>4.0830219999999997</c:v>
                </c:pt>
                <c:pt idx="104">
                  <c:v>4.0830500000000001</c:v>
                </c:pt>
                <c:pt idx="105">
                  <c:v>4.0823340000000004</c:v>
                </c:pt>
                <c:pt idx="106">
                  <c:v>4.0817069999999998</c:v>
                </c:pt>
                <c:pt idx="107">
                  <c:v>4.0818089999999998</c:v>
                </c:pt>
                <c:pt idx="108">
                  <c:v>4.082554</c:v>
                </c:pt>
                <c:pt idx="109">
                  <c:v>4.0836730000000001</c:v>
                </c:pt>
                <c:pt idx="110">
                  <c:v>4.0838700000000001</c:v>
                </c:pt>
                <c:pt idx="111">
                  <c:v>4.0835489999999997</c:v>
                </c:pt>
                <c:pt idx="112">
                  <c:v>4.0836699999999997</c:v>
                </c:pt>
                <c:pt idx="113">
                  <c:v>4.0835439999999998</c:v>
                </c:pt>
                <c:pt idx="114">
                  <c:v>4.0828259999999998</c:v>
                </c:pt>
                <c:pt idx="115">
                  <c:v>4.0821670000000001</c:v>
                </c:pt>
                <c:pt idx="116">
                  <c:v>4.0820160000000003</c:v>
                </c:pt>
                <c:pt idx="117">
                  <c:v>4.0824740000000004</c:v>
                </c:pt>
                <c:pt idx="118">
                  <c:v>4.0828300000000004</c:v>
                </c:pt>
                <c:pt idx="119">
                  <c:v>4.0841770000000004</c:v>
                </c:pt>
                <c:pt idx="120">
                  <c:v>4.085623</c:v>
                </c:pt>
                <c:pt idx="121">
                  <c:v>4.0861130000000001</c:v>
                </c:pt>
                <c:pt idx="122">
                  <c:v>4.0863290000000001</c:v>
                </c:pt>
                <c:pt idx="123">
                  <c:v>4.0861190000000001</c:v>
                </c:pt>
                <c:pt idx="124">
                  <c:v>4.0866600000000002</c:v>
                </c:pt>
                <c:pt idx="125">
                  <c:v>4.0864580000000004</c:v>
                </c:pt>
                <c:pt idx="126">
                  <c:v>4.0865710000000002</c:v>
                </c:pt>
                <c:pt idx="127">
                  <c:v>4.0865</c:v>
                </c:pt>
                <c:pt idx="128">
                  <c:v>4.0867100000000001</c:v>
                </c:pt>
                <c:pt idx="129">
                  <c:v>4.0874110000000003</c:v>
                </c:pt>
                <c:pt idx="130">
                  <c:v>4.0878740000000002</c:v>
                </c:pt>
                <c:pt idx="131">
                  <c:v>4.0883419999999999</c:v>
                </c:pt>
                <c:pt idx="132">
                  <c:v>4.0887339999999996</c:v>
                </c:pt>
                <c:pt idx="133">
                  <c:v>4.0892520000000001</c:v>
                </c:pt>
                <c:pt idx="134">
                  <c:v>4.0900949999999998</c:v>
                </c:pt>
                <c:pt idx="135">
                  <c:v>4.0902380000000003</c:v>
                </c:pt>
                <c:pt idx="136">
                  <c:v>4.0909779999999998</c:v>
                </c:pt>
                <c:pt idx="137">
                  <c:v>4.0917830000000004</c:v>
                </c:pt>
                <c:pt idx="138">
                  <c:v>4.0915290000000004</c:v>
                </c:pt>
                <c:pt idx="139">
                  <c:v>4.091272</c:v>
                </c:pt>
                <c:pt idx="140">
                  <c:v>4.0915229999999996</c:v>
                </c:pt>
                <c:pt idx="141">
                  <c:v>4.0923600000000002</c:v>
                </c:pt>
                <c:pt idx="142">
                  <c:v>4.0933529999999996</c:v>
                </c:pt>
                <c:pt idx="143">
                  <c:v>4.0941590000000003</c:v>
                </c:pt>
                <c:pt idx="144">
                  <c:v>4.0943849999999999</c:v>
                </c:pt>
                <c:pt idx="145">
                  <c:v>4.0940709999999996</c:v>
                </c:pt>
                <c:pt idx="146">
                  <c:v>4.0939990000000002</c:v>
                </c:pt>
                <c:pt idx="147">
                  <c:v>4.0938689999999998</c:v>
                </c:pt>
                <c:pt idx="148">
                  <c:v>4.0944370000000001</c:v>
                </c:pt>
                <c:pt idx="149">
                  <c:v>4.0946699999999998</c:v>
                </c:pt>
                <c:pt idx="150">
                  <c:v>4.0944640000000003</c:v>
                </c:pt>
                <c:pt idx="151">
                  <c:v>4.0947779999999998</c:v>
                </c:pt>
                <c:pt idx="152">
                  <c:v>4.0953359999999996</c:v>
                </c:pt>
                <c:pt idx="153">
                  <c:v>4.0964340000000004</c:v>
                </c:pt>
                <c:pt idx="154">
                  <c:v>4.096692</c:v>
                </c:pt>
                <c:pt idx="155">
                  <c:v>4.0975419999999998</c:v>
                </c:pt>
                <c:pt idx="156">
                  <c:v>4.0984509999999998</c:v>
                </c:pt>
                <c:pt idx="157">
                  <c:v>4.0987349999999996</c:v>
                </c:pt>
                <c:pt idx="158">
                  <c:v>4.0983210000000003</c:v>
                </c:pt>
                <c:pt idx="159">
                  <c:v>4.0974890000000004</c:v>
                </c:pt>
                <c:pt idx="160">
                  <c:v>4.0971099999999998</c:v>
                </c:pt>
                <c:pt idx="161">
                  <c:v>4.0972559999999998</c:v>
                </c:pt>
                <c:pt idx="162">
                  <c:v>4.096794</c:v>
                </c:pt>
                <c:pt idx="163">
                  <c:v>4.0962440000000004</c:v>
                </c:pt>
                <c:pt idx="164">
                  <c:v>4.0968819999999999</c:v>
                </c:pt>
                <c:pt idx="165">
                  <c:v>4.0971960000000003</c:v>
                </c:pt>
                <c:pt idx="166">
                  <c:v>4.0974899999999996</c:v>
                </c:pt>
                <c:pt idx="167">
                  <c:v>4.0962519999999998</c:v>
                </c:pt>
                <c:pt idx="168">
                  <c:v>4.0953609999999996</c:v>
                </c:pt>
                <c:pt idx="169">
                  <c:v>4.094239</c:v>
                </c:pt>
                <c:pt idx="170">
                  <c:v>4.0933460000000004</c:v>
                </c:pt>
                <c:pt idx="171">
                  <c:v>4.0927889999999998</c:v>
                </c:pt>
                <c:pt idx="172">
                  <c:v>4.0921370000000001</c:v>
                </c:pt>
                <c:pt idx="173">
                  <c:v>4.0920730000000001</c:v>
                </c:pt>
                <c:pt idx="174">
                  <c:v>4.0912930000000003</c:v>
                </c:pt>
                <c:pt idx="175">
                  <c:v>4.0911549999999997</c:v>
                </c:pt>
                <c:pt idx="176">
                  <c:v>4.0908670000000003</c:v>
                </c:pt>
                <c:pt idx="177">
                  <c:v>4.0903090000000004</c:v>
                </c:pt>
                <c:pt idx="178">
                  <c:v>4.0900650000000001</c:v>
                </c:pt>
                <c:pt idx="179">
                  <c:v>4.0896100000000004</c:v>
                </c:pt>
                <c:pt idx="180">
                  <c:v>4.089302</c:v>
                </c:pt>
                <c:pt idx="181">
                  <c:v>4.0894300000000001</c:v>
                </c:pt>
                <c:pt idx="182">
                  <c:v>4.0893329999999999</c:v>
                </c:pt>
                <c:pt idx="183">
                  <c:v>4.0886529999999999</c:v>
                </c:pt>
                <c:pt idx="184">
                  <c:v>4.0871579999999996</c:v>
                </c:pt>
                <c:pt idx="185">
                  <c:v>4.0868409999999997</c:v>
                </c:pt>
                <c:pt idx="186">
                  <c:v>4.0869910000000003</c:v>
                </c:pt>
                <c:pt idx="187">
                  <c:v>4.0860399999999997</c:v>
                </c:pt>
                <c:pt idx="188">
                  <c:v>4.0866930000000004</c:v>
                </c:pt>
                <c:pt idx="189">
                  <c:v>4.0874119999999996</c:v>
                </c:pt>
                <c:pt idx="190">
                  <c:v>4.0880580000000002</c:v>
                </c:pt>
                <c:pt idx="191">
                  <c:v>4.0877410000000003</c:v>
                </c:pt>
                <c:pt idx="192">
                  <c:v>4.0875959999999996</c:v>
                </c:pt>
                <c:pt idx="193">
                  <c:v>4.0873249999999999</c:v>
                </c:pt>
                <c:pt idx="194">
                  <c:v>4.0879490000000001</c:v>
                </c:pt>
                <c:pt idx="195">
                  <c:v>4.0884650000000002</c:v>
                </c:pt>
                <c:pt idx="196">
                  <c:v>4.0882940000000003</c:v>
                </c:pt>
                <c:pt idx="197">
                  <c:v>4.0886089999999999</c:v>
                </c:pt>
                <c:pt idx="198">
                  <c:v>4.0884090000000004</c:v>
                </c:pt>
                <c:pt idx="199">
                  <c:v>4.0876130000000002</c:v>
                </c:pt>
                <c:pt idx="200">
                  <c:v>4.0872019999999996</c:v>
                </c:pt>
                <c:pt idx="201">
                  <c:v>4.086684</c:v>
                </c:pt>
                <c:pt idx="202">
                  <c:v>4.0862400000000001</c:v>
                </c:pt>
                <c:pt idx="203">
                  <c:v>4.0860529999999997</c:v>
                </c:pt>
                <c:pt idx="204">
                  <c:v>4.0858780000000001</c:v>
                </c:pt>
                <c:pt idx="205">
                  <c:v>4.0857549999999998</c:v>
                </c:pt>
                <c:pt idx="206">
                  <c:v>4.0866069999999999</c:v>
                </c:pt>
                <c:pt idx="207">
                  <c:v>4.0870499999999996</c:v>
                </c:pt>
                <c:pt idx="208">
                  <c:v>4.0872590000000004</c:v>
                </c:pt>
                <c:pt idx="209">
                  <c:v>4.0878940000000004</c:v>
                </c:pt>
                <c:pt idx="210">
                  <c:v>4.0878560000000004</c:v>
                </c:pt>
                <c:pt idx="211">
                  <c:v>4.0881999999999996</c:v>
                </c:pt>
                <c:pt idx="212">
                  <c:v>4.0885239999999996</c:v>
                </c:pt>
                <c:pt idx="213">
                  <c:v>4.0895029999999997</c:v>
                </c:pt>
                <c:pt idx="214">
                  <c:v>4.0888450000000001</c:v>
                </c:pt>
                <c:pt idx="215">
                  <c:v>4.0897839999999999</c:v>
                </c:pt>
                <c:pt idx="216">
                  <c:v>4.0898060000000003</c:v>
                </c:pt>
                <c:pt idx="217">
                  <c:v>4.0899929999999998</c:v>
                </c:pt>
                <c:pt idx="218">
                  <c:v>4.0899549999999998</c:v>
                </c:pt>
                <c:pt idx="219">
                  <c:v>4.0904689999999997</c:v>
                </c:pt>
                <c:pt idx="220">
                  <c:v>4.0898339999999997</c:v>
                </c:pt>
                <c:pt idx="221">
                  <c:v>4.0900270000000001</c:v>
                </c:pt>
                <c:pt idx="222">
                  <c:v>4.0901439999999996</c:v>
                </c:pt>
                <c:pt idx="223">
                  <c:v>4.0900210000000001</c:v>
                </c:pt>
                <c:pt idx="224">
                  <c:v>4.089982</c:v>
                </c:pt>
                <c:pt idx="225">
                  <c:v>4.09009</c:v>
                </c:pt>
                <c:pt idx="226">
                  <c:v>4.0903510000000001</c:v>
                </c:pt>
                <c:pt idx="227">
                  <c:v>4.0913259999999996</c:v>
                </c:pt>
                <c:pt idx="228">
                  <c:v>4.0917820000000003</c:v>
                </c:pt>
                <c:pt idx="229">
                  <c:v>4.092028</c:v>
                </c:pt>
                <c:pt idx="230">
                  <c:v>4.0928110000000002</c:v>
                </c:pt>
                <c:pt idx="231">
                  <c:v>4.092543</c:v>
                </c:pt>
                <c:pt idx="232">
                  <c:v>4.0925219999999998</c:v>
                </c:pt>
                <c:pt idx="233">
                  <c:v>4.0929950000000002</c:v>
                </c:pt>
                <c:pt idx="234">
                  <c:v>4.0943430000000003</c:v>
                </c:pt>
                <c:pt idx="235">
                  <c:v>4.0950319999999998</c:v>
                </c:pt>
                <c:pt idx="236">
                  <c:v>4.0949540000000004</c:v>
                </c:pt>
                <c:pt idx="237">
                  <c:v>4.0957860000000004</c:v>
                </c:pt>
                <c:pt idx="238">
                  <c:v>4.0960510000000001</c:v>
                </c:pt>
                <c:pt idx="239">
                  <c:v>4.0964539999999996</c:v>
                </c:pt>
                <c:pt idx="240">
                  <c:v>4.0961749999999997</c:v>
                </c:pt>
                <c:pt idx="241">
                  <c:v>4.0963719999999997</c:v>
                </c:pt>
                <c:pt idx="242">
                  <c:v>4.0958639999999997</c:v>
                </c:pt>
                <c:pt idx="243">
                  <c:v>4.0955440000000003</c:v>
                </c:pt>
                <c:pt idx="244">
                  <c:v>4.0953179999999998</c:v>
                </c:pt>
                <c:pt idx="245">
                  <c:v>4.0953679999999997</c:v>
                </c:pt>
                <c:pt idx="246">
                  <c:v>4.0954160000000002</c:v>
                </c:pt>
                <c:pt idx="247">
                  <c:v>4.0946939999999996</c:v>
                </c:pt>
                <c:pt idx="248">
                  <c:v>4.0949090000000004</c:v>
                </c:pt>
                <c:pt idx="249">
                  <c:v>4.0947230000000001</c:v>
                </c:pt>
                <c:pt idx="250">
                  <c:v>4.0958100000000002</c:v>
                </c:pt>
                <c:pt idx="251">
                  <c:v>4.0961499999999997</c:v>
                </c:pt>
                <c:pt idx="252">
                  <c:v>4.0961239999999997</c:v>
                </c:pt>
                <c:pt idx="253">
                  <c:v>4.0952869999999999</c:v>
                </c:pt>
                <c:pt idx="254">
                  <c:v>4.0955959999999996</c:v>
                </c:pt>
                <c:pt idx="255">
                  <c:v>4.095173</c:v>
                </c:pt>
                <c:pt idx="256">
                  <c:v>4.0936709999999996</c:v>
                </c:pt>
                <c:pt idx="257">
                  <c:v>4.0927600000000002</c:v>
                </c:pt>
                <c:pt idx="258">
                  <c:v>4.0928380000000004</c:v>
                </c:pt>
                <c:pt idx="259">
                  <c:v>4.0924909999999999</c:v>
                </c:pt>
                <c:pt idx="260">
                  <c:v>4.0930980000000003</c:v>
                </c:pt>
                <c:pt idx="261">
                  <c:v>4.0932899999999997</c:v>
                </c:pt>
                <c:pt idx="262">
                  <c:v>4.0939800000000002</c:v>
                </c:pt>
                <c:pt idx="263">
                  <c:v>4.0945609999999997</c:v>
                </c:pt>
                <c:pt idx="264">
                  <c:v>4.0948260000000003</c:v>
                </c:pt>
                <c:pt idx="265">
                  <c:v>4.0938040000000004</c:v>
                </c:pt>
                <c:pt idx="266">
                  <c:v>4.0936529999999998</c:v>
                </c:pt>
                <c:pt idx="267">
                  <c:v>4.0941109999999998</c:v>
                </c:pt>
                <c:pt idx="268">
                  <c:v>4.0954610000000002</c:v>
                </c:pt>
                <c:pt idx="269">
                  <c:v>4.0955570000000003</c:v>
                </c:pt>
                <c:pt idx="270">
                  <c:v>4.0962610000000002</c:v>
                </c:pt>
                <c:pt idx="271">
                  <c:v>4.0961020000000001</c:v>
                </c:pt>
                <c:pt idx="272">
                  <c:v>4.0957929999999996</c:v>
                </c:pt>
                <c:pt idx="273">
                  <c:v>4.0961439999999998</c:v>
                </c:pt>
                <c:pt idx="274">
                  <c:v>4.0955880000000002</c:v>
                </c:pt>
                <c:pt idx="275">
                  <c:v>4.0959859999999999</c:v>
                </c:pt>
                <c:pt idx="276">
                  <c:v>4.0949879999999999</c:v>
                </c:pt>
                <c:pt idx="277">
                  <c:v>4.095002</c:v>
                </c:pt>
                <c:pt idx="278">
                  <c:v>4.0957049999999997</c:v>
                </c:pt>
                <c:pt idx="279">
                  <c:v>4.095866</c:v>
                </c:pt>
                <c:pt idx="280">
                  <c:v>4.0953730000000004</c:v>
                </c:pt>
                <c:pt idx="281">
                  <c:v>4.0954030000000001</c:v>
                </c:pt>
                <c:pt idx="282">
                  <c:v>4.0949590000000002</c:v>
                </c:pt>
                <c:pt idx="283">
                  <c:v>4.0948120000000001</c:v>
                </c:pt>
                <c:pt idx="284">
                  <c:v>4.0947870000000002</c:v>
                </c:pt>
                <c:pt idx="285">
                  <c:v>4.0944640000000003</c:v>
                </c:pt>
                <c:pt idx="286">
                  <c:v>4.094849</c:v>
                </c:pt>
                <c:pt idx="287">
                  <c:v>4.0949390000000001</c:v>
                </c:pt>
                <c:pt idx="288">
                  <c:v>4.094468</c:v>
                </c:pt>
                <c:pt idx="289">
                  <c:v>4.0937549999999998</c:v>
                </c:pt>
                <c:pt idx="290">
                  <c:v>4.0932570000000004</c:v>
                </c:pt>
                <c:pt idx="291">
                  <c:v>4.0929039999999999</c:v>
                </c:pt>
                <c:pt idx="292">
                  <c:v>4.0923800000000004</c:v>
                </c:pt>
                <c:pt idx="293">
                  <c:v>4.0924959999999997</c:v>
                </c:pt>
                <c:pt idx="294">
                  <c:v>4.0930169999999997</c:v>
                </c:pt>
                <c:pt idx="295">
                  <c:v>4.0929060000000002</c:v>
                </c:pt>
                <c:pt idx="296">
                  <c:v>4.0925399999999996</c:v>
                </c:pt>
                <c:pt idx="297">
                  <c:v>4.0929900000000004</c:v>
                </c:pt>
                <c:pt idx="298">
                  <c:v>4.0924639999999997</c:v>
                </c:pt>
                <c:pt idx="299">
                  <c:v>4.0925529999999997</c:v>
                </c:pt>
                <c:pt idx="300">
                  <c:v>4.0923749999999997</c:v>
                </c:pt>
                <c:pt idx="301">
                  <c:v>4.0925750000000001</c:v>
                </c:pt>
                <c:pt idx="302">
                  <c:v>4.092924</c:v>
                </c:pt>
                <c:pt idx="303">
                  <c:v>4.0933599999999997</c:v>
                </c:pt>
                <c:pt idx="304">
                  <c:v>4.0926590000000003</c:v>
                </c:pt>
                <c:pt idx="305">
                  <c:v>4.0920259999999997</c:v>
                </c:pt>
                <c:pt idx="306">
                  <c:v>4.0916550000000003</c:v>
                </c:pt>
                <c:pt idx="307">
                  <c:v>4.0917940000000002</c:v>
                </c:pt>
                <c:pt idx="308">
                  <c:v>4.0918859999999997</c:v>
                </c:pt>
                <c:pt idx="309">
                  <c:v>4.0924209999999999</c:v>
                </c:pt>
                <c:pt idx="310">
                  <c:v>4.0932959999999996</c:v>
                </c:pt>
                <c:pt idx="311">
                  <c:v>4.094652</c:v>
                </c:pt>
                <c:pt idx="312">
                  <c:v>4.0962019999999999</c:v>
                </c:pt>
                <c:pt idx="313">
                  <c:v>4.0989519999999997</c:v>
                </c:pt>
                <c:pt idx="314">
                  <c:v>4.1034600000000001</c:v>
                </c:pt>
                <c:pt idx="315">
                  <c:v>4.1095189999999997</c:v>
                </c:pt>
                <c:pt idx="316">
                  <c:v>4.1157719999999998</c:v>
                </c:pt>
                <c:pt idx="317">
                  <c:v>4.1237380000000003</c:v>
                </c:pt>
                <c:pt idx="318">
                  <c:v>4.1319520000000001</c:v>
                </c:pt>
                <c:pt idx="319">
                  <c:v>4.141521</c:v>
                </c:pt>
                <c:pt idx="320">
                  <c:v>4.152304</c:v>
                </c:pt>
                <c:pt idx="321">
                  <c:v>4.1638659999999996</c:v>
                </c:pt>
                <c:pt idx="322">
                  <c:v>4.1768340000000004</c:v>
                </c:pt>
                <c:pt idx="323">
                  <c:v>4.1904640000000004</c:v>
                </c:pt>
                <c:pt idx="324">
                  <c:v>4.2056979999999999</c:v>
                </c:pt>
                <c:pt idx="325">
                  <c:v>4.2214780000000003</c:v>
                </c:pt>
                <c:pt idx="326">
                  <c:v>4.2371689999999997</c:v>
                </c:pt>
                <c:pt idx="327">
                  <c:v>4.2514510000000003</c:v>
                </c:pt>
                <c:pt idx="328">
                  <c:v>4.2635579999999997</c:v>
                </c:pt>
                <c:pt idx="329">
                  <c:v>4.2749860000000002</c:v>
                </c:pt>
                <c:pt idx="330">
                  <c:v>4.2862980000000004</c:v>
                </c:pt>
                <c:pt idx="331">
                  <c:v>4.2962600000000002</c:v>
                </c:pt>
                <c:pt idx="332">
                  <c:v>4.3049400000000002</c:v>
                </c:pt>
                <c:pt idx="333">
                  <c:v>4.3127870000000001</c:v>
                </c:pt>
                <c:pt idx="334">
                  <c:v>4.3197289999999997</c:v>
                </c:pt>
                <c:pt idx="335">
                  <c:v>4.3263600000000002</c:v>
                </c:pt>
                <c:pt idx="336">
                  <c:v>4.3336399999999999</c:v>
                </c:pt>
                <c:pt idx="337">
                  <c:v>4.3413029999999999</c:v>
                </c:pt>
                <c:pt idx="338">
                  <c:v>4.3491970000000002</c:v>
                </c:pt>
                <c:pt idx="339">
                  <c:v>4.3569800000000001</c:v>
                </c:pt>
                <c:pt idx="340">
                  <c:v>4.3639200000000002</c:v>
                </c:pt>
                <c:pt idx="341">
                  <c:v>4.3693689999999998</c:v>
                </c:pt>
                <c:pt idx="342">
                  <c:v>4.374009</c:v>
                </c:pt>
                <c:pt idx="343">
                  <c:v>4.3789670000000003</c:v>
                </c:pt>
                <c:pt idx="344">
                  <c:v>4.3839079999999999</c:v>
                </c:pt>
                <c:pt idx="345">
                  <c:v>4.3901479999999999</c:v>
                </c:pt>
                <c:pt idx="346">
                  <c:v>4.3977050000000002</c:v>
                </c:pt>
                <c:pt idx="347">
                  <c:v>4.4053990000000001</c:v>
                </c:pt>
                <c:pt idx="348">
                  <c:v>4.4115510000000002</c:v>
                </c:pt>
                <c:pt idx="349">
                  <c:v>4.4163309999999996</c:v>
                </c:pt>
                <c:pt idx="350">
                  <c:v>4.4212100000000003</c:v>
                </c:pt>
                <c:pt idx="351">
                  <c:v>4.4263529999999998</c:v>
                </c:pt>
                <c:pt idx="352">
                  <c:v>4.4314869999999997</c:v>
                </c:pt>
                <c:pt idx="353">
                  <c:v>4.4363590000000004</c:v>
                </c:pt>
                <c:pt idx="354">
                  <c:v>4.4419709999999997</c:v>
                </c:pt>
                <c:pt idx="355">
                  <c:v>4.4475610000000003</c:v>
                </c:pt>
                <c:pt idx="356">
                  <c:v>4.4530469999999998</c:v>
                </c:pt>
                <c:pt idx="357">
                  <c:v>4.4572789999999998</c:v>
                </c:pt>
                <c:pt idx="358">
                  <c:v>4.4602579999999996</c:v>
                </c:pt>
                <c:pt idx="359">
                  <c:v>4.4628730000000001</c:v>
                </c:pt>
                <c:pt idx="360">
                  <c:v>4.4652329999999996</c:v>
                </c:pt>
                <c:pt idx="361">
                  <c:v>4.4678550000000001</c:v>
                </c:pt>
                <c:pt idx="362">
                  <c:v>4.4699949999999999</c:v>
                </c:pt>
                <c:pt idx="363">
                  <c:v>4.4704189999999997</c:v>
                </c:pt>
                <c:pt idx="364">
                  <c:v>4.4695679999999998</c:v>
                </c:pt>
                <c:pt idx="365">
                  <c:v>4.4671859999999999</c:v>
                </c:pt>
                <c:pt idx="366">
                  <c:v>4.4638809999999998</c:v>
                </c:pt>
                <c:pt idx="367">
                  <c:v>4.4590740000000002</c:v>
                </c:pt>
                <c:pt idx="368">
                  <c:v>4.453068</c:v>
                </c:pt>
                <c:pt idx="369">
                  <c:v>4.4464319999999997</c:v>
                </c:pt>
                <c:pt idx="370">
                  <c:v>4.4386530000000004</c:v>
                </c:pt>
                <c:pt idx="371">
                  <c:v>4.4299609999999996</c:v>
                </c:pt>
                <c:pt idx="372">
                  <c:v>4.4207029999999996</c:v>
                </c:pt>
                <c:pt idx="373">
                  <c:v>4.4105990000000004</c:v>
                </c:pt>
                <c:pt idx="374">
                  <c:v>4.3989659999999997</c:v>
                </c:pt>
                <c:pt idx="375">
                  <c:v>4.3865129999999999</c:v>
                </c:pt>
                <c:pt idx="376">
                  <c:v>4.3739359999999996</c:v>
                </c:pt>
                <c:pt idx="377">
                  <c:v>4.3617949999999999</c:v>
                </c:pt>
                <c:pt idx="378">
                  <c:v>4.3514799999999996</c:v>
                </c:pt>
                <c:pt idx="379">
                  <c:v>4.3427360000000004</c:v>
                </c:pt>
                <c:pt idx="380">
                  <c:v>4.3343239999999996</c:v>
                </c:pt>
                <c:pt idx="381">
                  <c:v>4.3270949999999999</c:v>
                </c:pt>
                <c:pt idx="382">
                  <c:v>4.3214249999999996</c:v>
                </c:pt>
                <c:pt idx="383">
                  <c:v>4.3170739999999999</c:v>
                </c:pt>
                <c:pt idx="384">
                  <c:v>4.3134899999999998</c:v>
                </c:pt>
                <c:pt idx="385">
                  <c:v>4.3100750000000003</c:v>
                </c:pt>
                <c:pt idx="386">
                  <c:v>4.3058490000000003</c:v>
                </c:pt>
                <c:pt idx="387">
                  <c:v>4.3012519999999999</c:v>
                </c:pt>
                <c:pt idx="388">
                  <c:v>4.297186</c:v>
                </c:pt>
                <c:pt idx="389">
                  <c:v>4.2929700000000004</c:v>
                </c:pt>
                <c:pt idx="390">
                  <c:v>4.2893270000000001</c:v>
                </c:pt>
                <c:pt idx="391">
                  <c:v>4.2867490000000004</c:v>
                </c:pt>
                <c:pt idx="392">
                  <c:v>4.2854660000000004</c:v>
                </c:pt>
                <c:pt idx="393">
                  <c:v>4.2842289999999998</c:v>
                </c:pt>
                <c:pt idx="394">
                  <c:v>4.2814899999999998</c:v>
                </c:pt>
                <c:pt idx="395">
                  <c:v>4.277704</c:v>
                </c:pt>
                <c:pt idx="396">
                  <c:v>4.2736450000000001</c:v>
                </c:pt>
                <c:pt idx="397">
                  <c:v>4.2706580000000001</c:v>
                </c:pt>
                <c:pt idx="398">
                  <c:v>4.2705529999999996</c:v>
                </c:pt>
                <c:pt idx="399">
                  <c:v>4.2733410000000003</c:v>
                </c:pt>
                <c:pt idx="400">
                  <c:v>4.2766200000000003</c:v>
                </c:pt>
                <c:pt idx="401">
                  <c:v>4.2796750000000001</c:v>
                </c:pt>
                <c:pt idx="402">
                  <c:v>4.2824809999999998</c:v>
                </c:pt>
                <c:pt idx="403">
                  <c:v>4.2833620000000003</c:v>
                </c:pt>
                <c:pt idx="404">
                  <c:v>4.2816929999999997</c:v>
                </c:pt>
                <c:pt idx="405">
                  <c:v>4.2796019999999997</c:v>
                </c:pt>
                <c:pt idx="406">
                  <c:v>4.277552</c:v>
                </c:pt>
                <c:pt idx="407">
                  <c:v>4.2751289999999997</c:v>
                </c:pt>
                <c:pt idx="408">
                  <c:v>4.2740200000000002</c:v>
                </c:pt>
                <c:pt idx="409">
                  <c:v>4.2735000000000003</c:v>
                </c:pt>
                <c:pt idx="410">
                  <c:v>4.2732229999999998</c:v>
                </c:pt>
                <c:pt idx="411">
                  <c:v>4.2733140000000001</c:v>
                </c:pt>
                <c:pt idx="412">
                  <c:v>4.2735919999999998</c:v>
                </c:pt>
                <c:pt idx="413">
                  <c:v>4.2743859999999998</c:v>
                </c:pt>
                <c:pt idx="414">
                  <c:v>4.2751260000000002</c:v>
                </c:pt>
                <c:pt idx="415">
                  <c:v>4.2770549999999998</c:v>
                </c:pt>
                <c:pt idx="416">
                  <c:v>4.2795519999999998</c:v>
                </c:pt>
                <c:pt idx="417">
                  <c:v>4.2821400000000001</c:v>
                </c:pt>
                <c:pt idx="418">
                  <c:v>4.2851179999999998</c:v>
                </c:pt>
                <c:pt idx="419">
                  <c:v>4.2881140000000002</c:v>
                </c:pt>
                <c:pt idx="420">
                  <c:v>4.290724</c:v>
                </c:pt>
                <c:pt idx="421">
                  <c:v>4.2933779999999997</c:v>
                </c:pt>
                <c:pt idx="422">
                  <c:v>4.2958480000000003</c:v>
                </c:pt>
                <c:pt idx="423">
                  <c:v>4.2971709999999996</c:v>
                </c:pt>
                <c:pt idx="424">
                  <c:v>4.298686</c:v>
                </c:pt>
                <c:pt idx="425">
                  <c:v>4.3007679999999997</c:v>
                </c:pt>
                <c:pt idx="426">
                  <c:v>4.3025669999999998</c:v>
                </c:pt>
                <c:pt idx="427">
                  <c:v>4.304843</c:v>
                </c:pt>
                <c:pt idx="428">
                  <c:v>4.3073759999999996</c:v>
                </c:pt>
                <c:pt idx="429">
                  <c:v>4.3090299999999999</c:v>
                </c:pt>
                <c:pt idx="430">
                  <c:v>4.3112199999999996</c:v>
                </c:pt>
                <c:pt idx="431">
                  <c:v>4.3132580000000003</c:v>
                </c:pt>
                <c:pt idx="432">
                  <c:v>4.3152970000000002</c:v>
                </c:pt>
                <c:pt idx="433">
                  <c:v>4.3169589999999998</c:v>
                </c:pt>
                <c:pt idx="434">
                  <c:v>4.3176050000000004</c:v>
                </c:pt>
                <c:pt idx="435">
                  <c:v>4.3190770000000001</c:v>
                </c:pt>
                <c:pt idx="436">
                  <c:v>4.3205650000000002</c:v>
                </c:pt>
                <c:pt idx="437">
                  <c:v>4.3226009999999997</c:v>
                </c:pt>
                <c:pt idx="438">
                  <c:v>4.3240160000000003</c:v>
                </c:pt>
                <c:pt idx="439">
                  <c:v>4.3260290000000001</c:v>
                </c:pt>
                <c:pt idx="440">
                  <c:v>4.3284750000000001</c:v>
                </c:pt>
                <c:pt idx="441">
                  <c:v>4.331264</c:v>
                </c:pt>
                <c:pt idx="442">
                  <c:v>4.334136</c:v>
                </c:pt>
                <c:pt idx="443">
                  <c:v>4.3363009999999997</c:v>
                </c:pt>
                <c:pt idx="444">
                  <c:v>4.3389699999999998</c:v>
                </c:pt>
                <c:pt idx="445">
                  <c:v>4.3420699999999997</c:v>
                </c:pt>
                <c:pt idx="446">
                  <c:v>4.3457049999999997</c:v>
                </c:pt>
                <c:pt idx="447">
                  <c:v>4.3482919999999998</c:v>
                </c:pt>
                <c:pt idx="448">
                  <c:v>4.3491020000000002</c:v>
                </c:pt>
                <c:pt idx="449">
                  <c:v>4.3488049999999996</c:v>
                </c:pt>
                <c:pt idx="450">
                  <c:v>4.3477040000000002</c:v>
                </c:pt>
                <c:pt idx="451">
                  <c:v>4.3468220000000004</c:v>
                </c:pt>
                <c:pt idx="452">
                  <c:v>4.3458160000000001</c:v>
                </c:pt>
                <c:pt idx="453">
                  <c:v>4.3459390000000004</c:v>
                </c:pt>
                <c:pt idx="454">
                  <c:v>4.348185</c:v>
                </c:pt>
                <c:pt idx="455">
                  <c:v>4.3515059999999997</c:v>
                </c:pt>
                <c:pt idx="456">
                  <c:v>4.3560470000000002</c:v>
                </c:pt>
                <c:pt idx="457">
                  <c:v>4.3603019999999999</c:v>
                </c:pt>
                <c:pt idx="458">
                  <c:v>4.3632220000000004</c:v>
                </c:pt>
                <c:pt idx="459">
                  <c:v>4.3653449999999996</c:v>
                </c:pt>
                <c:pt idx="460">
                  <c:v>4.3673000000000002</c:v>
                </c:pt>
                <c:pt idx="461">
                  <c:v>4.3686489999999996</c:v>
                </c:pt>
                <c:pt idx="462">
                  <c:v>4.3695139999999997</c:v>
                </c:pt>
                <c:pt idx="463">
                  <c:v>4.3689140000000002</c:v>
                </c:pt>
                <c:pt idx="464">
                  <c:v>4.3690319999999998</c:v>
                </c:pt>
                <c:pt idx="465">
                  <c:v>4.3685770000000002</c:v>
                </c:pt>
                <c:pt idx="466">
                  <c:v>4.368608</c:v>
                </c:pt>
                <c:pt idx="467">
                  <c:v>4.3679800000000002</c:v>
                </c:pt>
                <c:pt idx="468">
                  <c:v>4.3665099999999999</c:v>
                </c:pt>
                <c:pt idx="469">
                  <c:v>4.3658270000000003</c:v>
                </c:pt>
                <c:pt idx="470">
                  <c:v>4.3647830000000001</c:v>
                </c:pt>
                <c:pt idx="471">
                  <c:v>4.3636210000000002</c:v>
                </c:pt>
                <c:pt idx="472">
                  <c:v>4.3625210000000001</c:v>
                </c:pt>
                <c:pt idx="473">
                  <c:v>4.3621650000000001</c:v>
                </c:pt>
                <c:pt idx="474">
                  <c:v>4.3627440000000002</c:v>
                </c:pt>
                <c:pt idx="475">
                  <c:v>4.3621480000000004</c:v>
                </c:pt>
                <c:pt idx="476">
                  <c:v>4.3615269999999997</c:v>
                </c:pt>
                <c:pt idx="477">
                  <c:v>4.361713</c:v>
                </c:pt>
                <c:pt idx="478">
                  <c:v>4.361097</c:v>
                </c:pt>
                <c:pt idx="479">
                  <c:v>4.3607779999999998</c:v>
                </c:pt>
                <c:pt idx="480">
                  <c:v>4.3598369999999997</c:v>
                </c:pt>
                <c:pt idx="481">
                  <c:v>4.3586530000000003</c:v>
                </c:pt>
                <c:pt idx="482">
                  <c:v>4.3575860000000004</c:v>
                </c:pt>
                <c:pt idx="483">
                  <c:v>4.3565430000000003</c:v>
                </c:pt>
                <c:pt idx="484">
                  <c:v>4.3565160000000001</c:v>
                </c:pt>
                <c:pt idx="485">
                  <c:v>4.3560040000000004</c:v>
                </c:pt>
                <c:pt idx="486">
                  <c:v>4.3559049999999999</c:v>
                </c:pt>
                <c:pt idx="487">
                  <c:v>4.3560460000000001</c:v>
                </c:pt>
                <c:pt idx="488">
                  <c:v>4.3551169999999999</c:v>
                </c:pt>
                <c:pt idx="489">
                  <c:v>4.3539070000000004</c:v>
                </c:pt>
                <c:pt idx="490">
                  <c:v>4.3527769999999997</c:v>
                </c:pt>
                <c:pt idx="491">
                  <c:v>4.352036</c:v>
                </c:pt>
                <c:pt idx="492">
                  <c:v>4.3496779999999999</c:v>
                </c:pt>
                <c:pt idx="493">
                  <c:v>4.3483450000000001</c:v>
                </c:pt>
                <c:pt idx="494">
                  <c:v>4.3464159999999996</c:v>
                </c:pt>
                <c:pt idx="495">
                  <c:v>4.3461850000000002</c:v>
                </c:pt>
                <c:pt idx="496">
                  <c:v>4.3455469999999998</c:v>
                </c:pt>
                <c:pt idx="497">
                  <c:v>4.3428500000000003</c:v>
                </c:pt>
                <c:pt idx="498">
                  <c:v>4.3407309999999999</c:v>
                </c:pt>
                <c:pt idx="499">
                  <c:v>4.339283</c:v>
                </c:pt>
                <c:pt idx="500">
                  <c:v>4.3373280000000003</c:v>
                </c:pt>
                <c:pt idx="501">
                  <c:v>4.3333079999999997</c:v>
                </c:pt>
                <c:pt idx="502">
                  <c:v>4.3292440000000001</c:v>
                </c:pt>
                <c:pt idx="503">
                  <c:v>4.3264860000000001</c:v>
                </c:pt>
                <c:pt idx="504">
                  <c:v>4.323785</c:v>
                </c:pt>
                <c:pt idx="505">
                  <c:v>4.3229680000000004</c:v>
                </c:pt>
                <c:pt idx="506">
                  <c:v>4.3188459999999997</c:v>
                </c:pt>
                <c:pt idx="507">
                  <c:v>4.3157379999999996</c:v>
                </c:pt>
                <c:pt idx="508">
                  <c:v>4.3149319999999998</c:v>
                </c:pt>
                <c:pt idx="509">
                  <c:v>4.3135139999999996</c:v>
                </c:pt>
                <c:pt idx="510">
                  <c:v>4.3119839999999998</c:v>
                </c:pt>
                <c:pt idx="511">
                  <c:v>4.3102239999999998</c:v>
                </c:pt>
                <c:pt idx="512">
                  <c:v>4.3080600000000002</c:v>
                </c:pt>
                <c:pt idx="513">
                  <c:v>4.3069420000000003</c:v>
                </c:pt>
                <c:pt idx="514">
                  <c:v>4.3061230000000004</c:v>
                </c:pt>
                <c:pt idx="515">
                  <c:v>4.3045229999999997</c:v>
                </c:pt>
                <c:pt idx="516">
                  <c:v>4.3028979999999999</c:v>
                </c:pt>
                <c:pt idx="517">
                  <c:v>4.3014960000000002</c:v>
                </c:pt>
                <c:pt idx="518">
                  <c:v>4.3017580000000004</c:v>
                </c:pt>
                <c:pt idx="519">
                  <c:v>4.2987229999999998</c:v>
                </c:pt>
                <c:pt idx="520">
                  <c:v>4.2982209999999998</c:v>
                </c:pt>
                <c:pt idx="521">
                  <c:v>4.2981720000000001</c:v>
                </c:pt>
                <c:pt idx="522">
                  <c:v>4.2970490000000003</c:v>
                </c:pt>
                <c:pt idx="523">
                  <c:v>4.2960010000000004</c:v>
                </c:pt>
                <c:pt idx="524">
                  <c:v>4.2943189999999998</c:v>
                </c:pt>
                <c:pt idx="525">
                  <c:v>4.293177</c:v>
                </c:pt>
                <c:pt idx="526">
                  <c:v>4.2930820000000001</c:v>
                </c:pt>
                <c:pt idx="527">
                  <c:v>4.2911809999999999</c:v>
                </c:pt>
                <c:pt idx="528">
                  <c:v>4.291029</c:v>
                </c:pt>
                <c:pt idx="529">
                  <c:v>4.290152</c:v>
                </c:pt>
                <c:pt idx="530">
                  <c:v>4.2894220000000001</c:v>
                </c:pt>
                <c:pt idx="531">
                  <c:v>4.2888039999999998</c:v>
                </c:pt>
                <c:pt idx="532">
                  <c:v>4.2884929999999999</c:v>
                </c:pt>
                <c:pt idx="533">
                  <c:v>4.2876510000000003</c:v>
                </c:pt>
                <c:pt idx="534">
                  <c:v>4.2871959999999998</c:v>
                </c:pt>
                <c:pt idx="535">
                  <c:v>4.2873549999999998</c:v>
                </c:pt>
                <c:pt idx="536">
                  <c:v>4.2871030000000001</c:v>
                </c:pt>
                <c:pt idx="537">
                  <c:v>4.285266</c:v>
                </c:pt>
                <c:pt idx="538">
                  <c:v>4.284999</c:v>
                </c:pt>
                <c:pt idx="539">
                  <c:v>4.2836020000000001</c:v>
                </c:pt>
                <c:pt idx="540">
                  <c:v>4.2816210000000003</c:v>
                </c:pt>
                <c:pt idx="541">
                  <c:v>4.2798319999999999</c:v>
                </c:pt>
                <c:pt idx="542">
                  <c:v>4.2797190000000001</c:v>
                </c:pt>
                <c:pt idx="543">
                  <c:v>4.2792149999999998</c:v>
                </c:pt>
                <c:pt idx="544">
                  <c:v>4.2792130000000004</c:v>
                </c:pt>
                <c:pt idx="545">
                  <c:v>4.2775550000000004</c:v>
                </c:pt>
                <c:pt idx="546">
                  <c:v>4.2745649999999999</c:v>
                </c:pt>
                <c:pt idx="547">
                  <c:v>4.2735539999999999</c:v>
                </c:pt>
                <c:pt idx="548">
                  <c:v>4.2718049999999996</c:v>
                </c:pt>
                <c:pt idx="549">
                  <c:v>4.2697349999999998</c:v>
                </c:pt>
                <c:pt idx="550">
                  <c:v>4.2680540000000002</c:v>
                </c:pt>
                <c:pt idx="551">
                  <c:v>4.2671210000000004</c:v>
                </c:pt>
                <c:pt idx="552">
                  <c:v>4.2671570000000001</c:v>
                </c:pt>
                <c:pt idx="553">
                  <c:v>4.266006</c:v>
                </c:pt>
                <c:pt idx="554">
                  <c:v>4.2651289999999999</c:v>
                </c:pt>
                <c:pt idx="555">
                  <c:v>4.2642850000000001</c:v>
                </c:pt>
                <c:pt idx="556">
                  <c:v>4.2640830000000003</c:v>
                </c:pt>
                <c:pt idx="557">
                  <c:v>4.2635439999999996</c:v>
                </c:pt>
                <c:pt idx="558">
                  <c:v>4.2628469999999998</c:v>
                </c:pt>
                <c:pt idx="559">
                  <c:v>4.2627769999999998</c:v>
                </c:pt>
                <c:pt idx="560">
                  <c:v>4.2632659999999998</c:v>
                </c:pt>
                <c:pt idx="561">
                  <c:v>4.2632029999999999</c:v>
                </c:pt>
                <c:pt idx="562">
                  <c:v>4.2631699999999997</c:v>
                </c:pt>
                <c:pt idx="563">
                  <c:v>4.2639909999999999</c:v>
                </c:pt>
                <c:pt idx="564">
                  <c:v>4.2636940000000001</c:v>
                </c:pt>
                <c:pt idx="565">
                  <c:v>4.263827</c:v>
                </c:pt>
                <c:pt idx="566">
                  <c:v>4.2638699999999998</c:v>
                </c:pt>
                <c:pt idx="567">
                  <c:v>4.2631750000000004</c:v>
                </c:pt>
                <c:pt idx="568">
                  <c:v>4.2625929999999999</c:v>
                </c:pt>
                <c:pt idx="569">
                  <c:v>4.2629349999999997</c:v>
                </c:pt>
                <c:pt idx="570">
                  <c:v>4.2622689999999999</c:v>
                </c:pt>
                <c:pt idx="571">
                  <c:v>4.2613060000000003</c:v>
                </c:pt>
                <c:pt idx="572">
                  <c:v>4.2605769999999996</c:v>
                </c:pt>
                <c:pt idx="573">
                  <c:v>4.2604740000000003</c:v>
                </c:pt>
                <c:pt idx="574">
                  <c:v>4.2601459999999998</c:v>
                </c:pt>
                <c:pt idx="575">
                  <c:v>4.2593769999999997</c:v>
                </c:pt>
                <c:pt idx="576">
                  <c:v>4.2580859999999996</c:v>
                </c:pt>
                <c:pt idx="577">
                  <c:v>4.257892</c:v>
                </c:pt>
                <c:pt idx="578">
                  <c:v>4.256875</c:v>
                </c:pt>
                <c:pt idx="579">
                  <c:v>4.2555800000000001</c:v>
                </c:pt>
                <c:pt idx="580">
                  <c:v>4.2544880000000003</c:v>
                </c:pt>
                <c:pt idx="581">
                  <c:v>4.2538289999999996</c:v>
                </c:pt>
                <c:pt idx="582">
                  <c:v>4.2528790000000001</c:v>
                </c:pt>
                <c:pt idx="583">
                  <c:v>4.252135</c:v>
                </c:pt>
                <c:pt idx="584">
                  <c:v>4.2509180000000004</c:v>
                </c:pt>
                <c:pt idx="585">
                  <c:v>4.2496729999999996</c:v>
                </c:pt>
                <c:pt idx="586">
                  <c:v>4.2483909999999998</c:v>
                </c:pt>
                <c:pt idx="587">
                  <c:v>4.247058</c:v>
                </c:pt>
                <c:pt idx="588">
                  <c:v>4.2455730000000003</c:v>
                </c:pt>
                <c:pt idx="589">
                  <c:v>4.2460370000000003</c:v>
                </c:pt>
                <c:pt idx="590">
                  <c:v>4.2463660000000001</c:v>
                </c:pt>
                <c:pt idx="591">
                  <c:v>4.2463350000000002</c:v>
                </c:pt>
                <c:pt idx="592">
                  <c:v>4.2457120000000002</c:v>
                </c:pt>
                <c:pt idx="593">
                  <c:v>4.2457669999999998</c:v>
                </c:pt>
                <c:pt idx="594">
                  <c:v>4.2446109999999999</c:v>
                </c:pt>
                <c:pt idx="595">
                  <c:v>4.244453</c:v>
                </c:pt>
                <c:pt idx="596">
                  <c:v>4.2448119999999996</c:v>
                </c:pt>
                <c:pt idx="597">
                  <c:v>4.2445259999999996</c:v>
                </c:pt>
                <c:pt idx="598">
                  <c:v>4.2448800000000002</c:v>
                </c:pt>
                <c:pt idx="599">
                  <c:v>4.2440709999999999</c:v>
                </c:pt>
                <c:pt idx="600">
                  <c:v>4.242883</c:v>
                </c:pt>
                <c:pt idx="601">
                  <c:v>4.2430729999999999</c:v>
                </c:pt>
                <c:pt idx="602">
                  <c:v>4.2422240000000002</c:v>
                </c:pt>
                <c:pt idx="603">
                  <c:v>4.2420549999999997</c:v>
                </c:pt>
                <c:pt idx="604">
                  <c:v>4.2410909999999999</c:v>
                </c:pt>
                <c:pt idx="605">
                  <c:v>4.2406309999999996</c:v>
                </c:pt>
                <c:pt idx="606">
                  <c:v>4.2398920000000002</c:v>
                </c:pt>
                <c:pt idx="607">
                  <c:v>4.2404460000000004</c:v>
                </c:pt>
                <c:pt idx="608">
                  <c:v>4.24078</c:v>
                </c:pt>
                <c:pt idx="609">
                  <c:v>4.2403300000000002</c:v>
                </c:pt>
                <c:pt idx="610">
                  <c:v>4.2398769999999999</c:v>
                </c:pt>
                <c:pt idx="611">
                  <c:v>4.2397020000000003</c:v>
                </c:pt>
                <c:pt idx="612">
                  <c:v>4.2389450000000002</c:v>
                </c:pt>
                <c:pt idx="613">
                  <c:v>4.2386309999999998</c:v>
                </c:pt>
                <c:pt idx="614">
                  <c:v>4.2396209999999996</c:v>
                </c:pt>
                <c:pt idx="615">
                  <c:v>4.2400270000000004</c:v>
                </c:pt>
                <c:pt idx="616">
                  <c:v>4.2397600000000004</c:v>
                </c:pt>
                <c:pt idx="617">
                  <c:v>4.2396409999999998</c:v>
                </c:pt>
                <c:pt idx="618">
                  <c:v>4.2400580000000003</c:v>
                </c:pt>
                <c:pt idx="619">
                  <c:v>4.2401850000000003</c:v>
                </c:pt>
                <c:pt idx="620">
                  <c:v>4.2404599999999997</c:v>
                </c:pt>
                <c:pt idx="621">
                  <c:v>4.2407130000000004</c:v>
                </c:pt>
                <c:pt idx="622">
                  <c:v>4.2414550000000002</c:v>
                </c:pt>
                <c:pt idx="623">
                  <c:v>4.2417559999999996</c:v>
                </c:pt>
                <c:pt idx="624">
                  <c:v>4.2415969999999996</c:v>
                </c:pt>
                <c:pt idx="625">
                  <c:v>4.241536</c:v>
                </c:pt>
                <c:pt idx="626">
                  <c:v>4.2417899999999999</c:v>
                </c:pt>
                <c:pt idx="627">
                  <c:v>4.2418630000000004</c:v>
                </c:pt>
                <c:pt idx="628">
                  <c:v>4.2417809999999996</c:v>
                </c:pt>
                <c:pt idx="629">
                  <c:v>4.2417210000000001</c:v>
                </c:pt>
                <c:pt idx="630">
                  <c:v>4.2418990000000001</c:v>
                </c:pt>
                <c:pt idx="631">
                  <c:v>4.2418680000000002</c:v>
                </c:pt>
                <c:pt idx="632">
                  <c:v>4.2417309999999997</c:v>
                </c:pt>
                <c:pt idx="633">
                  <c:v>4.2421329999999999</c:v>
                </c:pt>
                <c:pt idx="634">
                  <c:v>4.2419669999999998</c:v>
                </c:pt>
                <c:pt idx="635">
                  <c:v>4.2413850000000002</c:v>
                </c:pt>
                <c:pt idx="636">
                  <c:v>4.2409619999999997</c:v>
                </c:pt>
                <c:pt idx="637">
                  <c:v>4.2407560000000002</c:v>
                </c:pt>
                <c:pt idx="638">
                  <c:v>4.2410100000000002</c:v>
                </c:pt>
                <c:pt idx="639">
                  <c:v>4.2406230000000003</c:v>
                </c:pt>
                <c:pt idx="640">
                  <c:v>4.2406980000000001</c:v>
                </c:pt>
                <c:pt idx="641">
                  <c:v>4.2411709999999996</c:v>
                </c:pt>
                <c:pt idx="642">
                  <c:v>4.2418180000000003</c:v>
                </c:pt>
                <c:pt idx="643">
                  <c:v>4.241886</c:v>
                </c:pt>
                <c:pt idx="644">
                  <c:v>4.2418310000000004</c:v>
                </c:pt>
                <c:pt idx="645">
                  <c:v>4.2421280000000001</c:v>
                </c:pt>
                <c:pt idx="646">
                  <c:v>4.2420390000000001</c:v>
                </c:pt>
                <c:pt idx="647">
                  <c:v>4.2421110000000004</c:v>
                </c:pt>
                <c:pt idx="648">
                  <c:v>4.2419539999999998</c:v>
                </c:pt>
                <c:pt idx="649">
                  <c:v>4.2417550000000004</c:v>
                </c:pt>
                <c:pt idx="650">
                  <c:v>4.2419419999999999</c:v>
                </c:pt>
                <c:pt idx="651">
                  <c:v>4.2416470000000004</c:v>
                </c:pt>
                <c:pt idx="652">
                  <c:v>4.2407680000000001</c:v>
                </c:pt>
                <c:pt idx="653">
                  <c:v>4.2409730000000003</c:v>
                </c:pt>
                <c:pt idx="654">
                  <c:v>4.2422510000000004</c:v>
                </c:pt>
                <c:pt idx="655">
                  <c:v>4.2422050000000002</c:v>
                </c:pt>
                <c:pt idx="656">
                  <c:v>4.2416010000000002</c:v>
                </c:pt>
                <c:pt idx="657">
                  <c:v>4.2412280000000004</c:v>
                </c:pt>
                <c:pt idx="658">
                  <c:v>4.2403930000000001</c:v>
                </c:pt>
                <c:pt idx="659">
                  <c:v>4.2393130000000001</c:v>
                </c:pt>
                <c:pt idx="660">
                  <c:v>4.2386869999999996</c:v>
                </c:pt>
                <c:pt idx="661">
                  <c:v>4.2383449999999998</c:v>
                </c:pt>
                <c:pt idx="662">
                  <c:v>4.2382340000000003</c:v>
                </c:pt>
                <c:pt idx="663">
                  <c:v>4.237628</c:v>
                </c:pt>
                <c:pt idx="664">
                  <c:v>4.2365870000000001</c:v>
                </c:pt>
                <c:pt idx="665">
                  <c:v>4.2352280000000002</c:v>
                </c:pt>
                <c:pt idx="666">
                  <c:v>4.2342750000000002</c:v>
                </c:pt>
                <c:pt idx="667">
                  <c:v>4.2338490000000002</c:v>
                </c:pt>
                <c:pt idx="668">
                  <c:v>4.2327389999999996</c:v>
                </c:pt>
                <c:pt idx="669">
                  <c:v>4.2321169999999997</c:v>
                </c:pt>
                <c:pt idx="670">
                  <c:v>4.232316</c:v>
                </c:pt>
                <c:pt idx="671">
                  <c:v>4.2319750000000003</c:v>
                </c:pt>
                <c:pt idx="672">
                  <c:v>4.23095</c:v>
                </c:pt>
                <c:pt idx="673">
                  <c:v>4.2303449999999998</c:v>
                </c:pt>
                <c:pt idx="674">
                  <c:v>4.2301479999999998</c:v>
                </c:pt>
                <c:pt idx="675">
                  <c:v>4.2300680000000002</c:v>
                </c:pt>
                <c:pt idx="676">
                  <c:v>4.2299550000000004</c:v>
                </c:pt>
                <c:pt idx="677">
                  <c:v>4.2299290000000003</c:v>
                </c:pt>
                <c:pt idx="678">
                  <c:v>4.2293349999999998</c:v>
                </c:pt>
                <c:pt idx="679">
                  <c:v>4.2296230000000001</c:v>
                </c:pt>
                <c:pt idx="680">
                  <c:v>4.2301650000000004</c:v>
                </c:pt>
                <c:pt idx="681">
                  <c:v>4.2303309999999996</c:v>
                </c:pt>
                <c:pt idx="682">
                  <c:v>4.2307040000000002</c:v>
                </c:pt>
                <c:pt idx="683">
                  <c:v>4.2304719999999998</c:v>
                </c:pt>
                <c:pt idx="684">
                  <c:v>4.2302580000000001</c:v>
                </c:pt>
                <c:pt idx="685">
                  <c:v>4.2308620000000001</c:v>
                </c:pt>
                <c:pt idx="686">
                  <c:v>4.231039</c:v>
                </c:pt>
                <c:pt idx="687">
                  <c:v>4.231636</c:v>
                </c:pt>
                <c:pt idx="688">
                  <c:v>4.231922</c:v>
                </c:pt>
                <c:pt idx="689">
                  <c:v>4.2323469999999999</c:v>
                </c:pt>
                <c:pt idx="690">
                  <c:v>4.2317020000000003</c:v>
                </c:pt>
                <c:pt idx="691">
                  <c:v>4.2300230000000001</c:v>
                </c:pt>
                <c:pt idx="692">
                  <c:v>4.2287540000000003</c:v>
                </c:pt>
                <c:pt idx="693">
                  <c:v>4.2281529999999998</c:v>
                </c:pt>
                <c:pt idx="694">
                  <c:v>4.2283359999999997</c:v>
                </c:pt>
                <c:pt idx="695">
                  <c:v>4.2282630000000001</c:v>
                </c:pt>
                <c:pt idx="696">
                  <c:v>4.2276769999999999</c:v>
                </c:pt>
                <c:pt idx="697">
                  <c:v>4.2271349999999996</c:v>
                </c:pt>
                <c:pt idx="698">
                  <c:v>4.2261810000000004</c:v>
                </c:pt>
                <c:pt idx="699">
                  <c:v>4.2255459999999996</c:v>
                </c:pt>
                <c:pt idx="700">
                  <c:v>4.2258709999999997</c:v>
                </c:pt>
                <c:pt idx="701">
                  <c:v>4.2263999999999999</c:v>
                </c:pt>
                <c:pt idx="702">
                  <c:v>4.2267049999999999</c:v>
                </c:pt>
                <c:pt idx="703">
                  <c:v>4.2263130000000002</c:v>
                </c:pt>
                <c:pt idx="704">
                  <c:v>4.2253800000000004</c:v>
                </c:pt>
                <c:pt idx="705">
                  <c:v>4.2254129999999996</c:v>
                </c:pt>
                <c:pt idx="706">
                  <c:v>4.2259599999999997</c:v>
                </c:pt>
                <c:pt idx="707">
                  <c:v>4.226254</c:v>
                </c:pt>
                <c:pt idx="708">
                  <c:v>4.2259710000000004</c:v>
                </c:pt>
                <c:pt idx="709">
                  <c:v>4.226254</c:v>
                </c:pt>
                <c:pt idx="710">
                  <c:v>4.2269059999999996</c:v>
                </c:pt>
                <c:pt idx="711">
                  <c:v>4.2268790000000003</c:v>
                </c:pt>
                <c:pt idx="712">
                  <c:v>4.2266550000000001</c:v>
                </c:pt>
                <c:pt idx="713">
                  <c:v>4.2266839999999997</c:v>
                </c:pt>
                <c:pt idx="714">
                  <c:v>4.2266550000000001</c:v>
                </c:pt>
                <c:pt idx="715">
                  <c:v>4.2268670000000004</c:v>
                </c:pt>
                <c:pt idx="716">
                  <c:v>4.2271130000000001</c:v>
                </c:pt>
                <c:pt idx="717">
                  <c:v>4.2272360000000004</c:v>
                </c:pt>
                <c:pt idx="718">
                  <c:v>4.2272689999999997</c:v>
                </c:pt>
                <c:pt idx="719">
                  <c:v>4.227303</c:v>
                </c:pt>
                <c:pt idx="720">
                  <c:v>4.2275859999999996</c:v>
                </c:pt>
                <c:pt idx="721">
                  <c:v>4.2272230000000004</c:v>
                </c:pt>
                <c:pt idx="722">
                  <c:v>4.2272999999999996</c:v>
                </c:pt>
                <c:pt idx="723">
                  <c:v>4.2279489999999997</c:v>
                </c:pt>
                <c:pt idx="724">
                  <c:v>4.2279939999999998</c:v>
                </c:pt>
                <c:pt idx="725">
                  <c:v>4.227697</c:v>
                </c:pt>
                <c:pt idx="726">
                  <c:v>4.2275910000000003</c:v>
                </c:pt>
                <c:pt idx="727">
                  <c:v>4.2271599999999996</c:v>
                </c:pt>
                <c:pt idx="728">
                  <c:v>4.2270070000000004</c:v>
                </c:pt>
                <c:pt idx="729">
                  <c:v>4.2270089999999998</c:v>
                </c:pt>
                <c:pt idx="730">
                  <c:v>4.2262870000000001</c:v>
                </c:pt>
                <c:pt idx="731">
                  <c:v>4.2257579999999999</c:v>
                </c:pt>
                <c:pt idx="732">
                  <c:v>4.2250940000000003</c:v>
                </c:pt>
                <c:pt idx="733">
                  <c:v>4.2252599999999996</c:v>
                </c:pt>
                <c:pt idx="734">
                  <c:v>4.2256229999999997</c:v>
                </c:pt>
                <c:pt idx="735">
                  <c:v>4.225657</c:v>
                </c:pt>
                <c:pt idx="736">
                  <c:v>4.2250990000000002</c:v>
                </c:pt>
                <c:pt idx="737">
                  <c:v>4.2240739999999999</c:v>
                </c:pt>
                <c:pt idx="738">
                  <c:v>4.2230290000000004</c:v>
                </c:pt>
                <c:pt idx="739">
                  <c:v>4.2221019999999996</c:v>
                </c:pt>
                <c:pt idx="740">
                  <c:v>4.2221159999999998</c:v>
                </c:pt>
                <c:pt idx="741">
                  <c:v>4.2220230000000001</c:v>
                </c:pt>
                <c:pt idx="742">
                  <c:v>4.222245</c:v>
                </c:pt>
                <c:pt idx="743">
                  <c:v>4.221851</c:v>
                </c:pt>
                <c:pt idx="744">
                  <c:v>4.2208300000000003</c:v>
                </c:pt>
                <c:pt idx="745">
                  <c:v>4.2203749999999998</c:v>
                </c:pt>
                <c:pt idx="746">
                  <c:v>4.2198339999999996</c:v>
                </c:pt>
                <c:pt idx="747">
                  <c:v>4.2200410000000002</c:v>
                </c:pt>
                <c:pt idx="748">
                  <c:v>4.2199099999999996</c:v>
                </c:pt>
                <c:pt idx="749">
                  <c:v>4.2208899999999998</c:v>
                </c:pt>
                <c:pt idx="750">
                  <c:v>4.2204899999999999</c:v>
                </c:pt>
                <c:pt idx="751">
                  <c:v>4.2193839999999998</c:v>
                </c:pt>
                <c:pt idx="752">
                  <c:v>4.2196210000000001</c:v>
                </c:pt>
                <c:pt idx="753">
                  <c:v>4.2208579999999998</c:v>
                </c:pt>
                <c:pt idx="754">
                  <c:v>4.2211480000000003</c:v>
                </c:pt>
                <c:pt idx="755">
                  <c:v>4.2211730000000003</c:v>
                </c:pt>
                <c:pt idx="756">
                  <c:v>4.2206679999999999</c:v>
                </c:pt>
                <c:pt idx="757">
                  <c:v>4.2208509999999997</c:v>
                </c:pt>
                <c:pt idx="758">
                  <c:v>4.221171</c:v>
                </c:pt>
                <c:pt idx="759">
                  <c:v>4.2204870000000003</c:v>
                </c:pt>
                <c:pt idx="760">
                  <c:v>4.2202310000000001</c:v>
                </c:pt>
                <c:pt idx="761">
                  <c:v>4.219773</c:v>
                </c:pt>
                <c:pt idx="762">
                  <c:v>4.2202489999999999</c:v>
                </c:pt>
                <c:pt idx="763">
                  <c:v>4.2199869999999997</c:v>
                </c:pt>
                <c:pt idx="764">
                  <c:v>4.2197110000000002</c:v>
                </c:pt>
                <c:pt idx="765">
                  <c:v>4.2187919999999997</c:v>
                </c:pt>
                <c:pt idx="766">
                  <c:v>4.2196400000000001</c:v>
                </c:pt>
                <c:pt idx="767">
                  <c:v>4.2195939999999998</c:v>
                </c:pt>
                <c:pt idx="768">
                  <c:v>4.219722</c:v>
                </c:pt>
                <c:pt idx="769">
                  <c:v>4.2202999999999999</c:v>
                </c:pt>
                <c:pt idx="770">
                  <c:v>4.219093</c:v>
                </c:pt>
                <c:pt idx="771">
                  <c:v>4.2186659999999998</c:v>
                </c:pt>
                <c:pt idx="772">
                  <c:v>4.2193579999999997</c:v>
                </c:pt>
                <c:pt idx="773">
                  <c:v>4.2186729999999999</c:v>
                </c:pt>
                <c:pt idx="774">
                  <c:v>4.2181040000000003</c:v>
                </c:pt>
                <c:pt idx="775">
                  <c:v>4.2191549999999998</c:v>
                </c:pt>
                <c:pt idx="776">
                  <c:v>4.219633</c:v>
                </c:pt>
                <c:pt idx="777">
                  <c:v>4.2189730000000001</c:v>
                </c:pt>
                <c:pt idx="778">
                  <c:v>4.219347</c:v>
                </c:pt>
                <c:pt idx="779">
                  <c:v>4.2194209999999996</c:v>
                </c:pt>
                <c:pt idx="780">
                  <c:v>4.2205409999999999</c:v>
                </c:pt>
                <c:pt idx="781">
                  <c:v>4.2216019999999999</c:v>
                </c:pt>
                <c:pt idx="782">
                  <c:v>4.2226039999999996</c:v>
                </c:pt>
                <c:pt idx="783">
                  <c:v>4.2231379999999996</c:v>
                </c:pt>
                <c:pt idx="784">
                  <c:v>4.2233359999999998</c:v>
                </c:pt>
                <c:pt idx="785">
                  <c:v>4.2234639999999999</c:v>
                </c:pt>
                <c:pt idx="786">
                  <c:v>4.2229489999999998</c:v>
                </c:pt>
                <c:pt idx="787">
                  <c:v>4.2236029999999998</c:v>
                </c:pt>
                <c:pt idx="788">
                  <c:v>4.2247209999999997</c:v>
                </c:pt>
                <c:pt idx="789">
                  <c:v>4.2255859999999998</c:v>
                </c:pt>
                <c:pt idx="790">
                  <c:v>4.2253780000000001</c:v>
                </c:pt>
                <c:pt idx="791">
                  <c:v>4.2264809999999997</c:v>
                </c:pt>
                <c:pt idx="792">
                  <c:v>4.2274390000000004</c:v>
                </c:pt>
                <c:pt idx="793">
                  <c:v>4.2271280000000004</c:v>
                </c:pt>
                <c:pt idx="794">
                  <c:v>4.227252</c:v>
                </c:pt>
                <c:pt idx="795">
                  <c:v>4.22722</c:v>
                </c:pt>
                <c:pt idx="796">
                  <c:v>4.2283629999999999</c:v>
                </c:pt>
                <c:pt idx="797">
                  <c:v>4.2287410000000003</c:v>
                </c:pt>
                <c:pt idx="798">
                  <c:v>4.2296240000000003</c:v>
                </c:pt>
                <c:pt idx="799">
                  <c:v>4.2293130000000003</c:v>
                </c:pt>
                <c:pt idx="800">
                  <c:v>4.2299879999999996</c:v>
                </c:pt>
                <c:pt idx="801">
                  <c:v>4.2313520000000002</c:v>
                </c:pt>
                <c:pt idx="802">
                  <c:v>4.2305270000000004</c:v>
                </c:pt>
                <c:pt idx="803">
                  <c:v>4.2304019999999998</c:v>
                </c:pt>
                <c:pt idx="804">
                  <c:v>4.2308190000000003</c:v>
                </c:pt>
                <c:pt idx="805">
                  <c:v>4.2304329999999997</c:v>
                </c:pt>
                <c:pt idx="806">
                  <c:v>4.2306679999999997</c:v>
                </c:pt>
                <c:pt idx="807">
                  <c:v>4.2302400000000002</c:v>
                </c:pt>
                <c:pt idx="808">
                  <c:v>4.2298910000000003</c:v>
                </c:pt>
                <c:pt idx="809">
                  <c:v>4.2304259999999996</c:v>
                </c:pt>
                <c:pt idx="810">
                  <c:v>4.2304430000000002</c:v>
                </c:pt>
                <c:pt idx="811">
                  <c:v>4.2307079999999999</c:v>
                </c:pt>
                <c:pt idx="812">
                  <c:v>4.230747</c:v>
                </c:pt>
                <c:pt idx="813">
                  <c:v>4.2305900000000003</c:v>
                </c:pt>
                <c:pt idx="814">
                  <c:v>4.2315300000000002</c:v>
                </c:pt>
                <c:pt idx="815">
                  <c:v>4.2332429999999999</c:v>
                </c:pt>
                <c:pt idx="816">
                  <c:v>4.232691</c:v>
                </c:pt>
                <c:pt idx="817">
                  <c:v>4.2326790000000001</c:v>
                </c:pt>
                <c:pt idx="818">
                  <c:v>4.2329590000000001</c:v>
                </c:pt>
                <c:pt idx="819">
                  <c:v>4.2329699999999999</c:v>
                </c:pt>
                <c:pt idx="820">
                  <c:v>4.2342389999999996</c:v>
                </c:pt>
                <c:pt idx="821">
                  <c:v>4.2340479999999996</c:v>
                </c:pt>
                <c:pt idx="822">
                  <c:v>4.2345959999999998</c:v>
                </c:pt>
                <c:pt idx="823">
                  <c:v>4.2344889999999999</c:v>
                </c:pt>
                <c:pt idx="824">
                  <c:v>4.2350820000000002</c:v>
                </c:pt>
                <c:pt idx="825">
                  <c:v>4.2347970000000004</c:v>
                </c:pt>
                <c:pt idx="826">
                  <c:v>4.2341839999999999</c:v>
                </c:pt>
                <c:pt idx="827">
                  <c:v>4.2357690000000003</c:v>
                </c:pt>
                <c:pt idx="828">
                  <c:v>4.2360920000000002</c:v>
                </c:pt>
                <c:pt idx="829">
                  <c:v>4.2375020000000001</c:v>
                </c:pt>
                <c:pt idx="830">
                  <c:v>4.2368899999999998</c:v>
                </c:pt>
                <c:pt idx="831">
                  <c:v>4.236421</c:v>
                </c:pt>
                <c:pt idx="832">
                  <c:v>4.2367939999999997</c:v>
                </c:pt>
                <c:pt idx="833">
                  <c:v>4.2360930000000003</c:v>
                </c:pt>
                <c:pt idx="834">
                  <c:v>4.2367299999999997</c:v>
                </c:pt>
                <c:pt idx="835">
                  <c:v>4.2374869999999998</c:v>
                </c:pt>
                <c:pt idx="836">
                  <c:v>4.2386210000000002</c:v>
                </c:pt>
                <c:pt idx="837">
                  <c:v>4.2398249999999997</c:v>
                </c:pt>
                <c:pt idx="838">
                  <c:v>4.2397340000000003</c:v>
                </c:pt>
                <c:pt idx="839">
                  <c:v>4.2397479999999996</c:v>
                </c:pt>
                <c:pt idx="840">
                  <c:v>4.2408320000000002</c:v>
                </c:pt>
                <c:pt idx="841">
                  <c:v>4.2411000000000003</c:v>
                </c:pt>
                <c:pt idx="842">
                  <c:v>4.2401340000000003</c:v>
                </c:pt>
                <c:pt idx="843">
                  <c:v>4.2403079999999997</c:v>
                </c:pt>
                <c:pt idx="844">
                  <c:v>4.2409080000000001</c:v>
                </c:pt>
                <c:pt idx="845">
                  <c:v>4.2416450000000001</c:v>
                </c:pt>
                <c:pt idx="846">
                  <c:v>4.2409660000000002</c:v>
                </c:pt>
                <c:pt idx="847">
                  <c:v>4.2404510000000002</c:v>
                </c:pt>
                <c:pt idx="848">
                  <c:v>4.2407089999999998</c:v>
                </c:pt>
                <c:pt idx="849">
                  <c:v>4.2408239999999999</c:v>
                </c:pt>
                <c:pt idx="850">
                  <c:v>4.2413639999999999</c:v>
                </c:pt>
                <c:pt idx="851">
                  <c:v>4.2407110000000001</c:v>
                </c:pt>
                <c:pt idx="852">
                  <c:v>4.2416499999999999</c:v>
                </c:pt>
                <c:pt idx="853">
                  <c:v>4.2420600000000004</c:v>
                </c:pt>
                <c:pt idx="854">
                  <c:v>4.2419039999999999</c:v>
                </c:pt>
                <c:pt idx="855">
                  <c:v>4.2425680000000003</c:v>
                </c:pt>
                <c:pt idx="856">
                  <c:v>4.2422649999999997</c:v>
                </c:pt>
                <c:pt idx="857">
                  <c:v>4.2424869999999997</c:v>
                </c:pt>
                <c:pt idx="858">
                  <c:v>4.242534</c:v>
                </c:pt>
                <c:pt idx="859">
                  <c:v>4.2427000000000001</c:v>
                </c:pt>
                <c:pt idx="860">
                  <c:v>4.2426250000000003</c:v>
                </c:pt>
                <c:pt idx="861">
                  <c:v>4.2419460000000004</c:v>
                </c:pt>
                <c:pt idx="862">
                  <c:v>4.2416410000000004</c:v>
                </c:pt>
                <c:pt idx="863">
                  <c:v>4.2419659999999997</c:v>
                </c:pt>
                <c:pt idx="864">
                  <c:v>4.2416499999999999</c:v>
                </c:pt>
                <c:pt idx="865">
                  <c:v>4.2410139999999998</c:v>
                </c:pt>
                <c:pt idx="866">
                  <c:v>4.2409540000000003</c:v>
                </c:pt>
                <c:pt idx="867">
                  <c:v>4.2413309999999997</c:v>
                </c:pt>
                <c:pt idx="868">
                  <c:v>4.2405340000000002</c:v>
                </c:pt>
                <c:pt idx="869">
                  <c:v>4.2404229999999998</c:v>
                </c:pt>
                <c:pt idx="870">
                  <c:v>4.2398069999999999</c:v>
                </c:pt>
                <c:pt idx="871">
                  <c:v>4.2404229999999998</c:v>
                </c:pt>
                <c:pt idx="872">
                  <c:v>4.2395339999999999</c:v>
                </c:pt>
                <c:pt idx="873">
                  <c:v>4.239039</c:v>
                </c:pt>
                <c:pt idx="874">
                  <c:v>4.2393239999999999</c:v>
                </c:pt>
                <c:pt idx="875">
                  <c:v>4.2390600000000003</c:v>
                </c:pt>
                <c:pt idx="876">
                  <c:v>4.2388349999999999</c:v>
                </c:pt>
                <c:pt idx="877">
                  <c:v>4.2383199999999999</c:v>
                </c:pt>
                <c:pt idx="878">
                  <c:v>4.2375489999999996</c:v>
                </c:pt>
                <c:pt idx="879">
                  <c:v>4.2363359999999997</c:v>
                </c:pt>
                <c:pt idx="880">
                  <c:v>4.2353820000000004</c:v>
                </c:pt>
                <c:pt idx="881">
                  <c:v>4.2350060000000003</c:v>
                </c:pt>
                <c:pt idx="882">
                  <c:v>4.2348569999999999</c:v>
                </c:pt>
                <c:pt idx="883">
                  <c:v>4.2349880000000004</c:v>
                </c:pt>
                <c:pt idx="884">
                  <c:v>4.2343039999999998</c:v>
                </c:pt>
                <c:pt idx="885">
                  <c:v>4.232996</c:v>
                </c:pt>
                <c:pt idx="886">
                  <c:v>4.2321910000000003</c:v>
                </c:pt>
                <c:pt idx="887">
                  <c:v>4.2317770000000001</c:v>
                </c:pt>
                <c:pt idx="888">
                  <c:v>4.2319269999999998</c:v>
                </c:pt>
                <c:pt idx="889">
                  <c:v>4.2311420000000002</c:v>
                </c:pt>
                <c:pt idx="890">
                  <c:v>4.2299550000000004</c:v>
                </c:pt>
                <c:pt idx="891">
                  <c:v>4.2291210000000001</c:v>
                </c:pt>
                <c:pt idx="892">
                  <c:v>4.2294070000000001</c:v>
                </c:pt>
                <c:pt idx="893">
                  <c:v>4.2303699999999997</c:v>
                </c:pt>
                <c:pt idx="894">
                  <c:v>4.2316599999999998</c:v>
                </c:pt>
                <c:pt idx="895">
                  <c:v>4.2320900000000004</c:v>
                </c:pt>
                <c:pt idx="896">
                  <c:v>4.2323120000000003</c:v>
                </c:pt>
                <c:pt idx="897">
                  <c:v>4.2323909999999998</c:v>
                </c:pt>
                <c:pt idx="898">
                  <c:v>4.2320159999999998</c:v>
                </c:pt>
                <c:pt idx="899">
                  <c:v>4.2320919999999997</c:v>
                </c:pt>
                <c:pt idx="900">
                  <c:v>4.2316779999999996</c:v>
                </c:pt>
                <c:pt idx="901">
                  <c:v>4.231992</c:v>
                </c:pt>
                <c:pt idx="902">
                  <c:v>4.2324830000000002</c:v>
                </c:pt>
                <c:pt idx="903">
                  <c:v>4.2325489999999997</c:v>
                </c:pt>
                <c:pt idx="904">
                  <c:v>4.2329460000000001</c:v>
                </c:pt>
                <c:pt idx="905">
                  <c:v>4.2330579999999998</c:v>
                </c:pt>
                <c:pt idx="906">
                  <c:v>4.2335630000000002</c:v>
                </c:pt>
                <c:pt idx="907">
                  <c:v>4.2335190000000003</c:v>
                </c:pt>
                <c:pt idx="908">
                  <c:v>4.2340660000000003</c:v>
                </c:pt>
                <c:pt idx="909">
                  <c:v>4.2347250000000001</c:v>
                </c:pt>
                <c:pt idx="910">
                  <c:v>4.2347349999999997</c:v>
                </c:pt>
                <c:pt idx="911">
                  <c:v>4.2348819999999998</c:v>
                </c:pt>
                <c:pt idx="912">
                  <c:v>4.2342110000000002</c:v>
                </c:pt>
                <c:pt idx="913">
                  <c:v>4.2336619999999998</c:v>
                </c:pt>
                <c:pt idx="914">
                  <c:v>4.2332879999999999</c:v>
                </c:pt>
                <c:pt idx="915">
                  <c:v>4.2330370000000004</c:v>
                </c:pt>
                <c:pt idx="916">
                  <c:v>4.2323469999999999</c:v>
                </c:pt>
                <c:pt idx="917">
                  <c:v>4.2315440000000004</c:v>
                </c:pt>
                <c:pt idx="918">
                  <c:v>4.2313999999999998</c:v>
                </c:pt>
                <c:pt idx="919">
                  <c:v>4.2311759999999996</c:v>
                </c:pt>
                <c:pt idx="920">
                  <c:v>4.2309279999999996</c:v>
                </c:pt>
                <c:pt idx="921">
                  <c:v>4.2313580000000002</c:v>
                </c:pt>
                <c:pt idx="922">
                  <c:v>4.2324330000000003</c:v>
                </c:pt>
                <c:pt idx="923">
                  <c:v>4.232958</c:v>
                </c:pt>
                <c:pt idx="924">
                  <c:v>4.2323149999999998</c:v>
                </c:pt>
                <c:pt idx="925">
                  <c:v>4.2331560000000001</c:v>
                </c:pt>
                <c:pt idx="926">
                  <c:v>4.2345389999999998</c:v>
                </c:pt>
                <c:pt idx="927">
                  <c:v>4.2348949999999999</c:v>
                </c:pt>
                <c:pt idx="928">
                  <c:v>4.2359819999999999</c:v>
                </c:pt>
                <c:pt idx="929">
                  <c:v>4.2367340000000002</c:v>
                </c:pt>
                <c:pt idx="930">
                  <c:v>4.2372259999999997</c:v>
                </c:pt>
                <c:pt idx="931">
                  <c:v>4.237393</c:v>
                </c:pt>
                <c:pt idx="932">
                  <c:v>4.236942</c:v>
                </c:pt>
                <c:pt idx="933">
                  <c:v>4.2372100000000001</c:v>
                </c:pt>
                <c:pt idx="934">
                  <c:v>4.237717</c:v>
                </c:pt>
                <c:pt idx="935">
                  <c:v>4.2387819999999996</c:v>
                </c:pt>
                <c:pt idx="936">
                  <c:v>4.2391170000000002</c:v>
                </c:pt>
                <c:pt idx="937">
                  <c:v>4.2385840000000004</c:v>
                </c:pt>
                <c:pt idx="938">
                  <c:v>4.2376659999999999</c:v>
                </c:pt>
                <c:pt idx="939">
                  <c:v>4.2376009999999997</c:v>
                </c:pt>
                <c:pt idx="940">
                  <c:v>4.2383360000000003</c:v>
                </c:pt>
                <c:pt idx="941">
                  <c:v>4.2386850000000003</c:v>
                </c:pt>
                <c:pt idx="942">
                  <c:v>4.2387769999999998</c:v>
                </c:pt>
                <c:pt idx="943">
                  <c:v>4.2380649999999997</c:v>
                </c:pt>
                <c:pt idx="944">
                  <c:v>4.2369070000000004</c:v>
                </c:pt>
                <c:pt idx="945">
                  <c:v>4.2366109999999999</c:v>
                </c:pt>
                <c:pt idx="946">
                  <c:v>4.2367509999999999</c:v>
                </c:pt>
                <c:pt idx="947">
                  <c:v>4.2369430000000001</c:v>
                </c:pt>
                <c:pt idx="948">
                  <c:v>4.23712</c:v>
                </c:pt>
                <c:pt idx="949">
                  <c:v>4.2371299999999996</c:v>
                </c:pt>
                <c:pt idx="950">
                  <c:v>4.2377310000000001</c:v>
                </c:pt>
                <c:pt idx="951">
                  <c:v>4.2380180000000003</c:v>
                </c:pt>
                <c:pt idx="952">
                  <c:v>4.2379559999999996</c:v>
                </c:pt>
                <c:pt idx="953">
                  <c:v>4.2381799999999998</c:v>
                </c:pt>
                <c:pt idx="954">
                  <c:v>4.237984</c:v>
                </c:pt>
                <c:pt idx="955">
                  <c:v>4.2375590000000001</c:v>
                </c:pt>
                <c:pt idx="956">
                  <c:v>4.237698</c:v>
                </c:pt>
                <c:pt idx="957">
                  <c:v>4.2386410000000003</c:v>
                </c:pt>
                <c:pt idx="958">
                  <c:v>4.2385429999999999</c:v>
                </c:pt>
                <c:pt idx="959">
                  <c:v>4.2373130000000003</c:v>
                </c:pt>
                <c:pt idx="960">
                  <c:v>4.2373380000000003</c:v>
                </c:pt>
                <c:pt idx="961">
                  <c:v>4.2383649999999999</c:v>
                </c:pt>
                <c:pt idx="962">
                  <c:v>4.2396760000000002</c:v>
                </c:pt>
                <c:pt idx="963">
                  <c:v>4.2406949999999997</c:v>
                </c:pt>
                <c:pt idx="964">
                  <c:v>4.2410920000000001</c:v>
                </c:pt>
                <c:pt idx="965">
                  <c:v>4.2413309999999997</c:v>
                </c:pt>
                <c:pt idx="966">
                  <c:v>4.2421309999999997</c:v>
                </c:pt>
                <c:pt idx="967">
                  <c:v>4.2425220000000001</c:v>
                </c:pt>
                <c:pt idx="968">
                  <c:v>4.2425790000000001</c:v>
                </c:pt>
                <c:pt idx="969">
                  <c:v>4.2431850000000004</c:v>
                </c:pt>
                <c:pt idx="970">
                  <c:v>4.2434269999999996</c:v>
                </c:pt>
                <c:pt idx="971">
                  <c:v>4.2431039999999998</c:v>
                </c:pt>
                <c:pt idx="972">
                  <c:v>4.2420770000000001</c:v>
                </c:pt>
                <c:pt idx="973">
                  <c:v>4.2417020000000001</c:v>
                </c:pt>
                <c:pt idx="974">
                  <c:v>4.2420239999999998</c:v>
                </c:pt>
                <c:pt idx="975">
                  <c:v>4.2415390000000004</c:v>
                </c:pt>
                <c:pt idx="976">
                  <c:v>4.2408460000000003</c:v>
                </c:pt>
                <c:pt idx="977">
                  <c:v>4.2404849999999996</c:v>
                </c:pt>
                <c:pt idx="978">
                  <c:v>4.2396269999999996</c:v>
                </c:pt>
                <c:pt idx="979">
                  <c:v>4.2391040000000002</c:v>
                </c:pt>
                <c:pt idx="980">
                  <c:v>4.2394740000000004</c:v>
                </c:pt>
                <c:pt idx="981">
                  <c:v>4.2391699999999997</c:v>
                </c:pt>
                <c:pt idx="982">
                  <c:v>4.2390480000000004</c:v>
                </c:pt>
                <c:pt idx="983">
                  <c:v>4.2384500000000003</c:v>
                </c:pt>
                <c:pt idx="984">
                  <c:v>4.2370089999999996</c:v>
                </c:pt>
                <c:pt idx="985">
                  <c:v>4.2361240000000002</c:v>
                </c:pt>
                <c:pt idx="986">
                  <c:v>4.2355859999999996</c:v>
                </c:pt>
                <c:pt idx="987">
                  <c:v>4.2358460000000004</c:v>
                </c:pt>
                <c:pt idx="988">
                  <c:v>4.2364420000000003</c:v>
                </c:pt>
                <c:pt idx="989">
                  <c:v>4.2373000000000003</c:v>
                </c:pt>
                <c:pt idx="990">
                  <c:v>4.2378729999999996</c:v>
                </c:pt>
                <c:pt idx="991">
                  <c:v>4.2380570000000004</c:v>
                </c:pt>
                <c:pt idx="992">
                  <c:v>4.2380789999999999</c:v>
                </c:pt>
                <c:pt idx="993">
                  <c:v>4.2379300000000004</c:v>
                </c:pt>
                <c:pt idx="994">
                  <c:v>4.2376300000000002</c:v>
                </c:pt>
                <c:pt idx="995">
                  <c:v>4.2373099999999999</c:v>
                </c:pt>
                <c:pt idx="996">
                  <c:v>4.2370200000000002</c:v>
                </c:pt>
                <c:pt idx="997">
                  <c:v>4.236586</c:v>
                </c:pt>
                <c:pt idx="998">
                  <c:v>4.2364560000000004</c:v>
                </c:pt>
                <c:pt idx="999">
                  <c:v>4.2363939999999998</c:v>
                </c:pt>
                <c:pt idx="1000">
                  <c:v>4.2358570000000002</c:v>
                </c:pt>
                <c:pt idx="1001">
                  <c:v>4.2355159999999996</c:v>
                </c:pt>
                <c:pt idx="1002">
                  <c:v>4.2356160000000003</c:v>
                </c:pt>
                <c:pt idx="1003">
                  <c:v>4.2356629999999997</c:v>
                </c:pt>
                <c:pt idx="1004">
                  <c:v>4.2355039999999997</c:v>
                </c:pt>
                <c:pt idx="1005">
                  <c:v>4.2356150000000001</c:v>
                </c:pt>
                <c:pt idx="1006">
                  <c:v>4.2352319999999999</c:v>
                </c:pt>
                <c:pt idx="1007">
                  <c:v>4.234356</c:v>
                </c:pt>
                <c:pt idx="1008">
                  <c:v>4.2330059999999996</c:v>
                </c:pt>
                <c:pt idx="1009">
                  <c:v>4.2333220000000003</c:v>
                </c:pt>
                <c:pt idx="1010">
                  <c:v>4.2328900000000003</c:v>
                </c:pt>
                <c:pt idx="1011">
                  <c:v>4.2323849999999998</c:v>
                </c:pt>
                <c:pt idx="1012">
                  <c:v>4.2319589999999998</c:v>
                </c:pt>
                <c:pt idx="1013">
                  <c:v>4.2324140000000003</c:v>
                </c:pt>
                <c:pt idx="1014">
                  <c:v>4.2326649999999999</c:v>
                </c:pt>
                <c:pt idx="1015">
                  <c:v>4.2340020000000003</c:v>
                </c:pt>
                <c:pt idx="1016">
                  <c:v>4.2345069999999998</c:v>
                </c:pt>
                <c:pt idx="1017">
                  <c:v>4.234788</c:v>
                </c:pt>
                <c:pt idx="1018">
                  <c:v>4.23637</c:v>
                </c:pt>
                <c:pt idx="1019">
                  <c:v>4.2362489999999999</c:v>
                </c:pt>
                <c:pt idx="1020">
                  <c:v>4.2366070000000002</c:v>
                </c:pt>
                <c:pt idx="1021">
                  <c:v>4.2373839999999996</c:v>
                </c:pt>
                <c:pt idx="1022">
                  <c:v>4.2381950000000002</c:v>
                </c:pt>
                <c:pt idx="1023">
                  <c:v>4.2392130000000003</c:v>
                </c:pt>
                <c:pt idx="1024">
                  <c:v>4.240291</c:v>
                </c:pt>
                <c:pt idx="1025">
                  <c:v>4.2406090000000001</c:v>
                </c:pt>
                <c:pt idx="1026">
                  <c:v>4.240513</c:v>
                </c:pt>
                <c:pt idx="1027">
                  <c:v>4.241619</c:v>
                </c:pt>
                <c:pt idx="1028">
                  <c:v>4.2422760000000004</c:v>
                </c:pt>
                <c:pt idx="1029">
                  <c:v>4.2425829999999998</c:v>
                </c:pt>
                <c:pt idx="1030">
                  <c:v>4.2419969999999996</c:v>
                </c:pt>
                <c:pt idx="1031">
                  <c:v>4.2423440000000001</c:v>
                </c:pt>
                <c:pt idx="1032">
                  <c:v>4.2428800000000004</c:v>
                </c:pt>
                <c:pt idx="1033">
                  <c:v>4.2429269999999999</c:v>
                </c:pt>
                <c:pt idx="1034">
                  <c:v>4.2443669999999996</c:v>
                </c:pt>
                <c:pt idx="1035">
                  <c:v>4.2446840000000003</c:v>
                </c:pt>
                <c:pt idx="1036">
                  <c:v>4.2448360000000003</c:v>
                </c:pt>
                <c:pt idx="1037">
                  <c:v>4.2456860000000001</c:v>
                </c:pt>
                <c:pt idx="1038">
                  <c:v>4.2463870000000004</c:v>
                </c:pt>
                <c:pt idx="1039">
                  <c:v>4.2468959999999996</c:v>
                </c:pt>
                <c:pt idx="1040">
                  <c:v>4.2462489999999997</c:v>
                </c:pt>
                <c:pt idx="1041">
                  <c:v>4.2469099999999997</c:v>
                </c:pt>
                <c:pt idx="1042">
                  <c:v>4.247636</c:v>
                </c:pt>
                <c:pt idx="1043">
                  <c:v>4.2477049999999998</c:v>
                </c:pt>
                <c:pt idx="1044">
                  <c:v>4.2483060000000004</c:v>
                </c:pt>
                <c:pt idx="1045">
                  <c:v>4.2488239999999999</c:v>
                </c:pt>
                <c:pt idx="1046">
                  <c:v>4.248462</c:v>
                </c:pt>
                <c:pt idx="1047">
                  <c:v>4.2484970000000004</c:v>
                </c:pt>
                <c:pt idx="1048">
                  <c:v>4.2486839999999999</c:v>
                </c:pt>
                <c:pt idx="1049">
                  <c:v>4.248507</c:v>
                </c:pt>
                <c:pt idx="1050">
                  <c:v>4.2481010000000001</c:v>
                </c:pt>
                <c:pt idx="1051">
                  <c:v>4.2471579999999998</c:v>
                </c:pt>
                <c:pt idx="1052">
                  <c:v>4.2462140000000002</c:v>
                </c:pt>
                <c:pt idx="1053">
                  <c:v>4.2458080000000002</c:v>
                </c:pt>
                <c:pt idx="1054">
                  <c:v>4.2451990000000004</c:v>
                </c:pt>
                <c:pt idx="1055">
                  <c:v>4.2453890000000003</c:v>
                </c:pt>
                <c:pt idx="1056">
                  <c:v>4.245978</c:v>
                </c:pt>
                <c:pt idx="1057">
                  <c:v>4.2460760000000004</c:v>
                </c:pt>
                <c:pt idx="1058">
                  <c:v>4.246543</c:v>
                </c:pt>
                <c:pt idx="1059">
                  <c:v>4.2460050000000003</c:v>
                </c:pt>
                <c:pt idx="1060">
                  <c:v>4.2460339999999999</c:v>
                </c:pt>
                <c:pt idx="1061">
                  <c:v>4.2463350000000002</c:v>
                </c:pt>
                <c:pt idx="1062">
                  <c:v>4.2461599999999997</c:v>
                </c:pt>
                <c:pt idx="1063">
                  <c:v>4.2449510000000004</c:v>
                </c:pt>
                <c:pt idx="1064">
                  <c:v>4.2437259999999997</c:v>
                </c:pt>
                <c:pt idx="1065">
                  <c:v>4.2420640000000001</c:v>
                </c:pt>
                <c:pt idx="1066">
                  <c:v>4.2412400000000003</c:v>
                </c:pt>
                <c:pt idx="1067">
                  <c:v>4.2414769999999997</c:v>
                </c:pt>
                <c:pt idx="1068">
                  <c:v>4.2394080000000001</c:v>
                </c:pt>
                <c:pt idx="1069">
                  <c:v>4.2389770000000002</c:v>
                </c:pt>
                <c:pt idx="1070">
                  <c:v>4.2379930000000003</c:v>
                </c:pt>
                <c:pt idx="1071">
                  <c:v>4.2364889999999997</c:v>
                </c:pt>
                <c:pt idx="1072">
                  <c:v>4.2361620000000002</c:v>
                </c:pt>
                <c:pt idx="1073">
                  <c:v>4.2351409999999996</c:v>
                </c:pt>
                <c:pt idx="1074">
                  <c:v>4.2332320000000001</c:v>
                </c:pt>
                <c:pt idx="1075">
                  <c:v>4.2320460000000004</c:v>
                </c:pt>
                <c:pt idx="1076">
                  <c:v>4.2321650000000002</c:v>
                </c:pt>
                <c:pt idx="1077">
                  <c:v>4.2303740000000003</c:v>
                </c:pt>
                <c:pt idx="1078">
                  <c:v>4.2300149999999999</c:v>
                </c:pt>
                <c:pt idx="1079">
                  <c:v>4.2300700000000004</c:v>
                </c:pt>
                <c:pt idx="1080">
                  <c:v>4.2299800000000003</c:v>
                </c:pt>
                <c:pt idx="1081">
                  <c:v>4.2307360000000003</c:v>
                </c:pt>
                <c:pt idx="1082">
                  <c:v>4.2305520000000003</c:v>
                </c:pt>
                <c:pt idx="1083">
                  <c:v>4.2298850000000003</c:v>
                </c:pt>
                <c:pt idx="1084">
                  <c:v>4.2295049999999996</c:v>
                </c:pt>
                <c:pt idx="1085">
                  <c:v>4.2292569999999996</c:v>
                </c:pt>
                <c:pt idx="1086">
                  <c:v>4.2296589999999998</c:v>
                </c:pt>
                <c:pt idx="1087">
                  <c:v>4.2288800000000002</c:v>
                </c:pt>
                <c:pt idx="1088">
                  <c:v>4.2280860000000002</c:v>
                </c:pt>
                <c:pt idx="1089">
                  <c:v>4.2269940000000004</c:v>
                </c:pt>
                <c:pt idx="1090">
                  <c:v>4.227284</c:v>
                </c:pt>
                <c:pt idx="1091">
                  <c:v>4.2266089999999998</c:v>
                </c:pt>
                <c:pt idx="1092">
                  <c:v>4.2259929999999999</c:v>
                </c:pt>
                <c:pt idx="1093">
                  <c:v>4.2251200000000004</c:v>
                </c:pt>
                <c:pt idx="1094">
                  <c:v>4.2251209999999997</c:v>
                </c:pt>
                <c:pt idx="1095">
                  <c:v>4.2243500000000003</c:v>
                </c:pt>
                <c:pt idx="1096">
                  <c:v>4.2238249999999997</c:v>
                </c:pt>
                <c:pt idx="1097">
                  <c:v>4.2239230000000001</c:v>
                </c:pt>
                <c:pt idx="1098">
                  <c:v>4.2240650000000004</c:v>
                </c:pt>
                <c:pt idx="1099">
                  <c:v>4.2242600000000001</c:v>
                </c:pt>
                <c:pt idx="1100">
                  <c:v>4.2246810000000004</c:v>
                </c:pt>
                <c:pt idx="1101">
                  <c:v>4.2256390000000001</c:v>
                </c:pt>
                <c:pt idx="1102">
                  <c:v>4.2254069999999997</c:v>
                </c:pt>
                <c:pt idx="1103">
                  <c:v>4.2249350000000003</c:v>
                </c:pt>
                <c:pt idx="1104">
                  <c:v>4.2246090000000001</c:v>
                </c:pt>
                <c:pt idx="1105">
                  <c:v>4.2242160000000002</c:v>
                </c:pt>
                <c:pt idx="1106">
                  <c:v>4.2238100000000003</c:v>
                </c:pt>
                <c:pt idx="1107">
                  <c:v>4.2236010000000004</c:v>
                </c:pt>
                <c:pt idx="1108">
                  <c:v>4.2238189999999998</c:v>
                </c:pt>
                <c:pt idx="1109">
                  <c:v>4.2243979999999999</c:v>
                </c:pt>
                <c:pt idx="1110">
                  <c:v>4.2244099999999998</c:v>
                </c:pt>
                <c:pt idx="1111">
                  <c:v>4.2242050000000004</c:v>
                </c:pt>
                <c:pt idx="1112">
                  <c:v>4.2235550000000002</c:v>
                </c:pt>
                <c:pt idx="1113">
                  <c:v>4.2234540000000003</c:v>
                </c:pt>
                <c:pt idx="1114">
                  <c:v>4.2237679999999997</c:v>
                </c:pt>
                <c:pt idx="1115">
                  <c:v>4.2246969999999999</c:v>
                </c:pt>
                <c:pt idx="1116">
                  <c:v>4.2248130000000002</c:v>
                </c:pt>
                <c:pt idx="1117">
                  <c:v>4.2236580000000004</c:v>
                </c:pt>
                <c:pt idx="1118">
                  <c:v>4.2239760000000004</c:v>
                </c:pt>
                <c:pt idx="1119">
                  <c:v>4.2234720000000001</c:v>
                </c:pt>
                <c:pt idx="1120">
                  <c:v>4.2242259999999998</c:v>
                </c:pt>
                <c:pt idx="1121">
                  <c:v>4.224621</c:v>
                </c:pt>
                <c:pt idx="1122">
                  <c:v>4.2224769999999996</c:v>
                </c:pt>
                <c:pt idx="1123">
                  <c:v>4.2224149999999998</c:v>
                </c:pt>
                <c:pt idx="1124">
                  <c:v>4.2221089999999997</c:v>
                </c:pt>
                <c:pt idx="1125">
                  <c:v>4.2222780000000002</c:v>
                </c:pt>
                <c:pt idx="1126">
                  <c:v>4.221222</c:v>
                </c:pt>
                <c:pt idx="1127">
                  <c:v>4.2209950000000003</c:v>
                </c:pt>
                <c:pt idx="1128">
                  <c:v>4.2202019999999996</c:v>
                </c:pt>
                <c:pt idx="1129">
                  <c:v>4.219214</c:v>
                </c:pt>
                <c:pt idx="1130">
                  <c:v>4.2182399999999998</c:v>
                </c:pt>
                <c:pt idx="1131">
                  <c:v>4.21685</c:v>
                </c:pt>
                <c:pt idx="1132">
                  <c:v>4.2155940000000003</c:v>
                </c:pt>
                <c:pt idx="1133">
                  <c:v>4.215471</c:v>
                </c:pt>
                <c:pt idx="1134">
                  <c:v>4.2150660000000002</c:v>
                </c:pt>
                <c:pt idx="1135">
                  <c:v>4.2141520000000003</c:v>
                </c:pt>
                <c:pt idx="1136">
                  <c:v>4.2130590000000003</c:v>
                </c:pt>
                <c:pt idx="1137">
                  <c:v>4.2122010000000003</c:v>
                </c:pt>
                <c:pt idx="1138">
                  <c:v>4.2115840000000002</c:v>
                </c:pt>
                <c:pt idx="1139">
                  <c:v>4.2108059999999998</c:v>
                </c:pt>
                <c:pt idx="1140">
                  <c:v>4.2096980000000004</c:v>
                </c:pt>
                <c:pt idx="1141">
                  <c:v>4.2089369999999997</c:v>
                </c:pt>
                <c:pt idx="1142">
                  <c:v>4.2082980000000001</c:v>
                </c:pt>
                <c:pt idx="1143">
                  <c:v>4.2085990000000004</c:v>
                </c:pt>
                <c:pt idx="1144">
                  <c:v>4.2074939999999996</c:v>
                </c:pt>
                <c:pt idx="1145">
                  <c:v>4.2064899999999996</c:v>
                </c:pt>
                <c:pt idx="1146">
                  <c:v>4.2058340000000003</c:v>
                </c:pt>
                <c:pt idx="1147">
                  <c:v>4.2053320000000003</c:v>
                </c:pt>
                <c:pt idx="1148">
                  <c:v>4.2045769999999996</c:v>
                </c:pt>
                <c:pt idx="1149">
                  <c:v>4.2042619999999999</c:v>
                </c:pt>
                <c:pt idx="1150">
                  <c:v>4.2028040000000004</c:v>
                </c:pt>
                <c:pt idx="1151">
                  <c:v>4.2019739999999999</c:v>
                </c:pt>
                <c:pt idx="1152">
                  <c:v>4.2024720000000002</c:v>
                </c:pt>
                <c:pt idx="1153">
                  <c:v>4.2025300000000003</c:v>
                </c:pt>
                <c:pt idx="1154">
                  <c:v>4.202591</c:v>
                </c:pt>
                <c:pt idx="1155">
                  <c:v>4.2022399999999998</c:v>
                </c:pt>
                <c:pt idx="1156">
                  <c:v>4.2019359999999999</c:v>
                </c:pt>
                <c:pt idx="1157">
                  <c:v>4.2018490000000002</c:v>
                </c:pt>
                <c:pt idx="1158">
                  <c:v>4.2010209999999999</c:v>
                </c:pt>
                <c:pt idx="1159">
                  <c:v>4.2005020000000002</c:v>
                </c:pt>
                <c:pt idx="1160">
                  <c:v>4.2003450000000004</c:v>
                </c:pt>
                <c:pt idx="1161">
                  <c:v>4.2001010000000001</c:v>
                </c:pt>
                <c:pt idx="1162">
                  <c:v>4.1997920000000004</c:v>
                </c:pt>
                <c:pt idx="1163">
                  <c:v>4.1999219999999999</c:v>
                </c:pt>
                <c:pt idx="1164">
                  <c:v>4.2002230000000003</c:v>
                </c:pt>
                <c:pt idx="1165">
                  <c:v>4.1997479999999996</c:v>
                </c:pt>
                <c:pt idx="1166">
                  <c:v>4.1989089999999996</c:v>
                </c:pt>
                <c:pt idx="1167">
                  <c:v>4.1984599999999999</c:v>
                </c:pt>
                <c:pt idx="1168">
                  <c:v>4.1982059999999999</c:v>
                </c:pt>
                <c:pt idx="1169">
                  <c:v>4.1982280000000003</c:v>
                </c:pt>
                <c:pt idx="1170">
                  <c:v>4.19808</c:v>
                </c:pt>
                <c:pt idx="1171">
                  <c:v>4.1984490000000001</c:v>
                </c:pt>
                <c:pt idx="1172">
                  <c:v>4.199446</c:v>
                </c:pt>
                <c:pt idx="1173">
                  <c:v>4.1999490000000002</c:v>
                </c:pt>
                <c:pt idx="1174">
                  <c:v>4.2006329999999998</c:v>
                </c:pt>
                <c:pt idx="1175">
                  <c:v>4.2011719999999997</c:v>
                </c:pt>
                <c:pt idx="1176">
                  <c:v>4.2021459999999999</c:v>
                </c:pt>
                <c:pt idx="1177">
                  <c:v>4.2021550000000003</c:v>
                </c:pt>
                <c:pt idx="1178">
                  <c:v>4.2020679999999997</c:v>
                </c:pt>
                <c:pt idx="1179">
                  <c:v>4.2026209999999997</c:v>
                </c:pt>
                <c:pt idx="1180">
                  <c:v>4.2040459999999999</c:v>
                </c:pt>
                <c:pt idx="1181">
                  <c:v>4.204752</c:v>
                </c:pt>
                <c:pt idx="1182">
                  <c:v>4.2054289999999996</c:v>
                </c:pt>
                <c:pt idx="1183">
                  <c:v>4.2050609999999997</c:v>
                </c:pt>
                <c:pt idx="1184">
                  <c:v>4.2059949999999997</c:v>
                </c:pt>
                <c:pt idx="1185">
                  <c:v>4.206124</c:v>
                </c:pt>
                <c:pt idx="1186">
                  <c:v>4.2064760000000003</c:v>
                </c:pt>
                <c:pt idx="1187">
                  <c:v>4.2064399999999997</c:v>
                </c:pt>
                <c:pt idx="1188">
                  <c:v>4.2065020000000004</c:v>
                </c:pt>
                <c:pt idx="1189">
                  <c:v>4.2065320000000002</c:v>
                </c:pt>
                <c:pt idx="1190">
                  <c:v>4.2071180000000004</c:v>
                </c:pt>
                <c:pt idx="1191">
                  <c:v>4.2071339999999999</c:v>
                </c:pt>
                <c:pt idx="1192">
                  <c:v>4.2071699999999996</c:v>
                </c:pt>
                <c:pt idx="1193">
                  <c:v>4.2075370000000003</c:v>
                </c:pt>
                <c:pt idx="1194">
                  <c:v>4.2086810000000003</c:v>
                </c:pt>
                <c:pt idx="1195">
                  <c:v>4.2088020000000004</c:v>
                </c:pt>
                <c:pt idx="1196">
                  <c:v>4.2092270000000003</c:v>
                </c:pt>
                <c:pt idx="1197">
                  <c:v>4.2096720000000003</c:v>
                </c:pt>
                <c:pt idx="1198">
                  <c:v>4.2097160000000002</c:v>
                </c:pt>
                <c:pt idx="1199">
                  <c:v>4.2096200000000001</c:v>
                </c:pt>
                <c:pt idx="1200">
                  <c:v>4.2097829999999998</c:v>
                </c:pt>
                <c:pt idx="1201">
                  <c:v>4.2097600000000002</c:v>
                </c:pt>
                <c:pt idx="1202">
                  <c:v>4.21007</c:v>
                </c:pt>
                <c:pt idx="1203">
                  <c:v>4.2114370000000001</c:v>
                </c:pt>
                <c:pt idx="1204">
                  <c:v>4.2129269999999996</c:v>
                </c:pt>
                <c:pt idx="1205">
                  <c:v>4.2146650000000001</c:v>
                </c:pt>
                <c:pt idx="1206">
                  <c:v>4.215382</c:v>
                </c:pt>
                <c:pt idx="1207">
                  <c:v>4.2152640000000003</c:v>
                </c:pt>
                <c:pt idx="1208">
                  <c:v>4.2151860000000001</c:v>
                </c:pt>
                <c:pt idx="1209">
                  <c:v>4.2155740000000002</c:v>
                </c:pt>
                <c:pt idx="1210">
                  <c:v>4.215338</c:v>
                </c:pt>
                <c:pt idx="1211">
                  <c:v>4.2152919999999998</c:v>
                </c:pt>
                <c:pt idx="1212">
                  <c:v>4.2154160000000003</c:v>
                </c:pt>
                <c:pt idx="1213">
                  <c:v>4.2153080000000003</c:v>
                </c:pt>
                <c:pt idx="1214">
                  <c:v>4.2156840000000004</c:v>
                </c:pt>
                <c:pt idx="1215">
                  <c:v>4.2166959999999998</c:v>
                </c:pt>
                <c:pt idx="1216">
                  <c:v>4.2171690000000002</c:v>
                </c:pt>
                <c:pt idx="1217">
                  <c:v>4.2178500000000003</c:v>
                </c:pt>
                <c:pt idx="1218">
                  <c:v>4.2186060000000003</c:v>
                </c:pt>
                <c:pt idx="1219">
                  <c:v>4.2198409999999997</c:v>
                </c:pt>
                <c:pt idx="1220">
                  <c:v>4.2202010000000003</c:v>
                </c:pt>
                <c:pt idx="1221">
                  <c:v>4.2205870000000001</c:v>
                </c:pt>
                <c:pt idx="1222">
                  <c:v>4.2219899999999999</c:v>
                </c:pt>
                <c:pt idx="1223">
                  <c:v>4.2230720000000002</c:v>
                </c:pt>
                <c:pt idx="1224">
                  <c:v>4.2233900000000002</c:v>
                </c:pt>
                <c:pt idx="1225">
                  <c:v>4.2236079999999996</c:v>
                </c:pt>
                <c:pt idx="1226">
                  <c:v>4.2243599999999999</c:v>
                </c:pt>
                <c:pt idx="1227">
                  <c:v>4.2248020000000004</c:v>
                </c:pt>
                <c:pt idx="1228">
                  <c:v>4.2253970000000001</c:v>
                </c:pt>
                <c:pt idx="1229">
                  <c:v>4.2257340000000001</c:v>
                </c:pt>
                <c:pt idx="1230">
                  <c:v>4.2254269999999998</c:v>
                </c:pt>
                <c:pt idx="1231">
                  <c:v>4.2269230000000002</c:v>
                </c:pt>
                <c:pt idx="1232">
                  <c:v>4.2287800000000004</c:v>
                </c:pt>
                <c:pt idx="1233">
                  <c:v>4.2300719999999998</c:v>
                </c:pt>
                <c:pt idx="1234">
                  <c:v>4.2315050000000003</c:v>
                </c:pt>
                <c:pt idx="1235">
                  <c:v>4.2320799999999998</c:v>
                </c:pt>
                <c:pt idx="1236">
                  <c:v>4.2330670000000001</c:v>
                </c:pt>
                <c:pt idx="1237">
                  <c:v>4.2345110000000004</c:v>
                </c:pt>
                <c:pt idx="1238">
                  <c:v>4.2358310000000001</c:v>
                </c:pt>
                <c:pt idx="1239">
                  <c:v>4.2365849999999998</c:v>
                </c:pt>
                <c:pt idx="1240">
                  <c:v>4.2372240000000003</c:v>
                </c:pt>
                <c:pt idx="1241">
                  <c:v>4.2374559999999999</c:v>
                </c:pt>
                <c:pt idx="1242">
                  <c:v>4.2378450000000001</c:v>
                </c:pt>
                <c:pt idx="1243">
                  <c:v>4.2374989999999997</c:v>
                </c:pt>
                <c:pt idx="1244">
                  <c:v>4.2372769999999997</c:v>
                </c:pt>
                <c:pt idx="1245">
                  <c:v>4.2380740000000001</c:v>
                </c:pt>
                <c:pt idx="1246">
                  <c:v>4.2387540000000001</c:v>
                </c:pt>
                <c:pt idx="1247">
                  <c:v>4.2396719999999997</c:v>
                </c:pt>
                <c:pt idx="1248">
                  <c:v>4.2397799999999997</c:v>
                </c:pt>
                <c:pt idx="1249">
                  <c:v>4.2397109999999998</c:v>
                </c:pt>
                <c:pt idx="1250">
                  <c:v>4.2405549999999996</c:v>
                </c:pt>
                <c:pt idx="1251">
                  <c:v>4.2407849999999998</c:v>
                </c:pt>
                <c:pt idx="1252">
                  <c:v>4.2409100000000004</c:v>
                </c:pt>
                <c:pt idx="1253">
                  <c:v>4.2410940000000004</c:v>
                </c:pt>
                <c:pt idx="1254">
                  <c:v>4.2410880000000004</c:v>
                </c:pt>
                <c:pt idx="1255">
                  <c:v>4.2411440000000002</c:v>
                </c:pt>
                <c:pt idx="1256">
                  <c:v>4.2411880000000002</c:v>
                </c:pt>
                <c:pt idx="1257">
                  <c:v>4.2406620000000004</c:v>
                </c:pt>
                <c:pt idx="1258">
                  <c:v>4.2411810000000001</c:v>
                </c:pt>
                <c:pt idx="1259">
                  <c:v>4.2414889999999996</c:v>
                </c:pt>
                <c:pt idx="1260">
                  <c:v>4.2411219999999998</c:v>
                </c:pt>
                <c:pt idx="1261">
                  <c:v>4.2406610000000002</c:v>
                </c:pt>
                <c:pt idx="1262">
                  <c:v>4.241066</c:v>
                </c:pt>
                <c:pt idx="1263">
                  <c:v>4.2415060000000002</c:v>
                </c:pt>
                <c:pt idx="1264">
                  <c:v>4.2415779999999996</c:v>
                </c:pt>
                <c:pt idx="1265">
                  <c:v>4.2419669999999998</c:v>
                </c:pt>
                <c:pt idx="1266">
                  <c:v>4.2420859999999996</c:v>
                </c:pt>
                <c:pt idx="1267">
                  <c:v>4.24186</c:v>
                </c:pt>
                <c:pt idx="1268">
                  <c:v>4.2420819999999999</c:v>
                </c:pt>
                <c:pt idx="1269">
                  <c:v>4.2418930000000001</c:v>
                </c:pt>
                <c:pt idx="1270">
                  <c:v>4.2412520000000002</c:v>
                </c:pt>
                <c:pt idx="1271">
                  <c:v>4.2404669999999998</c:v>
                </c:pt>
                <c:pt idx="1272">
                  <c:v>4.2405359999999996</c:v>
                </c:pt>
                <c:pt idx="1273">
                  <c:v>4.2406810000000004</c:v>
                </c:pt>
                <c:pt idx="1274">
                  <c:v>4.2414800000000001</c:v>
                </c:pt>
                <c:pt idx="1275">
                  <c:v>4.2422029999999999</c:v>
                </c:pt>
                <c:pt idx="1276">
                  <c:v>4.2422620000000002</c:v>
                </c:pt>
                <c:pt idx="1277">
                  <c:v>4.2421389999999999</c:v>
                </c:pt>
                <c:pt idx="1278">
                  <c:v>4.2420330000000002</c:v>
                </c:pt>
                <c:pt idx="1279">
                  <c:v>4.2422969999999998</c:v>
                </c:pt>
                <c:pt idx="1280">
                  <c:v>4.243366</c:v>
                </c:pt>
                <c:pt idx="1281">
                  <c:v>4.2423130000000002</c:v>
                </c:pt>
                <c:pt idx="1282">
                  <c:v>4.2422180000000003</c:v>
                </c:pt>
                <c:pt idx="1283">
                  <c:v>4.2412099999999997</c:v>
                </c:pt>
                <c:pt idx="1284">
                  <c:v>4.2403370000000002</c:v>
                </c:pt>
                <c:pt idx="1285">
                  <c:v>4.2403959999999996</c:v>
                </c:pt>
                <c:pt idx="1286">
                  <c:v>4.2401660000000003</c:v>
                </c:pt>
                <c:pt idx="1287">
                  <c:v>4.2400739999999999</c:v>
                </c:pt>
                <c:pt idx="1288">
                  <c:v>4.2396330000000004</c:v>
                </c:pt>
                <c:pt idx="1289">
                  <c:v>4.2392380000000003</c:v>
                </c:pt>
                <c:pt idx="1290">
                  <c:v>4.2394540000000003</c:v>
                </c:pt>
                <c:pt idx="1291">
                  <c:v>4.2399339999999999</c:v>
                </c:pt>
                <c:pt idx="1292">
                  <c:v>4.2396969999999996</c:v>
                </c:pt>
                <c:pt idx="1293">
                  <c:v>4.2404580000000003</c:v>
                </c:pt>
                <c:pt idx="1294">
                  <c:v>4.2413360000000004</c:v>
                </c:pt>
                <c:pt idx="1295">
                  <c:v>4.2414829999999997</c:v>
                </c:pt>
                <c:pt idx="1296">
                  <c:v>4.2409520000000001</c:v>
                </c:pt>
                <c:pt idx="1297">
                  <c:v>4.2409990000000004</c:v>
                </c:pt>
                <c:pt idx="1298">
                  <c:v>4.2417249999999997</c:v>
                </c:pt>
                <c:pt idx="1299">
                  <c:v>4.2421499999999996</c:v>
                </c:pt>
                <c:pt idx="1300">
                  <c:v>4.2423400000000004</c:v>
                </c:pt>
                <c:pt idx="1301">
                  <c:v>4.241142</c:v>
                </c:pt>
                <c:pt idx="1302">
                  <c:v>4.241206</c:v>
                </c:pt>
                <c:pt idx="1303">
                  <c:v>4.2406439999999996</c:v>
                </c:pt>
                <c:pt idx="1304">
                  <c:v>4.2397270000000002</c:v>
                </c:pt>
                <c:pt idx="1305">
                  <c:v>4.2399610000000001</c:v>
                </c:pt>
                <c:pt idx="1306">
                  <c:v>4.2392500000000002</c:v>
                </c:pt>
                <c:pt idx="1307">
                  <c:v>4.2395100000000001</c:v>
                </c:pt>
                <c:pt idx="1308">
                  <c:v>4.2386160000000004</c:v>
                </c:pt>
                <c:pt idx="1309">
                  <c:v>4.2391819999999996</c:v>
                </c:pt>
                <c:pt idx="1310">
                  <c:v>4.2397359999999997</c:v>
                </c:pt>
                <c:pt idx="1311">
                  <c:v>4.2392770000000004</c:v>
                </c:pt>
                <c:pt idx="1312">
                  <c:v>4.2391079999999999</c:v>
                </c:pt>
                <c:pt idx="1313">
                  <c:v>4.237908</c:v>
                </c:pt>
                <c:pt idx="1314">
                  <c:v>4.2379439999999997</c:v>
                </c:pt>
                <c:pt idx="1315">
                  <c:v>4.2374020000000003</c:v>
                </c:pt>
                <c:pt idx="1316">
                  <c:v>4.2370900000000002</c:v>
                </c:pt>
                <c:pt idx="1317">
                  <c:v>4.2365300000000001</c:v>
                </c:pt>
                <c:pt idx="1318">
                  <c:v>4.2353199999999998</c:v>
                </c:pt>
                <c:pt idx="1319">
                  <c:v>4.2352109999999996</c:v>
                </c:pt>
                <c:pt idx="1320">
                  <c:v>4.2358900000000004</c:v>
                </c:pt>
                <c:pt idx="1321">
                  <c:v>4.2356239999999996</c:v>
                </c:pt>
                <c:pt idx="1322">
                  <c:v>4.2349860000000001</c:v>
                </c:pt>
                <c:pt idx="1323">
                  <c:v>4.234038</c:v>
                </c:pt>
                <c:pt idx="1324">
                  <c:v>4.233371</c:v>
                </c:pt>
                <c:pt idx="1325">
                  <c:v>4.2333489999999996</c:v>
                </c:pt>
                <c:pt idx="1326">
                  <c:v>4.2335799999999999</c:v>
                </c:pt>
                <c:pt idx="1327">
                  <c:v>4.2331490000000001</c:v>
                </c:pt>
                <c:pt idx="1328">
                  <c:v>4.2334519999999998</c:v>
                </c:pt>
                <c:pt idx="1329">
                  <c:v>4.2324820000000001</c:v>
                </c:pt>
                <c:pt idx="1330">
                  <c:v>4.2313599999999996</c:v>
                </c:pt>
                <c:pt idx="1331">
                  <c:v>4.231338</c:v>
                </c:pt>
                <c:pt idx="1332">
                  <c:v>4.2306059999999999</c:v>
                </c:pt>
                <c:pt idx="1333">
                  <c:v>4.2304649999999997</c:v>
                </c:pt>
                <c:pt idx="1334">
                  <c:v>4.2296399999999998</c:v>
                </c:pt>
                <c:pt idx="1335">
                  <c:v>4.2286809999999999</c:v>
                </c:pt>
                <c:pt idx="1336">
                  <c:v>4.2279210000000003</c:v>
                </c:pt>
                <c:pt idx="1337">
                  <c:v>4.2271900000000002</c:v>
                </c:pt>
                <c:pt idx="1338">
                  <c:v>4.2267679999999999</c:v>
                </c:pt>
                <c:pt idx="1339">
                  <c:v>4.2266729999999999</c:v>
                </c:pt>
                <c:pt idx="1340">
                  <c:v>4.2260739999999997</c:v>
                </c:pt>
                <c:pt idx="1341">
                  <c:v>4.2253629999999998</c:v>
                </c:pt>
                <c:pt idx="1342">
                  <c:v>4.2262459999999997</c:v>
                </c:pt>
                <c:pt idx="1343">
                  <c:v>4.2253109999999996</c:v>
                </c:pt>
                <c:pt idx="1344">
                  <c:v>4.2245569999999999</c:v>
                </c:pt>
                <c:pt idx="1345">
                  <c:v>4.2235639999999997</c:v>
                </c:pt>
                <c:pt idx="1346">
                  <c:v>4.223211</c:v>
                </c:pt>
                <c:pt idx="1347">
                  <c:v>4.2223680000000003</c:v>
                </c:pt>
                <c:pt idx="1348">
                  <c:v>4.2219239999999996</c:v>
                </c:pt>
                <c:pt idx="1349">
                  <c:v>4.2221900000000003</c:v>
                </c:pt>
                <c:pt idx="1350">
                  <c:v>4.2213580000000004</c:v>
                </c:pt>
                <c:pt idx="1351">
                  <c:v>4.2215990000000003</c:v>
                </c:pt>
                <c:pt idx="1352">
                  <c:v>4.2211270000000001</c:v>
                </c:pt>
                <c:pt idx="1353">
                  <c:v>4.22166</c:v>
                </c:pt>
                <c:pt idx="1354">
                  <c:v>4.222728</c:v>
                </c:pt>
                <c:pt idx="1355">
                  <c:v>4.2231160000000001</c:v>
                </c:pt>
                <c:pt idx="1356">
                  <c:v>4.223014</c:v>
                </c:pt>
                <c:pt idx="1357">
                  <c:v>4.2230470000000002</c:v>
                </c:pt>
                <c:pt idx="1358">
                  <c:v>4.2231399999999999</c:v>
                </c:pt>
                <c:pt idx="1359">
                  <c:v>4.2216849999999999</c:v>
                </c:pt>
                <c:pt idx="1360">
                  <c:v>4.2216509999999996</c:v>
                </c:pt>
                <c:pt idx="1361">
                  <c:v>4.2214390000000002</c:v>
                </c:pt>
                <c:pt idx="1362">
                  <c:v>4.2209300000000001</c:v>
                </c:pt>
                <c:pt idx="1363">
                  <c:v>4.221679</c:v>
                </c:pt>
                <c:pt idx="1364">
                  <c:v>4.2214049999999999</c:v>
                </c:pt>
                <c:pt idx="1365">
                  <c:v>4.2205519999999996</c:v>
                </c:pt>
                <c:pt idx="1366">
                  <c:v>4.2203580000000001</c:v>
                </c:pt>
                <c:pt idx="1367">
                  <c:v>4.220129</c:v>
                </c:pt>
                <c:pt idx="1368">
                  <c:v>4.2199039999999997</c:v>
                </c:pt>
                <c:pt idx="1369">
                  <c:v>4.2188230000000004</c:v>
                </c:pt>
                <c:pt idx="1370">
                  <c:v>4.218299</c:v>
                </c:pt>
                <c:pt idx="1371">
                  <c:v>4.2187749999999999</c:v>
                </c:pt>
                <c:pt idx="1372">
                  <c:v>4.2186120000000003</c:v>
                </c:pt>
                <c:pt idx="1373">
                  <c:v>4.2182269999999997</c:v>
                </c:pt>
                <c:pt idx="1374">
                  <c:v>4.2183950000000001</c:v>
                </c:pt>
                <c:pt idx="1375">
                  <c:v>4.2175469999999997</c:v>
                </c:pt>
                <c:pt idx="1376">
                  <c:v>4.2169910000000002</c:v>
                </c:pt>
                <c:pt idx="1377">
                  <c:v>4.2167409999999999</c:v>
                </c:pt>
                <c:pt idx="1378">
                  <c:v>4.2167560000000002</c:v>
                </c:pt>
                <c:pt idx="1379">
                  <c:v>4.2175890000000003</c:v>
                </c:pt>
                <c:pt idx="1380">
                  <c:v>4.2175510000000003</c:v>
                </c:pt>
                <c:pt idx="1381">
                  <c:v>4.2179539999999998</c:v>
                </c:pt>
                <c:pt idx="1382">
                  <c:v>4.2188340000000002</c:v>
                </c:pt>
                <c:pt idx="1383">
                  <c:v>4.218572</c:v>
                </c:pt>
                <c:pt idx="1384">
                  <c:v>4.2196309999999997</c:v>
                </c:pt>
                <c:pt idx="1385">
                  <c:v>4.2204920000000001</c:v>
                </c:pt>
                <c:pt idx="1386">
                  <c:v>4.2215610000000003</c:v>
                </c:pt>
                <c:pt idx="1387">
                  <c:v>4.2217260000000003</c:v>
                </c:pt>
                <c:pt idx="1388">
                  <c:v>4.2220589999999998</c:v>
                </c:pt>
                <c:pt idx="1389">
                  <c:v>4.2218419999999997</c:v>
                </c:pt>
                <c:pt idx="1390">
                  <c:v>4.2214700000000001</c:v>
                </c:pt>
                <c:pt idx="1391">
                  <c:v>4.2217570000000002</c:v>
                </c:pt>
                <c:pt idx="1392">
                  <c:v>4.2214299999999998</c:v>
                </c:pt>
                <c:pt idx="1393">
                  <c:v>4.2211780000000001</c:v>
                </c:pt>
                <c:pt idx="1394">
                  <c:v>4.2210409999999996</c:v>
                </c:pt>
                <c:pt idx="1395">
                  <c:v>4.2207350000000003</c:v>
                </c:pt>
                <c:pt idx="1396">
                  <c:v>4.2206859999999997</c:v>
                </c:pt>
                <c:pt idx="1397">
                  <c:v>4.2206099999999998</c:v>
                </c:pt>
                <c:pt idx="1398">
                  <c:v>4.2206970000000004</c:v>
                </c:pt>
                <c:pt idx="1399">
                  <c:v>4.2201430000000002</c:v>
                </c:pt>
                <c:pt idx="1400">
                  <c:v>4.2193579999999997</c:v>
                </c:pt>
                <c:pt idx="1401">
                  <c:v>4.2190570000000003</c:v>
                </c:pt>
                <c:pt idx="1402">
                  <c:v>4.2190200000000004</c:v>
                </c:pt>
                <c:pt idx="1403">
                  <c:v>4.218534</c:v>
                </c:pt>
                <c:pt idx="1404">
                  <c:v>4.2175500000000001</c:v>
                </c:pt>
                <c:pt idx="1405">
                  <c:v>4.216736</c:v>
                </c:pt>
                <c:pt idx="1406">
                  <c:v>4.2164590000000004</c:v>
                </c:pt>
                <c:pt idx="1407">
                  <c:v>4.2169720000000002</c:v>
                </c:pt>
                <c:pt idx="1408">
                  <c:v>4.2173299999999996</c:v>
                </c:pt>
                <c:pt idx="1409">
                  <c:v>4.2177819999999997</c:v>
                </c:pt>
                <c:pt idx="1410">
                  <c:v>4.2178290000000001</c:v>
                </c:pt>
                <c:pt idx="1411">
                  <c:v>4.2179979999999997</c:v>
                </c:pt>
                <c:pt idx="1412">
                  <c:v>4.2183020000000004</c:v>
                </c:pt>
                <c:pt idx="1413">
                  <c:v>4.2181569999999997</c:v>
                </c:pt>
                <c:pt idx="1414">
                  <c:v>4.2181790000000001</c:v>
                </c:pt>
                <c:pt idx="1415">
                  <c:v>4.2187359999999998</c:v>
                </c:pt>
                <c:pt idx="1416">
                  <c:v>4.2184949999999999</c:v>
                </c:pt>
                <c:pt idx="1417">
                  <c:v>4.2179820000000001</c:v>
                </c:pt>
                <c:pt idx="1418">
                  <c:v>4.2183580000000003</c:v>
                </c:pt>
                <c:pt idx="1419">
                  <c:v>4.2191400000000003</c:v>
                </c:pt>
                <c:pt idx="1420">
                  <c:v>4.2202650000000004</c:v>
                </c:pt>
                <c:pt idx="1421">
                  <c:v>4.2202169999999999</c:v>
                </c:pt>
                <c:pt idx="1422">
                  <c:v>4.2194729999999998</c:v>
                </c:pt>
                <c:pt idx="1423">
                  <c:v>4.2196769999999999</c:v>
                </c:pt>
                <c:pt idx="1424">
                  <c:v>4.2197300000000002</c:v>
                </c:pt>
                <c:pt idx="1425">
                  <c:v>4.2200129999999998</c:v>
                </c:pt>
                <c:pt idx="1426">
                  <c:v>4.2202700000000002</c:v>
                </c:pt>
                <c:pt idx="1427">
                  <c:v>4.2204379999999997</c:v>
                </c:pt>
                <c:pt idx="1428">
                  <c:v>4.2207939999999997</c:v>
                </c:pt>
                <c:pt idx="1429">
                  <c:v>4.2206400000000004</c:v>
                </c:pt>
                <c:pt idx="1430">
                  <c:v>4.2206039999999998</c:v>
                </c:pt>
                <c:pt idx="1431">
                  <c:v>4.219951</c:v>
                </c:pt>
                <c:pt idx="1432">
                  <c:v>4.2189350000000001</c:v>
                </c:pt>
                <c:pt idx="1433">
                  <c:v>4.2185629999999996</c:v>
                </c:pt>
                <c:pt idx="1434">
                  <c:v>4.2183390000000003</c:v>
                </c:pt>
                <c:pt idx="1435">
                  <c:v>4.2176629999999999</c:v>
                </c:pt>
                <c:pt idx="1436">
                  <c:v>4.2168460000000003</c:v>
                </c:pt>
                <c:pt idx="1437">
                  <c:v>4.216672</c:v>
                </c:pt>
                <c:pt idx="1438">
                  <c:v>4.2158300000000004</c:v>
                </c:pt>
                <c:pt idx="1439">
                  <c:v>4.2155709999999997</c:v>
                </c:pt>
                <c:pt idx="1440">
                  <c:v>4.2164840000000003</c:v>
                </c:pt>
                <c:pt idx="1441">
                  <c:v>4.2165730000000003</c:v>
                </c:pt>
                <c:pt idx="1442">
                  <c:v>4.2163930000000001</c:v>
                </c:pt>
                <c:pt idx="1443">
                  <c:v>4.2157629999999999</c:v>
                </c:pt>
                <c:pt idx="1444">
                  <c:v>4.2147620000000003</c:v>
                </c:pt>
                <c:pt idx="1445">
                  <c:v>4.2139090000000001</c:v>
                </c:pt>
                <c:pt idx="1446">
                  <c:v>4.213781</c:v>
                </c:pt>
                <c:pt idx="1447">
                  <c:v>4.2144760000000003</c:v>
                </c:pt>
                <c:pt idx="1448">
                  <c:v>4.2146970000000001</c:v>
                </c:pt>
                <c:pt idx="1449">
                  <c:v>4.214569</c:v>
                </c:pt>
                <c:pt idx="1450">
                  <c:v>4.2139309999999996</c:v>
                </c:pt>
                <c:pt idx="1451">
                  <c:v>4.2129209999999997</c:v>
                </c:pt>
                <c:pt idx="1452">
                  <c:v>4.212116</c:v>
                </c:pt>
                <c:pt idx="1453">
                  <c:v>4.2114529999999997</c:v>
                </c:pt>
                <c:pt idx="1454">
                  <c:v>4.2107099999999997</c:v>
                </c:pt>
                <c:pt idx="1455">
                  <c:v>4.209892</c:v>
                </c:pt>
                <c:pt idx="1456">
                  <c:v>4.2099890000000002</c:v>
                </c:pt>
                <c:pt idx="1457">
                  <c:v>4.2091890000000003</c:v>
                </c:pt>
                <c:pt idx="1458">
                  <c:v>4.2084060000000001</c:v>
                </c:pt>
                <c:pt idx="1459">
                  <c:v>4.207808</c:v>
                </c:pt>
                <c:pt idx="1460">
                  <c:v>4.2069150000000004</c:v>
                </c:pt>
                <c:pt idx="1461">
                  <c:v>4.206353</c:v>
                </c:pt>
                <c:pt idx="1462">
                  <c:v>4.2056060000000004</c:v>
                </c:pt>
                <c:pt idx="1463">
                  <c:v>4.205667</c:v>
                </c:pt>
                <c:pt idx="1464">
                  <c:v>4.2054140000000002</c:v>
                </c:pt>
                <c:pt idx="1465">
                  <c:v>4.2052259999999997</c:v>
                </c:pt>
                <c:pt idx="1466">
                  <c:v>4.2049450000000004</c:v>
                </c:pt>
                <c:pt idx="1467">
                  <c:v>4.2050090000000004</c:v>
                </c:pt>
                <c:pt idx="1468">
                  <c:v>4.2042679999999999</c:v>
                </c:pt>
                <c:pt idx="1469">
                  <c:v>4.203227</c:v>
                </c:pt>
                <c:pt idx="1470">
                  <c:v>4.2015260000000003</c:v>
                </c:pt>
                <c:pt idx="1471">
                  <c:v>4.1991649999999998</c:v>
                </c:pt>
                <c:pt idx="1472">
                  <c:v>4.1986670000000004</c:v>
                </c:pt>
                <c:pt idx="1473">
                  <c:v>4.1981120000000001</c:v>
                </c:pt>
                <c:pt idx="1474">
                  <c:v>4.1976959999999996</c:v>
                </c:pt>
                <c:pt idx="1475">
                  <c:v>4.197775</c:v>
                </c:pt>
                <c:pt idx="1476">
                  <c:v>4.1969510000000003</c:v>
                </c:pt>
                <c:pt idx="1477">
                  <c:v>4.1963350000000004</c:v>
                </c:pt>
                <c:pt idx="1478">
                  <c:v>4.1951980000000004</c:v>
                </c:pt>
                <c:pt idx="1479">
                  <c:v>4.1935399999999996</c:v>
                </c:pt>
                <c:pt idx="1480">
                  <c:v>4.1920359999999999</c:v>
                </c:pt>
                <c:pt idx="1481">
                  <c:v>4.1912659999999997</c:v>
                </c:pt>
                <c:pt idx="1482">
                  <c:v>4.1903889999999997</c:v>
                </c:pt>
                <c:pt idx="1483">
                  <c:v>4.1890200000000002</c:v>
                </c:pt>
                <c:pt idx="1484">
                  <c:v>4.1883939999999997</c:v>
                </c:pt>
                <c:pt idx="1485">
                  <c:v>4.187538</c:v>
                </c:pt>
                <c:pt idx="1486">
                  <c:v>4.1878539999999997</c:v>
                </c:pt>
                <c:pt idx="1487">
                  <c:v>4.1880629999999996</c:v>
                </c:pt>
                <c:pt idx="1488">
                  <c:v>4.1879119999999999</c:v>
                </c:pt>
                <c:pt idx="1489">
                  <c:v>4.1879540000000004</c:v>
                </c:pt>
                <c:pt idx="1490">
                  <c:v>4.1869350000000001</c:v>
                </c:pt>
                <c:pt idx="1491">
                  <c:v>4.1854069999999997</c:v>
                </c:pt>
                <c:pt idx="1492">
                  <c:v>4.1843139999999996</c:v>
                </c:pt>
                <c:pt idx="1493">
                  <c:v>4.1830949999999998</c:v>
                </c:pt>
                <c:pt idx="1494">
                  <c:v>4.1829739999999997</c:v>
                </c:pt>
                <c:pt idx="1495">
                  <c:v>4.1837600000000004</c:v>
                </c:pt>
                <c:pt idx="1496">
                  <c:v>4.1834449999999999</c:v>
                </c:pt>
                <c:pt idx="1497">
                  <c:v>4.1821960000000002</c:v>
                </c:pt>
                <c:pt idx="1498">
                  <c:v>4.1807610000000004</c:v>
                </c:pt>
                <c:pt idx="1499">
                  <c:v>4.1797170000000001</c:v>
                </c:pt>
                <c:pt idx="1500">
                  <c:v>4.1796519999999999</c:v>
                </c:pt>
                <c:pt idx="1501">
                  <c:v>4.1797680000000001</c:v>
                </c:pt>
                <c:pt idx="1502">
                  <c:v>4.1797269999999997</c:v>
                </c:pt>
                <c:pt idx="1503">
                  <c:v>4.1791830000000001</c:v>
                </c:pt>
                <c:pt idx="1504">
                  <c:v>4.178941</c:v>
                </c:pt>
                <c:pt idx="1505">
                  <c:v>4.1786849999999998</c:v>
                </c:pt>
                <c:pt idx="1506">
                  <c:v>4.1780059999999999</c:v>
                </c:pt>
                <c:pt idx="1507">
                  <c:v>4.1786050000000001</c:v>
                </c:pt>
                <c:pt idx="1508">
                  <c:v>4.179049</c:v>
                </c:pt>
                <c:pt idx="1509">
                  <c:v>4.1794529999999996</c:v>
                </c:pt>
                <c:pt idx="1510">
                  <c:v>4.1795900000000001</c:v>
                </c:pt>
                <c:pt idx="1511">
                  <c:v>4.1800680000000003</c:v>
                </c:pt>
                <c:pt idx="1512">
                  <c:v>4.1807819999999998</c:v>
                </c:pt>
                <c:pt idx="1513">
                  <c:v>4.1806729999999996</c:v>
                </c:pt>
                <c:pt idx="1514">
                  <c:v>4.1804389999999998</c:v>
                </c:pt>
                <c:pt idx="1515">
                  <c:v>4.1804779999999999</c:v>
                </c:pt>
                <c:pt idx="1516">
                  <c:v>4.1800940000000004</c:v>
                </c:pt>
                <c:pt idx="1517">
                  <c:v>4.1797880000000003</c:v>
                </c:pt>
                <c:pt idx="1518">
                  <c:v>4.1801589999999997</c:v>
                </c:pt>
                <c:pt idx="1519">
                  <c:v>4.181108</c:v>
                </c:pt>
                <c:pt idx="1520">
                  <c:v>4.1808509999999997</c:v>
                </c:pt>
                <c:pt idx="1521">
                  <c:v>4.1811720000000001</c:v>
                </c:pt>
                <c:pt idx="1522">
                  <c:v>4.1817010000000003</c:v>
                </c:pt>
                <c:pt idx="1523">
                  <c:v>4.1813500000000001</c:v>
                </c:pt>
                <c:pt idx="1524">
                  <c:v>4.1811530000000001</c:v>
                </c:pt>
                <c:pt idx="1525">
                  <c:v>4.1806939999999999</c:v>
                </c:pt>
                <c:pt idx="1526">
                  <c:v>4.1807049999999997</c:v>
                </c:pt>
                <c:pt idx="1527">
                  <c:v>4.1797490000000002</c:v>
                </c:pt>
                <c:pt idx="1528">
                  <c:v>4.1796119999999997</c:v>
                </c:pt>
                <c:pt idx="1529">
                  <c:v>4.17964</c:v>
                </c:pt>
                <c:pt idx="1530">
                  <c:v>4.1798849999999996</c:v>
                </c:pt>
                <c:pt idx="1531">
                  <c:v>4.1799309999999998</c:v>
                </c:pt>
                <c:pt idx="1532">
                  <c:v>4.1805339999999998</c:v>
                </c:pt>
                <c:pt idx="1533">
                  <c:v>4.181165</c:v>
                </c:pt>
                <c:pt idx="1534">
                  <c:v>4.1813539999999998</c:v>
                </c:pt>
                <c:pt idx="1535">
                  <c:v>4.1816990000000001</c:v>
                </c:pt>
                <c:pt idx="1536">
                  <c:v>4.1818780000000002</c:v>
                </c:pt>
                <c:pt idx="1537">
                  <c:v>4.1814830000000001</c:v>
                </c:pt>
                <c:pt idx="1538">
                  <c:v>4.1812250000000004</c:v>
                </c:pt>
                <c:pt idx="1539">
                  <c:v>4.1814549999999997</c:v>
                </c:pt>
                <c:pt idx="1540">
                  <c:v>4.1807460000000001</c:v>
                </c:pt>
                <c:pt idx="1541">
                  <c:v>4.1816360000000001</c:v>
                </c:pt>
                <c:pt idx="1542">
                  <c:v>4.1818879999999998</c:v>
                </c:pt>
                <c:pt idx="1543">
                  <c:v>4.1820959999999996</c:v>
                </c:pt>
                <c:pt idx="1544">
                  <c:v>4.1831769999999997</c:v>
                </c:pt>
                <c:pt idx="1545">
                  <c:v>4.182677</c:v>
                </c:pt>
                <c:pt idx="1546">
                  <c:v>4.1823680000000003</c:v>
                </c:pt>
                <c:pt idx="1547">
                  <c:v>4.1827399999999999</c:v>
                </c:pt>
                <c:pt idx="1548">
                  <c:v>4.1833590000000003</c:v>
                </c:pt>
                <c:pt idx="1549">
                  <c:v>4.1837059999999999</c:v>
                </c:pt>
                <c:pt idx="1550">
                  <c:v>4.1828659999999998</c:v>
                </c:pt>
                <c:pt idx="1551">
                  <c:v>4.181813</c:v>
                </c:pt>
                <c:pt idx="1552">
                  <c:v>4.1813529999999997</c:v>
                </c:pt>
                <c:pt idx="1553">
                  <c:v>4.1813760000000002</c:v>
                </c:pt>
                <c:pt idx="1554">
                  <c:v>4.1803169999999996</c:v>
                </c:pt>
                <c:pt idx="1555">
                  <c:v>4.1804439999999996</c:v>
                </c:pt>
                <c:pt idx="1556">
                  <c:v>4.1811470000000002</c:v>
                </c:pt>
                <c:pt idx="1557">
                  <c:v>4.1798710000000003</c:v>
                </c:pt>
                <c:pt idx="1558">
                  <c:v>4.1789750000000003</c:v>
                </c:pt>
                <c:pt idx="1559">
                  <c:v>4.1782170000000001</c:v>
                </c:pt>
                <c:pt idx="1560">
                  <c:v>4.1777290000000002</c:v>
                </c:pt>
                <c:pt idx="1561">
                  <c:v>4.1770719999999999</c:v>
                </c:pt>
                <c:pt idx="1562">
                  <c:v>4.1759170000000001</c:v>
                </c:pt>
                <c:pt idx="1563">
                  <c:v>4.1752310000000001</c:v>
                </c:pt>
                <c:pt idx="1564">
                  <c:v>4.1756140000000004</c:v>
                </c:pt>
                <c:pt idx="1565">
                  <c:v>4.1750559999999997</c:v>
                </c:pt>
                <c:pt idx="1566">
                  <c:v>4.1752099999999999</c:v>
                </c:pt>
                <c:pt idx="1567">
                  <c:v>4.1756460000000004</c:v>
                </c:pt>
                <c:pt idx="1568">
                  <c:v>4.1749879999999999</c:v>
                </c:pt>
                <c:pt idx="1569">
                  <c:v>4.1741190000000001</c:v>
                </c:pt>
                <c:pt idx="1570">
                  <c:v>4.173743</c:v>
                </c:pt>
                <c:pt idx="1571">
                  <c:v>4.1751050000000003</c:v>
                </c:pt>
                <c:pt idx="1572">
                  <c:v>4.1745799999999997</c:v>
                </c:pt>
                <c:pt idx="1573">
                  <c:v>4.1749559999999999</c:v>
                </c:pt>
                <c:pt idx="1574">
                  <c:v>4.1741640000000002</c:v>
                </c:pt>
                <c:pt idx="1575">
                  <c:v>4.1733390000000004</c:v>
                </c:pt>
                <c:pt idx="1576">
                  <c:v>4.1732420000000001</c:v>
                </c:pt>
                <c:pt idx="1577">
                  <c:v>4.1736199999999997</c:v>
                </c:pt>
                <c:pt idx="1578">
                  <c:v>4.1738540000000004</c:v>
                </c:pt>
                <c:pt idx="1579">
                  <c:v>4.1737500000000001</c:v>
                </c:pt>
                <c:pt idx="1580">
                  <c:v>4.1737140000000004</c:v>
                </c:pt>
                <c:pt idx="1581">
                  <c:v>4.1741000000000001</c:v>
                </c:pt>
                <c:pt idx="1582">
                  <c:v>4.1732800000000001</c:v>
                </c:pt>
                <c:pt idx="1583">
                  <c:v>4.1725199999999996</c:v>
                </c:pt>
                <c:pt idx="1584">
                  <c:v>4.1728719999999999</c:v>
                </c:pt>
                <c:pt idx="1585">
                  <c:v>4.1735179999999996</c:v>
                </c:pt>
                <c:pt idx="1586">
                  <c:v>4.1727359999999996</c:v>
                </c:pt>
                <c:pt idx="1587">
                  <c:v>4.1706120000000002</c:v>
                </c:pt>
                <c:pt idx="1588">
                  <c:v>4.1694459999999998</c:v>
                </c:pt>
                <c:pt idx="1589">
                  <c:v>4.1687440000000002</c:v>
                </c:pt>
                <c:pt idx="1590">
                  <c:v>4.1680489999999999</c:v>
                </c:pt>
                <c:pt idx="1591">
                  <c:v>4.1668029999999998</c:v>
                </c:pt>
                <c:pt idx="1592">
                  <c:v>4.1663480000000002</c:v>
                </c:pt>
                <c:pt idx="1593">
                  <c:v>4.165762</c:v>
                </c:pt>
                <c:pt idx="1594">
                  <c:v>4.1658799999999996</c:v>
                </c:pt>
                <c:pt idx="1595">
                  <c:v>4.165756</c:v>
                </c:pt>
                <c:pt idx="1596">
                  <c:v>4.1651749999999996</c:v>
                </c:pt>
                <c:pt idx="1597">
                  <c:v>4.16472</c:v>
                </c:pt>
                <c:pt idx="1598">
                  <c:v>4.164123</c:v>
                </c:pt>
                <c:pt idx="1599">
                  <c:v>4.164485</c:v>
                </c:pt>
                <c:pt idx="1600">
                  <c:v>4.1653190000000002</c:v>
                </c:pt>
                <c:pt idx="1601">
                  <c:v>4.1658939999999998</c:v>
                </c:pt>
                <c:pt idx="1602">
                  <c:v>4.1665359999999998</c:v>
                </c:pt>
                <c:pt idx="1603">
                  <c:v>4.16669</c:v>
                </c:pt>
                <c:pt idx="1604">
                  <c:v>4.1686480000000001</c:v>
                </c:pt>
                <c:pt idx="1605">
                  <c:v>4.1687659999999997</c:v>
                </c:pt>
                <c:pt idx="1606">
                  <c:v>4.1681739999999996</c:v>
                </c:pt>
                <c:pt idx="1607">
                  <c:v>4.1678050000000004</c:v>
                </c:pt>
                <c:pt idx="1608">
                  <c:v>4.167732</c:v>
                </c:pt>
                <c:pt idx="1609">
                  <c:v>4.1679060000000003</c:v>
                </c:pt>
                <c:pt idx="1610">
                  <c:v>4.1672940000000001</c:v>
                </c:pt>
                <c:pt idx="1611">
                  <c:v>4.1678350000000002</c:v>
                </c:pt>
                <c:pt idx="1612">
                  <c:v>4.1680200000000003</c:v>
                </c:pt>
                <c:pt idx="1613">
                  <c:v>4.167891</c:v>
                </c:pt>
                <c:pt idx="1614">
                  <c:v>4.1666439999999998</c:v>
                </c:pt>
                <c:pt idx="1615">
                  <c:v>4.1666949999999998</c:v>
                </c:pt>
                <c:pt idx="1616">
                  <c:v>4.1659829999999998</c:v>
                </c:pt>
                <c:pt idx="1617">
                  <c:v>4.1649070000000004</c:v>
                </c:pt>
                <c:pt idx="1618">
                  <c:v>4.1640860000000002</c:v>
                </c:pt>
                <c:pt idx="1619">
                  <c:v>4.1639150000000003</c:v>
                </c:pt>
                <c:pt idx="1620">
                  <c:v>4.1643100000000004</c:v>
                </c:pt>
                <c:pt idx="1621">
                  <c:v>4.1638450000000002</c:v>
                </c:pt>
                <c:pt idx="1622">
                  <c:v>4.1636839999999999</c:v>
                </c:pt>
                <c:pt idx="1623">
                  <c:v>4.1643429999999997</c:v>
                </c:pt>
                <c:pt idx="1624">
                  <c:v>4.16439</c:v>
                </c:pt>
                <c:pt idx="1625">
                  <c:v>4.1645329999999996</c:v>
                </c:pt>
                <c:pt idx="1626">
                  <c:v>4.1637789999999999</c:v>
                </c:pt>
                <c:pt idx="1627">
                  <c:v>4.1639980000000003</c:v>
                </c:pt>
                <c:pt idx="1628">
                  <c:v>4.163583</c:v>
                </c:pt>
                <c:pt idx="1629">
                  <c:v>4.1634890000000002</c:v>
                </c:pt>
                <c:pt idx="1630">
                  <c:v>4.1631809999999998</c:v>
                </c:pt>
                <c:pt idx="1631">
                  <c:v>4.162363</c:v>
                </c:pt>
                <c:pt idx="1632">
                  <c:v>4.1630180000000001</c:v>
                </c:pt>
                <c:pt idx="1633">
                  <c:v>4.1632069999999999</c:v>
                </c:pt>
                <c:pt idx="1634">
                  <c:v>4.1622830000000004</c:v>
                </c:pt>
                <c:pt idx="1635">
                  <c:v>4.1610719999999999</c:v>
                </c:pt>
                <c:pt idx="1636">
                  <c:v>4.1619950000000001</c:v>
                </c:pt>
                <c:pt idx="1637">
                  <c:v>4.1629370000000003</c:v>
                </c:pt>
                <c:pt idx="1638">
                  <c:v>4.1633129999999996</c:v>
                </c:pt>
                <c:pt idx="1639">
                  <c:v>4.1628259999999999</c:v>
                </c:pt>
                <c:pt idx="1640">
                  <c:v>4.1628809999999996</c:v>
                </c:pt>
                <c:pt idx="1641">
                  <c:v>4.1636369999999996</c:v>
                </c:pt>
                <c:pt idx="1642">
                  <c:v>4.1633139999999997</c:v>
                </c:pt>
                <c:pt idx="1643">
                  <c:v>4.1635900000000001</c:v>
                </c:pt>
                <c:pt idx="1644">
                  <c:v>4.1627830000000001</c:v>
                </c:pt>
                <c:pt idx="1645">
                  <c:v>4.1625550000000002</c:v>
                </c:pt>
                <c:pt idx="1646">
                  <c:v>4.1627720000000004</c:v>
                </c:pt>
                <c:pt idx="1647">
                  <c:v>4.1626409999999998</c:v>
                </c:pt>
                <c:pt idx="1648">
                  <c:v>4.1625870000000003</c:v>
                </c:pt>
                <c:pt idx="1649">
                  <c:v>4.1619010000000003</c:v>
                </c:pt>
                <c:pt idx="1650">
                  <c:v>4.1608539999999996</c:v>
                </c:pt>
                <c:pt idx="1651">
                  <c:v>4.1601309999999998</c:v>
                </c:pt>
                <c:pt idx="1652">
                  <c:v>4.1593249999999999</c:v>
                </c:pt>
                <c:pt idx="1653">
                  <c:v>4.1591300000000002</c:v>
                </c:pt>
                <c:pt idx="1654">
                  <c:v>4.1586509999999999</c:v>
                </c:pt>
                <c:pt idx="1655">
                  <c:v>4.1586530000000002</c:v>
                </c:pt>
                <c:pt idx="1656">
                  <c:v>4.1598410000000001</c:v>
                </c:pt>
                <c:pt idx="1657">
                  <c:v>4.1613530000000001</c:v>
                </c:pt>
                <c:pt idx="1658">
                  <c:v>4.1615080000000004</c:v>
                </c:pt>
                <c:pt idx="1659">
                  <c:v>4.1610579999999997</c:v>
                </c:pt>
                <c:pt idx="1660">
                  <c:v>4.1610500000000004</c:v>
                </c:pt>
                <c:pt idx="1661">
                  <c:v>4.1607190000000003</c:v>
                </c:pt>
                <c:pt idx="1662">
                  <c:v>4.1606880000000004</c:v>
                </c:pt>
                <c:pt idx="1663">
                  <c:v>4.1603339999999998</c:v>
                </c:pt>
                <c:pt idx="1664">
                  <c:v>4.1600070000000002</c:v>
                </c:pt>
                <c:pt idx="1665">
                  <c:v>4.1597229999999996</c:v>
                </c:pt>
                <c:pt idx="1666">
                  <c:v>4.1597929999999996</c:v>
                </c:pt>
                <c:pt idx="1667">
                  <c:v>4.1598920000000001</c:v>
                </c:pt>
                <c:pt idx="1668">
                  <c:v>4.1595829999999996</c:v>
                </c:pt>
                <c:pt idx="1669">
                  <c:v>4.158728</c:v>
                </c:pt>
                <c:pt idx="1670">
                  <c:v>4.1586480000000003</c:v>
                </c:pt>
                <c:pt idx="1671">
                  <c:v>4.1573399999999996</c:v>
                </c:pt>
                <c:pt idx="1672">
                  <c:v>4.1565019999999997</c:v>
                </c:pt>
                <c:pt idx="1673">
                  <c:v>4.1558809999999999</c:v>
                </c:pt>
                <c:pt idx="1674">
                  <c:v>4.1551229999999997</c:v>
                </c:pt>
                <c:pt idx="1675">
                  <c:v>4.1546070000000004</c:v>
                </c:pt>
                <c:pt idx="1676">
                  <c:v>4.1545610000000002</c:v>
                </c:pt>
                <c:pt idx="1677">
                  <c:v>4.1541069999999998</c:v>
                </c:pt>
                <c:pt idx="1678">
                  <c:v>4.1532090000000004</c:v>
                </c:pt>
                <c:pt idx="1679">
                  <c:v>4.1524380000000001</c:v>
                </c:pt>
                <c:pt idx="1680">
                  <c:v>4.152596</c:v>
                </c:pt>
                <c:pt idx="1681">
                  <c:v>4.1525809999999996</c:v>
                </c:pt>
                <c:pt idx="1682">
                  <c:v>4.15151</c:v>
                </c:pt>
                <c:pt idx="1683">
                  <c:v>4.1513799999999996</c:v>
                </c:pt>
                <c:pt idx="1684">
                  <c:v>4.151268</c:v>
                </c:pt>
                <c:pt idx="1685">
                  <c:v>4.1506550000000004</c:v>
                </c:pt>
                <c:pt idx="1686">
                  <c:v>4.1486200000000002</c:v>
                </c:pt>
                <c:pt idx="1687">
                  <c:v>4.1469139999999998</c:v>
                </c:pt>
                <c:pt idx="1688">
                  <c:v>4.1460059999999999</c:v>
                </c:pt>
                <c:pt idx="1689">
                  <c:v>4.145397</c:v>
                </c:pt>
                <c:pt idx="1690">
                  <c:v>4.1451779999999996</c:v>
                </c:pt>
                <c:pt idx="1691">
                  <c:v>4.1446459999999998</c:v>
                </c:pt>
                <c:pt idx="1692">
                  <c:v>4.1438920000000001</c:v>
                </c:pt>
                <c:pt idx="1693">
                  <c:v>4.1430449999999999</c:v>
                </c:pt>
                <c:pt idx="1694">
                  <c:v>4.1423579999999998</c:v>
                </c:pt>
                <c:pt idx="1695">
                  <c:v>4.1417679999999999</c:v>
                </c:pt>
                <c:pt idx="1696">
                  <c:v>4.1417950000000001</c:v>
                </c:pt>
                <c:pt idx="1697">
                  <c:v>4.1415430000000004</c:v>
                </c:pt>
                <c:pt idx="1698">
                  <c:v>4.1411819999999997</c:v>
                </c:pt>
                <c:pt idx="1699">
                  <c:v>4.1411189999999998</c:v>
                </c:pt>
                <c:pt idx="1700">
                  <c:v>4.1411110000000004</c:v>
                </c:pt>
                <c:pt idx="1701">
                  <c:v>4.1411990000000003</c:v>
                </c:pt>
                <c:pt idx="1702">
                  <c:v>4.1412639999999996</c:v>
                </c:pt>
                <c:pt idx="1703">
                  <c:v>4.1403860000000003</c:v>
                </c:pt>
                <c:pt idx="1704">
                  <c:v>4.139532</c:v>
                </c:pt>
                <c:pt idx="1705">
                  <c:v>4.1384920000000003</c:v>
                </c:pt>
                <c:pt idx="1706">
                  <c:v>4.1365499999999997</c:v>
                </c:pt>
                <c:pt idx="1707">
                  <c:v>4.1349749999999998</c:v>
                </c:pt>
                <c:pt idx="1708">
                  <c:v>4.1346480000000003</c:v>
                </c:pt>
                <c:pt idx="1709">
                  <c:v>4.1343699999999997</c:v>
                </c:pt>
                <c:pt idx="1710">
                  <c:v>4.133445</c:v>
                </c:pt>
                <c:pt idx="1711">
                  <c:v>4.1325099999999999</c:v>
                </c:pt>
                <c:pt idx="1712">
                  <c:v>4.1318999999999999</c:v>
                </c:pt>
                <c:pt idx="1713">
                  <c:v>4.1319990000000004</c:v>
                </c:pt>
                <c:pt idx="1714">
                  <c:v>4.1327930000000004</c:v>
                </c:pt>
                <c:pt idx="1715">
                  <c:v>4.1328019999999999</c:v>
                </c:pt>
                <c:pt idx="1716">
                  <c:v>4.1321519999999996</c:v>
                </c:pt>
                <c:pt idx="1717">
                  <c:v>4.1312340000000001</c:v>
                </c:pt>
                <c:pt idx="1718">
                  <c:v>4.1306370000000001</c:v>
                </c:pt>
                <c:pt idx="1719">
                  <c:v>4.1301579999999998</c:v>
                </c:pt>
                <c:pt idx="1720">
                  <c:v>4.1294209999999998</c:v>
                </c:pt>
                <c:pt idx="1721">
                  <c:v>4.1288359999999997</c:v>
                </c:pt>
                <c:pt idx="1722">
                  <c:v>4.1290690000000003</c:v>
                </c:pt>
                <c:pt idx="1723">
                  <c:v>4.1288710000000002</c:v>
                </c:pt>
                <c:pt idx="1724">
                  <c:v>4.1287130000000003</c:v>
                </c:pt>
                <c:pt idx="1725">
                  <c:v>4.1288090000000004</c:v>
                </c:pt>
                <c:pt idx="1726">
                  <c:v>4.128533</c:v>
                </c:pt>
                <c:pt idx="1727">
                  <c:v>4.1286860000000001</c:v>
                </c:pt>
                <c:pt idx="1728">
                  <c:v>4.1288910000000003</c:v>
                </c:pt>
                <c:pt idx="1729">
                  <c:v>4.129105</c:v>
                </c:pt>
                <c:pt idx="1730">
                  <c:v>4.1290690000000003</c:v>
                </c:pt>
                <c:pt idx="1731">
                  <c:v>4.129054</c:v>
                </c:pt>
                <c:pt idx="1732">
                  <c:v>4.1296030000000004</c:v>
                </c:pt>
                <c:pt idx="1733">
                  <c:v>4.1294560000000002</c:v>
                </c:pt>
                <c:pt idx="1734">
                  <c:v>4.1285470000000002</c:v>
                </c:pt>
                <c:pt idx="1735">
                  <c:v>4.1275209999999998</c:v>
                </c:pt>
                <c:pt idx="1736">
                  <c:v>4.1274559999999996</c:v>
                </c:pt>
                <c:pt idx="1737">
                  <c:v>4.1282620000000003</c:v>
                </c:pt>
                <c:pt idx="1738">
                  <c:v>4.1288309999999999</c:v>
                </c:pt>
                <c:pt idx="1739">
                  <c:v>4.1290630000000004</c:v>
                </c:pt>
                <c:pt idx="1740">
                  <c:v>4.1287120000000002</c:v>
                </c:pt>
                <c:pt idx="1741">
                  <c:v>4.1283810000000001</c:v>
                </c:pt>
                <c:pt idx="1742">
                  <c:v>4.1283810000000001</c:v>
                </c:pt>
                <c:pt idx="1743">
                  <c:v>4.1285769999999999</c:v>
                </c:pt>
                <c:pt idx="1744">
                  <c:v>4.1286240000000003</c:v>
                </c:pt>
                <c:pt idx="1745">
                  <c:v>4.1285239999999996</c:v>
                </c:pt>
                <c:pt idx="1746">
                  <c:v>4.1281749999999997</c:v>
                </c:pt>
                <c:pt idx="1747">
                  <c:v>4.1280950000000001</c:v>
                </c:pt>
                <c:pt idx="1748">
                  <c:v>4.1282189999999996</c:v>
                </c:pt>
                <c:pt idx="1749">
                  <c:v>4.1279510000000004</c:v>
                </c:pt>
                <c:pt idx="1750">
                  <c:v>4.1276479999999998</c:v>
                </c:pt>
                <c:pt idx="1751">
                  <c:v>4.1275579999999996</c:v>
                </c:pt>
                <c:pt idx="1752">
                  <c:v>4.1272669999999998</c:v>
                </c:pt>
                <c:pt idx="1753">
                  <c:v>4.1270530000000001</c:v>
                </c:pt>
                <c:pt idx="1754">
                  <c:v>4.1275959999999996</c:v>
                </c:pt>
                <c:pt idx="1755">
                  <c:v>4.128336</c:v>
                </c:pt>
                <c:pt idx="1756">
                  <c:v>4.1286319999999996</c:v>
                </c:pt>
                <c:pt idx="1757">
                  <c:v>4.1284390000000002</c:v>
                </c:pt>
                <c:pt idx="1758">
                  <c:v>4.1280320000000001</c:v>
                </c:pt>
                <c:pt idx="1759">
                  <c:v>4.1272140000000004</c:v>
                </c:pt>
                <c:pt idx="1760">
                  <c:v>4.1269140000000002</c:v>
                </c:pt>
                <c:pt idx="1761">
                  <c:v>4.126887</c:v>
                </c:pt>
                <c:pt idx="1762">
                  <c:v>4.1266800000000003</c:v>
                </c:pt>
                <c:pt idx="1763">
                  <c:v>4.1263059999999996</c:v>
                </c:pt>
                <c:pt idx="1764">
                  <c:v>4.1252219999999999</c:v>
                </c:pt>
                <c:pt idx="1765">
                  <c:v>4.1244699999999996</c:v>
                </c:pt>
                <c:pt idx="1766">
                  <c:v>4.1243319999999999</c:v>
                </c:pt>
                <c:pt idx="1767">
                  <c:v>4.1243379999999998</c:v>
                </c:pt>
                <c:pt idx="1768">
                  <c:v>4.1249099999999999</c:v>
                </c:pt>
                <c:pt idx="1769">
                  <c:v>4.1258330000000001</c:v>
                </c:pt>
                <c:pt idx="1770">
                  <c:v>4.1257099999999998</c:v>
                </c:pt>
                <c:pt idx="1771">
                  <c:v>4.1249219999999998</c:v>
                </c:pt>
                <c:pt idx="1772">
                  <c:v>4.1240259999999997</c:v>
                </c:pt>
                <c:pt idx="1773">
                  <c:v>4.1232300000000004</c:v>
                </c:pt>
                <c:pt idx="1774">
                  <c:v>4.1231119999999999</c:v>
                </c:pt>
                <c:pt idx="1775">
                  <c:v>4.123793</c:v>
                </c:pt>
                <c:pt idx="1776">
                  <c:v>4.1244670000000001</c:v>
                </c:pt>
                <c:pt idx="1777">
                  <c:v>4.1232569999999997</c:v>
                </c:pt>
                <c:pt idx="1778">
                  <c:v>4.1226649999999996</c:v>
                </c:pt>
                <c:pt idx="1779">
                  <c:v>4.1219840000000003</c:v>
                </c:pt>
                <c:pt idx="1780">
                  <c:v>4.1207799999999999</c:v>
                </c:pt>
                <c:pt idx="1781">
                  <c:v>4.119669</c:v>
                </c:pt>
                <c:pt idx="1782">
                  <c:v>4.1187269999999998</c:v>
                </c:pt>
                <c:pt idx="1783">
                  <c:v>4.1180190000000003</c:v>
                </c:pt>
                <c:pt idx="1784">
                  <c:v>4.1177720000000004</c:v>
                </c:pt>
                <c:pt idx="1785">
                  <c:v>4.1179540000000001</c:v>
                </c:pt>
                <c:pt idx="1786">
                  <c:v>4.1182780000000001</c:v>
                </c:pt>
                <c:pt idx="1787">
                  <c:v>4.1183719999999999</c:v>
                </c:pt>
                <c:pt idx="1788">
                  <c:v>4.1183160000000001</c:v>
                </c:pt>
                <c:pt idx="1789">
                  <c:v>4.1174400000000002</c:v>
                </c:pt>
                <c:pt idx="1790">
                  <c:v>4.1177669999999997</c:v>
                </c:pt>
                <c:pt idx="1791">
                  <c:v>4.11721</c:v>
                </c:pt>
                <c:pt idx="1792">
                  <c:v>4.1163210000000001</c:v>
                </c:pt>
                <c:pt idx="1793">
                  <c:v>4.11571</c:v>
                </c:pt>
                <c:pt idx="1794">
                  <c:v>4.1154450000000002</c:v>
                </c:pt>
                <c:pt idx="1795">
                  <c:v>4.1146159999999998</c:v>
                </c:pt>
                <c:pt idx="1796">
                  <c:v>4.1147739999999997</c:v>
                </c:pt>
                <c:pt idx="1797">
                  <c:v>4.1142519999999996</c:v>
                </c:pt>
                <c:pt idx="1798">
                  <c:v>4.1139939999999999</c:v>
                </c:pt>
                <c:pt idx="1799">
                  <c:v>4.1139380000000001</c:v>
                </c:pt>
                <c:pt idx="1800">
                  <c:v>4.1140699999999999</c:v>
                </c:pt>
                <c:pt idx="1801">
                  <c:v>4.1133240000000004</c:v>
                </c:pt>
                <c:pt idx="1802">
                  <c:v>4.1129699999999998</c:v>
                </c:pt>
                <c:pt idx="1803">
                  <c:v>4.112228</c:v>
                </c:pt>
                <c:pt idx="1804">
                  <c:v>4.1106920000000002</c:v>
                </c:pt>
                <c:pt idx="1805">
                  <c:v>4.1089120000000001</c:v>
                </c:pt>
                <c:pt idx="1806">
                  <c:v>4.1072889999999997</c:v>
                </c:pt>
                <c:pt idx="1807">
                  <c:v>4.106287</c:v>
                </c:pt>
                <c:pt idx="1808">
                  <c:v>4.1054959999999996</c:v>
                </c:pt>
                <c:pt idx="1809">
                  <c:v>4.1054620000000002</c:v>
                </c:pt>
                <c:pt idx="1810">
                  <c:v>4.1053920000000002</c:v>
                </c:pt>
                <c:pt idx="1811">
                  <c:v>4.1048289999999996</c:v>
                </c:pt>
                <c:pt idx="1812">
                  <c:v>4.1039709999999996</c:v>
                </c:pt>
                <c:pt idx="1813">
                  <c:v>4.103027</c:v>
                </c:pt>
                <c:pt idx="1814">
                  <c:v>4.1024640000000003</c:v>
                </c:pt>
                <c:pt idx="1815">
                  <c:v>4.102525</c:v>
                </c:pt>
                <c:pt idx="1816">
                  <c:v>4.1015940000000004</c:v>
                </c:pt>
                <c:pt idx="1817">
                  <c:v>4.1008199999999997</c:v>
                </c:pt>
                <c:pt idx="1818">
                  <c:v>4.1005060000000002</c:v>
                </c:pt>
                <c:pt idx="1819">
                  <c:v>4.1002770000000002</c:v>
                </c:pt>
                <c:pt idx="1820">
                  <c:v>4.100085</c:v>
                </c:pt>
                <c:pt idx="1821">
                  <c:v>4.1014670000000004</c:v>
                </c:pt>
                <c:pt idx="1822">
                  <c:v>4.1020050000000001</c:v>
                </c:pt>
                <c:pt idx="1823">
                  <c:v>4.1019800000000002</c:v>
                </c:pt>
                <c:pt idx="1824">
                  <c:v>4.101642</c:v>
                </c:pt>
                <c:pt idx="1825">
                  <c:v>4.1001120000000002</c:v>
                </c:pt>
                <c:pt idx="1826">
                  <c:v>4.0996139999999999</c:v>
                </c:pt>
                <c:pt idx="1827">
                  <c:v>4.0998340000000004</c:v>
                </c:pt>
                <c:pt idx="1828">
                  <c:v>4.099539</c:v>
                </c:pt>
                <c:pt idx="1829">
                  <c:v>4.099577</c:v>
                </c:pt>
                <c:pt idx="1830">
                  <c:v>4.0999160000000003</c:v>
                </c:pt>
                <c:pt idx="1831">
                  <c:v>4.1002619999999999</c:v>
                </c:pt>
                <c:pt idx="1832">
                  <c:v>4.1005419999999999</c:v>
                </c:pt>
                <c:pt idx="1833">
                  <c:v>4.1004699999999996</c:v>
                </c:pt>
                <c:pt idx="1834">
                  <c:v>4.1008329999999997</c:v>
                </c:pt>
                <c:pt idx="1835">
                  <c:v>4.1010249999999999</c:v>
                </c:pt>
                <c:pt idx="1836">
                  <c:v>4.1017150000000004</c:v>
                </c:pt>
                <c:pt idx="1837">
                  <c:v>4.1011850000000001</c:v>
                </c:pt>
                <c:pt idx="1838">
                  <c:v>4.1008969999999998</c:v>
                </c:pt>
                <c:pt idx="1839">
                  <c:v>4.1014379999999999</c:v>
                </c:pt>
                <c:pt idx="1840">
                  <c:v>4.1004959999999997</c:v>
                </c:pt>
                <c:pt idx="1841">
                  <c:v>4.101267</c:v>
                </c:pt>
                <c:pt idx="1842">
                  <c:v>4.1024000000000003</c:v>
                </c:pt>
                <c:pt idx="1843">
                  <c:v>4.1034199999999998</c:v>
                </c:pt>
                <c:pt idx="1844">
                  <c:v>4.1031659999999999</c:v>
                </c:pt>
                <c:pt idx="1845">
                  <c:v>4.1029070000000001</c:v>
                </c:pt>
                <c:pt idx="1846">
                  <c:v>4.1019740000000002</c:v>
                </c:pt>
                <c:pt idx="1847">
                  <c:v>4.1025429999999998</c:v>
                </c:pt>
                <c:pt idx="1848">
                  <c:v>4.1017140000000003</c:v>
                </c:pt>
                <c:pt idx="1849">
                  <c:v>4.1012370000000002</c:v>
                </c:pt>
                <c:pt idx="1850">
                  <c:v>4.1006229999999997</c:v>
                </c:pt>
                <c:pt idx="1851">
                  <c:v>4.1009669999999998</c:v>
                </c:pt>
                <c:pt idx="1852">
                  <c:v>4.1004630000000004</c:v>
                </c:pt>
                <c:pt idx="1853">
                  <c:v>4.101896</c:v>
                </c:pt>
                <c:pt idx="1854">
                  <c:v>4.1030340000000001</c:v>
                </c:pt>
                <c:pt idx="1855">
                  <c:v>4.1037030000000003</c:v>
                </c:pt>
                <c:pt idx="1856">
                  <c:v>4.1042880000000004</c:v>
                </c:pt>
                <c:pt idx="1857">
                  <c:v>4.1049990000000003</c:v>
                </c:pt>
                <c:pt idx="1858">
                  <c:v>4.1062770000000004</c:v>
                </c:pt>
                <c:pt idx="1859">
                  <c:v>4.1057389999999998</c:v>
                </c:pt>
                <c:pt idx="1860">
                  <c:v>4.106668</c:v>
                </c:pt>
                <c:pt idx="1861">
                  <c:v>4.1067929999999997</c:v>
                </c:pt>
                <c:pt idx="1862">
                  <c:v>4.1077570000000003</c:v>
                </c:pt>
                <c:pt idx="1863">
                  <c:v>4.1073880000000003</c:v>
                </c:pt>
                <c:pt idx="1864">
                  <c:v>4.1061949999999996</c:v>
                </c:pt>
                <c:pt idx="1865">
                  <c:v>4.1066770000000004</c:v>
                </c:pt>
                <c:pt idx="1866">
                  <c:v>4.1073370000000002</c:v>
                </c:pt>
                <c:pt idx="1867">
                  <c:v>4.1085770000000004</c:v>
                </c:pt>
                <c:pt idx="1868">
                  <c:v>4.1075330000000001</c:v>
                </c:pt>
                <c:pt idx="1869">
                  <c:v>4.1068280000000001</c:v>
                </c:pt>
                <c:pt idx="1870">
                  <c:v>4.1068930000000003</c:v>
                </c:pt>
                <c:pt idx="1871">
                  <c:v>4.1062510000000003</c:v>
                </c:pt>
                <c:pt idx="1872">
                  <c:v>4.1064980000000002</c:v>
                </c:pt>
                <c:pt idx="1873">
                  <c:v>4.1066219999999998</c:v>
                </c:pt>
                <c:pt idx="1874">
                  <c:v>4.1064179999999997</c:v>
                </c:pt>
                <c:pt idx="1875">
                  <c:v>4.1064949999999998</c:v>
                </c:pt>
                <c:pt idx="1876">
                  <c:v>4.1064699999999998</c:v>
                </c:pt>
                <c:pt idx="1877">
                  <c:v>4.1060359999999996</c:v>
                </c:pt>
                <c:pt idx="1878">
                  <c:v>4.1059599999999996</c:v>
                </c:pt>
                <c:pt idx="1879">
                  <c:v>4.1069129999999996</c:v>
                </c:pt>
                <c:pt idx="1880">
                  <c:v>4.1070760000000002</c:v>
                </c:pt>
                <c:pt idx="1881">
                  <c:v>4.1069019999999998</c:v>
                </c:pt>
                <c:pt idx="1882">
                  <c:v>4.1063999999999998</c:v>
                </c:pt>
                <c:pt idx="1883">
                  <c:v>4.1077890000000004</c:v>
                </c:pt>
                <c:pt idx="1884">
                  <c:v>4.1084740000000002</c:v>
                </c:pt>
                <c:pt idx="1885">
                  <c:v>4.1080620000000003</c:v>
                </c:pt>
                <c:pt idx="1886">
                  <c:v>4.1076129999999997</c:v>
                </c:pt>
                <c:pt idx="1887">
                  <c:v>4.1078869999999998</c:v>
                </c:pt>
                <c:pt idx="1888">
                  <c:v>4.1067900000000002</c:v>
                </c:pt>
                <c:pt idx="1889">
                  <c:v>4.1068300000000004</c:v>
                </c:pt>
                <c:pt idx="1890">
                  <c:v>4.1073339999999998</c:v>
                </c:pt>
                <c:pt idx="1891">
                  <c:v>4.1053920000000002</c:v>
                </c:pt>
                <c:pt idx="1892">
                  <c:v>4.1051840000000004</c:v>
                </c:pt>
                <c:pt idx="1893">
                  <c:v>4.1050110000000002</c:v>
                </c:pt>
                <c:pt idx="1894">
                  <c:v>4.1048090000000004</c:v>
                </c:pt>
                <c:pt idx="1895">
                  <c:v>4.1059299999999999</c:v>
                </c:pt>
                <c:pt idx="1896">
                  <c:v>4.1059789999999996</c:v>
                </c:pt>
                <c:pt idx="1897">
                  <c:v>4.1063159999999996</c:v>
                </c:pt>
                <c:pt idx="1898">
                  <c:v>4.1068720000000001</c:v>
                </c:pt>
                <c:pt idx="1899">
                  <c:v>4.1071299999999997</c:v>
                </c:pt>
                <c:pt idx="1900">
                  <c:v>4.1074330000000003</c:v>
                </c:pt>
                <c:pt idx="1901">
                  <c:v>4.1076969999999999</c:v>
                </c:pt>
                <c:pt idx="1902">
                  <c:v>4.1081149999999997</c:v>
                </c:pt>
                <c:pt idx="1903">
                  <c:v>4.10677</c:v>
                </c:pt>
                <c:pt idx="1904">
                  <c:v>4.1055640000000002</c:v>
                </c:pt>
                <c:pt idx="1905">
                  <c:v>4.10609</c:v>
                </c:pt>
                <c:pt idx="1906">
                  <c:v>4.1057790000000001</c:v>
                </c:pt>
                <c:pt idx="1907">
                  <c:v>4.1052939999999998</c:v>
                </c:pt>
                <c:pt idx="1908">
                  <c:v>4.1049300000000004</c:v>
                </c:pt>
                <c:pt idx="1909">
                  <c:v>4.1051979999999997</c:v>
                </c:pt>
                <c:pt idx="1910">
                  <c:v>4.105505</c:v>
                </c:pt>
                <c:pt idx="1911">
                  <c:v>4.1057990000000002</c:v>
                </c:pt>
                <c:pt idx="1912">
                  <c:v>4.1062479999999999</c:v>
                </c:pt>
                <c:pt idx="1913">
                  <c:v>4.1067450000000001</c:v>
                </c:pt>
                <c:pt idx="1914">
                  <c:v>4.1090689999999999</c:v>
                </c:pt>
                <c:pt idx="1915">
                  <c:v>4.1092219999999999</c:v>
                </c:pt>
                <c:pt idx="1916">
                  <c:v>4.1092969999999998</c:v>
                </c:pt>
                <c:pt idx="1917">
                  <c:v>4.1091569999999997</c:v>
                </c:pt>
                <c:pt idx="1918">
                  <c:v>4.1103529999999999</c:v>
                </c:pt>
                <c:pt idx="1919">
                  <c:v>4.1105479999999996</c:v>
                </c:pt>
                <c:pt idx="1920">
                  <c:v>4.1107579999999997</c:v>
                </c:pt>
                <c:pt idx="1921">
                  <c:v>4.1111560000000003</c:v>
                </c:pt>
                <c:pt idx="1922">
                  <c:v>4.111173</c:v>
                </c:pt>
                <c:pt idx="1923">
                  <c:v>4.1120599999999996</c:v>
                </c:pt>
                <c:pt idx="1924">
                  <c:v>4.1128429999999998</c:v>
                </c:pt>
                <c:pt idx="1925">
                  <c:v>4.1137439999999996</c:v>
                </c:pt>
                <c:pt idx="1926">
                  <c:v>4.112603</c:v>
                </c:pt>
                <c:pt idx="1927">
                  <c:v>4.1130599999999999</c:v>
                </c:pt>
                <c:pt idx="1928">
                  <c:v>4.1140410000000003</c:v>
                </c:pt>
                <c:pt idx="1929">
                  <c:v>4.114522</c:v>
                </c:pt>
                <c:pt idx="1930">
                  <c:v>4.1154789999999997</c:v>
                </c:pt>
                <c:pt idx="1931">
                  <c:v>4.1160009999999998</c:v>
                </c:pt>
                <c:pt idx="1932">
                  <c:v>4.1171059999999997</c:v>
                </c:pt>
                <c:pt idx="1933">
                  <c:v>4.1172060000000004</c:v>
                </c:pt>
                <c:pt idx="1934">
                  <c:v>4.1167930000000004</c:v>
                </c:pt>
                <c:pt idx="1935">
                  <c:v>4.1173219999999997</c:v>
                </c:pt>
                <c:pt idx="1936">
                  <c:v>4.1176399999999997</c:v>
                </c:pt>
                <c:pt idx="1937">
                  <c:v>4.1185219999999996</c:v>
                </c:pt>
                <c:pt idx="1938">
                  <c:v>4.1190930000000003</c:v>
                </c:pt>
                <c:pt idx="1939">
                  <c:v>4.1188310000000001</c:v>
                </c:pt>
                <c:pt idx="1940">
                  <c:v>4.1192339999999996</c:v>
                </c:pt>
                <c:pt idx="1941">
                  <c:v>4.1202120000000004</c:v>
                </c:pt>
                <c:pt idx="1942">
                  <c:v>4.1201470000000002</c:v>
                </c:pt>
                <c:pt idx="1943">
                  <c:v>4.1207370000000001</c:v>
                </c:pt>
                <c:pt idx="1944">
                  <c:v>4.1211919999999997</c:v>
                </c:pt>
                <c:pt idx="1945">
                  <c:v>4.1217230000000002</c:v>
                </c:pt>
                <c:pt idx="1946">
                  <c:v>4.1220350000000003</c:v>
                </c:pt>
                <c:pt idx="1947">
                  <c:v>4.1219130000000002</c:v>
                </c:pt>
                <c:pt idx="1948">
                  <c:v>4.1212980000000003</c:v>
                </c:pt>
                <c:pt idx="1949">
                  <c:v>4.1210440000000004</c:v>
                </c:pt>
                <c:pt idx="1950">
                  <c:v>4.1213249999999997</c:v>
                </c:pt>
                <c:pt idx="1951">
                  <c:v>4.1215520000000003</c:v>
                </c:pt>
                <c:pt idx="1952">
                  <c:v>4.1218360000000001</c:v>
                </c:pt>
                <c:pt idx="1953">
                  <c:v>4.1227910000000003</c:v>
                </c:pt>
                <c:pt idx="1954">
                  <c:v>4.1236810000000004</c:v>
                </c:pt>
                <c:pt idx="1955">
                  <c:v>4.123138</c:v>
                </c:pt>
                <c:pt idx="1956">
                  <c:v>4.1242580000000002</c:v>
                </c:pt>
                <c:pt idx="1957">
                  <c:v>4.1251420000000003</c:v>
                </c:pt>
                <c:pt idx="1958">
                  <c:v>4.1250090000000004</c:v>
                </c:pt>
                <c:pt idx="1959">
                  <c:v>4.1254200000000001</c:v>
                </c:pt>
                <c:pt idx="1960">
                  <c:v>4.1250159999999996</c:v>
                </c:pt>
                <c:pt idx="1961">
                  <c:v>4.1246210000000003</c:v>
                </c:pt>
                <c:pt idx="1962">
                  <c:v>4.1235860000000004</c:v>
                </c:pt>
                <c:pt idx="1963">
                  <c:v>4.1231549999999997</c:v>
                </c:pt>
                <c:pt idx="1964">
                  <c:v>4.1215320000000002</c:v>
                </c:pt>
                <c:pt idx="1965">
                  <c:v>4.1218139999999996</c:v>
                </c:pt>
                <c:pt idx="1966">
                  <c:v>4.121378</c:v>
                </c:pt>
                <c:pt idx="1967">
                  <c:v>4.1211719999999996</c:v>
                </c:pt>
                <c:pt idx="1968">
                  <c:v>4.1210290000000001</c:v>
                </c:pt>
                <c:pt idx="1969">
                  <c:v>4.1211989999999998</c:v>
                </c:pt>
                <c:pt idx="1970">
                  <c:v>4.121715</c:v>
                </c:pt>
                <c:pt idx="1971">
                  <c:v>4.1209379999999998</c:v>
                </c:pt>
                <c:pt idx="1972">
                  <c:v>4.1205480000000003</c:v>
                </c:pt>
                <c:pt idx="1973">
                  <c:v>4.1207510000000003</c:v>
                </c:pt>
                <c:pt idx="1974">
                  <c:v>4.1202779999999999</c:v>
                </c:pt>
                <c:pt idx="1975">
                  <c:v>4.120044</c:v>
                </c:pt>
                <c:pt idx="1976">
                  <c:v>4.1208390000000001</c:v>
                </c:pt>
                <c:pt idx="1977">
                  <c:v>4.1215299999999999</c:v>
                </c:pt>
                <c:pt idx="1978">
                  <c:v>4.1212650000000002</c:v>
                </c:pt>
                <c:pt idx="1979">
                  <c:v>4.1210389999999997</c:v>
                </c:pt>
                <c:pt idx="1980">
                  <c:v>4.1209889999999998</c:v>
                </c:pt>
                <c:pt idx="1981">
                  <c:v>4.1207630000000002</c:v>
                </c:pt>
                <c:pt idx="1982">
                  <c:v>4.1199209999999997</c:v>
                </c:pt>
                <c:pt idx="1983">
                  <c:v>4.1195760000000003</c:v>
                </c:pt>
                <c:pt idx="1984">
                  <c:v>4.1196109999999999</c:v>
                </c:pt>
                <c:pt idx="1985">
                  <c:v>4.1198050000000004</c:v>
                </c:pt>
                <c:pt idx="1986">
                  <c:v>4.1195680000000001</c:v>
                </c:pt>
                <c:pt idx="1987">
                  <c:v>4.1188599999999997</c:v>
                </c:pt>
                <c:pt idx="1988">
                  <c:v>4.119313</c:v>
                </c:pt>
                <c:pt idx="1989">
                  <c:v>4.1207070000000003</c:v>
                </c:pt>
                <c:pt idx="1990">
                  <c:v>4.1213259999999998</c:v>
                </c:pt>
                <c:pt idx="1991">
                  <c:v>4.121918</c:v>
                </c:pt>
                <c:pt idx="1992">
                  <c:v>4.1223640000000001</c:v>
                </c:pt>
                <c:pt idx="1993">
                  <c:v>4.1218950000000003</c:v>
                </c:pt>
                <c:pt idx="1994">
                  <c:v>4.1217569999999997</c:v>
                </c:pt>
                <c:pt idx="1995">
                  <c:v>4.1220460000000001</c:v>
                </c:pt>
                <c:pt idx="1996">
                  <c:v>4.1228689999999997</c:v>
                </c:pt>
                <c:pt idx="1997">
                  <c:v>4.1236610000000002</c:v>
                </c:pt>
                <c:pt idx="1998">
                  <c:v>4.1245510000000003</c:v>
                </c:pt>
                <c:pt idx="1999">
                  <c:v>4.1257020000000004</c:v>
                </c:pt>
                <c:pt idx="2000">
                  <c:v>4.1258400000000002</c:v>
                </c:pt>
                <c:pt idx="2001">
                  <c:v>4.1261219999999996</c:v>
                </c:pt>
                <c:pt idx="2002">
                  <c:v>4.126468</c:v>
                </c:pt>
                <c:pt idx="2003">
                  <c:v>4.1266470000000002</c:v>
                </c:pt>
                <c:pt idx="2004">
                  <c:v>4.1266499999999997</c:v>
                </c:pt>
                <c:pt idx="2005">
                  <c:v>4.12662</c:v>
                </c:pt>
                <c:pt idx="2006">
                  <c:v>4.1265080000000003</c:v>
                </c:pt>
                <c:pt idx="2007">
                  <c:v>4.1269340000000003</c:v>
                </c:pt>
                <c:pt idx="2008">
                  <c:v>4.1274550000000003</c:v>
                </c:pt>
                <c:pt idx="2009">
                  <c:v>4.1274600000000001</c:v>
                </c:pt>
                <c:pt idx="2010">
                  <c:v>4.127351</c:v>
                </c:pt>
                <c:pt idx="2011">
                  <c:v>4.1280749999999999</c:v>
                </c:pt>
                <c:pt idx="2012">
                  <c:v>4.1297040000000003</c:v>
                </c:pt>
                <c:pt idx="2013">
                  <c:v>4.1312410000000002</c:v>
                </c:pt>
                <c:pt idx="2014">
                  <c:v>4.1322929999999998</c:v>
                </c:pt>
                <c:pt idx="2015">
                  <c:v>4.1324769999999997</c:v>
                </c:pt>
                <c:pt idx="2016">
                  <c:v>4.1329570000000002</c:v>
                </c:pt>
                <c:pt idx="2017">
                  <c:v>4.1329609999999999</c:v>
                </c:pt>
                <c:pt idx="2018">
                  <c:v>4.132924</c:v>
                </c:pt>
                <c:pt idx="2019">
                  <c:v>4.1331509999999998</c:v>
                </c:pt>
                <c:pt idx="2020">
                  <c:v>4.1334999999999997</c:v>
                </c:pt>
                <c:pt idx="2021">
                  <c:v>4.1350509999999998</c:v>
                </c:pt>
                <c:pt idx="2022">
                  <c:v>4.1362860000000001</c:v>
                </c:pt>
                <c:pt idx="2023">
                  <c:v>4.1366180000000004</c:v>
                </c:pt>
                <c:pt idx="2024">
                  <c:v>4.1371890000000002</c:v>
                </c:pt>
                <c:pt idx="2025">
                  <c:v>4.1375500000000001</c:v>
                </c:pt>
                <c:pt idx="2026">
                  <c:v>4.1378659999999998</c:v>
                </c:pt>
                <c:pt idx="2027">
                  <c:v>4.1379979999999996</c:v>
                </c:pt>
                <c:pt idx="2028">
                  <c:v>4.1377280000000001</c:v>
                </c:pt>
                <c:pt idx="2029">
                  <c:v>4.13727</c:v>
                </c:pt>
                <c:pt idx="2030">
                  <c:v>4.1372980000000004</c:v>
                </c:pt>
                <c:pt idx="2031">
                  <c:v>4.1378729999999999</c:v>
                </c:pt>
                <c:pt idx="2032">
                  <c:v>4.138522</c:v>
                </c:pt>
                <c:pt idx="2033">
                  <c:v>4.1386209999999997</c:v>
                </c:pt>
                <c:pt idx="2034">
                  <c:v>4.1377649999999999</c:v>
                </c:pt>
                <c:pt idx="2035">
                  <c:v>4.1376429999999997</c:v>
                </c:pt>
                <c:pt idx="2036">
                  <c:v>4.1377329999999999</c:v>
                </c:pt>
                <c:pt idx="2037">
                  <c:v>4.138782</c:v>
                </c:pt>
                <c:pt idx="2038">
                  <c:v>4.1379830000000002</c:v>
                </c:pt>
                <c:pt idx="2039">
                  <c:v>4.1375200000000003</c:v>
                </c:pt>
                <c:pt idx="2040">
                  <c:v>4.1374979999999999</c:v>
                </c:pt>
                <c:pt idx="2041">
                  <c:v>4.137753</c:v>
                </c:pt>
                <c:pt idx="2042">
                  <c:v>4.1382289999999999</c:v>
                </c:pt>
                <c:pt idx="2043">
                  <c:v>4.1392980000000001</c:v>
                </c:pt>
                <c:pt idx="2044">
                  <c:v>4.1392040000000003</c:v>
                </c:pt>
                <c:pt idx="2045">
                  <c:v>4.1384800000000004</c:v>
                </c:pt>
                <c:pt idx="2046">
                  <c:v>4.1378199999999996</c:v>
                </c:pt>
                <c:pt idx="2047">
                  <c:v>4.136825</c:v>
                </c:pt>
                <c:pt idx="2048">
                  <c:v>4.1365629999999998</c:v>
                </c:pt>
                <c:pt idx="2049">
                  <c:v>4.136539</c:v>
                </c:pt>
                <c:pt idx="2050">
                  <c:v>4.1362839999999998</c:v>
                </c:pt>
                <c:pt idx="2051">
                  <c:v>4.1357059999999999</c:v>
                </c:pt>
                <c:pt idx="2052">
                  <c:v>4.1348659999999997</c:v>
                </c:pt>
                <c:pt idx="2053">
                  <c:v>4.1350990000000003</c:v>
                </c:pt>
                <c:pt idx="2054">
                  <c:v>4.1354730000000002</c:v>
                </c:pt>
                <c:pt idx="2055">
                  <c:v>4.1365290000000003</c:v>
                </c:pt>
                <c:pt idx="2056">
                  <c:v>4.1374599999999999</c:v>
                </c:pt>
                <c:pt idx="2057">
                  <c:v>4.1378320000000004</c:v>
                </c:pt>
                <c:pt idx="2058">
                  <c:v>4.138134</c:v>
                </c:pt>
                <c:pt idx="2059">
                  <c:v>4.1387559999999999</c:v>
                </c:pt>
                <c:pt idx="2060">
                  <c:v>4.1390320000000003</c:v>
                </c:pt>
                <c:pt idx="2061">
                  <c:v>4.1393680000000002</c:v>
                </c:pt>
                <c:pt idx="2062">
                  <c:v>4.1389469999999999</c:v>
                </c:pt>
                <c:pt idx="2063">
                  <c:v>4.1378820000000003</c:v>
                </c:pt>
                <c:pt idx="2064">
                  <c:v>4.1369899999999999</c:v>
                </c:pt>
                <c:pt idx="2065">
                  <c:v>4.1367139999999996</c:v>
                </c:pt>
                <c:pt idx="2066">
                  <c:v>4.1369290000000003</c:v>
                </c:pt>
                <c:pt idx="2067">
                  <c:v>4.1371880000000001</c:v>
                </c:pt>
                <c:pt idx="2068">
                  <c:v>4.1375549999999999</c:v>
                </c:pt>
                <c:pt idx="2069">
                  <c:v>4.1378380000000003</c:v>
                </c:pt>
                <c:pt idx="2070">
                  <c:v>4.1379469999999996</c:v>
                </c:pt>
                <c:pt idx="2071">
                  <c:v>4.1373139999999999</c:v>
                </c:pt>
                <c:pt idx="2072">
                  <c:v>4.1361999999999997</c:v>
                </c:pt>
                <c:pt idx="2073">
                  <c:v>4.136056</c:v>
                </c:pt>
                <c:pt idx="2074">
                  <c:v>4.1359459999999997</c:v>
                </c:pt>
                <c:pt idx="2075">
                  <c:v>4.1353600000000004</c:v>
                </c:pt>
                <c:pt idx="2076">
                  <c:v>4.1349179999999999</c:v>
                </c:pt>
                <c:pt idx="2077">
                  <c:v>4.1344690000000002</c:v>
                </c:pt>
                <c:pt idx="2078">
                  <c:v>4.1345980000000004</c:v>
                </c:pt>
                <c:pt idx="2079">
                  <c:v>4.1352320000000002</c:v>
                </c:pt>
                <c:pt idx="2080">
                  <c:v>4.1352729999999998</c:v>
                </c:pt>
                <c:pt idx="2081">
                  <c:v>4.134989</c:v>
                </c:pt>
                <c:pt idx="2082">
                  <c:v>4.135122</c:v>
                </c:pt>
                <c:pt idx="2083">
                  <c:v>4.1352589999999996</c:v>
                </c:pt>
                <c:pt idx="2084">
                  <c:v>4.1361730000000003</c:v>
                </c:pt>
                <c:pt idx="2085">
                  <c:v>4.1363019999999997</c:v>
                </c:pt>
                <c:pt idx="2086">
                  <c:v>4.136539</c:v>
                </c:pt>
                <c:pt idx="2087">
                  <c:v>4.1370199999999997</c:v>
                </c:pt>
                <c:pt idx="2088">
                  <c:v>4.1379390000000003</c:v>
                </c:pt>
                <c:pt idx="2089">
                  <c:v>4.138833</c:v>
                </c:pt>
                <c:pt idx="2090">
                  <c:v>4.1385870000000002</c:v>
                </c:pt>
                <c:pt idx="2091">
                  <c:v>4.1384109999999996</c:v>
                </c:pt>
                <c:pt idx="2092">
                  <c:v>4.1380379999999999</c:v>
                </c:pt>
                <c:pt idx="2093">
                  <c:v>4.1371190000000002</c:v>
                </c:pt>
                <c:pt idx="2094">
                  <c:v>4.1376229999999996</c:v>
                </c:pt>
                <c:pt idx="2095">
                  <c:v>4.1391549999999997</c:v>
                </c:pt>
                <c:pt idx="2096">
                  <c:v>4.1399280000000003</c:v>
                </c:pt>
                <c:pt idx="2097">
                  <c:v>4.1411470000000001</c:v>
                </c:pt>
                <c:pt idx="2098">
                  <c:v>4.1417219999999997</c:v>
                </c:pt>
                <c:pt idx="2099">
                  <c:v>4.1421010000000003</c:v>
                </c:pt>
                <c:pt idx="2100">
                  <c:v>4.142493</c:v>
                </c:pt>
                <c:pt idx="2101">
                  <c:v>4.1434810000000004</c:v>
                </c:pt>
                <c:pt idx="2102">
                  <c:v>4.144965</c:v>
                </c:pt>
                <c:pt idx="2103">
                  <c:v>4.1455630000000001</c:v>
                </c:pt>
                <c:pt idx="2104">
                  <c:v>4.1460670000000004</c:v>
                </c:pt>
                <c:pt idx="2105">
                  <c:v>4.1459849999999996</c:v>
                </c:pt>
                <c:pt idx="2106">
                  <c:v>4.1458360000000001</c:v>
                </c:pt>
                <c:pt idx="2107">
                  <c:v>4.1466649999999996</c:v>
                </c:pt>
                <c:pt idx="2108">
                  <c:v>4.1460350000000004</c:v>
                </c:pt>
                <c:pt idx="2109">
                  <c:v>4.1458740000000001</c:v>
                </c:pt>
                <c:pt idx="2110">
                  <c:v>4.1460540000000004</c:v>
                </c:pt>
                <c:pt idx="2111">
                  <c:v>4.1464970000000001</c:v>
                </c:pt>
                <c:pt idx="2112">
                  <c:v>4.1463989999999997</c:v>
                </c:pt>
                <c:pt idx="2113">
                  <c:v>4.1468749999999996</c:v>
                </c:pt>
                <c:pt idx="2114">
                  <c:v>4.1481870000000001</c:v>
                </c:pt>
                <c:pt idx="2115">
                  <c:v>4.149248</c:v>
                </c:pt>
                <c:pt idx="2116">
                  <c:v>4.1494600000000004</c:v>
                </c:pt>
                <c:pt idx="2117">
                  <c:v>4.1494489999999997</c:v>
                </c:pt>
                <c:pt idx="2118">
                  <c:v>4.1502230000000004</c:v>
                </c:pt>
                <c:pt idx="2119">
                  <c:v>4.1514920000000002</c:v>
                </c:pt>
                <c:pt idx="2120">
                  <c:v>4.1518329999999999</c:v>
                </c:pt>
                <c:pt idx="2121">
                  <c:v>4.1519440000000003</c:v>
                </c:pt>
                <c:pt idx="2122">
                  <c:v>4.1530889999999996</c:v>
                </c:pt>
                <c:pt idx="2123">
                  <c:v>4.1536350000000004</c:v>
                </c:pt>
                <c:pt idx="2124">
                  <c:v>4.1537189999999997</c:v>
                </c:pt>
                <c:pt idx="2125">
                  <c:v>4.1547590000000003</c:v>
                </c:pt>
                <c:pt idx="2126">
                  <c:v>4.1559850000000003</c:v>
                </c:pt>
                <c:pt idx="2127">
                  <c:v>4.1580279999999998</c:v>
                </c:pt>
                <c:pt idx="2128">
                  <c:v>4.158798</c:v>
                </c:pt>
                <c:pt idx="2129">
                  <c:v>4.1591339999999999</c:v>
                </c:pt>
                <c:pt idx="2130">
                  <c:v>4.1600169999999999</c:v>
                </c:pt>
                <c:pt idx="2131">
                  <c:v>4.1600169999999999</c:v>
                </c:pt>
                <c:pt idx="2132">
                  <c:v>4.1606500000000004</c:v>
                </c:pt>
                <c:pt idx="2133">
                  <c:v>4.161937</c:v>
                </c:pt>
                <c:pt idx="2134">
                  <c:v>4.1616200000000001</c:v>
                </c:pt>
                <c:pt idx="2135">
                  <c:v>4.1611159999999998</c:v>
                </c:pt>
                <c:pt idx="2136">
                  <c:v>4.1619339999999996</c:v>
                </c:pt>
                <c:pt idx="2137">
                  <c:v>4.1615549999999999</c:v>
                </c:pt>
                <c:pt idx="2138">
                  <c:v>4.1628270000000001</c:v>
                </c:pt>
                <c:pt idx="2139">
                  <c:v>4.16275</c:v>
                </c:pt>
                <c:pt idx="2140">
                  <c:v>4.1638520000000003</c:v>
                </c:pt>
                <c:pt idx="2141">
                  <c:v>4.1647460000000001</c:v>
                </c:pt>
                <c:pt idx="2142">
                  <c:v>4.1655340000000001</c:v>
                </c:pt>
                <c:pt idx="2143">
                  <c:v>4.1672570000000002</c:v>
                </c:pt>
                <c:pt idx="2144">
                  <c:v>4.1682610000000002</c:v>
                </c:pt>
                <c:pt idx="2145">
                  <c:v>4.1683709999999996</c:v>
                </c:pt>
                <c:pt idx="2146">
                  <c:v>4.1688460000000003</c:v>
                </c:pt>
                <c:pt idx="2147">
                  <c:v>4.1691310000000001</c:v>
                </c:pt>
                <c:pt idx="2148">
                  <c:v>4.1692980000000004</c:v>
                </c:pt>
                <c:pt idx="2149">
                  <c:v>4.1696559999999998</c:v>
                </c:pt>
                <c:pt idx="2150">
                  <c:v>4.1710209999999996</c:v>
                </c:pt>
                <c:pt idx="2151">
                  <c:v>4.171697</c:v>
                </c:pt>
                <c:pt idx="2152">
                  <c:v>4.1720480000000002</c:v>
                </c:pt>
                <c:pt idx="2153">
                  <c:v>4.1732589999999998</c:v>
                </c:pt>
                <c:pt idx="2154">
                  <c:v>4.1741799999999998</c:v>
                </c:pt>
                <c:pt idx="2155">
                  <c:v>4.1751329999999998</c:v>
                </c:pt>
                <c:pt idx="2156">
                  <c:v>4.1761480000000004</c:v>
                </c:pt>
                <c:pt idx="2157">
                  <c:v>4.1761530000000002</c:v>
                </c:pt>
                <c:pt idx="2158">
                  <c:v>4.1774440000000004</c:v>
                </c:pt>
                <c:pt idx="2159">
                  <c:v>4.178515</c:v>
                </c:pt>
                <c:pt idx="2160">
                  <c:v>4.1800360000000003</c:v>
                </c:pt>
                <c:pt idx="2161">
                  <c:v>4.1801240000000002</c:v>
                </c:pt>
                <c:pt idx="2162">
                  <c:v>4.1807499999999997</c:v>
                </c:pt>
                <c:pt idx="2163">
                  <c:v>4.181635</c:v>
                </c:pt>
                <c:pt idx="2164">
                  <c:v>4.1809310000000002</c:v>
                </c:pt>
                <c:pt idx="2165">
                  <c:v>4.1804649999999999</c:v>
                </c:pt>
                <c:pt idx="2166">
                  <c:v>4.181006</c:v>
                </c:pt>
                <c:pt idx="2167">
                  <c:v>4.1815110000000004</c:v>
                </c:pt>
                <c:pt idx="2168">
                  <c:v>4.1822340000000002</c:v>
                </c:pt>
                <c:pt idx="2169">
                  <c:v>4.1816599999999999</c:v>
                </c:pt>
                <c:pt idx="2170">
                  <c:v>4.1816079999999998</c:v>
                </c:pt>
                <c:pt idx="2171">
                  <c:v>4.1819050000000004</c:v>
                </c:pt>
                <c:pt idx="2172">
                  <c:v>4.1829210000000003</c:v>
                </c:pt>
                <c:pt idx="2173">
                  <c:v>4.1824599999999998</c:v>
                </c:pt>
                <c:pt idx="2174">
                  <c:v>4.1831639999999997</c:v>
                </c:pt>
                <c:pt idx="2175">
                  <c:v>4.1841140000000001</c:v>
                </c:pt>
                <c:pt idx="2176">
                  <c:v>4.1852039999999997</c:v>
                </c:pt>
                <c:pt idx="2177">
                  <c:v>4.1853189999999998</c:v>
                </c:pt>
                <c:pt idx="2178">
                  <c:v>4.1863619999999999</c:v>
                </c:pt>
                <c:pt idx="2179">
                  <c:v>4.187818</c:v>
                </c:pt>
                <c:pt idx="2180">
                  <c:v>4.1877870000000001</c:v>
                </c:pt>
                <c:pt idx="2181">
                  <c:v>4.1885339999999998</c:v>
                </c:pt>
                <c:pt idx="2182">
                  <c:v>4.1884690000000004</c:v>
                </c:pt>
                <c:pt idx="2183">
                  <c:v>4.1895790000000002</c:v>
                </c:pt>
                <c:pt idx="2184">
                  <c:v>4.1907519999999998</c:v>
                </c:pt>
                <c:pt idx="2185">
                  <c:v>4.1932070000000001</c:v>
                </c:pt>
                <c:pt idx="2186">
                  <c:v>4.1937290000000003</c:v>
                </c:pt>
                <c:pt idx="2187">
                  <c:v>4.1945860000000001</c:v>
                </c:pt>
                <c:pt idx="2188">
                  <c:v>4.1946399999999997</c:v>
                </c:pt>
                <c:pt idx="2189">
                  <c:v>4.1955030000000004</c:v>
                </c:pt>
                <c:pt idx="2190">
                  <c:v>4.194674</c:v>
                </c:pt>
                <c:pt idx="2191">
                  <c:v>4.1947299999999998</c:v>
                </c:pt>
                <c:pt idx="2192">
                  <c:v>4.1942849999999998</c:v>
                </c:pt>
                <c:pt idx="2193">
                  <c:v>4.1941730000000002</c:v>
                </c:pt>
                <c:pt idx="2194">
                  <c:v>4.1936609999999996</c:v>
                </c:pt>
                <c:pt idx="2195">
                  <c:v>4.1940289999999996</c:v>
                </c:pt>
                <c:pt idx="2196">
                  <c:v>4.1937689999999996</c:v>
                </c:pt>
                <c:pt idx="2197">
                  <c:v>4.1939970000000004</c:v>
                </c:pt>
                <c:pt idx="2198">
                  <c:v>4.1944619999999997</c:v>
                </c:pt>
                <c:pt idx="2199">
                  <c:v>4.1954690000000001</c:v>
                </c:pt>
                <c:pt idx="2200">
                  <c:v>4.1947070000000002</c:v>
                </c:pt>
                <c:pt idx="2201">
                  <c:v>4.1947559999999999</c:v>
                </c:pt>
                <c:pt idx="2202">
                  <c:v>4.1954310000000001</c:v>
                </c:pt>
                <c:pt idx="2203">
                  <c:v>4.1953310000000004</c:v>
                </c:pt>
                <c:pt idx="2204">
                  <c:v>4.1949959999999997</c:v>
                </c:pt>
                <c:pt idx="2205">
                  <c:v>4.1951260000000001</c:v>
                </c:pt>
                <c:pt idx="2206">
                  <c:v>4.1955660000000004</c:v>
                </c:pt>
                <c:pt idx="2207">
                  <c:v>4.1961500000000003</c:v>
                </c:pt>
                <c:pt idx="2208">
                  <c:v>4.1953849999999999</c:v>
                </c:pt>
                <c:pt idx="2209">
                  <c:v>4.1950849999999997</c:v>
                </c:pt>
                <c:pt idx="2210">
                  <c:v>4.1939700000000002</c:v>
                </c:pt>
                <c:pt idx="2211">
                  <c:v>4.1947720000000004</c:v>
                </c:pt>
                <c:pt idx="2212">
                  <c:v>4.1950430000000001</c:v>
                </c:pt>
                <c:pt idx="2213">
                  <c:v>4.1953100000000001</c:v>
                </c:pt>
                <c:pt idx="2214">
                  <c:v>4.1977099999999998</c:v>
                </c:pt>
                <c:pt idx="2215">
                  <c:v>4.1997410000000004</c:v>
                </c:pt>
                <c:pt idx="2216">
                  <c:v>4.1995889999999996</c:v>
                </c:pt>
                <c:pt idx="2217">
                  <c:v>4.2003130000000004</c:v>
                </c:pt>
                <c:pt idx="2218">
                  <c:v>4.2008850000000004</c:v>
                </c:pt>
                <c:pt idx="2219">
                  <c:v>4.2014110000000002</c:v>
                </c:pt>
                <c:pt idx="2220">
                  <c:v>4.2024119999999998</c:v>
                </c:pt>
                <c:pt idx="2221">
                  <c:v>4.2036350000000002</c:v>
                </c:pt>
                <c:pt idx="2222">
                  <c:v>4.2045300000000001</c:v>
                </c:pt>
                <c:pt idx="2223">
                  <c:v>4.2058499999999999</c:v>
                </c:pt>
                <c:pt idx="2224">
                  <c:v>4.2058220000000004</c:v>
                </c:pt>
                <c:pt idx="2225">
                  <c:v>4.205724</c:v>
                </c:pt>
                <c:pt idx="2226">
                  <c:v>4.2056820000000004</c:v>
                </c:pt>
                <c:pt idx="2227">
                  <c:v>4.2053940000000001</c:v>
                </c:pt>
                <c:pt idx="2228">
                  <c:v>4.2052370000000003</c:v>
                </c:pt>
                <c:pt idx="2229">
                  <c:v>4.2046039999999998</c:v>
                </c:pt>
                <c:pt idx="2230">
                  <c:v>4.2050200000000002</c:v>
                </c:pt>
                <c:pt idx="2231">
                  <c:v>4.2057969999999996</c:v>
                </c:pt>
                <c:pt idx="2232">
                  <c:v>4.2061799999999998</c:v>
                </c:pt>
                <c:pt idx="2233">
                  <c:v>4.2057690000000001</c:v>
                </c:pt>
                <c:pt idx="2234">
                  <c:v>4.2052870000000002</c:v>
                </c:pt>
                <c:pt idx="2235">
                  <c:v>4.2043920000000004</c:v>
                </c:pt>
                <c:pt idx="2236">
                  <c:v>4.2038190000000002</c:v>
                </c:pt>
                <c:pt idx="2237">
                  <c:v>4.2039609999999996</c:v>
                </c:pt>
                <c:pt idx="2238">
                  <c:v>4.2042679999999999</c:v>
                </c:pt>
                <c:pt idx="2239">
                  <c:v>4.2043749999999998</c:v>
                </c:pt>
                <c:pt idx="2240">
                  <c:v>4.2052019999999999</c:v>
                </c:pt>
                <c:pt idx="2241">
                  <c:v>4.2056380000000004</c:v>
                </c:pt>
                <c:pt idx="2242">
                  <c:v>4.2065010000000003</c:v>
                </c:pt>
                <c:pt idx="2243">
                  <c:v>4.2067810000000003</c:v>
                </c:pt>
                <c:pt idx="2244">
                  <c:v>4.2074879999999997</c:v>
                </c:pt>
                <c:pt idx="2245">
                  <c:v>4.2076650000000004</c:v>
                </c:pt>
                <c:pt idx="2246">
                  <c:v>4.2078749999999996</c:v>
                </c:pt>
                <c:pt idx="2247">
                  <c:v>4.2082220000000001</c:v>
                </c:pt>
                <c:pt idx="2248">
                  <c:v>4.2080849999999996</c:v>
                </c:pt>
                <c:pt idx="2249">
                  <c:v>4.2081580000000001</c:v>
                </c:pt>
                <c:pt idx="2250">
                  <c:v>4.2084900000000003</c:v>
                </c:pt>
                <c:pt idx="2251">
                  <c:v>4.2084460000000004</c:v>
                </c:pt>
                <c:pt idx="2252">
                  <c:v>4.2086490000000003</c:v>
                </c:pt>
                <c:pt idx="2253">
                  <c:v>4.2087539999999999</c:v>
                </c:pt>
                <c:pt idx="2254">
                  <c:v>4.2088780000000003</c:v>
                </c:pt>
                <c:pt idx="2255">
                  <c:v>4.2089189999999999</c:v>
                </c:pt>
                <c:pt idx="2256">
                  <c:v>4.2084440000000001</c:v>
                </c:pt>
                <c:pt idx="2257">
                  <c:v>4.2079339999999998</c:v>
                </c:pt>
                <c:pt idx="2258">
                  <c:v>4.208202</c:v>
                </c:pt>
                <c:pt idx="2259">
                  <c:v>4.2082959999999998</c:v>
                </c:pt>
                <c:pt idx="2260">
                  <c:v>4.2084659999999996</c:v>
                </c:pt>
                <c:pt idx="2261">
                  <c:v>4.2084630000000001</c:v>
                </c:pt>
                <c:pt idx="2262">
                  <c:v>4.2088700000000001</c:v>
                </c:pt>
                <c:pt idx="2263">
                  <c:v>4.2094420000000001</c:v>
                </c:pt>
                <c:pt idx="2264">
                  <c:v>4.2092720000000003</c:v>
                </c:pt>
                <c:pt idx="2265">
                  <c:v>4.2087950000000003</c:v>
                </c:pt>
                <c:pt idx="2266">
                  <c:v>4.209346</c:v>
                </c:pt>
                <c:pt idx="2267">
                  <c:v>4.2095130000000003</c:v>
                </c:pt>
                <c:pt idx="2268">
                  <c:v>4.2089169999999996</c:v>
                </c:pt>
                <c:pt idx="2269">
                  <c:v>4.2092960000000001</c:v>
                </c:pt>
                <c:pt idx="2270">
                  <c:v>4.209848</c:v>
                </c:pt>
                <c:pt idx="2271">
                  <c:v>4.2099099999999998</c:v>
                </c:pt>
                <c:pt idx="2272">
                  <c:v>4.2097049999999996</c:v>
                </c:pt>
                <c:pt idx="2273">
                  <c:v>4.209219</c:v>
                </c:pt>
                <c:pt idx="2274">
                  <c:v>4.2095690000000001</c:v>
                </c:pt>
                <c:pt idx="2275">
                  <c:v>4.2097829999999998</c:v>
                </c:pt>
                <c:pt idx="2276">
                  <c:v>4.2096819999999999</c:v>
                </c:pt>
                <c:pt idx="2277">
                  <c:v>4.2098100000000001</c:v>
                </c:pt>
                <c:pt idx="2278">
                  <c:v>4.2102579999999996</c:v>
                </c:pt>
                <c:pt idx="2279">
                  <c:v>4.2112540000000003</c:v>
                </c:pt>
                <c:pt idx="2280">
                  <c:v>4.2117380000000004</c:v>
                </c:pt>
                <c:pt idx="2281">
                  <c:v>4.2122310000000001</c:v>
                </c:pt>
                <c:pt idx="2282">
                  <c:v>4.2135179999999997</c:v>
                </c:pt>
                <c:pt idx="2283">
                  <c:v>4.2140550000000001</c:v>
                </c:pt>
                <c:pt idx="2284">
                  <c:v>4.2139100000000003</c:v>
                </c:pt>
                <c:pt idx="2285">
                  <c:v>4.2140560000000002</c:v>
                </c:pt>
                <c:pt idx="2286">
                  <c:v>4.2146160000000004</c:v>
                </c:pt>
                <c:pt idx="2287">
                  <c:v>4.2148219999999998</c:v>
                </c:pt>
                <c:pt idx="2288">
                  <c:v>4.2148240000000001</c:v>
                </c:pt>
                <c:pt idx="2289">
                  <c:v>4.2147189999999997</c:v>
                </c:pt>
                <c:pt idx="2290">
                  <c:v>4.214321</c:v>
                </c:pt>
                <c:pt idx="2291">
                  <c:v>4.2141700000000002</c:v>
                </c:pt>
                <c:pt idx="2292">
                  <c:v>4.2139369999999996</c:v>
                </c:pt>
                <c:pt idx="2293">
                  <c:v>4.2141169999999999</c:v>
                </c:pt>
                <c:pt idx="2294">
                  <c:v>4.21441</c:v>
                </c:pt>
                <c:pt idx="2295">
                  <c:v>4.2138090000000004</c:v>
                </c:pt>
                <c:pt idx="2296">
                  <c:v>4.2141979999999997</c:v>
                </c:pt>
                <c:pt idx="2297">
                  <c:v>4.2144130000000004</c:v>
                </c:pt>
                <c:pt idx="2298">
                  <c:v>4.2145580000000002</c:v>
                </c:pt>
                <c:pt idx="2299">
                  <c:v>4.2146530000000002</c:v>
                </c:pt>
                <c:pt idx="2300">
                  <c:v>4.2140599999999999</c:v>
                </c:pt>
                <c:pt idx="2301">
                  <c:v>4.2138179999999998</c:v>
                </c:pt>
                <c:pt idx="2302">
                  <c:v>4.213444</c:v>
                </c:pt>
                <c:pt idx="2303">
                  <c:v>4.2130029999999996</c:v>
                </c:pt>
                <c:pt idx="2304">
                  <c:v>4.213222</c:v>
                </c:pt>
                <c:pt idx="2305">
                  <c:v>4.2137539999999998</c:v>
                </c:pt>
                <c:pt idx="2306">
                  <c:v>4.2143579999999998</c:v>
                </c:pt>
                <c:pt idx="2307">
                  <c:v>4.2142730000000004</c:v>
                </c:pt>
                <c:pt idx="2308">
                  <c:v>4.2147139999999998</c:v>
                </c:pt>
                <c:pt idx="2309">
                  <c:v>4.2159110000000002</c:v>
                </c:pt>
                <c:pt idx="2310">
                  <c:v>4.2161809999999997</c:v>
                </c:pt>
                <c:pt idx="2311">
                  <c:v>4.2162689999999996</c:v>
                </c:pt>
                <c:pt idx="2312">
                  <c:v>4.2161179999999998</c:v>
                </c:pt>
                <c:pt idx="2313">
                  <c:v>4.2157859999999996</c:v>
                </c:pt>
                <c:pt idx="2314">
                  <c:v>4.2157349999999996</c:v>
                </c:pt>
                <c:pt idx="2315">
                  <c:v>4.2157809999999998</c:v>
                </c:pt>
                <c:pt idx="2316">
                  <c:v>4.2159899999999997</c:v>
                </c:pt>
                <c:pt idx="2317">
                  <c:v>4.2157520000000002</c:v>
                </c:pt>
                <c:pt idx="2318">
                  <c:v>4.2159870000000002</c:v>
                </c:pt>
                <c:pt idx="2319">
                  <c:v>4.2163110000000001</c:v>
                </c:pt>
                <c:pt idx="2320">
                  <c:v>4.2160270000000004</c:v>
                </c:pt>
                <c:pt idx="2321">
                  <c:v>4.2155180000000003</c:v>
                </c:pt>
                <c:pt idx="2322">
                  <c:v>4.214836</c:v>
                </c:pt>
                <c:pt idx="2323">
                  <c:v>4.2146489999999996</c:v>
                </c:pt>
                <c:pt idx="2324">
                  <c:v>4.2148260000000004</c:v>
                </c:pt>
                <c:pt idx="2325">
                  <c:v>4.2154280000000002</c:v>
                </c:pt>
                <c:pt idx="2326">
                  <c:v>4.2167089999999998</c:v>
                </c:pt>
                <c:pt idx="2327">
                  <c:v>4.2173829999999999</c:v>
                </c:pt>
                <c:pt idx="2328">
                  <c:v>4.2178659999999999</c:v>
                </c:pt>
                <c:pt idx="2329">
                  <c:v>4.2185259999999998</c:v>
                </c:pt>
                <c:pt idx="2330">
                  <c:v>4.2189220000000001</c:v>
                </c:pt>
                <c:pt idx="2331">
                  <c:v>4.2189839999999998</c:v>
                </c:pt>
                <c:pt idx="2332">
                  <c:v>4.2186300000000001</c:v>
                </c:pt>
                <c:pt idx="2333">
                  <c:v>4.2184739999999996</c:v>
                </c:pt>
                <c:pt idx="2334">
                  <c:v>4.2189920000000001</c:v>
                </c:pt>
                <c:pt idx="2335">
                  <c:v>4.2194649999999996</c:v>
                </c:pt>
                <c:pt idx="2336">
                  <c:v>4.2199869999999997</c:v>
                </c:pt>
                <c:pt idx="2337">
                  <c:v>4.2207939999999997</c:v>
                </c:pt>
                <c:pt idx="2338">
                  <c:v>4.2213779999999996</c:v>
                </c:pt>
                <c:pt idx="2339">
                  <c:v>4.2213770000000004</c:v>
                </c:pt>
                <c:pt idx="2340">
                  <c:v>4.2216209999999998</c:v>
                </c:pt>
                <c:pt idx="2341">
                  <c:v>4.2220409999999999</c:v>
                </c:pt>
                <c:pt idx="2342">
                  <c:v>4.2229320000000001</c:v>
                </c:pt>
                <c:pt idx="2343">
                  <c:v>4.2236459999999996</c:v>
                </c:pt>
                <c:pt idx="2344">
                  <c:v>4.2244570000000001</c:v>
                </c:pt>
                <c:pt idx="2345">
                  <c:v>4.2252980000000004</c:v>
                </c:pt>
                <c:pt idx="2346">
                  <c:v>4.2257369999999996</c:v>
                </c:pt>
                <c:pt idx="2347">
                  <c:v>4.2264350000000004</c:v>
                </c:pt>
                <c:pt idx="2348">
                  <c:v>4.2266959999999996</c:v>
                </c:pt>
                <c:pt idx="2349">
                  <c:v>4.2267840000000003</c:v>
                </c:pt>
                <c:pt idx="2350">
                  <c:v>4.2278399999999996</c:v>
                </c:pt>
                <c:pt idx="2351">
                  <c:v>4.2292370000000004</c:v>
                </c:pt>
                <c:pt idx="2352">
                  <c:v>4.2308940000000002</c:v>
                </c:pt>
                <c:pt idx="2353">
                  <c:v>4.231687</c:v>
                </c:pt>
                <c:pt idx="2354">
                  <c:v>4.2322490000000004</c:v>
                </c:pt>
                <c:pt idx="2355">
                  <c:v>4.2324219999999997</c:v>
                </c:pt>
                <c:pt idx="2356">
                  <c:v>4.2330779999999999</c:v>
                </c:pt>
                <c:pt idx="2357">
                  <c:v>4.2342310000000003</c:v>
                </c:pt>
                <c:pt idx="2358">
                  <c:v>4.2347219999999997</c:v>
                </c:pt>
                <c:pt idx="2359">
                  <c:v>4.2339219999999997</c:v>
                </c:pt>
                <c:pt idx="2360">
                  <c:v>4.2357529999999999</c:v>
                </c:pt>
                <c:pt idx="2361">
                  <c:v>4.2369700000000003</c:v>
                </c:pt>
                <c:pt idx="2362">
                  <c:v>4.2382359999999997</c:v>
                </c:pt>
                <c:pt idx="2363">
                  <c:v>4.2388009999999996</c:v>
                </c:pt>
                <c:pt idx="2364">
                  <c:v>4.2391620000000003</c:v>
                </c:pt>
                <c:pt idx="2365">
                  <c:v>4.2404169999999999</c:v>
                </c:pt>
                <c:pt idx="2366">
                  <c:v>4.2399310000000003</c:v>
                </c:pt>
                <c:pt idx="2367">
                  <c:v>4.2407789999999999</c:v>
                </c:pt>
                <c:pt idx="2368">
                  <c:v>4.2418839999999998</c:v>
                </c:pt>
                <c:pt idx="2369">
                  <c:v>4.2428319999999999</c:v>
                </c:pt>
                <c:pt idx="2370">
                  <c:v>4.2433139999999998</c:v>
                </c:pt>
                <c:pt idx="2371">
                  <c:v>4.2436290000000003</c:v>
                </c:pt>
                <c:pt idx="2372">
                  <c:v>4.2446060000000001</c:v>
                </c:pt>
                <c:pt idx="2373">
                  <c:v>4.2451249999999998</c:v>
                </c:pt>
                <c:pt idx="2374">
                  <c:v>4.2456769999999997</c:v>
                </c:pt>
                <c:pt idx="2375">
                  <c:v>4.2456079999999998</c:v>
                </c:pt>
                <c:pt idx="2376">
                  <c:v>4.2445849999999998</c:v>
                </c:pt>
                <c:pt idx="2377">
                  <c:v>4.244008</c:v>
                </c:pt>
                <c:pt idx="2378">
                  <c:v>4.2447379999999999</c:v>
                </c:pt>
                <c:pt idx="2379">
                  <c:v>4.2435580000000002</c:v>
                </c:pt>
                <c:pt idx="2380">
                  <c:v>4.2433630000000004</c:v>
                </c:pt>
                <c:pt idx="2381">
                  <c:v>4.2435020000000003</c:v>
                </c:pt>
                <c:pt idx="2382">
                  <c:v>4.2434599999999998</c:v>
                </c:pt>
                <c:pt idx="2383">
                  <c:v>4.244129</c:v>
                </c:pt>
                <c:pt idx="2384">
                  <c:v>4.2444540000000002</c:v>
                </c:pt>
                <c:pt idx="2385">
                  <c:v>4.2450780000000004</c:v>
                </c:pt>
                <c:pt idx="2386">
                  <c:v>4.2459199999999999</c:v>
                </c:pt>
                <c:pt idx="2387">
                  <c:v>4.2458119999999999</c:v>
                </c:pt>
                <c:pt idx="2388">
                  <c:v>4.2456300000000002</c:v>
                </c:pt>
                <c:pt idx="2389">
                  <c:v>4.24634</c:v>
                </c:pt>
                <c:pt idx="2390">
                  <c:v>4.247045</c:v>
                </c:pt>
                <c:pt idx="2391">
                  <c:v>4.2481460000000002</c:v>
                </c:pt>
                <c:pt idx="2392">
                  <c:v>4.248373</c:v>
                </c:pt>
                <c:pt idx="2393">
                  <c:v>4.2477770000000001</c:v>
                </c:pt>
                <c:pt idx="2394">
                  <c:v>4.2472560000000001</c:v>
                </c:pt>
                <c:pt idx="2395">
                  <c:v>4.2474829999999999</c:v>
                </c:pt>
                <c:pt idx="2396">
                  <c:v>4.2481970000000002</c:v>
                </c:pt>
                <c:pt idx="2397">
                  <c:v>4.2486179999999996</c:v>
                </c:pt>
                <c:pt idx="2398">
                  <c:v>4.2490360000000003</c:v>
                </c:pt>
                <c:pt idx="2399">
                  <c:v>4.2496450000000001</c:v>
                </c:pt>
                <c:pt idx="2400">
                  <c:v>4.2487500000000002</c:v>
                </c:pt>
                <c:pt idx="2401">
                  <c:v>4.2482350000000002</c:v>
                </c:pt>
                <c:pt idx="2402">
                  <c:v>4.2477080000000003</c:v>
                </c:pt>
                <c:pt idx="2403">
                  <c:v>4.2478600000000002</c:v>
                </c:pt>
                <c:pt idx="2404">
                  <c:v>4.247903</c:v>
                </c:pt>
                <c:pt idx="2405">
                  <c:v>4.2477429999999998</c:v>
                </c:pt>
                <c:pt idx="2406">
                  <c:v>4.2471300000000003</c:v>
                </c:pt>
                <c:pt idx="2407">
                  <c:v>4.2464959999999996</c:v>
                </c:pt>
                <c:pt idx="2408">
                  <c:v>4.2464040000000001</c:v>
                </c:pt>
                <c:pt idx="2409">
                  <c:v>4.2467949999999997</c:v>
                </c:pt>
                <c:pt idx="2410">
                  <c:v>4.2459389999999999</c:v>
                </c:pt>
                <c:pt idx="2411">
                  <c:v>4.2454809999999998</c:v>
                </c:pt>
                <c:pt idx="2412">
                  <c:v>4.2450669999999997</c:v>
                </c:pt>
                <c:pt idx="2413">
                  <c:v>4.24512</c:v>
                </c:pt>
                <c:pt idx="2414">
                  <c:v>4.2452199999999998</c:v>
                </c:pt>
                <c:pt idx="2415">
                  <c:v>4.2443660000000003</c:v>
                </c:pt>
                <c:pt idx="2416">
                  <c:v>4.2442089999999997</c:v>
                </c:pt>
                <c:pt idx="2417">
                  <c:v>4.2435679999999998</c:v>
                </c:pt>
                <c:pt idx="2418">
                  <c:v>4.2432189999999999</c:v>
                </c:pt>
                <c:pt idx="2419">
                  <c:v>4.2435299999999998</c:v>
                </c:pt>
                <c:pt idx="2420">
                  <c:v>4.2438399999999996</c:v>
                </c:pt>
                <c:pt idx="2421">
                  <c:v>4.2440550000000004</c:v>
                </c:pt>
                <c:pt idx="2422">
                  <c:v>4.2441839999999997</c:v>
                </c:pt>
                <c:pt idx="2423">
                  <c:v>4.2443179999999998</c:v>
                </c:pt>
                <c:pt idx="2424">
                  <c:v>4.2447780000000002</c:v>
                </c:pt>
                <c:pt idx="2425">
                  <c:v>4.2449750000000002</c:v>
                </c:pt>
                <c:pt idx="2426">
                  <c:v>4.2446760000000001</c:v>
                </c:pt>
                <c:pt idx="2427">
                  <c:v>4.2447869999999996</c:v>
                </c:pt>
                <c:pt idx="2428">
                  <c:v>4.2441199999999997</c:v>
                </c:pt>
                <c:pt idx="2429">
                  <c:v>4.244434</c:v>
                </c:pt>
                <c:pt idx="2430">
                  <c:v>4.2444959999999998</c:v>
                </c:pt>
                <c:pt idx="2431">
                  <c:v>4.2454320000000001</c:v>
                </c:pt>
                <c:pt idx="2432">
                  <c:v>4.2453940000000001</c:v>
                </c:pt>
                <c:pt idx="2433">
                  <c:v>4.2449329999999996</c:v>
                </c:pt>
                <c:pt idx="2434">
                  <c:v>4.2452329999999998</c:v>
                </c:pt>
                <c:pt idx="2435">
                  <c:v>4.2450840000000003</c:v>
                </c:pt>
                <c:pt idx="2436">
                  <c:v>4.2456690000000004</c:v>
                </c:pt>
                <c:pt idx="2437">
                  <c:v>4.24573</c:v>
                </c:pt>
                <c:pt idx="2438">
                  <c:v>4.2464440000000003</c:v>
                </c:pt>
                <c:pt idx="2439">
                  <c:v>4.2464919999999999</c:v>
                </c:pt>
                <c:pt idx="2440">
                  <c:v>4.2466739999999996</c:v>
                </c:pt>
                <c:pt idx="2441">
                  <c:v>4.2462799999999996</c:v>
                </c:pt>
                <c:pt idx="2442">
                  <c:v>4.246683</c:v>
                </c:pt>
                <c:pt idx="2443">
                  <c:v>4.2471699999999997</c:v>
                </c:pt>
                <c:pt idx="2444">
                  <c:v>4.2481970000000002</c:v>
                </c:pt>
                <c:pt idx="2445">
                  <c:v>4.2492570000000001</c:v>
                </c:pt>
                <c:pt idx="2446">
                  <c:v>4.2494240000000003</c:v>
                </c:pt>
                <c:pt idx="2447">
                  <c:v>4.2493319999999999</c:v>
                </c:pt>
                <c:pt idx="2448">
                  <c:v>4.2498570000000004</c:v>
                </c:pt>
                <c:pt idx="2449">
                  <c:v>4.2515210000000003</c:v>
                </c:pt>
                <c:pt idx="2450">
                  <c:v>4.2523999999999997</c:v>
                </c:pt>
                <c:pt idx="2451">
                  <c:v>4.2530229999999998</c:v>
                </c:pt>
                <c:pt idx="2452">
                  <c:v>4.2530450000000002</c:v>
                </c:pt>
                <c:pt idx="2453">
                  <c:v>4.2534869999999998</c:v>
                </c:pt>
                <c:pt idx="2454">
                  <c:v>4.2536810000000003</c:v>
                </c:pt>
                <c:pt idx="2455">
                  <c:v>4.2540180000000003</c:v>
                </c:pt>
                <c:pt idx="2456">
                  <c:v>4.2541900000000004</c:v>
                </c:pt>
                <c:pt idx="2457">
                  <c:v>4.2539389999999999</c:v>
                </c:pt>
                <c:pt idx="2458">
                  <c:v>4.2552849999999998</c:v>
                </c:pt>
                <c:pt idx="2459">
                  <c:v>4.2552899999999996</c:v>
                </c:pt>
                <c:pt idx="2460">
                  <c:v>4.2556409999999998</c:v>
                </c:pt>
                <c:pt idx="2461">
                  <c:v>4.256005</c:v>
                </c:pt>
                <c:pt idx="2462">
                  <c:v>4.2564580000000003</c:v>
                </c:pt>
                <c:pt idx="2463">
                  <c:v>4.2566800000000002</c:v>
                </c:pt>
                <c:pt idx="2464">
                  <c:v>4.2571260000000004</c:v>
                </c:pt>
                <c:pt idx="2465">
                  <c:v>4.2575399999999997</c:v>
                </c:pt>
                <c:pt idx="2466">
                  <c:v>4.2582890000000004</c:v>
                </c:pt>
                <c:pt idx="2467">
                  <c:v>4.2587960000000002</c:v>
                </c:pt>
                <c:pt idx="2468">
                  <c:v>4.2591979999999996</c:v>
                </c:pt>
                <c:pt idx="2469">
                  <c:v>4.2585449999999998</c:v>
                </c:pt>
                <c:pt idx="2470">
                  <c:v>4.258769</c:v>
                </c:pt>
                <c:pt idx="2471">
                  <c:v>4.2592930000000004</c:v>
                </c:pt>
                <c:pt idx="2472">
                  <c:v>4.2592569999999998</c:v>
                </c:pt>
                <c:pt idx="2473">
                  <c:v>4.2590430000000001</c:v>
                </c:pt>
                <c:pt idx="2474">
                  <c:v>4.2585639999999998</c:v>
                </c:pt>
                <c:pt idx="2475">
                  <c:v>4.2583339999999996</c:v>
                </c:pt>
                <c:pt idx="2476">
                  <c:v>4.2596889999999998</c:v>
                </c:pt>
                <c:pt idx="2477">
                  <c:v>4.260599</c:v>
                </c:pt>
                <c:pt idx="2478">
                  <c:v>4.2601269999999998</c:v>
                </c:pt>
                <c:pt idx="2479">
                  <c:v>4.2610429999999999</c:v>
                </c:pt>
                <c:pt idx="2480">
                  <c:v>4.2610669999999997</c:v>
                </c:pt>
                <c:pt idx="2481">
                  <c:v>4.2594250000000002</c:v>
                </c:pt>
                <c:pt idx="2482">
                  <c:v>4.2589670000000002</c:v>
                </c:pt>
                <c:pt idx="2483">
                  <c:v>4.2587460000000004</c:v>
                </c:pt>
                <c:pt idx="2484">
                  <c:v>4.2583440000000001</c:v>
                </c:pt>
                <c:pt idx="2485">
                  <c:v>4.2581819999999997</c:v>
                </c:pt>
                <c:pt idx="2486">
                  <c:v>4.2579399999999996</c:v>
                </c:pt>
                <c:pt idx="2487">
                  <c:v>4.2580099999999996</c:v>
                </c:pt>
                <c:pt idx="2488">
                  <c:v>4.2570670000000002</c:v>
                </c:pt>
                <c:pt idx="2489">
                  <c:v>4.2566519999999999</c:v>
                </c:pt>
                <c:pt idx="2490">
                  <c:v>4.2560599999999997</c:v>
                </c:pt>
                <c:pt idx="2491">
                  <c:v>4.2554540000000003</c:v>
                </c:pt>
                <c:pt idx="2492">
                  <c:v>4.2553720000000004</c:v>
                </c:pt>
                <c:pt idx="2493">
                  <c:v>4.2561960000000001</c:v>
                </c:pt>
                <c:pt idx="2494">
                  <c:v>4.255903</c:v>
                </c:pt>
                <c:pt idx="2495">
                  <c:v>4.2548069999999996</c:v>
                </c:pt>
                <c:pt idx="2496">
                  <c:v>4.253927</c:v>
                </c:pt>
                <c:pt idx="2497">
                  <c:v>4.2532300000000003</c:v>
                </c:pt>
                <c:pt idx="2498">
                  <c:v>4.2519429999999998</c:v>
                </c:pt>
                <c:pt idx="2499">
                  <c:v>4.250489</c:v>
                </c:pt>
                <c:pt idx="2500">
                  <c:v>4.2505860000000002</c:v>
                </c:pt>
                <c:pt idx="2501">
                  <c:v>4.2503469999999997</c:v>
                </c:pt>
                <c:pt idx="2502">
                  <c:v>4.2501569999999997</c:v>
                </c:pt>
                <c:pt idx="2503">
                  <c:v>4.2495640000000003</c:v>
                </c:pt>
                <c:pt idx="2504">
                  <c:v>4.249123</c:v>
                </c:pt>
                <c:pt idx="2505">
                  <c:v>4.2496729999999996</c:v>
                </c:pt>
                <c:pt idx="2506">
                  <c:v>4.2502469999999999</c:v>
                </c:pt>
                <c:pt idx="2507">
                  <c:v>4.2508650000000001</c:v>
                </c:pt>
                <c:pt idx="2508">
                  <c:v>4.2506930000000001</c:v>
                </c:pt>
                <c:pt idx="2509">
                  <c:v>4.25047</c:v>
                </c:pt>
                <c:pt idx="2510">
                  <c:v>4.250076</c:v>
                </c:pt>
                <c:pt idx="2511">
                  <c:v>4.2501749999999996</c:v>
                </c:pt>
                <c:pt idx="2512">
                  <c:v>4.2502209999999998</c:v>
                </c:pt>
                <c:pt idx="2513">
                  <c:v>4.2507919999999997</c:v>
                </c:pt>
                <c:pt idx="2514">
                  <c:v>4.2508439999999998</c:v>
                </c:pt>
                <c:pt idx="2515">
                  <c:v>4.2508990000000004</c:v>
                </c:pt>
                <c:pt idx="2516">
                  <c:v>4.2513719999999999</c:v>
                </c:pt>
                <c:pt idx="2517">
                  <c:v>4.2520009999999999</c:v>
                </c:pt>
                <c:pt idx="2518">
                  <c:v>4.2520619999999996</c:v>
                </c:pt>
                <c:pt idx="2519">
                  <c:v>4.2517670000000001</c:v>
                </c:pt>
                <c:pt idx="2520">
                  <c:v>4.2512610000000004</c:v>
                </c:pt>
                <c:pt idx="2521">
                  <c:v>4.2504479999999996</c:v>
                </c:pt>
                <c:pt idx="2522">
                  <c:v>4.2500879999999999</c:v>
                </c:pt>
                <c:pt idx="2523">
                  <c:v>4.2500840000000002</c:v>
                </c:pt>
                <c:pt idx="2524">
                  <c:v>4.250381</c:v>
                </c:pt>
                <c:pt idx="2525">
                  <c:v>4.2503549999999999</c:v>
                </c:pt>
                <c:pt idx="2526">
                  <c:v>4.2499549999999999</c:v>
                </c:pt>
                <c:pt idx="2527">
                  <c:v>4.2492070000000002</c:v>
                </c:pt>
                <c:pt idx="2528">
                  <c:v>4.2489879999999998</c:v>
                </c:pt>
                <c:pt idx="2529">
                  <c:v>4.2485169999999997</c:v>
                </c:pt>
                <c:pt idx="2530">
                  <c:v>4.2487700000000004</c:v>
                </c:pt>
                <c:pt idx="2531">
                  <c:v>4.2495399999999997</c:v>
                </c:pt>
                <c:pt idx="2532">
                  <c:v>4.2492169999999998</c:v>
                </c:pt>
                <c:pt idx="2533">
                  <c:v>4.2493449999999999</c:v>
                </c:pt>
                <c:pt idx="2534">
                  <c:v>4.2494969999999999</c:v>
                </c:pt>
                <c:pt idx="2535">
                  <c:v>4.2494370000000004</c:v>
                </c:pt>
                <c:pt idx="2536">
                  <c:v>4.2485739999999996</c:v>
                </c:pt>
                <c:pt idx="2537">
                  <c:v>4.2480279999999997</c:v>
                </c:pt>
                <c:pt idx="2538">
                  <c:v>4.2476250000000002</c:v>
                </c:pt>
                <c:pt idx="2539">
                  <c:v>4.2473559999999999</c:v>
                </c:pt>
                <c:pt idx="2540">
                  <c:v>4.2475120000000004</c:v>
                </c:pt>
                <c:pt idx="2541">
                  <c:v>4.2479430000000002</c:v>
                </c:pt>
                <c:pt idx="2542">
                  <c:v>4.2470460000000001</c:v>
                </c:pt>
                <c:pt idx="2543">
                  <c:v>4.2448069999999998</c:v>
                </c:pt>
                <c:pt idx="2544">
                  <c:v>4.2435460000000003</c:v>
                </c:pt>
                <c:pt idx="2545">
                  <c:v>4.2426579999999996</c:v>
                </c:pt>
                <c:pt idx="2546">
                  <c:v>4.2422500000000003</c:v>
                </c:pt>
                <c:pt idx="2547">
                  <c:v>4.2418779999999998</c:v>
                </c:pt>
                <c:pt idx="2548">
                  <c:v>4.2412409999999996</c:v>
                </c:pt>
                <c:pt idx="2549">
                  <c:v>4.2403170000000001</c:v>
                </c:pt>
                <c:pt idx="2550">
                  <c:v>4.2388339999999998</c:v>
                </c:pt>
                <c:pt idx="2551">
                  <c:v>4.2380300000000002</c:v>
                </c:pt>
                <c:pt idx="2552">
                  <c:v>4.2373279999999998</c:v>
                </c:pt>
                <c:pt idx="2553">
                  <c:v>4.2362900000000003</c:v>
                </c:pt>
                <c:pt idx="2554">
                  <c:v>4.2354700000000003</c:v>
                </c:pt>
                <c:pt idx="2555">
                  <c:v>4.2344210000000002</c:v>
                </c:pt>
                <c:pt idx="2556">
                  <c:v>4.2333040000000004</c:v>
                </c:pt>
                <c:pt idx="2557">
                  <c:v>4.2319110000000002</c:v>
                </c:pt>
                <c:pt idx="2558">
                  <c:v>4.2307930000000002</c:v>
                </c:pt>
                <c:pt idx="2559">
                  <c:v>4.230124</c:v>
                </c:pt>
                <c:pt idx="2560">
                  <c:v>4.2297549999999999</c:v>
                </c:pt>
                <c:pt idx="2561">
                  <c:v>4.2291629999999998</c:v>
                </c:pt>
                <c:pt idx="2562">
                  <c:v>4.2284940000000004</c:v>
                </c:pt>
                <c:pt idx="2563">
                  <c:v>4.2276590000000001</c:v>
                </c:pt>
                <c:pt idx="2564">
                  <c:v>4.2267510000000001</c:v>
                </c:pt>
                <c:pt idx="2565">
                  <c:v>4.2262529999999998</c:v>
                </c:pt>
                <c:pt idx="2566">
                  <c:v>4.2256359999999997</c:v>
                </c:pt>
                <c:pt idx="2567">
                  <c:v>4.2253230000000004</c:v>
                </c:pt>
                <c:pt idx="2568">
                  <c:v>4.2250800000000002</c:v>
                </c:pt>
                <c:pt idx="2569">
                  <c:v>4.2244409999999997</c:v>
                </c:pt>
                <c:pt idx="2570">
                  <c:v>4.22384</c:v>
                </c:pt>
                <c:pt idx="2571">
                  <c:v>4.22342</c:v>
                </c:pt>
                <c:pt idx="2572">
                  <c:v>4.223204</c:v>
                </c:pt>
                <c:pt idx="2573">
                  <c:v>4.2230319999999999</c:v>
                </c:pt>
                <c:pt idx="2574">
                  <c:v>4.2227249999999996</c:v>
                </c:pt>
                <c:pt idx="2575">
                  <c:v>4.2227899999999998</c:v>
                </c:pt>
                <c:pt idx="2576">
                  <c:v>4.2224529999999998</c:v>
                </c:pt>
                <c:pt idx="2577">
                  <c:v>4.2222530000000003</c:v>
                </c:pt>
                <c:pt idx="2578">
                  <c:v>4.2221989999999998</c:v>
                </c:pt>
                <c:pt idx="2579">
                  <c:v>4.2209760000000003</c:v>
                </c:pt>
                <c:pt idx="2580">
                  <c:v>4.2192530000000001</c:v>
                </c:pt>
                <c:pt idx="2581">
                  <c:v>4.2181449999999998</c:v>
                </c:pt>
                <c:pt idx="2582">
                  <c:v>4.2178339999999999</c:v>
                </c:pt>
                <c:pt idx="2583">
                  <c:v>4.2171250000000002</c:v>
                </c:pt>
                <c:pt idx="2584">
                  <c:v>4.216234</c:v>
                </c:pt>
                <c:pt idx="2585">
                  <c:v>4.2158389999999999</c:v>
                </c:pt>
                <c:pt idx="2586">
                  <c:v>4.2152690000000002</c:v>
                </c:pt>
                <c:pt idx="2587">
                  <c:v>4.2149910000000004</c:v>
                </c:pt>
                <c:pt idx="2588">
                  <c:v>4.2149340000000004</c:v>
                </c:pt>
                <c:pt idx="2589">
                  <c:v>4.2147969999999999</c:v>
                </c:pt>
                <c:pt idx="2590">
                  <c:v>4.2144180000000002</c:v>
                </c:pt>
                <c:pt idx="2591">
                  <c:v>4.2138299999999997</c:v>
                </c:pt>
                <c:pt idx="2592">
                  <c:v>4.2141380000000002</c:v>
                </c:pt>
                <c:pt idx="2593">
                  <c:v>4.215141</c:v>
                </c:pt>
                <c:pt idx="2594">
                  <c:v>4.215649</c:v>
                </c:pt>
                <c:pt idx="2595">
                  <c:v>4.2153970000000003</c:v>
                </c:pt>
                <c:pt idx="2596">
                  <c:v>4.215325</c:v>
                </c:pt>
                <c:pt idx="2597">
                  <c:v>4.2154610000000003</c:v>
                </c:pt>
                <c:pt idx="2598">
                  <c:v>4.2160780000000004</c:v>
                </c:pt>
                <c:pt idx="2599">
                  <c:v>4.2171339999999997</c:v>
                </c:pt>
                <c:pt idx="2600">
                  <c:v>4.2179659999999997</c:v>
                </c:pt>
                <c:pt idx="2601">
                  <c:v>4.2182199999999996</c:v>
                </c:pt>
                <c:pt idx="2602">
                  <c:v>4.218445</c:v>
                </c:pt>
                <c:pt idx="2603">
                  <c:v>4.2184600000000003</c:v>
                </c:pt>
                <c:pt idx="2604">
                  <c:v>4.2182690000000003</c:v>
                </c:pt>
                <c:pt idx="2605">
                  <c:v>4.2184480000000004</c:v>
                </c:pt>
                <c:pt idx="2606">
                  <c:v>4.2185759999999997</c:v>
                </c:pt>
                <c:pt idx="2607">
                  <c:v>4.2191289999999997</c:v>
                </c:pt>
                <c:pt idx="2608">
                  <c:v>4.218877</c:v>
                </c:pt>
                <c:pt idx="2609">
                  <c:v>4.2182700000000004</c:v>
                </c:pt>
                <c:pt idx="2610">
                  <c:v>4.2183219999999997</c:v>
                </c:pt>
                <c:pt idx="2611">
                  <c:v>4.2179409999999997</c:v>
                </c:pt>
                <c:pt idx="2612">
                  <c:v>4.2173439999999998</c:v>
                </c:pt>
                <c:pt idx="2613">
                  <c:v>4.2173100000000003</c:v>
                </c:pt>
                <c:pt idx="2614">
                  <c:v>4.2177559999999996</c:v>
                </c:pt>
                <c:pt idx="2615">
                  <c:v>4.2182329999999997</c:v>
                </c:pt>
                <c:pt idx="2616">
                  <c:v>4.2182760000000004</c:v>
                </c:pt>
                <c:pt idx="2617">
                  <c:v>4.2180689999999998</c:v>
                </c:pt>
                <c:pt idx="2618">
                  <c:v>4.2176369999999999</c:v>
                </c:pt>
                <c:pt idx="2619">
                  <c:v>4.21821</c:v>
                </c:pt>
                <c:pt idx="2620">
                  <c:v>4.2190060000000003</c:v>
                </c:pt>
                <c:pt idx="2621">
                  <c:v>4.2194510000000003</c:v>
                </c:pt>
                <c:pt idx="2622">
                  <c:v>4.2201269999999997</c:v>
                </c:pt>
                <c:pt idx="2623">
                  <c:v>4.2207600000000003</c:v>
                </c:pt>
                <c:pt idx="2624">
                  <c:v>4.221406</c:v>
                </c:pt>
                <c:pt idx="2625">
                  <c:v>4.2211160000000003</c:v>
                </c:pt>
                <c:pt idx="2626">
                  <c:v>4.2208300000000003</c:v>
                </c:pt>
                <c:pt idx="2627">
                  <c:v>4.2208639999999997</c:v>
                </c:pt>
                <c:pt idx="2628">
                  <c:v>4.2201459999999997</c:v>
                </c:pt>
                <c:pt idx="2629">
                  <c:v>4.2209300000000001</c:v>
                </c:pt>
                <c:pt idx="2630">
                  <c:v>4.2216389999999997</c:v>
                </c:pt>
                <c:pt idx="2631">
                  <c:v>4.2216430000000003</c:v>
                </c:pt>
                <c:pt idx="2632">
                  <c:v>4.2223639999999998</c:v>
                </c:pt>
                <c:pt idx="2633">
                  <c:v>4.2237660000000004</c:v>
                </c:pt>
                <c:pt idx="2634">
                  <c:v>4.2248089999999996</c:v>
                </c:pt>
                <c:pt idx="2635">
                  <c:v>4.2250110000000003</c:v>
                </c:pt>
                <c:pt idx="2636">
                  <c:v>4.2253379999999998</c:v>
                </c:pt>
                <c:pt idx="2637">
                  <c:v>4.2255029999999998</c:v>
                </c:pt>
                <c:pt idx="2638">
                  <c:v>4.2250690000000004</c:v>
                </c:pt>
                <c:pt idx="2639">
                  <c:v>4.2249150000000002</c:v>
                </c:pt>
                <c:pt idx="2640">
                  <c:v>4.2251200000000004</c:v>
                </c:pt>
                <c:pt idx="2641">
                  <c:v>4.2257400000000001</c:v>
                </c:pt>
                <c:pt idx="2642">
                  <c:v>4.2260999999999997</c:v>
                </c:pt>
                <c:pt idx="2643">
                  <c:v>4.226</c:v>
                </c:pt>
                <c:pt idx="2644">
                  <c:v>4.2266079999999997</c:v>
                </c:pt>
                <c:pt idx="2645">
                  <c:v>4.2271530000000004</c:v>
                </c:pt>
                <c:pt idx="2646">
                  <c:v>4.2276400000000001</c:v>
                </c:pt>
                <c:pt idx="2647">
                  <c:v>4.227392</c:v>
                </c:pt>
                <c:pt idx="2648">
                  <c:v>4.2280430000000004</c:v>
                </c:pt>
                <c:pt idx="2649">
                  <c:v>4.227646</c:v>
                </c:pt>
                <c:pt idx="2650">
                  <c:v>4.2277180000000003</c:v>
                </c:pt>
                <c:pt idx="2651">
                  <c:v>4.2279660000000003</c:v>
                </c:pt>
                <c:pt idx="2652">
                  <c:v>4.2287020000000002</c:v>
                </c:pt>
                <c:pt idx="2653">
                  <c:v>4.2292800000000002</c:v>
                </c:pt>
                <c:pt idx="2654">
                  <c:v>4.2304019999999998</c:v>
                </c:pt>
                <c:pt idx="2655">
                  <c:v>4.2315019999999999</c:v>
                </c:pt>
                <c:pt idx="2656">
                  <c:v>4.231452</c:v>
                </c:pt>
                <c:pt idx="2657">
                  <c:v>4.2316349999999998</c:v>
                </c:pt>
                <c:pt idx="2658">
                  <c:v>4.2322379999999997</c:v>
                </c:pt>
                <c:pt idx="2659">
                  <c:v>4.2335190000000003</c:v>
                </c:pt>
                <c:pt idx="2660">
                  <c:v>4.2338889999999996</c:v>
                </c:pt>
                <c:pt idx="2661">
                  <c:v>4.2351109999999998</c:v>
                </c:pt>
                <c:pt idx="2662">
                  <c:v>4.2362310000000001</c:v>
                </c:pt>
                <c:pt idx="2663">
                  <c:v>4.2358060000000002</c:v>
                </c:pt>
                <c:pt idx="2664">
                  <c:v>4.2354010000000004</c:v>
                </c:pt>
                <c:pt idx="2665">
                  <c:v>4.2349569999999996</c:v>
                </c:pt>
                <c:pt idx="2666">
                  <c:v>4.2350269999999997</c:v>
                </c:pt>
                <c:pt idx="2667">
                  <c:v>4.2351970000000003</c:v>
                </c:pt>
                <c:pt idx="2668">
                  <c:v>4.2351739999999998</c:v>
                </c:pt>
                <c:pt idx="2669">
                  <c:v>4.2348229999999996</c:v>
                </c:pt>
                <c:pt idx="2670">
                  <c:v>4.2340679999999997</c:v>
                </c:pt>
                <c:pt idx="2671">
                  <c:v>4.2328659999999996</c:v>
                </c:pt>
                <c:pt idx="2672">
                  <c:v>4.2320099999999998</c:v>
                </c:pt>
                <c:pt idx="2673">
                  <c:v>4.231376</c:v>
                </c:pt>
                <c:pt idx="2674">
                  <c:v>4.2310980000000002</c:v>
                </c:pt>
                <c:pt idx="2675">
                  <c:v>4.2309960000000002</c:v>
                </c:pt>
                <c:pt idx="2676">
                  <c:v>4.2309850000000004</c:v>
                </c:pt>
                <c:pt idx="2677">
                  <c:v>4.2302780000000002</c:v>
                </c:pt>
                <c:pt idx="2678">
                  <c:v>4.2306739999999996</c:v>
                </c:pt>
                <c:pt idx="2679">
                  <c:v>4.2294650000000003</c:v>
                </c:pt>
                <c:pt idx="2680">
                  <c:v>4.2284899999999999</c:v>
                </c:pt>
                <c:pt idx="2681">
                  <c:v>4.2288680000000003</c:v>
                </c:pt>
                <c:pt idx="2682">
                  <c:v>4.2282580000000003</c:v>
                </c:pt>
                <c:pt idx="2683">
                  <c:v>4.226909</c:v>
                </c:pt>
                <c:pt idx="2684">
                  <c:v>4.2261639999999998</c:v>
                </c:pt>
                <c:pt idx="2685">
                  <c:v>4.2255440000000002</c:v>
                </c:pt>
                <c:pt idx="2686">
                  <c:v>4.2256260000000001</c:v>
                </c:pt>
                <c:pt idx="2687">
                  <c:v>4.2261040000000003</c:v>
                </c:pt>
                <c:pt idx="2688">
                  <c:v>4.2263609999999998</c:v>
                </c:pt>
                <c:pt idx="2689">
                  <c:v>4.2275090000000004</c:v>
                </c:pt>
                <c:pt idx="2690">
                  <c:v>4.2265740000000003</c:v>
                </c:pt>
                <c:pt idx="2691">
                  <c:v>4.226108</c:v>
                </c:pt>
                <c:pt idx="2692">
                  <c:v>4.2246439999999996</c:v>
                </c:pt>
                <c:pt idx="2693">
                  <c:v>4.2243830000000004</c:v>
                </c:pt>
                <c:pt idx="2694">
                  <c:v>4.2228349999999999</c:v>
                </c:pt>
                <c:pt idx="2695">
                  <c:v>4.2227040000000002</c:v>
                </c:pt>
                <c:pt idx="2696">
                  <c:v>4.2226460000000001</c:v>
                </c:pt>
                <c:pt idx="2697">
                  <c:v>4.2228890000000003</c:v>
                </c:pt>
                <c:pt idx="2698">
                  <c:v>4.2215780000000001</c:v>
                </c:pt>
                <c:pt idx="2699">
                  <c:v>4.221902</c:v>
                </c:pt>
                <c:pt idx="2700">
                  <c:v>4.2212969999999999</c:v>
                </c:pt>
                <c:pt idx="2701">
                  <c:v>4.2202060000000001</c:v>
                </c:pt>
                <c:pt idx="2702">
                  <c:v>4.2188140000000001</c:v>
                </c:pt>
                <c:pt idx="2703">
                  <c:v>4.2184549999999996</c:v>
                </c:pt>
                <c:pt idx="2704">
                  <c:v>4.217587</c:v>
                </c:pt>
                <c:pt idx="2705">
                  <c:v>4.2160120000000001</c:v>
                </c:pt>
                <c:pt idx="2706">
                  <c:v>4.2159279999999999</c:v>
                </c:pt>
                <c:pt idx="2707">
                  <c:v>4.2155009999999997</c:v>
                </c:pt>
                <c:pt idx="2708">
                  <c:v>4.2161819999999999</c:v>
                </c:pt>
                <c:pt idx="2709">
                  <c:v>4.2155199999999997</c:v>
                </c:pt>
                <c:pt idx="2710">
                  <c:v>4.2148760000000003</c:v>
                </c:pt>
                <c:pt idx="2711">
                  <c:v>4.2137900000000004</c:v>
                </c:pt>
                <c:pt idx="2712">
                  <c:v>4.2129200000000004</c:v>
                </c:pt>
                <c:pt idx="2713">
                  <c:v>4.2123989999999996</c:v>
                </c:pt>
                <c:pt idx="2714">
                  <c:v>4.2119039999999996</c:v>
                </c:pt>
                <c:pt idx="2715">
                  <c:v>4.2114250000000002</c:v>
                </c:pt>
                <c:pt idx="2716">
                  <c:v>4.2106079999999997</c:v>
                </c:pt>
                <c:pt idx="2717">
                  <c:v>4.2097350000000002</c:v>
                </c:pt>
                <c:pt idx="2718">
                  <c:v>4.2086990000000002</c:v>
                </c:pt>
                <c:pt idx="2719">
                  <c:v>4.2088789999999996</c:v>
                </c:pt>
                <c:pt idx="2720">
                  <c:v>4.208704</c:v>
                </c:pt>
                <c:pt idx="2721">
                  <c:v>4.2095320000000003</c:v>
                </c:pt>
                <c:pt idx="2722">
                  <c:v>4.209365</c:v>
                </c:pt>
                <c:pt idx="2723">
                  <c:v>4.2095190000000002</c:v>
                </c:pt>
                <c:pt idx="2724">
                  <c:v>4.2089090000000002</c:v>
                </c:pt>
                <c:pt idx="2725">
                  <c:v>4.2079870000000001</c:v>
                </c:pt>
                <c:pt idx="2726">
                  <c:v>4.2070369999999997</c:v>
                </c:pt>
                <c:pt idx="2727">
                  <c:v>4.2076989999999999</c:v>
                </c:pt>
                <c:pt idx="2728">
                  <c:v>4.2084780000000004</c:v>
                </c:pt>
                <c:pt idx="2729">
                  <c:v>4.21021</c:v>
                </c:pt>
                <c:pt idx="2730">
                  <c:v>4.2113480000000001</c:v>
                </c:pt>
                <c:pt idx="2731">
                  <c:v>4.2112990000000003</c:v>
                </c:pt>
                <c:pt idx="2732">
                  <c:v>4.2119939999999998</c:v>
                </c:pt>
                <c:pt idx="2733">
                  <c:v>4.2128189999999996</c:v>
                </c:pt>
                <c:pt idx="2734">
                  <c:v>4.2131619999999996</c:v>
                </c:pt>
                <c:pt idx="2735">
                  <c:v>4.2135179999999997</c:v>
                </c:pt>
                <c:pt idx="2736">
                  <c:v>4.2134099999999997</c:v>
                </c:pt>
                <c:pt idx="2737">
                  <c:v>4.2128220000000001</c:v>
                </c:pt>
                <c:pt idx="2738">
                  <c:v>4.2125769999999996</c:v>
                </c:pt>
                <c:pt idx="2739">
                  <c:v>4.212815</c:v>
                </c:pt>
                <c:pt idx="2740">
                  <c:v>4.2137140000000004</c:v>
                </c:pt>
                <c:pt idx="2741">
                  <c:v>4.2145020000000004</c:v>
                </c:pt>
                <c:pt idx="2742">
                  <c:v>4.214734</c:v>
                </c:pt>
                <c:pt idx="2743">
                  <c:v>4.2141260000000003</c:v>
                </c:pt>
                <c:pt idx="2744">
                  <c:v>4.2138970000000002</c:v>
                </c:pt>
                <c:pt idx="2745">
                  <c:v>4.2137599999999997</c:v>
                </c:pt>
                <c:pt idx="2746">
                  <c:v>4.2141529999999996</c:v>
                </c:pt>
                <c:pt idx="2747">
                  <c:v>4.2141520000000003</c:v>
                </c:pt>
                <c:pt idx="2748">
                  <c:v>4.2138020000000003</c:v>
                </c:pt>
                <c:pt idx="2749">
                  <c:v>4.2131150000000002</c:v>
                </c:pt>
                <c:pt idx="2750">
                  <c:v>4.2139720000000001</c:v>
                </c:pt>
                <c:pt idx="2751">
                  <c:v>4.2142210000000002</c:v>
                </c:pt>
                <c:pt idx="2752">
                  <c:v>4.2141440000000001</c:v>
                </c:pt>
                <c:pt idx="2753">
                  <c:v>4.2138629999999999</c:v>
                </c:pt>
                <c:pt idx="2754">
                  <c:v>4.2139519999999999</c:v>
                </c:pt>
                <c:pt idx="2755">
                  <c:v>4.2138949999999999</c:v>
                </c:pt>
                <c:pt idx="2756">
                  <c:v>4.2137650000000004</c:v>
                </c:pt>
                <c:pt idx="2757">
                  <c:v>4.2146939999999997</c:v>
                </c:pt>
                <c:pt idx="2758">
                  <c:v>4.214823</c:v>
                </c:pt>
                <c:pt idx="2759">
                  <c:v>4.2140589999999998</c:v>
                </c:pt>
                <c:pt idx="2760">
                  <c:v>4.2145060000000001</c:v>
                </c:pt>
                <c:pt idx="2761">
                  <c:v>4.2145970000000004</c:v>
                </c:pt>
                <c:pt idx="2762">
                  <c:v>4.2146330000000001</c:v>
                </c:pt>
                <c:pt idx="2763">
                  <c:v>4.215859</c:v>
                </c:pt>
                <c:pt idx="2764">
                  <c:v>4.2164910000000004</c:v>
                </c:pt>
                <c:pt idx="2765">
                  <c:v>4.2166540000000001</c:v>
                </c:pt>
                <c:pt idx="2766">
                  <c:v>4.2170889999999996</c:v>
                </c:pt>
                <c:pt idx="2767">
                  <c:v>4.2172479999999997</c:v>
                </c:pt>
                <c:pt idx="2768">
                  <c:v>4.2178709999999997</c:v>
                </c:pt>
                <c:pt idx="2769">
                  <c:v>4.2176970000000003</c:v>
                </c:pt>
                <c:pt idx="2770">
                  <c:v>4.2187979999999996</c:v>
                </c:pt>
                <c:pt idx="2771">
                  <c:v>4.2188059999999998</c:v>
                </c:pt>
                <c:pt idx="2772">
                  <c:v>4.2186640000000004</c:v>
                </c:pt>
                <c:pt idx="2773">
                  <c:v>4.217708</c:v>
                </c:pt>
                <c:pt idx="2774">
                  <c:v>4.2182139999999997</c:v>
                </c:pt>
                <c:pt idx="2775">
                  <c:v>4.2186779999999997</c:v>
                </c:pt>
                <c:pt idx="2776">
                  <c:v>4.220167</c:v>
                </c:pt>
                <c:pt idx="2777">
                  <c:v>4.2204730000000001</c:v>
                </c:pt>
                <c:pt idx="2778">
                  <c:v>4.2200699999999998</c:v>
                </c:pt>
                <c:pt idx="2779">
                  <c:v>4.2193069999999997</c:v>
                </c:pt>
                <c:pt idx="2780">
                  <c:v>4.2189410000000001</c:v>
                </c:pt>
                <c:pt idx="2781">
                  <c:v>4.2192270000000001</c:v>
                </c:pt>
                <c:pt idx="2782">
                  <c:v>4.2190479999999999</c:v>
                </c:pt>
                <c:pt idx="2783">
                  <c:v>4.2183770000000003</c:v>
                </c:pt>
                <c:pt idx="2784">
                  <c:v>4.218038</c:v>
                </c:pt>
                <c:pt idx="2785">
                  <c:v>4.2178620000000002</c:v>
                </c:pt>
                <c:pt idx="2786">
                  <c:v>4.2176830000000001</c:v>
                </c:pt>
                <c:pt idx="2787">
                  <c:v>4.217727</c:v>
                </c:pt>
                <c:pt idx="2788">
                  <c:v>4.2178750000000003</c:v>
                </c:pt>
                <c:pt idx="2789">
                  <c:v>4.2171219999999998</c:v>
                </c:pt>
                <c:pt idx="2790">
                  <c:v>4.2172039999999997</c:v>
                </c:pt>
                <c:pt idx="2791">
                  <c:v>4.2170180000000004</c:v>
                </c:pt>
                <c:pt idx="2792">
                  <c:v>4.2168409999999996</c:v>
                </c:pt>
                <c:pt idx="2793">
                  <c:v>4.2169829999999999</c:v>
                </c:pt>
                <c:pt idx="2794">
                  <c:v>4.2172010000000002</c:v>
                </c:pt>
                <c:pt idx="2795">
                  <c:v>4.2179679999999999</c:v>
                </c:pt>
                <c:pt idx="2796">
                  <c:v>4.2170759999999996</c:v>
                </c:pt>
                <c:pt idx="2797">
                  <c:v>4.2169179999999997</c:v>
                </c:pt>
                <c:pt idx="2798">
                  <c:v>4.2171079999999996</c:v>
                </c:pt>
                <c:pt idx="2799">
                  <c:v>4.2170569999999996</c:v>
                </c:pt>
                <c:pt idx="2800">
                  <c:v>4.2159339999999998</c:v>
                </c:pt>
                <c:pt idx="2801">
                  <c:v>4.216513</c:v>
                </c:pt>
                <c:pt idx="2802">
                  <c:v>4.2169980000000002</c:v>
                </c:pt>
                <c:pt idx="2803">
                  <c:v>4.2172450000000001</c:v>
                </c:pt>
                <c:pt idx="2804">
                  <c:v>4.2175029999999998</c:v>
                </c:pt>
                <c:pt idx="2805">
                  <c:v>4.2176010000000002</c:v>
                </c:pt>
                <c:pt idx="2806">
                  <c:v>4.2171099999999999</c:v>
                </c:pt>
                <c:pt idx="2807">
                  <c:v>4.2162990000000002</c:v>
                </c:pt>
                <c:pt idx="2808">
                  <c:v>4.2152810000000001</c:v>
                </c:pt>
                <c:pt idx="2809">
                  <c:v>4.2153479999999997</c:v>
                </c:pt>
                <c:pt idx="2810">
                  <c:v>4.2155009999999997</c:v>
                </c:pt>
                <c:pt idx="2811">
                  <c:v>4.2151259999999997</c:v>
                </c:pt>
                <c:pt idx="2812">
                  <c:v>4.2144640000000004</c:v>
                </c:pt>
                <c:pt idx="2813">
                  <c:v>4.2132259999999997</c:v>
                </c:pt>
                <c:pt idx="2814">
                  <c:v>4.2122200000000003</c:v>
                </c:pt>
                <c:pt idx="2815">
                  <c:v>4.2119900000000001</c:v>
                </c:pt>
                <c:pt idx="2816">
                  <c:v>4.2121320000000004</c:v>
                </c:pt>
                <c:pt idx="2817">
                  <c:v>4.2122580000000003</c:v>
                </c:pt>
                <c:pt idx="2818">
                  <c:v>4.2125300000000001</c:v>
                </c:pt>
                <c:pt idx="2819">
                  <c:v>4.2125880000000002</c:v>
                </c:pt>
                <c:pt idx="2820">
                  <c:v>4.2120199999999999</c:v>
                </c:pt>
                <c:pt idx="2821">
                  <c:v>4.2115140000000002</c:v>
                </c:pt>
                <c:pt idx="2822">
                  <c:v>4.2116179999999996</c:v>
                </c:pt>
                <c:pt idx="2823">
                  <c:v>4.2129440000000002</c:v>
                </c:pt>
                <c:pt idx="2824">
                  <c:v>4.2126840000000003</c:v>
                </c:pt>
                <c:pt idx="2825">
                  <c:v>4.2117990000000001</c:v>
                </c:pt>
                <c:pt idx="2826">
                  <c:v>4.2109040000000002</c:v>
                </c:pt>
                <c:pt idx="2827">
                  <c:v>4.2096439999999999</c:v>
                </c:pt>
                <c:pt idx="2828">
                  <c:v>4.2086779999999999</c:v>
                </c:pt>
                <c:pt idx="2829">
                  <c:v>4.2084070000000002</c:v>
                </c:pt>
                <c:pt idx="2830">
                  <c:v>4.2084820000000001</c:v>
                </c:pt>
                <c:pt idx="2831">
                  <c:v>4.208793</c:v>
                </c:pt>
                <c:pt idx="2832">
                  <c:v>4.208577</c:v>
                </c:pt>
                <c:pt idx="2833">
                  <c:v>4.2084140000000003</c:v>
                </c:pt>
                <c:pt idx="2834">
                  <c:v>4.2085059999999999</c:v>
                </c:pt>
                <c:pt idx="2835">
                  <c:v>4.2083180000000002</c:v>
                </c:pt>
                <c:pt idx="2836">
                  <c:v>4.2080419999999998</c:v>
                </c:pt>
                <c:pt idx="2837">
                  <c:v>4.2080419999999998</c:v>
                </c:pt>
                <c:pt idx="2838">
                  <c:v>4.2083769999999996</c:v>
                </c:pt>
                <c:pt idx="2839">
                  <c:v>4.2084770000000002</c:v>
                </c:pt>
                <c:pt idx="2840">
                  <c:v>4.2076190000000002</c:v>
                </c:pt>
                <c:pt idx="2841">
                  <c:v>4.2062299999999997</c:v>
                </c:pt>
                <c:pt idx="2842">
                  <c:v>4.2056329999999997</c:v>
                </c:pt>
                <c:pt idx="2843">
                  <c:v>4.2059139999999999</c:v>
                </c:pt>
                <c:pt idx="2844">
                  <c:v>4.2058020000000003</c:v>
                </c:pt>
                <c:pt idx="2845">
                  <c:v>4.2051210000000001</c:v>
                </c:pt>
                <c:pt idx="2846">
                  <c:v>4.2051400000000001</c:v>
                </c:pt>
                <c:pt idx="2847">
                  <c:v>4.2051230000000004</c:v>
                </c:pt>
                <c:pt idx="2848">
                  <c:v>4.2046999999999999</c:v>
                </c:pt>
                <c:pt idx="2849">
                  <c:v>4.2037870000000002</c:v>
                </c:pt>
                <c:pt idx="2850">
                  <c:v>4.203506</c:v>
                </c:pt>
                <c:pt idx="2851">
                  <c:v>4.2027169999999998</c:v>
                </c:pt>
                <c:pt idx="2852">
                  <c:v>4.2019529999999996</c:v>
                </c:pt>
                <c:pt idx="2853">
                  <c:v>4.2019510000000002</c:v>
                </c:pt>
                <c:pt idx="2854">
                  <c:v>4.2016520000000002</c:v>
                </c:pt>
                <c:pt idx="2855">
                  <c:v>4.2014230000000001</c:v>
                </c:pt>
                <c:pt idx="2856">
                  <c:v>4.2010959999999997</c:v>
                </c:pt>
                <c:pt idx="2857">
                  <c:v>4.20078</c:v>
                </c:pt>
                <c:pt idx="2858">
                  <c:v>4.200482</c:v>
                </c:pt>
                <c:pt idx="2859">
                  <c:v>4.1994769999999999</c:v>
                </c:pt>
                <c:pt idx="2860">
                  <c:v>4.1986990000000004</c:v>
                </c:pt>
                <c:pt idx="2861">
                  <c:v>4.1986689999999998</c:v>
                </c:pt>
                <c:pt idx="2862">
                  <c:v>4.1984909999999998</c:v>
                </c:pt>
                <c:pt idx="2863">
                  <c:v>4.1980919999999999</c:v>
                </c:pt>
                <c:pt idx="2864">
                  <c:v>4.1975959999999999</c:v>
                </c:pt>
                <c:pt idx="2865">
                  <c:v>4.197057</c:v>
                </c:pt>
                <c:pt idx="2866">
                  <c:v>4.1969320000000003</c:v>
                </c:pt>
                <c:pt idx="2867">
                  <c:v>4.1966760000000001</c:v>
                </c:pt>
                <c:pt idx="2868">
                  <c:v>4.1957329999999997</c:v>
                </c:pt>
                <c:pt idx="2869">
                  <c:v>4.1952230000000004</c:v>
                </c:pt>
                <c:pt idx="2870">
                  <c:v>4.1952680000000004</c:v>
                </c:pt>
                <c:pt idx="2871">
                  <c:v>4.1947140000000003</c:v>
                </c:pt>
                <c:pt idx="2872">
                  <c:v>4.1953189999999996</c:v>
                </c:pt>
                <c:pt idx="2873">
                  <c:v>4.1949129999999997</c:v>
                </c:pt>
                <c:pt idx="2874">
                  <c:v>4.1937680000000004</c:v>
                </c:pt>
                <c:pt idx="2875">
                  <c:v>4.1935140000000004</c:v>
                </c:pt>
                <c:pt idx="2876">
                  <c:v>4.1934779999999998</c:v>
                </c:pt>
                <c:pt idx="2877">
                  <c:v>4.1934189999999996</c:v>
                </c:pt>
                <c:pt idx="2878">
                  <c:v>4.1930730000000001</c:v>
                </c:pt>
                <c:pt idx="2879">
                  <c:v>4.1926860000000001</c:v>
                </c:pt>
                <c:pt idx="2880">
                  <c:v>4.1921419999999996</c:v>
                </c:pt>
                <c:pt idx="2881">
                  <c:v>4.1913520000000002</c:v>
                </c:pt>
                <c:pt idx="2882">
                  <c:v>4.190582</c:v>
                </c:pt>
                <c:pt idx="2883">
                  <c:v>4.1899680000000004</c:v>
                </c:pt>
                <c:pt idx="2884">
                  <c:v>4.1893370000000001</c:v>
                </c:pt>
                <c:pt idx="2885">
                  <c:v>4.1892160000000001</c:v>
                </c:pt>
                <c:pt idx="2886">
                  <c:v>4.1892810000000003</c:v>
                </c:pt>
                <c:pt idx="2887">
                  <c:v>4.1891449999999999</c:v>
                </c:pt>
                <c:pt idx="2888">
                  <c:v>4.189006</c:v>
                </c:pt>
                <c:pt idx="2889">
                  <c:v>4.1883330000000001</c:v>
                </c:pt>
                <c:pt idx="2890">
                  <c:v>4.187945</c:v>
                </c:pt>
                <c:pt idx="2891">
                  <c:v>4.1878159999999998</c:v>
                </c:pt>
                <c:pt idx="2892">
                  <c:v>4.1882659999999996</c:v>
                </c:pt>
                <c:pt idx="2893">
                  <c:v>4.1886219999999996</c:v>
                </c:pt>
                <c:pt idx="2894">
                  <c:v>4.188796</c:v>
                </c:pt>
                <c:pt idx="2895">
                  <c:v>4.1887350000000003</c:v>
                </c:pt>
                <c:pt idx="2896">
                  <c:v>4.1881190000000004</c:v>
                </c:pt>
                <c:pt idx="2897">
                  <c:v>4.1878739999999999</c:v>
                </c:pt>
                <c:pt idx="2898">
                  <c:v>4.1880119999999996</c:v>
                </c:pt>
                <c:pt idx="2899">
                  <c:v>4.1884569999999997</c:v>
                </c:pt>
                <c:pt idx="2900">
                  <c:v>4.1890650000000003</c:v>
                </c:pt>
                <c:pt idx="2901">
                  <c:v>4.1892569999999996</c:v>
                </c:pt>
                <c:pt idx="2902">
                  <c:v>4.1896519999999997</c:v>
                </c:pt>
                <c:pt idx="2903">
                  <c:v>4.1887270000000001</c:v>
                </c:pt>
                <c:pt idx="2904">
                  <c:v>4.1873519999999997</c:v>
                </c:pt>
                <c:pt idx="2905">
                  <c:v>4.1864290000000004</c:v>
                </c:pt>
                <c:pt idx="2906">
                  <c:v>4.186382</c:v>
                </c:pt>
                <c:pt idx="2907">
                  <c:v>4.1859159999999997</c:v>
                </c:pt>
                <c:pt idx="2908">
                  <c:v>4.1849239999999996</c:v>
                </c:pt>
                <c:pt idx="2909">
                  <c:v>4.1847599999999998</c:v>
                </c:pt>
                <c:pt idx="2910">
                  <c:v>4.185162</c:v>
                </c:pt>
                <c:pt idx="2911">
                  <c:v>4.184717</c:v>
                </c:pt>
                <c:pt idx="2912">
                  <c:v>4.1843260000000004</c:v>
                </c:pt>
                <c:pt idx="2913">
                  <c:v>4.1841460000000001</c:v>
                </c:pt>
                <c:pt idx="2914">
                  <c:v>4.1841239999999997</c:v>
                </c:pt>
                <c:pt idx="2915">
                  <c:v>4.1845249999999998</c:v>
                </c:pt>
                <c:pt idx="2916">
                  <c:v>4.1844999999999999</c:v>
                </c:pt>
                <c:pt idx="2917">
                  <c:v>4.1842490000000003</c:v>
                </c:pt>
                <c:pt idx="2918">
                  <c:v>4.1846579999999998</c:v>
                </c:pt>
                <c:pt idx="2919">
                  <c:v>4.1843630000000003</c:v>
                </c:pt>
                <c:pt idx="2920">
                  <c:v>4.1837169999999997</c:v>
                </c:pt>
                <c:pt idx="2921">
                  <c:v>4.1834509999999998</c:v>
                </c:pt>
                <c:pt idx="2922">
                  <c:v>4.182067</c:v>
                </c:pt>
                <c:pt idx="2923">
                  <c:v>4.1809469999999997</c:v>
                </c:pt>
                <c:pt idx="2924">
                  <c:v>4.1808880000000004</c:v>
                </c:pt>
                <c:pt idx="2925">
                  <c:v>4.1812459999999998</c:v>
                </c:pt>
                <c:pt idx="2926">
                  <c:v>4.181235</c:v>
                </c:pt>
                <c:pt idx="2927">
                  <c:v>4.181292</c:v>
                </c:pt>
                <c:pt idx="2928">
                  <c:v>4.181432</c:v>
                </c:pt>
                <c:pt idx="2929">
                  <c:v>4.1806260000000002</c:v>
                </c:pt>
                <c:pt idx="2930">
                  <c:v>4.1798669999999998</c:v>
                </c:pt>
                <c:pt idx="2931">
                  <c:v>4.1793139999999998</c:v>
                </c:pt>
                <c:pt idx="2932">
                  <c:v>4.1788959999999999</c:v>
                </c:pt>
                <c:pt idx="2933">
                  <c:v>4.1787400000000003</c:v>
                </c:pt>
                <c:pt idx="2934">
                  <c:v>4.1781829999999998</c:v>
                </c:pt>
                <c:pt idx="2935">
                  <c:v>4.1781790000000001</c:v>
                </c:pt>
                <c:pt idx="2936">
                  <c:v>4.1775510000000002</c:v>
                </c:pt>
                <c:pt idx="2937">
                  <c:v>4.1770759999999996</c:v>
                </c:pt>
                <c:pt idx="2938">
                  <c:v>4.1760679999999999</c:v>
                </c:pt>
                <c:pt idx="2939">
                  <c:v>4.1761619999999997</c:v>
                </c:pt>
                <c:pt idx="2940">
                  <c:v>4.1767469999999998</c:v>
                </c:pt>
                <c:pt idx="2941">
                  <c:v>4.1771640000000003</c:v>
                </c:pt>
                <c:pt idx="2942">
                  <c:v>4.1770389999999997</c:v>
                </c:pt>
                <c:pt idx="2943">
                  <c:v>4.1764669999999997</c:v>
                </c:pt>
                <c:pt idx="2944">
                  <c:v>4.1758850000000001</c:v>
                </c:pt>
                <c:pt idx="2945">
                  <c:v>4.1756580000000003</c:v>
                </c:pt>
                <c:pt idx="2946">
                  <c:v>4.1761359999999996</c:v>
                </c:pt>
                <c:pt idx="2947">
                  <c:v>4.1756979999999997</c:v>
                </c:pt>
                <c:pt idx="2948">
                  <c:v>4.1745359999999998</c:v>
                </c:pt>
                <c:pt idx="2949">
                  <c:v>4.1738160000000004</c:v>
                </c:pt>
                <c:pt idx="2950">
                  <c:v>4.1742059999999999</c:v>
                </c:pt>
                <c:pt idx="2951">
                  <c:v>4.1740089999999999</c:v>
                </c:pt>
                <c:pt idx="2952">
                  <c:v>4.1731429999999996</c:v>
                </c:pt>
                <c:pt idx="2953">
                  <c:v>4.173705</c:v>
                </c:pt>
                <c:pt idx="2954">
                  <c:v>4.1739790000000001</c:v>
                </c:pt>
                <c:pt idx="2955">
                  <c:v>4.1742939999999997</c:v>
                </c:pt>
                <c:pt idx="2956">
                  <c:v>4.1744050000000001</c:v>
                </c:pt>
                <c:pt idx="2957">
                  <c:v>4.175414</c:v>
                </c:pt>
                <c:pt idx="2958">
                  <c:v>4.17652</c:v>
                </c:pt>
                <c:pt idx="2959">
                  <c:v>4.1773059999999997</c:v>
                </c:pt>
                <c:pt idx="2960">
                  <c:v>4.1774930000000001</c:v>
                </c:pt>
                <c:pt idx="2961">
                  <c:v>4.1776770000000001</c:v>
                </c:pt>
                <c:pt idx="2962">
                  <c:v>4.1782950000000003</c:v>
                </c:pt>
                <c:pt idx="2963">
                  <c:v>4.1786950000000003</c:v>
                </c:pt>
                <c:pt idx="2964">
                  <c:v>4.179208</c:v>
                </c:pt>
                <c:pt idx="2965">
                  <c:v>4.1799609999999996</c:v>
                </c:pt>
                <c:pt idx="2966">
                  <c:v>4.1799559999999998</c:v>
                </c:pt>
                <c:pt idx="2967">
                  <c:v>4.179602</c:v>
                </c:pt>
                <c:pt idx="2968">
                  <c:v>4.1801899999999996</c:v>
                </c:pt>
                <c:pt idx="2969">
                  <c:v>4.1802640000000002</c:v>
                </c:pt>
                <c:pt idx="2970">
                  <c:v>4.1808009999999998</c:v>
                </c:pt>
                <c:pt idx="2971">
                  <c:v>4.1811749999999996</c:v>
                </c:pt>
                <c:pt idx="2972">
                  <c:v>4.1824300000000001</c:v>
                </c:pt>
                <c:pt idx="2973">
                  <c:v>4.184113</c:v>
                </c:pt>
                <c:pt idx="2974">
                  <c:v>4.1847779999999997</c:v>
                </c:pt>
                <c:pt idx="2975">
                  <c:v>4.1849740000000004</c:v>
                </c:pt>
                <c:pt idx="2976">
                  <c:v>4.1849699999999999</c:v>
                </c:pt>
                <c:pt idx="2977">
                  <c:v>4.1851859999999999</c:v>
                </c:pt>
                <c:pt idx="2978">
                  <c:v>4.1857049999999996</c:v>
                </c:pt>
                <c:pt idx="2979">
                  <c:v>4.186693</c:v>
                </c:pt>
                <c:pt idx="2980">
                  <c:v>4.1877389999999997</c:v>
                </c:pt>
                <c:pt idx="2981">
                  <c:v>4.1883119999999998</c:v>
                </c:pt>
                <c:pt idx="2982">
                  <c:v>4.1880360000000003</c:v>
                </c:pt>
                <c:pt idx="2983">
                  <c:v>4.1884240000000004</c:v>
                </c:pt>
                <c:pt idx="2984">
                  <c:v>4.1885890000000003</c:v>
                </c:pt>
                <c:pt idx="2985">
                  <c:v>4.1873889999999996</c:v>
                </c:pt>
                <c:pt idx="2986">
                  <c:v>4.1871400000000003</c:v>
                </c:pt>
                <c:pt idx="2987">
                  <c:v>4.1874900000000004</c:v>
                </c:pt>
                <c:pt idx="2988">
                  <c:v>4.1877149999999999</c:v>
                </c:pt>
                <c:pt idx="2989">
                  <c:v>4.187506</c:v>
                </c:pt>
                <c:pt idx="2990">
                  <c:v>4.1866529999999997</c:v>
                </c:pt>
                <c:pt idx="2991">
                  <c:v>4.1855919999999998</c:v>
                </c:pt>
                <c:pt idx="2992">
                  <c:v>4.1848749999999999</c:v>
                </c:pt>
                <c:pt idx="2993">
                  <c:v>4.1848349999999996</c:v>
                </c:pt>
                <c:pt idx="2994">
                  <c:v>4.18499</c:v>
                </c:pt>
                <c:pt idx="2995">
                  <c:v>4.1842459999999999</c:v>
                </c:pt>
                <c:pt idx="2996">
                  <c:v>4.1842220000000001</c:v>
                </c:pt>
                <c:pt idx="2997">
                  <c:v>4.1844679999999999</c:v>
                </c:pt>
                <c:pt idx="2998">
                  <c:v>4.1843750000000002</c:v>
                </c:pt>
                <c:pt idx="2999">
                  <c:v>4.1854979999999999</c:v>
                </c:pt>
                <c:pt idx="3000">
                  <c:v>4.185378</c:v>
                </c:pt>
                <c:pt idx="3001">
                  <c:v>4.1850930000000002</c:v>
                </c:pt>
                <c:pt idx="3002">
                  <c:v>4.1848770000000002</c:v>
                </c:pt>
                <c:pt idx="3003">
                  <c:v>4.1844520000000003</c:v>
                </c:pt>
                <c:pt idx="3004">
                  <c:v>4.1841059999999999</c:v>
                </c:pt>
                <c:pt idx="3005">
                  <c:v>4.1849749999999997</c:v>
                </c:pt>
                <c:pt idx="3006">
                  <c:v>4.1853189999999998</c:v>
                </c:pt>
                <c:pt idx="3007">
                  <c:v>4.1847110000000001</c:v>
                </c:pt>
                <c:pt idx="3008">
                  <c:v>4.1841869999999997</c:v>
                </c:pt>
                <c:pt idx="3009">
                  <c:v>4.1835430000000002</c:v>
                </c:pt>
                <c:pt idx="3010">
                  <c:v>4.1820040000000001</c:v>
                </c:pt>
                <c:pt idx="3011">
                  <c:v>4.1817840000000004</c:v>
                </c:pt>
                <c:pt idx="3012">
                  <c:v>4.1807610000000004</c:v>
                </c:pt>
                <c:pt idx="3013">
                  <c:v>4.1808630000000004</c:v>
                </c:pt>
                <c:pt idx="3014">
                  <c:v>4.1810619999999998</c:v>
                </c:pt>
                <c:pt idx="3015">
                  <c:v>4.1794690000000001</c:v>
                </c:pt>
                <c:pt idx="3016">
                  <c:v>4.1781600000000001</c:v>
                </c:pt>
                <c:pt idx="3017">
                  <c:v>4.1778040000000001</c:v>
                </c:pt>
                <c:pt idx="3018">
                  <c:v>4.1760580000000003</c:v>
                </c:pt>
                <c:pt idx="3019">
                  <c:v>4.1759190000000004</c:v>
                </c:pt>
                <c:pt idx="3020">
                  <c:v>4.175109</c:v>
                </c:pt>
                <c:pt idx="3021">
                  <c:v>4.1739220000000001</c:v>
                </c:pt>
                <c:pt idx="3022">
                  <c:v>4.1725180000000002</c:v>
                </c:pt>
                <c:pt idx="3023">
                  <c:v>4.1712809999999996</c:v>
                </c:pt>
                <c:pt idx="3024">
                  <c:v>4.1704350000000003</c:v>
                </c:pt>
                <c:pt idx="3025">
                  <c:v>4.1698630000000003</c:v>
                </c:pt>
                <c:pt idx="3026">
                  <c:v>4.1697839999999999</c:v>
                </c:pt>
                <c:pt idx="3027">
                  <c:v>4.1695440000000001</c:v>
                </c:pt>
                <c:pt idx="3028">
                  <c:v>4.1692939999999998</c:v>
                </c:pt>
                <c:pt idx="3029">
                  <c:v>4.1688450000000001</c:v>
                </c:pt>
                <c:pt idx="3030">
                  <c:v>4.1678850000000001</c:v>
                </c:pt>
                <c:pt idx="3031">
                  <c:v>4.1668909999999997</c:v>
                </c:pt>
                <c:pt idx="3032">
                  <c:v>4.16737</c:v>
                </c:pt>
                <c:pt idx="3033">
                  <c:v>4.1674389999999999</c:v>
                </c:pt>
                <c:pt idx="3034">
                  <c:v>4.1677679999999997</c:v>
                </c:pt>
                <c:pt idx="3035">
                  <c:v>4.1677600000000004</c:v>
                </c:pt>
                <c:pt idx="3036">
                  <c:v>4.1677929999999996</c:v>
                </c:pt>
                <c:pt idx="3037">
                  <c:v>4.167516</c:v>
                </c:pt>
                <c:pt idx="3038">
                  <c:v>4.1666619999999996</c:v>
                </c:pt>
                <c:pt idx="3039">
                  <c:v>4.1659560000000004</c:v>
                </c:pt>
                <c:pt idx="3040">
                  <c:v>4.16608</c:v>
                </c:pt>
                <c:pt idx="3041">
                  <c:v>4.1661989999999998</c:v>
                </c:pt>
                <c:pt idx="3042">
                  <c:v>4.1671339999999999</c:v>
                </c:pt>
                <c:pt idx="3043">
                  <c:v>4.1668580000000004</c:v>
                </c:pt>
                <c:pt idx="3044">
                  <c:v>4.1656690000000003</c:v>
                </c:pt>
                <c:pt idx="3045">
                  <c:v>4.1664440000000003</c:v>
                </c:pt>
                <c:pt idx="3046">
                  <c:v>4.1653310000000001</c:v>
                </c:pt>
                <c:pt idx="3047">
                  <c:v>4.1655220000000002</c:v>
                </c:pt>
                <c:pt idx="3048">
                  <c:v>4.1652170000000002</c:v>
                </c:pt>
                <c:pt idx="3049">
                  <c:v>4.1642440000000001</c:v>
                </c:pt>
                <c:pt idx="3050">
                  <c:v>4.1631210000000003</c:v>
                </c:pt>
                <c:pt idx="3051">
                  <c:v>4.1615719999999996</c:v>
                </c:pt>
                <c:pt idx="3052">
                  <c:v>4.1616850000000003</c:v>
                </c:pt>
                <c:pt idx="3053">
                  <c:v>4.1613629999999997</c:v>
                </c:pt>
                <c:pt idx="3054">
                  <c:v>4.1614329999999997</c:v>
                </c:pt>
                <c:pt idx="3055">
                  <c:v>4.1602030000000001</c:v>
                </c:pt>
                <c:pt idx="3056">
                  <c:v>4.1590160000000003</c:v>
                </c:pt>
                <c:pt idx="3057">
                  <c:v>4.1589919999999996</c:v>
                </c:pt>
                <c:pt idx="3058">
                  <c:v>4.1590559999999996</c:v>
                </c:pt>
                <c:pt idx="3059">
                  <c:v>4.1591250000000004</c:v>
                </c:pt>
                <c:pt idx="3060">
                  <c:v>4.1597270000000002</c:v>
                </c:pt>
                <c:pt idx="3061">
                  <c:v>4.1589020000000003</c:v>
                </c:pt>
                <c:pt idx="3062">
                  <c:v>4.1583370000000004</c:v>
                </c:pt>
                <c:pt idx="3063">
                  <c:v>4.1580510000000004</c:v>
                </c:pt>
                <c:pt idx="3064">
                  <c:v>4.1573120000000001</c:v>
                </c:pt>
                <c:pt idx="3065">
                  <c:v>4.15726</c:v>
                </c:pt>
                <c:pt idx="3066">
                  <c:v>4.1572440000000004</c:v>
                </c:pt>
                <c:pt idx="3067">
                  <c:v>4.15754</c:v>
                </c:pt>
                <c:pt idx="3068">
                  <c:v>4.1577299999999999</c:v>
                </c:pt>
                <c:pt idx="3069">
                  <c:v>4.1576979999999999</c:v>
                </c:pt>
                <c:pt idx="3070">
                  <c:v>4.1572889999999996</c:v>
                </c:pt>
                <c:pt idx="3071">
                  <c:v>4.1572209999999998</c:v>
                </c:pt>
                <c:pt idx="3072">
                  <c:v>4.1572680000000002</c:v>
                </c:pt>
                <c:pt idx="3073">
                  <c:v>4.1568680000000002</c:v>
                </c:pt>
                <c:pt idx="3074">
                  <c:v>4.1568670000000001</c:v>
                </c:pt>
                <c:pt idx="3075">
                  <c:v>4.1563850000000002</c:v>
                </c:pt>
                <c:pt idx="3076">
                  <c:v>4.1556949999999997</c:v>
                </c:pt>
                <c:pt idx="3077">
                  <c:v>4.1561909999999997</c:v>
                </c:pt>
                <c:pt idx="3078">
                  <c:v>4.1557529999999998</c:v>
                </c:pt>
                <c:pt idx="3079">
                  <c:v>4.1550500000000001</c:v>
                </c:pt>
                <c:pt idx="3080">
                  <c:v>4.1553740000000001</c:v>
                </c:pt>
                <c:pt idx="3081">
                  <c:v>4.155653</c:v>
                </c:pt>
                <c:pt idx="3082">
                  <c:v>4.1558789999999997</c:v>
                </c:pt>
                <c:pt idx="3083">
                  <c:v>4.1557130000000004</c:v>
                </c:pt>
                <c:pt idx="3084">
                  <c:v>4.1554140000000004</c:v>
                </c:pt>
                <c:pt idx="3085">
                  <c:v>4.1556129999999998</c:v>
                </c:pt>
                <c:pt idx="3086">
                  <c:v>4.155335</c:v>
                </c:pt>
                <c:pt idx="3087">
                  <c:v>4.1553170000000001</c:v>
                </c:pt>
                <c:pt idx="3088">
                  <c:v>4.1554180000000001</c:v>
                </c:pt>
                <c:pt idx="3089">
                  <c:v>4.1550779999999996</c:v>
                </c:pt>
                <c:pt idx="3090">
                  <c:v>4.1543460000000003</c:v>
                </c:pt>
                <c:pt idx="3091">
                  <c:v>4.1540749999999997</c:v>
                </c:pt>
                <c:pt idx="3092">
                  <c:v>4.1537030000000001</c:v>
                </c:pt>
                <c:pt idx="3093">
                  <c:v>4.1532730000000004</c:v>
                </c:pt>
                <c:pt idx="3094">
                  <c:v>4.1526069999999997</c:v>
                </c:pt>
                <c:pt idx="3095">
                  <c:v>4.152323</c:v>
                </c:pt>
                <c:pt idx="3096">
                  <c:v>4.1526249999999996</c:v>
                </c:pt>
                <c:pt idx="3097">
                  <c:v>4.1527029999999998</c:v>
                </c:pt>
                <c:pt idx="3098">
                  <c:v>4.1534659999999999</c:v>
                </c:pt>
                <c:pt idx="3099">
                  <c:v>4.1541790000000001</c:v>
                </c:pt>
                <c:pt idx="3100">
                  <c:v>4.1545649999999998</c:v>
                </c:pt>
                <c:pt idx="3101">
                  <c:v>4.155246</c:v>
                </c:pt>
                <c:pt idx="3102">
                  <c:v>4.1553129999999996</c:v>
                </c:pt>
                <c:pt idx="3103">
                  <c:v>4.1552259999999999</c:v>
                </c:pt>
                <c:pt idx="3104">
                  <c:v>4.155189</c:v>
                </c:pt>
                <c:pt idx="3105">
                  <c:v>4.1560329999999999</c:v>
                </c:pt>
                <c:pt idx="3106">
                  <c:v>4.1560189999999997</c:v>
                </c:pt>
                <c:pt idx="3107">
                  <c:v>4.1557490000000001</c:v>
                </c:pt>
                <c:pt idx="3108">
                  <c:v>4.1556870000000004</c:v>
                </c:pt>
                <c:pt idx="3109">
                  <c:v>4.1559679999999997</c:v>
                </c:pt>
                <c:pt idx="3110">
                  <c:v>4.1558669999999998</c:v>
                </c:pt>
                <c:pt idx="3111">
                  <c:v>4.1562400000000004</c:v>
                </c:pt>
                <c:pt idx="3112">
                  <c:v>4.1560439999999996</c:v>
                </c:pt>
                <c:pt idx="3113">
                  <c:v>4.1551689999999999</c:v>
                </c:pt>
                <c:pt idx="3114">
                  <c:v>4.1547270000000003</c:v>
                </c:pt>
                <c:pt idx="3115">
                  <c:v>4.1552059999999997</c:v>
                </c:pt>
                <c:pt idx="3116">
                  <c:v>4.1551369999999999</c:v>
                </c:pt>
                <c:pt idx="3117">
                  <c:v>4.1548670000000003</c:v>
                </c:pt>
                <c:pt idx="3118">
                  <c:v>4.1546159999999999</c:v>
                </c:pt>
                <c:pt idx="3119">
                  <c:v>4.1541709999999998</c:v>
                </c:pt>
                <c:pt idx="3120">
                  <c:v>4.1541240000000004</c:v>
                </c:pt>
                <c:pt idx="3121">
                  <c:v>4.1543039999999998</c:v>
                </c:pt>
                <c:pt idx="3122">
                  <c:v>4.1541329999999999</c:v>
                </c:pt>
                <c:pt idx="3123">
                  <c:v>4.153708</c:v>
                </c:pt>
                <c:pt idx="3124">
                  <c:v>4.1531570000000002</c:v>
                </c:pt>
                <c:pt idx="3125">
                  <c:v>4.1527609999999999</c:v>
                </c:pt>
                <c:pt idx="3126">
                  <c:v>4.1524799999999997</c:v>
                </c:pt>
                <c:pt idx="3127">
                  <c:v>4.1520710000000003</c:v>
                </c:pt>
                <c:pt idx="3128">
                  <c:v>4.1521699999999999</c:v>
                </c:pt>
                <c:pt idx="3129">
                  <c:v>4.1531099999999999</c:v>
                </c:pt>
                <c:pt idx="3130">
                  <c:v>4.1536939999999998</c:v>
                </c:pt>
                <c:pt idx="3131">
                  <c:v>4.1537569999999997</c:v>
                </c:pt>
                <c:pt idx="3132">
                  <c:v>4.1535099999999998</c:v>
                </c:pt>
                <c:pt idx="3133">
                  <c:v>4.1529350000000003</c:v>
                </c:pt>
                <c:pt idx="3134">
                  <c:v>4.1525749999999997</c:v>
                </c:pt>
                <c:pt idx="3135">
                  <c:v>4.1522990000000002</c:v>
                </c:pt>
                <c:pt idx="3136">
                  <c:v>4.1524000000000001</c:v>
                </c:pt>
                <c:pt idx="3137">
                  <c:v>4.1523079999999997</c:v>
                </c:pt>
                <c:pt idx="3138">
                  <c:v>4.1521280000000003</c:v>
                </c:pt>
                <c:pt idx="3139">
                  <c:v>4.1527820000000002</c:v>
                </c:pt>
                <c:pt idx="3140">
                  <c:v>4.1536429999999998</c:v>
                </c:pt>
                <c:pt idx="3141">
                  <c:v>4.1542370000000002</c:v>
                </c:pt>
                <c:pt idx="3142">
                  <c:v>4.1547660000000004</c:v>
                </c:pt>
                <c:pt idx="3143">
                  <c:v>4.1548090000000002</c:v>
                </c:pt>
                <c:pt idx="3144">
                  <c:v>4.1554339999999996</c:v>
                </c:pt>
                <c:pt idx="3145">
                  <c:v>4.156428</c:v>
                </c:pt>
                <c:pt idx="3146">
                  <c:v>4.1566400000000003</c:v>
                </c:pt>
                <c:pt idx="3147">
                  <c:v>4.1561000000000003</c:v>
                </c:pt>
                <c:pt idx="3148">
                  <c:v>4.1550190000000002</c:v>
                </c:pt>
                <c:pt idx="3149">
                  <c:v>4.1548189999999998</c:v>
                </c:pt>
                <c:pt idx="3150">
                  <c:v>4.154801</c:v>
                </c:pt>
                <c:pt idx="3151">
                  <c:v>4.1545079999999999</c:v>
                </c:pt>
                <c:pt idx="3152">
                  <c:v>4.1547419999999997</c:v>
                </c:pt>
                <c:pt idx="3153">
                  <c:v>4.1549670000000001</c:v>
                </c:pt>
                <c:pt idx="3154">
                  <c:v>4.1555280000000003</c:v>
                </c:pt>
                <c:pt idx="3155">
                  <c:v>4.15585</c:v>
                </c:pt>
                <c:pt idx="3156">
                  <c:v>4.1558539999999997</c:v>
                </c:pt>
                <c:pt idx="3157">
                  <c:v>4.1556810000000004</c:v>
                </c:pt>
                <c:pt idx="3158">
                  <c:v>4.1549339999999999</c:v>
                </c:pt>
                <c:pt idx="3159">
                  <c:v>4.1544660000000002</c:v>
                </c:pt>
                <c:pt idx="3160">
                  <c:v>4.1541259999999998</c:v>
                </c:pt>
                <c:pt idx="3161">
                  <c:v>4.1543659999999996</c:v>
                </c:pt>
                <c:pt idx="3162">
                  <c:v>4.154998</c:v>
                </c:pt>
                <c:pt idx="3163">
                  <c:v>4.1554320000000002</c:v>
                </c:pt>
                <c:pt idx="3164">
                  <c:v>4.1559150000000002</c:v>
                </c:pt>
                <c:pt idx="3165">
                  <c:v>4.1554849999999997</c:v>
                </c:pt>
                <c:pt idx="3166">
                  <c:v>4.1550089999999997</c:v>
                </c:pt>
                <c:pt idx="3167">
                  <c:v>4.1553449999999996</c:v>
                </c:pt>
                <c:pt idx="3168">
                  <c:v>4.1553979999999999</c:v>
                </c:pt>
                <c:pt idx="3169">
                  <c:v>4.1555749999999998</c:v>
                </c:pt>
                <c:pt idx="3170">
                  <c:v>4.1557649999999997</c:v>
                </c:pt>
                <c:pt idx="3171">
                  <c:v>4.1560930000000003</c:v>
                </c:pt>
                <c:pt idx="3172">
                  <c:v>4.1559020000000002</c:v>
                </c:pt>
                <c:pt idx="3173">
                  <c:v>4.1560879999999996</c:v>
                </c:pt>
                <c:pt idx="3174">
                  <c:v>4.1564750000000004</c:v>
                </c:pt>
                <c:pt idx="3175">
                  <c:v>4.1570809999999998</c:v>
                </c:pt>
                <c:pt idx="3176">
                  <c:v>4.1578980000000003</c:v>
                </c:pt>
                <c:pt idx="3177">
                  <c:v>4.1579899999999999</c:v>
                </c:pt>
                <c:pt idx="3178">
                  <c:v>4.1576560000000002</c:v>
                </c:pt>
                <c:pt idx="3179">
                  <c:v>4.1566369999999999</c:v>
                </c:pt>
                <c:pt idx="3180">
                  <c:v>4.1555679999999997</c:v>
                </c:pt>
                <c:pt idx="3181">
                  <c:v>4.1551679999999998</c:v>
                </c:pt>
                <c:pt idx="3182">
                  <c:v>4.1553380000000004</c:v>
                </c:pt>
                <c:pt idx="3183">
                  <c:v>4.1553990000000001</c:v>
                </c:pt>
                <c:pt idx="3184">
                  <c:v>4.155411</c:v>
                </c:pt>
                <c:pt idx="3185">
                  <c:v>4.1556959999999998</c:v>
                </c:pt>
                <c:pt idx="3186">
                  <c:v>4.1561570000000003</c:v>
                </c:pt>
                <c:pt idx="3187">
                  <c:v>4.1559499999999998</c:v>
                </c:pt>
                <c:pt idx="3188">
                  <c:v>4.1547900000000002</c:v>
                </c:pt>
                <c:pt idx="3189">
                  <c:v>4.1539840000000003</c:v>
                </c:pt>
                <c:pt idx="3190">
                  <c:v>4.1533980000000001</c:v>
                </c:pt>
                <c:pt idx="3191">
                  <c:v>4.1524729999999996</c:v>
                </c:pt>
                <c:pt idx="3192">
                  <c:v>4.151948</c:v>
                </c:pt>
                <c:pt idx="3193">
                  <c:v>4.1523450000000004</c:v>
                </c:pt>
                <c:pt idx="3194">
                  <c:v>4.1529879999999997</c:v>
                </c:pt>
                <c:pt idx="3195">
                  <c:v>4.1524279999999996</c:v>
                </c:pt>
                <c:pt idx="3196">
                  <c:v>4.1524349999999997</c:v>
                </c:pt>
                <c:pt idx="3197">
                  <c:v>4.1522610000000002</c:v>
                </c:pt>
                <c:pt idx="3198">
                  <c:v>4.1522500000000004</c:v>
                </c:pt>
                <c:pt idx="3199">
                  <c:v>4.1530420000000001</c:v>
                </c:pt>
                <c:pt idx="3200">
                  <c:v>4.1523870000000001</c:v>
                </c:pt>
                <c:pt idx="3201">
                  <c:v>4.153359</c:v>
                </c:pt>
                <c:pt idx="3202">
                  <c:v>4.1537379999999997</c:v>
                </c:pt>
                <c:pt idx="3203">
                  <c:v>4.153816</c:v>
                </c:pt>
                <c:pt idx="3204">
                  <c:v>4.1537850000000001</c:v>
                </c:pt>
                <c:pt idx="3205">
                  <c:v>4.1536520000000001</c:v>
                </c:pt>
                <c:pt idx="3206">
                  <c:v>4.1538190000000004</c:v>
                </c:pt>
                <c:pt idx="3207">
                  <c:v>4.1537040000000003</c:v>
                </c:pt>
                <c:pt idx="3208">
                  <c:v>4.1541050000000004</c:v>
                </c:pt>
                <c:pt idx="3209">
                  <c:v>4.1542839999999996</c:v>
                </c:pt>
                <c:pt idx="3210">
                  <c:v>4.154369</c:v>
                </c:pt>
                <c:pt idx="3211">
                  <c:v>4.154744</c:v>
                </c:pt>
                <c:pt idx="3212">
                  <c:v>4.15482</c:v>
                </c:pt>
                <c:pt idx="3213">
                  <c:v>4.1553659999999999</c:v>
                </c:pt>
                <c:pt idx="3214">
                  <c:v>4.1558859999999997</c:v>
                </c:pt>
                <c:pt idx="3215">
                  <c:v>4.1563230000000004</c:v>
                </c:pt>
                <c:pt idx="3216">
                  <c:v>4.1566720000000004</c:v>
                </c:pt>
                <c:pt idx="3217">
                  <c:v>4.1562950000000001</c:v>
                </c:pt>
                <c:pt idx="3218">
                  <c:v>4.1567340000000002</c:v>
                </c:pt>
                <c:pt idx="3219">
                  <c:v>4.157146</c:v>
                </c:pt>
                <c:pt idx="3220">
                  <c:v>4.1577409999999997</c:v>
                </c:pt>
                <c:pt idx="3221">
                  <c:v>4.1576029999999999</c:v>
                </c:pt>
                <c:pt idx="3222">
                  <c:v>4.1577070000000003</c:v>
                </c:pt>
                <c:pt idx="3223">
                  <c:v>4.1576120000000003</c:v>
                </c:pt>
                <c:pt idx="3224">
                  <c:v>4.1574929999999997</c:v>
                </c:pt>
                <c:pt idx="3225">
                  <c:v>4.1572310000000003</c:v>
                </c:pt>
                <c:pt idx="3226">
                  <c:v>4.1569529999999997</c:v>
                </c:pt>
                <c:pt idx="3227">
                  <c:v>4.1566859999999997</c:v>
                </c:pt>
                <c:pt idx="3228">
                  <c:v>4.1565450000000004</c:v>
                </c:pt>
                <c:pt idx="3229">
                  <c:v>4.1571910000000001</c:v>
                </c:pt>
                <c:pt idx="3230">
                  <c:v>4.1574580000000001</c:v>
                </c:pt>
                <c:pt idx="3231">
                  <c:v>4.1583040000000002</c:v>
                </c:pt>
                <c:pt idx="3232">
                  <c:v>4.1580849999999998</c:v>
                </c:pt>
                <c:pt idx="3233">
                  <c:v>4.1580269999999997</c:v>
                </c:pt>
                <c:pt idx="3234">
                  <c:v>4.1588120000000002</c:v>
                </c:pt>
                <c:pt idx="3235">
                  <c:v>4.159135</c:v>
                </c:pt>
                <c:pt idx="3236">
                  <c:v>4.1593059999999999</c:v>
                </c:pt>
                <c:pt idx="3237">
                  <c:v>4.1593479999999996</c:v>
                </c:pt>
                <c:pt idx="3238">
                  <c:v>4.1614269999999998</c:v>
                </c:pt>
                <c:pt idx="3239">
                  <c:v>4.161994</c:v>
                </c:pt>
                <c:pt idx="3240">
                  <c:v>4.161988</c:v>
                </c:pt>
                <c:pt idx="3241">
                  <c:v>4.1626890000000003</c:v>
                </c:pt>
                <c:pt idx="3242">
                  <c:v>4.1626370000000001</c:v>
                </c:pt>
                <c:pt idx="3243">
                  <c:v>4.1626459999999996</c:v>
                </c:pt>
                <c:pt idx="3244">
                  <c:v>4.1629209999999999</c:v>
                </c:pt>
                <c:pt idx="3245">
                  <c:v>4.1622110000000001</c:v>
                </c:pt>
                <c:pt idx="3246">
                  <c:v>4.1616080000000002</c:v>
                </c:pt>
                <c:pt idx="3247">
                  <c:v>4.1616379999999999</c:v>
                </c:pt>
                <c:pt idx="3248">
                  <c:v>4.1627549999999998</c:v>
                </c:pt>
                <c:pt idx="3249">
                  <c:v>4.162223</c:v>
                </c:pt>
                <c:pt idx="3250">
                  <c:v>4.1626469999999998</c:v>
                </c:pt>
                <c:pt idx="3251">
                  <c:v>4.1621269999999999</c:v>
                </c:pt>
                <c:pt idx="3252">
                  <c:v>4.160933</c:v>
                </c:pt>
                <c:pt idx="3253">
                  <c:v>4.1600299999999999</c:v>
                </c:pt>
                <c:pt idx="3254">
                  <c:v>4.1603130000000004</c:v>
                </c:pt>
                <c:pt idx="3255">
                  <c:v>4.1592159999999998</c:v>
                </c:pt>
                <c:pt idx="3256">
                  <c:v>4.1589130000000001</c:v>
                </c:pt>
                <c:pt idx="3257">
                  <c:v>4.1593689999999999</c:v>
                </c:pt>
                <c:pt idx="3258">
                  <c:v>4.1597090000000003</c:v>
                </c:pt>
                <c:pt idx="3259">
                  <c:v>4.1593929999999997</c:v>
                </c:pt>
                <c:pt idx="3260">
                  <c:v>4.1597390000000001</c:v>
                </c:pt>
                <c:pt idx="3261">
                  <c:v>4.1598199999999999</c:v>
                </c:pt>
                <c:pt idx="3262">
                  <c:v>4.159923</c:v>
                </c:pt>
                <c:pt idx="3263">
                  <c:v>4.1596359999999999</c:v>
                </c:pt>
                <c:pt idx="3264">
                  <c:v>4.158048</c:v>
                </c:pt>
                <c:pt idx="3265">
                  <c:v>4.1572240000000003</c:v>
                </c:pt>
                <c:pt idx="3266">
                  <c:v>4.158067</c:v>
                </c:pt>
                <c:pt idx="3267">
                  <c:v>4.1581340000000004</c:v>
                </c:pt>
                <c:pt idx="3268">
                  <c:v>4.1576029999999999</c:v>
                </c:pt>
                <c:pt idx="3269">
                  <c:v>4.1573729999999998</c:v>
                </c:pt>
                <c:pt idx="3270">
                  <c:v>4.1571350000000002</c:v>
                </c:pt>
                <c:pt idx="3271">
                  <c:v>4.1577359999999999</c:v>
                </c:pt>
                <c:pt idx="3272">
                  <c:v>4.1578559999999998</c:v>
                </c:pt>
                <c:pt idx="3273">
                  <c:v>4.1584000000000003</c:v>
                </c:pt>
                <c:pt idx="3274">
                  <c:v>4.1588039999999999</c:v>
                </c:pt>
                <c:pt idx="3275">
                  <c:v>4.159408</c:v>
                </c:pt>
                <c:pt idx="3276">
                  <c:v>4.1588260000000004</c:v>
                </c:pt>
                <c:pt idx="3277">
                  <c:v>4.1615729999999997</c:v>
                </c:pt>
                <c:pt idx="3278">
                  <c:v>4.1615270000000004</c:v>
                </c:pt>
                <c:pt idx="3279">
                  <c:v>4.161575</c:v>
                </c:pt>
                <c:pt idx="3280">
                  <c:v>4.1629180000000003</c:v>
                </c:pt>
                <c:pt idx="3281">
                  <c:v>4.1630609999999999</c:v>
                </c:pt>
                <c:pt idx="3282">
                  <c:v>4.1633990000000001</c:v>
                </c:pt>
                <c:pt idx="3283">
                  <c:v>4.1636300000000004</c:v>
                </c:pt>
                <c:pt idx="3284">
                  <c:v>4.1632049999999996</c:v>
                </c:pt>
                <c:pt idx="3285">
                  <c:v>4.1637510000000004</c:v>
                </c:pt>
                <c:pt idx="3286">
                  <c:v>4.1632429999999996</c:v>
                </c:pt>
                <c:pt idx="3287">
                  <c:v>4.1640069999999998</c:v>
                </c:pt>
                <c:pt idx="3288">
                  <c:v>4.1640290000000002</c:v>
                </c:pt>
                <c:pt idx="3289">
                  <c:v>4.1654910000000003</c:v>
                </c:pt>
                <c:pt idx="3290">
                  <c:v>4.166042</c:v>
                </c:pt>
                <c:pt idx="3291">
                  <c:v>4.1663860000000001</c:v>
                </c:pt>
                <c:pt idx="3292">
                  <c:v>4.1677900000000001</c:v>
                </c:pt>
                <c:pt idx="3293">
                  <c:v>4.1685559999999997</c:v>
                </c:pt>
                <c:pt idx="3294">
                  <c:v>4.1676729999999997</c:v>
                </c:pt>
                <c:pt idx="3295">
                  <c:v>4.16974</c:v>
                </c:pt>
                <c:pt idx="3296">
                  <c:v>4.1712439999999997</c:v>
                </c:pt>
                <c:pt idx="3297">
                  <c:v>4.1720379999999997</c:v>
                </c:pt>
                <c:pt idx="3298">
                  <c:v>4.1725909999999997</c:v>
                </c:pt>
                <c:pt idx="3299">
                  <c:v>4.1734429999999998</c:v>
                </c:pt>
                <c:pt idx="3300">
                  <c:v>4.1734530000000003</c:v>
                </c:pt>
                <c:pt idx="3301">
                  <c:v>4.1743750000000004</c:v>
                </c:pt>
                <c:pt idx="3302">
                  <c:v>4.1759570000000004</c:v>
                </c:pt>
                <c:pt idx="3303">
                  <c:v>4.1764000000000001</c:v>
                </c:pt>
                <c:pt idx="3304">
                  <c:v>4.1765800000000004</c:v>
                </c:pt>
                <c:pt idx="3305">
                  <c:v>4.1772929999999997</c:v>
                </c:pt>
                <c:pt idx="3306">
                  <c:v>4.1771859999999998</c:v>
                </c:pt>
                <c:pt idx="3307">
                  <c:v>4.17692</c:v>
                </c:pt>
                <c:pt idx="3308">
                  <c:v>4.1762969999999999</c:v>
                </c:pt>
                <c:pt idx="3309">
                  <c:v>4.175967</c:v>
                </c:pt>
                <c:pt idx="3310">
                  <c:v>4.1768429999999999</c:v>
                </c:pt>
                <c:pt idx="3311">
                  <c:v>4.1775609999999999</c:v>
                </c:pt>
                <c:pt idx="3312">
                  <c:v>4.1775029999999997</c:v>
                </c:pt>
                <c:pt idx="3313">
                  <c:v>4.1782199999999996</c:v>
                </c:pt>
                <c:pt idx="3314">
                  <c:v>4.1804170000000003</c:v>
                </c:pt>
                <c:pt idx="3315">
                  <c:v>4.181648</c:v>
                </c:pt>
                <c:pt idx="3316">
                  <c:v>4.1820510000000004</c:v>
                </c:pt>
                <c:pt idx="3317">
                  <c:v>4.1818629999999999</c:v>
                </c:pt>
                <c:pt idx="3318">
                  <c:v>4.1817570000000002</c:v>
                </c:pt>
                <c:pt idx="3319">
                  <c:v>4.1832399999999996</c:v>
                </c:pt>
                <c:pt idx="3320">
                  <c:v>4.183192</c:v>
                </c:pt>
                <c:pt idx="3321">
                  <c:v>4.1826299999999996</c:v>
                </c:pt>
                <c:pt idx="3322">
                  <c:v>4.183033</c:v>
                </c:pt>
                <c:pt idx="3323">
                  <c:v>4.1828830000000004</c:v>
                </c:pt>
                <c:pt idx="3324">
                  <c:v>4.1825609999999998</c:v>
                </c:pt>
                <c:pt idx="3325">
                  <c:v>4.182601</c:v>
                </c:pt>
                <c:pt idx="3326">
                  <c:v>4.1831589999999998</c:v>
                </c:pt>
                <c:pt idx="3327">
                  <c:v>4.1814450000000001</c:v>
                </c:pt>
                <c:pt idx="3328">
                  <c:v>4.1811730000000003</c:v>
                </c:pt>
                <c:pt idx="3329">
                  <c:v>4.1811590000000001</c:v>
                </c:pt>
                <c:pt idx="3330">
                  <c:v>4.1811540000000003</c:v>
                </c:pt>
                <c:pt idx="3331">
                  <c:v>4.1805440000000003</c:v>
                </c:pt>
                <c:pt idx="3332">
                  <c:v>4.1803400000000002</c:v>
                </c:pt>
                <c:pt idx="3333">
                  <c:v>4.1816430000000002</c:v>
                </c:pt>
                <c:pt idx="3334">
                  <c:v>4.1822739999999996</c:v>
                </c:pt>
                <c:pt idx="3335">
                  <c:v>4.1823620000000004</c:v>
                </c:pt>
                <c:pt idx="3336">
                  <c:v>4.1829619999999998</c:v>
                </c:pt>
                <c:pt idx="3337">
                  <c:v>4.1828659999999998</c:v>
                </c:pt>
                <c:pt idx="3338">
                  <c:v>4.1826319999999999</c:v>
                </c:pt>
                <c:pt idx="3339">
                  <c:v>4.1821359999999999</c:v>
                </c:pt>
                <c:pt idx="3340">
                  <c:v>4.1816589999999998</c:v>
                </c:pt>
                <c:pt idx="3341">
                  <c:v>4.1821999999999999</c:v>
                </c:pt>
                <c:pt idx="3342">
                  <c:v>4.1817489999999999</c:v>
                </c:pt>
                <c:pt idx="3343">
                  <c:v>4.1815259999999999</c:v>
                </c:pt>
                <c:pt idx="3344">
                  <c:v>4.1812779999999998</c:v>
                </c:pt>
                <c:pt idx="3345">
                  <c:v>4.1809900000000004</c:v>
                </c:pt>
                <c:pt idx="3346">
                  <c:v>4.180841</c:v>
                </c:pt>
                <c:pt idx="3347">
                  <c:v>4.1809539999999998</c:v>
                </c:pt>
                <c:pt idx="3348">
                  <c:v>4.180345</c:v>
                </c:pt>
                <c:pt idx="3349">
                  <c:v>4.1808480000000001</c:v>
                </c:pt>
                <c:pt idx="3350">
                  <c:v>4.1809779999999996</c:v>
                </c:pt>
                <c:pt idx="3351">
                  <c:v>4.1800940000000004</c:v>
                </c:pt>
                <c:pt idx="3352">
                  <c:v>4.1797389999999996</c:v>
                </c:pt>
                <c:pt idx="3353">
                  <c:v>4.1798029999999997</c:v>
                </c:pt>
                <c:pt idx="3354">
                  <c:v>4.1800179999999996</c:v>
                </c:pt>
                <c:pt idx="3355">
                  <c:v>4.1799679999999997</c:v>
                </c:pt>
                <c:pt idx="3356">
                  <c:v>4.1798780000000004</c:v>
                </c:pt>
                <c:pt idx="3357">
                  <c:v>4.1806169999999998</c:v>
                </c:pt>
                <c:pt idx="3358">
                  <c:v>4.181311</c:v>
                </c:pt>
                <c:pt idx="3359">
                  <c:v>4.182016</c:v>
                </c:pt>
                <c:pt idx="3360">
                  <c:v>4.1804240000000004</c:v>
                </c:pt>
                <c:pt idx="3361">
                  <c:v>4.1796889999999998</c:v>
                </c:pt>
                <c:pt idx="3362">
                  <c:v>4.1786159999999999</c:v>
                </c:pt>
                <c:pt idx="3363">
                  <c:v>4.1771250000000002</c:v>
                </c:pt>
                <c:pt idx="3364">
                  <c:v>4.1770370000000003</c:v>
                </c:pt>
                <c:pt idx="3365">
                  <c:v>4.1775169999999999</c:v>
                </c:pt>
                <c:pt idx="3366">
                  <c:v>4.1769759999999998</c:v>
                </c:pt>
                <c:pt idx="3367">
                  <c:v>4.1771440000000002</c:v>
                </c:pt>
                <c:pt idx="3368">
                  <c:v>4.1778209999999998</c:v>
                </c:pt>
                <c:pt idx="3369">
                  <c:v>4.1763329999999996</c:v>
                </c:pt>
                <c:pt idx="3370">
                  <c:v>4.1760950000000001</c:v>
                </c:pt>
                <c:pt idx="3371">
                  <c:v>4.1757109999999997</c:v>
                </c:pt>
                <c:pt idx="3372">
                  <c:v>4.1750369999999997</c:v>
                </c:pt>
                <c:pt idx="3373">
                  <c:v>4.1747620000000003</c:v>
                </c:pt>
                <c:pt idx="3374">
                  <c:v>4.175548</c:v>
                </c:pt>
                <c:pt idx="3375">
                  <c:v>4.1758959999999998</c:v>
                </c:pt>
                <c:pt idx="3376">
                  <c:v>4.1760279999999996</c:v>
                </c:pt>
                <c:pt idx="3377">
                  <c:v>4.1769280000000002</c:v>
                </c:pt>
                <c:pt idx="3378">
                  <c:v>4.1769299999999996</c:v>
                </c:pt>
                <c:pt idx="3379">
                  <c:v>4.1765119999999998</c:v>
                </c:pt>
                <c:pt idx="3380">
                  <c:v>4.1757249999999999</c:v>
                </c:pt>
                <c:pt idx="3381">
                  <c:v>4.1755750000000003</c:v>
                </c:pt>
                <c:pt idx="3382">
                  <c:v>4.1753229999999997</c:v>
                </c:pt>
                <c:pt idx="3383">
                  <c:v>4.1739389999999998</c:v>
                </c:pt>
                <c:pt idx="3384">
                  <c:v>4.1724480000000002</c:v>
                </c:pt>
                <c:pt idx="3385">
                  <c:v>4.1717700000000004</c:v>
                </c:pt>
                <c:pt idx="3386">
                  <c:v>4.171665</c:v>
                </c:pt>
                <c:pt idx="3387">
                  <c:v>4.1716420000000003</c:v>
                </c:pt>
                <c:pt idx="3388">
                  <c:v>4.1715460000000002</c:v>
                </c:pt>
                <c:pt idx="3389">
                  <c:v>4.1713950000000004</c:v>
                </c:pt>
                <c:pt idx="3390">
                  <c:v>4.1712160000000003</c:v>
                </c:pt>
                <c:pt idx="3391">
                  <c:v>4.1703080000000003</c:v>
                </c:pt>
                <c:pt idx="3392">
                  <c:v>4.1699799999999998</c:v>
                </c:pt>
                <c:pt idx="3393">
                  <c:v>4.1700100000000004</c:v>
                </c:pt>
                <c:pt idx="3394">
                  <c:v>4.1700840000000001</c:v>
                </c:pt>
                <c:pt idx="3395">
                  <c:v>4.1697600000000001</c:v>
                </c:pt>
                <c:pt idx="3396">
                  <c:v>4.1686110000000003</c:v>
                </c:pt>
                <c:pt idx="3397">
                  <c:v>4.1680599999999997</c:v>
                </c:pt>
                <c:pt idx="3398">
                  <c:v>4.1680250000000001</c:v>
                </c:pt>
                <c:pt idx="3399">
                  <c:v>4.167173</c:v>
                </c:pt>
                <c:pt idx="3400">
                  <c:v>4.1665400000000004</c:v>
                </c:pt>
                <c:pt idx="3401">
                  <c:v>4.1665900000000002</c:v>
                </c:pt>
                <c:pt idx="3402">
                  <c:v>4.1663059999999996</c:v>
                </c:pt>
                <c:pt idx="3403">
                  <c:v>4.1661929999999998</c:v>
                </c:pt>
                <c:pt idx="3404">
                  <c:v>4.1658689999999998</c:v>
                </c:pt>
                <c:pt idx="3405">
                  <c:v>4.1661200000000003</c:v>
                </c:pt>
                <c:pt idx="3406">
                  <c:v>4.1674129999999998</c:v>
                </c:pt>
                <c:pt idx="3407">
                  <c:v>4.1678240000000004</c:v>
                </c:pt>
                <c:pt idx="3408">
                  <c:v>4.1680760000000001</c:v>
                </c:pt>
                <c:pt idx="3409">
                  <c:v>4.1691700000000003</c:v>
                </c:pt>
                <c:pt idx="3410">
                  <c:v>4.170903</c:v>
                </c:pt>
                <c:pt idx="3411">
                  <c:v>4.1716230000000003</c:v>
                </c:pt>
                <c:pt idx="3412">
                  <c:v>4.1722239999999999</c:v>
                </c:pt>
                <c:pt idx="3413">
                  <c:v>4.1732469999999999</c:v>
                </c:pt>
                <c:pt idx="3414">
                  <c:v>4.1731210000000001</c:v>
                </c:pt>
                <c:pt idx="3415">
                  <c:v>4.1721320000000004</c:v>
                </c:pt>
                <c:pt idx="3416">
                  <c:v>4.1718099999999998</c:v>
                </c:pt>
                <c:pt idx="3417">
                  <c:v>4.1723540000000003</c:v>
                </c:pt>
                <c:pt idx="3418">
                  <c:v>4.1723809999999997</c:v>
                </c:pt>
                <c:pt idx="3419">
                  <c:v>4.1723299999999997</c:v>
                </c:pt>
                <c:pt idx="3420">
                  <c:v>4.1718679999999999</c:v>
                </c:pt>
                <c:pt idx="3421">
                  <c:v>4.1716600000000001</c:v>
                </c:pt>
                <c:pt idx="3422">
                  <c:v>4.1716389999999999</c:v>
                </c:pt>
                <c:pt idx="3423">
                  <c:v>4.1719480000000004</c:v>
                </c:pt>
                <c:pt idx="3424">
                  <c:v>4.1718979999999997</c:v>
                </c:pt>
                <c:pt idx="3425">
                  <c:v>4.1718140000000004</c:v>
                </c:pt>
                <c:pt idx="3426">
                  <c:v>4.1720959999999998</c:v>
                </c:pt>
                <c:pt idx="3427">
                  <c:v>4.1715869999999997</c:v>
                </c:pt>
                <c:pt idx="3428">
                  <c:v>4.1712920000000002</c:v>
                </c:pt>
                <c:pt idx="3429">
                  <c:v>4.1719049999999998</c:v>
                </c:pt>
                <c:pt idx="3430">
                  <c:v>4.1723879999999998</c:v>
                </c:pt>
                <c:pt idx="3431">
                  <c:v>4.1721329999999996</c:v>
                </c:pt>
                <c:pt idx="3432">
                  <c:v>4.1724050000000004</c:v>
                </c:pt>
                <c:pt idx="3433">
                  <c:v>4.1734600000000004</c:v>
                </c:pt>
                <c:pt idx="3434">
                  <c:v>4.1738900000000001</c:v>
                </c:pt>
                <c:pt idx="3435">
                  <c:v>4.1737260000000003</c:v>
                </c:pt>
                <c:pt idx="3436">
                  <c:v>4.1733229999999999</c:v>
                </c:pt>
                <c:pt idx="3437">
                  <c:v>4.1738210000000002</c:v>
                </c:pt>
                <c:pt idx="3438">
                  <c:v>4.1734479999999996</c:v>
                </c:pt>
                <c:pt idx="3439">
                  <c:v>4.1726049999999999</c:v>
                </c:pt>
                <c:pt idx="3440">
                  <c:v>4.1727790000000002</c:v>
                </c:pt>
                <c:pt idx="3441">
                  <c:v>4.1730700000000001</c:v>
                </c:pt>
                <c:pt idx="3442">
                  <c:v>4.1726530000000004</c:v>
                </c:pt>
                <c:pt idx="3443">
                  <c:v>4.1723549999999996</c:v>
                </c:pt>
                <c:pt idx="3444">
                  <c:v>4.1721940000000002</c:v>
                </c:pt>
                <c:pt idx="3445">
                  <c:v>4.1724769999999998</c:v>
                </c:pt>
                <c:pt idx="3446">
                  <c:v>4.1730770000000001</c:v>
                </c:pt>
                <c:pt idx="3447">
                  <c:v>4.1732579999999997</c:v>
                </c:pt>
                <c:pt idx="3448">
                  <c:v>4.1731259999999999</c:v>
                </c:pt>
                <c:pt idx="3449">
                  <c:v>4.1731160000000003</c:v>
                </c:pt>
                <c:pt idx="3450">
                  <c:v>4.173184</c:v>
                </c:pt>
                <c:pt idx="3451">
                  <c:v>4.1729190000000003</c:v>
                </c:pt>
                <c:pt idx="3452">
                  <c:v>4.1730989999999997</c:v>
                </c:pt>
                <c:pt idx="3453">
                  <c:v>4.1732240000000003</c:v>
                </c:pt>
                <c:pt idx="3454">
                  <c:v>4.1737279999999997</c:v>
                </c:pt>
                <c:pt idx="3455">
                  <c:v>4.1740149999999998</c:v>
                </c:pt>
                <c:pt idx="3456">
                  <c:v>4.1731400000000001</c:v>
                </c:pt>
                <c:pt idx="3457">
                  <c:v>4.1714890000000002</c:v>
                </c:pt>
                <c:pt idx="3458">
                  <c:v>4.1710820000000002</c:v>
                </c:pt>
                <c:pt idx="3459">
                  <c:v>4.1706500000000002</c:v>
                </c:pt>
                <c:pt idx="3460">
                  <c:v>4.1700419999999996</c:v>
                </c:pt>
                <c:pt idx="3461">
                  <c:v>4.1694009999999997</c:v>
                </c:pt>
                <c:pt idx="3462">
                  <c:v>4.1697870000000004</c:v>
                </c:pt>
                <c:pt idx="3463">
                  <c:v>4.1702440000000003</c:v>
                </c:pt>
                <c:pt idx="3464">
                  <c:v>4.1707640000000001</c:v>
                </c:pt>
                <c:pt idx="3465">
                  <c:v>4.171036</c:v>
                </c:pt>
                <c:pt idx="3466">
                  <c:v>4.1717430000000002</c:v>
                </c:pt>
                <c:pt idx="3467">
                  <c:v>4.1722200000000003</c:v>
                </c:pt>
                <c:pt idx="3468">
                  <c:v>4.17239</c:v>
                </c:pt>
                <c:pt idx="3469">
                  <c:v>4.1731379999999998</c:v>
                </c:pt>
                <c:pt idx="3470">
                  <c:v>4.1737590000000004</c:v>
                </c:pt>
                <c:pt idx="3471">
                  <c:v>4.1745479999999997</c:v>
                </c:pt>
                <c:pt idx="3472">
                  <c:v>4.1750939999999996</c:v>
                </c:pt>
                <c:pt idx="3473">
                  <c:v>4.1758519999999999</c:v>
                </c:pt>
                <c:pt idx="3474">
                  <c:v>4.1759040000000001</c:v>
                </c:pt>
                <c:pt idx="3475">
                  <c:v>4.1760549999999999</c:v>
                </c:pt>
                <c:pt idx="3476">
                  <c:v>4.1759180000000002</c:v>
                </c:pt>
                <c:pt idx="3477">
                  <c:v>4.1751050000000003</c:v>
                </c:pt>
                <c:pt idx="3478">
                  <c:v>4.1754550000000004</c:v>
                </c:pt>
                <c:pt idx="3479">
                  <c:v>4.1757359999999997</c:v>
                </c:pt>
                <c:pt idx="3480">
                  <c:v>4.175745</c:v>
                </c:pt>
                <c:pt idx="3481">
                  <c:v>4.1761970000000002</c:v>
                </c:pt>
                <c:pt idx="3482">
                  <c:v>4.1765030000000003</c:v>
                </c:pt>
                <c:pt idx="3483">
                  <c:v>4.1762199999999998</c:v>
                </c:pt>
                <c:pt idx="3484">
                  <c:v>4.1765460000000001</c:v>
                </c:pt>
                <c:pt idx="3485">
                  <c:v>4.1772999999999998</c:v>
                </c:pt>
                <c:pt idx="3486">
                  <c:v>4.1770880000000004</c:v>
                </c:pt>
                <c:pt idx="3487">
                  <c:v>4.1766430000000003</c:v>
                </c:pt>
                <c:pt idx="3488">
                  <c:v>4.1765169999999996</c:v>
                </c:pt>
                <c:pt idx="3489">
                  <c:v>4.1769910000000001</c:v>
                </c:pt>
                <c:pt idx="3490">
                  <c:v>4.1775180000000001</c:v>
                </c:pt>
                <c:pt idx="3491">
                  <c:v>4.1779719999999996</c:v>
                </c:pt>
                <c:pt idx="3492">
                  <c:v>4.1786240000000001</c:v>
                </c:pt>
                <c:pt idx="3493">
                  <c:v>4.1784759999999999</c:v>
                </c:pt>
                <c:pt idx="3494">
                  <c:v>4.1786459999999996</c:v>
                </c:pt>
                <c:pt idx="3495">
                  <c:v>4.179252</c:v>
                </c:pt>
                <c:pt idx="3496">
                  <c:v>4.1784929999999996</c:v>
                </c:pt>
                <c:pt idx="3497">
                  <c:v>4.178464</c:v>
                </c:pt>
                <c:pt idx="3498">
                  <c:v>4.178884</c:v>
                </c:pt>
                <c:pt idx="3499">
                  <c:v>4.1790149999999997</c:v>
                </c:pt>
                <c:pt idx="3500">
                  <c:v>4.1791289999999996</c:v>
                </c:pt>
                <c:pt idx="3501">
                  <c:v>4.1797969999999998</c:v>
                </c:pt>
                <c:pt idx="3502">
                  <c:v>4.1808009999999998</c:v>
                </c:pt>
                <c:pt idx="3503">
                  <c:v>4.181209</c:v>
                </c:pt>
                <c:pt idx="3504">
                  <c:v>4.1813799999999999</c:v>
                </c:pt>
                <c:pt idx="3505">
                  <c:v>4.181133</c:v>
                </c:pt>
                <c:pt idx="3506">
                  <c:v>4.1808880000000004</c:v>
                </c:pt>
                <c:pt idx="3507">
                  <c:v>4.1818390000000001</c:v>
                </c:pt>
                <c:pt idx="3508">
                  <c:v>4.1828890000000003</c:v>
                </c:pt>
                <c:pt idx="3509">
                  <c:v>4.1829910000000003</c:v>
                </c:pt>
                <c:pt idx="3510">
                  <c:v>4.182677</c:v>
                </c:pt>
                <c:pt idx="3511">
                  <c:v>4.1820919999999999</c:v>
                </c:pt>
                <c:pt idx="3512">
                  <c:v>4.1813000000000002</c:v>
                </c:pt>
                <c:pt idx="3513">
                  <c:v>4.1807749999999997</c:v>
                </c:pt>
                <c:pt idx="3514">
                  <c:v>4.1806099999999997</c:v>
                </c:pt>
                <c:pt idx="3515">
                  <c:v>4.1805009999999996</c:v>
                </c:pt>
                <c:pt idx="3516">
                  <c:v>4.180193</c:v>
                </c:pt>
                <c:pt idx="3517">
                  <c:v>4.1787400000000003</c:v>
                </c:pt>
                <c:pt idx="3518">
                  <c:v>4.1779070000000003</c:v>
                </c:pt>
                <c:pt idx="3519">
                  <c:v>4.1766500000000004</c:v>
                </c:pt>
                <c:pt idx="3520">
                  <c:v>4.176895</c:v>
                </c:pt>
                <c:pt idx="3521">
                  <c:v>4.177378</c:v>
                </c:pt>
                <c:pt idx="3522">
                  <c:v>4.1769179999999997</c:v>
                </c:pt>
                <c:pt idx="3523">
                  <c:v>4.1765720000000002</c:v>
                </c:pt>
                <c:pt idx="3524">
                  <c:v>4.1772390000000001</c:v>
                </c:pt>
                <c:pt idx="3525">
                  <c:v>4.1774849999999999</c:v>
                </c:pt>
                <c:pt idx="3526">
                  <c:v>4.176914</c:v>
                </c:pt>
                <c:pt idx="3527">
                  <c:v>4.1777990000000003</c:v>
                </c:pt>
                <c:pt idx="3528">
                  <c:v>4.1781829999999998</c:v>
                </c:pt>
                <c:pt idx="3529">
                  <c:v>4.1783130000000002</c:v>
                </c:pt>
                <c:pt idx="3530">
                  <c:v>4.178013</c:v>
                </c:pt>
                <c:pt idx="3531">
                  <c:v>4.1776710000000001</c:v>
                </c:pt>
                <c:pt idx="3532">
                  <c:v>4.1779330000000003</c:v>
                </c:pt>
                <c:pt idx="3533">
                  <c:v>4.1767349999999999</c:v>
                </c:pt>
                <c:pt idx="3534">
                  <c:v>4.176005</c:v>
                </c:pt>
                <c:pt idx="3535">
                  <c:v>4.1764270000000003</c:v>
                </c:pt>
                <c:pt idx="3536">
                  <c:v>4.1771019999999996</c:v>
                </c:pt>
                <c:pt idx="3537">
                  <c:v>4.1773619999999996</c:v>
                </c:pt>
                <c:pt idx="3538">
                  <c:v>4.1769030000000003</c:v>
                </c:pt>
                <c:pt idx="3539">
                  <c:v>4.1776390000000001</c:v>
                </c:pt>
                <c:pt idx="3540">
                  <c:v>4.1778259999999996</c:v>
                </c:pt>
                <c:pt idx="3541">
                  <c:v>4.177467</c:v>
                </c:pt>
                <c:pt idx="3542">
                  <c:v>4.1773389999999999</c:v>
                </c:pt>
                <c:pt idx="3543">
                  <c:v>4.1770259999999997</c:v>
                </c:pt>
                <c:pt idx="3544">
                  <c:v>4.1777230000000003</c:v>
                </c:pt>
                <c:pt idx="3545">
                  <c:v>4.1765739999999996</c:v>
                </c:pt>
                <c:pt idx="3546">
                  <c:v>4.1770709999999998</c:v>
                </c:pt>
                <c:pt idx="3547">
                  <c:v>4.1776609999999996</c:v>
                </c:pt>
                <c:pt idx="3548">
                  <c:v>4.1778639999999996</c:v>
                </c:pt>
                <c:pt idx="3549">
                  <c:v>4.1780660000000003</c:v>
                </c:pt>
                <c:pt idx="3550">
                  <c:v>4.1777280000000001</c:v>
                </c:pt>
                <c:pt idx="3551">
                  <c:v>4.1776239999999998</c:v>
                </c:pt>
                <c:pt idx="3552">
                  <c:v>4.177181</c:v>
                </c:pt>
                <c:pt idx="3553">
                  <c:v>4.1770680000000002</c:v>
                </c:pt>
                <c:pt idx="3554">
                  <c:v>4.1778750000000002</c:v>
                </c:pt>
                <c:pt idx="3555">
                  <c:v>4.1783479999999997</c:v>
                </c:pt>
                <c:pt idx="3556">
                  <c:v>4.1792360000000004</c:v>
                </c:pt>
                <c:pt idx="3557">
                  <c:v>4.1800670000000002</c:v>
                </c:pt>
                <c:pt idx="3558">
                  <c:v>4.1796410000000002</c:v>
                </c:pt>
                <c:pt idx="3559">
                  <c:v>4.1793529999999999</c:v>
                </c:pt>
                <c:pt idx="3560">
                  <c:v>4.179678</c:v>
                </c:pt>
                <c:pt idx="3561">
                  <c:v>4.1812860000000001</c:v>
                </c:pt>
                <c:pt idx="3562">
                  <c:v>4.1828839999999996</c:v>
                </c:pt>
                <c:pt idx="3563">
                  <c:v>4.182728</c:v>
                </c:pt>
                <c:pt idx="3564">
                  <c:v>4.182855</c:v>
                </c:pt>
                <c:pt idx="3565">
                  <c:v>4.1831680000000002</c:v>
                </c:pt>
                <c:pt idx="3566">
                  <c:v>4.1844859999999997</c:v>
                </c:pt>
                <c:pt idx="3567">
                  <c:v>4.1859840000000004</c:v>
                </c:pt>
                <c:pt idx="3568">
                  <c:v>4.1874469999999997</c:v>
                </c:pt>
                <c:pt idx="3569">
                  <c:v>4.188847</c:v>
                </c:pt>
                <c:pt idx="3570">
                  <c:v>4.1892230000000001</c:v>
                </c:pt>
                <c:pt idx="3571">
                  <c:v>4.1897279999999997</c:v>
                </c:pt>
                <c:pt idx="3572">
                  <c:v>4.1901999999999999</c:v>
                </c:pt>
                <c:pt idx="3573">
                  <c:v>4.190099</c:v>
                </c:pt>
                <c:pt idx="3574">
                  <c:v>4.189457</c:v>
                </c:pt>
                <c:pt idx="3575">
                  <c:v>4.1897710000000004</c:v>
                </c:pt>
                <c:pt idx="3576">
                  <c:v>4.1904950000000003</c:v>
                </c:pt>
                <c:pt idx="3577">
                  <c:v>4.1910309999999997</c:v>
                </c:pt>
                <c:pt idx="3578">
                  <c:v>4.1909689999999999</c:v>
                </c:pt>
                <c:pt idx="3579">
                  <c:v>4.1905580000000002</c:v>
                </c:pt>
                <c:pt idx="3580">
                  <c:v>4.190963</c:v>
                </c:pt>
                <c:pt idx="3581">
                  <c:v>4.1921840000000001</c:v>
                </c:pt>
                <c:pt idx="3582">
                  <c:v>4.1920070000000003</c:v>
                </c:pt>
                <c:pt idx="3583">
                  <c:v>4.1933980000000002</c:v>
                </c:pt>
                <c:pt idx="3584">
                  <c:v>4.1935599999999997</c:v>
                </c:pt>
                <c:pt idx="3585">
                  <c:v>4.1936210000000003</c:v>
                </c:pt>
                <c:pt idx="3586">
                  <c:v>4.1926379999999996</c:v>
                </c:pt>
                <c:pt idx="3587">
                  <c:v>4.1923110000000001</c:v>
                </c:pt>
                <c:pt idx="3588">
                  <c:v>4.1932499999999999</c:v>
                </c:pt>
                <c:pt idx="3589">
                  <c:v>4.1934829999999996</c:v>
                </c:pt>
                <c:pt idx="3590">
                  <c:v>4.1936479999999996</c:v>
                </c:pt>
                <c:pt idx="3591">
                  <c:v>4.1934069999999997</c:v>
                </c:pt>
                <c:pt idx="3592">
                  <c:v>4.1935580000000003</c:v>
                </c:pt>
                <c:pt idx="3593">
                  <c:v>4.1948499999999997</c:v>
                </c:pt>
                <c:pt idx="3594">
                  <c:v>4.1943900000000003</c:v>
                </c:pt>
                <c:pt idx="3595">
                  <c:v>4.1948559999999997</c:v>
                </c:pt>
                <c:pt idx="3596">
                  <c:v>4.1957509999999996</c:v>
                </c:pt>
                <c:pt idx="3597">
                  <c:v>4.1961930000000001</c:v>
                </c:pt>
                <c:pt idx="3598">
                  <c:v>4.1952999999999996</c:v>
                </c:pt>
                <c:pt idx="3599">
                  <c:v>4.194998</c:v>
                </c:pt>
                <c:pt idx="3600">
                  <c:v>4.1957209999999998</c:v>
                </c:pt>
                <c:pt idx="3601">
                  <c:v>4.1955450000000001</c:v>
                </c:pt>
                <c:pt idx="3602">
                  <c:v>4.1957240000000002</c:v>
                </c:pt>
                <c:pt idx="3603">
                  <c:v>4.1964199999999998</c:v>
                </c:pt>
                <c:pt idx="3604">
                  <c:v>4.1960350000000002</c:v>
                </c:pt>
                <c:pt idx="3605">
                  <c:v>4.1956420000000003</c:v>
                </c:pt>
                <c:pt idx="3606">
                  <c:v>4.1950070000000004</c:v>
                </c:pt>
                <c:pt idx="3607">
                  <c:v>4.1943289999999998</c:v>
                </c:pt>
                <c:pt idx="3608">
                  <c:v>4.1936119999999999</c:v>
                </c:pt>
                <c:pt idx="3609">
                  <c:v>4.194636</c:v>
                </c:pt>
                <c:pt idx="3610">
                  <c:v>4.1947989999999997</c:v>
                </c:pt>
                <c:pt idx="3611">
                  <c:v>4.1947530000000004</c:v>
                </c:pt>
                <c:pt idx="3612">
                  <c:v>4.1940169999999997</c:v>
                </c:pt>
                <c:pt idx="3613">
                  <c:v>4.194134</c:v>
                </c:pt>
                <c:pt idx="3614">
                  <c:v>4.1949370000000004</c:v>
                </c:pt>
                <c:pt idx="3615">
                  <c:v>4.1948689999999997</c:v>
                </c:pt>
                <c:pt idx="3616">
                  <c:v>4.1938079999999998</c:v>
                </c:pt>
                <c:pt idx="3617">
                  <c:v>4.1928080000000003</c:v>
                </c:pt>
                <c:pt idx="3618">
                  <c:v>4.1916370000000001</c:v>
                </c:pt>
                <c:pt idx="3619">
                  <c:v>4.191249</c:v>
                </c:pt>
                <c:pt idx="3620">
                  <c:v>4.1904899999999996</c:v>
                </c:pt>
                <c:pt idx="3621">
                  <c:v>4.1893900000000004</c:v>
                </c:pt>
                <c:pt idx="3622">
                  <c:v>4.1896120000000003</c:v>
                </c:pt>
                <c:pt idx="3623">
                  <c:v>4.1898549999999997</c:v>
                </c:pt>
                <c:pt idx="3624">
                  <c:v>4.1900930000000001</c:v>
                </c:pt>
                <c:pt idx="3625">
                  <c:v>4.1900079999999997</c:v>
                </c:pt>
                <c:pt idx="3626">
                  <c:v>4.1894229999999997</c:v>
                </c:pt>
                <c:pt idx="3627">
                  <c:v>4.1887829999999999</c:v>
                </c:pt>
                <c:pt idx="3628">
                  <c:v>4.1891819999999997</c:v>
                </c:pt>
                <c:pt idx="3629">
                  <c:v>4.1890080000000003</c:v>
                </c:pt>
                <c:pt idx="3630">
                  <c:v>4.189152</c:v>
                </c:pt>
                <c:pt idx="3631">
                  <c:v>4.1895360000000004</c:v>
                </c:pt>
                <c:pt idx="3632">
                  <c:v>4.1895519999999999</c:v>
                </c:pt>
                <c:pt idx="3633">
                  <c:v>4.1897599999999997</c:v>
                </c:pt>
                <c:pt idx="3634">
                  <c:v>4.1905599999999996</c:v>
                </c:pt>
                <c:pt idx="3635">
                  <c:v>4.1900310000000003</c:v>
                </c:pt>
                <c:pt idx="3636">
                  <c:v>4.1907699999999997</c:v>
                </c:pt>
                <c:pt idx="3637">
                  <c:v>4.1907540000000001</c:v>
                </c:pt>
                <c:pt idx="3638">
                  <c:v>4.1903709999999998</c:v>
                </c:pt>
                <c:pt idx="3639">
                  <c:v>4.190436</c:v>
                </c:pt>
                <c:pt idx="3640">
                  <c:v>4.1904849999999998</c:v>
                </c:pt>
                <c:pt idx="3641">
                  <c:v>4.1910030000000003</c:v>
                </c:pt>
                <c:pt idx="3642">
                  <c:v>4.1909039999999997</c:v>
                </c:pt>
                <c:pt idx="3643">
                  <c:v>4.1901089999999996</c:v>
                </c:pt>
                <c:pt idx="3644">
                  <c:v>4.1902280000000003</c:v>
                </c:pt>
                <c:pt idx="3645">
                  <c:v>4.1907550000000002</c:v>
                </c:pt>
                <c:pt idx="3646">
                  <c:v>4.1904640000000004</c:v>
                </c:pt>
                <c:pt idx="3647">
                  <c:v>4.189883</c:v>
                </c:pt>
                <c:pt idx="3648">
                  <c:v>4.1905020000000004</c:v>
                </c:pt>
                <c:pt idx="3649">
                  <c:v>4.1912419999999999</c:v>
                </c:pt>
                <c:pt idx="3650">
                  <c:v>4.1914470000000001</c:v>
                </c:pt>
                <c:pt idx="3651">
                  <c:v>4.191586</c:v>
                </c:pt>
                <c:pt idx="3652">
                  <c:v>4.1912320000000003</c:v>
                </c:pt>
                <c:pt idx="3653">
                  <c:v>4.1910679999999996</c:v>
                </c:pt>
                <c:pt idx="3654">
                  <c:v>4.1911009999999997</c:v>
                </c:pt>
                <c:pt idx="3655">
                  <c:v>4.1913229999999997</c:v>
                </c:pt>
                <c:pt idx="3656">
                  <c:v>4.1916010000000004</c:v>
                </c:pt>
                <c:pt idx="3657">
                  <c:v>4.1921910000000002</c:v>
                </c:pt>
                <c:pt idx="3658">
                  <c:v>4.1931279999999997</c:v>
                </c:pt>
                <c:pt idx="3659">
                  <c:v>4.1927110000000001</c:v>
                </c:pt>
                <c:pt idx="3660">
                  <c:v>4.1919110000000002</c:v>
                </c:pt>
                <c:pt idx="3661">
                  <c:v>4.1910949999999998</c:v>
                </c:pt>
                <c:pt idx="3662">
                  <c:v>4.1903410000000001</c:v>
                </c:pt>
                <c:pt idx="3663">
                  <c:v>4.1897440000000001</c:v>
                </c:pt>
                <c:pt idx="3664">
                  <c:v>4.1894070000000001</c:v>
                </c:pt>
                <c:pt idx="3665">
                  <c:v>4.1900570000000004</c:v>
                </c:pt>
                <c:pt idx="3666">
                  <c:v>4.1903100000000002</c:v>
                </c:pt>
                <c:pt idx="3667">
                  <c:v>4.1902480000000004</c:v>
                </c:pt>
                <c:pt idx="3668">
                  <c:v>4.1906929999999996</c:v>
                </c:pt>
                <c:pt idx="3669">
                  <c:v>4.1909840000000003</c:v>
                </c:pt>
                <c:pt idx="3670">
                  <c:v>4.1908760000000003</c:v>
                </c:pt>
                <c:pt idx="3671">
                  <c:v>4.1916250000000002</c:v>
                </c:pt>
                <c:pt idx="3672">
                  <c:v>4.1916260000000003</c:v>
                </c:pt>
                <c:pt idx="3673">
                  <c:v>4.1915560000000003</c:v>
                </c:pt>
                <c:pt idx="3674">
                  <c:v>4.1921160000000004</c:v>
                </c:pt>
                <c:pt idx="3675">
                  <c:v>4.1922709999999999</c:v>
                </c:pt>
                <c:pt idx="3676">
                  <c:v>4.1923139999999997</c:v>
                </c:pt>
                <c:pt idx="3677">
                  <c:v>4.193136</c:v>
                </c:pt>
                <c:pt idx="3678">
                  <c:v>4.1937550000000003</c:v>
                </c:pt>
                <c:pt idx="3679">
                  <c:v>4.1942659999999998</c:v>
                </c:pt>
                <c:pt idx="3680">
                  <c:v>4.1945290000000002</c:v>
                </c:pt>
                <c:pt idx="3681">
                  <c:v>4.1938440000000003</c:v>
                </c:pt>
                <c:pt idx="3682">
                  <c:v>4.1938120000000003</c:v>
                </c:pt>
                <c:pt idx="3683">
                  <c:v>4.1940160000000004</c:v>
                </c:pt>
                <c:pt idx="3684">
                  <c:v>4.1939479999999998</c:v>
                </c:pt>
                <c:pt idx="3685">
                  <c:v>4.1945680000000003</c:v>
                </c:pt>
                <c:pt idx="3686">
                  <c:v>4.1944340000000002</c:v>
                </c:pt>
                <c:pt idx="3687">
                  <c:v>4.1946430000000001</c:v>
                </c:pt>
                <c:pt idx="3688">
                  <c:v>4.195354</c:v>
                </c:pt>
                <c:pt idx="3689">
                  <c:v>4.1956800000000003</c:v>
                </c:pt>
                <c:pt idx="3690">
                  <c:v>4.1957069999999996</c:v>
                </c:pt>
                <c:pt idx="3691">
                  <c:v>4.1960670000000002</c:v>
                </c:pt>
                <c:pt idx="3692">
                  <c:v>4.1969599999999998</c:v>
                </c:pt>
                <c:pt idx="3693">
                  <c:v>4.1977529999999996</c:v>
                </c:pt>
                <c:pt idx="3694">
                  <c:v>4.1978989999999996</c:v>
                </c:pt>
                <c:pt idx="3695">
                  <c:v>4.1979689999999996</c:v>
                </c:pt>
                <c:pt idx="3696">
                  <c:v>4.1985080000000004</c:v>
                </c:pt>
                <c:pt idx="3697">
                  <c:v>4.1983079999999999</c:v>
                </c:pt>
                <c:pt idx="3698">
                  <c:v>4.1979040000000003</c:v>
                </c:pt>
                <c:pt idx="3699">
                  <c:v>4.1973609999999999</c:v>
                </c:pt>
                <c:pt idx="3700">
                  <c:v>4.1970010000000002</c:v>
                </c:pt>
                <c:pt idx="3701">
                  <c:v>4.1972990000000001</c:v>
                </c:pt>
                <c:pt idx="3702">
                  <c:v>4.1977710000000004</c:v>
                </c:pt>
                <c:pt idx="3703">
                  <c:v>4.1977159999999998</c:v>
                </c:pt>
                <c:pt idx="3704">
                  <c:v>4.197444</c:v>
                </c:pt>
                <c:pt idx="3705">
                  <c:v>4.1974390000000001</c:v>
                </c:pt>
                <c:pt idx="3706">
                  <c:v>4.1973750000000001</c:v>
                </c:pt>
                <c:pt idx="3707">
                  <c:v>4.1976279999999999</c:v>
                </c:pt>
                <c:pt idx="3708">
                  <c:v>4.1979150000000001</c:v>
                </c:pt>
                <c:pt idx="3709">
                  <c:v>4.198213</c:v>
                </c:pt>
                <c:pt idx="3710">
                  <c:v>4.1987949999999996</c:v>
                </c:pt>
                <c:pt idx="3711">
                  <c:v>4.199363</c:v>
                </c:pt>
                <c:pt idx="3712">
                  <c:v>4.2001419999999996</c:v>
                </c:pt>
                <c:pt idx="3713">
                  <c:v>4.200863</c:v>
                </c:pt>
                <c:pt idx="3714">
                  <c:v>4.2009460000000001</c:v>
                </c:pt>
                <c:pt idx="3715">
                  <c:v>4.1998980000000001</c:v>
                </c:pt>
                <c:pt idx="3716">
                  <c:v>4.1989289999999997</c:v>
                </c:pt>
                <c:pt idx="3717">
                  <c:v>4.1991170000000002</c:v>
                </c:pt>
                <c:pt idx="3718">
                  <c:v>4.1998189999999997</c:v>
                </c:pt>
                <c:pt idx="3719">
                  <c:v>4.2003599999999999</c:v>
                </c:pt>
                <c:pt idx="3720">
                  <c:v>4.200831</c:v>
                </c:pt>
                <c:pt idx="3721">
                  <c:v>4.2015159999999998</c:v>
                </c:pt>
                <c:pt idx="3722">
                  <c:v>4.2018779999999998</c:v>
                </c:pt>
                <c:pt idx="3723">
                  <c:v>4.2020499999999998</c:v>
                </c:pt>
                <c:pt idx="3724">
                  <c:v>4.2013759999999998</c:v>
                </c:pt>
                <c:pt idx="3725">
                  <c:v>4.2006670000000002</c:v>
                </c:pt>
                <c:pt idx="3726">
                  <c:v>4.2006779999999999</c:v>
                </c:pt>
                <c:pt idx="3727">
                  <c:v>4.2004409999999996</c:v>
                </c:pt>
                <c:pt idx="3728">
                  <c:v>4.1994170000000004</c:v>
                </c:pt>
                <c:pt idx="3729">
                  <c:v>4.1982359999999996</c:v>
                </c:pt>
                <c:pt idx="3730">
                  <c:v>4.197559</c:v>
                </c:pt>
                <c:pt idx="3731">
                  <c:v>4.1969329999999996</c:v>
                </c:pt>
                <c:pt idx="3732">
                  <c:v>4.1964420000000002</c:v>
                </c:pt>
                <c:pt idx="3733">
                  <c:v>4.1961069999999996</c:v>
                </c:pt>
                <c:pt idx="3734">
                  <c:v>4.1962640000000002</c:v>
                </c:pt>
                <c:pt idx="3735">
                  <c:v>4.1962190000000001</c:v>
                </c:pt>
                <c:pt idx="3736">
                  <c:v>4.1966239999999999</c:v>
                </c:pt>
                <c:pt idx="3737">
                  <c:v>4.1970140000000002</c:v>
                </c:pt>
                <c:pt idx="3738">
                  <c:v>4.1961649999999997</c:v>
                </c:pt>
                <c:pt idx="3739">
                  <c:v>4.1953490000000002</c:v>
                </c:pt>
                <c:pt idx="3740">
                  <c:v>4.1952100000000003</c:v>
                </c:pt>
                <c:pt idx="3741">
                  <c:v>4.1946050000000001</c:v>
                </c:pt>
                <c:pt idx="3742">
                  <c:v>4.1933590000000001</c:v>
                </c:pt>
                <c:pt idx="3743">
                  <c:v>4.1923550000000001</c:v>
                </c:pt>
                <c:pt idx="3744">
                  <c:v>4.191592</c:v>
                </c:pt>
                <c:pt idx="3745">
                  <c:v>4.1908950000000003</c:v>
                </c:pt>
                <c:pt idx="3746">
                  <c:v>4.1901390000000003</c:v>
                </c:pt>
                <c:pt idx="3747">
                  <c:v>4.1900620000000002</c:v>
                </c:pt>
                <c:pt idx="3748">
                  <c:v>4.1902470000000003</c:v>
                </c:pt>
                <c:pt idx="3749">
                  <c:v>4.1904079999999997</c:v>
                </c:pt>
                <c:pt idx="3750">
                  <c:v>4.1906590000000001</c:v>
                </c:pt>
                <c:pt idx="3751">
                  <c:v>4.1906889999999999</c:v>
                </c:pt>
                <c:pt idx="3752">
                  <c:v>4.1908890000000003</c:v>
                </c:pt>
                <c:pt idx="3753">
                  <c:v>4.190639</c:v>
                </c:pt>
                <c:pt idx="3754">
                  <c:v>4.1906460000000001</c:v>
                </c:pt>
                <c:pt idx="3755">
                  <c:v>4.1911329999999998</c:v>
                </c:pt>
                <c:pt idx="3756">
                  <c:v>4.1915529999999999</c:v>
                </c:pt>
                <c:pt idx="3757">
                  <c:v>4.1916320000000002</c:v>
                </c:pt>
                <c:pt idx="3758">
                  <c:v>4.1913770000000001</c:v>
                </c:pt>
                <c:pt idx="3759">
                  <c:v>4.1913720000000003</c:v>
                </c:pt>
                <c:pt idx="3760">
                  <c:v>4.1914439999999997</c:v>
                </c:pt>
                <c:pt idx="3761">
                  <c:v>4.1914990000000003</c:v>
                </c:pt>
                <c:pt idx="3762">
                  <c:v>4.1913900000000002</c:v>
                </c:pt>
                <c:pt idx="3763">
                  <c:v>4.1912399999999996</c:v>
                </c:pt>
                <c:pt idx="3764">
                  <c:v>4.1911259999999997</c:v>
                </c:pt>
                <c:pt idx="3765">
                  <c:v>4.1913150000000003</c:v>
                </c:pt>
                <c:pt idx="3766">
                  <c:v>4.191751</c:v>
                </c:pt>
                <c:pt idx="3767">
                  <c:v>4.1919050000000002</c:v>
                </c:pt>
                <c:pt idx="3768">
                  <c:v>4.1915829999999996</c:v>
                </c:pt>
                <c:pt idx="3769">
                  <c:v>4.1912729999999998</c:v>
                </c:pt>
                <c:pt idx="3770">
                  <c:v>4.191344</c:v>
                </c:pt>
                <c:pt idx="3771">
                  <c:v>4.1915129999999996</c:v>
                </c:pt>
                <c:pt idx="3772">
                  <c:v>4.1916510000000002</c:v>
                </c:pt>
                <c:pt idx="3773">
                  <c:v>4.1917559999999998</c:v>
                </c:pt>
                <c:pt idx="3774">
                  <c:v>4.1920890000000002</c:v>
                </c:pt>
                <c:pt idx="3775">
                  <c:v>4.1927060000000003</c:v>
                </c:pt>
                <c:pt idx="3776">
                  <c:v>4.1924979999999996</c:v>
                </c:pt>
                <c:pt idx="3777">
                  <c:v>4.1926439999999996</c:v>
                </c:pt>
                <c:pt idx="3778">
                  <c:v>4.1936359999999997</c:v>
                </c:pt>
                <c:pt idx="3779">
                  <c:v>4.1953610000000001</c:v>
                </c:pt>
                <c:pt idx="3780">
                  <c:v>4.1960889999999997</c:v>
                </c:pt>
                <c:pt idx="3781">
                  <c:v>4.1965880000000002</c:v>
                </c:pt>
                <c:pt idx="3782">
                  <c:v>4.1970960000000002</c:v>
                </c:pt>
                <c:pt idx="3783">
                  <c:v>4.1973149999999997</c:v>
                </c:pt>
                <c:pt idx="3784">
                  <c:v>4.1971829999999999</c:v>
                </c:pt>
                <c:pt idx="3785">
                  <c:v>4.1978229999999996</c:v>
                </c:pt>
                <c:pt idx="3786">
                  <c:v>4.197101</c:v>
                </c:pt>
                <c:pt idx="3787">
                  <c:v>4.196707</c:v>
                </c:pt>
                <c:pt idx="3788">
                  <c:v>4.196815</c:v>
                </c:pt>
                <c:pt idx="3789">
                  <c:v>4.1968740000000002</c:v>
                </c:pt>
                <c:pt idx="3790">
                  <c:v>4.196339</c:v>
                </c:pt>
                <c:pt idx="3791">
                  <c:v>4.1966580000000002</c:v>
                </c:pt>
                <c:pt idx="3792">
                  <c:v>4.1971730000000003</c:v>
                </c:pt>
                <c:pt idx="3793">
                  <c:v>4.197165</c:v>
                </c:pt>
                <c:pt idx="3794">
                  <c:v>4.1963939999999997</c:v>
                </c:pt>
                <c:pt idx="3795">
                  <c:v>4.1956420000000003</c:v>
                </c:pt>
                <c:pt idx="3796">
                  <c:v>4.1958039999999999</c:v>
                </c:pt>
                <c:pt idx="3797">
                  <c:v>4.1960579999999998</c:v>
                </c:pt>
                <c:pt idx="3798">
                  <c:v>4.1956720000000001</c:v>
                </c:pt>
                <c:pt idx="3799">
                  <c:v>4.1951919999999996</c:v>
                </c:pt>
                <c:pt idx="3800">
                  <c:v>4.1940689999999998</c:v>
                </c:pt>
                <c:pt idx="3801">
                  <c:v>4.19346</c:v>
                </c:pt>
                <c:pt idx="3802">
                  <c:v>4.1922670000000002</c:v>
                </c:pt>
                <c:pt idx="3803">
                  <c:v>4.1916669999999998</c:v>
                </c:pt>
                <c:pt idx="3804">
                  <c:v>4.1912479999999999</c:v>
                </c:pt>
                <c:pt idx="3805">
                  <c:v>4.190474</c:v>
                </c:pt>
                <c:pt idx="3806">
                  <c:v>4.1897859999999998</c:v>
                </c:pt>
                <c:pt idx="3807">
                  <c:v>4.1892490000000002</c:v>
                </c:pt>
                <c:pt idx="3808">
                  <c:v>4.1889310000000002</c:v>
                </c:pt>
                <c:pt idx="3809">
                  <c:v>4.1879989999999996</c:v>
                </c:pt>
                <c:pt idx="3810">
                  <c:v>4.1877870000000001</c:v>
                </c:pt>
                <c:pt idx="3811">
                  <c:v>4.187589</c:v>
                </c:pt>
                <c:pt idx="3812">
                  <c:v>4.1873800000000001</c:v>
                </c:pt>
                <c:pt idx="3813">
                  <c:v>4.1871270000000003</c:v>
                </c:pt>
                <c:pt idx="3814">
                  <c:v>4.1877509999999996</c:v>
                </c:pt>
                <c:pt idx="3815">
                  <c:v>4.1875369999999998</c:v>
                </c:pt>
                <c:pt idx="3816">
                  <c:v>4.1880290000000002</c:v>
                </c:pt>
                <c:pt idx="3817">
                  <c:v>4.1879309999999998</c:v>
                </c:pt>
                <c:pt idx="3818">
                  <c:v>4.1869540000000001</c:v>
                </c:pt>
                <c:pt idx="3819">
                  <c:v>4.1862450000000004</c:v>
                </c:pt>
                <c:pt idx="3820">
                  <c:v>4.1856179999999998</c:v>
                </c:pt>
                <c:pt idx="3821">
                  <c:v>4.1856010000000001</c:v>
                </c:pt>
                <c:pt idx="3822">
                  <c:v>4.1853119999999997</c:v>
                </c:pt>
                <c:pt idx="3823">
                  <c:v>4.185225</c:v>
                </c:pt>
                <c:pt idx="3824">
                  <c:v>4.1851209999999996</c:v>
                </c:pt>
                <c:pt idx="3825">
                  <c:v>4.1850120000000004</c:v>
                </c:pt>
                <c:pt idx="3826">
                  <c:v>4.1852650000000002</c:v>
                </c:pt>
                <c:pt idx="3827">
                  <c:v>4.1845999999999997</c:v>
                </c:pt>
                <c:pt idx="3828">
                  <c:v>4.1829679999999998</c:v>
                </c:pt>
                <c:pt idx="3829">
                  <c:v>4.1814470000000004</c:v>
                </c:pt>
                <c:pt idx="3830">
                  <c:v>4.1807790000000002</c:v>
                </c:pt>
                <c:pt idx="3831">
                  <c:v>4.180993</c:v>
                </c:pt>
                <c:pt idx="3832">
                  <c:v>4.1807090000000002</c:v>
                </c:pt>
                <c:pt idx="3833">
                  <c:v>4.1800990000000002</c:v>
                </c:pt>
                <c:pt idx="3834">
                  <c:v>4.1793250000000004</c:v>
                </c:pt>
                <c:pt idx="3835">
                  <c:v>4.1784049999999997</c:v>
                </c:pt>
                <c:pt idx="3836">
                  <c:v>4.1777519999999999</c:v>
                </c:pt>
                <c:pt idx="3837">
                  <c:v>4.1778870000000001</c:v>
                </c:pt>
                <c:pt idx="3838">
                  <c:v>4.1783960000000002</c:v>
                </c:pt>
                <c:pt idx="3839">
                  <c:v>4.1788230000000004</c:v>
                </c:pt>
                <c:pt idx="3840">
                  <c:v>4.1787010000000002</c:v>
                </c:pt>
                <c:pt idx="3841">
                  <c:v>4.1785880000000004</c:v>
                </c:pt>
                <c:pt idx="3842">
                  <c:v>4.1787080000000003</c:v>
                </c:pt>
                <c:pt idx="3843">
                  <c:v>4.1791729999999996</c:v>
                </c:pt>
                <c:pt idx="3844">
                  <c:v>4.1801880000000002</c:v>
                </c:pt>
                <c:pt idx="3845">
                  <c:v>4.1820469999999998</c:v>
                </c:pt>
                <c:pt idx="3846">
                  <c:v>4.1830109999999996</c:v>
                </c:pt>
                <c:pt idx="3847">
                  <c:v>4.1819389999999999</c:v>
                </c:pt>
                <c:pt idx="3848">
                  <c:v>4.1821279999999996</c:v>
                </c:pt>
                <c:pt idx="3849">
                  <c:v>4.1833520000000002</c:v>
                </c:pt>
                <c:pt idx="3850">
                  <c:v>4.1848020000000004</c:v>
                </c:pt>
                <c:pt idx="3851">
                  <c:v>4.1863479999999997</c:v>
                </c:pt>
                <c:pt idx="3852">
                  <c:v>4.1877789999999999</c:v>
                </c:pt>
                <c:pt idx="3853">
                  <c:v>4.187805</c:v>
                </c:pt>
                <c:pt idx="3854">
                  <c:v>4.1890039999999997</c:v>
                </c:pt>
                <c:pt idx="3855">
                  <c:v>4.1891340000000001</c:v>
                </c:pt>
                <c:pt idx="3856">
                  <c:v>4.1903629999999996</c:v>
                </c:pt>
                <c:pt idx="3857">
                  <c:v>4.1906210000000002</c:v>
                </c:pt>
                <c:pt idx="3858">
                  <c:v>4.1903959999999998</c:v>
                </c:pt>
                <c:pt idx="3859">
                  <c:v>4.1906749999999997</c:v>
                </c:pt>
                <c:pt idx="3860">
                  <c:v>4.1898879999999998</c:v>
                </c:pt>
                <c:pt idx="3861">
                  <c:v>4.1902980000000003</c:v>
                </c:pt>
                <c:pt idx="3862">
                  <c:v>4.190423</c:v>
                </c:pt>
                <c:pt idx="3863">
                  <c:v>4.1908859999999999</c:v>
                </c:pt>
                <c:pt idx="3864">
                  <c:v>4.1899730000000002</c:v>
                </c:pt>
                <c:pt idx="3865">
                  <c:v>4.191039</c:v>
                </c:pt>
                <c:pt idx="3866">
                  <c:v>4.1900329999999997</c:v>
                </c:pt>
                <c:pt idx="3867">
                  <c:v>4.1898390000000001</c:v>
                </c:pt>
                <c:pt idx="3868">
                  <c:v>4.1910100000000003</c:v>
                </c:pt>
                <c:pt idx="3869">
                  <c:v>4.1920999999999999</c:v>
                </c:pt>
                <c:pt idx="3870">
                  <c:v>4.19191</c:v>
                </c:pt>
                <c:pt idx="3871">
                  <c:v>4.1905080000000003</c:v>
                </c:pt>
                <c:pt idx="3872">
                  <c:v>4.1896490000000002</c:v>
                </c:pt>
                <c:pt idx="3873">
                  <c:v>4.1894470000000004</c:v>
                </c:pt>
                <c:pt idx="3874">
                  <c:v>4.1893700000000003</c:v>
                </c:pt>
                <c:pt idx="3875">
                  <c:v>4.1891150000000001</c:v>
                </c:pt>
                <c:pt idx="3876">
                  <c:v>4.1891660000000002</c:v>
                </c:pt>
                <c:pt idx="3877">
                  <c:v>4.1891860000000003</c:v>
                </c:pt>
                <c:pt idx="3878">
                  <c:v>4.188923</c:v>
                </c:pt>
                <c:pt idx="3879">
                  <c:v>4.1892969999999998</c:v>
                </c:pt>
                <c:pt idx="3880">
                  <c:v>4.1893120000000001</c:v>
                </c:pt>
                <c:pt idx="3881">
                  <c:v>4.1893120000000001</c:v>
                </c:pt>
                <c:pt idx="3882">
                  <c:v>4.1896209999999998</c:v>
                </c:pt>
                <c:pt idx="3883">
                  <c:v>4.1904560000000002</c:v>
                </c:pt>
                <c:pt idx="3884">
                  <c:v>4.1917470000000003</c:v>
                </c:pt>
                <c:pt idx="3885">
                  <c:v>4.1921299999999997</c:v>
                </c:pt>
                <c:pt idx="3886">
                  <c:v>4.1925809999999997</c:v>
                </c:pt>
                <c:pt idx="3887">
                  <c:v>4.191147</c:v>
                </c:pt>
                <c:pt idx="3888">
                  <c:v>4.1904669999999999</c:v>
                </c:pt>
                <c:pt idx="3889">
                  <c:v>4.1910150000000002</c:v>
                </c:pt>
                <c:pt idx="3890">
                  <c:v>4.1921379999999999</c:v>
                </c:pt>
                <c:pt idx="3891">
                  <c:v>4.1917350000000004</c:v>
                </c:pt>
                <c:pt idx="3892">
                  <c:v>4.1913629999999999</c:v>
                </c:pt>
                <c:pt idx="3893">
                  <c:v>4.1899139999999999</c:v>
                </c:pt>
                <c:pt idx="3894">
                  <c:v>4.1900250000000003</c:v>
                </c:pt>
                <c:pt idx="3895">
                  <c:v>4.1890419999999997</c:v>
                </c:pt>
                <c:pt idx="3896">
                  <c:v>4.1881899999999996</c:v>
                </c:pt>
                <c:pt idx="3897">
                  <c:v>4.1880369999999996</c:v>
                </c:pt>
                <c:pt idx="3898">
                  <c:v>4.1883530000000002</c:v>
                </c:pt>
                <c:pt idx="3899">
                  <c:v>4.1877829999999996</c:v>
                </c:pt>
                <c:pt idx="3900">
                  <c:v>4.1866459999999996</c:v>
                </c:pt>
                <c:pt idx="3901">
                  <c:v>4.1855979999999997</c:v>
                </c:pt>
                <c:pt idx="3902">
                  <c:v>4.1849299999999996</c:v>
                </c:pt>
                <c:pt idx="3903">
                  <c:v>4.1850529999999999</c:v>
                </c:pt>
                <c:pt idx="3904">
                  <c:v>4.1853210000000001</c:v>
                </c:pt>
                <c:pt idx="3905">
                  <c:v>4.1857059999999997</c:v>
                </c:pt>
                <c:pt idx="3906">
                  <c:v>4.1855840000000004</c:v>
                </c:pt>
                <c:pt idx="3907">
                  <c:v>4.1860889999999999</c:v>
                </c:pt>
                <c:pt idx="3908">
                  <c:v>4.1861560000000004</c:v>
                </c:pt>
                <c:pt idx="3909">
                  <c:v>4.1859590000000004</c:v>
                </c:pt>
                <c:pt idx="3910">
                  <c:v>4.1863760000000001</c:v>
                </c:pt>
                <c:pt idx="3911">
                  <c:v>4.186693</c:v>
                </c:pt>
                <c:pt idx="3912">
                  <c:v>4.1864970000000001</c:v>
                </c:pt>
                <c:pt idx="3913">
                  <c:v>4.1871289999999997</c:v>
                </c:pt>
                <c:pt idx="3914">
                  <c:v>4.188447</c:v>
                </c:pt>
                <c:pt idx="3915">
                  <c:v>4.188612</c:v>
                </c:pt>
                <c:pt idx="3916">
                  <c:v>4.1891590000000001</c:v>
                </c:pt>
                <c:pt idx="3917">
                  <c:v>4.1898239999999998</c:v>
                </c:pt>
                <c:pt idx="3918">
                  <c:v>4.1900930000000001</c:v>
                </c:pt>
                <c:pt idx="3919">
                  <c:v>4.1893609999999999</c:v>
                </c:pt>
                <c:pt idx="3920">
                  <c:v>4.1891619999999996</c:v>
                </c:pt>
                <c:pt idx="3921">
                  <c:v>4.1897159999999998</c:v>
                </c:pt>
                <c:pt idx="3922">
                  <c:v>4.1901219999999997</c:v>
                </c:pt>
                <c:pt idx="3923">
                  <c:v>4.1904260000000004</c:v>
                </c:pt>
                <c:pt idx="3924">
                  <c:v>4.1906949999999998</c:v>
                </c:pt>
                <c:pt idx="3925">
                  <c:v>4.1913429999999998</c:v>
                </c:pt>
                <c:pt idx="3926">
                  <c:v>4.1917720000000003</c:v>
                </c:pt>
                <c:pt idx="3927">
                  <c:v>4.1924239999999999</c:v>
                </c:pt>
                <c:pt idx="3928">
                  <c:v>4.1934110000000002</c:v>
                </c:pt>
                <c:pt idx="3929">
                  <c:v>4.1936780000000002</c:v>
                </c:pt>
                <c:pt idx="3930">
                  <c:v>4.194121</c:v>
                </c:pt>
                <c:pt idx="3931">
                  <c:v>4.1940429999999997</c:v>
                </c:pt>
                <c:pt idx="3932">
                  <c:v>4.1939440000000001</c:v>
                </c:pt>
                <c:pt idx="3933">
                  <c:v>4.1943520000000003</c:v>
                </c:pt>
                <c:pt idx="3934">
                  <c:v>4.1942539999999999</c:v>
                </c:pt>
                <c:pt idx="3935">
                  <c:v>4.1940879999999998</c:v>
                </c:pt>
                <c:pt idx="3936">
                  <c:v>4.1941189999999997</c:v>
                </c:pt>
                <c:pt idx="3937">
                  <c:v>4.1952559999999997</c:v>
                </c:pt>
                <c:pt idx="3938">
                  <c:v>4.1957690000000003</c:v>
                </c:pt>
                <c:pt idx="3939">
                  <c:v>4.1951900000000002</c:v>
                </c:pt>
                <c:pt idx="3940">
                  <c:v>4.19468</c:v>
                </c:pt>
                <c:pt idx="3941">
                  <c:v>4.1948429999999997</c:v>
                </c:pt>
                <c:pt idx="3942">
                  <c:v>4.1945209999999999</c:v>
                </c:pt>
                <c:pt idx="3943">
                  <c:v>4.195722</c:v>
                </c:pt>
                <c:pt idx="3944">
                  <c:v>4.1951200000000002</c:v>
                </c:pt>
                <c:pt idx="3945">
                  <c:v>4.1948930000000004</c:v>
                </c:pt>
                <c:pt idx="3946">
                  <c:v>4.1948270000000001</c:v>
                </c:pt>
                <c:pt idx="3947">
                  <c:v>4.194833</c:v>
                </c:pt>
                <c:pt idx="3948">
                  <c:v>4.1949990000000001</c:v>
                </c:pt>
                <c:pt idx="3949">
                  <c:v>4.1947349999999997</c:v>
                </c:pt>
                <c:pt idx="3950">
                  <c:v>4.1951830000000001</c:v>
                </c:pt>
                <c:pt idx="3951">
                  <c:v>4.1953139999999998</c:v>
                </c:pt>
                <c:pt idx="3952">
                  <c:v>4.1960569999999997</c:v>
                </c:pt>
                <c:pt idx="3953">
                  <c:v>4.196504</c:v>
                </c:pt>
                <c:pt idx="3954">
                  <c:v>4.1953379999999996</c:v>
                </c:pt>
                <c:pt idx="3955">
                  <c:v>4.1945670000000002</c:v>
                </c:pt>
                <c:pt idx="3956">
                  <c:v>4.1935570000000002</c:v>
                </c:pt>
                <c:pt idx="3957">
                  <c:v>4.1923279999999998</c:v>
                </c:pt>
                <c:pt idx="3958">
                  <c:v>4.1923490000000001</c:v>
                </c:pt>
                <c:pt idx="3959">
                  <c:v>4.1924770000000002</c:v>
                </c:pt>
                <c:pt idx="3960">
                  <c:v>4.1922389999999998</c:v>
                </c:pt>
                <c:pt idx="3961">
                  <c:v>4.1920029999999997</c:v>
                </c:pt>
                <c:pt idx="3962">
                  <c:v>4.1923579999999996</c:v>
                </c:pt>
                <c:pt idx="3963">
                  <c:v>4.1926129999999997</c:v>
                </c:pt>
                <c:pt idx="3964">
                  <c:v>4.1922740000000003</c:v>
                </c:pt>
                <c:pt idx="3965">
                  <c:v>4.1921350000000004</c:v>
                </c:pt>
                <c:pt idx="3966">
                  <c:v>4.192393</c:v>
                </c:pt>
                <c:pt idx="3967">
                  <c:v>4.1924780000000004</c:v>
                </c:pt>
                <c:pt idx="3968">
                  <c:v>4.1921099999999996</c:v>
                </c:pt>
                <c:pt idx="3969">
                  <c:v>4.1921210000000002</c:v>
                </c:pt>
                <c:pt idx="3970">
                  <c:v>4.1928520000000002</c:v>
                </c:pt>
                <c:pt idx="3971">
                  <c:v>4.192914</c:v>
                </c:pt>
                <c:pt idx="3972">
                  <c:v>4.1918939999999996</c:v>
                </c:pt>
                <c:pt idx="3973">
                  <c:v>4.1908770000000004</c:v>
                </c:pt>
                <c:pt idx="3974">
                  <c:v>4.19034</c:v>
                </c:pt>
                <c:pt idx="3975">
                  <c:v>4.1895470000000001</c:v>
                </c:pt>
                <c:pt idx="3976">
                  <c:v>4.1887090000000002</c:v>
                </c:pt>
                <c:pt idx="3977">
                  <c:v>4.1885070000000004</c:v>
                </c:pt>
                <c:pt idx="3978">
                  <c:v>4.1887299999999996</c:v>
                </c:pt>
                <c:pt idx="3979">
                  <c:v>4.1894980000000004</c:v>
                </c:pt>
                <c:pt idx="3980">
                  <c:v>4.1894</c:v>
                </c:pt>
                <c:pt idx="3981">
                  <c:v>4.1886070000000002</c:v>
                </c:pt>
                <c:pt idx="3982">
                  <c:v>4.1882770000000002</c:v>
                </c:pt>
                <c:pt idx="3983">
                  <c:v>4.1880160000000002</c:v>
                </c:pt>
                <c:pt idx="3984">
                  <c:v>4.1878250000000001</c:v>
                </c:pt>
                <c:pt idx="3985">
                  <c:v>4.1875920000000004</c:v>
                </c:pt>
                <c:pt idx="3986">
                  <c:v>4.1878130000000002</c:v>
                </c:pt>
                <c:pt idx="3987">
                  <c:v>4.1881820000000003</c:v>
                </c:pt>
                <c:pt idx="3988">
                  <c:v>4.1884459999999999</c:v>
                </c:pt>
                <c:pt idx="3989">
                  <c:v>4.188936</c:v>
                </c:pt>
                <c:pt idx="3990">
                  <c:v>4.1892990000000001</c:v>
                </c:pt>
                <c:pt idx="3991">
                  <c:v>4.1891309999999997</c:v>
                </c:pt>
                <c:pt idx="3992">
                  <c:v>4.1890070000000001</c:v>
                </c:pt>
                <c:pt idx="3993">
                  <c:v>4.1888399999999999</c:v>
                </c:pt>
                <c:pt idx="3994">
                  <c:v>4.1887910000000002</c:v>
                </c:pt>
                <c:pt idx="3995">
                  <c:v>4.1893219999999998</c:v>
                </c:pt>
                <c:pt idx="3996">
                  <c:v>4.189711</c:v>
                </c:pt>
                <c:pt idx="3997">
                  <c:v>4.1898710000000001</c:v>
                </c:pt>
                <c:pt idx="3998">
                  <c:v>4.1899749999999996</c:v>
                </c:pt>
                <c:pt idx="3999">
                  <c:v>4.1903249999999996</c:v>
                </c:pt>
                <c:pt idx="4000">
                  <c:v>4.1902489999999997</c:v>
                </c:pt>
                <c:pt idx="4001">
                  <c:v>4.1895699999999998</c:v>
                </c:pt>
                <c:pt idx="4002">
                  <c:v>4.1885440000000003</c:v>
                </c:pt>
                <c:pt idx="4003">
                  <c:v>4.1879629999999999</c:v>
                </c:pt>
                <c:pt idx="4004">
                  <c:v>4.1885940000000002</c:v>
                </c:pt>
                <c:pt idx="4005">
                  <c:v>4.1888230000000002</c:v>
                </c:pt>
                <c:pt idx="4006">
                  <c:v>4.1890340000000004</c:v>
                </c:pt>
                <c:pt idx="4007">
                  <c:v>4.1898140000000001</c:v>
                </c:pt>
                <c:pt idx="4008">
                  <c:v>4.1899759999999997</c:v>
                </c:pt>
                <c:pt idx="4009">
                  <c:v>4.1898569999999999</c:v>
                </c:pt>
                <c:pt idx="4010">
                  <c:v>4.190563</c:v>
                </c:pt>
                <c:pt idx="4011">
                  <c:v>4.191103</c:v>
                </c:pt>
                <c:pt idx="4012">
                  <c:v>4.1907059999999996</c:v>
                </c:pt>
                <c:pt idx="4013">
                  <c:v>4.1903280000000001</c:v>
                </c:pt>
                <c:pt idx="4014">
                  <c:v>4.1899360000000003</c:v>
                </c:pt>
                <c:pt idx="4015">
                  <c:v>4.1895790000000002</c:v>
                </c:pt>
                <c:pt idx="4016">
                  <c:v>4.1888930000000002</c:v>
                </c:pt>
                <c:pt idx="4017">
                  <c:v>4.1885079999999997</c:v>
                </c:pt>
                <c:pt idx="4018">
                  <c:v>4.1886320000000001</c:v>
                </c:pt>
                <c:pt idx="4019">
                  <c:v>4.1887689999999997</c:v>
                </c:pt>
                <c:pt idx="4020">
                  <c:v>4.1887150000000002</c:v>
                </c:pt>
                <c:pt idx="4021">
                  <c:v>4.1891470000000002</c:v>
                </c:pt>
                <c:pt idx="4022">
                  <c:v>4.1901700000000002</c:v>
                </c:pt>
                <c:pt idx="4023">
                  <c:v>4.1908019999999997</c:v>
                </c:pt>
                <c:pt idx="4024">
                  <c:v>4.1910309999999997</c:v>
                </c:pt>
                <c:pt idx="4025">
                  <c:v>4.191611</c:v>
                </c:pt>
                <c:pt idx="4026">
                  <c:v>4.1924250000000001</c:v>
                </c:pt>
                <c:pt idx="4027">
                  <c:v>4.1915300000000002</c:v>
                </c:pt>
                <c:pt idx="4028">
                  <c:v>4.1903800000000002</c:v>
                </c:pt>
                <c:pt idx="4029">
                  <c:v>4.1889890000000003</c:v>
                </c:pt>
                <c:pt idx="4030">
                  <c:v>4.1882060000000001</c:v>
                </c:pt>
                <c:pt idx="4031">
                  <c:v>4.188383</c:v>
                </c:pt>
                <c:pt idx="4032">
                  <c:v>4.1883460000000001</c:v>
                </c:pt>
                <c:pt idx="4033">
                  <c:v>4.1882809999999999</c:v>
                </c:pt>
                <c:pt idx="4034">
                  <c:v>4.1882739999999998</c:v>
                </c:pt>
                <c:pt idx="4035">
                  <c:v>4.1876910000000001</c:v>
                </c:pt>
                <c:pt idx="4036">
                  <c:v>4.1876819999999997</c:v>
                </c:pt>
                <c:pt idx="4037">
                  <c:v>4.1872600000000002</c:v>
                </c:pt>
                <c:pt idx="4038">
                  <c:v>4.1874089999999997</c:v>
                </c:pt>
                <c:pt idx="4039">
                  <c:v>4.1871840000000002</c:v>
                </c:pt>
                <c:pt idx="4040">
                  <c:v>4.1869509999999996</c:v>
                </c:pt>
                <c:pt idx="4041">
                  <c:v>4.1867340000000004</c:v>
                </c:pt>
                <c:pt idx="4042">
                  <c:v>4.1869550000000002</c:v>
                </c:pt>
                <c:pt idx="4043">
                  <c:v>4.1873199999999997</c:v>
                </c:pt>
                <c:pt idx="4044">
                  <c:v>4.1876249999999997</c:v>
                </c:pt>
                <c:pt idx="4045">
                  <c:v>4.1887150000000002</c:v>
                </c:pt>
                <c:pt idx="4046">
                  <c:v>4.1890029999999996</c:v>
                </c:pt>
                <c:pt idx="4047">
                  <c:v>4.1893089999999997</c:v>
                </c:pt>
                <c:pt idx="4048">
                  <c:v>4.1897149999999996</c:v>
                </c:pt>
                <c:pt idx="4049">
                  <c:v>4.1899600000000001</c:v>
                </c:pt>
                <c:pt idx="4050">
                  <c:v>4.1906850000000002</c:v>
                </c:pt>
                <c:pt idx="4051">
                  <c:v>4.1921569999999999</c:v>
                </c:pt>
                <c:pt idx="4052">
                  <c:v>4.1934009999999997</c:v>
                </c:pt>
                <c:pt idx="4053">
                  <c:v>4.1930540000000001</c:v>
                </c:pt>
                <c:pt idx="4054">
                  <c:v>4.1930630000000004</c:v>
                </c:pt>
                <c:pt idx="4055">
                  <c:v>4.193187</c:v>
                </c:pt>
                <c:pt idx="4056">
                  <c:v>4.1931250000000002</c:v>
                </c:pt>
                <c:pt idx="4057">
                  <c:v>4.1930240000000003</c:v>
                </c:pt>
                <c:pt idx="4058">
                  <c:v>4.1930069999999997</c:v>
                </c:pt>
                <c:pt idx="4059">
                  <c:v>4.1936010000000001</c:v>
                </c:pt>
                <c:pt idx="4060">
                  <c:v>4.1944410000000003</c:v>
                </c:pt>
                <c:pt idx="4061">
                  <c:v>4.1939690000000001</c:v>
                </c:pt>
                <c:pt idx="4062">
                  <c:v>4.193981</c:v>
                </c:pt>
                <c:pt idx="4063">
                  <c:v>4.1943630000000001</c:v>
                </c:pt>
                <c:pt idx="4064">
                  <c:v>4.1949579999999997</c:v>
                </c:pt>
                <c:pt idx="4065">
                  <c:v>4.1951869999999998</c:v>
                </c:pt>
                <c:pt idx="4066">
                  <c:v>4.195068</c:v>
                </c:pt>
                <c:pt idx="4067">
                  <c:v>4.1946810000000001</c:v>
                </c:pt>
                <c:pt idx="4068">
                  <c:v>4.193257</c:v>
                </c:pt>
                <c:pt idx="4069">
                  <c:v>4.1933090000000002</c:v>
                </c:pt>
                <c:pt idx="4070">
                  <c:v>4.1934760000000004</c:v>
                </c:pt>
                <c:pt idx="4071">
                  <c:v>4.1933990000000003</c:v>
                </c:pt>
                <c:pt idx="4072">
                  <c:v>4.1932660000000004</c:v>
                </c:pt>
                <c:pt idx="4073">
                  <c:v>4.1937660000000001</c:v>
                </c:pt>
                <c:pt idx="4074">
                  <c:v>4.1937389999999999</c:v>
                </c:pt>
                <c:pt idx="4075">
                  <c:v>4.1932919999999996</c:v>
                </c:pt>
                <c:pt idx="4076">
                  <c:v>4.1925829999999999</c:v>
                </c:pt>
                <c:pt idx="4077">
                  <c:v>4.1931789999999998</c:v>
                </c:pt>
                <c:pt idx="4078">
                  <c:v>4.1940540000000004</c:v>
                </c:pt>
                <c:pt idx="4079">
                  <c:v>4.1951609999999997</c:v>
                </c:pt>
                <c:pt idx="4080">
                  <c:v>4.1962080000000004</c:v>
                </c:pt>
                <c:pt idx="4081">
                  <c:v>4.1970159999999996</c:v>
                </c:pt>
                <c:pt idx="4082">
                  <c:v>4.1977140000000004</c:v>
                </c:pt>
                <c:pt idx="4083">
                  <c:v>4.1981359999999999</c:v>
                </c:pt>
                <c:pt idx="4084">
                  <c:v>4.1981140000000003</c:v>
                </c:pt>
                <c:pt idx="4085">
                  <c:v>4.1983959999999998</c:v>
                </c:pt>
                <c:pt idx="4086">
                  <c:v>4.1978260000000001</c:v>
                </c:pt>
                <c:pt idx="4087">
                  <c:v>4.1972899999999997</c:v>
                </c:pt>
                <c:pt idx="4088">
                  <c:v>4.1963419999999996</c:v>
                </c:pt>
                <c:pt idx="4089">
                  <c:v>4.1960030000000001</c:v>
                </c:pt>
                <c:pt idx="4090">
                  <c:v>4.195074</c:v>
                </c:pt>
                <c:pt idx="4091">
                  <c:v>4.1947780000000003</c:v>
                </c:pt>
                <c:pt idx="4092">
                  <c:v>4.1947109999999999</c:v>
                </c:pt>
                <c:pt idx="4093">
                  <c:v>4.1947289999999997</c:v>
                </c:pt>
                <c:pt idx="4094">
                  <c:v>4.1950370000000001</c:v>
                </c:pt>
                <c:pt idx="4095">
                  <c:v>4.1938979999999999</c:v>
                </c:pt>
                <c:pt idx="4096">
                  <c:v>4.1939529999999996</c:v>
                </c:pt>
                <c:pt idx="4097">
                  <c:v>4.1949519999999998</c:v>
                </c:pt>
                <c:pt idx="4098">
                  <c:v>4.1937470000000001</c:v>
                </c:pt>
                <c:pt idx="4099">
                  <c:v>4.1931130000000003</c:v>
                </c:pt>
                <c:pt idx="4100">
                  <c:v>4.1925400000000002</c:v>
                </c:pt>
                <c:pt idx="4101">
                  <c:v>4.1902980000000003</c:v>
                </c:pt>
                <c:pt idx="4102">
                  <c:v>4.1888399999999999</c:v>
                </c:pt>
                <c:pt idx="4103">
                  <c:v>4.1893539999999998</c:v>
                </c:pt>
                <c:pt idx="4104">
                  <c:v>4.1890840000000003</c:v>
                </c:pt>
                <c:pt idx="4105">
                  <c:v>4.1887239999999997</c:v>
                </c:pt>
                <c:pt idx="4106">
                  <c:v>4.1883609999999996</c:v>
                </c:pt>
                <c:pt idx="4107">
                  <c:v>4.1877060000000004</c:v>
                </c:pt>
                <c:pt idx="4108">
                  <c:v>4.1872340000000001</c:v>
                </c:pt>
                <c:pt idx="4109">
                  <c:v>4.187449</c:v>
                </c:pt>
                <c:pt idx="4110">
                  <c:v>4.185937</c:v>
                </c:pt>
                <c:pt idx="4111">
                  <c:v>4.1855719999999996</c:v>
                </c:pt>
                <c:pt idx="4112">
                  <c:v>4.1846719999999999</c:v>
                </c:pt>
                <c:pt idx="4113">
                  <c:v>4.1838860000000002</c:v>
                </c:pt>
                <c:pt idx="4114">
                  <c:v>4.1830299999999996</c:v>
                </c:pt>
                <c:pt idx="4115">
                  <c:v>4.1825029999999996</c:v>
                </c:pt>
                <c:pt idx="4116">
                  <c:v>4.1831959999999997</c:v>
                </c:pt>
                <c:pt idx="4117">
                  <c:v>4.1835469999999999</c:v>
                </c:pt>
                <c:pt idx="4118">
                  <c:v>4.1848109999999998</c:v>
                </c:pt>
                <c:pt idx="4119">
                  <c:v>4.186388</c:v>
                </c:pt>
                <c:pt idx="4120">
                  <c:v>4.1851649999999996</c:v>
                </c:pt>
                <c:pt idx="4121">
                  <c:v>4.1854789999999999</c:v>
                </c:pt>
                <c:pt idx="4122">
                  <c:v>4.1862320000000004</c:v>
                </c:pt>
                <c:pt idx="4123">
                  <c:v>4.1862510000000004</c:v>
                </c:pt>
                <c:pt idx="4124">
                  <c:v>4.1864619999999997</c:v>
                </c:pt>
                <c:pt idx="4125">
                  <c:v>4.1867900000000002</c:v>
                </c:pt>
                <c:pt idx="4126">
                  <c:v>4.1863289999999997</c:v>
                </c:pt>
                <c:pt idx="4127">
                  <c:v>4.1859039999999998</c:v>
                </c:pt>
                <c:pt idx="4128">
                  <c:v>4.18553</c:v>
                </c:pt>
                <c:pt idx="4129">
                  <c:v>4.1851710000000004</c:v>
                </c:pt>
                <c:pt idx="4130">
                  <c:v>4.184412</c:v>
                </c:pt>
                <c:pt idx="4131">
                  <c:v>4.1839089999999999</c:v>
                </c:pt>
                <c:pt idx="4132">
                  <c:v>4.1835389999999997</c:v>
                </c:pt>
                <c:pt idx="4133">
                  <c:v>4.1823600000000001</c:v>
                </c:pt>
                <c:pt idx="4134">
                  <c:v>4.1817609999999998</c:v>
                </c:pt>
                <c:pt idx="4135">
                  <c:v>4.1813739999999999</c:v>
                </c:pt>
                <c:pt idx="4136">
                  <c:v>4.1799429999999997</c:v>
                </c:pt>
                <c:pt idx="4137">
                  <c:v>4.1804240000000004</c:v>
                </c:pt>
                <c:pt idx="4138">
                  <c:v>4.1809760000000002</c:v>
                </c:pt>
                <c:pt idx="4139">
                  <c:v>4.1810619999999998</c:v>
                </c:pt>
                <c:pt idx="4140">
                  <c:v>4.1811049999999996</c:v>
                </c:pt>
                <c:pt idx="4141">
                  <c:v>4.1809130000000003</c:v>
                </c:pt>
                <c:pt idx="4142">
                  <c:v>4.1806429999999999</c:v>
                </c:pt>
                <c:pt idx="4143">
                  <c:v>4.1803210000000002</c:v>
                </c:pt>
                <c:pt idx="4144">
                  <c:v>4.1800319999999997</c:v>
                </c:pt>
                <c:pt idx="4145">
                  <c:v>4.1797060000000004</c:v>
                </c:pt>
                <c:pt idx="4146">
                  <c:v>4.1792980000000002</c:v>
                </c:pt>
                <c:pt idx="4147">
                  <c:v>4.1776960000000001</c:v>
                </c:pt>
                <c:pt idx="4148">
                  <c:v>4.1783239999999999</c:v>
                </c:pt>
                <c:pt idx="4149">
                  <c:v>4.1769439999999998</c:v>
                </c:pt>
                <c:pt idx="4150">
                  <c:v>4.1754300000000004</c:v>
                </c:pt>
                <c:pt idx="4151">
                  <c:v>4.1758240000000004</c:v>
                </c:pt>
                <c:pt idx="4152">
                  <c:v>4.1753410000000004</c:v>
                </c:pt>
                <c:pt idx="4153">
                  <c:v>4.1756359999999999</c:v>
                </c:pt>
                <c:pt idx="4154">
                  <c:v>4.1755000000000004</c:v>
                </c:pt>
                <c:pt idx="4155">
                  <c:v>4.1746540000000003</c:v>
                </c:pt>
                <c:pt idx="4156">
                  <c:v>4.1746439999999998</c:v>
                </c:pt>
                <c:pt idx="4157">
                  <c:v>4.1746920000000003</c:v>
                </c:pt>
                <c:pt idx="4158">
                  <c:v>4.1738980000000003</c:v>
                </c:pt>
                <c:pt idx="4159">
                  <c:v>4.1728149999999999</c:v>
                </c:pt>
                <c:pt idx="4160">
                  <c:v>4.1716519999999999</c:v>
                </c:pt>
                <c:pt idx="4161">
                  <c:v>4.1715169999999997</c:v>
                </c:pt>
                <c:pt idx="4162">
                  <c:v>4.1711539999999996</c:v>
                </c:pt>
                <c:pt idx="4163">
                  <c:v>4.1717870000000001</c:v>
                </c:pt>
                <c:pt idx="4164">
                  <c:v>4.1722020000000004</c:v>
                </c:pt>
                <c:pt idx="4165">
                  <c:v>4.1720899999999999</c:v>
                </c:pt>
                <c:pt idx="4166">
                  <c:v>4.1712129999999998</c:v>
                </c:pt>
                <c:pt idx="4167">
                  <c:v>4.170356</c:v>
                </c:pt>
                <c:pt idx="4168">
                  <c:v>4.1696140000000002</c:v>
                </c:pt>
                <c:pt idx="4169">
                  <c:v>4.1681119999999998</c:v>
                </c:pt>
                <c:pt idx="4170">
                  <c:v>4.1677980000000003</c:v>
                </c:pt>
                <c:pt idx="4171">
                  <c:v>4.1671129999999996</c:v>
                </c:pt>
                <c:pt idx="4172">
                  <c:v>4.1656599999999999</c:v>
                </c:pt>
                <c:pt idx="4173">
                  <c:v>4.1641050000000002</c:v>
                </c:pt>
                <c:pt idx="4174">
                  <c:v>4.163208</c:v>
                </c:pt>
                <c:pt idx="4175">
                  <c:v>4.1624720000000002</c:v>
                </c:pt>
                <c:pt idx="4176">
                  <c:v>4.1625389999999998</c:v>
                </c:pt>
                <c:pt idx="4177">
                  <c:v>4.1627049999999999</c:v>
                </c:pt>
                <c:pt idx="4178">
                  <c:v>4.1617949999999997</c:v>
                </c:pt>
                <c:pt idx="4179">
                  <c:v>4.1613239999999996</c:v>
                </c:pt>
                <c:pt idx="4180">
                  <c:v>4.1610719999999999</c:v>
                </c:pt>
                <c:pt idx="4181">
                  <c:v>4.1612</c:v>
                </c:pt>
                <c:pt idx="4182">
                  <c:v>4.1615200000000003</c:v>
                </c:pt>
                <c:pt idx="4183">
                  <c:v>4.1624829999999999</c:v>
                </c:pt>
                <c:pt idx="4184">
                  <c:v>4.1630229999999999</c:v>
                </c:pt>
                <c:pt idx="4185">
                  <c:v>4.1635280000000003</c:v>
                </c:pt>
                <c:pt idx="4186">
                  <c:v>4.1650590000000003</c:v>
                </c:pt>
                <c:pt idx="4187">
                  <c:v>4.1657929999999999</c:v>
                </c:pt>
                <c:pt idx="4188">
                  <c:v>4.1658580000000001</c:v>
                </c:pt>
                <c:pt idx="4189">
                  <c:v>4.1663379999999997</c:v>
                </c:pt>
                <c:pt idx="4190">
                  <c:v>4.1665219999999996</c:v>
                </c:pt>
                <c:pt idx="4191">
                  <c:v>4.166963</c:v>
                </c:pt>
                <c:pt idx="4192">
                  <c:v>4.1676299999999999</c:v>
                </c:pt>
                <c:pt idx="4193">
                  <c:v>4.1671339999999999</c:v>
                </c:pt>
                <c:pt idx="4194">
                  <c:v>4.1670980000000002</c:v>
                </c:pt>
                <c:pt idx="4195">
                  <c:v>4.1679510000000004</c:v>
                </c:pt>
                <c:pt idx="4196">
                  <c:v>4.167986</c:v>
                </c:pt>
                <c:pt idx="4197">
                  <c:v>4.1678940000000004</c:v>
                </c:pt>
                <c:pt idx="4198">
                  <c:v>4.1678649999999999</c:v>
                </c:pt>
                <c:pt idx="4199">
                  <c:v>4.1683969999999997</c:v>
                </c:pt>
                <c:pt idx="4200">
                  <c:v>4.1698240000000002</c:v>
                </c:pt>
                <c:pt idx="4201">
                  <c:v>4.1712889999999998</c:v>
                </c:pt>
                <c:pt idx="4202">
                  <c:v>4.1714929999999999</c:v>
                </c:pt>
                <c:pt idx="4203">
                  <c:v>4.1704679999999996</c:v>
                </c:pt>
                <c:pt idx="4204">
                  <c:v>4.1706200000000004</c:v>
                </c:pt>
                <c:pt idx="4205">
                  <c:v>4.1712949999999998</c:v>
                </c:pt>
                <c:pt idx="4206">
                  <c:v>4.1708460000000001</c:v>
                </c:pt>
                <c:pt idx="4207">
                  <c:v>4.1704939999999997</c:v>
                </c:pt>
                <c:pt idx="4208">
                  <c:v>4.1707369999999999</c:v>
                </c:pt>
                <c:pt idx="4209">
                  <c:v>4.1714529999999996</c:v>
                </c:pt>
                <c:pt idx="4210">
                  <c:v>4.1724560000000004</c:v>
                </c:pt>
                <c:pt idx="4211">
                  <c:v>4.1722219999999997</c:v>
                </c:pt>
                <c:pt idx="4212">
                  <c:v>4.1722109999999999</c:v>
                </c:pt>
                <c:pt idx="4213">
                  <c:v>4.1713199999999997</c:v>
                </c:pt>
                <c:pt idx="4214">
                  <c:v>4.1710960000000004</c:v>
                </c:pt>
                <c:pt idx="4215">
                  <c:v>4.1713060000000004</c:v>
                </c:pt>
                <c:pt idx="4216">
                  <c:v>4.1719109999999997</c:v>
                </c:pt>
                <c:pt idx="4217">
                  <c:v>4.1729050000000001</c:v>
                </c:pt>
                <c:pt idx="4218">
                  <c:v>4.1739509999999997</c:v>
                </c:pt>
                <c:pt idx="4219">
                  <c:v>4.1748909999999997</c:v>
                </c:pt>
                <c:pt idx="4220">
                  <c:v>4.1753070000000001</c:v>
                </c:pt>
                <c:pt idx="4221">
                  <c:v>4.1755269999999998</c:v>
                </c:pt>
                <c:pt idx="4222">
                  <c:v>4.1764450000000002</c:v>
                </c:pt>
                <c:pt idx="4223">
                  <c:v>4.1771180000000001</c:v>
                </c:pt>
                <c:pt idx="4224">
                  <c:v>4.1777189999999997</c:v>
                </c:pt>
                <c:pt idx="4225">
                  <c:v>4.1785160000000001</c:v>
                </c:pt>
                <c:pt idx="4226">
                  <c:v>4.1787549999999998</c:v>
                </c:pt>
                <c:pt idx="4227">
                  <c:v>4.1788460000000001</c:v>
                </c:pt>
                <c:pt idx="4228">
                  <c:v>4.179411</c:v>
                </c:pt>
                <c:pt idx="4229">
                  <c:v>4.1801620000000002</c:v>
                </c:pt>
                <c:pt idx="4230">
                  <c:v>4.180701</c:v>
                </c:pt>
                <c:pt idx="4231">
                  <c:v>4.1805430000000001</c:v>
                </c:pt>
                <c:pt idx="4232">
                  <c:v>4.1803520000000001</c:v>
                </c:pt>
                <c:pt idx="4233">
                  <c:v>4.1798890000000002</c:v>
                </c:pt>
                <c:pt idx="4234">
                  <c:v>4.1790770000000004</c:v>
                </c:pt>
                <c:pt idx="4235">
                  <c:v>4.1783859999999997</c:v>
                </c:pt>
                <c:pt idx="4236">
                  <c:v>4.1786649999999996</c:v>
                </c:pt>
                <c:pt idx="4237">
                  <c:v>4.1788210000000001</c:v>
                </c:pt>
                <c:pt idx="4238">
                  <c:v>4.1785420000000002</c:v>
                </c:pt>
                <c:pt idx="4239">
                  <c:v>4.1779359999999999</c:v>
                </c:pt>
                <c:pt idx="4240">
                  <c:v>4.1777110000000004</c:v>
                </c:pt>
                <c:pt idx="4241">
                  <c:v>4.1782579999999996</c:v>
                </c:pt>
                <c:pt idx="4242">
                  <c:v>4.178153</c:v>
                </c:pt>
                <c:pt idx="4243">
                  <c:v>4.1787000000000001</c:v>
                </c:pt>
                <c:pt idx="4244">
                  <c:v>4.1791929999999997</c:v>
                </c:pt>
                <c:pt idx="4245">
                  <c:v>4.1791520000000002</c:v>
                </c:pt>
                <c:pt idx="4246">
                  <c:v>4.178801</c:v>
                </c:pt>
                <c:pt idx="4247">
                  <c:v>4.1786890000000003</c:v>
                </c:pt>
                <c:pt idx="4248">
                  <c:v>4.179354</c:v>
                </c:pt>
                <c:pt idx="4249">
                  <c:v>4.1809690000000002</c:v>
                </c:pt>
                <c:pt idx="4250">
                  <c:v>4.1822920000000003</c:v>
                </c:pt>
                <c:pt idx="4251">
                  <c:v>4.1826080000000001</c:v>
                </c:pt>
                <c:pt idx="4252">
                  <c:v>4.183376</c:v>
                </c:pt>
                <c:pt idx="4253">
                  <c:v>4.1847510000000003</c:v>
                </c:pt>
                <c:pt idx="4254">
                  <c:v>4.1849069999999999</c:v>
                </c:pt>
                <c:pt idx="4255">
                  <c:v>4.1844710000000003</c:v>
                </c:pt>
                <c:pt idx="4256">
                  <c:v>4.1848229999999997</c:v>
                </c:pt>
                <c:pt idx="4257">
                  <c:v>4.185829</c:v>
                </c:pt>
                <c:pt idx="4258">
                  <c:v>4.1865230000000002</c:v>
                </c:pt>
                <c:pt idx="4259">
                  <c:v>4.1866560000000002</c:v>
                </c:pt>
                <c:pt idx="4260">
                  <c:v>4.1870919999999998</c:v>
                </c:pt>
                <c:pt idx="4261">
                  <c:v>4.1878609999999998</c:v>
                </c:pt>
                <c:pt idx="4262">
                  <c:v>4.18832</c:v>
                </c:pt>
                <c:pt idx="4263">
                  <c:v>4.1889320000000003</c:v>
                </c:pt>
                <c:pt idx="4264">
                  <c:v>4.1894030000000004</c:v>
                </c:pt>
                <c:pt idx="4265">
                  <c:v>4.1896599999999999</c:v>
                </c:pt>
                <c:pt idx="4266">
                  <c:v>4.1897440000000001</c:v>
                </c:pt>
                <c:pt idx="4267">
                  <c:v>4.1893209999999996</c:v>
                </c:pt>
                <c:pt idx="4268">
                  <c:v>4.1891040000000004</c:v>
                </c:pt>
                <c:pt idx="4269">
                  <c:v>4.1888050000000003</c:v>
                </c:pt>
                <c:pt idx="4270">
                  <c:v>4.1889060000000002</c:v>
                </c:pt>
                <c:pt idx="4271">
                  <c:v>4.188949</c:v>
                </c:pt>
                <c:pt idx="4272">
                  <c:v>4.1887720000000002</c:v>
                </c:pt>
                <c:pt idx="4273">
                  <c:v>4.188561</c:v>
                </c:pt>
                <c:pt idx="4274">
                  <c:v>4.1886939999999999</c:v>
                </c:pt>
                <c:pt idx="4275">
                  <c:v>4.188504</c:v>
                </c:pt>
                <c:pt idx="4276">
                  <c:v>4.1882760000000001</c:v>
                </c:pt>
                <c:pt idx="4277">
                  <c:v>4.1884980000000001</c:v>
                </c:pt>
                <c:pt idx="4278">
                  <c:v>4.1891569999999998</c:v>
                </c:pt>
                <c:pt idx="4279">
                  <c:v>4.1894580000000001</c:v>
                </c:pt>
                <c:pt idx="4280">
                  <c:v>4.1891389999999999</c:v>
                </c:pt>
                <c:pt idx="4281">
                  <c:v>4.1890229999999997</c:v>
                </c:pt>
                <c:pt idx="4282">
                  <c:v>4.1891230000000004</c:v>
                </c:pt>
                <c:pt idx="4283">
                  <c:v>4.1889779999999996</c:v>
                </c:pt>
                <c:pt idx="4284">
                  <c:v>4.1889070000000004</c:v>
                </c:pt>
                <c:pt idx="4285">
                  <c:v>4.1889620000000001</c:v>
                </c:pt>
                <c:pt idx="4286">
                  <c:v>4.1886289999999997</c:v>
                </c:pt>
                <c:pt idx="4287">
                  <c:v>4.1883689999999998</c:v>
                </c:pt>
                <c:pt idx="4288">
                  <c:v>4.1878399999999996</c:v>
                </c:pt>
                <c:pt idx="4289">
                  <c:v>4.1875879999999999</c:v>
                </c:pt>
                <c:pt idx="4290">
                  <c:v>4.1876579999999999</c:v>
                </c:pt>
                <c:pt idx="4291">
                  <c:v>4.1874349999999998</c:v>
                </c:pt>
                <c:pt idx="4292">
                  <c:v>4.1870440000000002</c:v>
                </c:pt>
                <c:pt idx="4293">
                  <c:v>4.1869940000000003</c:v>
                </c:pt>
                <c:pt idx="4294">
                  <c:v>4.1860179999999998</c:v>
                </c:pt>
                <c:pt idx="4295">
                  <c:v>4.1859510000000002</c:v>
                </c:pt>
                <c:pt idx="4296">
                  <c:v>4.1862029999999999</c:v>
                </c:pt>
                <c:pt idx="4297">
                  <c:v>4.1867599999999996</c:v>
                </c:pt>
                <c:pt idx="4298">
                  <c:v>4.1864780000000001</c:v>
                </c:pt>
                <c:pt idx="4299">
                  <c:v>4.1850319999999996</c:v>
                </c:pt>
                <c:pt idx="4300">
                  <c:v>4.1840089999999996</c:v>
                </c:pt>
                <c:pt idx="4301">
                  <c:v>4.1835829999999996</c:v>
                </c:pt>
                <c:pt idx="4302">
                  <c:v>4.1827920000000001</c:v>
                </c:pt>
                <c:pt idx="4303">
                  <c:v>4.1824159999999999</c:v>
                </c:pt>
                <c:pt idx="4304">
                  <c:v>4.1827610000000002</c:v>
                </c:pt>
                <c:pt idx="4305">
                  <c:v>4.1829169999999998</c:v>
                </c:pt>
                <c:pt idx="4306">
                  <c:v>4.183109</c:v>
                </c:pt>
                <c:pt idx="4307">
                  <c:v>4.1835519999999997</c:v>
                </c:pt>
                <c:pt idx="4308">
                  <c:v>4.1834800000000003</c:v>
                </c:pt>
                <c:pt idx="4309">
                  <c:v>4.1840580000000003</c:v>
                </c:pt>
                <c:pt idx="4310">
                  <c:v>4.1843409999999999</c:v>
                </c:pt>
                <c:pt idx="4311">
                  <c:v>4.1844510000000001</c:v>
                </c:pt>
                <c:pt idx="4312">
                  <c:v>4.1843519999999996</c:v>
                </c:pt>
                <c:pt idx="4313">
                  <c:v>4.1845309999999998</c:v>
                </c:pt>
                <c:pt idx="4314">
                  <c:v>4.1849040000000004</c:v>
                </c:pt>
                <c:pt idx="4315">
                  <c:v>4.1849270000000001</c:v>
                </c:pt>
                <c:pt idx="4316">
                  <c:v>4.1845319999999999</c:v>
                </c:pt>
                <c:pt idx="4317">
                  <c:v>4.1844840000000003</c:v>
                </c:pt>
                <c:pt idx="4318">
                  <c:v>4.1844169999999998</c:v>
                </c:pt>
                <c:pt idx="4319">
                  <c:v>4.1839430000000002</c:v>
                </c:pt>
                <c:pt idx="4320">
                  <c:v>4.1840799999999998</c:v>
                </c:pt>
                <c:pt idx="4321">
                  <c:v>4.1837520000000001</c:v>
                </c:pt>
                <c:pt idx="4322">
                  <c:v>4.1832520000000004</c:v>
                </c:pt>
                <c:pt idx="4323">
                  <c:v>4.1836089999999997</c:v>
                </c:pt>
                <c:pt idx="4324">
                  <c:v>4.1839950000000004</c:v>
                </c:pt>
                <c:pt idx="4325">
                  <c:v>4.1836180000000001</c:v>
                </c:pt>
                <c:pt idx="4326">
                  <c:v>4.1838800000000003</c:v>
                </c:pt>
                <c:pt idx="4327">
                  <c:v>4.1843589999999997</c:v>
                </c:pt>
                <c:pt idx="4328">
                  <c:v>4.1842009999999998</c:v>
                </c:pt>
                <c:pt idx="4329">
                  <c:v>4.1833559999999999</c:v>
                </c:pt>
                <c:pt idx="4330">
                  <c:v>4.1827670000000001</c:v>
                </c:pt>
                <c:pt idx="4331">
                  <c:v>4.1828260000000004</c:v>
                </c:pt>
                <c:pt idx="4332">
                  <c:v>4.1830550000000004</c:v>
                </c:pt>
                <c:pt idx="4333">
                  <c:v>4.1833239999999998</c:v>
                </c:pt>
                <c:pt idx="4334">
                  <c:v>4.1837679999999997</c:v>
                </c:pt>
                <c:pt idx="4335">
                  <c:v>4.1840710000000003</c:v>
                </c:pt>
                <c:pt idx="4336">
                  <c:v>4.1842569999999997</c:v>
                </c:pt>
                <c:pt idx="4337">
                  <c:v>4.1839959999999996</c:v>
                </c:pt>
                <c:pt idx="4338">
                  <c:v>4.1850740000000002</c:v>
                </c:pt>
                <c:pt idx="4339">
                  <c:v>4.1865030000000001</c:v>
                </c:pt>
                <c:pt idx="4340">
                  <c:v>4.1872119999999997</c:v>
                </c:pt>
                <c:pt idx="4341">
                  <c:v>4.1871270000000003</c:v>
                </c:pt>
                <c:pt idx="4342">
                  <c:v>4.1870260000000004</c:v>
                </c:pt>
                <c:pt idx="4343">
                  <c:v>4.1873940000000003</c:v>
                </c:pt>
                <c:pt idx="4344">
                  <c:v>4.1884189999999997</c:v>
                </c:pt>
                <c:pt idx="4345">
                  <c:v>4.1887980000000002</c:v>
                </c:pt>
                <c:pt idx="4346">
                  <c:v>4.1891420000000004</c:v>
                </c:pt>
                <c:pt idx="4347">
                  <c:v>4.1893050000000001</c:v>
                </c:pt>
                <c:pt idx="4348">
                  <c:v>4.1903329999999999</c:v>
                </c:pt>
                <c:pt idx="4349">
                  <c:v>4.190512</c:v>
                </c:pt>
                <c:pt idx="4350">
                  <c:v>4.1904240000000001</c:v>
                </c:pt>
                <c:pt idx="4351">
                  <c:v>4.1895059999999997</c:v>
                </c:pt>
                <c:pt idx="4352">
                  <c:v>4.189832</c:v>
                </c:pt>
                <c:pt idx="4353">
                  <c:v>4.1894309999999999</c:v>
                </c:pt>
                <c:pt idx="4354">
                  <c:v>4.1884230000000002</c:v>
                </c:pt>
                <c:pt idx="4355">
                  <c:v>4.1882919999999997</c:v>
                </c:pt>
                <c:pt idx="4356">
                  <c:v>4.1891829999999999</c:v>
                </c:pt>
                <c:pt idx="4357">
                  <c:v>4.1887699999999999</c:v>
                </c:pt>
                <c:pt idx="4358">
                  <c:v>4.1887059999999998</c:v>
                </c:pt>
                <c:pt idx="4359">
                  <c:v>4.1883569999999999</c:v>
                </c:pt>
                <c:pt idx="4360">
                  <c:v>4.1883379999999999</c:v>
                </c:pt>
                <c:pt idx="4361">
                  <c:v>4.1879749999999998</c:v>
                </c:pt>
                <c:pt idx="4362">
                  <c:v>4.1879999999999997</c:v>
                </c:pt>
                <c:pt idx="4363">
                  <c:v>4.188504</c:v>
                </c:pt>
                <c:pt idx="4364">
                  <c:v>4.1878229999999999</c:v>
                </c:pt>
                <c:pt idx="4365">
                  <c:v>4.1871070000000001</c:v>
                </c:pt>
                <c:pt idx="4366">
                  <c:v>4.1876949999999997</c:v>
                </c:pt>
                <c:pt idx="4367">
                  <c:v>4.1876389999999999</c:v>
                </c:pt>
                <c:pt idx="4368">
                  <c:v>4.1872619999999996</c:v>
                </c:pt>
                <c:pt idx="4369">
                  <c:v>4.1885630000000003</c:v>
                </c:pt>
                <c:pt idx="4370">
                  <c:v>4.1888160000000001</c:v>
                </c:pt>
                <c:pt idx="4371">
                  <c:v>4.1899749999999996</c:v>
                </c:pt>
                <c:pt idx="4372">
                  <c:v>4.1911649999999998</c:v>
                </c:pt>
                <c:pt idx="4373">
                  <c:v>4.1906460000000001</c:v>
                </c:pt>
                <c:pt idx="4374">
                  <c:v>4.1907009999999998</c:v>
                </c:pt>
                <c:pt idx="4375">
                  <c:v>4.1909400000000003</c:v>
                </c:pt>
                <c:pt idx="4376">
                  <c:v>4.1921280000000003</c:v>
                </c:pt>
                <c:pt idx="4377">
                  <c:v>4.1921799999999996</c:v>
                </c:pt>
                <c:pt idx="4378">
                  <c:v>4.1922119999999996</c:v>
                </c:pt>
                <c:pt idx="4379">
                  <c:v>4.1927659999999998</c:v>
                </c:pt>
                <c:pt idx="4380">
                  <c:v>4.1936730000000004</c:v>
                </c:pt>
                <c:pt idx="4381">
                  <c:v>4.1944800000000004</c:v>
                </c:pt>
                <c:pt idx="4382">
                  <c:v>4.1953500000000004</c:v>
                </c:pt>
                <c:pt idx="4383">
                  <c:v>4.1967080000000001</c:v>
                </c:pt>
                <c:pt idx="4384">
                  <c:v>4.1971809999999996</c:v>
                </c:pt>
                <c:pt idx="4385">
                  <c:v>4.1980810000000002</c:v>
                </c:pt>
                <c:pt idx="4386">
                  <c:v>4.198715</c:v>
                </c:pt>
                <c:pt idx="4387">
                  <c:v>4.200507</c:v>
                </c:pt>
                <c:pt idx="4388">
                  <c:v>4.2005910000000002</c:v>
                </c:pt>
                <c:pt idx="4389">
                  <c:v>4.1992139999999996</c:v>
                </c:pt>
                <c:pt idx="4390">
                  <c:v>4.1986629999999998</c:v>
                </c:pt>
                <c:pt idx="4391">
                  <c:v>4.1995259999999996</c:v>
                </c:pt>
                <c:pt idx="4392">
                  <c:v>4.1999550000000001</c:v>
                </c:pt>
                <c:pt idx="4393">
                  <c:v>4.2000130000000002</c:v>
                </c:pt>
                <c:pt idx="4394">
                  <c:v>4.1995019999999998</c:v>
                </c:pt>
                <c:pt idx="4395">
                  <c:v>4.2001239999999997</c:v>
                </c:pt>
                <c:pt idx="4396">
                  <c:v>4.2002040000000003</c:v>
                </c:pt>
                <c:pt idx="4397">
                  <c:v>4.1997669999999996</c:v>
                </c:pt>
                <c:pt idx="4398">
                  <c:v>4.198728</c:v>
                </c:pt>
                <c:pt idx="4399">
                  <c:v>4.1996390000000003</c:v>
                </c:pt>
                <c:pt idx="4400">
                  <c:v>4.2002930000000003</c:v>
                </c:pt>
                <c:pt idx="4401">
                  <c:v>4.2012029999999996</c:v>
                </c:pt>
                <c:pt idx="4402">
                  <c:v>4.2016</c:v>
                </c:pt>
                <c:pt idx="4403">
                  <c:v>4.2024840000000001</c:v>
                </c:pt>
                <c:pt idx="4404">
                  <c:v>4.2032990000000003</c:v>
                </c:pt>
                <c:pt idx="4405">
                  <c:v>4.2032939999999996</c:v>
                </c:pt>
                <c:pt idx="4406">
                  <c:v>4.2024229999999996</c:v>
                </c:pt>
                <c:pt idx="4407">
                  <c:v>4.202064</c:v>
                </c:pt>
                <c:pt idx="4408">
                  <c:v>4.2024549999999996</c:v>
                </c:pt>
                <c:pt idx="4409">
                  <c:v>4.2030849999999997</c:v>
                </c:pt>
                <c:pt idx="4410">
                  <c:v>4.2025649999999999</c:v>
                </c:pt>
                <c:pt idx="4411">
                  <c:v>4.201543</c:v>
                </c:pt>
                <c:pt idx="4412">
                  <c:v>4.2014889999999996</c:v>
                </c:pt>
                <c:pt idx="4413">
                  <c:v>4.2011960000000004</c:v>
                </c:pt>
                <c:pt idx="4414">
                  <c:v>4.2011390000000004</c:v>
                </c:pt>
                <c:pt idx="4415">
                  <c:v>4.201206</c:v>
                </c:pt>
                <c:pt idx="4416">
                  <c:v>4.201587</c:v>
                </c:pt>
                <c:pt idx="4417">
                  <c:v>4.2009720000000002</c:v>
                </c:pt>
                <c:pt idx="4418">
                  <c:v>4.2023190000000001</c:v>
                </c:pt>
                <c:pt idx="4419">
                  <c:v>4.2013870000000004</c:v>
                </c:pt>
                <c:pt idx="4420">
                  <c:v>4.2011830000000003</c:v>
                </c:pt>
                <c:pt idx="4421">
                  <c:v>4.2006269999999999</c:v>
                </c:pt>
                <c:pt idx="4422">
                  <c:v>4.199973</c:v>
                </c:pt>
                <c:pt idx="4423">
                  <c:v>4.2004270000000004</c:v>
                </c:pt>
                <c:pt idx="4424">
                  <c:v>4.2001540000000004</c:v>
                </c:pt>
                <c:pt idx="4425">
                  <c:v>4.2005999999999997</c:v>
                </c:pt>
                <c:pt idx="4426">
                  <c:v>4.1992669999999999</c:v>
                </c:pt>
                <c:pt idx="4427">
                  <c:v>4.1990470000000002</c:v>
                </c:pt>
                <c:pt idx="4428">
                  <c:v>4.1993099999999997</c:v>
                </c:pt>
                <c:pt idx="4429">
                  <c:v>4.1997369999999998</c:v>
                </c:pt>
                <c:pt idx="4430">
                  <c:v>4.2000770000000003</c:v>
                </c:pt>
                <c:pt idx="4431">
                  <c:v>4.2004849999999996</c:v>
                </c:pt>
                <c:pt idx="4432">
                  <c:v>4.2011989999999999</c:v>
                </c:pt>
                <c:pt idx="4433">
                  <c:v>4.2000890000000002</c:v>
                </c:pt>
                <c:pt idx="4434">
                  <c:v>4.1996589999999996</c:v>
                </c:pt>
                <c:pt idx="4435">
                  <c:v>4.1988950000000003</c:v>
                </c:pt>
                <c:pt idx="4436">
                  <c:v>4.1988279999999998</c:v>
                </c:pt>
                <c:pt idx="4437">
                  <c:v>4.197381</c:v>
                </c:pt>
                <c:pt idx="4438">
                  <c:v>4.1965170000000001</c:v>
                </c:pt>
                <c:pt idx="4439">
                  <c:v>4.1977000000000002</c:v>
                </c:pt>
                <c:pt idx="4440">
                  <c:v>4.1983430000000004</c:v>
                </c:pt>
                <c:pt idx="4441">
                  <c:v>4.1980240000000002</c:v>
                </c:pt>
                <c:pt idx="4442">
                  <c:v>4.1973390000000004</c:v>
                </c:pt>
                <c:pt idx="4443">
                  <c:v>4.1976110000000002</c:v>
                </c:pt>
                <c:pt idx="4444">
                  <c:v>4.1974999999999998</c:v>
                </c:pt>
                <c:pt idx="4445">
                  <c:v>4.1966340000000004</c:v>
                </c:pt>
                <c:pt idx="4446">
                  <c:v>4.1962039999999998</c:v>
                </c:pt>
                <c:pt idx="4447">
                  <c:v>4.1965409999999999</c:v>
                </c:pt>
                <c:pt idx="4448">
                  <c:v>4.1973140000000004</c:v>
                </c:pt>
                <c:pt idx="4449">
                  <c:v>4.1976329999999997</c:v>
                </c:pt>
                <c:pt idx="4450">
                  <c:v>4.1981719999999996</c:v>
                </c:pt>
                <c:pt idx="4451">
                  <c:v>4.1968269999999999</c:v>
                </c:pt>
                <c:pt idx="4452">
                  <c:v>4.195875</c:v>
                </c:pt>
                <c:pt idx="4453">
                  <c:v>4.1950859999999999</c:v>
                </c:pt>
                <c:pt idx="4454">
                  <c:v>4.1951809999999998</c:v>
                </c:pt>
                <c:pt idx="4455">
                  <c:v>4.196027</c:v>
                </c:pt>
                <c:pt idx="4456">
                  <c:v>4.1963460000000001</c:v>
                </c:pt>
                <c:pt idx="4457">
                  <c:v>4.1964860000000002</c:v>
                </c:pt>
                <c:pt idx="4458">
                  <c:v>4.1966960000000002</c:v>
                </c:pt>
                <c:pt idx="4459">
                  <c:v>4.1957849999999999</c:v>
                </c:pt>
                <c:pt idx="4460">
                  <c:v>4.1960230000000003</c:v>
                </c:pt>
                <c:pt idx="4461">
                  <c:v>4.1959140000000001</c:v>
                </c:pt>
                <c:pt idx="4462">
                  <c:v>4.1953560000000003</c:v>
                </c:pt>
                <c:pt idx="4463">
                  <c:v>4.1953649999999998</c:v>
                </c:pt>
                <c:pt idx="4464">
                  <c:v>4.1953120000000004</c:v>
                </c:pt>
                <c:pt idx="4465">
                  <c:v>4.1945129999999997</c:v>
                </c:pt>
                <c:pt idx="4466">
                  <c:v>4.1937790000000001</c:v>
                </c:pt>
                <c:pt idx="4467">
                  <c:v>4.1948270000000001</c:v>
                </c:pt>
                <c:pt idx="4468">
                  <c:v>4.1933809999999996</c:v>
                </c:pt>
                <c:pt idx="4469">
                  <c:v>4.1936799999999996</c:v>
                </c:pt>
                <c:pt idx="4470">
                  <c:v>4.1938170000000001</c:v>
                </c:pt>
                <c:pt idx="4471">
                  <c:v>4.1932689999999999</c:v>
                </c:pt>
                <c:pt idx="4472">
                  <c:v>4.1931200000000004</c:v>
                </c:pt>
                <c:pt idx="4473">
                  <c:v>4.1933559999999996</c:v>
                </c:pt>
                <c:pt idx="4474">
                  <c:v>4.1938000000000004</c:v>
                </c:pt>
                <c:pt idx="4475">
                  <c:v>4.1940939999999998</c:v>
                </c:pt>
                <c:pt idx="4476">
                  <c:v>4.1942139999999997</c:v>
                </c:pt>
                <c:pt idx="4477">
                  <c:v>4.1943200000000003</c:v>
                </c:pt>
                <c:pt idx="4478">
                  <c:v>4.1944039999999996</c:v>
                </c:pt>
                <c:pt idx="4479">
                  <c:v>4.1946440000000003</c:v>
                </c:pt>
                <c:pt idx="4480">
                  <c:v>4.1947179999999999</c:v>
                </c:pt>
                <c:pt idx="4481">
                  <c:v>4.1947150000000004</c:v>
                </c:pt>
                <c:pt idx="4482">
                  <c:v>4.1933559999999996</c:v>
                </c:pt>
                <c:pt idx="4483">
                  <c:v>4.1927580000000004</c:v>
                </c:pt>
                <c:pt idx="4484">
                  <c:v>4.1925699999999999</c:v>
                </c:pt>
                <c:pt idx="4485">
                  <c:v>4.1936150000000003</c:v>
                </c:pt>
                <c:pt idx="4486">
                  <c:v>4.1941649999999999</c:v>
                </c:pt>
                <c:pt idx="4487">
                  <c:v>4.193918</c:v>
                </c:pt>
                <c:pt idx="4488">
                  <c:v>4.194356</c:v>
                </c:pt>
                <c:pt idx="4489">
                  <c:v>4.1947530000000004</c:v>
                </c:pt>
                <c:pt idx="4490">
                  <c:v>4.1944970000000001</c:v>
                </c:pt>
                <c:pt idx="4491">
                  <c:v>4.1949969999999999</c:v>
                </c:pt>
                <c:pt idx="4492">
                  <c:v>4.1957420000000001</c:v>
                </c:pt>
                <c:pt idx="4493">
                  <c:v>4.1960670000000002</c:v>
                </c:pt>
                <c:pt idx="4494">
                  <c:v>4.1964309999999996</c:v>
                </c:pt>
                <c:pt idx="4495">
                  <c:v>4.1962719999999996</c:v>
                </c:pt>
                <c:pt idx="4496">
                  <c:v>4.1963970000000002</c:v>
                </c:pt>
                <c:pt idx="4497">
                  <c:v>4.1970609999999997</c:v>
                </c:pt>
                <c:pt idx="4498">
                  <c:v>4.1976769999999997</c:v>
                </c:pt>
                <c:pt idx="4499">
                  <c:v>4.1974070000000001</c:v>
                </c:pt>
                <c:pt idx="4500">
                  <c:v>4.1967569999999998</c:v>
                </c:pt>
                <c:pt idx="4501">
                  <c:v>4.1972969999999998</c:v>
                </c:pt>
                <c:pt idx="4502">
                  <c:v>4.1978999999999997</c:v>
                </c:pt>
                <c:pt idx="4503">
                  <c:v>4.1986889999999999</c:v>
                </c:pt>
                <c:pt idx="4504">
                  <c:v>4.1989020000000004</c:v>
                </c:pt>
                <c:pt idx="4505">
                  <c:v>4.1983459999999999</c:v>
                </c:pt>
                <c:pt idx="4506">
                  <c:v>4.1976370000000003</c:v>
                </c:pt>
                <c:pt idx="4507">
                  <c:v>4.1978039999999996</c:v>
                </c:pt>
                <c:pt idx="4508">
                  <c:v>4.1980320000000004</c:v>
                </c:pt>
                <c:pt idx="4509">
                  <c:v>4.1984519999999996</c:v>
                </c:pt>
                <c:pt idx="4510">
                  <c:v>4.1992799999999999</c:v>
                </c:pt>
                <c:pt idx="4511">
                  <c:v>4.2004570000000001</c:v>
                </c:pt>
                <c:pt idx="4512">
                  <c:v>4.201066</c:v>
                </c:pt>
                <c:pt idx="4513">
                  <c:v>4.2014519999999997</c:v>
                </c:pt>
                <c:pt idx="4514">
                  <c:v>4.2013749999999996</c:v>
                </c:pt>
                <c:pt idx="4515">
                  <c:v>4.2022399999999998</c:v>
                </c:pt>
                <c:pt idx="4516">
                  <c:v>4.2027950000000001</c:v>
                </c:pt>
                <c:pt idx="4517">
                  <c:v>4.2022519999999997</c:v>
                </c:pt>
                <c:pt idx="4518">
                  <c:v>4.2029629999999996</c:v>
                </c:pt>
                <c:pt idx="4519">
                  <c:v>4.2035980000000004</c:v>
                </c:pt>
                <c:pt idx="4520">
                  <c:v>4.2037719999999998</c:v>
                </c:pt>
                <c:pt idx="4521">
                  <c:v>4.20357</c:v>
                </c:pt>
                <c:pt idx="4522">
                  <c:v>4.2030919999999998</c:v>
                </c:pt>
                <c:pt idx="4523">
                  <c:v>4.2028020000000001</c:v>
                </c:pt>
                <c:pt idx="4524">
                  <c:v>4.2027060000000001</c:v>
                </c:pt>
                <c:pt idx="4525">
                  <c:v>4.202528</c:v>
                </c:pt>
                <c:pt idx="4526">
                  <c:v>4.2027799999999997</c:v>
                </c:pt>
                <c:pt idx="4527">
                  <c:v>4.2022779999999997</c:v>
                </c:pt>
                <c:pt idx="4528">
                  <c:v>4.2016799999999996</c:v>
                </c:pt>
                <c:pt idx="4529">
                  <c:v>4.2017319999999998</c:v>
                </c:pt>
                <c:pt idx="4530">
                  <c:v>4.2015330000000004</c:v>
                </c:pt>
                <c:pt idx="4531">
                  <c:v>4.2009109999999996</c:v>
                </c:pt>
                <c:pt idx="4532">
                  <c:v>4.2009259999999999</c:v>
                </c:pt>
                <c:pt idx="4533">
                  <c:v>4.2011219999999998</c:v>
                </c:pt>
                <c:pt idx="4534">
                  <c:v>4.2016140000000002</c:v>
                </c:pt>
                <c:pt idx="4535">
                  <c:v>4.2012320000000001</c:v>
                </c:pt>
                <c:pt idx="4536">
                  <c:v>4.2009230000000004</c:v>
                </c:pt>
                <c:pt idx="4537">
                  <c:v>4.2012840000000002</c:v>
                </c:pt>
                <c:pt idx="4538">
                  <c:v>4.2010319999999997</c:v>
                </c:pt>
                <c:pt idx="4539">
                  <c:v>4.2005480000000004</c:v>
                </c:pt>
                <c:pt idx="4540">
                  <c:v>4.2007450000000004</c:v>
                </c:pt>
                <c:pt idx="4541">
                  <c:v>4.2009749999999997</c:v>
                </c:pt>
                <c:pt idx="4542">
                  <c:v>4.2008179999999999</c:v>
                </c:pt>
                <c:pt idx="4543">
                  <c:v>4.2006670000000002</c:v>
                </c:pt>
                <c:pt idx="4544">
                  <c:v>4.2001410000000003</c:v>
                </c:pt>
                <c:pt idx="4545">
                  <c:v>4.1999969999999998</c:v>
                </c:pt>
                <c:pt idx="4546">
                  <c:v>4.1999250000000004</c:v>
                </c:pt>
                <c:pt idx="4547">
                  <c:v>4.1997520000000002</c:v>
                </c:pt>
                <c:pt idx="4548">
                  <c:v>4.1995440000000004</c:v>
                </c:pt>
                <c:pt idx="4549">
                  <c:v>4.1990999999999996</c:v>
                </c:pt>
                <c:pt idx="4550">
                  <c:v>4.1990730000000003</c:v>
                </c:pt>
                <c:pt idx="4551">
                  <c:v>4.1996320000000003</c:v>
                </c:pt>
                <c:pt idx="4552">
                  <c:v>4.2007719999999997</c:v>
                </c:pt>
                <c:pt idx="4553">
                  <c:v>4.2012869999999998</c:v>
                </c:pt>
                <c:pt idx="4554">
                  <c:v>4.2012999999999998</c:v>
                </c:pt>
                <c:pt idx="4555">
                  <c:v>4.2015890000000002</c:v>
                </c:pt>
                <c:pt idx="4556">
                  <c:v>4.2022040000000001</c:v>
                </c:pt>
                <c:pt idx="4557">
                  <c:v>4.2030329999999996</c:v>
                </c:pt>
                <c:pt idx="4558">
                  <c:v>4.2025810000000003</c:v>
                </c:pt>
                <c:pt idx="4559">
                  <c:v>4.2018190000000004</c:v>
                </c:pt>
                <c:pt idx="4560">
                  <c:v>4.2010110000000003</c:v>
                </c:pt>
                <c:pt idx="4561">
                  <c:v>4.1998540000000002</c:v>
                </c:pt>
                <c:pt idx="4562">
                  <c:v>4.1998509999999998</c:v>
                </c:pt>
                <c:pt idx="4563">
                  <c:v>4.2006040000000002</c:v>
                </c:pt>
                <c:pt idx="4564">
                  <c:v>4.2010399999999999</c:v>
                </c:pt>
                <c:pt idx="4565">
                  <c:v>4.2009350000000003</c:v>
                </c:pt>
                <c:pt idx="4566">
                  <c:v>4.2005439999999998</c:v>
                </c:pt>
                <c:pt idx="4567">
                  <c:v>4.2000760000000001</c:v>
                </c:pt>
                <c:pt idx="4568">
                  <c:v>4.1994210000000001</c:v>
                </c:pt>
                <c:pt idx="4569">
                  <c:v>4.1991649999999998</c:v>
                </c:pt>
                <c:pt idx="4570">
                  <c:v>4.1986150000000002</c:v>
                </c:pt>
                <c:pt idx="4571">
                  <c:v>4.1980589999999998</c:v>
                </c:pt>
                <c:pt idx="4572">
                  <c:v>4.1985169999999998</c:v>
                </c:pt>
                <c:pt idx="4573">
                  <c:v>4.1991240000000003</c:v>
                </c:pt>
                <c:pt idx="4574">
                  <c:v>4.1989840000000003</c:v>
                </c:pt>
                <c:pt idx="4575">
                  <c:v>4.1981479999999998</c:v>
                </c:pt>
                <c:pt idx="4576">
                  <c:v>4.1973060000000002</c:v>
                </c:pt>
                <c:pt idx="4577">
                  <c:v>4.1970029999999996</c:v>
                </c:pt>
                <c:pt idx="4578">
                  <c:v>4.196815</c:v>
                </c:pt>
                <c:pt idx="4579">
                  <c:v>4.1957300000000002</c:v>
                </c:pt>
                <c:pt idx="4580">
                  <c:v>4.1948040000000004</c:v>
                </c:pt>
                <c:pt idx="4581">
                  <c:v>4.1943630000000001</c:v>
                </c:pt>
                <c:pt idx="4582">
                  <c:v>4.1937850000000001</c:v>
                </c:pt>
                <c:pt idx="4583">
                  <c:v>4.1931719999999997</c:v>
                </c:pt>
                <c:pt idx="4584">
                  <c:v>4.1926600000000001</c:v>
                </c:pt>
                <c:pt idx="4585">
                  <c:v>4.1921080000000002</c:v>
                </c:pt>
                <c:pt idx="4586">
                  <c:v>4.1913</c:v>
                </c:pt>
                <c:pt idx="4587">
                  <c:v>4.1903370000000004</c:v>
                </c:pt>
                <c:pt idx="4588">
                  <c:v>4.1893440000000002</c:v>
                </c:pt>
                <c:pt idx="4589">
                  <c:v>4.1885510000000004</c:v>
                </c:pt>
                <c:pt idx="4590">
                  <c:v>4.1875929999999997</c:v>
                </c:pt>
                <c:pt idx="4591">
                  <c:v>4.1862029999999999</c:v>
                </c:pt>
                <c:pt idx="4592">
                  <c:v>4.185257</c:v>
                </c:pt>
                <c:pt idx="4593">
                  <c:v>4.1847989999999999</c:v>
                </c:pt>
                <c:pt idx="4594">
                  <c:v>4.1846719999999999</c:v>
                </c:pt>
                <c:pt idx="4595">
                  <c:v>4.1847659999999998</c:v>
                </c:pt>
                <c:pt idx="4596">
                  <c:v>4.1848479999999997</c:v>
                </c:pt>
                <c:pt idx="4597">
                  <c:v>4.1843490000000001</c:v>
                </c:pt>
                <c:pt idx="4598">
                  <c:v>4.1834179999999996</c:v>
                </c:pt>
                <c:pt idx="4599">
                  <c:v>4.1832909999999996</c:v>
                </c:pt>
                <c:pt idx="4600">
                  <c:v>4.1832609999999999</c:v>
                </c:pt>
                <c:pt idx="4601">
                  <c:v>4.1822080000000001</c:v>
                </c:pt>
                <c:pt idx="4602">
                  <c:v>4.1809430000000001</c:v>
                </c:pt>
                <c:pt idx="4603">
                  <c:v>4.1803039999999996</c:v>
                </c:pt>
                <c:pt idx="4604">
                  <c:v>4.1797560000000002</c:v>
                </c:pt>
                <c:pt idx="4605">
                  <c:v>4.1786070000000004</c:v>
                </c:pt>
                <c:pt idx="4606">
                  <c:v>4.1787660000000004</c:v>
                </c:pt>
                <c:pt idx="4607">
                  <c:v>4.1781600000000001</c:v>
                </c:pt>
                <c:pt idx="4608">
                  <c:v>4.1776169999999997</c:v>
                </c:pt>
                <c:pt idx="4609">
                  <c:v>4.1782880000000002</c:v>
                </c:pt>
                <c:pt idx="4610">
                  <c:v>4.1781800000000002</c:v>
                </c:pt>
                <c:pt idx="4611">
                  <c:v>4.1789769999999997</c:v>
                </c:pt>
                <c:pt idx="4612">
                  <c:v>4.1796720000000001</c:v>
                </c:pt>
                <c:pt idx="4613">
                  <c:v>4.1788480000000003</c:v>
                </c:pt>
                <c:pt idx="4614">
                  <c:v>4.1781100000000002</c:v>
                </c:pt>
                <c:pt idx="4615">
                  <c:v>4.1777170000000003</c:v>
                </c:pt>
                <c:pt idx="4616">
                  <c:v>4.1776460000000002</c:v>
                </c:pt>
                <c:pt idx="4617">
                  <c:v>4.1786690000000002</c:v>
                </c:pt>
                <c:pt idx="4618">
                  <c:v>4.1790029999999998</c:v>
                </c:pt>
                <c:pt idx="4619">
                  <c:v>4.178464</c:v>
                </c:pt>
                <c:pt idx="4620">
                  <c:v>4.1777309999999996</c:v>
                </c:pt>
                <c:pt idx="4621">
                  <c:v>4.1784629999999998</c:v>
                </c:pt>
                <c:pt idx="4622">
                  <c:v>4.1777139999999999</c:v>
                </c:pt>
                <c:pt idx="4623">
                  <c:v>4.1775279999999997</c:v>
                </c:pt>
                <c:pt idx="4624">
                  <c:v>4.1776580000000001</c:v>
                </c:pt>
                <c:pt idx="4625">
                  <c:v>4.1774250000000004</c:v>
                </c:pt>
                <c:pt idx="4626">
                  <c:v>4.1779390000000003</c:v>
                </c:pt>
                <c:pt idx="4627">
                  <c:v>4.1782539999999999</c:v>
                </c:pt>
                <c:pt idx="4628">
                  <c:v>4.1778529999999998</c:v>
                </c:pt>
                <c:pt idx="4629">
                  <c:v>4.1783939999999999</c:v>
                </c:pt>
                <c:pt idx="4630">
                  <c:v>4.1782279999999998</c:v>
                </c:pt>
                <c:pt idx="4631">
                  <c:v>4.1781420000000002</c:v>
                </c:pt>
                <c:pt idx="4632">
                  <c:v>4.1782199999999996</c:v>
                </c:pt>
                <c:pt idx="4633">
                  <c:v>4.1780869999999997</c:v>
                </c:pt>
                <c:pt idx="4634">
                  <c:v>4.1772109999999998</c:v>
                </c:pt>
                <c:pt idx="4635">
                  <c:v>4.1769360000000004</c:v>
                </c:pt>
                <c:pt idx="4636">
                  <c:v>4.1766610000000002</c:v>
                </c:pt>
                <c:pt idx="4637">
                  <c:v>4.1771339999999997</c:v>
                </c:pt>
                <c:pt idx="4638">
                  <c:v>4.1779029999999997</c:v>
                </c:pt>
                <c:pt idx="4639">
                  <c:v>4.1792699999999998</c:v>
                </c:pt>
                <c:pt idx="4640">
                  <c:v>4.1790139999999996</c:v>
                </c:pt>
                <c:pt idx="4641">
                  <c:v>4.1790520000000004</c:v>
                </c:pt>
                <c:pt idx="4642">
                  <c:v>4.1795390000000001</c:v>
                </c:pt>
                <c:pt idx="4643">
                  <c:v>4.1793300000000002</c:v>
                </c:pt>
                <c:pt idx="4644">
                  <c:v>4.1800220000000001</c:v>
                </c:pt>
                <c:pt idx="4645">
                  <c:v>4.1802169999999998</c:v>
                </c:pt>
                <c:pt idx="4646">
                  <c:v>4.1802739999999998</c:v>
                </c:pt>
                <c:pt idx="4647">
                  <c:v>4.1794950000000002</c:v>
                </c:pt>
                <c:pt idx="4648">
                  <c:v>4.1793560000000003</c:v>
                </c:pt>
                <c:pt idx="4649">
                  <c:v>4.1795980000000004</c:v>
                </c:pt>
                <c:pt idx="4650">
                  <c:v>4.180301</c:v>
                </c:pt>
                <c:pt idx="4651">
                  <c:v>4.1810960000000001</c:v>
                </c:pt>
                <c:pt idx="4652">
                  <c:v>4.1812719999999999</c:v>
                </c:pt>
                <c:pt idx="4653">
                  <c:v>4.1812740000000002</c:v>
                </c:pt>
                <c:pt idx="4654">
                  <c:v>4.1812659999999999</c:v>
                </c:pt>
                <c:pt idx="4655">
                  <c:v>4.1816700000000004</c:v>
                </c:pt>
                <c:pt idx="4656">
                  <c:v>4.181273</c:v>
                </c:pt>
                <c:pt idx="4657">
                  <c:v>4.1812110000000002</c:v>
                </c:pt>
                <c:pt idx="4658">
                  <c:v>4.1814</c:v>
                </c:pt>
                <c:pt idx="4659">
                  <c:v>4.1812880000000003</c:v>
                </c:pt>
                <c:pt idx="4660">
                  <c:v>4.1812820000000004</c:v>
                </c:pt>
                <c:pt idx="4661">
                  <c:v>4.181012</c:v>
                </c:pt>
                <c:pt idx="4662">
                  <c:v>4.1808579999999997</c:v>
                </c:pt>
                <c:pt idx="4663">
                  <c:v>4.1809089999999998</c:v>
                </c:pt>
                <c:pt idx="4664">
                  <c:v>4.1808759999999996</c:v>
                </c:pt>
                <c:pt idx="4665">
                  <c:v>4.1810299999999998</c:v>
                </c:pt>
                <c:pt idx="4666">
                  <c:v>4.1811119999999997</c:v>
                </c:pt>
                <c:pt idx="4667">
                  <c:v>4.179932</c:v>
                </c:pt>
                <c:pt idx="4668">
                  <c:v>4.1808360000000002</c:v>
                </c:pt>
                <c:pt idx="4669">
                  <c:v>4.1809909999999997</c:v>
                </c:pt>
                <c:pt idx="4670">
                  <c:v>4.1804490000000003</c:v>
                </c:pt>
                <c:pt idx="4671">
                  <c:v>4.1803369999999997</c:v>
                </c:pt>
                <c:pt idx="4672">
                  <c:v>4.181413</c:v>
                </c:pt>
                <c:pt idx="4673">
                  <c:v>4.182194</c:v>
                </c:pt>
                <c:pt idx="4674">
                  <c:v>4.1819319999999998</c:v>
                </c:pt>
                <c:pt idx="4675">
                  <c:v>4.1837759999999999</c:v>
                </c:pt>
                <c:pt idx="4676">
                  <c:v>4.1843050000000002</c:v>
                </c:pt>
                <c:pt idx="4677">
                  <c:v>4.1842969999999999</c:v>
                </c:pt>
                <c:pt idx="4678">
                  <c:v>4.1854610000000001</c:v>
                </c:pt>
                <c:pt idx="4679">
                  <c:v>4.1844080000000003</c:v>
                </c:pt>
                <c:pt idx="4680">
                  <c:v>4.184958</c:v>
                </c:pt>
                <c:pt idx="4681">
                  <c:v>4.1852280000000004</c:v>
                </c:pt>
                <c:pt idx="4682">
                  <c:v>4.1861319999999997</c:v>
                </c:pt>
                <c:pt idx="4683">
                  <c:v>4.185988</c:v>
                </c:pt>
                <c:pt idx="4684">
                  <c:v>4.1863469999999996</c:v>
                </c:pt>
                <c:pt idx="4685">
                  <c:v>4.1860030000000004</c:v>
                </c:pt>
                <c:pt idx="4686">
                  <c:v>4.1865920000000001</c:v>
                </c:pt>
                <c:pt idx="4687">
                  <c:v>4.1870589999999996</c:v>
                </c:pt>
                <c:pt idx="4688">
                  <c:v>4.1870799999999999</c:v>
                </c:pt>
                <c:pt idx="4689">
                  <c:v>4.1862789999999999</c:v>
                </c:pt>
                <c:pt idx="4690">
                  <c:v>4.1867169999999998</c:v>
                </c:pt>
                <c:pt idx="4691">
                  <c:v>4.1870779999999996</c:v>
                </c:pt>
                <c:pt idx="4692">
                  <c:v>4.186604</c:v>
                </c:pt>
                <c:pt idx="4693">
                  <c:v>4.1865620000000003</c:v>
                </c:pt>
                <c:pt idx="4694">
                  <c:v>4.1858490000000002</c:v>
                </c:pt>
                <c:pt idx="4695">
                  <c:v>4.186115</c:v>
                </c:pt>
                <c:pt idx="4696">
                  <c:v>4.185041</c:v>
                </c:pt>
                <c:pt idx="4697">
                  <c:v>4.1854899999999997</c:v>
                </c:pt>
                <c:pt idx="4698">
                  <c:v>4.185575</c:v>
                </c:pt>
                <c:pt idx="4699">
                  <c:v>4.185289</c:v>
                </c:pt>
                <c:pt idx="4700">
                  <c:v>4.1841340000000002</c:v>
                </c:pt>
                <c:pt idx="4701">
                  <c:v>4.1830230000000004</c:v>
                </c:pt>
                <c:pt idx="4702">
                  <c:v>4.1835550000000001</c:v>
                </c:pt>
                <c:pt idx="4703">
                  <c:v>4.1833980000000004</c:v>
                </c:pt>
                <c:pt idx="4704">
                  <c:v>4.1836820000000001</c:v>
                </c:pt>
                <c:pt idx="4705">
                  <c:v>4.1836669999999998</c:v>
                </c:pt>
                <c:pt idx="4706">
                  <c:v>4.1842819999999996</c:v>
                </c:pt>
                <c:pt idx="4707">
                  <c:v>4.1847300000000001</c:v>
                </c:pt>
                <c:pt idx="4708">
                  <c:v>4.1841140000000001</c:v>
                </c:pt>
                <c:pt idx="4709">
                  <c:v>4.1849410000000002</c:v>
                </c:pt>
                <c:pt idx="4710">
                  <c:v>4.1854380000000004</c:v>
                </c:pt>
                <c:pt idx="4711">
                  <c:v>4.185581</c:v>
                </c:pt>
                <c:pt idx="4712">
                  <c:v>4.1843199999999996</c:v>
                </c:pt>
                <c:pt idx="4713">
                  <c:v>4.1835199999999997</c:v>
                </c:pt>
                <c:pt idx="4714">
                  <c:v>4.1839259999999996</c:v>
                </c:pt>
                <c:pt idx="4715">
                  <c:v>4.183745</c:v>
                </c:pt>
                <c:pt idx="4716">
                  <c:v>4.1833869999999997</c:v>
                </c:pt>
                <c:pt idx="4717">
                  <c:v>4.1835659999999999</c:v>
                </c:pt>
                <c:pt idx="4718">
                  <c:v>4.1835570000000004</c:v>
                </c:pt>
                <c:pt idx="4719">
                  <c:v>4.1846189999999996</c:v>
                </c:pt>
                <c:pt idx="4720">
                  <c:v>4.1848289999999997</c:v>
                </c:pt>
                <c:pt idx="4721">
                  <c:v>4.1841850000000003</c:v>
                </c:pt>
                <c:pt idx="4722">
                  <c:v>4.1836320000000002</c:v>
                </c:pt>
                <c:pt idx="4723">
                  <c:v>4.1823119999999996</c:v>
                </c:pt>
                <c:pt idx="4724">
                  <c:v>4.1805459999999997</c:v>
                </c:pt>
                <c:pt idx="4725">
                  <c:v>4.1787049999999999</c:v>
                </c:pt>
                <c:pt idx="4726">
                  <c:v>4.1777600000000001</c:v>
                </c:pt>
                <c:pt idx="4727">
                  <c:v>4.1775219999999997</c:v>
                </c:pt>
                <c:pt idx="4728">
                  <c:v>4.1773730000000002</c:v>
                </c:pt>
                <c:pt idx="4729">
                  <c:v>4.1781410000000001</c:v>
                </c:pt>
                <c:pt idx="4730">
                  <c:v>4.1789300000000003</c:v>
                </c:pt>
                <c:pt idx="4731">
                  <c:v>4.1793880000000003</c:v>
                </c:pt>
                <c:pt idx="4732">
                  <c:v>4.1795239999999998</c:v>
                </c:pt>
                <c:pt idx="4733">
                  <c:v>4.1799200000000001</c:v>
                </c:pt>
                <c:pt idx="4734">
                  <c:v>4.1812199999999997</c:v>
                </c:pt>
                <c:pt idx="4735">
                  <c:v>4.1820579999999996</c:v>
                </c:pt>
                <c:pt idx="4736">
                  <c:v>4.1822699999999999</c:v>
                </c:pt>
                <c:pt idx="4737">
                  <c:v>4.1819009999999999</c:v>
                </c:pt>
                <c:pt idx="4738">
                  <c:v>4.1820199999999996</c:v>
                </c:pt>
                <c:pt idx="4739">
                  <c:v>4.1823889999999997</c:v>
                </c:pt>
                <c:pt idx="4740">
                  <c:v>4.183357</c:v>
                </c:pt>
                <c:pt idx="4741">
                  <c:v>4.183478</c:v>
                </c:pt>
                <c:pt idx="4742">
                  <c:v>4.1833929999999997</c:v>
                </c:pt>
                <c:pt idx="4743">
                  <c:v>4.1834829999999998</c:v>
                </c:pt>
                <c:pt idx="4744">
                  <c:v>4.183999</c:v>
                </c:pt>
                <c:pt idx="4745">
                  <c:v>4.1838179999999996</c:v>
                </c:pt>
                <c:pt idx="4746">
                  <c:v>4.1847139999999996</c:v>
                </c:pt>
                <c:pt idx="4747">
                  <c:v>4.1852749999999999</c:v>
                </c:pt>
                <c:pt idx="4748">
                  <c:v>4.1860749999999998</c:v>
                </c:pt>
                <c:pt idx="4749">
                  <c:v>4.1873230000000001</c:v>
                </c:pt>
                <c:pt idx="4750">
                  <c:v>4.1883520000000001</c:v>
                </c:pt>
                <c:pt idx="4751">
                  <c:v>4.1891879999999997</c:v>
                </c:pt>
                <c:pt idx="4752">
                  <c:v>4.1887590000000001</c:v>
                </c:pt>
                <c:pt idx="4753">
                  <c:v>4.1888230000000002</c:v>
                </c:pt>
                <c:pt idx="4754">
                  <c:v>4.1899139999999999</c:v>
                </c:pt>
                <c:pt idx="4755">
                  <c:v>4.1905080000000003</c:v>
                </c:pt>
                <c:pt idx="4756">
                  <c:v>4.1912060000000002</c:v>
                </c:pt>
                <c:pt idx="4757">
                  <c:v>4.1913470000000004</c:v>
                </c:pt>
                <c:pt idx="4758">
                  <c:v>4.1911969999999998</c:v>
                </c:pt>
                <c:pt idx="4759">
                  <c:v>4.1907249999999996</c:v>
                </c:pt>
                <c:pt idx="4760">
                  <c:v>4.1905710000000003</c:v>
                </c:pt>
                <c:pt idx="4761">
                  <c:v>4.1910499999999997</c:v>
                </c:pt>
                <c:pt idx="4762">
                  <c:v>4.1918689999999996</c:v>
                </c:pt>
                <c:pt idx="4763">
                  <c:v>4.1925480000000004</c:v>
                </c:pt>
                <c:pt idx="4764">
                  <c:v>4.1926009999999998</c:v>
                </c:pt>
                <c:pt idx="4765">
                  <c:v>4.1940609999999996</c:v>
                </c:pt>
                <c:pt idx="4766">
                  <c:v>4.194706</c:v>
                </c:pt>
                <c:pt idx="4767">
                  <c:v>4.1962010000000003</c:v>
                </c:pt>
                <c:pt idx="4768">
                  <c:v>4.1963419999999996</c:v>
                </c:pt>
                <c:pt idx="4769">
                  <c:v>4.1956819999999997</c:v>
                </c:pt>
                <c:pt idx="4770">
                  <c:v>4.1956519999999999</c:v>
                </c:pt>
                <c:pt idx="4771">
                  <c:v>4.1966429999999999</c:v>
                </c:pt>
                <c:pt idx="4772">
                  <c:v>4.1978520000000001</c:v>
                </c:pt>
                <c:pt idx="4773">
                  <c:v>4.1996969999999996</c:v>
                </c:pt>
                <c:pt idx="4774">
                  <c:v>4.2015549999999999</c:v>
                </c:pt>
                <c:pt idx="4775">
                  <c:v>4.2025690000000004</c:v>
                </c:pt>
                <c:pt idx="4776">
                  <c:v>4.2038989999999998</c:v>
                </c:pt>
                <c:pt idx="4777">
                  <c:v>4.2044730000000001</c:v>
                </c:pt>
                <c:pt idx="4778">
                  <c:v>4.2050910000000004</c:v>
                </c:pt>
                <c:pt idx="4779">
                  <c:v>4.2055910000000001</c:v>
                </c:pt>
                <c:pt idx="4780">
                  <c:v>4.2051119999999997</c:v>
                </c:pt>
                <c:pt idx="4781">
                  <c:v>4.2043439999999999</c:v>
                </c:pt>
                <c:pt idx="4782">
                  <c:v>4.2036689999999997</c:v>
                </c:pt>
                <c:pt idx="4783">
                  <c:v>4.2036579999999999</c:v>
                </c:pt>
                <c:pt idx="4784">
                  <c:v>4.2035580000000001</c:v>
                </c:pt>
                <c:pt idx="4785">
                  <c:v>4.2039439999999999</c:v>
                </c:pt>
                <c:pt idx="4786">
                  <c:v>4.2042700000000002</c:v>
                </c:pt>
                <c:pt idx="4787">
                  <c:v>4.2052940000000003</c:v>
                </c:pt>
                <c:pt idx="4788">
                  <c:v>4.2053250000000002</c:v>
                </c:pt>
                <c:pt idx="4789">
                  <c:v>4.2057659999999997</c:v>
                </c:pt>
                <c:pt idx="4790">
                  <c:v>4.2048769999999998</c:v>
                </c:pt>
                <c:pt idx="4791">
                  <c:v>4.2050320000000001</c:v>
                </c:pt>
                <c:pt idx="4792">
                  <c:v>4.2055550000000004</c:v>
                </c:pt>
                <c:pt idx="4793">
                  <c:v>4.2060320000000004</c:v>
                </c:pt>
                <c:pt idx="4794">
                  <c:v>4.2051249999999998</c:v>
                </c:pt>
                <c:pt idx="4795">
                  <c:v>4.2055379999999998</c:v>
                </c:pt>
                <c:pt idx="4796">
                  <c:v>4.2057399999999996</c:v>
                </c:pt>
                <c:pt idx="4797">
                  <c:v>4.2054299999999998</c:v>
                </c:pt>
                <c:pt idx="4798">
                  <c:v>4.2049979999999998</c:v>
                </c:pt>
                <c:pt idx="4799">
                  <c:v>4.204161</c:v>
                </c:pt>
                <c:pt idx="4800">
                  <c:v>4.2040499999999996</c:v>
                </c:pt>
                <c:pt idx="4801">
                  <c:v>4.2042659999999996</c:v>
                </c:pt>
                <c:pt idx="4802">
                  <c:v>4.2040420000000003</c:v>
                </c:pt>
                <c:pt idx="4803">
                  <c:v>4.2036629999999997</c:v>
                </c:pt>
                <c:pt idx="4804">
                  <c:v>4.2031499999999999</c:v>
                </c:pt>
                <c:pt idx="4805">
                  <c:v>4.2024480000000004</c:v>
                </c:pt>
                <c:pt idx="4806">
                  <c:v>4.2011329999999996</c:v>
                </c:pt>
                <c:pt idx="4807">
                  <c:v>4.2005800000000004</c:v>
                </c:pt>
                <c:pt idx="4808">
                  <c:v>4.2009189999999998</c:v>
                </c:pt>
                <c:pt idx="4809">
                  <c:v>4.2013809999999996</c:v>
                </c:pt>
                <c:pt idx="4810">
                  <c:v>4.2016119999999999</c:v>
                </c:pt>
                <c:pt idx="4811">
                  <c:v>4.2011269999999996</c:v>
                </c:pt>
                <c:pt idx="4812">
                  <c:v>4.2008299999999998</c:v>
                </c:pt>
                <c:pt idx="4813">
                  <c:v>4.2008070000000002</c:v>
                </c:pt>
                <c:pt idx="4814">
                  <c:v>4.2009230000000004</c:v>
                </c:pt>
                <c:pt idx="4815">
                  <c:v>4.2004419999999998</c:v>
                </c:pt>
                <c:pt idx="4816">
                  <c:v>4.2002119999999996</c:v>
                </c:pt>
                <c:pt idx="4817">
                  <c:v>4.2000299999999999</c:v>
                </c:pt>
                <c:pt idx="4818">
                  <c:v>4.2000450000000003</c:v>
                </c:pt>
                <c:pt idx="4819">
                  <c:v>4.1998629999999997</c:v>
                </c:pt>
                <c:pt idx="4820">
                  <c:v>4.199363</c:v>
                </c:pt>
                <c:pt idx="4821">
                  <c:v>4.1986499999999998</c:v>
                </c:pt>
                <c:pt idx="4822">
                  <c:v>4.1975030000000002</c:v>
                </c:pt>
                <c:pt idx="4823">
                  <c:v>4.1959520000000001</c:v>
                </c:pt>
                <c:pt idx="4824">
                  <c:v>4.1946209999999997</c:v>
                </c:pt>
                <c:pt idx="4825">
                  <c:v>4.1939960000000003</c:v>
                </c:pt>
                <c:pt idx="4826">
                  <c:v>4.1933259999999999</c:v>
                </c:pt>
                <c:pt idx="4827">
                  <c:v>4.1926940000000004</c:v>
                </c:pt>
                <c:pt idx="4828">
                  <c:v>4.1921480000000004</c:v>
                </c:pt>
                <c:pt idx="4829">
                  <c:v>4.1915529999999999</c:v>
                </c:pt>
                <c:pt idx="4830">
                  <c:v>4.1914569999999998</c:v>
                </c:pt>
                <c:pt idx="4831">
                  <c:v>4.1915740000000001</c:v>
                </c:pt>
                <c:pt idx="4832">
                  <c:v>4.1917220000000004</c:v>
                </c:pt>
                <c:pt idx="4833">
                  <c:v>4.1920859999999998</c:v>
                </c:pt>
                <c:pt idx="4834">
                  <c:v>4.1921650000000001</c:v>
                </c:pt>
                <c:pt idx="4835">
                  <c:v>4.1915110000000002</c:v>
                </c:pt>
                <c:pt idx="4836">
                  <c:v>4.1909140000000003</c:v>
                </c:pt>
                <c:pt idx="4837">
                  <c:v>4.189775</c:v>
                </c:pt>
                <c:pt idx="4838">
                  <c:v>4.1889390000000004</c:v>
                </c:pt>
                <c:pt idx="4839">
                  <c:v>4.187843</c:v>
                </c:pt>
                <c:pt idx="4840">
                  <c:v>4.1869649999999998</c:v>
                </c:pt>
                <c:pt idx="4841">
                  <c:v>4.1861300000000004</c:v>
                </c:pt>
                <c:pt idx="4842">
                  <c:v>4.1853020000000001</c:v>
                </c:pt>
                <c:pt idx="4843">
                  <c:v>4.1853680000000004</c:v>
                </c:pt>
                <c:pt idx="4844">
                  <c:v>4.1859219999999997</c:v>
                </c:pt>
                <c:pt idx="4845">
                  <c:v>4.1856090000000004</c:v>
                </c:pt>
                <c:pt idx="4846">
                  <c:v>4.1851849999999997</c:v>
                </c:pt>
                <c:pt idx="4847">
                  <c:v>4.1848369999999999</c:v>
                </c:pt>
                <c:pt idx="4848">
                  <c:v>4.1846670000000001</c:v>
                </c:pt>
                <c:pt idx="4849">
                  <c:v>4.1848900000000002</c:v>
                </c:pt>
                <c:pt idx="4850">
                  <c:v>4.1842560000000004</c:v>
                </c:pt>
                <c:pt idx="4851">
                  <c:v>4.183414</c:v>
                </c:pt>
                <c:pt idx="4852">
                  <c:v>4.1836039999999999</c:v>
                </c:pt>
                <c:pt idx="4853">
                  <c:v>4.1833460000000002</c:v>
                </c:pt>
                <c:pt idx="4854">
                  <c:v>4.1825060000000001</c:v>
                </c:pt>
                <c:pt idx="4855">
                  <c:v>4.1824389999999996</c:v>
                </c:pt>
                <c:pt idx="4856">
                  <c:v>4.1829840000000003</c:v>
                </c:pt>
                <c:pt idx="4857">
                  <c:v>4.182607</c:v>
                </c:pt>
                <c:pt idx="4858">
                  <c:v>4.1817339999999996</c:v>
                </c:pt>
                <c:pt idx="4859">
                  <c:v>4.1807850000000002</c:v>
                </c:pt>
                <c:pt idx="4860">
                  <c:v>4.1802190000000001</c:v>
                </c:pt>
                <c:pt idx="4861">
                  <c:v>4.1801110000000001</c:v>
                </c:pt>
                <c:pt idx="4862">
                  <c:v>4.1795080000000002</c:v>
                </c:pt>
                <c:pt idx="4863">
                  <c:v>4.1787919999999996</c:v>
                </c:pt>
                <c:pt idx="4864">
                  <c:v>4.179227</c:v>
                </c:pt>
                <c:pt idx="4865">
                  <c:v>4.1788119999999997</c:v>
                </c:pt>
                <c:pt idx="4866">
                  <c:v>4.1777660000000001</c:v>
                </c:pt>
                <c:pt idx="4867">
                  <c:v>4.1766129999999997</c:v>
                </c:pt>
                <c:pt idx="4868">
                  <c:v>4.175198</c:v>
                </c:pt>
                <c:pt idx="4869">
                  <c:v>4.1740789999999999</c:v>
                </c:pt>
                <c:pt idx="4870">
                  <c:v>4.1747360000000002</c:v>
                </c:pt>
                <c:pt idx="4871">
                  <c:v>4.1753039999999997</c:v>
                </c:pt>
                <c:pt idx="4872">
                  <c:v>4.1755100000000001</c:v>
                </c:pt>
                <c:pt idx="4873">
                  <c:v>4.1763279999999998</c:v>
                </c:pt>
                <c:pt idx="4874">
                  <c:v>4.1770630000000004</c:v>
                </c:pt>
                <c:pt idx="4875">
                  <c:v>4.1775549999999999</c:v>
                </c:pt>
                <c:pt idx="4876">
                  <c:v>4.1782399999999997</c:v>
                </c:pt>
                <c:pt idx="4877">
                  <c:v>4.1788790000000002</c:v>
                </c:pt>
                <c:pt idx="4878">
                  <c:v>4.1799580000000001</c:v>
                </c:pt>
                <c:pt idx="4879">
                  <c:v>4.180593</c:v>
                </c:pt>
                <c:pt idx="4880">
                  <c:v>4.1805659999999998</c:v>
                </c:pt>
                <c:pt idx="4881">
                  <c:v>4.18018</c:v>
                </c:pt>
                <c:pt idx="4882">
                  <c:v>4.1798770000000003</c:v>
                </c:pt>
                <c:pt idx="4883">
                  <c:v>4.1800519999999999</c:v>
                </c:pt>
                <c:pt idx="4884">
                  <c:v>4.1795039999999997</c:v>
                </c:pt>
                <c:pt idx="4885">
                  <c:v>4.1785019999999999</c:v>
                </c:pt>
                <c:pt idx="4886">
                  <c:v>4.1777879999999996</c:v>
                </c:pt>
                <c:pt idx="4887">
                  <c:v>4.1776179999999998</c:v>
                </c:pt>
                <c:pt idx="4888">
                  <c:v>4.1778519999999997</c:v>
                </c:pt>
                <c:pt idx="4889">
                  <c:v>4.1776790000000004</c:v>
                </c:pt>
                <c:pt idx="4890">
                  <c:v>4.1777620000000004</c:v>
                </c:pt>
                <c:pt idx="4891">
                  <c:v>4.178407</c:v>
                </c:pt>
                <c:pt idx="4892">
                  <c:v>4.1791489999999998</c:v>
                </c:pt>
                <c:pt idx="4893">
                  <c:v>4.1792389999999999</c:v>
                </c:pt>
                <c:pt idx="4894">
                  <c:v>4.1793570000000004</c:v>
                </c:pt>
                <c:pt idx="4895">
                  <c:v>4.1797620000000002</c:v>
                </c:pt>
                <c:pt idx="4896">
                  <c:v>4.1797300000000002</c:v>
                </c:pt>
                <c:pt idx="4897">
                  <c:v>4.1805269999999997</c:v>
                </c:pt>
                <c:pt idx="4898">
                  <c:v>4.1817039999999999</c:v>
                </c:pt>
                <c:pt idx="4899">
                  <c:v>4.1818540000000004</c:v>
                </c:pt>
                <c:pt idx="4900">
                  <c:v>4.1820449999999996</c:v>
                </c:pt>
                <c:pt idx="4901">
                  <c:v>4.1824700000000004</c:v>
                </c:pt>
                <c:pt idx="4902">
                  <c:v>4.1827959999999997</c:v>
                </c:pt>
                <c:pt idx="4903">
                  <c:v>4.1834350000000002</c:v>
                </c:pt>
                <c:pt idx="4904">
                  <c:v>4.184043</c:v>
                </c:pt>
                <c:pt idx="4905">
                  <c:v>4.1837739999999997</c:v>
                </c:pt>
                <c:pt idx="4906">
                  <c:v>4.1828560000000001</c:v>
                </c:pt>
                <c:pt idx="4907">
                  <c:v>4.182283</c:v>
                </c:pt>
                <c:pt idx="4908">
                  <c:v>4.1834230000000003</c:v>
                </c:pt>
                <c:pt idx="4909">
                  <c:v>4.1847110000000001</c:v>
                </c:pt>
                <c:pt idx="4910">
                  <c:v>4.1851219999999998</c:v>
                </c:pt>
                <c:pt idx="4911">
                  <c:v>4.1848109999999998</c:v>
                </c:pt>
                <c:pt idx="4912">
                  <c:v>4.1853490000000004</c:v>
                </c:pt>
                <c:pt idx="4913">
                  <c:v>4.1859729999999997</c:v>
                </c:pt>
                <c:pt idx="4914">
                  <c:v>4.1854810000000002</c:v>
                </c:pt>
                <c:pt idx="4915">
                  <c:v>4.1855339999999996</c:v>
                </c:pt>
                <c:pt idx="4916">
                  <c:v>4.1859859999999998</c:v>
                </c:pt>
                <c:pt idx="4917">
                  <c:v>4.1860210000000002</c:v>
                </c:pt>
                <c:pt idx="4918">
                  <c:v>4.1865040000000002</c:v>
                </c:pt>
                <c:pt idx="4919">
                  <c:v>4.1868889999999999</c:v>
                </c:pt>
                <c:pt idx="4920">
                  <c:v>4.186706</c:v>
                </c:pt>
                <c:pt idx="4921">
                  <c:v>4.1856989999999996</c:v>
                </c:pt>
                <c:pt idx="4922">
                  <c:v>4.1850440000000004</c:v>
                </c:pt>
                <c:pt idx="4923">
                  <c:v>4.1847719999999997</c:v>
                </c:pt>
                <c:pt idx="4924">
                  <c:v>4.1842569999999997</c:v>
                </c:pt>
                <c:pt idx="4925">
                  <c:v>4.183948</c:v>
                </c:pt>
                <c:pt idx="4926">
                  <c:v>4.1831759999999996</c:v>
                </c:pt>
                <c:pt idx="4927">
                  <c:v>4.1819519999999999</c:v>
                </c:pt>
                <c:pt idx="4928">
                  <c:v>4.1805709999999996</c:v>
                </c:pt>
                <c:pt idx="4929">
                  <c:v>4.1802539999999997</c:v>
                </c:pt>
                <c:pt idx="4930">
                  <c:v>4.180129</c:v>
                </c:pt>
                <c:pt idx="4931">
                  <c:v>4.1792699999999998</c:v>
                </c:pt>
                <c:pt idx="4932">
                  <c:v>4.179989</c:v>
                </c:pt>
                <c:pt idx="4933">
                  <c:v>4.1798900000000003</c:v>
                </c:pt>
                <c:pt idx="4934">
                  <c:v>4.178941</c:v>
                </c:pt>
                <c:pt idx="4935">
                  <c:v>4.1790890000000003</c:v>
                </c:pt>
                <c:pt idx="4936">
                  <c:v>4.1803910000000002</c:v>
                </c:pt>
                <c:pt idx="4937">
                  <c:v>4.1807550000000004</c:v>
                </c:pt>
                <c:pt idx="4938">
                  <c:v>4.1801599999999999</c:v>
                </c:pt>
                <c:pt idx="4939">
                  <c:v>4.1802539999999997</c:v>
                </c:pt>
                <c:pt idx="4940">
                  <c:v>4.1807319999999999</c:v>
                </c:pt>
                <c:pt idx="4941">
                  <c:v>4.1805919999999999</c:v>
                </c:pt>
                <c:pt idx="4942">
                  <c:v>4.1796550000000003</c:v>
                </c:pt>
                <c:pt idx="4943">
                  <c:v>4.1803379999999999</c:v>
                </c:pt>
                <c:pt idx="4944">
                  <c:v>4.1799499999999998</c:v>
                </c:pt>
                <c:pt idx="4945">
                  <c:v>4.1804209999999999</c:v>
                </c:pt>
                <c:pt idx="4946">
                  <c:v>4.1802989999999998</c:v>
                </c:pt>
                <c:pt idx="4947">
                  <c:v>4.1789579999999997</c:v>
                </c:pt>
                <c:pt idx="4948">
                  <c:v>4.17807</c:v>
                </c:pt>
                <c:pt idx="4949">
                  <c:v>4.1767390000000004</c:v>
                </c:pt>
                <c:pt idx="4950">
                  <c:v>4.1769569999999998</c:v>
                </c:pt>
                <c:pt idx="4951">
                  <c:v>4.175999</c:v>
                </c:pt>
                <c:pt idx="4952">
                  <c:v>4.1761090000000003</c:v>
                </c:pt>
                <c:pt idx="4953">
                  <c:v>4.1763779999999997</c:v>
                </c:pt>
                <c:pt idx="4954">
                  <c:v>4.176539</c:v>
                </c:pt>
                <c:pt idx="4955">
                  <c:v>4.1765829999999999</c:v>
                </c:pt>
                <c:pt idx="4956">
                  <c:v>4.1774959999999997</c:v>
                </c:pt>
                <c:pt idx="4957">
                  <c:v>4.1788990000000004</c:v>
                </c:pt>
                <c:pt idx="4958">
                  <c:v>4.1790719999999997</c:v>
                </c:pt>
                <c:pt idx="4959">
                  <c:v>4.1792420000000003</c:v>
                </c:pt>
                <c:pt idx="4960">
                  <c:v>4.1785769999999998</c:v>
                </c:pt>
                <c:pt idx="4961">
                  <c:v>4.1781649999999999</c:v>
                </c:pt>
                <c:pt idx="4962">
                  <c:v>4.1782969999999997</c:v>
                </c:pt>
                <c:pt idx="4963">
                  <c:v>4.178102</c:v>
                </c:pt>
                <c:pt idx="4964">
                  <c:v>4.1776809999999998</c:v>
                </c:pt>
                <c:pt idx="4965">
                  <c:v>4.1769299999999996</c:v>
                </c:pt>
                <c:pt idx="4966">
                  <c:v>4.1767859999999999</c:v>
                </c:pt>
                <c:pt idx="4967">
                  <c:v>4.1775339999999996</c:v>
                </c:pt>
                <c:pt idx="4968">
                  <c:v>4.1775440000000001</c:v>
                </c:pt>
                <c:pt idx="4969">
                  <c:v>4.178814</c:v>
                </c:pt>
                <c:pt idx="4970">
                  <c:v>4.1781139999999999</c:v>
                </c:pt>
                <c:pt idx="4971">
                  <c:v>4.1783239999999999</c:v>
                </c:pt>
                <c:pt idx="4972">
                  <c:v>4.1796769999999999</c:v>
                </c:pt>
                <c:pt idx="4973">
                  <c:v>4.1795619999999998</c:v>
                </c:pt>
                <c:pt idx="4974">
                  <c:v>4.1805240000000001</c:v>
                </c:pt>
                <c:pt idx="4975">
                  <c:v>4.1805669999999999</c:v>
                </c:pt>
                <c:pt idx="4976">
                  <c:v>4.1815639999999998</c:v>
                </c:pt>
                <c:pt idx="4977">
                  <c:v>4.1825070000000002</c:v>
                </c:pt>
                <c:pt idx="4978">
                  <c:v>4.1828500000000002</c:v>
                </c:pt>
                <c:pt idx="4979">
                  <c:v>4.182836</c:v>
                </c:pt>
                <c:pt idx="4980">
                  <c:v>4.1822819999999998</c:v>
                </c:pt>
                <c:pt idx="4981">
                  <c:v>4.182525</c:v>
                </c:pt>
                <c:pt idx="4982">
                  <c:v>4.1820969999999997</c:v>
                </c:pt>
                <c:pt idx="4983">
                  <c:v>4.1811280000000002</c:v>
                </c:pt>
                <c:pt idx="4984">
                  <c:v>4.1816019999999998</c:v>
                </c:pt>
                <c:pt idx="4985">
                  <c:v>4.1816940000000002</c:v>
                </c:pt>
                <c:pt idx="4986">
                  <c:v>4.181171</c:v>
                </c:pt>
                <c:pt idx="4987">
                  <c:v>4.1807720000000002</c:v>
                </c:pt>
                <c:pt idx="4988">
                  <c:v>4.1816890000000004</c:v>
                </c:pt>
                <c:pt idx="4989">
                  <c:v>4.1815720000000001</c:v>
                </c:pt>
                <c:pt idx="4990">
                  <c:v>4.1811290000000003</c:v>
                </c:pt>
                <c:pt idx="4991">
                  <c:v>4.1804899999999998</c:v>
                </c:pt>
                <c:pt idx="4992">
                  <c:v>4.1818989999999996</c:v>
                </c:pt>
                <c:pt idx="4993">
                  <c:v>4.1819369999999996</c:v>
                </c:pt>
                <c:pt idx="4994">
                  <c:v>4.1819610000000003</c:v>
                </c:pt>
                <c:pt idx="4995">
                  <c:v>4.1812810000000002</c:v>
                </c:pt>
                <c:pt idx="4996">
                  <c:v>4.1815009999999999</c:v>
                </c:pt>
                <c:pt idx="4997">
                  <c:v>4.1825060000000001</c:v>
                </c:pt>
                <c:pt idx="4998">
                  <c:v>4.1818939999999998</c:v>
                </c:pt>
                <c:pt idx="4999">
                  <c:v>4.182715</c:v>
                </c:pt>
                <c:pt idx="5000">
                  <c:v>4.1824599999999998</c:v>
                </c:pt>
                <c:pt idx="5001">
                  <c:v>4.1832330000000004</c:v>
                </c:pt>
                <c:pt idx="5002">
                  <c:v>4.183122</c:v>
                </c:pt>
                <c:pt idx="5003">
                  <c:v>4.1824060000000003</c:v>
                </c:pt>
                <c:pt idx="5004">
                  <c:v>4.1823360000000003</c:v>
                </c:pt>
                <c:pt idx="5005">
                  <c:v>4.1828830000000004</c:v>
                </c:pt>
                <c:pt idx="5006">
                  <c:v>4.182893</c:v>
                </c:pt>
                <c:pt idx="5007">
                  <c:v>4.1826749999999997</c:v>
                </c:pt>
                <c:pt idx="5008">
                  <c:v>4.1823709999999998</c:v>
                </c:pt>
                <c:pt idx="5009">
                  <c:v>4.1818229999999996</c:v>
                </c:pt>
                <c:pt idx="5010">
                  <c:v>4.1818340000000003</c:v>
                </c:pt>
                <c:pt idx="5011">
                  <c:v>4.1822299999999997</c:v>
                </c:pt>
                <c:pt idx="5012">
                  <c:v>4.182436</c:v>
                </c:pt>
                <c:pt idx="5013">
                  <c:v>4.1833960000000001</c:v>
                </c:pt>
                <c:pt idx="5014">
                  <c:v>4.1850560000000003</c:v>
                </c:pt>
                <c:pt idx="5015">
                  <c:v>4.1860949999999999</c:v>
                </c:pt>
                <c:pt idx="5016">
                  <c:v>4.186248</c:v>
                </c:pt>
                <c:pt idx="5017">
                  <c:v>4.1860799999999996</c:v>
                </c:pt>
                <c:pt idx="5018">
                  <c:v>4.1864220000000003</c:v>
                </c:pt>
                <c:pt idx="5019">
                  <c:v>4.1862940000000002</c:v>
                </c:pt>
                <c:pt idx="5020">
                  <c:v>4.1864749999999997</c:v>
                </c:pt>
                <c:pt idx="5021">
                  <c:v>4.1871359999999997</c:v>
                </c:pt>
                <c:pt idx="5022">
                  <c:v>4.1875020000000003</c:v>
                </c:pt>
                <c:pt idx="5023">
                  <c:v>4.1881589999999997</c:v>
                </c:pt>
                <c:pt idx="5024">
                  <c:v>4.1881550000000001</c:v>
                </c:pt>
                <c:pt idx="5025">
                  <c:v>4.1885529999999997</c:v>
                </c:pt>
                <c:pt idx="5026">
                  <c:v>4.1884519999999998</c:v>
                </c:pt>
                <c:pt idx="5027">
                  <c:v>4.1872699999999998</c:v>
                </c:pt>
                <c:pt idx="5028">
                  <c:v>4.1863020000000004</c:v>
                </c:pt>
                <c:pt idx="5029">
                  <c:v>4.1855690000000001</c:v>
                </c:pt>
                <c:pt idx="5030">
                  <c:v>4.1859799999999998</c:v>
                </c:pt>
                <c:pt idx="5031">
                  <c:v>4.1863549999999998</c:v>
                </c:pt>
                <c:pt idx="5032">
                  <c:v>4.1858310000000003</c:v>
                </c:pt>
                <c:pt idx="5033">
                  <c:v>4.1866899999999996</c:v>
                </c:pt>
                <c:pt idx="5034">
                  <c:v>4.1872680000000004</c:v>
                </c:pt>
                <c:pt idx="5035">
                  <c:v>4.1873860000000001</c:v>
                </c:pt>
                <c:pt idx="5036">
                  <c:v>4.1872379999999998</c:v>
                </c:pt>
                <c:pt idx="5037">
                  <c:v>4.1874169999999999</c:v>
                </c:pt>
                <c:pt idx="5038">
                  <c:v>4.1876899999999999</c:v>
                </c:pt>
                <c:pt idx="5039">
                  <c:v>4.1881459999999997</c:v>
                </c:pt>
                <c:pt idx="5040">
                  <c:v>4.1888579999999997</c:v>
                </c:pt>
                <c:pt idx="5041">
                  <c:v>4.1895249999999997</c:v>
                </c:pt>
                <c:pt idx="5042">
                  <c:v>4.1894920000000004</c:v>
                </c:pt>
                <c:pt idx="5043">
                  <c:v>4.1890770000000002</c:v>
                </c:pt>
                <c:pt idx="5044">
                  <c:v>4.1895020000000001</c:v>
                </c:pt>
                <c:pt idx="5045">
                  <c:v>4.1893799999999999</c:v>
                </c:pt>
                <c:pt idx="5046">
                  <c:v>4.1889820000000002</c:v>
                </c:pt>
                <c:pt idx="5047">
                  <c:v>4.1881000000000004</c:v>
                </c:pt>
                <c:pt idx="5048">
                  <c:v>4.1886380000000001</c:v>
                </c:pt>
                <c:pt idx="5049">
                  <c:v>4.1883559999999997</c:v>
                </c:pt>
                <c:pt idx="5050">
                  <c:v>4.1883509999999999</c:v>
                </c:pt>
                <c:pt idx="5051">
                  <c:v>4.188275</c:v>
                </c:pt>
                <c:pt idx="5052">
                  <c:v>4.1885979999999998</c:v>
                </c:pt>
                <c:pt idx="5053">
                  <c:v>4.1892009999999997</c:v>
                </c:pt>
                <c:pt idx="5054">
                  <c:v>4.1890650000000003</c:v>
                </c:pt>
                <c:pt idx="5055">
                  <c:v>4.188593</c:v>
                </c:pt>
                <c:pt idx="5056">
                  <c:v>4.1881979999999999</c:v>
                </c:pt>
                <c:pt idx="5057">
                  <c:v>4.1877040000000001</c:v>
                </c:pt>
                <c:pt idx="5058">
                  <c:v>4.1875200000000001</c:v>
                </c:pt>
                <c:pt idx="5059">
                  <c:v>4.1871960000000001</c:v>
                </c:pt>
                <c:pt idx="5060">
                  <c:v>4.1859950000000001</c:v>
                </c:pt>
                <c:pt idx="5061">
                  <c:v>4.1854149999999999</c:v>
                </c:pt>
                <c:pt idx="5062">
                  <c:v>4.1854380000000004</c:v>
                </c:pt>
                <c:pt idx="5063">
                  <c:v>4.1843539999999999</c:v>
                </c:pt>
                <c:pt idx="5064">
                  <c:v>4.1822699999999999</c:v>
                </c:pt>
                <c:pt idx="5065">
                  <c:v>4.1813890000000002</c:v>
                </c:pt>
                <c:pt idx="5066">
                  <c:v>4.1813140000000004</c:v>
                </c:pt>
                <c:pt idx="5067">
                  <c:v>4.1806510000000001</c:v>
                </c:pt>
                <c:pt idx="5068">
                  <c:v>4.1793380000000004</c:v>
                </c:pt>
                <c:pt idx="5069">
                  <c:v>4.177994</c:v>
                </c:pt>
                <c:pt idx="5070">
                  <c:v>4.1771289999999999</c:v>
                </c:pt>
                <c:pt idx="5071">
                  <c:v>4.1767320000000003</c:v>
                </c:pt>
                <c:pt idx="5072">
                  <c:v>4.1761150000000002</c:v>
                </c:pt>
                <c:pt idx="5073">
                  <c:v>4.1750970000000001</c:v>
                </c:pt>
                <c:pt idx="5074">
                  <c:v>4.1736870000000001</c:v>
                </c:pt>
                <c:pt idx="5075">
                  <c:v>4.1725409999999998</c:v>
                </c:pt>
                <c:pt idx="5076">
                  <c:v>4.1718469999999996</c:v>
                </c:pt>
                <c:pt idx="5077">
                  <c:v>4.171678</c:v>
                </c:pt>
                <c:pt idx="5078">
                  <c:v>4.1720550000000003</c:v>
                </c:pt>
                <c:pt idx="5079">
                  <c:v>4.1724880000000004</c:v>
                </c:pt>
                <c:pt idx="5080">
                  <c:v>4.1722159999999997</c:v>
                </c:pt>
                <c:pt idx="5081">
                  <c:v>4.1721750000000002</c:v>
                </c:pt>
                <c:pt idx="5082">
                  <c:v>4.1722840000000003</c:v>
                </c:pt>
                <c:pt idx="5083">
                  <c:v>4.1719670000000004</c:v>
                </c:pt>
                <c:pt idx="5084">
                  <c:v>4.1712800000000003</c:v>
                </c:pt>
                <c:pt idx="5085">
                  <c:v>4.1706459999999996</c:v>
                </c:pt>
                <c:pt idx="5086">
                  <c:v>4.1703099999999997</c:v>
                </c:pt>
                <c:pt idx="5087">
                  <c:v>4.1694959999999996</c:v>
                </c:pt>
                <c:pt idx="5088">
                  <c:v>4.1684570000000001</c:v>
                </c:pt>
                <c:pt idx="5089">
                  <c:v>4.1675279999999999</c:v>
                </c:pt>
                <c:pt idx="5090">
                  <c:v>4.1665780000000003</c:v>
                </c:pt>
                <c:pt idx="5091">
                  <c:v>4.1660870000000001</c:v>
                </c:pt>
                <c:pt idx="5092">
                  <c:v>4.1651490000000004</c:v>
                </c:pt>
                <c:pt idx="5093">
                  <c:v>4.1639419999999996</c:v>
                </c:pt>
                <c:pt idx="5094">
                  <c:v>4.1624650000000001</c:v>
                </c:pt>
                <c:pt idx="5095">
                  <c:v>4.161543</c:v>
                </c:pt>
                <c:pt idx="5096">
                  <c:v>4.161257</c:v>
                </c:pt>
                <c:pt idx="5097">
                  <c:v>4.1613959999999999</c:v>
                </c:pt>
                <c:pt idx="5098">
                  <c:v>4.1606329999999998</c:v>
                </c:pt>
                <c:pt idx="5099">
                  <c:v>4.1604109999999999</c:v>
                </c:pt>
                <c:pt idx="5100">
                  <c:v>4.160393</c:v>
                </c:pt>
                <c:pt idx="5101">
                  <c:v>4.1598579999999998</c:v>
                </c:pt>
                <c:pt idx="5102">
                  <c:v>4.1593999999999998</c:v>
                </c:pt>
                <c:pt idx="5103">
                  <c:v>4.1580649999999997</c:v>
                </c:pt>
                <c:pt idx="5104">
                  <c:v>4.1567689999999997</c:v>
                </c:pt>
                <c:pt idx="5105">
                  <c:v>4.1565320000000003</c:v>
                </c:pt>
                <c:pt idx="5106">
                  <c:v>4.1562999999999999</c:v>
                </c:pt>
                <c:pt idx="5107">
                  <c:v>4.1562890000000001</c:v>
                </c:pt>
                <c:pt idx="5108">
                  <c:v>4.1559400000000002</c:v>
                </c:pt>
                <c:pt idx="5109">
                  <c:v>4.1559330000000001</c:v>
                </c:pt>
                <c:pt idx="5110">
                  <c:v>4.1571179999999996</c:v>
                </c:pt>
                <c:pt idx="5111">
                  <c:v>4.1570080000000003</c:v>
                </c:pt>
                <c:pt idx="5112">
                  <c:v>4.1557599999999999</c:v>
                </c:pt>
                <c:pt idx="5113">
                  <c:v>4.1552990000000003</c:v>
                </c:pt>
                <c:pt idx="5114">
                  <c:v>4.1553509999999996</c:v>
                </c:pt>
                <c:pt idx="5115">
                  <c:v>4.1544610000000004</c:v>
                </c:pt>
                <c:pt idx="5116">
                  <c:v>4.1541389999999998</c:v>
                </c:pt>
                <c:pt idx="5117">
                  <c:v>4.1543359999999998</c:v>
                </c:pt>
                <c:pt idx="5118">
                  <c:v>4.1543999999999999</c:v>
                </c:pt>
                <c:pt idx="5119">
                  <c:v>4.154236</c:v>
                </c:pt>
                <c:pt idx="5120">
                  <c:v>4.1541360000000003</c:v>
                </c:pt>
                <c:pt idx="5121">
                  <c:v>4.1542440000000003</c:v>
                </c:pt>
                <c:pt idx="5122">
                  <c:v>4.1542750000000002</c:v>
                </c:pt>
                <c:pt idx="5123">
                  <c:v>4.1540340000000002</c:v>
                </c:pt>
                <c:pt idx="5124">
                  <c:v>4.1539549999999998</c:v>
                </c:pt>
                <c:pt idx="5125">
                  <c:v>4.154331</c:v>
                </c:pt>
                <c:pt idx="5126">
                  <c:v>4.1546479999999999</c:v>
                </c:pt>
                <c:pt idx="5127">
                  <c:v>4.1548569999999998</c:v>
                </c:pt>
                <c:pt idx="5128">
                  <c:v>4.1548259999999999</c:v>
                </c:pt>
                <c:pt idx="5129">
                  <c:v>4.1547679999999998</c:v>
                </c:pt>
                <c:pt idx="5130">
                  <c:v>4.1551830000000001</c:v>
                </c:pt>
                <c:pt idx="5131">
                  <c:v>4.1556769999999998</c:v>
                </c:pt>
                <c:pt idx="5132">
                  <c:v>4.1560969999999999</c:v>
                </c:pt>
                <c:pt idx="5133">
                  <c:v>4.156561</c:v>
                </c:pt>
                <c:pt idx="5134">
                  <c:v>4.1571369999999996</c:v>
                </c:pt>
                <c:pt idx="5135">
                  <c:v>4.1582600000000003</c:v>
                </c:pt>
                <c:pt idx="5136">
                  <c:v>4.158817</c:v>
                </c:pt>
                <c:pt idx="5137">
                  <c:v>4.1596099999999998</c:v>
                </c:pt>
                <c:pt idx="5138">
                  <c:v>4.1603250000000003</c:v>
                </c:pt>
                <c:pt idx="5139">
                  <c:v>4.1594629999999997</c:v>
                </c:pt>
                <c:pt idx="5140">
                  <c:v>4.159351</c:v>
                </c:pt>
                <c:pt idx="5141">
                  <c:v>4.1599930000000001</c:v>
                </c:pt>
                <c:pt idx="5142">
                  <c:v>4.160615</c:v>
                </c:pt>
                <c:pt idx="5143">
                  <c:v>4.1612030000000004</c:v>
                </c:pt>
                <c:pt idx="5144">
                  <c:v>4.1616860000000004</c:v>
                </c:pt>
                <c:pt idx="5145">
                  <c:v>4.1616860000000004</c:v>
                </c:pt>
                <c:pt idx="5146">
                  <c:v>4.1614579999999997</c:v>
                </c:pt>
                <c:pt idx="5147">
                  <c:v>4.1613249999999997</c:v>
                </c:pt>
                <c:pt idx="5148">
                  <c:v>4.1614230000000001</c:v>
                </c:pt>
                <c:pt idx="5149">
                  <c:v>4.1618539999999999</c:v>
                </c:pt>
                <c:pt idx="5150">
                  <c:v>4.1615479999999998</c:v>
                </c:pt>
                <c:pt idx="5151">
                  <c:v>4.1606319999999997</c:v>
                </c:pt>
                <c:pt idx="5152">
                  <c:v>4.159897</c:v>
                </c:pt>
                <c:pt idx="5153">
                  <c:v>4.1597520000000001</c:v>
                </c:pt>
                <c:pt idx="5154">
                  <c:v>4.160793</c:v>
                </c:pt>
                <c:pt idx="5155">
                  <c:v>4.1614870000000002</c:v>
                </c:pt>
                <c:pt idx="5156">
                  <c:v>4.1618029999999999</c:v>
                </c:pt>
                <c:pt idx="5157">
                  <c:v>4.1621439999999996</c:v>
                </c:pt>
                <c:pt idx="5158">
                  <c:v>4.1617550000000003</c:v>
                </c:pt>
                <c:pt idx="5159">
                  <c:v>4.1617160000000002</c:v>
                </c:pt>
                <c:pt idx="5160">
                  <c:v>4.161486</c:v>
                </c:pt>
                <c:pt idx="5161">
                  <c:v>4.1617090000000001</c:v>
                </c:pt>
                <c:pt idx="5162">
                  <c:v>4.1626329999999996</c:v>
                </c:pt>
                <c:pt idx="5163">
                  <c:v>4.163424</c:v>
                </c:pt>
                <c:pt idx="5164">
                  <c:v>4.1637230000000001</c:v>
                </c:pt>
                <c:pt idx="5165">
                  <c:v>4.1643749999999997</c:v>
                </c:pt>
                <c:pt idx="5166">
                  <c:v>4.1650289999999996</c:v>
                </c:pt>
                <c:pt idx="5167">
                  <c:v>4.1649560000000001</c:v>
                </c:pt>
                <c:pt idx="5168">
                  <c:v>4.1650830000000001</c:v>
                </c:pt>
                <c:pt idx="5169">
                  <c:v>4.1652129999999996</c:v>
                </c:pt>
                <c:pt idx="5170">
                  <c:v>4.1653169999999999</c:v>
                </c:pt>
                <c:pt idx="5171">
                  <c:v>4.16568</c:v>
                </c:pt>
                <c:pt idx="5172">
                  <c:v>4.1656120000000003</c:v>
                </c:pt>
                <c:pt idx="5173">
                  <c:v>4.1654549999999997</c:v>
                </c:pt>
                <c:pt idx="5174">
                  <c:v>4.1657140000000004</c:v>
                </c:pt>
                <c:pt idx="5175">
                  <c:v>4.1656950000000004</c:v>
                </c:pt>
                <c:pt idx="5176">
                  <c:v>4.165146</c:v>
                </c:pt>
                <c:pt idx="5177">
                  <c:v>4.1654220000000004</c:v>
                </c:pt>
                <c:pt idx="5178">
                  <c:v>4.1662239999999997</c:v>
                </c:pt>
                <c:pt idx="5179">
                  <c:v>4.1659030000000001</c:v>
                </c:pt>
                <c:pt idx="5180">
                  <c:v>4.1650919999999996</c:v>
                </c:pt>
                <c:pt idx="5181">
                  <c:v>4.1647160000000003</c:v>
                </c:pt>
                <c:pt idx="5182">
                  <c:v>4.1643460000000001</c:v>
                </c:pt>
                <c:pt idx="5183">
                  <c:v>4.1639140000000001</c:v>
                </c:pt>
                <c:pt idx="5184">
                  <c:v>4.1636829999999998</c:v>
                </c:pt>
                <c:pt idx="5185">
                  <c:v>4.1628790000000002</c:v>
                </c:pt>
                <c:pt idx="5186">
                  <c:v>4.1631349999999996</c:v>
                </c:pt>
                <c:pt idx="5187">
                  <c:v>4.1635520000000001</c:v>
                </c:pt>
                <c:pt idx="5188">
                  <c:v>4.1627000000000001</c:v>
                </c:pt>
                <c:pt idx="5189">
                  <c:v>4.1641260000000004</c:v>
                </c:pt>
                <c:pt idx="5190">
                  <c:v>4.1656579999999996</c:v>
                </c:pt>
                <c:pt idx="5191">
                  <c:v>4.1649770000000004</c:v>
                </c:pt>
                <c:pt idx="5192">
                  <c:v>4.1644949999999996</c:v>
                </c:pt>
                <c:pt idx="5193">
                  <c:v>4.1648769999999997</c:v>
                </c:pt>
                <c:pt idx="5194">
                  <c:v>4.1652610000000001</c:v>
                </c:pt>
                <c:pt idx="5195">
                  <c:v>4.166048</c:v>
                </c:pt>
                <c:pt idx="5196">
                  <c:v>4.1671750000000003</c:v>
                </c:pt>
                <c:pt idx="5197">
                  <c:v>4.1676310000000001</c:v>
                </c:pt>
                <c:pt idx="5198">
                  <c:v>4.1677140000000001</c:v>
                </c:pt>
                <c:pt idx="5199">
                  <c:v>4.1677679999999997</c:v>
                </c:pt>
                <c:pt idx="5200">
                  <c:v>4.1671589999999998</c:v>
                </c:pt>
                <c:pt idx="5201">
                  <c:v>4.168005</c:v>
                </c:pt>
                <c:pt idx="5202">
                  <c:v>4.1693300000000004</c:v>
                </c:pt>
                <c:pt idx="5203">
                  <c:v>4.1702909999999997</c:v>
                </c:pt>
                <c:pt idx="5204">
                  <c:v>4.1704040000000004</c:v>
                </c:pt>
                <c:pt idx="5205">
                  <c:v>4.1701350000000001</c:v>
                </c:pt>
                <c:pt idx="5206">
                  <c:v>4.1694000000000004</c:v>
                </c:pt>
                <c:pt idx="5207">
                  <c:v>4.1686870000000003</c:v>
                </c:pt>
                <c:pt idx="5208">
                  <c:v>4.1686779999999999</c:v>
                </c:pt>
                <c:pt idx="5209">
                  <c:v>4.1678050000000004</c:v>
                </c:pt>
                <c:pt idx="5210">
                  <c:v>4.1673439999999999</c:v>
                </c:pt>
                <c:pt idx="5211">
                  <c:v>4.1672739999999999</c:v>
                </c:pt>
                <c:pt idx="5212">
                  <c:v>4.1676450000000003</c:v>
                </c:pt>
                <c:pt idx="5213">
                  <c:v>4.1677580000000001</c:v>
                </c:pt>
                <c:pt idx="5214">
                  <c:v>4.1670470000000002</c:v>
                </c:pt>
                <c:pt idx="5215">
                  <c:v>4.1679649999999997</c:v>
                </c:pt>
                <c:pt idx="5216">
                  <c:v>4.1678259999999998</c:v>
                </c:pt>
                <c:pt idx="5217">
                  <c:v>4.1685530000000002</c:v>
                </c:pt>
                <c:pt idx="5218">
                  <c:v>4.1693619999999996</c:v>
                </c:pt>
                <c:pt idx="5219">
                  <c:v>4.1698539999999999</c:v>
                </c:pt>
                <c:pt idx="5220">
                  <c:v>4.170096</c:v>
                </c:pt>
                <c:pt idx="5221">
                  <c:v>4.1694259999999996</c:v>
                </c:pt>
                <c:pt idx="5222">
                  <c:v>4.1697030000000002</c:v>
                </c:pt>
                <c:pt idx="5223">
                  <c:v>4.1696369999999998</c:v>
                </c:pt>
                <c:pt idx="5224">
                  <c:v>4.1693519999999999</c:v>
                </c:pt>
                <c:pt idx="5225">
                  <c:v>4.1693519999999999</c:v>
                </c:pt>
                <c:pt idx="5226">
                  <c:v>4.1699700000000002</c:v>
                </c:pt>
                <c:pt idx="5227">
                  <c:v>4.1692140000000002</c:v>
                </c:pt>
                <c:pt idx="5228">
                  <c:v>4.1683570000000003</c:v>
                </c:pt>
                <c:pt idx="5229">
                  <c:v>4.1684749999999999</c:v>
                </c:pt>
                <c:pt idx="5230">
                  <c:v>4.1689699999999998</c:v>
                </c:pt>
                <c:pt idx="5231">
                  <c:v>4.1689530000000001</c:v>
                </c:pt>
                <c:pt idx="5232">
                  <c:v>4.1688190000000001</c:v>
                </c:pt>
                <c:pt idx="5233">
                  <c:v>4.1684070000000002</c:v>
                </c:pt>
                <c:pt idx="5234">
                  <c:v>4.1673549999999997</c:v>
                </c:pt>
                <c:pt idx="5235">
                  <c:v>4.16791</c:v>
                </c:pt>
                <c:pt idx="5236">
                  <c:v>4.1675579999999997</c:v>
                </c:pt>
                <c:pt idx="5237">
                  <c:v>4.1675370000000003</c:v>
                </c:pt>
                <c:pt idx="5238">
                  <c:v>4.1678980000000001</c:v>
                </c:pt>
                <c:pt idx="5239">
                  <c:v>4.1674040000000003</c:v>
                </c:pt>
                <c:pt idx="5240">
                  <c:v>4.166785</c:v>
                </c:pt>
                <c:pt idx="5241">
                  <c:v>4.166855</c:v>
                </c:pt>
                <c:pt idx="5242">
                  <c:v>4.1662290000000004</c:v>
                </c:pt>
                <c:pt idx="5243">
                  <c:v>4.1657960000000003</c:v>
                </c:pt>
                <c:pt idx="5244">
                  <c:v>4.1657549999999999</c:v>
                </c:pt>
                <c:pt idx="5245">
                  <c:v>4.1648269999999998</c:v>
                </c:pt>
                <c:pt idx="5246">
                  <c:v>4.1639080000000002</c:v>
                </c:pt>
                <c:pt idx="5247">
                  <c:v>4.1636230000000003</c:v>
                </c:pt>
                <c:pt idx="5248">
                  <c:v>4.1636189999999997</c:v>
                </c:pt>
                <c:pt idx="5249">
                  <c:v>4.1635350000000004</c:v>
                </c:pt>
                <c:pt idx="5250">
                  <c:v>4.1627710000000002</c:v>
                </c:pt>
                <c:pt idx="5251">
                  <c:v>4.1631910000000003</c:v>
                </c:pt>
                <c:pt idx="5252">
                  <c:v>4.162655</c:v>
                </c:pt>
                <c:pt idx="5253">
                  <c:v>4.1622430000000001</c:v>
                </c:pt>
                <c:pt idx="5254">
                  <c:v>4.1627130000000001</c:v>
                </c:pt>
                <c:pt idx="5255">
                  <c:v>4.1635489999999997</c:v>
                </c:pt>
                <c:pt idx="5256">
                  <c:v>4.1640810000000004</c:v>
                </c:pt>
                <c:pt idx="5257">
                  <c:v>4.1642469999999996</c:v>
                </c:pt>
                <c:pt idx="5258">
                  <c:v>4.1643220000000003</c:v>
                </c:pt>
                <c:pt idx="5259">
                  <c:v>4.165438</c:v>
                </c:pt>
                <c:pt idx="5260">
                  <c:v>4.1660969999999997</c:v>
                </c:pt>
                <c:pt idx="5261">
                  <c:v>4.1663259999999998</c:v>
                </c:pt>
                <c:pt idx="5262">
                  <c:v>4.1661020000000004</c:v>
                </c:pt>
                <c:pt idx="5263">
                  <c:v>4.1649330000000004</c:v>
                </c:pt>
                <c:pt idx="5264">
                  <c:v>4.1658520000000001</c:v>
                </c:pt>
                <c:pt idx="5265">
                  <c:v>4.1655170000000004</c:v>
                </c:pt>
                <c:pt idx="5266">
                  <c:v>4.1653849999999997</c:v>
                </c:pt>
                <c:pt idx="5267">
                  <c:v>4.164231</c:v>
                </c:pt>
                <c:pt idx="5268">
                  <c:v>4.1634820000000001</c:v>
                </c:pt>
                <c:pt idx="5269">
                  <c:v>4.1635999999999997</c:v>
                </c:pt>
                <c:pt idx="5270">
                  <c:v>4.1644930000000002</c:v>
                </c:pt>
                <c:pt idx="5271">
                  <c:v>4.16554</c:v>
                </c:pt>
                <c:pt idx="5272">
                  <c:v>4.164898</c:v>
                </c:pt>
                <c:pt idx="5273">
                  <c:v>4.1652490000000002</c:v>
                </c:pt>
                <c:pt idx="5274">
                  <c:v>4.1660779999999997</c:v>
                </c:pt>
                <c:pt idx="5275">
                  <c:v>4.1662119999999998</c:v>
                </c:pt>
                <c:pt idx="5276">
                  <c:v>4.1659879999999996</c:v>
                </c:pt>
                <c:pt idx="5277">
                  <c:v>4.1667170000000002</c:v>
                </c:pt>
                <c:pt idx="5278">
                  <c:v>4.1669229999999997</c:v>
                </c:pt>
                <c:pt idx="5279">
                  <c:v>4.1678540000000002</c:v>
                </c:pt>
                <c:pt idx="5280">
                  <c:v>4.1676539999999997</c:v>
                </c:pt>
                <c:pt idx="5281">
                  <c:v>4.1677650000000002</c:v>
                </c:pt>
                <c:pt idx="5282">
                  <c:v>4.167446</c:v>
                </c:pt>
                <c:pt idx="5283">
                  <c:v>4.1679279999999999</c:v>
                </c:pt>
                <c:pt idx="5284">
                  <c:v>4.1697610000000003</c:v>
                </c:pt>
                <c:pt idx="5285">
                  <c:v>4.1679550000000001</c:v>
                </c:pt>
                <c:pt idx="5286">
                  <c:v>4.1667959999999997</c:v>
                </c:pt>
                <c:pt idx="5287">
                  <c:v>4.1657260000000003</c:v>
                </c:pt>
                <c:pt idx="5288">
                  <c:v>4.1655749999999996</c:v>
                </c:pt>
                <c:pt idx="5289">
                  <c:v>4.1655239999999996</c:v>
                </c:pt>
                <c:pt idx="5290">
                  <c:v>4.165305</c:v>
                </c:pt>
                <c:pt idx="5291">
                  <c:v>4.1651400000000001</c:v>
                </c:pt>
                <c:pt idx="5292">
                  <c:v>4.165502</c:v>
                </c:pt>
                <c:pt idx="5293">
                  <c:v>4.1661619999999999</c:v>
                </c:pt>
                <c:pt idx="5294">
                  <c:v>4.1660880000000002</c:v>
                </c:pt>
                <c:pt idx="5295">
                  <c:v>4.1670819999999997</c:v>
                </c:pt>
                <c:pt idx="5296">
                  <c:v>4.1676669999999998</c:v>
                </c:pt>
                <c:pt idx="5297">
                  <c:v>4.1674090000000001</c:v>
                </c:pt>
                <c:pt idx="5298">
                  <c:v>4.1676310000000001</c:v>
                </c:pt>
                <c:pt idx="5299">
                  <c:v>4.1670319999999998</c:v>
                </c:pt>
                <c:pt idx="5300">
                  <c:v>4.1673609999999996</c:v>
                </c:pt>
                <c:pt idx="5301">
                  <c:v>4.1665260000000002</c:v>
                </c:pt>
                <c:pt idx="5302">
                  <c:v>4.1661270000000004</c:v>
                </c:pt>
                <c:pt idx="5303">
                  <c:v>4.1648379999999996</c:v>
                </c:pt>
                <c:pt idx="5304">
                  <c:v>4.163837</c:v>
                </c:pt>
                <c:pt idx="5305">
                  <c:v>4.1615630000000001</c:v>
                </c:pt>
                <c:pt idx="5306">
                  <c:v>4.1607089999999998</c:v>
                </c:pt>
                <c:pt idx="5307">
                  <c:v>4.1606820000000004</c:v>
                </c:pt>
                <c:pt idx="5308">
                  <c:v>4.1603479999999999</c:v>
                </c:pt>
                <c:pt idx="5309">
                  <c:v>4.1593099999999996</c:v>
                </c:pt>
                <c:pt idx="5310">
                  <c:v>4.1594379999999997</c:v>
                </c:pt>
                <c:pt idx="5311">
                  <c:v>4.1588539999999998</c:v>
                </c:pt>
                <c:pt idx="5312">
                  <c:v>4.1580729999999999</c:v>
                </c:pt>
                <c:pt idx="5313">
                  <c:v>4.1578330000000001</c:v>
                </c:pt>
                <c:pt idx="5314">
                  <c:v>4.1577710000000003</c:v>
                </c:pt>
                <c:pt idx="5315">
                  <c:v>4.1568139999999998</c:v>
                </c:pt>
                <c:pt idx="5316">
                  <c:v>4.1557930000000001</c:v>
                </c:pt>
                <c:pt idx="5317">
                  <c:v>4.1557500000000003</c:v>
                </c:pt>
                <c:pt idx="5318">
                  <c:v>4.1562080000000003</c:v>
                </c:pt>
                <c:pt idx="5319">
                  <c:v>4.1566970000000003</c:v>
                </c:pt>
                <c:pt idx="5320">
                  <c:v>4.1559039999999996</c:v>
                </c:pt>
                <c:pt idx="5321">
                  <c:v>4.1557279999999999</c:v>
                </c:pt>
                <c:pt idx="5322">
                  <c:v>4.1559629999999999</c:v>
                </c:pt>
                <c:pt idx="5323">
                  <c:v>4.1555020000000003</c:v>
                </c:pt>
                <c:pt idx="5324">
                  <c:v>4.1544689999999997</c:v>
                </c:pt>
                <c:pt idx="5325">
                  <c:v>4.1540020000000002</c:v>
                </c:pt>
                <c:pt idx="5326">
                  <c:v>4.1536679999999997</c:v>
                </c:pt>
                <c:pt idx="5327">
                  <c:v>4.1532400000000003</c:v>
                </c:pt>
                <c:pt idx="5328">
                  <c:v>4.1524729999999996</c:v>
                </c:pt>
                <c:pt idx="5329">
                  <c:v>4.1519120000000003</c:v>
                </c:pt>
                <c:pt idx="5330">
                  <c:v>4.1517650000000001</c:v>
                </c:pt>
                <c:pt idx="5331">
                  <c:v>4.1512820000000001</c:v>
                </c:pt>
                <c:pt idx="5332">
                  <c:v>4.1509020000000003</c:v>
                </c:pt>
                <c:pt idx="5333">
                  <c:v>4.1507269999999998</c:v>
                </c:pt>
                <c:pt idx="5334">
                  <c:v>4.150315</c:v>
                </c:pt>
                <c:pt idx="5335">
                  <c:v>4.1511310000000003</c:v>
                </c:pt>
                <c:pt idx="5336">
                  <c:v>4.1524299999999998</c:v>
                </c:pt>
                <c:pt idx="5337">
                  <c:v>4.1532520000000002</c:v>
                </c:pt>
                <c:pt idx="5338">
                  <c:v>4.1530639999999996</c:v>
                </c:pt>
                <c:pt idx="5339">
                  <c:v>4.1527659999999997</c:v>
                </c:pt>
                <c:pt idx="5340">
                  <c:v>4.152946</c:v>
                </c:pt>
                <c:pt idx="5341">
                  <c:v>4.1535099999999998</c:v>
                </c:pt>
                <c:pt idx="5342">
                  <c:v>4.1546539999999998</c:v>
                </c:pt>
                <c:pt idx="5343">
                  <c:v>4.1546659999999997</c:v>
                </c:pt>
                <c:pt idx="5344">
                  <c:v>4.154871</c:v>
                </c:pt>
                <c:pt idx="5345">
                  <c:v>4.1545180000000004</c:v>
                </c:pt>
                <c:pt idx="5346">
                  <c:v>4.153753</c:v>
                </c:pt>
                <c:pt idx="5347">
                  <c:v>4.1532249999999999</c:v>
                </c:pt>
                <c:pt idx="5348">
                  <c:v>4.153105</c:v>
                </c:pt>
                <c:pt idx="5349">
                  <c:v>4.1532419999999997</c:v>
                </c:pt>
                <c:pt idx="5350">
                  <c:v>4.1536460000000002</c:v>
                </c:pt>
                <c:pt idx="5351">
                  <c:v>4.1537850000000001</c:v>
                </c:pt>
                <c:pt idx="5352">
                  <c:v>4.1537660000000001</c:v>
                </c:pt>
                <c:pt idx="5353">
                  <c:v>4.1545370000000004</c:v>
                </c:pt>
                <c:pt idx="5354">
                  <c:v>4.1549509999999996</c:v>
                </c:pt>
                <c:pt idx="5355">
                  <c:v>4.1554799999999998</c:v>
                </c:pt>
                <c:pt idx="5356">
                  <c:v>4.1558330000000003</c:v>
                </c:pt>
                <c:pt idx="5357">
                  <c:v>4.155443</c:v>
                </c:pt>
                <c:pt idx="5358">
                  <c:v>4.1561769999999996</c:v>
                </c:pt>
                <c:pt idx="5359">
                  <c:v>4.1565589999999997</c:v>
                </c:pt>
                <c:pt idx="5360">
                  <c:v>4.1560199999999998</c:v>
                </c:pt>
                <c:pt idx="5361">
                  <c:v>4.1562219999999996</c:v>
                </c:pt>
                <c:pt idx="5362">
                  <c:v>4.155608</c:v>
                </c:pt>
                <c:pt idx="5363">
                  <c:v>4.1561459999999997</c:v>
                </c:pt>
                <c:pt idx="5364">
                  <c:v>4.1564829999999997</c:v>
                </c:pt>
                <c:pt idx="5365">
                  <c:v>4.1571600000000002</c:v>
                </c:pt>
                <c:pt idx="5366">
                  <c:v>4.1573089999999997</c:v>
                </c:pt>
                <c:pt idx="5367">
                  <c:v>4.1570989999999997</c:v>
                </c:pt>
                <c:pt idx="5368">
                  <c:v>4.1560370000000004</c:v>
                </c:pt>
                <c:pt idx="5369">
                  <c:v>4.1546409999999998</c:v>
                </c:pt>
                <c:pt idx="5370">
                  <c:v>4.1546419999999999</c:v>
                </c:pt>
                <c:pt idx="5371">
                  <c:v>4.1544040000000004</c:v>
                </c:pt>
                <c:pt idx="5372">
                  <c:v>4.1544840000000001</c:v>
                </c:pt>
                <c:pt idx="5373">
                  <c:v>4.1553170000000001</c:v>
                </c:pt>
                <c:pt idx="5374">
                  <c:v>4.1559990000000004</c:v>
                </c:pt>
                <c:pt idx="5375">
                  <c:v>4.1563330000000001</c:v>
                </c:pt>
                <c:pt idx="5376">
                  <c:v>4.1567550000000004</c:v>
                </c:pt>
                <c:pt idx="5377">
                  <c:v>4.156288</c:v>
                </c:pt>
                <c:pt idx="5378">
                  <c:v>4.1554710000000004</c:v>
                </c:pt>
                <c:pt idx="5379">
                  <c:v>4.1554950000000002</c:v>
                </c:pt>
                <c:pt idx="5380">
                  <c:v>4.1554489999999999</c:v>
                </c:pt>
                <c:pt idx="5381">
                  <c:v>4.1552930000000003</c:v>
                </c:pt>
                <c:pt idx="5382">
                  <c:v>4.1550229999999999</c:v>
                </c:pt>
                <c:pt idx="5383">
                  <c:v>4.1545569999999996</c:v>
                </c:pt>
                <c:pt idx="5384">
                  <c:v>4.1540920000000003</c:v>
                </c:pt>
                <c:pt idx="5385">
                  <c:v>4.1534800000000001</c:v>
                </c:pt>
                <c:pt idx="5386">
                  <c:v>4.1528559999999999</c:v>
                </c:pt>
                <c:pt idx="5387">
                  <c:v>4.1527729999999998</c:v>
                </c:pt>
                <c:pt idx="5388">
                  <c:v>4.1530589999999998</c:v>
                </c:pt>
                <c:pt idx="5389">
                  <c:v>4.1532640000000001</c:v>
                </c:pt>
                <c:pt idx="5390">
                  <c:v>4.1533170000000004</c:v>
                </c:pt>
                <c:pt idx="5391">
                  <c:v>4.1526540000000001</c:v>
                </c:pt>
                <c:pt idx="5392">
                  <c:v>4.1515209999999998</c:v>
                </c:pt>
                <c:pt idx="5393">
                  <c:v>4.1512830000000003</c:v>
                </c:pt>
                <c:pt idx="5394">
                  <c:v>4.1506189999999998</c:v>
                </c:pt>
                <c:pt idx="5395">
                  <c:v>4.149845</c:v>
                </c:pt>
                <c:pt idx="5396">
                  <c:v>4.14994</c:v>
                </c:pt>
                <c:pt idx="5397">
                  <c:v>4.1504599999999998</c:v>
                </c:pt>
                <c:pt idx="5398">
                  <c:v>4.1505830000000001</c:v>
                </c:pt>
                <c:pt idx="5399">
                  <c:v>4.1503969999999999</c:v>
                </c:pt>
                <c:pt idx="5400">
                  <c:v>4.1506030000000003</c:v>
                </c:pt>
                <c:pt idx="5401">
                  <c:v>4.1507569999999996</c:v>
                </c:pt>
                <c:pt idx="5402">
                  <c:v>4.1502559999999997</c:v>
                </c:pt>
                <c:pt idx="5403">
                  <c:v>4.1498689999999998</c:v>
                </c:pt>
                <c:pt idx="5404">
                  <c:v>4.1497140000000003</c:v>
                </c:pt>
                <c:pt idx="5405">
                  <c:v>4.1490429999999998</c:v>
                </c:pt>
                <c:pt idx="5406">
                  <c:v>4.1487160000000003</c:v>
                </c:pt>
                <c:pt idx="5407">
                  <c:v>4.1485459999999996</c:v>
                </c:pt>
                <c:pt idx="5408">
                  <c:v>4.148053</c:v>
                </c:pt>
                <c:pt idx="5409">
                  <c:v>4.148155</c:v>
                </c:pt>
                <c:pt idx="5410">
                  <c:v>4.1479210000000002</c:v>
                </c:pt>
                <c:pt idx="5411">
                  <c:v>4.1476100000000002</c:v>
                </c:pt>
                <c:pt idx="5412">
                  <c:v>4.1486039999999997</c:v>
                </c:pt>
                <c:pt idx="5413">
                  <c:v>4.1491559999999996</c:v>
                </c:pt>
                <c:pt idx="5414">
                  <c:v>4.1489120000000002</c:v>
                </c:pt>
                <c:pt idx="5415">
                  <c:v>4.148746</c:v>
                </c:pt>
                <c:pt idx="5416">
                  <c:v>4.149705</c:v>
                </c:pt>
                <c:pt idx="5417">
                  <c:v>4.150766</c:v>
                </c:pt>
                <c:pt idx="5418">
                  <c:v>4.1512690000000001</c:v>
                </c:pt>
                <c:pt idx="5419">
                  <c:v>4.1518459999999999</c:v>
                </c:pt>
                <c:pt idx="5420">
                  <c:v>4.1518730000000001</c:v>
                </c:pt>
                <c:pt idx="5421">
                  <c:v>4.1516450000000003</c:v>
                </c:pt>
                <c:pt idx="5422">
                  <c:v>4.1515750000000002</c:v>
                </c:pt>
                <c:pt idx="5423">
                  <c:v>4.1511339999999999</c:v>
                </c:pt>
                <c:pt idx="5424">
                  <c:v>4.1510020000000001</c:v>
                </c:pt>
                <c:pt idx="5425">
                  <c:v>4.1505809999999999</c:v>
                </c:pt>
                <c:pt idx="5426">
                  <c:v>4.1498160000000004</c:v>
                </c:pt>
                <c:pt idx="5427">
                  <c:v>4.1505599999999996</c:v>
                </c:pt>
                <c:pt idx="5428">
                  <c:v>4.151834</c:v>
                </c:pt>
                <c:pt idx="5429">
                  <c:v>4.1514040000000003</c:v>
                </c:pt>
                <c:pt idx="5430">
                  <c:v>4.1500620000000001</c:v>
                </c:pt>
                <c:pt idx="5431">
                  <c:v>4.1490619999999998</c:v>
                </c:pt>
                <c:pt idx="5432">
                  <c:v>4.1490020000000003</c:v>
                </c:pt>
                <c:pt idx="5433">
                  <c:v>4.1486729999999996</c:v>
                </c:pt>
                <c:pt idx="5434">
                  <c:v>4.1481870000000001</c:v>
                </c:pt>
                <c:pt idx="5435">
                  <c:v>4.1475660000000003</c:v>
                </c:pt>
                <c:pt idx="5436">
                  <c:v>4.1464439999999998</c:v>
                </c:pt>
                <c:pt idx="5437">
                  <c:v>4.1451599999999997</c:v>
                </c:pt>
                <c:pt idx="5438">
                  <c:v>4.1442259999999997</c:v>
                </c:pt>
                <c:pt idx="5439">
                  <c:v>4.1437720000000002</c:v>
                </c:pt>
                <c:pt idx="5440">
                  <c:v>4.1433679999999997</c:v>
                </c:pt>
                <c:pt idx="5441">
                  <c:v>4.1429070000000001</c:v>
                </c:pt>
                <c:pt idx="5442">
                  <c:v>4.1427820000000004</c:v>
                </c:pt>
                <c:pt idx="5443">
                  <c:v>4.141648</c:v>
                </c:pt>
                <c:pt idx="5444">
                  <c:v>4.141076</c:v>
                </c:pt>
                <c:pt idx="5445">
                  <c:v>4.1421669999999997</c:v>
                </c:pt>
                <c:pt idx="5446">
                  <c:v>4.142347</c:v>
                </c:pt>
                <c:pt idx="5447">
                  <c:v>4.142169</c:v>
                </c:pt>
                <c:pt idx="5448">
                  <c:v>4.1419920000000001</c:v>
                </c:pt>
                <c:pt idx="5449">
                  <c:v>4.1423579999999998</c:v>
                </c:pt>
                <c:pt idx="5450">
                  <c:v>4.1422049999999997</c:v>
                </c:pt>
                <c:pt idx="5451">
                  <c:v>4.1413089999999997</c:v>
                </c:pt>
                <c:pt idx="5452">
                  <c:v>4.1414070000000001</c:v>
                </c:pt>
                <c:pt idx="5453">
                  <c:v>4.1412639999999996</c:v>
                </c:pt>
                <c:pt idx="5454">
                  <c:v>4.1411150000000001</c:v>
                </c:pt>
                <c:pt idx="5455">
                  <c:v>4.141508</c:v>
                </c:pt>
                <c:pt idx="5456">
                  <c:v>4.1428450000000003</c:v>
                </c:pt>
                <c:pt idx="5457">
                  <c:v>4.1427379999999996</c:v>
                </c:pt>
                <c:pt idx="5458">
                  <c:v>4.1426889999999998</c:v>
                </c:pt>
                <c:pt idx="5459">
                  <c:v>4.142252</c:v>
                </c:pt>
                <c:pt idx="5460">
                  <c:v>4.1417460000000004</c:v>
                </c:pt>
                <c:pt idx="5461">
                  <c:v>4.1427690000000004</c:v>
                </c:pt>
                <c:pt idx="5462">
                  <c:v>4.1425280000000004</c:v>
                </c:pt>
                <c:pt idx="5463">
                  <c:v>4.1415249999999997</c:v>
                </c:pt>
                <c:pt idx="5464">
                  <c:v>4.1409849999999997</c:v>
                </c:pt>
                <c:pt idx="5465">
                  <c:v>4.1405529999999997</c:v>
                </c:pt>
                <c:pt idx="5466">
                  <c:v>4.1396569999999997</c:v>
                </c:pt>
                <c:pt idx="5467">
                  <c:v>4.1386159999999999</c:v>
                </c:pt>
                <c:pt idx="5468">
                  <c:v>4.1386700000000003</c:v>
                </c:pt>
                <c:pt idx="5469">
                  <c:v>4.138585</c:v>
                </c:pt>
                <c:pt idx="5470">
                  <c:v>4.1389430000000003</c:v>
                </c:pt>
                <c:pt idx="5471">
                  <c:v>4.1394690000000001</c:v>
                </c:pt>
                <c:pt idx="5472">
                  <c:v>4.1390089999999997</c:v>
                </c:pt>
                <c:pt idx="5473">
                  <c:v>4.1385949999999996</c:v>
                </c:pt>
                <c:pt idx="5474">
                  <c:v>4.1379799999999998</c:v>
                </c:pt>
                <c:pt idx="5475">
                  <c:v>4.1373530000000001</c:v>
                </c:pt>
                <c:pt idx="5476">
                  <c:v>4.1377550000000003</c:v>
                </c:pt>
                <c:pt idx="5477">
                  <c:v>4.1371580000000003</c:v>
                </c:pt>
                <c:pt idx="5478">
                  <c:v>4.1368090000000004</c:v>
                </c:pt>
                <c:pt idx="5479">
                  <c:v>4.1363009999999996</c:v>
                </c:pt>
                <c:pt idx="5480">
                  <c:v>4.1367750000000001</c:v>
                </c:pt>
                <c:pt idx="5481">
                  <c:v>4.1376809999999997</c:v>
                </c:pt>
                <c:pt idx="5482">
                  <c:v>4.1373740000000003</c:v>
                </c:pt>
                <c:pt idx="5483">
                  <c:v>4.1368780000000003</c:v>
                </c:pt>
                <c:pt idx="5484">
                  <c:v>4.1376289999999996</c:v>
                </c:pt>
                <c:pt idx="5485">
                  <c:v>4.1377249999999997</c:v>
                </c:pt>
                <c:pt idx="5486">
                  <c:v>4.1379270000000004</c:v>
                </c:pt>
                <c:pt idx="5487">
                  <c:v>4.1389760000000004</c:v>
                </c:pt>
                <c:pt idx="5488">
                  <c:v>4.1392199999999999</c:v>
                </c:pt>
                <c:pt idx="5489">
                  <c:v>4.13896</c:v>
                </c:pt>
                <c:pt idx="5490">
                  <c:v>4.1388400000000001</c:v>
                </c:pt>
                <c:pt idx="5491">
                  <c:v>4.1390539999999998</c:v>
                </c:pt>
                <c:pt idx="5492">
                  <c:v>4.1389139999999998</c:v>
                </c:pt>
                <c:pt idx="5493">
                  <c:v>4.1387980000000004</c:v>
                </c:pt>
                <c:pt idx="5494">
                  <c:v>4.1381160000000001</c:v>
                </c:pt>
                <c:pt idx="5495">
                  <c:v>4.1375549999999999</c:v>
                </c:pt>
                <c:pt idx="5496">
                  <c:v>4.137232</c:v>
                </c:pt>
                <c:pt idx="5497">
                  <c:v>4.1368510000000001</c:v>
                </c:pt>
                <c:pt idx="5498">
                  <c:v>4.1361359999999996</c:v>
                </c:pt>
                <c:pt idx="5499">
                  <c:v>4.1355510000000004</c:v>
                </c:pt>
                <c:pt idx="5500">
                  <c:v>4.1353299999999997</c:v>
                </c:pt>
                <c:pt idx="5501">
                  <c:v>4.1358569999999997</c:v>
                </c:pt>
                <c:pt idx="5502">
                  <c:v>4.1361679999999996</c:v>
                </c:pt>
                <c:pt idx="5503">
                  <c:v>4.13626</c:v>
                </c:pt>
                <c:pt idx="5504">
                  <c:v>4.1352609999999999</c:v>
                </c:pt>
                <c:pt idx="5505">
                  <c:v>4.134417</c:v>
                </c:pt>
                <c:pt idx="5506">
                  <c:v>4.1331709999999999</c:v>
                </c:pt>
                <c:pt idx="5507">
                  <c:v>4.1324990000000001</c:v>
                </c:pt>
                <c:pt idx="5508">
                  <c:v>4.1328870000000002</c:v>
                </c:pt>
                <c:pt idx="5509">
                  <c:v>4.1325710000000004</c:v>
                </c:pt>
                <c:pt idx="5510">
                  <c:v>4.1330539999999996</c:v>
                </c:pt>
                <c:pt idx="5511">
                  <c:v>4.1328880000000003</c:v>
                </c:pt>
                <c:pt idx="5512">
                  <c:v>4.1327999999999996</c:v>
                </c:pt>
                <c:pt idx="5513">
                  <c:v>4.1338710000000001</c:v>
                </c:pt>
                <c:pt idx="5514">
                  <c:v>4.1337390000000003</c:v>
                </c:pt>
                <c:pt idx="5515">
                  <c:v>4.1345450000000001</c:v>
                </c:pt>
                <c:pt idx="5516">
                  <c:v>4.1346970000000001</c:v>
                </c:pt>
                <c:pt idx="5517">
                  <c:v>4.1343870000000003</c:v>
                </c:pt>
                <c:pt idx="5518">
                  <c:v>4.1334580000000001</c:v>
                </c:pt>
                <c:pt idx="5519">
                  <c:v>4.1338239999999997</c:v>
                </c:pt>
                <c:pt idx="5520">
                  <c:v>4.1325719999999997</c:v>
                </c:pt>
                <c:pt idx="5521">
                  <c:v>4.1320160000000001</c:v>
                </c:pt>
                <c:pt idx="5522">
                  <c:v>4.132212</c:v>
                </c:pt>
                <c:pt idx="5523">
                  <c:v>4.1311749999999998</c:v>
                </c:pt>
                <c:pt idx="5524">
                  <c:v>4.1314710000000003</c:v>
                </c:pt>
                <c:pt idx="5525">
                  <c:v>4.132307</c:v>
                </c:pt>
                <c:pt idx="5526">
                  <c:v>4.1313139999999997</c:v>
                </c:pt>
                <c:pt idx="5527">
                  <c:v>4.1307980000000004</c:v>
                </c:pt>
                <c:pt idx="5528">
                  <c:v>4.1305370000000003</c:v>
                </c:pt>
                <c:pt idx="5529">
                  <c:v>4.1309399999999998</c:v>
                </c:pt>
                <c:pt idx="5530">
                  <c:v>4.1316540000000002</c:v>
                </c:pt>
                <c:pt idx="5531">
                  <c:v>4.1312759999999997</c:v>
                </c:pt>
                <c:pt idx="5532">
                  <c:v>4.1306440000000002</c:v>
                </c:pt>
                <c:pt idx="5533">
                  <c:v>4.1319410000000003</c:v>
                </c:pt>
                <c:pt idx="5534">
                  <c:v>4.1315710000000001</c:v>
                </c:pt>
                <c:pt idx="5535">
                  <c:v>4.1320259999999998</c:v>
                </c:pt>
                <c:pt idx="5536">
                  <c:v>4.1324769999999997</c:v>
                </c:pt>
                <c:pt idx="5537">
                  <c:v>4.1313269999999997</c:v>
                </c:pt>
                <c:pt idx="5538">
                  <c:v>4.1316639999999998</c:v>
                </c:pt>
                <c:pt idx="5539">
                  <c:v>4.133229</c:v>
                </c:pt>
                <c:pt idx="5540">
                  <c:v>4.1330499999999999</c:v>
                </c:pt>
                <c:pt idx="5541">
                  <c:v>4.1326340000000004</c:v>
                </c:pt>
                <c:pt idx="5542">
                  <c:v>4.1326799999999997</c:v>
                </c:pt>
                <c:pt idx="5543">
                  <c:v>4.1330549999999997</c:v>
                </c:pt>
                <c:pt idx="5544">
                  <c:v>4.1339290000000002</c:v>
                </c:pt>
                <c:pt idx="5545">
                  <c:v>4.1333869999999999</c:v>
                </c:pt>
                <c:pt idx="5546">
                  <c:v>4.1328519999999997</c:v>
                </c:pt>
                <c:pt idx="5547">
                  <c:v>4.1328069999999997</c:v>
                </c:pt>
                <c:pt idx="5548">
                  <c:v>4.1335379999999997</c:v>
                </c:pt>
                <c:pt idx="5549">
                  <c:v>4.1341210000000004</c:v>
                </c:pt>
                <c:pt idx="5550">
                  <c:v>4.1342540000000003</c:v>
                </c:pt>
                <c:pt idx="5551">
                  <c:v>4.1344209999999997</c:v>
                </c:pt>
                <c:pt idx="5552">
                  <c:v>4.1335680000000004</c:v>
                </c:pt>
                <c:pt idx="5553">
                  <c:v>4.1337010000000003</c:v>
                </c:pt>
                <c:pt idx="5554">
                  <c:v>4.1342990000000004</c:v>
                </c:pt>
                <c:pt idx="5555">
                  <c:v>4.1353840000000002</c:v>
                </c:pt>
                <c:pt idx="5556">
                  <c:v>4.1364289999999997</c:v>
                </c:pt>
                <c:pt idx="5557">
                  <c:v>4.1371419999999999</c:v>
                </c:pt>
                <c:pt idx="5558">
                  <c:v>4.1377319999999997</c:v>
                </c:pt>
                <c:pt idx="5559">
                  <c:v>4.1388090000000002</c:v>
                </c:pt>
                <c:pt idx="5560">
                  <c:v>4.1399660000000003</c:v>
                </c:pt>
                <c:pt idx="5561">
                  <c:v>4.1394609999999998</c:v>
                </c:pt>
                <c:pt idx="5562">
                  <c:v>4.138795</c:v>
                </c:pt>
                <c:pt idx="5563">
                  <c:v>4.137556</c:v>
                </c:pt>
                <c:pt idx="5564">
                  <c:v>4.1379999999999999</c:v>
                </c:pt>
                <c:pt idx="5565">
                  <c:v>4.1375770000000003</c:v>
                </c:pt>
                <c:pt idx="5566">
                  <c:v>4.1377280000000001</c:v>
                </c:pt>
                <c:pt idx="5567">
                  <c:v>4.138306</c:v>
                </c:pt>
                <c:pt idx="5568">
                  <c:v>4.1381379999999996</c:v>
                </c:pt>
                <c:pt idx="5569">
                  <c:v>4.1374690000000003</c:v>
                </c:pt>
                <c:pt idx="5570">
                  <c:v>4.1381550000000002</c:v>
                </c:pt>
                <c:pt idx="5571">
                  <c:v>4.138077</c:v>
                </c:pt>
                <c:pt idx="5572">
                  <c:v>4.1376309999999998</c:v>
                </c:pt>
                <c:pt idx="5573">
                  <c:v>4.1370259999999996</c:v>
                </c:pt>
                <c:pt idx="5574">
                  <c:v>4.1367330000000004</c:v>
                </c:pt>
                <c:pt idx="5575">
                  <c:v>4.1362709999999998</c:v>
                </c:pt>
                <c:pt idx="5576">
                  <c:v>4.1366810000000003</c:v>
                </c:pt>
                <c:pt idx="5577">
                  <c:v>4.1368689999999999</c:v>
                </c:pt>
                <c:pt idx="5578">
                  <c:v>4.1369740000000004</c:v>
                </c:pt>
                <c:pt idx="5579">
                  <c:v>4.136139</c:v>
                </c:pt>
                <c:pt idx="5580">
                  <c:v>4.1346059999999998</c:v>
                </c:pt>
                <c:pt idx="5581">
                  <c:v>4.1340279999999998</c:v>
                </c:pt>
                <c:pt idx="5582">
                  <c:v>4.1354170000000003</c:v>
                </c:pt>
                <c:pt idx="5583">
                  <c:v>4.1356929999999998</c:v>
                </c:pt>
                <c:pt idx="5584">
                  <c:v>4.1362810000000003</c:v>
                </c:pt>
                <c:pt idx="5585">
                  <c:v>4.1364159999999996</c:v>
                </c:pt>
                <c:pt idx="5586">
                  <c:v>4.1364989999999997</c:v>
                </c:pt>
                <c:pt idx="5587">
                  <c:v>4.137289</c:v>
                </c:pt>
                <c:pt idx="5588">
                  <c:v>4.1374459999999997</c:v>
                </c:pt>
                <c:pt idx="5589">
                  <c:v>4.1362480000000001</c:v>
                </c:pt>
                <c:pt idx="5590">
                  <c:v>4.1368049999999998</c:v>
                </c:pt>
                <c:pt idx="5591">
                  <c:v>4.1374690000000003</c:v>
                </c:pt>
                <c:pt idx="5592">
                  <c:v>4.1374259999999996</c:v>
                </c:pt>
                <c:pt idx="5593">
                  <c:v>4.137524</c:v>
                </c:pt>
                <c:pt idx="5594">
                  <c:v>4.1375140000000004</c:v>
                </c:pt>
                <c:pt idx="5595">
                  <c:v>4.1378750000000002</c:v>
                </c:pt>
                <c:pt idx="5596">
                  <c:v>4.1385550000000002</c:v>
                </c:pt>
                <c:pt idx="5597">
                  <c:v>4.1384970000000001</c:v>
                </c:pt>
                <c:pt idx="5598">
                  <c:v>4.1379840000000003</c:v>
                </c:pt>
                <c:pt idx="5599">
                  <c:v>4.1375799999999998</c:v>
                </c:pt>
                <c:pt idx="5600">
                  <c:v>4.1368270000000003</c:v>
                </c:pt>
                <c:pt idx="5601">
                  <c:v>4.136495</c:v>
                </c:pt>
                <c:pt idx="5602">
                  <c:v>4.1363839999999996</c:v>
                </c:pt>
                <c:pt idx="5603">
                  <c:v>4.1372749999999998</c:v>
                </c:pt>
                <c:pt idx="5604">
                  <c:v>4.1369220000000002</c:v>
                </c:pt>
                <c:pt idx="5605">
                  <c:v>4.1368729999999996</c:v>
                </c:pt>
                <c:pt idx="5606">
                  <c:v>4.135046</c:v>
                </c:pt>
                <c:pt idx="5607">
                  <c:v>4.1339860000000002</c:v>
                </c:pt>
                <c:pt idx="5608">
                  <c:v>4.133032</c:v>
                </c:pt>
                <c:pt idx="5609">
                  <c:v>4.1320449999999997</c:v>
                </c:pt>
                <c:pt idx="5610">
                  <c:v>4.1313060000000004</c:v>
                </c:pt>
                <c:pt idx="5611">
                  <c:v>4.1316990000000002</c:v>
                </c:pt>
                <c:pt idx="5612">
                  <c:v>4.1320069999999998</c:v>
                </c:pt>
                <c:pt idx="5613">
                  <c:v>4.1319860000000004</c:v>
                </c:pt>
                <c:pt idx="5614">
                  <c:v>4.1319090000000003</c:v>
                </c:pt>
                <c:pt idx="5615">
                  <c:v>4.1312300000000004</c:v>
                </c:pt>
                <c:pt idx="5616">
                  <c:v>4.1309100000000001</c:v>
                </c:pt>
                <c:pt idx="5617">
                  <c:v>4.1309940000000003</c:v>
                </c:pt>
                <c:pt idx="5618">
                  <c:v>4.1317069999999996</c:v>
                </c:pt>
                <c:pt idx="5619">
                  <c:v>4.1326850000000004</c:v>
                </c:pt>
                <c:pt idx="5620">
                  <c:v>4.1320399999999999</c:v>
                </c:pt>
                <c:pt idx="5621">
                  <c:v>4.132244</c:v>
                </c:pt>
                <c:pt idx="5622">
                  <c:v>4.1316470000000001</c:v>
                </c:pt>
                <c:pt idx="5623">
                  <c:v>4.1326669999999996</c:v>
                </c:pt>
                <c:pt idx="5624">
                  <c:v>4.1320519999999998</c:v>
                </c:pt>
                <c:pt idx="5625">
                  <c:v>4.1322469999999996</c:v>
                </c:pt>
                <c:pt idx="5626">
                  <c:v>4.1326270000000003</c:v>
                </c:pt>
                <c:pt idx="5627">
                  <c:v>4.133286</c:v>
                </c:pt>
                <c:pt idx="5628">
                  <c:v>4.1333099999999998</c:v>
                </c:pt>
                <c:pt idx="5629">
                  <c:v>4.1341340000000004</c:v>
                </c:pt>
                <c:pt idx="5630">
                  <c:v>4.1345099999999997</c:v>
                </c:pt>
                <c:pt idx="5631">
                  <c:v>4.1348310000000001</c:v>
                </c:pt>
                <c:pt idx="5632">
                  <c:v>4.134563</c:v>
                </c:pt>
                <c:pt idx="5633">
                  <c:v>4.1343310000000004</c:v>
                </c:pt>
                <c:pt idx="5634">
                  <c:v>4.1342869999999996</c:v>
                </c:pt>
                <c:pt idx="5635">
                  <c:v>4.1339569999999997</c:v>
                </c:pt>
                <c:pt idx="5636">
                  <c:v>4.1343100000000002</c:v>
                </c:pt>
                <c:pt idx="5637">
                  <c:v>4.1348050000000001</c:v>
                </c:pt>
                <c:pt idx="5638">
                  <c:v>4.1347779999999998</c:v>
                </c:pt>
                <c:pt idx="5639">
                  <c:v>4.1348079999999996</c:v>
                </c:pt>
                <c:pt idx="5640">
                  <c:v>4.1349340000000003</c:v>
                </c:pt>
                <c:pt idx="5641">
                  <c:v>4.1349010000000002</c:v>
                </c:pt>
                <c:pt idx="5642">
                  <c:v>4.1351279999999999</c:v>
                </c:pt>
                <c:pt idx="5643">
                  <c:v>4.1346299999999996</c:v>
                </c:pt>
                <c:pt idx="5644">
                  <c:v>4.1343949999999996</c:v>
                </c:pt>
                <c:pt idx="5645">
                  <c:v>4.1342639999999999</c:v>
                </c:pt>
                <c:pt idx="5646">
                  <c:v>4.1336849999999998</c:v>
                </c:pt>
                <c:pt idx="5647">
                  <c:v>4.1336370000000002</c:v>
                </c:pt>
                <c:pt idx="5648">
                  <c:v>4.1334629999999999</c:v>
                </c:pt>
                <c:pt idx="5649">
                  <c:v>4.132625</c:v>
                </c:pt>
                <c:pt idx="5650">
                  <c:v>4.1328779999999998</c:v>
                </c:pt>
                <c:pt idx="5651">
                  <c:v>4.1331939999999996</c:v>
                </c:pt>
                <c:pt idx="5652">
                  <c:v>4.1334819999999999</c:v>
                </c:pt>
                <c:pt idx="5653">
                  <c:v>4.1329950000000002</c:v>
                </c:pt>
                <c:pt idx="5654">
                  <c:v>4.1328110000000002</c:v>
                </c:pt>
                <c:pt idx="5655">
                  <c:v>4.1330520000000002</c:v>
                </c:pt>
                <c:pt idx="5656">
                  <c:v>4.1332719999999998</c:v>
                </c:pt>
                <c:pt idx="5657">
                  <c:v>4.1337219999999997</c:v>
                </c:pt>
                <c:pt idx="5658">
                  <c:v>4.1338249999999999</c:v>
                </c:pt>
                <c:pt idx="5659">
                  <c:v>4.1340519999999996</c:v>
                </c:pt>
                <c:pt idx="5660">
                  <c:v>4.1343750000000004</c:v>
                </c:pt>
                <c:pt idx="5661">
                  <c:v>4.1340789999999998</c:v>
                </c:pt>
                <c:pt idx="5662">
                  <c:v>4.1334270000000002</c:v>
                </c:pt>
                <c:pt idx="5663">
                  <c:v>4.1334099999999996</c:v>
                </c:pt>
                <c:pt idx="5664">
                  <c:v>4.1337099999999998</c:v>
                </c:pt>
                <c:pt idx="5665">
                  <c:v>4.1342280000000002</c:v>
                </c:pt>
                <c:pt idx="5666">
                  <c:v>4.1339800000000002</c:v>
                </c:pt>
                <c:pt idx="5667">
                  <c:v>4.1329719999999996</c:v>
                </c:pt>
                <c:pt idx="5668">
                  <c:v>4.1317060000000003</c:v>
                </c:pt>
                <c:pt idx="5669">
                  <c:v>4.1298789999999999</c:v>
                </c:pt>
                <c:pt idx="5670">
                  <c:v>4.1293160000000002</c:v>
                </c:pt>
                <c:pt idx="5671">
                  <c:v>4.1289759999999998</c:v>
                </c:pt>
                <c:pt idx="5672">
                  <c:v>4.1291450000000003</c:v>
                </c:pt>
                <c:pt idx="5673">
                  <c:v>4.1291580000000003</c:v>
                </c:pt>
                <c:pt idx="5674">
                  <c:v>4.1293740000000003</c:v>
                </c:pt>
                <c:pt idx="5675">
                  <c:v>4.1289639999999999</c:v>
                </c:pt>
                <c:pt idx="5676">
                  <c:v>4.1284720000000004</c:v>
                </c:pt>
                <c:pt idx="5677">
                  <c:v>4.1285239999999996</c:v>
                </c:pt>
                <c:pt idx="5678">
                  <c:v>4.1288369999999999</c:v>
                </c:pt>
                <c:pt idx="5679">
                  <c:v>4.1291859999999998</c:v>
                </c:pt>
                <c:pt idx="5680">
                  <c:v>4.1294779999999998</c:v>
                </c:pt>
                <c:pt idx="5681">
                  <c:v>4.128622</c:v>
                </c:pt>
                <c:pt idx="5682">
                  <c:v>4.1283589999999997</c:v>
                </c:pt>
                <c:pt idx="5683">
                  <c:v>4.1285170000000004</c:v>
                </c:pt>
                <c:pt idx="5684">
                  <c:v>4.1284450000000001</c:v>
                </c:pt>
                <c:pt idx="5685">
                  <c:v>4.1279329999999996</c:v>
                </c:pt>
                <c:pt idx="5686">
                  <c:v>4.1266749999999996</c:v>
                </c:pt>
                <c:pt idx="5687">
                  <c:v>4.1261239999999999</c:v>
                </c:pt>
                <c:pt idx="5688">
                  <c:v>4.125705</c:v>
                </c:pt>
                <c:pt idx="5689">
                  <c:v>4.1257159999999997</c:v>
                </c:pt>
                <c:pt idx="5690">
                  <c:v>4.1251480000000003</c:v>
                </c:pt>
                <c:pt idx="5691">
                  <c:v>4.124981</c:v>
                </c:pt>
                <c:pt idx="5692">
                  <c:v>4.1254020000000002</c:v>
                </c:pt>
                <c:pt idx="5693">
                  <c:v>4.1260209999999997</c:v>
                </c:pt>
                <c:pt idx="5694">
                  <c:v>4.1262189999999999</c:v>
                </c:pt>
                <c:pt idx="5695">
                  <c:v>4.1254010000000001</c:v>
                </c:pt>
                <c:pt idx="5696">
                  <c:v>4.125013</c:v>
                </c:pt>
                <c:pt idx="5697">
                  <c:v>4.1253070000000003</c:v>
                </c:pt>
                <c:pt idx="5698">
                  <c:v>4.1258499999999998</c:v>
                </c:pt>
                <c:pt idx="5699">
                  <c:v>4.1268419999999999</c:v>
                </c:pt>
                <c:pt idx="5700">
                  <c:v>4.1274670000000002</c:v>
                </c:pt>
                <c:pt idx="5701">
                  <c:v>4.1276780000000004</c:v>
                </c:pt>
                <c:pt idx="5702">
                  <c:v>4.1277499999999998</c:v>
                </c:pt>
                <c:pt idx="5703">
                  <c:v>4.1278550000000003</c:v>
                </c:pt>
                <c:pt idx="5704">
                  <c:v>4.1279019999999997</c:v>
                </c:pt>
                <c:pt idx="5705">
                  <c:v>4.1275180000000002</c:v>
                </c:pt>
                <c:pt idx="5706">
                  <c:v>4.127237</c:v>
                </c:pt>
                <c:pt idx="5707">
                  <c:v>4.1272039999999999</c:v>
                </c:pt>
                <c:pt idx="5708">
                  <c:v>4.1265010000000002</c:v>
                </c:pt>
                <c:pt idx="5709">
                  <c:v>4.126125</c:v>
                </c:pt>
                <c:pt idx="5710">
                  <c:v>4.1251920000000002</c:v>
                </c:pt>
                <c:pt idx="5711">
                  <c:v>4.1242169999999998</c:v>
                </c:pt>
                <c:pt idx="5712">
                  <c:v>4.1236199999999998</c:v>
                </c:pt>
                <c:pt idx="5713">
                  <c:v>4.1234760000000001</c:v>
                </c:pt>
                <c:pt idx="5714">
                  <c:v>4.1234330000000003</c:v>
                </c:pt>
                <c:pt idx="5715">
                  <c:v>4.1229230000000001</c:v>
                </c:pt>
                <c:pt idx="5716">
                  <c:v>4.1232620000000004</c:v>
                </c:pt>
                <c:pt idx="5717">
                  <c:v>4.123964</c:v>
                </c:pt>
                <c:pt idx="5718">
                  <c:v>4.1241729999999999</c:v>
                </c:pt>
                <c:pt idx="5719">
                  <c:v>4.1252060000000004</c:v>
                </c:pt>
                <c:pt idx="5720">
                  <c:v>4.1268830000000003</c:v>
                </c:pt>
                <c:pt idx="5721">
                  <c:v>4.127459</c:v>
                </c:pt>
                <c:pt idx="5722">
                  <c:v>4.1279089999999998</c:v>
                </c:pt>
                <c:pt idx="5723">
                  <c:v>4.1282750000000004</c:v>
                </c:pt>
                <c:pt idx="5724">
                  <c:v>4.1284109999999998</c:v>
                </c:pt>
                <c:pt idx="5725">
                  <c:v>4.1289899999999999</c:v>
                </c:pt>
                <c:pt idx="5726">
                  <c:v>4.1292679999999997</c:v>
                </c:pt>
                <c:pt idx="5727">
                  <c:v>4.1293749999999996</c:v>
                </c:pt>
                <c:pt idx="5728">
                  <c:v>4.1289559999999996</c:v>
                </c:pt>
                <c:pt idx="5729">
                  <c:v>4.1281699999999999</c:v>
                </c:pt>
                <c:pt idx="5730">
                  <c:v>4.1281569999999999</c:v>
                </c:pt>
                <c:pt idx="5731">
                  <c:v>4.128546</c:v>
                </c:pt>
                <c:pt idx="5732">
                  <c:v>4.129346</c:v>
                </c:pt>
                <c:pt idx="5733">
                  <c:v>4.1291969999999996</c:v>
                </c:pt>
                <c:pt idx="5734">
                  <c:v>4.1288900000000002</c:v>
                </c:pt>
                <c:pt idx="5735">
                  <c:v>4.1290800000000001</c:v>
                </c:pt>
                <c:pt idx="5736">
                  <c:v>4.1291510000000002</c:v>
                </c:pt>
                <c:pt idx="5737">
                  <c:v>4.1294760000000004</c:v>
                </c:pt>
                <c:pt idx="5738">
                  <c:v>4.1300429999999997</c:v>
                </c:pt>
                <c:pt idx="5739">
                  <c:v>4.130477</c:v>
                </c:pt>
                <c:pt idx="5740">
                  <c:v>4.1307309999999999</c:v>
                </c:pt>
                <c:pt idx="5741">
                  <c:v>4.1312559999999996</c:v>
                </c:pt>
                <c:pt idx="5742">
                  <c:v>4.1308980000000002</c:v>
                </c:pt>
                <c:pt idx="5743">
                  <c:v>4.1304270000000001</c:v>
                </c:pt>
                <c:pt idx="5744">
                  <c:v>4.1300470000000002</c:v>
                </c:pt>
                <c:pt idx="5745">
                  <c:v>4.130833</c:v>
                </c:pt>
                <c:pt idx="5746">
                  <c:v>4.132333</c:v>
                </c:pt>
                <c:pt idx="5747">
                  <c:v>4.1325940000000001</c:v>
                </c:pt>
                <c:pt idx="5748">
                  <c:v>4.1325409999999998</c:v>
                </c:pt>
                <c:pt idx="5749">
                  <c:v>4.1323049999999997</c:v>
                </c:pt>
                <c:pt idx="5750">
                  <c:v>4.1314209999999996</c:v>
                </c:pt>
                <c:pt idx="5751">
                  <c:v>4.1305519999999998</c:v>
                </c:pt>
                <c:pt idx="5752">
                  <c:v>4.1302510000000003</c:v>
                </c:pt>
                <c:pt idx="5753">
                  <c:v>4.1302240000000001</c:v>
                </c:pt>
                <c:pt idx="5754">
                  <c:v>4.1303400000000003</c:v>
                </c:pt>
                <c:pt idx="5755">
                  <c:v>4.1302289999999999</c:v>
                </c:pt>
                <c:pt idx="5756">
                  <c:v>4.1303929999999998</c:v>
                </c:pt>
                <c:pt idx="5757">
                  <c:v>4.1312899999999999</c:v>
                </c:pt>
                <c:pt idx="5758">
                  <c:v>4.1322669999999997</c:v>
                </c:pt>
                <c:pt idx="5759">
                  <c:v>4.1326710000000002</c:v>
                </c:pt>
                <c:pt idx="5760">
                  <c:v>4.1329520000000004</c:v>
                </c:pt>
                <c:pt idx="5761">
                  <c:v>4.1333209999999996</c:v>
                </c:pt>
                <c:pt idx="5762">
                  <c:v>4.1337590000000004</c:v>
                </c:pt>
                <c:pt idx="5763">
                  <c:v>4.1350110000000004</c:v>
                </c:pt>
                <c:pt idx="5764">
                  <c:v>4.1354069999999998</c:v>
                </c:pt>
                <c:pt idx="5765">
                  <c:v>4.13551</c:v>
                </c:pt>
                <c:pt idx="5766">
                  <c:v>4.1344849999999997</c:v>
                </c:pt>
                <c:pt idx="5767">
                  <c:v>4.1345340000000004</c:v>
                </c:pt>
                <c:pt idx="5768">
                  <c:v>4.1355500000000003</c:v>
                </c:pt>
                <c:pt idx="5769">
                  <c:v>4.1352659999999997</c:v>
                </c:pt>
                <c:pt idx="5770">
                  <c:v>4.1347950000000004</c:v>
                </c:pt>
                <c:pt idx="5771">
                  <c:v>4.1346949999999998</c:v>
                </c:pt>
                <c:pt idx="5772">
                  <c:v>4.134525</c:v>
                </c:pt>
                <c:pt idx="5773">
                  <c:v>4.1346629999999998</c:v>
                </c:pt>
                <c:pt idx="5774">
                  <c:v>4.1351630000000004</c:v>
                </c:pt>
                <c:pt idx="5775">
                  <c:v>4.1356609999999998</c:v>
                </c:pt>
                <c:pt idx="5776">
                  <c:v>4.1355820000000003</c:v>
                </c:pt>
                <c:pt idx="5777">
                  <c:v>4.135122</c:v>
                </c:pt>
                <c:pt idx="5778">
                  <c:v>4.1351420000000001</c:v>
                </c:pt>
                <c:pt idx="5779">
                  <c:v>4.1358280000000001</c:v>
                </c:pt>
                <c:pt idx="5780">
                  <c:v>4.136012</c:v>
                </c:pt>
                <c:pt idx="5781">
                  <c:v>4.1368229999999997</c:v>
                </c:pt>
                <c:pt idx="5782">
                  <c:v>4.1372020000000003</c:v>
                </c:pt>
                <c:pt idx="5783">
                  <c:v>4.1368609999999997</c:v>
                </c:pt>
                <c:pt idx="5784">
                  <c:v>4.1380150000000002</c:v>
                </c:pt>
                <c:pt idx="5785">
                  <c:v>4.1383910000000004</c:v>
                </c:pt>
                <c:pt idx="5786">
                  <c:v>4.1401430000000001</c:v>
                </c:pt>
                <c:pt idx="5787">
                  <c:v>4.1409010000000004</c:v>
                </c:pt>
                <c:pt idx="5788">
                  <c:v>4.1408389999999997</c:v>
                </c:pt>
                <c:pt idx="5789">
                  <c:v>4.1406960000000002</c:v>
                </c:pt>
                <c:pt idx="5790">
                  <c:v>4.1401719999999997</c:v>
                </c:pt>
                <c:pt idx="5791">
                  <c:v>4.1399419999999996</c:v>
                </c:pt>
                <c:pt idx="5792">
                  <c:v>4.1398349999999997</c:v>
                </c:pt>
                <c:pt idx="5793">
                  <c:v>4.1396499999999996</c:v>
                </c:pt>
                <c:pt idx="5794">
                  <c:v>4.1404500000000004</c:v>
                </c:pt>
                <c:pt idx="5795">
                  <c:v>4.1414479999999996</c:v>
                </c:pt>
                <c:pt idx="5796">
                  <c:v>4.1410369999999999</c:v>
                </c:pt>
                <c:pt idx="5797">
                  <c:v>4.1406429999999999</c:v>
                </c:pt>
                <c:pt idx="5798">
                  <c:v>4.1412750000000003</c:v>
                </c:pt>
                <c:pt idx="5799">
                  <c:v>4.1416539999999999</c:v>
                </c:pt>
                <c:pt idx="5800">
                  <c:v>4.1431360000000002</c:v>
                </c:pt>
                <c:pt idx="5801">
                  <c:v>4.1438040000000003</c:v>
                </c:pt>
                <c:pt idx="5802">
                  <c:v>4.1446310000000004</c:v>
                </c:pt>
                <c:pt idx="5803">
                  <c:v>4.1452939999999998</c:v>
                </c:pt>
                <c:pt idx="5804">
                  <c:v>4.1451539999999998</c:v>
                </c:pt>
                <c:pt idx="5805">
                  <c:v>4.1453059999999997</c:v>
                </c:pt>
                <c:pt idx="5806">
                  <c:v>4.1459489999999999</c:v>
                </c:pt>
                <c:pt idx="5807">
                  <c:v>4.1460840000000001</c:v>
                </c:pt>
                <c:pt idx="5808">
                  <c:v>4.1466070000000004</c:v>
                </c:pt>
                <c:pt idx="5809">
                  <c:v>4.1468769999999999</c:v>
                </c:pt>
                <c:pt idx="5810">
                  <c:v>4.1475770000000001</c:v>
                </c:pt>
                <c:pt idx="5811">
                  <c:v>4.148269</c:v>
                </c:pt>
                <c:pt idx="5812">
                  <c:v>4.148841</c:v>
                </c:pt>
                <c:pt idx="5813">
                  <c:v>4.1481919999999999</c:v>
                </c:pt>
                <c:pt idx="5814">
                  <c:v>4.1473610000000001</c:v>
                </c:pt>
                <c:pt idx="5815">
                  <c:v>4.1477029999999999</c:v>
                </c:pt>
                <c:pt idx="5816">
                  <c:v>4.1489039999999999</c:v>
                </c:pt>
                <c:pt idx="5817">
                  <c:v>4.1479990000000004</c:v>
                </c:pt>
                <c:pt idx="5818">
                  <c:v>4.1473699999999996</c:v>
                </c:pt>
                <c:pt idx="5819">
                  <c:v>4.1477890000000004</c:v>
                </c:pt>
                <c:pt idx="5820">
                  <c:v>4.1475289999999996</c:v>
                </c:pt>
                <c:pt idx="5821">
                  <c:v>4.1483420000000004</c:v>
                </c:pt>
                <c:pt idx="5822">
                  <c:v>4.1484990000000002</c:v>
                </c:pt>
                <c:pt idx="5823">
                  <c:v>4.147875</c:v>
                </c:pt>
                <c:pt idx="5824">
                  <c:v>4.1472110000000004</c:v>
                </c:pt>
                <c:pt idx="5825">
                  <c:v>4.1470079999999996</c:v>
                </c:pt>
                <c:pt idx="5826">
                  <c:v>4.1474770000000003</c:v>
                </c:pt>
                <c:pt idx="5827">
                  <c:v>4.1476889999999997</c:v>
                </c:pt>
                <c:pt idx="5828">
                  <c:v>4.1481450000000004</c:v>
                </c:pt>
                <c:pt idx="5829">
                  <c:v>4.1488069999999997</c:v>
                </c:pt>
                <c:pt idx="5830">
                  <c:v>4.1491439999999997</c:v>
                </c:pt>
                <c:pt idx="5831">
                  <c:v>4.149858</c:v>
                </c:pt>
                <c:pt idx="5832">
                  <c:v>4.149559</c:v>
                </c:pt>
                <c:pt idx="5833">
                  <c:v>4.1495980000000001</c:v>
                </c:pt>
                <c:pt idx="5834">
                  <c:v>4.1496890000000004</c:v>
                </c:pt>
                <c:pt idx="5835">
                  <c:v>4.1496940000000002</c:v>
                </c:pt>
                <c:pt idx="5836">
                  <c:v>4.1482890000000001</c:v>
                </c:pt>
                <c:pt idx="5837">
                  <c:v>4.1481089999999998</c:v>
                </c:pt>
                <c:pt idx="5838">
                  <c:v>4.1476660000000001</c:v>
                </c:pt>
                <c:pt idx="5839">
                  <c:v>4.1476449999999998</c:v>
                </c:pt>
                <c:pt idx="5840">
                  <c:v>4.1483109999999996</c:v>
                </c:pt>
                <c:pt idx="5841">
                  <c:v>4.1478510000000002</c:v>
                </c:pt>
                <c:pt idx="5842">
                  <c:v>4.1479100000000004</c:v>
                </c:pt>
                <c:pt idx="5843">
                  <c:v>4.1483230000000004</c:v>
                </c:pt>
                <c:pt idx="5844">
                  <c:v>4.1484059999999996</c:v>
                </c:pt>
                <c:pt idx="5845">
                  <c:v>4.1463890000000001</c:v>
                </c:pt>
                <c:pt idx="5846">
                  <c:v>4.1456150000000003</c:v>
                </c:pt>
                <c:pt idx="5847">
                  <c:v>4.1454750000000002</c:v>
                </c:pt>
                <c:pt idx="5848">
                  <c:v>4.1455450000000003</c:v>
                </c:pt>
                <c:pt idx="5849">
                  <c:v>4.1460939999999997</c:v>
                </c:pt>
                <c:pt idx="5850">
                  <c:v>4.1454050000000002</c:v>
                </c:pt>
                <c:pt idx="5851">
                  <c:v>4.1455580000000003</c:v>
                </c:pt>
                <c:pt idx="5852">
                  <c:v>4.1456559999999998</c:v>
                </c:pt>
                <c:pt idx="5853">
                  <c:v>4.1452749999999998</c:v>
                </c:pt>
                <c:pt idx="5854">
                  <c:v>4.1453430000000004</c:v>
                </c:pt>
                <c:pt idx="5855">
                  <c:v>4.1458890000000004</c:v>
                </c:pt>
                <c:pt idx="5856">
                  <c:v>4.1457980000000001</c:v>
                </c:pt>
                <c:pt idx="5857">
                  <c:v>4.1461230000000002</c:v>
                </c:pt>
                <c:pt idx="5858">
                  <c:v>4.1451830000000003</c:v>
                </c:pt>
                <c:pt idx="5859">
                  <c:v>4.1449619999999996</c:v>
                </c:pt>
                <c:pt idx="5860">
                  <c:v>4.1438319999999997</c:v>
                </c:pt>
                <c:pt idx="5861">
                  <c:v>4.1428240000000001</c:v>
                </c:pt>
                <c:pt idx="5862">
                  <c:v>4.1421890000000001</c:v>
                </c:pt>
                <c:pt idx="5863">
                  <c:v>4.1419829999999997</c:v>
                </c:pt>
                <c:pt idx="5864">
                  <c:v>4.1425789999999996</c:v>
                </c:pt>
                <c:pt idx="5865">
                  <c:v>4.1425749999999999</c:v>
                </c:pt>
                <c:pt idx="5866">
                  <c:v>4.142385</c:v>
                </c:pt>
                <c:pt idx="5867">
                  <c:v>4.1428500000000001</c:v>
                </c:pt>
                <c:pt idx="5868">
                  <c:v>4.143224</c:v>
                </c:pt>
                <c:pt idx="5869">
                  <c:v>4.1439469999999998</c:v>
                </c:pt>
                <c:pt idx="5870">
                  <c:v>4.1436130000000002</c:v>
                </c:pt>
                <c:pt idx="5871">
                  <c:v>4.1429559999999999</c:v>
                </c:pt>
                <c:pt idx="5872">
                  <c:v>4.1422059999999998</c:v>
                </c:pt>
                <c:pt idx="5873">
                  <c:v>4.1416190000000004</c:v>
                </c:pt>
                <c:pt idx="5874">
                  <c:v>4.1421299999999999</c:v>
                </c:pt>
                <c:pt idx="5875">
                  <c:v>4.1412149999999999</c:v>
                </c:pt>
                <c:pt idx="5876">
                  <c:v>4.1412690000000003</c:v>
                </c:pt>
                <c:pt idx="5877">
                  <c:v>4.1420649999999997</c:v>
                </c:pt>
                <c:pt idx="5878">
                  <c:v>4.1419389999999998</c:v>
                </c:pt>
                <c:pt idx="5879">
                  <c:v>4.1409820000000002</c:v>
                </c:pt>
                <c:pt idx="5880">
                  <c:v>4.140892</c:v>
                </c:pt>
                <c:pt idx="5881">
                  <c:v>4.1400309999999996</c:v>
                </c:pt>
                <c:pt idx="5882">
                  <c:v>4.140498</c:v>
                </c:pt>
                <c:pt idx="5883">
                  <c:v>4.1409989999999999</c:v>
                </c:pt>
                <c:pt idx="5884">
                  <c:v>4.1410710000000002</c:v>
                </c:pt>
                <c:pt idx="5885">
                  <c:v>4.14032</c:v>
                </c:pt>
                <c:pt idx="5886">
                  <c:v>4.1404310000000004</c:v>
                </c:pt>
                <c:pt idx="5887">
                  <c:v>4.1405060000000002</c:v>
                </c:pt>
                <c:pt idx="5888">
                  <c:v>4.140631</c:v>
                </c:pt>
                <c:pt idx="5889">
                  <c:v>4.1407949999999998</c:v>
                </c:pt>
                <c:pt idx="5890">
                  <c:v>4.1408589999999998</c:v>
                </c:pt>
                <c:pt idx="5891">
                  <c:v>4.1408139999999998</c:v>
                </c:pt>
                <c:pt idx="5892">
                  <c:v>4.1405060000000002</c:v>
                </c:pt>
                <c:pt idx="5893">
                  <c:v>4.140752</c:v>
                </c:pt>
                <c:pt idx="5894">
                  <c:v>4.1404540000000001</c:v>
                </c:pt>
                <c:pt idx="5895">
                  <c:v>4.1409469999999997</c:v>
                </c:pt>
                <c:pt idx="5896">
                  <c:v>4.1419309999999996</c:v>
                </c:pt>
                <c:pt idx="5897">
                  <c:v>4.1421789999999996</c:v>
                </c:pt>
                <c:pt idx="5898">
                  <c:v>4.1411990000000003</c:v>
                </c:pt>
                <c:pt idx="5899">
                  <c:v>4.1396329999999999</c:v>
                </c:pt>
                <c:pt idx="5900">
                  <c:v>4.1390560000000001</c:v>
                </c:pt>
                <c:pt idx="5901">
                  <c:v>4.1384970000000001</c:v>
                </c:pt>
                <c:pt idx="5902">
                  <c:v>4.1373280000000001</c:v>
                </c:pt>
                <c:pt idx="5903">
                  <c:v>4.1374300000000002</c:v>
                </c:pt>
                <c:pt idx="5904">
                  <c:v>4.1374019999999998</c:v>
                </c:pt>
                <c:pt idx="5905">
                  <c:v>4.1368489999999998</c:v>
                </c:pt>
                <c:pt idx="5906">
                  <c:v>4.1366430000000003</c:v>
                </c:pt>
                <c:pt idx="5907">
                  <c:v>4.136164</c:v>
                </c:pt>
                <c:pt idx="5908">
                  <c:v>4.1363909999999997</c:v>
                </c:pt>
                <c:pt idx="5909">
                  <c:v>4.1364669999999997</c:v>
                </c:pt>
                <c:pt idx="5910">
                  <c:v>4.136946</c:v>
                </c:pt>
                <c:pt idx="5911">
                  <c:v>4.138007</c:v>
                </c:pt>
                <c:pt idx="5912">
                  <c:v>4.1393550000000001</c:v>
                </c:pt>
                <c:pt idx="5913">
                  <c:v>4.140326</c:v>
                </c:pt>
                <c:pt idx="5914">
                  <c:v>4.140701</c:v>
                </c:pt>
                <c:pt idx="5915">
                  <c:v>4.1405390000000004</c:v>
                </c:pt>
                <c:pt idx="5916">
                  <c:v>4.140117</c:v>
                </c:pt>
                <c:pt idx="5917">
                  <c:v>4.1404719999999999</c:v>
                </c:pt>
                <c:pt idx="5918">
                  <c:v>4.1409310000000001</c:v>
                </c:pt>
                <c:pt idx="5919">
                  <c:v>4.1407410000000002</c:v>
                </c:pt>
                <c:pt idx="5920">
                  <c:v>4.1412570000000004</c:v>
                </c:pt>
                <c:pt idx="5921">
                  <c:v>4.1415480000000002</c:v>
                </c:pt>
                <c:pt idx="5922">
                  <c:v>4.1414419999999996</c:v>
                </c:pt>
                <c:pt idx="5923">
                  <c:v>4.1420089999999998</c:v>
                </c:pt>
                <c:pt idx="5924">
                  <c:v>4.1429460000000002</c:v>
                </c:pt>
                <c:pt idx="5925">
                  <c:v>4.1435060000000004</c:v>
                </c:pt>
                <c:pt idx="5926">
                  <c:v>4.1441330000000001</c:v>
                </c:pt>
                <c:pt idx="5927">
                  <c:v>4.1441090000000003</c:v>
                </c:pt>
                <c:pt idx="5928">
                  <c:v>4.143904</c:v>
                </c:pt>
                <c:pt idx="5929">
                  <c:v>4.1441400000000002</c:v>
                </c:pt>
                <c:pt idx="5930">
                  <c:v>4.1442240000000004</c:v>
                </c:pt>
                <c:pt idx="5931">
                  <c:v>4.1442030000000001</c:v>
                </c:pt>
                <c:pt idx="5932">
                  <c:v>4.1437660000000003</c:v>
                </c:pt>
                <c:pt idx="5933">
                  <c:v>4.1432169999999999</c:v>
                </c:pt>
                <c:pt idx="5934">
                  <c:v>4.1425660000000004</c:v>
                </c:pt>
                <c:pt idx="5935">
                  <c:v>4.1428190000000003</c:v>
                </c:pt>
                <c:pt idx="5936">
                  <c:v>4.1430369999999996</c:v>
                </c:pt>
                <c:pt idx="5937">
                  <c:v>4.1433280000000003</c:v>
                </c:pt>
                <c:pt idx="5938">
                  <c:v>4.1439380000000003</c:v>
                </c:pt>
                <c:pt idx="5939">
                  <c:v>4.1436500000000001</c:v>
                </c:pt>
                <c:pt idx="5940">
                  <c:v>4.1435769999999996</c:v>
                </c:pt>
                <c:pt idx="5941">
                  <c:v>4.1441559999999997</c:v>
                </c:pt>
                <c:pt idx="5942">
                  <c:v>4.1452369999999998</c:v>
                </c:pt>
                <c:pt idx="5943">
                  <c:v>4.1454959999999996</c:v>
                </c:pt>
                <c:pt idx="5944">
                  <c:v>4.1461030000000001</c:v>
                </c:pt>
                <c:pt idx="5945">
                  <c:v>4.1457750000000004</c:v>
                </c:pt>
                <c:pt idx="5946">
                  <c:v>4.1447700000000003</c:v>
                </c:pt>
                <c:pt idx="5947">
                  <c:v>4.1445499999999997</c:v>
                </c:pt>
                <c:pt idx="5948">
                  <c:v>4.1449680000000004</c:v>
                </c:pt>
                <c:pt idx="5949">
                  <c:v>4.14534</c:v>
                </c:pt>
                <c:pt idx="5950">
                  <c:v>4.1452660000000003</c:v>
                </c:pt>
                <c:pt idx="5951">
                  <c:v>4.1453860000000002</c:v>
                </c:pt>
                <c:pt idx="5952">
                  <c:v>4.1461889999999997</c:v>
                </c:pt>
                <c:pt idx="5953">
                  <c:v>4.1458589999999997</c:v>
                </c:pt>
                <c:pt idx="5954">
                  <c:v>4.1458659999999998</c:v>
                </c:pt>
                <c:pt idx="5955">
                  <c:v>4.1465759999999996</c:v>
                </c:pt>
                <c:pt idx="5956">
                  <c:v>4.1464720000000002</c:v>
                </c:pt>
                <c:pt idx="5957">
                  <c:v>4.1462899999999996</c:v>
                </c:pt>
                <c:pt idx="5958">
                  <c:v>4.1461899999999998</c:v>
                </c:pt>
                <c:pt idx="5959">
                  <c:v>4.1461499999999996</c:v>
                </c:pt>
                <c:pt idx="5960">
                  <c:v>4.1460730000000003</c:v>
                </c:pt>
                <c:pt idx="5961">
                  <c:v>4.1455349999999997</c:v>
                </c:pt>
                <c:pt idx="5962">
                  <c:v>4.1443510000000003</c:v>
                </c:pt>
                <c:pt idx="5963">
                  <c:v>4.1433239999999998</c:v>
                </c:pt>
                <c:pt idx="5964">
                  <c:v>4.1418749999999998</c:v>
                </c:pt>
                <c:pt idx="5965">
                  <c:v>4.1406510000000001</c:v>
                </c:pt>
                <c:pt idx="5966">
                  <c:v>4.1405079999999996</c:v>
                </c:pt>
                <c:pt idx="5967">
                  <c:v>4.1405700000000003</c:v>
                </c:pt>
                <c:pt idx="5968">
                  <c:v>4.1405649999999996</c:v>
                </c:pt>
                <c:pt idx="5969">
                  <c:v>4.1409900000000004</c:v>
                </c:pt>
                <c:pt idx="5970">
                  <c:v>4.1411709999999999</c:v>
                </c:pt>
                <c:pt idx="5971">
                  <c:v>4.1406599999999996</c:v>
                </c:pt>
                <c:pt idx="5972">
                  <c:v>4.1409289999999999</c:v>
                </c:pt>
                <c:pt idx="5973">
                  <c:v>4.141432</c:v>
                </c:pt>
                <c:pt idx="5974">
                  <c:v>4.1405159999999999</c:v>
                </c:pt>
                <c:pt idx="5975">
                  <c:v>4.1397360000000001</c:v>
                </c:pt>
                <c:pt idx="5976">
                  <c:v>4.1391920000000004</c:v>
                </c:pt>
                <c:pt idx="5977">
                  <c:v>4.1387330000000002</c:v>
                </c:pt>
                <c:pt idx="5978">
                  <c:v>4.1388949999999998</c:v>
                </c:pt>
                <c:pt idx="5979">
                  <c:v>4.1394250000000001</c:v>
                </c:pt>
                <c:pt idx="5980">
                  <c:v>4.1393069999999996</c:v>
                </c:pt>
                <c:pt idx="5981">
                  <c:v>4.1390029999999998</c:v>
                </c:pt>
                <c:pt idx="5982">
                  <c:v>4.1396030000000001</c:v>
                </c:pt>
                <c:pt idx="5983">
                  <c:v>4.1402789999999996</c:v>
                </c:pt>
                <c:pt idx="5984">
                  <c:v>4.1406200000000002</c:v>
                </c:pt>
                <c:pt idx="5985">
                  <c:v>4.1405919999999998</c:v>
                </c:pt>
                <c:pt idx="5986">
                  <c:v>4.1402060000000001</c:v>
                </c:pt>
                <c:pt idx="5987">
                  <c:v>4.1402060000000001</c:v>
                </c:pt>
                <c:pt idx="5988">
                  <c:v>4.1403639999999999</c:v>
                </c:pt>
                <c:pt idx="5989">
                  <c:v>4.1402039999999998</c:v>
                </c:pt>
                <c:pt idx="5990">
                  <c:v>4.1404259999999997</c:v>
                </c:pt>
                <c:pt idx="5991">
                  <c:v>4.1404019999999999</c:v>
                </c:pt>
                <c:pt idx="5992">
                  <c:v>4.1395350000000004</c:v>
                </c:pt>
                <c:pt idx="5993">
                  <c:v>4.1387479999999996</c:v>
                </c:pt>
                <c:pt idx="5994">
                  <c:v>4.1382130000000004</c:v>
                </c:pt>
                <c:pt idx="5995">
                  <c:v>4.1382329999999996</c:v>
                </c:pt>
                <c:pt idx="5996">
                  <c:v>4.1388689999999997</c:v>
                </c:pt>
                <c:pt idx="5997">
                  <c:v>4.139392</c:v>
                </c:pt>
                <c:pt idx="5998">
                  <c:v>4.1394320000000002</c:v>
                </c:pt>
                <c:pt idx="5999">
                  <c:v>4.139081</c:v>
                </c:pt>
                <c:pt idx="6000">
                  <c:v>4.1389750000000003</c:v>
                </c:pt>
                <c:pt idx="6001">
                  <c:v>4.1388939999999996</c:v>
                </c:pt>
                <c:pt idx="6002">
                  <c:v>4.1384879999999997</c:v>
                </c:pt>
                <c:pt idx="6003">
                  <c:v>4.1384069999999999</c:v>
                </c:pt>
                <c:pt idx="6004">
                  <c:v>4.1378719999999998</c:v>
                </c:pt>
                <c:pt idx="6005">
                  <c:v>4.137302</c:v>
                </c:pt>
                <c:pt idx="6006">
                  <c:v>4.1379549999999998</c:v>
                </c:pt>
                <c:pt idx="6007">
                  <c:v>4.1382370000000002</c:v>
                </c:pt>
                <c:pt idx="6008">
                  <c:v>4.1381129999999997</c:v>
                </c:pt>
                <c:pt idx="6009">
                  <c:v>4.1389120000000004</c:v>
                </c:pt>
                <c:pt idx="6010">
                  <c:v>4.1400420000000002</c:v>
                </c:pt>
                <c:pt idx="6011">
                  <c:v>4.1410309999999999</c:v>
                </c:pt>
                <c:pt idx="6012">
                  <c:v>4.1415129999999998</c:v>
                </c:pt>
                <c:pt idx="6013">
                  <c:v>4.1418359999999996</c:v>
                </c:pt>
                <c:pt idx="6014">
                  <c:v>4.1428469999999997</c:v>
                </c:pt>
                <c:pt idx="6015">
                  <c:v>4.1442379999999996</c:v>
                </c:pt>
                <c:pt idx="6016">
                  <c:v>4.1449340000000001</c:v>
                </c:pt>
                <c:pt idx="6017">
                  <c:v>4.1443919999999999</c:v>
                </c:pt>
                <c:pt idx="6018">
                  <c:v>4.1433879999999998</c:v>
                </c:pt>
                <c:pt idx="6019">
                  <c:v>4.1426340000000001</c:v>
                </c:pt>
                <c:pt idx="6020">
                  <c:v>4.1419629999999996</c:v>
                </c:pt>
                <c:pt idx="6021">
                  <c:v>4.1422369999999997</c:v>
                </c:pt>
                <c:pt idx="6022">
                  <c:v>4.1420649999999997</c:v>
                </c:pt>
                <c:pt idx="6023">
                  <c:v>4.1409130000000003</c:v>
                </c:pt>
                <c:pt idx="6024">
                  <c:v>4.1404909999999999</c:v>
                </c:pt>
                <c:pt idx="6025">
                  <c:v>4.1400560000000004</c:v>
                </c:pt>
                <c:pt idx="6026">
                  <c:v>4.1396240000000004</c:v>
                </c:pt>
                <c:pt idx="6027">
                  <c:v>4.1387530000000003</c:v>
                </c:pt>
                <c:pt idx="6028">
                  <c:v>4.1382570000000003</c:v>
                </c:pt>
                <c:pt idx="6029">
                  <c:v>4.1371729999999998</c:v>
                </c:pt>
                <c:pt idx="6030">
                  <c:v>4.1367000000000003</c:v>
                </c:pt>
                <c:pt idx="6031">
                  <c:v>4.1369400000000001</c:v>
                </c:pt>
                <c:pt idx="6032">
                  <c:v>4.1357059999999999</c:v>
                </c:pt>
                <c:pt idx="6033">
                  <c:v>4.1345729999999996</c:v>
                </c:pt>
                <c:pt idx="6034">
                  <c:v>4.1334210000000002</c:v>
                </c:pt>
                <c:pt idx="6035">
                  <c:v>4.1331680000000004</c:v>
                </c:pt>
                <c:pt idx="6036">
                  <c:v>4.1329390000000004</c:v>
                </c:pt>
                <c:pt idx="6037">
                  <c:v>4.1321529999999997</c:v>
                </c:pt>
                <c:pt idx="6038">
                  <c:v>4.1307590000000003</c:v>
                </c:pt>
                <c:pt idx="6039">
                  <c:v>4.1301670000000001</c:v>
                </c:pt>
                <c:pt idx="6040">
                  <c:v>4.1301649999999999</c:v>
                </c:pt>
                <c:pt idx="6041">
                  <c:v>4.1294320000000004</c:v>
                </c:pt>
                <c:pt idx="6042">
                  <c:v>4.1294789999999999</c:v>
                </c:pt>
                <c:pt idx="6043">
                  <c:v>4.1286050000000003</c:v>
                </c:pt>
                <c:pt idx="6044">
                  <c:v>4.1287479999999999</c:v>
                </c:pt>
                <c:pt idx="6045">
                  <c:v>4.1284000000000001</c:v>
                </c:pt>
                <c:pt idx="6046">
                  <c:v>4.1279149999999998</c:v>
                </c:pt>
                <c:pt idx="6047">
                  <c:v>4.1275719999999998</c:v>
                </c:pt>
                <c:pt idx="6048">
                  <c:v>4.1269770000000001</c:v>
                </c:pt>
                <c:pt idx="6049">
                  <c:v>4.1268669999999998</c:v>
                </c:pt>
                <c:pt idx="6050">
                  <c:v>4.1273059999999999</c:v>
                </c:pt>
                <c:pt idx="6051">
                  <c:v>4.1275360000000001</c:v>
                </c:pt>
                <c:pt idx="6052">
                  <c:v>4.1279500000000002</c:v>
                </c:pt>
                <c:pt idx="6053">
                  <c:v>4.127529</c:v>
                </c:pt>
                <c:pt idx="6054">
                  <c:v>4.1274329999999999</c:v>
                </c:pt>
                <c:pt idx="6055">
                  <c:v>4.1268149999999997</c:v>
                </c:pt>
                <c:pt idx="6056">
                  <c:v>4.1261279999999996</c:v>
                </c:pt>
                <c:pt idx="6057">
                  <c:v>4.1255090000000001</c:v>
                </c:pt>
                <c:pt idx="6058">
                  <c:v>4.1262970000000001</c:v>
                </c:pt>
                <c:pt idx="6059">
                  <c:v>4.1252610000000001</c:v>
                </c:pt>
                <c:pt idx="6060">
                  <c:v>4.1240119999999996</c:v>
                </c:pt>
                <c:pt idx="6061">
                  <c:v>4.1224499999999997</c:v>
                </c:pt>
                <c:pt idx="6062">
                  <c:v>4.1218859999999999</c:v>
                </c:pt>
                <c:pt idx="6063">
                  <c:v>4.1212160000000004</c:v>
                </c:pt>
                <c:pt idx="6064">
                  <c:v>4.1205670000000003</c:v>
                </c:pt>
                <c:pt idx="6065">
                  <c:v>4.1205959999999999</c:v>
                </c:pt>
                <c:pt idx="6066">
                  <c:v>4.1202870000000003</c:v>
                </c:pt>
                <c:pt idx="6067">
                  <c:v>4.1207779999999996</c:v>
                </c:pt>
                <c:pt idx="6068">
                  <c:v>4.1218110000000001</c:v>
                </c:pt>
                <c:pt idx="6069">
                  <c:v>4.1209610000000003</c:v>
                </c:pt>
                <c:pt idx="6070">
                  <c:v>4.1207219999999998</c:v>
                </c:pt>
                <c:pt idx="6071">
                  <c:v>4.1205230000000004</c:v>
                </c:pt>
                <c:pt idx="6072">
                  <c:v>4.1204169999999998</c:v>
                </c:pt>
                <c:pt idx="6073">
                  <c:v>4.1207549999999999</c:v>
                </c:pt>
                <c:pt idx="6074">
                  <c:v>4.1216140000000001</c:v>
                </c:pt>
                <c:pt idx="6075">
                  <c:v>4.1218820000000003</c:v>
                </c:pt>
                <c:pt idx="6076">
                  <c:v>4.1220809999999997</c:v>
                </c:pt>
                <c:pt idx="6077">
                  <c:v>4.1223799999999997</c:v>
                </c:pt>
                <c:pt idx="6078">
                  <c:v>4.1217610000000002</c:v>
                </c:pt>
                <c:pt idx="6079">
                  <c:v>4.1213949999999997</c:v>
                </c:pt>
                <c:pt idx="6080">
                  <c:v>4.1211320000000002</c:v>
                </c:pt>
                <c:pt idx="6081">
                  <c:v>4.1210639999999996</c:v>
                </c:pt>
                <c:pt idx="6082">
                  <c:v>4.1220460000000001</c:v>
                </c:pt>
                <c:pt idx="6083">
                  <c:v>4.1221740000000002</c:v>
                </c:pt>
                <c:pt idx="6084">
                  <c:v>4.1225579999999997</c:v>
                </c:pt>
                <c:pt idx="6085">
                  <c:v>4.1219140000000003</c:v>
                </c:pt>
                <c:pt idx="6086">
                  <c:v>4.1218700000000004</c:v>
                </c:pt>
                <c:pt idx="6087">
                  <c:v>4.1230779999999996</c:v>
                </c:pt>
                <c:pt idx="6088">
                  <c:v>4.1238619999999999</c:v>
                </c:pt>
                <c:pt idx="6089">
                  <c:v>4.1241909999999997</c:v>
                </c:pt>
                <c:pt idx="6090">
                  <c:v>4.123176</c:v>
                </c:pt>
                <c:pt idx="6091">
                  <c:v>4.1233190000000004</c:v>
                </c:pt>
                <c:pt idx="6092">
                  <c:v>4.1221769999999998</c:v>
                </c:pt>
                <c:pt idx="6093">
                  <c:v>4.122566</c:v>
                </c:pt>
                <c:pt idx="6094">
                  <c:v>4.1220330000000001</c:v>
                </c:pt>
                <c:pt idx="6095">
                  <c:v>4.1222390000000004</c:v>
                </c:pt>
                <c:pt idx="6096">
                  <c:v>4.1222849999999998</c:v>
                </c:pt>
                <c:pt idx="6097">
                  <c:v>4.1228740000000004</c:v>
                </c:pt>
                <c:pt idx="6098">
                  <c:v>4.1232220000000002</c:v>
                </c:pt>
                <c:pt idx="6099">
                  <c:v>4.1232389999999999</c:v>
                </c:pt>
                <c:pt idx="6100">
                  <c:v>4.1237510000000004</c:v>
                </c:pt>
                <c:pt idx="6101">
                  <c:v>4.1239489999999996</c:v>
                </c:pt>
                <c:pt idx="6102">
                  <c:v>4.1230169999999999</c:v>
                </c:pt>
                <c:pt idx="6103">
                  <c:v>4.1237589999999997</c:v>
                </c:pt>
                <c:pt idx="6104">
                  <c:v>4.1229490000000002</c:v>
                </c:pt>
                <c:pt idx="6105">
                  <c:v>4.1241899999999996</c:v>
                </c:pt>
                <c:pt idx="6106">
                  <c:v>4.1245430000000001</c:v>
                </c:pt>
                <c:pt idx="6107">
                  <c:v>4.1253099999999998</c:v>
                </c:pt>
                <c:pt idx="6108">
                  <c:v>4.1248129999999996</c:v>
                </c:pt>
                <c:pt idx="6109">
                  <c:v>4.1252219999999999</c:v>
                </c:pt>
                <c:pt idx="6110">
                  <c:v>4.1254949999999999</c:v>
                </c:pt>
                <c:pt idx="6111">
                  <c:v>4.1257039999999998</c:v>
                </c:pt>
                <c:pt idx="6112">
                  <c:v>4.1258809999999997</c:v>
                </c:pt>
                <c:pt idx="6113">
                  <c:v>4.1265650000000003</c:v>
                </c:pt>
                <c:pt idx="6114">
                  <c:v>4.127154</c:v>
                </c:pt>
                <c:pt idx="6115">
                  <c:v>4.1273780000000002</c:v>
                </c:pt>
                <c:pt idx="6116">
                  <c:v>4.1270100000000003</c:v>
                </c:pt>
                <c:pt idx="6117">
                  <c:v>4.1266980000000002</c:v>
                </c:pt>
                <c:pt idx="6118">
                  <c:v>4.1260830000000004</c:v>
                </c:pt>
                <c:pt idx="6119">
                  <c:v>4.1268820000000002</c:v>
                </c:pt>
                <c:pt idx="6120">
                  <c:v>4.1270619999999996</c:v>
                </c:pt>
                <c:pt idx="6121">
                  <c:v>4.1270030000000002</c:v>
                </c:pt>
                <c:pt idx="6122">
                  <c:v>4.12643</c:v>
                </c:pt>
                <c:pt idx="6123">
                  <c:v>4.1269390000000001</c:v>
                </c:pt>
                <c:pt idx="6124">
                  <c:v>4.1262350000000003</c:v>
                </c:pt>
                <c:pt idx="6125">
                  <c:v>4.1264469999999998</c:v>
                </c:pt>
                <c:pt idx="6126">
                  <c:v>4.1274110000000004</c:v>
                </c:pt>
                <c:pt idx="6127">
                  <c:v>4.1269590000000003</c:v>
                </c:pt>
                <c:pt idx="6128">
                  <c:v>4.1276619999999999</c:v>
                </c:pt>
                <c:pt idx="6129">
                  <c:v>4.1280590000000004</c:v>
                </c:pt>
                <c:pt idx="6130">
                  <c:v>4.1288289999999996</c:v>
                </c:pt>
                <c:pt idx="6131">
                  <c:v>4.1286880000000004</c:v>
                </c:pt>
                <c:pt idx="6132">
                  <c:v>4.1285790000000002</c:v>
                </c:pt>
                <c:pt idx="6133">
                  <c:v>4.128355</c:v>
                </c:pt>
                <c:pt idx="6134">
                  <c:v>4.1291000000000002</c:v>
                </c:pt>
                <c:pt idx="6135">
                  <c:v>4.1296379999999999</c:v>
                </c:pt>
                <c:pt idx="6136">
                  <c:v>4.1294380000000004</c:v>
                </c:pt>
                <c:pt idx="6137">
                  <c:v>4.1285670000000003</c:v>
                </c:pt>
                <c:pt idx="6138">
                  <c:v>4.1278309999999996</c:v>
                </c:pt>
                <c:pt idx="6139">
                  <c:v>4.1267050000000003</c:v>
                </c:pt>
                <c:pt idx="6140">
                  <c:v>4.1259569999999997</c:v>
                </c:pt>
                <c:pt idx="6141">
                  <c:v>4.125642</c:v>
                </c:pt>
                <c:pt idx="6142">
                  <c:v>4.1259129999999997</c:v>
                </c:pt>
                <c:pt idx="6143">
                  <c:v>4.1267899999999997</c:v>
                </c:pt>
                <c:pt idx="6144">
                  <c:v>4.1270239999999996</c:v>
                </c:pt>
                <c:pt idx="6145">
                  <c:v>4.1271000000000004</c:v>
                </c:pt>
                <c:pt idx="6146">
                  <c:v>4.1273090000000003</c:v>
                </c:pt>
                <c:pt idx="6147">
                  <c:v>4.1264459999999996</c:v>
                </c:pt>
                <c:pt idx="6148">
                  <c:v>4.1254960000000001</c:v>
                </c:pt>
                <c:pt idx="6149">
                  <c:v>4.1250020000000003</c:v>
                </c:pt>
                <c:pt idx="6150">
                  <c:v>4.1244480000000001</c:v>
                </c:pt>
                <c:pt idx="6151">
                  <c:v>4.1238729999999997</c:v>
                </c:pt>
                <c:pt idx="6152">
                  <c:v>4.1244690000000004</c:v>
                </c:pt>
                <c:pt idx="6153">
                  <c:v>4.1249130000000003</c:v>
                </c:pt>
                <c:pt idx="6154">
                  <c:v>4.1254949999999999</c:v>
                </c:pt>
                <c:pt idx="6155">
                  <c:v>4.1250299999999998</c:v>
                </c:pt>
                <c:pt idx="6156">
                  <c:v>4.1245339999999997</c:v>
                </c:pt>
                <c:pt idx="6157">
                  <c:v>4.1235090000000003</c:v>
                </c:pt>
                <c:pt idx="6158">
                  <c:v>4.1229310000000003</c:v>
                </c:pt>
                <c:pt idx="6159">
                  <c:v>4.1221519999999998</c:v>
                </c:pt>
                <c:pt idx="6160">
                  <c:v>4.1223109999999998</c:v>
                </c:pt>
                <c:pt idx="6161">
                  <c:v>4.1219919999999997</c:v>
                </c:pt>
                <c:pt idx="6162">
                  <c:v>4.1221920000000001</c:v>
                </c:pt>
                <c:pt idx="6163">
                  <c:v>4.1217499999999996</c:v>
                </c:pt>
                <c:pt idx="6164">
                  <c:v>4.1215739999999998</c:v>
                </c:pt>
                <c:pt idx="6165">
                  <c:v>4.1208749999999998</c:v>
                </c:pt>
                <c:pt idx="6166">
                  <c:v>4.1205109999999996</c:v>
                </c:pt>
                <c:pt idx="6167">
                  <c:v>4.1208140000000002</c:v>
                </c:pt>
                <c:pt idx="6168">
                  <c:v>4.1205379999999998</c:v>
                </c:pt>
                <c:pt idx="6169">
                  <c:v>4.1204650000000003</c:v>
                </c:pt>
                <c:pt idx="6170">
                  <c:v>4.1204349999999996</c:v>
                </c:pt>
                <c:pt idx="6171">
                  <c:v>4.1207099999999999</c:v>
                </c:pt>
                <c:pt idx="6172">
                  <c:v>4.1211700000000002</c:v>
                </c:pt>
                <c:pt idx="6173">
                  <c:v>4.1203620000000001</c:v>
                </c:pt>
                <c:pt idx="6174">
                  <c:v>4.1202589999999999</c:v>
                </c:pt>
                <c:pt idx="6175">
                  <c:v>4.1205280000000002</c:v>
                </c:pt>
                <c:pt idx="6176">
                  <c:v>4.1201220000000003</c:v>
                </c:pt>
                <c:pt idx="6177">
                  <c:v>4.1196219999999997</c:v>
                </c:pt>
                <c:pt idx="6178">
                  <c:v>4.1190230000000003</c:v>
                </c:pt>
                <c:pt idx="6179">
                  <c:v>4.1190150000000001</c:v>
                </c:pt>
                <c:pt idx="6180">
                  <c:v>4.1187709999999997</c:v>
                </c:pt>
                <c:pt idx="6181">
                  <c:v>4.1182889999999999</c:v>
                </c:pt>
                <c:pt idx="6182">
                  <c:v>4.117801</c:v>
                </c:pt>
                <c:pt idx="6183">
                  <c:v>4.1178470000000003</c:v>
                </c:pt>
                <c:pt idx="6184">
                  <c:v>4.1166559999999999</c:v>
                </c:pt>
                <c:pt idx="6185">
                  <c:v>4.1160290000000002</c:v>
                </c:pt>
                <c:pt idx="6186">
                  <c:v>4.1155790000000003</c:v>
                </c:pt>
                <c:pt idx="6187">
                  <c:v>4.1155790000000003</c:v>
                </c:pt>
                <c:pt idx="6188">
                  <c:v>4.1156550000000003</c:v>
                </c:pt>
                <c:pt idx="6189">
                  <c:v>4.115837</c:v>
                </c:pt>
                <c:pt idx="6190">
                  <c:v>4.1154520000000003</c:v>
                </c:pt>
                <c:pt idx="6191">
                  <c:v>4.1158520000000003</c:v>
                </c:pt>
                <c:pt idx="6192">
                  <c:v>4.1159829999999999</c:v>
                </c:pt>
                <c:pt idx="6193">
                  <c:v>4.1158149999999996</c:v>
                </c:pt>
                <c:pt idx="6194">
                  <c:v>4.1156379999999997</c:v>
                </c:pt>
                <c:pt idx="6195">
                  <c:v>4.1162299999999998</c:v>
                </c:pt>
                <c:pt idx="6196">
                  <c:v>4.1164269999999998</c:v>
                </c:pt>
                <c:pt idx="6197">
                  <c:v>4.1164740000000002</c:v>
                </c:pt>
                <c:pt idx="6198">
                  <c:v>4.1165580000000004</c:v>
                </c:pt>
                <c:pt idx="6199">
                  <c:v>4.1177279999999996</c:v>
                </c:pt>
                <c:pt idx="6200">
                  <c:v>4.1174929999999996</c:v>
                </c:pt>
                <c:pt idx="6201">
                  <c:v>4.117826</c:v>
                </c:pt>
                <c:pt idx="6202">
                  <c:v>4.1176560000000002</c:v>
                </c:pt>
                <c:pt idx="6203">
                  <c:v>4.1168829999999996</c:v>
                </c:pt>
                <c:pt idx="6204">
                  <c:v>4.1164370000000003</c:v>
                </c:pt>
                <c:pt idx="6205">
                  <c:v>4.1167259999999999</c:v>
                </c:pt>
                <c:pt idx="6206">
                  <c:v>4.1175430000000004</c:v>
                </c:pt>
                <c:pt idx="6207">
                  <c:v>4.1178179999999998</c:v>
                </c:pt>
                <c:pt idx="6208">
                  <c:v>4.1175899999999999</c:v>
                </c:pt>
                <c:pt idx="6209">
                  <c:v>4.1175240000000004</c:v>
                </c:pt>
                <c:pt idx="6210">
                  <c:v>4.1165209999999997</c:v>
                </c:pt>
                <c:pt idx="6211">
                  <c:v>4.1155439999999999</c:v>
                </c:pt>
                <c:pt idx="6212">
                  <c:v>4.1147819999999999</c:v>
                </c:pt>
                <c:pt idx="6213">
                  <c:v>4.1144290000000003</c:v>
                </c:pt>
                <c:pt idx="6214">
                  <c:v>4.1143029999999996</c:v>
                </c:pt>
                <c:pt idx="6215">
                  <c:v>4.1145060000000004</c:v>
                </c:pt>
                <c:pt idx="6216">
                  <c:v>4.1147489999999998</c:v>
                </c:pt>
                <c:pt idx="6217">
                  <c:v>4.1144030000000003</c:v>
                </c:pt>
                <c:pt idx="6218">
                  <c:v>4.1135080000000004</c:v>
                </c:pt>
                <c:pt idx="6219">
                  <c:v>4.1128210000000003</c:v>
                </c:pt>
                <c:pt idx="6220">
                  <c:v>4.1127700000000003</c:v>
                </c:pt>
                <c:pt idx="6221">
                  <c:v>4.1123690000000002</c:v>
                </c:pt>
                <c:pt idx="6222">
                  <c:v>4.1121650000000001</c:v>
                </c:pt>
                <c:pt idx="6223">
                  <c:v>4.1126690000000004</c:v>
                </c:pt>
                <c:pt idx="6224">
                  <c:v>4.113194</c:v>
                </c:pt>
                <c:pt idx="6225">
                  <c:v>4.1126040000000001</c:v>
                </c:pt>
                <c:pt idx="6226">
                  <c:v>4.1117819999999998</c:v>
                </c:pt>
                <c:pt idx="6227">
                  <c:v>4.1117419999999996</c:v>
                </c:pt>
                <c:pt idx="6228">
                  <c:v>4.1120169999999998</c:v>
                </c:pt>
                <c:pt idx="6229">
                  <c:v>4.1118430000000004</c:v>
                </c:pt>
                <c:pt idx="6230">
                  <c:v>4.1117049999999997</c:v>
                </c:pt>
                <c:pt idx="6231">
                  <c:v>4.111415</c:v>
                </c:pt>
                <c:pt idx="6232">
                  <c:v>4.1113099999999996</c:v>
                </c:pt>
                <c:pt idx="6233">
                  <c:v>4.1108549999999999</c:v>
                </c:pt>
                <c:pt idx="6234">
                  <c:v>4.1112700000000002</c:v>
                </c:pt>
                <c:pt idx="6235">
                  <c:v>4.1115880000000002</c:v>
                </c:pt>
                <c:pt idx="6236">
                  <c:v>4.1112929999999999</c:v>
                </c:pt>
                <c:pt idx="6237">
                  <c:v>4.1107500000000003</c:v>
                </c:pt>
                <c:pt idx="6238">
                  <c:v>4.110042</c:v>
                </c:pt>
                <c:pt idx="6239">
                  <c:v>4.1096490000000001</c:v>
                </c:pt>
                <c:pt idx="6240">
                  <c:v>4.1110530000000001</c:v>
                </c:pt>
                <c:pt idx="6241">
                  <c:v>4.1114870000000003</c:v>
                </c:pt>
                <c:pt idx="6242">
                  <c:v>4.1114480000000002</c:v>
                </c:pt>
                <c:pt idx="6243">
                  <c:v>4.111688</c:v>
                </c:pt>
                <c:pt idx="6244">
                  <c:v>4.1119589999999997</c:v>
                </c:pt>
                <c:pt idx="6245">
                  <c:v>4.1119250000000003</c:v>
                </c:pt>
                <c:pt idx="6246">
                  <c:v>4.1119979999999998</c:v>
                </c:pt>
                <c:pt idx="6247">
                  <c:v>4.1123279999999998</c:v>
                </c:pt>
                <c:pt idx="6248">
                  <c:v>4.1124900000000002</c:v>
                </c:pt>
                <c:pt idx="6249">
                  <c:v>4.1129300000000004</c:v>
                </c:pt>
                <c:pt idx="6250">
                  <c:v>4.1131679999999999</c:v>
                </c:pt>
                <c:pt idx="6251">
                  <c:v>4.1127719999999997</c:v>
                </c:pt>
                <c:pt idx="6252">
                  <c:v>4.1129259999999999</c:v>
                </c:pt>
                <c:pt idx="6253">
                  <c:v>4.1130149999999999</c:v>
                </c:pt>
                <c:pt idx="6254">
                  <c:v>4.1126699999999996</c:v>
                </c:pt>
                <c:pt idx="6255">
                  <c:v>4.1123909999999997</c:v>
                </c:pt>
                <c:pt idx="6256">
                  <c:v>4.1124470000000004</c:v>
                </c:pt>
                <c:pt idx="6257">
                  <c:v>4.1126969999999998</c:v>
                </c:pt>
                <c:pt idx="6258">
                  <c:v>4.1128970000000002</c:v>
                </c:pt>
                <c:pt idx="6259">
                  <c:v>4.1136090000000003</c:v>
                </c:pt>
                <c:pt idx="6260">
                  <c:v>4.1142099999999999</c:v>
                </c:pt>
                <c:pt idx="6261">
                  <c:v>4.1147960000000001</c:v>
                </c:pt>
                <c:pt idx="6262">
                  <c:v>4.1154400000000004</c:v>
                </c:pt>
                <c:pt idx="6263">
                  <c:v>4.1155039999999996</c:v>
                </c:pt>
                <c:pt idx="6264">
                  <c:v>4.1153870000000001</c:v>
                </c:pt>
                <c:pt idx="6265">
                  <c:v>4.1156759999999997</c:v>
                </c:pt>
                <c:pt idx="6266">
                  <c:v>4.116479</c:v>
                </c:pt>
                <c:pt idx="6267">
                  <c:v>4.1169479999999998</c:v>
                </c:pt>
                <c:pt idx="6268">
                  <c:v>4.1180560000000002</c:v>
                </c:pt>
                <c:pt idx="6269">
                  <c:v>4.1188960000000003</c:v>
                </c:pt>
                <c:pt idx="6270">
                  <c:v>4.1185720000000003</c:v>
                </c:pt>
                <c:pt idx="6271">
                  <c:v>4.1177910000000004</c:v>
                </c:pt>
                <c:pt idx="6272">
                  <c:v>4.1171949999999997</c:v>
                </c:pt>
                <c:pt idx="6273">
                  <c:v>4.1168069999999997</c:v>
                </c:pt>
                <c:pt idx="6274">
                  <c:v>4.1165500000000002</c:v>
                </c:pt>
                <c:pt idx="6275">
                  <c:v>4.1170559999999998</c:v>
                </c:pt>
                <c:pt idx="6276">
                  <c:v>4.1180890000000003</c:v>
                </c:pt>
                <c:pt idx="6277">
                  <c:v>4.1186290000000003</c:v>
                </c:pt>
                <c:pt idx="6278">
                  <c:v>4.1190680000000004</c:v>
                </c:pt>
                <c:pt idx="6279">
                  <c:v>4.1195079999999997</c:v>
                </c:pt>
                <c:pt idx="6280">
                  <c:v>4.1200289999999997</c:v>
                </c:pt>
                <c:pt idx="6281">
                  <c:v>4.1202899999999998</c:v>
                </c:pt>
                <c:pt idx="6282">
                  <c:v>4.1208080000000002</c:v>
                </c:pt>
                <c:pt idx="6283">
                  <c:v>4.1209920000000002</c:v>
                </c:pt>
                <c:pt idx="6284">
                  <c:v>4.1214259999999996</c:v>
                </c:pt>
                <c:pt idx="6285">
                  <c:v>4.1214620000000002</c:v>
                </c:pt>
                <c:pt idx="6286">
                  <c:v>4.1216710000000001</c:v>
                </c:pt>
                <c:pt idx="6287">
                  <c:v>4.1219469999999996</c:v>
                </c:pt>
                <c:pt idx="6288">
                  <c:v>4.1226820000000002</c:v>
                </c:pt>
                <c:pt idx="6289">
                  <c:v>4.1233740000000001</c:v>
                </c:pt>
                <c:pt idx="6290">
                  <c:v>4.1232329999999999</c:v>
                </c:pt>
                <c:pt idx="6291">
                  <c:v>4.1225110000000003</c:v>
                </c:pt>
                <c:pt idx="6292">
                  <c:v>4.1228119999999997</c:v>
                </c:pt>
                <c:pt idx="6293">
                  <c:v>4.1230969999999996</c:v>
                </c:pt>
                <c:pt idx="6294">
                  <c:v>4.1231220000000004</c:v>
                </c:pt>
                <c:pt idx="6295">
                  <c:v>4.1230219999999997</c:v>
                </c:pt>
                <c:pt idx="6296">
                  <c:v>4.1229279999999999</c:v>
                </c:pt>
                <c:pt idx="6297">
                  <c:v>4.1226289999999999</c:v>
                </c:pt>
                <c:pt idx="6298">
                  <c:v>4.1233240000000002</c:v>
                </c:pt>
                <c:pt idx="6299">
                  <c:v>4.1235689999999998</c:v>
                </c:pt>
                <c:pt idx="6300">
                  <c:v>4.1230039999999999</c:v>
                </c:pt>
                <c:pt idx="6301">
                  <c:v>4.1231470000000003</c:v>
                </c:pt>
                <c:pt idx="6302">
                  <c:v>4.123367</c:v>
                </c:pt>
                <c:pt idx="6303">
                  <c:v>4.1238799999999998</c:v>
                </c:pt>
                <c:pt idx="6304">
                  <c:v>4.1250460000000002</c:v>
                </c:pt>
                <c:pt idx="6305">
                  <c:v>4.1262290000000004</c:v>
                </c:pt>
                <c:pt idx="6306">
                  <c:v>4.1264370000000001</c:v>
                </c:pt>
                <c:pt idx="6307">
                  <c:v>4.1261549999999998</c:v>
                </c:pt>
                <c:pt idx="6308">
                  <c:v>4.1261580000000002</c:v>
                </c:pt>
                <c:pt idx="6309">
                  <c:v>4.1259610000000002</c:v>
                </c:pt>
                <c:pt idx="6310">
                  <c:v>4.1262910000000002</c:v>
                </c:pt>
                <c:pt idx="6311">
                  <c:v>4.1270959999999999</c:v>
                </c:pt>
                <c:pt idx="6312">
                  <c:v>4.1273619999999998</c:v>
                </c:pt>
                <c:pt idx="6313">
                  <c:v>4.127186</c:v>
                </c:pt>
                <c:pt idx="6314">
                  <c:v>4.1272589999999996</c:v>
                </c:pt>
                <c:pt idx="6315">
                  <c:v>4.1275320000000004</c:v>
                </c:pt>
                <c:pt idx="6316">
                  <c:v>4.1271259999999996</c:v>
                </c:pt>
                <c:pt idx="6317">
                  <c:v>4.1263709999999998</c:v>
                </c:pt>
                <c:pt idx="6318">
                  <c:v>4.1257510000000002</c:v>
                </c:pt>
                <c:pt idx="6319">
                  <c:v>4.1253339999999996</c:v>
                </c:pt>
                <c:pt idx="6320">
                  <c:v>4.1258720000000002</c:v>
                </c:pt>
                <c:pt idx="6321">
                  <c:v>4.126595</c:v>
                </c:pt>
                <c:pt idx="6322">
                  <c:v>4.1275529999999998</c:v>
                </c:pt>
                <c:pt idx="6323">
                  <c:v>4.1281679999999996</c:v>
                </c:pt>
                <c:pt idx="6324">
                  <c:v>4.1281210000000002</c:v>
                </c:pt>
                <c:pt idx="6325">
                  <c:v>4.1280900000000003</c:v>
                </c:pt>
                <c:pt idx="6326">
                  <c:v>4.1281340000000002</c:v>
                </c:pt>
                <c:pt idx="6327">
                  <c:v>4.1279130000000004</c:v>
                </c:pt>
                <c:pt idx="6328">
                  <c:v>4.127135</c:v>
                </c:pt>
                <c:pt idx="6329">
                  <c:v>4.1269210000000003</c:v>
                </c:pt>
                <c:pt idx="6330">
                  <c:v>4.1265340000000004</c:v>
                </c:pt>
                <c:pt idx="6331">
                  <c:v>4.1264219999999998</c:v>
                </c:pt>
                <c:pt idx="6332">
                  <c:v>4.1271279999999999</c:v>
                </c:pt>
                <c:pt idx="6333">
                  <c:v>4.127472</c:v>
                </c:pt>
                <c:pt idx="6334">
                  <c:v>4.1276869999999999</c:v>
                </c:pt>
                <c:pt idx="6335">
                  <c:v>4.1278480000000002</c:v>
                </c:pt>
                <c:pt idx="6336">
                  <c:v>4.1286160000000001</c:v>
                </c:pt>
                <c:pt idx="6337">
                  <c:v>4.1285910000000001</c:v>
                </c:pt>
                <c:pt idx="6338">
                  <c:v>4.1278600000000001</c:v>
                </c:pt>
                <c:pt idx="6339">
                  <c:v>4.1273260000000001</c:v>
                </c:pt>
                <c:pt idx="6340">
                  <c:v>4.1273390000000001</c:v>
                </c:pt>
                <c:pt idx="6341">
                  <c:v>4.128285</c:v>
                </c:pt>
                <c:pt idx="6342">
                  <c:v>4.127942</c:v>
                </c:pt>
                <c:pt idx="6343">
                  <c:v>4.1277559999999998</c:v>
                </c:pt>
                <c:pt idx="6344">
                  <c:v>4.1272840000000004</c:v>
                </c:pt>
                <c:pt idx="6345">
                  <c:v>4.1267319999999996</c:v>
                </c:pt>
                <c:pt idx="6346">
                  <c:v>4.1256690000000003</c:v>
                </c:pt>
                <c:pt idx="6347">
                  <c:v>4.1261200000000002</c:v>
                </c:pt>
                <c:pt idx="6348">
                  <c:v>4.1257089999999996</c:v>
                </c:pt>
                <c:pt idx="6349">
                  <c:v>4.1258030000000003</c:v>
                </c:pt>
                <c:pt idx="6350">
                  <c:v>4.1260919999999999</c:v>
                </c:pt>
                <c:pt idx="6351">
                  <c:v>4.1265159999999996</c:v>
                </c:pt>
                <c:pt idx="6352">
                  <c:v>4.1264510000000003</c:v>
                </c:pt>
                <c:pt idx="6353">
                  <c:v>4.1259180000000004</c:v>
                </c:pt>
                <c:pt idx="6354">
                  <c:v>4.1260180000000002</c:v>
                </c:pt>
                <c:pt idx="6355">
                  <c:v>4.1259759999999996</c:v>
                </c:pt>
                <c:pt idx="6356">
                  <c:v>4.1260500000000002</c:v>
                </c:pt>
                <c:pt idx="6357">
                  <c:v>4.1269150000000003</c:v>
                </c:pt>
                <c:pt idx="6358">
                  <c:v>4.1271649999999998</c:v>
                </c:pt>
                <c:pt idx="6359">
                  <c:v>4.1277239999999997</c:v>
                </c:pt>
                <c:pt idx="6360">
                  <c:v>4.1270160000000002</c:v>
                </c:pt>
                <c:pt idx="6361">
                  <c:v>4.1268529999999997</c:v>
                </c:pt>
                <c:pt idx="6362">
                  <c:v>4.1268649999999996</c:v>
                </c:pt>
                <c:pt idx="6363">
                  <c:v>4.126843</c:v>
                </c:pt>
                <c:pt idx="6364">
                  <c:v>4.1277119999999998</c:v>
                </c:pt>
                <c:pt idx="6365">
                  <c:v>4.1281220000000003</c:v>
                </c:pt>
                <c:pt idx="6366">
                  <c:v>4.1270290000000003</c:v>
                </c:pt>
                <c:pt idx="6367">
                  <c:v>4.1273390000000001</c:v>
                </c:pt>
                <c:pt idx="6368">
                  <c:v>4.1279640000000004</c:v>
                </c:pt>
                <c:pt idx="6369">
                  <c:v>4.1289579999999999</c:v>
                </c:pt>
                <c:pt idx="6370">
                  <c:v>4.1293930000000003</c:v>
                </c:pt>
                <c:pt idx="6371">
                  <c:v>4.1296460000000002</c:v>
                </c:pt>
                <c:pt idx="6372">
                  <c:v>4.1303400000000003</c:v>
                </c:pt>
                <c:pt idx="6373">
                  <c:v>4.1301240000000004</c:v>
                </c:pt>
                <c:pt idx="6374">
                  <c:v>4.1311499999999999</c:v>
                </c:pt>
                <c:pt idx="6375">
                  <c:v>4.1315330000000001</c:v>
                </c:pt>
                <c:pt idx="6376">
                  <c:v>4.1317000000000004</c:v>
                </c:pt>
                <c:pt idx="6377">
                  <c:v>4.1312129999999998</c:v>
                </c:pt>
                <c:pt idx="6378">
                  <c:v>4.13246</c:v>
                </c:pt>
                <c:pt idx="6379">
                  <c:v>4.1329880000000001</c:v>
                </c:pt>
                <c:pt idx="6380">
                  <c:v>4.1325729999999998</c:v>
                </c:pt>
                <c:pt idx="6381">
                  <c:v>4.1330099999999996</c:v>
                </c:pt>
                <c:pt idx="6382">
                  <c:v>4.1325469999999997</c:v>
                </c:pt>
                <c:pt idx="6383">
                  <c:v>4.1332810000000002</c:v>
                </c:pt>
                <c:pt idx="6384">
                  <c:v>4.1329659999999997</c:v>
                </c:pt>
                <c:pt idx="6385">
                  <c:v>4.1330859999999996</c:v>
                </c:pt>
                <c:pt idx="6386">
                  <c:v>4.132873</c:v>
                </c:pt>
                <c:pt idx="6387">
                  <c:v>4.1333780000000004</c:v>
                </c:pt>
                <c:pt idx="6388">
                  <c:v>4.1347889999999996</c:v>
                </c:pt>
                <c:pt idx="6389">
                  <c:v>4.1352089999999997</c:v>
                </c:pt>
                <c:pt idx="6390">
                  <c:v>4.1364330000000002</c:v>
                </c:pt>
                <c:pt idx="6391">
                  <c:v>4.1368510000000001</c:v>
                </c:pt>
                <c:pt idx="6392">
                  <c:v>4.137359</c:v>
                </c:pt>
                <c:pt idx="6393">
                  <c:v>4.1374899999999997</c:v>
                </c:pt>
                <c:pt idx="6394">
                  <c:v>4.1376150000000003</c:v>
                </c:pt>
                <c:pt idx="6395">
                  <c:v>4.1380100000000004</c:v>
                </c:pt>
                <c:pt idx="6396">
                  <c:v>4.138331</c:v>
                </c:pt>
                <c:pt idx="6397">
                  <c:v>4.1382620000000001</c:v>
                </c:pt>
                <c:pt idx="6398">
                  <c:v>4.1383619999999999</c:v>
                </c:pt>
                <c:pt idx="6399">
                  <c:v>4.1372470000000003</c:v>
                </c:pt>
                <c:pt idx="6400">
                  <c:v>4.1371010000000004</c:v>
                </c:pt>
                <c:pt idx="6401">
                  <c:v>4.1375310000000001</c:v>
                </c:pt>
                <c:pt idx="6402">
                  <c:v>4.1378620000000002</c:v>
                </c:pt>
                <c:pt idx="6403">
                  <c:v>4.137588</c:v>
                </c:pt>
                <c:pt idx="6404">
                  <c:v>4.1369809999999996</c:v>
                </c:pt>
                <c:pt idx="6405">
                  <c:v>4.1356270000000004</c:v>
                </c:pt>
                <c:pt idx="6406">
                  <c:v>4.1349499999999999</c:v>
                </c:pt>
                <c:pt idx="6407">
                  <c:v>4.1333250000000001</c:v>
                </c:pt>
                <c:pt idx="6408">
                  <c:v>4.1330720000000003</c:v>
                </c:pt>
                <c:pt idx="6409">
                  <c:v>4.1330479999999996</c:v>
                </c:pt>
                <c:pt idx="6410">
                  <c:v>4.1327790000000002</c:v>
                </c:pt>
                <c:pt idx="6411">
                  <c:v>4.1322210000000004</c:v>
                </c:pt>
                <c:pt idx="6412">
                  <c:v>4.1314780000000004</c:v>
                </c:pt>
                <c:pt idx="6413">
                  <c:v>4.1301569999999996</c:v>
                </c:pt>
                <c:pt idx="6414">
                  <c:v>4.1299700000000001</c:v>
                </c:pt>
                <c:pt idx="6415">
                  <c:v>4.1287370000000001</c:v>
                </c:pt>
                <c:pt idx="6416">
                  <c:v>4.1289680000000004</c:v>
                </c:pt>
                <c:pt idx="6417">
                  <c:v>4.1288299999999998</c:v>
                </c:pt>
                <c:pt idx="6418">
                  <c:v>4.1279899999999996</c:v>
                </c:pt>
                <c:pt idx="6419">
                  <c:v>4.1264099999999999</c:v>
                </c:pt>
                <c:pt idx="6420">
                  <c:v>4.1250359999999997</c:v>
                </c:pt>
                <c:pt idx="6421">
                  <c:v>4.1236689999999996</c:v>
                </c:pt>
                <c:pt idx="6422">
                  <c:v>4.1227689999999999</c:v>
                </c:pt>
                <c:pt idx="6423">
                  <c:v>4.1224980000000002</c:v>
                </c:pt>
                <c:pt idx="6424">
                  <c:v>4.1219450000000002</c:v>
                </c:pt>
                <c:pt idx="6425">
                  <c:v>4.1208239999999998</c:v>
                </c:pt>
                <c:pt idx="6426">
                  <c:v>4.1194090000000001</c:v>
                </c:pt>
                <c:pt idx="6427">
                  <c:v>4.1192390000000003</c:v>
                </c:pt>
                <c:pt idx="6428">
                  <c:v>4.1186829999999999</c:v>
                </c:pt>
                <c:pt idx="6429">
                  <c:v>4.1177299999999999</c:v>
                </c:pt>
                <c:pt idx="6430">
                  <c:v>4.1172870000000001</c:v>
                </c:pt>
                <c:pt idx="6431">
                  <c:v>4.1168519999999997</c:v>
                </c:pt>
                <c:pt idx="6432">
                  <c:v>4.1163790000000002</c:v>
                </c:pt>
                <c:pt idx="6433">
                  <c:v>4.1162400000000003</c:v>
                </c:pt>
                <c:pt idx="6434">
                  <c:v>4.1163449999999999</c:v>
                </c:pt>
                <c:pt idx="6435">
                  <c:v>4.1162349999999996</c:v>
                </c:pt>
                <c:pt idx="6436">
                  <c:v>4.11599</c:v>
                </c:pt>
                <c:pt idx="6437">
                  <c:v>4.1154570000000001</c:v>
                </c:pt>
                <c:pt idx="6438">
                  <c:v>4.1148369999999996</c:v>
                </c:pt>
                <c:pt idx="6439">
                  <c:v>4.1149019999999998</c:v>
                </c:pt>
                <c:pt idx="6440">
                  <c:v>4.1144689999999997</c:v>
                </c:pt>
                <c:pt idx="6441">
                  <c:v>4.1133480000000002</c:v>
                </c:pt>
                <c:pt idx="6442">
                  <c:v>4.1133940000000004</c:v>
                </c:pt>
                <c:pt idx="6443">
                  <c:v>4.1129810000000004</c:v>
                </c:pt>
                <c:pt idx="6444">
                  <c:v>4.1131089999999997</c:v>
                </c:pt>
                <c:pt idx="6445">
                  <c:v>4.1128070000000001</c:v>
                </c:pt>
                <c:pt idx="6446">
                  <c:v>4.112838</c:v>
                </c:pt>
                <c:pt idx="6447">
                  <c:v>4.113143</c:v>
                </c:pt>
                <c:pt idx="6448">
                  <c:v>4.1132669999999996</c:v>
                </c:pt>
                <c:pt idx="6449">
                  <c:v>4.1137800000000002</c:v>
                </c:pt>
                <c:pt idx="6450">
                  <c:v>4.1136520000000001</c:v>
                </c:pt>
                <c:pt idx="6451">
                  <c:v>4.1129059999999997</c:v>
                </c:pt>
                <c:pt idx="6452">
                  <c:v>4.1132939999999998</c:v>
                </c:pt>
                <c:pt idx="6453">
                  <c:v>4.1140049999999997</c:v>
                </c:pt>
                <c:pt idx="6454">
                  <c:v>4.1138560000000002</c:v>
                </c:pt>
                <c:pt idx="6455">
                  <c:v>4.1138110000000001</c:v>
                </c:pt>
                <c:pt idx="6456">
                  <c:v>4.1137009999999998</c:v>
                </c:pt>
                <c:pt idx="6457">
                  <c:v>4.1145870000000002</c:v>
                </c:pt>
                <c:pt idx="6458">
                  <c:v>4.1144540000000003</c:v>
                </c:pt>
                <c:pt idx="6459">
                  <c:v>4.1133769999999998</c:v>
                </c:pt>
                <c:pt idx="6460">
                  <c:v>4.1137610000000002</c:v>
                </c:pt>
                <c:pt idx="6461">
                  <c:v>4.114617</c:v>
                </c:pt>
                <c:pt idx="6462">
                  <c:v>4.1161329999999996</c:v>
                </c:pt>
                <c:pt idx="6463">
                  <c:v>4.1170689999999999</c:v>
                </c:pt>
                <c:pt idx="6464">
                  <c:v>4.1176190000000004</c:v>
                </c:pt>
                <c:pt idx="6465">
                  <c:v>4.1185</c:v>
                </c:pt>
                <c:pt idx="6466">
                  <c:v>4.1178929999999996</c:v>
                </c:pt>
                <c:pt idx="6467">
                  <c:v>4.1177010000000003</c:v>
                </c:pt>
                <c:pt idx="6468">
                  <c:v>4.1177539999999997</c:v>
                </c:pt>
                <c:pt idx="6469">
                  <c:v>4.1188279999999997</c:v>
                </c:pt>
                <c:pt idx="6470">
                  <c:v>4.1195919999999999</c:v>
                </c:pt>
                <c:pt idx="6471">
                  <c:v>4.1206009999999997</c:v>
                </c:pt>
                <c:pt idx="6472">
                  <c:v>4.1213189999999997</c:v>
                </c:pt>
                <c:pt idx="6473">
                  <c:v>4.1211390000000003</c:v>
                </c:pt>
                <c:pt idx="6474">
                  <c:v>4.1205790000000002</c:v>
                </c:pt>
                <c:pt idx="6475">
                  <c:v>4.1210360000000001</c:v>
                </c:pt>
                <c:pt idx="6476">
                  <c:v>4.1220699999999999</c:v>
                </c:pt>
                <c:pt idx="6477">
                  <c:v>4.1220619999999997</c:v>
                </c:pt>
                <c:pt idx="6478">
                  <c:v>4.1219570000000001</c:v>
                </c:pt>
                <c:pt idx="6479">
                  <c:v>4.1228470000000002</c:v>
                </c:pt>
                <c:pt idx="6480">
                  <c:v>4.1235179999999998</c:v>
                </c:pt>
                <c:pt idx="6481">
                  <c:v>4.1241539999999999</c:v>
                </c:pt>
                <c:pt idx="6482">
                  <c:v>4.1243080000000001</c:v>
                </c:pt>
                <c:pt idx="6483">
                  <c:v>4.1241180000000002</c:v>
                </c:pt>
                <c:pt idx="6484">
                  <c:v>4.1239080000000001</c:v>
                </c:pt>
                <c:pt idx="6485">
                  <c:v>4.1244649999999998</c:v>
                </c:pt>
                <c:pt idx="6486">
                  <c:v>4.1249659999999997</c:v>
                </c:pt>
                <c:pt idx="6487">
                  <c:v>4.1254049999999998</c:v>
                </c:pt>
                <c:pt idx="6488">
                  <c:v>4.1252389999999997</c:v>
                </c:pt>
                <c:pt idx="6489">
                  <c:v>4.1253710000000003</c:v>
                </c:pt>
                <c:pt idx="6490">
                  <c:v>4.1246049999999999</c:v>
                </c:pt>
                <c:pt idx="6491">
                  <c:v>4.1239600000000003</c:v>
                </c:pt>
                <c:pt idx="6492">
                  <c:v>4.1234760000000001</c:v>
                </c:pt>
                <c:pt idx="6493">
                  <c:v>4.1231470000000003</c:v>
                </c:pt>
                <c:pt idx="6494">
                  <c:v>4.1227520000000002</c:v>
                </c:pt>
                <c:pt idx="6495">
                  <c:v>4.1225290000000001</c:v>
                </c:pt>
                <c:pt idx="6496">
                  <c:v>4.1224319999999999</c:v>
                </c:pt>
                <c:pt idx="6497">
                  <c:v>4.122058</c:v>
                </c:pt>
                <c:pt idx="6498">
                  <c:v>4.121435</c:v>
                </c:pt>
                <c:pt idx="6499">
                  <c:v>4.1214130000000004</c:v>
                </c:pt>
                <c:pt idx="6500">
                  <c:v>4.1216090000000003</c:v>
                </c:pt>
                <c:pt idx="6501">
                  <c:v>4.1220489999999996</c:v>
                </c:pt>
                <c:pt idx="6502">
                  <c:v>4.1211359999999999</c:v>
                </c:pt>
                <c:pt idx="6503">
                  <c:v>4.1204700000000001</c:v>
                </c:pt>
                <c:pt idx="6504">
                  <c:v>4.1209100000000003</c:v>
                </c:pt>
                <c:pt idx="6505">
                  <c:v>4.1221290000000002</c:v>
                </c:pt>
                <c:pt idx="6506">
                  <c:v>4.1224970000000001</c:v>
                </c:pt>
                <c:pt idx="6507">
                  <c:v>4.122458</c:v>
                </c:pt>
                <c:pt idx="6508">
                  <c:v>4.1227809999999998</c:v>
                </c:pt>
                <c:pt idx="6509">
                  <c:v>4.1234520000000003</c:v>
                </c:pt>
                <c:pt idx="6510">
                  <c:v>4.1241009999999996</c:v>
                </c:pt>
                <c:pt idx="6511">
                  <c:v>4.1236620000000004</c:v>
                </c:pt>
                <c:pt idx="6512">
                  <c:v>4.1232639999999998</c:v>
                </c:pt>
                <c:pt idx="6513">
                  <c:v>4.1235530000000002</c:v>
                </c:pt>
                <c:pt idx="6514">
                  <c:v>4.1236129999999998</c:v>
                </c:pt>
                <c:pt idx="6515">
                  <c:v>4.1232230000000003</c:v>
                </c:pt>
                <c:pt idx="6516">
                  <c:v>4.1240220000000001</c:v>
                </c:pt>
                <c:pt idx="6517">
                  <c:v>4.1247199999999999</c:v>
                </c:pt>
                <c:pt idx="6518">
                  <c:v>4.1259030000000001</c:v>
                </c:pt>
                <c:pt idx="6519">
                  <c:v>4.1260130000000004</c:v>
                </c:pt>
                <c:pt idx="6520">
                  <c:v>4.1257229999999998</c:v>
                </c:pt>
                <c:pt idx="6521">
                  <c:v>4.125915</c:v>
                </c:pt>
                <c:pt idx="6522">
                  <c:v>4.1259499999999996</c:v>
                </c:pt>
                <c:pt idx="6523">
                  <c:v>4.1257720000000004</c:v>
                </c:pt>
                <c:pt idx="6524">
                  <c:v>4.1262759999999998</c:v>
                </c:pt>
                <c:pt idx="6525">
                  <c:v>4.1260669999999999</c:v>
                </c:pt>
                <c:pt idx="6526">
                  <c:v>4.125813</c:v>
                </c:pt>
                <c:pt idx="6527">
                  <c:v>4.1255769999999998</c:v>
                </c:pt>
                <c:pt idx="6528">
                  <c:v>4.1249019999999996</c:v>
                </c:pt>
                <c:pt idx="6529">
                  <c:v>4.1238429999999999</c:v>
                </c:pt>
                <c:pt idx="6530">
                  <c:v>4.1232360000000003</c:v>
                </c:pt>
                <c:pt idx="6531">
                  <c:v>4.1221199999999998</c:v>
                </c:pt>
                <c:pt idx="6532">
                  <c:v>4.1222490000000001</c:v>
                </c:pt>
                <c:pt idx="6533">
                  <c:v>4.1225810000000003</c:v>
                </c:pt>
                <c:pt idx="6534">
                  <c:v>4.1222219999999998</c:v>
                </c:pt>
                <c:pt idx="6535">
                  <c:v>4.1220290000000004</c:v>
                </c:pt>
                <c:pt idx="6536">
                  <c:v>4.1215130000000002</c:v>
                </c:pt>
                <c:pt idx="6537">
                  <c:v>4.1213930000000003</c:v>
                </c:pt>
                <c:pt idx="6538">
                  <c:v>4.1218380000000003</c:v>
                </c:pt>
                <c:pt idx="6539">
                  <c:v>4.1220990000000004</c:v>
                </c:pt>
                <c:pt idx="6540">
                  <c:v>4.1219939999999999</c:v>
                </c:pt>
                <c:pt idx="6541">
                  <c:v>4.1220559999999997</c:v>
                </c:pt>
                <c:pt idx="6542">
                  <c:v>4.1220179999999997</c:v>
                </c:pt>
                <c:pt idx="6543">
                  <c:v>4.1223580000000002</c:v>
                </c:pt>
                <c:pt idx="6544">
                  <c:v>4.1229849999999999</c:v>
                </c:pt>
                <c:pt idx="6545">
                  <c:v>4.1230909999999996</c:v>
                </c:pt>
                <c:pt idx="6546">
                  <c:v>4.1229899999999997</c:v>
                </c:pt>
                <c:pt idx="6547">
                  <c:v>4.1227619999999998</c:v>
                </c:pt>
                <c:pt idx="6548">
                  <c:v>4.1223029999999996</c:v>
                </c:pt>
                <c:pt idx="6549">
                  <c:v>4.1221249999999996</c:v>
                </c:pt>
                <c:pt idx="6550">
                  <c:v>4.1220800000000004</c:v>
                </c:pt>
                <c:pt idx="6551">
                  <c:v>4.121747</c:v>
                </c:pt>
                <c:pt idx="6552">
                  <c:v>4.12188</c:v>
                </c:pt>
                <c:pt idx="6553">
                  <c:v>4.1220679999999996</c:v>
                </c:pt>
                <c:pt idx="6554">
                  <c:v>4.121766</c:v>
                </c:pt>
                <c:pt idx="6555">
                  <c:v>4.1214579999999996</c:v>
                </c:pt>
                <c:pt idx="6556">
                  <c:v>4.121232</c:v>
                </c:pt>
                <c:pt idx="6557">
                  <c:v>4.1210120000000003</c:v>
                </c:pt>
                <c:pt idx="6558">
                  <c:v>4.1201090000000002</c:v>
                </c:pt>
                <c:pt idx="6559">
                  <c:v>4.1192710000000003</c:v>
                </c:pt>
                <c:pt idx="6560">
                  <c:v>4.1184219999999998</c:v>
                </c:pt>
                <c:pt idx="6561">
                  <c:v>4.1179490000000003</c:v>
                </c:pt>
                <c:pt idx="6562">
                  <c:v>4.1174970000000002</c:v>
                </c:pt>
                <c:pt idx="6563">
                  <c:v>4.1167369999999996</c:v>
                </c:pt>
                <c:pt idx="6564">
                  <c:v>4.1163689999999997</c:v>
                </c:pt>
                <c:pt idx="6565">
                  <c:v>4.1160360000000003</c:v>
                </c:pt>
                <c:pt idx="6566">
                  <c:v>4.1160370000000004</c:v>
                </c:pt>
                <c:pt idx="6567">
                  <c:v>4.1154869999999999</c:v>
                </c:pt>
                <c:pt idx="6568">
                  <c:v>4.1142899999999996</c:v>
                </c:pt>
                <c:pt idx="6569">
                  <c:v>4.1132540000000004</c:v>
                </c:pt>
                <c:pt idx="6570">
                  <c:v>4.1131630000000001</c:v>
                </c:pt>
                <c:pt idx="6571">
                  <c:v>4.1132239999999998</c:v>
                </c:pt>
                <c:pt idx="6572">
                  <c:v>4.1129530000000001</c:v>
                </c:pt>
                <c:pt idx="6573">
                  <c:v>4.1125170000000004</c:v>
                </c:pt>
                <c:pt idx="6574">
                  <c:v>4.1124900000000002</c:v>
                </c:pt>
                <c:pt idx="6575">
                  <c:v>4.112838</c:v>
                </c:pt>
                <c:pt idx="6576">
                  <c:v>4.1130810000000002</c:v>
                </c:pt>
                <c:pt idx="6577">
                  <c:v>4.1138120000000002</c:v>
                </c:pt>
                <c:pt idx="6578">
                  <c:v>4.1151359999999997</c:v>
                </c:pt>
                <c:pt idx="6579">
                  <c:v>4.1161219999999998</c:v>
                </c:pt>
                <c:pt idx="6580">
                  <c:v>4.1168449999999996</c:v>
                </c:pt>
                <c:pt idx="6581">
                  <c:v>4.1175410000000001</c:v>
                </c:pt>
                <c:pt idx="6582">
                  <c:v>4.1179459999999999</c:v>
                </c:pt>
                <c:pt idx="6583">
                  <c:v>4.1176890000000004</c:v>
                </c:pt>
                <c:pt idx="6584">
                  <c:v>4.1175819999999996</c:v>
                </c:pt>
                <c:pt idx="6585">
                  <c:v>4.1168610000000001</c:v>
                </c:pt>
                <c:pt idx="6586">
                  <c:v>4.1166229999999997</c:v>
                </c:pt>
                <c:pt idx="6587">
                  <c:v>4.1163759999999998</c:v>
                </c:pt>
                <c:pt idx="6588">
                  <c:v>4.1154739999999999</c:v>
                </c:pt>
                <c:pt idx="6589">
                  <c:v>4.1155980000000003</c:v>
                </c:pt>
                <c:pt idx="6590">
                  <c:v>4.1161159999999999</c:v>
                </c:pt>
                <c:pt idx="6591">
                  <c:v>4.1164100000000001</c:v>
                </c:pt>
                <c:pt idx="6592">
                  <c:v>4.1164610000000001</c:v>
                </c:pt>
                <c:pt idx="6593">
                  <c:v>4.1159509999999999</c:v>
                </c:pt>
                <c:pt idx="6594">
                  <c:v>4.1156459999999999</c:v>
                </c:pt>
                <c:pt idx="6595">
                  <c:v>4.1158580000000002</c:v>
                </c:pt>
                <c:pt idx="6596">
                  <c:v>4.1157870000000001</c:v>
                </c:pt>
                <c:pt idx="6597">
                  <c:v>4.1152189999999997</c:v>
                </c:pt>
                <c:pt idx="6598">
                  <c:v>4.1150190000000002</c:v>
                </c:pt>
                <c:pt idx="6599">
                  <c:v>4.1155980000000003</c:v>
                </c:pt>
                <c:pt idx="6600">
                  <c:v>4.1159080000000001</c:v>
                </c:pt>
                <c:pt idx="6601">
                  <c:v>4.117038</c:v>
                </c:pt>
                <c:pt idx="6602">
                  <c:v>4.1171179999999996</c:v>
                </c:pt>
                <c:pt idx="6603">
                  <c:v>4.1169409999999997</c:v>
                </c:pt>
                <c:pt idx="6604">
                  <c:v>4.1174569999999999</c:v>
                </c:pt>
                <c:pt idx="6605">
                  <c:v>4.1174759999999999</c:v>
                </c:pt>
                <c:pt idx="6606">
                  <c:v>4.1171129999999998</c:v>
                </c:pt>
                <c:pt idx="6607">
                  <c:v>4.1172909999999998</c:v>
                </c:pt>
                <c:pt idx="6608">
                  <c:v>4.1177250000000001</c:v>
                </c:pt>
                <c:pt idx="6609">
                  <c:v>4.1185229999999997</c:v>
                </c:pt>
                <c:pt idx="6610">
                  <c:v>4.1187760000000004</c:v>
                </c:pt>
                <c:pt idx="6611">
                  <c:v>4.1194509999999998</c:v>
                </c:pt>
                <c:pt idx="6612">
                  <c:v>4.1197350000000004</c:v>
                </c:pt>
                <c:pt idx="6613">
                  <c:v>4.1205230000000004</c:v>
                </c:pt>
                <c:pt idx="6614">
                  <c:v>4.1215099999999998</c:v>
                </c:pt>
                <c:pt idx="6615">
                  <c:v>4.1220499999999998</c:v>
                </c:pt>
                <c:pt idx="6616">
                  <c:v>4.1218880000000002</c:v>
                </c:pt>
                <c:pt idx="6617">
                  <c:v>4.1221050000000004</c:v>
                </c:pt>
                <c:pt idx="6618">
                  <c:v>4.1227749999999999</c:v>
                </c:pt>
                <c:pt idx="6619">
                  <c:v>4.1237760000000003</c:v>
                </c:pt>
                <c:pt idx="6620">
                  <c:v>4.1238229999999998</c:v>
                </c:pt>
                <c:pt idx="6621">
                  <c:v>4.1235290000000004</c:v>
                </c:pt>
                <c:pt idx="6622">
                  <c:v>4.123507</c:v>
                </c:pt>
                <c:pt idx="6623">
                  <c:v>4.1248750000000003</c:v>
                </c:pt>
                <c:pt idx="6624">
                  <c:v>4.1254960000000001</c:v>
                </c:pt>
                <c:pt idx="6625">
                  <c:v>4.1248279999999999</c:v>
                </c:pt>
                <c:pt idx="6626">
                  <c:v>4.1237469999999998</c:v>
                </c:pt>
                <c:pt idx="6627">
                  <c:v>4.1232610000000003</c:v>
                </c:pt>
                <c:pt idx="6628">
                  <c:v>4.1226700000000003</c:v>
                </c:pt>
                <c:pt idx="6629">
                  <c:v>4.1220359999999996</c:v>
                </c:pt>
                <c:pt idx="6630">
                  <c:v>4.1217509999999997</c:v>
                </c:pt>
                <c:pt idx="6631">
                  <c:v>4.1221750000000004</c:v>
                </c:pt>
                <c:pt idx="6632">
                  <c:v>4.1215609999999998</c:v>
                </c:pt>
                <c:pt idx="6633">
                  <c:v>4.1206199999999997</c:v>
                </c:pt>
                <c:pt idx="6634">
                  <c:v>4.1198930000000002</c:v>
                </c:pt>
                <c:pt idx="6635">
                  <c:v>4.1200109999999999</c:v>
                </c:pt>
                <c:pt idx="6636">
                  <c:v>4.1203640000000004</c:v>
                </c:pt>
                <c:pt idx="6637">
                  <c:v>4.120285</c:v>
                </c:pt>
                <c:pt idx="6638">
                  <c:v>4.1208710000000002</c:v>
                </c:pt>
                <c:pt idx="6639">
                  <c:v>4.1206100000000001</c:v>
                </c:pt>
                <c:pt idx="6640">
                  <c:v>4.1199519999999996</c:v>
                </c:pt>
                <c:pt idx="6641">
                  <c:v>4.1207339999999997</c:v>
                </c:pt>
                <c:pt idx="6642">
                  <c:v>4.1213240000000004</c:v>
                </c:pt>
                <c:pt idx="6643">
                  <c:v>4.1221829999999997</c:v>
                </c:pt>
                <c:pt idx="6644">
                  <c:v>4.1216369999999998</c:v>
                </c:pt>
                <c:pt idx="6645">
                  <c:v>4.1210769999999997</c:v>
                </c:pt>
                <c:pt idx="6646">
                  <c:v>4.1211679999999999</c:v>
                </c:pt>
                <c:pt idx="6647">
                  <c:v>4.1223749999999999</c:v>
                </c:pt>
                <c:pt idx="6648">
                  <c:v>4.1228090000000002</c:v>
                </c:pt>
                <c:pt idx="6649">
                  <c:v>4.122547</c:v>
                </c:pt>
                <c:pt idx="6650">
                  <c:v>4.1223270000000003</c:v>
                </c:pt>
                <c:pt idx="6651">
                  <c:v>4.1212179999999998</c:v>
                </c:pt>
                <c:pt idx="6652">
                  <c:v>4.1206180000000003</c:v>
                </c:pt>
                <c:pt idx="6653">
                  <c:v>4.1203810000000001</c:v>
                </c:pt>
                <c:pt idx="6654">
                  <c:v>4.1202100000000002</c:v>
                </c:pt>
                <c:pt idx="6655">
                  <c:v>4.1194689999999996</c:v>
                </c:pt>
                <c:pt idx="6656">
                  <c:v>4.1190300000000004</c:v>
                </c:pt>
                <c:pt idx="6657">
                  <c:v>4.1186629999999997</c:v>
                </c:pt>
                <c:pt idx="6658">
                  <c:v>4.1181939999999999</c:v>
                </c:pt>
                <c:pt idx="6659">
                  <c:v>4.1179129999999997</c:v>
                </c:pt>
                <c:pt idx="6660">
                  <c:v>4.118099</c:v>
                </c:pt>
                <c:pt idx="6661">
                  <c:v>4.1172180000000003</c:v>
                </c:pt>
                <c:pt idx="6662">
                  <c:v>4.1170309999999999</c:v>
                </c:pt>
                <c:pt idx="6663">
                  <c:v>4.1174799999999996</c:v>
                </c:pt>
                <c:pt idx="6664">
                  <c:v>4.1170429999999998</c:v>
                </c:pt>
                <c:pt idx="6665">
                  <c:v>4.1165269999999996</c:v>
                </c:pt>
                <c:pt idx="6666">
                  <c:v>4.1157159999999999</c:v>
                </c:pt>
                <c:pt idx="6667">
                  <c:v>4.1164300000000003</c:v>
                </c:pt>
                <c:pt idx="6668">
                  <c:v>4.1160100000000002</c:v>
                </c:pt>
                <c:pt idx="6669">
                  <c:v>4.1160690000000004</c:v>
                </c:pt>
                <c:pt idx="6670">
                  <c:v>4.1160399999999999</c:v>
                </c:pt>
                <c:pt idx="6671">
                  <c:v>4.1160059999999996</c:v>
                </c:pt>
                <c:pt idx="6672">
                  <c:v>4.1154529999999996</c:v>
                </c:pt>
                <c:pt idx="6673">
                  <c:v>4.114185</c:v>
                </c:pt>
                <c:pt idx="6674">
                  <c:v>4.1127880000000001</c:v>
                </c:pt>
                <c:pt idx="6675">
                  <c:v>4.1129920000000002</c:v>
                </c:pt>
                <c:pt idx="6676">
                  <c:v>4.1120320000000001</c:v>
                </c:pt>
                <c:pt idx="6677">
                  <c:v>4.1117150000000002</c:v>
                </c:pt>
                <c:pt idx="6678">
                  <c:v>4.1108010000000004</c:v>
                </c:pt>
                <c:pt idx="6679">
                  <c:v>4.112565</c:v>
                </c:pt>
                <c:pt idx="6680">
                  <c:v>4.1121280000000002</c:v>
                </c:pt>
                <c:pt idx="6681">
                  <c:v>4.1112359999999999</c:v>
                </c:pt>
                <c:pt idx="6682">
                  <c:v>4.1113989999999996</c:v>
                </c:pt>
                <c:pt idx="6683">
                  <c:v>4.1128020000000003</c:v>
                </c:pt>
                <c:pt idx="6684">
                  <c:v>4.1130620000000002</c:v>
                </c:pt>
                <c:pt idx="6685">
                  <c:v>4.1137280000000001</c:v>
                </c:pt>
                <c:pt idx="6686">
                  <c:v>4.1140400000000001</c:v>
                </c:pt>
                <c:pt idx="6687">
                  <c:v>4.1143260000000001</c:v>
                </c:pt>
                <c:pt idx="6688">
                  <c:v>4.1145940000000003</c:v>
                </c:pt>
                <c:pt idx="6689">
                  <c:v>4.1148179999999996</c:v>
                </c:pt>
                <c:pt idx="6690">
                  <c:v>4.1151999999999997</c:v>
                </c:pt>
                <c:pt idx="6691">
                  <c:v>4.1150539999999998</c:v>
                </c:pt>
                <c:pt idx="6692">
                  <c:v>4.1149449999999996</c:v>
                </c:pt>
                <c:pt idx="6693">
                  <c:v>4.1139929999999998</c:v>
                </c:pt>
                <c:pt idx="6694">
                  <c:v>4.1149469999999999</c:v>
                </c:pt>
                <c:pt idx="6695">
                  <c:v>4.1151059999999999</c:v>
                </c:pt>
                <c:pt idx="6696">
                  <c:v>4.1154789999999997</c:v>
                </c:pt>
                <c:pt idx="6697">
                  <c:v>4.1147260000000001</c:v>
                </c:pt>
                <c:pt idx="6698">
                  <c:v>4.1152199999999999</c:v>
                </c:pt>
                <c:pt idx="6699">
                  <c:v>4.1166470000000004</c:v>
                </c:pt>
                <c:pt idx="6700">
                  <c:v>4.1154039999999998</c:v>
                </c:pt>
                <c:pt idx="6701">
                  <c:v>4.11463</c:v>
                </c:pt>
                <c:pt idx="6702">
                  <c:v>4.1142190000000003</c:v>
                </c:pt>
                <c:pt idx="6703">
                  <c:v>4.1138130000000004</c:v>
                </c:pt>
                <c:pt idx="6704">
                  <c:v>4.1127580000000004</c:v>
                </c:pt>
                <c:pt idx="6705">
                  <c:v>4.1122800000000002</c:v>
                </c:pt>
                <c:pt idx="6706">
                  <c:v>4.1114699999999997</c:v>
                </c:pt>
                <c:pt idx="6707">
                  <c:v>4.1111890000000004</c:v>
                </c:pt>
                <c:pt idx="6708">
                  <c:v>4.1115649999999997</c:v>
                </c:pt>
                <c:pt idx="6709">
                  <c:v>4.1106049999999996</c:v>
                </c:pt>
                <c:pt idx="6710">
                  <c:v>4.1100050000000001</c:v>
                </c:pt>
                <c:pt idx="6711">
                  <c:v>4.1103940000000003</c:v>
                </c:pt>
                <c:pt idx="6712">
                  <c:v>4.1093770000000003</c:v>
                </c:pt>
                <c:pt idx="6713">
                  <c:v>4.108905</c:v>
                </c:pt>
                <c:pt idx="6714">
                  <c:v>4.1068910000000001</c:v>
                </c:pt>
                <c:pt idx="6715">
                  <c:v>4.1065319999999996</c:v>
                </c:pt>
                <c:pt idx="6716">
                  <c:v>4.1070029999999997</c:v>
                </c:pt>
                <c:pt idx="6717">
                  <c:v>4.1065959999999997</c:v>
                </c:pt>
                <c:pt idx="6718">
                  <c:v>4.1064730000000003</c:v>
                </c:pt>
                <c:pt idx="6719">
                  <c:v>4.1057459999999999</c:v>
                </c:pt>
                <c:pt idx="6720">
                  <c:v>4.1056359999999996</c:v>
                </c:pt>
                <c:pt idx="6721">
                  <c:v>4.1052210000000002</c:v>
                </c:pt>
                <c:pt idx="6722">
                  <c:v>4.1053629999999997</c:v>
                </c:pt>
                <c:pt idx="6723">
                  <c:v>4.1050719999999998</c:v>
                </c:pt>
                <c:pt idx="6724">
                  <c:v>4.1060189999999999</c:v>
                </c:pt>
                <c:pt idx="6725">
                  <c:v>4.1055010000000003</c:v>
                </c:pt>
                <c:pt idx="6726">
                  <c:v>4.1068100000000003</c:v>
                </c:pt>
                <c:pt idx="6727">
                  <c:v>4.107348</c:v>
                </c:pt>
                <c:pt idx="6728">
                  <c:v>4.1079280000000002</c:v>
                </c:pt>
                <c:pt idx="6729">
                  <c:v>4.1064420000000004</c:v>
                </c:pt>
                <c:pt idx="6730">
                  <c:v>4.1056850000000003</c:v>
                </c:pt>
                <c:pt idx="6731">
                  <c:v>4.1054659999999998</c:v>
                </c:pt>
                <c:pt idx="6732">
                  <c:v>4.1044919999999996</c:v>
                </c:pt>
                <c:pt idx="6733">
                  <c:v>4.1032229999999998</c:v>
                </c:pt>
                <c:pt idx="6734">
                  <c:v>4.1035089999999999</c:v>
                </c:pt>
                <c:pt idx="6735">
                  <c:v>4.1036250000000001</c:v>
                </c:pt>
                <c:pt idx="6736">
                  <c:v>4.1036060000000001</c:v>
                </c:pt>
                <c:pt idx="6737">
                  <c:v>4.102951</c:v>
                </c:pt>
                <c:pt idx="6738">
                  <c:v>4.1022759999999998</c:v>
                </c:pt>
                <c:pt idx="6739">
                  <c:v>4.1017640000000002</c:v>
                </c:pt>
                <c:pt idx="6740">
                  <c:v>4.1002859999999997</c:v>
                </c:pt>
                <c:pt idx="6741">
                  <c:v>4.0986459999999996</c:v>
                </c:pt>
                <c:pt idx="6742">
                  <c:v>4.0971979999999997</c:v>
                </c:pt>
                <c:pt idx="6743">
                  <c:v>4.096419</c:v>
                </c:pt>
                <c:pt idx="6744">
                  <c:v>4.0952310000000001</c:v>
                </c:pt>
                <c:pt idx="6745">
                  <c:v>4.0944789999999998</c:v>
                </c:pt>
                <c:pt idx="6746">
                  <c:v>4.0940079999999996</c:v>
                </c:pt>
                <c:pt idx="6747">
                  <c:v>4.0939880000000004</c:v>
                </c:pt>
                <c:pt idx="6748">
                  <c:v>4.0930730000000004</c:v>
                </c:pt>
                <c:pt idx="6749">
                  <c:v>4.0909680000000002</c:v>
                </c:pt>
                <c:pt idx="6750">
                  <c:v>4.0905930000000001</c:v>
                </c:pt>
                <c:pt idx="6751">
                  <c:v>4.0909630000000003</c:v>
                </c:pt>
                <c:pt idx="6752">
                  <c:v>4.0913909999999998</c:v>
                </c:pt>
                <c:pt idx="6753">
                  <c:v>4.0913919999999999</c:v>
                </c:pt>
                <c:pt idx="6754">
                  <c:v>4.0919420000000004</c:v>
                </c:pt>
                <c:pt idx="6755">
                  <c:v>4.0921000000000003</c:v>
                </c:pt>
                <c:pt idx="6756">
                  <c:v>4.0928339999999999</c:v>
                </c:pt>
                <c:pt idx="6757">
                  <c:v>4.0933380000000001</c:v>
                </c:pt>
                <c:pt idx="6758">
                  <c:v>4.0934790000000003</c:v>
                </c:pt>
                <c:pt idx="6759">
                  <c:v>4.0943820000000004</c:v>
                </c:pt>
                <c:pt idx="6760">
                  <c:v>4.0956159999999997</c:v>
                </c:pt>
                <c:pt idx="6761">
                  <c:v>4.096425</c:v>
                </c:pt>
                <c:pt idx="6762">
                  <c:v>4.0972970000000002</c:v>
                </c:pt>
                <c:pt idx="6763">
                  <c:v>4.0974930000000001</c:v>
                </c:pt>
                <c:pt idx="6764">
                  <c:v>4.0975060000000001</c:v>
                </c:pt>
                <c:pt idx="6765">
                  <c:v>4.0981889999999996</c:v>
                </c:pt>
                <c:pt idx="6766">
                  <c:v>4.0977829999999997</c:v>
                </c:pt>
                <c:pt idx="6767">
                  <c:v>4.0973420000000003</c:v>
                </c:pt>
                <c:pt idx="6768">
                  <c:v>4.0972270000000002</c:v>
                </c:pt>
                <c:pt idx="6769">
                  <c:v>4.0968689999999999</c:v>
                </c:pt>
                <c:pt idx="6770">
                  <c:v>4.0971219999999997</c:v>
                </c:pt>
                <c:pt idx="6771">
                  <c:v>4.0983919999999996</c:v>
                </c:pt>
                <c:pt idx="6772">
                  <c:v>4.0990060000000001</c:v>
                </c:pt>
                <c:pt idx="6773">
                  <c:v>4.0998489999999999</c:v>
                </c:pt>
                <c:pt idx="6774">
                  <c:v>4.0999730000000003</c:v>
                </c:pt>
                <c:pt idx="6775">
                  <c:v>4.0999239999999997</c:v>
                </c:pt>
                <c:pt idx="6776">
                  <c:v>4.0997320000000004</c:v>
                </c:pt>
                <c:pt idx="6777">
                  <c:v>4.1000220000000001</c:v>
                </c:pt>
                <c:pt idx="6778">
                  <c:v>4.1000350000000001</c:v>
                </c:pt>
                <c:pt idx="6779">
                  <c:v>4.0999980000000003</c:v>
                </c:pt>
                <c:pt idx="6780">
                  <c:v>4.1001919999999998</c:v>
                </c:pt>
                <c:pt idx="6781">
                  <c:v>4.1006270000000002</c:v>
                </c:pt>
                <c:pt idx="6782">
                  <c:v>4.1008100000000001</c:v>
                </c:pt>
                <c:pt idx="6783">
                  <c:v>4.1007790000000002</c:v>
                </c:pt>
                <c:pt idx="6784">
                  <c:v>4.0996940000000004</c:v>
                </c:pt>
                <c:pt idx="6785">
                  <c:v>4.0984350000000003</c:v>
                </c:pt>
                <c:pt idx="6786">
                  <c:v>4.0973769999999998</c:v>
                </c:pt>
                <c:pt idx="6787">
                  <c:v>4.097181</c:v>
                </c:pt>
                <c:pt idx="6788">
                  <c:v>4.0967909999999996</c:v>
                </c:pt>
                <c:pt idx="6789">
                  <c:v>4.0968090000000004</c:v>
                </c:pt>
                <c:pt idx="6790">
                  <c:v>4.0979650000000003</c:v>
                </c:pt>
                <c:pt idx="6791">
                  <c:v>4.0998080000000003</c:v>
                </c:pt>
                <c:pt idx="6792">
                  <c:v>4.1010600000000004</c:v>
                </c:pt>
                <c:pt idx="6793">
                  <c:v>4.1019420000000002</c:v>
                </c:pt>
                <c:pt idx="6794">
                  <c:v>4.1023500000000004</c:v>
                </c:pt>
                <c:pt idx="6795">
                  <c:v>4.1022809999999996</c:v>
                </c:pt>
                <c:pt idx="6796">
                  <c:v>4.1025590000000003</c:v>
                </c:pt>
                <c:pt idx="6797">
                  <c:v>4.1023719999999999</c:v>
                </c:pt>
                <c:pt idx="6798">
                  <c:v>4.1019220000000001</c:v>
                </c:pt>
                <c:pt idx="6799">
                  <c:v>4.1021679999999998</c:v>
                </c:pt>
                <c:pt idx="6800">
                  <c:v>4.1028989999999999</c:v>
                </c:pt>
                <c:pt idx="6801">
                  <c:v>4.1030249999999997</c:v>
                </c:pt>
                <c:pt idx="6802">
                  <c:v>4.1026939999999996</c:v>
                </c:pt>
                <c:pt idx="6803">
                  <c:v>4.103097</c:v>
                </c:pt>
                <c:pt idx="6804">
                  <c:v>4.1030550000000003</c:v>
                </c:pt>
                <c:pt idx="6805">
                  <c:v>4.1025130000000001</c:v>
                </c:pt>
                <c:pt idx="6806">
                  <c:v>4.1020820000000002</c:v>
                </c:pt>
                <c:pt idx="6807">
                  <c:v>4.101261</c:v>
                </c:pt>
                <c:pt idx="6808">
                  <c:v>4.1009539999999998</c:v>
                </c:pt>
                <c:pt idx="6809">
                  <c:v>4.1007129999999998</c:v>
                </c:pt>
                <c:pt idx="6810">
                  <c:v>4.0997890000000003</c:v>
                </c:pt>
                <c:pt idx="6811">
                  <c:v>4.0993959999999996</c:v>
                </c:pt>
                <c:pt idx="6812">
                  <c:v>4.0992990000000002</c:v>
                </c:pt>
                <c:pt idx="6813">
                  <c:v>4.0986710000000004</c:v>
                </c:pt>
                <c:pt idx="6814">
                  <c:v>4.0982979999999998</c:v>
                </c:pt>
                <c:pt idx="6815">
                  <c:v>4.0980780000000001</c:v>
                </c:pt>
                <c:pt idx="6816">
                  <c:v>4.0977389999999998</c:v>
                </c:pt>
                <c:pt idx="6817">
                  <c:v>4.0973139999999999</c:v>
                </c:pt>
                <c:pt idx="6818">
                  <c:v>4.0968809999999998</c:v>
                </c:pt>
                <c:pt idx="6819">
                  <c:v>4.096832</c:v>
                </c:pt>
                <c:pt idx="6820">
                  <c:v>4.0964600000000004</c:v>
                </c:pt>
                <c:pt idx="6821">
                  <c:v>4.095491</c:v>
                </c:pt>
                <c:pt idx="6822">
                  <c:v>4.0950129999999998</c:v>
                </c:pt>
                <c:pt idx="6823">
                  <c:v>4.0943860000000001</c:v>
                </c:pt>
                <c:pt idx="6824">
                  <c:v>4.0938540000000003</c:v>
                </c:pt>
                <c:pt idx="6825">
                  <c:v>4.0939360000000002</c:v>
                </c:pt>
                <c:pt idx="6826">
                  <c:v>4.093566</c:v>
                </c:pt>
                <c:pt idx="6827">
                  <c:v>4.0932839999999997</c:v>
                </c:pt>
                <c:pt idx="6828">
                  <c:v>4.0928810000000002</c:v>
                </c:pt>
                <c:pt idx="6829">
                  <c:v>4.0927280000000001</c:v>
                </c:pt>
                <c:pt idx="6830">
                  <c:v>4.0924360000000002</c:v>
                </c:pt>
                <c:pt idx="6831">
                  <c:v>4.0918859999999997</c:v>
                </c:pt>
                <c:pt idx="6832">
                  <c:v>4.0924310000000004</c:v>
                </c:pt>
                <c:pt idx="6833">
                  <c:v>4.093102</c:v>
                </c:pt>
                <c:pt idx="6834">
                  <c:v>4.0936139999999996</c:v>
                </c:pt>
                <c:pt idx="6835">
                  <c:v>4.0942600000000002</c:v>
                </c:pt>
                <c:pt idx="6836">
                  <c:v>4.0947659999999999</c:v>
                </c:pt>
                <c:pt idx="6837">
                  <c:v>4.0947810000000002</c:v>
                </c:pt>
                <c:pt idx="6838">
                  <c:v>4.0950280000000001</c:v>
                </c:pt>
                <c:pt idx="6839">
                  <c:v>4.0961660000000002</c:v>
                </c:pt>
                <c:pt idx="6840">
                  <c:v>4.0966360000000002</c:v>
                </c:pt>
                <c:pt idx="6841">
                  <c:v>4.0960000000000001</c:v>
                </c:pt>
                <c:pt idx="6842">
                  <c:v>4.0956229999999998</c:v>
                </c:pt>
                <c:pt idx="6843">
                  <c:v>4.0954160000000002</c:v>
                </c:pt>
                <c:pt idx="6844">
                  <c:v>4.0957819999999998</c:v>
                </c:pt>
                <c:pt idx="6845">
                  <c:v>4.0967070000000003</c:v>
                </c:pt>
                <c:pt idx="6846">
                  <c:v>4.0971669999999998</c:v>
                </c:pt>
                <c:pt idx="6847">
                  <c:v>4.0976869999999996</c:v>
                </c:pt>
                <c:pt idx="6848">
                  <c:v>4.098541</c:v>
                </c:pt>
                <c:pt idx="6849">
                  <c:v>4.0992160000000002</c:v>
                </c:pt>
                <c:pt idx="6850">
                  <c:v>4.0994159999999997</c:v>
                </c:pt>
                <c:pt idx="6851">
                  <c:v>4.099615</c:v>
                </c:pt>
                <c:pt idx="6852">
                  <c:v>4.1001289999999999</c:v>
                </c:pt>
                <c:pt idx="6853">
                  <c:v>4.1008279999999999</c:v>
                </c:pt>
                <c:pt idx="6854">
                  <c:v>4.1015160000000002</c:v>
                </c:pt>
                <c:pt idx="6855">
                  <c:v>4.102004</c:v>
                </c:pt>
                <c:pt idx="6856">
                  <c:v>4.1026100000000003</c:v>
                </c:pt>
                <c:pt idx="6857">
                  <c:v>4.1033590000000002</c:v>
                </c:pt>
                <c:pt idx="6858">
                  <c:v>4.1047560000000001</c:v>
                </c:pt>
                <c:pt idx="6859">
                  <c:v>4.1046550000000002</c:v>
                </c:pt>
                <c:pt idx="6860">
                  <c:v>4.1060429999999997</c:v>
                </c:pt>
                <c:pt idx="6861">
                  <c:v>4.1073719999999998</c:v>
                </c:pt>
                <c:pt idx="6862">
                  <c:v>4.1075759999999999</c:v>
                </c:pt>
                <c:pt idx="6863">
                  <c:v>4.108943</c:v>
                </c:pt>
                <c:pt idx="6864">
                  <c:v>4.1105640000000001</c:v>
                </c:pt>
                <c:pt idx="6865">
                  <c:v>4.111764</c:v>
                </c:pt>
                <c:pt idx="6866">
                  <c:v>4.1118519999999998</c:v>
                </c:pt>
                <c:pt idx="6867">
                  <c:v>4.1130300000000002</c:v>
                </c:pt>
                <c:pt idx="6868">
                  <c:v>4.1140509999999999</c:v>
                </c:pt>
                <c:pt idx="6869">
                  <c:v>4.115119</c:v>
                </c:pt>
                <c:pt idx="6870">
                  <c:v>4.115996</c:v>
                </c:pt>
                <c:pt idx="6871">
                  <c:v>4.1168870000000002</c:v>
                </c:pt>
                <c:pt idx="6872">
                  <c:v>4.118201</c:v>
                </c:pt>
                <c:pt idx="6873">
                  <c:v>4.1184729999999998</c:v>
                </c:pt>
                <c:pt idx="6874">
                  <c:v>4.1187589999999998</c:v>
                </c:pt>
                <c:pt idx="6875">
                  <c:v>4.1186470000000002</c:v>
                </c:pt>
                <c:pt idx="6876">
                  <c:v>4.1193350000000004</c:v>
                </c:pt>
                <c:pt idx="6877">
                  <c:v>4.1200590000000004</c:v>
                </c:pt>
                <c:pt idx="6878">
                  <c:v>4.1212099999999996</c:v>
                </c:pt>
                <c:pt idx="6879">
                  <c:v>4.1224990000000004</c:v>
                </c:pt>
                <c:pt idx="6880">
                  <c:v>4.123564</c:v>
                </c:pt>
                <c:pt idx="6881">
                  <c:v>4.1253719999999996</c:v>
                </c:pt>
                <c:pt idx="6882">
                  <c:v>4.1260940000000002</c:v>
                </c:pt>
                <c:pt idx="6883">
                  <c:v>4.1262090000000002</c:v>
                </c:pt>
                <c:pt idx="6884">
                  <c:v>4.1258169999999996</c:v>
                </c:pt>
                <c:pt idx="6885">
                  <c:v>4.1258379999999999</c:v>
                </c:pt>
                <c:pt idx="6886">
                  <c:v>4.1260009999999996</c:v>
                </c:pt>
                <c:pt idx="6887">
                  <c:v>4.1258759999999999</c:v>
                </c:pt>
                <c:pt idx="6888">
                  <c:v>4.1260240000000001</c:v>
                </c:pt>
                <c:pt idx="6889">
                  <c:v>4.1259600000000001</c:v>
                </c:pt>
                <c:pt idx="6890">
                  <c:v>4.1256120000000003</c:v>
                </c:pt>
                <c:pt idx="6891">
                  <c:v>4.1250049999999998</c:v>
                </c:pt>
                <c:pt idx="6892">
                  <c:v>4.1252259999999996</c:v>
                </c:pt>
                <c:pt idx="6893">
                  <c:v>4.1261210000000004</c:v>
                </c:pt>
                <c:pt idx="6894">
                  <c:v>4.1266790000000002</c:v>
                </c:pt>
                <c:pt idx="6895">
                  <c:v>4.1263560000000004</c:v>
                </c:pt>
                <c:pt idx="6896">
                  <c:v>4.1269169999999997</c:v>
                </c:pt>
                <c:pt idx="6897">
                  <c:v>4.1274540000000002</c:v>
                </c:pt>
                <c:pt idx="6898">
                  <c:v>4.1279339999999998</c:v>
                </c:pt>
                <c:pt idx="6899">
                  <c:v>4.1280469999999996</c:v>
                </c:pt>
                <c:pt idx="6900">
                  <c:v>4.127497</c:v>
                </c:pt>
                <c:pt idx="6901">
                  <c:v>4.1271950000000004</c:v>
                </c:pt>
                <c:pt idx="6902">
                  <c:v>4.1269229999999997</c:v>
                </c:pt>
                <c:pt idx="6903">
                  <c:v>4.1266360000000004</c:v>
                </c:pt>
                <c:pt idx="6904">
                  <c:v>4.126989</c:v>
                </c:pt>
                <c:pt idx="6905">
                  <c:v>4.1272970000000004</c:v>
                </c:pt>
                <c:pt idx="6906">
                  <c:v>4.1278129999999997</c:v>
                </c:pt>
                <c:pt idx="6907">
                  <c:v>4.128425</c:v>
                </c:pt>
                <c:pt idx="6908">
                  <c:v>4.1271839999999997</c:v>
                </c:pt>
                <c:pt idx="6909">
                  <c:v>4.1265419999999997</c:v>
                </c:pt>
                <c:pt idx="6910">
                  <c:v>4.1250289999999996</c:v>
                </c:pt>
                <c:pt idx="6911">
                  <c:v>4.1235730000000004</c:v>
                </c:pt>
                <c:pt idx="6912">
                  <c:v>4.1233409999999999</c:v>
                </c:pt>
                <c:pt idx="6913">
                  <c:v>4.1223219999999996</c:v>
                </c:pt>
                <c:pt idx="6914">
                  <c:v>4.1212429999999998</c:v>
                </c:pt>
                <c:pt idx="6915">
                  <c:v>4.1202829999999997</c:v>
                </c:pt>
                <c:pt idx="6916">
                  <c:v>4.1198170000000003</c:v>
                </c:pt>
                <c:pt idx="6917">
                  <c:v>4.1190170000000004</c:v>
                </c:pt>
                <c:pt idx="6918">
                  <c:v>4.1185989999999997</c:v>
                </c:pt>
                <c:pt idx="6919">
                  <c:v>4.1182150000000002</c:v>
                </c:pt>
                <c:pt idx="6920">
                  <c:v>4.1173859999999998</c:v>
                </c:pt>
                <c:pt idx="6921">
                  <c:v>4.1164069999999997</c:v>
                </c:pt>
                <c:pt idx="6922">
                  <c:v>4.1144109999999996</c:v>
                </c:pt>
                <c:pt idx="6923">
                  <c:v>4.1132869999999997</c:v>
                </c:pt>
                <c:pt idx="6924">
                  <c:v>4.1134199999999996</c:v>
                </c:pt>
                <c:pt idx="6925">
                  <c:v>4.1127289999999999</c:v>
                </c:pt>
                <c:pt idx="6926">
                  <c:v>4.1123900000000004</c:v>
                </c:pt>
                <c:pt idx="6927">
                  <c:v>4.1119450000000004</c:v>
                </c:pt>
                <c:pt idx="6928">
                  <c:v>4.1106619999999996</c:v>
                </c:pt>
                <c:pt idx="6929">
                  <c:v>4.1099040000000002</c:v>
                </c:pt>
                <c:pt idx="6930">
                  <c:v>4.1086510000000001</c:v>
                </c:pt>
                <c:pt idx="6931">
                  <c:v>4.1062000000000003</c:v>
                </c:pt>
                <c:pt idx="6932">
                  <c:v>4.1050800000000001</c:v>
                </c:pt>
                <c:pt idx="6933">
                  <c:v>4.1039909999999997</c:v>
                </c:pt>
                <c:pt idx="6934">
                  <c:v>4.1039120000000002</c:v>
                </c:pt>
                <c:pt idx="6935">
                  <c:v>4.1037949999999999</c:v>
                </c:pt>
                <c:pt idx="6936">
                  <c:v>4.1033530000000003</c:v>
                </c:pt>
                <c:pt idx="6937">
                  <c:v>4.1040099999999997</c:v>
                </c:pt>
                <c:pt idx="6938">
                  <c:v>4.1038569999999996</c:v>
                </c:pt>
                <c:pt idx="6939">
                  <c:v>4.1026179999999997</c:v>
                </c:pt>
                <c:pt idx="6940">
                  <c:v>4.1013609999999998</c:v>
                </c:pt>
                <c:pt idx="6941">
                  <c:v>4.101953</c:v>
                </c:pt>
                <c:pt idx="6942">
                  <c:v>4.1017640000000002</c:v>
                </c:pt>
                <c:pt idx="6943">
                  <c:v>4.1012789999999999</c:v>
                </c:pt>
                <c:pt idx="6944">
                  <c:v>4.0994890000000002</c:v>
                </c:pt>
                <c:pt idx="6945">
                  <c:v>4.0996949999999996</c:v>
                </c:pt>
                <c:pt idx="6946">
                  <c:v>4.0986909999999996</c:v>
                </c:pt>
                <c:pt idx="6947">
                  <c:v>4.0979830000000002</c:v>
                </c:pt>
                <c:pt idx="6948">
                  <c:v>4.0969230000000003</c:v>
                </c:pt>
                <c:pt idx="6949">
                  <c:v>4.0956469999999996</c:v>
                </c:pt>
                <c:pt idx="6950">
                  <c:v>4.0953489999999997</c:v>
                </c:pt>
                <c:pt idx="6951">
                  <c:v>4.0961730000000003</c:v>
                </c:pt>
                <c:pt idx="6952">
                  <c:v>4.0963370000000001</c:v>
                </c:pt>
                <c:pt idx="6953">
                  <c:v>4.0959570000000003</c:v>
                </c:pt>
                <c:pt idx="6954">
                  <c:v>4.0953819999999999</c:v>
                </c:pt>
                <c:pt idx="6955">
                  <c:v>4.0952089999999997</c:v>
                </c:pt>
                <c:pt idx="6956">
                  <c:v>4.0947380000000004</c:v>
                </c:pt>
                <c:pt idx="6957">
                  <c:v>4.0935790000000001</c:v>
                </c:pt>
                <c:pt idx="6958">
                  <c:v>4.0941349999999996</c:v>
                </c:pt>
                <c:pt idx="6959">
                  <c:v>4.0939670000000001</c:v>
                </c:pt>
                <c:pt idx="6960">
                  <c:v>4.0942350000000003</c:v>
                </c:pt>
                <c:pt idx="6961">
                  <c:v>4.0945650000000002</c:v>
                </c:pt>
                <c:pt idx="6962">
                  <c:v>4.0934850000000003</c:v>
                </c:pt>
                <c:pt idx="6963">
                  <c:v>4.0927920000000002</c:v>
                </c:pt>
                <c:pt idx="6964">
                  <c:v>4.0918460000000003</c:v>
                </c:pt>
                <c:pt idx="6965">
                  <c:v>4.0911590000000002</c:v>
                </c:pt>
                <c:pt idx="6966">
                  <c:v>4.0917209999999997</c:v>
                </c:pt>
                <c:pt idx="6967">
                  <c:v>4.0922359999999998</c:v>
                </c:pt>
                <c:pt idx="6968">
                  <c:v>4.0917870000000001</c:v>
                </c:pt>
                <c:pt idx="6969">
                  <c:v>4.0917750000000002</c:v>
                </c:pt>
                <c:pt idx="6970">
                  <c:v>4.0918089999999996</c:v>
                </c:pt>
                <c:pt idx="6971">
                  <c:v>4.0922869999999998</c:v>
                </c:pt>
                <c:pt idx="6972">
                  <c:v>4.0924459999999998</c:v>
                </c:pt>
                <c:pt idx="6973">
                  <c:v>4.0929789999999997</c:v>
                </c:pt>
                <c:pt idx="6974">
                  <c:v>4.092956</c:v>
                </c:pt>
                <c:pt idx="6975">
                  <c:v>4.0928110000000002</c:v>
                </c:pt>
                <c:pt idx="6976">
                  <c:v>4.0925070000000003</c:v>
                </c:pt>
                <c:pt idx="6977">
                  <c:v>4.091977</c:v>
                </c:pt>
                <c:pt idx="6978">
                  <c:v>4.0911770000000001</c:v>
                </c:pt>
                <c:pt idx="6979">
                  <c:v>4.0903780000000003</c:v>
                </c:pt>
                <c:pt idx="6980">
                  <c:v>4.0908439999999997</c:v>
                </c:pt>
                <c:pt idx="6981">
                  <c:v>4.0934970000000002</c:v>
                </c:pt>
                <c:pt idx="6982">
                  <c:v>4.0936950000000003</c:v>
                </c:pt>
                <c:pt idx="6983">
                  <c:v>4.0951320000000004</c:v>
                </c:pt>
                <c:pt idx="6984">
                  <c:v>4.0962050000000003</c:v>
                </c:pt>
                <c:pt idx="6985">
                  <c:v>4.0973629999999996</c:v>
                </c:pt>
                <c:pt idx="6986">
                  <c:v>4.0978300000000001</c:v>
                </c:pt>
                <c:pt idx="6987">
                  <c:v>4.0973139999999999</c:v>
                </c:pt>
                <c:pt idx="6988">
                  <c:v>4.0976610000000004</c:v>
                </c:pt>
                <c:pt idx="6989">
                  <c:v>4.0991910000000003</c:v>
                </c:pt>
                <c:pt idx="6990">
                  <c:v>4.0989370000000003</c:v>
                </c:pt>
                <c:pt idx="6991">
                  <c:v>4.0991730000000004</c:v>
                </c:pt>
                <c:pt idx="6992">
                  <c:v>4.100479</c:v>
                </c:pt>
                <c:pt idx="6993">
                  <c:v>4.1015319999999997</c:v>
                </c:pt>
                <c:pt idx="6994">
                  <c:v>4.1026360000000004</c:v>
                </c:pt>
                <c:pt idx="6995">
                  <c:v>4.1025939999999999</c:v>
                </c:pt>
                <c:pt idx="6996">
                  <c:v>4.1025229999999997</c:v>
                </c:pt>
                <c:pt idx="6997">
                  <c:v>4.1023160000000001</c:v>
                </c:pt>
                <c:pt idx="6998">
                  <c:v>4.1023259999999997</c:v>
                </c:pt>
                <c:pt idx="6999">
                  <c:v>4.1030600000000002</c:v>
                </c:pt>
                <c:pt idx="7000">
                  <c:v>4.1034680000000003</c:v>
                </c:pt>
                <c:pt idx="7001">
                  <c:v>4.1032440000000001</c:v>
                </c:pt>
                <c:pt idx="7002">
                  <c:v>4.10379</c:v>
                </c:pt>
                <c:pt idx="7003">
                  <c:v>4.1036820000000001</c:v>
                </c:pt>
                <c:pt idx="7004">
                  <c:v>4.1030939999999996</c:v>
                </c:pt>
                <c:pt idx="7005">
                  <c:v>4.1021450000000002</c:v>
                </c:pt>
                <c:pt idx="7006">
                  <c:v>4.1021150000000004</c:v>
                </c:pt>
                <c:pt idx="7007">
                  <c:v>4.1021999999999998</c:v>
                </c:pt>
                <c:pt idx="7008">
                  <c:v>4.1020260000000004</c:v>
                </c:pt>
                <c:pt idx="7009">
                  <c:v>4.102595</c:v>
                </c:pt>
                <c:pt idx="7010">
                  <c:v>4.103567</c:v>
                </c:pt>
                <c:pt idx="7011">
                  <c:v>4.103173</c:v>
                </c:pt>
                <c:pt idx="7012">
                  <c:v>4.1032739999999999</c:v>
                </c:pt>
                <c:pt idx="7013">
                  <c:v>4.104368</c:v>
                </c:pt>
                <c:pt idx="7014">
                  <c:v>4.1051349999999998</c:v>
                </c:pt>
                <c:pt idx="7015">
                  <c:v>4.1061620000000003</c:v>
                </c:pt>
                <c:pt idx="7016">
                  <c:v>4.1064759999999998</c:v>
                </c:pt>
                <c:pt idx="7017">
                  <c:v>4.1062719999999997</c:v>
                </c:pt>
                <c:pt idx="7018">
                  <c:v>4.1063090000000004</c:v>
                </c:pt>
                <c:pt idx="7019">
                  <c:v>4.1051399999999996</c:v>
                </c:pt>
                <c:pt idx="7020">
                  <c:v>4.1045720000000001</c:v>
                </c:pt>
                <c:pt idx="7021">
                  <c:v>4.1047330000000004</c:v>
                </c:pt>
                <c:pt idx="7022">
                  <c:v>4.104978</c:v>
                </c:pt>
                <c:pt idx="7023">
                  <c:v>4.1050319999999996</c:v>
                </c:pt>
                <c:pt idx="7024">
                  <c:v>4.1045819999999997</c:v>
                </c:pt>
                <c:pt idx="7025">
                  <c:v>4.1047849999999997</c:v>
                </c:pt>
                <c:pt idx="7026">
                  <c:v>4.1051219999999997</c:v>
                </c:pt>
                <c:pt idx="7027">
                  <c:v>4.1056619999999997</c:v>
                </c:pt>
                <c:pt idx="7028">
                  <c:v>4.1061430000000003</c:v>
                </c:pt>
                <c:pt idx="7029">
                  <c:v>4.1073469999999999</c:v>
                </c:pt>
                <c:pt idx="7030">
                  <c:v>4.1081960000000004</c:v>
                </c:pt>
                <c:pt idx="7031">
                  <c:v>4.1073079999999997</c:v>
                </c:pt>
                <c:pt idx="7032">
                  <c:v>4.1062909999999997</c:v>
                </c:pt>
                <c:pt idx="7033">
                  <c:v>4.1055669999999997</c:v>
                </c:pt>
                <c:pt idx="7034">
                  <c:v>4.1048559999999998</c:v>
                </c:pt>
                <c:pt idx="7035">
                  <c:v>4.1035589999999997</c:v>
                </c:pt>
                <c:pt idx="7036">
                  <c:v>4.1027319999999996</c:v>
                </c:pt>
                <c:pt idx="7037">
                  <c:v>4.1033619999999997</c:v>
                </c:pt>
                <c:pt idx="7038">
                  <c:v>4.1040720000000004</c:v>
                </c:pt>
                <c:pt idx="7039">
                  <c:v>4.1041210000000001</c:v>
                </c:pt>
                <c:pt idx="7040">
                  <c:v>4.1052780000000002</c:v>
                </c:pt>
                <c:pt idx="7041">
                  <c:v>4.1045220000000002</c:v>
                </c:pt>
                <c:pt idx="7042">
                  <c:v>4.1036089999999996</c:v>
                </c:pt>
                <c:pt idx="7043">
                  <c:v>4.102773</c:v>
                </c:pt>
                <c:pt idx="7044">
                  <c:v>4.1019389999999998</c:v>
                </c:pt>
                <c:pt idx="7045">
                  <c:v>4.1024969999999996</c:v>
                </c:pt>
                <c:pt idx="7046">
                  <c:v>4.1019189999999996</c:v>
                </c:pt>
                <c:pt idx="7047">
                  <c:v>4.1013729999999997</c:v>
                </c:pt>
                <c:pt idx="7048">
                  <c:v>4.1012589999999998</c:v>
                </c:pt>
                <c:pt idx="7049">
                  <c:v>4.1008180000000003</c:v>
                </c:pt>
                <c:pt idx="7050">
                  <c:v>4.100797</c:v>
                </c:pt>
                <c:pt idx="7051">
                  <c:v>4.1002359999999998</c:v>
                </c:pt>
                <c:pt idx="7052">
                  <c:v>4.0997669999999999</c:v>
                </c:pt>
                <c:pt idx="7053">
                  <c:v>4.0996610000000002</c:v>
                </c:pt>
                <c:pt idx="7054">
                  <c:v>4.0996639999999998</c:v>
                </c:pt>
                <c:pt idx="7055">
                  <c:v>4.100536</c:v>
                </c:pt>
                <c:pt idx="7056">
                  <c:v>4.1010479999999996</c:v>
                </c:pt>
                <c:pt idx="7057">
                  <c:v>4.1009190000000002</c:v>
                </c:pt>
                <c:pt idx="7058">
                  <c:v>4.100746</c:v>
                </c:pt>
                <c:pt idx="7059">
                  <c:v>4.1007189999999998</c:v>
                </c:pt>
                <c:pt idx="7060">
                  <c:v>4.1009310000000001</c:v>
                </c:pt>
                <c:pt idx="7061">
                  <c:v>4.1012469999999999</c:v>
                </c:pt>
                <c:pt idx="7062">
                  <c:v>4.1014559999999998</c:v>
                </c:pt>
                <c:pt idx="7063">
                  <c:v>4.1008079999999998</c:v>
                </c:pt>
                <c:pt idx="7064">
                  <c:v>4.1002039999999997</c:v>
                </c:pt>
                <c:pt idx="7065">
                  <c:v>4.1004009999999997</c:v>
                </c:pt>
                <c:pt idx="7066">
                  <c:v>4.1002140000000002</c:v>
                </c:pt>
                <c:pt idx="7067">
                  <c:v>4.0998939999999999</c:v>
                </c:pt>
                <c:pt idx="7068">
                  <c:v>4.1002049999999999</c:v>
                </c:pt>
                <c:pt idx="7069">
                  <c:v>4.1013039999999998</c:v>
                </c:pt>
                <c:pt idx="7070">
                  <c:v>4.1019620000000003</c:v>
                </c:pt>
                <c:pt idx="7071">
                  <c:v>4.1020659999999998</c:v>
                </c:pt>
                <c:pt idx="7072">
                  <c:v>4.1022259999999999</c:v>
                </c:pt>
                <c:pt idx="7073">
                  <c:v>4.102252</c:v>
                </c:pt>
                <c:pt idx="7074">
                  <c:v>4.1025239999999998</c:v>
                </c:pt>
                <c:pt idx="7075">
                  <c:v>4.1032700000000002</c:v>
                </c:pt>
                <c:pt idx="7076">
                  <c:v>4.1035190000000004</c:v>
                </c:pt>
                <c:pt idx="7077">
                  <c:v>4.1035259999999996</c:v>
                </c:pt>
                <c:pt idx="7078">
                  <c:v>4.1039539999999999</c:v>
                </c:pt>
                <c:pt idx="7079">
                  <c:v>4.103745</c:v>
                </c:pt>
                <c:pt idx="7080">
                  <c:v>4.1030059999999997</c:v>
                </c:pt>
                <c:pt idx="7081">
                  <c:v>4.1023149999999999</c:v>
                </c:pt>
                <c:pt idx="7082">
                  <c:v>4.1031500000000003</c:v>
                </c:pt>
                <c:pt idx="7083">
                  <c:v>4.1033869999999997</c:v>
                </c:pt>
                <c:pt idx="7084">
                  <c:v>4.1032570000000002</c:v>
                </c:pt>
                <c:pt idx="7085">
                  <c:v>4.1031360000000001</c:v>
                </c:pt>
                <c:pt idx="7086">
                  <c:v>4.1037850000000002</c:v>
                </c:pt>
                <c:pt idx="7087">
                  <c:v>4.1032970000000004</c:v>
                </c:pt>
                <c:pt idx="7088">
                  <c:v>4.101782</c:v>
                </c:pt>
                <c:pt idx="7089">
                  <c:v>4.1002749999999999</c:v>
                </c:pt>
                <c:pt idx="7090">
                  <c:v>4.0994159999999997</c:v>
                </c:pt>
                <c:pt idx="7091">
                  <c:v>4.0995819999999998</c:v>
                </c:pt>
                <c:pt idx="7092">
                  <c:v>4.099494</c:v>
                </c:pt>
                <c:pt idx="7093">
                  <c:v>4.0993040000000001</c:v>
                </c:pt>
                <c:pt idx="7094">
                  <c:v>4.0996269999999999</c:v>
                </c:pt>
                <c:pt idx="7095">
                  <c:v>4.0993320000000004</c:v>
                </c:pt>
                <c:pt idx="7096">
                  <c:v>4.0995949999999999</c:v>
                </c:pt>
                <c:pt idx="7097">
                  <c:v>4.0999499999999998</c:v>
                </c:pt>
                <c:pt idx="7098">
                  <c:v>4.1000670000000001</c:v>
                </c:pt>
                <c:pt idx="7099">
                  <c:v>4.1003059999999998</c:v>
                </c:pt>
                <c:pt idx="7100">
                  <c:v>4.1003910000000001</c:v>
                </c:pt>
                <c:pt idx="7101">
                  <c:v>4.1010150000000003</c:v>
                </c:pt>
                <c:pt idx="7102">
                  <c:v>4.1006200000000002</c:v>
                </c:pt>
                <c:pt idx="7103">
                  <c:v>4.1007680000000004</c:v>
                </c:pt>
                <c:pt idx="7104">
                  <c:v>4.1008599999999999</c:v>
                </c:pt>
                <c:pt idx="7105">
                  <c:v>4.1002960000000002</c:v>
                </c:pt>
                <c:pt idx="7106">
                  <c:v>4.1002130000000001</c:v>
                </c:pt>
                <c:pt idx="7107">
                  <c:v>4.1005919999999998</c:v>
                </c:pt>
                <c:pt idx="7108">
                  <c:v>4.1004139999999998</c:v>
                </c:pt>
                <c:pt idx="7109">
                  <c:v>4.1004610000000001</c:v>
                </c:pt>
                <c:pt idx="7110">
                  <c:v>4.0998749999999999</c:v>
                </c:pt>
                <c:pt idx="7111">
                  <c:v>4.0996969999999999</c:v>
                </c:pt>
                <c:pt idx="7112">
                  <c:v>4.1003080000000001</c:v>
                </c:pt>
                <c:pt idx="7113">
                  <c:v>4.1007629999999997</c:v>
                </c:pt>
                <c:pt idx="7114">
                  <c:v>4.1010299999999997</c:v>
                </c:pt>
                <c:pt idx="7115">
                  <c:v>4.1012230000000001</c:v>
                </c:pt>
                <c:pt idx="7116">
                  <c:v>4.1015079999999999</c:v>
                </c:pt>
                <c:pt idx="7117">
                  <c:v>4.1016399999999997</c:v>
                </c:pt>
                <c:pt idx="7118">
                  <c:v>4.1013640000000002</c:v>
                </c:pt>
                <c:pt idx="7119">
                  <c:v>4.1005130000000003</c:v>
                </c:pt>
                <c:pt idx="7120">
                  <c:v>4.0997130000000004</c:v>
                </c:pt>
                <c:pt idx="7121">
                  <c:v>4.0994840000000003</c:v>
                </c:pt>
                <c:pt idx="7122">
                  <c:v>4.0988990000000003</c:v>
                </c:pt>
                <c:pt idx="7123">
                  <c:v>4.0982450000000004</c:v>
                </c:pt>
                <c:pt idx="7124">
                  <c:v>4.0981589999999999</c:v>
                </c:pt>
                <c:pt idx="7125">
                  <c:v>4.0978560000000002</c:v>
                </c:pt>
                <c:pt idx="7126">
                  <c:v>4.0972489999999997</c:v>
                </c:pt>
                <c:pt idx="7127">
                  <c:v>4.0966370000000003</c:v>
                </c:pt>
                <c:pt idx="7128">
                  <c:v>4.0961879999999997</c:v>
                </c:pt>
                <c:pt idx="7129">
                  <c:v>4.0960549999999998</c:v>
                </c:pt>
                <c:pt idx="7130">
                  <c:v>4.0960739999999998</c:v>
                </c:pt>
                <c:pt idx="7131">
                  <c:v>4.0959279999999998</c:v>
                </c:pt>
                <c:pt idx="7132">
                  <c:v>4.0954319999999997</c:v>
                </c:pt>
                <c:pt idx="7133">
                  <c:v>4.0947230000000001</c:v>
                </c:pt>
                <c:pt idx="7134">
                  <c:v>4.0938910000000002</c:v>
                </c:pt>
                <c:pt idx="7135">
                  <c:v>4.0934840000000001</c:v>
                </c:pt>
                <c:pt idx="7136">
                  <c:v>4.0934809999999997</c:v>
                </c:pt>
                <c:pt idx="7137">
                  <c:v>4.0941510000000001</c:v>
                </c:pt>
                <c:pt idx="7138">
                  <c:v>4.0955729999999999</c:v>
                </c:pt>
                <c:pt idx="7139">
                  <c:v>4.0959560000000002</c:v>
                </c:pt>
                <c:pt idx="7140">
                  <c:v>4.0958209999999999</c:v>
                </c:pt>
                <c:pt idx="7141">
                  <c:v>4.0957359999999996</c:v>
                </c:pt>
                <c:pt idx="7142">
                  <c:v>4.0962969999999999</c:v>
                </c:pt>
                <c:pt idx="7143">
                  <c:v>4.096438</c:v>
                </c:pt>
                <c:pt idx="7144">
                  <c:v>4.0959919999999999</c:v>
                </c:pt>
                <c:pt idx="7145">
                  <c:v>4.0959469999999998</c:v>
                </c:pt>
                <c:pt idx="7146">
                  <c:v>4.095593</c:v>
                </c:pt>
                <c:pt idx="7147">
                  <c:v>4.0949949999999999</c:v>
                </c:pt>
                <c:pt idx="7148">
                  <c:v>4.0944690000000001</c:v>
                </c:pt>
                <c:pt idx="7149">
                  <c:v>4.094061</c:v>
                </c:pt>
                <c:pt idx="7150">
                  <c:v>4.0936240000000002</c:v>
                </c:pt>
                <c:pt idx="7151">
                  <c:v>4.0929149999999996</c:v>
                </c:pt>
                <c:pt idx="7152">
                  <c:v>4.0924829999999996</c:v>
                </c:pt>
                <c:pt idx="7153">
                  <c:v>4.0924950000000004</c:v>
                </c:pt>
                <c:pt idx="7154">
                  <c:v>4.0920940000000003</c:v>
                </c:pt>
                <c:pt idx="7155">
                  <c:v>4.0915819999999998</c:v>
                </c:pt>
                <c:pt idx="7156">
                  <c:v>4.0909500000000003</c:v>
                </c:pt>
                <c:pt idx="7157">
                  <c:v>4.0900840000000001</c:v>
                </c:pt>
                <c:pt idx="7158">
                  <c:v>4.0899700000000001</c:v>
                </c:pt>
                <c:pt idx="7159">
                  <c:v>4.090122</c:v>
                </c:pt>
                <c:pt idx="7160">
                  <c:v>4.0901639999999997</c:v>
                </c:pt>
                <c:pt idx="7161">
                  <c:v>4.0895999999999999</c:v>
                </c:pt>
                <c:pt idx="7162">
                  <c:v>4.0888730000000004</c:v>
                </c:pt>
                <c:pt idx="7163">
                  <c:v>4.0883180000000001</c:v>
                </c:pt>
                <c:pt idx="7164">
                  <c:v>4.0878319999999997</c:v>
                </c:pt>
                <c:pt idx="7165">
                  <c:v>4.0873699999999999</c:v>
                </c:pt>
                <c:pt idx="7166">
                  <c:v>4.0861850000000004</c:v>
                </c:pt>
                <c:pt idx="7167">
                  <c:v>4.0856240000000001</c:v>
                </c:pt>
                <c:pt idx="7168">
                  <c:v>4.0856430000000001</c:v>
                </c:pt>
                <c:pt idx="7169">
                  <c:v>4.0857169999999998</c:v>
                </c:pt>
                <c:pt idx="7170">
                  <c:v>4.0862170000000004</c:v>
                </c:pt>
                <c:pt idx="7171">
                  <c:v>4.0859509999999997</c:v>
                </c:pt>
                <c:pt idx="7172">
                  <c:v>4.0851369999999996</c:v>
                </c:pt>
                <c:pt idx="7173">
                  <c:v>4.0848579999999997</c:v>
                </c:pt>
                <c:pt idx="7174">
                  <c:v>4.0844899999999997</c:v>
                </c:pt>
                <c:pt idx="7175">
                  <c:v>4.0844969999999998</c:v>
                </c:pt>
                <c:pt idx="7176">
                  <c:v>4.0849130000000002</c:v>
                </c:pt>
                <c:pt idx="7177">
                  <c:v>4.0848959999999996</c:v>
                </c:pt>
                <c:pt idx="7178">
                  <c:v>4.0852079999999997</c:v>
                </c:pt>
                <c:pt idx="7179">
                  <c:v>4.085134</c:v>
                </c:pt>
                <c:pt idx="7180">
                  <c:v>4.0853719999999996</c:v>
                </c:pt>
                <c:pt idx="7181">
                  <c:v>4.0846790000000004</c:v>
                </c:pt>
                <c:pt idx="7182">
                  <c:v>4.0848709999999997</c:v>
                </c:pt>
                <c:pt idx="7183">
                  <c:v>4.0856009999999996</c:v>
                </c:pt>
                <c:pt idx="7184">
                  <c:v>4.0859420000000002</c:v>
                </c:pt>
                <c:pt idx="7185">
                  <c:v>4.086087</c:v>
                </c:pt>
                <c:pt idx="7186">
                  <c:v>4.0860810000000001</c:v>
                </c:pt>
                <c:pt idx="7187">
                  <c:v>4.085985</c:v>
                </c:pt>
                <c:pt idx="7188">
                  <c:v>4.0850989999999996</c:v>
                </c:pt>
                <c:pt idx="7189">
                  <c:v>4.0847199999999999</c:v>
                </c:pt>
                <c:pt idx="7190">
                  <c:v>4.0851379999999997</c:v>
                </c:pt>
                <c:pt idx="7191">
                  <c:v>4.0850770000000001</c:v>
                </c:pt>
                <c:pt idx="7192">
                  <c:v>4.0846970000000002</c:v>
                </c:pt>
                <c:pt idx="7193">
                  <c:v>4.0839100000000004</c:v>
                </c:pt>
                <c:pt idx="7194">
                  <c:v>4.0837349999999999</c:v>
                </c:pt>
                <c:pt idx="7195">
                  <c:v>4.0832470000000001</c:v>
                </c:pt>
                <c:pt idx="7196">
                  <c:v>4.0833950000000003</c:v>
                </c:pt>
                <c:pt idx="7197">
                  <c:v>4.0838010000000002</c:v>
                </c:pt>
                <c:pt idx="7198">
                  <c:v>4.0838700000000001</c:v>
                </c:pt>
                <c:pt idx="7199">
                  <c:v>4.0837719999999997</c:v>
                </c:pt>
                <c:pt idx="7200">
                  <c:v>4.0835590000000002</c:v>
                </c:pt>
                <c:pt idx="7201">
                  <c:v>4.0832850000000001</c:v>
                </c:pt>
                <c:pt idx="7202">
                  <c:v>4.0826409999999997</c:v>
                </c:pt>
                <c:pt idx="7203">
                  <c:v>4.0823660000000004</c:v>
                </c:pt>
                <c:pt idx="7204">
                  <c:v>4.0816809999999997</c:v>
                </c:pt>
                <c:pt idx="7205">
                  <c:v>4.0821009999999998</c:v>
                </c:pt>
                <c:pt idx="7206">
                  <c:v>4.0819720000000004</c:v>
                </c:pt>
                <c:pt idx="7207">
                  <c:v>4.0826029999999998</c:v>
                </c:pt>
                <c:pt idx="7208">
                  <c:v>4.0830539999999997</c:v>
                </c:pt>
                <c:pt idx="7209">
                  <c:v>4.0828350000000002</c:v>
                </c:pt>
                <c:pt idx="7210">
                  <c:v>4.0822529999999997</c:v>
                </c:pt>
                <c:pt idx="7211">
                  <c:v>4.0822029999999998</c:v>
                </c:pt>
                <c:pt idx="7212">
                  <c:v>4.0819619999999999</c:v>
                </c:pt>
                <c:pt idx="7213">
                  <c:v>4.081277</c:v>
                </c:pt>
                <c:pt idx="7214">
                  <c:v>4.0819559999999999</c:v>
                </c:pt>
                <c:pt idx="7215">
                  <c:v>4.0813550000000003</c:v>
                </c:pt>
                <c:pt idx="7216">
                  <c:v>4.0815630000000001</c:v>
                </c:pt>
                <c:pt idx="7217">
                  <c:v>4.0823669999999996</c:v>
                </c:pt>
                <c:pt idx="7218">
                  <c:v>4.0820990000000004</c:v>
                </c:pt>
                <c:pt idx="7219">
                  <c:v>4.0823830000000001</c:v>
                </c:pt>
                <c:pt idx="7220">
                  <c:v>4.0821810000000003</c:v>
                </c:pt>
                <c:pt idx="7221">
                  <c:v>4.081887</c:v>
                </c:pt>
                <c:pt idx="7222">
                  <c:v>4.0829129999999996</c:v>
                </c:pt>
                <c:pt idx="7223">
                  <c:v>4.0833959999999996</c:v>
                </c:pt>
                <c:pt idx="7224">
                  <c:v>4.08338</c:v>
                </c:pt>
                <c:pt idx="7225">
                  <c:v>4.0832629999999996</c:v>
                </c:pt>
                <c:pt idx="7226">
                  <c:v>4.082579</c:v>
                </c:pt>
                <c:pt idx="7227">
                  <c:v>4.0828430000000004</c:v>
                </c:pt>
                <c:pt idx="7228">
                  <c:v>4.0823710000000002</c:v>
                </c:pt>
                <c:pt idx="7229">
                  <c:v>4.0817069999999998</c:v>
                </c:pt>
                <c:pt idx="7230">
                  <c:v>4.0808249999999999</c:v>
                </c:pt>
                <c:pt idx="7231">
                  <c:v>4.0811900000000003</c:v>
                </c:pt>
                <c:pt idx="7232">
                  <c:v>4.0808429999999998</c:v>
                </c:pt>
                <c:pt idx="7233">
                  <c:v>4.0802459999999998</c:v>
                </c:pt>
                <c:pt idx="7234">
                  <c:v>4.0804799999999997</c:v>
                </c:pt>
                <c:pt idx="7235">
                  <c:v>4.0801790000000002</c:v>
                </c:pt>
                <c:pt idx="7236">
                  <c:v>4.0794920000000001</c:v>
                </c:pt>
                <c:pt idx="7237">
                  <c:v>4.0790309999999996</c:v>
                </c:pt>
                <c:pt idx="7238">
                  <c:v>4.0778319999999999</c:v>
                </c:pt>
                <c:pt idx="7239">
                  <c:v>4.0772950000000003</c:v>
                </c:pt>
                <c:pt idx="7240">
                  <c:v>4.0767749999999996</c:v>
                </c:pt>
                <c:pt idx="7241">
                  <c:v>4.0759319999999999</c:v>
                </c:pt>
                <c:pt idx="7242">
                  <c:v>4.0755109999999997</c:v>
                </c:pt>
                <c:pt idx="7243">
                  <c:v>4.0756209999999999</c:v>
                </c:pt>
                <c:pt idx="7244">
                  <c:v>4.0759410000000003</c:v>
                </c:pt>
                <c:pt idx="7245">
                  <c:v>4.0763559999999996</c:v>
                </c:pt>
                <c:pt idx="7246">
                  <c:v>4.0764129999999996</c:v>
                </c:pt>
                <c:pt idx="7247">
                  <c:v>4.0768329999999997</c:v>
                </c:pt>
                <c:pt idx="7248">
                  <c:v>4.0769919999999997</c:v>
                </c:pt>
                <c:pt idx="7249">
                  <c:v>4.0780289999999999</c:v>
                </c:pt>
                <c:pt idx="7250">
                  <c:v>4.0787940000000003</c:v>
                </c:pt>
                <c:pt idx="7251">
                  <c:v>4.0792200000000003</c:v>
                </c:pt>
                <c:pt idx="7252">
                  <c:v>4.0797169999999996</c:v>
                </c:pt>
                <c:pt idx="7253">
                  <c:v>4.0796669999999997</c:v>
                </c:pt>
                <c:pt idx="7254">
                  <c:v>4.0811070000000003</c:v>
                </c:pt>
                <c:pt idx="7255">
                  <c:v>4.0810310000000003</c:v>
                </c:pt>
                <c:pt idx="7256">
                  <c:v>4.0809449999999998</c:v>
                </c:pt>
                <c:pt idx="7257">
                  <c:v>4.0805400000000001</c:v>
                </c:pt>
                <c:pt idx="7258">
                  <c:v>4.0796900000000003</c:v>
                </c:pt>
                <c:pt idx="7259">
                  <c:v>4.0803729999999998</c:v>
                </c:pt>
                <c:pt idx="7260">
                  <c:v>4.0803070000000004</c:v>
                </c:pt>
                <c:pt idx="7261">
                  <c:v>4.0804099999999996</c:v>
                </c:pt>
                <c:pt idx="7262">
                  <c:v>4.080749</c:v>
                </c:pt>
                <c:pt idx="7263">
                  <c:v>4.0811719999999996</c:v>
                </c:pt>
                <c:pt idx="7264">
                  <c:v>4.0806050000000003</c:v>
                </c:pt>
                <c:pt idx="7265">
                  <c:v>4.0817629999999996</c:v>
                </c:pt>
                <c:pt idx="7266">
                  <c:v>4.0818490000000001</c:v>
                </c:pt>
                <c:pt idx="7267">
                  <c:v>4.0804790000000004</c:v>
                </c:pt>
                <c:pt idx="7268">
                  <c:v>4.0809579999999999</c:v>
                </c:pt>
                <c:pt idx="7269">
                  <c:v>4.080641</c:v>
                </c:pt>
                <c:pt idx="7270">
                  <c:v>4.0809350000000002</c:v>
                </c:pt>
                <c:pt idx="7271">
                  <c:v>4.0813139999999999</c:v>
                </c:pt>
                <c:pt idx="7272">
                  <c:v>4.0806040000000001</c:v>
                </c:pt>
                <c:pt idx="7273">
                  <c:v>4.0802290000000001</c:v>
                </c:pt>
                <c:pt idx="7274">
                  <c:v>4.0797939999999997</c:v>
                </c:pt>
                <c:pt idx="7275">
                  <c:v>4.0792929999999998</c:v>
                </c:pt>
                <c:pt idx="7276">
                  <c:v>4.0795089999999998</c:v>
                </c:pt>
                <c:pt idx="7277">
                  <c:v>4.079218</c:v>
                </c:pt>
                <c:pt idx="7278">
                  <c:v>4.0801429999999996</c:v>
                </c:pt>
                <c:pt idx="7279">
                  <c:v>4.0806630000000004</c:v>
                </c:pt>
                <c:pt idx="7280">
                  <c:v>4.0814269999999997</c:v>
                </c:pt>
                <c:pt idx="7281">
                  <c:v>4.0821079999999998</c:v>
                </c:pt>
                <c:pt idx="7282">
                  <c:v>4.0820629999999998</c:v>
                </c:pt>
                <c:pt idx="7283">
                  <c:v>4.081188</c:v>
                </c:pt>
                <c:pt idx="7284">
                  <c:v>4.0809030000000002</c:v>
                </c:pt>
                <c:pt idx="7285">
                  <c:v>4.0813810000000004</c:v>
                </c:pt>
                <c:pt idx="7286">
                  <c:v>4.0828189999999998</c:v>
                </c:pt>
                <c:pt idx="7287">
                  <c:v>4.0823799999999997</c:v>
                </c:pt>
                <c:pt idx="7288">
                  <c:v>4.0827299999999997</c:v>
                </c:pt>
                <c:pt idx="7289">
                  <c:v>4.0838669999999997</c:v>
                </c:pt>
                <c:pt idx="7290">
                  <c:v>4.0839559999999997</c:v>
                </c:pt>
                <c:pt idx="7291">
                  <c:v>4.0843689999999997</c:v>
                </c:pt>
                <c:pt idx="7292">
                  <c:v>4.0837960000000004</c:v>
                </c:pt>
                <c:pt idx="7293">
                  <c:v>4.0847870000000004</c:v>
                </c:pt>
                <c:pt idx="7294">
                  <c:v>4.0851740000000003</c:v>
                </c:pt>
                <c:pt idx="7295">
                  <c:v>4.084746</c:v>
                </c:pt>
                <c:pt idx="7296">
                  <c:v>4.0841200000000004</c:v>
                </c:pt>
                <c:pt idx="7297">
                  <c:v>4.0831410000000004</c:v>
                </c:pt>
                <c:pt idx="7298">
                  <c:v>4.0823660000000004</c:v>
                </c:pt>
                <c:pt idx="7299">
                  <c:v>4.0813949999999997</c:v>
                </c:pt>
                <c:pt idx="7300">
                  <c:v>4.0807979999999997</c:v>
                </c:pt>
                <c:pt idx="7301">
                  <c:v>4.0810009999999997</c:v>
                </c:pt>
                <c:pt idx="7302">
                  <c:v>4.0808559999999998</c:v>
                </c:pt>
                <c:pt idx="7303">
                  <c:v>4.0814700000000004</c:v>
                </c:pt>
                <c:pt idx="7304">
                  <c:v>4.0815729999999997</c:v>
                </c:pt>
                <c:pt idx="7305">
                  <c:v>4.081772</c:v>
                </c:pt>
                <c:pt idx="7306">
                  <c:v>4.0813579999999998</c:v>
                </c:pt>
                <c:pt idx="7307">
                  <c:v>4.0814779999999997</c:v>
                </c:pt>
                <c:pt idx="7308">
                  <c:v>4.0818089999999998</c:v>
                </c:pt>
                <c:pt idx="7309">
                  <c:v>4.0811700000000002</c:v>
                </c:pt>
                <c:pt idx="7310">
                  <c:v>4.080584</c:v>
                </c:pt>
                <c:pt idx="7311">
                  <c:v>4.0798360000000002</c:v>
                </c:pt>
                <c:pt idx="7312">
                  <c:v>4.0794119999999996</c:v>
                </c:pt>
                <c:pt idx="7313">
                  <c:v>4.0794119999999996</c:v>
                </c:pt>
                <c:pt idx="7314">
                  <c:v>4.0794309999999996</c:v>
                </c:pt>
                <c:pt idx="7315">
                  <c:v>4.0789600000000004</c:v>
                </c:pt>
                <c:pt idx="7316">
                  <c:v>4.0786499999999997</c:v>
                </c:pt>
                <c:pt idx="7317">
                  <c:v>4.0784409999999998</c:v>
                </c:pt>
                <c:pt idx="7318">
                  <c:v>4.0785390000000001</c:v>
                </c:pt>
                <c:pt idx="7319">
                  <c:v>4.0781980000000004</c:v>
                </c:pt>
                <c:pt idx="7320">
                  <c:v>4.0778860000000003</c:v>
                </c:pt>
                <c:pt idx="7321">
                  <c:v>4.077909</c:v>
                </c:pt>
                <c:pt idx="7322">
                  <c:v>4.0782509999999998</c:v>
                </c:pt>
                <c:pt idx="7323">
                  <c:v>4.0787339999999999</c:v>
                </c:pt>
                <c:pt idx="7324">
                  <c:v>4.0792780000000004</c:v>
                </c:pt>
                <c:pt idx="7325">
                  <c:v>4.0795960000000004</c:v>
                </c:pt>
                <c:pt idx="7326">
                  <c:v>4.0801679999999996</c:v>
                </c:pt>
                <c:pt idx="7327">
                  <c:v>4.080908</c:v>
                </c:pt>
                <c:pt idx="7328">
                  <c:v>4.0804119999999999</c:v>
                </c:pt>
                <c:pt idx="7329">
                  <c:v>4.0798680000000003</c:v>
                </c:pt>
                <c:pt idx="7330">
                  <c:v>4.0795919999999999</c:v>
                </c:pt>
                <c:pt idx="7331">
                  <c:v>4.078894</c:v>
                </c:pt>
                <c:pt idx="7332">
                  <c:v>4.0788330000000004</c:v>
                </c:pt>
                <c:pt idx="7333">
                  <c:v>4.0788460000000004</c:v>
                </c:pt>
                <c:pt idx="7334">
                  <c:v>4.0780890000000003</c:v>
                </c:pt>
                <c:pt idx="7335">
                  <c:v>4.0765700000000002</c:v>
                </c:pt>
                <c:pt idx="7336">
                  <c:v>4.0755319999999999</c:v>
                </c:pt>
                <c:pt idx="7337">
                  <c:v>4.0755499999999998</c:v>
                </c:pt>
                <c:pt idx="7338">
                  <c:v>4.0758020000000004</c:v>
                </c:pt>
                <c:pt idx="7339">
                  <c:v>4.0754999999999999</c:v>
                </c:pt>
                <c:pt idx="7340">
                  <c:v>4.0750010000000003</c:v>
                </c:pt>
                <c:pt idx="7341">
                  <c:v>4.0751900000000001</c:v>
                </c:pt>
                <c:pt idx="7342">
                  <c:v>4.0754760000000001</c:v>
                </c:pt>
                <c:pt idx="7343">
                  <c:v>4.0744579999999999</c:v>
                </c:pt>
                <c:pt idx="7344">
                  <c:v>4.0734830000000004</c:v>
                </c:pt>
                <c:pt idx="7345">
                  <c:v>4.0735450000000002</c:v>
                </c:pt>
                <c:pt idx="7346">
                  <c:v>4.0743489999999998</c:v>
                </c:pt>
                <c:pt idx="7347">
                  <c:v>4.0748480000000002</c:v>
                </c:pt>
                <c:pt idx="7348">
                  <c:v>4.0752639999999998</c:v>
                </c:pt>
                <c:pt idx="7349">
                  <c:v>4.0752230000000003</c:v>
                </c:pt>
                <c:pt idx="7350">
                  <c:v>4.0749610000000001</c:v>
                </c:pt>
                <c:pt idx="7351">
                  <c:v>4.0744819999999997</c:v>
                </c:pt>
                <c:pt idx="7352">
                  <c:v>4.0745899999999997</c:v>
                </c:pt>
                <c:pt idx="7353">
                  <c:v>4.074376</c:v>
                </c:pt>
                <c:pt idx="7354">
                  <c:v>4.0739260000000002</c:v>
                </c:pt>
                <c:pt idx="7355">
                  <c:v>4.0732559999999998</c:v>
                </c:pt>
                <c:pt idx="7356">
                  <c:v>4.0740400000000001</c:v>
                </c:pt>
                <c:pt idx="7357">
                  <c:v>4.0740059999999998</c:v>
                </c:pt>
                <c:pt idx="7358">
                  <c:v>4.0729579999999999</c:v>
                </c:pt>
                <c:pt idx="7359">
                  <c:v>4.0729179999999996</c:v>
                </c:pt>
                <c:pt idx="7360">
                  <c:v>4.0734620000000001</c:v>
                </c:pt>
                <c:pt idx="7361">
                  <c:v>4.0735029999999997</c:v>
                </c:pt>
                <c:pt idx="7362">
                  <c:v>4.074446</c:v>
                </c:pt>
                <c:pt idx="7363">
                  <c:v>4.0744879999999997</c:v>
                </c:pt>
                <c:pt idx="7364">
                  <c:v>4.0742859999999999</c:v>
                </c:pt>
                <c:pt idx="7365">
                  <c:v>4.07409</c:v>
                </c:pt>
                <c:pt idx="7366">
                  <c:v>4.0734849999999998</c:v>
                </c:pt>
                <c:pt idx="7367">
                  <c:v>4.0734649999999997</c:v>
                </c:pt>
                <c:pt idx="7368">
                  <c:v>4.0733990000000002</c:v>
                </c:pt>
                <c:pt idx="7369">
                  <c:v>4.073143</c:v>
                </c:pt>
                <c:pt idx="7370">
                  <c:v>4.0733180000000004</c:v>
                </c:pt>
                <c:pt idx="7371">
                  <c:v>4.0732499999999998</c:v>
                </c:pt>
                <c:pt idx="7372">
                  <c:v>4.0722579999999997</c:v>
                </c:pt>
                <c:pt idx="7373">
                  <c:v>4.0715570000000003</c:v>
                </c:pt>
                <c:pt idx="7374">
                  <c:v>4.0711219999999999</c:v>
                </c:pt>
                <c:pt idx="7375">
                  <c:v>4.0707880000000003</c:v>
                </c:pt>
                <c:pt idx="7376">
                  <c:v>4.0705559999999998</c:v>
                </c:pt>
                <c:pt idx="7377">
                  <c:v>4.0701549999999997</c:v>
                </c:pt>
                <c:pt idx="7378">
                  <c:v>4.0702949999999998</c:v>
                </c:pt>
                <c:pt idx="7379">
                  <c:v>4.0704539999999998</c:v>
                </c:pt>
                <c:pt idx="7380">
                  <c:v>4.0702389999999999</c:v>
                </c:pt>
                <c:pt idx="7381">
                  <c:v>4.070697</c:v>
                </c:pt>
                <c:pt idx="7382">
                  <c:v>4.0710170000000003</c:v>
                </c:pt>
                <c:pt idx="7383">
                  <c:v>4.0713949999999999</c:v>
                </c:pt>
                <c:pt idx="7384">
                  <c:v>4.0726180000000003</c:v>
                </c:pt>
                <c:pt idx="7385">
                  <c:v>4.0742390000000004</c:v>
                </c:pt>
                <c:pt idx="7386">
                  <c:v>4.0757839999999996</c:v>
                </c:pt>
                <c:pt idx="7387">
                  <c:v>4.0760009999999998</c:v>
                </c:pt>
                <c:pt idx="7388">
                  <c:v>4.0755410000000003</c:v>
                </c:pt>
                <c:pt idx="7389">
                  <c:v>4.0751860000000004</c:v>
                </c:pt>
                <c:pt idx="7390">
                  <c:v>4.0747070000000001</c:v>
                </c:pt>
                <c:pt idx="7391">
                  <c:v>4.0743349999999996</c:v>
                </c:pt>
                <c:pt idx="7392">
                  <c:v>4.0740769999999999</c:v>
                </c:pt>
                <c:pt idx="7393">
                  <c:v>4.0738839999999996</c:v>
                </c:pt>
                <c:pt idx="7394">
                  <c:v>4.0736140000000001</c:v>
                </c:pt>
                <c:pt idx="7395">
                  <c:v>4.0733379999999997</c:v>
                </c:pt>
                <c:pt idx="7396">
                  <c:v>4.0734649999999997</c:v>
                </c:pt>
                <c:pt idx="7397">
                  <c:v>4.073296</c:v>
                </c:pt>
                <c:pt idx="7398">
                  <c:v>4.0729439999999997</c:v>
                </c:pt>
                <c:pt idx="7399">
                  <c:v>4.0725499999999997</c:v>
                </c:pt>
                <c:pt idx="7400">
                  <c:v>4.0721069999999999</c:v>
                </c:pt>
                <c:pt idx="7401">
                  <c:v>4.0723320000000003</c:v>
                </c:pt>
                <c:pt idx="7402">
                  <c:v>4.072978</c:v>
                </c:pt>
                <c:pt idx="7403">
                  <c:v>4.0733699999999997</c:v>
                </c:pt>
                <c:pt idx="7404">
                  <c:v>4.0729930000000003</c:v>
                </c:pt>
                <c:pt idx="7405">
                  <c:v>4.0726339999999999</c:v>
                </c:pt>
                <c:pt idx="7406">
                  <c:v>4.072508</c:v>
                </c:pt>
                <c:pt idx="7407">
                  <c:v>4.0724549999999997</c:v>
                </c:pt>
                <c:pt idx="7408">
                  <c:v>4.072641</c:v>
                </c:pt>
                <c:pt idx="7409">
                  <c:v>4.0727080000000004</c:v>
                </c:pt>
                <c:pt idx="7410">
                  <c:v>4.0719989999999999</c:v>
                </c:pt>
                <c:pt idx="7411">
                  <c:v>4.0715919999999999</c:v>
                </c:pt>
                <c:pt idx="7412">
                  <c:v>4.0710059999999997</c:v>
                </c:pt>
                <c:pt idx="7413">
                  <c:v>4.0703529999999999</c:v>
                </c:pt>
                <c:pt idx="7414">
                  <c:v>4.07057</c:v>
                </c:pt>
                <c:pt idx="7415">
                  <c:v>4.0709739999999996</c:v>
                </c:pt>
                <c:pt idx="7416">
                  <c:v>4.0718500000000004</c:v>
                </c:pt>
                <c:pt idx="7417">
                  <c:v>4.0729730000000002</c:v>
                </c:pt>
                <c:pt idx="7418">
                  <c:v>4.0731760000000001</c:v>
                </c:pt>
                <c:pt idx="7419">
                  <c:v>4.0730909999999998</c:v>
                </c:pt>
                <c:pt idx="7420">
                  <c:v>4.0724260000000001</c:v>
                </c:pt>
                <c:pt idx="7421">
                  <c:v>4.0717059999999998</c:v>
                </c:pt>
                <c:pt idx="7422">
                  <c:v>4.0721980000000002</c:v>
                </c:pt>
                <c:pt idx="7423">
                  <c:v>4.0725259999999999</c:v>
                </c:pt>
                <c:pt idx="7424">
                  <c:v>4.0727370000000001</c:v>
                </c:pt>
                <c:pt idx="7425">
                  <c:v>4.0726449999999996</c:v>
                </c:pt>
                <c:pt idx="7426">
                  <c:v>4.072139</c:v>
                </c:pt>
                <c:pt idx="7427">
                  <c:v>4.0715339999999998</c:v>
                </c:pt>
                <c:pt idx="7428">
                  <c:v>4.0707620000000002</c:v>
                </c:pt>
                <c:pt idx="7429">
                  <c:v>4.0706519999999999</c:v>
                </c:pt>
                <c:pt idx="7430">
                  <c:v>4.070684</c:v>
                </c:pt>
                <c:pt idx="7431">
                  <c:v>4.0699100000000001</c:v>
                </c:pt>
                <c:pt idx="7432">
                  <c:v>4.069223</c:v>
                </c:pt>
                <c:pt idx="7433">
                  <c:v>4.0690090000000003</c:v>
                </c:pt>
                <c:pt idx="7434">
                  <c:v>4.068181</c:v>
                </c:pt>
                <c:pt idx="7435">
                  <c:v>4.0671629999999999</c:v>
                </c:pt>
                <c:pt idx="7436">
                  <c:v>4.0655140000000003</c:v>
                </c:pt>
                <c:pt idx="7437">
                  <c:v>4.0642899999999997</c:v>
                </c:pt>
                <c:pt idx="7438">
                  <c:v>4.0641579999999999</c:v>
                </c:pt>
                <c:pt idx="7439">
                  <c:v>4.0643010000000004</c:v>
                </c:pt>
                <c:pt idx="7440">
                  <c:v>4.0647679999999999</c:v>
                </c:pt>
                <c:pt idx="7441">
                  <c:v>4.0648619999999998</c:v>
                </c:pt>
                <c:pt idx="7442">
                  <c:v>4.0643099999999999</c:v>
                </c:pt>
                <c:pt idx="7443">
                  <c:v>4.0647890000000002</c:v>
                </c:pt>
                <c:pt idx="7444">
                  <c:v>4.065207</c:v>
                </c:pt>
                <c:pt idx="7445">
                  <c:v>4.065912</c:v>
                </c:pt>
                <c:pt idx="7446">
                  <c:v>4.0652780000000002</c:v>
                </c:pt>
                <c:pt idx="7447">
                  <c:v>4.0643760000000002</c:v>
                </c:pt>
                <c:pt idx="7448">
                  <c:v>4.0649629999999997</c:v>
                </c:pt>
                <c:pt idx="7449">
                  <c:v>4.0649389999999999</c:v>
                </c:pt>
                <c:pt idx="7450">
                  <c:v>4.0651700000000002</c:v>
                </c:pt>
                <c:pt idx="7451">
                  <c:v>4.0654370000000002</c:v>
                </c:pt>
                <c:pt idx="7452">
                  <c:v>4.0655190000000001</c:v>
                </c:pt>
                <c:pt idx="7453">
                  <c:v>4.0645949999999997</c:v>
                </c:pt>
                <c:pt idx="7454">
                  <c:v>4.0648340000000003</c:v>
                </c:pt>
                <c:pt idx="7455">
                  <c:v>4.0653629999999996</c:v>
                </c:pt>
                <c:pt idx="7456">
                  <c:v>4.0655400000000004</c:v>
                </c:pt>
                <c:pt idx="7457">
                  <c:v>4.0655460000000003</c:v>
                </c:pt>
                <c:pt idx="7458">
                  <c:v>4.0656929999999996</c:v>
                </c:pt>
                <c:pt idx="7459">
                  <c:v>4.065804</c:v>
                </c:pt>
                <c:pt idx="7460">
                  <c:v>4.0656819999999998</c:v>
                </c:pt>
                <c:pt idx="7461">
                  <c:v>4.0665209999999998</c:v>
                </c:pt>
                <c:pt idx="7462">
                  <c:v>4.0668509999999998</c:v>
                </c:pt>
                <c:pt idx="7463">
                  <c:v>4.0680420000000002</c:v>
                </c:pt>
                <c:pt idx="7464">
                  <c:v>4.067901</c:v>
                </c:pt>
                <c:pt idx="7465">
                  <c:v>4.0679619999999996</c:v>
                </c:pt>
                <c:pt idx="7466">
                  <c:v>4.0681190000000003</c:v>
                </c:pt>
                <c:pt idx="7467">
                  <c:v>4.0675420000000004</c:v>
                </c:pt>
                <c:pt idx="7468">
                  <c:v>4.0673750000000002</c:v>
                </c:pt>
                <c:pt idx="7469">
                  <c:v>4.0677339999999997</c:v>
                </c:pt>
                <c:pt idx="7470">
                  <c:v>4.0679150000000002</c:v>
                </c:pt>
                <c:pt idx="7471">
                  <c:v>4.06799</c:v>
                </c:pt>
                <c:pt idx="7472">
                  <c:v>4.0677810000000001</c:v>
                </c:pt>
                <c:pt idx="7473">
                  <c:v>4.0676769999999998</c:v>
                </c:pt>
                <c:pt idx="7474">
                  <c:v>4.0672670000000002</c:v>
                </c:pt>
                <c:pt idx="7475">
                  <c:v>4.0675179999999997</c:v>
                </c:pt>
                <c:pt idx="7476">
                  <c:v>4.0684959999999997</c:v>
                </c:pt>
                <c:pt idx="7477">
                  <c:v>4.0687680000000004</c:v>
                </c:pt>
                <c:pt idx="7478">
                  <c:v>4.0689229999999998</c:v>
                </c:pt>
                <c:pt idx="7479">
                  <c:v>4.0688120000000003</c:v>
                </c:pt>
                <c:pt idx="7480">
                  <c:v>4.0690920000000004</c:v>
                </c:pt>
                <c:pt idx="7481">
                  <c:v>4.0694410000000003</c:v>
                </c:pt>
                <c:pt idx="7482">
                  <c:v>4.0696120000000002</c:v>
                </c:pt>
                <c:pt idx="7483">
                  <c:v>4.0697650000000003</c:v>
                </c:pt>
                <c:pt idx="7484">
                  <c:v>4.0699269999999999</c:v>
                </c:pt>
                <c:pt idx="7485">
                  <c:v>4.070373</c:v>
                </c:pt>
                <c:pt idx="7486">
                  <c:v>4.070811</c:v>
                </c:pt>
                <c:pt idx="7487">
                  <c:v>4.0703659999999999</c:v>
                </c:pt>
                <c:pt idx="7488">
                  <c:v>4.0712390000000003</c:v>
                </c:pt>
                <c:pt idx="7489">
                  <c:v>4.0718220000000001</c:v>
                </c:pt>
                <c:pt idx="7490">
                  <c:v>4.0718509999999997</c:v>
                </c:pt>
                <c:pt idx="7491">
                  <c:v>4.0727510000000002</c:v>
                </c:pt>
                <c:pt idx="7492">
                  <c:v>4.0737969999999999</c:v>
                </c:pt>
                <c:pt idx="7493">
                  <c:v>4.0738390000000004</c:v>
                </c:pt>
                <c:pt idx="7494">
                  <c:v>4.0738430000000001</c:v>
                </c:pt>
                <c:pt idx="7495">
                  <c:v>4.0734979999999998</c:v>
                </c:pt>
                <c:pt idx="7496">
                  <c:v>4.0731190000000002</c:v>
                </c:pt>
                <c:pt idx="7497">
                  <c:v>4.0739409999999996</c:v>
                </c:pt>
                <c:pt idx="7498">
                  <c:v>4.0741519999999998</c:v>
                </c:pt>
                <c:pt idx="7499">
                  <c:v>4.0740150000000002</c:v>
                </c:pt>
                <c:pt idx="7500">
                  <c:v>4.0733499999999996</c:v>
                </c:pt>
                <c:pt idx="7501">
                  <c:v>4.0729860000000002</c:v>
                </c:pt>
                <c:pt idx="7502">
                  <c:v>4.0719130000000003</c:v>
                </c:pt>
                <c:pt idx="7503">
                  <c:v>4.0714139999999999</c:v>
                </c:pt>
                <c:pt idx="7504">
                  <c:v>4.0701299999999998</c:v>
                </c:pt>
                <c:pt idx="7505">
                  <c:v>4.0689840000000004</c:v>
                </c:pt>
                <c:pt idx="7506">
                  <c:v>4.067863</c:v>
                </c:pt>
                <c:pt idx="7507">
                  <c:v>4.0672579999999998</c:v>
                </c:pt>
                <c:pt idx="7508">
                  <c:v>4.0667660000000003</c:v>
                </c:pt>
                <c:pt idx="7509">
                  <c:v>4.0663819999999999</c:v>
                </c:pt>
                <c:pt idx="7510">
                  <c:v>4.0663770000000001</c:v>
                </c:pt>
                <c:pt idx="7511">
                  <c:v>4.0658899999999996</c:v>
                </c:pt>
                <c:pt idx="7512">
                  <c:v>4.065493</c:v>
                </c:pt>
                <c:pt idx="7513">
                  <c:v>4.063815</c:v>
                </c:pt>
                <c:pt idx="7514">
                  <c:v>4.0641980000000002</c:v>
                </c:pt>
                <c:pt idx="7515">
                  <c:v>4.0643859999999998</c:v>
                </c:pt>
                <c:pt idx="7516">
                  <c:v>4.0639960000000004</c:v>
                </c:pt>
                <c:pt idx="7517">
                  <c:v>4.0641309999999997</c:v>
                </c:pt>
                <c:pt idx="7518">
                  <c:v>4.0644619999999998</c:v>
                </c:pt>
                <c:pt idx="7519">
                  <c:v>4.0638839999999998</c:v>
                </c:pt>
                <c:pt idx="7520">
                  <c:v>4.0634519999999998</c:v>
                </c:pt>
                <c:pt idx="7521">
                  <c:v>4.0628320000000002</c:v>
                </c:pt>
                <c:pt idx="7522">
                  <c:v>4.0621049999999999</c:v>
                </c:pt>
                <c:pt idx="7523">
                  <c:v>4.0618499999999997</c:v>
                </c:pt>
                <c:pt idx="7524">
                  <c:v>4.0619240000000003</c:v>
                </c:pt>
                <c:pt idx="7525">
                  <c:v>4.0616339999999997</c:v>
                </c:pt>
                <c:pt idx="7526">
                  <c:v>4.0605869999999999</c:v>
                </c:pt>
                <c:pt idx="7527">
                  <c:v>4.0599829999999999</c:v>
                </c:pt>
                <c:pt idx="7528">
                  <c:v>4.059768</c:v>
                </c:pt>
                <c:pt idx="7529">
                  <c:v>4.0591309999999998</c:v>
                </c:pt>
                <c:pt idx="7530">
                  <c:v>4.0575640000000002</c:v>
                </c:pt>
                <c:pt idx="7531">
                  <c:v>4.0569959999999998</c:v>
                </c:pt>
                <c:pt idx="7532">
                  <c:v>4.0567070000000003</c:v>
                </c:pt>
                <c:pt idx="7533">
                  <c:v>4.0558620000000003</c:v>
                </c:pt>
                <c:pt idx="7534">
                  <c:v>4.0558100000000001</c:v>
                </c:pt>
                <c:pt idx="7535">
                  <c:v>4.0550680000000003</c:v>
                </c:pt>
                <c:pt idx="7536">
                  <c:v>4.0555300000000001</c:v>
                </c:pt>
                <c:pt idx="7537">
                  <c:v>4.057207</c:v>
                </c:pt>
                <c:pt idx="7538">
                  <c:v>4.0561569999999998</c:v>
                </c:pt>
                <c:pt idx="7539">
                  <c:v>4.0551690000000002</c:v>
                </c:pt>
                <c:pt idx="7540">
                  <c:v>4.0543550000000002</c:v>
                </c:pt>
                <c:pt idx="7541">
                  <c:v>4.0544700000000002</c:v>
                </c:pt>
                <c:pt idx="7542">
                  <c:v>4.0535410000000001</c:v>
                </c:pt>
                <c:pt idx="7543">
                  <c:v>4.0527600000000001</c:v>
                </c:pt>
                <c:pt idx="7544">
                  <c:v>4.0522499999999999</c:v>
                </c:pt>
                <c:pt idx="7545">
                  <c:v>4.0518960000000002</c:v>
                </c:pt>
                <c:pt idx="7546">
                  <c:v>4.0519249999999998</c:v>
                </c:pt>
                <c:pt idx="7547">
                  <c:v>4.0511569999999999</c:v>
                </c:pt>
                <c:pt idx="7548">
                  <c:v>4.0505139999999997</c:v>
                </c:pt>
                <c:pt idx="7549">
                  <c:v>4.0507520000000001</c:v>
                </c:pt>
                <c:pt idx="7550">
                  <c:v>4.0520719999999999</c:v>
                </c:pt>
                <c:pt idx="7551">
                  <c:v>4.052009</c:v>
                </c:pt>
                <c:pt idx="7552">
                  <c:v>4.0520750000000003</c:v>
                </c:pt>
                <c:pt idx="7553">
                  <c:v>4.0537299999999998</c:v>
                </c:pt>
                <c:pt idx="7554">
                  <c:v>4.0535920000000001</c:v>
                </c:pt>
                <c:pt idx="7555">
                  <c:v>4.0536440000000002</c:v>
                </c:pt>
                <c:pt idx="7556">
                  <c:v>4.0541450000000001</c:v>
                </c:pt>
                <c:pt idx="7557">
                  <c:v>4.0536799999999999</c:v>
                </c:pt>
                <c:pt idx="7558">
                  <c:v>4.0533570000000001</c:v>
                </c:pt>
                <c:pt idx="7559">
                  <c:v>4.0531980000000001</c:v>
                </c:pt>
                <c:pt idx="7560">
                  <c:v>4.0523119999999997</c:v>
                </c:pt>
                <c:pt idx="7561">
                  <c:v>4.0516269999999999</c:v>
                </c:pt>
                <c:pt idx="7562">
                  <c:v>4.05166</c:v>
                </c:pt>
                <c:pt idx="7563">
                  <c:v>4.0517010000000004</c:v>
                </c:pt>
                <c:pt idx="7564">
                  <c:v>4.0512800000000002</c:v>
                </c:pt>
                <c:pt idx="7565">
                  <c:v>4.0508199999999999</c:v>
                </c:pt>
                <c:pt idx="7566">
                  <c:v>4.0497449999999997</c:v>
                </c:pt>
                <c:pt idx="7567">
                  <c:v>4.0494779999999997</c:v>
                </c:pt>
                <c:pt idx="7568">
                  <c:v>4.0488629999999999</c:v>
                </c:pt>
                <c:pt idx="7569">
                  <c:v>4.0487479999999998</c:v>
                </c:pt>
                <c:pt idx="7570">
                  <c:v>4.0488980000000003</c:v>
                </c:pt>
                <c:pt idx="7571">
                  <c:v>4.0496400000000001</c:v>
                </c:pt>
                <c:pt idx="7572">
                  <c:v>4.0497490000000003</c:v>
                </c:pt>
                <c:pt idx="7573">
                  <c:v>4.0496999999999996</c:v>
                </c:pt>
                <c:pt idx="7574">
                  <c:v>4.0491130000000002</c:v>
                </c:pt>
                <c:pt idx="7575">
                  <c:v>4.0489949999999997</c:v>
                </c:pt>
                <c:pt idx="7576">
                  <c:v>4.0494079999999997</c:v>
                </c:pt>
                <c:pt idx="7577">
                  <c:v>4.0496030000000003</c:v>
                </c:pt>
                <c:pt idx="7578">
                  <c:v>4.0491089999999996</c:v>
                </c:pt>
                <c:pt idx="7579">
                  <c:v>4.0492929999999996</c:v>
                </c:pt>
                <c:pt idx="7580">
                  <c:v>4.050357</c:v>
                </c:pt>
                <c:pt idx="7581">
                  <c:v>4.0508860000000002</c:v>
                </c:pt>
                <c:pt idx="7582">
                  <c:v>4.0507679999999997</c:v>
                </c:pt>
                <c:pt idx="7583">
                  <c:v>4.0511970000000002</c:v>
                </c:pt>
                <c:pt idx="7584">
                  <c:v>4.0509009999999996</c:v>
                </c:pt>
                <c:pt idx="7585">
                  <c:v>4.0512199999999998</c:v>
                </c:pt>
                <c:pt idx="7586">
                  <c:v>4.0513909999999997</c:v>
                </c:pt>
                <c:pt idx="7587">
                  <c:v>4.0504730000000002</c:v>
                </c:pt>
                <c:pt idx="7588">
                  <c:v>4.0503739999999997</c:v>
                </c:pt>
                <c:pt idx="7589">
                  <c:v>4.0500970000000001</c:v>
                </c:pt>
                <c:pt idx="7590">
                  <c:v>4.0505129999999996</c:v>
                </c:pt>
                <c:pt idx="7591">
                  <c:v>4.0499000000000001</c:v>
                </c:pt>
                <c:pt idx="7592">
                  <c:v>4.0497139999999998</c:v>
                </c:pt>
                <c:pt idx="7593">
                  <c:v>4.0490640000000004</c:v>
                </c:pt>
                <c:pt idx="7594">
                  <c:v>4.0486659999999999</c:v>
                </c:pt>
                <c:pt idx="7595">
                  <c:v>4.0487140000000004</c:v>
                </c:pt>
                <c:pt idx="7596">
                  <c:v>4.0491570000000001</c:v>
                </c:pt>
                <c:pt idx="7597">
                  <c:v>4.049156</c:v>
                </c:pt>
                <c:pt idx="7598">
                  <c:v>4.0486700000000004</c:v>
                </c:pt>
                <c:pt idx="7599">
                  <c:v>4.0495999999999999</c:v>
                </c:pt>
                <c:pt idx="7600">
                  <c:v>4.0492819999999998</c:v>
                </c:pt>
                <c:pt idx="7601">
                  <c:v>4.0495469999999996</c:v>
                </c:pt>
                <c:pt idx="7602">
                  <c:v>4.0493459999999999</c:v>
                </c:pt>
                <c:pt idx="7603">
                  <c:v>4.047784</c:v>
                </c:pt>
                <c:pt idx="7604">
                  <c:v>4.0476330000000003</c:v>
                </c:pt>
                <c:pt idx="7605">
                  <c:v>4.0474819999999996</c:v>
                </c:pt>
                <c:pt idx="7606">
                  <c:v>4.0476390000000002</c:v>
                </c:pt>
                <c:pt idx="7607">
                  <c:v>4.0472359999999998</c:v>
                </c:pt>
                <c:pt idx="7608">
                  <c:v>4.0479690000000002</c:v>
                </c:pt>
                <c:pt idx="7609">
                  <c:v>4.0484739999999997</c:v>
                </c:pt>
                <c:pt idx="7610">
                  <c:v>4.0479640000000003</c:v>
                </c:pt>
                <c:pt idx="7611">
                  <c:v>4.0483609999999999</c:v>
                </c:pt>
                <c:pt idx="7612">
                  <c:v>4.0479349999999998</c:v>
                </c:pt>
                <c:pt idx="7613">
                  <c:v>4.0478100000000001</c:v>
                </c:pt>
                <c:pt idx="7614">
                  <c:v>4.0474329999999998</c:v>
                </c:pt>
                <c:pt idx="7615">
                  <c:v>4.0464270000000004</c:v>
                </c:pt>
                <c:pt idx="7616">
                  <c:v>4.0460149999999997</c:v>
                </c:pt>
                <c:pt idx="7617">
                  <c:v>4.0454030000000003</c:v>
                </c:pt>
                <c:pt idx="7618">
                  <c:v>4.0448449999999996</c:v>
                </c:pt>
                <c:pt idx="7619">
                  <c:v>4.0448459999999997</c:v>
                </c:pt>
                <c:pt idx="7620">
                  <c:v>4.0447240000000004</c:v>
                </c:pt>
                <c:pt idx="7621">
                  <c:v>4.044289</c:v>
                </c:pt>
                <c:pt idx="7622">
                  <c:v>4.0454850000000002</c:v>
                </c:pt>
                <c:pt idx="7623">
                  <c:v>4.045388</c:v>
                </c:pt>
                <c:pt idx="7624">
                  <c:v>4.0460950000000002</c:v>
                </c:pt>
                <c:pt idx="7625">
                  <c:v>4.0464169999999999</c:v>
                </c:pt>
                <c:pt idx="7626">
                  <c:v>4.0462619999999996</c:v>
                </c:pt>
                <c:pt idx="7627">
                  <c:v>4.0459670000000001</c:v>
                </c:pt>
                <c:pt idx="7628">
                  <c:v>4.0459839999999998</c:v>
                </c:pt>
                <c:pt idx="7629">
                  <c:v>4.0467579999999996</c:v>
                </c:pt>
                <c:pt idx="7630">
                  <c:v>4.0467320000000004</c:v>
                </c:pt>
                <c:pt idx="7631">
                  <c:v>4.0467700000000004</c:v>
                </c:pt>
                <c:pt idx="7632">
                  <c:v>4.0474119999999996</c:v>
                </c:pt>
                <c:pt idx="7633">
                  <c:v>4.0471440000000003</c:v>
                </c:pt>
                <c:pt idx="7634">
                  <c:v>4.0471700000000004</c:v>
                </c:pt>
                <c:pt idx="7635">
                  <c:v>4.0477650000000001</c:v>
                </c:pt>
                <c:pt idx="7636">
                  <c:v>4.0474519999999998</c:v>
                </c:pt>
                <c:pt idx="7637">
                  <c:v>4.0469999999999997</c:v>
                </c:pt>
                <c:pt idx="7638">
                  <c:v>4.0463440000000004</c:v>
                </c:pt>
                <c:pt idx="7639">
                  <c:v>4.0461499999999999</c:v>
                </c:pt>
                <c:pt idx="7640">
                  <c:v>4.0458270000000001</c:v>
                </c:pt>
                <c:pt idx="7641">
                  <c:v>4.0450949999999999</c:v>
                </c:pt>
                <c:pt idx="7642">
                  <c:v>4.0448789999999999</c:v>
                </c:pt>
                <c:pt idx="7643">
                  <c:v>4.0453099999999997</c:v>
                </c:pt>
                <c:pt idx="7644">
                  <c:v>4.0457179999999999</c:v>
                </c:pt>
                <c:pt idx="7645">
                  <c:v>4.0451100000000002</c:v>
                </c:pt>
                <c:pt idx="7646">
                  <c:v>4.0447959999999998</c:v>
                </c:pt>
                <c:pt idx="7647">
                  <c:v>4.0449210000000004</c:v>
                </c:pt>
                <c:pt idx="7648">
                  <c:v>4.044435</c:v>
                </c:pt>
                <c:pt idx="7649">
                  <c:v>4.0426729999999997</c:v>
                </c:pt>
                <c:pt idx="7650">
                  <c:v>4.0413829999999997</c:v>
                </c:pt>
                <c:pt idx="7651">
                  <c:v>4.0407419999999998</c:v>
                </c:pt>
                <c:pt idx="7652">
                  <c:v>4.0396739999999998</c:v>
                </c:pt>
                <c:pt idx="7653">
                  <c:v>4.039898</c:v>
                </c:pt>
                <c:pt idx="7654">
                  <c:v>4.0399479999999999</c:v>
                </c:pt>
                <c:pt idx="7655">
                  <c:v>4.0396390000000002</c:v>
                </c:pt>
                <c:pt idx="7656">
                  <c:v>4.0388190000000002</c:v>
                </c:pt>
                <c:pt idx="7657">
                  <c:v>4.0387659999999999</c:v>
                </c:pt>
                <c:pt idx="7658">
                  <c:v>4.0379690000000004</c:v>
                </c:pt>
                <c:pt idx="7659">
                  <c:v>4.0371880000000004</c:v>
                </c:pt>
                <c:pt idx="7660">
                  <c:v>4.0379509999999996</c:v>
                </c:pt>
                <c:pt idx="7661">
                  <c:v>4.0380929999999999</c:v>
                </c:pt>
                <c:pt idx="7662">
                  <c:v>4.0383930000000001</c:v>
                </c:pt>
                <c:pt idx="7663">
                  <c:v>4.0383870000000002</c:v>
                </c:pt>
                <c:pt idx="7664">
                  <c:v>4.0380909999999997</c:v>
                </c:pt>
                <c:pt idx="7665">
                  <c:v>4.0378350000000003</c:v>
                </c:pt>
                <c:pt idx="7666">
                  <c:v>4.037515</c:v>
                </c:pt>
                <c:pt idx="7667">
                  <c:v>4.0375769999999997</c:v>
                </c:pt>
                <c:pt idx="7668">
                  <c:v>4.0374129999999999</c:v>
                </c:pt>
                <c:pt idx="7669">
                  <c:v>4.0368890000000004</c:v>
                </c:pt>
                <c:pt idx="7670">
                  <c:v>4.0365510000000002</c:v>
                </c:pt>
                <c:pt idx="7671">
                  <c:v>4.0365169999999999</c:v>
                </c:pt>
                <c:pt idx="7672">
                  <c:v>4.035482</c:v>
                </c:pt>
                <c:pt idx="7673">
                  <c:v>4.034338</c:v>
                </c:pt>
                <c:pt idx="7674">
                  <c:v>4.0335999999999999</c:v>
                </c:pt>
                <c:pt idx="7675">
                  <c:v>4.0323900000000004</c:v>
                </c:pt>
                <c:pt idx="7676">
                  <c:v>4.0311209999999997</c:v>
                </c:pt>
                <c:pt idx="7677">
                  <c:v>4.030602</c:v>
                </c:pt>
                <c:pt idx="7678">
                  <c:v>4.0302889999999998</c:v>
                </c:pt>
                <c:pt idx="7679">
                  <c:v>4.0297939999999999</c:v>
                </c:pt>
                <c:pt idx="7680">
                  <c:v>4.0300180000000001</c:v>
                </c:pt>
                <c:pt idx="7681">
                  <c:v>4.0297330000000002</c:v>
                </c:pt>
                <c:pt idx="7682">
                  <c:v>4.0287230000000003</c:v>
                </c:pt>
                <c:pt idx="7683">
                  <c:v>4.0285339999999996</c:v>
                </c:pt>
                <c:pt idx="7684">
                  <c:v>4.0281260000000003</c:v>
                </c:pt>
                <c:pt idx="7685">
                  <c:v>4.0267489999999997</c:v>
                </c:pt>
                <c:pt idx="7686">
                  <c:v>4.0260980000000002</c:v>
                </c:pt>
                <c:pt idx="7687">
                  <c:v>4.0262599999999997</c:v>
                </c:pt>
                <c:pt idx="7688">
                  <c:v>4.026796</c:v>
                </c:pt>
                <c:pt idx="7689">
                  <c:v>4.0269069999999996</c:v>
                </c:pt>
                <c:pt idx="7690">
                  <c:v>4.0263929999999997</c:v>
                </c:pt>
                <c:pt idx="7691">
                  <c:v>4.0262510000000002</c:v>
                </c:pt>
                <c:pt idx="7692">
                  <c:v>4.026275</c:v>
                </c:pt>
                <c:pt idx="7693">
                  <c:v>4.0259549999999997</c:v>
                </c:pt>
                <c:pt idx="7694">
                  <c:v>4.0254810000000001</c:v>
                </c:pt>
                <c:pt idx="7695">
                  <c:v>4.0252239999999997</c:v>
                </c:pt>
                <c:pt idx="7696">
                  <c:v>4.0249940000000004</c:v>
                </c:pt>
                <c:pt idx="7697">
                  <c:v>4.0242089999999999</c:v>
                </c:pt>
                <c:pt idx="7698">
                  <c:v>4.0237080000000001</c:v>
                </c:pt>
                <c:pt idx="7699">
                  <c:v>4.0236390000000002</c:v>
                </c:pt>
                <c:pt idx="7700">
                  <c:v>4.0238870000000002</c:v>
                </c:pt>
                <c:pt idx="7701">
                  <c:v>4.0237259999999999</c:v>
                </c:pt>
                <c:pt idx="7702">
                  <c:v>4.0235200000000004</c:v>
                </c:pt>
                <c:pt idx="7703">
                  <c:v>4.0235329999999996</c:v>
                </c:pt>
                <c:pt idx="7704">
                  <c:v>4.0226230000000003</c:v>
                </c:pt>
                <c:pt idx="7705">
                  <c:v>4.0224029999999997</c:v>
                </c:pt>
                <c:pt idx="7706">
                  <c:v>4.0219019999999999</c:v>
                </c:pt>
                <c:pt idx="7707">
                  <c:v>4.021064</c:v>
                </c:pt>
                <c:pt idx="7708">
                  <c:v>4.0202679999999997</c:v>
                </c:pt>
                <c:pt idx="7709">
                  <c:v>4.0205650000000004</c:v>
                </c:pt>
                <c:pt idx="7710">
                  <c:v>4.0205719999999996</c:v>
                </c:pt>
                <c:pt idx="7711">
                  <c:v>4.0210540000000004</c:v>
                </c:pt>
                <c:pt idx="7712">
                  <c:v>4.0209780000000004</c:v>
                </c:pt>
                <c:pt idx="7713">
                  <c:v>4.0208709999999996</c:v>
                </c:pt>
                <c:pt idx="7714">
                  <c:v>4.0212570000000003</c:v>
                </c:pt>
                <c:pt idx="7715">
                  <c:v>4.0215740000000002</c:v>
                </c:pt>
                <c:pt idx="7716">
                  <c:v>4.0225140000000001</c:v>
                </c:pt>
                <c:pt idx="7717">
                  <c:v>4.0231139999999996</c:v>
                </c:pt>
                <c:pt idx="7718">
                  <c:v>4.0231769999999996</c:v>
                </c:pt>
                <c:pt idx="7719">
                  <c:v>4.0234209999999999</c:v>
                </c:pt>
                <c:pt idx="7720">
                  <c:v>4.0232270000000003</c:v>
                </c:pt>
                <c:pt idx="7721">
                  <c:v>4.0230449999999998</c:v>
                </c:pt>
                <c:pt idx="7722">
                  <c:v>4.0241769999999999</c:v>
                </c:pt>
                <c:pt idx="7723">
                  <c:v>4.0255739999999998</c:v>
                </c:pt>
                <c:pt idx="7724">
                  <c:v>4.0259460000000002</c:v>
                </c:pt>
                <c:pt idx="7725">
                  <c:v>4.0263859999999996</c:v>
                </c:pt>
                <c:pt idx="7726">
                  <c:v>4.0274660000000004</c:v>
                </c:pt>
                <c:pt idx="7727">
                  <c:v>4.0279439999999997</c:v>
                </c:pt>
                <c:pt idx="7728">
                  <c:v>4.0280560000000003</c:v>
                </c:pt>
                <c:pt idx="7729">
                  <c:v>4.0273810000000001</c:v>
                </c:pt>
                <c:pt idx="7730">
                  <c:v>4.0258279999999997</c:v>
                </c:pt>
                <c:pt idx="7731">
                  <c:v>4.024311</c:v>
                </c:pt>
                <c:pt idx="7732">
                  <c:v>4.0238430000000003</c:v>
                </c:pt>
                <c:pt idx="7733">
                  <c:v>4.0244530000000003</c:v>
                </c:pt>
                <c:pt idx="7734">
                  <c:v>4.0252179999999997</c:v>
                </c:pt>
                <c:pt idx="7735">
                  <c:v>4.0257319999999996</c:v>
                </c:pt>
                <c:pt idx="7736">
                  <c:v>4.0265750000000002</c:v>
                </c:pt>
                <c:pt idx="7737">
                  <c:v>4.0261129999999996</c:v>
                </c:pt>
                <c:pt idx="7738">
                  <c:v>4.0255780000000003</c:v>
                </c:pt>
                <c:pt idx="7739">
                  <c:v>4.0250899999999996</c:v>
                </c:pt>
                <c:pt idx="7740">
                  <c:v>4.0247200000000003</c:v>
                </c:pt>
                <c:pt idx="7741">
                  <c:v>4.0245030000000002</c:v>
                </c:pt>
                <c:pt idx="7742">
                  <c:v>4.0241119999999997</c:v>
                </c:pt>
                <c:pt idx="7743">
                  <c:v>4.0241689999999997</c:v>
                </c:pt>
                <c:pt idx="7744">
                  <c:v>4.0245759999999997</c:v>
                </c:pt>
                <c:pt idx="7745">
                  <c:v>4.0251599999999996</c:v>
                </c:pt>
                <c:pt idx="7746">
                  <c:v>4.0257480000000001</c:v>
                </c:pt>
                <c:pt idx="7747">
                  <c:v>4.0252980000000003</c:v>
                </c:pt>
                <c:pt idx="7748">
                  <c:v>4.025436</c:v>
                </c:pt>
                <c:pt idx="7749">
                  <c:v>4.0260379999999998</c:v>
                </c:pt>
                <c:pt idx="7750">
                  <c:v>4.0265110000000002</c:v>
                </c:pt>
                <c:pt idx="7751">
                  <c:v>4.0263580000000001</c:v>
                </c:pt>
                <c:pt idx="7752">
                  <c:v>4.026268</c:v>
                </c:pt>
                <c:pt idx="7753">
                  <c:v>4.0263910000000003</c:v>
                </c:pt>
                <c:pt idx="7754">
                  <c:v>4.0259400000000003</c:v>
                </c:pt>
                <c:pt idx="7755">
                  <c:v>4.0258669999999999</c:v>
                </c:pt>
                <c:pt idx="7756">
                  <c:v>4.0256299999999996</c:v>
                </c:pt>
                <c:pt idx="7757">
                  <c:v>4.0262840000000004</c:v>
                </c:pt>
                <c:pt idx="7758">
                  <c:v>4.0264569999999997</c:v>
                </c:pt>
                <c:pt idx="7759">
                  <c:v>4.0263169999999997</c:v>
                </c:pt>
                <c:pt idx="7760">
                  <c:v>4.0251409999999996</c:v>
                </c:pt>
                <c:pt idx="7761">
                  <c:v>4.0243929999999999</c:v>
                </c:pt>
                <c:pt idx="7762">
                  <c:v>4.0248410000000003</c:v>
                </c:pt>
                <c:pt idx="7763">
                  <c:v>4.0243270000000004</c:v>
                </c:pt>
                <c:pt idx="7764">
                  <c:v>4.0236010000000002</c:v>
                </c:pt>
                <c:pt idx="7765">
                  <c:v>4.0239770000000004</c:v>
                </c:pt>
                <c:pt idx="7766">
                  <c:v>4.0238899999999997</c:v>
                </c:pt>
                <c:pt idx="7767">
                  <c:v>4.0232460000000003</c:v>
                </c:pt>
                <c:pt idx="7768">
                  <c:v>4.0230480000000002</c:v>
                </c:pt>
                <c:pt idx="7769">
                  <c:v>4.0232409999999996</c:v>
                </c:pt>
                <c:pt idx="7770">
                  <c:v>4.0225150000000003</c:v>
                </c:pt>
                <c:pt idx="7771">
                  <c:v>4.0228099999999998</c:v>
                </c:pt>
                <c:pt idx="7772">
                  <c:v>4.021674</c:v>
                </c:pt>
                <c:pt idx="7773">
                  <c:v>4.0199170000000004</c:v>
                </c:pt>
                <c:pt idx="7774">
                  <c:v>4.0199319999999998</c:v>
                </c:pt>
                <c:pt idx="7775">
                  <c:v>4.0190669999999997</c:v>
                </c:pt>
                <c:pt idx="7776">
                  <c:v>4.0185050000000002</c:v>
                </c:pt>
                <c:pt idx="7777">
                  <c:v>4.0184110000000004</c:v>
                </c:pt>
                <c:pt idx="7778">
                  <c:v>4.0177009999999997</c:v>
                </c:pt>
                <c:pt idx="7779">
                  <c:v>4.0173730000000001</c:v>
                </c:pt>
                <c:pt idx="7780">
                  <c:v>4.0182719999999996</c:v>
                </c:pt>
                <c:pt idx="7781">
                  <c:v>4.0190049999999999</c:v>
                </c:pt>
                <c:pt idx="7782">
                  <c:v>4.0190799999999998</c:v>
                </c:pt>
                <c:pt idx="7783">
                  <c:v>4.0187530000000002</c:v>
                </c:pt>
                <c:pt idx="7784">
                  <c:v>4.0174890000000003</c:v>
                </c:pt>
                <c:pt idx="7785">
                  <c:v>4.0172639999999999</c:v>
                </c:pt>
                <c:pt idx="7786">
                  <c:v>4.0165649999999999</c:v>
                </c:pt>
                <c:pt idx="7787">
                  <c:v>4.0158269999999998</c:v>
                </c:pt>
                <c:pt idx="7788">
                  <c:v>4.0152539999999997</c:v>
                </c:pt>
                <c:pt idx="7789">
                  <c:v>4.0156869999999998</c:v>
                </c:pt>
                <c:pt idx="7790">
                  <c:v>4.0171460000000003</c:v>
                </c:pt>
                <c:pt idx="7791">
                  <c:v>4.0178779999999996</c:v>
                </c:pt>
                <c:pt idx="7792">
                  <c:v>4.0184340000000001</c:v>
                </c:pt>
                <c:pt idx="7793">
                  <c:v>4.0184170000000003</c:v>
                </c:pt>
                <c:pt idx="7794">
                  <c:v>4.0183080000000002</c:v>
                </c:pt>
                <c:pt idx="7795">
                  <c:v>4.0192810000000003</c:v>
                </c:pt>
                <c:pt idx="7796">
                  <c:v>4.0186310000000001</c:v>
                </c:pt>
                <c:pt idx="7797">
                  <c:v>4.0188740000000003</c:v>
                </c:pt>
                <c:pt idx="7798">
                  <c:v>4.0197919999999998</c:v>
                </c:pt>
                <c:pt idx="7799">
                  <c:v>4.0208399999999997</c:v>
                </c:pt>
                <c:pt idx="7800">
                  <c:v>4.0205549999999999</c:v>
                </c:pt>
                <c:pt idx="7801">
                  <c:v>4.02135</c:v>
                </c:pt>
                <c:pt idx="7802">
                  <c:v>4.0214800000000004</c:v>
                </c:pt>
                <c:pt idx="7803">
                  <c:v>4.0206099999999996</c:v>
                </c:pt>
                <c:pt idx="7804">
                  <c:v>4.020448</c:v>
                </c:pt>
                <c:pt idx="7805">
                  <c:v>4.021255</c:v>
                </c:pt>
                <c:pt idx="7806">
                  <c:v>4.0215550000000002</c:v>
                </c:pt>
                <c:pt idx="7807">
                  <c:v>4.0222129999999998</c:v>
                </c:pt>
                <c:pt idx="7808">
                  <c:v>4.0232489999999999</c:v>
                </c:pt>
                <c:pt idx="7809">
                  <c:v>4.0242719999999998</c:v>
                </c:pt>
                <c:pt idx="7810">
                  <c:v>4.0254909999999997</c:v>
                </c:pt>
                <c:pt idx="7811">
                  <c:v>4.0251450000000002</c:v>
                </c:pt>
                <c:pt idx="7812">
                  <c:v>4.0242339999999999</c:v>
                </c:pt>
                <c:pt idx="7813">
                  <c:v>4.0249309999999996</c:v>
                </c:pt>
                <c:pt idx="7814">
                  <c:v>4.0255530000000004</c:v>
                </c:pt>
                <c:pt idx="7815">
                  <c:v>4.0252699999999999</c:v>
                </c:pt>
                <c:pt idx="7816">
                  <c:v>4.0249389999999998</c:v>
                </c:pt>
                <c:pt idx="7817">
                  <c:v>4.0251650000000003</c:v>
                </c:pt>
                <c:pt idx="7818">
                  <c:v>4.0250839999999997</c:v>
                </c:pt>
                <c:pt idx="7819">
                  <c:v>4.024686</c:v>
                </c:pt>
                <c:pt idx="7820">
                  <c:v>4.0259960000000001</c:v>
                </c:pt>
                <c:pt idx="7821">
                  <c:v>4.0264189999999997</c:v>
                </c:pt>
                <c:pt idx="7822">
                  <c:v>4.0263400000000003</c:v>
                </c:pt>
                <c:pt idx="7823">
                  <c:v>4.026726</c:v>
                </c:pt>
                <c:pt idx="7824">
                  <c:v>4.0263330000000002</c:v>
                </c:pt>
                <c:pt idx="7825">
                  <c:v>4.0279939999999996</c:v>
                </c:pt>
                <c:pt idx="7826">
                  <c:v>4.028975</c:v>
                </c:pt>
                <c:pt idx="7827">
                  <c:v>4.0294749999999997</c:v>
                </c:pt>
                <c:pt idx="7828">
                  <c:v>4.0295129999999997</c:v>
                </c:pt>
                <c:pt idx="7829">
                  <c:v>4.0303750000000003</c:v>
                </c:pt>
                <c:pt idx="7830">
                  <c:v>4.0304500000000001</c:v>
                </c:pt>
                <c:pt idx="7831">
                  <c:v>4.0312270000000003</c:v>
                </c:pt>
                <c:pt idx="7832">
                  <c:v>4.03193</c:v>
                </c:pt>
                <c:pt idx="7833">
                  <c:v>4.0322740000000001</c:v>
                </c:pt>
                <c:pt idx="7834">
                  <c:v>4.0324200000000001</c:v>
                </c:pt>
                <c:pt idx="7835">
                  <c:v>4.0324330000000002</c:v>
                </c:pt>
                <c:pt idx="7836">
                  <c:v>4.0321759999999998</c:v>
                </c:pt>
                <c:pt idx="7837">
                  <c:v>4.0332229999999996</c:v>
                </c:pt>
                <c:pt idx="7838">
                  <c:v>4.0337680000000002</c:v>
                </c:pt>
                <c:pt idx="7839">
                  <c:v>4.0347099999999996</c:v>
                </c:pt>
                <c:pt idx="7840">
                  <c:v>4.0332869999999996</c:v>
                </c:pt>
                <c:pt idx="7841">
                  <c:v>4.0332569999999999</c:v>
                </c:pt>
                <c:pt idx="7842">
                  <c:v>4.0327890000000002</c:v>
                </c:pt>
                <c:pt idx="7843">
                  <c:v>4.0320280000000004</c:v>
                </c:pt>
                <c:pt idx="7844">
                  <c:v>4.0322880000000003</c:v>
                </c:pt>
                <c:pt idx="7845">
                  <c:v>4.0309030000000003</c:v>
                </c:pt>
                <c:pt idx="7846">
                  <c:v>4.0299469999999999</c:v>
                </c:pt>
                <c:pt idx="7847">
                  <c:v>4.0312580000000002</c:v>
                </c:pt>
                <c:pt idx="7848">
                  <c:v>4.0309189999999999</c:v>
                </c:pt>
                <c:pt idx="7849">
                  <c:v>4.0305350000000004</c:v>
                </c:pt>
                <c:pt idx="7850">
                  <c:v>4.0308669999999998</c:v>
                </c:pt>
                <c:pt idx="7851">
                  <c:v>4.0312010000000003</c:v>
                </c:pt>
                <c:pt idx="7852">
                  <c:v>4.0313080000000001</c:v>
                </c:pt>
                <c:pt idx="7853">
                  <c:v>4.0311149999999998</c:v>
                </c:pt>
                <c:pt idx="7854">
                  <c:v>4.0316770000000002</c:v>
                </c:pt>
                <c:pt idx="7855">
                  <c:v>4.0311070000000004</c:v>
                </c:pt>
                <c:pt idx="7856">
                  <c:v>4.0312590000000004</c:v>
                </c:pt>
                <c:pt idx="7857">
                  <c:v>4.0311560000000002</c:v>
                </c:pt>
                <c:pt idx="7858">
                  <c:v>4.0308640000000002</c:v>
                </c:pt>
                <c:pt idx="7859">
                  <c:v>4.0304539999999998</c:v>
                </c:pt>
                <c:pt idx="7860">
                  <c:v>4.0302199999999999</c:v>
                </c:pt>
                <c:pt idx="7861">
                  <c:v>4.0304289999999998</c:v>
                </c:pt>
                <c:pt idx="7862">
                  <c:v>4.0310300000000003</c:v>
                </c:pt>
                <c:pt idx="7863">
                  <c:v>4.0312619999999999</c:v>
                </c:pt>
                <c:pt idx="7864">
                  <c:v>4.0310819999999996</c:v>
                </c:pt>
                <c:pt idx="7865">
                  <c:v>4.0309869999999997</c:v>
                </c:pt>
                <c:pt idx="7866">
                  <c:v>4.0317569999999998</c:v>
                </c:pt>
                <c:pt idx="7867">
                  <c:v>4.0320130000000001</c:v>
                </c:pt>
                <c:pt idx="7868">
                  <c:v>4.0321199999999999</c:v>
                </c:pt>
                <c:pt idx="7869">
                  <c:v>4.0320029999999996</c:v>
                </c:pt>
                <c:pt idx="7870">
                  <c:v>4.031949</c:v>
                </c:pt>
                <c:pt idx="7871">
                  <c:v>4.0306170000000003</c:v>
                </c:pt>
                <c:pt idx="7872">
                  <c:v>4.0314459999999999</c:v>
                </c:pt>
                <c:pt idx="7873">
                  <c:v>4.0321160000000003</c:v>
                </c:pt>
                <c:pt idx="7874">
                  <c:v>4.0320919999999996</c:v>
                </c:pt>
                <c:pt idx="7875">
                  <c:v>4.0313220000000003</c:v>
                </c:pt>
                <c:pt idx="7876">
                  <c:v>4.0309410000000003</c:v>
                </c:pt>
                <c:pt idx="7877">
                  <c:v>4.0301739999999997</c:v>
                </c:pt>
                <c:pt idx="7878">
                  <c:v>4.0304080000000004</c:v>
                </c:pt>
                <c:pt idx="7879">
                  <c:v>4.0301439999999999</c:v>
                </c:pt>
                <c:pt idx="7880">
                  <c:v>4.0300710000000004</c:v>
                </c:pt>
                <c:pt idx="7881">
                  <c:v>4.0301590000000003</c:v>
                </c:pt>
                <c:pt idx="7882">
                  <c:v>4.0308409999999997</c:v>
                </c:pt>
                <c:pt idx="7883">
                  <c:v>4.030767</c:v>
                </c:pt>
                <c:pt idx="7884">
                  <c:v>4.0307829999999996</c:v>
                </c:pt>
                <c:pt idx="7885">
                  <c:v>4.0307310000000003</c:v>
                </c:pt>
                <c:pt idx="7886">
                  <c:v>4.0307040000000001</c:v>
                </c:pt>
                <c:pt idx="7887">
                  <c:v>4.0307560000000002</c:v>
                </c:pt>
                <c:pt idx="7888">
                  <c:v>4.0312109999999999</c:v>
                </c:pt>
                <c:pt idx="7889">
                  <c:v>4.0308440000000001</c:v>
                </c:pt>
                <c:pt idx="7890">
                  <c:v>4.0312460000000003</c:v>
                </c:pt>
                <c:pt idx="7891">
                  <c:v>4.0319890000000003</c:v>
                </c:pt>
                <c:pt idx="7892">
                  <c:v>4.0328249999999999</c:v>
                </c:pt>
                <c:pt idx="7893">
                  <c:v>4.0329969999999999</c:v>
                </c:pt>
                <c:pt idx="7894">
                  <c:v>4.0328710000000001</c:v>
                </c:pt>
                <c:pt idx="7895">
                  <c:v>4.0340369999999997</c:v>
                </c:pt>
                <c:pt idx="7896">
                  <c:v>4.0346060000000001</c:v>
                </c:pt>
                <c:pt idx="7897">
                  <c:v>4.0339260000000001</c:v>
                </c:pt>
                <c:pt idx="7898">
                  <c:v>4.0339510000000001</c:v>
                </c:pt>
                <c:pt idx="7899">
                  <c:v>4.0341329999999997</c:v>
                </c:pt>
                <c:pt idx="7900">
                  <c:v>4.0341969999999998</c:v>
                </c:pt>
                <c:pt idx="7901">
                  <c:v>4.0333579999999998</c:v>
                </c:pt>
                <c:pt idx="7902">
                  <c:v>4.0334180000000002</c:v>
                </c:pt>
                <c:pt idx="7903">
                  <c:v>4.0343179999999998</c:v>
                </c:pt>
                <c:pt idx="7904">
                  <c:v>4.0345319999999996</c:v>
                </c:pt>
                <c:pt idx="7905">
                  <c:v>4.0348490000000004</c:v>
                </c:pt>
                <c:pt idx="7906">
                  <c:v>4.0354570000000001</c:v>
                </c:pt>
                <c:pt idx="7907">
                  <c:v>4.036098</c:v>
                </c:pt>
                <c:pt idx="7908">
                  <c:v>4.0361209999999996</c:v>
                </c:pt>
                <c:pt idx="7909">
                  <c:v>4.0360560000000003</c:v>
                </c:pt>
                <c:pt idx="7910">
                  <c:v>4.0359939999999996</c:v>
                </c:pt>
                <c:pt idx="7911">
                  <c:v>4.0356610000000002</c:v>
                </c:pt>
                <c:pt idx="7912">
                  <c:v>4.0353669999999999</c:v>
                </c:pt>
                <c:pt idx="7913">
                  <c:v>4.0350320000000002</c:v>
                </c:pt>
                <c:pt idx="7914">
                  <c:v>4.0349180000000002</c:v>
                </c:pt>
                <c:pt idx="7915">
                  <c:v>4.0345839999999997</c:v>
                </c:pt>
                <c:pt idx="7916">
                  <c:v>4.0341880000000003</c:v>
                </c:pt>
                <c:pt idx="7917">
                  <c:v>4.034402</c:v>
                </c:pt>
                <c:pt idx="7918">
                  <c:v>4.0350799999999998</c:v>
                </c:pt>
                <c:pt idx="7919">
                  <c:v>4.0359720000000001</c:v>
                </c:pt>
                <c:pt idx="7920">
                  <c:v>4.0366530000000003</c:v>
                </c:pt>
                <c:pt idx="7921">
                  <c:v>4.0382920000000002</c:v>
                </c:pt>
                <c:pt idx="7922">
                  <c:v>4.0385099999999996</c:v>
                </c:pt>
                <c:pt idx="7923">
                  <c:v>4.0385429999999998</c:v>
                </c:pt>
                <c:pt idx="7924">
                  <c:v>4.0388989999999998</c:v>
                </c:pt>
                <c:pt idx="7925">
                  <c:v>4.0391440000000003</c:v>
                </c:pt>
                <c:pt idx="7926">
                  <c:v>4.0386490000000004</c:v>
                </c:pt>
                <c:pt idx="7927">
                  <c:v>4.0385619999999998</c:v>
                </c:pt>
                <c:pt idx="7928">
                  <c:v>4.0380349999999998</c:v>
                </c:pt>
                <c:pt idx="7929">
                  <c:v>4.0381539999999996</c:v>
                </c:pt>
                <c:pt idx="7930">
                  <c:v>4.03864</c:v>
                </c:pt>
                <c:pt idx="7931">
                  <c:v>4.0377450000000001</c:v>
                </c:pt>
                <c:pt idx="7932">
                  <c:v>4.0367230000000003</c:v>
                </c:pt>
                <c:pt idx="7933">
                  <c:v>4.0366929999999996</c:v>
                </c:pt>
                <c:pt idx="7934">
                  <c:v>4.0363790000000002</c:v>
                </c:pt>
                <c:pt idx="7935">
                  <c:v>4.0362720000000003</c:v>
                </c:pt>
                <c:pt idx="7936">
                  <c:v>4.0367259999999998</c:v>
                </c:pt>
                <c:pt idx="7937">
                  <c:v>4.0360969999999998</c:v>
                </c:pt>
                <c:pt idx="7938">
                  <c:v>4.0355359999999996</c:v>
                </c:pt>
                <c:pt idx="7939">
                  <c:v>4.0358590000000003</c:v>
                </c:pt>
                <c:pt idx="7940">
                  <c:v>4.0362679999999997</c:v>
                </c:pt>
                <c:pt idx="7941">
                  <c:v>4.0351100000000004</c:v>
                </c:pt>
                <c:pt idx="7942">
                  <c:v>4.034967</c:v>
                </c:pt>
                <c:pt idx="7943">
                  <c:v>4.0354830000000002</c:v>
                </c:pt>
                <c:pt idx="7944">
                  <c:v>4.0355619999999996</c:v>
                </c:pt>
                <c:pt idx="7945">
                  <c:v>4.0337459999999998</c:v>
                </c:pt>
                <c:pt idx="7946">
                  <c:v>4.0331910000000004</c:v>
                </c:pt>
                <c:pt idx="7947">
                  <c:v>4.0338710000000004</c:v>
                </c:pt>
                <c:pt idx="7948">
                  <c:v>4.0340730000000002</c:v>
                </c:pt>
                <c:pt idx="7949">
                  <c:v>4.0335390000000002</c:v>
                </c:pt>
                <c:pt idx="7950">
                  <c:v>4.0333800000000002</c:v>
                </c:pt>
                <c:pt idx="7951">
                  <c:v>4.0335799999999997</c:v>
                </c:pt>
                <c:pt idx="7952">
                  <c:v>4.0337100000000001</c:v>
                </c:pt>
                <c:pt idx="7953">
                  <c:v>4.0337129999999997</c:v>
                </c:pt>
                <c:pt idx="7954">
                  <c:v>4.0339450000000001</c:v>
                </c:pt>
                <c:pt idx="7955">
                  <c:v>4.0342039999999999</c:v>
                </c:pt>
                <c:pt idx="7956">
                  <c:v>4.0339309999999999</c:v>
                </c:pt>
                <c:pt idx="7957">
                  <c:v>4.033283</c:v>
                </c:pt>
                <c:pt idx="7958">
                  <c:v>4.0334089999999998</c:v>
                </c:pt>
                <c:pt idx="7959">
                  <c:v>4.0334580000000004</c:v>
                </c:pt>
                <c:pt idx="7960">
                  <c:v>4.0330870000000001</c:v>
                </c:pt>
                <c:pt idx="7961">
                  <c:v>4.0333019999999999</c:v>
                </c:pt>
                <c:pt idx="7962">
                  <c:v>4.0335039999999998</c:v>
                </c:pt>
                <c:pt idx="7963">
                  <c:v>4.0331089999999996</c:v>
                </c:pt>
                <c:pt idx="7964">
                  <c:v>4.0328520000000001</c:v>
                </c:pt>
                <c:pt idx="7965">
                  <c:v>4.0331099999999998</c:v>
                </c:pt>
                <c:pt idx="7966">
                  <c:v>4.0333399999999999</c:v>
                </c:pt>
                <c:pt idx="7967">
                  <c:v>4.0331320000000002</c:v>
                </c:pt>
                <c:pt idx="7968">
                  <c:v>4.0323520000000004</c:v>
                </c:pt>
                <c:pt idx="7969">
                  <c:v>4.0320650000000002</c:v>
                </c:pt>
                <c:pt idx="7970">
                  <c:v>4.0319739999999999</c:v>
                </c:pt>
                <c:pt idx="7971">
                  <c:v>4.0311760000000003</c:v>
                </c:pt>
                <c:pt idx="7972">
                  <c:v>4.0306449999999998</c:v>
                </c:pt>
                <c:pt idx="7973">
                  <c:v>4.0307839999999997</c:v>
                </c:pt>
                <c:pt idx="7974">
                  <c:v>4.030691</c:v>
                </c:pt>
                <c:pt idx="7975">
                  <c:v>4.0303940000000003</c:v>
                </c:pt>
                <c:pt idx="7976">
                  <c:v>4.0305109999999997</c:v>
                </c:pt>
                <c:pt idx="7977">
                  <c:v>4.0307040000000001</c:v>
                </c:pt>
                <c:pt idx="7978">
                  <c:v>4.030869</c:v>
                </c:pt>
                <c:pt idx="7979">
                  <c:v>4.031237</c:v>
                </c:pt>
                <c:pt idx="7980">
                  <c:v>4.0312409999999996</c:v>
                </c:pt>
                <c:pt idx="7981">
                  <c:v>4.0311579999999996</c:v>
                </c:pt>
                <c:pt idx="7982">
                  <c:v>4.0309679999999997</c:v>
                </c:pt>
                <c:pt idx="7983">
                  <c:v>4.0306600000000001</c:v>
                </c:pt>
                <c:pt idx="7984">
                  <c:v>4.0306889999999997</c:v>
                </c:pt>
                <c:pt idx="7985">
                  <c:v>4.030856</c:v>
                </c:pt>
                <c:pt idx="7986">
                  <c:v>4.0302319999999998</c:v>
                </c:pt>
                <c:pt idx="7987">
                  <c:v>4.0296450000000004</c:v>
                </c:pt>
                <c:pt idx="7988">
                  <c:v>4.0295329999999998</c:v>
                </c:pt>
                <c:pt idx="7989">
                  <c:v>4.0286920000000004</c:v>
                </c:pt>
                <c:pt idx="7990">
                  <c:v>4.0278119999999999</c:v>
                </c:pt>
                <c:pt idx="7991">
                  <c:v>4.0279870000000004</c:v>
                </c:pt>
                <c:pt idx="7992">
                  <c:v>4.0279780000000001</c:v>
                </c:pt>
                <c:pt idx="7993">
                  <c:v>4.0274830000000001</c:v>
                </c:pt>
                <c:pt idx="7994">
                  <c:v>4.0274340000000004</c:v>
                </c:pt>
                <c:pt idx="7995">
                  <c:v>4.0278489999999998</c:v>
                </c:pt>
                <c:pt idx="7996">
                  <c:v>4.0282249999999999</c:v>
                </c:pt>
                <c:pt idx="7997">
                  <c:v>4.0273459999999996</c:v>
                </c:pt>
                <c:pt idx="7998">
                  <c:v>4.0269180000000002</c:v>
                </c:pt>
                <c:pt idx="7999">
                  <c:v>4.0272209999999999</c:v>
                </c:pt>
                <c:pt idx="8000">
                  <c:v>4.0267340000000003</c:v>
                </c:pt>
                <c:pt idx="8001">
                  <c:v>4.0265639999999996</c:v>
                </c:pt>
                <c:pt idx="8002">
                  <c:v>4.0260949999999998</c:v>
                </c:pt>
                <c:pt idx="8003">
                  <c:v>4.0253629999999996</c:v>
                </c:pt>
                <c:pt idx="8004">
                  <c:v>4.0248460000000001</c:v>
                </c:pt>
                <c:pt idx="8005">
                  <c:v>4.0239370000000001</c:v>
                </c:pt>
                <c:pt idx="8006">
                  <c:v>4.0238110000000002</c:v>
                </c:pt>
                <c:pt idx="8007">
                  <c:v>4.0237220000000002</c:v>
                </c:pt>
                <c:pt idx="8008">
                  <c:v>4.0231960000000004</c:v>
                </c:pt>
                <c:pt idx="8009">
                  <c:v>4.0232489999999999</c:v>
                </c:pt>
                <c:pt idx="8010">
                  <c:v>4.0232320000000001</c:v>
                </c:pt>
                <c:pt idx="8011">
                  <c:v>4.0230449999999998</c:v>
                </c:pt>
                <c:pt idx="8012">
                  <c:v>4.0232010000000002</c:v>
                </c:pt>
                <c:pt idx="8013">
                  <c:v>4.0230680000000003</c:v>
                </c:pt>
                <c:pt idx="8014">
                  <c:v>4.0231849999999998</c:v>
                </c:pt>
                <c:pt idx="8015">
                  <c:v>4.0231009999999996</c:v>
                </c:pt>
                <c:pt idx="8016">
                  <c:v>4.0227000000000004</c:v>
                </c:pt>
                <c:pt idx="8017">
                  <c:v>4.0218259999999999</c:v>
                </c:pt>
                <c:pt idx="8018">
                  <c:v>4.0217049999999999</c:v>
                </c:pt>
                <c:pt idx="8019">
                  <c:v>4.021344</c:v>
                </c:pt>
                <c:pt idx="8020">
                  <c:v>4.0204740000000001</c:v>
                </c:pt>
                <c:pt idx="8021">
                  <c:v>4.0205539999999997</c:v>
                </c:pt>
                <c:pt idx="8022">
                  <c:v>4.0209950000000001</c:v>
                </c:pt>
                <c:pt idx="8023">
                  <c:v>4.0210080000000001</c:v>
                </c:pt>
                <c:pt idx="8024">
                  <c:v>4.020632</c:v>
                </c:pt>
                <c:pt idx="8025">
                  <c:v>4.0209429999999999</c:v>
                </c:pt>
                <c:pt idx="8026">
                  <c:v>4.0210759999999999</c:v>
                </c:pt>
                <c:pt idx="8027">
                  <c:v>4.0210129999999999</c:v>
                </c:pt>
                <c:pt idx="8028">
                  <c:v>4.0216149999999997</c:v>
                </c:pt>
                <c:pt idx="8029">
                  <c:v>4.0225</c:v>
                </c:pt>
                <c:pt idx="8030">
                  <c:v>4.0226220000000001</c:v>
                </c:pt>
                <c:pt idx="8031">
                  <c:v>4.0228219999999997</c:v>
                </c:pt>
                <c:pt idx="8032">
                  <c:v>4.0230410000000001</c:v>
                </c:pt>
                <c:pt idx="8033">
                  <c:v>4.0241090000000002</c:v>
                </c:pt>
                <c:pt idx="8034">
                  <c:v>4.0251450000000002</c:v>
                </c:pt>
                <c:pt idx="8035">
                  <c:v>4.025709</c:v>
                </c:pt>
                <c:pt idx="8036">
                  <c:v>4.0264499999999996</c:v>
                </c:pt>
                <c:pt idx="8037">
                  <c:v>4.0276249999999996</c:v>
                </c:pt>
                <c:pt idx="8038">
                  <c:v>4.0285149999999996</c:v>
                </c:pt>
                <c:pt idx="8039">
                  <c:v>4.029509</c:v>
                </c:pt>
                <c:pt idx="8040">
                  <c:v>4.0309210000000002</c:v>
                </c:pt>
                <c:pt idx="8041">
                  <c:v>4.0314459999999999</c:v>
                </c:pt>
                <c:pt idx="8042">
                  <c:v>4.0315469999999998</c:v>
                </c:pt>
                <c:pt idx="8043">
                  <c:v>4.0328590000000002</c:v>
                </c:pt>
                <c:pt idx="8044">
                  <c:v>4.0335729999999996</c:v>
                </c:pt>
                <c:pt idx="8045">
                  <c:v>4.0337170000000002</c:v>
                </c:pt>
                <c:pt idx="8046">
                  <c:v>4.0341009999999997</c:v>
                </c:pt>
                <c:pt idx="8047">
                  <c:v>4.0347939999999998</c:v>
                </c:pt>
                <c:pt idx="8048">
                  <c:v>4.0350770000000002</c:v>
                </c:pt>
                <c:pt idx="8049">
                  <c:v>4.034446</c:v>
                </c:pt>
                <c:pt idx="8050">
                  <c:v>4.0345199999999997</c:v>
                </c:pt>
                <c:pt idx="8051">
                  <c:v>4.0348100000000002</c:v>
                </c:pt>
                <c:pt idx="8052">
                  <c:v>4.0345779999999998</c:v>
                </c:pt>
                <c:pt idx="8053">
                  <c:v>4.0364380000000004</c:v>
                </c:pt>
                <c:pt idx="8054">
                  <c:v>4.0379659999999999</c:v>
                </c:pt>
                <c:pt idx="8055">
                  <c:v>4.0389290000000004</c:v>
                </c:pt>
                <c:pt idx="8056">
                  <c:v>4.0399419999999999</c:v>
                </c:pt>
                <c:pt idx="8057">
                  <c:v>4.0408359999999997</c:v>
                </c:pt>
                <c:pt idx="8058">
                  <c:v>4.0420530000000001</c:v>
                </c:pt>
                <c:pt idx="8059">
                  <c:v>4.042192</c:v>
                </c:pt>
                <c:pt idx="8060">
                  <c:v>4.0423349999999996</c:v>
                </c:pt>
                <c:pt idx="8061">
                  <c:v>4.0425420000000001</c:v>
                </c:pt>
                <c:pt idx="8062">
                  <c:v>4.0430080000000004</c:v>
                </c:pt>
                <c:pt idx="8063">
                  <c:v>4.0434559999999999</c:v>
                </c:pt>
                <c:pt idx="8064">
                  <c:v>4.0432069999999998</c:v>
                </c:pt>
                <c:pt idx="8065">
                  <c:v>4.0422760000000002</c:v>
                </c:pt>
                <c:pt idx="8066">
                  <c:v>4.0422979999999997</c:v>
                </c:pt>
                <c:pt idx="8067">
                  <c:v>4.0427419999999996</c:v>
                </c:pt>
                <c:pt idx="8068">
                  <c:v>4.0434039999999998</c:v>
                </c:pt>
                <c:pt idx="8069">
                  <c:v>4.043577</c:v>
                </c:pt>
                <c:pt idx="8070">
                  <c:v>4.0434270000000003</c:v>
                </c:pt>
                <c:pt idx="8071">
                  <c:v>4.0430599999999997</c:v>
                </c:pt>
                <c:pt idx="8072">
                  <c:v>4.0431049999999997</c:v>
                </c:pt>
                <c:pt idx="8073">
                  <c:v>4.0434419999999998</c:v>
                </c:pt>
                <c:pt idx="8074">
                  <c:v>4.0442799999999997</c:v>
                </c:pt>
                <c:pt idx="8075">
                  <c:v>4.0449400000000004</c:v>
                </c:pt>
                <c:pt idx="8076">
                  <c:v>4.0453260000000002</c:v>
                </c:pt>
                <c:pt idx="8077">
                  <c:v>4.0453169999999998</c:v>
                </c:pt>
                <c:pt idx="8078">
                  <c:v>4.0456089999999998</c:v>
                </c:pt>
                <c:pt idx="8079">
                  <c:v>4.0448560000000002</c:v>
                </c:pt>
                <c:pt idx="8080">
                  <c:v>4.043755</c:v>
                </c:pt>
                <c:pt idx="8081">
                  <c:v>4.0426640000000003</c:v>
                </c:pt>
                <c:pt idx="8082">
                  <c:v>4.0432059999999996</c:v>
                </c:pt>
                <c:pt idx="8083">
                  <c:v>4.0425740000000001</c:v>
                </c:pt>
                <c:pt idx="8084">
                  <c:v>4.0417199999999998</c:v>
                </c:pt>
                <c:pt idx="8085">
                  <c:v>4.0417059999999996</c:v>
                </c:pt>
                <c:pt idx="8086">
                  <c:v>4.0418000000000003</c:v>
                </c:pt>
                <c:pt idx="8087">
                  <c:v>4.0413050000000004</c:v>
                </c:pt>
                <c:pt idx="8088">
                  <c:v>4.0397930000000004</c:v>
                </c:pt>
                <c:pt idx="8089">
                  <c:v>4.0388120000000001</c:v>
                </c:pt>
                <c:pt idx="8090">
                  <c:v>4.0379519999999998</c:v>
                </c:pt>
                <c:pt idx="8091">
                  <c:v>4.0377200000000002</c:v>
                </c:pt>
                <c:pt idx="8092">
                  <c:v>4.0380919999999998</c:v>
                </c:pt>
                <c:pt idx="8093">
                  <c:v>4.0370030000000003</c:v>
                </c:pt>
                <c:pt idx="8094">
                  <c:v>4.0358159999999996</c:v>
                </c:pt>
                <c:pt idx="8095">
                  <c:v>4.0353329999999996</c:v>
                </c:pt>
                <c:pt idx="8096">
                  <c:v>4.03451</c:v>
                </c:pt>
                <c:pt idx="8097">
                  <c:v>4.0344350000000002</c:v>
                </c:pt>
                <c:pt idx="8098">
                  <c:v>4.0336930000000004</c:v>
                </c:pt>
                <c:pt idx="8099">
                  <c:v>4.0344680000000004</c:v>
                </c:pt>
                <c:pt idx="8100">
                  <c:v>4.0355439999999998</c:v>
                </c:pt>
                <c:pt idx="8101">
                  <c:v>4.0347140000000001</c:v>
                </c:pt>
                <c:pt idx="8102">
                  <c:v>4.0349399999999997</c:v>
                </c:pt>
                <c:pt idx="8103">
                  <c:v>4.0339119999999999</c:v>
                </c:pt>
                <c:pt idx="8104">
                  <c:v>4.0321360000000004</c:v>
                </c:pt>
                <c:pt idx="8105">
                  <c:v>4.031917</c:v>
                </c:pt>
                <c:pt idx="8106">
                  <c:v>4.031555</c:v>
                </c:pt>
                <c:pt idx="8107">
                  <c:v>4.0311979999999998</c:v>
                </c:pt>
                <c:pt idx="8108">
                  <c:v>4.0305600000000004</c:v>
                </c:pt>
                <c:pt idx="8109">
                  <c:v>4.0303649999999998</c:v>
                </c:pt>
                <c:pt idx="8110">
                  <c:v>4.0306959999999998</c:v>
                </c:pt>
                <c:pt idx="8111">
                  <c:v>4.0318129999999996</c:v>
                </c:pt>
                <c:pt idx="8112">
                  <c:v>4.0315060000000003</c:v>
                </c:pt>
                <c:pt idx="8113">
                  <c:v>4.030977</c:v>
                </c:pt>
                <c:pt idx="8114">
                  <c:v>4.030964</c:v>
                </c:pt>
                <c:pt idx="8115">
                  <c:v>4.0317970000000001</c:v>
                </c:pt>
                <c:pt idx="8116">
                  <c:v>4.0321369999999996</c:v>
                </c:pt>
                <c:pt idx="8117">
                  <c:v>4.0331340000000004</c:v>
                </c:pt>
                <c:pt idx="8118">
                  <c:v>4.0334050000000001</c:v>
                </c:pt>
                <c:pt idx="8119">
                  <c:v>4.0334599999999998</c:v>
                </c:pt>
                <c:pt idx="8120">
                  <c:v>4.0344790000000001</c:v>
                </c:pt>
                <c:pt idx="8121">
                  <c:v>4.034268</c:v>
                </c:pt>
                <c:pt idx="8122">
                  <c:v>4.0343679999999997</c:v>
                </c:pt>
                <c:pt idx="8123">
                  <c:v>4.0342479999999998</c:v>
                </c:pt>
                <c:pt idx="8124">
                  <c:v>4.0345440000000004</c:v>
                </c:pt>
                <c:pt idx="8125">
                  <c:v>4.0339790000000004</c:v>
                </c:pt>
                <c:pt idx="8126">
                  <c:v>4.033264</c:v>
                </c:pt>
                <c:pt idx="8127">
                  <c:v>4.0331010000000003</c:v>
                </c:pt>
                <c:pt idx="8128">
                  <c:v>4.0323960000000003</c:v>
                </c:pt>
                <c:pt idx="8129">
                  <c:v>4.0316289999999997</c:v>
                </c:pt>
                <c:pt idx="8130">
                  <c:v>4.0315099999999999</c:v>
                </c:pt>
                <c:pt idx="8131">
                  <c:v>4.0318139999999998</c:v>
                </c:pt>
                <c:pt idx="8132">
                  <c:v>4.0315899999999996</c:v>
                </c:pt>
                <c:pt idx="8133">
                  <c:v>4.031358</c:v>
                </c:pt>
                <c:pt idx="8134">
                  <c:v>4.0315430000000001</c:v>
                </c:pt>
                <c:pt idx="8135">
                  <c:v>4.0318230000000002</c:v>
                </c:pt>
                <c:pt idx="8136">
                  <c:v>4.0312469999999996</c:v>
                </c:pt>
                <c:pt idx="8137">
                  <c:v>4.0313100000000004</c:v>
                </c:pt>
                <c:pt idx="8138">
                  <c:v>4.0312760000000001</c:v>
                </c:pt>
                <c:pt idx="8139">
                  <c:v>4.0320819999999999</c:v>
                </c:pt>
                <c:pt idx="8140">
                  <c:v>4.0323919999999998</c:v>
                </c:pt>
                <c:pt idx="8141">
                  <c:v>4.0316939999999999</c:v>
                </c:pt>
                <c:pt idx="8142">
                  <c:v>4.0315469999999998</c:v>
                </c:pt>
                <c:pt idx="8143">
                  <c:v>4.0309860000000004</c:v>
                </c:pt>
                <c:pt idx="8144">
                  <c:v>4.0314319999999997</c:v>
                </c:pt>
                <c:pt idx="8145">
                  <c:v>4.0318829999999997</c:v>
                </c:pt>
                <c:pt idx="8146">
                  <c:v>4.0328569999999999</c:v>
                </c:pt>
                <c:pt idx="8147">
                  <c:v>4.0330310000000003</c:v>
                </c:pt>
                <c:pt idx="8148">
                  <c:v>4.034268</c:v>
                </c:pt>
                <c:pt idx="8149">
                  <c:v>4.0333509999999997</c:v>
                </c:pt>
                <c:pt idx="8150">
                  <c:v>4.0317270000000001</c:v>
                </c:pt>
                <c:pt idx="8151">
                  <c:v>4.0313249999999998</c:v>
                </c:pt>
                <c:pt idx="8152">
                  <c:v>4.0313980000000003</c:v>
                </c:pt>
                <c:pt idx="8153">
                  <c:v>4.0319330000000004</c:v>
                </c:pt>
                <c:pt idx="8154">
                  <c:v>4.032508</c:v>
                </c:pt>
                <c:pt idx="8155">
                  <c:v>4.033099</c:v>
                </c:pt>
                <c:pt idx="8156">
                  <c:v>4.0330820000000003</c:v>
                </c:pt>
                <c:pt idx="8157">
                  <c:v>4.0329509999999997</c:v>
                </c:pt>
                <c:pt idx="8158">
                  <c:v>4.0331979999999996</c:v>
                </c:pt>
                <c:pt idx="8159">
                  <c:v>4.0339080000000003</c:v>
                </c:pt>
                <c:pt idx="8160">
                  <c:v>4.0339049999999999</c:v>
                </c:pt>
                <c:pt idx="8161">
                  <c:v>4.033264</c:v>
                </c:pt>
                <c:pt idx="8162">
                  <c:v>4.0333610000000002</c:v>
                </c:pt>
                <c:pt idx="8163">
                  <c:v>4.0333030000000001</c:v>
                </c:pt>
                <c:pt idx="8164">
                  <c:v>4.0333819999999996</c:v>
                </c:pt>
                <c:pt idx="8165">
                  <c:v>4.0333410000000001</c:v>
                </c:pt>
                <c:pt idx="8166">
                  <c:v>4.0330009999999996</c:v>
                </c:pt>
                <c:pt idx="8167">
                  <c:v>4.0317189999999998</c:v>
                </c:pt>
                <c:pt idx="8168">
                  <c:v>4.030405</c:v>
                </c:pt>
                <c:pt idx="8169">
                  <c:v>4.0299459999999998</c:v>
                </c:pt>
                <c:pt idx="8170">
                  <c:v>4.0287199999999999</c:v>
                </c:pt>
                <c:pt idx="8171">
                  <c:v>4.0286549999999997</c:v>
                </c:pt>
                <c:pt idx="8172">
                  <c:v>4.0277370000000001</c:v>
                </c:pt>
                <c:pt idx="8173">
                  <c:v>4.0270320000000002</c:v>
                </c:pt>
                <c:pt idx="8174">
                  <c:v>4.0261570000000004</c:v>
                </c:pt>
                <c:pt idx="8175">
                  <c:v>4.0251340000000004</c:v>
                </c:pt>
                <c:pt idx="8176">
                  <c:v>4.0243219999999997</c:v>
                </c:pt>
                <c:pt idx="8177">
                  <c:v>4.024235</c:v>
                </c:pt>
                <c:pt idx="8178">
                  <c:v>4.0249519999999999</c:v>
                </c:pt>
                <c:pt idx="8179">
                  <c:v>4.0246120000000003</c:v>
                </c:pt>
                <c:pt idx="8180">
                  <c:v>4.0252429999999997</c:v>
                </c:pt>
                <c:pt idx="8181">
                  <c:v>4.025792</c:v>
                </c:pt>
                <c:pt idx="8182">
                  <c:v>4.0262320000000003</c:v>
                </c:pt>
                <c:pt idx="8183">
                  <c:v>4.0262960000000003</c:v>
                </c:pt>
                <c:pt idx="8184">
                  <c:v>4.0255470000000004</c:v>
                </c:pt>
                <c:pt idx="8185">
                  <c:v>4.0252100000000004</c:v>
                </c:pt>
                <c:pt idx="8186">
                  <c:v>4.0251970000000004</c:v>
                </c:pt>
                <c:pt idx="8187">
                  <c:v>4.0255479999999997</c:v>
                </c:pt>
                <c:pt idx="8188">
                  <c:v>4.0268220000000001</c:v>
                </c:pt>
                <c:pt idx="8189">
                  <c:v>4.0265700000000004</c:v>
                </c:pt>
                <c:pt idx="8190">
                  <c:v>4.0263489999999997</c:v>
                </c:pt>
                <c:pt idx="8191">
                  <c:v>4.0267819999999999</c:v>
                </c:pt>
                <c:pt idx="8192">
                  <c:v>4.0267749999999998</c:v>
                </c:pt>
                <c:pt idx="8193">
                  <c:v>4.0268569999999997</c:v>
                </c:pt>
                <c:pt idx="8194">
                  <c:v>4.0264860000000002</c:v>
                </c:pt>
                <c:pt idx="8195">
                  <c:v>4.0257329999999998</c:v>
                </c:pt>
                <c:pt idx="8196">
                  <c:v>4.0251939999999999</c:v>
                </c:pt>
                <c:pt idx="8197">
                  <c:v>4.0252939999999997</c:v>
                </c:pt>
                <c:pt idx="8198">
                  <c:v>4.0245899999999999</c:v>
                </c:pt>
                <c:pt idx="8199">
                  <c:v>4.0244840000000002</c:v>
                </c:pt>
                <c:pt idx="8200">
                  <c:v>4.0258279999999997</c:v>
                </c:pt>
                <c:pt idx="8201">
                  <c:v>4.0269890000000004</c:v>
                </c:pt>
                <c:pt idx="8202">
                  <c:v>4.0271080000000001</c:v>
                </c:pt>
                <c:pt idx="8203">
                  <c:v>4.0268430000000004</c:v>
                </c:pt>
                <c:pt idx="8204">
                  <c:v>4.0264290000000003</c:v>
                </c:pt>
                <c:pt idx="8205">
                  <c:v>4.0261120000000004</c:v>
                </c:pt>
                <c:pt idx="8206">
                  <c:v>4.0261259999999996</c:v>
                </c:pt>
                <c:pt idx="8207">
                  <c:v>4.0263179999999998</c:v>
                </c:pt>
                <c:pt idx="8208">
                  <c:v>4.0262529999999996</c:v>
                </c:pt>
                <c:pt idx="8209">
                  <c:v>4.025512</c:v>
                </c:pt>
                <c:pt idx="8210">
                  <c:v>4.0249610000000002</c:v>
                </c:pt>
                <c:pt idx="8211">
                  <c:v>4.0251919999999997</c:v>
                </c:pt>
                <c:pt idx="8212">
                  <c:v>4.0250560000000002</c:v>
                </c:pt>
                <c:pt idx="8213">
                  <c:v>4.0246120000000003</c:v>
                </c:pt>
                <c:pt idx="8214">
                  <c:v>4.0245300000000004</c:v>
                </c:pt>
                <c:pt idx="8215">
                  <c:v>4.0244749999999998</c:v>
                </c:pt>
                <c:pt idx="8216">
                  <c:v>4.0249110000000003</c:v>
                </c:pt>
                <c:pt idx="8217">
                  <c:v>4.0258180000000001</c:v>
                </c:pt>
                <c:pt idx="8218">
                  <c:v>4.0260590000000001</c:v>
                </c:pt>
                <c:pt idx="8219">
                  <c:v>4.0257399999999999</c:v>
                </c:pt>
                <c:pt idx="8220">
                  <c:v>4.0254149999999997</c:v>
                </c:pt>
                <c:pt idx="8221">
                  <c:v>4.02501</c:v>
                </c:pt>
                <c:pt idx="8222">
                  <c:v>4.0252980000000003</c:v>
                </c:pt>
                <c:pt idx="8223">
                  <c:v>4.0259619999999998</c:v>
                </c:pt>
                <c:pt idx="8224">
                  <c:v>4.0258560000000001</c:v>
                </c:pt>
                <c:pt idx="8225">
                  <c:v>4.0257240000000003</c:v>
                </c:pt>
                <c:pt idx="8226">
                  <c:v>4.0257969999999998</c:v>
                </c:pt>
                <c:pt idx="8227">
                  <c:v>4.0255520000000002</c:v>
                </c:pt>
                <c:pt idx="8228">
                  <c:v>4.0244949999999999</c:v>
                </c:pt>
                <c:pt idx="8229">
                  <c:v>4.0245259999999998</c:v>
                </c:pt>
                <c:pt idx="8230">
                  <c:v>4.024661</c:v>
                </c:pt>
                <c:pt idx="8231">
                  <c:v>4.0242829999999996</c:v>
                </c:pt>
                <c:pt idx="8232">
                  <c:v>4.0234120000000004</c:v>
                </c:pt>
                <c:pt idx="8233">
                  <c:v>4.0224029999999997</c:v>
                </c:pt>
                <c:pt idx="8234">
                  <c:v>4.022411</c:v>
                </c:pt>
                <c:pt idx="8235">
                  <c:v>4.0220560000000001</c:v>
                </c:pt>
                <c:pt idx="8236">
                  <c:v>4.0211649999999999</c:v>
                </c:pt>
                <c:pt idx="8237">
                  <c:v>4.0199179999999997</c:v>
                </c:pt>
                <c:pt idx="8238">
                  <c:v>4.0185599999999999</c:v>
                </c:pt>
                <c:pt idx="8239">
                  <c:v>4.0180610000000003</c:v>
                </c:pt>
                <c:pt idx="8240">
                  <c:v>4.0173819999999996</c:v>
                </c:pt>
                <c:pt idx="8241">
                  <c:v>4.0162500000000003</c:v>
                </c:pt>
                <c:pt idx="8242">
                  <c:v>4.0147740000000001</c:v>
                </c:pt>
                <c:pt idx="8243">
                  <c:v>4.0139069999999997</c:v>
                </c:pt>
                <c:pt idx="8244">
                  <c:v>4.0137929999999997</c:v>
                </c:pt>
                <c:pt idx="8245">
                  <c:v>4.013871</c:v>
                </c:pt>
                <c:pt idx="8246">
                  <c:v>4.0138290000000003</c:v>
                </c:pt>
                <c:pt idx="8247">
                  <c:v>4.0130559999999997</c:v>
                </c:pt>
                <c:pt idx="8248">
                  <c:v>4.0120319999999996</c:v>
                </c:pt>
                <c:pt idx="8249">
                  <c:v>4.0122439999999999</c:v>
                </c:pt>
                <c:pt idx="8250">
                  <c:v>4.0114549999999998</c:v>
                </c:pt>
                <c:pt idx="8251">
                  <c:v>4.010141</c:v>
                </c:pt>
                <c:pt idx="8252">
                  <c:v>4.009836</c:v>
                </c:pt>
                <c:pt idx="8253">
                  <c:v>4.0091840000000003</c:v>
                </c:pt>
                <c:pt idx="8254">
                  <c:v>4.0086279999999999</c:v>
                </c:pt>
                <c:pt idx="8255">
                  <c:v>4.008273</c:v>
                </c:pt>
                <c:pt idx="8256">
                  <c:v>4.0078810000000002</c:v>
                </c:pt>
                <c:pt idx="8257">
                  <c:v>4.0066519999999999</c:v>
                </c:pt>
                <c:pt idx="8258">
                  <c:v>4.0052979999999998</c:v>
                </c:pt>
                <c:pt idx="8259">
                  <c:v>4.0050270000000001</c:v>
                </c:pt>
                <c:pt idx="8260">
                  <c:v>4.0048370000000002</c:v>
                </c:pt>
                <c:pt idx="8261">
                  <c:v>4.0039290000000003</c:v>
                </c:pt>
                <c:pt idx="8262">
                  <c:v>4.0033529999999997</c:v>
                </c:pt>
                <c:pt idx="8263">
                  <c:v>4.0033370000000001</c:v>
                </c:pt>
                <c:pt idx="8264">
                  <c:v>4.0035309999999997</c:v>
                </c:pt>
                <c:pt idx="8265">
                  <c:v>4.0032550000000002</c:v>
                </c:pt>
                <c:pt idx="8266">
                  <c:v>4.0020449999999999</c:v>
                </c:pt>
                <c:pt idx="8267">
                  <c:v>4.0011340000000004</c:v>
                </c:pt>
                <c:pt idx="8268">
                  <c:v>4.0007419999999998</c:v>
                </c:pt>
                <c:pt idx="8269">
                  <c:v>4.0006539999999999</c:v>
                </c:pt>
                <c:pt idx="8270">
                  <c:v>4.0010500000000002</c:v>
                </c:pt>
                <c:pt idx="8271">
                  <c:v>4.001074</c:v>
                </c:pt>
                <c:pt idx="8272">
                  <c:v>4.0003849999999996</c:v>
                </c:pt>
                <c:pt idx="8273">
                  <c:v>3.998929</c:v>
                </c:pt>
                <c:pt idx="8274">
                  <c:v>3.9978229999999999</c:v>
                </c:pt>
                <c:pt idx="8275">
                  <c:v>3.9970129999999999</c:v>
                </c:pt>
                <c:pt idx="8276">
                  <c:v>3.9967090000000001</c:v>
                </c:pt>
                <c:pt idx="8277">
                  <c:v>3.9967090000000001</c:v>
                </c:pt>
                <c:pt idx="8278">
                  <c:v>3.9967090000000001</c:v>
                </c:pt>
                <c:pt idx="8279">
                  <c:v>3.9960429999999998</c:v>
                </c:pt>
                <c:pt idx="8280">
                  <c:v>3.9953259999999999</c:v>
                </c:pt>
                <c:pt idx="8281">
                  <c:v>3.9953889999999999</c:v>
                </c:pt>
                <c:pt idx="8282">
                  <c:v>3.9949940000000002</c:v>
                </c:pt>
                <c:pt idx="8283">
                  <c:v>3.995844</c:v>
                </c:pt>
                <c:pt idx="8284">
                  <c:v>3.9960249999999999</c:v>
                </c:pt>
                <c:pt idx="8285">
                  <c:v>3.9966780000000002</c:v>
                </c:pt>
                <c:pt idx="8286">
                  <c:v>3.9976509999999998</c:v>
                </c:pt>
                <c:pt idx="8287">
                  <c:v>3.9983420000000001</c:v>
                </c:pt>
                <c:pt idx="8288">
                  <c:v>3.998955</c:v>
                </c:pt>
                <c:pt idx="8289">
                  <c:v>3.999609</c:v>
                </c:pt>
                <c:pt idx="8290">
                  <c:v>3.9999829999999998</c:v>
                </c:pt>
                <c:pt idx="8291">
                  <c:v>4.0003799999999998</c:v>
                </c:pt>
                <c:pt idx="8292">
                  <c:v>4.000839</c:v>
                </c:pt>
                <c:pt idx="8293">
                  <c:v>4.001455</c:v>
                </c:pt>
                <c:pt idx="8294">
                  <c:v>4.0012040000000004</c:v>
                </c:pt>
                <c:pt idx="8295">
                  <c:v>4.0007760000000001</c:v>
                </c:pt>
                <c:pt idx="8296">
                  <c:v>3.999781</c:v>
                </c:pt>
                <c:pt idx="8297">
                  <c:v>3.999711</c:v>
                </c:pt>
                <c:pt idx="8298">
                  <c:v>4.0007400000000004</c:v>
                </c:pt>
                <c:pt idx="8299">
                  <c:v>4.0002849999999999</c:v>
                </c:pt>
                <c:pt idx="8300">
                  <c:v>3.99952</c:v>
                </c:pt>
                <c:pt idx="8301">
                  <c:v>3.9993129999999999</c:v>
                </c:pt>
                <c:pt idx="8302">
                  <c:v>3.9989240000000001</c:v>
                </c:pt>
                <c:pt idx="8303">
                  <c:v>3.9992000000000001</c:v>
                </c:pt>
                <c:pt idx="8304">
                  <c:v>4.0000460000000002</c:v>
                </c:pt>
                <c:pt idx="8305">
                  <c:v>4.0002570000000004</c:v>
                </c:pt>
                <c:pt idx="8306">
                  <c:v>4.000235</c:v>
                </c:pt>
                <c:pt idx="8307">
                  <c:v>4.0007849999999996</c:v>
                </c:pt>
                <c:pt idx="8308">
                  <c:v>4.0019679999999997</c:v>
                </c:pt>
                <c:pt idx="8309">
                  <c:v>4.0021990000000001</c:v>
                </c:pt>
                <c:pt idx="8310">
                  <c:v>4.0018070000000003</c:v>
                </c:pt>
                <c:pt idx="8311">
                  <c:v>4.001538</c:v>
                </c:pt>
                <c:pt idx="8312">
                  <c:v>4.0007349999999997</c:v>
                </c:pt>
                <c:pt idx="8313">
                  <c:v>4.0003089999999997</c:v>
                </c:pt>
                <c:pt idx="8314">
                  <c:v>4.000013</c:v>
                </c:pt>
                <c:pt idx="8315">
                  <c:v>3.9994200000000002</c:v>
                </c:pt>
                <c:pt idx="8316">
                  <c:v>4.0003659999999996</c:v>
                </c:pt>
                <c:pt idx="8317">
                  <c:v>4.0008239999999997</c:v>
                </c:pt>
                <c:pt idx="8318">
                  <c:v>4.0006700000000004</c:v>
                </c:pt>
                <c:pt idx="8319">
                  <c:v>4.0008549999999996</c:v>
                </c:pt>
                <c:pt idx="8320">
                  <c:v>4.0008010000000001</c:v>
                </c:pt>
                <c:pt idx="8321">
                  <c:v>4.0011510000000001</c:v>
                </c:pt>
                <c:pt idx="8322">
                  <c:v>4.0015029999999996</c:v>
                </c:pt>
                <c:pt idx="8323">
                  <c:v>4.002618</c:v>
                </c:pt>
                <c:pt idx="8324">
                  <c:v>4.0031169999999996</c:v>
                </c:pt>
                <c:pt idx="8325">
                  <c:v>4.0035420000000004</c:v>
                </c:pt>
                <c:pt idx="8326">
                  <c:v>4.0036339999999999</c:v>
                </c:pt>
                <c:pt idx="8327">
                  <c:v>4.0040269999999998</c:v>
                </c:pt>
                <c:pt idx="8328">
                  <c:v>4.0046119999999998</c:v>
                </c:pt>
                <c:pt idx="8329">
                  <c:v>4.0051509999999997</c:v>
                </c:pt>
                <c:pt idx="8330">
                  <c:v>4.0052110000000001</c:v>
                </c:pt>
                <c:pt idx="8331">
                  <c:v>4.0054910000000001</c:v>
                </c:pt>
                <c:pt idx="8332">
                  <c:v>4.0059560000000003</c:v>
                </c:pt>
                <c:pt idx="8333">
                  <c:v>4.0055100000000001</c:v>
                </c:pt>
                <c:pt idx="8334">
                  <c:v>4.0060419999999999</c:v>
                </c:pt>
                <c:pt idx="8335">
                  <c:v>4.0050670000000004</c:v>
                </c:pt>
                <c:pt idx="8336">
                  <c:v>4.0030479999999997</c:v>
                </c:pt>
                <c:pt idx="8337">
                  <c:v>4.0031670000000004</c:v>
                </c:pt>
                <c:pt idx="8338">
                  <c:v>4.0035949999999998</c:v>
                </c:pt>
                <c:pt idx="8339">
                  <c:v>4.0039629999999997</c:v>
                </c:pt>
                <c:pt idx="8340">
                  <c:v>4.0042679999999997</c:v>
                </c:pt>
                <c:pt idx="8341">
                  <c:v>4.003908</c:v>
                </c:pt>
                <c:pt idx="8342">
                  <c:v>4.0032759999999996</c:v>
                </c:pt>
                <c:pt idx="8343">
                  <c:v>4.0023619999999998</c:v>
                </c:pt>
                <c:pt idx="8344">
                  <c:v>4.0026529999999996</c:v>
                </c:pt>
                <c:pt idx="8345">
                  <c:v>4.0029000000000003</c:v>
                </c:pt>
                <c:pt idx="8346">
                  <c:v>4.0040639999999996</c:v>
                </c:pt>
                <c:pt idx="8347">
                  <c:v>4.0045739999999999</c:v>
                </c:pt>
                <c:pt idx="8348">
                  <c:v>4.0035340000000001</c:v>
                </c:pt>
                <c:pt idx="8349">
                  <c:v>4.0044040000000001</c:v>
                </c:pt>
                <c:pt idx="8350">
                  <c:v>4.0056139999999996</c:v>
                </c:pt>
                <c:pt idx="8351">
                  <c:v>4.0068159999999997</c:v>
                </c:pt>
                <c:pt idx="8352">
                  <c:v>4.0071219999999999</c:v>
                </c:pt>
                <c:pt idx="8353">
                  <c:v>4.0074709999999998</c:v>
                </c:pt>
                <c:pt idx="8354">
                  <c:v>4.0067579999999996</c:v>
                </c:pt>
                <c:pt idx="8355">
                  <c:v>4.0066839999999999</c:v>
                </c:pt>
                <c:pt idx="8356">
                  <c:v>4.0073790000000002</c:v>
                </c:pt>
                <c:pt idx="8357">
                  <c:v>4.0072409999999996</c:v>
                </c:pt>
                <c:pt idx="8358">
                  <c:v>4.0076419999999997</c:v>
                </c:pt>
                <c:pt idx="8359">
                  <c:v>4.0079219999999998</c:v>
                </c:pt>
                <c:pt idx="8360">
                  <c:v>4.0084410000000004</c:v>
                </c:pt>
                <c:pt idx="8361">
                  <c:v>4.0088379999999999</c:v>
                </c:pt>
                <c:pt idx="8362">
                  <c:v>4.0098729999999998</c:v>
                </c:pt>
                <c:pt idx="8363">
                  <c:v>4.0099929999999997</c:v>
                </c:pt>
                <c:pt idx="8364">
                  <c:v>4.0108189999999997</c:v>
                </c:pt>
                <c:pt idx="8365">
                  <c:v>4.0114219999999996</c:v>
                </c:pt>
                <c:pt idx="8366">
                  <c:v>4.0109209999999997</c:v>
                </c:pt>
                <c:pt idx="8367">
                  <c:v>4.0105469999999999</c:v>
                </c:pt>
                <c:pt idx="8368">
                  <c:v>4.0111920000000003</c:v>
                </c:pt>
                <c:pt idx="8369">
                  <c:v>4.0113399999999997</c:v>
                </c:pt>
                <c:pt idx="8370">
                  <c:v>4.010713</c:v>
                </c:pt>
                <c:pt idx="8371">
                  <c:v>4.0099819999999999</c:v>
                </c:pt>
                <c:pt idx="8372">
                  <c:v>4.0110830000000002</c:v>
                </c:pt>
                <c:pt idx="8373">
                  <c:v>4.0108610000000002</c:v>
                </c:pt>
                <c:pt idx="8374">
                  <c:v>4.0118859999999996</c:v>
                </c:pt>
                <c:pt idx="8375">
                  <c:v>4.0125989999999998</c:v>
                </c:pt>
                <c:pt idx="8376">
                  <c:v>4.0130410000000003</c:v>
                </c:pt>
                <c:pt idx="8377">
                  <c:v>4.0127969999999999</c:v>
                </c:pt>
                <c:pt idx="8378">
                  <c:v>4.0122159999999996</c:v>
                </c:pt>
                <c:pt idx="8379">
                  <c:v>4.0129950000000001</c:v>
                </c:pt>
                <c:pt idx="8380">
                  <c:v>4.0139279999999999</c:v>
                </c:pt>
                <c:pt idx="8381">
                  <c:v>4.0139560000000003</c:v>
                </c:pt>
                <c:pt idx="8382">
                  <c:v>4.0142579999999999</c:v>
                </c:pt>
                <c:pt idx="8383">
                  <c:v>4.0147870000000001</c:v>
                </c:pt>
                <c:pt idx="8384">
                  <c:v>4.0150709999999998</c:v>
                </c:pt>
                <c:pt idx="8385">
                  <c:v>4.0153210000000001</c:v>
                </c:pt>
                <c:pt idx="8386">
                  <c:v>4.0163200000000003</c:v>
                </c:pt>
                <c:pt idx="8387">
                  <c:v>4.0167099999999998</c:v>
                </c:pt>
                <c:pt idx="8388">
                  <c:v>4.0165329999999999</c:v>
                </c:pt>
                <c:pt idx="8389">
                  <c:v>4.0162699999999996</c:v>
                </c:pt>
                <c:pt idx="8390">
                  <c:v>4.0154209999999999</c:v>
                </c:pt>
                <c:pt idx="8391">
                  <c:v>4.0158269999999998</c:v>
                </c:pt>
                <c:pt idx="8392">
                  <c:v>4.0168799999999996</c:v>
                </c:pt>
                <c:pt idx="8393">
                  <c:v>4.0186390000000003</c:v>
                </c:pt>
                <c:pt idx="8394">
                  <c:v>4.0190720000000004</c:v>
                </c:pt>
                <c:pt idx="8395">
                  <c:v>4.019584</c:v>
                </c:pt>
                <c:pt idx="8396">
                  <c:v>4.0197820000000002</c:v>
                </c:pt>
                <c:pt idx="8397">
                  <c:v>4.0194669999999997</c:v>
                </c:pt>
                <c:pt idx="8398">
                  <c:v>4.0197390000000004</c:v>
                </c:pt>
                <c:pt idx="8399">
                  <c:v>4.0199759999999998</c:v>
                </c:pt>
                <c:pt idx="8400">
                  <c:v>4.0192769999999998</c:v>
                </c:pt>
                <c:pt idx="8401">
                  <c:v>4.0189409999999999</c:v>
                </c:pt>
                <c:pt idx="8402">
                  <c:v>4.020168</c:v>
                </c:pt>
                <c:pt idx="8403">
                  <c:v>4.0203170000000004</c:v>
                </c:pt>
                <c:pt idx="8404">
                  <c:v>4.0206850000000003</c:v>
                </c:pt>
                <c:pt idx="8405">
                  <c:v>4.0210480000000004</c:v>
                </c:pt>
                <c:pt idx="8406">
                  <c:v>4.0210999999999997</c:v>
                </c:pt>
                <c:pt idx="8407">
                  <c:v>4.0218600000000002</c:v>
                </c:pt>
                <c:pt idx="8408">
                  <c:v>4.0214540000000003</c:v>
                </c:pt>
                <c:pt idx="8409">
                  <c:v>4.0207009999999999</c:v>
                </c:pt>
                <c:pt idx="8410">
                  <c:v>4.0202390000000001</c:v>
                </c:pt>
                <c:pt idx="8411">
                  <c:v>4.0204019999999998</c:v>
                </c:pt>
                <c:pt idx="8412">
                  <c:v>4.0204079999999998</c:v>
                </c:pt>
                <c:pt idx="8413">
                  <c:v>4.0212050000000001</c:v>
                </c:pt>
                <c:pt idx="8414">
                  <c:v>4.020988</c:v>
                </c:pt>
                <c:pt idx="8415">
                  <c:v>4.0211990000000002</c:v>
                </c:pt>
                <c:pt idx="8416">
                  <c:v>4.0216969999999996</c:v>
                </c:pt>
                <c:pt idx="8417">
                  <c:v>4.0215930000000002</c:v>
                </c:pt>
                <c:pt idx="8418">
                  <c:v>4.0212690000000002</c:v>
                </c:pt>
                <c:pt idx="8419">
                  <c:v>4.0210929999999996</c:v>
                </c:pt>
                <c:pt idx="8420">
                  <c:v>4.0217809999999998</c:v>
                </c:pt>
                <c:pt idx="8421">
                  <c:v>4.0224780000000004</c:v>
                </c:pt>
                <c:pt idx="8422">
                  <c:v>4.0219779999999998</c:v>
                </c:pt>
                <c:pt idx="8423">
                  <c:v>4.0219279999999999</c:v>
                </c:pt>
                <c:pt idx="8424">
                  <c:v>4.0209720000000004</c:v>
                </c:pt>
                <c:pt idx="8425">
                  <c:v>4.0203470000000001</c:v>
                </c:pt>
                <c:pt idx="8426">
                  <c:v>4.0197770000000004</c:v>
                </c:pt>
                <c:pt idx="8427">
                  <c:v>4.0200620000000002</c:v>
                </c:pt>
                <c:pt idx="8428">
                  <c:v>4.0202460000000002</c:v>
                </c:pt>
                <c:pt idx="8429">
                  <c:v>4.0197649999999996</c:v>
                </c:pt>
                <c:pt idx="8430">
                  <c:v>4.0194559999999999</c:v>
                </c:pt>
                <c:pt idx="8431">
                  <c:v>4.0195059999999998</c:v>
                </c:pt>
                <c:pt idx="8432">
                  <c:v>4.0185950000000004</c:v>
                </c:pt>
                <c:pt idx="8433">
                  <c:v>4.0183350000000004</c:v>
                </c:pt>
                <c:pt idx="8434">
                  <c:v>4.0180749999999996</c:v>
                </c:pt>
                <c:pt idx="8435">
                  <c:v>4.0184309999999996</c:v>
                </c:pt>
                <c:pt idx="8436">
                  <c:v>4.0192050000000004</c:v>
                </c:pt>
                <c:pt idx="8437">
                  <c:v>4.0184480000000002</c:v>
                </c:pt>
                <c:pt idx="8438">
                  <c:v>4.0191949999999999</c:v>
                </c:pt>
                <c:pt idx="8439">
                  <c:v>4.0186099999999998</c:v>
                </c:pt>
                <c:pt idx="8440">
                  <c:v>4.0185719999999998</c:v>
                </c:pt>
                <c:pt idx="8441">
                  <c:v>4.018878</c:v>
                </c:pt>
                <c:pt idx="8442">
                  <c:v>4.0187330000000001</c:v>
                </c:pt>
                <c:pt idx="8443">
                  <c:v>4.0178989999999999</c:v>
                </c:pt>
                <c:pt idx="8444">
                  <c:v>4.0175669999999997</c:v>
                </c:pt>
                <c:pt idx="8445">
                  <c:v>4.0168730000000004</c:v>
                </c:pt>
                <c:pt idx="8446">
                  <c:v>4.0169420000000002</c:v>
                </c:pt>
                <c:pt idx="8447">
                  <c:v>4.0166310000000003</c:v>
                </c:pt>
                <c:pt idx="8448">
                  <c:v>4.0159789999999997</c:v>
                </c:pt>
                <c:pt idx="8449">
                  <c:v>4.015619</c:v>
                </c:pt>
                <c:pt idx="8450">
                  <c:v>4.0153160000000003</c:v>
                </c:pt>
                <c:pt idx="8451">
                  <c:v>4.0151079999999997</c:v>
                </c:pt>
                <c:pt idx="8452">
                  <c:v>4.0142769999999999</c:v>
                </c:pt>
                <c:pt idx="8453">
                  <c:v>4.0139449999999997</c:v>
                </c:pt>
                <c:pt idx="8454">
                  <c:v>4.0139570000000004</c:v>
                </c:pt>
                <c:pt idx="8455">
                  <c:v>4.0134629999999998</c:v>
                </c:pt>
                <c:pt idx="8456">
                  <c:v>4.012912</c:v>
                </c:pt>
                <c:pt idx="8457">
                  <c:v>4.0121630000000001</c:v>
                </c:pt>
                <c:pt idx="8458">
                  <c:v>4.0121010000000004</c:v>
                </c:pt>
                <c:pt idx="8459">
                  <c:v>4.0121520000000004</c:v>
                </c:pt>
                <c:pt idx="8460">
                  <c:v>4.0128539999999999</c:v>
                </c:pt>
                <c:pt idx="8461">
                  <c:v>4.0130509999999999</c:v>
                </c:pt>
                <c:pt idx="8462">
                  <c:v>4.0130030000000003</c:v>
                </c:pt>
                <c:pt idx="8463">
                  <c:v>4.0127370000000004</c:v>
                </c:pt>
                <c:pt idx="8464">
                  <c:v>4.0118900000000002</c:v>
                </c:pt>
                <c:pt idx="8465">
                  <c:v>4.0109890000000004</c:v>
                </c:pt>
                <c:pt idx="8466">
                  <c:v>4.0106289999999998</c:v>
                </c:pt>
                <c:pt idx="8467">
                  <c:v>4.0111290000000004</c:v>
                </c:pt>
                <c:pt idx="8468">
                  <c:v>4.0115619999999996</c:v>
                </c:pt>
                <c:pt idx="8469">
                  <c:v>4.011266</c:v>
                </c:pt>
                <c:pt idx="8470">
                  <c:v>4.0114210000000003</c:v>
                </c:pt>
                <c:pt idx="8471">
                  <c:v>4.0110729999999997</c:v>
                </c:pt>
                <c:pt idx="8472">
                  <c:v>4.0108079999999999</c:v>
                </c:pt>
                <c:pt idx="8473">
                  <c:v>4.0108309999999996</c:v>
                </c:pt>
                <c:pt idx="8474">
                  <c:v>4.010942</c:v>
                </c:pt>
                <c:pt idx="8475">
                  <c:v>4.0105599999999999</c:v>
                </c:pt>
                <c:pt idx="8476">
                  <c:v>4.0103270000000002</c:v>
                </c:pt>
                <c:pt idx="8477">
                  <c:v>4.0104689999999996</c:v>
                </c:pt>
                <c:pt idx="8478">
                  <c:v>4.0102989999999998</c:v>
                </c:pt>
                <c:pt idx="8479">
                  <c:v>4.00983</c:v>
                </c:pt>
                <c:pt idx="8480">
                  <c:v>4.009201</c:v>
                </c:pt>
                <c:pt idx="8481">
                  <c:v>4.008788</c:v>
                </c:pt>
                <c:pt idx="8482">
                  <c:v>4.0082199999999997</c:v>
                </c:pt>
                <c:pt idx="8483">
                  <c:v>4.0075979999999998</c:v>
                </c:pt>
                <c:pt idx="8484">
                  <c:v>4.007574</c:v>
                </c:pt>
                <c:pt idx="8485">
                  <c:v>4.0078149999999999</c:v>
                </c:pt>
                <c:pt idx="8486">
                  <c:v>4.0078750000000003</c:v>
                </c:pt>
                <c:pt idx="8487">
                  <c:v>4.0071690000000002</c:v>
                </c:pt>
                <c:pt idx="8488">
                  <c:v>4.0063230000000001</c:v>
                </c:pt>
                <c:pt idx="8489">
                  <c:v>4.0062449999999998</c:v>
                </c:pt>
                <c:pt idx="8490">
                  <c:v>4.0074269999999999</c:v>
                </c:pt>
                <c:pt idx="8491">
                  <c:v>4.0080470000000004</c:v>
                </c:pt>
                <c:pt idx="8492">
                  <c:v>4.0084059999999999</c:v>
                </c:pt>
                <c:pt idx="8493">
                  <c:v>4.0082250000000004</c:v>
                </c:pt>
                <c:pt idx="8494">
                  <c:v>4.0079380000000002</c:v>
                </c:pt>
                <c:pt idx="8495">
                  <c:v>4.0077579999999999</c:v>
                </c:pt>
                <c:pt idx="8496">
                  <c:v>4.0076580000000002</c:v>
                </c:pt>
                <c:pt idx="8497">
                  <c:v>4.0084609999999996</c:v>
                </c:pt>
                <c:pt idx="8498">
                  <c:v>4.0101240000000002</c:v>
                </c:pt>
                <c:pt idx="8499">
                  <c:v>4.0106580000000003</c:v>
                </c:pt>
                <c:pt idx="8500">
                  <c:v>4.0113669999999999</c:v>
                </c:pt>
                <c:pt idx="8501">
                  <c:v>4.0120380000000004</c:v>
                </c:pt>
                <c:pt idx="8502">
                  <c:v>4.0126559999999998</c:v>
                </c:pt>
                <c:pt idx="8503">
                  <c:v>4.0134639999999999</c:v>
                </c:pt>
                <c:pt idx="8504">
                  <c:v>4.0140399999999996</c:v>
                </c:pt>
                <c:pt idx="8505">
                  <c:v>4.0140089999999997</c:v>
                </c:pt>
                <c:pt idx="8506">
                  <c:v>4.0137869999999998</c:v>
                </c:pt>
                <c:pt idx="8507">
                  <c:v>4.0142389999999999</c:v>
                </c:pt>
                <c:pt idx="8508">
                  <c:v>4.0142249999999997</c:v>
                </c:pt>
                <c:pt idx="8509">
                  <c:v>4.0142759999999997</c:v>
                </c:pt>
                <c:pt idx="8510">
                  <c:v>4.0142329999999999</c:v>
                </c:pt>
                <c:pt idx="8511">
                  <c:v>4.0138369999999997</c:v>
                </c:pt>
                <c:pt idx="8512">
                  <c:v>4.0135649999999998</c:v>
                </c:pt>
                <c:pt idx="8513">
                  <c:v>4.0143550000000001</c:v>
                </c:pt>
                <c:pt idx="8514">
                  <c:v>4.0151880000000002</c:v>
                </c:pt>
                <c:pt idx="8515">
                  <c:v>4.0151399999999997</c:v>
                </c:pt>
                <c:pt idx="8516">
                  <c:v>4.014564</c:v>
                </c:pt>
                <c:pt idx="8517">
                  <c:v>4.014259</c:v>
                </c:pt>
                <c:pt idx="8518">
                  <c:v>4.0143750000000002</c:v>
                </c:pt>
                <c:pt idx="8519">
                  <c:v>4.014551</c:v>
                </c:pt>
                <c:pt idx="8520">
                  <c:v>4.0145229999999996</c:v>
                </c:pt>
                <c:pt idx="8521">
                  <c:v>4.0152539999999997</c:v>
                </c:pt>
                <c:pt idx="8522">
                  <c:v>4.0164229999999996</c:v>
                </c:pt>
                <c:pt idx="8523">
                  <c:v>4.0165170000000003</c:v>
                </c:pt>
                <c:pt idx="8524">
                  <c:v>4.0167970000000004</c:v>
                </c:pt>
                <c:pt idx="8525">
                  <c:v>4.0180340000000001</c:v>
                </c:pt>
                <c:pt idx="8526">
                  <c:v>4.0191860000000004</c:v>
                </c:pt>
                <c:pt idx="8527">
                  <c:v>4.0194910000000004</c:v>
                </c:pt>
                <c:pt idx="8528">
                  <c:v>4.0199020000000001</c:v>
                </c:pt>
                <c:pt idx="8529">
                  <c:v>4.0207670000000002</c:v>
                </c:pt>
                <c:pt idx="8530">
                  <c:v>4.0217850000000004</c:v>
                </c:pt>
                <c:pt idx="8531">
                  <c:v>4.0227729999999999</c:v>
                </c:pt>
                <c:pt idx="8532">
                  <c:v>4.0237340000000001</c:v>
                </c:pt>
                <c:pt idx="8533">
                  <c:v>4.0249280000000001</c:v>
                </c:pt>
                <c:pt idx="8534">
                  <c:v>4.0249860000000002</c:v>
                </c:pt>
                <c:pt idx="8535">
                  <c:v>4.0240910000000003</c:v>
                </c:pt>
                <c:pt idx="8536">
                  <c:v>4.0232239999999999</c:v>
                </c:pt>
                <c:pt idx="8537">
                  <c:v>4.0235880000000002</c:v>
                </c:pt>
                <c:pt idx="8538">
                  <c:v>4.0244590000000002</c:v>
                </c:pt>
                <c:pt idx="8539">
                  <c:v>4.024343</c:v>
                </c:pt>
                <c:pt idx="8540">
                  <c:v>4.0235349999999999</c:v>
                </c:pt>
                <c:pt idx="8541">
                  <c:v>4.0228390000000003</c:v>
                </c:pt>
                <c:pt idx="8542">
                  <c:v>4.0229869999999996</c:v>
                </c:pt>
                <c:pt idx="8543">
                  <c:v>4.0233449999999999</c:v>
                </c:pt>
                <c:pt idx="8544">
                  <c:v>4.0236970000000003</c:v>
                </c:pt>
                <c:pt idx="8545">
                  <c:v>4.0238880000000004</c:v>
                </c:pt>
                <c:pt idx="8546">
                  <c:v>4.0239940000000001</c:v>
                </c:pt>
                <c:pt idx="8547">
                  <c:v>4.0241809999999996</c:v>
                </c:pt>
                <c:pt idx="8548">
                  <c:v>4.0238259999999997</c:v>
                </c:pt>
                <c:pt idx="8549">
                  <c:v>4.023631</c:v>
                </c:pt>
                <c:pt idx="8550">
                  <c:v>4.0241540000000002</c:v>
                </c:pt>
                <c:pt idx="8551">
                  <c:v>4.0240559999999999</c:v>
                </c:pt>
                <c:pt idx="8552">
                  <c:v>4.024038</c:v>
                </c:pt>
                <c:pt idx="8553">
                  <c:v>4.0238240000000003</c:v>
                </c:pt>
                <c:pt idx="8554">
                  <c:v>4.0233689999999998</c:v>
                </c:pt>
                <c:pt idx="8555">
                  <c:v>4.0234240000000003</c:v>
                </c:pt>
                <c:pt idx="8556">
                  <c:v>4.024076</c:v>
                </c:pt>
                <c:pt idx="8557">
                  <c:v>4.0238870000000002</c:v>
                </c:pt>
                <c:pt idx="8558">
                  <c:v>4.023396</c:v>
                </c:pt>
                <c:pt idx="8559">
                  <c:v>4.0228190000000001</c:v>
                </c:pt>
                <c:pt idx="8560">
                  <c:v>4.0221640000000001</c:v>
                </c:pt>
                <c:pt idx="8561">
                  <c:v>4.0222129999999998</c:v>
                </c:pt>
                <c:pt idx="8562">
                  <c:v>4.0224099999999998</c:v>
                </c:pt>
                <c:pt idx="8563">
                  <c:v>4.022125</c:v>
                </c:pt>
                <c:pt idx="8564">
                  <c:v>4.0213289999999997</c:v>
                </c:pt>
                <c:pt idx="8565">
                  <c:v>4.0212459999999997</c:v>
                </c:pt>
                <c:pt idx="8566">
                  <c:v>4.0222480000000003</c:v>
                </c:pt>
                <c:pt idx="8567">
                  <c:v>4.0227139999999997</c:v>
                </c:pt>
                <c:pt idx="8568">
                  <c:v>4.0223230000000001</c:v>
                </c:pt>
                <c:pt idx="8569">
                  <c:v>4.0218639999999999</c:v>
                </c:pt>
                <c:pt idx="8570">
                  <c:v>4.0214439999999998</c:v>
                </c:pt>
                <c:pt idx="8571">
                  <c:v>4.0205869999999999</c:v>
                </c:pt>
                <c:pt idx="8572">
                  <c:v>4.0195930000000004</c:v>
                </c:pt>
                <c:pt idx="8573">
                  <c:v>4.0188610000000002</c:v>
                </c:pt>
                <c:pt idx="8574">
                  <c:v>4.019018</c:v>
                </c:pt>
                <c:pt idx="8575">
                  <c:v>4.0176280000000002</c:v>
                </c:pt>
                <c:pt idx="8576">
                  <c:v>4.0162430000000002</c:v>
                </c:pt>
                <c:pt idx="8577">
                  <c:v>4.0159710000000004</c:v>
                </c:pt>
                <c:pt idx="8578">
                  <c:v>4.0156869999999998</c:v>
                </c:pt>
                <c:pt idx="8579">
                  <c:v>4.0153509999999999</c:v>
                </c:pt>
                <c:pt idx="8580">
                  <c:v>4.0143139999999997</c:v>
                </c:pt>
                <c:pt idx="8581">
                  <c:v>4.0131639999999997</c:v>
                </c:pt>
                <c:pt idx="8582">
                  <c:v>4.0121209999999996</c:v>
                </c:pt>
                <c:pt idx="8583">
                  <c:v>4.0120769999999997</c:v>
                </c:pt>
                <c:pt idx="8584">
                  <c:v>4.0123309999999996</c:v>
                </c:pt>
                <c:pt idx="8585">
                  <c:v>4.0123199999999999</c:v>
                </c:pt>
                <c:pt idx="8586">
                  <c:v>4.012581</c:v>
                </c:pt>
                <c:pt idx="8587">
                  <c:v>4.0126340000000003</c:v>
                </c:pt>
                <c:pt idx="8588">
                  <c:v>4.0127170000000003</c:v>
                </c:pt>
                <c:pt idx="8589">
                  <c:v>4.0130179999999998</c:v>
                </c:pt>
                <c:pt idx="8590">
                  <c:v>4.0133109999999999</c:v>
                </c:pt>
                <c:pt idx="8591">
                  <c:v>4.0140349999999998</c:v>
                </c:pt>
                <c:pt idx="8592">
                  <c:v>4.0129669999999997</c:v>
                </c:pt>
                <c:pt idx="8593">
                  <c:v>4.0130140000000001</c:v>
                </c:pt>
                <c:pt idx="8594">
                  <c:v>4.0136039999999999</c:v>
                </c:pt>
                <c:pt idx="8595">
                  <c:v>4.0132329999999996</c:v>
                </c:pt>
                <c:pt idx="8596">
                  <c:v>4.0134800000000004</c:v>
                </c:pt>
                <c:pt idx="8597">
                  <c:v>4.0129210000000004</c:v>
                </c:pt>
                <c:pt idx="8598">
                  <c:v>4.0115410000000002</c:v>
                </c:pt>
                <c:pt idx="8599">
                  <c:v>4.01051</c:v>
                </c:pt>
                <c:pt idx="8600">
                  <c:v>4.0092270000000001</c:v>
                </c:pt>
                <c:pt idx="8601">
                  <c:v>4.0083909999999996</c:v>
                </c:pt>
                <c:pt idx="8602">
                  <c:v>4.0084049999999998</c:v>
                </c:pt>
                <c:pt idx="8603">
                  <c:v>4.0079339999999997</c:v>
                </c:pt>
                <c:pt idx="8604">
                  <c:v>4.0072190000000001</c:v>
                </c:pt>
                <c:pt idx="8605">
                  <c:v>4.0068260000000002</c:v>
                </c:pt>
                <c:pt idx="8606">
                  <c:v>4.0060640000000003</c:v>
                </c:pt>
                <c:pt idx="8607">
                  <c:v>4.0057049999999998</c:v>
                </c:pt>
                <c:pt idx="8608">
                  <c:v>4.0057549999999997</c:v>
                </c:pt>
                <c:pt idx="8609">
                  <c:v>4.0059420000000001</c:v>
                </c:pt>
                <c:pt idx="8610">
                  <c:v>4.0063690000000003</c:v>
                </c:pt>
                <c:pt idx="8611">
                  <c:v>4.0060520000000004</c:v>
                </c:pt>
                <c:pt idx="8612">
                  <c:v>4.005668</c:v>
                </c:pt>
                <c:pt idx="8613">
                  <c:v>4.0048050000000002</c:v>
                </c:pt>
                <c:pt idx="8614">
                  <c:v>4.0038609999999997</c:v>
                </c:pt>
                <c:pt idx="8615">
                  <c:v>4.0040459999999998</c:v>
                </c:pt>
                <c:pt idx="8616">
                  <c:v>4.0029719999999998</c:v>
                </c:pt>
                <c:pt idx="8617">
                  <c:v>4.0019070000000001</c:v>
                </c:pt>
                <c:pt idx="8618">
                  <c:v>4.0021339999999999</c:v>
                </c:pt>
                <c:pt idx="8619">
                  <c:v>4.0027270000000001</c:v>
                </c:pt>
                <c:pt idx="8620">
                  <c:v>4.0027169999999996</c:v>
                </c:pt>
                <c:pt idx="8621">
                  <c:v>4.0024240000000004</c:v>
                </c:pt>
                <c:pt idx="8622">
                  <c:v>4.0016689999999997</c:v>
                </c:pt>
                <c:pt idx="8623">
                  <c:v>4.0018799999999999</c:v>
                </c:pt>
                <c:pt idx="8624">
                  <c:v>4.0008910000000002</c:v>
                </c:pt>
                <c:pt idx="8625">
                  <c:v>4.0003840000000004</c:v>
                </c:pt>
                <c:pt idx="8626">
                  <c:v>4.0006909999999998</c:v>
                </c:pt>
                <c:pt idx="8627">
                  <c:v>4.0010810000000001</c:v>
                </c:pt>
                <c:pt idx="8628">
                  <c:v>4.0011650000000003</c:v>
                </c:pt>
                <c:pt idx="8629">
                  <c:v>4.0001249999999997</c:v>
                </c:pt>
                <c:pt idx="8630">
                  <c:v>3.9999340000000001</c:v>
                </c:pt>
                <c:pt idx="8631">
                  <c:v>3.999803</c:v>
                </c:pt>
                <c:pt idx="8632">
                  <c:v>4.00075</c:v>
                </c:pt>
                <c:pt idx="8633">
                  <c:v>4.0006620000000002</c:v>
                </c:pt>
                <c:pt idx="8634">
                  <c:v>4.000229</c:v>
                </c:pt>
                <c:pt idx="8635">
                  <c:v>4.0002500000000003</c:v>
                </c:pt>
                <c:pt idx="8636">
                  <c:v>4.0003690000000001</c:v>
                </c:pt>
                <c:pt idx="8637">
                  <c:v>3.9996529999999999</c:v>
                </c:pt>
                <c:pt idx="8638">
                  <c:v>3.9992559999999999</c:v>
                </c:pt>
                <c:pt idx="8639">
                  <c:v>3.99892</c:v>
                </c:pt>
                <c:pt idx="8640">
                  <c:v>3.9985919999999999</c:v>
                </c:pt>
                <c:pt idx="8641">
                  <c:v>3.9979550000000001</c:v>
                </c:pt>
                <c:pt idx="8642">
                  <c:v>3.9981300000000002</c:v>
                </c:pt>
                <c:pt idx="8643">
                  <c:v>3.9973239999999999</c:v>
                </c:pt>
                <c:pt idx="8644">
                  <c:v>3.996845</c:v>
                </c:pt>
                <c:pt idx="8645">
                  <c:v>3.9968509999999999</c:v>
                </c:pt>
                <c:pt idx="8646">
                  <c:v>3.9968729999999999</c:v>
                </c:pt>
                <c:pt idx="8647">
                  <c:v>3.9964849999999998</c:v>
                </c:pt>
                <c:pt idx="8648">
                  <c:v>3.9972650000000001</c:v>
                </c:pt>
                <c:pt idx="8649">
                  <c:v>3.9983249999999999</c:v>
                </c:pt>
                <c:pt idx="8650">
                  <c:v>3.998523</c:v>
                </c:pt>
                <c:pt idx="8651">
                  <c:v>3.99905</c:v>
                </c:pt>
                <c:pt idx="8652">
                  <c:v>3.998615</c:v>
                </c:pt>
                <c:pt idx="8653">
                  <c:v>3.9974799999999999</c:v>
                </c:pt>
                <c:pt idx="8654">
                  <c:v>3.9974970000000001</c:v>
                </c:pt>
                <c:pt idx="8655">
                  <c:v>3.9985789999999999</c:v>
                </c:pt>
                <c:pt idx="8656">
                  <c:v>3.9983849999999999</c:v>
                </c:pt>
                <c:pt idx="8657">
                  <c:v>3.9991650000000001</c:v>
                </c:pt>
                <c:pt idx="8658">
                  <c:v>3.999609</c:v>
                </c:pt>
                <c:pt idx="8659">
                  <c:v>4.0003929999999999</c:v>
                </c:pt>
                <c:pt idx="8660">
                  <c:v>4.0006740000000001</c:v>
                </c:pt>
                <c:pt idx="8661">
                  <c:v>4.0012429999999997</c:v>
                </c:pt>
                <c:pt idx="8662">
                  <c:v>4.0020819999999997</c:v>
                </c:pt>
                <c:pt idx="8663">
                  <c:v>4.0032249999999996</c:v>
                </c:pt>
                <c:pt idx="8664">
                  <c:v>4.0037279999999997</c:v>
                </c:pt>
                <c:pt idx="8665">
                  <c:v>4.0046530000000002</c:v>
                </c:pt>
                <c:pt idx="8666">
                  <c:v>4.0049380000000001</c:v>
                </c:pt>
                <c:pt idx="8667">
                  <c:v>4.005547</c:v>
                </c:pt>
                <c:pt idx="8668">
                  <c:v>4.0050850000000002</c:v>
                </c:pt>
                <c:pt idx="8669">
                  <c:v>4.0038869999999998</c:v>
                </c:pt>
                <c:pt idx="8670">
                  <c:v>4.0033700000000003</c:v>
                </c:pt>
                <c:pt idx="8671">
                  <c:v>4.0040649999999998</c:v>
                </c:pt>
                <c:pt idx="8672">
                  <c:v>4.0049039999999998</c:v>
                </c:pt>
                <c:pt idx="8673">
                  <c:v>4.0049049999999999</c:v>
                </c:pt>
                <c:pt idx="8674">
                  <c:v>4.0048450000000004</c:v>
                </c:pt>
                <c:pt idx="8675">
                  <c:v>4.0052289999999999</c:v>
                </c:pt>
                <c:pt idx="8676">
                  <c:v>4.005198</c:v>
                </c:pt>
                <c:pt idx="8677">
                  <c:v>4.0051589999999999</c:v>
                </c:pt>
                <c:pt idx="8678">
                  <c:v>4.0059149999999999</c:v>
                </c:pt>
                <c:pt idx="8679">
                  <c:v>4.0060830000000003</c:v>
                </c:pt>
                <c:pt idx="8680">
                  <c:v>4.0077790000000002</c:v>
                </c:pt>
                <c:pt idx="8681">
                  <c:v>4.0083549999999999</c:v>
                </c:pt>
                <c:pt idx="8682">
                  <c:v>4.0082760000000004</c:v>
                </c:pt>
                <c:pt idx="8683">
                  <c:v>4.0078760000000004</c:v>
                </c:pt>
                <c:pt idx="8684">
                  <c:v>4.0065580000000001</c:v>
                </c:pt>
                <c:pt idx="8685">
                  <c:v>4.005992</c:v>
                </c:pt>
                <c:pt idx="8686">
                  <c:v>4.0050470000000002</c:v>
                </c:pt>
                <c:pt idx="8687">
                  <c:v>4.0039899999999999</c:v>
                </c:pt>
                <c:pt idx="8688">
                  <c:v>4.0033989999999999</c:v>
                </c:pt>
                <c:pt idx="8689">
                  <c:v>4.0033469999999998</c:v>
                </c:pt>
                <c:pt idx="8690">
                  <c:v>4.0041060000000002</c:v>
                </c:pt>
                <c:pt idx="8691">
                  <c:v>4.0039619999999996</c:v>
                </c:pt>
                <c:pt idx="8692">
                  <c:v>4.0042119999999999</c:v>
                </c:pt>
                <c:pt idx="8693">
                  <c:v>4.0043329999999999</c:v>
                </c:pt>
                <c:pt idx="8694">
                  <c:v>4.0038169999999997</c:v>
                </c:pt>
                <c:pt idx="8695">
                  <c:v>4.0040899999999997</c:v>
                </c:pt>
                <c:pt idx="8696">
                  <c:v>4.0039319999999998</c:v>
                </c:pt>
                <c:pt idx="8697">
                  <c:v>4.005185</c:v>
                </c:pt>
                <c:pt idx="8698">
                  <c:v>4.0045169999999999</c:v>
                </c:pt>
                <c:pt idx="8699">
                  <c:v>4.0036420000000001</c:v>
                </c:pt>
                <c:pt idx="8700">
                  <c:v>4.0043280000000001</c:v>
                </c:pt>
                <c:pt idx="8701">
                  <c:v>4.0039449999999999</c:v>
                </c:pt>
                <c:pt idx="8702">
                  <c:v>4.0034320000000001</c:v>
                </c:pt>
                <c:pt idx="8703">
                  <c:v>4.0038590000000003</c:v>
                </c:pt>
                <c:pt idx="8704">
                  <c:v>4.0037289999999999</c:v>
                </c:pt>
                <c:pt idx="8705">
                  <c:v>4.003228</c:v>
                </c:pt>
                <c:pt idx="8706">
                  <c:v>4.0037070000000003</c:v>
                </c:pt>
                <c:pt idx="8707">
                  <c:v>4.0027699999999999</c:v>
                </c:pt>
                <c:pt idx="8708">
                  <c:v>4.0025370000000002</c:v>
                </c:pt>
                <c:pt idx="8709">
                  <c:v>4.0016590000000001</c:v>
                </c:pt>
                <c:pt idx="8710">
                  <c:v>4.001214</c:v>
                </c:pt>
                <c:pt idx="8711">
                  <c:v>4.0003510000000002</c:v>
                </c:pt>
                <c:pt idx="8712">
                  <c:v>4.0000739999999997</c:v>
                </c:pt>
                <c:pt idx="8713">
                  <c:v>4.0001959999999999</c:v>
                </c:pt>
                <c:pt idx="8714">
                  <c:v>4.0003489999999999</c:v>
                </c:pt>
                <c:pt idx="8715">
                  <c:v>3.9994519999999998</c:v>
                </c:pt>
                <c:pt idx="8716">
                  <c:v>3.9988679999999999</c:v>
                </c:pt>
                <c:pt idx="8717">
                  <c:v>3.999063</c:v>
                </c:pt>
                <c:pt idx="8718">
                  <c:v>3.9994999999999998</c:v>
                </c:pt>
                <c:pt idx="8719">
                  <c:v>4.0001139999999999</c:v>
                </c:pt>
                <c:pt idx="8720">
                  <c:v>4.0011780000000003</c:v>
                </c:pt>
                <c:pt idx="8721">
                  <c:v>4.0016340000000001</c:v>
                </c:pt>
                <c:pt idx="8722">
                  <c:v>4.00265</c:v>
                </c:pt>
                <c:pt idx="8723">
                  <c:v>4.0030910000000004</c:v>
                </c:pt>
                <c:pt idx="8724">
                  <c:v>4.0032120000000004</c:v>
                </c:pt>
                <c:pt idx="8725">
                  <c:v>4.003139</c:v>
                </c:pt>
                <c:pt idx="8726">
                  <c:v>4.0041169999999999</c:v>
                </c:pt>
                <c:pt idx="8727">
                  <c:v>4.0038530000000003</c:v>
                </c:pt>
                <c:pt idx="8728">
                  <c:v>4.0022710000000004</c:v>
                </c:pt>
                <c:pt idx="8729">
                  <c:v>4.0021129999999996</c:v>
                </c:pt>
                <c:pt idx="8730">
                  <c:v>4.0013050000000003</c:v>
                </c:pt>
                <c:pt idx="8731">
                  <c:v>4.0017860000000001</c:v>
                </c:pt>
                <c:pt idx="8732">
                  <c:v>4.0025389999999996</c:v>
                </c:pt>
                <c:pt idx="8733">
                  <c:v>4.0025459999999997</c:v>
                </c:pt>
                <c:pt idx="8734">
                  <c:v>4.0034140000000003</c:v>
                </c:pt>
                <c:pt idx="8735">
                  <c:v>4.0042819999999999</c:v>
                </c:pt>
                <c:pt idx="8736">
                  <c:v>4.0047139999999999</c:v>
                </c:pt>
                <c:pt idx="8737">
                  <c:v>4.0059909999999999</c:v>
                </c:pt>
                <c:pt idx="8738">
                  <c:v>4.0072549999999998</c:v>
                </c:pt>
                <c:pt idx="8739">
                  <c:v>4.0075539999999998</c:v>
                </c:pt>
                <c:pt idx="8740">
                  <c:v>4.006589</c:v>
                </c:pt>
                <c:pt idx="8741">
                  <c:v>4.0062329999999999</c:v>
                </c:pt>
                <c:pt idx="8742">
                  <c:v>4.0068760000000001</c:v>
                </c:pt>
                <c:pt idx="8743">
                  <c:v>4.006831</c:v>
                </c:pt>
                <c:pt idx="8744">
                  <c:v>4.0070639999999997</c:v>
                </c:pt>
                <c:pt idx="8745">
                  <c:v>4.0076080000000003</c:v>
                </c:pt>
                <c:pt idx="8746">
                  <c:v>4.0079419999999999</c:v>
                </c:pt>
                <c:pt idx="8747">
                  <c:v>4.008006</c:v>
                </c:pt>
                <c:pt idx="8748">
                  <c:v>4.0076229999999997</c:v>
                </c:pt>
                <c:pt idx="8749">
                  <c:v>4.0074759999999996</c:v>
                </c:pt>
                <c:pt idx="8750">
                  <c:v>4.0071789999999998</c:v>
                </c:pt>
                <c:pt idx="8751">
                  <c:v>4.0070300000000003</c:v>
                </c:pt>
                <c:pt idx="8752">
                  <c:v>4.0064979999999997</c:v>
                </c:pt>
                <c:pt idx="8753">
                  <c:v>4.0064159999999998</c:v>
                </c:pt>
                <c:pt idx="8754">
                  <c:v>4.0066290000000002</c:v>
                </c:pt>
                <c:pt idx="8755">
                  <c:v>4.0055880000000004</c:v>
                </c:pt>
                <c:pt idx="8756">
                  <c:v>4.00495</c:v>
                </c:pt>
                <c:pt idx="8757">
                  <c:v>4.0045859999999998</c:v>
                </c:pt>
                <c:pt idx="8758">
                  <c:v>4.0043480000000002</c:v>
                </c:pt>
                <c:pt idx="8759">
                  <c:v>4.0040779999999998</c:v>
                </c:pt>
                <c:pt idx="8760">
                  <c:v>4.0038460000000002</c:v>
                </c:pt>
                <c:pt idx="8761">
                  <c:v>4.0039709999999999</c:v>
                </c:pt>
                <c:pt idx="8762">
                  <c:v>4.0035869999999996</c:v>
                </c:pt>
                <c:pt idx="8763">
                  <c:v>4.0031590000000001</c:v>
                </c:pt>
                <c:pt idx="8764">
                  <c:v>4.0025269999999997</c:v>
                </c:pt>
                <c:pt idx="8765">
                  <c:v>4.0022440000000001</c:v>
                </c:pt>
                <c:pt idx="8766">
                  <c:v>4.0029170000000001</c:v>
                </c:pt>
                <c:pt idx="8767">
                  <c:v>4.0026089999999996</c:v>
                </c:pt>
                <c:pt idx="8768">
                  <c:v>4.0023369999999998</c:v>
                </c:pt>
                <c:pt idx="8769">
                  <c:v>4.0020239999999996</c:v>
                </c:pt>
                <c:pt idx="8770">
                  <c:v>4.0016020000000001</c:v>
                </c:pt>
                <c:pt idx="8771">
                  <c:v>4.0014659999999997</c:v>
                </c:pt>
                <c:pt idx="8772">
                  <c:v>4.0006880000000002</c:v>
                </c:pt>
                <c:pt idx="8773">
                  <c:v>4.0002779999999998</c:v>
                </c:pt>
                <c:pt idx="8774">
                  <c:v>3.9998209999999998</c:v>
                </c:pt>
                <c:pt idx="8775">
                  <c:v>3.9993880000000002</c:v>
                </c:pt>
                <c:pt idx="8776">
                  <c:v>3.997776</c:v>
                </c:pt>
                <c:pt idx="8777">
                  <c:v>3.997433</c:v>
                </c:pt>
                <c:pt idx="8778">
                  <c:v>3.998024</c:v>
                </c:pt>
                <c:pt idx="8779">
                  <c:v>3.9983249999999999</c:v>
                </c:pt>
                <c:pt idx="8780">
                  <c:v>3.9987430000000002</c:v>
                </c:pt>
                <c:pt idx="8781">
                  <c:v>3.9979749999999998</c:v>
                </c:pt>
                <c:pt idx="8782">
                  <c:v>3.99654</c:v>
                </c:pt>
                <c:pt idx="8783">
                  <c:v>3.996067</c:v>
                </c:pt>
                <c:pt idx="8784">
                  <c:v>3.9962080000000002</c:v>
                </c:pt>
                <c:pt idx="8785">
                  <c:v>3.9962420000000001</c:v>
                </c:pt>
                <c:pt idx="8786">
                  <c:v>3.996588</c:v>
                </c:pt>
                <c:pt idx="8787">
                  <c:v>3.996553</c:v>
                </c:pt>
                <c:pt idx="8788">
                  <c:v>3.9957780000000001</c:v>
                </c:pt>
                <c:pt idx="8789">
                  <c:v>3.994837</c:v>
                </c:pt>
                <c:pt idx="8790">
                  <c:v>3.994793</c:v>
                </c:pt>
                <c:pt idx="8791">
                  <c:v>3.995228</c:v>
                </c:pt>
                <c:pt idx="8792">
                  <c:v>3.9949400000000002</c:v>
                </c:pt>
                <c:pt idx="8793">
                  <c:v>3.994713</c:v>
                </c:pt>
                <c:pt idx="8794">
                  <c:v>3.995028</c:v>
                </c:pt>
                <c:pt idx="8795">
                  <c:v>3.9948190000000001</c:v>
                </c:pt>
                <c:pt idx="8796">
                  <c:v>3.9948800000000002</c:v>
                </c:pt>
                <c:pt idx="8797">
                  <c:v>3.9952990000000002</c:v>
                </c:pt>
                <c:pt idx="8798">
                  <c:v>3.9956109999999998</c:v>
                </c:pt>
                <c:pt idx="8799">
                  <c:v>3.9965760000000001</c:v>
                </c:pt>
                <c:pt idx="8800">
                  <c:v>3.9973610000000002</c:v>
                </c:pt>
                <c:pt idx="8801">
                  <c:v>3.9979309999999999</c:v>
                </c:pt>
                <c:pt idx="8802">
                  <c:v>3.998732</c:v>
                </c:pt>
                <c:pt idx="8803">
                  <c:v>3.9990990000000002</c:v>
                </c:pt>
                <c:pt idx="8804">
                  <c:v>3.999066</c:v>
                </c:pt>
                <c:pt idx="8805">
                  <c:v>3.9999630000000002</c:v>
                </c:pt>
                <c:pt idx="8806">
                  <c:v>4.0011409999999996</c:v>
                </c:pt>
                <c:pt idx="8807">
                  <c:v>4.0018710000000004</c:v>
                </c:pt>
                <c:pt idx="8808">
                  <c:v>4.0025170000000001</c:v>
                </c:pt>
                <c:pt idx="8809">
                  <c:v>4.0037630000000002</c:v>
                </c:pt>
                <c:pt idx="8810">
                  <c:v>4.0049590000000004</c:v>
                </c:pt>
                <c:pt idx="8811">
                  <c:v>4.0050970000000001</c:v>
                </c:pt>
                <c:pt idx="8812">
                  <c:v>4.0050030000000003</c:v>
                </c:pt>
                <c:pt idx="8813">
                  <c:v>4.0049789999999996</c:v>
                </c:pt>
                <c:pt idx="8814">
                  <c:v>4.0059389999999997</c:v>
                </c:pt>
                <c:pt idx="8815">
                  <c:v>4.0072559999999999</c:v>
                </c:pt>
                <c:pt idx="8816">
                  <c:v>4.0084970000000002</c:v>
                </c:pt>
                <c:pt idx="8817">
                  <c:v>4.0099239999999998</c:v>
                </c:pt>
                <c:pt idx="8818">
                  <c:v>4.0105659999999999</c:v>
                </c:pt>
                <c:pt idx="8819">
                  <c:v>4.0113409999999998</c:v>
                </c:pt>
                <c:pt idx="8820">
                  <c:v>4.0122679999999997</c:v>
                </c:pt>
                <c:pt idx="8821">
                  <c:v>4.0125500000000001</c:v>
                </c:pt>
                <c:pt idx="8822">
                  <c:v>4.0127389999999998</c:v>
                </c:pt>
                <c:pt idx="8823">
                  <c:v>4.0130670000000004</c:v>
                </c:pt>
                <c:pt idx="8824">
                  <c:v>4.0139899999999997</c:v>
                </c:pt>
                <c:pt idx="8825">
                  <c:v>4.0152070000000002</c:v>
                </c:pt>
                <c:pt idx="8826">
                  <c:v>4.0167700000000002</c:v>
                </c:pt>
                <c:pt idx="8827">
                  <c:v>4.0181170000000002</c:v>
                </c:pt>
                <c:pt idx="8828">
                  <c:v>4.0190219999999997</c:v>
                </c:pt>
                <c:pt idx="8829">
                  <c:v>4.0198710000000002</c:v>
                </c:pt>
                <c:pt idx="8830">
                  <c:v>4.0201399999999996</c:v>
                </c:pt>
                <c:pt idx="8831">
                  <c:v>4.0199540000000002</c:v>
                </c:pt>
                <c:pt idx="8832">
                  <c:v>4.0202400000000003</c:v>
                </c:pt>
                <c:pt idx="8833">
                  <c:v>4.0210059999999999</c:v>
                </c:pt>
                <c:pt idx="8834">
                  <c:v>4.0216180000000001</c:v>
                </c:pt>
                <c:pt idx="8835">
                  <c:v>4.0219120000000004</c:v>
                </c:pt>
                <c:pt idx="8836">
                  <c:v>4.0221859999999996</c:v>
                </c:pt>
                <c:pt idx="8837">
                  <c:v>4.0226800000000003</c:v>
                </c:pt>
                <c:pt idx="8838">
                  <c:v>4.0233359999999996</c:v>
                </c:pt>
                <c:pt idx="8839">
                  <c:v>4.02433</c:v>
                </c:pt>
                <c:pt idx="8840">
                  <c:v>4.0249620000000004</c:v>
                </c:pt>
                <c:pt idx="8841">
                  <c:v>4.0259320000000001</c:v>
                </c:pt>
                <c:pt idx="8842">
                  <c:v>4.0271280000000003</c:v>
                </c:pt>
                <c:pt idx="8843">
                  <c:v>4.0280620000000003</c:v>
                </c:pt>
                <c:pt idx="8844">
                  <c:v>4.0286970000000002</c:v>
                </c:pt>
                <c:pt idx="8845">
                  <c:v>4.0295629999999996</c:v>
                </c:pt>
                <c:pt idx="8846">
                  <c:v>4.0297320000000001</c:v>
                </c:pt>
                <c:pt idx="8847">
                  <c:v>4.0289380000000001</c:v>
                </c:pt>
                <c:pt idx="8848">
                  <c:v>4.0286869999999997</c:v>
                </c:pt>
                <c:pt idx="8849">
                  <c:v>4.0290429999999997</c:v>
                </c:pt>
                <c:pt idx="8850">
                  <c:v>4.0284969999999998</c:v>
                </c:pt>
                <c:pt idx="8851">
                  <c:v>4.0287480000000002</c:v>
                </c:pt>
                <c:pt idx="8852">
                  <c:v>4.0294759999999998</c:v>
                </c:pt>
                <c:pt idx="8853">
                  <c:v>4.0303399999999998</c:v>
                </c:pt>
                <c:pt idx="8854">
                  <c:v>4.0310959999999998</c:v>
                </c:pt>
                <c:pt idx="8855">
                  <c:v>4.0321749999999996</c:v>
                </c:pt>
                <c:pt idx="8856">
                  <c:v>4.0323659999999997</c:v>
                </c:pt>
                <c:pt idx="8857">
                  <c:v>4.0323149999999996</c:v>
                </c:pt>
                <c:pt idx="8858">
                  <c:v>4.0319640000000003</c:v>
                </c:pt>
                <c:pt idx="8859">
                  <c:v>4.0312029999999996</c:v>
                </c:pt>
                <c:pt idx="8860">
                  <c:v>4.0305929999999996</c:v>
                </c:pt>
                <c:pt idx="8861">
                  <c:v>4.0309229999999996</c:v>
                </c:pt>
                <c:pt idx="8862">
                  <c:v>4.0306740000000003</c:v>
                </c:pt>
                <c:pt idx="8863">
                  <c:v>4.0313119999999998</c:v>
                </c:pt>
                <c:pt idx="8864">
                  <c:v>4.0311950000000003</c:v>
                </c:pt>
                <c:pt idx="8865">
                  <c:v>4.0304729999999998</c:v>
                </c:pt>
                <c:pt idx="8866">
                  <c:v>4.0303009999999997</c:v>
                </c:pt>
                <c:pt idx="8867">
                  <c:v>4.0294689999999997</c:v>
                </c:pt>
                <c:pt idx="8868">
                  <c:v>4.0290809999999997</c:v>
                </c:pt>
                <c:pt idx="8869">
                  <c:v>4.0285330000000004</c:v>
                </c:pt>
                <c:pt idx="8870">
                  <c:v>4.0274770000000002</c:v>
                </c:pt>
                <c:pt idx="8871">
                  <c:v>4.0272870000000003</c:v>
                </c:pt>
                <c:pt idx="8872">
                  <c:v>4.0272560000000004</c:v>
                </c:pt>
                <c:pt idx="8873">
                  <c:v>4.026878</c:v>
                </c:pt>
                <c:pt idx="8874">
                  <c:v>4.02691</c:v>
                </c:pt>
                <c:pt idx="8875">
                  <c:v>4.0260530000000001</c:v>
                </c:pt>
                <c:pt idx="8876">
                  <c:v>4.0248520000000001</c:v>
                </c:pt>
                <c:pt idx="8877">
                  <c:v>4.0239919999999998</c:v>
                </c:pt>
                <c:pt idx="8878">
                  <c:v>4.0230709999999998</c:v>
                </c:pt>
                <c:pt idx="8879">
                  <c:v>4.0218550000000004</c:v>
                </c:pt>
                <c:pt idx="8880">
                  <c:v>4.0209679999999999</c:v>
                </c:pt>
                <c:pt idx="8881">
                  <c:v>4.0209190000000001</c:v>
                </c:pt>
                <c:pt idx="8882">
                  <c:v>4.0212870000000001</c:v>
                </c:pt>
                <c:pt idx="8883">
                  <c:v>4.0214829999999999</c:v>
                </c:pt>
                <c:pt idx="8884">
                  <c:v>4.0211129999999997</c:v>
                </c:pt>
                <c:pt idx="8885">
                  <c:v>4.0213530000000004</c:v>
                </c:pt>
                <c:pt idx="8886">
                  <c:v>4.0209029999999997</c:v>
                </c:pt>
                <c:pt idx="8887">
                  <c:v>4.0204190000000004</c:v>
                </c:pt>
                <c:pt idx="8888">
                  <c:v>4.0206559999999998</c:v>
                </c:pt>
                <c:pt idx="8889">
                  <c:v>4.0208709999999996</c:v>
                </c:pt>
                <c:pt idx="8890">
                  <c:v>4.0209729999999997</c:v>
                </c:pt>
                <c:pt idx="8891">
                  <c:v>4.0207040000000003</c:v>
                </c:pt>
                <c:pt idx="8892">
                  <c:v>4.019501</c:v>
                </c:pt>
                <c:pt idx="8893">
                  <c:v>4.0182989999999998</c:v>
                </c:pt>
                <c:pt idx="8894">
                  <c:v>4.0174409999999998</c:v>
                </c:pt>
                <c:pt idx="8895">
                  <c:v>4.0164929999999996</c:v>
                </c:pt>
                <c:pt idx="8896">
                  <c:v>4.0160669999999996</c:v>
                </c:pt>
                <c:pt idx="8897">
                  <c:v>4.0165150000000001</c:v>
                </c:pt>
                <c:pt idx="8898">
                  <c:v>4.017112</c:v>
                </c:pt>
                <c:pt idx="8899">
                  <c:v>4.017182</c:v>
                </c:pt>
                <c:pt idx="8900">
                  <c:v>4.0171429999999999</c:v>
                </c:pt>
                <c:pt idx="8901">
                  <c:v>4.0170700000000004</c:v>
                </c:pt>
                <c:pt idx="8902">
                  <c:v>4.0169040000000003</c:v>
                </c:pt>
                <c:pt idx="8903">
                  <c:v>4.0163929999999999</c:v>
                </c:pt>
                <c:pt idx="8904">
                  <c:v>4.0155380000000003</c:v>
                </c:pt>
                <c:pt idx="8905">
                  <c:v>4.0143389999999997</c:v>
                </c:pt>
                <c:pt idx="8906">
                  <c:v>4.0142569999999997</c:v>
                </c:pt>
                <c:pt idx="8907">
                  <c:v>4.0148729999999997</c:v>
                </c:pt>
                <c:pt idx="8908">
                  <c:v>4.0153100000000004</c:v>
                </c:pt>
                <c:pt idx="8909">
                  <c:v>4.0155560000000001</c:v>
                </c:pt>
                <c:pt idx="8910">
                  <c:v>4.0152239999999999</c:v>
                </c:pt>
                <c:pt idx="8911">
                  <c:v>4.014697</c:v>
                </c:pt>
                <c:pt idx="8912">
                  <c:v>4.0151260000000004</c:v>
                </c:pt>
                <c:pt idx="8913">
                  <c:v>4.0147810000000002</c:v>
                </c:pt>
                <c:pt idx="8914">
                  <c:v>4.0146519999999999</c:v>
                </c:pt>
                <c:pt idx="8915">
                  <c:v>4.0144019999999996</c:v>
                </c:pt>
                <c:pt idx="8916">
                  <c:v>4.013039</c:v>
                </c:pt>
                <c:pt idx="8917">
                  <c:v>4.0128339999999998</c:v>
                </c:pt>
                <c:pt idx="8918">
                  <c:v>4.0125999999999999</c:v>
                </c:pt>
                <c:pt idx="8919">
                  <c:v>4.0127560000000004</c:v>
                </c:pt>
                <c:pt idx="8920">
                  <c:v>4.013973</c:v>
                </c:pt>
                <c:pt idx="8921">
                  <c:v>4.0133099999999997</c:v>
                </c:pt>
                <c:pt idx="8922">
                  <c:v>4.0129029999999997</c:v>
                </c:pt>
                <c:pt idx="8923">
                  <c:v>4.013598</c:v>
                </c:pt>
                <c:pt idx="8924">
                  <c:v>4.0128940000000002</c:v>
                </c:pt>
                <c:pt idx="8925">
                  <c:v>4.0125070000000003</c:v>
                </c:pt>
                <c:pt idx="8926">
                  <c:v>4.012689</c:v>
                </c:pt>
                <c:pt idx="8927">
                  <c:v>4.0127249999999997</c:v>
                </c:pt>
                <c:pt idx="8928">
                  <c:v>4.0132440000000003</c:v>
                </c:pt>
                <c:pt idx="8929">
                  <c:v>4.0135759999999996</c:v>
                </c:pt>
                <c:pt idx="8930">
                  <c:v>4.0134319999999999</c:v>
                </c:pt>
                <c:pt idx="8931">
                  <c:v>4.013217</c:v>
                </c:pt>
                <c:pt idx="8932">
                  <c:v>4.0124649999999997</c:v>
                </c:pt>
                <c:pt idx="8933">
                  <c:v>4.0124019999999998</c:v>
                </c:pt>
                <c:pt idx="8934">
                  <c:v>4.01227</c:v>
                </c:pt>
                <c:pt idx="8935">
                  <c:v>4.0112500000000004</c:v>
                </c:pt>
                <c:pt idx="8936">
                  <c:v>4.0105839999999997</c:v>
                </c:pt>
                <c:pt idx="8937">
                  <c:v>4.0110190000000001</c:v>
                </c:pt>
                <c:pt idx="8938">
                  <c:v>4.0100100000000003</c:v>
                </c:pt>
                <c:pt idx="8939">
                  <c:v>4.0091559999999999</c:v>
                </c:pt>
                <c:pt idx="8940">
                  <c:v>4.0086890000000004</c:v>
                </c:pt>
                <c:pt idx="8941">
                  <c:v>4.0078760000000004</c:v>
                </c:pt>
                <c:pt idx="8942">
                  <c:v>4.0073660000000002</c:v>
                </c:pt>
                <c:pt idx="8943">
                  <c:v>4.0080609999999997</c:v>
                </c:pt>
                <c:pt idx="8944">
                  <c:v>4.0086139999999997</c:v>
                </c:pt>
                <c:pt idx="8945">
                  <c:v>4.0096100000000003</c:v>
                </c:pt>
                <c:pt idx="8946">
                  <c:v>4.0102960000000003</c:v>
                </c:pt>
                <c:pt idx="8947">
                  <c:v>4.0094269999999996</c:v>
                </c:pt>
                <c:pt idx="8948">
                  <c:v>4.0088239999999997</c:v>
                </c:pt>
                <c:pt idx="8949">
                  <c:v>4.0072539999999996</c:v>
                </c:pt>
                <c:pt idx="8950">
                  <c:v>4.0069889999999999</c:v>
                </c:pt>
                <c:pt idx="8951">
                  <c:v>4.0071580000000004</c:v>
                </c:pt>
                <c:pt idx="8952">
                  <c:v>4.0057169999999998</c:v>
                </c:pt>
                <c:pt idx="8953">
                  <c:v>4.0047680000000003</c:v>
                </c:pt>
                <c:pt idx="8954">
                  <c:v>4.0046989999999996</c:v>
                </c:pt>
                <c:pt idx="8955">
                  <c:v>4.0050020000000002</c:v>
                </c:pt>
                <c:pt idx="8956">
                  <c:v>4.0037830000000003</c:v>
                </c:pt>
                <c:pt idx="8957">
                  <c:v>4.0029399999999997</c:v>
                </c:pt>
                <c:pt idx="8958">
                  <c:v>4.0021050000000002</c:v>
                </c:pt>
                <c:pt idx="8959">
                  <c:v>4.001436</c:v>
                </c:pt>
                <c:pt idx="8960">
                  <c:v>4.0012090000000002</c:v>
                </c:pt>
                <c:pt idx="8961">
                  <c:v>4.0011599999999996</c:v>
                </c:pt>
                <c:pt idx="8962">
                  <c:v>4.0013860000000001</c:v>
                </c:pt>
                <c:pt idx="8963">
                  <c:v>4.0014200000000004</c:v>
                </c:pt>
                <c:pt idx="8964">
                  <c:v>3.999946</c:v>
                </c:pt>
                <c:pt idx="8965">
                  <c:v>4.0000840000000002</c:v>
                </c:pt>
                <c:pt idx="8966">
                  <c:v>4.0001300000000004</c:v>
                </c:pt>
                <c:pt idx="8967">
                  <c:v>3.9995039999999999</c:v>
                </c:pt>
                <c:pt idx="8968">
                  <c:v>3.9994839999999998</c:v>
                </c:pt>
                <c:pt idx="8969">
                  <c:v>3.998059</c:v>
                </c:pt>
                <c:pt idx="8970">
                  <c:v>3.9964409999999999</c:v>
                </c:pt>
                <c:pt idx="8971">
                  <c:v>3.9961090000000001</c:v>
                </c:pt>
                <c:pt idx="8972">
                  <c:v>3.9959880000000001</c:v>
                </c:pt>
                <c:pt idx="8973">
                  <c:v>3.9959380000000002</c:v>
                </c:pt>
                <c:pt idx="8974">
                  <c:v>3.9957690000000001</c:v>
                </c:pt>
                <c:pt idx="8975">
                  <c:v>3.9957259999999999</c:v>
                </c:pt>
                <c:pt idx="8976">
                  <c:v>3.9958670000000001</c:v>
                </c:pt>
                <c:pt idx="8977">
                  <c:v>3.996156</c:v>
                </c:pt>
                <c:pt idx="8978">
                  <c:v>3.9958399999999998</c:v>
                </c:pt>
                <c:pt idx="8979">
                  <c:v>3.9952230000000002</c:v>
                </c:pt>
                <c:pt idx="8980">
                  <c:v>3.9958550000000002</c:v>
                </c:pt>
                <c:pt idx="8981">
                  <c:v>3.9967380000000001</c:v>
                </c:pt>
                <c:pt idx="8982">
                  <c:v>3.9972029999999998</c:v>
                </c:pt>
                <c:pt idx="8983">
                  <c:v>3.9960830000000001</c:v>
                </c:pt>
                <c:pt idx="8984">
                  <c:v>3.9956170000000002</c:v>
                </c:pt>
                <c:pt idx="8985">
                  <c:v>3.994977</c:v>
                </c:pt>
                <c:pt idx="8986">
                  <c:v>3.9955289999999999</c:v>
                </c:pt>
                <c:pt idx="8987">
                  <c:v>3.9955379999999998</c:v>
                </c:pt>
                <c:pt idx="8988">
                  <c:v>3.9954329999999998</c:v>
                </c:pt>
                <c:pt idx="8989">
                  <c:v>3.994802</c:v>
                </c:pt>
                <c:pt idx="8990">
                  <c:v>3.9940859999999998</c:v>
                </c:pt>
                <c:pt idx="8991">
                  <c:v>3.994834</c:v>
                </c:pt>
                <c:pt idx="8992">
                  <c:v>3.9944920000000002</c:v>
                </c:pt>
                <c:pt idx="8993">
                  <c:v>3.9938199999999999</c:v>
                </c:pt>
                <c:pt idx="8994">
                  <c:v>3.9934409999999998</c:v>
                </c:pt>
                <c:pt idx="8995">
                  <c:v>3.9935640000000001</c:v>
                </c:pt>
                <c:pt idx="8996">
                  <c:v>3.9932970000000001</c:v>
                </c:pt>
                <c:pt idx="8997">
                  <c:v>3.993163</c:v>
                </c:pt>
                <c:pt idx="8998">
                  <c:v>3.9932829999999999</c:v>
                </c:pt>
                <c:pt idx="8999">
                  <c:v>3.9941230000000001</c:v>
                </c:pt>
                <c:pt idx="9000">
                  <c:v>3.9943200000000001</c:v>
                </c:pt>
                <c:pt idx="9001">
                  <c:v>3.993004</c:v>
                </c:pt>
                <c:pt idx="9002">
                  <c:v>3.9928140000000001</c:v>
                </c:pt>
                <c:pt idx="9003">
                  <c:v>3.9928669999999999</c:v>
                </c:pt>
                <c:pt idx="9004">
                  <c:v>3.9936560000000001</c:v>
                </c:pt>
                <c:pt idx="9005">
                  <c:v>3.994113</c:v>
                </c:pt>
                <c:pt idx="9006">
                  <c:v>3.9948980000000001</c:v>
                </c:pt>
                <c:pt idx="9007">
                  <c:v>3.9940000000000002</c:v>
                </c:pt>
                <c:pt idx="9008">
                  <c:v>3.9949180000000002</c:v>
                </c:pt>
                <c:pt idx="9009">
                  <c:v>3.9955059999999998</c:v>
                </c:pt>
                <c:pt idx="9010">
                  <c:v>3.9962819999999999</c:v>
                </c:pt>
                <c:pt idx="9011">
                  <c:v>3.9974560000000001</c:v>
                </c:pt>
                <c:pt idx="9012">
                  <c:v>3.998424</c:v>
                </c:pt>
                <c:pt idx="9013">
                  <c:v>3.998021</c:v>
                </c:pt>
                <c:pt idx="9014">
                  <c:v>3.9990169999999998</c:v>
                </c:pt>
                <c:pt idx="9015">
                  <c:v>3.998694</c:v>
                </c:pt>
                <c:pt idx="9016">
                  <c:v>3.999374</c:v>
                </c:pt>
                <c:pt idx="9017">
                  <c:v>3.9998010000000002</c:v>
                </c:pt>
                <c:pt idx="9018">
                  <c:v>3.9992619999999999</c:v>
                </c:pt>
                <c:pt idx="9019">
                  <c:v>4.0005940000000004</c:v>
                </c:pt>
                <c:pt idx="9020">
                  <c:v>4.0020009999999999</c:v>
                </c:pt>
                <c:pt idx="9021">
                  <c:v>4.0035809999999996</c:v>
                </c:pt>
                <c:pt idx="9022">
                  <c:v>4.004397</c:v>
                </c:pt>
                <c:pt idx="9023">
                  <c:v>4.0033560000000001</c:v>
                </c:pt>
                <c:pt idx="9024">
                  <c:v>4.0034150000000004</c:v>
                </c:pt>
                <c:pt idx="9025">
                  <c:v>4.0044230000000001</c:v>
                </c:pt>
                <c:pt idx="9026">
                  <c:v>4.0042540000000004</c:v>
                </c:pt>
                <c:pt idx="9027">
                  <c:v>4.0038109999999998</c:v>
                </c:pt>
                <c:pt idx="9028">
                  <c:v>4.0042140000000002</c:v>
                </c:pt>
                <c:pt idx="9029">
                  <c:v>4.0055100000000001</c:v>
                </c:pt>
                <c:pt idx="9030">
                  <c:v>4.0051620000000003</c:v>
                </c:pt>
                <c:pt idx="9031">
                  <c:v>4.0038729999999996</c:v>
                </c:pt>
                <c:pt idx="9032">
                  <c:v>4.0039579999999999</c:v>
                </c:pt>
                <c:pt idx="9033">
                  <c:v>4.0047199999999998</c:v>
                </c:pt>
                <c:pt idx="9034">
                  <c:v>4.005045</c:v>
                </c:pt>
                <c:pt idx="9035">
                  <c:v>4.0065280000000003</c:v>
                </c:pt>
                <c:pt idx="9036">
                  <c:v>4.0073030000000003</c:v>
                </c:pt>
                <c:pt idx="9037">
                  <c:v>4.0065799999999996</c:v>
                </c:pt>
                <c:pt idx="9038">
                  <c:v>4.0072510000000001</c:v>
                </c:pt>
                <c:pt idx="9039">
                  <c:v>4.0080489999999998</c:v>
                </c:pt>
                <c:pt idx="9040">
                  <c:v>4.008642</c:v>
                </c:pt>
                <c:pt idx="9041">
                  <c:v>4.007511</c:v>
                </c:pt>
                <c:pt idx="9042">
                  <c:v>4.0073030000000003</c:v>
                </c:pt>
                <c:pt idx="9043">
                  <c:v>4.0082420000000001</c:v>
                </c:pt>
                <c:pt idx="9044">
                  <c:v>4.0091919999999996</c:v>
                </c:pt>
                <c:pt idx="9045">
                  <c:v>4.009188</c:v>
                </c:pt>
                <c:pt idx="9046">
                  <c:v>4.0086069999999996</c:v>
                </c:pt>
                <c:pt idx="9047">
                  <c:v>4.0085769999999998</c:v>
                </c:pt>
                <c:pt idx="9048">
                  <c:v>4.0083570000000002</c:v>
                </c:pt>
                <c:pt idx="9049">
                  <c:v>4.0080609999999997</c:v>
                </c:pt>
                <c:pt idx="9050">
                  <c:v>4.0082649999999997</c:v>
                </c:pt>
                <c:pt idx="9051">
                  <c:v>4.0085090000000001</c:v>
                </c:pt>
                <c:pt idx="9052">
                  <c:v>4.0087070000000002</c:v>
                </c:pt>
                <c:pt idx="9053">
                  <c:v>4.0092850000000002</c:v>
                </c:pt>
                <c:pt idx="9054">
                  <c:v>4.0094159999999999</c:v>
                </c:pt>
                <c:pt idx="9055">
                  <c:v>4.0085660000000001</c:v>
                </c:pt>
                <c:pt idx="9056">
                  <c:v>4.0082969999999998</c:v>
                </c:pt>
                <c:pt idx="9057">
                  <c:v>4.0091460000000003</c:v>
                </c:pt>
                <c:pt idx="9058">
                  <c:v>4.0094890000000003</c:v>
                </c:pt>
                <c:pt idx="9059">
                  <c:v>4.0095340000000004</c:v>
                </c:pt>
                <c:pt idx="9060">
                  <c:v>4.0090779999999997</c:v>
                </c:pt>
                <c:pt idx="9061">
                  <c:v>4.0084920000000004</c:v>
                </c:pt>
                <c:pt idx="9062">
                  <c:v>4.0081319999999998</c:v>
                </c:pt>
                <c:pt idx="9063">
                  <c:v>4.0076619999999998</c:v>
                </c:pt>
                <c:pt idx="9064">
                  <c:v>4.0075440000000002</c:v>
                </c:pt>
                <c:pt idx="9065">
                  <c:v>4.0082659999999999</c:v>
                </c:pt>
                <c:pt idx="9066">
                  <c:v>4.0087900000000003</c:v>
                </c:pt>
                <c:pt idx="9067">
                  <c:v>4.008343</c:v>
                </c:pt>
                <c:pt idx="9068">
                  <c:v>4.0088090000000003</c:v>
                </c:pt>
                <c:pt idx="9069">
                  <c:v>4.0088309999999998</c:v>
                </c:pt>
                <c:pt idx="9070">
                  <c:v>4.0085449999999998</c:v>
                </c:pt>
                <c:pt idx="9071">
                  <c:v>4.0082180000000003</c:v>
                </c:pt>
                <c:pt idx="9072">
                  <c:v>4.0074759999999996</c:v>
                </c:pt>
                <c:pt idx="9073">
                  <c:v>4.0082449999999996</c:v>
                </c:pt>
                <c:pt idx="9074">
                  <c:v>4.0092020000000002</c:v>
                </c:pt>
                <c:pt idx="9075">
                  <c:v>4.0095609999999997</c:v>
                </c:pt>
                <c:pt idx="9076">
                  <c:v>4.0101290000000001</c:v>
                </c:pt>
                <c:pt idx="9077">
                  <c:v>4.0109279999999998</c:v>
                </c:pt>
                <c:pt idx="9078">
                  <c:v>4.0112170000000003</c:v>
                </c:pt>
                <c:pt idx="9079">
                  <c:v>4.0103660000000003</c:v>
                </c:pt>
                <c:pt idx="9080">
                  <c:v>4.0099109999999998</c:v>
                </c:pt>
                <c:pt idx="9081">
                  <c:v>4.0104150000000001</c:v>
                </c:pt>
                <c:pt idx="9082">
                  <c:v>4.0104790000000001</c:v>
                </c:pt>
                <c:pt idx="9083">
                  <c:v>4.0107809999999997</c:v>
                </c:pt>
                <c:pt idx="9084">
                  <c:v>4.0115480000000003</c:v>
                </c:pt>
                <c:pt idx="9085">
                  <c:v>4.0111999999999997</c:v>
                </c:pt>
                <c:pt idx="9086">
                  <c:v>4.0104240000000004</c:v>
                </c:pt>
                <c:pt idx="9087">
                  <c:v>4.010993</c:v>
                </c:pt>
                <c:pt idx="9088">
                  <c:v>4.0116959999999997</c:v>
                </c:pt>
                <c:pt idx="9089">
                  <c:v>4.011603</c:v>
                </c:pt>
                <c:pt idx="9090">
                  <c:v>4.0114640000000001</c:v>
                </c:pt>
                <c:pt idx="9091">
                  <c:v>4.0126020000000002</c:v>
                </c:pt>
                <c:pt idx="9092">
                  <c:v>4.0127699999999997</c:v>
                </c:pt>
                <c:pt idx="9093">
                  <c:v>4.0118830000000001</c:v>
                </c:pt>
                <c:pt idx="9094">
                  <c:v>4.0111150000000002</c:v>
                </c:pt>
                <c:pt idx="9095">
                  <c:v>4.0104509999999998</c:v>
                </c:pt>
                <c:pt idx="9096">
                  <c:v>4.0102229999999999</c:v>
                </c:pt>
                <c:pt idx="9097">
                  <c:v>4.0104439999999997</c:v>
                </c:pt>
                <c:pt idx="9098">
                  <c:v>4.0110419999999998</c:v>
                </c:pt>
                <c:pt idx="9099">
                  <c:v>4.0113630000000002</c:v>
                </c:pt>
                <c:pt idx="9100">
                  <c:v>4.0112500000000004</c:v>
                </c:pt>
                <c:pt idx="9101">
                  <c:v>4.0112290000000002</c:v>
                </c:pt>
                <c:pt idx="9102">
                  <c:v>4.0113490000000001</c:v>
                </c:pt>
                <c:pt idx="9103">
                  <c:v>4.0115059999999998</c:v>
                </c:pt>
                <c:pt idx="9104">
                  <c:v>4.0113950000000003</c:v>
                </c:pt>
                <c:pt idx="9105">
                  <c:v>4.0111359999999996</c:v>
                </c:pt>
                <c:pt idx="9106">
                  <c:v>4.0113209999999997</c:v>
                </c:pt>
                <c:pt idx="9107">
                  <c:v>4.0115090000000002</c:v>
                </c:pt>
                <c:pt idx="9108">
                  <c:v>4.0116379999999996</c:v>
                </c:pt>
                <c:pt idx="9109">
                  <c:v>4.0118840000000002</c:v>
                </c:pt>
                <c:pt idx="9110">
                  <c:v>4.0116560000000003</c:v>
                </c:pt>
                <c:pt idx="9111">
                  <c:v>4.0119689999999997</c:v>
                </c:pt>
                <c:pt idx="9112">
                  <c:v>4.011552</c:v>
                </c:pt>
                <c:pt idx="9113">
                  <c:v>4.0114919999999996</c:v>
                </c:pt>
                <c:pt idx="9114">
                  <c:v>4.0118090000000004</c:v>
                </c:pt>
                <c:pt idx="9115">
                  <c:v>4.0117760000000002</c:v>
                </c:pt>
                <c:pt idx="9116">
                  <c:v>4.0114780000000003</c:v>
                </c:pt>
                <c:pt idx="9117">
                  <c:v>4.0112160000000001</c:v>
                </c:pt>
                <c:pt idx="9118">
                  <c:v>4.0104949999999997</c:v>
                </c:pt>
                <c:pt idx="9119">
                  <c:v>4.0095770000000002</c:v>
                </c:pt>
                <c:pt idx="9120">
                  <c:v>4.0094219999999998</c:v>
                </c:pt>
                <c:pt idx="9121">
                  <c:v>4.0085579999999998</c:v>
                </c:pt>
                <c:pt idx="9122">
                  <c:v>4.0079549999999999</c:v>
                </c:pt>
                <c:pt idx="9123">
                  <c:v>4.0075729999999998</c:v>
                </c:pt>
                <c:pt idx="9124">
                  <c:v>4.0067750000000002</c:v>
                </c:pt>
                <c:pt idx="9125">
                  <c:v>4.0061720000000003</c:v>
                </c:pt>
                <c:pt idx="9126">
                  <c:v>4.0058309999999997</c:v>
                </c:pt>
                <c:pt idx="9127">
                  <c:v>4.005986</c:v>
                </c:pt>
                <c:pt idx="9128">
                  <c:v>4.0058470000000002</c:v>
                </c:pt>
                <c:pt idx="9129">
                  <c:v>4.0055709999999998</c:v>
                </c:pt>
                <c:pt idx="9130">
                  <c:v>4.0057900000000002</c:v>
                </c:pt>
                <c:pt idx="9131">
                  <c:v>4.005782</c:v>
                </c:pt>
                <c:pt idx="9132">
                  <c:v>4.0058680000000004</c:v>
                </c:pt>
                <c:pt idx="9133">
                  <c:v>4.0058699999999998</c:v>
                </c:pt>
                <c:pt idx="9134">
                  <c:v>4.0058540000000002</c:v>
                </c:pt>
                <c:pt idx="9135">
                  <c:v>4.0065879999999998</c:v>
                </c:pt>
                <c:pt idx="9136">
                  <c:v>4.0075370000000001</c:v>
                </c:pt>
                <c:pt idx="9137">
                  <c:v>4.0074779999999999</c:v>
                </c:pt>
                <c:pt idx="9138">
                  <c:v>4.0071760000000003</c:v>
                </c:pt>
                <c:pt idx="9139">
                  <c:v>4.0070839999999999</c:v>
                </c:pt>
                <c:pt idx="9140">
                  <c:v>4.0075349999999998</c:v>
                </c:pt>
                <c:pt idx="9141">
                  <c:v>4.0070959999999998</c:v>
                </c:pt>
                <c:pt idx="9142">
                  <c:v>4.0070519999999998</c:v>
                </c:pt>
                <c:pt idx="9143">
                  <c:v>4.0075820000000002</c:v>
                </c:pt>
                <c:pt idx="9144">
                  <c:v>4.0076150000000004</c:v>
                </c:pt>
                <c:pt idx="9145">
                  <c:v>4.0075010000000004</c:v>
                </c:pt>
                <c:pt idx="9146">
                  <c:v>4.0071849999999998</c:v>
                </c:pt>
                <c:pt idx="9147">
                  <c:v>4.0066119999999996</c:v>
                </c:pt>
                <c:pt idx="9148">
                  <c:v>4.0059820000000004</c:v>
                </c:pt>
                <c:pt idx="9149">
                  <c:v>4.0059279999999999</c:v>
                </c:pt>
                <c:pt idx="9150">
                  <c:v>4.0061770000000001</c:v>
                </c:pt>
                <c:pt idx="9151">
                  <c:v>4.0066850000000001</c:v>
                </c:pt>
                <c:pt idx="9152">
                  <c:v>4.007123</c:v>
                </c:pt>
                <c:pt idx="9153">
                  <c:v>4.0064630000000001</c:v>
                </c:pt>
                <c:pt idx="9154">
                  <c:v>4.0053970000000003</c:v>
                </c:pt>
                <c:pt idx="9155">
                  <c:v>4.00528</c:v>
                </c:pt>
                <c:pt idx="9156">
                  <c:v>4.0053190000000001</c:v>
                </c:pt>
                <c:pt idx="9157">
                  <c:v>4.0046860000000004</c:v>
                </c:pt>
                <c:pt idx="9158">
                  <c:v>4.0042819999999999</c:v>
                </c:pt>
                <c:pt idx="9159">
                  <c:v>4.0038029999999996</c:v>
                </c:pt>
                <c:pt idx="9160">
                  <c:v>4.0040550000000001</c:v>
                </c:pt>
                <c:pt idx="9161">
                  <c:v>4.0040709999999997</c:v>
                </c:pt>
                <c:pt idx="9162">
                  <c:v>4.0037940000000001</c:v>
                </c:pt>
                <c:pt idx="9163">
                  <c:v>4.0040209999999998</c:v>
                </c:pt>
                <c:pt idx="9164">
                  <c:v>4.0041630000000001</c:v>
                </c:pt>
                <c:pt idx="9165">
                  <c:v>4.0040019999999998</c:v>
                </c:pt>
                <c:pt idx="9166">
                  <c:v>4.0041380000000002</c:v>
                </c:pt>
                <c:pt idx="9167">
                  <c:v>4.0047180000000004</c:v>
                </c:pt>
                <c:pt idx="9168">
                  <c:v>4.005916</c:v>
                </c:pt>
                <c:pt idx="9169">
                  <c:v>4.0066889999999997</c:v>
                </c:pt>
                <c:pt idx="9170">
                  <c:v>4.0064019999999996</c:v>
                </c:pt>
                <c:pt idx="9171">
                  <c:v>4.006672</c:v>
                </c:pt>
                <c:pt idx="9172">
                  <c:v>4.0075289999999999</c:v>
                </c:pt>
                <c:pt idx="9173">
                  <c:v>4.0081220000000002</c:v>
                </c:pt>
                <c:pt idx="9174">
                  <c:v>4.0085980000000001</c:v>
                </c:pt>
                <c:pt idx="9175">
                  <c:v>4.009112</c:v>
                </c:pt>
                <c:pt idx="9176">
                  <c:v>4.0091400000000004</c:v>
                </c:pt>
                <c:pt idx="9177">
                  <c:v>4.0097149999999999</c:v>
                </c:pt>
                <c:pt idx="9178">
                  <c:v>4.0101800000000001</c:v>
                </c:pt>
                <c:pt idx="9179">
                  <c:v>4.0113709999999996</c:v>
                </c:pt>
                <c:pt idx="9180">
                  <c:v>4.0116690000000004</c:v>
                </c:pt>
                <c:pt idx="9181">
                  <c:v>4.0114029999999996</c:v>
                </c:pt>
                <c:pt idx="9182">
                  <c:v>4.0113789999999998</c:v>
                </c:pt>
                <c:pt idx="9183">
                  <c:v>4.0113909999999997</c:v>
                </c:pt>
                <c:pt idx="9184">
                  <c:v>4.0106409999999997</c:v>
                </c:pt>
                <c:pt idx="9185">
                  <c:v>4.0098159999999998</c:v>
                </c:pt>
                <c:pt idx="9186">
                  <c:v>4.0088759999999999</c:v>
                </c:pt>
                <c:pt idx="9187">
                  <c:v>4.0088179999999998</c:v>
                </c:pt>
                <c:pt idx="9188">
                  <c:v>4.0084949999999999</c:v>
                </c:pt>
                <c:pt idx="9189">
                  <c:v>4.0087479999999998</c:v>
                </c:pt>
                <c:pt idx="9190">
                  <c:v>4.0090960000000004</c:v>
                </c:pt>
                <c:pt idx="9191">
                  <c:v>4.0096749999999997</c:v>
                </c:pt>
                <c:pt idx="9192">
                  <c:v>4.0109349999999999</c:v>
                </c:pt>
                <c:pt idx="9193">
                  <c:v>4.0113620000000001</c:v>
                </c:pt>
                <c:pt idx="9194">
                  <c:v>4.0109589999999997</c:v>
                </c:pt>
                <c:pt idx="9195">
                  <c:v>4.0105930000000001</c:v>
                </c:pt>
                <c:pt idx="9196">
                  <c:v>4.0112509999999997</c:v>
                </c:pt>
                <c:pt idx="9197">
                  <c:v>4.0121760000000002</c:v>
                </c:pt>
                <c:pt idx="9198">
                  <c:v>4.0127079999999999</c:v>
                </c:pt>
                <c:pt idx="9199">
                  <c:v>4.01281</c:v>
                </c:pt>
                <c:pt idx="9200">
                  <c:v>4.0132519999999996</c:v>
                </c:pt>
                <c:pt idx="9201">
                  <c:v>4.0138559999999996</c:v>
                </c:pt>
                <c:pt idx="9202">
                  <c:v>4.0136190000000003</c:v>
                </c:pt>
                <c:pt idx="9203">
                  <c:v>4.0136529999999997</c:v>
                </c:pt>
                <c:pt idx="9204">
                  <c:v>4.0154909999999999</c:v>
                </c:pt>
                <c:pt idx="9205">
                  <c:v>4.0163549999999999</c:v>
                </c:pt>
                <c:pt idx="9206">
                  <c:v>4.0162620000000002</c:v>
                </c:pt>
                <c:pt idx="9207">
                  <c:v>4.0161509999999998</c:v>
                </c:pt>
                <c:pt idx="9208">
                  <c:v>4.015631</c:v>
                </c:pt>
                <c:pt idx="9209">
                  <c:v>4.015549</c:v>
                </c:pt>
                <c:pt idx="9210">
                  <c:v>4.016222</c:v>
                </c:pt>
                <c:pt idx="9211">
                  <c:v>4.0158670000000001</c:v>
                </c:pt>
                <c:pt idx="9212">
                  <c:v>4.0168860000000004</c:v>
                </c:pt>
                <c:pt idx="9213">
                  <c:v>4.0169889999999997</c:v>
                </c:pt>
                <c:pt idx="9214">
                  <c:v>4.0167979999999996</c:v>
                </c:pt>
                <c:pt idx="9215">
                  <c:v>4.0171060000000001</c:v>
                </c:pt>
                <c:pt idx="9216">
                  <c:v>4.0169430000000004</c:v>
                </c:pt>
                <c:pt idx="9217">
                  <c:v>4.0166230000000001</c:v>
                </c:pt>
                <c:pt idx="9218">
                  <c:v>4.0159120000000001</c:v>
                </c:pt>
                <c:pt idx="9219">
                  <c:v>4.0157420000000004</c:v>
                </c:pt>
                <c:pt idx="9220">
                  <c:v>4.0159399999999996</c:v>
                </c:pt>
                <c:pt idx="9221">
                  <c:v>4.0158500000000004</c:v>
                </c:pt>
                <c:pt idx="9222">
                  <c:v>4.0156280000000004</c:v>
                </c:pt>
                <c:pt idx="9223">
                  <c:v>4.0152340000000004</c:v>
                </c:pt>
                <c:pt idx="9224">
                  <c:v>4.0148000000000001</c:v>
                </c:pt>
                <c:pt idx="9225">
                  <c:v>4.0146420000000003</c:v>
                </c:pt>
                <c:pt idx="9226">
                  <c:v>4.013998</c:v>
                </c:pt>
                <c:pt idx="9227">
                  <c:v>4.012613</c:v>
                </c:pt>
                <c:pt idx="9228">
                  <c:v>4.0112370000000004</c:v>
                </c:pt>
                <c:pt idx="9229">
                  <c:v>4.0103780000000002</c:v>
                </c:pt>
                <c:pt idx="9230">
                  <c:v>4.0110679999999999</c:v>
                </c:pt>
                <c:pt idx="9231">
                  <c:v>4.0118499999999999</c:v>
                </c:pt>
                <c:pt idx="9232">
                  <c:v>4.0114679999999998</c:v>
                </c:pt>
                <c:pt idx="9233">
                  <c:v>4.0116490000000002</c:v>
                </c:pt>
                <c:pt idx="9234">
                  <c:v>4.0127600000000001</c:v>
                </c:pt>
                <c:pt idx="9235">
                  <c:v>4.0131690000000004</c:v>
                </c:pt>
                <c:pt idx="9236">
                  <c:v>4.012486</c:v>
                </c:pt>
                <c:pt idx="9237">
                  <c:v>4.0126850000000003</c:v>
                </c:pt>
                <c:pt idx="9238">
                  <c:v>4.0126660000000003</c:v>
                </c:pt>
                <c:pt idx="9239">
                  <c:v>4.0130129999999999</c:v>
                </c:pt>
                <c:pt idx="9240">
                  <c:v>4.0126530000000002</c:v>
                </c:pt>
                <c:pt idx="9241">
                  <c:v>4.0124909999999998</c:v>
                </c:pt>
                <c:pt idx="9242">
                  <c:v>4.0113450000000004</c:v>
                </c:pt>
                <c:pt idx="9243">
                  <c:v>4.0111540000000003</c:v>
                </c:pt>
                <c:pt idx="9244">
                  <c:v>4.0113399999999997</c:v>
                </c:pt>
                <c:pt idx="9245">
                  <c:v>4.0114520000000002</c:v>
                </c:pt>
                <c:pt idx="9246">
                  <c:v>4.0114429999999999</c:v>
                </c:pt>
                <c:pt idx="9247">
                  <c:v>4.0114140000000003</c:v>
                </c:pt>
                <c:pt idx="9248">
                  <c:v>4.0114739999999998</c:v>
                </c:pt>
                <c:pt idx="9249">
                  <c:v>4.0115689999999997</c:v>
                </c:pt>
                <c:pt idx="9250">
                  <c:v>4.0107980000000003</c:v>
                </c:pt>
                <c:pt idx="9251">
                  <c:v>4.0100350000000002</c:v>
                </c:pt>
                <c:pt idx="9252">
                  <c:v>4.0096439999999998</c:v>
                </c:pt>
                <c:pt idx="9253">
                  <c:v>4.0101180000000003</c:v>
                </c:pt>
                <c:pt idx="9254">
                  <c:v>4.0091830000000002</c:v>
                </c:pt>
                <c:pt idx="9255">
                  <c:v>4.008464</c:v>
                </c:pt>
                <c:pt idx="9256">
                  <c:v>4.008648</c:v>
                </c:pt>
                <c:pt idx="9257">
                  <c:v>4.0095900000000002</c:v>
                </c:pt>
                <c:pt idx="9258">
                  <c:v>4.0103999999999997</c:v>
                </c:pt>
                <c:pt idx="9259">
                  <c:v>4.0098010000000004</c:v>
                </c:pt>
                <c:pt idx="9260">
                  <c:v>4.009099</c:v>
                </c:pt>
                <c:pt idx="9261">
                  <c:v>4.0084929999999996</c:v>
                </c:pt>
                <c:pt idx="9262">
                  <c:v>4.0083200000000003</c:v>
                </c:pt>
                <c:pt idx="9263">
                  <c:v>4.0077150000000001</c:v>
                </c:pt>
                <c:pt idx="9264">
                  <c:v>4.0076020000000003</c:v>
                </c:pt>
                <c:pt idx="9265">
                  <c:v>4.0082469999999999</c:v>
                </c:pt>
                <c:pt idx="9266">
                  <c:v>4.0089990000000002</c:v>
                </c:pt>
                <c:pt idx="9267">
                  <c:v>4.0097209999999999</c:v>
                </c:pt>
                <c:pt idx="9268">
                  <c:v>4.0099260000000001</c:v>
                </c:pt>
                <c:pt idx="9269">
                  <c:v>4.0098269999999996</c:v>
                </c:pt>
                <c:pt idx="9270">
                  <c:v>4.0112019999999999</c:v>
                </c:pt>
                <c:pt idx="9271">
                  <c:v>4.0120709999999997</c:v>
                </c:pt>
                <c:pt idx="9272">
                  <c:v>4.0128149999999998</c:v>
                </c:pt>
                <c:pt idx="9273">
                  <c:v>4.0126280000000003</c:v>
                </c:pt>
                <c:pt idx="9274">
                  <c:v>4.0135370000000004</c:v>
                </c:pt>
                <c:pt idx="9275">
                  <c:v>4.0133960000000002</c:v>
                </c:pt>
                <c:pt idx="9276">
                  <c:v>4.0141119999999999</c:v>
                </c:pt>
                <c:pt idx="9277">
                  <c:v>4.015085</c:v>
                </c:pt>
                <c:pt idx="9278">
                  <c:v>4.0156219999999996</c:v>
                </c:pt>
                <c:pt idx="9279">
                  <c:v>4.0161809999999996</c:v>
                </c:pt>
                <c:pt idx="9280">
                  <c:v>4.0158170000000002</c:v>
                </c:pt>
                <c:pt idx="9281">
                  <c:v>4.0153629999999998</c:v>
                </c:pt>
                <c:pt idx="9282">
                  <c:v>4.0155690000000002</c:v>
                </c:pt>
                <c:pt idx="9283">
                  <c:v>4.0155339999999997</c:v>
                </c:pt>
                <c:pt idx="9284">
                  <c:v>4.015174</c:v>
                </c:pt>
                <c:pt idx="9285">
                  <c:v>4.0146199999999999</c:v>
                </c:pt>
                <c:pt idx="9286">
                  <c:v>4.0146139999999999</c:v>
                </c:pt>
                <c:pt idx="9287">
                  <c:v>4.0146369999999996</c:v>
                </c:pt>
                <c:pt idx="9288">
                  <c:v>4.0139680000000002</c:v>
                </c:pt>
                <c:pt idx="9289">
                  <c:v>4.0131509999999997</c:v>
                </c:pt>
                <c:pt idx="9290">
                  <c:v>4.0122710000000001</c:v>
                </c:pt>
                <c:pt idx="9291">
                  <c:v>4.0125190000000002</c:v>
                </c:pt>
                <c:pt idx="9292">
                  <c:v>4.0121979999999997</c:v>
                </c:pt>
                <c:pt idx="9293">
                  <c:v>4.0112579999999998</c:v>
                </c:pt>
                <c:pt idx="9294">
                  <c:v>4.0124709999999997</c:v>
                </c:pt>
                <c:pt idx="9295">
                  <c:v>4.0124370000000003</c:v>
                </c:pt>
                <c:pt idx="9296">
                  <c:v>4.0122400000000003</c:v>
                </c:pt>
                <c:pt idx="9297">
                  <c:v>4.0112310000000004</c:v>
                </c:pt>
                <c:pt idx="9298">
                  <c:v>4.0109159999999999</c:v>
                </c:pt>
                <c:pt idx="9299">
                  <c:v>4.0107739999999996</c:v>
                </c:pt>
                <c:pt idx="9300">
                  <c:v>4.0110510000000001</c:v>
                </c:pt>
                <c:pt idx="9301">
                  <c:v>4.0109180000000002</c:v>
                </c:pt>
                <c:pt idx="9302">
                  <c:v>4.0106130000000002</c:v>
                </c:pt>
                <c:pt idx="9303">
                  <c:v>4.0105959999999996</c:v>
                </c:pt>
                <c:pt idx="9304">
                  <c:v>4.0107929999999996</c:v>
                </c:pt>
                <c:pt idx="9305">
                  <c:v>4.0110890000000001</c:v>
                </c:pt>
                <c:pt idx="9306">
                  <c:v>4.0109700000000004</c:v>
                </c:pt>
                <c:pt idx="9307">
                  <c:v>4.010256</c:v>
                </c:pt>
                <c:pt idx="9308">
                  <c:v>4.0101389999999997</c:v>
                </c:pt>
                <c:pt idx="9309">
                  <c:v>4.0107840000000001</c:v>
                </c:pt>
                <c:pt idx="9310">
                  <c:v>4.0110520000000003</c:v>
                </c:pt>
                <c:pt idx="9311">
                  <c:v>4.0113630000000002</c:v>
                </c:pt>
                <c:pt idx="9312">
                  <c:v>4.0116100000000001</c:v>
                </c:pt>
                <c:pt idx="9313">
                  <c:v>4.012416</c:v>
                </c:pt>
                <c:pt idx="9314">
                  <c:v>4.0119069999999999</c:v>
                </c:pt>
                <c:pt idx="9315">
                  <c:v>4.0111929999999996</c:v>
                </c:pt>
                <c:pt idx="9316">
                  <c:v>4.0102659999999997</c:v>
                </c:pt>
                <c:pt idx="9317">
                  <c:v>4.0096939999999996</c:v>
                </c:pt>
                <c:pt idx="9318">
                  <c:v>4.0095289999999997</c:v>
                </c:pt>
                <c:pt idx="9319">
                  <c:v>4.0097149999999999</c:v>
                </c:pt>
                <c:pt idx="9320">
                  <c:v>4.0092220000000003</c:v>
                </c:pt>
                <c:pt idx="9321">
                  <c:v>4.0086490000000001</c:v>
                </c:pt>
                <c:pt idx="9322">
                  <c:v>4.0074730000000001</c:v>
                </c:pt>
                <c:pt idx="9323">
                  <c:v>4.0071399999999997</c:v>
                </c:pt>
                <c:pt idx="9324">
                  <c:v>4.006901</c:v>
                </c:pt>
                <c:pt idx="9325">
                  <c:v>4.0065229999999996</c:v>
                </c:pt>
                <c:pt idx="9326">
                  <c:v>4.0061710000000001</c:v>
                </c:pt>
                <c:pt idx="9327">
                  <c:v>4.0059560000000003</c:v>
                </c:pt>
                <c:pt idx="9328">
                  <c:v>4.0055329999999998</c:v>
                </c:pt>
                <c:pt idx="9329">
                  <c:v>4.0059969999999998</c:v>
                </c:pt>
                <c:pt idx="9330">
                  <c:v>4.0060859999999998</c:v>
                </c:pt>
                <c:pt idx="9331">
                  <c:v>4.0060859999999998</c:v>
                </c:pt>
                <c:pt idx="9332">
                  <c:v>4.0065749999999998</c:v>
                </c:pt>
                <c:pt idx="9333">
                  <c:v>4.0071120000000002</c:v>
                </c:pt>
                <c:pt idx="9334">
                  <c:v>4.0067740000000001</c:v>
                </c:pt>
                <c:pt idx="9335">
                  <c:v>4.00739</c:v>
                </c:pt>
                <c:pt idx="9336">
                  <c:v>4.0083270000000004</c:v>
                </c:pt>
                <c:pt idx="9337">
                  <c:v>4.0091580000000002</c:v>
                </c:pt>
                <c:pt idx="9338">
                  <c:v>4.0110450000000002</c:v>
                </c:pt>
                <c:pt idx="9339">
                  <c:v>4.0123129999999998</c:v>
                </c:pt>
                <c:pt idx="9340">
                  <c:v>4.0132310000000002</c:v>
                </c:pt>
                <c:pt idx="9341">
                  <c:v>4.0140120000000001</c:v>
                </c:pt>
                <c:pt idx="9342">
                  <c:v>4.0148000000000001</c:v>
                </c:pt>
                <c:pt idx="9343">
                  <c:v>4.0159130000000003</c:v>
                </c:pt>
                <c:pt idx="9344">
                  <c:v>4.0163409999999997</c:v>
                </c:pt>
                <c:pt idx="9345">
                  <c:v>4.0170830000000004</c:v>
                </c:pt>
                <c:pt idx="9346">
                  <c:v>4.0188649999999999</c:v>
                </c:pt>
                <c:pt idx="9347">
                  <c:v>4.0201440000000002</c:v>
                </c:pt>
                <c:pt idx="9348">
                  <c:v>4.0210160000000004</c:v>
                </c:pt>
                <c:pt idx="9349">
                  <c:v>4.0214470000000002</c:v>
                </c:pt>
                <c:pt idx="9350">
                  <c:v>4.0211009999999998</c:v>
                </c:pt>
                <c:pt idx="9351">
                  <c:v>4.0219509999999996</c:v>
                </c:pt>
                <c:pt idx="9352">
                  <c:v>4.0224500000000001</c:v>
                </c:pt>
                <c:pt idx="9353">
                  <c:v>4.0222030000000002</c:v>
                </c:pt>
                <c:pt idx="9354">
                  <c:v>4.0224890000000002</c:v>
                </c:pt>
                <c:pt idx="9355">
                  <c:v>4.0231279999999998</c:v>
                </c:pt>
                <c:pt idx="9356">
                  <c:v>4.0236049999999999</c:v>
                </c:pt>
                <c:pt idx="9357">
                  <c:v>4.0234589999999999</c:v>
                </c:pt>
                <c:pt idx="9358">
                  <c:v>4.0237360000000004</c:v>
                </c:pt>
                <c:pt idx="9359">
                  <c:v>4.0244390000000001</c:v>
                </c:pt>
                <c:pt idx="9360">
                  <c:v>4.0247979999999997</c:v>
                </c:pt>
                <c:pt idx="9361">
                  <c:v>4.0250219999999999</c:v>
                </c:pt>
                <c:pt idx="9362">
                  <c:v>4.02515</c:v>
                </c:pt>
                <c:pt idx="9363">
                  <c:v>4.0250089999999998</c:v>
                </c:pt>
                <c:pt idx="9364">
                  <c:v>4.0254450000000004</c:v>
                </c:pt>
                <c:pt idx="9365">
                  <c:v>4.0261300000000002</c:v>
                </c:pt>
                <c:pt idx="9366">
                  <c:v>4.0260090000000002</c:v>
                </c:pt>
                <c:pt idx="9367">
                  <c:v>4.0260490000000004</c:v>
                </c:pt>
                <c:pt idx="9368">
                  <c:v>4.0267369999999998</c:v>
                </c:pt>
                <c:pt idx="9369">
                  <c:v>4.0275860000000003</c:v>
                </c:pt>
                <c:pt idx="9370">
                  <c:v>4.0287490000000004</c:v>
                </c:pt>
                <c:pt idx="9371">
                  <c:v>4.0299430000000003</c:v>
                </c:pt>
                <c:pt idx="9372">
                  <c:v>4.0305879999999998</c:v>
                </c:pt>
                <c:pt idx="9373">
                  <c:v>4.031587</c:v>
                </c:pt>
                <c:pt idx="9374">
                  <c:v>4.0324590000000002</c:v>
                </c:pt>
                <c:pt idx="9375">
                  <c:v>4.0325509999999998</c:v>
                </c:pt>
                <c:pt idx="9376">
                  <c:v>4.0327520000000003</c:v>
                </c:pt>
                <c:pt idx="9377">
                  <c:v>4.0331760000000001</c:v>
                </c:pt>
                <c:pt idx="9378">
                  <c:v>4.0341959999999997</c:v>
                </c:pt>
                <c:pt idx="9379">
                  <c:v>4.0349550000000001</c:v>
                </c:pt>
                <c:pt idx="9380">
                  <c:v>4.0353599999999998</c:v>
                </c:pt>
                <c:pt idx="9381">
                  <c:v>4.0363030000000002</c:v>
                </c:pt>
                <c:pt idx="9382">
                  <c:v>4.0364449999999996</c:v>
                </c:pt>
                <c:pt idx="9383">
                  <c:v>4.0359999999999996</c:v>
                </c:pt>
                <c:pt idx="9384">
                  <c:v>4.0360670000000001</c:v>
                </c:pt>
                <c:pt idx="9385">
                  <c:v>4.0364069999999996</c:v>
                </c:pt>
                <c:pt idx="9386">
                  <c:v>4.0368620000000002</c:v>
                </c:pt>
                <c:pt idx="9387">
                  <c:v>4.0372440000000003</c:v>
                </c:pt>
                <c:pt idx="9388">
                  <c:v>4.0365690000000001</c:v>
                </c:pt>
                <c:pt idx="9389">
                  <c:v>4.0364990000000001</c:v>
                </c:pt>
                <c:pt idx="9390">
                  <c:v>4.0376060000000003</c:v>
                </c:pt>
                <c:pt idx="9391">
                  <c:v>4.0381840000000002</c:v>
                </c:pt>
                <c:pt idx="9392">
                  <c:v>4.038996</c:v>
                </c:pt>
                <c:pt idx="9393">
                  <c:v>4.0395060000000003</c:v>
                </c:pt>
                <c:pt idx="9394">
                  <c:v>4.039015</c:v>
                </c:pt>
                <c:pt idx="9395">
                  <c:v>4.039021</c:v>
                </c:pt>
                <c:pt idx="9396">
                  <c:v>4.0389239999999997</c:v>
                </c:pt>
                <c:pt idx="9397">
                  <c:v>4.0387329999999997</c:v>
                </c:pt>
                <c:pt idx="9398">
                  <c:v>4.0388099999999998</c:v>
                </c:pt>
                <c:pt idx="9399">
                  <c:v>4.0393800000000004</c:v>
                </c:pt>
                <c:pt idx="9400">
                  <c:v>4.0403130000000003</c:v>
                </c:pt>
                <c:pt idx="9401">
                  <c:v>4.0397369999999997</c:v>
                </c:pt>
                <c:pt idx="9402">
                  <c:v>4.0392070000000002</c:v>
                </c:pt>
                <c:pt idx="9403">
                  <c:v>4.0401040000000004</c:v>
                </c:pt>
                <c:pt idx="9404">
                  <c:v>4.0406760000000004</c:v>
                </c:pt>
                <c:pt idx="9405">
                  <c:v>4.040654</c:v>
                </c:pt>
                <c:pt idx="9406">
                  <c:v>4.0404540000000004</c:v>
                </c:pt>
                <c:pt idx="9407">
                  <c:v>4.0412189999999999</c:v>
                </c:pt>
                <c:pt idx="9408">
                  <c:v>4.0422500000000001</c:v>
                </c:pt>
                <c:pt idx="9409">
                  <c:v>4.0424379999999998</c:v>
                </c:pt>
                <c:pt idx="9410">
                  <c:v>4.0425599999999999</c:v>
                </c:pt>
                <c:pt idx="9411">
                  <c:v>4.0431590000000002</c:v>
                </c:pt>
                <c:pt idx="9412">
                  <c:v>4.043685</c:v>
                </c:pt>
                <c:pt idx="9413">
                  <c:v>4.0442070000000001</c:v>
                </c:pt>
                <c:pt idx="9414">
                  <c:v>4.0448110000000002</c:v>
                </c:pt>
                <c:pt idx="9415">
                  <c:v>4.0454499999999998</c:v>
                </c:pt>
                <c:pt idx="9416">
                  <c:v>4.0468979999999997</c:v>
                </c:pt>
                <c:pt idx="9417">
                  <c:v>4.0487169999999999</c:v>
                </c:pt>
                <c:pt idx="9418">
                  <c:v>4.0500759999999998</c:v>
                </c:pt>
                <c:pt idx="9419">
                  <c:v>4.0509539999999999</c:v>
                </c:pt>
                <c:pt idx="9420">
                  <c:v>4.0511629999999998</c:v>
                </c:pt>
                <c:pt idx="9421">
                  <c:v>4.0521380000000002</c:v>
                </c:pt>
                <c:pt idx="9422">
                  <c:v>4.054055</c:v>
                </c:pt>
                <c:pt idx="9423">
                  <c:v>4.0550490000000003</c:v>
                </c:pt>
                <c:pt idx="9424">
                  <c:v>4.0557850000000002</c:v>
                </c:pt>
                <c:pt idx="9425">
                  <c:v>4.0568150000000003</c:v>
                </c:pt>
                <c:pt idx="9426">
                  <c:v>4.0573670000000002</c:v>
                </c:pt>
                <c:pt idx="9427">
                  <c:v>4.0572429999999997</c:v>
                </c:pt>
                <c:pt idx="9428">
                  <c:v>4.057658</c:v>
                </c:pt>
                <c:pt idx="9429">
                  <c:v>4.0574690000000002</c:v>
                </c:pt>
                <c:pt idx="9430">
                  <c:v>4.0573090000000001</c:v>
                </c:pt>
                <c:pt idx="9431">
                  <c:v>4.0575029999999996</c:v>
                </c:pt>
                <c:pt idx="9432">
                  <c:v>4.0585110000000002</c:v>
                </c:pt>
                <c:pt idx="9433">
                  <c:v>4.0599999999999996</c:v>
                </c:pt>
                <c:pt idx="9434">
                  <c:v>4.0612069999999996</c:v>
                </c:pt>
                <c:pt idx="9435">
                  <c:v>4.0624039999999999</c:v>
                </c:pt>
                <c:pt idx="9436">
                  <c:v>4.06351</c:v>
                </c:pt>
                <c:pt idx="9437">
                  <c:v>4.0639580000000004</c:v>
                </c:pt>
                <c:pt idx="9438">
                  <c:v>4.0647549999999999</c:v>
                </c:pt>
                <c:pt idx="9439">
                  <c:v>4.0652480000000004</c:v>
                </c:pt>
                <c:pt idx="9440">
                  <c:v>4.0643649999999996</c:v>
                </c:pt>
                <c:pt idx="9441">
                  <c:v>4.0640280000000004</c:v>
                </c:pt>
                <c:pt idx="9442">
                  <c:v>4.0636619999999999</c:v>
                </c:pt>
                <c:pt idx="9443">
                  <c:v>4.0632140000000003</c:v>
                </c:pt>
                <c:pt idx="9444">
                  <c:v>4.0638949999999996</c:v>
                </c:pt>
                <c:pt idx="9445">
                  <c:v>4.0648220000000004</c:v>
                </c:pt>
                <c:pt idx="9446">
                  <c:v>4.065124</c:v>
                </c:pt>
                <c:pt idx="9447">
                  <c:v>4.0655549999999998</c:v>
                </c:pt>
                <c:pt idx="9448">
                  <c:v>4.066268</c:v>
                </c:pt>
                <c:pt idx="9449">
                  <c:v>4.0666789999999997</c:v>
                </c:pt>
                <c:pt idx="9450">
                  <c:v>4.0666180000000001</c:v>
                </c:pt>
                <c:pt idx="9451">
                  <c:v>4.0674469999999996</c:v>
                </c:pt>
                <c:pt idx="9452">
                  <c:v>4.068295</c:v>
                </c:pt>
                <c:pt idx="9453">
                  <c:v>4.0692909999999998</c:v>
                </c:pt>
                <c:pt idx="9454">
                  <c:v>4.0697390000000002</c:v>
                </c:pt>
                <c:pt idx="9455">
                  <c:v>4.0711469999999998</c:v>
                </c:pt>
                <c:pt idx="9456">
                  <c:v>4.0719609999999999</c:v>
                </c:pt>
                <c:pt idx="9457">
                  <c:v>4.0727010000000003</c:v>
                </c:pt>
                <c:pt idx="9458">
                  <c:v>4.0730979999999999</c:v>
                </c:pt>
                <c:pt idx="9459">
                  <c:v>4.0736160000000003</c:v>
                </c:pt>
                <c:pt idx="9460">
                  <c:v>4.0744470000000002</c:v>
                </c:pt>
                <c:pt idx="9461">
                  <c:v>4.0752309999999996</c:v>
                </c:pt>
                <c:pt idx="9462">
                  <c:v>4.0755350000000004</c:v>
                </c:pt>
                <c:pt idx="9463">
                  <c:v>4.0760959999999997</c:v>
                </c:pt>
                <c:pt idx="9464">
                  <c:v>4.0773979999999996</c:v>
                </c:pt>
                <c:pt idx="9465">
                  <c:v>4.0787310000000003</c:v>
                </c:pt>
                <c:pt idx="9466">
                  <c:v>4.0792210000000004</c:v>
                </c:pt>
                <c:pt idx="9467">
                  <c:v>4.0798370000000004</c:v>
                </c:pt>
                <c:pt idx="9468">
                  <c:v>4.0791880000000003</c:v>
                </c:pt>
                <c:pt idx="9469">
                  <c:v>4.0797129999999999</c:v>
                </c:pt>
                <c:pt idx="9470">
                  <c:v>4.0810469999999999</c:v>
                </c:pt>
                <c:pt idx="9471">
                  <c:v>4.0815219999999997</c:v>
                </c:pt>
                <c:pt idx="9472">
                  <c:v>4.0811710000000003</c:v>
                </c:pt>
                <c:pt idx="9473">
                  <c:v>4.0814399999999997</c:v>
                </c:pt>
                <c:pt idx="9474">
                  <c:v>4.0813129999999997</c:v>
                </c:pt>
                <c:pt idx="9475">
                  <c:v>4.0815450000000002</c:v>
                </c:pt>
                <c:pt idx="9476">
                  <c:v>4.0827169999999997</c:v>
                </c:pt>
                <c:pt idx="9477">
                  <c:v>4.0845019999999996</c:v>
                </c:pt>
                <c:pt idx="9478">
                  <c:v>4.0858140000000001</c:v>
                </c:pt>
                <c:pt idx="9479">
                  <c:v>4.087059</c:v>
                </c:pt>
                <c:pt idx="9480">
                  <c:v>4.0886880000000003</c:v>
                </c:pt>
                <c:pt idx="9481">
                  <c:v>4.0897019999999999</c:v>
                </c:pt>
                <c:pt idx="9482">
                  <c:v>4.0897350000000001</c:v>
                </c:pt>
                <c:pt idx="9483">
                  <c:v>4.090433</c:v>
                </c:pt>
                <c:pt idx="9484">
                  <c:v>4.0909930000000001</c:v>
                </c:pt>
                <c:pt idx="9485">
                  <c:v>4.0913510000000004</c:v>
                </c:pt>
                <c:pt idx="9486">
                  <c:v>4.0914339999999996</c:v>
                </c:pt>
                <c:pt idx="9487">
                  <c:v>4.0925940000000001</c:v>
                </c:pt>
                <c:pt idx="9488">
                  <c:v>4.092867</c:v>
                </c:pt>
                <c:pt idx="9489">
                  <c:v>4.0932690000000003</c:v>
                </c:pt>
                <c:pt idx="9490">
                  <c:v>4.0941299999999998</c:v>
                </c:pt>
                <c:pt idx="9491">
                  <c:v>4.09551</c:v>
                </c:pt>
                <c:pt idx="9492">
                  <c:v>4.0967260000000003</c:v>
                </c:pt>
                <c:pt idx="9493">
                  <c:v>4.0979559999999999</c:v>
                </c:pt>
                <c:pt idx="9494">
                  <c:v>4.0986140000000004</c:v>
                </c:pt>
                <c:pt idx="9495">
                  <c:v>4.0990609999999998</c:v>
                </c:pt>
                <c:pt idx="9496">
                  <c:v>4.1002169999999998</c:v>
                </c:pt>
                <c:pt idx="9497">
                  <c:v>4.1010439999999999</c:v>
                </c:pt>
                <c:pt idx="9498">
                  <c:v>4.1023139999999998</c:v>
                </c:pt>
                <c:pt idx="9499">
                  <c:v>4.1032310000000001</c:v>
                </c:pt>
                <c:pt idx="9500">
                  <c:v>4.103809</c:v>
                </c:pt>
                <c:pt idx="9501">
                  <c:v>4.1053759999999997</c:v>
                </c:pt>
                <c:pt idx="9502">
                  <c:v>4.1079439999999998</c:v>
                </c:pt>
                <c:pt idx="9503">
                  <c:v>4.1079650000000001</c:v>
                </c:pt>
                <c:pt idx="9504">
                  <c:v>4.1097029999999997</c:v>
                </c:pt>
                <c:pt idx="9505">
                  <c:v>4.1097549999999998</c:v>
                </c:pt>
                <c:pt idx="9506">
                  <c:v>4.111103</c:v>
                </c:pt>
                <c:pt idx="9507">
                  <c:v>4.1127799999999999</c:v>
                </c:pt>
                <c:pt idx="9508">
                  <c:v>4.1138009999999996</c:v>
                </c:pt>
                <c:pt idx="9509">
                  <c:v>4.1151949999999999</c:v>
                </c:pt>
                <c:pt idx="9510">
                  <c:v>4.1160329999999998</c:v>
                </c:pt>
                <c:pt idx="9511">
                  <c:v>4.1169630000000002</c:v>
                </c:pt>
                <c:pt idx="9512">
                  <c:v>4.1173400000000004</c:v>
                </c:pt>
                <c:pt idx="9513">
                  <c:v>4.1184810000000001</c:v>
                </c:pt>
                <c:pt idx="9514">
                  <c:v>4.1177130000000002</c:v>
                </c:pt>
                <c:pt idx="9515">
                  <c:v>4.1174460000000002</c:v>
                </c:pt>
                <c:pt idx="9516">
                  <c:v>4.1168110000000002</c:v>
                </c:pt>
                <c:pt idx="9517">
                  <c:v>4.1161070000000004</c:v>
                </c:pt>
                <c:pt idx="9518">
                  <c:v>4.117102</c:v>
                </c:pt>
                <c:pt idx="9519">
                  <c:v>4.1169099999999998</c:v>
                </c:pt>
                <c:pt idx="9520">
                  <c:v>4.1159800000000004</c:v>
                </c:pt>
                <c:pt idx="9521">
                  <c:v>4.1151850000000003</c:v>
                </c:pt>
                <c:pt idx="9522">
                  <c:v>4.1162450000000002</c:v>
                </c:pt>
                <c:pt idx="9523">
                  <c:v>4.1167670000000003</c:v>
                </c:pt>
                <c:pt idx="9524">
                  <c:v>4.1187300000000002</c:v>
                </c:pt>
                <c:pt idx="9525">
                  <c:v>4.1188510000000003</c:v>
                </c:pt>
                <c:pt idx="9526">
                  <c:v>4.1191180000000003</c:v>
                </c:pt>
                <c:pt idx="9527">
                  <c:v>4.1200749999999999</c:v>
                </c:pt>
                <c:pt idx="9528">
                  <c:v>4.120196</c:v>
                </c:pt>
                <c:pt idx="9529">
                  <c:v>4.1213579999999999</c:v>
                </c:pt>
                <c:pt idx="9530">
                  <c:v>4.1215700000000002</c:v>
                </c:pt>
                <c:pt idx="9531">
                  <c:v>4.1221310000000004</c:v>
                </c:pt>
                <c:pt idx="9532">
                  <c:v>4.1234219999999997</c:v>
                </c:pt>
                <c:pt idx="9533">
                  <c:v>4.1241050000000001</c:v>
                </c:pt>
                <c:pt idx="9534">
                  <c:v>4.1254790000000003</c:v>
                </c:pt>
                <c:pt idx="9535">
                  <c:v>4.1265580000000002</c:v>
                </c:pt>
                <c:pt idx="9536">
                  <c:v>4.1274649999999999</c:v>
                </c:pt>
                <c:pt idx="9537">
                  <c:v>4.1277520000000001</c:v>
                </c:pt>
                <c:pt idx="9538">
                  <c:v>4.129143</c:v>
                </c:pt>
                <c:pt idx="9539">
                  <c:v>4.1305759999999996</c:v>
                </c:pt>
                <c:pt idx="9540">
                  <c:v>4.1326070000000001</c:v>
                </c:pt>
                <c:pt idx="9541">
                  <c:v>4.133159</c:v>
                </c:pt>
                <c:pt idx="9542">
                  <c:v>4.1340769999999996</c:v>
                </c:pt>
                <c:pt idx="9543">
                  <c:v>4.1352950000000002</c:v>
                </c:pt>
                <c:pt idx="9544">
                  <c:v>4.1367320000000003</c:v>
                </c:pt>
                <c:pt idx="9545">
                  <c:v>4.1391910000000003</c:v>
                </c:pt>
                <c:pt idx="9546">
                  <c:v>4.1398650000000004</c:v>
                </c:pt>
                <c:pt idx="9547">
                  <c:v>4.1418489999999997</c:v>
                </c:pt>
                <c:pt idx="9548">
                  <c:v>4.1425599999999996</c:v>
                </c:pt>
                <c:pt idx="9549">
                  <c:v>4.1434660000000001</c:v>
                </c:pt>
                <c:pt idx="9550">
                  <c:v>4.144622</c:v>
                </c:pt>
                <c:pt idx="9551">
                  <c:v>4.1449170000000004</c:v>
                </c:pt>
                <c:pt idx="9552">
                  <c:v>4.1448919999999996</c:v>
                </c:pt>
                <c:pt idx="9553">
                  <c:v>4.1455349999999997</c:v>
                </c:pt>
                <c:pt idx="9554">
                  <c:v>4.1466380000000003</c:v>
                </c:pt>
                <c:pt idx="9555">
                  <c:v>4.147278</c:v>
                </c:pt>
                <c:pt idx="9556">
                  <c:v>4.1483540000000003</c:v>
                </c:pt>
                <c:pt idx="9557">
                  <c:v>4.1491800000000003</c:v>
                </c:pt>
                <c:pt idx="9558">
                  <c:v>4.150385</c:v>
                </c:pt>
                <c:pt idx="9559">
                  <c:v>4.1513390000000001</c:v>
                </c:pt>
                <c:pt idx="9560">
                  <c:v>4.1520060000000001</c:v>
                </c:pt>
                <c:pt idx="9561">
                  <c:v>4.1527919999999998</c:v>
                </c:pt>
                <c:pt idx="9562">
                  <c:v>4.1534550000000001</c:v>
                </c:pt>
                <c:pt idx="9563">
                  <c:v>4.1549680000000002</c:v>
                </c:pt>
                <c:pt idx="9564">
                  <c:v>4.1565899999999996</c:v>
                </c:pt>
                <c:pt idx="9565">
                  <c:v>4.1576810000000002</c:v>
                </c:pt>
                <c:pt idx="9566">
                  <c:v>4.1598369999999996</c:v>
                </c:pt>
                <c:pt idx="9567">
                  <c:v>4.1614019999999998</c:v>
                </c:pt>
                <c:pt idx="9568">
                  <c:v>4.1621750000000004</c:v>
                </c:pt>
                <c:pt idx="9569">
                  <c:v>4.1637740000000001</c:v>
                </c:pt>
                <c:pt idx="9570">
                  <c:v>4.1651819999999997</c:v>
                </c:pt>
                <c:pt idx="9571">
                  <c:v>4.1672729999999998</c:v>
                </c:pt>
                <c:pt idx="9572">
                  <c:v>4.1683159999999999</c:v>
                </c:pt>
                <c:pt idx="9573">
                  <c:v>4.1704400000000001</c:v>
                </c:pt>
                <c:pt idx="9574">
                  <c:v>4.1720940000000004</c:v>
                </c:pt>
                <c:pt idx="9575">
                  <c:v>4.173692</c:v>
                </c:pt>
                <c:pt idx="9576">
                  <c:v>4.1759000000000004</c:v>
                </c:pt>
                <c:pt idx="9577">
                  <c:v>4.1765140000000001</c:v>
                </c:pt>
                <c:pt idx="9578">
                  <c:v>4.1772970000000003</c:v>
                </c:pt>
                <c:pt idx="9579">
                  <c:v>4.1780400000000002</c:v>
                </c:pt>
                <c:pt idx="9580">
                  <c:v>4.1788910000000001</c:v>
                </c:pt>
                <c:pt idx="9581">
                  <c:v>4.179513</c:v>
                </c:pt>
                <c:pt idx="9582">
                  <c:v>4.1804860000000001</c:v>
                </c:pt>
                <c:pt idx="9583">
                  <c:v>4.1813779999999996</c:v>
                </c:pt>
                <c:pt idx="9584">
                  <c:v>4.182321</c:v>
                </c:pt>
                <c:pt idx="9585">
                  <c:v>4.1836140000000004</c:v>
                </c:pt>
                <c:pt idx="9586">
                  <c:v>4.1842779999999999</c:v>
                </c:pt>
                <c:pt idx="9587">
                  <c:v>4.1861699999999997</c:v>
                </c:pt>
                <c:pt idx="9588">
                  <c:v>4.1874019999999996</c:v>
                </c:pt>
                <c:pt idx="9589">
                  <c:v>4.188091</c:v>
                </c:pt>
                <c:pt idx="9590">
                  <c:v>4.1890429999999999</c:v>
                </c:pt>
                <c:pt idx="9591">
                  <c:v>4.1902650000000001</c:v>
                </c:pt>
                <c:pt idx="9592">
                  <c:v>4.1919760000000004</c:v>
                </c:pt>
                <c:pt idx="9593">
                  <c:v>4.193613</c:v>
                </c:pt>
                <c:pt idx="9594">
                  <c:v>4.1951980000000004</c:v>
                </c:pt>
                <c:pt idx="9595">
                  <c:v>4.1959910000000002</c:v>
                </c:pt>
                <c:pt idx="9596">
                  <c:v>4.1976810000000002</c:v>
                </c:pt>
                <c:pt idx="9597">
                  <c:v>4.1991949999999996</c:v>
                </c:pt>
                <c:pt idx="9598">
                  <c:v>4.2006860000000001</c:v>
                </c:pt>
                <c:pt idx="9599">
                  <c:v>4.2029909999999999</c:v>
                </c:pt>
                <c:pt idx="9600">
                  <c:v>4.2050190000000001</c:v>
                </c:pt>
                <c:pt idx="9601">
                  <c:v>4.2065900000000003</c:v>
                </c:pt>
                <c:pt idx="9602">
                  <c:v>4.2082199999999998</c:v>
                </c:pt>
                <c:pt idx="9603">
                  <c:v>4.2111619999999998</c:v>
                </c:pt>
                <c:pt idx="9604">
                  <c:v>4.2130089999999996</c:v>
                </c:pt>
                <c:pt idx="9605">
                  <c:v>4.214531</c:v>
                </c:pt>
                <c:pt idx="9606">
                  <c:v>4.2153140000000002</c:v>
                </c:pt>
                <c:pt idx="9607">
                  <c:v>4.2169429999999997</c:v>
                </c:pt>
                <c:pt idx="9608">
                  <c:v>4.2183820000000001</c:v>
                </c:pt>
                <c:pt idx="9609">
                  <c:v>4.2196220000000002</c:v>
                </c:pt>
                <c:pt idx="9610">
                  <c:v>4.2208439999999996</c:v>
                </c:pt>
                <c:pt idx="9611">
                  <c:v>4.222359</c:v>
                </c:pt>
                <c:pt idx="9612">
                  <c:v>4.2247890000000003</c:v>
                </c:pt>
                <c:pt idx="9613">
                  <c:v>4.2257860000000003</c:v>
                </c:pt>
                <c:pt idx="9614">
                  <c:v>4.2272689999999997</c:v>
                </c:pt>
                <c:pt idx="9615">
                  <c:v>4.2293950000000002</c:v>
                </c:pt>
                <c:pt idx="9616">
                  <c:v>4.2307579999999998</c:v>
                </c:pt>
                <c:pt idx="9617">
                  <c:v>4.2318899999999999</c:v>
                </c:pt>
                <c:pt idx="9618">
                  <c:v>4.2331510000000003</c:v>
                </c:pt>
                <c:pt idx="9619">
                  <c:v>4.2345699999999997</c:v>
                </c:pt>
                <c:pt idx="9620">
                  <c:v>4.2360350000000002</c:v>
                </c:pt>
                <c:pt idx="9621">
                  <c:v>4.2375920000000002</c:v>
                </c:pt>
                <c:pt idx="9622">
                  <c:v>4.2387569999999997</c:v>
                </c:pt>
                <c:pt idx="9623">
                  <c:v>4.2391439999999996</c:v>
                </c:pt>
                <c:pt idx="9624">
                  <c:v>4.2393669999999997</c:v>
                </c:pt>
                <c:pt idx="9625">
                  <c:v>4.2407870000000001</c:v>
                </c:pt>
                <c:pt idx="9626">
                  <c:v>4.2421259999999998</c:v>
                </c:pt>
                <c:pt idx="9627">
                  <c:v>4.2436160000000003</c:v>
                </c:pt>
                <c:pt idx="9628">
                  <c:v>4.2454419999999997</c:v>
                </c:pt>
                <c:pt idx="9629">
                  <c:v>4.2468630000000003</c:v>
                </c:pt>
                <c:pt idx="9630">
                  <c:v>4.2491659999999998</c:v>
                </c:pt>
                <c:pt idx="9631">
                  <c:v>4.2516189999999998</c:v>
                </c:pt>
                <c:pt idx="9632">
                  <c:v>4.2531499999999998</c:v>
                </c:pt>
                <c:pt idx="9633">
                  <c:v>4.2546169999999996</c:v>
                </c:pt>
                <c:pt idx="9634">
                  <c:v>4.2563079999999998</c:v>
                </c:pt>
                <c:pt idx="9635">
                  <c:v>4.2575260000000004</c:v>
                </c:pt>
                <c:pt idx="9636">
                  <c:v>4.2591520000000003</c:v>
                </c:pt>
                <c:pt idx="9637">
                  <c:v>4.2605490000000001</c:v>
                </c:pt>
                <c:pt idx="9638">
                  <c:v>4.2617880000000001</c:v>
                </c:pt>
                <c:pt idx="9639">
                  <c:v>4.2639019999999999</c:v>
                </c:pt>
                <c:pt idx="9640">
                  <c:v>4.2659330000000004</c:v>
                </c:pt>
                <c:pt idx="9641">
                  <c:v>4.2678250000000002</c:v>
                </c:pt>
                <c:pt idx="9642">
                  <c:v>4.269679</c:v>
                </c:pt>
                <c:pt idx="9643">
                  <c:v>4.2715290000000001</c:v>
                </c:pt>
                <c:pt idx="9644">
                  <c:v>4.2732039999999998</c:v>
                </c:pt>
                <c:pt idx="9645">
                  <c:v>4.2745369999999996</c:v>
                </c:pt>
                <c:pt idx="9646">
                  <c:v>4.2756959999999999</c:v>
                </c:pt>
                <c:pt idx="9647">
                  <c:v>4.2774729999999996</c:v>
                </c:pt>
                <c:pt idx="9648">
                  <c:v>4.2794109999999996</c:v>
                </c:pt>
                <c:pt idx="9649">
                  <c:v>4.2809299999999997</c:v>
                </c:pt>
                <c:pt idx="9650">
                  <c:v>4.2826620000000002</c:v>
                </c:pt>
                <c:pt idx="9651">
                  <c:v>4.2848300000000004</c:v>
                </c:pt>
                <c:pt idx="9652">
                  <c:v>4.2879069999999997</c:v>
                </c:pt>
                <c:pt idx="9653">
                  <c:v>4.2902139999999997</c:v>
                </c:pt>
                <c:pt idx="9654">
                  <c:v>4.2914459999999996</c:v>
                </c:pt>
                <c:pt idx="9655">
                  <c:v>4.2936199999999998</c:v>
                </c:pt>
                <c:pt idx="9656">
                  <c:v>4.2964089999999997</c:v>
                </c:pt>
                <c:pt idx="9657">
                  <c:v>4.2986659999999999</c:v>
                </c:pt>
                <c:pt idx="9658">
                  <c:v>4.3005110000000002</c:v>
                </c:pt>
                <c:pt idx="9659">
                  <c:v>4.303058</c:v>
                </c:pt>
                <c:pt idx="9660">
                  <c:v>4.3060890000000001</c:v>
                </c:pt>
                <c:pt idx="9661">
                  <c:v>4.3093190000000003</c:v>
                </c:pt>
                <c:pt idx="9662">
                  <c:v>4.312322</c:v>
                </c:pt>
                <c:pt idx="9663">
                  <c:v>4.3151140000000003</c:v>
                </c:pt>
                <c:pt idx="9664">
                  <c:v>4.3174409999999996</c:v>
                </c:pt>
                <c:pt idx="9665">
                  <c:v>4.3197960000000002</c:v>
                </c:pt>
                <c:pt idx="9666">
                  <c:v>4.3233810000000004</c:v>
                </c:pt>
                <c:pt idx="9667">
                  <c:v>4.3270239999999998</c:v>
                </c:pt>
                <c:pt idx="9668">
                  <c:v>4.3306870000000002</c:v>
                </c:pt>
                <c:pt idx="9669">
                  <c:v>4.3344449999999997</c:v>
                </c:pt>
                <c:pt idx="9670">
                  <c:v>4.3379950000000003</c:v>
                </c:pt>
                <c:pt idx="9671">
                  <c:v>4.3407580000000001</c:v>
                </c:pt>
                <c:pt idx="9672">
                  <c:v>4.3443849999999999</c:v>
                </c:pt>
                <c:pt idx="9673">
                  <c:v>4.3477370000000004</c:v>
                </c:pt>
                <c:pt idx="9674">
                  <c:v>4.3508329999999997</c:v>
                </c:pt>
                <c:pt idx="9675">
                  <c:v>4.3538870000000003</c:v>
                </c:pt>
                <c:pt idx="9676">
                  <c:v>4.3574960000000003</c:v>
                </c:pt>
                <c:pt idx="9677">
                  <c:v>4.3613369999999998</c:v>
                </c:pt>
                <c:pt idx="9678">
                  <c:v>4.3656680000000003</c:v>
                </c:pt>
                <c:pt idx="9679">
                  <c:v>4.3699459999999997</c:v>
                </c:pt>
                <c:pt idx="9680">
                  <c:v>4.3727039999999997</c:v>
                </c:pt>
                <c:pt idx="9681">
                  <c:v>4.3752409999999999</c:v>
                </c:pt>
                <c:pt idx="9682">
                  <c:v>4.3782199999999998</c:v>
                </c:pt>
                <c:pt idx="9683">
                  <c:v>4.3813630000000003</c:v>
                </c:pt>
                <c:pt idx="9684">
                  <c:v>4.3845830000000001</c:v>
                </c:pt>
                <c:pt idx="9685">
                  <c:v>4.3884699999999999</c:v>
                </c:pt>
                <c:pt idx="9686">
                  <c:v>4.3935009999999997</c:v>
                </c:pt>
                <c:pt idx="9687">
                  <c:v>4.3971390000000001</c:v>
                </c:pt>
                <c:pt idx="9688">
                  <c:v>4.4008599999999998</c:v>
                </c:pt>
                <c:pt idx="9689">
                  <c:v>4.4044829999999999</c:v>
                </c:pt>
                <c:pt idx="9690">
                  <c:v>4.4082780000000001</c:v>
                </c:pt>
                <c:pt idx="9691">
                  <c:v>4.4121969999999999</c:v>
                </c:pt>
                <c:pt idx="9692">
                  <c:v>4.4158080000000002</c:v>
                </c:pt>
                <c:pt idx="9693">
                  <c:v>4.418863</c:v>
                </c:pt>
                <c:pt idx="9694">
                  <c:v>4.4217649999999997</c:v>
                </c:pt>
                <c:pt idx="9695">
                  <c:v>4.4257090000000003</c:v>
                </c:pt>
                <c:pt idx="9696">
                  <c:v>4.4291010000000002</c:v>
                </c:pt>
                <c:pt idx="9697">
                  <c:v>4.4325060000000001</c:v>
                </c:pt>
                <c:pt idx="9698">
                  <c:v>4.4352229999999997</c:v>
                </c:pt>
                <c:pt idx="9699">
                  <c:v>4.4386330000000003</c:v>
                </c:pt>
                <c:pt idx="9700">
                  <c:v>4.4411690000000004</c:v>
                </c:pt>
                <c:pt idx="9701">
                  <c:v>4.4440299999999997</c:v>
                </c:pt>
                <c:pt idx="9702">
                  <c:v>4.4474090000000004</c:v>
                </c:pt>
                <c:pt idx="9703">
                  <c:v>4.4505400000000002</c:v>
                </c:pt>
                <c:pt idx="9704">
                  <c:v>4.454269</c:v>
                </c:pt>
                <c:pt idx="9705">
                  <c:v>4.458056</c:v>
                </c:pt>
                <c:pt idx="9706">
                  <c:v>4.4610880000000002</c:v>
                </c:pt>
                <c:pt idx="9707">
                  <c:v>4.4649210000000004</c:v>
                </c:pt>
                <c:pt idx="9708">
                  <c:v>4.4688780000000001</c:v>
                </c:pt>
                <c:pt idx="9709">
                  <c:v>4.4719860000000002</c:v>
                </c:pt>
                <c:pt idx="9710">
                  <c:v>4.4743360000000001</c:v>
                </c:pt>
                <c:pt idx="9711">
                  <c:v>4.477004</c:v>
                </c:pt>
                <c:pt idx="9712">
                  <c:v>4.4793659999999997</c:v>
                </c:pt>
                <c:pt idx="9713">
                  <c:v>4.4823659999999999</c:v>
                </c:pt>
                <c:pt idx="9714">
                  <c:v>4.4859229999999997</c:v>
                </c:pt>
                <c:pt idx="9715">
                  <c:v>4.4894800000000004</c:v>
                </c:pt>
                <c:pt idx="9716">
                  <c:v>4.4920929999999997</c:v>
                </c:pt>
                <c:pt idx="9717">
                  <c:v>4.4948860000000002</c:v>
                </c:pt>
                <c:pt idx="9718">
                  <c:v>4.4992900000000002</c:v>
                </c:pt>
                <c:pt idx="9719">
                  <c:v>4.5030150000000004</c:v>
                </c:pt>
                <c:pt idx="9720">
                  <c:v>4.5067959999999996</c:v>
                </c:pt>
                <c:pt idx="9721">
                  <c:v>4.5109450000000004</c:v>
                </c:pt>
                <c:pt idx="9722">
                  <c:v>4.5150399999999999</c:v>
                </c:pt>
                <c:pt idx="9723">
                  <c:v>4.5196730000000001</c:v>
                </c:pt>
                <c:pt idx="9724">
                  <c:v>4.5240349999999996</c:v>
                </c:pt>
                <c:pt idx="9725">
                  <c:v>4.5275270000000001</c:v>
                </c:pt>
                <c:pt idx="9726">
                  <c:v>4.5315459999999996</c:v>
                </c:pt>
                <c:pt idx="9727">
                  <c:v>4.5350039999999998</c:v>
                </c:pt>
                <c:pt idx="9728">
                  <c:v>4.5383149999999999</c:v>
                </c:pt>
                <c:pt idx="9729">
                  <c:v>4.5412249999999998</c:v>
                </c:pt>
                <c:pt idx="9730">
                  <c:v>4.5447990000000003</c:v>
                </c:pt>
                <c:pt idx="9731">
                  <c:v>4.5485490000000004</c:v>
                </c:pt>
                <c:pt idx="9732">
                  <c:v>4.5524110000000002</c:v>
                </c:pt>
                <c:pt idx="9733">
                  <c:v>4.556667</c:v>
                </c:pt>
                <c:pt idx="9734">
                  <c:v>4.5613349999999997</c:v>
                </c:pt>
                <c:pt idx="9735">
                  <c:v>4.5650079999999997</c:v>
                </c:pt>
                <c:pt idx="9736">
                  <c:v>4.5679210000000001</c:v>
                </c:pt>
                <c:pt idx="9737">
                  <c:v>4.5720609999999997</c:v>
                </c:pt>
                <c:pt idx="9738">
                  <c:v>4.575825</c:v>
                </c:pt>
                <c:pt idx="9739">
                  <c:v>4.5789150000000003</c:v>
                </c:pt>
                <c:pt idx="9740">
                  <c:v>4.5816809999999997</c:v>
                </c:pt>
                <c:pt idx="9741">
                  <c:v>4.5852490000000001</c:v>
                </c:pt>
                <c:pt idx="9742">
                  <c:v>4.5892970000000002</c:v>
                </c:pt>
                <c:pt idx="9743">
                  <c:v>4.5931740000000003</c:v>
                </c:pt>
                <c:pt idx="9744">
                  <c:v>4.5977810000000003</c:v>
                </c:pt>
                <c:pt idx="9745">
                  <c:v>4.6019360000000002</c:v>
                </c:pt>
                <c:pt idx="9746">
                  <c:v>4.6064600000000002</c:v>
                </c:pt>
                <c:pt idx="9747">
                  <c:v>4.609769</c:v>
                </c:pt>
                <c:pt idx="9748">
                  <c:v>4.6136270000000001</c:v>
                </c:pt>
                <c:pt idx="9749">
                  <c:v>4.6176170000000001</c:v>
                </c:pt>
                <c:pt idx="9750">
                  <c:v>4.6223289999999997</c:v>
                </c:pt>
                <c:pt idx="9751">
                  <c:v>4.6272960000000003</c:v>
                </c:pt>
                <c:pt idx="9752">
                  <c:v>4.6315580000000001</c:v>
                </c:pt>
                <c:pt idx="9753">
                  <c:v>4.6360250000000001</c:v>
                </c:pt>
                <c:pt idx="9754">
                  <c:v>4.640962</c:v>
                </c:pt>
                <c:pt idx="9755">
                  <c:v>4.6448710000000002</c:v>
                </c:pt>
                <c:pt idx="9756">
                  <c:v>4.6503399999999999</c:v>
                </c:pt>
                <c:pt idx="9757">
                  <c:v>4.654293</c:v>
                </c:pt>
                <c:pt idx="9758">
                  <c:v>4.658506</c:v>
                </c:pt>
                <c:pt idx="9759">
                  <c:v>4.663932</c:v>
                </c:pt>
                <c:pt idx="9760">
                  <c:v>4.6699729999999997</c:v>
                </c:pt>
                <c:pt idx="9761">
                  <c:v>4.6752779999999996</c:v>
                </c:pt>
                <c:pt idx="9762">
                  <c:v>4.6806919999999996</c:v>
                </c:pt>
                <c:pt idx="9763">
                  <c:v>4.6860809999999997</c:v>
                </c:pt>
                <c:pt idx="9764">
                  <c:v>4.6909539999999996</c:v>
                </c:pt>
                <c:pt idx="9765">
                  <c:v>4.6963819999999998</c:v>
                </c:pt>
                <c:pt idx="9766">
                  <c:v>4.7016439999999999</c:v>
                </c:pt>
                <c:pt idx="9767">
                  <c:v>4.7066850000000002</c:v>
                </c:pt>
                <c:pt idx="9768">
                  <c:v>4.7105420000000002</c:v>
                </c:pt>
                <c:pt idx="9769">
                  <c:v>4.7146819999999998</c:v>
                </c:pt>
                <c:pt idx="9770">
                  <c:v>4.71814</c:v>
                </c:pt>
                <c:pt idx="9771">
                  <c:v>4.7232630000000002</c:v>
                </c:pt>
                <c:pt idx="9772">
                  <c:v>4.7286830000000002</c:v>
                </c:pt>
                <c:pt idx="9773">
                  <c:v>4.7326269999999999</c:v>
                </c:pt>
                <c:pt idx="9774">
                  <c:v>4.7378929999999997</c:v>
                </c:pt>
                <c:pt idx="9775">
                  <c:v>4.743824</c:v>
                </c:pt>
                <c:pt idx="9776">
                  <c:v>4.7481989999999996</c:v>
                </c:pt>
                <c:pt idx="9777">
                  <c:v>4.7538130000000001</c:v>
                </c:pt>
                <c:pt idx="9778">
                  <c:v>4.7604360000000003</c:v>
                </c:pt>
                <c:pt idx="9779">
                  <c:v>4.7661759999999997</c:v>
                </c:pt>
                <c:pt idx="9780">
                  <c:v>4.7711259999999998</c:v>
                </c:pt>
                <c:pt idx="9781">
                  <c:v>4.7770760000000001</c:v>
                </c:pt>
                <c:pt idx="9782">
                  <c:v>4.7825449999999998</c:v>
                </c:pt>
                <c:pt idx="9783">
                  <c:v>4.7882689999999997</c:v>
                </c:pt>
                <c:pt idx="9784">
                  <c:v>4.7938559999999999</c:v>
                </c:pt>
                <c:pt idx="9785">
                  <c:v>4.7991479999999997</c:v>
                </c:pt>
                <c:pt idx="9786">
                  <c:v>4.8053629999999998</c:v>
                </c:pt>
                <c:pt idx="9787">
                  <c:v>4.8112149999999998</c:v>
                </c:pt>
                <c:pt idx="9788">
                  <c:v>4.8167099999999996</c:v>
                </c:pt>
                <c:pt idx="9789">
                  <c:v>4.8231270000000004</c:v>
                </c:pt>
                <c:pt idx="9790">
                  <c:v>4.8302050000000003</c:v>
                </c:pt>
                <c:pt idx="9791">
                  <c:v>4.8366759999999998</c:v>
                </c:pt>
                <c:pt idx="9792">
                  <c:v>4.8426289999999996</c:v>
                </c:pt>
                <c:pt idx="9793">
                  <c:v>4.8496110000000003</c:v>
                </c:pt>
                <c:pt idx="9794">
                  <c:v>4.856052</c:v>
                </c:pt>
                <c:pt idx="9795">
                  <c:v>4.8623240000000001</c:v>
                </c:pt>
                <c:pt idx="9796">
                  <c:v>4.8684320000000003</c:v>
                </c:pt>
                <c:pt idx="9797">
                  <c:v>4.8750169999999997</c:v>
                </c:pt>
                <c:pt idx="9798">
                  <c:v>4.8818450000000002</c:v>
                </c:pt>
                <c:pt idx="9799">
                  <c:v>4.8878789999999999</c:v>
                </c:pt>
                <c:pt idx="9800">
                  <c:v>4.8938470000000001</c:v>
                </c:pt>
                <c:pt idx="9801">
                  <c:v>4.9005140000000003</c:v>
                </c:pt>
                <c:pt idx="9802">
                  <c:v>4.9065469999999998</c:v>
                </c:pt>
                <c:pt idx="9803">
                  <c:v>4.9124949999999998</c:v>
                </c:pt>
                <c:pt idx="9804">
                  <c:v>4.9186059999999996</c:v>
                </c:pt>
                <c:pt idx="9805">
                  <c:v>4.9250429999999996</c:v>
                </c:pt>
                <c:pt idx="9806">
                  <c:v>4.9314790000000004</c:v>
                </c:pt>
                <c:pt idx="9807">
                  <c:v>4.9393260000000003</c:v>
                </c:pt>
                <c:pt idx="9808">
                  <c:v>4.9458000000000002</c:v>
                </c:pt>
                <c:pt idx="9809">
                  <c:v>4.9512980000000004</c:v>
                </c:pt>
                <c:pt idx="9810">
                  <c:v>4.9563119999999996</c:v>
                </c:pt>
                <c:pt idx="9811">
                  <c:v>4.9612020000000001</c:v>
                </c:pt>
                <c:pt idx="9812">
                  <c:v>4.9680400000000002</c:v>
                </c:pt>
                <c:pt idx="9813">
                  <c:v>4.9745270000000001</c:v>
                </c:pt>
                <c:pt idx="9814">
                  <c:v>4.9817989999999996</c:v>
                </c:pt>
                <c:pt idx="9815">
                  <c:v>4.988804</c:v>
                </c:pt>
                <c:pt idx="9816">
                  <c:v>4.9954070000000002</c:v>
                </c:pt>
                <c:pt idx="9817">
                  <c:v>5.0019590000000003</c:v>
                </c:pt>
                <c:pt idx="9818">
                  <c:v>5.0091549999999998</c:v>
                </c:pt>
                <c:pt idx="9819">
                  <c:v>5.0167190000000002</c:v>
                </c:pt>
                <c:pt idx="9820">
                  <c:v>5.0247979999999997</c:v>
                </c:pt>
                <c:pt idx="9821">
                  <c:v>5.0320070000000001</c:v>
                </c:pt>
                <c:pt idx="9822">
                  <c:v>5.0390230000000003</c:v>
                </c:pt>
                <c:pt idx="9823">
                  <c:v>5.0467820000000003</c:v>
                </c:pt>
                <c:pt idx="9824">
                  <c:v>5.0531050000000004</c:v>
                </c:pt>
                <c:pt idx="9825">
                  <c:v>5.0604300000000002</c:v>
                </c:pt>
                <c:pt idx="9826">
                  <c:v>5.067736</c:v>
                </c:pt>
                <c:pt idx="9827">
                  <c:v>5.075399</c:v>
                </c:pt>
                <c:pt idx="9828">
                  <c:v>5.0809040000000003</c:v>
                </c:pt>
                <c:pt idx="9829">
                  <c:v>5.0878430000000003</c:v>
                </c:pt>
                <c:pt idx="9830">
                  <c:v>5.0964970000000003</c:v>
                </c:pt>
                <c:pt idx="9831">
                  <c:v>5.1039810000000001</c:v>
                </c:pt>
                <c:pt idx="9832">
                  <c:v>5.1121290000000004</c:v>
                </c:pt>
                <c:pt idx="9833">
                  <c:v>5.120279</c:v>
                </c:pt>
                <c:pt idx="9834">
                  <c:v>5.1278940000000004</c:v>
                </c:pt>
                <c:pt idx="9835">
                  <c:v>5.1368679999999998</c:v>
                </c:pt>
                <c:pt idx="9836">
                  <c:v>5.1447349999999998</c:v>
                </c:pt>
                <c:pt idx="9837">
                  <c:v>5.1525650000000001</c:v>
                </c:pt>
                <c:pt idx="9838">
                  <c:v>5.1612580000000001</c:v>
                </c:pt>
                <c:pt idx="9839">
                  <c:v>5.1700249999999999</c:v>
                </c:pt>
                <c:pt idx="9840">
                  <c:v>5.1776720000000003</c:v>
                </c:pt>
                <c:pt idx="9841">
                  <c:v>5.1859169999999999</c:v>
                </c:pt>
                <c:pt idx="9842">
                  <c:v>5.1939950000000001</c:v>
                </c:pt>
                <c:pt idx="9843">
                  <c:v>5.2021290000000002</c:v>
                </c:pt>
                <c:pt idx="9844">
                  <c:v>5.2098760000000004</c:v>
                </c:pt>
                <c:pt idx="9845">
                  <c:v>5.2183609999999998</c:v>
                </c:pt>
                <c:pt idx="9846">
                  <c:v>5.2260330000000002</c:v>
                </c:pt>
                <c:pt idx="9847">
                  <c:v>5.235303</c:v>
                </c:pt>
                <c:pt idx="9848">
                  <c:v>5.2432970000000001</c:v>
                </c:pt>
                <c:pt idx="9849">
                  <c:v>5.2528560000000004</c:v>
                </c:pt>
                <c:pt idx="9850">
                  <c:v>5.2637359999999997</c:v>
                </c:pt>
                <c:pt idx="9851">
                  <c:v>5.2728630000000001</c:v>
                </c:pt>
                <c:pt idx="9852">
                  <c:v>5.282432</c:v>
                </c:pt>
                <c:pt idx="9853">
                  <c:v>5.2924369999999996</c:v>
                </c:pt>
                <c:pt idx="9854">
                  <c:v>5.3021099999999999</c:v>
                </c:pt>
                <c:pt idx="9855">
                  <c:v>5.3118679999999996</c:v>
                </c:pt>
                <c:pt idx="9856">
                  <c:v>5.3216429999999999</c:v>
                </c:pt>
                <c:pt idx="9857">
                  <c:v>5.3303279999999997</c:v>
                </c:pt>
                <c:pt idx="9858">
                  <c:v>5.3402229999999999</c:v>
                </c:pt>
                <c:pt idx="9859">
                  <c:v>5.3511660000000001</c:v>
                </c:pt>
                <c:pt idx="9860">
                  <c:v>5.3621249999999998</c:v>
                </c:pt>
                <c:pt idx="9861">
                  <c:v>5.3726010000000004</c:v>
                </c:pt>
                <c:pt idx="9862">
                  <c:v>5.3823980000000002</c:v>
                </c:pt>
                <c:pt idx="9863">
                  <c:v>5.3929499999999999</c:v>
                </c:pt>
                <c:pt idx="9864">
                  <c:v>5.4033819999999997</c:v>
                </c:pt>
                <c:pt idx="9865">
                  <c:v>5.4134929999999999</c:v>
                </c:pt>
                <c:pt idx="9866">
                  <c:v>5.424747</c:v>
                </c:pt>
                <c:pt idx="9867">
                  <c:v>5.4356819999999999</c:v>
                </c:pt>
                <c:pt idx="9868">
                  <c:v>5.4473890000000003</c:v>
                </c:pt>
                <c:pt idx="9869">
                  <c:v>5.4566179999999997</c:v>
                </c:pt>
                <c:pt idx="9870">
                  <c:v>5.4677410000000002</c:v>
                </c:pt>
                <c:pt idx="9871">
                  <c:v>5.4783869999999997</c:v>
                </c:pt>
                <c:pt idx="9872">
                  <c:v>5.4889429999999999</c:v>
                </c:pt>
                <c:pt idx="9873">
                  <c:v>5.4993509999999999</c:v>
                </c:pt>
                <c:pt idx="9874">
                  <c:v>5.5117190000000003</c:v>
                </c:pt>
                <c:pt idx="9875">
                  <c:v>5.5221980000000004</c:v>
                </c:pt>
                <c:pt idx="9876">
                  <c:v>5.5331159999999997</c:v>
                </c:pt>
                <c:pt idx="9877">
                  <c:v>5.5442679999999998</c:v>
                </c:pt>
                <c:pt idx="9878">
                  <c:v>5.5568429999999998</c:v>
                </c:pt>
                <c:pt idx="9879">
                  <c:v>5.5696830000000004</c:v>
                </c:pt>
                <c:pt idx="9880">
                  <c:v>5.5818349999999999</c:v>
                </c:pt>
                <c:pt idx="9881">
                  <c:v>5.5941879999999999</c:v>
                </c:pt>
                <c:pt idx="9882">
                  <c:v>5.6065639999999997</c:v>
                </c:pt>
                <c:pt idx="9883">
                  <c:v>5.6186579999999999</c:v>
                </c:pt>
                <c:pt idx="9884">
                  <c:v>5.6302159999999999</c:v>
                </c:pt>
                <c:pt idx="9885">
                  <c:v>5.641972</c:v>
                </c:pt>
                <c:pt idx="9886">
                  <c:v>5.6542399999999997</c:v>
                </c:pt>
                <c:pt idx="9887">
                  <c:v>5.6667290000000001</c:v>
                </c:pt>
                <c:pt idx="9888">
                  <c:v>5.6791799999999997</c:v>
                </c:pt>
                <c:pt idx="9889">
                  <c:v>5.6915279999999999</c:v>
                </c:pt>
                <c:pt idx="9890">
                  <c:v>5.7043809999999997</c:v>
                </c:pt>
                <c:pt idx="9891">
                  <c:v>5.7171269999999996</c:v>
                </c:pt>
                <c:pt idx="9892">
                  <c:v>5.730537</c:v>
                </c:pt>
                <c:pt idx="9893">
                  <c:v>5.7435669999999996</c:v>
                </c:pt>
                <c:pt idx="9894">
                  <c:v>5.756875</c:v>
                </c:pt>
                <c:pt idx="9895">
                  <c:v>5.7700880000000003</c:v>
                </c:pt>
                <c:pt idx="9896">
                  <c:v>5.7831710000000003</c:v>
                </c:pt>
                <c:pt idx="9897">
                  <c:v>5.7954559999999997</c:v>
                </c:pt>
                <c:pt idx="9898">
                  <c:v>5.8086310000000001</c:v>
                </c:pt>
                <c:pt idx="9899">
                  <c:v>5.8218670000000001</c:v>
                </c:pt>
                <c:pt idx="9900">
                  <c:v>5.8341200000000004</c:v>
                </c:pt>
                <c:pt idx="9901">
                  <c:v>5.8469360000000004</c:v>
                </c:pt>
                <c:pt idx="9902">
                  <c:v>5.8604349999999998</c:v>
                </c:pt>
                <c:pt idx="9903">
                  <c:v>5.8732369999999996</c:v>
                </c:pt>
                <c:pt idx="9904">
                  <c:v>5.8865769999999999</c:v>
                </c:pt>
                <c:pt idx="9905">
                  <c:v>5.9008079999999996</c:v>
                </c:pt>
                <c:pt idx="9906">
                  <c:v>5.914701</c:v>
                </c:pt>
                <c:pt idx="9907">
                  <c:v>5.9283700000000001</c:v>
                </c:pt>
                <c:pt idx="9908">
                  <c:v>5.9419760000000004</c:v>
                </c:pt>
                <c:pt idx="9909">
                  <c:v>5.9553409999999998</c:v>
                </c:pt>
                <c:pt idx="9910">
                  <c:v>5.9687320000000001</c:v>
                </c:pt>
                <c:pt idx="9911">
                  <c:v>5.9836660000000004</c:v>
                </c:pt>
                <c:pt idx="9912">
                  <c:v>5.9977130000000001</c:v>
                </c:pt>
                <c:pt idx="9913">
                  <c:v>6.0115350000000003</c:v>
                </c:pt>
                <c:pt idx="9914">
                  <c:v>6.0255559999999999</c:v>
                </c:pt>
                <c:pt idx="9915">
                  <c:v>6.0402079999999998</c:v>
                </c:pt>
                <c:pt idx="9916">
                  <c:v>6.054557</c:v>
                </c:pt>
                <c:pt idx="9917">
                  <c:v>6.069401</c:v>
                </c:pt>
                <c:pt idx="9918">
                  <c:v>6.0840310000000004</c:v>
                </c:pt>
                <c:pt idx="9919">
                  <c:v>6.1001940000000001</c:v>
                </c:pt>
                <c:pt idx="9920">
                  <c:v>6.1158679999999999</c:v>
                </c:pt>
                <c:pt idx="9921">
                  <c:v>6.130585</c:v>
                </c:pt>
                <c:pt idx="9922">
                  <c:v>6.1455500000000001</c:v>
                </c:pt>
                <c:pt idx="9923">
                  <c:v>6.1609629999999997</c:v>
                </c:pt>
                <c:pt idx="9924">
                  <c:v>6.1756929999999999</c:v>
                </c:pt>
                <c:pt idx="9925">
                  <c:v>6.1907880000000004</c:v>
                </c:pt>
                <c:pt idx="9926">
                  <c:v>6.2069229999999997</c:v>
                </c:pt>
                <c:pt idx="9927">
                  <c:v>6.22309</c:v>
                </c:pt>
                <c:pt idx="9928">
                  <c:v>6.2387259999999998</c:v>
                </c:pt>
                <c:pt idx="9929">
                  <c:v>6.2540950000000004</c:v>
                </c:pt>
                <c:pt idx="9930">
                  <c:v>6.2704589999999998</c:v>
                </c:pt>
                <c:pt idx="9931">
                  <c:v>6.2871639999999998</c:v>
                </c:pt>
                <c:pt idx="9932">
                  <c:v>6.3032909999999998</c:v>
                </c:pt>
                <c:pt idx="9933">
                  <c:v>6.3198990000000004</c:v>
                </c:pt>
                <c:pt idx="9934">
                  <c:v>6.337523</c:v>
                </c:pt>
                <c:pt idx="9935">
                  <c:v>6.3544460000000003</c:v>
                </c:pt>
                <c:pt idx="9936">
                  <c:v>6.3711310000000001</c:v>
                </c:pt>
                <c:pt idx="9937">
                  <c:v>6.3881589999999999</c:v>
                </c:pt>
                <c:pt idx="9938">
                  <c:v>6.4041920000000001</c:v>
                </c:pt>
                <c:pt idx="9939">
                  <c:v>6.4198370000000002</c:v>
                </c:pt>
                <c:pt idx="9940">
                  <c:v>6.4362649999999997</c:v>
                </c:pt>
                <c:pt idx="9941">
                  <c:v>6.4540420000000003</c:v>
                </c:pt>
                <c:pt idx="9942">
                  <c:v>6.4717010000000004</c:v>
                </c:pt>
                <c:pt idx="9943">
                  <c:v>6.4891909999999999</c:v>
                </c:pt>
                <c:pt idx="9944">
                  <c:v>6.5072590000000003</c:v>
                </c:pt>
                <c:pt idx="9945">
                  <c:v>6.5251840000000003</c:v>
                </c:pt>
                <c:pt idx="9946">
                  <c:v>6.5435629999999998</c:v>
                </c:pt>
                <c:pt idx="9947">
                  <c:v>6.5626030000000002</c:v>
                </c:pt>
                <c:pt idx="9948">
                  <c:v>6.5819349999999996</c:v>
                </c:pt>
                <c:pt idx="9949">
                  <c:v>6.6005659999999997</c:v>
                </c:pt>
                <c:pt idx="9950">
                  <c:v>6.6196760000000001</c:v>
                </c:pt>
                <c:pt idx="9951">
                  <c:v>6.6395379999999999</c:v>
                </c:pt>
                <c:pt idx="9952">
                  <c:v>6.6592190000000002</c:v>
                </c:pt>
                <c:pt idx="9953">
                  <c:v>6.6788109999999996</c:v>
                </c:pt>
                <c:pt idx="9954">
                  <c:v>6.6982900000000001</c:v>
                </c:pt>
                <c:pt idx="9955">
                  <c:v>6.7176049999999998</c:v>
                </c:pt>
                <c:pt idx="9956">
                  <c:v>6.737482</c:v>
                </c:pt>
                <c:pt idx="9957">
                  <c:v>6.7577049999999996</c:v>
                </c:pt>
                <c:pt idx="9958">
                  <c:v>6.7783170000000004</c:v>
                </c:pt>
                <c:pt idx="9959">
                  <c:v>6.799334</c:v>
                </c:pt>
                <c:pt idx="9960">
                  <c:v>6.8203120000000004</c:v>
                </c:pt>
                <c:pt idx="9961">
                  <c:v>6.840662</c:v>
                </c:pt>
                <c:pt idx="9962">
                  <c:v>6.8615310000000003</c:v>
                </c:pt>
                <c:pt idx="9963">
                  <c:v>6.8833159999999998</c:v>
                </c:pt>
                <c:pt idx="9964">
                  <c:v>6.9048230000000004</c:v>
                </c:pt>
                <c:pt idx="9965">
                  <c:v>6.9263880000000002</c:v>
                </c:pt>
                <c:pt idx="9966">
                  <c:v>6.9479819999999997</c:v>
                </c:pt>
                <c:pt idx="9967">
                  <c:v>6.9699960000000001</c:v>
                </c:pt>
                <c:pt idx="9968">
                  <c:v>6.991574</c:v>
                </c:pt>
                <c:pt idx="9969">
                  <c:v>7.0131589999999999</c:v>
                </c:pt>
                <c:pt idx="9970">
                  <c:v>7.0352790000000001</c:v>
                </c:pt>
                <c:pt idx="9971">
                  <c:v>7.0580170000000004</c:v>
                </c:pt>
                <c:pt idx="9972">
                  <c:v>7.0808239999999998</c:v>
                </c:pt>
                <c:pt idx="9973">
                  <c:v>7.1032140000000004</c:v>
                </c:pt>
                <c:pt idx="9974">
                  <c:v>7.1253739999999999</c:v>
                </c:pt>
                <c:pt idx="9975">
                  <c:v>7.1472049999999996</c:v>
                </c:pt>
                <c:pt idx="9976">
                  <c:v>7.1692900000000002</c:v>
                </c:pt>
                <c:pt idx="9977">
                  <c:v>7.1918699999999998</c:v>
                </c:pt>
                <c:pt idx="9978">
                  <c:v>7.2147810000000003</c:v>
                </c:pt>
                <c:pt idx="9979">
                  <c:v>7.2376269999999998</c:v>
                </c:pt>
                <c:pt idx="9980">
                  <c:v>7.2600829999999998</c:v>
                </c:pt>
                <c:pt idx="9981">
                  <c:v>7.2830120000000003</c:v>
                </c:pt>
                <c:pt idx="9982">
                  <c:v>7.3069579999999998</c:v>
                </c:pt>
                <c:pt idx="9983">
                  <c:v>7.3303859999999998</c:v>
                </c:pt>
                <c:pt idx="9984">
                  <c:v>7.3535360000000001</c:v>
                </c:pt>
                <c:pt idx="9985">
                  <c:v>7.3770429999999996</c:v>
                </c:pt>
                <c:pt idx="9986">
                  <c:v>7.4007240000000003</c:v>
                </c:pt>
                <c:pt idx="9987">
                  <c:v>7.4248539999999998</c:v>
                </c:pt>
                <c:pt idx="9988">
                  <c:v>7.4488960000000004</c:v>
                </c:pt>
                <c:pt idx="9989">
                  <c:v>7.4725869999999999</c:v>
                </c:pt>
                <c:pt idx="9990">
                  <c:v>7.4960509999999996</c:v>
                </c:pt>
                <c:pt idx="9991">
                  <c:v>7.5194539999999996</c:v>
                </c:pt>
                <c:pt idx="9992">
                  <c:v>7.5436030000000001</c:v>
                </c:pt>
                <c:pt idx="9993">
                  <c:v>7.568244</c:v>
                </c:pt>
                <c:pt idx="9994">
                  <c:v>7.5933190000000002</c:v>
                </c:pt>
                <c:pt idx="9995">
                  <c:v>7.6185330000000002</c:v>
                </c:pt>
                <c:pt idx="9996">
                  <c:v>7.6438269999999999</c:v>
                </c:pt>
                <c:pt idx="9997">
                  <c:v>7.6693100000000003</c:v>
                </c:pt>
                <c:pt idx="9998">
                  <c:v>7.6949529999999999</c:v>
                </c:pt>
                <c:pt idx="9999">
                  <c:v>7.7209599999999998</c:v>
                </c:pt>
                <c:pt idx="10000">
                  <c:v>7.746855</c:v>
                </c:pt>
                <c:pt idx="10001">
                  <c:v>7.7729169999999996</c:v>
                </c:pt>
                <c:pt idx="10002">
                  <c:v>7.7984629999999999</c:v>
                </c:pt>
                <c:pt idx="10003">
                  <c:v>7.8226389999999997</c:v>
                </c:pt>
                <c:pt idx="10004">
                  <c:v>7.846012</c:v>
                </c:pt>
                <c:pt idx="10005">
                  <c:v>7.8709119999999997</c:v>
                </c:pt>
                <c:pt idx="10006">
                  <c:v>7.8976410000000001</c:v>
                </c:pt>
                <c:pt idx="10007">
                  <c:v>7.9247880000000004</c:v>
                </c:pt>
                <c:pt idx="10008">
                  <c:v>7.9522269999999997</c:v>
                </c:pt>
                <c:pt idx="10009">
                  <c:v>7.9791369999999997</c:v>
                </c:pt>
                <c:pt idx="10010">
                  <c:v>8.0057770000000001</c:v>
                </c:pt>
                <c:pt idx="10011">
                  <c:v>8.0328280000000003</c:v>
                </c:pt>
                <c:pt idx="10012">
                  <c:v>8.0601230000000008</c:v>
                </c:pt>
                <c:pt idx="10013">
                  <c:v>8.0865600000000004</c:v>
                </c:pt>
                <c:pt idx="10014">
                  <c:v>8.1138870000000001</c:v>
                </c:pt>
                <c:pt idx="10015">
                  <c:v>8.1407939999999996</c:v>
                </c:pt>
                <c:pt idx="10016">
                  <c:v>8.1684300000000007</c:v>
                </c:pt>
                <c:pt idx="10017">
                  <c:v>8.1960440000000006</c:v>
                </c:pt>
                <c:pt idx="10018">
                  <c:v>8.2235320000000005</c:v>
                </c:pt>
                <c:pt idx="10019">
                  <c:v>8.2515429999999999</c:v>
                </c:pt>
                <c:pt idx="10020">
                  <c:v>8.2790669999999995</c:v>
                </c:pt>
                <c:pt idx="10021">
                  <c:v>8.3067810000000009</c:v>
                </c:pt>
                <c:pt idx="10022">
                  <c:v>8.3348309999999994</c:v>
                </c:pt>
                <c:pt idx="10023">
                  <c:v>8.3635070000000002</c:v>
                </c:pt>
                <c:pt idx="10024">
                  <c:v>8.3913419999999999</c:v>
                </c:pt>
                <c:pt idx="10025">
                  <c:v>8.4203320000000001</c:v>
                </c:pt>
                <c:pt idx="10026">
                  <c:v>8.4492010000000004</c:v>
                </c:pt>
                <c:pt idx="10027">
                  <c:v>8.4778800000000007</c:v>
                </c:pt>
                <c:pt idx="10028">
                  <c:v>8.5072770000000002</c:v>
                </c:pt>
                <c:pt idx="10029">
                  <c:v>8.5368069999999996</c:v>
                </c:pt>
                <c:pt idx="10030">
                  <c:v>8.5661729999999991</c:v>
                </c:pt>
                <c:pt idx="10031">
                  <c:v>8.5961689999999997</c:v>
                </c:pt>
                <c:pt idx="10032">
                  <c:v>8.6256210000000006</c:v>
                </c:pt>
                <c:pt idx="10033">
                  <c:v>8.6554780000000004</c:v>
                </c:pt>
                <c:pt idx="10034">
                  <c:v>8.6863860000000006</c:v>
                </c:pt>
                <c:pt idx="10035">
                  <c:v>8.7167680000000001</c:v>
                </c:pt>
                <c:pt idx="10036">
                  <c:v>8.7473430000000008</c:v>
                </c:pt>
                <c:pt idx="10037">
                  <c:v>8.7778480000000005</c:v>
                </c:pt>
                <c:pt idx="10038">
                  <c:v>8.8079909999999995</c:v>
                </c:pt>
                <c:pt idx="10039">
                  <c:v>8.8387010000000004</c:v>
                </c:pt>
                <c:pt idx="10040">
                  <c:v>8.8683040000000002</c:v>
                </c:pt>
                <c:pt idx="10041">
                  <c:v>8.8994250000000008</c:v>
                </c:pt>
                <c:pt idx="10042">
                  <c:v>8.9305439999999994</c:v>
                </c:pt>
                <c:pt idx="10043">
                  <c:v>8.9622010000000003</c:v>
                </c:pt>
                <c:pt idx="10044">
                  <c:v>8.9933200000000006</c:v>
                </c:pt>
                <c:pt idx="10045">
                  <c:v>9.0248329999999992</c:v>
                </c:pt>
                <c:pt idx="10046">
                  <c:v>9.056146</c:v>
                </c:pt>
                <c:pt idx="10047">
                  <c:v>9.0871820000000003</c:v>
                </c:pt>
                <c:pt idx="10048">
                  <c:v>9.118582</c:v>
                </c:pt>
                <c:pt idx="10049">
                  <c:v>9.1501389999999994</c:v>
                </c:pt>
                <c:pt idx="10050">
                  <c:v>9.1814750000000007</c:v>
                </c:pt>
                <c:pt idx="10051">
                  <c:v>9.2127940000000006</c:v>
                </c:pt>
                <c:pt idx="10052">
                  <c:v>9.2442530000000005</c:v>
                </c:pt>
                <c:pt idx="10053">
                  <c:v>9.2762949999999993</c:v>
                </c:pt>
                <c:pt idx="10054">
                  <c:v>9.3082440000000002</c:v>
                </c:pt>
                <c:pt idx="10055">
                  <c:v>9.3408090000000001</c:v>
                </c:pt>
                <c:pt idx="10056">
                  <c:v>9.3722189999999994</c:v>
                </c:pt>
                <c:pt idx="10057">
                  <c:v>9.4037279999999992</c:v>
                </c:pt>
                <c:pt idx="10058">
                  <c:v>9.4363170000000007</c:v>
                </c:pt>
                <c:pt idx="10059">
                  <c:v>9.468534</c:v>
                </c:pt>
                <c:pt idx="10060">
                  <c:v>9.5010250000000003</c:v>
                </c:pt>
                <c:pt idx="10061">
                  <c:v>9.5345490000000002</c:v>
                </c:pt>
                <c:pt idx="10062">
                  <c:v>9.5677459999999996</c:v>
                </c:pt>
                <c:pt idx="10063">
                  <c:v>9.6013070000000003</c:v>
                </c:pt>
                <c:pt idx="10064">
                  <c:v>9.6351800000000001</c:v>
                </c:pt>
                <c:pt idx="10065">
                  <c:v>9.6689000000000007</c:v>
                </c:pt>
                <c:pt idx="10066">
                  <c:v>9.7023869999999999</c:v>
                </c:pt>
                <c:pt idx="10067">
                  <c:v>9.7345830000000007</c:v>
                </c:pt>
                <c:pt idx="10068">
                  <c:v>9.7655239999999992</c:v>
                </c:pt>
                <c:pt idx="10069">
                  <c:v>9.7962849999999992</c:v>
                </c:pt>
                <c:pt idx="10070">
                  <c:v>9.8300409999999996</c:v>
                </c:pt>
                <c:pt idx="10071">
                  <c:v>9.8642420000000008</c:v>
                </c:pt>
                <c:pt idx="10072">
                  <c:v>9.8984470000000009</c:v>
                </c:pt>
                <c:pt idx="10073">
                  <c:v>9.9318530000000003</c:v>
                </c:pt>
                <c:pt idx="10074">
                  <c:v>9.9672649999999994</c:v>
                </c:pt>
                <c:pt idx="10075">
                  <c:v>10.0017</c:v>
                </c:pt>
                <c:pt idx="10076">
                  <c:v>10.036149999999999</c:v>
                </c:pt>
                <c:pt idx="10077">
                  <c:v>10.07016</c:v>
                </c:pt>
                <c:pt idx="10078">
                  <c:v>10.10364</c:v>
                </c:pt>
                <c:pt idx="10079">
                  <c:v>10.13799</c:v>
                </c:pt>
                <c:pt idx="10080">
                  <c:v>10.173500000000001</c:v>
                </c:pt>
                <c:pt idx="10081">
                  <c:v>10.208</c:v>
                </c:pt>
                <c:pt idx="10082">
                  <c:v>10.24094</c:v>
                </c:pt>
                <c:pt idx="10083">
                  <c:v>10.27543</c:v>
                </c:pt>
                <c:pt idx="10084">
                  <c:v>10.30949</c:v>
                </c:pt>
                <c:pt idx="10085">
                  <c:v>10.344139999999999</c:v>
                </c:pt>
                <c:pt idx="10086">
                  <c:v>10.379189999999999</c:v>
                </c:pt>
                <c:pt idx="10087">
                  <c:v>10.41521</c:v>
                </c:pt>
                <c:pt idx="10088">
                  <c:v>10.449909999999999</c:v>
                </c:pt>
                <c:pt idx="10089">
                  <c:v>10.48521</c:v>
                </c:pt>
                <c:pt idx="10090">
                  <c:v>10.52078</c:v>
                </c:pt>
                <c:pt idx="10091">
                  <c:v>10.555730000000001</c:v>
                </c:pt>
                <c:pt idx="10092">
                  <c:v>10.591189999999999</c:v>
                </c:pt>
                <c:pt idx="10093">
                  <c:v>10.625500000000001</c:v>
                </c:pt>
                <c:pt idx="10094">
                  <c:v>10.661199999999999</c:v>
                </c:pt>
                <c:pt idx="10095">
                  <c:v>10.69618</c:v>
                </c:pt>
                <c:pt idx="10096">
                  <c:v>10.73119</c:v>
                </c:pt>
                <c:pt idx="10097">
                  <c:v>10.767390000000001</c:v>
                </c:pt>
                <c:pt idx="10098">
                  <c:v>10.802989999999999</c:v>
                </c:pt>
                <c:pt idx="10099">
                  <c:v>10.83849</c:v>
                </c:pt>
                <c:pt idx="10100">
                  <c:v>10.876049999999999</c:v>
                </c:pt>
                <c:pt idx="10101">
                  <c:v>10.912940000000001</c:v>
                </c:pt>
                <c:pt idx="10102">
                  <c:v>10.949199999999999</c:v>
                </c:pt>
                <c:pt idx="10103">
                  <c:v>10.98523</c:v>
                </c:pt>
                <c:pt idx="10104">
                  <c:v>11.02177</c:v>
                </c:pt>
                <c:pt idx="10105">
                  <c:v>11.05742</c:v>
                </c:pt>
                <c:pt idx="10106">
                  <c:v>11.09432</c:v>
                </c:pt>
                <c:pt idx="10107">
                  <c:v>11.13148</c:v>
                </c:pt>
                <c:pt idx="10108">
                  <c:v>11.168200000000001</c:v>
                </c:pt>
                <c:pt idx="10109">
                  <c:v>11.205690000000001</c:v>
                </c:pt>
                <c:pt idx="10110">
                  <c:v>11.243690000000001</c:v>
                </c:pt>
                <c:pt idx="10111">
                  <c:v>11.2799</c:v>
                </c:pt>
                <c:pt idx="10112">
                  <c:v>11.317270000000001</c:v>
                </c:pt>
                <c:pt idx="10113">
                  <c:v>11.35439</c:v>
                </c:pt>
                <c:pt idx="10114">
                  <c:v>11.3909</c:v>
                </c:pt>
                <c:pt idx="10115">
                  <c:v>11.42834</c:v>
                </c:pt>
                <c:pt idx="10116">
                  <c:v>11.46494</c:v>
                </c:pt>
                <c:pt idx="10117">
                  <c:v>11.501289999999999</c:v>
                </c:pt>
                <c:pt idx="10118">
                  <c:v>11.537240000000001</c:v>
                </c:pt>
                <c:pt idx="10119">
                  <c:v>11.57461</c:v>
                </c:pt>
                <c:pt idx="10120">
                  <c:v>11.611330000000001</c:v>
                </c:pt>
                <c:pt idx="10121">
                  <c:v>11.64866</c:v>
                </c:pt>
                <c:pt idx="10122">
                  <c:v>11.686400000000001</c:v>
                </c:pt>
                <c:pt idx="10123">
                  <c:v>11.723990000000001</c:v>
                </c:pt>
                <c:pt idx="10124">
                  <c:v>11.761799999999999</c:v>
                </c:pt>
                <c:pt idx="10125">
                  <c:v>11.79982</c:v>
                </c:pt>
                <c:pt idx="10126">
                  <c:v>11.83798</c:v>
                </c:pt>
                <c:pt idx="10127">
                  <c:v>11.876110000000001</c:v>
                </c:pt>
                <c:pt idx="10128">
                  <c:v>11.91343</c:v>
                </c:pt>
                <c:pt idx="10129">
                  <c:v>11.950699999999999</c:v>
                </c:pt>
                <c:pt idx="10130">
                  <c:v>11.987299999999999</c:v>
                </c:pt>
                <c:pt idx="10131">
                  <c:v>12.023809999999999</c:v>
                </c:pt>
                <c:pt idx="10132">
                  <c:v>12.057550000000001</c:v>
                </c:pt>
                <c:pt idx="10133">
                  <c:v>12.0915</c:v>
                </c:pt>
                <c:pt idx="10134">
                  <c:v>12.12795</c:v>
                </c:pt>
                <c:pt idx="10135">
                  <c:v>12.165050000000001</c:v>
                </c:pt>
                <c:pt idx="10136">
                  <c:v>12.202249999999999</c:v>
                </c:pt>
                <c:pt idx="10137">
                  <c:v>12.23906</c:v>
                </c:pt>
                <c:pt idx="10138">
                  <c:v>12.275869999999999</c:v>
                </c:pt>
                <c:pt idx="10139">
                  <c:v>12.31334</c:v>
                </c:pt>
                <c:pt idx="10140">
                  <c:v>12.351430000000001</c:v>
                </c:pt>
                <c:pt idx="10141">
                  <c:v>12.38949</c:v>
                </c:pt>
                <c:pt idx="10142">
                  <c:v>12.42704</c:v>
                </c:pt>
                <c:pt idx="10143">
                  <c:v>12.46442</c:v>
                </c:pt>
                <c:pt idx="10144">
                  <c:v>12.50201</c:v>
                </c:pt>
                <c:pt idx="10145">
                  <c:v>12.53894</c:v>
                </c:pt>
                <c:pt idx="10146">
                  <c:v>12.57596</c:v>
                </c:pt>
                <c:pt idx="10147">
                  <c:v>12.612500000000001</c:v>
                </c:pt>
                <c:pt idx="10148">
                  <c:v>12.64912</c:v>
                </c:pt>
                <c:pt idx="10149">
                  <c:v>12.685750000000001</c:v>
                </c:pt>
                <c:pt idx="10150">
                  <c:v>12.72132</c:v>
                </c:pt>
                <c:pt idx="10151">
                  <c:v>12.75667</c:v>
                </c:pt>
                <c:pt idx="10152">
                  <c:v>12.79294</c:v>
                </c:pt>
                <c:pt idx="10153">
                  <c:v>12.82916</c:v>
                </c:pt>
                <c:pt idx="10154">
                  <c:v>12.86608</c:v>
                </c:pt>
                <c:pt idx="10155">
                  <c:v>12.90324</c:v>
                </c:pt>
                <c:pt idx="10156">
                  <c:v>12.939500000000001</c:v>
                </c:pt>
                <c:pt idx="10157">
                  <c:v>12.975149999999999</c:v>
                </c:pt>
                <c:pt idx="10158">
                  <c:v>13.010540000000001</c:v>
                </c:pt>
                <c:pt idx="10159">
                  <c:v>13.04555</c:v>
                </c:pt>
                <c:pt idx="10160">
                  <c:v>13.08107</c:v>
                </c:pt>
                <c:pt idx="10161">
                  <c:v>13.116289999999999</c:v>
                </c:pt>
                <c:pt idx="10162">
                  <c:v>13.151759999999999</c:v>
                </c:pt>
                <c:pt idx="10163">
                  <c:v>13.187390000000001</c:v>
                </c:pt>
                <c:pt idx="10164">
                  <c:v>13.222429999999999</c:v>
                </c:pt>
                <c:pt idx="10165">
                  <c:v>13.25783</c:v>
                </c:pt>
                <c:pt idx="10166">
                  <c:v>13.293329999999999</c:v>
                </c:pt>
                <c:pt idx="10167">
                  <c:v>13.329140000000001</c:v>
                </c:pt>
                <c:pt idx="10168">
                  <c:v>13.365209999999999</c:v>
                </c:pt>
                <c:pt idx="10169">
                  <c:v>13.40122</c:v>
                </c:pt>
                <c:pt idx="10170">
                  <c:v>13.437430000000001</c:v>
                </c:pt>
                <c:pt idx="10171">
                  <c:v>13.472770000000001</c:v>
                </c:pt>
                <c:pt idx="10172">
                  <c:v>13.50765</c:v>
                </c:pt>
                <c:pt idx="10173">
                  <c:v>13.542590000000001</c:v>
                </c:pt>
                <c:pt idx="10174">
                  <c:v>13.57709</c:v>
                </c:pt>
                <c:pt idx="10175">
                  <c:v>13.611079999999999</c:v>
                </c:pt>
                <c:pt idx="10176">
                  <c:v>13.644489999999999</c:v>
                </c:pt>
                <c:pt idx="10177">
                  <c:v>13.67831</c:v>
                </c:pt>
                <c:pt idx="10178">
                  <c:v>13.71223</c:v>
                </c:pt>
                <c:pt idx="10179">
                  <c:v>13.746460000000001</c:v>
                </c:pt>
                <c:pt idx="10180">
                  <c:v>13.78064</c:v>
                </c:pt>
                <c:pt idx="10181">
                  <c:v>13.814249999999999</c:v>
                </c:pt>
                <c:pt idx="10182">
                  <c:v>13.84768</c:v>
                </c:pt>
                <c:pt idx="10183">
                  <c:v>13.881679999999999</c:v>
                </c:pt>
                <c:pt idx="10184">
                  <c:v>13.915570000000001</c:v>
                </c:pt>
                <c:pt idx="10185">
                  <c:v>13.949630000000001</c:v>
                </c:pt>
                <c:pt idx="10186">
                  <c:v>13.98273</c:v>
                </c:pt>
                <c:pt idx="10187">
                  <c:v>14.01585</c:v>
                </c:pt>
                <c:pt idx="10188">
                  <c:v>14.049899999999999</c:v>
                </c:pt>
                <c:pt idx="10189">
                  <c:v>14.08273</c:v>
                </c:pt>
                <c:pt idx="10190">
                  <c:v>14.11647</c:v>
                </c:pt>
                <c:pt idx="10191">
                  <c:v>14.14944</c:v>
                </c:pt>
                <c:pt idx="10192">
                  <c:v>14.18211</c:v>
                </c:pt>
                <c:pt idx="10193">
                  <c:v>14.214740000000001</c:v>
                </c:pt>
                <c:pt idx="10194">
                  <c:v>14.246729999999999</c:v>
                </c:pt>
                <c:pt idx="10195">
                  <c:v>14.27909</c:v>
                </c:pt>
                <c:pt idx="10196">
                  <c:v>14.30902</c:v>
                </c:pt>
                <c:pt idx="10197">
                  <c:v>14.339230000000001</c:v>
                </c:pt>
                <c:pt idx="10198">
                  <c:v>14.370810000000001</c:v>
                </c:pt>
                <c:pt idx="10199">
                  <c:v>14.403219999999999</c:v>
                </c:pt>
                <c:pt idx="10200">
                  <c:v>14.43558</c:v>
                </c:pt>
                <c:pt idx="10201">
                  <c:v>14.4678</c:v>
                </c:pt>
                <c:pt idx="10202">
                  <c:v>14.499420000000001</c:v>
                </c:pt>
                <c:pt idx="10203">
                  <c:v>14.53077</c:v>
                </c:pt>
                <c:pt idx="10204">
                  <c:v>14.56202</c:v>
                </c:pt>
                <c:pt idx="10205">
                  <c:v>14.59309</c:v>
                </c:pt>
                <c:pt idx="10206">
                  <c:v>14.62421</c:v>
                </c:pt>
                <c:pt idx="10207">
                  <c:v>14.6553</c:v>
                </c:pt>
                <c:pt idx="10208">
                  <c:v>14.686030000000001</c:v>
                </c:pt>
                <c:pt idx="10209">
                  <c:v>14.716659999999999</c:v>
                </c:pt>
                <c:pt idx="10210">
                  <c:v>14.747629999999999</c:v>
                </c:pt>
                <c:pt idx="10211">
                  <c:v>14.77848</c:v>
                </c:pt>
                <c:pt idx="10212">
                  <c:v>14.80828</c:v>
                </c:pt>
                <c:pt idx="10213">
                  <c:v>14.837820000000001</c:v>
                </c:pt>
                <c:pt idx="10214">
                  <c:v>14.867839999999999</c:v>
                </c:pt>
                <c:pt idx="10215">
                  <c:v>14.89758</c:v>
                </c:pt>
                <c:pt idx="10216">
                  <c:v>14.927160000000001</c:v>
                </c:pt>
                <c:pt idx="10217">
                  <c:v>14.956160000000001</c:v>
                </c:pt>
                <c:pt idx="10218">
                  <c:v>14.984830000000001</c:v>
                </c:pt>
                <c:pt idx="10219">
                  <c:v>15.01295</c:v>
                </c:pt>
                <c:pt idx="10220">
                  <c:v>15.04026</c:v>
                </c:pt>
                <c:pt idx="10221">
                  <c:v>15.06842</c:v>
                </c:pt>
                <c:pt idx="10222">
                  <c:v>15.096909999999999</c:v>
                </c:pt>
                <c:pt idx="10223">
                  <c:v>15.12543</c:v>
                </c:pt>
                <c:pt idx="10224">
                  <c:v>15.154210000000001</c:v>
                </c:pt>
                <c:pt idx="10225">
                  <c:v>15.18258</c:v>
                </c:pt>
                <c:pt idx="10226">
                  <c:v>15.21091</c:v>
                </c:pt>
                <c:pt idx="10227">
                  <c:v>15.23907</c:v>
                </c:pt>
                <c:pt idx="10228">
                  <c:v>15.267010000000001</c:v>
                </c:pt>
                <c:pt idx="10229">
                  <c:v>15.29487</c:v>
                </c:pt>
                <c:pt idx="10230">
                  <c:v>15.32235</c:v>
                </c:pt>
                <c:pt idx="10231">
                  <c:v>15.34942</c:v>
                </c:pt>
                <c:pt idx="10232">
                  <c:v>15.37738</c:v>
                </c:pt>
                <c:pt idx="10233">
                  <c:v>15.405670000000001</c:v>
                </c:pt>
                <c:pt idx="10234">
                  <c:v>15.432779999999999</c:v>
                </c:pt>
                <c:pt idx="10235">
                  <c:v>15.459199999999999</c:v>
                </c:pt>
                <c:pt idx="10236">
                  <c:v>15.485709999999999</c:v>
                </c:pt>
                <c:pt idx="10237">
                  <c:v>15.51291</c:v>
                </c:pt>
                <c:pt idx="10238">
                  <c:v>15.53922</c:v>
                </c:pt>
                <c:pt idx="10239">
                  <c:v>15.56451</c:v>
                </c:pt>
                <c:pt idx="10240">
                  <c:v>15.58943</c:v>
                </c:pt>
                <c:pt idx="10241">
                  <c:v>15.614549999999999</c:v>
                </c:pt>
                <c:pt idx="10242">
                  <c:v>15.64012</c:v>
                </c:pt>
                <c:pt idx="10243">
                  <c:v>15.66499</c:v>
                </c:pt>
                <c:pt idx="10244">
                  <c:v>15.69008</c:v>
                </c:pt>
                <c:pt idx="10245">
                  <c:v>15.715310000000001</c:v>
                </c:pt>
                <c:pt idx="10246">
                  <c:v>15.74028</c:v>
                </c:pt>
                <c:pt idx="10247">
                  <c:v>15.76507</c:v>
                </c:pt>
                <c:pt idx="10248">
                  <c:v>15.790050000000001</c:v>
                </c:pt>
                <c:pt idx="10249">
                  <c:v>15.8147</c:v>
                </c:pt>
                <c:pt idx="10250">
                  <c:v>15.83905</c:v>
                </c:pt>
                <c:pt idx="10251">
                  <c:v>15.863490000000001</c:v>
                </c:pt>
                <c:pt idx="10252">
                  <c:v>15.887700000000001</c:v>
                </c:pt>
                <c:pt idx="10253">
                  <c:v>15.91142</c:v>
                </c:pt>
                <c:pt idx="10254">
                  <c:v>15.93478</c:v>
                </c:pt>
                <c:pt idx="10255">
                  <c:v>15.95829</c:v>
                </c:pt>
                <c:pt idx="10256">
                  <c:v>15.98211</c:v>
                </c:pt>
                <c:pt idx="10257">
                  <c:v>16.00536</c:v>
                </c:pt>
                <c:pt idx="10258">
                  <c:v>16.028130000000001</c:v>
                </c:pt>
                <c:pt idx="10259">
                  <c:v>16.0504</c:v>
                </c:pt>
                <c:pt idx="10260">
                  <c:v>16.070630000000001</c:v>
                </c:pt>
                <c:pt idx="10261">
                  <c:v>16.09075</c:v>
                </c:pt>
                <c:pt idx="10262">
                  <c:v>16.1127</c:v>
                </c:pt>
                <c:pt idx="10263">
                  <c:v>16.135149999999999</c:v>
                </c:pt>
                <c:pt idx="10264">
                  <c:v>16.156890000000001</c:v>
                </c:pt>
                <c:pt idx="10265">
                  <c:v>16.177530000000001</c:v>
                </c:pt>
                <c:pt idx="10266">
                  <c:v>16.19848</c:v>
                </c:pt>
                <c:pt idx="10267">
                  <c:v>16.219889999999999</c:v>
                </c:pt>
                <c:pt idx="10268">
                  <c:v>16.241129999999998</c:v>
                </c:pt>
                <c:pt idx="10269">
                  <c:v>16.261890000000001</c:v>
                </c:pt>
                <c:pt idx="10270">
                  <c:v>16.28294</c:v>
                </c:pt>
                <c:pt idx="10271">
                  <c:v>16.303360000000001</c:v>
                </c:pt>
                <c:pt idx="10272">
                  <c:v>16.323429999999998</c:v>
                </c:pt>
                <c:pt idx="10273">
                  <c:v>16.342790000000001</c:v>
                </c:pt>
                <c:pt idx="10274">
                  <c:v>16.361160000000002</c:v>
                </c:pt>
                <c:pt idx="10275">
                  <c:v>16.38045</c:v>
                </c:pt>
                <c:pt idx="10276">
                  <c:v>16.40005</c:v>
                </c:pt>
                <c:pt idx="10277">
                  <c:v>16.419049999999999</c:v>
                </c:pt>
                <c:pt idx="10278">
                  <c:v>16.43826</c:v>
                </c:pt>
                <c:pt idx="10279">
                  <c:v>16.457239999999999</c:v>
                </c:pt>
                <c:pt idx="10280">
                  <c:v>16.476559999999999</c:v>
                </c:pt>
                <c:pt idx="10281">
                  <c:v>16.49531</c:v>
                </c:pt>
                <c:pt idx="10282">
                  <c:v>16.51332</c:v>
                </c:pt>
                <c:pt idx="10283">
                  <c:v>16.530390000000001</c:v>
                </c:pt>
                <c:pt idx="10284">
                  <c:v>16.54785</c:v>
                </c:pt>
                <c:pt idx="10285">
                  <c:v>16.565290000000001</c:v>
                </c:pt>
                <c:pt idx="10286">
                  <c:v>16.58231</c:v>
                </c:pt>
                <c:pt idx="10287">
                  <c:v>16.598109999999998</c:v>
                </c:pt>
                <c:pt idx="10288">
                  <c:v>16.614360000000001</c:v>
                </c:pt>
                <c:pt idx="10289">
                  <c:v>16.63203</c:v>
                </c:pt>
                <c:pt idx="10290">
                  <c:v>16.648849999999999</c:v>
                </c:pt>
                <c:pt idx="10291">
                  <c:v>16.665410000000001</c:v>
                </c:pt>
                <c:pt idx="10292">
                  <c:v>16.68159</c:v>
                </c:pt>
                <c:pt idx="10293">
                  <c:v>16.69782</c:v>
                </c:pt>
                <c:pt idx="10294">
                  <c:v>16.714559999999999</c:v>
                </c:pt>
                <c:pt idx="10295">
                  <c:v>16.730180000000001</c:v>
                </c:pt>
                <c:pt idx="10296">
                  <c:v>16.744990000000001</c:v>
                </c:pt>
                <c:pt idx="10297">
                  <c:v>16.759879999999999</c:v>
                </c:pt>
                <c:pt idx="10298">
                  <c:v>16.774349999999998</c:v>
                </c:pt>
                <c:pt idx="10299">
                  <c:v>16.788060000000002</c:v>
                </c:pt>
                <c:pt idx="10300">
                  <c:v>16.802689999999998</c:v>
                </c:pt>
                <c:pt idx="10301">
                  <c:v>16.816929999999999</c:v>
                </c:pt>
                <c:pt idx="10302">
                  <c:v>16.830300000000001</c:v>
                </c:pt>
                <c:pt idx="10303">
                  <c:v>16.844370000000001</c:v>
                </c:pt>
                <c:pt idx="10304">
                  <c:v>16.85886</c:v>
                </c:pt>
                <c:pt idx="10305">
                  <c:v>16.871919999999999</c:v>
                </c:pt>
                <c:pt idx="10306">
                  <c:v>16.88429</c:v>
                </c:pt>
                <c:pt idx="10307">
                  <c:v>16.896840000000001</c:v>
                </c:pt>
                <c:pt idx="10308">
                  <c:v>16.91048</c:v>
                </c:pt>
                <c:pt idx="10309">
                  <c:v>16.92379</c:v>
                </c:pt>
                <c:pt idx="10310">
                  <c:v>16.93675</c:v>
                </c:pt>
                <c:pt idx="10311">
                  <c:v>16.948720000000002</c:v>
                </c:pt>
                <c:pt idx="10312">
                  <c:v>16.960190000000001</c:v>
                </c:pt>
                <c:pt idx="10313">
                  <c:v>16.97222</c:v>
                </c:pt>
                <c:pt idx="10314">
                  <c:v>16.984169999999999</c:v>
                </c:pt>
                <c:pt idx="10315">
                  <c:v>16.996749999999999</c:v>
                </c:pt>
                <c:pt idx="10316">
                  <c:v>17.008140000000001</c:v>
                </c:pt>
                <c:pt idx="10317">
                  <c:v>17.019130000000001</c:v>
                </c:pt>
                <c:pt idx="10318">
                  <c:v>17.029540000000001</c:v>
                </c:pt>
                <c:pt idx="10319">
                  <c:v>17.04034</c:v>
                </c:pt>
                <c:pt idx="10320">
                  <c:v>17.05115</c:v>
                </c:pt>
                <c:pt idx="10321">
                  <c:v>17.0623</c:v>
                </c:pt>
                <c:pt idx="10322">
                  <c:v>17.072089999999999</c:v>
                </c:pt>
                <c:pt idx="10323">
                  <c:v>17.081669999999999</c:v>
                </c:pt>
                <c:pt idx="10324">
                  <c:v>17.091609999999999</c:v>
                </c:pt>
                <c:pt idx="10325">
                  <c:v>17.100210000000001</c:v>
                </c:pt>
                <c:pt idx="10326">
                  <c:v>17.108229999999999</c:v>
                </c:pt>
                <c:pt idx="10327">
                  <c:v>17.117650000000001</c:v>
                </c:pt>
                <c:pt idx="10328">
                  <c:v>17.126639999999998</c:v>
                </c:pt>
                <c:pt idx="10329">
                  <c:v>17.135100000000001</c:v>
                </c:pt>
                <c:pt idx="10330">
                  <c:v>17.142800000000001</c:v>
                </c:pt>
                <c:pt idx="10331">
                  <c:v>17.149899999999999</c:v>
                </c:pt>
                <c:pt idx="10332">
                  <c:v>17.158349999999999</c:v>
                </c:pt>
                <c:pt idx="10333">
                  <c:v>17.165780000000002</c:v>
                </c:pt>
                <c:pt idx="10334">
                  <c:v>17.17342</c:v>
                </c:pt>
                <c:pt idx="10335">
                  <c:v>17.180720000000001</c:v>
                </c:pt>
                <c:pt idx="10336">
                  <c:v>17.188700000000001</c:v>
                </c:pt>
                <c:pt idx="10337">
                  <c:v>17.196660000000001</c:v>
                </c:pt>
                <c:pt idx="10338">
                  <c:v>17.203250000000001</c:v>
                </c:pt>
                <c:pt idx="10339">
                  <c:v>17.209399999999999</c:v>
                </c:pt>
                <c:pt idx="10340">
                  <c:v>17.216360000000002</c:v>
                </c:pt>
                <c:pt idx="10341">
                  <c:v>17.222760000000001</c:v>
                </c:pt>
                <c:pt idx="10342">
                  <c:v>17.22842</c:v>
                </c:pt>
                <c:pt idx="10343">
                  <c:v>17.23434</c:v>
                </c:pt>
                <c:pt idx="10344">
                  <c:v>17.23967</c:v>
                </c:pt>
                <c:pt idx="10345">
                  <c:v>17.243760000000002</c:v>
                </c:pt>
                <c:pt idx="10346">
                  <c:v>17.247669999999999</c:v>
                </c:pt>
                <c:pt idx="10347">
                  <c:v>17.252050000000001</c:v>
                </c:pt>
                <c:pt idx="10348">
                  <c:v>17.25601</c:v>
                </c:pt>
                <c:pt idx="10349">
                  <c:v>17.260429999999999</c:v>
                </c:pt>
                <c:pt idx="10350">
                  <c:v>17.265280000000001</c:v>
                </c:pt>
                <c:pt idx="10351">
                  <c:v>17.268560000000001</c:v>
                </c:pt>
                <c:pt idx="10352">
                  <c:v>17.27251</c:v>
                </c:pt>
                <c:pt idx="10353">
                  <c:v>17.276330000000002</c:v>
                </c:pt>
                <c:pt idx="10354">
                  <c:v>17.278770000000002</c:v>
                </c:pt>
                <c:pt idx="10355">
                  <c:v>17.282769999999999</c:v>
                </c:pt>
                <c:pt idx="10356">
                  <c:v>17.285550000000001</c:v>
                </c:pt>
                <c:pt idx="10357">
                  <c:v>17.288440000000001</c:v>
                </c:pt>
                <c:pt idx="10358">
                  <c:v>17.29025</c:v>
                </c:pt>
                <c:pt idx="10359">
                  <c:v>17.292580000000001</c:v>
                </c:pt>
                <c:pt idx="10360">
                  <c:v>17.294509999999999</c:v>
                </c:pt>
                <c:pt idx="10361">
                  <c:v>17.29654</c:v>
                </c:pt>
                <c:pt idx="10362">
                  <c:v>17.29824</c:v>
                </c:pt>
                <c:pt idx="10363">
                  <c:v>17.300070000000002</c:v>
                </c:pt>
                <c:pt idx="10364">
                  <c:v>17.30198</c:v>
                </c:pt>
                <c:pt idx="10365">
                  <c:v>17.302330000000001</c:v>
                </c:pt>
                <c:pt idx="10366">
                  <c:v>17.304670000000002</c:v>
                </c:pt>
                <c:pt idx="10367">
                  <c:v>17.304189999999998</c:v>
                </c:pt>
                <c:pt idx="10368">
                  <c:v>17.30538</c:v>
                </c:pt>
                <c:pt idx="10369">
                  <c:v>17.305599999999998</c:v>
                </c:pt>
                <c:pt idx="10370">
                  <c:v>17.306059999999999</c:v>
                </c:pt>
                <c:pt idx="10371">
                  <c:v>17.305589999999999</c:v>
                </c:pt>
                <c:pt idx="10372">
                  <c:v>17.305420000000002</c:v>
                </c:pt>
                <c:pt idx="10373">
                  <c:v>17.306920000000002</c:v>
                </c:pt>
                <c:pt idx="10374">
                  <c:v>17.30696</c:v>
                </c:pt>
                <c:pt idx="10375">
                  <c:v>17.30603</c:v>
                </c:pt>
                <c:pt idx="10376">
                  <c:v>17.3063</c:v>
                </c:pt>
                <c:pt idx="10377">
                  <c:v>17.30518</c:v>
                </c:pt>
                <c:pt idx="10378">
                  <c:v>17.303909999999998</c:v>
                </c:pt>
                <c:pt idx="10379">
                  <c:v>17.303190000000001</c:v>
                </c:pt>
                <c:pt idx="10380">
                  <c:v>17.30134</c:v>
                </c:pt>
                <c:pt idx="10381">
                  <c:v>17.300519999999999</c:v>
                </c:pt>
                <c:pt idx="10382">
                  <c:v>17.298780000000001</c:v>
                </c:pt>
                <c:pt idx="10383">
                  <c:v>17.29739</c:v>
                </c:pt>
                <c:pt idx="10384">
                  <c:v>17.294969999999999</c:v>
                </c:pt>
                <c:pt idx="10385">
                  <c:v>17.293959999999998</c:v>
                </c:pt>
                <c:pt idx="10386">
                  <c:v>17.290839999999999</c:v>
                </c:pt>
                <c:pt idx="10387">
                  <c:v>17.289169999999999</c:v>
                </c:pt>
                <c:pt idx="10388">
                  <c:v>17.286989999999999</c:v>
                </c:pt>
                <c:pt idx="10389">
                  <c:v>17.285219999999999</c:v>
                </c:pt>
                <c:pt idx="10390">
                  <c:v>17.281929999999999</c:v>
                </c:pt>
                <c:pt idx="10391">
                  <c:v>17.278780000000001</c:v>
                </c:pt>
                <c:pt idx="10392">
                  <c:v>17.275110000000002</c:v>
                </c:pt>
                <c:pt idx="10393">
                  <c:v>17.272590000000001</c:v>
                </c:pt>
                <c:pt idx="10394">
                  <c:v>17.269539999999999</c:v>
                </c:pt>
                <c:pt idx="10395">
                  <c:v>17.266629999999999</c:v>
                </c:pt>
                <c:pt idx="10396">
                  <c:v>17.264959999999999</c:v>
                </c:pt>
                <c:pt idx="10397">
                  <c:v>17.262360000000001</c:v>
                </c:pt>
                <c:pt idx="10398">
                  <c:v>17.258669999999999</c:v>
                </c:pt>
                <c:pt idx="10399">
                  <c:v>17.255120000000002</c:v>
                </c:pt>
                <c:pt idx="10400">
                  <c:v>17.25056</c:v>
                </c:pt>
                <c:pt idx="10401">
                  <c:v>17.246849999999998</c:v>
                </c:pt>
                <c:pt idx="10402">
                  <c:v>17.24334</c:v>
                </c:pt>
                <c:pt idx="10403">
                  <c:v>17.239709999999999</c:v>
                </c:pt>
                <c:pt idx="10404">
                  <c:v>17.2349</c:v>
                </c:pt>
                <c:pt idx="10405">
                  <c:v>17.229399999999998</c:v>
                </c:pt>
                <c:pt idx="10406">
                  <c:v>17.22541</c:v>
                </c:pt>
                <c:pt idx="10407">
                  <c:v>17.220790000000001</c:v>
                </c:pt>
                <c:pt idx="10408">
                  <c:v>17.216159999999999</c:v>
                </c:pt>
                <c:pt idx="10409">
                  <c:v>17.211359999999999</c:v>
                </c:pt>
                <c:pt idx="10410">
                  <c:v>17.205279999999998</c:v>
                </c:pt>
                <c:pt idx="10411">
                  <c:v>17.19922</c:v>
                </c:pt>
                <c:pt idx="10412">
                  <c:v>17.192820000000001</c:v>
                </c:pt>
                <c:pt idx="10413">
                  <c:v>17.186389999999999</c:v>
                </c:pt>
                <c:pt idx="10414">
                  <c:v>17.180070000000001</c:v>
                </c:pt>
                <c:pt idx="10415">
                  <c:v>17.175160000000002</c:v>
                </c:pt>
                <c:pt idx="10416">
                  <c:v>17.169440000000002</c:v>
                </c:pt>
                <c:pt idx="10417">
                  <c:v>17.16384</c:v>
                </c:pt>
                <c:pt idx="10418">
                  <c:v>17.15746</c:v>
                </c:pt>
                <c:pt idx="10419">
                  <c:v>17.150960000000001</c:v>
                </c:pt>
                <c:pt idx="10420">
                  <c:v>17.144819999999999</c:v>
                </c:pt>
                <c:pt idx="10421">
                  <c:v>17.139600000000002</c:v>
                </c:pt>
                <c:pt idx="10422">
                  <c:v>17.133289999999999</c:v>
                </c:pt>
                <c:pt idx="10423">
                  <c:v>17.12649</c:v>
                </c:pt>
                <c:pt idx="10424">
                  <c:v>17.12022</c:v>
                </c:pt>
                <c:pt idx="10425">
                  <c:v>17.114039999999999</c:v>
                </c:pt>
                <c:pt idx="10426">
                  <c:v>17.10669</c:v>
                </c:pt>
                <c:pt idx="10427">
                  <c:v>17.099319999999999</c:v>
                </c:pt>
                <c:pt idx="10428">
                  <c:v>17.091740000000001</c:v>
                </c:pt>
                <c:pt idx="10429">
                  <c:v>17.084710000000001</c:v>
                </c:pt>
                <c:pt idx="10430">
                  <c:v>17.077719999999999</c:v>
                </c:pt>
                <c:pt idx="10431">
                  <c:v>17.07076</c:v>
                </c:pt>
                <c:pt idx="10432">
                  <c:v>17.063389999999998</c:v>
                </c:pt>
                <c:pt idx="10433">
                  <c:v>17.056979999999999</c:v>
                </c:pt>
                <c:pt idx="10434">
                  <c:v>17.049969999999998</c:v>
                </c:pt>
                <c:pt idx="10435">
                  <c:v>17.041709999999998</c:v>
                </c:pt>
                <c:pt idx="10436">
                  <c:v>17.034330000000001</c:v>
                </c:pt>
                <c:pt idx="10437">
                  <c:v>17.02638</c:v>
                </c:pt>
                <c:pt idx="10438">
                  <c:v>17.018969999999999</c:v>
                </c:pt>
                <c:pt idx="10439">
                  <c:v>17.010280000000002</c:v>
                </c:pt>
                <c:pt idx="10440">
                  <c:v>17.00262</c:v>
                </c:pt>
                <c:pt idx="10441">
                  <c:v>16.99494</c:v>
                </c:pt>
                <c:pt idx="10442">
                  <c:v>16.987359999999999</c:v>
                </c:pt>
                <c:pt idx="10443">
                  <c:v>16.978459999999998</c:v>
                </c:pt>
                <c:pt idx="10444">
                  <c:v>16.969840000000001</c:v>
                </c:pt>
                <c:pt idx="10445">
                  <c:v>16.961939999999998</c:v>
                </c:pt>
                <c:pt idx="10446">
                  <c:v>16.95251</c:v>
                </c:pt>
                <c:pt idx="10447">
                  <c:v>16.942990000000002</c:v>
                </c:pt>
                <c:pt idx="10448">
                  <c:v>16.934080000000002</c:v>
                </c:pt>
                <c:pt idx="10449">
                  <c:v>16.925630000000002</c:v>
                </c:pt>
                <c:pt idx="10450">
                  <c:v>16.91657</c:v>
                </c:pt>
                <c:pt idx="10451">
                  <c:v>16.907080000000001</c:v>
                </c:pt>
                <c:pt idx="10452">
                  <c:v>16.89744</c:v>
                </c:pt>
                <c:pt idx="10453">
                  <c:v>16.889340000000001</c:v>
                </c:pt>
                <c:pt idx="10454">
                  <c:v>16.882100000000001</c:v>
                </c:pt>
                <c:pt idx="10455">
                  <c:v>16.874279999999999</c:v>
                </c:pt>
                <c:pt idx="10456">
                  <c:v>16.866029999999999</c:v>
                </c:pt>
                <c:pt idx="10457">
                  <c:v>16.85764</c:v>
                </c:pt>
                <c:pt idx="10458">
                  <c:v>16.848680000000002</c:v>
                </c:pt>
                <c:pt idx="10459">
                  <c:v>16.839300000000001</c:v>
                </c:pt>
                <c:pt idx="10460">
                  <c:v>16.83052</c:v>
                </c:pt>
                <c:pt idx="10461">
                  <c:v>16.822120000000002</c:v>
                </c:pt>
                <c:pt idx="10462">
                  <c:v>16.813610000000001</c:v>
                </c:pt>
                <c:pt idx="10463">
                  <c:v>16.804829999999999</c:v>
                </c:pt>
                <c:pt idx="10464">
                  <c:v>16.795539999999999</c:v>
                </c:pt>
                <c:pt idx="10465">
                  <c:v>16.785889999999998</c:v>
                </c:pt>
                <c:pt idx="10466">
                  <c:v>16.775320000000001</c:v>
                </c:pt>
                <c:pt idx="10467">
                  <c:v>16.765149999999998</c:v>
                </c:pt>
                <c:pt idx="10468">
                  <c:v>16.756270000000001</c:v>
                </c:pt>
                <c:pt idx="10469">
                  <c:v>16.74823</c:v>
                </c:pt>
                <c:pt idx="10470">
                  <c:v>16.73997</c:v>
                </c:pt>
                <c:pt idx="10471">
                  <c:v>16.729990000000001</c:v>
                </c:pt>
                <c:pt idx="10472">
                  <c:v>16.71998</c:v>
                </c:pt>
                <c:pt idx="10473">
                  <c:v>16.710290000000001</c:v>
                </c:pt>
                <c:pt idx="10474">
                  <c:v>16.70017</c:v>
                </c:pt>
                <c:pt idx="10475">
                  <c:v>16.690539999999999</c:v>
                </c:pt>
                <c:pt idx="10476">
                  <c:v>16.681100000000001</c:v>
                </c:pt>
                <c:pt idx="10477">
                  <c:v>16.67184</c:v>
                </c:pt>
                <c:pt idx="10478">
                  <c:v>16.66264</c:v>
                </c:pt>
                <c:pt idx="10479">
                  <c:v>16.653310000000001</c:v>
                </c:pt>
                <c:pt idx="10480">
                  <c:v>16.643550000000001</c:v>
                </c:pt>
                <c:pt idx="10481">
                  <c:v>16.633849999999999</c:v>
                </c:pt>
                <c:pt idx="10482">
                  <c:v>16.624120000000001</c:v>
                </c:pt>
                <c:pt idx="10483">
                  <c:v>16.613859999999999</c:v>
                </c:pt>
                <c:pt idx="10484">
                  <c:v>16.603400000000001</c:v>
                </c:pt>
                <c:pt idx="10485">
                  <c:v>16.593440000000001</c:v>
                </c:pt>
                <c:pt idx="10486">
                  <c:v>16.583929999999999</c:v>
                </c:pt>
                <c:pt idx="10487">
                  <c:v>16.574159999999999</c:v>
                </c:pt>
                <c:pt idx="10488">
                  <c:v>16.564209999999999</c:v>
                </c:pt>
                <c:pt idx="10489">
                  <c:v>16.55499</c:v>
                </c:pt>
                <c:pt idx="10490">
                  <c:v>16.5456</c:v>
                </c:pt>
                <c:pt idx="10491">
                  <c:v>16.535599999999999</c:v>
                </c:pt>
                <c:pt idx="10492">
                  <c:v>16.526540000000001</c:v>
                </c:pt>
                <c:pt idx="10493">
                  <c:v>16.517749999999999</c:v>
                </c:pt>
                <c:pt idx="10494">
                  <c:v>16.508320000000001</c:v>
                </c:pt>
                <c:pt idx="10495">
                  <c:v>16.498699999999999</c:v>
                </c:pt>
                <c:pt idx="10496">
                  <c:v>16.489139999999999</c:v>
                </c:pt>
                <c:pt idx="10497">
                  <c:v>16.479520000000001</c:v>
                </c:pt>
                <c:pt idx="10498">
                  <c:v>16.47054</c:v>
                </c:pt>
                <c:pt idx="10499">
                  <c:v>16.460930000000001</c:v>
                </c:pt>
                <c:pt idx="10500">
                  <c:v>16.451799999999999</c:v>
                </c:pt>
                <c:pt idx="10501">
                  <c:v>16.443249999999999</c:v>
                </c:pt>
                <c:pt idx="10502">
                  <c:v>16.434439999999999</c:v>
                </c:pt>
                <c:pt idx="10503">
                  <c:v>16.425409999999999</c:v>
                </c:pt>
                <c:pt idx="10504">
                  <c:v>16.41592</c:v>
                </c:pt>
                <c:pt idx="10505">
                  <c:v>16.40701</c:v>
                </c:pt>
                <c:pt idx="10506">
                  <c:v>16.3977</c:v>
                </c:pt>
                <c:pt idx="10507">
                  <c:v>16.388590000000001</c:v>
                </c:pt>
                <c:pt idx="10508">
                  <c:v>16.379380000000001</c:v>
                </c:pt>
                <c:pt idx="10509">
                  <c:v>16.369810000000001</c:v>
                </c:pt>
                <c:pt idx="10510">
                  <c:v>16.360880000000002</c:v>
                </c:pt>
                <c:pt idx="10511">
                  <c:v>16.352070000000001</c:v>
                </c:pt>
                <c:pt idx="10512">
                  <c:v>16.343129999999999</c:v>
                </c:pt>
                <c:pt idx="10513">
                  <c:v>16.3337</c:v>
                </c:pt>
                <c:pt idx="10514">
                  <c:v>16.324929999999998</c:v>
                </c:pt>
                <c:pt idx="10515">
                  <c:v>16.315770000000001</c:v>
                </c:pt>
                <c:pt idx="10516">
                  <c:v>16.307539999999999</c:v>
                </c:pt>
                <c:pt idx="10517">
                  <c:v>16.300360000000001</c:v>
                </c:pt>
                <c:pt idx="10518">
                  <c:v>16.292860000000001</c:v>
                </c:pt>
                <c:pt idx="10519">
                  <c:v>16.284669999999998</c:v>
                </c:pt>
                <c:pt idx="10520">
                  <c:v>16.275839999999999</c:v>
                </c:pt>
                <c:pt idx="10521">
                  <c:v>16.267140000000001</c:v>
                </c:pt>
                <c:pt idx="10522">
                  <c:v>16.259080000000001</c:v>
                </c:pt>
                <c:pt idx="10523">
                  <c:v>16.250810000000001</c:v>
                </c:pt>
                <c:pt idx="10524">
                  <c:v>16.242560000000001</c:v>
                </c:pt>
                <c:pt idx="10525">
                  <c:v>16.234159999999999</c:v>
                </c:pt>
                <c:pt idx="10526">
                  <c:v>16.225670000000001</c:v>
                </c:pt>
                <c:pt idx="10527">
                  <c:v>16.217659999999999</c:v>
                </c:pt>
                <c:pt idx="10528">
                  <c:v>16.209530000000001</c:v>
                </c:pt>
                <c:pt idx="10529">
                  <c:v>16.200839999999999</c:v>
                </c:pt>
                <c:pt idx="10530">
                  <c:v>16.193249999999999</c:v>
                </c:pt>
                <c:pt idx="10531">
                  <c:v>16.186039999999998</c:v>
                </c:pt>
                <c:pt idx="10532">
                  <c:v>16.17811</c:v>
                </c:pt>
                <c:pt idx="10533">
                  <c:v>16.169740000000001</c:v>
                </c:pt>
                <c:pt idx="10534">
                  <c:v>16.161950000000001</c:v>
                </c:pt>
                <c:pt idx="10535">
                  <c:v>16.155370000000001</c:v>
                </c:pt>
                <c:pt idx="10536">
                  <c:v>16.1479</c:v>
                </c:pt>
                <c:pt idx="10537">
                  <c:v>16.140149999999998</c:v>
                </c:pt>
                <c:pt idx="10538">
                  <c:v>16.132709999999999</c:v>
                </c:pt>
                <c:pt idx="10539">
                  <c:v>16.124659999999999</c:v>
                </c:pt>
                <c:pt idx="10540">
                  <c:v>16.116700000000002</c:v>
                </c:pt>
                <c:pt idx="10541">
                  <c:v>16.109670000000001</c:v>
                </c:pt>
                <c:pt idx="10542">
                  <c:v>16.102779999999999</c:v>
                </c:pt>
                <c:pt idx="10543">
                  <c:v>16.09515</c:v>
                </c:pt>
                <c:pt idx="10544">
                  <c:v>16.087530000000001</c:v>
                </c:pt>
                <c:pt idx="10545">
                  <c:v>16.08053</c:v>
                </c:pt>
                <c:pt idx="10546">
                  <c:v>16.073519999999998</c:v>
                </c:pt>
                <c:pt idx="10547">
                  <c:v>16.06662</c:v>
                </c:pt>
                <c:pt idx="10548">
                  <c:v>16.060210000000001</c:v>
                </c:pt>
                <c:pt idx="10549">
                  <c:v>16.053899999999999</c:v>
                </c:pt>
                <c:pt idx="10550">
                  <c:v>16.04776</c:v>
                </c:pt>
                <c:pt idx="10551">
                  <c:v>16.041029999999999</c:v>
                </c:pt>
                <c:pt idx="10552">
                  <c:v>16.034800000000001</c:v>
                </c:pt>
                <c:pt idx="10553">
                  <c:v>16.02871</c:v>
                </c:pt>
                <c:pt idx="10554">
                  <c:v>16.02205</c:v>
                </c:pt>
                <c:pt idx="10555">
                  <c:v>16.015270000000001</c:v>
                </c:pt>
                <c:pt idx="10556">
                  <c:v>16.008600000000001</c:v>
                </c:pt>
                <c:pt idx="10557">
                  <c:v>16.002009999999999</c:v>
                </c:pt>
                <c:pt idx="10558">
                  <c:v>15.995660000000001</c:v>
                </c:pt>
                <c:pt idx="10559">
                  <c:v>15.9901</c:v>
                </c:pt>
                <c:pt idx="10560">
                  <c:v>15.98503</c:v>
                </c:pt>
                <c:pt idx="10561">
                  <c:v>15.97917</c:v>
                </c:pt>
                <c:pt idx="10562">
                  <c:v>15.97326</c:v>
                </c:pt>
                <c:pt idx="10563">
                  <c:v>15.967779999999999</c:v>
                </c:pt>
                <c:pt idx="10564">
                  <c:v>15.963089999999999</c:v>
                </c:pt>
                <c:pt idx="10565">
                  <c:v>15.958259999999999</c:v>
                </c:pt>
                <c:pt idx="10566">
                  <c:v>15.953239999999999</c:v>
                </c:pt>
                <c:pt idx="10567">
                  <c:v>15.947710000000001</c:v>
                </c:pt>
                <c:pt idx="10568">
                  <c:v>15.942769999999999</c:v>
                </c:pt>
                <c:pt idx="10569">
                  <c:v>15.93783</c:v>
                </c:pt>
                <c:pt idx="10570">
                  <c:v>15.93253</c:v>
                </c:pt>
                <c:pt idx="10571">
                  <c:v>15.92778</c:v>
                </c:pt>
                <c:pt idx="10572">
                  <c:v>15.923500000000001</c:v>
                </c:pt>
                <c:pt idx="10573">
                  <c:v>15.919129999999999</c:v>
                </c:pt>
                <c:pt idx="10574">
                  <c:v>15.91356</c:v>
                </c:pt>
                <c:pt idx="10575">
                  <c:v>15.908709999999999</c:v>
                </c:pt>
                <c:pt idx="10576">
                  <c:v>15.904500000000001</c:v>
                </c:pt>
                <c:pt idx="10577">
                  <c:v>15.89977</c:v>
                </c:pt>
                <c:pt idx="10578">
                  <c:v>15.895350000000001</c:v>
                </c:pt>
                <c:pt idx="10579">
                  <c:v>15.89132</c:v>
                </c:pt>
                <c:pt idx="10580">
                  <c:v>15.88639</c:v>
                </c:pt>
                <c:pt idx="10581">
                  <c:v>15.8819</c:v>
                </c:pt>
                <c:pt idx="10582">
                  <c:v>15.87811</c:v>
                </c:pt>
                <c:pt idx="10583">
                  <c:v>15.875109999999999</c:v>
                </c:pt>
                <c:pt idx="10584">
                  <c:v>15.872389999999999</c:v>
                </c:pt>
                <c:pt idx="10585">
                  <c:v>15.8682</c:v>
                </c:pt>
                <c:pt idx="10586">
                  <c:v>15.863810000000001</c:v>
                </c:pt>
                <c:pt idx="10587">
                  <c:v>15.86051</c:v>
                </c:pt>
                <c:pt idx="10588">
                  <c:v>15.85623</c:v>
                </c:pt>
                <c:pt idx="10589">
                  <c:v>15.85247</c:v>
                </c:pt>
                <c:pt idx="10590">
                  <c:v>15.84883</c:v>
                </c:pt>
                <c:pt idx="10591">
                  <c:v>15.84539</c:v>
                </c:pt>
                <c:pt idx="10592">
                  <c:v>15.840960000000001</c:v>
                </c:pt>
                <c:pt idx="10593">
                  <c:v>15.837210000000001</c:v>
                </c:pt>
                <c:pt idx="10594">
                  <c:v>15.83461</c:v>
                </c:pt>
                <c:pt idx="10595">
                  <c:v>15.831530000000001</c:v>
                </c:pt>
                <c:pt idx="10596">
                  <c:v>15.827249999999999</c:v>
                </c:pt>
                <c:pt idx="10597">
                  <c:v>15.824619999999999</c:v>
                </c:pt>
                <c:pt idx="10598">
                  <c:v>15.8215</c:v>
                </c:pt>
                <c:pt idx="10599">
                  <c:v>15.81804</c:v>
                </c:pt>
                <c:pt idx="10600">
                  <c:v>15.815200000000001</c:v>
                </c:pt>
                <c:pt idx="10601">
                  <c:v>15.812519999999999</c:v>
                </c:pt>
                <c:pt idx="10602">
                  <c:v>15.80841</c:v>
                </c:pt>
                <c:pt idx="10603">
                  <c:v>15.80466</c:v>
                </c:pt>
                <c:pt idx="10604">
                  <c:v>15.80082</c:v>
                </c:pt>
                <c:pt idx="10605">
                  <c:v>15.7981</c:v>
                </c:pt>
                <c:pt idx="10606">
                  <c:v>15.794930000000001</c:v>
                </c:pt>
                <c:pt idx="10607">
                  <c:v>15.79241</c:v>
                </c:pt>
                <c:pt idx="10608">
                  <c:v>15.789809999999999</c:v>
                </c:pt>
                <c:pt idx="10609">
                  <c:v>15.787459999999999</c:v>
                </c:pt>
                <c:pt idx="10610">
                  <c:v>15.784280000000001</c:v>
                </c:pt>
                <c:pt idx="10611">
                  <c:v>15.78121</c:v>
                </c:pt>
                <c:pt idx="10612">
                  <c:v>15.77843</c:v>
                </c:pt>
                <c:pt idx="10613">
                  <c:v>15.776160000000001</c:v>
                </c:pt>
                <c:pt idx="10614">
                  <c:v>15.77318</c:v>
                </c:pt>
                <c:pt idx="10615">
                  <c:v>15.76952</c:v>
                </c:pt>
                <c:pt idx="10616">
                  <c:v>15.76708</c:v>
                </c:pt>
                <c:pt idx="10617">
                  <c:v>15.764709999999999</c:v>
                </c:pt>
                <c:pt idx="10618">
                  <c:v>15.76126</c:v>
                </c:pt>
                <c:pt idx="10619">
                  <c:v>15.7584</c:v>
                </c:pt>
                <c:pt idx="10620">
                  <c:v>15.755570000000001</c:v>
                </c:pt>
                <c:pt idx="10621">
                  <c:v>15.7529</c:v>
                </c:pt>
                <c:pt idx="10622">
                  <c:v>15.750349999999999</c:v>
                </c:pt>
                <c:pt idx="10623">
                  <c:v>15.74818</c:v>
                </c:pt>
                <c:pt idx="10624">
                  <c:v>15.74667</c:v>
                </c:pt>
                <c:pt idx="10625">
                  <c:v>15.745290000000001</c:v>
                </c:pt>
                <c:pt idx="10626">
                  <c:v>15.74296</c:v>
                </c:pt>
                <c:pt idx="10627">
                  <c:v>15.74145</c:v>
                </c:pt>
                <c:pt idx="10628">
                  <c:v>15.740220000000001</c:v>
                </c:pt>
                <c:pt idx="10629">
                  <c:v>15.738479999999999</c:v>
                </c:pt>
                <c:pt idx="10630">
                  <c:v>15.73715</c:v>
                </c:pt>
                <c:pt idx="10631">
                  <c:v>15.73621</c:v>
                </c:pt>
                <c:pt idx="10632">
                  <c:v>15.734970000000001</c:v>
                </c:pt>
                <c:pt idx="10633">
                  <c:v>15.732659999999999</c:v>
                </c:pt>
                <c:pt idx="10634">
                  <c:v>15.73039</c:v>
                </c:pt>
                <c:pt idx="10635">
                  <c:v>15.7287</c:v>
                </c:pt>
                <c:pt idx="10636">
                  <c:v>15.72648</c:v>
                </c:pt>
                <c:pt idx="10637">
                  <c:v>15.724170000000001</c:v>
                </c:pt>
                <c:pt idx="10638">
                  <c:v>15.722020000000001</c:v>
                </c:pt>
                <c:pt idx="10639">
                  <c:v>15.71997</c:v>
                </c:pt>
                <c:pt idx="10640">
                  <c:v>15.71861</c:v>
                </c:pt>
                <c:pt idx="10641">
                  <c:v>15.71726</c:v>
                </c:pt>
                <c:pt idx="10642">
                  <c:v>15.716799999999999</c:v>
                </c:pt>
                <c:pt idx="10643">
                  <c:v>15.715809999999999</c:v>
                </c:pt>
                <c:pt idx="10644">
                  <c:v>15.71494</c:v>
                </c:pt>
                <c:pt idx="10645">
                  <c:v>15.714029999999999</c:v>
                </c:pt>
                <c:pt idx="10646">
                  <c:v>15.71391</c:v>
                </c:pt>
                <c:pt idx="10647">
                  <c:v>15.713279999999999</c:v>
                </c:pt>
                <c:pt idx="10648">
                  <c:v>15.712149999999999</c:v>
                </c:pt>
                <c:pt idx="10649">
                  <c:v>15.71199</c:v>
                </c:pt>
                <c:pt idx="10650">
                  <c:v>15.71063</c:v>
                </c:pt>
                <c:pt idx="10651">
                  <c:v>15.708600000000001</c:v>
                </c:pt>
                <c:pt idx="10652">
                  <c:v>15.708080000000001</c:v>
                </c:pt>
                <c:pt idx="10653">
                  <c:v>15.707649999999999</c:v>
                </c:pt>
                <c:pt idx="10654">
                  <c:v>15.70748</c:v>
                </c:pt>
                <c:pt idx="10655">
                  <c:v>15.707470000000001</c:v>
                </c:pt>
                <c:pt idx="10656">
                  <c:v>15.70673</c:v>
                </c:pt>
                <c:pt idx="10657">
                  <c:v>15.705690000000001</c:v>
                </c:pt>
                <c:pt idx="10658">
                  <c:v>15.70457</c:v>
                </c:pt>
                <c:pt idx="10659">
                  <c:v>15.704230000000001</c:v>
                </c:pt>
                <c:pt idx="10660">
                  <c:v>15.703889999999999</c:v>
                </c:pt>
                <c:pt idx="10661">
                  <c:v>15.7037</c:v>
                </c:pt>
                <c:pt idx="10662">
                  <c:v>15.70335</c:v>
                </c:pt>
                <c:pt idx="10663">
                  <c:v>15.703469999999999</c:v>
                </c:pt>
                <c:pt idx="10664">
                  <c:v>15.702500000000001</c:v>
                </c:pt>
                <c:pt idx="10665">
                  <c:v>15.70247</c:v>
                </c:pt>
                <c:pt idx="10666">
                  <c:v>15.70214</c:v>
                </c:pt>
                <c:pt idx="10667">
                  <c:v>15.70148</c:v>
                </c:pt>
                <c:pt idx="10668">
                  <c:v>15.701359999999999</c:v>
                </c:pt>
                <c:pt idx="10669">
                  <c:v>15.70078</c:v>
                </c:pt>
                <c:pt idx="10670">
                  <c:v>15.701599999999999</c:v>
                </c:pt>
                <c:pt idx="10671">
                  <c:v>15.70157</c:v>
                </c:pt>
                <c:pt idx="10672">
                  <c:v>15.701280000000001</c:v>
                </c:pt>
                <c:pt idx="10673">
                  <c:v>15.699260000000001</c:v>
                </c:pt>
                <c:pt idx="10674">
                  <c:v>15.699450000000001</c:v>
                </c:pt>
                <c:pt idx="10675">
                  <c:v>15.699070000000001</c:v>
                </c:pt>
                <c:pt idx="10676">
                  <c:v>15.69819</c:v>
                </c:pt>
                <c:pt idx="10677">
                  <c:v>15.69777</c:v>
                </c:pt>
                <c:pt idx="10678">
                  <c:v>15.698130000000001</c:v>
                </c:pt>
                <c:pt idx="10679">
                  <c:v>15.698090000000001</c:v>
                </c:pt>
                <c:pt idx="10680">
                  <c:v>15.6972</c:v>
                </c:pt>
                <c:pt idx="10681">
                  <c:v>15.69652</c:v>
                </c:pt>
                <c:pt idx="10682">
                  <c:v>15.69684</c:v>
                </c:pt>
                <c:pt idx="10683">
                  <c:v>15.69769</c:v>
                </c:pt>
                <c:pt idx="10684">
                  <c:v>15.69842</c:v>
                </c:pt>
                <c:pt idx="10685">
                  <c:v>15.698180000000001</c:v>
                </c:pt>
                <c:pt idx="10686">
                  <c:v>15.699579999999999</c:v>
                </c:pt>
                <c:pt idx="10687">
                  <c:v>15.700150000000001</c:v>
                </c:pt>
                <c:pt idx="10688">
                  <c:v>15.70177</c:v>
                </c:pt>
                <c:pt idx="10689">
                  <c:v>15.702819999999999</c:v>
                </c:pt>
                <c:pt idx="10690">
                  <c:v>15.70429</c:v>
                </c:pt>
                <c:pt idx="10691">
                  <c:v>15.70637</c:v>
                </c:pt>
                <c:pt idx="10692">
                  <c:v>15.706849999999999</c:v>
                </c:pt>
                <c:pt idx="10693">
                  <c:v>15.70722</c:v>
                </c:pt>
                <c:pt idx="10694">
                  <c:v>15.707549999999999</c:v>
                </c:pt>
                <c:pt idx="10695">
                  <c:v>15.708640000000001</c:v>
                </c:pt>
                <c:pt idx="10696">
                  <c:v>15.71063</c:v>
                </c:pt>
                <c:pt idx="10697">
                  <c:v>15.711880000000001</c:v>
                </c:pt>
                <c:pt idx="10698">
                  <c:v>15.712870000000001</c:v>
                </c:pt>
                <c:pt idx="10699">
                  <c:v>15.71279</c:v>
                </c:pt>
                <c:pt idx="10700">
                  <c:v>15.714560000000001</c:v>
                </c:pt>
                <c:pt idx="10701">
                  <c:v>15.71561</c:v>
                </c:pt>
                <c:pt idx="10702">
                  <c:v>15.717879999999999</c:v>
                </c:pt>
                <c:pt idx="10703">
                  <c:v>15.720039999999999</c:v>
                </c:pt>
                <c:pt idx="10704">
                  <c:v>15.720890000000001</c:v>
                </c:pt>
                <c:pt idx="10705">
                  <c:v>15.72142</c:v>
                </c:pt>
                <c:pt idx="10706">
                  <c:v>15.72297</c:v>
                </c:pt>
                <c:pt idx="10707">
                  <c:v>15.724690000000001</c:v>
                </c:pt>
                <c:pt idx="10708">
                  <c:v>15.72559</c:v>
                </c:pt>
                <c:pt idx="10709">
                  <c:v>15.72667</c:v>
                </c:pt>
                <c:pt idx="10710">
                  <c:v>15.727130000000001</c:v>
                </c:pt>
                <c:pt idx="10711">
                  <c:v>15.728149999999999</c:v>
                </c:pt>
                <c:pt idx="10712">
                  <c:v>15.72888</c:v>
                </c:pt>
                <c:pt idx="10713">
                  <c:v>15.72973</c:v>
                </c:pt>
                <c:pt idx="10714">
                  <c:v>15.73141</c:v>
                </c:pt>
                <c:pt idx="10715">
                  <c:v>15.73283</c:v>
                </c:pt>
                <c:pt idx="10716">
                  <c:v>15.73447</c:v>
                </c:pt>
                <c:pt idx="10717">
                  <c:v>15.73667</c:v>
                </c:pt>
                <c:pt idx="10718">
                  <c:v>15.738989999999999</c:v>
                </c:pt>
                <c:pt idx="10719">
                  <c:v>15.74095</c:v>
                </c:pt>
                <c:pt idx="10720">
                  <c:v>15.74188</c:v>
                </c:pt>
                <c:pt idx="10721">
                  <c:v>15.743370000000001</c:v>
                </c:pt>
                <c:pt idx="10722">
                  <c:v>15.745570000000001</c:v>
                </c:pt>
                <c:pt idx="10723">
                  <c:v>15.74827</c:v>
                </c:pt>
                <c:pt idx="10724">
                  <c:v>15.750389999999999</c:v>
                </c:pt>
                <c:pt idx="10725">
                  <c:v>15.7522</c:v>
                </c:pt>
                <c:pt idx="10726">
                  <c:v>15.75451</c:v>
                </c:pt>
                <c:pt idx="10727">
                  <c:v>15.75719</c:v>
                </c:pt>
                <c:pt idx="10728">
                  <c:v>15.758100000000001</c:v>
                </c:pt>
                <c:pt idx="10729">
                  <c:v>15.760109999999999</c:v>
                </c:pt>
                <c:pt idx="10730">
                  <c:v>15.76271</c:v>
                </c:pt>
                <c:pt idx="10731">
                  <c:v>15.764659999999999</c:v>
                </c:pt>
                <c:pt idx="10732">
                  <c:v>15.76586</c:v>
                </c:pt>
                <c:pt idx="10733">
                  <c:v>15.76787</c:v>
                </c:pt>
                <c:pt idx="10734">
                  <c:v>15.76952</c:v>
                </c:pt>
                <c:pt idx="10735">
                  <c:v>15.77154</c:v>
                </c:pt>
                <c:pt idx="10736">
                  <c:v>15.773149999999999</c:v>
                </c:pt>
                <c:pt idx="10737">
                  <c:v>15.77425</c:v>
                </c:pt>
                <c:pt idx="10738">
                  <c:v>15.77623</c:v>
                </c:pt>
                <c:pt idx="10739">
                  <c:v>15.77871</c:v>
                </c:pt>
                <c:pt idx="10740">
                  <c:v>15.78082</c:v>
                </c:pt>
                <c:pt idx="10741">
                  <c:v>15.781639999999999</c:v>
                </c:pt>
                <c:pt idx="10742">
                  <c:v>15.78281</c:v>
                </c:pt>
                <c:pt idx="10743">
                  <c:v>15.78519</c:v>
                </c:pt>
                <c:pt idx="10744">
                  <c:v>15.786849999999999</c:v>
                </c:pt>
                <c:pt idx="10745">
                  <c:v>15.78894</c:v>
                </c:pt>
                <c:pt idx="10746">
                  <c:v>15.78984</c:v>
                </c:pt>
                <c:pt idx="10747">
                  <c:v>15.79074</c:v>
                </c:pt>
                <c:pt idx="10748">
                  <c:v>15.792020000000001</c:v>
                </c:pt>
                <c:pt idx="10749">
                  <c:v>15.79363</c:v>
                </c:pt>
                <c:pt idx="10750">
                  <c:v>15.795360000000001</c:v>
                </c:pt>
                <c:pt idx="10751">
                  <c:v>15.7967</c:v>
                </c:pt>
                <c:pt idx="10752">
                  <c:v>15.79768</c:v>
                </c:pt>
                <c:pt idx="10753">
                  <c:v>15.79851</c:v>
                </c:pt>
                <c:pt idx="10754">
                  <c:v>15.800789999999999</c:v>
                </c:pt>
                <c:pt idx="10755">
                  <c:v>15.80311</c:v>
                </c:pt>
                <c:pt idx="10756">
                  <c:v>15.80519</c:v>
                </c:pt>
                <c:pt idx="10757">
                  <c:v>15.806139999999999</c:v>
                </c:pt>
                <c:pt idx="10758">
                  <c:v>15.808120000000001</c:v>
                </c:pt>
                <c:pt idx="10759">
                  <c:v>15.809889999999999</c:v>
                </c:pt>
                <c:pt idx="10760">
                  <c:v>15.812329999999999</c:v>
                </c:pt>
                <c:pt idx="10761">
                  <c:v>15.8147</c:v>
                </c:pt>
                <c:pt idx="10762">
                  <c:v>15.81719</c:v>
                </c:pt>
                <c:pt idx="10763">
                  <c:v>15.81976</c:v>
                </c:pt>
                <c:pt idx="10764">
                  <c:v>15.822850000000001</c:v>
                </c:pt>
                <c:pt idx="10765">
                  <c:v>15.826280000000001</c:v>
                </c:pt>
                <c:pt idx="10766">
                  <c:v>15.82854</c:v>
                </c:pt>
                <c:pt idx="10767">
                  <c:v>15.830349999999999</c:v>
                </c:pt>
                <c:pt idx="10768">
                  <c:v>15.832890000000001</c:v>
                </c:pt>
                <c:pt idx="10769">
                  <c:v>15.83563</c:v>
                </c:pt>
                <c:pt idx="10770">
                  <c:v>15.83863</c:v>
                </c:pt>
                <c:pt idx="10771">
                  <c:v>15.840529999999999</c:v>
                </c:pt>
                <c:pt idx="10772">
                  <c:v>15.842409999999999</c:v>
                </c:pt>
                <c:pt idx="10773">
                  <c:v>15.84468</c:v>
                </c:pt>
                <c:pt idx="10774">
                  <c:v>15.8477</c:v>
                </c:pt>
                <c:pt idx="10775">
                  <c:v>15.850009999999999</c:v>
                </c:pt>
                <c:pt idx="10776">
                  <c:v>15.852180000000001</c:v>
                </c:pt>
                <c:pt idx="10777">
                  <c:v>15.854950000000001</c:v>
                </c:pt>
                <c:pt idx="10778">
                  <c:v>15.85807</c:v>
                </c:pt>
                <c:pt idx="10779">
                  <c:v>15.86023</c:v>
                </c:pt>
                <c:pt idx="10780">
                  <c:v>15.8621</c:v>
                </c:pt>
                <c:pt idx="10781">
                  <c:v>15.864699999999999</c:v>
                </c:pt>
                <c:pt idx="10782">
                  <c:v>15.86782</c:v>
                </c:pt>
                <c:pt idx="10783">
                  <c:v>15.870430000000001</c:v>
                </c:pt>
                <c:pt idx="10784">
                  <c:v>15.87275</c:v>
                </c:pt>
                <c:pt idx="10785">
                  <c:v>15.875500000000001</c:v>
                </c:pt>
                <c:pt idx="10786">
                  <c:v>15.878080000000001</c:v>
                </c:pt>
                <c:pt idx="10787">
                  <c:v>15.880940000000001</c:v>
                </c:pt>
                <c:pt idx="10788">
                  <c:v>15.88317</c:v>
                </c:pt>
                <c:pt idx="10789">
                  <c:v>15.88566</c:v>
                </c:pt>
                <c:pt idx="10790">
                  <c:v>15.888479999999999</c:v>
                </c:pt>
                <c:pt idx="10791">
                  <c:v>15.891</c:v>
                </c:pt>
                <c:pt idx="10792">
                  <c:v>15.893520000000001</c:v>
                </c:pt>
                <c:pt idx="10793">
                  <c:v>15.89592</c:v>
                </c:pt>
                <c:pt idx="10794">
                  <c:v>15.898669999999999</c:v>
                </c:pt>
                <c:pt idx="10795">
                  <c:v>15.90128</c:v>
                </c:pt>
                <c:pt idx="10796">
                  <c:v>15.904389999999999</c:v>
                </c:pt>
                <c:pt idx="10797">
                  <c:v>15.90788</c:v>
                </c:pt>
                <c:pt idx="10798">
                  <c:v>15.911709999999999</c:v>
                </c:pt>
                <c:pt idx="10799">
                  <c:v>15.915319999999999</c:v>
                </c:pt>
                <c:pt idx="10800">
                  <c:v>15.917719999999999</c:v>
                </c:pt>
                <c:pt idx="10801">
                  <c:v>15.92132</c:v>
                </c:pt>
                <c:pt idx="10802">
                  <c:v>15.925190000000001</c:v>
                </c:pt>
                <c:pt idx="10803">
                  <c:v>15.928129999999999</c:v>
                </c:pt>
                <c:pt idx="10804">
                  <c:v>15.93078</c:v>
                </c:pt>
                <c:pt idx="10805">
                  <c:v>15.93356</c:v>
                </c:pt>
                <c:pt idx="10806">
                  <c:v>15.93689</c:v>
                </c:pt>
                <c:pt idx="10807">
                  <c:v>15.94068</c:v>
                </c:pt>
                <c:pt idx="10808">
                  <c:v>15.94402</c:v>
                </c:pt>
                <c:pt idx="10809">
                  <c:v>15.947100000000001</c:v>
                </c:pt>
                <c:pt idx="10810">
                  <c:v>15.950089999999999</c:v>
                </c:pt>
                <c:pt idx="10811">
                  <c:v>15.953060000000001</c:v>
                </c:pt>
                <c:pt idx="10812">
                  <c:v>15.9564</c:v>
                </c:pt>
                <c:pt idx="10813">
                  <c:v>15.95941</c:v>
                </c:pt>
                <c:pt idx="10814">
                  <c:v>15.961069999999999</c:v>
                </c:pt>
                <c:pt idx="10815">
                  <c:v>15.962</c:v>
                </c:pt>
                <c:pt idx="10816">
                  <c:v>15.96372</c:v>
                </c:pt>
                <c:pt idx="10817">
                  <c:v>15.96651</c:v>
                </c:pt>
                <c:pt idx="10818">
                  <c:v>15.96993</c:v>
                </c:pt>
                <c:pt idx="10819">
                  <c:v>15.973549999999999</c:v>
                </c:pt>
                <c:pt idx="10820">
                  <c:v>15.97659</c:v>
                </c:pt>
                <c:pt idx="10821">
                  <c:v>15.979189999999999</c:v>
                </c:pt>
                <c:pt idx="10822">
                  <c:v>15.982390000000001</c:v>
                </c:pt>
                <c:pt idx="10823">
                  <c:v>15.985810000000001</c:v>
                </c:pt>
                <c:pt idx="10824">
                  <c:v>15.988020000000001</c:v>
                </c:pt>
                <c:pt idx="10825">
                  <c:v>15.990259999999999</c:v>
                </c:pt>
                <c:pt idx="10826">
                  <c:v>15.993</c:v>
                </c:pt>
                <c:pt idx="10827">
                  <c:v>15.99531</c:v>
                </c:pt>
                <c:pt idx="10828">
                  <c:v>15.997769999999999</c:v>
                </c:pt>
                <c:pt idx="10829">
                  <c:v>16.00123</c:v>
                </c:pt>
                <c:pt idx="10830">
                  <c:v>16.004960000000001</c:v>
                </c:pt>
                <c:pt idx="10831">
                  <c:v>16.008220000000001</c:v>
                </c:pt>
                <c:pt idx="10832">
                  <c:v>16.01099</c:v>
                </c:pt>
                <c:pt idx="10833">
                  <c:v>16.01362</c:v>
                </c:pt>
                <c:pt idx="10834">
                  <c:v>16.016400000000001</c:v>
                </c:pt>
                <c:pt idx="10835">
                  <c:v>16.018910000000002</c:v>
                </c:pt>
                <c:pt idx="10836">
                  <c:v>16.021889999999999</c:v>
                </c:pt>
                <c:pt idx="10837">
                  <c:v>16.02525</c:v>
                </c:pt>
                <c:pt idx="10838">
                  <c:v>16.029060000000001</c:v>
                </c:pt>
                <c:pt idx="10839">
                  <c:v>16.031960000000002</c:v>
                </c:pt>
                <c:pt idx="10840">
                  <c:v>16.033940000000001</c:v>
                </c:pt>
                <c:pt idx="10841">
                  <c:v>16.03716</c:v>
                </c:pt>
                <c:pt idx="10842">
                  <c:v>16.040870000000002</c:v>
                </c:pt>
                <c:pt idx="10843">
                  <c:v>16.043780000000002</c:v>
                </c:pt>
                <c:pt idx="10844">
                  <c:v>16.046040000000001</c:v>
                </c:pt>
                <c:pt idx="10845">
                  <c:v>16.04937</c:v>
                </c:pt>
                <c:pt idx="10846">
                  <c:v>16.051480000000002</c:v>
                </c:pt>
                <c:pt idx="10847">
                  <c:v>16.053830000000001</c:v>
                </c:pt>
                <c:pt idx="10848">
                  <c:v>16.056740000000001</c:v>
                </c:pt>
                <c:pt idx="10849">
                  <c:v>16.059239999999999</c:v>
                </c:pt>
                <c:pt idx="10850">
                  <c:v>16.06317</c:v>
                </c:pt>
                <c:pt idx="10851">
                  <c:v>16.066179999999999</c:v>
                </c:pt>
                <c:pt idx="10852">
                  <c:v>16.06878</c:v>
                </c:pt>
                <c:pt idx="10853">
                  <c:v>16.072230000000001</c:v>
                </c:pt>
                <c:pt idx="10854">
                  <c:v>16.075430000000001</c:v>
                </c:pt>
                <c:pt idx="10855">
                  <c:v>16.078720000000001</c:v>
                </c:pt>
                <c:pt idx="10856">
                  <c:v>16.0806</c:v>
                </c:pt>
                <c:pt idx="10857">
                  <c:v>16.082740000000001</c:v>
                </c:pt>
                <c:pt idx="10858">
                  <c:v>16.085789999999999</c:v>
                </c:pt>
                <c:pt idx="10859">
                  <c:v>16.08888</c:v>
                </c:pt>
                <c:pt idx="10860">
                  <c:v>16.091719999999999</c:v>
                </c:pt>
                <c:pt idx="10861">
                  <c:v>16.09469</c:v>
                </c:pt>
                <c:pt idx="10862">
                  <c:v>16.096710000000002</c:v>
                </c:pt>
                <c:pt idx="10863">
                  <c:v>16.09967</c:v>
                </c:pt>
                <c:pt idx="10864">
                  <c:v>16.103090000000002</c:v>
                </c:pt>
                <c:pt idx="10865">
                  <c:v>16.106909999999999</c:v>
                </c:pt>
                <c:pt idx="10866">
                  <c:v>16.110520000000001</c:v>
                </c:pt>
                <c:pt idx="10867">
                  <c:v>16.11337</c:v>
                </c:pt>
                <c:pt idx="10868">
                  <c:v>16.1158</c:v>
                </c:pt>
                <c:pt idx="10869">
                  <c:v>16.116700000000002</c:v>
                </c:pt>
                <c:pt idx="10870">
                  <c:v>16.11863</c:v>
                </c:pt>
                <c:pt idx="10871">
                  <c:v>16.121359999999999</c:v>
                </c:pt>
                <c:pt idx="10872">
                  <c:v>16.125</c:v>
                </c:pt>
                <c:pt idx="10873">
                  <c:v>16.127369999999999</c:v>
                </c:pt>
                <c:pt idx="10874">
                  <c:v>16.129840000000002</c:v>
                </c:pt>
                <c:pt idx="10875">
                  <c:v>16.132639999999999</c:v>
                </c:pt>
                <c:pt idx="10876">
                  <c:v>16.13607</c:v>
                </c:pt>
                <c:pt idx="10877">
                  <c:v>16.139510000000001</c:v>
                </c:pt>
                <c:pt idx="10878">
                  <c:v>16.141649999999998</c:v>
                </c:pt>
                <c:pt idx="10879">
                  <c:v>16.143979999999999</c:v>
                </c:pt>
                <c:pt idx="10880">
                  <c:v>16.145790000000002</c:v>
                </c:pt>
                <c:pt idx="10881">
                  <c:v>16.148260000000001</c:v>
                </c:pt>
                <c:pt idx="10882">
                  <c:v>16.15099</c:v>
                </c:pt>
                <c:pt idx="10883">
                  <c:v>16.15306</c:v>
                </c:pt>
                <c:pt idx="10884">
                  <c:v>16.15523</c:v>
                </c:pt>
                <c:pt idx="10885">
                  <c:v>16.158200000000001</c:v>
                </c:pt>
                <c:pt idx="10886">
                  <c:v>16.160799999999998</c:v>
                </c:pt>
                <c:pt idx="10887">
                  <c:v>16.163489999999999</c:v>
                </c:pt>
                <c:pt idx="10888">
                  <c:v>16.165949999999999</c:v>
                </c:pt>
                <c:pt idx="10889">
                  <c:v>16.168330000000001</c:v>
                </c:pt>
                <c:pt idx="10890">
                  <c:v>16.171600000000002</c:v>
                </c:pt>
                <c:pt idx="10891">
                  <c:v>16.174569999999999</c:v>
                </c:pt>
                <c:pt idx="10892">
                  <c:v>16.177230000000002</c:v>
                </c:pt>
                <c:pt idx="10893">
                  <c:v>16.17998</c:v>
                </c:pt>
                <c:pt idx="10894">
                  <c:v>16.183119999999999</c:v>
                </c:pt>
                <c:pt idx="10895">
                  <c:v>16.18573</c:v>
                </c:pt>
                <c:pt idx="10896">
                  <c:v>16.18873</c:v>
                </c:pt>
                <c:pt idx="10897">
                  <c:v>16.191089999999999</c:v>
                </c:pt>
                <c:pt idx="10898">
                  <c:v>16.193729999999999</c:v>
                </c:pt>
                <c:pt idx="10899">
                  <c:v>16.196840000000002</c:v>
                </c:pt>
                <c:pt idx="10900">
                  <c:v>16.1996</c:v>
                </c:pt>
                <c:pt idx="10901">
                  <c:v>16.202559999999998</c:v>
                </c:pt>
                <c:pt idx="10902">
                  <c:v>16.205100000000002</c:v>
                </c:pt>
                <c:pt idx="10903">
                  <c:v>16.207899999999999</c:v>
                </c:pt>
                <c:pt idx="10904">
                  <c:v>16.210740000000001</c:v>
                </c:pt>
                <c:pt idx="10905">
                  <c:v>16.21341</c:v>
                </c:pt>
                <c:pt idx="10906">
                  <c:v>16.217410000000001</c:v>
                </c:pt>
                <c:pt idx="10907">
                  <c:v>16.22062</c:v>
                </c:pt>
                <c:pt idx="10908">
                  <c:v>16.223949999999999</c:v>
                </c:pt>
                <c:pt idx="10909">
                  <c:v>16.227350000000001</c:v>
                </c:pt>
                <c:pt idx="10910">
                  <c:v>16.231929999999998</c:v>
                </c:pt>
                <c:pt idx="10911">
                  <c:v>16.235810000000001</c:v>
                </c:pt>
                <c:pt idx="10912">
                  <c:v>16.239609999999999</c:v>
                </c:pt>
                <c:pt idx="10913">
                  <c:v>16.243680000000001</c:v>
                </c:pt>
                <c:pt idx="10914">
                  <c:v>16.246279999999999</c:v>
                </c:pt>
                <c:pt idx="10915">
                  <c:v>16.2501</c:v>
                </c:pt>
                <c:pt idx="10916">
                  <c:v>16.25394</c:v>
                </c:pt>
                <c:pt idx="10917">
                  <c:v>16.258199999999999</c:v>
                </c:pt>
                <c:pt idx="10918">
                  <c:v>16.261399999999998</c:v>
                </c:pt>
                <c:pt idx="10919">
                  <c:v>16.26615</c:v>
                </c:pt>
                <c:pt idx="10920">
                  <c:v>16.269390000000001</c:v>
                </c:pt>
                <c:pt idx="10921">
                  <c:v>16.273389999999999</c:v>
                </c:pt>
                <c:pt idx="10922">
                  <c:v>16.275880000000001</c:v>
                </c:pt>
                <c:pt idx="10923">
                  <c:v>16.27852</c:v>
                </c:pt>
                <c:pt idx="10924">
                  <c:v>16.281849999999999</c:v>
                </c:pt>
                <c:pt idx="10925">
                  <c:v>16.285499999999999</c:v>
                </c:pt>
                <c:pt idx="10926">
                  <c:v>16.288229999999999</c:v>
                </c:pt>
                <c:pt idx="10927">
                  <c:v>16.290849999999999</c:v>
                </c:pt>
                <c:pt idx="10928">
                  <c:v>16.294830000000001</c:v>
                </c:pt>
                <c:pt idx="10929">
                  <c:v>16.298559999999998</c:v>
                </c:pt>
                <c:pt idx="10930">
                  <c:v>16.302689999999998</c:v>
                </c:pt>
                <c:pt idx="10931">
                  <c:v>16.306280000000001</c:v>
                </c:pt>
                <c:pt idx="10932">
                  <c:v>16.308769999999999</c:v>
                </c:pt>
                <c:pt idx="10933">
                  <c:v>16.311859999999999</c:v>
                </c:pt>
                <c:pt idx="10934">
                  <c:v>16.315829999999998</c:v>
                </c:pt>
                <c:pt idx="10935">
                  <c:v>16.318950000000001</c:v>
                </c:pt>
                <c:pt idx="10936">
                  <c:v>16.32347</c:v>
                </c:pt>
                <c:pt idx="10937">
                  <c:v>16.327110000000001</c:v>
                </c:pt>
                <c:pt idx="10938">
                  <c:v>16.330770000000001</c:v>
                </c:pt>
                <c:pt idx="10939">
                  <c:v>16.334510000000002</c:v>
                </c:pt>
                <c:pt idx="10940">
                  <c:v>16.33858</c:v>
                </c:pt>
                <c:pt idx="10941">
                  <c:v>16.341259999999998</c:v>
                </c:pt>
                <c:pt idx="10942">
                  <c:v>16.344139999999999</c:v>
                </c:pt>
                <c:pt idx="10943">
                  <c:v>16.348369999999999</c:v>
                </c:pt>
                <c:pt idx="10944">
                  <c:v>16.352239999999998</c:v>
                </c:pt>
                <c:pt idx="10945">
                  <c:v>16.35473</c:v>
                </c:pt>
                <c:pt idx="10946">
                  <c:v>16.3582</c:v>
                </c:pt>
                <c:pt idx="10947">
                  <c:v>16.363219999999998</c:v>
                </c:pt>
                <c:pt idx="10948">
                  <c:v>16.368010000000002</c:v>
                </c:pt>
                <c:pt idx="10949">
                  <c:v>16.371780000000001</c:v>
                </c:pt>
                <c:pt idx="10950">
                  <c:v>16.375599999999999</c:v>
                </c:pt>
                <c:pt idx="10951">
                  <c:v>16.378620000000002</c:v>
                </c:pt>
                <c:pt idx="10952">
                  <c:v>16.382930000000002</c:v>
                </c:pt>
                <c:pt idx="10953">
                  <c:v>16.386939999999999</c:v>
                </c:pt>
                <c:pt idx="10954">
                  <c:v>16.390360000000001</c:v>
                </c:pt>
                <c:pt idx="10955">
                  <c:v>16.394010000000002</c:v>
                </c:pt>
                <c:pt idx="10956">
                  <c:v>16.397269999999999</c:v>
                </c:pt>
                <c:pt idx="10957">
                  <c:v>16.40212</c:v>
                </c:pt>
                <c:pt idx="10958">
                  <c:v>16.405249999999999</c:v>
                </c:pt>
                <c:pt idx="10959">
                  <c:v>16.409300000000002</c:v>
                </c:pt>
                <c:pt idx="10960">
                  <c:v>16.412269999999999</c:v>
                </c:pt>
                <c:pt idx="10961">
                  <c:v>16.415150000000001</c:v>
                </c:pt>
                <c:pt idx="10962">
                  <c:v>16.419260000000001</c:v>
                </c:pt>
                <c:pt idx="10963">
                  <c:v>16.421790000000001</c:v>
                </c:pt>
                <c:pt idx="10964">
                  <c:v>16.425529999999998</c:v>
                </c:pt>
                <c:pt idx="10965">
                  <c:v>16.428920000000002</c:v>
                </c:pt>
                <c:pt idx="10966">
                  <c:v>16.432690000000001</c:v>
                </c:pt>
                <c:pt idx="10967">
                  <c:v>16.437059999999999</c:v>
                </c:pt>
                <c:pt idx="10968">
                  <c:v>16.439959999999999</c:v>
                </c:pt>
                <c:pt idx="10969">
                  <c:v>16.44378</c:v>
                </c:pt>
                <c:pt idx="10970">
                  <c:v>16.447929999999999</c:v>
                </c:pt>
                <c:pt idx="10971">
                  <c:v>16.451440000000002</c:v>
                </c:pt>
                <c:pt idx="10972">
                  <c:v>16.455780000000001</c:v>
                </c:pt>
                <c:pt idx="10973">
                  <c:v>16.460370000000001</c:v>
                </c:pt>
                <c:pt idx="10974">
                  <c:v>16.464649999999999</c:v>
                </c:pt>
                <c:pt idx="10975">
                  <c:v>16.469069999999999</c:v>
                </c:pt>
                <c:pt idx="10976">
                  <c:v>16.474519999999998</c:v>
                </c:pt>
                <c:pt idx="10977">
                  <c:v>16.478950000000001</c:v>
                </c:pt>
                <c:pt idx="10978">
                  <c:v>16.482330000000001</c:v>
                </c:pt>
                <c:pt idx="10979">
                  <c:v>16.486160000000002</c:v>
                </c:pt>
                <c:pt idx="10980">
                  <c:v>16.490079999999999</c:v>
                </c:pt>
                <c:pt idx="10981">
                  <c:v>16.494260000000001</c:v>
                </c:pt>
                <c:pt idx="10982">
                  <c:v>16.499020000000002</c:v>
                </c:pt>
                <c:pt idx="10983">
                  <c:v>16.504349999999999</c:v>
                </c:pt>
                <c:pt idx="10984">
                  <c:v>16.509360000000001</c:v>
                </c:pt>
                <c:pt idx="10985">
                  <c:v>16.514040000000001</c:v>
                </c:pt>
                <c:pt idx="10986">
                  <c:v>16.51774</c:v>
                </c:pt>
                <c:pt idx="10987">
                  <c:v>16.521460000000001</c:v>
                </c:pt>
                <c:pt idx="10988">
                  <c:v>16.525970000000001</c:v>
                </c:pt>
                <c:pt idx="10989">
                  <c:v>16.530100000000001</c:v>
                </c:pt>
                <c:pt idx="10990">
                  <c:v>16.53454</c:v>
                </c:pt>
                <c:pt idx="10991">
                  <c:v>16.539090000000002</c:v>
                </c:pt>
                <c:pt idx="10992">
                  <c:v>16.54468</c:v>
                </c:pt>
                <c:pt idx="10993">
                  <c:v>16.549250000000001</c:v>
                </c:pt>
                <c:pt idx="10994">
                  <c:v>16.553979999999999</c:v>
                </c:pt>
                <c:pt idx="10995">
                  <c:v>16.559000000000001</c:v>
                </c:pt>
                <c:pt idx="10996">
                  <c:v>16.563469999999999</c:v>
                </c:pt>
                <c:pt idx="10997">
                  <c:v>16.56794</c:v>
                </c:pt>
                <c:pt idx="10998">
                  <c:v>16.571639999999999</c:v>
                </c:pt>
                <c:pt idx="10999">
                  <c:v>16.576139999999999</c:v>
                </c:pt>
                <c:pt idx="11000">
                  <c:v>16.58042</c:v>
                </c:pt>
                <c:pt idx="11001">
                  <c:v>16.585920000000002</c:v>
                </c:pt>
                <c:pt idx="11002">
                  <c:v>16.590509999999998</c:v>
                </c:pt>
                <c:pt idx="11003">
                  <c:v>16.594799999999999</c:v>
                </c:pt>
                <c:pt idx="11004">
                  <c:v>16.599550000000001</c:v>
                </c:pt>
                <c:pt idx="11005">
                  <c:v>16.604209999999998</c:v>
                </c:pt>
                <c:pt idx="11006">
                  <c:v>16.608879999999999</c:v>
                </c:pt>
                <c:pt idx="11007">
                  <c:v>16.61289</c:v>
                </c:pt>
                <c:pt idx="11008">
                  <c:v>16.617260000000002</c:v>
                </c:pt>
                <c:pt idx="11009">
                  <c:v>16.621849999999998</c:v>
                </c:pt>
                <c:pt idx="11010">
                  <c:v>16.626339999999999</c:v>
                </c:pt>
                <c:pt idx="11011">
                  <c:v>16.631360000000001</c:v>
                </c:pt>
                <c:pt idx="11012">
                  <c:v>16.636479999999999</c:v>
                </c:pt>
                <c:pt idx="11013">
                  <c:v>16.641480000000001</c:v>
                </c:pt>
                <c:pt idx="11014">
                  <c:v>16.646719999999998</c:v>
                </c:pt>
                <c:pt idx="11015">
                  <c:v>16.651949999999999</c:v>
                </c:pt>
                <c:pt idx="11016">
                  <c:v>16.656690000000001</c:v>
                </c:pt>
                <c:pt idx="11017">
                  <c:v>16.660520000000002</c:v>
                </c:pt>
                <c:pt idx="11018">
                  <c:v>16.665330000000001</c:v>
                </c:pt>
                <c:pt idx="11019">
                  <c:v>16.66949</c:v>
                </c:pt>
                <c:pt idx="11020">
                  <c:v>16.673839999999998</c:v>
                </c:pt>
                <c:pt idx="11021">
                  <c:v>16.67962</c:v>
                </c:pt>
                <c:pt idx="11022">
                  <c:v>16.684149999999999</c:v>
                </c:pt>
                <c:pt idx="11023">
                  <c:v>16.689160000000001</c:v>
                </c:pt>
                <c:pt idx="11024">
                  <c:v>16.693909999999999</c:v>
                </c:pt>
                <c:pt idx="11025">
                  <c:v>16.69868</c:v>
                </c:pt>
                <c:pt idx="11026">
                  <c:v>16.702500000000001</c:v>
                </c:pt>
                <c:pt idx="11027">
                  <c:v>16.707090000000001</c:v>
                </c:pt>
                <c:pt idx="11028">
                  <c:v>16.713349999999998</c:v>
                </c:pt>
                <c:pt idx="11029">
                  <c:v>16.71874</c:v>
                </c:pt>
                <c:pt idx="11030">
                  <c:v>16.72428</c:v>
                </c:pt>
                <c:pt idx="11031">
                  <c:v>16.729880000000001</c:v>
                </c:pt>
                <c:pt idx="11032">
                  <c:v>16.735209999999999</c:v>
                </c:pt>
                <c:pt idx="11033">
                  <c:v>16.73996</c:v>
                </c:pt>
                <c:pt idx="11034">
                  <c:v>16.74539</c:v>
                </c:pt>
                <c:pt idx="11035">
                  <c:v>16.751480000000001</c:v>
                </c:pt>
                <c:pt idx="11036">
                  <c:v>16.757239999999999</c:v>
                </c:pt>
                <c:pt idx="11037">
                  <c:v>16.76324</c:v>
                </c:pt>
                <c:pt idx="11038">
                  <c:v>16.768989999999999</c:v>
                </c:pt>
                <c:pt idx="11039">
                  <c:v>16.774789999999999</c:v>
                </c:pt>
                <c:pt idx="11040">
                  <c:v>16.780149999999999</c:v>
                </c:pt>
                <c:pt idx="11041">
                  <c:v>16.785720000000001</c:v>
                </c:pt>
                <c:pt idx="11042">
                  <c:v>16.79074</c:v>
                </c:pt>
                <c:pt idx="11043">
                  <c:v>16.795369999999998</c:v>
                </c:pt>
                <c:pt idx="11044">
                  <c:v>16.800319999999999</c:v>
                </c:pt>
                <c:pt idx="11045">
                  <c:v>16.80556</c:v>
                </c:pt>
                <c:pt idx="11046">
                  <c:v>16.81071</c:v>
                </c:pt>
                <c:pt idx="11047">
                  <c:v>16.815660000000001</c:v>
                </c:pt>
                <c:pt idx="11048">
                  <c:v>16.821069999999999</c:v>
                </c:pt>
                <c:pt idx="11049">
                  <c:v>16.82667</c:v>
                </c:pt>
                <c:pt idx="11050">
                  <c:v>16.832000000000001</c:v>
                </c:pt>
                <c:pt idx="11051">
                  <c:v>16.837160000000001</c:v>
                </c:pt>
                <c:pt idx="11052">
                  <c:v>16.84252</c:v>
                </c:pt>
                <c:pt idx="11053">
                  <c:v>16.848109999999998</c:v>
                </c:pt>
                <c:pt idx="11054">
                  <c:v>16.853770000000001</c:v>
                </c:pt>
                <c:pt idx="11055">
                  <c:v>16.859439999999999</c:v>
                </c:pt>
                <c:pt idx="11056">
                  <c:v>16.865220000000001</c:v>
                </c:pt>
                <c:pt idx="11057">
                  <c:v>16.871410000000001</c:v>
                </c:pt>
                <c:pt idx="11058">
                  <c:v>16.877690000000001</c:v>
                </c:pt>
                <c:pt idx="11059">
                  <c:v>16.88355</c:v>
                </c:pt>
                <c:pt idx="11060">
                  <c:v>16.889469999999999</c:v>
                </c:pt>
                <c:pt idx="11061">
                  <c:v>16.89555</c:v>
                </c:pt>
                <c:pt idx="11062">
                  <c:v>16.901029999999999</c:v>
                </c:pt>
                <c:pt idx="11063">
                  <c:v>16.907419999999998</c:v>
                </c:pt>
                <c:pt idx="11064">
                  <c:v>16.913920000000001</c:v>
                </c:pt>
                <c:pt idx="11065">
                  <c:v>16.92023</c:v>
                </c:pt>
                <c:pt idx="11066">
                  <c:v>16.92653</c:v>
                </c:pt>
                <c:pt idx="11067">
                  <c:v>16.932939999999999</c:v>
                </c:pt>
                <c:pt idx="11068">
                  <c:v>16.939550000000001</c:v>
                </c:pt>
                <c:pt idx="11069">
                  <c:v>16.946120000000001</c:v>
                </c:pt>
                <c:pt idx="11070">
                  <c:v>16.952639999999999</c:v>
                </c:pt>
                <c:pt idx="11071">
                  <c:v>16.95844</c:v>
                </c:pt>
                <c:pt idx="11072">
                  <c:v>16.965140000000002</c:v>
                </c:pt>
                <c:pt idx="11073">
                  <c:v>16.971689999999999</c:v>
                </c:pt>
                <c:pt idx="11074">
                  <c:v>16.977730000000001</c:v>
                </c:pt>
                <c:pt idx="11075">
                  <c:v>16.984059999999999</c:v>
                </c:pt>
                <c:pt idx="11076">
                  <c:v>16.990590000000001</c:v>
                </c:pt>
                <c:pt idx="11077">
                  <c:v>16.997229999999998</c:v>
                </c:pt>
                <c:pt idx="11078">
                  <c:v>17.003229999999999</c:v>
                </c:pt>
                <c:pt idx="11079">
                  <c:v>17.010149999999999</c:v>
                </c:pt>
                <c:pt idx="11080">
                  <c:v>17.017900000000001</c:v>
                </c:pt>
                <c:pt idx="11081">
                  <c:v>17.024519999999999</c:v>
                </c:pt>
                <c:pt idx="11082">
                  <c:v>17.03135</c:v>
                </c:pt>
                <c:pt idx="11083">
                  <c:v>17.038219999999999</c:v>
                </c:pt>
                <c:pt idx="11084">
                  <c:v>17.04523</c:v>
                </c:pt>
                <c:pt idx="11085">
                  <c:v>17.051659999999998</c:v>
                </c:pt>
                <c:pt idx="11086">
                  <c:v>17.058150000000001</c:v>
                </c:pt>
                <c:pt idx="11087">
                  <c:v>17.06484</c:v>
                </c:pt>
                <c:pt idx="11088">
                  <c:v>17.07208</c:v>
                </c:pt>
                <c:pt idx="11089">
                  <c:v>17.079029999999999</c:v>
                </c:pt>
                <c:pt idx="11090">
                  <c:v>17.08548</c:v>
                </c:pt>
                <c:pt idx="11091">
                  <c:v>17.091989999999999</c:v>
                </c:pt>
                <c:pt idx="11092">
                  <c:v>17.098739999999999</c:v>
                </c:pt>
                <c:pt idx="11093">
                  <c:v>17.106439999999999</c:v>
                </c:pt>
                <c:pt idx="11094">
                  <c:v>17.114090000000001</c:v>
                </c:pt>
                <c:pt idx="11095">
                  <c:v>17.121739999999999</c:v>
                </c:pt>
                <c:pt idx="11096">
                  <c:v>17.12951</c:v>
                </c:pt>
                <c:pt idx="11097">
                  <c:v>17.137039999999999</c:v>
                </c:pt>
                <c:pt idx="11098">
                  <c:v>17.144439999999999</c:v>
                </c:pt>
                <c:pt idx="11099">
                  <c:v>17.152069999999998</c:v>
                </c:pt>
                <c:pt idx="11100">
                  <c:v>17.159700000000001</c:v>
                </c:pt>
                <c:pt idx="11101">
                  <c:v>17.167190000000002</c:v>
                </c:pt>
                <c:pt idx="11102">
                  <c:v>17.17446</c:v>
                </c:pt>
                <c:pt idx="11103">
                  <c:v>17.18187</c:v>
                </c:pt>
                <c:pt idx="11104">
                  <c:v>17.1891</c:v>
                </c:pt>
                <c:pt idx="11105">
                  <c:v>17.196339999999999</c:v>
                </c:pt>
                <c:pt idx="11106">
                  <c:v>17.203499999999998</c:v>
                </c:pt>
                <c:pt idx="11107">
                  <c:v>17.211200000000002</c:v>
                </c:pt>
                <c:pt idx="11108">
                  <c:v>17.219000000000001</c:v>
                </c:pt>
                <c:pt idx="11109">
                  <c:v>17.226379999999999</c:v>
                </c:pt>
                <c:pt idx="11110">
                  <c:v>17.23329</c:v>
                </c:pt>
                <c:pt idx="11111">
                  <c:v>17.240880000000001</c:v>
                </c:pt>
                <c:pt idx="11112">
                  <c:v>17.24888</c:v>
                </c:pt>
                <c:pt idx="11113">
                  <c:v>17.25694</c:v>
                </c:pt>
                <c:pt idx="11114">
                  <c:v>17.263999999999999</c:v>
                </c:pt>
                <c:pt idx="11115">
                  <c:v>17.271540000000002</c:v>
                </c:pt>
                <c:pt idx="11116">
                  <c:v>17.278639999999999</c:v>
                </c:pt>
                <c:pt idx="11117">
                  <c:v>17.286619999999999</c:v>
                </c:pt>
                <c:pt idx="11118">
                  <c:v>17.294409999999999</c:v>
                </c:pt>
                <c:pt idx="11119">
                  <c:v>17.302610000000001</c:v>
                </c:pt>
                <c:pt idx="11120">
                  <c:v>17.31138</c:v>
                </c:pt>
                <c:pt idx="11121">
                  <c:v>17.319890000000001</c:v>
                </c:pt>
                <c:pt idx="11122">
                  <c:v>17.328479999999999</c:v>
                </c:pt>
                <c:pt idx="11123">
                  <c:v>17.336320000000001</c:v>
                </c:pt>
                <c:pt idx="11124">
                  <c:v>17.344850000000001</c:v>
                </c:pt>
                <c:pt idx="11125">
                  <c:v>17.353629999999999</c:v>
                </c:pt>
                <c:pt idx="11126">
                  <c:v>17.361920000000001</c:v>
                </c:pt>
                <c:pt idx="11127">
                  <c:v>17.370059999999999</c:v>
                </c:pt>
                <c:pt idx="11128">
                  <c:v>17.37893</c:v>
                </c:pt>
                <c:pt idx="11129">
                  <c:v>17.388639999999999</c:v>
                </c:pt>
                <c:pt idx="11130">
                  <c:v>17.397179999999999</c:v>
                </c:pt>
                <c:pt idx="11131">
                  <c:v>17.405740000000002</c:v>
                </c:pt>
                <c:pt idx="11132">
                  <c:v>17.41469</c:v>
                </c:pt>
                <c:pt idx="11133">
                  <c:v>17.423159999999999</c:v>
                </c:pt>
                <c:pt idx="11134">
                  <c:v>17.431629999999998</c:v>
                </c:pt>
                <c:pt idx="11135">
                  <c:v>17.439920000000001</c:v>
                </c:pt>
                <c:pt idx="11136">
                  <c:v>17.449090000000002</c:v>
                </c:pt>
                <c:pt idx="11137">
                  <c:v>17.458159999999999</c:v>
                </c:pt>
                <c:pt idx="11138">
                  <c:v>17.467179999999999</c:v>
                </c:pt>
                <c:pt idx="11139">
                  <c:v>17.47655</c:v>
                </c:pt>
                <c:pt idx="11140">
                  <c:v>17.487130000000001</c:v>
                </c:pt>
                <c:pt idx="11141">
                  <c:v>17.497800000000002</c:v>
                </c:pt>
                <c:pt idx="11142">
                  <c:v>17.5077</c:v>
                </c:pt>
                <c:pt idx="11143">
                  <c:v>17.517479999999999</c:v>
                </c:pt>
                <c:pt idx="11144">
                  <c:v>17.527149999999999</c:v>
                </c:pt>
                <c:pt idx="11145">
                  <c:v>17.536809999999999</c:v>
                </c:pt>
                <c:pt idx="11146">
                  <c:v>17.546479999999999</c:v>
                </c:pt>
                <c:pt idx="11147">
                  <c:v>17.556509999999999</c:v>
                </c:pt>
                <c:pt idx="11148">
                  <c:v>17.56588</c:v>
                </c:pt>
                <c:pt idx="11149">
                  <c:v>17.57507</c:v>
                </c:pt>
                <c:pt idx="11150">
                  <c:v>17.584340000000001</c:v>
                </c:pt>
                <c:pt idx="11151">
                  <c:v>17.594909999999999</c:v>
                </c:pt>
                <c:pt idx="11152">
                  <c:v>17.60558</c:v>
                </c:pt>
                <c:pt idx="11153">
                  <c:v>17.616150000000001</c:v>
                </c:pt>
                <c:pt idx="11154">
                  <c:v>17.62707</c:v>
                </c:pt>
                <c:pt idx="11155">
                  <c:v>17.637329999999999</c:v>
                </c:pt>
                <c:pt idx="11156">
                  <c:v>17.64809</c:v>
                </c:pt>
                <c:pt idx="11157">
                  <c:v>17.658480000000001</c:v>
                </c:pt>
                <c:pt idx="11158">
                  <c:v>17.668420000000001</c:v>
                </c:pt>
                <c:pt idx="11159">
                  <c:v>17.67916</c:v>
                </c:pt>
                <c:pt idx="11160">
                  <c:v>17.689699999999998</c:v>
                </c:pt>
                <c:pt idx="11161">
                  <c:v>17.699480000000001</c:v>
                </c:pt>
                <c:pt idx="11162">
                  <c:v>17.709109999999999</c:v>
                </c:pt>
                <c:pt idx="11163">
                  <c:v>17.71838</c:v>
                </c:pt>
                <c:pt idx="11164">
                  <c:v>17.729330000000001</c:v>
                </c:pt>
                <c:pt idx="11165">
                  <c:v>17.740580000000001</c:v>
                </c:pt>
                <c:pt idx="11166">
                  <c:v>17.752700000000001</c:v>
                </c:pt>
                <c:pt idx="11167">
                  <c:v>17.763210000000001</c:v>
                </c:pt>
                <c:pt idx="11168">
                  <c:v>17.774290000000001</c:v>
                </c:pt>
                <c:pt idx="11169">
                  <c:v>17.785540000000001</c:v>
                </c:pt>
                <c:pt idx="11170">
                  <c:v>17.796220000000002</c:v>
                </c:pt>
                <c:pt idx="11171">
                  <c:v>17.807369999999999</c:v>
                </c:pt>
                <c:pt idx="11172">
                  <c:v>17.81812</c:v>
                </c:pt>
                <c:pt idx="11173">
                  <c:v>17.83004</c:v>
                </c:pt>
                <c:pt idx="11174">
                  <c:v>17.841449999999998</c:v>
                </c:pt>
                <c:pt idx="11175">
                  <c:v>17.85257</c:v>
                </c:pt>
                <c:pt idx="11176">
                  <c:v>17.864319999999999</c:v>
                </c:pt>
                <c:pt idx="11177">
                  <c:v>17.876169999999998</c:v>
                </c:pt>
                <c:pt idx="11178">
                  <c:v>17.887530000000002</c:v>
                </c:pt>
                <c:pt idx="11179">
                  <c:v>17.897590000000001</c:v>
                </c:pt>
                <c:pt idx="11180">
                  <c:v>17.907419999999998</c:v>
                </c:pt>
                <c:pt idx="11181">
                  <c:v>17.917919999999999</c:v>
                </c:pt>
                <c:pt idx="11182">
                  <c:v>17.928840000000001</c:v>
                </c:pt>
                <c:pt idx="11183">
                  <c:v>17.940429999999999</c:v>
                </c:pt>
                <c:pt idx="11184">
                  <c:v>17.952369999999998</c:v>
                </c:pt>
                <c:pt idx="11185">
                  <c:v>17.964390000000002</c:v>
                </c:pt>
                <c:pt idx="11186">
                  <c:v>17.97627</c:v>
                </c:pt>
                <c:pt idx="11187">
                  <c:v>17.987909999999999</c:v>
                </c:pt>
                <c:pt idx="11188">
                  <c:v>17.99972</c:v>
                </c:pt>
                <c:pt idx="11189">
                  <c:v>18.01153</c:v>
                </c:pt>
                <c:pt idx="11190">
                  <c:v>18.02309</c:v>
                </c:pt>
                <c:pt idx="11191">
                  <c:v>18.034099999999999</c:v>
                </c:pt>
                <c:pt idx="11192">
                  <c:v>18.046050000000001</c:v>
                </c:pt>
                <c:pt idx="11193">
                  <c:v>18.057790000000001</c:v>
                </c:pt>
                <c:pt idx="11194">
                  <c:v>18.069859999999998</c:v>
                </c:pt>
                <c:pt idx="11195">
                  <c:v>18.081800000000001</c:v>
                </c:pt>
                <c:pt idx="11196">
                  <c:v>18.093879999999999</c:v>
                </c:pt>
                <c:pt idx="11197">
                  <c:v>18.105519999999999</c:v>
                </c:pt>
                <c:pt idx="11198">
                  <c:v>18.1173</c:v>
                </c:pt>
                <c:pt idx="11199">
                  <c:v>18.129570000000001</c:v>
                </c:pt>
                <c:pt idx="11200">
                  <c:v>18.142209999999999</c:v>
                </c:pt>
                <c:pt idx="11201">
                  <c:v>18.153690000000001</c:v>
                </c:pt>
                <c:pt idx="11202">
                  <c:v>18.16525</c:v>
                </c:pt>
                <c:pt idx="11203">
                  <c:v>18.177679999999999</c:v>
                </c:pt>
                <c:pt idx="11204">
                  <c:v>18.18939</c:v>
                </c:pt>
                <c:pt idx="11205">
                  <c:v>18.20251</c:v>
                </c:pt>
                <c:pt idx="11206">
                  <c:v>18.21557</c:v>
                </c:pt>
                <c:pt idx="11207">
                  <c:v>18.228249999999999</c:v>
                </c:pt>
                <c:pt idx="11208">
                  <c:v>18.241910000000001</c:v>
                </c:pt>
                <c:pt idx="11209">
                  <c:v>18.254829999999998</c:v>
                </c:pt>
                <c:pt idx="11210">
                  <c:v>18.267530000000001</c:v>
                </c:pt>
                <c:pt idx="11211">
                  <c:v>18.280100000000001</c:v>
                </c:pt>
                <c:pt idx="11212">
                  <c:v>18.293130000000001</c:v>
                </c:pt>
                <c:pt idx="11213">
                  <c:v>18.307939999999999</c:v>
                </c:pt>
                <c:pt idx="11214">
                  <c:v>18.320820000000001</c:v>
                </c:pt>
                <c:pt idx="11215">
                  <c:v>18.333490000000001</c:v>
                </c:pt>
                <c:pt idx="11216">
                  <c:v>18.347079999999998</c:v>
                </c:pt>
                <c:pt idx="11217">
                  <c:v>18.360420000000001</c:v>
                </c:pt>
                <c:pt idx="11218">
                  <c:v>18.373699999999999</c:v>
                </c:pt>
                <c:pt idx="11219">
                  <c:v>18.387640000000001</c:v>
                </c:pt>
                <c:pt idx="11220">
                  <c:v>18.40127</c:v>
                </c:pt>
                <c:pt idx="11221">
                  <c:v>18.413969999999999</c:v>
                </c:pt>
                <c:pt idx="11222">
                  <c:v>18.427399999999999</c:v>
                </c:pt>
                <c:pt idx="11223">
                  <c:v>18.440190000000001</c:v>
                </c:pt>
                <c:pt idx="11224">
                  <c:v>18.453389999999999</c:v>
                </c:pt>
                <c:pt idx="11225">
                  <c:v>18.465</c:v>
                </c:pt>
                <c:pt idx="11226">
                  <c:v>18.47749</c:v>
                </c:pt>
                <c:pt idx="11227">
                  <c:v>18.49145</c:v>
                </c:pt>
                <c:pt idx="11228">
                  <c:v>18.505839999999999</c:v>
                </c:pt>
                <c:pt idx="11229">
                  <c:v>18.519970000000001</c:v>
                </c:pt>
                <c:pt idx="11230">
                  <c:v>18.534759999999999</c:v>
                </c:pt>
                <c:pt idx="11231">
                  <c:v>18.549980000000001</c:v>
                </c:pt>
                <c:pt idx="11232">
                  <c:v>18.564440000000001</c:v>
                </c:pt>
                <c:pt idx="11233">
                  <c:v>18.57789</c:v>
                </c:pt>
                <c:pt idx="11234">
                  <c:v>18.59178</c:v>
                </c:pt>
                <c:pt idx="11235">
                  <c:v>18.605779999999999</c:v>
                </c:pt>
                <c:pt idx="11236">
                  <c:v>18.619669999999999</c:v>
                </c:pt>
                <c:pt idx="11237">
                  <c:v>18.634499999999999</c:v>
                </c:pt>
                <c:pt idx="11238">
                  <c:v>18.649170000000002</c:v>
                </c:pt>
                <c:pt idx="11239">
                  <c:v>18.66395</c:v>
                </c:pt>
                <c:pt idx="11240">
                  <c:v>18.67869</c:v>
                </c:pt>
                <c:pt idx="11241">
                  <c:v>18.693169999999999</c:v>
                </c:pt>
                <c:pt idx="11242">
                  <c:v>18.707879999999999</c:v>
                </c:pt>
                <c:pt idx="11243">
                  <c:v>18.723510000000001</c:v>
                </c:pt>
                <c:pt idx="11244">
                  <c:v>18.73817</c:v>
                </c:pt>
                <c:pt idx="11245">
                  <c:v>18.753319999999999</c:v>
                </c:pt>
                <c:pt idx="11246">
                  <c:v>18.768940000000001</c:v>
                </c:pt>
                <c:pt idx="11247">
                  <c:v>18.78424</c:v>
                </c:pt>
                <c:pt idx="11248">
                  <c:v>18.800660000000001</c:v>
                </c:pt>
                <c:pt idx="11249">
                  <c:v>18.816199999999998</c:v>
                </c:pt>
                <c:pt idx="11250">
                  <c:v>18.83267</c:v>
                </c:pt>
                <c:pt idx="11251">
                  <c:v>18.849</c:v>
                </c:pt>
                <c:pt idx="11252">
                  <c:v>18.86476</c:v>
                </c:pt>
                <c:pt idx="11253">
                  <c:v>18.881060000000002</c:v>
                </c:pt>
                <c:pt idx="11254">
                  <c:v>18.89696</c:v>
                </c:pt>
                <c:pt idx="11255">
                  <c:v>18.912240000000001</c:v>
                </c:pt>
                <c:pt idx="11256">
                  <c:v>18.92868</c:v>
                </c:pt>
                <c:pt idx="11257">
                  <c:v>18.943739999999998</c:v>
                </c:pt>
                <c:pt idx="11258">
                  <c:v>18.960249999999998</c:v>
                </c:pt>
                <c:pt idx="11259">
                  <c:v>18.97588</c:v>
                </c:pt>
                <c:pt idx="11260">
                  <c:v>18.992139999999999</c:v>
                </c:pt>
                <c:pt idx="11261">
                  <c:v>19.00834</c:v>
                </c:pt>
                <c:pt idx="11262">
                  <c:v>19.024640000000002</c:v>
                </c:pt>
                <c:pt idx="11263">
                  <c:v>19.039940000000001</c:v>
                </c:pt>
                <c:pt idx="11264">
                  <c:v>19.056280000000001</c:v>
                </c:pt>
                <c:pt idx="11265">
                  <c:v>19.07244</c:v>
                </c:pt>
                <c:pt idx="11266">
                  <c:v>19.088000000000001</c:v>
                </c:pt>
                <c:pt idx="11267">
                  <c:v>19.103739999999998</c:v>
                </c:pt>
                <c:pt idx="11268">
                  <c:v>19.120719999999999</c:v>
                </c:pt>
                <c:pt idx="11269">
                  <c:v>19.136410000000001</c:v>
                </c:pt>
                <c:pt idx="11270">
                  <c:v>19.152740000000001</c:v>
                </c:pt>
                <c:pt idx="11271">
                  <c:v>19.17127</c:v>
                </c:pt>
                <c:pt idx="11272">
                  <c:v>19.188230000000001</c:v>
                </c:pt>
                <c:pt idx="11273">
                  <c:v>19.205549999999999</c:v>
                </c:pt>
                <c:pt idx="11274">
                  <c:v>19.222190000000001</c:v>
                </c:pt>
                <c:pt idx="11275">
                  <c:v>19.239439999999998</c:v>
                </c:pt>
                <c:pt idx="11276">
                  <c:v>19.257169999999999</c:v>
                </c:pt>
                <c:pt idx="11277">
                  <c:v>19.275010000000002</c:v>
                </c:pt>
                <c:pt idx="11278">
                  <c:v>19.29195</c:v>
                </c:pt>
                <c:pt idx="11279">
                  <c:v>19.309190000000001</c:v>
                </c:pt>
                <c:pt idx="11280">
                  <c:v>19.326709999999999</c:v>
                </c:pt>
                <c:pt idx="11281">
                  <c:v>19.343309999999999</c:v>
                </c:pt>
                <c:pt idx="11282">
                  <c:v>19.361360000000001</c:v>
                </c:pt>
                <c:pt idx="11283">
                  <c:v>19.379390000000001</c:v>
                </c:pt>
                <c:pt idx="11284">
                  <c:v>19.397919999999999</c:v>
                </c:pt>
                <c:pt idx="11285">
                  <c:v>19.415410000000001</c:v>
                </c:pt>
                <c:pt idx="11286">
                  <c:v>19.433630000000001</c:v>
                </c:pt>
                <c:pt idx="11287">
                  <c:v>19.452059999999999</c:v>
                </c:pt>
                <c:pt idx="11288">
                  <c:v>19.469529999999999</c:v>
                </c:pt>
                <c:pt idx="11289">
                  <c:v>19.48516</c:v>
                </c:pt>
                <c:pt idx="11290">
                  <c:v>19.500830000000001</c:v>
                </c:pt>
                <c:pt idx="11291">
                  <c:v>19.5184</c:v>
                </c:pt>
                <c:pt idx="11292">
                  <c:v>19.536750000000001</c:v>
                </c:pt>
                <c:pt idx="11293">
                  <c:v>19.55508</c:v>
                </c:pt>
                <c:pt idx="11294">
                  <c:v>19.57414</c:v>
                </c:pt>
                <c:pt idx="11295">
                  <c:v>19.592890000000001</c:v>
                </c:pt>
                <c:pt idx="11296">
                  <c:v>19.611270000000001</c:v>
                </c:pt>
                <c:pt idx="11297">
                  <c:v>19.629390000000001</c:v>
                </c:pt>
                <c:pt idx="11298">
                  <c:v>19.647269999999999</c:v>
                </c:pt>
                <c:pt idx="11299">
                  <c:v>19.666070000000001</c:v>
                </c:pt>
                <c:pt idx="11300">
                  <c:v>19.684170000000002</c:v>
                </c:pt>
                <c:pt idx="11301">
                  <c:v>19.70224</c:v>
                </c:pt>
                <c:pt idx="11302">
                  <c:v>19.721019999999999</c:v>
                </c:pt>
                <c:pt idx="11303">
                  <c:v>19.739609999999999</c:v>
                </c:pt>
                <c:pt idx="11304">
                  <c:v>19.757989999999999</c:v>
                </c:pt>
                <c:pt idx="11305">
                  <c:v>19.77711</c:v>
                </c:pt>
                <c:pt idx="11306">
                  <c:v>19.795559999999998</c:v>
                </c:pt>
                <c:pt idx="11307">
                  <c:v>19.8142</c:v>
                </c:pt>
                <c:pt idx="11308">
                  <c:v>19.83239</c:v>
                </c:pt>
                <c:pt idx="11309">
                  <c:v>19.85182</c:v>
                </c:pt>
                <c:pt idx="11310">
                  <c:v>19.8721</c:v>
                </c:pt>
                <c:pt idx="11311">
                  <c:v>19.89199</c:v>
                </c:pt>
                <c:pt idx="11312">
                  <c:v>19.911940000000001</c:v>
                </c:pt>
                <c:pt idx="11313">
                  <c:v>19.931450000000002</c:v>
                </c:pt>
                <c:pt idx="11314">
                  <c:v>19.951540000000001</c:v>
                </c:pt>
                <c:pt idx="11315">
                  <c:v>19.971609999999998</c:v>
                </c:pt>
                <c:pt idx="11316">
                  <c:v>19.99174</c:v>
                </c:pt>
                <c:pt idx="11317">
                  <c:v>20.012810000000002</c:v>
                </c:pt>
                <c:pt idx="11318">
                  <c:v>20.03302</c:v>
                </c:pt>
                <c:pt idx="11319">
                  <c:v>20.053349999999998</c:v>
                </c:pt>
                <c:pt idx="11320">
                  <c:v>20.07367</c:v>
                </c:pt>
                <c:pt idx="11321">
                  <c:v>20.093</c:v>
                </c:pt>
                <c:pt idx="11322">
                  <c:v>20.11328</c:v>
                </c:pt>
                <c:pt idx="11323">
                  <c:v>20.133780000000002</c:v>
                </c:pt>
                <c:pt idx="11324">
                  <c:v>20.154340000000001</c:v>
                </c:pt>
                <c:pt idx="11325">
                  <c:v>20.175219999999999</c:v>
                </c:pt>
                <c:pt idx="11326">
                  <c:v>20.195139999999999</c:v>
                </c:pt>
                <c:pt idx="11327">
                  <c:v>20.214759999999998</c:v>
                </c:pt>
                <c:pt idx="11328">
                  <c:v>20.23565</c:v>
                </c:pt>
                <c:pt idx="11329">
                  <c:v>20.25619</c:v>
                </c:pt>
                <c:pt idx="11330">
                  <c:v>20.276479999999999</c:v>
                </c:pt>
                <c:pt idx="11331">
                  <c:v>20.297260000000001</c:v>
                </c:pt>
                <c:pt idx="11332">
                  <c:v>20.317419999999998</c:v>
                </c:pt>
                <c:pt idx="11333">
                  <c:v>20.337319999999998</c:v>
                </c:pt>
                <c:pt idx="11334">
                  <c:v>20.357320000000001</c:v>
                </c:pt>
                <c:pt idx="11335">
                  <c:v>20.378019999999999</c:v>
                </c:pt>
                <c:pt idx="11336">
                  <c:v>20.398409999999998</c:v>
                </c:pt>
                <c:pt idx="11337">
                  <c:v>20.41873</c:v>
                </c:pt>
                <c:pt idx="11338">
                  <c:v>20.439330000000002</c:v>
                </c:pt>
                <c:pt idx="11339">
                  <c:v>20.460519999999999</c:v>
                </c:pt>
                <c:pt idx="11340">
                  <c:v>20.481580000000001</c:v>
                </c:pt>
                <c:pt idx="11341">
                  <c:v>20.502469999999999</c:v>
                </c:pt>
                <c:pt idx="11342">
                  <c:v>20.522929999999999</c:v>
                </c:pt>
                <c:pt idx="11343">
                  <c:v>20.543510000000001</c:v>
                </c:pt>
                <c:pt idx="11344">
                  <c:v>20.56391</c:v>
                </c:pt>
                <c:pt idx="11345">
                  <c:v>20.58418</c:v>
                </c:pt>
                <c:pt idx="11346">
                  <c:v>20.604399999999998</c:v>
                </c:pt>
                <c:pt idx="11347">
                  <c:v>20.625299999999999</c:v>
                </c:pt>
                <c:pt idx="11348">
                  <c:v>20.646360000000001</c:v>
                </c:pt>
                <c:pt idx="11349">
                  <c:v>20.666679999999999</c:v>
                </c:pt>
                <c:pt idx="11350">
                  <c:v>20.687919999999998</c:v>
                </c:pt>
                <c:pt idx="11351">
                  <c:v>20.709109999999999</c:v>
                </c:pt>
                <c:pt idx="11352">
                  <c:v>20.729869999999998</c:v>
                </c:pt>
                <c:pt idx="11353">
                  <c:v>20.749310000000001</c:v>
                </c:pt>
                <c:pt idx="11354">
                  <c:v>20.768699999999999</c:v>
                </c:pt>
                <c:pt idx="11355">
                  <c:v>20.789110000000001</c:v>
                </c:pt>
                <c:pt idx="11356">
                  <c:v>20.809979999999999</c:v>
                </c:pt>
                <c:pt idx="11357">
                  <c:v>20.830880000000001</c:v>
                </c:pt>
                <c:pt idx="11358">
                  <c:v>20.851749999999999</c:v>
                </c:pt>
                <c:pt idx="11359">
                  <c:v>20.872</c:v>
                </c:pt>
                <c:pt idx="11360">
                  <c:v>20.89209</c:v>
                </c:pt>
                <c:pt idx="11361">
                  <c:v>20.912510000000001</c:v>
                </c:pt>
                <c:pt idx="11362">
                  <c:v>20.93329</c:v>
                </c:pt>
                <c:pt idx="11363">
                  <c:v>20.954249999999998</c:v>
                </c:pt>
                <c:pt idx="11364">
                  <c:v>20.97503</c:v>
                </c:pt>
                <c:pt idx="11365">
                  <c:v>20.99587</c:v>
                </c:pt>
                <c:pt idx="11366">
                  <c:v>21.016950000000001</c:v>
                </c:pt>
                <c:pt idx="11367">
                  <c:v>21.03745</c:v>
                </c:pt>
                <c:pt idx="11368">
                  <c:v>21.057960000000001</c:v>
                </c:pt>
                <c:pt idx="11369">
                  <c:v>21.078720000000001</c:v>
                </c:pt>
                <c:pt idx="11370">
                  <c:v>21.09966</c:v>
                </c:pt>
                <c:pt idx="11371">
                  <c:v>21.12106</c:v>
                </c:pt>
                <c:pt idx="11372">
                  <c:v>21.14265</c:v>
                </c:pt>
                <c:pt idx="11373">
                  <c:v>21.16452</c:v>
                </c:pt>
                <c:pt idx="11374">
                  <c:v>21.186419999999998</c:v>
                </c:pt>
                <c:pt idx="11375">
                  <c:v>21.208449999999999</c:v>
                </c:pt>
                <c:pt idx="11376">
                  <c:v>21.230080000000001</c:v>
                </c:pt>
                <c:pt idx="11377">
                  <c:v>21.251460000000002</c:v>
                </c:pt>
                <c:pt idx="11378">
                  <c:v>21.272829999999999</c:v>
                </c:pt>
                <c:pt idx="11379">
                  <c:v>21.293859999999999</c:v>
                </c:pt>
                <c:pt idx="11380">
                  <c:v>21.31532</c:v>
                </c:pt>
                <c:pt idx="11381">
                  <c:v>21.337039999999998</c:v>
                </c:pt>
                <c:pt idx="11382">
                  <c:v>21.35923</c:v>
                </c:pt>
                <c:pt idx="11383">
                  <c:v>21.3813</c:v>
                </c:pt>
                <c:pt idx="11384">
                  <c:v>21.40333</c:v>
                </c:pt>
                <c:pt idx="11385">
                  <c:v>21.425699999999999</c:v>
                </c:pt>
                <c:pt idx="11386">
                  <c:v>21.44876</c:v>
                </c:pt>
                <c:pt idx="11387">
                  <c:v>21.47128</c:v>
                </c:pt>
                <c:pt idx="11388">
                  <c:v>21.493020000000001</c:v>
                </c:pt>
                <c:pt idx="11389">
                  <c:v>21.515080000000001</c:v>
                </c:pt>
                <c:pt idx="11390">
                  <c:v>21.537130000000001</c:v>
                </c:pt>
                <c:pt idx="11391">
                  <c:v>21.559429999999999</c:v>
                </c:pt>
                <c:pt idx="11392">
                  <c:v>21.582090000000001</c:v>
                </c:pt>
                <c:pt idx="11393">
                  <c:v>21.604150000000001</c:v>
                </c:pt>
                <c:pt idx="11394">
                  <c:v>21.625910000000001</c:v>
                </c:pt>
                <c:pt idx="11395">
                  <c:v>21.64864</c:v>
                </c:pt>
                <c:pt idx="11396">
                  <c:v>21.671939999999999</c:v>
                </c:pt>
                <c:pt idx="11397">
                  <c:v>21.69415</c:v>
                </c:pt>
                <c:pt idx="11398">
                  <c:v>21.716259999999998</c:v>
                </c:pt>
                <c:pt idx="11399">
                  <c:v>21.739059999999998</c:v>
                </c:pt>
                <c:pt idx="11400">
                  <c:v>21.76125</c:v>
                </c:pt>
                <c:pt idx="11401">
                  <c:v>21.7837</c:v>
                </c:pt>
                <c:pt idx="11402">
                  <c:v>21.806439999999998</c:v>
                </c:pt>
                <c:pt idx="11403">
                  <c:v>21.82884</c:v>
                </c:pt>
                <c:pt idx="11404">
                  <c:v>21.851279999999999</c:v>
                </c:pt>
                <c:pt idx="11405">
                  <c:v>21.87351</c:v>
                </c:pt>
                <c:pt idx="11406">
                  <c:v>21.896270000000001</c:v>
                </c:pt>
                <c:pt idx="11407">
                  <c:v>21.919329999999999</c:v>
                </c:pt>
                <c:pt idx="11408">
                  <c:v>21.94266</c:v>
                </c:pt>
                <c:pt idx="11409">
                  <c:v>21.965969999999999</c:v>
                </c:pt>
                <c:pt idx="11410">
                  <c:v>21.988399999999999</c:v>
                </c:pt>
                <c:pt idx="11411">
                  <c:v>22.010380000000001</c:v>
                </c:pt>
                <c:pt idx="11412">
                  <c:v>22.03248</c:v>
                </c:pt>
                <c:pt idx="11413">
                  <c:v>22.054880000000001</c:v>
                </c:pt>
                <c:pt idx="11414">
                  <c:v>22.07752</c:v>
                </c:pt>
                <c:pt idx="11415">
                  <c:v>22.10023</c:v>
                </c:pt>
                <c:pt idx="11416">
                  <c:v>22.122710000000001</c:v>
                </c:pt>
                <c:pt idx="11417">
                  <c:v>22.144559999999998</c:v>
                </c:pt>
                <c:pt idx="11418">
                  <c:v>22.165679999999998</c:v>
                </c:pt>
                <c:pt idx="11419">
                  <c:v>22.187449999999998</c:v>
                </c:pt>
                <c:pt idx="11420">
                  <c:v>22.210329999999999</c:v>
                </c:pt>
                <c:pt idx="11421">
                  <c:v>22.232939999999999</c:v>
                </c:pt>
                <c:pt idx="11422">
                  <c:v>22.254490000000001</c:v>
                </c:pt>
                <c:pt idx="11423">
                  <c:v>22.275759999999998</c:v>
                </c:pt>
                <c:pt idx="11424">
                  <c:v>22.2972</c:v>
                </c:pt>
                <c:pt idx="11425">
                  <c:v>22.318960000000001</c:v>
                </c:pt>
                <c:pt idx="11426">
                  <c:v>22.34094</c:v>
                </c:pt>
                <c:pt idx="11427">
                  <c:v>22.363990000000001</c:v>
                </c:pt>
                <c:pt idx="11428">
                  <c:v>22.386600000000001</c:v>
                </c:pt>
                <c:pt idx="11429">
                  <c:v>22.409030000000001</c:v>
                </c:pt>
                <c:pt idx="11430">
                  <c:v>22.432320000000001</c:v>
                </c:pt>
                <c:pt idx="11431">
                  <c:v>22.45496</c:v>
                </c:pt>
                <c:pt idx="11432">
                  <c:v>22.477</c:v>
                </c:pt>
                <c:pt idx="11433">
                  <c:v>22.500109999999999</c:v>
                </c:pt>
                <c:pt idx="11434">
                  <c:v>22.522659999999998</c:v>
                </c:pt>
                <c:pt idx="11435">
                  <c:v>22.54496</c:v>
                </c:pt>
                <c:pt idx="11436">
                  <c:v>22.566579999999998</c:v>
                </c:pt>
                <c:pt idx="11437">
                  <c:v>22.589120000000001</c:v>
                </c:pt>
                <c:pt idx="11438">
                  <c:v>22.6114</c:v>
                </c:pt>
                <c:pt idx="11439">
                  <c:v>22.633469999999999</c:v>
                </c:pt>
                <c:pt idx="11440">
                  <c:v>22.655290000000001</c:v>
                </c:pt>
                <c:pt idx="11441">
                  <c:v>22.677900000000001</c:v>
                </c:pt>
                <c:pt idx="11442">
                  <c:v>22.699850000000001</c:v>
                </c:pt>
                <c:pt idx="11443">
                  <c:v>22.72269</c:v>
                </c:pt>
                <c:pt idx="11444">
                  <c:v>22.744540000000001</c:v>
                </c:pt>
                <c:pt idx="11445">
                  <c:v>22.765910000000002</c:v>
                </c:pt>
                <c:pt idx="11446">
                  <c:v>22.787710000000001</c:v>
                </c:pt>
                <c:pt idx="11447">
                  <c:v>22.80902</c:v>
                </c:pt>
                <c:pt idx="11448">
                  <c:v>22.831050000000001</c:v>
                </c:pt>
                <c:pt idx="11449">
                  <c:v>22.851949999999999</c:v>
                </c:pt>
                <c:pt idx="11450">
                  <c:v>22.873930000000001</c:v>
                </c:pt>
                <c:pt idx="11451">
                  <c:v>22.896139999999999</c:v>
                </c:pt>
                <c:pt idx="11452">
                  <c:v>22.917290000000001</c:v>
                </c:pt>
                <c:pt idx="11453">
                  <c:v>22.938759999999998</c:v>
                </c:pt>
                <c:pt idx="11454">
                  <c:v>22.960270000000001</c:v>
                </c:pt>
                <c:pt idx="11455">
                  <c:v>22.981390000000001</c:v>
                </c:pt>
                <c:pt idx="11456">
                  <c:v>23.00178</c:v>
                </c:pt>
                <c:pt idx="11457">
                  <c:v>23.02225</c:v>
                </c:pt>
                <c:pt idx="11458">
                  <c:v>23.04327</c:v>
                </c:pt>
                <c:pt idx="11459">
                  <c:v>23.064409999999999</c:v>
                </c:pt>
                <c:pt idx="11460">
                  <c:v>23.086099999999998</c:v>
                </c:pt>
                <c:pt idx="11461">
                  <c:v>23.10791</c:v>
                </c:pt>
                <c:pt idx="11462">
                  <c:v>23.129840000000002</c:v>
                </c:pt>
                <c:pt idx="11463">
                  <c:v>23.151330000000002</c:v>
                </c:pt>
                <c:pt idx="11464">
                  <c:v>23.173780000000001</c:v>
                </c:pt>
                <c:pt idx="11465">
                  <c:v>23.194949999999999</c:v>
                </c:pt>
                <c:pt idx="11466">
                  <c:v>23.216080000000002</c:v>
                </c:pt>
                <c:pt idx="11467">
                  <c:v>23.237120000000001</c:v>
                </c:pt>
                <c:pt idx="11468">
                  <c:v>23.256879999999999</c:v>
                </c:pt>
                <c:pt idx="11469">
                  <c:v>23.277380000000001</c:v>
                </c:pt>
                <c:pt idx="11470">
                  <c:v>23.298190000000002</c:v>
                </c:pt>
                <c:pt idx="11471">
                  <c:v>23.319299999999998</c:v>
                </c:pt>
                <c:pt idx="11472">
                  <c:v>23.340720000000001</c:v>
                </c:pt>
                <c:pt idx="11473">
                  <c:v>23.361930000000001</c:v>
                </c:pt>
                <c:pt idx="11474">
                  <c:v>23.382809999999999</c:v>
                </c:pt>
                <c:pt idx="11475">
                  <c:v>23.403870000000001</c:v>
                </c:pt>
                <c:pt idx="11476">
                  <c:v>23.424669999999999</c:v>
                </c:pt>
                <c:pt idx="11477">
                  <c:v>23.445489999999999</c:v>
                </c:pt>
                <c:pt idx="11478">
                  <c:v>23.466239999999999</c:v>
                </c:pt>
                <c:pt idx="11479">
                  <c:v>23.48685</c:v>
                </c:pt>
                <c:pt idx="11480">
                  <c:v>23.506740000000001</c:v>
                </c:pt>
                <c:pt idx="11481">
                  <c:v>23.526389999999999</c:v>
                </c:pt>
                <c:pt idx="11482">
                  <c:v>23.545179999999998</c:v>
                </c:pt>
                <c:pt idx="11483">
                  <c:v>23.563089999999999</c:v>
                </c:pt>
                <c:pt idx="11484">
                  <c:v>23.582809999999998</c:v>
                </c:pt>
                <c:pt idx="11485">
                  <c:v>23.603429999999999</c:v>
                </c:pt>
                <c:pt idx="11486">
                  <c:v>23.623010000000001</c:v>
                </c:pt>
                <c:pt idx="11487">
                  <c:v>23.642410000000002</c:v>
                </c:pt>
                <c:pt idx="11488">
                  <c:v>23.662210000000002</c:v>
                </c:pt>
                <c:pt idx="11489">
                  <c:v>23.682310000000001</c:v>
                </c:pt>
                <c:pt idx="11490">
                  <c:v>23.701599999999999</c:v>
                </c:pt>
                <c:pt idx="11491">
                  <c:v>23.72034</c:v>
                </c:pt>
                <c:pt idx="11492">
                  <c:v>23.73996</c:v>
                </c:pt>
                <c:pt idx="11493">
                  <c:v>23.759699999999999</c:v>
                </c:pt>
                <c:pt idx="11494">
                  <c:v>23.78012</c:v>
                </c:pt>
                <c:pt idx="11495">
                  <c:v>23.801629999999999</c:v>
                </c:pt>
                <c:pt idx="11496">
                  <c:v>23.820789999999999</c:v>
                </c:pt>
                <c:pt idx="11497">
                  <c:v>23.84159</c:v>
                </c:pt>
                <c:pt idx="11498">
                  <c:v>23.86121</c:v>
                </c:pt>
                <c:pt idx="11499">
                  <c:v>23.88157</c:v>
                </c:pt>
                <c:pt idx="11500">
                  <c:v>23.901240000000001</c:v>
                </c:pt>
                <c:pt idx="11501">
                  <c:v>23.921119999999998</c:v>
                </c:pt>
                <c:pt idx="11502">
                  <c:v>23.9404</c:v>
                </c:pt>
                <c:pt idx="11503">
                  <c:v>23.959299999999999</c:v>
                </c:pt>
                <c:pt idx="11504">
                  <c:v>23.9788</c:v>
                </c:pt>
                <c:pt idx="11505">
                  <c:v>23.998609999999999</c:v>
                </c:pt>
                <c:pt idx="11506">
                  <c:v>24.018719999999998</c:v>
                </c:pt>
                <c:pt idx="11507">
                  <c:v>24.039100000000001</c:v>
                </c:pt>
                <c:pt idx="11508">
                  <c:v>24.057729999999999</c:v>
                </c:pt>
                <c:pt idx="11509">
                  <c:v>24.076180000000001</c:v>
                </c:pt>
                <c:pt idx="11510">
                  <c:v>24.09449</c:v>
                </c:pt>
                <c:pt idx="11511">
                  <c:v>24.114339999999999</c:v>
                </c:pt>
                <c:pt idx="11512">
                  <c:v>24.133089999999999</c:v>
                </c:pt>
                <c:pt idx="11513">
                  <c:v>24.152809999999999</c:v>
                </c:pt>
                <c:pt idx="11514">
                  <c:v>24.171520000000001</c:v>
                </c:pt>
                <c:pt idx="11515">
                  <c:v>24.190840000000001</c:v>
                </c:pt>
                <c:pt idx="11516">
                  <c:v>24.210149999999999</c:v>
                </c:pt>
                <c:pt idx="11517">
                  <c:v>24.22871</c:v>
                </c:pt>
                <c:pt idx="11518">
                  <c:v>24.247779999999999</c:v>
                </c:pt>
                <c:pt idx="11519">
                  <c:v>24.26641</c:v>
                </c:pt>
                <c:pt idx="11520">
                  <c:v>24.285419999999998</c:v>
                </c:pt>
                <c:pt idx="11521">
                  <c:v>24.303789999999999</c:v>
                </c:pt>
                <c:pt idx="11522">
                  <c:v>24.322569999999999</c:v>
                </c:pt>
                <c:pt idx="11523">
                  <c:v>24.341439999999999</c:v>
                </c:pt>
                <c:pt idx="11524">
                  <c:v>24.359919999999999</c:v>
                </c:pt>
                <c:pt idx="11525">
                  <c:v>24.377659999999999</c:v>
                </c:pt>
                <c:pt idx="11526">
                  <c:v>24.39629</c:v>
                </c:pt>
                <c:pt idx="11527">
                  <c:v>24.414549999999998</c:v>
                </c:pt>
                <c:pt idx="11528">
                  <c:v>24.431889999999999</c:v>
                </c:pt>
                <c:pt idx="11529">
                  <c:v>24.449750000000002</c:v>
                </c:pt>
                <c:pt idx="11530">
                  <c:v>24.467120000000001</c:v>
                </c:pt>
                <c:pt idx="11531">
                  <c:v>24.48602</c:v>
                </c:pt>
                <c:pt idx="11532">
                  <c:v>24.503489999999999</c:v>
                </c:pt>
                <c:pt idx="11533">
                  <c:v>24.520700000000001</c:v>
                </c:pt>
                <c:pt idx="11534">
                  <c:v>24.53886</c:v>
                </c:pt>
                <c:pt idx="11535">
                  <c:v>24.555350000000001</c:v>
                </c:pt>
                <c:pt idx="11536">
                  <c:v>24.573820000000001</c:v>
                </c:pt>
                <c:pt idx="11537">
                  <c:v>24.590409999999999</c:v>
                </c:pt>
                <c:pt idx="11538">
                  <c:v>24.608149999999998</c:v>
                </c:pt>
                <c:pt idx="11539">
                  <c:v>24.62471</c:v>
                </c:pt>
                <c:pt idx="11540">
                  <c:v>24.64245</c:v>
                </c:pt>
                <c:pt idx="11541">
                  <c:v>24.660430000000002</c:v>
                </c:pt>
                <c:pt idx="11542">
                  <c:v>24.67737</c:v>
                </c:pt>
                <c:pt idx="11543">
                  <c:v>24.69331</c:v>
                </c:pt>
                <c:pt idx="11544">
                  <c:v>24.70919</c:v>
                </c:pt>
                <c:pt idx="11545">
                  <c:v>24.724270000000001</c:v>
                </c:pt>
                <c:pt idx="11546">
                  <c:v>24.738309999999998</c:v>
                </c:pt>
                <c:pt idx="11547">
                  <c:v>24.752410000000001</c:v>
                </c:pt>
                <c:pt idx="11548">
                  <c:v>24.767890000000001</c:v>
                </c:pt>
                <c:pt idx="11549">
                  <c:v>24.783909999999999</c:v>
                </c:pt>
                <c:pt idx="11550">
                  <c:v>24.799659999999999</c:v>
                </c:pt>
                <c:pt idx="11551">
                  <c:v>24.815390000000001</c:v>
                </c:pt>
                <c:pt idx="11552">
                  <c:v>24.831420000000001</c:v>
                </c:pt>
                <c:pt idx="11553">
                  <c:v>24.847919999999998</c:v>
                </c:pt>
                <c:pt idx="11554">
                  <c:v>24.862860000000001</c:v>
                </c:pt>
                <c:pt idx="11555">
                  <c:v>24.87811</c:v>
                </c:pt>
                <c:pt idx="11556">
                  <c:v>24.89453</c:v>
                </c:pt>
                <c:pt idx="11557">
                  <c:v>24.911059999999999</c:v>
                </c:pt>
                <c:pt idx="11558">
                  <c:v>24.92747</c:v>
                </c:pt>
                <c:pt idx="11559">
                  <c:v>24.943750000000001</c:v>
                </c:pt>
                <c:pt idx="11560">
                  <c:v>24.959949999999999</c:v>
                </c:pt>
                <c:pt idx="11561">
                  <c:v>24.975200000000001</c:v>
                </c:pt>
                <c:pt idx="11562">
                  <c:v>24.990110000000001</c:v>
                </c:pt>
                <c:pt idx="11563">
                  <c:v>25.005040000000001</c:v>
                </c:pt>
                <c:pt idx="11564">
                  <c:v>25.019549999999999</c:v>
                </c:pt>
                <c:pt idx="11565">
                  <c:v>25.033149999999999</c:v>
                </c:pt>
                <c:pt idx="11566">
                  <c:v>25.047609999999999</c:v>
                </c:pt>
                <c:pt idx="11567">
                  <c:v>25.061579999999999</c:v>
                </c:pt>
                <c:pt idx="11568">
                  <c:v>25.076160000000002</c:v>
                </c:pt>
                <c:pt idx="11569">
                  <c:v>25.0899</c:v>
                </c:pt>
                <c:pt idx="11570">
                  <c:v>25.10324</c:v>
                </c:pt>
                <c:pt idx="11571">
                  <c:v>25.116790000000002</c:v>
                </c:pt>
                <c:pt idx="11572">
                  <c:v>25.13111</c:v>
                </c:pt>
                <c:pt idx="11573">
                  <c:v>25.143910000000002</c:v>
                </c:pt>
                <c:pt idx="11574">
                  <c:v>25.15719</c:v>
                </c:pt>
                <c:pt idx="11575">
                  <c:v>25.17107</c:v>
                </c:pt>
                <c:pt idx="11576">
                  <c:v>25.183900000000001</c:v>
                </c:pt>
                <c:pt idx="11577">
                  <c:v>25.1966</c:v>
                </c:pt>
                <c:pt idx="11578">
                  <c:v>25.20937</c:v>
                </c:pt>
                <c:pt idx="11579">
                  <c:v>25.222049999999999</c:v>
                </c:pt>
                <c:pt idx="11580">
                  <c:v>25.235279999999999</c:v>
                </c:pt>
                <c:pt idx="11581">
                  <c:v>25.24719</c:v>
                </c:pt>
                <c:pt idx="11582">
                  <c:v>25.259899999999998</c:v>
                </c:pt>
                <c:pt idx="11583">
                  <c:v>25.27271</c:v>
                </c:pt>
                <c:pt idx="11584">
                  <c:v>25.284790000000001</c:v>
                </c:pt>
                <c:pt idx="11585">
                  <c:v>25.297920000000001</c:v>
                </c:pt>
                <c:pt idx="11586">
                  <c:v>25.309529999999999</c:v>
                </c:pt>
                <c:pt idx="11587">
                  <c:v>25.321909999999999</c:v>
                </c:pt>
                <c:pt idx="11588">
                  <c:v>25.334099999999999</c:v>
                </c:pt>
                <c:pt idx="11589">
                  <c:v>25.347020000000001</c:v>
                </c:pt>
                <c:pt idx="11590">
                  <c:v>25.359169999999999</c:v>
                </c:pt>
                <c:pt idx="11591">
                  <c:v>25.370719999999999</c:v>
                </c:pt>
                <c:pt idx="11592">
                  <c:v>25.382200000000001</c:v>
                </c:pt>
                <c:pt idx="11593">
                  <c:v>25.393619999999999</c:v>
                </c:pt>
                <c:pt idx="11594">
                  <c:v>25.405750000000001</c:v>
                </c:pt>
                <c:pt idx="11595">
                  <c:v>25.41743</c:v>
                </c:pt>
                <c:pt idx="11596">
                  <c:v>25.429880000000001</c:v>
                </c:pt>
                <c:pt idx="11597">
                  <c:v>25.441690000000001</c:v>
                </c:pt>
                <c:pt idx="11598">
                  <c:v>25.453140000000001</c:v>
                </c:pt>
                <c:pt idx="11599">
                  <c:v>25.464130000000001</c:v>
                </c:pt>
                <c:pt idx="11600">
                  <c:v>25.474350000000001</c:v>
                </c:pt>
                <c:pt idx="11601">
                  <c:v>25.485099999999999</c:v>
                </c:pt>
                <c:pt idx="11602">
                  <c:v>25.49625</c:v>
                </c:pt>
                <c:pt idx="11603">
                  <c:v>25.507739999999998</c:v>
                </c:pt>
                <c:pt idx="11604">
                  <c:v>25.519480000000001</c:v>
                </c:pt>
                <c:pt idx="11605">
                  <c:v>25.529859999999999</c:v>
                </c:pt>
                <c:pt idx="11606">
                  <c:v>25.53912</c:v>
                </c:pt>
                <c:pt idx="11607">
                  <c:v>25.548909999999999</c:v>
                </c:pt>
                <c:pt idx="11608">
                  <c:v>25.558810000000001</c:v>
                </c:pt>
                <c:pt idx="11609">
                  <c:v>25.569469999999999</c:v>
                </c:pt>
                <c:pt idx="11610">
                  <c:v>25.578700000000001</c:v>
                </c:pt>
                <c:pt idx="11611">
                  <c:v>25.587569999999999</c:v>
                </c:pt>
                <c:pt idx="11612">
                  <c:v>25.59721</c:v>
                </c:pt>
                <c:pt idx="11613">
                  <c:v>25.60614</c:v>
                </c:pt>
                <c:pt idx="11614">
                  <c:v>25.614830000000001</c:v>
                </c:pt>
                <c:pt idx="11615">
                  <c:v>25.624680000000001</c:v>
                </c:pt>
                <c:pt idx="11616">
                  <c:v>25.634840000000001</c:v>
                </c:pt>
                <c:pt idx="11617">
                  <c:v>25.644490000000001</c:v>
                </c:pt>
                <c:pt idx="11618">
                  <c:v>25.653549999999999</c:v>
                </c:pt>
                <c:pt idx="11619">
                  <c:v>25.663049999999998</c:v>
                </c:pt>
                <c:pt idx="11620">
                  <c:v>25.673459999999999</c:v>
                </c:pt>
                <c:pt idx="11621">
                  <c:v>25.68262</c:v>
                </c:pt>
                <c:pt idx="11622">
                  <c:v>25.69069</c:v>
                </c:pt>
                <c:pt idx="11623">
                  <c:v>25.699929999999998</c:v>
                </c:pt>
                <c:pt idx="11624">
                  <c:v>25.709489999999999</c:v>
                </c:pt>
                <c:pt idx="11625">
                  <c:v>25.718229999999998</c:v>
                </c:pt>
                <c:pt idx="11626">
                  <c:v>25.72653</c:v>
                </c:pt>
                <c:pt idx="11627">
                  <c:v>25.734719999999999</c:v>
                </c:pt>
                <c:pt idx="11628">
                  <c:v>25.743659999999998</c:v>
                </c:pt>
                <c:pt idx="11629">
                  <c:v>25.752849999999999</c:v>
                </c:pt>
                <c:pt idx="11630">
                  <c:v>25.760760000000001</c:v>
                </c:pt>
                <c:pt idx="11631">
                  <c:v>25.76848</c:v>
                </c:pt>
                <c:pt idx="11632">
                  <c:v>25.775839999999999</c:v>
                </c:pt>
                <c:pt idx="11633">
                  <c:v>25.78349</c:v>
                </c:pt>
                <c:pt idx="11634">
                  <c:v>25.791550000000001</c:v>
                </c:pt>
                <c:pt idx="11635">
                  <c:v>25.798690000000001</c:v>
                </c:pt>
                <c:pt idx="11636">
                  <c:v>25.805859999999999</c:v>
                </c:pt>
                <c:pt idx="11637">
                  <c:v>25.81324</c:v>
                </c:pt>
                <c:pt idx="11638">
                  <c:v>25.820150000000002</c:v>
                </c:pt>
                <c:pt idx="11639">
                  <c:v>25.826509999999999</c:v>
                </c:pt>
                <c:pt idx="11640">
                  <c:v>25.8339</c:v>
                </c:pt>
                <c:pt idx="11641">
                  <c:v>25.842030000000001</c:v>
                </c:pt>
                <c:pt idx="11642">
                  <c:v>25.849450000000001</c:v>
                </c:pt>
                <c:pt idx="11643">
                  <c:v>25.857140000000001</c:v>
                </c:pt>
                <c:pt idx="11644">
                  <c:v>25.864100000000001</c:v>
                </c:pt>
                <c:pt idx="11645">
                  <c:v>25.870339999999999</c:v>
                </c:pt>
                <c:pt idx="11646">
                  <c:v>25.876460000000002</c:v>
                </c:pt>
                <c:pt idx="11647">
                  <c:v>25.882100000000001</c:v>
                </c:pt>
                <c:pt idx="11648">
                  <c:v>25.887879999999999</c:v>
                </c:pt>
                <c:pt idx="11649">
                  <c:v>25.89367</c:v>
                </c:pt>
                <c:pt idx="11650">
                  <c:v>25.900490000000001</c:v>
                </c:pt>
                <c:pt idx="11651">
                  <c:v>25.906880000000001</c:v>
                </c:pt>
                <c:pt idx="11652">
                  <c:v>25.912030000000001</c:v>
                </c:pt>
                <c:pt idx="11653">
                  <c:v>25.916219999999999</c:v>
                </c:pt>
                <c:pt idx="11654">
                  <c:v>25.921199999999999</c:v>
                </c:pt>
                <c:pt idx="11655">
                  <c:v>25.926649999999999</c:v>
                </c:pt>
                <c:pt idx="11656">
                  <c:v>25.932469999999999</c:v>
                </c:pt>
                <c:pt idx="11657">
                  <c:v>25.938179999999999</c:v>
                </c:pt>
                <c:pt idx="11658">
                  <c:v>25.943200000000001</c:v>
                </c:pt>
                <c:pt idx="11659">
                  <c:v>25.948250000000002</c:v>
                </c:pt>
                <c:pt idx="11660">
                  <c:v>25.953130000000002</c:v>
                </c:pt>
                <c:pt idx="11661">
                  <c:v>25.9572</c:v>
                </c:pt>
                <c:pt idx="11662">
                  <c:v>25.960809999999999</c:v>
                </c:pt>
                <c:pt idx="11663">
                  <c:v>25.96538</c:v>
                </c:pt>
                <c:pt idx="11664">
                  <c:v>25.97017</c:v>
                </c:pt>
                <c:pt idx="11665">
                  <c:v>25.974329999999998</c:v>
                </c:pt>
                <c:pt idx="11666">
                  <c:v>25.977399999999999</c:v>
                </c:pt>
                <c:pt idx="11667">
                  <c:v>25.98047</c:v>
                </c:pt>
                <c:pt idx="11668">
                  <c:v>25.98432</c:v>
                </c:pt>
                <c:pt idx="11669">
                  <c:v>25.98762</c:v>
                </c:pt>
                <c:pt idx="11670">
                  <c:v>25.989940000000001</c:v>
                </c:pt>
                <c:pt idx="11671">
                  <c:v>25.993079999999999</c:v>
                </c:pt>
                <c:pt idx="11672">
                  <c:v>25.997070000000001</c:v>
                </c:pt>
                <c:pt idx="11673">
                  <c:v>26.000599999999999</c:v>
                </c:pt>
                <c:pt idx="11674">
                  <c:v>26.003710000000002</c:v>
                </c:pt>
                <c:pt idx="11675">
                  <c:v>26.006779999999999</c:v>
                </c:pt>
                <c:pt idx="11676">
                  <c:v>26.00976</c:v>
                </c:pt>
                <c:pt idx="11677">
                  <c:v>26.01258</c:v>
                </c:pt>
                <c:pt idx="11678">
                  <c:v>26.015270000000001</c:v>
                </c:pt>
                <c:pt idx="11679">
                  <c:v>26.017959999999999</c:v>
                </c:pt>
                <c:pt idx="11680">
                  <c:v>26.021850000000001</c:v>
                </c:pt>
                <c:pt idx="11681">
                  <c:v>26.025500000000001</c:v>
                </c:pt>
                <c:pt idx="11682">
                  <c:v>26.027550000000002</c:v>
                </c:pt>
                <c:pt idx="11683">
                  <c:v>26.03004</c:v>
                </c:pt>
                <c:pt idx="11684">
                  <c:v>26.031870000000001</c:v>
                </c:pt>
                <c:pt idx="11685">
                  <c:v>26.0349</c:v>
                </c:pt>
                <c:pt idx="11686">
                  <c:v>26.037780000000001</c:v>
                </c:pt>
                <c:pt idx="11687">
                  <c:v>26.04035</c:v>
                </c:pt>
                <c:pt idx="11688">
                  <c:v>26.04269</c:v>
                </c:pt>
                <c:pt idx="11689">
                  <c:v>26.04487</c:v>
                </c:pt>
                <c:pt idx="11690">
                  <c:v>26.046489999999999</c:v>
                </c:pt>
                <c:pt idx="11691">
                  <c:v>26.047280000000001</c:v>
                </c:pt>
                <c:pt idx="11692">
                  <c:v>26.04852</c:v>
                </c:pt>
                <c:pt idx="11693">
                  <c:v>26.050360000000001</c:v>
                </c:pt>
                <c:pt idx="11694">
                  <c:v>26.051950000000001</c:v>
                </c:pt>
                <c:pt idx="11695">
                  <c:v>26.053809999999999</c:v>
                </c:pt>
                <c:pt idx="11696">
                  <c:v>26.055599999999998</c:v>
                </c:pt>
                <c:pt idx="11697">
                  <c:v>26.057549999999999</c:v>
                </c:pt>
                <c:pt idx="11698">
                  <c:v>26.05959</c:v>
                </c:pt>
                <c:pt idx="11699">
                  <c:v>26.06137</c:v>
                </c:pt>
                <c:pt idx="11700">
                  <c:v>26.0624</c:v>
                </c:pt>
                <c:pt idx="11701">
                  <c:v>26.062889999999999</c:v>
                </c:pt>
                <c:pt idx="11702">
                  <c:v>26.063759999999998</c:v>
                </c:pt>
                <c:pt idx="11703">
                  <c:v>26.06484</c:v>
                </c:pt>
                <c:pt idx="11704">
                  <c:v>26.065899999999999</c:v>
                </c:pt>
                <c:pt idx="11705">
                  <c:v>26.066649999999999</c:v>
                </c:pt>
                <c:pt idx="11706">
                  <c:v>26.067489999999999</c:v>
                </c:pt>
                <c:pt idx="11707">
                  <c:v>26.068010000000001</c:v>
                </c:pt>
                <c:pt idx="11708">
                  <c:v>26.068650000000002</c:v>
                </c:pt>
                <c:pt idx="11709">
                  <c:v>26.069579999999998</c:v>
                </c:pt>
                <c:pt idx="11710">
                  <c:v>26.069520000000001</c:v>
                </c:pt>
                <c:pt idx="11711">
                  <c:v>26.070589999999999</c:v>
                </c:pt>
                <c:pt idx="11712">
                  <c:v>26.07225</c:v>
                </c:pt>
                <c:pt idx="11713">
                  <c:v>26.073180000000001</c:v>
                </c:pt>
                <c:pt idx="11714">
                  <c:v>26.074010000000001</c:v>
                </c:pt>
                <c:pt idx="11715">
                  <c:v>26.074839999999998</c:v>
                </c:pt>
                <c:pt idx="11716">
                  <c:v>26.075949999999999</c:v>
                </c:pt>
                <c:pt idx="11717">
                  <c:v>26.076450000000001</c:v>
                </c:pt>
                <c:pt idx="11718">
                  <c:v>26.076370000000001</c:v>
                </c:pt>
                <c:pt idx="11719">
                  <c:v>26.076650000000001</c:v>
                </c:pt>
                <c:pt idx="11720">
                  <c:v>26.07647</c:v>
                </c:pt>
                <c:pt idx="11721">
                  <c:v>26.076329999999999</c:v>
                </c:pt>
                <c:pt idx="11722">
                  <c:v>26.0761</c:v>
                </c:pt>
                <c:pt idx="11723">
                  <c:v>26.07545</c:v>
                </c:pt>
                <c:pt idx="11724">
                  <c:v>26.074760000000001</c:v>
                </c:pt>
                <c:pt idx="11725">
                  <c:v>26.074120000000001</c:v>
                </c:pt>
                <c:pt idx="11726">
                  <c:v>26.07357</c:v>
                </c:pt>
                <c:pt idx="11727">
                  <c:v>26.073840000000001</c:v>
                </c:pt>
                <c:pt idx="11728">
                  <c:v>26.073720000000002</c:v>
                </c:pt>
                <c:pt idx="11729">
                  <c:v>26.073119999999999</c:v>
                </c:pt>
                <c:pt idx="11730">
                  <c:v>26.071829999999999</c:v>
                </c:pt>
                <c:pt idx="11731">
                  <c:v>26.07103</c:v>
                </c:pt>
                <c:pt idx="11732">
                  <c:v>26.070699999999999</c:v>
                </c:pt>
                <c:pt idx="11733">
                  <c:v>26.06945</c:v>
                </c:pt>
                <c:pt idx="11734">
                  <c:v>26.069099999999999</c:v>
                </c:pt>
                <c:pt idx="11735">
                  <c:v>26.067730000000001</c:v>
                </c:pt>
                <c:pt idx="11736">
                  <c:v>26.066320000000001</c:v>
                </c:pt>
                <c:pt idx="11737">
                  <c:v>26.065570000000001</c:v>
                </c:pt>
                <c:pt idx="11738">
                  <c:v>26.065049999999999</c:v>
                </c:pt>
                <c:pt idx="11739">
                  <c:v>26.06446</c:v>
                </c:pt>
                <c:pt idx="11740">
                  <c:v>26.063780000000001</c:v>
                </c:pt>
                <c:pt idx="11741">
                  <c:v>26.062639999999998</c:v>
                </c:pt>
                <c:pt idx="11742">
                  <c:v>26.06127</c:v>
                </c:pt>
                <c:pt idx="11743">
                  <c:v>26.05939</c:v>
                </c:pt>
                <c:pt idx="11744">
                  <c:v>26.056840000000001</c:v>
                </c:pt>
                <c:pt idx="11745">
                  <c:v>26.055399999999999</c:v>
                </c:pt>
                <c:pt idx="11746">
                  <c:v>26.05358</c:v>
                </c:pt>
                <c:pt idx="11747">
                  <c:v>26.051300000000001</c:v>
                </c:pt>
                <c:pt idx="11748">
                  <c:v>26.049289999999999</c:v>
                </c:pt>
                <c:pt idx="11749">
                  <c:v>26.046669999999999</c:v>
                </c:pt>
                <c:pt idx="11750">
                  <c:v>26.044730000000001</c:v>
                </c:pt>
                <c:pt idx="11751">
                  <c:v>26.043679999999998</c:v>
                </c:pt>
                <c:pt idx="11752">
                  <c:v>26.042210000000001</c:v>
                </c:pt>
                <c:pt idx="11753">
                  <c:v>26.0413</c:v>
                </c:pt>
                <c:pt idx="11754">
                  <c:v>26.040610000000001</c:v>
                </c:pt>
                <c:pt idx="11755">
                  <c:v>26.03782</c:v>
                </c:pt>
                <c:pt idx="11756">
                  <c:v>26.035730000000001</c:v>
                </c:pt>
                <c:pt idx="11757">
                  <c:v>26.033329999999999</c:v>
                </c:pt>
                <c:pt idx="11758">
                  <c:v>26.03125</c:v>
                </c:pt>
                <c:pt idx="11759">
                  <c:v>26.029440000000001</c:v>
                </c:pt>
                <c:pt idx="11760">
                  <c:v>26.027100000000001</c:v>
                </c:pt>
                <c:pt idx="11761">
                  <c:v>26.024629999999998</c:v>
                </c:pt>
                <c:pt idx="11762">
                  <c:v>26.020990000000001</c:v>
                </c:pt>
                <c:pt idx="11763">
                  <c:v>26.018830000000001</c:v>
                </c:pt>
                <c:pt idx="11764">
                  <c:v>26.01606</c:v>
                </c:pt>
                <c:pt idx="11765">
                  <c:v>26.01322</c:v>
                </c:pt>
                <c:pt idx="11766">
                  <c:v>26.010349999999999</c:v>
                </c:pt>
                <c:pt idx="11767">
                  <c:v>26.007670000000001</c:v>
                </c:pt>
                <c:pt idx="11768">
                  <c:v>26.005479999999999</c:v>
                </c:pt>
                <c:pt idx="11769">
                  <c:v>26.003340000000001</c:v>
                </c:pt>
                <c:pt idx="11770">
                  <c:v>26.001169999999998</c:v>
                </c:pt>
                <c:pt idx="11771">
                  <c:v>25.999220000000001</c:v>
                </c:pt>
                <c:pt idx="11772">
                  <c:v>25.996490000000001</c:v>
                </c:pt>
                <c:pt idx="11773">
                  <c:v>25.993480000000002</c:v>
                </c:pt>
                <c:pt idx="11774">
                  <c:v>25.990549999999999</c:v>
                </c:pt>
                <c:pt idx="11775">
                  <c:v>25.98826</c:v>
                </c:pt>
                <c:pt idx="11776">
                  <c:v>25.985810000000001</c:v>
                </c:pt>
                <c:pt idx="11777">
                  <c:v>25.982479999999999</c:v>
                </c:pt>
                <c:pt idx="11778">
                  <c:v>25.979320000000001</c:v>
                </c:pt>
                <c:pt idx="11779">
                  <c:v>25.975840000000002</c:v>
                </c:pt>
                <c:pt idx="11780">
                  <c:v>25.972529999999999</c:v>
                </c:pt>
                <c:pt idx="11781">
                  <c:v>25.97016</c:v>
                </c:pt>
                <c:pt idx="11782">
                  <c:v>25.967420000000001</c:v>
                </c:pt>
                <c:pt idx="11783">
                  <c:v>25.96564</c:v>
                </c:pt>
                <c:pt idx="11784">
                  <c:v>25.9621</c:v>
                </c:pt>
                <c:pt idx="11785">
                  <c:v>25.95853</c:v>
                </c:pt>
                <c:pt idx="11786">
                  <c:v>25.956150000000001</c:v>
                </c:pt>
                <c:pt idx="11787">
                  <c:v>25.95355</c:v>
                </c:pt>
                <c:pt idx="11788">
                  <c:v>25.949860000000001</c:v>
                </c:pt>
                <c:pt idx="11789">
                  <c:v>25.945900000000002</c:v>
                </c:pt>
                <c:pt idx="11790">
                  <c:v>25.943010000000001</c:v>
                </c:pt>
                <c:pt idx="11791">
                  <c:v>25.9405</c:v>
                </c:pt>
                <c:pt idx="11792">
                  <c:v>25.937909999999999</c:v>
                </c:pt>
                <c:pt idx="11793">
                  <c:v>25.935890000000001</c:v>
                </c:pt>
                <c:pt idx="11794">
                  <c:v>25.933969999999999</c:v>
                </c:pt>
                <c:pt idx="11795">
                  <c:v>25.93036</c:v>
                </c:pt>
                <c:pt idx="11796">
                  <c:v>25.92747</c:v>
                </c:pt>
                <c:pt idx="11797">
                  <c:v>25.924759999999999</c:v>
                </c:pt>
                <c:pt idx="11798">
                  <c:v>25.922750000000001</c:v>
                </c:pt>
                <c:pt idx="11799">
                  <c:v>25.92107</c:v>
                </c:pt>
                <c:pt idx="11800">
                  <c:v>25.91873</c:v>
                </c:pt>
                <c:pt idx="11801">
                  <c:v>25.91499</c:v>
                </c:pt>
                <c:pt idx="11802">
                  <c:v>25.911580000000001</c:v>
                </c:pt>
                <c:pt idx="11803">
                  <c:v>25.908359999999998</c:v>
                </c:pt>
                <c:pt idx="11804">
                  <c:v>25.904330000000002</c:v>
                </c:pt>
                <c:pt idx="11805">
                  <c:v>25.901440000000001</c:v>
                </c:pt>
                <c:pt idx="11806">
                  <c:v>25.89866</c:v>
                </c:pt>
                <c:pt idx="11807">
                  <c:v>25.895510000000002</c:v>
                </c:pt>
                <c:pt idx="11808">
                  <c:v>25.891960000000001</c:v>
                </c:pt>
                <c:pt idx="11809">
                  <c:v>25.887589999999999</c:v>
                </c:pt>
                <c:pt idx="11810">
                  <c:v>25.883559999999999</c:v>
                </c:pt>
                <c:pt idx="11811">
                  <c:v>25.88137</c:v>
                </c:pt>
                <c:pt idx="11812">
                  <c:v>25.87837</c:v>
                </c:pt>
                <c:pt idx="11813">
                  <c:v>25.874559999999999</c:v>
                </c:pt>
                <c:pt idx="11814">
                  <c:v>25.87041</c:v>
                </c:pt>
                <c:pt idx="11815">
                  <c:v>25.8673</c:v>
                </c:pt>
                <c:pt idx="11816">
                  <c:v>25.863489999999999</c:v>
                </c:pt>
                <c:pt idx="11817">
                  <c:v>25.860340000000001</c:v>
                </c:pt>
                <c:pt idx="11818">
                  <c:v>25.858049999999999</c:v>
                </c:pt>
                <c:pt idx="11819">
                  <c:v>25.85444</c:v>
                </c:pt>
                <c:pt idx="11820">
                  <c:v>25.851099999999999</c:v>
                </c:pt>
                <c:pt idx="11821">
                  <c:v>25.84685</c:v>
                </c:pt>
                <c:pt idx="11822">
                  <c:v>25.845189999999999</c:v>
                </c:pt>
                <c:pt idx="11823">
                  <c:v>25.841470000000001</c:v>
                </c:pt>
                <c:pt idx="11824">
                  <c:v>25.83905</c:v>
                </c:pt>
                <c:pt idx="11825">
                  <c:v>25.835699999999999</c:v>
                </c:pt>
                <c:pt idx="11826">
                  <c:v>25.831410000000002</c:v>
                </c:pt>
                <c:pt idx="11827">
                  <c:v>25.827950000000001</c:v>
                </c:pt>
                <c:pt idx="11828">
                  <c:v>25.82479</c:v>
                </c:pt>
                <c:pt idx="11829">
                  <c:v>25.82094</c:v>
                </c:pt>
                <c:pt idx="11830">
                  <c:v>25.816890000000001</c:v>
                </c:pt>
                <c:pt idx="11831">
                  <c:v>25.81363</c:v>
                </c:pt>
                <c:pt idx="11832">
                  <c:v>25.81063</c:v>
                </c:pt>
                <c:pt idx="11833">
                  <c:v>25.80761</c:v>
                </c:pt>
                <c:pt idx="11834">
                  <c:v>25.804369999999999</c:v>
                </c:pt>
                <c:pt idx="11835">
                  <c:v>25.80171</c:v>
                </c:pt>
                <c:pt idx="11836">
                  <c:v>25.798120000000001</c:v>
                </c:pt>
                <c:pt idx="11837">
                  <c:v>25.794049999999999</c:v>
                </c:pt>
                <c:pt idx="11838">
                  <c:v>25.791789999999999</c:v>
                </c:pt>
                <c:pt idx="11839">
                  <c:v>25.78923</c:v>
                </c:pt>
                <c:pt idx="11840">
                  <c:v>25.785509999999999</c:v>
                </c:pt>
                <c:pt idx="11841">
                  <c:v>25.782499999999999</c:v>
                </c:pt>
                <c:pt idx="11842">
                  <c:v>25.779050000000002</c:v>
                </c:pt>
                <c:pt idx="11843">
                  <c:v>25.776070000000001</c:v>
                </c:pt>
                <c:pt idx="11844">
                  <c:v>25.772780000000001</c:v>
                </c:pt>
                <c:pt idx="11845">
                  <c:v>25.77008</c:v>
                </c:pt>
                <c:pt idx="11846">
                  <c:v>25.766950000000001</c:v>
                </c:pt>
                <c:pt idx="11847">
                  <c:v>25.764119999999998</c:v>
                </c:pt>
                <c:pt idx="11848">
                  <c:v>25.761109999999999</c:v>
                </c:pt>
                <c:pt idx="11849">
                  <c:v>25.757940000000001</c:v>
                </c:pt>
                <c:pt idx="11850">
                  <c:v>25.755700000000001</c:v>
                </c:pt>
                <c:pt idx="11851">
                  <c:v>25.753900000000002</c:v>
                </c:pt>
                <c:pt idx="11852">
                  <c:v>25.752469999999999</c:v>
                </c:pt>
                <c:pt idx="11853">
                  <c:v>25.74991</c:v>
                </c:pt>
                <c:pt idx="11854">
                  <c:v>25.747420000000002</c:v>
                </c:pt>
                <c:pt idx="11855">
                  <c:v>25.74475</c:v>
                </c:pt>
                <c:pt idx="11856">
                  <c:v>25.742730000000002</c:v>
                </c:pt>
                <c:pt idx="11857">
                  <c:v>25.741340000000001</c:v>
                </c:pt>
                <c:pt idx="11858">
                  <c:v>25.74004</c:v>
                </c:pt>
                <c:pt idx="11859">
                  <c:v>25.73828</c:v>
                </c:pt>
                <c:pt idx="11860">
                  <c:v>25.736969999999999</c:v>
                </c:pt>
                <c:pt idx="11861">
                  <c:v>25.73442</c:v>
                </c:pt>
                <c:pt idx="11862">
                  <c:v>25.73264</c:v>
                </c:pt>
                <c:pt idx="11863">
                  <c:v>25.731580000000001</c:v>
                </c:pt>
                <c:pt idx="11864">
                  <c:v>25.729839999999999</c:v>
                </c:pt>
                <c:pt idx="11865">
                  <c:v>25.72878</c:v>
                </c:pt>
                <c:pt idx="11866">
                  <c:v>25.727900000000002</c:v>
                </c:pt>
                <c:pt idx="11867">
                  <c:v>25.726230000000001</c:v>
                </c:pt>
                <c:pt idx="11868">
                  <c:v>25.724049999999998</c:v>
                </c:pt>
                <c:pt idx="11869">
                  <c:v>25.722169999999998</c:v>
                </c:pt>
                <c:pt idx="11870">
                  <c:v>25.72101</c:v>
                </c:pt>
                <c:pt idx="11871">
                  <c:v>25.72025</c:v>
                </c:pt>
                <c:pt idx="11872">
                  <c:v>25.71827</c:v>
                </c:pt>
                <c:pt idx="11873">
                  <c:v>25.717420000000001</c:v>
                </c:pt>
                <c:pt idx="11874">
                  <c:v>25.716550000000002</c:v>
                </c:pt>
                <c:pt idx="11875">
                  <c:v>25.715219999999999</c:v>
                </c:pt>
                <c:pt idx="11876">
                  <c:v>25.715789999999998</c:v>
                </c:pt>
                <c:pt idx="11877">
                  <c:v>25.715949999999999</c:v>
                </c:pt>
                <c:pt idx="11878">
                  <c:v>25.715959999999999</c:v>
                </c:pt>
                <c:pt idx="11879">
                  <c:v>25.71678</c:v>
                </c:pt>
                <c:pt idx="11880">
                  <c:v>25.717770000000002</c:v>
                </c:pt>
                <c:pt idx="11881">
                  <c:v>25.717680000000001</c:v>
                </c:pt>
                <c:pt idx="11882">
                  <c:v>25.71658</c:v>
                </c:pt>
                <c:pt idx="11883">
                  <c:v>25.715389999999999</c:v>
                </c:pt>
                <c:pt idx="11884">
                  <c:v>25.715699999999998</c:v>
                </c:pt>
                <c:pt idx="11885">
                  <c:v>25.715720000000001</c:v>
                </c:pt>
                <c:pt idx="11886">
                  <c:v>25.715979999999998</c:v>
                </c:pt>
                <c:pt idx="11887">
                  <c:v>25.71668</c:v>
                </c:pt>
                <c:pt idx="11888">
                  <c:v>25.71621</c:v>
                </c:pt>
                <c:pt idx="11889">
                  <c:v>25.716360000000002</c:v>
                </c:pt>
                <c:pt idx="11890">
                  <c:v>25.71725</c:v>
                </c:pt>
                <c:pt idx="11891">
                  <c:v>25.717829999999999</c:v>
                </c:pt>
                <c:pt idx="11892">
                  <c:v>25.718589999999999</c:v>
                </c:pt>
                <c:pt idx="11893">
                  <c:v>25.718450000000001</c:v>
                </c:pt>
                <c:pt idx="11894">
                  <c:v>25.718399999999999</c:v>
                </c:pt>
                <c:pt idx="11895">
                  <c:v>25.719000000000001</c:v>
                </c:pt>
                <c:pt idx="11896">
                  <c:v>25.719750000000001</c:v>
                </c:pt>
                <c:pt idx="11897">
                  <c:v>25.72063</c:v>
                </c:pt>
                <c:pt idx="11898">
                  <c:v>25.721520000000002</c:v>
                </c:pt>
                <c:pt idx="11899">
                  <c:v>25.721640000000001</c:v>
                </c:pt>
                <c:pt idx="11900">
                  <c:v>25.721900000000002</c:v>
                </c:pt>
                <c:pt idx="11901">
                  <c:v>25.722930000000002</c:v>
                </c:pt>
                <c:pt idx="11902">
                  <c:v>25.72316</c:v>
                </c:pt>
                <c:pt idx="11903">
                  <c:v>25.72438</c:v>
                </c:pt>
                <c:pt idx="11904">
                  <c:v>25.72626</c:v>
                </c:pt>
                <c:pt idx="11905">
                  <c:v>25.72832</c:v>
                </c:pt>
                <c:pt idx="11906">
                  <c:v>25.730219999999999</c:v>
                </c:pt>
                <c:pt idx="11907">
                  <c:v>25.73161</c:v>
                </c:pt>
                <c:pt idx="11908">
                  <c:v>25.7332</c:v>
                </c:pt>
                <c:pt idx="11909">
                  <c:v>25.734999999999999</c:v>
                </c:pt>
                <c:pt idx="11910">
                  <c:v>25.736930000000001</c:v>
                </c:pt>
                <c:pt idx="11911">
                  <c:v>25.738959999999999</c:v>
                </c:pt>
                <c:pt idx="11912">
                  <c:v>25.74155</c:v>
                </c:pt>
                <c:pt idx="11913">
                  <c:v>25.743600000000001</c:v>
                </c:pt>
                <c:pt idx="11914">
                  <c:v>25.746379999999998</c:v>
                </c:pt>
                <c:pt idx="11915">
                  <c:v>25.748460000000001</c:v>
                </c:pt>
                <c:pt idx="11916">
                  <c:v>25.7498</c:v>
                </c:pt>
                <c:pt idx="11917">
                  <c:v>25.75262</c:v>
                </c:pt>
                <c:pt idx="11918">
                  <c:v>25.756699999999999</c:v>
                </c:pt>
                <c:pt idx="11919">
                  <c:v>25.76097</c:v>
                </c:pt>
                <c:pt idx="11920">
                  <c:v>25.764759999999999</c:v>
                </c:pt>
                <c:pt idx="11921">
                  <c:v>25.768350000000002</c:v>
                </c:pt>
                <c:pt idx="11922">
                  <c:v>25.771920000000001</c:v>
                </c:pt>
                <c:pt idx="11923">
                  <c:v>25.77543</c:v>
                </c:pt>
                <c:pt idx="11924">
                  <c:v>25.778960000000001</c:v>
                </c:pt>
                <c:pt idx="11925">
                  <c:v>25.782900000000001</c:v>
                </c:pt>
                <c:pt idx="11926">
                  <c:v>25.785699999999999</c:v>
                </c:pt>
                <c:pt idx="11927">
                  <c:v>25.789670000000001</c:v>
                </c:pt>
                <c:pt idx="11928">
                  <c:v>25.793119999999998</c:v>
                </c:pt>
                <c:pt idx="11929">
                  <c:v>25.796469999999999</c:v>
                </c:pt>
                <c:pt idx="11930">
                  <c:v>25.800470000000001</c:v>
                </c:pt>
                <c:pt idx="11931">
                  <c:v>25.804110000000001</c:v>
                </c:pt>
                <c:pt idx="11932">
                  <c:v>25.80808</c:v>
                </c:pt>
                <c:pt idx="11933">
                  <c:v>25.8126</c:v>
                </c:pt>
                <c:pt idx="11934">
                  <c:v>25.816880000000001</c:v>
                </c:pt>
                <c:pt idx="11935">
                  <c:v>25.82113</c:v>
                </c:pt>
                <c:pt idx="11936">
                  <c:v>25.826080000000001</c:v>
                </c:pt>
                <c:pt idx="11937">
                  <c:v>25.830950000000001</c:v>
                </c:pt>
                <c:pt idx="11938">
                  <c:v>25.836279999999999</c:v>
                </c:pt>
                <c:pt idx="11939">
                  <c:v>25.84158</c:v>
                </c:pt>
                <c:pt idx="11940">
                  <c:v>25.84684</c:v>
                </c:pt>
                <c:pt idx="11941">
                  <c:v>25.852399999999999</c:v>
                </c:pt>
                <c:pt idx="11942">
                  <c:v>25.857849999999999</c:v>
                </c:pt>
                <c:pt idx="11943">
                  <c:v>25.863520000000001</c:v>
                </c:pt>
                <c:pt idx="11944">
                  <c:v>25.86955</c:v>
                </c:pt>
                <c:pt idx="11945">
                  <c:v>25.875800000000002</c:v>
                </c:pt>
                <c:pt idx="11946">
                  <c:v>25.88222</c:v>
                </c:pt>
                <c:pt idx="11947">
                  <c:v>25.889030000000002</c:v>
                </c:pt>
                <c:pt idx="11948">
                  <c:v>25.896180000000001</c:v>
                </c:pt>
                <c:pt idx="11949">
                  <c:v>25.903749999999999</c:v>
                </c:pt>
                <c:pt idx="11950">
                  <c:v>25.911439999999999</c:v>
                </c:pt>
                <c:pt idx="11951">
                  <c:v>25.91863</c:v>
                </c:pt>
                <c:pt idx="11952">
                  <c:v>25.925799999999999</c:v>
                </c:pt>
                <c:pt idx="11953">
                  <c:v>25.933579999999999</c:v>
                </c:pt>
                <c:pt idx="11954">
                  <c:v>25.94181</c:v>
                </c:pt>
                <c:pt idx="11955">
                  <c:v>25.950140000000001</c:v>
                </c:pt>
                <c:pt idx="11956">
                  <c:v>25.957730000000002</c:v>
                </c:pt>
                <c:pt idx="11957">
                  <c:v>25.96527</c:v>
                </c:pt>
                <c:pt idx="11958">
                  <c:v>25.973120000000002</c:v>
                </c:pt>
                <c:pt idx="11959">
                  <c:v>25.981449999999999</c:v>
                </c:pt>
                <c:pt idx="11960">
                  <c:v>25.990079999999999</c:v>
                </c:pt>
                <c:pt idx="11961">
                  <c:v>25.998200000000001</c:v>
                </c:pt>
                <c:pt idx="11962">
                  <c:v>26.006360000000001</c:v>
                </c:pt>
                <c:pt idx="11963">
                  <c:v>26.01493</c:v>
                </c:pt>
                <c:pt idx="11964">
                  <c:v>26.02392</c:v>
                </c:pt>
                <c:pt idx="11965">
                  <c:v>26.032550000000001</c:v>
                </c:pt>
                <c:pt idx="11966">
                  <c:v>26.042059999999999</c:v>
                </c:pt>
                <c:pt idx="11967">
                  <c:v>26.05198</c:v>
                </c:pt>
                <c:pt idx="11968">
                  <c:v>26.061319999999998</c:v>
                </c:pt>
                <c:pt idx="11969">
                  <c:v>26.070039999999999</c:v>
                </c:pt>
                <c:pt idx="11970">
                  <c:v>26.078720000000001</c:v>
                </c:pt>
                <c:pt idx="11971">
                  <c:v>26.08792</c:v>
                </c:pt>
                <c:pt idx="11972">
                  <c:v>26.097539999999999</c:v>
                </c:pt>
                <c:pt idx="11973">
                  <c:v>26.10735</c:v>
                </c:pt>
                <c:pt idx="11974">
                  <c:v>26.117519999999999</c:v>
                </c:pt>
                <c:pt idx="11975">
                  <c:v>26.127790000000001</c:v>
                </c:pt>
                <c:pt idx="11976">
                  <c:v>26.138200000000001</c:v>
                </c:pt>
                <c:pt idx="11977">
                  <c:v>26.14903</c:v>
                </c:pt>
                <c:pt idx="11978">
                  <c:v>26.160219999999999</c:v>
                </c:pt>
                <c:pt idx="11979">
                  <c:v>26.171589999999998</c:v>
                </c:pt>
                <c:pt idx="11980">
                  <c:v>26.182649999999999</c:v>
                </c:pt>
                <c:pt idx="11981">
                  <c:v>26.19454</c:v>
                </c:pt>
                <c:pt idx="11982">
                  <c:v>26.20656</c:v>
                </c:pt>
                <c:pt idx="11983">
                  <c:v>26.218019999999999</c:v>
                </c:pt>
                <c:pt idx="11984">
                  <c:v>26.230119999999999</c:v>
                </c:pt>
                <c:pt idx="11985">
                  <c:v>26.2424</c:v>
                </c:pt>
                <c:pt idx="11986">
                  <c:v>26.255140000000001</c:v>
                </c:pt>
                <c:pt idx="11987">
                  <c:v>26.267600000000002</c:v>
                </c:pt>
                <c:pt idx="11988">
                  <c:v>26.27955</c:v>
                </c:pt>
                <c:pt idx="11989">
                  <c:v>26.291730000000001</c:v>
                </c:pt>
                <c:pt idx="11990">
                  <c:v>26.304010000000002</c:v>
                </c:pt>
                <c:pt idx="11991">
                  <c:v>26.316980000000001</c:v>
                </c:pt>
                <c:pt idx="11992">
                  <c:v>26.330469999999998</c:v>
                </c:pt>
                <c:pt idx="11993">
                  <c:v>26.344729999999998</c:v>
                </c:pt>
                <c:pt idx="11994">
                  <c:v>26.359000000000002</c:v>
                </c:pt>
                <c:pt idx="11995">
                  <c:v>26.372209999999999</c:v>
                </c:pt>
                <c:pt idx="11996">
                  <c:v>26.384889999999999</c:v>
                </c:pt>
                <c:pt idx="11997">
                  <c:v>26.39772</c:v>
                </c:pt>
                <c:pt idx="11998">
                  <c:v>26.41131</c:v>
                </c:pt>
                <c:pt idx="11999">
                  <c:v>26.425840000000001</c:v>
                </c:pt>
                <c:pt idx="12000">
                  <c:v>26.4404</c:v>
                </c:pt>
                <c:pt idx="12001">
                  <c:v>26.45449</c:v>
                </c:pt>
                <c:pt idx="12002">
                  <c:v>26.469180000000001</c:v>
                </c:pt>
                <c:pt idx="12003">
                  <c:v>26.484349999999999</c:v>
                </c:pt>
                <c:pt idx="12004">
                  <c:v>26.499089999999999</c:v>
                </c:pt>
                <c:pt idx="12005">
                  <c:v>26.513470000000002</c:v>
                </c:pt>
                <c:pt idx="12006">
                  <c:v>26.529789999999998</c:v>
                </c:pt>
                <c:pt idx="12007">
                  <c:v>26.54665</c:v>
                </c:pt>
                <c:pt idx="12008">
                  <c:v>26.56268</c:v>
                </c:pt>
                <c:pt idx="12009">
                  <c:v>26.57884</c:v>
                </c:pt>
                <c:pt idx="12010">
                  <c:v>26.594760000000001</c:v>
                </c:pt>
                <c:pt idx="12011">
                  <c:v>26.612120000000001</c:v>
                </c:pt>
                <c:pt idx="12012">
                  <c:v>26.6294</c:v>
                </c:pt>
                <c:pt idx="12013">
                  <c:v>26.64716</c:v>
                </c:pt>
                <c:pt idx="12014">
                  <c:v>26.664149999999999</c:v>
                </c:pt>
                <c:pt idx="12015">
                  <c:v>26.682179999999999</c:v>
                </c:pt>
                <c:pt idx="12016">
                  <c:v>26.700769999999999</c:v>
                </c:pt>
                <c:pt idx="12017">
                  <c:v>26.71959</c:v>
                </c:pt>
                <c:pt idx="12018">
                  <c:v>26.737739999999999</c:v>
                </c:pt>
                <c:pt idx="12019">
                  <c:v>26.756609999999998</c:v>
                </c:pt>
                <c:pt idx="12020">
                  <c:v>26.77664</c:v>
                </c:pt>
                <c:pt idx="12021">
                  <c:v>26.796279999999999</c:v>
                </c:pt>
                <c:pt idx="12022">
                  <c:v>26.816520000000001</c:v>
                </c:pt>
                <c:pt idx="12023">
                  <c:v>26.836269999999999</c:v>
                </c:pt>
                <c:pt idx="12024">
                  <c:v>26.85586</c:v>
                </c:pt>
                <c:pt idx="12025">
                  <c:v>26.87649</c:v>
                </c:pt>
                <c:pt idx="12026">
                  <c:v>26.897179999999999</c:v>
                </c:pt>
                <c:pt idx="12027">
                  <c:v>26.917840000000002</c:v>
                </c:pt>
                <c:pt idx="12028">
                  <c:v>26.938459999999999</c:v>
                </c:pt>
                <c:pt idx="12029">
                  <c:v>26.958680000000001</c:v>
                </c:pt>
                <c:pt idx="12030">
                  <c:v>26.979769999999998</c:v>
                </c:pt>
                <c:pt idx="12031">
                  <c:v>27.000599999999999</c:v>
                </c:pt>
                <c:pt idx="12032">
                  <c:v>27.022290000000002</c:v>
                </c:pt>
                <c:pt idx="12033">
                  <c:v>27.045259999999999</c:v>
                </c:pt>
                <c:pt idx="12034">
                  <c:v>27.06823</c:v>
                </c:pt>
                <c:pt idx="12035">
                  <c:v>27.091470000000001</c:v>
                </c:pt>
                <c:pt idx="12036">
                  <c:v>27.114080000000001</c:v>
                </c:pt>
                <c:pt idx="12037">
                  <c:v>27.137350000000001</c:v>
                </c:pt>
                <c:pt idx="12038">
                  <c:v>27.161539999999999</c:v>
                </c:pt>
                <c:pt idx="12039">
                  <c:v>27.185549999999999</c:v>
                </c:pt>
                <c:pt idx="12040">
                  <c:v>27.20994</c:v>
                </c:pt>
                <c:pt idx="12041">
                  <c:v>27.23329</c:v>
                </c:pt>
                <c:pt idx="12042">
                  <c:v>27.257300000000001</c:v>
                </c:pt>
                <c:pt idx="12043">
                  <c:v>27.281179999999999</c:v>
                </c:pt>
                <c:pt idx="12044">
                  <c:v>27.30575</c:v>
                </c:pt>
                <c:pt idx="12045">
                  <c:v>27.330939999999998</c:v>
                </c:pt>
                <c:pt idx="12046">
                  <c:v>27.356660000000002</c:v>
                </c:pt>
                <c:pt idx="12047">
                  <c:v>27.382079999999998</c:v>
                </c:pt>
                <c:pt idx="12048">
                  <c:v>27.407679999999999</c:v>
                </c:pt>
                <c:pt idx="12049">
                  <c:v>27.43329</c:v>
                </c:pt>
                <c:pt idx="12050">
                  <c:v>27.459599999999998</c:v>
                </c:pt>
                <c:pt idx="12051">
                  <c:v>27.486930000000001</c:v>
                </c:pt>
                <c:pt idx="12052">
                  <c:v>27.514800000000001</c:v>
                </c:pt>
                <c:pt idx="12053">
                  <c:v>27.542729999999999</c:v>
                </c:pt>
                <c:pt idx="12054">
                  <c:v>27.569610000000001</c:v>
                </c:pt>
                <c:pt idx="12055">
                  <c:v>27.598020000000002</c:v>
                </c:pt>
                <c:pt idx="12056">
                  <c:v>27.625610000000002</c:v>
                </c:pt>
                <c:pt idx="12057">
                  <c:v>27.65315</c:v>
                </c:pt>
                <c:pt idx="12058">
                  <c:v>27.681550000000001</c:v>
                </c:pt>
                <c:pt idx="12059">
                  <c:v>27.709720000000001</c:v>
                </c:pt>
                <c:pt idx="12060">
                  <c:v>27.737169999999999</c:v>
                </c:pt>
                <c:pt idx="12061">
                  <c:v>27.762329999999999</c:v>
                </c:pt>
                <c:pt idx="12062">
                  <c:v>27.790089999999999</c:v>
                </c:pt>
                <c:pt idx="12063">
                  <c:v>27.820170000000001</c:v>
                </c:pt>
                <c:pt idx="12064">
                  <c:v>27.850829999999998</c:v>
                </c:pt>
                <c:pt idx="12065">
                  <c:v>27.881399999999999</c:v>
                </c:pt>
                <c:pt idx="12066">
                  <c:v>27.912210000000002</c:v>
                </c:pt>
                <c:pt idx="12067">
                  <c:v>27.94276</c:v>
                </c:pt>
                <c:pt idx="12068">
                  <c:v>27.97428</c:v>
                </c:pt>
                <c:pt idx="12069">
                  <c:v>28.00665</c:v>
                </c:pt>
                <c:pt idx="12070">
                  <c:v>28.038060000000002</c:v>
                </c:pt>
                <c:pt idx="12071">
                  <c:v>28.070409999999999</c:v>
                </c:pt>
                <c:pt idx="12072">
                  <c:v>28.102250000000002</c:v>
                </c:pt>
                <c:pt idx="12073">
                  <c:v>28.135819999999999</c:v>
                </c:pt>
                <c:pt idx="12074">
                  <c:v>28.16949</c:v>
                </c:pt>
                <c:pt idx="12075">
                  <c:v>28.20299</c:v>
                </c:pt>
                <c:pt idx="12076">
                  <c:v>28.235880000000002</c:v>
                </c:pt>
                <c:pt idx="12077">
                  <c:v>28.270720000000001</c:v>
                </c:pt>
                <c:pt idx="12078">
                  <c:v>28.306260000000002</c:v>
                </c:pt>
                <c:pt idx="12079">
                  <c:v>28.342079999999999</c:v>
                </c:pt>
                <c:pt idx="12080">
                  <c:v>28.377929999999999</c:v>
                </c:pt>
                <c:pt idx="12081">
                  <c:v>28.414459999999998</c:v>
                </c:pt>
                <c:pt idx="12082">
                  <c:v>28.45018</c:v>
                </c:pt>
                <c:pt idx="12083">
                  <c:v>28.485309999999998</c:v>
                </c:pt>
                <c:pt idx="12084">
                  <c:v>28.52214</c:v>
                </c:pt>
                <c:pt idx="12085">
                  <c:v>28.55837</c:v>
                </c:pt>
                <c:pt idx="12086">
                  <c:v>28.596150000000002</c:v>
                </c:pt>
                <c:pt idx="12087">
                  <c:v>28.632290000000001</c:v>
                </c:pt>
                <c:pt idx="12088">
                  <c:v>28.66976</c:v>
                </c:pt>
                <c:pt idx="12089">
                  <c:v>28.708400000000001</c:v>
                </c:pt>
                <c:pt idx="12090">
                  <c:v>28.746670000000002</c:v>
                </c:pt>
                <c:pt idx="12091">
                  <c:v>28.786439999999999</c:v>
                </c:pt>
                <c:pt idx="12092">
                  <c:v>28.82648</c:v>
                </c:pt>
                <c:pt idx="12093">
                  <c:v>28.866420000000002</c:v>
                </c:pt>
                <c:pt idx="12094">
                  <c:v>28.906230000000001</c:v>
                </c:pt>
                <c:pt idx="12095">
                  <c:v>28.947030000000002</c:v>
                </c:pt>
                <c:pt idx="12096">
                  <c:v>28.98847</c:v>
                </c:pt>
                <c:pt idx="12097">
                  <c:v>29.029800000000002</c:v>
                </c:pt>
                <c:pt idx="12098">
                  <c:v>29.07141</c:v>
                </c:pt>
                <c:pt idx="12099">
                  <c:v>29.112459999999999</c:v>
                </c:pt>
                <c:pt idx="12100">
                  <c:v>29.154</c:v>
                </c:pt>
                <c:pt idx="12101">
                  <c:v>29.19679</c:v>
                </c:pt>
                <c:pt idx="12102">
                  <c:v>29.240030000000001</c:v>
                </c:pt>
                <c:pt idx="12103">
                  <c:v>29.2835</c:v>
                </c:pt>
                <c:pt idx="12104">
                  <c:v>29.327739999999999</c:v>
                </c:pt>
                <c:pt idx="12105">
                  <c:v>29.373249999999999</c:v>
                </c:pt>
                <c:pt idx="12106">
                  <c:v>29.41797</c:v>
                </c:pt>
                <c:pt idx="12107">
                  <c:v>29.46332</c:v>
                </c:pt>
                <c:pt idx="12108">
                  <c:v>29.509229999999999</c:v>
                </c:pt>
                <c:pt idx="12109">
                  <c:v>29.555420000000002</c:v>
                </c:pt>
                <c:pt idx="12110">
                  <c:v>29.60162</c:v>
                </c:pt>
                <c:pt idx="12111">
                  <c:v>29.64883</c:v>
                </c:pt>
                <c:pt idx="12112">
                  <c:v>29.69624</c:v>
                </c:pt>
                <c:pt idx="12113">
                  <c:v>29.743359999999999</c:v>
                </c:pt>
                <c:pt idx="12114">
                  <c:v>29.791550000000001</c:v>
                </c:pt>
                <c:pt idx="12115">
                  <c:v>29.840589999999999</c:v>
                </c:pt>
                <c:pt idx="12116">
                  <c:v>29.889939999999999</c:v>
                </c:pt>
                <c:pt idx="12117">
                  <c:v>29.941130000000001</c:v>
                </c:pt>
                <c:pt idx="12118">
                  <c:v>29.990880000000001</c:v>
                </c:pt>
                <c:pt idx="12119">
                  <c:v>30.040959999999998</c:v>
                </c:pt>
                <c:pt idx="12120">
                  <c:v>30.092120000000001</c:v>
                </c:pt>
                <c:pt idx="12121">
                  <c:v>30.143630000000002</c:v>
                </c:pt>
                <c:pt idx="12122">
                  <c:v>30.19614</c:v>
                </c:pt>
                <c:pt idx="12123">
                  <c:v>30.248460000000001</c:v>
                </c:pt>
                <c:pt idx="12124">
                  <c:v>30.29787</c:v>
                </c:pt>
                <c:pt idx="12125">
                  <c:v>30.344809999999999</c:v>
                </c:pt>
                <c:pt idx="12126">
                  <c:v>30.395379999999999</c:v>
                </c:pt>
                <c:pt idx="12127">
                  <c:v>30.449149999999999</c:v>
                </c:pt>
                <c:pt idx="12128">
                  <c:v>30.50328</c:v>
                </c:pt>
                <c:pt idx="12129">
                  <c:v>30.55782</c:v>
                </c:pt>
                <c:pt idx="12130">
                  <c:v>30.61318</c:v>
                </c:pt>
                <c:pt idx="12131">
                  <c:v>30.66957</c:v>
                </c:pt>
                <c:pt idx="12132">
                  <c:v>30.726929999999999</c:v>
                </c:pt>
                <c:pt idx="12133">
                  <c:v>30.785</c:v>
                </c:pt>
                <c:pt idx="12134">
                  <c:v>30.84291</c:v>
                </c:pt>
                <c:pt idx="12135">
                  <c:v>30.901289999999999</c:v>
                </c:pt>
                <c:pt idx="12136">
                  <c:v>30.960100000000001</c:v>
                </c:pt>
                <c:pt idx="12137">
                  <c:v>31.020299999999999</c:v>
                </c:pt>
                <c:pt idx="12138">
                  <c:v>31.08108</c:v>
                </c:pt>
                <c:pt idx="12139">
                  <c:v>31.142109999999999</c:v>
                </c:pt>
                <c:pt idx="12140">
                  <c:v>31.204460000000001</c:v>
                </c:pt>
                <c:pt idx="12141">
                  <c:v>31.266999999999999</c:v>
                </c:pt>
                <c:pt idx="12142">
                  <c:v>31.32977</c:v>
                </c:pt>
                <c:pt idx="12143">
                  <c:v>31.392769999999999</c:v>
                </c:pt>
                <c:pt idx="12144">
                  <c:v>31.456389999999999</c:v>
                </c:pt>
                <c:pt idx="12145">
                  <c:v>31.520240000000001</c:v>
                </c:pt>
                <c:pt idx="12146">
                  <c:v>31.584389999999999</c:v>
                </c:pt>
                <c:pt idx="12147">
                  <c:v>31.65015</c:v>
                </c:pt>
                <c:pt idx="12148">
                  <c:v>31.716229999999999</c:v>
                </c:pt>
                <c:pt idx="12149">
                  <c:v>31.783110000000001</c:v>
                </c:pt>
                <c:pt idx="12150">
                  <c:v>31.85079</c:v>
                </c:pt>
                <c:pt idx="12151">
                  <c:v>31.918389999999999</c:v>
                </c:pt>
                <c:pt idx="12152">
                  <c:v>31.985720000000001</c:v>
                </c:pt>
                <c:pt idx="12153">
                  <c:v>32.054549999999999</c:v>
                </c:pt>
                <c:pt idx="12154">
                  <c:v>32.124360000000003</c:v>
                </c:pt>
                <c:pt idx="12155">
                  <c:v>32.194859999999998</c:v>
                </c:pt>
                <c:pt idx="12156">
                  <c:v>32.266100000000002</c:v>
                </c:pt>
                <c:pt idx="12157">
                  <c:v>32.338470000000001</c:v>
                </c:pt>
                <c:pt idx="12158">
                  <c:v>32.411029999999997</c:v>
                </c:pt>
                <c:pt idx="12159">
                  <c:v>32.484349999999999</c:v>
                </c:pt>
                <c:pt idx="12160">
                  <c:v>32.558230000000002</c:v>
                </c:pt>
                <c:pt idx="12161">
                  <c:v>32.631970000000003</c:v>
                </c:pt>
                <c:pt idx="12162">
                  <c:v>32.707050000000002</c:v>
                </c:pt>
                <c:pt idx="12163">
                  <c:v>32.782299999999999</c:v>
                </c:pt>
                <c:pt idx="12164">
                  <c:v>32.85848</c:v>
                </c:pt>
                <c:pt idx="12165">
                  <c:v>32.933869999999999</c:v>
                </c:pt>
                <c:pt idx="12166">
                  <c:v>33.011060000000001</c:v>
                </c:pt>
                <c:pt idx="12167">
                  <c:v>33.08699</c:v>
                </c:pt>
                <c:pt idx="12168">
                  <c:v>33.164169999999999</c:v>
                </c:pt>
                <c:pt idx="12169">
                  <c:v>33.243659999999998</c:v>
                </c:pt>
                <c:pt idx="12170">
                  <c:v>33.322879999999998</c:v>
                </c:pt>
                <c:pt idx="12171">
                  <c:v>33.40334</c:v>
                </c:pt>
                <c:pt idx="12172">
                  <c:v>33.485050000000001</c:v>
                </c:pt>
                <c:pt idx="12173">
                  <c:v>33.568640000000002</c:v>
                </c:pt>
                <c:pt idx="12174">
                  <c:v>33.65307</c:v>
                </c:pt>
                <c:pt idx="12175">
                  <c:v>33.737180000000002</c:v>
                </c:pt>
                <c:pt idx="12176">
                  <c:v>33.82226</c:v>
                </c:pt>
                <c:pt idx="12177">
                  <c:v>33.907080000000001</c:v>
                </c:pt>
                <c:pt idx="12178">
                  <c:v>33.992840000000001</c:v>
                </c:pt>
                <c:pt idx="12179">
                  <c:v>34.079749999999997</c:v>
                </c:pt>
                <c:pt idx="12180">
                  <c:v>34.167949999999998</c:v>
                </c:pt>
                <c:pt idx="12181">
                  <c:v>34.256360000000001</c:v>
                </c:pt>
                <c:pt idx="12182">
                  <c:v>34.345730000000003</c:v>
                </c:pt>
                <c:pt idx="12183">
                  <c:v>34.436880000000002</c:v>
                </c:pt>
                <c:pt idx="12184">
                  <c:v>34.528239999999997</c:v>
                </c:pt>
                <c:pt idx="12185">
                  <c:v>34.619770000000003</c:v>
                </c:pt>
                <c:pt idx="12186">
                  <c:v>34.712249999999997</c:v>
                </c:pt>
                <c:pt idx="12187">
                  <c:v>34.805430000000001</c:v>
                </c:pt>
                <c:pt idx="12188">
                  <c:v>34.894959999999998</c:v>
                </c:pt>
                <c:pt idx="12189">
                  <c:v>34.979909999999997</c:v>
                </c:pt>
                <c:pt idx="12190">
                  <c:v>35.066139999999997</c:v>
                </c:pt>
                <c:pt idx="12191">
                  <c:v>35.158290000000001</c:v>
                </c:pt>
                <c:pt idx="12192">
                  <c:v>35.25508</c:v>
                </c:pt>
                <c:pt idx="12193">
                  <c:v>35.353200000000001</c:v>
                </c:pt>
                <c:pt idx="12194">
                  <c:v>35.452150000000003</c:v>
                </c:pt>
                <c:pt idx="12195">
                  <c:v>35.551969999999997</c:v>
                </c:pt>
                <c:pt idx="12196">
                  <c:v>35.652839999999998</c:v>
                </c:pt>
                <c:pt idx="12197">
                  <c:v>35.754350000000002</c:v>
                </c:pt>
                <c:pt idx="12198">
                  <c:v>35.856999999999999</c:v>
                </c:pt>
                <c:pt idx="12199">
                  <c:v>35.960709999999999</c:v>
                </c:pt>
                <c:pt idx="12200">
                  <c:v>36.064979999999998</c:v>
                </c:pt>
                <c:pt idx="12201">
                  <c:v>36.170380000000002</c:v>
                </c:pt>
                <c:pt idx="12202">
                  <c:v>36.276769999999999</c:v>
                </c:pt>
                <c:pt idx="12203">
                  <c:v>36.383859999999999</c:v>
                </c:pt>
                <c:pt idx="12204">
                  <c:v>36.492319999999999</c:v>
                </c:pt>
                <c:pt idx="12205">
                  <c:v>36.601019999999998</c:v>
                </c:pt>
                <c:pt idx="12206">
                  <c:v>36.709690000000002</c:v>
                </c:pt>
                <c:pt idx="12207">
                  <c:v>36.819989999999997</c:v>
                </c:pt>
                <c:pt idx="12208">
                  <c:v>36.931559999999998</c:v>
                </c:pt>
                <c:pt idx="12209">
                  <c:v>37.044890000000002</c:v>
                </c:pt>
                <c:pt idx="12210">
                  <c:v>37.159129999999998</c:v>
                </c:pt>
                <c:pt idx="12211">
                  <c:v>37.273870000000002</c:v>
                </c:pt>
                <c:pt idx="12212">
                  <c:v>37.39049</c:v>
                </c:pt>
                <c:pt idx="12213">
                  <c:v>37.507620000000003</c:v>
                </c:pt>
                <c:pt idx="12214">
                  <c:v>37.624650000000003</c:v>
                </c:pt>
                <c:pt idx="12215">
                  <c:v>37.743980000000001</c:v>
                </c:pt>
                <c:pt idx="12216">
                  <c:v>37.865519999999997</c:v>
                </c:pt>
                <c:pt idx="12217">
                  <c:v>37.988120000000002</c:v>
                </c:pt>
                <c:pt idx="12218">
                  <c:v>38.111429999999999</c:v>
                </c:pt>
                <c:pt idx="12219">
                  <c:v>38.236249999999998</c:v>
                </c:pt>
                <c:pt idx="12220">
                  <c:v>38.362499999999997</c:v>
                </c:pt>
                <c:pt idx="12221">
                  <c:v>38.489130000000003</c:v>
                </c:pt>
                <c:pt idx="12222">
                  <c:v>38.616790000000002</c:v>
                </c:pt>
                <c:pt idx="12223">
                  <c:v>38.744370000000004</c:v>
                </c:pt>
                <c:pt idx="12224">
                  <c:v>38.872959999999999</c:v>
                </c:pt>
                <c:pt idx="12225">
                  <c:v>39.003599999999999</c:v>
                </c:pt>
                <c:pt idx="12226">
                  <c:v>39.135550000000002</c:v>
                </c:pt>
                <c:pt idx="12227">
                  <c:v>39.26867</c:v>
                </c:pt>
                <c:pt idx="12228">
                  <c:v>39.403579999999998</c:v>
                </c:pt>
                <c:pt idx="12229">
                  <c:v>39.539990000000003</c:v>
                </c:pt>
                <c:pt idx="12230">
                  <c:v>39.676490000000001</c:v>
                </c:pt>
                <c:pt idx="12231">
                  <c:v>39.814830000000001</c:v>
                </c:pt>
                <c:pt idx="12232">
                  <c:v>39.954889999999999</c:v>
                </c:pt>
                <c:pt idx="12233">
                  <c:v>40.094810000000003</c:v>
                </c:pt>
                <c:pt idx="12234">
                  <c:v>40.236249999999998</c:v>
                </c:pt>
                <c:pt idx="12235">
                  <c:v>40.379939999999998</c:v>
                </c:pt>
                <c:pt idx="12236">
                  <c:v>40.524909999999998</c:v>
                </c:pt>
                <c:pt idx="12237">
                  <c:v>40.670749999999998</c:v>
                </c:pt>
                <c:pt idx="12238">
                  <c:v>40.818289999999998</c:v>
                </c:pt>
                <c:pt idx="12239">
                  <c:v>40.967849999999999</c:v>
                </c:pt>
                <c:pt idx="12240">
                  <c:v>41.11824</c:v>
                </c:pt>
                <c:pt idx="12241">
                  <c:v>41.27008</c:v>
                </c:pt>
                <c:pt idx="12242">
                  <c:v>41.423310000000001</c:v>
                </c:pt>
                <c:pt idx="12243">
                  <c:v>41.578499999999998</c:v>
                </c:pt>
                <c:pt idx="12244">
                  <c:v>41.735709999999997</c:v>
                </c:pt>
                <c:pt idx="12245">
                  <c:v>41.893639999999998</c:v>
                </c:pt>
                <c:pt idx="12246">
                  <c:v>42.053330000000003</c:v>
                </c:pt>
                <c:pt idx="12247">
                  <c:v>42.21416</c:v>
                </c:pt>
                <c:pt idx="12248">
                  <c:v>42.374929999999999</c:v>
                </c:pt>
                <c:pt idx="12249">
                  <c:v>42.538350000000001</c:v>
                </c:pt>
                <c:pt idx="12250">
                  <c:v>42.704360000000001</c:v>
                </c:pt>
                <c:pt idx="12251">
                  <c:v>42.871769999999998</c:v>
                </c:pt>
                <c:pt idx="12252">
                  <c:v>43.03566</c:v>
                </c:pt>
                <c:pt idx="12253">
                  <c:v>43.190480000000001</c:v>
                </c:pt>
                <c:pt idx="12254">
                  <c:v>43.342919999999999</c:v>
                </c:pt>
                <c:pt idx="12255">
                  <c:v>43.505899999999997</c:v>
                </c:pt>
                <c:pt idx="12256">
                  <c:v>43.679340000000003</c:v>
                </c:pt>
                <c:pt idx="12257">
                  <c:v>43.854640000000003</c:v>
                </c:pt>
                <c:pt idx="12258">
                  <c:v>44.032829999999997</c:v>
                </c:pt>
                <c:pt idx="12259">
                  <c:v>44.21163</c:v>
                </c:pt>
                <c:pt idx="12260">
                  <c:v>44.391950000000001</c:v>
                </c:pt>
                <c:pt idx="12261">
                  <c:v>44.574509999999997</c:v>
                </c:pt>
                <c:pt idx="12262">
                  <c:v>44.758139999999997</c:v>
                </c:pt>
                <c:pt idx="12263">
                  <c:v>44.943150000000003</c:v>
                </c:pt>
                <c:pt idx="12264">
                  <c:v>45.132219999999997</c:v>
                </c:pt>
                <c:pt idx="12265">
                  <c:v>45.321330000000003</c:v>
                </c:pt>
                <c:pt idx="12266">
                  <c:v>45.511650000000003</c:v>
                </c:pt>
                <c:pt idx="12267">
                  <c:v>45.704970000000003</c:v>
                </c:pt>
                <c:pt idx="12268">
                  <c:v>45.899520000000003</c:v>
                </c:pt>
                <c:pt idx="12269">
                  <c:v>46.094610000000003</c:v>
                </c:pt>
                <c:pt idx="12270">
                  <c:v>46.292499999999997</c:v>
                </c:pt>
                <c:pt idx="12271">
                  <c:v>46.492539999999998</c:v>
                </c:pt>
                <c:pt idx="12272">
                  <c:v>46.694380000000002</c:v>
                </c:pt>
                <c:pt idx="12273">
                  <c:v>46.897689999999997</c:v>
                </c:pt>
                <c:pt idx="12274">
                  <c:v>47.1038</c:v>
                </c:pt>
                <c:pt idx="12275">
                  <c:v>47.311239999999998</c:v>
                </c:pt>
                <c:pt idx="12276">
                  <c:v>47.520690000000002</c:v>
                </c:pt>
                <c:pt idx="12277">
                  <c:v>47.731529999999999</c:v>
                </c:pt>
                <c:pt idx="12278">
                  <c:v>47.945540000000001</c:v>
                </c:pt>
                <c:pt idx="12279">
                  <c:v>48.161740000000002</c:v>
                </c:pt>
                <c:pt idx="12280">
                  <c:v>48.379919999999998</c:v>
                </c:pt>
                <c:pt idx="12281">
                  <c:v>48.60022</c:v>
                </c:pt>
                <c:pt idx="12282">
                  <c:v>48.821779999999997</c:v>
                </c:pt>
                <c:pt idx="12283">
                  <c:v>49.046210000000002</c:v>
                </c:pt>
                <c:pt idx="12284">
                  <c:v>49.27216</c:v>
                </c:pt>
                <c:pt idx="12285">
                  <c:v>49.501019999999997</c:v>
                </c:pt>
                <c:pt idx="12286">
                  <c:v>49.730649999999997</c:v>
                </c:pt>
                <c:pt idx="12287">
                  <c:v>49.962330000000001</c:v>
                </c:pt>
                <c:pt idx="12288">
                  <c:v>50.195419999999999</c:v>
                </c:pt>
                <c:pt idx="12289">
                  <c:v>50.432519999999997</c:v>
                </c:pt>
                <c:pt idx="12290">
                  <c:v>50.674630000000001</c:v>
                </c:pt>
                <c:pt idx="12291">
                  <c:v>50.915970000000002</c:v>
                </c:pt>
                <c:pt idx="12292">
                  <c:v>51.161279999999998</c:v>
                </c:pt>
                <c:pt idx="12293">
                  <c:v>51.405880000000003</c:v>
                </c:pt>
                <c:pt idx="12294">
                  <c:v>51.652009999999997</c:v>
                </c:pt>
                <c:pt idx="12295">
                  <c:v>51.901519999999998</c:v>
                </c:pt>
                <c:pt idx="12296">
                  <c:v>52.153849999999998</c:v>
                </c:pt>
                <c:pt idx="12297">
                  <c:v>52.407620000000001</c:v>
                </c:pt>
                <c:pt idx="12298">
                  <c:v>52.664389999999997</c:v>
                </c:pt>
                <c:pt idx="12299">
                  <c:v>52.923520000000003</c:v>
                </c:pt>
                <c:pt idx="12300">
                  <c:v>53.184330000000003</c:v>
                </c:pt>
                <c:pt idx="12301">
                  <c:v>53.448569999999997</c:v>
                </c:pt>
                <c:pt idx="12302">
                  <c:v>53.714930000000003</c:v>
                </c:pt>
                <c:pt idx="12303">
                  <c:v>53.984380000000002</c:v>
                </c:pt>
                <c:pt idx="12304">
                  <c:v>54.254759999999997</c:v>
                </c:pt>
                <c:pt idx="12305">
                  <c:v>54.530200000000001</c:v>
                </c:pt>
                <c:pt idx="12306">
                  <c:v>54.807290000000002</c:v>
                </c:pt>
                <c:pt idx="12307">
                  <c:v>55.086239999999997</c:v>
                </c:pt>
                <c:pt idx="12308">
                  <c:v>55.367559999999997</c:v>
                </c:pt>
                <c:pt idx="12309">
                  <c:v>55.651809999999998</c:v>
                </c:pt>
                <c:pt idx="12310">
                  <c:v>55.93882</c:v>
                </c:pt>
                <c:pt idx="12311">
                  <c:v>56.227330000000002</c:v>
                </c:pt>
                <c:pt idx="12312">
                  <c:v>56.519660000000002</c:v>
                </c:pt>
                <c:pt idx="12313">
                  <c:v>56.81427</c:v>
                </c:pt>
                <c:pt idx="12314">
                  <c:v>57.112229999999997</c:v>
                </c:pt>
                <c:pt idx="12315">
                  <c:v>57.41187</c:v>
                </c:pt>
                <c:pt idx="12316">
                  <c:v>57.709960000000002</c:v>
                </c:pt>
                <c:pt idx="12317">
                  <c:v>57.994039999999998</c:v>
                </c:pt>
                <c:pt idx="12318">
                  <c:v>58.265729999999998</c:v>
                </c:pt>
                <c:pt idx="12319">
                  <c:v>58.553400000000003</c:v>
                </c:pt>
                <c:pt idx="12320">
                  <c:v>58.864989999999999</c:v>
                </c:pt>
                <c:pt idx="12321">
                  <c:v>59.180570000000003</c:v>
                </c:pt>
                <c:pt idx="12322">
                  <c:v>59.498089999999998</c:v>
                </c:pt>
                <c:pt idx="12323">
                  <c:v>59.817639999999997</c:v>
                </c:pt>
                <c:pt idx="12324">
                  <c:v>60.142910000000001</c:v>
                </c:pt>
                <c:pt idx="12325">
                  <c:v>60.468809999999998</c:v>
                </c:pt>
                <c:pt idx="12326">
                  <c:v>60.799610000000001</c:v>
                </c:pt>
                <c:pt idx="12327">
                  <c:v>61.130290000000002</c:v>
                </c:pt>
                <c:pt idx="12328">
                  <c:v>61.466090000000001</c:v>
                </c:pt>
                <c:pt idx="12329">
                  <c:v>61.804580000000001</c:v>
                </c:pt>
                <c:pt idx="12330">
                  <c:v>62.145200000000003</c:v>
                </c:pt>
                <c:pt idx="12331">
                  <c:v>62.489899999999999</c:v>
                </c:pt>
                <c:pt idx="12332">
                  <c:v>62.835140000000003</c:v>
                </c:pt>
                <c:pt idx="12333">
                  <c:v>63.187130000000003</c:v>
                </c:pt>
                <c:pt idx="12334">
                  <c:v>63.53933</c:v>
                </c:pt>
                <c:pt idx="12335">
                  <c:v>63.897309999999997</c:v>
                </c:pt>
                <c:pt idx="12336">
                  <c:v>64.257769999999994</c:v>
                </c:pt>
                <c:pt idx="12337">
                  <c:v>64.620829999999998</c:v>
                </c:pt>
                <c:pt idx="12338">
                  <c:v>64.985969999999995</c:v>
                </c:pt>
                <c:pt idx="12339">
                  <c:v>65.358220000000003</c:v>
                </c:pt>
                <c:pt idx="12340">
                  <c:v>65.729439999999997</c:v>
                </c:pt>
                <c:pt idx="12341">
                  <c:v>66.106210000000004</c:v>
                </c:pt>
                <c:pt idx="12342">
                  <c:v>66.484520000000003</c:v>
                </c:pt>
                <c:pt idx="12343">
                  <c:v>66.869020000000006</c:v>
                </c:pt>
                <c:pt idx="12344">
                  <c:v>67.253330000000005</c:v>
                </c:pt>
                <c:pt idx="12345">
                  <c:v>67.645489999999995</c:v>
                </c:pt>
                <c:pt idx="12346">
                  <c:v>68.037660000000002</c:v>
                </c:pt>
                <c:pt idx="12347">
                  <c:v>68.435169999999999</c:v>
                </c:pt>
                <c:pt idx="12348">
                  <c:v>68.832149999999999</c:v>
                </c:pt>
                <c:pt idx="12349">
                  <c:v>69.235159999999993</c:v>
                </c:pt>
                <c:pt idx="12350">
                  <c:v>69.639510000000001</c:v>
                </c:pt>
                <c:pt idx="12351">
                  <c:v>70.050200000000004</c:v>
                </c:pt>
                <c:pt idx="12352">
                  <c:v>70.463040000000007</c:v>
                </c:pt>
                <c:pt idx="12353">
                  <c:v>70.881950000000003</c:v>
                </c:pt>
                <c:pt idx="12354">
                  <c:v>71.300820000000002</c:v>
                </c:pt>
                <c:pt idx="12355">
                  <c:v>71.724379999999996</c:v>
                </c:pt>
                <c:pt idx="12356">
                  <c:v>72.154409999999999</c:v>
                </c:pt>
                <c:pt idx="12357">
                  <c:v>72.582639999999998</c:v>
                </c:pt>
                <c:pt idx="12358">
                  <c:v>73.019670000000005</c:v>
                </c:pt>
                <c:pt idx="12359">
                  <c:v>73.456159999999997</c:v>
                </c:pt>
                <c:pt idx="12360">
                  <c:v>73.901539999999997</c:v>
                </c:pt>
                <c:pt idx="12361">
                  <c:v>74.347110000000001</c:v>
                </c:pt>
                <c:pt idx="12362">
                  <c:v>74.796790000000001</c:v>
                </c:pt>
                <c:pt idx="12363">
                  <c:v>75.246579999999994</c:v>
                </c:pt>
                <c:pt idx="12364">
                  <c:v>75.704390000000004</c:v>
                </c:pt>
                <c:pt idx="12365">
                  <c:v>76.164540000000002</c:v>
                </c:pt>
                <c:pt idx="12366">
                  <c:v>76.628069999999994</c:v>
                </c:pt>
                <c:pt idx="12367">
                  <c:v>77.099109999999996</c:v>
                </c:pt>
                <c:pt idx="12368">
                  <c:v>77.570650000000001</c:v>
                </c:pt>
                <c:pt idx="12369">
                  <c:v>78.044719999999998</c:v>
                </c:pt>
                <c:pt idx="12370">
                  <c:v>78.524770000000004</c:v>
                </c:pt>
                <c:pt idx="12371">
                  <c:v>79.009479999999996</c:v>
                </c:pt>
                <c:pt idx="12372">
                  <c:v>79.500479999999996</c:v>
                </c:pt>
                <c:pt idx="12373">
                  <c:v>79.993819999999999</c:v>
                </c:pt>
                <c:pt idx="12374">
                  <c:v>80.488690000000005</c:v>
                </c:pt>
                <c:pt idx="12375">
                  <c:v>80.991399999999999</c:v>
                </c:pt>
                <c:pt idx="12376">
                  <c:v>81.497190000000003</c:v>
                </c:pt>
                <c:pt idx="12377">
                  <c:v>82.006829999999994</c:v>
                </c:pt>
                <c:pt idx="12378">
                  <c:v>82.517849999999996</c:v>
                </c:pt>
                <c:pt idx="12379">
                  <c:v>83.037379999999999</c:v>
                </c:pt>
                <c:pt idx="12380">
                  <c:v>83.557580000000002</c:v>
                </c:pt>
                <c:pt idx="12381">
                  <c:v>84.057429999999997</c:v>
                </c:pt>
                <c:pt idx="12382">
                  <c:v>84.52467</c:v>
                </c:pt>
                <c:pt idx="12383">
                  <c:v>85.012860000000003</c:v>
                </c:pt>
                <c:pt idx="12384">
                  <c:v>85.537300000000002</c:v>
                </c:pt>
                <c:pt idx="12385">
                  <c:v>86.080359999999999</c:v>
                </c:pt>
                <c:pt idx="12386">
                  <c:v>86.627330000000001</c:v>
                </c:pt>
                <c:pt idx="12387">
                  <c:v>87.176410000000004</c:v>
                </c:pt>
                <c:pt idx="12388">
                  <c:v>87.729669999999999</c:v>
                </c:pt>
                <c:pt idx="12389">
                  <c:v>88.28707</c:v>
                </c:pt>
                <c:pt idx="12390">
                  <c:v>88.851460000000003</c:v>
                </c:pt>
                <c:pt idx="12391">
                  <c:v>89.421300000000002</c:v>
                </c:pt>
                <c:pt idx="12392">
                  <c:v>89.99297</c:v>
                </c:pt>
                <c:pt idx="12393">
                  <c:v>90.569980000000001</c:v>
                </c:pt>
                <c:pt idx="12394">
                  <c:v>91.150570000000002</c:v>
                </c:pt>
                <c:pt idx="12395">
                  <c:v>91.733260000000001</c:v>
                </c:pt>
                <c:pt idx="12396">
                  <c:v>92.322199999999995</c:v>
                </c:pt>
                <c:pt idx="12397">
                  <c:v>92.91695</c:v>
                </c:pt>
                <c:pt idx="12398">
                  <c:v>93.514899999999997</c:v>
                </c:pt>
                <c:pt idx="12399">
                  <c:v>94.116960000000006</c:v>
                </c:pt>
                <c:pt idx="12400">
                  <c:v>94.727350000000001</c:v>
                </c:pt>
                <c:pt idx="12401">
                  <c:v>95.33623</c:v>
                </c:pt>
                <c:pt idx="12402">
                  <c:v>95.952100000000002</c:v>
                </c:pt>
                <c:pt idx="12403">
                  <c:v>96.574200000000005</c:v>
                </c:pt>
                <c:pt idx="12404">
                  <c:v>97.203249999999997</c:v>
                </c:pt>
                <c:pt idx="12405">
                  <c:v>97.831909999999993</c:v>
                </c:pt>
                <c:pt idx="12406">
                  <c:v>98.468180000000004</c:v>
                </c:pt>
                <c:pt idx="12407">
                  <c:v>99.108869999999996</c:v>
                </c:pt>
                <c:pt idx="12408">
                  <c:v>99.754919999999998</c:v>
                </c:pt>
                <c:pt idx="12409">
                  <c:v>100.4049</c:v>
                </c:pt>
                <c:pt idx="12410">
                  <c:v>101.05800000000001</c:v>
                </c:pt>
                <c:pt idx="12411">
                  <c:v>101.71550000000001</c:v>
                </c:pt>
                <c:pt idx="12412">
                  <c:v>102.3772</c:v>
                </c:pt>
                <c:pt idx="12413">
                  <c:v>103.0462</c:v>
                </c:pt>
                <c:pt idx="12414">
                  <c:v>103.7184</c:v>
                </c:pt>
                <c:pt idx="12415">
                  <c:v>104.3981</c:v>
                </c:pt>
                <c:pt idx="12416">
                  <c:v>105.0806</c:v>
                </c:pt>
                <c:pt idx="12417">
                  <c:v>105.77290000000001</c:v>
                </c:pt>
                <c:pt idx="12418">
                  <c:v>106.4748</c:v>
                </c:pt>
                <c:pt idx="12419">
                  <c:v>107.1716</c:v>
                </c:pt>
                <c:pt idx="12420">
                  <c:v>107.8841</c:v>
                </c:pt>
                <c:pt idx="12421">
                  <c:v>108.5936</c:v>
                </c:pt>
                <c:pt idx="12422">
                  <c:v>109.304</c:v>
                </c:pt>
                <c:pt idx="12423">
                  <c:v>110.0231</c:v>
                </c:pt>
                <c:pt idx="12424">
                  <c:v>110.745</c:v>
                </c:pt>
                <c:pt idx="12425">
                  <c:v>111.47069999999999</c:v>
                </c:pt>
                <c:pt idx="12426">
                  <c:v>112.2069</c:v>
                </c:pt>
                <c:pt idx="12427">
                  <c:v>112.9444</c:v>
                </c:pt>
                <c:pt idx="12428">
                  <c:v>113.68170000000001</c:v>
                </c:pt>
                <c:pt idx="12429">
                  <c:v>114.4323</c:v>
                </c:pt>
                <c:pt idx="12430">
                  <c:v>115.18219999999999</c:v>
                </c:pt>
                <c:pt idx="12431">
                  <c:v>115.93980000000001</c:v>
                </c:pt>
                <c:pt idx="12432">
                  <c:v>116.6996</c:v>
                </c:pt>
                <c:pt idx="12433">
                  <c:v>117.46729999999999</c:v>
                </c:pt>
                <c:pt idx="12434">
                  <c:v>118.2407</c:v>
                </c:pt>
                <c:pt idx="12435">
                  <c:v>119.0145</c:v>
                </c:pt>
                <c:pt idx="12436">
                  <c:v>119.8001</c:v>
                </c:pt>
                <c:pt idx="12437">
                  <c:v>120.5887</c:v>
                </c:pt>
                <c:pt idx="12438">
                  <c:v>121.381</c:v>
                </c:pt>
                <c:pt idx="12439">
                  <c:v>122.17959999999999</c:v>
                </c:pt>
                <c:pt idx="12440">
                  <c:v>122.9806</c:v>
                </c:pt>
                <c:pt idx="12441">
                  <c:v>123.7876</c:v>
                </c:pt>
                <c:pt idx="12442">
                  <c:v>124.59699999999999</c:v>
                </c:pt>
                <c:pt idx="12443">
                  <c:v>125.4166</c:v>
                </c:pt>
                <c:pt idx="12444">
                  <c:v>126.24</c:v>
                </c:pt>
                <c:pt idx="12445">
                  <c:v>127.0416</c:v>
                </c:pt>
                <c:pt idx="12446">
                  <c:v>127.7872</c:v>
                </c:pt>
                <c:pt idx="12447">
                  <c:v>128.54349999999999</c:v>
                </c:pt>
                <c:pt idx="12448">
                  <c:v>129.35290000000001</c:v>
                </c:pt>
                <c:pt idx="12449">
                  <c:v>130.19560000000001</c:v>
                </c:pt>
                <c:pt idx="12450">
                  <c:v>131.04679999999999</c:v>
                </c:pt>
                <c:pt idx="12451">
                  <c:v>131.90280000000001</c:v>
                </c:pt>
                <c:pt idx="12452">
                  <c:v>132.76519999999999</c:v>
                </c:pt>
                <c:pt idx="12453">
                  <c:v>133.63310000000001</c:v>
                </c:pt>
                <c:pt idx="12454">
                  <c:v>134.50630000000001</c:v>
                </c:pt>
                <c:pt idx="12455">
                  <c:v>135.3835</c:v>
                </c:pt>
                <c:pt idx="12456">
                  <c:v>136.2627</c:v>
                </c:pt>
                <c:pt idx="12457">
                  <c:v>137.14850000000001</c:v>
                </c:pt>
                <c:pt idx="12458">
                  <c:v>138.04310000000001</c:v>
                </c:pt>
                <c:pt idx="12459">
                  <c:v>138.9402</c:v>
                </c:pt>
                <c:pt idx="12460">
                  <c:v>139.8382</c:v>
                </c:pt>
                <c:pt idx="12461">
                  <c:v>140.74510000000001</c:v>
                </c:pt>
                <c:pt idx="12462">
                  <c:v>141.6591</c:v>
                </c:pt>
                <c:pt idx="12463">
                  <c:v>142.57339999999999</c:v>
                </c:pt>
                <c:pt idx="12464">
                  <c:v>143.49600000000001</c:v>
                </c:pt>
                <c:pt idx="12465">
                  <c:v>144.42429999999999</c:v>
                </c:pt>
                <c:pt idx="12466">
                  <c:v>145.35149999999999</c:v>
                </c:pt>
                <c:pt idx="12467">
                  <c:v>146.28139999999999</c:v>
                </c:pt>
                <c:pt idx="12468">
                  <c:v>147.2236</c:v>
                </c:pt>
                <c:pt idx="12469">
                  <c:v>148.1704</c:v>
                </c:pt>
                <c:pt idx="12470">
                  <c:v>149.12350000000001</c:v>
                </c:pt>
                <c:pt idx="12471">
                  <c:v>150.08109999999999</c:v>
                </c:pt>
                <c:pt idx="12472">
                  <c:v>151.0378</c:v>
                </c:pt>
                <c:pt idx="12473">
                  <c:v>152.00069999999999</c:v>
                </c:pt>
                <c:pt idx="12474">
                  <c:v>152.9752</c:v>
                </c:pt>
                <c:pt idx="12475">
                  <c:v>153.953</c:v>
                </c:pt>
                <c:pt idx="12476">
                  <c:v>154.9341</c:v>
                </c:pt>
                <c:pt idx="12477">
                  <c:v>155.92099999999999</c:v>
                </c:pt>
                <c:pt idx="12478">
                  <c:v>156.91079999999999</c:v>
                </c:pt>
                <c:pt idx="12479">
                  <c:v>157.9066</c:v>
                </c:pt>
                <c:pt idx="12480">
                  <c:v>158.90710000000001</c:v>
                </c:pt>
                <c:pt idx="12481">
                  <c:v>159.90880000000001</c:v>
                </c:pt>
                <c:pt idx="12482">
                  <c:v>160.9194</c:v>
                </c:pt>
                <c:pt idx="12483">
                  <c:v>161.93369999999999</c:v>
                </c:pt>
                <c:pt idx="12484">
                  <c:v>162.94970000000001</c:v>
                </c:pt>
                <c:pt idx="12485">
                  <c:v>163.96770000000001</c:v>
                </c:pt>
                <c:pt idx="12486">
                  <c:v>164.9966</c:v>
                </c:pt>
                <c:pt idx="12487">
                  <c:v>166.03110000000001</c:v>
                </c:pt>
                <c:pt idx="12488">
                  <c:v>167.0669</c:v>
                </c:pt>
                <c:pt idx="12489">
                  <c:v>168.1053</c:v>
                </c:pt>
                <c:pt idx="12490">
                  <c:v>169.1474</c:v>
                </c:pt>
                <c:pt idx="12491">
                  <c:v>170.20089999999999</c:v>
                </c:pt>
                <c:pt idx="12492">
                  <c:v>171.2527</c:v>
                </c:pt>
                <c:pt idx="12493">
                  <c:v>172.3109</c:v>
                </c:pt>
                <c:pt idx="12494">
                  <c:v>173.37289999999999</c:v>
                </c:pt>
                <c:pt idx="12495">
                  <c:v>174.435</c:v>
                </c:pt>
                <c:pt idx="12496">
                  <c:v>175.5112</c:v>
                </c:pt>
                <c:pt idx="12497">
                  <c:v>176.58629999999999</c:v>
                </c:pt>
                <c:pt idx="12498">
                  <c:v>177.6669</c:v>
                </c:pt>
                <c:pt idx="12499">
                  <c:v>178.74870000000001</c:v>
                </c:pt>
                <c:pt idx="12500">
                  <c:v>179.83340000000001</c:v>
                </c:pt>
                <c:pt idx="12501">
                  <c:v>180.9238</c:v>
                </c:pt>
                <c:pt idx="12502">
                  <c:v>182.023</c:v>
                </c:pt>
                <c:pt idx="12503">
                  <c:v>183.1242</c:v>
                </c:pt>
                <c:pt idx="12504">
                  <c:v>184.2253</c:v>
                </c:pt>
                <c:pt idx="12505">
                  <c:v>185.33500000000001</c:v>
                </c:pt>
                <c:pt idx="12506">
                  <c:v>186.44800000000001</c:v>
                </c:pt>
                <c:pt idx="12507">
                  <c:v>187.56229999999999</c:v>
                </c:pt>
                <c:pt idx="12508">
                  <c:v>188.68299999999999</c:v>
                </c:pt>
                <c:pt idx="12509">
                  <c:v>189.7826</c:v>
                </c:pt>
                <c:pt idx="12510">
                  <c:v>190.81649999999999</c:v>
                </c:pt>
                <c:pt idx="12511">
                  <c:v>191.82910000000001</c:v>
                </c:pt>
                <c:pt idx="12512">
                  <c:v>192.89179999999999</c:v>
                </c:pt>
                <c:pt idx="12513">
                  <c:v>194.02279999999999</c:v>
                </c:pt>
                <c:pt idx="12514">
                  <c:v>195.1662</c:v>
                </c:pt>
                <c:pt idx="12515">
                  <c:v>196.31379999999999</c:v>
                </c:pt>
                <c:pt idx="12516">
                  <c:v>197.46600000000001</c:v>
                </c:pt>
                <c:pt idx="12517">
                  <c:v>198.61920000000001</c:v>
                </c:pt>
                <c:pt idx="12518">
                  <c:v>199.7747</c:v>
                </c:pt>
                <c:pt idx="12519">
                  <c:v>200.9349</c:v>
                </c:pt>
                <c:pt idx="12520">
                  <c:v>202.0985</c:v>
                </c:pt>
                <c:pt idx="12521">
                  <c:v>203.26060000000001</c:v>
                </c:pt>
                <c:pt idx="12522">
                  <c:v>204.42910000000001</c:v>
                </c:pt>
                <c:pt idx="12523">
                  <c:v>205.60310000000001</c:v>
                </c:pt>
                <c:pt idx="12524">
                  <c:v>206.77619999999999</c:v>
                </c:pt>
                <c:pt idx="12525">
                  <c:v>207.95050000000001</c:v>
                </c:pt>
                <c:pt idx="12526">
                  <c:v>209.12970000000001</c:v>
                </c:pt>
                <c:pt idx="12527">
                  <c:v>210.31049999999999</c:v>
                </c:pt>
                <c:pt idx="12528">
                  <c:v>211.49440000000001</c:v>
                </c:pt>
                <c:pt idx="12529">
                  <c:v>212.68260000000001</c:v>
                </c:pt>
                <c:pt idx="12530">
                  <c:v>213.87299999999999</c:v>
                </c:pt>
                <c:pt idx="12531">
                  <c:v>215.07149999999999</c:v>
                </c:pt>
                <c:pt idx="12532">
                  <c:v>216.26769999999999</c:v>
                </c:pt>
                <c:pt idx="12533">
                  <c:v>217.4648</c:v>
                </c:pt>
                <c:pt idx="12534">
                  <c:v>218.6704</c:v>
                </c:pt>
                <c:pt idx="12535">
                  <c:v>219.87430000000001</c:v>
                </c:pt>
                <c:pt idx="12536">
                  <c:v>221.08410000000001</c:v>
                </c:pt>
                <c:pt idx="12537">
                  <c:v>222.2972</c:v>
                </c:pt>
                <c:pt idx="12538">
                  <c:v>223.5104</c:v>
                </c:pt>
                <c:pt idx="12539">
                  <c:v>224.72470000000001</c:v>
                </c:pt>
                <c:pt idx="12540">
                  <c:v>225.94200000000001</c:v>
                </c:pt>
                <c:pt idx="12541">
                  <c:v>227.16</c:v>
                </c:pt>
                <c:pt idx="12542">
                  <c:v>228.38149999999999</c:v>
                </c:pt>
                <c:pt idx="12543">
                  <c:v>229.60810000000001</c:v>
                </c:pt>
                <c:pt idx="12544">
                  <c:v>230.8304</c:v>
                </c:pt>
                <c:pt idx="12545">
                  <c:v>232.0624</c:v>
                </c:pt>
                <c:pt idx="12546">
                  <c:v>233.30510000000001</c:v>
                </c:pt>
                <c:pt idx="12547">
                  <c:v>234.5461</c:v>
                </c:pt>
                <c:pt idx="12548">
                  <c:v>235.77850000000001</c:v>
                </c:pt>
                <c:pt idx="12549">
                  <c:v>237.01570000000001</c:v>
                </c:pt>
                <c:pt idx="12550">
                  <c:v>238.25810000000001</c:v>
                </c:pt>
                <c:pt idx="12551">
                  <c:v>239.49889999999999</c:v>
                </c:pt>
                <c:pt idx="12552">
                  <c:v>240.7397</c:v>
                </c:pt>
                <c:pt idx="12553">
                  <c:v>241.98660000000001</c:v>
                </c:pt>
                <c:pt idx="12554">
                  <c:v>243.22970000000001</c:v>
                </c:pt>
                <c:pt idx="12555">
                  <c:v>244.4734</c:v>
                </c:pt>
                <c:pt idx="12556">
                  <c:v>245.71969999999999</c:v>
                </c:pt>
                <c:pt idx="12557">
                  <c:v>246.97139999999999</c:v>
                </c:pt>
                <c:pt idx="12558">
                  <c:v>248.22329999999999</c:v>
                </c:pt>
                <c:pt idx="12559">
                  <c:v>249.47229999999999</c:v>
                </c:pt>
                <c:pt idx="12560">
                  <c:v>250.72720000000001</c:v>
                </c:pt>
                <c:pt idx="12561">
                  <c:v>251.98269999999999</c:v>
                </c:pt>
                <c:pt idx="12562">
                  <c:v>253.23570000000001</c:v>
                </c:pt>
                <c:pt idx="12563">
                  <c:v>254.4881</c:v>
                </c:pt>
                <c:pt idx="12564">
                  <c:v>255.74440000000001</c:v>
                </c:pt>
                <c:pt idx="12565">
                  <c:v>257.00540000000001</c:v>
                </c:pt>
                <c:pt idx="12566">
                  <c:v>258.26389999999998</c:v>
                </c:pt>
                <c:pt idx="12567">
                  <c:v>259.52080000000001</c:v>
                </c:pt>
                <c:pt idx="12568">
                  <c:v>260.78019999999998</c:v>
                </c:pt>
                <c:pt idx="12569">
                  <c:v>262.03969999999998</c:v>
                </c:pt>
                <c:pt idx="12570">
                  <c:v>263.30160000000001</c:v>
                </c:pt>
                <c:pt idx="12571">
                  <c:v>264.56200000000001</c:v>
                </c:pt>
                <c:pt idx="12572">
                  <c:v>265.8218</c:v>
                </c:pt>
                <c:pt idx="12573">
                  <c:v>267.06700000000001</c:v>
                </c:pt>
                <c:pt idx="12574">
                  <c:v>268.24919999999997</c:v>
                </c:pt>
                <c:pt idx="12575">
                  <c:v>269.37529999999998</c:v>
                </c:pt>
                <c:pt idx="12576">
                  <c:v>270.53570000000002</c:v>
                </c:pt>
                <c:pt idx="12577">
                  <c:v>271.77820000000003</c:v>
                </c:pt>
                <c:pt idx="12578">
                  <c:v>273.0412</c:v>
                </c:pt>
                <c:pt idx="12579">
                  <c:v>274.30430000000001</c:v>
                </c:pt>
                <c:pt idx="12580">
                  <c:v>275.56470000000002</c:v>
                </c:pt>
                <c:pt idx="12581">
                  <c:v>276.82339999999999</c:v>
                </c:pt>
                <c:pt idx="12582">
                  <c:v>278.08069999999998</c:v>
                </c:pt>
                <c:pt idx="12583">
                  <c:v>279.34350000000001</c:v>
                </c:pt>
                <c:pt idx="12584">
                  <c:v>280.59980000000002</c:v>
                </c:pt>
                <c:pt idx="12585">
                  <c:v>281.85539999999997</c:v>
                </c:pt>
                <c:pt idx="12586">
                  <c:v>283.11500000000001</c:v>
                </c:pt>
                <c:pt idx="12587">
                  <c:v>284.37180000000001</c:v>
                </c:pt>
                <c:pt idx="12588">
                  <c:v>285.62520000000001</c:v>
                </c:pt>
                <c:pt idx="12589">
                  <c:v>286.88339999999999</c:v>
                </c:pt>
                <c:pt idx="12590">
                  <c:v>288.13139999999999</c:v>
                </c:pt>
                <c:pt idx="12591">
                  <c:v>289.38200000000001</c:v>
                </c:pt>
                <c:pt idx="12592">
                  <c:v>290.63569999999999</c:v>
                </c:pt>
                <c:pt idx="12593">
                  <c:v>291.88099999999997</c:v>
                </c:pt>
                <c:pt idx="12594">
                  <c:v>293.12970000000001</c:v>
                </c:pt>
                <c:pt idx="12595">
                  <c:v>294.37920000000003</c:v>
                </c:pt>
                <c:pt idx="12596">
                  <c:v>295.62150000000003</c:v>
                </c:pt>
                <c:pt idx="12597">
                  <c:v>296.86660000000001</c:v>
                </c:pt>
                <c:pt idx="12598">
                  <c:v>298.10829999999999</c:v>
                </c:pt>
                <c:pt idx="12599">
                  <c:v>299.34870000000001</c:v>
                </c:pt>
                <c:pt idx="12600">
                  <c:v>300.58760000000001</c:v>
                </c:pt>
                <c:pt idx="12601">
                  <c:v>301.82350000000002</c:v>
                </c:pt>
                <c:pt idx="12602">
                  <c:v>303.06709999999998</c:v>
                </c:pt>
                <c:pt idx="12603">
                  <c:v>304.30189999999999</c:v>
                </c:pt>
                <c:pt idx="12604">
                  <c:v>305.5317</c:v>
                </c:pt>
                <c:pt idx="12605">
                  <c:v>306.75540000000001</c:v>
                </c:pt>
                <c:pt idx="12606">
                  <c:v>307.98750000000001</c:v>
                </c:pt>
                <c:pt idx="12607">
                  <c:v>309.2131</c:v>
                </c:pt>
                <c:pt idx="12608">
                  <c:v>310.44009999999997</c:v>
                </c:pt>
                <c:pt idx="12609">
                  <c:v>311.66039999999998</c:v>
                </c:pt>
                <c:pt idx="12610">
                  <c:v>312.87799999999999</c:v>
                </c:pt>
                <c:pt idx="12611">
                  <c:v>314.09390000000002</c:v>
                </c:pt>
                <c:pt idx="12612">
                  <c:v>315.31220000000002</c:v>
                </c:pt>
                <c:pt idx="12613">
                  <c:v>316.5188</c:v>
                </c:pt>
                <c:pt idx="12614">
                  <c:v>317.73849999999999</c:v>
                </c:pt>
                <c:pt idx="12615">
                  <c:v>318.94499999999999</c:v>
                </c:pt>
                <c:pt idx="12616">
                  <c:v>320.14909999999998</c:v>
                </c:pt>
                <c:pt idx="12617">
                  <c:v>321.34930000000003</c:v>
                </c:pt>
                <c:pt idx="12618">
                  <c:v>322.55270000000002</c:v>
                </c:pt>
                <c:pt idx="12619">
                  <c:v>323.74639999999999</c:v>
                </c:pt>
                <c:pt idx="12620">
                  <c:v>324.94</c:v>
                </c:pt>
                <c:pt idx="12621">
                  <c:v>326.13209999999998</c:v>
                </c:pt>
                <c:pt idx="12622">
                  <c:v>327.32209999999998</c:v>
                </c:pt>
                <c:pt idx="12623">
                  <c:v>328.50209999999998</c:v>
                </c:pt>
                <c:pt idx="12624">
                  <c:v>329.68369999999999</c:v>
                </c:pt>
                <c:pt idx="12625">
                  <c:v>330.85829999999999</c:v>
                </c:pt>
                <c:pt idx="12626">
                  <c:v>332.03899999999999</c:v>
                </c:pt>
                <c:pt idx="12627">
                  <c:v>333.2133</c:v>
                </c:pt>
                <c:pt idx="12628">
                  <c:v>334.37479999999999</c:v>
                </c:pt>
                <c:pt idx="12629">
                  <c:v>335.54669999999999</c:v>
                </c:pt>
                <c:pt idx="12630">
                  <c:v>336.70600000000002</c:v>
                </c:pt>
                <c:pt idx="12631">
                  <c:v>337.87139999999999</c:v>
                </c:pt>
                <c:pt idx="12632">
                  <c:v>339.02600000000001</c:v>
                </c:pt>
                <c:pt idx="12633">
                  <c:v>340.17380000000003</c:v>
                </c:pt>
                <c:pt idx="12634">
                  <c:v>341.31950000000001</c:v>
                </c:pt>
                <c:pt idx="12635">
                  <c:v>342.46199999999999</c:v>
                </c:pt>
                <c:pt idx="12636">
                  <c:v>343.60320000000002</c:v>
                </c:pt>
                <c:pt idx="12637">
                  <c:v>344.73090000000002</c:v>
                </c:pt>
                <c:pt idx="12638">
                  <c:v>345.82060000000001</c:v>
                </c:pt>
                <c:pt idx="12639">
                  <c:v>346.82940000000002</c:v>
                </c:pt>
                <c:pt idx="12640">
                  <c:v>347.83839999999998</c:v>
                </c:pt>
                <c:pt idx="12641">
                  <c:v>348.93549999999999</c:v>
                </c:pt>
                <c:pt idx="12642">
                  <c:v>350.0609</c:v>
                </c:pt>
                <c:pt idx="12643">
                  <c:v>351.1746</c:v>
                </c:pt>
                <c:pt idx="12644">
                  <c:v>352.28550000000001</c:v>
                </c:pt>
                <c:pt idx="12645">
                  <c:v>353.39</c:v>
                </c:pt>
                <c:pt idx="12646">
                  <c:v>354.495</c:v>
                </c:pt>
                <c:pt idx="12647">
                  <c:v>355.59030000000001</c:v>
                </c:pt>
                <c:pt idx="12648">
                  <c:v>356.68369999999999</c:v>
                </c:pt>
                <c:pt idx="12649">
                  <c:v>357.76929999999999</c:v>
                </c:pt>
                <c:pt idx="12650">
                  <c:v>358.8485</c:v>
                </c:pt>
                <c:pt idx="12651">
                  <c:v>359.93</c:v>
                </c:pt>
                <c:pt idx="12652">
                  <c:v>361.00299999999999</c:v>
                </c:pt>
                <c:pt idx="12653">
                  <c:v>362.06720000000001</c:v>
                </c:pt>
                <c:pt idx="12654">
                  <c:v>363.1336</c:v>
                </c:pt>
                <c:pt idx="12655">
                  <c:v>364.1927</c:v>
                </c:pt>
                <c:pt idx="12656">
                  <c:v>365.24579999999997</c:v>
                </c:pt>
                <c:pt idx="12657">
                  <c:v>366.28989999999999</c:v>
                </c:pt>
                <c:pt idx="12658">
                  <c:v>367.33260000000001</c:v>
                </c:pt>
                <c:pt idx="12659">
                  <c:v>368.37119999999999</c:v>
                </c:pt>
                <c:pt idx="12660">
                  <c:v>369.40449999999998</c:v>
                </c:pt>
                <c:pt idx="12661">
                  <c:v>370.435</c:v>
                </c:pt>
                <c:pt idx="12662">
                  <c:v>371.45780000000002</c:v>
                </c:pt>
                <c:pt idx="12663">
                  <c:v>372.47620000000001</c:v>
                </c:pt>
                <c:pt idx="12664">
                  <c:v>373.49</c:v>
                </c:pt>
                <c:pt idx="12665">
                  <c:v>374.49400000000003</c:v>
                </c:pt>
                <c:pt idx="12666">
                  <c:v>375.49849999999998</c:v>
                </c:pt>
                <c:pt idx="12667">
                  <c:v>376.49529999999999</c:v>
                </c:pt>
                <c:pt idx="12668">
                  <c:v>377.48599999999999</c:v>
                </c:pt>
                <c:pt idx="12669">
                  <c:v>378.47250000000003</c:v>
                </c:pt>
                <c:pt idx="12670">
                  <c:v>379.45479999999998</c:v>
                </c:pt>
                <c:pt idx="12671">
                  <c:v>380.4282</c:v>
                </c:pt>
                <c:pt idx="12672">
                  <c:v>381.39260000000002</c:v>
                </c:pt>
                <c:pt idx="12673">
                  <c:v>382.35390000000001</c:v>
                </c:pt>
                <c:pt idx="12674">
                  <c:v>383.31479999999999</c:v>
                </c:pt>
                <c:pt idx="12675">
                  <c:v>384.25040000000001</c:v>
                </c:pt>
                <c:pt idx="12676">
                  <c:v>385.19319999999999</c:v>
                </c:pt>
                <c:pt idx="12677">
                  <c:v>386.11759999999998</c:v>
                </c:pt>
                <c:pt idx="12678">
                  <c:v>387.05070000000001</c:v>
                </c:pt>
                <c:pt idx="12679">
                  <c:v>387.98070000000001</c:v>
                </c:pt>
                <c:pt idx="12680">
                  <c:v>388.89769999999999</c:v>
                </c:pt>
                <c:pt idx="12681">
                  <c:v>389.8175</c:v>
                </c:pt>
                <c:pt idx="12682">
                  <c:v>390.72500000000002</c:v>
                </c:pt>
                <c:pt idx="12683">
                  <c:v>391.63310000000001</c:v>
                </c:pt>
                <c:pt idx="12684">
                  <c:v>392.52929999999998</c:v>
                </c:pt>
                <c:pt idx="12685">
                  <c:v>393.4205</c:v>
                </c:pt>
                <c:pt idx="12686">
                  <c:v>394.30189999999999</c:v>
                </c:pt>
                <c:pt idx="12687">
                  <c:v>395.18130000000002</c:v>
                </c:pt>
                <c:pt idx="12688">
                  <c:v>396.053</c:v>
                </c:pt>
                <c:pt idx="12689">
                  <c:v>396.92270000000002</c:v>
                </c:pt>
                <c:pt idx="12690">
                  <c:v>397.77910000000003</c:v>
                </c:pt>
                <c:pt idx="12691">
                  <c:v>398.63580000000002</c:v>
                </c:pt>
                <c:pt idx="12692">
                  <c:v>399.47899999999998</c:v>
                </c:pt>
                <c:pt idx="12693">
                  <c:v>400.3193</c:v>
                </c:pt>
                <c:pt idx="12694">
                  <c:v>401.15410000000003</c:v>
                </c:pt>
                <c:pt idx="12695">
                  <c:v>401.98079999999999</c:v>
                </c:pt>
                <c:pt idx="12696">
                  <c:v>402.8014</c:v>
                </c:pt>
                <c:pt idx="12697">
                  <c:v>403.6121</c:v>
                </c:pt>
                <c:pt idx="12698">
                  <c:v>404.4239</c:v>
                </c:pt>
                <c:pt idx="12699">
                  <c:v>405.22329999999999</c:v>
                </c:pt>
                <c:pt idx="12700">
                  <c:v>406.01729999999998</c:v>
                </c:pt>
                <c:pt idx="12701">
                  <c:v>406.80430000000001</c:v>
                </c:pt>
                <c:pt idx="12702">
                  <c:v>407.56869999999998</c:v>
                </c:pt>
                <c:pt idx="12703">
                  <c:v>408.26350000000002</c:v>
                </c:pt>
                <c:pt idx="12704">
                  <c:v>408.95069999999998</c:v>
                </c:pt>
                <c:pt idx="12705">
                  <c:v>409.67790000000002</c:v>
                </c:pt>
                <c:pt idx="12706">
                  <c:v>410.42649999999998</c:v>
                </c:pt>
                <c:pt idx="12707">
                  <c:v>411.17349999999999</c:v>
                </c:pt>
                <c:pt idx="12708">
                  <c:v>411.91399999999999</c:v>
                </c:pt>
                <c:pt idx="12709">
                  <c:v>412.64780000000002</c:v>
                </c:pt>
                <c:pt idx="12710">
                  <c:v>413.37259999999998</c:v>
                </c:pt>
                <c:pt idx="12711">
                  <c:v>414.09339999999997</c:v>
                </c:pt>
                <c:pt idx="12712">
                  <c:v>414.8073</c:v>
                </c:pt>
                <c:pt idx="12713">
                  <c:v>415.51280000000003</c:v>
                </c:pt>
                <c:pt idx="12714">
                  <c:v>416.21179999999998</c:v>
                </c:pt>
                <c:pt idx="12715">
                  <c:v>416.90260000000001</c:v>
                </c:pt>
                <c:pt idx="12716">
                  <c:v>417.5874</c:v>
                </c:pt>
                <c:pt idx="12717">
                  <c:v>418.26229999999998</c:v>
                </c:pt>
                <c:pt idx="12718">
                  <c:v>418.93060000000003</c:v>
                </c:pt>
                <c:pt idx="12719">
                  <c:v>419.59390000000002</c:v>
                </c:pt>
                <c:pt idx="12720">
                  <c:v>420.24990000000003</c:v>
                </c:pt>
                <c:pt idx="12721">
                  <c:v>420.90230000000003</c:v>
                </c:pt>
                <c:pt idx="12722">
                  <c:v>421.54259999999999</c:v>
                </c:pt>
                <c:pt idx="12723">
                  <c:v>422.17919999999998</c:v>
                </c:pt>
                <c:pt idx="12724">
                  <c:v>422.80810000000002</c:v>
                </c:pt>
                <c:pt idx="12725">
                  <c:v>423.43009999999998</c:v>
                </c:pt>
                <c:pt idx="12726">
                  <c:v>424.04079999999999</c:v>
                </c:pt>
                <c:pt idx="12727">
                  <c:v>424.649</c:v>
                </c:pt>
                <c:pt idx="12728">
                  <c:v>425.24799999999999</c:v>
                </c:pt>
                <c:pt idx="12729">
                  <c:v>425.8399</c:v>
                </c:pt>
                <c:pt idx="12730">
                  <c:v>426.423</c:v>
                </c:pt>
                <c:pt idx="12731">
                  <c:v>426.99970000000002</c:v>
                </c:pt>
                <c:pt idx="12732">
                  <c:v>427.56990000000002</c:v>
                </c:pt>
                <c:pt idx="12733">
                  <c:v>428.13310000000001</c:v>
                </c:pt>
                <c:pt idx="12734">
                  <c:v>428.68970000000002</c:v>
                </c:pt>
                <c:pt idx="12735">
                  <c:v>429.23809999999997</c:v>
                </c:pt>
                <c:pt idx="12736">
                  <c:v>429.77980000000002</c:v>
                </c:pt>
                <c:pt idx="12737">
                  <c:v>430.31349999999998</c:v>
                </c:pt>
                <c:pt idx="12738">
                  <c:v>430.83969999999999</c:v>
                </c:pt>
                <c:pt idx="12739">
                  <c:v>431.35750000000002</c:v>
                </c:pt>
                <c:pt idx="12740">
                  <c:v>431.87029999999999</c:v>
                </c:pt>
                <c:pt idx="12741">
                  <c:v>432.37389999999999</c:v>
                </c:pt>
                <c:pt idx="12742">
                  <c:v>432.87380000000002</c:v>
                </c:pt>
                <c:pt idx="12743">
                  <c:v>433.35660000000001</c:v>
                </c:pt>
                <c:pt idx="12744">
                  <c:v>433.8374</c:v>
                </c:pt>
                <c:pt idx="12745">
                  <c:v>434.3098</c:v>
                </c:pt>
                <c:pt idx="12746">
                  <c:v>434.77600000000001</c:v>
                </c:pt>
                <c:pt idx="12747">
                  <c:v>435.2346</c:v>
                </c:pt>
                <c:pt idx="12748">
                  <c:v>435.68790000000001</c:v>
                </c:pt>
                <c:pt idx="12749">
                  <c:v>436.1318</c:v>
                </c:pt>
                <c:pt idx="12750">
                  <c:v>436.57089999999999</c:v>
                </c:pt>
                <c:pt idx="12751">
                  <c:v>437.00200000000001</c:v>
                </c:pt>
                <c:pt idx="12752">
                  <c:v>437.4239</c:v>
                </c:pt>
                <c:pt idx="12753">
                  <c:v>437.83730000000003</c:v>
                </c:pt>
                <c:pt idx="12754">
                  <c:v>438.24509999999998</c:v>
                </c:pt>
                <c:pt idx="12755">
                  <c:v>438.64830000000001</c:v>
                </c:pt>
                <c:pt idx="12756">
                  <c:v>439.04239999999999</c:v>
                </c:pt>
                <c:pt idx="12757">
                  <c:v>439.42970000000003</c:v>
                </c:pt>
                <c:pt idx="12758">
                  <c:v>439.80959999999999</c:v>
                </c:pt>
                <c:pt idx="12759">
                  <c:v>440.1823</c:v>
                </c:pt>
                <c:pt idx="12760">
                  <c:v>440.5446</c:v>
                </c:pt>
                <c:pt idx="12761">
                  <c:v>440.9008</c:v>
                </c:pt>
                <c:pt idx="12762">
                  <c:v>441.25029999999998</c:v>
                </c:pt>
                <c:pt idx="12763">
                  <c:v>441.59320000000002</c:v>
                </c:pt>
                <c:pt idx="12764">
                  <c:v>441.9273</c:v>
                </c:pt>
                <c:pt idx="12765">
                  <c:v>442.25360000000001</c:v>
                </c:pt>
                <c:pt idx="12766">
                  <c:v>442.56950000000001</c:v>
                </c:pt>
                <c:pt idx="12767">
                  <c:v>442.85820000000001</c:v>
                </c:pt>
                <c:pt idx="12768">
                  <c:v>443.13150000000002</c:v>
                </c:pt>
                <c:pt idx="12769">
                  <c:v>443.41030000000001</c:v>
                </c:pt>
                <c:pt idx="12770">
                  <c:v>443.7</c:v>
                </c:pt>
                <c:pt idx="12771">
                  <c:v>443.9855</c:v>
                </c:pt>
                <c:pt idx="12772">
                  <c:v>444.26249999999999</c:v>
                </c:pt>
                <c:pt idx="12773">
                  <c:v>444.53309999999999</c:v>
                </c:pt>
                <c:pt idx="12774">
                  <c:v>444.79640000000001</c:v>
                </c:pt>
                <c:pt idx="12775">
                  <c:v>445.05259999999998</c:v>
                </c:pt>
                <c:pt idx="12776">
                  <c:v>445.3014</c:v>
                </c:pt>
                <c:pt idx="12777">
                  <c:v>445.5421</c:v>
                </c:pt>
                <c:pt idx="12778">
                  <c:v>445.7758</c:v>
                </c:pt>
                <c:pt idx="12779">
                  <c:v>446.00259999999997</c:v>
                </c:pt>
                <c:pt idx="12780">
                  <c:v>446.22230000000002</c:v>
                </c:pt>
                <c:pt idx="12781">
                  <c:v>446.43490000000003</c:v>
                </c:pt>
                <c:pt idx="12782">
                  <c:v>446.64019999999999</c:v>
                </c:pt>
                <c:pt idx="12783">
                  <c:v>446.8381</c:v>
                </c:pt>
                <c:pt idx="12784">
                  <c:v>447.0299</c:v>
                </c:pt>
                <c:pt idx="12785">
                  <c:v>447.21350000000001</c:v>
                </c:pt>
                <c:pt idx="12786">
                  <c:v>447.38909999999998</c:v>
                </c:pt>
                <c:pt idx="12787">
                  <c:v>447.55840000000001</c:v>
                </c:pt>
                <c:pt idx="12788">
                  <c:v>447.7192</c:v>
                </c:pt>
                <c:pt idx="12789">
                  <c:v>447.87279999999998</c:v>
                </c:pt>
                <c:pt idx="12790">
                  <c:v>448.02100000000002</c:v>
                </c:pt>
                <c:pt idx="12791">
                  <c:v>448.16230000000002</c:v>
                </c:pt>
                <c:pt idx="12792">
                  <c:v>448.2955</c:v>
                </c:pt>
                <c:pt idx="12793">
                  <c:v>448.42140000000001</c:v>
                </c:pt>
                <c:pt idx="12794">
                  <c:v>448.54109999999997</c:v>
                </c:pt>
                <c:pt idx="12795">
                  <c:v>448.65339999999998</c:v>
                </c:pt>
                <c:pt idx="12796">
                  <c:v>448.75850000000003</c:v>
                </c:pt>
                <c:pt idx="12797">
                  <c:v>448.85610000000003</c:v>
                </c:pt>
                <c:pt idx="12798">
                  <c:v>448.94560000000001</c:v>
                </c:pt>
                <c:pt idx="12799">
                  <c:v>449.02760000000001</c:v>
                </c:pt>
                <c:pt idx="12800">
                  <c:v>449.10210000000001</c:v>
                </c:pt>
                <c:pt idx="12801">
                  <c:v>449.1703</c:v>
                </c:pt>
                <c:pt idx="12802">
                  <c:v>449.23259999999999</c:v>
                </c:pt>
                <c:pt idx="12803">
                  <c:v>449.28809999999999</c:v>
                </c:pt>
                <c:pt idx="12804">
                  <c:v>449.33640000000003</c:v>
                </c:pt>
                <c:pt idx="12805">
                  <c:v>449.37720000000002</c:v>
                </c:pt>
                <c:pt idx="12806">
                  <c:v>449.41090000000003</c:v>
                </c:pt>
                <c:pt idx="12807">
                  <c:v>449.43779999999998</c:v>
                </c:pt>
                <c:pt idx="12808">
                  <c:v>449.45749999999998</c:v>
                </c:pt>
                <c:pt idx="12809">
                  <c:v>449.47</c:v>
                </c:pt>
                <c:pt idx="12810">
                  <c:v>449.47590000000002</c:v>
                </c:pt>
                <c:pt idx="12811">
                  <c:v>449.47640000000001</c:v>
                </c:pt>
                <c:pt idx="12812">
                  <c:v>449.46969999999999</c:v>
                </c:pt>
                <c:pt idx="12813">
                  <c:v>449.4554</c:v>
                </c:pt>
                <c:pt idx="12814">
                  <c:v>449.43529999999998</c:v>
                </c:pt>
                <c:pt idx="12815">
                  <c:v>449.4083</c:v>
                </c:pt>
                <c:pt idx="12816">
                  <c:v>449.37400000000002</c:v>
                </c:pt>
                <c:pt idx="12817">
                  <c:v>449.33300000000003</c:v>
                </c:pt>
                <c:pt idx="12818">
                  <c:v>449.2851</c:v>
                </c:pt>
                <c:pt idx="12819">
                  <c:v>449.23009999999999</c:v>
                </c:pt>
                <c:pt idx="12820">
                  <c:v>449.16739999999999</c:v>
                </c:pt>
                <c:pt idx="12821">
                  <c:v>449.09890000000001</c:v>
                </c:pt>
                <c:pt idx="12822">
                  <c:v>449.024</c:v>
                </c:pt>
                <c:pt idx="12823">
                  <c:v>448.94220000000001</c:v>
                </c:pt>
                <c:pt idx="12824">
                  <c:v>448.85419999999999</c:v>
                </c:pt>
                <c:pt idx="12825">
                  <c:v>448.75900000000001</c:v>
                </c:pt>
                <c:pt idx="12826">
                  <c:v>448.65730000000002</c:v>
                </c:pt>
                <c:pt idx="12827">
                  <c:v>448.54989999999998</c:v>
                </c:pt>
                <c:pt idx="12828">
                  <c:v>448.43610000000001</c:v>
                </c:pt>
                <c:pt idx="12829">
                  <c:v>448.31529999999998</c:v>
                </c:pt>
                <c:pt idx="12830">
                  <c:v>448.18759999999997</c:v>
                </c:pt>
                <c:pt idx="12831">
                  <c:v>448.0591</c:v>
                </c:pt>
                <c:pt idx="12832">
                  <c:v>447.93239999999997</c:v>
                </c:pt>
                <c:pt idx="12833">
                  <c:v>447.7996</c:v>
                </c:pt>
                <c:pt idx="12834">
                  <c:v>447.65039999999999</c:v>
                </c:pt>
                <c:pt idx="12835">
                  <c:v>447.4914</c:v>
                </c:pt>
                <c:pt idx="12836">
                  <c:v>447.3272</c:v>
                </c:pt>
                <c:pt idx="12837">
                  <c:v>447.15440000000001</c:v>
                </c:pt>
                <c:pt idx="12838">
                  <c:v>446.97660000000002</c:v>
                </c:pt>
                <c:pt idx="12839">
                  <c:v>446.79329999999999</c:v>
                </c:pt>
                <c:pt idx="12840">
                  <c:v>446.60320000000002</c:v>
                </c:pt>
                <c:pt idx="12841">
                  <c:v>446.40589999999997</c:v>
                </c:pt>
                <c:pt idx="12842">
                  <c:v>446.20299999999997</c:v>
                </c:pt>
                <c:pt idx="12843">
                  <c:v>445.9939</c:v>
                </c:pt>
                <c:pt idx="12844">
                  <c:v>445.77850000000001</c:v>
                </c:pt>
                <c:pt idx="12845">
                  <c:v>445.55439999999999</c:v>
                </c:pt>
                <c:pt idx="12846">
                  <c:v>445.32709999999997</c:v>
                </c:pt>
                <c:pt idx="12847">
                  <c:v>445.09280000000001</c:v>
                </c:pt>
                <c:pt idx="12848">
                  <c:v>444.85410000000002</c:v>
                </c:pt>
                <c:pt idx="12849">
                  <c:v>444.60860000000002</c:v>
                </c:pt>
                <c:pt idx="12850">
                  <c:v>444.35610000000003</c:v>
                </c:pt>
                <c:pt idx="12851">
                  <c:v>444.09690000000001</c:v>
                </c:pt>
                <c:pt idx="12852">
                  <c:v>443.834</c:v>
                </c:pt>
                <c:pt idx="12853">
                  <c:v>443.56509999999997</c:v>
                </c:pt>
                <c:pt idx="12854">
                  <c:v>443.28809999999999</c:v>
                </c:pt>
                <c:pt idx="12855">
                  <c:v>443.0068</c:v>
                </c:pt>
                <c:pt idx="12856">
                  <c:v>442.72059999999999</c:v>
                </c:pt>
                <c:pt idx="12857">
                  <c:v>442.42500000000001</c:v>
                </c:pt>
                <c:pt idx="12858">
                  <c:v>442.12479999999999</c:v>
                </c:pt>
                <c:pt idx="12859">
                  <c:v>441.81939999999997</c:v>
                </c:pt>
                <c:pt idx="12860">
                  <c:v>441.50889999999998</c:v>
                </c:pt>
                <c:pt idx="12861">
                  <c:v>441.19040000000001</c:v>
                </c:pt>
                <c:pt idx="12862">
                  <c:v>440.86500000000001</c:v>
                </c:pt>
                <c:pt idx="12863">
                  <c:v>440.53719999999998</c:v>
                </c:pt>
                <c:pt idx="12864">
                  <c:v>440.20119999999997</c:v>
                </c:pt>
                <c:pt idx="12865">
                  <c:v>439.86099999999999</c:v>
                </c:pt>
                <c:pt idx="12866">
                  <c:v>439.51710000000003</c:v>
                </c:pt>
                <c:pt idx="12867">
                  <c:v>439.16550000000001</c:v>
                </c:pt>
                <c:pt idx="12868">
                  <c:v>438.80959999999999</c:v>
                </c:pt>
                <c:pt idx="12869">
                  <c:v>438.44639999999998</c:v>
                </c:pt>
                <c:pt idx="12870">
                  <c:v>438.08159999999998</c:v>
                </c:pt>
                <c:pt idx="12871">
                  <c:v>437.70740000000001</c:v>
                </c:pt>
                <c:pt idx="12872">
                  <c:v>437.32729999999998</c:v>
                </c:pt>
                <c:pt idx="12873">
                  <c:v>436.94510000000002</c:v>
                </c:pt>
                <c:pt idx="12874">
                  <c:v>436.55200000000002</c:v>
                </c:pt>
                <c:pt idx="12875">
                  <c:v>436.15370000000001</c:v>
                </c:pt>
                <c:pt idx="12876">
                  <c:v>435.75220000000002</c:v>
                </c:pt>
                <c:pt idx="12877">
                  <c:v>435.34769999999997</c:v>
                </c:pt>
                <c:pt idx="12878">
                  <c:v>434.93310000000002</c:v>
                </c:pt>
                <c:pt idx="12879">
                  <c:v>434.51429999999999</c:v>
                </c:pt>
                <c:pt idx="12880">
                  <c:v>434.09179999999998</c:v>
                </c:pt>
                <c:pt idx="12881">
                  <c:v>433.66460000000001</c:v>
                </c:pt>
                <c:pt idx="12882">
                  <c:v>433.23099999999999</c:v>
                </c:pt>
                <c:pt idx="12883">
                  <c:v>432.79489999999998</c:v>
                </c:pt>
                <c:pt idx="12884">
                  <c:v>432.35090000000002</c:v>
                </c:pt>
                <c:pt idx="12885">
                  <c:v>431.90190000000001</c:v>
                </c:pt>
                <c:pt idx="12886">
                  <c:v>431.44749999999999</c:v>
                </c:pt>
                <c:pt idx="12887">
                  <c:v>430.98719999999997</c:v>
                </c:pt>
                <c:pt idx="12888">
                  <c:v>430.52249999999998</c:v>
                </c:pt>
                <c:pt idx="12889">
                  <c:v>430.05349999999999</c:v>
                </c:pt>
                <c:pt idx="12890">
                  <c:v>429.57960000000003</c:v>
                </c:pt>
                <c:pt idx="12891">
                  <c:v>429.09989999999999</c:v>
                </c:pt>
                <c:pt idx="12892">
                  <c:v>428.61660000000001</c:v>
                </c:pt>
                <c:pt idx="12893">
                  <c:v>428.12779999999998</c:v>
                </c:pt>
                <c:pt idx="12894">
                  <c:v>427.63600000000002</c:v>
                </c:pt>
                <c:pt idx="12895">
                  <c:v>427.15609999999998</c:v>
                </c:pt>
                <c:pt idx="12896">
                  <c:v>426.70400000000001</c:v>
                </c:pt>
                <c:pt idx="12897">
                  <c:v>426.25319999999999</c:v>
                </c:pt>
                <c:pt idx="12898">
                  <c:v>425.75639999999999</c:v>
                </c:pt>
                <c:pt idx="12899">
                  <c:v>425.24110000000002</c:v>
                </c:pt>
                <c:pt idx="12900">
                  <c:v>424.72109999999998</c:v>
                </c:pt>
                <c:pt idx="12901">
                  <c:v>424.19549999999998</c:v>
                </c:pt>
                <c:pt idx="12902">
                  <c:v>423.66469999999998</c:v>
                </c:pt>
                <c:pt idx="12903">
                  <c:v>423.1277</c:v>
                </c:pt>
                <c:pt idx="12904">
                  <c:v>422.58940000000001</c:v>
                </c:pt>
                <c:pt idx="12905">
                  <c:v>422.04390000000001</c:v>
                </c:pt>
                <c:pt idx="12906">
                  <c:v>421.49650000000003</c:v>
                </c:pt>
                <c:pt idx="12907">
                  <c:v>420.94310000000002</c:v>
                </c:pt>
                <c:pt idx="12908">
                  <c:v>420.38709999999998</c:v>
                </c:pt>
                <c:pt idx="12909">
                  <c:v>419.82139999999998</c:v>
                </c:pt>
                <c:pt idx="12910">
                  <c:v>419.25740000000002</c:v>
                </c:pt>
                <c:pt idx="12911">
                  <c:v>418.68720000000002</c:v>
                </c:pt>
                <c:pt idx="12912">
                  <c:v>418.11290000000002</c:v>
                </c:pt>
                <c:pt idx="12913">
                  <c:v>417.52960000000002</c:v>
                </c:pt>
                <c:pt idx="12914">
                  <c:v>416.95</c:v>
                </c:pt>
                <c:pt idx="12915">
                  <c:v>416.36340000000001</c:v>
                </c:pt>
                <c:pt idx="12916">
                  <c:v>415.77069999999998</c:v>
                </c:pt>
                <c:pt idx="12917">
                  <c:v>415.1728</c:v>
                </c:pt>
                <c:pt idx="12918">
                  <c:v>414.57240000000002</c:v>
                </c:pt>
                <c:pt idx="12919">
                  <c:v>413.9665</c:v>
                </c:pt>
                <c:pt idx="12920">
                  <c:v>413.35520000000002</c:v>
                </c:pt>
                <c:pt idx="12921">
                  <c:v>412.7432</c:v>
                </c:pt>
                <c:pt idx="12922">
                  <c:v>412.12720000000002</c:v>
                </c:pt>
                <c:pt idx="12923">
                  <c:v>411.50369999999998</c:v>
                </c:pt>
                <c:pt idx="12924">
                  <c:v>410.87880000000001</c:v>
                </c:pt>
                <c:pt idx="12925">
                  <c:v>410.25470000000001</c:v>
                </c:pt>
                <c:pt idx="12926">
                  <c:v>409.62049999999999</c:v>
                </c:pt>
                <c:pt idx="12927">
                  <c:v>408.98289999999997</c:v>
                </c:pt>
                <c:pt idx="12928">
                  <c:v>408.34120000000001</c:v>
                </c:pt>
                <c:pt idx="12929">
                  <c:v>407.69889999999998</c:v>
                </c:pt>
                <c:pt idx="12930">
                  <c:v>407.05239999999998</c:v>
                </c:pt>
                <c:pt idx="12931">
                  <c:v>406.39909999999998</c:v>
                </c:pt>
                <c:pt idx="12932">
                  <c:v>405.72949999999997</c:v>
                </c:pt>
                <c:pt idx="12933">
                  <c:v>405.07060000000001</c:v>
                </c:pt>
                <c:pt idx="12934">
                  <c:v>404.40910000000002</c:v>
                </c:pt>
                <c:pt idx="12935">
                  <c:v>403.74200000000002</c:v>
                </c:pt>
                <c:pt idx="12936">
                  <c:v>403.06900000000002</c:v>
                </c:pt>
                <c:pt idx="12937">
                  <c:v>402.39640000000003</c:v>
                </c:pt>
                <c:pt idx="12938">
                  <c:v>401.72149999999999</c:v>
                </c:pt>
                <c:pt idx="12939">
                  <c:v>401.03829999999999</c:v>
                </c:pt>
                <c:pt idx="12940">
                  <c:v>400.35770000000002</c:v>
                </c:pt>
                <c:pt idx="12941">
                  <c:v>399.66739999999999</c:v>
                </c:pt>
                <c:pt idx="12942">
                  <c:v>398.97829999999999</c:v>
                </c:pt>
                <c:pt idx="12943">
                  <c:v>398.28179999999998</c:v>
                </c:pt>
                <c:pt idx="12944">
                  <c:v>397.58460000000002</c:v>
                </c:pt>
                <c:pt idx="12945">
                  <c:v>396.88420000000002</c:v>
                </c:pt>
                <c:pt idx="12946">
                  <c:v>396.17509999999999</c:v>
                </c:pt>
                <c:pt idx="12947">
                  <c:v>395.46559999999999</c:v>
                </c:pt>
                <c:pt idx="12948">
                  <c:v>394.7527</c:v>
                </c:pt>
                <c:pt idx="12949">
                  <c:v>394.03809999999999</c:v>
                </c:pt>
                <c:pt idx="12950">
                  <c:v>393.31810000000002</c:v>
                </c:pt>
                <c:pt idx="12951">
                  <c:v>392.59949999999998</c:v>
                </c:pt>
                <c:pt idx="12952">
                  <c:v>391.87169999999998</c:v>
                </c:pt>
                <c:pt idx="12953">
                  <c:v>391.14409999999998</c:v>
                </c:pt>
                <c:pt idx="12954">
                  <c:v>390.4135</c:v>
                </c:pt>
                <c:pt idx="12955">
                  <c:v>389.6789</c:v>
                </c:pt>
                <c:pt idx="12956">
                  <c:v>388.94209999999998</c:v>
                </c:pt>
                <c:pt idx="12957">
                  <c:v>388.19909999999999</c:v>
                </c:pt>
                <c:pt idx="12958">
                  <c:v>387.45580000000001</c:v>
                </c:pt>
                <c:pt idx="12959">
                  <c:v>386.72129999999999</c:v>
                </c:pt>
                <c:pt idx="12960">
                  <c:v>386.03919999999999</c:v>
                </c:pt>
                <c:pt idx="12961">
                  <c:v>385.37520000000001</c:v>
                </c:pt>
                <c:pt idx="12962">
                  <c:v>384.65690000000001</c:v>
                </c:pt>
                <c:pt idx="12963">
                  <c:v>383.9051</c:v>
                </c:pt>
                <c:pt idx="12964">
                  <c:v>383.14569999999998</c:v>
                </c:pt>
                <c:pt idx="12965">
                  <c:v>382.38099999999997</c:v>
                </c:pt>
                <c:pt idx="12966">
                  <c:v>381.61649999999997</c:v>
                </c:pt>
                <c:pt idx="12967">
                  <c:v>380.84769999999997</c:v>
                </c:pt>
                <c:pt idx="12968">
                  <c:v>380.07729999999998</c:v>
                </c:pt>
                <c:pt idx="12969">
                  <c:v>379.30560000000003</c:v>
                </c:pt>
                <c:pt idx="12970">
                  <c:v>378.53019999999998</c:v>
                </c:pt>
                <c:pt idx="12971">
                  <c:v>377.7534</c:v>
                </c:pt>
                <c:pt idx="12972">
                  <c:v>376.97309999999999</c:v>
                </c:pt>
                <c:pt idx="12973">
                  <c:v>376.18520000000001</c:v>
                </c:pt>
                <c:pt idx="12974">
                  <c:v>375.40140000000002</c:v>
                </c:pt>
                <c:pt idx="12975">
                  <c:v>374.61439999999999</c:v>
                </c:pt>
                <c:pt idx="12976">
                  <c:v>373.82740000000001</c:v>
                </c:pt>
                <c:pt idx="12977">
                  <c:v>373.03100000000001</c:v>
                </c:pt>
                <c:pt idx="12978">
                  <c:v>372.23599999999999</c:v>
                </c:pt>
                <c:pt idx="12979">
                  <c:v>371.4402</c:v>
                </c:pt>
                <c:pt idx="12980">
                  <c:v>370.64400000000001</c:v>
                </c:pt>
                <c:pt idx="12981">
                  <c:v>369.83589999999998</c:v>
                </c:pt>
                <c:pt idx="12982">
                  <c:v>369.0317</c:v>
                </c:pt>
                <c:pt idx="12983">
                  <c:v>368.2294</c:v>
                </c:pt>
                <c:pt idx="12984">
                  <c:v>367.42419999999998</c:v>
                </c:pt>
                <c:pt idx="12985">
                  <c:v>366.61290000000002</c:v>
                </c:pt>
                <c:pt idx="12986">
                  <c:v>365.80020000000002</c:v>
                </c:pt>
                <c:pt idx="12987">
                  <c:v>364.9821</c:v>
                </c:pt>
                <c:pt idx="12988">
                  <c:v>364.16950000000003</c:v>
                </c:pt>
                <c:pt idx="12989">
                  <c:v>363.34879999999998</c:v>
                </c:pt>
                <c:pt idx="12990">
                  <c:v>362.52910000000003</c:v>
                </c:pt>
                <c:pt idx="12991">
                  <c:v>361.70249999999999</c:v>
                </c:pt>
                <c:pt idx="12992">
                  <c:v>360.87610000000001</c:v>
                </c:pt>
                <c:pt idx="12993">
                  <c:v>360.04640000000001</c:v>
                </c:pt>
                <c:pt idx="12994">
                  <c:v>359.22160000000002</c:v>
                </c:pt>
                <c:pt idx="12995">
                  <c:v>358.39139999999998</c:v>
                </c:pt>
                <c:pt idx="12996">
                  <c:v>357.55520000000001</c:v>
                </c:pt>
                <c:pt idx="12997">
                  <c:v>356.71440000000001</c:v>
                </c:pt>
                <c:pt idx="12998">
                  <c:v>355.87939999999998</c:v>
                </c:pt>
                <c:pt idx="12999">
                  <c:v>355.04629999999997</c:v>
                </c:pt>
                <c:pt idx="13000">
                  <c:v>354.20389999999998</c:v>
                </c:pt>
                <c:pt idx="13001">
                  <c:v>353.36669999999998</c:v>
                </c:pt>
                <c:pt idx="13002">
                  <c:v>352.52109999999999</c:v>
                </c:pt>
                <c:pt idx="13003">
                  <c:v>351.67360000000002</c:v>
                </c:pt>
                <c:pt idx="13004">
                  <c:v>350.82549999999998</c:v>
                </c:pt>
                <c:pt idx="13005">
                  <c:v>349.97460000000001</c:v>
                </c:pt>
                <c:pt idx="13006">
                  <c:v>349.13209999999998</c:v>
                </c:pt>
                <c:pt idx="13007">
                  <c:v>348.2758</c:v>
                </c:pt>
                <c:pt idx="13008">
                  <c:v>347.42489999999998</c:v>
                </c:pt>
                <c:pt idx="13009">
                  <c:v>346.57420000000002</c:v>
                </c:pt>
                <c:pt idx="13010">
                  <c:v>345.71510000000001</c:v>
                </c:pt>
                <c:pt idx="13011">
                  <c:v>344.85890000000001</c:v>
                </c:pt>
                <c:pt idx="13012">
                  <c:v>344.00349999999997</c:v>
                </c:pt>
                <c:pt idx="13013">
                  <c:v>343.14620000000002</c:v>
                </c:pt>
                <c:pt idx="13014">
                  <c:v>342.28500000000003</c:v>
                </c:pt>
                <c:pt idx="13015">
                  <c:v>341.42180000000002</c:v>
                </c:pt>
                <c:pt idx="13016">
                  <c:v>340.55590000000001</c:v>
                </c:pt>
                <c:pt idx="13017">
                  <c:v>339.69260000000003</c:v>
                </c:pt>
                <c:pt idx="13018">
                  <c:v>338.82929999999999</c:v>
                </c:pt>
                <c:pt idx="13019">
                  <c:v>337.96460000000002</c:v>
                </c:pt>
                <c:pt idx="13020">
                  <c:v>337.09829999999999</c:v>
                </c:pt>
                <c:pt idx="13021">
                  <c:v>336.22969999999998</c:v>
                </c:pt>
                <c:pt idx="13022">
                  <c:v>335.3571</c:v>
                </c:pt>
                <c:pt idx="13023">
                  <c:v>334.4939</c:v>
                </c:pt>
                <c:pt idx="13024">
                  <c:v>333.6841</c:v>
                </c:pt>
                <c:pt idx="13025">
                  <c:v>332.90660000000003</c:v>
                </c:pt>
                <c:pt idx="13026">
                  <c:v>332.09480000000002</c:v>
                </c:pt>
                <c:pt idx="13027">
                  <c:v>331.2353</c:v>
                </c:pt>
                <c:pt idx="13028">
                  <c:v>330.36059999999998</c:v>
                </c:pt>
                <c:pt idx="13029">
                  <c:v>329.48509999999999</c:v>
                </c:pt>
                <c:pt idx="13030">
                  <c:v>328.60700000000003</c:v>
                </c:pt>
                <c:pt idx="13031">
                  <c:v>327.72840000000002</c:v>
                </c:pt>
                <c:pt idx="13032">
                  <c:v>326.84870000000001</c:v>
                </c:pt>
                <c:pt idx="13033">
                  <c:v>325.96949999999998</c:v>
                </c:pt>
                <c:pt idx="13034">
                  <c:v>325.08960000000002</c:v>
                </c:pt>
                <c:pt idx="13035">
                  <c:v>324.21170000000001</c:v>
                </c:pt>
                <c:pt idx="13036">
                  <c:v>323.3349</c:v>
                </c:pt>
                <c:pt idx="13037">
                  <c:v>322.45229999999998</c:v>
                </c:pt>
                <c:pt idx="13038">
                  <c:v>321.56990000000002</c:v>
                </c:pt>
                <c:pt idx="13039">
                  <c:v>320.68720000000002</c:v>
                </c:pt>
                <c:pt idx="13040">
                  <c:v>319.8064</c:v>
                </c:pt>
                <c:pt idx="13041">
                  <c:v>318.92430000000002</c:v>
                </c:pt>
                <c:pt idx="13042">
                  <c:v>318.04059999999998</c:v>
                </c:pt>
                <c:pt idx="13043">
                  <c:v>317.15859999999998</c:v>
                </c:pt>
                <c:pt idx="13044">
                  <c:v>316.27670000000001</c:v>
                </c:pt>
                <c:pt idx="13045">
                  <c:v>315.39240000000001</c:v>
                </c:pt>
                <c:pt idx="13046">
                  <c:v>314.50749999999999</c:v>
                </c:pt>
                <c:pt idx="13047">
                  <c:v>313.62430000000001</c:v>
                </c:pt>
                <c:pt idx="13048">
                  <c:v>312.74090000000001</c:v>
                </c:pt>
                <c:pt idx="13049">
                  <c:v>311.85390000000001</c:v>
                </c:pt>
                <c:pt idx="13050">
                  <c:v>310.96660000000003</c:v>
                </c:pt>
                <c:pt idx="13051">
                  <c:v>310.08190000000002</c:v>
                </c:pt>
                <c:pt idx="13052">
                  <c:v>309.19540000000001</c:v>
                </c:pt>
                <c:pt idx="13053">
                  <c:v>308.30990000000003</c:v>
                </c:pt>
                <c:pt idx="13054">
                  <c:v>307.42180000000002</c:v>
                </c:pt>
                <c:pt idx="13055">
                  <c:v>306.53370000000001</c:v>
                </c:pt>
                <c:pt idx="13056">
                  <c:v>305.64249999999998</c:v>
                </c:pt>
                <c:pt idx="13057">
                  <c:v>304.75450000000001</c:v>
                </c:pt>
                <c:pt idx="13058">
                  <c:v>303.86669999999998</c:v>
                </c:pt>
                <c:pt idx="13059">
                  <c:v>302.97809999999998</c:v>
                </c:pt>
                <c:pt idx="13060">
                  <c:v>302.09589999999997</c:v>
                </c:pt>
                <c:pt idx="13061">
                  <c:v>301.21230000000003</c:v>
                </c:pt>
                <c:pt idx="13062">
                  <c:v>300.33249999999998</c:v>
                </c:pt>
                <c:pt idx="13063">
                  <c:v>299.4495</c:v>
                </c:pt>
                <c:pt idx="13064">
                  <c:v>298.57100000000003</c:v>
                </c:pt>
                <c:pt idx="13065">
                  <c:v>297.69119999999998</c:v>
                </c:pt>
                <c:pt idx="13066">
                  <c:v>296.80790000000002</c:v>
                </c:pt>
                <c:pt idx="13067">
                  <c:v>295.9221</c:v>
                </c:pt>
                <c:pt idx="13068">
                  <c:v>295.03489999999999</c:v>
                </c:pt>
                <c:pt idx="13069">
                  <c:v>294.14760000000001</c:v>
                </c:pt>
                <c:pt idx="13070">
                  <c:v>293.25869999999998</c:v>
                </c:pt>
                <c:pt idx="13071">
                  <c:v>292.37169999999998</c:v>
                </c:pt>
                <c:pt idx="13072">
                  <c:v>291.4855</c:v>
                </c:pt>
                <c:pt idx="13073">
                  <c:v>290.59710000000001</c:v>
                </c:pt>
                <c:pt idx="13074">
                  <c:v>289.70909999999998</c:v>
                </c:pt>
                <c:pt idx="13075">
                  <c:v>288.82190000000003</c:v>
                </c:pt>
                <c:pt idx="13076">
                  <c:v>287.93520000000001</c:v>
                </c:pt>
                <c:pt idx="13077">
                  <c:v>287.04669999999999</c:v>
                </c:pt>
                <c:pt idx="13078">
                  <c:v>286.161</c:v>
                </c:pt>
                <c:pt idx="13079">
                  <c:v>285.27679999999998</c:v>
                </c:pt>
                <c:pt idx="13080">
                  <c:v>284.38920000000002</c:v>
                </c:pt>
                <c:pt idx="13081">
                  <c:v>283.50369999999998</c:v>
                </c:pt>
                <c:pt idx="13082">
                  <c:v>282.62009999999998</c:v>
                </c:pt>
                <c:pt idx="13083">
                  <c:v>281.7337</c:v>
                </c:pt>
                <c:pt idx="13084">
                  <c:v>280.84710000000001</c:v>
                </c:pt>
                <c:pt idx="13085">
                  <c:v>279.9615</c:v>
                </c:pt>
                <c:pt idx="13086">
                  <c:v>279.07769999999999</c:v>
                </c:pt>
                <c:pt idx="13087">
                  <c:v>278.19819999999999</c:v>
                </c:pt>
                <c:pt idx="13088">
                  <c:v>277.36040000000003</c:v>
                </c:pt>
                <c:pt idx="13089">
                  <c:v>276.56939999999997</c:v>
                </c:pt>
                <c:pt idx="13090">
                  <c:v>275.77170000000001</c:v>
                </c:pt>
                <c:pt idx="13091">
                  <c:v>274.9151</c:v>
                </c:pt>
                <c:pt idx="13092">
                  <c:v>274.0378</c:v>
                </c:pt>
                <c:pt idx="13093">
                  <c:v>273.16000000000003</c:v>
                </c:pt>
                <c:pt idx="13094">
                  <c:v>272.28199999999998</c:v>
                </c:pt>
                <c:pt idx="13095">
                  <c:v>271.40440000000001</c:v>
                </c:pt>
                <c:pt idx="13096">
                  <c:v>270.52710000000002</c:v>
                </c:pt>
                <c:pt idx="13097">
                  <c:v>269.65190000000001</c:v>
                </c:pt>
                <c:pt idx="13098">
                  <c:v>268.77859999999998</c:v>
                </c:pt>
                <c:pt idx="13099">
                  <c:v>267.9067</c:v>
                </c:pt>
                <c:pt idx="13100">
                  <c:v>267.03449999999998</c:v>
                </c:pt>
                <c:pt idx="13101">
                  <c:v>266.1644</c:v>
                </c:pt>
                <c:pt idx="13102">
                  <c:v>265.29469999999998</c:v>
                </c:pt>
                <c:pt idx="13103">
                  <c:v>264.42809999999997</c:v>
                </c:pt>
                <c:pt idx="13104">
                  <c:v>263.5598</c:v>
                </c:pt>
                <c:pt idx="13105">
                  <c:v>262.6909</c:v>
                </c:pt>
                <c:pt idx="13106">
                  <c:v>261.82560000000001</c:v>
                </c:pt>
                <c:pt idx="13107">
                  <c:v>260.96260000000001</c:v>
                </c:pt>
                <c:pt idx="13108">
                  <c:v>260.09589999999997</c:v>
                </c:pt>
                <c:pt idx="13109">
                  <c:v>259.23669999999998</c:v>
                </c:pt>
                <c:pt idx="13110">
                  <c:v>258.37520000000001</c:v>
                </c:pt>
                <c:pt idx="13111">
                  <c:v>257.51260000000002</c:v>
                </c:pt>
                <c:pt idx="13112">
                  <c:v>256.65410000000003</c:v>
                </c:pt>
                <c:pt idx="13113">
                  <c:v>255.79419999999999</c:v>
                </c:pt>
                <c:pt idx="13114">
                  <c:v>254.9376</c:v>
                </c:pt>
                <c:pt idx="13115">
                  <c:v>254.08199999999999</c:v>
                </c:pt>
                <c:pt idx="13116">
                  <c:v>253.2269</c:v>
                </c:pt>
                <c:pt idx="13117">
                  <c:v>252.36859999999999</c:v>
                </c:pt>
                <c:pt idx="13118">
                  <c:v>251.51429999999999</c:v>
                </c:pt>
                <c:pt idx="13119">
                  <c:v>250.6626</c:v>
                </c:pt>
                <c:pt idx="13120">
                  <c:v>249.80799999999999</c:v>
                </c:pt>
                <c:pt idx="13121">
                  <c:v>248.9589</c:v>
                </c:pt>
                <c:pt idx="13122">
                  <c:v>248.10919999999999</c:v>
                </c:pt>
                <c:pt idx="13123">
                  <c:v>247.2569</c:v>
                </c:pt>
                <c:pt idx="13124">
                  <c:v>246.41</c:v>
                </c:pt>
                <c:pt idx="13125">
                  <c:v>245.55529999999999</c:v>
                </c:pt>
                <c:pt idx="13126">
                  <c:v>244.71369999999999</c:v>
                </c:pt>
                <c:pt idx="13127">
                  <c:v>243.8723</c:v>
                </c:pt>
                <c:pt idx="13128">
                  <c:v>243.0256</c:v>
                </c:pt>
                <c:pt idx="13129">
                  <c:v>242.18639999999999</c:v>
                </c:pt>
                <c:pt idx="13130">
                  <c:v>241.34649999999999</c:v>
                </c:pt>
                <c:pt idx="13131">
                  <c:v>240.50980000000001</c:v>
                </c:pt>
                <c:pt idx="13132">
                  <c:v>239.67</c:v>
                </c:pt>
                <c:pt idx="13133">
                  <c:v>238.8314</c:v>
                </c:pt>
                <c:pt idx="13134">
                  <c:v>237.995</c:v>
                </c:pt>
                <c:pt idx="13135">
                  <c:v>237.16229999999999</c:v>
                </c:pt>
                <c:pt idx="13136">
                  <c:v>236.33090000000001</c:v>
                </c:pt>
                <c:pt idx="13137">
                  <c:v>235.50040000000001</c:v>
                </c:pt>
                <c:pt idx="13138">
                  <c:v>234.6696</c:v>
                </c:pt>
                <c:pt idx="13139">
                  <c:v>233.84270000000001</c:v>
                </c:pt>
                <c:pt idx="13140">
                  <c:v>233.01419999999999</c:v>
                </c:pt>
                <c:pt idx="13141">
                  <c:v>232.18680000000001</c:v>
                </c:pt>
                <c:pt idx="13142">
                  <c:v>231.36170000000001</c:v>
                </c:pt>
                <c:pt idx="13143">
                  <c:v>230.5384</c:v>
                </c:pt>
                <c:pt idx="13144">
                  <c:v>229.71639999999999</c:v>
                </c:pt>
                <c:pt idx="13145">
                  <c:v>228.89590000000001</c:v>
                </c:pt>
                <c:pt idx="13146">
                  <c:v>228.07769999999999</c:v>
                </c:pt>
                <c:pt idx="13147">
                  <c:v>227.25880000000001</c:v>
                </c:pt>
                <c:pt idx="13148">
                  <c:v>226.4425</c:v>
                </c:pt>
                <c:pt idx="13149">
                  <c:v>225.62559999999999</c:v>
                </c:pt>
                <c:pt idx="13150">
                  <c:v>224.81299999999999</c:v>
                </c:pt>
                <c:pt idx="13151">
                  <c:v>224.0033</c:v>
                </c:pt>
                <c:pt idx="13152">
                  <c:v>223.21729999999999</c:v>
                </c:pt>
                <c:pt idx="13153">
                  <c:v>222.482</c:v>
                </c:pt>
                <c:pt idx="13154">
                  <c:v>221.7688</c:v>
                </c:pt>
                <c:pt idx="13155">
                  <c:v>220.99610000000001</c:v>
                </c:pt>
                <c:pt idx="13156">
                  <c:v>220.1918</c:v>
                </c:pt>
                <c:pt idx="13157">
                  <c:v>219.38939999999999</c:v>
                </c:pt>
                <c:pt idx="13158">
                  <c:v>218.58789999999999</c:v>
                </c:pt>
                <c:pt idx="13159">
                  <c:v>217.78870000000001</c:v>
                </c:pt>
                <c:pt idx="13160">
                  <c:v>216.9939</c:v>
                </c:pt>
                <c:pt idx="13161">
                  <c:v>216.1951</c:v>
                </c:pt>
                <c:pt idx="13162">
                  <c:v>215.4006</c:v>
                </c:pt>
                <c:pt idx="13163">
                  <c:v>214.61109999999999</c:v>
                </c:pt>
                <c:pt idx="13164">
                  <c:v>213.8192</c:v>
                </c:pt>
                <c:pt idx="13165">
                  <c:v>213.0301</c:v>
                </c:pt>
                <c:pt idx="13166">
                  <c:v>212.24760000000001</c:v>
                </c:pt>
                <c:pt idx="13167">
                  <c:v>211.46209999999999</c:v>
                </c:pt>
                <c:pt idx="13168">
                  <c:v>210.68190000000001</c:v>
                </c:pt>
                <c:pt idx="13169">
                  <c:v>209.90289999999999</c:v>
                </c:pt>
                <c:pt idx="13170">
                  <c:v>209.1223</c:v>
                </c:pt>
                <c:pt idx="13171">
                  <c:v>208.3475</c:v>
                </c:pt>
                <c:pt idx="13172">
                  <c:v>207.57830000000001</c:v>
                </c:pt>
                <c:pt idx="13173">
                  <c:v>206.8023</c:v>
                </c:pt>
                <c:pt idx="13174">
                  <c:v>206.03389999999999</c:v>
                </c:pt>
                <c:pt idx="13175">
                  <c:v>205.26560000000001</c:v>
                </c:pt>
                <c:pt idx="13176">
                  <c:v>204.50129999999999</c:v>
                </c:pt>
                <c:pt idx="13177">
                  <c:v>203.7353</c:v>
                </c:pt>
                <c:pt idx="13178">
                  <c:v>202.97309999999999</c:v>
                </c:pt>
                <c:pt idx="13179">
                  <c:v>202.21250000000001</c:v>
                </c:pt>
                <c:pt idx="13180">
                  <c:v>201.4562</c:v>
                </c:pt>
                <c:pt idx="13181">
                  <c:v>200.69540000000001</c:v>
                </c:pt>
                <c:pt idx="13182">
                  <c:v>199.94380000000001</c:v>
                </c:pt>
                <c:pt idx="13183">
                  <c:v>199.18799999999999</c:v>
                </c:pt>
                <c:pt idx="13184">
                  <c:v>198.43879999999999</c:v>
                </c:pt>
                <c:pt idx="13185">
                  <c:v>197.69110000000001</c:v>
                </c:pt>
                <c:pt idx="13186">
                  <c:v>196.94139999999999</c:v>
                </c:pt>
                <c:pt idx="13187">
                  <c:v>196.196</c:v>
                </c:pt>
                <c:pt idx="13188">
                  <c:v>195.45320000000001</c:v>
                </c:pt>
                <c:pt idx="13189">
                  <c:v>194.71270000000001</c:v>
                </c:pt>
                <c:pt idx="13190">
                  <c:v>193.95949999999999</c:v>
                </c:pt>
                <c:pt idx="13191">
                  <c:v>193.22139999999999</c:v>
                </c:pt>
                <c:pt idx="13192">
                  <c:v>192.4761</c:v>
                </c:pt>
                <c:pt idx="13193">
                  <c:v>191.7467</c:v>
                </c:pt>
                <c:pt idx="13194">
                  <c:v>191.01609999999999</c:v>
                </c:pt>
                <c:pt idx="13195">
                  <c:v>190.28489999999999</c:v>
                </c:pt>
                <c:pt idx="13196">
                  <c:v>189.55779999999999</c:v>
                </c:pt>
                <c:pt idx="13197">
                  <c:v>188.83690000000001</c:v>
                </c:pt>
                <c:pt idx="13198">
                  <c:v>188.11330000000001</c:v>
                </c:pt>
                <c:pt idx="13199">
                  <c:v>187.39019999999999</c:v>
                </c:pt>
                <c:pt idx="13200">
                  <c:v>186.67269999999999</c:v>
                </c:pt>
                <c:pt idx="13201">
                  <c:v>185.95750000000001</c:v>
                </c:pt>
                <c:pt idx="13202">
                  <c:v>185.2398</c:v>
                </c:pt>
                <c:pt idx="13203">
                  <c:v>184.52449999999999</c:v>
                </c:pt>
                <c:pt idx="13204">
                  <c:v>183.81559999999999</c:v>
                </c:pt>
                <c:pt idx="13205">
                  <c:v>183.10919999999999</c:v>
                </c:pt>
                <c:pt idx="13206">
                  <c:v>182.3989</c:v>
                </c:pt>
                <c:pt idx="13207">
                  <c:v>181.69229999999999</c:v>
                </c:pt>
                <c:pt idx="13208">
                  <c:v>180.99119999999999</c:v>
                </c:pt>
                <c:pt idx="13209">
                  <c:v>180.29130000000001</c:v>
                </c:pt>
                <c:pt idx="13210">
                  <c:v>179.59129999999999</c:v>
                </c:pt>
                <c:pt idx="13211">
                  <c:v>178.89609999999999</c:v>
                </c:pt>
                <c:pt idx="13212">
                  <c:v>178.20269999999999</c:v>
                </c:pt>
                <c:pt idx="13213">
                  <c:v>177.5095</c:v>
                </c:pt>
                <c:pt idx="13214">
                  <c:v>176.82089999999999</c:v>
                </c:pt>
                <c:pt idx="13215">
                  <c:v>176.1337</c:v>
                </c:pt>
                <c:pt idx="13216">
                  <c:v>175.4571</c:v>
                </c:pt>
                <c:pt idx="13217">
                  <c:v>174.82820000000001</c:v>
                </c:pt>
                <c:pt idx="13218">
                  <c:v>174.23179999999999</c:v>
                </c:pt>
                <c:pt idx="13219">
                  <c:v>173.59059999999999</c:v>
                </c:pt>
                <c:pt idx="13220">
                  <c:v>172.91820000000001</c:v>
                </c:pt>
                <c:pt idx="13221">
                  <c:v>172.2415</c:v>
                </c:pt>
                <c:pt idx="13222">
                  <c:v>171.56700000000001</c:v>
                </c:pt>
                <c:pt idx="13223">
                  <c:v>170.8955</c:v>
                </c:pt>
                <c:pt idx="13224">
                  <c:v>170.22829999999999</c:v>
                </c:pt>
                <c:pt idx="13225">
                  <c:v>169.56039999999999</c:v>
                </c:pt>
                <c:pt idx="13226">
                  <c:v>168.89590000000001</c:v>
                </c:pt>
                <c:pt idx="13227">
                  <c:v>168.2355</c:v>
                </c:pt>
                <c:pt idx="13228">
                  <c:v>167.57490000000001</c:v>
                </c:pt>
                <c:pt idx="13229">
                  <c:v>166.92089999999999</c:v>
                </c:pt>
                <c:pt idx="13230">
                  <c:v>166.26349999999999</c:v>
                </c:pt>
                <c:pt idx="13231">
                  <c:v>165.6096</c:v>
                </c:pt>
                <c:pt idx="13232">
                  <c:v>164.9615</c:v>
                </c:pt>
                <c:pt idx="13233">
                  <c:v>164.31270000000001</c:v>
                </c:pt>
                <c:pt idx="13234">
                  <c:v>163.6643</c:v>
                </c:pt>
                <c:pt idx="13235">
                  <c:v>163.02260000000001</c:v>
                </c:pt>
                <c:pt idx="13236">
                  <c:v>162.3802</c:v>
                </c:pt>
                <c:pt idx="13237">
                  <c:v>161.73990000000001</c:v>
                </c:pt>
                <c:pt idx="13238">
                  <c:v>161.10319999999999</c:v>
                </c:pt>
                <c:pt idx="13239">
                  <c:v>160.46600000000001</c:v>
                </c:pt>
                <c:pt idx="13240">
                  <c:v>159.8372</c:v>
                </c:pt>
                <c:pt idx="13241">
                  <c:v>159.20359999999999</c:v>
                </c:pt>
                <c:pt idx="13242">
                  <c:v>158.5753</c:v>
                </c:pt>
                <c:pt idx="13243">
                  <c:v>157.94710000000001</c:v>
                </c:pt>
                <c:pt idx="13244">
                  <c:v>157.32339999999999</c:v>
                </c:pt>
                <c:pt idx="13245">
                  <c:v>156.7022</c:v>
                </c:pt>
                <c:pt idx="13246">
                  <c:v>156.07839999999999</c:v>
                </c:pt>
                <c:pt idx="13247">
                  <c:v>155.4615</c:v>
                </c:pt>
                <c:pt idx="13248">
                  <c:v>154.84610000000001</c:v>
                </c:pt>
                <c:pt idx="13249">
                  <c:v>154.23140000000001</c:v>
                </c:pt>
                <c:pt idx="13250">
                  <c:v>153.61590000000001</c:v>
                </c:pt>
                <c:pt idx="13251">
                  <c:v>153.00460000000001</c:v>
                </c:pt>
                <c:pt idx="13252">
                  <c:v>152.39259999999999</c:v>
                </c:pt>
                <c:pt idx="13253">
                  <c:v>151.7912</c:v>
                </c:pt>
                <c:pt idx="13254">
                  <c:v>151.18530000000001</c:v>
                </c:pt>
                <c:pt idx="13255">
                  <c:v>150.58000000000001</c:v>
                </c:pt>
                <c:pt idx="13256">
                  <c:v>149.9847</c:v>
                </c:pt>
                <c:pt idx="13257">
                  <c:v>149.38499999999999</c:v>
                </c:pt>
                <c:pt idx="13258">
                  <c:v>148.7936</c:v>
                </c:pt>
                <c:pt idx="13259">
                  <c:v>148.19749999999999</c:v>
                </c:pt>
                <c:pt idx="13260">
                  <c:v>147.60599999999999</c:v>
                </c:pt>
                <c:pt idx="13261">
                  <c:v>147.0172</c:v>
                </c:pt>
                <c:pt idx="13262">
                  <c:v>146.43279999999999</c:v>
                </c:pt>
                <c:pt idx="13263">
                  <c:v>145.8458</c:v>
                </c:pt>
                <c:pt idx="13264">
                  <c:v>145.25880000000001</c:v>
                </c:pt>
                <c:pt idx="13265">
                  <c:v>144.68049999999999</c:v>
                </c:pt>
                <c:pt idx="13266">
                  <c:v>144.10059999999999</c:v>
                </c:pt>
                <c:pt idx="13267">
                  <c:v>143.52160000000001</c:v>
                </c:pt>
                <c:pt idx="13268">
                  <c:v>142.9521</c:v>
                </c:pt>
                <c:pt idx="13269">
                  <c:v>142.3792</c:v>
                </c:pt>
                <c:pt idx="13270">
                  <c:v>141.8081</c:v>
                </c:pt>
                <c:pt idx="13271">
                  <c:v>141.23769999999999</c:v>
                </c:pt>
                <c:pt idx="13272">
                  <c:v>140.67250000000001</c:v>
                </c:pt>
                <c:pt idx="13273">
                  <c:v>140.10390000000001</c:v>
                </c:pt>
                <c:pt idx="13274">
                  <c:v>139.5453</c:v>
                </c:pt>
                <c:pt idx="13275">
                  <c:v>138.98480000000001</c:v>
                </c:pt>
                <c:pt idx="13276">
                  <c:v>138.42840000000001</c:v>
                </c:pt>
                <c:pt idx="13277">
                  <c:v>137.8715</c:v>
                </c:pt>
                <c:pt idx="13278">
                  <c:v>137.3184</c:v>
                </c:pt>
                <c:pt idx="13279">
                  <c:v>136.76599999999999</c:v>
                </c:pt>
                <c:pt idx="13280">
                  <c:v>136.21700000000001</c:v>
                </c:pt>
                <c:pt idx="13281">
                  <c:v>135.70310000000001</c:v>
                </c:pt>
                <c:pt idx="13282">
                  <c:v>135.22239999999999</c:v>
                </c:pt>
                <c:pt idx="13283">
                  <c:v>134.72069999999999</c:v>
                </c:pt>
                <c:pt idx="13284">
                  <c:v>134.1893</c:v>
                </c:pt>
                <c:pt idx="13285">
                  <c:v>133.64830000000001</c:v>
                </c:pt>
                <c:pt idx="13286">
                  <c:v>133.1095</c:v>
                </c:pt>
                <c:pt idx="13287">
                  <c:v>132.5737</c:v>
                </c:pt>
                <c:pt idx="13288">
                  <c:v>132.04060000000001</c:v>
                </c:pt>
                <c:pt idx="13289">
                  <c:v>131.5104</c:v>
                </c:pt>
                <c:pt idx="13290">
                  <c:v>130.98240000000001</c:v>
                </c:pt>
                <c:pt idx="13291">
                  <c:v>130.45519999999999</c:v>
                </c:pt>
                <c:pt idx="13292">
                  <c:v>129.93190000000001</c:v>
                </c:pt>
                <c:pt idx="13293">
                  <c:v>129.40940000000001</c:v>
                </c:pt>
                <c:pt idx="13294">
                  <c:v>128.89070000000001</c:v>
                </c:pt>
                <c:pt idx="13295">
                  <c:v>128.37299999999999</c:v>
                </c:pt>
                <c:pt idx="13296">
                  <c:v>127.85850000000001</c:v>
                </c:pt>
                <c:pt idx="13297">
                  <c:v>127.34610000000001</c:v>
                </c:pt>
                <c:pt idx="13298">
                  <c:v>126.836</c:v>
                </c:pt>
                <c:pt idx="13299">
                  <c:v>126.3263</c:v>
                </c:pt>
                <c:pt idx="13300">
                  <c:v>125.82040000000001</c:v>
                </c:pt>
                <c:pt idx="13301">
                  <c:v>125.31659999999999</c:v>
                </c:pt>
                <c:pt idx="13302">
                  <c:v>124.8138</c:v>
                </c:pt>
                <c:pt idx="13303">
                  <c:v>124.3146</c:v>
                </c:pt>
                <c:pt idx="13304">
                  <c:v>123.8164</c:v>
                </c:pt>
                <c:pt idx="13305">
                  <c:v>123.3201</c:v>
                </c:pt>
                <c:pt idx="13306">
                  <c:v>122.8237</c:v>
                </c:pt>
                <c:pt idx="13307">
                  <c:v>122.3327</c:v>
                </c:pt>
                <c:pt idx="13308">
                  <c:v>121.8445</c:v>
                </c:pt>
                <c:pt idx="13309">
                  <c:v>121.35590000000001</c:v>
                </c:pt>
                <c:pt idx="13310">
                  <c:v>120.8706</c:v>
                </c:pt>
                <c:pt idx="13311">
                  <c:v>120.3861</c:v>
                </c:pt>
                <c:pt idx="13312">
                  <c:v>119.9041</c:v>
                </c:pt>
                <c:pt idx="13313">
                  <c:v>119.42440000000001</c:v>
                </c:pt>
                <c:pt idx="13314">
                  <c:v>118.9481</c:v>
                </c:pt>
                <c:pt idx="13315">
                  <c:v>118.47190000000001</c:v>
                </c:pt>
                <c:pt idx="13316">
                  <c:v>117.99630000000001</c:v>
                </c:pt>
                <c:pt idx="13317">
                  <c:v>117.52549999999999</c:v>
                </c:pt>
                <c:pt idx="13318">
                  <c:v>117.0528</c:v>
                </c:pt>
                <c:pt idx="13319">
                  <c:v>116.5851</c:v>
                </c:pt>
                <c:pt idx="13320">
                  <c:v>116.1156</c:v>
                </c:pt>
                <c:pt idx="13321">
                  <c:v>115.6502</c:v>
                </c:pt>
                <c:pt idx="13322">
                  <c:v>115.18989999999999</c:v>
                </c:pt>
                <c:pt idx="13323">
                  <c:v>114.7295</c:v>
                </c:pt>
                <c:pt idx="13324">
                  <c:v>114.2718</c:v>
                </c:pt>
                <c:pt idx="13325">
                  <c:v>113.8189</c:v>
                </c:pt>
                <c:pt idx="13326">
                  <c:v>113.36620000000001</c:v>
                </c:pt>
                <c:pt idx="13327">
                  <c:v>112.9139</c:v>
                </c:pt>
                <c:pt idx="13328">
                  <c:v>112.4657</c:v>
                </c:pt>
                <c:pt idx="13329">
                  <c:v>112.0196</c:v>
                </c:pt>
                <c:pt idx="13330">
                  <c:v>111.57510000000001</c:v>
                </c:pt>
                <c:pt idx="13331">
                  <c:v>111.1315</c:v>
                </c:pt>
                <c:pt idx="13332">
                  <c:v>110.68859999999999</c:v>
                </c:pt>
                <c:pt idx="13333">
                  <c:v>110.251</c:v>
                </c:pt>
                <c:pt idx="13334">
                  <c:v>109.8126</c:v>
                </c:pt>
                <c:pt idx="13335">
                  <c:v>109.37869999999999</c:v>
                </c:pt>
                <c:pt idx="13336">
                  <c:v>108.94589999999999</c:v>
                </c:pt>
                <c:pt idx="13337">
                  <c:v>108.51430000000001</c:v>
                </c:pt>
                <c:pt idx="13338">
                  <c:v>108.08320000000001</c:v>
                </c:pt>
                <c:pt idx="13339">
                  <c:v>107.655</c:v>
                </c:pt>
                <c:pt idx="13340">
                  <c:v>107.2287</c:v>
                </c:pt>
                <c:pt idx="13341">
                  <c:v>106.8048</c:v>
                </c:pt>
                <c:pt idx="13342">
                  <c:v>106.38120000000001</c:v>
                </c:pt>
                <c:pt idx="13343">
                  <c:v>105.9598</c:v>
                </c:pt>
                <c:pt idx="13344">
                  <c:v>105.5416</c:v>
                </c:pt>
                <c:pt idx="13345">
                  <c:v>105.1421</c:v>
                </c:pt>
                <c:pt idx="13346">
                  <c:v>104.7704</c:v>
                </c:pt>
                <c:pt idx="13347">
                  <c:v>104.396</c:v>
                </c:pt>
                <c:pt idx="13348">
                  <c:v>103.9983</c:v>
                </c:pt>
                <c:pt idx="13349">
                  <c:v>103.5894</c:v>
                </c:pt>
                <c:pt idx="13350">
                  <c:v>103.18049999999999</c:v>
                </c:pt>
                <c:pt idx="13351">
                  <c:v>102.77330000000001</c:v>
                </c:pt>
                <c:pt idx="13352">
                  <c:v>102.3707</c:v>
                </c:pt>
                <c:pt idx="13353">
                  <c:v>101.9696</c:v>
                </c:pt>
                <c:pt idx="13354">
                  <c:v>101.57040000000001</c:v>
                </c:pt>
                <c:pt idx="13355">
                  <c:v>101.173</c:v>
                </c:pt>
                <c:pt idx="13356">
                  <c:v>100.7773</c:v>
                </c:pt>
                <c:pt idx="13357">
                  <c:v>100.38290000000001</c:v>
                </c:pt>
                <c:pt idx="13358">
                  <c:v>99.989329999999995</c:v>
                </c:pt>
                <c:pt idx="13359">
                  <c:v>99.599310000000003</c:v>
                </c:pt>
                <c:pt idx="13360">
                  <c:v>99.21181</c:v>
                </c:pt>
                <c:pt idx="13361">
                  <c:v>98.825670000000002</c:v>
                </c:pt>
                <c:pt idx="13362">
                  <c:v>98.440569999999994</c:v>
                </c:pt>
                <c:pt idx="13363">
                  <c:v>98.056839999999994</c:v>
                </c:pt>
                <c:pt idx="13364">
                  <c:v>97.675030000000007</c:v>
                </c:pt>
                <c:pt idx="13365">
                  <c:v>97.295680000000004</c:v>
                </c:pt>
                <c:pt idx="13366">
                  <c:v>96.917860000000005</c:v>
                </c:pt>
                <c:pt idx="13367">
                  <c:v>96.540869999999998</c:v>
                </c:pt>
                <c:pt idx="13368">
                  <c:v>96.164630000000002</c:v>
                </c:pt>
                <c:pt idx="13369">
                  <c:v>95.79034</c:v>
                </c:pt>
                <c:pt idx="13370">
                  <c:v>95.419960000000003</c:v>
                </c:pt>
                <c:pt idx="13371">
                  <c:v>95.050299999999993</c:v>
                </c:pt>
                <c:pt idx="13372">
                  <c:v>94.680959999999999</c:v>
                </c:pt>
                <c:pt idx="13373">
                  <c:v>94.313550000000006</c:v>
                </c:pt>
                <c:pt idx="13374">
                  <c:v>93.948549999999997</c:v>
                </c:pt>
                <c:pt idx="13375">
                  <c:v>93.584549999999993</c:v>
                </c:pt>
                <c:pt idx="13376">
                  <c:v>93.222399999999993</c:v>
                </c:pt>
                <c:pt idx="13377">
                  <c:v>92.862610000000004</c:v>
                </c:pt>
                <c:pt idx="13378">
                  <c:v>92.506810000000002</c:v>
                </c:pt>
                <c:pt idx="13379">
                  <c:v>92.149600000000007</c:v>
                </c:pt>
                <c:pt idx="13380">
                  <c:v>91.792299999999997</c:v>
                </c:pt>
                <c:pt idx="13381">
                  <c:v>91.43929</c:v>
                </c:pt>
                <c:pt idx="13382">
                  <c:v>91.088099999999997</c:v>
                </c:pt>
                <c:pt idx="13383">
                  <c:v>90.739720000000005</c:v>
                </c:pt>
                <c:pt idx="13384">
                  <c:v>90.392179999999996</c:v>
                </c:pt>
                <c:pt idx="13385">
                  <c:v>90.045190000000005</c:v>
                </c:pt>
                <c:pt idx="13386">
                  <c:v>89.702659999999995</c:v>
                </c:pt>
                <c:pt idx="13387">
                  <c:v>89.360429999999994</c:v>
                </c:pt>
                <c:pt idx="13388">
                  <c:v>89.018590000000003</c:v>
                </c:pt>
                <c:pt idx="13389">
                  <c:v>88.6785</c:v>
                </c:pt>
                <c:pt idx="13390">
                  <c:v>88.341719999999995</c:v>
                </c:pt>
                <c:pt idx="13391">
                  <c:v>88.005679999999998</c:v>
                </c:pt>
                <c:pt idx="13392">
                  <c:v>87.671340000000001</c:v>
                </c:pt>
                <c:pt idx="13393">
                  <c:v>87.339420000000004</c:v>
                </c:pt>
                <c:pt idx="13394">
                  <c:v>87.007400000000004</c:v>
                </c:pt>
                <c:pt idx="13395">
                  <c:v>86.677440000000004</c:v>
                </c:pt>
                <c:pt idx="13396">
                  <c:v>86.348650000000006</c:v>
                </c:pt>
                <c:pt idx="13397">
                  <c:v>86.022499999999994</c:v>
                </c:pt>
                <c:pt idx="13398">
                  <c:v>85.696420000000003</c:v>
                </c:pt>
                <c:pt idx="13399">
                  <c:v>85.371219999999994</c:v>
                </c:pt>
                <c:pt idx="13400">
                  <c:v>85.049189999999996</c:v>
                </c:pt>
                <c:pt idx="13401">
                  <c:v>84.729069999999993</c:v>
                </c:pt>
                <c:pt idx="13402">
                  <c:v>84.409589999999994</c:v>
                </c:pt>
                <c:pt idx="13403">
                  <c:v>84.092250000000007</c:v>
                </c:pt>
                <c:pt idx="13404">
                  <c:v>83.776960000000003</c:v>
                </c:pt>
                <c:pt idx="13405">
                  <c:v>83.462900000000005</c:v>
                </c:pt>
                <c:pt idx="13406">
                  <c:v>83.150049999999993</c:v>
                </c:pt>
                <c:pt idx="13407">
                  <c:v>82.837490000000003</c:v>
                </c:pt>
                <c:pt idx="13408">
                  <c:v>82.526759999999996</c:v>
                </c:pt>
                <c:pt idx="13409">
                  <c:v>82.227710000000002</c:v>
                </c:pt>
                <c:pt idx="13410">
                  <c:v>81.947090000000003</c:v>
                </c:pt>
                <c:pt idx="13411">
                  <c:v>81.673370000000006</c:v>
                </c:pt>
                <c:pt idx="13412">
                  <c:v>81.384810000000002</c:v>
                </c:pt>
                <c:pt idx="13413">
                  <c:v>81.081990000000005</c:v>
                </c:pt>
                <c:pt idx="13414">
                  <c:v>80.780590000000004</c:v>
                </c:pt>
                <c:pt idx="13415">
                  <c:v>80.481380000000001</c:v>
                </c:pt>
                <c:pt idx="13416">
                  <c:v>80.183430000000001</c:v>
                </c:pt>
                <c:pt idx="13417">
                  <c:v>79.886669999999995</c:v>
                </c:pt>
                <c:pt idx="13418">
                  <c:v>79.591380000000001</c:v>
                </c:pt>
                <c:pt idx="13419">
                  <c:v>79.298299999999998</c:v>
                </c:pt>
                <c:pt idx="13420">
                  <c:v>79.005520000000004</c:v>
                </c:pt>
                <c:pt idx="13421">
                  <c:v>78.713669999999993</c:v>
                </c:pt>
                <c:pt idx="13422">
                  <c:v>78.425929999999994</c:v>
                </c:pt>
                <c:pt idx="13423">
                  <c:v>78.139529999999993</c:v>
                </c:pt>
                <c:pt idx="13424">
                  <c:v>77.853129999999993</c:v>
                </c:pt>
                <c:pt idx="13425">
                  <c:v>77.568079999999995</c:v>
                </c:pt>
                <c:pt idx="13426">
                  <c:v>77.285989999999998</c:v>
                </c:pt>
                <c:pt idx="13427">
                  <c:v>77.004919999999998</c:v>
                </c:pt>
                <c:pt idx="13428">
                  <c:v>76.724639999999994</c:v>
                </c:pt>
                <c:pt idx="13429">
                  <c:v>76.444959999999995</c:v>
                </c:pt>
                <c:pt idx="13430">
                  <c:v>76.168059999999997</c:v>
                </c:pt>
                <c:pt idx="13431">
                  <c:v>75.890929999999997</c:v>
                </c:pt>
                <c:pt idx="13432">
                  <c:v>75.616820000000004</c:v>
                </c:pt>
                <c:pt idx="13433">
                  <c:v>75.343670000000003</c:v>
                </c:pt>
                <c:pt idx="13434">
                  <c:v>75.070080000000004</c:v>
                </c:pt>
                <c:pt idx="13435">
                  <c:v>74.798609999999996</c:v>
                </c:pt>
                <c:pt idx="13436">
                  <c:v>74.528199999999998</c:v>
                </c:pt>
                <c:pt idx="13437">
                  <c:v>74.259</c:v>
                </c:pt>
                <c:pt idx="13438">
                  <c:v>73.992750000000001</c:v>
                </c:pt>
                <c:pt idx="13439">
                  <c:v>73.727959999999996</c:v>
                </c:pt>
                <c:pt idx="13440">
                  <c:v>73.462969999999999</c:v>
                </c:pt>
                <c:pt idx="13441">
                  <c:v>73.199629999999999</c:v>
                </c:pt>
                <c:pt idx="13442">
                  <c:v>72.937920000000005</c:v>
                </c:pt>
                <c:pt idx="13443">
                  <c:v>72.678169999999994</c:v>
                </c:pt>
                <c:pt idx="13444">
                  <c:v>72.419510000000002</c:v>
                </c:pt>
                <c:pt idx="13445">
                  <c:v>72.162729999999996</c:v>
                </c:pt>
                <c:pt idx="13446">
                  <c:v>71.905420000000007</c:v>
                </c:pt>
                <c:pt idx="13447">
                  <c:v>71.645589999999999</c:v>
                </c:pt>
                <c:pt idx="13448">
                  <c:v>71.391779999999997</c:v>
                </c:pt>
                <c:pt idx="13449">
                  <c:v>71.139709999999994</c:v>
                </c:pt>
                <c:pt idx="13450">
                  <c:v>70.887540000000001</c:v>
                </c:pt>
                <c:pt idx="13451">
                  <c:v>70.637720000000002</c:v>
                </c:pt>
                <c:pt idx="13452">
                  <c:v>70.389650000000003</c:v>
                </c:pt>
                <c:pt idx="13453">
                  <c:v>70.141369999999995</c:v>
                </c:pt>
                <c:pt idx="13454">
                  <c:v>69.894120000000001</c:v>
                </c:pt>
                <c:pt idx="13455">
                  <c:v>69.647580000000005</c:v>
                </c:pt>
                <c:pt idx="13456">
                  <c:v>69.40231</c:v>
                </c:pt>
                <c:pt idx="13457">
                  <c:v>69.15916</c:v>
                </c:pt>
                <c:pt idx="13458">
                  <c:v>68.918390000000002</c:v>
                </c:pt>
                <c:pt idx="13459">
                  <c:v>68.678370000000001</c:v>
                </c:pt>
                <c:pt idx="13460">
                  <c:v>68.438929999999999</c:v>
                </c:pt>
                <c:pt idx="13461">
                  <c:v>68.200779999999995</c:v>
                </c:pt>
                <c:pt idx="13462">
                  <c:v>67.964070000000007</c:v>
                </c:pt>
                <c:pt idx="13463">
                  <c:v>67.727419999999995</c:v>
                </c:pt>
                <c:pt idx="13464">
                  <c:v>67.49324</c:v>
                </c:pt>
                <c:pt idx="13465">
                  <c:v>67.26052</c:v>
                </c:pt>
                <c:pt idx="13466">
                  <c:v>67.027820000000006</c:v>
                </c:pt>
                <c:pt idx="13467">
                  <c:v>66.796629999999993</c:v>
                </c:pt>
                <c:pt idx="13468">
                  <c:v>66.5685</c:v>
                </c:pt>
                <c:pt idx="13469">
                  <c:v>66.340469999999996</c:v>
                </c:pt>
                <c:pt idx="13470">
                  <c:v>66.112679999999997</c:v>
                </c:pt>
                <c:pt idx="13471">
                  <c:v>65.886539999999997</c:v>
                </c:pt>
                <c:pt idx="13472">
                  <c:v>65.660570000000007</c:v>
                </c:pt>
                <c:pt idx="13473">
                  <c:v>65.43835</c:v>
                </c:pt>
                <c:pt idx="13474">
                  <c:v>65.229990000000001</c:v>
                </c:pt>
                <c:pt idx="13475">
                  <c:v>65.033320000000003</c:v>
                </c:pt>
                <c:pt idx="13476">
                  <c:v>64.8279</c:v>
                </c:pt>
                <c:pt idx="13477">
                  <c:v>64.608559999999997</c:v>
                </c:pt>
                <c:pt idx="13478">
                  <c:v>64.389470000000003</c:v>
                </c:pt>
                <c:pt idx="13479">
                  <c:v>64.17098</c:v>
                </c:pt>
                <c:pt idx="13480">
                  <c:v>63.95458</c:v>
                </c:pt>
                <c:pt idx="13481">
                  <c:v>63.740720000000003</c:v>
                </c:pt>
                <c:pt idx="13482">
                  <c:v>63.524430000000002</c:v>
                </c:pt>
                <c:pt idx="13483">
                  <c:v>63.311120000000003</c:v>
                </c:pt>
                <c:pt idx="13484">
                  <c:v>63.098619999999997</c:v>
                </c:pt>
                <c:pt idx="13485">
                  <c:v>62.888919999999999</c:v>
                </c:pt>
                <c:pt idx="13486">
                  <c:v>62.676569999999998</c:v>
                </c:pt>
                <c:pt idx="13487">
                  <c:v>62.468040000000002</c:v>
                </c:pt>
                <c:pt idx="13488">
                  <c:v>62.25958</c:v>
                </c:pt>
                <c:pt idx="13489">
                  <c:v>62.053310000000003</c:v>
                </c:pt>
                <c:pt idx="13490">
                  <c:v>61.84742</c:v>
                </c:pt>
                <c:pt idx="13491">
                  <c:v>61.642949999999999</c:v>
                </c:pt>
                <c:pt idx="13492">
                  <c:v>61.437449999999998</c:v>
                </c:pt>
                <c:pt idx="13493">
                  <c:v>61.236550000000001</c:v>
                </c:pt>
                <c:pt idx="13494">
                  <c:v>61.03201</c:v>
                </c:pt>
                <c:pt idx="13495">
                  <c:v>60.831850000000003</c:v>
                </c:pt>
                <c:pt idx="13496">
                  <c:v>60.630159999999997</c:v>
                </c:pt>
                <c:pt idx="13497">
                  <c:v>60.432879999999997</c:v>
                </c:pt>
                <c:pt idx="13498">
                  <c:v>60.234560000000002</c:v>
                </c:pt>
                <c:pt idx="13499">
                  <c:v>60.038469999999997</c:v>
                </c:pt>
                <c:pt idx="13500">
                  <c:v>59.844340000000003</c:v>
                </c:pt>
                <c:pt idx="13501">
                  <c:v>59.649839999999998</c:v>
                </c:pt>
                <c:pt idx="13502">
                  <c:v>59.457360000000001</c:v>
                </c:pt>
                <c:pt idx="13503">
                  <c:v>59.266129999999997</c:v>
                </c:pt>
                <c:pt idx="13504">
                  <c:v>59.075200000000002</c:v>
                </c:pt>
                <c:pt idx="13505">
                  <c:v>58.883420000000001</c:v>
                </c:pt>
                <c:pt idx="13506">
                  <c:v>58.694139999999997</c:v>
                </c:pt>
                <c:pt idx="13507">
                  <c:v>58.506079999999997</c:v>
                </c:pt>
                <c:pt idx="13508">
                  <c:v>58.31758</c:v>
                </c:pt>
                <c:pt idx="13509">
                  <c:v>58.129649999999998</c:v>
                </c:pt>
                <c:pt idx="13510">
                  <c:v>57.943840000000002</c:v>
                </c:pt>
                <c:pt idx="13511">
                  <c:v>57.759270000000001</c:v>
                </c:pt>
                <c:pt idx="13512">
                  <c:v>57.572850000000003</c:v>
                </c:pt>
                <c:pt idx="13513">
                  <c:v>57.388640000000002</c:v>
                </c:pt>
                <c:pt idx="13514">
                  <c:v>57.204569999999997</c:v>
                </c:pt>
                <c:pt idx="13515">
                  <c:v>57.023560000000003</c:v>
                </c:pt>
                <c:pt idx="13516">
                  <c:v>56.842289999999998</c:v>
                </c:pt>
                <c:pt idx="13517">
                  <c:v>56.663730000000001</c:v>
                </c:pt>
                <c:pt idx="13518">
                  <c:v>56.484169999999999</c:v>
                </c:pt>
                <c:pt idx="13519">
                  <c:v>56.303519999999999</c:v>
                </c:pt>
                <c:pt idx="13520">
                  <c:v>56.127029999999998</c:v>
                </c:pt>
                <c:pt idx="13521">
                  <c:v>55.949339999999999</c:v>
                </c:pt>
                <c:pt idx="13522">
                  <c:v>55.773699999999998</c:v>
                </c:pt>
                <c:pt idx="13523">
                  <c:v>55.598750000000003</c:v>
                </c:pt>
                <c:pt idx="13524">
                  <c:v>55.424900000000001</c:v>
                </c:pt>
                <c:pt idx="13525">
                  <c:v>55.253459999999997</c:v>
                </c:pt>
                <c:pt idx="13526">
                  <c:v>55.080750000000002</c:v>
                </c:pt>
                <c:pt idx="13527">
                  <c:v>54.908909999999999</c:v>
                </c:pt>
                <c:pt idx="13528">
                  <c:v>54.737209999999997</c:v>
                </c:pt>
                <c:pt idx="13529">
                  <c:v>54.567970000000003</c:v>
                </c:pt>
                <c:pt idx="13530">
                  <c:v>54.398769999999999</c:v>
                </c:pt>
                <c:pt idx="13531">
                  <c:v>54.22851</c:v>
                </c:pt>
                <c:pt idx="13532">
                  <c:v>54.060560000000002</c:v>
                </c:pt>
                <c:pt idx="13533">
                  <c:v>53.893439999999998</c:v>
                </c:pt>
                <c:pt idx="13534">
                  <c:v>53.728969999999997</c:v>
                </c:pt>
                <c:pt idx="13535">
                  <c:v>53.562260000000002</c:v>
                </c:pt>
                <c:pt idx="13536">
                  <c:v>53.398119999999999</c:v>
                </c:pt>
                <c:pt idx="13537">
                  <c:v>53.235939999999999</c:v>
                </c:pt>
                <c:pt idx="13538">
                  <c:v>53.080129999999997</c:v>
                </c:pt>
                <c:pt idx="13539">
                  <c:v>52.93777</c:v>
                </c:pt>
                <c:pt idx="13540">
                  <c:v>52.789009999999998</c:v>
                </c:pt>
                <c:pt idx="13541">
                  <c:v>52.630769999999998</c:v>
                </c:pt>
                <c:pt idx="13542">
                  <c:v>52.471739999999997</c:v>
                </c:pt>
                <c:pt idx="13543">
                  <c:v>52.312049999999999</c:v>
                </c:pt>
                <c:pt idx="13544">
                  <c:v>52.153309999999998</c:v>
                </c:pt>
                <c:pt idx="13545">
                  <c:v>51.996029999999998</c:v>
                </c:pt>
                <c:pt idx="13546">
                  <c:v>51.839320000000001</c:v>
                </c:pt>
                <c:pt idx="13547">
                  <c:v>51.683430000000001</c:v>
                </c:pt>
                <c:pt idx="13548">
                  <c:v>51.528100000000002</c:v>
                </c:pt>
                <c:pt idx="13549">
                  <c:v>51.372770000000003</c:v>
                </c:pt>
                <c:pt idx="13550">
                  <c:v>51.217640000000003</c:v>
                </c:pt>
                <c:pt idx="13551">
                  <c:v>51.063639999999999</c:v>
                </c:pt>
                <c:pt idx="13552">
                  <c:v>50.911110000000001</c:v>
                </c:pt>
                <c:pt idx="13553">
                  <c:v>50.759120000000003</c:v>
                </c:pt>
                <c:pt idx="13554">
                  <c:v>50.607819999999997</c:v>
                </c:pt>
                <c:pt idx="13555">
                  <c:v>50.45646</c:v>
                </c:pt>
                <c:pt idx="13556">
                  <c:v>50.306730000000002</c:v>
                </c:pt>
                <c:pt idx="13557">
                  <c:v>50.156730000000003</c:v>
                </c:pt>
                <c:pt idx="13558">
                  <c:v>50.008180000000003</c:v>
                </c:pt>
                <c:pt idx="13559">
                  <c:v>49.860799999999998</c:v>
                </c:pt>
                <c:pt idx="13560">
                  <c:v>49.713410000000003</c:v>
                </c:pt>
                <c:pt idx="13561">
                  <c:v>49.5672</c:v>
                </c:pt>
                <c:pt idx="13562">
                  <c:v>49.421439999999997</c:v>
                </c:pt>
                <c:pt idx="13563">
                  <c:v>49.277009999999997</c:v>
                </c:pt>
                <c:pt idx="13564">
                  <c:v>49.133159999999997</c:v>
                </c:pt>
                <c:pt idx="13565">
                  <c:v>48.989699999999999</c:v>
                </c:pt>
                <c:pt idx="13566">
                  <c:v>48.845660000000002</c:v>
                </c:pt>
                <c:pt idx="13567">
                  <c:v>48.704189999999997</c:v>
                </c:pt>
                <c:pt idx="13568">
                  <c:v>48.562469999999998</c:v>
                </c:pt>
                <c:pt idx="13569">
                  <c:v>48.421129999999998</c:v>
                </c:pt>
                <c:pt idx="13570">
                  <c:v>48.280619999999999</c:v>
                </c:pt>
                <c:pt idx="13571">
                  <c:v>48.141190000000002</c:v>
                </c:pt>
                <c:pt idx="13572">
                  <c:v>48.00159</c:v>
                </c:pt>
                <c:pt idx="13573">
                  <c:v>47.863100000000003</c:v>
                </c:pt>
                <c:pt idx="13574">
                  <c:v>47.724910000000001</c:v>
                </c:pt>
                <c:pt idx="13575">
                  <c:v>47.589849999999998</c:v>
                </c:pt>
                <c:pt idx="13576">
                  <c:v>47.453290000000003</c:v>
                </c:pt>
                <c:pt idx="13577">
                  <c:v>47.318689999999997</c:v>
                </c:pt>
                <c:pt idx="13578">
                  <c:v>47.184989999999999</c:v>
                </c:pt>
                <c:pt idx="13579">
                  <c:v>47.050829999999998</c:v>
                </c:pt>
                <c:pt idx="13580">
                  <c:v>46.915149999999997</c:v>
                </c:pt>
                <c:pt idx="13581">
                  <c:v>46.781480000000002</c:v>
                </c:pt>
                <c:pt idx="13582">
                  <c:v>46.64828</c:v>
                </c:pt>
                <c:pt idx="13583">
                  <c:v>46.515880000000003</c:v>
                </c:pt>
                <c:pt idx="13584">
                  <c:v>46.383299999999998</c:v>
                </c:pt>
                <c:pt idx="13585">
                  <c:v>46.252119999999998</c:v>
                </c:pt>
                <c:pt idx="13586">
                  <c:v>46.122590000000002</c:v>
                </c:pt>
                <c:pt idx="13587">
                  <c:v>45.992609999999999</c:v>
                </c:pt>
                <c:pt idx="13588">
                  <c:v>45.862259999999999</c:v>
                </c:pt>
                <c:pt idx="13589">
                  <c:v>45.73301</c:v>
                </c:pt>
                <c:pt idx="13590">
                  <c:v>45.60463</c:v>
                </c:pt>
                <c:pt idx="13591">
                  <c:v>45.477310000000003</c:v>
                </c:pt>
                <c:pt idx="13592">
                  <c:v>45.349820000000001</c:v>
                </c:pt>
                <c:pt idx="13593">
                  <c:v>45.224240000000002</c:v>
                </c:pt>
                <c:pt idx="13594">
                  <c:v>45.098230000000001</c:v>
                </c:pt>
                <c:pt idx="13595">
                  <c:v>44.972659999999998</c:v>
                </c:pt>
                <c:pt idx="13596">
                  <c:v>44.84807</c:v>
                </c:pt>
                <c:pt idx="13597">
                  <c:v>44.723610000000001</c:v>
                </c:pt>
                <c:pt idx="13598">
                  <c:v>44.599609999999998</c:v>
                </c:pt>
                <c:pt idx="13599">
                  <c:v>44.476660000000003</c:v>
                </c:pt>
                <c:pt idx="13600">
                  <c:v>44.35501</c:v>
                </c:pt>
                <c:pt idx="13601">
                  <c:v>44.233989999999999</c:v>
                </c:pt>
                <c:pt idx="13602">
                  <c:v>44.11665</c:v>
                </c:pt>
                <c:pt idx="13603">
                  <c:v>44.007939999999998</c:v>
                </c:pt>
                <c:pt idx="13604">
                  <c:v>43.89931</c:v>
                </c:pt>
                <c:pt idx="13605">
                  <c:v>43.78378</c:v>
                </c:pt>
                <c:pt idx="13606">
                  <c:v>43.664540000000002</c:v>
                </c:pt>
                <c:pt idx="13607">
                  <c:v>43.546320000000001</c:v>
                </c:pt>
                <c:pt idx="13608">
                  <c:v>43.428069999999998</c:v>
                </c:pt>
                <c:pt idx="13609">
                  <c:v>43.310470000000002</c:v>
                </c:pt>
                <c:pt idx="13610">
                  <c:v>43.193449999999999</c:v>
                </c:pt>
                <c:pt idx="13611">
                  <c:v>43.076830000000001</c:v>
                </c:pt>
                <c:pt idx="13612">
                  <c:v>42.96087</c:v>
                </c:pt>
                <c:pt idx="13613">
                  <c:v>42.845590000000001</c:v>
                </c:pt>
                <c:pt idx="13614">
                  <c:v>42.730629999999998</c:v>
                </c:pt>
                <c:pt idx="13615">
                  <c:v>42.616129999999998</c:v>
                </c:pt>
                <c:pt idx="13616">
                  <c:v>42.502400000000002</c:v>
                </c:pt>
                <c:pt idx="13617">
                  <c:v>42.388129999999997</c:v>
                </c:pt>
                <c:pt idx="13618">
                  <c:v>42.274340000000002</c:v>
                </c:pt>
                <c:pt idx="13619">
                  <c:v>42.161589999999997</c:v>
                </c:pt>
                <c:pt idx="13620">
                  <c:v>42.049529999999997</c:v>
                </c:pt>
                <c:pt idx="13621">
                  <c:v>41.938659999999999</c:v>
                </c:pt>
                <c:pt idx="13622">
                  <c:v>41.82837</c:v>
                </c:pt>
                <c:pt idx="13623">
                  <c:v>41.717959999999998</c:v>
                </c:pt>
                <c:pt idx="13624">
                  <c:v>41.607250000000001</c:v>
                </c:pt>
                <c:pt idx="13625">
                  <c:v>41.497970000000002</c:v>
                </c:pt>
                <c:pt idx="13626">
                  <c:v>41.389719999999997</c:v>
                </c:pt>
                <c:pt idx="13627">
                  <c:v>41.281649999999999</c:v>
                </c:pt>
                <c:pt idx="13628">
                  <c:v>41.173119999999997</c:v>
                </c:pt>
                <c:pt idx="13629">
                  <c:v>41.06514</c:v>
                </c:pt>
                <c:pt idx="13630">
                  <c:v>40.957729999999998</c:v>
                </c:pt>
                <c:pt idx="13631">
                  <c:v>40.850529999999999</c:v>
                </c:pt>
                <c:pt idx="13632">
                  <c:v>40.744259999999997</c:v>
                </c:pt>
                <c:pt idx="13633">
                  <c:v>40.639099999999999</c:v>
                </c:pt>
                <c:pt idx="13634">
                  <c:v>40.5349</c:v>
                </c:pt>
                <c:pt idx="13635">
                  <c:v>40.430579999999999</c:v>
                </c:pt>
                <c:pt idx="13636">
                  <c:v>40.325960000000002</c:v>
                </c:pt>
                <c:pt idx="13637">
                  <c:v>40.222639999999998</c:v>
                </c:pt>
                <c:pt idx="13638">
                  <c:v>40.120089999999998</c:v>
                </c:pt>
                <c:pt idx="13639">
                  <c:v>40.017290000000003</c:v>
                </c:pt>
                <c:pt idx="13640">
                  <c:v>39.91498</c:v>
                </c:pt>
                <c:pt idx="13641">
                  <c:v>39.813490000000002</c:v>
                </c:pt>
                <c:pt idx="13642">
                  <c:v>39.712569999999999</c:v>
                </c:pt>
                <c:pt idx="13643">
                  <c:v>39.612099999999998</c:v>
                </c:pt>
                <c:pt idx="13644">
                  <c:v>39.512210000000003</c:v>
                </c:pt>
                <c:pt idx="13645">
                  <c:v>39.412080000000003</c:v>
                </c:pt>
                <c:pt idx="13646">
                  <c:v>39.31194</c:v>
                </c:pt>
                <c:pt idx="13647">
                  <c:v>39.212949999999999</c:v>
                </c:pt>
                <c:pt idx="13648">
                  <c:v>39.114879999999999</c:v>
                </c:pt>
                <c:pt idx="13649">
                  <c:v>39.016640000000002</c:v>
                </c:pt>
                <c:pt idx="13650">
                  <c:v>38.918239999999997</c:v>
                </c:pt>
                <c:pt idx="13651">
                  <c:v>38.820819999999998</c:v>
                </c:pt>
                <c:pt idx="13652">
                  <c:v>38.723599999999998</c:v>
                </c:pt>
                <c:pt idx="13653">
                  <c:v>38.627000000000002</c:v>
                </c:pt>
                <c:pt idx="13654">
                  <c:v>38.530929999999998</c:v>
                </c:pt>
                <c:pt idx="13655">
                  <c:v>38.435380000000002</c:v>
                </c:pt>
                <c:pt idx="13656">
                  <c:v>38.340029999999999</c:v>
                </c:pt>
                <c:pt idx="13657">
                  <c:v>38.24474</c:v>
                </c:pt>
                <c:pt idx="13658">
                  <c:v>38.150500000000001</c:v>
                </c:pt>
                <c:pt idx="13659">
                  <c:v>38.056890000000003</c:v>
                </c:pt>
                <c:pt idx="13660">
                  <c:v>37.963099999999997</c:v>
                </c:pt>
                <c:pt idx="13661">
                  <c:v>37.869199999999999</c:v>
                </c:pt>
                <c:pt idx="13662">
                  <c:v>37.775649999999999</c:v>
                </c:pt>
                <c:pt idx="13663">
                  <c:v>37.682479999999998</c:v>
                </c:pt>
                <c:pt idx="13664">
                  <c:v>37.589579999999998</c:v>
                </c:pt>
                <c:pt idx="13665">
                  <c:v>37.496569999999998</c:v>
                </c:pt>
                <c:pt idx="13666">
                  <c:v>37.406559999999999</c:v>
                </c:pt>
                <c:pt idx="13667">
                  <c:v>37.32329</c:v>
                </c:pt>
                <c:pt idx="13668">
                  <c:v>37.242170000000002</c:v>
                </c:pt>
                <c:pt idx="13669">
                  <c:v>37.156680000000001</c:v>
                </c:pt>
                <c:pt idx="13670">
                  <c:v>37.067360000000001</c:v>
                </c:pt>
                <c:pt idx="13671">
                  <c:v>36.977629999999998</c:v>
                </c:pt>
                <c:pt idx="13672">
                  <c:v>36.888489999999997</c:v>
                </c:pt>
                <c:pt idx="13673">
                  <c:v>36.799639999999997</c:v>
                </c:pt>
                <c:pt idx="13674">
                  <c:v>36.71087</c:v>
                </c:pt>
                <c:pt idx="13675">
                  <c:v>36.622210000000003</c:v>
                </c:pt>
                <c:pt idx="13676">
                  <c:v>36.533230000000003</c:v>
                </c:pt>
                <c:pt idx="13677">
                  <c:v>36.445590000000003</c:v>
                </c:pt>
                <c:pt idx="13678">
                  <c:v>36.358989999999999</c:v>
                </c:pt>
                <c:pt idx="13679">
                  <c:v>36.27272</c:v>
                </c:pt>
                <c:pt idx="13680">
                  <c:v>36.185789999999997</c:v>
                </c:pt>
                <c:pt idx="13681">
                  <c:v>36.100230000000003</c:v>
                </c:pt>
                <c:pt idx="13682">
                  <c:v>36.014569999999999</c:v>
                </c:pt>
                <c:pt idx="13683">
                  <c:v>35.929259999999999</c:v>
                </c:pt>
                <c:pt idx="13684">
                  <c:v>35.844160000000002</c:v>
                </c:pt>
                <c:pt idx="13685">
                  <c:v>35.759169999999997</c:v>
                </c:pt>
                <c:pt idx="13686">
                  <c:v>35.674259999999997</c:v>
                </c:pt>
                <c:pt idx="13687">
                  <c:v>35.590400000000002</c:v>
                </c:pt>
                <c:pt idx="13688">
                  <c:v>35.506979999999999</c:v>
                </c:pt>
                <c:pt idx="13689">
                  <c:v>35.423659999999998</c:v>
                </c:pt>
                <c:pt idx="13690">
                  <c:v>35.340040000000002</c:v>
                </c:pt>
                <c:pt idx="13691">
                  <c:v>35.256810000000002</c:v>
                </c:pt>
                <c:pt idx="13692">
                  <c:v>35.174430000000001</c:v>
                </c:pt>
                <c:pt idx="13693">
                  <c:v>35.091479999999997</c:v>
                </c:pt>
                <c:pt idx="13694">
                  <c:v>35.008420000000001</c:v>
                </c:pt>
                <c:pt idx="13695">
                  <c:v>34.925899999999999</c:v>
                </c:pt>
                <c:pt idx="13696">
                  <c:v>34.8446</c:v>
                </c:pt>
                <c:pt idx="13697">
                  <c:v>34.762810000000002</c:v>
                </c:pt>
                <c:pt idx="13698">
                  <c:v>34.682180000000002</c:v>
                </c:pt>
                <c:pt idx="13699">
                  <c:v>34.60275</c:v>
                </c:pt>
                <c:pt idx="13700">
                  <c:v>34.522829999999999</c:v>
                </c:pt>
                <c:pt idx="13701">
                  <c:v>34.442920000000001</c:v>
                </c:pt>
                <c:pt idx="13702">
                  <c:v>34.363750000000003</c:v>
                </c:pt>
                <c:pt idx="13703">
                  <c:v>34.284700000000001</c:v>
                </c:pt>
                <c:pt idx="13704">
                  <c:v>34.205559999999998</c:v>
                </c:pt>
                <c:pt idx="13705">
                  <c:v>34.126530000000002</c:v>
                </c:pt>
                <c:pt idx="13706">
                  <c:v>34.048499999999997</c:v>
                </c:pt>
                <c:pt idx="13707">
                  <c:v>33.970309999999998</c:v>
                </c:pt>
                <c:pt idx="13708">
                  <c:v>33.891800000000003</c:v>
                </c:pt>
                <c:pt idx="13709">
                  <c:v>33.813870000000001</c:v>
                </c:pt>
                <c:pt idx="13710">
                  <c:v>33.73565</c:v>
                </c:pt>
                <c:pt idx="13711">
                  <c:v>33.658299999999997</c:v>
                </c:pt>
                <c:pt idx="13712">
                  <c:v>33.582030000000003</c:v>
                </c:pt>
                <c:pt idx="13713">
                  <c:v>33.505949999999999</c:v>
                </c:pt>
                <c:pt idx="13714">
                  <c:v>33.43056</c:v>
                </c:pt>
                <c:pt idx="13715">
                  <c:v>33.355589999999999</c:v>
                </c:pt>
                <c:pt idx="13716">
                  <c:v>33.281269999999999</c:v>
                </c:pt>
                <c:pt idx="13717">
                  <c:v>33.206519999999998</c:v>
                </c:pt>
                <c:pt idx="13718">
                  <c:v>33.132339999999999</c:v>
                </c:pt>
                <c:pt idx="13719">
                  <c:v>33.058410000000002</c:v>
                </c:pt>
                <c:pt idx="13720">
                  <c:v>32.984540000000003</c:v>
                </c:pt>
                <c:pt idx="13721">
                  <c:v>32.91046</c:v>
                </c:pt>
                <c:pt idx="13722">
                  <c:v>32.836030000000001</c:v>
                </c:pt>
                <c:pt idx="13723">
                  <c:v>32.761890000000001</c:v>
                </c:pt>
                <c:pt idx="13724">
                  <c:v>32.689219999999999</c:v>
                </c:pt>
                <c:pt idx="13725">
                  <c:v>32.617159999999998</c:v>
                </c:pt>
                <c:pt idx="13726">
                  <c:v>32.545020000000001</c:v>
                </c:pt>
                <c:pt idx="13727">
                  <c:v>32.472239999999999</c:v>
                </c:pt>
                <c:pt idx="13728">
                  <c:v>32.39987</c:v>
                </c:pt>
                <c:pt idx="13729">
                  <c:v>32.32788</c:v>
                </c:pt>
                <c:pt idx="13730">
                  <c:v>32.257240000000003</c:v>
                </c:pt>
                <c:pt idx="13731">
                  <c:v>32.190559999999998</c:v>
                </c:pt>
                <c:pt idx="13732">
                  <c:v>32.127989999999997</c:v>
                </c:pt>
                <c:pt idx="13733">
                  <c:v>32.063470000000002</c:v>
                </c:pt>
                <c:pt idx="13734">
                  <c:v>31.994250000000001</c:v>
                </c:pt>
                <c:pt idx="13735">
                  <c:v>31.924060000000001</c:v>
                </c:pt>
                <c:pt idx="13736">
                  <c:v>31.854800000000001</c:v>
                </c:pt>
                <c:pt idx="13737">
                  <c:v>31.78397</c:v>
                </c:pt>
                <c:pt idx="13738">
                  <c:v>31.714739999999999</c:v>
                </c:pt>
                <c:pt idx="13739">
                  <c:v>31.645399999999999</c:v>
                </c:pt>
                <c:pt idx="13740">
                  <c:v>31.577819999999999</c:v>
                </c:pt>
                <c:pt idx="13741">
                  <c:v>31.50958</c:v>
                </c:pt>
                <c:pt idx="13742">
                  <c:v>31.440909999999999</c:v>
                </c:pt>
                <c:pt idx="13743">
                  <c:v>31.374230000000001</c:v>
                </c:pt>
                <c:pt idx="13744">
                  <c:v>31.306950000000001</c:v>
                </c:pt>
                <c:pt idx="13745">
                  <c:v>31.239660000000001</c:v>
                </c:pt>
                <c:pt idx="13746">
                  <c:v>31.1724</c:v>
                </c:pt>
                <c:pt idx="13747">
                  <c:v>31.10585</c:v>
                </c:pt>
                <c:pt idx="13748">
                  <c:v>31.038589999999999</c:v>
                </c:pt>
                <c:pt idx="13749">
                  <c:v>30.97186</c:v>
                </c:pt>
                <c:pt idx="13750">
                  <c:v>30.90512</c:v>
                </c:pt>
                <c:pt idx="13751">
                  <c:v>30.839569999999998</c:v>
                </c:pt>
                <c:pt idx="13752">
                  <c:v>30.773399999999999</c:v>
                </c:pt>
                <c:pt idx="13753">
                  <c:v>30.70767</c:v>
                </c:pt>
                <c:pt idx="13754">
                  <c:v>30.642499999999998</c:v>
                </c:pt>
                <c:pt idx="13755">
                  <c:v>30.578029999999998</c:v>
                </c:pt>
                <c:pt idx="13756">
                  <c:v>30.51341</c:v>
                </c:pt>
                <c:pt idx="13757">
                  <c:v>30.447949999999999</c:v>
                </c:pt>
                <c:pt idx="13758">
                  <c:v>30.383959999999998</c:v>
                </c:pt>
                <c:pt idx="13759">
                  <c:v>30.320489999999999</c:v>
                </c:pt>
                <c:pt idx="13760">
                  <c:v>30.257390000000001</c:v>
                </c:pt>
                <c:pt idx="13761">
                  <c:v>30.194030000000001</c:v>
                </c:pt>
                <c:pt idx="13762">
                  <c:v>30.13204</c:v>
                </c:pt>
                <c:pt idx="13763">
                  <c:v>30.069299999999998</c:v>
                </c:pt>
                <c:pt idx="13764">
                  <c:v>30.007639999999999</c:v>
                </c:pt>
                <c:pt idx="13765">
                  <c:v>29.944759999999999</c:v>
                </c:pt>
                <c:pt idx="13766">
                  <c:v>29.883459999999999</c:v>
                </c:pt>
                <c:pt idx="13767">
                  <c:v>29.821449999999999</c:v>
                </c:pt>
                <c:pt idx="13768">
                  <c:v>29.75986</c:v>
                </c:pt>
                <c:pt idx="13769">
                  <c:v>29.69905</c:v>
                </c:pt>
                <c:pt idx="13770">
                  <c:v>29.636659999999999</c:v>
                </c:pt>
                <c:pt idx="13771">
                  <c:v>29.575959999999998</c:v>
                </c:pt>
                <c:pt idx="13772">
                  <c:v>29.516279999999998</c:v>
                </c:pt>
                <c:pt idx="13773">
                  <c:v>29.45636</c:v>
                </c:pt>
                <c:pt idx="13774">
                  <c:v>29.396080000000001</c:v>
                </c:pt>
                <c:pt idx="13775">
                  <c:v>29.33652</c:v>
                </c:pt>
                <c:pt idx="13776">
                  <c:v>29.276340000000001</c:v>
                </c:pt>
                <c:pt idx="13777">
                  <c:v>29.216249999999999</c:v>
                </c:pt>
                <c:pt idx="13778">
                  <c:v>29.15645</c:v>
                </c:pt>
                <c:pt idx="13779">
                  <c:v>29.097619999999999</c:v>
                </c:pt>
                <c:pt idx="13780">
                  <c:v>29.038509999999999</c:v>
                </c:pt>
                <c:pt idx="13781">
                  <c:v>28.979310000000002</c:v>
                </c:pt>
                <c:pt idx="13782">
                  <c:v>28.920059999999999</c:v>
                </c:pt>
                <c:pt idx="13783">
                  <c:v>28.86186</c:v>
                </c:pt>
                <c:pt idx="13784">
                  <c:v>28.803039999999999</c:v>
                </c:pt>
                <c:pt idx="13785">
                  <c:v>28.744509999999998</c:v>
                </c:pt>
                <c:pt idx="13786">
                  <c:v>28.686</c:v>
                </c:pt>
                <c:pt idx="13787">
                  <c:v>28.62846</c:v>
                </c:pt>
                <c:pt idx="13788">
                  <c:v>28.570910000000001</c:v>
                </c:pt>
                <c:pt idx="13789">
                  <c:v>28.514430000000001</c:v>
                </c:pt>
                <c:pt idx="13790">
                  <c:v>28.458220000000001</c:v>
                </c:pt>
                <c:pt idx="13791">
                  <c:v>28.401389999999999</c:v>
                </c:pt>
                <c:pt idx="13792">
                  <c:v>28.344819999999999</c:v>
                </c:pt>
                <c:pt idx="13793">
                  <c:v>28.28716</c:v>
                </c:pt>
                <c:pt idx="13794">
                  <c:v>28.231079999999999</c:v>
                </c:pt>
                <c:pt idx="13795">
                  <c:v>28.177340000000001</c:v>
                </c:pt>
                <c:pt idx="13796">
                  <c:v>28.128520000000002</c:v>
                </c:pt>
                <c:pt idx="13797">
                  <c:v>28.078050000000001</c:v>
                </c:pt>
                <c:pt idx="13798">
                  <c:v>28.024619999999999</c:v>
                </c:pt>
                <c:pt idx="13799">
                  <c:v>27.969799999999999</c:v>
                </c:pt>
                <c:pt idx="13800">
                  <c:v>27.91498</c:v>
                </c:pt>
                <c:pt idx="13801">
                  <c:v>27.86056</c:v>
                </c:pt>
                <c:pt idx="13802">
                  <c:v>27.80545</c:v>
                </c:pt>
                <c:pt idx="13803">
                  <c:v>27.750720000000001</c:v>
                </c:pt>
                <c:pt idx="13804">
                  <c:v>27.696359999999999</c:v>
                </c:pt>
                <c:pt idx="13805">
                  <c:v>27.642589999999998</c:v>
                </c:pt>
                <c:pt idx="13806">
                  <c:v>27.588609999999999</c:v>
                </c:pt>
                <c:pt idx="13807">
                  <c:v>27.53567</c:v>
                </c:pt>
                <c:pt idx="13808">
                  <c:v>27.482700000000001</c:v>
                </c:pt>
                <c:pt idx="13809">
                  <c:v>27.428920000000002</c:v>
                </c:pt>
                <c:pt idx="13810">
                  <c:v>27.375830000000001</c:v>
                </c:pt>
                <c:pt idx="13811">
                  <c:v>27.323609999999999</c:v>
                </c:pt>
                <c:pt idx="13812">
                  <c:v>27.270289999999999</c:v>
                </c:pt>
                <c:pt idx="13813">
                  <c:v>27.21696</c:v>
                </c:pt>
                <c:pt idx="13814">
                  <c:v>27.163250000000001</c:v>
                </c:pt>
                <c:pt idx="13815">
                  <c:v>27.110890000000001</c:v>
                </c:pt>
                <c:pt idx="13816">
                  <c:v>27.058299999999999</c:v>
                </c:pt>
                <c:pt idx="13817">
                  <c:v>27.00515</c:v>
                </c:pt>
                <c:pt idx="13818">
                  <c:v>26.952999999999999</c:v>
                </c:pt>
                <c:pt idx="13819">
                  <c:v>26.899940000000001</c:v>
                </c:pt>
                <c:pt idx="13820">
                  <c:v>26.84816</c:v>
                </c:pt>
                <c:pt idx="13821">
                  <c:v>26.79665</c:v>
                </c:pt>
                <c:pt idx="13822">
                  <c:v>26.745200000000001</c:v>
                </c:pt>
                <c:pt idx="13823">
                  <c:v>26.6937</c:v>
                </c:pt>
                <c:pt idx="13824">
                  <c:v>26.64256</c:v>
                </c:pt>
                <c:pt idx="13825">
                  <c:v>26.591670000000001</c:v>
                </c:pt>
                <c:pt idx="13826">
                  <c:v>26.54016</c:v>
                </c:pt>
                <c:pt idx="13827">
                  <c:v>26.48968</c:v>
                </c:pt>
                <c:pt idx="13828">
                  <c:v>26.439209999999999</c:v>
                </c:pt>
                <c:pt idx="13829">
                  <c:v>26.38897</c:v>
                </c:pt>
                <c:pt idx="13830">
                  <c:v>26.340150000000001</c:v>
                </c:pt>
                <c:pt idx="13831">
                  <c:v>26.29064</c:v>
                </c:pt>
                <c:pt idx="13832">
                  <c:v>26.241009999999999</c:v>
                </c:pt>
                <c:pt idx="13833">
                  <c:v>26.190169999999998</c:v>
                </c:pt>
                <c:pt idx="13834">
                  <c:v>26.141279999999998</c:v>
                </c:pt>
                <c:pt idx="13835">
                  <c:v>26.092949999999998</c:v>
                </c:pt>
                <c:pt idx="13836">
                  <c:v>26.044809999999998</c:v>
                </c:pt>
                <c:pt idx="13837">
                  <c:v>25.996009999999998</c:v>
                </c:pt>
                <c:pt idx="13838">
                  <c:v>25.948119999999999</c:v>
                </c:pt>
                <c:pt idx="13839">
                  <c:v>25.89996</c:v>
                </c:pt>
                <c:pt idx="13840">
                  <c:v>25.85012</c:v>
                </c:pt>
                <c:pt idx="13841">
                  <c:v>25.801359999999999</c:v>
                </c:pt>
                <c:pt idx="13842">
                  <c:v>25.752759999999999</c:v>
                </c:pt>
                <c:pt idx="13843">
                  <c:v>25.706009999999999</c:v>
                </c:pt>
                <c:pt idx="13844">
                  <c:v>25.658339999999999</c:v>
                </c:pt>
                <c:pt idx="13845">
                  <c:v>25.6114</c:v>
                </c:pt>
                <c:pt idx="13846">
                  <c:v>25.563420000000001</c:v>
                </c:pt>
                <c:pt idx="13847">
                  <c:v>25.516950000000001</c:v>
                </c:pt>
                <c:pt idx="13848">
                  <c:v>25.469830000000002</c:v>
                </c:pt>
                <c:pt idx="13849">
                  <c:v>25.422440000000002</c:v>
                </c:pt>
                <c:pt idx="13850">
                  <c:v>25.374849999999999</c:v>
                </c:pt>
                <c:pt idx="13851">
                  <c:v>25.32761</c:v>
                </c:pt>
                <c:pt idx="13852">
                  <c:v>25.280819999999999</c:v>
                </c:pt>
                <c:pt idx="13853">
                  <c:v>25.234470000000002</c:v>
                </c:pt>
                <c:pt idx="13854">
                  <c:v>25.18863</c:v>
                </c:pt>
                <c:pt idx="13855">
                  <c:v>25.14254</c:v>
                </c:pt>
                <c:pt idx="13856">
                  <c:v>25.096910000000001</c:v>
                </c:pt>
                <c:pt idx="13857">
                  <c:v>25.051390000000001</c:v>
                </c:pt>
                <c:pt idx="13858">
                  <c:v>25.004930000000002</c:v>
                </c:pt>
                <c:pt idx="13859">
                  <c:v>24.960719999999998</c:v>
                </c:pt>
                <c:pt idx="13860">
                  <c:v>24.919730000000001</c:v>
                </c:pt>
                <c:pt idx="13861">
                  <c:v>24.87848</c:v>
                </c:pt>
                <c:pt idx="13862">
                  <c:v>24.83511</c:v>
                </c:pt>
                <c:pt idx="13863">
                  <c:v>24.790510000000001</c:v>
                </c:pt>
                <c:pt idx="13864">
                  <c:v>24.745989999999999</c:v>
                </c:pt>
                <c:pt idx="13865">
                  <c:v>24.702079999999999</c:v>
                </c:pt>
                <c:pt idx="13866">
                  <c:v>24.658359999999998</c:v>
                </c:pt>
                <c:pt idx="13867">
                  <c:v>24.614460000000001</c:v>
                </c:pt>
                <c:pt idx="13868">
                  <c:v>24.570329999999998</c:v>
                </c:pt>
                <c:pt idx="13869">
                  <c:v>24.526610000000002</c:v>
                </c:pt>
                <c:pt idx="13870">
                  <c:v>24.483039999999999</c:v>
                </c:pt>
                <c:pt idx="13871">
                  <c:v>24.439360000000001</c:v>
                </c:pt>
                <c:pt idx="13872">
                  <c:v>24.395289999999999</c:v>
                </c:pt>
                <c:pt idx="13873">
                  <c:v>24.352419999999999</c:v>
                </c:pt>
                <c:pt idx="13874">
                  <c:v>24.3094</c:v>
                </c:pt>
                <c:pt idx="13875">
                  <c:v>24.26615</c:v>
                </c:pt>
                <c:pt idx="13876">
                  <c:v>24.22372</c:v>
                </c:pt>
                <c:pt idx="13877">
                  <c:v>24.181419999999999</c:v>
                </c:pt>
                <c:pt idx="13878">
                  <c:v>24.138909999999999</c:v>
                </c:pt>
                <c:pt idx="13879">
                  <c:v>24.096109999999999</c:v>
                </c:pt>
                <c:pt idx="13880">
                  <c:v>24.053709999999999</c:v>
                </c:pt>
                <c:pt idx="13881">
                  <c:v>24.011469999999999</c:v>
                </c:pt>
                <c:pt idx="13882">
                  <c:v>23.969609999999999</c:v>
                </c:pt>
                <c:pt idx="13883">
                  <c:v>23.928719999999998</c:v>
                </c:pt>
                <c:pt idx="13884">
                  <c:v>23.887170000000001</c:v>
                </c:pt>
                <c:pt idx="13885">
                  <c:v>23.84535</c:v>
                </c:pt>
                <c:pt idx="13886">
                  <c:v>23.803070000000002</c:v>
                </c:pt>
                <c:pt idx="13887">
                  <c:v>23.7606</c:v>
                </c:pt>
                <c:pt idx="13888">
                  <c:v>23.718299999999999</c:v>
                </c:pt>
                <c:pt idx="13889">
                  <c:v>23.67652</c:v>
                </c:pt>
                <c:pt idx="13890">
                  <c:v>23.635439999999999</c:v>
                </c:pt>
                <c:pt idx="13891">
                  <c:v>23.5945</c:v>
                </c:pt>
                <c:pt idx="13892">
                  <c:v>23.553519999999999</c:v>
                </c:pt>
                <c:pt idx="13893">
                  <c:v>23.512699999999999</c:v>
                </c:pt>
                <c:pt idx="13894">
                  <c:v>23.472390000000001</c:v>
                </c:pt>
                <c:pt idx="13895">
                  <c:v>23.431989999999999</c:v>
                </c:pt>
                <c:pt idx="13896">
                  <c:v>23.391829999999999</c:v>
                </c:pt>
                <c:pt idx="13897">
                  <c:v>23.35126</c:v>
                </c:pt>
                <c:pt idx="13898">
                  <c:v>23.311319999999998</c:v>
                </c:pt>
                <c:pt idx="13899">
                  <c:v>23.272490000000001</c:v>
                </c:pt>
                <c:pt idx="13900">
                  <c:v>23.23282</c:v>
                </c:pt>
                <c:pt idx="13901">
                  <c:v>23.19303</c:v>
                </c:pt>
                <c:pt idx="13902">
                  <c:v>23.153670000000002</c:v>
                </c:pt>
                <c:pt idx="13903">
                  <c:v>23.114149999999999</c:v>
                </c:pt>
                <c:pt idx="13904">
                  <c:v>23.07507</c:v>
                </c:pt>
                <c:pt idx="13905">
                  <c:v>23.036020000000001</c:v>
                </c:pt>
                <c:pt idx="13906">
                  <c:v>22.997019999999999</c:v>
                </c:pt>
                <c:pt idx="13907">
                  <c:v>22.95806</c:v>
                </c:pt>
                <c:pt idx="13908">
                  <c:v>22.919650000000001</c:v>
                </c:pt>
                <c:pt idx="13909">
                  <c:v>22.881550000000001</c:v>
                </c:pt>
                <c:pt idx="13910">
                  <c:v>22.84376</c:v>
                </c:pt>
                <c:pt idx="13911">
                  <c:v>22.805900000000001</c:v>
                </c:pt>
                <c:pt idx="13912">
                  <c:v>22.768160000000002</c:v>
                </c:pt>
                <c:pt idx="13913">
                  <c:v>22.73039</c:v>
                </c:pt>
                <c:pt idx="13914">
                  <c:v>22.69313</c:v>
                </c:pt>
                <c:pt idx="13915">
                  <c:v>22.655239999999999</c:v>
                </c:pt>
                <c:pt idx="13916">
                  <c:v>22.617840000000001</c:v>
                </c:pt>
                <c:pt idx="13917">
                  <c:v>22.580909999999999</c:v>
                </c:pt>
                <c:pt idx="13918">
                  <c:v>22.5442</c:v>
                </c:pt>
                <c:pt idx="13919">
                  <c:v>22.507639999999999</c:v>
                </c:pt>
                <c:pt idx="13920">
                  <c:v>22.471029999999999</c:v>
                </c:pt>
                <c:pt idx="13921">
                  <c:v>22.433969999999999</c:v>
                </c:pt>
                <c:pt idx="13922">
                  <c:v>22.39744</c:v>
                </c:pt>
                <c:pt idx="13923">
                  <c:v>22.361329999999999</c:v>
                </c:pt>
                <c:pt idx="13924">
                  <c:v>22.327839999999998</c:v>
                </c:pt>
                <c:pt idx="13925">
                  <c:v>22.294930000000001</c:v>
                </c:pt>
                <c:pt idx="13926">
                  <c:v>22.260110000000001</c:v>
                </c:pt>
                <c:pt idx="13927">
                  <c:v>22.224080000000001</c:v>
                </c:pt>
                <c:pt idx="13928">
                  <c:v>22.188330000000001</c:v>
                </c:pt>
                <c:pt idx="13929">
                  <c:v>22.152370000000001</c:v>
                </c:pt>
                <c:pt idx="13930">
                  <c:v>22.116160000000001</c:v>
                </c:pt>
                <c:pt idx="13931">
                  <c:v>22.079899999999999</c:v>
                </c:pt>
                <c:pt idx="13932">
                  <c:v>22.04447</c:v>
                </c:pt>
                <c:pt idx="13933">
                  <c:v>22.008040000000001</c:v>
                </c:pt>
                <c:pt idx="13934">
                  <c:v>21.971509999999999</c:v>
                </c:pt>
                <c:pt idx="13935">
                  <c:v>21.935300000000002</c:v>
                </c:pt>
                <c:pt idx="13936">
                  <c:v>21.900320000000001</c:v>
                </c:pt>
                <c:pt idx="13937">
                  <c:v>21.866160000000001</c:v>
                </c:pt>
                <c:pt idx="13938">
                  <c:v>21.831600000000002</c:v>
                </c:pt>
                <c:pt idx="13939">
                  <c:v>21.797470000000001</c:v>
                </c:pt>
                <c:pt idx="13940">
                  <c:v>21.763290000000001</c:v>
                </c:pt>
                <c:pt idx="13941">
                  <c:v>21.72889</c:v>
                </c:pt>
                <c:pt idx="13942">
                  <c:v>21.694500000000001</c:v>
                </c:pt>
                <c:pt idx="13943">
                  <c:v>21.660450000000001</c:v>
                </c:pt>
                <c:pt idx="13944">
                  <c:v>21.62575</c:v>
                </c:pt>
                <c:pt idx="13945">
                  <c:v>21.591069999999998</c:v>
                </c:pt>
                <c:pt idx="13946">
                  <c:v>21.55622</c:v>
                </c:pt>
                <c:pt idx="13947">
                  <c:v>21.521930000000001</c:v>
                </c:pt>
                <c:pt idx="13948">
                  <c:v>21.487909999999999</c:v>
                </c:pt>
                <c:pt idx="13949">
                  <c:v>21.453119999999998</c:v>
                </c:pt>
                <c:pt idx="13950">
                  <c:v>21.418749999999999</c:v>
                </c:pt>
                <c:pt idx="13951">
                  <c:v>21.38531</c:v>
                </c:pt>
                <c:pt idx="13952">
                  <c:v>21.351839999999999</c:v>
                </c:pt>
                <c:pt idx="13953">
                  <c:v>21.318660000000001</c:v>
                </c:pt>
                <c:pt idx="13954">
                  <c:v>21.28491</c:v>
                </c:pt>
                <c:pt idx="13955">
                  <c:v>21.250710000000002</c:v>
                </c:pt>
                <c:pt idx="13956">
                  <c:v>21.21743</c:v>
                </c:pt>
                <c:pt idx="13957">
                  <c:v>21.183700000000002</c:v>
                </c:pt>
                <c:pt idx="13958">
                  <c:v>21.150469999999999</c:v>
                </c:pt>
                <c:pt idx="13959">
                  <c:v>21.11797</c:v>
                </c:pt>
                <c:pt idx="13960">
                  <c:v>21.08493</c:v>
                </c:pt>
                <c:pt idx="13961">
                  <c:v>21.05161</c:v>
                </c:pt>
                <c:pt idx="13962">
                  <c:v>21.018450000000001</c:v>
                </c:pt>
                <c:pt idx="13963">
                  <c:v>20.98582</c:v>
                </c:pt>
                <c:pt idx="13964">
                  <c:v>20.95204</c:v>
                </c:pt>
                <c:pt idx="13965">
                  <c:v>20.918579999999999</c:v>
                </c:pt>
                <c:pt idx="13966">
                  <c:v>20.885339999999999</c:v>
                </c:pt>
                <c:pt idx="13967">
                  <c:v>20.852350000000001</c:v>
                </c:pt>
                <c:pt idx="13968">
                  <c:v>20.820160000000001</c:v>
                </c:pt>
                <c:pt idx="13969">
                  <c:v>20.787839999999999</c:v>
                </c:pt>
                <c:pt idx="13970">
                  <c:v>20.75564</c:v>
                </c:pt>
                <c:pt idx="13971">
                  <c:v>20.72335</c:v>
                </c:pt>
                <c:pt idx="13972">
                  <c:v>20.69153</c:v>
                </c:pt>
                <c:pt idx="13973">
                  <c:v>20.65924</c:v>
                </c:pt>
                <c:pt idx="13974">
                  <c:v>20.62725</c:v>
                </c:pt>
                <c:pt idx="13975">
                  <c:v>20.596430000000002</c:v>
                </c:pt>
                <c:pt idx="13976">
                  <c:v>20.56587</c:v>
                </c:pt>
                <c:pt idx="13977">
                  <c:v>20.535029999999999</c:v>
                </c:pt>
                <c:pt idx="13978">
                  <c:v>20.503699999999998</c:v>
                </c:pt>
                <c:pt idx="13979">
                  <c:v>20.472380000000001</c:v>
                </c:pt>
                <c:pt idx="13980">
                  <c:v>20.442240000000002</c:v>
                </c:pt>
                <c:pt idx="13981">
                  <c:v>20.412099999999999</c:v>
                </c:pt>
                <c:pt idx="13982">
                  <c:v>20.38129</c:v>
                </c:pt>
                <c:pt idx="13983">
                  <c:v>20.350850000000001</c:v>
                </c:pt>
                <c:pt idx="13984">
                  <c:v>20.32113</c:v>
                </c:pt>
                <c:pt idx="13985">
                  <c:v>20.292110000000001</c:v>
                </c:pt>
                <c:pt idx="13986">
                  <c:v>20.262409999999999</c:v>
                </c:pt>
                <c:pt idx="13987">
                  <c:v>20.232780000000002</c:v>
                </c:pt>
                <c:pt idx="13988">
                  <c:v>20.204840000000001</c:v>
                </c:pt>
                <c:pt idx="13989">
                  <c:v>20.177379999999999</c:v>
                </c:pt>
                <c:pt idx="13990">
                  <c:v>20.14911</c:v>
                </c:pt>
                <c:pt idx="13991">
                  <c:v>20.119009999999999</c:v>
                </c:pt>
                <c:pt idx="13992">
                  <c:v>20.089390000000002</c:v>
                </c:pt>
                <c:pt idx="13993">
                  <c:v>20.06071</c:v>
                </c:pt>
                <c:pt idx="13994">
                  <c:v>20.03098</c:v>
                </c:pt>
                <c:pt idx="13995">
                  <c:v>20.002099999999999</c:v>
                </c:pt>
                <c:pt idx="13996">
                  <c:v>19.97251</c:v>
                </c:pt>
                <c:pt idx="13997">
                  <c:v>19.943580000000001</c:v>
                </c:pt>
                <c:pt idx="13998">
                  <c:v>19.913620000000002</c:v>
                </c:pt>
                <c:pt idx="13999">
                  <c:v>19.884309999999999</c:v>
                </c:pt>
                <c:pt idx="14000">
                  <c:v>19.855239999999998</c:v>
                </c:pt>
                <c:pt idx="14001">
                  <c:v>19.825859999999999</c:v>
                </c:pt>
                <c:pt idx="14002">
                  <c:v>19.796479999999999</c:v>
                </c:pt>
                <c:pt idx="14003">
                  <c:v>19.767679999999999</c:v>
                </c:pt>
                <c:pt idx="14004">
                  <c:v>19.738990000000001</c:v>
                </c:pt>
                <c:pt idx="14005">
                  <c:v>19.710429999999999</c:v>
                </c:pt>
                <c:pt idx="14006">
                  <c:v>19.680720000000001</c:v>
                </c:pt>
                <c:pt idx="14007">
                  <c:v>19.65157</c:v>
                </c:pt>
                <c:pt idx="14008">
                  <c:v>19.62294</c:v>
                </c:pt>
                <c:pt idx="14009">
                  <c:v>19.593399999999999</c:v>
                </c:pt>
                <c:pt idx="14010">
                  <c:v>19.56523</c:v>
                </c:pt>
                <c:pt idx="14011">
                  <c:v>19.53669</c:v>
                </c:pt>
                <c:pt idx="14012">
                  <c:v>19.509509999999999</c:v>
                </c:pt>
                <c:pt idx="14013">
                  <c:v>19.48096</c:v>
                </c:pt>
                <c:pt idx="14014">
                  <c:v>19.453589999999998</c:v>
                </c:pt>
                <c:pt idx="14015">
                  <c:v>19.42698</c:v>
                </c:pt>
                <c:pt idx="14016">
                  <c:v>19.399460000000001</c:v>
                </c:pt>
                <c:pt idx="14017">
                  <c:v>19.372689999999999</c:v>
                </c:pt>
                <c:pt idx="14018">
                  <c:v>19.344519999999999</c:v>
                </c:pt>
                <c:pt idx="14019">
                  <c:v>19.316120000000002</c:v>
                </c:pt>
                <c:pt idx="14020">
                  <c:v>19.287179999999999</c:v>
                </c:pt>
                <c:pt idx="14021">
                  <c:v>19.260079999999999</c:v>
                </c:pt>
                <c:pt idx="14022">
                  <c:v>19.232289999999999</c:v>
                </c:pt>
                <c:pt idx="14023">
                  <c:v>19.205269999999999</c:v>
                </c:pt>
                <c:pt idx="14024">
                  <c:v>19.178329999999999</c:v>
                </c:pt>
                <c:pt idx="14025">
                  <c:v>19.150469999999999</c:v>
                </c:pt>
                <c:pt idx="14026">
                  <c:v>19.12255</c:v>
                </c:pt>
                <c:pt idx="14027">
                  <c:v>19.094280000000001</c:v>
                </c:pt>
                <c:pt idx="14028">
                  <c:v>19.066210000000002</c:v>
                </c:pt>
                <c:pt idx="14029">
                  <c:v>19.039300000000001</c:v>
                </c:pt>
                <c:pt idx="14030">
                  <c:v>19.01219</c:v>
                </c:pt>
                <c:pt idx="14031">
                  <c:v>18.984870000000001</c:v>
                </c:pt>
                <c:pt idx="14032">
                  <c:v>18.958559999999999</c:v>
                </c:pt>
                <c:pt idx="14033">
                  <c:v>18.931799999999999</c:v>
                </c:pt>
                <c:pt idx="14034">
                  <c:v>18.9056</c:v>
                </c:pt>
                <c:pt idx="14035">
                  <c:v>18.87865</c:v>
                </c:pt>
                <c:pt idx="14036">
                  <c:v>18.850549999999998</c:v>
                </c:pt>
                <c:pt idx="14037">
                  <c:v>18.8232</c:v>
                </c:pt>
                <c:pt idx="14038">
                  <c:v>18.795960000000001</c:v>
                </c:pt>
                <c:pt idx="14039">
                  <c:v>18.769159999999999</c:v>
                </c:pt>
                <c:pt idx="14040">
                  <c:v>18.74353</c:v>
                </c:pt>
                <c:pt idx="14041">
                  <c:v>18.717449999999999</c:v>
                </c:pt>
                <c:pt idx="14042">
                  <c:v>18.69173</c:v>
                </c:pt>
                <c:pt idx="14043">
                  <c:v>18.664660000000001</c:v>
                </c:pt>
                <c:pt idx="14044">
                  <c:v>18.637730000000001</c:v>
                </c:pt>
                <c:pt idx="14045">
                  <c:v>18.61177</c:v>
                </c:pt>
                <c:pt idx="14046">
                  <c:v>18.586860000000001</c:v>
                </c:pt>
                <c:pt idx="14047">
                  <c:v>18.560289999999998</c:v>
                </c:pt>
                <c:pt idx="14048">
                  <c:v>18.535509999999999</c:v>
                </c:pt>
                <c:pt idx="14049">
                  <c:v>18.51052</c:v>
                </c:pt>
                <c:pt idx="14050">
                  <c:v>18.4849</c:v>
                </c:pt>
                <c:pt idx="14051">
                  <c:v>18.460270000000001</c:v>
                </c:pt>
                <c:pt idx="14052">
                  <c:v>18.436630000000001</c:v>
                </c:pt>
                <c:pt idx="14053">
                  <c:v>18.413720000000001</c:v>
                </c:pt>
                <c:pt idx="14054">
                  <c:v>18.39143</c:v>
                </c:pt>
                <c:pt idx="14055">
                  <c:v>18.36731</c:v>
                </c:pt>
                <c:pt idx="14056">
                  <c:v>18.341940000000001</c:v>
                </c:pt>
                <c:pt idx="14057">
                  <c:v>18.317540000000001</c:v>
                </c:pt>
                <c:pt idx="14058">
                  <c:v>18.29252</c:v>
                </c:pt>
                <c:pt idx="14059">
                  <c:v>18.26727</c:v>
                </c:pt>
                <c:pt idx="14060">
                  <c:v>18.24269</c:v>
                </c:pt>
                <c:pt idx="14061">
                  <c:v>18.217929999999999</c:v>
                </c:pt>
                <c:pt idx="14062">
                  <c:v>18.192959999999999</c:v>
                </c:pt>
                <c:pt idx="14063">
                  <c:v>18.16807</c:v>
                </c:pt>
                <c:pt idx="14064">
                  <c:v>18.14377</c:v>
                </c:pt>
                <c:pt idx="14065">
                  <c:v>18.119689999999999</c:v>
                </c:pt>
                <c:pt idx="14066">
                  <c:v>18.0961</c:v>
                </c:pt>
                <c:pt idx="14067">
                  <c:v>18.071580000000001</c:v>
                </c:pt>
                <c:pt idx="14068">
                  <c:v>18.046959999999999</c:v>
                </c:pt>
                <c:pt idx="14069">
                  <c:v>18.022960000000001</c:v>
                </c:pt>
                <c:pt idx="14070">
                  <c:v>17.999890000000001</c:v>
                </c:pt>
                <c:pt idx="14071">
                  <c:v>17.975840000000002</c:v>
                </c:pt>
                <c:pt idx="14072">
                  <c:v>17.95196</c:v>
                </c:pt>
                <c:pt idx="14073">
                  <c:v>17.927440000000001</c:v>
                </c:pt>
                <c:pt idx="14074">
                  <c:v>17.903510000000001</c:v>
                </c:pt>
                <c:pt idx="14075">
                  <c:v>17.879930000000002</c:v>
                </c:pt>
                <c:pt idx="14076">
                  <c:v>17.85652</c:v>
                </c:pt>
                <c:pt idx="14077">
                  <c:v>17.833749999999998</c:v>
                </c:pt>
                <c:pt idx="14078">
                  <c:v>17.811579999999999</c:v>
                </c:pt>
                <c:pt idx="14079">
                  <c:v>17.787870000000002</c:v>
                </c:pt>
                <c:pt idx="14080">
                  <c:v>17.764030000000002</c:v>
                </c:pt>
                <c:pt idx="14081">
                  <c:v>17.74043</c:v>
                </c:pt>
                <c:pt idx="14082">
                  <c:v>17.71612</c:v>
                </c:pt>
                <c:pt idx="14083">
                  <c:v>17.69276</c:v>
                </c:pt>
                <c:pt idx="14084">
                  <c:v>17.669239999999999</c:v>
                </c:pt>
                <c:pt idx="14085">
                  <c:v>17.645219999999998</c:v>
                </c:pt>
                <c:pt idx="14086">
                  <c:v>17.62247</c:v>
                </c:pt>
                <c:pt idx="14087">
                  <c:v>17.598960000000002</c:v>
                </c:pt>
                <c:pt idx="14088">
                  <c:v>17.576059999999998</c:v>
                </c:pt>
                <c:pt idx="14089">
                  <c:v>17.553730000000002</c:v>
                </c:pt>
                <c:pt idx="14090">
                  <c:v>17.530529999999999</c:v>
                </c:pt>
                <c:pt idx="14091">
                  <c:v>17.506869999999999</c:v>
                </c:pt>
                <c:pt idx="14092">
                  <c:v>17.482479999999999</c:v>
                </c:pt>
                <c:pt idx="14093">
                  <c:v>17.45871</c:v>
                </c:pt>
                <c:pt idx="14094">
                  <c:v>17.437280000000001</c:v>
                </c:pt>
                <c:pt idx="14095">
                  <c:v>17.41461</c:v>
                </c:pt>
                <c:pt idx="14096">
                  <c:v>17.391680000000001</c:v>
                </c:pt>
                <c:pt idx="14097">
                  <c:v>17.37011</c:v>
                </c:pt>
                <c:pt idx="14098">
                  <c:v>17.346820000000001</c:v>
                </c:pt>
                <c:pt idx="14099">
                  <c:v>17.323779999999999</c:v>
                </c:pt>
                <c:pt idx="14100">
                  <c:v>17.302230000000002</c:v>
                </c:pt>
                <c:pt idx="14101">
                  <c:v>17.28031</c:v>
                </c:pt>
                <c:pt idx="14102">
                  <c:v>17.258330000000001</c:v>
                </c:pt>
                <c:pt idx="14103">
                  <c:v>17.236540000000002</c:v>
                </c:pt>
                <c:pt idx="14104">
                  <c:v>17.213709999999999</c:v>
                </c:pt>
                <c:pt idx="14105">
                  <c:v>17.19182</c:v>
                </c:pt>
                <c:pt idx="14106">
                  <c:v>17.171040000000001</c:v>
                </c:pt>
                <c:pt idx="14107">
                  <c:v>17.148540000000001</c:v>
                </c:pt>
                <c:pt idx="14108">
                  <c:v>17.126439999999999</c:v>
                </c:pt>
                <c:pt idx="14109">
                  <c:v>17.105419999999999</c:v>
                </c:pt>
                <c:pt idx="14110">
                  <c:v>17.08286</c:v>
                </c:pt>
                <c:pt idx="14111">
                  <c:v>17.060410000000001</c:v>
                </c:pt>
                <c:pt idx="14112">
                  <c:v>17.03792</c:v>
                </c:pt>
                <c:pt idx="14113">
                  <c:v>17.016680000000001</c:v>
                </c:pt>
                <c:pt idx="14114">
                  <c:v>16.995090000000001</c:v>
                </c:pt>
                <c:pt idx="14115">
                  <c:v>16.97354</c:v>
                </c:pt>
                <c:pt idx="14116">
                  <c:v>16.950939999999999</c:v>
                </c:pt>
                <c:pt idx="14117">
                  <c:v>16.931349999999998</c:v>
                </c:pt>
                <c:pt idx="14118">
                  <c:v>16.912009999999999</c:v>
                </c:pt>
                <c:pt idx="14119">
                  <c:v>16.89106</c:v>
                </c:pt>
                <c:pt idx="14120">
                  <c:v>16.87031</c:v>
                </c:pt>
                <c:pt idx="14121">
                  <c:v>16.84863</c:v>
                </c:pt>
                <c:pt idx="14122">
                  <c:v>16.826750000000001</c:v>
                </c:pt>
                <c:pt idx="14123">
                  <c:v>16.805230000000002</c:v>
                </c:pt>
                <c:pt idx="14124">
                  <c:v>16.783840000000001</c:v>
                </c:pt>
                <c:pt idx="14125">
                  <c:v>16.762630000000001</c:v>
                </c:pt>
                <c:pt idx="14126">
                  <c:v>16.741990000000001</c:v>
                </c:pt>
                <c:pt idx="14127">
                  <c:v>16.721240000000002</c:v>
                </c:pt>
                <c:pt idx="14128">
                  <c:v>16.699770000000001</c:v>
                </c:pt>
                <c:pt idx="14129">
                  <c:v>16.678809999999999</c:v>
                </c:pt>
                <c:pt idx="14130">
                  <c:v>16.65795</c:v>
                </c:pt>
                <c:pt idx="14131">
                  <c:v>16.637419999999999</c:v>
                </c:pt>
                <c:pt idx="14132">
                  <c:v>16.617059999999999</c:v>
                </c:pt>
                <c:pt idx="14133">
                  <c:v>16.596340000000001</c:v>
                </c:pt>
                <c:pt idx="14134">
                  <c:v>16.575890000000001</c:v>
                </c:pt>
                <c:pt idx="14135">
                  <c:v>16.55602</c:v>
                </c:pt>
                <c:pt idx="14136">
                  <c:v>16.535740000000001</c:v>
                </c:pt>
                <c:pt idx="14137">
                  <c:v>16.515840000000001</c:v>
                </c:pt>
                <c:pt idx="14138">
                  <c:v>16.496320000000001</c:v>
                </c:pt>
                <c:pt idx="14139">
                  <c:v>16.476659999999999</c:v>
                </c:pt>
                <c:pt idx="14140">
                  <c:v>16.457360000000001</c:v>
                </c:pt>
                <c:pt idx="14141">
                  <c:v>16.43797</c:v>
                </c:pt>
                <c:pt idx="14142">
                  <c:v>16.41874</c:v>
                </c:pt>
                <c:pt idx="14143">
                  <c:v>16.39977</c:v>
                </c:pt>
                <c:pt idx="14144">
                  <c:v>16.379570000000001</c:v>
                </c:pt>
                <c:pt idx="14145">
                  <c:v>16.358879999999999</c:v>
                </c:pt>
                <c:pt idx="14146">
                  <c:v>16.338290000000001</c:v>
                </c:pt>
                <c:pt idx="14147">
                  <c:v>16.318650000000002</c:v>
                </c:pt>
                <c:pt idx="14148">
                  <c:v>16.299330000000001</c:v>
                </c:pt>
                <c:pt idx="14149">
                  <c:v>16.279900000000001</c:v>
                </c:pt>
                <c:pt idx="14150">
                  <c:v>16.259979999999999</c:v>
                </c:pt>
                <c:pt idx="14151">
                  <c:v>16.240469999999998</c:v>
                </c:pt>
                <c:pt idx="14152">
                  <c:v>16.220220000000001</c:v>
                </c:pt>
                <c:pt idx="14153">
                  <c:v>16.20036</c:v>
                </c:pt>
                <c:pt idx="14154">
                  <c:v>16.181380000000001</c:v>
                </c:pt>
                <c:pt idx="14155">
                  <c:v>16.162269999999999</c:v>
                </c:pt>
                <c:pt idx="14156">
                  <c:v>16.143059999999998</c:v>
                </c:pt>
                <c:pt idx="14157">
                  <c:v>16.12453</c:v>
                </c:pt>
                <c:pt idx="14158">
                  <c:v>16.105930000000001</c:v>
                </c:pt>
                <c:pt idx="14159">
                  <c:v>16.086929999999999</c:v>
                </c:pt>
                <c:pt idx="14160">
                  <c:v>16.068290000000001</c:v>
                </c:pt>
                <c:pt idx="14161">
                  <c:v>16.050789999999999</c:v>
                </c:pt>
                <c:pt idx="14162">
                  <c:v>16.033249999999999</c:v>
                </c:pt>
                <c:pt idx="14163">
                  <c:v>16.014669999999999</c:v>
                </c:pt>
                <c:pt idx="14164">
                  <c:v>15.99621</c:v>
                </c:pt>
                <c:pt idx="14165">
                  <c:v>15.97791</c:v>
                </c:pt>
                <c:pt idx="14166">
                  <c:v>15.96012</c:v>
                </c:pt>
                <c:pt idx="14167">
                  <c:v>15.941229999999999</c:v>
                </c:pt>
                <c:pt idx="14168">
                  <c:v>15.92271</c:v>
                </c:pt>
                <c:pt idx="14169">
                  <c:v>15.90508</c:v>
                </c:pt>
                <c:pt idx="14170">
                  <c:v>15.88679</c:v>
                </c:pt>
                <c:pt idx="14171">
                  <c:v>15.86942</c:v>
                </c:pt>
                <c:pt idx="14172">
                  <c:v>15.851739999999999</c:v>
                </c:pt>
                <c:pt idx="14173">
                  <c:v>15.83398</c:v>
                </c:pt>
                <c:pt idx="14174">
                  <c:v>15.81583</c:v>
                </c:pt>
                <c:pt idx="14175">
                  <c:v>15.79851</c:v>
                </c:pt>
                <c:pt idx="14176">
                  <c:v>15.78064</c:v>
                </c:pt>
                <c:pt idx="14177">
                  <c:v>15.762409999999999</c:v>
                </c:pt>
                <c:pt idx="14178">
                  <c:v>15.74446</c:v>
                </c:pt>
                <c:pt idx="14179">
                  <c:v>15.72691</c:v>
                </c:pt>
                <c:pt idx="14180">
                  <c:v>15.708819999999999</c:v>
                </c:pt>
                <c:pt idx="14181">
                  <c:v>15.69225</c:v>
                </c:pt>
                <c:pt idx="14182">
                  <c:v>15.67638</c:v>
                </c:pt>
                <c:pt idx="14183">
                  <c:v>15.659990000000001</c:v>
                </c:pt>
                <c:pt idx="14184">
                  <c:v>15.642580000000001</c:v>
                </c:pt>
                <c:pt idx="14185">
                  <c:v>15.624790000000001</c:v>
                </c:pt>
                <c:pt idx="14186">
                  <c:v>15.607189999999999</c:v>
                </c:pt>
                <c:pt idx="14187">
                  <c:v>15.58968</c:v>
                </c:pt>
                <c:pt idx="14188">
                  <c:v>15.571949999999999</c:v>
                </c:pt>
                <c:pt idx="14189">
                  <c:v>15.554270000000001</c:v>
                </c:pt>
                <c:pt idx="14190">
                  <c:v>15.53665</c:v>
                </c:pt>
                <c:pt idx="14191">
                  <c:v>15.519019999999999</c:v>
                </c:pt>
                <c:pt idx="14192">
                  <c:v>15.501390000000001</c:v>
                </c:pt>
                <c:pt idx="14193">
                  <c:v>15.483230000000001</c:v>
                </c:pt>
                <c:pt idx="14194">
                  <c:v>15.465389999999999</c:v>
                </c:pt>
                <c:pt idx="14195">
                  <c:v>15.448449999999999</c:v>
                </c:pt>
                <c:pt idx="14196">
                  <c:v>15.431760000000001</c:v>
                </c:pt>
                <c:pt idx="14197">
                  <c:v>15.41469</c:v>
                </c:pt>
                <c:pt idx="14198">
                  <c:v>15.397589999999999</c:v>
                </c:pt>
                <c:pt idx="14199">
                  <c:v>15.380800000000001</c:v>
                </c:pt>
                <c:pt idx="14200">
                  <c:v>15.36415</c:v>
                </c:pt>
                <c:pt idx="14201">
                  <c:v>15.34699</c:v>
                </c:pt>
                <c:pt idx="14202">
                  <c:v>15.32985</c:v>
                </c:pt>
                <c:pt idx="14203">
                  <c:v>15.31373</c:v>
                </c:pt>
                <c:pt idx="14204">
                  <c:v>15.29758</c:v>
                </c:pt>
                <c:pt idx="14205">
                  <c:v>15.28101</c:v>
                </c:pt>
                <c:pt idx="14206">
                  <c:v>15.264279999999999</c:v>
                </c:pt>
                <c:pt idx="14207">
                  <c:v>15.24691</c:v>
                </c:pt>
                <c:pt idx="14208">
                  <c:v>15.229939999999999</c:v>
                </c:pt>
                <c:pt idx="14209">
                  <c:v>15.213380000000001</c:v>
                </c:pt>
                <c:pt idx="14210">
                  <c:v>15.197089999999999</c:v>
                </c:pt>
                <c:pt idx="14211">
                  <c:v>15.18089</c:v>
                </c:pt>
                <c:pt idx="14212">
                  <c:v>15.164540000000001</c:v>
                </c:pt>
                <c:pt idx="14213">
                  <c:v>15.14869</c:v>
                </c:pt>
                <c:pt idx="14214">
                  <c:v>15.132540000000001</c:v>
                </c:pt>
                <c:pt idx="14215">
                  <c:v>15.116160000000001</c:v>
                </c:pt>
                <c:pt idx="14216">
                  <c:v>15.09984</c:v>
                </c:pt>
                <c:pt idx="14217">
                  <c:v>15.084149999999999</c:v>
                </c:pt>
                <c:pt idx="14218">
                  <c:v>15.068659999999999</c:v>
                </c:pt>
                <c:pt idx="14219">
                  <c:v>15.052490000000001</c:v>
                </c:pt>
                <c:pt idx="14220">
                  <c:v>15.03562</c:v>
                </c:pt>
                <c:pt idx="14221">
                  <c:v>15.018829999999999</c:v>
                </c:pt>
                <c:pt idx="14222">
                  <c:v>15.002599999999999</c:v>
                </c:pt>
                <c:pt idx="14223">
                  <c:v>14.986330000000001</c:v>
                </c:pt>
                <c:pt idx="14224">
                  <c:v>14.970330000000001</c:v>
                </c:pt>
                <c:pt idx="14225">
                  <c:v>14.95354</c:v>
                </c:pt>
                <c:pt idx="14226">
                  <c:v>14.936920000000001</c:v>
                </c:pt>
                <c:pt idx="14227">
                  <c:v>14.921060000000001</c:v>
                </c:pt>
                <c:pt idx="14228">
                  <c:v>14.905010000000001</c:v>
                </c:pt>
                <c:pt idx="14229">
                  <c:v>14.889239999999999</c:v>
                </c:pt>
                <c:pt idx="14230">
                  <c:v>14.873710000000001</c:v>
                </c:pt>
                <c:pt idx="14231">
                  <c:v>14.85774</c:v>
                </c:pt>
                <c:pt idx="14232">
                  <c:v>14.841570000000001</c:v>
                </c:pt>
                <c:pt idx="14233">
                  <c:v>14.826460000000001</c:v>
                </c:pt>
                <c:pt idx="14234">
                  <c:v>14.811529999999999</c:v>
                </c:pt>
                <c:pt idx="14235">
                  <c:v>14.79626</c:v>
                </c:pt>
                <c:pt idx="14236">
                  <c:v>14.780939999999999</c:v>
                </c:pt>
                <c:pt idx="14237">
                  <c:v>14.7653</c:v>
                </c:pt>
                <c:pt idx="14238">
                  <c:v>14.749700000000001</c:v>
                </c:pt>
                <c:pt idx="14239">
                  <c:v>14.73399</c:v>
                </c:pt>
                <c:pt idx="14240">
                  <c:v>14.71781</c:v>
                </c:pt>
                <c:pt idx="14241">
                  <c:v>14.702019999999999</c:v>
                </c:pt>
                <c:pt idx="14242">
                  <c:v>14.6873</c:v>
                </c:pt>
                <c:pt idx="14243">
                  <c:v>14.67299</c:v>
                </c:pt>
                <c:pt idx="14244">
                  <c:v>14.658899999999999</c:v>
                </c:pt>
                <c:pt idx="14245">
                  <c:v>14.64541</c:v>
                </c:pt>
                <c:pt idx="14246">
                  <c:v>14.632540000000001</c:v>
                </c:pt>
                <c:pt idx="14247">
                  <c:v>14.6196</c:v>
                </c:pt>
                <c:pt idx="14248">
                  <c:v>14.60539</c:v>
                </c:pt>
                <c:pt idx="14249">
                  <c:v>14.590249999999999</c:v>
                </c:pt>
                <c:pt idx="14250">
                  <c:v>14.57457</c:v>
                </c:pt>
                <c:pt idx="14251">
                  <c:v>14.559760000000001</c:v>
                </c:pt>
                <c:pt idx="14252">
                  <c:v>14.54538</c:v>
                </c:pt>
                <c:pt idx="14253">
                  <c:v>14.53065</c:v>
                </c:pt>
                <c:pt idx="14254">
                  <c:v>14.515359999999999</c:v>
                </c:pt>
                <c:pt idx="14255">
                  <c:v>14.500389999999999</c:v>
                </c:pt>
                <c:pt idx="14256">
                  <c:v>14.48549</c:v>
                </c:pt>
                <c:pt idx="14257">
                  <c:v>14.47024</c:v>
                </c:pt>
                <c:pt idx="14258">
                  <c:v>14.455679999999999</c:v>
                </c:pt>
                <c:pt idx="14259">
                  <c:v>14.44129</c:v>
                </c:pt>
                <c:pt idx="14260">
                  <c:v>14.42718</c:v>
                </c:pt>
                <c:pt idx="14261">
                  <c:v>14.41178</c:v>
                </c:pt>
                <c:pt idx="14262">
                  <c:v>14.39695</c:v>
                </c:pt>
                <c:pt idx="14263">
                  <c:v>14.38231</c:v>
                </c:pt>
                <c:pt idx="14264">
                  <c:v>14.36736</c:v>
                </c:pt>
                <c:pt idx="14265">
                  <c:v>14.352410000000001</c:v>
                </c:pt>
                <c:pt idx="14266">
                  <c:v>14.33675</c:v>
                </c:pt>
                <c:pt idx="14267">
                  <c:v>14.32226</c:v>
                </c:pt>
                <c:pt idx="14268">
                  <c:v>14.30691</c:v>
                </c:pt>
                <c:pt idx="14269">
                  <c:v>14.29228</c:v>
                </c:pt>
                <c:pt idx="14270">
                  <c:v>14.278779999999999</c:v>
                </c:pt>
                <c:pt idx="14271">
                  <c:v>14.2653</c:v>
                </c:pt>
                <c:pt idx="14272">
                  <c:v>14.251530000000001</c:v>
                </c:pt>
                <c:pt idx="14273">
                  <c:v>14.23832</c:v>
                </c:pt>
                <c:pt idx="14274">
                  <c:v>14.224410000000001</c:v>
                </c:pt>
                <c:pt idx="14275">
                  <c:v>14.21077</c:v>
                </c:pt>
                <c:pt idx="14276">
                  <c:v>14.19778</c:v>
                </c:pt>
                <c:pt idx="14277">
                  <c:v>14.183960000000001</c:v>
                </c:pt>
                <c:pt idx="14278">
                  <c:v>14.1701</c:v>
                </c:pt>
                <c:pt idx="14279">
                  <c:v>14.15549</c:v>
                </c:pt>
                <c:pt idx="14280">
                  <c:v>14.141439999999999</c:v>
                </c:pt>
                <c:pt idx="14281">
                  <c:v>14.12832</c:v>
                </c:pt>
                <c:pt idx="14282">
                  <c:v>14.11552</c:v>
                </c:pt>
                <c:pt idx="14283">
                  <c:v>14.10244</c:v>
                </c:pt>
                <c:pt idx="14284">
                  <c:v>14.08803</c:v>
                </c:pt>
                <c:pt idx="14285">
                  <c:v>14.074120000000001</c:v>
                </c:pt>
                <c:pt idx="14286">
                  <c:v>14.06001</c:v>
                </c:pt>
                <c:pt idx="14287">
                  <c:v>14.047190000000001</c:v>
                </c:pt>
                <c:pt idx="14288">
                  <c:v>14.03464</c:v>
                </c:pt>
                <c:pt idx="14289">
                  <c:v>14.02145</c:v>
                </c:pt>
                <c:pt idx="14290">
                  <c:v>14.00789</c:v>
                </c:pt>
                <c:pt idx="14291">
                  <c:v>13.994770000000001</c:v>
                </c:pt>
                <c:pt idx="14292">
                  <c:v>13.980930000000001</c:v>
                </c:pt>
                <c:pt idx="14293">
                  <c:v>13.967750000000001</c:v>
                </c:pt>
                <c:pt idx="14294">
                  <c:v>13.953900000000001</c:v>
                </c:pt>
                <c:pt idx="14295">
                  <c:v>13.93956</c:v>
                </c:pt>
                <c:pt idx="14296">
                  <c:v>13.92536</c:v>
                </c:pt>
                <c:pt idx="14297">
                  <c:v>13.911569999999999</c:v>
                </c:pt>
                <c:pt idx="14298">
                  <c:v>13.89878</c:v>
                </c:pt>
                <c:pt idx="14299">
                  <c:v>13.885960000000001</c:v>
                </c:pt>
                <c:pt idx="14300">
                  <c:v>13.87303</c:v>
                </c:pt>
                <c:pt idx="14301">
                  <c:v>13.859909999999999</c:v>
                </c:pt>
                <c:pt idx="14302">
                  <c:v>13.846360000000001</c:v>
                </c:pt>
                <c:pt idx="14303">
                  <c:v>13.833360000000001</c:v>
                </c:pt>
                <c:pt idx="14304">
                  <c:v>13.819750000000001</c:v>
                </c:pt>
                <c:pt idx="14305">
                  <c:v>13.806609999999999</c:v>
                </c:pt>
                <c:pt idx="14306">
                  <c:v>13.79435</c:v>
                </c:pt>
                <c:pt idx="14307">
                  <c:v>13.78274</c:v>
                </c:pt>
                <c:pt idx="14308">
                  <c:v>13.77042</c:v>
                </c:pt>
                <c:pt idx="14309">
                  <c:v>13.757059999999999</c:v>
                </c:pt>
                <c:pt idx="14310">
                  <c:v>13.74526</c:v>
                </c:pt>
                <c:pt idx="14311">
                  <c:v>13.734579999999999</c:v>
                </c:pt>
                <c:pt idx="14312">
                  <c:v>13.72203</c:v>
                </c:pt>
                <c:pt idx="14313">
                  <c:v>13.708489999999999</c:v>
                </c:pt>
                <c:pt idx="14314">
                  <c:v>13.697369999999999</c:v>
                </c:pt>
                <c:pt idx="14315">
                  <c:v>13.68388</c:v>
                </c:pt>
                <c:pt idx="14316">
                  <c:v>13.673120000000001</c:v>
                </c:pt>
                <c:pt idx="14317">
                  <c:v>13.659380000000001</c:v>
                </c:pt>
                <c:pt idx="14318">
                  <c:v>13.64663</c:v>
                </c:pt>
                <c:pt idx="14319">
                  <c:v>13.63481</c:v>
                </c:pt>
                <c:pt idx="14320">
                  <c:v>13.621130000000001</c:v>
                </c:pt>
                <c:pt idx="14321">
                  <c:v>13.60824</c:v>
                </c:pt>
                <c:pt idx="14322">
                  <c:v>13.59632</c:v>
                </c:pt>
                <c:pt idx="14323">
                  <c:v>13.58357</c:v>
                </c:pt>
                <c:pt idx="14324">
                  <c:v>13.57128</c:v>
                </c:pt>
                <c:pt idx="14325">
                  <c:v>13.557880000000001</c:v>
                </c:pt>
                <c:pt idx="14326">
                  <c:v>13.54471</c:v>
                </c:pt>
                <c:pt idx="14327">
                  <c:v>13.53168</c:v>
                </c:pt>
                <c:pt idx="14328">
                  <c:v>13.519690000000001</c:v>
                </c:pt>
                <c:pt idx="14329">
                  <c:v>13.50853</c:v>
                </c:pt>
                <c:pt idx="14330">
                  <c:v>13.496510000000001</c:v>
                </c:pt>
                <c:pt idx="14331">
                  <c:v>13.48413</c:v>
                </c:pt>
                <c:pt idx="14332">
                  <c:v>13.471579999999999</c:v>
                </c:pt>
                <c:pt idx="14333">
                  <c:v>13.45933</c:v>
                </c:pt>
                <c:pt idx="14334">
                  <c:v>13.44778</c:v>
                </c:pt>
                <c:pt idx="14335">
                  <c:v>13.435140000000001</c:v>
                </c:pt>
                <c:pt idx="14336">
                  <c:v>13.42389</c:v>
                </c:pt>
                <c:pt idx="14337">
                  <c:v>13.411060000000001</c:v>
                </c:pt>
                <c:pt idx="14338">
                  <c:v>13.39818</c:v>
                </c:pt>
                <c:pt idx="14339">
                  <c:v>13.386430000000001</c:v>
                </c:pt>
                <c:pt idx="14340">
                  <c:v>13.374470000000001</c:v>
                </c:pt>
                <c:pt idx="14341">
                  <c:v>13.36233</c:v>
                </c:pt>
                <c:pt idx="14342">
                  <c:v>13.35197</c:v>
                </c:pt>
                <c:pt idx="14343">
                  <c:v>13.33943</c:v>
                </c:pt>
                <c:pt idx="14344">
                  <c:v>13.328329999999999</c:v>
                </c:pt>
                <c:pt idx="14345">
                  <c:v>13.31789</c:v>
                </c:pt>
                <c:pt idx="14346">
                  <c:v>13.30552</c:v>
                </c:pt>
                <c:pt idx="14347">
                  <c:v>13.29363</c:v>
                </c:pt>
                <c:pt idx="14348">
                  <c:v>13.281280000000001</c:v>
                </c:pt>
                <c:pt idx="14349">
                  <c:v>13.268380000000001</c:v>
                </c:pt>
                <c:pt idx="14350">
                  <c:v>13.257630000000001</c:v>
                </c:pt>
                <c:pt idx="14351">
                  <c:v>13.24573</c:v>
                </c:pt>
                <c:pt idx="14352">
                  <c:v>13.234830000000001</c:v>
                </c:pt>
                <c:pt idx="14353">
                  <c:v>13.223330000000001</c:v>
                </c:pt>
                <c:pt idx="14354">
                  <c:v>13.21189</c:v>
                </c:pt>
                <c:pt idx="14355">
                  <c:v>13.201549999999999</c:v>
                </c:pt>
                <c:pt idx="14356">
                  <c:v>13.18985</c:v>
                </c:pt>
                <c:pt idx="14357">
                  <c:v>13.17863</c:v>
                </c:pt>
                <c:pt idx="14358">
                  <c:v>13.16686</c:v>
                </c:pt>
                <c:pt idx="14359">
                  <c:v>13.15687</c:v>
                </c:pt>
                <c:pt idx="14360">
                  <c:v>13.145049999999999</c:v>
                </c:pt>
                <c:pt idx="14361">
                  <c:v>13.13292</c:v>
                </c:pt>
                <c:pt idx="14362">
                  <c:v>13.12214</c:v>
                </c:pt>
                <c:pt idx="14363">
                  <c:v>13.110530000000001</c:v>
                </c:pt>
                <c:pt idx="14364">
                  <c:v>13.09821</c:v>
                </c:pt>
                <c:pt idx="14365">
                  <c:v>13.087580000000001</c:v>
                </c:pt>
                <c:pt idx="14366">
                  <c:v>13.07544</c:v>
                </c:pt>
                <c:pt idx="14367">
                  <c:v>13.06526</c:v>
                </c:pt>
                <c:pt idx="14368">
                  <c:v>13.054349999999999</c:v>
                </c:pt>
                <c:pt idx="14369">
                  <c:v>13.04368</c:v>
                </c:pt>
                <c:pt idx="14370">
                  <c:v>13.03375</c:v>
                </c:pt>
                <c:pt idx="14371">
                  <c:v>13.022589999999999</c:v>
                </c:pt>
                <c:pt idx="14372">
                  <c:v>13.01118</c:v>
                </c:pt>
                <c:pt idx="14373">
                  <c:v>13.00071</c:v>
                </c:pt>
                <c:pt idx="14374">
                  <c:v>12.99113</c:v>
                </c:pt>
                <c:pt idx="14375">
                  <c:v>12.98128</c:v>
                </c:pt>
                <c:pt idx="14376">
                  <c:v>12.971220000000001</c:v>
                </c:pt>
                <c:pt idx="14377">
                  <c:v>12.96022</c:v>
                </c:pt>
                <c:pt idx="14378">
                  <c:v>12.94908</c:v>
                </c:pt>
                <c:pt idx="14379">
                  <c:v>12.937849999999999</c:v>
                </c:pt>
                <c:pt idx="14380">
                  <c:v>12.92653</c:v>
                </c:pt>
                <c:pt idx="14381">
                  <c:v>12.915900000000001</c:v>
                </c:pt>
                <c:pt idx="14382">
                  <c:v>12.9049</c:v>
                </c:pt>
                <c:pt idx="14383">
                  <c:v>12.893969999999999</c:v>
                </c:pt>
                <c:pt idx="14384">
                  <c:v>12.88264</c:v>
                </c:pt>
                <c:pt idx="14385">
                  <c:v>12.87302</c:v>
                </c:pt>
                <c:pt idx="14386">
                  <c:v>12.861689999999999</c:v>
                </c:pt>
                <c:pt idx="14387">
                  <c:v>12.850820000000001</c:v>
                </c:pt>
                <c:pt idx="14388">
                  <c:v>12.8405</c:v>
                </c:pt>
                <c:pt idx="14389">
                  <c:v>12.82949</c:v>
                </c:pt>
                <c:pt idx="14390">
                  <c:v>12.81861</c:v>
                </c:pt>
                <c:pt idx="14391">
                  <c:v>12.80805</c:v>
                </c:pt>
                <c:pt idx="14392">
                  <c:v>12.797280000000001</c:v>
                </c:pt>
                <c:pt idx="14393">
                  <c:v>12.786820000000001</c:v>
                </c:pt>
                <c:pt idx="14394">
                  <c:v>12.77603</c:v>
                </c:pt>
                <c:pt idx="14395">
                  <c:v>12.76573</c:v>
                </c:pt>
                <c:pt idx="14396">
                  <c:v>12.75619</c:v>
                </c:pt>
                <c:pt idx="14397">
                  <c:v>12.74699</c:v>
                </c:pt>
                <c:pt idx="14398">
                  <c:v>12.73643</c:v>
                </c:pt>
                <c:pt idx="14399">
                  <c:v>12.72738</c:v>
                </c:pt>
                <c:pt idx="14400">
                  <c:v>12.71631</c:v>
                </c:pt>
                <c:pt idx="14401">
                  <c:v>12.706</c:v>
                </c:pt>
                <c:pt idx="14402">
                  <c:v>12.696730000000001</c:v>
                </c:pt>
                <c:pt idx="14403">
                  <c:v>12.68708</c:v>
                </c:pt>
                <c:pt idx="14404">
                  <c:v>12.677110000000001</c:v>
                </c:pt>
                <c:pt idx="14405">
                  <c:v>12.666410000000001</c:v>
                </c:pt>
                <c:pt idx="14406">
                  <c:v>12.65564</c:v>
                </c:pt>
                <c:pt idx="14407">
                  <c:v>12.645759999999999</c:v>
                </c:pt>
                <c:pt idx="14408">
                  <c:v>12.63565</c:v>
                </c:pt>
                <c:pt idx="14409">
                  <c:v>12.6256</c:v>
                </c:pt>
                <c:pt idx="14410">
                  <c:v>12.6158</c:v>
                </c:pt>
                <c:pt idx="14411">
                  <c:v>12.60689</c:v>
                </c:pt>
                <c:pt idx="14412">
                  <c:v>12.59713</c:v>
                </c:pt>
                <c:pt idx="14413">
                  <c:v>12.58944</c:v>
                </c:pt>
                <c:pt idx="14414">
                  <c:v>12.580489999999999</c:v>
                </c:pt>
                <c:pt idx="14415">
                  <c:v>12.5716</c:v>
                </c:pt>
                <c:pt idx="14416">
                  <c:v>12.56231</c:v>
                </c:pt>
                <c:pt idx="14417">
                  <c:v>12.552820000000001</c:v>
                </c:pt>
                <c:pt idx="14418">
                  <c:v>12.543850000000001</c:v>
                </c:pt>
                <c:pt idx="14419">
                  <c:v>12.534000000000001</c:v>
                </c:pt>
                <c:pt idx="14420">
                  <c:v>12.523389999999999</c:v>
                </c:pt>
                <c:pt idx="14421">
                  <c:v>12.51413</c:v>
                </c:pt>
                <c:pt idx="14422">
                  <c:v>12.50478</c:v>
                </c:pt>
                <c:pt idx="14423">
                  <c:v>12.494389999999999</c:v>
                </c:pt>
                <c:pt idx="14424">
                  <c:v>12.484220000000001</c:v>
                </c:pt>
                <c:pt idx="14425">
                  <c:v>12.47574</c:v>
                </c:pt>
                <c:pt idx="14426">
                  <c:v>12.46663</c:v>
                </c:pt>
                <c:pt idx="14427">
                  <c:v>12.45866</c:v>
                </c:pt>
                <c:pt idx="14428">
                  <c:v>12.450530000000001</c:v>
                </c:pt>
                <c:pt idx="14429">
                  <c:v>12.441700000000001</c:v>
                </c:pt>
                <c:pt idx="14430">
                  <c:v>12.433070000000001</c:v>
                </c:pt>
                <c:pt idx="14431">
                  <c:v>12.42423</c:v>
                </c:pt>
                <c:pt idx="14432">
                  <c:v>12.415609999999999</c:v>
                </c:pt>
                <c:pt idx="14433">
                  <c:v>12.4063</c:v>
                </c:pt>
                <c:pt idx="14434">
                  <c:v>12.39691</c:v>
                </c:pt>
                <c:pt idx="14435">
                  <c:v>12.3873</c:v>
                </c:pt>
                <c:pt idx="14436">
                  <c:v>12.378869999999999</c:v>
                </c:pt>
                <c:pt idx="14437">
                  <c:v>12.37007</c:v>
                </c:pt>
                <c:pt idx="14438">
                  <c:v>12.36181</c:v>
                </c:pt>
                <c:pt idx="14439">
                  <c:v>12.35421</c:v>
                </c:pt>
                <c:pt idx="14440">
                  <c:v>12.346439999999999</c:v>
                </c:pt>
                <c:pt idx="14441">
                  <c:v>12.33789</c:v>
                </c:pt>
                <c:pt idx="14442">
                  <c:v>12.329079999999999</c:v>
                </c:pt>
                <c:pt idx="14443">
                  <c:v>12.320119999999999</c:v>
                </c:pt>
                <c:pt idx="14444">
                  <c:v>12.310980000000001</c:v>
                </c:pt>
                <c:pt idx="14445">
                  <c:v>12.30148</c:v>
                </c:pt>
                <c:pt idx="14446">
                  <c:v>12.292199999999999</c:v>
                </c:pt>
                <c:pt idx="14447">
                  <c:v>12.283609999999999</c:v>
                </c:pt>
                <c:pt idx="14448">
                  <c:v>12.27477</c:v>
                </c:pt>
                <c:pt idx="14449">
                  <c:v>12.26581</c:v>
                </c:pt>
                <c:pt idx="14450">
                  <c:v>12.25752</c:v>
                </c:pt>
                <c:pt idx="14451">
                  <c:v>12.24888</c:v>
                </c:pt>
                <c:pt idx="14452">
                  <c:v>12.23936</c:v>
                </c:pt>
                <c:pt idx="14453">
                  <c:v>12.230600000000001</c:v>
                </c:pt>
                <c:pt idx="14454">
                  <c:v>12.222160000000001</c:v>
                </c:pt>
                <c:pt idx="14455">
                  <c:v>12.21321</c:v>
                </c:pt>
                <c:pt idx="14456">
                  <c:v>12.20443</c:v>
                </c:pt>
                <c:pt idx="14457">
                  <c:v>12.19538</c:v>
                </c:pt>
                <c:pt idx="14458">
                  <c:v>12.18661</c:v>
                </c:pt>
                <c:pt idx="14459">
                  <c:v>12.17822</c:v>
                </c:pt>
                <c:pt idx="14460">
                  <c:v>12.169460000000001</c:v>
                </c:pt>
                <c:pt idx="14461">
                  <c:v>12.1599</c:v>
                </c:pt>
                <c:pt idx="14462">
                  <c:v>12.15114</c:v>
                </c:pt>
                <c:pt idx="14463">
                  <c:v>12.141769999999999</c:v>
                </c:pt>
                <c:pt idx="14464">
                  <c:v>12.13218</c:v>
                </c:pt>
                <c:pt idx="14465">
                  <c:v>12.122769999999999</c:v>
                </c:pt>
                <c:pt idx="14466">
                  <c:v>12.114100000000001</c:v>
                </c:pt>
                <c:pt idx="14467">
                  <c:v>12.105460000000001</c:v>
                </c:pt>
                <c:pt idx="14468">
                  <c:v>12.096679999999999</c:v>
                </c:pt>
                <c:pt idx="14469">
                  <c:v>12.08802</c:v>
                </c:pt>
                <c:pt idx="14470">
                  <c:v>12.07944</c:v>
                </c:pt>
                <c:pt idx="14471">
                  <c:v>12.07038</c:v>
                </c:pt>
                <c:pt idx="14472">
                  <c:v>12.060840000000001</c:v>
                </c:pt>
                <c:pt idx="14473">
                  <c:v>12.05158</c:v>
                </c:pt>
                <c:pt idx="14474">
                  <c:v>12.042770000000001</c:v>
                </c:pt>
                <c:pt idx="14475">
                  <c:v>12.03435</c:v>
                </c:pt>
                <c:pt idx="14476">
                  <c:v>12.02577</c:v>
                </c:pt>
                <c:pt idx="14477">
                  <c:v>12.016920000000001</c:v>
                </c:pt>
                <c:pt idx="14478">
                  <c:v>12.007569999999999</c:v>
                </c:pt>
                <c:pt idx="14479">
                  <c:v>11.998810000000001</c:v>
                </c:pt>
                <c:pt idx="14480">
                  <c:v>11.99072</c:v>
                </c:pt>
                <c:pt idx="14481">
                  <c:v>11.98194</c:v>
                </c:pt>
                <c:pt idx="14482">
                  <c:v>11.972670000000001</c:v>
                </c:pt>
                <c:pt idx="14483">
                  <c:v>11.963749999999999</c:v>
                </c:pt>
                <c:pt idx="14484">
                  <c:v>11.95515</c:v>
                </c:pt>
                <c:pt idx="14485">
                  <c:v>11.94665</c:v>
                </c:pt>
                <c:pt idx="14486">
                  <c:v>11.937580000000001</c:v>
                </c:pt>
                <c:pt idx="14487">
                  <c:v>11.9285</c:v>
                </c:pt>
                <c:pt idx="14488">
                  <c:v>11.91971</c:v>
                </c:pt>
                <c:pt idx="14489">
                  <c:v>11.911020000000001</c:v>
                </c:pt>
                <c:pt idx="14490">
                  <c:v>11.90212</c:v>
                </c:pt>
                <c:pt idx="14491">
                  <c:v>11.89386</c:v>
                </c:pt>
                <c:pt idx="14492">
                  <c:v>11.885960000000001</c:v>
                </c:pt>
                <c:pt idx="14493">
                  <c:v>11.877750000000001</c:v>
                </c:pt>
                <c:pt idx="14494">
                  <c:v>11.869719999999999</c:v>
                </c:pt>
                <c:pt idx="14495">
                  <c:v>11.8619</c:v>
                </c:pt>
                <c:pt idx="14496">
                  <c:v>11.8537</c:v>
                </c:pt>
                <c:pt idx="14497">
                  <c:v>11.84526</c:v>
                </c:pt>
                <c:pt idx="14498">
                  <c:v>11.837149999999999</c:v>
                </c:pt>
                <c:pt idx="14499">
                  <c:v>11.828799999999999</c:v>
                </c:pt>
                <c:pt idx="14500">
                  <c:v>11.820539999999999</c:v>
                </c:pt>
                <c:pt idx="14501">
                  <c:v>11.812290000000001</c:v>
                </c:pt>
                <c:pt idx="14502">
                  <c:v>11.80485</c:v>
                </c:pt>
                <c:pt idx="14503">
                  <c:v>11.797459999999999</c:v>
                </c:pt>
                <c:pt idx="14504">
                  <c:v>11.78999</c:v>
                </c:pt>
                <c:pt idx="14505">
                  <c:v>11.782859999999999</c:v>
                </c:pt>
                <c:pt idx="14506">
                  <c:v>11.775090000000001</c:v>
                </c:pt>
                <c:pt idx="14507">
                  <c:v>11.76721</c:v>
                </c:pt>
                <c:pt idx="14508">
                  <c:v>11.759589999999999</c:v>
                </c:pt>
                <c:pt idx="14509">
                  <c:v>11.75145</c:v>
                </c:pt>
                <c:pt idx="14510">
                  <c:v>11.742839999999999</c:v>
                </c:pt>
                <c:pt idx="14511">
                  <c:v>11.73577</c:v>
                </c:pt>
                <c:pt idx="14512">
                  <c:v>11.7285</c:v>
                </c:pt>
                <c:pt idx="14513">
                  <c:v>11.72045</c:v>
                </c:pt>
                <c:pt idx="14514">
                  <c:v>11.71288</c:v>
                </c:pt>
                <c:pt idx="14515">
                  <c:v>11.705870000000001</c:v>
                </c:pt>
                <c:pt idx="14516">
                  <c:v>11.69877</c:v>
                </c:pt>
                <c:pt idx="14517">
                  <c:v>11.69092</c:v>
                </c:pt>
                <c:pt idx="14518">
                  <c:v>11.683680000000001</c:v>
                </c:pt>
                <c:pt idx="14519">
                  <c:v>11.67651</c:v>
                </c:pt>
                <c:pt idx="14520">
                  <c:v>11.669420000000001</c:v>
                </c:pt>
                <c:pt idx="14521">
                  <c:v>11.6623</c:v>
                </c:pt>
                <c:pt idx="14522">
                  <c:v>11.655659999999999</c:v>
                </c:pt>
                <c:pt idx="14523">
                  <c:v>11.649010000000001</c:v>
                </c:pt>
                <c:pt idx="14524">
                  <c:v>11.642580000000001</c:v>
                </c:pt>
                <c:pt idx="14525">
                  <c:v>11.634919999999999</c:v>
                </c:pt>
                <c:pt idx="14526">
                  <c:v>11.62697</c:v>
                </c:pt>
                <c:pt idx="14527">
                  <c:v>11.619619999999999</c:v>
                </c:pt>
                <c:pt idx="14528">
                  <c:v>11.61284</c:v>
                </c:pt>
                <c:pt idx="14529">
                  <c:v>11.60539</c:v>
                </c:pt>
                <c:pt idx="14530">
                  <c:v>11.597950000000001</c:v>
                </c:pt>
                <c:pt idx="14531">
                  <c:v>11.590870000000001</c:v>
                </c:pt>
                <c:pt idx="14532">
                  <c:v>11.583780000000001</c:v>
                </c:pt>
                <c:pt idx="14533">
                  <c:v>11.576230000000001</c:v>
                </c:pt>
                <c:pt idx="14534">
                  <c:v>11.568759999999999</c:v>
                </c:pt>
                <c:pt idx="14535">
                  <c:v>11.561400000000001</c:v>
                </c:pt>
                <c:pt idx="14536">
                  <c:v>11.5543</c:v>
                </c:pt>
                <c:pt idx="14537">
                  <c:v>11.54767</c:v>
                </c:pt>
                <c:pt idx="14538">
                  <c:v>11.540559999999999</c:v>
                </c:pt>
                <c:pt idx="14539">
                  <c:v>11.53299</c:v>
                </c:pt>
                <c:pt idx="14540">
                  <c:v>11.525550000000001</c:v>
                </c:pt>
                <c:pt idx="14541">
                  <c:v>11.51868</c:v>
                </c:pt>
                <c:pt idx="14542">
                  <c:v>11.51154</c:v>
                </c:pt>
                <c:pt idx="14543">
                  <c:v>11.50376</c:v>
                </c:pt>
                <c:pt idx="14544">
                  <c:v>11.496169999999999</c:v>
                </c:pt>
                <c:pt idx="14545">
                  <c:v>11.48804</c:v>
                </c:pt>
                <c:pt idx="14546">
                  <c:v>11.47991</c:v>
                </c:pt>
                <c:pt idx="14547">
                  <c:v>11.471819999999999</c:v>
                </c:pt>
                <c:pt idx="14548">
                  <c:v>11.46321</c:v>
                </c:pt>
                <c:pt idx="14549">
                  <c:v>11.45551</c:v>
                </c:pt>
                <c:pt idx="14550">
                  <c:v>11.44792</c:v>
                </c:pt>
                <c:pt idx="14551">
                  <c:v>11.44004</c:v>
                </c:pt>
                <c:pt idx="14552">
                  <c:v>11.43253</c:v>
                </c:pt>
                <c:pt idx="14553">
                  <c:v>11.424910000000001</c:v>
                </c:pt>
                <c:pt idx="14554">
                  <c:v>11.41723</c:v>
                </c:pt>
                <c:pt idx="14555">
                  <c:v>11.410030000000001</c:v>
                </c:pt>
                <c:pt idx="14556">
                  <c:v>11.403</c:v>
                </c:pt>
                <c:pt idx="14557">
                  <c:v>11.395820000000001</c:v>
                </c:pt>
                <c:pt idx="14558">
                  <c:v>11.38865</c:v>
                </c:pt>
                <c:pt idx="14559">
                  <c:v>11.38125</c:v>
                </c:pt>
                <c:pt idx="14560">
                  <c:v>11.37445</c:v>
                </c:pt>
                <c:pt idx="14561">
                  <c:v>11.36697</c:v>
                </c:pt>
                <c:pt idx="14562">
                  <c:v>11.35899</c:v>
                </c:pt>
                <c:pt idx="14563">
                  <c:v>11.35094</c:v>
                </c:pt>
                <c:pt idx="14564">
                  <c:v>11.342919999999999</c:v>
                </c:pt>
                <c:pt idx="14565">
                  <c:v>11.335100000000001</c:v>
                </c:pt>
                <c:pt idx="14566">
                  <c:v>11.32802</c:v>
                </c:pt>
                <c:pt idx="14567">
                  <c:v>11.321350000000001</c:v>
                </c:pt>
                <c:pt idx="14568">
                  <c:v>11.31493</c:v>
                </c:pt>
                <c:pt idx="14569">
                  <c:v>11.30734</c:v>
                </c:pt>
                <c:pt idx="14570">
                  <c:v>11.299569999999999</c:v>
                </c:pt>
                <c:pt idx="14571">
                  <c:v>11.292149999999999</c:v>
                </c:pt>
                <c:pt idx="14572">
                  <c:v>11.28464</c:v>
                </c:pt>
                <c:pt idx="14573">
                  <c:v>11.277340000000001</c:v>
                </c:pt>
                <c:pt idx="14574">
                  <c:v>11.26985</c:v>
                </c:pt>
                <c:pt idx="14575">
                  <c:v>11.26319</c:v>
                </c:pt>
                <c:pt idx="14576">
                  <c:v>11.257999999999999</c:v>
                </c:pt>
                <c:pt idx="14577">
                  <c:v>11.251390000000001</c:v>
                </c:pt>
                <c:pt idx="14578">
                  <c:v>11.243840000000001</c:v>
                </c:pt>
                <c:pt idx="14579">
                  <c:v>11.2372</c:v>
                </c:pt>
                <c:pt idx="14580">
                  <c:v>11.230180000000001</c:v>
                </c:pt>
                <c:pt idx="14581">
                  <c:v>11.22301</c:v>
                </c:pt>
                <c:pt idx="14582">
                  <c:v>11.21552</c:v>
                </c:pt>
                <c:pt idx="14583">
                  <c:v>11.20961</c:v>
                </c:pt>
                <c:pt idx="14584">
                  <c:v>11.20218</c:v>
                </c:pt>
                <c:pt idx="14585">
                  <c:v>11.19605</c:v>
                </c:pt>
                <c:pt idx="14586">
                  <c:v>11.18939</c:v>
                </c:pt>
                <c:pt idx="14587">
                  <c:v>11.182930000000001</c:v>
                </c:pt>
                <c:pt idx="14588">
                  <c:v>11.17647</c:v>
                </c:pt>
                <c:pt idx="14589">
                  <c:v>11.17062</c:v>
                </c:pt>
                <c:pt idx="14590">
                  <c:v>11.16344</c:v>
                </c:pt>
                <c:pt idx="14591">
                  <c:v>11.15706</c:v>
                </c:pt>
                <c:pt idx="14592">
                  <c:v>11.149369999999999</c:v>
                </c:pt>
                <c:pt idx="14593">
                  <c:v>11.143599999999999</c:v>
                </c:pt>
                <c:pt idx="14594">
                  <c:v>11.13795</c:v>
                </c:pt>
                <c:pt idx="14595">
                  <c:v>11.13171</c:v>
                </c:pt>
                <c:pt idx="14596">
                  <c:v>11.12542</c:v>
                </c:pt>
                <c:pt idx="14597">
                  <c:v>11.120189999999999</c:v>
                </c:pt>
                <c:pt idx="14598">
                  <c:v>11.114509999999999</c:v>
                </c:pt>
                <c:pt idx="14599">
                  <c:v>11.10844</c:v>
                </c:pt>
                <c:pt idx="14600">
                  <c:v>11.10238</c:v>
                </c:pt>
                <c:pt idx="14601">
                  <c:v>11.09633</c:v>
                </c:pt>
                <c:pt idx="14602">
                  <c:v>11.089560000000001</c:v>
                </c:pt>
                <c:pt idx="14603">
                  <c:v>11.082409999999999</c:v>
                </c:pt>
                <c:pt idx="14604">
                  <c:v>11.07577</c:v>
                </c:pt>
                <c:pt idx="14605">
                  <c:v>11.068849999999999</c:v>
                </c:pt>
                <c:pt idx="14606">
                  <c:v>11.06169</c:v>
                </c:pt>
                <c:pt idx="14607">
                  <c:v>11.05396</c:v>
                </c:pt>
                <c:pt idx="14608">
                  <c:v>11.04636</c:v>
                </c:pt>
                <c:pt idx="14609">
                  <c:v>11.039859999999999</c:v>
                </c:pt>
                <c:pt idx="14610">
                  <c:v>11.03275</c:v>
                </c:pt>
                <c:pt idx="14611">
                  <c:v>11.025969999999999</c:v>
                </c:pt>
                <c:pt idx="14612">
                  <c:v>11.019740000000001</c:v>
                </c:pt>
                <c:pt idx="14613">
                  <c:v>11.014049999999999</c:v>
                </c:pt>
                <c:pt idx="14614">
                  <c:v>11.00826</c:v>
                </c:pt>
                <c:pt idx="14615">
                  <c:v>11.002599999999999</c:v>
                </c:pt>
                <c:pt idx="14616">
                  <c:v>10.995240000000001</c:v>
                </c:pt>
                <c:pt idx="14617">
                  <c:v>10.9892</c:v>
                </c:pt>
                <c:pt idx="14618">
                  <c:v>10.98292</c:v>
                </c:pt>
                <c:pt idx="14619">
                  <c:v>10.976520000000001</c:v>
                </c:pt>
                <c:pt idx="14620">
                  <c:v>10.97058</c:v>
                </c:pt>
                <c:pt idx="14621">
                  <c:v>10.9651</c:v>
                </c:pt>
                <c:pt idx="14622">
                  <c:v>10.959519999999999</c:v>
                </c:pt>
                <c:pt idx="14623">
                  <c:v>10.954230000000001</c:v>
                </c:pt>
                <c:pt idx="14624">
                  <c:v>10.94777</c:v>
                </c:pt>
                <c:pt idx="14625">
                  <c:v>10.94181</c:v>
                </c:pt>
                <c:pt idx="14626">
                  <c:v>10.93477</c:v>
                </c:pt>
                <c:pt idx="14627">
                  <c:v>10.927910000000001</c:v>
                </c:pt>
                <c:pt idx="14628">
                  <c:v>10.922180000000001</c:v>
                </c:pt>
                <c:pt idx="14629">
                  <c:v>10.91574</c:v>
                </c:pt>
                <c:pt idx="14630">
                  <c:v>10.909129999999999</c:v>
                </c:pt>
                <c:pt idx="14631">
                  <c:v>10.902509999999999</c:v>
                </c:pt>
                <c:pt idx="14632">
                  <c:v>10.89767</c:v>
                </c:pt>
                <c:pt idx="14633">
                  <c:v>10.89132</c:v>
                </c:pt>
                <c:pt idx="14634">
                  <c:v>10.88674</c:v>
                </c:pt>
                <c:pt idx="14635">
                  <c:v>10.880660000000001</c:v>
                </c:pt>
                <c:pt idx="14636">
                  <c:v>10.87405</c:v>
                </c:pt>
                <c:pt idx="14637">
                  <c:v>10.867459999999999</c:v>
                </c:pt>
                <c:pt idx="14638">
                  <c:v>10.86101</c:v>
                </c:pt>
                <c:pt idx="14639">
                  <c:v>10.854699999999999</c:v>
                </c:pt>
                <c:pt idx="14640">
                  <c:v>10.85075</c:v>
                </c:pt>
                <c:pt idx="14641">
                  <c:v>10.844440000000001</c:v>
                </c:pt>
                <c:pt idx="14642">
                  <c:v>10.838939999999999</c:v>
                </c:pt>
                <c:pt idx="14643">
                  <c:v>10.83282</c:v>
                </c:pt>
                <c:pt idx="14644">
                  <c:v>10.82681</c:v>
                </c:pt>
                <c:pt idx="14645">
                  <c:v>10.820589999999999</c:v>
                </c:pt>
                <c:pt idx="14646">
                  <c:v>10.81546</c:v>
                </c:pt>
                <c:pt idx="14647">
                  <c:v>10.808350000000001</c:v>
                </c:pt>
                <c:pt idx="14648">
                  <c:v>10.803229999999999</c:v>
                </c:pt>
                <c:pt idx="14649">
                  <c:v>10.797420000000001</c:v>
                </c:pt>
                <c:pt idx="14650">
                  <c:v>10.79128</c:v>
                </c:pt>
                <c:pt idx="14651">
                  <c:v>10.786020000000001</c:v>
                </c:pt>
                <c:pt idx="14652">
                  <c:v>10.780799999999999</c:v>
                </c:pt>
                <c:pt idx="14653">
                  <c:v>10.77576</c:v>
                </c:pt>
                <c:pt idx="14654">
                  <c:v>10.77023</c:v>
                </c:pt>
                <c:pt idx="14655">
                  <c:v>10.764379999999999</c:v>
                </c:pt>
                <c:pt idx="14656">
                  <c:v>10.75892</c:v>
                </c:pt>
                <c:pt idx="14657">
                  <c:v>10.75474</c:v>
                </c:pt>
                <c:pt idx="14658">
                  <c:v>10.749560000000001</c:v>
                </c:pt>
                <c:pt idx="14659">
                  <c:v>10.74461</c:v>
                </c:pt>
                <c:pt idx="14660">
                  <c:v>10.738939999999999</c:v>
                </c:pt>
                <c:pt idx="14661">
                  <c:v>10.73357</c:v>
                </c:pt>
                <c:pt idx="14662">
                  <c:v>10.72819</c:v>
                </c:pt>
                <c:pt idx="14663">
                  <c:v>10.72282</c:v>
                </c:pt>
                <c:pt idx="14664">
                  <c:v>10.71651</c:v>
                </c:pt>
                <c:pt idx="14665">
                  <c:v>10.71088</c:v>
                </c:pt>
                <c:pt idx="14666">
                  <c:v>10.704800000000001</c:v>
                </c:pt>
                <c:pt idx="14667">
                  <c:v>10.699059999999999</c:v>
                </c:pt>
                <c:pt idx="14668">
                  <c:v>10.692299999999999</c:v>
                </c:pt>
                <c:pt idx="14669">
                  <c:v>10.68614</c:v>
                </c:pt>
                <c:pt idx="14670">
                  <c:v>10.680479999999999</c:v>
                </c:pt>
                <c:pt idx="14671">
                  <c:v>10.674519999999999</c:v>
                </c:pt>
                <c:pt idx="14672">
                  <c:v>10.668430000000001</c:v>
                </c:pt>
                <c:pt idx="14673">
                  <c:v>10.662280000000001</c:v>
                </c:pt>
                <c:pt idx="14674">
                  <c:v>10.656090000000001</c:v>
                </c:pt>
                <c:pt idx="14675">
                  <c:v>10.649010000000001</c:v>
                </c:pt>
                <c:pt idx="14676">
                  <c:v>10.643269999999999</c:v>
                </c:pt>
                <c:pt idx="14677">
                  <c:v>10.638339999999999</c:v>
                </c:pt>
                <c:pt idx="14678">
                  <c:v>10.6309</c:v>
                </c:pt>
                <c:pt idx="14679">
                  <c:v>10.62509</c:v>
                </c:pt>
                <c:pt idx="14680">
                  <c:v>10.61989</c:v>
                </c:pt>
                <c:pt idx="14681">
                  <c:v>10.61528</c:v>
                </c:pt>
                <c:pt idx="14682">
                  <c:v>10.609529999999999</c:v>
                </c:pt>
                <c:pt idx="14683">
                  <c:v>10.60492</c:v>
                </c:pt>
                <c:pt idx="14684">
                  <c:v>10.59873</c:v>
                </c:pt>
                <c:pt idx="14685">
                  <c:v>10.592499999999999</c:v>
                </c:pt>
                <c:pt idx="14686">
                  <c:v>10.58741</c:v>
                </c:pt>
                <c:pt idx="14687">
                  <c:v>10.581300000000001</c:v>
                </c:pt>
                <c:pt idx="14688">
                  <c:v>10.576449999999999</c:v>
                </c:pt>
                <c:pt idx="14689">
                  <c:v>10.571770000000001</c:v>
                </c:pt>
                <c:pt idx="14690">
                  <c:v>10.56488</c:v>
                </c:pt>
                <c:pt idx="14691">
                  <c:v>10.5611</c:v>
                </c:pt>
                <c:pt idx="14692">
                  <c:v>10.55613</c:v>
                </c:pt>
                <c:pt idx="14693">
                  <c:v>10.55002</c:v>
                </c:pt>
                <c:pt idx="14694">
                  <c:v>10.544919999999999</c:v>
                </c:pt>
                <c:pt idx="14695">
                  <c:v>10.539680000000001</c:v>
                </c:pt>
                <c:pt idx="14696">
                  <c:v>10.534050000000001</c:v>
                </c:pt>
                <c:pt idx="14697">
                  <c:v>10.52918</c:v>
                </c:pt>
                <c:pt idx="14698">
                  <c:v>10.52351</c:v>
                </c:pt>
                <c:pt idx="14699">
                  <c:v>10.51801</c:v>
                </c:pt>
                <c:pt idx="14700">
                  <c:v>10.51266</c:v>
                </c:pt>
                <c:pt idx="14701">
                  <c:v>10.50661</c:v>
                </c:pt>
                <c:pt idx="14702">
                  <c:v>10.50135</c:v>
                </c:pt>
                <c:pt idx="14703">
                  <c:v>10.49591</c:v>
                </c:pt>
                <c:pt idx="14704">
                  <c:v>10.49067</c:v>
                </c:pt>
                <c:pt idx="14705">
                  <c:v>10.48577</c:v>
                </c:pt>
                <c:pt idx="14706">
                  <c:v>10.48077</c:v>
                </c:pt>
                <c:pt idx="14707">
                  <c:v>10.47574</c:v>
                </c:pt>
                <c:pt idx="14708">
                  <c:v>10.47105</c:v>
                </c:pt>
                <c:pt idx="14709">
                  <c:v>10.4665</c:v>
                </c:pt>
                <c:pt idx="14710">
                  <c:v>10.462400000000001</c:v>
                </c:pt>
                <c:pt idx="14711">
                  <c:v>10.457979999999999</c:v>
                </c:pt>
                <c:pt idx="14712">
                  <c:v>10.45341</c:v>
                </c:pt>
                <c:pt idx="14713">
                  <c:v>10.448460000000001</c:v>
                </c:pt>
                <c:pt idx="14714">
                  <c:v>10.443820000000001</c:v>
                </c:pt>
                <c:pt idx="14715">
                  <c:v>10.43798</c:v>
                </c:pt>
                <c:pt idx="14716">
                  <c:v>10.43337</c:v>
                </c:pt>
                <c:pt idx="14717">
                  <c:v>10.429740000000001</c:v>
                </c:pt>
                <c:pt idx="14718">
                  <c:v>10.425800000000001</c:v>
                </c:pt>
                <c:pt idx="14719">
                  <c:v>10.42239</c:v>
                </c:pt>
                <c:pt idx="14720">
                  <c:v>10.418519999999999</c:v>
                </c:pt>
                <c:pt idx="14721">
                  <c:v>10.414339999999999</c:v>
                </c:pt>
                <c:pt idx="14722">
                  <c:v>10.40954</c:v>
                </c:pt>
                <c:pt idx="14723">
                  <c:v>10.40489</c:v>
                </c:pt>
                <c:pt idx="14724">
                  <c:v>10.40081</c:v>
                </c:pt>
                <c:pt idx="14725">
                  <c:v>10.396800000000001</c:v>
                </c:pt>
                <c:pt idx="14726">
                  <c:v>10.39213</c:v>
                </c:pt>
                <c:pt idx="14727">
                  <c:v>10.387700000000001</c:v>
                </c:pt>
                <c:pt idx="14728">
                  <c:v>10.38367</c:v>
                </c:pt>
                <c:pt idx="14729">
                  <c:v>10.37978</c:v>
                </c:pt>
                <c:pt idx="14730">
                  <c:v>10.374980000000001</c:v>
                </c:pt>
                <c:pt idx="14731">
                  <c:v>10.370609999999999</c:v>
                </c:pt>
                <c:pt idx="14732">
                  <c:v>10.365740000000001</c:v>
                </c:pt>
                <c:pt idx="14733">
                  <c:v>10.36059</c:v>
                </c:pt>
                <c:pt idx="14734">
                  <c:v>10.35549</c:v>
                </c:pt>
                <c:pt idx="14735">
                  <c:v>10.35101</c:v>
                </c:pt>
                <c:pt idx="14736">
                  <c:v>10.346069999999999</c:v>
                </c:pt>
                <c:pt idx="14737">
                  <c:v>10.34169</c:v>
                </c:pt>
                <c:pt idx="14738">
                  <c:v>10.336869999999999</c:v>
                </c:pt>
                <c:pt idx="14739">
                  <c:v>10.331200000000001</c:v>
                </c:pt>
                <c:pt idx="14740">
                  <c:v>10.326639999999999</c:v>
                </c:pt>
                <c:pt idx="14741">
                  <c:v>10.321490000000001</c:v>
                </c:pt>
                <c:pt idx="14742">
                  <c:v>10.316280000000001</c:v>
                </c:pt>
                <c:pt idx="14743">
                  <c:v>10.31245</c:v>
                </c:pt>
                <c:pt idx="14744">
                  <c:v>10.307829999999999</c:v>
                </c:pt>
                <c:pt idx="14745">
                  <c:v>10.30406</c:v>
                </c:pt>
                <c:pt idx="14746">
                  <c:v>10.29992</c:v>
                </c:pt>
                <c:pt idx="14747">
                  <c:v>10.295109999999999</c:v>
                </c:pt>
                <c:pt idx="14748">
                  <c:v>10.2906</c:v>
                </c:pt>
                <c:pt idx="14749">
                  <c:v>10.28599</c:v>
                </c:pt>
                <c:pt idx="14750">
                  <c:v>10.28143</c:v>
                </c:pt>
                <c:pt idx="14751">
                  <c:v>10.27725</c:v>
                </c:pt>
                <c:pt idx="14752">
                  <c:v>10.27303</c:v>
                </c:pt>
                <c:pt idx="14753">
                  <c:v>10.268509999999999</c:v>
                </c:pt>
                <c:pt idx="14754">
                  <c:v>10.263909999999999</c:v>
                </c:pt>
                <c:pt idx="14755">
                  <c:v>10.2592</c:v>
                </c:pt>
                <c:pt idx="14756">
                  <c:v>10.2544</c:v>
                </c:pt>
                <c:pt idx="14757">
                  <c:v>10.249409999999999</c:v>
                </c:pt>
                <c:pt idx="14758">
                  <c:v>10.245290000000001</c:v>
                </c:pt>
                <c:pt idx="14759">
                  <c:v>10.240550000000001</c:v>
                </c:pt>
                <c:pt idx="14760">
                  <c:v>10.236330000000001</c:v>
                </c:pt>
                <c:pt idx="14761">
                  <c:v>10.231960000000001</c:v>
                </c:pt>
                <c:pt idx="14762">
                  <c:v>10.227029999999999</c:v>
                </c:pt>
                <c:pt idx="14763">
                  <c:v>10.221959999999999</c:v>
                </c:pt>
                <c:pt idx="14764">
                  <c:v>10.21706</c:v>
                </c:pt>
                <c:pt idx="14765">
                  <c:v>10.21284</c:v>
                </c:pt>
                <c:pt idx="14766">
                  <c:v>10.208740000000001</c:v>
                </c:pt>
                <c:pt idx="14767">
                  <c:v>10.20452</c:v>
                </c:pt>
                <c:pt idx="14768">
                  <c:v>10.200240000000001</c:v>
                </c:pt>
                <c:pt idx="14769">
                  <c:v>10.195169999999999</c:v>
                </c:pt>
                <c:pt idx="14770">
                  <c:v>10.18984</c:v>
                </c:pt>
                <c:pt idx="14771">
                  <c:v>10.184570000000001</c:v>
                </c:pt>
                <c:pt idx="14772">
                  <c:v>10.1797</c:v>
                </c:pt>
                <c:pt idx="14773">
                  <c:v>10.17503</c:v>
                </c:pt>
                <c:pt idx="14774">
                  <c:v>10.170159999999999</c:v>
                </c:pt>
                <c:pt idx="14775">
                  <c:v>10.16621</c:v>
                </c:pt>
                <c:pt idx="14776">
                  <c:v>10.162140000000001</c:v>
                </c:pt>
                <c:pt idx="14777">
                  <c:v>10.15746</c:v>
                </c:pt>
                <c:pt idx="14778">
                  <c:v>10.153309999999999</c:v>
                </c:pt>
                <c:pt idx="14779">
                  <c:v>10.14916</c:v>
                </c:pt>
                <c:pt idx="14780">
                  <c:v>10.145049999999999</c:v>
                </c:pt>
                <c:pt idx="14781">
                  <c:v>10.140650000000001</c:v>
                </c:pt>
                <c:pt idx="14782">
                  <c:v>10.136469999999999</c:v>
                </c:pt>
                <c:pt idx="14783">
                  <c:v>10.13288</c:v>
                </c:pt>
                <c:pt idx="14784">
                  <c:v>10.12853</c:v>
                </c:pt>
                <c:pt idx="14785">
                  <c:v>10.124409999999999</c:v>
                </c:pt>
                <c:pt idx="14786">
                  <c:v>10.12097</c:v>
                </c:pt>
                <c:pt idx="14787">
                  <c:v>10.117470000000001</c:v>
                </c:pt>
                <c:pt idx="14788">
                  <c:v>10.11304</c:v>
                </c:pt>
                <c:pt idx="14789">
                  <c:v>10.108499999999999</c:v>
                </c:pt>
                <c:pt idx="14790">
                  <c:v>10.10366</c:v>
                </c:pt>
                <c:pt idx="14791">
                  <c:v>10.098800000000001</c:v>
                </c:pt>
                <c:pt idx="14792">
                  <c:v>10.09463</c:v>
                </c:pt>
                <c:pt idx="14793">
                  <c:v>10.090109999999999</c:v>
                </c:pt>
                <c:pt idx="14794">
                  <c:v>10.085089999999999</c:v>
                </c:pt>
                <c:pt idx="14795">
                  <c:v>10.08056</c:v>
                </c:pt>
                <c:pt idx="14796">
                  <c:v>10.076610000000001</c:v>
                </c:pt>
                <c:pt idx="14797">
                  <c:v>10.07254</c:v>
                </c:pt>
                <c:pt idx="14798">
                  <c:v>10.0677</c:v>
                </c:pt>
                <c:pt idx="14799">
                  <c:v>10.062799999999999</c:v>
                </c:pt>
                <c:pt idx="14800">
                  <c:v>10.05823</c:v>
                </c:pt>
                <c:pt idx="14801">
                  <c:v>10.05368</c:v>
                </c:pt>
                <c:pt idx="14802">
                  <c:v>10.049110000000001</c:v>
                </c:pt>
                <c:pt idx="14803">
                  <c:v>10.044370000000001</c:v>
                </c:pt>
                <c:pt idx="14804">
                  <c:v>10.040150000000001</c:v>
                </c:pt>
                <c:pt idx="14805">
                  <c:v>10.03628</c:v>
                </c:pt>
                <c:pt idx="14806">
                  <c:v>10.032120000000001</c:v>
                </c:pt>
                <c:pt idx="14807">
                  <c:v>10.02835</c:v>
                </c:pt>
                <c:pt idx="14808">
                  <c:v>10.02388</c:v>
                </c:pt>
                <c:pt idx="14809">
                  <c:v>10.01872</c:v>
                </c:pt>
                <c:pt idx="14810">
                  <c:v>10.013780000000001</c:v>
                </c:pt>
                <c:pt idx="14811">
                  <c:v>10.009550000000001</c:v>
                </c:pt>
                <c:pt idx="14812">
                  <c:v>10.00587</c:v>
                </c:pt>
                <c:pt idx="14813">
                  <c:v>10.00188</c:v>
                </c:pt>
                <c:pt idx="14814">
                  <c:v>9.9981449999999992</c:v>
                </c:pt>
                <c:pt idx="14815">
                  <c:v>9.994802</c:v>
                </c:pt>
                <c:pt idx="14816">
                  <c:v>9.9908540000000006</c:v>
                </c:pt>
                <c:pt idx="14817">
                  <c:v>9.9856390000000008</c:v>
                </c:pt>
                <c:pt idx="14818">
                  <c:v>9.9814869999999996</c:v>
                </c:pt>
                <c:pt idx="14819">
                  <c:v>9.9783539999999995</c:v>
                </c:pt>
                <c:pt idx="14820">
                  <c:v>9.9745709999999992</c:v>
                </c:pt>
                <c:pt idx="14821">
                  <c:v>9.9707910000000002</c:v>
                </c:pt>
                <c:pt idx="14822">
                  <c:v>9.9677120000000006</c:v>
                </c:pt>
                <c:pt idx="14823">
                  <c:v>9.9648669999999999</c:v>
                </c:pt>
                <c:pt idx="14824">
                  <c:v>9.962116</c:v>
                </c:pt>
                <c:pt idx="14825">
                  <c:v>9.9591220000000007</c:v>
                </c:pt>
                <c:pt idx="14826">
                  <c:v>9.9554430000000007</c:v>
                </c:pt>
                <c:pt idx="14827">
                  <c:v>9.9520040000000005</c:v>
                </c:pt>
                <c:pt idx="14828">
                  <c:v>9.9480789999999999</c:v>
                </c:pt>
                <c:pt idx="14829">
                  <c:v>9.944445</c:v>
                </c:pt>
                <c:pt idx="14830">
                  <c:v>9.9398090000000003</c:v>
                </c:pt>
                <c:pt idx="14831">
                  <c:v>9.9360710000000001</c:v>
                </c:pt>
                <c:pt idx="14832">
                  <c:v>9.9319520000000008</c:v>
                </c:pt>
                <c:pt idx="14833">
                  <c:v>9.9275939999999991</c:v>
                </c:pt>
                <c:pt idx="14834">
                  <c:v>9.9234939999999998</c:v>
                </c:pt>
                <c:pt idx="14835">
                  <c:v>9.9208490000000005</c:v>
                </c:pt>
                <c:pt idx="14836">
                  <c:v>9.9169020000000003</c:v>
                </c:pt>
                <c:pt idx="14837">
                  <c:v>9.9126329999999996</c:v>
                </c:pt>
                <c:pt idx="14838">
                  <c:v>9.9087770000000006</c:v>
                </c:pt>
                <c:pt idx="14839">
                  <c:v>9.9057490000000001</c:v>
                </c:pt>
                <c:pt idx="14840">
                  <c:v>9.9019820000000003</c:v>
                </c:pt>
                <c:pt idx="14841">
                  <c:v>9.8988110000000002</c:v>
                </c:pt>
                <c:pt idx="14842">
                  <c:v>9.8953889999999998</c:v>
                </c:pt>
                <c:pt idx="14843">
                  <c:v>9.8914290000000005</c:v>
                </c:pt>
                <c:pt idx="14844">
                  <c:v>9.8877860000000002</c:v>
                </c:pt>
                <c:pt idx="14845">
                  <c:v>9.8844530000000006</c:v>
                </c:pt>
                <c:pt idx="14846">
                  <c:v>9.8798589999999997</c:v>
                </c:pt>
                <c:pt idx="14847">
                  <c:v>9.8757239999999999</c:v>
                </c:pt>
                <c:pt idx="14848">
                  <c:v>9.8722410000000007</c:v>
                </c:pt>
                <c:pt idx="14849">
                  <c:v>9.8700340000000004</c:v>
                </c:pt>
                <c:pt idx="14850">
                  <c:v>9.8668659999999999</c:v>
                </c:pt>
                <c:pt idx="14851">
                  <c:v>9.8640030000000003</c:v>
                </c:pt>
                <c:pt idx="14852">
                  <c:v>9.8603609999999993</c:v>
                </c:pt>
                <c:pt idx="14853">
                  <c:v>9.8572930000000003</c:v>
                </c:pt>
                <c:pt idx="14854">
                  <c:v>9.8543900000000004</c:v>
                </c:pt>
                <c:pt idx="14855">
                  <c:v>9.8512719999999998</c:v>
                </c:pt>
                <c:pt idx="14856">
                  <c:v>9.8480319999999999</c:v>
                </c:pt>
                <c:pt idx="14857">
                  <c:v>9.8448770000000003</c:v>
                </c:pt>
                <c:pt idx="14858">
                  <c:v>9.8411980000000003</c:v>
                </c:pt>
                <c:pt idx="14859">
                  <c:v>9.8383939999999992</c:v>
                </c:pt>
                <c:pt idx="14860">
                  <c:v>9.8361549999999998</c:v>
                </c:pt>
                <c:pt idx="14861">
                  <c:v>9.8334170000000007</c:v>
                </c:pt>
                <c:pt idx="14862">
                  <c:v>9.8296969999999995</c:v>
                </c:pt>
                <c:pt idx="14863">
                  <c:v>9.8269509999999993</c:v>
                </c:pt>
                <c:pt idx="14864">
                  <c:v>9.8239470000000004</c:v>
                </c:pt>
                <c:pt idx="14865">
                  <c:v>9.8201260000000001</c:v>
                </c:pt>
                <c:pt idx="14866">
                  <c:v>9.8167069999999992</c:v>
                </c:pt>
                <c:pt idx="14867">
                  <c:v>9.8141060000000007</c:v>
                </c:pt>
                <c:pt idx="14868">
                  <c:v>9.8105499999999992</c:v>
                </c:pt>
                <c:pt idx="14869">
                  <c:v>9.8066359999999992</c:v>
                </c:pt>
                <c:pt idx="14870">
                  <c:v>9.8034739999999996</c:v>
                </c:pt>
                <c:pt idx="14871">
                  <c:v>9.8007639999999991</c:v>
                </c:pt>
                <c:pt idx="14872">
                  <c:v>9.7966490000000004</c:v>
                </c:pt>
                <c:pt idx="14873">
                  <c:v>9.7919359999999998</c:v>
                </c:pt>
                <c:pt idx="14874">
                  <c:v>9.7872760000000003</c:v>
                </c:pt>
                <c:pt idx="14875">
                  <c:v>9.7830060000000003</c:v>
                </c:pt>
                <c:pt idx="14876">
                  <c:v>9.7791069999999998</c:v>
                </c:pt>
                <c:pt idx="14877">
                  <c:v>9.7757360000000002</c:v>
                </c:pt>
                <c:pt idx="14878">
                  <c:v>9.7725229999999996</c:v>
                </c:pt>
                <c:pt idx="14879">
                  <c:v>9.7693829999999995</c:v>
                </c:pt>
                <c:pt idx="14880">
                  <c:v>9.7667540000000006</c:v>
                </c:pt>
                <c:pt idx="14881">
                  <c:v>9.7635000000000005</c:v>
                </c:pt>
                <c:pt idx="14882">
                  <c:v>9.7606120000000001</c:v>
                </c:pt>
                <c:pt idx="14883">
                  <c:v>9.7577719999999992</c:v>
                </c:pt>
                <c:pt idx="14884">
                  <c:v>9.7553999999999998</c:v>
                </c:pt>
                <c:pt idx="14885">
                  <c:v>9.7510700000000003</c:v>
                </c:pt>
                <c:pt idx="14886">
                  <c:v>9.7467780000000008</c:v>
                </c:pt>
                <c:pt idx="14887">
                  <c:v>9.7433029999999992</c:v>
                </c:pt>
                <c:pt idx="14888">
                  <c:v>9.7405950000000008</c:v>
                </c:pt>
                <c:pt idx="14889">
                  <c:v>9.7368620000000004</c:v>
                </c:pt>
                <c:pt idx="14890">
                  <c:v>9.7341069999999998</c:v>
                </c:pt>
                <c:pt idx="14891">
                  <c:v>9.7314769999999999</c:v>
                </c:pt>
                <c:pt idx="14892">
                  <c:v>9.7279079999999993</c:v>
                </c:pt>
                <c:pt idx="14893">
                  <c:v>9.7240210000000005</c:v>
                </c:pt>
                <c:pt idx="14894">
                  <c:v>9.7210660000000004</c:v>
                </c:pt>
                <c:pt idx="14895">
                  <c:v>9.7175670000000007</c:v>
                </c:pt>
                <c:pt idx="14896">
                  <c:v>9.7143569999999997</c:v>
                </c:pt>
                <c:pt idx="14897">
                  <c:v>9.7129759999999994</c:v>
                </c:pt>
                <c:pt idx="14898">
                  <c:v>9.7107960000000002</c:v>
                </c:pt>
                <c:pt idx="14899">
                  <c:v>9.7065439999999992</c:v>
                </c:pt>
                <c:pt idx="14900">
                  <c:v>9.7036440000000006</c:v>
                </c:pt>
                <c:pt idx="14901">
                  <c:v>9.6998870000000004</c:v>
                </c:pt>
                <c:pt idx="14902">
                  <c:v>9.6960599999999992</c:v>
                </c:pt>
                <c:pt idx="14903">
                  <c:v>9.6932050000000007</c:v>
                </c:pt>
                <c:pt idx="14904">
                  <c:v>9.6904690000000002</c:v>
                </c:pt>
                <c:pt idx="14905">
                  <c:v>9.685905</c:v>
                </c:pt>
                <c:pt idx="14906">
                  <c:v>9.68187</c:v>
                </c:pt>
                <c:pt idx="14907">
                  <c:v>9.67821</c:v>
                </c:pt>
                <c:pt idx="14908">
                  <c:v>9.6747259999999997</c:v>
                </c:pt>
                <c:pt idx="14909">
                  <c:v>9.6713120000000004</c:v>
                </c:pt>
                <c:pt idx="14910">
                  <c:v>9.6664359999999991</c:v>
                </c:pt>
                <c:pt idx="14911">
                  <c:v>9.6637170000000001</c:v>
                </c:pt>
                <c:pt idx="14912">
                  <c:v>9.6601219999999994</c:v>
                </c:pt>
                <c:pt idx="14913">
                  <c:v>9.6569070000000004</c:v>
                </c:pt>
                <c:pt idx="14914">
                  <c:v>9.6533440000000006</c:v>
                </c:pt>
                <c:pt idx="14915">
                  <c:v>9.6508669999999999</c:v>
                </c:pt>
                <c:pt idx="14916">
                  <c:v>9.6481429999999992</c:v>
                </c:pt>
                <c:pt idx="14917">
                  <c:v>9.6445319999999999</c:v>
                </c:pt>
                <c:pt idx="14918">
                  <c:v>9.6415260000000007</c:v>
                </c:pt>
                <c:pt idx="14919">
                  <c:v>9.6383969999999994</c:v>
                </c:pt>
                <c:pt idx="14920">
                  <c:v>9.6352729999999998</c:v>
                </c:pt>
                <c:pt idx="14921">
                  <c:v>9.6309810000000002</c:v>
                </c:pt>
                <c:pt idx="14922">
                  <c:v>9.6276810000000008</c:v>
                </c:pt>
                <c:pt idx="14923">
                  <c:v>9.6247530000000001</c:v>
                </c:pt>
                <c:pt idx="14924">
                  <c:v>9.6221859999999992</c:v>
                </c:pt>
                <c:pt idx="14925">
                  <c:v>9.6193220000000004</c:v>
                </c:pt>
                <c:pt idx="14926">
                  <c:v>9.6172660000000008</c:v>
                </c:pt>
                <c:pt idx="14927">
                  <c:v>9.6147980000000004</c:v>
                </c:pt>
                <c:pt idx="14928">
                  <c:v>9.6118129999999997</c:v>
                </c:pt>
                <c:pt idx="14929">
                  <c:v>9.6072000000000006</c:v>
                </c:pt>
                <c:pt idx="14930">
                  <c:v>9.6042679999999994</c:v>
                </c:pt>
                <c:pt idx="14931">
                  <c:v>9.6008440000000004</c:v>
                </c:pt>
                <c:pt idx="14932">
                  <c:v>9.5987690000000008</c:v>
                </c:pt>
                <c:pt idx="14933">
                  <c:v>9.594951</c:v>
                </c:pt>
                <c:pt idx="14934">
                  <c:v>9.5911080000000002</c:v>
                </c:pt>
                <c:pt idx="14935">
                  <c:v>9.5883199999999995</c:v>
                </c:pt>
                <c:pt idx="14936">
                  <c:v>9.5855139999999999</c:v>
                </c:pt>
                <c:pt idx="14937">
                  <c:v>9.5831420000000005</c:v>
                </c:pt>
                <c:pt idx="14938">
                  <c:v>9.5801680000000005</c:v>
                </c:pt>
                <c:pt idx="14939">
                  <c:v>9.5792629999999992</c:v>
                </c:pt>
                <c:pt idx="14940">
                  <c:v>9.5762830000000001</c:v>
                </c:pt>
                <c:pt idx="14941">
                  <c:v>9.573359</c:v>
                </c:pt>
                <c:pt idx="14942">
                  <c:v>9.5707489999999993</c:v>
                </c:pt>
                <c:pt idx="14943">
                  <c:v>9.5690259999999991</c:v>
                </c:pt>
                <c:pt idx="14944">
                  <c:v>9.5659810000000007</c:v>
                </c:pt>
                <c:pt idx="14945">
                  <c:v>9.5632059999999992</c:v>
                </c:pt>
                <c:pt idx="14946">
                  <c:v>9.5607559999999996</c:v>
                </c:pt>
                <c:pt idx="14947">
                  <c:v>9.5562269999999998</c:v>
                </c:pt>
                <c:pt idx="14948">
                  <c:v>9.5543259999999997</c:v>
                </c:pt>
                <c:pt idx="14949">
                  <c:v>9.5520750000000003</c:v>
                </c:pt>
                <c:pt idx="14950">
                  <c:v>9.5490469999999998</c:v>
                </c:pt>
                <c:pt idx="14951">
                  <c:v>9.5463660000000008</c:v>
                </c:pt>
                <c:pt idx="14952">
                  <c:v>9.5451379999999997</c:v>
                </c:pt>
                <c:pt idx="14953">
                  <c:v>9.5432699999999997</c:v>
                </c:pt>
                <c:pt idx="14954">
                  <c:v>9.5409819999999996</c:v>
                </c:pt>
                <c:pt idx="14955">
                  <c:v>9.5391960000000005</c:v>
                </c:pt>
                <c:pt idx="14956">
                  <c:v>9.5366149999999994</c:v>
                </c:pt>
                <c:pt idx="14957">
                  <c:v>9.5339600000000004</c:v>
                </c:pt>
                <c:pt idx="14958">
                  <c:v>9.5316209999999995</c:v>
                </c:pt>
                <c:pt idx="14959">
                  <c:v>9.5293919999999996</c:v>
                </c:pt>
                <c:pt idx="14960">
                  <c:v>9.5269410000000008</c:v>
                </c:pt>
                <c:pt idx="14961">
                  <c:v>9.5240220000000004</c:v>
                </c:pt>
                <c:pt idx="14962">
                  <c:v>9.5215859999999992</c:v>
                </c:pt>
                <c:pt idx="14963">
                  <c:v>9.5183140000000002</c:v>
                </c:pt>
                <c:pt idx="14964">
                  <c:v>9.5155270000000005</c:v>
                </c:pt>
                <c:pt idx="14965">
                  <c:v>9.5124820000000003</c:v>
                </c:pt>
                <c:pt idx="14966">
                  <c:v>9.5091780000000004</c:v>
                </c:pt>
                <c:pt idx="14967">
                  <c:v>9.5057930000000006</c:v>
                </c:pt>
                <c:pt idx="14968">
                  <c:v>9.5025569999999995</c:v>
                </c:pt>
                <c:pt idx="14969">
                  <c:v>9.4994580000000006</c:v>
                </c:pt>
                <c:pt idx="14970">
                  <c:v>9.4954350000000005</c:v>
                </c:pt>
                <c:pt idx="14971">
                  <c:v>9.4919790000000006</c:v>
                </c:pt>
                <c:pt idx="14972">
                  <c:v>9.4888130000000004</c:v>
                </c:pt>
                <c:pt idx="14973">
                  <c:v>9.4858130000000003</c:v>
                </c:pt>
                <c:pt idx="14974">
                  <c:v>9.4838839999999998</c:v>
                </c:pt>
                <c:pt idx="14975">
                  <c:v>9.4817470000000004</c:v>
                </c:pt>
                <c:pt idx="14976">
                  <c:v>9.4787649999999992</c:v>
                </c:pt>
                <c:pt idx="14977">
                  <c:v>9.4754120000000004</c:v>
                </c:pt>
                <c:pt idx="14978">
                  <c:v>9.4720049999999993</c:v>
                </c:pt>
                <c:pt idx="14979">
                  <c:v>9.4693240000000003</c:v>
                </c:pt>
                <c:pt idx="14980">
                  <c:v>9.4664479999999998</c:v>
                </c:pt>
                <c:pt idx="14981">
                  <c:v>9.4633669999999999</c:v>
                </c:pt>
                <c:pt idx="14982">
                  <c:v>9.4602909999999998</c:v>
                </c:pt>
                <c:pt idx="14983">
                  <c:v>9.457694</c:v>
                </c:pt>
                <c:pt idx="14984">
                  <c:v>9.4550070000000002</c:v>
                </c:pt>
                <c:pt idx="14985">
                  <c:v>9.4524450000000009</c:v>
                </c:pt>
                <c:pt idx="14986">
                  <c:v>9.4506669999999993</c:v>
                </c:pt>
                <c:pt idx="14987">
                  <c:v>9.4475759999999998</c:v>
                </c:pt>
                <c:pt idx="14988">
                  <c:v>9.4446639999999995</c:v>
                </c:pt>
                <c:pt idx="14989">
                  <c:v>9.4407540000000001</c:v>
                </c:pt>
                <c:pt idx="14990">
                  <c:v>9.4384230000000002</c:v>
                </c:pt>
                <c:pt idx="14991">
                  <c:v>9.4353920000000002</c:v>
                </c:pt>
                <c:pt idx="14992">
                  <c:v>9.4324739999999991</c:v>
                </c:pt>
                <c:pt idx="14993">
                  <c:v>9.4288000000000007</c:v>
                </c:pt>
                <c:pt idx="14994">
                  <c:v>9.4261569999999999</c:v>
                </c:pt>
                <c:pt idx="14995">
                  <c:v>9.4237760000000002</c:v>
                </c:pt>
                <c:pt idx="14996">
                  <c:v>9.4208730000000003</c:v>
                </c:pt>
                <c:pt idx="14997">
                  <c:v>9.4193440000000006</c:v>
                </c:pt>
                <c:pt idx="14998">
                  <c:v>9.4162579999999991</c:v>
                </c:pt>
                <c:pt idx="14999">
                  <c:v>9.4134340000000005</c:v>
                </c:pt>
                <c:pt idx="15000">
                  <c:v>9.4112109999999998</c:v>
                </c:pt>
                <c:pt idx="15001">
                  <c:v>9.4088279999999997</c:v>
                </c:pt>
                <c:pt idx="15002">
                  <c:v>9.4054900000000004</c:v>
                </c:pt>
                <c:pt idx="15003">
                  <c:v>9.4022249999999996</c:v>
                </c:pt>
                <c:pt idx="15004">
                  <c:v>9.3990919999999996</c:v>
                </c:pt>
                <c:pt idx="15005">
                  <c:v>9.3958080000000006</c:v>
                </c:pt>
                <c:pt idx="15006">
                  <c:v>9.3939839999999997</c:v>
                </c:pt>
                <c:pt idx="15007">
                  <c:v>9.3917280000000005</c:v>
                </c:pt>
                <c:pt idx="15008">
                  <c:v>9.3887509999999992</c:v>
                </c:pt>
                <c:pt idx="15009">
                  <c:v>9.3860799999999998</c:v>
                </c:pt>
                <c:pt idx="15010">
                  <c:v>9.3841900000000003</c:v>
                </c:pt>
                <c:pt idx="15011">
                  <c:v>9.3812700000000007</c:v>
                </c:pt>
                <c:pt idx="15012">
                  <c:v>9.3796769999999992</c:v>
                </c:pt>
                <c:pt idx="15013">
                  <c:v>9.377694</c:v>
                </c:pt>
                <c:pt idx="15014">
                  <c:v>9.3751449999999998</c:v>
                </c:pt>
                <c:pt idx="15015">
                  <c:v>9.3725509999999996</c:v>
                </c:pt>
                <c:pt idx="15016">
                  <c:v>9.3702360000000002</c:v>
                </c:pt>
                <c:pt idx="15017">
                  <c:v>9.3685189999999992</c:v>
                </c:pt>
                <c:pt idx="15018">
                  <c:v>9.3664290000000001</c:v>
                </c:pt>
                <c:pt idx="15019">
                  <c:v>9.363861</c:v>
                </c:pt>
                <c:pt idx="15020">
                  <c:v>9.3617299999999997</c:v>
                </c:pt>
                <c:pt idx="15021">
                  <c:v>9.3603470000000009</c:v>
                </c:pt>
                <c:pt idx="15022">
                  <c:v>9.3591719999999992</c:v>
                </c:pt>
                <c:pt idx="15023">
                  <c:v>9.3566350000000007</c:v>
                </c:pt>
                <c:pt idx="15024">
                  <c:v>9.3528699999999994</c:v>
                </c:pt>
                <c:pt idx="15025">
                  <c:v>9.3496769999999998</c:v>
                </c:pt>
                <c:pt idx="15026">
                  <c:v>9.3469750000000005</c:v>
                </c:pt>
                <c:pt idx="15027">
                  <c:v>9.3444289999999999</c:v>
                </c:pt>
                <c:pt idx="15028">
                  <c:v>9.3417460000000005</c:v>
                </c:pt>
                <c:pt idx="15029">
                  <c:v>9.3390869999999993</c:v>
                </c:pt>
                <c:pt idx="15030">
                  <c:v>9.3365500000000008</c:v>
                </c:pt>
                <c:pt idx="15031">
                  <c:v>9.333914</c:v>
                </c:pt>
                <c:pt idx="15032">
                  <c:v>9.3314909999999998</c:v>
                </c:pt>
                <c:pt idx="15033">
                  <c:v>9.3293239999999997</c:v>
                </c:pt>
                <c:pt idx="15034">
                  <c:v>9.3269129999999993</c:v>
                </c:pt>
                <c:pt idx="15035">
                  <c:v>9.3244430000000005</c:v>
                </c:pt>
                <c:pt idx="15036">
                  <c:v>9.3217009999999991</c:v>
                </c:pt>
                <c:pt idx="15037">
                  <c:v>9.3196770000000004</c:v>
                </c:pt>
                <c:pt idx="15038">
                  <c:v>9.3176380000000005</c:v>
                </c:pt>
                <c:pt idx="15039">
                  <c:v>9.3149490000000004</c:v>
                </c:pt>
                <c:pt idx="15040">
                  <c:v>9.3125699999999991</c:v>
                </c:pt>
                <c:pt idx="15041">
                  <c:v>9.3110630000000008</c:v>
                </c:pt>
                <c:pt idx="15042">
                  <c:v>9.3089739999999992</c:v>
                </c:pt>
                <c:pt idx="15043">
                  <c:v>9.3068960000000001</c:v>
                </c:pt>
                <c:pt idx="15044">
                  <c:v>9.304926</c:v>
                </c:pt>
                <c:pt idx="15045">
                  <c:v>9.3023509999999998</c:v>
                </c:pt>
                <c:pt idx="15046">
                  <c:v>9.3000509999999998</c:v>
                </c:pt>
                <c:pt idx="15047">
                  <c:v>9.2976530000000004</c:v>
                </c:pt>
                <c:pt idx="15048">
                  <c:v>9.2954559999999997</c:v>
                </c:pt>
                <c:pt idx="15049">
                  <c:v>9.2932810000000003</c:v>
                </c:pt>
                <c:pt idx="15050">
                  <c:v>9.2906209999999998</c:v>
                </c:pt>
                <c:pt idx="15051">
                  <c:v>9.2880199999999995</c:v>
                </c:pt>
                <c:pt idx="15052">
                  <c:v>9.2857970000000005</c:v>
                </c:pt>
                <c:pt idx="15053">
                  <c:v>9.2832399999999993</c:v>
                </c:pt>
                <c:pt idx="15054">
                  <c:v>9.2802109999999995</c:v>
                </c:pt>
                <c:pt idx="15055">
                  <c:v>9.2776150000000008</c:v>
                </c:pt>
                <c:pt idx="15056">
                  <c:v>9.2750240000000002</c:v>
                </c:pt>
                <c:pt idx="15057">
                  <c:v>9.2724080000000004</c:v>
                </c:pt>
                <c:pt idx="15058">
                  <c:v>9.269971</c:v>
                </c:pt>
                <c:pt idx="15059">
                  <c:v>9.2672830000000008</c:v>
                </c:pt>
                <c:pt idx="15060">
                  <c:v>9.2640130000000003</c:v>
                </c:pt>
                <c:pt idx="15061">
                  <c:v>9.2614490000000007</c:v>
                </c:pt>
                <c:pt idx="15062">
                  <c:v>9.2586929999999992</c:v>
                </c:pt>
                <c:pt idx="15063">
                  <c:v>9.2556619999999992</c:v>
                </c:pt>
                <c:pt idx="15064">
                  <c:v>9.2526790000000005</c:v>
                </c:pt>
                <c:pt idx="15065">
                  <c:v>9.2501499999999997</c:v>
                </c:pt>
                <c:pt idx="15066">
                  <c:v>9.2476970000000005</c:v>
                </c:pt>
                <c:pt idx="15067">
                  <c:v>9.2451129999999999</c:v>
                </c:pt>
                <c:pt idx="15068">
                  <c:v>9.2427170000000007</c:v>
                </c:pt>
                <c:pt idx="15069">
                  <c:v>9.2402750000000005</c:v>
                </c:pt>
                <c:pt idx="15070">
                  <c:v>9.2383000000000006</c:v>
                </c:pt>
                <c:pt idx="15071">
                  <c:v>9.2361939999999993</c:v>
                </c:pt>
                <c:pt idx="15072">
                  <c:v>9.2331179999999993</c:v>
                </c:pt>
                <c:pt idx="15073">
                  <c:v>9.2308800000000009</c:v>
                </c:pt>
                <c:pt idx="15074">
                  <c:v>9.229222</c:v>
                </c:pt>
                <c:pt idx="15075">
                  <c:v>9.2270129999999995</c:v>
                </c:pt>
                <c:pt idx="15076">
                  <c:v>9.2244360000000007</c:v>
                </c:pt>
                <c:pt idx="15077">
                  <c:v>9.2213480000000008</c:v>
                </c:pt>
                <c:pt idx="15078">
                  <c:v>9.2193249999999995</c:v>
                </c:pt>
                <c:pt idx="15079">
                  <c:v>9.2180319999999991</c:v>
                </c:pt>
                <c:pt idx="15080">
                  <c:v>9.2164669999999997</c:v>
                </c:pt>
                <c:pt idx="15081">
                  <c:v>9.2148869999999992</c:v>
                </c:pt>
                <c:pt idx="15082">
                  <c:v>9.2129799999999999</c:v>
                </c:pt>
                <c:pt idx="15083">
                  <c:v>9.2105160000000001</c:v>
                </c:pt>
                <c:pt idx="15084">
                  <c:v>9.2082300000000004</c:v>
                </c:pt>
                <c:pt idx="15085">
                  <c:v>9.2058370000000007</c:v>
                </c:pt>
                <c:pt idx="15086">
                  <c:v>9.2024989999999995</c:v>
                </c:pt>
                <c:pt idx="15087">
                  <c:v>9.2003830000000004</c:v>
                </c:pt>
                <c:pt idx="15088">
                  <c:v>9.1977899999999995</c:v>
                </c:pt>
                <c:pt idx="15089">
                  <c:v>9.1954320000000003</c:v>
                </c:pt>
                <c:pt idx="15090">
                  <c:v>9.1922979999999992</c:v>
                </c:pt>
                <c:pt idx="15091">
                  <c:v>9.1881740000000001</c:v>
                </c:pt>
                <c:pt idx="15092">
                  <c:v>9.1842539999999993</c:v>
                </c:pt>
                <c:pt idx="15093">
                  <c:v>9.1814900000000002</c:v>
                </c:pt>
                <c:pt idx="15094">
                  <c:v>9.178744</c:v>
                </c:pt>
                <c:pt idx="15095">
                  <c:v>9.1762630000000005</c:v>
                </c:pt>
                <c:pt idx="15096">
                  <c:v>9.1742899999999992</c:v>
                </c:pt>
                <c:pt idx="15097">
                  <c:v>9.1715669999999996</c:v>
                </c:pt>
                <c:pt idx="15098">
                  <c:v>9.1673880000000008</c:v>
                </c:pt>
                <c:pt idx="15099">
                  <c:v>9.1641110000000001</c:v>
                </c:pt>
                <c:pt idx="15100">
                  <c:v>9.1618110000000001</c:v>
                </c:pt>
                <c:pt idx="15101">
                  <c:v>9.1596349999999997</c:v>
                </c:pt>
                <c:pt idx="15102">
                  <c:v>9.1575380000000006</c:v>
                </c:pt>
                <c:pt idx="15103">
                  <c:v>9.1553380000000004</c:v>
                </c:pt>
                <c:pt idx="15104">
                  <c:v>9.1535810000000009</c:v>
                </c:pt>
                <c:pt idx="15105">
                  <c:v>9.1515319999999996</c:v>
                </c:pt>
                <c:pt idx="15106">
                  <c:v>9.1490430000000007</c:v>
                </c:pt>
                <c:pt idx="15107">
                  <c:v>9.1467340000000004</c:v>
                </c:pt>
                <c:pt idx="15108">
                  <c:v>9.1443390000000004</c:v>
                </c:pt>
                <c:pt idx="15109">
                  <c:v>9.1428180000000001</c:v>
                </c:pt>
                <c:pt idx="15110">
                  <c:v>9.141114</c:v>
                </c:pt>
                <c:pt idx="15111">
                  <c:v>9.1392579999999999</c:v>
                </c:pt>
                <c:pt idx="15112">
                  <c:v>9.1362550000000002</c:v>
                </c:pt>
                <c:pt idx="15113">
                  <c:v>9.1337539999999997</c:v>
                </c:pt>
                <c:pt idx="15114">
                  <c:v>9.1320789999999992</c:v>
                </c:pt>
                <c:pt idx="15115">
                  <c:v>9.1301349999999992</c:v>
                </c:pt>
                <c:pt idx="15116">
                  <c:v>9.1276080000000004</c:v>
                </c:pt>
                <c:pt idx="15117">
                  <c:v>9.1258590000000002</c:v>
                </c:pt>
                <c:pt idx="15118">
                  <c:v>9.123901</c:v>
                </c:pt>
                <c:pt idx="15119">
                  <c:v>9.1226400000000005</c:v>
                </c:pt>
                <c:pt idx="15120">
                  <c:v>9.1212400000000002</c:v>
                </c:pt>
                <c:pt idx="15121">
                  <c:v>9.1191089999999999</c:v>
                </c:pt>
                <c:pt idx="15122">
                  <c:v>9.1173830000000002</c:v>
                </c:pt>
                <c:pt idx="15123">
                  <c:v>9.115971</c:v>
                </c:pt>
                <c:pt idx="15124">
                  <c:v>9.114001</c:v>
                </c:pt>
                <c:pt idx="15125">
                  <c:v>9.1120160000000006</c:v>
                </c:pt>
                <c:pt idx="15126">
                  <c:v>9.1103170000000002</c:v>
                </c:pt>
                <c:pt idx="15127">
                  <c:v>9.1083149999999993</c:v>
                </c:pt>
                <c:pt idx="15128">
                  <c:v>9.1057489999999994</c:v>
                </c:pt>
                <c:pt idx="15129">
                  <c:v>9.1025880000000008</c:v>
                </c:pt>
                <c:pt idx="15130">
                  <c:v>9.0999040000000004</c:v>
                </c:pt>
                <c:pt idx="15131">
                  <c:v>9.0978309999999993</c:v>
                </c:pt>
                <c:pt idx="15132">
                  <c:v>9.0963399999999996</c:v>
                </c:pt>
                <c:pt idx="15133">
                  <c:v>9.0947010000000006</c:v>
                </c:pt>
                <c:pt idx="15134">
                  <c:v>9.0924259999999997</c:v>
                </c:pt>
                <c:pt idx="15135">
                  <c:v>9.0902930000000008</c:v>
                </c:pt>
                <c:pt idx="15136">
                  <c:v>9.0887869999999999</c:v>
                </c:pt>
                <c:pt idx="15137">
                  <c:v>9.0870069999999998</c:v>
                </c:pt>
                <c:pt idx="15138">
                  <c:v>9.0854999999999997</c:v>
                </c:pt>
                <c:pt idx="15139">
                  <c:v>9.0841379999999994</c:v>
                </c:pt>
                <c:pt idx="15140">
                  <c:v>9.0830610000000007</c:v>
                </c:pt>
                <c:pt idx="15141">
                  <c:v>9.0824040000000004</c:v>
                </c:pt>
                <c:pt idx="15142">
                  <c:v>9.0814360000000001</c:v>
                </c:pt>
                <c:pt idx="15143">
                  <c:v>9.0799269999999996</c:v>
                </c:pt>
                <c:pt idx="15144">
                  <c:v>9.0785090000000004</c:v>
                </c:pt>
                <c:pt idx="15145">
                  <c:v>9.0766770000000001</c:v>
                </c:pt>
                <c:pt idx="15146">
                  <c:v>9.0743690000000008</c:v>
                </c:pt>
                <c:pt idx="15147">
                  <c:v>9.0724750000000007</c:v>
                </c:pt>
                <c:pt idx="15148">
                  <c:v>9.0711180000000002</c:v>
                </c:pt>
                <c:pt idx="15149">
                  <c:v>9.0701719999999995</c:v>
                </c:pt>
                <c:pt idx="15150">
                  <c:v>9.0677339999999997</c:v>
                </c:pt>
                <c:pt idx="15151">
                  <c:v>9.0653989999999993</c:v>
                </c:pt>
                <c:pt idx="15152">
                  <c:v>9.0632140000000003</c:v>
                </c:pt>
                <c:pt idx="15153">
                  <c:v>9.0613919999999997</c:v>
                </c:pt>
                <c:pt idx="15154">
                  <c:v>9.0591650000000001</c:v>
                </c:pt>
                <c:pt idx="15155">
                  <c:v>9.0564619999999998</c:v>
                </c:pt>
                <c:pt idx="15156">
                  <c:v>9.0547579999999996</c:v>
                </c:pt>
                <c:pt idx="15157">
                  <c:v>9.0523489999999995</c:v>
                </c:pt>
                <c:pt idx="15158">
                  <c:v>9.0513519999999996</c:v>
                </c:pt>
                <c:pt idx="15159">
                  <c:v>9.0495619999999999</c:v>
                </c:pt>
                <c:pt idx="15160">
                  <c:v>9.0485679999999995</c:v>
                </c:pt>
                <c:pt idx="15161">
                  <c:v>9.0466250000000006</c:v>
                </c:pt>
                <c:pt idx="15162">
                  <c:v>9.0450759999999999</c:v>
                </c:pt>
                <c:pt idx="15163">
                  <c:v>9.0440539999999991</c:v>
                </c:pt>
                <c:pt idx="15164">
                  <c:v>9.0421019999999999</c:v>
                </c:pt>
                <c:pt idx="15165">
                  <c:v>9.0405409999999993</c:v>
                </c:pt>
                <c:pt idx="15166">
                  <c:v>9.0398650000000007</c:v>
                </c:pt>
                <c:pt idx="15167">
                  <c:v>9.0379050000000003</c:v>
                </c:pt>
                <c:pt idx="15168">
                  <c:v>9.0370720000000002</c:v>
                </c:pt>
                <c:pt idx="15169">
                  <c:v>9.0350339999999996</c:v>
                </c:pt>
                <c:pt idx="15170">
                  <c:v>9.032546</c:v>
                </c:pt>
                <c:pt idx="15171">
                  <c:v>9.0310500000000005</c:v>
                </c:pt>
                <c:pt idx="15172">
                  <c:v>9.0300949999999993</c:v>
                </c:pt>
                <c:pt idx="15173">
                  <c:v>9.0285879999999992</c:v>
                </c:pt>
                <c:pt idx="15174">
                  <c:v>9.0260669999999994</c:v>
                </c:pt>
                <c:pt idx="15175">
                  <c:v>9.0242240000000002</c:v>
                </c:pt>
                <c:pt idx="15176">
                  <c:v>9.0220109999999991</c:v>
                </c:pt>
                <c:pt idx="15177">
                  <c:v>9.0206169999999997</c:v>
                </c:pt>
                <c:pt idx="15178">
                  <c:v>9.0203290000000003</c:v>
                </c:pt>
                <c:pt idx="15179">
                  <c:v>9.0200859999999992</c:v>
                </c:pt>
                <c:pt idx="15180">
                  <c:v>9.0190330000000003</c:v>
                </c:pt>
                <c:pt idx="15181">
                  <c:v>9.0169569999999997</c:v>
                </c:pt>
                <c:pt idx="15182">
                  <c:v>9.0150179999999995</c:v>
                </c:pt>
                <c:pt idx="15183">
                  <c:v>9.0135330000000007</c:v>
                </c:pt>
                <c:pt idx="15184">
                  <c:v>9.0123519999999999</c:v>
                </c:pt>
                <c:pt idx="15185">
                  <c:v>9.0118530000000003</c:v>
                </c:pt>
                <c:pt idx="15186">
                  <c:v>9.0110039999999998</c:v>
                </c:pt>
                <c:pt idx="15187">
                  <c:v>9.0084300000000006</c:v>
                </c:pt>
                <c:pt idx="15188">
                  <c:v>9.0066369999999996</c:v>
                </c:pt>
                <c:pt idx="15189">
                  <c:v>9.0062650000000009</c:v>
                </c:pt>
                <c:pt idx="15190">
                  <c:v>9.005547</c:v>
                </c:pt>
                <c:pt idx="15191">
                  <c:v>9.0031590000000001</c:v>
                </c:pt>
                <c:pt idx="15192">
                  <c:v>9.0012670000000004</c:v>
                </c:pt>
                <c:pt idx="15193">
                  <c:v>8.9989059999999998</c:v>
                </c:pt>
                <c:pt idx="15194">
                  <c:v>8.9963270000000009</c:v>
                </c:pt>
                <c:pt idx="15195">
                  <c:v>8.9949460000000006</c:v>
                </c:pt>
                <c:pt idx="15196">
                  <c:v>8.9938900000000004</c:v>
                </c:pt>
                <c:pt idx="15197">
                  <c:v>8.9919600000000006</c:v>
                </c:pt>
                <c:pt idx="15198">
                  <c:v>8.9900870000000008</c:v>
                </c:pt>
                <c:pt idx="15199">
                  <c:v>8.9873119999999993</c:v>
                </c:pt>
                <c:pt idx="15200">
                  <c:v>8.9853109999999994</c:v>
                </c:pt>
                <c:pt idx="15201">
                  <c:v>8.9837450000000008</c:v>
                </c:pt>
                <c:pt idx="15202">
                  <c:v>8.9817549999999997</c:v>
                </c:pt>
                <c:pt idx="15203">
                  <c:v>8.9794549999999997</c:v>
                </c:pt>
                <c:pt idx="15204">
                  <c:v>8.9770570000000003</c:v>
                </c:pt>
                <c:pt idx="15205">
                  <c:v>8.9756479999999996</c:v>
                </c:pt>
                <c:pt idx="15206">
                  <c:v>8.9740289999999998</c:v>
                </c:pt>
                <c:pt idx="15207">
                  <c:v>8.9716900000000006</c:v>
                </c:pt>
                <c:pt idx="15208">
                  <c:v>8.9692519999999991</c:v>
                </c:pt>
                <c:pt idx="15209">
                  <c:v>8.9670539999999992</c:v>
                </c:pt>
                <c:pt idx="15210">
                  <c:v>8.9636790000000008</c:v>
                </c:pt>
                <c:pt idx="15211">
                  <c:v>8.9616600000000002</c:v>
                </c:pt>
                <c:pt idx="15212">
                  <c:v>8.9595359999999999</c:v>
                </c:pt>
                <c:pt idx="15213">
                  <c:v>8.9567700000000006</c:v>
                </c:pt>
                <c:pt idx="15214">
                  <c:v>8.9540100000000002</c:v>
                </c:pt>
                <c:pt idx="15215">
                  <c:v>8.9519450000000003</c:v>
                </c:pt>
                <c:pt idx="15216">
                  <c:v>8.9488710000000005</c:v>
                </c:pt>
                <c:pt idx="15217">
                  <c:v>8.9466059999999992</c:v>
                </c:pt>
                <c:pt idx="15218">
                  <c:v>8.9434039999999992</c:v>
                </c:pt>
                <c:pt idx="15219">
                  <c:v>8.9404190000000003</c:v>
                </c:pt>
                <c:pt idx="15220">
                  <c:v>8.9382230000000007</c:v>
                </c:pt>
                <c:pt idx="15221">
                  <c:v>8.9363679999999999</c:v>
                </c:pt>
                <c:pt idx="15222">
                  <c:v>8.9336409999999997</c:v>
                </c:pt>
                <c:pt idx="15223">
                  <c:v>8.9309940000000001</c:v>
                </c:pt>
                <c:pt idx="15224">
                  <c:v>8.9291870000000007</c:v>
                </c:pt>
                <c:pt idx="15225">
                  <c:v>8.9268479999999997</c:v>
                </c:pt>
                <c:pt idx="15226">
                  <c:v>8.9255010000000006</c:v>
                </c:pt>
                <c:pt idx="15227">
                  <c:v>8.9241489999999999</c:v>
                </c:pt>
                <c:pt idx="15228">
                  <c:v>8.9222850000000005</c:v>
                </c:pt>
                <c:pt idx="15229">
                  <c:v>8.9196270000000002</c:v>
                </c:pt>
                <c:pt idx="15230">
                  <c:v>8.9168769999999995</c:v>
                </c:pt>
                <c:pt idx="15231">
                  <c:v>8.9147630000000007</c:v>
                </c:pt>
                <c:pt idx="15232">
                  <c:v>8.9116079999999993</c:v>
                </c:pt>
                <c:pt idx="15233">
                  <c:v>8.9079309999999996</c:v>
                </c:pt>
                <c:pt idx="15234">
                  <c:v>8.9050759999999993</c:v>
                </c:pt>
                <c:pt idx="15235">
                  <c:v>8.9019879999999993</c:v>
                </c:pt>
                <c:pt idx="15236">
                  <c:v>8.8988700000000005</c:v>
                </c:pt>
                <c:pt idx="15237">
                  <c:v>8.8971680000000006</c:v>
                </c:pt>
                <c:pt idx="15238">
                  <c:v>8.8945469999999993</c:v>
                </c:pt>
                <c:pt idx="15239">
                  <c:v>8.8915889999999997</c:v>
                </c:pt>
                <c:pt idx="15240">
                  <c:v>8.8880499999999998</c:v>
                </c:pt>
                <c:pt idx="15241">
                  <c:v>8.8861039999999996</c:v>
                </c:pt>
                <c:pt idx="15242">
                  <c:v>8.8839279999999992</c:v>
                </c:pt>
                <c:pt idx="15243">
                  <c:v>8.8822510000000001</c:v>
                </c:pt>
                <c:pt idx="15244">
                  <c:v>8.8799740000000007</c:v>
                </c:pt>
                <c:pt idx="15245">
                  <c:v>8.8775180000000002</c:v>
                </c:pt>
                <c:pt idx="15246">
                  <c:v>8.8747480000000003</c:v>
                </c:pt>
                <c:pt idx="15247">
                  <c:v>8.8717810000000004</c:v>
                </c:pt>
                <c:pt idx="15248">
                  <c:v>8.8705490000000005</c:v>
                </c:pt>
                <c:pt idx="15249">
                  <c:v>8.8692340000000005</c:v>
                </c:pt>
                <c:pt idx="15250">
                  <c:v>8.8669960000000003</c:v>
                </c:pt>
                <c:pt idx="15251">
                  <c:v>8.8650979999999997</c:v>
                </c:pt>
                <c:pt idx="15252">
                  <c:v>8.8637119999999996</c:v>
                </c:pt>
                <c:pt idx="15253">
                  <c:v>8.8627199999999995</c:v>
                </c:pt>
                <c:pt idx="15254">
                  <c:v>8.8622379999999996</c:v>
                </c:pt>
                <c:pt idx="15255">
                  <c:v>8.8610240000000005</c:v>
                </c:pt>
                <c:pt idx="15256">
                  <c:v>8.8592250000000003</c:v>
                </c:pt>
                <c:pt idx="15257">
                  <c:v>8.8579039999999996</c:v>
                </c:pt>
                <c:pt idx="15258">
                  <c:v>8.8562619999999992</c:v>
                </c:pt>
                <c:pt idx="15259">
                  <c:v>8.8548190000000009</c:v>
                </c:pt>
                <c:pt idx="15260">
                  <c:v>8.8538870000000003</c:v>
                </c:pt>
                <c:pt idx="15261">
                  <c:v>8.8533159999999995</c:v>
                </c:pt>
                <c:pt idx="15262">
                  <c:v>8.8524279999999997</c:v>
                </c:pt>
                <c:pt idx="15263">
                  <c:v>8.8511439999999997</c:v>
                </c:pt>
                <c:pt idx="15264">
                  <c:v>8.8504679999999993</c:v>
                </c:pt>
                <c:pt idx="15265">
                  <c:v>8.8490900000000003</c:v>
                </c:pt>
                <c:pt idx="15266">
                  <c:v>8.8473989999999993</c:v>
                </c:pt>
                <c:pt idx="15267">
                  <c:v>8.8456600000000005</c:v>
                </c:pt>
                <c:pt idx="15268">
                  <c:v>8.8442679999999996</c:v>
                </c:pt>
                <c:pt idx="15269">
                  <c:v>8.8432030000000008</c:v>
                </c:pt>
                <c:pt idx="15270">
                  <c:v>8.8419019999999993</c:v>
                </c:pt>
                <c:pt idx="15271">
                  <c:v>8.8391950000000001</c:v>
                </c:pt>
                <c:pt idx="15272">
                  <c:v>8.8373629999999999</c:v>
                </c:pt>
                <c:pt idx="15273">
                  <c:v>8.8355090000000001</c:v>
                </c:pt>
                <c:pt idx="15274">
                  <c:v>8.834009</c:v>
                </c:pt>
                <c:pt idx="15275">
                  <c:v>8.8336000000000006</c:v>
                </c:pt>
                <c:pt idx="15276">
                  <c:v>8.8322459999999996</c:v>
                </c:pt>
                <c:pt idx="15277">
                  <c:v>8.8290830000000007</c:v>
                </c:pt>
                <c:pt idx="15278">
                  <c:v>8.8258410000000005</c:v>
                </c:pt>
                <c:pt idx="15279">
                  <c:v>8.8233409999999992</c:v>
                </c:pt>
                <c:pt idx="15280">
                  <c:v>8.8208959999999994</c:v>
                </c:pt>
                <c:pt idx="15281">
                  <c:v>8.8190480000000004</c:v>
                </c:pt>
                <c:pt idx="15282">
                  <c:v>8.8179890000000007</c:v>
                </c:pt>
                <c:pt idx="15283">
                  <c:v>8.8173110000000001</c:v>
                </c:pt>
                <c:pt idx="15284">
                  <c:v>8.815804</c:v>
                </c:pt>
                <c:pt idx="15285">
                  <c:v>8.8144480000000005</c:v>
                </c:pt>
                <c:pt idx="15286">
                  <c:v>8.8131310000000003</c:v>
                </c:pt>
                <c:pt idx="15287">
                  <c:v>8.8117330000000003</c:v>
                </c:pt>
                <c:pt idx="15288">
                  <c:v>8.8107100000000003</c:v>
                </c:pt>
                <c:pt idx="15289">
                  <c:v>8.8091349999999995</c:v>
                </c:pt>
                <c:pt idx="15290">
                  <c:v>8.8077120000000004</c:v>
                </c:pt>
                <c:pt idx="15291">
                  <c:v>8.8059259999999995</c:v>
                </c:pt>
                <c:pt idx="15292">
                  <c:v>8.8044399999999996</c:v>
                </c:pt>
                <c:pt idx="15293">
                  <c:v>8.8032509999999995</c:v>
                </c:pt>
                <c:pt idx="15294">
                  <c:v>8.8021960000000004</c:v>
                </c:pt>
                <c:pt idx="15295">
                  <c:v>8.8009050000000002</c:v>
                </c:pt>
                <c:pt idx="15296">
                  <c:v>8.7993860000000002</c:v>
                </c:pt>
                <c:pt idx="15297">
                  <c:v>8.7986269999999998</c:v>
                </c:pt>
                <c:pt idx="15298">
                  <c:v>8.7976890000000001</c:v>
                </c:pt>
                <c:pt idx="15299">
                  <c:v>8.7958210000000001</c:v>
                </c:pt>
                <c:pt idx="15300">
                  <c:v>8.7945360000000008</c:v>
                </c:pt>
                <c:pt idx="15301">
                  <c:v>8.7932260000000007</c:v>
                </c:pt>
                <c:pt idx="15302">
                  <c:v>8.7907799999999998</c:v>
                </c:pt>
                <c:pt idx="15303">
                  <c:v>8.7884709999999995</c:v>
                </c:pt>
                <c:pt idx="15304">
                  <c:v>8.7861790000000006</c:v>
                </c:pt>
                <c:pt idx="15305">
                  <c:v>8.7843029999999995</c:v>
                </c:pt>
                <c:pt idx="15306">
                  <c:v>8.7821200000000008</c:v>
                </c:pt>
                <c:pt idx="15307">
                  <c:v>8.7810220000000001</c:v>
                </c:pt>
                <c:pt idx="15308">
                  <c:v>8.779731</c:v>
                </c:pt>
                <c:pt idx="15309">
                  <c:v>8.7777159999999999</c:v>
                </c:pt>
                <c:pt idx="15310">
                  <c:v>8.7760479999999994</c:v>
                </c:pt>
                <c:pt idx="15311">
                  <c:v>8.7737060000000007</c:v>
                </c:pt>
                <c:pt idx="15312">
                  <c:v>8.7712109999999992</c:v>
                </c:pt>
                <c:pt idx="15313">
                  <c:v>8.7691560000000006</c:v>
                </c:pt>
                <c:pt idx="15314">
                  <c:v>8.7670150000000007</c:v>
                </c:pt>
                <c:pt idx="15315">
                  <c:v>8.7641679999999997</c:v>
                </c:pt>
                <c:pt idx="15316">
                  <c:v>8.7626030000000004</c:v>
                </c:pt>
                <c:pt idx="15317">
                  <c:v>8.7607920000000004</c:v>
                </c:pt>
                <c:pt idx="15318">
                  <c:v>8.7585909999999991</c:v>
                </c:pt>
                <c:pt idx="15319">
                  <c:v>8.7563630000000003</c:v>
                </c:pt>
                <c:pt idx="15320">
                  <c:v>8.7544310000000003</c:v>
                </c:pt>
                <c:pt idx="15321">
                  <c:v>8.7528869999999994</c:v>
                </c:pt>
                <c:pt idx="15322">
                  <c:v>8.7510600000000007</c:v>
                </c:pt>
                <c:pt idx="15323">
                  <c:v>8.7496299999999998</c:v>
                </c:pt>
                <c:pt idx="15324">
                  <c:v>8.7478470000000002</c:v>
                </c:pt>
                <c:pt idx="15325">
                  <c:v>8.7452670000000001</c:v>
                </c:pt>
                <c:pt idx="15326">
                  <c:v>8.7431459999999994</c:v>
                </c:pt>
                <c:pt idx="15327">
                  <c:v>8.7425630000000005</c:v>
                </c:pt>
                <c:pt idx="15328">
                  <c:v>8.7418230000000001</c:v>
                </c:pt>
                <c:pt idx="15329">
                  <c:v>8.7402850000000001</c:v>
                </c:pt>
                <c:pt idx="15330">
                  <c:v>8.7397379999999991</c:v>
                </c:pt>
                <c:pt idx="15331">
                  <c:v>8.7386169999999996</c:v>
                </c:pt>
                <c:pt idx="15332">
                  <c:v>8.7378099999999996</c:v>
                </c:pt>
                <c:pt idx="15333">
                  <c:v>8.7363420000000005</c:v>
                </c:pt>
                <c:pt idx="15334">
                  <c:v>8.7350100000000008</c:v>
                </c:pt>
                <c:pt idx="15335">
                  <c:v>8.7331579999999995</c:v>
                </c:pt>
                <c:pt idx="15336">
                  <c:v>8.7315319999999996</c:v>
                </c:pt>
                <c:pt idx="15337">
                  <c:v>8.7296379999999996</c:v>
                </c:pt>
                <c:pt idx="15338">
                  <c:v>8.7272250000000007</c:v>
                </c:pt>
                <c:pt idx="15339">
                  <c:v>8.7252379999999992</c:v>
                </c:pt>
                <c:pt idx="15340">
                  <c:v>8.7232199999999995</c:v>
                </c:pt>
                <c:pt idx="15341">
                  <c:v>8.7212750000000003</c:v>
                </c:pt>
                <c:pt idx="15342">
                  <c:v>8.7196789999999993</c:v>
                </c:pt>
                <c:pt idx="15343">
                  <c:v>8.7178810000000002</c:v>
                </c:pt>
                <c:pt idx="15344">
                  <c:v>8.7165269999999992</c:v>
                </c:pt>
                <c:pt idx="15345">
                  <c:v>8.7148439999999994</c:v>
                </c:pt>
                <c:pt idx="15346">
                  <c:v>8.7134719999999994</c:v>
                </c:pt>
                <c:pt idx="15347">
                  <c:v>8.7123089999999994</c:v>
                </c:pt>
                <c:pt idx="15348">
                  <c:v>8.7104610000000005</c:v>
                </c:pt>
                <c:pt idx="15349">
                  <c:v>8.7088359999999998</c:v>
                </c:pt>
                <c:pt idx="15350">
                  <c:v>8.7076770000000003</c:v>
                </c:pt>
                <c:pt idx="15351">
                  <c:v>8.7063880000000005</c:v>
                </c:pt>
                <c:pt idx="15352">
                  <c:v>8.7049210000000006</c:v>
                </c:pt>
                <c:pt idx="15353">
                  <c:v>8.7032779999999992</c:v>
                </c:pt>
                <c:pt idx="15354">
                  <c:v>8.7017039999999994</c:v>
                </c:pt>
                <c:pt idx="15355">
                  <c:v>8.7002220000000001</c:v>
                </c:pt>
                <c:pt idx="15356">
                  <c:v>8.6988339999999997</c:v>
                </c:pt>
                <c:pt idx="15357">
                  <c:v>8.6972419999999993</c:v>
                </c:pt>
                <c:pt idx="15358">
                  <c:v>8.6951359999999998</c:v>
                </c:pt>
                <c:pt idx="15359">
                  <c:v>8.693308</c:v>
                </c:pt>
                <c:pt idx="15360">
                  <c:v>8.6916840000000004</c:v>
                </c:pt>
                <c:pt idx="15361">
                  <c:v>8.6902980000000003</c:v>
                </c:pt>
                <c:pt idx="15362">
                  <c:v>8.6890470000000004</c:v>
                </c:pt>
                <c:pt idx="15363">
                  <c:v>8.6881280000000007</c:v>
                </c:pt>
                <c:pt idx="15364">
                  <c:v>8.6877200000000006</c:v>
                </c:pt>
                <c:pt idx="15365">
                  <c:v>8.6871740000000006</c:v>
                </c:pt>
                <c:pt idx="15366">
                  <c:v>8.6862340000000007</c:v>
                </c:pt>
                <c:pt idx="15367">
                  <c:v>8.6850149999999999</c:v>
                </c:pt>
                <c:pt idx="15368">
                  <c:v>8.684158</c:v>
                </c:pt>
                <c:pt idx="15369">
                  <c:v>8.683052</c:v>
                </c:pt>
                <c:pt idx="15370">
                  <c:v>8.6817630000000001</c:v>
                </c:pt>
                <c:pt idx="15371">
                  <c:v>8.6802010000000003</c:v>
                </c:pt>
                <c:pt idx="15372">
                  <c:v>8.6787030000000005</c:v>
                </c:pt>
                <c:pt idx="15373">
                  <c:v>8.6768529999999995</c:v>
                </c:pt>
                <c:pt idx="15374">
                  <c:v>8.6754580000000008</c:v>
                </c:pt>
                <c:pt idx="15375">
                  <c:v>8.6743620000000004</c:v>
                </c:pt>
                <c:pt idx="15376">
                  <c:v>8.6727620000000005</c:v>
                </c:pt>
                <c:pt idx="15377">
                  <c:v>8.6710510000000003</c:v>
                </c:pt>
                <c:pt idx="15378">
                  <c:v>8.6688200000000002</c:v>
                </c:pt>
                <c:pt idx="15379">
                  <c:v>8.6669119999999999</c:v>
                </c:pt>
                <c:pt idx="15380">
                  <c:v>8.665063</c:v>
                </c:pt>
                <c:pt idx="15381">
                  <c:v>8.6629020000000008</c:v>
                </c:pt>
                <c:pt idx="15382">
                  <c:v>8.6599249999999994</c:v>
                </c:pt>
                <c:pt idx="15383">
                  <c:v>8.6570509999999992</c:v>
                </c:pt>
                <c:pt idx="15384">
                  <c:v>8.6548479999999994</c:v>
                </c:pt>
                <c:pt idx="15385">
                  <c:v>8.6529910000000001</c:v>
                </c:pt>
                <c:pt idx="15386">
                  <c:v>8.6511359999999993</c:v>
                </c:pt>
                <c:pt idx="15387">
                  <c:v>8.6490279999999995</c:v>
                </c:pt>
                <c:pt idx="15388">
                  <c:v>8.6475109999999997</c:v>
                </c:pt>
                <c:pt idx="15389">
                  <c:v>8.6458150000000007</c:v>
                </c:pt>
                <c:pt idx="15390">
                  <c:v>8.6442230000000002</c:v>
                </c:pt>
                <c:pt idx="15391">
                  <c:v>8.6430019999999992</c:v>
                </c:pt>
                <c:pt idx="15392">
                  <c:v>8.6418669999999995</c:v>
                </c:pt>
                <c:pt idx="15393">
                  <c:v>8.6404739999999993</c:v>
                </c:pt>
                <c:pt idx="15394">
                  <c:v>8.6384399999999992</c:v>
                </c:pt>
                <c:pt idx="15395">
                  <c:v>8.6370269999999998</c:v>
                </c:pt>
                <c:pt idx="15396">
                  <c:v>8.6351569999999995</c:v>
                </c:pt>
                <c:pt idx="15397">
                  <c:v>8.6331760000000006</c:v>
                </c:pt>
                <c:pt idx="15398">
                  <c:v>8.6318470000000005</c:v>
                </c:pt>
                <c:pt idx="15399">
                  <c:v>8.630039</c:v>
                </c:pt>
                <c:pt idx="15400">
                  <c:v>8.6281809999999997</c:v>
                </c:pt>
                <c:pt idx="15401">
                  <c:v>8.6260359999999991</c:v>
                </c:pt>
                <c:pt idx="15402">
                  <c:v>8.624409</c:v>
                </c:pt>
                <c:pt idx="15403">
                  <c:v>8.6234850000000005</c:v>
                </c:pt>
                <c:pt idx="15404">
                  <c:v>8.6221409999999992</c:v>
                </c:pt>
                <c:pt idx="15405">
                  <c:v>8.6200100000000006</c:v>
                </c:pt>
                <c:pt idx="15406">
                  <c:v>8.618506</c:v>
                </c:pt>
                <c:pt idx="15407">
                  <c:v>8.6170299999999997</c:v>
                </c:pt>
                <c:pt idx="15408">
                  <c:v>8.6154360000000008</c:v>
                </c:pt>
                <c:pt idx="15409">
                  <c:v>8.6151400000000002</c:v>
                </c:pt>
                <c:pt idx="15410">
                  <c:v>8.6129789999999993</c:v>
                </c:pt>
                <c:pt idx="15411">
                  <c:v>8.6115239999999993</c:v>
                </c:pt>
                <c:pt idx="15412">
                  <c:v>8.6095710000000008</c:v>
                </c:pt>
                <c:pt idx="15413">
                  <c:v>8.6083610000000004</c:v>
                </c:pt>
                <c:pt idx="15414">
                  <c:v>8.6055100000000007</c:v>
                </c:pt>
                <c:pt idx="15415">
                  <c:v>8.6036090000000005</c:v>
                </c:pt>
                <c:pt idx="15416">
                  <c:v>8.6018439999999998</c:v>
                </c:pt>
                <c:pt idx="15417">
                  <c:v>8.5994600000000005</c:v>
                </c:pt>
                <c:pt idx="15418">
                  <c:v>8.597054</c:v>
                </c:pt>
                <c:pt idx="15419">
                  <c:v>8.5949150000000003</c:v>
                </c:pt>
                <c:pt idx="15420">
                  <c:v>8.5935570000000006</c:v>
                </c:pt>
                <c:pt idx="15421">
                  <c:v>8.5910879999999992</c:v>
                </c:pt>
                <c:pt idx="15422">
                  <c:v>8.588794</c:v>
                </c:pt>
                <c:pt idx="15423">
                  <c:v>8.5869820000000008</c:v>
                </c:pt>
                <c:pt idx="15424">
                  <c:v>8.5862110000000005</c:v>
                </c:pt>
                <c:pt idx="15425">
                  <c:v>8.5847350000000002</c:v>
                </c:pt>
                <c:pt idx="15426">
                  <c:v>8.5830029999999997</c:v>
                </c:pt>
                <c:pt idx="15427">
                  <c:v>8.5806930000000001</c:v>
                </c:pt>
                <c:pt idx="15428">
                  <c:v>8.5797150000000002</c:v>
                </c:pt>
                <c:pt idx="15429">
                  <c:v>8.5790480000000002</c:v>
                </c:pt>
                <c:pt idx="15430">
                  <c:v>8.5779510000000005</c:v>
                </c:pt>
                <c:pt idx="15431">
                  <c:v>8.5766449999999992</c:v>
                </c:pt>
                <c:pt idx="15432">
                  <c:v>8.5763119999999997</c:v>
                </c:pt>
                <c:pt idx="15433">
                  <c:v>8.5756069999999998</c:v>
                </c:pt>
                <c:pt idx="15434">
                  <c:v>8.5744260000000008</c:v>
                </c:pt>
                <c:pt idx="15435">
                  <c:v>8.5735100000000006</c:v>
                </c:pt>
                <c:pt idx="15436">
                  <c:v>8.5722170000000002</c:v>
                </c:pt>
                <c:pt idx="15437">
                  <c:v>8.5713810000000006</c:v>
                </c:pt>
                <c:pt idx="15438">
                  <c:v>8.5699970000000008</c:v>
                </c:pt>
                <c:pt idx="15439">
                  <c:v>8.5689879999999992</c:v>
                </c:pt>
                <c:pt idx="15440">
                  <c:v>8.5673899999999996</c:v>
                </c:pt>
                <c:pt idx="15441">
                  <c:v>8.5658580000000004</c:v>
                </c:pt>
                <c:pt idx="15442">
                  <c:v>8.5637450000000008</c:v>
                </c:pt>
                <c:pt idx="15443">
                  <c:v>8.5614810000000006</c:v>
                </c:pt>
                <c:pt idx="15444">
                  <c:v>8.56067</c:v>
                </c:pt>
                <c:pt idx="15445">
                  <c:v>8.5600470000000008</c:v>
                </c:pt>
                <c:pt idx="15446">
                  <c:v>8.5583589999999994</c:v>
                </c:pt>
                <c:pt idx="15447">
                  <c:v>8.5574619999999992</c:v>
                </c:pt>
                <c:pt idx="15448">
                  <c:v>8.5556269999999994</c:v>
                </c:pt>
                <c:pt idx="15449">
                  <c:v>8.5542210000000001</c:v>
                </c:pt>
                <c:pt idx="15450">
                  <c:v>8.5528600000000008</c:v>
                </c:pt>
                <c:pt idx="15451">
                  <c:v>8.5521849999999997</c:v>
                </c:pt>
                <c:pt idx="15452">
                  <c:v>8.5519250000000007</c:v>
                </c:pt>
                <c:pt idx="15453">
                  <c:v>8.5504809999999996</c:v>
                </c:pt>
                <c:pt idx="15454">
                  <c:v>8.5486730000000009</c:v>
                </c:pt>
                <c:pt idx="15455">
                  <c:v>8.5469259999999991</c:v>
                </c:pt>
                <c:pt idx="15456">
                  <c:v>8.5456280000000007</c:v>
                </c:pt>
                <c:pt idx="15457">
                  <c:v>8.5444060000000004</c:v>
                </c:pt>
                <c:pt idx="15458">
                  <c:v>8.5436770000000006</c:v>
                </c:pt>
                <c:pt idx="15459">
                  <c:v>8.5413610000000002</c:v>
                </c:pt>
                <c:pt idx="15460">
                  <c:v>8.5406499999999994</c:v>
                </c:pt>
                <c:pt idx="15461">
                  <c:v>8.5390529999999991</c:v>
                </c:pt>
                <c:pt idx="15462">
                  <c:v>8.5376209999999997</c:v>
                </c:pt>
                <c:pt idx="15463">
                  <c:v>8.5361370000000001</c:v>
                </c:pt>
                <c:pt idx="15464">
                  <c:v>8.5341760000000004</c:v>
                </c:pt>
                <c:pt idx="15465">
                  <c:v>8.5323060000000002</c:v>
                </c:pt>
                <c:pt idx="15466">
                  <c:v>8.5306639999999998</c:v>
                </c:pt>
                <c:pt idx="15467">
                  <c:v>8.5294559999999997</c:v>
                </c:pt>
                <c:pt idx="15468">
                  <c:v>8.5287059999999997</c:v>
                </c:pt>
                <c:pt idx="15469">
                  <c:v>8.5280210000000007</c:v>
                </c:pt>
                <c:pt idx="15470">
                  <c:v>8.5261300000000002</c:v>
                </c:pt>
                <c:pt idx="15471">
                  <c:v>8.5248399999999993</c:v>
                </c:pt>
                <c:pt idx="15472">
                  <c:v>8.5237049999999996</c:v>
                </c:pt>
                <c:pt idx="15473">
                  <c:v>8.5230169999999994</c:v>
                </c:pt>
                <c:pt idx="15474">
                  <c:v>8.5215540000000001</c:v>
                </c:pt>
                <c:pt idx="15475">
                  <c:v>8.5200239999999994</c:v>
                </c:pt>
                <c:pt idx="15476">
                  <c:v>8.5194620000000008</c:v>
                </c:pt>
                <c:pt idx="15477">
                  <c:v>8.5179980000000004</c:v>
                </c:pt>
                <c:pt idx="15478">
                  <c:v>8.5169149999999991</c:v>
                </c:pt>
                <c:pt idx="15479">
                  <c:v>8.5142799999999994</c:v>
                </c:pt>
                <c:pt idx="15480">
                  <c:v>8.5133139999999994</c:v>
                </c:pt>
                <c:pt idx="15481">
                  <c:v>8.5121649999999995</c:v>
                </c:pt>
                <c:pt idx="15482">
                  <c:v>8.5113120000000002</c:v>
                </c:pt>
                <c:pt idx="15483">
                  <c:v>8.5107160000000004</c:v>
                </c:pt>
                <c:pt idx="15484">
                  <c:v>8.5101270000000007</c:v>
                </c:pt>
                <c:pt idx="15485">
                  <c:v>8.5085049999999995</c:v>
                </c:pt>
                <c:pt idx="15486">
                  <c:v>8.5067620000000002</c:v>
                </c:pt>
                <c:pt idx="15487">
                  <c:v>8.5057399999999994</c:v>
                </c:pt>
                <c:pt idx="15488">
                  <c:v>8.5052380000000003</c:v>
                </c:pt>
                <c:pt idx="15489">
                  <c:v>8.5042390000000001</c:v>
                </c:pt>
                <c:pt idx="15490">
                  <c:v>8.5034469999999995</c:v>
                </c:pt>
                <c:pt idx="15491">
                  <c:v>8.5032709999999998</c:v>
                </c:pt>
                <c:pt idx="15492">
                  <c:v>8.5025209999999998</c:v>
                </c:pt>
                <c:pt idx="15493">
                  <c:v>8.5019770000000001</c:v>
                </c:pt>
                <c:pt idx="15494">
                  <c:v>8.5005659999999992</c:v>
                </c:pt>
                <c:pt idx="15495">
                  <c:v>8.4984459999999995</c:v>
                </c:pt>
                <c:pt idx="15496">
                  <c:v>8.4971049999999995</c:v>
                </c:pt>
                <c:pt idx="15497">
                  <c:v>8.4953640000000004</c:v>
                </c:pt>
                <c:pt idx="15498">
                  <c:v>8.4936389999999999</c:v>
                </c:pt>
                <c:pt idx="15499">
                  <c:v>8.4932549999999996</c:v>
                </c:pt>
                <c:pt idx="15500">
                  <c:v>8.4919919999999998</c:v>
                </c:pt>
                <c:pt idx="15501">
                  <c:v>8.4908079999999995</c:v>
                </c:pt>
                <c:pt idx="15502">
                  <c:v>8.4888729999999999</c:v>
                </c:pt>
                <c:pt idx="15503">
                  <c:v>8.4883919999999993</c:v>
                </c:pt>
                <c:pt idx="15504">
                  <c:v>8.4878769999999992</c:v>
                </c:pt>
                <c:pt idx="15505">
                  <c:v>8.4875190000000007</c:v>
                </c:pt>
                <c:pt idx="15506">
                  <c:v>8.4868210000000008</c:v>
                </c:pt>
                <c:pt idx="15507">
                  <c:v>8.4858650000000004</c:v>
                </c:pt>
                <c:pt idx="15508">
                  <c:v>8.4845469999999992</c:v>
                </c:pt>
                <c:pt idx="15509">
                  <c:v>8.4838170000000002</c:v>
                </c:pt>
                <c:pt idx="15510">
                  <c:v>8.482367</c:v>
                </c:pt>
                <c:pt idx="15511">
                  <c:v>8.4821829999999991</c:v>
                </c:pt>
                <c:pt idx="15512">
                  <c:v>8.4823120000000003</c:v>
                </c:pt>
                <c:pt idx="15513">
                  <c:v>8.4812510000000003</c:v>
                </c:pt>
                <c:pt idx="15514">
                  <c:v>8.4817239999999998</c:v>
                </c:pt>
                <c:pt idx="15515">
                  <c:v>8.4810110000000005</c:v>
                </c:pt>
                <c:pt idx="15516">
                  <c:v>8.481026</c:v>
                </c:pt>
                <c:pt idx="15517">
                  <c:v>8.4817110000000007</c:v>
                </c:pt>
                <c:pt idx="15518">
                  <c:v>8.4817699999999991</c:v>
                </c:pt>
                <c:pt idx="15519">
                  <c:v>8.4815360000000002</c:v>
                </c:pt>
                <c:pt idx="15520">
                  <c:v>8.4805209999999995</c:v>
                </c:pt>
                <c:pt idx="15521">
                  <c:v>8.4805670000000006</c:v>
                </c:pt>
                <c:pt idx="15522">
                  <c:v>8.4807780000000008</c:v>
                </c:pt>
                <c:pt idx="15523">
                  <c:v>8.4799959999999999</c:v>
                </c:pt>
                <c:pt idx="15524">
                  <c:v>8.4789650000000005</c:v>
                </c:pt>
                <c:pt idx="15525">
                  <c:v>8.4793179999999992</c:v>
                </c:pt>
                <c:pt idx="15526">
                  <c:v>8.4793570000000003</c:v>
                </c:pt>
                <c:pt idx="15527">
                  <c:v>8.4800319999999996</c:v>
                </c:pt>
                <c:pt idx="15528">
                  <c:v>8.4801310000000001</c:v>
                </c:pt>
                <c:pt idx="15529">
                  <c:v>8.4804440000000003</c:v>
                </c:pt>
                <c:pt idx="15530">
                  <c:v>8.4796700000000005</c:v>
                </c:pt>
                <c:pt idx="15531">
                  <c:v>8.4794610000000006</c:v>
                </c:pt>
                <c:pt idx="15532">
                  <c:v>8.4781840000000006</c:v>
                </c:pt>
                <c:pt idx="15533">
                  <c:v>8.4770350000000008</c:v>
                </c:pt>
                <c:pt idx="15534">
                  <c:v>8.4756269999999994</c:v>
                </c:pt>
                <c:pt idx="15535">
                  <c:v>8.4748009999999994</c:v>
                </c:pt>
                <c:pt idx="15536">
                  <c:v>8.4744759999999992</c:v>
                </c:pt>
                <c:pt idx="15537">
                  <c:v>8.4734350000000003</c:v>
                </c:pt>
                <c:pt idx="15538">
                  <c:v>8.4729100000000006</c:v>
                </c:pt>
                <c:pt idx="15539">
                  <c:v>8.4719669999999994</c:v>
                </c:pt>
                <c:pt idx="15540">
                  <c:v>8.4715559999999996</c:v>
                </c:pt>
                <c:pt idx="15541">
                  <c:v>8.4704940000000004</c:v>
                </c:pt>
                <c:pt idx="15542">
                  <c:v>8.4701419999999992</c:v>
                </c:pt>
                <c:pt idx="15543">
                  <c:v>8.4699259999999992</c:v>
                </c:pt>
                <c:pt idx="15544">
                  <c:v>8.4697490000000002</c:v>
                </c:pt>
                <c:pt idx="15545">
                  <c:v>8.4686310000000002</c:v>
                </c:pt>
                <c:pt idx="15546">
                  <c:v>8.4675460000000005</c:v>
                </c:pt>
                <c:pt idx="15547">
                  <c:v>8.4674549999999993</c:v>
                </c:pt>
                <c:pt idx="15548">
                  <c:v>8.4674429999999994</c:v>
                </c:pt>
                <c:pt idx="15549">
                  <c:v>8.466844</c:v>
                </c:pt>
                <c:pt idx="15550">
                  <c:v>8.4664249999999992</c:v>
                </c:pt>
                <c:pt idx="15551">
                  <c:v>8.466132</c:v>
                </c:pt>
                <c:pt idx="15552">
                  <c:v>8.4662570000000006</c:v>
                </c:pt>
                <c:pt idx="15553">
                  <c:v>8.4657549999999997</c:v>
                </c:pt>
                <c:pt idx="15554">
                  <c:v>8.4654290000000003</c:v>
                </c:pt>
                <c:pt idx="15555">
                  <c:v>8.4656160000000007</c:v>
                </c:pt>
                <c:pt idx="15556">
                  <c:v>8.4656579999999995</c:v>
                </c:pt>
                <c:pt idx="15557">
                  <c:v>8.4660460000000004</c:v>
                </c:pt>
                <c:pt idx="15558">
                  <c:v>8.4663430000000002</c:v>
                </c:pt>
                <c:pt idx="15559">
                  <c:v>8.466234</c:v>
                </c:pt>
                <c:pt idx="15560">
                  <c:v>8.4660589999999996</c:v>
                </c:pt>
                <c:pt idx="15561">
                  <c:v>8.4654279999999993</c:v>
                </c:pt>
                <c:pt idx="15562">
                  <c:v>8.4648699999999995</c:v>
                </c:pt>
                <c:pt idx="15563">
                  <c:v>8.4644270000000006</c:v>
                </c:pt>
                <c:pt idx="15564">
                  <c:v>8.4632400000000008</c:v>
                </c:pt>
                <c:pt idx="15565">
                  <c:v>8.4629399999999997</c:v>
                </c:pt>
                <c:pt idx="15566">
                  <c:v>8.4625889999999995</c:v>
                </c:pt>
                <c:pt idx="15567">
                  <c:v>8.4619169999999997</c:v>
                </c:pt>
                <c:pt idx="15568">
                  <c:v>8.4607410000000005</c:v>
                </c:pt>
                <c:pt idx="15569">
                  <c:v>8.4602219999999999</c:v>
                </c:pt>
                <c:pt idx="15570">
                  <c:v>8.4606680000000001</c:v>
                </c:pt>
                <c:pt idx="15571">
                  <c:v>8.4612079999999992</c:v>
                </c:pt>
                <c:pt idx="15572">
                  <c:v>8.4611909999999995</c:v>
                </c:pt>
                <c:pt idx="15573">
                  <c:v>8.4614770000000004</c:v>
                </c:pt>
                <c:pt idx="15574">
                  <c:v>8.4614340000000006</c:v>
                </c:pt>
                <c:pt idx="15575">
                  <c:v>8.4603370000000009</c:v>
                </c:pt>
                <c:pt idx="15576">
                  <c:v>8.4589829999999999</c:v>
                </c:pt>
                <c:pt idx="15577">
                  <c:v>8.4579780000000007</c:v>
                </c:pt>
                <c:pt idx="15578">
                  <c:v>8.456728</c:v>
                </c:pt>
                <c:pt idx="15579">
                  <c:v>8.4558219999999995</c:v>
                </c:pt>
                <c:pt idx="15580">
                  <c:v>8.4559560000000005</c:v>
                </c:pt>
                <c:pt idx="15581">
                  <c:v>8.4560870000000001</c:v>
                </c:pt>
                <c:pt idx="15582">
                  <c:v>8.4565149999999996</c:v>
                </c:pt>
                <c:pt idx="15583">
                  <c:v>8.4563830000000006</c:v>
                </c:pt>
                <c:pt idx="15584">
                  <c:v>8.4568630000000002</c:v>
                </c:pt>
                <c:pt idx="15585">
                  <c:v>8.4566149999999993</c:v>
                </c:pt>
                <c:pt idx="15586">
                  <c:v>8.4567560000000004</c:v>
                </c:pt>
                <c:pt idx="15587">
                  <c:v>8.4568329999999996</c:v>
                </c:pt>
                <c:pt idx="15588">
                  <c:v>8.4568390000000004</c:v>
                </c:pt>
                <c:pt idx="15589">
                  <c:v>8.4572660000000006</c:v>
                </c:pt>
                <c:pt idx="15590">
                  <c:v>8.4567669999999993</c:v>
                </c:pt>
                <c:pt idx="15591">
                  <c:v>8.456887</c:v>
                </c:pt>
                <c:pt idx="15592">
                  <c:v>8.4571369999999995</c:v>
                </c:pt>
                <c:pt idx="15593">
                  <c:v>8.4569220000000005</c:v>
                </c:pt>
                <c:pt idx="15594">
                  <c:v>8.4563600000000001</c:v>
                </c:pt>
                <c:pt idx="15595">
                  <c:v>8.4568200000000004</c:v>
                </c:pt>
                <c:pt idx="15596">
                  <c:v>8.4574870000000004</c:v>
                </c:pt>
                <c:pt idx="15597">
                  <c:v>8.4575999999999993</c:v>
                </c:pt>
                <c:pt idx="15598">
                  <c:v>8.4574929999999995</c:v>
                </c:pt>
                <c:pt idx="15599">
                  <c:v>8.4572649999999996</c:v>
                </c:pt>
                <c:pt idx="15600">
                  <c:v>8.4568940000000001</c:v>
                </c:pt>
                <c:pt idx="15601">
                  <c:v>8.4567610000000002</c:v>
                </c:pt>
                <c:pt idx="15602">
                  <c:v>8.4565560000000009</c:v>
                </c:pt>
                <c:pt idx="15603">
                  <c:v>8.4562840000000001</c:v>
                </c:pt>
                <c:pt idx="15604">
                  <c:v>8.4555349999999994</c:v>
                </c:pt>
                <c:pt idx="15605">
                  <c:v>8.4542210000000004</c:v>
                </c:pt>
                <c:pt idx="15606">
                  <c:v>8.4525380000000006</c:v>
                </c:pt>
                <c:pt idx="15607">
                  <c:v>8.4509000000000007</c:v>
                </c:pt>
                <c:pt idx="15608">
                  <c:v>8.4500869999999999</c:v>
                </c:pt>
                <c:pt idx="15609">
                  <c:v>8.4495799999999992</c:v>
                </c:pt>
                <c:pt idx="15610">
                  <c:v>8.4494500000000006</c:v>
                </c:pt>
                <c:pt idx="15611">
                  <c:v>8.4489820000000009</c:v>
                </c:pt>
                <c:pt idx="15612">
                  <c:v>8.4479769999999998</c:v>
                </c:pt>
                <c:pt idx="15613">
                  <c:v>8.4476250000000004</c:v>
                </c:pt>
                <c:pt idx="15614">
                  <c:v>8.4474509999999992</c:v>
                </c:pt>
                <c:pt idx="15615">
                  <c:v>8.4471930000000004</c:v>
                </c:pt>
                <c:pt idx="15616">
                  <c:v>8.4469220000000007</c:v>
                </c:pt>
                <c:pt idx="15617">
                  <c:v>8.4466210000000004</c:v>
                </c:pt>
                <c:pt idx="15618">
                  <c:v>8.4464799999999993</c:v>
                </c:pt>
                <c:pt idx="15619">
                  <c:v>8.4457529999999998</c:v>
                </c:pt>
                <c:pt idx="15620">
                  <c:v>8.4449310000000004</c:v>
                </c:pt>
                <c:pt idx="15621">
                  <c:v>8.4444599999999994</c:v>
                </c:pt>
                <c:pt idx="15622">
                  <c:v>8.443702</c:v>
                </c:pt>
                <c:pt idx="15623">
                  <c:v>8.4431670000000008</c:v>
                </c:pt>
                <c:pt idx="15624">
                  <c:v>8.4426869999999994</c:v>
                </c:pt>
                <c:pt idx="15625">
                  <c:v>8.4420369999999991</c:v>
                </c:pt>
                <c:pt idx="15626">
                  <c:v>8.4414639999999999</c:v>
                </c:pt>
                <c:pt idx="15627">
                  <c:v>8.4406269999999992</c:v>
                </c:pt>
                <c:pt idx="15628">
                  <c:v>8.4402270000000001</c:v>
                </c:pt>
                <c:pt idx="15629">
                  <c:v>8.4402840000000001</c:v>
                </c:pt>
                <c:pt idx="15630">
                  <c:v>8.4394310000000008</c:v>
                </c:pt>
                <c:pt idx="15631">
                  <c:v>8.4376130000000007</c:v>
                </c:pt>
                <c:pt idx="15632">
                  <c:v>8.4361870000000003</c:v>
                </c:pt>
                <c:pt idx="15633">
                  <c:v>8.4358350000000009</c:v>
                </c:pt>
                <c:pt idx="15634">
                  <c:v>8.4355969999999996</c:v>
                </c:pt>
                <c:pt idx="15635">
                  <c:v>8.4349120000000006</c:v>
                </c:pt>
                <c:pt idx="15636">
                  <c:v>8.4340489999999999</c:v>
                </c:pt>
                <c:pt idx="15637">
                  <c:v>8.4334860000000003</c:v>
                </c:pt>
                <c:pt idx="15638">
                  <c:v>8.4330999999999996</c:v>
                </c:pt>
                <c:pt idx="15639">
                  <c:v>8.432245</c:v>
                </c:pt>
                <c:pt idx="15640">
                  <c:v>8.4316390000000006</c:v>
                </c:pt>
                <c:pt idx="15641">
                  <c:v>8.4310139999999993</c:v>
                </c:pt>
                <c:pt idx="15642">
                  <c:v>8.4297029999999999</c:v>
                </c:pt>
                <c:pt idx="15643">
                  <c:v>8.4288109999999996</c:v>
                </c:pt>
                <c:pt idx="15644">
                  <c:v>8.4283350000000006</c:v>
                </c:pt>
                <c:pt idx="15645">
                  <c:v>8.427778</c:v>
                </c:pt>
                <c:pt idx="15646">
                  <c:v>8.4275769999999994</c:v>
                </c:pt>
                <c:pt idx="15647">
                  <c:v>8.4271200000000004</c:v>
                </c:pt>
                <c:pt idx="15648">
                  <c:v>8.4261540000000004</c:v>
                </c:pt>
                <c:pt idx="15649">
                  <c:v>8.4254200000000008</c:v>
                </c:pt>
                <c:pt idx="15650">
                  <c:v>8.4251880000000003</c:v>
                </c:pt>
                <c:pt idx="15651">
                  <c:v>8.4247099999999993</c:v>
                </c:pt>
                <c:pt idx="15652">
                  <c:v>8.4244319999999995</c:v>
                </c:pt>
                <c:pt idx="15653">
                  <c:v>8.4242050000000006</c:v>
                </c:pt>
                <c:pt idx="15654">
                  <c:v>8.4240119999999994</c:v>
                </c:pt>
                <c:pt idx="15655">
                  <c:v>8.4241919999999997</c:v>
                </c:pt>
                <c:pt idx="15656">
                  <c:v>8.4245169999999998</c:v>
                </c:pt>
                <c:pt idx="15657">
                  <c:v>8.4246739999999996</c:v>
                </c:pt>
                <c:pt idx="15658">
                  <c:v>8.4240119999999994</c:v>
                </c:pt>
                <c:pt idx="15659">
                  <c:v>8.4231099999999994</c:v>
                </c:pt>
                <c:pt idx="15660">
                  <c:v>8.4223269999999992</c:v>
                </c:pt>
                <c:pt idx="15661">
                  <c:v>8.4217239999999993</c:v>
                </c:pt>
                <c:pt idx="15662">
                  <c:v>8.4216119999999997</c:v>
                </c:pt>
                <c:pt idx="15663">
                  <c:v>8.4209949999999996</c:v>
                </c:pt>
                <c:pt idx="15664">
                  <c:v>8.4203519999999994</c:v>
                </c:pt>
                <c:pt idx="15665">
                  <c:v>8.4204709999999992</c:v>
                </c:pt>
                <c:pt idx="15666">
                  <c:v>8.4198059999999995</c:v>
                </c:pt>
                <c:pt idx="15667">
                  <c:v>8.4185189999999999</c:v>
                </c:pt>
                <c:pt idx="15668">
                  <c:v>8.4166760000000007</c:v>
                </c:pt>
                <c:pt idx="15669">
                  <c:v>8.4158530000000003</c:v>
                </c:pt>
                <c:pt idx="15670">
                  <c:v>8.4153090000000006</c:v>
                </c:pt>
                <c:pt idx="15671">
                  <c:v>8.4138000000000002</c:v>
                </c:pt>
                <c:pt idx="15672">
                  <c:v>8.4127899999999993</c:v>
                </c:pt>
                <c:pt idx="15673">
                  <c:v>8.4125099999999993</c:v>
                </c:pt>
                <c:pt idx="15674">
                  <c:v>8.4109020000000001</c:v>
                </c:pt>
                <c:pt idx="15675">
                  <c:v>8.4102390000000007</c:v>
                </c:pt>
                <c:pt idx="15676">
                  <c:v>8.4097430000000006</c:v>
                </c:pt>
                <c:pt idx="15677">
                  <c:v>8.4097609999999996</c:v>
                </c:pt>
                <c:pt idx="15678">
                  <c:v>8.4097600000000003</c:v>
                </c:pt>
                <c:pt idx="15679">
                  <c:v>8.4092629999999993</c:v>
                </c:pt>
                <c:pt idx="15680">
                  <c:v>8.4096510000000002</c:v>
                </c:pt>
                <c:pt idx="15681">
                  <c:v>8.4102750000000004</c:v>
                </c:pt>
                <c:pt idx="15682">
                  <c:v>8.4103820000000002</c:v>
                </c:pt>
                <c:pt idx="15683">
                  <c:v>8.4096170000000008</c:v>
                </c:pt>
                <c:pt idx="15684">
                  <c:v>8.4085929999999998</c:v>
                </c:pt>
                <c:pt idx="15685">
                  <c:v>8.4078920000000004</c:v>
                </c:pt>
                <c:pt idx="15686">
                  <c:v>8.4076649999999997</c:v>
                </c:pt>
                <c:pt idx="15687">
                  <c:v>8.4070590000000003</c:v>
                </c:pt>
                <c:pt idx="15688">
                  <c:v>8.4071470000000001</c:v>
                </c:pt>
                <c:pt idx="15689">
                  <c:v>8.4066559999999999</c:v>
                </c:pt>
                <c:pt idx="15690">
                  <c:v>8.4058279999999996</c:v>
                </c:pt>
                <c:pt idx="15691">
                  <c:v>8.4049560000000003</c:v>
                </c:pt>
                <c:pt idx="15692">
                  <c:v>8.4049150000000008</c:v>
                </c:pt>
                <c:pt idx="15693">
                  <c:v>8.4042290000000008</c:v>
                </c:pt>
                <c:pt idx="15694">
                  <c:v>8.4037690000000005</c:v>
                </c:pt>
                <c:pt idx="15695">
                  <c:v>8.4032140000000002</c:v>
                </c:pt>
                <c:pt idx="15696">
                  <c:v>8.4020259999999993</c:v>
                </c:pt>
                <c:pt idx="15697">
                  <c:v>8.4010010000000008</c:v>
                </c:pt>
                <c:pt idx="15698">
                  <c:v>8.4007349999999992</c:v>
                </c:pt>
                <c:pt idx="15699">
                  <c:v>8.4004510000000003</c:v>
                </c:pt>
                <c:pt idx="15700">
                  <c:v>8.3998050000000006</c:v>
                </c:pt>
                <c:pt idx="15701">
                  <c:v>8.3984199999999998</c:v>
                </c:pt>
                <c:pt idx="15702">
                  <c:v>8.3969120000000004</c:v>
                </c:pt>
                <c:pt idx="15703">
                  <c:v>8.3953089999999992</c:v>
                </c:pt>
                <c:pt idx="15704">
                  <c:v>8.3943770000000004</c:v>
                </c:pt>
                <c:pt idx="15705">
                  <c:v>8.3929310000000008</c:v>
                </c:pt>
                <c:pt idx="15706">
                  <c:v>8.3918769999999991</c:v>
                </c:pt>
                <c:pt idx="15707">
                  <c:v>8.391216</c:v>
                </c:pt>
                <c:pt idx="15708">
                  <c:v>8.391076</c:v>
                </c:pt>
                <c:pt idx="15709">
                  <c:v>8.3903510000000008</c:v>
                </c:pt>
                <c:pt idx="15710">
                  <c:v>8.3903649999999992</c:v>
                </c:pt>
                <c:pt idx="15711">
                  <c:v>8.3900970000000008</c:v>
                </c:pt>
                <c:pt idx="15712">
                  <c:v>8.3892729999999993</c:v>
                </c:pt>
                <c:pt idx="15713">
                  <c:v>8.3882530000000006</c:v>
                </c:pt>
                <c:pt idx="15714">
                  <c:v>8.3873859999999993</c:v>
                </c:pt>
                <c:pt idx="15715">
                  <c:v>8.3863029999999998</c:v>
                </c:pt>
                <c:pt idx="15716">
                  <c:v>8.3854749999999996</c:v>
                </c:pt>
                <c:pt idx="15717">
                  <c:v>8.3854780000000009</c:v>
                </c:pt>
                <c:pt idx="15718">
                  <c:v>8.3858610000000002</c:v>
                </c:pt>
                <c:pt idx="15719">
                  <c:v>8.386177</c:v>
                </c:pt>
                <c:pt idx="15720">
                  <c:v>8.3866409999999991</c:v>
                </c:pt>
                <c:pt idx="15721">
                  <c:v>8.3873750000000005</c:v>
                </c:pt>
                <c:pt idx="15722">
                  <c:v>8.3875480000000007</c:v>
                </c:pt>
                <c:pt idx="15723">
                  <c:v>8.3863880000000002</c:v>
                </c:pt>
                <c:pt idx="15724">
                  <c:v>8.386234</c:v>
                </c:pt>
                <c:pt idx="15725">
                  <c:v>8.3859969999999997</c:v>
                </c:pt>
                <c:pt idx="15726">
                  <c:v>8.3854480000000002</c:v>
                </c:pt>
                <c:pt idx="15727">
                  <c:v>8.3850899999999999</c:v>
                </c:pt>
                <c:pt idx="15728">
                  <c:v>8.3846740000000004</c:v>
                </c:pt>
                <c:pt idx="15729">
                  <c:v>8.3839520000000007</c:v>
                </c:pt>
                <c:pt idx="15730">
                  <c:v>8.3828469999999999</c:v>
                </c:pt>
                <c:pt idx="15731">
                  <c:v>8.381513</c:v>
                </c:pt>
                <c:pt idx="15732">
                  <c:v>8.3803169999999998</c:v>
                </c:pt>
                <c:pt idx="15733">
                  <c:v>8.3801480000000002</c:v>
                </c:pt>
                <c:pt idx="15734">
                  <c:v>8.3798379999999995</c:v>
                </c:pt>
                <c:pt idx="15735">
                  <c:v>8.3793919999999993</c:v>
                </c:pt>
                <c:pt idx="15736">
                  <c:v>8.3792390000000001</c:v>
                </c:pt>
                <c:pt idx="15737">
                  <c:v>8.3793419999999994</c:v>
                </c:pt>
                <c:pt idx="15738">
                  <c:v>8.3793579999999999</c:v>
                </c:pt>
                <c:pt idx="15739">
                  <c:v>8.3785430000000005</c:v>
                </c:pt>
                <c:pt idx="15740">
                  <c:v>8.3787599999999998</c:v>
                </c:pt>
                <c:pt idx="15741">
                  <c:v>8.378501</c:v>
                </c:pt>
                <c:pt idx="15742">
                  <c:v>8.3775189999999995</c:v>
                </c:pt>
                <c:pt idx="15743">
                  <c:v>8.3773719999999994</c:v>
                </c:pt>
                <c:pt idx="15744">
                  <c:v>8.3766440000000006</c:v>
                </c:pt>
                <c:pt idx="15745">
                  <c:v>8.3764760000000003</c:v>
                </c:pt>
                <c:pt idx="15746">
                  <c:v>8.3764760000000003</c:v>
                </c:pt>
                <c:pt idx="15747">
                  <c:v>8.376398</c:v>
                </c:pt>
                <c:pt idx="15748">
                  <c:v>8.3763939999999995</c:v>
                </c:pt>
                <c:pt idx="15749">
                  <c:v>8.3761779999999995</c:v>
                </c:pt>
                <c:pt idx="15750">
                  <c:v>8.3757420000000007</c:v>
                </c:pt>
                <c:pt idx="15751">
                  <c:v>8.3768989999999999</c:v>
                </c:pt>
                <c:pt idx="15752">
                  <c:v>8.3776019999999995</c:v>
                </c:pt>
                <c:pt idx="15753">
                  <c:v>8.3771760000000004</c:v>
                </c:pt>
                <c:pt idx="15754">
                  <c:v>8.3763810000000003</c:v>
                </c:pt>
                <c:pt idx="15755">
                  <c:v>8.3759080000000008</c:v>
                </c:pt>
                <c:pt idx="15756">
                  <c:v>8.3755019999999991</c:v>
                </c:pt>
                <c:pt idx="15757">
                  <c:v>8.3753100000000007</c:v>
                </c:pt>
                <c:pt idx="15758">
                  <c:v>8.3732249999999997</c:v>
                </c:pt>
                <c:pt idx="15759">
                  <c:v>8.371772</c:v>
                </c:pt>
                <c:pt idx="15760">
                  <c:v>8.3704049999999999</c:v>
                </c:pt>
                <c:pt idx="15761">
                  <c:v>8.3682940000000006</c:v>
                </c:pt>
                <c:pt idx="15762">
                  <c:v>8.3677729999999997</c:v>
                </c:pt>
                <c:pt idx="15763">
                  <c:v>8.3674590000000002</c:v>
                </c:pt>
                <c:pt idx="15764">
                  <c:v>8.3665029999999998</c:v>
                </c:pt>
                <c:pt idx="15765">
                  <c:v>8.3653689999999994</c:v>
                </c:pt>
                <c:pt idx="15766">
                  <c:v>8.3652359999999994</c:v>
                </c:pt>
                <c:pt idx="15767">
                  <c:v>8.3645239999999994</c:v>
                </c:pt>
                <c:pt idx="15768">
                  <c:v>8.3640170000000005</c:v>
                </c:pt>
                <c:pt idx="15769">
                  <c:v>8.3626079999999998</c:v>
                </c:pt>
                <c:pt idx="15770">
                  <c:v>8.361084</c:v>
                </c:pt>
                <c:pt idx="15771">
                  <c:v>8.3589570000000002</c:v>
                </c:pt>
                <c:pt idx="15772">
                  <c:v>8.3577089999999998</c:v>
                </c:pt>
                <c:pt idx="15773">
                  <c:v>8.3566730000000007</c:v>
                </c:pt>
                <c:pt idx="15774">
                  <c:v>8.3552389999999992</c:v>
                </c:pt>
                <c:pt idx="15775">
                  <c:v>8.3545210000000001</c:v>
                </c:pt>
                <c:pt idx="15776">
                  <c:v>8.3539530000000006</c:v>
                </c:pt>
                <c:pt idx="15777">
                  <c:v>8.3527920000000009</c:v>
                </c:pt>
                <c:pt idx="15778">
                  <c:v>8.3521389999999993</c:v>
                </c:pt>
                <c:pt idx="15779">
                  <c:v>8.3513859999999998</c:v>
                </c:pt>
                <c:pt idx="15780">
                  <c:v>8.3504179999999995</c:v>
                </c:pt>
                <c:pt idx="15781">
                  <c:v>8.3500510000000006</c:v>
                </c:pt>
                <c:pt idx="15782">
                  <c:v>8.3491070000000001</c:v>
                </c:pt>
                <c:pt idx="15783">
                  <c:v>8.3470340000000007</c:v>
                </c:pt>
                <c:pt idx="15784">
                  <c:v>8.3455130000000004</c:v>
                </c:pt>
                <c:pt idx="15785">
                  <c:v>8.3449550000000006</c:v>
                </c:pt>
                <c:pt idx="15786">
                  <c:v>8.3444870000000009</c:v>
                </c:pt>
                <c:pt idx="15787">
                  <c:v>8.3435579999999998</c:v>
                </c:pt>
                <c:pt idx="15788">
                  <c:v>8.3414900000000003</c:v>
                </c:pt>
                <c:pt idx="15789">
                  <c:v>8.3399699999999992</c:v>
                </c:pt>
                <c:pt idx="15790">
                  <c:v>8.3382950000000005</c:v>
                </c:pt>
                <c:pt idx="15791">
                  <c:v>8.3368490000000008</c:v>
                </c:pt>
                <c:pt idx="15792">
                  <c:v>8.3356379999999994</c:v>
                </c:pt>
                <c:pt idx="15793">
                  <c:v>8.3340499999999995</c:v>
                </c:pt>
                <c:pt idx="15794">
                  <c:v>8.3321389999999997</c:v>
                </c:pt>
                <c:pt idx="15795">
                  <c:v>8.3298389999999998</c:v>
                </c:pt>
                <c:pt idx="15796">
                  <c:v>8.3278320000000008</c:v>
                </c:pt>
                <c:pt idx="15797">
                  <c:v>8.3267279999999992</c:v>
                </c:pt>
                <c:pt idx="15798">
                  <c:v>8.3247789999999995</c:v>
                </c:pt>
                <c:pt idx="15799">
                  <c:v>8.3234999999999992</c:v>
                </c:pt>
                <c:pt idx="15800">
                  <c:v>8.3225979999999993</c:v>
                </c:pt>
                <c:pt idx="15801">
                  <c:v>8.320589</c:v>
                </c:pt>
                <c:pt idx="15802">
                  <c:v>8.319286</c:v>
                </c:pt>
                <c:pt idx="15803">
                  <c:v>8.3186119999999999</c:v>
                </c:pt>
                <c:pt idx="15804">
                  <c:v>8.3176140000000007</c:v>
                </c:pt>
                <c:pt idx="15805">
                  <c:v>8.3169799999999992</c:v>
                </c:pt>
                <c:pt idx="15806">
                  <c:v>8.3162719999999997</c:v>
                </c:pt>
                <c:pt idx="15807">
                  <c:v>8.3149599999999992</c:v>
                </c:pt>
                <c:pt idx="15808">
                  <c:v>8.3145969999999991</c:v>
                </c:pt>
                <c:pt idx="15809">
                  <c:v>8.3141920000000002</c:v>
                </c:pt>
                <c:pt idx="15810">
                  <c:v>8.3142510000000005</c:v>
                </c:pt>
                <c:pt idx="15811">
                  <c:v>8.3143840000000004</c:v>
                </c:pt>
                <c:pt idx="15812">
                  <c:v>8.3134840000000008</c:v>
                </c:pt>
                <c:pt idx="15813">
                  <c:v>8.3127169999999992</c:v>
                </c:pt>
                <c:pt idx="15814">
                  <c:v>8.3119379999999996</c:v>
                </c:pt>
                <c:pt idx="15815">
                  <c:v>8.3111219999999992</c:v>
                </c:pt>
                <c:pt idx="15816">
                  <c:v>8.3098860000000005</c:v>
                </c:pt>
                <c:pt idx="15817">
                  <c:v>8.3081139999999998</c:v>
                </c:pt>
                <c:pt idx="15818">
                  <c:v>8.3059200000000004</c:v>
                </c:pt>
                <c:pt idx="15819">
                  <c:v>8.3049199999999992</c:v>
                </c:pt>
                <c:pt idx="15820">
                  <c:v>8.3035270000000008</c:v>
                </c:pt>
                <c:pt idx="15821">
                  <c:v>8.3030609999999996</c:v>
                </c:pt>
                <c:pt idx="15822">
                  <c:v>8.3015059999999998</c:v>
                </c:pt>
                <c:pt idx="15823">
                  <c:v>8.301069</c:v>
                </c:pt>
                <c:pt idx="15824">
                  <c:v>8.3003579999999992</c:v>
                </c:pt>
                <c:pt idx="15825">
                  <c:v>8.2990659999999998</c:v>
                </c:pt>
                <c:pt idx="15826">
                  <c:v>8.2977709999999991</c:v>
                </c:pt>
                <c:pt idx="15827">
                  <c:v>8.2966709999999999</c:v>
                </c:pt>
                <c:pt idx="15828">
                  <c:v>8.2950959999999991</c:v>
                </c:pt>
                <c:pt idx="15829">
                  <c:v>8.2939369999999997</c:v>
                </c:pt>
                <c:pt idx="15830">
                  <c:v>8.2929650000000006</c:v>
                </c:pt>
                <c:pt idx="15831">
                  <c:v>8.2909140000000008</c:v>
                </c:pt>
                <c:pt idx="15832">
                  <c:v>8.2900799999999997</c:v>
                </c:pt>
                <c:pt idx="15833">
                  <c:v>8.289612</c:v>
                </c:pt>
                <c:pt idx="15834">
                  <c:v>8.2884960000000003</c:v>
                </c:pt>
                <c:pt idx="15835">
                  <c:v>8.2864959999999996</c:v>
                </c:pt>
                <c:pt idx="15836">
                  <c:v>8.285247</c:v>
                </c:pt>
                <c:pt idx="15837">
                  <c:v>8.2837259999999997</c:v>
                </c:pt>
                <c:pt idx="15838">
                  <c:v>8.2828140000000001</c:v>
                </c:pt>
                <c:pt idx="15839">
                  <c:v>8.2826629999999994</c:v>
                </c:pt>
                <c:pt idx="15840">
                  <c:v>8.2819389999999995</c:v>
                </c:pt>
                <c:pt idx="15841">
                  <c:v>8.2808650000000004</c:v>
                </c:pt>
                <c:pt idx="15842">
                  <c:v>8.2798529999999992</c:v>
                </c:pt>
                <c:pt idx="15843">
                  <c:v>8.2789009999999994</c:v>
                </c:pt>
                <c:pt idx="15844">
                  <c:v>8.2785010000000003</c:v>
                </c:pt>
                <c:pt idx="15845">
                  <c:v>8.2785930000000008</c:v>
                </c:pt>
                <c:pt idx="15846">
                  <c:v>8.2788050000000002</c:v>
                </c:pt>
                <c:pt idx="15847">
                  <c:v>8.2777709999999995</c:v>
                </c:pt>
                <c:pt idx="15848">
                  <c:v>8.2769379999999995</c:v>
                </c:pt>
                <c:pt idx="15849">
                  <c:v>8.2750070000000004</c:v>
                </c:pt>
                <c:pt idx="15850">
                  <c:v>8.2728649999999995</c:v>
                </c:pt>
                <c:pt idx="15851">
                  <c:v>8.2714510000000008</c:v>
                </c:pt>
                <c:pt idx="15852">
                  <c:v>8.2696740000000002</c:v>
                </c:pt>
                <c:pt idx="15853">
                  <c:v>8.2679449999999992</c:v>
                </c:pt>
                <c:pt idx="15854">
                  <c:v>8.2662890000000004</c:v>
                </c:pt>
                <c:pt idx="15855">
                  <c:v>8.2648279999999996</c:v>
                </c:pt>
                <c:pt idx="15856">
                  <c:v>8.2631119999999996</c:v>
                </c:pt>
                <c:pt idx="15857">
                  <c:v>8.2614900000000002</c:v>
                </c:pt>
                <c:pt idx="15858">
                  <c:v>8.2599350000000005</c:v>
                </c:pt>
                <c:pt idx="15859">
                  <c:v>8.2581769999999999</c:v>
                </c:pt>
                <c:pt idx="15860">
                  <c:v>8.2562010000000008</c:v>
                </c:pt>
                <c:pt idx="15861">
                  <c:v>8.2541239999999991</c:v>
                </c:pt>
                <c:pt idx="15862">
                  <c:v>8.2523470000000003</c:v>
                </c:pt>
                <c:pt idx="15863">
                  <c:v>8.2504019999999993</c:v>
                </c:pt>
                <c:pt idx="15864">
                  <c:v>8.2485800000000005</c:v>
                </c:pt>
                <c:pt idx="15865">
                  <c:v>8.2476310000000002</c:v>
                </c:pt>
                <c:pt idx="15866">
                  <c:v>8.2462219999999995</c:v>
                </c:pt>
                <c:pt idx="15867">
                  <c:v>8.2447710000000001</c:v>
                </c:pt>
                <c:pt idx="15868">
                  <c:v>8.2442039999999999</c:v>
                </c:pt>
                <c:pt idx="15869">
                  <c:v>8.2433420000000002</c:v>
                </c:pt>
                <c:pt idx="15870">
                  <c:v>8.2421520000000008</c:v>
                </c:pt>
                <c:pt idx="15871">
                  <c:v>8.2407120000000003</c:v>
                </c:pt>
                <c:pt idx="15872">
                  <c:v>8.2394160000000003</c:v>
                </c:pt>
                <c:pt idx="15873">
                  <c:v>8.2378169999999997</c:v>
                </c:pt>
                <c:pt idx="15874">
                  <c:v>8.2365250000000003</c:v>
                </c:pt>
                <c:pt idx="15875">
                  <c:v>8.2356390000000008</c:v>
                </c:pt>
                <c:pt idx="15876">
                  <c:v>8.2343259999999994</c:v>
                </c:pt>
                <c:pt idx="15877">
                  <c:v>8.2326169999999994</c:v>
                </c:pt>
                <c:pt idx="15878">
                  <c:v>8.2308559999999993</c:v>
                </c:pt>
                <c:pt idx="15879">
                  <c:v>8.2290960000000002</c:v>
                </c:pt>
                <c:pt idx="15880">
                  <c:v>8.2271640000000001</c:v>
                </c:pt>
                <c:pt idx="15881">
                  <c:v>8.2256640000000001</c:v>
                </c:pt>
                <c:pt idx="15882">
                  <c:v>8.2238670000000003</c:v>
                </c:pt>
                <c:pt idx="15883">
                  <c:v>8.2215019999999992</c:v>
                </c:pt>
                <c:pt idx="15884">
                  <c:v>8.2193319999999996</c:v>
                </c:pt>
                <c:pt idx="15885">
                  <c:v>8.2181119999999996</c:v>
                </c:pt>
                <c:pt idx="15886">
                  <c:v>8.2162839999999999</c:v>
                </c:pt>
                <c:pt idx="15887">
                  <c:v>8.2141500000000001</c:v>
                </c:pt>
                <c:pt idx="15888">
                  <c:v>8.211487</c:v>
                </c:pt>
                <c:pt idx="15889">
                  <c:v>8.207948</c:v>
                </c:pt>
                <c:pt idx="15890">
                  <c:v>8.2051309999999997</c:v>
                </c:pt>
                <c:pt idx="15891">
                  <c:v>8.2030689999999993</c:v>
                </c:pt>
                <c:pt idx="15892">
                  <c:v>8.2007180000000002</c:v>
                </c:pt>
                <c:pt idx="15893">
                  <c:v>8.1988520000000005</c:v>
                </c:pt>
                <c:pt idx="15894">
                  <c:v>8.1973610000000008</c:v>
                </c:pt>
                <c:pt idx="15895">
                  <c:v>8.1957529999999998</c:v>
                </c:pt>
                <c:pt idx="15896">
                  <c:v>8.1935579999999995</c:v>
                </c:pt>
                <c:pt idx="15897">
                  <c:v>8.1911919999999991</c:v>
                </c:pt>
                <c:pt idx="15898">
                  <c:v>8.1889289999999999</c:v>
                </c:pt>
                <c:pt idx="15899">
                  <c:v>8.1872310000000006</c:v>
                </c:pt>
                <c:pt idx="15900">
                  <c:v>8.1857129999999998</c:v>
                </c:pt>
                <c:pt idx="15901">
                  <c:v>8.1840240000000009</c:v>
                </c:pt>
                <c:pt idx="15902">
                  <c:v>8.1819930000000003</c:v>
                </c:pt>
                <c:pt idx="15903">
                  <c:v>8.1800960000000007</c:v>
                </c:pt>
                <c:pt idx="15904">
                  <c:v>8.1780100000000004</c:v>
                </c:pt>
                <c:pt idx="15905">
                  <c:v>8.1761199999999992</c:v>
                </c:pt>
                <c:pt idx="15906">
                  <c:v>8.1743550000000003</c:v>
                </c:pt>
                <c:pt idx="15907">
                  <c:v>8.1721330000000005</c:v>
                </c:pt>
                <c:pt idx="15908">
                  <c:v>8.1692300000000007</c:v>
                </c:pt>
                <c:pt idx="15909">
                  <c:v>8.1673170000000006</c:v>
                </c:pt>
                <c:pt idx="15910">
                  <c:v>8.1653339999999996</c:v>
                </c:pt>
                <c:pt idx="15911">
                  <c:v>8.1635869999999997</c:v>
                </c:pt>
                <c:pt idx="15912">
                  <c:v>8.161994</c:v>
                </c:pt>
                <c:pt idx="15913">
                  <c:v>8.1597449999999991</c:v>
                </c:pt>
                <c:pt idx="15914">
                  <c:v>8.1573170000000008</c:v>
                </c:pt>
                <c:pt idx="15915">
                  <c:v>8.1540700000000008</c:v>
                </c:pt>
                <c:pt idx="15916">
                  <c:v>8.1515520000000006</c:v>
                </c:pt>
                <c:pt idx="15917">
                  <c:v>8.1497759999999992</c:v>
                </c:pt>
                <c:pt idx="15918">
                  <c:v>8.1477900000000005</c:v>
                </c:pt>
                <c:pt idx="15919">
                  <c:v>8.1452399999999994</c:v>
                </c:pt>
                <c:pt idx="15920">
                  <c:v>8.1423319999999997</c:v>
                </c:pt>
                <c:pt idx="15921">
                  <c:v>8.1395990000000005</c:v>
                </c:pt>
                <c:pt idx="15922">
                  <c:v>8.1361240000000006</c:v>
                </c:pt>
                <c:pt idx="15923">
                  <c:v>8.1326619999999998</c:v>
                </c:pt>
                <c:pt idx="15924">
                  <c:v>8.1302869999999992</c:v>
                </c:pt>
                <c:pt idx="15925">
                  <c:v>8.1276630000000001</c:v>
                </c:pt>
                <c:pt idx="15926">
                  <c:v>8.1251429999999996</c:v>
                </c:pt>
                <c:pt idx="15927">
                  <c:v>8.1223759999999992</c:v>
                </c:pt>
                <c:pt idx="15928">
                  <c:v>8.1199370000000002</c:v>
                </c:pt>
                <c:pt idx="15929">
                  <c:v>8.1174680000000006</c:v>
                </c:pt>
                <c:pt idx="15930">
                  <c:v>8.1149360000000001</c:v>
                </c:pt>
                <c:pt idx="15931">
                  <c:v>8.112228</c:v>
                </c:pt>
                <c:pt idx="15932">
                  <c:v>8.1101080000000003</c:v>
                </c:pt>
                <c:pt idx="15933">
                  <c:v>8.1080609999999993</c:v>
                </c:pt>
                <c:pt idx="15934">
                  <c:v>8.1057260000000007</c:v>
                </c:pt>
                <c:pt idx="15935">
                  <c:v>8.102843</c:v>
                </c:pt>
                <c:pt idx="15936">
                  <c:v>8.1000169999999994</c:v>
                </c:pt>
                <c:pt idx="15937">
                  <c:v>8.0976210000000002</c:v>
                </c:pt>
                <c:pt idx="15938">
                  <c:v>8.0951880000000003</c:v>
                </c:pt>
                <c:pt idx="15939">
                  <c:v>8.0928540000000009</c:v>
                </c:pt>
                <c:pt idx="15940">
                  <c:v>8.0897459999999999</c:v>
                </c:pt>
                <c:pt idx="15941">
                  <c:v>8.0869459999999993</c:v>
                </c:pt>
                <c:pt idx="15942">
                  <c:v>8.0842810000000007</c:v>
                </c:pt>
                <c:pt idx="15943">
                  <c:v>8.0808119999999999</c:v>
                </c:pt>
                <c:pt idx="15944">
                  <c:v>8.0770619999999997</c:v>
                </c:pt>
                <c:pt idx="15945">
                  <c:v>8.0729679999999995</c:v>
                </c:pt>
                <c:pt idx="15946">
                  <c:v>8.0697030000000005</c:v>
                </c:pt>
                <c:pt idx="15947">
                  <c:v>8.0665969999999998</c:v>
                </c:pt>
                <c:pt idx="15948">
                  <c:v>8.0635080000000006</c:v>
                </c:pt>
                <c:pt idx="15949">
                  <c:v>8.06067</c:v>
                </c:pt>
                <c:pt idx="15950">
                  <c:v>8.0573080000000008</c:v>
                </c:pt>
                <c:pt idx="15951">
                  <c:v>8.0540199999999995</c:v>
                </c:pt>
                <c:pt idx="15952">
                  <c:v>8.0509609999999991</c:v>
                </c:pt>
                <c:pt idx="15953">
                  <c:v>8.0479599999999998</c:v>
                </c:pt>
                <c:pt idx="15954">
                  <c:v>8.0448900000000005</c:v>
                </c:pt>
                <c:pt idx="15955">
                  <c:v>8.0419239999999999</c:v>
                </c:pt>
                <c:pt idx="15956">
                  <c:v>8.0386620000000004</c:v>
                </c:pt>
                <c:pt idx="15957">
                  <c:v>8.0363659999999992</c:v>
                </c:pt>
                <c:pt idx="15958">
                  <c:v>8.0340439999999997</c:v>
                </c:pt>
                <c:pt idx="15959">
                  <c:v>8.0312599999999996</c:v>
                </c:pt>
                <c:pt idx="15960">
                  <c:v>8.0275739999999995</c:v>
                </c:pt>
                <c:pt idx="15961">
                  <c:v>8.0236669999999997</c:v>
                </c:pt>
                <c:pt idx="15962">
                  <c:v>8.0197299999999991</c:v>
                </c:pt>
                <c:pt idx="15963">
                  <c:v>8.0166229999999992</c:v>
                </c:pt>
                <c:pt idx="15964">
                  <c:v>8.0134650000000001</c:v>
                </c:pt>
                <c:pt idx="15965">
                  <c:v>8.0107959999999991</c:v>
                </c:pt>
                <c:pt idx="15966">
                  <c:v>8.0080270000000002</c:v>
                </c:pt>
                <c:pt idx="15967">
                  <c:v>8.0041689999999992</c:v>
                </c:pt>
                <c:pt idx="15968">
                  <c:v>7.9999039999999999</c:v>
                </c:pt>
                <c:pt idx="15969">
                  <c:v>7.9955559999999997</c:v>
                </c:pt>
                <c:pt idx="15970">
                  <c:v>7.9914540000000001</c:v>
                </c:pt>
                <c:pt idx="15971">
                  <c:v>7.9879790000000002</c:v>
                </c:pt>
                <c:pt idx="15972">
                  <c:v>7.9845389999999998</c:v>
                </c:pt>
                <c:pt idx="15973">
                  <c:v>7.9810910000000002</c:v>
                </c:pt>
                <c:pt idx="15974">
                  <c:v>7.9775429999999998</c:v>
                </c:pt>
                <c:pt idx="15975">
                  <c:v>7.9729700000000001</c:v>
                </c:pt>
                <c:pt idx="15976">
                  <c:v>7.9680569999999999</c:v>
                </c:pt>
                <c:pt idx="15977">
                  <c:v>7.9638150000000003</c:v>
                </c:pt>
                <c:pt idx="15978">
                  <c:v>7.9593639999999999</c:v>
                </c:pt>
                <c:pt idx="15979">
                  <c:v>7.9552659999999999</c:v>
                </c:pt>
                <c:pt idx="15980">
                  <c:v>7.9516309999999999</c:v>
                </c:pt>
                <c:pt idx="15981">
                  <c:v>7.9482799999999996</c:v>
                </c:pt>
                <c:pt idx="15982">
                  <c:v>7.9447799999999997</c:v>
                </c:pt>
                <c:pt idx="15983">
                  <c:v>7.9409850000000004</c:v>
                </c:pt>
                <c:pt idx="15984">
                  <c:v>7.9380899999999999</c:v>
                </c:pt>
                <c:pt idx="15985">
                  <c:v>7.9348210000000003</c:v>
                </c:pt>
                <c:pt idx="15986">
                  <c:v>7.9310299999999998</c:v>
                </c:pt>
                <c:pt idx="15987">
                  <c:v>7.9258459999999999</c:v>
                </c:pt>
                <c:pt idx="15988">
                  <c:v>7.9222619999999999</c:v>
                </c:pt>
                <c:pt idx="15989">
                  <c:v>7.9191370000000001</c:v>
                </c:pt>
                <c:pt idx="15990">
                  <c:v>7.9167690000000004</c:v>
                </c:pt>
                <c:pt idx="15991">
                  <c:v>7.9143369999999997</c:v>
                </c:pt>
                <c:pt idx="15992">
                  <c:v>7.9102709999999998</c:v>
                </c:pt>
                <c:pt idx="15993">
                  <c:v>7.9072050000000003</c:v>
                </c:pt>
                <c:pt idx="15994">
                  <c:v>7.9038009999999996</c:v>
                </c:pt>
                <c:pt idx="15995">
                  <c:v>7.9008479999999999</c:v>
                </c:pt>
                <c:pt idx="15996">
                  <c:v>7.896871</c:v>
                </c:pt>
                <c:pt idx="15997">
                  <c:v>7.8938949999999997</c:v>
                </c:pt>
                <c:pt idx="15998">
                  <c:v>7.8908050000000003</c:v>
                </c:pt>
                <c:pt idx="15999">
                  <c:v>7.8881560000000004</c:v>
                </c:pt>
                <c:pt idx="16000">
                  <c:v>7.8854040000000003</c:v>
                </c:pt>
                <c:pt idx="16001">
                  <c:v>7.8812470000000001</c:v>
                </c:pt>
                <c:pt idx="16002">
                  <c:v>7.8770670000000003</c:v>
                </c:pt>
                <c:pt idx="16003">
                  <c:v>7.8727939999999998</c:v>
                </c:pt>
                <c:pt idx="16004">
                  <c:v>7.8694980000000001</c:v>
                </c:pt>
                <c:pt idx="16005">
                  <c:v>7.8653060000000004</c:v>
                </c:pt>
                <c:pt idx="16006">
                  <c:v>7.8616570000000001</c:v>
                </c:pt>
                <c:pt idx="16007">
                  <c:v>7.8576009999999998</c:v>
                </c:pt>
                <c:pt idx="16008">
                  <c:v>7.853167</c:v>
                </c:pt>
                <c:pt idx="16009">
                  <c:v>7.8483900000000002</c:v>
                </c:pt>
                <c:pt idx="16010">
                  <c:v>7.8437479999999997</c:v>
                </c:pt>
                <c:pt idx="16011">
                  <c:v>7.8395960000000002</c:v>
                </c:pt>
                <c:pt idx="16012">
                  <c:v>7.8357679999999998</c:v>
                </c:pt>
                <c:pt idx="16013">
                  <c:v>7.8309040000000003</c:v>
                </c:pt>
                <c:pt idx="16014">
                  <c:v>7.8271160000000002</c:v>
                </c:pt>
                <c:pt idx="16015">
                  <c:v>7.8232670000000004</c:v>
                </c:pt>
                <c:pt idx="16016">
                  <c:v>7.8197380000000001</c:v>
                </c:pt>
                <c:pt idx="16017">
                  <c:v>7.8165969999999998</c:v>
                </c:pt>
                <c:pt idx="16018">
                  <c:v>7.8125910000000003</c:v>
                </c:pt>
                <c:pt idx="16019">
                  <c:v>7.8091280000000003</c:v>
                </c:pt>
                <c:pt idx="16020">
                  <c:v>7.8064739999999997</c:v>
                </c:pt>
                <c:pt idx="16021">
                  <c:v>7.8029310000000001</c:v>
                </c:pt>
                <c:pt idx="16022">
                  <c:v>7.7992939999999997</c:v>
                </c:pt>
                <c:pt idx="16023">
                  <c:v>7.7965669999999996</c:v>
                </c:pt>
                <c:pt idx="16024">
                  <c:v>7.7927160000000004</c:v>
                </c:pt>
                <c:pt idx="16025">
                  <c:v>7.7900229999999997</c:v>
                </c:pt>
                <c:pt idx="16026">
                  <c:v>7.7869729999999997</c:v>
                </c:pt>
                <c:pt idx="16027">
                  <c:v>7.7833170000000003</c:v>
                </c:pt>
                <c:pt idx="16028">
                  <c:v>7.779979</c:v>
                </c:pt>
                <c:pt idx="16029">
                  <c:v>7.7761810000000002</c:v>
                </c:pt>
                <c:pt idx="16030">
                  <c:v>7.7714449999999999</c:v>
                </c:pt>
                <c:pt idx="16031">
                  <c:v>7.7672059999999998</c:v>
                </c:pt>
                <c:pt idx="16032">
                  <c:v>7.7630689999999998</c:v>
                </c:pt>
                <c:pt idx="16033">
                  <c:v>7.7586779999999997</c:v>
                </c:pt>
                <c:pt idx="16034">
                  <c:v>7.7537649999999996</c:v>
                </c:pt>
                <c:pt idx="16035">
                  <c:v>7.7493290000000004</c:v>
                </c:pt>
                <c:pt idx="16036">
                  <c:v>7.7450190000000001</c:v>
                </c:pt>
                <c:pt idx="16037">
                  <c:v>7.7415200000000004</c:v>
                </c:pt>
                <c:pt idx="16038">
                  <c:v>7.7369370000000002</c:v>
                </c:pt>
                <c:pt idx="16039">
                  <c:v>7.7318720000000001</c:v>
                </c:pt>
                <c:pt idx="16040">
                  <c:v>7.7267289999999997</c:v>
                </c:pt>
                <c:pt idx="16041">
                  <c:v>7.7213139999999996</c:v>
                </c:pt>
                <c:pt idx="16042">
                  <c:v>7.7176689999999999</c:v>
                </c:pt>
                <c:pt idx="16043">
                  <c:v>7.7145460000000003</c:v>
                </c:pt>
                <c:pt idx="16044">
                  <c:v>7.7099570000000002</c:v>
                </c:pt>
                <c:pt idx="16045">
                  <c:v>7.7062330000000001</c:v>
                </c:pt>
                <c:pt idx="16046">
                  <c:v>7.7022370000000002</c:v>
                </c:pt>
                <c:pt idx="16047">
                  <c:v>7.6975179999999996</c:v>
                </c:pt>
                <c:pt idx="16048">
                  <c:v>7.6923469999999998</c:v>
                </c:pt>
                <c:pt idx="16049">
                  <c:v>7.6867289999999997</c:v>
                </c:pt>
                <c:pt idx="16050">
                  <c:v>7.6807670000000003</c:v>
                </c:pt>
                <c:pt idx="16051">
                  <c:v>7.6764039999999998</c:v>
                </c:pt>
                <c:pt idx="16052">
                  <c:v>7.6720259999999998</c:v>
                </c:pt>
                <c:pt idx="16053">
                  <c:v>7.6667610000000002</c:v>
                </c:pt>
                <c:pt idx="16054">
                  <c:v>7.6619390000000003</c:v>
                </c:pt>
                <c:pt idx="16055">
                  <c:v>7.6570689999999999</c:v>
                </c:pt>
                <c:pt idx="16056">
                  <c:v>7.6517210000000002</c:v>
                </c:pt>
                <c:pt idx="16057">
                  <c:v>7.6466539999999998</c:v>
                </c:pt>
                <c:pt idx="16058">
                  <c:v>7.6422410000000003</c:v>
                </c:pt>
                <c:pt idx="16059">
                  <c:v>7.6383159999999997</c:v>
                </c:pt>
                <c:pt idx="16060">
                  <c:v>7.6353499999999999</c:v>
                </c:pt>
                <c:pt idx="16061">
                  <c:v>7.6318429999999999</c:v>
                </c:pt>
                <c:pt idx="16062">
                  <c:v>7.6270579999999999</c:v>
                </c:pt>
                <c:pt idx="16063">
                  <c:v>7.6226050000000001</c:v>
                </c:pt>
                <c:pt idx="16064">
                  <c:v>7.6185429999999998</c:v>
                </c:pt>
                <c:pt idx="16065">
                  <c:v>7.6140169999999996</c:v>
                </c:pt>
                <c:pt idx="16066">
                  <c:v>7.6093460000000004</c:v>
                </c:pt>
                <c:pt idx="16067">
                  <c:v>7.6032830000000002</c:v>
                </c:pt>
                <c:pt idx="16068">
                  <c:v>7.5983679999999998</c:v>
                </c:pt>
                <c:pt idx="16069">
                  <c:v>7.594589</c:v>
                </c:pt>
                <c:pt idx="16070">
                  <c:v>7.5896239999999997</c:v>
                </c:pt>
                <c:pt idx="16071">
                  <c:v>7.5847340000000001</c:v>
                </c:pt>
                <c:pt idx="16072">
                  <c:v>7.5800299999999998</c:v>
                </c:pt>
                <c:pt idx="16073">
                  <c:v>7.5758700000000001</c:v>
                </c:pt>
                <c:pt idx="16074">
                  <c:v>7.5706090000000001</c:v>
                </c:pt>
                <c:pt idx="16075">
                  <c:v>7.5649420000000003</c:v>
                </c:pt>
                <c:pt idx="16076">
                  <c:v>7.5606989999999996</c:v>
                </c:pt>
                <c:pt idx="16077">
                  <c:v>7.5565920000000002</c:v>
                </c:pt>
                <c:pt idx="16078">
                  <c:v>7.5526350000000004</c:v>
                </c:pt>
                <c:pt idx="16079">
                  <c:v>7.5479690000000002</c:v>
                </c:pt>
                <c:pt idx="16080">
                  <c:v>7.5441960000000003</c:v>
                </c:pt>
                <c:pt idx="16081">
                  <c:v>7.5400929999999997</c:v>
                </c:pt>
                <c:pt idx="16082">
                  <c:v>7.5357060000000002</c:v>
                </c:pt>
                <c:pt idx="16083">
                  <c:v>7.5322630000000004</c:v>
                </c:pt>
                <c:pt idx="16084">
                  <c:v>7.5281349999999998</c:v>
                </c:pt>
                <c:pt idx="16085">
                  <c:v>7.5238849999999999</c:v>
                </c:pt>
                <c:pt idx="16086">
                  <c:v>7.5189969999999997</c:v>
                </c:pt>
                <c:pt idx="16087">
                  <c:v>7.5141429999999998</c:v>
                </c:pt>
                <c:pt idx="16088">
                  <c:v>7.5102440000000001</c:v>
                </c:pt>
                <c:pt idx="16089">
                  <c:v>7.5065660000000003</c:v>
                </c:pt>
                <c:pt idx="16090">
                  <c:v>7.5021509999999996</c:v>
                </c:pt>
                <c:pt idx="16091">
                  <c:v>7.4983740000000001</c:v>
                </c:pt>
                <c:pt idx="16092">
                  <c:v>7.4935140000000002</c:v>
                </c:pt>
                <c:pt idx="16093">
                  <c:v>7.4879660000000001</c:v>
                </c:pt>
                <c:pt idx="16094">
                  <c:v>7.4842899999999997</c:v>
                </c:pt>
                <c:pt idx="16095">
                  <c:v>7.4788449999999997</c:v>
                </c:pt>
                <c:pt idx="16096">
                  <c:v>7.4742160000000002</c:v>
                </c:pt>
                <c:pt idx="16097">
                  <c:v>7.4692020000000001</c:v>
                </c:pt>
                <c:pt idx="16098">
                  <c:v>7.464537</c:v>
                </c:pt>
                <c:pt idx="16099">
                  <c:v>7.4596530000000003</c:v>
                </c:pt>
                <c:pt idx="16100">
                  <c:v>7.4557270000000004</c:v>
                </c:pt>
                <c:pt idx="16101">
                  <c:v>7.4519799999999998</c:v>
                </c:pt>
                <c:pt idx="16102">
                  <c:v>7.4477209999999996</c:v>
                </c:pt>
                <c:pt idx="16103">
                  <c:v>7.444083</c:v>
                </c:pt>
                <c:pt idx="16104">
                  <c:v>7.4392680000000002</c:v>
                </c:pt>
                <c:pt idx="16105">
                  <c:v>7.4357579999999999</c:v>
                </c:pt>
                <c:pt idx="16106">
                  <c:v>7.4325289999999997</c:v>
                </c:pt>
                <c:pt idx="16107">
                  <c:v>7.4279739999999999</c:v>
                </c:pt>
                <c:pt idx="16108">
                  <c:v>7.4235449999999998</c:v>
                </c:pt>
                <c:pt idx="16109">
                  <c:v>7.4185169999999996</c:v>
                </c:pt>
                <c:pt idx="16110">
                  <c:v>7.4142200000000003</c:v>
                </c:pt>
                <c:pt idx="16111">
                  <c:v>7.4092909999999996</c:v>
                </c:pt>
                <c:pt idx="16112">
                  <c:v>7.4049269999999998</c:v>
                </c:pt>
                <c:pt idx="16113">
                  <c:v>7.4008260000000003</c:v>
                </c:pt>
                <c:pt idx="16114">
                  <c:v>7.3964740000000004</c:v>
                </c:pt>
                <c:pt idx="16115">
                  <c:v>7.3916659999999998</c:v>
                </c:pt>
                <c:pt idx="16116">
                  <c:v>7.3869610000000003</c:v>
                </c:pt>
                <c:pt idx="16117">
                  <c:v>7.3832240000000002</c:v>
                </c:pt>
                <c:pt idx="16118">
                  <c:v>7.3798640000000004</c:v>
                </c:pt>
                <c:pt idx="16119">
                  <c:v>7.3755430000000004</c:v>
                </c:pt>
                <c:pt idx="16120">
                  <c:v>7.3713059999999997</c:v>
                </c:pt>
                <c:pt idx="16121">
                  <c:v>7.3672310000000003</c:v>
                </c:pt>
                <c:pt idx="16122">
                  <c:v>7.3632270000000002</c:v>
                </c:pt>
                <c:pt idx="16123">
                  <c:v>7.3582890000000001</c:v>
                </c:pt>
                <c:pt idx="16124">
                  <c:v>7.353631</c:v>
                </c:pt>
                <c:pt idx="16125">
                  <c:v>7.3498299999999999</c:v>
                </c:pt>
                <c:pt idx="16126">
                  <c:v>7.3450309999999996</c:v>
                </c:pt>
                <c:pt idx="16127">
                  <c:v>7.340319</c:v>
                </c:pt>
                <c:pt idx="16128">
                  <c:v>7.335299</c:v>
                </c:pt>
                <c:pt idx="16129">
                  <c:v>7.3305300000000004</c:v>
                </c:pt>
                <c:pt idx="16130">
                  <c:v>7.3260370000000004</c:v>
                </c:pt>
                <c:pt idx="16131">
                  <c:v>7.3218449999999997</c:v>
                </c:pt>
                <c:pt idx="16132">
                  <c:v>7.3182330000000002</c:v>
                </c:pt>
                <c:pt idx="16133">
                  <c:v>7.3135979999999998</c:v>
                </c:pt>
                <c:pt idx="16134">
                  <c:v>7.3087679999999997</c:v>
                </c:pt>
                <c:pt idx="16135">
                  <c:v>7.3044229999999999</c:v>
                </c:pt>
                <c:pt idx="16136">
                  <c:v>7.3010359999999999</c:v>
                </c:pt>
                <c:pt idx="16137">
                  <c:v>7.29779</c:v>
                </c:pt>
                <c:pt idx="16138">
                  <c:v>7.2935040000000004</c:v>
                </c:pt>
                <c:pt idx="16139">
                  <c:v>7.2886040000000003</c:v>
                </c:pt>
                <c:pt idx="16140">
                  <c:v>7.2841110000000002</c:v>
                </c:pt>
                <c:pt idx="16141">
                  <c:v>7.2795730000000001</c:v>
                </c:pt>
                <c:pt idx="16142">
                  <c:v>7.2755530000000004</c:v>
                </c:pt>
                <c:pt idx="16143">
                  <c:v>7.2709330000000003</c:v>
                </c:pt>
                <c:pt idx="16144">
                  <c:v>7.2659310000000001</c:v>
                </c:pt>
                <c:pt idx="16145">
                  <c:v>7.2617859999999999</c:v>
                </c:pt>
                <c:pt idx="16146">
                  <c:v>7.2573850000000002</c:v>
                </c:pt>
                <c:pt idx="16147">
                  <c:v>7.2533310000000002</c:v>
                </c:pt>
                <c:pt idx="16148">
                  <c:v>7.2498889999999996</c:v>
                </c:pt>
                <c:pt idx="16149">
                  <c:v>7.2465900000000003</c:v>
                </c:pt>
                <c:pt idx="16150">
                  <c:v>7.2422940000000002</c:v>
                </c:pt>
                <c:pt idx="16151">
                  <c:v>7.2374689999999999</c:v>
                </c:pt>
                <c:pt idx="16152">
                  <c:v>7.2325970000000002</c:v>
                </c:pt>
                <c:pt idx="16153">
                  <c:v>7.2286599999999996</c:v>
                </c:pt>
                <c:pt idx="16154">
                  <c:v>7.2244609999999998</c:v>
                </c:pt>
                <c:pt idx="16155">
                  <c:v>7.2192619999999996</c:v>
                </c:pt>
                <c:pt idx="16156">
                  <c:v>7.2142910000000002</c:v>
                </c:pt>
                <c:pt idx="16157">
                  <c:v>7.2106859999999999</c:v>
                </c:pt>
                <c:pt idx="16158">
                  <c:v>7.2061929999999998</c:v>
                </c:pt>
                <c:pt idx="16159">
                  <c:v>7.2017280000000001</c:v>
                </c:pt>
                <c:pt idx="16160">
                  <c:v>7.1969529999999997</c:v>
                </c:pt>
                <c:pt idx="16161">
                  <c:v>7.1928729999999996</c:v>
                </c:pt>
                <c:pt idx="16162">
                  <c:v>7.1882070000000002</c:v>
                </c:pt>
                <c:pt idx="16163">
                  <c:v>7.1835570000000004</c:v>
                </c:pt>
                <c:pt idx="16164">
                  <c:v>7.1785439999999996</c:v>
                </c:pt>
                <c:pt idx="16165">
                  <c:v>7.1748289999999999</c:v>
                </c:pt>
                <c:pt idx="16166">
                  <c:v>7.1706320000000003</c:v>
                </c:pt>
                <c:pt idx="16167">
                  <c:v>7.1660490000000001</c:v>
                </c:pt>
                <c:pt idx="16168">
                  <c:v>7.1615589999999996</c:v>
                </c:pt>
                <c:pt idx="16169">
                  <c:v>7.1562669999999997</c:v>
                </c:pt>
                <c:pt idx="16170">
                  <c:v>7.151815</c:v>
                </c:pt>
                <c:pt idx="16171">
                  <c:v>7.146636</c:v>
                </c:pt>
                <c:pt idx="16172">
                  <c:v>7.1423819999999996</c:v>
                </c:pt>
                <c:pt idx="16173">
                  <c:v>7.1387429999999998</c:v>
                </c:pt>
                <c:pt idx="16174">
                  <c:v>7.1349580000000001</c:v>
                </c:pt>
                <c:pt idx="16175">
                  <c:v>7.1306940000000001</c:v>
                </c:pt>
                <c:pt idx="16176">
                  <c:v>7.1269660000000004</c:v>
                </c:pt>
                <c:pt idx="16177">
                  <c:v>7.1231280000000003</c:v>
                </c:pt>
                <c:pt idx="16178">
                  <c:v>7.1184849999999997</c:v>
                </c:pt>
                <c:pt idx="16179">
                  <c:v>7.1137170000000003</c:v>
                </c:pt>
                <c:pt idx="16180">
                  <c:v>7.1089580000000003</c:v>
                </c:pt>
                <c:pt idx="16181">
                  <c:v>7.104501</c:v>
                </c:pt>
                <c:pt idx="16182">
                  <c:v>7.0996059999999996</c:v>
                </c:pt>
                <c:pt idx="16183">
                  <c:v>7.0949460000000002</c:v>
                </c:pt>
                <c:pt idx="16184">
                  <c:v>7.0907210000000003</c:v>
                </c:pt>
                <c:pt idx="16185">
                  <c:v>7.0854549999999996</c:v>
                </c:pt>
                <c:pt idx="16186">
                  <c:v>7.0800530000000004</c:v>
                </c:pt>
                <c:pt idx="16187">
                  <c:v>7.0753839999999997</c:v>
                </c:pt>
                <c:pt idx="16188">
                  <c:v>7.0703240000000003</c:v>
                </c:pt>
                <c:pt idx="16189">
                  <c:v>7.0655919999999997</c:v>
                </c:pt>
                <c:pt idx="16190">
                  <c:v>7.061407</c:v>
                </c:pt>
                <c:pt idx="16191">
                  <c:v>7.0573160000000001</c:v>
                </c:pt>
                <c:pt idx="16192">
                  <c:v>7.0533539999999997</c:v>
                </c:pt>
                <c:pt idx="16193">
                  <c:v>7.049925</c:v>
                </c:pt>
                <c:pt idx="16194">
                  <c:v>7.0467370000000003</c:v>
                </c:pt>
                <c:pt idx="16195">
                  <c:v>7.0427309999999999</c:v>
                </c:pt>
                <c:pt idx="16196">
                  <c:v>7.0387000000000004</c:v>
                </c:pt>
                <c:pt idx="16197">
                  <c:v>7.0349529999999998</c:v>
                </c:pt>
                <c:pt idx="16198">
                  <c:v>7.0306259999999998</c:v>
                </c:pt>
                <c:pt idx="16199">
                  <c:v>7.0258770000000004</c:v>
                </c:pt>
                <c:pt idx="16200">
                  <c:v>7.0213400000000004</c:v>
                </c:pt>
                <c:pt idx="16201">
                  <c:v>7.017188</c:v>
                </c:pt>
                <c:pt idx="16202">
                  <c:v>7.0136520000000004</c:v>
                </c:pt>
                <c:pt idx="16203">
                  <c:v>7.009817</c:v>
                </c:pt>
                <c:pt idx="16204">
                  <c:v>7.0053929999999998</c:v>
                </c:pt>
                <c:pt idx="16205">
                  <c:v>7.0017880000000003</c:v>
                </c:pt>
                <c:pt idx="16206">
                  <c:v>6.9981150000000003</c:v>
                </c:pt>
                <c:pt idx="16207">
                  <c:v>6.9927060000000001</c:v>
                </c:pt>
                <c:pt idx="16208">
                  <c:v>6.9880789999999999</c:v>
                </c:pt>
                <c:pt idx="16209">
                  <c:v>6.9848359999999996</c:v>
                </c:pt>
                <c:pt idx="16210">
                  <c:v>6.9811230000000002</c:v>
                </c:pt>
                <c:pt idx="16211">
                  <c:v>6.9771910000000004</c:v>
                </c:pt>
                <c:pt idx="16212">
                  <c:v>6.9733010000000002</c:v>
                </c:pt>
                <c:pt idx="16213">
                  <c:v>6.9693389999999997</c:v>
                </c:pt>
                <c:pt idx="16214">
                  <c:v>6.9647379999999997</c:v>
                </c:pt>
                <c:pt idx="16215">
                  <c:v>6.9597030000000002</c:v>
                </c:pt>
                <c:pt idx="16216">
                  <c:v>6.9552509999999996</c:v>
                </c:pt>
                <c:pt idx="16217">
                  <c:v>6.9511770000000004</c:v>
                </c:pt>
                <c:pt idx="16218">
                  <c:v>6.9466099999999997</c:v>
                </c:pt>
                <c:pt idx="16219">
                  <c:v>6.9421340000000002</c:v>
                </c:pt>
                <c:pt idx="16220">
                  <c:v>6.9377579999999996</c:v>
                </c:pt>
                <c:pt idx="16221">
                  <c:v>6.9337809999999998</c:v>
                </c:pt>
                <c:pt idx="16222">
                  <c:v>6.9296129999999998</c:v>
                </c:pt>
                <c:pt idx="16223">
                  <c:v>6.9252799999999999</c:v>
                </c:pt>
                <c:pt idx="16224">
                  <c:v>6.9211910000000003</c:v>
                </c:pt>
                <c:pt idx="16225">
                  <c:v>6.9167009999999998</c:v>
                </c:pt>
                <c:pt idx="16226">
                  <c:v>6.9118760000000004</c:v>
                </c:pt>
                <c:pt idx="16227">
                  <c:v>6.907635</c:v>
                </c:pt>
                <c:pt idx="16228">
                  <c:v>6.9037030000000001</c:v>
                </c:pt>
                <c:pt idx="16229">
                  <c:v>6.9002809999999997</c:v>
                </c:pt>
                <c:pt idx="16230">
                  <c:v>6.896331</c:v>
                </c:pt>
                <c:pt idx="16231">
                  <c:v>6.8915899999999999</c:v>
                </c:pt>
                <c:pt idx="16232">
                  <c:v>6.8871019999999996</c:v>
                </c:pt>
                <c:pt idx="16233">
                  <c:v>6.8821180000000002</c:v>
                </c:pt>
                <c:pt idx="16234">
                  <c:v>6.8776549999999999</c:v>
                </c:pt>
                <c:pt idx="16235">
                  <c:v>6.8743359999999996</c:v>
                </c:pt>
                <c:pt idx="16236">
                  <c:v>6.8700130000000001</c:v>
                </c:pt>
                <c:pt idx="16237">
                  <c:v>6.8653139999999997</c:v>
                </c:pt>
                <c:pt idx="16238">
                  <c:v>6.861599</c:v>
                </c:pt>
                <c:pt idx="16239">
                  <c:v>6.85825</c:v>
                </c:pt>
                <c:pt idx="16240">
                  <c:v>6.8547640000000003</c:v>
                </c:pt>
                <c:pt idx="16241">
                  <c:v>6.8508009999999997</c:v>
                </c:pt>
                <c:pt idx="16242">
                  <c:v>6.8464349999999996</c:v>
                </c:pt>
                <c:pt idx="16243">
                  <c:v>6.8409240000000002</c:v>
                </c:pt>
                <c:pt idx="16244">
                  <c:v>6.8355569999999997</c:v>
                </c:pt>
                <c:pt idx="16245">
                  <c:v>6.8315570000000001</c:v>
                </c:pt>
                <c:pt idx="16246">
                  <c:v>6.8276620000000001</c:v>
                </c:pt>
                <c:pt idx="16247">
                  <c:v>6.823391</c:v>
                </c:pt>
                <c:pt idx="16248">
                  <c:v>6.8186309999999999</c:v>
                </c:pt>
                <c:pt idx="16249">
                  <c:v>6.8149889999999997</c:v>
                </c:pt>
                <c:pt idx="16250">
                  <c:v>6.8112510000000004</c:v>
                </c:pt>
                <c:pt idx="16251">
                  <c:v>6.8081370000000003</c:v>
                </c:pt>
                <c:pt idx="16252">
                  <c:v>6.8046220000000002</c:v>
                </c:pt>
                <c:pt idx="16253">
                  <c:v>6.8003780000000003</c:v>
                </c:pt>
                <c:pt idx="16254">
                  <c:v>6.7961070000000001</c:v>
                </c:pt>
                <c:pt idx="16255">
                  <c:v>6.7918019999999997</c:v>
                </c:pt>
                <c:pt idx="16256">
                  <c:v>6.7872180000000002</c:v>
                </c:pt>
                <c:pt idx="16257">
                  <c:v>6.7841959999999997</c:v>
                </c:pt>
                <c:pt idx="16258">
                  <c:v>6.7809410000000003</c:v>
                </c:pt>
                <c:pt idx="16259">
                  <c:v>6.7766010000000003</c:v>
                </c:pt>
                <c:pt idx="16260">
                  <c:v>6.772837</c:v>
                </c:pt>
                <c:pt idx="16261">
                  <c:v>6.7688940000000004</c:v>
                </c:pt>
                <c:pt idx="16262">
                  <c:v>6.7652989999999997</c:v>
                </c:pt>
                <c:pt idx="16263">
                  <c:v>6.7615610000000004</c:v>
                </c:pt>
                <c:pt idx="16264">
                  <c:v>6.7588819999999998</c:v>
                </c:pt>
                <c:pt idx="16265">
                  <c:v>6.756691</c:v>
                </c:pt>
                <c:pt idx="16266">
                  <c:v>6.7527090000000003</c:v>
                </c:pt>
                <c:pt idx="16267">
                  <c:v>6.748837</c:v>
                </c:pt>
                <c:pt idx="16268">
                  <c:v>6.7453859999999999</c:v>
                </c:pt>
                <c:pt idx="16269">
                  <c:v>6.7422620000000002</c:v>
                </c:pt>
                <c:pt idx="16270">
                  <c:v>6.7394449999999999</c:v>
                </c:pt>
                <c:pt idx="16271">
                  <c:v>6.7367090000000003</c:v>
                </c:pt>
                <c:pt idx="16272">
                  <c:v>6.733295</c:v>
                </c:pt>
                <c:pt idx="16273">
                  <c:v>6.7298850000000003</c:v>
                </c:pt>
                <c:pt idx="16274">
                  <c:v>6.7261420000000003</c:v>
                </c:pt>
                <c:pt idx="16275">
                  <c:v>6.7229830000000002</c:v>
                </c:pt>
                <c:pt idx="16276">
                  <c:v>6.7199980000000004</c:v>
                </c:pt>
                <c:pt idx="16277">
                  <c:v>6.7162860000000002</c:v>
                </c:pt>
                <c:pt idx="16278">
                  <c:v>6.7123179999999998</c:v>
                </c:pt>
                <c:pt idx="16279">
                  <c:v>6.7085650000000001</c:v>
                </c:pt>
                <c:pt idx="16280">
                  <c:v>6.7046739999999998</c:v>
                </c:pt>
                <c:pt idx="16281">
                  <c:v>6.7018069999999996</c:v>
                </c:pt>
                <c:pt idx="16282">
                  <c:v>6.6985510000000001</c:v>
                </c:pt>
                <c:pt idx="16283">
                  <c:v>6.6954940000000001</c:v>
                </c:pt>
                <c:pt idx="16284">
                  <c:v>6.6930079999999998</c:v>
                </c:pt>
                <c:pt idx="16285">
                  <c:v>6.6901659999999996</c:v>
                </c:pt>
                <c:pt idx="16286">
                  <c:v>6.6875850000000003</c:v>
                </c:pt>
                <c:pt idx="16287">
                  <c:v>6.6846579999999998</c:v>
                </c:pt>
                <c:pt idx="16288">
                  <c:v>6.6814600000000004</c:v>
                </c:pt>
                <c:pt idx="16289">
                  <c:v>6.6782260000000004</c:v>
                </c:pt>
                <c:pt idx="16290">
                  <c:v>6.6741820000000001</c:v>
                </c:pt>
                <c:pt idx="16291">
                  <c:v>6.6709110000000003</c:v>
                </c:pt>
                <c:pt idx="16292">
                  <c:v>6.6675880000000003</c:v>
                </c:pt>
                <c:pt idx="16293">
                  <c:v>6.6646070000000002</c:v>
                </c:pt>
                <c:pt idx="16294">
                  <c:v>6.6617050000000004</c:v>
                </c:pt>
                <c:pt idx="16295">
                  <c:v>6.6586439999999998</c:v>
                </c:pt>
                <c:pt idx="16296">
                  <c:v>6.6548749999999997</c:v>
                </c:pt>
                <c:pt idx="16297">
                  <c:v>6.6510239999999996</c:v>
                </c:pt>
                <c:pt idx="16298">
                  <c:v>6.6476319999999998</c:v>
                </c:pt>
                <c:pt idx="16299">
                  <c:v>6.6439450000000004</c:v>
                </c:pt>
                <c:pt idx="16300">
                  <c:v>6.6402570000000001</c:v>
                </c:pt>
                <c:pt idx="16301">
                  <c:v>6.6364330000000002</c:v>
                </c:pt>
                <c:pt idx="16302">
                  <c:v>6.632396</c:v>
                </c:pt>
                <c:pt idx="16303">
                  <c:v>6.6292710000000001</c:v>
                </c:pt>
                <c:pt idx="16304">
                  <c:v>6.6264219999999998</c:v>
                </c:pt>
                <c:pt idx="16305">
                  <c:v>6.6231549999999997</c:v>
                </c:pt>
                <c:pt idx="16306">
                  <c:v>6.6211719999999996</c:v>
                </c:pt>
                <c:pt idx="16307">
                  <c:v>6.6168940000000003</c:v>
                </c:pt>
                <c:pt idx="16308">
                  <c:v>6.6139999999999999</c:v>
                </c:pt>
                <c:pt idx="16309">
                  <c:v>6.6110319999999998</c:v>
                </c:pt>
                <c:pt idx="16310">
                  <c:v>6.6071210000000002</c:v>
                </c:pt>
                <c:pt idx="16311">
                  <c:v>6.6039589999999997</c:v>
                </c:pt>
                <c:pt idx="16312">
                  <c:v>6.6005050000000001</c:v>
                </c:pt>
                <c:pt idx="16313">
                  <c:v>6.5977790000000001</c:v>
                </c:pt>
                <c:pt idx="16314">
                  <c:v>6.5941789999999996</c:v>
                </c:pt>
                <c:pt idx="16315">
                  <c:v>6.5902149999999997</c:v>
                </c:pt>
                <c:pt idx="16316">
                  <c:v>6.5863420000000001</c:v>
                </c:pt>
                <c:pt idx="16317">
                  <c:v>6.5826570000000002</c:v>
                </c:pt>
                <c:pt idx="16318">
                  <c:v>6.5793359999999996</c:v>
                </c:pt>
                <c:pt idx="16319">
                  <c:v>6.5758770000000002</c:v>
                </c:pt>
                <c:pt idx="16320">
                  <c:v>6.5713699999999999</c:v>
                </c:pt>
                <c:pt idx="16321">
                  <c:v>6.5676230000000002</c:v>
                </c:pt>
                <c:pt idx="16322">
                  <c:v>6.5648860000000004</c:v>
                </c:pt>
                <c:pt idx="16323">
                  <c:v>6.5609089999999997</c:v>
                </c:pt>
                <c:pt idx="16324">
                  <c:v>6.5570539999999999</c:v>
                </c:pt>
                <c:pt idx="16325">
                  <c:v>6.5553670000000004</c:v>
                </c:pt>
                <c:pt idx="16326">
                  <c:v>6.5511470000000003</c:v>
                </c:pt>
                <c:pt idx="16327">
                  <c:v>6.5477350000000003</c:v>
                </c:pt>
                <c:pt idx="16328">
                  <c:v>6.5448880000000003</c:v>
                </c:pt>
                <c:pt idx="16329">
                  <c:v>6.5417290000000001</c:v>
                </c:pt>
                <c:pt idx="16330">
                  <c:v>6.5394740000000002</c:v>
                </c:pt>
                <c:pt idx="16331">
                  <c:v>6.5369929999999998</c:v>
                </c:pt>
                <c:pt idx="16332">
                  <c:v>6.533226</c:v>
                </c:pt>
                <c:pt idx="16333">
                  <c:v>6.5295620000000003</c:v>
                </c:pt>
                <c:pt idx="16334">
                  <c:v>6.5253560000000004</c:v>
                </c:pt>
                <c:pt idx="16335">
                  <c:v>6.521801</c:v>
                </c:pt>
                <c:pt idx="16336">
                  <c:v>6.5186549999999999</c:v>
                </c:pt>
                <c:pt idx="16337">
                  <c:v>6.5152970000000003</c:v>
                </c:pt>
                <c:pt idx="16338">
                  <c:v>6.51213</c:v>
                </c:pt>
                <c:pt idx="16339">
                  <c:v>6.5079279999999997</c:v>
                </c:pt>
                <c:pt idx="16340">
                  <c:v>6.5054489999999996</c:v>
                </c:pt>
                <c:pt idx="16341">
                  <c:v>6.5017319999999996</c:v>
                </c:pt>
                <c:pt idx="16342">
                  <c:v>6.498513</c:v>
                </c:pt>
                <c:pt idx="16343">
                  <c:v>6.4956139999999998</c:v>
                </c:pt>
                <c:pt idx="16344">
                  <c:v>6.4923830000000002</c:v>
                </c:pt>
                <c:pt idx="16345">
                  <c:v>6.4880589999999998</c:v>
                </c:pt>
                <c:pt idx="16346">
                  <c:v>6.4847840000000003</c:v>
                </c:pt>
                <c:pt idx="16347">
                  <c:v>6.4819750000000003</c:v>
                </c:pt>
                <c:pt idx="16348">
                  <c:v>6.4790780000000003</c:v>
                </c:pt>
                <c:pt idx="16349">
                  <c:v>6.4749860000000004</c:v>
                </c:pt>
                <c:pt idx="16350">
                  <c:v>6.4714640000000001</c:v>
                </c:pt>
                <c:pt idx="16351">
                  <c:v>6.4680340000000003</c:v>
                </c:pt>
                <c:pt idx="16352">
                  <c:v>6.4652620000000001</c:v>
                </c:pt>
                <c:pt idx="16353">
                  <c:v>6.4619049999999998</c:v>
                </c:pt>
                <c:pt idx="16354">
                  <c:v>6.4590339999999999</c:v>
                </c:pt>
                <c:pt idx="16355">
                  <c:v>6.4550780000000003</c:v>
                </c:pt>
                <c:pt idx="16356">
                  <c:v>6.4515130000000003</c:v>
                </c:pt>
                <c:pt idx="16357">
                  <c:v>6.448785</c:v>
                </c:pt>
                <c:pt idx="16358">
                  <c:v>6.4450839999999996</c:v>
                </c:pt>
                <c:pt idx="16359">
                  <c:v>6.4405169999999998</c:v>
                </c:pt>
                <c:pt idx="16360">
                  <c:v>6.4375280000000004</c:v>
                </c:pt>
                <c:pt idx="16361">
                  <c:v>6.4344219999999996</c:v>
                </c:pt>
                <c:pt idx="16362">
                  <c:v>6.4310010000000002</c:v>
                </c:pt>
                <c:pt idx="16363">
                  <c:v>6.4278690000000003</c:v>
                </c:pt>
                <c:pt idx="16364">
                  <c:v>6.4241159999999997</c:v>
                </c:pt>
                <c:pt idx="16365">
                  <c:v>6.4207979999999996</c:v>
                </c:pt>
                <c:pt idx="16366">
                  <c:v>6.4187130000000003</c:v>
                </c:pt>
                <c:pt idx="16367">
                  <c:v>6.4159620000000004</c:v>
                </c:pt>
                <c:pt idx="16368">
                  <c:v>6.4127559999999999</c:v>
                </c:pt>
                <c:pt idx="16369">
                  <c:v>6.4092969999999996</c:v>
                </c:pt>
                <c:pt idx="16370">
                  <c:v>6.4071610000000003</c:v>
                </c:pt>
                <c:pt idx="16371">
                  <c:v>6.4032970000000002</c:v>
                </c:pt>
                <c:pt idx="16372">
                  <c:v>6.3986489999999998</c:v>
                </c:pt>
                <c:pt idx="16373">
                  <c:v>6.3963140000000003</c:v>
                </c:pt>
                <c:pt idx="16374">
                  <c:v>6.3939500000000002</c:v>
                </c:pt>
                <c:pt idx="16375">
                  <c:v>6.3894820000000001</c:v>
                </c:pt>
                <c:pt idx="16376">
                  <c:v>6.3858439999999996</c:v>
                </c:pt>
                <c:pt idx="16377">
                  <c:v>6.3829019999999996</c:v>
                </c:pt>
                <c:pt idx="16378">
                  <c:v>6.3803219999999996</c:v>
                </c:pt>
                <c:pt idx="16379">
                  <c:v>6.3780619999999999</c:v>
                </c:pt>
                <c:pt idx="16380">
                  <c:v>6.3742590000000003</c:v>
                </c:pt>
                <c:pt idx="16381">
                  <c:v>6.3710329999999997</c:v>
                </c:pt>
                <c:pt idx="16382">
                  <c:v>6.3682299999999996</c:v>
                </c:pt>
                <c:pt idx="16383">
                  <c:v>6.365138</c:v>
                </c:pt>
                <c:pt idx="16384">
                  <c:v>6.3624029999999996</c:v>
                </c:pt>
                <c:pt idx="16385">
                  <c:v>6.358803</c:v>
                </c:pt>
                <c:pt idx="16386">
                  <c:v>6.3553850000000001</c:v>
                </c:pt>
                <c:pt idx="16387">
                  <c:v>6.3532719999999996</c:v>
                </c:pt>
                <c:pt idx="16388">
                  <c:v>6.3506619999999998</c:v>
                </c:pt>
                <c:pt idx="16389">
                  <c:v>6.3490219999999997</c:v>
                </c:pt>
                <c:pt idx="16390">
                  <c:v>6.3463919999999998</c:v>
                </c:pt>
                <c:pt idx="16391">
                  <c:v>6.3436450000000004</c:v>
                </c:pt>
                <c:pt idx="16392">
                  <c:v>6.340929</c:v>
                </c:pt>
                <c:pt idx="16393">
                  <c:v>6.3385490000000004</c:v>
                </c:pt>
                <c:pt idx="16394">
                  <c:v>6.336443</c:v>
                </c:pt>
                <c:pt idx="16395">
                  <c:v>6.3343170000000004</c:v>
                </c:pt>
                <c:pt idx="16396">
                  <c:v>6.3322209999999997</c:v>
                </c:pt>
                <c:pt idx="16397">
                  <c:v>6.3299079999999996</c:v>
                </c:pt>
                <c:pt idx="16398">
                  <c:v>6.3277099999999997</c:v>
                </c:pt>
                <c:pt idx="16399">
                  <c:v>6.3265390000000004</c:v>
                </c:pt>
                <c:pt idx="16400">
                  <c:v>6.3245230000000001</c:v>
                </c:pt>
                <c:pt idx="16401">
                  <c:v>6.3216780000000004</c:v>
                </c:pt>
                <c:pt idx="16402">
                  <c:v>6.3195300000000003</c:v>
                </c:pt>
                <c:pt idx="16403">
                  <c:v>6.3175790000000003</c:v>
                </c:pt>
                <c:pt idx="16404">
                  <c:v>6.3144739999999997</c:v>
                </c:pt>
                <c:pt idx="16405">
                  <c:v>6.3119209999999999</c:v>
                </c:pt>
                <c:pt idx="16406">
                  <c:v>6.3088329999999999</c:v>
                </c:pt>
                <c:pt idx="16407">
                  <c:v>6.3066589999999998</c:v>
                </c:pt>
                <c:pt idx="16408">
                  <c:v>6.3041780000000003</c:v>
                </c:pt>
                <c:pt idx="16409">
                  <c:v>6.3026650000000002</c:v>
                </c:pt>
                <c:pt idx="16410">
                  <c:v>6.300173</c:v>
                </c:pt>
                <c:pt idx="16411">
                  <c:v>6.2974230000000002</c:v>
                </c:pt>
                <c:pt idx="16412">
                  <c:v>6.2948269999999997</c:v>
                </c:pt>
                <c:pt idx="16413">
                  <c:v>6.2924259999999999</c:v>
                </c:pt>
                <c:pt idx="16414">
                  <c:v>6.2906700000000004</c:v>
                </c:pt>
                <c:pt idx="16415">
                  <c:v>6.2882699999999998</c:v>
                </c:pt>
                <c:pt idx="16416">
                  <c:v>6.2859800000000003</c:v>
                </c:pt>
                <c:pt idx="16417">
                  <c:v>6.2841610000000001</c:v>
                </c:pt>
                <c:pt idx="16418">
                  <c:v>6.2819039999999999</c:v>
                </c:pt>
                <c:pt idx="16419">
                  <c:v>6.2799459999999998</c:v>
                </c:pt>
                <c:pt idx="16420">
                  <c:v>6.2772690000000004</c:v>
                </c:pt>
                <c:pt idx="16421">
                  <c:v>6.2745740000000003</c:v>
                </c:pt>
                <c:pt idx="16422">
                  <c:v>6.2726199999999999</c:v>
                </c:pt>
                <c:pt idx="16423">
                  <c:v>6.2693890000000003</c:v>
                </c:pt>
                <c:pt idx="16424">
                  <c:v>6.2657619999999996</c:v>
                </c:pt>
                <c:pt idx="16425">
                  <c:v>6.2626039999999996</c:v>
                </c:pt>
                <c:pt idx="16426">
                  <c:v>6.2605300000000002</c:v>
                </c:pt>
                <c:pt idx="16427">
                  <c:v>6.2584619999999997</c:v>
                </c:pt>
                <c:pt idx="16428">
                  <c:v>6.2558150000000001</c:v>
                </c:pt>
                <c:pt idx="16429">
                  <c:v>6.2532719999999999</c:v>
                </c:pt>
                <c:pt idx="16430">
                  <c:v>6.2513040000000002</c:v>
                </c:pt>
                <c:pt idx="16431">
                  <c:v>6.24932</c:v>
                </c:pt>
                <c:pt idx="16432">
                  <c:v>6.2471759999999996</c:v>
                </c:pt>
                <c:pt idx="16433">
                  <c:v>6.24498</c:v>
                </c:pt>
                <c:pt idx="16434">
                  <c:v>6.2428929999999996</c:v>
                </c:pt>
                <c:pt idx="16435">
                  <c:v>6.2407880000000002</c:v>
                </c:pt>
                <c:pt idx="16436">
                  <c:v>6.2381279999999997</c:v>
                </c:pt>
                <c:pt idx="16437">
                  <c:v>6.2353120000000004</c:v>
                </c:pt>
                <c:pt idx="16438">
                  <c:v>6.2330449999999997</c:v>
                </c:pt>
                <c:pt idx="16439">
                  <c:v>6.2305640000000002</c:v>
                </c:pt>
                <c:pt idx="16440">
                  <c:v>6.2276090000000002</c:v>
                </c:pt>
                <c:pt idx="16441">
                  <c:v>6.2248770000000002</c:v>
                </c:pt>
                <c:pt idx="16442">
                  <c:v>6.2223850000000001</c:v>
                </c:pt>
                <c:pt idx="16443">
                  <c:v>6.2194599999999998</c:v>
                </c:pt>
                <c:pt idx="16444">
                  <c:v>6.2164000000000001</c:v>
                </c:pt>
                <c:pt idx="16445">
                  <c:v>6.213508</c:v>
                </c:pt>
                <c:pt idx="16446">
                  <c:v>6.2111840000000003</c:v>
                </c:pt>
                <c:pt idx="16447">
                  <c:v>6.2088890000000001</c:v>
                </c:pt>
                <c:pt idx="16448">
                  <c:v>6.206226</c:v>
                </c:pt>
                <c:pt idx="16449">
                  <c:v>6.2029829999999997</c:v>
                </c:pt>
                <c:pt idx="16450">
                  <c:v>6.2003919999999999</c:v>
                </c:pt>
                <c:pt idx="16451">
                  <c:v>6.1986809999999997</c:v>
                </c:pt>
                <c:pt idx="16452">
                  <c:v>6.1962719999999996</c:v>
                </c:pt>
                <c:pt idx="16453">
                  <c:v>6.1935830000000003</c:v>
                </c:pt>
                <c:pt idx="16454">
                  <c:v>6.1912469999999997</c:v>
                </c:pt>
                <c:pt idx="16455">
                  <c:v>6.1888379999999996</c:v>
                </c:pt>
                <c:pt idx="16456">
                  <c:v>6.1866339999999997</c:v>
                </c:pt>
                <c:pt idx="16457">
                  <c:v>6.1842579999999998</c:v>
                </c:pt>
                <c:pt idx="16458">
                  <c:v>6.1818340000000003</c:v>
                </c:pt>
                <c:pt idx="16459">
                  <c:v>6.1800550000000003</c:v>
                </c:pt>
                <c:pt idx="16460">
                  <c:v>6.1784350000000003</c:v>
                </c:pt>
                <c:pt idx="16461">
                  <c:v>6.1761650000000001</c:v>
                </c:pt>
                <c:pt idx="16462">
                  <c:v>6.1733479999999998</c:v>
                </c:pt>
                <c:pt idx="16463">
                  <c:v>6.1700889999999999</c:v>
                </c:pt>
                <c:pt idx="16464">
                  <c:v>6.1671529999999999</c:v>
                </c:pt>
                <c:pt idx="16465">
                  <c:v>6.1644189999999996</c:v>
                </c:pt>
                <c:pt idx="16466">
                  <c:v>6.1612939999999998</c:v>
                </c:pt>
                <c:pt idx="16467">
                  <c:v>6.158493</c:v>
                </c:pt>
                <c:pt idx="16468">
                  <c:v>6.1563910000000002</c:v>
                </c:pt>
                <c:pt idx="16469">
                  <c:v>6.1542110000000001</c:v>
                </c:pt>
                <c:pt idx="16470">
                  <c:v>6.1521429999999997</c:v>
                </c:pt>
                <c:pt idx="16471">
                  <c:v>6.1507209999999999</c:v>
                </c:pt>
                <c:pt idx="16472">
                  <c:v>6.1487949999999998</c:v>
                </c:pt>
                <c:pt idx="16473">
                  <c:v>6.1469659999999999</c:v>
                </c:pt>
                <c:pt idx="16474">
                  <c:v>6.1451169999999999</c:v>
                </c:pt>
                <c:pt idx="16475">
                  <c:v>6.143364</c:v>
                </c:pt>
                <c:pt idx="16476">
                  <c:v>6.1415470000000001</c:v>
                </c:pt>
                <c:pt idx="16477">
                  <c:v>6.139284</c:v>
                </c:pt>
                <c:pt idx="16478">
                  <c:v>6.1364599999999996</c:v>
                </c:pt>
                <c:pt idx="16479">
                  <c:v>6.1331379999999998</c:v>
                </c:pt>
                <c:pt idx="16480">
                  <c:v>6.1302529999999997</c:v>
                </c:pt>
                <c:pt idx="16481">
                  <c:v>6.1270309999999997</c:v>
                </c:pt>
                <c:pt idx="16482">
                  <c:v>6.1249969999999996</c:v>
                </c:pt>
                <c:pt idx="16483">
                  <c:v>6.1232179999999996</c:v>
                </c:pt>
                <c:pt idx="16484">
                  <c:v>6.1202639999999997</c:v>
                </c:pt>
                <c:pt idx="16485">
                  <c:v>6.1175459999999999</c:v>
                </c:pt>
                <c:pt idx="16486">
                  <c:v>6.1151879999999998</c:v>
                </c:pt>
                <c:pt idx="16487">
                  <c:v>6.1129150000000001</c:v>
                </c:pt>
                <c:pt idx="16488">
                  <c:v>6.1098629999999998</c:v>
                </c:pt>
                <c:pt idx="16489">
                  <c:v>6.1071270000000002</c:v>
                </c:pt>
                <c:pt idx="16490">
                  <c:v>6.1052759999999999</c:v>
                </c:pt>
                <c:pt idx="16491">
                  <c:v>6.1031550000000001</c:v>
                </c:pt>
                <c:pt idx="16492">
                  <c:v>6.100511</c:v>
                </c:pt>
                <c:pt idx="16493">
                  <c:v>6.0979049999999999</c:v>
                </c:pt>
                <c:pt idx="16494">
                  <c:v>6.0951789999999999</c:v>
                </c:pt>
                <c:pt idx="16495">
                  <c:v>6.0926070000000001</c:v>
                </c:pt>
                <c:pt idx="16496">
                  <c:v>6.0899799999999997</c:v>
                </c:pt>
                <c:pt idx="16497">
                  <c:v>6.0870189999999997</c:v>
                </c:pt>
                <c:pt idx="16498">
                  <c:v>6.0840959999999997</c:v>
                </c:pt>
                <c:pt idx="16499">
                  <c:v>6.0809600000000001</c:v>
                </c:pt>
                <c:pt idx="16500">
                  <c:v>6.0779509999999997</c:v>
                </c:pt>
                <c:pt idx="16501">
                  <c:v>6.0746200000000004</c:v>
                </c:pt>
                <c:pt idx="16502">
                  <c:v>6.0719010000000004</c:v>
                </c:pt>
                <c:pt idx="16503">
                  <c:v>6.0695420000000002</c:v>
                </c:pt>
                <c:pt idx="16504">
                  <c:v>6.0665810000000002</c:v>
                </c:pt>
                <c:pt idx="16505">
                  <c:v>6.0640879999999999</c:v>
                </c:pt>
                <c:pt idx="16506">
                  <c:v>6.061388</c:v>
                </c:pt>
                <c:pt idx="16507">
                  <c:v>6.057957</c:v>
                </c:pt>
                <c:pt idx="16508">
                  <c:v>6.054888</c:v>
                </c:pt>
                <c:pt idx="16509">
                  <c:v>6.0511090000000003</c:v>
                </c:pt>
                <c:pt idx="16510">
                  <c:v>6.0473549999999996</c:v>
                </c:pt>
                <c:pt idx="16511">
                  <c:v>6.0447949999999997</c:v>
                </c:pt>
                <c:pt idx="16512">
                  <c:v>6.0427710000000001</c:v>
                </c:pt>
                <c:pt idx="16513">
                  <c:v>6.0413610000000002</c:v>
                </c:pt>
                <c:pt idx="16514">
                  <c:v>6.0397619999999996</c:v>
                </c:pt>
                <c:pt idx="16515">
                  <c:v>6.0371059999999996</c:v>
                </c:pt>
                <c:pt idx="16516">
                  <c:v>6.0355109999999996</c:v>
                </c:pt>
                <c:pt idx="16517">
                  <c:v>6.0338229999999999</c:v>
                </c:pt>
                <c:pt idx="16518">
                  <c:v>6.0312289999999997</c:v>
                </c:pt>
                <c:pt idx="16519">
                  <c:v>6.0288560000000002</c:v>
                </c:pt>
                <c:pt idx="16520">
                  <c:v>6.0260179999999997</c:v>
                </c:pt>
                <c:pt idx="16521">
                  <c:v>6.023034</c:v>
                </c:pt>
                <c:pt idx="16522">
                  <c:v>6.0204959999999996</c:v>
                </c:pt>
                <c:pt idx="16523">
                  <c:v>6.0183390000000001</c:v>
                </c:pt>
                <c:pt idx="16524">
                  <c:v>6.0152780000000003</c:v>
                </c:pt>
                <c:pt idx="16525">
                  <c:v>6.0139110000000002</c:v>
                </c:pt>
                <c:pt idx="16526">
                  <c:v>6.0119800000000003</c:v>
                </c:pt>
                <c:pt idx="16527">
                  <c:v>6.0094719999999997</c:v>
                </c:pt>
                <c:pt idx="16528">
                  <c:v>6.007466</c:v>
                </c:pt>
                <c:pt idx="16529">
                  <c:v>6.0056909999999997</c:v>
                </c:pt>
                <c:pt idx="16530">
                  <c:v>6.0040630000000004</c:v>
                </c:pt>
                <c:pt idx="16531">
                  <c:v>6.0021110000000002</c:v>
                </c:pt>
                <c:pt idx="16532">
                  <c:v>5.9995219999999998</c:v>
                </c:pt>
                <c:pt idx="16533">
                  <c:v>5.9965729999999997</c:v>
                </c:pt>
                <c:pt idx="16534">
                  <c:v>5.9954039999999997</c:v>
                </c:pt>
                <c:pt idx="16535">
                  <c:v>5.9940740000000003</c:v>
                </c:pt>
                <c:pt idx="16536">
                  <c:v>5.9917009999999999</c:v>
                </c:pt>
                <c:pt idx="16537">
                  <c:v>5.989312</c:v>
                </c:pt>
                <c:pt idx="16538">
                  <c:v>5.9870190000000001</c:v>
                </c:pt>
                <c:pt idx="16539">
                  <c:v>5.9852790000000002</c:v>
                </c:pt>
                <c:pt idx="16540">
                  <c:v>5.9827050000000002</c:v>
                </c:pt>
                <c:pt idx="16541">
                  <c:v>5.9799379999999998</c:v>
                </c:pt>
                <c:pt idx="16542">
                  <c:v>5.9780670000000002</c:v>
                </c:pt>
                <c:pt idx="16543">
                  <c:v>5.9767190000000001</c:v>
                </c:pt>
                <c:pt idx="16544">
                  <c:v>5.9751589999999997</c:v>
                </c:pt>
                <c:pt idx="16545">
                  <c:v>5.9742350000000002</c:v>
                </c:pt>
                <c:pt idx="16546">
                  <c:v>5.9729409999999996</c:v>
                </c:pt>
                <c:pt idx="16547">
                  <c:v>5.9712610000000002</c:v>
                </c:pt>
                <c:pt idx="16548">
                  <c:v>5.9695859999999996</c:v>
                </c:pt>
                <c:pt idx="16549">
                  <c:v>5.9678209999999998</c:v>
                </c:pt>
                <c:pt idx="16550">
                  <c:v>5.9665840000000001</c:v>
                </c:pt>
                <c:pt idx="16551">
                  <c:v>5.9649840000000003</c:v>
                </c:pt>
                <c:pt idx="16552">
                  <c:v>5.9630549999999998</c:v>
                </c:pt>
                <c:pt idx="16553">
                  <c:v>5.9608720000000002</c:v>
                </c:pt>
                <c:pt idx="16554">
                  <c:v>5.959149</c:v>
                </c:pt>
                <c:pt idx="16555">
                  <c:v>5.9574389999999999</c:v>
                </c:pt>
                <c:pt idx="16556">
                  <c:v>5.9558730000000004</c:v>
                </c:pt>
                <c:pt idx="16557">
                  <c:v>5.9547379999999999</c:v>
                </c:pt>
                <c:pt idx="16558">
                  <c:v>5.9529230000000002</c:v>
                </c:pt>
                <c:pt idx="16559">
                  <c:v>5.951721</c:v>
                </c:pt>
                <c:pt idx="16560">
                  <c:v>5.9508570000000001</c:v>
                </c:pt>
                <c:pt idx="16561">
                  <c:v>5.9494819999999997</c:v>
                </c:pt>
                <c:pt idx="16562">
                  <c:v>5.9477659999999997</c:v>
                </c:pt>
                <c:pt idx="16563">
                  <c:v>5.9455220000000004</c:v>
                </c:pt>
                <c:pt idx="16564">
                  <c:v>5.942901</c:v>
                </c:pt>
                <c:pt idx="16565">
                  <c:v>5.9415269999999998</c:v>
                </c:pt>
                <c:pt idx="16566">
                  <c:v>5.9401469999999996</c:v>
                </c:pt>
                <c:pt idx="16567">
                  <c:v>5.9375210000000003</c:v>
                </c:pt>
                <c:pt idx="16568">
                  <c:v>5.9355349999999998</c:v>
                </c:pt>
                <c:pt idx="16569">
                  <c:v>5.9332500000000001</c:v>
                </c:pt>
                <c:pt idx="16570">
                  <c:v>5.9322840000000001</c:v>
                </c:pt>
                <c:pt idx="16571">
                  <c:v>5.9312180000000003</c:v>
                </c:pt>
                <c:pt idx="16572">
                  <c:v>5.9300119999999996</c:v>
                </c:pt>
                <c:pt idx="16573">
                  <c:v>5.927543</c:v>
                </c:pt>
                <c:pt idx="16574">
                  <c:v>5.9258430000000004</c:v>
                </c:pt>
                <c:pt idx="16575">
                  <c:v>5.9232820000000004</c:v>
                </c:pt>
                <c:pt idx="16576">
                  <c:v>5.9208619999999996</c:v>
                </c:pt>
                <c:pt idx="16577">
                  <c:v>5.9186509999999997</c:v>
                </c:pt>
                <c:pt idx="16578">
                  <c:v>5.9160269999999997</c:v>
                </c:pt>
                <c:pt idx="16579">
                  <c:v>5.9143090000000003</c:v>
                </c:pt>
                <c:pt idx="16580">
                  <c:v>5.9124720000000002</c:v>
                </c:pt>
                <c:pt idx="16581">
                  <c:v>5.910615</c:v>
                </c:pt>
                <c:pt idx="16582">
                  <c:v>5.9088589999999996</c:v>
                </c:pt>
                <c:pt idx="16583">
                  <c:v>5.9069289999999999</c:v>
                </c:pt>
                <c:pt idx="16584">
                  <c:v>5.9042190000000003</c:v>
                </c:pt>
                <c:pt idx="16585">
                  <c:v>5.901383</c:v>
                </c:pt>
                <c:pt idx="16586">
                  <c:v>5.900671</c:v>
                </c:pt>
                <c:pt idx="16587">
                  <c:v>5.8991509999999998</c:v>
                </c:pt>
                <c:pt idx="16588">
                  <c:v>5.8971489999999998</c:v>
                </c:pt>
                <c:pt idx="16589">
                  <c:v>5.8952390000000001</c:v>
                </c:pt>
                <c:pt idx="16590">
                  <c:v>5.8936229999999998</c:v>
                </c:pt>
                <c:pt idx="16591">
                  <c:v>5.8931089999999999</c:v>
                </c:pt>
                <c:pt idx="16592">
                  <c:v>5.8913349999999998</c:v>
                </c:pt>
                <c:pt idx="16593">
                  <c:v>5.8881439999999996</c:v>
                </c:pt>
                <c:pt idx="16594">
                  <c:v>5.8870579999999997</c:v>
                </c:pt>
                <c:pt idx="16595">
                  <c:v>5.8844669999999999</c:v>
                </c:pt>
                <c:pt idx="16596">
                  <c:v>5.8813510000000004</c:v>
                </c:pt>
                <c:pt idx="16597">
                  <c:v>5.8790560000000003</c:v>
                </c:pt>
                <c:pt idx="16598">
                  <c:v>5.8773390000000001</c:v>
                </c:pt>
                <c:pt idx="16599">
                  <c:v>5.8760399999999997</c:v>
                </c:pt>
                <c:pt idx="16600">
                  <c:v>5.8730450000000003</c:v>
                </c:pt>
                <c:pt idx="16601">
                  <c:v>5.8710719999999998</c:v>
                </c:pt>
                <c:pt idx="16602">
                  <c:v>5.8690879999999996</c:v>
                </c:pt>
                <c:pt idx="16603">
                  <c:v>5.8674039999999996</c:v>
                </c:pt>
                <c:pt idx="16604">
                  <c:v>5.8654349999999997</c:v>
                </c:pt>
                <c:pt idx="16605">
                  <c:v>5.8634589999999998</c:v>
                </c:pt>
                <c:pt idx="16606">
                  <c:v>5.8626610000000001</c:v>
                </c:pt>
                <c:pt idx="16607">
                  <c:v>5.8609109999999998</c:v>
                </c:pt>
                <c:pt idx="16608">
                  <c:v>5.8589440000000002</c:v>
                </c:pt>
                <c:pt idx="16609">
                  <c:v>5.8580839999999998</c:v>
                </c:pt>
                <c:pt idx="16610">
                  <c:v>5.8561519999999998</c:v>
                </c:pt>
                <c:pt idx="16611">
                  <c:v>5.8544840000000002</c:v>
                </c:pt>
                <c:pt idx="16612">
                  <c:v>5.8524450000000003</c:v>
                </c:pt>
                <c:pt idx="16613">
                  <c:v>5.8501070000000004</c:v>
                </c:pt>
                <c:pt idx="16614">
                  <c:v>5.8487169999999997</c:v>
                </c:pt>
                <c:pt idx="16615">
                  <c:v>5.8471440000000001</c:v>
                </c:pt>
                <c:pt idx="16616">
                  <c:v>5.8451110000000002</c:v>
                </c:pt>
                <c:pt idx="16617">
                  <c:v>5.8440329999999996</c:v>
                </c:pt>
                <c:pt idx="16618">
                  <c:v>5.8430119999999999</c:v>
                </c:pt>
                <c:pt idx="16619">
                  <c:v>5.8416779999999999</c:v>
                </c:pt>
                <c:pt idx="16620">
                  <c:v>5.8388049999999998</c:v>
                </c:pt>
                <c:pt idx="16621">
                  <c:v>5.8365660000000004</c:v>
                </c:pt>
                <c:pt idx="16622">
                  <c:v>5.8351069999999998</c:v>
                </c:pt>
                <c:pt idx="16623">
                  <c:v>5.8340420000000002</c:v>
                </c:pt>
                <c:pt idx="16624">
                  <c:v>5.8329659999999999</c:v>
                </c:pt>
                <c:pt idx="16625">
                  <c:v>5.8328709999999999</c:v>
                </c:pt>
                <c:pt idx="16626">
                  <c:v>5.8309350000000002</c:v>
                </c:pt>
                <c:pt idx="16627">
                  <c:v>5.8297910000000002</c:v>
                </c:pt>
                <c:pt idx="16628">
                  <c:v>5.8295940000000002</c:v>
                </c:pt>
                <c:pt idx="16629">
                  <c:v>5.8288000000000002</c:v>
                </c:pt>
                <c:pt idx="16630">
                  <c:v>5.8274710000000001</c:v>
                </c:pt>
                <c:pt idx="16631">
                  <c:v>5.8259350000000003</c:v>
                </c:pt>
                <c:pt idx="16632">
                  <c:v>5.8246130000000003</c:v>
                </c:pt>
                <c:pt idx="16633">
                  <c:v>5.8230579999999996</c:v>
                </c:pt>
                <c:pt idx="16634">
                  <c:v>5.8216000000000001</c:v>
                </c:pt>
                <c:pt idx="16635">
                  <c:v>5.8204289999999999</c:v>
                </c:pt>
                <c:pt idx="16636">
                  <c:v>5.8175239999999997</c:v>
                </c:pt>
                <c:pt idx="16637">
                  <c:v>5.8156499999999998</c:v>
                </c:pt>
                <c:pt idx="16638">
                  <c:v>5.8146300000000002</c:v>
                </c:pt>
                <c:pt idx="16639">
                  <c:v>5.8129439999999999</c:v>
                </c:pt>
                <c:pt idx="16640">
                  <c:v>5.8116029999999999</c:v>
                </c:pt>
                <c:pt idx="16641">
                  <c:v>5.8100050000000003</c:v>
                </c:pt>
                <c:pt idx="16642">
                  <c:v>5.8086710000000004</c:v>
                </c:pt>
                <c:pt idx="16643">
                  <c:v>5.8075409999999996</c:v>
                </c:pt>
                <c:pt idx="16644">
                  <c:v>5.8054329999999998</c:v>
                </c:pt>
                <c:pt idx="16645">
                  <c:v>5.8031839999999999</c:v>
                </c:pt>
                <c:pt idx="16646">
                  <c:v>5.801844</c:v>
                </c:pt>
                <c:pt idx="16647">
                  <c:v>5.8005820000000003</c:v>
                </c:pt>
                <c:pt idx="16648">
                  <c:v>5.798603</c:v>
                </c:pt>
                <c:pt idx="16649">
                  <c:v>5.7957830000000001</c:v>
                </c:pt>
                <c:pt idx="16650">
                  <c:v>5.7946169999999997</c:v>
                </c:pt>
                <c:pt idx="16651">
                  <c:v>5.79284</c:v>
                </c:pt>
                <c:pt idx="16652">
                  <c:v>5.7915859999999997</c:v>
                </c:pt>
                <c:pt idx="16653">
                  <c:v>5.7888310000000001</c:v>
                </c:pt>
                <c:pt idx="16654">
                  <c:v>5.7873109999999999</c:v>
                </c:pt>
                <c:pt idx="16655">
                  <c:v>5.7857880000000002</c:v>
                </c:pt>
                <c:pt idx="16656">
                  <c:v>5.7841579999999997</c:v>
                </c:pt>
                <c:pt idx="16657">
                  <c:v>5.7823279999999997</c:v>
                </c:pt>
                <c:pt idx="16658">
                  <c:v>5.7807490000000001</c:v>
                </c:pt>
                <c:pt idx="16659">
                  <c:v>5.7779199999999999</c:v>
                </c:pt>
                <c:pt idx="16660">
                  <c:v>5.7763929999999997</c:v>
                </c:pt>
                <c:pt idx="16661">
                  <c:v>5.7736960000000002</c:v>
                </c:pt>
                <c:pt idx="16662">
                  <c:v>5.7717200000000002</c:v>
                </c:pt>
                <c:pt idx="16663">
                  <c:v>5.7714699999999999</c:v>
                </c:pt>
                <c:pt idx="16664">
                  <c:v>5.7701700000000002</c:v>
                </c:pt>
                <c:pt idx="16665">
                  <c:v>5.7679239999999998</c:v>
                </c:pt>
                <c:pt idx="16666">
                  <c:v>5.765771</c:v>
                </c:pt>
                <c:pt idx="16667">
                  <c:v>5.7630330000000001</c:v>
                </c:pt>
                <c:pt idx="16668">
                  <c:v>5.7604059999999997</c:v>
                </c:pt>
                <c:pt idx="16669">
                  <c:v>5.7575139999999996</c:v>
                </c:pt>
                <c:pt idx="16670">
                  <c:v>5.7564310000000001</c:v>
                </c:pt>
                <c:pt idx="16671">
                  <c:v>5.7554930000000004</c:v>
                </c:pt>
                <c:pt idx="16672">
                  <c:v>5.753247</c:v>
                </c:pt>
                <c:pt idx="16673">
                  <c:v>5.750705</c:v>
                </c:pt>
                <c:pt idx="16674">
                  <c:v>5.7494880000000004</c:v>
                </c:pt>
                <c:pt idx="16675">
                  <c:v>5.7468880000000002</c:v>
                </c:pt>
                <c:pt idx="16676">
                  <c:v>5.7455259999999999</c:v>
                </c:pt>
                <c:pt idx="16677">
                  <c:v>5.7436350000000003</c:v>
                </c:pt>
                <c:pt idx="16678">
                  <c:v>5.7406870000000003</c:v>
                </c:pt>
                <c:pt idx="16679">
                  <c:v>5.7385159999999997</c:v>
                </c:pt>
                <c:pt idx="16680">
                  <c:v>5.7374710000000002</c:v>
                </c:pt>
                <c:pt idx="16681">
                  <c:v>5.7356660000000002</c:v>
                </c:pt>
                <c:pt idx="16682">
                  <c:v>5.7328859999999997</c:v>
                </c:pt>
                <c:pt idx="16683">
                  <c:v>5.730766</c:v>
                </c:pt>
                <c:pt idx="16684">
                  <c:v>5.7293010000000004</c:v>
                </c:pt>
                <c:pt idx="16685">
                  <c:v>5.7275790000000004</c:v>
                </c:pt>
                <c:pt idx="16686">
                  <c:v>5.7268650000000001</c:v>
                </c:pt>
                <c:pt idx="16687">
                  <c:v>5.7253860000000003</c:v>
                </c:pt>
                <c:pt idx="16688">
                  <c:v>5.7237119999999999</c:v>
                </c:pt>
                <c:pt idx="16689">
                  <c:v>5.7221970000000004</c:v>
                </c:pt>
                <c:pt idx="16690">
                  <c:v>5.7202450000000002</c:v>
                </c:pt>
                <c:pt idx="16691">
                  <c:v>5.7179830000000003</c:v>
                </c:pt>
                <c:pt idx="16692">
                  <c:v>5.7161879999999998</c:v>
                </c:pt>
                <c:pt idx="16693">
                  <c:v>5.7147629999999996</c:v>
                </c:pt>
                <c:pt idx="16694">
                  <c:v>5.7136300000000002</c:v>
                </c:pt>
                <c:pt idx="16695">
                  <c:v>5.7124329999999999</c:v>
                </c:pt>
                <c:pt idx="16696">
                  <c:v>5.7113110000000002</c:v>
                </c:pt>
                <c:pt idx="16697">
                  <c:v>5.7096910000000003</c:v>
                </c:pt>
                <c:pt idx="16698">
                  <c:v>5.707827</c:v>
                </c:pt>
                <c:pt idx="16699">
                  <c:v>5.7070850000000002</c:v>
                </c:pt>
                <c:pt idx="16700">
                  <c:v>5.7063100000000002</c:v>
                </c:pt>
                <c:pt idx="16701">
                  <c:v>5.7050169999999998</c:v>
                </c:pt>
                <c:pt idx="16702">
                  <c:v>5.7032939999999996</c:v>
                </c:pt>
                <c:pt idx="16703">
                  <c:v>5.7019500000000001</c:v>
                </c:pt>
                <c:pt idx="16704">
                  <c:v>5.7004279999999996</c:v>
                </c:pt>
                <c:pt idx="16705">
                  <c:v>5.699217</c:v>
                </c:pt>
                <c:pt idx="16706">
                  <c:v>5.6977370000000001</c:v>
                </c:pt>
                <c:pt idx="16707">
                  <c:v>5.69557</c:v>
                </c:pt>
                <c:pt idx="16708">
                  <c:v>5.6938170000000001</c:v>
                </c:pt>
                <c:pt idx="16709">
                  <c:v>5.6927479999999999</c:v>
                </c:pt>
                <c:pt idx="16710">
                  <c:v>5.690804</c:v>
                </c:pt>
                <c:pt idx="16711">
                  <c:v>5.6890729999999996</c:v>
                </c:pt>
                <c:pt idx="16712">
                  <c:v>5.6883800000000004</c:v>
                </c:pt>
                <c:pt idx="16713">
                  <c:v>5.6869019999999999</c:v>
                </c:pt>
                <c:pt idx="16714">
                  <c:v>5.684526</c:v>
                </c:pt>
                <c:pt idx="16715">
                  <c:v>5.682626</c:v>
                </c:pt>
                <c:pt idx="16716">
                  <c:v>5.6816560000000003</c:v>
                </c:pt>
                <c:pt idx="16717">
                  <c:v>5.6805269999999997</c:v>
                </c:pt>
                <c:pt idx="16718">
                  <c:v>5.6795749999999998</c:v>
                </c:pt>
                <c:pt idx="16719">
                  <c:v>5.6787770000000002</c:v>
                </c:pt>
                <c:pt idx="16720">
                  <c:v>5.6776949999999999</c:v>
                </c:pt>
                <c:pt idx="16721">
                  <c:v>5.675783</c:v>
                </c:pt>
                <c:pt idx="16722">
                  <c:v>5.6734960000000001</c:v>
                </c:pt>
                <c:pt idx="16723">
                  <c:v>5.6715340000000003</c:v>
                </c:pt>
                <c:pt idx="16724">
                  <c:v>5.6694750000000003</c:v>
                </c:pt>
                <c:pt idx="16725">
                  <c:v>5.6678670000000002</c:v>
                </c:pt>
                <c:pt idx="16726">
                  <c:v>5.6661530000000004</c:v>
                </c:pt>
                <c:pt idx="16727">
                  <c:v>5.6645219999999998</c:v>
                </c:pt>
                <c:pt idx="16728">
                  <c:v>5.662712</c:v>
                </c:pt>
                <c:pt idx="16729">
                  <c:v>5.6605660000000002</c:v>
                </c:pt>
                <c:pt idx="16730">
                  <c:v>5.6580890000000004</c:v>
                </c:pt>
                <c:pt idx="16731">
                  <c:v>5.656155</c:v>
                </c:pt>
                <c:pt idx="16732">
                  <c:v>5.6554609999999998</c:v>
                </c:pt>
                <c:pt idx="16733">
                  <c:v>5.6542690000000002</c:v>
                </c:pt>
                <c:pt idx="16734">
                  <c:v>5.6524780000000003</c:v>
                </c:pt>
                <c:pt idx="16735">
                  <c:v>5.6511110000000002</c:v>
                </c:pt>
                <c:pt idx="16736">
                  <c:v>5.649184</c:v>
                </c:pt>
                <c:pt idx="16737">
                  <c:v>5.646401</c:v>
                </c:pt>
                <c:pt idx="16738">
                  <c:v>5.6438579999999998</c:v>
                </c:pt>
                <c:pt idx="16739">
                  <c:v>5.6420389999999996</c:v>
                </c:pt>
                <c:pt idx="16740">
                  <c:v>5.6403610000000004</c:v>
                </c:pt>
                <c:pt idx="16741">
                  <c:v>5.6385100000000001</c:v>
                </c:pt>
                <c:pt idx="16742">
                  <c:v>5.6364190000000001</c:v>
                </c:pt>
                <c:pt idx="16743">
                  <c:v>5.6344149999999997</c:v>
                </c:pt>
                <c:pt idx="16744">
                  <c:v>5.6323530000000002</c:v>
                </c:pt>
                <c:pt idx="16745">
                  <c:v>5.6305930000000002</c:v>
                </c:pt>
                <c:pt idx="16746">
                  <c:v>5.6280950000000001</c:v>
                </c:pt>
                <c:pt idx="16747">
                  <c:v>5.6260560000000002</c:v>
                </c:pt>
                <c:pt idx="16748">
                  <c:v>5.6253260000000003</c:v>
                </c:pt>
                <c:pt idx="16749">
                  <c:v>5.623621</c:v>
                </c:pt>
                <c:pt idx="16750">
                  <c:v>5.6210259999999996</c:v>
                </c:pt>
                <c:pt idx="16751">
                  <c:v>5.6185720000000003</c:v>
                </c:pt>
                <c:pt idx="16752">
                  <c:v>5.6170109999999998</c:v>
                </c:pt>
                <c:pt idx="16753">
                  <c:v>5.6161349999999999</c:v>
                </c:pt>
                <c:pt idx="16754">
                  <c:v>5.61531</c:v>
                </c:pt>
                <c:pt idx="16755">
                  <c:v>5.613791</c:v>
                </c:pt>
                <c:pt idx="16756">
                  <c:v>5.6117520000000001</c:v>
                </c:pt>
                <c:pt idx="16757">
                  <c:v>5.6103440000000004</c:v>
                </c:pt>
                <c:pt idx="16758">
                  <c:v>5.6092050000000002</c:v>
                </c:pt>
                <c:pt idx="16759">
                  <c:v>5.6076540000000001</c:v>
                </c:pt>
                <c:pt idx="16760">
                  <c:v>5.6060100000000004</c:v>
                </c:pt>
                <c:pt idx="16761">
                  <c:v>5.604749</c:v>
                </c:pt>
                <c:pt idx="16762">
                  <c:v>5.6035320000000004</c:v>
                </c:pt>
                <c:pt idx="16763">
                  <c:v>5.6015699999999997</c:v>
                </c:pt>
                <c:pt idx="16764">
                  <c:v>5.5997719999999997</c:v>
                </c:pt>
                <c:pt idx="16765">
                  <c:v>5.5986989999999999</c:v>
                </c:pt>
                <c:pt idx="16766">
                  <c:v>5.597099</c:v>
                </c:pt>
                <c:pt idx="16767">
                  <c:v>5.5953200000000001</c:v>
                </c:pt>
                <c:pt idx="16768">
                  <c:v>5.5935769999999998</c:v>
                </c:pt>
                <c:pt idx="16769">
                  <c:v>5.5919040000000004</c:v>
                </c:pt>
                <c:pt idx="16770">
                  <c:v>5.5900660000000002</c:v>
                </c:pt>
                <c:pt idx="16771">
                  <c:v>5.5883450000000003</c:v>
                </c:pt>
                <c:pt idx="16772">
                  <c:v>5.5882300000000003</c:v>
                </c:pt>
                <c:pt idx="16773">
                  <c:v>5.5879240000000001</c:v>
                </c:pt>
                <c:pt idx="16774">
                  <c:v>5.5864719999999997</c:v>
                </c:pt>
                <c:pt idx="16775">
                  <c:v>5.5852880000000003</c:v>
                </c:pt>
                <c:pt idx="16776">
                  <c:v>5.5842239999999999</c:v>
                </c:pt>
                <c:pt idx="16777">
                  <c:v>5.5835809999999997</c:v>
                </c:pt>
                <c:pt idx="16778">
                  <c:v>5.5825889999999996</c:v>
                </c:pt>
                <c:pt idx="16779">
                  <c:v>5.5815849999999996</c:v>
                </c:pt>
                <c:pt idx="16780">
                  <c:v>5.5803250000000002</c:v>
                </c:pt>
                <c:pt idx="16781">
                  <c:v>5.579466</c:v>
                </c:pt>
                <c:pt idx="16782">
                  <c:v>5.5784190000000002</c:v>
                </c:pt>
                <c:pt idx="16783">
                  <c:v>5.5773020000000004</c:v>
                </c:pt>
                <c:pt idx="16784">
                  <c:v>5.5768509999999996</c:v>
                </c:pt>
                <c:pt idx="16785">
                  <c:v>5.5761599999999998</c:v>
                </c:pt>
                <c:pt idx="16786">
                  <c:v>5.5754390000000003</c:v>
                </c:pt>
                <c:pt idx="16787">
                  <c:v>5.5756009999999998</c:v>
                </c:pt>
                <c:pt idx="16788">
                  <c:v>5.5755670000000004</c:v>
                </c:pt>
                <c:pt idx="16789">
                  <c:v>5.5748239999999996</c:v>
                </c:pt>
                <c:pt idx="16790">
                  <c:v>5.5745360000000002</c:v>
                </c:pt>
                <c:pt idx="16791">
                  <c:v>5.573696</c:v>
                </c:pt>
                <c:pt idx="16792">
                  <c:v>5.5731109999999999</c:v>
                </c:pt>
                <c:pt idx="16793">
                  <c:v>5.572476</c:v>
                </c:pt>
                <c:pt idx="16794">
                  <c:v>5.5715199999999996</c:v>
                </c:pt>
                <c:pt idx="16795">
                  <c:v>5.5710290000000002</c:v>
                </c:pt>
                <c:pt idx="16796">
                  <c:v>5.5708890000000002</c:v>
                </c:pt>
                <c:pt idx="16797">
                  <c:v>5.5705650000000002</c:v>
                </c:pt>
                <c:pt idx="16798">
                  <c:v>5.5693640000000002</c:v>
                </c:pt>
                <c:pt idx="16799">
                  <c:v>5.5684959999999997</c:v>
                </c:pt>
                <c:pt idx="16800">
                  <c:v>5.5686090000000004</c:v>
                </c:pt>
                <c:pt idx="16801">
                  <c:v>5.569197</c:v>
                </c:pt>
                <c:pt idx="16802">
                  <c:v>5.5693760000000001</c:v>
                </c:pt>
                <c:pt idx="16803">
                  <c:v>5.5679160000000003</c:v>
                </c:pt>
                <c:pt idx="16804">
                  <c:v>5.5663010000000002</c:v>
                </c:pt>
                <c:pt idx="16805">
                  <c:v>5.5652379999999999</c:v>
                </c:pt>
                <c:pt idx="16806">
                  <c:v>5.5645340000000001</c:v>
                </c:pt>
                <c:pt idx="16807">
                  <c:v>5.5637499999999998</c:v>
                </c:pt>
                <c:pt idx="16808">
                  <c:v>5.5627909999999998</c:v>
                </c:pt>
                <c:pt idx="16809">
                  <c:v>5.5622160000000003</c:v>
                </c:pt>
                <c:pt idx="16810">
                  <c:v>5.5619800000000001</c:v>
                </c:pt>
                <c:pt idx="16811">
                  <c:v>5.5610999999999997</c:v>
                </c:pt>
                <c:pt idx="16812">
                  <c:v>5.5598190000000001</c:v>
                </c:pt>
                <c:pt idx="16813">
                  <c:v>5.5592639999999998</c:v>
                </c:pt>
                <c:pt idx="16814">
                  <c:v>5.5590799999999998</c:v>
                </c:pt>
                <c:pt idx="16815">
                  <c:v>5.5583239999999998</c:v>
                </c:pt>
                <c:pt idx="16816">
                  <c:v>5.5576970000000001</c:v>
                </c:pt>
                <c:pt idx="16817">
                  <c:v>5.5571440000000001</c:v>
                </c:pt>
                <c:pt idx="16818">
                  <c:v>5.5562519999999997</c:v>
                </c:pt>
                <c:pt idx="16819">
                  <c:v>5.5549410000000004</c:v>
                </c:pt>
                <c:pt idx="16820">
                  <c:v>5.5546340000000001</c:v>
                </c:pt>
                <c:pt idx="16821">
                  <c:v>5.5544200000000004</c:v>
                </c:pt>
                <c:pt idx="16822">
                  <c:v>5.5529780000000004</c:v>
                </c:pt>
                <c:pt idx="16823">
                  <c:v>5.5521669999999999</c:v>
                </c:pt>
                <c:pt idx="16824">
                  <c:v>5.551857</c:v>
                </c:pt>
                <c:pt idx="16825">
                  <c:v>5.5515299999999996</c:v>
                </c:pt>
                <c:pt idx="16826">
                  <c:v>5.5507369999999998</c:v>
                </c:pt>
                <c:pt idx="16827">
                  <c:v>5.5498010000000004</c:v>
                </c:pt>
                <c:pt idx="16828">
                  <c:v>5.5500610000000004</c:v>
                </c:pt>
                <c:pt idx="16829">
                  <c:v>5.5498269999999996</c:v>
                </c:pt>
                <c:pt idx="16830">
                  <c:v>5.5499840000000003</c:v>
                </c:pt>
                <c:pt idx="16831">
                  <c:v>5.5493920000000001</c:v>
                </c:pt>
                <c:pt idx="16832">
                  <c:v>5.5488980000000003</c:v>
                </c:pt>
                <c:pt idx="16833">
                  <c:v>5.5483729999999998</c:v>
                </c:pt>
                <c:pt idx="16834">
                  <c:v>5.5479000000000003</c:v>
                </c:pt>
                <c:pt idx="16835">
                  <c:v>5.5462670000000003</c:v>
                </c:pt>
                <c:pt idx="16836">
                  <c:v>5.5455420000000002</c:v>
                </c:pt>
                <c:pt idx="16837">
                  <c:v>5.5452389999999996</c:v>
                </c:pt>
                <c:pt idx="16838">
                  <c:v>5.544079</c:v>
                </c:pt>
                <c:pt idx="16839">
                  <c:v>5.5438830000000001</c:v>
                </c:pt>
                <c:pt idx="16840">
                  <c:v>5.5429190000000004</c:v>
                </c:pt>
                <c:pt idx="16841">
                  <c:v>5.5419720000000003</c:v>
                </c:pt>
                <c:pt idx="16842">
                  <c:v>5.5407789999999997</c:v>
                </c:pt>
                <c:pt idx="16843">
                  <c:v>5.5401769999999999</c:v>
                </c:pt>
                <c:pt idx="16844">
                  <c:v>5.5395859999999999</c:v>
                </c:pt>
                <c:pt idx="16845">
                  <c:v>5.5390240000000004</c:v>
                </c:pt>
                <c:pt idx="16846">
                  <c:v>5.5381140000000002</c:v>
                </c:pt>
                <c:pt idx="16847">
                  <c:v>5.5369200000000003</c:v>
                </c:pt>
                <c:pt idx="16848">
                  <c:v>5.5365039999999999</c:v>
                </c:pt>
                <c:pt idx="16849">
                  <c:v>5.5349779999999997</c:v>
                </c:pt>
                <c:pt idx="16850">
                  <c:v>5.5339349999999996</c:v>
                </c:pt>
                <c:pt idx="16851">
                  <c:v>5.5339450000000001</c:v>
                </c:pt>
                <c:pt idx="16852">
                  <c:v>5.5325030000000002</c:v>
                </c:pt>
                <c:pt idx="16853">
                  <c:v>5.5319739999999999</c:v>
                </c:pt>
                <c:pt idx="16854">
                  <c:v>5.5313330000000001</c:v>
                </c:pt>
                <c:pt idx="16855">
                  <c:v>5.530456</c:v>
                </c:pt>
                <c:pt idx="16856">
                  <c:v>5.5294930000000004</c:v>
                </c:pt>
                <c:pt idx="16857">
                  <c:v>5.5286980000000003</c:v>
                </c:pt>
                <c:pt idx="16858">
                  <c:v>5.5273760000000003</c:v>
                </c:pt>
                <c:pt idx="16859">
                  <c:v>5.5262909999999996</c:v>
                </c:pt>
                <c:pt idx="16860">
                  <c:v>5.5251479999999997</c:v>
                </c:pt>
                <c:pt idx="16861">
                  <c:v>5.5242550000000001</c:v>
                </c:pt>
                <c:pt idx="16862">
                  <c:v>5.5238480000000001</c:v>
                </c:pt>
                <c:pt idx="16863">
                  <c:v>5.5222119999999997</c:v>
                </c:pt>
                <c:pt idx="16864">
                  <c:v>5.5213609999999997</c:v>
                </c:pt>
                <c:pt idx="16865">
                  <c:v>5.5206580000000001</c:v>
                </c:pt>
                <c:pt idx="16866">
                  <c:v>5.5198109999999998</c:v>
                </c:pt>
                <c:pt idx="16867">
                  <c:v>5.5186460000000004</c:v>
                </c:pt>
                <c:pt idx="16868">
                  <c:v>5.5184160000000002</c:v>
                </c:pt>
                <c:pt idx="16869">
                  <c:v>5.5182310000000001</c:v>
                </c:pt>
                <c:pt idx="16870">
                  <c:v>5.5174180000000002</c:v>
                </c:pt>
                <c:pt idx="16871">
                  <c:v>5.5162069999999996</c:v>
                </c:pt>
                <c:pt idx="16872">
                  <c:v>5.5153100000000004</c:v>
                </c:pt>
                <c:pt idx="16873">
                  <c:v>5.513566</c:v>
                </c:pt>
                <c:pt idx="16874">
                  <c:v>5.5130480000000004</c:v>
                </c:pt>
                <c:pt idx="16875">
                  <c:v>5.5119740000000004</c:v>
                </c:pt>
                <c:pt idx="16876">
                  <c:v>5.5121010000000004</c:v>
                </c:pt>
                <c:pt idx="16877">
                  <c:v>5.5112420000000002</c:v>
                </c:pt>
                <c:pt idx="16878">
                  <c:v>5.509862</c:v>
                </c:pt>
                <c:pt idx="16879">
                  <c:v>5.5088080000000001</c:v>
                </c:pt>
                <c:pt idx="16880">
                  <c:v>5.5085360000000003</c:v>
                </c:pt>
                <c:pt idx="16881">
                  <c:v>5.5077829999999999</c:v>
                </c:pt>
                <c:pt idx="16882">
                  <c:v>5.5065309999999998</c:v>
                </c:pt>
                <c:pt idx="16883">
                  <c:v>5.5064789999999997</c:v>
                </c:pt>
                <c:pt idx="16884">
                  <c:v>5.5052719999999997</c:v>
                </c:pt>
                <c:pt idx="16885">
                  <c:v>5.5049279999999996</c:v>
                </c:pt>
                <c:pt idx="16886">
                  <c:v>5.5033159999999999</c:v>
                </c:pt>
                <c:pt idx="16887">
                  <c:v>5.5007929999999998</c:v>
                </c:pt>
                <c:pt idx="16888">
                  <c:v>5.5004720000000002</c:v>
                </c:pt>
                <c:pt idx="16889">
                  <c:v>5.4998950000000004</c:v>
                </c:pt>
                <c:pt idx="16890">
                  <c:v>5.4975199999999997</c:v>
                </c:pt>
                <c:pt idx="16891">
                  <c:v>5.4971370000000004</c:v>
                </c:pt>
                <c:pt idx="16892">
                  <c:v>5.4969669999999997</c:v>
                </c:pt>
                <c:pt idx="16893">
                  <c:v>5.4953370000000001</c:v>
                </c:pt>
                <c:pt idx="16894">
                  <c:v>5.4952620000000003</c:v>
                </c:pt>
                <c:pt idx="16895">
                  <c:v>5.4933139999999998</c:v>
                </c:pt>
                <c:pt idx="16896">
                  <c:v>5.4917730000000002</c:v>
                </c:pt>
                <c:pt idx="16897">
                  <c:v>5.491339</c:v>
                </c:pt>
                <c:pt idx="16898">
                  <c:v>5.4905629999999999</c:v>
                </c:pt>
                <c:pt idx="16899">
                  <c:v>5.490405</c:v>
                </c:pt>
                <c:pt idx="16900">
                  <c:v>5.4894540000000003</c:v>
                </c:pt>
                <c:pt idx="16901">
                  <c:v>5.4863470000000003</c:v>
                </c:pt>
                <c:pt idx="16902">
                  <c:v>5.4846110000000001</c:v>
                </c:pt>
                <c:pt idx="16903">
                  <c:v>5.4828919999999997</c:v>
                </c:pt>
                <c:pt idx="16904">
                  <c:v>5.4817010000000002</c:v>
                </c:pt>
                <c:pt idx="16905">
                  <c:v>5.4810829999999999</c:v>
                </c:pt>
                <c:pt idx="16906">
                  <c:v>5.481071</c:v>
                </c:pt>
                <c:pt idx="16907">
                  <c:v>5.4802309999999999</c:v>
                </c:pt>
                <c:pt idx="16908">
                  <c:v>5.480073</c:v>
                </c:pt>
                <c:pt idx="16909">
                  <c:v>5.4789940000000001</c:v>
                </c:pt>
                <c:pt idx="16910">
                  <c:v>5.4787239999999997</c:v>
                </c:pt>
                <c:pt idx="16911">
                  <c:v>5.4784579999999998</c:v>
                </c:pt>
                <c:pt idx="16912">
                  <c:v>5.4777550000000002</c:v>
                </c:pt>
                <c:pt idx="16913">
                  <c:v>5.4779650000000002</c:v>
                </c:pt>
                <c:pt idx="16914">
                  <c:v>5.4763019999999996</c:v>
                </c:pt>
                <c:pt idx="16915">
                  <c:v>5.4752179999999999</c:v>
                </c:pt>
                <c:pt idx="16916">
                  <c:v>5.4741860000000004</c:v>
                </c:pt>
                <c:pt idx="16917">
                  <c:v>5.4735839999999998</c:v>
                </c:pt>
                <c:pt idx="16918">
                  <c:v>5.4732250000000002</c:v>
                </c:pt>
                <c:pt idx="16919">
                  <c:v>5.4720149999999999</c:v>
                </c:pt>
                <c:pt idx="16920">
                  <c:v>5.4703010000000001</c:v>
                </c:pt>
                <c:pt idx="16921">
                  <c:v>5.4698979999999997</c:v>
                </c:pt>
                <c:pt idx="16922">
                  <c:v>5.4692889999999998</c:v>
                </c:pt>
                <c:pt idx="16923">
                  <c:v>5.4679060000000002</c:v>
                </c:pt>
                <c:pt idx="16924">
                  <c:v>5.4663979999999999</c:v>
                </c:pt>
                <c:pt idx="16925">
                  <c:v>5.4653619999999998</c:v>
                </c:pt>
                <c:pt idx="16926">
                  <c:v>5.4634309999999999</c:v>
                </c:pt>
                <c:pt idx="16927">
                  <c:v>5.4625279999999998</c:v>
                </c:pt>
                <c:pt idx="16928">
                  <c:v>5.4612590000000001</c:v>
                </c:pt>
                <c:pt idx="16929">
                  <c:v>5.4615660000000004</c:v>
                </c:pt>
                <c:pt idx="16930">
                  <c:v>5.4597680000000004</c:v>
                </c:pt>
                <c:pt idx="16931">
                  <c:v>5.4592580000000002</c:v>
                </c:pt>
                <c:pt idx="16932">
                  <c:v>5.4591469999999997</c:v>
                </c:pt>
                <c:pt idx="16933">
                  <c:v>5.4576950000000002</c:v>
                </c:pt>
                <c:pt idx="16934">
                  <c:v>5.4571610000000002</c:v>
                </c:pt>
                <c:pt idx="16935">
                  <c:v>5.4565250000000001</c:v>
                </c:pt>
                <c:pt idx="16936">
                  <c:v>5.4561320000000002</c:v>
                </c:pt>
                <c:pt idx="16937">
                  <c:v>5.4565219999999997</c:v>
                </c:pt>
                <c:pt idx="16938">
                  <c:v>5.4554489999999998</c:v>
                </c:pt>
                <c:pt idx="16939">
                  <c:v>5.4551860000000003</c:v>
                </c:pt>
                <c:pt idx="16940">
                  <c:v>5.4551170000000004</c:v>
                </c:pt>
                <c:pt idx="16941">
                  <c:v>5.4549240000000001</c:v>
                </c:pt>
                <c:pt idx="16942">
                  <c:v>5.4539949999999999</c:v>
                </c:pt>
                <c:pt idx="16943">
                  <c:v>5.4533690000000004</c:v>
                </c:pt>
                <c:pt idx="16944">
                  <c:v>5.4521420000000003</c:v>
                </c:pt>
                <c:pt idx="16945">
                  <c:v>5.451505</c:v>
                </c:pt>
                <c:pt idx="16946">
                  <c:v>5.4518389999999997</c:v>
                </c:pt>
                <c:pt idx="16947">
                  <c:v>5.451479</c:v>
                </c:pt>
                <c:pt idx="16948">
                  <c:v>5.4510269999999998</c:v>
                </c:pt>
                <c:pt idx="16949">
                  <c:v>5.4499649999999997</c:v>
                </c:pt>
                <c:pt idx="16950">
                  <c:v>5.4495630000000004</c:v>
                </c:pt>
                <c:pt idx="16951">
                  <c:v>5.4503950000000003</c:v>
                </c:pt>
                <c:pt idx="16952">
                  <c:v>5.4510459999999998</c:v>
                </c:pt>
                <c:pt idx="16953">
                  <c:v>5.4515710000000004</c:v>
                </c:pt>
                <c:pt idx="16954">
                  <c:v>5.4515099999999999</c:v>
                </c:pt>
                <c:pt idx="16955">
                  <c:v>5.4512989999999997</c:v>
                </c:pt>
                <c:pt idx="16956">
                  <c:v>5.4503310000000003</c:v>
                </c:pt>
                <c:pt idx="16957">
                  <c:v>5.4497939999999998</c:v>
                </c:pt>
                <c:pt idx="16958">
                  <c:v>5.45</c:v>
                </c:pt>
                <c:pt idx="16959">
                  <c:v>5.4504450000000002</c:v>
                </c:pt>
                <c:pt idx="16960">
                  <c:v>5.4495769999999997</c:v>
                </c:pt>
                <c:pt idx="16961">
                  <c:v>5.4491690000000004</c:v>
                </c:pt>
                <c:pt idx="16962">
                  <c:v>5.4485710000000003</c:v>
                </c:pt>
                <c:pt idx="16963">
                  <c:v>5.4486999999999997</c:v>
                </c:pt>
                <c:pt idx="16964">
                  <c:v>5.4493390000000002</c:v>
                </c:pt>
                <c:pt idx="16965">
                  <c:v>5.4491079999999998</c:v>
                </c:pt>
                <c:pt idx="16966">
                  <c:v>5.4490790000000002</c:v>
                </c:pt>
                <c:pt idx="16967">
                  <c:v>5.4486299999999996</c:v>
                </c:pt>
                <c:pt idx="16968">
                  <c:v>5.4482369999999998</c:v>
                </c:pt>
                <c:pt idx="16969">
                  <c:v>5.4483519999999999</c:v>
                </c:pt>
                <c:pt idx="16970">
                  <c:v>5.4494800000000003</c:v>
                </c:pt>
                <c:pt idx="16971">
                  <c:v>5.4503919999999999</c:v>
                </c:pt>
                <c:pt idx="16972">
                  <c:v>5.4500479999999998</c:v>
                </c:pt>
                <c:pt idx="16973">
                  <c:v>5.4508660000000004</c:v>
                </c:pt>
                <c:pt idx="16974">
                  <c:v>5.452134</c:v>
                </c:pt>
                <c:pt idx="16975">
                  <c:v>5.4529009999999998</c:v>
                </c:pt>
                <c:pt idx="16976">
                  <c:v>5.4532080000000001</c:v>
                </c:pt>
                <c:pt idx="16977">
                  <c:v>5.4525560000000004</c:v>
                </c:pt>
                <c:pt idx="16978">
                  <c:v>5.4519960000000003</c:v>
                </c:pt>
                <c:pt idx="16979">
                  <c:v>5.4510690000000004</c:v>
                </c:pt>
                <c:pt idx="16980">
                  <c:v>5.4506449999999997</c:v>
                </c:pt>
                <c:pt idx="16981">
                  <c:v>5.4497159999999996</c:v>
                </c:pt>
                <c:pt idx="16982">
                  <c:v>5.4487040000000002</c:v>
                </c:pt>
                <c:pt idx="16983">
                  <c:v>5.4482689999999998</c:v>
                </c:pt>
                <c:pt idx="16984">
                  <c:v>5.4476199999999997</c:v>
                </c:pt>
                <c:pt idx="16985">
                  <c:v>5.4476649999999998</c:v>
                </c:pt>
                <c:pt idx="16986">
                  <c:v>5.4475360000000004</c:v>
                </c:pt>
                <c:pt idx="16987">
                  <c:v>5.4473700000000003</c:v>
                </c:pt>
                <c:pt idx="16988">
                  <c:v>5.4475350000000002</c:v>
                </c:pt>
                <c:pt idx="16989">
                  <c:v>5.447686</c:v>
                </c:pt>
                <c:pt idx="16990">
                  <c:v>5.4477270000000004</c:v>
                </c:pt>
                <c:pt idx="16991">
                  <c:v>5.4471480000000003</c:v>
                </c:pt>
                <c:pt idx="16992">
                  <c:v>5.447362</c:v>
                </c:pt>
                <c:pt idx="16993">
                  <c:v>5.447819</c:v>
                </c:pt>
                <c:pt idx="16994">
                  <c:v>5.4482670000000004</c:v>
                </c:pt>
                <c:pt idx="16995">
                  <c:v>5.44909</c:v>
                </c:pt>
                <c:pt idx="16996">
                  <c:v>5.4488339999999997</c:v>
                </c:pt>
                <c:pt idx="16997">
                  <c:v>5.4481669999999998</c:v>
                </c:pt>
                <c:pt idx="16998">
                  <c:v>5.4478840000000002</c:v>
                </c:pt>
                <c:pt idx="16999">
                  <c:v>5.4479819999999997</c:v>
                </c:pt>
                <c:pt idx="17000">
                  <c:v>5.4472880000000004</c:v>
                </c:pt>
                <c:pt idx="17001">
                  <c:v>5.4469969999999996</c:v>
                </c:pt>
                <c:pt idx="17002">
                  <c:v>5.4473419999999999</c:v>
                </c:pt>
                <c:pt idx="17003">
                  <c:v>5.4479179999999996</c:v>
                </c:pt>
                <c:pt idx="17004">
                  <c:v>5.4484659999999998</c:v>
                </c:pt>
                <c:pt idx="17005">
                  <c:v>5.4494239999999996</c:v>
                </c:pt>
                <c:pt idx="17006">
                  <c:v>5.4501869999999997</c:v>
                </c:pt>
                <c:pt idx="17007">
                  <c:v>5.4499890000000004</c:v>
                </c:pt>
                <c:pt idx="17008">
                  <c:v>5.449694</c:v>
                </c:pt>
                <c:pt idx="17009">
                  <c:v>5.4489840000000003</c:v>
                </c:pt>
                <c:pt idx="17010">
                  <c:v>5.4489419999999997</c:v>
                </c:pt>
                <c:pt idx="17011">
                  <c:v>5.4491399999999999</c:v>
                </c:pt>
                <c:pt idx="17012">
                  <c:v>5.448817</c:v>
                </c:pt>
                <c:pt idx="17013">
                  <c:v>5.4483879999999996</c:v>
                </c:pt>
                <c:pt idx="17014">
                  <c:v>5.4484000000000004</c:v>
                </c:pt>
                <c:pt idx="17015">
                  <c:v>5.448976</c:v>
                </c:pt>
                <c:pt idx="17016">
                  <c:v>5.4497580000000001</c:v>
                </c:pt>
                <c:pt idx="17017">
                  <c:v>5.4505129999999999</c:v>
                </c:pt>
                <c:pt idx="17018">
                  <c:v>5.4510810000000003</c:v>
                </c:pt>
                <c:pt idx="17019">
                  <c:v>5.451174</c:v>
                </c:pt>
                <c:pt idx="17020">
                  <c:v>5.4507839999999996</c:v>
                </c:pt>
                <c:pt idx="17021">
                  <c:v>5.4502249999999997</c:v>
                </c:pt>
                <c:pt idx="17022">
                  <c:v>5.4504029999999997</c:v>
                </c:pt>
                <c:pt idx="17023">
                  <c:v>5.4503729999999999</c:v>
                </c:pt>
                <c:pt idx="17024">
                  <c:v>5.4496739999999999</c:v>
                </c:pt>
                <c:pt idx="17025">
                  <c:v>5.4490460000000001</c:v>
                </c:pt>
                <c:pt idx="17026">
                  <c:v>5.4486730000000003</c:v>
                </c:pt>
                <c:pt idx="17027">
                  <c:v>5.44855</c:v>
                </c:pt>
                <c:pt idx="17028">
                  <c:v>5.4488589999999997</c:v>
                </c:pt>
                <c:pt idx="17029">
                  <c:v>5.4491949999999996</c:v>
                </c:pt>
                <c:pt idx="17030">
                  <c:v>5.4492229999999999</c:v>
                </c:pt>
                <c:pt idx="17031">
                  <c:v>5.4493809999999998</c:v>
                </c:pt>
                <c:pt idx="17032">
                  <c:v>5.4498930000000003</c:v>
                </c:pt>
                <c:pt idx="17033">
                  <c:v>5.4500500000000001</c:v>
                </c:pt>
                <c:pt idx="17034">
                  <c:v>5.4504130000000002</c:v>
                </c:pt>
                <c:pt idx="17035">
                  <c:v>5.4499469999999999</c:v>
                </c:pt>
                <c:pt idx="17036">
                  <c:v>5.4495279999999999</c:v>
                </c:pt>
                <c:pt idx="17037">
                  <c:v>5.4493869999999998</c:v>
                </c:pt>
                <c:pt idx="17038">
                  <c:v>5.4487490000000003</c:v>
                </c:pt>
                <c:pt idx="17039">
                  <c:v>5.4480230000000001</c:v>
                </c:pt>
                <c:pt idx="17040">
                  <c:v>5.447527</c:v>
                </c:pt>
                <c:pt idx="17041">
                  <c:v>5.4470710000000002</c:v>
                </c:pt>
                <c:pt idx="17042">
                  <c:v>5.4466419999999998</c:v>
                </c:pt>
                <c:pt idx="17043">
                  <c:v>5.4462609999999998</c:v>
                </c:pt>
                <c:pt idx="17044">
                  <c:v>5.4460249999999997</c:v>
                </c:pt>
                <c:pt idx="17045">
                  <c:v>5.4459039999999996</c:v>
                </c:pt>
                <c:pt idx="17046">
                  <c:v>5.4457709999999997</c:v>
                </c:pt>
                <c:pt idx="17047">
                  <c:v>5.445716</c:v>
                </c:pt>
                <c:pt idx="17048">
                  <c:v>5.4452199999999999</c:v>
                </c:pt>
                <c:pt idx="17049">
                  <c:v>5.4447850000000004</c:v>
                </c:pt>
                <c:pt idx="17050">
                  <c:v>5.4446960000000004</c:v>
                </c:pt>
                <c:pt idx="17051">
                  <c:v>5.4441879999999996</c:v>
                </c:pt>
                <c:pt idx="17052">
                  <c:v>5.4432429999999998</c:v>
                </c:pt>
                <c:pt idx="17053">
                  <c:v>5.4423579999999996</c:v>
                </c:pt>
                <c:pt idx="17054">
                  <c:v>5.4414550000000004</c:v>
                </c:pt>
                <c:pt idx="17055">
                  <c:v>5.4407110000000003</c:v>
                </c:pt>
                <c:pt idx="17056">
                  <c:v>5.4401659999999996</c:v>
                </c:pt>
                <c:pt idx="17057">
                  <c:v>5.4396680000000002</c:v>
                </c:pt>
                <c:pt idx="17058">
                  <c:v>5.4391129999999999</c:v>
                </c:pt>
                <c:pt idx="17059">
                  <c:v>5.4387540000000003</c:v>
                </c:pt>
                <c:pt idx="17060">
                  <c:v>5.4382700000000002</c:v>
                </c:pt>
                <c:pt idx="17061">
                  <c:v>5.4378349999999998</c:v>
                </c:pt>
                <c:pt idx="17062">
                  <c:v>5.4378820000000001</c:v>
                </c:pt>
                <c:pt idx="17063">
                  <c:v>5.4378909999999996</c:v>
                </c:pt>
                <c:pt idx="17064">
                  <c:v>5.4373170000000002</c:v>
                </c:pt>
                <c:pt idx="17065">
                  <c:v>5.4361240000000004</c:v>
                </c:pt>
                <c:pt idx="17066">
                  <c:v>5.4350069999999997</c:v>
                </c:pt>
                <c:pt idx="17067">
                  <c:v>5.4346709999999998</c:v>
                </c:pt>
                <c:pt idx="17068">
                  <c:v>5.4345990000000004</c:v>
                </c:pt>
                <c:pt idx="17069">
                  <c:v>5.4342959999999998</c:v>
                </c:pt>
                <c:pt idx="17070">
                  <c:v>5.4341039999999996</c:v>
                </c:pt>
                <c:pt idx="17071">
                  <c:v>5.4330129999999999</c:v>
                </c:pt>
                <c:pt idx="17072">
                  <c:v>5.432016</c:v>
                </c:pt>
                <c:pt idx="17073">
                  <c:v>5.4319800000000003</c:v>
                </c:pt>
                <c:pt idx="17074">
                  <c:v>5.4321960000000002</c:v>
                </c:pt>
                <c:pt idx="17075">
                  <c:v>5.4320820000000003</c:v>
                </c:pt>
                <c:pt idx="17076">
                  <c:v>5.431673</c:v>
                </c:pt>
                <c:pt idx="17077">
                  <c:v>5.4317209999999996</c:v>
                </c:pt>
                <c:pt idx="17078">
                  <c:v>5.431362</c:v>
                </c:pt>
                <c:pt idx="17079">
                  <c:v>5.4306789999999996</c:v>
                </c:pt>
                <c:pt idx="17080">
                  <c:v>5.4305110000000001</c:v>
                </c:pt>
                <c:pt idx="17081">
                  <c:v>5.4304059999999996</c:v>
                </c:pt>
                <c:pt idx="17082">
                  <c:v>5.4299049999999998</c:v>
                </c:pt>
                <c:pt idx="17083">
                  <c:v>5.4296059999999997</c:v>
                </c:pt>
                <c:pt idx="17084">
                  <c:v>5.4296769999999999</c:v>
                </c:pt>
                <c:pt idx="17085">
                  <c:v>5.4297550000000001</c:v>
                </c:pt>
                <c:pt idx="17086">
                  <c:v>5.4311280000000002</c:v>
                </c:pt>
                <c:pt idx="17087">
                  <c:v>5.4311780000000001</c:v>
                </c:pt>
                <c:pt idx="17088">
                  <c:v>5.4315429999999996</c:v>
                </c:pt>
                <c:pt idx="17089">
                  <c:v>5.4315899999999999</c:v>
                </c:pt>
                <c:pt idx="17090">
                  <c:v>5.4305589999999997</c:v>
                </c:pt>
                <c:pt idx="17091">
                  <c:v>5.4303749999999997</c:v>
                </c:pt>
                <c:pt idx="17092">
                  <c:v>5.4307999999999996</c:v>
                </c:pt>
                <c:pt idx="17093">
                  <c:v>5.4311239999999996</c:v>
                </c:pt>
                <c:pt idx="17094">
                  <c:v>5.4314980000000004</c:v>
                </c:pt>
                <c:pt idx="17095">
                  <c:v>5.4311970000000001</c:v>
                </c:pt>
                <c:pt idx="17096">
                  <c:v>5.4307189999999999</c:v>
                </c:pt>
                <c:pt idx="17097">
                  <c:v>5.4310020000000003</c:v>
                </c:pt>
                <c:pt idx="17098">
                  <c:v>5.4322739999999996</c:v>
                </c:pt>
                <c:pt idx="17099">
                  <c:v>5.4328390000000004</c:v>
                </c:pt>
                <c:pt idx="17100">
                  <c:v>5.4331329999999998</c:v>
                </c:pt>
                <c:pt idx="17101">
                  <c:v>5.4334990000000003</c:v>
                </c:pt>
                <c:pt idx="17102">
                  <c:v>5.43363</c:v>
                </c:pt>
                <c:pt idx="17103">
                  <c:v>5.4334899999999999</c:v>
                </c:pt>
                <c:pt idx="17104">
                  <c:v>5.4331110000000002</c:v>
                </c:pt>
                <c:pt idx="17105">
                  <c:v>5.4330020000000001</c:v>
                </c:pt>
                <c:pt idx="17106">
                  <c:v>5.4326080000000001</c:v>
                </c:pt>
                <c:pt idx="17107">
                  <c:v>5.4323189999999997</c:v>
                </c:pt>
                <c:pt idx="17108">
                  <c:v>5.432626</c:v>
                </c:pt>
                <c:pt idx="17109">
                  <c:v>5.4334569999999998</c:v>
                </c:pt>
                <c:pt idx="17110">
                  <c:v>5.4347310000000002</c:v>
                </c:pt>
                <c:pt idx="17111">
                  <c:v>5.4342990000000002</c:v>
                </c:pt>
                <c:pt idx="17112">
                  <c:v>5.4339370000000002</c:v>
                </c:pt>
                <c:pt idx="17113">
                  <c:v>5.4341460000000001</c:v>
                </c:pt>
                <c:pt idx="17114">
                  <c:v>5.4335659999999999</c:v>
                </c:pt>
                <c:pt idx="17115">
                  <c:v>5.4336370000000001</c:v>
                </c:pt>
                <c:pt idx="17116">
                  <c:v>5.433535</c:v>
                </c:pt>
                <c:pt idx="17117">
                  <c:v>5.4326499999999998</c:v>
                </c:pt>
                <c:pt idx="17118">
                  <c:v>5.4315150000000001</c:v>
                </c:pt>
                <c:pt idx="17119">
                  <c:v>5.4302630000000001</c:v>
                </c:pt>
                <c:pt idx="17120">
                  <c:v>5.4296319999999998</c:v>
                </c:pt>
                <c:pt idx="17121">
                  <c:v>5.4289969999999999</c:v>
                </c:pt>
                <c:pt idx="17122">
                  <c:v>5.4291</c:v>
                </c:pt>
                <c:pt idx="17123">
                  <c:v>5.4283239999999999</c:v>
                </c:pt>
                <c:pt idx="17124">
                  <c:v>5.4272369999999999</c:v>
                </c:pt>
                <c:pt idx="17125">
                  <c:v>5.4266940000000004</c:v>
                </c:pt>
                <c:pt idx="17126">
                  <c:v>5.4268260000000001</c:v>
                </c:pt>
                <c:pt idx="17127">
                  <c:v>5.4267000000000003</c:v>
                </c:pt>
                <c:pt idx="17128">
                  <c:v>5.4266560000000004</c:v>
                </c:pt>
                <c:pt idx="17129">
                  <c:v>5.4267000000000003</c:v>
                </c:pt>
                <c:pt idx="17130">
                  <c:v>5.4264340000000004</c:v>
                </c:pt>
                <c:pt idx="17131">
                  <c:v>5.4257879999999998</c:v>
                </c:pt>
                <c:pt idx="17132">
                  <c:v>5.4255709999999997</c:v>
                </c:pt>
                <c:pt idx="17133">
                  <c:v>5.4251240000000003</c:v>
                </c:pt>
                <c:pt idx="17134">
                  <c:v>5.4248580000000004</c:v>
                </c:pt>
                <c:pt idx="17135">
                  <c:v>5.4239410000000001</c:v>
                </c:pt>
                <c:pt idx="17136">
                  <c:v>5.4220750000000004</c:v>
                </c:pt>
                <c:pt idx="17137">
                  <c:v>5.4215299999999997</c:v>
                </c:pt>
                <c:pt idx="17138">
                  <c:v>5.421284</c:v>
                </c:pt>
                <c:pt idx="17139">
                  <c:v>5.4208629999999998</c:v>
                </c:pt>
                <c:pt idx="17140">
                  <c:v>5.4212170000000004</c:v>
                </c:pt>
                <c:pt idx="17141">
                  <c:v>5.4216119999999997</c:v>
                </c:pt>
                <c:pt idx="17142">
                  <c:v>5.4218409999999997</c:v>
                </c:pt>
                <c:pt idx="17143">
                  <c:v>5.4211460000000002</c:v>
                </c:pt>
                <c:pt idx="17144">
                  <c:v>5.4203210000000004</c:v>
                </c:pt>
                <c:pt idx="17145">
                  <c:v>5.4191120000000002</c:v>
                </c:pt>
                <c:pt idx="17146">
                  <c:v>5.4185129999999999</c:v>
                </c:pt>
                <c:pt idx="17147">
                  <c:v>5.4176330000000004</c:v>
                </c:pt>
                <c:pt idx="17148">
                  <c:v>5.4157039999999999</c:v>
                </c:pt>
                <c:pt idx="17149">
                  <c:v>5.4144100000000002</c:v>
                </c:pt>
                <c:pt idx="17150">
                  <c:v>5.4140629999999996</c:v>
                </c:pt>
                <c:pt idx="17151">
                  <c:v>5.4141180000000002</c:v>
                </c:pt>
                <c:pt idx="17152">
                  <c:v>5.4140860000000002</c:v>
                </c:pt>
                <c:pt idx="17153">
                  <c:v>5.413335</c:v>
                </c:pt>
                <c:pt idx="17154">
                  <c:v>5.4127340000000004</c:v>
                </c:pt>
                <c:pt idx="17155">
                  <c:v>5.4120549999999996</c:v>
                </c:pt>
                <c:pt idx="17156">
                  <c:v>5.4109150000000001</c:v>
                </c:pt>
                <c:pt idx="17157">
                  <c:v>5.4106209999999999</c:v>
                </c:pt>
                <c:pt idx="17158">
                  <c:v>5.4098269999999999</c:v>
                </c:pt>
                <c:pt idx="17159">
                  <c:v>5.4093879999999999</c:v>
                </c:pt>
                <c:pt idx="17160">
                  <c:v>5.4081440000000001</c:v>
                </c:pt>
                <c:pt idx="17161">
                  <c:v>5.407978</c:v>
                </c:pt>
                <c:pt idx="17162">
                  <c:v>5.4079370000000004</c:v>
                </c:pt>
                <c:pt idx="17163">
                  <c:v>5.4073180000000001</c:v>
                </c:pt>
                <c:pt idx="17164">
                  <c:v>5.4072550000000001</c:v>
                </c:pt>
                <c:pt idx="17165">
                  <c:v>5.4077830000000002</c:v>
                </c:pt>
                <c:pt idx="17166">
                  <c:v>5.407851</c:v>
                </c:pt>
                <c:pt idx="17167">
                  <c:v>5.4084899999999996</c:v>
                </c:pt>
                <c:pt idx="17168">
                  <c:v>5.4084339999999997</c:v>
                </c:pt>
                <c:pt idx="17169">
                  <c:v>5.409211</c:v>
                </c:pt>
                <c:pt idx="17170">
                  <c:v>5.409967</c:v>
                </c:pt>
                <c:pt idx="17171">
                  <c:v>5.4111979999999997</c:v>
                </c:pt>
                <c:pt idx="17172">
                  <c:v>5.4116949999999999</c:v>
                </c:pt>
                <c:pt idx="17173">
                  <c:v>5.4121889999999997</c:v>
                </c:pt>
                <c:pt idx="17174">
                  <c:v>5.4129940000000003</c:v>
                </c:pt>
                <c:pt idx="17175">
                  <c:v>5.413386</c:v>
                </c:pt>
                <c:pt idx="17176">
                  <c:v>5.4123640000000002</c:v>
                </c:pt>
                <c:pt idx="17177">
                  <c:v>5.4117850000000001</c:v>
                </c:pt>
                <c:pt idx="17178">
                  <c:v>5.411791</c:v>
                </c:pt>
                <c:pt idx="17179">
                  <c:v>5.4121750000000004</c:v>
                </c:pt>
                <c:pt idx="17180">
                  <c:v>5.4113939999999996</c:v>
                </c:pt>
                <c:pt idx="17181">
                  <c:v>5.411321</c:v>
                </c:pt>
                <c:pt idx="17182">
                  <c:v>5.4117030000000002</c:v>
                </c:pt>
                <c:pt idx="17183">
                  <c:v>5.4114519999999997</c:v>
                </c:pt>
                <c:pt idx="17184">
                  <c:v>5.4107419999999999</c:v>
                </c:pt>
                <c:pt idx="17185">
                  <c:v>5.4106870000000002</c:v>
                </c:pt>
                <c:pt idx="17186">
                  <c:v>5.4116949999999999</c:v>
                </c:pt>
                <c:pt idx="17187">
                  <c:v>5.411632</c:v>
                </c:pt>
                <c:pt idx="17188">
                  <c:v>5.411753</c:v>
                </c:pt>
                <c:pt idx="17189">
                  <c:v>5.411645</c:v>
                </c:pt>
                <c:pt idx="17190">
                  <c:v>5.4121990000000002</c:v>
                </c:pt>
                <c:pt idx="17191">
                  <c:v>5.4123809999999999</c:v>
                </c:pt>
                <c:pt idx="17192">
                  <c:v>5.4115339999999996</c:v>
                </c:pt>
                <c:pt idx="17193">
                  <c:v>5.411454</c:v>
                </c:pt>
                <c:pt idx="17194">
                  <c:v>5.4112549999999997</c:v>
                </c:pt>
                <c:pt idx="17195">
                  <c:v>5.4119020000000004</c:v>
                </c:pt>
                <c:pt idx="17196">
                  <c:v>5.413144</c:v>
                </c:pt>
                <c:pt idx="17197">
                  <c:v>5.4145630000000002</c:v>
                </c:pt>
                <c:pt idx="17198">
                  <c:v>5.4153079999999996</c:v>
                </c:pt>
                <c:pt idx="17199">
                  <c:v>5.4169029999999996</c:v>
                </c:pt>
                <c:pt idx="17200">
                  <c:v>5.4172830000000003</c:v>
                </c:pt>
                <c:pt idx="17201">
                  <c:v>5.4169320000000001</c:v>
                </c:pt>
                <c:pt idx="17202">
                  <c:v>5.4165760000000001</c:v>
                </c:pt>
                <c:pt idx="17203">
                  <c:v>5.4171990000000001</c:v>
                </c:pt>
                <c:pt idx="17204">
                  <c:v>5.4169039999999997</c:v>
                </c:pt>
                <c:pt idx="17205">
                  <c:v>5.4171189999999996</c:v>
                </c:pt>
                <c:pt idx="17206">
                  <c:v>5.4173679999999997</c:v>
                </c:pt>
                <c:pt idx="17207">
                  <c:v>5.4175409999999999</c:v>
                </c:pt>
                <c:pt idx="17208">
                  <c:v>5.4177359999999997</c:v>
                </c:pt>
                <c:pt idx="17209">
                  <c:v>5.4175120000000003</c:v>
                </c:pt>
                <c:pt idx="17210">
                  <c:v>5.4177030000000004</c:v>
                </c:pt>
                <c:pt idx="17211">
                  <c:v>5.4176219999999997</c:v>
                </c:pt>
                <c:pt idx="17212">
                  <c:v>5.4175719999999998</c:v>
                </c:pt>
                <c:pt idx="17213">
                  <c:v>5.4174069999999999</c:v>
                </c:pt>
                <c:pt idx="17214">
                  <c:v>5.4175930000000001</c:v>
                </c:pt>
                <c:pt idx="17215">
                  <c:v>5.4176339999999996</c:v>
                </c:pt>
                <c:pt idx="17216">
                  <c:v>5.417624</c:v>
                </c:pt>
                <c:pt idx="17217">
                  <c:v>5.4176010000000003</c:v>
                </c:pt>
                <c:pt idx="17218">
                  <c:v>5.4178920000000002</c:v>
                </c:pt>
                <c:pt idx="17219">
                  <c:v>5.4177390000000001</c:v>
                </c:pt>
                <c:pt idx="17220">
                  <c:v>5.4172690000000001</c:v>
                </c:pt>
                <c:pt idx="17221">
                  <c:v>5.4166040000000004</c:v>
                </c:pt>
                <c:pt idx="17222">
                  <c:v>5.4160729999999999</c:v>
                </c:pt>
                <c:pt idx="17223">
                  <c:v>5.4162189999999999</c:v>
                </c:pt>
                <c:pt idx="17224">
                  <c:v>5.4171490000000002</c:v>
                </c:pt>
                <c:pt idx="17225">
                  <c:v>5.417789</c:v>
                </c:pt>
                <c:pt idx="17226">
                  <c:v>5.4193699999999998</c:v>
                </c:pt>
                <c:pt idx="17227">
                  <c:v>5.4194509999999996</c:v>
                </c:pt>
                <c:pt idx="17228">
                  <c:v>5.4202459999999997</c:v>
                </c:pt>
                <c:pt idx="17229">
                  <c:v>5.4205379999999996</c:v>
                </c:pt>
                <c:pt idx="17230">
                  <c:v>5.4213750000000003</c:v>
                </c:pt>
                <c:pt idx="17231">
                  <c:v>5.4216860000000002</c:v>
                </c:pt>
                <c:pt idx="17232">
                  <c:v>5.4214010000000004</c:v>
                </c:pt>
                <c:pt idx="17233">
                  <c:v>5.421481</c:v>
                </c:pt>
                <c:pt idx="17234">
                  <c:v>5.42232</c:v>
                </c:pt>
                <c:pt idx="17235">
                  <c:v>5.4234730000000004</c:v>
                </c:pt>
                <c:pt idx="17236">
                  <c:v>5.423832</c:v>
                </c:pt>
                <c:pt idx="17237">
                  <c:v>5.4244680000000001</c:v>
                </c:pt>
                <c:pt idx="17238">
                  <c:v>5.4247360000000002</c:v>
                </c:pt>
                <c:pt idx="17239">
                  <c:v>5.425306</c:v>
                </c:pt>
                <c:pt idx="17240">
                  <c:v>5.4257299999999997</c:v>
                </c:pt>
                <c:pt idx="17241">
                  <c:v>5.4257049999999998</c:v>
                </c:pt>
                <c:pt idx="17242">
                  <c:v>5.4256010000000003</c:v>
                </c:pt>
                <c:pt idx="17243">
                  <c:v>5.4254720000000001</c:v>
                </c:pt>
                <c:pt idx="17244">
                  <c:v>5.4262990000000002</c:v>
                </c:pt>
                <c:pt idx="17245">
                  <c:v>5.42713</c:v>
                </c:pt>
                <c:pt idx="17246">
                  <c:v>5.4265280000000002</c:v>
                </c:pt>
                <c:pt idx="17247">
                  <c:v>5.4267310000000002</c:v>
                </c:pt>
                <c:pt idx="17248">
                  <c:v>5.4275039999999999</c:v>
                </c:pt>
                <c:pt idx="17249">
                  <c:v>5.4269819999999998</c:v>
                </c:pt>
                <c:pt idx="17250">
                  <c:v>5.4268609999999997</c:v>
                </c:pt>
                <c:pt idx="17251">
                  <c:v>5.4268380000000001</c:v>
                </c:pt>
                <c:pt idx="17252">
                  <c:v>5.4274620000000002</c:v>
                </c:pt>
                <c:pt idx="17253">
                  <c:v>5.4274459999999998</c:v>
                </c:pt>
                <c:pt idx="17254">
                  <c:v>5.4283729999999997</c:v>
                </c:pt>
                <c:pt idx="17255">
                  <c:v>5.4293459999999998</c:v>
                </c:pt>
                <c:pt idx="17256">
                  <c:v>5.4299109999999997</c:v>
                </c:pt>
                <c:pt idx="17257">
                  <c:v>5.4308500000000004</c:v>
                </c:pt>
                <c:pt idx="17258">
                  <c:v>5.4312550000000002</c:v>
                </c:pt>
                <c:pt idx="17259">
                  <c:v>5.4325489999999999</c:v>
                </c:pt>
                <c:pt idx="17260">
                  <c:v>5.4329039999999997</c:v>
                </c:pt>
                <c:pt idx="17261">
                  <c:v>5.432982</c:v>
                </c:pt>
                <c:pt idx="17262">
                  <c:v>5.433681</c:v>
                </c:pt>
                <c:pt idx="17263">
                  <c:v>5.4334189999999998</c:v>
                </c:pt>
                <c:pt idx="17264">
                  <c:v>5.4327829999999997</c:v>
                </c:pt>
                <c:pt idx="17265">
                  <c:v>5.4319940000000004</c:v>
                </c:pt>
                <c:pt idx="17266">
                  <c:v>5.4322999999999997</c:v>
                </c:pt>
                <c:pt idx="17267">
                  <c:v>5.4326549999999996</c:v>
                </c:pt>
                <c:pt idx="17268">
                  <c:v>5.4330579999999999</c:v>
                </c:pt>
                <c:pt idx="17269">
                  <c:v>5.4337799999999996</c:v>
                </c:pt>
                <c:pt idx="17270">
                  <c:v>5.4342600000000001</c:v>
                </c:pt>
                <c:pt idx="17271">
                  <c:v>5.4345100000000004</c:v>
                </c:pt>
                <c:pt idx="17272">
                  <c:v>5.4348559999999999</c:v>
                </c:pt>
                <c:pt idx="17273">
                  <c:v>5.434863</c:v>
                </c:pt>
                <c:pt idx="17274">
                  <c:v>5.4342680000000003</c:v>
                </c:pt>
                <c:pt idx="17275">
                  <c:v>5.4343899999999996</c:v>
                </c:pt>
                <c:pt idx="17276">
                  <c:v>5.4347139999999996</c:v>
                </c:pt>
                <c:pt idx="17277">
                  <c:v>5.4358440000000003</c:v>
                </c:pt>
                <c:pt idx="17278">
                  <c:v>5.4362190000000004</c:v>
                </c:pt>
                <c:pt idx="17279">
                  <c:v>5.4356039999999997</c:v>
                </c:pt>
                <c:pt idx="17280">
                  <c:v>5.4351739999999999</c:v>
                </c:pt>
                <c:pt idx="17281">
                  <c:v>5.4351739999999999</c:v>
                </c:pt>
                <c:pt idx="17282">
                  <c:v>5.4354389999999997</c:v>
                </c:pt>
                <c:pt idx="17283">
                  <c:v>5.4353749999999996</c:v>
                </c:pt>
                <c:pt idx="17284">
                  <c:v>5.4349980000000002</c:v>
                </c:pt>
                <c:pt idx="17285">
                  <c:v>5.4342490000000003</c:v>
                </c:pt>
                <c:pt idx="17286">
                  <c:v>5.4336070000000003</c:v>
                </c:pt>
                <c:pt idx="17287">
                  <c:v>5.4335129999999996</c:v>
                </c:pt>
                <c:pt idx="17288">
                  <c:v>5.4338730000000002</c:v>
                </c:pt>
                <c:pt idx="17289">
                  <c:v>5.4336019999999996</c:v>
                </c:pt>
                <c:pt idx="17290">
                  <c:v>5.433351</c:v>
                </c:pt>
                <c:pt idx="17291">
                  <c:v>5.4335829999999996</c:v>
                </c:pt>
                <c:pt idx="17292">
                  <c:v>5.4345619999999997</c:v>
                </c:pt>
                <c:pt idx="17293">
                  <c:v>5.4351520000000004</c:v>
                </c:pt>
                <c:pt idx="17294">
                  <c:v>5.4348010000000002</c:v>
                </c:pt>
                <c:pt idx="17295">
                  <c:v>5.4346639999999997</c:v>
                </c:pt>
                <c:pt idx="17296">
                  <c:v>5.4350050000000003</c:v>
                </c:pt>
                <c:pt idx="17297">
                  <c:v>5.434539</c:v>
                </c:pt>
                <c:pt idx="17298">
                  <c:v>5.4336010000000003</c:v>
                </c:pt>
                <c:pt idx="17299">
                  <c:v>5.4325400000000004</c:v>
                </c:pt>
                <c:pt idx="17300">
                  <c:v>5.4320680000000001</c:v>
                </c:pt>
                <c:pt idx="17301">
                  <c:v>5.4321510000000002</c:v>
                </c:pt>
                <c:pt idx="17302">
                  <c:v>5.4317659999999997</c:v>
                </c:pt>
                <c:pt idx="17303">
                  <c:v>5.4312779999999998</c:v>
                </c:pt>
                <c:pt idx="17304">
                  <c:v>5.4308170000000002</c:v>
                </c:pt>
                <c:pt idx="17305">
                  <c:v>5.4299150000000003</c:v>
                </c:pt>
                <c:pt idx="17306">
                  <c:v>5.4294209999999996</c:v>
                </c:pt>
                <c:pt idx="17307">
                  <c:v>5.4287960000000002</c:v>
                </c:pt>
                <c:pt idx="17308">
                  <c:v>5.4283929999999998</c:v>
                </c:pt>
                <c:pt idx="17309">
                  <c:v>5.4278139999999997</c:v>
                </c:pt>
                <c:pt idx="17310">
                  <c:v>5.4269230000000004</c:v>
                </c:pt>
                <c:pt idx="17311">
                  <c:v>5.4264419999999998</c:v>
                </c:pt>
                <c:pt idx="17312">
                  <c:v>5.4261939999999997</c:v>
                </c:pt>
                <c:pt idx="17313">
                  <c:v>5.4264250000000001</c:v>
                </c:pt>
                <c:pt idx="17314">
                  <c:v>5.427206</c:v>
                </c:pt>
                <c:pt idx="17315">
                  <c:v>5.4275310000000001</c:v>
                </c:pt>
                <c:pt idx="17316">
                  <c:v>5.4268179999999999</c:v>
                </c:pt>
                <c:pt idx="17317">
                  <c:v>5.4259969999999997</c:v>
                </c:pt>
                <c:pt idx="17318">
                  <c:v>5.4255810000000002</c:v>
                </c:pt>
                <c:pt idx="17319">
                  <c:v>5.4246670000000003</c:v>
                </c:pt>
                <c:pt idx="17320">
                  <c:v>5.4239389999999998</c:v>
                </c:pt>
                <c:pt idx="17321">
                  <c:v>5.4240019999999998</c:v>
                </c:pt>
                <c:pt idx="17322">
                  <c:v>5.4243969999999999</c:v>
                </c:pt>
                <c:pt idx="17323">
                  <c:v>5.4243810000000003</c:v>
                </c:pt>
                <c:pt idx="17324">
                  <c:v>5.4238619999999997</c:v>
                </c:pt>
                <c:pt idx="17325">
                  <c:v>5.42319</c:v>
                </c:pt>
                <c:pt idx="17326">
                  <c:v>5.4224309999999996</c:v>
                </c:pt>
                <c:pt idx="17327">
                  <c:v>5.4207099999999997</c:v>
                </c:pt>
                <c:pt idx="17328">
                  <c:v>5.4190620000000003</c:v>
                </c:pt>
                <c:pt idx="17329">
                  <c:v>5.4189150000000001</c:v>
                </c:pt>
                <c:pt idx="17330">
                  <c:v>5.4194589999999998</c:v>
                </c:pt>
                <c:pt idx="17331">
                  <c:v>5.4199529999999996</c:v>
                </c:pt>
                <c:pt idx="17332">
                  <c:v>5.4203510000000001</c:v>
                </c:pt>
                <c:pt idx="17333">
                  <c:v>5.4203700000000001</c:v>
                </c:pt>
                <c:pt idx="17334">
                  <c:v>5.4200080000000002</c:v>
                </c:pt>
                <c:pt idx="17335">
                  <c:v>5.4197819999999997</c:v>
                </c:pt>
                <c:pt idx="17336">
                  <c:v>5.4195690000000001</c:v>
                </c:pt>
                <c:pt idx="17337">
                  <c:v>5.4191960000000003</c:v>
                </c:pt>
                <c:pt idx="17338">
                  <c:v>5.4180999999999999</c:v>
                </c:pt>
                <c:pt idx="17339">
                  <c:v>5.4173080000000002</c:v>
                </c:pt>
                <c:pt idx="17340">
                  <c:v>5.4165330000000003</c:v>
                </c:pt>
                <c:pt idx="17341">
                  <c:v>5.4154869999999997</c:v>
                </c:pt>
                <c:pt idx="17342">
                  <c:v>5.4141630000000003</c:v>
                </c:pt>
                <c:pt idx="17343">
                  <c:v>5.4131049999999998</c:v>
                </c:pt>
                <c:pt idx="17344">
                  <c:v>5.4135799999999996</c:v>
                </c:pt>
                <c:pt idx="17345">
                  <c:v>5.4130950000000002</c:v>
                </c:pt>
                <c:pt idx="17346">
                  <c:v>5.412077</c:v>
                </c:pt>
                <c:pt idx="17347">
                  <c:v>5.4115310000000001</c:v>
                </c:pt>
                <c:pt idx="17348">
                  <c:v>5.411327</c:v>
                </c:pt>
                <c:pt idx="17349">
                  <c:v>5.4114250000000004</c:v>
                </c:pt>
                <c:pt idx="17350">
                  <c:v>5.4113389999999999</c:v>
                </c:pt>
                <c:pt idx="17351">
                  <c:v>5.4106079999999999</c:v>
                </c:pt>
                <c:pt idx="17352">
                  <c:v>5.4103839999999996</c:v>
                </c:pt>
                <c:pt idx="17353">
                  <c:v>5.4102639999999997</c:v>
                </c:pt>
                <c:pt idx="17354">
                  <c:v>5.4095680000000002</c:v>
                </c:pt>
                <c:pt idx="17355">
                  <c:v>5.4092380000000002</c:v>
                </c:pt>
                <c:pt idx="17356">
                  <c:v>5.409135</c:v>
                </c:pt>
                <c:pt idx="17357">
                  <c:v>5.4086249999999998</c:v>
                </c:pt>
                <c:pt idx="17358">
                  <c:v>5.408201</c:v>
                </c:pt>
                <c:pt idx="17359">
                  <c:v>5.407896</c:v>
                </c:pt>
                <c:pt idx="17360">
                  <c:v>5.4077539999999997</c:v>
                </c:pt>
                <c:pt idx="17361">
                  <c:v>5.4080940000000002</c:v>
                </c:pt>
                <c:pt idx="17362">
                  <c:v>5.4078140000000001</c:v>
                </c:pt>
                <c:pt idx="17363">
                  <c:v>5.4071999999999996</c:v>
                </c:pt>
                <c:pt idx="17364">
                  <c:v>5.4066020000000004</c:v>
                </c:pt>
                <c:pt idx="17365">
                  <c:v>5.4060309999999996</c:v>
                </c:pt>
                <c:pt idx="17366">
                  <c:v>5.4061979999999998</c:v>
                </c:pt>
                <c:pt idx="17367">
                  <c:v>5.406587</c:v>
                </c:pt>
                <c:pt idx="17368">
                  <c:v>5.4061300000000001</c:v>
                </c:pt>
                <c:pt idx="17369">
                  <c:v>5.4055289999999996</c:v>
                </c:pt>
                <c:pt idx="17370">
                  <c:v>5.4061680000000001</c:v>
                </c:pt>
                <c:pt idx="17371">
                  <c:v>5.4058830000000002</c:v>
                </c:pt>
                <c:pt idx="17372">
                  <c:v>5.404706</c:v>
                </c:pt>
                <c:pt idx="17373">
                  <c:v>5.4030469999999999</c:v>
                </c:pt>
                <c:pt idx="17374">
                  <c:v>5.402215</c:v>
                </c:pt>
                <c:pt idx="17375">
                  <c:v>5.401745</c:v>
                </c:pt>
                <c:pt idx="17376">
                  <c:v>5.4005859999999997</c:v>
                </c:pt>
                <c:pt idx="17377">
                  <c:v>5.3994929999999997</c:v>
                </c:pt>
                <c:pt idx="17378">
                  <c:v>5.3991600000000002</c:v>
                </c:pt>
                <c:pt idx="17379">
                  <c:v>5.3991680000000004</c:v>
                </c:pt>
                <c:pt idx="17380">
                  <c:v>5.3984019999999999</c:v>
                </c:pt>
                <c:pt idx="17381">
                  <c:v>5.3977649999999997</c:v>
                </c:pt>
                <c:pt idx="17382">
                  <c:v>5.3969709999999997</c:v>
                </c:pt>
                <c:pt idx="17383">
                  <c:v>5.3960840000000001</c:v>
                </c:pt>
                <c:pt idx="17384">
                  <c:v>5.3958849999999998</c:v>
                </c:pt>
                <c:pt idx="17385">
                  <c:v>5.3953519999999999</c:v>
                </c:pt>
                <c:pt idx="17386">
                  <c:v>5.394736</c:v>
                </c:pt>
                <c:pt idx="17387">
                  <c:v>5.3943630000000002</c:v>
                </c:pt>
                <c:pt idx="17388">
                  <c:v>5.3945280000000002</c:v>
                </c:pt>
                <c:pt idx="17389">
                  <c:v>5.3947219999999998</c:v>
                </c:pt>
                <c:pt idx="17390">
                  <c:v>5.395162</c:v>
                </c:pt>
                <c:pt idx="17391">
                  <c:v>5.3949999999999996</c:v>
                </c:pt>
                <c:pt idx="17392">
                  <c:v>5.3943919999999999</c:v>
                </c:pt>
                <c:pt idx="17393">
                  <c:v>5.3936780000000004</c:v>
                </c:pt>
                <c:pt idx="17394">
                  <c:v>5.3926889999999998</c:v>
                </c:pt>
                <c:pt idx="17395">
                  <c:v>5.3923699999999997</c:v>
                </c:pt>
                <c:pt idx="17396">
                  <c:v>5.3917859999999997</c:v>
                </c:pt>
                <c:pt idx="17397">
                  <c:v>5.3920849999999998</c:v>
                </c:pt>
                <c:pt idx="17398">
                  <c:v>5.3916589999999998</c:v>
                </c:pt>
                <c:pt idx="17399">
                  <c:v>5.3908329999999998</c:v>
                </c:pt>
                <c:pt idx="17400">
                  <c:v>5.389678</c:v>
                </c:pt>
                <c:pt idx="17401">
                  <c:v>5.3897069999999996</c:v>
                </c:pt>
                <c:pt idx="17402">
                  <c:v>5.3890060000000002</c:v>
                </c:pt>
                <c:pt idx="17403">
                  <c:v>5.3882539999999999</c:v>
                </c:pt>
                <c:pt idx="17404">
                  <c:v>5.388109</c:v>
                </c:pt>
                <c:pt idx="17405">
                  <c:v>5.3888069999999999</c:v>
                </c:pt>
                <c:pt idx="17406">
                  <c:v>5.388592</c:v>
                </c:pt>
                <c:pt idx="17407">
                  <c:v>5.3885639999999997</c:v>
                </c:pt>
                <c:pt idx="17408">
                  <c:v>5.3879469999999996</c:v>
                </c:pt>
                <c:pt idx="17409">
                  <c:v>5.3875089999999997</c:v>
                </c:pt>
                <c:pt idx="17410">
                  <c:v>5.3868390000000002</c:v>
                </c:pt>
                <c:pt idx="17411">
                  <c:v>5.3860400000000004</c:v>
                </c:pt>
                <c:pt idx="17412">
                  <c:v>5.38673</c:v>
                </c:pt>
                <c:pt idx="17413">
                  <c:v>5.3870740000000001</c:v>
                </c:pt>
                <c:pt idx="17414">
                  <c:v>5.3871719999999996</c:v>
                </c:pt>
                <c:pt idx="17415">
                  <c:v>5.3865550000000004</c:v>
                </c:pt>
                <c:pt idx="17416">
                  <c:v>5.3863339999999997</c:v>
                </c:pt>
                <c:pt idx="17417">
                  <c:v>5.3859180000000002</c:v>
                </c:pt>
                <c:pt idx="17418">
                  <c:v>5.3857049999999997</c:v>
                </c:pt>
                <c:pt idx="17419">
                  <c:v>5.3853410000000004</c:v>
                </c:pt>
                <c:pt idx="17420">
                  <c:v>5.3841919999999996</c:v>
                </c:pt>
                <c:pt idx="17421">
                  <c:v>5.382809</c:v>
                </c:pt>
                <c:pt idx="17422">
                  <c:v>5.3821669999999999</c:v>
                </c:pt>
                <c:pt idx="17423">
                  <c:v>5.382155</c:v>
                </c:pt>
                <c:pt idx="17424">
                  <c:v>5.3819090000000003</c:v>
                </c:pt>
                <c:pt idx="17425">
                  <c:v>5.3810440000000002</c:v>
                </c:pt>
                <c:pt idx="17426">
                  <c:v>5.3802880000000002</c:v>
                </c:pt>
                <c:pt idx="17427">
                  <c:v>5.3809069999999997</c:v>
                </c:pt>
                <c:pt idx="17428">
                  <c:v>5.381507</c:v>
                </c:pt>
                <c:pt idx="17429">
                  <c:v>5.3813319999999996</c:v>
                </c:pt>
                <c:pt idx="17430">
                  <c:v>5.3805319999999996</c:v>
                </c:pt>
                <c:pt idx="17431">
                  <c:v>5.3794469999999999</c:v>
                </c:pt>
                <c:pt idx="17432">
                  <c:v>5.3786880000000004</c:v>
                </c:pt>
                <c:pt idx="17433">
                  <c:v>5.3786449999999997</c:v>
                </c:pt>
                <c:pt idx="17434">
                  <c:v>5.3781860000000004</c:v>
                </c:pt>
                <c:pt idx="17435">
                  <c:v>5.3778350000000001</c:v>
                </c:pt>
                <c:pt idx="17436">
                  <c:v>5.3773879999999998</c:v>
                </c:pt>
                <c:pt idx="17437">
                  <c:v>5.3768969999999996</c:v>
                </c:pt>
                <c:pt idx="17438">
                  <c:v>5.3748040000000001</c:v>
                </c:pt>
                <c:pt idx="17439">
                  <c:v>5.3735039999999996</c:v>
                </c:pt>
                <c:pt idx="17440">
                  <c:v>5.3721220000000001</c:v>
                </c:pt>
                <c:pt idx="17441">
                  <c:v>5.3711399999999996</c:v>
                </c:pt>
                <c:pt idx="17442">
                  <c:v>5.3715950000000001</c:v>
                </c:pt>
                <c:pt idx="17443">
                  <c:v>5.3710449999999996</c:v>
                </c:pt>
                <c:pt idx="17444">
                  <c:v>5.3699469999999998</c:v>
                </c:pt>
                <c:pt idx="17445">
                  <c:v>5.3685879999999999</c:v>
                </c:pt>
                <c:pt idx="17446">
                  <c:v>5.3679569999999996</c:v>
                </c:pt>
                <c:pt idx="17447">
                  <c:v>5.3666270000000003</c:v>
                </c:pt>
                <c:pt idx="17448">
                  <c:v>5.3653250000000003</c:v>
                </c:pt>
                <c:pt idx="17449">
                  <c:v>5.3649709999999997</c:v>
                </c:pt>
                <c:pt idx="17450">
                  <c:v>5.3652829999999998</c:v>
                </c:pt>
                <c:pt idx="17451">
                  <c:v>5.3635789999999997</c:v>
                </c:pt>
                <c:pt idx="17452">
                  <c:v>5.3626370000000003</c:v>
                </c:pt>
                <c:pt idx="17453">
                  <c:v>5.3622490000000003</c:v>
                </c:pt>
                <c:pt idx="17454">
                  <c:v>5.3617090000000003</c:v>
                </c:pt>
                <c:pt idx="17455">
                  <c:v>5.3601570000000001</c:v>
                </c:pt>
                <c:pt idx="17456">
                  <c:v>5.3594210000000002</c:v>
                </c:pt>
                <c:pt idx="17457">
                  <c:v>5.3584579999999997</c:v>
                </c:pt>
                <c:pt idx="17458">
                  <c:v>5.3582729999999996</c:v>
                </c:pt>
                <c:pt idx="17459">
                  <c:v>5.3580389999999998</c:v>
                </c:pt>
                <c:pt idx="17460">
                  <c:v>5.3578400000000004</c:v>
                </c:pt>
                <c:pt idx="17461">
                  <c:v>5.3580649999999999</c:v>
                </c:pt>
                <c:pt idx="17462">
                  <c:v>5.3559390000000002</c:v>
                </c:pt>
                <c:pt idx="17463">
                  <c:v>5.3548859999999996</c:v>
                </c:pt>
                <c:pt idx="17464">
                  <c:v>5.3527459999999998</c:v>
                </c:pt>
                <c:pt idx="17465">
                  <c:v>5.3525039999999997</c:v>
                </c:pt>
                <c:pt idx="17466">
                  <c:v>5.3509820000000001</c:v>
                </c:pt>
                <c:pt idx="17467">
                  <c:v>5.3503959999999999</c:v>
                </c:pt>
                <c:pt idx="17468">
                  <c:v>5.3487070000000001</c:v>
                </c:pt>
                <c:pt idx="17469">
                  <c:v>5.3489230000000001</c:v>
                </c:pt>
                <c:pt idx="17470">
                  <c:v>5.3481740000000002</c:v>
                </c:pt>
                <c:pt idx="17471">
                  <c:v>5.3478940000000001</c:v>
                </c:pt>
                <c:pt idx="17472">
                  <c:v>5.3468330000000002</c:v>
                </c:pt>
                <c:pt idx="17473">
                  <c:v>5.3467399999999996</c:v>
                </c:pt>
                <c:pt idx="17474">
                  <c:v>5.3462019999999999</c:v>
                </c:pt>
                <c:pt idx="17475">
                  <c:v>5.3460590000000003</c:v>
                </c:pt>
                <c:pt idx="17476">
                  <c:v>5.3454129999999997</c:v>
                </c:pt>
                <c:pt idx="17477">
                  <c:v>5.3438970000000001</c:v>
                </c:pt>
                <c:pt idx="17478">
                  <c:v>5.3432199999999996</c:v>
                </c:pt>
                <c:pt idx="17479">
                  <c:v>5.3431160000000002</c:v>
                </c:pt>
                <c:pt idx="17480">
                  <c:v>5.3418029999999996</c:v>
                </c:pt>
                <c:pt idx="17481">
                  <c:v>5.3421339999999997</c:v>
                </c:pt>
                <c:pt idx="17482">
                  <c:v>5.3416959999999998</c:v>
                </c:pt>
                <c:pt idx="17483">
                  <c:v>5.3408280000000001</c:v>
                </c:pt>
                <c:pt idx="17484">
                  <c:v>5.3405500000000004</c:v>
                </c:pt>
                <c:pt idx="17485">
                  <c:v>5.3395700000000001</c:v>
                </c:pt>
                <c:pt idx="17486">
                  <c:v>5.3394649999999997</c:v>
                </c:pt>
                <c:pt idx="17487">
                  <c:v>5.3389030000000002</c:v>
                </c:pt>
                <c:pt idx="17488">
                  <c:v>5.3407790000000004</c:v>
                </c:pt>
                <c:pt idx="17489">
                  <c:v>5.3406219999999998</c:v>
                </c:pt>
                <c:pt idx="17490">
                  <c:v>5.3404309999999997</c:v>
                </c:pt>
                <c:pt idx="17491">
                  <c:v>5.3401120000000004</c:v>
                </c:pt>
                <c:pt idx="17492">
                  <c:v>5.3393240000000004</c:v>
                </c:pt>
                <c:pt idx="17493">
                  <c:v>5.3395400000000004</c:v>
                </c:pt>
                <c:pt idx="17494">
                  <c:v>5.3390469999999999</c:v>
                </c:pt>
                <c:pt idx="17495">
                  <c:v>5.3385150000000001</c:v>
                </c:pt>
                <c:pt idx="17496">
                  <c:v>5.3387380000000002</c:v>
                </c:pt>
                <c:pt idx="17497">
                  <c:v>5.3382649999999998</c:v>
                </c:pt>
                <c:pt idx="17498">
                  <c:v>5.3387880000000001</c:v>
                </c:pt>
                <c:pt idx="17499">
                  <c:v>5.3388859999999996</c:v>
                </c:pt>
                <c:pt idx="17500">
                  <c:v>5.3376789999999996</c:v>
                </c:pt>
                <c:pt idx="17501">
                  <c:v>5.338857</c:v>
                </c:pt>
                <c:pt idx="17502">
                  <c:v>5.3389069999999998</c:v>
                </c:pt>
                <c:pt idx="17503">
                  <c:v>5.3380099999999997</c:v>
                </c:pt>
                <c:pt idx="17504">
                  <c:v>5.3375769999999996</c:v>
                </c:pt>
                <c:pt idx="17505">
                  <c:v>5.3370090000000001</c:v>
                </c:pt>
                <c:pt idx="17506">
                  <c:v>5.3361099999999997</c:v>
                </c:pt>
                <c:pt idx="17507">
                  <c:v>5.336131</c:v>
                </c:pt>
                <c:pt idx="17508">
                  <c:v>5.335909</c:v>
                </c:pt>
                <c:pt idx="17509">
                  <c:v>5.3342200000000002</c:v>
                </c:pt>
                <c:pt idx="17510">
                  <c:v>5.333056</c:v>
                </c:pt>
                <c:pt idx="17511">
                  <c:v>5.3321779999999999</c:v>
                </c:pt>
                <c:pt idx="17512">
                  <c:v>5.3319429999999999</c:v>
                </c:pt>
                <c:pt idx="17513">
                  <c:v>5.3308220000000004</c:v>
                </c:pt>
                <c:pt idx="17514">
                  <c:v>5.3312340000000003</c:v>
                </c:pt>
                <c:pt idx="17515">
                  <c:v>5.3305249999999997</c:v>
                </c:pt>
                <c:pt idx="17516">
                  <c:v>5.3309839999999999</c:v>
                </c:pt>
                <c:pt idx="17517">
                  <c:v>5.330654</c:v>
                </c:pt>
                <c:pt idx="17518">
                  <c:v>5.3296510000000001</c:v>
                </c:pt>
                <c:pt idx="17519">
                  <c:v>5.3286280000000001</c:v>
                </c:pt>
                <c:pt idx="17520">
                  <c:v>5.3284560000000001</c:v>
                </c:pt>
                <c:pt idx="17521">
                  <c:v>5.3281539999999996</c:v>
                </c:pt>
                <c:pt idx="17522">
                  <c:v>5.3270989999999996</c:v>
                </c:pt>
                <c:pt idx="17523">
                  <c:v>5.3262689999999999</c:v>
                </c:pt>
                <c:pt idx="17524">
                  <c:v>5.3259819999999998</c:v>
                </c:pt>
                <c:pt idx="17525">
                  <c:v>5.3258520000000003</c:v>
                </c:pt>
                <c:pt idx="17526">
                  <c:v>5.3253979999999999</c:v>
                </c:pt>
                <c:pt idx="17527">
                  <c:v>5.3254999999999999</c:v>
                </c:pt>
                <c:pt idx="17528">
                  <c:v>5.3256740000000002</c:v>
                </c:pt>
                <c:pt idx="17529">
                  <c:v>5.3251439999999999</c:v>
                </c:pt>
                <c:pt idx="17530">
                  <c:v>5.3255030000000003</c:v>
                </c:pt>
                <c:pt idx="17531">
                  <c:v>5.3244179999999997</c:v>
                </c:pt>
                <c:pt idx="17532">
                  <c:v>5.3235299999999999</c:v>
                </c:pt>
                <c:pt idx="17533">
                  <c:v>5.3231200000000003</c:v>
                </c:pt>
                <c:pt idx="17534">
                  <c:v>5.3224809999999998</c:v>
                </c:pt>
                <c:pt idx="17535">
                  <c:v>5.3217420000000004</c:v>
                </c:pt>
                <c:pt idx="17536">
                  <c:v>5.3207040000000001</c:v>
                </c:pt>
                <c:pt idx="17537">
                  <c:v>5.3197369999999999</c:v>
                </c:pt>
                <c:pt idx="17538">
                  <c:v>5.3188589999999998</c:v>
                </c:pt>
                <c:pt idx="17539">
                  <c:v>5.3177560000000001</c:v>
                </c:pt>
                <c:pt idx="17540">
                  <c:v>5.3167450000000001</c:v>
                </c:pt>
                <c:pt idx="17541">
                  <c:v>5.3154969999999997</c:v>
                </c:pt>
                <c:pt idx="17542">
                  <c:v>5.3144559999999998</c:v>
                </c:pt>
                <c:pt idx="17543">
                  <c:v>5.3132020000000004</c:v>
                </c:pt>
                <c:pt idx="17544">
                  <c:v>5.3116399999999997</c:v>
                </c:pt>
                <c:pt idx="17545">
                  <c:v>5.3107220000000002</c:v>
                </c:pt>
                <c:pt idx="17546">
                  <c:v>5.3095509999999999</c:v>
                </c:pt>
                <c:pt idx="17547">
                  <c:v>5.3083669999999996</c:v>
                </c:pt>
                <c:pt idx="17548">
                  <c:v>5.3066659999999999</c:v>
                </c:pt>
                <c:pt idx="17549">
                  <c:v>5.304856</c:v>
                </c:pt>
                <c:pt idx="17550">
                  <c:v>5.3037559999999999</c:v>
                </c:pt>
                <c:pt idx="17551">
                  <c:v>5.3021779999999996</c:v>
                </c:pt>
                <c:pt idx="17552">
                  <c:v>5.3014659999999996</c:v>
                </c:pt>
                <c:pt idx="17553">
                  <c:v>5.3012889999999997</c:v>
                </c:pt>
                <c:pt idx="17554">
                  <c:v>5.3011290000000004</c:v>
                </c:pt>
                <c:pt idx="17555">
                  <c:v>5.300719</c:v>
                </c:pt>
                <c:pt idx="17556">
                  <c:v>5.2997459999999998</c:v>
                </c:pt>
                <c:pt idx="17557">
                  <c:v>5.2984450000000001</c:v>
                </c:pt>
                <c:pt idx="17558">
                  <c:v>5.2969840000000001</c:v>
                </c:pt>
                <c:pt idx="17559">
                  <c:v>5.2964450000000003</c:v>
                </c:pt>
                <c:pt idx="17560">
                  <c:v>5.2970350000000002</c:v>
                </c:pt>
                <c:pt idx="17561">
                  <c:v>5.2968469999999996</c:v>
                </c:pt>
                <c:pt idx="17562">
                  <c:v>5.2965309999999999</c:v>
                </c:pt>
                <c:pt idx="17563">
                  <c:v>5.2966819999999997</c:v>
                </c:pt>
                <c:pt idx="17564">
                  <c:v>5.295979</c:v>
                </c:pt>
                <c:pt idx="17565">
                  <c:v>5.2950980000000003</c:v>
                </c:pt>
                <c:pt idx="17566">
                  <c:v>5.2940639999999997</c:v>
                </c:pt>
                <c:pt idx="17567">
                  <c:v>5.2932069999999998</c:v>
                </c:pt>
                <c:pt idx="17568">
                  <c:v>5.2933070000000004</c:v>
                </c:pt>
                <c:pt idx="17569">
                  <c:v>5.293088</c:v>
                </c:pt>
                <c:pt idx="17570">
                  <c:v>5.2918830000000003</c:v>
                </c:pt>
                <c:pt idx="17571">
                  <c:v>5.2909189999999997</c:v>
                </c:pt>
                <c:pt idx="17572">
                  <c:v>5.2899539999999998</c:v>
                </c:pt>
                <c:pt idx="17573">
                  <c:v>5.2895940000000001</c:v>
                </c:pt>
                <c:pt idx="17574">
                  <c:v>5.289256</c:v>
                </c:pt>
                <c:pt idx="17575">
                  <c:v>5.288799</c:v>
                </c:pt>
                <c:pt idx="17576">
                  <c:v>5.2884279999999997</c:v>
                </c:pt>
                <c:pt idx="17577">
                  <c:v>5.2876839999999996</c:v>
                </c:pt>
                <c:pt idx="17578">
                  <c:v>5.2861529999999997</c:v>
                </c:pt>
                <c:pt idx="17579">
                  <c:v>5.2846780000000004</c:v>
                </c:pt>
                <c:pt idx="17580">
                  <c:v>5.2837480000000001</c:v>
                </c:pt>
                <c:pt idx="17581">
                  <c:v>5.2831279999999996</c:v>
                </c:pt>
                <c:pt idx="17582">
                  <c:v>5.2825220000000002</c:v>
                </c:pt>
                <c:pt idx="17583">
                  <c:v>5.282108</c:v>
                </c:pt>
                <c:pt idx="17584">
                  <c:v>5.2816890000000001</c:v>
                </c:pt>
                <c:pt idx="17585">
                  <c:v>5.2810439999999996</c:v>
                </c:pt>
                <c:pt idx="17586">
                  <c:v>5.2805429999999998</c:v>
                </c:pt>
                <c:pt idx="17587">
                  <c:v>5.2802899999999999</c:v>
                </c:pt>
                <c:pt idx="17588">
                  <c:v>5.2795110000000003</c:v>
                </c:pt>
                <c:pt idx="17589">
                  <c:v>5.2786119999999999</c:v>
                </c:pt>
                <c:pt idx="17590">
                  <c:v>5.2781710000000004</c:v>
                </c:pt>
                <c:pt idx="17591">
                  <c:v>5.2781419999999999</c:v>
                </c:pt>
                <c:pt idx="17592">
                  <c:v>5.2779389999999999</c:v>
                </c:pt>
                <c:pt idx="17593">
                  <c:v>5.2771949999999999</c:v>
                </c:pt>
                <c:pt idx="17594">
                  <c:v>5.2771169999999996</c:v>
                </c:pt>
                <c:pt idx="17595">
                  <c:v>5.2772940000000004</c:v>
                </c:pt>
                <c:pt idx="17596">
                  <c:v>5.2768179999999996</c:v>
                </c:pt>
                <c:pt idx="17597">
                  <c:v>5.2768179999999996</c:v>
                </c:pt>
                <c:pt idx="17598">
                  <c:v>5.2770270000000004</c:v>
                </c:pt>
                <c:pt idx="17599">
                  <c:v>5.2771179999999998</c:v>
                </c:pt>
                <c:pt idx="17600">
                  <c:v>5.2768990000000002</c:v>
                </c:pt>
                <c:pt idx="17601">
                  <c:v>5.2766960000000003</c:v>
                </c:pt>
                <c:pt idx="17602">
                  <c:v>5.2761930000000001</c:v>
                </c:pt>
                <c:pt idx="17603">
                  <c:v>5.2757019999999999</c:v>
                </c:pt>
                <c:pt idx="17604">
                  <c:v>5.2750149999999998</c:v>
                </c:pt>
                <c:pt idx="17605">
                  <c:v>5.2742209999999998</c:v>
                </c:pt>
                <c:pt idx="17606">
                  <c:v>5.2740109999999998</c:v>
                </c:pt>
                <c:pt idx="17607">
                  <c:v>5.2736850000000004</c:v>
                </c:pt>
                <c:pt idx="17608">
                  <c:v>5.2734329999999998</c:v>
                </c:pt>
                <c:pt idx="17609">
                  <c:v>5.2728570000000001</c:v>
                </c:pt>
                <c:pt idx="17610">
                  <c:v>5.271884</c:v>
                </c:pt>
                <c:pt idx="17611">
                  <c:v>5.2706600000000003</c:v>
                </c:pt>
                <c:pt idx="17612">
                  <c:v>5.2694260000000002</c:v>
                </c:pt>
                <c:pt idx="17613">
                  <c:v>5.2681979999999999</c:v>
                </c:pt>
                <c:pt idx="17614">
                  <c:v>5.2670779999999997</c:v>
                </c:pt>
                <c:pt idx="17615">
                  <c:v>5.2667099999999998</c:v>
                </c:pt>
                <c:pt idx="17616">
                  <c:v>5.2665389999999999</c:v>
                </c:pt>
                <c:pt idx="17617">
                  <c:v>5.2658519999999998</c:v>
                </c:pt>
                <c:pt idx="17618">
                  <c:v>5.2647640000000004</c:v>
                </c:pt>
                <c:pt idx="17619">
                  <c:v>5.2636380000000003</c:v>
                </c:pt>
                <c:pt idx="17620">
                  <c:v>5.2632099999999999</c:v>
                </c:pt>
                <c:pt idx="17621">
                  <c:v>5.2628849999999998</c:v>
                </c:pt>
                <c:pt idx="17622">
                  <c:v>5.2629590000000004</c:v>
                </c:pt>
                <c:pt idx="17623">
                  <c:v>5.2626600000000003</c:v>
                </c:pt>
                <c:pt idx="17624">
                  <c:v>5.2618530000000003</c:v>
                </c:pt>
                <c:pt idx="17625">
                  <c:v>5.2606010000000003</c:v>
                </c:pt>
                <c:pt idx="17626">
                  <c:v>5.2591929999999998</c:v>
                </c:pt>
                <c:pt idx="17627">
                  <c:v>5.2587869999999999</c:v>
                </c:pt>
                <c:pt idx="17628">
                  <c:v>5.2589069999999998</c:v>
                </c:pt>
                <c:pt idx="17629">
                  <c:v>5.2585309999999996</c:v>
                </c:pt>
                <c:pt idx="17630">
                  <c:v>5.2573850000000002</c:v>
                </c:pt>
                <c:pt idx="17631">
                  <c:v>5.2567380000000004</c:v>
                </c:pt>
                <c:pt idx="17632">
                  <c:v>5.2558819999999997</c:v>
                </c:pt>
                <c:pt idx="17633">
                  <c:v>5.2543980000000001</c:v>
                </c:pt>
                <c:pt idx="17634">
                  <c:v>5.253546</c:v>
                </c:pt>
                <c:pt idx="17635">
                  <c:v>5.2533149999999997</c:v>
                </c:pt>
                <c:pt idx="17636">
                  <c:v>5.2528779999999999</c:v>
                </c:pt>
                <c:pt idx="17637">
                  <c:v>5.2519460000000002</c:v>
                </c:pt>
                <c:pt idx="17638">
                  <c:v>5.2512800000000004</c:v>
                </c:pt>
                <c:pt idx="17639">
                  <c:v>5.2509750000000004</c:v>
                </c:pt>
                <c:pt idx="17640">
                  <c:v>5.2500479999999996</c:v>
                </c:pt>
                <c:pt idx="17641">
                  <c:v>5.2487240000000002</c:v>
                </c:pt>
                <c:pt idx="17642">
                  <c:v>5.247757</c:v>
                </c:pt>
                <c:pt idx="17643">
                  <c:v>5.247001</c:v>
                </c:pt>
                <c:pt idx="17644">
                  <c:v>5.2464389999999996</c:v>
                </c:pt>
                <c:pt idx="17645">
                  <c:v>5.2460380000000004</c:v>
                </c:pt>
                <c:pt idx="17646">
                  <c:v>5.2453539999999998</c:v>
                </c:pt>
                <c:pt idx="17647">
                  <c:v>5.2445040000000001</c:v>
                </c:pt>
                <c:pt idx="17648">
                  <c:v>5.2437490000000002</c:v>
                </c:pt>
                <c:pt idx="17649">
                  <c:v>5.2427590000000004</c:v>
                </c:pt>
                <c:pt idx="17650">
                  <c:v>5.2416559999999999</c:v>
                </c:pt>
                <c:pt idx="17651">
                  <c:v>5.2408260000000002</c:v>
                </c:pt>
                <c:pt idx="17652">
                  <c:v>5.2405689999999998</c:v>
                </c:pt>
                <c:pt idx="17653">
                  <c:v>5.2403820000000003</c:v>
                </c:pt>
                <c:pt idx="17654">
                  <c:v>5.2392300000000001</c:v>
                </c:pt>
                <c:pt idx="17655">
                  <c:v>5.2387379999999997</c:v>
                </c:pt>
                <c:pt idx="17656">
                  <c:v>5.237921</c:v>
                </c:pt>
                <c:pt idx="17657">
                  <c:v>5.237908</c:v>
                </c:pt>
                <c:pt idx="17658">
                  <c:v>5.2365130000000004</c:v>
                </c:pt>
                <c:pt idx="17659">
                  <c:v>5.2355390000000002</c:v>
                </c:pt>
                <c:pt idx="17660">
                  <c:v>5.23508</c:v>
                </c:pt>
                <c:pt idx="17661">
                  <c:v>5.2338959999999997</c:v>
                </c:pt>
                <c:pt idx="17662">
                  <c:v>5.2324609999999998</c:v>
                </c:pt>
                <c:pt idx="17663">
                  <c:v>5.2313239999999999</c:v>
                </c:pt>
                <c:pt idx="17664">
                  <c:v>5.2311569999999996</c:v>
                </c:pt>
                <c:pt idx="17665">
                  <c:v>5.2301580000000003</c:v>
                </c:pt>
                <c:pt idx="17666">
                  <c:v>5.2289450000000004</c:v>
                </c:pt>
                <c:pt idx="17667">
                  <c:v>5.2271910000000004</c:v>
                </c:pt>
                <c:pt idx="17668">
                  <c:v>5.2254160000000001</c:v>
                </c:pt>
                <c:pt idx="17669">
                  <c:v>5.2252169999999998</c:v>
                </c:pt>
                <c:pt idx="17670">
                  <c:v>5.2242069999999998</c:v>
                </c:pt>
                <c:pt idx="17671">
                  <c:v>5.223077</c:v>
                </c:pt>
                <c:pt idx="17672">
                  <c:v>5.2217140000000004</c:v>
                </c:pt>
                <c:pt idx="17673">
                  <c:v>5.220593</c:v>
                </c:pt>
                <c:pt idx="17674">
                  <c:v>5.2192749999999997</c:v>
                </c:pt>
                <c:pt idx="17675">
                  <c:v>5.2176939999999998</c:v>
                </c:pt>
                <c:pt idx="17676">
                  <c:v>5.2169489999999996</c:v>
                </c:pt>
                <c:pt idx="17677">
                  <c:v>5.2168229999999998</c:v>
                </c:pt>
                <c:pt idx="17678">
                  <c:v>5.2155760000000004</c:v>
                </c:pt>
                <c:pt idx="17679">
                  <c:v>5.2139920000000002</c:v>
                </c:pt>
                <c:pt idx="17680">
                  <c:v>5.2127429999999997</c:v>
                </c:pt>
                <c:pt idx="17681">
                  <c:v>5.2109589999999999</c:v>
                </c:pt>
                <c:pt idx="17682">
                  <c:v>5.2102399999999998</c:v>
                </c:pt>
                <c:pt idx="17683">
                  <c:v>5.2104410000000003</c:v>
                </c:pt>
                <c:pt idx="17684">
                  <c:v>5.2101379999999997</c:v>
                </c:pt>
                <c:pt idx="17685">
                  <c:v>5.2085660000000003</c:v>
                </c:pt>
                <c:pt idx="17686">
                  <c:v>5.2077249999999999</c:v>
                </c:pt>
                <c:pt idx="17687">
                  <c:v>5.2064399999999997</c:v>
                </c:pt>
                <c:pt idx="17688">
                  <c:v>5.2060890000000004</c:v>
                </c:pt>
                <c:pt idx="17689">
                  <c:v>5.2055879999999997</c:v>
                </c:pt>
                <c:pt idx="17690">
                  <c:v>5.2058210000000003</c:v>
                </c:pt>
                <c:pt idx="17691">
                  <c:v>5.2061289999999998</c:v>
                </c:pt>
                <c:pt idx="17692">
                  <c:v>5.2070819999999998</c:v>
                </c:pt>
                <c:pt idx="17693">
                  <c:v>5.2073669999999996</c:v>
                </c:pt>
                <c:pt idx="17694">
                  <c:v>5.2068969999999997</c:v>
                </c:pt>
                <c:pt idx="17695">
                  <c:v>5.2060560000000002</c:v>
                </c:pt>
                <c:pt idx="17696">
                  <c:v>5.2054400000000003</c:v>
                </c:pt>
                <c:pt idx="17697">
                  <c:v>5.2058559999999998</c:v>
                </c:pt>
                <c:pt idx="17698">
                  <c:v>5.2052659999999999</c:v>
                </c:pt>
                <c:pt idx="17699">
                  <c:v>5.2046989999999997</c:v>
                </c:pt>
                <c:pt idx="17700">
                  <c:v>5.2049000000000003</c:v>
                </c:pt>
                <c:pt idx="17701">
                  <c:v>5.2042970000000004</c:v>
                </c:pt>
                <c:pt idx="17702">
                  <c:v>5.203862</c:v>
                </c:pt>
                <c:pt idx="17703">
                  <c:v>5.2022199999999996</c:v>
                </c:pt>
                <c:pt idx="17704">
                  <c:v>5.200977</c:v>
                </c:pt>
                <c:pt idx="17705">
                  <c:v>5.1999440000000003</c:v>
                </c:pt>
                <c:pt idx="17706">
                  <c:v>5.1994889999999998</c:v>
                </c:pt>
                <c:pt idx="17707">
                  <c:v>5.1990939999999997</c:v>
                </c:pt>
                <c:pt idx="17708">
                  <c:v>5.1989729999999996</c:v>
                </c:pt>
                <c:pt idx="17709">
                  <c:v>5.1982600000000003</c:v>
                </c:pt>
                <c:pt idx="17710">
                  <c:v>5.1974049999999998</c:v>
                </c:pt>
                <c:pt idx="17711">
                  <c:v>5.1968269999999999</c:v>
                </c:pt>
                <c:pt idx="17712">
                  <c:v>5.1969799999999999</c:v>
                </c:pt>
                <c:pt idx="17713">
                  <c:v>5.196453</c:v>
                </c:pt>
                <c:pt idx="17714">
                  <c:v>5.1954580000000004</c:v>
                </c:pt>
                <c:pt idx="17715">
                  <c:v>5.195074</c:v>
                </c:pt>
                <c:pt idx="17716">
                  <c:v>5.1946870000000001</c:v>
                </c:pt>
                <c:pt idx="17717">
                  <c:v>5.1950830000000003</c:v>
                </c:pt>
                <c:pt idx="17718">
                  <c:v>5.1962120000000001</c:v>
                </c:pt>
                <c:pt idx="17719">
                  <c:v>5.1951970000000003</c:v>
                </c:pt>
                <c:pt idx="17720">
                  <c:v>5.1947710000000002</c:v>
                </c:pt>
                <c:pt idx="17721">
                  <c:v>5.1951890000000001</c:v>
                </c:pt>
                <c:pt idx="17722">
                  <c:v>5.1951559999999999</c:v>
                </c:pt>
                <c:pt idx="17723">
                  <c:v>5.1956309999999997</c:v>
                </c:pt>
                <c:pt idx="17724">
                  <c:v>5.1950289999999999</c:v>
                </c:pt>
                <c:pt idx="17725">
                  <c:v>5.1960259999999998</c:v>
                </c:pt>
                <c:pt idx="17726">
                  <c:v>5.1968019999999999</c:v>
                </c:pt>
                <c:pt idx="17727">
                  <c:v>5.1960319999999998</c:v>
                </c:pt>
                <c:pt idx="17728">
                  <c:v>5.1952720000000001</c:v>
                </c:pt>
                <c:pt idx="17729">
                  <c:v>5.1942209999999998</c:v>
                </c:pt>
                <c:pt idx="17730">
                  <c:v>5.194655</c:v>
                </c:pt>
                <c:pt idx="17731">
                  <c:v>5.1961149999999998</c:v>
                </c:pt>
                <c:pt idx="17732">
                  <c:v>5.1962260000000002</c:v>
                </c:pt>
                <c:pt idx="17733">
                  <c:v>5.1960319999999998</c:v>
                </c:pt>
                <c:pt idx="17734">
                  <c:v>5.1946820000000002</c:v>
                </c:pt>
                <c:pt idx="17735">
                  <c:v>5.1951919999999996</c:v>
                </c:pt>
                <c:pt idx="17736">
                  <c:v>5.1953860000000001</c:v>
                </c:pt>
                <c:pt idx="17737">
                  <c:v>5.1957509999999996</c:v>
                </c:pt>
                <c:pt idx="17738">
                  <c:v>5.1956769999999999</c:v>
                </c:pt>
                <c:pt idx="17739">
                  <c:v>5.1946760000000003</c:v>
                </c:pt>
                <c:pt idx="17740">
                  <c:v>5.1933470000000002</c:v>
                </c:pt>
                <c:pt idx="17741">
                  <c:v>5.1931950000000002</c:v>
                </c:pt>
                <c:pt idx="17742">
                  <c:v>5.1926829999999997</c:v>
                </c:pt>
                <c:pt idx="17743">
                  <c:v>5.1918629999999997</c:v>
                </c:pt>
                <c:pt idx="17744">
                  <c:v>5.191586</c:v>
                </c:pt>
                <c:pt idx="17745">
                  <c:v>5.1902369999999998</c:v>
                </c:pt>
                <c:pt idx="17746">
                  <c:v>5.1904500000000002</c:v>
                </c:pt>
                <c:pt idx="17747">
                  <c:v>5.1891639999999999</c:v>
                </c:pt>
                <c:pt idx="17748">
                  <c:v>5.1887359999999996</c:v>
                </c:pt>
                <c:pt idx="17749">
                  <c:v>5.1880369999999996</c:v>
                </c:pt>
                <c:pt idx="17750">
                  <c:v>5.1876499999999997</c:v>
                </c:pt>
                <c:pt idx="17751">
                  <c:v>5.1864809999999997</c:v>
                </c:pt>
                <c:pt idx="17752">
                  <c:v>5.1848489999999998</c:v>
                </c:pt>
                <c:pt idx="17753">
                  <c:v>5.1841220000000003</c:v>
                </c:pt>
                <c:pt idx="17754">
                  <c:v>5.1840229999999998</c:v>
                </c:pt>
                <c:pt idx="17755">
                  <c:v>5.1840310000000001</c:v>
                </c:pt>
                <c:pt idx="17756">
                  <c:v>5.1823969999999999</c:v>
                </c:pt>
                <c:pt idx="17757">
                  <c:v>5.1804699999999997</c:v>
                </c:pt>
                <c:pt idx="17758">
                  <c:v>5.179354</c:v>
                </c:pt>
                <c:pt idx="17759">
                  <c:v>5.1792769999999999</c:v>
                </c:pt>
                <c:pt idx="17760">
                  <c:v>5.1789610000000001</c:v>
                </c:pt>
                <c:pt idx="17761">
                  <c:v>5.1793950000000004</c:v>
                </c:pt>
                <c:pt idx="17762">
                  <c:v>5.1784109999999997</c:v>
                </c:pt>
                <c:pt idx="17763">
                  <c:v>5.1793480000000001</c:v>
                </c:pt>
                <c:pt idx="17764">
                  <c:v>5.1778459999999997</c:v>
                </c:pt>
                <c:pt idx="17765">
                  <c:v>5.176793</c:v>
                </c:pt>
                <c:pt idx="17766">
                  <c:v>5.1752099999999999</c:v>
                </c:pt>
                <c:pt idx="17767">
                  <c:v>5.1743030000000001</c:v>
                </c:pt>
                <c:pt idx="17768">
                  <c:v>5.1731439999999997</c:v>
                </c:pt>
                <c:pt idx="17769">
                  <c:v>5.1734150000000003</c:v>
                </c:pt>
                <c:pt idx="17770">
                  <c:v>5.1729219999999998</c:v>
                </c:pt>
                <c:pt idx="17771">
                  <c:v>5.1724620000000003</c:v>
                </c:pt>
                <c:pt idx="17772">
                  <c:v>5.1713589999999998</c:v>
                </c:pt>
                <c:pt idx="17773">
                  <c:v>5.1705030000000001</c:v>
                </c:pt>
                <c:pt idx="17774">
                  <c:v>5.1705759999999996</c:v>
                </c:pt>
                <c:pt idx="17775">
                  <c:v>5.1701540000000001</c:v>
                </c:pt>
                <c:pt idx="17776">
                  <c:v>5.1690550000000002</c:v>
                </c:pt>
                <c:pt idx="17777">
                  <c:v>5.1684279999999996</c:v>
                </c:pt>
                <c:pt idx="17778">
                  <c:v>5.1680529999999996</c:v>
                </c:pt>
                <c:pt idx="17779">
                  <c:v>5.1681210000000002</c:v>
                </c:pt>
                <c:pt idx="17780">
                  <c:v>5.1673489999999997</c:v>
                </c:pt>
                <c:pt idx="17781">
                  <c:v>5.1664469999999998</c:v>
                </c:pt>
                <c:pt idx="17782">
                  <c:v>5.165826</c:v>
                </c:pt>
                <c:pt idx="17783">
                  <c:v>5.164682</c:v>
                </c:pt>
                <c:pt idx="17784">
                  <c:v>5.1637190000000004</c:v>
                </c:pt>
                <c:pt idx="17785">
                  <c:v>5.1629230000000002</c:v>
                </c:pt>
                <c:pt idx="17786">
                  <c:v>5.1618199999999996</c:v>
                </c:pt>
                <c:pt idx="17787">
                  <c:v>5.160666</c:v>
                </c:pt>
                <c:pt idx="17788">
                  <c:v>5.1592560000000001</c:v>
                </c:pt>
                <c:pt idx="17789">
                  <c:v>5.1579660000000001</c:v>
                </c:pt>
                <c:pt idx="17790">
                  <c:v>5.1572110000000002</c:v>
                </c:pt>
                <c:pt idx="17791">
                  <c:v>5.1565630000000002</c:v>
                </c:pt>
                <c:pt idx="17792">
                  <c:v>5.1545110000000003</c:v>
                </c:pt>
                <c:pt idx="17793">
                  <c:v>5.1534060000000004</c:v>
                </c:pt>
                <c:pt idx="17794">
                  <c:v>5.1529530000000001</c:v>
                </c:pt>
                <c:pt idx="17795">
                  <c:v>5.1529059999999998</c:v>
                </c:pt>
                <c:pt idx="17796">
                  <c:v>5.1527469999999997</c:v>
                </c:pt>
                <c:pt idx="17797">
                  <c:v>5.152304</c:v>
                </c:pt>
                <c:pt idx="17798">
                  <c:v>5.150436</c:v>
                </c:pt>
                <c:pt idx="17799">
                  <c:v>5.1492820000000004</c:v>
                </c:pt>
                <c:pt idx="17800">
                  <c:v>5.1485089999999998</c:v>
                </c:pt>
                <c:pt idx="17801">
                  <c:v>5.1487999999999996</c:v>
                </c:pt>
                <c:pt idx="17802">
                  <c:v>5.148555</c:v>
                </c:pt>
                <c:pt idx="17803">
                  <c:v>5.1480519999999999</c:v>
                </c:pt>
                <c:pt idx="17804">
                  <c:v>5.1473380000000004</c:v>
                </c:pt>
                <c:pt idx="17805">
                  <c:v>5.1462009999999996</c:v>
                </c:pt>
                <c:pt idx="17806">
                  <c:v>5.1461420000000002</c:v>
                </c:pt>
                <c:pt idx="17807">
                  <c:v>5.1463179999999999</c:v>
                </c:pt>
                <c:pt idx="17808">
                  <c:v>5.1454269999999998</c:v>
                </c:pt>
                <c:pt idx="17809">
                  <c:v>5.1448460000000003</c:v>
                </c:pt>
                <c:pt idx="17810">
                  <c:v>5.144279</c:v>
                </c:pt>
                <c:pt idx="17811">
                  <c:v>5.1430249999999997</c:v>
                </c:pt>
                <c:pt idx="17812">
                  <c:v>5.142029</c:v>
                </c:pt>
                <c:pt idx="17813">
                  <c:v>5.1405339999999997</c:v>
                </c:pt>
                <c:pt idx="17814">
                  <c:v>5.1404560000000004</c:v>
                </c:pt>
                <c:pt idx="17815">
                  <c:v>5.1408589999999998</c:v>
                </c:pt>
                <c:pt idx="17816">
                  <c:v>5.1414280000000003</c:v>
                </c:pt>
                <c:pt idx="17817">
                  <c:v>5.1412649999999998</c:v>
                </c:pt>
                <c:pt idx="17818">
                  <c:v>5.1401709999999996</c:v>
                </c:pt>
                <c:pt idx="17819">
                  <c:v>5.138687</c:v>
                </c:pt>
                <c:pt idx="17820">
                  <c:v>5.1377639999999998</c:v>
                </c:pt>
                <c:pt idx="17821">
                  <c:v>5.1367269999999996</c:v>
                </c:pt>
                <c:pt idx="17822">
                  <c:v>5.1364210000000003</c:v>
                </c:pt>
                <c:pt idx="17823">
                  <c:v>5.1360890000000001</c:v>
                </c:pt>
                <c:pt idx="17824">
                  <c:v>5.1350369999999996</c:v>
                </c:pt>
                <c:pt idx="17825">
                  <c:v>5.1323930000000004</c:v>
                </c:pt>
                <c:pt idx="17826">
                  <c:v>5.1303429999999999</c:v>
                </c:pt>
                <c:pt idx="17827">
                  <c:v>5.1287260000000003</c:v>
                </c:pt>
                <c:pt idx="17828">
                  <c:v>5.1269340000000003</c:v>
                </c:pt>
                <c:pt idx="17829">
                  <c:v>5.1255379999999997</c:v>
                </c:pt>
                <c:pt idx="17830">
                  <c:v>5.1244459999999998</c:v>
                </c:pt>
                <c:pt idx="17831">
                  <c:v>5.1234289999999998</c:v>
                </c:pt>
                <c:pt idx="17832">
                  <c:v>5.1223729999999996</c:v>
                </c:pt>
                <c:pt idx="17833">
                  <c:v>5.1208780000000003</c:v>
                </c:pt>
                <c:pt idx="17834">
                  <c:v>5.120228</c:v>
                </c:pt>
                <c:pt idx="17835">
                  <c:v>5.1190239999999996</c:v>
                </c:pt>
                <c:pt idx="17836">
                  <c:v>5.1180409999999998</c:v>
                </c:pt>
                <c:pt idx="17837">
                  <c:v>5.1180510000000004</c:v>
                </c:pt>
                <c:pt idx="17838">
                  <c:v>5.1176029999999999</c:v>
                </c:pt>
                <c:pt idx="17839">
                  <c:v>5.1177830000000002</c:v>
                </c:pt>
                <c:pt idx="17840">
                  <c:v>5.1177780000000004</c:v>
                </c:pt>
                <c:pt idx="17841">
                  <c:v>5.1164959999999997</c:v>
                </c:pt>
                <c:pt idx="17842">
                  <c:v>5.1160589999999999</c:v>
                </c:pt>
                <c:pt idx="17843">
                  <c:v>5.1150539999999998</c:v>
                </c:pt>
                <c:pt idx="17844">
                  <c:v>5.1140809999999997</c:v>
                </c:pt>
                <c:pt idx="17845">
                  <c:v>5.1133860000000002</c:v>
                </c:pt>
                <c:pt idx="17846">
                  <c:v>5.112349</c:v>
                </c:pt>
                <c:pt idx="17847">
                  <c:v>5.1108370000000001</c:v>
                </c:pt>
                <c:pt idx="17848">
                  <c:v>5.1100690000000002</c:v>
                </c:pt>
                <c:pt idx="17849">
                  <c:v>5.1098249999999998</c:v>
                </c:pt>
                <c:pt idx="17850">
                  <c:v>5.1097900000000003</c:v>
                </c:pt>
                <c:pt idx="17851">
                  <c:v>5.1093489999999999</c:v>
                </c:pt>
                <c:pt idx="17852">
                  <c:v>5.1082530000000004</c:v>
                </c:pt>
                <c:pt idx="17853">
                  <c:v>5.1079340000000002</c:v>
                </c:pt>
                <c:pt idx="17854">
                  <c:v>5.1078169999999998</c:v>
                </c:pt>
                <c:pt idx="17855">
                  <c:v>5.1072709999999999</c:v>
                </c:pt>
                <c:pt idx="17856">
                  <c:v>5.1063650000000003</c:v>
                </c:pt>
                <c:pt idx="17857">
                  <c:v>5.1055659999999996</c:v>
                </c:pt>
                <c:pt idx="17858">
                  <c:v>5.1052229999999996</c:v>
                </c:pt>
                <c:pt idx="17859">
                  <c:v>5.105073</c:v>
                </c:pt>
                <c:pt idx="17860">
                  <c:v>5.1041239999999997</c:v>
                </c:pt>
                <c:pt idx="17861">
                  <c:v>5.1031370000000003</c:v>
                </c:pt>
                <c:pt idx="17862">
                  <c:v>5.1025429999999998</c:v>
                </c:pt>
                <c:pt idx="17863">
                  <c:v>5.1024240000000001</c:v>
                </c:pt>
                <c:pt idx="17864">
                  <c:v>5.1022280000000002</c:v>
                </c:pt>
                <c:pt idx="17865">
                  <c:v>5.1016050000000002</c:v>
                </c:pt>
                <c:pt idx="17866">
                  <c:v>5.1003170000000004</c:v>
                </c:pt>
                <c:pt idx="17867">
                  <c:v>5.0993409999999999</c:v>
                </c:pt>
                <c:pt idx="17868">
                  <c:v>5.0988559999999996</c:v>
                </c:pt>
                <c:pt idx="17869">
                  <c:v>5.0986560000000001</c:v>
                </c:pt>
                <c:pt idx="17870">
                  <c:v>5.0981709999999998</c:v>
                </c:pt>
                <c:pt idx="17871">
                  <c:v>5.0976819999999998</c:v>
                </c:pt>
                <c:pt idx="17872">
                  <c:v>5.0970579999999996</c:v>
                </c:pt>
                <c:pt idx="17873">
                  <c:v>5.0959750000000001</c:v>
                </c:pt>
                <c:pt idx="17874">
                  <c:v>5.0950550000000003</c:v>
                </c:pt>
                <c:pt idx="17875">
                  <c:v>5.095237</c:v>
                </c:pt>
                <c:pt idx="17876">
                  <c:v>5.0954790000000001</c:v>
                </c:pt>
                <c:pt idx="17877">
                  <c:v>5.0952729999999997</c:v>
                </c:pt>
                <c:pt idx="17878">
                  <c:v>5.09537</c:v>
                </c:pt>
                <c:pt idx="17879">
                  <c:v>5.0956630000000001</c:v>
                </c:pt>
                <c:pt idx="17880">
                  <c:v>5.0955500000000002</c:v>
                </c:pt>
                <c:pt idx="17881">
                  <c:v>5.094894</c:v>
                </c:pt>
                <c:pt idx="17882">
                  <c:v>5.0944149999999997</c:v>
                </c:pt>
                <c:pt idx="17883">
                  <c:v>5.0949330000000002</c:v>
                </c:pt>
                <c:pt idx="17884">
                  <c:v>5.0949150000000003</c:v>
                </c:pt>
                <c:pt idx="17885">
                  <c:v>5.0942720000000001</c:v>
                </c:pt>
                <c:pt idx="17886">
                  <c:v>5.093655</c:v>
                </c:pt>
                <c:pt idx="17887">
                  <c:v>5.0923790000000002</c:v>
                </c:pt>
                <c:pt idx="17888">
                  <c:v>5.0912980000000001</c:v>
                </c:pt>
                <c:pt idx="17889">
                  <c:v>5.0901500000000004</c:v>
                </c:pt>
                <c:pt idx="17890">
                  <c:v>5.0886950000000004</c:v>
                </c:pt>
                <c:pt idx="17891">
                  <c:v>5.0879690000000002</c:v>
                </c:pt>
                <c:pt idx="17892">
                  <c:v>5.0870259999999998</c:v>
                </c:pt>
                <c:pt idx="17893">
                  <c:v>5.086055</c:v>
                </c:pt>
                <c:pt idx="17894">
                  <c:v>5.0851410000000001</c:v>
                </c:pt>
                <c:pt idx="17895">
                  <c:v>5.0843819999999997</c:v>
                </c:pt>
                <c:pt idx="17896">
                  <c:v>5.0838390000000002</c:v>
                </c:pt>
                <c:pt idx="17897">
                  <c:v>5.0834979999999996</c:v>
                </c:pt>
                <c:pt idx="17898">
                  <c:v>5.0832610000000003</c:v>
                </c:pt>
                <c:pt idx="17899">
                  <c:v>5.0833019999999998</c:v>
                </c:pt>
                <c:pt idx="17900">
                  <c:v>5.0822240000000001</c:v>
                </c:pt>
                <c:pt idx="17901">
                  <c:v>5.0811830000000002</c:v>
                </c:pt>
                <c:pt idx="17902">
                  <c:v>5.081779</c:v>
                </c:pt>
                <c:pt idx="17903">
                  <c:v>5.0811339999999996</c:v>
                </c:pt>
                <c:pt idx="17904">
                  <c:v>5.0801210000000001</c:v>
                </c:pt>
                <c:pt idx="17905">
                  <c:v>5.0793949999999999</c:v>
                </c:pt>
                <c:pt idx="17906">
                  <c:v>5.079275</c:v>
                </c:pt>
                <c:pt idx="17907">
                  <c:v>5.0788979999999997</c:v>
                </c:pt>
                <c:pt idx="17908">
                  <c:v>5.0787329999999997</c:v>
                </c:pt>
                <c:pt idx="17909">
                  <c:v>5.0784649999999996</c:v>
                </c:pt>
                <c:pt idx="17910">
                  <c:v>5.0783430000000003</c:v>
                </c:pt>
                <c:pt idx="17911">
                  <c:v>5.0783129999999996</c:v>
                </c:pt>
                <c:pt idx="17912">
                  <c:v>5.0779399999999999</c:v>
                </c:pt>
                <c:pt idx="17913">
                  <c:v>5.077998</c:v>
                </c:pt>
                <c:pt idx="17914">
                  <c:v>5.0770059999999999</c:v>
                </c:pt>
                <c:pt idx="17915">
                  <c:v>5.0757820000000002</c:v>
                </c:pt>
                <c:pt idx="17916">
                  <c:v>5.0748480000000002</c:v>
                </c:pt>
                <c:pt idx="17917">
                  <c:v>5.0740429999999996</c:v>
                </c:pt>
                <c:pt idx="17918">
                  <c:v>5.0730510000000004</c:v>
                </c:pt>
                <c:pt idx="17919">
                  <c:v>5.0726740000000001</c:v>
                </c:pt>
                <c:pt idx="17920">
                  <c:v>5.0718839999999998</c:v>
                </c:pt>
                <c:pt idx="17921">
                  <c:v>5.0711810000000002</c:v>
                </c:pt>
                <c:pt idx="17922">
                  <c:v>5.0703699999999996</c:v>
                </c:pt>
                <c:pt idx="17923">
                  <c:v>5.0697000000000001</c:v>
                </c:pt>
                <c:pt idx="17924">
                  <c:v>5.0695059999999996</c:v>
                </c:pt>
                <c:pt idx="17925">
                  <c:v>5.0693339999999996</c:v>
                </c:pt>
                <c:pt idx="17926">
                  <c:v>5.0691110000000004</c:v>
                </c:pt>
                <c:pt idx="17927">
                  <c:v>5.0686749999999998</c:v>
                </c:pt>
                <c:pt idx="17928">
                  <c:v>5.0680100000000001</c:v>
                </c:pt>
                <c:pt idx="17929">
                  <c:v>5.0669620000000002</c:v>
                </c:pt>
                <c:pt idx="17930">
                  <c:v>5.0661740000000002</c:v>
                </c:pt>
                <c:pt idx="17931">
                  <c:v>5.0660800000000004</c:v>
                </c:pt>
                <c:pt idx="17932">
                  <c:v>5.0657009999999998</c:v>
                </c:pt>
                <c:pt idx="17933">
                  <c:v>5.0647840000000004</c:v>
                </c:pt>
                <c:pt idx="17934">
                  <c:v>5.0638620000000003</c:v>
                </c:pt>
                <c:pt idx="17935">
                  <c:v>5.0640830000000001</c:v>
                </c:pt>
                <c:pt idx="17936">
                  <c:v>5.0640179999999999</c:v>
                </c:pt>
                <c:pt idx="17937">
                  <c:v>5.0638319999999997</c:v>
                </c:pt>
                <c:pt idx="17938">
                  <c:v>5.0638160000000001</c:v>
                </c:pt>
                <c:pt idx="17939">
                  <c:v>5.0628859999999998</c:v>
                </c:pt>
                <c:pt idx="17940">
                  <c:v>5.0627899999999997</c:v>
                </c:pt>
                <c:pt idx="17941">
                  <c:v>5.0627250000000004</c:v>
                </c:pt>
                <c:pt idx="17942">
                  <c:v>5.0625289999999996</c:v>
                </c:pt>
                <c:pt idx="17943">
                  <c:v>5.0627560000000003</c:v>
                </c:pt>
                <c:pt idx="17944">
                  <c:v>5.0620609999999999</c:v>
                </c:pt>
                <c:pt idx="17945">
                  <c:v>5.0620000000000003</c:v>
                </c:pt>
                <c:pt idx="17946">
                  <c:v>5.0609970000000004</c:v>
                </c:pt>
                <c:pt idx="17947">
                  <c:v>5.0598739999999998</c:v>
                </c:pt>
                <c:pt idx="17948">
                  <c:v>5.059272</c:v>
                </c:pt>
                <c:pt idx="17949">
                  <c:v>5.0585810000000002</c:v>
                </c:pt>
                <c:pt idx="17950">
                  <c:v>5.057366</c:v>
                </c:pt>
                <c:pt idx="17951">
                  <c:v>5.0566300000000002</c:v>
                </c:pt>
                <c:pt idx="17952">
                  <c:v>5.0555320000000004</c:v>
                </c:pt>
                <c:pt idx="17953">
                  <c:v>5.054805</c:v>
                </c:pt>
                <c:pt idx="17954">
                  <c:v>5.0547339999999998</c:v>
                </c:pt>
                <c:pt idx="17955">
                  <c:v>5.0538819999999998</c:v>
                </c:pt>
                <c:pt idx="17956">
                  <c:v>5.0527430000000004</c:v>
                </c:pt>
                <c:pt idx="17957">
                  <c:v>5.0516610000000002</c:v>
                </c:pt>
                <c:pt idx="17958">
                  <c:v>5.0503410000000004</c:v>
                </c:pt>
                <c:pt idx="17959">
                  <c:v>5.0491390000000003</c:v>
                </c:pt>
                <c:pt idx="17960">
                  <c:v>5.0482480000000001</c:v>
                </c:pt>
                <c:pt idx="17961">
                  <c:v>5.046977</c:v>
                </c:pt>
                <c:pt idx="17962">
                  <c:v>5.0460380000000002</c:v>
                </c:pt>
                <c:pt idx="17963">
                  <c:v>5.0446220000000004</c:v>
                </c:pt>
                <c:pt idx="17964">
                  <c:v>5.043615</c:v>
                </c:pt>
                <c:pt idx="17965">
                  <c:v>5.0431910000000002</c:v>
                </c:pt>
                <c:pt idx="17966">
                  <c:v>5.0423640000000001</c:v>
                </c:pt>
                <c:pt idx="17967">
                  <c:v>5.0414859999999999</c:v>
                </c:pt>
                <c:pt idx="17968">
                  <c:v>5.0404600000000004</c:v>
                </c:pt>
                <c:pt idx="17969">
                  <c:v>5.0390030000000001</c:v>
                </c:pt>
                <c:pt idx="17970">
                  <c:v>5.0379110000000003</c:v>
                </c:pt>
                <c:pt idx="17971">
                  <c:v>5.0373200000000002</c:v>
                </c:pt>
                <c:pt idx="17972">
                  <c:v>5.0371170000000003</c:v>
                </c:pt>
                <c:pt idx="17973">
                  <c:v>5.0367230000000003</c:v>
                </c:pt>
                <c:pt idx="17974">
                  <c:v>5.0356969999999999</c:v>
                </c:pt>
                <c:pt idx="17975">
                  <c:v>5.0344819999999997</c:v>
                </c:pt>
                <c:pt idx="17976">
                  <c:v>5.0335460000000003</c:v>
                </c:pt>
                <c:pt idx="17977">
                  <c:v>5.0333199999999998</c:v>
                </c:pt>
                <c:pt idx="17978">
                  <c:v>5.0324650000000002</c:v>
                </c:pt>
                <c:pt idx="17979">
                  <c:v>5.0322899999999997</c:v>
                </c:pt>
                <c:pt idx="17980">
                  <c:v>5.0316029999999996</c:v>
                </c:pt>
                <c:pt idx="17981">
                  <c:v>5.0299509999999996</c:v>
                </c:pt>
                <c:pt idx="17982">
                  <c:v>5.0295199999999998</c:v>
                </c:pt>
                <c:pt idx="17983">
                  <c:v>5.0284050000000002</c:v>
                </c:pt>
                <c:pt idx="17984">
                  <c:v>5.0276269999999998</c:v>
                </c:pt>
                <c:pt idx="17985">
                  <c:v>5.0262640000000003</c:v>
                </c:pt>
                <c:pt idx="17986">
                  <c:v>5.0249370000000004</c:v>
                </c:pt>
                <c:pt idx="17987">
                  <c:v>5.0238659999999999</c:v>
                </c:pt>
                <c:pt idx="17988">
                  <c:v>5.0228380000000001</c:v>
                </c:pt>
                <c:pt idx="17989">
                  <c:v>5.0230490000000003</c:v>
                </c:pt>
                <c:pt idx="17990">
                  <c:v>5.0221070000000001</c:v>
                </c:pt>
                <c:pt idx="17991">
                  <c:v>5.0198999999999998</c:v>
                </c:pt>
                <c:pt idx="17992">
                  <c:v>5.0196860000000001</c:v>
                </c:pt>
                <c:pt idx="17993">
                  <c:v>5.018669</c:v>
                </c:pt>
                <c:pt idx="17994">
                  <c:v>5.018783</c:v>
                </c:pt>
                <c:pt idx="17995">
                  <c:v>5.017855</c:v>
                </c:pt>
                <c:pt idx="17996">
                  <c:v>5.017722</c:v>
                </c:pt>
                <c:pt idx="17997">
                  <c:v>5.0176179999999997</c:v>
                </c:pt>
                <c:pt idx="17998">
                  <c:v>5.0168499999999998</c:v>
                </c:pt>
                <c:pt idx="17999">
                  <c:v>5.0157769999999999</c:v>
                </c:pt>
                <c:pt idx="18000">
                  <c:v>5.0154120000000004</c:v>
                </c:pt>
                <c:pt idx="18001">
                  <c:v>5.0144250000000001</c:v>
                </c:pt>
                <c:pt idx="18002">
                  <c:v>5.0141080000000002</c:v>
                </c:pt>
                <c:pt idx="18003">
                  <c:v>5.0140399999999996</c:v>
                </c:pt>
                <c:pt idx="18004">
                  <c:v>5.013395</c:v>
                </c:pt>
                <c:pt idx="18005">
                  <c:v>5.0137419999999997</c:v>
                </c:pt>
                <c:pt idx="18006">
                  <c:v>5.0146129999999998</c:v>
                </c:pt>
                <c:pt idx="18007">
                  <c:v>5.0146750000000004</c:v>
                </c:pt>
                <c:pt idx="18008">
                  <c:v>5.0157410000000002</c:v>
                </c:pt>
                <c:pt idx="18009">
                  <c:v>5.0160980000000004</c:v>
                </c:pt>
                <c:pt idx="18010">
                  <c:v>5.015466</c:v>
                </c:pt>
                <c:pt idx="18011">
                  <c:v>5.0157020000000001</c:v>
                </c:pt>
                <c:pt idx="18012">
                  <c:v>5.0159219999999998</c:v>
                </c:pt>
                <c:pt idx="18013">
                  <c:v>5.016883</c:v>
                </c:pt>
                <c:pt idx="18014">
                  <c:v>5.0176920000000003</c:v>
                </c:pt>
                <c:pt idx="18015">
                  <c:v>5.017779</c:v>
                </c:pt>
                <c:pt idx="18016">
                  <c:v>5.0182419999999999</c:v>
                </c:pt>
                <c:pt idx="18017">
                  <c:v>5.0188959999999998</c:v>
                </c:pt>
                <c:pt idx="18018">
                  <c:v>5.0199490000000004</c:v>
                </c:pt>
                <c:pt idx="18019">
                  <c:v>5.0210410000000003</c:v>
                </c:pt>
                <c:pt idx="18020">
                  <c:v>5.0220570000000002</c:v>
                </c:pt>
                <c:pt idx="18021">
                  <c:v>5.0221749999999998</c:v>
                </c:pt>
                <c:pt idx="18022">
                  <c:v>5.0219870000000002</c:v>
                </c:pt>
                <c:pt idx="18023">
                  <c:v>5.0220190000000002</c:v>
                </c:pt>
                <c:pt idx="18024">
                  <c:v>5.0225020000000002</c:v>
                </c:pt>
                <c:pt idx="18025">
                  <c:v>5.0227750000000002</c:v>
                </c:pt>
                <c:pt idx="18026">
                  <c:v>5.0225369999999998</c:v>
                </c:pt>
                <c:pt idx="18027">
                  <c:v>5.0215639999999997</c:v>
                </c:pt>
                <c:pt idx="18028">
                  <c:v>5.0209659999999996</c:v>
                </c:pt>
                <c:pt idx="18029">
                  <c:v>5.019971</c:v>
                </c:pt>
                <c:pt idx="18030">
                  <c:v>5.0196630000000004</c:v>
                </c:pt>
                <c:pt idx="18031">
                  <c:v>5.01952</c:v>
                </c:pt>
                <c:pt idx="18032">
                  <c:v>5.0191129999999999</c:v>
                </c:pt>
                <c:pt idx="18033">
                  <c:v>5.0185240000000002</c:v>
                </c:pt>
                <c:pt idx="18034">
                  <c:v>5.0187910000000002</c:v>
                </c:pt>
                <c:pt idx="18035">
                  <c:v>5.0185789999999999</c:v>
                </c:pt>
                <c:pt idx="18036">
                  <c:v>5.0190130000000002</c:v>
                </c:pt>
                <c:pt idx="18037">
                  <c:v>5.019717</c:v>
                </c:pt>
                <c:pt idx="18038">
                  <c:v>5.0200199999999997</c:v>
                </c:pt>
                <c:pt idx="18039">
                  <c:v>5.0188059999999997</c:v>
                </c:pt>
                <c:pt idx="18040">
                  <c:v>5.0180809999999996</c:v>
                </c:pt>
                <c:pt idx="18041">
                  <c:v>5.0179809999999998</c:v>
                </c:pt>
                <c:pt idx="18042">
                  <c:v>5.017881</c:v>
                </c:pt>
                <c:pt idx="18043">
                  <c:v>5.0179179999999999</c:v>
                </c:pt>
                <c:pt idx="18044">
                  <c:v>5.0181480000000001</c:v>
                </c:pt>
                <c:pt idx="18045">
                  <c:v>5.0178669999999999</c:v>
                </c:pt>
                <c:pt idx="18046">
                  <c:v>5.0174279999999998</c:v>
                </c:pt>
                <c:pt idx="18047">
                  <c:v>5.0170500000000002</c:v>
                </c:pt>
                <c:pt idx="18048">
                  <c:v>5.017182</c:v>
                </c:pt>
                <c:pt idx="18049">
                  <c:v>5.0172739999999996</c:v>
                </c:pt>
                <c:pt idx="18050">
                  <c:v>5.0172629999999998</c:v>
                </c:pt>
                <c:pt idx="18051">
                  <c:v>5.0178940000000001</c:v>
                </c:pt>
                <c:pt idx="18052">
                  <c:v>5.0171029999999996</c:v>
                </c:pt>
                <c:pt idx="18053">
                  <c:v>5.0160239999999998</c:v>
                </c:pt>
                <c:pt idx="18054">
                  <c:v>5.0159019999999996</c:v>
                </c:pt>
                <c:pt idx="18055">
                  <c:v>5.0156479999999997</c:v>
                </c:pt>
                <c:pt idx="18056">
                  <c:v>5.0146879999999996</c:v>
                </c:pt>
                <c:pt idx="18057">
                  <c:v>5.014132</c:v>
                </c:pt>
                <c:pt idx="18058">
                  <c:v>5.0130400000000002</c:v>
                </c:pt>
                <c:pt idx="18059">
                  <c:v>5.0123740000000003</c:v>
                </c:pt>
                <c:pt idx="18060">
                  <c:v>5.0125109999999999</c:v>
                </c:pt>
                <c:pt idx="18061">
                  <c:v>5.0125760000000001</c:v>
                </c:pt>
                <c:pt idx="18062">
                  <c:v>5.0118220000000004</c:v>
                </c:pt>
                <c:pt idx="18063">
                  <c:v>5.0106099999999998</c:v>
                </c:pt>
                <c:pt idx="18064">
                  <c:v>5.0099450000000001</c:v>
                </c:pt>
                <c:pt idx="18065">
                  <c:v>5.0092739999999996</c:v>
                </c:pt>
                <c:pt idx="18066">
                  <c:v>5.0089189999999997</c:v>
                </c:pt>
                <c:pt idx="18067">
                  <c:v>5.0079560000000001</c:v>
                </c:pt>
                <c:pt idx="18068">
                  <c:v>5.0069540000000003</c:v>
                </c:pt>
                <c:pt idx="18069">
                  <c:v>5.0056000000000003</c:v>
                </c:pt>
                <c:pt idx="18070">
                  <c:v>5.0047129999999997</c:v>
                </c:pt>
                <c:pt idx="18071">
                  <c:v>5.0043329999999999</c:v>
                </c:pt>
                <c:pt idx="18072">
                  <c:v>5.0042030000000004</c:v>
                </c:pt>
                <c:pt idx="18073">
                  <c:v>5.0031420000000004</c:v>
                </c:pt>
                <c:pt idx="18074">
                  <c:v>5.0025959999999996</c:v>
                </c:pt>
                <c:pt idx="18075">
                  <c:v>5.0019780000000003</c:v>
                </c:pt>
                <c:pt idx="18076">
                  <c:v>5.0011489999999998</c:v>
                </c:pt>
                <c:pt idx="18077">
                  <c:v>5.0019159999999996</c:v>
                </c:pt>
                <c:pt idx="18078">
                  <c:v>5.0025089999999999</c:v>
                </c:pt>
                <c:pt idx="18079">
                  <c:v>5.0027150000000002</c:v>
                </c:pt>
                <c:pt idx="18080">
                  <c:v>5.0034460000000003</c:v>
                </c:pt>
                <c:pt idx="18081">
                  <c:v>5.0053890000000001</c:v>
                </c:pt>
                <c:pt idx="18082">
                  <c:v>5.0045400000000004</c:v>
                </c:pt>
                <c:pt idx="18083">
                  <c:v>5.0061349999999996</c:v>
                </c:pt>
                <c:pt idx="18084">
                  <c:v>5.0062420000000003</c:v>
                </c:pt>
                <c:pt idx="18085">
                  <c:v>5.006996</c:v>
                </c:pt>
                <c:pt idx="18086">
                  <c:v>5.0067149999999998</c:v>
                </c:pt>
                <c:pt idx="18087">
                  <c:v>5.0066069999999998</c:v>
                </c:pt>
                <c:pt idx="18088">
                  <c:v>5.0055420000000002</c:v>
                </c:pt>
                <c:pt idx="18089">
                  <c:v>5.0059440000000004</c:v>
                </c:pt>
                <c:pt idx="18090">
                  <c:v>5.0063870000000001</c:v>
                </c:pt>
                <c:pt idx="18091">
                  <c:v>5.0073379999999998</c:v>
                </c:pt>
                <c:pt idx="18092">
                  <c:v>5.0071519999999996</c:v>
                </c:pt>
                <c:pt idx="18093">
                  <c:v>5.0063610000000001</c:v>
                </c:pt>
                <c:pt idx="18094">
                  <c:v>5.0055589999999999</c:v>
                </c:pt>
                <c:pt idx="18095">
                  <c:v>5.0051110000000003</c:v>
                </c:pt>
                <c:pt idx="18096">
                  <c:v>5.0047009999999998</c:v>
                </c:pt>
                <c:pt idx="18097">
                  <c:v>5.0041370000000001</c:v>
                </c:pt>
                <c:pt idx="18098">
                  <c:v>5.0040560000000003</c:v>
                </c:pt>
                <c:pt idx="18099">
                  <c:v>5.0040630000000004</c:v>
                </c:pt>
                <c:pt idx="18100">
                  <c:v>5.0038220000000004</c:v>
                </c:pt>
                <c:pt idx="18101">
                  <c:v>5.0040490000000002</c:v>
                </c:pt>
                <c:pt idx="18102">
                  <c:v>5.0044829999999996</c:v>
                </c:pt>
                <c:pt idx="18103">
                  <c:v>5.0048019999999998</c:v>
                </c:pt>
                <c:pt idx="18104">
                  <c:v>5.004842</c:v>
                </c:pt>
                <c:pt idx="18105">
                  <c:v>5.0043090000000001</c:v>
                </c:pt>
                <c:pt idx="18106">
                  <c:v>5.0041609999999999</c:v>
                </c:pt>
                <c:pt idx="18107">
                  <c:v>5.0045700000000002</c:v>
                </c:pt>
                <c:pt idx="18108">
                  <c:v>5.0044849999999999</c:v>
                </c:pt>
                <c:pt idx="18109">
                  <c:v>5.0042160000000004</c:v>
                </c:pt>
                <c:pt idx="18110">
                  <c:v>5.0032839999999998</c:v>
                </c:pt>
                <c:pt idx="18111">
                  <c:v>5.0022679999999999</c:v>
                </c:pt>
                <c:pt idx="18112">
                  <c:v>5.0021069999999996</c:v>
                </c:pt>
                <c:pt idx="18113">
                  <c:v>5.001296</c:v>
                </c:pt>
                <c:pt idx="18114">
                  <c:v>5.0009370000000004</c:v>
                </c:pt>
                <c:pt idx="18115">
                  <c:v>5.0010320000000004</c:v>
                </c:pt>
                <c:pt idx="18116">
                  <c:v>5.0008999999999997</c:v>
                </c:pt>
                <c:pt idx="18117">
                  <c:v>5.0016679999999996</c:v>
                </c:pt>
                <c:pt idx="18118">
                  <c:v>5.0026039999999998</c:v>
                </c:pt>
                <c:pt idx="18119">
                  <c:v>5.0031739999999996</c:v>
                </c:pt>
                <c:pt idx="18120">
                  <c:v>5.002815</c:v>
                </c:pt>
                <c:pt idx="18121">
                  <c:v>5.0021360000000001</c:v>
                </c:pt>
                <c:pt idx="18122">
                  <c:v>5.0011619999999999</c:v>
                </c:pt>
                <c:pt idx="18123">
                  <c:v>5.0010250000000003</c:v>
                </c:pt>
                <c:pt idx="18124">
                  <c:v>5.0007409999999997</c:v>
                </c:pt>
                <c:pt idx="18125">
                  <c:v>5.00047</c:v>
                </c:pt>
                <c:pt idx="18126">
                  <c:v>5.0003330000000004</c:v>
                </c:pt>
                <c:pt idx="18127">
                  <c:v>4.9991890000000003</c:v>
                </c:pt>
                <c:pt idx="18128">
                  <c:v>4.998043</c:v>
                </c:pt>
                <c:pt idx="18129">
                  <c:v>4.997541</c:v>
                </c:pt>
                <c:pt idx="18130">
                  <c:v>4.9968880000000002</c:v>
                </c:pt>
                <c:pt idx="18131">
                  <c:v>4.994821</c:v>
                </c:pt>
                <c:pt idx="18132">
                  <c:v>4.9943600000000004</c:v>
                </c:pt>
                <c:pt idx="18133">
                  <c:v>4.993182</c:v>
                </c:pt>
                <c:pt idx="18134">
                  <c:v>4.9917769999999999</c:v>
                </c:pt>
                <c:pt idx="18135">
                  <c:v>4.9909569999999999</c:v>
                </c:pt>
                <c:pt idx="18136">
                  <c:v>4.9901540000000004</c:v>
                </c:pt>
                <c:pt idx="18137">
                  <c:v>4.9894800000000004</c:v>
                </c:pt>
                <c:pt idx="18138">
                  <c:v>4.9897879999999999</c:v>
                </c:pt>
                <c:pt idx="18139">
                  <c:v>4.9901460000000002</c:v>
                </c:pt>
                <c:pt idx="18140">
                  <c:v>4.9899699999999996</c:v>
                </c:pt>
                <c:pt idx="18141">
                  <c:v>4.9892050000000001</c:v>
                </c:pt>
                <c:pt idx="18142">
                  <c:v>4.9880880000000003</c:v>
                </c:pt>
                <c:pt idx="18143">
                  <c:v>4.9877419999999999</c:v>
                </c:pt>
                <c:pt idx="18144">
                  <c:v>4.9875299999999996</c:v>
                </c:pt>
                <c:pt idx="18145">
                  <c:v>4.9878590000000003</c:v>
                </c:pt>
                <c:pt idx="18146">
                  <c:v>4.9879800000000003</c:v>
                </c:pt>
                <c:pt idx="18147">
                  <c:v>4.9884909999999998</c:v>
                </c:pt>
                <c:pt idx="18148">
                  <c:v>4.9884430000000002</c:v>
                </c:pt>
                <c:pt idx="18149">
                  <c:v>4.9881659999999997</c:v>
                </c:pt>
                <c:pt idx="18150">
                  <c:v>4.987336</c:v>
                </c:pt>
                <c:pt idx="18151">
                  <c:v>4.9860769999999999</c:v>
                </c:pt>
                <c:pt idx="18152">
                  <c:v>4.9856959999999999</c:v>
                </c:pt>
                <c:pt idx="18153">
                  <c:v>4.9850130000000004</c:v>
                </c:pt>
                <c:pt idx="18154">
                  <c:v>4.98468</c:v>
                </c:pt>
                <c:pt idx="18155">
                  <c:v>4.9845319999999997</c:v>
                </c:pt>
                <c:pt idx="18156">
                  <c:v>4.9842009999999997</c:v>
                </c:pt>
                <c:pt idx="18157">
                  <c:v>4.9833829999999999</c:v>
                </c:pt>
                <c:pt idx="18158">
                  <c:v>4.9827130000000004</c:v>
                </c:pt>
                <c:pt idx="18159">
                  <c:v>4.9819829999999996</c:v>
                </c:pt>
                <c:pt idx="18160">
                  <c:v>4.9820399999999996</c:v>
                </c:pt>
                <c:pt idx="18161">
                  <c:v>4.9825150000000002</c:v>
                </c:pt>
                <c:pt idx="18162">
                  <c:v>4.9825140000000001</c:v>
                </c:pt>
                <c:pt idx="18163">
                  <c:v>4.9817280000000004</c:v>
                </c:pt>
                <c:pt idx="18164">
                  <c:v>4.9796550000000002</c:v>
                </c:pt>
                <c:pt idx="18165">
                  <c:v>4.9784990000000002</c:v>
                </c:pt>
                <c:pt idx="18166">
                  <c:v>4.978383</c:v>
                </c:pt>
                <c:pt idx="18167">
                  <c:v>4.9777170000000002</c:v>
                </c:pt>
                <c:pt idx="18168">
                  <c:v>4.9765889999999997</c:v>
                </c:pt>
                <c:pt idx="18169">
                  <c:v>4.9759419999999999</c:v>
                </c:pt>
                <c:pt idx="18170">
                  <c:v>4.9758040000000001</c:v>
                </c:pt>
                <c:pt idx="18171">
                  <c:v>4.9755659999999997</c:v>
                </c:pt>
                <c:pt idx="18172">
                  <c:v>4.9748219999999996</c:v>
                </c:pt>
                <c:pt idx="18173">
                  <c:v>4.9741179999999998</c:v>
                </c:pt>
                <c:pt idx="18174">
                  <c:v>4.973509</c:v>
                </c:pt>
                <c:pt idx="18175">
                  <c:v>4.9728940000000001</c:v>
                </c:pt>
                <c:pt idx="18176">
                  <c:v>4.9721760000000002</c:v>
                </c:pt>
                <c:pt idx="18177">
                  <c:v>4.9714130000000001</c:v>
                </c:pt>
                <c:pt idx="18178">
                  <c:v>4.9711020000000001</c:v>
                </c:pt>
                <c:pt idx="18179">
                  <c:v>4.9709760000000003</c:v>
                </c:pt>
                <c:pt idx="18180">
                  <c:v>4.9708490000000003</c:v>
                </c:pt>
                <c:pt idx="18181">
                  <c:v>4.9708480000000002</c:v>
                </c:pt>
                <c:pt idx="18182">
                  <c:v>4.9706710000000003</c:v>
                </c:pt>
                <c:pt idx="18183">
                  <c:v>4.9702000000000002</c:v>
                </c:pt>
                <c:pt idx="18184">
                  <c:v>4.9696800000000003</c:v>
                </c:pt>
                <c:pt idx="18185">
                  <c:v>4.9689290000000002</c:v>
                </c:pt>
                <c:pt idx="18186">
                  <c:v>4.9687830000000002</c:v>
                </c:pt>
                <c:pt idx="18187">
                  <c:v>4.9690260000000004</c:v>
                </c:pt>
                <c:pt idx="18188">
                  <c:v>4.9683250000000001</c:v>
                </c:pt>
                <c:pt idx="18189">
                  <c:v>4.9676489999999998</c:v>
                </c:pt>
                <c:pt idx="18190">
                  <c:v>4.9671130000000003</c:v>
                </c:pt>
                <c:pt idx="18191">
                  <c:v>4.9667079999999997</c:v>
                </c:pt>
                <c:pt idx="18192">
                  <c:v>4.9666829999999997</c:v>
                </c:pt>
                <c:pt idx="18193">
                  <c:v>4.9660520000000004</c:v>
                </c:pt>
                <c:pt idx="18194">
                  <c:v>4.9651059999999996</c:v>
                </c:pt>
                <c:pt idx="18195">
                  <c:v>4.9645049999999999</c:v>
                </c:pt>
                <c:pt idx="18196">
                  <c:v>4.9634359999999997</c:v>
                </c:pt>
                <c:pt idx="18197">
                  <c:v>4.9622089999999996</c:v>
                </c:pt>
                <c:pt idx="18198">
                  <c:v>4.9612270000000001</c:v>
                </c:pt>
                <c:pt idx="18199">
                  <c:v>4.9606250000000003</c:v>
                </c:pt>
                <c:pt idx="18200">
                  <c:v>4.9609180000000004</c:v>
                </c:pt>
                <c:pt idx="18201">
                  <c:v>4.961411</c:v>
                </c:pt>
                <c:pt idx="18202">
                  <c:v>4.9610329999999996</c:v>
                </c:pt>
                <c:pt idx="18203">
                  <c:v>4.9606589999999997</c:v>
                </c:pt>
                <c:pt idx="18204">
                  <c:v>4.9599399999999996</c:v>
                </c:pt>
                <c:pt idx="18205">
                  <c:v>4.9587880000000002</c:v>
                </c:pt>
                <c:pt idx="18206">
                  <c:v>4.958005</c:v>
                </c:pt>
                <c:pt idx="18207">
                  <c:v>4.9579009999999997</c:v>
                </c:pt>
                <c:pt idx="18208">
                  <c:v>4.9578759999999997</c:v>
                </c:pt>
                <c:pt idx="18209">
                  <c:v>4.957687</c:v>
                </c:pt>
                <c:pt idx="18210">
                  <c:v>4.957268</c:v>
                </c:pt>
                <c:pt idx="18211">
                  <c:v>4.9567649999999999</c:v>
                </c:pt>
                <c:pt idx="18212">
                  <c:v>4.9565659999999996</c:v>
                </c:pt>
                <c:pt idx="18213">
                  <c:v>4.9571940000000003</c:v>
                </c:pt>
                <c:pt idx="18214">
                  <c:v>4.9583779999999997</c:v>
                </c:pt>
                <c:pt idx="18215">
                  <c:v>4.9582639999999998</c:v>
                </c:pt>
                <c:pt idx="18216">
                  <c:v>4.9573450000000001</c:v>
                </c:pt>
                <c:pt idx="18217">
                  <c:v>4.9568719999999997</c:v>
                </c:pt>
                <c:pt idx="18218">
                  <c:v>4.9566679999999996</c:v>
                </c:pt>
                <c:pt idx="18219">
                  <c:v>4.9559829999999998</c:v>
                </c:pt>
                <c:pt idx="18220">
                  <c:v>4.9552389999999997</c:v>
                </c:pt>
                <c:pt idx="18221">
                  <c:v>4.9547420000000004</c:v>
                </c:pt>
                <c:pt idx="18222">
                  <c:v>4.9550660000000004</c:v>
                </c:pt>
                <c:pt idx="18223">
                  <c:v>4.9553580000000004</c:v>
                </c:pt>
                <c:pt idx="18224">
                  <c:v>4.9550429999999999</c:v>
                </c:pt>
                <c:pt idx="18225">
                  <c:v>4.9552310000000004</c:v>
                </c:pt>
                <c:pt idx="18226">
                  <c:v>4.9552709999999998</c:v>
                </c:pt>
                <c:pt idx="18227">
                  <c:v>4.9555999999999996</c:v>
                </c:pt>
                <c:pt idx="18228">
                  <c:v>4.9561440000000001</c:v>
                </c:pt>
                <c:pt idx="18229">
                  <c:v>4.9564830000000004</c:v>
                </c:pt>
                <c:pt idx="18230">
                  <c:v>4.9566410000000003</c:v>
                </c:pt>
                <c:pt idx="18231">
                  <c:v>4.9564599999999999</c:v>
                </c:pt>
                <c:pt idx="18232">
                  <c:v>4.956213</c:v>
                </c:pt>
                <c:pt idx="18233">
                  <c:v>4.9554309999999999</c:v>
                </c:pt>
                <c:pt idx="18234">
                  <c:v>4.9558239999999998</c:v>
                </c:pt>
                <c:pt idx="18235">
                  <c:v>4.9568700000000003</c:v>
                </c:pt>
                <c:pt idx="18236">
                  <c:v>4.9572710000000004</c:v>
                </c:pt>
                <c:pt idx="18237">
                  <c:v>4.9564240000000002</c:v>
                </c:pt>
                <c:pt idx="18238">
                  <c:v>4.956518</c:v>
                </c:pt>
                <c:pt idx="18239">
                  <c:v>4.9567600000000001</c:v>
                </c:pt>
                <c:pt idx="18240">
                  <c:v>4.9562390000000001</c:v>
                </c:pt>
                <c:pt idx="18241">
                  <c:v>4.9567040000000002</c:v>
                </c:pt>
                <c:pt idx="18242">
                  <c:v>4.9572649999999996</c:v>
                </c:pt>
                <c:pt idx="18243">
                  <c:v>4.9578119999999997</c:v>
                </c:pt>
                <c:pt idx="18244">
                  <c:v>4.9592340000000004</c:v>
                </c:pt>
                <c:pt idx="18245">
                  <c:v>4.95892</c:v>
                </c:pt>
                <c:pt idx="18246">
                  <c:v>4.9592359999999998</c:v>
                </c:pt>
                <c:pt idx="18247">
                  <c:v>4.9600400000000002</c:v>
                </c:pt>
                <c:pt idx="18248">
                  <c:v>4.9597810000000004</c:v>
                </c:pt>
                <c:pt idx="18249">
                  <c:v>4.9592780000000003</c:v>
                </c:pt>
                <c:pt idx="18250">
                  <c:v>4.9587770000000004</c:v>
                </c:pt>
                <c:pt idx="18251">
                  <c:v>4.9578889999999998</c:v>
                </c:pt>
                <c:pt idx="18252">
                  <c:v>4.9575449999999996</c:v>
                </c:pt>
                <c:pt idx="18253">
                  <c:v>4.9575649999999998</c:v>
                </c:pt>
                <c:pt idx="18254">
                  <c:v>4.9579190000000004</c:v>
                </c:pt>
                <c:pt idx="18255">
                  <c:v>4.9572000000000003</c:v>
                </c:pt>
                <c:pt idx="18256">
                  <c:v>4.9573390000000002</c:v>
                </c:pt>
                <c:pt idx="18257">
                  <c:v>4.9577689999999999</c:v>
                </c:pt>
                <c:pt idx="18258">
                  <c:v>4.9560779999999998</c:v>
                </c:pt>
                <c:pt idx="18259">
                  <c:v>4.9561479999999998</c:v>
                </c:pt>
                <c:pt idx="18260">
                  <c:v>4.9565089999999996</c:v>
                </c:pt>
                <c:pt idx="18261">
                  <c:v>4.9558419999999996</c:v>
                </c:pt>
                <c:pt idx="18262">
                  <c:v>4.9554830000000001</c:v>
                </c:pt>
                <c:pt idx="18263">
                  <c:v>4.9548399999999999</c:v>
                </c:pt>
                <c:pt idx="18264">
                  <c:v>4.9537680000000002</c:v>
                </c:pt>
                <c:pt idx="18265">
                  <c:v>4.9538520000000004</c:v>
                </c:pt>
                <c:pt idx="18266">
                  <c:v>4.9542989999999998</c:v>
                </c:pt>
                <c:pt idx="18267">
                  <c:v>4.9538479999999998</c:v>
                </c:pt>
                <c:pt idx="18268">
                  <c:v>4.953633</c:v>
                </c:pt>
                <c:pt idx="18269">
                  <c:v>4.9533189999999996</c:v>
                </c:pt>
                <c:pt idx="18270">
                  <c:v>4.9534339999999997</c:v>
                </c:pt>
                <c:pt idx="18271">
                  <c:v>4.9532230000000004</c:v>
                </c:pt>
                <c:pt idx="18272">
                  <c:v>4.952782</c:v>
                </c:pt>
                <c:pt idx="18273">
                  <c:v>4.9510290000000001</c:v>
                </c:pt>
                <c:pt idx="18274">
                  <c:v>4.9507989999999999</c:v>
                </c:pt>
                <c:pt idx="18275">
                  <c:v>4.9504780000000004</c:v>
                </c:pt>
                <c:pt idx="18276">
                  <c:v>4.9495040000000001</c:v>
                </c:pt>
                <c:pt idx="18277">
                  <c:v>4.9492969999999996</c:v>
                </c:pt>
                <c:pt idx="18278">
                  <c:v>4.9491579999999997</c:v>
                </c:pt>
                <c:pt idx="18279">
                  <c:v>4.9483329999999999</c:v>
                </c:pt>
                <c:pt idx="18280">
                  <c:v>4.9469960000000004</c:v>
                </c:pt>
                <c:pt idx="18281">
                  <c:v>4.9462599999999997</c:v>
                </c:pt>
                <c:pt idx="18282">
                  <c:v>4.9458500000000001</c:v>
                </c:pt>
                <c:pt idx="18283">
                  <c:v>4.9460139999999999</c:v>
                </c:pt>
                <c:pt idx="18284">
                  <c:v>4.9450710000000004</c:v>
                </c:pt>
                <c:pt idx="18285">
                  <c:v>4.9441509999999997</c:v>
                </c:pt>
                <c:pt idx="18286">
                  <c:v>4.9438310000000003</c:v>
                </c:pt>
                <c:pt idx="18287">
                  <c:v>4.9434509999999996</c:v>
                </c:pt>
                <c:pt idx="18288">
                  <c:v>4.9425679999999996</c:v>
                </c:pt>
                <c:pt idx="18289">
                  <c:v>4.9413020000000003</c:v>
                </c:pt>
                <c:pt idx="18290">
                  <c:v>4.9412719999999997</c:v>
                </c:pt>
                <c:pt idx="18291">
                  <c:v>4.9407040000000002</c:v>
                </c:pt>
                <c:pt idx="18292">
                  <c:v>4.9396240000000002</c:v>
                </c:pt>
                <c:pt idx="18293">
                  <c:v>4.9396149999999999</c:v>
                </c:pt>
                <c:pt idx="18294">
                  <c:v>4.9387790000000003</c:v>
                </c:pt>
                <c:pt idx="18295">
                  <c:v>4.9380930000000003</c:v>
                </c:pt>
                <c:pt idx="18296">
                  <c:v>4.9370390000000004</c:v>
                </c:pt>
                <c:pt idx="18297">
                  <c:v>4.9360619999999997</c:v>
                </c:pt>
                <c:pt idx="18298">
                  <c:v>4.9361790000000001</c:v>
                </c:pt>
                <c:pt idx="18299">
                  <c:v>4.936115</c:v>
                </c:pt>
                <c:pt idx="18300">
                  <c:v>4.9356799999999996</c:v>
                </c:pt>
                <c:pt idx="18301">
                  <c:v>4.9357150000000001</c:v>
                </c:pt>
                <c:pt idx="18302">
                  <c:v>4.9349970000000001</c:v>
                </c:pt>
                <c:pt idx="18303">
                  <c:v>4.9340260000000002</c:v>
                </c:pt>
                <c:pt idx="18304">
                  <c:v>4.9337429999999998</c:v>
                </c:pt>
                <c:pt idx="18305">
                  <c:v>4.9350120000000004</c:v>
                </c:pt>
                <c:pt idx="18306">
                  <c:v>4.9358219999999999</c:v>
                </c:pt>
                <c:pt idx="18307">
                  <c:v>4.9331370000000003</c:v>
                </c:pt>
                <c:pt idx="18308">
                  <c:v>4.9340450000000002</c:v>
                </c:pt>
                <c:pt idx="18309">
                  <c:v>4.9335069999999996</c:v>
                </c:pt>
                <c:pt idx="18310">
                  <c:v>4.9323360000000003</c:v>
                </c:pt>
                <c:pt idx="18311">
                  <c:v>4.9328200000000004</c:v>
                </c:pt>
                <c:pt idx="18312">
                  <c:v>4.9330679999999996</c:v>
                </c:pt>
                <c:pt idx="18313">
                  <c:v>4.9321979999999996</c:v>
                </c:pt>
                <c:pt idx="18314">
                  <c:v>4.9324209999999997</c:v>
                </c:pt>
                <c:pt idx="18315">
                  <c:v>4.9330889999999998</c:v>
                </c:pt>
                <c:pt idx="18316">
                  <c:v>4.932893</c:v>
                </c:pt>
                <c:pt idx="18317">
                  <c:v>4.9319420000000003</c:v>
                </c:pt>
                <c:pt idx="18318">
                  <c:v>4.9317859999999998</c:v>
                </c:pt>
                <c:pt idx="18319">
                  <c:v>4.9314330000000002</c:v>
                </c:pt>
                <c:pt idx="18320">
                  <c:v>4.9309560000000001</c:v>
                </c:pt>
                <c:pt idx="18321">
                  <c:v>4.9304779999999999</c:v>
                </c:pt>
                <c:pt idx="18322">
                  <c:v>4.930822</c:v>
                </c:pt>
                <c:pt idx="18323">
                  <c:v>4.9312100000000001</c:v>
                </c:pt>
                <c:pt idx="18324">
                  <c:v>4.9312040000000001</c:v>
                </c:pt>
                <c:pt idx="18325">
                  <c:v>4.9312899999999997</c:v>
                </c:pt>
                <c:pt idx="18326">
                  <c:v>4.9322540000000004</c:v>
                </c:pt>
                <c:pt idx="18327">
                  <c:v>4.9335190000000004</c:v>
                </c:pt>
                <c:pt idx="18328">
                  <c:v>4.932518</c:v>
                </c:pt>
                <c:pt idx="18329">
                  <c:v>4.9323649999999999</c:v>
                </c:pt>
                <c:pt idx="18330">
                  <c:v>4.9321409999999997</c:v>
                </c:pt>
                <c:pt idx="18331">
                  <c:v>4.9326800000000004</c:v>
                </c:pt>
                <c:pt idx="18332">
                  <c:v>4.9333720000000003</c:v>
                </c:pt>
                <c:pt idx="18333">
                  <c:v>4.9332339999999997</c:v>
                </c:pt>
                <c:pt idx="18334">
                  <c:v>4.9339040000000001</c:v>
                </c:pt>
                <c:pt idx="18335">
                  <c:v>4.9329020000000003</c:v>
                </c:pt>
                <c:pt idx="18336">
                  <c:v>4.9318419999999996</c:v>
                </c:pt>
                <c:pt idx="18337">
                  <c:v>4.9318650000000002</c:v>
                </c:pt>
                <c:pt idx="18338">
                  <c:v>4.9316599999999999</c:v>
                </c:pt>
                <c:pt idx="18339">
                  <c:v>4.9325039999999998</c:v>
                </c:pt>
                <c:pt idx="18340">
                  <c:v>4.9319870000000003</c:v>
                </c:pt>
                <c:pt idx="18341">
                  <c:v>4.9313570000000002</c:v>
                </c:pt>
                <c:pt idx="18342">
                  <c:v>4.9310869999999998</c:v>
                </c:pt>
                <c:pt idx="18343">
                  <c:v>4.9301320000000004</c:v>
                </c:pt>
                <c:pt idx="18344">
                  <c:v>4.9290330000000004</c:v>
                </c:pt>
                <c:pt idx="18345">
                  <c:v>4.9291739999999997</c:v>
                </c:pt>
                <c:pt idx="18346">
                  <c:v>4.9292569999999998</c:v>
                </c:pt>
                <c:pt idx="18347">
                  <c:v>4.9283720000000004</c:v>
                </c:pt>
                <c:pt idx="18348">
                  <c:v>4.9274339999999999</c:v>
                </c:pt>
                <c:pt idx="18349">
                  <c:v>4.9284049999999997</c:v>
                </c:pt>
                <c:pt idx="18350">
                  <c:v>4.9275820000000001</c:v>
                </c:pt>
                <c:pt idx="18351">
                  <c:v>4.9269309999999997</c:v>
                </c:pt>
                <c:pt idx="18352">
                  <c:v>4.9273870000000004</c:v>
                </c:pt>
                <c:pt idx="18353">
                  <c:v>4.9266370000000004</c:v>
                </c:pt>
                <c:pt idx="18354">
                  <c:v>4.9249840000000003</c:v>
                </c:pt>
                <c:pt idx="18355">
                  <c:v>4.9235150000000001</c:v>
                </c:pt>
                <c:pt idx="18356">
                  <c:v>4.9228709999999998</c:v>
                </c:pt>
                <c:pt idx="18357">
                  <c:v>4.9235699999999998</c:v>
                </c:pt>
                <c:pt idx="18358">
                  <c:v>4.9246309999999998</c:v>
                </c:pt>
                <c:pt idx="18359">
                  <c:v>4.9242419999999996</c:v>
                </c:pt>
                <c:pt idx="18360">
                  <c:v>4.9243730000000001</c:v>
                </c:pt>
                <c:pt idx="18361">
                  <c:v>4.9245460000000003</c:v>
                </c:pt>
                <c:pt idx="18362">
                  <c:v>4.9237289999999998</c:v>
                </c:pt>
                <c:pt idx="18363">
                  <c:v>4.9235009999999999</c:v>
                </c:pt>
                <c:pt idx="18364">
                  <c:v>4.9233960000000003</c:v>
                </c:pt>
                <c:pt idx="18365">
                  <c:v>4.9222580000000002</c:v>
                </c:pt>
                <c:pt idx="18366">
                  <c:v>4.9212980000000002</c:v>
                </c:pt>
                <c:pt idx="18367">
                  <c:v>4.921926</c:v>
                </c:pt>
                <c:pt idx="18368">
                  <c:v>4.9219160000000004</c:v>
                </c:pt>
                <c:pt idx="18369">
                  <c:v>4.9209149999999999</c:v>
                </c:pt>
                <c:pt idx="18370">
                  <c:v>4.9205800000000002</c:v>
                </c:pt>
                <c:pt idx="18371">
                  <c:v>4.9209969999999998</c:v>
                </c:pt>
                <c:pt idx="18372">
                  <c:v>4.9208639999999999</c:v>
                </c:pt>
                <c:pt idx="18373">
                  <c:v>4.9212400000000001</c:v>
                </c:pt>
                <c:pt idx="18374">
                  <c:v>4.9216610000000003</c:v>
                </c:pt>
                <c:pt idx="18375">
                  <c:v>4.9210320000000003</c:v>
                </c:pt>
                <c:pt idx="18376">
                  <c:v>4.9199440000000001</c:v>
                </c:pt>
                <c:pt idx="18377">
                  <c:v>4.9187180000000001</c:v>
                </c:pt>
                <c:pt idx="18378">
                  <c:v>4.918622</c:v>
                </c:pt>
                <c:pt idx="18379">
                  <c:v>4.9184390000000002</c:v>
                </c:pt>
                <c:pt idx="18380">
                  <c:v>4.9184739999999998</c:v>
                </c:pt>
                <c:pt idx="18381">
                  <c:v>4.9178459999999999</c:v>
                </c:pt>
                <c:pt idx="18382">
                  <c:v>4.9171319999999996</c:v>
                </c:pt>
                <c:pt idx="18383">
                  <c:v>4.915985</c:v>
                </c:pt>
                <c:pt idx="18384">
                  <c:v>4.9150109999999998</c:v>
                </c:pt>
                <c:pt idx="18385">
                  <c:v>4.9153630000000001</c:v>
                </c:pt>
                <c:pt idx="18386">
                  <c:v>4.9155509999999998</c:v>
                </c:pt>
                <c:pt idx="18387">
                  <c:v>4.9150280000000004</c:v>
                </c:pt>
                <c:pt idx="18388">
                  <c:v>4.9150429999999998</c:v>
                </c:pt>
                <c:pt idx="18389">
                  <c:v>4.9146099999999997</c:v>
                </c:pt>
                <c:pt idx="18390">
                  <c:v>4.9147930000000004</c:v>
                </c:pt>
                <c:pt idx="18391">
                  <c:v>4.9143809999999997</c:v>
                </c:pt>
                <c:pt idx="18392">
                  <c:v>4.9145110000000001</c:v>
                </c:pt>
                <c:pt idx="18393">
                  <c:v>4.9148009999999998</c:v>
                </c:pt>
                <c:pt idx="18394">
                  <c:v>4.9153019999999996</c:v>
                </c:pt>
                <c:pt idx="18395">
                  <c:v>4.9155030000000002</c:v>
                </c:pt>
                <c:pt idx="18396">
                  <c:v>4.9152880000000003</c:v>
                </c:pt>
                <c:pt idx="18397">
                  <c:v>4.9157989999999998</c:v>
                </c:pt>
                <c:pt idx="18398">
                  <c:v>4.9165140000000003</c:v>
                </c:pt>
                <c:pt idx="18399">
                  <c:v>4.9153549999999999</c:v>
                </c:pt>
                <c:pt idx="18400">
                  <c:v>4.9157510000000002</c:v>
                </c:pt>
                <c:pt idx="18401">
                  <c:v>4.9164919999999999</c:v>
                </c:pt>
                <c:pt idx="18402">
                  <c:v>4.9165229999999998</c:v>
                </c:pt>
                <c:pt idx="18403">
                  <c:v>4.9173549999999997</c:v>
                </c:pt>
                <c:pt idx="18404">
                  <c:v>4.9178309999999996</c:v>
                </c:pt>
                <c:pt idx="18405">
                  <c:v>4.917808</c:v>
                </c:pt>
                <c:pt idx="18406">
                  <c:v>4.9168390000000004</c:v>
                </c:pt>
                <c:pt idx="18407">
                  <c:v>4.9171569999999996</c:v>
                </c:pt>
                <c:pt idx="18408">
                  <c:v>4.9153079999999996</c:v>
                </c:pt>
                <c:pt idx="18409">
                  <c:v>4.9142270000000003</c:v>
                </c:pt>
                <c:pt idx="18410">
                  <c:v>4.9139840000000001</c:v>
                </c:pt>
                <c:pt idx="18411">
                  <c:v>4.9132199999999999</c:v>
                </c:pt>
                <c:pt idx="18412">
                  <c:v>4.9127660000000004</c:v>
                </c:pt>
                <c:pt idx="18413">
                  <c:v>4.9119409999999997</c:v>
                </c:pt>
                <c:pt idx="18414">
                  <c:v>4.9116340000000003</c:v>
                </c:pt>
                <c:pt idx="18415">
                  <c:v>4.9119679999999999</c:v>
                </c:pt>
                <c:pt idx="18416">
                  <c:v>4.9109699999999998</c:v>
                </c:pt>
                <c:pt idx="18417">
                  <c:v>4.9092380000000002</c:v>
                </c:pt>
                <c:pt idx="18418">
                  <c:v>4.9083870000000003</c:v>
                </c:pt>
                <c:pt idx="18419">
                  <c:v>4.9081970000000004</c:v>
                </c:pt>
                <c:pt idx="18420">
                  <c:v>4.9079870000000003</c:v>
                </c:pt>
                <c:pt idx="18421">
                  <c:v>4.9070150000000003</c:v>
                </c:pt>
                <c:pt idx="18422">
                  <c:v>4.9065459999999996</c:v>
                </c:pt>
                <c:pt idx="18423">
                  <c:v>4.9052569999999998</c:v>
                </c:pt>
                <c:pt idx="18424">
                  <c:v>4.9036489999999997</c:v>
                </c:pt>
                <c:pt idx="18425">
                  <c:v>4.9025439999999998</c:v>
                </c:pt>
                <c:pt idx="18426">
                  <c:v>4.901751</c:v>
                </c:pt>
                <c:pt idx="18427">
                  <c:v>4.9009520000000002</c:v>
                </c:pt>
                <c:pt idx="18428">
                  <c:v>4.8999300000000003</c:v>
                </c:pt>
                <c:pt idx="18429">
                  <c:v>4.8986400000000003</c:v>
                </c:pt>
                <c:pt idx="18430">
                  <c:v>4.8979140000000001</c:v>
                </c:pt>
                <c:pt idx="18431">
                  <c:v>4.8980990000000002</c:v>
                </c:pt>
                <c:pt idx="18432">
                  <c:v>4.8979090000000003</c:v>
                </c:pt>
                <c:pt idx="18433">
                  <c:v>4.8978029999999997</c:v>
                </c:pt>
                <c:pt idx="18434">
                  <c:v>4.8982409999999996</c:v>
                </c:pt>
                <c:pt idx="18435">
                  <c:v>4.8978989999999998</c:v>
                </c:pt>
                <c:pt idx="18436">
                  <c:v>4.8973120000000003</c:v>
                </c:pt>
                <c:pt idx="18437">
                  <c:v>4.897608</c:v>
                </c:pt>
                <c:pt idx="18438">
                  <c:v>4.8975140000000001</c:v>
                </c:pt>
                <c:pt idx="18439">
                  <c:v>4.8967739999999997</c:v>
                </c:pt>
                <c:pt idx="18440">
                  <c:v>4.8964869999999996</c:v>
                </c:pt>
                <c:pt idx="18441">
                  <c:v>4.8968040000000004</c:v>
                </c:pt>
                <c:pt idx="18442">
                  <c:v>4.8967929999999997</c:v>
                </c:pt>
                <c:pt idx="18443">
                  <c:v>4.8959080000000004</c:v>
                </c:pt>
                <c:pt idx="18444">
                  <c:v>4.8945489999999996</c:v>
                </c:pt>
                <c:pt idx="18445">
                  <c:v>4.8933819999999999</c:v>
                </c:pt>
                <c:pt idx="18446">
                  <c:v>4.892862</c:v>
                </c:pt>
                <c:pt idx="18447">
                  <c:v>4.8923009999999998</c:v>
                </c:pt>
                <c:pt idx="18448">
                  <c:v>4.8911020000000001</c:v>
                </c:pt>
                <c:pt idx="18449">
                  <c:v>4.8904800000000002</c:v>
                </c:pt>
                <c:pt idx="18450">
                  <c:v>4.8901060000000003</c:v>
                </c:pt>
                <c:pt idx="18451">
                  <c:v>4.8888999999999996</c:v>
                </c:pt>
                <c:pt idx="18452">
                  <c:v>4.8879720000000004</c:v>
                </c:pt>
                <c:pt idx="18453">
                  <c:v>4.8875109999999999</c:v>
                </c:pt>
                <c:pt idx="18454">
                  <c:v>4.8876289999999996</c:v>
                </c:pt>
                <c:pt idx="18455">
                  <c:v>4.8881079999999999</c:v>
                </c:pt>
                <c:pt idx="18456">
                  <c:v>4.8885310000000004</c:v>
                </c:pt>
                <c:pt idx="18457">
                  <c:v>4.8879979999999996</c:v>
                </c:pt>
                <c:pt idx="18458">
                  <c:v>4.8876540000000004</c:v>
                </c:pt>
                <c:pt idx="18459">
                  <c:v>4.8889690000000003</c:v>
                </c:pt>
                <c:pt idx="18460">
                  <c:v>4.8889829999999996</c:v>
                </c:pt>
                <c:pt idx="18461">
                  <c:v>4.8883570000000001</c:v>
                </c:pt>
                <c:pt idx="18462">
                  <c:v>4.8882389999999996</c:v>
                </c:pt>
                <c:pt idx="18463">
                  <c:v>4.8882250000000003</c:v>
                </c:pt>
                <c:pt idx="18464">
                  <c:v>4.8881100000000002</c:v>
                </c:pt>
                <c:pt idx="18465">
                  <c:v>4.8876650000000001</c:v>
                </c:pt>
                <c:pt idx="18466">
                  <c:v>4.8875950000000001</c:v>
                </c:pt>
                <c:pt idx="18467">
                  <c:v>4.8875830000000002</c:v>
                </c:pt>
                <c:pt idx="18468">
                  <c:v>4.8875299999999999</c:v>
                </c:pt>
                <c:pt idx="18469">
                  <c:v>4.8878709999999996</c:v>
                </c:pt>
                <c:pt idx="18470">
                  <c:v>4.8877569999999997</c:v>
                </c:pt>
                <c:pt idx="18471">
                  <c:v>4.8875669999999998</c:v>
                </c:pt>
                <c:pt idx="18472">
                  <c:v>4.8878240000000002</c:v>
                </c:pt>
                <c:pt idx="18473">
                  <c:v>4.8884210000000001</c:v>
                </c:pt>
                <c:pt idx="18474">
                  <c:v>4.8894840000000004</c:v>
                </c:pt>
                <c:pt idx="18475">
                  <c:v>4.8900119999999996</c:v>
                </c:pt>
                <c:pt idx="18476">
                  <c:v>4.8900059999999996</c:v>
                </c:pt>
                <c:pt idx="18477">
                  <c:v>4.8898630000000001</c:v>
                </c:pt>
                <c:pt idx="18478">
                  <c:v>4.8900779999999999</c:v>
                </c:pt>
                <c:pt idx="18479">
                  <c:v>4.8905950000000002</c:v>
                </c:pt>
                <c:pt idx="18480">
                  <c:v>4.8905029999999998</c:v>
                </c:pt>
                <c:pt idx="18481">
                  <c:v>4.8896160000000002</c:v>
                </c:pt>
                <c:pt idx="18482">
                  <c:v>4.8887809999999998</c:v>
                </c:pt>
                <c:pt idx="18483">
                  <c:v>4.8889670000000001</c:v>
                </c:pt>
                <c:pt idx="18484">
                  <c:v>4.889202</c:v>
                </c:pt>
                <c:pt idx="18485">
                  <c:v>4.88924</c:v>
                </c:pt>
                <c:pt idx="18486">
                  <c:v>4.8888220000000002</c:v>
                </c:pt>
                <c:pt idx="18487">
                  <c:v>4.8872049999999998</c:v>
                </c:pt>
                <c:pt idx="18488">
                  <c:v>4.8856960000000003</c:v>
                </c:pt>
                <c:pt idx="18489">
                  <c:v>4.8853239999999998</c:v>
                </c:pt>
                <c:pt idx="18490">
                  <c:v>4.8848039999999999</c:v>
                </c:pt>
                <c:pt idx="18491">
                  <c:v>4.8830039999999997</c:v>
                </c:pt>
                <c:pt idx="18492">
                  <c:v>4.881462</c:v>
                </c:pt>
                <c:pt idx="18493">
                  <c:v>4.8810310000000001</c:v>
                </c:pt>
                <c:pt idx="18494">
                  <c:v>4.8810979999999997</c:v>
                </c:pt>
                <c:pt idx="18495">
                  <c:v>4.8812899999999999</c:v>
                </c:pt>
                <c:pt idx="18496">
                  <c:v>4.8811640000000001</c:v>
                </c:pt>
                <c:pt idx="18497">
                  <c:v>4.8807119999999999</c:v>
                </c:pt>
                <c:pt idx="18498">
                  <c:v>4.8811179999999998</c:v>
                </c:pt>
                <c:pt idx="18499">
                  <c:v>4.8814190000000002</c:v>
                </c:pt>
                <c:pt idx="18500">
                  <c:v>4.8810950000000002</c:v>
                </c:pt>
                <c:pt idx="18501">
                  <c:v>4.8803489999999998</c:v>
                </c:pt>
                <c:pt idx="18502">
                  <c:v>4.8801880000000004</c:v>
                </c:pt>
                <c:pt idx="18503">
                  <c:v>4.8802859999999999</c:v>
                </c:pt>
                <c:pt idx="18504">
                  <c:v>4.8798539999999999</c:v>
                </c:pt>
                <c:pt idx="18505">
                  <c:v>4.8791279999999997</c:v>
                </c:pt>
                <c:pt idx="18506">
                  <c:v>4.8784700000000001</c:v>
                </c:pt>
                <c:pt idx="18507">
                  <c:v>4.8782920000000001</c:v>
                </c:pt>
                <c:pt idx="18508">
                  <c:v>4.8787779999999996</c:v>
                </c:pt>
                <c:pt idx="18509">
                  <c:v>4.8783519999999996</c:v>
                </c:pt>
                <c:pt idx="18510">
                  <c:v>4.8767870000000002</c:v>
                </c:pt>
                <c:pt idx="18511">
                  <c:v>4.8768390000000004</c:v>
                </c:pt>
                <c:pt idx="18512">
                  <c:v>4.8764390000000004</c:v>
                </c:pt>
                <c:pt idx="18513">
                  <c:v>4.8761710000000003</c:v>
                </c:pt>
                <c:pt idx="18514">
                  <c:v>4.8757159999999997</c:v>
                </c:pt>
                <c:pt idx="18515">
                  <c:v>4.8757390000000003</c:v>
                </c:pt>
                <c:pt idx="18516">
                  <c:v>4.8759459999999999</c:v>
                </c:pt>
                <c:pt idx="18517">
                  <c:v>4.8767509999999996</c:v>
                </c:pt>
                <c:pt idx="18518">
                  <c:v>4.8766579999999999</c:v>
                </c:pt>
                <c:pt idx="18519">
                  <c:v>4.8758340000000002</c:v>
                </c:pt>
                <c:pt idx="18520">
                  <c:v>4.8754879999999998</c:v>
                </c:pt>
                <c:pt idx="18521">
                  <c:v>4.8754140000000001</c:v>
                </c:pt>
                <c:pt idx="18522">
                  <c:v>4.8744709999999998</c:v>
                </c:pt>
                <c:pt idx="18523">
                  <c:v>4.8728360000000004</c:v>
                </c:pt>
                <c:pt idx="18524">
                  <c:v>4.8717920000000001</c:v>
                </c:pt>
                <c:pt idx="18525">
                  <c:v>4.8713959999999998</c:v>
                </c:pt>
                <c:pt idx="18526">
                  <c:v>4.87113</c:v>
                </c:pt>
                <c:pt idx="18527">
                  <c:v>4.8707700000000003</c:v>
                </c:pt>
                <c:pt idx="18528">
                  <c:v>4.8704099999999997</c:v>
                </c:pt>
                <c:pt idx="18529">
                  <c:v>4.8696359999999999</c:v>
                </c:pt>
                <c:pt idx="18530">
                  <c:v>4.8689999999999998</c:v>
                </c:pt>
                <c:pt idx="18531">
                  <c:v>4.8682889999999999</c:v>
                </c:pt>
                <c:pt idx="18532">
                  <c:v>4.8679249999999996</c:v>
                </c:pt>
                <c:pt idx="18533">
                  <c:v>4.8679990000000002</c:v>
                </c:pt>
                <c:pt idx="18534">
                  <c:v>4.866168</c:v>
                </c:pt>
                <c:pt idx="18535">
                  <c:v>4.8644350000000003</c:v>
                </c:pt>
                <c:pt idx="18536">
                  <c:v>4.8633379999999997</c:v>
                </c:pt>
                <c:pt idx="18537">
                  <c:v>4.8634659999999998</c:v>
                </c:pt>
                <c:pt idx="18538">
                  <c:v>4.8634430000000002</c:v>
                </c:pt>
                <c:pt idx="18539">
                  <c:v>4.8627779999999996</c:v>
                </c:pt>
                <c:pt idx="18540">
                  <c:v>4.8625129999999999</c:v>
                </c:pt>
                <c:pt idx="18541">
                  <c:v>4.862654</c:v>
                </c:pt>
                <c:pt idx="18542">
                  <c:v>4.8636080000000002</c:v>
                </c:pt>
                <c:pt idx="18543">
                  <c:v>4.8635640000000002</c:v>
                </c:pt>
                <c:pt idx="18544">
                  <c:v>4.8630649999999997</c:v>
                </c:pt>
                <c:pt idx="18545">
                  <c:v>4.8627200000000004</c:v>
                </c:pt>
                <c:pt idx="18546">
                  <c:v>4.8627649999999996</c:v>
                </c:pt>
                <c:pt idx="18547">
                  <c:v>4.8630940000000002</c:v>
                </c:pt>
                <c:pt idx="18548">
                  <c:v>4.8629300000000004</c:v>
                </c:pt>
                <c:pt idx="18549">
                  <c:v>4.862482</c:v>
                </c:pt>
                <c:pt idx="18550">
                  <c:v>4.8623589999999997</c:v>
                </c:pt>
                <c:pt idx="18551">
                  <c:v>4.8624080000000003</c:v>
                </c:pt>
                <c:pt idx="18552">
                  <c:v>4.8625720000000001</c:v>
                </c:pt>
                <c:pt idx="18553">
                  <c:v>4.8620619999999999</c:v>
                </c:pt>
                <c:pt idx="18554">
                  <c:v>4.8616840000000003</c:v>
                </c:pt>
                <c:pt idx="18555">
                  <c:v>4.8618300000000003</c:v>
                </c:pt>
                <c:pt idx="18556">
                  <c:v>4.8614170000000003</c:v>
                </c:pt>
                <c:pt idx="18557">
                  <c:v>4.8614579999999998</c:v>
                </c:pt>
                <c:pt idx="18558">
                  <c:v>4.8604849999999997</c:v>
                </c:pt>
                <c:pt idx="18559">
                  <c:v>4.8591199999999999</c:v>
                </c:pt>
                <c:pt idx="18560">
                  <c:v>4.8592190000000004</c:v>
                </c:pt>
                <c:pt idx="18561">
                  <c:v>4.8591629999999997</c:v>
                </c:pt>
                <c:pt idx="18562">
                  <c:v>4.8583769999999999</c:v>
                </c:pt>
                <c:pt idx="18563">
                  <c:v>4.8571859999999996</c:v>
                </c:pt>
                <c:pt idx="18564">
                  <c:v>4.8571470000000003</c:v>
                </c:pt>
                <c:pt idx="18565">
                  <c:v>4.8562349999999999</c:v>
                </c:pt>
                <c:pt idx="18566">
                  <c:v>4.8556689999999998</c:v>
                </c:pt>
                <c:pt idx="18567">
                  <c:v>4.8549540000000002</c:v>
                </c:pt>
                <c:pt idx="18568">
                  <c:v>4.8546120000000004</c:v>
                </c:pt>
                <c:pt idx="18569">
                  <c:v>4.8541619999999996</c:v>
                </c:pt>
                <c:pt idx="18570">
                  <c:v>4.8537730000000003</c:v>
                </c:pt>
                <c:pt idx="18571">
                  <c:v>4.8528500000000001</c:v>
                </c:pt>
                <c:pt idx="18572">
                  <c:v>4.8528840000000004</c:v>
                </c:pt>
                <c:pt idx="18573">
                  <c:v>4.8534819999999996</c:v>
                </c:pt>
                <c:pt idx="18574">
                  <c:v>4.8534980000000001</c:v>
                </c:pt>
                <c:pt idx="18575">
                  <c:v>4.8522829999999999</c:v>
                </c:pt>
                <c:pt idx="18576">
                  <c:v>4.8511449999999998</c:v>
                </c:pt>
                <c:pt idx="18577">
                  <c:v>4.8501940000000001</c:v>
                </c:pt>
                <c:pt idx="18578">
                  <c:v>4.8501139999999996</c:v>
                </c:pt>
                <c:pt idx="18579">
                  <c:v>4.8501519999999996</c:v>
                </c:pt>
                <c:pt idx="18580">
                  <c:v>4.8499610000000004</c:v>
                </c:pt>
                <c:pt idx="18581">
                  <c:v>4.8495730000000004</c:v>
                </c:pt>
                <c:pt idx="18582">
                  <c:v>4.8490270000000004</c:v>
                </c:pt>
                <c:pt idx="18583">
                  <c:v>4.8488420000000003</c:v>
                </c:pt>
                <c:pt idx="18584">
                  <c:v>4.848319</c:v>
                </c:pt>
                <c:pt idx="18585">
                  <c:v>4.8484959999999999</c:v>
                </c:pt>
                <c:pt idx="18586">
                  <c:v>4.8484249999999998</c:v>
                </c:pt>
                <c:pt idx="18587">
                  <c:v>4.8481019999999999</c:v>
                </c:pt>
                <c:pt idx="18588">
                  <c:v>4.8485360000000002</c:v>
                </c:pt>
                <c:pt idx="18589">
                  <c:v>4.8491520000000001</c:v>
                </c:pt>
                <c:pt idx="18590">
                  <c:v>4.8494070000000002</c:v>
                </c:pt>
                <c:pt idx="18591">
                  <c:v>4.8503670000000003</c:v>
                </c:pt>
                <c:pt idx="18592">
                  <c:v>4.8494469999999996</c:v>
                </c:pt>
                <c:pt idx="18593">
                  <c:v>4.8486940000000001</c:v>
                </c:pt>
                <c:pt idx="18594">
                  <c:v>4.848446</c:v>
                </c:pt>
                <c:pt idx="18595">
                  <c:v>4.8483299999999998</c:v>
                </c:pt>
                <c:pt idx="18596">
                  <c:v>4.8479469999999996</c:v>
                </c:pt>
                <c:pt idx="18597">
                  <c:v>4.8476330000000001</c:v>
                </c:pt>
                <c:pt idx="18598">
                  <c:v>4.8462569999999996</c:v>
                </c:pt>
                <c:pt idx="18599">
                  <c:v>4.8450319999999998</c:v>
                </c:pt>
                <c:pt idx="18600">
                  <c:v>4.8436450000000004</c:v>
                </c:pt>
                <c:pt idx="18601">
                  <c:v>4.8434229999999996</c:v>
                </c:pt>
                <c:pt idx="18602">
                  <c:v>4.8422729999999996</c:v>
                </c:pt>
                <c:pt idx="18603">
                  <c:v>4.8416290000000002</c:v>
                </c:pt>
                <c:pt idx="18604">
                  <c:v>4.8412980000000001</c:v>
                </c:pt>
                <c:pt idx="18605">
                  <c:v>4.8401969999999999</c:v>
                </c:pt>
                <c:pt idx="18606">
                  <c:v>4.8398250000000003</c:v>
                </c:pt>
                <c:pt idx="18607">
                  <c:v>4.8384320000000001</c:v>
                </c:pt>
                <c:pt idx="18608">
                  <c:v>4.8384200000000002</c:v>
                </c:pt>
                <c:pt idx="18609">
                  <c:v>4.837917</c:v>
                </c:pt>
                <c:pt idx="18610">
                  <c:v>4.8364180000000001</c:v>
                </c:pt>
                <c:pt idx="18611">
                  <c:v>4.835801</c:v>
                </c:pt>
                <c:pt idx="18612">
                  <c:v>4.8355870000000003</c:v>
                </c:pt>
                <c:pt idx="18613">
                  <c:v>4.8363550000000002</c:v>
                </c:pt>
                <c:pt idx="18614">
                  <c:v>4.8357830000000002</c:v>
                </c:pt>
                <c:pt idx="18615">
                  <c:v>4.8352079999999997</c:v>
                </c:pt>
                <c:pt idx="18616">
                  <c:v>4.8344370000000003</c:v>
                </c:pt>
                <c:pt idx="18617">
                  <c:v>4.8332850000000001</c:v>
                </c:pt>
                <c:pt idx="18618">
                  <c:v>4.8334060000000001</c:v>
                </c:pt>
                <c:pt idx="18619">
                  <c:v>4.8327460000000002</c:v>
                </c:pt>
                <c:pt idx="18620">
                  <c:v>4.8326339999999997</c:v>
                </c:pt>
                <c:pt idx="18621">
                  <c:v>4.8316610000000004</c:v>
                </c:pt>
                <c:pt idx="18622">
                  <c:v>4.8296669999999997</c:v>
                </c:pt>
                <c:pt idx="18623">
                  <c:v>4.8287149999999999</c:v>
                </c:pt>
                <c:pt idx="18624">
                  <c:v>4.8285419999999997</c:v>
                </c:pt>
                <c:pt idx="18625">
                  <c:v>4.8286749999999996</c:v>
                </c:pt>
                <c:pt idx="18626">
                  <c:v>4.8285739999999997</c:v>
                </c:pt>
                <c:pt idx="18627">
                  <c:v>4.8287570000000004</c:v>
                </c:pt>
                <c:pt idx="18628">
                  <c:v>4.8280859999999999</c:v>
                </c:pt>
                <c:pt idx="18629">
                  <c:v>4.8274419999999996</c:v>
                </c:pt>
                <c:pt idx="18630">
                  <c:v>4.8271959999999998</c:v>
                </c:pt>
                <c:pt idx="18631">
                  <c:v>4.8264719999999999</c:v>
                </c:pt>
                <c:pt idx="18632">
                  <c:v>4.8262720000000003</c:v>
                </c:pt>
                <c:pt idx="18633">
                  <c:v>4.8248049999999996</c:v>
                </c:pt>
                <c:pt idx="18634">
                  <c:v>4.8251400000000002</c:v>
                </c:pt>
                <c:pt idx="18635">
                  <c:v>4.8253529999999998</c:v>
                </c:pt>
                <c:pt idx="18636">
                  <c:v>4.8254450000000002</c:v>
                </c:pt>
                <c:pt idx="18637">
                  <c:v>4.8251689999999998</c:v>
                </c:pt>
                <c:pt idx="18638">
                  <c:v>4.8242589999999996</c:v>
                </c:pt>
                <c:pt idx="18639">
                  <c:v>4.8223399999999996</c:v>
                </c:pt>
                <c:pt idx="18640">
                  <c:v>4.8212650000000004</c:v>
                </c:pt>
                <c:pt idx="18641">
                  <c:v>4.8192490000000001</c:v>
                </c:pt>
                <c:pt idx="18642">
                  <c:v>4.8182669999999996</c:v>
                </c:pt>
                <c:pt idx="18643">
                  <c:v>4.8183959999999999</c:v>
                </c:pt>
                <c:pt idx="18644">
                  <c:v>4.818174</c:v>
                </c:pt>
                <c:pt idx="18645">
                  <c:v>4.8179239999999997</c:v>
                </c:pt>
                <c:pt idx="18646">
                  <c:v>4.8177320000000003</c:v>
                </c:pt>
                <c:pt idx="18647">
                  <c:v>4.8168100000000003</c:v>
                </c:pt>
                <c:pt idx="18648">
                  <c:v>4.8154630000000003</c:v>
                </c:pt>
                <c:pt idx="18649">
                  <c:v>4.815353</c:v>
                </c:pt>
                <c:pt idx="18650">
                  <c:v>4.8152549999999996</c:v>
                </c:pt>
                <c:pt idx="18651">
                  <c:v>4.8143390000000004</c:v>
                </c:pt>
                <c:pt idx="18652">
                  <c:v>4.8142800000000001</c:v>
                </c:pt>
                <c:pt idx="18653">
                  <c:v>4.8137420000000004</c:v>
                </c:pt>
                <c:pt idx="18654">
                  <c:v>4.812405</c:v>
                </c:pt>
                <c:pt idx="18655">
                  <c:v>4.8112810000000001</c:v>
                </c:pt>
                <c:pt idx="18656">
                  <c:v>4.809965</c:v>
                </c:pt>
                <c:pt idx="18657">
                  <c:v>4.8102499999999999</c:v>
                </c:pt>
                <c:pt idx="18658">
                  <c:v>4.8089180000000002</c:v>
                </c:pt>
                <c:pt idx="18659">
                  <c:v>4.8084449999999999</c:v>
                </c:pt>
                <c:pt idx="18660">
                  <c:v>4.8079520000000002</c:v>
                </c:pt>
                <c:pt idx="18661">
                  <c:v>4.8079980000000004</c:v>
                </c:pt>
                <c:pt idx="18662">
                  <c:v>4.8074950000000003</c:v>
                </c:pt>
                <c:pt idx="18663">
                  <c:v>4.8063089999999997</c:v>
                </c:pt>
                <c:pt idx="18664">
                  <c:v>4.8055310000000002</c:v>
                </c:pt>
                <c:pt idx="18665">
                  <c:v>4.804716</c:v>
                </c:pt>
                <c:pt idx="18666">
                  <c:v>4.8034990000000004</c:v>
                </c:pt>
                <c:pt idx="18667">
                  <c:v>4.8032430000000002</c:v>
                </c:pt>
                <c:pt idx="18668">
                  <c:v>4.8015720000000002</c:v>
                </c:pt>
                <c:pt idx="18669">
                  <c:v>4.801164</c:v>
                </c:pt>
                <c:pt idx="18670">
                  <c:v>4.8004009999999999</c:v>
                </c:pt>
                <c:pt idx="18671">
                  <c:v>4.7998789999999998</c:v>
                </c:pt>
                <c:pt idx="18672">
                  <c:v>4.800065</c:v>
                </c:pt>
                <c:pt idx="18673">
                  <c:v>4.7982440000000004</c:v>
                </c:pt>
                <c:pt idx="18674">
                  <c:v>4.7970540000000002</c:v>
                </c:pt>
                <c:pt idx="18675">
                  <c:v>4.7960479999999999</c:v>
                </c:pt>
                <c:pt idx="18676">
                  <c:v>4.794956</c:v>
                </c:pt>
                <c:pt idx="18677">
                  <c:v>4.7948009999999996</c:v>
                </c:pt>
                <c:pt idx="18678">
                  <c:v>4.7949599999999997</c:v>
                </c:pt>
                <c:pt idx="18679">
                  <c:v>4.7942080000000002</c:v>
                </c:pt>
                <c:pt idx="18680">
                  <c:v>4.7931140000000001</c:v>
                </c:pt>
                <c:pt idx="18681">
                  <c:v>4.7931520000000001</c:v>
                </c:pt>
                <c:pt idx="18682">
                  <c:v>4.7928189999999997</c:v>
                </c:pt>
                <c:pt idx="18683">
                  <c:v>4.7923780000000002</c:v>
                </c:pt>
                <c:pt idx="18684">
                  <c:v>4.7913649999999999</c:v>
                </c:pt>
                <c:pt idx="18685">
                  <c:v>4.790133</c:v>
                </c:pt>
                <c:pt idx="18686">
                  <c:v>4.7893400000000002</c:v>
                </c:pt>
                <c:pt idx="18687">
                  <c:v>4.7887440000000003</c:v>
                </c:pt>
                <c:pt idx="18688">
                  <c:v>4.7884529999999996</c:v>
                </c:pt>
                <c:pt idx="18689">
                  <c:v>4.7890889999999997</c:v>
                </c:pt>
                <c:pt idx="18690">
                  <c:v>4.7892239999999999</c:v>
                </c:pt>
                <c:pt idx="18691">
                  <c:v>4.789021</c:v>
                </c:pt>
                <c:pt idx="18692">
                  <c:v>4.7888219999999997</c:v>
                </c:pt>
                <c:pt idx="18693">
                  <c:v>4.7879820000000004</c:v>
                </c:pt>
                <c:pt idx="18694">
                  <c:v>4.787007</c:v>
                </c:pt>
                <c:pt idx="18695">
                  <c:v>4.785825</c:v>
                </c:pt>
                <c:pt idx="18696">
                  <c:v>4.784338</c:v>
                </c:pt>
                <c:pt idx="18697">
                  <c:v>4.7833459999999999</c:v>
                </c:pt>
                <c:pt idx="18698">
                  <c:v>4.7830029999999999</c:v>
                </c:pt>
                <c:pt idx="18699">
                  <c:v>4.7832290000000004</c:v>
                </c:pt>
                <c:pt idx="18700">
                  <c:v>4.7836610000000004</c:v>
                </c:pt>
                <c:pt idx="18701">
                  <c:v>4.7831419999999998</c:v>
                </c:pt>
                <c:pt idx="18702">
                  <c:v>4.7819739999999999</c:v>
                </c:pt>
                <c:pt idx="18703">
                  <c:v>4.7811570000000003</c:v>
                </c:pt>
                <c:pt idx="18704">
                  <c:v>4.7812669999999997</c:v>
                </c:pt>
                <c:pt idx="18705">
                  <c:v>4.7816489999999998</c:v>
                </c:pt>
                <c:pt idx="18706">
                  <c:v>4.7823159999999998</c:v>
                </c:pt>
                <c:pt idx="18707">
                  <c:v>4.7821449999999999</c:v>
                </c:pt>
                <c:pt idx="18708">
                  <c:v>4.7821550000000004</c:v>
                </c:pt>
                <c:pt idx="18709">
                  <c:v>4.7824530000000003</c:v>
                </c:pt>
                <c:pt idx="18710">
                  <c:v>4.7829899999999999</c:v>
                </c:pt>
                <c:pt idx="18711">
                  <c:v>4.7829920000000001</c:v>
                </c:pt>
                <c:pt idx="18712">
                  <c:v>4.7822959999999997</c:v>
                </c:pt>
                <c:pt idx="18713">
                  <c:v>4.7817170000000004</c:v>
                </c:pt>
                <c:pt idx="18714">
                  <c:v>4.7813319999999999</c:v>
                </c:pt>
                <c:pt idx="18715">
                  <c:v>4.7814819999999996</c:v>
                </c:pt>
                <c:pt idx="18716">
                  <c:v>4.7817939999999997</c:v>
                </c:pt>
                <c:pt idx="18717">
                  <c:v>4.7814569999999996</c:v>
                </c:pt>
                <c:pt idx="18718">
                  <c:v>4.7819649999999996</c:v>
                </c:pt>
                <c:pt idx="18719">
                  <c:v>4.7824070000000001</c:v>
                </c:pt>
                <c:pt idx="18720">
                  <c:v>4.7817769999999999</c:v>
                </c:pt>
                <c:pt idx="18721">
                  <c:v>4.7816960000000002</c:v>
                </c:pt>
                <c:pt idx="18722">
                  <c:v>4.7818969999999998</c:v>
                </c:pt>
                <c:pt idx="18723">
                  <c:v>4.782883</c:v>
                </c:pt>
                <c:pt idx="18724">
                  <c:v>4.7839419999999997</c:v>
                </c:pt>
                <c:pt idx="18725">
                  <c:v>4.784332</c:v>
                </c:pt>
                <c:pt idx="18726">
                  <c:v>4.785285</c:v>
                </c:pt>
                <c:pt idx="18727">
                  <c:v>4.7856579999999997</c:v>
                </c:pt>
                <c:pt idx="18728">
                  <c:v>4.7852579999999998</c:v>
                </c:pt>
                <c:pt idx="18729">
                  <c:v>4.7852220000000001</c:v>
                </c:pt>
                <c:pt idx="18730">
                  <c:v>4.7852129999999997</c:v>
                </c:pt>
                <c:pt idx="18731">
                  <c:v>4.7845339999999998</c:v>
                </c:pt>
                <c:pt idx="18732">
                  <c:v>4.7846849999999996</c:v>
                </c:pt>
                <c:pt idx="18733">
                  <c:v>4.7843710000000002</c:v>
                </c:pt>
                <c:pt idx="18734">
                  <c:v>4.784338</c:v>
                </c:pt>
                <c:pt idx="18735">
                  <c:v>4.7846880000000001</c:v>
                </c:pt>
                <c:pt idx="18736">
                  <c:v>4.7848369999999996</c:v>
                </c:pt>
                <c:pt idx="18737">
                  <c:v>4.785228</c:v>
                </c:pt>
                <c:pt idx="18738">
                  <c:v>4.7861279999999997</c:v>
                </c:pt>
                <c:pt idx="18739">
                  <c:v>4.7867449999999998</c:v>
                </c:pt>
                <c:pt idx="18740">
                  <c:v>4.7870629999999998</c:v>
                </c:pt>
                <c:pt idx="18741">
                  <c:v>4.7864829999999996</c:v>
                </c:pt>
                <c:pt idx="18742">
                  <c:v>4.7859939999999996</c:v>
                </c:pt>
                <c:pt idx="18743">
                  <c:v>4.785533</c:v>
                </c:pt>
                <c:pt idx="18744">
                  <c:v>4.7852269999999999</c:v>
                </c:pt>
                <c:pt idx="18745">
                  <c:v>4.7848740000000003</c:v>
                </c:pt>
                <c:pt idx="18746">
                  <c:v>4.784802</c:v>
                </c:pt>
                <c:pt idx="18747">
                  <c:v>4.7851059999999999</c:v>
                </c:pt>
                <c:pt idx="18748">
                  <c:v>4.7852800000000002</c:v>
                </c:pt>
                <c:pt idx="18749">
                  <c:v>4.7848030000000001</c:v>
                </c:pt>
                <c:pt idx="18750">
                  <c:v>4.7836590000000001</c:v>
                </c:pt>
                <c:pt idx="18751">
                  <c:v>4.7836600000000002</c:v>
                </c:pt>
                <c:pt idx="18752">
                  <c:v>4.784707</c:v>
                </c:pt>
                <c:pt idx="18753">
                  <c:v>4.7852110000000003</c:v>
                </c:pt>
                <c:pt idx="18754">
                  <c:v>4.7850190000000001</c:v>
                </c:pt>
                <c:pt idx="18755">
                  <c:v>4.7847499999999998</c:v>
                </c:pt>
                <c:pt idx="18756">
                  <c:v>4.7841189999999996</c:v>
                </c:pt>
                <c:pt idx="18757">
                  <c:v>4.7835669999999997</c:v>
                </c:pt>
                <c:pt idx="18758">
                  <c:v>4.7833170000000003</c:v>
                </c:pt>
                <c:pt idx="18759">
                  <c:v>4.7826329999999997</c:v>
                </c:pt>
                <c:pt idx="18760">
                  <c:v>4.782159</c:v>
                </c:pt>
                <c:pt idx="18761">
                  <c:v>4.7819099999999999</c:v>
                </c:pt>
                <c:pt idx="18762">
                  <c:v>4.7817780000000001</c:v>
                </c:pt>
                <c:pt idx="18763">
                  <c:v>4.7818160000000001</c:v>
                </c:pt>
                <c:pt idx="18764">
                  <c:v>4.7816340000000004</c:v>
                </c:pt>
                <c:pt idx="18765">
                  <c:v>4.7816280000000004</c:v>
                </c:pt>
                <c:pt idx="18766">
                  <c:v>4.7814839999999998</c:v>
                </c:pt>
                <c:pt idx="18767">
                  <c:v>4.7815479999999999</c:v>
                </c:pt>
                <c:pt idx="18768">
                  <c:v>4.7813840000000001</c:v>
                </c:pt>
                <c:pt idx="18769">
                  <c:v>4.7805220000000004</c:v>
                </c:pt>
                <c:pt idx="18770">
                  <c:v>4.7803139999999997</c:v>
                </c:pt>
                <c:pt idx="18771">
                  <c:v>4.7809480000000004</c:v>
                </c:pt>
                <c:pt idx="18772">
                  <c:v>4.7806069999999998</c:v>
                </c:pt>
                <c:pt idx="18773">
                  <c:v>4.7794090000000002</c:v>
                </c:pt>
                <c:pt idx="18774">
                  <c:v>4.778429</c:v>
                </c:pt>
                <c:pt idx="18775">
                  <c:v>4.7777469999999997</c:v>
                </c:pt>
                <c:pt idx="18776">
                  <c:v>4.7769349999999999</c:v>
                </c:pt>
                <c:pt idx="18777">
                  <c:v>4.7759850000000004</c:v>
                </c:pt>
                <c:pt idx="18778">
                  <c:v>4.7755200000000002</c:v>
                </c:pt>
                <c:pt idx="18779">
                  <c:v>4.7743849999999997</c:v>
                </c:pt>
                <c:pt idx="18780">
                  <c:v>4.7732720000000004</c:v>
                </c:pt>
                <c:pt idx="18781">
                  <c:v>4.7727599999999999</c:v>
                </c:pt>
                <c:pt idx="18782">
                  <c:v>4.772214</c:v>
                </c:pt>
                <c:pt idx="18783">
                  <c:v>4.7718280000000002</c:v>
                </c:pt>
                <c:pt idx="18784">
                  <c:v>4.7716979999999998</c:v>
                </c:pt>
                <c:pt idx="18785">
                  <c:v>4.7709650000000003</c:v>
                </c:pt>
                <c:pt idx="18786">
                  <c:v>4.7701440000000002</c:v>
                </c:pt>
                <c:pt idx="18787">
                  <c:v>4.7692680000000003</c:v>
                </c:pt>
                <c:pt idx="18788">
                  <c:v>4.7680239999999996</c:v>
                </c:pt>
                <c:pt idx="18789">
                  <c:v>4.7666539999999999</c:v>
                </c:pt>
                <c:pt idx="18790">
                  <c:v>4.7656070000000001</c:v>
                </c:pt>
                <c:pt idx="18791">
                  <c:v>4.7649759999999999</c:v>
                </c:pt>
                <c:pt idx="18792">
                  <c:v>4.7649780000000002</c:v>
                </c:pt>
                <c:pt idx="18793">
                  <c:v>4.7644080000000004</c:v>
                </c:pt>
                <c:pt idx="18794">
                  <c:v>4.7637910000000003</c:v>
                </c:pt>
                <c:pt idx="18795">
                  <c:v>4.763261</c:v>
                </c:pt>
                <c:pt idx="18796">
                  <c:v>4.7624620000000002</c:v>
                </c:pt>
                <c:pt idx="18797">
                  <c:v>4.7615509999999999</c:v>
                </c:pt>
                <c:pt idx="18798">
                  <c:v>4.7608300000000003</c:v>
                </c:pt>
                <c:pt idx="18799">
                  <c:v>4.761628</c:v>
                </c:pt>
                <c:pt idx="18800">
                  <c:v>4.7623040000000003</c:v>
                </c:pt>
                <c:pt idx="18801">
                  <c:v>4.7613459999999996</c:v>
                </c:pt>
                <c:pt idx="18802">
                  <c:v>4.7596970000000001</c:v>
                </c:pt>
                <c:pt idx="18803">
                  <c:v>4.7583840000000004</c:v>
                </c:pt>
                <c:pt idx="18804">
                  <c:v>4.7579250000000002</c:v>
                </c:pt>
                <c:pt idx="18805">
                  <c:v>4.7573829999999999</c:v>
                </c:pt>
                <c:pt idx="18806">
                  <c:v>4.7568219999999997</c:v>
                </c:pt>
                <c:pt idx="18807">
                  <c:v>4.7564700000000002</c:v>
                </c:pt>
                <c:pt idx="18808">
                  <c:v>4.7560750000000001</c:v>
                </c:pt>
                <c:pt idx="18809">
                  <c:v>4.7554670000000003</c:v>
                </c:pt>
                <c:pt idx="18810">
                  <c:v>4.754766</c:v>
                </c:pt>
                <c:pt idx="18811">
                  <c:v>4.7538869999999998</c:v>
                </c:pt>
                <c:pt idx="18812">
                  <c:v>4.7534159999999996</c:v>
                </c:pt>
                <c:pt idx="18813">
                  <c:v>4.7533300000000001</c:v>
                </c:pt>
                <c:pt idx="18814">
                  <c:v>4.7523429999999998</c:v>
                </c:pt>
                <c:pt idx="18815">
                  <c:v>4.7516100000000003</c:v>
                </c:pt>
                <c:pt idx="18816">
                  <c:v>4.7504879999999998</c:v>
                </c:pt>
                <c:pt idx="18817">
                  <c:v>4.749479</c:v>
                </c:pt>
                <c:pt idx="18818">
                  <c:v>4.748869</c:v>
                </c:pt>
                <c:pt idx="18819">
                  <c:v>4.7488250000000001</c:v>
                </c:pt>
                <c:pt idx="18820">
                  <c:v>4.7486170000000003</c:v>
                </c:pt>
                <c:pt idx="18821">
                  <c:v>4.7474970000000001</c:v>
                </c:pt>
                <c:pt idx="18822">
                  <c:v>4.7466189999999999</c:v>
                </c:pt>
                <c:pt idx="18823">
                  <c:v>4.7461149999999996</c:v>
                </c:pt>
                <c:pt idx="18824">
                  <c:v>4.7451499999999998</c:v>
                </c:pt>
                <c:pt idx="18825">
                  <c:v>4.7436509999999998</c:v>
                </c:pt>
                <c:pt idx="18826">
                  <c:v>4.7431489999999998</c:v>
                </c:pt>
                <c:pt idx="18827">
                  <c:v>4.7426589999999997</c:v>
                </c:pt>
                <c:pt idx="18828">
                  <c:v>4.7417410000000002</c:v>
                </c:pt>
                <c:pt idx="18829">
                  <c:v>4.7415770000000004</c:v>
                </c:pt>
                <c:pt idx="18830">
                  <c:v>4.741447</c:v>
                </c:pt>
                <c:pt idx="18831">
                  <c:v>4.7413730000000003</c:v>
                </c:pt>
                <c:pt idx="18832">
                  <c:v>4.7406829999999998</c:v>
                </c:pt>
                <c:pt idx="18833">
                  <c:v>4.7401109999999997</c:v>
                </c:pt>
                <c:pt idx="18834">
                  <c:v>4.7394629999999998</c:v>
                </c:pt>
                <c:pt idx="18835">
                  <c:v>4.7386569999999999</c:v>
                </c:pt>
                <c:pt idx="18836">
                  <c:v>4.7381520000000004</c:v>
                </c:pt>
                <c:pt idx="18837">
                  <c:v>4.7377510000000003</c:v>
                </c:pt>
                <c:pt idx="18838">
                  <c:v>4.7368639999999997</c:v>
                </c:pt>
                <c:pt idx="18839">
                  <c:v>4.7353249999999996</c:v>
                </c:pt>
                <c:pt idx="18840">
                  <c:v>4.7338370000000003</c:v>
                </c:pt>
                <c:pt idx="18841">
                  <c:v>4.7336900000000002</c:v>
                </c:pt>
                <c:pt idx="18842">
                  <c:v>4.73278</c:v>
                </c:pt>
                <c:pt idx="18843">
                  <c:v>4.7326160000000002</c:v>
                </c:pt>
                <c:pt idx="18844">
                  <c:v>4.7330019999999999</c:v>
                </c:pt>
                <c:pt idx="18845">
                  <c:v>4.7332429999999999</c:v>
                </c:pt>
                <c:pt idx="18846">
                  <c:v>4.7335380000000002</c:v>
                </c:pt>
                <c:pt idx="18847">
                  <c:v>4.7330579999999998</c:v>
                </c:pt>
                <c:pt idx="18848">
                  <c:v>4.7329889999999999</c:v>
                </c:pt>
                <c:pt idx="18849">
                  <c:v>4.7315269999999998</c:v>
                </c:pt>
                <c:pt idx="18850">
                  <c:v>4.7295449999999999</c:v>
                </c:pt>
                <c:pt idx="18851">
                  <c:v>4.7291610000000004</c:v>
                </c:pt>
                <c:pt idx="18852">
                  <c:v>4.7288519999999998</c:v>
                </c:pt>
                <c:pt idx="18853">
                  <c:v>4.7289110000000001</c:v>
                </c:pt>
                <c:pt idx="18854">
                  <c:v>4.7282400000000004</c:v>
                </c:pt>
                <c:pt idx="18855">
                  <c:v>4.7271010000000002</c:v>
                </c:pt>
                <c:pt idx="18856">
                  <c:v>4.7256489999999998</c:v>
                </c:pt>
                <c:pt idx="18857">
                  <c:v>4.7248340000000004</c:v>
                </c:pt>
                <c:pt idx="18858">
                  <c:v>4.7242199999999999</c:v>
                </c:pt>
                <c:pt idx="18859">
                  <c:v>4.7237640000000001</c:v>
                </c:pt>
                <c:pt idx="18860">
                  <c:v>4.7241819999999999</c:v>
                </c:pt>
                <c:pt idx="18861">
                  <c:v>4.7243170000000001</c:v>
                </c:pt>
                <c:pt idx="18862">
                  <c:v>4.7230439999999998</c:v>
                </c:pt>
                <c:pt idx="18863">
                  <c:v>4.7227750000000004</c:v>
                </c:pt>
                <c:pt idx="18864">
                  <c:v>4.7233619999999998</c:v>
                </c:pt>
                <c:pt idx="18865">
                  <c:v>4.7234569999999998</c:v>
                </c:pt>
                <c:pt idx="18866">
                  <c:v>4.7236919999999998</c:v>
                </c:pt>
                <c:pt idx="18867">
                  <c:v>4.7239680000000002</c:v>
                </c:pt>
                <c:pt idx="18868">
                  <c:v>4.723198</c:v>
                </c:pt>
                <c:pt idx="18869">
                  <c:v>4.7227680000000003</c:v>
                </c:pt>
                <c:pt idx="18870">
                  <c:v>4.7218749999999998</c:v>
                </c:pt>
                <c:pt idx="18871">
                  <c:v>4.7214450000000001</c:v>
                </c:pt>
                <c:pt idx="18872">
                  <c:v>4.7212529999999999</c:v>
                </c:pt>
                <c:pt idx="18873">
                  <c:v>4.7210070000000002</c:v>
                </c:pt>
                <c:pt idx="18874">
                  <c:v>4.7206999999999999</c:v>
                </c:pt>
                <c:pt idx="18875">
                  <c:v>4.7207540000000003</c:v>
                </c:pt>
                <c:pt idx="18876">
                  <c:v>4.7202539999999997</c:v>
                </c:pt>
                <c:pt idx="18877">
                  <c:v>4.7198950000000002</c:v>
                </c:pt>
                <c:pt idx="18878">
                  <c:v>4.7200470000000001</c:v>
                </c:pt>
                <c:pt idx="18879">
                  <c:v>4.7206929999999998</c:v>
                </c:pt>
                <c:pt idx="18880">
                  <c:v>4.7200360000000003</c:v>
                </c:pt>
                <c:pt idx="18881">
                  <c:v>4.7192920000000003</c:v>
                </c:pt>
                <c:pt idx="18882">
                  <c:v>4.7185090000000001</c:v>
                </c:pt>
                <c:pt idx="18883">
                  <c:v>4.7184749999999998</c:v>
                </c:pt>
                <c:pt idx="18884">
                  <c:v>4.7181680000000004</c:v>
                </c:pt>
                <c:pt idx="18885">
                  <c:v>4.7179830000000003</c:v>
                </c:pt>
                <c:pt idx="18886">
                  <c:v>4.7178880000000003</c:v>
                </c:pt>
                <c:pt idx="18887">
                  <c:v>4.718343</c:v>
                </c:pt>
                <c:pt idx="18888">
                  <c:v>4.7183409999999997</c:v>
                </c:pt>
                <c:pt idx="18889">
                  <c:v>4.7183149999999996</c:v>
                </c:pt>
                <c:pt idx="18890">
                  <c:v>4.71807</c:v>
                </c:pt>
                <c:pt idx="18891">
                  <c:v>4.7166649999999999</c:v>
                </c:pt>
                <c:pt idx="18892">
                  <c:v>4.7177519999999999</c:v>
                </c:pt>
                <c:pt idx="18893">
                  <c:v>4.7166220000000001</c:v>
                </c:pt>
                <c:pt idx="18894">
                  <c:v>4.7166819999999996</c:v>
                </c:pt>
                <c:pt idx="18895">
                  <c:v>4.7151610000000002</c:v>
                </c:pt>
                <c:pt idx="18896">
                  <c:v>4.714683</c:v>
                </c:pt>
                <c:pt idx="18897">
                  <c:v>4.7142520000000001</c:v>
                </c:pt>
                <c:pt idx="18898">
                  <c:v>4.7131090000000002</c:v>
                </c:pt>
                <c:pt idx="18899">
                  <c:v>4.7130219999999996</c:v>
                </c:pt>
                <c:pt idx="18900">
                  <c:v>4.7131059999999998</c:v>
                </c:pt>
                <c:pt idx="18901">
                  <c:v>4.7122130000000002</c:v>
                </c:pt>
                <c:pt idx="18902">
                  <c:v>4.7125300000000001</c:v>
                </c:pt>
                <c:pt idx="18903">
                  <c:v>4.7119289999999996</c:v>
                </c:pt>
                <c:pt idx="18904">
                  <c:v>4.7109870000000003</c:v>
                </c:pt>
                <c:pt idx="18905">
                  <c:v>4.7106389999999996</c:v>
                </c:pt>
                <c:pt idx="18906">
                  <c:v>4.7111840000000003</c:v>
                </c:pt>
                <c:pt idx="18907">
                  <c:v>17.441880000000001</c:v>
                </c:pt>
                <c:pt idx="18908">
                  <c:v>17.439499999999999</c:v>
                </c:pt>
                <c:pt idx="18909">
                  <c:v>17.43769</c:v>
                </c:pt>
                <c:pt idx="18910">
                  <c:v>17.435639999999999</c:v>
                </c:pt>
                <c:pt idx="18911">
                  <c:v>17.43413</c:v>
                </c:pt>
                <c:pt idx="18912">
                  <c:v>17.43224</c:v>
                </c:pt>
                <c:pt idx="18913">
                  <c:v>17.429849999999998</c:v>
                </c:pt>
                <c:pt idx="18914">
                  <c:v>17.427659999999999</c:v>
                </c:pt>
                <c:pt idx="18915">
                  <c:v>17.424849999999999</c:v>
                </c:pt>
                <c:pt idx="18916">
                  <c:v>17.42192</c:v>
                </c:pt>
                <c:pt idx="18917">
                  <c:v>17.419779999999999</c:v>
                </c:pt>
                <c:pt idx="18918">
                  <c:v>17.4178</c:v>
                </c:pt>
                <c:pt idx="18919">
                  <c:v>17.41554</c:v>
                </c:pt>
                <c:pt idx="18920">
                  <c:v>17.413250000000001</c:v>
                </c:pt>
                <c:pt idx="18921">
                  <c:v>17.411809999999999</c:v>
                </c:pt>
                <c:pt idx="18922">
                  <c:v>17.409970000000001</c:v>
                </c:pt>
                <c:pt idx="18923">
                  <c:v>17.407430000000002</c:v>
                </c:pt>
                <c:pt idx="18924">
                  <c:v>17.40531</c:v>
                </c:pt>
                <c:pt idx="18925">
                  <c:v>17.403099999999998</c:v>
                </c:pt>
                <c:pt idx="18926">
                  <c:v>17.400559999999999</c:v>
                </c:pt>
                <c:pt idx="18927">
                  <c:v>17.398700000000002</c:v>
                </c:pt>
                <c:pt idx="18928">
                  <c:v>17.39696</c:v>
                </c:pt>
                <c:pt idx="18929">
                  <c:v>17.396270000000001</c:v>
                </c:pt>
                <c:pt idx="18930">
                  <c:v>17.39593</c:v>
                </c:pt>
                <c:pt idx="18931">
                  <c:v>17.394410000000001</c:v>
                </c:pt>
                <c:pt idx="18932">
                  <c:v>17.392530000000001</c:v>
                </c:pt>
                <c:pt idx="18933">
                  <c:v>17.38944</c:v>
                </c:pt>
                <c:pt idx="18934">
                  <c:v>17.387029999999999</c:v>
                </c:pt>
                <c:pt idx="18935">
                  <c:v>17.3841</c:v>
                </c:pt>
                <c:pt idx="18936">
                  <c:v>17.380610000000001</c:v>
                </c:pt>
                <c:pt idx="18937">
                  <c:v>17.37743</c:v>
                </c:pt>
                <c:pt idx="18938">
                  <c:v>17.375050000000002</c:v>
                </c:pt>
                <c:pt idx="18939">
                  <c:v>17.3733</c:v>
                </c:pt>
                <c:pt idx="18940">
                  <c:v>17.37181</c:v>
                </c:pt>
                <c:pt idx="18941">
                  <c:v>17.370650000000001</c:v>
                </c:pt>
                <c:pt idx="18942">
                  <c:v>17.369150000000001</c:v>
                </c:pt>
                <c:pt idx="18943">
                  <c:v>17.368680000000001</c:v>
                </c:pt>
                <c:pt idx="18944">
                  <c:v>17.366800000000001</c:v>
                </c:pt>
                <c:pt idx="18945">
                  <c:v>17.364920000000001</c:v>
                </c:pt>
                <c:pt idx="18946">
                  <c:v>17.363140000000001</c:v>
                </c:pt>
                <c:pt idx="18947">
                  <c:v>17.360749999999999</c:v>
                </c:pt>
                <c:pt idx="18948">
                  <c:v>17.359390000000001</c:v>
                </c:pt>
                <c:pt idx="18949">
                  <c:v>17.357340000000001</c:v>
                </c:pt>
                <c:pt idx="18950">
                  <c:v>17.35492</c:v>
                </c:pt>
                <c:pt idx="18951">
                  <c:v>17.352740000000001</c:v>
                </c:pt>
                <c:pt idx="18952">
                  <c:v>17.350100000000001</c:v>
                </c:pt>
                <c:pt idx="18953">
                  <c:v>17.3477</c:v>
                </c:pt>
                <c:pt idx="18954">
                  <c:v>17.34479</c:v>
                </c:pt>
                <c:pt idx="18955">
                  <c:v>17.342610000000001</c:v>
                </c:pt>
                <c:pt idx="18956">
                  <c:v>17.340679999999999</c:v>
                </c:pt>
                <c:pt idx="18957">
                  <c:v>17.33858</c:v>
                </c:pt>
                <c:pt idx="18958">
                  <c:v>17.337199999999999</c:v>
                </c:pt>
                <c:pt idx="18959">
                  <c:v>17.336480000000002</c:v>
                </c:pt>
                <c:pt idx="18960">
                  <c:v>17.335789999999999</c:v>
                </c:pt>
                <c:pt idx="18961">
                  <c:v>17.333929999999999</c:v>
                </c:pt>
                <c:pt idx="18962">
                  <c:v>17.331769999999999</c:v>
                </c:pt>
                <c:pt idx="18963">
                  <c:v>17.330369999999998</c:v>
                </c:pt>
                <c:pt idx="18964">
                  <c:v>17.328289999999999</c:v>
                </c:pt>
                <c:pt idx="18965">
                  <c:v>17.32648</c:v>
                </c:pt>
                <c:pt idx="18966">
                  <c:v>17.32518</c:v>
                </c:pt>
                <c:pt idx="18967">
                  <c:v>17.323429999999998</c:v>
                </c:pt>
                <c:pt idx="18968">
                  <c:v>17.321739999999998</c:v>
                </c:pt>
                <c:pt idx="18969">
                  <c:v>17.320219999999999</c:v>
                </c:pt>
                <c:pt idx="18970">
                  <c:v>17.31861</c:v>
                </c:pt>
                <c:pt idx="18971">
                  <c:v>17.316050000000001</c:v>
                </c:pt>
                <c:pt idx="18972">
                  <c:v>17.31297</c:v>
                </c:pt>
                <c:pt idx="18973">
                  <c:v>17.310500000000001</c:v>
                </c:pt>
                <c:pt idx="18974">
                  <c:v>17.30827</c:v>
                </c:pt>
                <c:pt idx="18975">
                  <c:v>17.306059999999999</c:v>
                </c:pt>
                <c:pt idx="18976">
                  <c:v>17.304379999999998</c:v>
                </c:pt>
                <c:pt idx="18977">
                  <c:v>17.302820000000001</c:v>
                </c:pt>
                <c:pt idx="18978">
                  <c:v>17.3004</c:v>
                </c:pt>
                <c:pt idx="18979">
                  <c:v>17.29805</c:v>
                </c:pt>
                <c:pt idx="18980">
                  <c:v>17.296009999999999</c:v>
                </c:pt>
                <c:pt idx="18981">
                  <c:v>17.294090000000001</c:v>
                </c:pt>
                <c:pt idx="18982">
                  <c:v>17.291830000000001</c:v>
                </c:pt>
                <c:pt idx="18983">
                  <c:v>17.289919999999999</c:v>
                </c:pt>
                <c:pt idx="18984">
                  <c:v>17.288689999999999</c:v>
                </c:pt>
                <c:pt idx="18985">
                  <c:v>17.286840000000002</c:v>
                </c:pt>
                <c:pt idx="18986">
                  <c:v>17.284690000000001</c:v>
                </c:pt>
                <c:pt idx="18987">
                  <c:v>17.28303</c:v>
                </c:pt>
                <c:pt idx="18988">
                  <c:v>17.281770000000002</c:v>
                </c:pt>
                <c:pt idx="18989">
                  <c:v>17.28004</c:v>
                </c:pt>
                <c:pt idx="18990">
                  <c:v>17.278179999999999</c:v>
                </c:pt>
                <c:pt idx="18991">
                  <c:v>17.275739999999999</c:v>
                </c:pt>
                <c:pt idx="18992">
                  <c:v>17.273070000000001</c:v>
                </c:pt>
                <c:pt idx="18993">
                  <c:v>17.270240000000001</c:v>
                </c:pt>
                <c:pt idx="18994">
                  <c:v>17.2683</c:v>
                </c:pt>
                <c:pt idx="18995">
                  <c:v>17.2669</c:v>
                </c:pt>
                <c:pt idx="18996">
                  <c:v>17.264610000000001</c:v>
                </c:pt>
                <c:pt idx="18997">
                  <c:v>17.26275</c:v>
                </c:pt>
                <c:pt idx="18998">
                  <c:v>17.260770000000001</c:v>
                </c:pt>
                <c:pt idx="18999">
                  <c:v>17.25864</c:v>
                </c:pt>
                <c:pt idx="19000">
                  <c:v>17.256959999999999</c:v>
                </c:pt>
                <c:pt idx="19001">
                  <c:v>17.25489</c:v>
                </c:pt>
                <c:pt idx="19002">
                  <c:v>17.253129999999999</c:v>
                </c:pt>
                <c:pt idx="19003">
                  <c:v>17.252130000000001</c:v>
                </c:pt>
                <c:pt idx="19004">
                  <c:v>17.250889999999998</c:v>
                </c:pt>
                <c:pt idx="19005">
                  <c:v>17.24907</c:v>
                </c:pt>
                <c:pt idx="19006">
                  <c:v>17.246929999999999</c:v>
                </c:pt>
                <c:pt idx="19007">
                  <c:v>17.24466</c:v>
                </c:pt>
                <c:pt idx="19008">
                  <c:v>17.24231</c:v>
                </c:pt>
                <c:pt idx="19009">
                  <c:v>17.239609999999999</c:v>
                </c:pt>
                <c:pt idx="19010">
                  <c:v>17.236979999999999</c:v>
                </c:pt>
                <c:pt idx="19011">
                  <c:v>17.235040000000001</c:v>
                </c:pt>
                <c:pt idx="19012">
                  <c:v>17.232610000000001</c:v>
                </c:pt>
                <c:pt idx="19013">
                  <c:v>17.229610000000001</c:v>
                </c:pt>
                <c:pt idx="19014">
                  <c:v>17.227180000000001</c:v>
                </c:pt>
                <c:pt idx="19015">
                  <c:v>17.224869999999999</c:v>
                </c:pt>
                <c:pt idx="19016">
                  <c:v>17.221900000000002</c:v>
                </c:pt>
                <c:pt idx="19017">
                  <c:v>17.219470000000001</c:v>
                </c:pt>
                <c:pt idx="19018">
                  <c:v>17.217400000000001</c:v>
                </c:pt>
                <c:pt idx="19019">
                  <c:v>17.214549999999999</c:v>
                </c:pt>
                <c:pt idx="19020">
                  <c:v>17.211680000000001</c:v>
                </c:pt>
                <c:pt idx="19021">
                  <c:v>17.209320000000002</c:v>
                </c:pt>
                <c:pt idx="19022">
                  <c:v>17.207100000000001</c:v>
                </c:pt>
                <c:pt idx="19023">
                  <c:v>17.204799999999999</c:v>
                </c:pt>
                <c:pt idx="19024">
                  <c:v>17.20308</c:v>
                </c:pt>
                <c:pt idx="19025">
                  <c:v>17.20177</c:v>
                </c:pt>
                <c:pt idx="19026">
                  <c:v>17.199179999999998</c:v>
                </c:pt>
                <c:pt idx="19027">
                  <c:v>17.196539999999999</c:v>
                </c:pt>
                <c:pt idx="19028">
                  <c:v>17.19455</c:v>
                </c:pt>
                <c:pt idx="19029">
                  <c:v>17.193549999999998</c:v>
                </c:pt>
                <c:pt idx="19030">
                  <c:v>17.191179999999999</c:v>
                </c:pt>
                <c:pt idx="19031">
                  <c:v>17.188230000000001</c:v>
                </c:pt>
                <c:pt idx="19032">
                  <c:v>17.18609</c:v>
                </c:pt>
                <c:pt idx="19033">
                  <c:v>17.18431</c:v>
                </c:pt>
                <c:pt idx="19034">
                  <c:v>17.18224</c:v>
                </c:pt>
                <c:pt idx="19035">
                  <c:v>17.18038</c:v>
                </c:pt>
                <c:pt idx="19036">
                  <c:v>17.179569999999998</c:v>
                </c:pt>
                <c:pt idx="19037">
                  <c:v>17.17849</c:v>
                </c:pt>
                <c:pt idx="19038">
                  <c:v>17.176929999999999</c:v>
                </c:pt>
                <c:pt idx="19039">
                  <c:v>17.175239999999999</c:v>
                </c:pt>
                <c:pt idx="19040">
                  <c:v>17.173770000000001</c:v>
                </c:pt>
                <c:pt idx="19041">
                  <c:v>17.17268</c:v>
                </c:pt>
                <c:pt idx="19042">
                  <c:v>17.17088</c:v>
                </c:pt>
                <c:pt idx="19043">
                  <c:v>17.16921</c:v>
                </c:pt>
                <c:pt idx="19044">
                  <c:v>17.16685</c:v>
                </c:pt>
                <c:pt idx="19045">
                  <c:v>17.164100000000001</c:v>
                </c:pt>
                <c:pt idx="19046">
                  <c:v>17.16215</c:v>
                </c:pt>
                <c:pt idx="19047">
                  <c:v>17.16086</c:v>
                </c:pt>
                <c:pt idx="19048">
                  <c:v>17.159050000000001</c:v>
                </c:pt>
                <c:pt idx="19049">
                  <c:v>17.157119999999999</c:v>
                </c:pt>
                <c:pt idx="19050">
                  <c:v>17.154229999999998</c:v>
                </c:pt>
                <c:pt idx="19051">
                  <c:v>17.151409999999998</c:v>
                </c:pt>
                <c:pt idx="19052">
                  <c:v>17.149159999999998</c:v>
                </c:pt>
                <c:pt idx="19053">
                  <c:v>17.147089999999999</c:v>
                </c:pt>
                <c:pt idx="19054">
                  <c:v>17.14528</c:v>
                </c:pt>
                <c:pt idx="19055">
                  <c:v>17.143640000000001</c:v>
                </c:pt>
                <c:pt idx="19056">
                  <c:v>17.141929999999999</c:v>
                </c:pt>
                <c:pt idx="19057">
                  <c:v>17.140899999999998</c:v>
                </c:pt>
                <c:pt idx="19058">
                  <c:v>17.139230000000001</c:v>
                </c:pt>
                <c:pt idx="19059">
                  <c:v>17.1372</c:v>
                </c:pt>
                <c:pt idx="19060">
                  <c:v>17.135210000000001</c:v>
                </c:pt>
                <c:pt idx="19061">
                  <c:v>17.13334</c:v>
                </c:pt>
                <c:pt idx="19062">
                  <c:v>17.132180000000002</c:v>
                </c:pt>
                <c:pt idx="19063">
                  <c:v>17.131350000000001</c:v>
                </c:pt>
                <c:pt idx="19064">
                  <c:v>17.12968</c:v>
                </c:pt>
                <c:pt idx="19065">
                  <c:v>17.12885</c:v>
                </c:pt>
                <c:pt idx="19066">
                  <c:v>17.12809</c:v>
                </c:pt>
                <c:pt idx="19067">
                  <c:v>17.127359999999999</c:v>
                </c:pt>
                <c:pt idx="19068">
                  <c:v>17.126259999999998</c:v>
                </c:pt>
                <c:pt idx="19069">
                  <c:v>17.12528</c:v>
                </c:pt>
                <c:pt idx="19070">
                  <c:v>17.124400000000001</c:v>
                </c:pt>
                <c:pt idx="19071">
                  <c:v>17.124310000000001</c:v>
                </c:pt>
                <c:pt idx="19072">
                  <c:v>17.123950000000001</c:v>
                </c:pt>
                <c:pt idx="19073">
                  <c:v>17.123670000000001</c:v>
                </c:pt>
                <c:pt idx="19074">
                  <c:v>17.123259999999998</c:v>
                </c:pt>
                <c:pt idx="19075">
                  <c:v>17.121580000000002</c:v>
                </c:pt>
                <c:pt idx="19076">
                  <c:v>17.12021</c:v>
                </c:pt>
                <c:pt idx="19077">
                  <c:v>17.118359999999999</c:v>
                </c:pt>
                <c:pt idx="19078">
                  <c:v>17.11572</c:v>
                </c:pt>
                <c:pt idx="19079">
                  <c:v>17.112749999999998</c:v>
                </c:pt>
                <c:pt idx="19080">
                  <c:v>17.110499999999998</c:v>
                </c:pt>
                <c:pt idx="19081">
                  <c:v>17.108509999999999</c:v>
                </c:pt>
                <c:pt idx="19082">
                  <c:v>17.106390000000001</c:v>
                </c:pt>
                <c:pt idx="19083">
                  <c:v>17.103829999999999</c:v>
                </c:pt>
                <c:pt idx="19084">
                  <c:v>17.101140000000001</c:v>
                </c:pt>
                <c:pt idx="19085">
                  <c:v>17.098469999999999</c:v>
                </c:pt>
                <c:pt idx="19086">
                  <c:v>17.095510000000001</c:v>
                </c:pt>
                <c:pt idx="19087">
                  <c:v>17.093219999999999</c:v>
                </c:pt>
                <c:pt idx="19088">
                  <c:v>17.091000000000001</c:v>
                </c:pt>
                <c:pt idx="19089">
                  <c:v>17.089980000000001</c:v>
                </c:pt>
                <c:pt idx="19090">
                  <c:v>17.087900000000001</c:v>
                </c:pt>
                <c:pt idx="19091">
                  <c:v>17.085100000000001</c:v>
                </c:pt>
                <c:pt idx="19092">
                  <c:v>17.08372</c:v>
                </c:pt>
                <c:pt idx="19093">
                  <c:v>17.08201</c:v>
                </c:pt>
                <c:pt idx="19094">
                  <c:v>17.08014</c:v>
                </c:pt>
                <c:pt idx="19095">
                  <c:v>17.0777</c:v>
                </c:pt>
                <c:pt idx="19096">
                  <c:v>17.07667</c:v>
                </c:pt>
                <c:pt idx="19097">
                  <c:v>17.074100000000001</c:v>
                </c:pt>
                <c:pt idx="19098">
                  <c:v>17.072179999999999</c:v>
                </c:pt>
                <c:pt idx="19099">
                  <c:v>17.070550000000001</c:v>
                </c:pt>
                <c:pt idx="19100">
                  <c:v>17.069019999999998</c:v>
                </c:pt>
                <c:pt idx="19101">
                  <c:v>17.067630000000001</c:v>
                </c:pt>
                <c:pt idx="19102">
                  <c:v>17.065709999999999</c:v>
                </c:pt>
                <c:pt idx="19103">
                  <c:v>17.062909999999999</c:v>
                </c:pt>
                <c:pt idx="19104">
                  <c:v>17.060479999999998</c:v>
                </c:pt>
                <c:pt idx="19105">
                  <c:v>17.058730000000001</c:v>
                </c:pt>
                <c:pt idx="19106">
                  <c:v>17.05706</c:v>
                </c:pt>
                <c:pt idx="19107">
                  <c:v>17.05452</c:v>
                </c:pt>
                <c:pt idx="19108">
                  <c:v>17.052050000000001</c:v>
                </c:pt>
                <c:pt idx="19109">
                  <c:v>17.049959999999999</c:v>
                </c:pt>
                <c:pt idx="19110">
                  <c:v>17.048279999999998</c:v>
                </c:pt>
                <c:pt idx="19111">
                  <c:v>17.046399999999998</c:v>
                </c:pt>
                <c:pt idx="19112">
                  <c:v>17.044720000000002</c:v>
                </c:pt>
                <c:pt idx="19113">
                  <c:v>17.041899999999998</c:v>
                </c:pt>
                <c:pt idx="19114">
                  <c:v>17.039680000000001</c:v>
                </c:pt>
                <c:pt idx="19115">
                  <c:v>17.037269999999999</c:v>
                </c:pt>
                <c:pt idx="19116">
                  <c:v>17.035260000000001</c:v>
                </c:pt>
                <c:pt idx="19117">
                  <c:v>17.033200000000001</c:v>
                </c:pt>
                <c:pt idx="19118">
                  <c:v>17.030619999999999</c:v>
                </c:pt>
                <c:pt idx="19119">
                  <c:v>17.028739999999999</c:v>
                </c:pt>
                <c:pt idx="19120">
                  <c:v>17.026869999999999</c:v>
                </c:pt>
                <c:pt idx="19121">
                  <c:v>17.02411</c:v>
                </c:pt>
                <c:pt idx="19122">
                  <c:v>17.020240000000001</c:v>
                </c:pt>
                <c:pt idx="19123">
                  <c:v>17.01763</c:v>
                </c:pt>
                <c:pt idx="19124">
                  <c:v>17.014980000000001</c:v>
                </c:pt>
                <c:pt idx="19125">
                  <c:v>17.012499999999999</c:v>
                </c:pt>
                <c:pt idx="19126">
                  <c:v>17.011610000000001</c:v>
                </c:pt>
                <c:pt idx="19127">
                  <c:v>17.009989999999998</c:v>
                </c:pt>
                <c:pt idx="19128">
                  <c:v>17.009779999999999</c:v>
                </c:pt>
                <c:pt idx="19129">
                  <c:v>17.00834</c:v>
                </c:pt>
                <c:pt idx="19130">
                  <c:v>17.007390000000001</c:v>
                </c:pt>
                <c:pt idx="19131">
                  <c:v>17.006409999999999</c:v>
                </c:pt>
                <c:pt idx="19132">
                  <c:v>17.004740000000002</c:v>
                </c:pt>
                <c:pt idx="19133">
                  <c:v>17.003730000000001</c:v>
                </c:pt>
                <c:pt idx="19134">
                  <c:v>17.002680000000002</c:v>
                </c:pt>
                <c:pt idx="19135">
                  <c:v>17.000900000000001</c:v>
                </c:pt>
                <c:pt idx="19136">
                  <c:v>16.999420000000001</c:v>
                </c:pt>
                <c:pt idx="19137">
                  <c:v>16.998180000000001</c:v>
                </c:pt>
                <c:pt idx="19138">
                  <c:v>16.996729999999999</c:v>
                </c:pt>
                <c:pt idx="19139">
                  <c:v>16.9939</c:v>
                </c:pt>
                <c:pt idx="19140">
                  <c:v>16.991720000000001</c:v>
                </c:pt>
                <c:pt idx="19141">
                  <c:v>16.989080000000001</c:v>
                </c:pt>
                <c:pt idx="19142">
                  <c:v>16.986529999999998</c:v>
                </c:pt>
                <c:pt idx="19143">
                  <c:v>16.984639999999999</c:v>
                </c:pt>
                <c:pt idx="19144">
                  <c:v>16.982849999999999</c:v>
                </c:pt>
                <c:pt idx="19145">
                  <c:v>16.980840000000001</c:v>
                </c:pt>
                <c:pt idx="19146">
                  <c:v>16.978549999999998</c:v>
                </c:pt>
                <c:pt idx="19147">
                  <c:v>16.977309999999999</c:v>
                </c:pt>
                <c:pt idx="19148">
                  <c:v>16.975300000000001</c:v>
                </c:pt>
                <c:pt idx="19149">
                  <c:v>16.972529999999999</c:v>
                </c:pt>
                <c:pt idx="19150">
                  <c:v>16.971329999999998</c:v>
                </c:pt>
                <c:pt idx="19151">
                  <c:v>16.970140000000001</c:v>
                </c:pt>
                <c:pt idx="19152">
                  <c:v>16.96865</c:v>
                </c:pt>
                <c:pt idx="19153">
                  <c:v>16.96801</c:v>
                </c:pt>
                <c:pt idx="19154">
                  <c:v>16.966809999999999</c:v>
                </c:pt>
                <c:pt idx="19155">
                  <c:v>16.9651</c:v>
                </c:pt>
                <c:pt idx="19156">
                  <c:v>16.96367</c:v>
                </c:pt>
                <c:pt idx="19157">
                  <c:v>16.961790000000001</c:v>
                </c:pt>
                <c:pt idx="19158">
                  <c:v>16.960349999999998</c:v>
                </c:pt>
                <c:pt idx="19159">
                  <c:v>16.959019999999999</c:v>
                </c:pt>
                <c:pt idx="19160">
                  <c:v>16.956990000000001</c:v>
                </c:pt>
                <c:pt idx="19161">
                  <c:v>16.95534</c:v>
                </c:pt>
                <c:pt idx="19162">
                  <c:v>16.953679999999999</c:v>
                </c:pt>
                <c:pt idx="19163">
                  <c:v>16.952069999999999</c:v>
                </c:pt>
                <c:pt idx="19164">
                  <c:v>16.95112</c:v>
                </c:pt>
                <c:pt idx="19165">
                  <c:v>16.949539999999999</c:v>
                </c:pt>
                <c:pt idx="19166">
                  <c:v>16.94698</c:v>
                </c:pt>
                <c:pt idx="19167">
                  <c:v>16.945640000000001</c:v>
                </c:pt>
                <c:pt idx="19168">
                  <c:v>16.94341</c:v>
                </c:pt>
                <c:pt idx="19169">
                  <c:v>16.941759999999999</c:v>
                </c:pt>
                <c:pt idx="19170">
                  <c:v>16.94031</c:v>
                </c:pt>
                <c:pt idx="19171">
                  <c:v>16.93892</c:v>
                </c:pt>
                <c:pt idx="19172">
                  <c:v>16.937580000000001</c:v>
                </c:pt>
                <c:pt idx="19173">
                  <c:v>16.936330000000002</c:v>
                </c:pt>
                <c:pt idx="19174">
                  <c:v>16.935449999999999</c:v>
                </c:pt>
                <c:pt idx="19175">
                  <c:v>16.934339999999999</c:v>
                </c:pt>
                <c:pt idx="19176">
                  <c:v>16.932600000000001</c:v>
                </c:pt>
                <c:pt idx="19177">
                  <c:v>16.93139</c:v>
                </c:pt>
                <c:pt idx="19178">
                  <c:v>16.929819999999999</c:v>
                </c:pt>
                <c:pt idx="19179">
                  <c:v>16.928640000000001</c:v>
                </c:pt>
                <c:pt idx="19180">
                  <c:v>16.92746</c:v>
                </c:pt>
                <c:pt idx="19181">
                  <c:v>16.92652</c:v>
                </c:pt>
                <c:pt idx="19182">
                  <c:v>16.925090000000001</c:v>
                </c:pt>
                <c:pt idx="19183">
                  <c:v>16.923819999999999</c:v>
                </c:pt>
                <c:pt idx="19184">
                  <c:v>16.922190000000001</c:v>
                </c:pt>
                <c:pt idx="19185">
                  <c:v>16.921289999999999</c:v>
                </c:pt>
                <c:pt idx="19186">
                  <c:v>16.91987</c:v>
                </c:pt>
                <c:pt idx="19187">
                  <c:v>16.91807</c:v>
                </c:pt>
                <c:pt idx="19188">
                  <c:v>16.915579999999999</c:v>
                </c:pt>
                <c:pt idx="19189">
                  <c:v>16.913830000000001</c:v>
                </c:pt>
                <c:pt idx="19190">
                  <c:v>16.911960000000001</c:v>
                </c:pt>
                <c:pt idx="19191">
                  <c:v>16.911049999999999</c:v>
                </c:pt>
                <c:pt idx="19192">
                  <c:v>16.910039999999999</c:v>
                </c:pt>
                <c:pt idx="19193">
                  <c:v>16.90832</c:v>
                </c:pt>
                <c:pt idx="19194">
                  <c:v>16.907630000000001</c:v>
                </c:pt>
                <c:pt idx="19195">
                  <c:v>16.90671</c:v>
                </c:pt>
                <c:pt idx="19196">
                  <c:v>16.905180000000001</c:v>
                </c:pt>
                <c:pt idx="19197">
                  <c:v>16.903490000000001</c:v>
                </c:pt>
                <c:pt idx="19198">
                  <c:v>16.90213</c:v>
                </c:pt>
                <c:pt idx="19199">
                  <c:v>16.900749999999999</c:v>
                </c:pt>
                <c:pt idx="19200">
                  <c:v>16.899229999999999</c:v>
                </c:pt>
                <c:pt idx="19201">
                  <c:v>16.898240000000001</c:v>
                </c:pt>
                <c:pt idx="19202">
                  <c:v>16.896560000000001</c:v>
                </c:pt>
                <c:pt idx="19203">
                  <c:v>16.89433</c:v>
                </c:pt>
                <c:pt idx="19204">
                  <c:v>16.893219999999999</c:v>
                </c:pt>
                <c:pt idx="19205">
                  <c:v>16.89104</c:v>
                </c:pt>
                <c:pt idx="19206">
                  <c:v>16.889379999999999</c:v>
                </c:pt>
                <c:pt idx="19207">
                  <c:v>16.88823</c:v>
                </c:pt>
                <c:pt idx="19208">
                  <c:v>16.886479999999999</c:v>
                </c:pt>
                <c:pt idx="19209">
                  <c:v>16.885149999999999</c:v>
                </c:pt>
                <c:pt idx="19210">
                  <c:v>16.883980000000001</c:v>
                </c:pt>
                <c:pt idx="19211">
                  <c:v>16.88307</c:v>
                </c:pt>
                <c:pt idx="19212">
                  <c:v>16.881319999999999</c:v>
                </c:pt>
                <c:pt idx="19213">
                  <c:v>16.879670000000001</c:v>
                </c:pt>
                <c:pt idx="19214">
                  <c:v>16.877459999999999</c:v>
                </c:pt>
                <c:pt idx="19215">
                  <c:v>16.876650000000001</c:v>
                </c:pt>
                <c:pt idx="19216">
                  <c:v>16.875810000000001</c:v>
                </c:pt>
                <c:pt idx="19217">
                  <c:v>16.87454</c:v>
                </c:pt>
                <c:pt idx="19218">
                  <c:v>16.87359</c:v>
                </c:pt>
                <c:pt idx="19219">
                  <c:v>16.872029999999999</c:v>
                </c:pt>
                <c:pt idx="19220">
                  <c:v>16.870200000000001</c:v>
                </c:pt>
                <c:pt idx="19221">
                  <c:v>16.86795</c:v>
                </c:pt>
                <c:pt idx="19222">
                  <c:v>16.866129999999998</c:v>
                </c:pt>
                <c:pt idx="19223">
                  <c:v>16.864889999999999</c:v>
                </c:pt>
                <c:pt idx="19224">
                  <c:v>16.86252</c:v>
                </c:pt>
                <c:pt idx="19225">
                  <c:v>16.860710000000001</c:v>
                </c:pt>
                <c:pt idx="19226">
                  <c:v>16.858709999999999</c:v>
                </c:pt>
                <c:pt idx="19227">
                  <c:v>16.857279999999999</c:v>
                </c:pt>
                <c:pt idx="19228">
                  <c:v>16.85595</c:v>
                </c:pt>
                <c:pt idx="19229">
                  <c:v>16.854510000000001</c:v>
                </c:pt>
                <c:pt idx="19230">
                  <c:v>16.852219999999999</c:v>
                </c:pt>
                <c:pt idx="19231">
                  <c:v>16.849630000000001</c:v>
                </c:pt>
                <c:pt idx="19232">
                  <c:v>16.84789</c:v>
                </c:pt>
                <c:pt idx="19233">
                  <c:v>16.845960000000002</c:v>
                </c:pt>
                <c:pt idx="19234">
                  <c:v>16.844239999999999</c:v>
                </c:pt>
                <c:pt idx="19235">
                  <c:v>16.842849999999999</c:v>
                </c:pt>
                <c:pt idx="19236">
                  <c:v>16.8415</c:v>
                </c:pt>
                <c:pt idx="19237">
                  <c:v>16.840240000000001</c:v>
                </c:pt>
                <c:pt idx="19238">
                  <c:v>16.839469999999999</c:v>
                </c:pt>
                <c:pt idx="19239">
                  <c:v>16.8383</c:v>
                </c:pt>
                <c:pt idx="19240">
                  <c:v>16.836670000000002</c:v>
                </c:pt>
                <c:pt idx="19241">
                  <c:v>16.834579999999999</c:v>
                </c:pt>
                <c:pt idx="19242">
                  <c:v>16.83297</c:v>
                </c:pt>
                <c:pt idx="19243">
                  <c:v>16.831420000000001</c:v>
                </c:pt>
                <c:pt idx="19244">
                  <c:v>16.829219999999999</c:v>
                </c:pt>
                <c:pt idx="19245">
                  <c:v>16.828029999999998</c:v>
                </c:pt>
                <c:pt idx="19246">
                  <c:v>16.82696</c:v>
                </c:pt>
                <c:pt idx="19247">
                  <c:v>16.825040000000001</c:v>
                </c:pt>
                <c:pt idx="19248">
                  <c:v>16.823119999999999</c:v>
                </c:pt>
                <c:pt idx="19249">
                  <c:v>16.822150000000001</c:v>
                </c:pt>
                <c:pt idx="19250">
                  <c:v>16.821359999999999</c:v>
                </c:pt>
                <c:pt idx="19251">
                  <c:v>16.819859999999998</c:v>
                </c:pt>
                <c:pt idx="19252">
                  <c:v>16.81954</c:v>
                </c:pt>
                <c:pt idx="19253">
                  <c:v>16.81898</c:v>
                </c:pt>
                <c:pt idx="19254">
                  <c:v>16.817299999999999</c:v>
                </c:pt>
                <c:pt idx="19255">
                  <c:v>16.815729999999999</c:v>
                </c:pt>
                <c:pt idx="19256">
                  <c:v>16.81373</c:v>
                </c:pt>
                <c:pt idx="19257">
                  <c:v>16.811920000000001</c:v>
                </c:pt>
                <c:pt idx="19258">
                  <c:v>16.81081</c:v>
                </c:pt>
                <c:pt idx="19259">
                  <c:v>16.809619999999999</c:v>
                </c:pt>
                <c:pt idx="19260">
                  <c:v>16.80818</c:v>
                </c:pt>
                <c:pt idx="19261">
                  <c:v>16.80706</c:v>
                </c:pt>
                <c:pt idx="19262">
                  <c:v>16.806439999999998</c:v>
                </c:pt>
                <c:pt idx="19263">
                  <c:v>16.805420000000002</c:v>
                </c:pt>
                <c:pt idx="19264">
                  <c:v>16.80498</c:v>
                </c:pt>
                <c:pt idx="19265">
                  <c:v>16.803789999999999</c:v>
                </c:pt>
                <c:pt idx="19266">
                  <c:v>16.802019999999999</c:v>
                </c:pt>
                <c:pt idx="19267">
                  <c:v>16.799980000000001</c:v>
                </c:pt>
                <c:pt idx="19268">
                  <c:v>16.79806</c:v>
                </c:pt>
                <c:pt idx="19269">
                  <c:v>16.796489999999999</c:v>
                </c:pt>
                <c:pt idx="19270">
                  <c:v>16.79522</c:v>
                </c:pt>
                <c:pt idx="19271">
                  <c:v>16.793990000000001</c:v>
                </c:pt>
                <c:pt idx="19272">
                  <c:v>16.79288</c:v>
                </c:pt>
                <c:pt idx="19273">
                  <c:v>16.791650000000001</c:v>
                </c:pt>
                <c:pt idx="19274">
                  <c:v>16.79083</c:v>
                </c:pt>
                <c:pt idx="19275">
                  <c:v>16.789750000000002</c:v>
                </c:pt>
                <c:pt idx="19276">
                  <c:v>16.788340000000002</c:v>
                </c:pt>
                <c:pt idx="19277">
                  <c:v>16.786290000000001</c:v>
                </c:pt>
                <c:pt idx="19278">
                  <c:v>16.78379</c:v>
                </c:pt>
                <c:pt idx="19279">
                  <c:v>16.781639999999999</c:v>
                </c:pt>
                <c:pt idx="19280">
                  <c:v>16.780380000000001</c:v>
                </c:pt>
                <c:pt idx="19281">
                  <c:v>16.779419999999998</c:v>
                </c:pt>
                <c:pt idx="19282">
                  <c:v>16.778120000000001</c:v>
                </c:pt>
                <c:pt idx="19283">
                  <c:v>16.77703</c:v>
                </c:pt>
                <c:pt idx="19284">
                  <c:v>16.775950000000002</c:v>
                </c:pt>
                <c:pt idx="19285">
                  <c:v>16.774940000000001</c:v>
                </c:pt>
                <c:pt idx="19286">
                  <c:v>16.773700000000002</c:v>
                </c:pt>
                <c:pt idx="19287">
                  <c:v>16.772210000000001</c:v>
                </c:pt>
                <c:pt idx="19288">
                  <c:v>16.77112</c:v>
                </c:pt>
                <c:pt idx="19289">
                  <c:v>16.770009999999999</c:v>
                </c:pt>
                <c:pt idx="19290">
                  <c:v>16.769639999999999</c:v>
                </c:pt>
                <c:pt idx="19291">
                  <c:v>16.768879999999999</c:v>
                </c:pt>
                <c:pt idx="19292">
                  <c:v>16.767710000000001</c:v>
                </c:pt>
                <c:pt idx="19293">
                  <c:v>16.76606</c:v>
                </c:pt>
                <c:pt idx="19294">
                  <c:v>16.76427</c:v>
                </c:pt>
                <c:pt idx="19295">
                  <c:v>16.763000000000002</c:v>
                </c:pt>
                <c:pt idx="19296">
                  <c:v>16.761890000000001</c:v>
                </c:pt>
                <c:pt idx="19297">
                  <c:v>16.76125</c:v>
                </c:pt>
                <c:pt idx="19298">
                  <c:v>16.761209999999998</c:v>
                </c:pt>
                <c:pt idx="19299">
                  <c:v>16.760760000000001</c:v>
                </c:pt>
                <c:pt idx="19300">
                  <c:v>16.759209999999999</c:v>
                </c:pt>
                <c:pt idx="19301">
                  <c:v>16.757059999999999</c:v>
                </c:pt>
                <c:pt idx="19302">
                  <c:v>16.75535</c:v>
                </c:pt>
                <c:pt idx="19303">
                  <c:v>16.754159999999999</c:v>
                </c:pt>
                <c:pt idx="19304">
                  <c:v>16.754010000000001</c:v>
                </c:pt>
                <c:pt idx="19305">
                  <c:v>16.753810000000001</c:v>
                </c:pt>
                <c:pt idx="19306">
                  <c:v>16.753319999999999</c:v>
                </c:pt>
                <c:pt idx="19307">
                  <c:v>16.753029999999999</c:v>
                </c:pt>
                <c:pt idx="19308">
                  <c:v>16.752829999999999</c:v>
                </c:pt>
                <c:pt idx="19309">
                  <c:v>16.752610000000001</c:v>
                </c:pt>
                <c:pt idx="19310">
                  <c:v>16.751629999999999</c:v>
                </c:pt>
                <c:pt idx="19311">
                  <c:v>16.749759999999998</c:v>
                </c:pt>
                <c:pt idx="19312">
                  <c:v>16.74756</c:v>
                </c:pt>
                <c:pt idx="19313">
                  <c:v>16.746759999999998</c:v>
                </c:pt>
                <c:pt idx="19314">
                  <c:v>16.746130000000001</c:v>
                </c:pt>
                <c:pt idx="19315">
                  <c:v>16.74456</c:v>
                </c:pt>
                <c:pt idx="19316">
                  <c:v>16.74389</c:v>
                </c:pt>
                <c:pt idx="19317">
                  <c:v>16.743849999999998</c:v>
                </c:pt>
                <c:pt idx="19318">
                  <c:v>16.74334</c:v>
                </c:pt>
                <c:pt idx="19319">
                  <c:v>16.742380000000001</c:v>
                </c:pt>
                <c:pt idx="19320">
                  <c:v>16.74117</c:v>
                </c:pt>
                <c:pt idx="19321">
                  <c:v>16.74052</c:v>
                </c:pt>
                <c:pt idx="19322">
                  <c:v>16.73976</c:v>
                </c:pt>
                <c:pt idx="19323">
                  <c:v>16.73827</c:v>
                </c:pt>
                <c:pt idx="19324">
                  <c:v>16.73687</c:v>
                </c:pt>
                <c:pt idx="19325">
                  <c:v>16.735710000000001</c:v>
                </c:pt>
                <c:pt idx="19326">
                  <c:v>16.73498</c:v>
                </c:pt>
                <c:pt idx="19327">
                  <c:v>16.734780000000001</c:v>
                </c:pt>
                <c:pt idx="19328">
                  <c:v>16.73471</c:v>
                </c:pt>
                <c:pt idx="19329">
                  <c:v>16.734729999999999</c:v>
                </c:pt>
                <c:pt idx="19330">
                  <c:v>16.734500000000001</c:v>
                </c:pt>
                <c:pt idx="19331">
                  <c:v>16.733720000000002</c:v>
                </c:pt>
                <c:pt idx="19332">
                  <c:v>16.73264</c:v>
                </c:pt>
                <c:pt idx="19333">
                  <c:v>16.73188</c:v>
                </c:pt>
                <c:pt idx="19334">
                  <c:v>16.732050000000001</c:v>
                </c:pt>
                <c:pt idx="19335">
                  <c:v>16.732099999999999</c:v>
                </c:pt>
                <c:pt idx="19336">
                  <c:v>16.731649999999998</c:v>
                </c:pt>
                <c:pt idx="19337">
                  <c:v>16.73096</c:v>
                </c:pt>
                <c:pt idx="19338">
                  <c:v>16.729749999999999</c:v>
                </c:pt>
                <c:pt idx="19339">
                  <c:v>16.72897</c:v>
                </c:pt>
                <c:pt idx="19340">
                  <c:v>16.728110000000001</c:v>
                </c:pt>
                <c:pt idx="19341">
                  <c:v>16.72777</c:v>
                </c:pt>
                <c:pt idx="19342">
                  <c:v>16.728110000000001</c:v>
                </c:pt>
                <c:pt idx="19343">
                  <c:v>16.728400000000001</c:v>
                </c:pt>
                <c:pt idx="19344">
                  <c:v>16.728719999999999</c:v>
                </c:pt>
                <c:pt idx="19345">
                  <c:v>16.728670000000001</c:v>
                </c:pt>
                <c:pt idx="19346">
                  <c:v>16.727540000000001</c:v>
                </c:pt>
                <c:pt idx="19347">
                  <c:v>16.726099999999999</c:v>
                </c:pt>
                <c:pt idx="19348">
                  <c:v>16.724329999999998</c:v>
                </c:pt>
                <c:pt idx="19349">
                  <c:v>16.72261</c:v>
                </c:pt>
                <c:pt idx="19350">
                  <c:v>16.721419999999998</c:v>
                </c:pt>
                <c:pt idx="19351">
                  <c:v>16.721250000000001</c:v>
                </c:pt>
                <c:pt idx="19352">
                  <c:v>16.720880000000001</c:v>
                </c:pt>
                <c:pt idx="19353">
                  <c:v>16.719799999999999</c:v>
                </c:pt>
                <c:pt idx="19354">
                  <c:v>16.71809</c:v>
                </c:pt>
                <c:pt idx="19355">
                  <c:v>16.715669999999999</c:v>
                </c:pt>
                <c:pt idx="19356">
                  <c:v>16.714079999999999</c:v>
                </c:pt>
                <c:pt idx="19357">
                  <c:v>16.713200000000001</c:v>
                </c:pt>
                <c:pt idx="19358">
                  <c:v>16.711600000000001</c:v>
                </c:pt>
                <c:pt idx="19359">
                  <c:v>16.709330000000001</c:v>
                </c:pt>
                <c:pt idx="19360">
                  <c:v>16.70851</c:v>
                </c:pt>
                <c:pt idx="19361">
                  <c:v>16.709029999999998</c:v>
                </c:pt>
                <c:pt idx="19362">
                  <c:v>16.709099999999999</c:v>
                </c:pt>
                <c:pt idx="19363">
                  <c:v>16.708659999999998</c:v>
                </c:pt>
                <c:pt idx="19364">
                  <c:v>16.707049999999999</c:v>
                </c:pt>
                <c:pt idx="19365">
                  <c:v>16.705729999999999</c:v>
                </c:pt>
                <c:pt idx="19366">
                  <c:v>16.704409999999999</c:v>
                </c:pt>
                <c:pt idx="19367">
                  <c:v>16.702590000000001</c:v>
                </c:pt>
                <c:pt idx="19368">
                  <c:v>16.701319999999999</c:v>
                </c:pt>
                <c:pt idx="19369">
                  <c:v>16.700410000000002</c:v>
                </c:pt>
                <c:pt idx="19370">
                  <c:v>16.699459999999998</c:v>
                </c:pt>
                <c:pt idx="19371">
                  <c:v>16.698460000000001</c:v>
                </c:pt>
                <c:pt idx="19372">
                  <c:v>16.6982</c:v>
                </c:pt>
                <c:pt idx="19373">
                  <c:v>16.698260000000001</c:v>
                </c:pt>
                <c:pt idx="19374">
                  <c:v>16.698080000000001</c:v>
                </c:pt>
                <c:pt idx="19375">
                  <c:v>16.698350000000001</c:v>
                </c:pt>
                <c:pt idx="19376">
                  <c:v>16.696819999999999</c:v>
                </c:pt>
                <c:pt idx="19377">
                  <c:v>16.695080000000001</c:v>
                </c:pt>
                <c:pt idx="19378">
                  <c:v>16.69378</c:v>
                </c:pt>
                <c:pt idx="19379">
                  <c:v>16.69285</c:v>
                </c:pt>
                <c:pt idx="19380">
                  <c:v>16.691299999999998</c:v>
                </c:pt>
                <c:pt idx="19381">
                  <c:v>16.6907</c:v>
                </c:pt>
                <c:pt idx="19382">
                  <c:v>16.69013</c:v>
                </c:pt>
                <c:pt idx="19383">
                  <c:v>16.688700000000001</c:v>
                </c:pt>
                <c:pt idx="19384">
                  <c:v>16.68732</c:v>
                </c:pt>
                <c:pt idx="19385">
                  <c:v>16.684349999999998</c:v>
                </c:pt>
                <c:pt idx="19386">
                  <c:v>16.68233</c:v>
                </c:pt>
                <c:pt idx="19387">
                  <c:v>16.682670000000002</c:v>
                </c:pt>
                <c:pt idx="19388">
                  <c:v>16.682009999999998</c:v>
                </c:pt>
                <c:pt idx="19389">
                  <c:v>16.680769999999999</c:v>
                </c:pt>
                <c:pt idx="19390">
                  <c:v>16.67905</c:v>
                </c:pt>
                <c:pt idx="19391">
                  <c:v>16.67802</c:v>
                </c:pt>
                <c:pt idx="19392">
                  <c:v>16.67614</c:v>
                </c:pt>
                <c:pt idx="19393">
                  <c:v>16.674679999999999</c:v>
                </c:pt>
                <c:pt idx="19394">
                  <c:v>16.674150000000001</c:v>
                </c:pt>
                <c:pt idx="19395">
                  <c:v>16.673269999999999</c:v>
                </c:pt>
                <c:pt idx="19396">
                  <c:v>16.672830000000001</c:v>
                </c:pt>
                <c:pt idx="19397">
                  <c:v>16.672809999999998</c:v>
                </c:pt>
                <c:pt idx="19398">
                  <c:v>16.672840000000001</c:v>
                </c:pt>
                <c:pt idx="19399">
                  <c:v>16.67202</c:v>
                </c:pt>
                <c:pt idx="19400">
                  <c:v>16.67117</c:v>
                </c:pt>
                <c:pt idx="19401">
                  <c:v>16.669450000000001</c:v>
                </c:pt>
                <c:pt idx="19402">
                  <c:v>16.667090000000002</c:v>
                </c:pt>
                <c:pt idx="19403">
                  <c:v>16.665600000000001</c:v>
                </c:pt>
                <c:pt idx="19404">
                  <c:v>16.664249999999999</c:v>
                </c:pt>
                <c:pt idx="19405">
                  <c:v>16.664010000000001</c:v>
                </c:pt>
                <c:pt idx="19406">
                  <c:v>16.663959999999999</c:v>
                </c:pt>
                <c:pt idx="19407">
                  <c:v>16.662990000000001</c:v>
                </c:pt>
                <c:pt idx="19408">
                  <c:v>16.661799999999999</c:v>
                </c:pt>
                <c:pt idx="19409">
                  <c:v>16.66084</c:v>
                </c:pt>
                <c:pt idx="19410">
                  <c:v>16.659310000000001</c:v>
                </c:pt>
                <c:pt idx="19411">
                  <c:v>16.656949999999998</c:v>
                </c:pt>
                <c:pt idx="19412">
                  <c:v>16.655259999999998</c:v>
                </c:pt>
                <c:pt idx="19413">
                  <c:v>16.653230000000001</c:v>
                </c:pt>
                <c:pt idx="19414">
                  <c:v>16.652979999999999</c:v>
                </c:pt>
                <c:pt idx="19415">
                  <c:v>16.651340000000001</c:v>
                </c:pt>
                <c:pt idx="19416">
                  <c:v>16.650790000000001</c:v>
                </c:pt>
                <c:pt idx="19417">
                  <c:v>16.650210000000001</c:v>
                </c:pt>
                <c:pt idx="19418">
                  <c:v>16.650649999999999</c:v>
                </c:pt>
                <c:pt idx="19419">
                  <c:v>16.648720000000001</c:v>
                </c:pt>
                <c:pt idx="19420">
                  <c:v>16.648589999999999</c:v>
                </c:pt>
                <c:pt idx="19421">
                  <c:v>16.647169999999999</c:v>
                </c:pt>
                <c:pt idx="19422">
                  <c:v>16.645440000000001</c:v>
                </c:pt>
                <c:pt idx="19423">
                  <c:v>16.643370000000001</c:v>
                </c:pt>
                <c:pt idx="19424">
                  <c:v>16.642610000000001</c:v>
                </c:pt>
                <c:pt idx="19425">
                  <c:v>16.640740000000001</c:v>
                </c:pt>
                <c:pt idx="19426">
                  <c:v>16.640730000000001</c:v>
                </c:pt>
                <c:pt idx="19427">
                  <c:v>16.640820000000001</c:v>
                </c:pt>
                <c:pt idx="19428">
                  <c:v>16.64049</c:v>
                </c:pt>
                <c:pt idx="19429">
                  <c:v>16.639340000000001</c:v>
                </c:pt>
                <c:pt idx="19430">
                  <c:v>16.639479999999999</c:v>
                </c:pt>
                <c:pt idx="19431">
                  <c:v>16.638179999999998</c:v>
                </c:pt>
                <c:pt idx="19432">
                  <c:v>16.636620000000001</c:v>
                </c:pt>
                <c:pt idx="19433">
                  <c:v>16.635950000000001</c:v>
                </c:pt>
                <c:pt idx="19434">
                  <c:v>16.634250000000002</c:v>
                </c:pt>
                <c:pt idx="19435">
                  <c:v>16.6343</c:v>
                </c:pt>
                <c:pt idx="19436">
                  <c:v>16.63486</c:v>
                </c:pt>
                <c:pt idx="19437">
                  <c:v>16.632729999999999</c:v>
                </c:pt>
                <c:pt idx="19438">
                  <c:v>16.631930000000001</c:v>
                </c:pt>
                <c:pt idx="19439">
                  <c:v>16.630960000000002</c:v>
                </c:pt>
                <c:pt idx="19440">
                  <c:v>16.630970000000001</c:v>
                </c:pt>
                <c:pt idx="19441">
                  <c:v>16.63016</c:v>
                </c:pt>
                <c:pt idx="19442">
                  <c:v>16.629169999999998</c:v>
                </c:pt>
                <c:pt idx="19443">
                  <c:v>16.628769999999999</c:v>
                </c:pt>
                <c:pt idx="19444">
                  <c:v>16.627220000000001</c:v>
                </c:pt>
                <c:pt idx="19445">
                  <c:v>16.625859999999999</c:v>
                </c:pt>
                <c:pt idx="19446">
                  <c:v>16.625209999999999</c:v>
                </c:pt>
                <c:pt idx="19447">
                  <c:v>16.624320000000001</c:v>
                </c:pt>
                <c:pt idx="19448">
                  <c:v>16.623049999999999</c:v>
                </c:pt>
                <c:pt idx="19449">
                  <c:v>16.622869999999999</c:v>
                </c:pt>
                <c:pt idx="19450">
                  <c:v>16.622160000000001</c:v>
                </c:pt>
                <c:pt idx="19451">
                  <c:v>16.6218</c:v>
                </c:pt>
                <c:pt idx="19452">
                  <c:v>16.622050000000002</c:v>
                </c:pt>
                <c:pt idx="19453">
                  <c:v>16.621189999999999</c:v>
                </c:pt>
                <c:pt idx="19454">
                  <c:v>16.62125</c:v>
                </c:pt>
                <c:pt idx="19455">
                  <c:v>16.619769999999999</c:v>
                </c:pt>
                <c:pt idx="19456">
                  <c:v>16.619299999999999</c:v>
                </c:pt>
                <c:pt idx="19457">
                  <c:v>16.61909</c:v>
                </c:pt>
                <c:pt idx="19458">
                  <c:v>16.618279999999999</c:v>
                </c:pt>
                <c:pt idx="19459">
                  <c:v>16.618069999999999</c:v>
                </c:pt>
                <c:pt idx="19460">
                  <c:v>16.61778</c:v>
                </c:pt>
                <c:pt idx="19461">
                  <c:v>16.617149999999999</c:v>
                </c:pt>
                <c:pt idx="19462">
                  <c:v>16.616759999999999</c:v>
                </c:pt>
                <c:pt idx="19463">
                  <c:v>16.615500000000001</c:v>
                </c:pt>
                <c:pt idx="19464">
                  <c:v>16.614139999999999</c:v>
                </c:pt>
                <c:pt idx="19465">
                  <c:v>16.61542</c:v>
                </c:pt>
                <c:pt idx="19466">
                  <c:v>16.614920000000001</c:v>
                </c:pt>
                <c:pt idx="19467">
                  <c:v>16.613810000000001</c:v>
                </c:pt>
                <c:pt idx="19468">
                  <c:v>16.61148</c:v>
                </c:pt>
                <c:pt idx="19469">
                  <c:v>16.611000000000001</c:v>
                </c:pt>
                <c:pt idx="19470">
                  <c:v>16.61026</c:v>
                </c:pt>
                <c:pt idx="19471">
                  <c:v>16.609739999999999</c:v>
                </c:pt>
                <c:pt idx="19472">
                  <c:v>16.608519999999999</c:v>
                </c:pt>
                <c:pt idx="19473">
                  <c:v>16.60868</c:v>
                </c:pt>
                <c:pt idx="19474">
                  <c:v>16.608360000000001</c:v>
                </c:pt>
                <c:pt idx="19475">
                  <c:v>16.608059999999998</c:v>
                </c:pt>
                <c:pt idx="19476">
                  <c:v>16.606850000000001</c:v>
                </c:pt>
                <c:pt idx="19477">
                  <c:v>16.60539</c:v>
                </c:pt>
                <c:pt idx="19478">
                  <c:v>16.603739999999998</c:v>
                </c:pt>
                <c:pt idx="19479">
                  <c:v>16.6021</c:v>
                </c:pt>
                <c:pt idx="19480">
                  <c:v>16.6004</c:v>
                </c:pt>
                <c:pt idx="19481">
                  <c:v>16.599080000000001</c:v>
                </c:pt>
                <c:pt idx="19482">
                  <c:v>16.59779</c:v>
                </c:pt>
                <c:pt idx="19483">
                  <c:v>16.597549999999998</c:v>
                </c:pt>
                <c:pt idx="19484">
                  <c:v>16.596489999999999</c:v>
                </c:pt>
                <c:pt idx="19485">
                  <c:v>16.59468</c:v>
                </c:pt>
                <c:pt idx="19486">
                  <c:v>16.5929</c:v>
                </c:pt>
                <c:pt idx="19487">
                  <c:v>16.591380000000001</c:v>
                </c:pt>
                <c:pt idx="19488">
                  <c:v>16.590479999999999</c:v>
                </c:pt>
                <c:pt idx="19489">
                  <c:v>16.589839999999999</c:v>
                </c:pt>
                <c:pt idx="19490">
                  <c:v>16.587520000000001</c:v>
                </c:pt>
                <c:pt idx="19491">
                  <c:v>16.58642</c:v>
                </c:pt>
                <c:pt idx="19492">
                  <c:v>16.58595</c:v>
                </c:pt>
                <c:pt idx="19493">
                  <c:v>16.584790000000002</c:v>
                </c:pt>
                <c:pt idx="19494">
                  <c:v>16.5837</c:v>
                </c:pt>
                <c:pt idx="19495">
                  <c:v>16.582360000000001</c:v>
                </c:pt>
                <c:pt idx="19496">
                  <c:v>16.580690000000001</c:v>
                </c:pt>
                <c:pt idx="19497">
                  <c:v>16.579419999999999</c:v>
                </c:pt>
                <c:pt idx="19498">
                  <c:v>16.577999999999999</c:v>
                </c:pt>
                <c:pt idx="19499">
                  <c:v>16.575579999999999</c:v>
                </c:pt>
                <c:pt idx="19500">
                  <c:v>16.573930000000001</c:v>
                </c:pt>
                <c:pt idx="19501">
                  <c:v>16.57246</c:v>
                </c:pt>
                <c:pt idx="19502">
                  <c:v>16.570779999999999</c:v>
                </c:pt>
                <c:pt idx="19503">
                  <c:v>16.569949999999999</c:v>
                </c:pt>
                <c:pt idx="19504">
                  <c:v>16.56935</c:v>
                </c:pt>
                <c:pt idx="19505">
                  <c:v>16.56859</c:v>
                </c:pt>
                <c:pt idx="19506">
                  <c:v>16.566939999999999</c:v>
                </c:pt>
                <c:pt idx="19507">
                  <c:v>16.565390000000001</c:v>
                </c:pt>
                <c:pt idx="19508">
                  <c:v>16.564730000000001</c:v>
                </c:pt>
                <c:pt idx="19509">
                  <c:v>16.563379999999999</c:v>
                </c:pt>
                <c:pt idx="19510">
                  <c:v>16.562139999999999</c:v>
                </c:pt>
                <c:pt idx="19511">
                  <c:v>16.560890000000001</c:v>
                </c:pt>
                <c:pt idx="19512">
                  <c:v>16.559999999999999</c:v>
                </c:pt>
                <c:pt idx="19513">
                  <c:v>16.558579999999999</c:v>
                </c:pt>
                <c:pt idx="19514">
                  <c:v>16.557860000000002</c:v>
                </c:pt>
                <c:pt idx="19515">
                  <c:v>16.555900000000001</c:v>
                </c:pt>
                <c:pt idx="19516">
                  <c:v>16.553940000000001</c:v>
                </c:pt>
                <c:pt idx="19517">
                  <c:v>16.551850000000002</c:v>
                </c:pt>
                <c:pt idx="19518">
                  <c:v>16.55</c:v>
                </c:pt>
                <c:pt idx="19519">
                  <c:v>16.549499999999998</c:v>
                </c:pt>
                <c:pt idx="19520">
                  <c:v>16.54834</c:v>
                </c:pt>
                <c:pt idx="19521">
                  <c:v>16.547360000000001</c:v>
                </c:pt>
                <c:pt idx="19522">
                  <c:v>16.546690000000002</c:v>
                </c:pt>
                <c:pt idx="19523">
                  <c:v>16.54466</c:v>
                </c:pt>
                <c:pt idx="19524">
                  <c:v>16.542120000000001</c:v>
                </c:pt>
                <c:pt idx="19525">
                  <c:v>16.539300000000001</c:v>
                </c:pt>
                <c:pt idx="19526">
                  <c:v>16.537389999999998</c:v>
                </c:pt>
                <c:pt idx="19527">
                  <c:v>16.53584</c:v>
                </c:pt>
                <c:pt idx="19528">
                  <c:v>16.534289999999999</c:v>
                </c:pt>
                <c:pt idx="19529">
                  <c:v>16.532879999999999</c:v>
                </c:pt>
                <c:pt idx="19530">
                  <c:v>16.53238</c:v>
                </c:pt>
                <c:pt idx="19531">
                  <c:v>16.531389999999998</c:v>
                </c:pt>
                <c:pt idx="19532">
                  <c:v>16.531330000000001</c:v>
                </c:pt>
                <c:pt idx="19533">
                  <c:v>16.528310000000001</c:v>
                </c:pt>
                <c:pt idx="19534">
                  <c:v>16.527450000000002</c:v>
                </c:pt>
                <c:pt idx="19535">
                  <c:v>16.526340000000001</c:v>
                </c:pt>
                <c:pt idx="19536">
                  <c:v>16.525010000000002</c:v>
                </c:pt>
                <c:pt idx="19537">
                  <c:v>16.524360000000001</c:v>
                </c:pt>
                <c:pt idx="19538">
                  <c:v>16.523129999999998</c:v>
                </c:pt>
                <c:pt idx="19539">
                  <c:v>16.521280000000001</c:v>
                </c:pt>
                <c:pt idx="19540">
                  <c:v>16.52018</c:v>
                </c:pt>
                <c:pt idx="19541">
                  <c:v>16.518840000000001</c:v>
                </c:pt>
                <c:pt idx="19542">
                  <c:v>16.518080000000001</c:v>
                </c:pt>
                <c:pt idx="19543">
                  <c:v>16.51728</c:v>
                </c:pt>
                <c:pt idx="19544">
                  <c:v>16.51586</c:v>
                </c:pt>
                <c:pt idx="19545">
                  <c:v>16.514869999999998</c:v>
                </c:pt>
                <c:pt idx="19546">
                  <c:v>16.514140000000001</c:v>
                </c:pt>
                <c:pt idx="19547">
                  <c:v>16.512889999999999</c:v>
                </c:pt>
                <c:pt idx="19548">
                  <c:v>16.511990000000001</c:v>
                </c:pt>
                <c:pt idx="19549">
                  <c:v>16.51183</c:v>
                </c:pt>
                <c:pt idx="19550">
                  <c:v>16.51126</c:v>
                </c:pt>
                <c:pt idx="19551">
                  <c:v>16.51088</c:v>
                </c:pt>
                <c:pt idx="19552">
                  <c:v>16.511009999999999</c:v>
                </c:pt>
                <c:pt idx="19553">
                  <c:v>16.510459999999998</c:v>
                </c:pt>
                <c:pt idx="19554">
                  <c:v>16.509609999999999</c:v>
                </c:pt>
                <c:pt idx="19555">
                  <c:v>16.508990000000001</c:v>
                </c:pt>
                <c:pt idx="19556">
                  <c:v>16.50826</c:v>
                </c:pt>
                <c:pt idx="19557">
                  <c:v>16.507760000000001</c:v>
                </c:pt>
                <c:pt idx="19558">
                  <c:v>16.50761</c:v>
                </c:pt>
                <c:pt idx="19559">
                  <c:v>16.506869999999999</c:v>
                </c:pt>
                <c:pt idx="19560">
                  <c:v>16.506</c:v>
                </c:pt>
                <c:pt idx="19561">
                  <c:v>16.505330000000001</c:v>
                </c:pt>
                <c:pt idx="19562">
                  <c:v>16.504180000000002</c:v>
                </c:pt>
                <c:pt idx="19563">
                  <c:v>16.50329</c:v>
                </c:pt>
                <c:pt idx="19564">
                  <c:v>16.50196</c:v>
                </c:pt>
                <c:pt idx="19565">
                  <c:v>16.500910000000001</c:v>
                </c:pt>
                <c:pt idx="19566">
                  <c:v>16.50055</c:v>
                </c:pt>
                <c:pt idx="19567">
                  <c:v>16.50057</c:v>
                </c:pt>
                <c:pt idx="19568">
                  <c:v>16.500419999999998</c:v>
                </c:pt>
                <c:pt idx="19569">
                  <c:v>16.499210000000001</c:v>
                </c:pt>
                <c:pt idx="19570">
                  <c:v>16.497879999999999</c:v>
                </c:pt>
                <c:pt idx="19571">
                  <c:v>16.496729999999999</c:v>
                </c:pt>
                <c:pt idx="19572">
                  <c:v>16.49578</c:v>
                </c:pt>
                <c:pt idx="19573">
                  <c:v>16.495339999999999</c:v>
                </c:pt>
                <c:pt idx="19574">
                  <c:v>16.49465</c:v>
                </c:pt>
                <c:pt idx="19575">
                  <c:v>16.4941</c:v>
                </c:pt>
                <c:pt idx="19576">
                  <c:v>16.493790000000001</c:v>
                </c:pt>
                <c:pt idx="19577">
                  <c:v>16.493480000000002</c:v>
                </c:pt>
                <c:pt idx="19578">
                  <c:v>16.49288</c:v>
                </c:pt>
                <c:pt idx="19579">
                  <c:v>16.492740000000001</c:v>
                </c:pt>
                <c:pt idx="19580">
                  <c:v>16.492100000000001</c:v>
                </c:pt>
                <c:pt idx="19581">
                  <c:v>16.491579999999999</c:v>
                </c:pt>
                <c:pt idx="19582">
                  <c:v>16.490880000000001</c:v>
                </c:pt>
                <c:pt idx="19583">
                  <c:v>16.491589999999999</c:v>
                </c:pt>
                <c:pt idx="19584">
                  <c:v>16.491330000000001</c:v>
                </c:pt>
                <c:pt idx="19585">
                  <c:v>16.490200000000002</c:v>
                </c:pt>
                <c:pt idx="19586">
                  <c:v>16.48939</c:v>
                </c:pt>
                <c:pt idx="19587">
                  <c:v>16.488520000000001</c:v>
                </c:pt>
                <c:pt idx="19588">
                  <c:v>16.487839999999998</c:v>
                </c:pt>
                <c:pt idx="19589">
                  <c:v>16.487279999999998</c:v>
                </c:pt>
                <c:pt idx="19590">
                  <c:v>16.486920000000001</c:v>
                </c:pt>
                <c:pt idx="19591">
                  <c:v>16.486350000000002</c:v>
                </c:pt>
                <c:pt idx="19592">
                  <c:v>16.484850000000002</c:v>
                </c:pt>
                <c:pt idx="19593">
                  <c:v>16.483139999999999</c:v>
                </c:pt>
                <c:pt idx="19594">
                  <c:v>16.48236</c:v>
                </c:pt>
                <c:pt idx="19595">
                  <c:v>16.482469999999999</c:v>
                </c:pt>
                <c:pt idx="19596">
                  <c:v>16.481739999999999</c:v>
                </c:pt>
                <c:pt idx="19597">
                  <c:v>16.481680000000001</c:v>
                </c:pt>
                <c:pt idx="19598">
                  <c:v>16.481169999999999</c:v>
                </c:pt>
                <c:pt idx="19599">
                  <c:v>16.48039</c:v>
                </c:pt>
                <c:pt idx="19600">
                  <c:v>16.479949999999999</c:v>
                </c:pt>
                <c:pt idx="19601">
                  <c:v>16.478819999999999</c:v>
                </c:pt>
                <c:pt idx="19602">
                  <c:v>16.47766</c:v>
                </c:pt>
                <c:pt idx="19603">
                  <c:v>16.476559999999999</c:v>
                </c:pt>
                <c:pt idx="19604">
                  <c:v>16.475079999999998</c:v>
                </c:pt>
                <c:pt idx="19605">
                  <c:v>16.47428</c:v>
                </c:pt>
                <c:pt idx="19606">
                  <c:v>16.473710000000001</c:v>
                </c:pt>
                <c:pt idx="19607">
                  <c:v>16.472270000000002</c:v>
                </c:pt>
                <c:pt idx="19608">
                  <c:v>16.470040000000001</c:v>
                </c:pt>
                <c:pt idx="19609">
                  <c:v>16.468640000000001</c:v>
                </c:pt>
                <c:pt idx="19610">
                  <c:v>16.467410000000001</c:v>
                </c:pt>
                <c:pt idx="19611">
                  <c:v>16.46641</c:v>
                </c:pt>
                <c:pt idx="19612">
                  <c:v>16.46556</c:v>
                </c:pt>
                <c:pt idx="19613">
                  <c:v>16.464320000000001</c:v>
                </c:pt>
                <c:pt idx="19614">
                  <c:v>16.463200000000001</c:v>
                </c:pt>
                <c:pt idx="19615">
                  <c:v>16.46218</c:v>
                </c:pt>
                <c:pt idx="19616">
                  <c:v>16.460889999999999</c:v>
                </c:pt>
                <c:pt idx="19617">
                  <c:v>16.459569999999999</c:v>
                </c:pt>
                <c:pt idx="19618">
                  <c:v>16.458320000000001</c:v>
                </c:pt>
                <c:pt idx="19619">
                  <c:v>16.45778</c:v>
                </c:pt>
                <c:pt idx="19620">
                  <c:v>16.457640000000001</c:v>
                </c:pt>
                <c:pt idx="19621">
                  <c:v>16.457339999999999</c:v>
                </c:pt>
                <c:pt idx="19622">
                  <c:v>16.45656</c:v>
                </c:pt>
                <c:pt idx="19623">
                  <c:v>16.455210000000001</c:v>
                </c:pt>
                <c:pt idx="19624">
                  <c:v>16.45384</c:v>
                </c:pt>
                <c:pt idx="19625">
                  <c:v>16.452570000000001</c:v>
                </c:pt>
                <c:pt idx="19626">
                  <c:v>16.451219999999999</c:v>
                </c:pt>
                <c:pt idx="19627">
                  <c:v>16.450379999999999</c:v>
                </c:pt>
                <c:pt idx="19628">
                  <c:v>16.449470000000002</c:v>
                </c:pt>
                <c:pt idx="19629">
                  <c:v>16.448090000000001</c:v>
                </c:pt>
                <c:pt idx="19630">
                  <c:v>16.446709999999999</c:v>
                </c:pt>
                <c:pt idx="19631">
                  <c:v>16.445229999999999</c:v>
                </c:pt>
                <c:pt idx="19632">
                  <c:v>16.44397</c:v>
                </c:pt>
                <c:pt idx="19633">
                  <c:v>16.44257</c:v>
                </c:pt>
                <c:pt idx="19634">
                  <c:v>16.440819999999999</c:v>
                </c:pt>
                <c:pt idx="19635">
                  <c:v>16.43965</c:v>
                </c:pt>
                <c:pt idx="19636">
                  <c:v>16.43863</c:v>
                </c:pt>
                <c:pt idx="19637">
                  <c:v>16.436789999999998</c:v>
                </c:pt>
                <c:pt idx="19638">
                  <c:v>16.434830000000002</c:v>
                </c:pt>
                <c:pt idx="19639">
                  <c:v>16.43374</c:v>
                </c:pt>
                <c:pt idx="19640">
                  <c:v>16.43328</c:v>
                </c:pt>
                <c:pt idx="19641">
                  <c:v>16.432040000000001</c:v>
                </c:pt>
                <c:pt idx="19642">
                  <c:v>16.430499999999999</c:v>
                </c:pt>
                <c:pt idx="19643">
                  <c:v>16.430209999999999</c:v>
                </c:pt>
                <c:pt idx="19644">
                  <c:v>16.429549999999999</c:v>
                </c:pt>
                <c:pt idx="19645">
                  <c:v>16.42765</c:v>
                </c:pt>
                <c:pt idx="19646">
                  <c:v>16.425850000000001</c:v>
                </c:pt>
                <c:pt idx="19647">
                  <c:v>16.423739999999999</c:v>
                </c:pt>
                <c:pt idx="19648">
                  <c:v>16.42193</c:v>
                </c:pt>
                <c:pt idx="19649">
                  <c:v>16.421279999999999</c:v>
                </c:pt>
                <c:pt idx="19650">
                  <c:v>16.42061</c:v>
                </c:pt>
                <c:pt idx="19651">
                  <c:v>16.419930000000001</c:v>
                </c:pt>
                <c:pt idx="19652">
                  <c:v>16.418780000000002</c:v>
                </c:pt>
                <c:pt idx="19653">
                  <c:v>16.41808</c:v>
                </c:pt>
                <c:pt idx="19654">
                  <c:v>16.416869999999999</c:v>
                </c:pt>
                <c:pt idx="19655">
                  <c:v>16.4147</c:v>
                </c:pt>
                <c:pt idx="19656">
                  <c:v>16.413419999999999</c:v>
                </c:pt>
                <c:pt idx="19657">
                  <c:v>16.412800000000001</c:v>
                </c:pt>
                <c:pt idx="19658">
                  <c:v>16.411719999999999</c:v>
                </c:pt>
                <c:pt idx="19659">
                  <c:v>16.410530000000001</c:v>
                </c:pt>
                <c:pt idx="19660">
                  <c:v>16.40981</c:v>
                </c:pt>
                <c:pt idx="19661">
                  <c:v>16.4085</c:v>
                </c:pt>
                <c:pt idx="19662">
                  <c:v>16.40709</c:v>
                </c:pt>
                <c:pt idx="19663">
                  <c:v>16.406469999999999</c:v>
                </c:pt>
                <c:pt idx="19664">
                  <c:v>16.40597</c:v>
                </c:pt>
                <c:pt idx="19665">
                  <c:v>16.405259999999998</c:v>
                </c:pt>
                <c:pt idx="19666">
                  <c:v>16.404720000000001</c:v>
                </c:pt>
                <c:pt idx="19667">
                  <c:v>16.40391</c:v>
                </c:pt>
                <c:pt idx="19668">
                  <c:v>16.402940000000001</c:v>
                </c:pt>
                <c:pt idx="19669">
                  <c:v>16.401859999999999</c:v>
                </c:pt>
                <c:pt idx="19670">
                  <c:v>16.399889999999999</c:v>
                </c:pt>
                <c:pt idx="19671">
                  <c:v>16.39808</c:v>
                </c:pt>
                <c:pt idx="19672">
                  <c:v>16.396879999999999</c:v>
                </c:pt>
                <c:pt idx="19673">
                  <c:v>16.39592</c:v>
                </c:pt>
                <c:pt idx="19674">
                  <c:v>16.39509</c:v>
                </c:pt>
                <c:pt idx="19675">
                  <c:v>16.39472</c:v>
                </c:pt>
                <c:pt idx="19676">
                  <c:v>16.394490000000001</c:v>
                </c:pt>
                <c:pt idx="19677">
                  <c:v>16.39292</c:v>
                </c:pt>
                <c:pt idx="19678">
                  <c:v>16.39115</c:v>
                </c:pt>
                <c:pt idx="19679">
                  <c:v>16.39059</c:v>
                </c:pt>
                <c:pt idx="19680">
                  <c:v>16.390470000000001</c:v>
                </c:pt>
                <c:pt idx="19681">
                  <c:v>16.390250000000002</c:v>
                </c:pt>
                <c:pt idx="19682">
                  <c:v>16.389859999999999</c:v>
                </c:pt>
                <c:pt idx="19683">
                  <c:v>16.38843</c:v>
                </c:pt>
                <c:pt idx="19684">
                  <c:v>16.38795</c:v>
                </c:pt>
                <c:pt idx="19685">
                  <c:v>16.387689999999999</c:v>
                </c:pt>
                <c:pt idx="19686">
                  <c:v>16.387129999999999</c:v>
                </c:pt>
                <c:pt idx="19687">
                  <c:v>16.386980000000001</c:v>
                </c:pt>
                <c:pt idx="19688">
                  <c:v>16.386849999999999</c:v>
                </c:pt>
                <c:pt idx="19689">
                  <c:v>16.38569</c:v>
                </c:pt>
                <c:pt idx="19690">
                  <c:v>16.38429</c:v>
                </c:pt>
                <c:pt idx="19691">
                  <c:v>16.382930000000002</c:v>
                </c:pt>
                <c:pt idx="19692">
                  <c:v>16.381810000000002</c:v>
                </c:pt>
                <c:pt idx="19693">
                  <c:v>16.380410000000001</c:v>
                </c:pt>
                <c:pt idx="19694">
                  <c:v>16.379539999999999</c:v>
                </c:pt>
                <c:pt idx="19695">
                  <c:v>16.379390000000001</c:v>
                </c:pt>
                <c:pt idx="19696">
                  <c:v>16.378219999999999</c:v>
                </c:pt>
                <c:pt idx="19697">
                  <c:v>16.37771</c:v>
                </c:pt>
                <c:pt idx="19698">
                  <c:v>16.376650000000001</c:v>
                </c:pt>
                <c:pt idx="19699">
                  <c:v>16.374559999999999</c:v>
                </c:pt>
                <c:pt idx="19700">
                  <c:v>16.373190000000001</c:v>
                </c:pt>
                <c:pt idx="19701">
                  <c:v>16.371860000000002</c:v>
                </c:pt>
                <c:pt idx="19702">
                  <c:v>16.370470000000001</c:v>
                </c:pt>
                <c:pt idx="19703">
                  <c:v>16.36917</c:v>
                </c:pt>
                <c:pt idx="19704">
                  <c:v>16.368549999999999</c:v>
                </c:pt>
                <c:pt idx="19705">
                  <c:v>16.36872</c:v>
                </c:pt>
                <c:pt idx="19706">
                  <c:v>16.367979999999999</c:v>
                </c:pt>
                <c:pt idx="19707">
                  <c:v>16.366420000000002</c:v>
                </c:pt>
                <c:pt idx="19708">
                  <c:v>16.365490000000001</c:v>
                </c:pt>
                <c:pt idx="19709">
                  <c:v>16.36496</c:v>
                </c:pt>
                <c:pt idx="19710">
                  <c:v>16.364699999999999</c:v>
                </c:pt>
                <c:pt idx="19711">
                  <c:v>16.36468</c:v>
                </c:pt>
                <c:pt idx="19712">
                  <c:v>16.364570000000001</c:v>
                </c:pt>
                <c:pt idx="19713">
                  <c:v>16.36469</c:v>
                </c:pt>
                <c:pt idx="19714">
                  <c:v>16.364370000000001</c:v>
                </c:pt>
                <c:pt idx="19715">
                  <c:v>16.364419999999999</c:v>
                </c:pt>
                <c:pt idx="19716">
                  <c:v>16.363900000000001</c:v>
                </c:pt>
                <c:pt idx="19717">
                  <c:v>16.36356</c:v>
                </c:pt>
                <c:pt idx="19718">
                  <c:v>16.36383</c:v>
                </c:pt>
                <c:pt idx="19719">
                  <c:v>16.363009999999999</c:v>
                </c:pt>
                <c:pt idx="19720">
                  <c:v>16.362220000000001</c:v>
                </c:pt>
                <c:pt idx="19721">
                  <c:v>16.361160000000002</c:v>
                </c:pt>
                <c:pt idx="19722">
                  <c:v>16.360019999999999</c:v>
                </c:pt>
                <c:pt idx="19723">
                  <c:v>16.359459999999999</c:v>
                </c:pt>
                <c:pt idx="19724">
                  <c:v>16.35895</c:v>
                </c:pt>
                <c:pt idx="19725">
                  <c:v>16.358029999999999</c:v>
                </c:pt>
                <c:pt idx="19726">
                  <c:v>16.357189999999999</c:v>
                </c:pt>
                <c:pt idx="19727">
                  <c:v>16.357679999999998</c:v>
                </c:pt>
                <c:pt idx="19728">
                  <c:v>16.35755</c:v>
                </c:pt>
                <c:pt idx="19729">
                  <c:v>16.357289999999999</c:v>
                </c:pt>
                <c:pt idx="19730">
                  <c:v>16.35615</c:v>
                </c:pt>
                <c:pt idx="19731">
                  <c:v>16.354700000000001</c:v>
                </c:pt>
                <c:pt idx="19732">
                  <c:v>16.353100000000001</c:v>
                </c:pt>
                <c:pt idx="19733">
                  <c:v>16.352440000000001</c:v>
                </c:pt>
                <c:pt idx="19734">
                  <c:v>16.351859999999999</c:v>
                </c:pt>
                <c:pt idx="19735">
                  <c:v>16.3507</c:v>
                </c:pt>
                <c:pt idx="19736">
                  <c:v>16.350159999999999</c:v>
                </c:pt>
                <c:pt idx="19737">
                  <c:v>16.34948</c:v>
                </c:pt>
                <c:pt idx="19738">
                  <c:v>16.349229999999999</c:v>
                </c:pt>
                <c:pt idx="19739">
                  <c:v>16.34938</c:v>
                </c:pt>
                <c:pt idx="19740">
                  <c:v>16.35023</c:v>
                </c:pt>
                <c:pt idx="19741">
                  <c:v>16.349740000000001</c:v>
                </c:pt>
                <c:pt idx="19742">
                  <c:v>16.350439999999999</c:v>
                </c:pt>
                <c:pt idx="19743">
                  <c:v>16.35033</c:v>
                </c:pt>
                <c:pt idx="19744">
                  <c:v>16.349409999999999</c:v>
                </c:pt>
                <c:pt idx="19745">
                  <c:v>16.34873</c:v>
                </c:pt>
                <c:pt idx="19746">
                  <c:v>16.348089999999999</c:v>
                </c:pt>
                <c:pt idx="19747">
                  <c:v>16.346779999999999</c:v>
                </c:pt>
                <c:pt idx="19748">
                  <c:v>16.345960000000002</c:v>
                </c:pt>
                <c:pt idx="19749">
                  <c:v>16.346119999999999</c:v>
                </c:pt>
                <c:pt idx="19750">
                  <c:v>16.345759999999999</c:v>
                </c:pt>
                <c:pt idx="19751">
                  <c:v>16.344290000000001</c:v>
                </c:pt>
                <c:pt idx="19752">
                  <c:v>16.343260000000001</c:v>
                </c:pt>
                <c:pt idx="19753">
                  <c:v>16.34235</c:v>
                </c:pt>
                <c:pt idx="19754">
                  <c:v>16.340769999999999</c:v>
                </c:pt>
                <c:pt idx="19755">
                  <c:v>16.338799999999999</c:v>
                </c:pt>
                <c:pt idx="19756">
                  <c:v>16.33756</c:v>
                </c:pt>
                <c:pt idx="19757">
                  <c:v>16.336939999999998</c:v>
                </c:pt>
                <c:pt idx="19758">
                  <c:v>16.336069999999999</c:v>
                </c:pt>
                <c:pt idx="19759">
                  <c:v>16.335540000000002</c:v>
                </c:pt>
                <c:pt idx="19760">
                  <c:v>16.33501</c:v>
                </c:pt>
                <c:pt idx="19761">
                  <c:v>16.333310000000001</c:v>
                </c:pt>
                <c:pt idx="19762">
                  <c:v>16.332370000000001</c:v>
                </c:pt>
                <c:pt idx="19763">
                  <c:v>16.33108</c:v>
                </c:pt>
                <c:pt idx="19764">
                  <c:v>16.329280000000001</c:v>
                </c:pt>
                <c:pt idx="19765">
                  <c:v>16.328589999999998</c:v>
                </c:pt>
                <c:pt idx="19766">
                  <c:v>16.327310000000001</c:v>
                </c:pt>
                <c:pt idx="19767">
                  <c:v>16.325610000000001</c:v>
                </c:pt>
                <c:pt idx="19768">
                  <c:v>16.323899999999998</c:v>
                </c:pt>
                <c:pt idx="19769">
                  <c:v>16.323910000000001</c:v>
                </c:pt>
                <c:pt idx="19770">
                  <c:v>16.323989999999998</c:v>
                </c:pt>
                <c:pt idx="19771">
                  <c:v>16.32404</c:v>
                </c:pt>
                <c:pt idx="19772">
                  <c:v>16.323119999999999</c:v>
                </c:pt>
                <c:pt idx="19773">
                  <c:v>16.322109999999999</c:v>
                </c:pt>
                <c:pt idx="19774">
                  <c:v>16.321000000000002</c:v>
                </c:pt>
                <c:pt idx="19775">
                  <c:v>16.320489999999999</c:v>
                </c:pt>
                <c:pt idx="19776">
                  <c:v>16.320419999999999</c:v>
                </c:pt>
                <c:pt idx="19777">
                  <c:v>16.31973</c:v>
                </c:pt>
                <c:pt idx="19778">
                  <c:v>16.319990000000001</c:v>
                </c:pt>
                <c:pt idx="19779">
                  <c:v>16.319130000000001</c:v>
                </c:pt>
                <c:pt idx="19780">
                  <c:v>16.318390000000001</c:v>
                </c:pt>
                <c:pt idx="19781">
                  <c:v>16.317779999999999</c:v>
                </c:pt>
                <c:pt idx="19782">
                  <c:v>16.31672</c:v>
                </c:pt>
                <c:pt idx="19783">
                  <c:v>16.31598</c:v>
                </c:pt>
                <c:pt idx="19784">
                  <c:v>16.314720000000001</c:v>
                </c:pt>
                <c:pt idx="19785">
                  <c:v>16.314769999999999</c:v>
                </c:pt>
                <c:pt idx="19786">
                  <c:v>16.31427</c:v>
                </c:pt>
                <c:pt idx="19787">
                  <c:v>16.313749999999999</c:v>
                </c:pt>
                <c:pt idx="19788">
                  <c:v>16.312149999999999</c:v>
                </c:pt>
                <c:pt idx="19789">
                  <c:v>16.309920000000002</c:v>
                </c:pt>
                <c:pt idx="19790">
                  <c:v>16.306909999999998</c:v>
                </c:pt>
                <c:pt idx="19791">
                  <c:v>16.306190000000001</c:v>
                </c:pt>
                <c:pt idx="19792">
                  <c:v>16.305599999999998</c:v>
                </c:pt>
                <c:pt idx="19793">
                  <c:v>16.304210000000001</c:v>
                </c:pt>
                <c:pt idx="19794">
                  <c:v>16.30416</c:v>
                </c:pt>
                <c:pt idx="19795">
                  <c:v>16.302</c:v>
                </c:pt>
                <c:pt idx="19796">
                  <c:v>16.300039999999999</c:v>
                </c:pt>
                <c:pt idx="19797">
                  <c:v>16.298310000000001</c:v>
                </c:pt>
                <c:pt idx="19798">
                  <c:v>16.297940000000001</c:v>
                </c:pt>
                <c:pt idx="19799">
                  <c:v>16.298169999999999</c:v>
                </c:pt>
                <c:pt idx="19800">
                  <c:v>16.297000000000001</c:v>
                </c:pt>
                <c:pt idx="19801">
                  <c:v>16.296009999999999</c:v>
                </c:pt>
                <c:pt idx="19802">
                  <c:v>16.295169999999999</c:v>
                </c:pt>
                <c:pt idx="19803">
                  <c:v>16.294540000000001</c:v>
                </c:pt>
                <c:pt idx="19804">
                  <c:v>16.293869999999998</c:v>
                </c:pt>
                <c:pt idx="19805">
                  <c:v>16.293839999999999</c:v>
                </c:pt>
                <c:pt idx="19806">
                  <c:v>16.293320000000001</c:v>
                </c:pt>
                <c:pt idx="19807">
                  <c:v>16.292300000000001</c:v>
                </c:pt>
                <c:pt idx="19808">
                  <c:v>16.29148</c:v>
                </c:pt>
                <c:pt idx="19809">
                  <c:v>16.29027</c:v>
                </c:pt>
                <c:pt idx="19810">
                  <c:v>16.288399999999999</c:v>
                </c:pt>
                <c:pt idx="19811">
                  <c:v>16.287089999999999</c:v>
                </c:pt>
                <c:pt idx="19812">
                  <c:v>16.285080000000001</c:v>
                </c:pt>
                <c:pt idx="19813">
                  <c:v>16.283460000000002</c:v>
                </c:pt>
                <c:pt idx="19814">
                  <c:v>16.282820000000001</c:v>
                </c:pt>
                <c:pt idx="19815">
                  <c:v>16.280799999999999</c:v>
                </c:pt>
                <c:pt idx="19816">
                  <c:v>16.278739999999999</c:v>
                </c:pt>
                <c:pt idx="19817">
                  <c:v>16.278110000000002</c:v>
                </c:pt>
                <c:pt idx="19818">
                  <c:v>16.276949999999999</c:v>
                </c:pt>
                <c:pt idx="19819">
                  <c:v>16.27542</c:v>
                </c:pt>
                <c:pt idx="19820">
                  <c:v>16.27459</c:v>
                </c:pt>
                <c:pt idx="19821">
                  <c:v>16.272849999999998</c:v>
                </c:pt>
                <c:pt idx="19822">
                  <c:v>16.272490000000001</c:v>
                </c:pt>
                <c:pt idx="19823">
                  <c:v>16.270769999999999</c:v>
                </c:pt>
                <c:pt idx="19824">
                  <c:v>16.269749999999998</c:v>
                </c:pt>
                <c:pt idx="19825">
                  <c:v>16.268799999999999</c:v>
                </c:pt>
                <c:pt idx="19826">
                  <c:v>16.267240000000001</c:v>
                </c:pt>
                <c:pt idx="19827">
                  <c:v>16.26437</c:v>
                </c:pt>
                <c:pt idx="19828">
                  <c:v>16.26144</c:v>
                </c:pt>
                <c:pt idx="19829">
                  <c:v>16.259899999999998</c:v>
                </c:pt>
                <c:pt idx="19830">
                  <c:v>16.257390000000001</c:v>
                </c:pt>
                <c:pt idx="19831">
                  <c:v>16.256730000000001</c:v>
                </c:pt>
                <c:pt idx="19832">
                  <c:v>16.256309999999999</c:v>
                </c:pt>
                <c:pt idx="19833">
                  <c:v>16.25554</c:v>
                </c:pt>
                <c:pt idx="19834">
                  <c:v>16.25432</c:v>
                </c:pt>
                <c:pt idx="19835">
                  <c:v>16.253119999999999</c:v>
                </c:pt>
                <c:pt idx="19836">
                  <c:v>16.251429999999999</c:v>
                </c:pt>
                <c:pt idx="19837">
                  <c:v>16.250240000000002</c:v>
                </c:pt>
                <c:pt idx="19838">
                  <c:v>16.24897</c:v>
                </c:pt>
                <c:pt idx="19839">
                  <c:v>16.248740000000002</c:v>
                </c:pt>
                <c:pt idx="19840">
                  <c:v>16.249179999999999</c:v>
                </c:pt>
                <c:pt idx="19841">
                  <c:v>16.2484</c:v>
                </c:pt>
                <c:pt idx="19842">
                  <c:v>16.246590000000001</c:v>
                </c:pt>
                <c:pt idx="19843">
                  <c:v>16.24597</c:v>
                </c:pt>
                <c:pt idx="19844">
                  <c:v>16.244450000000001</c:v>
                </c:pt>
                <c:pt idx="19845">
                  <c:v>16.244669999999999</c:v>
                </c:pt>
                <c:pt idx="19846">
                  <c:v>16.245080000000002</c:v>
                </c:pt>
                <c:pt idx="19847">
                  <c:v>16.24549</c:v>
                </c:pt>
                <c:pt idx="19848">
                  <c:v>16.244910000000001</c:v>
                </c:pt>
                <c:pt idx="19849">
                  <c:v>16.242460000000001</c:v>
                </c:pt>
                <c:pt idx="19850">
                  <c:v>16.24174</c:v>
                </c:pt>
                <c:pt idx="19851">
                  <c:v>16.241199999999999</c:v>
                </c:pt>
                <c:pt idx="19852">
                  <c:v>16.24034</c:v>
                </c:pt>
                <c:pt idx="19853">
                  <c:v>16.2394</c:v>
                </c:pt>
                <c:pt idx="19854">
                  <c:v>16.238430000000001</c:v>
                </c:pt>
                <c:pt idx="19855">
                  <c:v>16.23761</c:v>
                </c:pt>
                <c:pt idx="19856">
                  <c:v>16.236550000000001</c:v>
                </c:pt>
                <c:pt idx="19857">
                  <c:v>16.235980000000001</c:v>
                </c:pt>
                <c:pt idx="19858">
                  <c:v>16.234649999999998</c:v>
                </c:pt>
                <c:pt idx="19859">
                  <c:v>16.23312</c:v>
                </c:pt>
                <c:pt idx="19860">
                  <c:v>16.232109999999999</c:v>
                </c:pt>
                <c:pt idx="19861">
                  <c:v>16.23133</c:v>
                </c:pt>
                <c:pt idx="19862">
                  <c:v>16.230789999999999</c:v>
                </c:pt>
                <c:pt idx="19863">
                  <c:v>16.22945</c:v>
                </c:pt>
                <c:pt idx="19864">
                  <c:v>16.227969999999999</c:v>
                </c:pt>
                <c:pt idx="19865">
                  <c:v>16.227170000000001</c:v>
                </c:pt>
                <c:pt idx="19866">
                  <c:v>16.227049999999998</c:v>
                </c:pt>
                <c:pt idx="19867">
                  <c:v>16.225729999999999</c:v>
                </c:pt>
                <c:pt idx="19868">
                  <c:v>16.22495</c:v>
                </c:pt>
                <c:pt idx="19869">
                  <c:v>16.224540000000001</c:v>
                </c:pt>
                <c:pt idx="19870">
                  <c:v>16.222740000000002</c:v>
                </c:pt>
                <c:pt idx="19871">
                  <c:v>16.221730000000001</c:v>
                </c:pt>
                <c:pt idx="19872">
                  <c:v>16.22043</c:v>
                </c:pt>
                <c:pt idx="19873">
                  <c:v>16.220009999999998</c:v>
                </c:pt>
                <c:pt idx="19874">
                  <c:v>16.219840000000001</c:v>
                </c:pt>
                <c:pt idx="19875">
                  <c:v>16.218920000000001</c:v>
                </c:pt>
                <c:pt idx="19876">
                  <c:v>16.217870000000001</c:v>
                </c:pt>
                <c:pt idx="19877">
                  <c:v>16.217569999999998</c:v>
                </c:pt>
                <c:pt idx="19878">
                  <c:v>16.217610000000001</c:v>
                </c:pt>
                <c:pt idx="19879">
                  <c:v>16.216899999999999</c:v>
                </c:pt>
                <c:pt idx="19880">
                  <c:v>16.216999999999999</c:v>
                </c:pt>
                <c:pt idx="19881">
                  <c:v>16.21651</c:v>
                </c:pt>
                <c:pt idx="19882">
                  <c:v>16.215720000000001</c:v>
                </c:pt>
                <c:pt idx="19883">
                  <c:v>16.214860000000002</c:v>
                </c:pt>
                <c:pt idx="19884">
                  <c:v>16.214030000000001</c:v>
                </c:pt>
                <c:pt idx="19885">
                  <c:v>16.213280000000001</c:v>
                </c:pt>
                <c:pt idx="19886">
                  <c:v>16.212720000000001</c:v>
                </c:pt>
                <c:pt idx="19887">
                  <c:v>16.212140000000002</c:v>
                </c:pt>
                <c:pt idx="19888">
                  <c:v>16.21142</c:v>
                </c:pt>
                <c:pt idx="19889">
                  <c:v>16.210339999999999</c:v>
                </c:pt>
                <c:pt idx="19890">
                  <c:v>16.207830000000001</c:v>
                </c:pt>
                <c:pt idx="19891">
                  <c:v>16.205719999999999</c:v>
                </c:pt>
                <c:pt idx="19892">
                  <c:v>16.204540000000001</c:v>
                </c:pt>
                <c:pt idx="19893">
                  <c:v>16.20335</c:v>
                </c:pt>
                <c:pt idx="19894">
                  <c:v>16.202349999999999</c:v>
                </c:pt>
                <c:pt idx="19895">
                  <c:v>16.201219999999999</c:v>
                </c:pt>
                <c:pt idx="19896">
                  <c:v>16.199639999999999</c:v>
                </c:pt>
                <c:pt idx="19897">
                  <c:v>16.198429999999998</c:v>
                </c:pt>
                <c:pt idx="19898">
                  <c:v>16.196960000000001</c:v>
                </c:pt>
                <c:pt idx="19899">
                  <c:v>16.19595</c:v>
                </c:pt>
                <c:pt idx="19900">
                  <c:v>16.195150000000002</c:v>
                </c:pt>
                <c:pt idx="19901">
                  <c:v>16.194009999999999</c:v>
                </c:pt>
                <c:pt idx="19902">
                  <c:v>16.19397</c:v>
                </c:pt>
                <c:pt idx="19903">
                  <c:v>16.193370000000002</c:v>
                </c:pt>
                <c:pt idx="19904">
                  <c:v>16.192720000000001</c:v>
                </c:pt>
                <c:pt idx="19905">
                  <c:v>16.191310000000001</c:v>
                </c:pt>
                <c:pt idx="19906">
                  <c:v>16.189679999999999</c:v>
                </c:pt>
                <c:pt idx="19907">
                  <c:v>16.188960000000002</c:v>
                </c:pt>
                <c:pt idx="19908">
                  <c:v>16.18845</c:v>
                </c:pt>
                <c:pt idx="19909">
                  <c:v>16.18817</c:v>
                </c:pt>
                <c:pt idx="19910">
                  <c:v>16.187290000000001</c:v>
                </c:pt>
                <c:pt idx="19911">
                  <c:v>16.18629</c:v>
                </c:pt>
                <c:pt idx="19912">
                  <c:v>16.18554</c:v>
                </c:pt>
                <c:pt idx="19913">
                  <c:v>16.184930000000001</c:v>
                </c:pt>
                <c:pt idx="19914">
                  <c:v>16.184229999999999</c:v>
                </c:pt>
                <c:pt idx="19915">
                  <c:v>16.183420000000002</c:v>
                </c:pt>
                <c:pt idx="19916">
                  <c:v>16.18167</c:v>
                </c:pt>
                <c:pt idx="19917">
                  <c:v>16.18112</c:v>
                </c:pt>
                <c:pt idx="19918">
                  <c:v>16.179960000000001</c:v>
                </c:pt>
                <c:pt idx="19919">
                  <c:v>16.17848</c:v>
                </c:pt>
                <c:pt idx="19920">
                  <c:v>16.17802</c:v>
                </c:pt>
                <c:pt idx="19921">
                  <c:v>16.176939999999998</c:v>
                </c:pt>
                <c:pt idx="19922">
                  <c:v>16.17577</c:v>
                </c:pt>
                <c:pt idx="19923">
                  <c:v>16.175059999999998</c:v>
                </c:pt>
                <c:pt idx="19924">
                  <c:v>16.174340000000001</c:v>
                </c:pt>
                <c:pt idx="19925">
                  <c:v>16.173539999999999</c:v>
                </c:pt>
                <c:pt idx="19926">
                  <c:v>16.17295</c:v>
                </c:pt>
                <c:pt idx="19927">
                  <c:v>16.1723</c:v>
                </c:pt>
                <c:pt idx="19928">
                  <c:v>16.171880000000002</c:v>
                </c:pt>
                <c:pt idx="19929">
                  <c:v>16.171220000000002</c:v>
                </c:pt>
                <c:pt idx="19930">
                  <c:v>16.169779999999999</c:v>
                </c:pt>
                <c:pt idx="19931">
                  <c:v>16.168150000000001</c:v>
                </c:pt>
                <c:pt idx="19932">
                  <c:v>16.16639</c:v>
                </c:pt>
                <c:pt idx="19933">
                  <c:v>16.1645</c:v>
                </c:pt>
                <c:pt idx="19934">
                  <c:v>16.163550000000001</c:v>
                </c:pt>
                <c:pt idx="19935">
                  <c:v>16.162120000000002</c:v>
                </c:pt>
                <c:pt idx="19936">
                  <c:v>16.160679999999999</c:v>
                </c:pt>
                <c:pt idx="19937">
                  <c:v>16.159410000000001</c:v>
                </c:pt>
                <c:pt idx="19938">
                  <c:v>16.15813</c:v>
                </c:pt>
                <c:pt idx="19939">
                  <c:v>16.15765</c:v>
                </c:pt>
                <c:pt idx="19940">
                  <c:v>16.157250000000001</c:v>
                </c:pt>
                <c:pt idx="19941">
                  <c:v>16.156890000000001</c:v>
                </c:pt>
                <c:pt idx="19942">
                  <c:v>16.156099999999999</c:v>
                </c:pt>
                <c:pt idx="19943">
                  <c:v>16.155339999999999</c:v>
                </c:pt>
                <c:pt idx="19944">
                  <c:v>16.15455</c:v>
                </c:pt>
                <c:pt idx="19945">
                  <c:v>16.15361</c:v>
                </c:pt>
                <c:pt idx="19946">
                  <c:v>16.152889999999999</c:v>
                </c:pt>
                <c:pt idx="19947">
                  <c:v>16.1525</c:v>
                </c:pt>
                <c:pt idx="19948">
                  <c:v>16.15221</c:v>
                </c:pt>
                <c:pt idx="19949">
                  <c:v>16.151679999999999</c:v>
                </c:pt>
                <c:pt idx="19950">
                  <c:v>16.150369999999999</c:v>
                </c:pt>
                <c:pt idx="19951">
                  <c:v>16.149190000000001</c:v>
                </c:pt>
                <c:pt idx="19952">
                  <c:v>16.14819</c:v>
                </c:pt>
                <c:pt idx="19953">
                  <c:v>16.147030000000001</c:v>
                </c:pt>
                <c:pt idx="19954">
                  <c:v>16.145669999999999</c:v>
                </c:pt>
                <c:pt idx="19955">
                  <c:v>16.144300000000001</c:v>
                </c:pt>
                <c:pt idx="19956">
                  <c:v>16.143260000000001</c:v>
                </c:pt>
                <c:pt idx="19957">
                  <c:v>16.141749999999998</c:v>
                </c:pt>
                <c:pt idx="19958">
                  <c:v>16.140720000000002</c:v>
                </c:pt>
                <c:pt idx="19959">
                  <c:v>16.140910000000002</c:v>
                </c:pt>
                <c:pt idx="19960">
                  <c:v>16.140930000000001</c:v>
                </c:pt>
                <c:pt idx="19961">
                  <c:v>16.140699999999999</c:v>
                </c:pt>
                <c:pt idx="19962">
                  <c:v>16.140319999999999</c:v>
                </c:pt>
                <c:pt idx="19963">
                  <c:v>16.14038</c:v>
                </c:pt>
                <c:pt idx="19964">
                  <c:v>16.140239999999999</c:v>
                </c:pt>
                <c:pt idx="19965">
                  <c:v>16.139119999999998</c:v>
                </c:pt>
                <c:pt idx="19966">
                  <c:v>16.13852</c:v>
                </c:pt>
                <c:pt idx="19967">
                  <c:v>16.1387</c:v>
                </c:pt>
                <c:pt idx="19968">
                  <c:v>16.138300000000001</c:v>
                </c:pt>
                <c:pt idx="19969">
                  <c:v>16.137969999999999</c:v>
                </c:pt>
                <c:pt idx="19970">
                  <c:v>16.136949999999999</c:v>
                </c:pt>
                <c:pt idx="19971">
                  <c:v>16.135490000000001</c:v>
                </c:pt>
                <c:pt idx="19972">
                  <c:v>16.134979999999999</c:v>
                </c:pt>
                <c:pt idx="19973">
                  <c:v>16.133959999999998</c:v>
                </c:pt>
                <c:pt idx="19974">
                  <c:v>16.132349999999999</c:v>
                </c:pt>
                <c:pt idx="19975">
                  <c:v>16.131209999999999</c:v>
                </c:pt>
                <c:pt idx="19976">
                  <c:v>16.130469999999999</c:v>
                </c:pt>
                <c:pt idx="19977">
                  <c:v>16.13008</c:v>
                </c:pt>
                <c:pt idx="19978">
                  <c:v>16.129280000000001</c:v>
                </c:pt>
                <c:pt idx="19979">
                  <c:v>16.128789999999999</c:v>
                </c:pt>
                <c:pt idx="19980">
                  <c:v>16.128530000000001</c:v>
                </c:pt>
                <c:pt idx="19981">
                  <c:v>16.127520000000001</c:v>
                </c:pt>
                <c:pt idx="19982">
                  <c:v>16.1266</c:v>
                </c:pt>
                <c:pt idx="19983">
                  <c:v>16.12574</c:v>
                </c:pt>
                <c:pt idx="19984">
                  <c:v>16.124600000000001</c:v>
                </c:pt>
                <c:pt idx="19985">
                  <c:v>16.123899999999999</c:v>
                </c:pt>
                <c:pt idx="19986">
                  <c:v>16.123760000000001</c:v>
                </c:pt>
                <c:pt idx="19987">
                  <c:v>16.124230000000001</c:v>
                </c:pt>
                <c:pt idx="19988">
                  <c:v>16.124469999999999</c:v>
                </c:pt>
                <c:pt idx="19989">
                  <c:v>16.123270000000002</c:v>
                </c:pt>
                <c:pt idx="19990">
                  <c:v>16.12304</c:v>
                </c:pt>
                <c:pt idx="19991">
                  <c:v>16.122820000000001</c:v>
                </c:pt>
                <c:pt idx="19992">
                  <c:v>16.121939999999999</c:v>
                </c:pt>
                <c:pt idx="19993">
                  <c:v>16.120989999999999</c:v>
                </c:pt>
                <c:pt idx="19994">
                  <c:v>16.11947</c:v>
                </c:pt>
                <c:pt idx="19995">
                  <c:v>16.118230000000001</c:v>
                </c:pt>
                <c:pt idx="19996">
                  <c:v>16.11768</c:v>
                </c:pt>
                <c:pt idx="19997">
                  <c:v>16.116160000000001</c:v>
                </c:pt>
                <c:pt idx="19998">
                  <c:v>16.114570000000001</c:v>
                </c:pt>
                <c:pt idx="19999">
                  <c:v>16.113140000000001</c:v>
                </c:pt>
                <c:pt idx="20000">
                  <c:v>16.112749999999998</c:v>
                </c:pt>
                <c:pt idx="20001">
                  <c:v>16.111609999999999</c:v>
                </c:pt>
                <c:pt idx="20002">
                  <c:v>16.110569999999999</c:v>
                </c:pt>
                <c:pt idx="20003">
                  <c:v>16.10914</c:v>
                </c:pt>
                <c:pt idx="20004">
                  <c:v>16.108460000000001</c:v>
                </c:pt>
                <c:pt idx="20005">
                  <c:v>16.108129999999999</c:v>
                </c:pt>
                <c:pt idx="20006">
                  <c:v>16.108039999999999</c:v>
                </c:pt>
                <c:pt idx="20007">
                  <c:v>16.107839999999999</c:v>
                </c:pt>
                <c:pt idx="20008">
                  <c:v>16.106649999999998</c:v>
                </c:pt>
                <c:pt idx="20009">
                  <c:v>16.104430000000001</c:v>
                </c:pt>
                <c:pt idx="20010">
                  <c:v>16.103300000000001</c:v>
                </c:pt>
                <c:pt idx="20011">
                  <c:v>16.102150000000002</c:v>
                </c:pt>
                <c:pt idx="20012">
                  <c:v>16.100919999999999</c:v>
                </c:pt>
                <c:pt idx="20013">
                  <c:v>16.099930000000001</c:v>
                </c:pt>
                <c:pt idx="20014">
                  <c:v>16.098459999999999</c:v>
                </c:pt>
                <c:pt idx="20015">
                  <c:v>16.09788</c:v>
                </c:pt>
                <c:pt idx="20016">
                  <c:v>16.097079999999998</c:v>
                </c:pt>
                <c:pt idx="20017">
                  <c:v>16.095649999999999</c:v>
                </c:pt>
                <c:pt idx="20018">
                  <c:v>16.09374</c:v>
                </c:pt>
                <c:pt idx="20019">
                  <c:v>16.092580000000002</c:v>
                </c:pt>
                <c:pt idx="20020">
                  <c:v>16.092569999999998</c:v>
                </c:pt>
                <c:pt idx="20021">
                  <c:v>16.093</c:v>
                </c:pt>
                <c:pt idx="20022">
                  <c:v>16.092770000000002</c:v>
                </c:pt>
                <c:pt idx="20023">
                  <c:v>16.092639999999999</c:v>
                </c:pt>
                <c:pt idx="20024">
                  <c:v>16.092320000000001</c:v>
                </c:pt>
                <c:pt idx="20025">
                  <c:v>16.092230000000001</c:v>
                </c:pt>
                <c:pt idx="20026">
                  <c:v>16.091830000000002</c:v>
                </c:pt>
                <c:pt idx="20027">
                  <c:v>16.09028</c:v>
                </c:pt>
                <c:pt idx="20028">
                  <c:v>16.08784</c:v>
                </c:pt>
                <c:pt idx="20029">
                  <c:v>16.086290000000002</c:v>
                </c:pt>
                <c:pt idx="20030">
                  <c:v>16.08577</c:v>
                </c:pt>
                <c:pt idx="20031">
                  <c:v>16.08512</c:v>
                </c:pt>
                <c:pt idx="20032">
                  <c:v>16.08409</c:v>
                </c:pt>
                <c:pt idx="20033">
                  <c:v>16.083410000000001</c:v>
                </c:pt>
                <c:pt idx="20034">
                  <c:v>16.082750000000001</c:v>
                </c:pt>
                <c:pt idx="20035">
                  <c:v>16.082319999999999</c:v>
                </c:pt>
                <c:pt idx="20036">
                  <c:v>16.08107</c:v>
                </c:pt>
                <c:pt idx="20037">
                  <c:v>16.078410000000002</c:v>
                </c:pt>
                <c:pt idx="20038">
                  <c:v>16.076039999999999</c:v>
                </c:pt>
                <c:pt idx="20039">
                  <c:v>16.075109999999999</c:v>
                </c:pt>
                <c:pt idx="20040">
                  <c:v>16.074059999999999</c:v>
                </c:pt>
                <c:pt idx="20041">
                  <c:v>16.07358</c:v>
                </c:pt>
                <c:pt idx="20042">
                  <c:v>16.07328</c:v>
                </c:pt>
                <c:pt idx="20043">
                  <c:v>16.073070000000001</c:v>
                </c:pt>
                <c:pt idx="20044">
                  <c:v>16.07281</c:v>
                </c:pt>
                <c:pt idx="20045">
                  <c:v>16.07244</c:v>
                </c:pt>
                <c:pt idx="20046">
                  <c:v>16.071919999999999</c:v>
                </c:pt>
                <c:pt idx="20047">
                  <c:v>16.0717</c:v>
                </c:pt>
                <c:pt idx="20048">
                  <c:v>16.07058</c:v>
                </c:pt>
                <c:pt idx="20049">
                  <c:v>16.069310000000002</c:v>
                </c:pt>
                <c:pt idx="20050">
                  <c:v>16.068059999999999</c:v>
                </c:pt>
                <c:pt idx="20051">
                  <c:v>16.067599999999999</c:v>
                </c:pt>
                <c:pt idx="20052">
                  <c:v>16.066849999999999</c:v>
                </c:pt>
                <c:pt idx="20053">
                  <c:v>16.065660000000001</c:v>
                </c:pt>
                <c:pt idx="20054">
                  <c:v>16.064900000000002</c:v>
                </c:pt>
                <c:pt idx="20055">
                  <c:v>16.063199999999998</c:v>
                </c:pt>
                <c:pt idx="20056">
                  <c:v>16.061389999999999</c:v>
                </c:pt>
                <c:pt idx="20057">
                  <c:v>16.060369999999999</c:v>
                </c:pt>
                <c:pt idx="20058">
                  <c:v>16.060210000000001</c:v>
                </c:pt>
                <c:pt idx="20059">
                  <c:v>16.060690000000001</c:v>
                </c:pt>
                <c:pt idx="20060">
                  <c:v>16.059239999999999</c:v>
                </c:pt>
                <c:pt idx="20061">
                  <c:v>16.058309999999999</c:v>
                </c:pt>
                <c:pt idx="20062">
                  <c:v>16.056360000000002</c:v>
                </c:pt>
                <c:pt idx="20063">
                  <c:v>16.054659999999998</c:v>
                </c:pt>
                <c:pt idx="20064">
                  <c:v>16.054300000000001</c:v>
                </c:pt>
                <c:pt idx="20065">
                  <c:v>16.052440000000001</c:v>
                </c:pt>
                <c:pt idx="20066">
                  <c:v>16.050879999999999</c:v>
                </c:pt>
                <c:pt idx="20067">
                  <c:v>16.050630000000002</c:v>
                </c:pt>
                <c:pt idx="20068">
                  <c:v>16.050940000000001</c:v>
                </c:pt>
                <c:pt idx="20069">
                  <c:v>16.049430000000001</c:v>
                </c:pt>
                <c:pt idx="20070">
                  <c:v>16.047560000000001</c:v>
                </c:pt>
                <c:pt idx="20071">
                  <c:v>16.04561</c:v>
                </c:pt>
                <c:pt idx="20072">
                  <c:v>16.044129999999999</c:v>
                </c:pt>
                <c:pt idx="20073">
                  <c:v>16.042300000000001</c:v>
                </c:pt>
                <c:pt idx="20074">
                  <c:v>16.041969999999999</c:v>
                </c:pt>
                <c:pt idx="20075">
                  <c:v>16.041119999999999</c:v>
                </c:pt>
                <c:pt idx="20076">
                  <c:v>16.039819999999999</c:v>
                </c:pt>
                <c:pt idx="20077">
                  <c:v>16.03885</c:v>
                </c:pt>
                <c:pt idx="20078">
                  <c:v>16.039010000000001</c:v>
                </c:pt>
                <c:pt idx="20079">
                  <c:v>16.038039999999999</c:v>
                </c:pt>
                <c:pt idx="20080">
                  <c:v>16.036259999999999</c:v>
                </c:pt>
                <c:pt idx="20081">
                  <c:v>16.034929999999999</c:v>
                </c:pt>
                <c:pt idx="20082">
                  <c:v>16.035309999999999</c:v>
                </c:pt>
                <c:pt idx="20083">
                  <c:v>16.034890000000001</c:v>
                </c:pt>
                <c:pt idx="20084">
                  <c:v>16.034520000000001</c:v>
                </c:pt>
                <c:pt idx="20085">
                  <c:v>16.03331</c:v>
                </c:pt>
                <c:pt idx="20086">
                  <c:v>16.032170000000001</c:v>
                </c:pt>
                <c:pt idx="20087">
                  <c:v>16.03124</c:v>
                </c:pt>
                <c:pt idx="20088">
                  <c:v>16.03125</c:v>
                </c:pt>
                <c:pt idx="20089">
                  <c:v>16.030950000000001</c:v>
                </c:pt>
                <c:pt idx="20090">
                  <c:v>16.0305</c:v>
                </c:pt>
                <c:pt idx="20091">
                  <c:v>16.029699999999998</c:v>
                </c:pt>
                <c:pt idx="20092">
                  <c:v>16.027930000000001</c:v>
                </c:pt>
                <c:pt idx="20093">
                  <c:v>16.026949999999999</c:v>
                </c:pt>
                <c:pt idx="20094">
                  <c:v>16.0258</c:v>
                </c:pt>
                <c:pt idx="20095">
                  <c:v>16.024640000000002</c:v>
                </c:pt>
                <c:pt idx="20096">
                  <c:v>16.02309</c:v>
                </c:pt>
                <c:pt idx="20097">
                  <c:v>16.02102</c:v>
                </c:pt>
                <c:pt idx="20098">
                  <c:v>16.020109999999999</c:v>
                </c:pt>
                <c:pt idx="20099">
                  <c:v>16.019559999999998</c:v>
                </c:pt>
                <c:pt idx="20100">
                  <c:v>16.018280000000001</c:v>
                </c:pt>
                <c:pt idx="20101">
                  <c:v>16.01811</c:v>
                </c:pt>
                <c:pt idx="20102">
                  <c:v>16.017029999999998</c:v>
                </c:pt>
                <c:pt idx="20103">
                  <c:v>16.016120000000001</c:v>
                </c:pt>
                <c:pt idx="20104">
                  <c:v>16.01492</c:v>
                </c:pt>
                <c:pt idx="20105">
                  <c:v>16.014479999999999</c:v>
                </c:pt>
                <c:pt idx="20106">
                  <c:v>16.01465</c:v>
                </c:pt>
                <c:pt idx="20107">
                  <c:v>16.01332</c:v>
                </c:pt>
                <c:pt idx="20108">
                  <c:v>16.011939999999999</c:v>
                </c:pt>
                <c:pt idx="20109">
                  <c:v>16.010020000000001</c:v>
                </c:pt>
                <c:pt idx="20110">
                  <c:v>16.008120000000002</c:v>
                </c:pt>
                <c:pt idx="20111">
                  <c:v>16.00685</c:v>
                </c:pt>
                <c:pt idx="20112">
                  <c:v>16.007059999999999</c:v>
                </c:pt>
                <c:pt idx="20113">
                  <c:v>16.006319999999999</c:v>
                </c:pt>
                <c:pt idx="20114">
                  <c:v>16.005320000000001</c:v>
                </c:pt>
                <c:pt idx="20115">
                  <c:v>16.00468</c:v>
                </c:pt>
                <c:pt idx="20116">
                  <c:v>16.003589999999999</c:v>
                </c:pt>
                <c:pt idx="20117">
                  <c:v>16.001909999999999</c:v>
                </c:pt>
                <c:pt idx="20118">
                  <c:v>16.00066</c:v>
                </c:pt>
                <c:pt idx="20119">
                  <c:v>16.00048</c:v>
                </c:pt>
                <c:pt idx="20120">
                  <c:v>15.999409999999999</c:v>
                </c:pt>
                <c:pt idx="20121">
                  <c:v>15.998699999999999</c:v>
                </c:pt>
                <c:pt idx="20122">
                  <c:v>15.99831</c:v>
                </c:pt>
                <c:pt idx="20123">
                  <c:v>15.99722</c:v>
                </c:pt>
                <c:pt idx="20124">
                  <c:v>15.9954</c:v>
                </c:pt>
                <c:pt idx="20125">
                  <c:v>15.99353</c:v>
                </c:pt>
                <c:pt idx="20126">
                  <c:v>15.991239999999999</c:v>
                </c:pt>
                <c:pt idx="20127">
                  <c:v>15.99044</c:v>
                </c:pt>
                <c:pt idx="20128">
                  <c:v>15.99004</c:v>
                </c:pt>
                <c:pt idx="20129">
                  <c:v>15.989699999999999</c:v>
                </c:pt>
                <c:pt idx="20130">
                  <c:v>15.989089999999999</c:v>
                </c:pt>
                <c:pt idx="20131">
                  <c:v>15.98953</c:v>
                </c:pt>
                <c:pt idx="20132">
                  <c:v>15.9886</c:v>
                </c:pt>
                <c:pt idx="20133">
                  <c:v>15.988239999999999</c:v>
                </c:pt>
                <c:pt idx="20134">
                  <c:v>15.987349999999999</c:v>
                </c:pt>
                <c:pt idx="20135">
                  <c:v>15.98598</c:v>
                </c:pt>
                <c:pt idx="20136">
                  <c:v>15.98522</c:v>
                </c:pt>
                <c:pt idx="20137">
                  <c:v>15.98476</c:v>
                </c:pt>
                <c:pt idx="20138">
                  <c:v>15.98414</c:v>
                </c:pt>
                <c:pt idx="20139">
                  <c:v>15.98338</c:v>
                </c:pt>
                <c:pt idx="20140">
                  <c:v>15.982189999999999</c:v>
                </c:pt>
                <c:pt idx="20141">
                  <c:v>15.98021</c:v>
                </c:pt>
                <c:pt idx="20142">
                  <c:v>15.98002</c:v>
                </c:pt>
                <c:pt idx="20143">
                  <c:v>15.979010000000001</c:v>
                </c:pt>
                <c:pt idx="20144">
                  <c:v>15.97823</c:v>
                </c:pt>
                <c:pt idx="20145">
                  <c:v>15.97729</c:v>
                </c:pt>
                <c:pt idx="20146">
                  <c:v>15.97677</c:v>
                </c:pt>
                <c:pt idx="20147">
                  <c:v>15.976610000000001</c:v>
                </c:pt>
                <c:pt idx="20148">
                  <c:v>15.97645</c:v>
                </c:pt>
                <c:pt idx="20149">
                  <c:v>15.97648</c:v>
                </c:pt>
                <c:pt idx="20150">
                  <c:v>15.976789999999999</c:v>
                </c:pt>
                <c:pt idx="20151">
                  <c:v>15.9754</c:v>
                </c:pt>
                <c:pt idx="20152">
                  <c:v>15.97476</c:v>
                </c:pt>
                <c:pt idx="20153">
                  <c:v>15.974690000000001</c:v>
                </c:pt>
                <c:pt idx="20154">
                  <c:v>15.9747</c:v>
                </c:pt>
                <c:pt idx="20155">
                  <c:v>15.97462</c:v>
                </c:pt>
                <c:pt idx="20156">
                  <c:v>15.973789999999999</c:v>
                </c:pt>
                <c:pt idx="20157">
                  <c:v>15.972849999999999</c:v>
                </c:pt>
                <c:pt idx="20158">
                  <c:v>15.97207</c:v>
                </c:pt>
                <c:pt idx="20159">
                  <c:v>15.97152</c:v>
                </c:pt>
                <c:pt idx="20160">
                  <c:v>15.97132</c:v>
                </c:pt>
                <c:pt idx="20161">
                  <c:v>15.97119</c:v>
                </c:pt>
                <c:pt idx="20162">
                  <c:v>15.970750000000001</c:v>
                </c:pt>
                <c:pt idx="20163">
                  <c:v>15.97001</c:v>
                </c:pt>
                <c:pt idx="20164">
                  <c:v>15.97002</c:v>
                </c:pt>
                <c:pt idx="20165">
                  <c:v>15.96954</c:v>
                </c:pt>
                <c:pt idx="20166">
                  <c:v>15.96942</c:v>
                </c:pt>
                <c:pt idx="20167">
                  <c:v>15.96918</c:v>
                </c:pt>
                <c:pt idx="20168">
                  <c:v>15.96856</c:v>
                </c:pt>
                <c:pt idx="20169">
                  <c:v>15.967779999999999</c:v>
                </c:pt>
                <c:pt idx="20170">
                  <c:v>15.967309999999999</c:v>
                </c:pt>
                <c:pt idx="20171">
                  <c:v>15.966810000000001</c:v>
                </c:pt>
                <c:pt idx="20172">
                  <c:v>15.966189999999999</c:v>
                </c:pt>
                <c:pt idx="20173">
                  <c:v>15.96524</c:v>
                </c:pt>
                <c:pt idx="20174">
                  <c:v>15.964309999999999</c:v>
                </c:pt>
                <c:pt idx="20175">
                  <c:v>15.96439</c:v>
                </c:pt>
                <c:pt idx="20176">
                  <c:v>15.96457</c:v>
                </c:pt>
                <c:pt idx="20177">
                  <c:v>15.96311</c:v>
                </c:pt>
                <c:pt idx="20178">
                  <c:v>15.96208</c:v>
                </c:pt>
                <c:pt idx="20179">
                  <c:v>15.961650000000001</c:v>
                </c:pt>
                <c:pt idx="20180">
                  <c:v>15.96147</c:v>
                </c:pt>
                <c:pt idx="20181">
                  <c:v>15.96012</c:v>
                </c:pt>
                <c:pt idx="20182">
                  <c:v>15.95894</c:v>
                </c:pt>
                <c:pt idx="20183">
                  <c:v>15.9579</c:v>
                </c:pt>
                <c:pt idx="20184">
                  <c:v>15.95636</c:v>
                </c:pt>
                <c:pt idx="20185">
                  <c:v>15.955730000000001</c:v>
                </c:pt>
                <c:pt idx="20186">
                  <c:v>15.95542</c:v>
                </c:pt>
                <c:pt idx="20187">
                  <c:v>15.954459999999999</c:v>
                </c:pt>
                <c:pt idx="20188">
                  <c:v>15.95313</c:v>
                </c:pt>
                <c:pt idx="20189">
                  <c:v>15.95208</c:v>
                </c:pt>
                <c:pt idx="20190">
                  <c:v>15.95105</c:v>
                </c:pt>
                <c:pt idx="20191">
                  <c:v>15.950469999999999</c:v>
                </c:pt>
                <c:pt idx="20192">
                  <c:v>15.949630000000001</c:v>
                </c:pt>
                <c:pt idx="20193">
                  <c:v>15.94849</c:v>
                </c:pt>
                <c:pt idx="20194">
                  <c:v>15.94783</c:v>
                </c:pt>
                <c:pt idx="20195">
                  <c:v>15.947050000000001</c:v>
                </c:pt>
                <c:pt idx="20196">
                  <c:v>15.94575</c:v>
                </c:pt>
                <c:pt idx="20197">
                  <c:v>15.9445</c:v>
                </c:pt>
                <c:pt idx="20198">
                  <c:v>15.943709999999999</c:v>
                </c:pt>
                <c:pt idx="20199">
                  <c:v>15.942880000000001</c:v>
                </c:pt>
                <c:pt idx="20200">
                  <c:v>15.942030000000001</c:v>
                </c:pt>
                <c:pt idx="20201">
                  <c:v>15.941229999999999</c:v>
                </c:pt>
                <c:pt idx="20202">
                  <c:v>15.94084</c:v>
                </c:pt>
                <c:pt idx="20203">
                  <c:v>15.939909999999999</c:v>
                </c:pt>
                <c:pt idx="20204">
                  <c:v>15.93878</c:v>
                </c:pt>
                <c:pt idx="20205">
                  <c:v>15.937810000000001</c:v>
                </c:pt>
                <c:pt idx="20206">
                  <c:v>15.93702</c:v>
                </c:pt>
                <c:pt idx="20207">
                  <c:v>15.937150000000001</c:v>
                </c:pt>
                <c:pt idx="20208">
                  <c:v>15.93718</c:v>
                </c:pt>
                <c:pt idx="20209">
                  <c:v>15.93684</c:v>
                </c:pt>
                <c:pt idx="20210">
                  <c:v>15.93698</c:v>
                </c:pt>
                <c:pt idx="20211">
                  <c:v>15.93629</c:v>
                </c:pt>
                <c:pt idx="20212">
                  <c:v>15.935499999999999</c:v>
                </c:pt>
                <c:pt idx="20213">
                  <c:v>15.935420000000001</c:v>
                </c:pt>
                <c:pt idx="20214">
                  <c:v>15.934659999999999</c:v>
                </c:pt>
                <c:pt idx="20215">
                  <c:v>15.933809999999999</c:v>
                </c:pt>
                <c:pt idx="20216">
                  <c:v>15.93355</c:v>
                </c:pt>
                <c:pt idx="20217">
                  <c:v>15.933</c:v>
                </c:pt>
                <c:pt idx="20218">
                  <c:v>15.932399999999999</c:v>
                </c:pt>
                <c:pt idx="20219">
                  <c:v>15.93207</c:v>
                </c:pt>
                <c:pt idx="20220">
                  <c:v>15.93219</c:v>
                </c:pt>
                <c:pt idx="20221">
                  <c:v>15.931979999999999</c:v>
                </c:pt>
                <c:pt idx="20222">
                  <c:v>15.931800000000001</c:v>
                </c:pt>
                <c:pt idx="20223">
                  <c:v>15.93167</c:v>
                </c:pt>
                <c:pt idx="20224">
                  <c:v>15.9313</c:v>
                </c:pt>
                <c:pt idx="20225">
                  <c:v>15.930479999999999</c:v>
                </c:pt>
                <c:pt idx="20226">
                  <c:v>15.929970000000001</c:v>
                </c:pt>
                <c:pt idx="20227">
                  <c:v>15.93013</c:v>
                </c:pt>
                <c:pt idx="20228">
                  <c:v>15.93004</c:v>
                </c:pt>
                <c:pt idx="20229">
                  <c:v>15.92938</c:v>
                </c:pt>
                <c:pt idx="20230">
                  <c:v>15.928229999999999</c:v>
                </c:pt>
                <c:pt idx="20231">
                  <c:v>15.927960000000001</c:v>
                </c:pt>
                <c:pt idx="20232">
                  <c:v>15.927720000000001</c:v>
                </c:pt>
                <c:pt idx="20233">
                  <c:v>15.927049999999999</c:v>
                </c:pt>
                <c:pt idx="20234">
                  <c:v>15.92671</c:v>
                </c:pt>
                <c:pt idx="20235">
                  <c:v>15.9262</c:v>
                </c:pt>
                <c:pt idx="20236">
                  <c:v>15.92531</c:v>
                </c:pt>
                <c:pt idx="20237">
                  <c:v>15.925219999999999</c:v>
                </c:pt>
                <c:pt idx="20238">
                  <c:v>15.925599999999999</c:v>
                </c:pt>
                <c:pt idx="20239">
                  <c:v>15.924630000000001</c:v>
                </c:pt>
                <c:pt idx="20240">
                  <c:v>15.92427</c:v>
                </c:pt>
                <c:pt idx="20241">
                  <c:v>15.92413</c:v>
                </c:pt>
                <c:pt idx="20242">
                  <c:v>15.92365</c:v>
                </c:pt>
                <c:pt idx="20243">
                  <c:v>15.923120000000001</c:v>
                </c:pt>
                <c:pt idx="20244">
                  <c:v>15.92239</c:v>
                </c:pt>
                <c:pt idx="20245">
                  <c:v>15.92159</c:v>
                </c:pt>
                <c:pt idx="20246">
                  <c:v>15.921049999999999</c:v>
                </c:pt>
                <c:pt idx="20247">
                  <c:v>15.920820000000001</c:v>
                </c:pt>
                <c:pt idx="20248">
                  <c:v>15.920389999999999</c:v>
                </c:pt>
                <c:pt idx="20249">
                  <c:v>15.919230000000001</c:v>
                </c:pt>
                <c:pt idx="20250">
                  <c:v>15.918089999999999</c:v>
                </c:pt>
                <c:pt idx="20251">
                  <c:v>15.91714</c:v>
                </c:pt>
                <c:pt idx="20252">
                  <c:v>15.916370000000001</c:v>
                </c:pt>
                <c:pt idx="20253">
                  <c:v>15.915330000000001</c:v>
                </c:pt>
                <c:pt idx="20254">
                  <c:v>15.9152</c:v>
                </c:pt>
                <c:pt idx="20255">
                  <c:v>15.914770000000001</c:v>
                </c:pt>
                <c:pt idx="20256">
                  <c:v>15.914529999999999</c:v>
                </c:pt>
                <c:pt idx="20257">
                  <c:v>15.913539999999999</c:v>
                </c:pt>
                <c:pt idx="20258">
                  <c:v>15.91258</c:v>
                </c:pt>
                <c:pt idx="20259">
                  <c:v>15.91202</c:v>
                </c:pt>
                <c:pt idx="20260">
                  <c:v>15.91142</c:v>
                </c:pt>
                <c:pt idx="20261">
                  <c:v>15.91109</c:v>
                </c:pt>
                <c:pt idx="20262">
                  <c:v>15.910310000000001</c:v>
                </c:pt>
                <c:pt idx="20263">
                  <c:v>15.90856</c:v>
                </c:pt>
                <c:pt idx="20264">
                  <c:v>15.90699</c:v>
                </c:pt>
                <c:pt idx="20265">
                  <c:v>15.906319999999999</c:v>
                </c:pt>
                <c:pt idx="20266">
                  <c:v>15.90624</c:v>
                </c:pt>
                <c:pt idx="20267">
                  <c:v>15.905559999999999</c:v>
                </c:pt>
                <c:pt idx="20268">
                  <c:v>15.904629999999999</c:v>
                </c:pt>
                <c:pt idx="20269">
                  <c:v>15.90302</c:v>
                </c:pt>
                <c:pt idx="20270">
                  <c:v>15.901160000000001</c:v>
                </c:pt>
                <c:pt idx="20271">
                  <c:v>15.8992</c:v>
                </c:pt>
                <c:pt idx="20272">
                  <c:v>15.897410000000001</c:v>
                </c:pt>
                <c:pt idx="20273">
                  <c:v>15.895849999999999</c:v>
                </c:pt>
                <c:pt idx="20274">
                  <c:v>15.89493</c:v>
                </c:pt>
                <c:pt idx="20275">
                  <c:v>15.893649999999999</c:v>
                </c:pt>
                <c:pt idx="20276">
                  <c:v>15.89199</c:v>
                </c:pt>
                <c:pt idx="20277">
                  <c:v>15.89068</c:v>
                </c:pt>
                <c:pt idx="20278">
                  <c:v>15.8896</c:v>
                </c:pt>
                <c:pt idx="20279">
                  <c:v>15.88815</c:v>
                </c:pt>
                <c:pt idx="20280">
                  <c:v>15.886799999999999</c:v>
                </c:pt>
                <c:pt idx="20281">
                  <c:v>15.88585</c:v>
                </c:pt>
                <c:pt idx="20282">
                  <c:v>15.88476</c:v>
                </c:pt>
                <c:pt idx="20283">
                  <c:v>15.88344</c:v>
                </c:pt>
                <c:pt idx="20284">
                  <c:v>15.882070000000001</c:v>
                </c:pt>
                <c:pt idx="20285">
                  <c:v>15.880789999999999</c:v>
                </c:pt>
                <c:pt idx="20286">
                  <c:v>15.880039999999999</c:v>
                </c:pt>
                <c:pt idx="20287">
                  <c:v>15.879339999999999</c:v>
                </c:pt>
                <c:pt idx="20288">
                  <c:v>15.87811</c:v>
                </c:pt>
                <c:pt idx="20289">
                  <c:v>15.877520000000001</c:v>
                </c:pt>
                <c:pt idx="20290">
                  <c:v>15.877050000000001</c:v>
                </c:pt>
                <c:pt idx="20291">
                  <c:v>15.875349999999999</c:v>
                </c:pt>
                <c:pt idx="20292">
                  <c:v>15.874320000000001</c:v>
                </c:pt>
                <c:pt idx="20293">
                  <c:v>15.873760000000001</c:v>
                </c:pt>
                <c:pt idx="20294">
                  <c:v>15.8733</c:v>
                </c:pt>
                <c:pt idx="20295">
                  <c:v>15.87262</c:v>
                </c:pt>
                <c:pt idx="20296">
                  <c:v>15.87152</c:v>
                </c:pt>
                <c:pt idx="20297">
                  <c:v>15.87045</c:v>
                </c:pt>
                <c:pt idx="20298">
                  <c:v>15.869070000000001</c:v>
                </c:pt>
                <c:pt idx="20299">
                  <c:v>15.86791</c:v>
                </c:pt>
                <c:pt idx="20300">
                  <c:v>15.867089999999999</c:v>
                </c:pt>
                <c:pt idx="20301">
                  <c:v>15.86623</c:v>
                </c:pt>
                <c:pt idx="20302">
                  <c:v>15.865690000000001</c:v>
                </c:pt>
                <c:pt idx="20303">
                  <c:v>15.86495</c:v>
                </c:pt>
                <c:pt idx="20304">
                  <c:v>15.86337</c:v>
                </c:pt>
                <c:pt idx="20305">
                  <c:v>15.861890000000001</c:v>
                </c:pt>
                <c:pt idx="20306">
                  <c:v>15.860709999999999</c:v>
                </c:pt>
                <c:pt idx="20307">
                  <c:v>15.860010000000001</c:v>
                </c:pt>
                <c:pt idx="20308">
                  <c:v>15.859400000000001</c:v>
                </c:pt>
                <c:pt idx="20309">
                  <c:v>15.85852</c:v>
                </c:pt>
                <c:pt idx="20310">
                  <c:v>15.85708</c:v>
                </c:pt>
                <c:pt idx="20311">
                  <c:v>15.85562</c:v>
                </c:pt>
                <c:pt idx="20312">
                  <c:v>15.85493</c:v>
                </c:pt>
                <c:pt idx="20313">
                  <c:v>15.854609999999999</c:v>
                </c:pt>
                <c:pt idx="20314">
                  <c:v>15.85422</c:v>
                </c:pt>
                <c:pt idx="20315">
                  <c:v>15.85417</c:v>
                </c:pt>
                <c:pt idx="20316">
                  <c:v>15.853149999999999</c:v>
                </c:pt>
                <c:pt idx="20317">
                  <c:v>15.8523</c:v>
                </c:pt>
                <c:pt idx="20318">
                  <c:v>15.851470000000001</c:v>
                </c:pt>
                <c:pt idx="20319">
                  <c:v>15.85045</c:v>
                </c:pt>
                <c:pt idx="20320">
                  <c:v>15.850149999999999</c:v>
                </c:pt>
                <c:pt idx="20321">
                  <c:v>15.849589999999999</c:v>
                </c:pt>
                <c:pt idx="20322">
                  <c:v>15.84937</c:v>
                </c:pt>
                <c:pt idx="20323">
                  <c:v>15.848990000000001</c:v>
                </c:pt>
                <c:pt idx="20324">
                  <c:v>15.84967</c:v>
                </c:pt>
                <c:pt idx="20325">
                  <c:v>15.84966</c:v>
                </c:pt>
                <c:pt idx="20326">
                  <c:v>15.850110000000001</c:v>
                </c:pt>
                <c:pt idx="20327">
                  <c:v>15.849640000000001</c:v>
                </c:pt>
                <c:pt idx="20328">
                  <c:v>15.84868</c:v>
                </c:pt>
                <c:pt idx="20329">
                  <c:v>15.848140000000001</c:v>
                </c:pt>
                <c:pt idx="20330">
                  <c:v>15.84808</c:v>
                </c:pt>
                <c:pt idx="20331">
                  <c:v>15.847619999999999</c:v>
                </c:pt>
                <c:pt idx="20332">
                  <c:v>15.846299999999999</c:v>
                </c:pt>
                <c:pt idx="20333">
                  <c:v>15.84562</c:v>
                </c:pt>
                <c:pt idx="20334">
                  <c:v>15.84568</c:v>
                </c:pt>
                <c:pt idx="20335">
                  <c:v>15.84642</c:v>
                </c:pt>
                <c:pt idx="20336">
                  <c:v>15.845890000000001</c:v>
                </c:pt>
                <c:pt idx="20337">
                  <c:v>15.844469999999999</c:v>
                </c:pt>
                <c:pt idx="20338">
                  <c:v>15.843059999999999</c:v>
                </c:pt>
                <c:pt idx="20339">
                  <c:v>15.842359999999999</c:v>
                </c:pt>
                <c:pt idx="20340">
                  <c:v>15.841519999999999</c:v>
                </c:pt>
                <c:pt idx="20341">
                  <c:v>15.841419999999999</c:v>
                </c:pt>
                <c:pt idx="20342">
                  <c:v>15.841200000000001</c:v>
                </c:pt>
                <c:pt idx="20343">
                  <c:v>15.840780000000001</c:v>
                </c:pt>
                <c:pt idx="20344">
                  <c:v>15.840109999999999</c:v>
                </c:pt>
                <c:pt idx="20345">
                  <c:v>15.83942</c:v>
                </c:pt>
                <c:pt idx="20346">
                  <c:v>15.83985</c:v>
                </c:pt>
                <c:pt idx="20347">
                  <c:v>15.83976</c:v>
                </c:pt>
                <c:pt idx="20348">
                  <c:v>15.83934</c:v>
                </c:pt>
                <c:pt idx="20349">
                  <c:v>15.83867</c:v>
                </c:pt>
                <c:pt idx="20350">
                  <c:v>15.83825</c:v>
                </c:pt>
                <c:pt idx="20351">
                  <c:v>15.83788</c:v>
                </c:pt>
                <c:pt idx="20352">
                  <c:v>15.837059999999999</c:v>
                </c:pt>
                <c:pt idx="20353">
                  <c:v>15.83672</c:v>
                </c:pt>
                <c:pt idx="20354">
                  <c:v>15.83672</c:v>
                </c:pt>
                <c:pt idx="20355">
                  <c:v>15.83578</c:v>
                </c:pt>
                <c:pt idx="20356">
                  <c:v>15.83478</c:v>
                </c:pt>
                <c:pt idx="20357">
                  <c:v>15.833830000000001</c:v>
                </c:pt>
                <c:pt idx="20358">
                  <c:v>15.83245</c:v>
                </c:pt>
                <c:pt idx="20359">
                  <c:v>15.83071</c:v>
                </c:pt>
                <c:pt idx="20360">
                  <c:v>15.830220000000001</c:v>
                </c:pt>
                <c:pt idx="20361">
                  <c:v>15.82878</c:v>
                </c:pt>
                <c:pt idx="20362">
                  <c:v>15.82813</c:v>
                </c:pt>
                <c:pt idx="20363">
                  <c:v>15.82708</c:v>
                </c:pt>
                <c:pt idx="20364">
                  <c:v>15.82565</c:v>
                </c:pt>
                <c:pt idx="20365">
                  <c:v>15.823980000000001</c:v>
                </c:pt>
                <c:pt idx="20366">
                  <c:v>15.822340000000001</c:v>
                </c:pt>
                <c:pt idx="20367">
                  <c:v>15.82058</c:v>
                </c:pt>
                <c:pt idx="20368">
                  <c:v>15.81892</c:v>
                </c:pt>
                <c:pt idx="20369">
                  <c:v>15.818619999999999</c:v>
                </c:pt>
                <c:pt idx="20370">
                  <c:v>15.817729999999999</c:v>
                </c:pt>
                <c:pt idx="20371">
                  <c:v>15.81695</c:v>
                </c:pt>
                <c:pt idx="20372">
                  <c:v>15.816689999999999</c:v>
                </c:pt>
                <c:pt idx="20373">
                  <c:v>15.816269999999999</c:v>
                </c:pt>
                <c:pt idx="20374">
                  <c:v>15.8142</c:v>
                </c:pt>
                <c:pt idx="20375">
                  <c:v>15.812709999999999</c:v>
                </c:pt>
                <c:pt idx="20376">
                  <c:v>15.81137</c:v>
                </c:pt>
                <c:pt idx="20377">
                  <c:v>15.81077</c:v>
                </c:pt>
                <c:pt idx="20378">
                  <c:v>15.809979999999999</c:v>
                </c:pt>
                <c:pt idx="20379">
                  <c:v>15.808719999999999</c:v>
                </c:pt>
                <c:pt idx="20380">
                  <c:v>15.807869999999999</c:v>
                </c:pt>
                <c:pt idx="20381">
                  <c:v>15.80725</c:v>
                </c:pt>
                <c:pt idx="20382">
                  <c:v>15.80728</c:v>
                </c:pt>
                <c:pt idx="20383">
                  <c:v>15.806929999999999</c:v>
                </c:pt>
                <c:pt idx="20384">
                  <c:v>15.807040000000001</c:v>
                </c:pt>
                <c:pt idx="20385">
                  <c:v>15.80489</c:v>
                </c:pt>
                <c:pt idx="20386">
                  <c:v>15.804729999999999</c:v>
                </c:pt>
                <c:pt idx="20387">
                  <c:v>15.80456</c:v>
                </c:pt>
                <c:pt idx="20388">
                  <c:v>15.80477</c:v>
                </c:pt>
                <c:pt idx="20389">
                  <c:v>15.803900000000001</c:v>
                </c:pt>
                <c:pt idx="20390">
                  <c:v>15.80386</c:v>
                </c:pt>
                <c:pt idx="20391">
                  <c:v>15.802339999999999</c:v>
                </c:pt>
                <c:pt idx="20392">
                  <c:v>15.802619999999999</c:v>
                </c:pt>
                <c:pt idx="20393">
                  <c:v>15.80105</c:v>
                </c:pt>
                <c:pt idx="20394">
                  <c:v>15.799810000000001</c:v>
                </c:pt>
                <c:pt idx="20395">
                  <c:v>15.79946</c:v>
                </c:pt>
                <c:pt idx="20396">
                  <c:v>15.799289999999999</c:v>
                </c:pt>
                <c:pt idx="20397">
                  <c:v>15.79833</c:v>
                </c:pt>
                <c:pt idx="20398">
                  <c:v>15.797420000000001</c:v>
                </c:pt>
                <c:pt idx="20399">
                  <c:v>15.79682</c:v>
                </c:pt>
                <c:pt idx="20400">
                  <c:v>15.795310000000001</c:v>
                </c:pt>
                <c:pt idx="20401">
                  <c:v>15.79383</c:v>
                </c:pt>
                <c:pt idx="20402">
                  <c:v>15.7925</c:v>
                </c:pt>
                <c:pt idx="20403">
                  <c:v>15.7902</c:v>
                </c:pt>
                <c:pt idx="20404">
                  <c:v>15.78783</c:v>
                </c:pt>
                <c:pt idx="20405">
                  <c:v>15.78823</c:v>
                </c:pt>
                <c:pt idx="20406">
                  <c:v>15.787879999999999</c:v>
                </c:pt>
                <c:pt idx="20407">
                  <c:v>15.78684</c:v>
                </c:pt>
                <c:pt idx="20408">
                  <c:v>15.78647</c:v>
                </c:pt>
                <c:pt idx="20409">
                  <c:v>15.78711</c:v>
                </c:pt>
                <c:pt idx="20410">
                  <c:v>15.78645</c:v>
                </c:pt>
                <c:pt idx="20411">
                  <c:v>15.78631</c:v>
                </c:pt>
                <c:pt idx="20412">
                  <c:v>15.785</c:v>
                </c:pt>
                <c:pt idx="20413">
                  <c:v>15.78424</c:v>
                </c:pt>
                <c:pt idx="20414">
                  <c:v>15.78397</c:v>
                </c:pt>
                <c:pt idx="20415">
                  <c:v>15.78346</c:v>
                </c:pt>
                <c:pt idx="20416">
                  <c:v>15.78228</c:v>
                </c:pt>
                <c:pt idx="20417">
                  <c:v>15.7828</c:v>
                </c:pt>
                <c:pt idx="20418">
                  <c:v>15.782579999999999</c:v>
                </c:pt>
                <c:pt idx="20419">
                  <c:v>15.782249999999999</c:v>
                </c:pt>
                <c:pt idx="20420">
                  <c:v>15.78201</c:v>
                </c:pt>
                <c:pt idx="20421">
                  <c:v>15.78124</c:v>
                </c:pt>
                <c:pt idx="20422">
                  <c:v>15.78013</c:v>
                </c:pt>
                <c:pt idx="20423">
                  <c:v>15.7788</c:v>
                </c:pt>
                <c:pt idx="20424">
                  <c:v>15.77834</c:v>
                </c:pt>
                <c:pt idx="20425">
                  <c:v>15.77786</c:v>
                </c:pt>
                <c:pt idx="20426">
                  <c:v>15.777060000000001</c:v>
                </c:pt>
                <c:pt idx="20427">
                  <c:v>15.77636</c:v>
                </c:pt>
                <c:pt idx="20428">
                  <c:v>15.775779999999999</c:v>
                </c:pt>
                <c:pt idx="20429">
                  <c:v>15.77547</c:v>
                </c:pt>
                <c:pt idx="20430">
                  <c:v>15.77431</c:v>
                </c:pt>
                <c:pt idx="20431">
                  <c:v>15.77281</c:v>
                </c:pt>
                <c:pt idx="20432">
                  <c:v>15.770770000000001</c:v>
                </c:pt>
                <c:pt idx="20433">
                  <c:v>15.769030000000001</c:v>
                </c:pt>
                <c:pt idx="20434">
                  <c:v>15.767049999999999</c:v>
                </c:pt>
                <c:pt idx="20435">
                  <c:v>15.76667</c:v>
                </c:pt>
                <c:pt idx="20436">
                  <c:v>15.764849999999999</c:v>
                </c:pt>
                <c:pt idx="20437">
                  <c:v>15.764340000000001</c:v>
                </c:pt>
                <c:pt idx="20438">
                  <c:v>15.76296</c:v>
                </c:pt>
                <c:pt idx="20439">
                  <c:v>15.762180000000001</c:v>
                </c:pt>
                <c:pt idx="20440">
                  <c:v>15.761039999999999</c:v>
                </c:pt>
                <c:pt idx="20441">
                  <c:v>15.760479999999999</c:v>
                </c:pt>
                <c:pt idx="20442">
                  <c:v>15.75925</c:v>
                </c:pt>
                <c:pt idx="20443">
                  <c:v>15.75867</c:v>
                </c:pt>
                <c:pt idx="20444">
                  <c:v>15.758929999999999</c:v>
                </c:pt>
                <c:pt idx="20445">
                  <c:v>15.757339999999999</c:v>
                </c:pt>
                <c:pt idx="20446">
                  <c:v>15.75543</c:v>
                </c:pt>
                <c:pt idx="20447">
                  <c:v>15.754009999999999</c:v>
                </c:pt>
                <c:pt idx="20448">
                  <c:v>15.75311</c:v>
                </c:pt>
                <c:pt idx="20449">
                  <c:v>15.75249</c:v>
                </c:pt>
                <c:pt idx="20450">
                  <c:v>15.752940000000001</c:v>
                </c:pt>
                <c:pt idx="20451">
                  <c:v>15.75319</c:v>
                </c:pt>
                <c:pt idx="20452">
                  <c:v>15.75334</c:v>
                </c:pt>
                <c:pt idx="20453">
                  <c:v>15.753270000000001</c:v>
                </c:pt>
                <c:pt idx="20454">
                  <c:v>15.753740000000001</c:v>
                </c:pt>
                <c:pt idx="20455">
                  <c:v>15.753679999999999</c:v>
                </c:pt>
                <c:pt idx="20456">
                  <c:v>15.7532</c:v>
                </c:pt>
                <c:pt idx="20457">
                  <c:v>15.752129999999999</c:v>
                </c:pt>
                <c:pt idx="20458">
                  <c:v>15.751049999999999</c:v>
                </c:pt>
                <c:pt idx="20459">
                  <c:v>15.75032</c:v>
                </c:pt>
                <c:pt idx="20460">
                  <c:v>15.74912</c:v>
                </c:pt>
                <c:pt idx="20461">
                  <c:v>15.74849</c:v>
                </c:pt>
                <c:pt idx="20462">
                  <c:v>15.74879</c:v>
                </c:pt>
                <c:pt idx="20463">
                  <c:v>15.748189999999999</c:v>
                </c:pt>
                <c:pt idx="20464">
                  <c:v>15.74775</c:v>
                </c:pt>
                <c:pt idx="20465">
                  <c:v>15.74615</c:v>
                </c:pt>
                <c:pt idx="20466">
                  <c:v>15.745699999999999</c:v>
                </c:pt>
                <c:pt idx="20467">
                  <c:v>15.74433</c:v>
                </c:pt>
                <c:pt idx="20468">
                  <c:v>15.743819999999999</c:v>
                </c:pt>
                <c:pt idx="20469">
                  <c:v>15.74311</c:v>
                </c:pt>
                <c:pt idx="20470">
                  <c:v>15.742509999999999</c:v>
                </c:pt>
                <c:pt idx="20471">
                  <c:v>15.74179</c:v>
                </c:pt>
                <c:pt idx="20472">
                  <c:v>15.742089999999999</c:v>
                </c:pt>
                <c:pt idx="20473">
                  <c:v>15.741720000000001</c:v>
                </c:pt>
                <c:pt idx="20474">
                  <c:v>15.74081</c:v>
                </c:pt>
                <c:pt idx="20475">
                  <c:v>15.741529999999999</c:v>
                </c:pt>
                <c:pt idx="20476">
                  <c:v>15.74113</c:v>
                </c:pt>
                <c:pt idx="20477">
                  <c:v>15.74075</c:v>
                </c:pt>
                <c:pt idx="20478">
                  <c:v>15.74065</c:v>
                </c:pt>
                <c:pt idx="20479">
                  <c:v>15.73978</c:v>
                </c:pt>
                <c:pt idx="20480">
                  <c:v>15.73948</c:v>
                </c:pt>
                <c:pt idx="20481">
                  <c:v>15.73879</c:v>
                </c:pt>
                <c:pt idx="20482">
                  <c:v>15.738110000000001</c:v>
                </c:pt>
                <c:pt idx="20483">
                  <c:v>15.73761</c:v>
                </c:pt>
                <c:pt idx="20484">
                  <c:v>15.736510000000001</c:v>
                </c:pt>
                <c:pt idx="20485">
                  <c:v>15.735340000000001</c:v>
                </c:pt>
                <c:pt idx="20486">
                  <c:v>15.73493</c:v>
                </c:pt>
                <c:pt idx="20487">
                  <c:v>15.732799999999999</c:v>
                </c:pt>
                <c:pt idx="20488">
                  <c:v>15.73251</c:v>
                </c:pt>
                <c:pt idx="20489">
                  <c:v>15.73146</c:v>
                </c:pt>
                <c:pt idx="20490">
                  <c:v>15.73044</c:v>
                </c:pt>
                <c:pt idx="20491">
                  <c:v>15.72925</c:v>
                </c:pt>
                <c:pt idx="20492">
                  <c:v>15.72772</c:v>
                </c:pt>
                <c:pt idx="20493">
                  <c:v>15.72662</c:v>
                </c:pt>
                <c:pt idx="20494">
                  <c:v>15.72428</c:v>
                </c:pt>
                <c:pt idx="20495">
                  <c:v>15.723599999999999</c:v>
                </c:pt>
                <c:pt idx="20496">
                  <c:v>15.722770000000001</c:v>
                </c:pt>
                <c:pt idx="20497">
                  <c:v>15.721489999999999</c:v>
                </c:pt>
                <c:pt idx="20498">
                  <c:v>15.719950000000001</c:v>
                </c:pt>
                <c:pt idx="20499">
                  <c:v>15.719139999999999</c:v>
                </c:pt>
                <c:pt idx="20500">
                  <c:v>15.71763</c:v>
                </c:pt>
                <c:pt idx="20501">
                  <c:v>15.7158</c:v>
                </c:pt>
                <c:pt idx="20502">
                  <c:v>15.713839999999999</c:v>
                </c:pt>
                <c:pt idx="20503">
                  <c:v>15.7127</c:v>
                </c:pt>
                <c:pt idx="20504">
                  <c:v>15.71172</c:v>
                </c:pt>
                <c:pt idx="20505">
                  <c:v>15.709759999999999</c:v>
                </c:pt>
                <c:pt idx="20506">
                  <c:v>15.707229999999999</c:v>
                </c:pt>
                <c:pt idx="20507">
                  <c:v>15.70623</c:v>
                </c:pt>
                <c:pt idx="20508">
                  <c:v>15.7051</c:v>
                </c:pt>
                <c:pt idx="20509">
                  <c:v>15.70373</c:v>
                </c:pt>
                <c:pt idx="20510">
                  <c:v>15.70304</c:v>
                </c:pt>
                <c:pt idx="20511">
                  <c:v>15.701890000000001</c:v>
                </c:pt>
                <c:pt idx="20512">
                  <c:v>15.70008</c:v>
                </c:pt>
                <c:pt idx="20513">
                  <c:v>15.698729999999999</c:v>
                </c:pt>
                <c:pt idx="20514">
                  <c:v>15.69764</c:v>
                </c:pt>
                <c:pt idx="20515">
                  <c:v>15.69754</c:v>
                </c:pt>
                <c:pt idx="20516">
                  <c:v>15.69713</c:v>
                </c:pt>
                <c:pt idx="20517">
                  <c:v>15.69655</c:v>
                </c:pt>
                <c:pt idx="20518">
                  <c:v>15.6958</c:v>
                </c:pt>
                <c:pt idx="20519">
                  <c:v>15.694520000000001</c:v>
                </c:pt>
                <c:pt idx="20520">
                  <c:v>15.692909999999999</c:v>
                </c:pt>
                <c:pt idx="20521">
                  <c:v>15.69144</c:v>
                </c:pt>
                <c:pt idx="20522">
                  <c:v>15.68967</c:v>
                </c:pt>
                <c:pt idx="20523">
                  <c:v>15.688370000000001</c:v>
                </c:pt>
                <c:pt idx="20524">
                  <c:v>15.68756</c:v>
                </c:pt>
                <c:pt idx="20525">
                  <c:v>15.68535</c:v>
                </c:pt>
                <c:pt idx="20526">
                  <c:v>15.683339999999999</c:v>
                </c:pt>
                <c:pt idx="20527">
                  <c:v>15.681749999999999</c:v>
                </c:pt>
                <c:pt idx="20528">
                  <c:v>15.679650000000001</c:v>
                </c:pt>
                <c:pt idx="20529">
                  <c:v>15.67817</c:v>
                </c:pt>
                <c:pt idx="20530">
                  <c:v>15.67676</c:v>
                </c:pt>
                <c:pt idx="20531">
                  <c:v>15.675739999999999</c:v>
                </c:pt>
                <c:pt idx="20532">
                  <c:v>15.67506</c:v>
                </c:pt>
                <c:pt idx="20533">
                  <c:v>15.67426</c:v>
                </c:pt>
                <c:pt idx="20534">
                  <c:v>15.673970000000001</c:v>
                </c:pt>
                <c:pt idx="20535">
                  <c:v>15.674289999999999</c:v>
                </c:pt>
                <c:pt idx="20536">
                  <c:v>15.673870000000001</c:v>
                </c:pt>
                <c:pt idx="20537">
                  <c:v>15.67334</c:v>
                </c:pt>
                <c:pt idx="20538">
                  <c:v>15.67238</c:v>
                </c:pt>
                <c:pt idx="20539">
                  <c:v>15.67168</c:v>
                </c:pt>
                <c:pt idx="20540">
                  <c:v>15.67103</c:v>
                </c:pt>
                <c:pt idx="20541">
                  <c:v>15.66994</c:v>
                </c:pt>
                <c:pt idx="20542">
                  <c:v>15.66907</c:v>
                </c:pt>
                <c:pt idx="20543">
                  <c:v>15.66854</c:v>
                </c:pt>
                <c:pt idx="20544">
                  <c:v>15.66839</c:v>
                </c:pt>
                <c:pt idx="20545">
                  <c:v>15.66769</c:v>
                </c:pt>
                <c:pt idx="20546">
                  <c:v>15.6663</c:v>
                </c:pt>
                <c:pt idx="20547">
                  <c:v>15.664910000000001</c:v>
                </c:pt>
                <c:pt idx="20548">
                  <c:v>15.66422</c:v>
                </c:pt>
                <c:pt idx="20549">
                  <c:v>15.663790000000001</c:v>
                </c:pt>
                <c:pt idx="20550">
                  <c:v>15.66301</c:v>
                </c:pt>
                <c:pt idx="20551">
                  <c:v>15.66244</c:v>
                </c:pt>
                <c:pt idx="20552">
                  <c:v>15.66159</c:v>
                </c:pt>
                <c:pt idx="20553">
                  <c:v>15.66057</c:v>
                </c:pt>
                <c:pt idx="20554">
                  <c:v>15.65906</c:v>
                </c:pt>
                <c:pt idx="20555">
                  <c:v>15.657679999999999</c:v>
                </c:pt>
                <c:pt idx="20556">
                  <c:v>15.65728</c:v>
                </c:pt>
                <c:pt idx="20557">
                  <c:v>15.65598</c:v>
                </c:pt>
                <c:pt idx="20558">
                  <c:v>15.655239999999999</c:v>
                </c:pt>
                <c:pt idx="20559">
                  <c:v>15.65428</c:v>
                </c:pt>
                <c:pt idx="20560">
                  <c:v>15.652900000000001</c:v>
                </c:pt>
                <c:pt idx="20561">
                  <c:v>15.65166</c:v>
                </c:pt>
                <c:pt idx="20562">
                  <c:v>15.65096</c:v>
                </c:pt>
                <c:pt idx="20563">
                  <c:v>15.649789999999999</c:v>
                </c:pt>
                <c:pt idx="20564">
                  <c:v>15.648820000000001</c:v>
                </c:pt>
                <c:pt idx="20565">
                  <c:v>15.64771</c:v>
                </c:pt>
                <c:pt idx="20566">
                  <c:v>15.646280000000001</c:v>
                </c:pt>
                <c:pt idx="20567">
                  <c:v>15.645149999999999</c:v>
                </c:pt>
                <c:pt idx="20568">
                  <c:v>15.64415</c:v>
                </c:pt>
                <c:pt idx="20569">
                  <c:v>15.643380000000001</c:v>
                </c:pt>
                <c:pt idx="20570">
                  <c:v>15.64298</c:v>
                </c:pt>
                <c:pt idx="20571">
                  <c:v>15.642480000000001</c:v>
                </c:pt>
                <c:pt idx="20572">
                  <c:v>15.64152</c:v>
                </c:pt>
                <c:pt idx="20573">
                  <c:v>15.64053</c:v>
                </c:pt>
                <c:pt idx="20574">
                  <c:v>15.63917</c:v>
                </c:pt>
                <c:pt idx="20575">
                  <c:v>15.63829</c:v>
                </c:pt>
                <c:pt idx="20576">
                  <c:v>15.637779999999999</c:v>
                </c:pt>
                <c:pt idx="20577">
                  <c:v>15.636329999999999</c:v>
                </c:pt>
                <c:pt idx="20578">
                  <c:v>15.63541</c:v>
                </c:pt>
                <c:pt idx="20579">
                  <c:v>15.63458</c:v>
                </c:pt>
                <c:pt idx="20580">
                  <c:v>15.633240000000001</c:v>
                </c:pt>
                <c:pt idx="20581">
                  <c:v>15.63242</c:v>
                </c:pt>
                <c:pt idx="20582">
                  <c:v>15.63139</c:v>
                </c:pt>
                <c:pt idx="20583">
                  <c:v>15.63</c:v>
                </c:pt>
                <c:pt idx="20584">
                  <c:v>15.628069999999999</c:v>
                </c:pt>
                <c:pt idx="20585">
                  <c:v>15.62613</c:v>
                </c:pt>
                <c:pt idx="20586">
                  <c:v>15.62477</c:v>
                </c:pt>
                <c:pt idx="20587">
                  <c:v>15.62411</c:v>
                </c:pt>
                <c:pt idx="20588">
                  <c:v>15.623329999999999</c:v>
                </c:pt>
                <c:pt idx="20589">
                  <c:v>15.62228</c:v>
                </c:pt>
                <c:pt idx="20590">
                  <c:v>15.620939999999999</c:v>
                </c:pt>
                <c:pt idx="20591">
                  <c:v>15.620050000000001</c:v>
                </c:pt>
                <c:pt idx="20592">
                  <c:v>15.61903</c:v>
                </c:pt>
                <c:pt idx="20593">
                  <c:v>15.61697</c:v>
                </c:pt>
                <c:pt idx="20594">
                  <c:v>15.614990000000001</c:v>
                </c:pt>
                <c:pt idx="20595">
                  <c:v>15.613759999999999</c:v>
                </c:pt>
                <c:pt idx="20596">
                  <c:v>15.61271</c:v>
                </c:pt>
                <c:pt idx="20597">
                  <c:v>15.61187</c:v>
                </c:pt>
                <c:pt idx="20598">
                  <c:v>15.61077</c:v>
                </c:pt>
                <c:pt idx="20599">
                  <c:v>15.60895</c:v>
                </c:pt>
                <c:pt idx="20600">
                  <c:v>15.60769</c:v>
                </c:pt>
                <c:pt idx="20601">
                  <c:v>15.606820000000001</c:v>
                </c:pt>
                <c:pt idx="20602">
                  <c:v>15.606059999999999</c:v>
                </c:pt>
                <c:pt idx="20603">
                  <c:v>15.60519</c:v>
                </c:pt>
                <c:pt idx="20604">
                  <c:v>15.60366</c:v>
                </c:pt>
                <c:pt idx="20605">
                  <c:v>15.60284</c:v>
                </c:pt>
                <c:pt idx="20606">
                  <c:v>15.602320000000001</c:v>
                </c:pt>
                <c:pt idx="20607">
                  <c:v>15.602069999999999</c:v>
                </c:pt>
                <c:pt idx="20608">
                  <c:v>15.601800000000001</c:v>
                </c:pt>
                <c:pt idx="20609">
                  <c:v>15.601179999999999</c:v>
                </c:pt>
                <c:pt idx="20610">
                  <c:v>15.600630000000001</c:v>
                </c:pt>
                <c:pt idx="20611">
                  <c:v>15.600440000000001</c:v>
                </c:pt>
                <c:pt idx="20612">
                  <c:v>15.59971</c:v>
                </c:pt>
                <c:pt idx="20613">
                  <c:v>15.598409999999999</c:v>
                </c:pt>
                <c:pt idx="20614">
                  <c:v>15.59761</c:v>
                </c:pt>
                <c:pt idx="20615">
                  <c:v>15.596819999999999</c:v>
                </c:pt>
                <c:pt idx="20616">
                  <c:v>15.596270000000001</c:v>
                </c:pt>
                <c:pt idx="20617">
                  <c:v>15.595789999999999</c:v>
                </c:pt>
                <c:pt idx="20618">
                  <c:v>15.595079999999999</c:v>
                </c:pt>
                <c:pt idx="20619">
                  <c:v>15.59431</c:v>
                </c:pt>
                <c:pt idx="20620">
                  <c:v>15.593489999999999</c:v>
                </c:pt>
                <c:pt idx="20621">
                  <c:v>15.592499999999999</c:v>
                </c:pt>
                <c:pt idx="20622">
                  <c:v>15.59191</c:v>
                </c:pt>
                <c:pt idx="20623">
                  <c:v>15.59108</c:v>
                </c:pt>
                <c:pt idx="20624">
                  <c:v>15.59029</c:v>
                </c:pt>
                <c:pt idx="20625">
                  <c:v>15.58966</c:v>
                </c:pt>
                <c:pt idx="20626">
                  <c:v>15.589180000000001</c:v>
                </c:pt>
                <c:pt idx="20627">
                  <c:v>15.589230000000001</c:v>
                </c:pt>
                <c:pt idx="20628">
                  <c:v>15.588710000000001</c:v>
                </c:pt>
                <c:pt idx="20629">
                  <c:v>15.58826</c:v>
                </c:pt>
                <c:pt idx="20630">
                  <c:v>15.58863</c:v>
                </c:pt>
                <c:pt idx="20631">
                  <c:v>15.5875</c:v>
                </c:pt>
                <c:pt idx="20632">
                  <c:v>15.587199999999999</c:v>
                </c:pt>
                <c:pt idx="20633">
                  <c:v>15.587059999999999</c:v>
                </c:pt>
                <c:pt idx="20634">
                  <c:v>15.587619999999999</c:v>
                </c:pt>
                <c:pt idx="20635">
                  <c:v>15.58752</c:v>
                </c:pt>
                <c:pt idx="20636">
                  <c:v>15.586790000000001</c:v>
                </c:pt>
                <c:pt idx="20637">
                  <c:v>15.58628</c:v>
                </c:pt>
                <c:pt idx="20638">
                  <c:v>15.58625</c:v>
                </c:pt>
                <c:pt idx="20639">
                  <c:v>15.58638</c:v>
                </c:pt>
                <c:pt idx="20640">
                  <c:v>15.586819999999999</c:v>
                </c:pt>
                <c:pt idx="20641">
                  <c:v>15.585760000000001</c:v>
                </c:pt>
                <c:pt idx="20642">
                  <c:v>15.58508</c:v>
                </c:pt>
                <c:pt idx="20643">
                  <c:v>15.58506</c:v>
                </c:pt>
                <c:pt idx="20644">
                  <c:v>15.5853</c:v>
                </c:pt>
                <c:pt idx="20645">
                  <c:v>15.58511</c:v>
                </c:pt>
                <c:pt idx="20646">
                  <c:v>15.585000000000001</c:v>
                </c:pt>
                <c:pt idx="20647">
                  <c:v>15.58554</c:v>
                </c:pt>
                <c:pt idx="20648">
                  <c:v>15.585559999999999</c:v>
                </c:pt>
                <c:pt idx="20649">
                  <c:v>15.58525</c:v>
                </c:pt>
                <c:pt idx="20650">
                  <c:v>15.58498</c:v>
                </c:pt>
                <c:pt idx="20651">
                  <c:v>15.584070000000001</c:v>
                </c:pt>
                <c:pt idx="20652">
                  <c:v>15.583220000000001</c:v>
                </c:pt>
                <c:pt idx="20653">
                  <c:v>15.58273</c:v>
                </c:pt>
                <c:pt idx="20654">
                  <c:v>15.58295</c:v>
                </c:pt>
                <c:pt idx="20655">
                  <c:v>15.58301</c:v>
                </c:pt>
                <c:pt idx="20656">
                  <c:v>15.583119999999999</c:v>
                </c:pt>
                <c:pt idx="20657">
                  <c:v>15.58222</c:v>
                </c:pt>
                <c:pt idx="20658">
                  <c:v>15.58159</c:v>
                </c:pt>
                <c:pt idx="20659">
                  <c:v>15.5809</c:v>
                </c:pt>
                <c:pt idx="20660">
                  <c:v>15.579969999999999</c:v>
                </c:pt>
                <c:pt idx="20661">
                  <c:v>15.579000000000001</c:v>
                </c:pt>
                <c:pt idx="20662">
                  <c:v>15.577719999999999</c:v>
                </c:pt>
                <c:pt idx="20663">
                  <c:v>15.57738</c:v>
                </c:pt>
                <c:pt idx="20664">
                  <c:v>15.577439999999999</c:v>
                </c:pt>
                <c:pt idx="20665">
                  <c:v>15.57666</c:v>
                </c:pt>
                <c:pt idx="20666">
                  <c:v>15.57544</c:v>
                </c:pt>
                <c:pt idx="20667">
                  <c:v>15.574479999999999</c:v>
                </c:pt>
                <c:pt idx="20668">
                  <c:v>15.57368</c:v>
                </c:pt>
                <c:pt idx="20669">
                  <c:v>15.572710000000001</c:v>
                </c:pt>
                <c:pt idx="20670">
                  <c:v>15.57091</c:v>
                </c:pt>
                <c:pt idx="20671">
                  <c:v>15.570320000000001</c:v>
                </c:pt>
                <c:pt idx="20672">
                  <c:v>15.56948</c:v>
                </c:pt>
                <c:pt idx="20673">
                  <c:v>15.56762</c:v>
                </c:pt>
                <c:pt idx="20674">
                  <c:v>15.566789999999999</c:v>
                </c:pt>
                <c:pt idx="20675">
                  <c:v>15.56536</c:v>
                </c:pt>
                <c:pt idx="20676">
                  <c:v>15.56419</c:v>
                </c:pt>
                <c:pt idx="20677">
                  <c:v>15.563219999999999</c:v>
                </c:pt>
                <c:pt idx="20678">
                  <c:v>15.56202</c:v>
                </c:pt>
                <c:pt idx="20679">
                  <c:v>15.560409999999999</c:v>
                </c:pt>
                <c:pt idx="20680">
                  <c:v>15.559329999999999</c:v>
                </c:pt>
                <c:pt idx="20681">
                  <c:v>15.55842</c:v>
                </c:pt>
                <c:pt idx="20682">
                  <c:v>15.55626</c:v>
                </c:pt>
                <c:pt idx="20683">
                  <c:v>15.55486</c:v>
                </c:pt>
                <c:pt idx="20684">
                  <c:v>15.553430000000001</c:v>
                </c:pt>
                <c:pt idx="20685">
                  <c:v>15.55311</c:v>
                </c:pt>
                <c:pt idx="20686">
                  <c:v>15.552809999999999</c:v>
                </c:pt>
                <c:pt idx="20687">
                  <c:v>15.552479999999999</c:v>
                </c:pt>
                <c:pt idx="20688">
                  <c:v>15.55115</c:v>
                </c:pt>
                <c:pt idx="20689">
                  <c:v>15.549189999999999</c:v>
                </c:pt>
                <c:pt idx="20690">
                  <c:v>15.54693</c:v>
                </c:pt>
                <c:pt idx="20691">
                  <c:v>15.54603</c:v>
                </c:pt>
                <c:pt idx="20692">
                  <c:v>15.544650000000001</c:v>
                </c:pt>
                <c:pt idx="20693">
                  <c:v>15.54405</c:v>
                </c:pt>
                <c:pt idx="20694">
                  <c:v>15.54284</c:v>
                </c:pt>
                <c:pt idx="20695">
                  <c:v>15.54119</c:v>
                </c:pt>
                <c:pt idx="20696">
                  <c:v>15.539680000000001</c:v>
                </c:pt>
                <c:pt idx="20697">
                  <c:v>15.537800000000001</c:v>
                </c:pt>
                <c:pt idx="20698">
                  <c:v>15.537000000000001</c:v>
                </c:pt>
                <c:pt idx="20699">
                  <c:v>15.53626</c:v>
                </c:pt>
                <c:pt idx="20700">
                  <c:v>15.534750000000001</c:v>
                </c:pt>
                <c:pt idx="20701">
                  <c:v>15.53288</c:v>
                </c:pt>
                <c:pt idx="20702">
                  <c:v>15.53185</c:v>
                </c:pt>
                <c:pt idx="20703">
                  <c:v>15.53154</c:v>
                </c:pt>
                <c:pt idx="20704">
                  <c:v>15.530390000000001</c:v>
                </c:pt>
                <c:pt idx="20705">
                  <c:v>15.529159999999999</c:v>
                </c:pt>
                <c:pt idx="20706">
                  <c:v>15.52768</c:v>
                </c:pt>
                <c:pt idx="20707">
                  <c:v>15.527010000000001</c:v>
                </c:pt>
                <c:pt idx="20708">
                  <c:v>15.525790000000001</c:v>
                </c:pt>
                <c:pt idx="20709">
                  <c:v>15.525090000000001</c:v>
                </c:pt>
                <c:pt idx="20710">
                  <c:v>15.52552</c:v>
                </c:pt>
                <c:pt idx="20711">
                  <c:v>15.525</c:v>
                </c:pt>
                <c:pt idx="20712">
                  <c:v>15.524839999999999</c:v>
                </c:pt>
                <c:pt idx="20713">
                  <c:v>15.524749999999999</c:v>
                </c:pt>
                <c:pt idx="20714">
                  <c:v>15.52318</c:v>
                </c:pt>
                <c:pt idx="20715">
                  <c:v>15.52341</c:v>
                </c:pt>
                <c:pt idx="20716">
                  <c:v>15.52328</c:v>
                </c:pt>
                <c:pt idx="20717">
                  <c:v>15.523339999999999</c:v>
                </c:pt>
                <c:pt idx="20718">
                  <c:v>15.52262</c:v>
                </c:pt>
                <c:pt idx="20719">
                  <c:v>15.52225</c:v>
                </c:pt>
                <c:pt idx="20720">
                  <c:v>15.523099999999999</c:v>
                </c:pt>
                <c:pt idx="20721">
                  <c:v>15.523389999999999</c:v>
                </c:pt>
                <c:pt idx="20722">
                  <c:v>15.52314</c:v>
                </c:pt>
                <c:pt idx="20723">
                  <c:v>15.522959999999999</c:v>
                </c:pt>
                <c:pt idx="20724">
                  <c:v>15.52286</c:v>
                </c:pt>
                <c:pt idx="20725">
                  <c:v>15.523339999999999</c:v>
                </c:pt>
                <c:pt idx="20726">
                  <c:v>15.52319</c:v>
                </c:pt>
                <c:pt idx="20727">
                  <c:v>15.522539999999999</c:v>
                </c:pt>
                <c:pt idx="20728">
                  <c:v>15.52214</c:v>
                </c:pt>
                <c:pt idx="20729">
                  <c:v>15.52225</c:v>
                </c:pt>
                <c:pt idx="20730">
                  <c:v>15.52182</c:v>
                </c:pt>
                <c:pt idx="20731">
                  <c:v>15.52243</c:v>
                </c:pt>
                <c:pt idx="20732">
                  <c:v>15.523490000000001</c:v>
                </c:pt>
                <c:pt idx="20733">
                  <c:v>15.523720000000001</c:v>
                </c:pt>
                <c:pt idx="20734">
                  <c:v>15.524229999999999</c:v>
                </c:pt>
                <c:pt idx="20735">
                  <c:v>15.52384</c:v>
                </c:pt>
                <c:pt idx="20736">
                  <c:v>15.522790000000001</c:v>
                </c:pt>
                <c:pt idx="20737">
                  <c:v>15.52126</c:v>
                </c:pt>
                <c:pt idx="20738">
                  <c:v>15.520799999999999</c:v>
                </c:pt>
                <c:pt idx="20739">
                  <c:v>15.520849999999999</c:v>
                </c:pt>
                <c:pt idx="20740">
                  <c:v>15.52115</c:v>
                </c:pt>
                <c:pt idx="20741">
                  <c:v>15.52028</c:v>
                </c:pt>
                <c:pt idx="20742">
                  <c:v>15.521000000000001</c:v>
                </c:pt>
                <c:pt idx="20743">
                  <c:v>15.52045</c:v>
                </c:pt>
                <c:pt idx="20744">
                  <c:v>15.52134</c:v>
                </c:pt>
                <c:pt idx="20745">
                  <c:v>15.522119999999999</c:v>
                </c:pt>
                <c:pt idx="20746">
                  <c:v>15.522180000000001</c:v>
                </c:pt>
                <c:pt idx="20747">
                  <c:v>15.522209999999999</c:v>
                </c:pt>
                <c:pt idx="20748">
                  <c:v>15.522119999999999</c:v>
                </c:pt>
                <c:pt idx="20749">
                  <c:v>15.522830000000001</c:v>
                </c:pt>
                <c:pt idx="20750">
                  <c:v>15.523860000000001</c:v>
                </c:pt>
                <c:pt idx="20751">
                  <c:v>15.52398</c:v>
                </c:pt>
                <c:pt idx="20752">
                  <c:v>15.52511</c:v>
                </c:pt>
                <c:pt idx="20753">
                  <c:v>15.524179999999999</c:v>
                </c:pt>
                <c:pt idx="20754">
                  <c:v>15.52411</c:v>
                </c:pt>
                <c:pt idx="20755">
                  <c:v>15.5245</c:v>
                </c:pt>
                <c:pt idx="20756">
                  <c:v>15.523300000000001</c:v>
                </c:pt>
                <c:pt idx="20757">
                  <c:v>15.522119999999999</c:v>
                </c:pt>
                <c:pt idx="20758">
                  <c:v>15.522259999999999</c:v>
                </c:pt>
                <c:pt idx="20759">
                  <c:v>15.521739999999999</c:v>
                </c:pt>
                <c:pt idx="20760">
                  <c:v>15.519600000000001</c:v>
                </c:pt>
                <c:pt idx="20761">
                  <c:v>15.51824</c:v>
                </c:pt>
                <c:pt idx="20762">
                  <c:v>15.516730000000001</c:v>
                </c:pt>
                <c:pt idx="20763">
                  <c:v>15.51544</c:v>
                </c:pt>
                <c:pt idx="20764">
                  <c:v>15.514950000000001</c:v>
                </c:pt>
                <c:pt idx="20765">
                  <c:v>15.51384</c:v>
                </c:pt>
                <c:pt idx="20766">
                  <c:v>15.513019999999999</c:v>
                </c:pt>
                <c:pt idx="20767">
                  <c:v>15.512219999999999</c:v>
                </c:pt>
                <c:pt idx="20768">
                  <c:v>15.511290000000001</c:v>
                </c:pt>
                <c:pt idx="20769">
                  <c:v>15.51041</c:v>
                </c:pt>
                <c:pt idx="20770">
                  <c:v>15.508290000000001</c:v>
                </c:pt>
                <c:pt idx="20771">
                  <c:v>15.50709</c:v>
                </c:pt>
                <c:pt idx="20772">
                  <c:v>15.50596</c:v>
                </c:pt>
                <c:pt idx="20773">
                  <c:v>15.50543</c:v>
                </c:pt>
                <c:pt idx="20774">
                  <c:v>15.50442</c:v>
                </c:pt>
                <c:pt idx="20775">
                  <c:v>15.504009999999999</c:v>
                </c:pt>
                <c:pt idx="20776">
                  <c:v>15.50338</c:v>
                </c:pt>
                <c:pt idx="20777">
                  <c:v>15.50309</c:v>
                </c:pt>
                <c:pt idx="20778">
                  <c:v>15.50305</c:v>
                </c:pt>
                <c:pt idx="20779">
                  <c:v>15.50352</c:v>
                </c:pt>
                <c:pt idx="20780">
                  <c:v>15.50295</c:v>
                </c:pt>
                <c:pt idx="20781">
                  <c:v>15.50141</c:v>
                </c:pt>
                <c:pt idx="20782">
                  <c:v>15.50013</c:v>
                </c:pt>
                <c:pt idx="20783">
                  <c:v>15.499890000000001</c:v>
                </c:pt>
                <c:pt idx="20784">
                  <c:v>15.499090000000001</c:v>
                </c:pt>
                <c:pt idx="20785">
                  <c:v>15.49835</c:v>
                </c:pt>
                <c:pt idx="20786">
                  <c:v>15.49752</c:v>
                </c:pt>
                <c:pt idx="20787">
                  <c:v>15.496840000000001</c:v>
                </c:pt>
                <c:pt idx="20788">
                  <c:v>15.495660000000001</c:v>
                </c:pt>
                <c:pt idx="20789">
                  <c:v>15.494059999999999</c:v>
                </c:pt>
                <c:pt idx="20790">
                  <c:v>15.49264</c:v>
                </c:pt>
                <c:pt idx="20791">
                  <c:v>15.493029999999999</c:v>
                </c:pt>
                <c:pt idx="20792">
                  <c:v>15.49316</c:v>
                </c:pt>
                <c:pt idx="20793">
                  <c:v>15.4933</c:v>
                </c:pt>
                <c:pt idx="20794">
                  <c:v>15.49202</c:v>
                </c:pt>
                <c:pt idx="20795">
                  <c:v>15.49052</c:v>
                </c:pt>
                <c:pt idx="20796">
                  <c:v>15.48995</c:v>
                </c:pt>
                <c:pt idx="20797">
                  <c:v>15.48944</c:v>
                </c:pt>
                <c:pt idx="20798">
                  <c:v>15.488350000000001</c:v>
                </c:pt>
                <c:pt idx="20799">
                  <c:v>15.487450000000001</c:v>
                </c:pt>
                <c:pt idx="20800">
                  <c:v>15.48607</c:v>
                </c:pt>
                <c:pt idx="20801">
                  <c:v>15.48612</c:v>
                </c:pt>
                <c:pt idx="20802">
                  <c:v>15.485340000000001</c:v>
                </c:pt>
                <c:pt idx="20803">
                  <c:v>15.48489</c:v>
                </c:pt>
                <c:pt idx="20804">
                  <c:v>15.48437</c:v>
                </c:pt>
                <c:pt idx="20805">
                  <c:v>15.48305</c:v>
                </c:pt>
                <c:pt idx="20806">
                  <c:v>15.483169999999999</c:v>
                </c:pt>
                <c:pt idx="20807">
                  <c:v>15.4834</c:v>
                </c:pt>
                <c:pt idx="20808">
                  <c:v>15.48235</c:v>
                </c:pt>
                <c:pt idx="20809">
                  <c:v>15.482100000000001</c:v>
                </c:pt>
                <c:pt idx="20810">
                  <c:v>15.48274</c:v>
                </c:pt>
                <c:pt idx="20811">
                  <c:v>15.48227</c:v>
                </c:pt>
                <c:pt idx="20812">
                  <c:v>15.48165</c:v>
                </c:pt>
                <c:pt idx="20813">
                  <c:v>15.48054</c:v>
                </c:pt>
                <c:pt idx="20814">
                  <c:v>15.480040000000001</c:v>
                </c:pt>
                <c:pt idx="20815">
                  <c:v>15.479649999999999</c:v>
                </c:pt>
                <c:pt idx="20816">
                  <c:v>15.478619999999999</c:v>
                </c:pt>
                <c:pt idx="20817">
                  <c:v>15.478210000000001</c:v>
                </c:pt>
                <c:pt idx="20818">
                  <c:v>15.47795</c:v>
                </c:pt>
                <c:pt idx="20819">
                  <c:v>15.477259999999999</c:v>
                </c:pt>
                <c:pt idx="20820">
                  <c:v>15.47763</c:v>
                </c:pt>
                <c:pt idx="20821">
                  <c:v>15.476229999999999</c:v>
                </c:pt>
                <c:pt idx="20822">
                  <c:v>15.475490000000001</c:v>
                </c:pt>
                <c:pt idx="20823">
                  <c:v>15.475339999999999</c:v>
                </c:pt>
                <c:pt idx="20824">
                  <c:v>15.47527</c:v>
                </c:pt>
                <c:pt idx="20825">
                  <c:v>15.474320000000001</c:v>
                </c:pt>
                <c:pt idx="20826">
                  <c:v>15.4733</c:v>
                </c:pt>
                <c:pt idx="20827">
                  <c:v>15.47246</c:v>
                </c:pt>
                <c:pt idx="20828">
                  <c:v>15.47152</c:v>
                </c:pt>
                <c:pt idx="20829">
                  <c:v>15.47059</c:v>
                </c:pt>
                <c:pt idx="20830">
                  <c:v>15.46974</c:v>
                </c:pt>
                <c:pt idx="20831">
                  <c:v>15.469189999999999</c:v>
                </c:pt>
                <c:pt idx="20832">
                  <c:v>15.468640000000001</c:v>
                </c:pt>
                <c:pt idx="20833">
                  <c:v>15.46781</c:v>
                </c:pt>
                <c:pt idx="20834">
                  <c:v>15.466279999999999</c:v>
                </c:pt>
                <c:pt idx="20835">
                  <c:v>15.464829999999999</c:v>
                </c:pt>
                <c:pt idx="20836">
                  <c:v>15.463900000000001</c:v>
                </c:pt>
                <c:pt idx="20837">
                  <c:v>15.463509999999999</c:v>
                </c:pt>
                <c:pt idx="20838">
                  <c:v>15.46294</c:v>
                </c:pt>
                <c:pt idx="20839">
                  <c:v>15.462429999999999</c:v>
                </c:pt>
                <c:pt idx="20840">
                  <c:v>15.46189</c:v>
                </c:pt>
                <c:pt idx="20841">
                  <c:v>15.4604</c:v>
                </c:pt>
                <c:pt idx="20842">
                  <c:v>15.45889</c:v>
                </c:pt>
                <c:pt idx="20843">
                  <c:v>15.457890000000001</c:v>
                </c:pt>
                <c:pt idx="20844">
                  <c:v>15.457319999999999</c:v>
                </c:pt>
                <c:pt idx="20845">
                  <c:v>15.457710000000001</c:v>
                </c:pt>
                <c:pt idx="20846">
                  <c:v>15.457890000000001</c:v>
                </c:pt>
                <c:pt idx="20847">
                  <c:v>15.4574</c:v>
                </c:pt>
                <c:pt idx="20848">
                  <c:v>15.457229999999999</c:v>
                </c:pt>
                <c:pt idx="20849">
                  <c:v>15.45687</c:v>
                </c:pt>
                <c:pt idx="20850">
                  <c:v>15.45651</c:v>
                </c:pt>
                <c:pt idx="20851">
                  <c:v>15.45557</c:v>
                </c:pt>
                <c:pt idx="20852">
                  <c:v>15.45481</c:v>
                </c:pt>
                <c:pt idx="20853">
                  <c:v>15.453720000000001</c:v>
                </c:pt>
                <c:pt idx="20854">
                  <c:v>15.452769999999999</c:v>
                </c:pt>
                <c:pt idx="20855">
                  <c:v>15.453010000000001</c:v>
                </c:pt>
                <c:pt idx="20856">
                  <c:v>15.45308</c:v>
                </c:pt>
                <c:pt idx="20857">
                  <c:v>15.452999999999999</c:v>
                </c:pt>
                <c:pt idx="20858">
                  <c:v>15.45261</c:v>
                </c:pt>
                <c:pt idx="20859">
                  <c:v>15.45182</c:v>
                </c:pt>
                <c:pt idx="20860">
                  <c:v>15.450749999999999</c:v>
                </c:pt>
                <c:pt idx="20861">
                  <c:v>15.450469999999999</c:v>
                </c:pt>
                <c:pt idx="20862">
                  <c:v>15.45091</c:v>
                </c:pt>
                <c:pt idx="20863">
                  <c:v>15.451689999999999</c:v>
                </c:pt>
                <c:pt idx="20864">
                  <c:v>15.451980000000001</c:v>
                </c:pt>
                <c:pt idx="20865">
                  <c:v>15.45083</c:v>
                </c:pt>
                <c:pt idx="20866">
                  <c:v>15.45026</c:v>
                </c:pt>
                <c:pt idx="20867">
                  <c:v>15.44964</c:v>
                </c:pt>
                <c:pt idx="20868">
                  <c:v>15.4488</c:v>
                </c:pt>
                <c:pt idx="20869">
                  <c:v>15.448969999999999</c:v>
                </c:pt>
                <c:pt idx="20870">
                  <c:v>15.44905</c:v>
                </c:pt>
                <c:pt idx="20871">
                  <c:v>15.44867</c:v>
                </c:pt>
                <c:pt idx="20872">
                  <c:v>15.448270000000001</c:v>
                </c:pt>
                <c:pt idx="20873">
                  <c:v>15.447620000000001</c:v>
                </c:pt>
                <c:pt idx="20874">
                  <c:v>15.446870000000001</c:v>
                </c:pt>
                <c:pt idx="20875">
                  <c:v>15.446400000000001</c:v>
                </c:pt>
                <c:pt idx="20876">
                  <c:v>15.44632</c:v>
                </c:pt>
                <c:pt idx="20877">
                  <c:v>15.44618</c:v>
                </c:pt>
                <c:pt idx="20878">
                  <c:v>15.445499999999999</c:v>
                </c:pt>
                <c:pt idx="20879">
                  <c:v>15.444369999999999</c:v>
                </c:pt>
                <c:pt idx="20880">
                  <c:v>15.44384</c:v>
                </c:pt>
                <c:pt idx="20881">
                  <c:v>15.44398</c:v>
                </c:pt>
                <c:pt idx="20882">
                  <c:v>15.443770000000001</c:v>
                </c:pt>
                <c:pt idx="20883">
                  <c:v>15.44323</c:v>
                </c:pt>
                <c:pt idx="20884">
                  <c:v>15.443070000000001</c:v>
                </c:pt>
                <c:pt idx="20885">
                  <c:v>15.442539999999999</c:v>
                </c:pt>
                <c:pt idx="20886">
                  <c:v>15.441879999999999</c:v>
                </c:pt>
                <c:pt idx="20887">
                  <c:v>15.441039999999999</c:v>
                </c:pt>
                <c:pt idx="20888">
                  <c:v>15.43971</c:v>
                </c:pt>
                <c:pt idx="20889">
                  <c:v>15.439360000000001</c:v>
                </c:pt>
                <c:pt idx="20890">
                  <c:v>15.43942</c:v>
                </c:pt>
                <c:pt idx="20891">
                  <c:v>15.440020000000001</c:v>
                </c:pt>
                <c:pt idx="20892">
                  <c:v>15.44049</c:v>
                </c:pt>
                <c:pt idx="20893">
                  <c:v>15.44031</c:v>
                </c:pt>
                <c:pt idx="20894">
                  <c:v>15.43962</c:v>
                </c:pt>
                <c:pt idx="20895">
                  <c:v>15.439120000000001</c:v>
                </c:pt>
                <c:pt idx="20896">
                  <c:v>15.43756</c:v>
                </c:pt>
                <c:pt idx="20897">
                  <c:v>15.436820000000001</c:v>
                </c:pt>
                <c:pt idx="20898">
                  <c:v>15.43661</c:v>
                </c:pt>
                <c:pt idx="20899">
                  <c:v>15.435790000000001</c:v>
                </c:pt>
                <c:pt idx="20900">
                  <c:v>15.4353</c:v>
                </c:pt>
                <c:pt idx="20901">
                  <c:v>15.435040000000001</c:v>
                </c:pt>
                <c:pt idx="20902">
                  <c:v>15.43521</c:v>
                </c:pt>
                <c:pt idx="20903">
                  <c:v>15.43507</c:v>
                </c:pt>
                <c:pt idx="20904">
                  <c:v>15.435499999999999</c:v>
                </c:pt>
                <c:pt idx="20905">
                  <c:v>15.43512</c:v>
                </c:pt>
                <c:pt idx="20906">
                  <c:v>15.43496</c:v>
                </c:pt>
                <c:pt idx="20907">
                  <c:v>15.43432</c:v>
                </c:pt>
                <c:pt idx="20908">
                  <c:v>15.433630000000001</c:v>
                </c:pt>
                <c:pt idx="20909">
                  <c:v>15.433310000000001</c:v>
                </c:pt>
                <c:pt idx="20910">
                  <c:v>15.432980000000001</c:v>
                </c:pt>
                <c:pt idx="20911">
                  <c:v>15.433120000000001</c:v>
                </c:pt>
                <c:pt idx="20912">
                  <c:v>15.43314</c:v>
                </c:pt>
                <c:pt idx="20913">
                  <c:v>15.433249999999999</c:v>
                </c:pt>
                <c:pt idx="20914">
                  <c:v>15.43291</c:v>
                </c:pt>
                <c:pt idx="20915">
                  <c:v>15.43247</c:v>
                </c:pt>
                <c:pt idx="20916">
                  <c:v>15.433109999999999</c:v>
                </c:pt>
                <c:pt idx="20917">
                  <c:v>15.43286</c:v>
                </c:pt>
                <c:pt idx="20918">
                  <c:v>15.43216</c:v>
                </c:pt>
                <c:pt idx="20919">
                  <c:v>15.430720000000001</c:v>
                </c:pt>
                <c:pt idx="20920">
                  <c:v>15.42943</c:v>
                </c:pt>
                <c:pt idx="20921">
                  <c:v>15.42877</c:v>
                </c:pt>
                <c:pt idx="20922">
                  <c:v>15.4285</c:v>
                </c:pt>
                <c:pt idx="20923">
                  <c:v>15.42849</c:v>
                </c:pt>
                <c:pt idx="20924">
                  <c:v>15.42863</c:v>
                </c:pt>
                <c:pt idx="20925">
                  <c:v>15.42853</c:v>
                </c:pt>
                <c:pt idx="20926">
                  <c:v>15.4282</c:v>
                </c:pt>
                <c:pt idx="20927">
                  <c:v>15.4278</c:v>
                </c:pt>
                <c:pt idx="20928">
                  <c:v>15.427619999999999</c:v>
                </c:pt>
                <c:pt idx="20929">
                  <c:v>15.4278</c:v>
                </c:pt>
                <c:pt idx="20930">
                  <c:v>15.427720000000001</c:v>
                </c:pt>
                <c:pt idx="20931">
                  <c:v>15.42722</c:v>
                </c:pt>
                <c:pt idx="20932">
                  <c:v>15.426740000000001</c:v>
                </c:pt>
                <c:pt idx="20933">
                  <c:v>15.426</c:v>
                </c:pt>
                <c:pt idx="20934">
                  <c:v>15.42572</c:v>
                </c:pt>
                <c:pt idx="20935">
                  <c:v>15.42618</c:v>
                </c:pt>
                <c:pt idx="20936">
                  <c:v>15.42595</c:v>
                </c:pt>
                <c:pt idx="20937">
                  <c:v>15.425700000000001</c:v>
                </c:pt>
                <c:pt idx="20938">
                  <c:v>15.426259999999999</c:v>
                </c:pt>
                <c:pt idx="20939">
                  <c:v>15.426270000000001</c:v>
                </c:pt>
                <c:pt idx="20940">
                  <c:v>15.42549</c:v>
                </c:pt>
                <c:pt idx="20941">
                  <c:v>15.424580000000001</c:v>
                </c:pt>
                <c:pt idx="20942">
                  <c:v>15.42351</c:v>
                </c:pt>
                <c:pt idx="20943">
                  <c:v>15.42285</c:v>
                </c:pt>
                <c:pt idx="20944">
                  <c:v>15.42234</c:v>
                </c:pt>
                <c:pt idx="20945">
                  <c:v>15.421860000000001</c:v>
                </c:pt>
                <c:pt idx="20946">
                  <c:v>15.422169999999999</c:v>
                </c:pt>
                <c:pt idx="20947">
                  <c:v>15.42239</c:v>
                </c:pt>
                <c:pt idx="20948">
                  <c:v>15.42259</c:v>
                </c:pt>
                <c:pt idx="20949">
                  <c:v>15.422459999999999</c:v>
                </c:pt>
                <c:pt idx="20950">
                  <c:v>15.42221</c:v>
                </c:pt>
                <c:pt idx="20951">
                  <c:v>15.422689999999999</c:v>
                </c:pt>
                <c:pt idx="20952">
                  <c:v>15.42216</c:v>
                </c:pt>
                <c:pt idx="20953">
                  <c:v>15.42159</c:v>
                </c:pt>
                <c:pt idx="20954">
                  <c:v>15.420489999999999</c:v>
                </c:pt>
                <c:pt idx="20955">
                  <c:v>15.42046</c:v>
                </c:pt>
                <c:pt idx="20956">
                  <c:v>15.4192</c:v>
                </c:pt>
                <c:pt idx="20957">
                  <c:v>15.418509999999999</c:v>
                </c:pt>
                <c:pt idx="20958">
                  <c:v>15.418380000000001</c:v>
                </c:pt>
                <c:pt idx="20959">
                  <c:v>15.418749999999999</c:v>
                </c:pt>
                <c:pt idx="20960">
                  <c:v>15.41915</c:v>
                </c:pt>
                <c:pt idx="20961">
                  <c:v>15.41981</c:v>
                </c:pt>
                <c:pt idx="20962">
                  <c:v>15.41935</c:v>
                </c:pt>
                <c:pt idx="20963">
                  <c:v>15.41869</c:v>
                </c:pt>
                <c:pt idx="20964">
                  <c:v>15.41803</c:v>
                </c:pt>
                <c:pt idx="20965">
                  <c:v>15.41883</c:v>
                </c:pt>
                <c:pt idx="20966">
                  <c:v>15.41802</c:v>
                </c:pt>
                <c:pt idx="20967">
                  <c:v>15.41812</c:v>
                </c:pt>
                <c:pt idx="20968">
                  <c:v>15.418200000000001</c:v>
                </c:pt>
                <c:pt idx="20969">
                  <c:v>15.41967</c:v>
                </c:pt>
                <c:pt idx="20970">
                  <c:v>15.420450000000001</c:v>
                </c:pt>
                <c:pt idx="20971">
                  <c:v>15.42123</c:v>
                </c:pt>
                <c:pt idx="20972">
                  <c:v>15.422079999999999</c:v>
                </c:pt>
                <c:pt idx="20973">
                  <c:v>15.421720000000001</c:v>
                </c:pt>
                <c:pt idx="20974">
                  <c:v>15.4213</c:v>
                </c:pt>
                <c:pt idx="20975">
                  <c:v>15.421379999999999</c:v>
                </c:pt>
                <c:pt idx="20976">
                  <c:v>15.422079999999999</c:v>
                </c:pt>
                <c:pt idx="20977">
                  <c:v>15.4221</c:v>
                </c:pt>
                <c:pt idx="20978">
                  <c:v>15.42238</c:v>
                </c:pt>
                <c:pt idx="20979">
                  <c:v>15.422599999999999</c:v>
                </c:pt>
                <c:pt idx="20980">
                  <c:v>15.42299</c:v>
                </c:pt>
                <c:pt idx="20981">
                  <c:v>15.42357</c:v>
                </c:pt>
                <c:pt idx="20982">
                  <c:v>15.423120000000001</c:v>
                </c:pt>
                <c:pt idx="20983">
                  <c:v>15.42304</c:v>
                </c:pt>
                <c:pt idx="20984">
                  <c:v>15.423690000000001</c:v>
                </c:pt>
                <c:pt idx="20985">
                  <c:v>15.42426</c:v>
                </c:pt>
                <c:pt idx="20986">
                  <c:v>15.42492</c:v>
                </c:pt>
                <c:pt idx="20987">
                  <c:v>15.425829999999999</c:v>
                </c:pt>
                <c:pt idx="20988">
                  <c:v>15.42582</c:v>
                </c:pt>
                <c:pt idx="20989">
                  <c:v>15.426019999999999</c:v>
                </c:pt>
                <c:pt idx="20990">
                  <c:v>15.426220000000001</c:v>
                </c:pt>
                <c:pt idx="20991">
                  <c:v>15.426209999999999</c:v>
                </c:pt>
                <c:pt idx="20992">
                  <c:v>15.426220000000001</c:v>
                </c:pt>
                <c:pt idx="20993">
                  <c:v>15.42611</c:v>
                </c:pt>
                <c:pt idx="20994">
                  <c:v>15.426399999999999</c:v>
                </c:pt>
                <c:pt idx="20995">
                  <c:v>15.42629</c:v>
                </c:pt>
                <c:pt idx="20996">
                  <c:v>15.426159999999999</c:v>
                </c:pt>
                <c:pt idx="20997">
                  <c:v>15.425890000000001</c:v>
                </c:pt>
                <c:pt idx="20998">
                  <c:v>15.424469999999999</c:v>
                </c:pt>
                <c:pt idx="20999">
                  <c:v>15.42388</c:v>
                </c:pt>
                <c:pt idx="21000">
                  <c:v>15.424160000000001</c:v>
                </c:pt>
                <c:pt idx="21001">
                  <c:v>15.42384</c:v>
                </c:pt>
                <c:pt idx="21002">
                  <c:v>15.42442</c:v>
                </c:pt>
                <c:pt idx="21003">
                  <c:v>15.424519999999999</c:v>
                </c:pt>
                <c:pt idx="21004">
                  <c:v>15.424989999999999</c:v>
                </c:pt>
                <c:pt idx="21005">
                  <c:v>15.424429999999999</c:v>
                </c:pt>
                <c:pt idx="21006">
                  <c:v>15.425409999999999</c:v>
                </c:pt>
                <c:pt idx="21007">
                  <c:v>15.426259999999999</c:v>
                </c:pt>
                <c:pt idx="21008">
                  <c:v>15.426410000000001</c:v>
                </c:pt>
                <c:pt idx="21009">
                  <c:v>15.42548</c:v>
                </c:pt>
                <c:pt idx="21010">
                  <c:v>15.424469999999999</c:v>
                </c:pt>
                <c:pt idx="21011">
                  <c:v>15.423439999999999</c:v>
                </c:pt>
                <c:pt idx="21012">
                  <c:v>15.423170000000001</c:v>
                </c:pt>
                <c:pt idx="21013">
                  <c:v>15.42254</c:v>
                </c:pt>
                <c:pt idx="21014">
                  <c:v>15.422000000000001</c:v>
                </c:pt>
                <c:pt idx="21015">
                  <c:v>15.42229</c:v>
                </c:pt>
                <c:pt idx="21016">
                  <c:v>15.42234</c:v>
                </c:pt>
                <c:pt idx="21017">
                  <c:v>15.42069</c:v>
                </c:pt>
                <c:pt idx="21018">
                  <c:v>15.420450000000001</c:v>
                </c:pt>
                <c:pt idx="21019">
                  <c:v>15.419790000000001</c:v>
                </c:pt>
                <c:pt idx="21020">
                  <c:v>15.419040000000001</c:v>
                </c:pt>
                <c:pt idx="21021">
                  <c:v>15.41826</c:v>
                </c:pt>
                <c:pt idx="21022">
                  <c:v>15.41769</c:v>
                </c:pt>
                <c:pt idx="21023">
                  <c:v>15.417529999999999</c:v>
                </c:pt>
                <c:pt idx="21024">
                  <c:v>15.418380000000001</c:v>
                </c:pt>
                <c:pt idx="21025">
                  <c:v>15.418670000000001</c:v>
                </c:pt>
                <c:pt idx="21026">
                  <c:v>15.417949999999999</c:v>
                </c:pt>
                <c:pt idx="21027">
                  <c:v>15.41803</c:v>
                </c:pt>
                <c:pt idx="21028">
                  <c:v>15.417669999999999</c:v>
                </c:pt>
                <c:pt idx="21029">
                  <c:v>15.41677</c:v>
                </c:pt>
                <c:pt idx="21030">
                  <c:v>15.4169</c:v>
                </c:pt>
                <c:pt idx="21031">
                  <c:v>15.41624</c:v>
                </c:pt>
                <c:pt idx="21032">
                  <c:v>15.41658</c:v>
                </c:pt>
                <c:pt idx="21033">
                  <c:v>15.417529999999999</c:v>
                </c:pt>
                <c:pt idx="21034">
                  <c:v>15.41704</c:v>
                </c:pt>
                <c:pt idx="21035">
                  <c:v>15.416119999999999</c:v>
                </c:pt>
                <c:pt idx="21036">
                  <c:v>15.415609999999999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0974-4014-9016-C6FA7B3679CC}"/>
            </c:ext>
          </c:extLst>
        </c:ser>
        <c:ser>
          <c:idx val="1"/>
          <c:order val="1"/>
          <c:tx>
            <c:v>WT</c:v>
          </c:tx>
          <c:spPr>
            <a:ln w="63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'D160A D160E WT'!$A$5:$A$16997</c:f>
              <c:numCache>
                <c:formatCode>General</c:formatCode>
                <c:ptCount val="16993"/>
                <c:pt idx="0">
                  <c:v>1E-3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6.0000000000000001E-3</c:v>
                </c:pt>
                <c:pt idx="8">
                  <c:v>7.0000000000000001E-3</c:v>
                </c:pt>
                <c:pt idx="9">
                  <c:v>8.0000000000000002E-3</c:v>
                </c:pt>
                <c:pt idx="10">
                  <c:v>8.9999999999999993E-3</c:v>
                </c:pt>
                <c:pt idx="11">
                  <c:v>0.01</c:v>
                </c:pt>
                <c:pt idx="12">
                  <c:v>0.01</c:v>
                </c:pt>
                <c:pt idx="13">
                  <c:v>1.0999999999999999E-2</c:v>
                </c:pt>
                <c:pt idx="14">
                  <c:v>1.2E-2</c:v>
                </c:pt>
                <c:pt idx="15">
                  <c:v>1.2999999999999999E-2</c:v>
                </c:pt>
                <c:pt idx="16">
                  <c:v>1.4E-2</c:v>
                </c:pt>
                <c:pt idx="17">
                  <c:v>1.4999999999999999E-2</c:v>
                </c:pt>
                <c:pt idx="18">
                  <c:v>1.4999999999999999E-2</c:v>
                </c:pt>
                <c:pt idx="19">
                  <c:v>1.6E-2</c:v>
                </c:pt>
                <c:pt idx="20">
                  <c:v>1.7000000000000001E-2</c:v>
                </c:pt>
                <c:pt idx="21">
                  <c:v>1.7999999999999999E-2</c:v>
                </c:pt>
                <c:pt idx="22">
                  <c:v>1.9E-2</c:v>
                </c:pt>
                <c:pt idx="23">
                  <c:v>0.02</c:v>
                </c:pt>
                <c:pt idx="24">
                  <c:v>0.02</c:v>
                </c:pt>
                <c:pt idx="25">
                  <c:v>2.1000000000000001E-2</c:v>
                </c:pt>
                <c:pt idx="26">
                  <c:v>2.1999999999999999E-2</c:v>
                </c:pt>
                <c:pt idx="27">
                  <c:v>2.3E-2</c:v>
                </c:pt>
                <c:pt idx="28">
                  <c:v>2.4E-2</c:v>
                </c:pt>
                <c:pt idx="29">
                  <c:v>2.5000000000000001E-2</c:v>
                </c:pt>
                <c:pt idx="30">
                  <c:v>2.5000000000000001E-2</c:v>
                </c:pt>
                <c:pt idx="31">
                  <c:v>2.5999999999999999E-2</c:v>
                </c:pt>
                <c:pt idx="32">
                  <c:v>2.7E-2</c:v>
                </c:pt>
                <c:pt idx="33">
                  <c:v>2.8000000000000001E-2</c:v>
                </c:pt>
                <c:pt idx="34">
                  <c:v>2.9000000000000001E-2</c:v>
                </c:pt>
                <c:pt idx="35">
                  <c:v>0.03</c:v>
                </c:pt>
                <c:pt idx="36">
                  <c:v>0.03</c:v>
                </c:pt>
                <c:pt idx="37">
                  <c:v>3.1E-2</c:v>
                </c:pt>
                <c:pt idx="38">
                  <c:v>3.2000000000000001E-2</c:v>
                </c:pt>
                <c:pt idx="39">
                  <c:v>3.3000000000000002E-2</c:v>
                </c:pt>
                <c:pt idx="40">
                  <c:v>3.4000000000000002E-2</c:v>
                </c:pt>
                <c:pt idx="41">
                  <c:v>3.5000000000000003E-2</c:v>
                </c:pt>
                <c:pt idx="42">
                  <c:v>3.5000000000000003E-2</c:v>
                </c:pt>
                <c:pt idx="43">
                  <c:v>3.5999999999999997E-2</c:v>
                </c:pt>
                <c:pt idx="44">
                  <c:v>3.6999999999999998E-2</c:v>
                </c:pt>
                <c:pt idx="45">
                  <c:v>3.7999999999999999E-2</c:v>
                </c:pt>
                <c:pt idx="46">
                  <c:v>3.9E-2</c:v>
                </c:pt>
                <c:pt idx="47">
                  <c:v>0.04</c:v>
                </c:pt>
                <c:pt idx="48">
                  <c:v>0.04</c:v>
                </c:pt>
                <c:pt idx="49">
                  <c:v>4.1000000000000002E-2</c:v>
                </c:pt>
                <c:pt idx="50">
                  <c:v>4.2000000000000003E-2</c:v>
                </c:pt>
                <c:pt idx="51">
                  <c:v>4.2999999999999997E-2</c:v>
                </c:pt>
                <c:pt idx="52">
                  <c:v>4.3999999999999997E-2</c:v>
                </c:pt>
                <c:pt idx="53">
                  <c:v>4.3999999999999997E-2</c:v>
                </c:pt>
                <c:pt idx="54">
                  <c:v>4.4999999999999998E-2</c:v>
                </c:pt>
                <c:pt idx="55">
                  <c:v>4.5999999999999999E-2</c:v>
                </c:pt>
                <c:pt idx="56">
                  <c:v>4.7E-2</c:v>
                </c:pt>
                <c:pt idx="57">
                  <c:v>4.8000000000000001E-2</c:v>
                </c:pt>
                <c:pt idx="58">
                  <c:v>4.9000000000000002E-2</c:v>
                </c:pt>
                <c:pt idx="59">
                  <c:v>4.9000000000000002E-2</c:v>
                </c:pt>
                <c:pt idx="60">
                  <c:v>0.05</c:v>
                </c:pt>
                <c:pt idx="61">
                  <c:v>5.0999999999999997E-2</c:v>
                </c:pt>
                <c:pt idx="62">
                  <c:v>5.1999999999999998E-2</c:v>
                </c:pt>
                <c:pt idx="63">
                  <c:v>5.2999999999999999E-2</c:v>
                </c:pt>
                <c:pt idx="64">
                  <c:v>5.3999999999999999E-2</c:v>
                </c:pt>
                <c:pt idx="65">
                  <c:v>5.3999999999999999E-2</c:v>
                </c:pt>
                <c:pt idx="66">
                  <c:v>5.5E-2</c:v>
                </c:pt>
                <c:pt idx="67">
                  <c:v>5.6000000000000001E-2</c:v>
                </c:pt>
                <c:pt idx="68">
                  <c:v>5.7000000000000002E-2</c:v>
                </c:pt>
                <c:pt idx="69">
                  <c:v>5.8000000000000003E-2</c:v>
                </c:pt>
                <c:pt idx="70">
                  <c:v>5.8999999999999997E-2</c:v>
                </c:pt>
                <c:pt idx="71">
                  <c:v>5.8999999999999997E-2</c:v>
                </c:pt>
                <c:pt idx="72">
                  <c:v>0.06</c:v>
                </c:pt>
                <c:pt idx="73">
                  <c:v>6.0999999999999999E-2</c:v>
                </c:pt>
                <c:pt idx="74">
                  <c:v>6.2E-2</c:v>
                </c:pt>
                <c:pt idx="75">
                  <c:v>6.3E-2</c:v>
                </c:pt>
                <c:pt idx="76">
                  <c:v>6.4000000000000001E-2</c:v>
                </c:pt>
                <c:pt idx="77">
                  <c:v>6.4000000000000001E-2</c:v>
                </c:pt>
                <c:pt idx="78">
                  <c:v>6.5000000000000002E-2</c:v>
                </c:pt>
                <c:pt idx="79">
                  <c:v>6.6000000000000003E-2</c:v>
                </c:pt>
                <c:pt idx="80">
                  <c:v>6.7000000000000004E-2</c:v>
                </c:pt>
                <c:pt idx="81">
                  <c:v>6.8000000000000005E-2</c:v>
                </c:pt>
                <c:pt idx="82">
                  <c:v>6.9000000000000006E-2</c:v>
                </c:pt>
                <c:pt idx="83">
                  <c:v>6.9000000000000006E-2</c:v>
                </c:pt>
                <c:pt idx="84">
                  <c:v>7.0000000000000007E-2</c:v>
                </c:pt>
                <c:pt idx="85">
                  <c:v>7.0999999999999994E-2</c:v>
                </c:pt>
                <c:pt idx="86">
                  <c:v>7.1999999999999995E-2</c:v>
                </c:pt>
                <c:pt idx="87">
                  <c:v>7.2999999999999995E-2</c:v>
                </c:pt>
                <c:pt idx="88">
                  <c:v>7.3999999999999996E-2</c:v>
                </c:pt>
                <c:pt idx="89">
                  <c:v>7.3999999999999996E-2</c:v>
                </c:pt>
                <c:pt idx="90">
                  <c:v>7.4999999999999997E-2</c:v>
                </c:pt>
                <c:pt idx="91">
                  <c:v>7.5999999999999998E-2</c:v>
                </c:pt>
                <c:pt idx="92">
                  <c:v>7.6999999999999999E-2</c:v>
                </c:pt>
                <c:pt idx="93">
                  <c:v>7.8E-2</c:v>
                </c:pt>
                <c:pt idx="94">
                  <c:v>7.9000000000000001E-2</c:v>
                </c:pt>
                <c:pt idx="95">
                  <c:v>7.9000000000000001E-2</c:v>
                </c:pt>
                <c:pt idx="96">
                  <c:v>0.08</c:v>
                </c:pt>
                <c:pt idx="97">
                  <c:v>8.1000000000000003E-2</c:v>
                </c:pt>
                <c:pt idx="98">
                  <c:v>8.2000000000000003E-2</c:v>
                </c:pt>
                <c:pt idx="99">
                  <c:v>8.3000000000000004E-2</c:v>
                </c:pt>
                <c:pt idx="100">
                  <c:v>8.3000000000000004E-2</c:v>
                </c:pt>
                <c:pt idx="101">
                  <c:v>8.4000000000000005E-2</c:v>
                </c:pt>
                <c:pt idx="102">
                  <c:v>8.5000000000000006E-2</c:v>
                </c:pt>
                <c:pt idx="103">
                  <c:v>8.5999999999999993E-2</c:v>
                </c:pt>
                <c:pt idx="104">
                  <c:v>8.6999999999999994E-2</c:v>
                </c:pt>
                <c:pt idx="105">
                  <c:v>8.7999999999999995E-2</c:v>
                </c:pt>
                <c:pt idx="106">
                  <c:v>8.7999999999999995E-2</c:v>
                </c:pt>
                <c:pt idx="107">
                  <c:v>8.8999999999999996E-2</c:v>
                </c:pt>
                <c:pt idx="108">
                  <c:v>0.09</c:v>
                </c:pt>
                <c:pt idx="109">
                  <c:v>9.0999999999999998E-2</c:v>
                </c:pt>
                <c:pt idx="110">
                  <c:v>9.1999999999999998E-2</c:v>
                </c:pt>
                <c:pt idx="111">
                  <c:v>9.2999999999999999E-2</c:v>
                </c:pt>
                <c:pt idx="112">
                  <c:v>9.2999999999999999E-2</c:v>
                </c:pt>
                <c:pt idx="113">
                  <c:v>9.4E-2</c:v>
                </c:pt>
                <c:pt idx="114">
                  <c:v>9.5000000000000001E-2</c:v>
                </c:pt>
                <c:pt idx="115">
                  <c:v>9.6000000000000002E-2</c:v>
                </c:pt>
                <c:pt idx="116">
                  <c:v>9.7000000000000003E-2</c:v>
                </c:pt>
                <c:pt idx="117">
                  <c:v>9.8000000000000004E-2</c:v>
                </c:pt>
                <c:pt idx="118">
                  <c:v>9.8000000000000004E-2</c:v>
                </c:pt>
                <c:pt idx="119">
                  <c:v>9.9000000000000005E-2</c:v>
                </c:pt>
                <c:pt idx="120">
                  <c:v>0.1</c:v>
                </c:pt>
                <c:pt idx="121">
                  <c:v>0.10100000000000001</c:v>
                </c:pt>
                <c:pt idx="122">
                  <c:v>0.10199999999999999</c:v>
                </c:pt>
                <c:pt idx="123">
                  <c:v>0.10299999999999999</c:v>
                </c:pt>
                <c:pt idx="124">
                  <c:v>0.10299999999999999</c:v>
                </c:pt>
                <c:pt idx="125">
                  <c:v>0.104</c:v>
                </c:pt>
                <c:pt idx="126">
                  <c:v>0.105</c:v>
                </c:pt>
                <c:pt idx="127">
                  <c:v>0.106</c:v>
                </c:pt>
                <c:pt idx="128">
                  <c:v>0.107</c:v>
                </c:pt>
                <c:pt idx="129">
                  <c:v>0.108</c:v>
                </c:pt>
                <c:pt idx="130">
                  <c:v>0.108</c:v>
                </c:pt>
                <c:pt idx="131">
                  <c:v>0.109</c:v>
                </c:pt>
                <c:pt idx="132">
                  <c:v>0.11</c:v>
                </c:pt>
                <c:pt idx="133">
                  <c:v>0.111</c:v>
                </c:pt>
                <c:pt idx="134">
                  <c:v>0.112</c:v>
                </c:pt>
                <c:pt idx="135">
                  <c:v>0.113</c:v>
                </c:pt>
                <c:pt idx="136">
                  <c:v>0.113</c:v>
                </c:pt>
                <c:pt idx="137">
                  <c:v>0.114</c:v>
                </c:pt>
                <c:pt idx="138">
                  <c:v>0.115</c:v>
                </c:pt>
                <c:pt idx="139">
                  <c:v>0.11600000000000001</c:v>
                </c:pt>
                <c:pt idx="140">
                  <c:v>0.11700000000000001</c:v>
                </c:pt>
                <c:pt idx="141">
                  <c:v>0.11799999999999999</c:v>
                </c:pt>
                <c:pt idx="142">
                  <c:v>0.11799999999999999</c:v>
                </c:pt>
                <c:pt idx="143">
                  <c:v>0.11899999999999999</c:v>
                </c:pt>
                <c:pt idx="144">
                  <c:v>0.12</c:v>
                </c:pt>
                <c:pt idx="145">
                  <c:v>0.121</c:v>
                </c:pt>
                <c:pt idx="146">
                  <c:v>0.122</c:v>
                </c:pt>
                <c:pt idx="147">
                  <c:v>0.122</c:v>
                </c:pt>
                <c:pt idx="148">
                  <c:v>0.123</c:v>
                </c:pt>
                <c:pt idx="149">
                  <c:v>0.124</c:v>
                </c:pt>
                <c:pt idx="150">
                  <c:v>0.125</c:v>
                </c:pt>
                <c:pt idx="151">
                  <c:v>0.126</c:v>
                </c:pt>
                <c:pt idx="152">
                  <c:v>0.127</c:v>
                </c:pt>
                <c:pt idx="153">
                  <c:v>0.127</c:v>
                </c:pt>
                <c:pt idx="154">
                  <c:v>0.128</c:v>
                </c:pt>
                <c:pt idx="155">
                  <c:v>0.129</c:v>
                </c:pt>
                <c:pt idx="156">
                  <c:v>0.13</c:v>
                </c:pt>
                <c:pt idx="157">
                  <c:v>0.13100000000000001</c:v>
                </c:pt>
                <c:pt idx="158">
                  <c:v>0.13200000000000001</c:v>
                </c:pt>
                <c:pt idx="159">
                  <c:v>0.13200000000000001</c:v>
                </c:pt>
                <c:pt idx="160">
                  <c:v>0.13300000000000001</c:v>
                </c:pt>
                <c:pt idx="161">
                  <c:v>0.13400000000000001</c:v>
                </c:pt>
                <c:pt idx="162">
                  <c:v>0.13500000000000001</c:v>
                </c:pt>
                <c:pt idx="163">
                  <c:v>0.13600000000000001</c:v>
                </c:pt>
                <c:pt idx="164">
                  <c:v>0.13700000000000001</c:v>
                </c:pt>
                <c:pt idx="165">
                  <c:v>0.13700000000000001</c:v>
                </c:pt>
                <c:pt idx="166">
                  <c:v>0.13800000000000001</c:v>
                </c:pt>
                <c:pt idx="167">
                  <c:v>0.13900000000000001</c:v>
                </c:pt>
                <c:pt idx="168">
                  <c:v>0.14000000000000001</c:v>
                </c:pt>
                <c:pt idx="169">
                  <c:v>0.14099999999999999</c:v>
                </c:pt>
                <c:pt idx="170">
                  <c:v>0.14199999999999999</c:v>
                </c:pt>
                <c:pt idx="171">
                  <c:v>0.14199999999999999</c:v>
                </c:pt>
                <c:pt idx="172">
                  <c:v>0.14299999999999999</c:v>
                </c:pt>
                <c:pt idx="173">
                  <c:v>0.14399999999999999</c:v>
                </c:pt>
                <c:pt idx="174">
                  <c:v>0.14499999999999999</c:v>
                </c:pt>
                <c:pt idx="175">
                  <c:v>0.14599999999999999</c:v>
                </c:pt>
                <c:pt idx="176">
                  <c:v>0.14699999999999999</c:v>
                </c:pt>
                <c:pt idx="177">
                  <c:v>0.14699999999999999</c:v>
                </c:pt>
                <c:pt idx="178">
                  <c:v>0.14799999999999999</c:v>
                </c:pt>
                <c:pt idx="179">
                  <c:v>0.14899999999999999</c:v>
                </c:pt>
                <c:pt idx="180">
                  <c:v>0.15</c:v>
                </c:pt>
                <c:pt idx="181">
                  <c:v>0.151</c:v>
                </c:pt>
                <c:pt idx="182">
                  <c:v>0.152</c:v>
                </c:pt>
                <c:pt idx="183">
                  <c:v>0.152</c:v>
                </c:pt>
                <c:pt idx="184">
                  <c:v>0.153</c:v>
                </c:pt>
                <c:pt idx="185">
                  <c:v>0.154</c:v>
                </c:pt>
                <c:pt idx="186">
                  <c:v>0.155</c:v>
                </c:pt>
                <c:pt idx="187">
                  <c:v>0.156</c:v>
                </c:pt>
                <c:pt idx="188">
                  <c:v>0.157</c:v>
                </c:pt>
                <c:pt idx="189">
                  <c:v>0.157</c:v>
                </c:pt>
                <c:pt idx="190">
                  <c:v>0.158</c:v>
                </c:pt>
                <c:pt idx="191">
                  <c:v>0.159</c:v>
                </c:pt>
                <c:pt idx="192">
                  <c:v>0.16</c:v>
                </c:pt>
                <c:pt idx="193">
                  <c:v>0.161</c:v>
                </c:pt>
                <c:pt idx="194">
                  <c:v>0.161</c:v>
                </c:pt>
                <c:pt idx="195">
                  <c:v>0.16200000000000001</c:v>
                </c:pt>
                <c:pt idx="196">
                  <c:v>0.16300000000000001</c:v>
                </c:pt>
                <c:pt idx="197">
                  <c:v>0.16400000000000001</c:v>
                </c:pt>
                <c:pt idx="198">
                  <c:v>0.16500000000000001</c:v>
                </c:pt>
                <c:pt idx="199">
                  <c:v>0.16600000000000001</c:v>
                </c:pt>
                <c:pt idx="200">
                  <c:v>0.16600000000000001</c:v>
                </c:pt>
                <c:pt idx="201">
                  <c:v>0.16700000000000001</c:v>
                </c:pt>
                <c:pt idx="202">
                  <c:v>0.16800000000000001</c:v>
                </c:pt>
                <c:pt idx="203">
                  <c:v>0.16900000000000001</c:v>
                </c:pt>
                <c:pt idx="204">
                  <c:v>0.17</c:v>
                </c:pt>
                <c:pt idx="205">
                  <c:v>0.17100000000000001</c:v>
                </c:pt>
                <c:pt idx="206">
                  <c:v>0.17100000000000001</c:v>
                </c:pt>
                <c:pt idx="207">
                  <c:v>0.17199999999999999</c:v>
                </c:pt>
                <c:pt idx="208">
                  <c:v>0.17299999999999999</c:v>
                </c:pt>
                <c:pt idx="209">
                  <c:v>0.17399999999999999</c:v>
                </c:pt>
                <c:pt idx="210">
                  <c:v>0.17499999999999999</c:v>
                </c:pt>
                <c:pt idx="211">
                  <c:v>0.17599999999999999</c:v>
                </c:pt>
                <c:pt idx="212">
                  <c:v>0.17599999999999999</c:v>
                </c:pt>
                <c:pt idx="213">
                  <c:v>0.17699999999999999</c:v>
                </c:pt>
                <c:pt idx="214">
                  <c:v>0.17799999999999999</c:v>
                </c:pt>
                <c:pt idx="215">
                  <c:v>0.17899999999999999</c:v>
                </c:pt>
                <c:pt idx="216">
                  <c:v>0.18</c:v>
                </c:pt>
                <c:pt idx="217">
                  <c:v>0.18099999999999999</c:v>
                </c:pt>
                <c:pt idx="218">
                  <c:v>0.18099999999999999</c:v>
                </c:pt>
                <c:pt idx="219">
                  <c:v>0.182</c:v>
                </c:pt>
                <c:pt idx="220">
                  <c:v>0.183</c:v>
                </c:pt>
                <c:pt idx="221">
                  <c:v>0.184</c:v>
                </c:pt>
                <c:pt idx="222">
                  <c:v>0.185</c:v>
                </c:pt>
                <c:pt idx="223">
                  <c:v>0.186</c:v>
                </c:pt>
                <c:pt idx="224">
                  <c:v>0.186</c:v>
                </c:pt>
                <c:pt idx="225">
                  <c:v>0.187</c:v>
                </c:pt>
                <c:pt idx="226">
                  <c:v>0.188</c:v>
                </c:pt>
                <c:pt idx="227">
                  <c:v>0.189</c:v>
                </c:pt>
                <c:pt idx="228">
                  <c:v>0.19</c:v>
                </c:pt>
                <c:pt idx="229">
                  <c:v>0.191</c:v>
                </c:pt>
                <c:pt idx="230">
                  <c:v>0.191</c:v>
                </c:pt>
                <c:pt idx="231">
                  <c:v>0.192</c:v>
                </c:pt>
                <c:pt idx="232">
                  <c:v>0.193</c:v>
                </c:pt>
                <c:pt idx="233">
                  <c:v>0.19400000000000001</c:v>
                </c:pt>
                <c:pt idx="234">
                  <c:v>0.19500000000000001</c:v>
                </c:pt>
                <c:pt idx="235">
                  <c:v>0.19600000000000001</c:v>
                </c:pt>
                <c:pt idx="236">
                  <c:v>0.19600000000000001</c:v>
                </c:pt>
                <c:pt idx="237">
                  <c:v>0.19700000000000001</c:v>
                </c:pt>
                <c:pt idx="238">
                  <c:v>0.19800000000000001</c:v>
                </c:pt>
                <c:pt idx="239">
                  <c:v>0.19900000000000001</c:v>
                </c:pt>
                <c:pt idx="240">
                  <c:v>0.2</c:v>
                </c:pt>
                <c:pt idx="241">
                  <c:v>0.2</c:v>
                </c:pt>
                <c:pt idx="242">
                  <c:v>0.20100000000000001</c:v>
                </c:pt>
                <c:pt idx="243">
                  <c:v>0.20200000000000001</c:v>
                </c:pt>
                <c:pt idx="244">
                  <c:v>0.20300000000000001</c:v>
                </c:pt>
                <c:pt idx="245">
                  <c:v>0.20399999999999999</c:v>
                </c:pt>
                <c:pt idx="246">
                  <c:v>0.20499999999999999</c:v>
                </c:pt>
                <c:pt idx="247">
                  <c:v>0.20499999999999999</c:v>
                </c:pt>
                <c:pt idx="248">
                  <c:v>0.20599999999999999</c:v>
                </c:pt>
                <c:pt idx="249">
                  <c:v>0.20699999999999999</c:v>
                </c:pt>
                <c:pt idx="250">
                  <c:v>0.20799999999999999</c:v>
                </c:pt>
                <c:pt idx="251">
                  <c:v>0.20899999999999999</c:v>
                </c:pt>
                <c:pt idx="252">
                  <c:v>0.21</c:v>
                </c:pt>
                <c:pt idx="253">
                  <c:v>0.21</c:v>
                </c:pt>
                <c:pt idx="254">
                  <c:v>0.21099999999999999</c:v>
                </c:pt>
                <c:pt idx="255">
                  <c:v>0.21199999999999999</c:v>
                </c:pt>
                <c:pt idx="256">
                  <c:v>0.21299999999999999</c:v>
                </c:pt>
                <c:pt idx="257">
                  <c:v>0.214</c:v>
                </c:pt>
                <c:pt idx="258">
                  <c:v>0.215</c:v>
                </c:pt>
                <c:pt idx="259">
                  <c:v>0.215</c:v>
                </c:pt>
                <c:pt idx="260">
                  <c:v>0.216</c:v>
                </c:pt>
                <c:pt idx="261">
                  <c:v>0.217</c:v>
                </c:pt>
                <c:pt idx="262">
                  <c:v>0.218</c:v>
                </c:pt>
                <c:pt idx="263">
                  <c:v>0.219</c:v>
                </c:pt>
                <c:pt idx="264">
                  <c:v>0.22</c:v>
                </c:pt>
                <c:pt idx="265">
                  <c:v>0.22</c:v>
                </c:pt>
                <c:pt idx="266">
                  <c:v>0.221</c:v>
                </c:pt>
                <c:pt idx="267">
                  <c:v>0.222</c:v>
                </c:pt>
                <c:pt idx="268">
                  <c:v>0.223</c:v>
                </c:pt>
                <c:pt idx="269">
                  <c:v>0.224</c:v>
                </c:pt>
                <c:pt idx="270">
                  <c:v>0.22500000000000001</c:v>
                </c:pt>
                <c:pt idx="271">
                  <c:v>0.22500000000000001</c:v>
                </c:pt>
                <c:pt idx="272">
                  <c:v>0.22600000000000001</c:v>
                </c:pt>
                <c:pt idx="273">
                  <c:v>0.22700000000000001</c:v>
                </c:pt>
                <c:pt idx="274">
                  <c:v>0.22800000000000001</c:v>
                </c:pt>
                <c:pt idx="275">
                  <c:v>0.22900000000000001</c:v>
                </c:pt>
                <c:pt idx="276">
                  <c:v>0.23</c:v>
                </c:pt>
                <c:pt idx="277">
                  <c:v>0.23</c:v>
                </c:pt>
                <c:pt idx="278">
                  <c:v>0.23100000000000001</c:v>
                </c:pt>
                <c:pt idx="279">
                  <c:v>0.23200000000000001</c:v>
                </c:pt>
                <c:pt idx="280">
                  <c:v>0.23300000000000001</c:v>
                </c:pt>
                <c:pt idx="281">
                  <c:v>0.23400000000000001</c:v>
                </c:pt>
                <c:pt idx="282">
                  <c:v>0.23499999999999999</c:v>
                </c:pt>
                <c:pt idx="283">
                  <c:v>0.23499999999999999</c:v>
                </c:pt>
                <c:pt idx="284">
                  <c:v>0.23599999999999999</c:v>
                </c:pt>
                <c:pt idx="285">
                  <c:v>0.23699999999999999</c:v>
                </c:pt>
                <c:pt idx="286">
                  <c:v>0.23799999999999999</c:v>
                </c:pt>
                <c:pt idx="287">
                  <c:v>0.23899999999999999</c:v>
                </c:pt>
                <c:pt idx="288">
                  <c:v>0.23899999999999999</c:v>
                </c:pt>
                <c:pt idx="289">
                  <c:v>0.24</c:v>
                </c:pt>
                <c:pt idx="290">
                  <c:v>0.24099999999999999</c:v>
                </c:pt>
                <c:pt idx="291">
                  <c:v>0.24199999999999999</c:v>
                </c:pt>
                <c:pt idx="292">
                  <c:v>0.24299999999999999</c:v>
                </c:pt>
                <c:pt idx="293">
                  <c:v>0.24399999999999999</c:v>
                </c:pt>
                <c:pt idx="294">
                  <c:v>0.24399999999999999</c:v>
                </c:pt>
                <c:pt idx="295">
                  <c:v>0.245</c:v>
                </c:pt>
                <c:pt idx="296">
                  <c:v>0.246</c:v>
                </c:pt>
                <c:pt idx="297">
                  <c:v>0.247</c:v>
                </c:pt>
                <c:pt idx="298">
                  <c:v>0.248</c:v>
                </c:pt>
                <c:pt idx="299">
                  <c:v>0.249</c:v>
                </c:pt>
                <c:pt idx="300">
                  <c:v>0.249</c:v>
                </c:pt>
                <c:pt idx="301">
                  <c:v>0.25</c:v>
                </c:pt>
                <c:pt idx="302">
                  <c:v>0.251</c:v>
                </c:pt>
                <c:pt idx="303">
                  <c:v>0.252</c:v>
                </c:pt>
                <c:pt idx="304">
                  <c:v>0.253</c:v>
                </c:pt>
                <c:pt idx="305">
                  <c:v>0.254</c:v>
                </c:pt>
                <c:pt idx="306">
                  <c:v>0.254</c:v>
                </c:pt>
                <c:pt idx="307">
                  <c:v>0.255</c:v>
                </c:pt>
                <c:pt idx="308">
                  <c:v>0.25600000000000001</c:v>
                </c:pt>
                <c:pt idx="309">
                  <c:v>0.25700000000000001</c:v>
                </c:pt>
                <c:pt idx="310">
                  <c:v>0.25800000000000001</c:v>
                </c:pt>
                <c:pt idx="311">
                  <c:v>0.25900000000000001</c:v>
                </c:pt>
                <c:pt idx="312">
                  <c:v>0.25900000000000001</c:v>
                </c:pt>
                <c:pt idx="313">
                  <c:v>0.26</c:v>
                </c:pt>
                <c:pt idx="314">
                  <c:v>0.26100000000000001</c:v>
                </c:pt>
                <c:pt idx="315">
                  <c:v>0.26200000000000001</c:v>
                </c:pt>
                <c:pt idx="316">
                  <c:v>0.26300000000000001</c:v>
                </c:pt>
                <c:pt idx="317">
                  <c:v>0.26400000000000001</c:v>
                </c:pt>
                <c:pt idx="318">
                  <c:v>0.26400000000000001</c:v>
                </c:pt>
                <c:pt idx="319">
                  <c:v>0.26500000000000001</c:v>
                </c:pt>
                <c:pt idx="320">
                  <c:v>0.26600000000000001</c:v>
                </c:pt>
                <c:pt idx="321">
                  <c:v>0.26700000000000002</c:v>
                </c:pt>
                <c:pt idx="322">
                  <c:v>0.26800000000000002</c:v>
                </c:pt>
                <c:pt idx="323">
                  <c:v>0.26900000000000002</c:v>
                </c:pt>
                <c:pt idx="324">
                  <c:v>0.26900000000000002</c:v>
                </c:pt>
                <c:pt idx="325">
                  <c:v>0.27</c:v>
                </c:pt>
                <c:pt idx="326">
                  <c:v>0.27100000000000002</c:v>
                </c:pt>
                <c:pt idx="327">
                  <c:v>0.27200000000000002</c:v>
                </c:pt>
                <c:pt idx="328">
                  <c:v>0.27300000000000002</c:v>
                </c:pt>
                <c:pt idx="329">
                  <c:v>0.27400000000000002</c:v>
                </c:pt>
                <c:pt idx="330">
                  <c:v>0.27400000000000002</c:v>
                </c:pt>
                <c:pt idx="331">
                  <c:v>0.27500000000000002</c:v>
                </c:pt>
                <c:pt idx="332">
                  <c:v>0.27600000000000002</c:v>
                </c:pt>
                <c:pt idx="333">
                  <c:v>0.27700000000000002</c:v>
                </c:pt>
                <c:pt idx="334">
                  <c:v>0.27800000000000002</c:v>
                </c:pt>
                <c:pt idx="335">
                  <c:v>0.27800000000000002</c:v>
                </c:pt>
                <c:pt idx="336">
                  <c:v>0.27900000000000003</c:v>
                </c:pt>
                <c:pt idx="337">
                  <c:v>0.28000000000000003</c:v>
                </c:pt>
                <c:pt idx="338">
                  <c:v>0.28100000000000003</c:v>
                </c:pt>
                <c:pt idx="339">
                  <c:v>0.28199999999999997</c:v>
                </c:pt>
                <c:pt idx="340">
                  <c:v>0.28299999999999997</c:v>
                </c:pt>
                <c:pt idx="341">
                  <c:v>0.28299999999999997</c:v>
                </c:pt>
                <c:pt idx="342">
                  <c:v>0.28399999999999997</c:v>
                </c:pt>
                <c:pt idx="343">
                  <c:v>0.28499999999999998</c:v>
                </c:pt>
                <c:pt idx="344">
                  <c:v>0.28599999999999998</c:v>
                </c:pt>
                <c:pt idx="345">
                  <c:v>0.28699999999999998</c:v>
                </c:pt>
                <c:pt idx="346">
                  <c:v>0.28799999999999998</c:v>
                </c:pt>
                <c:pt idx="347">
                  <c:v>0.28799999999999998</c:v>
                </c:pt>
                <c:pt idx="348">
                  <c:v>0.28899999999999998</c:v>
                </c:pt>
                <c:pt idx="349">
                  <c:v>0.28999999999999998</c:v>
                </c:pt>
                <c:pt idx="350">
                  <c:v>0.29099999999999998</c:v>
                </c:pt>
                <c:pt idx="351">
                  <c:v>0.29199999999999998</c:v>
                </c:pt>
                <c:pt idx="352">
                  <c:v>0.29299999999999998</c:v>
                </c:pt>
                <c:pt idx="353">
                  <c:v>0.29299999999999998</c:v>
                </c:pt>
                <c:pt idx="354">
                  <c:v>0.29399999999999998</c:v>
                </c:pt>
                <c:pt idx="355">
                  <c:v>0.29499999999999998</c:v>
                </c:pt>
                <c:pt idx="356">
                  <c:v>0.29599999999999999</c:v>
                </c:pt>
                <c:pt idx="357">
                  <c:v>0.29699999999999999</c:v>
                </c:pt>
                <c:pt idx="358">
                  <c:v>0.29799999999999999</c:v>
                </c:pt>
                <c:pt idx="359">
                  <c:v>0.29799999999999999</c:v>
                </c:pt>
                <c:pt idx="360">
                  <c:v>0.29899999999999999</c:v>
                </c:pt>
                <c:pt idx="361">
                  <c:v>0.3</c:v>
                </c:pt>
                <c:pt idx="362">
                  <c:v>0.30099999999999999</c:v>
                </c:pt>
                <c:pt idx="363">
                  <c:v>0.30199999999999999</c:v>
                </c:pt>
                <c:pt idx="364">
                  <c:v>0.30299999999999999</c:v>
                </c:pt>
                <c:pt idx="365">
                  <c:v>0.30299999999999999</c:v>
                </c:pt>
                <c:pt idx="366">
                  <c:v>0.30399999999999999</c:v>
                </c:pt>
                <c:pt idx="367">
                  <c:v>0.30499999999999999</c:v>
                </c:pt>
                <c:pt idx="368">
                  <c:v>0.30599999999999999</c:v>
                </c:pt>
                <c:pt idx="369">
                  <c:v>0.307</c:v>
                </c:pt>
                <c:pt idx="370">
                  <c:v>0.308</c:v>
                </c:pt>
                <c:pt idx="371">
                  <c:v>0.308</c:v>
                </c:pt>
                <c:pt idx="372">
                  <c:v>0.309</c:v>
                </c:pt>
                <c:pt idx="373">
                  <c:v>0.31</c:v>
                </c:pt>
                <c:pt idx="374">
                  <c:v>0.311</c:v>
                </c:pt>
                <c:pt idx="375">
                  <c:v>0.312</c:v>
                </c:pt>
                <c:pt idx="376">
                  <c:v>0.313</c:v>
                </c:pt>
                <c:pt idx="377">
                  <c:v>0.313</c:v>
                </c:pt>
                <c:pt idx="378">
                  <c:v>0.314</c:v>
                </c:pt>
                <c:pt idx="379">
                  <c:v>0.315</c:v>
                </c:pt>
                <c:pt idx="380">
                  <c:v>0.316</c:v>
                </c:pt>
                <c:pt idx="381">
                  <c:v>0.317</c:v>
                </c:pt>
                <c:pt idx="382">
                  <c:v>0.317</c:v>
                </c:pt>
                <c:pt idx="383">
                  <c:v>0.318</c:v>
                </c:pt>
                <c:pt idx="384">
                  <c:v>0.31900000000000001</c:v>
                </c:pt>
                <c:pt idx="385">
                  <c:v>0.32</c:v>
                </c:pt>
                <c:pt idx="386">
                  <c:v>0.32100000000000001</c:v>
                </c:pt>
                <c:pt idx="387">
                  <c:v>0.32200000000000001</c:v>
                </c:pt>
                <c:pt idx="388">
                  <c:v>0.32200000000000001</c:v>
                </c:pt>
                <c:pt idx="389">
                  <c:v>0.32300000000000001</c:v>
                </c:pt>
                <c:pt idx="390">
                  <c:v>0.32400000000000001</c:v>
                </c:pt>
                <c:pt idx="391">
                  <c:v>0.32500000000000001</c:v>
                </c:pt>
                <c:pt idx="392">
                  <c:v>0.32600000000000001</c:v>
                </c:pt>
                <c:pt idx="393">
                  <c:v>0.32700000000000001</c:v>
                </c:pt>
                <c:pt idx="394">
                  <c:v>0.32700000000000001</c:v>
                </c:pt>
                <c:pt idx="395">
                  <c:v>0.32800000000000001</c:v>
                </c:pt>
                <c:pt idx="396">
                  <c:v>0.32900000000000001</c:v>
                </c:pt>
                <c:pt idx="397">
                  <c:v>0.33</c:v>
                </c:pt>
                <c:pt idx="398">
                  <c:v>0.33100000000000002</c:v>
                </c:pt>
                <c:pt idx="399">
                  <c:v>0.33200000000000002</c:v>
                </c:pt>
                <c:pt idx="400">
                  <c:v>0.33200000000000002</c:v>
                </c:pt>
                <c:pt idx="401">
                  <c:v>0.33300000000000002</c:v>
                </c:pt>
                <c:pt idx="402">
                  <c:v>0.33400000000000002</c:v>
                </c:pt>
                <c:pt idx="403">
                  <c:v>0.33500000000000002</c:v>
                </c:pt>
                <c:pt idx="404">
                  <c:v>0.33600000000000002</c:v>
                </c:pt>
                <c:pt idx="405">
                  <c:v>0.33700000000000002</c:v>
                </c:pt>
                <c:pt idx="406">
                  <c:v>0.33700000000000002</c:v>
                </c:pt>
                <c:pt idx="407">
                  <c:v>0.33800000000000002</c:v>
                </c:pt>
                <c:pt idx="408">
                  <c:v>0.33900000000000002</c:v>
                </c:pt>
                <c:pt idx="409">
                  <c:v>0.34</c:v>
                </c:pt>
                <c:pt idx="410">
                  <c:v>0.34100000000000003</c:v>
                </c:pt>
                <c:pt idx="411">
                  <c:v>0.34200000000000003</c:v>
                </c:pt>
                <c:pt idx="412">
                  <c:v>0.34200000000000003</c:v>
                </c:pt>
                <c:pt idx="413">
                  <c:v>0.34300000000000003</c:v>
                </c:pt>
                <c:pt idx="414">
                  <c:v>0.34399999999999997</c:v>
                </c:pt>
                <c:pt idx="415">
                  <c:v>0.34499999999999997</c:v>
                </c:pt>
                <c:pt idx="416">
                  <c:v>0.34599999999999997</c:v>
                </c:pt>
                <c:pt idx="417">
                  <c:v>0.34699999999999998</c:v>
                </c:pt>
                <c:pt idx="418">
                  <c:v>0.34699999999999998</c:v>
                </c:pt>
                <c:pt idx="419">
                  <c:v>0.34799999999999998</c:v>
                </c:pt>
                <c:pt idx="420">
                  <c:v>0.34899999999999998</c:v>
                </c:pt>
                <c:pt idx="421">
                  <c:v>0.35</c:v>
                </c:pt>
                <c:pt idx="422">
                  <c:v>0.35099999999999998</c:v>
                </c:pt>
                <c:pt idx="423">
                  <c:v>0.35099999999999998</c:v>
                </c:pt>
                <c:pt idx="424">
                  <c:v>0.35199999999999998</c:v>
                </c:pt>
                <c:pt idx="425">
                  <c:v>0.35299999999999998</c:v>
                </c:pt>
                <c:pt idx="426">
                  <c:v>0.35399999999999998</c:v>
                </c:pt>
                <c:pt idx="427">
                  <c:v>0.35499999999999998</c:v>
                </c:pt>
                <c:pt idx="428">
                  <c:v>0.35599999999999998</c:v>
                </c:pt>
                <c:pt idx="429">
                  <c:v>0.35599999999999998</c:v>
                </c:pt>
                <c:pt idx="430">
                  <c:v>0.35699999999999998</c:v>
                </c:pt>
                <c:pt idx="431">
                  <c:v>0.35799999999999998</c:v>
                </c:pt>
                <c:pt idx="432">
                  <c:v>0.35899999999999999</c:v>
                </c:pt>
                <c:pt idx="433">
                  <c:v>0.36</c:v>
                </c:pt>
                <c:pt idx="434">
                  <c:v>0.36099999999999999</c:v>
                </c:pt>
                <c:pt idx="435">
                  <c:v>0.36099999999999999</c:v>
                </c:pt>
                <c:pt idx="436">
                  <c:v>0.36199999999999999</c:v>
                </c:pt>
                <c:pt idx="437">
                  <c:v>0.36299999999999999</c:v>
                </c:pt>
                <c:pt idx="438">
                  <c:v>0.36399999999999999</c:v>
                </c:pt>
                <c:pt idx="439">
                  <c:v>0.36499999999999999</c:v>
                </c:pt>
                <c:pt idx="440">
                  <c:v>0.36599999999999999</c:v>
                </c:pt>
                <c:pt idx="441">
                  <c:v>0.36599999999999999</c:v>
                </c:pt>
                <c:pt idx="442">
                  <c:v>0.36699999999999999</c:v>
                </c:pt>
                <c:pt idx="443">
                  <c:v>0.36799999999999999</c:v>
                </c:pt>
                <c:pt idx="444">
                  <c:v>0.36899999999999999</c:v>
                </c:pt>
                <c:pt idx="445">
                  <c:v>0.37</c:v>
                </c:pt>
                <c:pt idx="446">
                  <c:v>0.371</c:v>
                </c:pt>
                <c:pt idx="447">
                  <c:v>0.371</c:v>
                </c:pt>
                <c:pt idx="448">
                  <c:v>0.372</c:v>
                </c:pt>
                <c:pt idx="449">
                  <c:v>0.373</c:v>
                </c:pt>
                <c:pt idx="450">
                  <c:v>0.374</c:v>
                </c:pt>
                <c:pt idx="451">
                  <c:v>0.375</c:v>
                </c:pt>
                <c:pt idx="452">
                  <c:v>0.376</c:v>
                </c:pt>
                <c:pt idx="453">
                  <c:v>0.376</c:v>
                </c:pt>
                <c:pt idx="454">
                  <c:v>0.377</c:v>
                </c:pt>
                <c:pt idx="455">
                  <c:v>0.378</c:v>
                </c:pt>
                <c:pt idx="456">
                  <c:v>0.379</c:v>
                </c:pt>
                <c:pt idx="457">
                  <c:v>0.38</c:v>
                </c:pt>
                <c:pt idx="458">
                  <c:v>0.38100000000000001</c:v>
                </c:pt>
                <c:pt idx="459">
                  <c:v>0.38100000000000001</c:v>
                </c:pt>
                <c:pt idx="460">
                  <c:v>0.38200000000000001</c:v>
                </c:pt>
                <c:pt idx="461">
                  <c:v>0.38300000000000001</c:v>
                </c:pt>
                <c:pt idx="462">
                  <c:v>0.38400000000000001</c:v>
                </c:pt>
                <c:pt idx="463">
                  <c:v>0.38500000000000001</c:v>
                </c:pt>
                <c:pt idx="464">
                  <c:v>0.38600000000000001</c:v>
                </c:pt>
                <c:pt idx="465">
                  <c:v>0.38600000000000001</c:v>
                </c:pt>
                <c:pt idx="466">
                  <c:v>0.38700000000000001</c:v>
                </c:pt>
                <c:pt idx="467">
                  <c:v>0.38800000000000001</c:v>
                </c:pt>
                <c:pt idx="468">
                  <c:v>0.38900000000000001</c:v>
                </c:pt>
                <c:pt idx="469">
                  <c:v>0.39</c:v>
                </c:pt>
                <c:pt idx="470">
                  <c:v>0.39</c:v>
                </c:pt>
                <c:pt idx="471">
                  <c:v>0.39100000000000001</c:v>
                </c:pt>
                <c:pt idx="472">
                  <c:v>0.39200000000000002</c:v>
                </c:pt>
                <c:pt idx="473">
                  <c:v>0.39300000000000002</c:v>
                </c:pt>
                <c:pt idx="474">
                  <c:v>0.39400000000000002</c:v>
                </c:pt>
                <c:pt idx="475">
                  <c:v>0.39500000000000002</c:v>
                </c:pt>
                <c:pt idx="476">
                  <c:v>0.39500000000000002</c:v>
                </c:pt>
                <c:pt idx="477">
                  <c:v>0.39600000000000002</c:v>
                </c:pt>
                <c:pt idx="478">
                  <c:v>0.39700000000000002</c:v>
                </c:pt>
                <c:pt idx="479">
                  <c:v>0.39800000000000002</c:v>
                </c:pt>
                <c:pt idx="480">
                  <c:v>0.39900000000000002</c:v>
                </c:pt>
                <c:pt idx="481">
                  <c:v>0.4</c:v>
                </c:pt>
                <c:pt idx="482">
                  <c:v>0.4</c:v>
                </c:pt>
                <c:pt idx="483">
                  <c:v>0.40100000000000002</c:v>
                </c:pt>
                <c:pt idx="484">
                  <c:v>0.40200000000000002</c:v>
                </c:pt>
                <c:pt idx="485">
                  <c:v>0.40300000000000002</c:v>
                </c:pt>
                <c:pt idx="486">
                  <c:v>0.40400000000000003</c:v>
                </c:pt>
                <c:pt idx="487">
                  <c:v>0.40500000000000003</c:v>
                </c:pt>
                <c:pt idx="488">
                  <c:v>0.40500000000000003</c:v>
                </c:pt>
                <c:pt idx="489">
                  <c:v>0.40600000000000003</c:v>
                </c:pt>
                <c:pt idx="490">
                  <c:v>0.40699999999999997</c:v>
                </c:pt>
                <c:pt idx="491">
                  <c:v>0.40799999999999997</c:v>
                </c:pt>
                <c:pt idx="492">
                  <c:v>0.40899999999999997</c:v>
                </c:pt>
                <c:pt idx="493">
                  <c:v>0.41</c:v>
                </c:pt>
                <c:pt idx="494">
                  <c:v>0.41</c:v>
                </c:pt>
                <c:pt idx="495">
                  <c:v>0.41099999999999998</c:v>
                </c:pt>
                <c:pt idx="496">
                  <c:v>0.41199999999999998</c:v>
                </c:pt>
                <c:pt idx="497">
                  <c:v>0.41299999999999998</c:v>
                </c:pt>
                <c:pt idx="498">
                  <c:v>0.41399999999999998</c:v>
                </c:pt>
                <c:pt idx="499">
                  <c:v>0.41499999999999998</c:v>
                </c:pt>
                <c:pt idx="500">
                  <c:v>0.41499999999999998</c:v>
                </c:pt>
                <c:pt idx="501">
                  <c:v>0.41599999999999998</c:v>
                </c:pt>
                <c:pt idx="502">
                  <c:v>0.41699999999999998</c:v>
                </c:pt>
                <c:pt idx="503">
                  <c:v>0.41799999999999998</c:v>
                </c:pt>
                <c:pt idx="504">
                  <c:v>0.41899999999999998</c:v>
                </c:pt>
                <c:pt idx="505">
                  <c:v>0.42</c:v>
                </c:pt>
                <c:pt idx="506">
                  <c:v>0.42</c:v>
                </c:pt>
                <c:pt idx="507">
                  <c:v>0.42099999999999999</c:v>
                </c:pt>
                <c:pt idx="508">
                  <c:v>0.42199999999999999</c:v>
                </c:pt>
                <c:pt idx="509">
                  <c:v>0.42299999999999999</c:v>
                </c:pt>
                <c:pt idx="510">
                  <c:v>0.42399999999999999</c:v>
                </c:pt>
                <c:pt idx="511">
                  <c:v>0.42499999999999999</c:v>
                </c:pt>
                <c:pt idx="512">
                  <c:v>0.42499999999999999</c:v>
                </c:pt>
                <c:pt idx="513">
                  <c:v>0.42599999999999999</c:v>
                </c:pt>
                <c:pt idx="514">
                  <c:v>0.42699999999999999</c:v>
                </c:pt>
                <c:pt idx="515">
                  <c:v>0.42799999999999999</c:v>
                </c:pt>
                <c:pt idx="516">
                  <c:v>0.42899999999999999</c:v>
                </c:pt>
                <c:pt idx="517">
                  <c:v>0.42899999999999999</c:v>
                </c:pt>
                <c:pt idx="518">
                  <c:v>0.43</c:v>
                </c:pt>
                <c:pt idx="519">
                  <c:v>0.43099999999999999</c:v>
                </c:pt>
                <c:pt idx="520">
                  <c:v>0.432</c:v>
                </c:pt>
                <c:pt idx="521">
                  <c:v>0.433</c:v>
                </c:pt>
                <c:pt idx="522">
                  <c:v>0.434</c:v>
                </c:pt>
                <c:pt idx="523">
                  <c:v>0.434</c:v>
                </c:pt>
                <c:pt idx="524">
                  <c:v>0.435</c:v>
                </c:pt>
                <c:pt idx="525">
                  <c:v>0.436</c:v>
                </c:pt>
                <c:pt idx="526">
                  <c:v>0.437</c:v>
                </c:pt>
                <c:pt idx="527">
                  <c:v>0.438</c:v>
                </c:pt>
                <c:pt idx="528">
                  <c:v>0.439</c:v>
                </c:pt>
                <c:pt idx="529">
                  <c:v>0.439</c:v>
                </c:pt>
                <c:pt idx="530">
                  <c:v>0.44</c:v>
                </c:pt>
                <c:pt idx="531">
                  <c:v>0.441</c:v>
                </c:pt>
                <c:pt idx="532">
                  <c:v>0.442</c:v>
                </c:pt>
                <c:pt idx="533">
                  <c:v>0.443</c:v>
                </c:pt>
                <c:pt idx="534">
                  <c:v>0.44400000000000001</c:v>
                </c:pt>
                <c:pt idx="535">
                  <c:v>0.44400000000000001</c:v>
                </c:pt>
                <c:pt idx="536">
                  <c:v>0.44500000000000001</c:v>
                </c:pt>
                <c:pt idx="537">
                  <c:v>0.44600000000000001</c:v>
                </c:pt>
                <c:pt idx="538">
                  <c:v>0.44700000000000001</c:v>
                </c:pt>
                <c:pt idx="539">
                  <c:v>0.44800000000000001</c:v>
                </c:pt>
                <c:pt idx="540">
                  <c:v>0.44900000000000001</c:v>
                </c:pt>
                <c:pt idx="541">
                  <c:v>0.44900000000000001</c:v>
                </c:pt>
                <c:pt idx="542">
                  <c:v>0.45</c:v>
                </c:pt>
                <c:pt idx="543">
                  <c:v>0.45100000000000001</c:v>
                </c:pt>
                <c:pt idx="544">
                  <c:v>0.45200000000000001</c:v>
                </c:pt>
                <c:pt idx="545">
                  <c:v>0.45300000000000001</c:v>
                </c:pt>
                <c:pt idx="546">
                  <c:v>0.45400000000000001</c:v>
                </c:pt>
                <c:pt idx="547">
                  <c:v>0.45400000000000001</c:v>
                </c:pt>
                <c:pt idx="548">
                  <c:v>0.45500000000000002</c:v>
                </c:pt>
                <c:pt idx="549">
                  <c:v>0.45600000000000002</c:v>
                </c:pt>
                <c:pt idx="550">
                  <c:v>0.45700000000000002</c:v>
                </c:pt>
                <c:pt idx="551">
                  <c:v>0.45800000000000002</c:v>
                </c:pt>
                <c:pt idx="552">
                  <c:v>0.45900000000000002</c:v>
                </c:pt>
                <c:pt idx="553">
                  <c:v>0.45900000000000002</c:v>
                </c:pt>
                <c:pt idx="554">
                  <c:v>0.46</c:v>
                </c:pt>
                <c:pt idx="555">
                  <c:v>0.46100000000000002</c:v>
                </c:pt>
                <c:pt idx="556">
                  <c:v>0.46200000000000002</c:v>
                </c:pt>
                <c:pt idx="557">
                  <c:v>0.46300000000000002</c:v>
                </c:pt>
                <c:pt idx="558">
                  <c:v>0.46400000000000002</c:v>
                </c:pt>
                <c:pt idx="559">
                  <c:v>0.46400000000000002</c:v>
                </c:pt>
                <c:pt idx="560">
                  <c:v>0.46500000000000002</c:v>
                </c:pt>
                <c:pt idx="561">
                  <c:v>0.46600000000000003</c:v>
                </c:pt>
                <c:pt idx="562">
                  <c:v>0.46700000000000003</c:v>
                </c:pt>
                <c:pt idx="563">
                  <c:v>0.46800000000000003</c:v>
                </c:pt>
                <c:pt idx="564">
                  <c:v>0.46800000000000003</c:v>
                </c:pt>
                <c:pt idx="565">
                  <c:v>0.46899999999999997</c:v>
                </c:pt>
                <c:pt idx="566">
                  <c:v>0.47</c:v>
                </c:pt>
                <c:pt idx="567">
                  <c:v>0.47099999999999997</c:v>
                </c:pt>
                <c:pt idx="568">
                  <c:v>0.47199999999999998</c:v>
                </c:pt>
                <c:pt idx="569">
                  <c:v>0.47299999999999998</c:v>
                </c:pt>
                <c:pt idx="570">
                  <c:v>0.47299999999999998</c:v>
                </c:pt>
                <c:pt idx="571">
                  <c:v>0.47399999999999998</c:v>
                </c:pt>
                <c:pt idx="572">
                  <c:v>0.47499999999999998</c:v>
                </c:pt>
                <c:pt idx="573">
                  <c:v>0.47599999999999998</c:v>
                </c:pt>
                <c:pt idx="574">
                  <c:v>0.47699999999999998</c:v>
                </c:pt>
                <c:pt idx="575">
                  <c:v>0.47799999999999998</c:v>
                </c:pt>
                <c:pt idx="576">
                  <c:v>0.47799999999999998</c:v>
                </c:pt>
                <c:pt idx="577">
                  <c:v>0.47899999999999998</c:v>
                </c:pt>
                <c:pt idx="578">
                  <c:v>0.48</c:v>
                </c:pt>
                <c:pt idx="579">
                  <c:v>0.48099999999999998</c:v>
                </c:pt>
                <c:pt idx="580">
                  <c:v>0.48199999999999998</c:v>
                </c:pt>
                <c:pt idx="581">
                  <c:v>0.48299999999999998</c:v>
                </c:pt>
                <c:pt idx="582">
                  <c:v>0.48299999999999998</c:v>
                </c:pt>
                <c:pt idx="583">
                  <c:v>0.48399999999999999</c:v>
                </c:pt>
                <c:pt idx="584">
                  <c:v>0.48499999999999999</c:v>
                </c:pt>
                <c:pt idx="585">
                  <c:v>0.48599999999999999</c:v>
                </c:pt>
                <c:pt idx="586">
                  <c:v>0.48699999999999999</c:v>
                </c:pt>
                <c:pt idx="587">
                  <c:v>0.48799999999999999</c:v>
                </c:pt>
                <c:pt idx="588">
                  <c:v>0.48799999999999999</c:v>
                </c:pt>
                <c:pt idx="589">
                  <c:v>0.48899999999999999</c:v>
                </c:pt>
                <c:pt idx="590">
                  <c:v>0.49</c:v>
                </c:pt>
                <c:pt idx="591">
                  <c:v>0.49099999999999999</c:v>
                </c:pt>
                <c:pt idx="592">
                  <c:v>0.49199999999999999</c:v>
                </c:pt>
                <c:pt idx="593">
                  <c:v>0.49299999999999999</c:v>
                </c:pt>
                <c:pt idx="594">
                  <c:v>0.49299999999999999</c:v>
                </c:pt>
                <c:pt idx="595">
                  <c:v>0.49399999999999999</c:v>
                </c:pt>
                <c:pt idx="596">
                  <c:v>0.495</c:v>
                </c:pt>
                <c:pt idx="597">
                  <c:v>0.496</c:v>
                </c:pt>
                <c:pt idx="598">
                  <c:v>0.497</c:v>
                </c:pt>
                <c:pt idx="599">
                  <c:v>0.498</c:v>
                </c:pt>
                <c:pt idx="600">
                  <c:v>0.498</c:v>
                </c:pt>
                <c:pt idx="601">
                  <c:v>0.499</c:v>
                </c:pt>
                <c:pt idx="602">
                  <c:v>0.5</c:v>
                </c:pt>
                <c:pt idx="603">
                  <c:v>0.501</c:v>
                </c:pt>
                <c:pt idx="604">
                  <c:v>0.502</c:v>
                </c:pt>
                <c:pt idx="605">
                  <c:v>0.503</c:v>
                </c:pt>
                <c:pt idx="606">
                  <c:v>0.503</c:v>
                </c:pt>
                <c:pt idx="607">
                  <c:v>0.504</c:v>
                </c:pt>
                <c:pt idx="608">
                  <c:v>0.505</c:v>
                </c:pt>
                <c:pt idx="609">
                  <c:v>0.50600000000000001</c:v>
                </c:pt>
                <c:pt idx="610">
                  <c:v>0.50700000000000001</c:v>
                </c:pt>
                <c:pt idx="611">
                  <c:v>0.50700000000000001</c:v>
                </c:pt>
                <c:pt idx="612">
                  <c:v>0.50800000000000001</c:v>
                </c:pt>
                <c:pt idx="613">
                  <c:v>0.50900000000000001</c:v>
                </c:pt>
                <c:pt idx="614">
                  <c:v>0.51</c:v>
                </c:pt>
                <c:pt idx="615">
                  <c:v>0.51100000000000001</c:v>
                </c:pt>
                <c:pt idx="616">
                  <c:v>0.51200000000000001</c:v>
                </c:pt>
                <c:pt idx="617">
                  <c:v>0.51200000000000001</c:v>
                </c:pt>
                <c:pt idx="618">
                  <c:v>0.51300000000000001</c:v>
                </c:pt>
                <c:pt idx="619">
                  <c:v>0.51400000000000001</c:v>
                </c:pt>
                <c:pt idx="620">
                  <c:v>0.51500000000000001</c:v>
                </c:pt>
                <c:pt idx="621">
                  <c:v>0.51600000000000001</c:v>
                </c:pt>
                <c:pt idx="622">
                  <c:v>0.51700000000000002</c:v>
                </c:pt>
                <c:pt idx="623">
                  <c:v>0.51700000000000002</c:v>
                </c:pt>
                <c:pt idx="624">
                  <c:v>0.51800000000000002</c:v>
                </c:pt>
                <c:pt idx="625">
                  <c:v>0.51900000000000002</c:v>
                </c:pt>
                <c:pt idx="626">
                  <c:v>0.52</c:v>
                </c:pt>
                <c:pt idx="627">
                  <c:v>0.52100000000000002</c:v>
                </c:pt>
                <c:pt idx="628">
                  <c:v>0.52200000000000002</c:v>
                </c:pt>
                <c:pt idx="629">
                  <c:v>0.52200000000000002</c:v>
                </c:pt>
                <c:pt idx="630">
                  <c:v>0.52300000000000002</c:v>
                </c:pt>
                <c:pt idx="631">
                  <c:v>0.52400000000000002</c:v>
                </c:pt>
                <c:pt idx="632">
                  <c:v>0.52500000000000002</c:v>
                </c:pt>
                <c:pt idx="633">
                  <c:v>0.52600000000000002</c:v>
                </c:pt>
                <c:pt idx="634">
                  <c:v>0.52700000000000002</c:v>
                </c:pt>
                <c:pt idx="635">
                  <c:v>0.52700000000000002</c:v>
                </c:pt>
                <c:pt idx="636">
                  <c:v>0.52800000000000002</c:v>
                </c:pt>
                <c:pt idx="637">
                  <c:v>0.52900000000000003</c:v>
                </c:pt>
                <c:pt idx="638">
                  <c:v>0.53</c:v>
                </c:pt>
                <c:pt idx="639">
                  <c:v>0.53100000000000003</c:v>
                </c:pt>
                <c:pt idx="640">
                  <c:v>0.53200000000000003</c:v>
                </c:pt>
                <c:pt idx="641">
                  <c:v>0.53200000000000003</c:v>
                </c:pt>
                <c:pt idx="642">
                  <c:v>0.53300000000000003</c:v>
                </c:pt>
                <c:pt idx="643">
                  <c:v>0.53400000000000003</c:v>
                </c:pt>
                <c:pt idx="644">
                  <c:v>0.53500000000000003</c:v>
                </c:pt>
                <c:pt idx="645">
                  <c:v>0.53600000000000003</c:v>
                </c:pt>
                <c:pt idx="646">
                  <c:v>0.53700000000000003</c:v>
                </c:pt>
                <c:pt idx="647">
                  <c:v>0.53700000000000003</c:v>
                </c:pt>
                <c:pt idx="648">
                  <c:v>0.53800000000000003</c:v>
                </c:pt>
                <c:pt idx="649">
                  <c:v>0.53900000000000003</c:v>
                </c:pt>
                <c:pt idx="650">
                  <c:v>0.54</c:v>
                </c:pt>
                <c:pt idx="651">
                  <c:v>0.54100000000000004</c:v>
                </c:pt>
                <c:pt idx="652">
                  <c:v>0.54200000000000004</c:v>
                </c:pt>
                <c:pt idx="653">
                  <c:v>0.54200000000000004</c:v>
                </c:pt>
                <c:pt idx="654">
                  <c:v>0.54300000000000004</c:v>
                </c:pt>
                <c:pt idx="655">
                  <c:v>0.54400000000000004</c:v>
                </c:pt>
                <c:pt idx="656">
                  <c:v>0.54500000000000004</c:v>
                </c:pt>
                <c:pt idx="657">
                  <c:v>0.54600000000000004</c:v>
                </c:pt>
                <c:pt idx="658">
                  <c:v>0.54600000000000004</c:v>
                </c:pt>
                <c:pt idx="659">
                  <c:v>0.54700000000000004</c:v>
                </c:pt>
                <c:pt idx="660">
                  <c:v>0.54800000000000004</c:v>
                </c:pt>
                <c:pt idx="661">
                  <c:v>0.54900000000000004</c:v>
                </c:pt>
                <c:pt idx="662">
                  <c:v>0.55000000000000004</c:v>
                </c:pt>
                <c:pt idx="663">
                  <c:v>0.55100000000000005</c:v>
                </c:pt>
                <c:pt idx="664">
                  <c:v>0.55100000000000005</c:v>
                </c:pt>
                <c:pt idx="665">
                  <c:v>0.55200000000000005</c:v>
                </c:pt>
                <c:pt idx="666">
                  <c:v>0.55300000000000005</c:v>
                </c:pt>
                <c:pt idx="667">
                  <c:v>0.55400000000000005</c:v>
                </c:pt>
                <c:pt idx="668">
                  <c:v>0.55500000000000005</c:v>
                </c:pt>
                <c:pt idx="669">
                  <c:v>0.55600000000000005</c:v>
                </c:pt>
                <c:pt idx="670">
                  <c:v>0.55600000000000005</c:v>
                </c:pt>
                <c:pt idx="671">
                  <c:v>0.55700000000000005</c:v>
                </c:pt>
                <c:pt idx="672">
                  <c:v>0.55800000000000005</c:v>
                </c:pt>
                <c:pt idx="673">
                  <c:v>0.55900000000000005</c:v>
                </c:pt>
                <c:pt idx="674">
                  <c:v>0.56000000000000005</c:v>
                </c:pt>
                <c:pt idx="675">
                  <c:v>0.56100000000000005</c:v>
                </c:pt>
                <c:pt idx="676">
                  <c:v>0.56100000000000005</c:v>
                </c:pt>
                <c:pt idx="677">
                  <c:v>0.56200000000000006</c:v>
                </c:pt>
                <c:pt idx="678">
                  <c:v>0.56299999999999994</c:v>
                </c:pt>
                <c:pt idx="679">
                  <c:v>0.56399999999999995</c:v>
                </c:pt>
                <c:pt idx="680">
                  <c:v>0.56499999999999995</c:v>
                </c:pt>
                <c:pt idx="681">
                  <c:v>0.56599999999999995</c:v>
                </c:pt>
                <c:pt idx="682">
                  <c:v>0.56599999999999995</c:v>
                </c:pt>
                <c:pt idx="683">
                  <c:v>0.56699999999999995</c:v>
                </c:pt>
                <c:pt idx="684">
                  <c:v>0.56799999999999995</c:v>
                </c:pt>
                <c:pt idx="685">
                  <c:v>0.56899999999999995</c:v>
                </c:pt>
                <c:pt idx="686">
                  <c:v>0.56999999999999995</c:v>
                </c:pt>
                <c:pt idx="687">
                  <c:v>0.57099999999999995</c:v>
                </c:pt>
                <c:pt idx="688">
                  <c:v>0.57099999999999995</c:v>
                </c:pt>
                <c:pt idx="689">
                  <c:v>0.57199999999999995</c:v>
                </c:pt>
                <c:pt idx="690">
                  <c:v>0.57299999999999995</c:v>
                </c:pt>
                <c:pt idx="691">
                  <c:v>0.57399999999999995</c:v>
                </c:pt>
                <c:pt idx="692">
                  <c:v>0.57499999999999996</c:v>
                </c:pt>
                <c:pt idx="693">
                  <c:v>0.57599999999999996</c:v>
                </c:pt>
                <c:pt idx="694">
                  <c:v>0.57599999999999996</c:v>
                </c:pt>
                <c:pt idx="695">
                  <c:v>0.57699999999999996</c:v>
                </c:pt>
                <c:pt idx="696">
                  <c:v>0.57799999999999996</c:v>
                </c:pt>
                <c:pt idx="697">
                  <c:v>0.57899999999999996</c:v>
                </c:pt>
                <c:pt idx="698">
                  <c:v>0.57999999999999996</c:v>
                </c:pt>
                <c:pt idx="699">
                  <c:v>0.58099999999999996</c:v>
                </c:pt>
                <c:pt idx="700">
                  <c:v>0.58099999999999996</c:v>
                </c:pt>
                <c:pt idx="701">
                  <c:v>0.58199999999999996</c:v>
                </c:pt>
                <c:pt idx="702">
                  <c:v>0.58299999999999996</c:v>
                </c:pt>
                <c:pt idx="703">
                  <c:v>0.58399999999999996</c:v>
                </c:pt>
                <c:pt idx="704">
                  <c:v>0.58499999999999996</c:v>
                </c:pt>
                <c:pt idx="705">
                  <c:v>0.58499999999999996</c:v>
                </c:pt>
                <c:pt idx="706">
                  <c:v>0.58599999999999997</c:v>
                </c:pt>
                <c:pt idx="707">
                  <c:v>0.58699999999999997</c:v>
                </c:pt>
                <c:pt idx="708">
                  <c:v>0.58799999999999997</c:v>
                </c:pt>
                <c:pt idx="709">
                  <c:v>0.58899999999999997</c:v>
                </c:pt>
                <c:pt idx="710">
                  <c:v>0.59</c:v>
                </c:pt>
                <c:pt idx="711">
                  <c:v>0.59</c:v>
                </c:pt>
                <c:pt idx="712">
                  <c:v>0.59099999999999997</c:v>
                </c:pt>
                <c:pt idx="713">
                  <c:v>0.59199999999999997</c:v>
                </c:pt>
                <c:pt idx="714">
                  <c:v>0.59299999999999997</c:v>
                </c:pt>
                <c:pt idx="715">
                  <c:v>0.59399999999999997</c:v>
                </c:pt>
                <c:pt idx="716">
                  <c:v>0.59499999999999997</c:v>
                </c:pt>
                <c:pt idx="717">
                  <c:v>0.59499999999999997</c:v>
                </c:pt>
                <c:pt idx="718">
                  <c:v>0.59599999999999997</c:v>
                </c:pt>
                <c:pt idx="719">
                  <c:v>0.59699999999999998</c:v>
                </c:pt>
                <c:pt idx="720">
                  <c:v>0.59799999999999998</c:v>
                </c:pt>
                <c:pt idx="721">
                  <c:v>0.59899999999999998</c:v>
                </c:pt>
                <c:pt idx="722">
                  <c:v>0.6</c:v>
                </c:pt>
                <c:pt idx="723">
                  <c:v>0.6</c:v>
                </c:pt>
                <c:pt idx="724">
                  <c:v>0.60099999999999998</c:v>
                </c:pt>
                <c:pt idx="725">
                  <c:v>0.60199999999999998</c:v>
                </c:pt>
                <c:pt idx="726">
                  <c:v>0.60299999999999998</c:v>
                </c:pt>
                <c:pt idx="727">
                  <c:v>0.60399999999999998</c:v>
                </c:pt>
                <c:pt idx="728">
                  <c:v>0.60499999999999998</c:v>
                </c:pt>
                <c:pt idx="729">
                  <c:v>0.60499999999999998</c:v>
                </c:pt>
                <c:pt idx="730">
                  <c:v>0.60599999999999998</c:v>
                </c:pt>
                <c:pt idx="731">
                  <c:v>0.60699999999999998</c:v>
                </c:pt>
                <c:pt idx="732">
                  <c:v>0.60799999999999998</c:v>
                </c:pt>
                <c:pt idx="733">
                  <c:v>0.60899999999999999</c:v>
                </c:pt>
                <c:pt idx="734">
                  <c:v>0.61</c:v>
                </c:pt>
                <c:pt idx="735">
                  <c:v>0.61</c:v>
                </c:pt>
                <c:pt idx="736">
                  <c:v>0.61099999999999999</c:v>
                </c:pt>
                <c:pt idx="737">
                  <c:v>0.61199999999999999</c:v>
                </c:pt>
                <c:pt idx="738">
                  <c:v>0.61299999999999999</c:v>
                </c:pt>
                <c:pt idx="739">
                  <c:v>0.61399999999999999</c:v>
                </c:pt>
                <c:pt idx="740">
                  <c:v>0.61499999999999999</c:v>
                </c:pt>
                <c:pt idx="741">
                  <c:v>0.61499999999999999</c:v>
                </c:pt>
                <c:pt idx="742">
                  <c:v>0.61599999999999999</c:v>
                </c:pt>
                <c:pt idx="743">
                  <c:v>0.61699999999999999</c:v>
                </c:pt>
                <c:pt idx="744">
                  <c:v>0.61799999999999999</c:v>
                </c:pt>
                <c:pt idx="745">
                  <c:v>0.61899999999999999</c:v>
                </c:pt>
                <c:pt idx="746">
                  <c:v>0.62</c:v>
                </c:pt>
                <c:pt idx="747">
                  <c:v>0.62</c:v>
                </c:pt>
                <c:pt idx="748">
                  <c:v>0.621</c:v>
                </c:pt>
                <c:pt idx="749">
                  <c:v>0.622</c:v>
                </c:pt>
                <c:pt idx="750">
                  <c:v>0.623</c:v>
                </c:pt>
                <c:pt idx="751">
                  <c:v>0.624</c:v>
                </c:pt>
                <c:pt idx="752">
                  <c:v>0.624</c:v>
                </c:pt>
                <c:pt idx="753">
                  <c:v>0.625</c:v>
                </c:pt>
                <c:pt idx="754">
                  <c:v>0.626</c:v>
                </c:pt>
                <c:pt idx="755">
                  <c:v>0.627</c:v>
                </c:pt>
                <c:pt idx="756">
                  <c:v>0.628</c:v>
                </c:pt>
                <c:pt idx="757">
                  <c:v>0.629</c:v>
                </c:pt>
                <c:pt idx="758">
                  <c:v>0.629</c:v>
                </c:pt>
                <c:pt idx="759">
                  <c:v>0.63</c:v>
                </c:pt>
                <c:pt idx="760">
                  <c:v>0.63100000000000001</c:v>
                </c:pt>
                <c:pt idx="761">
                  <c:v>0.63200000000000001</c:v>
                </c:pt>
                <c:pt idx="762">
                  <c:v>0.63300000000000001</c:v>
                </c:pt>
                <c:pt idx="763">
                  <c:v>0.63400000000000001</c:v>
                </c:pt>
                <c:pt idx="764">
                  <c:v>0.63400000000000001</c:v>
                </c:pt>
                <c:pt idx="765">
                  <c:v>0.63500000000000001</c:v>
                </c:pt>
                <c:pt idx="766">
                  <c:v>0.63600000000000001</c:v>
                </c:pt>
                <c:pt idx="767">
                  <c:v>0.63700000000000001</c:v>
                </c:pt>
                <c:pt idx="768">
                  <c:v>0.63800000000000001</c:v>
                </c:pt>
                <c:pt idx="769">
                  <c:v>0.63900000000000001</c:v>
                </c:pt>
                <c:pt idx="770">
                  <c:v>0.63900000000000001</c:v>
                </c:pt>
                <c:pt idx="771">
                  <c:v>0.64</c:v>
                </c:pt>
                <c:pt idx="772">
                  <c:v>0.64100000000000001</c:v>
                </c:pt>
                <c:pt idx="773">
                  <c:v>0.64200000000000002</c:v>
                </c:pt>
                <c:pt idx="774">
                  <c:v>0.64300000000000002</c:v>
                </c:pt>
                <c:pt idx="775">
                  <c:v>0.64400000000000002</c:v>
                </c:pt>
                <c:pt idx="776">
                  <c:v>0.64400000000000002</c:v>
                </c:pt>
                <c:pt idx="777">
                  <c:v>0.64500000000000002</c:v>
                </c:pt>
                <c:pt idx="778">
                  <c:v>0.64600000000000002</c:v>
                </c:pt>
                <c:pt idx="779">
                  <c:v>0.64700000000000002</c:v>
                </c:pt>
                <c:pt idx="780">
                  <c:v>0.64800000000000002</c:v>
                </c:pt>
                <c:pt idx="781">
                  <c:v>0.64900000000000002</c:v>
                </c:pt>
                <c:pt idx="782">
                  <c:v>0.64900000000000002</c:v>
                </c:pt>
                <c:pt idx="783">
                  <c:v>0.65</c:v>
                </c:pt>
                <c:pt idx="784">
                  <c:v>0.65100000000000002</c:v>
                </c:pt>
                <c:pt idx="785">
                  <c:v>0.65200000000000002</c:v>
                </c:pt>
                <c:pt idx="786">
                  <c:v>0.65300000000000002</c:v>
                </c:pt>
                <c:pt idx="787">
                  <c:v>0.65400000000000003</c:v>
                </c:pt>
                <c:pt idx="788">
                  <c:v>0.65400000000000003</c:v>
                </c:pt>
                <c:pt idx="789">
                  <c:v>0.65500000000000003</c:v>
                </c:pt>
                <c:pt idx="790">
                  <c:v>0.65600000000000003</c:v>
                </c:pt>
                <c:pt idx="791">
                  <c:v>0.65700000000000003</c:v>
                </c:pt>
                <c:pt idx="792">
                  <c:v>0.65800000000000003</c:v>
                </c:pt>
                <c:pt idx="793">
                  <c:v>0.65900000000000003</c:v>
                </c:pt>
                <c:pt idx="794">
                  <c:v>0.65900000000000003</c:v>
                </c:pt>
                <c:pt idx="795">
                  <c:v>0.66</c:v>
                </c:pt>
                <c:pt idx="796">
                  <c:v>0.66100000000000003</c:v>
                </c:pt>
                <c:pt idx="797">
                  <c:v>0.66200000000000003</c:v>
                </c:pt>
                <c:pt idx="798">
                  <c:v>0.66300000000000003</c:v>
                </c:pt>
                <c:pt idx="799">
                  <c:v>0.66300000000000003</c:v>
                </c:pt>
                <c:pt idx="800">
                  <c:v>0.66400000000000003</c:v>
                </c:pt>
                <c:pt idx="801">
                  <c:v>0.66500000000000004</c:v>
                </c:pt>
                <c:pt idx="802">
                  <c:v>0.66600000000000004</c:v>
                </c:pt>
                <c:pt idx="803">
                  <c:v>0.66700000000000004</c:v>
                </c:pt>
                <c:pt idx="804">
                  <c:v>0.66800000000000004</c:v>
                </c:pt>
                <c:pt idx="805">
                  <c:v>0.66800000000000004</c:v>
                </c:pt>
                <c:pt idx="806">
                  <c:v>0.66900000000000004</c:v>
                </c:pt>
                <c:pt idx="807">
                  <c:v>0.67</c:v>
                </c:pt>
                <c:pt idx="808">
                  <c:v>0.67100000000000004</c:v>
                </c:pt>
                <c:pt idx="809">
                  <c:v>0.67200000000000004</c:v>
                </c:pt>
                <c:pt idx="810">
                  <c:v>0.67300000000000004</c:v>
                </c:pt>
                <c:pt idx="811">
                  <c:v>0.67300000000000004</c:v>
                </c:pt>
                <c:pt idx="812">
                  <c:v>0.67400000000000004</c:v>
                </c:pt>
                <c:pt idx="813">
                  <c:v>0.67500000000000004</c:v>
                </c:pt>
                <c:pt idx="814">
                  <c:v>0.67600000000000005</c:v>
                </c:pt>
                <c:pt idx="815">
                  <c:v>0.67700000000000005</c:v>
                </c:pt>
                <c:pt idx="816">
                  <c:v>0.67800000000000005</c:v>
                </c:pt>
                <c:pt idx="817">
                  <c:v>0.67800000000000005</c:v>
                </c:pt>
                <c:pt idx="818">
                  <c:v>0.67900000000000005</c:v>
                </c:pt>
                <c:pt idx="819">
                  <c:v>0.68</c:v>
                </c:pt>
                <c:pt idx="820">
                  <c:v>0.68100000000000005</c:v>
                </c:pt>
                <c:pt idx="821">
                  <c:v>0.68200000000000005</c:v>
                </c:pt>
                <c:pt idx="822">
                  <c:v>0.68300000000000005</c:v>
                </c:pt>
                <c:pt idx="823">
                  <c:v>0.68300000000000005</c:v>
                </c:pt>
                <c:pt idx="824">
                  <c:v>0.68400000000000005</c:v>
                </c:pt>
                <c:pt idx="825">
                  <c:v>0.68500000000000005</c:v>
                </c:pt>
                <c:pt idx="826">
                  <c:v>0.68600000000000005</c:v>
                </c:pt>
                <c:pt idx="827">
                  <c:v>0.68700000000000006</c:v>
                </c:pt>
                <c:pt idx="828">
                  <c:v>0.68799999999999994</c:v>
                </c:pt>
                <c:pt idx="829">
                  <c:v>0.68799999999999994</c:v>
                </c:pt>
                <c:pt idx="830">
                  <c:v>0.68899999999999995</c:v>
                </c:pt>
                <c:pt idx="831">
                  <c:v>0.69</c:v>
                </c:pt>
                <c:pt idx="832">
                  <c:v>0.69099999999999995</c:v>
                </c:pt>
                <c:pt idx="833">
                  <c:v>0.69199999999999995</c:v>
                </c:pt>
                <c:pt idx="834">
                  <c:v>0.69299999999999995</c:v>
                </c:pt>
                <c:pt idx="835">
                  <c:v>0.69299999999999995</c:v>
                </c:pt>
                <c:pt idx="836">
                  <c:v>0.69399999999999995</c:v>
                </c:pt>
                <c:pt idx="837">
                  <c:v>0.69499999999999995</c:v>
                </c:pt>
                <c:pt idx="838">
                  <c:v>0.69599999999999995</c:v>
                </c:pt>
                <c:pt idx="839">
                  <c:v>0.69699999999999995</c:v>
                </c:pt>
                <c:pt idx="840">
                  <c:v>0.69799999999999995</c:v>
                </c:pt>
                <c:pt idx="841">
                  <c:v>0.69799999999999995</c:v>
                </c:pt>
                <c:pt idx="842">
                  <c:v>0.69899999999999995</c:v>
                </c:pt>
                <c:pt idx="843">
                  <c:v>0.7</c:v>
                </c:pt>
                <c:pt idx="844">
                  <c:v>0.70099999999999996</c:v>
                </c:pt>
                <c:pt idx="845">
                  <c:v>0.70199999999999996</c:v>
                </c:pt>
                <c:pt idx="846">
                  <c:v>0.70199999999999996</c:v>
                </c:pt>
                <c:pt idx="847">
                  <c:v>0.70299999999999996</c:v>
                </c:pt>
                <c:pt idx="848">
                  <c:v>0.70399999999999996</c:v>
                </c:pt>
                <c:pt idx="849">
                  <c:v>0.70499999999999996</c:v>
                </c:pt>
                <c:pt idx="850">
                  <c:v>0.70599999999999996</c:v>
                </c:pt>
                <c:pt idx="851">
                  <c:v>0.70699999999999996</c:v>
                </c:pt>
                <c:pt idx="852">
                  <c:v>0.70699999999999996</c:v>
                </c:pt>
                <c:pt idx="853">
                  <c:v>0.70799999999999996</c:v>
                </c:pt>
                <c:pt idx="854">
                  <c:v>0.70899999999999996</c:v>
                </c:pt>
                <c:pt idx="855">
                  <c:v>0.71</c:v>
                </c:pt>
                <c:pt idx="856">
                  <c:v>0.71099999999999997</c:v>
                </c:pt>
                <c:pt idx="857">
                  <c:v>0.71199999999999997</c:v>
                </c:pt>
                <c:pt idx="858">
                  <c:v>0.71199999999999997</c:v>
                </c:pt>
                <c:pt idx="859">
                  <c:v>0.71299999999999997</c:v>
                </c:pt>
                <c:pt idx="860">
                  <c:v>0.71399999999999997</c:v>
                </c:pt>
                <c:pt idx="861">
                  <c:v>0.71499999999999997</c:v>
                </c:pt>
                <c:pt idx="862">
                  <c:v>0.71599999999999997</c:v>
                </c:pt>
                <c:pt idx="863">
                  <c:v>0.71699999999999997</c:v>
                </c:pt>
                <c:pt idx="864">
                  <c:v>0.71699999999999997</c:v>
                </c:pt>
                <c:pt idx="865">
                  <c:v>0.71799999999999997</c:v>
                </c:pt>
                <c:pt idx="866">
                  <c:v>0.71899999999999997</c:v>
                </c:pt>
                <c:pt idx="867">
                  <c:v>0.72</c:v>
                </c:pt>
                <c:pt idx="868">
                  <c:v>0.72099999999999997</c:v>
                </c:pt>
                <c:pt idx="869">
                  <c:v>0.72199999999999998</c:v>
                </c:pt>
                <c:pt idx="870">
                  <c:v>0.72199999999999998</c:v>
                </c:pt>
                <c:pt idx="871">
                  <c:v>0.72299999999999998</c:v>
                </c:pt>
                <c:pt idx="872">
                  <c:v>0.72399999999999998</c:v>
                </c:pt>
                <c:pt idx="873">
                  <c:v>0.72499999999999998</c:v>
                </c:pt>
                <c:pt idx="874">
                  <c:v>0.72599999999999998</c:v>
                </c:pt>
                <c:pt idx="875">
                  <c:v>0.72699999999999998</c:v>
                </c:pt>
                <c:pt idx="876">
                  <c:v>0.72699999999999998</c:v>
                </c:pt>
                <c:pt idx="877">
                  <c:v>0.72799999999999998</c:v>
                </c:pt>
                <c:pt idx="878">
                  <c:v>0.72899999999999998</c:v>
                </c:pt>
                <c:pt idx="879">
                  <c:v>0.73</c:v>
                </c:pt>
                <c:pt idx="880">
                  <c:v>0.73099999999999998</c:v>
                </c:pt>
                <c:pt idx="881">
                  <c:v>0.73199999999999998</c:v>
                </c:pt>
                <c:pt idx="882">
                  <c:v>0.73199999999999998</c:v>
                </c:pt>
                <c:pt idx="883">
                  <c:v>0.73299999999999998</c:v>
                </c:pt>
                <c:pt idx="884">
                  <c:v>0.73399999999999999</c:v>
                </c:pt>
                <c:pt idx="885">
                  <c:v>0.73499999999999999</c:v>
                </c:pt>
                <c:pt idx="886">
                  <c:v>0.73599999999999999</c:v>
                </c:pt>
                <c:pt idx="887">
                  <c:v>0.73599999999999999</c:v>
                </c:pt>
                <c:pt idx="888">
                  <c:v>0.73699999999999999</c:v>
                </c:pt>
                <c:pt idx="889">
                  <c:v>0.73799999999999999</c:v>
                </c:pt>
                <c:pt idx="890">
                  <c:v>0.73899999999999999</c:v>
                </c:pt>
                <c:pt idx="891">
                  <c:v>0.74</c:v>
                </c:pt>
                <c:pt idx="892">
                  <c:v>0.74099999999999999</c:v>
                </c:pt>
                <c:pt idx="893">
                  <c:v>0.74099999999999999</c:v>
                </c:pt>
                <c:pt idx="894">
                  <c:v>0.74199999999999999</c:v>
                </c:pt>
                <c:pt idx="895">
                  <c:v>0.74299999999999999</c:v>
                </c:pt>
                <c:pt idx="896">
                  <c:v>0.74399999999999999</c:v>
                </c:pt>
                <c:pt idx="897">
                  <c:v>0.745</c:v>
                </c:pt>
                <c:pt idx="898">
                  <c:v>0.746</c:v>
                </c:pt>
                <c:pt idx="899">
                  <c:v>0.746</c:v>
                </c:pt>
                <c:pt idx="900">
                  <c:v>0.747</c:v>
                </c:pt>
                <c:pt idx="901">
                  <c:v>0.748</c:v>
                </c:pt>
                <c:pt idx="902">
                  <c:v>0.749</c:v>
                </c:pt>
                <c:pt idx="903">
                  <c:v>0.75</c:v>
                </c:pt>
                <c:pt idx="904">
                  <c:v>0.751</c:v>
                </c:pt>
                <c:pt idx="905">
                  <c:v>0.751</c:v>
                </c:pt>
                <c:pt idx="906">
                  <c:v>0.752</c:v>
                </c:pt>
                <c:pt idx="907">
                  <c:v>0.753</c:v>
                </c:pt>
                <c:pt idx="908">
                  <c:v>0.754</c:v>
                </c:pt>
                <c:pt idx="909">
                  <c:v>0.755</c:v>
                </c:pt>
                <c:pt idx="910">
                  <c:v>0.75600000000000001</c:v>
                </c:pt>
                <c:pt idx="911">
                  <c:v>0.75600000000000001</c:v>
                </c:pt>
                <c:pt idx="912">
                  <c:v>0.75700000000000001</c:v>
                </c:pt>
                <c:pt idx="913">
                  <c:v>0.75800000000000001</c:v>
                </c:pt>
                <c:pt idx="914">
                  <c:v>0.75900000000000001</c:v>
                </c:pt>
                <c:pt idx="915">
                  <c:v>0.76</c:v>
                </c:pt>
                <c:pt idx="916">
                  <c:v>0.76100000000000001</c:v>
                </c:pt>
                <c:pt idx="917">
                  <c:v>0.76100000000000001</c:v>
                </c:pt>
                <c:pt idx="918">
                  <c:v>0.76200000000000001</c:v>
                </c:pt>
                <c:pt idx="919">
                  <c:v>0.76300000000000001</c:v>
                </c:pt>
                <c:pt idx="920">
                  <c:v>0.76400000000000001</c:v>
                </c:pt>
                <c:pt idx="921">
                  <c:v>0.76500000000000001</c:v>
                </c:pt>
                <c:pt idx="922">
                  <c:v>0.76600000000000001</c:v>
                </c:pt>
                <c:pt idx="923">
                  <c:v>0.76600000000000001</c:v>
                </c:pt>
                <c:pt idx="924">
                  <c:v>0.76700000000000002</c:v>
                </c:pt>
                <c:pt idx="925">
                  <c:v>0.76800000000000002</c:v>
                </c:pt>
                <c:pt idx="926">
                  <c:v>0.76900000000000002</c:v>
                </c:pt>
                <c:pt idx="927">
                  <c:v>0.77</c:v>
                </c:pt>
                <c:pt idx="928">
                  <c:v>0.77100000000000002</c:v>
                </c:pt>
                <c:pt idx="929">
                  <c:v>0.77100000000000002</c:v>
                </c:pt>
                <c:pt idx="930">
                  <c:v>0.77200000000000002</c:v>
                </c:pt>
                <c:pt idx="931">
                  <c:v>0.77300000000000002</c:v>
                </c:pt>
                <c:pt idx="932">
                  <c:v>0.77400000000000002</c:v>
                </c:pt>
                <c:pt idx="933">
                  <c:v>0.77500000000000002</c:v>
                </c:pt>
                <c:pt idx="934">
                  <c:v>0.77500000000000002</c:v>
                </c:pt>
                <c:pt idx="935">
                  <c:v>0.77600000000000002</c:v>
                </c:pt>
                <c:pt idx="936">
                  <c:v>0.77700000000000002</c:v>
                </c:pt>
                <c:pt idx="937">
                  <c:v>0.77800000000000002</c:v>
                </c:pt>
                <c:pt idx="938">
                  <c:v>0.77900000000000003</c:v>
                </c:pt>
                <c:pt idx="939">
                  <c:v>0.78</c:v>
                </c:pt>
                <c:pt idx="940">
                  <c:v>0.78</c:v>
                </c:pt>
                <c:pt idx="941">
                  <c:v>0.78100000000000003</c:v>
                </c:pt>
                <c:pt idx="942">
                  <c:v>0.78200000000000003</c:v>
                </c:pt>
                <c:pt idx="943">
                  <c:v>0.78300000000000003</c:v>
                </c:pt>
                <c:pt idx="944">
                  <c:v>0.78400000000000003</c:v>
                </c:pt>
                <c:pt idx="945">
                  <c:v>0.78500000000000003</c:v>
                </c:pt>
                <c:pt idx="946">
                  <c:v>0.78500000000000003</c:v>
                </c:pt>
                <c:pt idx="947">
                  <c:v>0.78600000000000003</c:v>
                </c:pt>
                <c:pt idx="948">
                  <c:v>0.78700000000000003</c:v>
                </c:pt>
                <c:pt idx="949">
                  <c:v>0.78800000000000003</c:v>
                </c:pt>
                <c:pt idx="950">
                  <c:v>0.78900000000000003</c:v>
                </c:pt>
                <c:pt idx="951">
                  <c:v>0.79</c:v>
                </c:pt>
                <c:pt idx="952">
                  <c:v>0.79</c:v>
                </c:pt>
                <c:pt idx="953">
                  <c:v>0.79100000000000004</c:v>
                </c:pt>
                <c:pt idx="954">
                  <c:v>0.79200000000000004</c:v>
                </c:pt>
                <c:pt idx="955">
                  <c:v>0.79300000000000004</c:v>
                </c:pt>
                <c:pt idx="956">
                  <c:v>0.79400000000000004</c:v>
                </c:pt>
                <c:pt idx="957">
                  <c:v>0.79500000000000004</c:v>
                </c:pt>
                <c:pt idx="958">
                  <c:v>0.79500000000000004</c:v>
                </c:pt>
                <c:pt idx="959">
                  <c:v>0.79600000000000004</c:v>
                </c:pt>
                <c:pt idx="960">
                  <c:v>0.79700000000000004</c:v>
                </c:pt>
                <c:pt idx="961">
                  <c:v>0.79800000000000004</c:v>
                </c:pt>
                <c:pt idx="962">
                  <c:v>0.79900000000000004</c:v>
                </c:pt>
                <c:pt idx="963">
                  <c:v>0.8</c:v>
                </c:pt>
                <c:pt idx="964">
                  <c:v>0.8</c:v>
                </c:pt>
                <c:pt idx="965">
                  <c:v>0.80100000000000005</c:v>
                </c:pt>
                <c:pt idx="966">
                  <c:v>0.80200000000000005</c:v>
                </c:pt>
                <c:pt idx="967">
                  <c:v>0.80300000000000005</c:v>
                </c:pt>
                <c:pt idx="968">
                  <c:v>0.80400000000000005</c:v>
                </c:pt>
                <c:pt idx="969">
                  <c:v>0.80500000000000005</c:v>
                </c:pt>
                <c:pt idx="970">
                  <c:v>0.80500000000000005</c:v>
                </c:pt>
                <c:pt idx="971">
                  <c:v>0.80600000000000005</c:v>
                </c:pt>
                <c:pt idx="972">
                  <c:v>0.80700000000000005</c:v>
                </c:pt>
                <c:pt idx="973">
                  <c:v>0.80800000000000005</c:v>
                </c:pt>
                <c:pt idx="974">
                  <c:v>0.80900000000000005</c:v>
                </c:pt>
                <c:pt idx="975">
                  <c:v>0.81</c:v>
                </c:pt>
                <c:pt idx="976">
                  <c:v>0.81</c:v>
                </c:pt>
                <c:pt idx="977">
                  <c:v>0.81100000000000005</c:v>
                </c:pt>
                <c:pt idx="978">
                  <c:v>0.81200000000000006</c:v>
                </c:pt>
                <c:pt idx="979">
                  <c:v>0.81299999999999994</c:v>
                </c:pt>
                <c:pt idx="980">
                  <c:v>0.81399999999999995</c:v>
                </c:pt>
                <c:pt idx="981">
                  <c:v>0.81399999999999995</c:v>
                </c:pt>
                <c:pt idx="982">
                  <c:v>0.81499999999999995</c:v>
                </c:pt>
                <c:pt idx="983">
                  <c:v>0.81599999999999995</c:v>
                </c:pt>
                <c:pt idx="984">
                  <c:v>0.81699999999999995</c:v>
                </c:pt>
                <c:pt idx="985">
                  <c:v>0.81799999999999995</c:v>
                </c:pt>
                <c:pt idx="986">
                  <c:v>0.81899999999999995</c:v>
                </c:pt>
                <c:pt idx="987">
                  <c:v>0.81899999999999995</c:v>
                </c:pt>
                <c:pt idx="988">
                  <c:v>0.82</c:v>
                </c:pt>
                <c:pt idx="989">
                  <c:v>0.82099999999999995</c:v>
                </c:pt>
                <c:pt idx="990">
                  <c:v>0.82199999999999995</c:v>
                </c:pt>
                <c:pt idx="991">
                  <c:v>0.82299999999999995</c:v>
                </c:pt>
                <c:pt idx="992">
                  <c:v>0.82399999999999995</c:v>
                </c:pt>
                <c:pt idx="993">
                  <c:v>0.82399999999999995</c:v>
                </c:pt>
                <c:pt idx="994">
                  <c:v>0.82499999999999996</c:v>
                </c:pt>
                <c:pt idx="995">
                  <c:v>0.82599999999999996</c:v>
                </c:pt>
                <c:pt idx="996">
                  <c:v>0.82699999999999996</c:v>
                </c:pt>
                <c:pt idx="997">
                  <c:v>0.82799999999999996</c:v>
                </c:pt>
                <c:pt idx="998">
                  <c:v>0.82899999999999996</c:v>
                </c:pt>
                <c:pt idx="999">
                  <c:v>0.82899999999999996</c:v>
                </c:pt>
                <c:pt idx="1000">
                  <c:v>0.83</c:v>
                </c:pt>
                <c:pt idx="1001">
                  <c:v>0.83099999999999996</c:v>
                </c:pt>
                <c:pt idx="1002">
                  <c:v>0.83199999999999996</c:v>
                </c:pt>
                <c:pt idx="1003">
                  <c:v>0.83299999999999996</c:v>
                </c:pt>
                <c:pt idx="1004">
                  <c:v>0.83399999999999996</c:v>
                </c:pt>
                <c:pt idx="1005">
                  <c:v>0.83399999999999996</c:v>
                </c:pt>
                <c:pt idx="1006">
                  <c:v>0.83499999999999996</c:v>
                </c:pt>
                <c:pt idx="1007">
                  <c:v>0.83599999999999997</c:v>
                </c:pt>
                <c:pt idx="1008">
                  <c:v>0.83699999999999997</c:v>
                </c:pt>
                <c:pt idx="1009">
                  <c:v>0.83799999999999997</c:v>
                </c:pt>
                <c:pt idx="1010">
                  <c:v>0.83899999999999997</c:v>
                </c:pt>
                <c:pt idx="1011">
                  <c:v>0.83899999999999997</c:v>
                </c:pt>
                <c:pt idx="1012">
                  <c:v>0.84</c:v>
                </c:pt>
                <c:pt idx="1013">
                  <c:v>0.84099999999999997</c:v>
                </c:pt>
                <c:pt idx="1014">
                  <c:v>0.84199999999999997</c:v>
                </c:pt>
                <c:pt idx="1015">
                  <c:v>0.84299999999999997</c:v>
                </c:pt>
                <c:pt idx="1016">
                  <c:v>0.84399999999999997</c:v>
                </c:pt>
                <c:pt idx="1017">
                  <c:v>0.84399999999999997</c:v>
                </c:pt>
                <c:pt idx="1018">
                  <c:v>0.84499999999999997</c:v>
                </c:pt>
                <c:pt idx="1019">
                  <c:v>0.84599999999999997</c:v>
                </c:pt>
                <c:pt idx="1020">
                  <c:v>0.84699999999999998</c:v>
                </c:pt>
                <c:pt idx="1021">
                  <c:v>0.84799999999999998</c:v>
                </c:pt>
                <c:pt idx="1022">
                  <c:v>0.84899999999999998</c:v>
                </c:pt>
                <c:pt idx="1023">
                  <c:v>0.84899999999999998</c:v>
                </c:pt>
                <c:pt idx="1024">
                  <c:v>0.85</c:v>
                </c:pt>
                <c:pt idx="1025">
                  <c:v>0.85099999999999998</c:v>
                </c:pt>
                <c:pt idx="1026">
                  <c:v>0.85199999999999998</c:v>
                </c:pt>
                <c:pt idx="1027">
                  <c:v>0.85299999999999998</c:v>
                </c:pt>
                <c:pt idx="1028">
                  <c:v>0.85299999999999998</c:v>
                </c:pt>
                <c:pt idx="1029">
                  <c:v>0.85399999999999998</c:v>
                </c:pt>
                <c:pt idx="1030">
                  <c:v>0.85499999999999998</c:v>
                </c:pt>
                <c:pt idx="1031">
                  <c:v>0.85599999999999998</c:v>
                </c:pt>
                <c:pt idx="1032">
                  <c:v>0.85699999999999998</c:v>
                </c:pt>
                <c:pt idx="1033">
                  <c:v>0.85799999999999998</c:v>
                </c:pt>
                <c:pt idx="1034">
                  <c:v>0.85799999999999998</c:v>
                </c:pt>
                <c:pt idx="1035">
                  <c:v>0.85899999999999999</c:v>
                </c:pt>
                <c:pt idx="1036">
                  <c:v>0.86</c:v>
                </c:pt>
                <c:pt idx="1037">
                  <c:v>0.86099999999999999</c:v>
                </c:pt>
                <c:pt idx="1038">
                  <c:v>0.86199999999999999</c:v>
                </c:pt>
                <c:pt idx="1039">
                  <c:v>0.86299999999999999</c:v>
                </c:pt>
                <c:pt idx="1040">
                  <c:v>0.86299999999999999</c:v>
                </c:pt>
                <c:pt idx="1041">
                  <c:v>0.86399999999999999</c:v>
                </c:pt>
                <c:pt idx="1042">
                  <c:v>0.86499999999999999</c:v>
                </c:pt>
                <c:pt idx="1043">
                  <c:v>0.86599999999999999</c:v>
                </c:pt>
                <c:pt idx="1044">
                  <c:v>0.86699999999999999</c:v>
                </c:pt>
                <c:pt idx="1045">
                  <c:v>0.86799999999999999</c:v>
                </c:pt>
                <c:pt idx="1046">
                  <c:v>0.86799999999999999</c:v>
                </c:pt>
                <c:pt idx="1047">
                  <c:v>0.86899999999999999</c:v>
                </c:pt>
                <c:pt idx="1048">
                  <c:v>0.87</c:v>
                </c:pt>
                <c:pt idx="1049">
                  <c:v>0.871</c:v>
                </c:pt>
                <c:pt idx="1050">
                  <c:v>0.872</c:v>
                </c:pt>
                <c:pt idx="1051">
                  <c:v>0.873</c:v>
                </c:pt>
                <c:pt idx="1052">
                  <c:v>0.873</c:v>
                </c:pt>
                <c:pt idx="1053">
                  <c:v>0.874</c:v>
                </c:pt>
                <c:pt idx="1054">
                  <c:v>0.875</c:v>
                </c:pt>
                <c:pt idx="1055">
                  <c:v>0.876</c:v>
                </c:pt>
                <c:pt idx="1056">
                  <c:v>0.877</c:v>
                </c:pt>
                <c:pt idx="1057">
                  <c:v>0.878</c:v>
                </c:pt>
                <c:pt idx="1058">
                  <c:v>0.878</c:v>
                </c:pt>
                <c:pt idx="1059">
                  <c:v>0.879</c:v>
                </c:pt>
                <c:pt idx="1060">
                  <c:v>0.88</c:v>
                </c:pt>
                <c:pt idx="1061">
                  <c:v>0.88100000000000001</c:v>
                </c:pt>
                <c:pt idx="1062">
                  <c:v>0.88200000000000001</c:v>
                </c:pt>
                <c:pt idx="1063">
                  <c:v>0.88300000000000001</c:v>
                </c:pt>
                <c:pt idx="1064">
                  <c:v>0.88300000000000001</c:v>
                </c:pt>
                <c:pt idx="1065">
                  <c:v>0.88400000000000001</c:v>
                </c:pt>
                <c:pt idx="1066">
                  <c:v>0.88500000000000001</c:v>
                </c:pt>
                <c:pt idx="1067">
                  <c:v>0.88600000000000001</c:v>
                </c:pt>
                <c:pt idx="1068">
                  <c:v>0.88700000000000001</c:v>
                </c:pt>
                <c:pt idx="1069">
                  <c:v>0.88800000000000001</c:v>
                </c:pt>
                <c:pt idx="1070">
                  <c:v>0.88800000000000001</c:v>
                </c:pt>
                <c:pt idx="1071">
                  <c:v>0.88900000000000001</c:v>
                </c:pt>
                <c:pt idx="1072">
                  <c:v>0.89</c:v>
                </c:pt>
                <c:pt idx="1073">
                  <c:v>0.89100000000000001</c:v>
                </c:pt>
                <c:pt idx="1074">
                  <c:v>0.89200000000000002</c:v>
                </c:pt>
                <c:pt idx="1075">
                  <c:v>0.89200000000000002</c:v>
                </c:pt>
                <c:pt idx="1076">
                  <c:v>0.89300000000000002</c:v>
                </c:pt>
                <c:pt idx="1077">
                  <c:v>0.89400000000000002</c:v>
                </c:pt>
                <c:pt idx="1078">
                  <c:v>0.89500000000000002</c:v>
                </c:pt>
                <c:pt idx="1079">
                  <c:v>0.89600000000000002</c:v>
                </c:pt>
                <c:pt idx="1080">
                  <c:v>0.89700000000000002</c:v>
                </c:pt>
                <c:pt idx="1081">
                  <c:v>0.89700000000000002</c:v>
                </c:pt>
                <c:pt idx="1082">
                  <c:v>0.89800000000000002</c:v>
                </c:pt>
                <c:pt idx="1083">
                  <c:v>0.89900000000000002</c:v>
                </c:pt>
                <c:pt idx="1084">
                  <c:v>0.9</c:v>
                </c:pt>
                <c:pt idx="1085">
                  <c:v>0.90100000000000002</c:v>
                </c:pt>
                <c:pt idx="1086">
                  <c:v>0.90200000000000002</c:v>
                </c:pt>
                <c:pt idx="1087">
                  <c:v>0.90200000000000002</c:v>
                </c:pt>
                <c:pt idx="1088">
                  <c:v>0.90300000000000002</c:v>
                </c:pt>
                <c:pt idx="1089">
                  <c:v>0.90400000000000003</c:v>
                </c:pt>
                <c:pt idx="1090">
                  <c:v>0.90500000000000003</c:v>
                </c:pt>
                <c:pt idx="1091">
                  <c:v>0.90600000000000003</c:v>
                </c:pt>
                <c:pt idx="1092">
                  <c:v>0.90700000000000003</c:v>
                </c:pt>
                <c:pt idx="1093">
                  <c:v>0.90700000000000003</c:v>
                </c:pt>
                <c:pt idx="1094">
                  <c:v>0.90800000000000003</c:v>
                </c:pt>
                <c:pt idx="1095">
                  <c:v>0.90900000000000003</c:v>
                </c:pt>
                <c:pt idx="1096">
                  <c:v>0.91</c:v>
                </c:pt>
                <c:pt idx="1097">
                  <c:v>0.91100000000000003</c:v>
                </c:pt>
                <c:pt idx="1098">
                  <c:v>0.91200000000000003</c:v>
                </c:pt>
                <c:pt idx="1099">
                  <c:v>0.91200000000000003</c:v>
                </c:pt>
                <c:pt idx="1100">
                  <c:v>0.91300000000000003</c:v>
                </c:pt>
                <c:pt idx="1101">
                  <c:v>0.91400000000000003</c:v>
                </c:pt>
                <c:pt idx="1102">
                  <c:v>0.91500000000000004</c:v>
                </c:pt>
                <c:pt idx="1103">
                  <c:v>0.91600000000000004</c:v>
                </c:pt>
                <c:pt idx="1104">
                  <c:v>0.91700000000000004</c:v>
                </c:pt>
                <c:pt idx="1105">
                  <c:v>0.91700000000000004</c:v>
                </c:pt>
                <c:pt idx="1106">
                  <c:v>0.91800000000000004</c:v>
                </c:pt>
                <c:pt idx="1107">
                  <c:v>0.91900000000000004</c:v>
                </c:pt>
                <c:pt idx="1108">
                  <c:v>0.92</c:v>
                </c:pt>
                <c:pt idx="1109">
                  <c:v>0.92100000000000004</c:v>
                </c:pt>
                <c:pt idx="1110">
                  <c:v>0.92200000000000004</c:v>
                </c:pt>
                <c:pt idx="1111">
                  <c:v>0.92200000000000004</c:v>
                </c:pt>
                <c:pt idx="1112">
                  <c:v>0.92300000000000004</c:v>
                </c:pt>
                <c:pt idx="1113">
                  <c:v>0.92400000000000004</c:v>
                </c:pt>
                <c:pt idx="1114">
                  <c:v>0.92500000000000004</c:v>
                </c:pt>
                <c:pt idx="1115">
                  <c:v>0.92600000000000005</c:v>
                </c:pt>
                <c:pt idx="1116">
                  <c:v>0.92700000000000005</c:v>
                </c:pt>
                <c:pt idx="1117">
                  <c:v>0.92700000000000005</c:v>
                </c:pt>
                <c:pt idx="1118">
                  <c:v>0.92800000000000005</c:v>
                </c:pt>
                <c:pt idx="1119">
                  <c:v>0.92900000000000005</c:v>
                </c:pt>
                <c:pt idx="1120">
                  <c:v>0.93</c:v>
                </c:pt>
                <c:pt idx="1121">
                  <c:v>0.93100000000000005</c:v>
                </c:pt>
                <c:pt idx="1122">
                  <c:v>0.93100000000000005</c:v>
                </c:pt>
                <c:pt idx="1123">
                  <c:v>0.93200000000000005</c:v>
                </c:pt>
                <c:pt idx="1124">
                  <c:v>0.93300000000000005</c:v>
                </c:pt>
                <c:pt idx="1125">
                  <c:v>0.93400000000000005</c:v>
                </c:pt>
                <c:pt idx="1126">
                  <c:v>0.93500000000000005</c:v>
                </c:pt>
                <c:pt idx="1127">
                  <c:v>0.93600000000000005</c:v>
                </c:pt>
                <c:pt idx="1128">
                  <c:v>0.93600000000000005</c:v>
                </c:pt>
                <c:pt idx="1129">
                  <c:v>0.93700000000000006</c:v>
                </c:pt>
                <c:pt idx="1130">
                  <c:v>0.93799999999999994</c:v>
                </c:pt>
                <c:pt idx="1131">
                  <c:v>0.93899999999999995</c:v>
                </c:pt>
                <c:pt idx="1132">
                  <c:v>0.94</c:v>
                </c:pt>
                <c:pt idx="1133">
                  <c:v>0.94099999999999995</c:v>
                </c:pt>
                <c:pt idx="1134">
                  <c:v>0.94099999999999995</c:v>
                </c:pt>
                <c:pt idx="1135">
                  <c:v>0.94199999999999995</c:v>
                </c:pt>
                <c:pt idx="1136">
                  <c:v>0.94299999999999995</c:v>
                </c:pt>
                <c:pt idx="1137">
                  <c:v>0.94399999999999995</c:v>
                </c:pt>
                <c:pt idx="1138">
                  <c:v>0.94499999999999995</c:v>
                </c:pt>
                <c:pt idx="1139">
                  <c:v>0.94599999999999995</c:v>
                </c:pt>
                <c:pt idx="1140">
                  <c:v>0.94599999999999995</c:v>
                </c:pt>
                <c:pt idx="1141">
                  <c:v>0.94699999999999995</c:v>
                </c:pt>
                <c:pt idx="1142">
                  <c:v>0.94799999999999995</c:v>
                </c:pt>
                <c:pt idx="1143">
                  <c:v>0.94899999999999995</c:v>
                </c:pt>
                <c:pt idx="1144">
                  <c:v>0.95</c:v>
                </c:pt>
                <c:pt idx="1145">
                  <c:v>0.95099999999999996</c:v>
                </c:pt>
                <c:pt idx="1146">
                  <c:v>0.95099999999999996</c:v>
                </c:pt>
                <c:pt idx="1147">
                  <c:v>0.95199999999999996</c:v>
                </c:pt>
                <c:pt idx="1148">
                  <c:v>0.95299999999999996</c:v>
                </c:pt>
                <c:pt idx="1149">
                  <c:v>0.95399999999999996</c:v>
                </c:pt>
                <c:pt idx="1150">
                  <c:v>0.95499999999999996</c:v>
                </c:pt>
                <c:pt idx="1151">
                  <c:v>0.95599999999999996</c:v>
                </c:pt>
                <c:pt idx="1152">
                  <c:v>0.95599999999999996</c:v>
                </c:pt>
                <c:pt idx="1153">
                  <c:v>0.95699999999999996</c:v>
                </c:pt>
                <c:pt idx="1154">
                  <c:v>0.95799999999999996</c:v>
                </c:pt>
                <c:pt idx="1155">
                  <c:v>0.95899999999999996</c:v>
                </c:pt>
                <c:pt idx="1156">
                  <c:v>0.96</c:v>
                </c:pt>
                <c:pt idx="1157">
                  <c:v>0.96099999999999997</c:v>
                </c:pt>
                <c:pt idx="1158">
                  <c:v>0.96099999999999997</c:v>
                </c:pt>
                <c:pt idx="1159">
                  <c:v>0.96199999999999997</c:v>
                </c:pt>
                <c:pt idx="1160">
                  <c:v>0.96299999999999997</c:v>
                </c:pt>
                <c:pt idx="1161">
                  <c:v>0.96399999999999997</c:v>
                </c:pt>
                <c:pt idx="1162">
                  <c:v>0.96499999999999997</c:v>
                </c:pt>
                <c:pt idx="1163">
                  <c:v>0.96599999999999997</c:v>
                </c:pt>
                <c:pt idx="1164">
                  <c:v>0.96599999999999997</c:v>
                </c:pt>
                <c:pt idx="1165">
                  <c:v>0.96699999999999997</c:v>
                </c:pt>
                <c:pt idx="1166">
                  <c:v>0.96799999999999997</c:v>
                </c:pt>
                <c:pt idx="1167">
                  <c:v>0.96899999999999997</c:v>
                </c:pt>
                <c:pt idx="1168">
                  <c:v>0.97</c:v>
                </c:pt>
                <c:pt idx="1169">
                  <c:v>0.97</c:v>
                </c:pt>
                <c:pt idx="1170">
                  <c:v>0.97099999999999997</c:v>
                </c:pt>
                <c:pt idx="1171">
                  <c:v>0.97199999999999998</c:v>
                </c:pt>
                <c:pt idx="1172">
                  <c:v>0.97299999999999998</c:v>
                </c:pt>
                <c:pt idx="1173">
                  <c:v>0.97399999999999998</c:v>
                </c:pt>
                <c:pt idx="1174">
                  <c:v>0.97499999999999998</c:v>
                </c:pt>
                <c:pt idx="1175">
                  <c:v>0.97499999999999998</c:v>
                </c:pt>
                <c:pt idx="1176">
                  <c:v>0.97599999999999998</c:v>
                </c:pt>
                <c:pt idx="1177">
                  <c:v>0.97699999999999998</c:v>
                </c:pt>
                <c:pt idx="1178">
                  <c:v>0.97799999999999998</c:v>
                </c:pt>
                <c:pt idx="1179">
                  <c:v>0.97899999999999998</c:v>
                </c:pt>
                <c:pt idx="1180">
                  <c:v>0.98</c:v>
                </c:pt>
                <c:pt idx="1181">
                  <c:v>0.98</c:v>
                </c:pt>
                <c:pt idx="1182">
                  <c:v>0.98099999999999998</c:v>
                </c:pt>
                <c:pt idx="1183">
                  <c:v>0.98199999999999998</c:v>
                </c:pt>
                <c:pt idx="1184">
                  <c:v>0.98299999999999998</c:v>
                </c:pt>
                <c:pt idx="1185">
                  <c:v>0.98399999999999999</c:v>
                </c:pt>
                <c:pt idx="1186">
                  <c:v>0.98499999999999999</c:v>
                </c:pt>
                <c:pt idx="1187">
                  <c:v>0.98499999999999999</c:v>
                </c:pt>
                <c:pt idx="1188">
                  <c:v>0.98599999999999999</c:v>
                </c:pt>
                <c:pt idx="1189">
                  <c:v>0.98699999999999999</c:v>
                </c:pt>
                <c:pt idx="1190">
                  <c:v>0.98799999999999999</c:v>
                </c:pt>
                <c:pt idx="1191">
                  <c:v>0.98899999999999999</c:v>
                </c:pt>
                <c:pt idx="1192">
                  <c:v>0.99</c:v>
                </c:pt>
                <c:pt idx="1193">
                  <c:v>0.99</c:v>
                </c:pt>
                <c:pt idx="1194">
                  <c:v>0.99099999999999999</c:v>
                </c:pt>
                <c:pt idx="1195">
                  <c:v>0.99199999999999999</c:v>
                </c:pt>
                <c:pt idx="1196">
                  <c:v>0.99299999999999999</c:v>
                </c:pt>
                <c:pt idx="1197">
                  <c:v>0.99399999999999999</c:v>
                </c:pt>
                <c:pt idx="1198">
                  <c:v>0.995</c:v>
                </c:pt>
                <c:pt idx="1199">
                  <c:v>0.995</c:v>
                </c:pt>
                <c:pt idx="1200">
                  <c:v>0.996</c:v>
                </c:pt>
                <c:pt idx="1201">
                  <c:v>0.997</c:v>
                </c:pt>
                <c:pt idx="1202">
                  <c:v>0.998</c:v>
                </c:pt>
                <c:pt idx="1203">
                  <c:v>0.999</c:v>
                </c:pt>
                <c:pt idx="1204">
                  <c:v>1</c:v>
                </c:pt>
                <c:pt idx="1205">
                  <c:v>1</c:v>
                </c:pt>
                <c:pt idx="1206">
                  <c:v>1.0009999999999999</c:v>
                </c:pt>
                <c:pt idx="1207">
                  <c:v>1.002</c:v>
                </c:pt>
                <c:pt idx="1208">
                  <c:v>1.0029999999999999</c:v>
                </c:pt>
                <c:pt idx="1209">
                  <c:v>1.004</c:v>
                </c:pt>
                <c:pt idx="1210">
                  <c:v>1.0049999999999999</c:v>
                </c:pt>
                <c:pt idx="1211">
                  <c:v>1.0049999999999999</c:v>
                </c:pt>
                <c:pt idx="1212">
                  <c:v>1.006</c:v>
                </c:pt>
                <c:pt idx="1213">
                  <c:v>1.0069999999999999</c:v>
                </c:pt>
                <c:pt idx="1214">
                  <c:v>1.008</c:v>
                </c:pt>
                <c:pt idx="1215">
                  <c:v>1.0089999999999999</c:v>
                </c:pt>
                <c:pt idx="1216">
                  <c:v>1.0089999999999999</c:v>
                </c:pt>
                <c:pt idx="1217">
                  <c:v>1.01</c:v>
                </c:pt>
                <c:pt idx="1218">
                  <c:v>1.0109999999999999</c:v>
                </c:pt>
                <c:pt idx="1219">
                  <c:v>1.012</c:v>
                </c:pt>
                <c:pt idx="1220">
                  <c:v>1.0129999999999999</c:v>
                </c:pt>
                <c:pt idx="1221">
                  <c:v>1.014</c:v>
                </c:pt>
                <c:pt idx="1222">
                  <c:v>1.014</c:v>
                </c:pt>
                <c:pt idx="1223">
                  <c:v>1.0149999999999999</c:v>
                </c:pt>
                <c:pt idx="1224">
                  <c:v>1.016</c:v>
                </c:pt>
                <c:pt idx="1225">
                  <c:v>1.0169999999999999</c:v>
                </c:pt>
                <c:pt idx="1226">
                  <c:v>1.018</c:v>
                </c:pt>
                <c:pt idx="1227">
                  <c:v>1.0189999999999999</c:v>
                </c:pt>
                <c:pt idx="1228">
                  <c:v>1.0189999999999999</c:v>
                </c:pt>
                <c:pt idx="1229">
                  <c:v>1.02</c:v>
                </c:pt>
                <c:pt idx="1230">
                  <c:v>1.0209999999999999</c:v>
                </c:pt>
                <c:pt idx="1231">
                  <c:v>1.022</c:v>
                </c:pt>
                <c:pt idx="1232">
                  <c:v>1.0229999999999999</c:v>
                </c:pt>
                <c:pt idx="1233">
                  <c:v>1.024</c:v>
                </c:pt>
                <c:pt idx="1234">
                  <c:v>1.024</c:v>
                </c:pt>
                <c:pt idx="1235">
                  <c:v>1.0249999999999999</c:v>
                </c:pt>
                <c:pt idx="1236">
                  <c:v>1.026</c:v>
                </c:pt>
                <c:pt idx="1237">
                  <c:v>1.0269999999999999</c:v>
                </c:pt>
                <c:pt idx="1238">
                  <c:v>1.028</c:v>
                </c:pt>
                <c:pt idx="1239">
                  <c:v>1.0289999999999999</c:v>
                </c:pt>
                <c:pt idx="1240">
                  <c:v>1.0289999999999999</c:v>
                </c:pt>
                <c:pt idx="1241">
                  <c:v>1.03</c:v>
                </c:pt>
                <c:pt idx="1242">
                  <c:v>1.0309999999999999</c:v>
                </c:pt>
                <c:pt idx="1243">
                  <c:v>1.032</c:v>
                </c:pt>
                <c:pt idx="1244">
                  <c:v>1.0329999999999999</c:v>
                </c:pt>
                <c:pt idx="1245">
                  <c:v>1.034</c:v>
                </c:pt>
                <c:pt idx="1246">
                  <c:v>1.034</c:v>
                </c:pt>
                <c:pt idx="1247">
                  <c:v>1.0349999999999999</c:v>
                </c:pt>
                <c:pt idx="1248">
                  <c:v>1.036</c:v>
                </c:pt>
                <c:pt idx="1249">
                  <c:v>1.0369999999999999</c:v>
                </c:pt>
                <c:pt idx="1250">
                  <c:v>1.038</c:v>
                </c:pt>
                <c:pt idx="1251">
                  <c:v>1.0389999999999999</c:v>
                </c:pt>
                <c:pt idx="1252">
                  <c:v>1.0389999999999999</c:v>
                </c:pt>
                <c:pt idx="1253">
                  <c:v>1.04</c:v>
                </c:pt>
                <c:pt idx="1254">
                  <c:v>1.0409999999999999</c:v>
                </c:pt>
                <c:pt idx="1255">
                  <c:v>1.042</c:v>
                </c:pt>
                <c:pt idx="1256">
                  <c:v>1.0429999999999999</c:v>
                </c:pt>
                <c:pt idx="1257">
                  <c:v>1.044</c:v>
                </c:pt>
                <c:pt idx="1258">
                  <c:v>1.044</c:v>
                </c:pt>
                <c:pt idx="1259">
                  <c:v>1.0449999999999999</c:v>
                </c:pt>
                <c:pt idx="1260">
                  <c:v>1.046</c:v>
                </c:pt>
                <c:pt idx="1261">
                  <c:v>1.0469999999999999</c:v>
                </c:pt>
                <c:pt idx="1262">
                  <c:v>1.048</c:v>
                </c:pt>
                <c:pt idx="1263">
                  <c:v>1.048</c:v>
                </c:pt>
                <c:pt idx="1264">
                  <c:v>1.0489999999999999</c:v>
                </c:pt>
                <c:pt idx="1265">
                  <c:v>1.05</c:v>
                </c:pt>
                <c:pt idx="1266">
                  <c:v>1.0509999999999999</c:v>
                </c:pt>
                <c:pt idx="1267">
                  <c:v>1.052</c:v>
                </c:pt>
                <c:pt idx="1268">
                  <c:v>1.0529999999999999</c:v>
                </c:pt>
                <c:pt idx="1269">
                  <c:v>1.0529999999999999</c:v>
                </c:pt>
                <c:pt idx="1270">
                  <c:v>1.054</c:v>
                </c:pt>
                <c:pt idx="1271">
                  <c:v>1.0549999999999999</c:v>
                </c:pt>
                <c:pt idx="1272">
                  <c:v>1.056</c:v>
                </c:pt>
                <c:pt idx="1273">
                  <c:v>1.0569999999999999</c:v>
                </c:pt>
                <c:pt idx="1274">
                  <c:v>1.0580000000000001</c:v>
                </c:pt>
                <c:pt idx="1275">
                  <c:v>1.0580000000000001</c:v>
                </c:pt>
                <c:pt idx="1276">
                  <c:v>1.0589999999999999</c:v>
                </c:pt>
                <c:pt idx="1277">
                  <c:v>1.06</c:v>
                </c:pt>
                <c:pt idx="1278">
                  <c:v>1.0609999999999999</c:v>
                </c:pt>
                <c:pt idx="1279">
                  <c:v>1.0620000000000001</c:v>
                </c:pt>
                <c:pt idx="1280">
                  <c:v>1.0629999999999999</c:v>
                </c:pt>
                <c:pt idx="1281">
                  <c:v>1.0629999999999999</c:v>
                </c:pt>
                <c:pt idx="1282">
                  <c:v>1.0640000000000001</c:v>
                </c:pt>
                <c:pt idx="1283">
                  <c:v>1.0649999999999999</c:v>
                </c:pt>
                <c:pt idx="1284">
                  <c:v>1.0660000000000001</c:v>
                </c:pt>
                <c:pt idx="1285">
                  <c:v>1.0669999999999999</c:v>
                </c:pt>
                <c:pt idx="1286">
                  <c:v>1.0680000000000001</c:v>
                </c:pt>
                <c:pt idx="1287">
                  <c:v>1.0680000000000001</c:v>
                </c:pt>
                <c:pt idx="1288">
                  <c:v>1.069</c:v>
                </c:pt>
                <c:pt idx="1289">
                  <c:v>1.07</c:v>
                </c:pt>
                <c:pt idx="1290">
                  <c:v>1.071</c:v>
                </c:pt>
                <c:pt idx="1291">
                  <c:v>1.0720000000000001</c:v>
                </c:pt>
                <c:pt idx="1292">
                  <c:v>1.073</c:v>
                </c:pt>
                <c:pt idx="1293">
                  <c:v>1.073</c:v>
                </c:pt>
                <c:pt idx="1294">
                  <c:v>1.0740000000000001</c:v>
                </c:pt>
                <c:pt idx="1295">
                  <c:v>1.075</c:v>
                </c:pt>
                <c:pt idx="1296">
                  <c:v>1.0760000000000001</c:v>
                </c:pt>
                <c:pt idx="1297">
                  <c:v>1.077</c:v>
                </c:pt>
                <c:pt idx="1298">
                  <c:v>1.0780000000000001</c:v>
                </c:pt>
                <c:pt idx="1299">
                  <c:v>1.0780000000000001</c:v>
                </c:pt>
                <c:pt idx="1300">
                  <c:v>1.079</c:v>
                </c:pt>
                <c:pt idx="1301">
                  <c:v>1.08</c:v>
                </c:pt>
                <c:pt idx="1302">
                  <c:v>1.081</c:v>
                </c:pt>
                <c:pt idx="1303">
                  <c:v>1.0820000000000001</c:v>
                </c:pt>
                <c:pt idx="1304">
                  <c:v>1.083</c:v>
                </c:pt>
                <c:pt idx="1305">
                  <c:v>1.083</c:v>
                </c:pt>
                <c:pt idx="1306">
                  <c:v>1.0840000000000001</c:v>
                </c:pt>
                <c:pt idx="1307">
                  <c:v>1.085</c:v>
                </c:pt>
                <c:pt idx="1308">
                  <c:v>1.0860000000000001</c:v>
                </c:pt>
                <c:pt idx="1309">
                  <c:v>1.087</c:v>
                </c:pt>
                <c:pt idx="1310">
                  <c:v>1.087</c:v>
                </c:pt>
                <c:pt idx="1311">
                  <c:v>1.0880000000000001</c:v>
                </c:pt>
                <c:pt idx="1312">
                  <c:v>1.089</c:v>
                </c:pt>
                <c:pt idx="1313">
                  <c:v>1.0900000000000001</c:v>
                </c:pt>
                <c:pt idx="1314">
                  <c:v>1.091</c:v>
                </c:pt>
                <c:pt idx="1315">
                  <c:v>1.0920000000000001</c:v>
                </c:pt>
                <c:pt idx="1316">
                  <c:v>1.0920000000000001</c:v>
                </c:pt>
                <c:pt idx="1317">
                  <c:v>1.093</c:v>
                </c:pt>
                <c:pt idx="1318">
                  <c:v>1.0940000000000001</c:v>
                </c:pt>
                <c:pt idx="1319">
                  <c:v>1.095</c:v>
                </c:pt>
                <c:pt idx="1320">
                  <c:v>1.0960000000000001</c:v>
                </c:pt>
                <c:pt idx="1321">
                  <c:v>1.097</c:v>
                </c:pt>
                <c:pt idx="1322">
                  <c:v>1.097</c:v>
                </c:pt>
                <c:pt idx="1323">
                  <c:v>1.0980000000000001</c:v>
                </c:pt>
                <c:pt idx="1324">
                  <c:v>1.099</c:v>
                </c:pt>
                <c:pt idx="1325">
                  <c:v>1.1000000000000001</c:v>
                </c:pt>
                <c:pt idx="1326">
                  <c:v>1.101</c:v>
                </c:pt>
                <c:pt idx="1327">
                  <c:v>1.1020000000000001</c:v>
                </c:pt>
                <c:pt idx="1328">
                  <c:v>1.1020000000000001</c:v>
                </c:pt>
                <c:pt idx="1329">
                  <c:v>1.103</c:v>
                </c:pt>
                <c:pt idx="1330">
                  <c:v>1.1040000000000001</c:v>
                </c:pt>
                <c:pt idx="1331">
                  <c:v>1.105</c:v>
                </c:pt>
                <c:pt idx="1332">
                  <c:v>1.1060000000000001</c:v>
                </c:pt>
                <c:pt idx="1333">
                  <c:v>1.107</c:v>
                </c:pt>
                <c:pt idx="1334">
                  <c:v>1.107</c:v>
                </c:pt>
                <c:pt idx="1335">
                  <c:v>1.1080000000000001</c:v>
                </c:pt>
                <c:pt idx="1336">
                  <c:v>1.109</c:v>
                </c:pt>
                <c:pt idx="1337">
                  <c:v>1.1100000000000001</c:v>
                </c:pt>
                <c:pt idx="1338">
                  <c:v>1.111</c:v>
                </c:pt>
                <c:pt idx="1339">
                  <c:v>1.1120000000000001</c:v>
                </c:pt>
                <c:pt idx="1340">
                  <c:v>1.1120000000000001</c:v>
                </c:pt>
                <c:pt idx="1341">
                  <c:v>1.113</c:v>
                </c:pt>
                <c:pt idx="1342">
                  <c:v>1.1140000000000001</c:v>
                </c:pt>
                <c:pt idx="1343">
                  <c:v>1.115</c:v>
                </c:pt>
                <c:pt idx="1344">
                  <c:v>1.1160000000000001</c:v>
                </c:pt>
                <c:pt idx="1345">
                  <c:v>1.117</c:v>
                </c:pt>
                <c:pt idx="1346">
                  <c:v>1.117</c:v>
                </c:pt>
                <c:pt idx="1347">
                  <c:v>1.1180000000000001</c:v>
                </c:pt>
                <c:pt idx="1348">
                  <c:v>1.119</c:v>
                </c:pt>
                <c:pt idx="1349">
                  <c:v>1.1200000000000001</c:v>
                </c:pt>
                <c:pt idx="1350">
                  <c:v>1.121</c:v>
                </c:pt>
                <c:pt idx="1351">
                  <c:v>1.121</c:v>
                </c:pt>
                <c:pt idx="1352">
                  <c:v>1.1220000000000001</c:v>
                </c:pt>
                <c:pt idx="1353">
                  <c:v>1.123</c:v>
                </c:pt>
                <c:pt idx="1354">
                  <c:v>1.1240000000000001</c:v>
                </c:pt>
                <c:pt idx="1355">
                  <c:v>1.125</c:v>
                </c:pt>
                <c:pt idx="1356">
                  <c:v>1.1259999999999999</c:v>
                </c:pt>
                <c:pt idx="1357">
                  <c:v>1.1259999999999999</c:v>
                </c:pt>
                <c:pt idx="1358">
                  <c:v>1.127</c:v>
                </c:pt>
                <c:pt idx="1359">
                  <c:v>1.1279999999999999</c:v>
                </c:pt>
                <c:pt idx="1360">
                  <c:v>1.129</c:v>
                </c:pt>
                <c:pt idx="1361">
                  <c:v>1.1299999999999999</c:v>
                </c:pt>
                <c:pt idx="1362">
                  <c:v>1.131</c:v>
                </c:pt>
                <c:pt idx="1363">
                  <c:v>1.131</c:v>
                </c:pt>
                <c:pt idx="1364">
                  <c:v>1.1319999999999999</c:v>
                </c:pt>
                <c:pt idx="1365">
                  <c:v>1.133</c:v>
                </c:pt>
                <c:pt idx="1366">
                  <c:v>1.1339999999999999</c:v>
                </c:pt>
                <c:pt idx="1367">
                  <c:v>1.135</c:v>
                </c:pt>
                <c:pt idx="1368">
                  <c:v>1.1359999999999999</c:v>
                </c:pt>
                <c:pt idx="1369">
                  <c:v>1.1359999999999999</c:v>
                </c:pt>
                <c:pt idx="1370">
                  <c:v>1.137</c:v>
                </c:pt>
                <c:pt idx="1371">
                  <c:v>1.1379999999999999</c:v>
                </c:pt>
                <c:pt idx="1372">
                  <c:v>1.139</c:v>
                </c:pt>
                <c:pt idx="1373">
                  <c:v>1.1399999999999999</c:v>
                </c:pt>
                <c:pt idx="1374">
                  <c:v>1.141</c:v>
                </c:pt>
                <c:pt idx="1375">
                  <c:v>1.141</c:v>
                </c:pt>
                <c:pt idx="1376">
                  <c:v>1.1419999999999999</c:v>
                </c:pt>
                <c:pt idx="1377">
                  <c:v>1.143</c:v>
                </c:pt>
                <c:pt idx="1378">
                  <c:v>1.1439999999999999</c:v>
                </c:pt>
                <c:pt idx="1379">
                  <c:v>1.145</c:v>
                </c:pt>
                <c:pt idx="1380">
                  <c:v>1.1459999999999999</c:v>
                </c:pt>
                <c:pt idx="1381">
                  <c:v>1.1459999999999999</c:v>
                </c:pt>
                <c:pt idx="1382">
                  <c:v>1.147</c:v>
                </c:pt>
                <c:pt idx="1383">
                  <c:v>1.1479999999999999</c:v>
                </c:pt>
                <c:pt idx="1384">
                  <c:v>1.149</c:v>
                </c:pt>
                <c:pt idx="1385">
                  <c:v>1.1499999999999999</c:v>
                </c:pt>
                <c:pt idx="1386">
                  <c:v>1.151</c:v>
                </c:pt>
                <c:pt idx="1387">
                  <c:v>1.151</c:v>
                </c:pt>
                <c:pt idx="1388">
                  <c:v>1.1519999999999999</c:v>
                </c:pt>
                <c:pt idx="1389">
                  <c:v>1.153</c:v>
                </c:pt>
                <c:pt idx="1390">
                  <c:v>1.1539999999999999</c:v>
                </c:pt>
                <c:pt idx="1391">
                  <c:v>1.155</c:v>
                </c:pt>
                <c:pt idx="1392">
                  <c:v>1.1559999999999999</c:v>
                </c:pt>
                <c:pt idx="1393">
                  <c:v>1.1559999999999999</c:v>
                </c:pt>
                <c:pt idx="1394">
                  <c:v>1.157</c:v>
                </c:pt>
                <c:pt idx="1395">
                  <c:v>1.1579999999999999</c:v>
                </c:pt>
                <c:pt idx="1396">
                  <c:v>1.159</c:v>
                </c:pt>
                <c:pt idx="1397">
                  <c:v>1.1599999999999999</c:v>
                </c:pt>
                <c:pt idx="1398">
                  <c:v>1.1599999999999999</c:v>
                </c:pt>
                <c:pt idx="1399">
                  <c:v>1.161</c:v>
                </c:pt>
                <c:pt idx="1400">
                  <c:v>1.1619999999999999</c:v>
                </c:pt>
                <c:pt idx="1401">
                  <c:v>1.163</c:v>
                </c:pt>
                <c:pt idx="1402">
                  <c:v>1.1639999999999999</c:v>
                </c:pt>
                <c:pt idx="1403">
                  <c:v>1.165</c:v>
                </c:pt>
                <c:pt idx="1404">
                  <c:v>1.165</c:v>
                </c:pt>
                <c:pt idx="1405">
                  <c:v>1.1659999999999999</c:v>
                </c:pt>
                <c:pt idx="1406">
                  <c:v>1.167</c:v>
                </c:pt>
                <c:pt idx="1407">
                  <c:v>1.1679999999999999</c:v>
                </c:pt>
                <c:pt idx="1408">
                  <c:v>1.169</c:v>
                </c:pt>
                <c:pt idx="1409">
                  <c:v>1.17</c:v>
                </c:pt>
                <c:pt idx="1410">
                  <c:v>1.17</c:v>
                </c:pt>
                <c:pt idx="1411">
                  <c:v>1.171</c:v>
                </c:pt>
                <c:pt idx="1412">
                  <c:v>1.1719999999999999</c:v>
                </c:pt>
                <c:pt idx="1413">
                  <c:v>1.173</c:v>
                </c:pt>
                <c:pt idx="1414">
                  <c:v>1.1739999999999999</c:v>
                </c:pt>
                <c:pt idx="1415">
                  <c:v>1.175</c:v>
                </c:pt>
                <c:pt idx="1416">
                  <c:v>1.175</c:v>
                </c:pt>
                <c:pt idx="1417">
                  <c:v>1.1759999999999999</c:v>
                </c:pt>
                <c:pt idx="1418">
                  <c:v>1.177</c:v>
                </c:pt>
                <c:pt idx="1419">
                  <c:v>1.1779999999999999</c:v>
                </c:pt>
                <c:pt idx="1420">
                  <c:v>1.179</c:v>
                </c:pt>
                <c:pt idx="1421">
                  <c:v>1.18</c:v>
                </c:pt>
                <c:pt idx="1422">
                  <c:v>1.18</c:v>
                </c:pt>
                <c:pt idx="1423">
                  <c:v>1.181</c:v>
                </c:pt>
                <c:pt idx="1424">
                  <c:v>1.1819999999999999</c:v>
                </c:pt>
                <c:pt idx="1425">
                  <c:v>1.1830000000000001</c:v>
                </c:pt>
                <c:pt idx="1426">
                  <c:v>1.1839999999999999</c:v>
                </c:pt>
                <c:pt idx="1427">
                  <c:v>1.1850000000000001</c:v>
                </c:pt>
                <c:pt idx="1428">
                  <c:v>1.1850000000000001</c:v>
                </c:pt>
                <c:pt idx="1429">
                  <c:v>1.1859999999999999</c:v>
                </c:pt>
                <c:pt idx="1430">
                  <c:v>1.1870000000000001</c:v>
                </c:pt>
                <c:pt idx="1431">
                  <c:v>1.1879999999999999</c:v>
                </c:pt>
                <c:pt idx="1432">
                  <c:v>1.1890000000000001</c:v>
                </c:pt>
                <c:pt idx="1433">
                  <c:v>1.19</c:v>
                </c:pt>
                <c:pt idx="1434">
                  <c:v>1.19</c:v>
                </c:pt>
                <c:pt idx="1435">
                  <c:v>1.1910000000000001</c:v>
                </c:pt>
                <c:pt idx="1436">
                  <c:v>1.1919999999999999</c:v>
                </c:pt>
                <c:pt idx="1437">
                  <c:v>1.1930000000000001</c:v>
                </c:pt>
                <c:pt idx="1438">
                  <c:v>1.194</c:v>
                </c:pt>
                <c:pt idx="1439">
                  <c:v>1.1950000000000001</c:v>
                </c:pt>
                <c:pt idx="1440">
                  <c:v>1.1950000000000001</c:v>
                </c:pt>
                <c:pt idx="1441">
                  <c:v>1.196</c:v>
                </c:pt>
                <c:pt idx="1442">
                  <c:v>1.1970000000000001</c:v>
                </c:pt>
                <c:pt idx="1443">
                  <c:v>1.198</c:v>
                </c:pt>
                <c:pt idx="1444">
                  <c:v>1.1990000000000001</c:v>
                </c:pt>
                <c:pt idx="1445">
                  <c:v>1.1990000000000001</c:v>
                </c:pt>
                <c:pt idx="1446">
                  <c:v>1.2</c:v>
                </c:pt>
                <c:pt idx="1447">
                  <c:v>1.2010000000000001</c:v>
                </c:pt>
                <c:pt idx="1448">
                  <c:v>1.202</c:v>
                </c:pt>
                <c:pt idx="1449">
                  <c:v>1.2030000000000001</c:v>
                </c:pt>
                <c:pt idx="1450">
                  <c:v>1.204</c:v>
                </c:pt>
                <c:pt idx="1451">
                  <c:v>1.204</c:v>
                </c:pt>
                <c:pt idx="1452">
                  <c:v>1.2050000000000001</c:v>
                </c:pt>
                <c:pt idx="1453">
                  <c:v>1.206</c:v>
                </c:pt>
                <c:pt idx="1454">
                  <c:v>1.2070000000000001</c:v>
                </c:pt>
                <c:pt idx="1455">
                  <c:v>1.208</c:v>
                </c:pt>
                <c:pt idx="1456">
                  <c:v>1.2090000000000001</c:v>
                </c:pt>
                <c:pt idx="1457">
                  <c:v>1.2090000000000001</c:v>
                </c:pt>
                <c:pt idx="1458">
                  <c:v>1.21</c:v>
                </c:pt>
                <c:pt idx="1459">
                  <c:v>1.2110000000000001</c:v>
                </c:pt>
                <c:pt idx="1460">
                  <c:v>1.212</c:v>
                </c:pt>
                <c:pt idx="1461">
                  <c:v>1.2130000000000001</c:v>
                </c:pt>
                <c:pt idx="1462">
                  <c:v>1.214</c:v>
                </c:pt>
                <c:pt idx="1463">
                  <c:v>1.214</c:v>
                </c:pt>
                <c:pt idx="1464">
                  <c:v>1.2150000000000001</c:v>
                </c:pt>
                <c:pt idx="1465">
                  <c:v>1.216</c:v>
                </c:pt>
                <c:pt idx="1466">
                  <c:v>1.2170000000000001</c:v>
                </c:pt>
                <c:pt idx="1467">
                  <c:v>1.218</c:v>
                </c:pt>
                <c:pt idx="1468">
                  <c:v>1.2190000000000001</c:v>
                </c:pt>
                <c:pt idx="1469">
                  <c:v>1.2190000000000001</c:v>
                </c:pt>
                <c:pt idx="1470">
                  <c:v>1.22</c:v>
                </c:pt>
                <c:pt idx="1471">
                  <c:v>1.2210000000000001</c:v>
                </c:pt>
                <c:pt idx="1472">
                  <c:v>1.222</c:v>
                </c:pt>
                <c:pt idx="1473">
                  <c:v>1.2230000000000001</c:v>
                </c:pt>
                <c:pt idx="1474">
                  <c:v>1.224</c:v>
                </c:pt>
                <c:pt idx="1475">
                  <c:v>1.224</c:v>
                </c:pt>
                <c:pt idx="1476">
                  <c:v>1.2250000000000001</c:v>
                </c:pt>
                <c:pt idx="1477">
                  <c:v>1.226</c:v>
                </c:pt>
                <c:pt idx="1478">
                  <c:v>1.2270000000000001</c:v>
                </c:pt>
                <c:pt idx="1479">
                  <c:v>1.228</c:v>
                </c:pt>
                <c:pt idx="1480">
                  <c:v>1.2290000000000001</c:v>
                </c:pt>
                <c:pt idx="1481">
                  <c:v>1.2290000000000001</c:v>
                </c:pt>
                <c:pt idx="1482">
                  <c:v>1.23</c:v>
                </c:pt>
                <c:pt idx="1483">
                  <c:v>1.2310000000000001</c:v>
                </c:pt>
                <c:pt idx="1484">
                  <c:v>1.232</c:v>
                </c:pt>
                <c:pt idx="1485">
                  <c:v>1.2330000000000001</c:v>
                </c:pt>
                <c:pt idx="1486">
                  <c:v>1.234</c:v>
                </c:pt>
                <c:pt idx="1487">
                  <c:v>1.234</c:v>
                </c:pt>
                <c:pt idx="1488">
                  <c:v>1.2350000000000001</c:v>
                </c:pt>
                <c:pt idx="1489">
                  <c:v>1.236</c:v>
                </c:pt>
                <c:pt idx="1490">
                  <c:v>1.2370000000000001</c:v>
                </c:pt>
                <c:pt idx="1491">
                  <c:v>1.238</c:v>
                </c:pt>
                <c:pt idx="1492">
                  <c:v>1.238</c:v>
                </c:pt>
                <c:pt idx="1493">
                  <c:v>1.2390000000000001</c:v>
                </c:pt>
                <c:pt idx="1494">
                  <c:v>1.24</c:v>
                </c:pt>
                <c:pt idx="1495">
                  <c:v>1.2410000000000001</c:v>
                </c:pt>
                <c:pt idx="1496">
                  <c:v>1.242</c:v>
                </c:pt>
                <c:pt idx="1497">
                  <c:v>1.2430000000000001</c:v>
                </c:pt>
                <c:pt idx="1498">
                  <c:v>1.2430000000000001</c:v>
                </c:pt>
                <c:pt idx="1499">
                  <c:v>1.244</c:v>
                </c:pt>
                <c:pt idx="1500">
                  <c:v>1.2450000000000001</c:v>
                </c:pt>
                <c:pt idx="1501">
                  <c:v>1.246</c:v>
                </c:pt>
                <c:pt idx="1502">
                  <c:v>1.2470000000000001</c:v>
                </c:pt>
                <c:pt idx="1503">
                  <c:v>1.248</c:v>
                </c:pt>
                <c:pt idx="1504">
                  <c:v>1.248</c:v>
                </c:pt>
                <c:pt idx="1505">
                  <c:v>1.2490000000000001</c:v>
                </c:pt>
                <c:pt idx="1506">
                  <c:v>1.25</c:v>
                </c:pt>
                <c:pt idx="1507">
                  <c:v>1.2509999999999999</c:v>
                </c:pt>
                <c:pt idx="1508">
                  <c:v>1.252</c:v>
                </c:pt>
                <c:pt idx="1509">
                  <c:v>1.2529999999999999</c:v>
                </c:pt>
                <c:pt idx="1510">
                  <c:v>1.2529999999999999</c:v>
                </c:pt>
                <c:pt idx="1511">
                  <c:v>1.254</c:v>
                </c:pt>
                <c:pt idx="1512">
                  <c:v>1.2549999999999999</c:v>
                </c:pt>
                <c:pt idx="1513">
                  <c:v>1.256</c:v>
                </c:pt>
                <c:pt idx="1514">
                  <c:v>1.2569999999999999</c:v>
                </c:pt>
                <c:pt idx="1515">
                  <c:v>1.258</c:v>
                </c:pt>
                <c:pt idx="1516">
                  <c:v>1.258</c:v>
                </c:pt>
                <c:pt idx="1517">
                  <c:v>1.2589999999999999</c:v>
                </c:pt>
                <c:pt idx="1518">
                  <c:v>1.26</c:v>
                </c:pt>
                <c:pt idx="1519">
                  <c:v>1.2609999999999999</c:v>
                </c:pt>
                <c:pt idx="1520">
                  <c:v>1.262</c:v>
                </c:pt>
                <c:pt idx="1521">
                  <c:v>1.2629999999999999</c:v>
                </c:pt>
                <c:pt idx="1522">
                  <c:v>1.2629999999999999</c:v>
                </c:pt>
                <c:pt idx="1523">
                  <c:v>1.264</c:v>
                </c:pt>
                <c:pt idx="1524">
                  <c:v>1.2649999999999999</c:v>
                </c:pt>
                <c:pt idx="1525">
                  <c:v>1.266</c:v>
                </c:pt>
                <c:pt idx="1526">
                  <c:v>1.2669999999999999</c:v>
                </c:pt>
                <c:pt idx="1527">
                  <c:v>1.268</c:v>
                </c:pt>
                <c:pt idx="1528">
                  <c:v>1.268</c:v>
                </c:pt>
                <c:pt idx="1529">
                  <c:v>1.2689999999999999</c:v>
                </c:pt>
                <c:pt idx="1530">
                  <c:v>1.27</c:v>
                </c:pt>
                <c:pt idx="1531">
                  <c:v>1.2709999999999999</c:v>
                </c:pt>
                <c:pt idx="1532">
                  <c:v>1.272</c:v>
                </c:pt>
                <c:pt idx="1533">
                  <c:v>1.2729999999999999</c:v>
                </c:pt>
                <c:pt idx="1534">
                  <c:v>1.2729999999999999</c:v>
                </c:pt>
                <c:pt idx="1535">
                  <c:v>1.274</c:v>
                </c:pt>
                <c:pt idx="1536">
                  <c:v>1.2749999999999999</c:v>
                </c:pt>
                <c:pt idx="1537">
                  <c:v>1.276</c:v>
                </c:pt>
                <c:pt idx="1538">
                  <c:v>1.2769999999999999</c:v>
                </c:pt>
                <c:pt idx="1539">
                  <c:v>1.2769999999999999</c:v>
                </c:pt>
                <c:pt idx="1540">
                  <c:v>1.278</c:v>
                </c:pt>
                <c:pt idx="1541">
                  <c:v>1.2789999999999999</c:v>
                </c:pt>
                <c:pt idx="1542">
                  <c:v>1.28</c:v>
                </c:pt>
                <c:pt idx="1543">
                  <c:v>1.2809999999999999</c:v>
                </c:pt>
                <c:pt idx="1544">
                  <c:v>1.282</c:v>
                </c:pt>
                <c:pt idx="1545">
                  <c:v>1.282</c:v>
                </c:pt>
                <c:pt idx="1546">
                  <c:v>1.2829999999999999</c:v>
                </c:pt>
                <c:pt idx="1547">
                  <c:v>1.284</c:v>
                </c:pt>
                <c:pt idx="1548">
                  <c:v>1.2849999999999999</c:v>
                </c:pt>
                <c:pt idx="1549">
                  <c:v>1.286</c:v>
                </c:pt>
                <c:pt idx="1550">
                  <c:v>1.2869999999999999</c:v>
                </c:pt>
                <c:pt idx="1551">
                  <c:v>1.2869999999999999</c:v>
                </c:pt>
                <c:pt idx="1552">
                  <c:v>1.288</c:v>
                </c:pt>
                <c:pt idx="1553">
                  <c:v>1.2889999999999999</c:v>
                </c:pt>
                <c:pt idx="1554">
                  <c:v>1.29</c:v>
                </c:pt>
                <c:pt idx="1555">
                  <c:v>1.2909999999999999</c:v>
                </c:pt>
                <c:pt idx="1556">
                  <c:v>1.292</c:v>
                </c:pt>
                <c:pt idx="1557">
                  <c:v>1.292</c:v>
                </c:pt>
                <c:pt idx="1558">
                  <c:v>1.2929999999999999</c:v>
                </c:pt>
                <c:pt idx="1559">
                  <c:v>1.294</c:v>
                </c:pt>
                <c:pt idx="1560">
                  <c:v>1.2949999999999999</c:v>
                </c:pt>
                <c:pt idx="1561">
                  <c:v>1.296</c:v>
                </c:pt>
                <c:pt idx="1562">
                  <c:v>1.2969999999999999</c:v>
                </c:pt>
                <c:pt idx="1563">
                  <c:v>1.2969999999999999</c:v>
                </c:pt>
                <c:pt idx="1564">
                  <c:v>1.298</c:v>
                </c:pt>
                <c:pt idx="1565">
                  <c:v>1.2989999999999999</c:v>
                </c:pt>
                <c:pt idx="1566">
                  <c:v>1.3</c:v>
                </c:pt>
                <c:pt idx="1567">
                  <c:v>1.3009999999999999</c:v>
                </c:pt>
                <c:pt idx="1568">
                  <c:v>1.302</c:v>
                </c:pt>
                <c:pt idx="1569">
                  <c:v>1.302</c:v>
                </c:pt>
                <c:pt idx="1570">
                  <c:v>1.3029999999999999</c:v>
                </c:pt>
                <c:pt idx="1571">
                  <c:v>1.304</c:v>
                </c:pt>
                <c:pt idx="1572">
                  <c:v>1.3049999999999999</c:v>
                </c:pt>
                <c:pt idx="1573">
                  <c:v>1.306</c:v>
                </c:pt>
                <c:pt idx="1574">
                  <c:v>1.3069999999999999</c:v>
                </c:pt>
                <c:pt idx="1575">
                  <c:v>1.3069999999999999</c:v>
                </c:pt>
                <c:pt idx="1576">
                  <c:v>1.3080000000000001</c:v>
                </c:pt>
                <c:pt idx="1577">
                  <c:v>1.3089999999999999</c:v>
                </c:pt>
                <c:pt idx="1578">
                  <c:v>1.31</c:v>
                </c:pt>
                <c:pt idx="1579">
                  <c:v>1.3109999999999999</c:v>
                </c:pt>
                <c:pt idx="1580">
                  <c:v>1.3109999999999999</c:v>
                </c:pt>
                <c:pt idx="1581">
                  <c:v>1.3120000000000001</c:v>
                </c:pt>
                <c:pt idx="1582">
                  <c:v>1.3129999999999999</c:v>
                </c:pt>
                <c:pt idx="1583">
                  <c:v>1.3140000000000001</c:v>
                </c:pt>
                <c:pt idx="1584">
                  <c:v>1.3149999999999999</c:v>
                </c:pt>
                <c:pt idx="1585">
                  <c:v>1.3160000000000001</c:v>
                </c:pt>
                <c:pt idx="1586">
                  <c:v>1.3160000000000001</c:v>
                </c:pt>
                <c:pt idx="1587">
                  <c:v>1.3169999999999999</c:v>
                </c:pt>
                <c:pt idx="1588">
                  <c:v>1.3180000000000001</c:v>
                </c:pt>
                <c:pt idx="1589">
                  <c:v>1.319</c:v>
                </c:pt>
                <c:pt idx="1590">
                  <c:v>1.32</c:v>
                </c:pt>
                <c:pt idx="1591">
                  <c:v>1.321</c:v>
                </c:pt>
                <c:pt idx="1592">
                  <c:v>1.321</c:v>
                </c:pt>
                <c:pt idx="1593">
                  <c:v>1.3220000000000001</c:v>
                </c:pt>
                <c:pt idx="1594">
                  <c:v>1.323</c:v>
                </c:pt>
                <c:pt idx="1595">
                  <c:v>1.3240000000000001</c:v>
                </c:pt>
                <c:pt idx="1596">
                  <c:v>1.325</c:v>
                </c:pt>
                <c:pt idx="1597">
                  <c:v>1.3260000000000001</c:v>
                </c:pt>
                <c:pt idx="1598">
                  <c:v>1.3260000000000001</c:v>
                </c:pt>
                <c:pt idx="1599">
                  <c:v>1.327</c:v>
                </c:pt>
                <c:pt idx="1600">
                  <c:v>1.3280000000000001</c:v>
                </c:pt>
                <c:pt idx="1601">
                  <c:v>1.329</c:v>
                </c:pt>
                <c:pt idx="1602">
                  <c:v>1.33</c:v>
                </c:pt>
                <c:pt idx="1603">
                  <c:v>1.331</c:v>
                </c:pt>
                <c:pt idx="1604">
                  <c:v>1.331</c:v>
                </c:pt>
                <c:pt idx="1605">
                  <c:v>1.3320000000000001</c:v>
                </c:pt>
                <c:pt idx="1606">
                  <c:v>1.333</c:v>
                </c:pt>
                <c:pt idx="1607">
                  <c:v>1.3340000000000001</c:v>
                </c:pt>
                <c:pt idx="1608">
                  <c:v>1.335</c:v>
                </c:pt>
                <c:pt idx="1609">
                  <c:v>1.3360000000000001</c:v>
                </c:pt>
                <c:pt idx="1610">
                  <c:v>1.3360000000000001</c:v>
                </c:pt>
                <c:pt idx="1611">
                  <c:v>1.337</c:v>
                </c:pt>
                <c:pt idx="1612">
                  <c:v>1.3380000000000001</c:v>
                </c:pt>
                <c:pt idx="1613">
                  <c:v>1.339</c:v>
                </c:pt>
                <c:pt idx="1614">
                  <c:v>1.34</c:v>
                </c:pt>
                <c:pt idx="1615">
                  <c:v>1.341</c:v>
                </c:pt>
                <c:pt idx="1616">
                  <c:v>1.341</c:v>
                </c:pt>
                <c:pt idx="1617">
                  <c:v>1.3420000000000001</c:v>
                </c:pt>
                <c:pt idx="1618">
                  <c:v>1.343</c:v>
                </c:pt>
                <c:pt idx="1619">
                  <c:v>1.3440000000000001</c:v>
                </c:pt>
                <c:pt idx="1620">
                  <c:v>1.345</c:v>
                </c:pt>
                <c:pt idx="1621">
                  <c:v>1.3460000000000001</c:v>
                </c:pt>
                <c:pt idx="1622">
                  <c:v>1.3460000000000001</c:v>
                </c:pt>
                <c:pt idx="1623">
                  <c:v>1.347</c:v>
                </c:pt>
                <c:pt idx="1624">
                  <c:v>1.3480000000000001</c:v>
                </c:pt>
                <c:pt idx="1625">
                  <c:v>1.349</c:v>
                </c:pt>
                <c:pt idx="1626">
                  <c:v>1.35</c:v>
                </c:pt>
                <c:pt idx="1627">
                  <c:v>1.35</c:v>
                </c:pt>
                <c:pt idx="1628">
                  <c:v>1.351</c:v>
                </c:pt>
                <c:pt idx="1629">
                  <c:v>1.3520000000000001</c:v>
                </c:pt>
                <c:pt idx="1630">
                  <c:v>1.353</c:v>
                </c:pt>
                <c:pt idx="1631">
                  <c:v>1.3540000000000001</c:v>
                </c:pt>
                <c:pt idx="1632">
                  <c:v>1.355</c:v>
                </c:pt>
                <c:pt idx="1633">
                  <c:v>1.355</c:v>
                </c:pt>
                <c:pt idx="1634">
                  <c:v>1.3560000000000001</c:v>
                </c:pt>
                <c:pt idx="1635">
                  <c:v>1.357</c:v>
                </c:pt>
                <c:pt idx="1636">
                  <c:v>1.3580000000000001</c:v>
                </c:pt>
                <c:pt idx="1637">
                  <c:v>1.359</c:v>
                </c:pt>
                <c:pt idx="1638">
                  <c:v>1.36</c:v>
                </c:pt>
                <c:pt idx="1639">
                  <c:v>1.36</c:v>
                </c:pt>
                <c:pt idx="1640">
                  <c:v>1.361</c:v>
                </c:pt>
                <c:pt idx="1641">
                  <c:v>1.3620000000000001</c:v>
                </c:pt>
                <c:pt idx="1642">
                  <c:v>1.363</c:v>
                </c:pt>
                <c:pt idx="1643">
                  <c:v>1.3640000000000001</c:v>
                </c:pt>
                <c:pt idx="1644">
                  <c:v>1.365</c:v>
                </c:pt>
                <c:pt idx="1645">
                  <c:v>1.365</c:v>
                </c:pt>
                <c:pt idx="1646">
                  <c:v>1.3660000000000001</c:v>
                </c:pt>
                <c:pt idx="1647">
                  <c:v>1.367</c:v>
                </c:pt>
                <c:pt idx="1648">
                  <c:v>1.3680000000000001</c:v>
                </c:pt>
                <c:pt idx="1649">
                  <c:v>1.369</c:v>
                </c:pt>
                <c:pt idx="1650">
                  <c:v>1.37</c:v>
                </c:pt>
                <c:pt idx="1651">
                  <c:v>1.37</c:v>
                </c:pt>
                <c:pt idx="1652">
                  <c:v>1.371</c:v>
                </c:pt>
                <c:pt idx="1653">
                  <c:v>1.3720000000000001</c:v>
                </c:pt>
                <c:pt idx="1654">
                  <c:v>1.373</c:v>
                </c:pt>
                <c:pt idx="1655">
                  <c:v>1.3740000000000001</c:v>
                </c:pt>
                <c:pt idx="1656">
                  <c:v>1.375</c:v>
                </c:pt>
                <c:pt idx="1657">
                  <c:v>1.375</c:v>
                </c:pt>
                <c:pt idx="1658">
                  <c:v>1.3759999999999999</c:v>
                </c:pt>
                <c:pt idx="1659">
                  <c:v>1.377</c:v>
                </c:pt>
                <c:pt idx="1660">
                  <c:v>1.3779999999999999</c:v>
                </c:pt>
                <c:pt idx="1661">
                  <c:v>1.379</c:v>
                </c:pt>
                <c:pt idx="1662">
                  <c:v>1.38</c:v>
                </c:pt>
                <c:pt idx="1663">
                  <c:v>1.38</c:v>
                </c:pt>
                <c:pt idx="1664">
                  <c:v>1.381</c:v>
                </c:pt>
                <c:pt idx="1665">
                  <c:v>1.3819999999999999</c:v>
                </c:pt>
                <c:pt idx="1666">
                  <c:v>1.383</c:v>
                </c:pt>
                <c:pt idx="1667">
                  <c:v>1.3839999999999999</c:v>
                </c:pt>
                <c:pt idx="1668">
                  <c:v>1.385</c:v>
                </c:pt>
                <c:pt idx="1669">
                  <c:v>1.385</c:v>
                </c:pt>
                <c:pt idx="1670">
                  <c:v>1.3859999999999999</c:v>
                </c:pt>
                <c:pt idx="1671">
                  <c:v>1.387</c:v>
                </c:pt>
                <c:pt idx="1672">
                  <c:v>1.3879999999999999</c:v>
                </c:pt>
                <c:pt idx="1673">
                  <c:v>1.389</c:v>
                </c:pt>
                <c:pt idx="1674">
                  <c:v>1.389</c:v>
                </c:pt>
                <c:pt idx="1675">
                  <c:v>1.39</c:v>
                </c:pt>
                <c:pt idx="1676">
                  <c:v>1.391</c:v>
                </c:pt>
                <c:pt idx="1677">
                  <c:v>1.3919999999999999</c:v>
                </c:pt>
                <c:pt idx="1678">
                  <c:v>1.393</c:v>
                </c:pt>
                <c:pt idx="1679">
                  <c:v>1.3939999999999999</c:v>
                </c:pt>
                <c:pt idx="1680">
                  <c:v>1.3939999999999999</c:v>
                </c:pt>
                <c:pt idx="1681">
                  <c:v>1.395</c:v>
                </c:pt>
                <c:pt idx="1682">
                  <c:v>1.3959999999999999</c:v>
                </c:pt>
                <c:pt idx="1683">
                  <c:v>1.397</c:v>
                </c:pt>
                <c:pt idx="1684">
                  <c:v>1.3979999999999999</c:v>
                </c:pt>
                <c:pt idx="1685">
                  <c:v>1.399</c:v>
                </c:pt>
                <c:pt idx="1686">
                  <c:v>1.399</c:v>
                </c:pt>
                <c:pt idx="1687">
                  <c:v>1.4</c:v>
                </c:pt>
                <c:pt idx="1688">
                  <c:v>1.401</c:v>
                </c:pt>
                <c:pt idx="1689">
                  <c:v>1.4019999999999999</c:v>
                </c:pt>
                <c:pt idx="1690">
                  <c:v>1.403</c:v>
                </c:pt>
                <c:pt idx="1691">
                  <c:v>1.4039999999999999</c:v>
                </c:pt>
                <c:pt idx="1692">
                  <c:v>1.4039999999999999</c:v>
                </c:pt>
                <c:pt idx="1693">
                  <c:v>1.405</c:v>
                </c:pt>
                <c:pt idx="1694">
                  <c:v>1.4059999999999999</c:v>
                </c:pt>
                <c:pt idx="1695">
                  <c:v>1.407</c:v>
                </c:pt>
                <c:pt idx="1696">
                  <c:v>1.4079999999999999</c:v>
                </c:pt>
                <c:pt idx="1697">
                  <c:v>1.409</c:v>
                </c:pt>
                <c:pt idx="1698">
                  <c:v>1.409</c:v>
                </c:pt>
                <c:pt idx="1699">
                  <c:v>1.41</c:v>
                </c:pt>
                <c:pt idx="1700">
                  <c:v>1.411</c:v>
                </c:pt>
                <c:pt idx="1701">
                  <c:v>1.4119999999999999</c:v>
                </c:pt>
                <c:pt idx="1702">
                  <c:v>1.413</c:v>
                </c:pt>
                <c:pt idx="1703">
                  <c:v>1.4139999999999999</c:v>
                </c:pt>
                <c:pt idx="1704">
                  <c:v>1.4139999999999999</c:v>
                </c:pt>
                <c:pt idx="1705">
                  <c:v>1.415</c:v>
                </c:pt>
                <c:pt idx="1706">
                  <c:v>1.4159999999999999</c:v>
                </c:pt>
                <c:pt idx="1707">
                  <c:v>1.417</c:v>
                </c:pt>
                <c:pt idx="1708">
                  <c:v>1.4179999999999999</c:v>
                </c:pt>
                <c:pt idx="1709">
                  <c:v>1.419</c:v>
                </c:pt>
                <c:pt idx="1710">
                  <c:v>1.419</c:v>
                </c:pt>
                <c:pt idx="1711">
                  <c:v>1.42</c:v>
                </c:pt>
                <c:pt idx="1712">
                  <c:v>1.421</c:v>
                </c:pt>
                <c:pt idx="1713">
                  <c:v>1.4219999999999999</c:v>
                </c:pt>
                <c:pt idx="1714">
                  <c:v>1.423</c:v>
                </c:pt>
                <c:pt idx="1715">
                  <c:v>1.4239999999999999</c:v>
                </c:pt>
                <c:pt idx="1716">
                  <c:v>1.4239999999999999</c:v>
                </c:pt>
                <c:pt idx="1717">
                  <c:v>1.425</c:v>
                </c:pt>
                <c:pt idx="1718">
                  <c:v>1.4259999999999999</c:v>
                </c:pt>
                <c:pt idx="1719">
                  <c:v>1.427</c:v>
                </c:pt>
                <c:pt idx="1720">
                  <c:v>1.4279999999999999</c:v>
                </c:pt>
                <c:pt idx="1721">
                  <c:v>1.4279999999999999</c:v>
                </c:pt>
                <c:pt idx="1722">
                  <c:v>1.429</c:v>
                </c:pt>
                <c:pt idx="1723">
                  <c:v>1.43</c:v>
                </c:pt>
                <c:pt idx="1724">
                  <c:v>1.431</c:v>
                </c:pt>
                <c:pt idx="1725">
                  <c:v>1.4319999999999999</c:v>
                </c:pt>
                <c:pt idx="1726">
                  <c:v>1.4330000000000001</c:v>
                </c:pt>
                <c:pt idx="1727">
                  <c:v>1.4330000000000001</c:v>
                </c:pt>
                <c:pt idx="1728">
                  <c:v>1.4339999999999999</c:v>
                </c:pt>
                <c:pt idx="1729">
                  <c:v>1.4350000000000001</c:v>
                </c:pt>
                <c:pt idx="1730">
                  <c:v>1.4359999999999999</c:v>
                </c:pt>
                <c:pt idx="1731">
                  <c:v>1.4370000000000001</c:v>
                </c:pt>
                <c:pt idx="1732">
                  <c:v>1.4379999999999999</c:v>
                </c:pt>
                <c:pt idx="1733">
                  <c:v>1.4379999999999999</c:v>
                </c:pt>
                <c:pt idx="1734">
                  <c:v>1.4390000000000001</c:v>
                </c:pt>
                <c:pt idx="1735">
                  <c:v>1.44</c:v>
                </c:pt>
                <c:pt idx="1736">
                  <c:v>1.4410000000000001</c:v>
                </c:pt>
                <c:pt idx="1737">
                  <c:v>1.4419999999999999</c:v>
                </c:pt>
                <c:pt idx="1738">
                  <c:v>1.4430000000000001</c:v>
                </c:pt>
                <c:pt idx="1739">
                  <c:v>1.4430000000000001</c:v>
                </c:pt>
                <c:pt idx="1740">
                  <c:v>1.444</c:v>
                </c:pt>
                <c:pt idx="1741">
                  <c:v>1.4450000000000001</c:v>
                </c:pt>
                <c:pt idx="1742">
                  <c:v>1.446</c:v>
                </c:pt>
                <c:pt idx="1743">
                  <c:v>1.4470000000000001</c:v>
                </c:pt>
                <c:pt idx="1744">
                  <c:v>1.448</c:v>
                </c:pt>
                <c:pt idx="1745">
                  <c:v>1.448</c:v>
                </c:pt>
                <c:pt idx="1746">
                  <c:v>1.4490000000000001</c:v>
                </c:pt>
                <c:pt idx="1747">
                  <c:v>1.45</c:v>
                </c:pt>
                <c:pt idx="1748">
                  <c:v>1.4510000000000001</c:v>
                </c:pt>
                <c:pt idx="1749">
                  <c:v>1.452</c:v>
                </c:pt>
                <c:pt idx="1750">
                  <c:v>1.4530000000000001</c:v>
                </c:pt>
                <c:pt idx="1751">
                  <c:v>1.4530000000000001</c:v>
                </c:pt>
                <c:pt idx="1752">
                  <c:v>1.454</c:v>
                </c:pt>
                <c:pt idx="1753">
                  <c:v>1.4550000000000001</c:v>
                </c:pt>
                <c:pt idx="1754">
                  <c:v>1.456</c:v>
                </c:pt>
                <c:pt idx="1755">
                  <c:v>1.4570000000000001</c:v>
                </c:pt>
                <c:pt idx="1756">
                  <c:v>1.458</c:v>
                </c:pt>
                <c:pt idx="1757">
                  <c:v>1.458</c:v>
                </c:pt>
                <c:pt idx="1758">
                  <c:v>1.4590000000000001</c:v>
                </c:pt>
                <c:pt idx="1759">
                  <c:v>1.46</c:v>
                </c:pt>
                <c:pt idx="1760">
                  <c:v>1.4610000000000001</c:v>
                </c:pt>
                <c:pt idx="1761">
                  <c:v>1.462</c:v>
                </c:pt>
                <c:pt idx="1762">
                  <c:v>1.4630000000000001</c:v>
                </c:pt>
                <c:pt idx="1763">
                  <c:v>1.4630000000000001</c:v>
                </c:pt>
                <c:pt idx="1764">
                  <c:v>1.464</c:v>
                </c:pt>
                <c:pt idx="1765">
                  <c:v>1.4650000000000001</c:v>
                </c:pt>
                <c:pt idx="1766">
                  <c:v>1.466</c:v>
                </c:pt>
                <c:pt idx="1767">
                  <c:v>1.4670000000000001</c:v>
                </c:pt>
                <c:pt idx="1768">
                  <c:v>1.4670000000000001</c:v>
                </c:pt>
                <c:pt idx="1769">
                  <c:v>1.468</c:v>
                </c:pt>
                <c:pt idx="1770">
                  <c:v>1.4690000000000001</c:v>
                </c:pt>
                <c:pt idx="1771">
                  <c:v>1.47</c:v>
                </c:pt>
                <c:pt idx="1772">
                  <c:v>1.4710000000000001</c:v>
                </c:pt>
                <c:pt idx="1773">
                  <c:v>1.472</c:v>
                </c:pt>
                <c:pt idx="1774">
                  <c:v>1.472</c:v>
                </c:pt>
                <c:pt idx="1775">
                  <c:v>1.4730000000000001</c:v>
                </c:pt>
                <c:pt idx="1776">
                  <c:v>1.474</c:v>
                </c:pt>
                <c:pt idx="1777">
                  <c:v>1.4750000000000001</c:v>
                </c:pt>
                <c:pt idx="1778">
                  <c:v>1.476</c:v>
                </c:pt>
                <c:pt idx="1779">
                  <c:v>1.4770000000000001</c:v>
                </c:pt>
                <c:pt idx="1780">
                  <c:v>1.4770000000000001</c:v>
                </c:pt>
                <c:pt idx="1781">
                  <c:v>1.478</c:v>
                </c:pt>
                <c:pt idx="1782">
                  <c:v>1.4790000000000001</c:v>
                </c:pt>
                <c:pt idx="1783">
                  <c:v>1.48</c:v>
                </c:pt>
                <c:pt idx="1784">
                  <c:v>1.4810000000000001</c:v>
                </c:pt>
                <c:pt idx="1785">
                  <c:v>1.482</c:v>
                </c:pt>
                <c:pt idx="1786">
                  <c:v>1.482</c:v>
                </c:pt>
                <c:pt idx="1787">
                  <c:v>1.4830000000000001</c:v>
                </c:pt>
                <c:pt idx="1788">
                  <c:v>1.484</c:v>
                </c:pt>
                <c:pt idx="1789">
                  <c:v>1.4850000000000001</c:v>
                </c:pt>
                <c:pt idx="1790">
                  <c:v>1.486</c:v>
                </c:pt>
                <c:pt idx="1791">
                  <c:v>1.4870000000000001</c:v>
                </c:pt>
                <c:pt idx="1792">
                  <c:v>1.4870000000000001</c:v>
                </c:pt>
                <c:pt idx="1793">
                  <c:v>1.488</c:v>
                </c:pt>
                <c:pt idx="1794">
                  <c:v>1.4890000000000001</c:v>
                </c:pt>
                <c:pt idx="1795">
                  <c:v>1.49</c:v>
                </c:pt>
                <c:pt idx="1796">
                  <c:v>1.4910000000000001</c:v>
                </c:pt>
                <c:pt idx="1797">
                  <c:v>1.492</c:v>
                </c:pt>
                <c:pt idx="1798">
                  <c:v>1.492</c:v>
                </c:pt>
                <c:pt idx="1799">
                  <c:v>1.4930000000000001</c:v>
                </c:pt>
                <c:pt idx="1800">
                  <c:v>1.494</c:v>
                </c:pt>
                <c:pt idx="1801">
                  <c:v>1.4950000000000001</c:v>
                </c:pt>
                <c:pt idx="1802">
                  <c:v>1.496</c:v>
                </c:pt>
                <c:pt idx="1803">
                  <c:v>1.4970000000000001</c:v>
                </c:pt>
                <c:pt idx="1804">
                  <c:v>1.4970000000000001</c:v>
                </c:pt>
                <c:pt idx="1805">
                  <c:v>1.498</c:v>
                </c:pt>
                <c:pt idx="1806">
                  <c:v>1.4990000000000001</c:v>
                </c:pt>
                <c:pt idx="1807">
                  <c:v>1.5</c:v>
                </c:pt>
                <c:pt idx="1808">
                  <c:v>1.5009999999999999</c:v>
                </c:pt>
                <c:pt idx="1809">
                  <c:v>1.5009999999999999</c:v>
                </c:pt>
                <c:pt idx="1810">
                  <c:v>1.502</c:v>
                </c:pt>
                <c:pt idx="1811">
                  <c:v>1.5029999999999999</c:v>
                </c:pt>
                <c:pt idx="1812">
                  <c:v>1.504</c:v>
                </c:pt>
                <c:pt idx="1813">
                  <c:v>1.5049999999999999</c:v>
                </c:pt>
                <c:pt idx="1814">
                  <c:v>1.506</c:v>
                </c:pt>
                <c:pt idx="1815">
                  <c:v>1.506</c:v>
                </c:pt>
                <c:pt idx="1816">
                  <c:v>1.5069999999999999</c:v>
                </c:pt>
                <c:pt idx="1817">
                  <c:v>1.508</c:v>
                </c:pt>
                <c:pt idx="1818">
                  <c:v>1.5089999999999999</c:v>
                </c:pt>
                <c:pt idx="1819">
                  <c:v>1.51</c:v>
                </c:pt>
                <c:pt idx="1820">
                  <c:v>1.5109999999999999</c:v>
                </c:pt>
                <c:pt idx="1821">
                  <c:v>1.5109999999999999</c:v>
                </c:pt>
                <c:pt idx="1822">
                  <c:v>1.512</c:v>
                </c:pt>
                <c:pt idx="1823">
                  <c:v>1.5129999999999999</c:v>
                </c:pt>
                <c:pt idx="1824">
                  <c:v>1.514</c:v>
                </c:pt>
                <c:pt idx="1825">
                  <c:v>1.5149999999999999</c:v>
                </c:pt>
                <c:pt idx="1826">
                  <c:v>1.516</c:v>
                </c:pt>
                <c:pt idx="1827">
                  <c:v>1.516</c:v>
                </c:pt>
                <c:pt idx="1828">
                  <c:v>1.5169999999999999</c:v>
                </c:pt>
                <c:pt idx="1829">
                  <c:v>1.518</c:v>
                </c:pt>
                <c:pt idx="1830">
                  <c:v>1.5189999999999999</c:v>
                </c:pt>
                <c:pt idx="1831">
                  <c:v>1.52</c:v>
                </c:pt>
                <c:pt idx="1832">
                  <c:v>1.5209999999999999</c:v>
                </c:pt>
                <c:pt idx="1833">
                  <c:v>1.5209999999999999</c:v>
                </c:pt>
                <c:pt idx="1834">
                  <c:v>1.522</c:v>
                </c:pt>
                <c:pt idx="1835">
                  <c:v>1.5229999999999999</c:v>
                </c:pt>
                <c:pt idx="1836">
                  <c:v>1.524</c:v>
                </c:pt>
                <c:pt idx="1837">
                  <c:v>1.5249999999999999</c:v>
                </c:pt>
                <c:pt idx="1838">
                  <c:v>1.526</c:v>
                </c:pt>
                <c:pt idx="1839">
                  <c:v>1.526</c:v>
                </c:pt>
                <c:pt idx="1840">
                  <c:v>1.5269999999999999</c:v>
                </c:pt>
                <c:pt idx="1841">
                  <c:v>1.528</c:v>
                </c:pt>
                <c:pt idx="1842">
                  <c:v>1.5289999999999999</c:v>
                </c:pt>
                <c:pt idx="1843">
                  <c:v>1.53</c:v>
                </c:pt>
                <c:pt idx="1844">
                  <c:v>1.5309999999999999</c:v>
                </c:pt>
                <c:pt idx="1845">
                  <c:v>1.5309999999999999</c:v>
                </c:pt>
                <c:pt idx="1846">
                  <c:v>1.532</c:v>
                </c:pt>
                <c:pt idx="1847">
                  <c:v>1.5329999999999999</c:v>
                </c:pt>
                <c:pt idx="1848">
                  <c:v>1.534</c:v>
                </c:pt>
                <c:pt idx="1849">
                  <c:v>1.5349999999999999</c:v>
                </c:pt>
                <c:pt idx="1850">
                  <c:v>1.536</c:v>
                </c:pt>
                <c:pt idx="1851">
                  <c:v>1.536</c:v>
                </c:pt>
                <c:pt idx="1852">
                  <c:v>1.5369999999999999</c:v>
                </c:pt>
                <c:pt idx="1853">
                  <c:v>1.538</c:v>
                </c:pt>
                <c:pt idx="1854">
                  <c:v>1.5389999999999999</c:v>
                </c:pt>
                <c:pt idx="1855">
                  <c:v>1.54</c:v>
                </c:pt>
                <c:pt idx="1856">
                  <c:v>1.54</c:v>
                </c:pt>
                <c:pt idx="1857">
                  <c:v>1.5409999999999999</c:v>
                </c:pt>
                <c:pt idx="1858">
                  <c:v>1.542</c:v>
                </c:pt>
                <c:pt idx="1859">
                  <c:v>1.5429999999999999</c:v>
                </c:pt>
                <c:pt idx="1860">
                  <c:v>1.544</c:v>
                </c:pt>
                <c:pt idx="1861">
                  <c:v>1.5449999999999999</c:v>
                </c:pt>
                <c:pt idx="1862">
                  <c:v>1.5449999999999999</c:v>
                </c:pt>
                <c:pt idx="1863">
                  <c:v>1.546</c:v>
                </c:pt>
                <c:pt idx="1864">
                  <c:v>1.5469999999999999</c:v>
                </c:pt>
                <c:pt idx="1865">
                  <c:v>1.548</c:v>
                </c:pt>
                <c:pt idx="1866">
                  <c:v>1.5489999999999999</c:v>
                </c:pt>
                <c:pt idx="1867">
                  <c:v>1.55</c:v>
                </c:pt>
                <c:pt idx="1868">
                  <c:v>1.55</c:v>
                </c:pt>
                <c:pt idx="1869">
                  <c:v>1.5509999999999999</c:v>
                </c:pt>
                <c:pt idx="1870">
                  <c:v>1.552</c:v>
                </c:pt>
                <c:pt idx="1871">
                  <c:v>1.5529999999999999</c:v>
                </c:pt>
                <c:pt idx="1872">
                  <c:v>1.554</c:v>
                </c:pt>
                <c:pt idx="1873">
                  <c:v>1.5549999999999999</c:v>
                </c:pt>
                <c:pt idx="1874">
                  <c:v>1.5549999999999999</c:v>
                </c:pt>
                <c:pt idx="1875">
                  <c:v>1.556</c:v>
                </c:pt>
                <c:pt idx="1876">
                  <c:v>1.5569999999999999</c:v>
                </c:pt>
                <c:pt idx="1877">
                  <c:v>1.5580000000000001</c:v>
                </c:pt>
                <c:pt idx="1878">
                  <c:v>1.5589999999999999</c:v>
                </c:pt>
                <c:pt idx="1879">
                  <c:v>1.56</c:v>
                </c:pt>
                <c:pt idx="1880">
                  <c:v>1.56</c:v>
                </c:pt>
                <c:pt idx="1881">
                  <c:v>1.5609999999999999</c:v>
                </c:pt>
                <c:pt idx="1882">
                  <c:v>1.5620000000000001</c:v>
                </c:pt>
                <c:pt idx="1883">
                  <c:v>1.5629999999999999</c:v>
                </c:pt>
                <c:pt idx="1884">
                  <c:v>1.5640000000000001</c:v>
                </c:pt>
                <c:pt idx="1885">
                  <c:v>1.5649999999999999</c:v>
                </c:pt>
                <c:pt idx="1886">
                  <c:v>1.5649999999999999</c:v>
                </c:pt>
                <c:pt idx="1887">
                  <c:v>1.5660000000000001</c:v>
                </c:pt>
                <c:pt idx="1888">
                  <c:v>1.5669999999999999</c:v>
                </c:pt>
                <c:pt idx="1889">
                  <c:v>1.5680000000000001</c:v>
                </c:pt>
                <c:pt idx="1890">
                  <c:v>1.569</c:v>
                </c:pt>
                <c:pt idx="1891">
                  <c:v>1.57</c:v>
                </c:pt>
                <c:pt idx="1892">
                  <c:v>1.57</c:v>
                </c:pt>
                <c:pt idx="1893">
                  <c:v>1.571</c:v>
                </c:pt>
                <c:pt idx="1894">
                  <c:v>1.5720000000000001</c:v>
                </c:pt>
                <c:pt idx="1895">
                  <c:v>1.573</c:v>
                </c:pt>
                <c:pt idx="1896">
                  <c:v>1.5740000000000001</c:v>
                </c:pt>
                <c:pt idx="1897">
                  <c:v>1.575</c:v>
                </c:pt>
                <c:pt idx="1898">
                  <c:v>1.575</c:v>
                </c:pt>
                <c:pt idx="1899">
                  <c:v>1.5760000000000001</c:v>
                </c:pt>
                <c:pt idx="1900">
                  <c:v>1.577</c:v>
                </c:pt>
                <c:pt idx="1901">
                  <c:v>1.5780000000000001</c:v>
                </c:pt>
                <c:pt idx="1902">
                  <c:v>1.579</c:v>
                </c:pt>
                <c:pt idx="1903">
                  <c:v>1.579</c:v>
                </c:pt>
                <c:pt idx="1904">
                  <c:v>1.58</c:v>
                </c:pt>
                <c:pt idx="1905">
                  <c:v>1.581</c:v>
                </c:pt>
                <c:pt idx="1906">
                  <c:v>1.5820000000000001</c:v>
                </c:pt>
                <c:pt idx="1907">
                  <c:v>1.583</c:v>
                </c:pt>
                <c:pt idx="1908">
                  <c:v>1.5840000000000001</c:v>
                </c:pt>
                <c:pt idx="1909">
                  <c:v>1.5840000000000001</c:v>
                </c:pt>
                <c:pt idx="1910">
                  <c:v>1.585</c:v>
                </c:pt>
                <c:pt idx="1911">
                  <c:v>1.5860000000000001</c:v>
                </c:pt>
                <c:pt idx="1912">
                  <c:v>1.587</c:v>
                </c:pt>
                <c:pt idx="1913">
                  <c:v>1.5880000000000001</c:v>
                </c:pt>
                <c:pt idx="1914">
                  <c:v>1.589</c:v>
                </c:pt>
                <c:pt idx="1915">
                  <c:v>1.589</c:v>
                </c:pt>
                <c:pt idx="1916">
                  <c:v>1.59</c:v>
                </c:pt>
                <c:pt idx="1917">
                  <c:v>1.591</c:v>
                </c:pt>
                <c:pt idx="1918">
                  <c:v>1.5920000000000001</c:v>
                </c:pt>
                <c:pt idx="1919">
                  <c:v>1.593</c:v>
                </c:pt>
                <c:pt idx="1920">
                  <c:v>1.5940000000000001</c:v>
                </c:pt>
                <c:pt idx="1921">
                  <c:v>1.5940000000000001</c:v>
                </c:pt>
                <c:pt idx="1922">
                  <c:v>1.595</c:v>
                </c:pt>
                <c:pt idx="1923">
                  <c:v>1.5960000000000001</c:v>
                </c:pt>
                <c:pt idx="1924">
                  <c:v>1.597</c:v>
                </c:pt>
                <c:pt idx="1925">
                  <c:v>1.5980000000000001</c:v>
                </c:pt>
                <c:pt idx="1926">
                  <c:v>1.599</c:v>
                </c:pt>
                <c:pt idx="1927">
                  <c:v>1.599</c:v>
                </c:pt>
                <c:pt idx="1928">
                  <c:v>1.6</c:v>
                </c:pt>
                <c:pt idx="1929">
                  <c:v>1.601</c:v>
                </c:pt>
                <c:pt idx="1930">
                  <c:v>1.6020000000000001</c:v>
                </c:pt>
                <c:pt idx="1931">
                  <c:v>1.603</c:v>
                </c:pt>
                <c:pt idx="1932">
                  <c:v>1.6040000000000001</c:v>
                </c:pt>
                <c:pt idx="1933">
                  <c:v>1.6040000000000001</c:v>
                </c:pt>
                <c:pt idx="1934">
                  <c:v>1.605</c:v>
                </c:pt>
                <c:pt idx="1935">
                  <c:v>1.6060000000000001</c:v>
                </c:pt>
                <c:pt idx="1936">
                  <c:v>1.607</c:v>
                </c:pt>
                <c:pt idx="1937">
                  <c:v>1.6080000000000001</c:v>
                </c:pt>
                <c:pt idx="1938">
                  <c:v>1.609</c:v>
                </c:pt>
                <c:pt idx="1939">
                  <c:v>1.609</c:v>
                </c:pt>
                <c:pt idx="1940">
                  <c:v>1.61</c:v>
                </c:pt>
                <c:pt idx="1941">
                  <c:v>1.611</c:v>
                </c:pt>
                <c:pt idx="1942">
                  <c:v>1.6120000000000001</c:v>
                </c:pt>
                <c:pt idx="1943">
                  <c:v>1.613</c:v>
                </c:pt>
                <c:pt idx="1944">
                  <c:v>1.6140000000000001</c:v>
                </c:pt>
                <c:pt idx="1945">
                  <c:v>1.6140000000000001</c:v>
                </c:pt>
                <c:pt idx="1946">
                  <c:v>1.615</c:v>
                </c:pt>
                <c:pt idx="1947">
                  <c:v>1.6160000000000001</c:v>
                </c:pt>
                <c:pt idx="1948">
                  <c:v>1.617</c:v>
                </c:pt>
                <c:pt idx="1949">
                  <c:v>1.6180000000000001</c:v>
                </c:pt>
                <c:pt idx="1950">
                  <c:v>1.6180000000000001</c:v>
                </c:pt>
                <c:pt idx="1951">
                  <c:v>1.619</c:v>
                </c:pt>
                <c:pt idx="1952">
                  <c:v>1.62</c:v>
                </c:pt>
                <c:pt idx="1953">
                  <c:v>1.621</c:v>
                </c:pt>
                <c:pt idx="1954">
                  <c:v>1.6220000000000001</c:v>
                </c:pt>
                <c:pt idx="1955">
                  <c:v>1.623</c:v>
                </c:pt>
                <c:pt idx="1956">
                  <c:v>1.623</c:v>
                </c:pt>
                <c:pt idx="1957">
                  <c:v>1.6240000000000001</c:v>
                </c:pt>
                <c:pt idx="1958">
                  <c:v>1.625</c:v>
                </c:pt>
                <c:pt idx="1959">
                  <c:v>1.6259999999999999</c:v>
                </c:pt>
                <c:pt idx="1960">
                  <c:v>1.627</c:v>
                </c:pt>
                <c:pt idx="1961">
                  <c:v>1.6279999999999999</c:v>
                </c:pt>
                <c:pt idx="1962">
                  <c:v>1.6279999999999999</c:v>
                </c:pt>
                <c:pt idx="1963">
                  <c:v>1.629</c:v>
                </c:pt>
                <c:pt idx="1964">
                  <c:v>1.63</c:v>
                </c:pt>
                <c:pt idx="1965">
                  <c:v>1.631</c:v>
                </c:pt>
                <c:pt idx="1966">
                  <c:v>1.6319999999999999</c:v>
                </c:pt>
                <c:pt idx="1967">
                  <c:v>1.633</c:v>
                </c:pt>
                <c:pt idx="1968">
                  <c:v>1.633</c:v>
                </c:pt>
                <c:pt idx="1969">
                  <c:v>1.6339999999999999</c:v>
                </c:pt>
                <c:pt idx="1970">
                  <c:v>1.635</c:v>
                </c:pt>
                <c:pt idx="1971">
                  <c:v>1.6359999999999999</c:v>
                </c:pt>
                <c:pt idx="1972">
                  <c:v>1.637</c:v>
                </c:pt>
                <c:pt idx="1973">
                  <c:v>1.6379999999999999</c:v>
                </c:pt>
                <c:pt idx="1974">
                  <c:v>1.6379999999999999</c:v>
                </c:pt>
                <c:pt idx="1975">
                  <c:v>1.639</c:v>
                </c:pt>
                <c:pt idx="1976">
                  <c:v>1.64</c:v>
                </c:pt>
                <c:pt idx="1977">
                  <c:v>1.641</c:v>
                </c:pt>
                <c:pt idx="1978">
                  <c:v>1.6419999999999999</c:v>
                </c:pt>
                <c:pt idx="1979">
                  <c:v>1.643</c:v>
                </c:pt>
                <c:pt idx="1980">
                  <c:v>1.643</c:v>
                </c:pt>
                <c:pt idx="1981">
                  <c:v>1.6439999999999999</c:v>
                </c:pt>
                <c:pt idx="1982">
                  <c:v>1.645</c:v>
                </c:pt>
                <c:pt idx="1983">
                  <c:v>1.6459999999999999</c:v>
                </c:pt>
                <c:pt idx="1984">
                  <c:v>1.647</c:v>
                </c:pt>
                <c:pt idx="1985">
                  <c:v>1.6479999999999999</c:v>
                </c:pt>
                <c:pt idx="1986">
                  <c:v>1.6479999999999999</c:v>
                </c:pt>
                <c:pt idx="1987">
                  <c:v>1.649</c:v>
                </c:pt>
                <c:pt idx="1988">
                  <c:v>1.65</c:v>
                </c:pt>
                <c:pt idx="1989">
                  <c:v>1.651</c:v>
                </c:pt>
                <c:pt idx="1990">
                  <c:v>1.6519999999999999</c:v>
                </c:pt>
                <c:pt idx="1991">
                  <c:v>1.653</c:v>
                </c:pt>
                <c:pt idx="1992">
                  <c:v>1.653</c:v>
                </c:pt>
                <c:pt idx="1993">
                  <c:v>1.6539999999999999</c:v>
                </c:pt>
                <c:pt idx="1994">
                  <c:v>1.655</c:v>
                </c:pt>
                <c:pt idx="1995">
                  <c:v>1.6559999999999999</c:v>
                </c:pt>
                <c:pt idx="1996">
                  <c:v>1.657</c:v>
                </c:pt>
                <c:pt idx="1997">
                  <c:v>1.657</c:v>
                </c:pt>
                <c:pt idx="1998">
                  <c:v>1.6579999999999999</c:v>
                </c:pt>
                <c:pt idx="1999">
                  <c:v>1.659</c:v>
                </c:pt>
                <c:pt idx="2000">
                  <c:v>1.66</c:v>
                </c:pt>
                <c:pt idx="2001">
                  <c:v>1.661</c:v>
                </c:pt>
                <c:pt idx="2002">
                  <c:v>1.6619999999999999</c:v>
                </c:pt>
                <c:pt idx="2003">
                  <c:v>1.6619999999999999</c:v>
                </c:pt>
                <c:pt idx="2004">
                  <c:v>1.663</c:v>
                </c:pt>
                <c:pt idx="2005">
                  <c:v>1.6639999999999999</c:v>
                </c:pt>
                <c:pt idx="2006">
                  <c:v>1.665</c:v>
                </c:pt>
                <c:pt idx="2007">
                  <c:v>1.6659999999999999</c:v>
                </c:pt>
                <c:pt idx="2008">
                  <c:v>1.667</c:v>
                </c:pt>
                <c:pt idx="2009">
                  <c:v>1.667</c:v>
                </c:pt>
                <c:pt idx="2010">
                  <c:v>1.6679999999999999</c:v>
                </c:pt>
                <c:pt idx="2011">
                  <c:v>1.669</c:v>
                </c:pt>
                <c:pt idx="2012">
                  <c:v>1.67</c:v>
                </c:pt>
                <c:pt idx="2013">
                  <c:v>1.671</c:v>
                </c:pt>
                <c:pt idx="2014">
                  <c:v>1.6719999999999999</c:v>
                </c:pt>
                <c:pt idx="2015">
                  <c:v>1.6719999999999999</c:v>
                </c:pt>
                <c:pt idx="2016">
                  <c:v>1.673</c:v>
                </c:pt>
                <c:pt idx="2017">
                  <c:v>1.6739999999999999</c:v>
                </c:pt>
                <c:pt idx="2018">
                  <c:v>1.675</c:v>
                </c:pt>
                <c:pt idx="2019">
                  <c:v>1.6759999999999999</c:v>
                </c:pt>
                <c:pt idx="2020">
                  <c:v>1.677</c:v>
                </c:pt>
                <c:pt idx="2021">
                  <c:v>1.677</c:v>
                </c:pt>
                <c:pt idx="2022">
                  <c:v>1.6779999999999999</c:v>
                </c:pt>
                <c:pt idx="2023">
                  <c:v>1.679</c:v>
                </c:pt>
                <c:pt idx="2024">
                  <c:v>1.68</c:v>
                </c:pt>
                <c:pt idx="2025">
                  <c:v>1.681</c:v>
                </c:pt>
                <c:pt idx="2026">
                  <c:v>1.6819999999999999</c:v>
                </c:pt>
                <c:pt idx="2027">
                  <c:v>1.6819999999999999</c:v>
                </c:pt>
                <c:pt idx="2028">
                  <c:v>1.6830000000000001</c:v>
                </c:pt>
                <c:pt idx="2029">
                  <c:v>1.6839999999999999</c:v>
                </c:pt>
                <c:pt idx="2030">
                  <c:v>1.6850000000000001</c:v>
                </c:pt>
                <c:pt idx="2031">
                  <c:v>1.6859999999999999</c:v>
                </c:pt>
                <c:pt idx="2032">
                  <c:v>1.6870000000000001</c:v>
                </c:pt>
                <c:pt idx="2033">
                  <c:v>1.6870000000000001</c:v>
                </c:pt>
                <c:pt idx="2034">
                  <c:v>1.6879999999999999</c:v>
                </c:pt>
                <c:pt idx="2035">
                  <c:v>1.6890000000000001</c:v>
                </c:pt>
                <c:pt idx="2036">
                  <c:v>1.69</c:v>
                </c:pt>
                <c:pt idx="2037">
                  <c:v>1.6910000000000001</c:v>
                </c:pt>
                <c:pt idx="2038">
                  <c:v>1.6910000000000001</c:v>
                </c:pt>
                <c:pt idx="2039">
                  <c:v>1.6919999999999999</c:v>
                </c:pt>
                <c:pt idx="2040">
                  <c:v>1.6930000000000001</c:v>
                </c:pt>
                <c:pt idx="2041">
                  <c:v>1.694</c:v>
                </c:pt>
                <c:pt idx="2042">
                  <c:v>1.6950000000000001</c:v>
                </c:pt>
                <c:pt idx="2043">
                  <c:v>1.696</c:v>
                </c:pt>
                <c:pt idx="2044">
                  <c:v>1.696</c:v>
                </c:pt>
                <c:pt idx="2045">
                  <c:v>1.6970000000000001</c:v>
                </c:pt>
                <c:pt idx="2046">
                  <c:v>1.698</c:v>
                </c:pt>
                <c:pt idx="2047">
                  <c:v>1.6990000000000001</c:v>
                </c:pt>
                <c:pt idx="2048">
                  <c:v>1.7</c:v>
                </c:pt>
                <c:pt idx="2049">
                  <c:v>1.7010000000000001</c:v>
                </c:pt>
                <c:pt idx="2050">
                  <c:v>1.7010000000000001</c:v>
                </c:pt>
                <c:pt idx="2051">
                  <c:v>1.702</c:v>
                </c:pt>
                <c:pt idx="2052">
                  <c:v>1.7030000000000001</c:v>
                </c:pt>
                <c:pt idx="2053">
                  <c:v>1.704</c:v>
                </c:pt>
                <c:pt idx="2054">
                  <c:v>1.7050000000000001</c:v>
                </c:pt>
                <c:pt idx="2055">
                  <c:v>1.706</c:v>
                </c:pt>
                <c:pt idx="2056">
                  <c:v>1.706</c:v>
                </c:pt>
                <c:pt idx="2057">
                  <c:v>1.7070000000000001</c:v>
                </c:pt>
                <c:pt idx="2058">
                  <c:v>1.708</c:v>
                </c:pt>
                <c:pt idx="2059">
                  <c:v>1.7090000000000001</c:v>
                </c:pt>
                <c:pt idx="2060">
                  <c:v>1.71</c:v>
                </c:pt>
                <c:pt idx="2061">
                  <c:v>1.7110000000000001</c:v>
                </c:pt>
                <c:pt idx="2062">
                  <c:v>1.7110000000000001</c:v>
                </c:pt>
                <c:pt idx="2063">
                  <c:v>1.712</c:v>
                </c:pt>
                <c:pt idx="2064">
                  <c:v>1.7130000000000001</c:v>
                </c:pt>
                <c:pt idx="2065">
                  <c:v>1.714</c:v>
                </c:pt>
                <c:pt idx="2066">
                  <c:v>1.7150000000000001</c:v>
                </c:pt>
                <c:pt idx="2067">
                  <c:v>1.716</c:v>
                </c:pt>
                <c:pt idx="2068">
                  <c:v>1.716</c:v>
                </c:pt>
                <c:pt idx="2069">
                  <c:v>1.7170000000000001</c:v>
                </c:pt>
                <c:pt idx="2070">
                  <c:v>1.718</c:v>
                </c:pt>
                <c:pt idx="2071">
                  <c:v>1.7190000000000001</c:v>
                </c:pt>
                <c:pt idx="2072">
                  <c:v>1.72</c:v>
                </c:pt>
                <c:pt idx="2073">
                  <c:v>1.7210000000000001</c:v>
                </c:pt>
                <c:pt idx="2074">
                  <c:v>1.7210000000000001</c:v>
                </c:pt>
                <c:pt idx="2075">
                  <c:v>1.722</c:v>
                </c:pt>
                <c:pt idx="2076">
                  <c:v>1.7230000000000001</c:v>
                </c:pt>
                <c:pt idx="2077">
                  <c:v>1.724</c:v>
                </c:pt>
                <c:pt idx="2078">
                  <c:v>1.7250000000000001</c:v>
                </c:pt>
                <c:pt idx="2079">
                  <c:v>1.726</c:v>
                </c:pt>
                <c:pt idx="2080">
                  <c:v>1.726</c:v>
                </c:pt>
                <c:pt idx="2081">
                  <c:v>1.7270000000000001</c:v>
                </c:pt>
                <c:pt idx="2082">
                  <c:v>1.728</c:v>
                </c:pt>
                <c:pt idx="2083">
                  <c:v>1.7290000000000001</c:v>
                </c:pt>
                <c:pt idx="2084">
                  <c:v>1.73</c:v>
                </c:pt>
                <c:pt idx="2085">
                  <c:v>1.73</c:v>
                </c:pt>
                <c:pt idx="2086">
                  <c:v>1.7310000000000001</c:v>
                </c:pt>
                <c:pt idx="2087">
                  <c:v>1.732</c:v>
                </c:pt>
                <c:pt idx="2088">
                  <c:v>1.7330000000000001</c:v>
                </c:pt>
                <c:pt idx="2089">
                  <c:v>1.734</c:v>
                </c:pt>
                <c:pt idx="2090">
                  <c:v>1.7350000000000001</c:v>
                </c:pt>
                <c:pt idx="2091">
                  <c:v>1.7350000000000001</c:v>
                </c:pt>
                <c:pt idx="2092">
                  <c:v>1.736</c:v>
                </c:pt>
                <c:pt idx="2093">
                  <c:v>1.7370000000000001</c:v>
                </c:pt>
                <c:pt idx="2094">
                  <c:v>1.738</c:v>
                </c:pt>
                <c:pt idx="2095">
                  <c:v>1.7390000000000001</c:v>
                </c:pt>
                <c:pt idx="2096">
                  <c:v>1.74</c:v>
                </c:pt>
                <c:pt idx="2097">
                  <c:v>1.74</c:v>
                </c:pt>
                <c:pt idx="2098">
                  <c:v>1.7410000000000001</c:v>
                </c:pt>
                <c:pt idx="2099">
                  <c:v>1.742</c:v>
                </c:pt>
                <c:pt idx="2100">
                  <c:v>1.7430000000000001</c:v>
                </c:pt>
                <c:pt idx="2101">
                  <c:v>1.744</c:v>
                </c:pt>
                <c:pt idx="2102">
                  <c:v>1.7450000000000001</c:v>
                </c:pt>
                <c:pt idx="2103">
                  <c:v>1.7450000000000001</c:v>
                </c:pt>
                <c:pt idx="2104">
                  <c:v>1.746</c:v>
                </c:pt>
                <c:pt idx="2105">
                  <c:v>1.7470000000000001</c:v>
                </c:pt>
                <c:pt idx="2106">
                  <c:v>1.748</c:v>
                </c:pt>
                <c:pt idx="2107">
                  <c:v>1.7490000000000001</c:v>
                </c:pt>
                <c:pt idx="2108">
                  <c:v>1.75</c:v>
                </c:pt>
                <c:pt idx="2109">
                  <c:v>1.75</c:v>
                </c:pt>
                <c:pt idx="2110">
                  <c:v>1.7509999999999999</c:v>
                </c:pt>
                <c:pt idx="2111">
                  <c:v>1.752</c:v>
                </c:pt>
                <c:pt idx="2112">
                  <c:v>1.7529999999999999</c:v>
                </c:pt>
                <c:pt idx="2113">
                  <c:v>1.754</c:v>
                </c:pt>
                <c:pt idx="2114">
                  <c:v>1.7549999999999999</c:v>
                </c:pt>
                <c:pt idx="2115">
                  <c:v>1.7549999999999999</c:v>
                </c:pt>
                <c:pt idx="2116">
                  <c:v>1.756</c:v>
                </c:pt>
                <c:pt idx="2117">
                  <c:v>1.7569999999999999</c:v>
                </c:pt>
                <c:pt idx="2118">
                  <c:v>1.758</c:v>
                </c:pt>
                <c:pt idx="2119">
                  <c:v>1.7589999999999999</c:v>
                </c:pt>
                <c:pt idx="2120">
                  <c:v>1.76</c:v>
                </c:pt>
                <c:pt idx="2121">
                  <c:v>1.76</c:v>
                </c:pt>
                <c:pt idx="2122">
                  <c:v>1.7609999999999999</c:v>
                </c:pt>
                <c:pt idx="2123">
                  <c:v>1.762</c:v>
                </c:pt>
                <c:pt idx="2124">
                  <c:v>1.7629999999999999</c:v>
                </c:pt>
                <c:pt idx="2125">
                  <c:v>1.764</c:v>
                </c:pt>
                <c:pt idx="2126">
                  <c:v>1.7649999999999999</c:v>
                </c:pt>
                <c:pt idx="2127">
                  <c:v>1.7649999999999999</c:v>
                </c:pt>
                <c:pt idx="2128">
                  <c:v>1.766</c:v>
                </c:pt>
                <c:pt idx="2129">
                  <c:v>1.7669999999999999</c:v>
                </c:pt>
                <c:pt idx="2130">
                  <c:v>1.768</c:v>
                </c:pt>
                <c:pt idx="2131">
                  <c:v>1.7689999999999999</c:v>
                </c:pt>
                <c:pt idx="2132">
                  <c:v>1.7689999999999999</c:v>
                </c:pt>
                <c:pt idx="2133">
                  <c:v>1.77</c:v>
                </c:pt>
                <c:pt idx="2134">
                  <c:v>1.7709999999999999</c:v>
                </c:pt>
                <c:pt idx="2135">
                  <c:v>1.772</c:v>
                </c:pt>
                <c:pt idx="2136">
                  <c:v>1.7729999999999999</c:v>
                </c:pt>
                <c:pt idx="2137">
                  <c:v>1.774</c:v>
                </c:pt>
                <c:pt idx="2138">
                  <c:v>1.774</c:v>
                </c:pt>
                <c:pt idx="2139">
                  <c:v>1.7749999999999999</c:v>
                </c:pt>
                <c:pt idx="2140">
                  <c:v>1.776</c:v>
                </c:pt>
                <c:pt idx="2141">
                  <c:v>1.7769999999999999</c:v>
                </c:pt>
                <c:pt idx="2142">
                  <c:v>1.778</c:v>
                </c:pt>
                <c:pt idx="2143">
                  <c:v>1.7789999999999999</c:v>
                </c:pt>
                <c:pt idx="2144">
                  <c:v>1.7789999999999999</c:v>
                </c:pt>
                <c:pt idx="2145">
                  <c:v>1.78</c:v>
                </c:pt>
                <c:pt idx="2146">
                  <c:v>1.7809999999999999</c:v>
                </c:pt>
                <c:pt idx="2147">
                  <c:v>1.782</c:v>
                </c:pt>
                <c:pt idx="2148">
                  <c:v>1.7829999999999999</c:v>
                </c:pt>
                <c:pt idx="2149">
                  <c:v>1.784</c:v>
                </c:pt>
                <c:pt idx="2150">
                  <c:v>1.784</c:v>
                </c:pt>
                <c:pt idx="2151">
                  <c:v>1.7849999999999999</c:v>
                </c:pt>
                <c:pt idx="2152">
                  <c:v>1.786</c:v>
                </c:pt>
                <c:pt idx="2153">
                  <c:v>1.7869999999999999</c:v>
                </c:pt>
                <c:pt idx="2154">
                  <c:v>1.788</c:v>
                </c:pt>
                <c:pt idx="2155">
                  <c:v>1.7889999999999999</c:v>
                </c:pt>
                <c:pt idx="2156">
                  <c:v>1.7889999999999999</c:v>
                </c:pt>
                <c:pt idx="2157">
                  <c:v>1.79</c:v>
                </c:pt>
                <c:pt idx="2158">
                  <c:v>1.7909999999999999</c:v>
                </c:pt>
                <c:pt idx="2159">
                  <c:v>1.792</c:v>
                </c:pt>
                <c:pt idx="2160">
                  <c:v>1.7929999999999999</c:v>
                </c:pt>
                <c:pt idx="2161">
                  <c:v>1.794</c:v>
                </c:pt>
                <c:pt idx="2162">
                  <c:v>1.794</c:v>
                </c:pt>
                <c:pt idx="2163">
                  <c:v>1.7949999999999999</c:v>
                </c:pt>
                <c:pt idx="2164">
                  <c:v>1.796</c:v>
                </c:pt>
                <c:pt idx="2165">
                  <c:v>1.7969999999999999</c:v>
                </c:pt>
                <c:pt idx="2166">
                  <c:v>1.798</c:v>
                </c:pt>
                <c:pt idx="2167">
                  <c:v>1.7989999999999999</c:v>
                </c:pt>
                <c:pt idx="2168">
                  <c:v>1.7989999999999999</c:v>
                </c:pt>
                <c:pt idx="2169">
                  <c:v>1.8</c:v>
                </c:pt>
                <c:pt idx="2170">
                  <c:v>1.8009999999999999</c:v>
                </c:pt>
                <c:pt idx="2171">
                  <c:v>1.802</c:v>
                </c:pt>
                <c:pt idx="2172">
                  <c:v>1.8029999999999999</c:v>
                </c:pt>
                <c:pt idx="2173">
                  <c:v>1.804</c:v>
                </c:pt>
                <c:pt idx="2174">
                  <c:v>1.804</c:v>
                </c:pt>
                <c:pt idx="2175">
                  <c:v>1.8049999999999999</c:v>
                </c:pt>
                <c:pt idx="2176">
                  <c:v>1.806</c:v>
                </c:pt>
                <c:pt idx="2177">
                  <c:v>1.8069999999999999</c:v>
                </c:pt>
                <c:pt idx="2178">
                  <c:v>1.8080000000000001</c:v>
                </c:pt>
                <c:pt idx="2179">
                  <c:v>1.8080000000000001</c:v>
                </c:pt>
                <c:pt idx="2180">
                  <c:v>1.8089999999999999</c:v>
                </c:pt>
                <c:pt idx="2181">
                  <c:v>1.81</c:v>
                </c:pt>
                <c:pt idx="2182">
                  <c:v>1.8109999999999999</c:v>
                </c:pt>
                <c:pt idx="2183">
                  <c:v>1.8120000000000001</c:v>
                </c:pt>
                <c:pt idx="2184">
                  <c:v>1.8129999999999999</c:v>
                </c:pt>
                <c:pt idx="2185">
                  <c:v>1.8129999999999999</c:v>
                </c:pt>
                <c:pt idx="2186">
                  <c:v>1.8140000000000001</c:v>
                </c:pt>
                <c:pt idx="2187">
                  <c:v>1.8149999999999999</c:v>
                </c:pt>
                <c:pt idx="2188">
                  <c:v>1.8160000000000001</c:v>
                </c:pt>
                <c:pt idx="2189">
                  <c:v>1.8169999999999999</c:v>
                </c:pt>
                <c:pt idx="2190">
                  <c:v>1.8180000000000001</c:v>
                </c:pt>
                <c:pt idx="2191">
                  <c:v>1.8180000000000001</c:v>
                </c:pt>
                <c:pt idx="2192">
                  <c:v>1.819</c:v>
                </c:pt>
                <c:pt idx="2193">
                  <c:v>1.82</c:v>
                </c:pt>
                <c:pt idx="2194">
                  <c:v>1.821</c:v>
                </c:pt>
                <c:pt idx="2195">
                  <c:v>1.8220000000000001</c:v>
                </c:pt>
                <c:pt idx="2196">
                  <c:v>1.823</c:v>
                </c:pt>
                <c:pt idx="2197">
                  <c:v>1.823</c:v>
                </c:pt>
                <c:pt idx="2198">
                  <c:v>1.8240000000000001</c:v>
                </c:pt>
                <c:pt idx="2199">
                  <c:v>1.825</c:v>
                </c:pt>
                <c:pt idx="2200">
                  <c:v>1.8260000000000001</c:v>
                </c:pt>
                <c:pt idx="2201">
                  <c:v>1.827</c:v>
                </c:pt>
                <c:pt idx="2202">
                  <c:v>1.8280000000000001</c:v>
                </c:pt>
                <c:pt idx="2203">
                  <c:v>1.8280000000000001</c:v>
                </c:pt>
                <c:pt idx="2204">
                  <c:v>1.829</c:v>
                </c:pt>
                <c:pt idx="2205">
                  <c:v>1.83</c:v>
                </c:pt>
                <c:pt idx="2206">
                  <c:v>1.831</c:v>
                </c:pt>
                <c:pt idx="2207">
                  <c:v>1.8320000000000001</c:v>
                </c:pt>
                <c:pt idx="2208">
                  <c:v>1.833</c:v>
                </c:pt>
                <c:pt idx="2209">
                  <c:v>1.833</c:v>
                </c:pt>
                <c:pt idx="2210">
                  <c:v>1.8340000000000001</c:v>
                </c:pt>
                <c:pt idx="2211">
                  <c:v>1.835</c:v>
                </c:pt>
                <c:pt idx="2212">
                  <c:v>1.8360000000000001</c:v>
                </c:pt>
                <c:pt idx="2213">
                  <c:v>1.837</c:v>
                </c:pt>
                <c:pt idx="2214">
                  <c:v>1.8380000000000001</c:v>
                </c:pt>
                <c:pt idx="2215">
                  <c:v>1.8380000000000001</c:v>
                </c:pt>
                <c:pt idx="2216">
                  <c:v>1.839</c:v>
                </c:pt>
                <c:pt idx="2217">
                  <c:v>1.84</c:v>
                </c:pt>
                <c:pt idx="2218">
                  <c:v>1.841</c:v>
                </c:pt>
                <c:pt idx="2219">
                  <c:v>1.8420000000000001</c:v>
                </c:pt>
                <c:pt idx="2220">
                  <c:v>1.843</c:v>
                </c:pt>
                <c:pt idx="2221">
                  <c:v>1.843</c:v>
                </c:pt>
                <c:pt idx="2222">
                  <c:v>1.8440000000000001</c:v>
                </c:pt>
                <c:pt idx="2223">
                  <c:v>1.845</c:v>
                </c:pt>
                <c:pt idx="2224">
                  <c:v>1.8460000000000001</c:v>
                </c:pt>
                <c:pt idx="2225">
                  <c:v>1.847</c:v>
                </c:pt>
                <c:pt idx="2226">
                  <c:v>1.847</c:v>
                </c:pt>
                <c:pt idx="2227">
                  <c:v>1.8480000000000001</c:v>
                </c:pt>
                <c:pt idx="2228">
                  <c:v>1.849</c:v>
                </c:pt>
                <c:pt idx="2229">
                  <c:v>1.85</c:v>
                </c:pt>
                <c:pt idx="2230">
                  <c:v>1.851</c:v>
                </c:pt>
                <c:pt idx="2231">
                  <c:v>1.8520000000000001</c:v>
                </c:pt>
                <c:pt idx="2232">
                  <c:v>1.8520000000000001</c:v>
                </c:pt>
                <c:pt idx="2233">
                  <c:v>1.853</c:v>
                </c:pt>
                <c:pt idx="2234">
                  <c:v>1.8540000000000001</c:v>
                </c:pt>
                <c:pt idx="2235">
                  <c:v>1.855</c:v>
                </c:pt>
                <c:pt idx="2236">
                  <c:v>1.8560000000000001</c:v>
                </c:pt>
                <c:pt idx="2237">
                  <c:v>1.857</c:v>
                </c:pt>
                <c:pt idx="2238">
                  <c:v>1.857</c:v>
                </c:pt>
                <c:pt idx="2239">
                  <c:v>1.8580000000000001</c:v>
                </c:pt>
                <c:pt idx="2240">
                  <c:v>1.859</c:v>
                </c:pt>
                <c:pt idx="2241">
                  <c:v>1.86</c:v>
                </c:pt>
                <c:pt idx="2242">
                  <c:v>1.861</c:v>
                </c:pt>
                <c:pt idx="2243">
                  <c:v>1.8620000000000001</c:v>
                </c:pt>
                <c:pt idx="2244">
                  <c:v>1.8620000000000001</c:v>
                </c:pt>
                <c:pt idx="2245">
                  <c:v>1.863</c:v>
                </c:pt>
                <c:pt idx="2246">
                  <c:v>1.8640000000000001</c:v>
                </c:pt>
                <c:pt idx="2247">
                  <c:v>1.865</c:v>
                </c:pt>
                <c:pt idx="2248">
                  <c:v>1.8660000000000001</c:v>
                </c:pt>
                <c:pt idx="2249">
                  <c:v>1.867</c:v>
                </c:pt>
                <c:pt idx="2250">
                  <c:v>1.867</c:v>
                </c:pt>
                <c:pt idx="2251">
                  <c:v>1.8680000000000001</c:v>
                </c:pt>
                <c:pt idx="2252">
                  <c:v>1.869</c:v>
                </c:pt>
                <c:pt idx="2253">
                  <c:v>1.87</c:v>
                </c:pt>
                <c:pt idx="2254">
                  <c:v>1.871</c:v>
                </c:pt>
                <c:pt idx="2255">
                  <c:v>1.8720000000000001</c:v>
                </c:pt>
                <c:pt idx="2256">
                  <c:v>1.8720000000000001</c:v>
                </c:pt>
                <c:pt idx="2257">
                  <c:v>1.873</c:v>
                </c:pt>
                <c:pt idx="2258">
                  <c:v>1.8740000000000001</c:v>
                </c:pt>
                <c:pt idx="2259">
                  <c:v>1.875</c:v>
                </c:pt>
                <c:pt idx="2260">
                  <c:v>1.8759999999999999</c:v>
                </c:pt>
                <c:pt idx="2261">
                  <c:v>1.877</c:v>
                </c:pt>
                <c:pt idx="2262">
                  <c:v>1.877</c:v>
                </c:pt>
                <c:pt idx="2263">
                  <c:v>1.8779999999999999</c:v>
                </c:pt>
                <c:pt idx="2264">
                  <c:v>1.879</c:v>
                </c:pt>
                <c:pt idx="2265">
                  <c:v>1.88</c:v>
                </c:pt>
                <c:pt idx="2266">
                  <c:v>1.881</c:v>
                </c:pt>
                <c:pt idx="2267">
                  <c:v>1.8819999999999999</c:v>
                </c:pt>
                <c:pt idx="2268">
                  <c:v>1.8819999999999999</c:v>
                </c:pt>
                <c:pt idx="2269">
                  <c:v>1.883</c:v>
                </c:pt>
                <c:pt idx="2270">
                  <c:v>1.8839999999999999</c:v>
                </c:pt>
                <c:pt idx="2271">
                  <c:v>1.885</c:v>
                </c:pt>
                <c:pt idx="2272">
                  <c:v>1.8859999999999999</c:v>
                </c:pt>
                <c:pt idx="2273">
                  <c:v>1.8859999999999999</c:v>
                </c:pt>
                <c:pt idx="2274">
                  <c:v>1.887</c:v>
                </c:pt>
                <c:pt idx="2275">
                  <c:v>1.8879999999999999</c:v>
                </c:pt>
                <c:pt idx="2276">
                  <c:v>1.889</c:v>
                </c:pt>
                <c:pt idx="2277">
                  <c:v>1.89</c:v>
                </c:pt>
                <c:pt idx="2278">
                  <c:v>1.891</c:v>
                </c:pt>
                <c:pt idx="2279">
                  <c:v>1.891</c:v>
                </c:pt>
                <c:pt idx="2280">
                  <c:v>1.8919999999999999</c:v>
                </c:pt>
                <c:pt idx="2281">
                  <c:v>1.893</c:v>
                </c:pt>
                <c:pt idx="2282">
                  <c:v>1.8939999999999999</c:v>
                </c:pt>
                <c:pt idx="2283">
                  <c:v>1.895</c:v>
                </c:pt>
                <c:pt idx="2284">
                  <c:v>1.8959999999999999</c:v>
                </c:pt>
                <c:pt idx="2285">
                  <c:v>1.8959999999999999</c:v>
                </c:pt>
                <c:pt idx="2286">
                  <c:v>1.897</c:v>
                </c:pt>
                <c:pt idx="2287">
                  <c:v>1.8979999999999999</c:v>
                </c:pt>
                <c:pt idx="2288">
                  <c:v>1.899</c:v>
                </c:pt>
                <c:pt idx="2289">
                  <c:v>1.9</c:v>
                </c:pt>
                <c:pt idx="2290">
                  <c:v>1.901</c:v>
                </c:pt>
                <c:pt idx="2291">
                  <c:v>1.901</c:v>
                </c:pt>
                <c:pt idx="2292">
                  <c:v>1.9019999999999999</c:v>
                </c:pt>
                <c:pt idx="2293">
                  <c:v>1.903</c:v>
                </c:pt>
                <c:pt idx="2294">
                  <c:v>1.9039999999999999</c:v>
                </c:pt>
                <c:pt idx="2295">
                  <c:v>1.905</c:v>
                </c:pt>
                <c:pt idx="2296">
                  <c:v>1.9059999999999999</c:v>
                </c:pt>
                <c:pt idx="2297">
                  <c:v>1.9059999999999999</c:v>
                </c:pt>
                <c:pt idx="2298">
                  <c:v>1.907</c:v>
                </c:pt>
                <c:pt idx="2299">
                  <c:v>1.9079999999999999</c:v>
                </c:pt>
                <c:pt idx="2300">
                  <c:v>1.909</c:v>
                </c:pt>
                <c:pt idx="2301">
                  <c:v>1.91</c:v>
                </c:pt>
                <c:pt idx="2302">
                  <c:v>1.911</c:v>
                </c:pt>
                <c:pt idx="2303">
                  <c:v>1.911</c:v>
                </c:pt>
                <c:pt idx="2304">
                  <c:v>1.9119999999999999</c:v>
                </c:pt>
                <c:pt idx="2305">
                  <c:v>1.913</c:v>
                </c:pt>
                <c:pt idx="2306">
                  <c:v>1.9139999999999999</c:v>
                </c:pt>
                <c:pt idx="2307">
                  <c:v>1.915</c:v>
                </c:pt>
                <c:pt idx="2308">
                  <c:v>1.9159999999999999</c:v>
                </c:pt>
                <c:pt idx="2309">
                  <c:v>1.9159999999999999</c:v>
                </c:pt>
                <c:pt idx="2310">
                  <c:v>1.917</c:v>
                </c:pt>
                <c:pt idx="2311">
                  <c:v>1.9179999999999999</c:v>
                </c:pt>
                <c:pt idx="2312">
                  <c:v>1.919</c:v>
                </c:pt>
                <c:pt idx="2313">
                  <c:v>1.92</c:v>
                </c:pt>
                <c:pt idx="2314">
                  <c:v>1.92</c:v>
                </c:pt>
                <c:pt idx="2315">
                  <c:v>1.921</c:v>
                </c:pt>
                <c:pt idx="2316">
                  <c:v>1.9219999999999999</c:v>
                </c:pt>
                <c:pt idx="2317">
                  <c:v>1.923</c:v>
                </c:pt>
                <c:pt idx="2318">
                  <c:v>1.9239999999999999</c:v>
                </c:pt>
                <c:pt idx="2319">
                  <c:v>1.925</c:v>
                </c:pt>
                <c:pt idx="2320">
                  <c:v>1.925</c:v>
                </c:pt>
                <c:pt idx="2321">
                  <c:v>1.9259999999999999</c:v>
                </c:pt>
                <c:pt idx="2322">
                  <c:v>1.927</c:v>
                </c:pt>
                <c:pt idx="2323">
                  <c:v>1.9279999999999999</c:v>
                </c:pt>
                <c:pt idx="2324">
                  <c:v>1.929</c:v>
                </c:pt>
                <c:pt idx="2325">
                  <c:v>1.93</c:v>
                </c:pt>
                <c:pt idx="2326">
                  <c:v>1.93</c:v>
                </c:pt>
                <c:pt idx="2327">
                  <c:v>1.931</c:v>
                </c:pt>
                <c:pt idx="2328">
                  <c:v>1.9319999999999999</c:v>
                </c:pt>
                <c:pt idx="2329">
                  <c:v>1.9330000000000001</c:v>
                </c:pt>
                <c:pt idx="2330">
                  <c:v>1.9339999999999999</c:v>
                </c:pt>
                <c:pt idx="2331">
                  <c:v>1.9350000000000001</c:v>
                </c:pt>
                <c:pt idx="2332">
                  <c:v>1.9350000000000001</c:v>
                </c:pt>
                <c:pt idx="2333">
                  <c:v>1.9359999999999999</c:v>
                </c:pt>
                <c:pt idx="2334">
                  <c:v>1.9370000000000001</c:v>
                </c:pt>
                <c:pt idx="2335">
                  <c:v>1.9379999999999999</c:v>
                </c:pt>
                <c:pt idx="2336">
                  <c:v>1.9390000000000001</c:v>
                </c:pt>
                <c:pt idx="2337">
                  <c:v>1.94</c:v>
                </c:pt>
                <c:pt idx="2338">
                  <c:v>1.94</c:v>
                </c:pt>
                <c:pt idx="2339">
                  <c:v>1.9410000000000001</c:v>
                </c:pt>
                <c:pt idx="2340">
                  <c:v>1.9419999999999999</c:v>
                </c:pt>
                <c:pt idx="2341">
                  <c:v>1.9430000000000001</c:v>
                </c:pt>
                <c:pt idx="2342">
                  <c:v>1.944</c:v>
                </c:pt>
                <c:pt idx="2343">
                  <c:v>1.9450000000000001</c:v>
                </c:pt>
                <c:pt idx="2344">
                  <c:v>1.9450000000000001</c:v>
                </c:pt>
                <c:pt idx="2345">
                  <c:v>1.946</c:v>
                </c:pt>
                <c:pt idx="2346">
                  <c:v>1.9470000000000001</c:v>
                </c:pt>
                <c:pt idx="2347">
                  <c:v>1.948</c:v>
                </c:pt>
                <c:pt idx="2348">
                  <c:v>1.9490000000000001</c:v>
                </c:pt>
                <c:pt idx="2349">
                  <c:v>1.95</c:v>
                </c:pt>
                <c:pt idx="2350">
                  <c:v>1.95</c:v>
                </c:pt>
                <c:pt idx="2351">
                  <c:v>1.9510000000000001</c:v>
                </c:pt>
                <c:pt idx="2352">
                  <c:v>1.952</c:v>
                </c:pt>
                <c:pt idx="2353">
                  <c:v>1.9530000000000001</c:v>
                </c:pt>
                <c:pt idx="2354">
                  <c:v>1.954</c:v>
                </c:pt>
                <c:pt idx="2355">
                  <c:v>1.9550000000000001</c:v>
                </c:pt>
                <c:pt idx="2356">
                  <c:v>1.9550000000000001</c:v>
                </c:pt>
                <c:pt idx="2357">
                  <c:v>1.956</c:v>
                </c:pt>
                <c:pt idx="2358">
                  <c:v>1.9570000000000001</c:v>
                </c:pt>
                <c:pt idx="2359">
                  <c:v>1.958</c:v>
                </c:pt>
                <c:pt idx="2360">
                  <c:v>1.9590000000000001</c:v>
                </c:pt>
                <c:pt idx="2361">
                  <c:v>1.9590000000000001</c:v>
                </c:pt>
                <c:pt idx="2362">
                  <c:v>1.96</c:v>
                </c:pt>
                <c:pt idx="2363">
                  <c:v>1.9610000000000001</c:v>
                </c:pt>
                <c:pt idx="2364">
                  <c:v>1.962</c:v>
                </c:pt>
                <c:pt idx="2365">
                  <c:v>1.9630000000000001</c:v>
                </c:pt>
                <c:pt idx="2366">
                  <c:v>1.964</c:v>
                </c:pt>
                <c:pt idx="2367">
                  <c:v>1.964</c:v>
                </c:pt>
                <c:pt idx="2368">
                  <c:v>1.9650000000000001</c:v>
                </c:pt>
                <c:pt idx="2369">
                  <c:v>1.966</c:v>
                </c:pt>
                <c:pt idx="2370">
                  <c:v>1.9670000000000001</c:v>
                </c:pt>
                <c:pt idx="2371">
                  <c:v>1.968</c:v>
                </c:pt>
                <c:pt idx="2372">
                  <c:v>1.9690000000000001</c:v>
                </c:pt>
                <c:pt idx="2373">
                  <c:v>1.9690000000000001</c:v>
                </c:pt>
                <c:pt idx="2374">
                  <c:v>1.97</c:v>
                </c:pt>
                <c:pt idx="2375">
                  <c:v>1.9710000000000001</c:v>
                </c:pt>
                <c:pt idx="2376">
                  <c:v>1.972</c:v>
                </c:pt>
                <c:pt idx="2377">
                  <c:v>1.9730000000000001</c:v>
                </c:pt>
                <c:pt idx="2378">
                  <c:v>1.974</c:v>
                </c:pt>
                <c:pt idx="2379">
                  <c:v>1.974</c:v>
                </c:pt>
                <c:pt idx="2380">
                  <c:v>1.9750000000000001</c:v>
                </c:pt>
                <c:pt idx="2381">
                  <c:v>1.976</c:v>
                </c:pt>
                <c:pt idx="2382">
                  <c:v>1.9770000000000001</c:v>
                </c:pt>
                <c:pt idx="2383">
                  <c:v>1.978</c:v>
                </c:pt>
                <c:pt idx="2384">
                  <c:v>1.9790000000000001</c:v>
                </c:pt>
                <c:pt idx="2385">
                  <c:v>1.9790000000000001</c:v>
                </c:pt>
                <c:pt idx="2386">
                  <c:v>1.98</c:v>
                </c:pt>
                <c:pt idx="2387">
                  <c:v>1.9810000000000001</c:v>
                </c:pt>
                <c:pt idx="2388">
                  <c:v>1.982</c:v>
                </c:pt>
                <c:pt idx="2389">
                  <c:v>1.9830000000000001</c:v>
                </c:pt>
                <c:pt idx="2390">
                  <c:v>1.984</c:v>
                </c:pt>
                <c:pt idx="2391">
                  <c:v>1.984</c:v>
                </c:pt>
                <c:pt idx="2392">
                  <c:v>1.9850000000000001</c:v>
                </c:pt>
                <c:pt idx="2393">
                  <c:v>1.986</c:v>
                </c:pt>
                <c:pt idx="2394">
                  <c:v>1.9870000000000001</c:v>
                </c:pt>
                <c:pt idx="2395">
                  <c:v>1.988</c:v>
                </c:pt>
                <c:pt idx="2396">
                  <c:v>1.9890000000000001</c:v>
                </c:pt>
                <c:pt idx="2397">
                  <c:v>1.9890000000000001</c:v>
                </c:pt>
                <c:pt idx="2398">
                  <c:v>1.99</c:v>
                </c:pt>
                <c:pt idx="2399">
                  <c:v>1.9910000000000001</c:v>
                </c:pt>
                <c:pt idx="2400">
                  <c:v>1.992</c:v>
                </c:pt>
                <c:pt idx="2401">
                  <c:v>1.9930000000000001</c:v>
                </c:pt>
                <c:pt idx="2402">
                  <c:v>1.994</c:v>
                </c:pt>
                <c:pt idx="2403">
                  <c:v>1.994</c:v>
                </c:pt>
                <c:pt idx="2404">
                  <c:v>1.9950000000000001</c:v>
                </c:pt>
                <c:pt idx="2405">
                  <c:v>1.996</c:v>
                </c:pt>
                <c:pt idx="2406">
                  <c:v>1.9970000000000001</c:v>
                </c:pt>
                <c:pt idx="2407">
                  <c:v>1.998</c:v>
                </c:pt>
                <c:pt idx="2408">
                  <c:v>1.998</c:v>
                </c:pt>
                <c:pt idx="2409">
                  <c:v>1.9990000000000001</c:v>
                </c:pt>
                <c:pt idx="2410">
                  <c:v>2</c:v>
                </c:pt>
                <c:pt idx="2411">
                  <c:v>2.0009999999999999</c:v>
                </c:pt>
                <c:pt idx="2412">
                  <c:v>2.0019999999999998</c:v>
                </c:pt>
                <c:pt idx="2413">
                  <c:v>2.0030000000000001</c:v>
                </c:pt>
                <c:pt idx="2414">
                  <c:v>2.0030000000000001</c:v>
                </c:pt>
                <c:pt idx="2415">
                  <c:v>2.004</c:v>
                </c:pt>
                <c:pt idx="2416">
                  <c:v>2.0049999999999999</c:v>
                </c:pt>
                <c:pt idx="2417">
                  <c:v>2.0059999999999998</c:v>
                </c:pt>
                <c:pt idx="2418">
                  <c:v>2.0070000000000001</c:v>
                </c:pt>
                <c:pt idx="2419">
                  <c:v>2.008</c:v>
                </c:pt>
                <c:pt idx="2420">
                  <c:v>2.008</c:v>
                </c:pt>
                <c:pt idx="2421">
                  <c:v>2.0089999999999999</c:v>
                </c:pt>
                <c:pt idx="2422">
                  <c:v>2.0099999999999998</c:v>
                </c:pt>
                <c:pt idx="2423">
                  <c:v>2.0110000000000001</c:v>
                </c:pt>
                <c:pt idx="2424">
                  <c:v>2.012</c:v>
                </c:pt>
                <c:pt idx="2425">
                  <c:v>2.0129999999999999</c:v>
                </c:pt>
                <c:pt idx="2426">
                  <c:v>2.0129999999999999</c:v>
                </c:pt>
                <c:pt idx="2427">
                  <c:v>2.0139999999999998</c:v>
                </c:pt>
                <c:pt idx="2428">
                  <c:v>2.0150000000000001</c:v>
                </c:pt>
                <c:pt idx="2429">
                  <c:v>2.016</c:v>
                </c:pt>
                <c:pt idx="2430">
                  <c:v>2.0169999999999999</c:v>
                </c:pt>
                <c:pt idx="2431">
                  <c:v>2.0179999999999998</c:v>
                </c:pt>
                <c:pt idx="2432">
                  <c:v>2.0179999999999998</c:v>
                </c:pt>
                <c:pt idx="2433">
                  <c:v>2.0190000000000001</c:v>
                </c:pt>
                <c:pt idx="2434">
                  <c:v>2.02</c:v>
                </c:pt>
                <c:pt idx="2435">
                  <c:v>2.0209999999999999</c:v>
                </c:pt>
                <c:pt idx="2436">
                  <c:v>2.0219999999999998</c:v>
                </c:pt>
                <c:pt idx="2437">
                  <c:v>2.0230000000000001</c:v>
                </c:pt>
                <c:pt idx="2438">
                  <c:v>2.0230000000000001</c:v>
                </c:pt>
                <c:pt idx="2439">
                  <c:v>2.024</c:v>
                </c:pt>
                <c:pt idx="2440">
                  <c:v>2.0249999999999999</c:v>
                </c:pt>
                <c:pt idx="2441">
                  <c:v>2.0259999999999998</c:v>
                </c:pt>
                <c:pt idx="2442">
                  <c:v>2.0270000000000001</c:v>
                </c:pt>
                <c:pt idx="2443">
                  <c:v>2.028</c:v>
                </c:pt>
                <c:pt idx="2444">
                  <c:v>2.028</c:v>
                </c:pt>
                <c:pt idx="2445">
                  <c:v>2.0289999999999999</c:v>
                </c:pt>
                <c:pt idx="2446">
                  <c:v>2.0299999999999998</c:v>
                </c:pt>
                <c:pt idx="2447">
                  <c:v>2.0310000000000001</c:v>
                </c:pt>
                <c:pt idx="2448">
                  <c:v>2.032</c:v>
                </c:pt>
                <c:pt idx="2449">
                  <c:v>2.0329999999999999</c:v>
                </c:pt>
                <c:pt idx="2450">
                  <c:v>2.0329999999999999</c:v>
                </c:pt>
                <c:pt idx="2451">
                  <c:v>2.0339999999999998</c:v>
                </c:pt>
                <c:pt idx="2452">
                  <c:v>2.0350000000000001</c:v>
                </c:pt>
                <c:pt idx="2453">
                  <c:v>2.036</c:v>
                </c:pt>
                <c:pt idx="2454">
                  <c:v>2.0369999999999999</c:v>
                </c:pt>
                <c:pt idx="2455">
                  <c:v>2.0369999999999999</c:v>
                </c:pt>
                <c:pt idx="2456">
                  <c:v>2.0379999999999998</c:v>
                </c:pt>
                <c:pt idx="2457">
                  <c:v>2.0390000000000001</c:v>
                </c:pt>
                <c:pt idx="2458">
                  <c:v>2.04</c:v>
                </c:pt>
                <c:pt idx="2459">
                  <c:v>2.0409999999999999</c:v>
                </c:pt>
                <c:pt idx="2460">
                  <c:v>2.0419999999999998</c:v>
                </c:pt>
                <c:pt idx="2461">
                  <c:v>2.0419999999999998</c:v>
                </c:pt>
                <c:pt idx="2462">
                  <c:v>2.0430000000000001</c:v>
                </c:pt>
                <c:pt idx="2463">
                  <c:v>2.044</c:v>
                </c:pt>
                <c:pt idx="2464">
                  <c:v>2.0449999999999999</c:v>
                </c:pt>
                <c:pt idx="2465">
                  <c:v>2.0459999999999998</c:v>
                </c:pt>
                <c:pt idx="2466">
                  <c:v>2.0470000000000002</c:v>
                </c:pt>
                <c:pt idx="2467">
                  <c:v>2.0470000000000002</c:v>
                </c:pt>
                <c:pt idx="2468">
                  <c:v>2.048</c:v>
                </c:pt>
                <c:pt idx="2469">
                  <c:v>2.0489999999999999</c:v>
                </c:pt>
                <c:pt idx="2470">
                  <c:v>2.0499999999999998</c:v>
                </c:pt>
                <c:pt idx="2471">
                  <c:v>2.0510000000000002</c:v>
                </c:pt>
                <c:pt idx="2472">
                  <c:v>2.052</c:v>
                </c:pt>
                <c:pt idx="2473">
                  <c:v>2.052</c:v>
                </c:pt>
                <c:pt idx="2474">
                  <c:v>2.0529999999999999</c:v>
                </c:pt>
                <c:pt idx="2475">
                  <c:v>2.0539999999999998</c:v>
                </c:pt>
                <c:pt idx="2476">
                  <c:v>2.0550000000000002</c:v>
                </c:pt>
                <c:pt idx="2477">
                  <c:v>2.056</c:v>
                </c:pt>
                <c:pt idx="2478">
                  <c:v>2.0569999999999999</c:v>
                </c:pt>
                <c:pt idx="2479">
                  <c:v>2.0569999999999999</c:v>
                </c:pt>
                <c:pt idx="2480">
                  <c:v>2.0579999999999998</c:v>
                </c:pt>
                <c:pt idx="2481">
                  <c:v>2.0590000000000002</c:v>
                </c:pt>
                <c:pt idx="2482">
                  <c:v>2.06</c:v>
                </c:pt>
                <c:pt idx="2483">
                  <c:v>2.0609999999999999</c:v>
                </c:pt>
                <c:pt idx="2484">
                  <c:v>2.0619999999999998</c:v>
                </c:pt>
                <c:pt idx="2485">
                  <c:v>2.0619999999999998</c:v>
                </c:pt>
                <c:pt idx="2486">
                  <c:v>2.0630000000000002</c:v>
                </c:pt>
                <c:pt idx="2487">
                  <c:v>2.0640000000000001</c:v>
                </c:pt>
                <c:pt idx="2488">
                  <c:v>2.0649999999999999</c:v>
                </c:pt>
                <c:pt idx="2489">
                  <c:v>2.0659999999999998</c:v>
                </c:pt>
                <c:pt idx="2490">
                  <c:v>2.0670000000000002</c:v>
                </c:pt>
                <c:pt idx="2491">
                  <c:v>2.0670000000000002</c:v>
                </c:pt>
                <c:pt idx="2492">
                  <c:v>2.0680000000000001</c:v>
                </c:pt>
                <c:pt idx="2493">
                  <c:v>2.069</c:v>
                </c:pt>
                <c:pt idx="2494">
                  <c:v>2.0699999999999998</c:v>
                </c:pt>
                <c:pt idx="2495">
                  <c:v>2.0710000000000002</c:v>
                </c:pt>
                <c:pt idx="2496">
                  <c:v>2.0720000000000001</c:v>
                </c:pt>
                <c:pt idx="2497">
                  <c:v>2.0720000000000001</c:v>
                </c:pt>
                <c:pt idx="2498">
                  <c:v>2.073</c:v>
                </c:pt>
                <c:pt idx="2499">
                  <c:v>2.0739999999999998</c:v>
                </c:pt>
                <c:pt idx="2500">
                  <c:v>2.0750000000000002</c:v>
                </c:pt>
                <c:pt idx="2501">
                  <c:v>2.0760000000000001</c:v>
                </c:pt>
                <c:pt idx="2502">
                  <c:v>2.0760000000000001</c:v>
                </c:pt>
                <c:pt idx="2503">
                  <c:v>2.077</c:v>
                </c:pt>
                <c:pt idx="2504">
                  <c:v>2.0779999999999998</c:v>
                </c:pt>
                <c:pt idx="2505">
                  <c:v>2.0790000000000002</c:v>
                </c:pt>
                <c:pt idx="2506">
                  <c:v>2.08</c:v>
                </c:pt>
                <c:pt idx="2507">
                  <c:v>2.081</c:v>
                </c:pt>
                <c:pt idx="2508">
                  <c:v>2.081</c:v>
                </c:pt>
                <c:pt idx="2509">
                  <c:v>2.0819999999999999</c:v>
                </c:pt>
                <c:pt idx="2510">
                  <c:v>2.0830000000000002</c:v>
                </c:pt>
                <c:pt idx="2511">
                  <c:v>2.0840000000000001</c:v>
                </c:pt>
                <c:pt idx="2512">
                  <c:v>2.085</c:v>
                </c:pt>
                <c:pt idx="2513">
                  <c:v>2.0859999999999999</c:v>
                </c:pt>
                <c:pt idx="2514">
                  <c:v>2.0859999999999999</c:v>
                </c:pt>
                <c:pt idx="2515">
                  <c:v>2.0870000000000002</c:v>
                </c:pt>
                <c:pt idx="2516">
                  <c:v>2.0880000000000001</c:v>
                </c:pt>
                <c:pt idx="2517">
                  <c:v>2.089</c:v>
                </c:pt>
                <c:pt idx="2518">
                  <c:v>2.09</c:v>
                </c:pt>
                <c:pt idx="2519">
                  <c:v>2.0910000000000002</c:v>
                </c:pt>
                <c:pt idx="2520">
                  <c:v>2.0910000000000002</c:v>
                </c:pt>
                <c:pt idx="2521">
                  <c:v>2.0920000000000001</c:v>
                </c:pt>
                <c:pt idx="2522">
                  <c:v>2.093</c:v>
                </c:pt>
                <c:pt idx="2523">
                  <c:v>2.0939999999999999</c:v>
                </c:pt>
                <c:pt idx="2524">
                  <c:v>2.0950000000000002</c:v>
                </c:pt>
                <c:pt idx="2525">
                  <c:v>2.0960000000000001</c:v>
                </c:pt>
                <c:pt idx="2526">
                  <c:v>2.0960000000000001</c:v>
                </c:pt>
                <c:pt idx="2527">
                  <c:v>2.097</c:v>
                </c:pt>
                <c:pt idx="2528">
                  <c:v>2.0979999999999999</c:v>
                </c:pt>
                <c:pt idx="2529">
                  <c:v>2.0990000000000002</c:v>
                </c:pt>
                <c:pt idx="2530">
                  <c:v>2.1</c:v>
                </c:pt>
                <c:pt idx="2531">
                  <c:v>2.101</c:v>
                </c:pt>
                <c:pt idx="2532">
                  <c:v>2.101</c:v>
                </c:pt>
                <c:pt idx="2533">
                  <c:v>2.1019999999999999</c:v>
                </c:pt>
                <c:pt idx="2534">
                  <c:v>2.1030000000000002</c:v>
                </c:pt>
                <c:pt idx="2535">
                  <c:v>2.1040000000000001</c:v>
                </c:pt>
                <c:pt idx="2536">
                  <c:v>2.105</c:v>
                </c:pt>
                <c:pt idx="2537">
                  <c:v>2.1059999999999999</c:v>
                </c:pt>
                <c:pt idx="2538">
                  <c:v>2.1059999999999999</c:v>
                </c:pt>
                <c:pt idx="2539">
                  <c:v>2.1070000000000002</c:v>
                </c:pt>
                <c:pt idx="2540">
                  <c:v>2.1080000000000001</c:v>
                </c:pt>
                <c:pt idx="2541">
                  <c:v>2.109</c:v>
                </c:pt>
                <c:pt idx="2542">
                  <c:v>2.11</c:v>
                </c:pt>
                <c:pt idx="2543">
                  <c:v>2.11</c:v>
                </c:pt>
                <c:pt idx="2544">
                  <c:v>2.1110000000000002</c:v>
                </c:pt>
                <c:pt idx="2545">
                  <c:v>2.1120000000000001</c:v>
                </c:pt>
                <c:pt idx="2546">
                  <c:v>2.113</c:v>
                </c:pt>
                <c:pt idx="2547">
                  <c:v>2.1139999999999999</c:v>
                </c:pt>
                <c:pt idx="2548">
                  <c:v>2.1150000000000002</c:v>
                </c:pt>
                <c:pt idx="2549">
                  <c:v>2.1150000000000002</c:v>
                </c:pt>
                <c:pt idx="2550">
                  <c:v>2.1160000000000001</c:v>
                </c:pt>
                <c:pt idx="2551">
                  <c:v>2.117</c:v>
                </c:pt>
                <c:pt idx="2552">
                  <c:v>2.1179999999999999</c:v>
                </c:pt>
                <c:pt idx="2553">
                  <c:v>2.1190000000000002</c:v>
                </c:pt>
                <c:pt idx="2554">
                  <c:v>2.12</c:v>
                </c:pt>
                <c:pt idx="2555">
                  <c:v>2.12</c:v>
                </c:pt>
                <c:pt idx="2556">
                  <c:v>2.121</c:v>
                </c:pt>
                <c:pt idx="2557">
                  <c:v>2.1219999999999999</c:v>
                </c:pt>
                <c:pt idx="2558">
                  <c:v>2.1230000000000002</c:v>
                </c:pt>
                <c:pt idx="2559">
                  <c:v>2.1240000000000001</c:v>
                </c:pt>
                <c:pt idx="2560">
                  <c:v>2.125</c:v>
                </c:pt>
                <c:pt idx="2561">
                  <c:v>2.125</c:v>
                </c:pt>
                <c:pt idx="2562">
                  <c:v>2.1259999999999999</c:v>
                </c:pt>
                <c:pt idx="2563">
                  <c:v>2.1269999999999998</c:v>
                </c:pt>
                <c:pt idx="2564">
                  <c:v>2.1280000000000001</c:v>
                </c:pt>
                <c:pt idx="2565">
                  <c:v>2.129</c:v>
                </c:pt>
                <c:pt idx="2566">
                  <c:v>2.13</c:v>
                </c:pt>
                <c:pt idx="2567">
                  <c:v>2.13</c:v>
                </c:pt>
                <c:pt idx="2568">
                  <c:v>2.1309999999999998</c:v>
                </c:pt>
                <c:pt idx="2569">
                  <c:v>2.1320000000000001</c:v>
                </c:pt>
                <c:pt idx="2570">
                  <c:v>2.133</c:v>
                </c:pt>
                <c:pt idx="2571">
                  <c:v>2.1339999999999999</c:v>
                </c:pt>
                <c:pt idx="2572">
                  <c:v>2.1349999999999998</c:v>
                </c:pt>
                <c:pt idx="2573">
                  <c:v>2.1349999999999998</c:v>
                </c:pt>
                <c:pt idx="2574">
                  <c:v>2.1360000000000001</c:v>
                </c:pt>
                <c:pt idx="2575">
                  <c:v>2.137</c:v>
                </c:pt>
                <c:pt idx="2576">
                  <c:v>2.1379999999999999</c:v>
                </c:pt>
                <c:pt idx="2577">
                  <c:v>2.1389999999999998</c:v>
                </c:pt>
                <c:pt idx="2578">
                  <c:v>2.14</c:v>
                </c:pt>
                <c:pt idx="2579">
                  <c:v>2.14</c:v>
                </c:pt>
                <c:pt idx="2580">
                  <c:v>2.141</c:v>
                </c:pt>
                <c:pt idx="2581">
                  <c:v>2.1419999999999999</c:v>
                </c:pt>
                <c:pt idx="2582">
                  <c:v>2.1429999999999998</c:v>
                </c:pt>
                <c:pt idx="2583">
                  <c:v>2.1440000000000001</c:v>
                </c:pt>
                <c:pt idx="2584">
                  <c:v>2.145</c:v>
                </c:pt>
                <c:pt idx="2585">
                  <c:v>2.145</c:v>
                </c:pt>
                <c:pt idx="2586">
                  <c:v>2.1459999999999999</c:v>
                </c:pt>
                <c:pt idx="2587">
                  <c:v>2.1469999999999998</c:v>
                </c:pt>
                <c:pt idx="2588">
                  <c:v>2.1480000000000001</c:v>
                </c:pt>
                <c:pt idx="2589">
                  <c:v>2.149</c:v>
                </c:pt>
                <c:pt idx="2590">
                  <c:v>2.149</c:v>
                </c:pt>
                <c:pt idx="2591">
                  <c:v>2.15</c:v>
                </c:pt>
                <c:pt idx="2592">
                  <c:v>2.1509999999999998</c:v>
                </c:pt>
                <c:pt idx="2593">
                  <c:v>2.1520000000000001</c:v>
                </c:pt>
                <c:pt idx="2594">
                  <c:v>2.153</c:v>
                </c:pt>
                <c:pt idx="2595">
                  <c:v>2.1539999999999999</c:v>
                </c:pt>
                <c:pt idx="2596">
                  <c:v>2.1539999999999999</c:v>
                </c:pt>
                <c:pt idx="2597">
                  <c:v>2.1549999999999998</c:v>
                </c:pt>
                <c:pt idx="2598">
                  <c:v>2.1560000000000001</c:v>
                </c:pt>
                <c:pt idx="2599">
                  <c:v>2.157</c:v>
                </c:pt>
                <c:pt idx="2600">
                  <c:v>2.1579999999999999</c:v>
                </c:pt>
                <c:pt idx="2601">
                  <c:v>2.1589999999999998</c:v>
                </c:pt>
                <c:pt idx="2602">
                  <c:v>2.1589999999999998</c:v>
                </c:pt>
                <c:pt idx="2603">
                  <c:v>2.16</c:v>
                </c:pt>
                <c:pt idx="2604">
                  <c:v>2.161</c:v>
                </c:pt>
                <c:pt idx="2605">
                  <c:v>2.1619999999999999</c:v>
                </c:pt>
                <c:pt idx="2606">
                  <c:v>2.1629999999999998</c:v>
                </c:pt>
                <c:pt idx="2607">
                  <c:v>2.1640000000000001</c:v>
                </c:pt>
                <c:pt idx="2608">
                  <c:v>2.1640000000000001</c:v>
                </c:pt>
                <c:pt idx="2609">
                  <c:v>2.165</c:v>
                </c:pt>
                <c:pt idx="2610">
                  <c:v>2.1659999999999999</c:v>
                </c:pt>
                <c:pt idx="2611">
                  <c:v>2.1669999999999998</c:v>
                </c:pt>
                <c:pt idx="2612">
                  <c:v>2.1680000000000001</c:v>
                </c:pt>
                <c:pt idx="2613">
                  <c:v>2.169</c:v>
                </c:pt>
                <c:pt idx="2614">
                  <c:v>2.169</c:v>
                </c:pt>
                <c:pt idx="2615">
                  <c:v>2.17</c:v>
                </c:pt>
                <c:pt idx="2616">
                  <c:v>2.1709999999999998</c:v>
                </c:pt>
                <c:pt idx="2617">
                  <c:v>2.1720000000000002</c:v>
                </c:pt>
                <c:pt idx="2618">
                  <c:v>2.173</c:v>
                </c:pt>
                <c:pt idx="2619">
                  <c:v>2.1739999999999999</c:v>
                </c:pt>
                <c:pt idx="2620">
                  <c:v>2.1739999999999999</c:v>
                </c:pt>
                <c:pt idx="2621">
                  <c:v>2.1749999999999998</c:v>
                </c:pt>
                <c:pt idx="2622">
                  <c:v>2.1760000000000002</c:v>
                </c:pt>
                <c:pt idx="2623">
                  <c:v>2.177</c:v>
                </c:pt>
                <c:pt idx="2624">
                  <c:v>2.1779999999999999</c:v>
                </c:pt>
                <c:pt idx="2625">
                  <c:v>2.1789999999999998</c:v>
                </c:pt>
                <c:pt idx="2626">
                  <c:v>2.1789999999999998</c:v>
                </c:pt>
                <c:pt idx="2627">
                  <c:v>2.1800000000000002</c:v>
                </c:pt>
                <c:pt idx="2628">
                  <c:v>2.181</c:v>
                </c:pt>
                <c:pt idx="2629">
                  <c:v>2.1819999999999999</c:v>
                </c:pt>
                <c:pt idx="2630">
                  <c:v>2.1829999999999998</c:v>
                </c:pt>
                <c:pt idx="2631">
                  <c:v>2.1840000000000002</c:v>
                </c:pt>
                <c:pt idx="2632">
                  <c:v>2.1840000000000002</c:v>
                </c:pt>
                <c:pt idx="2633">
                  <c:v>2.1850000000000001</c:v>
                </c:pt>
                <c:pt idx="2634">
                  <c:v>2.1859999999999999</c:v>
                </c:pt>
                <c:pt idx="2635">
                  <c:v>2.1869999999999998</c:v>
                </c:pt>
                <c:pt idx="2636">
                  <c:v>2.1880000000000002</c:v>
                </c:pt>
                <c:pt idx="2637">
                  <c:v>2.1880000000000002</c:v>
                </c:pt>
                <c:pt idx="2638">
                  <c:v>2.1890000000000001</c:v>
                </c:pt>
                <c:pt idx="2639">
                  <c:v>2.19</c:v>
                </c:pt>
                <c:pt idx="2640">
                  <c:v>2.1909999999999998</c:v>
                </c:pt>
                <c:pt idx="2641">
                  <c:v>2.1920000000000002</c:v>
                </c:pt>
                <c:pt idx="2642">
                  <c:v>2.1930000000000001</c:v>
                </c:pt>
                <c:pt idx="2643">
                  <c:v>2.1930000000000001</c:v>
                </c:pt>
                <c:pt idx="2644">
                  <c:v>2.194</c:v>
                </c:pt>
                <c:pt idx="2645">
                  <c:v>2.1949999999999998</c:v>
                </c:pt>
                <c:pt idx="2646">
                  <c:v>2.1960000000000002</c:v>
                </c:pt>
                <c:pt idx="2647">
                  <c:v>2.1970000000000001</c:v>
                </c:pt>
                <c:pt idx="2648">
                  <c:v>2.198</c:v>
                </c:pt>
                <c:pt idx="2649">
                  <c:v>2.198</c:v>
                </c:pt>
                <c:pt idx="2650">
                  <c:v>2.1989999999999998</c:v>
                </c:pt>
                <c:pt idx="2651">
                  <c:v>2.2000000000000002</c:v>
                </c:pt>
                <c:pt idx="2652">
                  <c:v>2.2010000000000001</c:v>
                </c:pt>
                <c:pt idx="2653">
                  <c:v>2.202</c:v>
                </c:pt>
                <c:pt idx="2654">
                  <c:v>2.2029999999999998</c:v>
                </c:pt>
                <c:pt idx="2655">
                  <c:v>2.2029999999999998</c:v>
                </c:pt>
                <c:pt idx="2656">
                  <c:v>2.2040000000000002</c:v>
                </c:pt>
                <c:pt idx="2657">
                  <c:v>2.2050000000000001</c:v>
                </c:pt>
                <c:pt idx="2658">
                  <c:v>2.206</c:v>
                </c:pt>
                <c:pt idx="2659">
                  <c:v>2.2069999999999999</c:v>
                </c:pt>
                <c:pt idx="2660">
                  <c:v>2.2080000000000002</c:v>
                </c:pt>
                <c:pt idx="2661">
                  <c:v>2.2080000000000002</c:v>
                </c:pt>
                <c:pt idx="2662">
                  <c:v>2.2090000000000001</c:v>
                </c:pt>
                <c:pt idx="2663">
                  <c:v>2.21</c:v>
                </c:pt>
                <c:pt idx="2664">
                  <c:v>2.2109999999999999</c:v>
                </c:pt>
                <c:pt idx="2665">
                  <c:v>2.2120000000000002</c:v>
                </c:pt>
                <c:pt idx="2666">
                  <c:v>2.2130000000000001</c:v>
                </c:pt>
                <c:pt idx="2667">
                  <c:v>2.2130000000000001</c:v>
                </c:pt>
                <c:pt idx="2668">
                  <c:v>2.214</c:v>
                </c:pt>
                <c:pt idx="2669">
                  <c:v>2.2149999999999999</c:v>
                </c:pt>
                <c:pt idx="2670">
                  <c:v>2.2160000000000002</c:v>
                </c:pt>
                <c:pt idx="2671">
                  <c:v>2.2170000000000001</c:v>
                </c:pt>
                <c:pt idx="2672">
                  <c:v>2.218</c:v>
                </c:pt>
                <c:pt idx="2673">
                  <c:v>2.218</c:v>
                </c:pt>
                <c:pt idx="2674">
                  <c:v>2.2189999999999999</c:v>
                </c:pt>
                <c:pt idx="2675">
                  <c:v>2.2200000000000002</c:v>
                </c:pt>
                <c:pt idx="2676">
                  <c:v>2.2210000000000001</c:v>
                </c:pt>
                <c:pt idx="2677">
                  <c:v>2.222</c:v>
                </c:pt>
                <c:pt idx="2678">
                  <c:v>2.2229999999999999</c:v>
                </c:pt>
                <c:pt idx="2679">
                  <c:v>2.2229999999999999</c:v>
                </c:pt>
                <c:pt idx="2680">
                  <c:v>2.2240000000000002</c:v>
                </c:pt>
                <c:pt idx="2681">
                  <c:v>2.2250000000000001</c:v>
                </c:pt>
                <c:pt idx="2682">
                  <c:v>2.226</c:v>
                </c:pt>
                <c:pt idx="2683">
                  <c:v>2.2269999999999999</c:v>
                </c:pt>
                <c:pt idx="2684">
                  <c:v>2.2269999999999999</c:v>
                </c:pt>
                <c:pt idx="2685">
                  <c:v>2.2280000000000002</c:v>
                </c:pt>
                <c:pt idx="2686">
                  <c:v>2.2290000000000001</c:v>
                </c:pt>
                <c:pt idx="2687">
                  <c:v>2.23</c:v>
                </c:pt>
                <c:pt idx="2688">
                  <c:v>2.2309999999999999</c:v>
                </c:pt>
                <c:pt idx="2689">
                  <c:v>2.2320000000000002</c:v>
                </c:pt>
                <c:pt idx="2690">
                  <c:v>2.2320000000000002</c:v>
                </c:pt>
                <c:pt idx="2691">
                  <c:v>2.2330000000000001</c:v>
                </c:pt>
                <c:pt idx="2692">
                  <c:v>2.234</c:v>
                </c:pt>
                <c:pt idx="2693">
                  <c:v>2.2349999999999999</c:v>
                </c:pt>
                <c:pt idx="2694">
                  <c:v>2.2360000000000002</c:v>
                </c:pt>
                <c:pt idx="2695">
                  <c:v>2.2370000000000001</c:v>
                </c:pt>
                <c:pt idx="2696">
                  <c:v>2.2370000000000001</c:v>
                </c:pt>
                <c:pt idx="2697">
                  <c:v>2.238</c:v>
                </c:pt>
                <c:pt idx="2698">
                  <c:v>2.2389999999999999</c:v>
                </c:pt>
                <c:pt idx="2699">
                  <c:v>2.2400000000000002</c:v>
                </c:pt>
                <c:pt idx="2700">
                  <c:v>2.2410000000000001</c:v>
                </c:pt>
                <c:pt idx="2701">
                  <c:v>2.242</c:v>
                </c:pt>
                <c:pt idx="2702">
                  <c:v>2.242</c:v>
                </c:pt>
                <c:pt idx="2703">
                  <c:v>2.2429999999999999</c:v>
                </c:pt>
                <c:pt idx="2704">
                  <c:v>2.2440000000000002</c:v>
                </c:pt>
                <c:pt idx="2705">
                  <c:v>2.2450000000000001</c:v>
                </c:pt>
                <c:pt idx="2706">
                  <c:v>2.246</c:v>
                </c:pt>
                <c:pt idx="2707">
                  <c:v>2.2469999999999999</c:v>
                </c:pt>
                <c:pt idx="2708">
                  <c:v>2.2469999999999999</c:v>
                </c:pt>
                <c:pt idx="2709">
                  <c:v>2.2480000000000002</c:v>
                </c:pt>
                <c:pt idx="2710">
                  <c:v>2.2490000000000001</c:v>
                </c:pt>
                <c:pt idx="2711">
                  <c:v>2.25</c:v>
                </c:pt>
                <c:pt idx="2712">
                  <c:v>2.2509999999999999</c:v>
                </c:pt>
                <c:pt idx="2713">
                  <c:v>2.2519999999999998</c:v>
                </c:pt>
                <c:pt idx="2714">
                  <c:v>2.2519999999999998</c:v>
                </c:pt>
                <c:pt idx="2715">
                  <c:v>2.2530000000000001</c:v>
                </c:pt>
                <c:pt idx="2716">
                  <c:v>2.254</c:v>
                </c:pt>
                <c:pt idx="2717">
                  <c:v>2.2549999999999999</c:v>
                </c:pt>
                <c:pt idx="2718">
                  <c:v>2.2559999999999998</c:v>
                </c:pt>
                <c:pt idx="2719">
                  <c:v>2.2570000000000001</c:v>
                </c:pt>
                <c:pt idx="2720">
                  <c:v>2.2570000000000001</c:v>
                </c:pt>
                <c:pt idx="2721">
                  <c:v>2.258</c:v>
                </c:pt>
                <c:pt idx="2722">
                  <c:v>2.2589999999999999</c:v>
                </c:pt>
                <c:pt idx="2723">
                  <c:v>2.2599999999999998</c:v>
                </c:pt>
                <c:pt idx="2724">
                  <c:v>2.2610000000000001</c:v>
                </c:pt>
                <c:pt idx="2725">
                  <c:v>2.262</c:v>
                </c:pt>
                <c:pt idx="2726">
                  <c:v>2.262</c:v>
                </c:pt>
                <c:pt idx="2727">
                  <c:v>2.2629999999999999</c:v>
                </c:pt>
                <c:pt idx="2728">
                  <c:v>2.2639999999999998</c:v>
                </c:pt>
                <c:pt idx="2729">
                  <c:v>2.2650000000000001</c:v>
                </c:pt>
                <c:pt idx="2730">
                  <c:v>2.266</c:v>
                </c:pt>
                <c:pt idx="2731">
                  <c:v>2.266</c:v>
                </c:pt>
                <c:pt idx="2732">
                  <c:v>2.2669999999999999</c:v>
                </c:pt>
                <c:pt idx="2733">
                  <c:v>2.2679999999999998</c:v>
                </c:pt>
                <c:pt idx="2734">
                  <c:v>2.2690000000000001</c:v>
                </c:pt>
                <c:pt idx="2735">
                  <c:v>2.27</c:v>
                </c:pt>
                <c:pt idx="2736">
                  <c:v>2.2709999999999999</c:v>
                </c:pt>
                <c:pt idx="2737">
                  <c:v>2.2709999999999999</c:v>
                </c:pt>
                <c:pt idx="2738">
                  <c:v>2.2719999999999998</c:v>
                </c:pt>
                <c:pt idx="2739">
                  <c:v>2.2730000000000001</c:v>
                </c:pt>
                <c:pt idx="2740">
                  <c:v>2.274</c:v>
                </c:pt>
                <c:pt idx="2741">
                  <c:v>2.2749999999999999</c:v>
                </c:pt>
                <c:pt idx="2742">
                  <c:v>2.2759999999999998</c:v>
                </c:pt>
                <c:pt idx="2743">
                  <c:v>2.2759999999999998</c:v>
                </c:pt>
                <c:pt idx="2744">
                  <c:v>2.2770000000000001</c:v>
                </c:pt>
                <c:pt idx="2745">
                  <c:v>2.278</c:v>
                </c:pt>
                <c:pt idx="2746">
                  <c:v>2.2789999999999999</c:v>
                </c:pt>
                <c:pt idx="2747">
                  <c:v>2.2799999999999998</c:v>
                </c:pt>
                <c:pt idx="2748">
                  <c:v>2.2810000000000001</c:v>
                </c:pt>
                <c:pt idx="2749">
                  <c:v>2.2810000000000001</c:v>
                </c:pt>
                <c:pt idx="2750">
                  <c:v>2.282</c:v>
                </c:pt>
                <c:pt idx="2751">
                  <c:v>2.2829999999999999</c:v>
                </c:pt>
                <c:pt idx="2752">
                  <c:v>2.2839999999999998</c:v>
                </c:pt>
                <c:pt idx="2753">
                  <c:v>2.2850000000000001</c:v>
                </c:pt>
                <c:pt idx="2754">
                  <c:v>2.286</c:v>
                </c:pt>
                <c:pt idx="2755">
                  <c:v>2.286</c:v>
                </c:pt>
                <c:pt idx="2756">
                  <c:v>2.2869999999999999</c:v>
                </c:pt>
                <c:pt idx="2757">
                  <c:v>2.2879999999999998</c:v>
                </c:pt>
                <c:pt idx="2758">
                  <c:v>2.2890000000000001</c:v>
                </c:pt>
                <c:pt idx="2759">
                  <c:v>2.29</c:v>
                </c:pt>
                <c:pt idx="2760">
                  <c:v>2.2909999999999999</c:v>
                </c:pt>
                <c:pt idx="2761">
                  <c:v>2.2909999999999999</c:v>
                </c:pt>
                <c:pt idx="2762">
                  <c:v>2.2919999999999998</c:v>
                </c:pt>
                <c:pt idx="2763">
                  <c:v>2.2930000000000001</c:v>
                </c:pt>
                <c:pt idx="2764">
                  <c:v>2.294</c:v>
                </c:pt>
                <c:pt idx="2765">
                  <c:v>2.2949999999999999</c:v>
                </c:pt>
                <c:pt idx="2766">
                  <c:v>2.2959999999999998</c:v>
                </c:pt>
                <c:pt idx="2767">
                  <c:v>2.2959999999999998</c:v>
                </c:pt>
                <c:pt idx="2768">
                  <c:v>2.2970000000000002</c:v>
                </c:pt>
                <c:pt idx="2769">
                  <c:v>2.298</c:v>
                </c:pt>
                <c:pt idx="2770">
                  <c:v>2.2989999999999999</c:v>
                </c:pt>
                <c:pt idx="2771">
                  <c:v>2.2999999999999998</c:v>
                </c:pt>
                <c:pt idx="2772">
                  <c:v>2.2999999999999998</c:v>
                </c:pt>
                <c:pt idx="2773">
                  <c:v>2.3010000000000002</c:v>
                </c:pt>
                <c:pt idx="2774">
                  <c:v>2.302</c:v>
                </c:pt>
                <c:pt idx="2775">
                  <c:v>2.3029999999999999</c:v>
                </c:pt>
                <c:pt idx="2776">
                  <c:v>2.3039999999999998</c:v>
                </c:pt>
                <c:pt idx="2777">
                  <c:v>2.3050000000000002</c:v>
                </c:pt>
                <c:pt idx="2778">
                  <c:v>2.3050000000000002</c:v>
                </c:pt>
                <c:pt idx="2779">
                  <c:v>2.306</c:v>
                </c:pt>
                <c:pt idx="2780">
                  <c:v>2.3069999999999999</c:v>
                </c:pt>
                <c:pt idx="2781">
                  <c:v>2.3079999999999998</c:v>
                </c:pt>
                <c:pt idx="2782">
                  <c:v>2.3090000000000002</c:v>
                </c:pt>
                <c:pt idx="2783">
                  <c:v>2.31</c:v>
                </c:pt>
                <c:pt idx="2784">
                  <c:v>2.31</c:v>
                </c:pt>
                <c:pt idx="2785">
                  <c:v>2.3109999999999999</c:v>
                </c:pt>
                <c:pt idx="2786">
                  <c:v>2.3119999999999998</c:v>
                </c:pt>
                <c:pt idx="2787">
                  <c:v>2.3130000000000002</c:v>
                </c:pt>
                <c:pt idx="2788">
                  <c:v>2.3140000000000001</c:v>
                </c:pt>
                <c:pt idx="2789">
                  <c:v>2.3149999999999999</c:v>
                </c:pt>
                <c:pt idx="2790">
                  <c:v>2.3149999999999999</c:v>
                </c:pt>
                <c:pt idx="2791">
                  <c:v>2.3159999999999998</c:v>
                </c:pt>
                <c:pt idx="2792">
                  <c:v>2.3170000000000002</c:v>
                </c:pt>
                <c:pt idx="2793">
                  <c:v>2.3180000000000001</c:v>
                </c:pt>
                <c:pt idx="2794">
                  <c:v>2.319</c:v>
                </c:pt>
                <c:pt idx="2795">
                  <c:v>2.3199999999999998</c:v>
                </c:pt>
                <c:pt idx="2796">
                  <c:v>2.3199999999999998</c:v>
                </c:pt>
                <c:pt idx="2797">
                  <c:v>2.3210000000000002</c:v>
                </c:pt>
                <c:pt idx="2798">
                  <c:v>2.3220000000000001</c:v>
                </c:pt>
                <c:pt idx="2799">
                  <c:v>2.323</c:v>
                </c:pt>
                <c:pt idx="2800">
                  <c:v>2.3239999999999998</c:v>
                </c:pt>
                <c:pt idx="2801">
                  <c:v>2.3250000000000002</c:v>
                </c:pt>
                <c:pt idx="2802">
                  <c:v>2.3250000000000002</c:v>
                </c:pt>
                <c:pt idx="2803">
                  <c:v>2.3260000000000001</c:v>
                </c:pt>
                <c:pt idx="2804">
                  <c:v>2.327</c:v>
                </c:pt>
                <c:pt idx="2805">
                  <c:v>2.3279999999999998</c:v>
                </c:pt>
                <c:pt idx="2806">
                  <c:v>2.3290000000000002</c:v>
                </c:pt>
                <c:pt idx="2807">
                  <c:v>2.33</c:v>
                </c:pt>
                <c:pt idx="2808">
                  <c:v>2.33</c:v>
                </c:pt>
                <c:pt idx="2809">
                  <c:v>2.331</c:v>
                </c:pt>
                <c:pt idx="2810">
                  <c:v>2.3319999999999999</c:v>
                </c:pt>
                <c:pt idx="2811">
                  <c:v>2.3330000000000002</c:v>
                </c:pt>
                <c:pt idx="2812">
                  <c:v>2.3340000000000001</c:v>
                </c:pt>
                <c:pt idx="2813">
                  <c:v>2.335</c:v>
                </c:pt>
                <c:pt idx="2814">
                  <c:v>2.335</c:v>
                </c:pt>
                <c:pt idx="2815">
                  <c:v>2.3359999999999999</c:v>
                </c:pt>
                <c:pt idx="2816">
                  <c:v>2.3370000000000002</c:v>
                </c:pt>
                <c:pt idx="2817">
                  <c:v>2.3380000000000001</c:v>
                </c:pt>
                <c:pt idx="2818">
                  <c:v>2.339</c:v>
                </c:pt>
                <c:pt idx="2819">
                  <c:v>2.339</c:v>
                </c:pt>
                <c:pt idx="2820">
                  <c:v>2.34</c:v>
                </c:pt>
                <c:pt idx="2821">
                  <c:v>2.3410000000000002</c:v>
                </c:pt>
                <c:pt idx="2822">
                  <c:v>2.3420000000000001</c:v>
                </c:pt>
                <c:pt idx="2823">
                  <c:v>2.343</c:v>
                </c:pt>
                <c:pt idx="2824">
                  <c:v>2.3439999999999999</c:v>
                </c:pt>
                <c:pt idx="2825">
                  <c:v>2.3439999999999999</c:v>
                </c:pt>
                <c:pt idx="2826">
                  <c:v>2.3450000000000002</c:v>
                </c:pt>
                <c:pt idx="2827">
                  <c:v>2.3460000000000001</c:v>
                </c:pt>
                <c:pt idx="2828">
                  <c:v>2.347</c:v>
                </c:pt>
                <c:pt idx="2829">
                  <c:v>2.3479999999999999</c:v>
                </c:pt>
                <c:pt idx="2830">
                  <c:v>2.3490000000000002</c:v>
                </c:pt>
                <c:pt idx="2831">
                  <c:v>2.3490000000000002</c:v>
                </c:pt>
                <c:pt idx="2832">
                  <c:v>2.35</c:v>
                </c:pt>
                <c:pt idx="2833">
                  <c:v>2.351</c:v>
                </c:pt>
                <c:pt idx="2834">
                  <c:v>2.3519999999999999</c:v>
                </c:pt>
                <c:pt idx="2835">
                  <c:v>2.3530000000000002</c:v>
                </c:pt>
                <c:pt idx="2836">
                  <c:v>2.3540000000000001</c:v>
                </c:pt>
                <c:pt idx="2837">
                  <c:v>2.3540000000000001</c:v>
                </c:pt>
                <c:pt idx="2838">
                  <c:v>2.355</c:v>
                </c:pt>
                <c:pt idx="2839">
                  <c:v>2.3559999999999999</c:v>
                </c:pt>
                <c:pt idx="2840">
                  <c:v>2.3570000000000002</c:v>
                </c:pt>
                <c:pt idx="2841">
                  <c:v>2.3580000000000001</c:v>
                </c:pt>
                <c:pt idx="2842">
                  <c:v>2.359</c:v>
                </c:pt>
                <c:pt idx="2843">
                  <c:v>2.359</c:v>
                </c:pt>
                <c:pt idx="2844">
                  <c:v>2.36</c:v>
                </c:pt>
                <c:pt idx="2845">
                  <c:v>2.3610000000000002</c:v>
                </c:pt>
                <c:pt idx="2846">
                  <c:v>2.3620000000000001</c:v>
                </c:pt>
                <c:pt idx="2847">
                  <c:v>2.363</c:v>
                </c:pt>
                <c:pt idx="2848">
                  <c:v>2.3639999999999999</c:v>
                </c:pt>
                <c:pt idx="2849">
                  <c:v>2.3639999999999999</c:v>
                </c:pt>
                <c:pt idx="2850">
                  <c:v>2.3650000000000002</c:v>
                </c:pt>
                <c:pt idx="2851">
                  <c:v>2.3660000000000001</c:v>
                </c:pt>
                <c:pt idx="2852">
                  <c:v>2.367</c:v>
                </c:pt>
                <c:pt idx="2853">
                  <c:v>2.3679999999999999</c:v>
                </c:pt>
                <c:pt idx="2854">
                  <c:v>2.3690000000000002</c:v>
                </c:pt>
                <c:pt idx="2855">
                  <c:v>2.3690000000000002</c:v>
                </c:pt>
                <c:pt idx="2856">
                  <c:v>2.37</c:v>
                </c:pt>
                <c:pt idx="2857">
                  <c:v>2.371</c:v>
                </c:pt>
                <c:pt idx="2858">
                  <c:v>2.3719999999999999</c:v>
                </c:pt>
                <c:pt idx="2859">
                  <c:v>2.3730000000000002</c:v>
                </c:pt>
                <c:pt idx="2860">
                  <c:v>2.3740000000000001</c:v>
                </c:pt>
                <c:pt idx="2861">
                  <c:v>2.3740000000000001</c:v>
                </c:pt>
                <c:pt idx="2862">
                  <c:v>2.375</c:v>
                </c:pt>
                <c:pt idx="2863">
                  <c:v>2.3759999999999999</c:v>
                </c:pt>
                <c:pt idx="2864">
                  <c:v>2.3769999999999998</c:v>
                </c:pt>
                <c:pt idx="2865">
                  <c:v>2.3780000000000001</c:v>
                </c:pt>
                <c:pt idx="2866">
                  <c:v>2.3780000000000001</c:v>
                </c:pt>
                <c:pt idx="2867">
                  <c:v>2.379</c:v>
                </c:pt>
                <c:pt idx="2868">
                  <c:v>2.38</c:v>
                </c:pt>
                <c:pt idx="2869">
                  <c:v>2.3809999999999998</c:v>
                </c:pt>
                <c:pt idx="2870">
                  <c:v>2.3820000000000001</c:v>
                </c:pt>
                <c:pt idx="2871">
                  <c:v>2.383</c:v>
                </c:pt>
                <c:pt idx="2872">
                  <c:v>2.383</c:v>
                </c:pt>
                <c:pt idx="2873">
                  <c:v>2.3839999999999999</c:v>
                </c:pt>
                <c:pt idx="2874">
                  <c:v>2.3849999999999998</c:v>
                </c:pt>
                <c:pt idx="2875">
                  <c:v>2.3860000000000001</c:v>
                </c:pt>
                <c:pt idx="2876">
                  <c:v>2.387</c:v>
                </c:pt>
                <c:pt idx="2877">
                  <c:v>2.3879999999999999</c:v>
                </c:pt>
                <c:pt idx="2878">
                  <c:v>2.3879999999999999</c:v>
                </c:pt>
                <c:pt idx="2879">
                  <c:v>2.3889999999999998</c:v>
                </c:pt>
                <c:pt idx="2880">
                  <c:v>2.39</c:v>
                </c:pt>
                <c:pt idx="2881">
                  <c:v>2.391</c:v>
                </c:pt>
                <c:pt idx="2882">
                  <c:v>2.3919999999999999</c:v>
                </c:pt>
                <c:pt idx="2883">
                  <c:v>2.3929999999999998</c:v>
                </c:pt>
                <c:pt idx="2884">
                  <c:v>2.3929999999999998</c:v>
                </c:pt>
                <c:pt idx="2885">
                  <c:v>2.3940000000000001</c:v>
                </c:pt>
                <c:pt idx="2886">
                  <c:v>2.395</c:v>
                </c:pt>
                <c:pt idx="2887">
                  <c:v>2.3959999999999999</c:v>
                </c:pt>
                <c:pt idx="2888">
                  <c:v>2.3969999999999998</c:v>
                </c:pt>
                <c:pt idx="2889">
                  <c:v>2.3980000000000001</c:v>
                </c:pt>
                <c:pt idx="2890">
                  <c:v>2.3980000000000001</c:v>
                </c:pt>
                <c:pt idx="2891">
                  <c:v>2.399</c:v>
                </c:pt>
                <c:pt idx="2892">
                  <c:v>2.4</c:v>
                </c:pt>
                <c:pt idx="2893">
                  <c:v>2.4009999999999998</c:v>
                </c:pt>
                <c:pt idx="2894">
                  <c:v>2.4020000000000001</c:v>
                </c:pt>
                <c:pt idx="2895">
                  <c:v>2.403</c:v>
                </c:pt>
                <c:pt idx="2896">
                  <c:v>2.403</c:v>
                </c:pt>
                <c:pt idx="2897">
                  <c:v>2.4039999999999999</c:v>
                </c:pt>
                <c:pt idx="2898">
                  <c:v>2.4049999999999998</c:v>
                </c:pt>
                <c:pt idx="2899">
                  <c:v>2.4060000000000001</c:v>
                </c:pt>
                <c:pt idx="2900">
                  <c:v>2.407</c:v>
                </c:pt>
                <c:pt idx="2901">
                  <c:v>2.4079999999999999</c:v>
                </c:pt>
                <c:pt idx="2902">
                  <c:v>2.4079999999999999</c:v>
                </c:pt>
                <c:pt idx="2903">
                  <c:v>2.4089999999999998</c:v>
                </c:pt>
                <c:pt idx="2904">
                  <c:v>2.41</c:v>
                </c:pt>
                <c:pt idx="2905">
                  <c:v>2.411</c:v>
                </c:pt>
                <c:pt idx="2906">
                  <c:v>2.4119999999999999</c:v>
                </c:pt>
                <c:pt idx="2907">
                  <c:v>2.4129999999999998</c:v>
                </c:pt>
                <c:pt idx="2908">
                  <c:v>2.4129999999999998</c:v>
                </c:pt>
                <c:pt idx="2909">
                  <c:v>2.4140000000000001</c:v>
                </c:pt>
                <c:pt idx="2910">
                  <c:v>2.415</c:v>
                </c:pt>
                <c:pt idx="2911">
                  <c:v>2.4159999999999999</c:v>
                </c:pt>
                <c:pt idx="2912">
                  <c:v>2.4169999999999998</c:v>
                </c:pt>
                <c:pt idx="2913">
                  <c:v>2.4169999999999998</c:v>
                </c:pt>
                <c:pt idx="2914">
                  <c:v>2.4180000000000001</c:v>
                </c:pt>
                <c:pt idx="2915">
                  <c:v>2.419</c:v>
                </c:pt>
                <c:pt idx="2916">
                  <c:v>2.42</c:v>
                </c:pt>
                <c:pt idx="2917">
                  <c:v>2.4209999999999998</c:v>
                </c:pt>
                <c:pt idx="2918">
                  <c:v>2.4220000000000002</c:v>
                </c:pt>
                <c:pt idx="2919">
                  <c:v>2.4220000000000002</c:v>
                </c:pt>
                <c:pt idx="2920">
                  <c:v>2.423</c:v>
                </c:pt>
                <c:pt idx="2921">
                  <c:v>2.4239999999999999</c:v>
                </c:pt>
                <c:pt idx="2922">
                  <c:v>2.4249999999999998</c:v>
                </c:pt>
                <c:pt idx="2923">
                  <c:v>2.4260000000000002</c:v>
                </c:pt>
                <c:pt idx="2924">
                  <c:v>2.427</c:v>
                </c:pt>
                <c:pt idx="2925">
                  <c:v>2.427</c:v>
                </c:pt>
                <c:pt idx="2926">
                  <c:v>2.4279999999999999</c:v>
                </c:pt>
                <c:pt idx="2927">
                  <c:v>2.4289999999999998</c:v>
                </c:pt>
                <c:pt idx="2928">
                  <c:v>2.4300000000000002</c:v>
                </c:pt>
                <c:pt idx="2929">
                  <c:v>2.431</c:v>
                </c:pt>
                <c:pt idx="2930">
                  <c:v>2.4319999999999999</c:v>
                </c:pt>
                <c:pt idx="2931">
                  <c:v>2.4319999999999999</c:v>
                </c:pt>
                <c:pt idx="2932">
                  <c:v>2.4329999999999998</c:v>
                </c:pt>
                <c:pt idx="2933">
                  <c:v>2.4340000000000002</c:v>
                </c:pt>
                <c:pt idx="2934">
                  <c:v>2.4350000000000001</c:v>
                </c:pt>
                <c:pt idx="2935">
                  <c:v>2.4359999999999999</c:v>
                </c:pt>
                <c:pt idx="2936">
                  <c:v>2.4369999999999998</c:v>
                </c:pt>
                <c:pt idx="2937">
                  <c:v>2.4369999999999998</c:v>
                </c:pt>
                <c:pt idx="2938">
                  <c:v>2.4380000000000002</c:v>
                </c:pt>
                <c:pt idx="2939">
                  <c:v>2.4390000000000001</c:v>
                </c:pt>
                <c:pt idx="2940">
                  <c:v>2.44</c:v>
                </c:pt>
                <c:pt idx="2941">
                  <c:v>2.4409999999999998</c:v>
                </c:pt>
                <c:pt idx="2942">
                  <c:v>2.4420000000000002</c:v>
                </c:pt>
                <c:pt idx="2943">
                  <c:v>2.4420000000000002</c:v>
                </c:pt>
                <c:pt idx="2944">
                  <c:v>2.4430000000000001</c:v>
                </c:pt>
                <c:pt idx="2945">
                  <c:v>2.444</c:v>
                </c:pt>
                <c:pt idx="2946">
                  <c:v>2.4449999999999998</c:v>
                </c:pt>
                <c:pt idx="2947">
                  <c:v>2.4460000000000002</c:v>
                </c:pt>
                <c:pt idx="2948">
                  <c:v>2.4470000000000001</c:v>
                </c:pt>
                <c:pt idx="2949">
                  <c:v>2.4470000000000001</c:v>
                </c:pt>
                <c:pt idx="2950">
                  <c:v>2.448</c:v>
                </c:pt>
                <c:pt idx="2951">
                  <c:v>2.4489999999999998</c:v>
                </c:pt>
                <c:pt idx="2952">
                  <c:v>2.4500000000000002</c:v>
                </c:pt>
                <c:pt idx="2953">
                  <c:v>2.4510000000000001</c:v>
                </c:pt>
                <c:pt idx="2954">
                  <c:v>2.452</c:v>
                </c:pt>
                <c:pt idx="2955">
                  <c:v>2.452</c:v>
                </c:pt>
                <c:pt idx="2956">
                  <c:v>2.4529999999999998</c:v>
                </c:pt>
                <c:pt idx="2957">
                  <c:v>2.4540000000000002</c:v>
                </c:pt>
                <c:pt idx="2958">
                  <c:v>2.4550000000000001</c:v>
                </c:pt>
                <c:pt idx="2959">
                  <c:v>2.456</c:v>
                </c:pt>
                <c:pt idx="2960">
                  <c:v>2.456</c:v>
                </c:pt>
                <c:pt idx="2961">
                  <c:v>2.4569999999999999</c:v>
                </c:pt>
                <c:pt idx="2962">
                  <c:v>2.4580000000000002</c:v>
                </c:pt>
                <c:pt idx="2963">
                  <c:v>2.4590000000000001</c:v>
                </c:pt>
                <c:pt idx="2964">
                  <c:v>2.46</c:v>
                </c:pt>
                <c:pt idx="2965">
                  <c:v>2.4609999999999999</c:v>
                </c:pt>
                <c:pt idx="2966">
                  <c:v>2.4609999999999999</c:v>
                </c:pt>
                <c:pt idx="2967">
                  <c:v>2.4620000000000002</c:v>
                </c:pt>
                <c:pt idx="2968">
                  <c:v>2.4630000000000001</c:v>
                </c:pt>
                <c:pt idx="2969">
                  <c:v>2.464</c:v>
                </c:pt>
                <c:pt idx="2970">
                  <c:v>2.4649999999999999</c:v>
                </c:pt>
                <c:pt idx="2971">
                  <c:v>2.4660000000000002</c:v>
                </c:pt>
                <c:pt idx="2972">
                  <c:v>2.4660000000000002</c:v>
                </c:pt>
                <c:pt idx="2973">
                  <c:v>2.4670000000000001</c:v>
                </c:pt>
                <c:pt idx="2974">
                  <c:v>2.468</c:v>
                </c:pt>
                <c:pt idx="2975">
                  <c:v>2.4689999999999999</c:v>
                </c:pt>
                <c:pt idx="2976">
                  <c:v>2.4700000000000002</c:v>
                </c:pt>
                <c:pt idx="2977">
                  <c:v>2.4710000000000001</c:v>
                </c:pt>
                <c:pt idx="2978">
                  <c:v>2.4710000000000001</c:v>
                </c:pt>
                <c:pt idx="2979">
                  <c:v>2.472</c:v>
                </c:pt>
                <c:pt idx="2980">
                  <c:v>2.4729999999999999</c:v>
                </c:pt>
                <c:pt idx="2981">
                  <c:v>2.4740000000000002</c:v>
                </c:pt>
                <c:pt idx="2982">
                  <c:v>2.4750000000000001</c:v>
                </c:pt>
                <c:pt idx="2983">
                  <c:v>2.476</c:v>
                </c:pt>
                <c:pt idx="2984">
                  <c:v>2.476</c:v>
                </c:pt>
                <c:pt idx="2985">
                  <c:v>2.4769999999999999</c:v>
                </c:pt>
                <c:pt idx="2986">
                  <c:v>2.4780000000000002</c:v>
                </c:pt>
                <c:pt idx="2987">
                  <c:v>2.4790000000000001</c:v>
                </c:pt>
                <c:pt idx="2988">
                  <c:v>2.48</c:v>
                </c:pt>
                <c:pt idx="2989">
                  <c:v>2.4809999999999999</c:v>
                </c:pt>
                <c:pt idx="2990">
                  <c:v>2.4809999999999999</c:v>
                </c:pt>
                <c:pt idx="2991">
                  <c:v>2.4820000000000002</c:v>
                </c:pt>
                <c:pt idx="2992">
                  <c:v>2.4830000000000001</c:v>
                </c:pt>
                <c:pt idx="2993">
                  <c:v>2.484</c:v>
                </c:pt>
                <c:pt idx="2994">
                  <c:v>2.4849999999999999</c:v>
                </c:pt>
                <c:pt idx="2995">
                  <c:v>2.4860000000000002</c:v>
                </c:pt>
                <c:pt idx="2996">
                  <c:v>2.4860000000000002</c:v>
                </c:pt>
                <c:pt idx="2997">
                  <c:v>2.4870000000000001</c:v>
                </c:pt>
                <c:pt idx="2998">
                  <c:v>2.488</c:v>
                </c:pt>
                <c:pt idx="2999">
                  <c:v>2.4889999999999999</c:v>
                </c:pt>
                <c:pt idx="3000">
                  <c:v>2.4900000000000002</c:v>
                </c:pt>
                <c:pt idx="3001">
                  <c:v>2.4900000000000002</c:v>
                </c:pt>
                <c:pt idx="3002">
                  <c:v>2.4910000000000001</c:v>
                </c:pt>
                <c:pt idx="3003">
                  <c:v>2.492</c:v>
                </c:pt>
                <c:pt idx="3004">
                  <c:v>2.4929999999999999</c:v>
                </c:pt>
                <c:pt idx="3005">
                  <c:v>2.4940000000000002</c:v>
                </c:pt>
                <c:pt idx="3006">
                  <c:v>2.4950000000000001</c:v>
                </c:pt>
                <c:pt idx="3007">
                  <c:v>2.4950000000000001</c:v>
                </c:pt>
                <c:pt idx="3008">
                  <c:v>2.496</c:v>
                </c:pt>
                <c:pt idx="3009">
                  <c:v>2.4969999999999999</c:v>
                </c:pt>
                <c:pt idx="3010">
                  <c:v>2.4980000000000002</c:v>
                </c:pt>
                <c:pt idx="3011">
                  <c:v>2.4990000000000001</c:v>
                </c:pt>
                <c:pt idx="3012">
                  <c:v>2.5</c:v>
                </c:pt>
                <c:pt idx="3013">
                  <c:v>2.5</c:v>
                </c:pt>
                <c:pt idx="3014">
                  <c:v>2.5009999999999999</c:v>
                </c:pt>
                <c:pt idx="3015">
                  <c:v>2.5019999999999998</c:v>
                </c:pt>
                <c:pt idx="3016">
                  <c:v>2.5030000000000001</c:v>
                </c:pt>
                <c:pt idx="3017">
                  <c:v>2.504</c:v>
                </c:pt>
                <c:pt idx="3018">
                  <c:v>2.5049999999999999</c:v>
                </c:pt>
                <c:pt idx="3019">
                  <c:v>2.5049999999999999</c:v>
                </c:pt>
                <c:pt idx="3020">
                  <c:v>2.5059999999999998</c:v>
                </c:pt>
                <c:pt idx="3021">
                  <c:v>2.5070000000000001</c:v>
                </c:pt>
                <c:pt idx="3022">
                  <c:v>2.508</c:v>
                </c:pt>
                <c:pt idx="3023">
                  <c:v>2.5089999999999999</c:v>
                </c:pt>
                <c:pt idx="3024">
                  <c:v>2.5099999999999998</c:v>
                </c:pt>
                <c:pt idx="3025">
                  <c:v>2.5099999999999998</c:v>
                </c:pt>
                <c:pt idx="3026">
                  <c:v>2.5110000000000001</c:v>
                </c:pt>
                <c:pt idx="3027">
                  <c:v>2.512</c:v>
                </c:pt>
                <c:pt idx="3028">
                  <c:v>2.5129999999999999</c:v>
                </c:pt>
                <c:pt idx="3029">
                  <c:v>2.5139999999999998</c:v>
                </c:pt>
                <c:pt idx="3030">
                  <c:v>2.5150000000000001</c:v>
                </c:pt>
                <c:pt idx="3031">
                  <c:v>2.5150000000000001</c:v>
                </c:pt>
                <c:pt idx="3032">
                  <c:v>2.516</c:v>
                </c:pt>
                <c:pt idx="3033">
                  <c:v>2.5169999999999999</c:v>
                </c:pt>
                <c:pt idx="3034">
                  <c:v>2.5179999999999998</c:v>
                </c:pt>
                <c:pt idx="3035">
                  <c:v>2.5190000000000001</c:v>
                </c:pt>
                <c:pt idx="3036">
                  <c:v>2.52</c:v>
                </c:pt>
                <c:pt idx="3037">
                  <c:v>2.52</c:v>
                </c:pt>
                <c:pt idx="3038">
                  <c:v>2.5209999999999999</c:v>
                </c:pt>
                <c:pt idx="3039">
                  <c:v>2.5219999999999998</c:v>
                </c:pt>
                <c:pt idx="3040">
                  <c:v>2.5230000000000001</c:v>
                </c:pt>
                <c:pt idx="3041">
                  <c:v>2.524</c:v>
                </c:pt>
                <c:pt idx="3042">
                  <c:v>2.5249999999999999</c:v>
                </c:pt>
                <c:pt idx="3043">
                  <c:v>2.5249999999999999</c:v>
                </c:pt>
                <c:pt idx="3044">
                  <c:v>2.5259999999999998</c:v>
                </c:pt>
                <c:pt idx="3045">
                  <c:v>2.5270000000000001</c:v>
                </c:pt>
                <c:pt idx="3046">
                  <c:v>2.528</c:v>
                </c:pt>
                <c:pt idx="3047">
                  <c:v>2.5289999999999999</c:v>
                </c:pt>
                <c:pt idx="3048">
                  <c:v>2.5289999999999999</c:v>
                </c:pt>
                <c:pt idx="3049">
                  <c:v>2.5299999999999998</c:v>
                </c:pt>
                <c:pt idx="3050">
                  <c:v>2.5310000000000001</c:v>
                </c:pt>
                <c:pt idx="3051">
                  <c:v>2.532</c:v>
                </c:pt>
                <c:pt idx="3052">
                  <c:v>2.5329999999999999</c:v>
                </c:pt>
                <c:pt idx="3053">
                  <c:v>2.5339999999999998</c:v>
                </c:pt>
                <c:pt idx="3054">
                  <c:v>2.5339999999999998</c:v>
                </c:pt>
                <c:pt idx="3055">
                  <c:v>2.5350000000000001</c:v>
                </c:pt>
                <c:pt idx="3056">
                  <c:v>2.536</c:v>
                </c:pt>
                <c:pt idx="3057">
                  <c:v>2.5369999999999999</c:v>
                </c:pt>
                <c:pt idx="3058">
                  <c:v>2.5379999999999998</c:v>
                </c:pt>
                <c:pt idx="3059">
                  <c:v>2.5390000000000001</c:v>
                </c:pt>
                <c:pt idx="3060">
                  <c:v>2.5390000000000001</c:v>
                </c:pt>
                <c:pt idx="3061">
                  <c:v>2.54</c:v>
                </c:pt>
                <c:pt idx="3062">
                  <c:v>2.5409999999999999</c:v>
                </c:pt>
                <c:pt idx="3063">
                  <c:v>2.5419999999999998</c:v>
                </c:pt>
                <c:pt idx="3064">
                  <c:v>2.5430000000000001</c:v>
                </c:pt>
                <c:pt idx="3065">
                  <c:v>2.544</c:v>
                </c:pt>
                <c:pt idx="3066">
                  <c:v>2.544</c:v>
                </c:pt>
                <c:pt idx="3067">
                  <c:v>2.5449999999999999</c:v>
                </c:pt>
                <c:pt idx="3068">
                  <c:v>2.5459999999999998</c:v>
                </c:pt>
                <c:pt idx="3069">
                  <c:v>2.5470000000000002</c:v>
                </c:pt>
                <c:pt idx="3070">
                  <c:v>2.548</c:v>
                </c:pt>
                <c:pt idx="3071">
                  <c:v>2.5489999999999999</c:v>
                </c:pt>
                <c:pt idx="3072">
                  <c:v>2.5489999999999999</c:v>
                </c:pt>
                <c:pt idx="3073">
                  <c:v>2.5499999999999998</c:v>
                </c:pt>
                <c:pt idx="3074">
                  <c:v>2.5510000000000002</c:v>
                </c:pt>
                <c:pt idx="3075">
                  <c:v>2.552</c:v>
                </c:pt>
                <c:pt idx="3076">
                  <c:v>2.5529999999999999</c:v>
                </c:pt>
                <c:pt idx="3077">
                  <c:v>2.5539999999999998</c:v>
                </c:pt>
                <c:pt idx="3078">
                  <c:v>2.5539999999999998</c:v>
                </c:pt>
                <c:pt idx="3079">
                  <c:v>2.5550000000000002</c:v>
                </c:pt>
                <c:pt idx="3080">
                  <c:v>2.556</c:v>
                </c:pt>
                <c:pt idx="3081">
                  <c:v>2.5569999999999999</c:v>
                </c:pt>
                <c:pt idx="3082">
                  <c:v>2.5579999999999998</c:v>
                </c:pt>
                <c:pt idx="3083">
                  <c:v>2.5590000000000002</c:v>
                </c:pt>
                <c:pt idx="3084">
                  <c:v>2.5590000000000002</c:v>
                </c:pt>
                <c:pt idx="3085">
                  <c:v>2.56</c:v>
                </c:pt>
                <c:pt idx="3086">
                  <c:v>2.5609999999999999</c:v>
                </c:pt>
                <c:pt idx="3087">
                  <c:v>2.5619999999999998</c:v>
                </c:pt>
                <c:pt idx="3088">
                  <c:v>2.5630000000000002</c:v>
                </c:pt>
                <c:pt idx="3089">
                  <c:v>2.5640000000000001</c:v>
                </c:pt>
                <c:pt idx="3090">
                  <c:v>2.5640000000000001</c:v>
                </c:pt>
                <c:pt idx="3091">
                  <c:v>2.5649999999999999</c:v>
                </c:pt>
                <c:pt idx="3092">
                  <c:v>2.5659999999999998</c:v>
                </c:pt>
                <c:pt idx="3093">
                  <c:v>2.5670000000000002</c:v>
                </c:pt>
                <c:pt idx="3094">
                  <c:v>2.5680000000000001</c:v>
                </c:pt>
                <c:pt idx="3095">
                  <c:v>2.5680000000000001</c:v>
                </c:pt>
                <c:pt idx="3096">
                  <c:v>2.569</c:v>
                </c:pt>
                <c:pt idx="3097">
                  <c:v>2.57</c:v>
                </c:pt>
                <c:pt idx="3098">
                  <c:v>2.5710000000000002</c:v>
                </c:pt>
                <c:pt idx="3099">
                  <c:v>2.5720000000000001</c:v>
                </c:pt>
                <c:pt idx="3100">
                  <c:v>2.573</c:v>
                </c:pt>
                <c:pt idx="3101">
                  <c:v>2.573</c:v>
                </c:pt>
                <c:pt idx="3102">
                  <c:v>2.5739999999999998</c:v>
                </c:pt>
                <c:pt idx="3103">
                  <c:v>2.5750000000000002</c:v>
                </c:pt>
                <c:pt idx="3104">
                  <c:v>2.5760000000000001</c:v>
                </c:pt>
                <c:pt idx="3105">
                  <c:v>2.577</c:v>
                </c:pt>
                <c:pt idx="3106">
                  <c:v>2.5779999999999998</c:v>
                </c:pt>
                <c:pt idx="3107">
                  <c:v>2.5779999999999998</c:v>
                </c:pt>
                <c:pt idx="3108">
                  <c:v>2.5790000000000002</c:v>
                </c:pt>
                <c:pt idx="3109">
                  <c:v>2.58</c:v>
                </c:pt>
                <c:pt idx="3110">
                  <c:v>2.581</c:v>
                </c:pt>
                <c:pt idx="3111">
                  <c:v>2.5819999999999999</c:v>
                </c:pt>
                <c:pt idx="3112">
                  <c:v>2.5830000000000002</c:v>
                </c:pt>
                <c:pt idx="3113">
                  <c:v>2.5830000000000002</c:v>
                </c:pt>
                <c:pt idx="3114">
                  <c:v>2.5840000000000001</c:v>
                </c:pt>
                <c:pt idx="3115">
                  <c:v>2.585</c:v>
                </c:pt>
                <c:pt idx="3116">
                  <c:v>2.5859999999999999</c:v>
                </c:pt>
                <c:pt idx="3117">
                  <c:v>2.5870000000000002</c:v>
                </c:pt>
                <c:pt idx="3118">
                  <c:v>2.5880000000000001</c:v>
                </c:pt>
                <c:pt idx="3119">
                  <c:v>2.5880000000000001</c:v>
                </c:pt>
                <c:pt idx="3120">
                  <c:v>2.589</c:v>
                </c:pt>
                <c:pt idx="3121">
                  <c:v>2.59</c:v>
                </c:pt>
                <c:pt idx="3122">
                  <c:v>2.5910000000000002</c:v>
                </c:pt>
                <c:pt idx="3123">
                  <c:v>2.5920000000000001</c:v>
                </c:pt>
                <c:pt idx="3124">
                  <c:v>2.593</c:v>
                </c:pt>
                <c:pt idx="3125">
                  <c:v>2.593</c:v>
                </c:pt>
                <c:pt idx="3126">
                  <c:v>2.5939999999999999</c:v>
                </c:pt>
                <c:pt idx="3127">
                  <c:v>2.5950000000000002</c:v>
                </c:pt>
                <c:pt idx="3128">
                  <c:v>2.5960000000000001</c:v>
                </c:pt>
                <c:pt idx="3129">
                  <c:v>2.597</c:v>
                </c:pt>
                <c:pt idx="3130">
                  <c:v>2.5979999999999999</c:v>
                </c:pt>
                <c:pt idx="3131">
                  <c:v>2.5979999999999999</c:v>
                </c:pt>
                <c:pt idx="3132">
                  <c:v>2.5990000000000002</c:v>
                </c:pt>
                <c:pt idx="3133">
                  <c:v>2.6</c:v>
                </c:pt>
                <c:pt idx="3134">
                  <c:v>2.601</c:v>
                </c:pt>
                <c:pt idx="3135">
                  <c:v>2.6019999999999999</c:v>
                </c:pt>
                <c:pt idx="3136">
                  <c:v>2.6030000000000002</c:v>
                </c:pt>
                <c:pt idx="3137">
                  <c:v>2.6030000000000002</c:v>
                </c:pt>
                <c:pt idx="3138">
                  <c:v>2.6040000000000001</c:v>
                </c:pt>
                <c:pt idx="3139">
                  <c:v>2.605</c:v>
                </c:pt>
                <c:pt idx="3140">
                  <c:v>2.6059999999999999</c:v>
                </c:pt>
                <c:pt idx="3141">
                  <c:v>2.6070000000000002</c:v>
                </c:pt>
                <c:pt idx="3142">
                  <c:v>2.6070000000000002</c:v>
                </c:pt>
                <c:pt idx="3143">
                  <c:v>2.6080000000000001</c:v>
                </c:pt>
                <c:pt idx="3144">
                  <c:v>2.609</c:v>
                </c:pt>
                <c:pt idx="3145">
                  <c:v>2.61</c:v>
                </c:pt>
                <c:pt idx="3146">
                  <c:v>2.6110000000000002</c:v>
                </c:pt>
                <c:pt idx="3147">
                  <c:v>2.6120000000000001</c:v>
                </c:pt>
                <c:pt idx="3148">
                  <c:v>2.6120000000000001</c:v>
                </c:pt>
                <c:pt idx="3149">
                  <c:v>2.613</c:v>
                </c:pt>
                <c:pt idx="3150">
                  <c:v>2.6139999999999999</c:v>
                </c:pt>
                <c:pt idx="3151">
                  <c:v>2.6150000000000002</c:v>
                </c:pt>
                <c:pt idx="3152">
                  <c:v>2.6160000000000001</c:v>
                </c:pt>
                <c:pt idx="3153">
                  <c:v>2.617</c:v>
                </c:pt>
                <c:pt idx="3154">
                  <c:v>2.617</c:v>
                </c:pt>
                <c:pt idx="3155">
                  <c:v>2.6179999999999999</c:v>
                </c:pt>
                <c:pt idx="3156">
                  <c:v>2.6190000000000002</c:v>
                </c:pt>
                <c:pt idx="3157">
                  <c:v>2.62</c:v>
                </c:pt>
                <c:pt idx="3158">
                  <c:v>2.621</c:v>
                </c:pt>
                <c:pt idx="3159">
                  <c:v>2.6219999999999999</c:v>
                </c:pt>
                <c:pt idx="3160">
                  <c:v>2.6219999999999999</c:v>
                </c:pt>
                <c:pt idx="3161">
                  <c:v>2.6230000000000002</c:v>
                </c:pt>
                <c:pt idx="3162">
                  <c:v>2.6240000000000001</c:v>
                </c:pt>
                <c:pt idx="3163">
                  <c:v>2.625</c:v>
                </c:pt>
                <c:pt idx="3164">
                  <c:v>2.6259999999999999</c:v>
                </c:pt>
                <c:pt idx="3165">
                  <c:v>2.6269999999999998</c:v>
                </c:pt>
                <c:pt idx="3166">
                  <c:v>2.6269999999999998</c:v>
                </c:pt>
                <c:pt idx="3167">
                  <c:v>2.6280000000000001</c:v>
                </c:pt>
                <c:pt idx="3168">
                  <c:v>2.629</c:v>
                </c:pt>
                <c:pt idx="3169">
                  <c:v>2.63</c:v>
                </c:pt>
                <c:pt idx="3170">
                  <c:v>2.6309999999999998</c:v>
                </c:pt>
                <c:pt idx="3171">
                  <c:v>2.6320000000000001</c:v>
                </c:pt>
                <c:pt idx="3172">
                  <c:v>2.6320000000000001</c:v>
                </c:pt>
                <c:pt idx="3173">
                  <c:v>2.633</c:v>
                </c:pt>
                <c:pt idx="3174">
                  <c:v>2.6339999999999999</c:v>
                </c:pt>
                <c:pt idx="3175">
                  <c:v>2.6349999999999998</c:v>
                </c:pt>
                <c:pt idx="3176">
                  <c:v>2.6360000000000001</c:v>
                </c:pt>
                <c:pt idx="3177">
                  <c:v>2.637</c:v>
                </c:pt>
                <c:pt idx="3178">
                  <c:v>2.637</c:v>
                </c:pt>
                <c:pt idx="3179">
                  <c:v>2.6379999999999999</c:v>
                </c:pt>
                <c:pt idx="3180">
                  <c:v>2.6389999999999998</c:v>
                </c:pt>
                <c:pt idx="3181">
                  <c:v>2.64</c:v>
                </c:pt>
                <c:pt idx="3182">
                  <c:v>2.641</c:v>
                </c:pt>
                <c:pt idx="3183">
                  <c:v>2.6419999999999999</c:v>
                </c:pt>
                <c:pt idx="3184">
                  <c:v>2.6419999999999999</c:v>
                </c:pt>
                <c:pt idx="3185">
                  <c:v>2.6429999999999998</c:v>
                </c:pt>
                <c:pt idx="3186">
                  <c:v>2.6440000000000001</c:v>
                </c:pt>
                <c:pt idx="3187">
                  <c:v>2.645</c:v>
                </c:pt>
                <c:pt idx="3188">
                  <c:v>2.6459999999999999</c:v>
                </c:pt>
                <c:pt idx="3189">
                  <c:v>2.6459999999999999</c:v>
                </c:pt>
                <c:pt idx="3190">
                  <c:v>2.6469999999999998</c:v>
                </c:pt>
                <c:pt idx="3191">
                  <c:v>2.6480000000000001</c:v>
                </c:pt>
                <c:pt idx="3192">
                  <c:v>2.649</c:v>
                </c:pt>
                <c:pt idx="3193">
                  <c:v>2.65</c:v>
                </c:pt>
                <c:pt idx="3194">
                  <c:v>2.6509999999999998</c:v>
                </c:pt>
                <c:pt idx="3195">
                  <c:v>2.6509999999999998</c:v>
                </c:pt>
                <c:pt idx="3196">
                  <c:v>2.6520000000000001</c:v>
                </c:pt>
                <c:pt idx="3197">
                  <c:v>2.653</c:v>
                </c:pt>
                <c:pt idx="3198">
                  <c:v>2.6539999999999999</c:v>
                </c:pt>
                <c:pt idx="3199">
                  <c:v>2.6549999999999998</c:v>
                </c:pt>
                <c:pt idx="3200">
                  <c:v>2.6560000000000001</c:v>
                </c:pt>
                <c:pt idx="3201">
                  <c:v>2.6560000000000001</c:v>
                </c:pt>
                <c:pt idx="3202">
                  <c:v>2.657</c:v>
                </c:pt>
                <c:pt idx="3203">
                  <c:v>2.6579999999999999</c:v>
                </c:pt>
                <c:pt idx="3204">
                  <c:v>2.6589999999999998</c:v>
                </c:pt>
                <c:pt idx="3205">
                  <c:v>2.66</c:v>
                </c:pt>
                <c:pt idx="3206">
                  <c:v>2.661</c:v>
                </c:pt>
                <c:pt idx="3207">
                  <c:v>2.661</c:v>
                </c:pt>
                <c:pt idx="3208">
                  <c:v>2.6619999999999999</c:v>
                </c:pt>
                <c:pt idx="3209">
                  <c:v>2.6629999999999998</c:v>
                </c:pt>
                <c:pt idx="3210">
                  <c:v>2.6640000000000001</c:v>
                </c:pt>
                <c:pt idx="3211">
                  <c:v>2.665</c:v>
                </c:pt>
                <c:pt idx="3212">
                  <c:v>2.6659999999999999</c:v>
                </c:pt>
                <c:pt idx="3213">
                  <c:v>2.6659999999999999</c:v>
                </c:pt>
                <c:pt idx="3214">
                  <c:v>2.6669999999999998</c:v>
                </c:pt>
                <c:pt idx="3215">
                  <c:v>2.6680000000000001</c:v>
                </c:pt>
                <c:pt idx="3216">
                  <c:v>2.669</c:v>
                </c:pt>
                <c:pt idx="3217">
                  <c:v>2.67</c:v>
                </c:pt>
                <c:pt idx="3218">
                  <c:v>2.6709999999999998</c:v>
                </c:pt>
                <c:pt idx="3219">
                  <c:v>2.6709999999999998</c:v>
                </c:pt>
                <c:pt idx="3220">
                  <c:v>2.6720000000000002</c:v>
                </c:pt>
                <c:pt idx="3221">
                  <c:v>2.673</c:v>
                </c:pt>
                <c:pt idx="3222">
                  <c:v>2.6739999999999999</c:v>
                </c:pt>
                <c:pt idx="3223">
                  <c:v>2.6749999999999998</c:v>
                </c:pt>
                <c:pt idx="3224">
                  <c:v>2.6760000000000002</c:v>
                </c:pt>
                <c:pt idx="3225">
                  <c:v>2.6760000000000002</c:v>
                </c:pt>
                <c:pt idx="3226">
                  <c:v>2.677</c:v>
                </c:pt>
                <c:pt idx="3227">
                  <c:v>2.6779999999999999</c:v>
                </c:pt>
                <c:pt idx="3228">
                  <c:v>2.6789999999999998</c:v>
                </c:pt>
                <c:pt idx="3229">
                  <c:v>2.68</c:v>
                </c:pt>
                <c:pt idx="3230">
                  <c:v>2.68</c:v>
                </c:pt>
                <c:pt idx="3231">
                  <c:v>2.681</c:v>
                </c:pt>
                <c:pt idx="3232">
                  <c:v>2.6819999999999999</c:v>
                </c:pt>
                <c:pt idx="3233">
                  <c:v>2.6829999999999998</c:v>
                </c:pt>
                <c:pt idx="3234">
                  <c:v>2.6840000000000002</c:v>
                </c:pt>
                <c:pt idx="3235">
                  <c:v>2.6850000000000001</c:v>
                </c:pt>
                <c:pt idx="3236">
                  <c:v>2.6850000000000001</c:v>
                </c:pt>
                <c:pt idx="3237">
                  <c:v>2.6859999999999999</c:v>
                </c:pt>
                <c:pt idx="3238">
                  <c:v>2.6869999999999998</c:v>
                </c:pt>
                <c:pt idx="3239">
                  <c:v>2.6880000000000002</c:v>
                </c:pt>
                <c:pt idx="3240">
                  <c:v>2.6890000000000001</c:v>
                </c:pt>
                <c:pt idx="3241">
                  <c:v>2.69</c:v>
                </c:pt>
                <c:pt idx="3242">
                  <c:v>2.69</c:v>
                </c:pt>
                <c:pt idx="3243">
                  <c:v>2.6909999999999998</c:v>
                </c:pt>
                <c:pt idx="3244">
                  <c:v>2.6920000000000002</c:v>
                </c:pt>
                <c:pt idx="3245">
                  <c:v>2.6930000000000001</c:v>
                </c:pt>
                <c:pt idx="3246">
                  <c:v>2.694</c:v>
                </c:pt>
                <c:pt idx="3247">
                  <c:v>2.6949999999999998</c:v>
                </c:pt>
                <c:pt idx="3248">
                  <c:v>2.6949999999999998</c:v>
                </c:pt>
                <c:pt idx="3249">
                  <c:v>2.6960000000000002</c:v>
                </c:pt>
                <c:pt idx="3250">
                  <c:v>2.6970000000000001</c:v>
                </c:pt>
                <c:pt idx="3251">
                  <c:v>2.698</c:v>
                </c:pt>
                <c:pt idx="3252">
                  <c:v>2.6989999999999998</c:v>
                </c:pt>
                <c:pt idx="3253">
                  <c:v>2.7</c:v>
                </c:pt>
                <c:pt idx="3254">
                  <c:v>2.7</c:v>
                </c:pt>
                <c:pt idx="3255">
                  <c:v>2.7010000000000001</c:v>
                </c:pt>
                <c:pt idx="3256">
                  <c:v>2.702</c:v>
                </c:pt>
                <c:pt idx="3257">
                  <c:v>2.7029999999999998</c:v>
                </c:pt>
                <c:pt idx="3258">
                  <c:v>2.7040000000000002</c:v>
                </c:pt>
                <c:pt idx="3259">
                  <c:v>2.7050000000000001</c:v>
                </c:pt>
                <c:pt idx="3260">
                  <c:v>2.7050000000000001</c:v>
                </c:pt>
                <c:pt idx="3261">
                  <c:v>2.706</c:v>
                </c:pt>
                <c:pt idx="3262">
                  <c:v>2.7069999999999999</c:v>
                </c:pt>
                <c:pt idx="3263">
                  <c:v>2.7080000000000002</c:v>
                </c:pt>
                <c:pt idx="3264">
                  <c:v>2.7090000000000001</c:v>
                </c:pt>
                <c:pt idx="3265">
                  <c:v>2.71</c:v>
                </c:pt>
                <c:pt idx="3266">
                  <c:v>2.71</c:v>
                </c:pt>
                <c:pt idx="3267">
                  <c:v>2.7109999999999999</c:v>
                </c:pt>
                <c:pt idx="3268">
                  <c:v>2.7120000000000002</c:v>
                </c:pt>
                <c:pt idx="3269">
                  <c:v>2.7130000000000001</c:v>
                </c:pt>
                <c:pt idx="3270">
                  <c:v>2.714</c:v>
                </c:pt>
                <c:pt idx="3271">
                  <c:v>2.7149999999999999</c:v>
                </c:pt>
                <c:pt idx="3272">
                  <c:v>2.7149999999999999</c:v>
                </c:pt>
                <c:pt idx="3273">
                  <c:v>2.7160000000000002</c:v>
                </c:pt>
                <c:pt idx="3274">
                  <c:v>2.7170000000000001</c:v>
                </c:pt>
                <c:pt idx="3275">
                  <c:v>2.718</c:v>
                </c:pt>
                <c:pt idx="3276">
                  <c:v>2.7189999999999999</c:v>
                </c:pt>
                <c:pt idx="3277">
                  <c:v>2.7189999999999999</c:v>
                </c:pt>
                <c:pt idx="3278">
                  <c:v>2.72</c:v>
                </c:pt>
                <c:pt idx="3279">
                  <c:v>2.7210000000000001</c:v>
                </c:pt>
                <c:pt idx="3280">
                  <c:v>2.722</c:v>
                </c:pt>
                <c:pt idx="3281">
                  <c:v>2.7229999999999999</c:v>
                </c:pt>
                <c:pt idx="3282">
                  <c:v>2.7240000000000002</c:v>
                </c:pt>
                <c:pt idx="3283">
                  <c:v>2.7240000000000002</c:v>
                </c:pt>
                <c:pt idx="3284">
                  <c:v>2.7250000000000001</c:v>
                </c:pt>
                <c:pt idx="3285">
                  <c:v>2.726</c:v>
                </c:pt>
                <c:pt idx="3286">
                  <c:v>2.7269999999999999</c:v>
                </c:pt>
                <c:pt idx="3287">
                  <c:v>2.7280000000000002</c:v>
                </c:pt>
                <c:pt idx="3288">
                  <c:v>2.7290000000000001</c:v>
                </c:pt>
                <c:pt idx="3289">
                  <c:v>2.7290000000000001</c:v>
                </c:pt>
                <c:pt idx="3290">
                  <c:v>2.73</c:v>
                </c:pt>
                <c:pt idx="3291">
                  <c:v>2.7309999999999999</c:v>
                </c:pt>
                <c:pt idx="3292">
                  <c:v>2.7320000000000002</c:v>
                </c:pt>
                <c:pt idx="3293">
                  <c:v>2.7330000000000001</c:v>
                </c:pt>
                <c:pt idx="3294">
                  <c:v>2.734</c:v>
                </c:pt>
                <c:pt idx="3295">
                  <c:v>2.734</c:v>
                </c:pt>
                <c:pt idx="3296">
                  <c:v>2.7349999999999999</c:v>
                </c:pt>
                <c:pt idx="3297">
                  <c:v>2.7360000000000002</c:v>
                </c:pt>
                <c:pt idx="3298">
                  <c:v>2.7370000000000001</c:v>
                </c:pt>
                <c:pt idx="3299">
                  <c:v>2.738</c:v>
                </c:pt>
                <c:pt idx="3300">
                  <c:v>2.7389999999999999</c:v>
                </c:pt>
                <c:pt idx="3301">
                  <c:v>2.7389999999999999</c:v>
                </c:pt>
                <c:pt idx="3302">
                  <c:v>2.74</c:v>
                </c:pt>
                <c:pt idx="3303">
                  <c:v>2.7410000000000001</c:v>
                </c:pt>
                <c:pt idx="3304">
                  <c:v>2.742</c:v>
                </c:pt>
                <c:pt idx="3305">
                  <c:v>2.7429999999999999</c:v>
                </c:pt>
                <c:pt idx="3306">
                  <c:v>2.7440000000000002</c:v>
                </c:pt>
                <c:pt idx="3307">
                  <c:v>2.7440000000000002</c:v>
                </c:pt>
                <c:pt idx="3308">
                  <c:v>2.7450000000000001</c:v>
                </c:pt>
                <c:pt idx="3309">
                  <c:v>2.746</c:v>
                </c:pt>
                <c:pt idx="3310">
                  <c:v>2.7469999999999999</c:v>
                </c:pt>
                <c:pt idx="3311">
                  <c:v>2.7480000000000002</c:v>
                </c:pt>
                <c:pt idx="3312">
                  <c:v>2.7490000000000001</c:v>
                </c:pt>
                <c:pt idx="3313">
                  <c:v>2.7490000000000001</c:v>
                </c:pt>
                <c:pt idx="3314">
                  <c:v>2.75</c:v>
                </c:pt>
                <c:pt idx="3315">
                  <c:v>2.7509999999999999</c:v>
                </c:pt>
                <c:pt idx="3316">
                  <c:v>2.7519999999999998</c:v>
                </c:pt>
                <c:pt idx="3317">
                  <c:v>2.7530000000000001</c:v>
                </c:pt>
                <c:pt idx="3318">
                  <c:v>2.754</c:v>
                </c:pt>
                <c:pt idx="3319">
                  <c:v>2.754</c:v>
                </c:pt>
                <c:pt idx="3320">
                  <c:v>2.7549999999999999</c:v>
                </c:pt>
                <c:pt idx="3321">
                  <c:v>2.7559999999999998</c:v>
                </c:pt>
                <c:pt idx="3322">
                  <c:v>2.7570000000000001</c:v>
                </c:pt>
                <c:pt idx="3323">
                  <c:v>2.758</c:v>
                </c:pt>
                <c:pt idx="3324">
                  <c:v>2.758</c:v>
                </c:pt>
                <c:pt idx="3325">
                  <c:v>2.7589999999999999</c:v>
                </c:pt>
                <c:pt idx="3326">
                  <c:v>2.76</c:v>
                </c:pt>
                <c:pt idx="3327">
                  <c:v>2.7610000000000001</c:v>
                </c:pt>
                <c:pt idx="3328">
                  <c:v>2.762</c:v>
                </c:pt>
                <c:pt idx="3329">
                  <c:v>2.7629999999999999</c:v>
                </c:pt>
                <c:pt idx="3330">
                  <c:v>2.7629999999999999</c:v>
                </c:pt>
                <c:pt idx="3331">
                  <c:v>2.7639999999999998</c:v>
                </c:pt>
                <c:pt idx="3332">
                  <c:v>2.7650000000000001</c:v>
                </c:pt>
                <c:pt idx="3333">
                  <c:v>2.766</c:v>
                </c:pt>
                <c:pt idx="3334">
                  <c:v>2.7669999999999999</c:v>
                </c:pt>
                <c:pt idx="3335">
                  <c:v>2.7679999999999998</c:v>
                </c:pt>
                <c:pt idx="3336">
                  <c:v>2.7679999999999998</c:v>
                </c:pt>
                <c:pt idx="3337">
                  <c:v>2.7690000000000001</c:v>
                </c:pt>
                <c:pt idx="3338">
                  <c:v>2.77</c:v>
                </c:pt>
                <c:pt idx="3339">
                  <c:v>2.7709999999999999</c:v>
                </c:pt>
                <c:pt idx="3340">
                  <c:v>2.7719999999999998</c:v>
                </c:pt>
                <c:pt idx="3341">
                  <c:v>2.7730000000000001</c:v>
                </c:pt>
                <c:pt idx="3342">
                  <c:v>2.7730000000000001</c:v>
                </c:pt>
                <c:pt idx="3343">
                  <c:v>2.774</c:v>
                </c:pt>
                <c:pt idx="3344">
                  <c:v>2.7749999999999999</c:v>
                </c:pt>
                <c:pt idx="3345">
                  <c:v>2.7759999999999998</c:v>
                </c:pt>
                <c:pt idx="3346">
                  <c:v>2.7770000000000001</c:v>
                </c:pt>
                <c:pt idx="3347">
                  <c:v>2.778</c:v>
                </c:pt>
                <c:pt idx="3348">
                  <c:v>2.778</c:v>
                </c:pt>
                <c:pt idx="3349">
                  <c:v>2.7789999999999999</c:v>
                </c:pt>
                <c:pt idx="3350">
                  <c:v>2.78</c:v>
                </c:pt>
                <c:pt idx="3351">
                  <c:v>2.7810000000000001</c:v>
                </c:pt>
                <c:pt idx="3352">
                  <c:v>2.782</c:v>
                </c:pt>
                <c:pt idx="3353">
                  <c:v>2.7829999999999999</c:v>
                </c:pt>
                <c:pt idx="3354">
                  <c:v>2.7829999999999999</c:v>
                </c:pt>
                <c:pt idx="3355">
                  <c:v>2.7839999999999998</c:v>
                </c:pt>
                <c:pt idx="3356">
                  <c:v>2.7850000000000001</c:v>
                </c:pt>
                <c:pt idx="3357">
                  <c:v>2.786</c:v>
                </c:pt>
                <c:pt idx="3358">
                  <c:v>2.7869999999999999</c:v>
                </c:pt>
                <c:pt idx="3359">
                  <c:v>2.7879999999999998</c:v>
                </c:pt>
                <c:pt idx="3360">
                  <c:v>2.7879999999999998</c:v>
                </c:pt>
                <c:pt idx="3361">
                  <c:v>2.7890000000000001</c:v>
                </c:pt>
                <c:pt idx="3362">
                  <c:v>2.79</c:v>
                </c:pt>
                <c:pt idx="3363">
                  <c:v>2.7909999999999999</c:v>
                </c:pt>
                <c:pt idx="3364">
                  <c:v>2.7919999999999998</c:v>
                </c:pt>
                <c:pt idx="3365">
                  <c:v>2.7930000000000001</c:v>
                </c:pt>
                <c:pt idx="3366">
                  <c:v>2.7930000000000001</c:v>
                </c:pt>
                <c:pt idx="3367">
                  <c:v>2.794</c:v>
                </c:pt>
                <c:pt idx="3368">
                  <c:v>2.7949999999999999</c:v>
                </c:pt>
                <c:pt idx="3369">
                  <c:v>2.7959999999999998</c:v>
                </c:pt>
                <c:pt idx="3370">
                  <c:v>2.7970000000000002</c:v>
                </c:pt>
                <c:pt idx="3371">
                  <c:v>2.7970000000000002</c:v>
                </c:pt>
                <c:pt idx="3372">
                  <c:v>2.798</c:v>
                </c:pt>
                <c:pt idx="3373">
                  <c:v>2.7989999999999999</c:v>
                </c:pt>
                <c:pt idx="3374">
                  <c:v>2.8</c:v>
                </c:pt>
                <c:pt idx="3375">
                  <c:v>2.8010000000000002</c:v>
                </c:pt>
                <c:pt idx="3376">
                  <c:v>2.802</c:v>
                </c:pt>
                <c:pt idx="3377">
                  <c:v>2.802</c:v>
                </c:pt>
                <c:pt idx="3378">
                  <c:v>2.8029999999999999</c:v>
                </c:pt>
                <c:pt idx="3379">
                  <c:v>2.8039999999999998</c:v>
                </c:pt>
                <c:pt idx="3380">
                  <c:v>2.8050000000000002</c:v>
                </c:pt>
                <c:pt idx="3381">
                  <c:v>2.806</c:v>
                </c:pt>
                <c:pt idx="3382">
                  <c:v>2.8069999999999999</c:v>
                </c:pt>
                <c:pt idx="3383">
                  <c:v>2.8069999999999999</c:v>
                </c:pt>
                <c:pt idx="3384">
                  <c:v>2.8079999999999998</c:v>
                </c:pt>
                <c:pt idx="3385">
                  <c:v>2.8090000000000002</c:v>
                </c:pt>
                <c:pt idx="3386">
                  <c:v>2.81</c:v>
                </c:pt>
                <c:pt idx="3387">
                  <c:v>2.8109999999999999</c:v>
                </c:pt>
                <c:pt idx="3388">
                  <c:v>2.8119999999999998</c:v>
                </c:pt>
                <c:pt idx="3389">
                  <c:v>2.8119999999999998</c:v>
                </c:pt>
                <c:pt idx="3390">
                  <c:v>2.8130000000000002</c:v>
                </c:pt>
                <c:pt idx="3391">
                  <c:v>2.8140000000000001</c:v>
                </c:pt>
                <c:pt idx="3392">
                  <c:v>2.8149999999999999</c:v>
                </c:pt>
                <c:pt idx="3393">
                  <c:v>2.8159999999999998</c:v>
                </c:pt>
                <c:pt idx="3394">
                  <c:v>2.8170000000000002</c:v>
                </c:pt>
                <c:pt idx="3395">
                  <c:v>2.8170000000000002</c:v>
                </c:pt>
                <c:pt idx="3396">
                  <c:v>2.8180000000000001</c:v>
                </c:pt>
                <c:pt idx="3397">
                  <c:v>2.819</c:v>
                </c:pt>
                <c:pt idx="3398">
                  <c:v>2.82</c:v>
                </c:pt>
                <c:pt idx="3399">
                  <c:v>2.8210000000000002</c:v>
                </c:pt>
                <c:pt idx="3400">
                  <c:v>2.8220000000000001</c:v>
                </c:pt>
                <c:pt idx="3401">
                  <c:v>2.8220000000000001</c:v>
                </c:pt>
                <c:pt idx="3402">
                  <c:v>2.823</c:v>
                </c:pt>
                <c:pt idx="3403">
                  <c:v>2.8239999999999998</c:v>
                </c:pt>
                <c:pt idx="3404">
                  <c:v>2.8250000000000002</c:v>
                </c:pt>
                <c:pt idx="3405">
                  <c:v>2.8260000000000001</c:v>
                </c:pt>
                <c:pt idx="3406">
                  <c:v>2.827</c:v>
                </c:pt>
                <c:pt idx="3407">
                  <c:v>2.827</c:v>
                </c:pt>
                <c:pt idx="3408">
                  <c:v>2.8279999999999998</c:v>
                </c:pt>
                <c:pt idx="3409">
                  <c:v>2.8290000000000002</c:v>
                </c:pt>
                <c:pt idx="3410">
                  <c:v>2.83</c:v>
                </c:pt>
                <c:pt idx="3411">
                  <c:v>2.831</c:v>
                </c:pt>
                <c:pt idx="3412">
                  <c:v>2.8319999999999999</c:v>
                </c:pt>
                <c:pt idx="3413">
                  <c:v>2.8319999999999999</c:v>
                </c:pt>
                <c:pt idx="3414">
                  <c:v>2.8330000000000002</c:v>
                </c:pt>
                <c:pt idx="3415">
                  <c:v>2.8340000000000001</c:v>
                </c:pt>
                <c:pt idx="3416">
                  <c:v>2.835</c:v>
                </c:pt>
                <c:pt idx="3417">
                  <c:v>2.8359999999999999</c:v>
                </c:pt>
                <c:pt idx="3418">
                  <c:v>2.8359999999999999</c:v>
                </c:pt>
                <c:pt idx="3419">
                  <c:v>2.8370000000000002</c:v>
                </c:pt>
                <c:pt idx="3420">
                  <c:v>2.8380000000000001</c:v>
                </c:pt>
                <c:pt idx="3421">
                  <c:v>2.839</c:v>
                </c:pt>
                <c:pt idx="3422">
                  <c:v>2.84</c:v>
                </c:pt>
                <c:pt idx="3423">
                  <c:v>2.8410000000000002</c:v>
                </c:pt>
                <c:pt idx="3424">
                  <c:v>2.8410000000000002</c:v>
                </c:pt>
                <c:pt idx="3425">
                  <c:v>2.8420000000000001</c:v>
                </c:pt>
                <c:pt idx="3426">
                  <c:v>2.843</c:v>
                </c:pt>
                <c:pt idx="3427">
                  <c:v>2.8439999999999999</c:v>
                </c:pt>
                <c:pt idx="3428">
                  <c:v>2.8450000000000002</c:v>
                </c:pt>
                <c:pt idx="3429">
                  <c:v>2.8460000000000001</c:v>
                </c:pt>
                <c:pt idx="3430">
                  <c:v>2.8460000000000001</c:v>
                </c:pt>
                <c:pt idx="3431">
                  <c:v>2.847</c:v>
                </c:pt>
                <c:pt idx="3432">
                  <c:v>2.8479999999999999</c:v>
                </c:pt>
                <c:pt idx="3433">
                  <c:v>2.8490000000000002</c:v>
                </c:pt>
                <c:pt idx="3434">
                  <c:v>2.85</c:v>
                </c:pt>
                <c:pt idx="3435">
                  <c:v>2.851</c:v>
                </c:pt>
                <c:pt idx="3436">
                  <c:v>2.851</c:v>
                </c:pt>
                <c:pt idx="3437">
                  <c:v>2.8519999999999999</c:v>
                </c:pt>
                <c:pt idx="3438">
                  <c:v>2.8530000000000002</c:v>
                </c:pt>
                <c:pt idx="3439">
                  <c:v>2.8540000000000001</c:v>
                </c:pt>
                <c:pt idx="3440">
                  <c:v>2.855</c:v>
                </c:pt>
                <c:pt idx="3441">
                  <c:v>2.8559999999999999</c:v>
                </c:pt>
                <c:pt idx="3442">
                  <c:v>2.8559999999999999</c:v>
                </c:pt>
                <c:pt idx="3443">
                  <c:v>2.8570000000000002</c:v>
                </c:pt>
                <c:pt idx="3444">
                  <c:v>2.8580000000000001</c:v>
                </c:pt>
                <c:pt idx="3445">
                  <c:v>2.859</c:v>
                </c:pt>
                <c:pt idx="3446">
                  <c:v>2.86</c:v>
                </c:pt>
                <c:pt idx="3447">
                  <c:v>2.8610000000000002</c:v>
                </c:pt>
                <c:pt idx="3448">
                  <c:v>2.8610000000000002</c:v>
                </c:pt>
                <c:pt idx="3449">
                  <c:v>2.8620000000000001</c:v>
                </c:pt>
                <c:pt idx="3450">
                  <c:v>2.863</c:v>
                </c:pt>
                <c:pt idx="3451">
                  <c:v>2.8639999999999999</c:v>
                </c:pt>
                <c:pt idx="3452">
                  <c:v>2.8650000000000002</c:v>
                </c:pt>
                <c:pt idx="3453">
                  <c:v>2.8660000000000001</c:v>
                </c:pt>
                <c:pt idx="3454">
                  <c:v>2.8660000000000001</c:v>
                </c:pt>
                <c:pt idx="3455">
                  <c:v>2.867</c:v>
                </c:pt>
                <c:pt idx="3456">
                  <c:v>2.8679999999999999</c:v>
                </c:pt>
                <c:pt idx="3457">
                  <c:v>2.8690000000000002</c:v>
                </c:pt>
                <c:pt idx="3458">
                  <c:v>2.87</c:v>
                </c:pt>
                <c:pt idx="3459">
                  <c:v>2.87</c:v>
                </c:pt>
                <c:pt idx="3460">
                  <c:v>2.871</c:v>
                </c:pt>
                <c:pt idx="3461">
                  <c:v>2.8719999999999999</c:v>
                </c:pt>
                <c:pt idx="3462">
                  <c:v>2.8730000000000002</c:v>
                </c:pt>
                <c:pt idx="3463">
                  <c:v>2.8740000000000001</c:v>
                </c:pt>
                <c:pt idx="3464">
                  <c:v>2.875</c:v>
                </c:pt>
                <c:pt idx="3465">
                  <c:v>2.875</c:v>
                </c:pt>
                <c:pt idx="3466">
                  <c:v>2.8759999999999999</c:v>
                </c:pt>
                <c:pt idx="3467">
                  <c:v>2.8769999999999998</c:v>
                </c:pt>
                <c:pt idx="3468">
                  <c:v>2.8780000000000001</c:v>
                </c:pt>
                <c:pt idx="3469">
                  <c:v>2.879</c:v>
                </c:pt>
                <c:pt idx="3470">
                  <c:v>2.88</c:v>
                </c:pt>
                <c:pt idx="3471">
                  <c:v>2.88</c:v>
                </c:pt>
                <c:pt idx="3472">
                  <c:v>2.8809999999999998</c:v>
                </c:pt>
                <c:pt idx="3473">
                  <c:v>2.8820000000000001</c:v>
                </c:pt>
                <c:pt idx="3474">
                  <c:v>2.883</c:v>
                </c:pt>
                <c:pt idx="3475">
                  <c:v>2.8839999999999999</c:v>
                </c:pt>
                <c:pt idx="3476">
                  <c:v>2.8849999999999998</c:v>
                </c:pt>
                <c:pt idx="3477">
                  <c:v>2.8849999999999998</c:v>
                </c:pt>
                <c:pt idx="3478">
                  <c:v>2.8860000000000001</c:v>
                </c:pt>
                <c:pt idx="3479">
                  <c:v>2.887</c:v>
                </c:pt>
                <c:pt idx="3480">
                  <c:v>2.8879999999999999</c:v>
                </c:pt>
                <c:pt idx="3481">
                  <c:v>2.8889999999999998</c:v>
                </c:pt>
                <c:pt idx="3482">
                  <c:v>2.89</c:v>
                </c:pt>
                <c:pt idx="3483">
                  <c:v>2.89</c:v>
                </c:pt>
                <c:pt idx="3484">
                  <c:v>2.891</c:v>
                </c:pt>
                <c:pt idx="3485">
                  <c:v>2.8919999999999999</c:v>
                </c:pt>
                <c:pt idx="3486">
                  <c:v>2.8929999999999998</c:v>
                </c:pt>
                <c:pt idx="3487">
                  <c:v>2.8940000000000001</c:v>
                </c:pt>
                <c:pt idx="3488">
                  <c:v>2.895</c:v>
                </c:pt>
                <c:pt idx="3489">
                  <c:v>2.895</c:v>
                </c:pt>
                <c:pt idx="3490">
                  <c:v>2.8959999999999999</c:v>
                </c:pt>
                <c:pt idx="3491">
                  <c:v>2.8969999999999998</c:v>
                </c:pt>
                <c:pt idx="3492">
                  <c:v>2.8980000000000001</c:v>
                </c:pt>
                <c:pt idx="3493">
                  <c:v>2.899</c:v>
                </c:pt>
                <c:pt idx="3494">
                  <c:v>2.9</c:v>
                </c:pt>
                <c:pt idx="3495">
                  <c:v>2.9</c:v>
                </c:pt>
                <c:pt idx="3496">
                  <c:v>2.9009999999999998</c:v>
                </c:pt>
                <c:pt idx="3497">
                  <c:v>2.9020000000000001</c:v>
                </c:pt>
                <c:pt idx="3498">
                  <c:v>2.903</c:v>
                </c:pt>
                <c:pt idx="3499">
                  <c:v>2.9039999999999999</c:v>
                </c:pt>
                <c:pt idx="3500">
                  <c:v>2.9049999999999998</c:v>
                </c:pt>
                <c:pt idx="3501">
                  <c:v>2.9049999999999998</c:v>
                </c:pt>
                <c:pt idx="3502">
                  <c:v>2.9060000000000001</c:v>
                </c:pt>
                <c:pt idx="3503">
                  <c:v>2.907</c:v>
                </c:pt>
                <c:pt idx="3504">
                  <c:v>2.9079999999999999</c:v>
                </c:pt>
                <c:pt idx="3505">
                  <c:v>2.9089999999999998</c:v>
                </c:pt>
                <c:pt idx="3506">
                  <c:v>2.9089999999999998</c:v>
                </c:pt>
                <c:pt idx="3507">
                  <c:v>2.91</c:v>
                </c:pt>
                <c:pt idx="3508">
                  <c:v>2.911</c:v>
                </c:pt>
                <c:pt idx="3509">
                  <c:v>2.9119999999999999</c:v>
                </c:pt>
                <c:pt idx="3510">
                  <c:v>2.9129999999999998</c:v>
                </c:pt>
                <c:pt idx="3511">
                  <c:v>2.9140000000000001</c:v>
                </c:pt>
                <c:pt idx="3512">
                  <c:v>2.9140000000000001</c:v>
                </c:pt>
                <c:pt idx="3513">
                  <c:v>2.915</c:v>
                </c:pt>
                <c:pt idx="3514">
                  <c:v>2.9159999999999999</c:v>
                </c:pt>
                <c:pt idx="3515">
                  <c:v>2.9169999999999998</c:v>
                </c:pt>
                <c:pt idx="3516">
                  <c:v>2.9180000000000001</c:v>
                </c:pt>
                <c:pt idx="3517">
                  <c:v>2.919</c:v>
                </c:pt>
                <c:pt idx="3518">
                  <c:v>2.919</c:v>
                </c:pt>
                <c:pt idx="3519">
                  <c:v>2.92</c:v>
                </c:pt>
                <c:pt idx="3520">
                  <c:v>2.9209999999999998</c:v>
                </c:pt>
                <c:pt idx="3521">
                  <c:v>2.9220000000000002</c:v>
                </c:pt>
                <c:pt idx="3522">
                  <c:v>2.923</c:v>
                </c:pt>
                <c:pt idx="3523">
                  <c:v>2.9239999999999999</c:v>
                </c:pt>
                <c:pt idx="3524">
                  <c:v>2.9239999999999999</c:v>
                </c:pt>
                <c:pt idx="3525">
                  <c:v>2.9249999999999998</c:v>
                </c:pt>
                <c:pt idx="3526">
                  <c:v>2.9260000000000002</c:v>
                </c:pt>
                <c:pt idx="3527">
                  <c:v>2.927</c:v>
                </c:pt>
                <c:pt idx="3528">
                  <c:v>2.9279999999999999</c:v>
                </c:pt>
                <c:pt idx="3529">
                  <c:v>2.9289999999999998</c:v>
                </c:pt>
                <c:pt idx="3530">
                  <c:v>2.9289999999999998</c:v>
                </c:pt>
                <c:pt idx="3531">
                  <c:v>2.93</c:v>
                </c:pt>
                <c:pt idx="3532">
                  <c:v>2.931</c:v>
                </c:pt>
                <c:pt idx="3533">
                  <c:v>2.9319999999999999</c:v>
                </c:pt>
                <c:pt idx="3534">
                  <c:v>2.9329999999999998</c:v>
                </c:pt>
                <c:pt idx="3535">
                  <c:v>2.9340000000000002</c:v>
                </c:pt>
                <c:pt idx="3536">
                  <c:v>2.9340000000000002</c:v>
                </c:pt>
                <c:pt idx="3537">
                  <c:v>2.9350000000000001</c:v>
                </c:pt>
                <c:pt idx="3538">
                  <c:v>2.9359999999999999</c:v>
                </c:pt>
                <c:pt idx="3539">
                  <c:v>2.9369999999999998</c:v>
                </c:pt>
                <c:pt idx="3540">
                  <c:v>2.9380000000000002</c:v>
                </c:pt>
                <c:pt idx="3541">
                  <c:v>2.9390000000000001</c:v>
                </c:pt>
                <c:pt idx="3542">
                  <c:v>2.9390000000000001</c:v>
                </c:pt>
                <c:pt idx="3543">
                  <c:v>2.94</c:v>
                </c:pt>
                <c:pt idx="3544">
                  <c:v>2.9409999999999998</c:v>
                </c:pt>
                <c:pt idx="3545">
                  <c:v>2.9420000000000002</c:v>
                </c:pt>
                <c:pt idx="3546">
                  <c:v>2.9430000000000001</c:v>
                </c:pt>
                <c:pt idx="3547">
                  <c:v>2.944</c:v>
                </c:pt>
                <c:pt idx="3548">
                  <c:v>2.944</c:v>
                </c:pt>
                <c:pt idx="3549">
                  <c:v>2.9449999999999998</c:v>
                </c:pt>
                <c:pt idx="3550">
                  <c:v>2.9460000000000002</c:v>
                </c:pt>
                <c:pt idx="3551">
                  <c:v>2.9470000000000001</c:v>
                </c:pt>
                <c:pt idx="3552">
                  <c:v>2.948</c:v>
                </c:pt>
                <c:pt idx="3553">
                  <c:v>2.948</c:v>
                </c:pt>
                <c:pt idx="3554">
                  <c:v>2.9489999999999998</c:v>
                </c:pt>
                <c:pt idx="3555">
                  <c:v>2.95</c:v>
                </c:pt>
                <c:pt idx="3556">
                  <c:v>2.9510000000000001</c:v>
                </c:pt>
                <c:pt idx="3557">
                  <c:v>2.952</c:v>
                </c:pt>
                <c:pt idx="3558">
                  <c:v>2.9529999999999998</c:v>
                </c:pt>
                <c:pt idx="3559">
                  <c:v>2.9529999999999998</c:v>
                </c:pt>
                <c:pt idx="3560">
                  <c:v>2.9540000000000002</c:v>
                </c:pt>
                <c:pt idx="3561">
                  <c:v>2.9550000000000001</c:v>
                </c:pt>
                <c:pt idx="3562">
                  <c:v>2.956</c:v>
                </c:pt>
                <c:pt idx="3563">
                  <c:v>2.9569999999999999</c:v>
                </c:pt>
                <c:pt idx="3564">
                  <c:v>2.9580000000000002</c:v>
                </c:pt>
                <c:pt idx="3565">
                  <c:v>2.9580000000000002</c:v>
                </c:pt>
                <c:pt idx="3566">
                  <c:v>2.9590000000000001</c:v>
                </c:pt>
                <c:pt idx="3567">
                  <c:v>2.96</c:v>
                </c:pt>
                <c:pt idx="3568">
                  <c:v>2.9609999999999999</c:v>
                </c:pt>
                <c:pt idx="3569">
                  <c:v>2.9620000000000002</c:v>
                </c:pt>
                <c:pt idx="3570">
                  <c:v>2.9630000000000001</c:v>
                </c:pt>
                <c:pt idx="3571">
                  <c:v>2.9630000000000001</c:v>
                </c:pt>
                <c:pt idx="3572">
                  <c:v>2.964</c:v>
                </c:pt>
                <c:pt idx="3573">
                  <c:v>2.9649999999999999</c:v>
                </c:pt>
                <c:pt idx="3574">
                  <c:v>2.9660000000000002</c:v>
                </c:pt>
                <c:pt idx="3575">
                  <c:v>2.9670000000000001</c:v>
                </c:pt>
                <c:pt idx="3576">
                  <c:v>2.968</c:v>
                </c:pt>
                <c:pt idx="3577">
                  <c:v>2.968</c:v>
                </c:pt>
                <c:pt idx="3578">
                  <c:v>2.9689999999999999</c:v>
                </c:pt>
                <c:pt idx="3579">
                  <c:v>2.97</c:v>
                </c:pt>
                <c:pt idx="3580">
                  <c:v>2.9710000000000001</c:v>
                </c:pt>
                <c:pt idx="3581">
                  <c:v>2.972</c:v>
                </c:pt>
                <c:pt idx="3582">
                  <c:v>2.9729999999999999</c:v>
                </c:pt>
                <c:pt idx="3583">
                  <c:v>2.9729999999999999</c:v>
                </c:pt>
                <c:pt idx="3584">
                  <c:v>2.9740000000000002</c:v>
                </c:pt>
                <c:pt idx="3585">
                  <c:v>2.9750000000000001</c:v>
                </c:pt>
                <c:pt idx="3586">
                  <c:v>2.976</c:v>
                </c:pt>
                <c:pt idx="3587">
                  <c:v>2.9769999999999999</c:v>
                </c:pt>
                <c:pt idx="3588">
                  <c:v>2.9780000000000002</c:v>
                </c:pt>
                <c:pt idx="3589">
                  <c:v>2.9780000000000002</c:v>
                </c:pt>
                <c:pt idx="3590">
                  <c:v>2.9790000000000001</c:v>
                </c:pt>
                <c:pt idx="3591">
                  <c:v>2.98</c:v>
                </c:pt>
                <c:pt idx="3592">
                  <c:v>2.9809999999999999</c:v>
                </c:pt>
                <c:pt idx="3593">
                  <c:v>2.9820000000000002</c:v>
                </c:pt>
                <c:pt idx="3594">
                  <c:v>2.9830000000000001</c:v>
                </c:pt>
                <c:pt idx="3595">
                  <c:v>2.9830000000000001</c:v>
                </c:pt>
                <c:pt idx="3596">
                  <c:v>2.984</c:v>
                </c:pt>
                <c:pt idx="3597">
                  <c:v>2.9849999999999999</c:v>
                </c:pt>
                <c:pt idx="3598">
                  <c:v>2.9860000000000002</c:v>
                </c:pt>
                <c:pt idx="3599">
                  <c:v>2.9870000000000001</c:v>
                </c:pt>
                <c:pt idx="3600">
                  <c:v>2.9870000000000001</c:v>
                </c:pt>
                <c:pt idx="3601">
                  <c:v>2.988</c:v>
                </c:pt>
                <c:pt idx="3602">
                  <c:v>2.9889999999999999</c:v>
                </c:pt>
                <c:pt idx="3603">
                  <c:v>2.99</c:v>
                </c:pt>
                <c:pt idx="3604">
                  <c:v>2.9910000000000001</c:v>
                </c:pt>
                <c:pt idx="3605">
                  <c:v>2.992</c:v>
                </c:pt>
                <c:pt idx="3606">
                  <c:v>2.992</c:v>
                </c:pt>
                <c:pt idx="3607">
                  <c:v>2.9929999999999999</c:v>
                </c:pt>
                <c:pt idx="3608">
                  <c:v>2.9940000000000002</c:v>
                </c:pt>
                <c:pt idx="3609">
                  <c:v>2.9950000000000001</c:v>
                </c:pt>
                <c:pt idx="3610">
                  <c:v>2.996</c:v>
                </c:pt>
                <c:pt idx="3611">
                  <c:v>2.9969999999999999</c:v>
                </c:pt>
                <c:pt idx="3612">
                  <c:v>2.9969999999999999</c:v>
                </c:pt>
                <c:pt idx="3613">
                  <c:v>2.9980000000000002</c:v>
                </c:pt>
                <c:pt idx="3614">
                  <c:v>2.9990000000000001</c:v>
                </c:pt>
                <c:pt idx="3615">
                  <c:v>3</c:v>
                </c:pt>
                <c:pt idx="3616">
                  <c:v>3.0009999999999999</c:v>
                </c:pt>
                <c:pt idx="3617">
                  <c:v>3.0019999999999998</c:v>
                </c:pt>
                <c:pt idx="3618">
                  <c:v>3.0019999999999998</c:v>
                </c:pt>
                <c:pt idx="3619">
                  <c:v>3.0030000000000001</c:v>
                </c:pt>
                <c:pt idx="3620">
                  <c:v>3.004</c:v>
                </c:pt>
                <c:pt idx="3621">
                  <c:v>3.0049999999999999</c:v>
                </c:pt>
                <c:pt idx="3622">
                  <c:v>3.0059999999999998</c:v>
                </c:pt>
                <c:pt idx="3623">
                  <c:v>3.0070000000000001</c:v>
                </c:pt>
                <c:pt idx="3624">
                  <c:v>3.0070000000000001</c:v>
                </c:pt>
                <c:pt idx="3625">
                  <c:v>3.008</c:v>
                </c:pt>
                <c:pt idx="3626">
                  <c:v>3.0089999999999999</c:v>
                </c:pt>
                <c:pt idx="3627">
                  <c:v>3.01</c:v>
                </c:pt>
                <c:pt idx="3628">
                  <c:v>3.0110000000000001</c:v>
                </c:pt>
                <c:pt idx="3629">
                  <c:v>3.012</c:v>
                </c:pt>
                <c:pt idx="3630">
                  <c:v>3.012</c:v>
                </c:pt>
                <c:pt idx="3631">
                  <c:v>3.0129999999999999</c:v>
                </c:pt>
                <c:pt idx="3632">
                  <c:v>3.0139999999999998</c:v>
                </c:pt>
                <c:pt idx="3633">
                  <c:v>3.0150000000000001</c:v>
                </c:pt>
                <c:pt idx="3634">
                  <c:v>3.016</c:v>
                </c:pt>
                <c:pt idx="3635">
                  <c:v>3.0169999999999999</c:v>
                </c:pt>
                <c:pt idx="3636">
                  <c:v>3.0169999999999999</c:v>
                </c:pt>
                <c:pt idx="3637">
                  <c:v>3.0179999999999998</c:v>
                </c:pt>
                <c:pt idx="3638">
                  <c:v>3.0190000000000001</c:v>
                </c:pt>
                <c:pt idx="3639">
                  <c:v>3.02</c:v>
                </c:pt>
                <c:pt idx="3640">
                  <c:v>3.0209999999999999</c:v>
                </c:pt>
                <c:pt idx="3641">
                  <c:v>3.0219999999999998</c:v>
                </c:pt>
                <c:pt idx="3642">
                  <c:v>3.0219999999999998</c:v>
                </c:pt>
                <c:pt idx="3643">
                  <c:v>3.0230000000000001</c:v>
                </c:pt>
                <c:pt idx="3644">
                  <c:v>3.024</c:v>
                </c:pt>
                <c:pt idx="3645">
                  <c:v>3.0249999999999999</c:v>
                </c:pt>
                <c:pt idx="3646">
                  <c:v>3.0259999999999998</c:v>
                </c:pt>
                <c:pt idx="3647">
                  <c:v>3.0259999999999998</c:v>
                </c:pt>
                <c:pt idx="3648">
                  <c:v>3.0270000000000001</c:v>
                </c:pt>
                <c:pt idx="3649">
                  <c:v>3.028</c:v>
                </c:pt>
                <c:pt idx="3650">
                  <c:v>3.0289999999999999</c:v>
                </c:pt>
                <c:pt idx="3651">
                  <c:v>3.03</c:v>
                </c:pt>
                <c:pt idx="3652">
                  <c:v>3.0310000000000001</c:v>
                </c:pt>
                <c:pt idx="3653">
                  <c:v>3.0310000000000001</c:v>
                </c:pt>
                <c:pt idx="3654">
                  <c:v>3.032</c:v>
                </c:pt>
                <c:pt idx="3655">
                  <c:v>3.0329999999999999</c:v>
                </c:pt>
                <c:pt idx="3656">
                  <c:v>3.0339999999999998</c:v>
                </c:pt>
                <c:pt idx="3657">
                  <c:v>3.0350000000000001</c:v>
                </c:pt>
                <c:pt idx="3658">
                  <c:v>3.036</c:v>
                </c:pt>
                <c:pt idx="3659">
                  <c:v>3.036</c:v>
                </c:pt>
                <c:pt idx="3660">
                  <c:v>3.0369999999999999</c:v>
                </c:pt>
                <c:pt idx="3661">
                  <c:v>3.0379999999999998</c:v>
                </c:pt>
                <c:pt idx="3662">
                  <c:v>3.0390000000000001</c:v>
                </c:pt>
                <c:pt idx="3663">
                  <c:v>3.04</c:v>
                </c:pt>
                <c:pt idx="3664">
                  <c:v>3.0409999999999999</c:v>
                </c:pt>
                <c:pt idx="3665">
                  <c:v>3.0409999999999999</c:v>
                </c:pt>
                <c:pt idx="3666">
                  <c:v>3.0419999999999998</c:v>
                </c:pt>
                <c:pt idx="3667">
                  <c:v>3.0430000000000001</c:v>
                </c:pt>
                <c:pt idx="3668">
                  <c:v>3.044</c:v>
                </c:pt>
                <c:pt idx="3669">
                  <c:v>3.0449999999999999</c:v>
                </c:pt>
                <c:pt idx="3670">
                  <c:v>3.0459999999999998</c:v>
                </c:pt>
                <c:pt idx="3671">
                  <c:v>3.0459999999999998</c:v>
                </c:pt>
                <c:pt idx="3672">
                  <c:v>3.0470000000000002</c:v>
                </c:pt>
                <c:pt idx="3673">
                  <c:v>3.048</c:v>
                </c:pt>
                <c:pt idx="3674">
                  <c:v>3.0489999999999999</c:v>
                </c:pt>
                <c:pt idx="3675">
                  <c:v>3.05</c:v>
                </c:pt>
                <c:pt idx="3676">
                  <c:v>3.0510000000000002</c:v>
                </c:pt>
                <c:pt idx="3677">
                  <c:v>3.0510000000000002</c:v>
                </c:pt>
                <c:pt idx="3678">
                  <c:v>3.052</c:v>
                </c:pt>
                <c:pt idx="3679">
                  <c:v>3.0529999999999999</c:v>
                </c:pt>
                <c:pt idx="3680">
                  <c:v>3.0539999999999998</c:v>
                </c:pt>
                <c:pt idx="3681">
                  <c:v>3.0550000000000002</c:v>
                </c:pt>
                <c:pt idx="3682">
                  <c:v>3.056</c:v>
                </c:pt>
                <c:pt idx="3683">
                  <c:v>3.056</c:v>
                </c:pt>
                <c:pt idx="3684">
                  <c:v>3.0569999999999999</c:v>
                </c:pt>
                <c:pt idx="3685">
                  <c:v>3.0579999999999998</c:v>
                </c:pt>
                <c:pt idx="3686">
                  <c:v>3.0590000000000002</c:v>
                </c:pt>
                <c:pt idx="3687">
                  <c:v>3.06</c:v>
                </c:pt>
                <c:pt idx="3688">
                  <c:v>3.06</c:v>
                </c:pt>
                <c:pt idx="3689">
                  <c:v>3.0609999999999999</c:v>
                </c:pt>
                <c:pt idx="3690">
                  <c:v>3.0619999999999998</c:v>
                </c:pt>
                <c:pt idx="3691">
                  <c:v>3.0630000000000002</c:v>
                </c:pt>
                <c:pt idx="3692">
                  <c:v>3.0640000000000001</c:v>
                </c:pt>
                <c:pt idx="3693">
                  <c:v>3.0649999999999999</c:v>
                </c:pt>
                <c:pt idx="3694">
                  <c:v>3.0649999999999999</c:v>
                </c:pt>
                <c:pt idx="3695">
                  <c:v>3.0659999999999998</c:v>
                </c:pt>
                <c:pt idx="3696">
                  <c:v>3.0670000000000002</c:v>
                </c:pt>
                <c:pt idx="3697">
                  <c:v>3.0680000000000001</c:v>
                </c:pt>
                <c:pt idx="3698">
                  <c:v>3.069</c:v>
                </c:pt>
                <c:pt idx="3699">
                  <c:v>3.07</c:v>
                </c:pt>
                <c:pt idx="3700">
                  <c:v>3.07</c:v>
                </c:pt>
                <c:pt idx="3701">
                  <c:v>3.0710000000000002</c:v>
                </c:pt>
                <c:pt idx="3702">
                  <c:v>3.0720000000000001</c:v>
                </c:pt>
                <c:pt idx="3703">
                  <c:v>3.073</c:v>
                </c:pt>
                <c:pt idx="3704">
                  <c:v>3.0739999999999998</c:v>
                </c:pt>
                <c:pt idx="3705">
                  <c:v>3.0750000000000002</c:v>
                </c:pt>
                <c:pt idx="3706">
                  <c:v>3.0750000000000002</c:v>
                </c:pt>
                <c:pt idx="3707">
                  <c:v>3.0760000000000001</c:v>
                </c:pt>
                <c:pt idx="3708">
                  <c:v>3.077</c:v>
                </c:pt>
                <c:pt idx="3709">
                  <c:v>3.0779999999999998</c:v>
                </c:pt>
                <c:pt idx="3710">
                  <c:v>3.0790000000000002</c:v>
                </c:pt>
                <c:pt idx="3711">
                  <c:v>3.08</c:v>
                </c:pt>
                <c:pt idx="3712">
                  <c:v>3.08</c:v>
                </c:pt>
                <c:pt idx="3713">
                  <c:v>3.081</c:v>
                </c:pt>
                <c:pt idx="3714">
                  <c:v>3.0819999999999999</c:v>
                </c:pt>
                <c:pt idx="3715">
                  <c:v>3.0830000000000002</c:v>
                </c:pt>
                <c:pt idx="3716">
                  <c:v>3.0840000000000001</c:v>
                </c:pt>
                <c:pt idx="3717">
                  <c:v>3.085</c:v>
                </c:pt>
                <c:pt idx="3718">
                  <c:v>3.085</c:v>
                </c:pt>
                <c:pt idx="3719">
                  <c:v>3.0859999999999999</c:v>
                </c:pt>
                <c:pt idx="3720">
                  <c:v>3.0870000000000002</c:v>
                </c:pt>
                <c:pt idx="3721">
                  <c:v>3.0880000000000001</c:v>
                </c:pt>
                <c:pt idx="3722">
                  <c:v>3.089</c:v>
                </c:pt>
                <c:pt idx="3723">
                  <c:v>3.09</c:v>
                </c:pt>
                <c:pt idx="3724">
                  <c:v>3.09</c:v>
                </c:pt>
                <c:pt idx="3725">
                  <c:v>3.0910000000000002</c:v>
                </c:pt>
                <c:pt idx="3726">
                  <c:v>3.0920000000000001</c:v>
                </c:pt>
                <c:pt idx="3727">
                  <c:v>3.093</c:v>
                </c:pt>
                <c:pt idx="3728">
                  <c:v>3.0939999999999999</c:v>
                </c:pt>
                <c:pt idx="3729">
                  <c:v>3.0950000000000002</c:v>
                </c:pt>
                <c:pt idx="3730">
                  <c:v>3.0950000000000002</c:v>
                </c:pt>
                <c:pt idx="3731">
                  <c:v>3.0960000000000001</c:v>
                </c:pt>
                <c:pt idx="3732">
                  <c:v>3.097</c:v>
                </c:pt>
                <c:pt idx="3733">
                  <c:v>3.0979999999999999</c:v>
                </c:pt>
                <c:pt idx="3734">
                  <c:v>3.0990000000000002</c:v>
                </c:pt>
                <c:pt idx="3735">
                  <c:v>3.0990000000000002</c:v>
                </c:pt>
                <c:pt idx="3736">
                  <c:v>3.1</c:v>
                </c:pt>
                <c:pt idx="3737">
                  <c:v>3.101</c:v>
                </c:pt>
                <c:pt idx="3738">
                  <c:v>3.1019999999999999</c:v>
                </c:pt>
                <c:pt idx="3739">
                  <c:v>3.1030000000000002</c:v>
                </c:pt>
                <c:pt idx="3740">
                  <c:v>3.1040000000000001</c:v>
                </c:pt>
                <c:pt idx="3741">
                  <c:v>3.1040000000000001</c:v>
                </c:pt>
                <c:pt idx="3742">
                  <c:v>3.105</c:v>
                </c:pt>
                <c:pt idx="3743">
                  <c:v>3.1059999999999999</c:v>
                </c:pt>
                <c:pt idx="3744">
                  <c:v>3.1070000000000002</c:v>
                </c:pt>
                <c:pt idx="3745">
                  <c:v>3.1080000000000001</c:v>
                </c:pt>
                <c:pt idx="3746">
                  <c:v>3.109</c:v>
                </c:pt>
                <c:pt idx="3747">
                  <c:v>3.109</c:v>
                </c:pt>
                <c:pt idx="3748">
                  <c:v>3.11</c:v>
                </c:pt>
                <c:pt idx="3749">
                  <c:v>3.1110000000000002</c:v>
                </c:pt>
                <c:pt idx="3750">
                  <c:v>3.1120000000000001</c:v>
                </c:pt>
                <c:pt idx="3751">
                  <c:v>3.113</c:v>
                </c:pt>
                <c:pt idx="3752">
                  <c:v>3.1139999999999999</c:v>
                </c:pt>
                <c:pt idx="3753">
                  <c:v>3.1139999999999999</c:v>
                </c:pt>
                <c:pt idx="3754">
                  <c:v>3.1150000000000002</c:v>
                </c:pt>
                <c:pt idx="3755">
                  <c:v>3.1160000000000001</c:v>
                </c:pt>
                <c:pt idx="3756">
                  <c:v>3.117</c:v>
                </c:pt>
                <c:pt idx="3757">
                  <c:v>3.1179999999999999</c:v>
                </c:pt>
                <c:pt idx="3758">
                  <c:v>3.1190000000000002</c:v>
                </c:pt>
                <c:pt idx="3759">
                  <c:v>3.1190000000000002</c:v>
                </c:pt>
                <c:pt idx="3760">
                  <c:v>3.12</c:v>
                </c:pt>
                <c:pt idx="3761">
                  <c:v>3.121</c:v>
                </c:pt>
                <c:pt idx="3762">
                  <c:v>3.1219999999999999</c:v>
                </c:pt>
                <c:pt idx="3763">
                  <c:v>3.1230000000000002</c:v>
                </c:pt>
                <c:pt idx="3764">
                  <c:v>3.1240000000000001</c:v>
                </c:pt>
                <c:pt idx="3765">
                  <c:v>3.1240000000000001</c:v>
                </c:pt>
                <c:pt idx="3766">
                  <c:v>3.125</c:v>
                </c:pt>
                <c:pt idx="3767">
                  <c:v>3.1259999999999999</c:v>
                </c:pt>
                <c:pt idx="3768">
                  <c:v>3.1269999999999998</c:v>
                </c:pt>
                <c:pt idx="3769">
                  <c:v>3.1280000000000001</c:v>
                </c:pt>
                <c:pt idx="3770">
                  <c:v>3.129</c:v>
                </c:pt>
                <c:pt idx="3771">
                  <c:v>3.129</c:v>
                </c:pt>
                <c:pt idx="3772">
                  <c:v>3.13</c:v>
                </c:pt>
                <c:pt idx="3773">
                  <c:v>3.1309999999999998</c:v>
                </c:pt>
                <c:pt idx="3774">
                  <c:v>3.1320000000000001</c:v>
                </c:pt>
                <c:pt idx="3775">
                  <c:v>3.133</c:v>
                </c:pt>
                <c:pt idx="3776">
                  <c:v>3.1339999999999999</c:v>
                </c:pt>
                <c:pt idx="3777">
                  <c:v>3.1339999999999999</c:v>
                </c:pt>
                <c:pt idx="3778">
                  <c:v>3.1349999999999998</c:v>
                </c:pt>
                <c:pt idx="3779">
                  <c:v>3.1360000000000001</c:v>
                </c:pt>
                <c:pt idx="3780">
                  <c:v>3.137</c:v>
                </c:pt>
                <c:pt idx="3781">
                  <c:v>3.1379999999999999</c:v>
                </c:pt>
                <c:pt idx="3782">
                  <c:v>3.1379999999999999</c:v>
                </c:pt>
                <c:pt idx="3783">
                  <c:v>3.1389999999999998</c:v>
                </c:pt>
                <c:pt idx="3784">
                  <c:v>3.14</c:v>
                </c:pt>
                <c:pt idx="3785">
                  <c:v>3.141</c:v>
                </c:pt>
                <c:pt idx="3786">
                  <c:v>3.1419999999999999</c:v>
                </c:pt>
                <c:pt idx="3787">
                  <c:v>3.1429999999999998</c:v>
                </c:pt>
                <c:pt idx="3788">
                  <c:v>3.1429999999999998</c:v>
                </c:pt>
                <c:pt idx="3789">
                  <c:v>3.1440000000000001</c:v>
                </c:pt>
                <c:pt idx="3790">
                  <c:v>3.145</c:v>
                </c:pt>
                <c:pt idx="3791">
                  <c:v>3.1459999999999999</c:v>
                </c:pt>
                <c:pt idx="3792">
                  <c:v>3.1469999999999998</c:v>
                </c:pt>
                <c:pt idx="3793">
                  <c:v>3.1480000000000001</c:v>
                </c:pt>
                <c:pt idx="3794">
                  <c:v>3.1480000000000001</c:v>
                </c:pt>
                <c:pt idx="3795">
                  <c:v>3.149</c:v>
                </c:pt>
                <c:pt idx="3796">
                  <c:v>3.15</c:v>
                </c:pt>
                <c:pt idx="3797">
                  <c:v>3.1509999999999998</c:v>
                </c:pt>
                <c:pt idx="3798">
                  <c:v>3.1520000000000001</c:v>
                </c:pt>
                <c:pt idx="3799">
                  <c:v>3.153</c:v>
                </c:pt>
                <c:pt idx="3800">
                  <c:v>3.153</c:v>
                </c:pt>
                <c:pt idx="3801">
                  <c:v>3.1539999999999999</c:v>
                </c:pt>
                <c:pt idx="3802">
                  <c:v>3.1549999999999998</c:v>
                </c:pt>
                <c:pt idx="3803">
                  <c:v>3.1560000000000001</c:v>
                </c:pt>
                <c:pt idx="3804">
                  <c:v>3.157</c:v>
                </c:pt>
                <c:pt idx="3805">
                  <c:v>3.1579999999999999</c:v>
                </c:pt>
                <c:pt idx="3806">
                  <c:v>3.1579999999999999</c:v>
                </c:pt>
                <c:pt idx="3807">
                  <c:v>3.1589999999999998</c:v>
                </c:pt>
                <c:pt idx="3808">
                  <c:v>3.16</c:v>
                </c:pt>
                <c:pt idx="3809">
                  <c:v>3.161</c:v>
                </c:pt>
                <c:pt idx="3810">
                  <c:v>3.1619999999999999</c:v>
                </c:pt>
                <c:pt idx="3811">
                  <c:v>3.1629999999999998</c:v>
                </c:pt>
                <c:pt idx="3812">
                  <c:v>3.1629999999999998</c:v>
                </c:pt>
                <c:pt idx="3813">
                  <c:v>3.1640000000000001</c:v>
                </c:pt>
                <c:pt idx="3814">
                  <c:v>3.165</c:v>
                </c:pt>
                <c:pt idx="3815">
                  <c:v>3.1659999999999999</c:v>
                </c:pt>
                <c:pt idx="3816">
                  <c:v>3.1669999999999998</c:v>
                </c:pt>
                <c:pt idx="3817">
                  <c:v>3.1680000000000001</c:v>
                </c:pt>
                <c:pt idx="3818">
                  <c:v>3.1680000000000001</c:v>
                </c:pt>
                <c:pt idx="3819">
                  <c:v>3.169</c:v>
                </c:pt>
                <c:pt idx="3820">
                  <c:v>3.17</c:v>
                </c:pt>
                <c:pt idx="3821">
                  <c:v>3.1709999999999998</c:v>
                </c:pt>
                <c:pt idx="3822">
                  <c:v>3.1720000000000002</c:v>
                </c:pt>
                <c:pt idx="3823">
                  <c:v>3.173</c:v>
                </c:pt>
                <c:pt idx="3824">
                  <c:v>3.173</c:v>
                </c:pt>
                <c:pt idx="3825">
                  <c:v>3.1739999999999999</c:v>
                </c:pt>
                <c:pt idx="3826">
                  <c:v>3.1749999999999998</c:v>
                </c:pt>
                <c:pt idx="3827">
                  <c:v>3.1760000000000002</c:v>
                </c:pt>
                <c:pt idx="3828">
                  <c:v>3.177</c:v>
                </c:pt>
                <c:pt idx="3829">
                  <c:v>3.177</c:v>
                </c:pt>
                <c:pt idx="3830">
                  <c:v>3.1779999999999999</c:v>
                </c:pt>
                <c:pt idx="3831">
                  <c:v>3.1789999999999998</c:v>
                </c:pt>
                <c:pt idx="3832">
                  <c:v>3.18</c:v>
                </c:pt>
                <c:pt idx="3833">
                  <c:v>3.181</c:v>
                </c:pt>
                <c:pt idx="3834">
                  <c:v>3.1819999999999999</c:v>
                </c:pt>
                <c:pt idx="3835">
                  <c:v>3.1819999999999999</c:v>
                </c:pt>
                <c:pt idx="3836">
                  <c:v>3.1829999999999998</c:v>
                </c:pt>
                <c:pt idx="3837">
                  <c:v>3.1840000000000002</c:v>
                </c:pt>
                <c:pt idx="3838">
                  <c:v>3.1850000000000001</c:v>
                </c:pt>
                <c:pt idx="3839">
                  <c:v>3.1859999999999999</c:v>
                </c:pt>
                <c:pt idx="3840">
                  <c:v>3.1869999999999998</c:v>
                </c:pt>
                <c:pt idx="3841">
                  <c:v>3.1869999999999998</c:v>
                </c:pt>
                <c:pt idx="3842">
                  <c:v>3.1880000000000002</c:v>
                </c:pt>
                <c:pt idx="3843">
                  <c:v>3.1890000000000001</c:v>
                </c:pt>
                <c:pt idx="3844">
                  <c:v>3.19</c:v>
                </c:pt>
                <c:pt idx="3845">
                  <c:v>3.1909999999999998</c:v>
                </c:pt>
                <c:pt idx="3846">
                  <c:v>3.1920000000000002</c:v>
                </c:pt>
                <c:pt idx="3847">
                  <c:v>3.1920000000000002</c:v>
                </c:pt>
                <c:pt idx="3848">
                  <c:v>3.1930000000000001</c:v>
                </c:pt>
                <c:pt idx="3849">
                  <c:v>3.194</c:v>
                </c:pt>
                <c:pt idx="3850">
                  <c:v>3.1949999999999998</c:v>
                </c:pt>
                <c:pt idx="3851">
                  <c:v>3.1960000000000002</c:v>
                </c:pt>
                <c:pt idx="3852">
                  <c:v>3.1970000000000001</c:v>
                </c:pt>
                <c:pt idx="3853">
                  <c:v>3.1970000000000001</c:v>
                </c:pt>
                <c:pt idx="3854">
                  <c:v>3.198</c:v>
                </c:pt>
                <c:pt idx="3855">
                  <c:v>3.1989999999999998</c:v>
                </c:pt>
                <c:pt idx="3856">
                  <c:v>3.2</c:v>
                </c:pt>
                <c:pt idx="3857">
                  <c:v>3.2010000000000001</c:v>
                </c:pt>
                <c:pt idx="3858">
                  <c:v>3.202</c:v>
                </c:pt>
                <c:pt idx="3859">
                  <c:v>3.202</c:v>
                </c:pt>
                <c:pt idx="3860">
                  <c:v>3.2029999999999998</c:v>
                </c:pt>
                <c:pt idx="3861">
                  <c:v>3.2040000000000002</c:v>
                </c:pt>
                <c:pt idx="3862">
                  <c:v>3.2050000000000001</c:v>
                </c:pt>
                <c:pt idx="3863">
                  <c:v>3.206</c:v>
                </c:pt>
                <c:pt idx="3864">
                  <c:v>3.2069999999999999</c:v>
                </c:pt>
                <c:pt idx="3865">
                  <c:v>3.2069999999999999</c:v>
                </c:pt>
                <c:pt idx="3866">
                  <c:v>3.2080000000000002</c:v>
                </c:pt>
                <c:pt idx="3867">
                  <c:v>3.2090000000000001</c:v>
                </c:pt>
                <c:pt idx="3868">
                  <c:v>3.21</c:v>
                </c:pt>
                <c:pt idx="3869">
                  <c:v>3.2109999999999999</c:v>
                </c:pt>
                <c:pt idx="3870">
                  <c:v>3.2120000000000002</c:v>
                </c:pt>
                <c:pt idx="3871">
                  <c:v>3.2120000000000002</c:v>
                </c:pt>
                <c:pt idx="3872">
                  <c:v>3.2130000000000001</c:v>
                </c:pt>
                <c:pt idx="3873">
                  <c:v>3.214</c:v>
                </c:pt>
                <c:pt idx="3874">
                  <c:v>3.2149999999999999</c:v>
                </c:pt>
                <c:pt idx="3875">
                  <c:v>3.2160000000000002</c:v>
                </c:pt>
                <c:pt idx="3876">
                  <c:v>3.2160000000000002</c:v>
                </c:pt>
                <c:pt idx="3877">
                  <c:v>3.2170000000000001</c:v>
                </c:pt>
                <c:pt idx="3878">
                  <c:v>3.218</c:v>
                </c:pt>
                <c:pt idx="3879">
                  <c:v>3.2189999999999999</c:v>
                </c:pt>
                <c:pt idx="3880">
                  <c:v>3.22</c:v>
                </c:pt>
                <c:pt idx="3881">
                  <c:v>3.2210000000000001</c:v>
                </c:pt>
                <c:pt idx="3882">
                  <c:v>3.2210000000000001</c:v>
                </c:pt>
                <c:pt idx="3883">
                  <c:v>3.222</c:v>
                </c:pt>
                <c:pt idx="3884">
                  <c:v>3.2229999999999999</c:v>
                </c:pt>
                <c:pt idx="3885">
                  <c:v>3.2240000000000002</c:v>
                </c:pt>
                <c:pt idx="3886">
                  <c:v>3.2250000000000001</c:v>
                </c:pt>
                <c:pt idx="3887">
                  <c:v>3.226</c:v>
                </c:pt>
                <c:pt idx="3888">
                  <c:v>3.226</c:v>
                </c:pt>
                <c:pt idx="3889">
                  <c:v>3.2269999999999999</c:v>
                </c:pt>
                <c:pt idx="3890">
                  <c:v>3.2280000000000002</c:v>
                </c:pt>
                <c:pt idx="3891">
                  <c:v>3.2290000000000001</c:v>
                </c:pt>
                <c:pt idx="3892">
                  <c:v>3.23</c:v>
                </c:pt>
                <c:pt idx="3893">
                  <c:v>3.2309999999999999</c:v>
                </c:pt>
                <c:pt idx="3894">
                  <c:v>3.2309999999999999</c:v>
                </c:pt>
                <c:pt idx="3895">
                  <c:v>3.2320000000000002</c:v>
                </c:pt>
                <c:pt idx="3896">
                  <c:v>3.2330000000000001</c:v>
                </c:pt>
                <c:pt idx="3897">
                  <c:v>3.234</c:v>
                </c:pt>
                <c:pt idx="3898">
                  <c:v>3.2349999999999999</c:v>
                </c:pt>
                <c:pt idx="3899">
                  <c:v>3.2360000000000002</c:v>
                </c:pt>
                <c:pt idx="3900">
                  <c:v>3.2360000000000002</c:v>
                </c:pt>
                <c:pt idx="3901">
                  <c:v>3.2370000000000001</c:v>
                </c:pt>
                <c:pt idx="3902">
                  <c:v>3.238</c:v>
                </c:pt>
                <c:pt idx="3903">
                  <c:v>3.2389999999999999</c:v>
                </c:pt>
                <c:pt idx="3904">
                  <c:v>3.24</c:v>
                </c:pt>
                <c:pt idx="3905">
                  <c:v>3.2410000000000001</c:v>
                </c:pt>
                <c:pt idx="3906">
                  <c:v>3.2410000000000001</c:v>
                </c:pt>
                <c:pt idx="3907">
                  <c:v>3.242</c:v>
                </c:pt>
                <c:pt idx="3908">
                  <c:v>3.2429999999999999</c:v>
                </c:pt>
                <c:pt idx="3909">
                  <c:v>3.2440000000000002</c:v>
                </c:pt>
                <c:pt idx="3910">
                  <c:v>3.2450000000000001</c:v>
                </c:pt>
                <c:pt idx="3911">
                  <c:v>3.246</c:v>
                </c:pt>
                <c:pt idx="3912">
                  <c:v>3.246</c:v>
                </c:pt>
                <c:pt idx="3913">
                  <c:v>3.2469999999999999</c:v>
                </c:pt>
                <c:pt idx="3914">
                  <c:v>3.2480000000000002</c:v>
                </c:pt>
                <c:pt idx="3915">
                  <c:v>3.2490000000000001</c:v>
                </c:pt>
                <c:pt idx="3916">
                  <c:v>3.25</c:v>
                </c:pt>
                <c:pt idx="3917">
                  <c:v>3.25</c:v>
                </c:pt>
                <c:pt idx="3918">
                  <c:v>3.2509999999999999</c:v>
                </c:pt>
                <c:pt idx="3919">
                  <c:v>3.2519999999999998</c:v>
                </c:pt>
                <c:pt idx="3920">
                  <c:v>3.2530000000000001</c:v>
                </c:pt>
                <c:pt idx="3921">
                  <c:v>3.254</c:v>
                </c:pt>
                <c:pt idx="3922">
                  <c:v>3.2549999999999999</c:v>
                </c:pt>
                <c:pt idx="3923">
                  <c:v>3.2549999999999999</c:v>
                </c:pt>
                <c:pt idx="3924">
                  <c:v>3.2559999999999998</c:v>
                </c:pt>
                <c:pt idx="3925">
                  <c:v>3.2570000000000001</c:v>
                </c:pt>
                <c:pt idx="3926">
                  <c:v>3.258</c:v>
                </c:pt>
                <c:pt idx="3927">
                  <c:v>3.2589999999999999</c:v>
                </c:pt>
                <c:pt idx="3928">
                  <c:v>3.26</c:v>
                </c:pt>
                <c:pt idx="3929">
                  <c:v>3.26</c:v>
                </c:pt>
                <c:pt idx="3930">
                  <c:v>3.2610000000000001</c:v>
                </c:pt>
                <c:pt idx="3931">
                  <c:v>3.262</c:v>
                </c:pt>
                <c:pt idx="3932">
                  <c:v>3.2629999999999999</c:v>
                </c:pt>
                <c:pt idx="3933">
                  <c:v>3.2639999999999998</c:v>
                </c:pt>
                <c:pt idx="3934">
                  <c:v>3.2650000000000001</c:v>
                </c:pt>
                <c:pt idx="3935">
                  <c:v>3.2650000000000001</c:v>
                </c:pt>
                <c:pt idx="3936">
                  <c:v>3.266</c:v>
                </c:pt>
                <c:pt idx="3937">
                  <c:v>3.2669999999999999</c:v>
                </c:pt>
                <c:pt idx="3938">
                  <c:v>3.2679999999999998</c:v>
                </c:pt>
                <c:pt idx="3939">
                  <c:v>3.2690000000000001</c:v>
                </c:pt>
                <c:pt idx="3940">
                  <c:v>3.27</c:v>
                </c:pt>
                <c:pt idx="3941">
                  <c:v>3.27</c:v>
                </c:pt>
                <c:pt idx="3942">
                  <c:v>3.2709999999999999</c:v>
                </c:pt>
                <c:pt idx="3943">
                  <c:v>3.2719999999999998</c:v>
                </c:pt>
                <c:pt idx="3944">
                  <c:v>3.2730000000000001</c:v>
                </c:pt>
                <c:pt idx="3945">
                  <c:v>3.274</c:v>
                </c:pt>
                <c:pt idx="3946">
                  <c:v>3.2749999999999999</c:v>
                </c:pt>
                <c:pt idx="3947">
                  <c:v>3.2749999999999999</c:v>
                </c:pt>
                <c:pt idx="3948">
                  <c:v>3.2759999999999998</c:v>
                </c:pt>
                <c:pt idx="3949">
                  <c:v>3.2770000000000001</c:v>
                </c:pt>
                <c:pt idx="3950">
                  <c:v>3.278</c:v>
                </c:pt>
                <c:pt idx="3951">
                  <c:v>3.2789999999999999</c:v>
                </c:pt>
                <c:pt idx="3952">
                  <c:v>3.28</c:v>
                </c:pt>
                <c:pt idx="3953">
                  <c:v>3.28</c:v>
                </c:pt>
                <c:pt idx="3954">
                  <c:v>3.2810000000000001</c:v>
                </c:pt>
                <c:pt idx="3955">
                  <c:v>3.282</c:v>
                </c:pt>
                <c:pt idx="3956">
                  <c:v>3.2829999999999999</c:v>
                </c:pt>
                <c:pt idx="3957">
                  <c:v>3.2839999999999998</c:v>
                </c:pt>
                <c:pt idx="3958">
                  <c:v>3.2850000000000001</c:v>
                </c:pt>
                <c:pt idx="3959">
                  <c:v>3.2850000000000001</c:v>
                </c:pt>
                <c:pt idx="3960">
                  <c:v>3.286</c:v>
                </c:pt>
                <c:pt idx="3961">
                  <c:v>3.2869999999999999</c:v>
                </c:pt>
                <c:pt idx="3962">
                  <c:v>3.2879999999999998</c:v>
                </c:pt>
                <c:pt idx="3963">
                  <c:v>3.2890000000000001</c:v>
                </c:pt>
                <c:pt idx="3964">
                  <c:v>3.2890000000000001</c:v>
                </c:pt>
                <c:pt idx="3965">
                  <c:v>3.29</c:v>
                </c:pt>
                <c:pt idx="3966">
                  <c:v>3.2909999999999999</c:v>
                </c:pt>
                <c:pt idx="3967">
                  <c:v>3.2919999999999998</c:v>
                </c:pt>
                <c:pt idx="3968">
                  <c:v>3.2930000000000001</c:v>
                </c:pt>
                <c:pt idx="3969">
                  <c:v>3.294</c:v>
                </c:pt>
                <c:pt idx="3970">
                  <c:v>3.294</c:v>
                </c:pt>
                <c:pt idx="3971">
                  <c:v>3.2949999999999999</c:v>
                </c:pt>
                <c:pt idx="3972">
                  <c:v>3.2959999999999998</c:v>
                </c:pt>
                <c:pt idx="3973">
                  <c:v>3.2970000000000002</c:v>
                </c:pt>
                <c:pt idx="3974">
                  <c:v>3.298</c:v>
                </c:pt>
                <c:pt idx="3975">
                  <c:v>3.2989999999999999</c:v>
                </c:pt>
                <c:pt idx="3976">
                  <c:v>3.2989999999999999</c:v>
                </c:pt>
                <c:pt idx="3977">
                  <c:v>3.3</c:v>
                </c:pt>
                <c:pt idx="3978">
                  <c:v>3.3010000000000002</c:v>
                </c:pt>
                <c:pt idx="3979">
                  <c:v>3.302</c:v>
                </c:pt>
                <c:pt idx="3980">
                  <c:v>3.3029999999999999</c:v>
                </c:pt>
                <c:pt idx="3981">
                  <c:v>3.3039999999999998</c:v>
                </c:pt>
                <c:pt idx="3982">
                  <c:v>3.3039999999999998</c:v>
                </c:pt>
                <c:pt idx="3983">
                  <c:v>3.3050000000000002</c:v>
                </c:pt>
                <c:pt idx="3984">
                  <c:v>3.306</c:v>
                </c:pt>
                <c:pt idx="3985">
                  <c:v>3.3069999999999999</c:v>
                </c:pt>
                <c:pt idx="3986">
                  <c:v>3.3079999999999998</c:v>
                </c:pt>
                <c:pt idx="3987">
                  <c:v>3.3090000000000002</c:v>
                </c:pt>
                <c:pt idx="3988">
                  <c:v>3.3090000000000002</c:v>
                </c:pt>
                <c:pt idx="3989">
                  <c:v>3.31</c:v>
                </c:pt>
                <c:pt idx="3990">
                  <c:v>3.3109999999999999</c:v>
                </c:pt>
                <c:pt idx="3991">
                  <c:v>3.3119999999999998</c:v>
                </c:pt>
                <c:pt idx="3992">
                  <c:v>3.3130000000000002</c:v>
                </c:pt>
                <c:pt idx="3993">
                  <c:v>3.3140000000000001</c:v>
                </c:pt>
                <c:pt idx="3994">
                  <c:v>3.3140000000000001</c:v>
                </c:pt>
                <c:pt idx="3995">
                  <c:v>3.3149999999999999</c:v>
                </c:pt>
                <c:pt idx="3996">
                  <c:v>3.3159999999999998</c:v>
                </c:pt>
                <c:pt idx="3997">
                  <c:v>3.3170000000000002</c:v>
                </c:pt>
                <c:pt idx="3998">
                  <c:v>3.3180000000000001</c:v>
                </c:pt>
                <c:pt idx="3999">
                  <c:v>3.319</c:v>
                </c:pt>
                <c:pt idx="4000">
                  <c:v>3.319</c:v>
                </c:pt>
                <c:pt idx="4001">
                  <c:v>3.32</c:v>
                </c:pt>
                <c:pt idx="4002">
                  <c:v>3.3210000000000002</c:v>
                </c:pt>
                <c:pt idx="4003">
                  <c:v>3.3220000000000001</c:v>
                </c:pt>
                <c:pt idx="4004">
                  <c:v>3.323</c:v>
                </c:pt>
                <c:pt idx="4005">
                  <c:v>3.3239999999999998</c:v>
                </c:pt>
                <c:pt idx="4006">
                  <c:v>3.3239999999999998</c:v>
                </c:pt>
                <c:pt idx="4007">
                  <c:v>3.3250000000000002</c:v>
                </c:pt>
                <c:pt idx="4008">
                  <c:v>3.3260000000000001</c:v>
                </c:pt>
                <c:pt idx="4009">
                  <c:v>3.327</c:v>
                </c:pt>
                <c:pt idx="4010">
                  <c:v>3.3279999999999998</c:v>
                </c:pt>
                <c:pt idx="4011">
                  <c:v>3.3279999999999998</c:v>
                </c:pt>
                <c:pt idx="4012">
                  <c:v>3.3290000000000002</c:v>
                </c:pt>
                <c:pt idx="4013">
                  <c:v>3.33</c:v>
                </c:pt>
                <c:pt idx="4014">
                  <c:v>3.331</c:v>
                </c:pt>
                <c:pt idx="4015">
                  <c:v>3.3319999999999999</c:v>
                </c:pt>
                <c:pt idx="4016">
                  <c:v>3.3330000000000002</c:v>
                </c:pt>
                <c:pt idx="4017">
                  <c:v>3.3330000000000002</c:v>
                </c:pt>
                <c:pt idx="4018">
                  <c:v>3.3340000000000001</c:v>
                </c:pt>
                <c:pt idx="4019">
                  <c:v>3.335</c:v>
                </c:pt>
                <c:pt idx="4020">
                  <c:v>3.3359999999999999</c:v>
                </c:pt>
                <c:pt idx="4021">
                  <c:v>3.3370000000000002</c:v>
                </c:pt>
                <c:pt idx="4022">
                  <c:v>3.3380000000000001</c:v>
                </c:pt>
                <c:pt idx="4023">
                  <c:v>3.3380000000000001</c:v>
                </c:pt>
                <c:pt idx="4024">
                  <c:v>3.339</c:v>
                </c:pt>
                <c:pt idx="4025">
                  <c:v>3.34</c:v>
                </c:pt>
                <c:pt idx="4026">
                  <c:v>3.3410000000000002</c:v>
                </c:pt>
                <c:pt idx="4027">
                  <c:v>3.3420000000000001</c:v>
                </c:pt>
                <c:pt idx="4028">
                  <c:v>3.343</c:v>
                </c:pt>
                <c:pt idx="4029">
                  <c:v>3.343</c:v>
                </c:pt>
                <c:pt idx="4030">
                  <c:v>3.3439999999999999</c:v>
                </c:pt>
                <c:pt idx="4031">
                  <c:v>3.3450000000000002</c:v>
                </c:pt>
                <c:pt idx="4032">
                  <c:v>3.3460000000000001</c:v>
                </c:pt>
                <c:pt idx="4033">
                  <c:v>3.347</c:v>
                </c:pt>
                <c:pt idx="4034">
                  <c:v>3.3479999999999999</c:v>
                </c:pt>
                <c:pt idx="4035">
                  <c:v>3.3479999999999999</c:v>
                </c:pt>
                <c:pt idx="4036">
                  <c:v>3.3490000000000002</c:v>
                </c:pt>
                <c:pt idx="4037">
                  <c:v>3.35</c:v>
                </c:pt>
                <c:pt idx="4038">
                  <c:v>3.351</c:v>
                </c:pt>
                <c:pt idx="4039">
                  <c:v>3.3519999999999999</c:v>
                </c:pt>
                <c:pt idx="4040">
                  <c:v>3.3530000000000002</c:v>
                </c:pt>
                <c:pt idx="4041">
                  <c:v>3.3530000000000002</c:v>
                </c:pt>
                <c:pt idx="4042">
                  <c:v>3.3540000000000001</c:v>
                </c:pt>
                <c:pt idx="4043">
                  <c:v>3.355</c:v>
                </c:pt>
                <c:pt idx="4044">
                  <c:v>3.3559999999999999</c:v>
                </c:pt>
                <c:pt idx="4045">
                  <c:v>3.3570000000000002</c:v>
                </c:pt>
                <c:pt idx="4046">
                  <c:v>3.3580000000000001</c:v>
                </c:pt>
                <c:pt idx="4047">
                  <c:v>3.3580000000000001</c:v>
                </c:pt>
                <c:pt idx="4048">
                  <c:v>3.359</c:v>
                </c:pt>
                <c:pt idx="4049">
                  <c:v>3.36</c:v>
                </c:pt>
                <c:pt idx="4050">
                  <c:v>3.3610000000000002</c:v>
                </c:pt>
                <c:pt idx="4051">
                  <c:v>3.3620000000000001</c:v>
                </c:pt>
                <c:pt idx="4052">
                  <c:v>3.363</c:v>
                </c:pt>
                <c:pt idx="4053">
                  <c:v>3.363</c:v>
                </c:pt>
                <c:pt idx="4054">
                  <c:v>3.3639999999999999</c:v>
                </c:pt>
                <c:pt idx="4055">
                  <c:v>3.3650000000000002</c:v>
                </c:pt>
                <c:pt idx="4056">
                  <c:v>3.3660000000000001</c:v>
                </c:pt>
                <c:pt idx="4057">
                  <c:v>3.367</c:v>
                </c:pt>
                <c:pt idx="4058">
                  <c:v>3.367</c:v>
                </c:pt>
                <c:pt idx="4059">
                  <c:v>3.3679999999999999</c:v>
                </c:pt>
                <c:pt idx="4060">
                  <c:v>3.3690000000000002</c:v>
                </c:pt>
                <c:pt idx="4061">
                  <c:v>3.37</c:v>
                </c:pt>
                <c:pt idx="4062">
                  <c:v>3.371</c:v>
                </c:pt>
                <c:pt idx="4063">
                  <c:v>3.3719999999999999</c:v>
                </c:pt>
                <c:pt idx="4064">
                  <c:v>3.3719999999999999</c:v>
                </c:pt>
                <c:pt idx="4065">
                  <c:v>3.3730000000000002</c:v>
                </c:pt>
                <c:pt idx="4066">
                  <c:v>3.3740000000000001</c:v>
                </c:pt>
                <c:pt idx="4067">
                  <c:v>3.375</c:v>
                </c:pt>
                <c:pt idx="4068">
                  <c:v>3.3759999999999999</c:v>
                </c:pt>
                <c:pt idx="4069">
                  <c:v>3.3769999999999998</c:v>
                </c:pt>
                <c:pt idx="4070">
                  <c:v>3.3769999999999998</c:v>
                </c:pt>
                <c:pt idx="4071">
                  <c:v>3.3780000000000001</c:v>
                </c:pt>
                <c:pt idx="4072">
                  <c:v>3.379</c:v>
                </c:pt>
                <c:pt idx="4073">
                  <c:v>3.38</c:v>
                </c:pt>
                <c:pt idx="4074">
                  <c:v>3.3809999999999998</c:v>
                </c:pt>
                <c:pt idx="4075">
                  <c:v>3.3820000000000001</c:v>
                </c:pt>
                <c:pt idx="4076">
                  <c:v>3.3820000000000001</c:v>
                </c:pt>
                <c:pt idx="4077">
                  <c:v>3.383</c:v>
                </c:pt>
                <c:pt idx="4078">
                  <c:v>3.3839999999999999</c:v>
                </c:pt>
                <c:pt idx="4079">
                  <c:v>3.3849999999999998</c:v>
                </c:pt>
                <c:pt idx="4080">
                  <c:v>3.3860000000000001</c:v>
                </c:pt>
                <c:pt idx="4081">
                  <c:v>3.387</c:v>
                </c:pt>
                <c:pt idx="4082">
                  <c:v>3.387</c:v>
                </c:pt>
                <c:pt idx="4083">
                  <c:v>3.3879999999999999</c:v>
                </c:pt>
                <c:pt idx="4084">
                  <c:v>3.3889999999999998</c:v>
                </c:pt>
                <c:pt idx="4085">
                  <c:v>3.39</c:v>
                </c:pt>
                <c:pt idx="4086">
                  <c:v>3.391</c:v>
                </c:pt>
                <c:pt idx="4087">
                  <c:v>3.3919999999999999</c:v>
                </c:pt>
                <c:pt idx="4088">
                  <c:v>3.3919999999999999</c:v>
                </c:pt>
                <c:pt idx="4089">
                  <c:v>3.3929999999999998</c:v>
                </c:pt>
                <c:pt idx="4090">
                  <c:v>3.3940000000000001</c:v>
                </c:pt>
                <c:pt idx="4091">
                  <c:v>3.395</c:v>
                </c:pt>
                <c:pt idx="4092">
                  <c:v>3.3959999999999999</c:v>
                </c:pt>
                <c:pt idx="4093">
                  <c:v>3.3969999999999998</c:v>
                </c:pt>
                <c:pt idx="4094">
                  <c:v>3.3969999999999998</c:v>
                </c:pt>
                <c:pt idx="4095">
                  <c:v>3.3980000000000001</c:v>
                </c:pt>
                <c:pt idx="4096">
                  <c:v>3.399</c:v>
                </c:pt>
                <c:pt idx="4097">
                  <c:v>3.4</c:v>
                </c:pt>
                <c:pt idx="4098">
                  <c:v>3.4009999999999998</c:v>
                </c:pt>
                <c:pt idx="4099">
                  <c:v>3.4020000000000001</c:v>
                </c:pt>
                <c:pt idx="4100">
                  <c:v>3.4020000000000001</c:v>
                </c:pt>
                <c:pt idx="4101">
                  <c:v>3.403</c:v>
                </c:pt>
                <c:pt idx="4102">
                  <c:v>3.4039999999999999</c:v>
                </c:pt>
                <c:pt idx="4103">
                  <c:v>3.4049999999999998</c:v>
                </c:pt>
                <c:pt idx="4104">
                  <c:v>3.4060000000000001</c:v>
                </c:pt>
                <c:pt idx="4105">
                  <c:v>3.4060000000000001</c:v>
                </c:pt>
                <c:pt idx="4106">
                  <c:v>3.407</c:v>
                </c:pt>
                <c:pt idx="4107">
                  <c:v>3.4079999999999999</c:v>
                </c:pt>
                <c:pt idx="4108">
                  <c:v>3.4089999999999998</c:v>
                </c:pt>
                <c:pt idx="4109">
                  <c:v>3.41</c:v>
                </c:pt>
                <c:pt idx="4110">
                  <c:v>3.411</c:v>
                </c:pt>
                <c:pt idx="4111">
                  <c:v>3.411</c:v>
                </c:pt>
                <c:pt idx="4112">
                  <c:v>3.4119999999999999</c:v>
                </c:pt>
                <c:pt idx="4113">
                  <c:v>3.4129999999999998</c:v>
                </c:pt>
                <c:pt idx="4114">
                  <c:v>3.4140000000000001</c:v>
                </c:pt>
                <c:pt idx="4115">
                  <c:v>3.415</c:v>
                </c:pt>
                <c:pt idx="4116">
                  <c:v>3.4159999999999999</c:v>
                </c:pt>
                <c:pt idx="4117">
                  <c:v>3.4159999999999999</c:v>
                </c:pt>
                <c:pt idx="4118">
                  <c:v>3.4169999999999998</c:v>
                </c:pt>
                <c:pt idx="4119">
                  <c:v>3.4180000000000001</c:v>
                </c:pt>
                <c:pt idx="4120">
                  <c:v>3.419</c:v>
                </c:pt>
                <c:pt idx="4121">
                  <c:v>3.42</c:v>
                </c:pt>
                <c:pt idx="4122">
                  <c:v>3.4209999999999998</c:v>
                </c:pt>
                <c:pt idx="4123">
                  <c:v>3.4209999999999998</c:v>
                </c:pt>
                <c:pt idx="4124">
                  <c:v>3.4220000000000002</c:v>
                </c:pt>
                <c:pt idx="4125">
                  <c:v>3.423</c:v>
                </c:pt>
                <c:pt idx="4126">
                  <c:v>3.4239999999999999</c:v>
                </c:pt>
                <c:pt idx="4127">
                  <c:v>3.4249999999999998</c:v>
                </c:pt>
                <c:pt idx="4128">
                  <c:v>3.4260000000000002</c:v>
                </c:pt>
                <c:pt idx="4129">
                  <c:v>3.4260000000000002</c:v>
                </c:pt>
                <c:pt idx="4130">
                  <c:v>3.427</c:v>
                </c:pt>
                <c:pt idx="4131">
                  <c:v>3.4279999999999999</c:v>
                </c:pt>
                <c:pt idx="4132">
                  <c:v>3.4289999999999998</c:v>
                </c:pt>
                <c:pt idx="4133">
                  <c:v>3.43</c:v>
                </c:pt>
                <c:pt idx="4134">
                  <c:v>3.431</c:v>
                </c:pt>
                <c:pt idx="4135">
                  <c:v>3.431</c:v>
                </c:pt>
                <c:pt idx="4136">
                  <c:v>3.4319999999999999</c:v>
                </c:pt>
                <c:pt idx="4137">
                  <c:v>3.4329999999999998</c:v>
                </c:pt>
                <c:pt idx="4138">
                  <c:v>3.4340000000000002</c:v>
                </c:pt>
                <c:pt idx="4139">
                  <c:v>3.4350000000000001</c:v>
                </c:pt>
                <c:pt idx="4140">
                  <c:v>3.4359999999999999</c:v>
                </c:pt>
                <c:pt idx="4141">
                  <c:v>3.4359999999999999</c:v>
                </c:pt>
                <c:pt idx="4142">
                  <c:v>3.4369999999999998</c:v>
                </c:pt>
                <c:pt idx="4143">
                  <c:v>3.4380000000000002</c:v>
                </c:pt>
                <c:pt idx="4144">
                  <c:v>3.4390000000000001</c:v>
                </c:pt>
                <c:pt idx="4145">
                  <c:v>3.44</c:v>
                </c:pt>
                <c:pt idx="4146">
                  <c:v>3.4409999999999998</c:v>
                </c:pt>
                <c:pt idx="4147">
                  <c:v>3.4409999999999998</c:v>
                </c:pt>
                <c:pt idx="4148">
                  <c:v>3.4420000000000002</c:v>
                </c:pt>
                <c:pt idx="4149">
                  <c:v>3.4430000000000001</c:v>
                </c:pt>
                <c:pt idx="4150">
                  <c:v>3.444</c:v>
                </c:pt>
                <c:pt idx="4151">
                  <c:v>3.4449999999999998</c:v>
                </c:pt>
                <c:pt idx="4152">
                  <c:v>3.4449999999999998</c:v>
                </c:pt>
                <c:pt idx="4153">
                  <c:v>3.4460000000000002</c:v>
                </c:pt>
                <c:pt idx="4154">
                  <c:v>3.4470000000000001</c:v>
                </c:pt>
                <c:pt idx="4155">
                  <c:v>3.448</c:v>
                </c:pt>
                <c:pt idx="4156">
                  <c:v>3.4489999999999998</c:v>
                </c:pt>
                <c:pt idx="4157">
                  <c:v>3.45</c:v>
                </c:pt>
                <c:pt idx="4158">
                  <c:v>3.45</c:v>
                </c:pt>
                <c:pt idx="4159">
                  <c:v>3.4510000000000001</c:v>
                </c:pt>
                <c:pt idx="4160">
                  <c:v>3.452</c:v>
                </c:pt>
                <c:pt idx="4161">
                  <c:v>3.4529999999999998</c:v>
                </c:pt>
                <c:pt idx="4162">
                  <c:v>3.4540000000000002</c:v>
                </c:pt>
                <c:pt idx="4163">
                  <c:v>3.4550000000000001</c:v>
                </c:pt>
                <c:pt idx="4164">
                  <c:v>3.4550000000000001</c:v>
                </c:pt>
                <c:pt idx="4165">
                  <c:v>3.456</c:v>
                </c:pt>
                <c:pt idx="4166">
                  <c:v>3.4569999999999999</c:v>
                </c:pt>
                <c:pt idx="4167">
                  <c:v>3.4580000000000002</c:v>
                </c:pt>
                <c:pt idx="4168">
                  <c:v>3.4590000000000001</c:v>
                </c:pt>
                <c:pt idx="4169">
                  <c:v>3.46</c:v>
                </c:pt>
                <c:pt idx="4170">
                  <c:v>3.46</c:v>
                </c:pt>
                <c:pt idx="4171">
                  <c:v>3.4609999999999999</c:v>
                </c:pt>
                <c:pt idx="4172">
                  <c:v>3.4620000000000002</c:v>
                </c:pt>
                <c:pt idx="4173">
                  <c:v>3.4630000000000001</c:v>
                </c:pt>
                <c:pt idx="4174">
                  <c:v>3.464</c:v>
                </c:pt>
                <c:pt idx="4175">
                  <c:v>3.4649999999999999</c:v>
                </c:pt>
                <c:pt idx="4176">
                  <c:v>3.4649999999999999</c:v>
                </c:pt>
                <c:pt idx="4177">
                  <c:v>3.4660000000000002</c:v>
                </c:pt>
                <c:pt idx="4178">
                  <c:v>3.4670000000000001</c:v>
                </c:pt>
                <c:pt idx="4179">
                  <c:v>3.468</c:v>
                </c:pt>
                <c:pt idx="4180">
                  <c:v>3.4689999999999999</c:v>
                </c:pt>
                <c:pt idx="4181">
                  <c:v>3.47</c:v>
                </c:pt>
                <c:pt idx="4182">
                  <c:v>3.47</c:v>
                </c:pt>
                <c:pt idx="4183">
                  <c:v>3.4710000000000001</c:v>
                </c:pt>
                <c:pt idx="4184">
                  <c:v>3.472</c:v>
                </c:pt>
                <c:pt idx="4185">
                  <c:v>3.4729999999999999</c:v>
                </c:pt>
                <c:pt idx="4186">
                  <c:v>3.4740000000000002</c:v>
                </c:pt>
                <c:pt idx="4187">
                  <c:v>3.4750000000000001</c:v>
                </c:pt>
                <c:pt idx="4188">
                  <c:v>3.4750000000000001</c:v>
                </c:pt>
                <c:pt idx="4189">
                  <c:v>3.476</c:v>
                </c:pt>
                <c:pt idx="4190">
                  <c:v>3.4769999999999999</c:v>
                </c:pt>
                <c:pt idx="4191">
                  <c:v>3.4780000000000002</c:v>
                </c:pt>
                <c:pt idx="4192">
                  <c:v>3.4790000000000001</c:v>
                </c:pt>
                <c:pt idx="4193">
                  <c:v>3.4790000000000001</c:v>
                </c:pt>
                <c:pt idx="4194">
                  <c:v>3.48</c:v>
                </c:pt>
                <c:pt idx="4195">
                  <c:v>3.4809999999999999</c:v>
                </c:pt>
                <c:pt idx="4196">
                  <c:v>3.4820000000000002</c:v>
                </c:pt>
                <c:pt idx="4197">
                  <c:v>3.4830000000000001</c:v>
                </c:pt>
                <c:pt idx="4198">
                  <c:v>3.484</c:v>
                </c:pt>
                <c:pt idx="4199">
                  <c:v>3.484</c:v>
                </c:pt>
                <c:pt idx="4200">
                  <c:v>3.4849999999999999</c:v>
                </c:pt>
                <c:pt idx="4201">
                  <c:v>3.4860000000000002</c:v>
                </c:pt>
                <c:pt idx="4202">
                  <c:v>3.4870000000000001</c:v>
                </c:pt>
                <c:pt idx="4203">
                  <c:v>3.488</c:v>
                </c:pt>
                <c:pt idx="4204">
                  <c:v>3.4889999999999999</c:v>
                </c:pt>
                <c:pt idx="4205">
                  <c:v>3.4889999999999999</c:v>
                </c:pt>
                <c:pt idx="4206">
                  <c:v>3.49</c:v>
                </c:pt>
                <c:pt idx="4207">
                  <c:v>3.4910000000000001</c:v>
                </c:pt>
                <c:pt idx="4208">
                  <c:v>3.492</c:v>
                </c:pt>
                <c:pt idx="4209">
                  <c:v>3.4929999999999999</c:v>
                </c:pt>
                <c:pt idx="4210">
                  <c:v>3.4940000000000002</c:v>
                </c:pt>
                <c:pt idx="4211">
                  <c:v>3.4940000000000002</c:v>
                </c:pt>
                <c:pt idx="4212">
                  <c:v>3.4950000000000001</c:v>
                </c:pt>
                <c:pt idx="4213">
                  <c:v>3.496</c:v>
                </c:pt>
                <c:pt idx="4214">
                  <c:v>3.4969999999999999</c:v>
                </c:pt>
                <c:pt idx="4215">
                  <c:v>3.4980000000000002</c:v>
                </c:pt>
                <c:pt idx="4216">
                  <c:v>3.4990000000000001</c:v>
                </c:pt>
                <c:pt idx="4217">
                  <c:v>3.4990000000000001</c:v>
                </c:pt>
                <c:pt idx="4218">
                  <c:v>3.5</c:v>
                </c:pt>
                <c:pt idx="4219">
                  <c:v>3.5009999999999999</c:v>
                </c:pt>
                <c:pt idx="4220">
                  <c:v>3.5019999999999998</c:v>
                </c:pt>
                <c:pt idx="4221">
                  <c:v>3.5030000000000001</c:v>
                </c:pt>
                <c:pt idx="4222">
                  <c:v>3.504</c:v>
                </c:pt>
                <c:pt idx="4223">
                  <c:v>3.504</c:v>
                </c:pt>
                <c:pt idx="4224">
                  <c:v>3.5049999999999999</c:v>
                </c:pt>
                <c:pt idx="4225">
                  <c:v>3.5059999999999998</c:v>
                </c:pt>
                <c:pt idx="4226">
                  <c:v>3.5070000000000001</c:v>
                </c:pt>
                <c:pt idx="4227">
                  <c:v>3.508</c:v>
                </c:pt>
                <c:pt idx="4228">
                  <c:v>3.5089999999999999</c:v>
                </c:pt>
                <c:pt idx="4229">
                  <c:v>3.5089999999999999</c:v>
                </c:pt>
                <c:pt idx="4230">
                  <c:v>3.51</c:v>
                </c:pt>
                <c:pt idx="4231">
                  <c:v>3.5110000000000001</c:v>
                </c:pt>
                <c:pt idx="4232">
                  <c:v>3.512</c:v>
                </c:pt>
                <c:pt idx="4233">
                  <c:v>3.5129999999999999</c:v>
                </c:pt>
                <c:pt idx="4234">
                  <c:v>3.5139999999999998</c:v>
                </c:pt>
                <c:pt idx="4235">
                  <c:v>3.5139999999999998</c:v>
                </c:pt>
                <c:pt idx="4236">
                  <c:v>3.5150000000000001</c:v>
                </c:pt>
                <c:pt idx="4237">
                  <c:v>3.516</c:v>
                </c:pt>
                <c:pt idx="4238">
                  <c:v>3.5169999999999999</c:v>
                </c:pt>
                <c:pt idx="4239">
                  <c:v>3.5179999999999998</c:v>
                </c:pt>
                <c:pt idx="4240">
                  <c:v>3.5179999999999998</c:v>
                </c:pt>
                <c:pt idx="4241">
                  <c:v>3.5190000000000001</c:v>
                </c:pt>
                <c:pt idx="4242">
                  <c:v>3.52</c:v>
                </c:pt>
                <c:pt idx="4243">
                  <c:v>3.5209999999999999</c:v>
                </c:pt>
                <c:pt idx="4244">
                  <c:v>3.5219999999999998</c:v>
                </c:pt>
                <c:pt idx="4245">
                  <c:v>3.5230000000000001</c:v>
                </c:pt>
                <c:pt idx="4246">
                  <c:v>3.5230000000000001</c:v>
                </c:pt>
                <c:pt idx="4247">
                  <c:v>3.524</c:v>
                </c:pt>
                <c:pt idx="4248">
                  <c:v>3.5249999999999999</c:v>
                </c:pt>
                <c:pt idx="4249">
                  <c:v>3.5259999999999998</c:v>
                </c:pt>
                <c:pt idx="4250">
                  <c:v>3.5270000000000001</c:v>
                </c:pt>
                <c:pt idx="4251">
                  <c:v>3.528</c:v>
                </c:pt>
                <c:pt idx="4252">
                  <c:v>3.528</c:v>
                </c:pt>
                <c:pt idx="4253">
                  <c:v>3.5289999999999999</c:v>
                </c:pt>
                <c:pt idx="4254">
                  <c:v>3.53</c:v>
                </c:pt>
                <c:pt idx="4255">
                  <c:v>3.5310000000000001</c:v>
                </c:pt>
                <c:pt idx="4256">
                  <c:v>3.532</c:v>
                </c:pt>
                <c:pt idx="4257">
                  <c:v>3.5329999999999999</c:v>
                </c:pt>
                <c:pt idx="4258">
                  <c:v>3.5329999999999999</c:v>
                </c:pt>
                <c:pt idx="4259">
                  <c:v>3.5339999999999998</c:v>
                </c:pt>
                <c:pt idx="4260">
                  <c:v>3.5350000000000001</c:v>
                </c:pt>
                <c:pt idx="4261">
                  <c:v>3.536</c:v>
                </c:pt>
                <c:pt idx="4262">
                  <c:v>3.5369999999999999</c:v>
                </c:pt>
                <c:pt idx="4263">
                  <c:v>3.5379999999999998</c:v>
                </c:pt>
                <c:pt idx="4264">
                  <c:v>3.5379999999999998</c:v>
                </c:pt>
                <c:pt idx="4265">
                  <c:v>3.5390000000000001</c:v>
                </c:pt>
                <c:pt idx="4266">
                  <c:v>3.54</c:v>
                </c:pt>
                <c:pt idx="4267">
                  <c:v>3.5409999999999999</c:v>
                </c:pt>
                <c:pt idx="4268">
                  <c:v>3.5419999999999998</c:v>
                </c:pt>
                <c:pt idx="4269">
                  <c:v>3.5430000000000001</c:v>
                </c:pt>
                <c:pt idx="4270">
                  <c:v>3.5430000000000001</c:v>
                </c:pt>
                <c:pt idx="4271">
                  <c:v>3.544</c:v>
                </c:pt>
                <c:pt idx="4272">
                  <c:v>3.5449999999999999</c:v>
                </c:pt>
                <c:pt idx="4273">
                  <c:v>3.5459999999999998</c:v>
                </c:pt>
                <c:pt idx="4274">
                  <c:v>3.5470000000000002</c:v>
                </c:pt>
                <c:pt idx="4275">
                  <c:v>3.548</c:v>
                </c:pt>
                <c:pt idx="4276">
                  <c:v>3.548</c:v>
                </c:pt>
                <c:pt idx="4277">
                  <c:v>3.5489999999999999</c:v>
                </c:pt>
                <c:pt idx="4278">
                  <c:v>3.55</c:v>
                </c:pt>
                <c:pt idx="4279">
                  <c:v>3.5510000000000002</c:v>
                </c:pt>
                <c:pt idx="4280">
                  <c:v>3.552</c:v>
                </c:pt>
                <c:pt idx="4281">
                  <c:v>3.5529999999999999</c:v>
                </c:pt>
                <c:pt idx="4282">
                  <c:v>3.5529999999999999</c:v>
                </c:pt>
                <c:pt idx="4283">
                  <c:v>3.5539999999999998</c:v>
                </c:pt>
                <c:pt idx="4284">
                  <c:v>3.5550000000000002</c:v>
                </c:pt>
                <c:pt idx="4285">
                  <c:v>3.556</c:v>
                </c:pt>
                <c:pt idx="4286">
                  <c:v>3.5569999999999999</c:v>
                </c:pt>
                <c:pt idx="4287">
                  <c:v>3.5569999999999999</c:v>
                </c:pt>
                <c:pt idx="4288">
                  <c:v>3.5579999999999998</c:v>
                </c:pt>
                <c:pt idx="4289">
                  <c:v>3.5590000000000002</c:v>
                </c:pt>
                <c:pt idx="4290">
                  <c:v>3.56</c:v>
                </c:pt>
                <c:pt idx="4291">
                  <c:v>3.5609999999999999</c:v>
                </c:pt>
                <c:pt idx="4292">
                  <c:v>3.5619999999999998</c:v>
                </c:pt>
                <c:pt idx="4293">
                  <c:v>3.5619999999999998</c:v>
                </c:pt>
                <c:pt idx="4294">
                  <c:v>3.5630000000000002</c:v>
                </c:pt>
                <c:pt idx="4295">
                  <c:v>3.5640000000000001</c:v>
                </c:pt>
                <c:pt idx="4296">
                  <c:v>3.5649999999999999</c:v>
                </c:pt>
                <c:pt idx="4297">
                  <c:v>3.5659999999999998</c:v>
                </c:pt>
                <c:pt idx="4298">
                  <c:v>3.5670000000000002</c:v>
                </c:pt>
                <c:pt idx="4299">
                  <c:v>3.5670000000000002</c:v>
                </c:pt>
                <c:pt idx="4300">
                  <c:v>3.5680000000000001</c:v>
                </c:pt>
                <c:pt idx="4301">
                  <c:v>3.569</c:v>
                </c:pt>
                <c:pt idx="4302">
                  <c:v>3.57</c:v>
                </c:pt>
                <c:pt idx="4303">
                  <c:v>3.5710000000000002</c:v>
                </c:pt>
                <c:pt idx="4304">
                  <c:v>3.5720000000000001</c:v>
                </c:pt>
                <c:pt idx="4305">
                  <c:v>3.5720000000000001</c:v>
                </c:pt>
                <c:pt idx="4306">
                  <c:v>3.573</c:v>
                </c:pt>
                <c:pt idx="4307">
                  <c:v>3.5739999999999998</c:v>
                </c:pt>
                <c:pt idx="4308">
                  <c:v>3.5750000000000002</c:v>
                </c:pt>
                <c:pt idx="4309">
                  <c:v>3.5760000000000001</c:v>
                </c:pt>
                <c:pt idx="4310">
                  <c:v>3.577</c:v>
                </c:pt>
                <c:pt idx="4311">
                  <c:v>3.577</c:v>
                </c:pt>
                <c:pt idx="4312">
                  <c:v>3.5779999999999998</c:v>
                </c:pt>
                <c:pt idx="4313">
                  <c:v>3.5790000000000002</c:v>
                </c:pt>
                <c:pt idx="4314">
                  <c:v>3.58</c:v>
                </c:pt>
                <c:pt idx="4315">
                  <c:v>3.581</c:v>
                </c:pt>
                <c:pt idx="4316">
                  <c:v>3.5819999999999999</c:v>
                </c:pt>
                <c:pt idx="4317">
                  <c:v>3.5819999999999999</c:v>
                </c:pt>
                <c:pt idx="4318">
                  <c:v>3.5830000000000002</c:v>
                </c:pt>
                <c:pt idx="4319">
                  <c:v>3.5840000000000001</c:v>
                </c:pt>
                <c:pt idx="4320">
                  <c:v>3.585</c:v>
                </c:pt>
                <c:pt idx="4321">
                  <c:v>3.5859999999999999</c:v>
                </c:pt>
                <c:pt idx="4322">
                  <c:v>3.5870000000000002</c:v>
                </c:pt>
                <c:pt idx="4323">
                  <c:v>3.5870000000000002</c:v>
                </c:pt>
                <c:pt idx="4324">
                  <c:v>3.5880000000000001</c:v>
                </c:pt>
                <c:pt idx="4325">
                  <c:v>3.589</c:v>
                </c:pt>
                <c:pt idx="4326">
                  <c:v>3.59</c:v>
                </c:pt>
                <c:pt idx="4327">
                  <c:v>3.5910000000000002</c:v>
                </c:pt>
                <c:pt idx="4328">
                  <c:v>3.5920000000000001</c:v>
                </c:pt>
                <c:pt idx="4329">
                  <c:v>3.5920000000000001</c:v>
                </c:pt>
                <c:pt idx="4330">
                  <c:v>3.593</c:v>
                </c:pt>
                <c:pt idx="4331">
                  <c:v>3.5939999999999999</c:v>
                </c:pt>
                <c:pt idx="4332">
                  <c:v>3.5950000000000002</c:v>
                </c:pt>
                <c:pt idx="4333">
                  <c:v>3.5960000000000001</c:v>
                </c:pt>
                <c:pt idx="4334">
                  <c:v>3.5960000000000001</c:v>
                </c:pt>
                <c:pt idx="4335">
                  <c:v>3.597</c:v>
                </c:pt>
                <c:pt idx="4336">
                  <c:v>3.5979999999999999</c:v>
                </c:pt>
                <c:pt idx="4337">
                  <c:v>3.5990000000000002</c:v>
                </c:pt>
                <c:pt idx="4338">
                  <c:v>3.6</c:v>
                </c:pt>
                <c:pt idx="4339">
                  <c:v>3.601</c:v>
                </c:pt>
                <c:pt idx="4340">
                  <c:v>3.601</c:v>
                </c:pt>
                <c:pt idx="4341">
                  <c:v>3.6019999999999999</c:v>
                </c:pt>
                <c:pt idx="4342">
                  <c:v>3.6030000000000002</c:v>
                </c:pt>
                <c:pt idx="4343">
                  <c:v>3.6040000000000001</c:v>
                </c:pt>
                <c:pt idx="4344">
                  <c:v>3.605</c:v>
                </c:pt>
                <c:pt idx="4345">
                  <c:v>3.6059999999999999</c:v>
                </c:pt>
                <c:pt idx="4346">
                  <c:v>3.6059999999999999</c:v>
                </c:pt>
                <c:pt idx="4347">
                  <c:v>3.6070000000000002</c:v>
                </c:pt>
                <c:pt idx="4348">
                  <c:v>3.6080000000000001</c:v>
                </c:pt>
                <c:pt idx="4349">
                  <c:v>3.609</c:v>
                </c:pt>
                <c:pt idx="4350">
                  <c:v>3.61</c:v>
                </c:pt>
                <c:pt idx="4351">
                  <c:v>3.6110000000000002</c:v>
                </c:pt>
                <c:pt idx="4352">
                  <c:v>3.6110000000000002</c:v>
                </c:pt>
                <c:pt idx="4353">
                  <c:v>3.6120000000000001</c:v>
                </c:pt>
                <c:pt idx="4354">
                  <c:v>3.613</c:v>
                </c:pt>
                <c:pt idx="4355">
                  <c:v>3.6139999999999999</c:v>
                </c:pt>
                <c:pt idx="4356">
                  <c:v>3.6150000000000002</c:v>
                </c:pt>
                <c:pt idx="4357">
                  <c:v>3.6160000000000001</c:v>
                </c:pt>
                <c:pt idx="4358">
                  <c:v>3.6160000000000001</c:v>
                </c:pt>
                <c:pt idx="4359">
                  <c:v>3.617</c:v>
                </c:pt>
                <c:pt idx="4360">
                  <c:v>3.6179999999999999</c:v>
                </c:pt>
                <c:pt idx="4361">
                  <c:v>3.6190000000000002</c:v>
                </c:pt>
                <c:pt idx="4362">
                  <c:v>3.62</c:v>
                </c:pt>
                <c:pt idx="4363">
                  <c:v>3.621</c:v>
                </c:pt>
                <c:pt idx="4364">
                  <c:v>3.621</c:v>
                </c:pt>
                <c:pt idx="4365">
                  <c:v>3.6219999999999999</c:v>
                </c:pt>
                <c:pt idx="4366">
                  <c:v>3.6230000000000002</c:v>
                </c:pt>
                <c:pt idx="4367">
                  <c:v>3.6240000000000001</c:v>
                </c:pt>
                <c:pt idx="4368">
                  <c:v>3.625</c:v>
                </c:pt>
                <c:pt idx="4369">
                  <c:v>3.6259999999999999</c:v>
                </c:pt>
                <c:pt idx="4370">
                  <c:v>3.6259999999999999</c:v>
                </c:pt>
                <c:pt idx="4371">
                  <c:v>3.6269999999999998</c:v>
                </c:pt>
                <c:pt idx="4372">
                  <c:v>3.6280000000000001</c:v>
                </c:pt>
                <c:pt idx="4373">
                  <c:v>3.629</c:v>
                </c:pt>
                <c:pt idx="4374">
                  <c:v>3.63</c:v>
                </c:pt>
                <c:pt idx="4375">
                  <c:v>3.6309999999999998</c:v>
                </c:pt>
                <c:pt idx="4376">
                  <c:v>3.6309999999999998</c:v>
                </c:pt>
                <c:pt idx="4377">
                  <c:v>3.6320000000000001</c:v>
                </c:pt>
                <c:pt idx="4378">
                  <c:v>3.633</c:v>
                </c:pt>
                <c:pt idx="4379">
                  <c:v>3.6339999999999999</c:v>
                </c:pt>
                <c:pt idx="4380">
                  <c:v>3.6349999999999998</c:v>
                </c:pt>
                <c:pt idx="4381">
                  <c:v>3.6349999999999998</c:v>
                </c:pt>
                <c:pt idx="4382">
                  <c:v>3.6360000000000001</c:v>
                </c:pt>
                <c:pt idx="4383">
                  <c:v>3.637</c:v>
                </c:pt>
                <c:pt idx="4384">
                  <c:v>3.6379999999999999</c:v>
                </c:pt>
                <c:pt idx="4385">
                  <c:v>3.6389999999999998</c:v>
                </c:pt>
                <c:pt idx="4386">
                  <c:v>3.64</c:v>
                </c:pt>
                <c:pt idx="4387">
                  <c:v>3.64</c:v>
                </c:pt>
                <c:pt idx="4388">
                  <c:v>3.641</c:v>
                </c:pt>
                <c:pt idx="4389">
                  <c:v>3.6419999999999999</c:v>
                </c:pt>
                <c:pt idx="4390">
                  <c:v>3.6429999999999998</c:v>
                </c:pt>
                <c:pt idx="4391">
                  <c:v>3.6440000000000001</c:v>
                </c:pt>
                <c:pt idx="4392">
                  <c:v>3.645</c:v>
                </c:pt>
                <c:pt idx="4393">
                  <c:v>3.645</c:v>
                </c:pt>
                <c:pt idx="4394">
                  <c:v>3.6459999999999999</c:v>
                </c:pt>
                <c:pt idx="4395">
                  <c:v>3.6469999999999998</c:v>
                </c:pt>
                <c:pt idx="4396">
                  <c:v>3.6480000000000001</c:v>
                </c:pt>
                <c:pt idx="4397">
                  <c:v>3.649</c:v>
                </c:pt>
                <c:pt idx="4398">
                  <c:v>3.65</c:v>
                </c:pt>
                <c:pt idx="4399">
                  <c:v>3.65</c:v>
                </c:pt>
                <c:pt idx="4400">
                  <c:v>3.6509999999999998</c:v>
                </c:pt>
                <c:pt idx="4401">
                  <c:v>3.6520000000000001</c:v>
                </c:pt>
                <c:pt idx="4402">
                  <c:v>3.653</c:v>
                </c:pt>
                <c:pt idx="4403">
                  <c:v>3.6539999999999999</c:v>
                </c:pt>
                <c:pt idx="4404">
                  <c:v>3.6549999999999998</c:v>
                </c:pt>
                <c:pt idx="4405">
                  <c:v>3.6549999999999998</c:v>
                </c:pt>
                <c:pt idx="4406">
                  <c:v>3.6560000000000001</c:v>
                </c:pt>
                <c:pt idx="4407">
                  <c:v>3.657</c:v>
                </c:pt>
                <c:pt idx="4408">
                  <c:v>3.6579999999999999</c:v>
                </c:pt>
                <c:pt idx="4409">
                  <c:v>3.6589999999999998</c:v>
                </c:pt>
                <c:pt idx="4410">
                  <c:v>3.66</c:v>
                </c:pt>
                <c:pt idx="4411">
                  <c:v>3.66</c:v>
                </c:pt>
                <c:pt idx="4412">
                  <c:v>3.661</c:v>
                </c:pt>
                <c:pt idx="4413">
                  <c:v>3.6619999999999999</c:v>
                </c:pt>
                <c:pt idx="4414">
                  <c:v>3.6629999999999998</c:v>
                </c:pt>
                <c:pt idx="4415">
                  <c:v>3.6640000000000001</c:v>
                </c:pt>
                <c:pt idx="4416">
                  <c:v>3.665</c:v>
                </c:pt>
                <c:pt idx="4417">
                  <c:v>3.665</c:v>
                </c:pt>
                <c:pt idx="4418">
                  <c:v>3.6659999999999999</c:v>
                </c:pt>
                <c:pt idx="4419">
                  <c:v>3.6669999999999998</c:v>
                </c:pt>
                <c:pt idx="4420">
                  <c:v>3.6680000000000001</c:v>
                </c:pt>
                <c:pt idx="4421">
                  <c:v>3.669</c:v>
                </c:pt>
                <c:pt idx="4422">
                  <c:v>3.669</c:v>
                </c:pt>
                <c:pt idx="4423">
                  <c:v>3.67</c:v>
                </c:pt>
                <c:pt idx="4424">
                  <c:v>3.6709999999999998</c:v>
                </c:pt>
                <c:pt idx="4425">
                  <c:v>3.6720000000000002</c:v>
                </c:pt>
                <c:pt idx="4426">
                  <c:v>3.673</c:v>
                </c:pt>
                <c:pt idx="4427">
                  <c:v>3.6739999999999999</c:v>
                </c:pt>
                <c:pt idx="4428">
                  <c:v>3.6739999999999999</c:v>
                </c:pt>
                <c:pt idx="4429">
                  <c:v>3.6749999999999998</c:v>
                </c:pt>
                <c:pt idx="4430">
                  <c:v>3.6760000000000002</c:v>
                </c:pt>
                <c:pt idx="4431">
                  <c:v>3.677</c:v>
                </c:pt>
                <c:pt idx="4432">
                  <c:v>3.6779999999999999</c:v>
                </c:pt>
                <c:pt idx="4433">
                  <c:v>3.6789999999999998</c:v>
                </c:pt>
                <c:pt idx="4434">
                  <c:v>3.6789999999999998</c:v>
                </c:pt>
                <c:pt idx="4435">
                  <c:v>3.68</c:v>
                </c:pt>
                <c:pt idx="4436">
                  <c:v>3.681</c:v>
                </c:pt>
                <c:pt idx="4437">
                  <c:v>3.6819999999999999</c:v>
                </c:pt>
                <c:pt idx="4438">
                  <c:v>3.6829999999999998</c:v>
                </c:pt>
                <c:pt idx="4439">
                  <c:v>3.6840000000000002</c:v>
                </c:pt>
                <c:pt idx="4440">
                  <c:v>3.6840000000000002</c:v>
                </c:pt>
                <c:pt idx="4441">
                  <c:v>3.6850000000000001</c:v>
                </c:pt>
                <c:pt idx="4442">
                  <c:v>3.6859999999999999</c:v>
                </c:pt>
                <c:pt idx="4443">
                  <c:v>3.6869999999999998</c:v>
                </c:pt>
                <c:pt idx="4444">
                  <c:v>3.6880000000000002</c:v>
                </c:pt>
                <c:pt idx="4445">
                  <c:v>3.6890000000000001</c:v>
                </c:pt>
                <c:pt idx="4446">
                  <c:v>3.6890000000000001</c:v>
                </c:pt>
                <c:pt idx="4447">
                  <c:v>3.69</c:v>
                </c:pt>
                <c:pt idx="4448">
                  <c:v>3.6909999999999998</c:v>
                </c:pt>
                <c:pt idx="4449">
                  <c:v>3.6920000000000002</c:v>
                </c:pt>
                <c:pt idx="4450">
                  <c:v>3.6930000000000001</c:v>
                </c:pt>
                <c:pt idx="4451">
                  <c:v>3.694</c:v>
                </c:pt>
                <c:pt idx="4452">
                  <c:v>3.694</c:v>
                </c:pt>
                <c:pt idx="4453">
                  <c:v>3.6949999999999998</c:v>
                </c:pt>
                <c:pt idx="4454">
                  <c:v>3.6960000000000002</c:v>
                </c:pt>
                <c:pt idx="4455">
                  <c:v>3.6970000000000001</c:v>
                </c:pt>
                <c:pt idx="4456">
                  <c:v>3.698</c:v>
                </c:pt>
                <c:pt idx="4457">
                  <c:v>3.6989999999999998</c:v>
                </c:pt>
                <c:pt idx="4458">
                  <c:v>3.6989999999999998</c:v>
                </c:pt>
                <c:pt idx="4459">
                  <c:v>3.7</c:v>
                </c:pt>
                <c:pt idx="4460">
                  <c:v>3.7010000000000001</c:v>
                </c:pt>
                <c:pt idx="4461">
                  <c:v>3.702</c:v>
                </c:pt>
                <c:pt idx="4462">
                  <c:v>3.7029999999999998</c:v>
                </c:pt>
                <c:pt idx="4463">
                  <c:v>3.7040000000000002</c:v>
                </c:pt>
                <c:pt idx="4464">
                  <c:v>3.7040000000000002</c:v>
                </c:pt>
                <c:pt idx="4465">
                  <c:v>3.7050000000000001</c:v>
                </c:pt>
                <c:pt idx="4466">
                  <c:v>3.706</c:v>
                </c:pt>
                <c:pt idx="4467">
                  <c:v>3.7069999999999999</c:v>
                </c:pt>
                <c:pt idx="4468">
                  <c:v>3.7080000000000002</c:v>
                </c:pt>
                <c:pt idx="4469">
                  <c:v>3.7080000000000002</c:v>
                </c:pt>
                <c:pt idx="4470">
                  <c:v>3.7090000000000001</c:v>
                </c:pt>
                <c:pt idx="4471">
                  <c:v>3.71</c:v>
                </c:pt>
                <c:pt idx="4472">
                  <c:v>3.7109999999999999</c:v>
                </c:pt>
                <c:pt idx="4473">
                  <c:v>3.7120000000000002</c:v>
                </c:pt>
                <c:pt idx="4474">
                  <c:v>3.7130000000000001</c:v>
                </c:pt>
                <c:pt idx="4475">
                  <c:v>3.7130000000000001</c:v>
                </c:pt>
                <c:pt idx="4476">
                  <c:v>3.714</c:v>
                </c:pt>
                <c:pt idx="4477">
                  <c:v>3.7149999999999999</c:v>
                </c:pt>
                <c:pt idx="4478">
                  <c:v>3.7160000000000002</c:v>
                </c:pt>
                <c:pt idx="4479">
                  <c:v>3.7170000000000001</c:v>
                </c:pt>
                <c:pt idx="4480">
                  <c:v>3.718</c:v>
                </c:pt>
                <c:pt idx="4481">
                  <c:v>3.718</c:v>
                </c:pt>
                <c:pt idx="4482">
                  <c:v>3.7189999999999999</c:v>
                </c:pt>
                <c:pt idx="4483">
                  <c:v>3.72</c:v>
                </c:pt>
                <c:pt idx="4484">
                  <c:v>3.7210000000000001</c:v>
                </c:pt>
                <c:pt idx="4485">
                  <c:v>3.722</c:v>
                </c:pt>
                <c:pt idx="4486">
                  <c:v>3.7229999999999999</c:v>
                </c:pt>
                <c:pt idx="4487">
                  <c:v>3.7229999999999999</c:v>
                </c:pt>
                <c:pt idx="4488">
                  <c:v>3.7240000000000002</c:v>
                </c:pt>
                <c:pt idx="4489">
                  <c:v>3.7250000000000001</c:v>
                </c:pt>
                <c:pt idx="4490">
                  <c:v>3.726</c:v>
                </c:pt>
                <c:pt idx="4491">
                  <c:v>3.7269999999999999</c:v>
                </c:pt>
                <c:pt idx="4492">
                  <c:v>3.7280000000000002</c:v>
                </c:pt>
                <c:pt idx="4493">
                  <c:v>3.7280000000000002</c:v>
                </c:pt>
                <c:pt idx="4494">
                  <c:v>3.7290000000000001</c:v>
                </c:pt>
                <c:pt idx="4495">
                  <c:v>3.73</c:v>
                </c:pt>
                <c:pt idx="4496">
                  <c:v>3.7309999999999999</c:v>
                </c:pt>
                <c:pt idx="4497">
                  <c:v>3.7320000000000002</c:v>
                </c:pt>
                <c:pt idx="4498">
                  <c:v>3.7330000000000001</c:v>
                </c:pt>
                <c:pt idx="4499">
                  <c:v>3.7330000000000001</c:v>
                </c:pt>
                <c:pt idx="4500">
                  <c:v>3.734</c:v>
                </c:pt>
                <c:pt idx="4501">
                  <c:v>3.7349999999999999</c:v>
                </c:pt>
                <c:pt idx="4502">
                  <c:v>3.7360000000000002</c:v>
                </c:pt>
                <c:pt idx="4503">
                  <c:v>3.7370000000000001</c:v>
                </c:pt>
                <c:pt idx="4504">
                  <c:v>3.738</c:v>
                </c:pt>
                <c:pt idx="4505">
                  <c:v>3.738</c:v>
                </c:pt>
                <c:pt idx="4506">
                  <c:v>3.7389999999999999</c:v>
                </c:pt>
                <c:pt idx="4507">
                  <c:v>3.74</c:v>
                </c:pt>
                <c:pt idx="4508">
                  <c:v>3.7410000000000001</c:v>
                </c:pt>
                <c:pt idx="4509">
                  <c:v>3.742</c:v>
                </c:pt>
                <c:pt idx="4510">
                  <c:v>3.7429999999999999</c:v>
                </c:pt>
                <c:pt idx="4511">
                  <c:v>3.7429999999999999</c:v>
                </c:pt>
                <c:pt idx="4512">
                  <c:v>3.7440000000000002</c:v>
                </c:pt>
                <c:pt idx="4513">
                  <c:v>3.7450000000000001</c:v>
                </c:pt>
                <c:pt idx="4514">
                  <c:v>3.746</c:v>
                </c:pt>
                <c:pt idx="4515">
                  <c:v>3.7469999999999999</c:v>
                </c:pt>
                <c:pt idx="4516">
                  <c:v>3.7469999999999999</c:v>
                </c:pt>
                <c:pt idx="4517">
                  <c:v>3.7480000000000002</c:v>
                </c:pt>
                <c:pt idx="4518">
                  <c:v>3.7490000000000001</c:v>
                </c:pt>
                <c:pt idx="4519">
                  <c:v>3.75</c:v>
                </c:pt>
                <c:pt idx="4520">
                  <c:v>3.7509999999999999</c:v>
                </c:pt>
                <c:pt idx="4521">
                  <c:v>3.7519999999999998</c:v>
                </c:pt>
                <c:pt idx="4522">
                  <c:v>3.7519999999999998</c:v>
                </c:pt>
                <c:pt idx="4523">
                  <c:v>3.7530000000000001</c:v>
                </c:pt>
                <c:pt idx="4524">
                  <c:v>3.754</c:v>
                </c:pt>
                <c:pt idx="4525">
                  <c:v>3.7549999999999999</c:v>
                </c:pt>
                <c:pt idx="4526">
                  <c:v>3.7559999999999998</c:v>
                </c:pt>
                <c:pt idx="4527">
                  <c:v>3.7570000000000001</c:v>
                </c:pt>
                <c:pt idx="4528">
                  <c:v>3.7570000000000001</c:v>
                </c:pt>
                <c:pt idx="4529">
                  <c:v>3.758</c:v>
                </c:pt>
                <c:pt idx="4530">
                  <c:v>3.7589999999999999</c:v>
                </c:pt>
                <c:pt idx="4531">
                  <c:v>3.76</c:v>
                </c:pt>
                <c:pt idx="4532">
                  <c:v>3.7610000000000001</c:v>
                </c:pt>
                <c:pt idx="4533">
                  <c:v>3.762</c:v>
                </c:pt>
                <c:pt idx="4534">
                  <c:v>3.762</c:v>
                </c:pt>
                <c:pt idx="4535">
                  <c:v>3.7629999999999999</c:v>
                </c:pt>
                <c:pt idx="4536">
                  <c:v>3.7639999999999998</c:v>
                </c:pt>
                <c:pt idx="4537">
                  <c:v>3.7650000000000001</c:v>
                </c:pt>
                <c:pt idx="4538">
                  <c:v>3.766</c:v>
                </c:pt>
                <c:pt idx="4539">
                  <c:v>3.7669999999999999</c:v>
                </c:pt>
                <c:pt idx="4540">
                  <c:v>3.7669999999999999</c:v>
                </c:pt>
                <c:pt idx="4541">
                  <c:v>3.7679999999999998</c:v>
                </c:pt>
                <c:pt idx="4542">
                  <c:v>3.7690000000000001</c:v>
                </c:pt>
                <c:pt idx="4543">
                  <c:v>3.77</c:v>
                </c:pt>
                <c:pt idx="4544">
                  <c:v>3.7709999999999999</c:v>
                </c:pt>
                <c:pt idx="4545">
                  <c:v>3.7719999999999998</c:v>
                </c:pt>
                <c:pt idx="4546">
                  <c:v>3.7719999999999998</c:v>
                </c:pt>
                <c:pt idx="4547">
                  <c:v>3.7730000000000001</c:v>
                </c:pt>
                <c:pt idx="4548">
                  <c:v>3.774</c:v>
                </c:pt>
                <c:pt idx="4549">
                  <c:v>3.7749999999999999</c:v>
                </c:pt>
                <c:pt idx="4550">
                  <c:v>3.7759999999999998</c:v>
                </c:pt>
                <c:pt idx="4551">
                  <c:v>3.7770000000000001</c:v>
                </c:pt>
                <c:pt idx="4552">
                  <c:v>3.7770000000000001</c:v>
                </c:pt>
                <c:pt idx="4553">
                  <c:v>3.778</c:v>
                </c:pt>
                <c:pt idx="4554">
                  <c:v>3.7789999999999999</c:v>
                </c:pt>
                <c:pt idx="4555">
                  <c:v>3.78</c:v>
                </c:pt>
                <c:pt idx="4556">
                  <c:v>3.7810000000000001</c:v>
                </c:pt>
                <c:pt idx="4557">
                  <c:v>3.782</c:v>
                </c:pt>
                <c:pt idx="4558">
                  <c:v>3.782</c:v>
                </c:pt>
                <c:pt idx="4559">
                  <c:v>3.7829999999999999</c:v>
                </c:pt>
                <c:pt idx="4560">
                  <c:v>3.7839999999999998</c:v>
                </c:pt>
                <c:pt idx="4561">
                  <c:v>3.7850000000000001</c:v>
                </c:pt>
                <c:pt idx="4562">
                  <c:v>3.786</c:v>
                </c:pt>
                <c:pt idx="4563">
                  <c:v>3.786</c:v>
                </c:pt>
                <c:pt idx="4564">
                  <c:v>3.7869999999999999</c:v>
                </c:pt>
                <c:pt idx="4565">
                  <c:v>3.7879999999999998</c:v>
                </c:pt>
                <c:pt idx="4566">
                  <c:v>3.7890000000000001</c:v>
                </c:pt>
                <c:pt idx="4567">
                  <c:v>3.79</c:v>
                </c:pt>
                <c:pt idx="4568">
                  <c:v>3.7909999999999999</c:v>
                </c:pt>
                <c:pt idx="4569">
                  <c:v>3.7909999999999999</c:v>
                </c:pt>
                <c:pt idx="4570">
                  <c:v>3.7919999999999998</c:v>
                </c:pt>
                <c:pt idx="4571">
                  <c:v>3.7930000000000001</c:v>
                </c:pt>
                <c:pt idx="4572">
                  <c:v>3.794</c:v>
                </c:pt>
                <c:pt idx="4573">
                  <c:v>3.7949999999999999</c:v>
                </c:pt>
                <c:pt idx="4574">
                  <c:v>3.7959999999999998</c:v>
                </c:pt>
                <c:pt idx="4575">
                  <c:v>3.7959999999999998</c:v>
                </c:pt>
                <c:pt idx="4576">
                  <c:v>3.7970000000000002</c:v>
                </c:pt>
                <c:pt idx="4577">
                  <c:v>3.798</c:v>
                </c:pt>
                <c:pt idx="4578">
                  <c:v>3.7989999999999999</c:v>
                </c:pt>
                <c:pt idx="4579">
                  <c:v>3.8</c:v>
                </c:pt>
                <c:pt idx="4580">
                  <c:v>3.8010000000000002</c:v>
                </c:pt>
                <c:pt idx="4581">
                  <c:v>3.8010000000000002</c:v>
                </c:pt>
                <c:pt idx="4582">
                  <c:v>3.802</c:v>
                </c:pt>
                <c:pt idx="4583">
                  <c:v>3.8029999999999999</c:v>
                </c:pt>
                <c:pt idx="4584">
                  <c:v>3.8039999999999998</c:v>
                </c:pt>
                <c:pt idx="4585">
                  <c:v>3.8050000000000002</c:v>
                </c:pt>
                <c:pt idx="4586">
                  <c:v>3.806</c:v>
                </c:pt>
                <c:pt idx="4587">
                  <c:v>3.806</c:v>
                </c:pt>
                <c:pt idx="4588">
                  <c:v>3.8069999999999999</c:v>
                </c:pt>
                <c:pt idx="4589">
                  <c:v>3.8079999999999998</c:v>
                </c:pt>
                <c:pt idx="4590">
                  <c:v>3.8090000000000002</c:v>
                </c:pt>
                <c:pt idx="4591">
                  <c:v>3.81</c:v>
                </c:pt>
                <c:pt idx="4592">
                  <c:v>3.8109999999999999</c:v>
                </c:pt>
                <c:pt idx="4593">
                  <c:v>3.8109999999999999</c:v>
                </c:pt>
                <c:pt idx="4594">
                  <c:v>3.8119999999999998</c:v>
                </c:pt>
                <c:pt idx="4595">
                  <c:v>3.8130000000000002</c:v>
                </c:pt>
                <c:pt idx="4596">
                  <c:v>3.8140000000000001</c:v>
                </c:pt>
                <c:pt idx="4597">
                  <c:v>3.8149999999999999</c:v>
                </c:pt>
                <c:pt idx="4598">
                  <c:v>3.8159999999999998</c:v>
                </c:pt>
                <c:pt idx="4599">
                  <c:v>3.8159999999999998</c:v>
                </c:pt>
                <c:pt idx="4600">
                  <c:v>3.8170000000000002</c:v>
                </c:pt>
                <c:pt idx="4601">
                  <c:v>3.8180000000000001</c:v>
                </c:pt>
                <c:pt idx="4602">
                  <c:v>3.819</c:v>
                </c:pt>
                <c:pt idx="4603">
                  <c:v>3.82</c:v>
                </c:pt>
                <c:pt idx="4604">
                  <c:v>3.8210000000000002</c:v>
                </c:pt>
                <c:pt idx="4605">
                  <c:v>3.8210000000000002</c:v>
                </c:pt>
                <c:pt idx="4606">
                  <c:v>3.8220000000000001</c:v>
                </c:pt>
                <c:pt idx="4607">
                  <c:v>3.823</c:v>
                </c:pt>
                <c:pt idx="4608">
                  <c:v>3.8239999999999998</c:v>
                </c:pt>
                <c:pt idx="4609">
                  <c:v>3.8250000000000002</c:v>
                </c:pt>
                <c:pt idx="4610">
                  <c:v>3.8250000000000002</c:v>
                </c:pt>
                <c:pt idx="4611">
                  <c:v>3.8260000000000001</c:v>
                </c:pt>
                <c:pt idx="4612">
                  <c:v>3.827</c:v>
                </c:pt>
                <c:pt idx="4613">
                  <c:v>3.8279999999999998</c:v>
                </c:pt>
                <c:pt idx="4614">
                  <c:v>3.8290000000000002</c:v>
                </c:pt>
                <c:pt idx="4615">
                  <c:v>3.83</c:v>
                </c:pt>
                <c:pt idx="4616">
                  <c:v>3.83</c:v>
                </c:pt>
                <c:pt idx="4617">
                  <c:v>3.831</c:v>
                </c:pt>
                <c:pt idx="4618">
                  <c:v>3.8319999999999999</c:v>
                </c:pt>
                <c:pt idx="4619">
                  <c:v>3.8330000000000002</c:v>
                </c:pt>
                <c:pt idx="4620">
                  <c:v>3.8340000000000001</c:v>
                </c:pt>
                <c:pt idx="4621">
                  <c:v>3.835</c:v>
                </c:pt>
                <c:pt idx="4622">
                  <c:v>3.835</c:v>
                </c:pt>
                <c:pt idx="4623">
                  <c:v>3.8359999999999999</c:v>
                </c:pt>
                <c:pt idx="4624">
                  <c:v>3.8370000000000002</c:v>
                </c:pt>
                <c:pt idx="4625">
                  <c:v>3.8380000000000001</c:v>
                </c:pt>
                <c:pt idx="4626">
                  <c:v>3.839</c:v>
                </c:pt>
                <c:pt idx="4627">
                  <c:v>3.84</c:v>
                </c:pt>
                <c:pt idx="4628">
                  <c:v>3.84</c:v>
                </c:pt>
                <c:pt idx="4629">
                  <c:v>3.8410000000000002</c:v>
                </c:pt>
                <c:pt idx="4630">
                  <c:v>3.8420000000000001</c:v>
                </c:pt>
                <c:pt idx="4631">
                  <c:v>3.843</c:v>
                </c:pt>
                <c:pt idx="4632">
                  <c:v>3.8439999999999999</c:v>
                </c:pt>
                <c:pt idx="4633">
                  <c:v>3.8450000000000002</c:v>
                </c:pt>
                <c:pt idx="4634">
                  <c:v>3.8450000000000002</c:v>
                </c:pt>
                <c:pt idx="4635">
                  <c:v>3.8460000000000001</c:v>
                </c:pt>
                <c:pt idx="4636">
                  <c:v>3.847</c:v>
                </c:pt>
                <c:pt idx="4637">
                  <c:v>3.8479999999999999</c:v>
                </c:pt>
                <c:pt idx="4638">
                  <c:v>3.8490000000000002</c:v>
                </c:pt>
                <c:pt idx="4639">
                  <c:v>3.85</c:v>
                </c:pt>
                <c:pt idx="4640">
                  <c:v>3.85</c:v>
                </c:pt>
                <c:pt idx="4641">
                  <c:v>3.851</c:v>
                </c:pt>
                <c:pt idx="4642">
                  <c:v>3.8519999999999999</c:v>
                </c:pt>
                <c:pt idx="4643">
                  <c:v>3.8530000000000002</c:v>
                </c:pt>
                <c:pt idx="4644">
                  <c:v>3.8540000000000001</c:v>
                </c:pt>
                <c:pt idx="4645">
                  <c:v>3.855</c:v>
                </c:pt>
                <c:pt idx="4646">
                  <c:v>3.855</c:v>
                </c:pt>
                <c:pt idx="4647">
                  <c:v>3.8559999999999999</c:v>
                </c:pt>
                <c:pt idx="4648">
                  <c:v>3.8570000000000002</c:v>
                </c:pt>
                <c:pt idx="4649">
                  <c:v>3.8580000000000001</c:v>
                </c:pt>
                <c:pt idx="4650">
                  <c:v>3.859</c:v>
                </c:pt>
                <c:pt idx="4651">
                  <c:v>3.859</c:v>
                </c:pt>
                <c:pt idx="4652">
                  <c:v>3.86</c:v>
                </c:pt>
                <c:pt idx="4653">
                  <c:v>3.8610000000000002</c:v>
                </c:pt>
                <c:pt idx="4654">
                  <c:v>3.8620000000000001</c:v>
                </c:pt>
                <c:pt idx="4655">
                  <c:v>3.863</c:v>
                </c:pt>
                <c:pt idx="4656">
                  <c:v>3.8639999999999999</c:v>
                </c:pt>
                <c:pt idx="4657">
                  <c:v>3.8639999999999999</c:v>
                </c:pt>
                <c:pt idx="4658">
                  <c:v>3.8650000000000002</c:v>
                </c:pt>
                <c:pt idx="4659">
                  <c:v>3.8660000000000001</c:v>
                </c:pt>
                <c:pt idx="4660">
                  <c:v>3.867</c:v>
                </c:pt>
                <c:pt idx="4661">
                  <c:v>3.8679999999999999</c:v>
                </c:pt>
                <c:pt idx="4662">
                  <c:v>3.8690000000000002</c:v>
                </c:pt>
                <c:pt idx="4663">
                  <c:v>3.8690000000000002</c:v>
                </c:pt>
                <c:pt idx="4664">
                  <c:v>3.87</c:v>
                </c:pt>
                <c:pt idx="4665">
                  <c:v>3.871</c:v>
                </c:pt>
                <c:pt idx="4666">
                  <c:v>3.8719999999999999</c:v>
                </c:pt>
                <c:pt idx="4667">
                  <c:v>3.8730000000000002</c:v>
                </c:pt>
                <c:pt idx="4668">
                  <c:v>3.8740000000000001</c:v>
                </c:pt>
                <c:pt idx="4669">
                  <c:v>3.8740000000000001</c:v>
                </c:pt>
                <c:pt idx="4670">
                  <c:v>3.875</c:v>
                </c:pt>
                <c:pt idx="4671">
                  <c:v>3.8759999999999999</c:v>
                </c:pt>
                <c:pt idx="4672">
                  <c:v>3.8769999999999998</c:v>
                </c:pt>
                <c:pt idx="4673">
                  <c:v>3.8780000000000001</c:v>
                </c:pt>
                <c:pt idx="4674">
                  <c:v>3.879</c:v>
                </c:pt>
                <c:pt idx="4675">
                  <c:v>3.879</c:v>
                </c:pt>
                <c:pt idx="4676">
                  <c:v>3.88</c:v>
                </c:pt>
                <c:pt idx="4677">
                  <c:v>3.8809999999999998</c:v>
                </c:pt>
                <c:pt idx="4678">
                  <c:v>3.8820000000000001</c:v>
                </c:pt>
                <c:pt idx="4679">
                  <c:v>3.883</c:v>
                </c:pt>
                <c:pt idx="4680">
                  <c:v>3.8839999999999999</c:v>
                </c:pt>
                <c:pt idx="4681">
                  <c:v>3.8839999999999999</c:v>
                </c:pt>
                <c:pt idx="4682">
                  <c:v>3.8849999999999998</c:v>
                </c:pt>
                <c:pt idx="4683">
                  <c:v>3.8860000000000001</c:v>
                </c:pt>
                <c:pt idx="4684">
                  <c:v>3.887</c:v>
                </c:pt>
                <c:pt idx="4685">
                  <c:v>3.8879999999999999</c:v>
                </c:pt>
                <c:pt idx="4686">
                  <c:v>3.8889999999999998</c:v>
                </c:pt>
                <c:pt idx="4687">
                  <c:v>3.8889999999999998</c:v>
                </c:pt>
                <c:pt idx="4688">
                  <c:v>3.89</c:v>
                </c:pt>
                <c:pt idx="4689">
                  <c:v>3.891</c:v>
                </c:pt>
                <c:pt idx="4690">
                  <c:v>3.8919999999999999</c:v>
                </c:pt>
                <c:pt idx="4691">
                  <c:v>3.8929999999999998</c:v>
                </c:pt>
                <c:pt idx="4692">
                  <c:v>3.8940000000000001</c:v>
                </c:pt>
                <c:pt idx="4693">
                  <c:v>3.8940000000000001</c:v>
                </c:pt>
                <c:pt idx="4694">
                  <c:v>3.895</c:v>
                </c:pt>
                <c:pt idx="4695">
                  <c:v>3.8959999999999999</c:v>
                </c:pt>
                <c:pt idx="4696">
                  <c:v>3.8969999999999998</c:v>
                </c:pt>
                <c:pt idx="4697">
                  <c:v>3.8980000000000001</c:v>
                </c:pt>
                <c:pt idx="4698">
                  <c:v>3.8980000000000001</c:v>
                </c:pt>
                <c:pt idx="4699">
                  <c:v>3.899</c:v>
                </c:pt>
                <c:pt idx="4700">
                  <c:v>3.9</c:v>
                </c:pt>
                <c:pt idx="4701">
                  <c:v>3.9009999999999998</c:v>
                </c:pt>
                <c:pt idx="4702">
                  <c:v>3.9020000000000001</c:v>
                </c:pt>
                <c:pt idx="4703">
                  <c:v>3.903</c:v>
                </c:pt>
                <c:pt idx="4704">
                  <c:v>3.903</c:v>
                </c:pt>
                <c:pt idx="4705">
                  <c:v>3.9039999999999999</c:v>
                </c:pt>
                <c:pt idx="4706">
                  <c:v>3.9049999999999998</c:v>
                </c:pt>
                <c:pt idx="4707">
                  <c:v>3.9060000000000001</c:v>
                </c:pt>
                <c:pt idx="4708">
                  <c:v>3.907</c:v>
                </c:pt>
                <c:pt idx="4709">
                  <c:v>3.9079999999999999</c:v>
                </c:pt>
                <c:pt idx="4710">
                  <c:v>3.9079999999999999</c:v>
                </c:pt>
                <c:pt idx="4711">
                  <c:v>3.9089999999999998</c:v>
                </c:pt>
                <c:pt idx="4712">
                  <c:v>3.91</c:v>
                </c:pt>
                <c:pt idx="4713">
                  <c:v>3.911</c:v>
                </c:pt>
                <c:pt idx="4714">
                  <c:v>3.9119999999999999</c:v>
                </c:pt>
                <c:pt idx="4715">
                  <c:v>3.9129999999999998</c:v>
                </c:pt>
                <c:pt idx="4716">
                  <c:v>3.9129999999999998</c:v>
                </c:pt>
                <c:pt idx="4717">
                  <c:v>3.9140000000000001</c:v>
                </c:pt>
                <c:pt idx="4718">
                  <c:v>3.915</c:v>
                </c:pt>
                <c:pt idx="4719">
                  <c:v>3.9159999999999999</c:v>
                </c:pt>
                <c:pt idx="4720">
                  <c:v>3.9169999999999998</c:v>
                </c:pt>
                <c:pt idx="4721">
                  <c:v>3.9180000000000001</c:v>
                </c:pt>
                <c:pt idx="4722">
                  <c:v>3.9180000000000001</c:v>
                </c:pt>
                <c:pt idx="4723">
                  <c:v>3.919</c:v>
                </c:pt>
                <c:pt idx="4724">
                  <c:v>3.92</c:v>
                </c:pt>
                <c:pt idx="4725">
                  <c:v>3.9209999999999998</c:v>
                </c:pt>
                <c:pt idx="4726">
                  <c:v>3.9220000000000002</c:v>
                </c:pt>
                <c:pt idx="4727">
                  <c:v>3.923</c:v>
                </c:pt>
                <c:pt idx="4728">
                  <c:v>3.923</c:v>
                </c:pt>
                <c:pt idx="4729">
                  <c:v>3.9239999999999999</c:v>
                </c:pt>
                <c:pt idx="4730">
                  <c:v>3.9249999999999998</c:v>
                </c:pt>
                <c:pt idx="4731">
                  <c:v>3.9260000000000002</c:v>
                </c:pt>
                <c:pt idx="4732">
                  <c:v>3.927</c:v>
                </c:pt>
                <c:pt idx="4733">
                  <c:v>3.9279999999999999</c:v>
                </c:pt>
                <c:pt idx="4734">
                  <c:v>3.9279999999999999</c:v>
                </c:pt>
                <c:pt idx="4735">
                  <c:v>3.9289999999999998</c:v>
                </c:pt>
                <c:pt idx="4736">
                  <c:v>3.93</c:v>
                </c:pt>
                <c:pt idx="4737">
                  <c:v>3.931</c:v>
                </c:pt>
                <c:pt idx="4738">
                  <c:v>3.9319999999999999</c:v>
                </c:pt>
                <c:pt idx="4739">
                  <c:v>3.9329999999999998</c:v>
                </c:pt>
                <c:pt idx="4740">
                  <c:v>3.9329999999999998</c:v>
                </c:pt>
                <c:pt idx="4741">
                  <c:v>3.9340000000000002</c:v>
                </c:pt>
                <c:pt idx="4742">
                  <c:v>3.9350000000000001</c:v>
                </c:pt>
                <c:pt idx="4743">
                  <c:v>3.9359999999999999</c:v>
                </c:pt>
                <c:pt idx="4744">
                  <c:v>3.9369999999999998</c:v>
                </c:pt>
                <c:pt idx="4745">
                  <c:v>3.9369999999999998</c:v>
                </c:pt>
                <c:pt idx="4746">
                  <c:v>3.9380000000000002</c:v>
                </c:pt>
                <c:pt idx="4747">
                  <c:v>3.9390000000000001</c:v>
                </c:pt>
                <c:pt idx="4748">
                  <c:v>3.94</c:v>
                </c:pt>
                <c:pt idx="4749">
                  <c:v>3.9409999999999998</c:v>
                </c:pt>
                <c:pt idx="4750">
                  <c:v>3.9420000000000002</c:v>
                </c:pt>
                <c:pt idx="4751">
                  <c:v>3.9420000000000002</c:v>
                </c:pt>
                <c:pt idx="4752">
                  <c:v>3.9430000000000001</c:v>
                </c:pt>
                <c:pt idx="4753">
                  <c:v>3.944</c:v>
                </c:pt>
                <c:pt idx="4754">
                  <c:v>3.9449999999999998</c:v>
                </c:pt>
                <c:pt idx="4755">
                  <c:v>3.9460000000000002</c:v>
                </c:pt>
                <c:pt idx="4756">
                  <c:v>3.9470000000000001</c:v>
                </c:pt>
                <c:pt idx="4757">
                  <c:v>3.9470000000000001</c:v>
                </c:pt>
                <c:pt idx="4758">
                  <c:v>3.948</c:v>
                </c:pt>
                <c:pt idx="4759">
                  <c:v>3.9489999999999998</c:v>
                </c:pt>
                <c:pt idx="4760">
                  <c:v>3.95</c:v>
                </c:pt>
                <c:pt idx="4761">
                  <c:v>3.9510000000000001</c:v>
                </c:pt>
                <c:pt idx="4762">
                  <c:v>3.952</c:v>
                </c:pt>
                <c:pt idx="4763">
                  <c:v>3.952</c:v>
                </c:pt>
                <c:pt idx="4764">
                  <c:v>3.9529999999999998</c:v>
                </c:pt>
                <c:pt idx="4765">
                  <c:v>3.9540000000000002</c:v>
                </c:pt>
                <c:pt idx="4766">
                  <c:v>3.9550000000000001</c:v>
                </c:pt>
                <c:pt idx="4767">
                  <c:v>3.956</c:v>
                </c:pt>
                <c:pt idx="4768">
                  <c:v>3.9569999999999999</c:v>
                </c:pt>
                <c:pt idx="4769">
                  <c:v>3.9569999999999999</c:v>
                </c:pt>
                <c:pt idx="4770">
                  <c:v>3.9580000000000002</c:v>
                </c:pt>
                <c:pt idx="4771">
                  <c:v>3.9590000000000001</c:v>
                </c:pt>
                <c:pt idx="4772">
                  <c:v>3.96</c:v>
                </c:pt>
                <c:pt idx="4773">
                  <c:v>3.9609999999999999</c:v>
                </c:pt>
                <c:pt idx="4774">
                  <c:v>3.9620000000000002</c:v>
                </c:pt>
                <c:pt idx="4775">
                  <c:v>3.9620000000000002</c:v>
                </c:pt>
                <c:pt idx="4776">
                  <c:v>3.9630000000000001</c:v>
                </c:pt>
                <c:pt idx="4777">
                  <c:v>3.964</c:v>
                </c:pt>
                <c:pt idx="4778">
                  <c:v>3.9649999999999999</c:v>
                </c:pt>
                <c:pt idx="4779">
                  <c:v>3.9660000000000002</c:v>
                </c:pt>
                <c:pt idx="4780">
                  <c:v>3.9670000000000001</c:v>
                </c:pt>
                <c:pt idx="4781">
                  <c:v>3.9670000000000001</c:v>
                </c:pt>
                <c:pt idx="4782">
                  <c:v>3.968</c:v>
                </c:pt>
                <c:pt idx="4783">
                  <c:v>3.9689999999999999</c:v>
                </c:pt>
                <c:pt idx="4784">
                  <c:v>3.97</c:v>
                </c:pt>
                <c:pt idx="4785">
                  <c:v>3.9710000000000001</c:v>
                </c:pt>
                <c:pt idx="4786">
                  <c:v>3.972</c:v>
                </c:pt>
                <c:pt idx="4787">
                  <c:v>3.972</c:v>
                </c:pt>
                <c:pt idx="4788">
                  <c:v>3.9729999999999999</c:v>
                </c:pt>
                <c:pt idx="4789">
                  <c:v>3.9740000000000002</c:v>
                </c:pt>
                <c:pt idx="4790">
                  <c:v>3.9750000000000001</c:v>
                </c:pt>
                <c:pt idx="4791">
                  <c:v>3.976</c:v>
                </c:pt>
                <c:pt idx="4792">
                  <c:v>3.976</c:v>
                </c:pt>
                <c:pt idx="4793">
                  <c:v>3.9769999999999999</c:v>
                </c:pt>
                <c:pt idx="4794">
                  <c:v>3.9780000000000002</c:v>
                </c:pt>
                <c:pt idx="4795">
                  <c:v>3.9790000000000001</c:v>
                </c:pt>
                <c:pt idx="4796">
                  <c:v>3.98</c:v>
                </c:pt>
                <c:pt idx="4797">
                  <c:v>3.9809999999999999</c:v>
                </c:pt>
                <c:pt idx="4798">
                  <c:v>3.9809999999999999</c:v>
                </c:pt>
                <c:pt idx="4799">
                  <c:v>3.9820000000000002</c:v>
                </c:pt>
                <c:pt idx="4800">
                  <c:v>3.9830000000000001</c:v>
                </c:pt>
                <c:pt idx="4801">
                  <c:v>3.984</c:v>
                </c:pt>
                <c:pt idx="4802">
                  <c:v>3.9849999999999999</c:v>
                </c:pt>
                <c:pt idx="4803">
                  <c:v>3.9860000000000002</c:v>
                </c:pt>
                <c:pt idx="4804">
                  <c:v>3.9860000000000002</c:v>
                </c:pt>
                <c:pt idx="4805">
                  <c:v>3.9870000000000001</c:v>
                </c:pt>
                <c:pt idx="4806">
                  <c:v>3.988</c:v>
                </c:pt>
                <c:pt idx="4807">
                  <c:v>3.9889999999999999</c:v>
                </c:pt>
                <c:pt idx="4808">
                  <c:v>3.99</c:v>
                </c:pt>
                <c:pt idx="4809">
                  <c:v>3.9910000000000001</c:v>
                </c:pt>
                <c:pt idx="4810">
                  <c:v>3.9910000000000001</c:v>
                </c:pt>
                <c:pt idx="4811">
                  <c:v>3.992</c:v>
                </c:pt>
                <c:pt idx="4812">
                  <c:v>3.9929999999999999</c:v>
                </c:pt>
                <c:pt idx="4813">
                  <c:v>3.9940000000000002</c:v>
                </c:pt>
                <c:pt idx="4814">
                  <c:v>3.9950000000000001</c:v>
                </c:pt>
                <c:pt idx="4815">
                  <c:v>3.996</c:v>
                </c:pt>
                <c:pt idx="4816">
                  <c:v>3.996</c:v>
                </c:pt>
                <c:pt idx="4817">
                  <c:v>3.9969999999999999</c:v>
                </c:pt>
                <c:pt idx="4818">
                  <c:v>3.9980000000000002</c:v>
                </c:pt>
                <c:pt idx="4819">
                  <c:v>3.9990000000000001</c:v>
                </c:pt>
                <c:pt idx="4820">
                  <c:v>4</c:v>
                </c:pt>
                <c:pt idx="4821">
                  <c:v>4.0010000000000003</c:v>
                </c:pt>
                <c:pt idx="4822">
                  <c:v>4.0010000000000003</c:v>
                </c:pt>
                <c:pt idx="4823">
                  <c:v>4.0019999999999998</c:v>
                </c:pt>
                <c:pt idx="4824">
                  <c:v>4.0030000000000001</c:v>
                </c:pt>
                <c:pt idx="4825">
                  <c:v>4.0039999999999996</c:v>
                </c:pt>
                <c:pt idx="4826">
                  <c:v>4.0049999999999999</c:v>
                </c:pt>
                <c:pt idx="4827">
                  <c:v>4.0060000000000002</c:v>
                </c:pt>
                <c:pt idx="4828">
                  <c:v>4.0060000000000002</c:v>
                </c:pt>
                <c:pt idx="4829">
                  <c:v>4.0069999999999997</c:v>
                </c:pt>
                <c:pt idx="4830">
                  <c:v>4.008</c:v>
                </c:pt>
                <c:pt idx="4831">
                  <c:v>4.0090000000000003</c:v>
                </c:pt>
                <c:pt idx="4832">
                  <c:v>4.01</c:v>
                </c:pt>
                <c:pt idx="4833">
                  <c:v>4.0110000000000001</c:v>
                </c:pt>
                <c:pt idx="4834">
                  <c:v>4.0110000000000001</c:v>
                </c:pt>
                <c:pt idx="4835">
                  <c:v>4.0119999999999996</c:v>
                </c:pt>
                <c:pt idx="4836">
                  <c:v>4.0129999999999999</c:v>
                </c:pt>
                <c:pt idx="4837">
                  <c:v>4.0140000000000002</c:v>
                </c:pt>
                <c:pt idx="4838">
                  <c:v>4.0149999999999997</c:v>
                </c:pt>
                <c:pt idx="4839">
                  <c:v>4.0149999999999997</c:v>
                </c:pt>
                <c:pt idx="4840">
                  <c:v>4.016</c:v>
                </c:pt>
                <c:pt idx="4841">
                  <c:v>4.0170000000000003</c:v>
                </c:pt>
                <c:pt idx="4842">
                  <c:v>4.0179999999999998</c:v>
                </c:pt>
                <c:pt idx="4843">
                  <c:v>4.0190000000000001</c:v>
                </c:pt>
                <c:pt idx="4844">
                  <c:v>4.0199999999999996</c:v>
                </c:pt>
                <c:pt idx="4845">
                  <c:v>4.0199999999999996</c:v>
                </c:pt>
                <c:pt idx="4846">
                  <c:v>4.0209999999999999</c:v>
                </c:pt>
                <c:pt idx="4847">
                  <c:v>4.0220000000000002</c:v>
                </c:pt>
                <c:pt idx="4848">
                  <c:v>4.0229999999999997</c:v>
                </c:pt>
                <c:pt idx="4849">
                  <c:v>4.024</c:v>
                </c:pt>
                <c:pt idx="4850">
                  <c:v>4.0250000000000004</c:v>
                </c:pt>
                <c:pt idx="4851">
                  <c:v>4.0250000000000004</c:v>
                </c:pt>
                <c:pt idx="4852">
                  <c:v>4.0259999999999998</c:v>
                </c:pt>
                <c:pt idx="4853">
                  <c:v>4.0270000000000001</c:v>
                </c:pt>
                <c:pt idx="4854">
                  <c:v>4.0279999999999996</c:v>
                </c:pt>
                <c:pt idx="4855">
                  <c:v>4.0289999999999999</c:v>
                </c:pt>
                <c:pt idx="4856">
                  <c:v>4.03</c:v>
                </c:pt>
                <c:pt idx="4857">
                  <c:v>4.03</c:v>
                </c:pt>
                <c:pt idx="4858">
                  <c:v>4.0309999999999997</c:v>
                </c:pt>
                <c:pt idx="4859">
                  <c:v>4.032</c:v>
                </c:pt>
                <c:pt idx="4860">
                  <c:v>4.0330000000000004</c:v>
                </c:pt>
                <c:pt idx="4861">
                  <c:v>4.0339999999999998</c:v>
                </c:pt>
                <c:pt idx="4862">
                  <c:v>4.0350000000000001</c:v>
                </c:pt>
                <c:pt idx="4863">
                  <c:v>4.0350000000000001</c:v>
                </c:pt>
                <c:pt idx="4864">
                  <c:v>4.0359999999999996</c:v>
                </c:pt>
                <c:pt idx="4865">
                  <c:v>4.0369999999999999</c:v>
                </c:pt>
                <c:pt idx="4866">
                  <c:v>4.0380000000000003</c:v>
                </c:pt>
                <c:pt idx="4867">
                  <c:v>4.0389999999999997</c:v>
                </c:pt>
                <c:pt idx="4868">
                  <c:v>4.04</c:v>
                </c:pt>
                <c:pt idx="4869">
                  <c:v>4.04</c:v>
                </c:pt>
                <c:pt idx="4870">
                  <c:v>4.0410000000000004</c:v>
                </c:pt>
                <c:pt idx="4871">
                  <c:v>4.0419999999999998</c:v>
                </c:pt>
                <c:pt idx="4872">
                  <c:v>4.0430000000000001</c:v>
                </c:pt>
                <c:pt idx="4873">
                  <c:v>4.0439999999999996</c:v>
                </c:pt>
                <c:pt idx="4874">
                  <c:v>4.0449999999999999</c:v>
                </c:pt>
                <c:pt idx="4875">
                  <c:v>4.0449999999999999</c:v>
                </c:pt>
                <c:pt idx="4876">
                  <c:v>4.0460000000000003</c:v>
                </c:pt>
                <c:pt idx="4877">
                  <c:v>4.0469999999999997</c:v>
                </c:pt>
                <c:pt idx="4878">
                  <c:v>4.048</c:v>
                </c:pt>
                <c:pt idx="4879">
                  <c:v>4.0490000000000004</c:v>
                </c:pt>
                <c:pt idx="4880">
                  <c:v>4.0490000000000004</c:v>
                </c:pt>
                <c:pt idx="4881">
                  <c:v>4.05</c:v>
                </c:pt>
                <c:pt idx="4882">
                  <c:v>4.0510000000000002</c:v>
                </c:pt>
                <c:pt idx="4883">
                  <c:v>4.0519999999999996</c:v>
                </c:pt>
                <c:pt idx="4884">
                  <c:v>4.0529999999999999</c:v>
                </c:pt>
                <c:pt idx="4885">
                  <c:v>4.0540000000000003</c:v>
                </c:pt>
                <c:pt idx="4886">
                  <c:v>4.0540000000000003</c:v>
                </c:pt>
                <c:pt idx="4887">
                  <c:v>4.0549999999999997</c:v>
                </c:pt>
                <c:pt idx="4888">
                  <c:v>4.056</c:v>
                </c:pt>
                <c:pt idx="4889">
                  <c:v>4.0570000000000004</c:v>
                </c:pt>
                <c:pt idx="4890">
                  <c:v>4.0579999999999998</c:v>
                </c:pt>
                <c:pt idx="4891">
                  <c:v>4.0590000000000002</c:v>
                </c:pt>
                <c:pt idx="4892">
                  <c:v>4.0590000000000002</c:v>
                </c:pt>
                <c:pt idx="4893">
                  <c:v>4.0599999999999996</c:v>
                </c:pt>
                <c:pt idx="4894">
                  <c:v>4.0609999999999999</c:v>
                </c:pt>
                <c:pt idx="4895">
                  <c:v>4.0620000000000003</c:v>
                </c:pt>
                <c:pt idx="4896">
                  <c:v>4.0629999999999997</c:v>
                </c:pt>
                <c:pt idx="4897">
                  <c:v>4.0640000000000001</c:v>
                </c:pt>
                <c:pt idx="4898">
                  <c:v>4.0640000000000001</c:v>
                </c:pt>
                <c:pt idx="4899">
                  <c:v>4.0650000000000004</c:v>
                </c:pt>
                <c:pt idx="4900">
                  <c:v>4.0659999999999998</c:v>
                </c:pt>
                <c:pt idx="4901">
                  <c:v>4.0670000000000002</c:v>
                </c:pt>
                <c:pt idx="4902">
                  <c:v>4.0679999999999996</c:v>
                </c:pt>
                <c:pt idx="4903">
                  <c:v>4.069</c:v>
                </c:pt>
                <c:pt idx="4904">
                  <c:v>4.069</c:v>
                </c:pt>
                <c:pt idx="4905">
                  <c:v>4.07</c:v>
                </c:pt>
                <c:pt idx="4906">
                  <c:v>4.0709999999999997</c:v>
                </c:pt>
                <c:pt idx="4907">
                  <c:v>4.0720000000000001</c:v>
                </c:pt>
                <c:pt idx="4908">
                  <c:v>4.0730000000000004</c:v>
                </c:pt>
                <c:pt idx="4909">
                  <c:v>4.0739999999999998</c:v>
                </c:pt>
                <c:pt idx="4910">
                  <c:v>4.0739999999999998</c:v>
                </c:pt>
                <c:pt idx="4911">
                  <c:v>4.0750000000000002</c:v>
                </c:pt>
                <c:pt idx="4912">
                  <c:v>4.0759999999999996</c:v>
                </c:pt>
                <c:pt idx="4913">
                  <c:v>4.077</c:v>
                </c:pt>
                <c:pt idx="4914">
                  <c:v>4.0780000000000003</c:v>
                </c:pt>
                <c:pt idx="4915">
                  <c:v>4.0789999999999997</c:v>
                </c:pt>
                <c:pt idx="4916">
                  <c:v>4.0789999999999997</c:v>
                </c:pt>
                <c:pt idx="4917">
                  <c:v>4.08</c:v>
                </c:pt>
                <c:pt idx="4918">
                  <c:v>4.0810000000000004</c:v>
                </c:pt>
                <c:pt idx="4919">
                  <c:v>4.0819999999999999</c:v>
                </c:pt>
                <c:pt idx="4920">
                  <c:v>4.0830000000000002</c:v>
                </c:pt>
                <c:pt idx="4921">
                  <c:v>4.0839999999999996</c:v>
                </c:pt>
                <c:pt idx="4922">
                  <c:v>4.0839999999999996</c:v>
                </c:pt>
                <c:pt idx="4923">
                  <c:v>4.085</c:v>
                </c:pt>
                <c:pt idx="4924">
                  <c:v>4.0860000000000003</c:v>
                </c:pt>
                <c:pt idx="4925">
                  <c:v>4.0869999999999997</c:v>
                </c:pt>
                <c:pt idx="4926">
                  <c:v>4.0880000000000001</c:v>
                </c:pt>
                <c:pt idx="4927">
                  <c:v>4.0880000000000001</c:v>
                </c:pt>
                <c:pt idx="4928">
                  <c:v>4.0890000000000004</c:v>
                </c:pt>
                <c:pt idx="4929">
                  <c:v>4.09</c:v>
                </c:pt>
                <c:pt idx="4930">
                  <c:v>4.0910000000000002</c:v>
                </c:pt>
                <c:pt idx="4931">
                  <c:v>4.0919999999999996</c:v>
                </c:pt>
                <c:pt idx="4932">
                  <c:v>4.093</c:v>
                </c:pt>
                <c:pt idx="4933">
                  <c:v>4.093</c:v>
                </c:pt>
                <c:pt idx="4934">
                  <c:v>4.0940000000000003</c:v>
                </c:pt>
                <c:pt idx="4935">
                  <c:v>4.0949999999999998</c:v>
                </c:pt>
                <c:pt idx="4936">
                  <c:v>4.0960000000000001</c:v>
                </c:pt>
                <c:pt idx="4937">
                  <c:v>4.0970000000000004</c:v>
                </c:pt>
                <c:pt idx="4938">
                  <c:v>4.0979999999999999</c:v>
                </c:pt>
                <c:pt idx="4939">
                  <c:v>4.0979999999999999</c:v>
                </c:pt>
                <c:pt idx="4940">
                  <c:v>4.0990000000000002</c:v>
                </c:pt>
                <c:pt idx="4941">
                  <c:v>4.0999999999999996</c:v>
                </c:pt>
                <c:pt idx="4942">
                  <c:v>4.101</c:v>
                </c:pt>
                <c:pt idx="4943">
                  <c:v>4.1020000000000003</c:v>
                </c:pt>
                <c:pt idx="4944">
                  <c:v>4.1029999999999998</c:v>
                </c:pt>
                <c:pt idx="4945">
                  <c:v>4.1029999999999998</c:v>
                </c:pt>
                <c:pt idx="4946">
                  <c:v>4.1040000000000001</c:v>
                </c:pt>
                <c:pt idx="4947">
                  <c:v>4.1050000000000004</c:v>
                </c:pt>
                <c:pt idx="4948">
                  <c:v>4.1059999999999999</c:v>
                </c:pt>
                <c:pt idx="4949">
                  <c:v>4.1070000000000002</c:v>
                </c:pt>
                <c:pt idx="4950">
                  <c:v>4.1079999999999997</c:v>
                </c:pt>
                <c:pt idx="4951">
                  <c:v>4.1079999999999997</c:v>
                </c:pt>
                <c:pt idx="4952">
                  <c:v>4.109</c:v>
                </c:pt>
                <c:pt idx="4953">
                  <c:v>4.1100000000000003</c:v>
                </c:pt>
                <c:pt idx="4954">
                  <c:v>4.1109999999999998</c:v>
                </c:pt>
                <c:pt idx="4955">
                  <c:v>4.1120000000000001</c:v>
                </c:pt>
                <c:pt idx="4956">
                  <c:v>4.1130000000000004</c:v>
                </c:pt>
                <c:pt idx="4957">
                  <c:v>4.1130000000000004</c:v>
                </c:pt>
                <c:pt idx="4958">
                  <c:v>4.1139999999999999</c:v>
                </c:pt>
                <c:pt idx="4959">
                  <c:v>4.1150000000000002</c:v>
                </c:pt>
                <c:pt idx="4960">
                  <c:v>4.1159999999999997</c:v>
                </c:pt>
                <c:pt idx="4961">
                  <c:v>4.117</c:v>
                </c:pt>
                <c:pt idx="4962">
                  <c:v>4.1180000000000003</c:v>
                </c:pt>
                <c:pt idx="4963">
                  <c:v>4.1180000000000003</c:v>
                </c:pt>
                <c:pt idx="4964">
                  <c:v>4.1189999999999998</c:v>
                </c:pt>
                <c:pt idx="4965">
                  <c:v>4.12</c:v>
                </c:pt>
                <c:pt idx="4966">
                  <c:v>4.1210000000000004</c:v>
                </c:pt>
                <c:pt idx="4967">
                  <c:v>4.1219999999999999</c:v>
                </c:pt>
                <c:pt idx="4968">
                  <c:v>4.1230000000000002</c:v>
                </c:pt>
                <c:pt idx="4969">
                  <c:v>4.1230000000000002</c:v>
                </c:pt>
                <c:pt idx="4970">
                  <c:v>4.1239999999999997</c:v>
                </c:pt>
                <c:pt idx="4971">
                  <c:v>4.125</c:v>
                </c:pt>
                <c:pt idx="4972">
                  <c:v>4.1260000000000003</c:v>
                </c:pt>
                <c:pt idx="4973">
                  <c:v>4.1269999999999998</c:v>
                </c:pt>
                <c:pt idx="4974">
                  <c:v>4.1269999999999998</c:v>
                </c:pt>
                <c:pt idx="4975">
                  <c:v>4.1280000000000001</c:v>
                </c:pt>
                <c:pt idx="4976">
                  <c:v>4.1289999999999996</c:v>
                </c:pt>
                <c:pt idx="4977">
                  <c:v>4.13</c:v>
                </c:pt>
                <c:pt idx="4978">
                  <c:v>4.1310000000000002</c:v>
                </c:pt>
                <c:pt idx="4979">
                  <c:v>4.1319999999999997</c:v>
                </c:pt>
                <c:pt idx="4980">
                  <c:v>4.1319999999999997</c:v>
                </c:pt>
                <c:pt idx="4981">
                  <c:v>4.133</c:v>
                </c:pt>
                <c:pt idx="4982">
                  <c:v>4.1340000000000003</c:v>
                </c:pt>
                <c:pt idx="4983">
                  <c:v>4.1349999999999998</c:v>
                </c:pt>
                <c:pt idx="4984">
                  <c:v>4.1360000000000001</c:v>
                </c:pt>
                <c:pt idx="4985">
                  <c:v>4.1369999999999996</c:v>
                </c:pt>
                <c:pt idx="4986">
                  <c:v>4.1369999999999996</c:v>
                </c:pt>
                <c:pt idx="4987">
                  <c:v>4.1379999999999999</c:v>
                </c:pt>
                <c:pt idx="4988">
                  <c:v>4.1390000000000002</c:v>
                </c:pt>
                <c:pt idx="4989">
                  <c:v>4.1399999999999997</c:v>
                </c:pt>
                <c:pt idx="4990">
                  <c:v>4.141</c:v>
                </c:pt>
                <c:pt idx="4991">
                  <c:v>4.1420000000000003</c:v>
                </c:pt>
                <c:pt idx="4992">
                  <c:v>4.1420000000000003</c:v>
                </c:pt>
                <c:pt idx="4993">
                  <c:v>4.1429999999999998</c:v>
                </c:pt>
                <c:pt idx="4994">
                  <c:v>4.1440000000000001</c:v>
                </c:pt>
                <c:pt idx="4995">
                  <c:v>4.1449999999999996</c:v>
                </c:pt>
                <c:pt idx="4996">
                  <c:v>4.1459999999999999</c:v>
                </c:pt>
                <c:pt idx="4997">
                  <c:v>4.1470000000000002</c:v>
                </c:pt>
                <c:pt idx="4998">
                  <c:v>4.1470000000000002</c:v>
                </c:pt>
                <c:pt idx="4999">
                  <c:v>4.1479999999999997</c:v>
                </c:pt>
                <c:pt idx="5000">
                  <c:v>4.149</c:v>
                </c:pt>
                <c:pt idx="5001">
                  <c:v>4.1500000000000004</c:v>
                </c:pt>
                <c:pt idx="5002">
                  <c:v>4.1509999999999998</c:v>
                </c:pt>
                <c:pt idx="5003">
                  <c:v>4.1520000000000001</c:v>
                </c:pt>
                <c:pt idx="5004">
                  <c:v>4.1520000000000001</c:v>
                </c:pt>
                <c:pt idx="5005">
                  <c:v>4.1529999999999996</c:v>
                </c:pt>
                <c:pt idx="5006">
                  <c:v>4.1539999999999999</c:v>
                </c:pt>
                <c:pt idx="5007">
                  <c:v>4.1550000000000002</c:v>
                </c:pt>
                <c:pt idx="5008">
                  <c:v>4.1559999999999997</c:v>
                </c:pt>
                <c:pt idx="5009">
                  <c:v>4.157</c:v>
                </c:pt>
                <c:pt idx="5010">
                  <c:v>4.157</c:v>
                </c:pt>
                <c:pt idx="5011">
                  <c:v>4.1580000000000004</c:v>
                </c:pt>
                <c:pt idx="5012">
                  <c:v>4.1589999999999998</c:v>
                </c:pt>
                <c:pt idx="5013">
                  <c:v>4.16</c:v>
                </c:pt>
                <c:pt idx="5014">
                  <c:v>4.1609999999999996</c:v>
                </c:pt>
                <c:pt idx="5015">
                  <c:v>4.1619999999999999</c:v>
                </c:pt>
                <c:pt idx="5016">
                  <c:v>4.1619999999999999</c:v>
                </c:pt>
                <c:pt idx="5017">
                  <c:v>4.1630000000000003</c:v>
                </c:pt>
                <c:pt idx="5018">
                  <c:v>4.1639999999999997</c:v>
                </c:pt>
                <c:pt idx="5019">
                  <c:v>4.165</c:v>
                </c:pt>
                <c:pt idx="5020">
                  <c:v>4.1660000000000004</c:v>
                </c:pt>
                <c:pt idx="5021">
                  <c:v>4.1660000000000004</c:v>
                </c:pt>
                <c:pt idx="5022">
                  <c:v>4.1669999999999998</c:v>
                </c:pt>
                <c:pt idx="5023">
                  <c:v>4.1680000000000001</c:v>
                </c:pt>
                <c:pt idx="5024">
                  <c:v>4.1689999999999996</c:v>
                </c:pt>
                <c:pt idx="5025">
                  <c:v>4.17</c:v>
                </c:pt>
                <c:pt idx="5026">
                  <c:v>4.1710000000000003</c:v>
                </c:pt>
                <c:pt idx="5027">
                  <c:v>4.1710000000000003</c:v>
                </c:pt>
                <c:pt idx="5028">
                  <c:v>4.1719999999999997</c:v>
                </c:pt>
                <c:pt idx="5029">
                  <c:v>4.173</c:v>
                </c:pt>
                <c:pt idx="5030">
                  <c:v>4.1740000000000004</c:v>
                </c:pt>
                <c:pt idx="5031">
                  <c:v>4.1749999999999998</c:v>
                </c:pt>
                <c:pt idx="5032">
                  <c:v>4.1760000000000002</c:v>
                </c:pt>
                <c:pt idx="5033">
                  <c:v>4.1760000000000002</c:v>
                </c:pt>
                <c:pt idx="5034">
                  <c:v>4.1769999999999996</c:v>
                </c:pt>
                <c:pt idx="5035">
                  <c:v>4.1779999999999999</c:v>
                </c:pt>
                <c:pt idx="5036">
                  <c:v>4.1790000000000003</c:v>
                </c:pt>
                <c:pt idx="5037">
                  <c:v>4.18</c:v>
                </c:pt>
                <c:pt idx="5038">
                  <c:v>4.181</c:v>
                </c:pt>
                <c:pt idx="5039">
                  <c:v>4.181</c:v>
                </c:pt>
                <c:pt idx="5040">
                  <c:v>4.1820000000000004</c:v>
                </c:pt>
                <c:pt idx="5041">
                  <c:v>4.1829999999999998</c:v>
                </c:pt>
                <c:pt idx="5042">
                  <c:v>4.1840000000000002</c:v>
                </c:pt>
                <c:pt idx="5043">
                  <c:v>4.1849999999999996</c:v>
                </c:pt>
                <c:pt idx="5044">
                  <c:v>4.1859999999999999</c:v>
                </c:pt>
                <c:pt idx="5045">
                  <c:v>4.1859999999999999</c:v>
                </c:pt>
                <c:pt idx="5046">
                  <c:v>4.1870000000000003</c:v>
                </c:pt>
                <c:pt idx="5047">
                  <c:v>4.1879999999999997</c:v>
                </c:pt>
                <c:pt idx="5048">
                  <c:v>4.1890000000000001</c:v>
                </c:pt>
                <c:pt idx="5049">
                  <c:v>4.1900000000000004</c:v>
                </c:pt>
                <c:pt idx="5050">
                  <c:v>4.1909999999999998</c:v>
                </c:pt>
                <c:pt idx="5051">
                  <c:v>4.1909999999999998</c:v>
                </c:pt>
                <c:pt idx="5052">
                  <c:v>4.1920000000000002</c:v>
                </c:pt>
                <c:pt idx="5053">
                  <c:v>4.1929999999999996</c:v>
                </c:pt>
                <c:pt idx="5054">
                  <c:v>4.194</c:v>
                </c:pt>
                <c:pt idx="5055">
                  <c:v>4.1950000000000003</c:v>
                </c:pt>
                <c:pt idx="5056">
                  <c:v>4.1959999999999997</c:v>
                </c:pt>
                <c:pt idx="5057">
                  <c:v>4.1959999999999997</c:v>
                </c:pt>
                <c:pt idx="5058">
                  <c:v>4.1970000000000001</c:v>
                </c:pt>
                <c:pt idx="5059">
                  <c:v>4.1980000000000004</c:v>
                </c:pt>
                <c:pt idx="5060">
                  <c:v>4.1989999999999998</c:v>
                </c:pt>
                <c:pt idx="5061">
                  <c:v>4.2</c:v>
                </c:pt>
                <c:pt idx="5062">
                  <c:v>4.2009999999999996</c:v>
                </c:pt>
                <c:pt idx="5063">
                  <c:v>4.2009999999999996</c:v>
                </c:pt>
                <c:pt idx="5064">
                  <c:v>4.202</c:v>
                </c:pt>
                <c:pt idx="5065">
                  <c:v>4.2030000000000003</c:v>
                </c:pt>
                <c:pt idx="5066">
                  <c:v>4.2039999999999997</c:v>
                </c:pt>
                <c:pt idx="5067">
                  <c:v>4.2050000000000001</c:v>
                </c:pt>
                <c:pt idx="5068">
                  <c:v>4.2050000000000001</c:v>
                </c:pt>
                <c:pt idx="5069">
                  <c:v>4.2060000000000004</c:v>
                </c:pt>
                <c:pt idx="5070">
                  <c:v>4.2069999999999999</c:v>
                </c:pt>
                <c:pt idx="5071">
                  <c:v>4.2080000000000002</c:v>
                </c:pt>
                <c:pt idx="5072">
                  <c:v>4.2089999999999996</c:v>
                </c:pt>
                <c:pt idx="5073">
                  <c:v>4.21</c:v>
                </c:pt>
                <c:pt idx="5074">
                  <c:v>4.21</c:v>
                </c:pt>
                <c:pt idx="5075">
                  <c:v>4.2110000000000003</c:v>
                </c:pt>
                <c:pt idx="5076">
                  <c:v>4.2119999999999997</c:v>
                </c:pt>
                <c:pt idx="5077">
                  <c:v>4.2130000000000001</c:v>
                </c:pt>
                <c:pt idx="5078">
                  <c:v>4.2140000000000004</c:v>
                </c:pt>
                <c:pt idx="5079">
                  <c:v>4.2149999999999999</c:v>
                </c:pt>
                <c:pt idx="5080">
                  <c:v>4.2149999999999999</c:v>
                </c:pt>
                <c:pt idx="5081">
                  <c:v>4.2160000000000002</c:v>
                </c:pt>
                <c:pt idx="5082">
                  <c:v>4.2169999999999996</c:v>
                </c:pt>
                <c:pt idx="5083">
                  <c:v>4.218</c:v>
                </c:pt>
                <c:pt idx="5084">
                  <c:v>4.2190000000000003</c:v>
                </c:pt>
                <c:pt idx="5085">
                  <c:v>4.22</c:v>
                </c:pt>
                <c:pt idx="5086">
                  <c:v>4.22</c:v>
                </c:pt>
                <c:pt idx="5087">
                  <c:v>4.2210000000000001</c:v>
                </c:pt>
                <c:pt idx="5088">
                  <c:v>4.2220000000000004</c:v>
                </c:pt>
                <c:pt idx="5089">
                  <c:v>4.2229999999999999</c:v>
                </c:pt>
                <c:pt idx="5090">
                  <c:v>4.2240000000000002</c:v>
                </c:pt>
                <c:pt idx="5091">
                  <c:v>4.2249999999999996</c:v>
                </c:pt>
                <c:pt idx="5092">
                  <c:v>4.2249999999999996</c:v>
                </c:pt>
                <c:pt idx="5093">
                  <c:v>4.226</c:v>
                </c:pt>
                <c:pt idx="5094">
                  <c:v>4.2270000000000003</c:v>
                </c:pt>
                <c:pt idx="5095">
                  <c:v>4.2279999999999998</c:v>
                </c:pt>
                <c:pt idx="5096">
                  <c:v>4.2290000000000001</c:v>
                </c:pt>
                <c:pt idx="5097">
                  <c:v>4.2300000000000004</c:v>
                </c:pt>
                <c:pt idx="5098">
                  <c:v>4.2300000000000004</c:v>
                </c:pt>
                <c:pt idx="5099">
                  <c:v>4.2309999999999999</c:v>
                </c:pt>
                <c:pt idx="5100">
                  <c:v>4.2320000000000002</c:v>
                </c:pt>
                <c:pt idx="5101">
                  <c:v>4.2329999999999997</c:v>
                </c:pt>
                <c:pt idx="5102">
                  <c:v>4.234</c:v>
                </c:pt>
                <c:pt idx="5103">
                  <c:v>4.2350000000000003</c:v>
                </c:pt>
                <c:pt idx="5104">
                  <c:v>4.2350000000000003</c:v>
                </c:pt>
                <c:pt idx="5105">
                  <c:v>4.2359999999999998</c:v>
                </c:pt>
                <c:pt idx="5106">
                  <c:v>4.2370000000000001</c:v>
                </c:pt>
                <c:pt idx="5107">
                  <c:v>4.2380000000000004</c:v>
                </c:pt>
                <c:pt idx="5108">
                  <c:v>4.2389999999999999</c:v>
                </c:pt>
                <c:pt idx="5109">
                  <c:v>4.2389999999999999</c:v>
                </c:pt>
                <c:pt idx="5110">
                  <c:v>4.24</c:v>
                </c:pt>
                <c:pt idx="5111">
                  <c:v>4.2409999999999997</c:v>
                </c:pt>
                <c:pt idx="5112">
                  <c:v>4.242</c:v>
                </c:pt>
                <c:pt idx="5113">
                  <c:v>4.2430000000000003</c:v>
                </c:pt>
                <c:pt idx="5114">
                  <c:v>4.2439999999999998</c:v>
                </c:pt>
                <c:pt idx="5115">
                  <c:v>4.2439999999999998</c:v>
                </c:pt>
                <c:pt idx="5116">
                  <c:v>4.2450000000000001</c:v>
                </c:pt>
                <c:pt idx="5117">
                  <c:v>4.2460000000000004</c:v>
                </c:pt>
                <c:pt idx="5118">
                  <c:v>4.2469999999999999</c:v>
                </c:pt>
                <c:pt idx="5119">
                  <c:v>4.2480000000000002</c:v>
                </c:pt>
                <c:pt idx="5120">
                  <c:v>4.2489999999999997</c:v>
                </c:pt>
                <c:pt idx="5121">
                  <c:v>4.2489999999999997</c:v>
                </c:pt>
                <c:pt idx="5122">
                  <c:v>4.25</c:v>
                </c:pt>
                <c:pt idx="5123">
                  <c:v>4.2510000000000003</c:v>
                </c:pt>
                <c:pt idx="5124">
                  <c:v>4.2519999999999998</c:v>
                </c:pt>
                <c:pt idx="5125">
                  <c:v>4.2530000000000001</c:v>
                </c:pt>
                <c:pt idx="5126">
                  <c:v>4.2539999999999996</c:v>
                </c:pt>
                <c:pt idx="5127">
                  <c:v>4.2539999999999996</c:v>
                </c:pt>
                <c:pt idx="5128">
                  <c:v>4.2549999999999999</c:v>
                </c:pt>
                <c:pt idx="5129">
                  <c:v>4.2560000000000002</c:v>
                </c:pt>
                <c:pt idx="5130">
                  <c:v>4.2569999999999997</c:v>
                </c:pt>
                <c:pt idx="5131">
                  <c:v>4.258</c:v>
                </c:pt>
                <c:pt idx="5132">
                  <c:v>4.2590000000000003</c:v>
                </c:pt>
                <c:pt idx="5133">
                  <c:v>4.2590000000000003</c:v>
                </c:pt>
                <c:pt idx="5134">
                  <c:v>4.26</c:v>
                </c:pt>
                <c:pt idx="5135">
                  <c:v>4.2610000000000001</c:v>
                </c:pt>
                <c:pt idx="5136">
                  <c:v>4.2619999999999996</c:v>
                </c:pt>
                <c:pt idx="5137">
                  <c:v>4.2629999999999999</c:v>
                </c:pt>
                <c:pt idx="5138">
                  <c:v>4.2640000000000002</c:v>
                </c:pt>
                <c:pt idx="5139">
                  <c:v>4.2640000000000002</c:v>
                </c:pt>
                <c:pt idx="5140">
                  <c:v>4.2649999999999997</c:v>
                </c:pt>
                <c:pt idx="5141">
                  <c:v>4.266</c:v>
                </c:pt>
                <c:pt idx="5142">
                  <c:v>4.2670000000000003</c:v>
                </c:pt>
                <c:pt idx="5143">
                  <c:v>4.2679999999999998</c:v>
                </c:pt>
                <c:pt idx="5144">
                  <c:v>4.2690000000000001</c:v>
                </c:pt>
                <c:pt idx="5145">
                  <c:v>4.2690000000000001</c:v>
                </c:pt>
                <c:pt idx="5146">
                  <c:v>4.2699999999999996</c:v>
                </c:pt>
                <c:pt idx="5147">
                  <c:v>4.2709999999999999</c:v>
                </c:pt>
                <c:pt idx="5148">
                  <c:v>4.2720000000000002</c:v>
                </c:pt>
                <c:pt idx="5149">
                  <c:v>4.2729999999999997</c:v>
                </c:pt>
                <c:pt idx="5150">
                  <c:v>4.274</c:v>
                </c:pt>
                <c:pt idx="5151">
                  <c:v>4.274</c:v>
                </c:pt>
                <c:pt idx="5152">
                  <c:v>4.2750000000000004</c:v>
                </c:pt>
                <c:pt idx="5153">
                  <c:v>4.2759999999999998</c:v>
                </c:pt>
                <c:pt idx="5154">
                  <c:v>4.2770000000000001</c:v>
                </c:pt>
                <c:pt idx="5155">
                  <c:v>4.2779999999999996</c:v>
                </c:pt>
                <c:pt idx="5156">
                  <c:v>4.2779999999999996</c:v>
                </c:pt>
                <c:pt idx="5157">
                  <c:v>4.2789999999999999</c:v>
                </c:pt>
                <c:pt idx="5158">
                  <c:v>4.28</c:v>
                </c:pt>
                <c:pt idx="5159">
                  <c:v>4.2809999999999997</c:v>
                </c:pt>
                <c:pt idx="5160">
                  <c:v>4.282</c:v>
                </c:pt>
                <c:pt idx="5161">
                  <c:v>4.2830000000000004</c:v>
                </c:pt>
                <c:pt idx="5162">
                  <c:v>4.2830000000000004</c:v>
                </c:pt>
                <c:pt idx="5163">
                  <c:v>4.2839999999999998</c:v>
                </c:pt>
                <c:pt idx="5164">
                  <c:v>4.2850000000000001</c:v>
                </c:pt>
                <c:pt idx="5165">
                  <c:v>4.2859999999999996</c:v>
                </c:pt>
                <c:pt idx="5166">
                  <c:v>4.2869999999999999</c:v>
                </c:pt>
                <c:pt idx="5167">
                  <c:v>4.2880000000000003</c:v>
                </c:pt>
                <c:pt idx="5168">
                  <c:v>4.2880000000000003</c:v>
                </c:pt>
                <c:pt idx="5169">
                  <c:v>4.2889999999999997</c:v>
                </c:pt>
                <c:pt idx="5170">
                  <c:v>4.29</c:v>
                </c:pt>
                <c:pt idx="5171">
                  <c:v>4.2910000000000004</c:v>
                </c:pt>
                <c:pt idx="5172">
                  <c:v>4.2919999999999998</c:v>
                </c:pt>
                <c:pt idx="5173">
                  <c:v>4.2930000000000001</c:v>
                </c:pt>
                <c:pt idx="5174">
                  <c:v>4.2930000000000001</c:v>
                </c:pt>
                <c:pt idx="5175">
                  <c:v>4.2939999999999996</c:v>
                </c:pt>
                <c:pt idx="5176">
                  <c:v>4.2949999999999999</c:v>
                </c:pt>
                <c:pt idx="5177">
                  <c:v>4.2960000000000003</c:v>
                </c:pt>
                <c:pt idx="5178">
                  <c:v>4.2969999999999997</c:v>
                </c:pt>
                <c:pt idx="5179">
                  <c:v>4.298</c:v>
                </c:pt>
                <c:pt idx="5180">
                  <c:v>4.298</c:v>
                </c:pt>
                <c:pt idx="5181">
                  <c:v>4.2990000000000004</c:v>
                </c:pt>
                <c:pt idx="5182">
                  <c:v>4.3</c:v>
                </c:pt>
                <c:pt idx="5183">
                  <c:v>4.3010000000000002</c:v>
                </c:pt>
                <c:pt idx="5184">
                  <c:v>4.3019999999999996</c:v>
                </c:pt>
                <c:pt idx="5185">
                  <c:v>4.3029999999999999</c:v>
                </c:pt>
                <c:pt idx="5186">
                  <c:v>4.3029999999999999</c:v>
                </c:pt>
                <c:pt idx="5187">
                  <c:v>4.3040000000000003</c:v>
                </c:pt>
                <c:pt idx="5188">
                  <c:v>4.3049999999999997</c:v>
                </c:pt>
                <c:pt idx="5189">
                  <c:v>4.306</c:v>
                </c:pt>
                <c:pt idx="5190">
                  <c:v>4.3070000000000004</c:v>
                </c:pt>
                <c:pt idx="5191">
                  <c:v>4.3079999999999998</c:v>
                </c:pt>
                <c:pt idx="5192">
                  <c:v>4.3079999999999998</c:v>
                </c:pt>
                <c:pt idx="5193">
                  <c:v>4.3090000000000002</c:v>
                </c:pt>
                <c:pt idx="5194">
                  <c:v>4.3099999999999996</c:v>
                </c:pt>
                <c:pt idx="5195">
                  <c:v>4.3109999999999999</c:v>
                </c:pt>
                <c:pt idx="5196">
                  <c:v>4.3120000000000003</c:v>
                </c:pt>
                <c:pt idx="5197">
                  <c:v>4.3129999999999997</c:v>
                </c:pt>
                <c:pt idx="5198">
                  <c:v>4.3129999999999997</c:v>
                </c:pt>
                <c:pt idx="5199">
                  <c:v>4.3140000000000001</c:v>
                </c:pt>
                <c:pt idx="5200">
                  <c:v>4.3150000000000004</c:v>
                </c:pt>
                <c:pt idx="5201">
                  <c:v>4.3159999999999998</c:v>
                </c:pt>
                <c:pt idx="5202">
                  <c:v>4.3170000000000002</c:v>
                </c:pt>
                <c:pt idx="5203">
                  <c:v>4.3170000000000002</c:v>
                </c:pt>
                <c:pt idx="5204">
                  <c:v>4.3179999999999996</c:v>
                </c:pt>
                <c:pt idx="5205">
                  <c:v>4.319</c:v>
                </c:pt>
                <c:pt idx="5206">
                  <c:v>4.32</c:v>
                </c:pt>
                <c:pt idx="5207">
                  <c:v>4.3209999999999997</c:v>
                </c:pt>
                <c:pt idx="5208">
                  <c:v>4.3220000000000001</c:v>
                </c:pt>
                <c:pt idx="5209">
                  <c:v>4.3220000000000001</c:v>
                </c:pt>
                <c:pt idx="5210">
                  <c:v>4.3230000000000004</c:v>
                </c:pt>
                <c:pt idx="5211">
                  <c:v>4.3239999999999998</c:v>
                </c:pt>
                <c:pt idx="5212">
                  <c:v>4.3250000000000002</c:v>
                </c:pt>
                <c:pt idx="5213">
                  <c:v>4.3259999999999996</c:v>
                </c:pt>
                <c:pt idx="5214">
                  <c:v>4.327</c:v>
                </c:pt>
                <c:pt idx="5215">
                  <c:v>4.327</c:v>
                </c:pt>
                <c:pt idx="5216">
                  <c:v>4.3280000000000003</c:v>
                </c:pt>
                <c:pt idx="5217">
                  <c:v>4.3289999999999997</c:v>
                </c:pt>
                <c:pt idx="5218">
                  <c:v>4.33</c:v>
                </c:pt>
                <c:pt idx="5219">
                  <c:v>4.3310000000000004</c:v>
                </c:pt>
                <c:pt idx="5220">
                  <c:v>4.3319999999999999</c:v>
                </c:pt>
                <c:pt idx="5221">
                  <c:v>4.3319999999999999</c:v>
                </c:pt>
                <c:pt idx="5222">
                  <c:v>4.3330000000000002</c:v>
                </c:pt>
                <c:pt idx="5223">
                  <c:v>4.3339999999999996</c:v>
                </c:pt>
                <c:pt idx="5224">
                  <c:v>4.335</c:v>
                </c:pt>
                <c:pt idx="5225">
                  <c:v>4.3360000000000003</c:v>
                </c:pt>
                <c:pt idx="5226">
                  <c:v>4.3369999999999997</c:v>
                </c:pt>
                <c:pt idx="5227">
                  <c:v>4.3369999999999997</c:v>
                </c:pt>
                <c:pt idx="5228">
                  <c:v>4.3380000000000001</c:v>
                </c:pt>
                <c:pt idx="5229">
                  <c:v>4.3390000000000004</c:v>
                </c:pt>
                <c:pt idx="5230">
                  <c:v>4.34</c:v>
                </c:pt>
                <c:pt idx="5231">
                  <c:v>4.3410000000000002</c:v>
                </c:pt>
                <c:pt idx="5232">
                  <c:v>4.3419999999999996</c:v>
                </c:pt>
                <c:pt idx="5233">
                  <c:v>4.3419999999999996</c:v>
                </c:pt>
                <c:pt idx="5234">
                  <c:v>4.343</c:v>
                </c:pt>
                <c:pt idx="5235">
                  <c:v>4.3440000000000003</c:v>
                </c:pt>
                <c:pt idx="5236">
                  <c:v>4.3449999999999998</c:v>
                </c:pt>
                <c:pt idx="5237">
                  <c:v>4.3460000000000001</c:v>
                </c:pt>
                <c:pt idx="5238">
                  <c:v>4.3470000000000004</c:v>
                </c:pt>
                <c:pt idx="5239">
                  <c:v>4.3470000000000004</c:v>
                </c:pt>
                <c:pt idx="5240">
                  <c:v>4.3479999999999999</c:v>
                </c:pt>
                <c:pt idx="5241">
                  <c:v>4.3490000000000002</c:v>
                </c:pt>
                <c:pt idx="5242">
                  <c:v>4.3499999999999996</c:v>
                </c:pt>
                <c:pt idx="5243">
                  <c:v>4.351</c:v>
                </c:pt>
                <c:pt idx="5244">
                  <c:v>4.3520000000000003</c:v>
                </c:pt>
                <c:pt idx="5245">
                  <c:v>4.3520000000000003</c:v>
                </c:pt>
                <c:pt idx="5246">
                  <c:v>4.3529999999999998</c:v>
                </c:pt>
                <c:pt idx="5247">
                  <c:v>4.3540000000000001</c:v>
                </c:pt>
                <c:pt idx="5248">
                  <c:v>4.3550000000000004</c:v>
                </c:pt>
                <c:pt idx="5249">
                  <c:v>4.3559999999999999</c:v>
                </c:pt>
                <c:pt idx="5250">
                  <c:v>4.3559999999999999</c:v>
                </c:pt>
                <c:pt idx="5251">
                  <c:v>4.3570000000000002</c:v>
                </c:pt>
                <c:pt idx="5252">
                  <c:v>4.3579999999999997</c:v>
                </c:pt>
                <c:pt idx="5253">
                  <c:v>4.359</c:v>
                </c:pt>
                <c:pt idx="5254">
                  <c:v>4.3600000000000003</c:v>
                </c:pt>
                <c:pt idx="5255">
                  <c:v>4.3609999999999998</c:v>
                </c:pt>
                <c:pt idx="5256">
                  <c:v>4.3609999999999998</c:v>
                </c:pt>
                <c:pt idx="5257">
                  <c:v>4.3620000000000001</c:v>
                </c:pt>
                <c:pt idx="5258">
                  <c:v>4.3630000000000004</c:v>
                </c:pt>
                <c:pt idx="5259">
                  <c:v>4.3639999999999999</c:v>
                </c:pt>
                <c:pt idx="5260">
                  <c:v>4.3650000000000002</c:v>
                </c:pt>
                <c:pt idx="5261">
                  <c:v>4.3659999999999997</c:v>
                </c:pt>
                <c:pt idx="5262">
                  <c:v>4.3659999999999997</c:v>
                </c:pt>
                <c:pt idx="5263">
                  <c:v>4.367</c:v>
                </c:pt>
                <c:pt idx="5264">
                  <c:v>4.3680000000000003</c:v>
                </c:pt>
                <c:pt idx="5265">
                  <c:v>4.3689999999999998</c:v>
                </c:pt>
                <c:pt idx="5266">
                  <c:v>4.37</c:v>
                </c:pt>
                <c:pt idx="5267">
                  <c:v>4.3710000000000004</c:v>
                </c:pt>
                <c:pt idx="5268">
                  <c:v>4.3710000000000004</c:v>
                </c:pt>
                <c:pt idx="5269">
                  <c:v>4.3719999999999999</c:v>
                </c:pt>
                <c:pt idx="5270">
                  <c:v>4.3730000000000002</c:v>
                </c:pt>
                <c:pt idx="5271">
                  <c:v>4.3739999999999997</c:v>
                </c:pt>
                <c:pt idx="5272">
                  <c:v>4.375</c:v>
                </c:pt>
                <c:pt idx="5273">
                  <c:v>4.3760000000000003</c:v>
                </c:pt>
                <c:pt idx="5274">
                  <c:v>4.3760000000000003</c:v>
                </c:pt>
                <c:pt idx="5275">
                  <c:v>4.3769999999999998</c:v>
                </c:pt>
                <c:pt idx="5276">
                  <c:v>4.3780000000000001</c:v>
                </c:pt>
                <c:pt idx="5277">
                  <c:v>4.3789999999999996</c:v>
                </c:pt>
                <c:pt idx="5278">
                  <c:v>4.38</c:v>
                </c:pt>
                <c:pt idx="5279">
                  <c:v>4.3810000000000002</c:v>
                </c:pt>
                <c:pt idx="5280">
                  <c:v>4.3810000000000002</c:v>
                </c:pt>
                <c:pt idx="5281">
                  <c:v>4.3819999999999997</c:v>
                </c:pt>
                <c:pt idx="5282">
                  <c:v>4.383</c:v>
                </c:pt>
                <c:pt idx="5283">
                  <c:v>4.3840000000000003</c:v>
                </c:pt>
                <c:pt idx="5284">
                  <c:v>4.3849999999999998</c:v>
                </c:pt>
                <c:pt idx="5285">
                  <c:v>4.3860000000000001</c:v>
                </c:pt>
                <c:pt idx="5286">
                  <c:v>4.3860000000000001</c:v>
                </c:pt>
                <c:pt idx="5287">
                  <c:v>4.3869999999999996</c:v>
                </c:pt>
                <c:pt idx="5288">
                  <c:v>4.3879999999999999</c:v>
                </c:pt>
                <c:pt idx="5289">
                  <c:v>4.3890000000000002</c:v>
                </c:pt>
                <c:pt idx="5290">
                  <c:v>4.3899999999999997</c:v>
                </c:pt>
                <c:pt idx="5291">
                  <c:v>4.391</c:v>
                </c:pt>
                <c:pt idx="5292">
                  <c:v>4.391</c:v>
                </c:pt>
                <c:pt idx="5293">
                  <c:v>4.3920000000000003</c:v>
                </c:pt>
                <c:pt idx="5294">
                  <c:v>4.3929999999999998</c:v>
                </c:pt>
                <c:pt idx="5295">
                  <c:v>4.3940000000000001</c:v>
                </c:pt>
                <c:pt idx="5296">
                  <c:v>4.3949999999999996</c:v>
                </c:pt>
                <c:pt idx="5297">
                  <c:v>4.3949999999999996</c:v>
                </c:pt>
                <c:pt idx="5298">
                  <c:v>4.3959999999999999</c:v>
                </c:pt>
                <c:pt idx="5299">
                  <c:v>4.3970000000000002</c:v>
                </c:pt>
                <c:pt idx="5300">
                  <c:v>4.3979999999999997</c:v>
                </c:pt>
                <c:pt idx="5301">
                  <c:v>4.399</c:v>
                </c:pt>
                <c:pt idx="5302">
                  <c:v>4.4000000000000004</c:v>
                </c:pt>
                <c:pt idx="5303">
                  <c:v>4.4000000000000004</c:v>
                </c:pt>
                <c:pt idx="5304">
                  <c:v>4.4009999999999998</c:v>
                </c:pt>
                <c:pt idx="5305">
                  <c:v>4.4020000000000001</c:v>
                </c:pt>
                <c:pt idx="5306">
                  <c:v>4.4029999999999996</c:v>
                </c:pt>
                <c:pt idx="5307">
                  <c:v>4.4039999999999999</c:v>
                </c:pt>
                <c:pt idx="5308">
                  <c:v>4.4050000000000002</c:v>
                </c:pt>
                <c:pt idx="5309">
                  <c:v>4.4050000000000002</c:v>
                </c:pt>
                <c:pt idx="5310">
                  <c:v>4.4059999999999997</c:v>
                </c:pt>
                <c:pt idx="5311">
                  <c:v>4.407</c:v>
                </c:pt>
                <c:pt idx="5312">
                  <c:v>4.4080000000000004</c:v>
                </c:pt>
                <c:pt idx="5313">
                  <c:v>4.4089999999999998</c:v>
                </c:pt>
                <c:pt idx="5314">
                  <c:v>4.41</c:v>
                </c:pt>
                <c:pt idx="5315">
                  <c:v>4.41</c:v>
                </c:pt>
                <c:pt idx="5316">
                  <c:v>4.4109999999999996</c:v>
                </c:pt>
                <c:pt idx="5317">
                  <c:v>4.4119999999999999</c:v>
                </c:pt>
                <c:pt idx="5318">
                  <c:v>4.4130000000000003</c:v>
                </c:pt>
                <c:pt idx="5319">
                  <c:v>4.4139999999999997</c:v>
                </c:pt>
                <c:pt idx="5320">
                  <c:v>4.415</c:v>
                </c:pt>
                <c:pt idx="5321">
                  <c:v>4.415</c:v>
                </c:pt>
                <c:pt idx="5322">
                  <c:v>4.4160000000000004</c:v>
                </c:pt>
                <c:pt idx="5323">
                  <c:v>4.4169999999999998</c:v>
                </c:pt>
                <c:pt idx="5324">
                  <c:v>4.4180000000000001</c:v>
                </c:pt>
                <c:pt idx="5325">
                  <c:v>4.4189999999999996</c:v>
                </c:pt>
                <c:pt idx="5326">
                  <c:v>4.42</c:v>
                </c:pt>
                <c:pt idx="5327">
                  <c:v>4.42</c:v>
                </c:pt>
                <c:pt idx="5328">
                  <c:v>4.4210000000000003</c:v>
                </c:pt>
                <c:pt idx="5329">
                  <c:v>4.4219999999999997</c:v>
                </c:pt>
                <c:pt idx="5330">
                  <c:v>4.423</c:v>
                </c:pt>
                <c:pt idx="5331">
                  <c:v>4.4240000000000004</c:v>
                </c:pt>
                <c:pt idx="5332">
                  <c:v>4.4249999999999998</c:v>
                </c:pt>
                <c:pt idx="5333">
                  <c:v>4.4249999999999998</c:v>
                </c:pt>
                <c:pt idx="5334">
                  <c:v>4.4260000000000002</c:v>
                </c:pt>
                <c:pt idx="5335">
                  <c:v>4.4269999999999996</c:v>
                </c:pt>
                <c:pt idx="5336">
                  <c:v>4.4279999999999999</c:v>
                </c:pt>
                <c:pt idx="5337">
                  <c:v>4.4290000000000003</c:v>
                </c:pt>
                <c:pt idx="5338">
                  <c:v>4.4290000000000003</c:v>
                </c:pt>
                <c:pt idx="5339">
                  <c:v>4.43</c:v>
                </c:pt>
                <c:pt idx="5340">
                  <c:v>4.431</c:v>
                </c:pt>
                <c:pt idx="5341">
                  <c:v>4.4320000000000004</c:v>
                </c:pt>
                <c:pt idx="5342">
                  <c:v>4.4329999999999998</c:v>
                </c:pt>
                <c:pt idx="5343">
                  <c:v>4.4340000000000002</c:v>
                </c:pt>
                <c:pt idx="5344">
                  <c:v>4.4340000000000002</c:v>
                </c:pt>
                <c:pt idx="5345">
                  <c:v>4.4349999999999996</c:v>
                </c:pt>
                <c:pt idx="5346">
                  <c:v>4.4359999999999999</c:v>
                </c:pt>
                <c:pt idx="5347">
                  <c:v>4.4370000000000003</c:v>
                </c:pt>
                <c:pt idx="5348">
                  <c:v>4.4379999999999997</c:v>
                </c:pt>
                <c:pt idx="5349">
                  <c:v>4.4390000000000001</c:v>
                </c:pt>
                <c:pt idx="5350">
                  <c:v>4.4390000000000001</c:v>
                </c:pt>
                <c:pt idx="5351">
                  <c:v>4.4400000000000004</c:v>
                </c:pt>
                <c:pt idx="5352">
                  <c:v>4.4409999999999998</c:v>
                </c:pt>
                <c:pt idx="5353">
                  <c:v>4.4420000000000002</c:v>
                </c:pt>
                <c:pt idx="5354">
                  <c:v>4.4429999999999996</c:v>
                </c:pt>
                <c:pt idx="5355">
                  <c:v>4.444</c:v>
                </c:pt>
                <c:pt idx="5356">
                  <c:v>4.444</c:v>
                </c:pt>
                <c:pt idx="5357">
                  <c:v>4.4450000000000003</c:v>
                </c:pt>
                <c:pt idx="5358">
                  <c:v>4.4459999999999997</c:v>
                </c:pt>
                <c:pt idx="5359">
                  <c:v>4.4470000000000001</c:v>
                </c:pt>
                <c:pt idx="5360">
                  <c:v>4.4480000000000004</c:v>
                </c:pt>
                <c:pt idx="5361">
                  <c:v>4.4489999999999998</c:v>
                </c:pt>
                <c:pt idx="5362">
                  <c:v>4.4489999999999998</c:v>
                </c:pt>
                <c:pt idx="5363">
                  <c:v>4.45</c:v>
                </c:pt>
                <c:pt idx="5364">
                  <c:v>4.4509999999999996</c:v>
                </c:pt>
                <c:pt idx="5365">
                  <c:v>4.452</c:v>
                </c:pt>
                <c:pt idx="5366">
                  <c:v>4.4530000000000003</c:v>
                </c:pt>
                <c:pt idx="5367">
                  <c:v>4.4539999999999997</c:v>
                </c:pt>
                <c:pt idx="5368">
                  <c:v>4.4539999999999997</c:v>
                </c:pt>
                <c:pt idx="5369">
                  <c:v>4.4550000000000001</c:v>
                </c:pt>
                <c:pt idx="5370">
                  <c:v>4.4560000000000004</c:v>
                </c:pt>
                <c:pt idx="5371">
                  <c:v>4.4569999999999999</c:v>
                </c:pt>
                <c:pt idx="5372">
                  <c:v>4.4580000000000002</c:v>
                </c:pt>
                <c:pt idx="5373">
                  <c:v>4.4589999999999996</c:v>
                </c:pt>
                <c:pt idx="5374">
                  <c:v>4.4589999999999996</c:v>
                </c:pt>
                <c:pt idx="5375">
                  <c:v>4.46</c:v>
                </c:pt>
                <c:pt idx="5376">
                  <c:v>4.4610000000000003</c:v>
                </c:pt>
                <c:pt idx="5377">
                  <c:v>4.4619999999999997</c:v>
                </c:pt>
                <c:pt idx="5378">
                  <c:v>4.4630000000000001</c:v>
                </c:pt>
                <c:pt idx="5379">
                  <c:v>4.4640000000000004</c:v>
                </c:pt>
                <c:pt idx="5380">
                  <c:v>4.4640000000000004</c:v>
                </c:pt>
                <c:pt idx="5381">
                  <c:v>4.4649999999999999</c:v>
                </c:pt>
                <c:pt idx="5382">
                  <c:v>4.4660000000000002</c:v>
                </c:pt>
                <c:pt idx="5383">
                  <c:v>4.4669999999999996</c:v>
                </c:pt>
                <c:pt idx="5384">
                  <c:v>4.468</c:v>
                </c:pt>
                <c:pt idx="5385">
                  <c:v>4.468</c:v>
                </c:pt>
                <c:pt idx="5386">
                  <c:v>4.4690000000000003</c:v>
                </c:pt>
                <c:pt idx="5387">
                  <c:v>4.47</c:v>
                </c:pt>
                <c:pt idx="5388">
                  <c:v>4.4710000000000001</c:v>
                </c:pt>
                <c:pt idx="5389">
                  <c:v>4.4720000000000004</c:v>
                </c:pt>
                <c:pt idx="5390">
                  <c:v>4.4729999999999999</c:v>
                </c:pt>
                <c:pt idx="5391">
                  <c:v>4.4729999999999999</c:v>
                </c:pt>
                <c:pt idx="5392">
                  <c:v>4.4740000000000002</c:v>
                </c:pt>
                <c:pt idx="5393">
                  <c:v>4.4749999999999996</c:v>
                </c:pt>
                <c:pt idx="5394">
                  <c:v>4.476</c:v>
                </c:pt>
                <c:pt idx="5395">
                  <c:v>4.4770000000000003</c:v>
                </c:pt>
                <c:pt idx="5396">
                  <c:v>4.4779999999999998</c:v>
                </c:pt>
                <c:pt idx="5397">
                  <c:v>4.4779999999999998</c:v>
                </c:pt>
                <c:pt idx="5398">
                  <c:v>4.4790000000000001</c:v>
                </c:pt>
                <c:pt idx="5399">
                  <c:v>4.4800000000000004</c:v>
                </c:pt>
                <c:pt idx="5400">
                  <c:v>4.4809999999999999</c:v>
                </c:pt>
                <c:pt idx="5401">
                  <c:v>4.4820000000000002</c:v>
                </c:pt>
                <c:pt idx="5402">
                  <c:v>4.4829999999999997</c:v>
                </c:pt>
                <c:pt idx="5403">
                  <c:v>4.4829999999999997</c:v>
                </c:pt>
                <c:pt idx="5404">
                  <c:v>4.484</c:v>
                </c:pt>
                <c:pt idx="5405">
                  <c:v>4.4850000000000003</c:v>
                </c:pt>
                <c:pt idx="5406">
                  <c:v>4.4859999999999998</c:v>
                </c:pt>
                <c:pt idx="5407">
                  <c:v>4.4870000000000001</c:v>
                </c:pt>
                <c:pt idx="5408">
                  <c:v>4.4880000000000004</c:v>
                </c:pt>
                <c:pt idx="5409">
                  <c:v>4.4880000000000004</c:v>
                </c:pt>
                <c:pt idx="5410">
                  <c:v>4.4889999999999999</c:v>
                </c:pt>
                <c:pt idx="5411">
                  <c:v>4.49</c:v>
                </c:pt>
                <c:pt idx="5412">
                  <c:v>4.4909999999999997</c:v>
                </c:pt>
                <c:pt idx="5413">
                  <c:v>4.492</c:v>
                </c:pt>
                <c:pt idx="5414">
                  <c:v>4.4930000000000003</c:v>
                </c:pt>
                <c:pt idx="5415">
                  <c:v>4.4930000000000003</c:v>
                </c:pt>
                <c:pt idx="5416">
                  <c:v>4.4939999999999998</c:v>
                </c:pt>
                <c:pt idx="5417">
                  <c:v>4.4950000000000001</c:v>
                </c:pt>
                <c:pt idx="5418">
                  <c:v>4.4960000000000004</c:v>
                </c:pt>
                <c:pt idx="5419">
                  <c:v>4.4969999999999999</c:v>
                </c:pt>
                <c:pt idx="5420">
                  <c:v>4.4980000000000002</c:v>
                </c:pt>
                <c:pt idx="5421">
                  <c:v>4.4980000000000002</c:v>
                </c:pt>
                <c:pt idx="5422">
                  <c:v>4.4989999999999997</c:v>
                </c:pt>
                <c:pt idx="5423">
                  <c:v>4.5</c:v>
                </c:pt>
                <c:pt idx="5424">
                  <c:v>4.5010000000000003</c:v>
                </c:pt>
                <c:pt idx="5425">
                  <c:v>4.5019999999999998</c:v>
                </c:pt>
                <c:pt idx="5426">
                  <c:v>4.5030000000000001</c:v>
                </c:pt>
                <c:pt idx="5427">
                  <c:v>4.5030000000000001</c:v>
                </c:pt>
                <c:pt idx="5428">
                  <c:v>4.5039999999999996</c:v>
                </c:pt>
                <c:pt idx="5429">
                  <c:v>4.5049999999999999</c:v>
                </c:pt>
                <c:pt idx="5430">
                  <c:v>4.5060000000000002</c:v>
                </c:pt>
                <c:pt idx="5431">
                  <c:v>4.5069999999999997</c:v>
                </c:pt>
                <c:pt idx="5432">
                  <c:v>4.5069999999999997</c:v>
                </c:pt>
                <c:pt idx="5433">
                  <c:v>4.508</c:v>
                </c:pt>
                <c:pt idx="5434">
                  <c:v>4.5090000000000003</c:v>
                </c:pt>
                <c:pt idx="5435">
                  <c:v>4.51</c:v>
                </c:pt>
                <c:pt idx="5436">
                  <c:v>4.5110000000000001</c:v>
                </c:pt>
                <c:pt idx="5437">
                  <c:v>4.5119999999999996</c:v>
                </c:pt>
                <c:pt idx="5438">
                  <c:v>4.5119999999999996</c:v>
                </c:pt>
                <c:pt idx="5439">
                  <c:v>4.5129999999999999</c:v>
                </c:pt>
                <c:pt idx="5440">
                  <c:v>4.5140000000000002</c:v>
                </c:pt>
                <c:pt idx="5441">
                  <c:v>4.5149999999999997</c:v>
                </c:pt>
                <c:pt idx="5442">
                  <c:v>4.516</c:v>
                </c:pt>
                <c:pt idx="5443">
                  <c:v>4.5170000000000003</c:v>
                </c:pt>
                <c:pt idx="5444">
                  <c:v>4.5170000000000003</c:v>
                </c:pt>
                <c:pt idx="5445">
                  <c:v>4.5179999999999998</c:v>
                </c:pt>
                <c:pt idx="5446">
                  <c:v>4.5190000000000001</c:v>
                </c:pt>
                <c:pt idx="5447">
                  <c:v>4.5199999999999996</c:v>
                </c:pt>
                <c:pt idx="5448">
                  <c:v>4.5209999999999999</c:v>
                </c:pt>
                <c:pt idx="5449">
                  <c:v>4.5220000000000002</c:v>
                </c:pt>
                <c:pt idx="5450">
                  <c:v>4.5220000000000002</c:v>
                </c:pt>
                <c:pt idx="5451">
                  <c:v>4.5229999999999997</c:v>
                </c:pt>
                <c:pt idx="5452">
                  <c:v>4.524</c:v>
                </c:pt>
                <c:pt idx="5453">
                  <c:v>4.5250000000000004</c:v>
                </c:pt>
                <c:pt idx="5454">
                  <c:v>4.5259999999999998</c:v>
                </c:pt>
                <c:pt idx="5455">
                  <c:v>4.5270000000000001</c:v>
                </c:pt>
                <c:pt idx="5456">
                  <c:v>4.5270000000000001</c:v>
                </c:pt>
                <c:pt idx="5457">
                  <c:v>4.5279999999999996</c:v>
                </c:pt>
                <c:pt idx="5458">
                  <c:v>4.5289999999999999</c:v>
                </c:pt>
                <c:pt idx="5459">
                  <c:v>4.53</c:v>
                </c:pt>
                <c:pt idx="5460">
                  <c:v>4.5309999999999997</c:v>
                </c:pt>
                <c:pt idx="5461">
                  <c:v>4.532</c:v>
                </c:pt>
                <c:pt idx="5462">
                  <c:v>4.532</c:v>
                </c:pt>
                <c:pt idx="5463">
                  <c:v>4.5330000000000004</c:v>
                </c:pt>
                <c:pt idx="5464">
                  <c:v>4.5339999999999998</c:v>
                </c:pt>
                <c:pt idx="5465">
                  <c:v>4.5350000000000001</c:v>
                </c:pt>
                <c:pt idx="5466">
                  <c:v>4.5359999999999996</c:v>
                </c:pt>
                <c:pt idx="5467">
                  <c:v>4.5369999999999999</c:v>
                </c:pt>
                <c:pt idx="5468">
                  <c:v>4.5369999999999999</c:v>
                </c:pt>
                <c:pt idx="5469">
                  <c:v>4.5380000000000003</c:v>
                </c:pt>
                <c:pt idx="5470">
                  <c:v>4.5389999999999997</c:v>
                </c:pt>
                <c:pt idx="5471">
                  <c:v>4.54</c:v>
                </c:pt>
                <c:pt idx="5472">
                  <c:v>4.5410000000000004</c:v>
                </c:pt>
                <c:pt idx="5473">
                  <c:v>4.5419999999999998</c:v>
                </c:pt>
                <c:pt idx="5474">
                  <c:v>4.5419999999999998</c:v>
                </c:pt>
                <c:pt idx="5475">
                  <c:v>4.5430000000000001</c:v>
                </c:pt>
                <c:pt idx="5476">
                  <c:v>4.5439999999999996</c:v>
                </c:pt>
                <c:pt idx="5477">
                  <c:v>4.5449999999999999</c:v>
                </c:pt>
                <c:pt idx="5478">
                  <c:v>4.5460000000000003</c:v>
                </c:pt>
                <c:pt idx="5479">
                  <c:v>4.5460000000000003</c:v>
                </c:pt>
                <c:pt idx="5480">
                  <c:v>4.5469999999999997</c:v>
                </c:pt>
                <c:pt idx="5481">
                  <c:v>4.548</c:v>
                </c:pt>
                <c:pt idx="5482">
                  <c:v>4.5490000000000004</c:v>
                </c:pt>
                <c:pt idx="5483">
                  <c:v>4.55</c:v>
                </c:pt>
                <c:pt idx="5484">
                  <c:v>4.5510000000000002</c:v>
                </c:pt>
                <c:pt idx="5485">
                  <c:v>4.5510000000000002</c:v>
                </c:pt>
                <c:pt idx="5486">
                  <c:v>4.5519999999999996</c:v>
                </c:pt>
                <c:pt idx="5487">
                  <c:v>4.5529999999999999</c:v>
                </c:pt>
                <c:pt idx="5488">
                  <c:v>4.5540000000000003</c:v>
                </c:pt>
                <c:pt idx="5489">
                  <c:v>4.5549999999999997</c:v>
                </c:pt>
                <c:pt idx="5490">
                  <c:v>4.556</c:v>
                </c:pt>
                <c:pt idx="5491">
                  <c:v>4.556</c:v>
                </c:pt>
                <c:pt idx="5492">
                  <c:v>4.5570000000000004</c:v>
                </c:pt>
                <c:pt idx="5493">
                  <c:v>4.5579999999999998</c:v>
                </c:pt>
                <c:pt idx="5494">
                  <c:v>4.5590000000000002</c:v>
                </c:pt>
                <c:pt idx="5495">
                  <c:v>4.5599999999999996</c:v>
                </c:pt>
                <c:pt idx="5496">
                  <c:v>4.5609999999999999</c:v>
                </c:pt>
                <c:pt idx="5497">
                  <c:v>4.5609999999999999</c:v>
                </c:pt>
                <c:pt idx="5498">
                  <c:v>4.5620000000000003</c:v>
                </c:pt>
                <c:pt idx="5499">
                  <c:v>4.5629999999999997</c:v>
                </c:pt>
                <c:pt idx="5500">
                  <c:v>4.5640000000000001</c:v>
                </c:pt>
                <c:pt idx="5501">
                  <c:v>4.5650000000000004</c:v>
                </c:pt>
                <c:pt idx="5502">
                  <c:v>4.5659999999999998</c:v>
                </c:pt>
                <c:pt idx="5503">
                  <c:v>4.5659999999999998</c:v>
                </c:pt>
                <c:pt idx="5504">
                  <c:v>4.5670000000000002</c:v>
                </c:pt>
                <c:pt idx="5505">
                  <c:v>4.5679999999999996</c:v>
                </c:pt>
                <c:pt idx="5506">
                  <c:v>4.569</c:v>
                </c:pt>
                <c:pt idx="5507">
                  <c:v>4.57</c:v>
                </c:pt>
                <c:pt idx="5508">
                  <c:v>4.5709999999999997</c:v>
                </c:pt>
                <c:pt idx="5509">
                  <c:v>4.5709999999999997</c:v>
                </c:pt>
                <c:pt idx="5510">
                  <c:v>4.5720000000000001</c:v>
                </c:pt>
                <c:pt idx="5511">
                  <c:v>4.5730000000000004</c:v>
                </c:pt>
                <c:pt idx="5512">
                  <c:v>4.5739999999999998</c:v>
                </c:pt>
                <c:pt idx="5513">
                  <c:v>4.5750000000000002</c:v>
                </c:pt>
                <c:pt idx="5514">
                  <c:v>4.5759999999999996</c:v>
                </c:pt>
                <c:pt idx="5515">
                  <c:v>4.5759999999999996</c:v>
                </c:pt>
                <c:pt idx="5516">
                  <c:v>4.577</c:v>
                </c:pt>
                <c:pt idx="5517">
                  <c:v>4.5780000000000003</c:v>
                </c:pt>
                <c:pt idx="5518">
                  <c:v>4.5789999999999997</c:v>
                </c:pt>
                <c:pt idx="5519">
                  <c:v>4.58</c:v>
                </c:pt>
                <c:pt idx="5520">
                  <c:v>4.5810000000000004</c:v>
                </c:pt>
                <c:pt idx="5521">
                  <c:v>4.5810000000000004</c:v>
                </c:pt>
                <c:pt idx="5522">
                  <c:v>4.5819999999999999</c:v>
                </c:pt>
                <c:pt idx="5523">
                  <c:v>4.5830000000000002</c:v>
                </c:pt>
                <c:pt idx="5524">
                  <c:v>4.5839999999999996</c:v>
                </c:pt>
                <c:pt idx="5525">
                  <c:v>4.585</c:v>
                </c:pt>
                <c:pt idx="5526">
                  <c:v>4.585</c:v>
                </c:pt>
                <c:pt idx="5527">
                  <c:v>4.5860000000000003</c:v>
                </c:pt>
                <c:pt idx="5528">
                  <c:v>4.5869999999999997</c:v>
                </c:pt>
                <c:pt idx="5529">
                  <c:v>4.5880000000000001</c:v>
                </c:pt>
                <c:pt idx="5530">
                  <c:v>4.5890000000000004</c:v>
                </c:pt>
                <c:pt idx="5531">
                  <c:v>4.59</c:v>
                </c:pt>
                <c:pt idx="5532">
                  <c:v>4.59</c:v>
                </c:pt>
                <c:pt idx="5533">
                  <c:v>4.5910000000000002</c:v>
                </c:pt>
                <c:pt idx="5534">
                  <c:v>4.5919999999999996</c:v>
                </c:pt>
                <c:pt idx="5535">
                  <c:v>4.593</c:v>
                </c:pt>
                <c:pt idx="5536">
                  <c:v>4.5940000000000003</c:v>
                </c:pt>
                <c:pt idx="5537">
                  <c:v>4.5949999999999998</c:v>
                </c:pt>
                <c:pt idx="5538">
                  <c:v>4.5949999999999998</c:v>
                </c:pt>
                <c:pt idx="5539">
                  <c:v>4.5960000000000001</c:v>
                </c:pt>
                <c:pt idx="5540">
                  <c:v>4.5970000000000004</c:v>
                </c:pt>
                <c:pt idx="5541">
                  <c:v>4.5979999999999999</c:v>
                </c:pt>
                <c:pt idx="5542">
                  <c:v>4.5990000000000002</c:v>
                </c:pt>
                <c:pt idx="5543">
                  <c:v>4.5999999999999996</c:v>
                </c:pt>
                <c:pt idx="5544">
                  <c:v>4.5999999999999996</c:v>
                </c:pt>
                <c:pt idx="5545">
                  <c:v>4.601</c:v>
                </c:pt>
                <c:pt idx="5546">
                  <c:v>4.6020000000000003</c:v>
                </c:pt>
                <c:pt idx="5547">
                  <c:v>4.6029999999999998</c:v>
                </c:pt>
                <c:pt idx="5548">
                  <c:v>4.6040000000000001</c:v>
                </c:pt>
                <c:pt idx="5549">
                  <c:v>4.6050000000000004</c:v>
                </c:pt>
                <c:pt idx="5550">
                  <c:v>4.6050000000000004</c:v>
                </c:pt>
                <c:pt idx="5551">
                  <c:v>4.6059999999999999</c:v>
                </c:pt>
                <c:pt idx="5552">
                  <c:v>4.6070000000000002</c:v>
                </c:pt>
                <c:pt idx="5553">
                  <c:v>4.6079999999999997</c:v>
                </c:pt>
                <c:pt idx="5554">
                  <c:v>4.609</c:v>
                </c:pt>
                <c:pt idx="5555">
                  <c:v>4.6100000000000003</c:v>
                </c:pt>
                <c:pt idx="5556">
                  <c:v>4.6100000000000003</c:v>
                </c:pt>
                <c:pt idx="5557">
                  <c:v>4.6109999999999998</c:v>
                </c:pt>
                <c:pt idx="5558">
                  <c:v>4.6120000000000001</c:v>
                </c:pt>
                <c:pt idx="5559">
                  <c:v>4.6130000000000004</c:v>
                </c:pt>
                <c:pt idx="5560">
                  <c:v>4.6139999999999999</c:v>
                </c:pt>
                <c:pt idx="5561">
                  <c:v>4.6150000000000002</c:v>
                </c:pt>
                <c:pt idx="5562">
                  <c:v>4.6150000000000002</c:v>
                </c:pt>
                <c:pt idx="5563">
                  <c:v>4.6159999999999997</c:v>
                </c:pt>
                <c:pt idx="5564">
                  <c:v>4.617</c:v>
                </c:pt>
                <c:pt idx="5565">
                  <c:v>4.6180000000000003</c:v>
                </c:pt>
                <c:pt idx="5566">
                  <c:v>4.6189999999999998</c:v>
                </c:pt>
                <c:pt idx="5567">
                  <c:v>4.6189999999999998</c:v>
                </c:pt>
                <c:pt idx="5568">
                  <c:v>4.62</c:v>
                </c:pt>
                <c:pt idx="5569">
                  <c:v>4.6210000000000004</c:v>
                </c:pt>
                <c:pt idx="5570">
                  <c:v>4.6219999999999999</c:v>
                </c:pt>
                <c:pt idx="5571">
                  <c:v>4.6230000000000002</c:v>
                </c:pt>
                <c:pt idx="5572">
                  <c:v>4.6239999999999997</c:v>
                </c:pt>
                <c:pt idx="5573">
                  <c:v>4.6239999999999997</c:v>
                </c:pt>
                <c:pt idx="5574">
                  <c:v>4.625</c:v>
                </c:pt>
                <c:pt idx="5575">
                  <c:v>4.6260000000000003</c:v>
                </c:pt>
                <c:pt idx="5576">
                  <c:v>4.6269999999999998</c:v>
                </c:pt>
                <c:pt idx="5577">
                  <c:v>4.6280000000000001</c:v>
                </c:pt>
                <c:pt idx="5578">
                  <c:v>4.6289999999999996</c:v>
                </c:pt>
                <c:pt idx="5579">
                  <c:v>4.6289999999999996</c:v>
                </c:pt>
                <c:pt idx="5580">
                  <c:v>4.63</c:v>
                </c:pt>
                <c:pt idx="5581">
                  <c:v>4.6310000000000002</c:v>
                </c:pt>
                <c:pt idx="5582">
                  <c:v>4.6319999999999997</c:v>
                </c:pt>
                <c:pt idx="5583">
                  <c:v>4.633</c:v>
                </c:pt>
                <c:pt idx="5584">
                  <c:v>4.6340000000000003</c:v>
                </c:pt>
                <c:pt idx="5585">
                  <c:v>4.6340000000000003</c:v>
                </c:pt>
                <c:pt idx="5586">
                  <c:v>4.6349999999999998</c:v>
                </c:pt>
                <c:pt idx="5587">
                  <c:v>4.6360000000000001</c:v>
                </c:pt>
                <c:pt idx="5588">
                  <c:v>4.6369999999999996</c:v>
                </c:pt>
                <c:pt idx="5589">
                  <c:v>4.6379999999999999</c:v>
                </c:pt>
                <c:pt idx="5590">
                  <c:v>4.6390000000000002</c:v>
                </c:pt>
                <c:pt idx="5591">
                  <c:v>4.6390000000000002</c:v>
                </c:pt>
                <c:pt idx="5592">
                  <c:v>4.6399999999999997</c:v>
                </c:pt>
                <c:pt idx="5593">
                  <c:v>4.641</c:v>
                </c:pt>
                <c:pt idx="5594">
                  <c:v>4.6420000000000003</c:v>
                </c:pt>
                <c:pt idx="5595">
                  <c:v>4.6429999999999998</c:v>
                </c:pt>
                <c:pt idx="5596">
                  <c:v>4.6440000000000001</c:v>
                </c:pt>
                <c:pt idx="5597">
                  <c:v>4.6440000000000001</c:v>
                </c:pt>
                <c:pt idx="5598">
                  <c:v>4.6449999999999996</c:v>
                </c:pt>
                <c:pt idx="5599">
                  <c:v>4.6459999999999999</c:v>
                </c:pt>
                <c:pt idx="5600">
                  <c:v>4.6470000000000002</c:v>
                </c:pt>
                <c:pt idx="5601">
                  <c:v>4.6479999999999997</c:v>
                </c:pt>
                <c:pt idx="5602">
                  <c:v>4.649</c:v>
                </c:pt>
                <c:pt idx="5603">
                  <c:v>4.649</c:v>
                </c:pt>
                <c:pt idx="5604">
                  <c:v>4.6500000000000004</c:v>
                </c:pt>
                <c:pt idx="5605">
                  <c:v>4.6509999999999998</c:v>
                </c:pt>
                <c:pt idx="5606">
                  <c:v>4.6520000000000001</c:v>
                </c:pt>
                <c:pt idx="5607">
                  <c:v>4.6529999999999996</c:v>
                </c:pt>
                <c:pt idx="5608">
                  <c:v>4.6539999999999999</c:v>
                </c:pt>
                <c:pt idx="5609">
                  <c:v>4.6539999999999999</c:v>
                </c:pt>
                <c:pt idx="5610">
                  <c:v>4.6550000000000002</c:v>
                </c:pt>
                <c:pt idx="5611">
                  <c:v>4.6559999999999997</c:v>
                </c:pt>
                <c:pt idx="5612">
                  <c:v>4.657</c:v>
                </c:pt>
                <c:pt idx="5613">
                  <c:v>4.6580000000000004</c:v>
                </c:pt>
                <c:pt idx="5614">
                  <c:v>4.6580000000000004</c:v>
                </c:pt>
                <c:pt idx="5615">
                  <c:v>4.6589999999999998</c:v>
                </c:pt>
                <c:pt idx="5616">
                  <c:v>4.66</c:v>
                </c:pt>
                <c:pt idx="5617">
                  <c:v>4.6609999999999996</c:v>
                </c:pt>
                <c:pt idx="5618">
                  <c:v>4.6619999999999999</c:v>
                </c:pt>
                <c:pt idx="5619">
                  <c:v>4.6630000000000003</c:v>
                </c:pt>
                <c:pt idx="5620">
                  <c:v>4.6630000000000003</c:v>
                </c:pt>
                <c:pt idx="5621">
                  <c:v>4.6639999999999997</c:v>
                </c:pt>
                <c:pt idx="5622">
                  <c:v>4.665</c:v>
                </c:pt>
                <c:pt idx="5623">
                  <c:v>4.6660000000000004</c:v>
                </c:pt>
                <c:pt idx="5624">
                  <c:v>4.6669999999999998</c:v>
                </c:pt>
                <c:pt idx="5625">
                  <c:v>4.6680000000000001</c:v>
                </c:pt>
                <c:pt idx="5626">
                  <c:v>4.6680000000000001</c:v>
                </c:pt>
                <c:pt idx="5627">
                  <c:v>4.6689999999999996</c:v>
                </c:pt>
                <c:pt idx="5628">
                  <c:v>4.67</c:v>
                </c:pt>
                <c:pt idx="5629">
                  <c:v>4.6710000000000003</c:v>
                </c:pt>
                <c:pt idx="5630">
                  <c:v>4.6719999999999997</c:v>
                </c:pt>
                <c:pt idx="5631">
                  <c:v>4.673</c:v>
                </c:pt>
                <c:pt idx="5632">
                  <c:v>4.673</c:v>
                </c:pt>
                <c:pt idx="5633">
                  <c:v>4.6740000000000004</c:v>
                </c:pt>
                <c:pt idx="5634">
                  <c:v>4.6749999999999998</c:v>
                </c:pt>
                <c:pt idx="5635">
                  <c:v>4.6760000000000002</c:v>
                </c:pt>
                <c:pt idx="5636">
                  <c:v>4.6769999999999996</c:v>
                </c:pt>
                <c:pt idx="5637">
                  <c:v>4.6779999999999999</c:v>
                </c:pt>
                <c:pt idx="5638">
                  <c:v>4.6779999999999999</c:v>
                </c:pt>
                <c:pt idx="5639">
                  <c:v>4.6790000000000003</c:v>
                </c:pt>
                <c:pt idx="5640">
                  <c:v>4.68</c:v>
                </c:pt>
                <c:pt idx="5641">
                  <c:v>4.681</c:v>
                </c:pt>
                <c:pt idx="5642">
                  <c:v>4.6820000000000004</c:v>
                </c:pt>
                <c:pt idx="5643">
                  <c:v>4.6829999999999998</c:v>
                </c:pt>
                <c:pt idx="5644">
                  <c:v>4.6829999999999998</c:v>
                </c:pt>
                <c:pt idx="5645">
                  <c:v>4.6840000000000002</c:v>
                </c:pt>
                <c:pt idx="5646">
                  <c:v>4.6849999999999996</c:v>
                </c:pt>
                <c:pt idx="5647">
                  <c:v>4.6859999999999999</c:v>
                </c:pt>
                <c:pt idx="5648">
                  <c:v>4.6870000000000003</c:v>
                </c:pt>
                <c:pt idx="5649">
                  <c:v>4.6879999999999997</c:v>
                </c:pt>
                <c:pt idx="5650">
                  <c:v>4.6879999999999997</c:v>
                </c:pt>
                <c:pt idx="5651">
                  <c:v>4.6890000000000001</c:v>
                </c:pt>
                <c:pt idx="5652">
                  <c:v>4.6900000000000004</c:v>
                </c:pt>
                <c:pt idx="5653">
                  <c:v>4.6909999999999998</c:v>
                </c:pt>
                <c:pt idx="5654">
                  <c:v>4.6920000000000002</c:v>
                </c:pt>
                <c:pt idx="5655">
                  <c:v>4.6929999999999996</c:v>
                </c:pt>
                <c:pt idx="5656">
                  <c:v>4.6929999999999996</c:v>
                </c:pt>
                <c:pt idx="5657">
                  <c:v>4.694</c:v>
                </c:pt>
                <c:pt idx="5658">
                  <c:v>4.6950000000000003</c:v>
                </c:pt>
                <c:pt idx="5659">
                  <c:v>4.6959999999999997</c:v>
                </c:pt>
                <c:pt idx="5660">
                  <c:v>4.6970000000000001</c:v>
                </c:pt>
                <c:pt idx="5661">
                  <c:v>4.6970000000000001</c:v>
                </c:pt>
                <c:pt idx="5662">
                  <c:v>4.6980000000000004</c:v>
                </c:pt>
                <c:pt idx="5663">
                  <c:v>4.6989999999999998</c:v>
                </c:pt>
                <c:pt idx="5664">
                  <c:v>4.7</c:v>
                </c:pt>
                <c:pt idx="5665">
                  <c:v>4.7009999999999996</c:v>
                </c:pt>
                <c:pt idx="5666">
                  <c:v>4.702</c:v>
                </c:pt>
                <c:pt idx="5667">
                  <c:v>4.702</c:v>
                </c:pt>
                <c:pt idx="5668">
                  <c:v>4.7030000000000003</c:v>
                </c:pt>
                <c:pt idx="5669">
                  <c:v>4.7039999999999997</c:v>
                </c:pt>
                <c:pt idx="5670">
                  <c:v>4.7050000000000001</c:v>
                </c:pt>
                <c:pt idx="5671">
                  <c:v>4.7060000000000004</c:v>
                </c:pt>
                <c:pt idx="5672">
                  <c:v>4.7069999999999999</c:v>
                </c:pt>
                <c:pt idx="5673">
                  <c:v>4.7069999999999999</c:v>
                </c:pt>
                <c:pt idx="5674">
                  <c:v>4.7080000000000002</c:v>
                </c:pt>
                <c:pt idx="5675">
                  <c:v>4.7089999999999996</c:v>
                </c:pt>
                <c:pt idx="5676">
                  <c:v>4.71</c:v>
                </c:pt>
                <c:pt idx="5677">
                  <c:v>4.7110000000000003</c:v>
                </c:pt>
                <c:pt idx="5678">
                  <c:v>4.7119999999999997</c:v>
                </c:pt>
                <c:pt idx="5679">
                  <c:v>4.7119999999999997</c:v>
                </c:pt>
                <c:pt idx="5680">
                  <c:v>4.7130000000000001</c:v>
                </c:pt>
                <c:pt idx="5681">
                  <c:v>4.7140000000000004</c:v>
                </c:pt>
                <c:pt idx="5682">
                  <c:v>4.7149999999999999</c:v>
                </c:pt>
                <c:pt idx="5683">
                  <c:v>4.7160000000000002</c:v>
                </c:pt>
                <c:pt idx="5684">
                  <c:v>4.7169999999999996</c:v>
                </c:pt>
                <c:pt idx="5685">
                  <c:v>4.7169999999999996</c:v>
                </c:pt>
                <c:pt idx="5686">
                  <c:v>4.718</c:v>
                </c:pt>
                <c:pt idx="5687">
                  <c:v>4.7190000000000003</c:v>
                </c:pt>
                <c:pt idx="5688">
                  <c:v>4.72</c:v>
                </c:pt>
                <c:pt idx="5689">
                  <c:v>4.7210000000000001</c:v>
                </c:pt>
                <c:pt idx="5690">
                  <c:v>4.7220000000000004</c:v>
                </c:pt>
                <c:pt idx="5691">
                  <c:v>4.7220000000000004</c:v>
                </c:pt>
                <c:pt idx="5692">
                  <c:v>4.7229999999999999</c:v>
                </c:pt>
                <c:pt idx="5693">
                  <c:v>4.7240000000000002</c:v>
                </c:pt>
                <c:pt idx="5694">
                  <c:v>4.7249999999999996</c:v>
                </c:pt>
                <c:pt idx="5695">
                  <c:v>4.726</c:v>
                </c:pt>
                <c:pt idx="5696">
                  <c:v>4.7270000000000003</c:v>
                </c:pt>
                <c:pt idx="5697">
                  <c:v>4.7270000000000003</c:v>
                </c:pt>
                <c:pt idx="5698">
                  <c:v>4.7279999999999998</c:v>
                </c:pt>
                <c:pt idx="5699">
                  <c:v>4.7290000000000001</c:v>
                </c:pt>
                <c:pt idx="5700">
                  <c:v>4.7300000000000004</c:v>
                </c:pt>
                <c:pt idx="5701">
                  <c:v>4.7309999999999999</c:v>
                </c:pt>
                <c:pt idx="5702">
                  <c:v>4.7320000000000002</c:v>
                </c:pt>
                <c:pt idx="5703">
                  <c:v>4.7320000000000002</c:v>
                </c:pt>
                <c:pt idx="5704">
                  <c:v>4.7329999999999997</c:v>
                </c:pt>
                <c:pt idx="5705">
                  <c:v>4.734</c:v>
                </c:pt>
                <c:pt idx="5706">
                  <c:v>4.7350000000000003</c:v>
                </c:pt>
                <c:pt idx="5707">
                  <c:v>4.7359999999999998</c:v>
                </c:pt>
                <c:pt idx="5708">
                  <c:v>4.7359999999999998</c:v>
                </c:pt>
                <c:pt idx="5709">
                  <c:v>4.7370000000000001</c:v>
                </c:pt>
                <c:pt idx="5710">
                  <c:v>4.7380000000000004</c:v>
                </c:pt>
                <c:pt idx="5711">
                  <c:v>4.7389999999999999</c:v>
                </c:pt>
                <c:pt idx="5712">
                  <c:v>4.74</c:v>
                </c:pt>
                <c:pt idx="5713">
                  <c:v>4.7409999999999997</c:v>
                </c:pt>
                <c:pt idx="5714">
                  <c:v>4.7409999999999997</c:v>
                </c:pt>
                <c:pt idx="5715">
                  <c:v>4.742</c:v>
                </c:pt>
                <c:pt idx="5716">
                  <c:v>4.7430000000000003</c:v>
                </c:pt>
                <c:pt idx="5717">
                  <c:v>4.7439999999999998</c:v>
                </c:pt>
                <c:pt idx="5718">
                  <c:v>4.7450000000000001</c:v>
                </c:pt>
                <c:pt idx="5719">
                  <c:v>4.7460000000000004</c:v>
                </c:pt>
                <c:pt idx="5720">
                  <c:v>4.7460000000000004</c:v>
                </c:pt>
                <c:pt idx="5721">
                  <c:v>4.7469999999999999</c:v>
                </c:pt>
                <c:pt idx="5722">
                  <c:v>4.7480000000000002</c:v>
                </c:pt>
                <c:pt idx="5723">
                  <c:v>4.7489999999999997</c:v>
                </c:pt>
                <c:pt idx="5724">
                  <c:v>4.75</c:v>
                </c:pt>
                <c:pt idx="5725">
                  <c:v>4.7510000000000003</c:v>
                </c:pt>
                <c:pt idx="5726">
                  <c:v>4.7510000000000003</c:v>
                </c:pt>
                <c:pt idx="5727">
                  <c:v>4.7519999999999998</c:v>
                </c:pt>
                <c:pt idx="5728">
                  <c:v>4.7530000000000001</c:v>
                </c:pt>
                <c:pt idx="5729">
                  <c:v>4.7539999999999996</c:v>
                </c:pt>
                <c:pt idx="5730">
                  <c:v>4.7549999999999999</c:v>
                </c:pt>
                <c:pt idx="5731">
                  <c:v>4.7560000000000002</c:v>
                </c:pt>
                <c:pt idx="5732">
                  <c:v>4.7560000000000002</c:v>
                </c:pt>
                <c:pt idx="5733">
                  <c:v>4.7569999999999997</c:v>
                </c:pt>
                <c:pt idx="5734">
                  <c:v>4.758</c:v>
                </c:pt>
                <c:pt idx="5735">
                  <c:v>4.7590000000000003</c:v>
                </c:pt>
                <c:pt idx="5736">
                  <c:v>4.76</c:v>
                </c:pt>
                <c:pt idx="5737">
                  <c:v>4.7610000000000001</c:v>
                </c:pt>
                <c:pt idx="5738">
                  <c:v>4.7610000000000001</c:v>
                </c:pt>
                <c:pt idx="5739">
                  <c:v>4.7619999999999996</c:v>
                </c:pt>
                <c:pt idx="5740">
                  <c:v>4.7629999999999999</c:v>
                </c:pt>
                <c:pt idx="5741">
                  <c:v>4.7640000000000002</c:v>
                </c:pt>
                <c:pt idx="5742">
                  <c:v>4.7649999999999997</c:v>
                </c:pt>
                <c:pt idx="5743">
                  <c:v>4.766</c:v>
                </c:pt>
                <c:pt idx="5744">
                  <c:v>4.766</c:v>
                </c:pt>
                <c:pt idx="5745">
                  <c:v>4.7670000000000003</c:v>
                </c:pt>
                <c:pt idx="5746">
                  <c:v>4.7679999999999998</c:v>
                </c:pt>
                <c:pt idx="5747">
                  <c:v>4.7690000000000001</c:v>
                </c:pt>
                <c:pt idx="5748">
                  <c:v>4.7699999999999996</c:v>
                </c:pt>
                <c:pt idx="5749">
                  <c:v>4.7709999999999999</c:v>
                </c:pt>
                <c:pt idx="5750">
                  <c:v>4.7709999999999999</c:v>
                </c:pt>
                <c:pt idx="5751">
                  <c:v>4.7720000000000002</c:v>
                </c:pt>
                <c:pt idx="5752">
                  <c:v>4.7729999999999997</c:v>
                </c:pt>
                <c:pt idx="5753">
                  <c:v>4.774</c:v>
                </c:pt>
                <c:pt idx="5754">
                  <c:v>4.7750000000000004</c:v>
                </c:pt>
                <c:pt idx="5755">
                  <c:v>4.7750000000000004</c:v>
                </c:pt>
                <c:pt idx="5756">
                  <c:v>4.7759999999999998</c:v>
                </c:pt>
                <c:pt idx="5757">
                  <c:v>4.7770000000000001</c:v>
                </c:pt>
                <c:pt idx="5758">
                  <c:v>4.7779999999999996</c:v>
                </c:pt>
                <c:pt idx="5759">
                  <c:v>4.7789999999999999</c:v>
                </c:pt>
                <c:pt idx="5760">
                  <c:v>4.78</c:v>
                </c:pt>
                <c:pt idx="5761">
                  <c:v>4.78</c:v>
                </c:pt>
                <c:pt idx="5762">
                  <c:v>4.7809999999999997</c:v>
                </c:pt>
                <c:pt idx="5763">
                  <c:v>4.782</c:v>
                </c:pt>
                <c:pt idx="5764">
                  <c:v>4.7830000000000004</c:v>
                </c:pt>
                <c:pt idx="5765">
                  <c:v>4.7839999999999998</c:v>
                </c:pt>
                <c:pt idx="5766">
                  <c:v>4.7850000000000001</c:v>
                </c:pt>
                <c:pt idx="5767">
                  <c:v>4.7850000000000001</c:v>
                </c:pt>
                <c:pt idx="5768">
                  <c:v>4.7859999999999996</c:v>
                </c:pt>
                <c:pt idx="5769">
                  <c:v>4.7869999999999999</c:v>
                </c:pt>
                <c:pt idx="5770">
                  <c:v>4.7880000000000003</c:v>
                </c:pt>
                <c:pt idx="5771">
                  <c:v>4.7889999999999997</c:v>
                </c:pt>
                <c:pt idx="5772">
                  <c:v>4.79</c:v>
                </c:pt>
                <c:pt idx="5773">
                  <c:v>4.79</c:v>
                </c:pt>
                <c:pt idx="5774">
                  <c:v>4.7910000000000004</c:v>
                </c:pt>
                <c:pt idx="5775">
                  <c:v>4.7919999999999998</c:v>
                </c:pt>
                <c:pt idx="5776">
                  <c:v>4.7930000000000001</c:v>
                </c:pt>
                <c:pt idx="5777">
                  <c:v>4.7939999999999996</c:v>
                </c:pt>
                <c:pt idx="5778">
                  <c:v>4.7949999999999999</c:v>
                </c:pt>
                <c:pt idx="5779">
                  <c:v>4.7949999999999999</c:v>
                </c:pt>
                <c:pt idx="5780">
                  <c:v>4.7960000000000003</c:v>
                </c:pt>
                <c:pt idx="5781">
                  <c:v>4.7969999999999997</c:v>
                </c:pt>
                <c:pt idx="5782">
                  <c:v>4.798</c:v>
                </c:pt>
                <c:pt idx="5783">
                  <c:v>4.7990000000000004</c:v>
                </c:pt>
                <c:pt idx="5784">
                  <c:v>4.8</c:v>
                </c:pt>
                <c:pt idx="5785">
                  <c:v>4.8</c:v>
                </c:pt>
                <c:pt idx="5786">
                  <c:v>4.8010000000000002</c:v>
                </c:pt>
                <c:pt idx="5787">
                  <c:v>4.8019999999999996</c:v>
                </c:pt>
                <c:pt idx="5788">
                  <c:v>4.8029999999999999</c:v>
                </c:pt>
                <c:pt idx="5789">
                  <c:v>4.8040000000000003</c:v>
                </c:pt>
                <c:pt idx="5790">
                  <c:v>4.8049999999999997</c:v>
                </c:pt>
                <c:pt idx="5791">
                  <c:v>4.8049999999999997</c:v>
                </c:pt>
                <c:pt idx="5792">
                  <c:v>4.806</c:v>
                </c:pt>
                <c:pt idx="5793">
                  <c:v>4.8070000000000004</c:v>
                </c:pt>
                <c:pt idx="5794">
                  <c:v>4.8079999999999998</c:v>
                </c:pt>
                <c:pt idx="5795">
                  <c:v>4.8090000000000002</c:v>
                </c:pt>
                <c:pt idx="5796">
                  <c:v>4.8090000000000002</c:v>
                </c:pt>
                <c:pt idx="5797">
                  <c:v>4.8099999999999996</c:v>
                </c:pt>
                <c:pt idx="5798">
                  <c:v>4.8109999999999999</c:v>
                </c:pt>
                <c:pt idx="5799">
                  <c:v>4.8120000000000003</c:v>
                </c:pt>
                <c:pt idx="5800">
                  <c:v>4.8129999999999997</c:v>
                </c:pt>
                <c:pt idx="5801">
                  <c:v>4.8140000000000001</c:v>
                </c:pt>
                <c:pt idx="5802">
                  <c:v>4.8140000000000001</c:v>
                </c:pt>
                <c:pt idx="5803">
                  <c:v>4.8150000000000004</c:v>
                </c:pt>
                <c:pt idx="5804">
                  <c:v>4.8159999999999998</c:v>
                </c:pt>
                <c:pt idx="5805">
                  <c:v>4.8170000000000002</c:v>
                </c:pt>
                <c:pt idx="5806">
                  <c:v>4.8179999999999996</c:v>
                </c:pt>
                <c:pt idx="5807">
                  <c:v>4.819</c:v>
                </c:pt>
                <c:pt idx="5808">
                  <c:v>4.819</c:v>
                </c:pt>
                <c:pt idx="5809">
                  <c:v>4.82</c:v>
                </c:pt>
                <c:pt idx="5810">
                  <c:v>4.8209999999999997</c:v>
                </c:pt>
                <c:pt idx="5811">
                  <c:v>4.8220000000000001</c:v>
                </c:pt>
                <c:pt idx="5812">
                  <c:v>4.8230000000000004</c:v>
                </c:pt>
                <c:pt idx="5813">
                  <c:v>4.8239999999999998</c:v>
                </c:pt>
                <c:pt idx="5814">
                  <c:v>4.8239999999999998</c:v>
                </c:pt>
                <c:pt idx="5815">
                  <c:v>4.8250000000000002</c:v>
                </c:pt>
                <c:pt idx="5816">
                  <c:v>4.8259999999999996</c:v>
                </c:pt>
                <c:pt idx="5817">
                  <c:v>4.827</c:v>
                </c:pt>
                <c:pt idx="5818">
                  <c:v>4.8280000000000003</c:v>
                </c:pt>
                <c:pt idx="5819">
                  <c:v>4.8289999999999997</c:v>
                </c:pt>
                <c:pt idx="5820">
                  <c:v>4.8289999999999997</c:v>
                </c:pt>
                <c:pt idx="5821">
                  <c:v>4.83</c:v>
                </c:pt>
                <c:pt idx="5822">
                  <c:v>4.8310000000000004</c:v>
                </c:pt>
                <c:pt idx="5823">
                  <c:v>4.8319999999999999</c:v>
                </c:pt>
                <c:pt idx="5824">
                  <c:v>4.8330000000000002</c:v>
                </c:pt>
                <c:pt idx="5825">
                  <c:v>4.8339999999999996</c:v>
                </c:pt>
                <c:pt idx="5826">
                  <c:v>4.8339999999999996</c:v>
                </c:pt>
                <c:pt idx="5827">
                  <c:v>4.835</c:v>
                </c:pt>
                <c:pt idx="5828">
                  <c:v>4.8360000000000003</c:v>
                </c:pt>
                <c:pt idx="5829">
                  <c:v>4.8369999999999997</c:v>
                </c:pt>
                <c:pt idx="5830">
                  <c:v>4.8380000000000001</c:v>
                </c:pt>
                <c:pt idx="5831">
                  <c:v>4.8390000000000004</c:v>
                </c:pt>
                <c:pt idx="5832">
                  <c:v>4.8390000000000004</c:v>
                </c:pt>
                <c:pt idx="5833">
                  <c:v>4.84</c:v>
                </c:pt>
                <c:pt idx="5834">
                  <c:v>4.8410000000000002</c:v>
                </c:pt>
                <c:pt idx="5835">
                  <c:v>4.8419999999999996</c:v>
                </c:pt>
                <c:pt idx="5836">
                  <c:v>4.843</c:v>
                </c:pt>
                <c:pt idx="5837">
                  <c:v>4.8440000000000003</c:v>
                </c:pt>
                <c:pt idx="5838">
                  <c:v>4.8440000000000003</c:v>
                </c:pt>
                <c:pt idx="5839">
                  <c:v>4.8449999999999998</c:v>
                </c:pt>
                <c:pt idx="5840">
                  <c:v>4.8460000000000001</c:v>
                </c:pt>
                <c:pt idx="5841">
                  <c:v>4.8470000000000004</c:v>
                </c:pt>
                <c:pt idx="5842">
                  <c:v>4.8479999999999999</c:v>
                </c:pt>
                <c:pt idx="5843">
                  <c:v>4.8479999999999999</c:v>
                </c:pt>
                <c:pt idx="5844">
                  <c:v>4.8490000000000002</c:v>
                </c:pt>
                <c:pt idx="5845">
                  <c:v>4.8499999999999996</c:v>
                </c:pt>
                <c:pt idx="5846">
                  <c:v>4.851</c:v>
                </c:pt>
                <c:pt idx="5847">
                  <c:v>4.8520000000000003</c:v>
                </c:pt>
                <c:pt idx="5848">
                  <c:v>4.8529999999999998</c:v>
                </c:pt>
                <c:pt idx="5849">
                  <c:v>4.8529999999999998</c:v>
                </c:pt>
                <c:pt idx="5850">
                  <c:v>4.8540000000000001</c:v>
                </c:pt>
                <c:pt idx="5851">
                  <c:v>4.8550000000000004</c:v>
                </c:pt>
                <c:pt idx="5852">
                  <c:v>4.8559999999999999</c:v>
                </c:pt>
                <c:pt idx="5853">
                  <c:v>4.8570000000000002</c:v>
                </c:pt>
                <c:pt idx="5854">
                  <c:v>4.8579999999999997</c:v>
                </c:pt>
                <c:pt idx="5855">
                  <c:v>4.8579999999999997</c:v>
                </c:pt>
                <c:pt idx="5856">
                  <c:v>4.859</c:v>
                </c:pt>
                <c:pt idx="5857">
                  <c:v>4.8600000000000003</c:v>
                </c:pt>
                <c:pt idx="5858">
                  <c:v>4.8609999999999998</c:v>
                </c:pt>
                <c:pt idx="5859">
                  <c:v>4.8620000000000001</c:v>
                </c:pt>
                <c:pt idx="5860">
                  <c:v>4.8630000000000004</c:v>
                </c:pt>
                <c:pt idx="5861">
                  <c:v>4.8630000000000004</c:v>
                </c:pt>
                <c:pt idx="5862">
                  <c:v>4.8639999999999999</c:v>
                </c:pt>
                <c:pt idx="5863">
                  <c:v>4.8650000000000002</c:v>
                </c:pt>
                <c:pt idx="5864">
                  <c:v>4.8659999999999997</c:v>
                </c:pt>
                <c:pt idx="5865">
                  <c:v>4.867</c:v>
                </c:pt>
                <c:pt idx="5866">
                  <c:v>4.8680000000000003</c:v>
                </c:pt>
                <c:pt idx="5867">
                  <c:v>4.8680000000000003</c:v>
                </c:pt>
                <c:pt idx="5868">
                  <c:v>4.8689999999999998</c:v>
                </c:pt>
                <c:pt idx="5869">
                  <c:v>4.87</c:v>
                </c:pt>
                <c:pt idx="5870">
                  <c:v>4.8710000000000004</c:v>
                </c:pt>
                <c:pt idx="5871">
                  <c:v>4.8719999999999999</c:v>
                </c:pt>
                <c:pt idx="5872">
                  <c:v>4.8730000000000002</c:v>
                </c:pt>
                <c:pt idx="5873">
                  <c:v>4.8730000000000002</c:v>
                </c:pt>
                <c:pt idx="5874">
                  <c:v>4.8739999999999997</c:v>
                </c:pt>
                <c:pt idx="5875">
                  <c:v>4.875</c:v>
                </c:pt>
                <c:pt idx="5876">
                  <c:v>4.8760000000000003</c:v>
                </c:pt>
                <c:pt idx="5877">
                  <c:v>4.8769999999999998</c:v>
                </c:pt>
                <c:pt idx="5878">
                  <c:v>4.8780000000000001</c:v>
                </c:pt>
                <c:pt idx="5879">
                  <c:v>4.8780000000000001</c:v>
                </c:pt>
                <c:pt idx="5880">
                  <c:v>4.8789999999999996</c:v>
                </c:pt>
                <c:pt idx="5881">
                  <c:v>4.88</c:v>
                </c:pt>
                <c:pt idx="5882">
                  <c:v>4.8810000000000002</c:v>
                </c:pt>
                <c:pt idx="5883">
                  <c:v>4.8819999999999997</c:v>
                </c:pt>
                <c:pt idx="5884">
                  <c:v>4.883</c:v>
                </c:pt>
                <c:pt idx="5885">
                  <c:v>4.883</c:v>
                </c:pt>
                <c:pt idx="5886">
                  <c:v>4.8840000000000003</c:v>
                </c:pt>
                <c:pt idx="5887">
                  <c:v>4.8849999999999998</c:v>
                </c:pt>
                <c:pt idx="5888">
                  <c:v>4.8860000000000001</c:v>
                </c:pt>
                <c:pt idx="5889">
                  <c:v>4.8869999999999996</c:v>
                </c:pt>
                <c:pt idx="5890">
                  <c:v>4.8869999999999996</c:v>
                </c:pt>
                <c:pt idx="5891">
                  <c:v>4.8879999999999999</c:v>
                </c:pt>
                <c:pt idx="5892">
                  <c:v>4.8890000000000002</c:v>
                </c:pt>
                <c:pt idx="5893">
                  <c:v>4.8899999999999997</c:v>
                </c:pt>
                <c:pt idx="5894">
                  <c:v>4.891</c:v>
                </c:pt>
                <c:pt idx="5895">
                  <c:v>4.8920000000000003</c:v>
                </c:pt>
                <c:pt idx="5896">
                  <c:v>4.8920000000000003</c:v>
                </c:pt>
                <c:pt idx="5897">
                  <c:v>4.8929999999999998</c:v>
                </c:pt>
                <c:pt idx="5898">
                  <c:v>4.8940000000000001</c:v>
                </c:pt>
                <c:pt idx="5899">
                  <c:v>4.8949999999999996</c:v>
                </c:pt>
                <c:pt idx="5900">
                  <c:v>4.8959999999999999</c:v>
                </c:pt>
                <c:pt idx="5901">
                  <c:v>4.8970000000000002</c:v>
                </c:pt>
                <c:pt idx="5902">
                  <c:v>4.8970000000000002</c:v>
                </c:pt>
                <c:pt idx="5903">
                  <c:v>4.8979999999999997</c:v>
                </c:pt>
                <c:pt idx="5904">
                  <c:v>4.899</c:v>
                </c:pt>
                <c:pt idx="5905">
                  <c:v>4.9000000000000004</c:v>
                </c:pt>
                <c:pt idx="5906">
                  <c:v>4.9009999999999998</c:v>
                </c:pt>
                <c:pt idx="5907">
                  <c:v>4.9020000000000001</c:v>
                </c:pt>
                <c:pt idx="5908">
                  <c:v>4.9020000000000001</c:v>
                </c:pt>
                <c:pt idx="5909">
                  <c:v>4.9029999999999996</c:v>
                </c:pt>
                <c:pt idx="5910">
                  <c:v>4.9039999999999999</c:v>
                </c:pt>
                <c:pt idx="5911">
                  <c:v>4.9050000000000002</c:v>
                </c:pt>
                <c:pt idx="5912">
                  <c:v>4.9059999999999997</c:v>
                </c:pt>
                <c:pt idx="5913">
                  <c:v>4.907</c:v>
                </c:pt>
                <c:pt idx="5914">
                  <c:v>4.907</c:v>
                </c:pt>
                <c:pt idx="5915">
                  <c:v>4.9080000000000004</c:v>
                </c:pt>
                <c:pt idx="5916">
                  <c:v>4.9089999999999998</c:v>
                </c:pt>
                <c:pt idx="5917">
                  <c:v>4.91</c:v>
                </c:pt>
                <c:pt idx="5918">
                  <c:v>4.9109999999999996</c:v>
                </c:pt>
                <c:pt idx="5919">
                  <c:v>4.9119999999999999</c:v>
                </c:pt>
                <c:pt idx="5920">
                  <c:v>4.9119999999999999</c:v>
                </c:pt>
                <c:pt idx="5921">
                  <c:v>4.9130000000000003</c:v>
                </c:pt>
                <c:pt idx="5922">
                  <c:v>4.9139999999999997</c:v>
                </c:pt>
                <c:pt idx="5923">
                  <c:v>4.915</c:v>
                </c:pt>
                <c:pt idx="5924">
                  <c:v>4.9160000000000004</c:v>
                </c:pt>
                <c:pt idx="5925">
                  <c:v>4.9169999999999998</c:v>
                </c:pt>
                <c:pt idx="5926">
                  <c:v>4.9169999999999998</c:v>
                </c:pt>
                <c:pt idx="5927">
                  <c:v>4.9180000000000001</c:v>
                </c:pt>
                <c:pt idx="5928">
                  <c:v>4.9189999999999996</c:v>
                </c:pt>
                <c:pt idx="5929">
                  <c:v>4.92</c:v>
                </c:pt>
                <c:pt idx="5930">
                  <c:v>4.9210000000000003</c:v>
                </c:pt>
                <c:pt idx="5931">
                  <c:v>4.9219999999999997</c:v>
                </c:pt>
                <c:pt idx="5932">
                  <c:v>4.9219999999999997</c:v>
                </c:pt>
                <c:pt idx="5933">
                  <c:v>4.923</c:v>
                </c:pt>
                <c:pt idx="5934">
                  <c:v>4.9240000000000004</c:v>
                </c:pt>
                <c:pt idx="5935">
                  <c:v>4.9249999999999998</c:v>
                </c:pt>
                <c:pt idx="5936">
                  <c:v>4.9260000000000002</c:v>
                </c:pt>
                <c:pt idx="5937">
                  <c:v>4.9260000000000002</c:v>
                </c:pt>
                <c:pt idx="5938">
                  <c:v>4.9269999999999996</c:v>
                </c:pt>
                <c:pt idx="5939">
                  <c:v>4.9279999999999999</c:v>
                </c:pt>
                <c:pt idx="5940">
                  <c:v>4.9290000000000003</c:v>
                </c:pt>
                <c:pt idx="5941">
                  <c:v>4.93</c:v>
                </c:pt>
                <c:pt idx="5942">
                  <c:v>4.931</c:v>
                </c:pt>
                <c:pt idx="5943">
                  <c:v>4.931</c:v>
                </c:pt>
                <c:pt idx="5944">
                  <c:v>4.9320000000000004</c:v>
                </c:pt>
                <c:pt idx="5945">
                  <c:v>4.9329999999999998</c:v>
                </c:pt>
                <c:pt idx="5946">
                  <c:v>4.9340000000000002</c:v>
                </c:pt>
                <c:pt idx="5947">
                  <c:v>4.9349999999999996</c:v>
                </c:pt>
                <c:pt idx="5948">
                  <c:v>4.9359999999999999</c:v>
                </c:pt>
                <c:pt idx="5949">
                  <c:v>4.9359999999999999</c:v>
                </c:pt>
                <c:pt idx="5950">
                  <c:v>4.9370000000000003</c:v>
                </c:pt>
                <c:pt idx="5951">
                  <c:v>4.9379999999999997</c:v>
                </c:pt>
                <c:pt idx="5952">
                  <c:v>4.9390000000000001</c:v>
                </c:pt>
                <c:pt idx="5953">
                  <c:v>4.9400000000000004</c:v>
                </c:pt>
                <c:pt idx="5954">
                  <c:v>4.9409999999999998</c:v>
                </c:pt>
                <c:pt idx="5955">
                  <c:v>4.9409999999999998</c:v>
                </c:pt>
                <c:pt idx="5956">
                  <c:v>4.9420000000000002</c:v>
                </c:pt>
                <c:pt idx="5957">
                  <c:v>4.9429999999999996</c:v>
                </c:pt>
                <c:pt idx="5958">
                  <c:v>4.944</c:v>
                </c:pt>
                <c:pt idx="5959">
                  <c:v>4.9450000000000003</c:v>
                </c:pt>
                <c:pt idx="5960">
                  <c:v>4.9459999999999997</c:v>
                </c:pt>
                <c:pt idx="5961">
                  <c:v>4.9459999999999997</c:v>
                </c:pt>
                <c:pt idx="5962">
                  <c:v>4.9470000000000001</c:v>
                </c:pt>
                <c:pt idx="5963">
                  <c:v>4.9480000000000004</c:v>
                </c:pt>
                <c:pt idx="5964">
                  <c:v>4.9489999999999998</c:v>
                </c:pt>
                <c:pt idx="5965">
                  <c:v>4.95</c:v>
                </c:pt>
                <c:pt idx="5966">
                  <c:v>4.9509999999999996</c:v>
                </c:pt>
                <c:pt idx="5967">
                  <c:v>4.9509999999999996</c:v>
                </c:pt>
                <c:pt idx="5968">
                  <c:v>4.952</c:v>
                </c:pt>
                <c:pt idx="5969">
                  <c:v>4.9530000000000003</c:v>
                </c:pt>
                <c:pt idx="5970">
                  <c:v>4.9539999999999997</c:v>
                </c:pt>
                <c:pt idx="5971">
                  <c:v>4.9550000000000001</c:v>
                </c:pt>
                <c:pt idx="5972">
                  <c:v>4.9560000000000004</c:v>
                </c:pt>
                <c:pt idx="5973">
                  <c:v>4.9560000000000004</c:v>
                </c:pt>
                <c:pt idx="5974">
                  <c:v>4.9569999999999999</c:v>
                </c:pt>
                <c:pt idx="5975">
                  <c:v>4.9580000000000002</c:v>
                </c:pt>
                <c:pt idx="5976">
                  <c:v>4.9589999999999996</c:v>
                </c:pt>
                <c:pt idx="5977">
                  <c:v>4.96</c:v>
                </c:pt>
                <c:pt idx="5978">
                  <c:v>4.9610000000000003</c:v>
                </c:pt>
                <c:pt idx="5979">
                  <c:v>4.9610000000000003</c:v>
                </c:pt>
                <c:pt idx="5980">
                  <c:v>4.9619999999999997</c:v>
                </c:pt>
                <c:pt idx="5981">
                  <c:v>4.9630000000000001</c:v>
                </c:pt>
                <c:pt idx="5982">
                  <c:v>4.9640000000000004</c:v>
                </c:pt>
                <c:pt idx="5983">
                  <c:v>4.9649999999999999</c:v>
                </c:pt>
                <c:pt idx="5984">
                  <c:v>4.9649999999999999</c:v>
                </c:pt>
                <c:pt idx="5985">
                  <c:v>4.9660000000000002</c:v>
                </c:pt>
                <c:pt idx="5986">
                  <c:v>4.9669999999999996</c:v>
                </c:pt>
                <c:pt idx="5987">
                  <c:v>4.968</c:v>
                </c:pt>
                <c:pt idx="5988">
                  <c:v>4.9690000000000003</c:v>
                </c:pt>
                <c:pt idx="5989">
                  <c:v>4.97</c:v>
                </c:pt>
                <c:pt idx="5990">
                  <c:v>4.97</c:v>
                </c:pt>
                <c:pt idx="5991">
                  <c:v>4.9710000000000001</c:v>
                </c:pt>
                <c:pt idx="5992">
                  <c:v>4.9720000000000004</c:v>
                </c:pt>
                <c:pt idx="5993">
                  <c:v>4.9729999999999999</c:v>
                </c:pt>
                <c:pt idx="5994">
                  <c:v>4.9740000000000002</c:v>
                </c:pt>
                <c:pt idx="5995">
                  <c:v>4.9749999999999996</c:v>
                </c:pt>
                <c:pt idx="5996">
                  <c:v>4.9749999999999996</c:v>
                </c:pt>
                <c:pt idx="5997">
                  <c:v>4.976</c:v>
                </c:pt>
                <c:pt idx="5998">
                  <c:v>4.9770000000000003</c:v>
                </c:pt>
                <c:pt idx="5999">
                  <c:v>4.9779999999999998</c:v>
                </c:pt>
                <c:pt idx="6000">
                  <c:v>4.9790000000000001</c:v>
                </c:pt>
                <c:pt idx="6001">
                  <c:v>4.9800000000000004</c:v>
                </c:pt>
                <c:pt idx="6002">
                  <c:v>4.9800000000000004</c:v>
                </c:pt>
                <c:pt idx="6003">
                  <c:v>4.9809999999999999</c:v>
                </c:pt>
                <c:pt idx="6004">
                  <c:v>4.9820000000000002</c:v>
                </c:pt>
                <c:pt idx="6005">
                  <c:v>4.9829999999999997</c:v>
                </c:pt>
                <c:pt idx="6006">
                  <c:v>4.984</c:v>
                </c:pt>
                <c:pt idx="6007">
                  <c:v>4.9850000000000003</c:v>
                </c:pt>
                <c:pt idx="6008">
                  <c:v>4.9850000000000003</c:v>
                </c:pt>
                <c:pt idx="6009">
                  <c:v>4.9859999999999998</c:v>
                </c:pt>
                <c:pt idx="6010">
                  <c:v>4.9870000000000001</c:v>
                </c:pt>
                <c:pt idx="6011">
                  <c:v>4.9880000000000004</c:v>
                </c:pt>
                <c:pt idx="6012">
                  <c:v>4.9889999999999999</c:v>
                </c:pt>
                <c:pt idx="6013">
                  <c:v>4.99</c:v>
                </c:pt>
                <c:pt idx="6014">
                  <c:v>4.99</c:v>
                </c:pt>
                <c:pt idx="6015">
                  <c:v>4.9909999999999997</c:v>
                </c:pt>
                <c:pt idx="6016">
                  <c:v>4.992</c:v>
                </c:pt>
                <c:pt idx="6017">
                  <c:v>4.9930000000000003</c:v>
                </c:pt>
                <c:pt idx="6018">
                  <c:v>4.9939999999999998</c:v>
                </c:pt>
                <c:pt idx="6019">
                  <c:v>4.9950000000000001</c:v>
                </c:pt>
                <c:pt idx="6020">
                  <c:v>4.9950000000000001</c:v>
                </c:pt>
                <c:pt idx="6021">
                  <c:v>4.9960000000000004</c:v>
                </c:pt>
                <c:pt idx="6022">
                  <c:v>4.9969999999999999</c:v>
                </c:pt>
                <c:pt idx="6023">
                  <c:v>4.9980000000000002</c:v>
                </c:pt>
                <c:pt idx="6024">
                  <c:v>4.9989999999999997</c:v>
                </c:pt>
                <c:pt idx="6025">
                  <c:v>5</c:v>
                </c:pt>
                <c:pt idx="6026">
                  <c:v>5</c:v>
                </c:pt>
                <c:pt idx="6027">
                  <c:v>5.0010000000000003</c:v>
                </c:pt>
                <c:pt idx="6028">
                  <c:v>5.0019999999999998</c:v>
                </c:pt>
                <c:pt idx="6029">
                  <c:v>5.0030000000000001</c:v>
                </c:pt>
                <c:pt idx="6030">
                  <c:v>5.0039999999999996</c:v>
                </c:pt>
                <c:pt idx="6031">
                  <c:v>5.0039999999999996</c:v>
                </c:pt>
                <c:pt idx="6032">
                  <c:v>5.0049999999999999</c:v>
                </c:pt>
                <c:pt idx="6033">
                  <c:v>5.0060000000000002</c:v>
                </c:pt>
                <c:pt idx="6034">
                  <c:v>5.0069999999999997</c:v>
                </c:pt>
                <c:pt idx="6035">
                  <c:v>5.008</c:v>
                </c:pt>
                <c:pt idx="6036">
                  <c:v>5.0090000000000003</c:v>
                </c:pt>
                <c:pt idx="6037">
                  <c:v>5.0090000000000003</c:v>
                </c:pt>
                <c:pt idx="6038">
                  <c:v>5.01</c:v>
                </c:pt>
                <c:pt idx="6039">
                  <c:v>5.0110000000000001</c:v>
                </c:pt>
                <c:pt idx="6040">
                  <c:v>5.0119999999999996</c:v>
                </c:pt>
                <c:pt idx="6041">
                  <c:v>5.0129999999999999</c:v>
                </c:pt>
                <c:pt idx="6042">
                  <c:v>5.0140000000000002</c:v>
                </c:pt>
                <c:pt idx="6043">
                  <c:v>5.0140000000000002</c:v>
                </c:pt>
                <c:pt idx="6044">
                  <c:v>5.0149999999999997</c:v>
                </c:pt>
                <c:pt idx="6045">
                  <c:v>5.016</c:v>
                </c:pt>
                <c:pt idx="6046">
                  <c:v>5.0170000000000003</c:v>
                </c:pt>
                <c:pt idx="6047">
                  <c:v>5.0179999999999998</c:v>
                </c:pt>
                <c:pt idx="6048">
                  <c:v>5.0190000000000001</c:v>
                </c:pt>
                <c:pt idx="6049">
                  <c:v>5.0190000000000001</c:v>
                </c:pt>
                <c:pt idx="6050">
                  <c:v>5.0199999999999996</c:v>
                </c:pt>
                <c:pt idx="6051">
                  <c:v>5.0209999999999999</c:v>
                </c:pt>
                <c:pt idx="6052">
                  <c:v>5.0220000000000002</c:v>
                </c:pt>
                <c:pt idx="6053">
                  <c:v>5.0229999999999997</c:v>
                </c:pt>
                <c:pt idx="6054">
                  <c:v>5.024</c:v>
                </c:pt>
                <c:pt idx="6055">
                  <c:v>5.024</c:v>
                </c:pt>
                <c:pt idx="6056">
                  <c:v>5.0250000000000004</c:v>
                </c:pt>
                <c:pt idx="6057">
                  <c:v>5.0259999999999998</c:v>
                </c:pt>
                <c:pt idx="6058">
                  <c:v>5.0270000000000001</c:v>
                </c:pt>
                <c:pt idx="6059">
                  <c:v>5.0279999999999996</c:v>
                </c:pt>
                <c:pt idx="6060">
                  <c:v>5.0289999999999999</c:v>
                </c:pt>
                <c:pt idx="6061">
                  <c:v>5.0289999999999999</c:v>
                </c:pt>
                <c:pt idx="6062">
                  <c:v>5.03</c:v>
                </c:pt>
                <c:pt idx="6063">
                  <c:v>5.0309999999999997</c:v>
                </c:pt>
                <c:pt idx="6064">
                  <c:v>5.032</c:v>
                </c:pt>
                <c:pt idx="6065">
                  <c:v>5.0330000000000004</c:v>
                </c:pt>
                <c:pt idx="6066">
                  <c:v>5.0339999999999998</c:v>
                </c:pt>
                <c:pt idx="6067">
                  <c:v>5.0339999999999998</c:v>
                </c:pt>
                <c:pt idx="6068">
                  <c:v>5.0350000000000001</c:v>
                </c:pt>
                <c:pt idx="6069">
                  <c:v>5.0359999999999996</c:v>
                </c:pt>
                <c:pt idx="6070">
                  <c:v>5.0369999999999999</c:v>
                </c:pt>
                <c:pt idx="6071">
                  <c:v>5.0380000000000003</c:v>
                </c:pt>
                <c:pt idx="6072">
                  <c:v>5.0380000000000003</c:v>
                </c:pt>
                <c:pt idx="6073">
                  <c:v>5.0389999999999997</c:v>
                </c:pt>
                <c:pt idx="6074">
                  <c:v>5.04</c:v>
                </c:pt>
                <c:pt idx="6075">
                  <c:v>5.0410000000000004</c:v>
                </c:pt>
                <c:pt idx="6076">
                  <c:v>5.0419999999999998</c:v>
                </c:pt>
                <c:pt idx="6077">
                  <c:v>5.0430000000000001</c:v>
                </c:pt>
                <c:pt idx="6078">
                  <c:v>5.0430000000000001</c:v>
                </c:pt>
                <c:pt idx="6079">
                  <c:v>5.0439999999999996</c:v>
                </c:pt>
                <c:pt idx="6080">
                  <c:v>5.0449999999999999</c:v>
                </c:pt>
                <c:pt idx="6081">
                  <c:v>5.0460000000000003</c:v>
                </c:pt>
                <c:pt idx="6082">
                  <c:v>5.0469999999999997</c:v>
                </c:pt>
                <c:pt idx="6083">
                  <c:v>5.048</c:v>
                </c:pt>
                <c:pt idx="6084">
                  <c:v>5.048</c:v>
                </c:pt>
                <c:pt idx="6085">
                  <c:v>5.0490000000000004</c:v>
                </c:pt>
                <c:pt idx="6086">
                  <c:v>5.05</c:v>
                </c:pt>
                <c:pt idx="6087">
                  <c:v>5.0510000000000002</c:v>
                </c:pt>
                <c:pt idx="6088">
                  <c:v>5.0519999999999996</c:v>
                </c:pt>
                <c:pt idx="6089">
                  <c:v>5.0529999999999999</c:v>
                </c:pt>
                <c:pt idx="6090">
                  <c:v>5.0529999999999999</c:v>
                </c:pt>
                <c:pt idx="6091">
                  <c:v>5.0540000000000003</c:v>
                </c:pt>
                <c:pt idx="6092">
                  <c:v>5.0549999999999997</c:v>
                </c:pt>
                <c:pt idx="6093">
                  <c:v>5.056</c:v>
                </c:pt>
                <c:pt idx="6094">
                  <c:v>5.0570000000000004</c:v>
                </c:pt>
                <c:pt idx="6095">
                  <c:v>5.0579999999999998</c:v>
                </c:pt>
                <c:pt idx="6096">
                  <c:v>5.0579999999999998</c:v>
                </c:pt>
                <c:pt idx="6097">
                  <c:v>5.0590000000000002</c:v>
                </c:pt>
                <c:pt idx="6098">
                  <c:v>5.0599999999999996</c:v>
                </c:pt>
                <c:pt idx="6099">
                  <c:v>5.0609999999999999</c:v>
                </c:pt>
                <c:pt idx="6100">
                  <c:v>5.0620000000000003</c:v>
                </c:pt>
                <c:pt idx="6101">
                  <c:v>5.0629999999999997</c:v>
                </c:pt>
                <c:pt idx="6102">
                  <c:v>5.0629999999999997</c:v>
                </c:pt>
                <c:pt idx="6103">
                  <c:v>5.0640000000000001</c:v>
                </c:pt>
                <c:pt idx="6104">
                  <c:v>5.0650000000000004</c:v>
                </c:pt>
                <c:pt idx="6105">
                  <c:v>5.0659999999999998</c:v>
                </c:pt>
                <c:pt idx="6106">
                  <c:v>5.0670000000000002</c:v>
                </c:pt>
                <c:pt idx="6107">
                  <c:v>5.0679999999999996</c:v>
                </c:pt>
                <c:pt idx="6108">
                  <c:v>5.0679999999999996</c:v>
                </c:pt>
                <c:pt idx="6109">
                  <c:v>5.069</c:v>
                </c:pt>
                <c:pt idx="6110">
                  <c:v>5.07</c:v>
                </c:pt>
                <c:pt idx="6111">
                  <c:v>5.0709999999999997</c:v>
                </c:pt>
                <c:pt idx="6112">
                  <c:v>5.0720000000000001</c:v>
                </c:pt>
                <c:pt idx="6113">
                  <c:v>5.0730000000000004</c:v>
                </c:pt>
                <c:pt idx="6114">
                  <c:v>5.0730000000000004</c:v>
                </c:pt>
                <c:pt idx="6115">
                  <c:v>5.0739999999999998</c:v>
                </c:pt>
                <c:pt idx="6116">
                  <c:v>5.0750000000000002</c:v>
                </c:pt>
                <c:pt idx="6117">
                  <c:v>5.0759999999999996</c:v>
                </c:pt>
                <c:pt idx="6118">
                  <c:v>5.077</c:v>
                </c:pt>
                <c:pt idx="6119">
                  <c:v>5.077</c:v>
                </c:pt>
                <c:pt idx="6120">
                  <c:v>5.0780000000000003</c:v>
                </c:pt>
                <c:pt idx="6121">
                  <c:v>5.0789999999999997</c:v>
                </c:pt>
                <c:pt idx="6122">
                  <c:v>5.08</c:v>
                </c:pt>
                <c:pt idx="6123">
                  <c:v>5.0810000000000004</c:v>
                </c:pt>
                <c:pt idx="6124">
                  <c:v>5.0819999999999999</c:v>
                </c:pt>
                <c:pt idx="6125">
                  <c:v>5.0819999999999999</c:v>
                </c:pt>
                <c:pt idx="6126">
                  <c:v>5.0830000000000002</c:v>
                </c:pt>
                <c:pt idx="6127">
                  <c:v>5.0839999999999996</c:v>
                </c:pt>
                <c:pt idx="6128">
                  <c:v>5.085</c:v>
                </c:pt>
                <c:pt idx="6129">
                  <c:v>5.0860000000000003</c:v>
                </c:pt>
                <c:pt idx="6130">
                  <c:v>5.0869999999999997</c:v>
                </c:pt>
                <c:pt idx="6131">
                  <c:v>5.0869999999999997</c:v>
                </c:pt>
                <c:pt idx="6132">
                  <c:v>5.0880000000000001</c:v>
                </c:pt>
                <c:pt idx="6133">
                  <c:v>5.0890000000000004</c:v>
                </c:pt>
                <c:pt idx="6134">
                  <c:v>5.09</c:v>
                </c:pt>
                <c:pt idx="6135">
                  <c:v>5.0910000000000002</c:v>
                </c:pt>
                <c:pt idx="6136">
                  <c:v>5.0919999999999996</c:v>
                </c:pt>
                <c:pt idx="6137">
                  <c:v>5.0919999999999996</c:v>
                </c:pt>
                <c:pt idx="6138">
                  <c:v>5.093</c:v>
                </c:pt>
                <c:pt idx="6139">
                  <c:v>5.0940000000000003</c:v>
                </c:pt>
                <c:pt idx="6140">
                  <c:v>5.0949999999999998</c:v>
                </c:pt>
                <c:pt idx="6141">
                  <c:v>5.0960000000000001</c:v>
                </c:pt>
                <c:pt idx="6142">
                  <c:v>5.0970000000000004</c:v>
                </c:pt>
                <c:pt idx="6143">
                  <c:v>5.0970000000000004</c:v>
                </c:pt>
                <c:pt idx="6144">
                  <c:v>5.0979999999999999</c:v>
                </c:pt>
                <c:pt idx="6145">
                  <c:v>5.0990000000000002</c:v>
                </c:pt>
                <c:pt idx="6146">
                  <c:v>5.0999999999999996</c:v>
                </c:pt>
                <c:pt idx="6147">
                  <c:v>5.101</c:v>
                </c:pt>
                <c:pt idx="6148">
                  <c:v>5.1020000000000003</c:v>
                </c:pt>
                <c:pt idx="6149">
                  <c:v>5.1020000000000003</c:v>
                </c:pt>
                <c:pt idx="6150">
                  <c:v>5.1029999999999998</c:v>
                </c:pt>
                <c:pt idx="6151">
                  <c:v>5.1040000000000001</c:v>
                </c:pt>
                <c:pt idx="6152">
                  <c:v>5.1050000000000004</c:v>
                </c:pt>
                <c:pt idx="6153">
                  <c:v>5.1059999999999999</c:v>
                </c:pt>
                <c:pt idx="6154">
                  <c:v>5.1070000000000002</c:v>
                </c:pt>
                <c:pt idx="6155">
                  <c:v>5.1070000000000002</c:v>
                </c:pt>
                <c:pt idx="6156">
                  <c:v>5.1079999999999997</c:v>
                </c:pt>
                <c:pt idx="6157">
                  <c:v>5.109</c:v>
                </c:pt>
                <c:pt idx="6158">
                  <c:v>5.1100000000000003</c:v>
                </c:pt>
                <c:pt idx="6159">
                  <c:v>5.1109999999999998</c:v>
                </c:pt>
                <c:pt idx="6160">
                  <c:v>5.1120000000000001</c:v>
                </c:pt>
                <c:pt idx="6161">
                  <c:v>5.1120000000000001</c:v>
                </c:pt>
                <c:pt idx="6162">
                  <c:v>5.1130000000000004</c:v>
                </c:pt>
                <c:pt idx="6163">
                  <c:v>5.1139999999999999</c:v>
                </c:pt>
                <c:pt idx="6164">
                  <c:v>5.1150000000000002</c:v>
                </c:pt>
                <c:pt idx="6165">
                  <c:v>5.1159999999999997</c:v>
                </c:pt>
                <c:pt idx="6166">
                  <c:v>5.1159999999999997</c:v>
                </c:pt>
                <c:pt idx="6167">
                  <c:v>5.117</c:v>
                </c:pt>
                <c:pt idx="6168">
                  <c:v>5.1180000000000003</c:v>
                </c:pt>
                <c:pt idx="6169">
                  <c:v>5.1189999999999998</c:v>
                </c:pt>
                <c:pt idx="6170">
                  <c:v>5.12</c:v>
                </c:pt>
                <c:pt idx="6171">
                  <c:v>5.1210000000000004</c:v>
                </c:pt>
                <c:pt idx="6172">
                  <c:v>5.1210000000000004</c:v>
                </c:pt>
                <c:pt idx="6173">
                  <c:v>5.1219999999999999</c:v>
                </c:pt>
                <c:pt idx="6174">
                  <c:v>5.1230000000000002</c:v>
                </c:pt>
                <c:pt idx="6175">
                  <c:v>5.1239999999999997</c:v>
                </c:pt>
                <c:pt idx="6176">
                  <c:v>5.125</c:v>
                </c:pt>
                <c:pt idx="6177">
                  <c:v>5.1260000000000003</c:v>
                </c:pt>
                <c:pt idx="6178">
                  <c:v>5.1260000000000003</c:v>
                </c:pt>
                <c:pt idx="6179">
                  <c:v>5.1269999999999998</c:v>
                </c:pt>
                <c:pt idx="6180">
                  <c:v>5.1280000000000001</c:v>
                </c:pt>
                <c:pt idx="6181">
                  <c:v>5.1289999999999996</c:v>
                </c:pt>
                <c:pt idx="6182">
                  <c:v>5.13</c:v>
                </c:pt>
                <c:pt idx="6183">
                  <c:v>5.1310000000000002</c:v>
                </c:pt>
                <c:pt idx="6184">
                  <c:v>5.1310000000000002</c:v>
                </c:pt>
                <c:pt idx="6185">
                  <c:v>5.1319999999999997</c:v>
                </c:pt>
                <c:pt idx="6186">
                  <c:v>5.133</c:v>
                </c:pt>
                <c:pt idx="6187">
                  <c:v>5.1340000000000003</c:v>
                </c:pt>
                <c:pt idx="6188">
                  <c:v>5.1349999999999998</c:v>
                </c:pt>
                <c:pt idx="6189">
                  <c:v>5.1360000000000001</c:v>
                </c:pt>
                <c:pt idx="6190">
                  <c:v>5.1360000000000001</c:v>
                </c:pt>
                <c:pt idx="6191">
                  <c:v>5.1369999999999996</c:v>
                </c:pt>
                <c:pt idx="6192">
                  <c:v>5.1379999999999999</c:v>
                </c:pt>
                <c:pt idx="6193">
                  <c:v>5.1390000000000002</c:v>
                </c:pt>
                <c:pt idx="6194">
                  <c:v>5.14</c:v>
                </c:pt>
                <c:pt idx="6195">
                  <c:v>5.141</c:v>
                </c:pt>
                <c:pt idx="6196">
                  <c:v>5.141</c:v>
                </c:pt>
                <c:pt idx="6197">
                  <c:v>5.1420000000000003</c:v>
                </c:pt>
                <c:pt idx="6198">
                  <c:v>5.1429999999999998</c:v>
                </c:pt>
                <c:pt idx="6199">
                  <c:v>5.1440000000000001</c:v>
                </c:pt>
                <c:pt idx="6200">
                  <c:v>5.1449999999999996</c:v>
                </c:pt>
                <c:pt idx="6201">
                  <c:v>5.1459999999999999</c:v>
                </c:pt>
                <c:pt idx="6202">
                  <c:v>5.1459999999999999</c:v>
                </c:pt>
                <c:pt idx="6203">
                  <c:v>5.1470000000000002</c:v>
                </c:pt>
                <c:pt idx="6204">
                  <c:v>5.1479999999999997</c:v>
                </c:pt>
                <c:pt idx="6205">
                  <c:v>5.149</c:v>
                </c:pt>
                <c:pt idx="6206">
                  <c:v>5.15</c:v>
                </c:pt>
                <c:pt idx="6207">
                  <c:v>5.1509999999999998</c:v>
                </c:pt>
                <c:pt idx="6208">
                  <c:v>5.1509999999999998</c:v>
                </c:pt>
                <c:pt idx="6209">
                  <c:v>5.1520000000000001</c:v>
                </c:pt>
                <c:pt idx="6210">
                  <c:v>5.1529999999999996</c:v>
                </c:pt>
                <c:pt idx="6211">
                  <c:v>5.1539999999999999</c:v>
                </c:pt>
                <c:pt idx="6212">
                  <c:v>5.1550000000000002</c:v>
                </c:pt>
                <c:pt idx="6213">
                  <c:v>5.1550000000000002</c:v>
                </c:pt>
                <c:pt idx="6214">
                  <c:v>5.1559999999999997</c:v>
                </c:pt>
                <c:pt idx="6215">
                  <c:v>5.157</c:v>
                </c:pt>
                <c:pt idx="6216">
                  <c:v>5.1580000000000004</c:v>
                </c:pt>
                <c:pt idx="6217">
                  <c:v>5.1589999999999998</c:v>
                </c:pt>
                <c:pt idx="6218">
                  <c:v>5.16</c:v>
                </c:pt>
                <c:pt idx="6219">
                  <c:v>5.16</c:v>
                </c:pt>
                <c:pt idx="6220">
                  <c:v>5.1609999999999996</c:v>
                </c:pt>
                <c:pt idx="6221">
                  <c:v>5.1619999999999999</c:v>
                </c:pt>
                <c:pt idx="6222">
                  <c:v>5.1630000000000003</c:v>
                </c:pt>
                <c:pt idx="6223">
                  <c:v>5.1639999999999997</c:v>
                </c:pt>
                <c:pt idx="6224">
                  <c:v>5.165</c:v>
                </c:pt>
                <c:pt idx="6225">
                  <c:v>5.165</c:v>
                </c:pt>
                <c:pt idx="6226">
                  <c:v>5.1660000000000004</c:v>
                </c:pt>
                <c:pt idx="6227">
                  <c:v>5.1669999999999998</c:v>
                </c:pt>
                <c:pt idx="6228">
                  <c:v>5.1680000000000001</c:v>
                </c:pt>
                <c:pt idx="6229">
                  <c:v>5.1689999999999996</c:v>
                </c:pt>
                <c:pt idx="6230">
                  <c:v>5.17</c:v>
                </c:pt>
                <c:pt idx="6231">
                  <c:v>5.17</c:v>
                </c:pt>
                <c:pt idx="6232">
                  <c:v>5.1710000000000003</c:v>
                </c:pt>
                <c:pt idx="6233">
                  <c:v>5.1719999999999997</c:v>
                </c:pt>
                <c:pt idx="6234">
                  <c:v>5.173</c:v>
                </c:pt>
                <c:pt idx="6235">
                  <c:v>5.1740000000000004</c:v>
                </c:pt>
                <c:pt idx="6236">
                  <c:v>5.1749999999999998</c:v>
                </c:pt>
                <c:pt idx="6237">
                  <c:v>5.1749999999999998</c:v>
                </c:pt>
                <c:pt idx="6238">
                  <c:v>5.1760000000000002</c:v>
                </c:pt>
                <c:pt idx="6239">
                  <c:v>5.1769999999999996</c:v>
                </c:pt>
                <c:pt idx="6240">
                  <c:v>5.1779999999999999</c:v>
                </c:pt>
                <c:pt idx="6241">
                  <c:v>5.1790000000000003</c:v>
                </c:pt>
                <c:pt idx="6242">
                  <c:v>5.18</c:v>
                </c:pt>
                <c:pt idx="6243">
                  <c:v>5.18</c:v>
                </c:pt>
                <c:pt idx="6244">
                  <c:v>5.181</c:v>
                </c:pt>
                <c:pt idx="6245">
                  <c:v>5.1820000000000004</c:v>
                </c:pt>
                <c:pt idx="6246">
                  <c:v>5.1829999999999998</c:v>
                </c:pt>
                <c:pt idx="6247">
                  <c:v>5.1840000000000002</c:v>
                </c:pt>
                <c:pt idx="6248">
                  <c:v>5.1849999999999996</c:v>
                </c:pt>
                <c:pt idx="6249">
                  <c:v>5.1849999999999996</c:v>
                </c:pt>
                <c:pt idx="6250">
                  <c:v>5.1859999999999999</c:v>
                </c:pt>
                <c:pt idx="6251">
                  <c:v>5.1870000000000003</c:v>
                </c:pt>
                <c:pt idx="6252">
                  <c:v>5.1879999999999997</c:v>
                </c:pt>
                <c:pt idx="6253">
                  <c:v>5.1890000000000001</c:v>
                </c:pt>
                <c:pt idx="6254">
                  <c:v>5.19</c:v>
                </c:pt>
                <c:pt idx="6255">
                  <c:v>5.19</c:v>
                </c:pt>
                <c:pt idx="6256">
                  <c:v>5.1909999999999998</c:v>
                </c:pt>
                <c:pt idx="6257">
                  <c:v>5.1920000000000002</c:v>
                </c:pt>
                <c:pt idx="6258">
                  <c:v>5.1929999999999996</c:v>
                </c:pt>
                <c:pt idx="6259">
                  <c:v>5.194</c:v>
                </c:pt>
                <c:pt idx="6260">
                  <c:v>5.194</c:v>
                </c:pt>
                <c:pt idx="6261">
                  <c:v>5.1950000000000003</c:v>
                </c:pt>
                <c:pt idx="6262">
                  <c:v>5.1959999999999997</c:v>
                </c:pt>
                <c:pt idx="6263">
                  <c:v>5.1970000000000001</c:v>
                </c:pt>
                <c:pt idx="6264">
                  <c:v>5.1980000000000004</c:v>
                </c:pt>
                <c:pt idx="6265">
                  <c:v>5.1989999999999998</c:v>
                </c:pt>
                <c:pt idx="6266">
                  <c:v>5.1989999999999998</c:v>
                </c:pt>
                <c:pt idx="6267">
                  <c:v>5.2</c:v>
                </c:pt>
                <c:pt idx="6268">
                  <c:v>5.2009999999999996</c:v>
                </c:pt>
                <c:pt idx="6269">
                  <c:v>5.202</c:v>
                </c:pt>
                <c:pt idx="6270">
                  <c:v>5.2030000000000003</c:v>
                </c:pt>
                <c:pt idx="6271">
                  <c:v>5.2039999999999997</c:v>
                </c:pt>
                <c:pt idx="6272">
                  <c:v>5.2039999999999997</c:v>
                </c:pt>
                <c:pt idx="6273">
                  <c:v>5.2050000000000001</c:v>
                </c:pt>
                <c:pt idx="6274">
                  <c:v>5.2060000000000004</c:v>
                </c:pt>
                <c:pt idx="6275">
                  <c:v>5.2069999999999999</c:v>
                </c:pt>
                <c:pt idx="6276">
                  <c:v>5.2080000000000002</c:v>
                </c:pt>
                <c:pt idx="6277">
                  <c:v>5.2089999999999996</c:v>
                </c:pt>
                <c:pt idx="6278">
                  <c:v>5.2089999999999996</c:v>
                </c:pt>
                <c:pt idx="6279">
                  <c:v>5.21</c:v>
                </c:pt>
                <c:pt idx="6280">
                  <c:v>5.2110000000000003</c:v>
                </c:pt>
                <c:pt idx="6281">
                  <c:v>5.2119999999999997</c:v>
                </c:pt>
                <c:pt idx="6282">
                  <c:v>5.2130000000000001</c:v>
                </c:pt>
                <c:pt idx="6283">
                  <c:v>5.2140000000000004</c:v>
                </c:pt>
                <c:pt idx="6284">
                  <c:v>5.2140000000000004</c:v>
                </c:pt>
                <c:pt idx="6285">
                  <c:v>5.2149999999999999</c:v>
                </c:pt>
                <c:pt idx="6286">
                  <c:v>5.2160000000000002</c:v>
                </c:pt>
                <c:pt idx="6287">
                  <c:v>5.2169999999999996</c:v>
                </c:pt>
                <c:pt idx="6288">
                  <c:v>5.218</c:v>
                </c:pt>
                <c:pt idx="6289">
                  <c:v>5.2190000000000003</c:v>
                </c:pt>
                <c:pt idx="6290">
                  <c:v>5.2190000000000003</c:v>
                </c:pt>
                <c:pt idx="6291">
                  <c:v>5.22</c:v>
                </c:pt>
                <c:pt idx="6292">
                  <c:v>5.2210000000000001</c:v>
                </c:pt>
                <c:pt idx="6293">
                  <c:v>5.2220000000000004</c:v>
                </c:pt>
                <c:pt idx="6294">
                  <c:v>5.2229999999999999</c:v>
                </c:pt>
                <c:pt idx="6295">
                  <c:v>5.2240000000000002</c:v>
                </c:pt>
                <c:pt idx="6296">
                  <c:v>5.2240000000000002</c:v>
                </c:pt>
                <c:pt idx="6297">
                  <c:v>5.2249999999999996</c:v>
                </c:pt>
                <c:pt idx="6298">
                  <c:v>5.226</c:v>
                </c:pt>
                <c:pt idx="6299">
                  <c:v>5.2270000000000003</c:v>
                </c:pt>
                <c:pt idx="6300">
                  <c:v>5.2279999999999998</c:v>
                </c:pt>
                <c:pt idx="6301">
                  <c:v>5.2279999999999998</c:v>
                </c:pt>
                <c:pt idx="6302">
                  <c:v>5.2290000000000001</c:v>
                </c:pt>
                <c:pt idx="6303">
                  <c:v>5.23</c:v>
                </c:pt>
                <c:pt idx="6304">
                  <c:v>5.2309999999999999</c:v>
                </c:pt>
                <c:pt idx="6305">
                  <c:v>5.2320000000000002</c:v>
                </c:pt>
                <c:pt idx="6306">
                  <c:v>5.2329999999999997</c:v>
                </c:pt>
                <c:pt idx="6307">
                  <c:v>5.2329999999999997</c:v>
                </c:pt>
                <c:pt idx="6308">
                  <c:v>5.234</c:v>
                </c:pt>
                <c:pt idx="6309">
                  <c:v>5.2350000000000003</c:v>
                </c:pt>
                <c:pt idx="6310">
                  <c:v>5.2359999999999998</c:v>
                </c:pt>
                <c:pt idx="6311">
                  <c:v>5.2370000000000001</c:v>
                </c:pt>
                <c:pt idx="6312">
                  <c:v>5.2380000000000004</c:v>
                </c:pt>
                <c:pt idx="6313">
                  <c:v>5.2380000000000004</c:v>
                </c:pt>
                <c:pt idx="6314">
                  <c:v>5.2389999999999999</c:v>
                </c:pt>
                <c:pt idx="6315">
                  <c:v>5.24</c:v>
                </c:pt>
                <c:pt idx="6316">
                  <c:v>5.2409999999999997</c:v>
                </c:pt>
                <c:pt idx="6317">
                  <c:v>5.242</c:v>
                </c:pt>
                <c:pt idx="6318">
                  <c:v>5.2430000000000003</c:v>
                </c:pt>
                <c:pt idx="6319">
                  <c:v>5.2430000000000003</c:v>
                </c:pt>
                <c:pt idx="6320">
                  <c:v>5.2439999999999998</c:v>
                </c:pt>
                <c:pt idx="6321">
                  <c:v>5.2450000000000001</c:v>
                </c:pt>
                <c:pt idx="6322">
                  <c:v>5.2460000000000004</c:v>
                </c:pt>
                <c:pt idx="6323">
                  <c:v>5.2469999999999999</c:v>
                </c:pt>
                <c:pt idx="6324">
                  <c:v>5.2480000000000002</c:v>
                </c:pt>
                <c:pt idx="6325">
                  <c:v>5.2480000000000002</c:v>
                </c:pt>
                <c:pt idx="6326">
                  <c:v>5.2489999999999997</c:v>
                </c:pt>
                <c:pt idx="6327">
                  <c:v>5.25</c:v>
                </c:pt>
                <c:pt idx="6328">
                  <c:v>5.2510000000000003</c:v>
                </c:pt>
                <c:pt idx="6329">
                  <c:v>5.2519999999999998</c:v>
                </c:pt>
                <c:pt idx="6330">
                  <c:v>5.2530000000000001</c:v>
                </c:pt>
                <c:pt idx="6331">
                  <c:v>5.2530000000000001</c:v>
                </c:pt>
                <c:pt idx="6332">
                  <c:v>5.2539999999999996</c:v>
                </c:pt>
                <c:pt idx="6333">
                  <c:v>5.2549999999999999</c:v>
                </c:pt>
                <c:pt idx="6334">
                  <c:v>5.2560000000000002</c:v>
                </c:pt>
                <c:pt idx="6335">
                  <c:v>5.2569999999999997</c:v>
                </c:pt>
                <c:pt idx="6336">
                  <c:v>5.258</c:v>
                </c:pt>
                <c:pt idx="6337">
                  <c:v>5.258</c:v>
                </c:pt>
                <c:pt idx="6338">
                  <c:v>5.2590000000000003</c:v>
                </c:pt>
                <c:pt idx="6339">
                  <c:v>5.26</c:v>
                </c:pt>
                <c:pt idx="6340">
                  <c:v>5.2610000000000001</c:v>
                </c:pt>
                <c:pt idx="6341">
                  <c:v>5.2619999999999996</c:v>
                </c:pt>
                <c:pt idx="6342">
                  <c:v>5.2629999999999999</c:v>
                </c:pt>
                <c:pt idx="6343">
                  <c:v>5.2629999999999999</c:v>
                </c:pt>
                <c:pt idx="6344">
                  <c:v>5.2640000000000002</c:v>
                </c:pt>
                <c:pt idx="6345">
                  <c:v>5.2649999999999997</c:v>
                </c:pt>
                <c:pt idx="6346">
                  <c:v>5.266</c:v>
                </c:pt>
                <c:pt idx="6347">
                  <c:v>5.2670000000000003</c:v>
                </c:pt>
                <c:pt idx="6348">
                  <c:v>5.2670000000000003</c:v>
                </c:pt>
                <c:pt idx="6349">
                  <c:v>5.2679999999999998</c:v>
                </c:pt>
                <c:pt idx="6350">
                  <c:v>5.2690000000000001</c:v>
                </c:pt>
                <c:pt idx="6351">
                  <c:v>5.27</c:v>
                </c:pt>
                <c:pt idx="6352">
                  <c:v>5.2709999999999999</c:v>
                </c:pt>
                <c:pt idx="6353">
                  <c:v>5.2720000000000002</c:v>
                </c:pt>
                <c:pt idx="6354">
                  <c:v>5.2720000000000002</c:v>
                </c:pt>
                <c:pt idx="6355">
                  <c:v>5.2729999999999997</c:v>
                </c:pt>
                <c:pt idx="6356">
                  <c:v>5.274</c:v>
                </c:pt>
                <c:pt idx="6357">
                  <c:v>5.2750000000000004</c:v>
                </c:pt>
                <c:pt idx="6358">
                  <c:v>5.2759999999999998</c:v>
                </c:pt>
                <c:pt idx="6359">
                  <c:v>5.2770000000000001</c:v>
                </c:pt>
                <c:pt idx="6360">
                  <c:v>5.2770000000000001</c:v>
                </c:pt>
                <c:pt idx="6361">
                  <c:v>5.2779999999999996</c:v>
                </c:pt>
                <c:pt idx="6362">
                  <c:v>5.2789999999999999</c:v>
                </c:pt>
                <c:pt idx="6363">
                  <c:v>5.28</c:v>
                </c:pt>
                <c:pt idx="6364">
                  <c:v>5.2809999999999997</c:v>
                </c:pt>
                <c:pt idx="6365">
                  <c:v>5.282</c:v>
                </c:pt>
                <c:pt idx="6366">
                  <c:v>5.282</c:v>
                </c:pt>
                <c:pt idx="6367">
                  <c:v>5.2830000000000004</c:v>
                </c:pt>
                <c:pt idx="6368">
                  <c:v>5.2839999999999998</c:v>
                </c:pt>
                <c:pt idx="6369">
                  <c:v>5.2850000000000001</c:v>
                </c:pt>
                <c:pt idx="6370">
                  <c:v>5.2859999999999996</c:v>
                </c:pt>
                <c:pt idx="6371">
                  <c:v>5.2869999999999999</c:v>
                </c:pt>
                <c:pt idx="6372">
                  <c:v>5.2869999999999999</c:v>
                </c:pt>
                <c:pt idx="6373">
                  <c:v>5.2880000000000003</c:v>
                </c:pt>
                <c:pt idx="6374">
                  <c:v>5.2889999999999997</c:v>
                </c:pt>
                <c:pt idx="6375">
                  <c:v>5.29</c:v>
                </c:pt>
                <c:pt idx="6376">
                  <c:v>5.2910000000000004</c:v>
                </c:pt>
                <c:pt idx="6377">
                  <c:v>5.2919999999999998</c:v>
                </c:pt>
                <c:pt idx="6378">
                  <c:v>5.2919999999999998</c:v>
                </c:pt>
                <c:pt idx="6379">
                  <c:v>5.2930000000000001</c:v>
                </c:pt>
                <c:pt idx="6380">
                  <c:v>5.2939999999999996</c:v>
                </c:pt>
                <c:pt idx="6381">
                  <c:v>5.2949999999999999</c:v>
                </c:pt>
                <c:pt idx="6382">
                  <c:v>5.2960000000000003</c:v>
                </c:pt>
                <c:pt idx="6383">
                  <c:v>5.2969999999999997</c:v>
                </c:pt>
                <c:pt idx="6384">
                  <c:v>5.2969999999999997</c:v>
                </c:pt>
                <c:pt idx="6385">
                  <c:v>5.298</c:v>
                </c:pt>
                <c:pt idx="6386">
                  <c:v>5.2990000000000004</c:v>
                </c:pt>
                <c:pt idx="6387">
                  <c:v>5.3</c:v>
                </c:pt>
                <c:pt idx="6388">
                  <c:v>5.3010000000000002</c:v>
                </c:pt>
                <c:pt idx="6389">
                  <c:v>5.3019999999999996</c:v>
                </c:pt>
                <c:pt idx="6390">
                  <c:v>5.3019999999999996</c:v>
                </c:pt>
                <c:pt idx="6391">
                  <c:v>5.3029999999999999</c:v>
                </c:pt>
                <c:pt idx="6392">
                  <c:v>5.3040000000000003</c:v>
                </c:pt>
                <c:pt idx="6393">
                  <c:v>5.3049999999999997</c:v>
                </c:pt>
                <c:pt idx="6394">
                  <c:v>5.306</c:v>
                </c:pt>
                <c:pt idx="6395">
                  <c:v>5.306</c:v>
                </c:pt>
                <c:pt idx="6396">
                  <c:v>5.3070000000000004</c:v>
                </c:pt>
                <c:pt idx="6397">
                  <c:v>5.3079999999999998</c:v>
                </c:pt>
                <c:pt idx="6398">
                  <c:v>5.3090000000000002</c:v>
                </c:pt>
                <c:pt idx="6399">
                  <c:v>5.31</c:v>
                </c:pt>
                <c:pt idx="6400">
                  <c:v>5.3109999999999999</c:v>
                </c:pt>
                <c:pt idx="6401">
                  <c:v>5.3109999999999999</c:v>
                </c:pt>
                <c:pt idx="6402">
                  <c:v>5.3120000000000003</c:v>
                </c:pt>
                <c:pt idx="6403">
                  <c:v>5.3129999999999997</c:v>
                </c:pt>
                <c:pt idx="6404">
                  <c:v>5.3140000000000001</c:v>
                </c:pt>
                <c:pt idx="6405">
                  <c:v>5.3150000000000004</c:v>
                </c:pt>
                <c:pt idx="6406">
                  <c:v>5.3159999999999998</c:v>
                </c:pt>
                <c:pt idx="6407">
                  <c:v>5.3159999999999998</c:v>
                </c:pt>
                <c:pt idx="6408">
                  <c:v>5.3170000000000002</c:v>
                </c:pt>
                <c:pt idx="6409">
                  <c:v>5.3179999999999996</c:v>
                </c:pt>
                <c:pt idx="6410">
                  <c:v>5.319</c:v>
                </c:pt>
                <c:pt idx="6411">
                  <c:v>5.32</c:v>
                </c:pt>
                <c:pt idx="6412">
                  <c:v>5.3209999999999997</c:v>
                </c:pt>
                <c:pt idx="6413">
                  <c:v>5.3209999999999997</c:v>
                </c:pt>
                <c:pt idx="6414">
                  <c:v>5.3220000000000001</c:v>
                </c:pt>
                <c:pt idx="6415">
                  <c:v>5.3230000000000004</c:v>
                </c:pt>
                <c:pt idx="6416">
                  <c:v>5.3239999999999998</c:v>
                </c:pt>
                <c:pt idx="6417">
                  <c:v>5.3250000000000002</c:v>
                </c:pt>
                <c:pt idx="6418">
                  <c:v>5.3259999999999996</c:v>
                </c:pt>
                <c:pt idx="6419">
                  <c:v>5.3259999999999996</c:v>
                </c:pt>
                <c:pt idx="6420">
                  <c:v>5.327</c:v>
                </c:pt>
                <c:pt idx="6421">
                  <c:v>5.3280000000000003</c:v>
                </c:pt>
                <c:pt idx="6422">
                  <c:v>5.3289999999999997</c:v>
                </c:pt>
                <c:pt idx="6423">
                  <c:v>5.33</c:v>
                </c:pt>
                <c:pt idx="6424">
                  <c:v>5.3310000000000004</c:v>
                </c:pt>
                <c:pt idx="6425">
                  <c:v>5.3310000000000004</c:v>
                </c:pt>
                <c:pt idx="6426">
                  <c:v>5.3319999999999999</c:v>
                </c:pt>
                <c:pt idx="6427">
                  <c:v>5.3330000000000002</c:v>
                </c:pt>
                <c:pt idx="6428">
                  <c:v>5.3339999999999996</c:v>
                </c:pt>
                <c:pt idx="6429">
                  <c:v>5.335</c:v>
                </c:pt>
                <c:pt idx="6430">
                  <c:v>5.3360000000000003</c:v>
                </c:pt>
                <c:pt idx="6431">
                  <c:v>5.3360000000000003</c:v>
                </c:pt>
                <c:pt idx="6432">
                  <c:v>5.3369999999999997</c:v>
                </c:pt>
                <c:pt idx="6433">
                  <c:v>5.3380000000000001</c:v>
                </c:pt>
                <c:pt idx="6434">
                  <c:v>5.3390000000000004</c:v>
                </c:pt>
                <c:pt idx="6435">
                  <c:v>5.34</c:v>
                </c:pt>
                <c:pt idx="6436">
                  <c:v>5.3410000000000002</c:v>
                </c:pt>
                <c:pt idx="6437">
                  <c:v>5.3410000000000002</c:v>
                </c:pt>
                <c:pt idx="6438">
                  <c:v>5.3419999999999996</c:v>
                </c:pt>
                <c:pt idx="6439">
                  <c:v>5.343</c:v>
                </c:pt>
                <c:pt idx="6440">
                  <c:v>5.3440000000000003</c:v>
                </c:pt>
                <c:pt idx="6441">
                  <c:v>5.3449999999999998</c:v>
                </c:pt>
                <c:pt idx="6442">
                  <c:v>5.3449999999999998</c:v>
                </c:pt>
                <c:pt idx="6443">
                  <c:v>5.3460000000000001</c:v>
                </c:pt>
                <c:pt idx="6444">
                  <c:v>5.3470000000000004</c:v>
                </c:pt>
                <c:pt idx="6445">
                  <c:v>5.3479999999999999</c:v>
                </c:pt>
                <c:pt idx="6446">
                  <c:v>5.3490000000000002</c:v>
                </c:pt>
                <c:pt idx="6447">
                  <c:v>5.35</c:v>
                </c:pt>
                <c:pt idx="6448">
                  <c:v>5.35</c:v>
                </c:pt>
                <c:pt idx="6449">
                  <c:v>5.351</c:v>
                </c:pt>
                <c:pt idx="6450">
                  <c:v>5.3520000000000003</c:v>
                </c:pt>
                <c:pt idx="6451">
                  <c:v>5.3529999999999998</c:v>
                </c:pt>
                <c:pt idx="6452">
                  <c:v>5.3540000000000001</c:v>
                </c:pt>
                <c:pt idx="6453">
                  <c:v>5.3550000000000004</c:v>
                </c:pt>
                <c:pt idx="6454">
                  <c:v>5.3550000000000004</c:v>
                </c:pt>
                <c:pt idx="6455">
                  <c:v>5.3559999999999999</c:v>
                </c:pt>
                <c:pt idx="6456">
                  <c:v>5.3570000000000002</c:v>
                </c:pt>
                <c:pt idx="6457">
                  <c:v>5.3579999999999997</c:v>
                </c:pt>
                <c:pt idx="6458">
                  <c:v>5.359</c:v>
                </c:pt>
                <c:pt idx="6459">
                  <c:v>5.36</c:v>
                </c:pt>
                <c:pt idx="6460">
                  <c:v>5.36</c:v>
                </c:pt>
                <c:pt idx="6461">
                  <c:v>5.3609999999999998</c:v>
                </c:pt>
                <c:pt idx="6462">
                  <c:v>5.3620000000000001</c:v>
                </c:pt>
                <c:pt idx="6463">
                  <c:v>5.3630000000000004</c:v>
                </c:pt>
                <c:pt idx="6464">
                  <c:v>5.3639999999999999</c:v>
                </c:pt>
                <c:pt idx="6465">
                  <c:v>5.3650000000000002</c:v>
                </c:pt>
                <c:pt idx="6466">
                  <c:v>5.3650000000000002</c:v>
                </c:pt>
                <c:pt idx="6467">
                  <c:v>5.3659999999999997</c:v>
                </c:pt>
                <c:pt idx="6468">
                  <c:v>5.367</c:v>
                </c:pt>
                <c:pt idx="6469">
                  <c:v>5.3680000000000003</c:v>
                </c:pt>
                <c:pt idx="6470">
                  <c:v>5.3689999999999998</c:v>
                </c:pt>
                <c:pt idx="6471">
                  <c:v>5.37</c:v>
                </c:pt>
                <c:pt idx="6472">
                  <c:v>5.37</c:v>
                </c:pt>
                <c:pt idx="6473">
                  <c:v>5.3710000000000004</c:v>
                </c:pt>
                <c:pt idx="6474">
                  <c:v>5.3719999999999999</c:v>
                </c:pt>
                <c:pt idx="6475">
                  <c:v>5.3730000000000002</c:v>
                </c:pt>
                <c:pt idx="6476">
                  <c:v>5.3739999999999997</c:v>
                </c:pt>
                <c:pt idx="6477">
                  <c:v>5.375</c:v>
                </c:pt>
                <c:pt idx="6478">
                  <c:v>5.375</c:v>
                </c:pt>
                <c:pt idx="6479">
                  <c:v>5.3760000000000003</c:v>
                </c:pt>
                <c:pt idx="6480">
                  <c:v>5.3769999999999998</c:v>
                </c:pt>
                <c:pt idx="6481">
                  <c:v>5.3780000000000001</c:v>
                </c:pt>
                <c:pt idx="6482">
                  <c:v>5.3789999999999996</c:v>
                </c:pt>
                <c:pt idx="6483">
                  <c:v>5.38</c:v>
                </c:pt>
                <c:pt idx="6484">
                  <c:v>5.38</c:v>
                </c:pt>
                <c:pt idx="6485">
                  <c:v>5.3810000000000002</c:v>
                </c:pt>
                <c:pt idx="6486">
                  <c:v>5.3819999999999997</c:v>
                </c:pt>
                <c:pt idx="6487">
                  <c:v>5.383</c:v>
                </c:pt>
                <c:pt idx="6488">
                  <c:v>5.3840000000000003</c:v>
                </c:pt>
                <c:pt idx="6489">
                  <c:v>5.3840000000000003</c:v>
                </c:pt>
                <c:pt idx="6490">
                  <c:v>5.3849999999999998</c:v>
                </c:pt>
                <c:pt idx="6491">
                  <c:v>5.3860000000000001</c:v>
                </c:pt>
                <c:pt idx="6492">
                  <c:v>5.3869999999999996</c:v>
                </c:pt>
                <c:pt idx="6493">
                  <c:v>5.3879999999999999</c:v>
                </c:pt>
                <c:pt idx="6494">
                  <c:v>5.3890000000000002</c:v>
                </c:pt>
                <c:pt idx="6495">
                  <c:v>5.3890000000000002</c:v>
                </c:pt>
                <c:pt idx="6496">
                  <c:v>5.39</c:v>
                </c:pt>
                <c:pt idx="6497">
                  <c:v>5.391</c:v>
                </c:pt>
                <c:pt idx="6498">
                  <c:v>5.3920000000000003</c:v>
                </c:pt>
                <c:pt idx="6499">
                  <c:v>5.3929999999999998</c:v>
                </c:pt>
                <c:pt idx="6500">
                  <c:v>5.3940000000000001</c:v>
                </c:pt>
                <c:pt idx="6501">
                  <c:v>5.3940000000000001</c:v>
                </c:pt>
                <c:pt idx="6502">
                  <c:v>5.3949999999999996</c:v>
                </c:pt>
                <c:pt idx="6503">
                  <c:v>5.3959999999999999</c:v>
                </c:pt>
                <c:pt idx="6504">
                  <c:v>5.3970000000000002</c:v>
                </c:pt>
                <c:pt idx="6505">
                  <c:v>5.3979999999999997</c:v>
                </c:pt>
                <c:pt idx="6506">
                  <c:v>5.399</c:v>
                </c:pt>
                <c:pt idx="6507">
                  <c:v>5.399</c:v>
                </c:pt>
                <c:pt idx="6508">
                  <c:v>5.4</c:v>
                </c:pt>
                <c:pt idx="6509">
                  <c:v>5.4009999999999998</c:v>
                </c:pt>
                <c:pt idx="6510">
                  <c:v>5.4020000000000001</c:v>
                </c:pt>
                <c:pt idx="6511">
                  <c:v>5.4029999999999996</c:v>
                </c:pt>
                <c:pt idx="6512">
                  <c:v>5.4039999999999999</c:v>
                </c:pt>
                <c:pt idx="6513">
                  <c:v>5.4039999999999999</c:v>
                </c:pt>
                <c:pt idx="6514">
                  <c:v>5.4050000000000002</c:v>
                </c:pt>
                <c:pt idx="6515">
                  <c:v>5.4059999999999997</c:v>
                </c:pt>
                <c:pt idx="6516">
                  <c:v>5.407</c:v>
                </c:pt>
                <c:pt idx="6517">
                  <c:v>5.4080000000000004</c:v>
                </c:pt>
                <c:pt idx="6518">
                  <c:v>5.4089999999999998</c:v>
                </c:pt>
                <c:pt idx="6519">
                  <c:v>5.4089999999999998</c:v>
                </c:pt>
                <c:pt idx="6520">
                  <c:v>5.41</c:v>
                </c:pt>
                <c:pt idx="6521">
                  <c:v>5.4109999999999996</c:v>
                </c:pt>
                <c:pt idx="6522">
                  <c:v>5.4119999999999999</c:v>
                </c:pt>
                <c:pt idx="6523">
                  <c:v>5.4130000000000003</c:v>
                </c:pt>
                <c:pt idx="6524">
                  <c:v>5.4139999999999997</c:v>
                </c:pt>
                <c:pt idx="6525">
                  <c:v>5.4139999999999997</c:v>
                </c:pt>
                <c:pt idx="6526">
                  <c:v>5.415</c:v>
                </c:pt>
                <c:pt idx="6527">
                  <c:v>5.4160000000000004</c:v>
                </c:pt>
                <c:pt idx="6528">
                  <c:v>5.4169999999999998</c:v>
                </c:pt>
                <c:pt idx="6529">
                  <c:v>5.4180000000000001</c:v>
                </c:pt>
                <c:pt idx="6530">
                  <c:v>5.4180000000000001</c:v>
                </c:pt>
                <c:pt idx="6531">
                  <c:v>5.4189999999999996</c:v>
                </c:pt>
                <c:pt idx="6532">
                  <c:v>5.42</c:v>
                </c:pt>
                <c:pt idx="6533">
                  <c:v>5.4210000000000003</c:v>
                </c:pt>
                <c:pt idx="6534">
                  <c:v>5.4219999999999997</c:v>
                </c:pt>
                <c:pt idx="6535">
                  <c:v>5.423</c:v>
                </c:pt>
                <c:pt idx="6536">
                  <c:v>5.423</c:v>
                </c:pt>
                <c:pt idx="6537">
                  <c:v>5.4240000000000004</c:v>
                </c:pt>
                <c:pt idx="6538">
                  <c:v>5.4249999999999998</c:v>
                </c:pt>
                <c:pt idx="6539">
                  <c:v>5.4260000000000002</c:v>
                </c:pt>
                <c:pt idx="6540">
                  <c:v>5.4269999999999996</c:v>
                </c:pt>
                <c:pt idx="6541">
                  <c:v>5.4279999999999999</c:v>
                </c:pt>
                <c:pt idx="6542">
                  <c:v>5.4279999999999999</c:v>
                </c:pt>
                <c:pt idx="6543">
                  <c:v>5.4290000000000003</c:v>
                </c:pt>
                <c:pt idx="6544">
                  <c:v>5.43</c:v>
                </c:pt>
                <c:pt idx="6545">
                  <c:v>5.431</c:v>
                </c:pt>
                <c:pt idx="6546">
                  <c:v>5.4320000000000004</c:v>
                </c:pt>
                <c:pt idx="6547">
                  <c:v>5.4329999999999998</c:v>
                </c:pt>
                <c:pt idx="6548">
                  <c:v>5.4329999999999998</c:v>
                </c:pt>
                <c:pt idx="6549">
                  <c:v>5.4340000000000002</c:v>
                </c:pt>
                <c:pt idx="6550">
                  <c:v>5.4349999999999996</c:v>
                </c:pt>
                <c:pt idx="6551">
                  <c:v>5.4359999999999999</c:v>
                </c:pt>
                <c:pt idx="6552">
                  <c:v>5.4370000000000003</c:v>
                </c:pt>
                <c:pt idx="6553">
                  <c:v>5.4379999999999997</c:v>
                </c:pt>
                <c:pt idx="6554">
                  <c:v>5.4379999999999997</c:v>
                </c:pt>
                <c:pt idx="6555">
                  <c:v>5.4390000000000001</c:v>
                </c:pt>
                <c:pt idx="6556">
                  <c:v>5.44</c:v>
                </c:pt>
                <c:pt idx="6557">
                  <c:v>5.4409999999999998</c:v>
                </c:pt>
                <c:pt idx="6558">
                  <c:v>5.4420000000000002</c:v>
                </c:pt>
                <c:pt idx="6559">
                  <c:v>5.4429999999999996</c:v>
                </c:pt>
                <c:pt idx="6560">
                  <c:v>5.4429999999999996</c:v>
                </c:pt>
                <c:pt idx="6561">
                  <c:v>5.444</c:v>
                </c:pt>
                <c:pt idx="6562">
                  <c:v>5.4450000000000003</c:v>
                </c:pt>
                <c:pt idx="6563">
                  <c:v>5.4459999999999997</c:v>
                </c:pt>
                <c:pt idx="6564">
                  <c:v>5.4470000000000001</c:v>
                </c:pt>
                <c:pt idx="6565">
                  <c:v>5.4480000000000004</c:v>
                </c:pt>
                <c:pt idx="6566">
                  <c:v>5.4480000000000004</c:v>
                </c:pt>
                <c:pt idx="6567">
                  <c:v>5.4489999999999998</c:v>
                </c:pt>
                <c:pt idx="6568">
                  <c:v>5.45</c:v>
                </c:pt>
                <c:pt idx="6569">
                  <c:v>5.4509999999999996</c:v>
                </c:pt>
                <c:pt idx="6570">
                  <c:v>5.452</c:v>
                </c:pt>
                <c:pt idx="6571">
                  <c:v>5.4530000000000003</c:v>
                </c:pt>
                <c:pt idx="6572">
                  <c:v>5.4530000000000003</c:v>
                </c:pt>
                <c:pt idx="6573">
                  <c:v>5.4539999999999997</c:v>
                </c:pt>
                <c:pt idx="6574">
                  <c:v>5.4550000000000001</c:v>
                </c:pt>
                <c:pt idx="6575">
                  <c:v>5.4560000000000004</c:v>
                </c:pt>
                <c:pt idx="6576">
                  <c:v>5.4569999999999999</c:v>
                </c:pt>
                <c:pt idx="6577">
                  <c:v>5.4569999999999999</c:v>
                </c:pt>
                <c:pt idx="6578">
                  <c:v>5.4580000000000002</c:v>
                </c:pt>
                <c:pt idx="6579">
                  <c:v>5.4589999999999996</c:v>
                </c:pt>
                <c:pt idx="6580">
                  <c:v>5.46</c:v>
                </c:pt>
                <c:pt idx="6581">
                  <c:v>5.4610000000000003</c:v>
                </c:pt>
                <c:pt idx="6582">
                  <c:v>5.4619999999999997</c:v>
                </c:pt>
                <c:pt idx="6583">
                  <c:v>5.4619999999999997</c:v>
                </c:pt>
                <c:pt idx="6584">
                  <c:v>5.4630000000000001</c:v>
                </c:pt>
                <c:pt idx="6585">
                  <c:v>5.4640000000000004</c:v>
                </c:pt>
                <c:pt idx="6586">
                  <c:v>5.4649999999999999</c:v>
                </c:pt>
                <c:pt idx="6587">
                  <c:v>5.4660000000000002</c:v>
                </c:pt>
                <c:pt idx="6588">
                  <c:v>5.4669999999999996</c:v>
                </c:pt>
                <c:pt idx="6589">
                  <c:v>5.4669999999999996</c:v>
                </c:pt>
                <c:pt idx="6590">
                  <c:v>5.468</c:v>
                </c:pt>
                <c:pt idx="6591">
                  <c:v>5.4690000000000003</c:v>
                </c:pt>
                <c:pt idx="6592">
                  <c:v>5.47</c:v>
                </c:pt>
                <c:pt idx="6593">
                  <c:v>5.4710000000000001</c:v>
                </c:pt>
                <c:pt idx="6594">
                  <c:v>5.4720000000000004</c:v>
                </c:pt>
                <c:pt idx="6595">
                  <c:v>5.4720000000000004</c:v>
                </c:pt>
                <c:pt idx="6596">
                  <c:v>5.4729999999999999</c:v>
                </c:pt>
                <c:pt idx="6597">
                  <c:v>5.4740000000000002</c:v>
                </c:pt>
                <c:pt idx="6598">
                  <c:v>5.4749999999999996</c:v>
                </c:pt>
                <c:pt idx="6599">
                  <c:v>5.476</c:v>
                </c:pt>
                <c:pt idx="6600">
                  <c:v>5.4770000000000003</c:v>
                </c:pt>
                <c:pt idx="6601">
                  <c:v>5.4770000000000003</c:v>
                </c:pt>
                <c:pt idx="6602">
                  <c:v>5.4779999999999998</c:v>
                </c:pt>
                <c:pt idx="6603">
                  <c:v>5.4790000000000001</c:v>
                </c:pt>
                <c:pt idx="6604">
                  <c:v>5.48</c:v>
                </c:pt>
                <c:pt idx="6605">
                  <c:v>5.4809999999999999</c:v>
                </c:pt>
                <c:pt idx="6606">
                  <c:v>5.4820000000000002</c:v>
                </c:pt>
                <c:pt idx="6607">
                  <c:v>5.4820000000000002</c:v>
                </c:pt>
                <c:pt idx="6608">
                  <c:v>5.4829999999999997</c:v>
                </c:pt>
                <c:pt idx="6609">
                  <c:v>5.484</c:v>
                </c:pt>
                <c:pt idx="6610">
                  <c:v>5.4850000000000003</c:v>
                </c:pt>
                <c:pt idx="6611">
                  <c:v>5.4859999999999998</c:v>
                </c:pt>
                <c:pt idx="6612">
                  <c:v>5.4870000000000001</c:v>
                </c:pt>
                <c:pt idx="6613">
                  <c:v>5.4870000000000001</c:v>
                </c:pt>
                <c:pt idx="6614">
                  <c:v>5.4880000000000004</c:v>
                </c:pt>
                <c:pt idx="6615">
                  <c:v>5.4889999999999999</c:v>
                </c:pt>
                <c:pt idx="6616">
                  <c:v>5.49</c:v>
                </c:pt>
                <c:pt idx="6617">
                  <c:v>5.4909999999999997</c:v>
                </c:pt>
                <c:pt idx="6618">
                  <c:v>5.492</c:v>
                </c:pt>
                <c:pt idx="6619">
                  <c:v>5.492</c:v>
                </c:pt>
                <c:pt idx="6620">
                  <c:v>5.4930000000000003</c:v>
                </c:pt>
                <c:pt idx="6621">
                  <c:v>5.4939999999999998</c:v>
                </c:pt>
                <c:pt idx="6622">
                  <c:v>5.4950000000000001</c:v>
                </c:pt>
                <c:pt idx="6623">
                  <c:v>5.4960000000000004</c:v>
                </c:pt>
                <c:pt idx="6624">
                  <c:v>5.4960000000000004</c:v>
                </c:pt>
                <c:pt idx="6625">
                  <c:v>5.4969999999999999</c:v>
                </c:pt>
                <c:pt idx="6626">
                  <c:v>5.4980000000000002</c:v>
                </c:pt>
                <c:pt idx="6627">
                  <c:v>5.4989999999999997</c:v>
                </c:pt>
                <c:pt idx="6628">
                  <c:v>5.5</c:v>
                </c:pt>
                <c:pt idx="6629">
                  <c:v>5.5010000000000003</c:v>
                </c:pt>
                <c:pt idx="6630">
                  <c:v>5.5010000000000003</c:v>
                </c:pt>
                <c:pt idx="6631">
                  <c:v>5.5019999999999998</c:v>
                </c:pt>
                <c:pt idx="6632">
                  <c:v>5.5030000000000001</c:v>
                </c:pt>
                <c:pt idx="6633">
                  <c:v>5.5039999999999996</c:v>
                </c:pt>
                <c:pt idx="6634">
                  <c:v>5.5049999999999999</c:v>
                </c:pt>
                <c:pt idx="6635">
                  <c:v>5.5060000000000002</c:v>
                </c:pt>
                <c:pt idx="6636">
                  <c:v>5.5060000000000002</c:v>
                </c:pt>
                <c:pt idx="6637">
                  <c:v>5.5069999999999997</c:v>
                </c:pt>
                <c:pt idx="6638">
                  <c:v>5.508</c:v>
                </c:pt>
                <c:pt idx="6639">
                  <c:v>5.5090000000000003</c:v>
                </c:pt>
                <c:pt idx="6640">
                  <c:v>5.51</c:v>
                </c:pt>
                <c:pt idx="6641">
                  <c:v>5.5110000000000001</c:v>
                </c:pt>
                <c:pt idx="6642">
                  <c:v>5.5110000000000001</c:v>
                </c:pt>
                <c:pt idx="6643">
                  <c:v>5.5119999999999996</c:v>
                </c:pt>
                <c:pt idx="6644">
                  <c:v>5.5129999999999999</c:v>
                </c:pt>
                <c:pt idx="6645">
                  <c:v>5.5140000000000002</c:v>
                </c:pt>
                <c:pt idx="6646">
                  <c:v>5.5149999999999997</c:v>
                </c:pt>
                <c:pt idx="6647">
                  <c:v>5.516</c:v>
                </c:pt>
                <c:pt idx="6648">
                  <c:v>5.516</c:v>
                </c:pt>
                <c:pt idx="6649">
                  <c:v>5.5170000000000003</c:v>
                </c:pt>
                <c:pt idx="6650">
                  <c:v>5.5179999999999998</c:v>
                </c:pt>
                <c:pt idx="6651">
                  <c:v>5.5190000000000001</c:v>
                </c:pt>
                <c:pt idx="6652">
                  <c:v>5.52</c:v>
                </c:pt>
                <c:pt idx="6653">
                  <c:v>5.5209999999999999</c:v>
                </c:pt>
                <c:pt idx="6654">
                  <c:v>5.5209999999999999</c:v>
                </c:pt>
                <c:pt idx="6655">
                  <c:v>5.5220000000000002</c:v>
                </c:pt>
                <c:pt idx="6656">
                  <c:v>5.5229999999999997</c:v>
                </c:pt>
                <c:pt idx="6657">
                  <c:v>5.524</c:v>
                </c:pt>
                <c:pt idx="6658">
                  <c:v>5.5250000000000004</c:v>
                </c:pt>
                <c:pt idx="6659">
                  <c:v>5.5259999999999998</c:v>
                </c:pt>
                <c:pt idx="6660">
                  <c:v>5.5259999999999998</c:v>
                </c:pt>
                <c:pt idx="6661">
                  <c:v>5.5270000000000001</c:v>
                </c:pt>
                <c:pt idx="6662">
                  <c:v>5.5279999999999996</c:v>
                </c:pt>
                <c:pt idx="6663">
                  <c:v>5.5289999999999999</c:v>
                </c:pt>
                <c:pt idx="6664">
                  <c:v>5.53</c:v>
                </c:pt>
                <c:pt idx="6665">
                  <c:v>5.5309999999999997</c:v>
                </c:pt>
                <c:pt idx="6666">
                  <c:v>5.5309999999999997</c:v>
                </c:pt>
                <c:pt idx="6667">
                  <c:v>5.532</c:v>
                </c:pt>
                <c:pt idx="6668">
                  <c:v>5.5330000000000004</c:v>
                </c:pt>
                <c:pt idx="6669">
                  <c:v>5.5339999999999998</c:v>
                </c:pt>
                <c:pt idx="6670">
                  <c:v>5.5350000000000001</c:v>
                </c:pt>
                <c:pt idx="6671">
                  <c:v>5.5350000000000001</c:v>
                </c:pt>
                <c:pt idx="6672">
                  <c:v>5.5359999999999996</c:v>
                </c:pt>
                <c:pt idx="6673">
                  <c:v>5.5369999999999999</c:v>
                </c:pt>
                <c:pt idx="6674">
                  <c:v>5.5380000000000003</c:v>
                </c:pt>
                <c:pt idx="6675">
                  <c:v>5.5389999999999997</c:v>
                </c:pt>
                <c:pt idx="6676">
                  <c:v>5.54</c:v>
                </c:pt>
                <c:pt idx="6677">
                  <c:v>5.54</c:v>
                </c:pt>
                <c:pt idx="6678">
                  <c:v>5.5410000000000004</c:v>
                </c:pt>
                <c:pt idx="6679">
                  <c:v>5.5419999999999998</c:v>
                </c:pt>
                <c:pt idx="6680">
                  <c:v>5.5430000000000001</c:v>
                </c:pt>
                <c:pt idx="6681">
                  <c:v>5.5439999999999996</c:v>
                </c:pt>
                <c:pt idx="6682">
                  <c:v>5.5449999999999999</c:v>
                </c:pt>
                <c:pt idx="6683">
                  <c:v>5.5449999999999999</c:v>
                </c:pt>
                <c:pt idx="6684">
                  <c:v>5.5460000000000003</c:v>
                </c:pt>
                <c:pt idx="6685">
                  <c:v>5.5469999999999997</c:v>
                </c:pt>
                <c:pt idx="6686">
                  <c:v>5.548</c:v>
                </c:pt>
                <c:pt idx="6687">
                  <c:v>5.5490000000000004</c:v>
                </c:pt>
                <c:pt idx="6688">
                  <c:v>5.55</c:v>
                </c:pt>
                <c:pt idx="6689">
                  <c:v>5.55</c:v>
                </c:pt>
                <c:pt idx="6690">
                  <c:v>5.5510000000000002</c:v>
                </c:pt>
                <c:pt idx="6691">
                  <c:v>5.5519999999999996</c:v>
                </c:pt>
                <c:pt idx="6692">
                  <c:v>5.5529999999999999</c:v>
                </c:pt>
                <c:pt idx="6693">
                  <c:v>5.5540000000000003</c:v>
                </c:pt>
                <c:pt idx="6694">
                  <c:v>5.5549999999999997</c:v>
                </c:pt>
                <c:pt idx="6695">
                  <c:v>5.5549999999999997</c:v>
                </c:pt>
                <c:pt idx="6696">
                  <c:v>5.556</c:v>
                </c:pt>
                <c:pt idx="6697">
                  <c:v>5.5570000000000004</c:v>
                </c:pt>
                <c:pt idx="6698">
                  <c:v>5.5579999999999998</c:v>
                </c:pt>
                <c:pt idx="6699">
                  <c:v>5.5590000000000002</c:v>
                </c:pt>
                <c:pt idx="6700">
                  <c:v>5.56</c:v>
                </c:pt>
                <c:pt idx="6701">
                  <c:v>5.56</c:v>
                </c:pt>
                <c:pt idx="6702">
                  <c:v>5.5609999999999999</c:v>
                </c:pt>
                <c:pt idx="6703">
                  <c:v>5.5620000000000003</c:v>
                </c:pt>
                <c:pt idx="6704">
                  <c:v>5.5629999999999997</c:v>
                </c:pt>
                <c:pt idx="6705">
                  <c:v>5.5640000000000001</c:v>
                </c:pt>
                <c:pt idx="6706">
                  <c:v>5.5650000000000004</c:v>
                </c:pt>
                <c:pt idx="6707">
                  <c:v>5.5650000000000004</c:v>
                </c:pt>
                <c:pt idx="6708">
                  <c:v>5.5659999999999998</c:v>
                </c:pt>
                <c:pt idx="6709">
                  <c:v>5.5670000000000002</c:v>
                </c:pt>
                <c:pt idx="6710">
                  <c:v>5.5679999999999996</c:v>
                </c:pt>
                <c:pt idx="6711">
                  <c:v>5.569</c:v>
                </c:pt>
                <c:pt idx="6712">
                  <c:v>5.57</c:v>
                </c:pt>
                <c:pt idx="6713">
                  <c:v>5.57</c:v>
                </c:pt>
                <c:pt idx="6714">
                  <c:v>5.5709999999999997</c:v>
                </c:pt>
                <c:pt idx="6715">
                  <c:v>5.5720000000000001</c:v>
                </c:pt>
                <c:pt idx="6716">
                  <c:v>5.5730000000000004</c:v>
                </c:pt>
                <c:pt idx="6717">
                  <c:v>5.5739999999999998</c:v>
                </c:pt>
                <c:pt idx="6718">
                  <c:v>5.5739999999999998</c:v>
                </c:pt>
                <c:pt idx="6719">
                  <c:v>5.5750000000000002</c:v>
                </c:pt>
                <c:pt idx="6720">
                  <c:v>5.5759999999999996</c:v>
                </c:pt>
                <c:pt idx="6721">
                  <c:v>5.577</c:v>
                </c:pt>
                <c:pt idx="6722">
                  <c:v>5.5780000000000003</c:v>
                </c:pt>
                <c:pt idx="6723">
                  <c:v>5.5789999999999997</c:v>
                </c:pt>
                <c:pt idx="6724">
                  <c:v>5.5789999999999997</c:v>
                </c:pt>
                <c:pt idx="6725">
                  <c:v>5.58</c:v>
                </c:pt>
                <c:pt idx="6726">
                  <c:v>5.5810000000000004</c:v>
                </c:pt>
                <c:pt idx="6727">
                  <c:v>5.5819999999999999</c:v>
                </c:pt>
                <c:pt idx="6728">
                  <c:v>5.5830000000000002</c:v>
                </c:pt>
                <c:pt idx="6729">
                  <c:v>5.5839999999999996</c:v>
                </c:pt>
                <c:pt idx="6730">
                  <c:v>5.5839999999999996</c:v>
                </c:pt>
                <c:pt idx="6731">
                  <c:v>5.585</c:v>
                </c:pt>
                <c:pt idx="6732">
                  <c:v>5.5860000000000003</c:v>
                </c:pt>
                <c:pt idx="6733">
                  <c:v>5.5869999999999997</c:v>
                </c:pt>
                <c:pt idx="6734">
                  <c:v>5.5880000000000001</c:v>
                </c:pt>
                <c:pt idx="6735">
                  <c:v>5.5890000000000004</c:v>
                </c:pt>
                <c:pt idx="6736">
                  <c:v>5.5890000000000004</c:v>
                </c:pt>
                <c:pt idx="6737">
                  <c:v>5.59</c:v>
                </c:pt>
                <c:pt idx="6738">
                  <c:v>5.5910000000000002</c:v>
                </c:pt>
                <c:pt idx="6739">
                  <c:v>5.5919999999999996</c:v>
                </c:pt>
                <c:pt idx="6740">
                  <c:v>5.593</c:v>
                </c:pt>
                <c:pt idx="6741">
                  <c:v>5.5940000000000003</c:v>
                </c:pt>
                <c:pt idx="6742">
                  <c:v>5.5940000000000003</c:v>
                </c:pt>
                <c:pt idx="6743">
                  <c:v>5.5949999999999998</c:v>
                </c:pt>
                <c:pt idx="6744">
                  <c:v>5.5960000000000001</c:v>
                </c:pt>
                <c:pt idx="6745">
                  <c:v>5.5970000000000004</c:v>
                </c:pt>
                <c:pt idx="6746">
                  <c:v>5.5979999999999999</c:v>
                </c:pt>
                <c:pt idx="6747">
                  <c:v>5.5990000000000002</c:v>
                </c:pt>
                <c:pt idx="6748">
                  <c:v>5.5990000000000002</c:v>
                </c:pt>
                <c:pt idx="6749">
                  <c:v>5.6</c:v>
                </c:pt>
                <c:pt idx="6750">
                  <c:v>5.601</c:v>
                </c:pt>
                <c:pt idx="6751">
                  <c:v>5.6020000000000003</c:v>
                </c:pt>
                <c:pt idx="6752">
                  <c:v>5.6029999999999998</c:v>
                </c:pt>
                <c:pt idx="6753">
                  <c:v>5.6040000000000001</c:v>
                </c:pt>
                <c:pt idx="6754">
                  <c:v>5.6040000000000001</c:v>
                </c:pt>
                <c:pt idx="6755">
                  <c:v>5.6050000000000004</c:v>
                </c:pt>
                <c:pt idx="6756">
                  <c:v>5.6059999999999999</c:v>
                </c:pt>
                <c:pt idx="6757">
                  <c:v>5.6070000000000002</c:v>
                </c:pt>
                <c:pt idx="6758">
                  <c:v>5.6079999999999997</c:v>
                </c:pt>
                <c:pt idx="6759">
                  <c:v>5.6079999999999997</c:v>
                </c:pt>
                <c:pt idx="6760">
                  <c:v>5.609</c:v>
                </c:pt>
                <c:pt idx="6761">
                  <c:v>5.61</c:v>
                </c:pt>
                <c:pt idx="6762">
                  <c:v>5.6109999999999998</c:v>
                </c:pt>
                <c:pt idx="6763">
                  <c:v>5.6120000000000001</c:v>
                </c:pt>
                <c:pt idx="6764">
                  <c:v>5.6130000000000004</c:v>
                </c:pt>
                <c:pt idx="6765">
                  <c:v>5.6130000000000004</c:v>
                </c:pt>
                <c:pt idx="6766">
                  <c:v>5.6139999999999999</c:v>
                </c:pt>
                <c:pt idx="6767">
                  <c:v>5.6150000000000002</c:v>
                </c:pt>
                <c:pt idx="6768">
                  <c:v>5.6159999999999997</c:v>
                </c:pt>
                <c:pt idx="6769">
                  <c:v>5.617</c:v>
                </c:pt>
                <c:pt idx="6770">
                  <c:v>5.6180000000000003</c:v>
                </c:pt>
                <c:pt idx="6771">
                  <c:v>5.6180000000000003</c:v>
                </c:pt>
                <c:pt idx="6772">
                  <c:v>5.6189999999999998</c:v>
                </c:pt>
                <c:pt idx="6773">
                  <c:v>5.62</c:v>
                </c:pt>
                <c:pt idx="6774">
                  <c:v>5.6210000000000004</c:v>
                </c:pt>
                <c:pt idx="6775">
                  <c:v>5.6219999999999999</c:v>
                </c:pt>
                <c:pt idx="6776">
                  <c:v>5.6230000000000002</c:v>
                </c:pt>
                <c:pt idx="6777">
                  <c:v>5.6230000000000002</c:v>
                </c:pt>
                <c:pt idx="6778">
                  <c:v>5.6239999999999997</c:v>
                </c:pt>
                <c:pt idx="6779">
                  <c:v>5.625</c:v>
                </c:pt>
                <c:pt idx="6780">
                  <c:v>5.6260000000000003</c:v>
                </c:pt>
                <c:pt idx="6781">
                  <c:v>5.6269999999999998</c:v>
                </c:pt>
                <c:pt idx="6782">
                  <c:v>5.6280000000000001</c:v>
                </c:pt>
                <c:pt idx="6783">
                  <c:v>5.6280000000000001</c:v>
                </c:pt>
                <c:pt idx="6784">
                  <c:v>5.6289999999999996</c:v>
                </c:pt>
                <c:pt idx="6785">
                  <c:v>5.63</c:v>
                </c:pt>
                <c:pt idx="6786">
                  <c:v>5.6310000000000002</c:v>
                </c:pt>
                <c:pt idx="6787">
                  <c:v>5.6319999999999997</c:v>
                </c:pt>
                <c:pt idx="6788">
                  <c:v>5.633</c:v>
                </c:pt>
                <c:pt idx="6789">
                  <c:v>5.633</c:v>
                </c:pt>
                <c:pt idx="6790">
                  <c:v>5.6340000000000003</c:v>
                </c:pt>
                <c:pt idx="6791">
                  <c:v>5.6349999999999998</c:v>
                </c:pt>
                <c:pt idx="6792">
                  <c:v>5.6360000000000001</c:v>
                </c:pt>
                <c:pt idx="6793">
                  <c:v>5.6369999999999996</c:v>
                </c:pt>
                <c:pt idx="6794">
                  <c:v>5.6379999999999999</c:v>
                </c:pt>
                <c:pt idx="6795">
                  <c:v>5.6379999999999999</c:v>
                </c:pt>
                <c:pt idx="6796">
                  <c:v>5.6390000000000002</c:v>
                </c:pt>
                <c:pt idx="6797">
                  <c:v>5.64</c:v>
                </c:pt>
                <c:pt idx="6798">
                  <c:v>5.641</c:v>
                </c:pt>
                <c:pt idx="6799">
                  <c:v>5.6420000000000003</c:v>
                </c:pt>
                <c:pt idx="6800">
                  <c:v>5.6429999999999998</c:v>
                </c:pt>
                <c:pt idx="6801">
                  <c:v>5.6429999999999998</c:v>
                </c:pt>
                <c:pt idx="6802">
                  <c:v>5.6440000000000001</c:v>
                </c:pt>
                <c:pt idx="6803">
                  <c:v>5.6449999999999996</c:v>
                </c:pt>
                <c:pt idx="6804">
                  <c:v>5.6459999999999999</c:v>
                </c:pt>
                <c:pt idx="6805">
                  <c:v>5.6470000000000002</c:v>
                </c:pt>
                <c:pt idx="6806">
                  <c:v>5.6470000000000002</c:v>
                </c:pt>
                <c:pt idx="6807">
                  <c:v>5.6479999999999997</c:v>
                </c:pt>
                <c:pt idx="6808">
                  <c:v>5.649</c:v>
                </c:pt>
                <c:pt idx="6809">
                  <c:v>5.65</c:v>
                </c:pt>
                <c:pt idx="6810">
                  <c:v>5.6509999999999998</c:v>
                </c:pt>
                <c:pt idx="6811">
                  <c:v>5.6520000000000001</c:v>
                </c:pt>
                <c:pt idx="6812">
                  <c:v>5.6520000000000001</c:v>
                </c:pt>
                <c:pt idx="6813">
                  <c:v>5.6529999999999996</c:v>
                </c:pt>
                <c:pt idx="6814">
                  <c:v>5.6539999999999999</c:v>
                </c:pt>
                <c:pt idx="6815">
                  <c:v>5.6550000000000002</c:v>
                </c:pt>
                <c:pt idx="6816">
                  <c:v>5.6559999999999997</c:v>
                </c:pt>
                <c:pt idx="6817">
                  <c:v>5.657</c:v>
                </c:pt>
                <c:pt idx="6818">
                  <c:v>5.657</c:v>
                </c:pt>
                <c:pt idx="6819">
                  <c:v>5.6580000000000004</c:v>
                </c:pt>
                <c:pt idx="6820">
                  <c:v>5.6589999999999998</c:v>
                </c:pt>
                <c:pt idx="6821">
                  <c:v>5.66</c:v>
                </c:pt>
                <c:pt idx="6822">
                  <c:v>5.6609999999999996</c:v>
                </c:pt>
                <c:pt idx="6823">
                  <c:v>5.6619999999999999</c:v>
                </c:pt>
                <c:pt idx="6824">
                  <c:v>5.6619999999999999</c:v>
                </c:pt>
                <c:pt idx="6825">
                  <c:v>5.6630000000000003</c:v>
                </c:pt>
                <c:pt idx="6826">
                  <c:v>5.6639999999999997</c:v>
                </c:pt>
                <c:pt idx="6827">
                  <c:v>5.665</c:v>
                </c:pt>
                <c:pt idx="6828">
                  <c:v>5.6660000000000004</c:v>
                </c:pt>
                <c:pt idx="6829">
                  <c:v>5.6669999999999998</c:v>
                </c:pt>
                <c:pt idx="6830">
                  <c:v>5.6669999999999998</c:v>
                </c:pt>
                <c:pt idx="6831">
                  <c:v>5.6680000000000001</c:v>
                </c:pt>
                <c:pt idx="6832">
                  <c:v>5.6689999999999996</c:v>
                </c:pt>
                <c:pt idx="6833">
                  <c:v>5.67</c:v>
                </c:pt>
                <c:pt idx="6834">
                  <c:v>5.6710000000000003</c:v>
                </c:pt>
                <c:pt idx="6835">
                  <c:v>5.6719999999999997</c:v>
                </c:pt>
                <c:pt idx="6836">
                  <c:v>5.6719999999999997</c:v>
                </c:pt>
                <c:pt idx="6837">
                  <c:v>5.673</c:v>
                </c:pt>
                <c:pt idx="6838">
                  <c:v>5.6740000000000004</c:v>
                </c:pt>
                <c:pt idx="6839">
                  <c:v>5.6749999999999998</c:v>
                </c:pt>
                <c:pt idx="6840">
                  <c:v>5.6760000000000002</c:v>
                </c:pt>
                <c:pt idx="6841">
                  <c:v>5.6769999999999996</c:v>
                </c:pt>
                <c:pt idx="6842">
                  <c:v>5.6769999999999996</c:v>
                </c:pt>
                <c:pt idx="6843">
                  <c:v>5.6779999999999999</c:v>
                </c:pt>
                <c:pt idx="6844">
                  <c:v>5.6790000000000003</c:v>
                </c:pt>
                <c:pt idx="6845">
                  <c:v>5.68</c:v>
                </c:pt>
                <c:pt idx="6846">
                  <c:v>5.681</c:v>
                </c:pt>
                <c:pt idx="6847">
                  <c:v>5.6820000000000004</c:v>
                </c:pt>
                <c:pt idx="6848">
                  <c:v>5.6820000000000004</c:v>
                </c:pt>
                <c:pt idx="6849">
                  <c:v>5.6829999999999998</c:v>
                </c:pt>
                <c:pt idx="6850">
                  <c:v>5.6840000000000002</c:v>
                </c:pt>
                <c:pt idx="6851">
                  <c:v>5.6849999999999996</c:v>
                </c:pt>
                <c:pt idx="6852">
                  <c:v>5.6859999999999999</c:v>
                </c:pt>
                <c:pt idx="6853">
                  <c:v>5.6859999999999999</c:v>
                </c:pt>
                <c:pt idx="6854">
                  <c:v>5.6870000000000003</c:v>
                </c:pt>
                <c:pt idx="6855">
                  <c:v>5.6879999999999997</c:v>
                </c:pt>
                <c:pt idx="6856">
                  <c:v>5.6890000000000001</c:v>
                </c:pt>
                <c:pt idx="6857">
                  <c:v>5.69</c:v>
                </c:pt>
                <c:pt idx="6858">
                  <c:v>5.6909999999999998</c:v>
                </c:pt>
                <c:pt idx="6859">
                  <c:v>5.6909999999999998</c:v>
                </c:pt>
                <c:pt idx="6860">
                  <c:v>5.6920000000000002</c:v>
                </c:pt>
                <c:pt idx="6861">
                  <c:v>5.6929999999999996</c:v>
                </c:pt>
                <c:pt idx="6862">
                  <c:v>5.694</c:v>
                </c:pt>
                <c:pt idx="6863">
                  <c:v>5.6950000000000003</c:v>
                </c:pt>
                <c:pt idx="6864">
                  <c:v>5.6959999999999997</c:v>
                </c:pt>
                <c:pt idx="6865">
                  <c:v>5.6959999999999997</c:v>
                </c:pt>
                <c:pt idx="6866">
                  <c:v>5.6970000000000001</c:v>
                </c:pt>
                <c:pt idx="6867">
                  <c:v>5.6980000000000004</c:v>
                </c:pt>
                <c:pt idx="6868">
                  <c:v>5.6989999999999998</c:v>
                </c:pt>
                <c:pt idx="6869">
                  <c:v>5.7</c:v>
                </c:pt>
                <c:pt idx="6870">
                  <c:v>5.7009999999999996</c:v>
                </c:pt>
                <c:pt idx="6871">
                  <c:v>5.7009999999999996</c:v>
                </c:pt>
                <c:pt idx="6872">
                  <c:v>5.702</c:v>
                </c:pt>
                <c:pt idx="6873">
                  <c:v>5.7030000000000003</c:v>
                </c:pt>
                <c:pt idx="6874">
                  <c:v>5.7039999999999997</c:v>
                </c:pt>
                <c:pt idx="6875">
                  <c:v>5.7050000000000001</c:v>
                </c:pt>
                <c:pt idx="6876">
                  <c:v>5.7060000000000004</c:v>
                </c:pt>
                <c:pt idx="6877">
                  <c:v>5.7060000000000004</c:v>
                </c:pt>
                <c:pt idx="6878">
                  <c:v>5.7069999999999999</c:v>
                </c:pt>
                <c:pt idx="6879">
                  <c:v>5.7080000000000002</c:v>
                </c:pt>
                <c:pt idx="6880">
                  <c:v>5.7089999999999996</c:v>
                </c:pt>
                <c:pt idx="6881">
                  <c:v>5.71</c:v>
                </c:pt>
                <c:pt idx="6882">
                  <c:v>5.7110000000000003</c:v>
                </c:pt>
                <c:pt idx="6883">
                  <c:v>5.7110000000000003</c:v>
                </c:pt>
                <c:pt idx="6884">
                  <c:v>5.7119999999999997</c:v>
                </c:pt>
                <c:pt idx="6885">
                  <c:v>5.7130000000000001</c:v>
                </c:pt>
                <c:pt idx="6886">
                  <c:v>5.7140000000000004</c:v>
                </c:pt>
                <c:pt idx="6887">
                  <c:v>5.7149999999999999</c:v>
                </c:pt>
                <c:pt idx="6888">
                  <c:v>5.7160000000000002</c:v>
                </c:pt>
                <c:pt idx="6889">
                  <c:v>5.7160000000000002</c:v>
                </c:pt>
                <c:pt idx="6890">
                  <c:v>5.7169999999999996</c:v>
                </c:pt>
                <c:pt idx="6891">
                  <c:v>5.718</c:v>
                </c:pt>
                <c:pt idx="6892">
                  <c:v>5.7190000000000003</c:v>
                </c:pt>
                <c:pt idx="6893">
                  <c:v>5.72</c:v>
                </c:pt>
                <c:pt idx="6894">
                  <c:v>5.7210000000000001</c:v>
                </c:pt>
                <c:pt idx="6895">
                  <c:v>5.7210000000000001</c:v>
                </c:pt>
                <c:pt idx="6896">
                  <c:v>5.7220000000000004</c:v>
                </c:pt>
                <c:pt idx="6897">
                  <c:v>5.7229999999999999</c:v>
                </c:pt>
                <c:pt idx="6898">
                  <c:v>5.7240000000000002</c:v>
                </c:pt>
                <c:pt idx="6899">
                  <c:v>5.7249999999999996</c:v>
                </c:pt>
                <c:pt idx="6900">
                  <c:v>5.7249999999999996</c:v>
                </c:pt>
                <c:pt idx="6901">
                  <c:v>5.726</c:v>
                </c:pt>
                <c:pt idx="6902">
                  <c:v>5.7270000000000003</c:v>
                </c:pt>
                <c:pt idx="6903">
                  <c:v>5.7279999999999998</c:v>
                </c:pt>
                <c:pt idx="6904">
                  <c:v>5.7290000000000001</c:v>
                </c:pt>
                <c:pt idx="6905">
                  <c:v>5.73</c:v>
                </c:pt>
                <c:pt idx="6906">
                  <c:v>5.73</c:v>
                </c:pt>
                <c:pt idx="6907">
                  <c:v>5.7309999999999999</c:v>
                </c:pt>
                <c:pt idx="6908">
                  <c:v>5.7320000000000002</c:v>
                </c:pt>
                <c:pt idx="6909">
                  <c:v>5.7329999999999997</c:v>
                </c:pt>
                <c:pt idx="6910">
                  <c:v>5.734</c:v>
                </c:pt>
                <c:pt idx="6911">
                  <c:v>5.7350000000000003</c:v>
                </c:pt>
                <c:pt idx="6912">
                  <c:v>5.7350000000000003</c:v>
                </c:pt>
                <c:pt idx="6913">
                  <c:v>5.7359999999999998</c:v>
                </c:pt>
                <c:pt idx="6914">
                  <c:v>5.7370000000000001</c:v>
                </c:pt>
                <c:pt idx="6915">
                  <c:v>5.7380000000000004</c:v>
                </c:pt>
                <c:pt idx="6916">
                  <c:v>5.7389999999999999</c:v>
                </c:pt>
                <c:pt idx="6917">
                  <c:v>5.74</c:v>
                </c:pt>
                <c:pt idx="6918">
                  <c:v>5.74</c:v>
                </c:pt>
                <c:pt idx="6919">
                  <c:v>5.7409999999999997</c:v>
                </c:pt>
                <c:pt idx="6920">
                  <c:v>5.742</c:v>
                </c:pt>
                <c:pt idx="6921">
                  <c:v>5.7430000000000003</c:v>
                </c:pt>
                <c:pt idx="6922">
                  <c:v>5.7439999999999998</c:v>
                </c:pt>
                <c:pt idx="6923">
                  <c:v>5.7450000000000001</c:v>
                </c:pt>
                <c:pt idx="6924">
                  <c:v>5.7450000000000001</c:v>
                </c:pt>
                <c:pt idx="6925">
                  <c:v>5.7460000000000004</c:v>
                </c:pt>
                <c:pt idx="6926">
                  <c:v>5.7469999999999999</c:v>
                </c:pt>
                <c:pt idx="6927">
                  <c:v>5.7480000000000002</c:v>
                </c:pt>
                <c:pt idx="6928">
                  <c:v>5.7489999999999997</c:v>
                </c:pt>
                <c:pt idx="6929">
                  <c:v>5.75</c:v>
                </c:pt>
                <c:pt idx="6930">
                  <c:v>5.75</c:v>
                </c:pt>
                <c:pt idx="6931">
                  <c:v>5.7510000000000003</c:v>
                </c:pt>
                <c:pt idx="6932">
                  <c:v>5.7519999999999998</c:v>
                </c:pt>
                <c:pt idx="6933">
                  <c:v>5.7530000000000001</c:v>
                </c:pt>
                <c:pt idx="6934">
                  <c:v>5.7539999999999996</c:v>
                </c:pt>
                <c:pt idx="6935">
                  <c:v>5.7549999999999999</c:v>
                </c:pt>
                <c:pt idx="6936">
                  <c:v>5.7549999999999999</c:v>
                </c:pt>
                <c:pt idx="6937">
                  <c:v>5.7560000000000002</c:v>
                </c:pt>
                <c:pt idx="6938">
                  <c:v>5.7569999999999997</c:v>
                </c:pt>
                <c:pt idx="6939">
                  <c:v>5.758</c:v>
                </c:pt>
                <c:pt idx="6940">
                  <c:v>5.7590000000000003</c:v>
                </c:pt>
                <c:pt idx="6941">
                  <c:v>5.76</c:v>
                </c:pt>
                <c:pt idx="6942">
                  <c:v>5.76</c:v>
                </c:pt>
                <c:pt idx="6943">
                  <c:v>5.7610000000000001</c:v>
                </c:pt>
                <c:pt idx="6944">
                  <c:v>5.7619999999999996</c:v>
                </c:pt>
                <c:pt idx="6945">
                  <c:v>5.7629999999999999</c:v>
                </c:pt>
                <c:pt idx="6946">
                  <c:v>5.7640000000000002</c:v>
                </c:pt>
                <c:pt idx="6947">
                  <c:v>5.7640000000000002</c:v>
                </c:pt>
                <c:pt idx="6948">
                  <c:v>5.7649999999999997</c:v>
                </c:pt>
                <c:pt idx="6949">
                  <c:v>5.766</c:v>
                </c:pt>
                <c:pt idx="6950">
                  <c:v>5.7670000000000003</c:v>
                </c:pt>
                <c:pt idx="6951">
                  <c:v>5.7679999999999998</c:v>
                </c:pt>
                <c:pt idx="6952">
                  <c:v>5.7690000000000001</c:v>
                </c:pt>
                <c:pt idx="6953">
                  <c:v>5.7690000000000001</c:v>
                </c:pt>
                <c:pt idx="6954">
                  <c:v>5.77</c:v>
                </c:pt>
                <c:pt idx="6955">
                  <c:v>5.7709999999999999</c:v>
                </c:pt>
                <c:pt idx="6956">
                  <c:v>5.7720000000000002</c:v>
                </c:pt>
                <c:pt idx="6957">
                  <c:v>5.7729999999999997</c:v>
                </c:pt>
                <c:pt idx="6958">
                  <c:v>5.774</c:v>
                </c:pt>
                <c:pt idx="6959">
                  <c:v>5.774</c:v>
                </c:pt>
                <c:pt idx="6960">
                  <c:v>5.7750000000000004</c:v>
                </c:pt>
                <c:pt idx="6961">
                  <c:v>5.7759999999999998</c:v>
                </c:pt>
                <c:pt idx="6962">
                  <c:v>5.7770000000000001</c:v>
                </c:pt>
                <c:pt idx="6963">
                  <c:v>5.7779999999999996</c:v>
                </c:pt>
                <c:pt idx="6964">
                  <c:v>5.7789999999999999</c:v>
                </c:pt>
                <c:pt idx="6965">
                  <c:v>5.7789999999999999</c:v>
                </c:pt>
                <c:pt idx="6966">
                  <c:v>5.78</c:v>
                </c:pt>
                <c:pt idx="6967">
                  <c:v>5.7809999999999997</c:v>
                </c:pt>
                <c:pt idx="6968">
                  <c:v>5.782</c:v>
                </c:pt>
                <c:pt idx="6969">
                  <c:v>5.7830000000000004</c:v>
                </c:pt>
                <c:pt idx="6970">
                  <c:v>5.7839999999999998</c:v>
                </c:pt>
                <c:pt idx="6971">
                  <c:v>5.7839999999999998</c:v>
                </c:pt>
                <c:pt idx="6972">
                  <c:v>5.7850000000000001</c:v>
                </c:pt>
                <c:pt idx="6973">
                  <c:v>5.7859999999999996</c:v>
                </c:pt>
                <c:pt idx="6974">
                  <c:v>5.7869999999999999</c:v>
                </c:pt>
                <c:pt idx="6975">
                  <c:v>5.7880000000000003</c:v>
                </c:pt>
                <c:pt idx="6976">
                  <c:v>5.7889999999999997</c:v>
                </c:pt>
                <c:pt idx="6977">
                  <c:v>5.7889999999999997</c:v>
                </c:pt>
                <c:pt idx="6978">
                  <c:v>5.79</c:v>
                </c:pt>
                <c:pt idx="6979">
                  <c:v>5.7910000000000004</c:v>
                </c:pt>
                <c:pt idx="6980">
                  <c:v>5.7919999999999998</c:v>
                </c:pt>
                <c:pt idx="6981">
                  <c:v>5.7930000000000001</c:v>
                </c:pt>
                <c:pt idx="6982">
                  <c:v>5.7939999999999996</c:v>
                </c:pt>
                <c:pt idx="6983">
                  <c:v>5.7939999999999996</c:v>
                </c:pt>
                <c:pt idx="6984">
                  <c:v>5.7949999999999999</c:v>
                </c:pt>
                <c:pt idx="6985">
                  <c:v>5.7960000000000003</c:v>
                </c:pt>
                <c:pt idx="6986">
                  <c:v>5.7969999999999997</c:v>
                </c:pt>
                <c:pt idx="6987">
                  <c:v>5.798</c:v>
                </c:pt>
                <c:pt idx="6988">
                  <c:v>5.798</c:v>
                </c:pt>
                <c:pt idx="6989">
                  <c:v>5.7990000000000004</c:v>
                </c:pt>
                <c:pt idx="6990">
                  <c:v>5.8</c:v>
                </c:pt>
                <c:pt idx="6991">
                  <c:v>5.8010000000000002</c:v>
                </c:pt>
                <c:pt idx="6992">
                  <c:v>5.8019999999999996</c:v>
                </c:pt>
                <c:pt idx="6993">
                  <c:v>5.8029999999999999</c:v>
                </c:pt>
                <c:pt idx="6994">
                  <c:v>5.8029999999999999</c:v>
                </c:pt>
                <c:pt idx="6995">
                  <c:v>5.8040000000000003</c:v>
                </c:pt>
                <c:pt idx="6996">
                  <c:v>5.8049999999999997</c:v>
                </c:pt>
                <c:pt idx="6997">
                  <c:v>5.806</c:v>
                </c:pt>
                <c:pt idx="6998">
                  <c:v>5.8070000000000004</c:v>
                </c:pt>
                <c:pt idx="6999">
                  <c:v>5.8079999999999998</c:v>
                </c:pt>
                <c:pt idx="7000">
                  <c:v>5.8079999999999998</c:v>
                </c:pt>
                <c:pt idx="7001">
                  <c:v>5.8090000000000002</c:v>
                </c:pt>
                <c:pt idx="7002">
                  <c:v>5.81</c:v>
                </c:pt>
                <c:pt idx="7003">
                  <c:v>5.8109999999999999</c:v>
                </c:pt>
                <c:pt idx="7004">
                  <c:v>5.8120000000000003</c:v>
                </c:pt>
                <c:pt idx="7005">
                  <c:v>5.8129999999999997</c:v>
                </c:pt>
                <c:pt idx="7006">
                  <c:v>5.8129999999999997</c:v>
                </c:pt>
                <c:pt idx="7007">
                  <c:v>5.8140000000000001</c:v>
                </c:pt>
                <c:pt idx="7008">
                  <c:v>5.8150000000000004</c:v>
                </c:pt>
                <c:pt idx="7009">
                  <c:v>5.8159999999999998</c:v>
                </c:pt>
                <c:pt idx="7010">
                  <c:v>5.8170000000000002</c:v>
                </c:pt>
                <c:pt idx="7011">
                  <c:v>5.8179999999999996</c:v>
                </c:pt>
                <c:pt idx="7012">
                  <c:v>5.8179999999999996</c:v>
                </c:pt>
                <c:pt idx="7013">
                  <c:v>5.819</c:v>
                </c:pt>
                <c:pt idx="7014">
                  <c:v>5.82</c:v>
                </c:pt>
                <c:pt idx="7015">
                  <c:v>5.8209999999999997</c:v>
                </c:pt>
                <c:pt idx="7016">
                  <c:v>5.8220000000000001</c:v>
                </c:pt>
                <c:pt idx="7017">
                  <c:v>5.8230000000000004</c:v>
                </c:pt>
                <c:pt idx="7018">
                  <c:v>5.8230000000000004</c:v>
                </c:pt>
                <c:pt idx="7019">
                  <c:v>5.8239999999999998</c:v>
                </c:pt>
                <c:pt idx="7020">
                  <c:v>5.8250000000000002</c:v>
                </c:pt>
                <c:pt idx="7021">
                  <c:v>5.8259999999999996</c:v>
                </c:pt>
                <c:pt idx="7022">
                  <c:v>5.827</c:v>
                </c:pt>
                <c:pt idx="7023">
                  <c:v>5.8280000000000003</c:v>
                </c:pt>
                <c:pt idx="7024">
                  <c:v>5.8280000000000003</c:v>
                </c:pt>
                <c:pt idx="7025">
                  <c:v>5.8289999999999997</c:v>
                </c:pt>
                <c:pt idx="7026">
                  <c:v>5.83</c:v>
                </c:pt>
                <c:pt idx="7027">
                  <c:v>5.8310000000000004</c:v>
                </c:pt>
                <c:pt idx="7028">
                  <c:v>5.8319999999999999</c:v>
                </c:pt>
                <c:pt idx="7029">
                  <c:v>5.8330000000000002</c:v>
                </c:pt>
                <c:pt idx="7030">
                  <c:v>5.8330000000000002</c:v>
                </c:pt>
                <c:pt idx="7031">
                  <c:v>5.8339999999999996</c:v>
                </c:pt>
                <c:pt idx="7032">
                  <c:v>5.835</c:v>
                </c:pt>
                <c:pt idx="7033">
                  <c:v>5.8360000000000003</c:v>
                </c:pt>
                <c:pt idx="7034">
                  <c:v>5.8369999999999997</c:v>
                </c:pt>
                <c:pt idx="7035">
                  <c:v>5.8369999999999997</c:v>
                </c:pt>
                <c:pt idx="7036">
                  <c:v>5.8380000000000001</c:v>
                </c:pt>
                <c:pt idx="7037">
                  <c:v>5.8390000000000004</c:v>
                </c:pt>
                <c:pt idx="7038">
                  <c:v>5.84</c:v>
                </c:pt>
                <c:pt idx="7039">
                  <c:v>5.8410000000000002</c:v>
                </c:pt>
                <c:pt idx="7040">
                  <c:v>5.8419999999999996</c:v>
                </c:pt>
                <c:pt idx="7041">
                  <c:v>5.8419999999999996</c:v>
                </c:pt>
                <c:pt idx="7042">
                  <c:v>5.843</c:v>
                </c:pt>
                <c:pt idx="7043">
                  <c:v>5.8440000000000003</c:v>
                </c:pt>
                <c:pt idx="7044">
                  <c:v>5.8449999999999998</c:v>
                </c:pt>
                <c:pt idx="7045">
                  <c:v>5.8460000000000001</c:v>
                </c:pt>
                <c:pt idx="7046">
                  <c:v>5.8470000000000004</c:v>
                </c:pt>
                <c:pt idx="7047">
                  <c:v>5.8470000000000004</c:v>
                </c:pt>
                <c:pt idx="7048">
                  <c:v>5.8479999999999999</c:v>
                </c:pt>
                <c:pt idx="7049">
                  <c:v>5.8490000000000002</c:v>
                </c:pt>
                <c:pt idx="7050">
                  <c:v>5.85</c:v>
                </c:pt>
                <c:pt idx="7051">
                  <c:v>5.851</c:v>
                </c:pt>
                <c:pt idx="7052">
                  <c:v>5.8520000000000003</c:v>
                </c:pt>
                <c:pt idx="7053">
                  <c:v>5.8520000000000003</c:v>
                </c:pt>
                <c:pt idx="7054">
                  <c:v>5.8529999999999998</c:v>
                </c:pt>
                <c:pt idx="7055">
                  <c:v>5.8540000000000001</c:v>
                </c:pt>
                <c:pt idx="7056">
                  <c:v>5.8550000000000004</c:v>
                </c:pt>
                <c:pt idx="7057">
                  <c:v>5.8559999999999999</c:v>
                </c:pt>
                <c:pt idx="7058">
                  <c:v>5.8570000000000002</c:v>
                </c:pt>
                <c:pt idx="7059">
                  <c:v>5.8570000000000002</c:v>
                </c:pt>
                <c:pt idx="7060">
                  <c:v>5.8579999999999997</c:v>
                </c:pt>
                <c:pt idx="7061">
                  <c:v>5.859</c:v>
                </c:pt>
                <c:pt idx="7062">
                  <c:v>5.86</c:v>
                </c:pt>
                <c:pt idx="7063">
                  <c:v>5.8609999999999998</c:v>
                </c:pt>
                <c:pt idx="7064">
                  <c:v>5.8620000000000001</c:v>
                </c:pt>
                <c:pt idx="7065">
                  <c:v>5.8620000000000001</c:v>
                </c:pt>
                <c:pt idx="7066">
                  <c:v>5.8630000000000004</c:v>
                </c:pt>
                <c:pt idx="7067">
                  <c:v>5.8639999999999999</c:v>
                </c:pt>
                <c:pt idx="7068">
                  <c:v>5.8650000000000002</c:v>
                </c:pt>
                <c:pt idx="7069">
                  <c:v>5.8659999999999997</c:v>
                </c:pt>
                <c:pt idx="7070">
                  <c:v>5.867</c:v>
                </c:pt>
                <c:pt idx="7071">
                  <c:v>5.867</c:v>
                </c:pt>
                <c:pt idx="7072">
                  <c:v>5.8680000000000003</c:v>
                </c:pt>
                <c:pt idx="7073">
                  <c:v>5.8689999999999998</c:v>
                </c:pt>
                <c:pt idx="7074">
                  <c:v>5.87</c:v>
                </c:pt>
                <c:pt idx="7075">
                  <c:v>5.8710000000000004</c:v>
                </c:pt>
                <c:pt idx="7076">
                  <c:v>5.8719999999999999</c:v>
                </c:pt>
                <c:pt idx="7077">
                  <c:v>5.8719999999999999</c:v>
                </c:pt>
                <c:pt idx="7078">
                  <c:v>5.8730000000000002</c:v>
                </c:pt>
                <c:pt idx="7079">
                  <c:v>5.8739999999999997</c:v>
                </c:pt>
                <c:pt idx="7080">
                  <c:v>5.875</c:v>
                </c:pt>
                <c:pt idx="7081">
                  <c:v>5.8760000000000003</c:v>
                </c:pt>
                <c:pt idx="7082">
                  <c:v>5.8760000000000003</c:v>
                </c:pt>
                <c:pt idx="7083">
                  <c:v>5.8769999999999998</c:v>
                </c:pt>
                <c:pt idx="7084">
                  <c:v>5.8780000000000001</c:v>
                </c:pt>
                <c:pt idx="7085">
                  <c:v>5.8789999999999996</c:v>
                </c:pt>
                <c:pt idx="7086">
                  <c:v>5.88</c:v>
                </c:pt>
                <c:pt idx="7087">
                  <c:v>5.8810000000000002</c:v>
                </c:pt>
                <c:pt idx="7088">
                  <c:v>5.8810000000000002</c:v>
                </c:pt>
                <c:pt idx="7089">
                  <c:v>5.8819999999999997</c:v>
                </c:pt>
                <c:pt idx="7090">
                  <c:v>5.883</c:v>
                </c:pt>
                <c:pt idx="7091">
                  <c:v>5.8840000000000003</c:v>
                </c:pt>
                <c:pt idx="7092">
                  <c:v>5.8849999999999998</c:v>
                </c:pt>
                <c:pt idx="7093">
                  <c:v>5.8860000000000001</c:v>
                </c:pt>
                <c:pt idx="7094">
                  <c:v>5.8860000000000001</c:v>
                </c:pt>
                <c:pt idx="7095">
                  <c:v>5.8869999999999996</c:v>
                </c:pt>
                <c:pt idx="7096">
                  <c:v>5.8879999999999999</c:v>
                </c:pt>
                <c:pt idx="7097">
                  <c:v>5.8890000000000002</c:v>
                </c:pt>
                <c:pt idx="7098">
                  <c:v>5.89</c:v>
                </c:pt>
                <c:pt idx="7099">
                  <c:v>5.891</c:v>
                </c:pt>
                <c:pt idx="7100">
                  <c:v>5.891</c:v>
                </c:pt>
                <c:pt idx="7101">
                  <c:v>5.8920000000000003</c:v>
                </c:pt>
                <c:pt idx="7102">
                  <c:v>5.8929999999999998</c:v>
                </c:pt>
                <c:pt idx="7103">
                  <c:v>5.8940000000000001</c:v>
                </c:pt>
                <c:pt idx="7104">
                  <c:v>5.8949999999999996</c:v>
                </c:pt>
                <c:pt idx="7105">
                  <c:v>5.8959999999999999</c:v>
                </c:pt>
                <c:pt idx="7106">
                  <c:v>5.8959999999999999</c:v>
                </c:pt>
                <c:pt idx="7107">
                  <c:v>5.8970000000000002</c:v>
                </c:pt>
                <c:pt idx="7108">
                  <c:v>5.8979999999999997</c:v>
                </c:pt>
                <c:pt idx="7109">
                  <c:v>5.899</c:v>
                </c:pt>
                <c:pt idx="7110">
                  <c:v>5.9</c:v>
                </c:pt>
                <c:pt idx="7111">
                  <c:v>5.9009999999999998</c:v>
                </c:pt>
                <c:pt idx="7112">
                  <c:v>5.9009999999999998</c:v>
                </c:pt>
                <c:pt idx="7113">
                  <c:v>5.9020000000000001</c:v>
                </c:pt>
                <c:pt idx="7114">
                  <c:v>5.9029999999999996</c:v>
                </c:pt>
                <c:pt idx="7115">
                  <c:v>5.9039999999999999</c:v>
                </c:pt>
                <c:pt idx="7116">
                  <c:v>5.9050000000000002</c:v>
                </c:pt>
                <c:pt idx="7117">
                  <c:v>5.9059999999999997</c:v>
                </c:pt>
                <c:pt idx="7118">
                  <c:v>5.9059999999999997</c:v>
                </c:pt>
                <c:pt idx="7119">
                  <c:v>5.907</c:v>
                </c:pt>
                <c:pt idx="7120">
                  <c:v>5.9080000000000004</c:v>
                </c:pt>
                <c:pt idx="7121">
                  <c:v>5.9089999999999998</c:v>
                </c:pt>
                <c:pt idx="7122">
                  <c:v>5.91</c:v>
                </c:pt>
                <c:pt idx="7123">
                  <c:v>5.9109999999999996</c:v>
                </c:pt>
                <c:pt idx="7124">
                  <c:v>5.9109999999999996</c:v>
                </c:pt>
                <c:pt idx="7125">
                  <c:v>5.9119999999999999</c:v>
                </c:pt>
                <c:pt idx="7126">
                  <c:v>5.9130000000000003</c:v>
                </c:pt>
                <c:pt idx="7127">
                  <c:v>5.9139999999999997</c:v>
                </c:pt>
                <c:pt idx="7128">
                  <c:v>5.915</c:v>
                </c:pt>
                <c:pt idx="7129">
                  <c:v>5.915</c:v>
                </c:pt>
                <c:pt idx="7130">
                  <c:v>5.9160000000000004</c:v>
                </c:pt>
                <c:pt idx="7131">
                  <c:v>5.9169999999999998</c:v>
                </c:pt>
                <c:pt idx="7132">
                  <c:v>5.9180000000000001</c:v>
                </c:pt>
                <c:pt idx="7133">
                  <c:v>5.9189999999999996</c:v>
                </c:pt>
                <c:pt idx="7134">
                  <c:v>5.92</c:v>
                </c:pt>
                <c:pt idx="7135">
                  <c:v>5.92</c:v>
                </c:pt>
                <c:pt idx="7136">
                  <c:v>5.9210000000000003</c:v>
                </c:pt>
                <c:pt idx="7137">
                  <c:v>5.9219999999999997</c:v>
                </c:pt>
                <c:pt idx="7138">
                  <c:v>5.923</c:v>
                </c:pt>
                <c:pt idx="7139">
                  <c:v>5.9240000000000004</c:v>
                </c:pt>
                <c:pt idx="7140">
                  <c:v>5.9249999999999998</c:v>
                </c:pt>
                <c:pt idx="7141">
                  <c:v>5.9249999999999998</c:v>
                </c:pt>
                <c:pt idx="7142">
                  <c:v>5.9260000000000002</c:v>
                </c:pt>
                <c:pt idx="7143">
                  <c:v>5.9269999999999996</c:v>
                </c:pt>
                <c:pt idx="7144">
                  <c:v>5.9279999999999999</c:v>
                </c:pt>
                <c:pt idx="7145">
                  <c:v>5.9290000000000003</c:v>
                </c:pt>
                <c:pt idx="7146">
                  <c:v>5.93</c:v>
                </c:pt>
                <c:pt idx="7147">
                  <c:v>5.93</c:v>
                </c:pt>
                <c:pt idx="7148">
                  <c:v>5.931</c:v>
                </c:pt>
                <c:pt idx="7149">
                  <c:v>5.9320000000000004</c:v>
                </c:pt>
                <c:pt idx="7150">
                  <c:v>5.9329999999999998</c:v>
                </c:pt>
                <c:pt idx="7151">
                  <c:v>5.9340000000000002</c:v>
                </c:pt>
                <c:pt idx="7152">
                  <c:v>5.9349999999999996</c:v>
                </c:pt>
                <c:pt idx="7153">
                  <c:v>5.9349999999999996</c:v>
                </c:pt>
                <c:pt idx="7154">
                  <c:v>5.9359999999999999</c:v>
                </c:pt>
                <c:pt idx="7155">
                  <c:v>5.9370000000000003</c:v>
                </c:pt>
                <c:pt idx="7156">
                  <c:v>5.9379999999999997</c:v>
                </c:pt>
                <c:pt idx="7157">
                  <c:v>5.9390000000000001</c:v>
                </c:pt>
                <c:pt idx="7158">
                  <c:v>5.94</c:v>
                </c:pt>
                <c:pt idx="7159">
                  <c:v>5.94</c:v>
                </c:pt>
                <c:pt idx="7160">
                  <c:v>5.9409999999999998</c:v>
                </c:pt>
                <c:pt idx="7161">
                  <c:v>5.9420000000000002</c:v>
                </c:pt>
                <c:pt idx="7162">
                  <c:v>5.9429999999999996</c:v>
                </c:pt>
                <c:pt idx="7163">
                  <c:v>5.944</c:v>
                </c:pt>
                <c:pt idx="7164">
                  <c:v>5.9450000000000003</c:v>
                </c:pt>
                <c:pt idx="7165">
                  <c:v>5.9450000000000003</c:v>
                </c:pt>
                <c:pt idx="7166">
                  <c:v>5.9459999999999997</c:v>
                </c:pt>
                <c:pt idx="7167">
                  <c:v>5.9470000000000001</c:v>
                </c:pt>
                <c:pt idx="7168">
                  <c:v>5.9480000000000004</c:v>
                </c:pt>
                <c:pt idx="7169">
                  <c:v>5.9489999999999998</c:v>
                </c:pt>
                <c:pt idx="7170">
                  <c:v>5.95</c:v>
                </c:pt>
                <c:pt idx="7171">
                  <c:v>5.95</c:v>
                </c:pt>
                <c:pt idx="7172">
                  <c:v>5.9509999999999996</c:v>
                </c:pt>
                <c:pt idx="7173">
                  <c:v>5.952</c:v>
                </c:pt>
                <c:pt idx="7174">
                  <c:v>5.9530000000000003</c:v>
                </c:pt>
                <c:pt idx="7175">
                  <c:v>5.9539999999999997</c:v>
                </c:pt>
                <c:pt idx="7176">
                  <c:v>5.9539999999999997</c:v>
                </c:pt>
                <c:pt idx="7177">
                  <c:v>5.9550000000000001</c:v>
                </c:pt>
                <c:pt idx="7178">
                  <c:v>5.9560000000000004</c:v>
                </c:pt>
                <c:pt idx="7179">
                  <c:v>5.9569999999999999</c:v>
                </c:pt>
                <c:pt idx="7180">
                  <c:v>5.9580000000000002</c:v>
                </c:pt>
                <c:pt idx="7181">
                  <c:v>5.9589999999999996</c:v>
                </c:pt>
                <c:pt idx="7182">
                  <c:v>5.9589999999999996</c:v>
                </c:pt>
                <c:pt idx="7183">
                  <c:v>5.96</c:v>
                </c:pt>
                <c:pt idx="7184">
                  <c:v>5.9610000000000003</c:v>
                </c:pt>
                <c:pt idx="7185">
                  <c:v>5.9619999999999997</c:v>
                </c:pt>
                <c:pt idx="7186">
                  <c:v>5.9630000000000001</c:v>
                </c:pt>
                <c:pt idx="7187">
                  <c:v>5.9640000000000004</c:v>
                </c:pt>
                <c:pt idx="7188">
                  <c:v>5.9640000000000004</c:v>
                </c:pt>
                <c:pt idx="7189">
                  <c:v>5.9649999999999999</c:v>
                </c:pt>
                <c:pt idx="7190">
                  <c:v>5.9660000000000002</c:v>
                </c:pt>
                <c:pt idx="7191">
                  <c:v>5.9669999999999996</c:v>
                </c:pt>
                <c:pt idx="7192">
                  <c:v>5.968</c:v>
                </c:pt>
                <c:pt idx="7193">
                  <c:v>5.9690000000000003</c:v>
                </c:pt>
                <c:pt idx="7194">
                  <c:v>5.9690000000000003</c:v>
                </c:pt>
                <c:pt idx="7195">
                  <c:v>5.97</c:v>
                </c:pt>
                <c:pt idx="7196">
                  <c:v>5.9710000000000001</c:v>
                </c:pt>
                <c:pt idx="7197">
                  <c:v>5.9720000000000004</c:v>
                </c:pt>
                <c:pt idx="7198">
                  <c:v>5.9729999999999999</c:v>
                </c:pt>
                <c:pt idx="7199">
                  <c:v>5.9740000000000002</c:v>
                </c:pt>
                <c:pt idx="7200">
                  <c:v>5.9740000000000002</c:v>
                </c:pt>
                <c:pt idx="7201">
                  <c:v>5.9749999999999996</c:v>
                </c:pt>
                <c:pt idx="7202">
                  <c:v>5.976</c:v>
                </c:pt>
                <c:pt idx="7203">
                  <c:v>5.9770000000000003</c:v>
                </c:pt>
                <c:pt idx="7204">
                  <c:v>5.9779999999999998</c:v>
                </c:pt>
                <c:pt idx="7205">
                  <c:v>5.9790000000000001</c:v>
                </c:pt>
                <c:pt idx="7206">
                  <c:v>5.9790000000000001</c:v>
                </c:pt>
                <c:pt idx="7207">
                  <c:v>5.98</c:v>
                </c:pt>
                <c:pt idx="7208">
                  <c:v>5.9809999999999999</c:v>
                </c:pt>
                <c:pt idx="7209">
                  <c:v>5.9820000000000002</c:v>
                </c:pt>
                <c:pt idx="7210">
                  <c:v>5.9829999999999997</c:v>
                </c:pt>
                <c:pt idx="7211">
                  <c:v>5.984</c:v>
                </c:pt>
                <c:pt idx="7212">
                  <c:v>5.984</c:v>
                </c:pt>
                <c:pt idx="7213">
                  <c:v>5.9850000000000003</c:v>
                </c:pt>
                <c:pt idx="7214">
                  <c:v>5.9859999999999998</c:v>
                </c:pt>
                <c:pt idx="7215">
                  <c:v>5.9870000000000001</c:v>
                </c:pt>
                <c:pt idx="7216">
                  <c:v>5.9880000000000004</c:v>
                </c:pt>
                <c:pt idx="7217">
                  <c:v>5.9880000000000004</c:v>
                </c:pt>
                <c:pt idx="7218">
                  <c:v>5.9889999999999999</c:v>
                </c:pt>
                <c:pt idx="7219">
                  <c:v>5.99</c:v>
                </c:pt>
                <c:pt idx="7220">
                  <c:v>5.9909999999999997</c:v>
                </c:pt>
                <c:pt idx="7221">
                  <c:v>5.992</c:v>
                </c:pt>
                <c:pt idx="7222">
                  <c:v>5.9930000000000003</c:v>
                </c:pt>
                <c:pt idx="7223">
                  <c:v>5.9930000000000003</c:v>
                </c:pt>
                <c:pt idx="7224">
                  <c:v>5.9939999999999998</c:v>
                </c:pt>
                <c:pt idx="7225">
                  <c:v>5.9950000000000001</c:v>
                </c:pt>
                <c:pt idx="7226">
                  <c:v>5.9960000000000004</c:v>
                </c:pt>
                <c:pt idx="7227">
                  <c:v>5.9969999999999999</c:v>
                </c:pt>
                <c:pt idx="7228">
                  <c:v>5.9980000000000002</c:v>
                </c:pt>
                <c:pt idx="7229">
                  <c:v>5.9980000000000002</c:v>
                </c:pt>
                <c:pt idx="7230">
                  <c:v>5.9989999999999997</c:v>
                </c:pt>
                <c:pt idx="7231">
                  <c:v>6</c:v>
                </c:pt>
                <c:pt idx="7232">
                  <c:v>6.0010000000000003</c:v>
                </c:pt>
                <c:pt idx="7233">
                  <c:v>6.0019999999999998</c:v>
                </c:pt>
                <c:pt idx="7234">
                  <c:v>6.0030000000000001</c:v>
                </c:pt>
                <c:pt idx="7235">
                  <c:v>6.0030000000000001</c:v>
                </c:pt>
                <c:pt idx="7236">
                  <c:v>6.0039999999999996</c:v>
                </c:pt>
                <c:pt idx="7237">
                  <c:v>6.0049999999999999</c:v>
                </c:pt>
                <c:pt idx="7238">
                  <c:v>6.0060000000000002</c:v>
                </c:pt>
                <c:pt idx="7239">
                  <c:v>6.0069999999999997</c:v>
                </c:pt>
                <c:pt idx="7240">
                  <c:v>6.008</c:v>
                </c:pt>
                <c:pt idx="7241">
                  <c:v>6.008</c:v>
                </c:pt>
                <c:pt idx="7242">
                  <c:v>6.0090000000000003</c:v>
                </c:pt>
                <c:pt idx="7243">
                  <c:v>6.01</c:v>
                </c:pt>
                <c:pt idx="7244">
                  <c:v>6.0110000000000001</c:v>
                </c:pt>
                <c:pt idx="7245">
                  <c:v>6.0119999999999996</c:v>
                </c:pt>
                <c:pt idx="7246">
                  <c:v>6.0129999999999999</c:v>
                </c:pt>
                <c:pt idx="7247">
                  <c:v>6.0129999999999999</c:v>
                </c:pt>
                <c:pt idx="7248">
                  <c:v>6.0140000000000002</c:v>
                </c:pt>
                <c:pt idx="7249">
                  <c:v>6.0149999999999997</c:v>
                </c:pt>
                <c:pt idx="7250">
                  <c:v>6.016</c:v>
                </c:pt>
                <c:pt idx="7251">
                  <c:v>6.0170000000000003</c:v>
                </c:pt>
                <c:pt idx="7252">
                  <c:v>6.0179999999999998</c:v>
                </c:pt>
                <c:pt idx="7253">
                  <c:v>6.0179999999999998</c:v>
                </c:pt>
                <c:pt idx="7254">
                  <c:v>6.0190000000000001</c:v>
                </c:pt>
                <c:pt idx="7255">
                  <c:v>6.02</c:v>
                </c:pt>
                <c:pt idx="7256">
                  <c:v>6.0209999999999999</c:v>
                </c:pt>
                <c:pt idx="7257">
                  <c:v>6.0220000000000002</c:v>
                </c:pt>
                <c:pt idx="7258">
                  <c:v>6.0229999999999997</c:v>
                </c:pt>
                <c:pt idx="7259">
                  <c:v>6.0229999999999997</c:v>
                </c:pt>
                <c:pt idx="7260">
                  <c:v>6.024</c:v>
                </c:pt>
                <c:pt idx="7261">
                  <c:v>6.0250000000000004</c:v>
                </c:pt>
                <c:pt idx="7262">
                  <c:v>6.0259999999999998</c:v>
                </c:pt>
                <c:pt idx="7263">
                  <c:v>6.0270000000000001</c:v>
                </c:pt>
                <c:pt idx="7264">
                  <c:v>6.0270000000000001</c:v>
                </c:pt>
                <c:pt idx="7265">
                  <c:v>6.0279999999999996</c:v>
                </c:pt>
                <c:pt idx="7266">
                  <c:v>6.0289999999999999</c:v>
                </c:pt>
                <c:pt idx="7267">
                  <c:v>6.03</c:v>
                </c:pt>
                <c:pt idx="7268">
                  <c:v>6.0309999999999997</c:v>
                </c:pt>
                <c:pt idx="7269">
                  <c:v>6.032</c:v>
                </c:pt>
                <c:pt idx="7270">
                  <c:v>6.032</c:v>
                </c:pt>
                <c:pt idx="7271">
                  <c:v>6.0330000000000004</c:v>
                </c:pt>
                <c:pt idx="7272">
                  <c:v>6.0339999999999998</c:v>
                </c:pt>
                <c:pt idx="7273">
                  <c:v>6.0350000000000001</c:v>
                </c:pt>
                <c:pt idx="7274">
                  <c:v>6.0359999999999996</c:v>
                </c:pt>
                <c:pt idx="7275">
                  <c:v>6.0369999999999999</c:v>
                </c:pt>
                <c:pt idx="7276">
                  <c:v>6.0369999999999999</c:v>
                </c:pt>
                <c:pt idx="7277">
                  <c:v>6.0380000000000003</c:v>
                </c:pt>
                <c:pt idx="7278">
                  <c:v>6.0389999999999997</c:v>
                </c:pt>
                <c:pt idx="7279">
                  <c:v>6.04</c:v>
                </c:pt>
                <c:pt idx="7280">
                  <c:v>6.0410000000000004</c:v>
                </c:pt>
                <c:pt idx="7281">
                  <c:v>6.0419999999999998</c:v>
                </c:pt>
                <c:pt idx="7282">
                  <c:v>6.0419999999999998</c:v>
                </c:pt>
                <c:pt idx="7283">
                  <c:v>6.0430000000000001</c:v>
                </c:pt>
                <c:pt idx="7284">
                  <c:v>6.0439999999999996</c:v>
                </c:pt>
                <c:pt idx="7285">
                  <c:v>6.0449999999999999</c:v>
                </c:pt>
                <c:pt idx="7286">
                  <c:v>6.0460000000000003</c:v>
                </c:pt>
                <c:pt idx="7287">
                  <c:v>6.0469999999999997</c:v>
                </c:pt>
                <c:pt idx="7288">
                  <c:v>6.0469999999999997</c:v>
                </c:pt>
                <c:pt idx="7289">
                  <c:v>6.048</c:v>
                </c:pt>
                <c:pt idx="7290">
                  <c:v>6.0490000000000004</c:v>
                </c:pt>
                <c:pt idx="7291">
                  <c:v>6.05</c:v>
                </c:pt>
                <c:pt idx="7292">
                  <c:v>6.0510000000000002</c:v>
                </c:pt>
                <c:pt idx="7293">
                  <c:v>6.0519999999999996</c:v>
                </c:pt>
                <c:pt idx="7294">
                  <c:v>6.0519999999999996</c:v>
                </c:pt>
                <c:pt idx="7295">
                  <c:v>6.0529999999999999</c:v>
                </c:pt>
                <c:pt idx="7296">
                  <c:v>6.0540000000000003</c:v>
                </c:pt>
                <c:pt idx="7297">
                  <c:v>6.0549999999999997</c:v>
                </c:pt>
                <c:pt idx="7298">
                  <c:v>6.056</c:v>
                </c:pt>
                <c:pt idx="7299">
                  <c:v>6.0570000000000004</c:v>
                </c:pt>
                <c:pt idx="7300">
                  <c:v>6.0570000000000004</c:v>
                </c:pt>
                <c:pt idx="7301">
                  <c:v>6.0579999999999998</c:v>
                </c:pt>
                <c:pt idx="7302">
                  <c:v>6.0590000000000002</c:v>
                </c:pt>
                <c:pt idx="7303">
                  <c:v>6.06</c:v>
                </c:pt>
                <c:pt idx="7304">
                  <c:v>6.0609999999999999</c:v>
                </c:pt>
                <c:pt idx="7305">
                  <c:v>6.0620000000000003</c:v>
                </c:pt>
                <c:pt idx="7306">
                  <c:v>6.0620000000000003</c:v>
                </c:pt>
                <c:pt idx="7307">
                  <c:v>6.0629999999999997</c:v>
                </c:pt>
                <c:pt idx="7308">
                  <c:v>6.0640000000000001</c:v>
                </c:pt>
                <c:pt idx="7309">
                  <c:v>6.0650000000000004</c:v>
                </c:pt>
                <c:pt idx="7310">
                  <c:v>6.0659999999999998</c:v>
                </c:pt>
                <c:pt idx="7311">
                  <c:v>6.0659999999999998</c:v>
                </c:pt>
                <c:pt idx="7312">
                  <c:v>6.0670000000000002</c:v>
                </c:pt>
                <c:pt idx="7313">
                  <c:v>6.0679999999999996</c:v>
                </c:pt>
                <c:pt idx="7314">
                  <c:v>6.069</c:v>
                </c:pt>
                <c:pt idx="7315">
                  <c:v>6.07</c:v>
                </c:pt>
                <c:pt idx="7316">
                  <c:v>6.0709999999999997</c:v>
                </c:pt>
                <c:pt idx="7317">
                  <c:v>6.0709999999999997</c:v>
                </c:pt>
                <c:pt idx="7318">
                  <c:v>6.0720000000000001</c:v>
                </c:pt>
                <c:pt idx="7319">
                  <c:v>6.0730000000000004</c:v>
                </c:pt>
                <c:pt idx="7320">
                  <c:v>6.0739999999999998</c:v>
                </c:pt>
                <c:pt idx="7321">
                  <c:v>6.0750000000000002</c:v>
                </c:pt>
                <c:pt idx="7322">
                  <c:v>6.0759999999999996</c:v>
                </c:pt>
                <c:pt idx="7323">
                  <c:v>6.0759999999999996</c:v>
                </c:pt>
                <c:pt idx="7324">
                  <c:v>6.077</c:v>
                </c:pt>
                <c:pt idx="7325">
                  <c:v>6.0780000000000003</c:v>
                </c:pt>
                <c:pt idx="7326">
                  <c:v>6.0789999999999997</c:v>
                </c:pt>
                <c:pt idx="7327">
                  <c:v>6.08</c:v>
                </c:pt>
                <c:pt idx="7328">
                  <c:v>6.0810000000000004</c:v>
                </c:pt>
                <c:pt idx="7329">
                  <c:v>6.0810000000000004</c:v>
                </c:pt>
                <c:pt idx="7330">
                  <c:v>6.0819999999999999</c:v>
                </c:pt>
                <c:pt idx="7331">
                  <c:v>6.0830000000000002</c:v>
                </c:pt>
                <c:pt idx="7332">
                  <c:v>6.0839999999999996</c:v>
                </c:pt>
                <c:pt idx="7333">
                  <c:v>6.085</c:v>
                </c:pt>
                <c:pt idx="7334">
                  <c:v>6.0860000000000003</c:v>
                </c:pt>
                <c:pt idx="7335">
                  <c:v>6.0860000000000003</c:v>
                </c:pt>
                <c:pt idx="7336">
                  <c:v>6.0869999999999997</c:v>
                </c:pt>
                <c:pt idx="7337">
                  <c:v>6.0880000000000001</c:v>
                </c:pt>
                <c:pt idx="7338">
                  <c:v>6.0890000000000004</c:v>
                </c:pt>
                <c:pt idx="7339">
                  <c:v>6.09</c:v>
                </c:pt>
                <c:pt idx="7340">
                  <c:v>6.0910000000000002</c:v>
                </c:pt>
                <c:pt idx="7341">
                  <c:v>6.0910000000000002</c:v>
                </c:pt>
                <c:pt idx="7342">
                  <c:v>6.0919999999999996</c:v>
                </c:pt>
                <c:pt idx="7343">
                  <c:v>6.093</c:v>
                </c:pt>
                <c:pt idx="7344">
                  <c:v>6.0940000000000003</c:v>
                </c:pt>
                <c:pt idx="7345">
                  <c:v>6.0949999999999998</c:v>
                </c:pt>
                <c:pt idx="7346">
                  <c:v>6.0960000000000001</c:v>
                </c:pt>
                <c:pt idx="7347">
                  <c:v>6.0960000000000001</c:v>
                </c:pt>
                <c:pt idx="7348">
                  <c:v>6.0970000000000004</c:v>
                </c:pt>
                <c:pt idx="7349">
                  <c:v>6.0979999999999999</c:v>
                </c:pt>
                <c:pt idx="7350">
                  <c:v>6.0990000000000002</c:v>
                </c:pt>
                <c:pt idx="7351">
                  <c:v>6.1</c:v>
                </c:pt>
                <c:pt idx="7352">
                  <c:v>6.101</c:v>
                </c:pt>
                <c:pt idx="7353">
                  <c:v>6.101</c:v>
                </c:pt>
                <c:pt idx="7354">
                  <c:v>6.1020000000000003</c:v>
                </c:pt>
                <c:pt idx="7355">
                  <c:v>6.1029999999999998</c:v>
                </c:pt>
                <c:pt idx="7356">
                  <c:v>6.1040000000000001</c:v>
                </c:pt>
                <c:pt idx="7357">
                  <c:v>6.1050000000000004</c:v>
                </c:pt>
                <c:pt idx="7358">
                  <c:v>6.1050000000000004</c:v>
                </c:pt>
                <c:pt idx="7359">
                  <c:v>6.1059999999999999</c:v>
                </c:pt>
                <c:pt idx="7360">
                  <c:v>6.1070000000000002</c:v>
                </c:pt>
                <c:pt idx="7361">
                  <c:v>6.1079999999999997</c:v>
                </c:pt>
                <c:pt idx="7362">
                  <c:v>6.109</c:v>
                </c:pt>
                <c:pt idx="7363">
                  <c:v>6.11</c:v>
                </c:pt>
                <c:pt idx="7364">
                  <c:v>6.11</c:v>
                </c:pt>
                <c:pt idx="7365">
                  <c:v>6.1109999999999998</c:v>
                </c:pt>
                <c:pt idx="7366">
                  <c:v>6.1120000000000001</c:v>
                </c:pt>
                <c:pt idx="7367">
                  <c:v>6.1130000000000004</c:v>
                </c:pt>
                <c:pt idx="7368">
                  <c:v>6.1139999999999999</c:v>
                </c:pt>
                <c:pt idx="7369">
                  <c:v>6.1150000000000002</c:v>
                </c:pt>
                <c:pt idx="7370">
                  <c:v>6.1150000000000002</c:v>
                </c:pt>
                <c:pt idx="7371">
                  <c:v>6.1159999999999997</c:v>
                </c:pt>
                <c:pt idx="7372">
                  <c:v>6.117</c:v>
                </c:pt>
                <c:pt idx="7373">
                  <c:v>6.1180000000000003</c:v>
                </c:pt>
                <c:pt idx="7374">
                  <c:v>6.1189999999999998</c:v>
                </c:pt>
                <c:pt idx="7375">
                  <c:v>6.12</c:v>
                </c:pt>
                <c:pt idx="7376">
                  <c:v>6.12</c:v>
                </c:pt>
                <c:pt idx="7377">
                  <c:v>6.1210000000000004</c:v>
                </c:pt>
                <c:pt idx="7378">
                  <c:v>6.1219999999999999</c:v>
                </c:pt>
                <c:pt idx="7379">
                  <c:v>6.1230000000000002</c:v>
                </c:pt>
                <c:pt idx="7380">
                  <c:v>6.1239999999999997</c:v>
                </c:pt>
                <c:pt idx="7381">
                  <c:v>6.125</c:v>
                </c:pt>
                <c:pt idx="7382">
                  <c:v>6.125</c:v>
                </c:pt>
                <c:pt idx="7383">
                  <c:v>6.1260000000000003</c:v>
                </c:pt>
                <c:pt idx="7384">
                  <c:v>6.1269999999999998</c:v>
                </c:pt>
                <c:pt idx="7385">
                  <c:v>6.1280000000000001</c:v>
                </c:pt>
                <c:pt idx="7386">
                  <c:v>6.1289999999999996</c:v>
                </c:pt>
                <c:pt idx="7387">
                  <c:v>6.13</c:v>
                </c:pt>
                <c:pt idx="7388">
                  <c:v>6.13</c:v>
                </c:pt>
                <c:pt idx="7389">
                  <c:v>6.1310000000000002</c:v>
                </c:pt>
                <c:pt idx="7390">
                  <c:v>6.1319999999999997</c:v>
                </c:pt>
                <c:pt idx="7391">
                  <c:v>6.133</c:v>
                </c:pt>
                <c:pt idx="7392">
                  <c:v>6.1340000000000003</c:v>
                </c:pt>
                <c:pt idx="7393">
                  <c:v>6.1349999999999998</c:v>
                </c:pt>
                <c:pt idx="7394">
                  <c:v>6.1349999999999998</c:v>
                </c:pt>
                <c:pt idx="7395">
                  <c:v>6.1360000000000001</c:v>
                </c:pt>
                <c:pt idx="7396">
                  <c:v>6.1369999999999996</c:v>
                </c:pt>
                <c:pt idx="7397">
                  <c:v>6.1379999999999999</c:v>
                </c:pt>
                <c:pt idx="7398">
                  <c:v>6.1390000000000002</c:v>
                </c:pt>
                <c:pt idx="7399">
                  <c:v>6.14</c:v>
                </c:pt>
                <c:pt idx="7400">
                  <c:v>6.14</c:v>
                </c:pt>
                <c:pt idx="7401">
                  <c:v>6.141</c:v>
                </c:pt>
                <c:pt idx="7402">
                  <c:v>6.1420000000000003</c:v>
                </c:pt>
                <c:pt idx="7403">
                  <c:v>6.1429999999999998</c:v>
                </c:pt>
                <c:pt idx="7404">
                  <c:v>6.1440000000000001</c:v>
                </c:pt>
                <c:pt idx="7405">
                  <c:v>6.1440000000000001</c:v>
                </c:pt>
                <c:pt idx="7406">
                  <c:v>6.1449999999999996</c:v>
                </c:pt>
                <c:pt idx="7407">
                  <c:v>6.1459999999999999</c:v>
                </c:pt>
                <c:pt idx="7408">
                  <c:v>6.1470000000000002</c:v>
                </c:pt>
                <c:pt idx="7409">
                  <c:v>6.1479999999999997</c:v>
                </c:pt>
                <c:pt idx="7410">
                  <c:v>6.149</c:v>
                </c:pt>
                <c:pt idx="7411">
                  <c:v>6.149</c:v>
                </c:pt>
                <c:pt idx="7412">
                  <c:v>6.15</c:v>
                </c:pt>
                <c:pt idx="7413">
                  <c:v>6.1509999999999998</c:v>
                </c:pt>
                <c:pt idx="7414">
                  <c:v>6.1520000000000001</c:v>
                </c:pt>
                <c:pt idx="7415">
                  <c:v>6.1529999999999996</c:v>
                </c:pt>
                <c:pt idx="7416">
                  <c:v>6.1539999999999999</c:v>
                </c:pt>
                <c:pt idx="7417">
                  <c:v>6.1539999999999999</c:v>
                </c:pt>
                <c:pt idx="7418">
                  <c:v>6.1550000000000002</c:v>
                </c:pt>
                <c:pt idx="7419">
                  <c:v>6.1559999999999997</c:v>
                </c:pt>
                <c:pt idx="7420">
                  <c:v>6.157</c:v>
                </c:pt>
                <c:pt idx="7421">
                  <c:v>6.1580000000000004</c:v>
                </c:pt>
                <c:pt idx="7422">
                  <c:v>6.1589999999999998</c:v>
                </c:pt>
                <c:pt idx="7423">
                  <c:v>6.1589999999999998</c:v>
                </c:pt>
                <c:pt idx="7424">
                  <c:v>6.16</c:v>
                </c:pt>
                <c:pt idx="7425">
                  <c:v>6.1609999999999996</c:v>
                </c:pt>
                <c:pt idx="7426">
                  <c:v>6.1619999999999999</c:v>
                </c:pt>
                <c:pt idx="7427">
                  <c:v>6.1630000000000003</c:v>
                </c:pt>
                <c:pt idx="7428">
                  <c:v>6.1639999999999997</c:v>
                </c:pt>
                <c:pt idx="7429">
                  <c:v>6.1639999999999997</c:v>
                </c:pt>
                <c:pt idx="7430">
                  <c:v>6.165</c:v>
                </c:pt>
                <c:pt idx="7431">
                  <c:v>6.1660000000000004</c:v>
                </c:pt>
                <c:pt idx="7432">
                  <c:v>6.1669999999999998</c:v>
                </c:pt>
                <c:pt idx="7433">
                  <c:v>6.1680000000000001</c:v>
                </c:pt>
                <c:pt idx="7434">
                  <c:v>6.1689999999999996</c:v>
                </c:pt>
                <c:pt idx="7435">
                  <c:v>6.1689999999999996</c:v>
                </c:pt>
                <c:pt idx="7436">
                  <c:v>6.17</c:v>
                </c:pt>
                <c:pt idx="7437">
                  <c:v>6.1710000000000003</c:v>
                </c:pt>
                <c:pt idx="7438">
                  <c:v>6.1719999999999997</c:v>
                </c:pt>
                <c:pt idx="7439">
                  <c:v>6.173</c:v>
                </c:pt>
                <c:pt idx="7440">
                  <c:v>6.1740000000000004</c:v>
                </c:pt>
                <c:pt idx="7441">
                  <c:v>6.1740000000000004</c:v>
                </c:pt>
                <c:pt idx="7442">
                  <c:v>6.1749999999999998</c:v>
                </c:pt>
                <c:pt idx="7443">
                  <c:v>6.1760000000000002</c:v>
                </c:pt>
                <c:pt idx="7444">
                  <c:v>6.1769999999999996</c:v>
                </c:pt>
                <c:pt idx="7445">
                  <c:v>6.1779999999999999</c:v>
                </c:pt>
                <c:pt idx="7446">
                  <c:v>6.1779999999999999</c:v>
                </c:pt>
                <c:pt idx="7447">
                  <c:v>6.1790000000000003</c:v>
                </c:pt>
                <c:pt idx="7448">
                  <c:v>6.18</c:v>
                </c:pt>
                <c:pt idx="7449">
                  <c:v>6.181</c:v>
                </c:pt>
                <c:pt idx="7450">
                  <c:v>6.1820000000000004</c:v>
                </c:pt>
                <c:pt idx="7451">
                  <c:v>6.1829999999999998</c:v>
                </c:pt>
                <c:pt idx="7452">
                  <c:v>6.1829999999999998</c:v>
                </c:pt>
                <c:pt idx="7453">
                  <c:v>6.1840000000000002</c:v>
                </c:pt>
                <c:pt idx="7454">
                  <c:v>6.1849999999999996</c:v>
                </c:pt>
                <c:pt idx="7455">
                  <c:v>6.1859999999999999</c:v>
                </c:pt>
                <c:pt idx="7456">
                  <c:v>6.1870000000000003</c:v>
                </c:pt>
                <c:pt idx="7457">
                  <c:v>6.1879999999999997</c:v>
                </c:pt>
                <c:pt idx="7458">
                  <c:v>6.1879999999999997</c:v>
                </c:pt>
                <c:pt idx="7459">
                  <c:v>6.1890000000000001</c:v>
                </c:pt>
                <c:pt idx="7460">
                  <c:v>6.19</c:v>
                </c:pt>
                <c:pt idx="7461">
                  <c:v>6.1909999999999998</c:v>
                </c:pt>
                <c:pt idx="7462">
                  <c:v>6.1920000000000002</c:v>
                </c:pt>
                <c:pt idx="7463">
                  <c:v>6.1929999999999996</c:v>
                </c:pt>
                <c:pt idx="7464">
                  <c:v>6.1929999999999996</c:v>
                </c:pt>
                <c:pt idx="7465">
                  <c:v>6.194</c:v>
                </c:pt>
                <c:pt idx="7466">
                  <c:v>6.1950000000000003</c:v>
                </c:pt>
                <c:pt idx="7467">
                  <c:v>6.1959999999999997</c:v>
                </c:pt>
                <c:pt idx="7468">
                  <c:v>6.1970000000000001</c:v>
                </c:pt>
                <c:pt idx="7469">
                  <c:v>6.1980000000000004</c:v>
                </c:pt>
                <c:pt idx="7470">
                  <c:v>6.1980000000000004</c:v>
                </c:pt>
                <c:pt idx="7471">
                  <c:v>6.1989999999999998</c:v>
                </c:pt>
                <c:pt idx="7472">
                  <c:v>6.2</c:v>
                </c:pt>
                <c:pt idx="7473">
                  <c:v>6.2009999999999996</c:v>
                </c:pt>
                <c:pt idx="7474">
                  <c:v>6.202</c:v>
                </c:pt>
                <c:pt idx="7475">
                  <c:v>6.2030000000000003</c:v>
                </c:pt>
                <c:pt idx="7476">
                  <c:v>6.2030000000000003</c:v>
                </c:pt>
                <c:pt idx="7477">
                  <c:v>6.2039999999999997</c:v>
                </c:pt>
                <c:pt idx="7478">
                  <c:v>6.2050000000000001</c:v>
                </c:pt>
                <c:pt idx="7479">
                  <c:v>6.2060000000000004</c:v>
                </c:pt>
                <c:pt idx="7480">
                  <c:v>6.2069999999999999</c:v>
                </c:pt>
                <c:pt idx="7481">
                  <c:v>6.2080000000000002</c:v>
                </c:pt>
                <c:pt idx="7482">
                  <c:v>6.2080000000000002</c:v>
                </c:pt>
                <c:pt idx="7483">
                  <c:v>6.2089999999999996</c:v>
                </c:pt>
                <c:pt idx="7484">
                  <c:v>6.21</c:v>
                </c:pt>
                <c:pt idx="7485">
                  <c:v>6.2110000000000003</c:v>
                </c:pt>
                <c:pt idx="7486">
                  <c:v>6.2119999999999997</c:v>
                </c:pt>
                <c:pt idx="7487">
                  <c:v>6.2130000000000001</c:v>
                </c:pt>
                <c:pt idx="7488">
                  <c:v>6.2130000000000001</c:v>
                </c:pt>
                <c:pt idx="7489">
                  <c:v>6.2140000000000004</c:v>
                </c:pt>
                <c:pt idx="7490">
                  <c:v>6.2149999999999999</c:v>
                </c:pt>
                <c:pt idx="7491">
                  <c:v>6.2160000000000002</c:v>
                </c:pt>
                <c:pt idx="7492">
                  <c:v>6.2169999999999996</c:v>
                </c:pt>
                <c:pt idx="7493">
                  <c:v>6.2169999999999996</c:v>
                </c:pt>
                <c:pt idx="7494">
                  <c:v>6.218</c:v>
                </c:pt>
                <c:pt idx="7495">
                  <c:v>6.2190000000000003</c:v>
                </c:pt>
                <c:pt idx="7496">
                  <c:v>6.22</c:v>
                </c:pt>
                <c:pt idx="7497">
                  <c:v>6.2210000000000001</c:v>
                </c:pt>
                <c:pt idx="7498">
                  <c:v>6.2220000000000004</c:v>
                </c:pt>
                <c:pt idx="7499">
                  <c:v>6.2220000000000004</c:v>
                </c:pt>
                <c:pt idx="7500">
                  <c:v>6.2229999999999999</c:v>
                </c:pt>
                <c:pt idx="7501">
                  <c:v>6.2240000000000002</c:v>
                </c:pt>
                <c:pt idx="7502">
                  <c:v>6.2249999999999996</c:v>
                </c:pt>
                <c:pt idx="7503">
                  <c:v>6.226</c:v>
                </c:pt>
                <c:pt idx="7504">
                  <c:v>6.2270000000000003</c:v>
                </c:pt>
                <c:pt idx="7505">
                  <c:v>6.2270000000000003</c:v>
                </c:pt>
                <c:pt idx="7506">
                  <c:v>6.2279999999999998</c:v>
                </c:pt>
                <c:pt idx="7507">
                  <c:v>6.2290000000000001</c:v>
                </c:pt>
                <c:pt idx="7508">
                  <c:v>6.23</c:v>
                </c:pt>
                <c:pt idx="7509">
                  <c:v>6.2309999999999999</c:v>
                </c:pt>
                <c:pt idx="7510">
                  <c:v>6.2320000000000002</c:v>
                </c:pt>
                <c:pt idx="7511">
                  <c:v>6.2320000000000002</c:v>
                </c:pt>
                <c:pt idx="7512">
                  <c:v>6.2329999999999997</c:v>
                </c:pt>
                <c:pt idx="7513">
                  <c:v>6.234</c:v>
                </c:pt>
                <c:pt idx="7514">
                  <c:v>6.2350000000000003</c:v>
                </c:pt>
                <c:pt idx="7515">
                  <c:v>6.2359999999999998</c:v>
                </c:pt>
                <c:pt idx="7516">
                  <c:v>6.2370000000000001</c:v>
                </c:pt>
                <c:pt idx="7517">
                  <c:v>6.2370000000000001</c:v>
                </c:pt>
                <c:pt idx="7518">
                  <c:v>6.2380000000000004</c:v>
                </c:pt>
                <c:pt idx="7519">
                  <c:v>6.2389999999999999</c:v>
                </c:pt>
                <c:pt idx="7520">
                  <c:v>6.24</c:v>
                </c:pt>
                <c:pt idx="7521">
                  <c:v>6.2409999999999997</c:v>
                </c:pt>
                <c:pt idx="7522">
                  <c:v>6.242</c:v>
                </c:pt>
                <c:pt idx="7523">
                  <c:v>6.242</c:v>
                </c:pt>
                <c:pt idx="7524">
                  <c:v>6.2430000000000003</c:v>
                </c:pt>
                <c:pt idx="7525">
                  <c:v>6.2439999999999998</c:v>
                </c:pt>
                <c:pt idx="7526">
                  <c:v>6.2450000000000001</c:v>
                </c:pt>
                <c:pt idx="7527">
                  <c:v>6.2460000000000004</c:v>
                </c:pt>
                <c:pt idx="7528">
                  <c:v>6.2469999999999999</c:v>
                </c:pt>
                <c:pt idx="7529">
                  <c:v>6.2469999999999999</c:v>
                </c:pt>
                <c:pt idx="7530">
                  <c:v>6.2480000000000002</c:v>
                </c:pt>
                <c:pt idx="7531">
                  <c:v>6.2489999999999997</c:v>
                </c:pt>
                <c:pt idx="7532">
                  <c:v>6.25</c:v>
                </c:pt>
                <c:pt idx="7533">
                  <c:v>6.2510000000000003</c:v>
                </c:pt>
                <c:pt idx="7534">
                  <c:v>6.2519999999999998</c:v>
                </c:pt>
                <c:pt idx="7535">
                  <c:v>6.2519999999999998</c:v>
                </c:pt>
                <c:pt idx="7536">
                  <c:v>6.2530000000000001</c:v>
                </c:pt>
                <c:pt idx="7537">
                  <c:v>6.2539999999999996</c:v>
                </c:pt>
                <c:pt idx="7538">
                  <c:v>6.2549999999999999</c:v>
                </c:pt>
                <c:pt idx="7539">
                  <c:v>6.2560000000000002</c:v>
                </c:pt>
                <c:pt idx="7540">
                  <c:v>6.2560000000000002</c:v>
                </c:pt>
                <c:pt idx="7541">
                  <c:v>6.2569999999999997</c:v>
                </c:pt>
                <c:pt idx="7542">
                  <c:v>6.258</c:v>
                </c:pt>
                <c:pt idx="7543">
                  <c:v>6.2590000000000003</c:v>
                </c:pt>
                <c:pt idx="7544">
                  <c:v>6.26</c:v>
                </c:pt>
                <c:pt idx="7545">
                  <c:v>6.2610000000000001</c:v>
                </c:pt>
                <c:pt idx="7546">
                  <c:v>6.2610000000000001</c:v>
                </c:pt>
                <c:pt idx="7547">
                  <c:v>6.2619999999999996</c:v>
                </c:pt>
                <c:pt idx="7548">
                  <c:v>6.2629999999999999</c:v>
                </c:pt>
                <c:pt idx="7549">
                  <c:v>6.2640000000000002</c:v>
                </c:pt>
                <c:pt idx="7550">
                  <c:v>6.2649999999999997</c:v>
                </c:pt>
                <c:pt idx="7551">
                  <c:v>6.266</c:v>
                </c:pt>
                <c:pt idx="7552">
                  <c:v>6.266</c:v>
                </c:pt>
                <c:pt idx="7553">
                  <c:v>6.2670000000000003</c:v>
                </c:pt>
                <c:pt idx="7554">
                  <c:v>6.2679999999999998</c:v>
                </c:pt>
                <c:pt idx="7555">
                  <c:v>6.2690000000000001</c:v>
                </c:pt>
                <c:pt idx="7556">
                  <c:v>6.27</c:v>
                </c:pt>
                <c:pt idx="7557">
                  <c:v>6.2709999999999999</c:v>
                </c:pt>
                <c:pt idx="7558">
                  <c:v>6.2709999999999999</c:v>
                </c:pt>
                <c:pt idx="7559">
                  <c:v>6.2720000000000002</c:v>
                </c:pt>
                <c:pt idx="7560">
                  <c:v>6.2729999999999997</c:v>
                </c:pt>
                <c:pt idx="7561">
                  <c:v>6.274</c:v>
                </c:pt>
                <c:pt idx="7562">
                  <c:v>6.2750000000000004</c:v>
                </c:pt>
                <c:pt idx="7563">
                  <c:v>6.2759999999999998</c:v>
                </c:pt>
                <c:pt idx="7564">
                  <c:v>6.2759999999999998</c:v>
                </c:pt>
                <c:pt idx="7565">
                  <c:v>6.2770000000000001</c:v>
                </c:pt>
                <c:pt idx="7566">
                  <c:v>6.2779999999999996</c:v>
                </c:pt>
                <c:pt idx="7567">
                  <c:v>6.2789999999999999</c:v>
                </c:pt>
                <c:pt idx="7568">
                  <c:v>6.28</c:v>
                </c:pt>
                <c:pt idx="7569">
                  <c:v>6.2809999999999997</c:v>
                </c:pt>
                <c:pt idx="7570">
                  <c:v>6.2809999999999997</c:v>
                </c:pt>
                <c:pt idx="7571">
                  <c:v>6.282</c:v>
                </c:pt>
                <c:pt idx="7572">
                  <c:v>6.2830000000000004</c:v>
                </c:pt>
                <c:pt idx="7573">
                  <c:v>6.2839999999999998</c:v>
                </c:pt>
                <c:pt idx="7574">
                  <c:v>6.2850000000000001</c:v>
                </c:pt>
                <c:pt idx="7575">
                  <c:v>6.2859999999999996</c:v>
                </c:pt>
                <c:pt idx="7576">
                  <c:v>6.2859999999999996</c:v>
                </c:pt>
                <c:pt idx="7577">
                  <c:v>6.2869999999999999</c:v>
                </c:pt>
                <c:pt idx="7578">
                  <c:v>6.2880000000000003</c:v>
                </c:pt>
                <c:pt idx="7579">
                  <c:v>6.2889999999999997</c:v>
                </c:pt>
                <c:pt idx="7580">
                  <c:v>6.29</c:v>
                </c:pt>
                <c:pt idx="7581">
                  <c:v>6.2910000000000004</c:v>
                </c:pt>
                <c:pt idx="7582">
                  <c:v>6.2910000000000004</c:v>
                </c:pt>
                <c:pt idx="7583">
                  <c:v>6.2919999999999998</c:v>
                </c:pt>
                <c:pt idx="7584">
                  <c:v>6.2930000000000001</c:v>
                </c:pt>
                <c:pt idx="7585">
                  <c:v>6.2939999999999996</c:v>
                </c:pt>
                <c:pt idx="7586">
                  <c:v>6.2949999999999999</c:v>
                </c:pt>
                <c:pt idx="7587">
                  <c:v>6.2949999999999999</c:v>
                </c:pt>
                <c:pt idx="7588">
                  <c:v>6.2960000000000003</c:v>
                </c:pt>
                <c:pt idx="7589">
                  <c:v>6.2969999999999997</c:v>
                </c:pt>
                <c:pt idx="7590">
                  <c:v>6.298</c:v>
                </c:pt>
                <c:pt idx="7591">
                  <c:v>6.2990000000000004</c:v>
                </c:pt>
                <c:pt idx="7592">
                  <c:v>6.3</c:v>
                </c:pt>
                <c:pt idx="7593">
                  <c:v>6.3</c:v>
                </c:pt>
                <c:pt idx="7594">
                  <c:v>6.3010000000000002</c:v>
                </c:pt>
                <c:pt idx="7595">
                  <c:v>6.3019999999999996</c:v>
                </c:pt>
                <c:pt idx="7596">
                  <c:v>6.3029999999999999</c:v>
                </c:pt>
                <c:pt idx="7597">
                  <c:v>6.3040000000000003</c:v>
                </c:pt>
                <c:pt idx="7598">
                  <c:v>6.3049999999999997</c:v>
                </c:pt>
                <c:pt idx="7599">
                  <c:v>6.3049999999999997</c:v>
                </c:pt>
                <c:pt idx="7600">
                  <c:v>6.306</c:v>
                </c:pt>
                <c:pt idx="7601">
                  <c:v>6.3070000000000004</c:v>
                </c:pt>
                <c:pt idx="7602">
                  <c:v>6.3079999999999998</c:v>
                </c:pt>
                <c:pt idx="7603">
                  <c:v>6.3090000000000002</c:v>
                </c:pt>
                <c:pt idx="7604">
                  <c:v>6.31</c:v>
                </c:pt>
                <c:pt idx="7605">
                  <c:v>6.31</c:v>
                </c:pt>
                <c:pt idx="7606">
                  <c:v>6.3109999999999999</c:v>
                </c:pt>
                <c:pt idx="7607">
                  <c:v>6.3120000000000003</c:v>
                </c:pt>
                <c:pt idx="7608">
                  <c:v>6.3129999999999997</c:v>
                </c:pt>
                <c:pt idx="7609">
                  <c:v>6.3140000000000001</c:v>
                </c:pt>
                <c:pt idx="7610">
                  <c:v>6.3150000000000004</c:v>
                </c:pt>
                <c:pt idx="7611">
                  <c:v>6.3150000000000004</c:v>
                </c:pt>
                <c:pt idx="7612">
                  <c:v>6.3159999999999998</c:v>
                </c:pt>
                <c:pt idx="7613">
                  <c:v>6.3170000000000002</c:v>
                </c:pt>
                <c:pt idx="7614">
                  <c:v>6.3179999999999996</c:v>
                </c:pt>
                <c:pt idx="7615">
                  <c:v>6.319</c:v>
                </c:pt>
                <c:pt idx="7616">
                  <c:v>6.32</c:v>
                </c:pt>
                <c:pt idx="7617">
                  <c:v>6.32</c:v>
                </c:pt>
                <c:pt idx="7618">
                  <c:v>6.3209999999999997</c:v>
                </c:pt>
                <c:pt idx="7619">
                  <c:v>6.3220000000000001</c:v>
                </c:pt>
                <c:pt idx="7620">
                  <c:v>6.3230000000000004</c:v>
                </c:pt>
                <c:pt idx="7621">
                  <c:v>6.3239999999999998</c:v>
                </c:pt>
                <c:pt idx="7622">
                  <c:v>6.3250000000000002</c:v>
                </c:pt>
                <c:pt idx="7623">
                  <c:v>6.3250000000000002</c:v>
                </c:pt>
                <c:pt idx="7624">
                  <c:v>6.3259999999999996</c:v>
                </c:pt>
                <c:pt idx="7625">
                  <c:v>6.327</c:v>
                </c:pt>
                <c:pt idx="7626">
                  <c:v>6.3280000000000003</c:v>
                </c:pt>
                <c:pt idx="7627">
                  <c:v>6.3289999999999997</c:v>
                </c:pt>
                <c:pt idx="7628">
                  <c:v>6.33</c:v>
                </c:pt>
                <c:pt idx="7629">
                  <c:v>6.33</c:v>
                </c:pt>
                <c:pt idx="7630">
                  <c:v>6.3310000000000004</c:v>
                </c:pt>
                <c:pt idx="7631">
                  <c:v>6.3319999999999999</c:v>
                </c:pt>
                <c:pt idx="7632">
                  <c:v>6.3330000000000002</c:v>
                </c:pt>
                <c:pt idx="7633">
                  <c:v>6.3339999999999996</c:v>
                </c:pt>
                <c:pt idx="7634">
                  <c:v>6.3339999999999996</c:v>
                </c:pt>
                <c:pt idx="7635">
                  <c:v>6.335</c:v>
                </c:pt>
                <c:pt idx="7636">
                  <c:v>6.3360000000000003</c:v>
                </c:pt>
                <c:pt idx="7637">
                  <c:v>6.3369999999999997</c:v>
                </c:pt>
                <c:pt idx="7638">
                  <c:v>6.3380000000000001</c:v>
                </c:pt>
                <c:pt idx="7639">
                  <c:v>6.3390000000000004</c:v>
                </c:pt>
                <c:pt idx="7640">
                  <c:v>6.3390000000000004</c:v>
                </c:pt>
                <c:pt idx="7641">
                  <c:v>6.34</c:v>
                </c:pt>
                <c:pt idx="7642">
                  <c:v>6.3410000000000002</c:v>
                </c:pt>
                <c:pt idx="7643">
                  <c:v>6.3419999999999996</c:v>
                </c:pt>
                <c:pt idx="7644">
                  <c:v>6.343</c:v>
                </c:pt>
                <c:pt idx="7645">
                  <c:v>6.3440000000000003</c:v>
                </c:pt>
                <c:pt idx="7646">
                  <c:v>6.3440000000000003</c:v>
                </c:pt>
                <c:pt idx="7647">
                  <c:v>6.3449999999999998</c:v>
                </c:pt>
                <c:pt idx="7648">
                  <c:v>6.3460000000000001</c:v>
                </c:pt>
                <c:pt idx="7649">
                  <c:v>6.3470000000000004</c:v>
                </c:pt>
                <c:pt idx="7650">
                  <c:v>6.3479999999999999</c:v>
                </c:pt>
                <c:pt idx="7651">
                  <c:v>6.3490000000000002</c:v>
                </c:pt>
                <c:pt idx="7652">
                  <c:v>6.3490000000000002</c:v>
                </c:pt>
                <c:pt idx="7653">
                  <c:v>6.35</c:v>
                </c:pt>
                <c:pt idx="7654">
                  <c:v>6.351</c:v>
                </c:pt>
                <c:pt idx="7655">
                  <c:v>6.3520000000000003</c:v>
                </c:pt>
                <c:pt idx="7656">
                  <c:v>6.3529999999999998</c:v>
                </c:pt>
                <c:pt idx="7657">
                  <c:v>6.3540000000000001</c:v>
                </c:pt>
                <c:pt idx="7658">
                  <c:v>6.3540000000000001</c:v>
                </c:pt>
                <c:pt idx="7659">
                  <c:v>6.3550000000000004</c:v>
                </c:pt>
                <c:pt idx="7660">
                  <c:v>6.3559999999999999</c:v>
                </c:pt>
                <c:pt idx="7661">
                  <c:v>6.3570000000000002</c:v>
                </c:pt>
                <c:pt idx="7662">
                  <c:v>6.3579999999999997</c:v>
                </c:pt>
                <c:pt idx="7663">
                  <c:v>6.359</c:v>
                </c:pt>
                <c:pt idx="7664">
                  <c:v>6.359</c:v>
                </c:pt>
                <c:pt idx="7665">
                  <c:v>6.36</c:v>
                </c:pt>
                <c:pt idx="7666">
                  <c:v>6.3609999999999998</c:v>
                </c:pt>
                <c:pt idx="7667">
                  <c:v>6.3620000000000001</c:v>
                </c:pt>
                <c:pt idx="7668">
                  <c:v>6.3630000000000004</c:v>
                </c:pt>
                <c:pt idx="7669">
                  <c:v>6.3639999999999999</c:v>
                </c:pt>
                <c:pt idx="7670">
                  <c:v>6.3639999999999999</c:v>
                </c:pt>
                <c:pt idx="7671">
                  <c:v>6.3650000000000002</c:v>
                </c:pt>
                <c:pt idx="7672">
                  <c:v>6.3659999999999997</c:v>
                </c:pt>
                <c:pt idx="7673">
                  <c:v>6.367</c:v>
                </c:pt>
                <c:pt idx="7674">
                  <c:v>6.3680000000000003</c:v>
                </c:pt>
                <c:pt idx="7675">
                  <c:v>6.3680000000000003</c:v>
                </c:pt>
                <c:pt idx="7676">
                  <c:v>6.3689999999999998</c:v>
                </c:pt>
                <c:pt idx="7677">
                  <c:v>6.37</c:v>
                </c:pt>
                <c:pt idx="7678">
                  <c:v>6.3710000000000004</c:v>
                </c:pt>
                <c:pt idx="7679">
                  <c:v>6.3719999999999999</c:v>
                </c:pt>
                <c:pt idx="7680">
                  <c:v>6.3730000000000002</c:v>
                </c:pt>
                <c:pt idx="7681">
                  <c:v>6.3730000000000002</c:v>
                </c:pt>
                <c:pt idx="7682">
                  <c:v>6.3739999999999997</c:v>
                </c:pt>
                <c:pt idx="7683">
                  <c:v>6.375</c:v>
                </c:pt>
                <c:pt idx="7684">
                  <c:v>6.3760000000000003</c:v>
                </c:pt>
                <c:pt idx="7685">
                  <c:v>6.3769999999999998</c:v>
                </c:pt>
                <c:pt idx="7686">
                  <c:v>6.3780000000000001</c:v>
                </c:pt>
                <c:pt idx="7687">
                  <c:v>6.3780000000000001</c:v>
                </c:pt>
                <c:pt idx="7688">
                  <c:v>6.3789999999999996</c:v>
                </c:pt>
                <c:pt idx="7689">
                  <c:v>6.38</c:v>
                </c:pt>
                <c:pt idx="7690">
                  <c:v>6.3810000000000002</c:v>
                </c:pt>
                <c:pt idx="7691">
                  <c:v>6.3819999999999997</c:v>
                </c:pt>
                <c:pt idx="7692">
                  <c:v>6.383</c:v>
                </c:pt>
                <c:pt idx="7693">
                  <c:v>6.383</c:v>
                </c:pt>
                <c:pt idx="7694">
                  <c:v>6.3840000000000003</c:v>
                </c:pt>
                <c:pt idx="7695">
                  <c:v>6.3849999999999998</c:v>
                </c:pt>
                <c:pt idx="7696">
                  <c:v>6.3860000000000001</c:v>
                </c:pt>
                <c:pt idx="7697">
                  <c:v>6.3869999999999996</c:v>
                </c:pt>
                <c:pt idx="7698">
                  <c:v>6.3879999999999999</c:v>
                </c:pt>
                <c:pt idx="7699">
                  <c:v>6.3879999999999999</c:v>
                </c:pt>
                <c:pt idx="7700">
                  <c:v>6.3890000000000002</c:v>
                </c:pt>
                <c:pt idx="7701">
                  <c:v>6.39</c:v>
                </c:pt>
                <c:pt idx="7702">
                  <c:v>6.391</c:v>
                </c:pt>
                <c:pt idx="7703">
                  <c:v>6.3920000000000003</c:v>
                </c:pt>
                <c:pt idx="7704">
                  <c:v>6.3929999999999998</c:v>
                </c:pt>
                <c:pt idx="7705">
                  <c:v>6.3929999999999998</c:v>
                </c:pt>
                <c:pt idx="7706">
                  <c:v>6.3940000000000001</c:v>
                </c:pt>
                <c:pt idx="7707">
                  <c:v>6.3949999999999996</c:v>
                </c:pt>
                <c:pt idx="7708">
                  <c:v>6.3959999999999999</c:v>
                </c:pt>
                <c:pt idx="7709">
                  <c:v>6.3970000000000002</c:v>
                </c:pt>
                <c:pt idx="7710">
                  <c:v>6.3979999999999997</c:v>
                </c:pt>
                <c:pt idx="7711">
                  <c:v>6.3979999999999997</c:v>
                </c:pt>
                <c:pt idx="7712">
                  <c:v>6.399</c:v>
                </c:pt>
                <c:pt idx="7713">
                  <c:v>6.4</c:v>
                </c:pt>
                <c:pt idx="7714">
                  <c:v>6.4009999999999998</c:v>
                </c:pt>
                <c:pt idx="7715">
                  <c:v>6.4020000000000001</c:v>
                </c:pt>
                <c:pt idx="7716">
                  <c:v>6.4029999999999996</c:v>
                </c:pt>
                <c:pt idx="7717">
                  <c:v>6.4029999999999996</c:v>
                </c:pt>
                <c:pt idx="7718">
                  <c:v>6.4039999999999999</c:v>
                </c:pt>
                <c:pt idx="7719">
                  <c:v>6.4050000000000002</c:v>
                </c:pt>
                <c:pt idx="7720">
                  <c:v>6.4059999999999997</c:v>
                </c:pt>
                <c:pt idx="7721">
                  <c:v>6.407</c:v>
                </c:pt>
                <c:pt idx="7722">
                  <c:v>6.407</c:v>
                </c:pt>
                <c:pt idx="7723">
                  <c:v>6.4080000000000004</c:v>
                </c:pt>
                <c:pt idx="7724">
                  <c:v>6.4089999999999998</c:v>
                </c:pt>
                <c:pt idx="7725">
                  <c:v>6.41</c:v>
                </c:pt>
                <c:pt idx="7726">
                  <c:v>6.4109999999999996</c:v>
                </c:pt>
                <c:pt idx="7727">
                  <c:v>6.4119999999999999</c:v>
                </c:pt>
                <c:pt idx="7728">
                  <c:v>6.4119999999999999</c:v>
                </c:pt>
                <c:pt idx="7729">
                  <c:v>6.4130000000000003</c:v>
                </c:pt>
                <c:pt idx="7730">
                  <c:v>6.4139999999999997</c:v>
                </c:pt>
                <c:pt idx="7731">
                  <c:v>6.415</c:v>
                </c:pt>
                <c:pt idx="7732">
                  <c:v>6.4160000000000004</c:v>
                </c:pt>
                <c:pt idx="7733">
                  <c:v>6.4169999999999998</c:v>
                </c:pt>
                <c:pt idx="7734">
                  <c:v>6.4169999999999998</c:v>
                </c:pt>
                <c:pt idx="7735">
                  <c:v>6.4180000000000001</c:v>
                </c:pt>
                <c:pt idx="7736">
                  <c:v>6.4189999999999996</c:v>
                </c:pt>
                <c:pt idx="7737">
                  <c:v>6.42</c:v>
                </c:pt>
                <c:pt idx="7738">
                  <c:v>6.4210000000000003</c:v>
                </c:pt>
                <c:pt idx="7739">
                  <c:v>6.4219999999999997</c:v>
                </c:pt>
                <c:pt idx="7740">
                  <c:v>6.4219999999999997</c:v>
                </c:pt>
                <c:pt idx="7741">
                  <c:v>6.423</c:v>
                </c:pt>
                <c:pt idx="7742">
                  <c:v>6.4240000000000004</c:v>
                </c:pt>
                <c:pt idx="7743">
                  <c:v>6.4249999999999998</c:v>
                </c:pt>
                <c:pt idx="7744">
                  <c:v>6.4260000000000002</c:v>
                </c:pt>
                <c:pt idx="7745">
                  <c:v>6.4269999999999996</c:v>
                </c:pt>
                <c:pt idx="7746">
                  <c:v>6.4269999999999996</c:v>
                </c:pt>
                <c:pt idx="7747">
                  <c:v>6.4279999999999999</c:v>
                </c:pt>
                <c:pt idx="7748">
                  <c:v>6.4290000000000003</c:v>
                </c:pt>
                <c:pt idx="7749">
                  <c:v>6.43</c:v>
                </c:pt>
                <c:pt idx="7750">
                  <c:v>6.431</c:v>
                </c:pt>
                <c:pt idx="7751">
                  <c:v>6.4320000000000004</c:v>
                </c:pt>
                <c:pt idx="7752">
                  <c:v>6.4320000000000004</c:v>
                </c:pt>
                <c:pt idx="7753">
                  <c:v>6.4329999999999998</c:v>
                </c:pt>
                <c:pt idx="7754">
                  <c:v>6.4340000000000002</c:v>
                </c:pt>
                <c:pt idx="7755">
                  <c:v>6.4349999999999996</c:v>
                </c:pt>
                <c:pt idx="7756">
                  <c:v>6.4359999999999999</c:v>
                </c:pt>
                <c:pt idx="7757">
                  <c:v>6.4370000000000003</c:v>
                </c:pt>
                <c:pt idx="7758">
                  <c:v>6.4370000000000003</c:v>
                </c:pt>
                <c:pt idx="7759">
                  <c:v>6.4379999999999997</c:v>
                </c:pt>
                <c:pt idx="7760">
                  <c:v>6.4390000000000001</c:v>
                </c:pt>
                <c:pt idx="7761">
                  <c:v>6.44</c:v>
                </c:pt>
                <c:pt idx="7762">
                  <c:v>6.4409999999999998</c:v>
                </c:pt>
                <c:pt idx="7763">
                  <c:v>6.4420000000000002</c:v>
                </c:pt>
                <c:pt idx="7764">
                  <c:v>6.4420000000000002</c:v>
                </c:pt>
                <c:pt idx="7765">
                  <c:v>6.4429999999999996</c:v>
                </c:pt>
                <c:pt idx="7766">
                  <c:v>6.444</c:v>
                </c:pt>
                <c:pt idx="7767">
                  <c:v>6.4450000000000003</c:v>
                </c:pt>
                <c:pt idx="7768">
                  <c:v>6.4459999999999997</c:v>
                </c:pt>
                <c:pt idx="7769">
                  <c:v>6.4459999999999997</c:v>
                </c:pt>
                <c:pt idx="7770">
                  <c:v>6.4470000000000001</c:v>
                </c:pt>
                <c:pt idx="7771">
                  <c:v>6.4480000000000004</c:v>
                </c:pt>
                <c:pt idx="7772">
                  <c:v>6.4489999999999998</c:v>
                </c:pt>
                <c:pt idx="7773">
                  <c:v>6.45</c:v>
                </c:pt>
                <c:pt idx="7774">
                  <c:v>6.4509999999999996</c:v>
                </c:pt>
                <c:pt idx="7775">
                  <c:v>6.4509999999999996</c:v>
                </c:pt>
                <c:pt idx="7776">
                  <c:v>6.452</c:v>
                </c:pt>
                <c:pt idx="7777">
                  <c:v>6.4530000000000003</c:v>
                </c:pt>
                <c:pt idx="7778">
                  <c:v>6.4539999999999997</c:v>
                </c:pt>
                <c:pt idx="7779">
                  <c:v>6.4550000000000001</c:v>
                </c:pt>
                <c:pt idx="7780">
                  <c:v>6.4560000000000004</c:v>
                </c:pt>
                <c:pt idx="7781">
                  <c:v>6.4560000000000004</c:v>
                </c:pt>
                <c:pt idx="7782">
                  <c:v>6.4569999999999999</c:v>
                </c:pt>
                <c:pt idx="7783">
                  <c:v>6.4580000000000002</c:v>
                </c:pt>
                <c:pt idx="7784">
                  <c:v>6.4589999999999996</c:v>
                </c:pt>
                <c:pt idx="7785">
                  <c:v>6.46</c:v>
                </c:pt>
                <c:pt idx="7786">
                  <c:v>6.4610000000000003</c:v>
                </c:pt>
                <c:pt idx="7787">
                  <c:v>6.4610000000000003</c:v>
                </c:pt>
                <c:pt idx="7788">
                  <c:v>6.4619999999999997</c:v>
                </c:pt>
                <c:pt idx="7789">
                  <c:v>6.4630000000000001</c:v>
                </c:pt>
                <c:pt idx="7790">
                  <c:v>6.4640000000000004</c:v>
                </c:pt>
                <c:pt idx="7791">
                  <c:v>6.4649999999999999</c:v>
                </c:pt>
                <c:pt idx="7792">
                  <c:v>6.4660000000000002</c:v>
                </c:pt>
                <c:pt idx="7793">
                  <c:v>6.4660000000000002</c:v>
                </c:pt>
                <c:pt idx="7794">
                  <c:v>6.4669999999999996</c:v>
                </c:pt>
                <c:pt idx="7795">
                  <c:v>6.468</c:v>
                </c:pt>
                <c:pt idx="7796">
                  <c:v>6.4690000000000003</c:v>
                </c:pt>
                <c:pt idx="7797">
                  <c:v>6.47</c:v>
                </c:pt>
                <c:pt idx="7798">
                  <c:v>6.4710000000000001</c:v>
                </c:pt>
                <c:pt idx="7799">
                  <c:v>6.4710000000000001</c:v>
                </c:pt>
                <c:pt idx="7800">
                  <c:v>6.4720000000000004</c:v>
                </c:pt>
                <c:pt idx="7801">
                  <c:v>6.4729999999999999</c:v>
                </c:pt>
                <c:pt idx="7802">
                  <c:v>6.4740000000000002</c:v>
                </c:pt>
                <c:pt idx="7803">
                  <c:v>6.4749999999999996</c:v>
                </c:pt>
                <c:pt idx="7804">
                  <c:v>6.476</c:v>
                </c:pt>
                <c:pt idx="7805">
                  <c:v>6.476</c:v>
                </c:pt>
                <c:pt idx="7806">
                  <c:v>6.4770000000000003</c:v>
                </c:pt>
                <c:pt idx="7807">
                  <c:v>6.4779999999999998</c:v>
                </c:pt>
                <c:pt idx="7808">
                  <c:v>6.4790000000000001</c:v>
                </c:pt>
                <c:pt idx="7809">
                  <c:v>6.48</c:v>
                </c:pt>
                <c:pt idx="7810">
                  <c:v>6.4809999999999999</c:v>
                </c:pt>
                <c:pt idx="7811">
                  <c:v>6.4809999999999999</c:v>
                </c:pt>
                <c:pt idx="7812">
                  <c:v>6.4820000000000002</c:v>
                </c:pt>
                <c:pt idx="7813">
                  <c:v>6.4829999999999997</c:v>
                </c:pt>
                <c:pt idx="7814">
                  <c:v>6.484</c:v>
                </c:pt>
                <c:pt idx="7815">
                  <c:v>6.4850000000000003</c:v>
                </c:pt>
                <c:pt idx="7816">
                  <c:v>6.4850000000000003</c:v>
                </c:pt>
                <c:pt idx="7817">
                  <c:v>6.4859999999999998</c:v>
                </c:pt>
                <c:pt idx="7818">
                  <c:v>6.4870000000000001</c:v>
                </c:pt>
                <c:pt idx="7819">
                  <c:v>6.4880000000000004</c:v>
                </c:pt>
                <c:pt idx="7820">
                  <c:v>6.4889999999999999</c:v>
                </c:pt>
                <c:pt idx="7821">
                  <c:v>6.49</c:v>
                </c:pt>
                <c:pt idx="7822">
                  <c:v>6.49</c:v>
                </c:pt>
                <c:pt idx="7823">
                  <c:v>6.4909999999999997</c:v>
                </c:pt>
                <c:pt idx="7824">
                  <c:v>6.492</c:v>
                </c:pt>
                <c:pt idx="7825">
                  <c:v>6.4930000000000003</c:v>
                </c:pt>
                <c:pt idx="7826">
                  <c:v>6.4939999999999998</c:v>
                </c:pt>
                <c:pt idx="7827">
                  <c:v>6.4950000000000001</c:v>
                </c:pt>
                <c:pt idx="7828">
                  <c:v>6.4950000000000001</c:v>
                </c:pt>
                <c:pt idx="7829">
                  <c:v>6.4960000000000004</c:v>
                </c:pt>
                <c:pt idx="7830">
                  <c:v>6.4969999999999999</c:v>
                </c:pt>
                <c:pt idx="7831">
                  <c:v>6.4980000000000002</c:v>
                </c:pt>
                <c:pt idx="7832">
                  <c:v>6.4989999999999997</c:v>
                </c:pt>
                <c:pt idx="7833">
                  <c:v>6.5</c:v>
                </c:pt>
                <c:pt idx="7834">
                  <c:v>6.5</c:v>
                </c:pt>
                <c:pt idx="7835">
                  <c:v>6.5010000000000003</c:v>
                </c:pt>
                <c:pt idx="7836">
                  <c:v>6.5019999999999998</c:v>
                </c:pt>
                <c:pt idx="7837">
                  <c:v>6.5030000000000001</c:v>
                </c:pt>
                <c:pt idx="7838">
                  <c:v>6.5039999999999996</c:v>
                </c:pt>
                <c:pt idx="7839">
                  <c:v>6.5049999999999999</c:v>
                </c:pt>
                <c:pt idx="7840">
                  <c:v>6.5049999999999999</c:v>
                </c:pt>
                <c:pt idx="7841">
                  <c:v>6.5060000000000002</c:v>
                </c:pt>
                <c:pt idx="7842">
                  <c:v>6.5069999999999997</c:v>
                </c:pt>
                <c:pt idx="7843">
                  <c:v>6.508</c:v>
                </c:pt>
                <c:pt idx="7844">
                  <c:v>6.5090000000000003</c:v>
                </c:pt>
                <c:pt idx="7845">
                  <c:v>6.51</c:v>
                </c:pt>
                <c:pt idx="7846">
                  <c:v>6.51</c:v>
                </c:pt>
                <c:pt idx="7847">
                  <c:v>6.5110000000000001</c:v>
                </c:pt>
                <c:pt idx="7848">
                  <c:v>6.5119999999999996</c:v>
                </c:pt>
                <c:pt idx="7849">
                  <c:v>6.5129999999999999</c:v>
                </c:pt>
                <c:pt idx="7850">
                  <c:v>6.5140000000000002</c:v>
                </c:pt>
                <c:pt idx="7851">
                  <c:v>6.5149999999999997</c:v>
                </c:pt>
                <c:pt idx="7852">
                  <c:v>6.5149999999999997</c:v>
                </c:pt>
                <c:pt idx="7853">
                  <c:v>6.516</c:v>
                </c:pt>
                <c:pt idx="7854">
                  <c:v>6.5170000000000003</c:v>
                </c:pt>
                <c:pt idx="7855">
                  <c:v>6.5179999999999998</c:v>
                </c:pt>
                <c:pt idx="7856">
                  <c:v>6.5190000000000001</c:v>
                </c:pt>
                <c:pt idx="7857">
                  <c:v>6.52</c:v>
                </c:pt>
                <c:pt idx="7858">
                  <c:v>6.52</c:v>
                </c:pt>
                <c:pt idx="7859">
                  <c:v>6.5209999999999999</c:v>
                </c:pt>
                <c:pt idx="7860">
                  <c:v>6.5220000000000002</c:v>
                </c:pt>
                <c:pt idx="7861">
                  <c:v>6.5229999999999997</c:v>
                </c:pt>
                <c:pt idx="7862">
                  <c:v>6.524</c:v>
                </c:pt>
                <c:pt idx="7863">
                  <c:v>6.524</c:v>
                </c:pt>
                <c:pt idx="7864">
                  <c:v>6.5250000000000004</c:v>
                </c:pt>
                <c:pt idx="7865">
                  <c:v>6.5259999999999998</c:v>
                </c:pt>
                <c:pt idx="7866">
                  <c:v>6.5270000000000001</c:v>
                </c:pt>
                <c:pt idx="7867">
                  <c:v>6.5279999999999996</c:v>
                </c:pt>
                <c:pt idx="7868">
                  <c:v>6.5289999999999999</c:v>
                </c:pt>
                <c:pt idx="7869">
                  <c:v>6.5289999999999999</c:v>
                </c:pt>
                <c:pt idx="7870">
                  <c:v>6.53</c:v>
                </c:pt>
                <c:pt idx="7871">
                  <c:v>6.5309999999999997</c:v>
                </c:pt>
                <c:pt idx="7872">
                  <c:v>6.532</c:v>
                </c:pt>
                <c:pt idx="7873">
                  <c:v>6.5330000000000004</c:v>
                </c:pt>
                <c:pt idx="7874">
                  <c:v>6.5339999999999998</c:v>
                </c:pt>
                <c:pt idx="7875">
                  <c:v>6.5339999999999998</c:v>
                </c:pt>
                <c:pt idx="7876">
                  <c:v>6.5350000000000001</c:v>
                </c:pt>
                <c:pt idx="7877">
                  <c:v>6.5359999999999996</c:v>
                </c:pt>
                <c:pt idx="7878">
                  <c:v>6.5369999999999999</c:v>
                </c:pt>
                <c:pt idx="7879">
                  <c:v>6.5380000000000003</c:v>
                </c:pt>
                <c:pt idx="7880">
                  <c:v>6.5389999999999997</c:v>
                </c:pt>
                <c:pt idx="7881">
                  <c:v>6.5389999999999997</c:v>
                </c:pt>
                <c:pt idx="7882">
                  <c:v>6.54</c:v>
                </c:pt>
                <c:pt idx="7883">
                  <c:v>6.5410000000000004</c:v>
                </c:pt>
                <c:pt idx="7884">
                  <c:v>6.5419999999999998</c:v>
                </c:pt>
                <c:pt idx="7885">
                  <c:v>6.5430000000000001</c:v>
                </c:pt>
                <c:pt idx="7886">
                  <c:v>6.5439999999999996</c:v>
                </c:pt>
                <c:pt idx="7887">
                  <c:v>6.5439999999999996</c:v>
                </c:pt>
                <c:pt idx="7888">
                  <c:v>6.5449999999999999</c:v>
                </c:pt>
                <c:pt idx="7889">
                  <c:v>6.5460000000000003</c:v>
                </c:pt>
                <c:pt idx="7890">
                  <c:v>6.5469999999999997</c:v>
                </c:pt>
                <c:pt idx="7891">
                  <c:v>6.548</c:v>
                </c:pt>
                <c:pt idx="7892">
                  <c:v>6.5490000000000004</c:v>
                </c:pt>
                <c:pt idx="7893">
                  <c:v>6.5490000000000004</c:v>
                </c:pt>
                <c:pt idx="7894">
                  <c:v>6.55</c:v>
                </c:pt>
                <c:pt idx="7895">
                  <c:v>6.5510000000000002</c:v>
                </c:pt>
                <c:pt idx="7896">
                  <c:v>6.5519999999999996</c:v>
                </c:pt>
                <c:pt idx="7897">
                  <c:v>6.5529999999999999</c:v>
                </c:pt>
                <c:pt idx="7898">
                  <c:v>6.5540000000000003</c:v>
                </c:pt>
                <c:pt idx="7899">
                  <c:v>6.5540000000000003</c:v>
                </c:pt>
                <c:pt idx="7900">
                  <c:v>6.5549999999999997</c:v>
                </c:pt>
                <c:pt idx="7901">
                  <c:v>6.556</c:v>
                </c:pt>
                <c:pt idx="7902">
                  <c:v>6.5570000000000004</c:v>
                </c:pt>
                <c:pt idx="7903">
                  <c:v>6.5579999999999998</c:v>
                </c:pt>
                <c:pt idx="7904">
                  <c:v>6.5590000000000002</c:v>
                </c:pt>
                <c:pt idx="7905">
                  <c:v>6.5590000000000002</c:v>
                </c:pt>
                <c:pt idx="7906">
                  <c:v>6.56</c:v>
                </c:pt>
                <c:pt idx="7907">
                  <c:v>6.5609999999999999</c:v>
                </c:pt>
                <c:pt idx="7908">
                  <c:v>6.5620000000000003</c:v>
                </c:pt>
                <c:pt idx="7909">
                  <c:v>6.5629999999999997</c:v>
                </c:pt>
                <c:pt idx="7910">
                  <c:v>6.5629999999999997</c:v>
                </c:pt>
                <c:pt idx="7911">
                  <c:v>6.5640000000000001</c:v>
                </c:pt>
                <c:pt idx="7912">
                  <c:v>6.5650000000000004</c:v>
                </c:pt>
                <c:pt idx="7913">
                  <c:v>6.5659999999999998</c:v>
                </c:pt>
                <c:pt idx="7914">
                  <c:v>6.5670000000000002</c:v>
                </c:pt>
                <c:pt idx="7915">
                  <c:v>6.5679999999999996</c:v>
                </c:pt>
                <c:pt idx="7916">
                  <c:v>6.5679999999999996</c:v>
                </c:pt>
                <c:pt idx="7917">
                  <c:v>6.569</c:v>
                </c:pt>
                <c:pt idx="7918">
                  <c:v>6.57</c:v>
                </c:pt>
                <c:pt idx="7919">
                  <c:v>6.5709999999999997</c:v>
                </c:pt>
                <c:pt idx="7920">
                  <c:v>6.5720000000000001</c:v>
                </c:pt>
                <c:pt idx="7921">
                  <c:v>6.5730000000000004</c:v>
                </c:pt>
                <c:pt idx="7922">
                  <c:v>6.5730000000000004</c:v>
                </c:pt>
                <c:pt idx="7923">
                  <c:v>6.5739999999999998</c:v>
                </c:pt>
                <c:pt idx="7924">
                  <c:v>6.5750000000000002</c:v>
                </c:pt>
                <c:pt idx="7925">
                  <c:v>6.5759999999999996</c:v>
                </c:pt>
                <c:pt idx="7926">
                  <c:v>6.577</c:v>
                </c:pt>
                <c:pt idx="7927">
                  <c:v>6.5780000000000003</c:v>
                </c:pt>
                <c:pt idx="7928">
                  <c:v>6.5780000000000003</c:v>
                </c:pt>
                <c:pt idx="7929">
                  <c:v>6.5789999999999997</c:v>
                </c:pt>
                <c:pt idx="7930">
                  <c:v>6.58</c:v>
                </c:pt>
                <c:pt idx="7931">
                  <c:v>6.5810000000000004</c:v>
                </c:pt>
                <c:pt idx="7932">
                  <c:v>6.5819999999999999</c:v>
                </c:pt>
                <c:pt idx="7933">
                  <c:v>6.5830000000000002</c:v>
                </c:pt>
                <c:pt idx="7934">
                  <c:v>6.5830000000000002</c:v>
                </c:pt>
                <c:pt idx="7935">
                  <c:v>6.5839999999999996</c:v>
                </c:pt>
                <c:pt idx="7936">
                  <c:v>6.585</c:v>
                </c:pt>
                <c:pt idx="7937">
                  <c:v>6.5860000000000003</c:v>
                </c:pt>
                <c:pt idx="7938">
                  <c:v>6.5869999999999997</c:v>
                </c:pt>
                <c:pt idx="7939">
                  <c:v>6.5880000000000001</c:v>
                </c:pt>
                <c:pt idx="7940">
                  <c:v>6.5880000000000001</c:v>
                </c:pt>
                <c:pt idx="7941">
                  <c:v>6.5890000000000004</c:v>
                </c:pt>
                <c:pt idx="7942">
                  <c:v>6.59</c:v>
                </c:pt>
                <c:pt idx="7943">
                  <c:v>6.5910000000000002</c:v>
                </c:pt>
                <c:pt idx="7944">
                  <c:v>6.5919999999999996</c:v>
                </c:pt>
                <c:pt idx="7945">
                  <c:v>6.593</c:v>
                </c:pt>
                <c:pt idx="7946">
                  <c:v>6.593</c:v>
                </c:pt>
                <c:pt idx="7947">
                  <c:v>6.5940000000000003</c:v>
                </c:pt>
                <c:pt idx="7948">
                  <c:v>6.5949999999999998</c:v>
                </c:pt>
                <c:pt idx="7949">
                  <c:v>6.5960000000000001</c:v>
                </c:pt>
                <c:pt idx="7950">
                  <c:v>6.5970000000000004</c:v>
                </c:pt>
                <c:pt idx="7951">
                  <c:v>6.5970000000000004</c:v>
                </c:pt>
                <c:pt idx="7952">
                  <c:v>6.5979999999999999</c:v>
                </c:pt>
                <c:pt idx="7953">
                  <c:v>6.5990000000000002</c:v>
                </c:pt>
                <c:pt idx="7954">
                  <c:v>6.6</c:v>
                </c:pt>
                <c:pt idx="7955">
                  <c:v>6.601</c:v>
                </c:pt>
                <c:pt idx="7956">
                  <c:v>6.6020000000000003</c:v>
                </c:pt>
                <c:pt idx="7957">
                  <c:v>6.6020000000000003</c:v>
                </c:pt>
                <c:pt idx="7958">
                  <c:v>6.6029999999999998</c:v>
                </c:pt>
                <c:pt idx="7959">
                  <c:v>6.6040000000000001</c:v>
                </c:pt>
                <c:pt idx="7960">
                  <c:v>6.6050000000000004</c:v>
                </c:pt>
                <c:pt idx="7961">
                  <c:v>6.6059999999999999</c:v>
                </c:pt>
                <c:pt idx="7962">
                  <c:v>6.6070000000000002</c:v>
                </c:pt>
                <c:pt idx="7963">
                  <c:v>6.6070000000000002</c:v>
                </c:pt>
                <c:pt idx="7964">
                  <c:v>6.6079999999999997</c:v>
                </c:pt>
                <c:pt idx="7965">
                  <c:v>6.609</c:v>
                </c:pt>
                <c:pt idx="7966">
                  <c:v>6.61</c:v>
                </c:pt>
                <c:pt idx="7967">
                  <c:v>6.6109999999999998</c:v>
                </c:pt>
                <c:pt idx="7968">
                  <c:v>6.6120000000000001</c:v>
                </c:pt>
                <c:pt idx="7969">
                  <c:v>6.6120000000000001</c:v>
                </c:pt>
                <c:pt idx="7970">
                  <c:v>6.6130000000000004</c:v>
                </c:pt>
                <c:pt idx="7971">
                  <c:v>6.6139999999999999</c:v>
                </c:pt>
                <c:pt idx="7972">
                  <c:v>6.6150000000000002</c:v>
                </c:pt>
                <c:pt idx="7973">
                  <c:v>6.6159999999999997</c:v>
                </c:pt>
                <c:pt idx="7974">
                  <c:v>6.617</c:v>
                </c:pt>
                <c:pt idx="7975">
                  <c:v>6.617</c:v>
                </c:pt>
                <c:pt idx="7976">
                  <c:v>6.6180000000000003</c:v>
                </c:pt>
                <c:pt idx="7977">
                  <c:v>6.6189999999999998</c:v>
                </c:pt>
                <c:pt idx="7978">
                  <c:v>6.62</c:v>
                </c:pt>
                <c:pt idx="7979">
                  <c:v>6.6210000000000004</c:v>
                </c:pt>
                <c:pt idx="7980">
                  <c:v>6.6219999999999999</c:v>
                </c:pt>
                <c:pt idx="7981">
                  <c:v>6.6219999999999999</c:v>
                </c:pt>
                <c:pt idx="7982">
                  <c:v>6.6230000000000002</c:v>
                </c:pt>
                <c:pt idx="7983">
                  <c:v>6.6239999999999997</c:v>
                </c:pt>
                <c:pt idx="7984">
                  <c:v>6.625</c:v>
                </c:pt>
                <c:pt idx="7985">
                  <c:v>6.6260000000000003</c:v>
                </c:pt>
                <c:pt idx="7986">
                  <c:v>6.6269999999999998</c:v>
                </c:pt>
                <c:pt idx="7987">
                  <c:v>6.6269999999999998</c:v>
                </c:pt>
                <c:pt idx="7988">
                  <c:v>6.6280000000000001</c:v>
                </c:pt>
                <c:pt idx="7989">
                  <c:v>6.6289999999999996</c:v>
                </c:pt>
                <c:pt idx="7990">
                  <c:v>6.63</c:v>
                </c:pt>
                <c:pt idx="7991">
                  <c:v>6.6310000000000002</c:v>
                </c:pt>
                <c:pt idx="7992">
                  <c:v>6.6319999999999997</c:v>
                </c:pt>
                <c:pt idx="7993">
                  <c:v>6.6319999999999997</c:v>
                </c:pt>
                <c:pt idx="7994">
                  <c:v>6.633</c:v>
                </c:pt>
                <c:pt idx="7995">
                  <c:v>6.6340000000000003</c:v>
                </c:pt>
                <c:pt idx="7996">
                  <c:v>6.6349999999999998</c:v>
                </c:pt>
                <c:pt idx="7997">
                  <c:v>6.6360000000000001</c:v>
                </c:pt>
                <c:pt idx="7998">
                  <c:v>6.6360000000000001</c:v>
                </c:pt>
                <c:pt idx="7999">
                  <c:v>6.6369999999999996</c:v>
                </c:pt>
                <c:pt idx="8000">
                  <c:v>6.6379999999999999</c:v>
                </c:pt>
                <c:pt idx="8001">
                  <c:v>6.6390000000000002</c:v>
                </c:pt>
                <c:pt idx="8002">
                  <c:v>6.64</c:v>
                </c:pt>
                <c:pt idx="8003">
                  <c:v>6.641</c:v>
                </c:pt>
                <c:pt idx="8004">
                  <c:v>6.641</c:v>
                </c:pt>
                <c:pt idx="8005">
                  <c:v>6.6420000000000003</c:v>
                </c:pt>
                <c:pt idx="8006">
                  <c:v>6.6429999999999998</c:v>
                </c:pt>
                <c:pt idx="8007">
                  <c:v>6.6440000000000001</c:v>
                </c:pt>
                <c:pt idx="8008">
                  <c:v>6.6449999999999996</c:v>
                </c:pt>
                <c:pt idx="8009">
                  <c:v>6.6459999999999999</c:v>
                </c:pt>
                <c:pt idx="8010">
                  <c:v>6.6459999999999999</c:v>
                </c:pt>
                <c:pt idx="8011">
                  <c:v>6.6470000000000002</c:v>
                </c:pt>
                <c:pt idx="8012">
                  <c:v>6.6479999999999997</c:v>
                </c:pt>
                <c:pt idx="8013">
                  <c:v>6.649</c:v>
                </c:pt>
                <c:pt idx="8014">
                  <c:v>6.65</c:v>
                </c:pt>
                <c:pt idx="8015">
                  <c:v>6.6509999999999998</c:v>
                </c:pt>
                <c:pt idx="8016">
                  <c:v>6.6509999999999998</c:v>
                </c:pt>
                <c:pt idx="8017">
                  <c:v>6.6520000000000001</c:v>
                </c:pt>
                <c:pt idx="8018">
                  <c:v>6.6529999999999996</c:v>
                </c:pt>
                <c:pt idx="8019">
                  <c:v>6.6539999999999999</c:v>
                </c:pt>
                <c:pt idx="8020">
                  <c:v>6.6550000000000002</c:v>
                </c:pt>
                <c:pt idx="8021">
                  <c:v>6.6559999999999997</c:v>
                </c:pt>
                <c:pt idx="8022">
                  <c:v>6.6559999999999997</c:v>
                </c:pt>
                <c:pt idx="8023">
                  <c:v>6.657</c:v>
                </c:pt>
                <c:pt idx="8024">
                  <c:v>6.6580000000000004</c:v>
                </c:pt>
                <c:pt idx="8025">
                  <c:v>6.6589999999999998</c:v>
                </c:pt>
                <c:pt idx="8026">
                  <c:v>6.66</c:v>
                </c:pt>
                <c:pt idx="8027">
                  <c:v>6.6609999999999996</c:v>
                </c:pt>
                <c:pt idx="8028">
                  <c:v>6.6609999999999996</c:v>
                </c:pt>
                <c:pt idx="8029">
                  <c:v>6.6619999999999999</c:v>
                </c:pt>
                <c:pt idx="8030">
                  <c:v>6.6630000000000003</c:v>
                </c:pt>
                <c:pt idx="8031">
                  <c:v>6.6639999999999997</c:v>
                </c:pt>
                <c:pt idx="8032">
                  <c:v>6.665</c:v>
                </c:pt>
                <c:pt idx="8033">
                  <c:v>6.6660000000000004</c:v>
                </c:pt>
                <c:pt idx="8034">
                  <c:v>6.6660000000000004</c:v>
                </c:pt>
                <c:pt idx="8035">
                  <c:v>6.6669999999999998</c:v>
                </c:pt>
                <c:pt idx="8036">
                  <c:v>6.6680000000000001</c:v>
                </c:pt>
                <c:pt idx="8037">
                  <c:v>6.6689999999999996</c:v>
                </c:pt>
                <c:pt idx="8038">
                  <c:v>6.67</c:v>
                </c:pt>
                <c:pt idx="8039">
                  <c:v>6.6710000000000003</c:v>
                </c:pt>
                <c:pt idx="8040">
                  <c:v>6.6710000000000003</c:v>
                </c:pt>
                <c:pt idx="8041">
                  <c:v>6.6719999999999997</c:v>
                </c:pt>
                <c:pt idx="8042">
                  <c:v>6.673</c:v>
                </c:pt>
                <c:pt idx="8043">
                  <c:v>6.6740000000000004</c:v>
                </c:pt>
                <c:pt idx="8044">
                  <c:v>6.6749999999999998</c:v>
                </c:pt>
                <c:pt idx="8045">
                  <c:v>6.6749999999999998</c:v>
                </c:pt>
                <c:pt idx="8046">
                  <c:v>6.6760000000000002</c:v>
                </c:pt>
                <c:pt idx="8047">
                  <c:v>6.6769999999999996</c:v>
                </c:pt>
                <c:pt idx="8048">
                  <c:v>6.6779999999999999</c:v>
                </c:pt>
                <c:pt idx="8049">
                  <c:v>6.6790000000000003</c:v>
                </c:pt>
                <c:pt idx="8050">
                  <c:v>6.68</c:v>
                </c:pt>
                <c:pt idx="8051">
                  <c:v>6.68</c:v>
                </c:pt>
                <c:pt idx="8052">
                  <c:v>6.681</c:v>
                </c:pt>
                <c:pt idx="8053">
                  <c:v>6.6820000000000004</c:v>
                </c:pt>
                <c:pt idx="8054">
                  <c:v>6.6829999999999998</c:v>
                </c:pt>
                <c:pt idx="8055">
                  <c:v>6.6840000000000002</c:v>
                </c:pt>
                <c:pt idx="8056">
                  <c:v>6.6849999999999996</c:v>
                </c:pt>
                <c:pt idx="8057">
                  <c:v>6.6849999999999996</c:v>
                </c:pt>
                <c:pt idx="8058">
                  <c:v>6.6859999999999999</c:v>
                </c:pt>
                <c:pt idx="8059">
                  <c:v>6.6870000000000003</c:v>
                </c:pt>
                <c:pt idx="8060">
                  <c:v>6.6879999999999997</c:v>
                </c:pt>
                <c:pt idx="8061">
                  <c:v>6.6890000000000001</c:v>
                </c:pt>
                <c:pt idx="8062">
                  <c:v>6.69</c:v>
                </c:pt>
                <c:pt idx="8063">
                  <c:v>6.69</c:v>
                </c:pt>
                <c:pt idx="8064">
                  <c:v>6.6909999999999998</c:v>
                </c:pt>
                <c:pt idx="8065">
                  <c:v>6.6920000000000002</c:v>
                </c:pt>
                <c:pt idx="8066">
                  <c:v>6.6929999999999996</c:v>
                </c:pt>
                <c:pt idx="8067">
                  <c:v>6.694</c:v>
                </c:pt>
                <c:pt idx="8068">
                  <c:v>6.6950000000000003</c:v>
                </c:pt>
                <c:pt idx="8069">
                  <c:v>6.6950000000000003</c:v>
                </c:pt>
                <c:pt idx="8070">
                  <c:v>6.6959999999999997</c:v>
                </c:pt>
                <c:pt idx="8071">
                  <c:v>6.6970000000000001</c:v>
                </c:pt>
                <c:pt idx="8072">
                  <c:v>6.6980000000000004</c:v>
                </c:pt>
                <c:pt idx="8073">
                  <c:v>6.6989999999999998</c:v>
                </c:pt>
                <c:pt idx="8074">
                  <c:v>6.7</c:v>
                </c:pt>
                <c:pt idx="8075">
                  <c:v>6.7</c:v>
                </c:pt>
                <c:pt idx="8076">
                  <c:v>6.7009999999999996</c:v>
                </c:pt>
                <c:pt idx="8077">
                  <c:v>6.702</c:v>
                </c:pt>
                <c:pt idx="8078">
                  <c:v>6.7030000000000003</c:v>
                </c:pt>
                <c:pt idx="8079">
                  <c:v>6.7039999999999997</c:v>
                </c:pt>
                <c:pt idx="8080">
                  <c:v>6.7050000000000001</c:v>
                </c:pt>
                <c:pt idx="8081">
                  <c:v>6.7050000000000001</c:v>
                </c:pt>
                <c:pt idx="8082">
                  <c:v>6.7060000000000004</c:v>
                </c:pt>
                <c:pt idx="8083">
                  <c:v>6.7069999999999999</c:v>
                </c:pt>
                <c:pt idx="8084">
                  <c:v>6.7080000000000002</c:v>
                </c:pt>
                <c:pt idx="8085">
                  <c:v>6.7089999999999996</c:v>
                </c:pt>
                <c:pt idx="8086">
                  <c:v>6.71</c:v>
                </c:pt>
                <c:pt idx="8087">
                  <c:v>6.71</c:v>
                </c:pt>
                <c:pt idx="8088">
                  <c:v>6.7110000000000003</c:v>
                </c:pt>
                <c:pt idx="8089">
                  <c:v>6.7119999999999997</c:v>
                </c:pt>
                <c:pt idx="8090">
                  <c:v>6.7130000000000001</c:v>
                </c:pt>
                <c:pt idx="8091">
                  <c:v>6.7140000000000004</c:v>
                </c:pt>
                <c:pt idx="8092">
                  <c:v>6.7140000000000004</c:v>
                </c:pt>
                <c:pt idx="8093">
                  <c:v>6.7149999999999999</c:v>
                </c:pt>
                <c:pt idx="8094">
                  <c:v>6.7160000000000002</c:v>
                </c:pt>
                <c:pt idx="8095">
                  <c:v>6.7169999999999996</c:v>
                </c:pt>
                <c:pt idx="8096">
                  <c:v>6.718</c:v>
                </c:pt>
                <c:pt idx="8097">
                  <c:v>6.7190000000000003</c:v>
                </c:pt>
                <c:pt idx="8098">
                  <c:v>6.7190000000000003</c:v>
                </c:pt>
                <c:pt idx="8099">
                  <c:v>6.72</c:v>
                </c:pt>
                <c:pt idx="8100">
                  <c:v>6.7210000000000001</c:v>
                </c:pt>
                <c:pt idx="8101">
                  <c:v>6.7220000000000004</c:v>
                </c:pt>
                <c:pt idx="8102">
                  <c:v>6.7229999999999999</c:v>
                </c:pt>
                <c:pt idx="8103">
                  <c:v>6.7240000000000002</c:v>
                </c:pt>
                <c:pt idx="8104">
                  <c:v>6.7240000000000002</c:v>
                </c:pt>
                <c:pt idx="8105">
                  <c:v>6.7249999999999996</c:v>
                </c:pt>
                <c:pt idx="8106">
                  <c:v>6.726</c:v>
                </c:pt>
                <c:pt idx="8107">
                  <c:v>6.7270000000000003</c:v>
                </c:pt>
                <c:pt idx="8108">
                  <c:v>6.7279999999999998</c:v>
                </c:pt>
                <c:pt idx="8109">
                  <c:v>6.7290000000000001</c:v>
                </c:pt>
                <c:pt idx="8110">
                  <c:v>6.7290000000000001</c:v>
                </c:pt>
                <c:pt idx="8111">
                  <c:v>6.73</c:v>
                </c:pt>
                <c:pt idx="8112">
                  <c:v>6.7309999999999999</c:v>
                </c:pt>
                <c:pt idx="8113">
                  <c:v>6.7320000000000002</c:v>
                </c:pt>
                <c:pt idx="8114">
                  <c:v>6.7329999999999997</c:v>
                </c:pt>
                <c:pt idx="8115">
                  <c:v>6.734</c:v>
                </c:pt>
                <c:pt idx="8116">
                  <c:v>6.734</c:v>
                </c:pt>
                <c:pt idx="8117">
                  <c:v>6.7350000000000003</c:v>
                </c:pt>
                <c:pt idx="8118">
                  <c:v>6.7359999999999998</c:v>
                </c:pt>
                <c:pt idx="8119">
                  <c:v>6.7370000000000001</c:v>
                </c:pt>
                <c:pt idx="8120">
                  <c:v>6.7380000000000004</c:v>
                </c:pt>
                <c:pt idx="8121">
                  <c:v>6.7389999999999999</c:v>
                </c:pt>
                <c:pt idx="8122">
                  <c:v>6.7389999999999999</c:v>
                </c:pt>
                <c:pt idx="8123">
                  <c:v>6.74</c:v>
                </c:pt>
                <c:pt idx="8124">
                  <c:v>6.7409999999999997</c:v>
                </c:pt>
                <c:pt idx="8125">
                  <c:v>6.742</c:v>
                </c:pt>
                <c:pt idx="8126">
                  <c:v>6.7430000000000003</c:v>
                </c:pt>
                <c:pt idx="8127">
                  <c:v>6.7439999999999998</c:v>
                </c:pt>
                <c:pt idx="8128">
                  <c:v>6.7439999999999998</c:v>
                </c:pt>
                <c:pt idx="8129">
                  <c:v>6.7450000000000001</c:v>
                </c:pt>
                <c:pt idx="8130">
                  <c:v>6.7460000000000004</c:v>
                </c:pt>
                <c:pt idx="8131">
                  <c:v>6.7469999999999999</c:v>
                </c:pt>
                <c:pt idx="8132">
                  <c:v>6.7480000000000002</c:v>
                </c:pt>
                <c:pt idx="8133">
                  <c:v>6.7489999999999997</c:v>
                </c:pt>
                <c:pt idx="8134">
                  <c:v>6.7489999999999997</c:v>
                </c:pt>
                <c:pt idx="8135">
                  <c:v>6.75</c:v>
                </c:pt>
                <c:pt idx="8136">
                  <c:v>6.7510000000000003</c:v>
                </c:pt>
                <c:pt idx="8137">
                  <c:v>6.7519999999999998</c:v>
                </c:pt>
                <c:pt idx="8138">
                  <c:v>6.7530000000000001</c:v>
                </c:pt>
                <c:pt idx="8139">
                  <c:v>6.7530000000000001</c:v>
                </c:pt>
                <c:pt idx="8140">
                  <c:v>6.7539999999999996</c:v>
                </c:pt>
                <c:pt idx="8141">
                  <c:v>6.7549999999999999</c:v>
                </c:pt>
                <c:pt idx="8142">
                  <c:v>6.7560000000000002</c:v>
                </c:pt>
                <c:pt idx="8143">
                  <c:v>6.7569999999999997</c:v>
                </c:pt>
                <c:pt idx="8144">
                  <c:v>6.758</c:v>
                </c:pt>
                <c:pt idx="8145">
                  <c:v>6.758</c:v>
                </c:pt>
                <c:pt idx="8146">
                  <c:v>6.7590000000000003</c:v>
                </c:pt>
                <c:pt idx="8147">
                  <c:v>6.76</c:v>
                </c:pt>
                <c:pt idx="8148">
                  <c:v>6.7610000000000001</c:v>
                </c:pt>
                <c:pt idx="8149">
                  <c:v>6.7619999999999996</c:v>
                </c:pt>
                <c:pt idx="8150">
                  <c:v>6.7629999999999999</c:v>
                </c:pt>
                <c:pt idx="8151">
                  <c:v>6.7629999999999999</c:v>
                </c:pt>
                <c:pt idx="8152">
                  <c:v>6.7640000000000002</c:v>
                </c:pt>
                <c:pt idx="8153">
                  <c:v>6.7649999999999997</c:v>
                </c:pt>
                <c:pt idx="8154">
                  <c:v>6.766</c:v>
                </c:pt>
                <c:pt idx="8155">
                  <c:v>6.7670000000000003</c:v>
                </c:pt>
                <c:pt idx="8156">
                  <c:v>6.7679999999999998</c:v>
                </c:pt>
                <c:pt idx="8157">
                  <c:v>6.7679999999999998</c:v>
                </c:pt>
                <c:pt idx="8158">
                  <c:v>6.7690000000000001</c:v>
                </c:pt>
                <c:pt idx="8159">
                  <c:v>6.77</c:v>
                </c:pt>
                <c:pt idx="8160">
                  <c:v>6.7709999999999999</c:v>
                </c:pt>
                <c:pt idx="8161">
                  <c:v>6.7720000000000002</c:v>
                </c:pt>
                <c:pt idx="8162">
                  <c:v>6.7729999999999997</c:v>
                </c:pt>
                <c:pt idx="8163">
                  <c:v>6.7729999999999997</c:v>
                </c:pt>
                <c:pt idx="8164">
                  <c:v>6.774</c:v>
                </c:pt>
                <c:pt idx="8165">
                  <c:v>6.7750000000000004</c:v>
                </c:pt>
                <c:pt idx="8166">
                  <c:v>6.7759999999999998</c:v>
                </c:pt>
                <c:pt idx="8167">
                  <c:v>6.7770000000000001</c:v>
                </c:pt>
                <c:pt idx="8168">
                  <c:v>6.7779999999999996</c:v>
                </c:pt>
                <c:pt idx="8169">
                  <c:v>6.7779999999999996</c:v>
                </c:pt>
                <c:pt idx="8170">
                  <c:v>6.7789999999999999</c:v>
                </c:pt>
                <c:pt idx="8171">
                  <c:v>6.78</c:v>
                </c:pt>
                <c:pt idx="8172">
                  <c:v>6.7809999999999997</c:v>
                </c:pt>
                <c:pt idx="8173">
                  <c:v>6.782</c:v>
                </c:pt>
                <c:pt idx="8174">
                  <c:v>6.7830000000000004</c:v>
                </c:pt>
                <c:pt idx="8175">
                  <c:v>6.7830000000000004</c:v>
                </c:pt>
                <c:pt idx="8176">
                  <c:v>6.7839999999999998</c:v>
                </c:pt>
                <c:pt idx="8177">
                  <c:v>6.7850000000000001</c:v>
                </c:pt>
                <c:pt idx="8178">
                  <c:v>6.7859999999999996</c:v>
                </c:pt>
                <c:pt idx="8179">
                  <c:v>6.7869999999999999</c:v>
                </c:pt>
                <c:pt idx="8180">
                  <c:v>6.7869999999999999</c:v>
                </c:pt>
                <c:pt idx="8181">
                  <c:v>6.7880000000000003</c:v>
                </c:pt>
                <c:pt idx="8182">
                  <c:v>6.7889999999999997</c:v>
                </c:pt>
                <c:pt idx="8183">
                  <c:v>6.79</c:v>
                </c:pt>
                <c:pt idx="8184">
                  <c:v>6.7910000000000004</c:v>
                </c:pt>
                <c:pt idx="8185">
                  <c:v>6.7919999999999998</c:v>
                </c:pt>
                <c:pt idx="8186">
                  <c:v>6.7919999999999998</c:v>
                </c:pt>
                <c:pt idx="8187">
                  <c:v>6.7930000000000001</c:v>
                </c:pt>
                <c:pt idx="8188">
                  <c:v>6.7939999999999996</c:v>
                </c:pt>
                <c:pt idx="8189">
                  <c:v>6.7949999999999999</c:v>
                </c:pt>
                <c:pt idx="8190">
                  <c:v>6.7960000000000003</c:v>
                </c:pt>
                <c:pt idx="8191">
                  <c:v>6.7969999999999997</c:v>
                </c:pt>
                <c:pt idx="8192">
                  <c:v>6.7969999999999997</c:v>
                </c:pt>
                <c:pt idx="8193">
                  <c:v>6.798</c:v>
                </c:pt>
                <c:pt idx="8194">
                  <c:v>6.7990000000000004</c:v>
                </c:pt>
                <c:pt idx="8195">
                  <c:v>6.8</c:v>
                </c:pt>
                <c:pt idx="8196">
                  <c:v>6.8010000000000002</c:v>
                </c:pt>
                <c:pt idx="8197">
                  <c:v>6.8019999999999996</c:v>
                </c:pt>
                <c:pt idx="8198">
                  <c:v>6.8019999999999996</c:v>
                </c:pt>
                <c:pt idx="8199">
                  <c:v>6.8029999999999999</c:v>
                </c:pt>
                <c:pt idx="8200">
                  <c:v>6.8040000000000003</c:v>
                </c:pt>
                <c:pt idx="8201">
                  <c:v>6.8049999999999997</c:v>
                </c:pt>
                <c:pt idx="8202">
                  <c:v>6.806</c:v>
                </c:pt>
                <c:pt idx="8203">
                  <c:v>6.8070000000000004</c:v>
                </c:pt>
                <c:pt idx="8204">
                  <c:v>6.8070000000000004</c:v>
                </c:pt>
                <c:pt idx="8205">
                  <c:v>6.8079999999999998</c:v>
                </c:pt>
                <c:pt idx="8206">
                  <c:v>6.8090000000000002</c:v>
                </c:pt>
                <c:pt idx="8207">
                  <c:v>6.81</c:v>
                </c:pt>
                <c:pt idx="8208">
                  <c:v>6.8109999999999999</c:v>
                </c:pt>
                <c:pt idx="8209">
                  <c:v>6.8120000000000003</c:v>
                </c:pt>
                <c:pt idx="8210">
                  <c:v>6.8120000000000003</c:v>
                </c:pt>
                <c:pt idx="8211">
                  <c:v>6.8129999999999997</c:v>
                </c:pt>
                <c:pt idx="8212">
                  <c:v>6.8140000000000001</c:v>
                </c:pt>
                <c:pt idx="8213">
                  <c:v>6.8150000000000004</c:v>
                </c:pt>
                <c:pt idx="8214">
                  <c:v>6.8159999999999998</c:v>
                </c:pt>
                <c:pt idx="8215">
                  <c:v>6.8170000000000002</c:v>
                </c:pt>
                <c:pt idx="8216">
                  <c:v>6.8170000000000002</c:v>
                </c:pt>
                <c:pt idx="8217">
                  <c:v>6.8179999999999996</c:v>
                </c:pt>
                <c:pt idx="8218">
                  <c:v>6.819</c:v>
                </c:pt>
                <c:pt idx="8219">
                  <c:v>6.82</c:v>
                </c:pt>
                <c:pt idx="8220">
                  <c:v>6.8209999999999997</c:v>
                </c:pt>
                <c:pt idx="8221">
                  <c:v>6.8220000000000001</c:v>
                </c:pt>
                <c:pt idx="8222">
                  <c:v>6.8220000000000001</c:v>
                </c:pt>
                <c:pt idx="8223">
                  <c:v>6.8230000000000004</c:v>
                </c:pt>
                <c:pt idx="8224">
                  <c:v>6.8239999999999998</c:v>
                </c:pt>
                <c:pt idx="8225">
                  <c:v>6.8250000000000002</c:v>
                </c:pt>
                <c:pt idx="8226">
                  <c:v>6.8259999999999996</c:v>
                </c:pt>
                <c:pt idx="8227">
                  <c:v>6.8259999999999996</c:v>
                </c:pt>
                <c:pt idx="8228">
                  <c:v>6.827</c:v>
                </c:pt>
                <c:pt idx="8229">
                  <c:v>6.8280000000000003</c:v>
                </c:pt>
                <c:pt idx="8230">
                  <c:v>6.8289999999999997</c:v>
                </c:pt>
                <c:pt idx="8231">
                  <c:v>6.83</c:v>
                </c:pt>
                <c:pt idx="8232">
                  <c:v>6.8310000000000004</c:v>
                </c:pt>
                <c:pt idx="8233">
                  <c:v>6.8310000000000004</c:v>
                </c:pt>
                <c:pt idx="8234">
                  <c:v>6.8319999999999999</c:v>
                </c:pt>
                <c:pt idx="8235">
                  <c:v>6.8330000000000002</c:v>
                </c:pt>
                <c:pt idx="8236">
                  <c:v>6.8339999999999996</c:v>
                </c:pt>
                <c:pt idx="8237">
                  <c:v>6.835</c:v>
                </c:pt>
                <c:pt idx="8238">
                  <c:v>6.8360000000000003</c:v>
                </c:pt>
                <c:pt idx="8239">
                  <c:v>6.8360000000000003</c:v>
                </c:pt>
                <c:pt idx="8240">
                  <c:v>6.8369999999999997</c:v>
                </c:pt>
                <c:pt idx="8241">
                  <c:v>6.8380000000000001</c:v>
                </c:pt>
                <c:pt idx="8242">
                  <c:v>6.8390000000000004</c:v>
                </c:pt>
                <c:pt idx="8243">
                  <c:v>6.84</c:v>
                </c:pt>
                <c:pt idx="8244">
                  <c:v>6.8410000000000002</c:v>
                </c:pt>
                <c:pt idx="8245">
                  <c:v>6.8410000000000002</c:v>
                </c:pt>
                <c:pt idx="8246">
                  <c:v>6.8419999999999996</c:v>
                </c:pt>
                <c:pt idx="8247">
                  <c:v>6.843</c:v>
                </c:pt>
                <c:pt idx="8248">
                  <c:v>6.8440000000000003</c:v>
                </c:pt>
                <c:pt idx="8249">
                  <c:v>6.8449999999999998</c:v>
                </c:pt>
                <c:pt idx="8250">
                  <c:v>6.8460000000000001</c:v>
                </c:pt>
                <c:pt idx="8251">
                  <c:v>6.8460000000000001</c:v>
                </c:pt>
                <c:pt idx="8252">
                  <c:v>6.8470000000000004</c:v>
                </c:pt>
                <c:pt idx="8253">
                  <c:v>6.8479999999999999</c:v>
                </c:pt>
                <c:pt idx="8254">
                  <c:v>6.8490000000000002</c:v>
                </c:pt>
                <c:pt idx="8255">
                  <c:v>6.85</c:v>
                </c:pt>
                <c:pt idx="8256">
                  <c:v>6.851</c:v>
                </c:pt>
                <c:pt idx="8257">
                  <c:v>6.851</c:v>
                </c:pt>
                <c:pt idx="8258">
                  <c:v>6.8520000000000003</c:v>
                </c:pt>
                <c:pt idx="8259">
                  <c:v>6.8529999999999998</c:v>
                </c:pt>
                <c:pt idx="8260">
                  <c:v>6.8540000000000001</c:v>
                </c:pt>
                <c:pt idx="8261">
                  <c:v>6.8550000000000004</c:v>
                </c:pt>
                <c:pt idx="8262">
                  <c:v>6.8559999999999999</c:v>
                </c:pt>
                <c:pt idx="8263">
                  <c:v>6.8559999999999999</c:v>
                </c:pt>
                <c:pt idx="8264">
                  <c:v>6.8570000000000002</c:v>
                </c:pt>
                <c:pt idx="8265">
                  <c:v>6.8579999999999997</c:v>
                </c:pt>
                <c:pt idx="8266">
                  <c:v>6.859</c:v>
                </c:pt>
                <c:pt idx="8267">
                  <c:v>6.86</c:v>
                </c:pt>
                <c:pt idx="8268">
                  <c:v>6.8609999999999998</c:v>
                </c:pt>
                <c:pt idx="8269">
                  <c:v>6.8609999999999998</c:v>
                </c:pt>
                <c:pt idx="8270">
                  <c:v>6.8620000000000001</c:v>
                </c:pt>
                <c:pt idx="8271">
                  <c:v>6.8630000000000004</c:v>
                </c:pt>
                <c:pt idx="8272">
                  <c:v>6.8639999999999999</c:v>
                </c:pt>
                <c:pt idx="8273">
                  <c:v>6.8650000000000002</c:v>
                </c:pt>
                <c:pt idx="8274">
                  <c:v>6.8650000000000002</c:v>
                </c:pt>
                <c:pt idx="8275">
                  <c:v>6.8659999999999997</c:v>
                </c:pt>
                <c:pt idx="8276">
                  <c:v>6.867</c:v>
                </c:pt>
                <c:pt idx="8277">
                  <c:v>6.8680000000000003</c:v>
                </c:pt>
                <c:pt idx="8278">
                  <c:v>6.8689999999999998</c:v>
                </c:pt>
                <c:pt idx="8279">
                  <c:v>6.87</c:v>
                </c:pt>
                <c:pt idx="8280">
                  <c:v>6.87</c:v>
                </c:pt>
                <c:pt idx="8281">
                  <c:v>6.8710000000000004</c:v>
                </c:pt>
                <c:pt idx="8282">
                  <c:v>6.8719999999999999</c:v>
                </c:pt>
                <c:pt idx="8283">
                  <c:v>6.8730000000000002</c:v>
                </c:pt>
                <c:pt idx="8284">
                  <c:v>6.8739999999999997</c:v>
                </c:pt>
                <c:pt idx="8285">
                  <c:v>6.875</c:v>
                </c:pt>
                <c:pt idx="8286">
                  <c:v>6.875</c:v>
                </c:pt>
                <c:pt idx="8287">
                  <c:v>6.8760000000000003</c:v>
                </c:pt>
                <c:pt idx="8288">
                  <c:v>6.8769999999999998</c:v>
                </c:pt>
                <c:pt idx="8289">
                  <c:v>6.8780000000000001</c:v>
                </c:pt>
                <c:pt idx="8290">
                  <c:v>6.8789999999999996</c:v>
                </c:pt>
                <c:pt idx="8291">
                  <c:v>6.88</c:v>
                </c:pt>
                <c:pt idx="8292">
                  <c:v>6.88</c:v>
                </c:pt>
                <c:pt idx="8293">
                  <c:v>6.8810000000000002</c:v>
                </c:pt>
                <c:pt idx="8294">
                  <c:v>6.8819999999999997</c:v>
                </c:pt>
                <c:pt idx="8295">
                  <c:v>6.883</c:v>
                </c:pt>
                <c:pt idx="8296">
                  <c:v>6.8840000000000003</c:v>
                </c:pt>
                <c:pt idx="8297">
                  <c:v>6.8849999999999998</c:v>
                </c:pt>
                <c:pt idx="8298">
                  <c:v>6.8849999999999998</c:v>
                </c:pt>
                <c:pt idx="8299">
                  <c:v>6.8860000000000001</c:v>
                </c:pt>
                <c:pt idx="8300">
                  <c:v>6.8869999999999996</c:v>
                </c:pt>
                <c:pt idx="8301">
                  <c:v>6.8879999999999999</c:v>
                </c:pt>
                <c:pt idx="8302">
                  <c:v>6.8890000000000002</c:v>
                </c:pt>
                <c:pt idx="8303">
                  <c:v>6.89</c:v>
                </c:pt>
                <c:pt idx="8304">
                  <c:v>6.89</c:v>
                </c:pt>
                <c:pt idx="8305">
                  <c:v>6.891</c:v>
                </c:pt>
                <c:pt idx="8306">
                  <c:v>6.8920000000000003</c:v>
                </c:pt>
                <c:pt idx="8307">
                  <c:v>6.8929999999999998</c:v>
                </c:pt>
                <c:pt idx="8308">
                  <c:v>6.8940000000000001</c:v>
                </c:pt>
                <c:pt idx="8309">
                  <c:v>6.8949999999999996</c:v>
                </c:pt>
                <c:pt idx="8310">
                  <c:v>6.8949999999999996</c:v>
                </c:pt>
                <c:pt idx="8311">
                  <c:v>6.8959999999999999</c:v>
                </c:pt>
                <c:pt idx="8312">
                  <c:v>6.8970000000000002</c:v>
                </c:pt>
                <c:pt idx="8313">
                  <c:v>6.8979999999999997</c:v>
                </c:pt>
                <c:pt idx="8314">
                  <c:v>6.899</c:v>
                </c:pt>
                <c:pt idx="8315">
                  <c:v>6.9</c:v>
                </c:pt>
                <c:pt idx="8316">
                  <c:v>6.9</c:v>
                </c:pt>
                <c:pt idx="8317">
                  <c:v>6.9009999999999998</c:v>
                </c:pt>
                <c:pt idx="8318">
                  <c:v>6.9020000000000001</c:v>
                </c:pt>
                <c:pt idx="8319">
                  <c:v>6.9029999999999996</c:v>
                </c:pt>
                <c:pt idx="8320">
                  <c:v>6.9039999999999999</c:v>
                </c:pt>
                <c:pt idx="8321">
                  <c:v>6.9039999999999999</c:v>
                </c:pt>
                <c:pt idx="8322">
                  <c:v>6.9050000000000002</c:v>
                </c:pt>
                <c:pt idx="8323">
                  <c:v>6.9059999999999997</c:v>
                </c:pt>
                <c:pt idx="8324">
                  <c:v>6.907</c:v>
                </c:pt>
                <c:pt idx="8325">
                  <c:v>6.9080000000000004</c:v>
                </c:pt>
                <c:pt idx="8326">
                  <c:v>6.9089999999999998</c:v>
                </c:pt>
                <c:pt idx="8327">
                  <c:v>6.9089999999999998</c:v>
                </c:pt>
                <c:pt idx="8328">
                  <c:v>6.91</c:v>
                </c:pt>
                <c:pt idx="8329">
                  <c:v>6.9109999999999996</c:v>
                </c:pt>
                <c:pt idx="8330">
                  <c:v>6.9119999999999999</c:v>
                </c:pt>
                <c:pt idx="8331">
                  <c:v>6.9130000000000003</c:v>
                </c:pt>
                <c:pt idx="8332">
                  <c:v>6.9139999999999997</c:v>
                </c:pt>
                <c:pt idx="8333">
                  <c:v>6.9139999999999997</c:v>
                </c:pt>
                <c:pt idx="8334">
                  <c:v>6.915</c:v>
                </c:pt>
                <c:pt idx="8335">
                  <c:v>6.9160000000000004</c:v>
                </c:pt>
                <c:pt idx="8336">
                  <c:v>6.9169999999999998</c:v>
                </c:pt>
                <c:pt idx="8337">
                  <c:v>6.9180000000000001</c:v>
                </c:pt>
                <c:pt idx="8338">
                  <c:v>6.9189999999999996</c:v>
                </c:pt>
                <c:pt idx="8339">
                  <c:v>6.9189999999999996</c:v>
                </c:pt>
                <c:pt idx="8340">
                  <c:v>6.92</c:v>
                </c:pt>
                <c:pt idx="8341">
                  <c:v>6.9210000000000003</c:v>
                </c:pt>
                <c:pt idx="8342">
                  <c:v>6.9219999999999997</c:v>
                </c:pt>
                <c:pt idx="8343">
                  <c:v>6.923</c:v>
                </c:pt>
                <c:pt idx="8344">
                  <c:v>6.9240000000000004</c:v>
                </c:pt>
                <c:pt idx="8345">
                  <c:v>6.9240000000000004</c:v>
                </c:pt>
                <c:pt idx="8346">
                  <c:v>6.9249999999999998</c:v>
                </c:pt>
                <c:pt idx="8347">
                  <c:v>6.9260000000000002</c:v>
                </c:pt>
                <c:pt idx="8348">
                  <c:v>6.9269999999999996</c:v>
                </c:pt>
                <c:pt idx="8349">
                  <c:v>6.9279999999999999</c:v>
                </c:pt>
                <c:pt idx="8350">
                  <c:v>6.9290000000000003</c:v>
                </c:pt>
                <c:pt idx="8351">
                  <c:v>6.9290000000000003</c:v>
                </c:pt>
                <c:pt idx="8352">
                  <c:v>6.93</c:v>
                </c:pt>
                <c:pt idx="8353">
                  <c:v>6.931</c:v>
                </c:pt>
                <c:pt idx="8354">
                  <c:v>6.9320000000000004</c:v>
                </c:pt>
                <c:pt idx="8355">
                  <c:v>6.9329999999999998</c:v>
                </c:pt>
                <c:pt idx="8356">
                  <c:v>6.9340000000000002</c:v>
                </c:pt>
                <c:pt idx="8357">
                  <c:v>6.9340000000000002</c:v>
                </c:pt>
                <c:pt idx="8358">
                  <c:v>6.9349999999999996</c:v>
                </c:pt>
                <c:pt idx="8359">
                  <c:v>6.9359999999999999</c:v>
                </c:pt>
                <c:pt idx="8360">
                  <c:v>6.9370000000000003</c:v>
                </c:pt>
                <c:pt idx="8361">
                  <c:v>6.9379999999999997</c:v>
                </c:pt>
                <c:pt idx="8362">
                  <c:v>6.9390000000000001</c:v>
                </c:pt>
                <c:pt idx="8363">
                  <c:v>6.9390000000000001</c:v>
                </c:pt>
                <c:pt idx="8364">
                  <c:v>6.94</c:v>
                </c:pt>
                <c:pt idx="8365">
                  <c:v>6.9409999999999998</c:v>
                </c:pt>
                <c:pt idx="8366">
                  <c:v>6.9420000000000002</c:v>
                </c:pt>
                <c:pt idx="8367">
                  <c:v>6.9429999999999996</c:v>
                </c:pt>
                <c:pt idx="8368">
                  <c:v>6.9429999999999996</c:v>
                </c:pt>
                <c:pt idx="8369">
                  <c:v>6.944</c:v>
                </c:pt>
                <c:pt idx="8370">
                  <c:v>6.9450000000000003</c:v>
                </c:pt>
                <c:pt idx="8371">
                  <c:v>6.9459999999999997</c:v>
                </c:pt>
                <c:pt idx="8372">
                  <c:v>6.9470000000000001</c:v>
                </c:pt>
                <c:pt idx="8373">
                  <c:v>6.9480000000000004</c:v>
                </c:pt>
                <c:pt idx="8374">
                  <c:v>6.9480000000000004</c:v>
                </c:pt>
                <c:pt idx="8375">
                  <c:v>6.9489999999999998</c:v>
                </c:pt>
                <c:pt idx="8376">
                  <c:v>6.95</c:v>
                </c:pt>
                <c:pt idx="8377">
                  <c:v>6.9509999999999996</c:v>
                </c:pt>
                <c:pt idx="8378">
                  <c:v>6.952</c:v>
                </c:pt>
                <c:pt idx="8379">
                  <c:v>6.9530000000000003</c:v>
                </c:pt>
                <c:pt idx="8380">
                  <c:v>6.9530000000000003</c:v>
                </c:pt>
                <c:pt idx="8381">
                  <c:v>6.9539999999999997</c:v>
                </c:pt>
                <c:pt idx="8382">
                  <c:v>6.9550000000000001</c:v>
                </c:pt>
                <c:pt idx="8383">
                  <c:v>6.9560000000000004</c:v>
                </c:pt>
                <c:pt idx="8384">
                  <c:v>6.9569999999999999</c:v>
                </c:pt>
                <c:pt idx="8385">
                  <c:v>6.9580000000000002</c:v>
                </c:pt>
                <c:pt idx="8386">
                  <c:v>6.9580000000000002</c:v>
                </c:pt>
                <c:pt idx="8387">
                  <c:v>6.9589999999999996</c:v>
                </c:pt>
                <c:pt idx="8388">
                  <c:v>6.96</c:v>
                </c:pt>
                <c:pt idx="8389">
                  <c:v>6.9610000000000003</c:v>
                </c:pt>
                <c:pt idx="8390">
                  <c:v>6.9619999999999997</c:v>
                </c:pt>
                <c:pt idx="8391">
                  <c:v>6.9630000000000001</c:v>
                </c:pt>
                <c:pt idx="8392">
                  <c:v>6.9630000000000001</c:v>
                </c:pt>
                <c:pt idx="8393">
                  <c:v>6.9640000000000004</c:v>
                </c:pt>
                <c:pt idx="8394">
                  <c:v>6.9649999999999999</c:v>
                </c:pt>
                <c:pt idx="8395">
                  <c:v>6.9660000000000002</c:v>
                </c:pt>
                <c:pt idx="8396">
                  <c:v>6.9669999999999996</c:v>
                </c:pt>
                <c:pt idx="8397">
                  <c:v>6.968</c:v>
                </c:pt>
                <c:pt idx="8398">
                  <c:v>6.968</c:v>
                </c:pt>
                <c:pt idx="8399">
                  <c:v>6.9690000000000003</c:v>
                </c:pt>
                <c:pt idx="8400">
                  <c:v>6.97</c:v>
                </c:pt>
                <c:pt idx="8401">
                  <c:v>6.9710000000000001</c:v>
                </c:pt>
                <c:pt idx="8402">
                  <c:v>6.9720000000000004</c:v>
                </c:pt>
                <c:pt idx="8403">
                  <c:v>6.9729999999999999</c:v>
                </c:pt>
                <c:pt idx="8404">
                  <c:v>6.9729999999999999</c:v>
                </c:pt>
                <c:pt idx="8405">
                  <c:v>6.9740000000000002</c:v>
                </c:pt>
                <c:pt idx="8406">
                  <c:v>6.9749999999999996</c:v>
                </c:pt>
                <c:pt idx="8407">
                  <c:v>6.976</c:v>
                </c:pt>
                <c:pt idx="8408">
                  <c:v>6.9770000000000003</c:v>
                </c:pt>
                <c:pt idx="8409">
                  <c:v>6.9770000000000003</c:v>
                </c:pt>
                <c:pt idx="8410">
                  <c:v>6.9779999999999998</c:v>
                </c:pt>
                <c:pt idx="8411">
                  <c:v>6.9790000000000001</c:v>
                </c:pt>
                <c:pt idx="8412">
                  <c:v>6.98</c:v>
                </c:pt>
                <c:pt idx="8413">
                  <c:v>6.9809999999999999</c:v>
                </c:pt>
                <c:pt idx="8414">
                  <c:v>6.9820000000000002</c:v>
                </c:pt>
                <c:pt idx="8415">
                  <c:v>6.9820000000000002</c:v>
                </c:pt>
                <c:pt idx="8416">
                  <c:v>6.9829999999999997</c:v>
                </c:pt>
                <c:pt idx="8417">
                  <c:v>6.984</c:v>
                </c:pt>
                <c:pt idx="8418">
                  <c:v>6.9850000000000003</c:v>
                </c:pt>
                <c:pt idx="8419">
                  <c:v>6.9859999999999998</c:v>
                </c:pt>
                <c:pt idx="8420">
                  <c:v>6.9870000000000001</c:v>
                </c:pt>
                <c:pt idx="8421">
                  <c:v>6.9870000000000001</c:v>
                </c:pt>
                <c:pt idx="8422">
                  <c:v>6.9880000000000004</c:v>
                </c:pt>
                <c:pt idx="8423">
                  <c:v>6.9889999999999999</c:v>
                </c:pt>
                <c:pt idx="8424">
                  <c:v>6.99</c:v>
                </c:pt>
                <c:pt idx="8425">
                  <c:v>6.9909999999999997</c:v>
                </c:pt>
                <c:pt idx="8426">
                  <c:v>6.992</c:v>
                </c:pt>
                <c:pt idx="8427">
                  <c:v>6.992</c:v>
                </c:pt>
                <c:pt idx="8428">
                  <c:v>6.9930000000000003</c:v>
                </c:pt>
                <c:pt idx="8429">
                  <c:v>6.9939999999999998</c:v>
                </c:pt>
                <c:pt idx="8430">
                  <c:v>6.9950000000000001</c:v>
                </c:pt>
                <c:pt idx="8431">
                  <c:v>6.9960000000000004</c:v>
                </c:pt>
                <c:pt idx="8432">
                  <c:v>6.9969999999999999</c:v>
                </c:pt>
                <c:pt idx="8433">
                  <c:v>6.9969999999999999</c:v>
                </c:pt>
                <c:pt idx="8434">
                  <c:v>6.9980000000000002</c:v>
                </c:pt>
                <c:pt idx="8435">
                  <c:v>6.9989999999999997</c:v>
                </c:pt>
                <c:pt idx="8436">
                  <c:v>7</c:v>
                </c:pt>
                <c:pt idx="8437">
                  <c:v>7.0010000000000003</c:v>
                </c:pt>
                <c:pt idx="8438">
                  <c:v>7.0019999999999998</c:v>
                </c:pt>
                <c:pt idx="8439">
                  <c:v>7.0019999999999998</c:v>
                </c:pt>
                <c:pt idx="8440">
                  <c:v>7.0030000000000001</c:v>
                </c:pt>
                <c:pt idx="8441">
                  <c:v>7.0039999999999996</c:v>
                </c:pt>
                <c:pt idx="8442">
                  <c:v>7.0049999999999999</c:v>
                </c:pt>
                <c:pt idx="8443">
                  <c:v>7.0060000000000002</c:v>
                </c:pt>
                <c:pt idx="8444">
                  <c:v>7.0069999999999997</c:v>
                </c:pt>
                <c:pt idx="8445">
                  <c:v>7.0069999999999997</c:v>
                </c:pt>
                <c:pt idx="8446">
                  <c:v>7.008</c:v>
                </c:pt>
                <c:pt idx="8447">
                  <c:v>7.0090000000000003</c:v>
                </c:pt>
                <c:pt idx="8448">
                  <c:v>7.01</c:v>
                </c:pt>
                <c:pt idx="8449">
                  <c:v>7.0110000000000001</c:v>
                </c:pt>
                <c:pt idx="8450">
                  <c:v>7.0119999999999996</c:v>
                </c:pt>
                <c:pt idx="8451">
                  <c:v>7.0119999999999996</c:v>
                </c:pt>
                <c:pt idx="8452">
                  <c:v>7.0129999999999999</c:v>
                </c:pt>
                <c:pt idx="8453">
                  <c:v>7.0140000000000002</c:v>
                </c:pt>
                <c:pt idx="8454">
                  <c:v>7.0149999999999997</c:v>
                </c:pt>
                <c:pt idx="8455">
                  <c:v>7.016</c:v>
                </c:pt>
                <c:pt idx="8456">
                  <c:v>7.016</c:v>
                </c:pt>
                <c:pt idx="8457">
                  <c:v>7.0170000000000003</c:v>
                </c:pt>
                <c:pt idx="8458">
                  <c:v>7.0179999999999998</c:v>
                </c:pt>
                <c:pt idx="8459">
                  <c:v>7.0190000000000001</c:v>
                </c:pt>
                <c:pt idx="8460">
                  <c:v>7.02</c:v>
                </c:pt>
                <c:pt idx="8461">
                  <c:v>7.0209999999999999</c:v>
                </c:pt>
                <c:pt idx="8462">
                  <c:v>7.0209999999999999</c:v>
                </c:pt>
                <c:pt idx="8463">
                  <c:v>7.0220000000000002</c:v>
                </c:pt>
                <c:pt idx="8464">
                  <c:v>7.0229999999999997</c:v>
                </c:pt>
                <c:pt idx="8465">
                  <c:v>7.024</c:v>
                </c:pt>
                <c:pt idx="8466">
                  <c:v>7.0250000000000004</c:v>
                </c:pt>
                <c:pt idx="8467">
                  <c:v>7.0259999999999998</c:v>
                </c:pt>
                <c:pt idx="8468">
                  <c:v>7.0259999999999998</c:v>
                </c:pt>
                <c:pt idx="8469">
                  <c:v>7.0270000000000001</c:v>
                </c:pt>
                <c:pt idx="8470">
                  <c:v>7.0279999999999996</c:v>
                </c:pt>
                <c:pt idx="8471">
                  <c:v>7.0289999999999999</c:v>
                </c:pt>
                <c:pt idx="8472">
                  <c:v>7.03</c:v>
                </c:pt>
                <c:pt idx="8473">
                  <c:v>7.0309999999999997</c:v>
                </c:pt>
                <c:pt idx="8474">
                  <c:v>7.0309999999999997</c:v>
                </c:pt>
                <c:pt idx="8475">
                  <c:v>7.032</c:v>
                </c:pt>
                <c:pt idx="8476">
                  <c:v>7.0330000000000004</c:v>
                </c:pt>
                <c:pt idx="8477">
                  <c:v>7.0339999999999998</c:v>
                </c:pt>
                <c:pt idx="8478">
                  <c:v>7.0350000000000001</c:v>
                </c:pt>
                <c:pt idx="8479">
                  <c:v>7.0359999999999996</c:v>
                </c:pt>
                <c:pt idx="8480">
                  <c:v>7.0359999999999996</c:v>
                </c:pt>
                <c:pt idx="8481">
                  <c:v>7.0369999999999999</c:v>
                </c:pt>
                <c:pt idx="8482">
                  <c:v>7.0380000000000003</c:v>
                </c:pt>
                <c:pt idx="8483">
                  <c:v>7.0389999999999997</c:v>
                </c:pt>
                <c:pt idx="8484">
                  <c:v>7.04</c:v>
                </c:pt>
                <c:pt idx="8485">
                  <c:v>7.0410000000000004</c:v>
                </c:pt>
                <c:pt idx="8486">
                  <c:v>7.0410000000000004</c:v>
                </c:pt>
                <c:pt idx="8487">
                  <c:v>7.0419999999999998</c:v>
                </c:pt>
                <c:pt idx="8488">
                  <c:v>7.0430000000000001</c:v>
                </c:pt>
                <c:pt idx="8489">
                  <c:v>7.0439999999999996</c:v>
                </c:pt>
                <c:pt idx="8490">
                  <c:v>7.0449999999999999</c:v>
                </c:pt>
                <c:pt idx="8491">
                  <c:v>7.0460000000000003</c:v>
                </c:pt>
                <c:pt idx="8492">
                  <c:v>7.0460000000000003</c:v>
                </c:pt>
                <c:pt idx="8493">
                  <c:v>7.0469999999999997</c:v>
                </c:pt>
                <c:pt idx="8494">
                  <c:v>7.048</c:v>
                </c:pt>
                <c:pt idx="8495">
                  <c:v>7.0490000000000004</c:v>
                </c:pt>
                <c:pt idx="8496">
                  <c:v>7.05</c:v>
                </c:pt>
                <c:pt idx="8497">
                  <c:v>7.0510000000000002</c:v>
                </c:pt>
                <c:pt idx="8498">
                  <c:v>7.0510000000000002</c:v>
                </c:pt>
                <c:pt idx="8499">
                  <c:v>7.0519999999999996</c:v>
                </c:pt>
                <c:pt idx="8500">
                  <c:v>7.0529999999999999</c:v>
                </c:pt>
                <c:pt idx="8501">
                  <c:v>7.0540000000000003</c:v>
                </c:pt>
                <c:pt idx="8502">
                  <c:v>7.0549999999999997</c:v>
                </c:pt>
                <c:pt idx="8503">
                  <c:v>7.0549999999999997</c:v>
                </c:pt>
                <c:pt idx="8504">
                  <c:v>7.056</c:v>
                </c:pt>
                <c:pt idx="8505">
                  <c:v>7.0570000000000004</c:v>
                </c:pt>
                <c:pt idx="8506">
                  <c:v>7.0579999999999998</c:v>
                </c:pt>
                <c:pt idx="8507">
                  <c:v>7.0590000000000002</c:v>
                </c:pt>
                <c:pt idx="8508">
                  <c:v>7.06</c:v>
                </c:pt>
                <c:pt idx="8509">
                  <c:v>7.06</c:v>
                </c:pt>
                <c:pt idx="8510">
                  <c:v>7.0609999999999999</c:v>
                </c:pt>
                <c:pt idx="8511">
                  <c:v>7.0620000000000003</c:v>
                </c:pt>
                <c:pt idx="8512">
                  <c:v>7.0629999999999997</c:v>
                </c:pt>
                <c:pt idx="8513">
                  <c:v>7.0640000000000001</c:v>
                </c:pt>
                <c:pt idx="8514">
                  <c:v>7.0650000000000004</c:v>
                </c:pt>
                <c:pt idx="8515">
                  <c:v>7.0650000000000004</c:v>
                </c:pt>
                <c:pt idx="8516">
                  <c:v>7.0659999999999998</c:v>
                </c:pt>
                <c:pt idx="8517">
                  <c:v>7.0670000000000002</c:v>
                </c:pt>
                <c:pt idx="8518">
                  <c:v>7.0679999999999996</c:v>
                </c:pt>
                <c:pt idx="8519">
                  <c:v>7.069</c:v>
                </c:pt>
                <c:pt idx="8520">
                  <c:v>7.07</c:v>
                </c:pt>
                <c:pt idx="8521">
                  <c:v>7.07</c:v>
                </c:pt>
                <c:pt idx="8522">
                  <c:v>7.0709999999999997</c:v>
                </c:pt>
                <c:pt idx="8523">
                  <c:v>7.0720000000000001</c:v>
                </c:pt>
                <c:pt idx="8524">
                  <c:v>7.0730000000000004</c:v>
                </c:pt>
                <c:pt idx="8525">
                  <c:v>7.0739999999999998</c:v>
                </c:pt>
                <c:pt idx="8526">
                  <c:v>7.0750000000000002</c:v>
                </c:pt>
                <c:pt idx="8527">
                  <c:v>7.0750000000000002</c:v>
                </c:pt>
                <c:pt idx="8528">
                  <c:v>7.0759999999999996</c:v>
                </c:pt>
                <c:pt idx="8529">
                  <c:v>7.077</c:v>
                </c:pt>
                <c:pt idx="8530">
                  <c:v>7.0780000000000003</c:v>
                </c:pt>
                <c:pt idx="8531">
                  <c:v>7.0789999999999997</c:v>
                </c:pt>
                <c:pt idx="8532">
                  <c:v>7.08</c:v>
                </c:pt>
                <c:pt idx="8533">
                  <c:v>7.08</c:v>
                </c:pt>
                <c:pt idx="8534">
                  <c:v>7.0810000000000004</c:v>
                </c:pt>
                <c:pt idx="8535">
                  <c:v>7.0819999999999999</c:v>
                </c:pt>
                <c:pt idx="8536">
                  <c:v>7.0830000000000002</c:v>
                </c:pt>
                <c:pt idx="8537">
                  <c:v>7.0839999999999996</c:v>
                </c:pt>
                <c:pt idx="8538">
                  <c:v>7.085</c:v>
                </c:pt>
                <c:pt idx="8539">
                  <c:v>7.085</c:v>
                </c:pt>
                <c:pt idx="8540">
                  <c:v>7.0860000000000003</c:v>
                </c:pt>
                <c:pt idx="8541">
                  <c:v>7.0869999999999997</c:v>
                </c:pt>
                <c:pt idx="8542">
                  <c:v>7.0880000000000001</c:v>
                </c:pt>
                <c:pt idx="8543">
                  <c:v>7.0890000000000004</c:v>
                </c:pt>
                <c:pt idx="8544">
                  <c:v>7.09</c:v>
                </c:pt>
                <c:pt idx="8545">
                  <c:v>7.09</c:v>
                </c:pt>
                <c:pt idx="8546">
                  <c:v>7.0910000000000002</c:v>
                </c:pt>
                <c:pt idx="8547">
                  <c:v>7.0919999999999996</c:v>
                </c:pt>
                <c:pt idx="8548">
                  <c:v>7.093</c:v>
                </c:pt>
                <c:pt idx="8549">
                  <c:v>7.0940000000000003</c:v>
                </c:pt>
                <c:pt idx="8550">
                  <c:v>7.0940000000000003</c:v>
                </c:pt>
                <c:pt idx="8551">
                  <c:v>7.0949999999999998</c:v>
                </c:pt>
                <c:pt idx="8552">
                  <c:v>7.0960000000000001</c:v>
                </c:pt>
                <c:pt idx="8553">
                  <c:v>7.0970000000000004</c:v>
                </c:pt>
                <c:pt idx="8554">
                  <c:v>7.0979999999999999</c:v>
                </c:pt>
                <c:pt idx="8555">
                  <c:v>7.0990000000000002</c:v>
                </c:pt>
                <c:pt idx="8556">
                  <c:v>7.0990000000000002</c:v>
                </c:pt>
                <c:pt idx="8557">
                  <c:v>7.1</c:v>
                </c:pt>
                <c:pt idx="8558">
                  <c:v>7.101</c:v>
                </c:pt>
                <c:pt idx="8559">
                  <c:v>7.1020000000000003</c:v>
                </c:pt>
                <c:pt idx="8560">
                  <c:v>7.1029999999999998</c:v>
                </c:pt>
                <c:pt idx="8561">
                  <c:v>7.1040000000000001</c:v>
                </c:pt>
                <c:pt idx="8562">
                  <c:v>7.1040000000000001</c:v>
                </c:pt>
                <c:pt idx="8563">
                  <c:v>7.1050000000000004</c:v>
                </c:pt>
                <c:pt idx="8564">
                  <c:v>7.1059999999999999</c:v>
                </c:pt>
                <c:pt idx="8565">
                  <c:v>7.1070000000000002</c:v>
                </c:pt>
                <c:pt idx="8566">
                  <c:v>7.1079999999999997</c:v>
                </c:pt>
                <c:pt idx="8567">
                  <c:v>7.109</c:v>
                </c:pt>
                <c:pt idx="8568">
                  <c:v>7.109</c:v>
                </c:pt>
                <c:pt idx="8569">
                  <c:v>7.11</c:v>
                </c:pt>
                <c:pt idx="8570">
                  <c:v>7.1109999999999998</c:v>
                </c:pt>
                <c:pt idx="8571">
                  <c:v>7.1120000000000001</c:v>
                </c:pt>
                <c:pt idx="8572">
                  <c:v>7.1130000000000004</c:v>
                </c:pt>
                <c:pt idx="8573">
                  <c:v>7.1139999999999999</c:v>
                </c:pt>
                <c:pt idx="8574">
                  <c:v>7.1139999999999999</c:v>
                </c:pt>
                <c:pt idx="8575">
                  <c:v>7.1150000000000002</c:v>
                </c:pt>
                <c:pt idx="8576">
                  <c:v>7.1159999999999997</c:v>
                </c:pt>
                <c:pt idx="8577">
                  <c:v>7.117</c:v>
                </c:pt>
                <c:pt idx="8578">
                  <c:v>7.1180000000000003</c:v>
                </c:pt>
                <c:pt idx="8579">
                  <c:v>7.1189999999999998</c:v>
                </c:pt>
                <c:pt idx="8580">
                  <c:v>7.1189999999999998</c:v>
                </c:pt>
                <c:pt idx="8581">
                  <c:v>7.12</c:v>
                </c:pt>
                <c:pt idx="8582">
                  <c:v>7.1210000000000004</c:v>
                </c:pt>
                <c:pt idx="8583">
                  <c:v>7.1219999999999999</c:v>
                </c:pt>
                <c:pt idx="8584">
                  <c:v>7.1230000000000002</c:v>
                </c:pt>
                <c:pt idx="8585">
                  <c:v>7.1239999999999997</c:v>
                </c:pt>
                <c:pt idx="8586">
                  <c:v>7.1239999999999997</c:v>
                </c:pt>
                <c:pt idx="8587">
                  <c:v>7.125</c:v>
                </c:pt>
                <c:pt idx="8588">
                  <c:v>7.1260000000000003</c:v>
                </c:pt>
                <c:pt idx="8589">
                  <c:v>7.1269999999999998</c:v>
                </c:pt>
                <c:pt idx="8590">
                  <c:v>7.1280000000000001</c:v>
                </c:pt>
                <c:pt idx="8591">
                  <c:v>7.1289999999999996</c:v>
                </c:pt>
                <c:pt idx="8592">
                  <c:v>7.1289999999999996</c:v>
                </c:pt>
                <c:pt idx="8593">
                  <c:v>7.13</c:v>
                </c:pt>
                <c:pt idx="8594">
                  <c:v>7.1310000000000002</c:v>
                </c:pt>
                <c:pt idx="8595">
                  <c:v>7.1319999999999997</c:v>
                </c:pt>
                <c:pt idx="8596">
                  <c:v>7.133</c:v>
                </c:pt>
                <c:pt idx="8597">
                  <c:v>7.133</c:v>
                </c:pt>
                <c:pt idx="8598">
                  <c:v>7.1340000000000003</c:v>
                </c:pt>
                <c:pt idx="8599">
                  <c:v>7.1349999999999998</c:v>
                </c:pt>
                <c:pt idx="8600">
                  <c:v>7.1360000000000001</c:v>
                </c:pt>
                <c:pt idx="8601">
                  <c:v>7.1369999999999996</c:v>
                </c:pt>
                <c:pt idx="8602">
                  <c:v>7.1379999999999999</c:v>
                </c:pt>
                <c:pt idx="8603">
                  <c:v>7.1379999999999999</c:v>
                </c:pt>
                <c:pt idx="8604">
                  <c:v>7.1390000000000002</c:v>
                </c:pt>
                <c:pt idx="8605">
                  <c:v>7.14</c:v>
                </c:pt>
                <c:pt idx="8606">
                  <c:v>7.141</c:v>
                </c:pt>
                <c:pt idx="8607">
                  <c:v>7.1420000000000003</c:v>
                </c:pt>
                <c:pt idx="8608">
                  <c:v>7.1429999999999998</c:v>
                </c:pt>
                <c:pt idx="8609">
                  <c:v>7.1429999999999998</c:v>
                </c:pt>
                <c:pt idx="8610">
                  <c:v>7.1440000000000001</c:v>
                </c:pt>
                <c:pt idx="8611">
                  <c:v>7.1449999999999996</c:v>
                </c:pt>
                <c:pt idx="8612">
                  <c:v>7.1459999999999999</c:v>
                </c:pt>
                <c:pt idx="8613">
                  <c:v>7.1470000000000002</c:v>
                </c:pt>
                <c:pt idx="8614">
                  <c:v>7.1479999999999997</c:v>
                </c:pt>
                <c:pt idx="8615">
                  <c:v>7.1479999999999997</c:v>
                </c:pt>
                <c:pt idx="8616">
                  <c:v>7.149</c:v>
                </c:pt>
                <c:pt idx="8617">
                  <c:v>7.15</c:v>
                </c:pt>
                <c:pt idx="8618">
                  <c:v>7.1509999999999998</c:v>
                </c:pt>
                <c:pt idx="8619">
                  <c:v>7.1520000000000001</c:v>
                </c:pt>
                <c:pt idx="8620">
                  <c:v>7.1529999999999996</c:v>
                </c:pt>
                <c:pt idx="8621">
                  <c:v>7.1529999999999996</c:v>
                </c:pt>
                <c:pt idx="8622">
                  <c:v>7.1539999999999999</c:v>
                </c:pt>
                <c:pt idx="8623">
                  <c:v>7.1550000000000002</c:v>
                </c:pt>
                <c:pt idx="8624">
                  <c:v>7.1559999999999997</c:v>
                </c:pt>
                <c:pt idx="8625">
                  <c:v>7.157</c:v>
                </c:pt>
                <c:pt idx="8626">
                  <c:v>7.1580000000000004</c:v>
                </c:pt>
                <c:pt idx="8627">
                  <c:v>7.1580000000000004</c:v>
                </c:pt>
                <c:pt idx="8628">
                  <c:v>7.1589999999999998</c:v>
                </c:pt>
                <c:pt idx="8629">
                  <c:v>7.16</c:v>
                </c:pt>
                <c:pt idx="8630">
                  <c:v>7.1609999999999996</c:v>
                </c:pt>
                <c:pt idx="8631">
                  <c:v>7.1619999999999999</c:v>
                </c:pt>
                <c:pt idx="8632">
                  <c:v>7.1630000000000003</c:v>
                </c:pt>
                <c:pt idx="8633">
                  <c:v>7.1630000000000003</c:v>
                </c:pt>
                <c:pt idx="8634">
                  <c:v>7.1639999999999997</c:v>
                </c:pt>
                <c:pt idx="8635">
                  <c:v>7.165</c:v>
                </c:pt>
                <c:pt idx="8636">
                  <c:v>7.1660000000000004</c:v>
                </c:pt>
                <c:pt idx="8637">
                  <c:v>7.1669999999999998</c:v>
                </c:pt>
                <c:pt idx="8638">
                  <c:v>7.1669999999999998</c:v>
                </c:pt>
                <c:pt idx="8639">
                  <c:v>7.1680000000000001</c:v>
                </c:pt>
                <c:pt idx="8640">
                  <c:v>7.1689999999999996</c:v>
                </c:pt>
                <c:pt idx="8641">
                  <c:v>7.17</c:v>
                </c:pt>
                <c:pt idx="8642">
                  <c:v>7.1710000000000003</c:v>
                </c:pt>
                <c:pt idx="8643">
                  <c:v>7.1719999999999997</c:v>
                </c:pt>
                <c:pt idx="8644">
                  <c:v>7.1719999999999997</c:v>
                </c:pt>
                <c:pt idx="8645">
                  <c:v>7.173</c:v>
                </c:pt>
                <c:pt idx="8646">
                  <c:v>7.1740000000000004</c:v>
                </c:pt>
                <c:pt idx="8647">
                  <c:v>7.1749999999999998</c:v>
                </c:pt>
                <c:pt idx="8648">
                  <c:v>7.1760000000000002</c:v>
                </c:pt>
                <c:pt idx="8649">
                  <c:v>7.1769999999999996</c:v>
                </c:pt>
                <c:pt idx="8650">
                  <c:v>7.1769999999999996</c:v>
                </c:pt>
                <c:pt idx="8651">
                  <c:v>7.1779999999999999</c:v>
                </c:pt>
                <c:pt idx="8652">
                  <c:v>7.1790000000000003</c:v>
                </c:pt>
                <c:pt idx="8653">
                  <c:v>7.18</c:v>
                </c:pt>
                <c:pt idx="8654">
                  <c:v>7.181</c:v>
                </c:pt>
                <c:pt idx="8655">
                  <c:v>7.1820000000000004</c:v>
                </c:pt>
                <c:pt idx="8656">
                  <c:v>7.1820000000000004</c:v>
                </c:pt>
                <c:pt idx="8657">
                  <c:v>7.1829999999999998</c:v>
                </c:pt>
                <c:pt idx="8658">
                  <c:v>7.1840000000000002</c:v>
                </c:pt>
                <c:pt idx="8659">
                  <c:v>7.1849999999999996</c:v>
                </c:pt>
                <c:pt idx="8660">
                  <c:v>7.1859999999999999</c:v>
                </c:pt>
                <c:pt idx="8661">
                  <c:v>7.1870000000000003</c:v>
                </c:pt>
                <c:pt idx="8662">
                  <c:v>7.1870000000000003</c:v>
                </c:pt>
                <c:pt idx="8663">
                  <c:v>7.1879999999999997</c:v>
                </c:pt>
                <c:pt idx="8664">
                  <c:v>7.1890000000000001</c:v>
                </c:pt>
                <c:pt idx="8665">
                  <c:v>7.19</c:v>
                </c:pt>
                <c:pt idx="8666">
                  <c:v>7.1909999999999998</c:v>
                </c:pt>
                <c:pt idx="8667">
                  <c:v>7.1920000000000002</c:v>
                </c:pt>
                <c:pt idx="8668">
                  <c:v>7.1920000000000002</c:v>
                </c:pt>
                <c:pt idx="8669">
                  <c:v>7.1929999999999996</c:v>
                </c:pt>
                <c:pt idx="8670">
                  <c:v>7.194</c:v>
                </c:pt>
                <c:pt idx="8671">
                  <c:v>7.1950000000000003</c:v>
                </c:pt>
                <c:pt idx="8672">
                  <c:v>7.1959999999999997</c:v>
                </c:pt>
                <c:pt idx="8673">
                  <c:v>7.1970000000000001</c:v>
                </c:pt>
                <c:pt idx="8674">
                  <c:v>7.1970000000000001</c:v>
                </c:pt>
                <c:pt idx="8675">
                  <c:v>7.1980000000000004</c:v>
                </c:pt>
                <c:pt idx="8676">
                  <c:v>7.1989999999999998</c:v>
                </c:pt>
                <c:pt idx="8677">
                  <c:v>7.2</c:v>
                </c:pt>
                <c:pt idx="8678">
                  <c:v>7.2009999999999996</c:v>
                </c:pt>
                <c:pt idx="8679">
                  <c:v>7.202</c:v>
                </c:pt>
                <c:pt idx="8680">
                  <c:v>7.202</c:v>
                </c:pt>
                <c:pt idx="8681">
                  <c:v>7.2030000000000003</c:v>
                </c:pt>
                <c:pt idx="8682">
                  <c:v>7.2039999999999997</c:v>
                </c:pt>
                <c:pt idx="8683">
                  <c:v>7.2050000000000001</c:v>
                </c:pt>
                <c:pt idx="8684">
                  <c:v>7.2060000000000004</c:v>
                </c:pt>
                <c:pt idx="8685">
                  <c:v>7.2060000000000004</c:v>
                </c:pt>
                <c:pt idx="8686">
                  <c:v>7.2069999999999999</c:v>
                </c:pt>
                <c:pt idx="8687">
                  <c:v>7.2080000000000002</c:v>
                </c:pt>
                <c:pt idx="8688">
                  <c:v>7.2089999999999996</c:v>
                </c:pt>
                <c:pt idx="8689">
                  <c:v>7.21</c:v>
                </c:pt>
                <c:pt idx="8690">
                  <c:v>7.2110000000000003</c:v>
                </c:pt>
                <c:pt idx="8691">
                  <c:v>7.2110000000000003</c:v>
                </c:pt>
                <c:pt idx="8692">
                  <c:v>7.2119999999999997</c:v>
                </c:pt>
                <c:pt idx="8693">
                  <c:v>7.2130000000000001</c:v>
                </c:pt>
                <c:pt idx="8694">
                  <c:v>7.2140000000000004</c:v>
                </c:pt>
                <c:pt idx="8695">
                  <c:v>7.2149999999999999</c:v>
                </c:pt>
                <c:pt idx="8696">
                  <c:v>7.2160000000000002</c:v>
                </c:pt>
                <c:pt idx="8697">
                  <c:v>7.2160000000000002</c:v>
                </c:pt>
                <c:pt idx="8698">
                  <c:v>7.2169999999999996</c:v>
                </c:pt>
                <c:pt idx="8699">
                  <c:v>7.218</c:v>
                </c:pt>
                <c:pt idx="8700">
                  <c:v>7.2190000000000003</c:v>
                </c:pt>
                <c:pt idx="8701">
                  <c:v>7.22</c:v>
                </c:pt>
                <c:pt idx="8702">
                  <c:v>7.2210000000000001</c:v>
                </c:pt>
                <c:pt idx="8703">
                  <c:v>7.2210000000000001</c:v>
                </c:pt>
                <c:pt idx="8704">
                  <c:v>7.2220000000000004</c:v>
                </c:pt>
                <c:pt idx="8705">
                  <c:v>7.2229999999999999</c:v>
                </c:pt>
                <c:pt idx="8706">
                  <c:v>7.2240000000000002</c:v>
                </c:pt>
                <c:pt idx="8707">
                  <c:v>7.2249999999999996</c:v>
                </c:pt>
                <c:pt idx="8708">
                  <c:v>7.226</c:v>
                </c:pt>
                <c:pt idx="8709">
                  <c:v>7.226</c:v>
                </c:pt>
                <c:pt idx="8710">
                  <c:v>7.2270000000000003</c:v>
                </c:pt>
                <c:pt idx="8711">
                  <c:v>7.2279999999999998</c:v>
                </c:pt>
                <c:pt idx="8712">
                  <c:v>7.2290000000000001</c:v>
                </c:pt>
                <c:pt idx="8713">
                  <c:v>7.23</c:v>
                </c:pt>
                <c:pt idx="8714">
                  <c:v>7.2309999999999999</c:v>
                </c:pt>
                <c:pt idx="8715">
                  <c:v>7.2309999999999999</c:v>
                </c:pt>
                <c:pt idx="8716">
                  <c:v>7.2320000000000002</c:v>
                </c:pt>
                <c:pt idx="8717">
                  <c:v>7.2329999999999997</c:v>
                </c:pt>
                <c:pt idx="8718">
                  <c:v>7.234</c:v>
                </c:pt>
                <c:pt idx="8719">
                  <c:v>7.2350000000000003</c:v>
                </c:pt>
                <c:pt idx="8720">
                  <c:v>7.2359999999999998</c:v>
                </c:pt>
                <c:pt idx="8721">
                  <c:v>7.2359999999999998</c:v>
                </c:pt>
                <c:pt idx="8722">
                  <c:v>7.2370000000000001</c:v>
                </c:pt>
                <c:pt idx="8723">
                  <c:v>7.2380000000000004</c:v>
                </c:pt>
                <c:pt idx="8724">
                  <c:v>7.2389999999999999</c:v>
                </c:pt>
                <c:pt idx="8725">
                  <c:v>7.24</c:v>
                </c:pt>
                <c:pt idx="8726">
                  <c:v>7.2409999999999997</c:v>
                </c:pt>
                <c:pt idx="8727">
                  <c:v>7.2409999999999997</c:v>
                </c:pt>
                <c:pt idx="8728">
                  <c:v>7.242</c:v>
                </c:pt>
                <c:pt idx="8729">
                  <c:v>7.2430000000000003</c:v>
                </c:pt>
                <c:pt idx="8730">
                  <c:v>7.2439999999999998</c:v>
                </c:pt>
                <c:pt idx="8731">
                  <c:v>7.2450000000000001</c:v>
                </c:pt>
                <c:pt idx="8732">
                  <c:v>7.2450000000000001</c:v>
                </c:pt>
                <c:pt idx="8733">
                  <c:v>7.2460000000000004</c:v>
                </c:pt>
                <c:pt idx="8734">
                  <c:v>7.2469999999999999</c:v>
                </c:pt>
                <c:pt idx="8735">
                  <c:v>7.2480000000000002</c:v>
                </c:pt>
                <c:pt idx="8736">
                  <c:v>7.2489999999999997</c:v>
                </c:pt>
                <c:pt idx="8737">
                  <c:v>7.25</c:v>
                </c:pt>
                <c:pt idx="8738">
                  <c:v>7.25</c:v>
                </c:pt>
                <c:pt idx="8739">
                  <c:v>7.2510000000000003</c:v>
                </c:pt>
                <c:pt idx="8740">
                  <c:v>7.2519999999999998</c:v>
                </c:pt>
                <c:pt idx="8741">
                  <c:v>7.2530000000000001</c:v>
                </c:pt>
                <c:pt idx="8742">
                  <c:v>7.2539999999999996</c:v>
                </c:pt>
                <c:pt idx="8743">
                  <c:v>7.2549999999999999</c:v>
                </c:pt>
                <c:pt idx="8744">
                  <c:v>7.2549999999999999</c:v>
                </c:pt>
                <c:pt idx="8745">
                  <c:v>7.2560000000000002</c:v>
                </c:pt>
                <c:pt idx="8746">
                  <c:v>7.2569999999999997</c:v>
                </c:pt>
                <c:pt idx="8747">
                  <c:v>7.258</c:v>
                </c:pt>
                <c:pt idx="8748">
                  <c:v>7.2590000000000003</c:v>
                </c:pt>
                <c:pt idx="8749">
                  <c:v>7.26</c:v>
                </c:pt>
                <c:pt idx="8750">
                  <c:v>7.26</c:v>
                </c:pt>
                <c:pt idx="8751">
                  <c:v>7.2610000000000001</c:v>
                </c:pt>
                <c:pt idx="8752">
                  <c:v>7.2619999999999996</c:v>
                </c:pt>
                <c:pt idx="8753">
                  <c:v>7.2629999999999999</c:v>
                </c:pt>
                <c:pt idx="8754">
                  <c:v>7.2640000000000002</c:v>
                </c:pt>
                <c:pt idx="8755">
                  <c:v>7.2649999999999997</c:v>
                </c:pt>
                <c:pt idx="8756">
                  <c:v>7.2649999999999997</c:v>
                </c:pt>
                <c:pt idx="8757">
                  <c:v>7.266</c:v>
                </c:pt>
                <c:pt idx="8758">
                  <c:v>7.2670000000000003</c:v>
                </c:pt>
                <c:pt idx="8759">
                  <c:v>7.2679999999999998</c:v>
                </c:pt>
                <c:pt idx="8760">
                  <c:v>7.2690000000000001</c:v>
                </c:pt>
                <c:pt idx="8761">
                  <c:v>7.27</c:v>
                </c:pt>
                <c:pt idx="8762">
                  <c:v>7.27</c:v>
                </c:pt>
                <c:pt idx="8763">
                  <c:v>7.2709999999999999</c:v>
                </c:pt>
                <c:pt idx="8764">
                  <c:v>7.2720000000000002</c:v>
                </c:pt>
                <c:pt idx="8765">
                  <c:v>7.2729999999999997</c:v>
                </c:pt>
                <c:pt idx="8766">
                  <c:v>7.274</c:v>
                </c:pt>
                <c:pt idx="8767">
                  <c:v>7.2750000000000004</c:v>
                </c:pt>
                <c:pt idx="8768">
                  <c:v>7.2750000000000004</c:v>
                </c:pt>
                <c:pt idx="8769">
                  <c:v>7.2759999999999998</c:v>
                </c:pt>
                <c:pt idx="8770">
                  <c:v>7.2770000000000001</c:v>
                </c:pt>
                <c:pt idx="8771">
                  <c:v>7.2779999999999996</c:v>
                </c:pt>
                <c:pt idx="8772">
                  <c:v>7.2789999999999999</c:v>
                </c:pt>
                <c:pt idx="8773">
                  <c:v>7.28</c:v>
                </c:pt>
                <c:pt idx="8774">
                  <c:v>7.28</c:v>
                </c:pt>
                <c:pt idx="8775">
                  <c:v>7.2809999999999997</c:v>
                </c:pt>
                <c:pt idx="8776">
                  <c:v>7.282</c:v>
                </c:pt>
                <c:pt idx="8777">
                  <c:v>7.2830000000000004</c:v>
                </c:pt>
                <c:pt idx="8778">
                  <c:v>7.2839999999999998</c:v>
                </c:pt>
                <c:pt idx="8779">
                  <c:v>7.2839999999999998</c:v>
                </c:pt>
                <c:pt idx="8780">
                  <c:v>7.2850000000000001</c:v>
                </c:pt>
                <c:pt idx="8781">
                  <c:v>7.2859999999999996</c:v>
                </c:pt>
                <c:pt idx="8782">
                  <c:v>7.2869999999999999</c:v>
                </c:pt>
                <c:pt idx="8783">
                  <c:v>7.2880000000000003</c:v>
                </c:pt>
                <c:pt idx="8784">
                  <c:v>7.2889999999999997</c:v>
                </c:pt>
                <c:pt idx="8785">
                  <c:v>7.2889999999999997</c:v>
                </c:pt>
                <c:pt idx="8786">
                  <c:v>7.29</c:v>
                </c:pt>
                <c:pt idx="8787">
                  <c:v>7.2910000000000004</c:v>
                </c:pt>
                <c:pt idx="8788">
                  <c:v>7.2919999999999998</c:v>
                </c:pt>
                <c:pt idx="8789">
                  <c:v>7.2930000000000001</c:v>
                </c:pt>
                <c:pt idx="8790">
                  <c:v>7.2939999999999996</c:v>
                </c:pt>
                <c:pt idx="8791">
                  <c:v>7.2939999999999996</c:v>
                </c:pt>
                <c:pt idx="8792">
                  <c:v>7.2949999999999999</c:v>
                </c:pt>
                <c:pt idx="8793">
                  <c:v>7.2960000000000003</c:v>
                </c:pt>
                <c:pt idx="8794">
                  <c:v>7.2969999999999997</c:v>
                </c:pt>
                <c:pt idx="8795">
                  <c:v>7.298</c:v>
                </c:pt>
                <c:pt idx="8796">
                  <c:v>7.2990000000000004</c:v>
                </c:pt>
                <c:pt idx="8797">
                  <c:v>7.2990000000000004</c:v>
                </c:pt>
                <c:pt idx="8798">
                  <c:v>7.3</c:v>
                </c:pt>
                <c:pt idx="8799">
                  <c:v>7.3010000000000002</c:v>
                </c:pt>
                <c:pt idx="8800">
                  <c:v>7.3019999999999996</c:v>
                </c:pt>
                <c:pt idx="8801">
                  <c:v>7.3029999999999999</c:v>
                </c:pt>
                <c:pt idx="8802">
                  <c:v>7.3040000000000003</c:v>
                </c:pt>
                <c:pt idx="8803">
                  <c:v>7.3040000000000003</c:v>
                </c:pt>
                <c:pt idx="8804">
                  <c:v>7.3049999999999997</c:v>
                </c:pt>
                <c:pt idx="8805">
                  <c:v>7.306</c:v>
                </c:pt>
                <c:pt idx="8806">
                  <c:v>7.3070000000000004</c:v>
                </c:pt>
                <c:pt idx="8807">
                  <c:v>7.3079999999999998</c:v>
                </c:pt>
                <c:pt idx="8808">
                  <c:v>7.3090000000000002</c:v>
                </c:pt>
                <c:pt idx="8809">
                  <c:v>7.3090000000000002</c:v>
                </c:pt>
                <c:pt idx="8810">
                  <c:v>7.31</c:v>
                </c:pt>
                <c:pt idx="8811">
                  <c:v>7.3109999999999999</c:v>
                </c:pt>
                <c:pt idx="8812">
                  <c:v>7.3120000000000003</c:v>
                </c:pt>
                <c:pt idx="8813">
                  <c:v>7.3129999999999997</c:v>
                </c:pt>
                <c:pt idx="8814">
                  <c:v>7.3140000000000001</c:v>
                </c:pt>
                <c:pt idx="8815">
                  <c:v>7.3140000000000001</c:v>
                </c:pt>
                <c:pt idx="8816">
                  <c:v>7.3150000000000004</c:v>
                </c:pt>
                <c:pt idx="8817">
                  <c:v>7.3159999999999998</c:v>
                </c:pt>
                <c:pt idx="8818">
                  <c:v>7.3170000000000002</c:v>
                </c:pt>
                <c:pt idx="8819">
                  <c:v>7.3179999999999996</c:v>
                </c:pt>
                <c:pt idx="8820">
                  <c:v>7.319</c:v>
                </c:pt>
                <c:pt idx="8821">
                  <c:v>7.319</c:v>
                </c:pt>
                <c:pt idx="8822">
                  <c:v>7.32</c:v>
                </c:pt>
                <c:pt idx="8823">
                  <c:v>7.3209999999999997</c:v>
                </c:pt>
                <c:pt idx="8824">
                  <c:v>7.3220000000000001</c:v>
                </c:pt>
                <c:pt idx="8825">
                  <c:v>7.3230000000000004</c:v>
                </c:pt>
                <c:pt idx="8826">
                  <c:v>7.3230000000000004</c:v>
                </c:pt>
                <c:pt idx="8827">
                  <c:v>7.3239999999999998</c:v>
                </c:pt>
                <c:pt idx="8828">
                  <c:v>7.3250000000000002</c:v>
                </c:pt>
                <c:pt idx="8829">
                  <c:v>7.3259999999999996</c:v>
                </c:pt>
                <c:pt idx="8830">
                  <c:v>7.327</c:v>
                </c:pt>
                <c:pt idx="8831">
                  <c:v>7.3280000000000003</c:v>
                </c:pt>
                <c:pt idx="8832">
                  <c:v>7.3280000000000003</c:v>
                </c:pt>
                <c:pt idx="8833">
                  <c:v>7.3289999999999997</c:v>
                </c:pt>
                <c:pt idx="8834">
                  <c:v>7.33</c:v>
                </c:pt>
                <c:pt idx="8835">
                  <c:v>7.3310000000000004</c:v>
                </c:pt>
                <c:pt idx="8836">
                  <c:v>7.3319999999999999</c:v>
                </c:pt>
                <c:pt idx="8837">
                  <c:v>7.3330000000000002</c:v>
                </c:pt>
                <c:pt idx="8838">
                  <c:v>7.3330000000000002</c:v>
                </c:pt>
                <c:pt idx="8839">
                  <c:v>7.3339999999999996</c:v>
                </c:pt>
                <c:pt idx="8840">
                  <c:v>7.335</c:v>
                </c:pt>
                <c:pt idx="8841">
                  <c:v>7.3360000000000003</c:v>
                </c:pt>
                <c:pt idx="8842">
                  <c:v>7.3369999999999997</c:v>
                </c:pt>
                <c:pt idx="8843">
                  <c:v>7.3380000000000001</c:v>
                </c:pt>
                <c:pt idx="8844">
                  <c:v>7.3380000000000001</c:v>
                </c:pt>
                <c:pt idx="8845">
                  <c:v>7.3390000000000004</c:v>
                </c:pt>
                <c:pt idx="8846">
                  <c:v>7.34</c:v>
                </c:pt>
                <c:pt idx="8847">
                  <c:v>7.3410000000000002</c:v>
                </c:pt>
                <c:pt idx="8848">
                  <c:v>7.3419999999999996</c:v>
                </c:pt>
                <c:pt idx="8849">
                  <c:v>7.343</c:v>
                </c:pt>
                <c:pt idx="8850">
                  <c:v>7.343</c:v>
                </c:pt>
                <c:pt idx="8851">
                  <c:v>7.3440000000000003</c:v>
                </c:pt>
                <c:pt idx="8852">
                  <c:v>7.3449999999999998</c:v>
                </c:pt>
                <c:pt idx="8853">
                  <c:v>7.3460000000000001</c:v>
                </c:pt>
                <c:pt idx="8854">
                  <c:v>7.3470000000000004</c:v>
                </c:pt>
                <c:pt idx="8855">
                  <c:v>7.3479999999999999</c:v>
                </c:pt>
                <c:pt idx="8856">
                  <c:v>7.3479999999999999</c:v>
                </c:pt>
                <c:pt idx="8857">
                  <c:v>7.3490000000000002</c:v>
                </c:pt>
                <c:pt idx="8858">
                  <c:v>7.35</c:v>
                </c:pt>
                <c:pt idx="8859">
                  <c:v>7.351</c:v>
                </c:pt>
                <c:pt idx="8860">
                  <c:v>7.3520000000000003</c:v>
                </c:pt>
                <c:pt idx="8861">
                  <c:v>7.3529999999999998</c:v>
                </c:pt>
                <c:pt idx="8862">
                  <c:v>7.3529999999999998</c:v>
                </c:pt>
                <c:pt idx="8863">
                  <c:v>7.3540000000000001</c:v>
                </c:pt>
                <c:pt idx="8864">
                  <c:v>7.3550000000000004</c:v>
                </c:pt>
                <c:pt idx="8865">
                  <c:v>7.3559999999999999</c:v>
                </c:pt>
                <c:pt idx="8866">
                  <c:v>7.3570000000000002</c:v>
                </c:pt>
                <c:pt idx="8867">
                  <c:v>7.3570000000000002</c:v>
                </c:pt>
                <c:pt idx="8868">
                  <c:v>7.3579999999999997</c:v>
                </c:pt>
                <c:pt idx="8869">
                  <c:v>7.359</c:v>
                </c:pt>
                <c:pt idx="8870">
                  <c:v>7.36</c:v>
                </c:pt>
                <c:pt idx="8871">
                  <c:v>7.3609999999999998</c:v>
                </c:pt>
                <c:pt idx="8872">
                  <c:v>7.3620000000000001</c:v>
                </c:pt>
                <c:pt idx="8873">
                  <c:v>7.3620000000000001</c:v>
                </c:pt>
                <c:pt idx="8874">
                  <c:v>7.3630000000000004</c:v>
                </c:pt>
                <c:pt idx="8875">
                  <c:v>7.3639999999999999</c:v>
                </c:pt>
                <c:pt idx="8876">
                  <c:v>7.3650000000000002</c:v>
                </c:pt>
                <c:pt idx="8877">
                  <c:v>7.3659999999999997</c:v>
                </c:pt>
                <c:pt idx="8878">
                  <c:v>7.367</c:v>
                </c:pt>
                <c:pt idx="8879">
                  <c:v>7.367</c:v>
                </c:pt>
                <c:pt idx="8880">
                  <c:v>7.3680000000000003</c:v>
                </c:pt>
                <c:pt idx="8881">
                  <c:v>7.3689999999999998</c:v>
                </c:pt>
                <c:pt idx="8882">
                  <c:v>7.37</c:v>
                </c:pt>
                <c:pt idx="8883">
                  <c:v>7.3710000000000004</c:v>
                </c:pt>
                <c:pt idx="8884">
                  <c:v>7.3719999999999999</c:v>
                </c:pt>
                <c:pt idx="8885">
                  <c:v>7.3719999999999999</c:v>
                </c:pt>
                <c:pt idx="8886">
                  <c:v>7.3730000000000002</c:v>
                </c:pt>
                <c:pt idx="8887">
                  <c:v>7.3739999999999997</c:v>
                </c:pt>
                <c:pt idx="8888">
                  <c:v>7.375</c:v>
                </c:pt>
                <c:pt idx="8889">
                  <c:v>7.3760000000000003</c:v>
                </c:pt>
                <c:pt idx="8890">
                  <c:v>7.3769999999999998</c:v>
                </c:pt>
                <c:pt idx="8891">
                  <c:v>7.3769999999999998</c:v>
                </c:pt>
                <c:pt idx="8892">
                  <c:v>7.3780000000000001</c:v>
                </c:pt>
                <c:pt idx="8893">
                  <c:v>7.3789999999999996</c:v>
                </c:pt>
                <c:pt idx="8894">
                  <c:v>7.38</c:v>
                </c:pt>
                <c:pt idx="8895">
                  <c:v>7.3810000000000002</c:v>
                </c:pt>
                <c:pt idx="8896">
                  <c:v>7.3819999999999997</c:v>
                </c:pt>
                <c:pt idx="8897">
                  <c:v>7.3819999999999997</c:v>
                </c:pt>
                <c:pt idx="8898">
                  <c:v>7.383</c:v>
                </c:pt>
                <c:pt idx="8899">
                  <c:v>7.3840000000000003</c:v>
                </c:pt>
                <c:pt idx="8900">
                  <c:v>7.3849999999999998</c:v>
                </c:pt>
                <c:pt idx="8901">
                  <c:v>7.3860000000000001</c:v>
                </c:pt>
                <c:pt idx="8902">
                  <c:v>7.3869999999999996</c:v>
                </c:pt>
                <c:pt idx="8903">
                  <c:v>7.3869999999999996</c:v>
                </c:pt>
                <c:pt idx="8904">
                  <c:v>7.3879999999999999</c:v>
                </c:pt>
                <c:pt idx="8905">
                  <c:v>7.3890000000000002</c:v>
                </c:pt>
                <c:pt idx="8906">
                  <c:v>7.39</c:v>
                </c:pt>
                <c:pt idx="8907">
                  <c:v>7.391</c:v>
                </c:pt>
                <c:pt idx="8908">
                  <c:v>7.3920000000000003</c:v>
                </c:pt>
                <c:pt idx="8909">
                  <c:v>7.3920000000000003</c:v>
                </c:pt>
                <c:pt idx="8910">
                  <c:v>7.3929999999999998</c:v>
                </c:pt>
                <c:pt idx="8911">
                  <c:v>7.3940000000000001</c:v>
                </c:pt>
                <c:pt idx="8912">
                  <c:v>7.3949999999999996</c:v>
                </c:pt>
                <c:pt idx="8913">
                  <c:v>7.3959999999999999</c:v>
                </c:pt>
                <c:pt idx="8914">
                  <c:v>7.3959999999999999</c:v>
                </c:pt>
                <c:pt idx="8915">
                  <c:v>7.3970000000000002</c:v>
                </c:pt>
                <c:pt idx="8916">
                  <c:v>7.3979999999999997</c:v>
                </c:pt>
                <c:pt idx="8917">
                  <c:v>7.399</c:v>
                </c:pt>
                <c:pt idx="8918">
                  <c:v>7.4</c:v>
                </c:pt>
                <c:pt idx="8919">
                  <c:v>7.4009999999999998</c:v>
                </c:pt>
                <c:pt idx="8920">
                  <c:v>7.4009999999999998</c:v>
                </c:pt>
                <c:pt idx="8921">
                  <c:v>7.4020000000000001</c:v>
                </c:pt>
                <c:pt idx="8922">
                  <c:v>7.4029999999999996</c:v>
                </c:pt>
                <c:pt idx="8923">
                  <c:v>7.4039999999999999</c:v>
                </c:pt>
                <c:pt idx="8924">
                  <c:v>7.4050000000000002</c:v>
                </c:pt>
                <c:pt idx="8925">
                  <c:v>7.4059999999999997</c:v>
                </c:pt>
                <c:pt idx="8926">
                  <c:v>7.4059999999999997</c:v>
                </c:pt>
                <c:pt idx="8927">
                  <c:v>7.407</c:v>
                </c:pt>
                <c:pt idx="8928">
                  <c:v>7.4080000000000004</c:v>
                </c:pt>
                <c:pt idx="8929">
                  <c:v>7.4089999999999998</c:v>
                </c:pt>
                <c:pt idx="8930">
                  <c:v>7.41</c:v>
                </c:pt>
                <c:pt idx="8931">
                  <c:v>7.4109999999999996</c:v>
                </c:pt>
                <c:pt idx="8932">
                  <c:v>7.4109999999999996</c:v>
                </c:pt>
                <c:pt idx="8933">
                  <c:v>7.4119999999999999</c:v>
                </c:pt>
                <c:pt idx="8934">
                  <c:v>7.4130000000000003</c:v>
                </c:pt>
                <c:pt idx="8935">
                  <c:v>7.4139999999999997</c:v>
                </c:pt>
                <c:pt idx="8936">
                  <c:v>7.415</c:v>
                </c:pt>
                <c:pt idx="8937">
                  <c:v>7.4160000000000004</c:v>
                </c:pt>
                <c:pt idx="8938">
                  <c:v>7.4160000000000004</c:v>
                </c:pt>
                <c:pt idx="8939">
                  <c:v>7.4169999999999998</c:v>
                </c:pt>
                <c:pt idx="8940">
                  <c:v>7.4180000000000001</c:v>
                </c:pt>
                <c:pt idx="8941">
                  <c:v>7.4189999999999996</c:v>
                </c:pt>
                <c:pt idx="8942">
                  <c:v>7.42</c:v>
                </c:pt>
                <c:pt idx="8943">
                  <c:v>7.4210000000000003</c:v>
                </c:pt>
                <c:pt idx="8944">
                  <c:v>7.4210000000000003</c:v>
                </c:pt>
                <c:pt idx="8945">
                  <c:v>7.4219999999999997</c:v>
                </c:pt>
                <c:pt idx="8946">
                  <c:v>7.423</c:v>
                </c:pt>
                <c:pt idx="8947">
                  <c:v>7.4240000000000004</c:v>
                </c:pt>
                <c:pt idx="8948">
                  <c:v>7.4249999999999998</c:v>
                </c:pt>
                <c:pt idx="8949">
                  <c:v>7.4260000000000002</c:v>
                </c:pt>
                <c:pt idx="8950">
                  <c:v>7.4260000000000002</c:v>
                </c:pt>
                <c:pt idx="8951">
                  <c:v>7.4269999999999996</c:v>
                </c:pt>
                <c:pt idx="8952">
                  <c:v>7.4279999999999999</c:v>
                </c:pt>
                <c:pt idx="8953">
                  <c:v>7.4290000000000003</c:v>
                </c:pt>
                <c:pt idx="8954">
                  <c:v>7.43</c:v>
                </c:pt>
                <c:pt idx="8955">
                  <c:v>7.431</c:v>
                </c:pt>
                <c:pt idx="8956">
                  <c:v>7.431</c:v>
                </c:pt>
                <c:pt idx="8957">
                  <c:v>7.4320000000000004</c:v>
                </c:pt>
                <c:pt idx="8958">
                  <c:v>7.4329999999999998</c:v>
                </c:pt>
                <c:pt idx="8959">
                  <c:v>7.4340000000000002</c:v>
                </c:pt>
                <c:pt idx="8960">
                  <c:v>7.4349999999999996</c:v>
                </c:pt>
                <c:pt idx="8961">
                  <c:v>7.4349999999999996</c:v>
                </c:pt>
                <c:pt idx="8962">
                  <c:v>7.4359999999999999</c:v>
                </c:pt>
                <c:pt idx="8963">
                  <c:v>7.4370000000000003</c:v>
                </c:pt>
                <c:pt idx="8964">
                  <c:v>7.4379999999999997</c:v>
                </c:pt>
                <c:pt idx="8965">
                  <c:v>7.4390000000000001</c:v>
                </c:pt>
                <c:pt idx="8966">
                  <c:v>7.44</c:v>
                </c:pt>
                <c:pt idx="8967">
                  <c:v>7.44</c:v>
                </c:pt>
                <c:pt idx="8968">
                  <c:v>7.4409999999999998</c:v>
                </c:pt>
                <c:pt idx="8969">
                  <c:v>7.4420000000000002</c:v>
                </c:pt>
                <c:pt idx="8970">
                  <c:v>7.4429999999999996</c:v>
                </c:pt>
                <c:pt idx="8971">
                  <c:v>7.444</c:v>
                </c:pt>
                <c:pt idx="8972">
                  <c:v>7.4450000000000003</c:v>
                </c:pt>
                <c:pt idx="8973">
                  <c:v>7.4450000000000003</c:v>
                </c:pt>
                <c:pt idx="8974">
                  <c:v>7.4459999999999997</c:v>
                </c:pt>
                <c:pt idx="8975">
                  <c:v>7.4470000000000001</c:v>
                </c:pt>
                <c:pt idx="8976">
                  <c:v>7.4480000000000004</c:v>
                </c:pt>
                <c:pt idx="8977">
                  <c:v>7.4489999999999998</c:v>
                </c:pt>
                <c:pt idx="8978">
                  <c:v>7.45</c:v>
                </c:pt>
                <c:pt idx="8979">
                  <c:v>7.45</c:v>
                </c:pt>
                <c:pt idx="8980">
                  <c:v>7.4509999999999996</c:v>
                </c:pt>
                <c:pt idx="8981">
                  <c:v>7.452</c:v>
                </c:pt>
                <c:pt idx="8982">
                  <c:v>7.4530000000000003</c:v>
                </c:pt>
                <c:pt idx="8983">
                  <c:v>7.4539999999999997</c:v>
                </c:pt>
                <c:pt idx="8984">
                  <c:v>7.4550000000000001</c:v>
                </c:pt>
                <c:pt idx="8985">
                  <c:v>7.4550000000000001</c:v>
                </c:pt>
                <c:pt idx="8986">
                  <c:v>7.4560000000000004</c:v>
                </c:pt>
                <c:pt idx="8987">
                  <c:v>7.4569999999999999</c:v>
                </c:pt>
                <c:pt idx="8988">
                  <c:v>7.4580000000000002</c:v>
                </c:pt>
                <c:pt idx="8989">
                  <c:v>7.4589999999999996</c:v>
                </c:pt>
                <c:pt idx="8990">
                  <c:v>7.46</c:v>
                </c:pt>
                <c:pt idx="8991">
                  <c:v>7.46</c:v>
                </c:pt>
                <c:pt idx="8992">
                  <c:v>7.4610000000000003</c:v>
                </c:pt>
                <c:pt idx="8993">
                  <c:v>7.4619999999999997</c:v>
                </c:pt>
                <c:pt idx="8994">
                  <c:v>7.4630000000000001</c:v>
                </c:pt>
                <c:pt idx="8995">
                  <c:v>7.4640000000000004</c:v>
                </c:pt>
                <c:pt idx="8996">
                  <c:v>7.4649999999999999</c:v>
                </c:pt>
                <c:pt idx="8997">
                  <c:v>7.4649999999999999</c:v>
                </c:pt>
                <c:pt idx="8998">
                  <c:v>7.4660000000000002</c:v>
                </c:pt>
                <c:pt idx="8999">
                  <c:v>7.4669999999999996</c:v>
                </c:pt>
                <c:pt idx="9000">
                  <c:v>7.468</c:v>
                </c:pt>
                <c:pt idx="9001">
                  <c:v>7.4690000000000003</c:v>
                </c:pt>
                <c:pt idx="9002">
                  <c:v>7.47</c:v>
                </c:pt>
                <c:pt idx="9003">
                  <c:v>7.47</c:v>
                </c:pt>
                <c:pt idx="9004">
                  <c:v>7.4710000000000001</c:v>
                </c:pt>
                <c:pt idx="9005">
                  <c:v>7.4720000000000004</c:v>
                </c:pt>
                <c:pt idx="9006">
                  <c:v>7.4729999999999999</c:v>
                </c:pt>
                <c:pt idx="9007">
                  <c:v>7.4740000000000002</c:v>
                </c:pt>
                <c:pt idx="9008">
                  <c:v>7.4740000000000002</c:v>
                </c:pt>
                <c:pt idx="9009">
                  <c:v>7.4749999999999996</c:v>
                </c:pt>
                <c:pt idx="9010">
                  <c:v>7.476</c:v>
                </c:pt>
                <c:pt idx="9011">
                  <c:v>7.4770000000000003</c:v>
                </c:pt>
                <c:pt idx="9012">
                  <c:v>7.4779999999999998</c:v>
                </c:pt>
                <c:pt idx="9013">
                  <c:v>7.4790000000000001</c:v>
                </c:pt>
                <c:pt idx="9014">
                  <c:v>7.4790000000000001</c:v>
                </c:pt>
                <c:pt idx="9015">
                  <c:v>7.48</c:v>
                </c:pt>
                <c:pt idx="9016">
                  <c:v>7.4809999999999999</c:v>
                </c:pt>
                <c:pt idx="9017">
                  <c:v>7.4820000000000002</c:v>
                </c:pt>
                <c:pt idx="9018">
                  <c:v>7.4829999999999997</c:v>
                </c:pt>
                <c:pt idx="9019">
                  <c:v>7.484</c:v>
                </c:pt>
                <c:pt idx="9020">
                  <c:v>7.484</c:v>
                </c:pt>
                <c:pt idx="9021">
                  <c:v>7.4850000000000003</c:v>
                </c:pt>
                <c:pt idx="9022">
                  <c:v>7.4859999999999998</c:v>
                </c:pt>
                <c:pt idx="9023">
                  <c:v>7.4870000000000001</c:v>
                </c:pt>
                <c:pt idx="9024">
                  <c:v>7.4880000000000004</c:v>
                </c:pt>
                <c:pt idx="9025">
                  <c:v>7.4889999999999999</c:v>
                </c:pt>
                <c:pt idx="9026">
                  <c:v>7.4889999999999999</c:v>
                </c:pt>
                <c:pt idx="9027">
                  <c:v>7.49</c:v>
                </c:pt>
                <c:pt idx="9028">
                  <c:v>7.4909999999999997</c:v>
                </c:pt>
                <c:pt idx="9029">
                  <c:v>7.492</c:v>
                </c:pt>
                <c:pt idx="9030">
                  <c:v>7.4930000000000003</c:v>
                </c:pt>
                <c:pt idx="9031">
                  <c:v>7.4939999999999998</c:v>
                </c:pt>
                <c:pt idx="9032">
                  <c:v>7.4939999999999998</c:v>
                </c:pt>
                <c:pt idx="9033">
                  <c:v>7.4950000000000001</c:v>
                </c:pt>
                <c:pt idx="9034">
                  <c:v>7.4960000000000004</c:v>
                </c:pt>
                <c:pt idx="9035">
                  <c:v>7.4969999999999999</c:v>
                </c:pt>
                <c:pt idx="9036">
                  <c:v>7.4980000000000002</c:v>
                </c:pt>
                <c:pt idx="9037">
                  <c:v>7.4989999999999997</c:v>
                </c:pt>
                <c:pt idx="9038">
                  <c:v>7.4989999999999997</c:v>
                </c:pt>
                <c:pt idx="9039">
                  <c:v>7.5</c:v>
                </c:pt>
                <c:pt idx="9040">
                  <c:v>7.5010000000000003</c:v>
                </c:pt>
                <c:pt idx="9041">
                  <c:v>7.5019999999999998</c:v>
                </c:pt>
                <c:pt idx="9042">
                  <c:v>7.5030000000000001</c:v>
                </c:pt>
                <c:pt idx="9043">
                  <c:v>7.5039999999999996</c:v>
                </c:pt>
                <c:pt idx="9044">
                  <c:v>7.5039999999999996</c:v>
                </c:pt>
                <c:pt idx="9045">
                  <c:v>7.5049999999999999</c:v>
                </c:pt>
                <c:pt idx="9046">
                  <c:v>7.5060000000000002</c:v>
                </c:pt>
                <c:pt idx="9047">
                  <c:v>7.5069999999999997</c:v>
                </c:pt>
                <c:pt idx="9048">
                  <c:v>7.508</c:v>
                </c:pt>
                <c:pt idx="9049">
                  <c:v>7.5090000000000003</c:v>
                </c:pt>
                <c:pt idx="9050">
                  <c:v>7.5090000000000003</c:v>
                </c:pt>
                <c:pt idx="9051">
                  <c:v>7.51</c:v>
                </c:pt>
                <c:pt idx="9052">
                  <c:v>7.5110000000000001</c:v>
                </c:pt>
                <c:pt idx="9053">
                  <c:v>7.5119999999999996</c:v>
                </c:pt>
                <c:pt idx="9054">
                  <c:v>7.5129999999999999</c:v>
                </c:pt>
                <c:pt idx="9055">
                  <c:v>7.5129999999999999</c:v>
                </c:pt>
                <c:pt idx="9056">
                  <c:v>7.5140000000000002</c:v>
                </c:pt>
                <c:pt idx="9057">
                  <c:v>7.5149999999999997</c:v>
                </c:pt>
                <c:pt idx="9058">
                  <c:v>7.516</c:v>
                </c:pt>
                <c:pt idx="9059">
                  <c:v>7.5170000000000003</c:v>
                </c:pt>
                <c:pt idx="9060">
                  <c:v>7.5179999999999998</c:v>
                </c:pt>
                <c:pt idx="9061">
                  <c:v>7.5179999999999998</c:v>
                </c:pt>
                <c:pt idx="9062">
                  <c:v>7.5190000000000001</c:v>
                </c:pt>
                <c:pt idx="9063">
                  <c:v>7.52</c:v>
                </c:pt>
                <c:pt idx="9064">
                  <c:v>7.5209999999999999</c:v>
                </c:pt>
                <c:pt idx="9065">
                  <c:v>7.5220000000000002</c:v>
                </c:pt>
                <c:pt idx="9066">
                  <c:v>7.5229999999999997</c:v>
                </c:pt>
                <c:pt idx="9067">
                  <c:v>7.5229999999999997</c:v>
                </c:pt>
                <c:pt idx="9068">
                  <c:v>7.524</c:v>
                </c:pt>
                <c:pt idx="9069">
                  <c:v>7.5250000000000004</c:v>
                </c:pt>
                <c:pt idx="9070">
                  <c:v>7.5259999999999998</c:v>
                </c:pt>
                <c:pt idx="9071">
                  <c:v>7.5270000000000001</c:v>
                </c:pt>
                <c:pt idx="9072">
                  <c:v>7.5279999999999996</c:v>
                </c:pt>
                <c:pt idx="9073">
                  <c:v>7.5279999999999996</c:v>
                </c:pt>
                <c:pt idx="9074">
                  <c:v>7.5289999999999999</c:v>
                </c:pt>
                <c:pt idx="9075">
                  <c:v>7.53</c:v>
                </c:pt>
                <c:pt idx="9076">
                  <c:v>7.5309999999999997</c:v>
                </c:pt>
                <c:pt idx="9077">
                  <c:v>7.532</c:v>
                </c:pt>
                <c:pt idx="9078">
                  <c:v>7.5330000000000004</c:v>
                </c:pt>
                <c:pt idx="9079">
                  <c:v>7.5330000000000004</c:v>
                </c:pt>
                <c:pt idx="9080">
                  <c:v>7.5339999999999998</c:v>
                </c:pt>
                <c:pt idx="9081">
                  <c:v>7.5350000000000001</c:v>
                </c:pt>
                <c:pt idx="9082">
                  <c:v>7.5359999999999996</c:v>
                </c:pt>
                <c:pt idx="9083">
                  <c:v>7.5369999999999999</c:v>
                </c:pt>
                <c:pt idx="9084">
                  <c:v>7.5380000000000003</c:v>
                </c:pt>
                <c:pt idx="9085">
                  <c:v>7.5380000000000003</c:v>
                </c:pt>
                <c:pt idx="9086">
                  <c:v>7.5389999999999997</c:v>
                </c:pt>
                <c:pt idx="9087">
                  <c:v>7.54</c:v>
                </c:pt>
                <c:pt idx="9088">
                  <c:v>7.5410000000000004</c:v>
                </c:pt>
                <c:pt idx="9089">
                  <c:v>7.5419999999999998</c:v>
                </c:pt>
                <c:pt idx="9090">
                  <c:v>7.5430000000000001</c:v>
                </c:pt>
                <c:pt idx="9091">
                  <c:v>7.5430000000000001</c:v>
                </c:pt>
                <c:pt idx="9092">
                  <c:v>7.5439999999999996</c:v>
                </c:pt>
                <c:pt idx="9093">
                  <c:v>7.5449999999999999</c:v>
                </c:pt>
                <c:pt idx="9094">
                  <c:v>7.5460000000000003</c:v>
                </c:pt>
                <c:pt idx="9095">
                  <c:v>7.5469999999999997</c:v>
                </c:pt>
                <c:pt idx="9096">
                  <c:v>7.5469999999999997</c:v>
                </c:pt>
                <c:pt idx="9097">
                  <c:v>7.548</c:v>
                </c:pt>
                <c:pt idx="9098">
                  <c:v>7.5490000000000004</c:v>
                </c:pt>
                <c:pt idx="9099">
                  <c:v>7.55</c:v>
                </c:pt>
                <c:pt idx="9100">
                  <c:v>7.5510000000000002</c:v>
                </c:pt>
                <c:pt idx="9101">
                  <c:v>7.5519999999999996</c:v>
                </c:pt>
                <c:pt idx="9102">
                  <c:v>7.5519999999999996</c:v>
                </c:pt>
                <c:pt idx="9103">
                  <c:v>7.5529999999999999</c:v>
                </c:pt>
                <c:pt idx="9104">
                  <c:v>7.5540000000000003</c:v>
                </c:pt>
                <c:pt idx="9105">
                  <c:v>7.5549999999999997</c:v>
                </c:pt>
                <c:pt idx="9106">
                  <c:v>7.556</c:v>
                </c:pt>
                <c:pt idx="9107">
                  <c:v>7.5570000000000004</c:v>
                </c:pt>
                <c:pt idx="9108">
                  <c:v>7.5570000000000004</c:v>
                </c:pt>
                <c:pt idx="9109">
                  <c:v>7.5579999999999998</c:v>
                </c:pt>
                <c:pt idx="9110">
                  <c:v>7.5590000000000002</c:v>
                </c:pt>
                <c:pt idx="9111">
                  <c:v>7.56</c:v>
                </c:pt>
                <c:pt idx="9112">
                  <c:v>7.5609999999999999</c:v>
                </c:pt>
                <c:pt idx="9113">
                  <c:v>7.5620000000000003</c:v>
                </c:pt>
                <c:pt idx="9114">
                  <c:v>7.5620000000000003</c:v>
                </c:pt>
                <c:pt idx="9115">
                  <c:v>7.5629999999999997</c:v>
                </c:pt>
                <c:pt idx="9116">
                  <c:v>7.5640000000000001</c:v>
                </c:pt>
                <c:pt idx="9117">
                  <c:v>7.5650000000000004</c:v>
                </c:pt>
                <c:pt idx="9118">
                  <c:v>7.5659999999999998</c:v>
                </c:pt>
                <c:pt idx="9119">
                  <c:v>7.5670000000000002</c:v>
                </c:pt>
                <c:pt idx="9120">
                  <c:v>7.5670000000000002</c:v>
                </c:pt>
                <c:pt idx="9121">
                  <c:v>7.5679999999999996</c:v>
                </c:pt>
                <c:pt idx="9122">
                  <c:v>7.569</c:v>
                </c:pt>
                <c:pt idx="9123">
                  <c:v>7.57</c:v>
                </c:pt>
                <c:pt idx="9124">
                  <c:v>7.5709999999999997</c:v>
                </c:pt>
                <c:pt idx="9125">
                  <c:v>7.5720000000000001</c:v>
                </c:pt>
                <c:pt idx="9126">
                  <c:v>7.5720000000000001</c:v>
                </c:pt>
                <c:pt idx="9127">
                  <c:v>7.5730000000000004</c:v>
                </c:pt>
                <c:pt idx="9128">
                  <c:v>7.5739999999999998</c:v>
                </c:pt>
                <c:pt idx="9129">
                  <c:v>7.5750000000000002</c:v>
                </c:pt>
                <c:pt idx="9130">
                  <c:v>7.5759999999999996</c:v>
                </c:pt>
                <c:pt idx="9131">
                  <c:v>7.577</c:v>
                </c:pt>
                <c:pt idx="9132">
                  <c:v>7.577</c:v>
                </c:pt>
                <c:pt idx="9133">
                  <c:v>7.5780000000000003</c:v>
                </c:pt>
                <c:pt idx="9134">
                  <c:v>7.5789999999999997</c:v>
                </c:pt>
                <c:pt idx="9135">
                  <c:v>7.58</c:v>
                </c:pt>
                <c:pt idx="9136">
                  <c:v>7.5810000000000004</c:v>
                </c:pt>
                <c:pt idx="9137">
                  <c:v>7.5819999999999999</c:v>
                </c:pt>
                <c:pt idx="9138">
                  <c:v>7.5819999999999999</c:v>
                </c:pt>
                <c:pt idx="9139">
                  <c:v>7.5830000000000002</c:v>
                </c:pt>
                <c:pt idx="9140">
                  <c:v>7.5839999999999996</c:v>
                </c:pt>
                <c:pt idx="9141">
                  <c:v>7.585</c:v>
                </c:pt>
                <c:pt idx="9142">
                  <c:v>7.5860000000000003</c:v>
                </c:pt>
                <c:pt idx="9143">
                  <c:v>7.5860000000000003</c:v>
                </c:pt>
                <c:pt idx="9144">
                  <c:v>7.5869999999999997</c:v>
                </c:pt>
                <c:pt idx="9145">
                  <c:v>7.5880000000000001</c:v>
                </c:pt>
                <c:pt idx="9146">
                  <c:v>7.5890000000000004</c:v>
                </c:pt>
                <c:pt idx="9147">
                  <c:v>7.59</c:v>
                </c:pt>
                <c:pt idx="9148">
                  <c:v>7.5910000000000002</c:v>
                </c:pt>
                <c:pt idx="9149">
                  <c:v>7.5910000000000002</c:v>
                </c:pt>
                <c:pt idx="9150">
                  <c:v>7.5919999999999996</c:v>
                </c:pt>
                <c:pt idx="9151">
                  <c:v>7.593</c:v>
                </c:pt>
                <c:pt idx="9152">
                  <c:v>7.5940000000000003</c:v>
                </c:pt>
                <c:pt idx="9153">
                  <c:v>7.5949999999999998</c:v>
                </c:pt>
                <c:pt idx="9154">
                  <c:v>7.5960000000000001</c:v>
                </c:pt>
                <c:pt idx="9155">
                  <c:v>7.5960000000000001</c:v>
                </c:pt>
                <c:pt idx="9156">
                  <c:v>7.5970000000000004</c:v>
                </c:pt>
                <c:pt idx="9157">
                  <c:v>7.5979999999999999</c:v>
                </c:pt>
                <c:pt idx="9158">
                  <c:v>7.5990000000000002</c:v>
                </c:pt>
                <c:pt idx="9159">
                  <c:v>7.6</c:v>
                </c:pt>
                <c:pt idx="9160">
                  <c:v>7.601</c:v>
                </c:pt>
                <c:pt idx="9161">
                  <c:v>7.601</c:v>
                </c:pt>
                <c:pt idx="9162">
                  <c:v>7.6020000000000003</c:v>
                </c:pt>
                <c:pt idx="9163">
                  <c:v>7.6029999999999998</c:v>
                </c:pt>
                <c:pt idx="9164">
                  <c:v>7.6040000000000001</c:v>
                </c:pt>
                <c:pt idx="9165">
                  <c:v>7.6050000000000004</c:v>
                </c:pt>
                <c:pt idx="9166">
                  <c:v>7.6059999999999999</c:v>
                </c:pt>
                <c:pt idx="9167">
                  <c:v>7.6059999999999999</c:v>
                </c:pt>
                <c:pt idx="9168">
                  <c:v>7.6070000000000002</c:v>
                </c:pt>
                <c:pt idx="9169">
                  <c:v>7.6079999999999997</c:v>
                </c:pt>
                <c:pt idx="9170">
                  <c:v>7.609</c:v>
                </c:pt>
                <c:pt idx="9171">
                  <c:v>7.61</c:v>
                </c:pt>
                <c:pt idx="9172">
                  <c:v>7.6109999999999998</c:v>
                </c:pt>
                <c:pt idx="9173">
                  <c:v>7.6109999999999998</c:v>
                </c:pt>
                <c:pt idx="9174">
                  <c:v>7.6120000000000001</c:v>
                </c:pt>
                <c:pt idx="9175">
                  <c:v>7.6130000000000004</c:v>
                </c:pt>
                <c:pt idx="9176">
                  <c:v>7.6139999999999999</c:v>
                </c:pt>
                <c:pt idx="9177">
                  <c:v>7.6150000000000002</c:v>
                </c:pt>
                <c:pt idx="9178">
                  <c:v>7.6159999999999997</c:v>
                </c:pt>
                <c:pt idx="9179">
                  <c:v>7.6159999999999997</c:v>
                </c:pt>
                <c:pt idx="9180">
                  <c:v>7.617</c:v>
                </c:pt>
                <c:pt idx="9181">
                  <c:v>7.6180000000000003</c:v>
                </c:pt>
                <c:pt idx="9182">
                  <c:v>7.6189999999999998</c:v>
                </c:pt>
                <c:pt idx="9183">
                  <c:v>7.62</c:v>
                </c:pt>
                <c:pt idx="9184">
                  <c:v>7.6210000000000004</c:v>
                </c:pt>
                <c:pt idx="9185">
                  <c:v>7.6210000000000004</c:v>
                </c:pt>
                <c:pt idx="9186">
                  <c:v>7.6219999999999999</c:v>
                </c:pt>
                <c:pt idx="9187">
                  <c:v>7.6230000000000002</c:v>
                </c:pt>
                <c:pt idx="9188">
                  <c:v>7.6239999999999997</c:v>
                </c:pt>
                <c:pt idx="9189">
                  <c:v>7.625</c:v>
                </c:pt>
                <c:pt idx="9190">
                  <c:v>7.625</c:v>
                </c:pt>
                <c:pt idx="9191">
                  <c:v>7.6260000000000003</c:v>
                </c:pt>
                <c:pt idx="9192">
                  <c:v>7.6269999999999998</c:v>
                </c:pt>
                <c:pt idx="9193">
                  <c:v>7.6280000000000001</c:v>
                </c:pt>
                <c:pt idx="9194">
                  <c:v>7.6289999999999996</c:v>
                </c:pt>
                <c:pt idx="9195">
                  <c:v>7.63</c:v>
                </c:pt>
                <c:pt idx="9196">
                  <c:v>7.63</c:v>
                </c:pt>
                <c:pt idx="9197">
                  <c:v>7.6310000000000002</c:v>
                </c:pt>
                <c:pt idx="9198">
                  <c:v>7.6319999999999997</c:v>
                </c:pt>
                <c:pt idx="9199">
                  <c:v>7.633</c:v>
                </c:pt>
                <c:pt idx="9200">
                  <c:v>7.6340000000000003</c:v>
                </c:pt>
                <c:pt idx="9201">
                  <c:v>7.6349999999999998</c:v>
                </c:pt>
                <c:pt idx="9202">
                  <c:v>7.6349999999999998</c:v>
                </c:pt>
                <c:pt idx="9203">
                  <c:v>7.6360000000000001</c:v>
                </c:pt>
                <c:pt idx="9204">
                  <c:v>7.6369999999999996</c:v>
                </c:pt>
                <c:pt idx="9205">
                  <c:v>7.6379999999999999</c:v>
                </c:pt>
                <c:pt idx="9206">
                  <c:v>7.6390000000000002</c:v>
                </c:pt>
                <c:pt idx="9207">
                  <c:v>7.64</c:v>
                </c:pt>
                <c:pt idx="9208">
                  <c:v>7.64</c:v>
                </c:pt>
                <c:pt idx="9209">
                  <c:v>7.641</c:v>
                </c:pt>
                <c:pt idx="9210">
                  <c:v>7.6420000000000003</c:v>
                </c:pt>
                <c:pt idx="9211">
                  <c:v>7.6429999999999998</c:v>
                </c:pt>
                <c:pt idx="9212">
                  <c:v>7.6440000000000001</c:v>
                </c:pt>
                <c:pt idx="9213">
                  <c:v>7.6449999999999996</c:v>
                </c:pt>
                <c:pt idx="9214">
                  <c:v>7.6449999999999996</c:v>
                </c:pt>
                <c:pt idx="9215">
                  <c:v>7.6459999999999999</c:v>
                </c:pt>
                <c:pt idx="9216">
                  <c:v>7.6470000000000002</c:v>
                </c:pt>
                <c:pt idx="9217">
                  <c:v>7.6479999999999997</c:v>
                </c:pt>
                <c:pt idx="9218">
                  <c:v>7.649</c:v>
                </c:pt>
                <c:pt idx="9219">
                  <c:v>7.65</c:v>
                </c:pt>
                <c:pt idx="9220">
                  <c:v>7.65</c:v>
                </c:pt>
                <c:pt idx="9221">
                  <c:v>7.6509999999999998</c:v>
                </c:pt>
                <c:pt idx="9222">
                  <c:v>7.6520000000000001</c:v>
                </c:pt>
                <c:pt idx="9223">
                  <c:v>7.6529999999999996</c:v>
                </c:pt>
                <c:pt idx="9224">
                  <c:v>7.6539999999999999</c:v>
                </c:pt>
                <c:pt idx="9225">
                  <c:v>7.6550000000000002</c:v>
                </c:pt>
                <c:pt idx="9226">
                  <c:v>7.6550000000000002</c:v>
                </c:pt>
                <c:pt idx="9227">
                  <c:v>7.6559999999999997</c:v>
                </c:pt>
                <c:pt idx="9228">
                  <c:v>7.657</c:v>
                </c:pt>
                <c:pt idx="9229">
                  <c:v>7.6580000000000004</c:v>
                </c:pt>
                <c:pt idx="9230">
                  <c:v>7.6589999999999998</c:v>
                </c:pt>
                <c:pt idx="9231">
                  <c:v>7.66</c:v>
                </c:pt>
                <c:pt idx="9232">
                  <c:v>7.66</c:v>
                </c:pt>
                <c:pt idx="9233">
                  <c:v>7.6609999999999996</c:v>
                </c:pt>
                <c:pt idx="9234">
                  <c:v>7.6619999999999999</c:v>
                </c:pt>
                <c:pt idx="9235">
                  <c:v>7.6630000000000003</c:v>
                </c:pt>
                <c:pt idx="9236">
                  <c:v>7.6639999999999997</c:v>
                </c:pt>
                <c:pt idx="9237">
                  <c:v>7.6639999999999997</c:v>
                </c:pt>
                <c:pt idx="9238">
                  <c:v>7.665</c:v>
                </c:pt>
                <c:pt idx="9239">
                  <c:v>7.6660000000000004</c:v>
                </c:pt>
                <c:pt idx="9240">
                  <c:v>7.6669999999999998</c:v>
                </c:pt>
                <c:pt idx="9241">
                  <c:v>7.6680000000000001</c:v>
                </c:pt>
                <c:pt idx="9242">
                  <c:v>7.6689999999999996</c:v>
                </c:pt>
                <c:pt idx="9243">
                  <c:v>7.6689999999999996</c:v>
                </c:pt>
                <c:pt idx="9244">
                  <c:v>7.67</c:v>
                </c:pt>
                <c:pt idx="9245">
                  <c:v>7.6710000000000003</c:v>
                </c:pt>
                <c:pt idx="9246">
                  <c:v>7.6719999999999997</c:v>
                </c:pt>
                <c:pt idx="9247">
                  <c:v>7.673</c:v>
                </c:pt>
                <c:pt idx="9248">
                  <c:v>7.6740000000000004</c:v>
                </c:pt>
                <c:pt idx="9249">
                  <c:v>7.6740000000000004</c:v>
                </c:pt>
                <c:pt idx="9250">
                  <c:v>7.6749999999999998</c:v>
                </c:pt>
                <c:pt idx="9251">
                  <c:v>7.6760000000000002</c:v>
                </c:pt>
                <c:pt idx="9252">
                  <c:v>7.6769999999999996</c:v>
                </c:pt>
                <c:pt idx="9253">
                  <c:v>7.6779999999999999</c:v>
                </c:pt>
                <c:pt idx="9254">
                  <c:v>7.6790000000000003</c:v>
                </c:pt>
                <c:pt idx="9255">
                  <c:v>7.6790000000000003</c:v>
                </c:pt>
                <c:pt idx="9256">
                  <c:v>7.68</c:v>
                </c:pt>
                <c:pt idx="9257">
                  <c:v>7.681</c:v>
                </c:pt>
                <c:pt idx="9258">
                  <c:v>7.6820000000000004</c:v>
                </c:pt>
                <c:pt idx="9259">
                  <c:v>7.6829999999999998</c:v>
                </c:pt>
                <c:pt idx="9260">
                  <c:v>7.6840000000000002</c:v>
                </c:pt>
                <c:pt idx="9261">
                  <c:v>7.6840000000000002</c:v>
                </c:pt>
                <c:pt idx="9262">
                  <c:v>7.6849999999999996</c:v>
                </c:pt>
                <c:pt idx="9263">
                  <c:v>7.6859999999999999</c:v>
                </c:pt>
                <c:pt idx="9264">
                  <c:v>7.6870000000000003</c:v>
                </c:pt>
                <c:pt idx="9265">
                  <c:v>7.6879999999999997</c:v>
                </c:pt>
                <c:pt idx="9266">
                  <c:v>7.6890000000000001</c:v>
                </c:pt>
                <c:pt idx="9267">
                  <c:v>7.6890000000000001</c:v>
                </c:pt>
                <c:pt idx="9268">
                  <c:v>7.69</c:v>
                </c:pt>
                <c:pt idx="9269">
                  <c:v>7.6909999999999998</c:v>
                </c:pt>
                <c:pt idx="9270">
                  <c:v>7.6920000000000002</c:v>
                </c:pt>
                <c:pt idx="9271">
                  <c:v>7.6929999999999996</c:v>
                </c:pt>
                <c:pt idx="9272">
                  <c:v>7.694</c:v>
                </c:pt>
                <c:pt idx="9273">
                  <c:v>7.694</c:v>
                </c:pt>
                <c:pt idx="9274">
                  <c:v>7.6950000000000003</c:v>
                </c:pt>
                <c:pt idx="9275">
                  <c:v>7.6959999999999997</c:v>
                </c:pt>
                <c:pt idx="9276">
                  <c:v>7.6970000000000001</c:v>
                </c:pt>
                <c:pt idx="9277">
                  <c:v>7.6980000000000004</c:v>
                </c:pt>
                <c:pt idx="9278">
                  <c:v>7.6989999999999998</c:v>
                </c:pt>
                <c:pt idx="9279">
                  <c:v>7.6989999999999998</c:v>
                </c:pt>
                <c:pt idx="9280">
                  <c:v>7.7</c:v>
                </c:pt>
                <c:pt idx="9281">
                  <c:v>7.7009999999999996</c:v>
                </c:pt>
                <c:pt idx="9282">
                  <c:v>7.702</c:v>
                </c:pt>
                <c:pt idx="9283">
                  <c:v>7.7030000000000003</c:v>
                </c:pt>
                <c:pt idx="9284">
                  <c:v>7.7030000000000003</c:v>
                </c:pt>
                <c:pt idx="9285">
                  <c:v>7.7039999999999997</c:v>
                </c:pt>
                <c:pt idx="9286">
                  <c:v>7.7050000000000001</c:v>
                </c:pt>
                <c:pt idx="9287">
                  <c:v>7.7060000000000004</c:v>
                </c:pt>
                <c:pt idx="9288">
                  <c:v>7.7069999999999999</c:v>
                </c:pt>
                <c:pt idx="9289">
                  <c:v>7.7080000000000002</c:v>
                </c:pt>
                <c:pt idx="9290">
                  <c:v>7.7080000000000002</c:v>
                </c:pt>
                <c:pt idx="9291">
                  <c:v>7.7089999999999996</c:v>
                </c:pt>
                <c:pt idx="9292">
                  <c:v>7.71</c:v>
                </c:pt>
                <c:pt idx="9293">
                  <c:v>7.7110000000000003</c:v>
                </c:pt>
                <c:pt idx="9294">
                  <c:v>7.7119999999999997</c:v>
                </c:pt>
                <c:pt idx="9295">
                  <c:v>7.7130000000000001</c:v>
                </c:pt>
                <c:pt idx="9296">
                  <c:v>7.7130000000000001</c:v>
                </c:pt>
                <c:pt idx="9297">
                  <c:v>7.7140000000000004</c:v>
                </c:pt>
                <c:pt idx="9298">
                  <c:v>7.7149999999999999</c:v>
                </c:pt>
                <c:pt idx="9299">
                  <c:v>7.7160000000000002</c:v>
                </c:pt>
                <c:pt idx="9300">
                  <c:v>7.7169999999999996</c:v>
                </c:pt>
                <c:pt idx="9301">
                  <c:v>7.718</c:v>
                </c:pt>
                <c:pt idx="9302">
                  <c:v>7.718</c:v>
                </c:pt>
                <c:pt idx="9303">
                  <c:v>7.7190000000000003</c:v>
                </c:pt>
                <c:pt idx="9304">
                  <c:v>7.72</c:v>
                </c:pt>
                <c:pt idx="9305">
                  <c:v>7.7210000000000001</c:v>
                </c:pt>
                <c:pt idx="9306">
                  <c:v>7.7220000000000004</c:v>
                </c:pt>
                <c:pt idx="9307">
                  <c:v>7.7229999999999999</c:v>
                </c:pt>
                <c:pt idx="9308">
                  <c:v>7.7229999999999999</c:v>
                </c:pt>
                <c:pt idx="9309">
                  <c:v>7.7240000000000002</c:v>
                </c:pt>
                <c:pt idx="9310">
                  <c:v>7.7249999999999996</c:v>
                </c:pt>
                <c:pt idx="9311">
                  <c:v>7.726</c:v>
                </c:pt>
                <c:pt idx="9312">
                  <c:v>7.7270000000000003</c:v>
                </c:pt>
                <c:pt idx="9313">
                  <c:v>7.7279999999999998</c:v>
                </c:pt>
                <c:pt idx="9314">
                  <c:v>7.7279999999999998</c:v>
                </c:pt>
                <c:pt idx="9315">
                  <c:v>7.7290000000000001</c:v>
                </c:pt>
                <c:pt idx="9316">
                  <c:v>7.73</c:v>
                </c:pt>
                <c:pt idx="9317">
                  <c:v>7.7309999999999999</c:v>
                </c:pt>
                <c:pt idx="9318">
                  <c:v>7.7320000000000002</c:v>
                </c:pt>
                <c:pt idx="9319">
                  <c:v>7.7329999999999997</c:v>
                </c:pt>
                <c:pt idx="9320">
                  <c:v>7.7329999999999997</c:v>
                </c:pt>
                <c:pt idx="9321">
                  <c:v>7.734</c:v>
                </c:pt>
                <c:pt idx="9322">
                  <c:v>7.7350000000000003</c:v>
                </c:pt>
                <c:pt idx="9323">
                  <c:v>7.7359999999999998</c:v>
                </c:pt>
                <c:pt idx="9324">
                  <c:v>7.7370000000000001</c:v>
                </c:pt>
                <c:pt idx="9325">
                  <c:v>7.7370000000000001</c:v>
                </c:pt>
                <c:pt idx="9326">
                  <c:v>7.7380000000000004</c:v>
                </c:pt>
                <c:pt idx="9327">
                  <c:v>7.7389999999999999</c:v>
                </c:pt>
                <c:pt idx="9328">
                  <c:v>7.74</c:v>
                </c:pt>
                <c:pt idx="9329">
                  <c:v>7.7409999999999997</c:v>
                </c:pt>
                <c:pt idx="9330">
                  <c:v>7.742</c:v>
                </c:pt>
                <c:pt idx="9331">
                  <c:v>7.742</c:v>
                </c:pt>
                <c:pt idx="9332">
                  <c:v>7.7430000000000003</c:v>
                </c:pt>
                <c:pt idx="9333">
                  <c:v>7.7439999999999998</c:v>
                </c:pt>
                <c:pt idx="9334">
                  <c:v>7.7450000000000001</c:v>
                </c:pt>
                <c:pt idx="9335">
                  <c:v>7.7460000000000004</c:v>
                </c:pt>
                <c:pt idx="9336">
                  <c:v>7.7469999999999999</c:v>
                </c:pt>
                <c:pt idx="9337">
                  <c:v>7.7469999999999999</c:v>
                </c:pt>
                <c:pt idx="9338">
                  <c:v>7.7480000000000002</c:v>
                </c:pt>
                <c:pt idx="9339">
                  <c:v>7.7489999999999997</c:v>
                </c:pt>
                <c:pt idx="9340">
                  <c:v>7.75</c:v>
                </c:pt>
                <c:pt idx="9341">
                  <c:v>7.7510000000000003</c:v>
                </c:pt>
                <c:pt idx="9342">
                  <c:v>7.7519999999999998</c:v>
                </c:pt>
                <c:pt idx="9343">
                  <c:v>7.7519999999999998</c:v>
                </c:pt>
                <c:pt idx="9344">
                  <c:v>7.7530000000000001</c:v>
                </c:pt>
                <c:pt idx="9345">
                  <c:v>7.7539999999999996</c:v>
                </c:pt>
                <c:pt idx="9346">
                  <c:v>7.7549999999999999</c:v>
                </c:pt>
                <c:pt idx="9347">
                  <c:v>7.7560000000000002</c:v>
                </c:pt>
                <c:pt idx="9348">
                  <c:v>7.7569999999999997</c:v>
                </c:pt>
                <c:pt idx="9349">
                  <c:v>7.7569999999999997</c:v>
                </c:pt>
                <c:pt idx="9350">
                  <c:v>7.758</c:v>
                </c:pt>
                <c:pt idx="9351">
                  <c:v>7.7590000000000003</c:v>
                </c:pt>
                <c:pt idx="9352">
                  <c:v>7.76</c:v>
                </c:pt>
                <c:pt idx="9353">
                  <c:v>7.7610000000000001</c:v>
                </c:pt>
                <c:pt idx="9354">
                  <c:v>7.7619999999999996</c:v>
                </c:pt>
                <c:pt idx="9355">
                  <c:v>7.7619999999999996</c:v>
                </c:pt>
                <c:pt idx="9356">
                  <c:v>7.7629999999999999</c:v>
                </c:pt>
                <c:pt idx="9357">
                  <c:v>7.7640000000000002</c:v>
                </c:pt>
                <c:pt idx="9358">
                  <c:v>7.7649999999999997</c:v>
                </c:pt>
                <c:pt idx="9359">
                  <c:v>7.766</c:v>
                </c:pt>
                <c:pt idx="9360">
                  <c:v>7.7670000000000003</c:v>
                </c:pt>
                <c:pt idx="9361">
                  <c:v>7.7670000000000003</c:v>
                </c:pt>
                <c:pt idx="9362">
                  <c:v>7.7679999999999998</c:v>
                </c:pt>
                <c:pt idx="9363">
                  <c:v>7.7690000000000001</c:v>
                </c:pt>
                <c:pt idx="9364">
                  <c:v>7.77</c:v>
                </c:pt>
                <c:pt idx="9365">
                  <c:v>7.7709999999999999</c:v>
                </c:pt>
                <c:pt idx="9366">
                  <c:v>7.7720000000000002</c:v>
                </c:pt>
                <c:pt idx="9367">
                  <c:v>7.7720000000000002</c:v>
                </c:pt>
                <c:pt idx="9368">
                  <c:v>7.7729999999999997</c:v>
                </c:pt>
                <c:pt idx="9369">
                  <c:v>7.774</c:v>
                </c:pt>
                <c:pt idx="9370">
                  <c:v>7.7750000000000004</c:v>
                </c:pt>
                <c:pt idx="9371">
                  <c:v>7.7759999999999998</c:v>
                </c:pt>
                <c:pt idx="9372">
                  <c:v>7.7759999999999998</c:v>
                </c:pt>
                <c:pt idx="9373">
                  <c:v>7.7770000000000001</c:v>
                </c:pt>
                <c:pt idx="9374">
                  <c:v>7.7779999999999996</c:v>
                </c:pt>
                <c:pt idx="9375">
                  <c:v>7.7789999999999999</c:v>
                </c:pt>
                <c:pt idx="9376">
                  <c:v>7.78</c:v>
                </c:pt>
                <c:pt idx="9377">
                  <c:v>7.7809999999999997</c:v>
                </c:pt>
                <c:pt idx="9378">
                  <c:v>7.7809999999999997</c:v>
                </c:pt>
                <c:pt idx="9379">
                  <c:v>7.782</c:v>
                </c:pt>
                <c:pt idx="9380">
                  <c:v>7.7830000000000004</c:v>
                </c:pt>
                <c:pt idx="9381">
                  <c:v>7.7839999999999998</c:v>
                </c:pt>
                <c:pt idx="9382">
                  <c:v>7.7850000000000001</c:v>
                </c:pt>
                <c:pt idx="9383">
                  <c:v>7.7859999999999996</c:v>
                </c:pt>
                <c:pt idx="9384">
                  <c:v>7.7859999999999996</c:v>
                </c:pt>
                <c:pt idx="9385">
                  <c:v>7.7869999999999999</c:v>
                </c:pt>
                <c:pt idx="9386">
                  <c:v>7.7880000000000003</c:v>
                </c:pt>
                <c:pt idx="9387">
                  <c:v>7.7889999999999997</c:v>
                </c:pt>
                <c:pt idx="9388">
                  <c:v>7.79</c:v>
                </c:pt>
                <c:pt idx="9389">
                  <c:v>7.7910000000000004</c:v>
                </c:pt>
                <c:pt idx="9390">
                  <c:v>7.7910000000000004</c:v>
                </c:pt>
                <c:pt idx="9391">
                  <c:v>7.7919999999999998</c:v>
                </c:pt>
                <c:pt idx="9392">
                  <c:v>7.7930000000000001</c:v>
                </c:pt>
                <c:pt idx="9393">
                  <c:v>7.7939999999999996</c:v>
                </c:pt>
                <c:pt idx="9394">
                  <c:v>7.7949999999999999</c:v>
                </c:pt>
                <c:pt idx="9395">
                  <c:v>7.7960000000000003</c:v>
                </c:pt>
                <c:pt idx="9396">
                  <c:v>7.7960000000000003</c:v>
                </c:pt>
                <c:pt idx="9397">
                  <c:v>7.7969999999999997</c:v>
                </c:pt>
                <c:pt idx="9398">
                  <c:v>7.798</c:v>
                </c:pt>
                <c:pt idx="9399">
                  <c:v>7.7990000000000004</c:v>
                </c:pt>
                <c:pt idx="9400">
                  <c:v>7.8</c:v>
                </c:pt>
                <c:pt idx="9401">
                  <c:v>7.8010000000000002</c:v>
                </c:pt>
                <c:pt idx="9402">
                  <c:v>7.8010000000000002</c:v>
                </c:pt>
                <c:pt idx="9403">
                  <c:v>7.8019999999999996</c:v>
                </c:pt>
                <c:pt idx="9404">
                  <c:v>7.8029999999999999</c:v>
                </c:pt>
                <c:pt idx="9405">
                  <c:v>7.8040000000000003</c:v>
                </c:pt>
                <c:pt idx="9406">
                  <c:v>7.8049999999999997</c:v>
                </c:pt>
                <c:pt idx="9407">
                  <c:v>7.806</c:v>
                </c:pt>
                <c:pt idx="9408">
                  <c:v>7.806</c:v>
                </c:pt>
                <c:pt idx="9409">
                  <c:v>7.8070000000000004</c:v>
                </c:pt>
                <c:pt idx="9410">
                  <c:v>7.8079999999999998</c:v>
                </c:pt>
                <c:pt idx="9411">
                  <c:v>7.8090000000000002</c:v>
                </c:pt>
                <c:pt idx="9412">
                  <c:v>7.81</c:v>
                </c:pt>
                <c:pt idx="9413">
                  <c:v>7.8109999999999999</c:v>
                </c:pt>
                <c:pt idx="9414">
                  <c:v>7.8109999999999999</c:v>
                </c:pt>
                <c:pt idx="9415">
                  <c:v>7.8120000000000003</c:v>
                </c:pt>
                <c:pt idx="9416">
                  <c:v>7.8129999999999997</c:v>
                </c:pt>
                <c:pt idx="9417">
                  <c:v>7.8140000000000001</c:v>
                </c:pt>
                <c:pt idx="9418">
                  <c:v>7.8150000000000004</c:v>
                </c:pt>
                <c:pt idx="9419">
                  <c:v>7.8150000000000004</c:v>
                </c:pt>
                <c:pt idx="9420">
                  <c:v>7.8159999999999998</c:v>
                </c:pt>
                <c:pt idx="9421">
                  <c:v>7.8170000000000002</c:v>
                </c:pt>
                <c:pt idx="9422">
                  <c:v>7.8179999999999996</c:v>
                </c:pt>
                <c:pt idx="9423">
                  <c:v>7.819</c:v>
                </c:pt>
                <c:pt idx="9424">
                  <c:v>7.82</c:v>
                </c:pt>
                <c:pt idx="9425">
                  <c:v>7.82</c:v>
                </c:pt>
                <c:pt idx="9426">
                  <c:v>7.8209999999999997</c:v>
                </c:pt>
                <c:pt idx="9427">
                  <c:v>7.8220000000000001</c:v>
                </c:pt>
                <c:pt idx="9428">
                  <c:v>7.8230000000000004</c:v>
                </c:pt>
                <c:pt idx="9429">
                  <c:v>7.8239999999999998</c:v>
                </c:pt>
                <c:pt idx="9430">
                  <c:v>7.8250000000000002</c:v>
                </c:pt>
                <c:pt idx="9431">
                  <c:v>7.8250000000000002</c:v>
                </c:pt>
                <c:pt idx="9432">
                  <c:v>7.8259999999999996</c:v>
                </c:pt>
                <c:pt idx="9433">
                  <c:v>7.827</c:v>
                </c:pt>
                <c:pt idx="9434">
                  <c:v>7.8280000000000003</c:v>
                </c:pt>
                <c:pt idx="9435">
                  <c:v>7.8289999999999997</c:v>
                </c:pt>
                <c:pt idx="9436">
                  <c:v>7.83</c:v>
                </c:pt>
                <c:pt idx="9437">
                  <c:v>7.83</c:v>
                </c:pt>
                <c:pt idx="9438">
                  <c:v>7.8310000000000004</c:v>
                </c:pt>
                <c:pt idx="9439">
                  <c:v>7.8319999999999999</c:v>
                </c:pt>
                <c:pt idx="9440">
                  <c:v>7.8330000000000002</c:v>
                </c:pt>
                <c:pt idx="9441">
                  <c:v>7.8339999999999996</c:v>
                </c:pt>
                <c:pt idx="9442">
                  <c:v>7.835</c:v>
                </c:pt>
                <c:pt idx="9443">
                  <c:v>7.835</c:v>
                </c:pt>
                <c:pt idx="9444">
                  <c:v>7.8360000000000003</c:v>
                </c:pt>
                <c:pt idx="9445">
                  <c:v>7.8369999999999997</c:v>
                </c:pt>
                <c:pt idx="9446">
                  <c:v>7.8380000000000001</c:v>
                </c:pt>
                <c:pt idx="9447">
                  <c:v>7.8390000000000004</c:v>
                </c:pt>
                <c:pt idx="9448">
                  <c:v>7.84</c:v>
                </c:pt>
                <c:pt idx="9449">
                  <c:v>7.84</c:v>
                </c:pt>
                <c:pt idx="9450">
                  <c:v>7.8410000000000002</c:v>
                </c:pt>
                <c:pt idx="9451">
                  <c:v>7.8419999999999996</c:v>
                </c:pt>
                <c:pt idx="9452">
                  <c:v>7.843</c:v>
                </c:pt>
                <c:pt idx="9453">
                  <c:v>7.8440000000000003</c:v>
                </c:pt>
                <c:pt idx="9454">
                  <c:v>7.8449999999999998</c:v>
                </c:pt>
                <c:pt idx="9455">
                  <c:v>7.8449999999999998</c:v>
                </c:pt>
                <c:pt idx="9456">
                  <c:v>7.8460000000000001</c:v>
                </c:pt>
                <c:pt idx="9457">
                  <c:v>7.8470000000000004</c:v>
                </c:pt>
                <c:pt idx="9458">
                  <c:v>7.8479999999999999</c:v>
                </c:pt>
                <c:pt idx="9459">
                  <c:v>7.8490000000000002</c:v>
                </c:pt>
                <c:pt idx="9460">
                  <c:v>7.85</c:v>
                </c:pt>
                <c:pt idx="9461">
                  <c:v>7.85</c:v>
                </c:pt>
                <c:pt idx="9462">
                  <c:v>7.851</c:v>
                </c:pt>
                <c:pt idx="9463">
                  <c:v>7.8520000000000003</c:v>
                </c:pt>
                <c:pt idx="9464">
                  <c:v>7.8529999999999998</c:v>
                </c:pt>
                <c:pt idx="9465">
                  <c:v>7.8540000000000001</c:v>
                </c:pt>
                <c:pt idx="9466">
                  <c:v>7.8540000000000001</c:v>
                </c:pt>
                <c:pt idx="9467">
                  <c:v>7.8550000000000004</c:v>
                </c:pt>
                <c:pt idx="9468">
                  <c:v>7.8559999999999999</c:v>
                </c:pt>
                <c:pt idx="9469">
                  <c:v>7.8570000000000002</c:v>
                </c:pt>
                <c:pt idx="9470">
                  <c:v>7.8579999999999997</c:v>
                </c:pt>
                <c:pt idx="9471">
                  <c:v>7.859</c:v>
                </c:pt>
                <c:pt idx="9472">
                  <c:v>7.859</c:v>
                </c:pt>
                <c:pt idx="9473">
                  <c:v>7.86</c:v>
                </c:pt>
                <c:pt idx="9474">
                  <c:v>7.8609999999999998</c:v>
                </c:pt>
                <c:pt idx="9475">
                  <c:v>7.8620000000000001</c:v>
                </c:pt>
                <c:pt idx="9476">
                  <c:v>7.8630000000000004</c:v>
                </c:pt>
                <c:pt idx="9477">
                  <c:v>7.8639999999999999</c:v>
                </c:pt>
                <c:pt idx="9478">
                  <c:v>7.8639999999999999</c:v>
                </c:pt>
                <c:pt idx="9479">
                  <c:v>7.8650000000000002</c:v>
                </c:pt>
                <c:pt idx="9480">
                  <c:v>7.8659999999999997</c:v>
                </c:pt>
                <c:pt idx="9481">
                  <c:v>7.867</c:v>
                </c:pt>
                <c:pt idx="9482">
                  <c:v>7.8680000000000003</c:v>
                </c:pt>
                <c:pt idx="9483">
                  <c:v>7.8689999999999998</c:v>
                </c:pt>
                <c:pt idx="9484">
                  <c:v>7.8689999999999998</c:v>
                </c:pt>
                <c:pt idx="9485">
                  <c:v>7.87</c:v>
                </c:pt>
                <c:pt idx="9486">
                  <c:v>7.8710000000000004</c:v>
                </c:pt>
                <c:pt idx="9487">
                  <c:v>7.8719999999999999</c:v>
                </c:pt>
                <c:pt idx="9488">
                  <c:v>7.8730000000000002</c:v>
                </c:pt>
                <c:pt idx="9489">
                  <c:v>7.8739999999999997</c:v>
                </c:pt>
                <c:pt idx="9490">
                  <c:v>7.8739999999999997</c:v>
                </c:pt>
                <c:pt idx="9491">
                  <c:v>7.875</c:v>
                </c:pt>
                <c:pt idx="9492">
                  <c:v>7.8760000000000003</c:v>
                </c:pt>
                <c:pt idx="9493">
                  <c:v>7.8769999999999998</c:v>
                </c:pt>
                <c:pt idx="9494">
                  <c:v>7.8780000000000001</c:v>
                </c:pt>
                <c:pt idx="9495">
                  <c:v>7.8789999999999996</c:v>
                </c:pt>
                <c:pt idx="9496">
                  <c:v>7.8789999999999996</c:v>
                </c:pt>
                <c:pt idx="9497">
                  <c:v>7.88</c:v>
                </c:pt>
                <c:pt idx="9498">
                  <c:v>7.8810000000000002</c:v>
                </c:pt>
                <c:pt idx="9499">
                  <c:v>7.8819999999999997</c:v>
                </c:pt>
                <c:pt idx="9500">
                  <c:v>7.883</c:v>
                </c:pt>
                <c:pt idx="9501">
                  <c:v>7.8840000000000003</c:v>
                </c:pt>
                <c:pt idx="9502">
                  <c:v>7.8840000000000003</c:v>
                </c:pt>
                <c:pt idx="9503">
                  <c:v>7.8849999999999998</c:v>
                </c:pt>
                <c:pt idx="9504">
                  <c:v>7.8860000000000001</c:v>
                </c:pt>
                <c:pt idx="9505">
                  <c:v>7.8869999999999996</c:v>
                </c:pt>
                <c:pt idx="9506">
                  <c:v>7.8879999999999999</c:v>
                </c:pt>
                <c:pt idx="9507">
                  <c:v>7.8890000000000002</c:v>
                </c:pt>
                <c:pt idx="9508">
                  <c:v>7.8890000000000002</c:v>
                </c:pt>
                <c:pt idx="9509">
                  <c:v>7.89</c:v>
                </c:pt>
                <c:pt idx="9510">
                  <c:v>7.891</c:v>
                </c:pt>
                <c:pt idx="9511">
                  <c:v>7.8920000000000003</c:v>
                </c:pt>
                <c:pt idx="9512">
                  <c:v>7.8929999999999998</c:v>
                </c:pt>
                <c:pt idx="9513">
                  <c:v>7.8929999999999998</c:v>
                </c:pt>
                <c:pt idx="9514">
                  <c:v>7.8940000000000001</c:v>
                </c:pt>
                <c:pt idx="9515">
                  <c:v>7.8949999999999996</c:v>
                </c:pt>
                <c:pt idx="9516">
                  <c:v>7.8959999999999999</c:v>
                </c:pt>
                <c:pt idx="9517">
                  <c:v>7.8970000000000002</c:v>
                </c:pt>
                <c:pt idx="9518">
                  <c:v>7.8979999999999997</c:v>
                </c:pt>
                <c:pt idx="9519">
                  <c:v>7.8979999999999997</c:v>
                </c:pt>
                <c:pt idx="9520">
                  <c:v>7.899</c:v>
                </c:pt>
                <c:pt idx="9521">
                  <c:v>7.9</c:v>
                </c:pt>
                <c:pt idx="9522">
                  <c:v>7.9009999999999998</c:v>
                </c:pt>
                <c:pt idx="9523">
                  <c:v>7.9020000000000001</c:v>
                </c:pt>
                <c:pt idx="9524">
                  <c:v>7.9029999999999996</c:v>
                </c:pt>
                <c:pt idx="9525">
                  <c:v>7.9029999999999996</c:v>
                </c:pt>
                <c:pt idx="9526">
                  <c:v>7.9039999999999999</c:v>
                </c:pt>
                <c:pt idx="9527">
                  <c:v>7.9050000000000002</c:v>
                </c:pt>
                <c:pt idx="9528">
                  <c:v>7.9059999999999997</c:v>
                </c:pt>
                <c:pt idx="9529">
                  <c:v>7.907</c:v>
                </c:pt>
                <c:pt idx="9530">
                  <c:v>7.9080000000000004</c:v>
                </c:pt>
                <c:pt idx="9531">
                  <c:v>7.9080000000000004</c:v>
                </c:pt>
                <c:pt idx="9532">
                  <c:v>7.9089999999999998</c:v>
                </c:pt>
                <c:pt idx="9533">
                  <c:v>7.91</c:v>
                </c:pt>
                <c:pt idx="9534">
                  <c:v>7.9109999999999996</c:v>
                </c:pt>
                <c:pt idx="9535">
                  <c:v>7.9119999999999999</c:v>
                </c:pt>
                <c:pt idx="9536">
                  <c:v>7.9130000000000003</c:v>
                </c:pt>
                <c:pt idx="9537">
                  <c:v>7.9130000000000003</c:v>
                </c:pt>
                <c:pt idx="9538">
                  <c:v>7.9139999999999997</c:v>
                </c:pt>
                <c:pt idx="9539">
                  <c:v>7.915</c:v>
                </c:pt>
                <c:pt idx="9540">
                  <c:v>7.9160000000000004</c:v>
                </c:pt>
                <c:pt idx="9541">
                  <c:v>7.9169999999999998</c:v>
                </c:pt>
                <c:pt idx="9542">
                  <c:v>7.9180000000000001</c:v>
                </c:pt>
                <c:pt idx="9543">
                  <c:v>7.9180000000000001</c:v>
                </c:pt>
                <c:pt idx="9544">
                  <c:v>7.9189999999999996</c:v>
                </c:pt>
                <c:pt idx="9545">
                  <c:v>7.92</c:v>
                </c:pt>
                <c:pt idx="9546">
                  <c:v>7.9210000000000003</c:v>
                </c:pt>
                <c:pt idx="9547">
                  <c:v>7.9219999999999997</c:v>
                </c:pt>
                <c:pt idx="9548">
                  <c:v>7.923</c:v>
                </c:pt>
                <c:pt idx="9549">
                  <c:v>7.923</c:v>
                </c:pt>
                <c:pt idx="9550">
                  <c:v>7.9240000000000004</c:v>
                </c:pt>
                <c:pt idx="9551">
                  <c:v>7.9249999999999998</c:v>
                </c:pt>
                <c:pt idx="9552">
                  <c:v>7.9260000000000002</c:v>
                </c:pt>
                <c:pt idx="9553">
                  <c:v>7.9269999999999996</c:v>
                </c:pt>
                <c:pt idx="9554">
                  <c:v>7.9269999999999996</c:v>
                </c:pt>
                <c:pt idx="9555">
                  <c:v>7.9279999999999999</c:v>
                </c:pt>
                <c:pt idx="9556">
                  <c:v>7.9290000000000003</c:v>
                </c:pt>
                <c:pt idx="9557">
                  <c:v>7.93</c:v>
                </c:pt>
                <c:pt idx="9558">
                  <c:v>7.931</c:v>
                </c:pt>
                <c:pt idx="9559">
                  <c:v>7.9320000000000004</c:v>
                </c:pt>
                <c:pt idx="9560">
                  <c:v>7.9320000000000004</c:v>
                </c:pt>
                <c:pt idx="9561">
                  <c:v>7.9329999999999998</c:v>
                </c:pt>
                <c:pt idx="9562">
                  <c:v>7.9340000000000002</c:v>
                </c:pt>
                <c:pt idx="9563">
                  <c:v>7.9349999999999996</c:v>
                </c:pt>
                <c:pt idx="9564">
                  <c:v>7.9359999999999999</c:v>
                </c:pt>
                <c:pt idx="9565">
                  <c:v>7.9370000000000003</c:v>
                </c:pt>
                <c:pt idx="9566">
                  <c:v>7.9370000000000003</c:v>
                </c:pt>
                <c:pt idx="9567">
                  <c:v>7.9379999999999997</c:v>
                </c:pt>
                <c:pt idx="9568">
                  <c:v>7.9390000000000001</c:v>
                </c:pt>
                <c:pt idx="9569">
                  <c:v>7.94</c:v>
                </c:pt>
                <c:pt idx="9570">
                  <c:v>7.9409999999999998</c:v>
                </c:pt>
                <c:pt idx="9571">
                  <c:v>7.9420000000000002</c:v>
                </c:pt>
                <c:pt idx="9572">
                  <c:v>7.9420000000000002</c:v>
                </c:pt>
                <c:pt idx="9573">
                  <c:v>7.9429999999999996</c:v>
                </c:pt>
                <c:pt idx="9574">
                  <c:v>7.944</c:v>
                </c:pt>
                <c:pt idx="9575">
                  <c:v>7.9450000000000003</c:v>
                </c:pt>
                <c:pt idx="9576">
                  <c:v>7.9459999999999997</c:v>
                </c:pt>
                <c:pt idx="9577">
                  <c:v>7.9470000000000001</c:v>
                </c:pt>
                <c:pt idx="9578">
                  <c:v>7.9470000000000001</c:v>
                </c:pt>
                <c:pt idx="9579">
                  <c:v>7.9480000000000004</c:v>
                </c:pt>
                <c:pt idx="9580">
                  <c:v>7.9489999999999998</c:v>
                </c:pt>
                <c:pt idx="9581">
                  <c:v>7.95</c:v>
                </c:pt>
                <c:pt idx="9582">
                  <c:v>7.9509999999999996</c:v>
                </c:pt>
                <c:pt idx="9583">
                  <c:v>7.952</c:v>
                </c:pt>
                <c:pt idx="9584">
                  <c:v>7.952</c:v>
                </c:pt>
                <c:pt idx="9585">
                  <c:v>7.9530000000000003</c:v>
                </c:pt>
                <c:pt idx="9586">
                  <c:v>7.9539999999999997</c:v>
                </c:pt>
                <c:pt idx="9587">
                  <c:v>7.9550000000000001</c:v>
                </c:pt>
                <c:pt idx="9588">
                  <c:v>7.9560000000000004</c:v>
                </c:pt>
                <c:pt idx="9589">
                  <c:v>7.9569999999999999</c:v>
                </c:pt>
                <c:pt idx="9590">
                  <c:v>7.9569999999999999</c:v>
                </c:pt>
                <c:pt idx="9591">
                  <c:v>7.9580000000000002</c:v>
                </c:pt>
                <c:pt idx="9592">
                  <c:v>7.9589999999999996</c:v>
                </c:pt>
                <c:pt idx="9593">
                  <c:v>7.96</c:v>
                </c:pt>
                <c:pt idx="9594">
                  <c:v>7.9610000000000003</c:v>
                </c:pt>
                <c:pt idx="9595">
                  <c:v>7.9619999999999997</c:v>
                </c:pt>
                <c:pt idx="9596">
                  <c:v>7.9619999999999997</c:v>
                </c:pt>
                <c:pt idx="9597">
                  <c:v>7.9630000000000001</c:v>
                </c:pt>
                <c:pt idx="9598">
                  <c:v>7.9640000000000004</c:v>
                </c:pt>
                <c:pt idx="9599">
                  <c:v>7.9649999999999999</c:v>
                </c:pt>
                <c:pt idx="9600">
                  <c:v>7.9660000000000002</c:v>
                </c:pt>
                <c:pt idx="9601">
                  <c:v>7.9660000000000002</c:v>
                </c:pt>
                <c:pt idx="9602">
                  <c:v>7.9669999999999996</c:v>
                </c:pt>
                <c:pt idx="9603">
                  <c:v>7.968</c:v>
                </c:pt>
                <c:pt idx="9604">
                  <c:v>7.9690000000000003</c:v>
                </c:pt>
                <c:pt idx="9605">
                  <c:v>7.97</c:v>
                </c:pt>
                <c:pt idx="9606">
                  <c:v>7.9710000000000001</c:v>
                </c:pt>
                <c:pt idx="9607">
                  <c:v>7.9710000000000001</c:v>
                </c:pt>
                <c:pt idx="9608">
                  <c:v>7.9720000000000004</c:v>
                </c:pt>
                <c:pt idx="9609">
                  <c:v>7.9729999999999999</c:v>
                </c:pt>
                <c:pt idx="9610">
                  <c:v>7.9740000000000002</c:v>
                </c:pt>
                <c:pt idx="9611">
                  <c:v>7.9749999999999996</c:v>
                </c:pt>
                <c:pt idx="9612">
                  <c:v>7.976</c:v>
                </c:pt>
                <c:pt idx="9613">
                  <c:v>7.976</c:v>
                </c:pt>
                <c:pt idx="9614">
                  <c:v>7.9770000000000003</c:v>
                </c:pt>
                <c:pt idx="9615">
                  <c:v>7.9779999999999998</c:v>
                </c:pt>
                <c:pt idx="9616">
                  <c:v>7.9790000000000001</c:v>
                </c:pt>
                <c:pt idx="9617">
                  <c:v>7.98</c:v>
                </c:pt>
                <c:pt idx="9618">
                  <c:v>7.9809999999999999</c:v>
                </c:pt>
                <c:pt idx="9619">
                  <c:v>7.9809999999999999</c:v>
                </c:pt>
                <c:pt idx="9620">
                  <c:v>7.9820000000000002</c:v>
                </c:pt>
                <c:pt idx="9621">
                  <c:v>7.9829999999999997</c:v>
                </c:pt>
                <c:pt idx="9622">
                  <c:v>7.984</c:v>
                </c:pt>
                <c:pt idx="9623">
                  <c:v>7.9850000000000003</c:v>
                </c:pt>
                <c:pt idx="9624">
                  <c:v>7.9859999999999998</c:v>
                </c:pt>
                <c:pt idx="9625">
                  <c:v>7.9859999999999998</c:v>
                </c:pt>
                <c:pt idx="9626">
                  <c:v>7.9870000000000001</c:v>
                </c:pt>
                <c:pt idx="9627">
                  <c:v>7.9880000000000004</c:v>
                </c:pt>
                <c:pt idx="9628">
                  <c:v>7.9889999999999999</c:v>
                </c:pt>
                <c:pt idx="9629">
                  <c:v>7.99</c:v>
                </c:pt>
                <c:pt idx="9630">
                  <c:v>7.9909999999999997</c:v>
                </c:pt>
                <c:pt idx="9631">
                  <c:v>7.9909999999999997</c:v>
                </c:pt>
                <c:pt idx="9632">
                  <c:v>7.992</c:v>
                </c:pt>
                <c:pt idx="9633">
                  <c:v>7.9930000000000003</c:v>
                </c:pt>
                <c:pt idx="9634">
                  <c:v>7.9939999999999998</c:v>
                </c:pt>
                <c:pt idx="9635">
                  <c:v>7.9950000000000001</c:v>
                </c:pt>
                <c:pt idx="9636">
                  <c:v>7.9960000000000004</c:v>
                </c:pt>
                <c:pt idx="9637">
                  <c:v>7.9960000000000004</c:v>
                </c:pt>
                <c:pt idx="9638">
                  <c:v>7.9969999999999999</c:v>
                </c:pt>
                <c:pt idx="9639">
                  <c:v>7.9980000000000002</c:v>
                </c:pt>
                <c:pt idx="9640">
                  <c:v>7.9989999999999997</c:v>
                </c:pt>
                <c:pt idx="9641">
                  <c:v>8</c:v>
                </c:pt>
                <c:pt idx="9642">
                  <c:v>8.0009999999999994</c:v>
                </c:pt>
                <c:pt idx="9643">
                  <c:v>8.0009999999999994</c:v>
                </c:pt>
                <c:pt idx="9644">
                  <c:v>8.0020000000000007</c:v>
                </c:pt>
                <c:pt idx="9645">
                  <c:v>8.0030000000000001</c:v>
                </c:pt>
                <c:pt idx="9646">
                  <c:v>8.0039999999999996</c:v>
                </c:pt>
                <c:pt idx="9647">
                  <c:v>8.0050000000000008</c:v>
                </c:pt>
                <c:pt idx="9648">
                  <c:v>8.0050000000000008</c:v>
                </c:pt>
                <c:pt idx="9649">
                  <c:v>8.0060000000000002</c:v>
                </c:pt>
                <c:pt idx="9650">
                  <c:v>8.0069999999999997</c:v>
                </c:pt>
                <c:pt idx="9651">
                  <c:v>8.0079999999999991</c:v>
                </c:pt>
                <c:pt idx="9652">
                  <c:v>8.0090000000000003</c:v>
                </c:pt>
                <c:pt idx="9653">
                  <c:v>8.01</c:v>
                </c:pt>
                <c:pt idx="9654">
                  <c:v>8.01</c:v>
                </c:pt>
                <c:pt idx="9655">
                  <c:v>8.0109999999999992</c:v>
                </c:pt>
                <c:pt idx="9656">
                  <c:v>8.0120000000000005</c:v>
                </c:pt>
                <c:pt idx="9657">
                  <c:v>8.0129999999999999</c:v>
                </c:pt>
                <c:pt idx="9658">
                  <c:v>8.0139999999999993</c:v>
                </c:pt>
                <c:pt idx="9659">
                  <c:v>8.0150000000000006</c:v>
                </c:pt>
                <c:pt idx="9660">
                  <c:v>8.0150000000000006</c:v>
                </c:pt>
                <c:pt idx="9661">
                  <c:v>8.016</c:v>
                </c:pt>
                <c:pt idx="9662">
                  <c:v>8.0169999999999995</c:v>
                </c:pt>
                <c:pt idx="9663">
                  <c:v>8.0180000000000007</c:v>
                </c:pt>
                <c:pt idx="9664">
                  <c:v>8.0190000000000001</c:v>
                </c:pt>
                <c:pt idx="9665">
                  <c:v>8.02</c:v>
                </c:pt>
                <c:pt idx="9666">
                  <c:v>8.02</c:v>
                </c:pt>
                <c:pt idx="9667">
                  <c:v>8.0210000000000008</c:v>
                </c:pt>
                <c:pt idx="9668">
                  <c:v>8.0220000000000002</c:v>
                </c:pt>
                <c:pt idx="9669">
                  <c:v>8.0229999999999997</c:v>
                </c:pt>
                <c:pt idx="9670">
                  <c:v>8.0239999999999991</c:v>
                </c:pt>
                <c:pt idx="9671">
                  <c:v>8.0250000000000004</c:v>
                </c:pt>
                <c:pt idx="9672">
                  <c:v>8.0250000000000004</c:v>
                </c:pt>
                <c:pt idx="9673">
                  <c:v>8.0259999999999998</c:v>
                </c:pt>
                <c:pt idx="9674">
                  <c:v>8.0269999999999992</c:v>
                </c:pt>
                <c:pt idx="9675">
                  <c:v>8.0280000000000005</c:v>
                </c:pt>
                <c:pt idx="9676">
                  <c:v>8.0289999999999999</c:v>
                </c:pt>
                <c:pt idx="9677">
                  <c:v>8.0299999999999994</c:v>
                </c:pt>
                <c:pt idx="9678">
                  <c:v>8.0299999999999994</c:v>
                </c:pt>
                <c:pt idx="9679">
                  <c:v>8.0310000000000006</c:v>
                </c:pt>
                <c:pt idx="9680">
                  <c:v>8.032</c:v>
                </c:pt>
                <c:pt idx="9681">
                  <c:v>8.0329999999999995</c:v>
                </c:pt>
                <c:pt idx="9682">
                  <c:v>8.0340000000000007</c:v>
                </c:pt>
                <c:pt idx="9683">
                  <c:v>8.0350000000000001</c:v>
                </c:pt>
                <c:pt idx="9684">
                  <c:v>8.0350000000000001</c:v>
                </c:pt>
                <c:pt idx="9685">
                  <c:v>8.0359999999999996</c:v>
                </c:pt>
                <c:pt idx="9686">
                  <c:v>8.0370000000000008</c:v>
                </c:pt>
                <c:pt idx="9687">
                  <c:v>8.0380000000000003</c:v>
                </c:pt>
                <c:pt idx="9688">
                  <c:v>8.0389999999999997</c:v>
                </c:pt>
                <c:pt idx="9689">
                  <c:v>8.0399999999999991</c:v>
                </c:pt>
                <c:pt idx="9690">
                  <c:v>8.0399999999999991</c:v>
                </c:pt>
                <c:pt idx="9691">
                  <c:v>8.0410000000000004</c:v>
                </c:pt>
                <c:pt idx="9692">
                  <c:v>8.0419999999999998</c:v>
                </c:pt>
                <c:pt idx="9693">
                  <c:v>8.0429999999999993</c:v>
                </c:pt>
                <c:pt idx="9694">
                  <c:v>8.0440000000000005</c:v>
                </c:pt>
                <c:pt idx="9695">
                  <c:v>8.0440000000000005</c:v>
                </c:pt>
                <c:pt idx="9696">
                  <c:v>8.0449999999999999</c:v>
                </c:pt>
                <c:pt idx="9697">
                  <c:v>8.0459999999999994</c:v>
                </c:pt>
                <c:pt idx="9698">
                  <c:v>8.0470000000000006</c:v>
                </c:pt>
                <c:pt idx="9699">
                  <c:v>8.048</c:v>
                </c:pt>
                <c:pt idx="9700">
                  <c:v>8.0489999999999995</c:v>
                </c:pt>
                <c:pt idx="9701">
                  <c:v>8.0489999999999995</c:v>
                </c:pt>
                <c:pt idx="9702">
                  <c:v>8.0500000000000007</c:v>
                </c:pt>
                <c:pt idx="9703">
                  <c:v>8.0510000000000002</c:v>
                </c:pt>
                <c:pt idx="9704">
                  <c:v>8.0519999999999996</c:v>
                </c:pt>
                <c:pt idx="9705">
                  <c:v>8.0530000000000008</c:v>
                </c:pt>
                <c:pt idx="9706">
                  <c:v>8.0540000000000003</c:v>
                </c:pt>
                <c:pt idx="9707">
                  <c:v>8.0540000000000003</c:v>
                </c:pt>
                <c:pt idx="9708">
                  <c:v>8.0549999999999997</c:v>
                </c:pt>
                <c:pt idx="9709">
                  <c:v>8.0559999999999992</c:v>
                </c:pt>
                <c:pt idx="9710">
                  <c:v>8.0570000000000004</c:v>
                </c:pt>
                <c:pt idx="9711">
                  <c:v>8.0579999999999998</c:v>
                </c:pt>
                <c:pt idx="9712">
                  <c:v>8.0589999999999993</c:v>
                </c:pt>
                <c:pt idx="9713">
                  <c:v>8.0589999999999993</c:v>
                </c:pt>
                <c:pt idx="9714">
                  <c:v>8.06</c:v>
                </c:pt>
                <c:pt idx="9715">
                  <c:v>8.0609999999999999</c:v>
                </c:pt>
                <c:pt idx="9716">
                  <c:v>8.0619999999999994</c:v>
                </c:pt>
                <c:pt idx="9717">
                  <c:v>8.0630000000000006</c:v>
                </c:pt>
                <c:pt idx="9718">
                  <c:v>8.0640000000000001</c:v>
                </c:pt>
                <c:pt idx="9719">
                  <c:v>8.0640000000000001</c:v>
                </c:pt>
                <c:pt idx="9720">
                  <c:v>8.0649999999999995</c:v>
                </c:pt>
                <c:pt idx="9721">
                  <c:v>8.0660000000000007</c:v>
                </c:pt>
                <c:pt idx="9722">
                  <c:v>8.0670000000000002</c:v>
                </c:pt>
                <c:pt idx="9723">
                  <c:v>8.0679999999999996</c:v>
                </c:pt>
                <c:pt idx="9724">
                  <c:v>8.0690000000000008</c:v>
                </c:pt>
                <c:pt idx="9725">
                  <c:v>8.0690000000000008</c:v>
                </c:pt>
                <c:pt idx="9726">
                  <c:v>8.07</c:v>
                </c:pt>
                <c:pt idx="9727">
                  <c:v>8.0709999999999997</c:v>
                </c:pt>
                <c:pt idx="9728">
                  <c:v>8.0719999999999992</c:v>
                </c:pt>
                <c:pt idx="9729">
                  <c:v>8.0730000000000004</c:v>
                </c:pt>
                <c:pt idx="9730">
                  <c:v>8.0739999999999998</c:v>
                </c:pt>
                <c:pt idx="9731">
                  <c:v>8.0739999999999998</c:v>
                </c:pt>
                <c:pt idx="9732">
                  <c:v>8.0749999999999993</c:v>
                </c:pt>
                <c:pt idx="9733">
                  <c:v>8.0760000000000005</c:v>
                </c:pt>
                <c:pt idx="9734">
                  <c:v>8.077</c:v>
                </c:pt>
                <c:pt idx="9735">
                  <c:v>8.0779999999999994</c:v>
                </c:pt>
                <c:pt idx="9736">
                  <c:v>8.0790000000000006</c:v>
                </c:pt>
                <c:pt idx="9737">
                  <c:v>8.0790000000000006</c:v>
                </c:pt>
                <c:pt idx="9738">
                  <c:v>8.08</c:v>
                </c:pt>
                <c:pt idx="9739">
                  <c:v>8.0809999999999995</c:v>
                </c:pt>
                <c:pt idx="9740">
                  <c:v>8.0820000000000007</c:v>
                </c:pt>
                <c:pt idx="9741">
                  <c:v>8.0830000000000002</c:v>
                </c:pt>
                <c:pt idx="9742">
                  <c:v>8.0830000000000002</c:v>
                </c:pt>
                <c:pt idx="9743">
                  <c:v>8.0839999999999996</c:v>
                </c:pt>
                <c:pt idx="9744">
                  <c:v>8.0850000000000009</c:v>
                </c:pt>
                <c:pt idx="9745">
                  <c:v>8.0860000000000003</c:v>
                </c:pt>
                <c:pt idx="9746">
                  <c:v>8.0869999999999997</c:v>
                </c:pt>
                <c:pt idx="9747">
                  <c:v>8.0879999999999992</c:v>
                </c:pt>
                <c:pt idx="9748">
                  <c:v>8.0879999999999992</c:v>
                </c:pt>
                <c:pt idx="9749">
                  <c:v>8.0890000000000004</c:v>
                </c:pt>
                <c:pt idx="9750">
                  <c:v>8.09</c:v>
                </c:pt>
                <c:pt idx="9751">
                  <c:v>8.0909999999999993</c:v>
                </c:pt>
                <c:pt idx="9752">
                  <c:v>8.0920000000000005</c:v>
                </c:pt>
                <c:pt idx="9753">
                  <c:v>8.093</c:v>
                </c:pt>
                <c:pt idx="9754">
                  <c:v>8.093</c:v>
                </c:pt>
                <c:pt idx="9755">
                  <c:v>8.0939999999999994</c:v>
                </c:pt>
                <c:pt idx="9756">
                  <c:v>8.0950000000000006</c:v>
                </c:pt>
                <c:pt idx="9757">
                  <c:v>8.0960000000000001</c:v>
                </c:pt>
                <c:pt idx="9758">
                  <c:v>8.0969999999999995</c:v>
                </c:pt>
                <c:pt idx="9759">
                  <c:v>8.0980000000000008</c:v>
                </c:pt>
                <c:pt idx="9760">
                  <c:v>8.0980000000000008</c:v>
                </c:pt>
                <c:pt idx="9761">
                  <c:v>8.0990000000000002</c:v>
                </c:pt>
                <c:pt idx="9762">
                  <c:v>8.1</c:v>
                </c:pt>
                <c:pt idx="9763">
                  <c:v>8.1010000000000009</c:v>
                </c:pt>
                <c:pt idx="9764">
                  <c:v>8.1020000000000003</c:v>
                </c:pt>
                <c:pt idx="9765">
                  <c:v>8.1029999999999998</c:v>
                </c:pt>
                <c:pt idx="9766">
                  <c:v>8.1029999999999998</c:v>
                </c:pt>
                <c:pt idx="9767">
                  <c:v>8.1039999999999992</c:v>
                </c:pt>
                <c:pt idx="9768">
                  <c:v>8.1050000000000004</c:v>
                </c:pt>
                <c:pt idx="9769">
                  <c:v>8.1059999999999999</c:v>
                </c:pt>
                <c:pt idx="9770">
                  <c:v>8.1069999999999993</c:v>
                </c:pt>
                <c:pt idx="9771">
                  <c:v>8.1080000000000005</c:v>
                </c:pt>
                <c:pt idx="9772">
                  <c:v>8.1080000000000005</c:v>
                </c:pt>
                <c:pt idx="9773">
                  <c:v>8.109</c:v>
                </c:pt>
                <c:pt idx="9774">
                  <c:v>8.11</c:v>
                </c:pt>
                <c:pt idx="9775">
                  <c:v>8.1110000000000007</c:v>
                </c:pt>
                <c:pt idx="9776">
                  <c:v>8.1120000000000001</c:v>
                </c:pt>
                <c:pt idx="9777">
                  <c:v>8.1129999999999995</c:v>
                </c:pt>
                <c:pt idx="9778">
                  <c:v>8.1129999999999995</c:v>
                </c:pt>
                <c:pt idx="9779">
                  <c:v>8.1140000000000008</c:v>
                </c:pt>
                <c:pt idx="9780">
                  <c:v>8.1150000000000002</c:v>
                </c:pt>
                <c:pt idx="9781">
                  <c:v>8.1159999999999997</c:v>
                </c:pt>
                <c:pt idx="9782">
                  <c:v>8.1170000000000009</c:v>
                </c:pt>
                <c:pt idx="9783">
                  <c:v>8.1180000000000003</c:v>
                </c:pt>
                <c:pt idx="9784">
                  <c:v>8.1180000000000003</c:v>
                </c:pt>
                <c:pt idx="9785">
                  <c:v>8.1189999999999998</c:v>
                </c:pt>
                <c:pt idx="9786">
                  <c:v>8.1199999999999992</c:v>
                </c:pt>
                <c:pt idx="9787">
                  <c:v>8.1210000000000004</c:v>
                </c:pt>
                <c:pt idx="9788">
                  <c:v>8.1219999999999999</c:v>
                </c:pt>
                <c:pt idx="9789">
                  <c:v>8.1219999999999999</c:v>
                </c:pt>
                <c:pt idx="9790">
                  <c:v>8.1229999999999993</c:v>
                </c:pt>
                <c:pt idx="9791">
                  <c:v>8.1240000000000006</c:v>
                </c:pt>
                <c:pt idx="9792">
                  <c:v>8.125</c:v>
                </c:pt>
                <c:pt idx="9793">
                  <c:v>8.1259999999999994</c:v>
                </c:pt>
                <c:pt idx="9794">
                  <c:v>8.1270000000000007</c:v>
                </c:pt>
                <c:pt idx="9795">
                  <c:v>8.1270000000000007</c:v>
                </c:pt>
                <c:pt idx="9796">
                  <c:v>8.1280000000000001</c:v>
                </c:pt>
                <c:pt idx="9797">
                  <c:v>8.1289999999999996</c:v>
                </c:pt>
                <c:pt idx="9798">
                  <c:v>8.1300000000000008</c:v>
                </c:pt>
                <c:pt idx="9799">
                  <c:v>8.1310000000000002</c:v>
                </c:pt>
                <c:pt idx="9800">
                  <c:v>8.1319999999999997</c:v>
                </c:pt>
                <c:pt idx="9801">
                  <c:v>8.1319999999999997</c:v>
                </c:pt>
                <c:pt idx="9802">
                  <c:v>8.1329999999999991</c:v>
                </c:pt>
                <c:pt idx="9803">
                  <c:v>8.1340000000000003</c:v>
                </c:pt>
                <c:pt idx="9804">
                  <c:v>8.1349999999999998</c:v>
                </c:pt>
                <c:pt idx="9805">
                  <c:v>8.1359999999999992</c:v>
                </c:pt>
                <c:pt idx="9806">
                  <c:v>8.1370000000000005</c:v>
                </c:pt>
                <c:pt idx="9807">
                  <c:v>8.1370000000000005</c:v>
                </c:pt>
                <c:pt idx="9808">
                  <c:v>8.1379999999999999</c:v>
                </c:pt>
                <c:pt idx="9809">
                  <c:v>8.1389999999999993</c:v>
                </c:pt>
                <c:pt idx="9810">
                  <c:v>8.14</c:v>
                </c:pt>
                <c:pt idx="9811">
                  <c:v>8.141</c:v>
                </c:pt>
                <c:pt idx="9812">
                  <c:v>8.1419999999999995</c:v>
                </c:pt>
                <c:pt idx="9813">
                  <c:v>8.1419999999999995</c:v>
                </c:pt>
                <c:pt idx="9814">
                  <c:v>8.1430000000000007</c:v>
                </c:pt>
                <c:pt idx="9815">
                  <c:v>8.1440000000000001</c:v>
                </c:pt>
                <c:pt idx="9816">
                  <c:v>8.1449999999999996</c:v>
                </c:pt>
                <c:pt idx="9817">
                  <c:v>8.1460000000000008</c:v>
                </c:pt>
                <c:pt idx="9818">
                  <c:v>8.1470000000000002</c:v>
                </c:pt>
                <c:pt idx="9819">
                  <c:v>8.1470000000000002</c:v>
                </c:pt>
                <c:pt idx="9820">
                  <c:v>8.1479999999999997</c:v>
                </c:pt>
                <c:pt idx="9821">
                  <c:v>8.1489999999999991</c:v>
                </c:pt>
                <c:pt idx="9822">
                  <c:v>8.15</c:v>
                </c:pt>
                <c:pt idx="9823">
                  <c:v>8.1509999999999998</c:v>
                </c:pt>
                <c:pt idx="9824">
                  <c:v>8.1519999999999992</c:v>
                </c:pt>
                <c:pt idx="9825">
                  <c:v>8.1519999999999992</c:v>
                </c:pt>
                <c:pt idx="9826">
                  <c:v>8.1530000000000005</c:v>
                </c:pt>
                <c:pt idx="9827">
                  <c:v>8.1539999999999999</c:v>
                </c:pt>
                <c:pt idx="9828">
                  <c:v>8.1549999999999994</c:v>
                </c:pt>
                <c:pt idx="9829">
                  <c:v>8.1560000000000006</c:v>
                </c:pt>
                <c:pt idx="9830">
                  <c:v>8.1560000000000006</c:v>
                </c:pt>
                <c:pt idx="9831">
                  <c:v>8.157</c:v>
                </c:pt>
                <c:pt idx="9832">
                  <c:v>8.1579999999999995</c:v>
                </c:pt>
                <c:pt idx="9833">
                  <c:v>8.1590000000000007</c:v>
                </c:pt>
                <c:pt idx="9834">
                  <c:v>8.16</c:v>
                </c:pt>
                <c:pt idx="9835">
                  <c:v>8.1609999999999996</c:v>
                </c:pt>
                <c:pt idx="9836">
                  <c:v>8.1609999999999996</c:v>
                </c:pt>
                <c:pt idx="9837">
                  <c:v>8.1620000000000008</c:v>
                </c:pt>
                <c:pt idx="9838">
                  <c:v>8.1630000000000003</c:v>
                </c:pt>
                <c:pt idx="9839">
                  <c:v>8.1639999999999997</c:v>
                </c:pt>
                <c:pt idx="9840">
                  <c:v>8.1649999999999991</c:v>
                </c:pt>
                <c:pt idx="9841">
                  <c:v>8.1660000000000004</c:v>
                </c:pt>
                <c:pt idx="9842">
                  <c:v>8.1660000000000004</c:v>
                </c:pt>
                <c:pt idx="9843">
                  <c:v>8.1669999999999998</c:v>
                </c:pt>
                <c:pt idx="9844">
                  <c:v>8.1679999999999993</c:v>
                </c:pt>
                <c:pt idx="9845">
                  <c:v>8.1690000000000005</c:v>
                </c:pt>
                <c:pt idx="9846">
                  <c:v>8.17</c:v>
                </c:pt>
                <c:pt idx="9847">
                  <c:v>8.1709999999999994</c:v>
                </c:pt>
                <c:pt idx="9848">
                  <c:v>8.1709999999999994</c:v>
                </c:pt>
                <c:pt idx="9849">
                  <c:v>8.1720000000000006</c:v>
                </c:pt>
                <c:pt idx="9850">
                  <c:v>8.173</c:v>
                </c:pt>
                <c:pt idx="9851">
                  <c:v>8.1739999999999995</c:v>
                </c:pt>
                <c:pt idx="9852">
                  <c:v>8.1750000000000007</c:v>
                </c:pt>
                <c:pt idx="9853">
                  <c:v>8.1760000000000002</c:v>
                </c:pt>
                <c:pt idx="9854">
                  <c:v>8.1760000000000002</c:v>
                </c:pt>
                <c:pt idx="9855">
                  <c:v>8.1769999999999996</c:v>
                </c:pt>
                <c:pt idx="9856">
                  <c:v>8.1780000000000008</c:v>
                </c:pt>
                <c:pt idx="9857">
                  <c:v>8.1790000000000003</c:v>
                </c:pt>
                <c:pt idx="9858">
                  <c:v>8.18</c:v>
                </c:pt>
                <c:pt idx="9859">
                  <c:v>8.1809999999999992</c:v>
                </c:pt>
                <c:pt idx="9860">
                  <c:v>8.1809999999999992</c:v>
                </c:pt>
                <c:pt idx="9861">
                  <c:v>8.1820000000000004</c:v>
                </c:pt>
                <c:pt idx="9862">
                  <c:v>8.1829999999999998</c:v>
                </c:pt>
                <c:pt idx="9863">
                  <c:v>8.1839999999999993</c:v>
                </c:pt>
                <c:pt idx="9864">
                  <c:v>8.1850000000000005</c:v>
                </c:pt>
                <c:pt idx="9865">
                  <c:v>8.1859999999999999</c:v>
                </c:pt>
                <c:pt idx="9866">
                  <c:v>8.1859999999999999</c:v>
                </c:pt>
                <c:pt idx="9867">
                  <c:v>8.1869999999999994</c:v>
                </c:pt>
                <c:pt idx="9868">
                  <c:v>8.1880000000000006</c:v>
                </c:pt>
                <c:pt idx="9869">
                  <c:v>8.1890000000000001</c:v>
                </c:pt>
                <c:pt idx="9870">
                  <c:v>8.19</c:v>
                </c:pt>
                <c:pt idx="9871">
                  <c:v>8.1910000000000007</c:v>
                </c:pt>
                <c:pt idx="9872">
                  <c:v>8.1910000000000007</c:v>
                </c:pt>
                <c:pt idx="9873">
                  <c:v>8.1920000000000002</c:v>
                </c:pt>
                <c:pt idx="9874">
                  <c:v>8.1929999999999996</c:v>
                </c:pt>
                <c:pt idx="9875">
                  <c:v>8.1940000000000008</c:v>
                </c:pt>
                <c:pt idx="9876">
                  <c:v>8.1950000000000003</c:v>
                </c:pt>
                <c:pt idx="9877">
                  <c:v>8.1950000000000003</c:v>
                </c:pt>
                <c:pt idx="9878">
                  <c:v>8.1959999999999997</c:v>
                </c:pt>
                <c:pt idx="9879">
                  <c:v>8.1969999999999992</c:v>
                </c:pt>
                <c:pt idx="9880">
                  <c:v>8.1980000000000004</c:v>
                </c:pt>
                <c:pt idx="9881">
                  <c:v>8.1989999999999998</c:v>
                </c:pt>
                <c:pt idx="9882">
                  <c:v>8.1999999999999993</c:v>
                </c:pt>
                <c:pt idx="9883">
                  <c:v>8.1999999999999993</c:v>
                </c:pt>
                <c:pt idx="9884">
                  <c:v>8.2010000000000005</c:v>
                </c:pt>
                <c:pt idx="9885">
                  <c:v>8.202</c:v>
                </c:pt>
                <c:pt idx="9886">
                  <c:v>8.2029999999999994</c:v>
                </c:pt>
                <c:pt idx="9887">
                  <c:v>8.2040000000000006</c:v>
                </c:pt>
                <c:pt idx="9888">
                  <c:v>8.2050000000000001</c:v>
                </c:pt>
                <c:pt idx="9889">
                  <c:v>8.2050000000000001</c:v>
                </c:pt>
                <c:pt idx="9890">
                  <c:v>8.2059999999999995</c:v>
                </c:pt>
                <c:pt idx="9891">
                  <c:v>8.2070000000000007</c:v>
                </c:pt>
                <c:pt idx="9892">
                  <c:v>8.2080000000000002</c:v>
                </c:pt>
                <c:pt idx="9893">
                  <c:v>8.2089999999999996</c:v>
                </c:pt>
                <c:pt idx="9894">
                  <c:v>8.2100000000000009</c:v>
                </c:pt>
                <c:pt idx="9895">
                  <c:v>8.2100000000000009</c:v>
                </c:pt>
                <c:pt idx="9896">
                  <c:v>8.2110000000000003</c:v>
                </c:pt>
                <c:pt idx="9897">
                  <c:v>8.2119999999999997</c:v>
                </c:pt>
                <c:pt idx="9898">
                  <c:v>8.2129999999999992</c:v>
                </c:pt>
                <c:pt idx="9899">
                  <c:v>8.2140000000000004</c:v>
                </c:pt>
                <c:pt idx="9900">
                  <c:v>8.2149999999999999</c:v>
                </c:pt>
                <c:pt idx="9901">
                  <c:v>8.2149999999999999</c:v>
                </c:pt>
                <c:pt idx="9902">
                  <c:v>8.2159999999999993</c:v>
                </c:pt>
                <c:pt idx="9903">
                  <c:v>8.2170000000000005</c:v>
                </c:pt>
                <c:pt idx="9904">
                  <c:v>8.218</c:v>
                </c:pt>
                <c:pt idx="9905">
                  <c:v>8.2189999999999994</c:v>
                </c:pt>
                <c:pt idx="9906">
                  <c:v>8.2200000000000006</c:v>
                </c:pt>
                <c:pt idx="9907">
                  <c:v>8.2200000000000006</c:v>
                </c:pt>
                <c:pt idx="9908">
                  <c:v>8.2210000000000001</c:v>
                </c:pt>
                <c:pt idx="9909">
                  <c:v>8.2219999999999995</c:v>
                </c:pt>
                <c:pt idx="9910">
                  <c:v>8.2230000000000008</c:v>
                </c:pt>
                <c:pt idx="9911">
                  <c:v>8.2240000000000002</c:v>
                </c:pt>
                <c:pt idx="9912">
                  <c:v>8.2249999999999996</c:v>
                </c:pt>
                <c:pt idx="9913">
                  <c:v>8.2249999999999996</c:v>
                </c:pt>
                <c:pt idx="9914">
                  <c:v>8.2260000000000009</c:v>
                </c:pt>
                <c:pt idx="9915">
                  <c:v>8.2270000000000003</c:v>
                </c:pt>
                <c:pt idx="9916">
                  <c:v>8.2279999999999998</c:v>
                </c:pt>
                <c:pt idx="9917">
                  <c:v>8.2289999999999992</c:v>
                </c:pt>
                <c:pt idx="9918">
                  <c:v>8.23</c:v>
                </c:pt>
                <c:pt idx="9919">
                  <c:v>8.23</c:v>
                </c:pt>
                <c:pt idx="9920">
                  <c:v>8.2309999999999999</c:v>
                </c:pt>
                <c:pt idx="9921">
                  <c:v>8.2319999999999993</c:v>
                </c:pt>
                <c:pt idx="9922">
                  <c:v>8.2330000000000005</c:v>
                </c:pt>
                <c:pt idx="9923">
                  <c:v>8.234</c:v>
                </c:pt>
                <c:pt idx="9924">
                  <c:v>8.234</c:v>
                </c:pt>
                <c:pt idx="9925">
                  <c:v>8.2349999999999994</c:v>
                </c:pt>
                <c:pt idx="9926">
                  <c:v>8.2360000000000007</c:v>
                </c:pt>
                <c:pt idx="9927">
                  <c:v>8.2370000000000001</c:v>
                </c:pt>
                <c:pt idx="9928">
                  <c:v>8.2379999999999995</c:v>
                </c:pt>
                <c:pt idx="9929">
                  <c:v>8.2390000000000008</c:v>
                </c:pt>
                <c:pt idx="9930">
                  <c:v>8.2390000000000008</c:v>
                </c:pt>
                <c:pt idx="9931">
                  <c:v>8.24</c:v>
                </c:pt>
                <c:pt idx="9932">
                  <c:v>8.2409999999999997</c:v>
                </c:pt>
                <c:pt idx="9933">
                  <c:v>8.2420000000000009</c:v>
                </c:pt>
                <c:pt idx="9934">
                  <c:v>8.2430000000000003</c:v>
                </c:pt>
                <c:pt idx="9935">
                  <c:v>8.2439999999999998</c:v>
                </c:pt>
                <c:pt idx="9936">
                  <c:v>8.2439999999999998</c:v>
                </c:pt>
                <c:pt idx="9937">
                  <c:v>8.2449999999999992</c:v>
                </c:pt>
                <c:pt idx="9938">
                  <c:v>8.2460000000000004</c:v>
                </c:pt>
                <c:pt idx="9939">
                  <c:v>8.2469999999999999</c:v>
                </c:pt>
                <c:pt idx="9940">
                  <c:v>8.2479999999999993</c:v>
                </c:pt>
                <c:pt idx="9941">
                  <c:v>8.2490000000000006</c:v>
                </c:pt>
                <c:pt idx="9942">
                  <c:v>8.2490000000000006</c:v>
                </c:pt>
                <c:pt idx="9943">
                  <c:v>8.25</c:v>
                </c:pt>
                <c:pt idx="9944">
                  <c:v>8.2509999999999994</c:v>
                </c:pt>
                <c:pt idx="9945">
                  <c:v>8.2520000000000007</c:v>
                </c:pt>
                <c:pt idx="9946">
                  <c:v>8.2530000000000001</c:v>
                </c:pt>
                <c:pt idx="9947">
                  <c:v>8.2539999999999996</c:v>
                </c:pt>
                <c:pt idx="9948">
                  <c:v>8.2539999999999996</c:v>
                </c:pt>
                <c:pt idx="9949">
                  <c:v>8.2550000000000008</c:v>
                </c:pt>
                <c:pt idx="9950">
                  <c:v>8.2560000000000002</c:v>
                </c:pt>
                <c:pt idx="9951">
                  <c:v>8.2569999999999997</c:v>
                </c:pt>
                <c:pt idx="9952">
                  <c:v>8.2579999999999991</c:v>
                </c:pt>
                <c:pt idx="9953">
                  <c:v>8.2590000000000003</c:v>
                </c:pt>
                <c:pt idx="9954">
                  <c:v>8.2590000000000003</c:v>
                </c:pt>
                <c:pt idx="9955">
                  <c:v>8.26</c:v>
                </c:pt>
                <c:pt idx="9956">
                  <c:v>8.2609999999999992</c:v>
                </c:pt>
                <c:pt idx="9957">
                  <c:v>8.2620000000000005</c:v>
                </c:pt>
                <c:pt idx="9958">
                  <c:v>8.2629999999999999</c:v>
                </c:pt>
                <c:pt idx="9959">
                  <c:v>8.2639999999999993</c:v>
                </c:pt>
                <c:pt idx="9960">
                  <c:v>8.2639999999999993</c:v>
                </c:pt>
                <c:pt idx="9961">
                  <c:v>8.2650000000000006</c:v>
                </c:pt>
                <c:pt idx="9962">
                  <c:v>8.266</c:v>
                </c:pt>
                <c:pt idx="9963">
                  <c:v>8.2669999999999995</c:v>
                </c:pt>
                <c:pt idx="9964">
                  <c:v>8.2680000000000007</c:v>
                </c:pt>
                <c:pt idx="9965">
                  <c:v>8.2690000000000001</c:v>
                </c:pt>
                <c:pt idx="9966">
                  <c:v>8.2690000000000001</c:v>
                </c:pt>
                <c:pt idx="9967">
                  <c:v>8.27</c:v>
                </c:pt>
                <c:pt idx="9968">
                  <c:v>8.2710000000000008</c:v>
                </c:pt>
                <c:pt idx="9969">
                  <c:v>8.2720000000000002</c:v>
                </c:pt>
                <c:pt idx="9970">
                  <c:v>8.2729999999999997</c:v>
                </c:pt>
                <c:pt idx="9971">
                  <c:v>8.2729999999999997</c:v>
                </c:pt>
                <c:pt idx="9972">
                  <c:v>8.2739999999999991</c:v>
                </c:pt>
                <c:pt idx="9973">
                  <c:v>8.2750000000000004</c:v>
                </c:pt>
                <c:pt idx="9974">
                  <c:v>8.2759999999999998</c:v>
                </c:pt>
                <c:pt idx="9975">
                  <c:v>8.2769999999999992</c:v>
                </c:pt>
                <c:pt idx="9976">
                  <c:v>8.2780000000000005</c:v>
                </c:pt>
                <c:pt idx="9977">
                  <c:v>8.2780000000000005</c:v>
                </c:pt>
                <c:pt idx="9978">
                  <c:v>8.2789999999999999</c:v>
                </c:pt>
                <c:pt idx="9979">
                  <c:v>8.2799999999999994</c:v>
                </c:pt>
                <c:pt idx="9980">
                  <c:v>8.2810000000000006</c:v>
                </c:pt>
                <c:pt idx="9981">
                  <c:v>8.282</c:v>
                </c:pt>
                <c:pt idx="9982">
                  <c:v>8.2829999999999995</c:v>
                </c:pt>
                <c:pt idx="9983">
                  <c:v>8.2829999999999995</c:v>
                </c:pt>
                <c:pt idx="9984">
                  <c:v>8.2840000000000007</c:v>
                </c:pt>
                <c:pt idx="9985">
                  <c:v>8.2850000000000001</c:v>
                </c:pt>
                <c:pt idx="9986">
                  <c:v>8.2859999999999996</c:v>
                </c:pt>
                <c:pt idx="9987">
                  <c:v>8.2870000000000008</c:v>
                </c:pt>
                <c:pt idx="9988">
                  <c:v>8.2880000000000003</c:v>
                </c:pt>
                <c:pt idx="9989">
                  <c:v>8.2880000000000003</c:v>
                </c:pt>
                <c:pt idx="9990">
                  <c:v>8.2889999999999997</c:v>
                </c:pt>
                <c:pt idx="9991">
                  <c:v>8.2899999999999991</c:v>
                </c:pt>
                <c:pt idx="9992">
                  <c:v>8.2910000000000004</c:v>
                </c:pt>
                <c:pt idx="9993">
                  <c:v>8.2919999999999998</c:v>
                </c:pt>
                <c:pt idx="9994">
                  <c:v>8.2929999999999993</c:v>
                </c:pt>
                <c:pt idx="9995">
                  <c:v>8.2929999999999993</c:v>
                </c:pt>
                <c:pt idx="9996">
                  <c:v>8.2940000000000005</c:v>
                </c:pt>
                <c:pt idx="9997">
                  <c:v>8.2949999999999999</c:v>
                </c:pt>
                <c:pt idx="9998">
                  <c:v>8.2959999999999994</c:v>
                </c:pt>
                <c:pt idx="9999">
                  <c:v>8.2970000000000006</c:v>
                </c:pt>
                <c:pt idx="10000">
                  <c:v>8.298</c:v>
                </c:pt>
                <c:pt idx="10001">
                  <c:v>8.298</c:v>
                </c:pt>
                <c:pt idx="10002">
                  <c:v>8.2989999999999995</c:v>
                </c:pt>
                <c:pt idx="10003">
                  <c:v>8.3000000000000007</c:v>
                </c:pt>
                <c:pt idx="10004">
                  <c:v>8.3010000000000002</c:v>
                </c:pt>
                <c:pt idx="10005">
                  <c:v>8.3019999999999996</c:v>
                </c:pt>
                <c:pt idx="10006">
                  <c:v>8.3030000000000008</c:v>
                </c:pt>
                <c:pt idx="10007">
                  <c:v>8.3030000000000008</c:v>
                </c:pt>
                <c:pt idx="10008">
                  <c:v>8.3040000000000003</c:v>
                </c:pt>
                <c:pt idx="10009">
                  <c:v>8.3049999999999997</c:v>
                </c:pt>
                <c:pt idx="10010">
                  <c:v>8.3059999999999992</c:v>
                </c:pt>
                <c:pt idx="10011">
                  <c:v>8.3070000000000004</c:v>
                </c:pt>
                <c:pt idx="10012">
                  <c:v>8.3079999999999998</c:v>
                </c:pt>
                <c:pt idx="10013">
                  <c:v>8.3079999999999998</c:v>
                </c:pt>
                <c:pt idx="10014">
                  <c:v>8.3089999999999993</c:v>
                </c:pt>
                <c:pt idx="10015">
                  <c:v>8.31</c:v>
                </c:pt>
                <c:pt idx="10016">
                  <c:v>8.3109999999999999</c:v>
                </c:pt>
                <c:pt idx="10017">
                  <c:v>8.3119999999999994</c:v>
                </c:pt>
                <c:pt idx="10018">
                  <c:v>8.3119999999999994</c:v>
                </c:pt>
                <c:pt idx="10019">
                  <c:v>8.3130000000000006</c:v>
                </c:pt>
                <c:pt idx="10020">
                  <c:v>8.3140000000000001</c:v>
                </c:pt>
                <c:pt idx="10021">
                  <c:v>8.3149999999999995</c:v>
                </c:pt>
                <c:pt idx="10022">
                  <c:v>8.3160000000000007</c:v>
                </c:pt>
                <c:pt idx="10023">
                  <c:v>8.3170000000000002</c:v>
                </c:pt>
                <c:pt idx="10024">
                  <c:v>8.3170000000000002</c:v>
                </c:pt>
                <c:pt idx="10025">
                  <c:v>8.3179999999999996</c:v>
                </c:pt>
                <c:pt idx="10026">
                  <c:v>8.3190000000000008</c:v>
                </c:pt>
                <c:pt idx="10027">
                  <c:v>8.32</c:v>
                </c:pt>
                <c:pt idx="10028">
                  <c:v>8.3209999999999997</c:v>
                </c:pt>
                <c:pt idx="10029">
                  <c:v>8.3219999999999992</c:v>
                </c:pt>
                <c:pt idx="10030">
                  <c:v>8.3219999999999992</c:v>
                </c:pt>
                <c:pt idx="10031">
                  <c:v>8.3230000000000004</c:v>
                </c:pt>
                <c:pt idx="10032">
                  <c:v>8.3239999999999998</c:v>
                </c:pt>
                <c:pt idx="10033">
                  <c:v>8.3249999999999993</c:v>
                </c:pt>
                <c:pt idx="10034">
                  <c:v>8.3260000000000005</c:v>
                </c:pt>
                <c:pt idx="10035">
                  <c:v>8.327</c:v>
                </c:pt>
                <c:pt idx="10036">
                  <c:v>8.327</c:v>
                </c:pt>
                <c:pt idx="10037">
                  <c:v>8.3279999999999994</c:v>
                </c:pt>
                <c:pt idx="10038">
                  <c:v>8.3290000000000006</c:v>
                </c:pt>
                <c:pt idx="10039">
                  <c:v>8.33</c:v>
                </c:pt>
                <c:pt idx="10040">
                  <c:v>8.3309999999999995</c:v>
                </c:pt>
                <c:pt idx="10041">
                  <c:v>8.3320000000000007</c:v>
                </c:pt>
                <c:pt idx="10042">
                  <c:v>8.3320000000000007</c:v>
                </c:pt>
                <c:pt idx="10043">
                  <c:v>8.3330000000000002</c:v>
                </c:pt>
                <c:pt idx="10044">
                  <c:v>8.3339999999999996</c:v>
                </c:pt>
                <c:pt idx="10045">
                  <c:v>8.3350000000000009</c:v>
                </c:pt>
                <c:pt idx="10046">
                  <c:v>8.3360000000000003</c:v>
                </c:pt>
                <c:pt idx="10047">
                  <c:v>8.3369999999999997</c:v>
                </c:pt>
                <c:pt idx="10048">
                  <c:v>8.3369999999999997</c:v>
                </c:pt>
                <c:pt idx="10049">
                  <c:v>8.3379999999999992</c:v>
                </c:pt>
                <c:pt idx="10050">
                  <c:v>8.3390000000000004</c:v>
                </c:pt>
                <c:pt idx="10051">
                  <c:v>8.34</c:v>
                </c:pt>
                <c:pt idx="10052">
                  <c:v>8.3409999999999993</c:v>
                </c:pt>
                <c:pt idx="10053">
                  <c:v>8.3420000000000005</c:v>
                </c:pt>
                <c:pt idx="10054">
                  <c:v>8.3420000000000005</c:v>
                </c:pt>
                <c:pt idx="10055">
                  <c:v>8.343</c:v>
                </c:pt>
                <c:pt idx="10056">
                  <c:v>8.3439999999999994</c:v>
                </c:pt>
                <c:pt idx="10057">
                  <c:v>8.3450000000000006</c:v>
                </c:pt>
                <c:pt idx="10058">
                  <c:v>8.3460000000000001</c:v>
                </c:pt>
                <c:pt idx="10059">
                  <c:v>8.3460000000000001</c:v>
                </c:pt>
                <c:pt idx="10060">
                  <c:v>8.3469999999999995</c:v>
                </c:pt>
                <c:pt idx="10061">
                  <c:v>8.3480000000000008</c:v>
                </c:pt>
                <c:pt idx="10062">
                  <c:v>8.3490000000000002</c:v>
                </c:pt>
                <c:pt idx="10063">
                  <c:v>8.35</c:v>
                </c:pt>
                <c:pt idx="10064">
                  <c:v>8.3510000000000009</c:v>
                </c:pt>
                <c:pt idx="10065">
                  <c:v>8.3510000000000009</c:v>
                </c:pt>
                <c:pt idx="10066">
                  <c:v>8.3520000000000003</c:v>
                </c:pt>
                <c:pt idx="10067">
                  <c:v>8.3529999999999998</c:v>
                </c:pt>
                <c:pt idx="10068">
                  <c:v>8.3539999999999992</c:v>
                </c:pt>
                <c:pt idx="10069">
                  <c:v>8.3550000000000004</c:v>
                </c:pt>
                <c:pt idx="10070">
                  <c:v>8.3559999999999999</c:v>
                </c:pt>
                <c:pt idx="10071">
                  <c:v>8.3559999999999999</c:v>
                </c:pt>
                <c:pt idx="10072">
                  <c:v>8.3569999999999993</c:v>
                </c:pt>
                <c:pt idx="10073">
                  <c:v>8.3580000000000005</c:v>
                </c:pt>
                <c:pt idx="10074">
                  <c:v>8.359</c:v>
                </c:pt>
                <c:pt idx="10075">
                  <c:v>8.36</c:v>
                </c:pt>
                <c:pt idx="10076">
                  <c:v>8.3610000000000007</c:v>
                </c:pt>
                <c:pt idx="10077">
                  <c:v>8.3610000000000007</c:v>
                </c:pt>
                <c:pt idx="10078">
                  <c:v>8.3620000000000001</c:v>
                </c:pt>
                <c:pt idx="10079">
                  <c:v>8.3629999999999995</c:v>
                </c:pt>
                <c:pt idx="10080">
                  <c:v>8.3640000000000008</c:v>
                </c:pt>
                <c:pt idx="10081">
                  <c:v>8.3650000000000002</c:v>
                </c:pt>
                <c:pt idx="10082">
                  <c:v>8.3659999999999997</c:v>
                </c:pt>
                <c:pt idx="10083">
                  <c:v>8.3659999999999997</c:v>
                </c:pt>
                <c:pt idx="10084">
                  <c:v>8.3670000000000009</c:v>
                </c:pt>
                <c:pt idx="10085">
                  <c:v>8.3680000000000003</c:v>
                </c:pt>
                <c:pt idx="10086">
                  <c:v>8.3689999999999998</c:v>
                </c:pt>
                <c:pt idx="10087">
                  <c:v>8.3699999999999992</c:v>
                </c:pt>
                <c:pt idx="10088">
                  <c:v>8.3710000000000004</c:v>
                </c:pt>
                <c:pt idx="10089">
                  <c:v>8.3710000000000004</c:v>
                </c:pt>
                <c:pt idx="10090">
                  <c:v>8.3719999999999999</c:v>
                </c:pt>
                <c:pt idx="10091">
                  <c:v>8.3729999999999993</c:v>
                </c:pt>
                <c:pt idx="10092">
                  <c:v>8.3740000000000006</c:v>
                </c:pt>
                <c:pt idx="10093">
                  <c:v>8.375</c:v>
                </c:pt>
                <c:pt idx="10094">
                  <c:v>8.3759999999999994</c:v>
                </c:pt>
                <c:pt idx="10095">
                  <c:v>8.3759999999999994</c:v>
                </c:pt>
                <c:pt idx="10096">
                  <c:v>8.3770000000000007</c:v>
                </c:pt>
                <c:pt idx="10097">
                  <c:v>8.3780000000000001</c:v>
                </c:pt>
                <c:pt idx="10098">
                  <c:v>8.3789999999999996</c:v>
                </c:pt>
                <c:pt idx="10099">
                  <c:v>8.3800000000000008</c:v>
                </c:pt>
                <c:pt idx="10100">
                  <c:v>8.3810000000000002</c:v>
                </c:pt>
                <c:pt idx="10101">
                  <c:v>8.3810000000000002</c:v>
                </c:pt>
                <c:pt idx="10102">
                  <c:v>8.3819999999999997</c:v>
                </c:pt>
                <c:pt idx="10103">
                  <c:v>8.3829999999999991</c:v>
                </c:pt>
                <c:pt idx="10104">
                  <c:v>8.3840000000000003</c:v>
                </c:pt>
                <c:pt idx="10105">
                  <c:v>8.3849999999999998</c:v>
                </c:pt>
                <c:pt idx="10106">
                  <c:v>8.3849999999999998</c:v>
                </c:pt>
                <c:pt idx="10107">
                  <c:v>8.3859999999999992</c:v>
                </c:pt>
                <c:pt idx="10108">
                  <c:v>8.3870000000000005</c:v>
                </c:pt>
                <c:pt idx="10109">
                  <c:v>8.3879999999999999</c:v>
                </c:pt>
                <c:pt idx="10110">
                  <c:v>8.3889999999999993</c:v>
                </c:pt>
                <c:pt idx="10111">
                  <c:v>8.39</c:v>
                </c:pt>
                <c:pt idx="10112">
                  <c:v>8.39</c:v>
                </c:pt>
                <c:pt idx="10113">
                  <c:v>8.391</c:v>
                </c:pt>
                <c:pt idx="10114">
                  <c:v>8.3919999999999995</c:v>
                </c:pt>
                <c:pt idx="10115">
                  <c:v>8.3930000000000007</c:v>
                </c:pt>
                <c:pt idx="10116">
                  <c:v>8.3940000000000001</c:v>
                </c:pt>
                <c:pt idx="10117">
                  <c:v>8.3949999999999996</c:v>
                </c:pt>
                <c:pt idx="10118">
                  <c:v>8.3949999999999996</c:v>
                </c:pt>
                <c:pt idx="10119">
                  <c:v>8.3960000000000008</c:v>
                </c:pt>
                <c:pt idx="10120">
                  <c:v>8.3970000000000002</c:v>
                </c:pt>
                <c:pt idx="10121">
                  <c:v>8.3979999999999997</c:v>
                </c:pt>
                <c:pt idx="10122">
                  <c:v>8.3989999999999991</c:v>
                </c:pt>
                <c:pt idx="10123">
                  <c:v>8.4</c:v>
                </c:pt>
                <c:pt idx="10124">
                  <c:v>8.4</c:v>
                </c:pt>
                <c:pt idx="10125">
                  <c:v>8.4009999999999998</c:v>
                </c:pt>
                <c:pt idx="10126">
                  <c:v>8.4019999999999992</c:v>
                </c:pt>
                <c:pt idx="10127">
                  <c:v>8.4030000000000005</c:v>
                </c:pt>
                <c:pt idx="10128">
                  <c:v>8.4039999999999999</c:v>
                </c:pt>
                <c:pt idx="10129">
                  <c:v>8.4049999999999994</c:v>
                </c:pt>
                <c:pt idx="10130">
                  <c:v>8.4049999999999994</c:v>
                </c:pt>
                <c:pt idx="10131">
                  <c:v>8.4060000000000006</c:v>
                </c:pt>
                <c:pt idx="10132">
                  <c:v>8.407</c:v>
                </c:pt>
                <c:pt idx="10133">
                  <c:v>8.4079999999999995</c:v>
                </c:pt>
                <c:pt idx="10134">
                  <c:v>8.4090000000000007</c:v>
                </c:pt>
                <c:pt idx="10135">
                  <c:v>8.41</c:v>
                </c:pt>
                <c:pt idx="10136">
                  <c:v>8.41</c:v>
                </c:pt>
                <c:pt idx="10137">
                  <c:v>8.4109999999999996</c:v>
                </c:pt>
                <c:pt idx="10138">
                  <c:v>8.4120000000000008</c:v>
                </c:pt>
                <c:pt idx="10139">
                  <c:v>8.4130000000000003</c:v>
                </c:pt>
                <c:pt idx="10140">
                  <c:v>8.4139999999999997</c:v>
                </c:pt>
                <c:pt idx="10141">
                  <c:v>8.4149999999999991</c:v>
                </c:pt>
                <c:pt idx="10142">
                  <c:v>8.4149999999999991</c:v>
                </c:pt>
                <c:pt idx="10143">
                  <c:v>8.4160000000000004</c:v>
                </c:pt>
                <c:pt idx="10144">
                  <c:v>8.4169999999999998</c:v>
                </c:pt>
                <c:pt idx="10145">
                  <c:v>8.4179999999999993</c:v>
                </c:pt>
                <c:pt idx="10146">
                  <c:v>8.4190000000000005</c:v>
                </c:pt>
                <c:pt idx="10147">
                  <c:v>8.42</c:v>
                </c:pt>
                <c:pt idx="10148">
                  <c:v>8.42</c:v>
                </c:pt>
                <c:pt idx="10149">
                  <c:v>8.4209999999999994</c:v>
                </c:pt>
                <c:pt idx="10150">
                  <c:v>8.4220000000000006</c:v>
                </c:pt>
                <c:pt idx="10151">
                  <c:v>8.423</c:v>
                </c:pt>
                <c:pt idx="10152">
                  <c:v>8.4239999999999995</c:v>
                </c:pt>
                <c:pt idx="10153">
                  <c:v>8.4239999999999995</c:v>
                </c:pt>
                <c:pt idx="10154">
                  <c:v>8.4250000000000007</c:v>
                </c:pt>
                <c:pt idx="10155">
                  <c:v>8.4260000000000002</c:v>
                </c:pt>
                <c:pt idx="10156">
                  <c:v>8.4269999999999996</c:v>
                </c:pt>
                <c:pt idx="10157">
                  <c:v>8.4280000000000008</c:v>
                </c:pt>
                <c:pt idx="10158">
                  <c:v>8.4290000000000003</c:v>
                </c:pt>
                <c:pt idx="10159">
                  <c:v>8.4290000000000003</c:v>
                </c:pt>
                <c:pt idx="10160">
                  <c:v>8.43</c:v>
                </c:pt>
                <c:pt idx="10161">
                  <c:v>8.4309999999999992</c:v>
                </c:pt>
                <c:pt idx="10162">
                  <c:v>8.4320000000000004</c:v>
                </c:pt>
                <c:pt idx="10163">
                  <c:v>8.4329999999999998</c:v>
                </c:pt>
                <c:pt idx="10164">
                  <c:v>8.4339999999999993</c:v>
                </c:pt>
                <c:pt idx="10165">
                  <c:v>8.4339999999999993</c:v>
                </c:pt>
                <c:pt idx="10166">
                  <c:v>8.4350000000000005</c:v>
                </c:pt>
                <c:pt idx="10167">
                  <c:v>8.4359999999999999</c:v>
                </c:pt>
                <c:pt idx="10168">
                  <c:v>8.4369999999999994</c:v>
                </c:pt>
                <c:pt idx="10169">
                  <c:v>8.4380000000000006</c:v>
                </c:pt>
                <c:pt idx="10170">
                  <c:v>8.4390000000000001</c:v>
                </c:pt>
                <c:pt idx="10171">
                  <c:v>8.4390000000000001</c:v>
                </c:pt>
                <c:pt idx="10172">
                  <c:v>8.44</c:v>
                </c:pt>
                <c:pt idx="10173">
                  <c:v>8.4410000000000007</c:v>
                </c:pt>
                <c:pt idx="10174">
                  <c:v>8.4420000000000002</c:v>
                </c:pt>
                <c:pt idx="10175">
                  <c:v>8.4429999999999996</c:v>
                </c:pt>
                <c:pt idx="10176">
                  <c:v>8.4440000000000008</c:v>
                </c:pt>
                <c:pt idx="10177">
                  <c:v>8.4440000000000008</c:v>
                </c:pt>
                <c:pt idx="10178">
                  <c:v>8.4450000000000003</c:v>
                </c:pt>
                <c:pt idx="10179">
                  <c:v>8.4459999999999997</c:v>
                </c:pt>
                <c:pt idx="10180">
                  <c:v>8.4469999999999992</c:v>
                </c:pt>
                <c:pt idx="10181">
                  <c:v>8.4480000000000004</c:v>
                </c:pt>
                <c:pt idx="10182">
                  <c:v>8.4489999999999998</c:v>
                </c:pt>
                <c:pt idx="10183">
                  <c:v>8.4489999999999998</c:v>
                </c:pt>
                <c:pt idx="10184">
                  <c:v>8.4499999999999993</c:v>
                </c:pt>
                <c:pt idx="10185">
                  <c:v>8.4510000000000005</c:v>
                </c:pt>
                <c:pt idx="10186">
                  <c:v>8.452</c:v>
                </c:pt>
                <c:pt idx="10187">
                  <c:v>8.4529999999999994</c:v>
                </c:pt>
                <c:pt idx="10188">
                  <c:v>8.4540000000000006</c:v>
                </c:pt>
                <c:pt idx="10189">
                  <c:v>8.4540000000000006</c:v>
                </c:pt>
                <c:pt idx="10190">
                  <c:v>8.4550000000000001</c:v>
                </c:pt>
                <c:pt idx="10191">
                  <c:v>8.4559999999999995</c:v>
                </c:pt>
                <c:pt idx="10192">
                  <c:v>8.4570000000000007</c:v>
                </c:pt>
                <c:pt idx="10193">
                  <c:v>8.4580000000000002</c:v>
                </c:pt>
                <c:pt idx="10194">
                  <c:v>8.4589999999999996</c:v>
                </c:pt>
                <c:pt idx="10195">
                  <c:v>8.4589999999999996</c:v>
                </c:pt>
                <c:pt idx="10196">
                  <c:v>8.4600000000000009</c:v>
                </c:pt>
                <c:pt idx="10197">
                  <c:v>8.4610000000000003</c:v>
                </c:pt>
                <c:pt idx="10198">
                  <c:v>8.4619999999999997</c:v>
                </c:pt>
                <c:pt idx="10199">
                  <c:v>8.4629999999999992</c:v>
                </c:pt>
                <c:pt idx="10200">
                  <c:v>8.4629999999999992</c:v>
                </c:pt>
                <c:pt idx="10201">
                  <c:v>8.4640000000000004</c:v>
                </c:pt>
                <c:pt idx="10202">
                  <c:v>8.4649999999999999</c:v>
                </c:pt>
                <c:pt idx="10203">
                  <c:v>8.4659999999999993</c:v>
                </c:pt>
                <c:pt idx="10204">
                  <c:v>8.4670000000000005</c:v>
                </c:pt>
                <c:pt idx="10205">
                  <c:v>8.468</c:v>
                </c:pt>
                <c:pt idx="10206">
                  <c:v>8.468</c:v>
                </c:pt>
                <c:pt idx="10207">
                  <c:v>8.4689999999999994</c:v>
                </c:pt>
                <c:pt idx="10208">
                  <c:v>8.4700000000000006</c:v>
                </c:pt>
                <c:pt idx="10209">
                  <c:v>8.4710000000000001</c:v>
                </c:pt>
                <c:pt idx="10210">
                  <c:v>8.4719999999999995</c:v>
                </c:pt>
                <c:pt idx="10211">
                  <c:v>8.4730000000000008</c:v>
                </c:pt>
                <c:pt idx="10212">
                  <c:v>8.4730000000000008</c:v>
                </c:pt>
                <c:pt idx="10213">
                  <c:v>8.4740000000000002</c:v>
                </c:pt>
                <c:pt idx="10214">
                  <c:v>8.4749999999999996</c:v>
                </c:pt>
                <c:pt idx="10215">
                  <c:v>8.4760000000000009</c:v>
                </c:pt>
                <c:pt idx="10216">
                  <c:v>8.4770000000000003</c:v>
                </c:pt>
                <c:pt idx="10217">
                  <c:v>8.4779999999999998</c:v>
                </c:pt>
                <c:pt idx="10218">
                  <c:v>8.4779999999999998</c:v>
                </c:pt>
                <c:pt idx="10219">
                  <c:v>8.4789999999999992</c:v>
                </c:pt>
                <c:pt idx="10220">
                  <c:v>8.48</c:v>
                </c:pt>
                <c:pt idx="10221">
                  <c:v>8.4809999999999999</c:v>
                </c:pt>
                <c:pt idx="10222">
                  <c:v>8.4819999999999993</c:v>
                </c:pt>
                <c:pt idx="10223">
                  <c:v>8.4830000000000005</c:v>
                </c:pt>
                <c:pt idx="10224">
                  <c:v>8.4830000000000005</c:v>
                </c:pt>
                <c:pt idx="10225">
                  <c:v>8.484</c:v>
                </c:pt>
                <c:pt idx="10226">
                  <c:v>8.4849999999999994</c:v>
                </c:pt>
                <c:pt idx="10227">
                  <c:v>8.4860000000000007</c:v>
                </c:pt>
                <c:pt idx="10228">
                  <c:v>8.4870000000000001</c:v>
                </c:pt>
                <c:pt idx="10229">
                  <c:v>8.4879999999999995</c:v>
                </c:pt>
                <c:pt idx="10230">
                  <c:v>8.4879999999999995</c:v>
                </c:pt>
                <c:pt idx="10231">
                  <c:v>8.4890000000000008</c:v>
                </c:pt>
                <c:pt idx="10232">
                  <c:v>8.49</c:v>
                </c:pt>
                <c:pt idx="10233">
                  <c:v>8.4909999999999997</c:v>
                </c:pt>
                <c:pt idx="10234">
                  <c:v>8.4920000000000009</c:v>
                </c:pt>
                <c:pt idx="10235">
                  <c:v>8.4930000000000003</c:v>
                </c:pt>
                <c:pt idx="10236">
                  <c:v>8.4930000000000003</c:v>
                </c:pt>
                <c:pt idx="10237">
                  <c:v>8.4939999999999998</c:v>
                </c:pt>
                <c:pt idx="10238">
                  <c:v>8.4949999999999992</c:v>
                </c:pt>
                <c:pt idx="10239">
                  <c:v>8.4960000000000004</c:v>
                </c:pt>
                <c:pt idx="10240">
                  <c:v>8.4969999999999999</c:v>
                </c:pt>
                <c:pt idx="10241">
                  <c:v>8.4979999999999993</c:v>
                </c:pt>
                <c:pt idx="10242">
                  <c:v>8.4979999999999993</c:v>
                </c:pt>
                <c:pt idx="10243">
                  <c:v>8.4990000000000006</c:v>
                </c:pt>
                <c:pt idx="10244">
                  <c:v>8.5</c:v>
                </c:pt>
                <c:pt idx="10245">
                  <c:v>8.5009999999999994</c:v>
                </c:pt>
                <c:pt idx="10246">
                  <c:v>8.5020000000000007</c:v>
                </c:pt>
                <c:pt idx="10247">
                  <c:v>8.5020000000000007</c:v>
                </c:pt>
                <c:pt idx="10248">
                  <c:v>8.5030000000000001</c:v>
                </c:pt>
                <c:pt idx="10249">
                  <c:v>8.5039999999999996</c:v>
                </c:pt>
                <c:pt idx="10250">
                  <c:v>8.5050000000000008</c:v>
                </c:pt>
                <c:pt idx="10251">
                  <c:v>8.5060000000000002</c:v>
                </c:pt>
                <c:pt idx="10252">
                  <c:v>8.5069999999999997</c:v>
                </c:pt>
                <c:pt idx="10253">
                  <c:v>8.5069999999999997</c:v>
                </c:pt>
                <c:pt idx="10254">
                  <c:v>8.5079999999999991</c:v>
                </c:pt>
                <c:pt idx="10255">
                  <c:v>8.5090000000000003</c:v>
                </c:pt>
                <c:pt idx="10256">
                  <c:v>8.51</c:v>
                </c:pt>
                <c:pt idx="10257">
                  <c:v>8.5109999999999992</c:v>
                </c:pt>
                <c:pt idx="10258">
                  <c:v>8.5120000000000005</c:v>
                </c:pt>
                <c:pt idx="10259">
                  <c:v>8.5120000000000005</c:v>
                </c:pt>
                <c:pt idx="10260">
                  <c:v>8.5129999999999999</c:v>
                </c:pt>
                <c:pt idx="10261">
                  <c:v>8.5139999999999993</c:v>
                </c:pt>
                <c:pt idx="10262">
                  <c:v>8.5150000000000006</c:v>
                </c:pt>
                <c:pt idx="10263">
                  <c:v>8.516</c:v>
                </c:pt>
                <c:pt idx="10264">
                  <c:v>8.5169999999999995</c:v>
                </c:pt>
                <c:pt idx="10265">
                  <c:v>8.5169999999999995</c:v>
                </c:pt>
                <c:pt idx="10266">
                  <c:v>8.5180000000000007</c:v>
                </c:pt>
                <c:pt idx="10267">
                  <c:v>8.5190000000000001</c:v>
                </c:pt>
                <c:pt idx="10268">
                  <c:v>8.52</c:v>
                </c:pt>
                <c:pt idx="10269">
                  <c:v>8.5210000000000008</c:v>
                </c:pt>
                <c:pt idx="10270">
                  <c:v>8.5220000000000002</c:v>
                </c:pt>
                <c:pt idx="10271">
                  <c:v>8.5220000000000002</c:v>
                </c:pt>
                <c:pt idx="10272">
                  <c:v>8.5229999999999997</c:v>
                </c:pt>
                <c:pt idx="10273">
                  <c:v>8.5239999999999991</c:v>
                </c:pt>
                <c:pt idx="10274">
                  <c:v>8.5250000000000004</c:v>
                </c:pt>
                <c:pt idx="10275">
                  <c:v>8.5259999999999998</c:v>
                </c:pt>
                <c:pt idx="10276">
                  <c:v>8.5269999999999992</c:v>
                </c:pt>
                <c:pt idx="10277">
                  <c:v>8.5269999999999992</c:v>
                </c:pt>
                <c:pt idx="10278">
                  <c:v>8.5280000000000005</c:v>
                </c:pt>
                <c:pt idx="10279">
                  <c:v>8.5289999999999999</c:v>
                </c:pt>
                <c:pt idx="10280">
                  <c:v>8.5299999999999994</c:v>
                </c:pt>
                <c:pt idx="10281">
                  <c:v>8.5310000000000006</c:v>
                </c:pt>
                <c:pt idx="10282">
                  <c:v>8.532</c:v>
                </c:pt>
                <c:pt idx="10283">
                  <c:v>8.532</c:v>
                </c:pt>
                <c:pt idx="10284">
                  <c:v>8.5329999999999995</c:v>
                </c:pt>
                <c:pt idx="10285">
                  <c:v>8.5340000000000007</c:v>
                </c:pt>
                <c:pt idx="10286">
                  <c:v>8.5350000000000001</c:v>
                </c:pt>
                <c:pt idx="10287">
                  <c:v>8.5359999999999996</c:v>
                </c:pt>
                <c:pt idx="10288">
                  <c:v>8.5359999999999996</c:v>
                </c:pt>
                <c:pt idx="10289">
                  <c:v>8.5370000000000008</c:v>
                </c:pt>
                <c:pt idx="10290">
                  <c:v>8.5380000000000003</c:v>
                </c:pt>
                <c:pt idx="10291">
                  <c:v>8.5389999999999997</c:v>
                </c:pt>
                <c:pt idx="10292">
                  <c:v>8.5399999999999991</c:v>
                </c:pt>
                <c:pt idx="10293">
                  <c:v>8.5410000000000004</c:v>
                </c:pt>
                <c:pt idx="10294">
                  <c:v>8.5410000000000004</c:v>
                </c:pt>
                <c:pt idx="10295">
                  <c:v>8.5419999999999998</c:v>
                </c:pt>
                <c:pt idx="10296">
                  <c:v>8.5429999999999993</c:v>
                </c:pt>
                <c:pt idx="10297">
                  <c:v>8.5440000000000005</c:v>
                </c:pt>
                <c:pt idx="10298">
                  <c:v>8.5449999999999999</c:v>
                </c:pt>
                <c:pt idx="10299">
                  <c:v>8.5459999999999994</c:v>
                </c:pt>
                <c:pt idx="10300">
                  <c:v>8.5459999999999994</c:v>
                </c:pt>
                <c:pt idx="10301">
                  <c:v>8.5470000000000006</c:v>
                </c:pt>
                <c:pt idx="10302">
                  <c:v>8.548</c:v>
                </c:pt>
                <c:pt idx="10303">
                  <c:v>8.5489999999999995</c:v>
                </c:pt>
                <c:pt idx="10304">
                  <c:v>8.5500000000000007</c:v>
                </c:pt>
                <c:pt idx="10305">
                  <c:v>8.5510000000000002</c:v>
                </c:pt>
                <c:pt idx="10306">
                  <c:v>8.5510000000000002</c:v>
                </c:pt>
                <c:pt idx="10307">
                  <c:v>8.5519999999999996</c:v>
                </c:pt>
                <c:pt idx="10308">
                  <c:v>8.5530000000000008</c:v>
                </c:pt>
                <c:pt idx="10309">
                  <c:v>8.5540000000000003</c:v>
                </c:pt>
                <c:pt idx="10310">
                  <c:v>8.5549999999999997</c:v>
                </c:pt>
                <c:pt idx="10311">
                  <c:v>8.5559999999999992</c:v>
                </c:pt>
                <c:pt idx="10312">
                  <c:v>8.5559999999999992</c:v>
                </c:pt>
                <c:pt idx="10313">
                  <c:v>8.5570000000000004</c:v>
                </c:pt>
                <c:pt idx="10314">
                  <c:v>8.5579999999999998</c:v>
                </c:pt>
                <c:pt idx="10315">
                  <c:v>8.5589999999999993</c:v>
                </c:pt>
                <c:pt idx="10316">
                  <c:v>8.56</c:v>
                </c:pt>
                <c:pt idx="10317">
                  <c:v>8.5609999999999999</c:v>
                </c:pt>
                <c:pt idx="10318">
                  <c:v>8.5609999999999999</c:v>
                </c:pt>
                <c:pt idx="10319">
                  <c:v>8.5619999999999994</c:v>
                </c:pt>
                <c:pt idx="10320">
                  <c:v>8.5630000000000006</c:v>
                </c:pt>
                <c:pt idx="10321">
                  <c:v>8.5640000000000001</c:v>
                </c:pt>
                <c:pt idx="10322">
                  <c:v>8.5649999999999995</c:v>
                </c:pt>
                <c:pt idx="10323">
                  <c:v>8.5660000000000007</c:v>
                </c:pt>
                <c:pt idx="10324">
                  <c:v>8.5660000000000007</c:v>
                </c:pt>
                <c:pt idx="10325">
                  <c:v>8.5670000000000002</c:v>
                </c:pt>
                <c:pt idx="10326">
                  <c:v>8.5679999999999996</c:v>
                </c:pt>
                <c:pt idx="10327">
                  <c:v>8.5690000000000008</c:v>
                </c:pt>
                <c:pt idx="10328">
                  <c:v>8.57</c:v>
                </c:pt>
                <c:pt idx="10329">
                  <c:v>8.5709999999999997</c:v>
                </c:pt>
                <c:pt idx="10330">
                  <c:v>8.5709999999999997</c:v>
                </c:pt>
                <c:pt idx="10331">
                  <c:v>8.5719999999999992</c:v>
                </c:pt>
                <c:pt idx="10332">
                  <c:v>8.5730000000000004</c:v>
                </c:pt>
                <c:pt idx="10333">
                  <c:v>8.5739999999999998</c:v>
                </c:pt>
                <c:pt idx="10334">
                  <c:v>8.5749999999999993</c:v>
                </c:pt>
                <c:pt idx="10335">
                  <c:v>8.5749999999999993</c:v>
                </c:pt>
                <c:pt idx="10336">
                  <c:v>8.5760000000000005</c:v>
                </c:pt>
                <c:pt idx="10337">
                  <c:v>8.577</c:v>
                </c:pt>
                <c:pt idx="10338">
                  <c:v>8.5779999999999994</c:v>
                </c:pt>
                <c:pt idx="10339">
                  <c:v>8.5790000000000006</c:v>
                </c:pt>
                <c:pt idx="10340">
                  <c:v>8.58</c:v>
                </c:pt>
                <c:pt idx="10341">
                  <c:v>8.58</c:v>
                </c:pt>
                <c:pt idx="10342">
                  <c:v>8.5809999999999995</c:v>
                </c:pt>
                <c:pt idx="10343">
                  <c:v>8.5820000000000007</c:v>
                </c:pt>
                <c:pt idx="10344">
                  <c:v>8.5830000000000002</c:v>
                </c:pt>
                <c:pt idx="10345">
                  <c:v>8.5839999999999996</c:v>
                </c:pt>
                <c:pt idx="10346">
                  <c:v>8.5850000000000009</c:v>
                </c:pt>
                <c:pt idx="10347">
                  <c:v>8.5850000000000009</c:v>
                </c:pt>
                <c:pt idx="10348">
                  <c:v>8.5860000000000003</c:v>
                </c:pt>
                <c:pt idx="10349">
                  <c:v>8.5869999999999997</c:v>
                </c:pt>
                <c:pt idx="10350">
                  <c:v>8.5879999999999992</c:v>
                </c:pt>
                <c:pt idx="10351">
                  <c:v>8.5890000000000004</c:v>
                </c:pt>
                <c:pt idx="10352">
                  <c:v>8.59</c:v>
                </c:pt>
                <c:pt idx="10353">
                  <c:v>8.59</c:v>
                </c:pt>
                <c:pt idx="10354">
                  <c:v>8.5909999999999993</c:v>
                </c:pt>
                <c:pt idx="10355">
                  <c:v>8.5920000000000005</c:v>
                </c:pt>
                <c:pt idx="10356">
                  <c:v>8.593</c:v>
                </c:pt>
                <c:pt idx="10357">
                  <c:v>8.5939999999999994</c:v>
                </c:pt>
                <c:pt idx="10358">
                  <c:v>8.5950000000000006</c:v>
                </c:pt>
                <c:pt idx="10359">
                  <c:v>8.5950000000000006</c:v>
                </c:pt>
                <c:pt idx="10360">
                  <c:v>8.5960000000000001</c:v>
                </c:pt>
                <c:pt idx="10361">
                  <c:v>8.5969999999999995</c:v>
                </c:pt>
                <c:pt idx="10362">
                  <c:v>8.5980000000000008</c:v>
                </c:pt>
                <c:pt idx="10363">
                  <c:v>8.5990000000000002</c:v>
                </c:pt>
                <c:pt idx="10364">
                  <c:v>8.6</c:v>
                </c:pt>
                <c:pt idx="10365">
                  <c:v>8.6</c:v>
                </c:pt>
                <c:pt idx="10366">
                  <c:v>8.6010000000000009</c:v>
                </c:pt>
                <c:pt idx="10367">
                  <c:v>8.6020000000000003</c:v>
                </c:pt>
                <c:pt idx="10368">
                  <c:v>8.6029999999999998</c:v>
                </c:pt>
                <c:pt idx="10369">
                  <c:v>8.6039999999999992</c:v>
                </c:pt>
                <c:pt idx="10370">
                  <c:v>8.6050000000000004</c:v>
                </c:pt>
                <c:pt idx="10371">
                  <c:v>8.6050000000000004</c:v>
                </c:pt>
                <c:pt idx="10372">
                  <c:v>8.6059999999999999</c:v>
                </c:pt>
                <c:pt idx="10373">
                  <c:v>8.6069999999999993</c:v>
                </c:pt>
                <c:pt idx="10374">
                  <c:v>8.6080000000000005</c:v>
                </c:pt>
                <c:pt idx="10375">
                  <c:v>8.609</c:v>
                </c:pt>
                <c:pt idx="10376">
                  <c:v>8.61</c:v>
                </c:pt>
                <c:pt idx="10377">
                  <c:v>8.61</c:v>
                </c:pt>
                <c:pt idx="10378">
                  <c:v>8.6110000000000007</c:v>
                </c:pt>
                <c:pt idx="10379">
                  <c:v>8.6120000000000001</c:v>
                </c:pt>
                <c:pt idx="10380">
                  <c:v>8.6129999999999995</c:v>
                </c:pt>
                <c:pt idx="10381">
                  <c:v>8.6140000000000008</c:v>
                </c:pt>
                <c:pt idx="10382">
                  <c:v>8.6140000000000008</c:v>
                </c:pt>
                <c:pt idx="10383">
                  <c:v>8.6150000000000002</c:v>
                </c:pt>
                <c:pt idx="10384">
                  <c:v>8.6159999999999997</c:v>
                </c:pt>
                <c:pt idx="10385">
                  <c:v>8.6170000000000009</c:v>
                </c:pt>
                <c:pt idx="10386">
                  <c:v>8.6180000000000003</c:v>
                </c:pt>
                <c:pt idx="10387">
                  <c:v>8.6189999999999998</c:v>
                </c:pt>
                <c:pt idx="10388">
                  <c:v>8.6189999999999998</c:v>
                </c:pt>
                <c:pt idx="10389">
                  <c:v>8.6199999999999992</c:v>
                </c:pt>
                <c:pt idx="10390">
                  <c:v>8.6210000000000004</c:v>
                </c:pt>
                <c:pt idx="10391">
                  <c:v>8.6219999999999999</c:v>
                </c:pt>
                <c:pt idx="10392">
                  <c:v>8.6229999999999993</c:v>
                </c:pt>
                <c:pt idx="10393">
                  <c:v>8.6240000000000006</c:v>
                </c:pt>
                <c:pt idx="10394">
                  <c:v>8.6240000000000006</c:v>
                </c:pt>
                <c:pt idx="10395">
                  <c:v>8.625</c:v>
                </c:pt>
                <c:pt idx="10396">
                  <c:v>8.6259999999999994</c:v>
                </c:pt>
                <c:pt idx="10397">
                  <c:v>8.6270000000000007</c:v>
                </c:pt>
                <c:pt idx="10398">
                  <c:v>8.6280000000000001</c:v>
                </c:pt>
                <c:pt idx="10399">
                  <c:v>8.6289999999999996</c:v>
                </c:pt>
                <c:pt idx="10400">
                  <c:v>8.6289999999999996</c:v>
                </c:pt>
                <c:pt idx="10401">
                  <c:v>8.6300000000000008</c:v>
                </c:pt>
                <c:pt idx="10402">
                  <c:v>8.6310000000000002</c:v>
                </c:pt>
                <c:pt idx="10403">
                  <c:v>8.6319999999999997</c:v>
                </c:pt>
                <c:pt idx="10404">
                  <c:v>8.6329999999999991</c:v>
                </c:pt>
                <c:pt idx="10405">
                  <c:v>8.6340000000000003</c:v>
                </c:pt>
                <c:pt idx="10406">
                  <c:v>8.6340000000000003</c:v>
                </c:pt>
                <c:pt idx="10407">
                  <c:v>8.6349999999999998</c:v>
                </c:pt>
                <c:pt idx="10408">
                  <c:v>8.6359999999999992</c:v>
                </c:pt>
                <c:pt idx="10409">
                  <c:v>8.6370000000000005</c:v>
                </c:pt>
                <c:pt idx="10410">
                  <c:v>8.6379999999999999</c:v>
                </c:pt>
                <c:pt idx="10411">
                  <c:v>8.6389999999999993</c:v>
                </c:pt>
                <c:pt idx="10412">
                  <c:v>8.6389999999999993</c:v>
                </c:pt>
                <c:pt idx="10413">
                  <c:v>8.64</c:v>
                </c:pt>
                <c:pt idx="10414">
                  <c:v>8.641</c:v>
                </c:pt>
                <c:pt idx="10415">
                  <c:v>8.6419999999999995</c:v>
                </c:pt>
                <c:pt idx="10416">
                  <c:v>8.6430000000000007</c:v>
                </c:pt>
                <c:pt idx="10417">
                  <c:v>8.6440000000000001</c:v>
                </c:pt>
                <c:pt idx="10418">
                  <c:v>8.6440000000000001</c:v>
                </c:pt>
                <c:pt idx="10419">
                  <c:v>8.6449999999999996</c:v>
                </c:pt>
                <c:pt idx="10420">
                  <c:v>8.6460000000000008</c:v>
                </c:pt>
                <c:pt idx="10421">
                  <c:v>8.6470000000000002</c:v>
                </c:pt>
                <c:pt idx="10422">
                  <c:v>8.6479999999999997</c:v>
                </c:pt>
                <c:pt idx="10423">
                  <c:v>8.6489999999999991</c:v>
                </c:pt>
                <c:pt idx="10424">
                  <c:v>8.6489999999999991</c:v>
                </c:pt>
                <c:pt idx="10425">
                  <c:v>8.65</c:v>
                </c:pt>
                <c:pt idx="10426">
                  <c:v>8.6509999999999998</c:v>
                </c:pt>
                <c:pt idx="10427">
                  <c:v>8.6519999999999992</c:v>
                </c:pt>
                <c:pt idx="10428">
                  <c:v>8.6530000000000005</c:v>
                </c:pt>
                <c:pt idx="10429">
                  <c:v>8.6530000000000005</c:v>
                </c:pt>
                <c:pt idx="10430">
                  <c:v>8.6539999999999999</c:v>
                </c:pt>
                <c:pt idx="10431">
                  <c:v>8.6549999999999994</c:v>
                </c:pt>
                <c:pt idx="10432">
                  <c:v>8.6560000000000006</c:v>
                </c:pt>
                <c:pt idx="10433">
                  <c:v>8.657</c:v>
                </c:pt>
                <c:pt idx="10434">
                  <c:v>8.6579999999999995</c:v>
                </c:pt>
                <c:pt idx="10435">
                  <c:v>8.6579999999999995</c:v>
                </c:pt>
                <c:pt idx="10436">
                  <c:v>8.6590000000000007</c:v>
                </c:pt>
                <c:pt idx="10437">
                  <c:v>8.66</c:v>
                </c:pt>
                <c:pt idx="10438">
                  <c:v>8.6609999999999996</c:v>
                </c:pt>
                <c:pt idx="10439">
                  <c:v>8.6620000000000008</c:v>
                </c:pt>
                <c:pt idx="10440">
                  <c:v>8.6630000000000003</c:v>
                </c:pt>
                <c:pt idx="10441">
                  <c:v>8.6630000000000003</c:v>
                </c:pt>
                <c:pt idx="10442">
                  <c:v>8.6639999999999997</c:v>
                </c:pt>
                <c:pt idx="10443">
                  <c:v>8.6649999999999991</c:v>
                </c:pt>
                <c:pt idx="10444">
                  <c:v>8.6660000000000004</c:v>
                </c:pt>
                <c:pt idx="10445">
                  <c:v>8.6669999999999998</c:v>
                </c:pt>
                <c:pt idx="10446">
                  <c:v>8.6679999999999993</c:v>
                </c:pt>
                <c:pt idx="10447">
                  <c:v>8.6679999999999993</c:v>
                </c:pt>
                <c:pt idx="10448">
                  <c:v>8.6690000000000005</c:v>
                </c:pt>
                <c:pt idx="10449">
                  <c:v>8.67</c:v>
                </c:pt>
                <c:pt idx="10450">
                  <c:v>8.6709999999999994</c:v>
                </c:pt>
                <c:pt idx="10451">
                  <c:v>8.6720000000000006</c:v>
                </c:pt>
                <c:pt idx="10452">
                  <c:v>8.673</c:v>
                </c:pt>
                <c:pt idx="10453">
                  <c:v>8.673</c:v>
                </c:pt>
                <c:pt idx="10454">
                  <c:v>8.6739999999999995</c:v>
                </c:pt>
                <c:pt idx="10455">
                  <c:v>8.6750000000000007</c:v>
                </c:pt>
                <c:pt idx="10456">
                  <c:v>8.6760000000000002</c:v>
                </c:pt>
                <c:pt idx="10457">
                  <c:v>8.6769999999999996</c:v>
                </c:pt>
                <c:pt idx="10458">
                  <c:v>8.6780000000000008</c:v>
                </c:pt>
                <c:pt idx="10459">
                  <c:v>8.6780000000000008</c:v>
                </c:pt>
                <c:pt idx="10460">
                  <c:v>8.6790000000000003</c:v>
                </c:pt>
                <c:pt idx="10461">
                  <c:v>8.68</c:v>
                </c:pt>
                <c:pt idx="10462">
                  <c:v>8.6809999999999992</c:v>
                </c:pt>
                <c:pt idx="10463">
                  <c:v>8.6820000000000004</c:v>
                </c:pt>
                <c:pt idx="10464">
                  <c:v>8.6829999999999998</c:v>
                </c:pt>
                <c:pt idx="10465">
                  <c:v>8.6829999999999998</c:v>
                </c:pt>
                <c:pt idx="10466">
                  <c:v>8.6839999999999993</c:v>
                </c:pt>
                <c:pt idx="10467">
                  <c:v>8.6850000000000005</c:v>
                </c:pt>
                <c:pt idx="10468">
                  <c:v>8.6859999999999999</c:v>
                </c:pt>
                <c:pt idx="10469">
                  <c:v>8.6869999999999994</c:v>
                </c:pt>
                <c:pt idx="10470">
                  <c:v>8.6880000000000006</c:v>
                </c:pt>
                <c:pt idx="10471">
                  <c:v>8.6880000000000006</c:v>
                </c:pt>
                <c:pt idx="10472">
                  <c:v>8.6890000000000001</c:v>
                </c:pt>
                <c:pt idx="10473">
                  <c:v>8.69</c:v>
                </c:pt>
                <c:pt idx="10474">
                  <c:v>8.6910000000000007</c:v>
                </c:pt>
                <c:pt idx="10475">
                  <c:v>8.6920000000000002</c:v>
                </c:pt>
                <c:pt idx="10476">
                  <c:v>8.6920000000000002</c:v>
                </c:pt>
                <c:pt idx="10477">
                  <c:v>8.6929999999999996</c:v>
                </c:pt>
                <c:pt idx="10478">
                  <c:v>8.6940000000000008</c:v>
                </c:pt>
                <c:pt idx="10479">
                  <c:v>8.6950000000000003</c:v>
                </c:pt>
                <c:pt idx="10480">
                  <c:v>8.6959999999999997</c:v>
                </c:pt>
                <c:pt idx="10481">
                  <c:v>8.6969999999999992</c:v>
                </c:pt>
                <c:pt idx="10482">
                  <c:v>8.6969999999999992</c:v>
                </c:pt>
                <c:pt idx="10483">
                  <c:v>8.6980000000000004</c:v>
                </c:pt>
                <c:pt idx="10484">
                  <c:v>8.6989999999999998</c:v>
                </c:pt>
                <c:pt idx="10485">
                  <c:v>8.6999999999999993</c:v>
                </c:pt>
                <c:pt idx="10486">
                  <c:v>8.7010000000000005</c:v>
                </c:pt>
                <c:pt idx="10487">
                  <c:v>8.702</c:v>
                </c:pt>
                <c:pt idx="10488">
                  <c:v>8.702</c:v>
                </c:pt>
                <c:pt idx="10489">
                  <c:v>8.7029999999999994</c:v>
                </c:pt>
                <c:pt idx="10490">
                  <c:v>8.7040000000000006</c:v>
                </c:pt>
                <c:pt idx="10491">
                  <c:v>8.7050000000000001</c:v>
                </c:pt>
                <c:pt idx="10492">
                  <c:v>8.7059999999999995</c:v>
                </c:pt>
                <c:pt idx="10493">
                  <c:v>8.7070000000000007</c:v>
                </c:pt>
                <c:pt idx="10494">
                  <c:v>8.7070000000000007</c:v>
                </c:pt>
                <c:pt idx="10495">
                  <c:v>8.7080000000000002</c:v>
                </c:pt>
                <c:pt idx="10496">
                  <c:v>8.7089999999999996</c:v>
                </c:pt>
                <c:pt idx="10497">
                  <c:v>8.7100000000000009</c:v>
                </c:pt>
                <c:pt idx="10498">
                  <c:v>8.7110000000000003</c:v>
                </c:pt>
                <c:pt idx="10499">
                  <c:v>8.7119999999999997</c:v>
                </c:pt>
                <c:pt idx="10500">
                  <c:v>8.7119999999999997</c:v>
                </c:pt>
                <c:pt idx="10501">
                  <c:v>8.7129999999999992</c:v>
                </c:pt>
                <c:pt idx="10502">
                  <c:v>8.7140000000000004</c:v>
                </c:pt>
                <c:pt idx="10503">
                  <c:v>8.7149999999999999</c:v>
                </c:pt>
                <c:pt idx="10504">
                  <c:v>8.7159999999999993</c:v>
                </c:pt>
                <c:pt idx="10505">
                  <c:v>8.7170000000000005</c:v>
                </c:pt>
                <c:pt idx="10506">
                  <c:v>8.7170000000000005</c:v>
                </c:pt>
                <c:pt idx="10507">
                  <c:v>8.718</c:v>
                </c:pt>
                <c:pt idx="10508">
                  <c:v>8.7189999999999994</c:v>
                </c:pt>
                <c:pt idx="10509">
                  <c:v>8.7200000000000006</c:v>
                </c:pt>
                <c:pt idx="10510">
                  <c:v>8.7210000000000001</c:v>
                </c:pt>
                <c:pt idx="10511">
                  <c:v>8.7219999999999995</c:v>
                </c:pt>
                <c:pt idx="10512">
                  <c:v>8.7219999999999995</c:v>
                </c:pt>
                <c:pt idx="10513">
                  <c:v>8.7230000000000008</c:v>
                </c:pt>
                <c:pt idx="10514">
                  <c:v>8.7240000000000002</c:v>
                </c:pt>
                <c:pt idx="10515">
                  <c:v>8.7249999999999996</c:v>
                </c:pt>
                <c:pt idx="10516">
                  <c:v>8.7260000000000009</c:v>
                </c:pt>
                <c:pt idx="10517">
                  <c:v>8.7260000000000009</c:v>
                </c:pt>
                <c:pt idx="10518">
                  <c:v>8.7270000000000003</c:v>
                </c:pt>
                <c:pt idx="10519">
                  <c:v>8.7279999999999998</c:v>
                </c:pt>
                <c:pt idx="10520">
                  <c:v>8.7289999999999992</c:v>
                </c:pt>
                <c:pt idx="10521">
                  <c:v>8.73</c:v>
                </c:pt>
                <c:pt idx="10522">
                  <c:v>8.7309999999999999</c:v>
                </c:pt>
                <c:pt idx="10523">
                  <c:v>8.7309999999999999</c:v>
                </c:pt>
                <c:pt idx="10524">
                  <c:v>8.7319999999999993</c:v>
                </c:pt>
                <c:pt idx="10525">
                  <c:v>8.7330000000000005</c:v>
                </c:pt>
                <c:pt idx="10526">
                  <c:v>8.734</c:v>
                </c:pt>
                <c:pt idx="10527">
                  <c:v>8.7349999999999994</c:v>
                </c:pt>
                <c:pt idx="10528">
                  <c:v>8.7360000000000007</c:v>
                </c:pt>
                <c:pt idx="10529">
                  <c:v>8.7360000000000007</c:v>
                </c:pt>
                <c:pt idx="10530">
                  <c:v>8.7370000000000001</c:v>
                </c:pt>
                <c:pt idx="10531">
                  <c:v>8.7379999999999995</c:v>
                </c:pt>
                <c:pt idx="10532">
                  <c:v>8.7390000000000008</c:v>
                </c:pt>
                <c:pt idx="10533">
                  <c:v>8.74</c:v>
                </c:pt>
                <c:pt idx="10534">
                  <c:v>8.7409999999999997</c:v>
                </c:pt>
                <c:pt idx="10535">
                  <c:v>8.7409999999999997</c:v>
                </c:pt>
                <c:pt idx="10536">
                  <c:v>8.7420000000000009</c:v>
                </c:pt>
                <c:pt idx="10537">
                  <c:v>8.7430000000000003</c:v>
                </c:pt>
                <c:pt idx="10538">
                  <c:v>8.7439999999999998</c:v>
                </c:pt>
                <c:pt idx="10539">
                  <c:v>8.7449999999999992</c:v>
                </c:pt>
                <c:pt idx="10540">
                  <c:v>8.7460000000000004</c:v>
                </c:pt>
                <c:pt idx="10541">
                  <c:v>8.7460000000000004</c:v>
                </c:pt>
                <c:pt idx="10542">
                  <c:v>8.7469999999999999</c:v>
                </c:pt>
                <c:pt idx="10543">
                  <c:v>8.7479999999999993</c:v>
                </c:pt>
                <c:pt idx="10544">
                  <c:v>8.7490000000000006</c:v>
                </c:pt>
                <c:pt idx="10545">
                  <c:v>8.75</c:v>
                </c:pt>
                <c:pt idx="10546">
                  <c:v>8.7509999999999994</c:v>
                </c:pt>
                <c:pt idx="10547">
                  <c:v>8.7509999999999994</c:v>
                </c:pt>
                <c:pt idx="10548">
                  <c:v>8.7520000000000007</c:v>
                </c:pt>
                <c:pt idx="10549">
                  <c:v>8.7530000000000001</c:v>
                </c:pt>
                <c:pt idx="10550">
                  <c:v>8.7539999999999996</c:v>
                </c:pt>
                <c:pt idx="10551">
                  <c:v>8.7550000000000008</c:v>
                </c:pt>
                <c:pt idx="10552">
                  <c:v>8.7560000000000002</c:v>
                </c:pt>
                <c:pt idx="10553">
                  <c:v>8.7560000000000002</c:v>
                </c:pt>
                <c:pt idx="10554">
                  <c:v>8.7569999999999997</c:v>
                </c:pt>
                <c:pt idx="10555">
                  <c:v>8.7579999999999991</c:v>
                </c:pt>
                <c:pt idx="10556">
                  <c:v>8.7590000000000003</c:v>
                </c:pt>
                <c:pt idx="10557">
                  <c:v>8.76</c:v>
                </c:pt>
                <c:pt idx="10558">
                  <c:v>8.7609999999999992</c:v>
                </c:pt>
                <c:pt idx="10559">
                  <c:v>8.7609999999999992</c:v>
                </c:pt>
                <c:pt idx="10560">
                  <c:v>8.7620000000000005</c:v>
                </c:pt>
                <c:pt idx="10561">
                  <c:v>8.7629999999999999</c:v>
                </c:pt>
                <c:pt idx="10562">
                  <c:v>8.7639999999999993</c:v>
                </c:pt>
                <c:pt idx="10563">
                  <c:v>8.7650000000000006</c:v>
                </c:pt>
                <c:pt idx="10564">
                  <c:v>8.7650000000000006</c:v>
                </c:pt>
                <c:pt idx="10565">
                  <c:v>8.766</c:v>
                </c:pt>
                <c:pt idx="10566">
                  <c:v>8.7669999999999995</c:v>
                </c:pt>
                <c:pt idx="10567">
                  <c:v>8.7680000000000007</c:v>
                </c:pt>
                <c:pt idx="10568">
                  <c:v>8.7690000000000001</c:v>
                </c:pt>
                <c:pt idx="10569">
                  <c:v>8.77</c:v>
                </c:pt>
                <c:pt idx="10570">
                  <c:v>8.77</c:v>
                </c:pt>
                <c:pt idx="10571">
                  <c:v>8.7710000000000008</c:v>
                </c:pt>
                <c:pt idx="10572">
                  <c:v>8.7720000000000002</c:v>
                </c:pt>
                <c:pt idx="10573">
                  <c:v>8.7729999999999997</c:v>
                </c:pt>
                <c:pt idx="10574">
                  <c:v>8.7739999999999991</c:v>
                </c:pt>
                <c:pt idx="10575">
                  <c:v>8.7750000000000004</c:v>
                </c:pt>
                <c:pt idx="10576">
                  <c:v>8.7750000000000004</c:v>
                </c:pt>
                <c:pt idx="10577">
                  <c:v>8.7759999999999998</c:v>
                </c:pt>
                <c:pt idx="10578">
                  <c:v>8.7769999999999992</c:v>
                </c:pt>
                <c:pt idx="10579">
                  <c:v>8.7780000000000005</c:v>
                </c:pt>
                <c:pt idx="10580">
                  <c:v>8.7789999999999999</c:v>
                </c:pt>
                <c:pt idx="10581">
                  <c:v>8.7799999999999994</c:v>
                </c:pt>
                <c:pt idx="10582">
                  <c:v>8.7799999999999994</c:v>
                </c:pt>
                <c:pt idx="10583">
                  <c:v>8.7810000000000006</c:v>
                </c:pt>
                <c:pt idx="10584">
                  <c:v>8.782</c:v>
                </c:pt>
                <c:pt idx="10585">
                  <c:v>8.7829999999999995</c:v>
                </c:pt>
                <c:pt idx="10586">
                  <c:v>8.7840000000000007</c:v>
                </c:pt>
                <c:pt idx="10587">
                  <c:v>8.7850000000000001</c:v>
                </c:pt>
                <c:pt idx="10588">
                  <c:v>8.7850000000000001</c:v>
                </c:pt>
                <c:pt idx="10589">
                  <c:v>8.7859999999999996</c:v>
                </c:pt>
                <c:pt idx="10590">
                  <c:v>8.7870000000000008</c:v>
                </c:pt>
                <c:pt idx="10591">
                  <c:v>8.7880000000000003</c:v>
                </c:pt>
                <c:pt idx="10592">
                  <c:v>8.7889999999999997</c:v>
                </c:pt>
                <c:pt idx="10593">
                  <c:v>8.7899999999999991</c:v>
                </c:pt>
                <c:pt idx="10594">
                  <c:v>8.7899999999999991</c:v>
                </c:pt>
                <c:pt idx="10595">
                  <c:v>8.7910000000000004</c:v>
                </c:pt>
                <c:pt idx="10596">
                  <c:v>8.7919999999999998</c:v>
                </c:pt>
                <c:pt idx="10597">
                  <c:v>8.7929999999999993</c:v>
                </c:pt>
                <c:pt idx="10598">
                  <c:v>8.7940000000000005</c:v>
                </c:pt>
                <c:pt idx="10599">
                  <c:v>8.7949999999999999</c:v>
                </c:pt>
                <c:pt idx="10600">
                  <c:v>8.7949999999999999</c:v>
                </c:pt>
                <c:pt idx="10601">
                  <c:v>8.7959999999999994</c:v>
                </c:pt>
                <c:pt idx="10602">
                  <c:v>8.7970000000000006</c:v>
                </c:pt>
                <c:pt idx="10603">
                  <c:v>8.798</c:v>
                </c:pt>
                <c:pt idx="10604">
                  <c:v>8.7989999999999995</c:v>
                </c:pt>
                <c:pt idx="10605">
                  <c:v>8.8000000000000007</c:v>
                </c:pt>
                <c:pt idx="10606">
                  <c:v>8.8000000000000007</c:v>
                </c:pt>
                <c:pt idx="10607">
                  <c:v>8.8010000000000002</c:v>
                </c:pt>
                <c:pt idx="10608">
                  <c:v>8.8019999999999996</c:v>
                </c:pt>
                <c:pt idx="10609">
                  <c:v>8.8030000000000008</c:v>
                </c:pt>
                <c:pt idx="10610">
                  <c:v>8.8040000000000003</c:v>
                </c:pt>
                <c:pt idx="10611">
                  <c:v>8.8040000000000003</c:v>
                </c:pt>
                <c:pt idx="10612">
                  <c:v>8.8049999999999997</c:v>
                </c:pt>
                <c:pt idx="10613">
                  <c:v>8.8059999999999992</c:v>
                </c:pt>
                <c:pt idx="10614">
                  <c:v>8.8070000000000004</c:v>
                </c:pt>
                <c:pt idx="10615">
                  <c:v>8.8079999999999998</c:v>
                </c:pt>
                <c:pt idx="10616">
                  <c:v>8.8089999999999993</c:v>
                </c:pt>
                <c:pt idx="10617">
                  <c:v>8.8089999999999993</c:v>
                </c:pt>
                <c:pt idx="10618">
                  <c:v>8.81</c:v>
                </c:pt>
                <c:pt idx="10619">
                  <c:v>8.8109999999999999</c:v>
                </c:pt>
                <c:pt idx="10620">
                  <c:v>8.8119999999999994</c:v>
                </c:pt>
                <c:pt idx="10621">
                  <c:v>8.8130000000000006</c:v>
                </c:pt>
                <c:pt idx="10622">
                  <c:v>8.8140000000000001</c:v>
                </c:pt>
                <c:pt idx="10623">
                  <c:v>8.8140000000000001</c:v>
                </c:pt>
                <c:pt idx="10624">
                  <c:v>8.8149999999999995</c:v>
                </c:pt>
                <c:pt idx="10625">
                  <c:v>8.8160000000000007</c:v>
                </c:pt>
                <c:pt idx="10626">
                  <c:v>8.8170000000000002</c:v>
                </c:pt>
                <c:pt idx="10627">
                  <c:v>8.8179999999999996</c:v>
                </c:pt>
                <c:pt idx="10628">
                  <c:v>8.8190000000000008</c:v>
                </c:pt>
                <c:pt idx="10629">
                  <c:v>8.8190000000000008</c:v>
                </c:pt>
                <c:pt idx="10630">
                  <c:v>8.82</c:v>
                </c:pt>
                <c:pt idx="10631">
                  <c:v>8.8209999999999997</c:v>
                </c:pt>
                <c:pt idx="10632">
                  <c:v>8.8219999999999992</c:v>
                </c:pt>
                <c:pt idx="10633">
                  <c:v>8.8230000000000004</c:v>
                </c:pt>
                <c:pt idx="10634">
                  <c:v>8.8239999999999998</c:v>
                </c:pt>
                <c:pt idx="10635">
                  <c:v>8.8239999999999998</c:v>
                </c:pt>
                <c:pt idx="10636">
                  <c:v>8.8249999999999993</c:v>
                </c:pt>
                <c:pt idx="10637">
                  <c:v>8.8260000000000005</c:v>
                </c:pt>
                <c:pt idx="10638">
                  <c:v>8.827</c:v>
                </c:pt>
                <c:pt idx="10639">
                  <c:v>8.8279999999999994</c:v>
                </c:pt>
                <c:pt idx="10640">
                  <c:v>8.8290000000000006</c:v>
                </c:pt>
                <c:pt idx="10641">
                  <c:v>8.8290000000000006</c:v>
                </c:pt>
                <c:pt idx="10642">
                  <c:v>8.83</c:v>
                </c:pt>
                <c:pt idx="10643">
                  <c:v>8.8309999999999995</c:v>
                </c:pt>
                <c:pt idx="10644">
                  <c:v>8.8320000000000007</c:v>
                </c:pt>
                <c:pt idx="10645">
                  <c:v>8.8330000000000002</c:v>
                </c:pt>
                <c:pt idx="10646">
                  <c:v>8.8339999999999996</c:v>
                </c:pt>
                <c:pt idx="10647">
                  <c:v>8.8339999999999996</c:v>
                </c:pt>
                <c:pt idx="10648">
                  <c:v>8.8350000000000009</c:v>
                </c:pt>
                <c:pt idx="10649">
                  <c:v>8.8360000000000003</c:v>
                </c:pt>
                <c:pt idx="10650">
                  <c:v>8.8369999999999997</c:v>
                </c:pt>
                <c:pt idx="10651">
                  <c:v>8.8379999999999992</c:v>
                </c:pt>
                <c:pt idx="10652">
                  <c:v>8.8390000000000004</c:v>
                </c:pt>
                <c:pt idx="10653">
                  <c:v>8.8390000000000004</c:v>
                </c:pt>
                <c:pt idx="10654">
                  <c:v>8.84</c:v>
                </c:pt>
                <c:pt idx="10655">
                  <c:v>8.8409999999999993</c:v>
                </c:pt>
                <c:pt idx="10656">
                  <c:v>8.8420000000000005</c:v>
                </c:pt>
                <c:pt idx="10657">
                  <c:v>8.843</c:v>
                </c:pt>
                <c:pt idx="10658">
                  <c:v>8.843</c:v>
                </c:pt>
                <c:pt idx="10659">
                  <c:v>8.8439999999999994</c:v>
                </c:pt>
                <c:pt idx="10660">
                  <c:v>8.8450000000000006</c:v>
                </c:pt>
                <c:pt idx="10661">
                  <c:v>8.8460000000000001</c:v>
                </c:pt>
                <c:pt idx="10662">
                  <c:v>8.8469999999999995</c:v>
                </c:pt>
                <c:pt idx="10663">
                  <c:v>8.8480000000000008</c:v>
                </c:pt>
                <c:pt idx="10664">
                  <c:v>8.8480000000000008</c:v>
                </c:pt>
                <c:pt idx="10665">
                  <c:v>8.8490000000000002</c:v>
                </c:pt>
                <c:pt idx="10666">
                  <c:v>8.85</c:v>
                </c:pt>
                <c:pt idx="10667">
                  <c:v>8.8510000000000009</c:v>
                </c:pt>
                <c:pt idx="10668">
                  <c:v>8.8520000000000003</c:v>
                </c:pt>
                <c:pt idx="10669">
                  <c:v>8.8529999999999998</c:v>
                </c:pt>
                <c:pt idx="10670">
                  <c:v>8.8529999999999998</c:v>
                </c:pt>
                <c:pt idx="10671">
                  <c:v>8.8539999999999992</c:v>
                </c:pt>
                <c:pt idx="10672">
                  <c:v>8.8550000000000004</c:v>
                </c:pt>
                <c:pt idx="10673">
                  <c:v>8.8559999999999999</c:v>
                </c:pt>
                <c:pt idx="10674">
                  <c:v>8.8569999999999993</c:v>
                </c:pt>
                <c:pt idx="10675">
                  <c:v>8.8580000000000005</c:v>
                </c:pt>
                <c:pt idx="10676">
                  <c:v>8.8580000000000005</c:v>
                </c:pt>
                <c:pt idx="10677">
                  <c:v>8.859</c:v>
                </c:pt>
                <c:pt idx="10678">
                  <c:v>8.86</c:v>
                </c:pt>
                <c:pt idx="10679">
                  <c:v>8.8610000000000007</c:v>
                </c:pt>
                <c:pt idx="10680">
                  <c:v>8.8620000000000001</c:v>
                </c:pt>
                <c:pt idx="10681">
                  <c:v>8.8629999999999995</c:v>
                </c:pt>
                <c:pt idx="10682">
                  <c:v>8.8629999999999995</c:v>
                </c:pt>
                <c:pt idx="10683">
                  <c:v>8.8640000000000008</c:v>
                </c:pt>
                <c:pt idx="10684">
                  <c:v>8.8650000000000002</c:v>
                </c:pt>
                <c:pt idx="10685">
                  <c:v>8.8659999999999997</c:v>
                </c:pt>
                <c:pt idx="10686">
                  <c:v>8.8670000000000009</c:v>
                </c:pt>
                <c:pt idx="10687">
                  <c:v>8.8680000000000003</c:v>
                </c:pt>
                <c:pt idx="10688">
                  <c:v>8.8680000000000003</c:v>
                </c:pt>
                <c:pt idx="10689">
                  <c:v>8.8689999999999998</c:v>
                </c:pt>
                <c:pt idx="10690">
                  <c:v>8.8699999999999992</c:v>
                </c:pt>
                <c:pt idx="10691">
                  <c:v>8.8710000000000004</c:v>
                </c:pt>
                <c:pt idx="10692">
                  <c:v>8.8719999999999999</c:v>
                </c:pt>
                <c:pt idx="10693">
                  <c:v>8.8729999999999993</c:v>
                </c:pt>
                <c:pt idx="10694">
                  <c:v>8.8729999999999993</c:v>
                </c:pt>
                <c:pt idx="10695">
                  <c:v>8.8740000000000006</c:v>
                </c:pt>
                <c:pt idx="10696">
                  <c:v>8.875</c:v>
                </c:pt>
                <c:pt idx="10697">
                  <c:v>8.8759999999999994</c:v>
                </c:pt>
                <c:pt idx="10698">
                  <c:v>8.8770000000000007</c:v>
                </c:pt>
                <c:pt idx="10699">
                  <c:v>8.8780000000000001</c:v>
                </c:pt>
                <c:pt idx="10700">
                  <c:v>8.8780000000000001</c:v>
                </c:pt>
                <c:pt idx="10701">
                  <c:v>8.8789999999999996</c:v>
                </c:pt>
                <c:pt idx="10702">
                  <c:v>8.8800000000000008</c:v>
                </c:pt>
                <c:pt idx="10703">
                  <c:v>8.8810000000000002</c:v>
                </c:pt>
                <c:pt idx="10704">
                  <c:v>8.8819999999999997</c:v>
                </c:pt>
                <c:pt idx="10705">
                  <c:v>8.8819999999999997</c:v>
                </c:pt>
                <c:pt idx="10706">
                  <c:v>8.8829999999999991</c:v>
                </c:pt>
                <c:pt idx="10707">
                  <c:v>8.8840000000000003</c:v>
                </c:pt>
                <c:pt idx="10708">
                  <c:v>8.8849999999999998</c:v>
                </c:pt>
                <c:pt idx="10709">
                  <c:v>8.8859999999999992</c:v>
                </c:pt>
                <c:pt idx="10710">
                  <c:v>8.8870000000000005</c:v>
                </c:pt>
                <c:pt idx="10711">
                  <c:v>8.8870000000000005</c:v>
                </c:pt>
                <c:pt idx="10712">
                  <c:v>8.8879999999999999</c:v>
                </c:pt>
                <c:pt idx="10713">
                  <c:v>8.8889999999999993</c:v>
                </c:pt>
                <c:pt idx="10714">
                  <c:v>8.89</c:v>
                </c:pt>
                <c:pt idx="10715">
                  <c:v>8.891</c:v>
                </c:pt>
                <c:pt idx="10716">
                  <c:v>8.8919999999999995</c:v>
                </c:pt>
                <c:pt idx="10717">
                  <c:v>8.8919999999999995</c:v>
                </c:pt>
                <c:pt idx="10718">
                  <c:v>8.8930000000000007</c:v>
                </c:pt>
                <c:pt idx="10719">
                  <c:v>8.8940000000000001</c:v>
                </c:pt>
                <c:pt idx="10720">
                  <c:v>8.8949999999999996</c:v>
                </c:pt>
                <c:pt idx="10721">
                  <c:v>8.8960000000000008</c:v>
                </c:pt>
                <c:pt idx="10722">
                  <c:v>8.8970000000000002</c:v>
                </c:pt>
                <c:pt idx="10723">
                  <c:v>8.8970000000000002</c:v>
                </c:pt>
                <c:pt idx="10724">
                  <c:v>8.8979999999999997</c:v>
                </c:pt>
                <c:pt idx="10725">
                  <c:v>8.8989999999999991</c:v>
                </c:pt>
                <c:pt idx="10726">
                  <c:v>8.9</c:v>
                </c:pt>
                <c:pt idx="10727">
                  <c:v>8.9009999999999998</c:v>
                </c:pt>
                <c:pt idx="10728">
                  <c:v>8.9019999999999992</c:v>
                </c:pt>
                <c:pt idx="10729">
                  <c:v>8.9019999999999992</c:v>
                </c:pt>
                <c:pt idx="10730">
                  <c:v>8.9030000000000005</c:v>
                </c:pt>
                <c:pt idx="10731">
                  <c:v>8.9039999999999999</c:v>
                </c:pt>
                <c:pt idx="10732">
                  <c:v>8.9049999999999994</c:v>
                </c:pt>
                <c:pt idx="10733">
                  <c:v>8.9060000000000006</c:v>
                </c:pt>
                <c:pt idx="10734">
                  <c:v>8.907</c:v>
                </c:pt>
                <c:pt idx="10735">
                  <c:v>8.907</c:v>
                </c:pt>
                <c:pt idx="10736">
                  <c:v>8.9079999999999995</c:v>
                </c:pt>
                <c:pt idx="10737">
                  <c:v>8.9090000000000007</c:v>
                </c:pt>
                <c:pt idx="10738">
                  <c:v>8.91</c:v>
                </c:pt>
                <c:pt idx="10739">
                  <c:v>8.9109999999999996</c:v>
                </c:pt>
                <c:pt idx="10740">
                  <c:v>8.9120000000000008</c:v>
                </c:pt>
                <c:pt idx="10741">
                  <c:v>8.9120000000000008</c:v>
                </c:pt>
                <c:pt idx="10742">
                  <c:v>8.9130000000000003</c:v>
                </c:pt>
                <c:pt idx="10743">
                  <c:v>8.9139999999999997</c:v>
                </c:pt>
                <c:pt idx="10744">
                  <c:v>8.9149999999999991</c:v>
                </c:pt>
                <c:pt idx="10745">
                  <c:v>8.9160000000000004</c:v>
                </c:pt>
                <c:pt idx="10746">
                  <c:v>8.9160000000000004</c:v>
                </c:pt>
                <c:pt idx="10747">
                  <c:v>8.9169999999999998</c:v>
                </c:pt>
                <c:pt idx="10748">
                  <c:v>8.9179999999999993</c:v>
                </c:pt>
                <c:pt idx="10749">
                  <c:v>8.9190000000000005</c:v>
                </c:pt>
                <c:pt idx="10750">
                  <c:v>8.92</c:v>
                </c:pt>
                <c:pt idx="10751">
                  <c:v>8.9209999999999994</c:v>
                </c:pt>
                <c:pt idx="10752">
                  <c:v>8.9209999999999994</c:v>
                </c:pt>
                <c:pt idx="10753">
                  <c:v>8.9220000000000006</c:v>
                </c:pt>
                <c:pt idx="10754">
                  <c:v>8.923</c:v>
                </c:pt>
                <c:pt idx="10755">
                  <c:v>8.9239999999999995</c:v>
                </c:pt>
                <c:pt idx="10756">
                  <c:v>8.9250000000000007</c:v>
                </c:pt>
                <c:pt idx="10757">
                  <c:v>8.9260000000000002</c:v>
                </c:pt>
                <c:pt idx="10758">
                  <c:v>8.9260000000000002</c:v>
                </c:pt>
                <c:pt idx="10759">
                  <c:v>8.9269999999999996</c:v>
                </c:pt>
                <c:pt idx="10760">
                  <c:v>8.9280000000000008</c:v>
                </c:pt>
                <c:pt idx="10761">
                  <c:v>8.9290000000000003</c:v>
                </c:pt>
                <c:pt idx="10762">
                  <c:v>8.93</c:v>
                </c:pt>
                <c:pt idx="10763">
                  <c:v>8.9309999999999992</c:v>
                </c:pt>
                <c:pt idx="10764">
                  <c:v>8.9309999999999992</c:v>
                </c:pt>
                <c:pt idx="10765">
                  <c:v>8.9320000000000004</c:v>
                </c:pt>
                <c:pt idx="10766">
                  <c:v>8.9329999999999998</c:v>
                </c:pt>
                <c:pt idx="10767">
                  <c:v>8.9339999999999993</c:v>
                </c:pt>
                <c:pt idx="10768">
                  <c:v>8.9350000000000005</c:v>
                </c:pt>
                <c:pt idx="10769">
                  <c:v>8.9359999999999999</c:v>
                </c:pt>
                <c:pt idx="10770">
                  <c:v>8.9359999999999999</c:v>
                </c:pt>
                <c:pt idx="10771">
                  <c:v>8.9369999999999994</c:v>
                </c:pt>
                <c:pt idx="10772">
                  <c:v>8.9380000000000006</c:v>
                </c:pt>
                <c:pt idx="10773">
                  <c:v>8.9390000000000001</c:v>
                </c:pt>
                <c:pt idx="10774">
                  <c:v>8.94</c:v>
                </c:pt>
                <c:pt idx="10775">
                  <c:v>8.9410000000000007</c:v>
                </c:pt>
                <c:pt idx="10776">
                  <c:v>8.9410000000000007</c:v>
                </c:pt>
                <c:pt idx="10777">
                  <c:v>8.9420000000000002</c:v>
                </c:pt>
                <c:pt idx="10778">
                  <c:v>8.9429999999999996</c:v>
                </c:pt>
                <c:pt idx="10779">
                  <c:v>8.9440000000000008</c:v>
                </c:pt>
                <c:pt idx="10780">
                  <c:v>8.9450000000000003</c:v>
                </c:pt>
                <c:pt idx="10781">
                  <c:v>8.9459999999999997</c:v>
                </c:pt>
                <c:pt idx="10782">
                  <c:v>8.9459999999999997</c:v>
                </c:pt>
                <c:pt idx="10783">
                  <c:v>8.9469999999999992</c:v>
                </c:pt>
                <c:pt idx="10784">
                  <c:v>8.9480000000000004</c:v>
                </c:pt>
                <c:pt idx="10785">
                  <c:v>8.9489999999999998</c:v>
                </c:pt>
                <c:pt idx="10786">
                  <c:v>8.9499999999999993</c:v>
                </c:pt>
                <c:pt idx="10787">
                  <c:v>8.9510000000000005</c:v>
                </c:pt>
                <c:pt idx="10788">
                  <c:v>8.9510000000000005</c:v>
                </c:pt>
                <c:pt idx="10789">
                  <c:v>8.952</c:v>
                </c:pt>
                <c:pt idx="10790">
                  <c:v>8.9529999999999994</c:v>
                </c:pt>
                <c:pt idx="10791">
                  <c:v>8.9540000000000006</c:v>
                </c:pt>
                <c:pt idx="10792">
                  <c:v>8.9550000000000001</c:v>
                </c:pt>
                <c:pt idx="10793">
                  <c:v>8.9550000000000001</c:v>
                </c:pt>
                <c:pt idx="10794">
                  <c:v>8.9559999999999995</c:v>
                </c:pt>
                <c:pt idx="10795">
                  <c:v>8.9570000000000007</c:v>
                </c:pt>
                <c:pt idx="10796">
                  <c:v>8.9580000000000002</c:v>
                </c:pt>
                <c:pt idx="10797">
                  <c:v>8.9589999999999996</c:v>
                </c:pt>
                <c:pt idx="10798">
                  <c:v>8.9600000000000009</c:v>
                </c:pt>
                <c:pt idx="10799">
                  <c:v>8.9600000000000009</c:v>
                </c:pt>
                <c:pt idx="10800">
                  <c:v>8.9610000000000003</c:v>
                </c:pt>
                <c:pt idx="10801">
                  <c:v>8.9619999999999997</c:v>
                </c:pt>
                <c:pt idx="10802">
                  <c:v>8.9629999999999992</c:v>
                </c:pt>
                <c:pt idx="10803">
                  <c:v>8.9640000000000004</c:v>
                </c:pt>
                <c:pt idx="10804">
                  <c:v>8.9649999999999999</c:v>
                </c:pt>
                <c:pt idx="10805">
                  <c:v>8.9649999999999999</c:v>
                </c:pt>
                <c:pt idx="10806">
                  <c:v>8.9659999999999993</c:v>
                </c:pt>
                <c:pt idx="10807">
                  <c:v>8.9670000000000005</c:v>
                </c:pt>
                <c:pt idx="10808">
                  <c:v>8.968</c:v>
                </c:pt>
                <c:pt idx="10809">
                  <c:v>8.9689999999999994</c:v>
                </c:pt>
                <c:pt idx="10810">
                  <c:v>8.9700000000000006</c:v>
                </c:pt>
                <c:pt idx="10811">
                  <c:v>8.9700000000000006</c:v>
                </c:pt>
                <c:pt idx="10812">
                  <c:v>8.9710000000000001</c:v>
                </c:pt>
                <c:pt idx="10813">
                  <c:v>8.9719999999999995</c:v>
                </c:pt>
                <c:pt idx="10814">
                  <c:v>8.9730000000000008</c:v>
                </c:pt>
                <c:pt idx="10815">
                  <c:v>8.9740000000000002</c:v>
                </c:pt>
                <c:pt idx="10816">
                  <c:v>8.9749999999999996</c:v>
                </c:pt>
                <c:pt idx="10817">
                  <c:v>8.9749999999999996</c:v>
                </c:pt>
                <c:pt idx="10818">
                  <c:v>8.9760000000000009</c:v>
                </c:pt>
                <c:pt idx="10819">
                  <c:v>8.9770000000000003</c:v>
                </c:pt>
                <c:pt idx="10820">
                  <c:v>8.9779999999999998</c:v>
                </c:pt>
                <c:pt idx="10821">
                  <c:v>8.9789999999999992</c:v>
                </c:pt>
                <c:pt idx="10822">
                  <c:v>8.98</c:v>
                </c:pt>
                <c:pt idx="10823">
                  <c:v>8.98</c:v>
                </c:pt>
                <c:pt idx="10824">
                  <c:v>8.9809999999999999</c:v>
                </c:pt>
                <c:pt idx="10825">
                  <c:v>8.9819999999999993</c:v>
                </c:pt>
                <c:pt idx="10826">
                  <c:v>8.9830000000000005</c:v>
                </c:pt>
                <c:pt idx="10827">
                  <c:v>8.984</c:v>
                </c:pt>
                <c:pt idx="10828">
                  <c:v>8.9849999999999994</c:v>
                </c:pt>
                <c:pt idx="10829">
                  <c:v>8.9849999999999994</c:v>
                </c:pt>
                <c:pt idx="10830">
                  <c:v>8.9860000000000007</c:v>
                </c:pt>
                <c:pt idx="10831">
                  <c:v>8.9870000000000001</c:v>
                </c:pt>
                <c:pt idx="10832">
                  <c:v>8.9879999999999995</c:v>
                </c:pt>
                <c:pt idx="10833">
                  <c:v>8.9890000000000008</c:v>
                </c:pt>
                <c:pt idx="10834">
                  <c:v>8.99</c:v>
                </c:pt>
                <c:pt idx="10835">
                  <c:v>8.99</c:v>
                </c:pt>
                <c:pt idx="10836">
                  <c:v>8.9909999999999997</c:v>
                </c:pt>
                <c:pt idx="10837">
                  <c:v>8.9920000000000009</c:v>
                </c:pt>
                <c:pt idx="10838">
                  <c:v>8.9930000000000003</c:v>
                </c:pt>
                <c:pt idx="10839">
                  <c:v>8.9939999999999998</c:v>
                </c:pt>
                <c:pt idx="10840">
                  <c:v>8.9939999999999998</c:v>
                </c:pt>
                <c:pt idx="10841">
                  <c:v>8.9949999999999992</c:v>
                </c:pt>
                <c:pt idx="10842">
                  <c:v>8.9960000000000004</c:v>
                </c:pt>
                <c:pt idx="10843">
                  <c:v>8.9969999999999999</c:v>
                </c:pt>
                <c:pt idx="10844">
                  <c:v>8.9979999999999993</c:v>
                </c:pt>
                <c:pt idx="10845">
                  <c:v>8.9990000000000006</c:v>
                </c:pt>
                <c:pt idx="10846">
                  <c:v>8.9990000000000006</c:v>
                </c:pt>
                <c:pt idx="10847">
                  <c:v>9</c:v>
                </c:pt>
                <c:pt idx="10848">
                  <c:v>9.0009999999999994</c:v>
                </c:pt>
                <c:pt idx="10849">
                  <c:v>9.0020000000000007</c:v>
                </c:pt>
                <c:pt idx="10850">
                  <c:v>9.0030000000000001</c:v>
                </c:pt>
                <c:pt idx="10851">
                  <c:v>9.0039999999999996</c:v>
                </c:pt>
                <c:pt idx="10852">
                  <c:v>9.0039999999999996</c:v>
                </c:pt>
                <c:pt idx="10853">
                  <c:v>9.0050000000000008</c:v>
                </c:pt>
                <c:pt idx="10854">
                  <c:v>9.0060000000000002</c:v>
                </c:pt>
                <c:pt idx="10855">
                  <c:v>9.0069999999999997</c:v>
                </c:pt>
                <c:pt idx="10856">
                  <c:v>9.0079999999999991</c:v>
                </c:pt>
                <c:pt idx="10857">
                  <c:v>9.0090000000000003</c:v>
                </c:pt>
                <c:pt idx="10858">
                  <c:v>9.0090000000000003</c:v>
                </c:pt>
                <c:pt idx="10859">
                  <c:v>9.01</c:v>
                </c:pt>
                <c:pt idx="10860">
                  <c:v>9.0109999999999992</c:v>
                </c:pt>
                <c:pt idx="10861">
                  <c:v>9.0120000000000005</c:v>
                </c:pt>
                <c:pt idx="10862">
                  <c:v>9.0129999999999999</c:v>
                </c:pt>
                <c:pt idx="10863">
                  <c:v>9.0139999999999993</c:v>
                </c:pt>
                <c:pt idx="10864">
                  <c:v>9.0139999999999993</c:v>
                </c:pt>
                <c:pt idx="10865">
                  <c:v>9.0150000000000006</c:v>
                </c:pt>
                <c:pt idx="10866">
                  <c:v>9.016</c:v>
                </c:pt>
                <c:pt idx="10867">
                  <c:v>9.0169999999999995</c:v>
                </c:pt>
                <c:pt idx="10868">
                  <c:v>9.0180000000000007</c:v>
                </c:pt>
                <c:pt idx="10869">
                  <c:v>9.0190000000000001</c:v>
                </c:pt>
                <c:pt idx="10870">
                  <c:v>9.0190000000000001</c:v>
                </c:pt>
                <c:pt idx="10871">
                  <c:v>9.02</c:v>
                </c:pt>
                <c:pt idx="10872">
                  <c:v>9.0210000000000008</c:v>
                </c:pt>
                <c:pt idx="10873">
                  <c:v>9.0220000000000002</c:v>
                </c:pt>
                <c:pt idx="10874">
                  <c:v>9.0229999999999997</c:v>
                </c:pt>
                <c:pt idx="10875">
                  <c:v>9.0239999999999991</c:v>
                </c:pt>
                <c:pt idx="10876">
                  <c:v>9.0239999999999991</c:v>
                </c:pt>
                <c:pt idx="10877">
                  <c:v>9.0250000000000004</c:v>
                </c:pt>
                <c:pt idx="10878">
                  <c:v>9.0259999999999998</c:v>
                </c:pt>
                <c:pt idx="10879">
                  <c:v>9.0269999999999992</c:v>
                </c:pt>
                <c:pt idx="10880">
                  <c:v>9.0280000000000005</c:v>
                </c:pt>
                <c:pt idx="10881">
                  <c:v>9.0289999999999999</c:v>
                </c:pt>
                <c:pt idx="10882">
                  <c:v>9.0289999999999999</c:v>
                </c:pt>
                <c:pt idx="10883">
                  <c:v>9.0299999999999994</c:v>
                </c:pt>
                <c:pt idx="10884">
                  <c:v>9.0310000000000006</c:v>
                </c:pt>
                <c:pt idx="10885">
                  <c:v>9.032</c:v>
                </c:pt>
                <c:pt idx="10886">
                  <c:v>9.0329999999999995</c:v>
                </c:pt>
                <c:pt idx="10887">
                  <c:v>9.0329999999999995</c:v>
                </c:pt>
                <c:pt idx="10888">
                  <c:v>9.0340000000000007</c:v>
                </c:pt>
                <c:pt idx="10889">
                  <c:v>9.0350000000000001</c:v>
                </c:pt>
                <c:pt idx="10890">
                  <c:v>9.0359999999999996</c:v>
                </c:pt>
                <c:pt idx="10891">
                  <c:v>9.0370000000000008</c:v>
                </c:pt>
                <c:pt idx="10892">
                  <c:v>9.0380000000000003</c:v>
                </c:pt>
                <c:pt idx="10893">
                  <c:v>9.0380000000000003</c:v>
                </c:pt>
                <c:pt idx="10894">
                  <c:v>9.0389999999999997</c:v>
                </c:pt>
                <c:pt idx="10895">
                  <c:v>9.0399999999999991</c:v>
                </c:pt>
                <c:pt idx="10896">
                  <c:v>9.0410000000000004</c:v>
                </c:pt>
                <c:pt idx="10897">
                  <c:v>9.0419999999999998</c:v>
                </c:pt>
                <c:pt idx="10898">
                  <c:v>9.0429999999999993</c:v>
                </c:pt>
                <c:pt idx="10899">
                  <c:v>9.0429999999999993</c:v>
                </c:pt>
                <c:pt idx="10900">
                  <c:v>9.0440000000000005</c:v>
                </c:pt>
                <c:pt idx="10901">
                  <c:v>9.0449999999999999</c:v>
                </c:pt>
                <c:pt idx="10902">
                  <c:v>9.0459999999999994</c:v>
                </c:pt>
                <c:pt idx="10903">
                  <c:v>9.0470000000000006</c:v>
                </c:pt>
                <c:pt idx="10904">
                  <c:v>9.048</c:v>
                </c:pt>
                <c:pt idx="10905">
                  <c:v>9.048</c:v>
                </c:pt>
                <c:pt idx="10906">
                  <c:v>9.0489999999999995</c:v>
                </c:pt>
                <c:pt idx="10907">
                  <c:v>9.0500000000000007</c:v>
                </c:pt>
                <c:pt idx="10908">
                  <c:v>9.0510000000000002</c:v>
                </c:pt>
                <c:pt idx="10909">
                  <c:v>9.0519999999999996</c:v>
                </c:pt>
                <c:pt idx="10910">
                  <c:v>9.0530000000000008</c:v>
                </c:pt>
                <c:pt idx="10911">
                  <c:v>9.0530000000000008</c:v>
                </c:pt>
                <c:pt idx="10912">
                  <c:v>9.0540000000000003</c:v>
                </c:pt>
                <c:pt idx="10913">
                  <c:v>9.0549999999999997</c:v>
                </c:pt>
                <c:pt idx="10914">
                  <c:v>9.0559999999999992</c:v>
                </c:pt>
                <c:pt idx="10915">
                  <c:v>9.0570000000000004</c:v>
                </c:pt>
                <c:pt idx="10916">
                  <c:v>9.0579999999999998</c:v>
                </c:pt>
                <c:pt idx="10917">
                  <c:v>9.0579999999999998</c:v>
                </c:pt>
                <c:pt idx="10918">
                  <c:v>9.0589999999999993</c:v>
                </c:pt>
                <c:pt idx="10919">
                  <c:v>9.06</c:v>
                </c:pt>
                <c:pt idx="10920">
                  <c:v>9.0609999999999999</c:v>
                </c:pt>
                <c:pt idx="10921">
                  <c:v>9.0619999999999994</c:v>
                </c:pt>
                <c:pt idx="10922">
                  <c:v>9.0630000000000006</c:v>
                </c:pt>
                <c:pt idx="10923">
                  <c:v>9.0630000000000006</c:v>
                </c:pt>
                <c:pt idx="10924">
                  <c:v>9.0640000000000001</c:v>
                </c:pt>
                <c:pt idx="10925">
                  <c:v>9.0649999999999995</c:v>
                </c:pt>
                <c:pt idx="10926">
                  <c:v>9.0660000000000007</c:v>
                </c:pt>
                <c:pt idx="10927">
                  <c:v>9.0670000000000002</c:v>
                </c:pt>
                <c:pt idx="10928">
                  <c:v>9.0679999999999996</c:v>
                </c:pt>
                <c:pt idx="10929">
                  <c:v>9.0679999999999996</c:v>
                </c:pt>
                <c:pt idx="10930">
                  <c:v>9.0690000000000008</c:v>
                </c:pt>
                <c:pt idx="10931">
                  <c:v>9.07</c:v>
                </c:pt>
                <c:pt idx="10932">
                  <c:v>9.0709999999999997</c:v>
                </c:pt>
                <c:pt idx="10933">
                  <c:v>9.0719999999999992</c:v>
                </c:pt>
                <c:pt idx="10934">
                  <c:v>9.0719999999999992</c:v>
                </c:pt>
                <c:pt idx="10935">
                  <c:v>9.0730000000000004</c:v>
                </c:pt>
                <c:pt idx="10936">
                  <c:v>9.0739999999999998</c:v>
                </c:pt>
                <c:pt idx="10937">
                  <c:v>9.0749999999999993</c:v>
                </c:pt>
                <c:pt idx="10938">
                  <c:v>9.0760000000000005</c:v>
                </c:pt>
                <c:pt idx="10939">
                  <c:v>9.077</c:v>
                </c:pt>
                <c:pt idx="10940">
                  <c:v>9.077</c:v>
                </c:pt>
                <c:pt idx="10941">
                  <c:v>9.0779999999999994</c:v>
                </c:pt>
                <c:pt idx="10942">
                  <c:v>9.0790000000000006</c:v>
                </c:pt>
                <c:pt idx="10943">
                  <c:v>9.08</c:v>
                </c:pt>
                <c:pt idx="10944">
                  <c:v>9.0809999999999995</c:v>
                </c:pt>
                <c:pt idx="10945">
                  <c:v>9.0820000000000007</c:v>
                </c:pt>
                <c:pt idx="10946">
                  <c:v>9.0820000000000007</c:v>
                </c:pt>
                <c:pt idx="10947">
                  <c:v>9.0830000000000002</c:v>
                </c:pt>
                <c:pt idx="10948">
                  <c:v>9.0839999999999996</c:v>
                </c:pt>
                <c:pt idx="10949">
                  <c:v>9.0850000000000009</c:v>
                </c:pt>
                <c:pt idx="10950">
                  <c:v>9.0860000000000003</c:v>
                </c:pt>
                <c:pt idx="10951">
                  <c:v>9.0869999999999997</c:v>
                </c:pt>
                <c:pt idx="10952">
                  <c:v>9.0869999999999997</c:v>
                </c:pt>
                <c:pt idx="10953">
                  <c:v>9.0879999999999992</c:v>
                </c:pt>
                <c:pt idx="10954">
                  <c:v>9.0890000000000004</c:v>
                </c:pt>
                <c:pt idx="10955">
                  <c:v>9.09</c:v>
                </c:pt>
                <c:pt idx="10956">
                  <c:v>9.0909999999999993</c:v>
                </c:pt>
                <c:pt idx="10957">
                  <c:v>9.0920000000000005</c:v>
                </c:pt>
                <c:pt idx="10958">
                  <c:v>9.0920000000000005</c:v>
                </c:pt>
                <c:pt idx="10959">
                  <c:v>9.093</c:v>
                </c:pt>
                <c:pt idx="10960">
                  <c:v>9.0939999999999994</c:v>
                </c:pt>
                <c:pt idx="10961">
                  <c:v>9.0950000000000006</c:v>
                </c:pt>
                <c:pt idx="10962">
                  <c:v>9.0960000000000001</c:v>
                </c:pt>
                <c:pt idx="10963">
                  <c:v>9.0969999999999995</c:v>
                </c:pt>
                <c:pt idx="10964">
                  <c:v>9.0969999999999995</c:v>
                </c:pt>
                <c:pt idx="10965">
                  <c:v>9.0980000000000008</c:v>
                </c:pt>
                <c:pt idx="10966">
                  <c:v>9.0990000000000002</c:v>
                </c:pt>
                <c:pt idx="10967">
                  <c:v>9.1</c:v>
                </c:pt>
                <c:pt idx="10968">
                  <c:v>9.1010000000000009</c:v>
                </c:pt>
                <c:pt idx="10969">
                  <c:v>9.1020000000000003</c:v>
                </c:pt>
                <c:pt idx="10970">
                  <c:v>9.1020000000000003</c:v>
                </c:pt>
                <c:pt idx="10971">
                  <c:v>9.1029999999999998</c:v>
                </c:pt>
                <c:pt idx="10972">
                  <c:v>9.1039999999999992</c:v>
                </c:pt>
                <c:pt idx="10973">
                  <c:v>9.1050000000000004</c:v>
                </c:pt>
                <c:pt idx="10974">
                  <c:v>9.1059999999999999</c:v>
                </c:pt>
                <c:pt idx="10975">
                  <c:v>9.1059999999999999</c:v>
                </c:pt>
                <c:pt idx="10976">
                  <c:v>9.1069999999999993</c:v>
                </c:pt>
                <c:pt idx="10977">
                  <c:v>9.1080000000000005</c:v>
                </c:pt>
                <c:pt idx="10978">
                  <c:v>9.109</c:v>
                </c:pt>
                <c:pt idx="10979">
                  <c:v>9.11</c:v>
                </c:pt>
                <c:pt idx="10980">
                  <c:v>9.1110000000000007</c:v>
                </c:pt>
                <c:pt idx="10981">
                  <c:v>9.1110000000000007</c:v>
                </c:pt>
                <c:pt idx="10982">
                  <c:v>9.1120000000000001</c:v>
                </c:pt>
                <c:pt idx="10983">
                  <c:v>9.1129999999999995</c:v>
                </c:pt>
                <c:pt idx="10984">
                  <c:v>9.1140000000000008</c:v>
                </c:pt>
                <c:pt idx="10985">
                  <c:v>9.1150000000000002</c:v>
                </c:pt>
                <c:pt idx="10986">
                  <c:v>9.1159999999999997</c:v>
                </c:pt>
                <c:pt idx="10987">
                  <c:v>9.1159999999999997</c:v>
                </c:pt>
                <c:pt idx="10988">
                  <c:v>9.1170000000000009</c:v>
                </c:pt>
                <c:pt idx="10989">
                  <c:v>9.1180000000000003</c:v>
                </c:pt>
                <c:pt idx="10990">
                  <c:v>9.1189999999999998</c:v>
                </c:pt>
                <c:pt idx="10991">
                  <c:v>9.1199999999999992</c:v>
                </c:pt>
                <c:pt idx="10992">
                  <c:v>9.1210000000000004</c:v>
                </c:pt>
                <c:pt idx="10993">
                  <c:v>9.1210000000000004</c:v>
                </c:pt>
                <c:pt idx="10994">
                  <c:v>9.1219999999999999</c:v>
                </c:pt>
                <c:pt idx="10995">
                  <c:v>9.1229999999999993</c:v>
                </c:pt>
                <c:pt idx="10996">
                  <c:v>9.1240000000000006</c:v>
                </c:pt>
                <c:pt idx="10997">
                  <c:v>9.125</c:v>
                </c:pt>
                <c:pt idx="10998">
                  <c:v>9.1259999999999994</c:v>
                </c:pt>
                <c:pt idx="10999">
                  <c:v>9.1259999999999994</c:v>
                </c:pt>
                <c:pt idx="11000">
                  <c:v>9.1270000000000007</c:v>
                </c:pt>
                <c:pt idx="11001">
                  <c:v>9.1280000000000001</c:v>
                </c:pt>
                <c:pt idx="11002">
                  <c:v>9.1289999999999996</c:v>
                </c:pt>
                <c:pt idx="11003">
                  <c:v>9.1300000000000008</c:v>
                </c:pt>
                <c:pt idx="11004">
                  <c:v>9.1310000000000002</c:v>
                </c:pt>
                <c:pt idx="11005">
                  <c:v>9.1310000000000002</c:v>
                </c:pt>
                <c:pt idx="11006">
                  <c:v>9.1319999999999997</c:v>
                </c:pt>
                <c:pt idx="11007">
                  <c:v>9.1329999999999991</c:v>
                </c:pt>
                <c:pt idx="11008">
                  <c:v>9.1340000000000003</c:v>
                </c:pt>
                <c:pt idx="11009">
                  <c:v>9.1349999999999998</c:v>
                </c:pt>
                <c:pt idx="11010">
                  <c:v>9.1359999999999992</c:v>
                </c:pt>
                <c:pt idx="11011">
                  <c:v>9.1359999999999992</c:v>
                </c:pt>
                <c:pt idx="11012">
                  <c:v>9.1370000000000005</c:v>
                </c:pt>
                <c:pt idx="11013">
                  <c:v>9.1379999999999999</c:v>
                </c:pt>
                <c:pt idx="11014">
                  <c:v>9.1389999999999993</c:v>
                </c:pt>
                <c:pt idx="11015">
                  <c:v>9.14</c:v>
                </c:pt>
                <c:pt idx="11016">
                  <c:v>9.141</c:v>
                </c:pt>
                <c:pt idx="11017">
                  <c:v>9.141</c:v>
                </c:pt>
                <c:pt idx="11018">
                  <c:v>9.1419999999999995</c:v>
                </c:pt>
                <c:pt idx="11019">
                  <c:v>9.1430000000000007</c:v>
                </c:pt>
                <c:pt idx="11020">
                  <c:v>9.1440000000000001</c:v>
                </c:pt>
                <c:pt idx="11021">
                  <c:v>9.1449999999999996</c:v>
                </c:pt>
                <c:pt idx="11022">
                  <c:v>9.1449999999999996</c:v>
                </c:pt>
                <c:pt idx="11023">
                  <c:v>9.1460000000000008</c:v>
                </c:pt>
                <c:pt idx="11024">
                  <c:v>9.1470000000000002</c:v>
                </c:pt>
                <c:pt idx="11025">
                  <c:v>9.1479999999999997</c:v>
                </c:pt>
                <c:pt idx="11026">
                  <c:v>9.1489999999999991</c:v>
                </c:pt>
                <c:pt idx="11027">
                  <c:v>9.15</c:v>
                </c:pt>
                <c:pt idx="11028">
                  <c:v>9.15</c:v>
                </c:pt>
                <c:pt idx="11029">
                  <c:v>9.1509999999999998</c:v>
                </c:pt>
                <c:pt idx="11030">
                  <c:v>9.1519999999999992</c:v>
                </c:pt>
                <c:pt idx="11031">
                  <c:v>9.1530000000000005</c:v>
                </c:pt>
                <c:pt idx="11032">
                  <c:v>9.1539999999999999</c:v>
                </c:pt>
                <c:pt idx="11033">
                  <c:v>9.1549999999999994</c:v>
                </c:pt>
                <c:pt idx="11034">
                  <c:v>9.1549999999999994</c:v>
                </c:pt>
                <c:pt idx="11035">
                  <c:v>9.1560000000000006</c:v>
                </c:pt>
                <c:pt idx="11036">
                  <c:v>9.157</c:v>
                </c:pt>
                <c:pt idx="11037">
                  <c:v>9.1579999999999995</c:v>
                </c:pt>
                <c:pt idx="11038">
                  <c:v>9.1590000000000007</c:v>
                </c:pt>
                <c:pt idx="11039">
                  <c:v>9.16</c:v>
                </c:pt>
                <c:pt idx="11040">
                  <c:v>9.16</c:v>
                </c:pt>
                <c:pt idx="11041">
                  <c:v>9.1609999999999996</c:v>
                </c:pt>
                <c:pt idx="11042">
                  <c:v>9.1620000000000008</c:v>
                </c:pt>
                <c:pt idx="11043">
                  <c:v>9.1630000000000003</c:v>
                </c:pt>
                <c:pt idx="11044">
                  <c:v>9.1639999999999997</c:v>
                </c:pt>
                <c:pt idx="11045">
                  <c:v>9.1649999999999991</c:v>
                </c:pt>
                <c:pt idx="11046">
                  <c:v>9.1649999999999991</c:v>
                </c:pt>
                <c:pt idx="11047">
                  <c:v>9.1660000000000004</c:v>
                </c:pt>
                <c:pt idx="11048">
                  <c:v>9.1669999999999998</c:v>
                </c:pt>
                <c:pt idx="11049">
                  <c:v>9.1679999999999993</c:v>
                </c:pt>
                <c:pt idx="11050">
                  <c:v>9.1690000000000005</c:v>
                </c:pt>
                <c:pt idx="11051">
                  <c:v>9.17</c:v>
                </c:pt>
                <c:pt idx="11052">
                  <c:v>9.17</c:v>
                </c:pt>
                <c:pt idx="11053">
                  <c:v>9.1709999999999994</c:v>
                </c:pt>
                <c:pt idx="11054">
                  <c:v>9.1720000000000006</c:v>
                </c:pt>
                <c:pt idx="11055">
                  <c:v>9.173</c:v>
                </c:pt>
                <c:pt idx="11056">
                  <c:v>9.1739999999999995</c:v>
                </c:pt>
                <c:pt idx="11057">
                  <c:v>9.1750000000000007</c:v>
                </c:pt>
                <c:pt idx="11058">
                  <c:v>9.1750000000000007</c:v>
                </c:pt>
                <c:pt idx="11059">
                  <c:v>9.1760000000000002</c:v>
                </c:pt>
                <c:pt idx="11060">
                  <c:v>9.1769999999999996</c:v>
                </c:pt>
                <c:pt idx="11061">
                  <c:v>9.1780000000000008</c:v>
                </c:pt>
                <c:pt idx="11062">
                  <c:v>9.1790000000000003</c:v>
                </c:pt>
                <c:pt idx="11063">
                  <c:v>9.18</c:v>
                </c:pt>
                <c:pt idx="11064">
                  <c:v>9.18</c:v>
                </c:pt>
                <c:pt idx="11065">
                  <c:v>9.1809999999999992</c:v>
                </c:pt>
                <c:pt idx="11066">
                  <c:v>9.1820000000000004</c:v>
                </c:pt>
                <c:pt idx="11067">
                  <c:v>9.1829999999999998</c:v>
                </c:pt>
                <c:pt idx="11068">
                  <c:v>9.1839999999999993</c:v>
                </c:pt>
                <c:pt idx="11069">
                  <c:v>9.1839999999999993</c:v>
                </c:pt>
                <c:pt idx="11070">
                  <c:v>9.1850000000000005</c:v>
                </c:pt>
                <c:pt idx="11071">
                  <c:v>9.1859999999999999</c:v>
                </c:pt>
                <c:pt idx="11072">
                  <c:v>9.1869999999999994</c:v>
                </c:pt>
                <c:pt idx="11073">
                  <c:v>9.1880000000000006</c:v>
                </c:pt>
                <c:pt idx="11074">
                  <c:v>9.1890000000000001</c:v>
                </c:pt>
                <c:pt idx="11075">
                  <c:v>9.1890000000000001</c:v>
                </c:pt>
                <c:pt idx="11076">
                  <c:v>9.19</c:v>
                </c:pt>
                <c:pt idx="11077">
                  <c:v>9.1910000000000007</c:v>
                </c:pt>
                <c:pt idx="11078">
                  <c:v>9.1920000000000002</c:v>
                </c:pt>
                <c:pt idx="11079">
                  <c:v>9.1929999999999996</c:v>
                </c:pt>
                <c:pt idx="11080">
                  <c:v>9.1940000000000008</c:v>
                </c:pt>
                <c:pt idx="11081">
                  <c:v>9.1940000000000008</c:v>
                </c:pt>
                <c:pt idx="11082">
                  <c:v>9.1950000000000003</c:v>
                </c:pt>
                <c:pt idx="11083">
                  <c:v>9.1959999999999997</c:v>
                </c:pt>
                <c:pt idx="11084">
                  <c:v>9.1969999999999992</c:v>
                </c:pt>
                <c:pt idx="11085">
                  <c:v>9.1980000000000004</c:v>
                </c:pt>
                <c:pt idx="11086">
                  <c:v>9.1989999999999998</c:v>
                </c:pt>
                <c:pt idx="11087">
                  <c:v>9.1989999999999998</c:v>
                </c:pt>
                <c:pt idx="11088">
                  <c:v>9.1999999999999993</c:v>
                </c:pt>
                <c:pt idx="11089">
                  <c:v>9.2010000000000005</c:v>
                </c:pt>
                <c:pt idx="11090">
                  <c:v>9.202</c:v>
                </c:pt>
                <c:pt idx="11091">
                  <c:v>9.2029999999999994</c:v>
                </c:pt>
                <c:pt idx="11092">
                  <c:v>9.2040000000000006</c:v>
                </c:pt>
                <c:pt idx="11093">
                  <c:v>9.2040000000000006</c:v>
                </c:pt>
                <c:pt idx="11094">
                  <c:v>9.2050000000000001</c:v>
                </c:pt>
                <c:pt idx="11095">
                  <c:v>9.2059999999999995</c:v>
                </c:pt>
                <c:pt idx="11096">
                  <c:v>9.2070000000000007</c:v>
                </c:pt>
                <c:pt idx="11097">
                  <c:v>9.2080000000000002</c:v>
                </c:pt>
                <c:pt idx="11098">
                  <c:v>9.2089999999999996</c:v>
                </c:pt>
                <c:pt idx="11099">
                  <c:v>9.2089999999999996</c:v>
                </c:pt>
                <c:pt idx="11100">
                  <c:v>9.2100000000000009</c:v>
                </c:pt>
                <c:pt idx="11101">
                  <c:v>9.2110000000000003</c:v>
                </c:pt>
                <c:pt idx="11102">
                  <c:v>9.2119999999999997</c:v>
                </c:pt>
                <c:pt idx="11103">
                  <c:v>9.2129999999999992</c:v>
                </c:pt>
                <c:pt idx="11104">
                  <c:v>9.2140000000000004</c:v>
                </c:pt>
                <c:pt idx="11105">
                  <c:v>9.2140000000000004</c:v>
                </c:pt>
                <c:pt idx="11106">
                  <c:v>9.2149999999999999</c:v>
                </c:pt>
                <c:pt idx="11107">
                  <c:v>9.2159999999999993</c:v>
                </c:pt>
                <c:pt idx="11108">
                  <c:v>9.2170000000000005</c:v>
                </c:pt>
                <c:pt idx="11109">
                  <c:v>9.218</c:v>
                </c:pt>
                <c:pt idx="11110">
                  <c:v>9.2189999999999994</c:v>
                </c:pt>
                <c:pt idx="11111">
                  <c:v>9.2189999999999994</c:v>
                </c:pt>
                <c:pt idx="11112">
                  <c:v>9.2200000000000006</c:v>
                </c:pt>
                <c:pt idx="11113">
                  <c:v>9.2210000000000001</c:v>
                </c:pt>
                <c:pt idx="11114">
                  <c:v>9.2219999999999995</c:v>
                </c:pt>
                <c:pt idx="11115">
                  <c:v>9.2230000000000008</c:v>
                </c:pt>
                <c:pt idx="11116">
                  <c:v>9.2230000000000008</c:v>
                </c:pt>
                <c:pt idx="11117">
                  <c:v>9.2240000000000002</c:v>
                </c:pt>
                <c:pt idx="11118">
                  <c:v>9.2249999999999996</c:v>
                </c:pt>
                <c:pt idx="11119">
                  <c:v>9.2260000000000009</c:v>
                </c:pt>
                <c:pt idx="11120">
                  <c:v>9.2270000000000003</c:v>
                </c:pt>
                <c:pt idx="11121">
                  <c:v>9.2279999999999998</c:v>
                </c:pt>
                <c:pt idx="11122">
                  <c:v>9.2279999999999998</c:v>
                </c:pt>
                <c:pt idx="11123">
                  <c:v>9.2289999999999992</c:v>
                </c:pt>
                <c:pt idx="11124">
                  <c:v>9.23</c:v>
                </c:pt>
                <c:pt idx="11125">
                  <c:v>9.2309999999999999</c:v>
                </c:pt>
                <c:pt idx="11126">
                  <c:v>9.2319999999999993</c:v>
                </c:pt>
                <c:pt idx="11127">
                  <c:v>9.2330000000000005</c:v>
                </c:pt>
                <c:pt idx="11128">
                  <c:v>9.2330000000000005</c:v>
                </c:pt>
                <c:pt idx="11129">
                  <c:v>9.234</c:v>
                </c:pt>
                <c:pt idx="11130">
                  <c:v>9.2349999999999994</c:v>
                </c:pt>
                <c:pt idx="11131">
                  <c:v>9.2360000000000007</c:v>
                </c:pt>
                <c:pt idx="11132">
                  <c:v>9.2370000000000001</c:v>
                </c:pt>
                <c:pt idx="11133">
                  <c:v>9.2379999999999995</c:v>
                </c:pt>
                <c:pt idx="11134">
                  <c:v>9.2379999999999995</c:v>
                </c:pt>
                <c:pt idx="11135">
                  <c:v>9.2390000000000008</c:v>
                </c:pt>
                <c:pt idx="11136">
                  <c:v>9.24</c:v>
                </c:pt>
                <c:pt idx="11137">
                  <c:v>9.2409999999999997</c:v>
                </c:pt>
                <c:pt idx="11138">
                  <c:v>9.2420000000000009</c:v>
                </c:pt>
                <c:pt idx="11139">
                  <c:v>9.2430000000000003</c:v>
                </c:pt>
                <c:pt idx="11140">
                  <c:v>9.2430000000000003</c:v>
                </c:pt>
                <c:pt idx="11141">
                  <c:v>9.2439999999999998</c:v>
                </c:pt>
                <c:pt idx="11142">
                  <c:v>9.2449999999999992</c:v>
                </c:pt>
                <c:pt idx="11143">
                  <c:v>9.2460000000000004</c:v>
                </c:pt>
                <c:pt idx="11144">
                  <c:v>9.2469999999999999</c:v>
                </c:pt>
                <c:pt idx="11145">
                  <c:v>9.2479999999999993</c:v>
                </c:pt>
                <c:pt idx="11146">
                  <c:v>9.2479999999999993</c:v>
                </c:pt>
                <c:pt idx="11147">
                  <c:v>9.2490000000000006</c:v>
                </c:pt>
                <c:pt idx="11148">
                  <c:v>9.25</c:v>
                </c:pt>
                <c:pt idx="11149">
                  <c:v>9.2509999999999994</c:v>
                </c:pt>
                <c:pt idx="11150">
                  <c:v>9.2520000000000007</c:v>
                </c:pt>
                <c:pt idx="11151">
                  <c:v>9.2530000000000001</c:v>
                </c:pt>
                <c:pt idx="11152">
                  <c:v>9.2530000000000001</c:v>
                </c:pt>
                <c:pt idx="11153">
                  <c:v>9.2539999999999996</c:v>
                </c:pt>
                <c:pt idx="11154">
                  <c:v>9.2550000000000008</c:v>
                </c:pt>
                <c:pt idx="11155">
                  <c:v>9.2560000000000002</c:v>
                </c:pt>
                <c:pt idx="11156">
                  <c:v>9.2569999999999997</c:v>
                </c:pt>
                <c:pt idx="11157">
                  <c:v>9.2579999999999991</c:v>
                </c:pt>
                <c:pt idx="11158">
                  <c:v>9.2579999999999991</c:v>
                </c:pt>
                <c:pt idx="11159">
                  <c:v>9.2590000000000003</c:v>
                </c:pt>
                <c:pt idx="11160">
                  <c:v>9.26</c:v>
                </c:pt>
                <c:pt idx="11161">
                  <c:v>9.2609999999999992</c:v>
                </c:pt>
                <c:pt idx="11162">
                  <c:v>9.2620000000000005</c:v>
                </c:pt>
                <c:pt idx="11163">
                  <c:v>9.2620000000000005</c:v>
                </c:pt>
                <c:pt idx="11164">
                  <c:v>9.2629999999999999</c:v>
                </c:pt>
                <c:pt idx="11165">
                  <c:v>9.2639999999999993</c:v>
                </c:pt>
                <c:pt idx="11166">
                  <c:v>9.2650000000000006</c:v>
                </c:pt>
                <c:pt idx="11167">
                  <c:v>9.266</c:v>
                </c:pt>
                <c:pt idx="11168">
                  <c:v>9.2669999999999995</c:v>
                </c:pt>
                <c:pt idx="11169">
                  <c:v>9.2669999999999995</c:v>
                </c:pt>
                <c:pt idx="11170">
                  <c:v>9.2680000000000007</c:v>
                </c:pt>
                <c:pt idx="11171">
                  <c:v>9.2690000000000001</c:v>
                </c:pt>
                <c:pt idx="11172">
                  <c:v>9.27</c:v>
                </c:pt>
                <c:pt idx="11173">
                  <c:v>9.2710000000000008</c:v>
                </c:pt>
                <c:pt idx="11174">
                  <c:v>9.2720000000000002</c:v>
                </c:pt>
                <c:pt idx="11175">
                  <c:v>9.2720000000000002</c:v>
                </c:pt>
                <c:pt idx="11176">
                  <c:v>9.2729999999999997</c:v>
                </c:pt>
                <c:pt idx="11177">
                  <c:v>9.2739999999999991</c:v>
                </c:pt>
                <c:pt idx="11178">
                  <c:v>9.2750000000000004</c:v>
                </c:pt>
                <c:pt idx="11179">
                  <c:v>9.2759999999999998</c:v>
                </c:pt>
                <c:pt idx="11180">
                  <c:v>9.2769999999999992</c:v>
                </c:pt>
                <c:pt idx="11181">
                  <c:v>9.2769999999999992</c:v>
                </c:pt>
                <c:pt idx="11182">
                  <c:v>9.2780000000000005</c:v>
                </c:pt>
                <c:pt idx="11183">
                  <c:v>9.2789999999999999</c:v>
                </c:pt>
                <c:pt idx="11184">
                  <c:v>9.2799999999999994</c:v>
                </c:pt>
                <c:pt idx="11185">
                  <c:v>9.2810000000000006</c:v>
                </c:pt>
                <c:pt idx="11186">
                  <c:v>9.282</c:v>
                </c:pt>
                <c:pt idx="11187">
                  <c:v>9.282</c:v>
                </c:pt>
                <c:pt idx="11188">
                  <c:v>9.2829999999999995</c:v>
                </c:pt>
                <c:pt idx="11189">
                  <c:v>9.2840000000000007</c:v>
                </c:pt>
                <c:pt idx="11190">
                  <c:v>9.2850000000000001</c:v>
                </c:pt>
                <c:pt idx="11191">
                  <c:v>9.2859999999999996</c:v>
                </c:pt>
                <c:pt idx="11192">
                  <c:v>9.2870000000000008</c:v>
                </c:pt>
                <c:pt idx="11193">
                  <c:v>9.2870000000000008</c:v>
                </c:pt>
                <c:pt idx="11194">
                  <c:v>9.2880000000000003</c:v>
                </c:pt>
                <c:pt idx="11195">
                  <c:v>9.2889999999999997</c:v>
                </c:pt>
                <c:pt idx="11196">
                  <c:v>9.2899999999999991</c:v>
                </c:pt>
                <c:pt idx="11197">
                  <c:v>9.2910000000000004</c:v>
                </c:pt>
                <c:pt idx="11198">
                  <c:v>9.2919999999999998</c:v>
                </c:pt>
                <c:pt idx="11199">
                  <c:v>9.2919999999999998</c:v>
                </c:pt>
                <c:pt idx="11200">
                  <c:v>9.2929999999999993</c:v>
                </c:pt>
                <c:pt idx="11201">
                  <c:v>9.2940000000000005</c:v>
                </c:pt>
                <c:pt idx="11202">
                  <c:v>9.2949999999999999</c:v>
                </c:pt>
                <c:pt idx="11203">
                  <c:v>9.2959999999999994</c:v>
                </c:pt>
                <c:pt idx="11204">
                  <c:v>9.2959999999999994</c:v>
                </c:pt>
                <c:pt idx="11205">
                  <c:v>9.2970000000000006</c:v>
                </c:pt>
                <c:pt idx="11206">
                  <c:v>9.298</c:v>
                </c:pt>
                <c:pt idx="11207">
                  <c:v>9.2989999999999995</c:v>
                </c:pt>
                <c:pt idx="11208">
                  <c:v>9.3000000000000007</c:v>
                </c:pt>
                <c:pt idx="11209">
                  <c:v>9.3010000000000002</c:v>
                </c:pt>
                <c:pt idx="11210">
                  <c:v>9.3010000000000002</c:v>
                </c:pt>
                <c:pt idx="11211">
                  <c:v>9.3019999999999996</c:v>
                </c:pt>
                <c:pt idx="11212">
                  <c:v>9.3030000000000008</c:v>
                </c:pt>
                <c:pt idx="11213">
                  <c:v>9.3040000000000003</c:v>
                </c:pt>
                <c:pt idx="11214">
                  <c:v>9.3049999999999997</c:v>
                </c:pt>
                <c:pt idx="11215">
                  <c:v>9.3059999999999992</c:v>
                </c:pt>
                <c:pt idx="11216">
                  <c:v>9.3059999999999992</c:v>
                </c:pt>
                <c:pt idx="11217">
                  <c:v>9.3070000000000004</c:v>
                </c:pt>
                <c:pt idx="11218">
                  <c:v>9.3079999999999998</c:v>
                </c:pt>
                <c:pt idx="11219">
                  <c:v>9.3089999999999993</c:v>
                </c:pt>
                <c:pt idx="11220">
                  <c:v>9.31</c:v>
                </c:pt>
                <c:pt idx="11221">
                  <c:v>9.3109999999999999</c:v>
                </c:pt>
                <c:pt idx="11222">
                  <c:v>9.3109999999999999</c:v>
                </c:pt>
                <c:pt idx="11223">
                  <c:v>9.3119999999999994</c:v>
                </c:pt>
                <c:pt idx="11224">
                  <c:v>9.3130000000000006</c:v>
                </c:pt>
                <c:pt idx="11225">
                  <c:v>9.3140000000000001</c:v>
                </c:pt>
                <c:pt idx="11226">
                  <c:v>9.3149999999999995</c:v>
                </c:pt>
                <c:pt idx="11227">
                  <c:v>9.3160000000000007</c:v>
                </c:pt>
                <c:pt idx="11228">
                  <c:v>9.3160000000000007</c:v>
                </c:pt>
                <c:pt idx="11229">
                  <c:v>9.3170000000000002</c:v>
                </c:pt>
                <c:pt idx="11230">
                  <c:v>9.3179999999999996</c:v>
                </c:pt>
                <c:pt idx="11231">
                  <c:v>9.3190000000000008</c:v>
                </c:pt>
                <c:pt idx="11232">
                  <c:v>9.32</c:v>
                </c:pt>
                <c:pt idx="11233">
                  <c:v>9.3209999999999997</c:v>
                </c:pt>
                <c:pt idx="11234">
                  <c:v>9.3209999999999997</c:v>
                </c:pt>
                <c:pt idx="11235">
                  <c:v>9.3219999999999992</c:v>
                </c:pt>
                <c:pt idx="11236">
                  <c:v>9.3230000000000004</c:v>
                </c:pt>
                <c:pt idx="11237">
                  <c:v>9.3239999999999998</c:v>
                </c:pt>
                <c:pt idx="11238">
                  <c:v>9.3249999999999993</c:v>
                </c:pt>
                <c:pt idx="11239">
                  <c:v>9.3260000000000005</c:v>
                </c:pt>
                <c:pt idx="11240">
                  <c:v>9.3260000000000005</c:v>
                </c:pt>
                <c:pt idx="11241">
                  <c:v>9.327</c:v>
                </c:pt>
                <c:pt idx="11242">
                  <c:v>9.3279999999999994</c:v>
                </c:pt>
                <c:pt idx="11243">
                  <c:v>9.3290000000000006</c:v>
                </c:pt>
                <c:pt idx="11244">
                  <c:v>9.33</c:v>
                </c:pt>
                <c:pt idx="11245">
                  <c:v>9.3309999999999995</c:v>
                </c:pt>
                <c:pt idx="11246">
                  <c:v>9.3309999999999995</c:v>
                </c:pt>
                <c:pt idx="11247">
                  <c:v>9.3320000000000007</c:v>
                </c:pt>
                <c:pt idx="11248">
                  <c:v>9.3330000000000002</c:v>
                </c:pt>
                <c:pt idx="11249">
                  <c:v>9.3339999999999996</c:v>
                </c:pt>
                <c:pt idx="11250">
                  <c:v>9.3350000000000009</c:v>
                </c:pt>
                <c:pt idx="11251">
                  <c:v>9.3350000000000009</c:v>
                </c:pt>
                <c:pt idx="11252">
                  <c:v>9.3360000000000003</c:v>
                </c:pt>
                <c:pt idx="11253">
                  <c:v>9.3369999999999997</c:v>
                </c:pt>
                <c:pt idx="11254">
                  <c:v>9.3379999999999992</c:v>
                </c:pt>
                <c:pt idx="11255">
                  <c:v>9.3390000000000004</c:v>
                </c:pt>
                <c:pt idx="11256">
                  <c:v>9.34</c:v>
                </c:pt>
                <c:pt idx="11257">
                  <c:v>9.34</c:v>
                </c:pt>
                <c:pt idx="11258">
                  <c:v>9.3409999999999993</c:v>
                </c:pt>
                <c:pt idx="11259">
                  <c:v>9.3420000000000005</c:v>
                </c:pt>
                <c:pt idx="11260">
                  <c:v>9.343</c:v>
                </c:pt>
                <c:pt idx="11261">
                  <c:v>9.3439999999999994</c:v>
                </c:pt>
                <c:pt idx="11262">
                  <c:v>9.3450000000000006</c:v>
                </c:pt>
                <c:pt idx="11263">
                  <c:v>9.3450000000000006</c:v>
                </c:pt>
                <c:pt idx="11264">
                  <c:v>9.3460000000000001</c:v>
                </c:pt>
                <c:pt idx="11265">
                  <c:v>9.3469999999999995</c:v>
                </c:pt>
                <c:pt idx="11266">
                  <c:v>9.3480000000000008</c:v>
                </c:pt>
                <c:pt idx="11267">
                  <c:v>9.3490000000000002</c:v>
                </c:pt>
                <c:pt idx="11268">
                  <c:v>9.35</c:v>
                </c:pt>
                <c:pt idx="11269">
                  <c:v>9.35</c:v>
                </c:pt>
                <c:pt idx="11270">
                  <c:v>9.3510000000000009</c:v>
                </c:pt>
                <c:pt idx="11271">
                  <c:v>9.3520000000000003</c:v>
                </c:pt>
                <c:pt idx="11272">
                  <c:v>9.3529999999999998</c:v>
                </c:pt>
                <c:pt idx="11273">
                  <c:v>9.3539999999999992</c:v>
                </c:pt>
                <c:pt idx="11274">
                  <c:v>9.3550000000000004</c:v>
                </c:pt>
                <c:pt idx="11275">
                  <c:v>9.3550000000000004</c:v>
                </c:pt>
                <c:pt idx="11276">
                  <c:v>9.3559999999999999</c:v>
                </c:pt>
                <c:pt idx="11277">
                  <c:v>9.3569999999999993</c:v>
                </c:pt>
                <c:pt idx="11278">
                  <c:v>9.3580000000000005</c:v>
                </c:pt>
                <c:pt idx="11279">
                  <c:v>9.359</c:v>
                </c:pt>
                <c:pt idx="11280">
                  <c:v>9.36</c:v>
                </c:pt>
                <c:pt idx="11281">
                  <c:v>9.36</c:v>
                </c:pt>
                <c:pt idx="11282">
                  <c:v>9.3610000000000007</c:v>
                </c:pt>
                <c:pt idx="11283">
                  <c:v>9.3620000000000001</c:v>
                </c:pt>
                <c:pt idx="11284">
                  <c:v>9.3629999999999995</c:v>
                </c:pt>
                <c:pt idx="11285">
                  <c:v>9.3640000000000008</c:v>
                </c:pt>
                <c:pt idx="11286">
                  <c:v>9.3650000000000002</c:v>
                </c:pt>
                <c:pt idx="11287">
                  <c:v>9.3650000000000002</c:v>
                </c:pt>
                <c:pt idx="11288">
                  <c:v>9.3659999999999997</c:v>
                </c:pt>
                <c:pt idx="11289">
                  <c:v>9.3670000000000009</c:v>
                </c:pt>
                <c:pt idx="11290">
                  <c:v>9.3680000000000003</c:v>
                </c:pt>
                <c:pt idx="11291">
                  <c:v>9.3689999999999998</c:v>
                </c:pt>
                <c:pt idx="11292">
                  <c:v>9.3699999999999992</c:v>
                </c:pt>
                <c:pt idx="11293">
                  <c:v>9.3699999999999992</c:v>
                </c:pt>
                <c:pt idx="11294">
                  <c:v>9.3710000000000004</c:v>
                </c:pt>
                <c:pt idx="11295">
                  <c:v>9.3719999999999999</c:v>
                </c:pt>
                <c:pt idx="11296">
                  <c:v>9.3729999999999993</c:v>
                </c:pt>
                <c:pt idx="11297">
                  <c:v>9.3740000000000006</c:v>
                </c:pt>
                <c:pt idx="11298">
                  <c:v>9.3740000000000006</c:v>
                </c:pt>
                <c:pt idx="11299">
                  <c:v>9.375</c:v>
                </c:pt>
                <c:pt idx="11300">
                  <c:v>9.3759999999999994</c:v>
                </c:pt>
                <c:pt idx="11301">
                  <c:v>9.3770000000000007</c:v>
                </c:pt>
                <c:pt idx="11302">
                  <c:v>9.3780000000000001</c:v>
                </c:pt>
                <c:pt idx="11303">
                  <c:v>9.3789999999999996</c:v>
                </c:pt>
                <c:pt idx="11304">
                  <c:v>9.3789999999999996</c:v>
                </c:pt>
                <c:pt idx="11305">
                  <c:v>9.3800000000000008</c:v>
                </c:pt>
                <c:pt idx="11306">
                  <c:v>9.3810000000000002</c:v>
                </c:pt>
                <c:pt idx="11307">
                  <c:v>9.3819999999999997</c:v>
                </c:pt>
                <c:pt idx="11308">
                  <c:v>9.3829999999999991</c:v>
                </c:pt>
                <c:pt idx="11309">
                  <c:v>9.3840000000000003</c:v>
                </c:pt>
                <c:pt idx="11310">
                  <c:v>9.3840000000000003</c:v>
                </c:pt>
                <c:pt idx="11311">
                  <c:v>9.3849999999999998</c:v>
                </c:pt>
                <c:pt idx="11312">
                  <c:v>9.3859999999999992</c:v>
                </c:pt>
                <c:pt idx="11313">
                  <c:v>9.3870000000000005</c:v>
                </c:pt>
                <c:pt idx="11314">
                  <c:v>9.3879999999999999</c:v>
                </c:pt>
                <c:pt idx="11315">
                  <c:v>9.3889999999999993</c:v>
                </c:pt>
                <c:pt idx="11316">
                  <c:v>9.3889999999999993</c:v>
                </c:pt>
                <c:pt idx="11317">
                  <c:v>9.39</c:v>
                </c:pt>
                <c:pt idx="11318">
                  <c:v>9.391</c:v>
                </c:pt>
                <c:pt idx="11319">
                  <c:v>9.3919999999999995</c:v>
                </c:pt>
                <c:pt idx="11320">
                  <c:v>9.3930000000000007</c:v>
                </c:pt>
                <c:pt idx="11321">
                  <c:v>9.3940000000000001</c:v>
                </c:pt>
                <c:pt idx="11322">
                  <c:v>9.3940000000000001</c:v>
                </c:pt>
                <c:pt idx="11323">
                  <c:v>9.3949999999999996</c:v>
                </c:pt>
                <c:pt idx="11324">
                  <c:v>9.3960000000000008</c:v>
                </c:pt>
                <c:pt idx="11325">
                  <c:v>9.3970000000000002</c:v>
                </c:pt>
                <c:pt idx="11326">
                  <c:v>9.3979999999999997</c:v>
                </c:pt>
                <c:pt idx="11327">
                  <c:v>9.3989999999999991</c:v>
                </c:pt>
                <c:pt idx="11328">
                  <c:v>9.3989999999999991</c:v>
                </c:pt>
                <c:pt idx="11329">
                  <c:v>9.4</c:v>
                </c:pt>
                <c:pt idx="11330">
                  <c:v>9.4009999999999998</c:v>
                </c:pt>
                <c:pt idx="11331">
                  <c:v>9.4019999999999992</c:v>
                </c:pt>
                <c:pt idx="11332">
                  <c:v>9.4030000000000005</c:v>
                </c:pt>
                <c:pt idx="11333">
                  <c:v>9.4039999999999999</c:v>
                </c:pt>
                <c:pt idx="11334">
                  <c:v>9.4039999999999999</c:v>
                </c:pt>
                <c:pt idx="11335">
                  <c:v>9.4049999999999994</c:v>
                </c:pt>
                <c:pt idx="11336">
                  <c:v>9.4060000000000006</c:v>
                </c:pt>
                <c:pt idx="11337">
                  <c:v>9.407</c:v>
                </c:pt>
                <c:pt idx="11338">
                  <c:v>9.4079999999999995</c:v>
                </c:pt>
                <c:pt idx="11339">
                  <c:v>9.4090000000000007</c:v>
                </c:pt>
                <c:pt idx="11340">
                  <c:v>9.4090000000000007</c:v>
                </c:pt>
                <c:pt idx="11341">
                  <c:v>9.41</c:v>
                </c:pt>
                <c:pt idx="11342">
                  <c:v>9.4109999999999996</c:v>
                </c:pt>
                <c:pt idx="11343">
                  <c:v>9.4120000000000008</c:v>
                </c:pt>
                <c:pt idx="11344">
                  <c:v>9.4130000000000003</c:v>
                </c:pt>
                <c:pt idx="11345">
                  <c:v>9.4130000000000003</c:v>
                </c:pt>
                <c:pt idx="11346">
                  <c:v>9.4139999999999997</c:v>
                </c:pt>
                <c:pt idx="11347">
                  <c:v>9.4149999999999991</c:v>
                </c:pt>
                <c:pt idx="11348">
                  <c:v>9.4160000000000004</c:v>
                </c:pt>
                <c:pt idx="11349">
                  <c:v>9.4169999999999998</c:v>
                </c:pt>
                <c:pt idx="11350">
                  <c:v>9.4179999999999993</c:v>
                </c:pt>
                <c:pt idx="11351">
                  <c:v>9.4179999999999993</c:v>
                </c:pt>
                <c:pt idx="11352">
                  <c:v>9.4190000000000005</c:v>
                </c:pt>
                <c:pt idx="11353">
                  <c:v>9.42</c:v>
                </c:pt>
                <c:pt idx="11354">
                  <c:v>9.4209999999999994</c:v>
                </c:pt>
                <c:pt idx="11355">
                  <c:v>9.4220000000000006</c:v>
                </c:pt>
                <c:pt idx="11356">
                  <c:v>9.423</c:v>
                </c:pt>
                <c:pt idx="11357">
                  <c:v>9.423</c:v>
                </c:pt>
                <c:pt idx="11358">
                  <c:v>9.4239999999999995</c:v>
                </c:pt>
                <c:pt idx="11359">
                  <c:v>9.4250000000000007</c:v>
                </c:pt>
                <c:pt idx="11360">
                  <c:v>9.4260000000000002</c:v>
                </c:pt>
                <c:pt idx="11361">
                  <c:v>9.4269999999999996</c:v>
                </c:pt>
                <c:pt idx="11362">
                  <c:v>9.4280000000000008</c:v>
                </c:pt>
                <c:pt idx="11363">
                  <c:v>9.4280000000000008</c:v>
                </c:pt>
                <c:pt idx="11364">
                  <c:v>9.4290000000000003</c:v>
                </c:pt>
                <c:pt idx="11365">
                  <c:v>9.43</c:v>
                </c:pt>
                <c:pt idx="11366">
                  <c:v>9.4309999999999992</c:v>
                </c:pt>
                <c:pt idx="11367">
                  <c:v>9.4320000000000004</c:v>
                </c:pt>
                <c:pt idx="11368">
                  <c:v>9.4329999999999998</c:v>
                </c:pt>
                <c:pt idx="11369">
                  <c:v>9.4329999999999998</c:v>
                </c:pt>
                <c:pt idx="11370">
                  <c:v>9.4339999999999993</c:v>
                </c:pt>
                <c:pt idx="11371">
                  <c:v>9.4350000000000005</c:v>
                </c:pt>
                <c:pt idx="11372">
                  <c:v>9.4359999999999999</c:v>
                </c:pt>
                <c:pt idx="11373">
                  <c:v>9.4369999999999994</c:v>
                </c:pt>
                <c:pt idx="11374">
                  <c:v>9.4380000000000006</c:v>
                </c:pt>
                <c:pt idx="11375">
                  <c:v>9.4380000000000006</c:v>
                </c:pt>
                <c:pt idx="11376">
                  <c:v>9.4390000000000001</c:v>
                </c:pt>
                <c:pt idx="11377">
                  <c:v>9.44</c:v>
                </c:pt>
                <c:pt idx="11378">
                  <c:v>9.4410000000000007</c:v>
                </c:pt>
                <c:pt idx="11379">
                  <c:v>9.4420000000000002</c:v>
                </c:pt>
                <c:pt idx="11380">
                  <c:v>9.4429999999999996</c:v>
                </c:pt>
                <c:pt idx="11381">
                  <c:v>9.4429999999999996</c:v>
                </c:pt>
                <c:pt idx="11382">
                  <c:v>9.4440000000000008</c:v>
                </c:pt>
                <c:pt idx="11383">
                  <c:v>9.4450000000000003</c:v>
                </c:pt>
                <c:pt idx="11384">
                  <c:v>9.4459999999999997</c:v>
                </c:pt>
                <c:pt idx="11385">
                  <c:v>9.4469999999999992</c:v>
                </c:pt>
                <c:pt idx="11386">
                  <c:v>9.4480000000000004</c:v>
                </c:pt>
                <c:pt idx="11387">
                  <c:v>9.4480000000000004</c:v>
                </c:pt>
                <c:pt idx="11388">
                  <c:v>9.4489999999999998</c:v>
                </c:pt>
                <c:pt idx="11389">
                  <c:v>9.4499999999999993</c:v>
                </c:pt>
                <c:pt idx="11390">
                  <c:v>9.4510000000000005</c:v>
                </c:pt>
                <c:pt idx="11391">
                  <c:v>9.452</c:v>
                </c:pt>
                <c:pt idx="11392">
                  <c:v>9.452</c:v>
                </c:pt>
                <c:pt idx="11393">
                  <c:v>9.4529999999999994</c:v>
                </c:pt>
                <c:pt idx="11394">
                  <c:v>9.4540000000000006</c:v>
                </c:pt>
                <c:pt idx="11395">
                  <c:v>9.4550000000000001</c:v>
                </c:pt>
                <c:pt idx="11396">
                  <c:v>9.4559999999999995</c:v>
                </c:pt>
                <c:pt idx="11397">
                  <c:v>9.4570000000000007</c:v>
                </c:pt>
                <c:pt idx="11398">
                  <c:v>9.4570000000000007</c:v>
                </c:pt>
                <c:pt idx="11399">
                  <c:v>9.4580000000000002</c:v>
                </c:pt>
                <c:pt idx="11400">
                  <c:v>9.4589999999999996</c:v>
                </c:pt>
                <c:pt idx="11401">
                  <c:v>9.4600000000000009</c:v>
                </c:pt>
                <c:pt idx="11402">
                  <c:v>9.4610000000000003</c:v>
                </c:pt>
                <c:pt idx="11403">
                  <c:v>9.4619999999999997</c:v>
                </c:pt>
                <c:pt idx="11404">
                  <c:v>9.4619999999999997</c:v>
                </c:pt>
                <c:pt idx="11405">
                  <c:v>9.4629999999999992</c:v>
                </c:pt>
                <c:pt idx="11406">
                  <c:v>9.4640000000000004</c:v>
                </c:pt>
                <c:pt idx="11407">
                  <c:v>9.4649999999999999</c:v>
                </c:pt>
                <c:pt idx="11408">
                  <c:v>9.4659999999999993</c:v>
                </c:pt>
                <c:pt idx="11409">
                  <c:v>9.4670000000000005</c:v>
                </c:pt>
                <c:pt idx="11410">
                  <c:v>9.4670000000000005</c:v>
                </c:pt>
                <c:pt idx="11411">
                  <c:v>9.468</c:v>
                </c:pt>
                <c:pt idx="11412">
                  <c:v>9.4689999999999994</c:v>
                </c:pt>
                <c:pt idx="11413">
                  <c:v>9.4700000000000006</c:v>
                </c:pt>
                <c:pt idx="11414">
                  <c:v>9.4710000000000001</c:v>
                </c:pt>
                <c:pt idx="11415">
                  <c:v>9.4719999999999995</c:v>
                </c:pt>
                <c:pt idx="11416">
                  <c:v>9.4719999999999995</c:v>
                </c:pt>
                <c:pt idx="11417">
                  <c:v>9.4730000000000008</c:v>
                </c:pt>
                <c:pt idx="11418">
                  <c:v>9.4740000000000002</c:v>
                </c:pt>
                <c:pt idx="11419">
                  <c:v>9.4749999999999996</c:v>
                </c:pt>
                <c:pt idx="11420">
                  <c:v>9.4760000000000009</c:v>
                </c:pt>
                <c:pt idx="11421">
                  <c:v>9.4770000000000003</c:v>
                </c:pt>
                <c:pt idx="11422">
                  <c:v>9.4770000000000003</c:v>
                </c:pt>
                <c:pt idx="11423">
                  <c:v>9.4779999999999998</c:v>
                </c:pt>
                <c:pt idx="11424">
                  <c:v>9.4789999999999992</c:v>
                </c:pt>
                <c:pt idx="11425">
                  <c:v>9.48</c:v>
                </c:pt>
                <c:pt idx="11426">
                  <c:v>9.4809999999999999</c:v>
                </c:pt>
                <c:pt idx="11427">
                  <c:v>9.4819999999999993</c:v>
                </c:pt>
                <c:pt idx="11428">
                  <c:v>9.4819999999999993</c:v>
                </c:pt>
                <c:pt idx="11429">
                  <c:v>9.4830000000000005</c:v>
                </c:pt>
                <c:pt idx="11430">
                  <c:v>9.484</c:v>
                </c:pt>
                <c:pt idx="11431">
                  <c:v>9.4849999999999994</c:v>
                </c:pt>
                <c:pt idx="11432">
                  <c:v>9.4860000000000007</c:v>
                </c:pt>
                <c:pt idx="11433">
                  <c:v>9.4860000000000007</c:v>
                </c:pt>
                <c:pt idx="11434">
                  <c:v>9.4870000000000001</c:v>
                </c:pt>
                <c:pt idx="11435">
                  <c:v>9.4879999999999995</c:v>
                </c:pt>
                <c:pt idx="11436">
                  <c:v>9.4890000000000008</c:v>
                </c:pt>
                <c:pt idx="11437">
                  <c:v>9.49</c:v>
                </c:pt>
                <c:pt idx="11438">
                  <c:v>9.4909999999999997</c:v>
                </c:pt>
                <c:pt idx="11439">
                  <c:v>9.4909999999999997</c:v>
                </c:pt>
                <c:pt idx="11440">
                  <c:v>9.4920000000000009</c:v>
                </c:pt>
                <c:pt idx="11441">
                  <c:v>9.4930000000000003</c:v>
                </c:pt>
                <c:pt idx="11442">
                  <c:v>9.4939999999999998</c:v>
                </c:pt>
                <c:pt idx="11443">
                  <c:v>9.4949999999999992</c:v>
                </c:pt>
                <c:pt idx="11444">
                  <c:v>9.4960000000000004</c:v>
                </c:pt>
                <c:pt idx="11445">
                  <c:v>9.4960000000000004</c:v>
                </c:pt>
                <c:pt idx="11446">
                  <c:v>9.4969999999999999</c:v>
                </c:pt>
                <c:pt idx="11447">
                  <c:v>9.4979999999999993</c:v>
                </c:pt>
                <c:pt idx="11448">
                  <c:v>9.4990000000000006</c:v>
                </c:pt>
                <c:pt idx="11449">
                  <c:v>9.5</c:v>
                </c:pt>
                <c:pt idx="11450">
                  <c:v>9.5009999999999994</c:v>
                </c:pt>
                <c:pt idx="11451">
                  <c:v>9.5009999999999994</c:v>
                </c:pt>
                <c:pt idx="11452">
                  <c:v>9.5020000000000007</c:v>
                </c:pt>
                <c:pt idx="11453">
                  <c:v>9.5030000000000001</c:v>
                </c:pt>
                <c:pt idx="11454">
                  <c:v>9.5039999999999996</c:v>
                </c:pt>
                <c:pt idx="11455">
                  <c:v>9.5050000000000008</c:v>
                </c:pt>
                <c:pt idx="11456">
                  <c:v>9.5060000000000002</c:v>
                </c:pt>
                <c:pt idx="11457">
                  <c:v>9.5060000000000002</c:v>
                </c:pt>
                <c:pt idx="11458">
                  <c:v>9.5069999999999997</c:v>
                </c:pt>
                <c:pt idx="11459">
                  <c:v>9.5079999999999991</c:v>
                </c:pt>
                <c:pt idx="11460">
                  <c:v>9.5090000000000003</c:v>
                </c:pt>
                <c:pt idx="11461">
                  <c:v>9.51</c:v>
                </c:pt>
                <c:pt idx="11462">
                  <c:v>9.5109999999999992</c:v>
                </c:pt>
                <c:pt idx="11463">
                  <c:v>9.5109999999999992</c:v>
                </c:pt>
                <c:pt idx="11464">
                  <c:v>9.5120000000000005</c:v>
                </c:pt>
                <c:pt idx="11465">
                  <c:v>9.5129999999999999</c:v>
                </c:pt>
                <c:pt idx="11466">
                  <c:v>9.5139999999999993</c:v>
                </c:pt>
                <c:pt idx="11467">
                  <c:v>9.5150000000000006</c:v>
                </c:pt>
                <c:pt idx="11468">
                  <c:v>9.516</c:v>
                </c:pt>
                <c:pt idx="11469">
                  <c:v>9.516</c:v>
                </c:pt>
                <c:pt idx="11470">
                  <c:v>9.5169999999999995</c:v>
                </c:pt>
                <c:pt idx="11471">
                  <c:v>9.5180000000000007</c:v>
                </c:pt>
                <c:pt idx="11472">
                  <c:v>9.5190000000000001</c:v>
                </c:pt>
                <c:pt idx="11473">
                  <c:v>9.52</c:v>
                </c:pt>
                <c:pt idx="11474">
                  <c:v>9.5210000000000008</c:v>
                </c:pt>
                <c:pt idx="11475">
                  <c:v>9.5210000000000008</c:v>
                </c:pt>
                <c:pt idx="11476">
                  <c:v>9.5220000000000002</c:v>
                </c:pt>
                <c:pt idx="11477">
                  <c:v>9.5229999999999997</c:v>
                </c:pt>
                <c:pt idx="11478">
                  <c:v>9.5239999999999991</c:v>
                </c:pt>
                <c:pt idx="11479">
                  <c:v>9.5250000000000004</c:v>
                </c:pt>
                <c:pt idx="11480">
                  <c:v>9.5250000000000004</c:v>
                </c:pt>
                <c:pt idx="11481">
                  <c:v>9.5259999999999998</c:v>
                </c:pt>
                <c:pt idx="11482">
                  <c:v>9.5269999999999992</c:v>
                </c:pt>
                <c:pt idx="11483">
                  <c:v>9.5280000000000005</c:v>
                </c:pt>
                <c:pt idx="11484">
                  <c:v>9.5289999999999999</c:v>
                </c:pt>
                <c:pt idx="11485">
                  <c:v>9.5299999999999994</c:v>
                </c:pt>
                <c:pt idx="11486">
                  <c:v>9.5299999999999994</c:v>
                </c:pt>
                <c:pt idx="11487">
                  <c:v>9.5310000000000006</c:v>
                </c:pt>
                <c:pt idx="11488">
                  <c:v>9.532</c:v>
                </c:pt>
                <c:pt idx="11489">
                  <c:v>9.5329999999999995</c:v>
                </c:pt>
                <c:pt idx="11490">
                  <c:v>9.5340000000000007</c:v>
                </c:pt>
                <c:pt idx="11491">
                  <c:v>9.5350000000000001</c:v>
                </c:pt>
                <c:pt idx="11492">
                  <c:v>9.5350000000000001</c:v>
                </c:pt>
                <c:pt idx="11493">
                  <c:v>9.5359999999999996</c:v>
                </c:pt>
                <c:pt idx="11494">
                  <c:v>9.5370000000000008</c:v>
                </c:pt>
                <c:pt idx="11495">
                  <c:v>9.5380000000000003</c:v>
                </c:pt>
                <c:pt idx="11496">
                  <c:v>9.5389999999999997</c:v>
                </c:pt>
                <c:pt idx="11497">
                  <c:v>9.5399999999999991</c:v>
                </c:pt>
                <c:pt idx="11498">
                  <c:v>9.5399999999999991</c:v>
                </c:pt>
                <c:pt idx="11499">
                  <c:v>9.5410000000000004</c:v>
                </c:pt>
                <c:pt idx="11500">
                  <c:v>9.5419999999999998</c:v>
                </c:pt>
                <c:pt idx="11501">
                  <c:v>9.5429999999999993</c:v>
                </c:pt>
                <c:pt idx="11502">
                  <c:v>9.5440000000000005</c:v>
                </c:pt>
                <c:pt idx="11503">
                  <c:v>9.5449999999999999</c:v>
                </c:pt>
                <c:pt idx="11504">
                  <c:v>9.5449999999999999</c:v>
                </c:pt>
                <c:pt idx="11505">
                  <c:v>9.5459999999999994</c:v>
                </c:pt>
                <c:pt idx="11506">
                  <c:v>9.5470000000000006</c:v>
                </c:pt>
                <c:pt idx="11507">
                  <c:v>9.548</c:v>
                </c:pt>
                <c:pt idx="11508">
                  <c:v>9.5489999999999995</c:v>
                </c:pt>
                <c:pt idx="11509">
                  <c:v>9.5500000000000007</c:v>
                </c:pt>
                <c:pt idx="11510">
                  <c:v>9.5500000000000007</c:v>
                </c:pt>
                <c:pt idx="11511">
                  <c:v>9.5510000000000002</c:v>
                </c:pt>
                <c:pt idx="11512">
                  <c:v>9.5519999999999996</c:v>
                </c:pt>
                <c:pt idx="11513">
                  <c:v>9.5530000000000008</c:v>
                </c:pt>
                <c:pt idx="11514">
                  <c:v>9.5540000000000003</c:v>
                </c:pt>
                <c:pt idx="11515">
                  <c:v>9.5549999999999997</c:v>
                </c:pt>
                <c:pt idx="11516">
                  <c:v>9.5549999999999997</c:v>
                </c:pt>
                <c:pt idx="11517">
                  <c:v>9.5559999999999992</c:v>
                </c:pt>
                <c:pt idx="11518">
                  <c:v>9.5570000000000004</c:v>
                </c:pt>
                <c:pt idx="11519">
                  <c:v>9.5579999999999998</c:v>
                </c:pt>
                <c:pt idx="11520">
                  <c:v>9.5589999999999993</c:v>
                </c:pt>
                <c:pt idx="11521">
                  <c:v>9.56</c:v>
                </c:pt>
                <c:pt idx="11522">
                  <c:v>9.56</c:v>
                </c:pt>
                <c:pt idx="11523">
                  <c:v>9.5609999999999999</c:v>
                </c:pt>
                <c:pt idx="11524">
                  <c:v>9.5619999999999994</c:v>
                </c:pt>
                <c:pt idx="11525">
                  <c:v>9.5630000000000006</c:v>
                </c:pt>
                <c:pt idx="11526">
                  <c:v>9.5640000000000001</c:v>
                </c:pt>
                <c:pt idx="11527">
                  <c:v>9.5640000000000001</c:v>
                </c:pt>
                <c:pt idx="11528">
                  <c:v>9.5649999999999995</c:v>
                </c:pt>
                <c:pt idx="11529">
                  <c:v>9.5660000000000007</c:v>
                </c:pt>
                <c:pt idx="11530">
                  <c:v>9.5670000000000002</c:v>
                </c:pt>
                <c:pt idx="11531">
                  <c:v>9.5679999999999996</c:v>
                </c:pt>
                <c:pt idx="11532">
                  <c:v>9.5690000000000008</c:v>
                </c:pt>
                <c:pt idx="11533">
                  <c:v>9.5690000000000008</c:v>
                </c:pt>
                <c:pt idx="11534">
                  <c:v>9.57</c:v>
                </c:pt>
                <c:pt idx="11535">
                  <c:v>9.5709999999999997</c:v>
                </c:pt>
                <c:pt idx="11536">
                  <c:v>9.5719999999999992</c:v>
                </c:pt>
                <c:pt idx="11537">
                  <c:v>9.5730000000000004</c:v>
                </c:pt>
                <c:pt idx="11538">
                  <c:v>9.5739999999999998</c:v>
                </c:pt>
                <c:pt idx="11539">
                  <c:v>9.5739999999999998</c:v>
                </c:pt>
                <c:pt idx="11540">
                  <c:v>9.5749999999999993</c:v>
                </c:pt>
                <c:pt idx="11541">
                  <c:v>9.5760000000000005</c:v>
                </c:pt>
                <c:pt idx="11542">
                  <c:v>9.577</c:v>
                </c:pt>
                <c:pt idx="11543">
                  <c:v>9.5779999999999994</c:v>
                </c:pt>
                <c:pt idx="11544">
                  <c:v>9.5790000000000006</c:v>
                </c:pt>
                <c:pt idx="11545">
                  <c:v>9.5790000000000006</c:v>
                </c:pt>
                <c:pt idx="11546">
                  <c:v>9.58</c:v>
                </c:pt>
                <c:pt idx="11547">
                  <c:v>9.5809999999999995</c:v>
                </c:pt>
                <c:pt idx="11548">
                  <c:v>9.5820000000000007</c:v>
                </c:pt>
                <c:pt idx="11549">
                  <c:v>9.5830000000000002</c:v>
                </c:pt>
                <c:pt idx="11550">
                  <c:v>9.5839999999999996</c:v>
                </c:pt>
                <c:pt idx="11551">
                  <c:v>9.5839999999999996</c:v>
                </c:pt>
                <c:pt idx="11552">
                  <c:v>9.5850000000000009</c:v>
                </c:pt>
                <c:pt idx="11553">
                  <c:v>9.5860000000000003</c:v>
                </c:pt>
                <c:pt idx="11554">
                  <c:v>9.5869999999999997</c:v>
                </c:pt>
                <c:pt idx="11555">
                  <c:v>9.5879999999999992</c:v>
                </c:pt>
                <c:pt idx="11556">
                  <c:v>9.5890000000000004</c:v>
                </c:pt>
                <c:pt idx="11557">
                  <c:v>9.5890000000000004</c:v>
                </c:pt>
                <c:pt idx="11558">
                  <c:v>9.59</c:v>
                </c:pt>
                <c:pt idx="11559">
                  <c:v>9.5909999999999993</c:v>
                </c:pt>
                <c:pt idx="11560">
                  <c:v>9.5920000000000005</c:v>
                </c:pt>
                <c:pt idx="11561">
                  <c:v>9.593</c:v>
                </c:pt>
                <c:pt idx="11562">
                  <c:v>9.5939999999999994</c:v>
                </c:pt>
                <c:pt idx="11563">
                  <c:v>9.5939999999999994</c:v>
                </c:pt>
                <c:pt idx="11564">
                  <c:v>9.5950000000000006</c:v>
                </c:pt>
                <c:pt idx="11565">
                  <c:v>9.5960000000000001</c:v>
                </c:pt>
                <c:pt idx="11566">
                  <c:v>9.5969999999999995</c:v>
                </c:pt>
                <c:pt idx="11567">
                  <c:v>9.5980000000000008</c:v>
                </c:pt>
                <c:pt idx="11568">
                  <c:v>9.5990000000000002</c:v>
                </c:pt>
                <c:pt idx="11569">
                  <c:v>9.5990000000000002</c:v>
                </c:pt>
                <c:pt idx="11570">
                  <c:v>9.6</c:v>
                </c:pt>
                <c:pt idx="11571">
                  <c:v>9.6010000000000009</c:v>
                </c:pt>
                <c:pt idx="11572">
                  <c:v>9.6020000000000003</c:v>
                </c:pt>
                <c:pt idx="11573">
                  <c:v>9.6029999999999998</c:v>
                </c:pt>
                <c:pt idx="11574">
                  <c:v>9.6029999999999998</c:v>
                </c:pt>
                <c:pt idx="11575">
                  <c:v>9.6039999999999992</c:v>
                </c:pt>
                <c:pt idx="11576">
                  <c:v>9.6050000000000004</c:v>
                </c:pt>
                <c:pt idx="11577">
                  <c:v>9.6059999999999999</c:v>
                </c:pt>
                <c:pt idx="11578">
                  <c:v>9.6069999999999993</c:v>
                </c:pt>
                <c:pt idx="11579">
                  <c:v>9.6080000000000005</c:v>
                </c:pt>
                <c:pt idx="11580">
                  <c:v>9.6080000000000005</c:v>
                </c:pt>
                <c:pt idx="11581">
                  <c:v>9.609</c:v>
                </c:pt>
                <c:pt idx="11582">
                  <c:v>9.61</c:v>
                </c:pt>
                <c:pt idx="11583">
                  <c:v>9.6110000000000007</c:v>
                </c:pt>
                <c:pt idx="11584">
                  <c:v>9.6120000000000001</c:v>
                </c:pt>
                <c:pt idx="11585">
                  <c:v>9.6129999999999995</c:v>
                </c:pt>
                <c:pt idx="11586">
                  <c:v>9.6129999999999995</c:v>
                </c:pt>
                <c:pt idx="11587">
                  <c:v>9.6140000000000008</c:v>
                </c:pt>
                <c:pt idx="11588">
                  <c:v>9.6150000000000002</c:v>
                </c:pt>
                <c:pt idx="11589">
                  <c:v>9.6159999999999997</c:v>
                </c:pt>
                <c:pt idx="11590">
                  <c:v>9.6170000000000009</c:v>
                </c:pt>
                <c:pt idx="11591">
                  <c:v>9.6180000000000003</c:v>
                </c:pt>
                <c:pt idx="11592">
                  <c:v>9.6180000000000003</c:v>
                </c:pt>
                <c:pt idx="11593">
                  <c:v>9.6189999999999998</c:v>
                </c:pt>
                <c:pt idx="11594">
                  <c:v>9.6199999999999992</c:v>
                </c:pt>
                <c:pt idx="11595">
                  <c:v>9.6210000000000004</c:v>
                </c:pt>
                <c:pt idx="11596">
                  <c:v>9.6219999999999999</c:v>
                </c:pt>
                <c:pt idx="11597">
                  <c:v>9.6229999999999993</c:v>
                </c:pt>
                <c:pt idx="11598">
                  <c:v>9.6229999999999993</c:v>
                </c:pt>
                <c:pt idx="11599">
                  <c:v>9.6240000000000006</c:v>
                </c:pt>
                <c:pt idx="11600">
                  <c:v>9.625</c:v>
                </c:pt>
                <c:pt idx="11601">
                  <c:v>9.6259999999999994</c:v>
                </c:pt>
                <c:pt idx="11602">
                  <c:v>9.6270000000000007</c:v>
                </c:pt>
                <c:pt idx="11603">
                  <c:v>9.6280000000000001</c:v>
                </c:pt>
                <c:pt idx="11604">
                  <c:v>9.6280000000000001</c:v>
                </c:pt>
                <c:pt idx="11605">
                  <c:v>9.6289999999999996</c:v>
                </c:pt>
                <c:pt idx="11606">
                  <c:v>9.6300000000000008</c:v>
                </c:pt>
                <c:pt idx="11607">
                  <c:v>9.6310000000000002</c:v>
                </c:pt>
                <c:pt idx="11608">
                  <c:v>9.6319999999999997</c:v>
                </c:pt>
                <c:pt idx="11609">
                  <c:v>9.6329999999999991</c:v>
                </c:pt>
                <c:pt idx="11610">
                  <c:v>9.6329999999999991</c:v>
                </c:pt>
                <c:pt idx="11611">
                  <c:v>9.6340000000000003</c:v>
                </c:pt>
                <c:pt idx="11612">
                  <c:v>9.6349999999999998</c:v>
                </c:pt>
                <c:pt idx="11613">
                  <c:v>9.6359999999999992</c:v>
                </c:pt>
                <c:pt idx="11614">
                  <c:v>9.6370000000000005</c:v>
                </c:pt>
                <c:pt idx="11615">
                  <c:v>9.6379999999999999</c:v>
                </c:pt>
                <c:pt idx="11616">
                  <c:v>9.6379999999999999</c:v>
                </c:pt>
                <c:pt idx="11617">
                  <c:v>9.6389999999999993</c:v>
                </c:pt>
                <c:pt idx="11618">
                  <c:v>9.64</c:v>
                </c:pt>
                <c:pt idx="11619">
                  <c:v>9.641</c:v>
                </c:pt>
                <c:pt idx="11620">
                  <c:v>9.6419999999999995</c:v>
                </c:pt>
                <c:pt idx="11621">
                  <c:v>9.6419999999999995</c:v>
                </c:pt>
                <c:pt idx="11622">
                  <c:v>9.6430000000000007</c:v>
                </c:pt>
                <c:pt idx="11623">
                  <c:v>9.6440000000000001</c:v>
                </c:pt>
                <c:pt idx="11624">
                  <c:v>9.6449999999999996</c:v>
                </c:pt>
                <c:pt idx="11625">
                  <c:v>9.6460000000000008</c:v>
                </c:pt>
                <c:pt idx="11626">
                  <c:v>9.6470000000000002</c:v>
                </c:pt>
                <c:pt idx="11627">
                  <c:v>9.6470000000000002</c:v>
                </c:pt>
                <c:pt idx="11628">
                  <c:v>9.6479999999999997</c:v>
                </c:pt>
                <c:pt idx="11629">
                  <c:v>9.6489999999999991</c:v>
                </c:pt>
                <c:pt idx="11630">
                  <c:v>9.65</c:v>
                </c:pt>
                <c:pt idx="11631">
                  <c:v>9.6509999999999998</c:v>
                </c:pt>
                <c:pt idx="11632">
                  <c:v>9.6519999999999992</c:v>
                </c:pt>
                <c:pt idx="11633">
                  <c:v>9.6519999999999992</c:v>
                </c:pt>
                <c:pt idx="11634">
                  <c:v>9.6530000000000005</c:v>
                </c:pt>
                <c:pt idx="11635">
                  <c:v>9.6539999999999999</c:v>
                </c:pt>
                <c:pt idx="11636">
                  <c:v>9.6549999999999994</c:v>
                </c:pt>
                <c:pt idx="11637">
                  <c:v>9.6560000000000006</c:v>
                </c:pt>
                <c:pt idx="11638">
                  <c:v>9.657</c:v>
                </c:pt>
                <c:pt idx="11639">
                  <c:v>9.657</c:v>
                </c:pt>
                <c:pt idx="11640">
                  <c:v>9.6579999999999995</c:v>
                </c:pt>
                <c:pt idx="11641">
                  <c:v>9.6590000000000007</c:v>
                </c:pt>
                <c:pt idx="11642">
                  <c:v>9.66</c:v>
                </c:pt>
                <c:pt idx="11643">
                  <c:v>9.6609999999999996</c:v>
                </c:pt>
                <c:pt idx="11644">
                  <c:v>9.6620000000000008</c:v>
                </c:pt>
                <c:pt idx="11645">
                  <c:v>9.6620000000000008</c:v>
                </c:pt>
                <c:pt idx="11646">
                  <c:v>9.6630000000000003</c:v>
                </c:pt>
                <c:pt idx="11647">
                  <c:v>9.6639999999999997</c:v>
                </c:pt>
                <c:pt idx="11648">
                  <c:v>9.6649999999999991</c:v>
                </c:pt>
                <c:pt idx="11649">
                  <c:v>9.6660000000000004</c:v>
                </c:pt>
                <c:pt idx="11650">
                  <c:v>9.6669999999999998</c:v>
                </c:pt>
                <c:pt idx="11651">
                  <c:v>9.6669999999999998</c:v>
                </c:pt>
                <c:pt idx="11652">
                  <c:v>9.6679999999999993</c:v>
                </c:pt>
                <c:pt idx="11653">
                  <c:v>9.6690000000000005</c:v>
                </c:pt>
                <c:pt idx="11654">
                  <c:v>9.67</c:v>
                </c:pt>
                <c:pt idx="11655">
                  <c:v>9.6709999999999994</c:v>
                </c:pt>
                <c:pt idx="11656">
                  <c:v>9.6720000000000006</c:v>
                </c:pt>
                <c:pt idx="11657">
                  <c:v>9.6720000000000006</c:v>
                </c:pt>
                <c:pt idx="11658">
                  <c:v>9.673</c:v>
                </c:pt>
                <c:pt idx="11659">
                  <c:v>9.6739999999999995</c:v>
                </c:pt>
                <c:pt idx="11660">
                  <c:v>9.6750000000000007</c:v>
                </c:pt>
                <c:pt idx="11661">
                  <c:v>9.6760000000000002</c:v>
                </c:pt>
                <c:pt idx="11662">
                  <c:v>9.6769999999999996</c:v>
                </c:pt>
                <c:pt idx="11663">
                  <c:v>9.6769999999999996</c:v>
                </c:pt>
                <c:pt idx="11664">
                  <c:v>9.6780000000000008</c:v>
                </c:pt>
                <c:pt idx="11665">
                  <c:v>9.6790000000000003</c:v>
                </c:pt>
                <c:pt idx="11666">
                  <c:v>9.68</c:v>
                </c:pt>
                <c:pt idx="11667">
                  <c:v>9.6809999999999992</c:v>
                </c:pt>
                <c:pt idx="11668">
                  <c:v>9.6809999999999992</c:v>
                </c:pt>
                <c:pt idx="11669">
                  <c:v>9.6820000000000004</c:v>
                </c:pt>
                <c:pt idx="11670">
                  <c:v>9.6829999999999998</c:v>
                </c:pt>
                <c:pt idx="11671">
                  <c:v>9.6839999999999993</c:v>
                </c:pt>
                <c:pt idx="11672">
                  <c:v>9.6850000000000005</c:v>
                </c:pt>
                <c:pt idx="11673">
                  <c:v>9.6859999999999999</c:v>
                </c:pt>
                <c:pt idx="11674">
                  <c:v>9.6859999999999999</c:v>
                </c:pt>
                <c:pt idx="11675">
                  <c:v>9.6869999999999994</c:v>
                </c:pt>
                <c:pt idx="11676">
                  <c:v>9.6880000000000006</c:v>
                </c:pt>
                <c:pt idx="11677">
                  <c:v>9.6890000000000001</c:v>
                </c:pt>
                <c:pt idx="11678">
                  <c:v>9.69</c:v>
                </c:pt>
                <c:pt idx="11679">
                  <c:v>9.6910000000000007</c:v>
                </c:pt>
                <c:pt idx="11680">
                  <c:v>9.6910000000000007</c:v>
                </c:pt>
                <c:pt idx="11681">
                  <c:v>9.6920000000000002</c:v>
                </c:pt>
                <c:pt idx="11682">
                  <c:v>9.6929999999999996</c:v>
                </c:pt>
                <c:pt idx="11683">
                  <c:v>9.6940000000000008</c:v>
                </c:pt>
                <c:pt idx="11684">
                  <c:v>9.6950000000000003</c:v>
                </c:pt>
                <c:pt idx="11685">
                  <c:v>9.6959999999999997</c:v>
                </c:pt>
                <c:pt idx="11686">
                  <c:v>9.6959999999999997</c:v>
                </c:pt>
                <c:pt idx="11687">
                  <c:v>9.6969999999999992</c:v>
                </c:pt>
                <c:pt idx="11688">
                  <c:v>9.6980000000000004</c:v>
                </c:pt>
                <c:pt idx="11689">
                  <c:v>9.6989999999999998</c:v>
                </c:pt>
                <c:pt idx="11690">
                  <c:v>9.6999999999999993</c:v>
                </c:pt>
                <c:pt idx="11691">
                  <c:v>9.7010000000000005</c:v>
                </c:pt>
                <c:pt idx="11692">
                  <c:v>9.7010000000000005</c:v>
                </c:pt>
                <c:pt idx="11693">
                  <c:v>9.702</c:v>
                </c:pt>
                <c:pt idx="11694">
                  <c:v>9.7029999999999994</c:v>
                </c:pt>
                <c:pt idx="11695">
                  <c:v>9.7040000000000006</c:v>
                </c:pt>
                <c:pt idx="11696">
                  <c:v>9.7050000000000001</c:v>
                </c:pt>
                <c:pt idx="11697">
                  <c:v>9.7059999999999995</c:v>
                </c:pt>
                <c:pt idx="11698">
                  <c:v>9.7059999999999995</c:v>
                </c:pt>
                <c:pt idx="11699">
                  <c:v>9.7070000000000007</c:v>
                </c:pt>
                <c:pt idx="11700">
                  <c:v>9.7080000000000002</c:v>
                </c:pt>
                <c:pt idx="11701">
                  <c:v>9.7089999999999996</c:v>
                </c:pt>
                <c:pt idx="11702">
                  <c:v>9.7100000000000009</c:v>
                </c:pt>
                <c:pt idx="11703">
                  <c:v>9.7110000000000003</c:v>
                </c:pt>
                <c:pt idx="11704">
                  <c:v>9.7110000000000003</c:v>
                </c:pt>
                <c:pt idx="11705">
                  <c:v>9.7119999999999997</c:v>
                </c:pt>
                <c:pt idx="11706">
                  <c:v>9.7129999999999992</c:v>
                </c:pt>
                <c:pt idx="11707">
                  <c:v>9.7140000000000004</c:v>
                </c:pt>
                <c:pt idx="11708">
                  <c:v>9.7149999999999999</c:v>
                </c:pt>
                <c:pt idx="11709">
                  <c:v>9.7149999999999999</c:v>
                </c:pt>
                <c:pt idx="11710">
                  <c:v>9.7159999999999993</c:v>
                </c:pt>
                <c:pt idx="11711">
                  <c:v>9.7170000000000005</c:v>
                </c:pt>
                <c:pt idx="11712">
                  <c:v>9.718</c:v>
                </c:pt>
                <c:pt idx="11713">
                  <c:v>9.7189999999999994</c:v>
                </c:pt>
                <c:pt idx="11714">
                  <c:v>9.7200000000000006</c:v>
                </c:pt>
                <c:pt idx="11715">
                  <c:v>9.7200000000000006</c:v>
                </c:pt>
                <c:pt idx="11716">
                  <c:v>9.7210000000000001</c:v>
                </c:pt>
                <c:pt idx="11717">
                  <c:v>9.7219999999999995</c:v>
                </c:pt>
                <c:pt idx="11718">
                  <c:v>9.7230000000000008</c:v>
                </c:pt>
                <c:pt idx="11719">
                  <c:v>9.7240000000000002</c:v>
                </c:pt>
                <c:pt idx="11720">
                  <c:v>9.7249999999999996</c:v>
                </c:pt>
                <c:pt idx="11721">
                  <c:v>9.7249999999999996</c:v>
                </c:pt>
                <c:pt idx="11722">
                  <c:v>9.7260000000000009</c:v>
                </c:pt>
                <c:pt idx="11723">
                  <c:v>9.7270000000000003</c:v>
                </c:pt>
                <c:pt idx="11724">
                  <c:v>9.7279999999999998</c:v>
                </c:pt>
                <c:pt idx="11725">
                  <c:v>9.7289999999999992</c:v>
                </c:pt>
                <c:pt idx="11726">
                  <c:v>9.73</c:v>
                </c:pt>
                <c:pt idx="11727">
                  <c:v>9.73</c:v>
                </c:pt>
                <c:pt idx="11728">
                  <c:v>9.7309999999999999</c:v>
                </c:pt>
                <c:pt idx="11729">
                  <c:v>9.7319999999999993</c:v>
                </c:pt>
                <c:pt idx="11730">
                  <c:v>9.7330000000000005</c:v>
                </c:pt>
                <c:pt idx="11731">
                  <c:v>9.734</c:v>
                </c:pt>
                <c:pt idx="11732">
                  <c:v>9.7349999999999994</c:v>
                </c:pt>
                <c:pt idx="11733">
                  <c:v>9.7349999999999994</c:v>
                </c:pt>
                <c:pt idx="11734">
                  <c:v>9.7360000000000007</c:v>
                </c:pt>
                <c:pt idx="11735">
                  <c:v>9.7370000000000001</c:v>
                </c:pt>
                <c:pt idx="11736">
                  <c:v>9.7379999999999995</c:v>
                </c:pt>
                <c:pt idx="11737">
                  <c:v>9.7390000000000008</c:v>
                </c:pt>
                <c:pt idx="11738">
                  <c:v>9.74</c:v>
                </c:pt>
                <c:pt idx="11739">
                  <c:v>9.74</c:v>
                </c:pt>
                <c:pt idx="11740">
                  <c:v>9.7409999999999997</c:v>
                </c:pt>
                <c:pt idx="11741">
                  <c:v>9.7420000000000009</c:v>
                </c:pt>
                <c:pt idx="11742">
                  <c:v>9.7430000000000003</c:v>
                </c:pt>
                <c:pt idx="11743">
                  <c:v>9.7439999999999998</c:v>
                </c:pt>
                <c:pt idx="11744">
                  <c:v>9.7449999999999992</c:v>
                </c:pt>
                <c:pt idx="11745">
                  <c:v>9.7449999999999992</c:v>
                </c:pt>
                <c:pt idx="11746">
                  <c:v>9.7460000000000004</c:v>
                </c:pt>
                <c:pt idx="11747">
                  <c:v>9.7469999999999999</c:v>
                </c:pt>
                <c:pt idx="11748">
                  <c:v>9.7479999999999993</c:v>
                </c:pt>
                <c:pt idx="11749">
                  <c:v>9.7490000000000006</c:v>
                </c:pt>
                <c:pt idx="11750">
                  <c:v>9.75</c:v>
                </c:pt>
                <c:pt idx="11751">
                  <c:v>9.75</c:v>
                </c:pt>
                <c:pt idx="11752">
                  <c:v>9.7509999999999994</c:v>
                </c:pt>
                <c:pt idx="11753">
                  <c:v>9.7520000000000007</c:v>
                </c:pt>
                <c:pt idx="11754">
                  <c:v>9.7530000000000001</c:v>
                </c:pt>
                <c:pt idx="11755">
                  <c:v>9.7539999999999996</c:v>
                </c:pt>
                <c:pt idx="11756">
                  <c:v>9.7539999999999996</c:v>
                </c:pt>
                <c:pt idx="11757">
                  <c:v>9.7550000000000008</c:v>
                </c:pt>
                <c:pt idx="11758">
                  <c:v>9.7560000000000002</c:v>
                </c:pt>
                <c:pt idx="11759">
                  <c:v>9.7569999999999997</c:v>
                </c:pt>
                <c:pt idx="11760">
                  <c:v>9.7579999999999991</c:v>
                </c:pt>
                <c:pt idx="11761">
                  <c:v>9.7590000000000003</c:v>
                </c:pt>
                <c:pt idx="11762">
                  <c:v>9.7590000000000003</c:v>
                </c:pt>
                <c:pt idx="11763">
                  <c:v>9.76</c:v>
                </c:pt>
                <c:pt idx="11764">
                  <c:v>9.7609999999999992</c:v>
                </c:pt>
                <c:pt idx="11765">
                  <c:v>9.7620000000000005</c:v>
                </c:pt>
                <c:pt idx="11766">
                  <c:v>9.7629999999999999</c:v>
                </c:pt>
                <c:pt idx="11767">
                  <c:v>9.7639999999999993</c:v>
                </c:pt>
                <c:pt idx="11768">
                  <c:v>9.7639999999999993</c:v>
                </c:pt>
                <c:pt idx="11769">
                  <c:v>9.7650000000000006</c:v>
                </c:pt>
                <c:pt idx="11770">
                  <c:v>9.766</c:v>
                </c:pt>
                <c:pt idx="11771">
                  <c:v>9.7669999999999995</c:v>
                </c:pt>
                <c:pt idx="11772">
                  <c:v>9.7680000000000007</c:v>
                </c:pt>
                <c:pt idx="11773">
                  <c:v>9.7690000000000001</c:v>
                </c:pt>
                <c:pt idx="11774">
                  <c:v>9.7690000000000001</c:v>
                </c:pt>
                <c:pt idx="11775">
                  <c:v>9.77</c:v>
                </c:pt>
                <c:pt idx="11776">
                  <c:v>9.7710000000000008</c:v>
                </c:pt>
                <c:pt idx="11777">
                  <c:v>9.7720000000000002</c:v>
                </c:pt>
                <c:pt idx="11778">
                  <c:v>9.7729999999999997</c:v>
                </c:pt>
                <c:pt idx="11779">
                  <c:v>9.7739999999999991</c:v>
                </c:pt>
                <c:pt idx="11780">
                  <c:v>9.7739999999999991</c:v>
                </c:pt>
                <c:pt idx="11781">
                  <c:v>9.7750000000000004</c:v>
                </c:pt>
                <c:pt idx="11782">
                  <c:v>9.7759999999999998</c:v>
                </c:pt>
                <c:pt idx="11783">
                  <c:v>9.7769999999999992</c:v>
                </c:pt>
                <c:pt idx="11784">
                  <c:v>9.7780000000000005</c:v>
                </c:pt>
                <c:pt idx="11785">
                  <c:v>9.7789999999999999</c:v>
                </c:pt>
                <c:pt idx="11786">
                  <c:v>9.7789999999999999</c:v>
                </c:pt>
                <c:pt idx="11787">
                  <c:v>9.7799999999999994</c:v>
                </c:pt>
                <c:pt idx="11788">
                  <c:v>9.7810000000000006</c:v>
                </c:pt>
                <c:pt idx="11789">
                  <c:v>9.782</c:v>
                </c:pt>
                <c:pt idx="11790">
                  <c:v>9.7829999999999995</c:v>
                </c:pt>
                <c:pt idx="11791">
                  <c:v>9.7840000000000007</c:v>
                </c:pt>
                <c:pt idx="11792">
                  <c:v>9.7840000000000007</c:v>
                </c:pt>
                <c:pt idx="11793">
                  <c:v>9.7850000000000001</c:v>
                </c:pt>
                <c:pt idx="11794">
                  <c:v>9.7859999999999996</c:v>
                </c:pt>
                <c:pt idx="11795">
                  <c:v>9.7870000000000008</c:v>
                </c:pt>
                <c:pt idx="11796">
                  <c:v>9.7880000000000003</c:v>
                </c:pt>
                <c:pt idx="11797">
                  <c:v>9.7889999999999997</c:v>
                </c:pt>
                <c:pt idx="11798">
                  <c:v>9.7889999999999997</c:v>
                </c:pt>
                <c:pt idx="11799">
                  <c:v>9.7899999999999991</c:v>
                </c:pt>
                <c:pt idx="11800">
                  <c:v>9.7910000000000004</c:v>
                </c:pt>
                <c:pt idx="11801">
                  <c:v>9.7919999999999998</c:v>
                </c:pt>
                <c:pt idx="11802">
                  <c:v>9.7929999999999993</c:v>
                </c:pt>
                <c:pt idx="11803">
                  <c:v>9.7929999999999993</c:v>
                </c:pt>
                <c:pt idx="11804">
                  <c:v>9.7940000000000005</c:v>
                </c:pt>
                <c:pt idx="11805">
                  <c:v>9.7949999999999999</c:v>
                </c:pt>
                <c:pt idx="11806">
                  <c:v>9.7959999999999994</c:v>
                </c:pt>
                <c:pt idx="11807">
                  <c:v>9.7970000000000006</c:v>
                </c:pt>
                <c:pt idx="11808">
                  <c:v>9.798</c:v>
                </c:pt>
                <c:pt idx="11809">
                  <c:v>9.798</c:v>
                </c:pt>
                <c:pt idx="11810">
                  <c:v>9.7989999999999995</c:v>
                </c:pt>
                <c:pt idx="11811">
                  <c:v>9.8000000000000007</c:v>
                </c:pt>
                <c:pt idx="11812">
                  <c:v>9.8010000000000002</c:v>
                </c:pt>
                <c:pt idx="11813">
                  <c:v>9.8019999999999996</c:v>
                </c:pt>
                <c:pt idx="11814">
                  <c:v>9.8030000000000008</c:v>
                </c:pt>
                <c:pt idx="11815">
                  <c:v>9.8030000000000008</c:v>
                </c:pt>
                <c:pt idx="11816">
                  <c:v>9.8040000000000003</c:v>
                </c:pt>
                <c:pt idx="11817">
                  <c:v>9.8049999999999997</c:v>
                </c:pt>
                <c:pt idx="11818">
                  <c:v>9.8059999999999992</c:v>
                </c:pt>
                <c:pt idx="11819">
                  <c:v>9.8070000000000004</c:v>
                </c:pt>
                <c:pt idx="11820">
                  <c:v>9.8079999999999998</c:v>
                </c:pt>
                <c:pt idx="11821">
                  <c:v>9.8079999999999998</c:v>
                </c:pt>
                <c:pt idx="11822">
                  <c:v>9.8089999999999993</c:v>
                </c:pt>
                <c:pt idx="11823">
                  <c:v>9.81</c:v>
                </c:pt>
                <c:pt idx="11824">
                  <c:v>9.8109999999999999</c:v>
                </c:pt>
                <c:pt idx="11825">
                  <c:v>9.8119999999999994</c:v>
                </c:pt>
                <c:pt idx="11826">
                  <c:v>9.8130000000000006</c:v>
                </c:pt>
                <c:pt idx="11827">
                  <c:v>9.8130000000000006</c:v>
                </c:pt>
                <c:pt idx="11828">
                  <c:v>9.8140000000000001</c:v>
                </c:pt>
                <c:pt idx="11829">
                  <c:v>9.8149999999999995</c:v>
                </c:pt>
                <c:pt idx="11830">
                  <c:v>9.8160000000000007</c:v>
                </c:pt>
                <c:pt idx="11831">
                  <c:v>9.8170000000000002</c:v>
                </c:pt>
                <c:pt idx="11832">
                  <c:v>9.8179999999999996</c:v>
                </c:pt>
                <c:pt idx="11833">
                  <c:v>9.8179999999999996</c:v>
                </c:pt>
                <c:pt idx="11834">
                  <c:v>9.8190000000000008</c:v>
                </c:pt>
                <c:pt idx="11835">
                  <c:v>9.82</c:v>
                </c:pt>
                <c:pt idx="11836">
                  <c:v>9.8209999999999997</c:v>
                </c:pt>
                <c:pt idx="11837">
                  <c:v>9.8219999999999992</c:v>
                </c:pt>
                <c:pt idx="11838">
                  <c:v>9.8230000000000004</c:v>
                </c:pt>
                <c:pt idx="11839">
                  <c:v>9.8230000000000004</c:v>
                </c:pt>
                <c:pt idx="11840">
                  <c:v>9.8239999999999998</c:v>
                </c:pt>
                <c:pt idx="11841">
                  <c:v>9.8249999999999993</c:v>
                </c:pt>
                <c:pt idx="11842">
                  <c:v>9.8260000000000005</c:v>
                </c:pt>
                <c:pt idx="11843">
                  <c:v>9.827</c:v>
                </c:pt>
                <c:pt idx="11844">
                  <c:v>9.8279999999999994</c:v>
                </c:pt>
                <c:pt idx="11845">
                  <c:v>9.8279999999999994</c:v>
                </c:pt>
                <c:pt idx="11846">
                  <c:v>9.8290000000000006</c:v>
                </c:pt>
                <c:pt idx="11847">
                  <c:v>9.83</c:v>
                </c:pt>
                <c:pt idx="11848">
                  <c:v>9.8309999999999995</c:v>
                </c:pt>
                <c:pt idx="11849">
                  <c:v>9.8320000000000007</c:v>
                </c:pt>
                <c:pt idx="11850">
                  <c:v>9.8320000000000007</c:v>
                </c:pt>
                <c:pt idx="11851">
                  <c:v>9.8330000000000002</c:v>
                </c:pt>
                <c:pt idx="11852">
                  <c:v>9.8339999999999996</c:v>
                </c:pt>
                <c:pt idx="11853">
                  <c:v>9.8350000000000009</c:v>
                </c:pt>
                <c:pt idx="11854">
                  <c:v>9.8360000000000003</c:v>
                </c:pt>
                <c:pt idx="11855">
                  <c:v>9.8369999999999997</c:v>
                </c:pt>
                <c:pt idx="11856">
                  <c:v>9.8369999999999997</c:v>
                </c:pt>
                <c:pt idx="11857">
                  <c:v>9.8379999999999992</c:v>
                </c:pt>
                <c:pt idx="11858">
                  <c:v>9.8390000000000004</c:v>
                </c:pt>
                <c:pt idx="11859">
                  <c:v>9.84</c:v>
                </c:pt>
                <c:pt idx="11860">
                  <c:v>9.8409999999999993</c:v>
                </c:pt>
                <c:pt idx="11861">
                  <c:v>9.8420000000000005</c:v>
                </c:pt>
                <c:pt idx="11862">
                  <c:v>9.8420000000000005</c:v>
                </c:pt>
                <c:pt idx="11863">
                  <c:v>9.843</c:v>
                </c:pt>
                <c:pt idx="11864">
                  <c:v>9.8439999999999994</c:v>
                </c:pt>
                <c:pt idx="11865">
                  <c:v>9.8450000000000006</c:v>
                </c:pt>
                <c:pt idx="11866">
                  <c:v>9.8460000000000001</c:v>
                </c:pt>
                <c:pt idx="11867">
                  <c:v>9.8469999999999995</c:v>
                </c:pt>
                <c:pt idx="11868">
                  <c:v>9.8469999999999995</c:v>
                </c:pt>
                <c:pt idx="11869">
                  <c:v>9.8480000000000008</c:v>
                </c:pt>
                <c:pt idx="11870">
                  <c:v>9.8490000000000002</c:v>
                </c:pt>
                <c:pt idx="11871">
                  <c:v>9.85</c:v>
                </c:pt>
                <c:pt idx="11872">
                  <c:v>9.8510000000000009</c:v>
                </c:pt>
                <c:pt idx="11873">
                  <c:v>9.8520000000000003</c:v>
                </c:pt>
                <c:pt idx="11874">
                  <c:v>9.8520000000000003</c:v>
                </c:pt>
                <c:pt idx="11875">
                  <c:v>9.8529999999999998</c:v>
                </c:pt>
                <c:pt idx="11876">
                  <c:v>9.8539999999999992</c:v>
                </c:pt>
                <c:pt idx="11877">
                  <c:v>9.8550000000000004</c:v>
                </c:pt>
                <c:pt idx="11878">
                  <c:v>9.8559999999999999</c:v>
                </c:pt>
                <c:pt idx="11879">
                  <c:v>9.8569999999999993</c:v>
                </c:pt>
                <c:pt idx="11880">
                  <c:v>9.8569999999999993</c:v>
                </c:pt>
                <c:pt idx="11881">
                  <c:v>9.8580000000000005</c:v>
                </c:pt>
                <c:pt idx="11882">
                  <c:v>9.859</c:v>
                </c:pt>
                <c:pt idx="11883">
                  <c:v>9.86</c:v>
                </c:pt>
                <c:pt idx="11884">
                  <c:v>9.8610000000000007</c:v>
                </c:pt>
                <c:pt idx="11885">
                  <c:v>9.8620000000000001</c:v>
                </c:pt>
                <c:pt idx="11886">
                  <c:v>9.8620000000000001</c:v>
                </c:pt>
                <c:pt idx="11887">
                  <c:v>9.8629999999999995</c:v>
                </c:pt>
                <c:pt idx="11888">
                  <c:v>9.8640000000000008</c:v>
                </c:pt>
                <c:pt idx="11889">
                  <c:v>9.8650000000000002</c:v>
                </c:pt>
                <c:pt idx="11890">
                  <c:v>9.8659999999999997</c:v>
                </c:pt>
                <c:pt idx="11891">
                  <c:v>9.8670000000000009</c:v>
                </c:pt>
                <c:pt idx="11892">
                  <c:v>9.8670000000000009</c:v>
                </c:pt>
                <c:pt idx="11893">
                  <c:v>9.8680000000000003</c:v>
                </c:pt>
                <c:pt idx="11894">
                  <c:v>9.8689999999999998</c:v>
                </c:pt>
                <c:pt idx="11895">
                  <c:v>9.8699999999999992</c:v>
                </c:pt>
                <c:pt idx="11896">
                  <c:v>9.8710000000000004</c:v>
                </c:pt>
                <c:pt idx="11897">
                  <c:v>9.8710000000000004</c:v>
                </c:pt>
                <c:pt idx="11898">
                  <c:v>9.8719999999999999</c:v>
                </c:pt>
                <c:pt idx="11899">
                  <c:v>9.8729999999999993</c:v>
                </c:pt>
                <c:pt idx="11900">
                  <c:v>9.8740000000000006</c:v>
                </c:pt>
                <c:pt idx="11901">
                  <c:v>9.875</c:v>
                </c:pt>
                <c:pt idx="11902">
                  <c:v>9.8759999999999994</c:v>
                </c:pt>
                <c:pt idx="11903">
                  <c:v>9.8759999999999994</c:v>
                </c:pt>
                <c:pt idx="11904">
                  <c:v>9.8770000000000007</c:v>
                </c:pt>
                <c:pt idx="11905">
                  <c:v>9.8780000000000001</c:v>
                </c:pt>
                <c:pt idx="11906">
                  <c:v>9.8789999999999996</c:v>
                </c:pt>
                <c:pt idx="11907">
                  <c:v>9.8800000000000008</c:v>
                </c:pt>
                <c:pt idx="11908">
                  <c:v>9.8810000000000002</c:v>
                </c:pt>
                <c:pt idx="11909">
                  <c:v>9.8810000000000002</c:v>
                </c:pt>
                <c:pt idx="11910">
                  <c:v>9.8819999999999997</c:v>
                </c:pt>
                <c:pt idx="11911">
                  <c:v>9.8829999999999991</c:v>
                </c:pt>
                <c:pt idx="11912">
                  <c:v>9.8840000000000003</c:v>
                </c:pt>
                <c:pt idx="11913">
                  <c:v>9.8849999999999998</c:v>
                </c:pt>
                <c:pt idx="11914">
                  <c:v>9.8859999999999992</c:v>
                </c:pt>
                <c:pt idx="11915">
                  <c:v>9.8859999999999992</c:v>
                </c:pt>
                <c:pt idx="11916">
                  <c:v>9.8870000000000005</c:v>
                </c:pt>
                <c:pt idx="11917">
                  <c:v>9.8879999999999999</c:v>
                </c:pt>
                <c:pt idx="11918">
                  <c:v>9.8889999999999993</c:v>
                </c:pt>
                <c:pt idx="11919">
                  <c:v>9.89</c:v>
                </c:pt>
                <c:pt idx="11920">
                  <c:v>9.891</c:v>
                </c:pt>
                <c:pt idx="11921">
                  <c:v>9.891</c:v>
                </c:pt>
                <c:pt idx="11922">
                  <c:v>9.8919999999999995</c:v>
                </c:pt>
                <c:pt idx="11923">
                  <c:v>9.8930000000000007</c:v>
                </c:pt>
                <c:pt idx="11924">
                  <c:v>9.8940000000000001</c:v>
                </c:pt>
                <c:pt idx="11925">
                  <c:v>9.8949999999999996</c:v>
                </c:pt>
                <c:pt idx="11926">
                  <c:v>9.8960000000000008</c:v>
                </c:pt>
                <c:pt idx="11927">
                  <c:v>9.8960000000000008</c:v>
                </c:pt>
                <c:pt idx="11928">
                  <c:v>9.8970000000000002</c:v>
                </c:pt>
                <c:pt idx="11929">
                  <c:v>9.8979999999999997</c:v>
                </c:pt>
                <c:pt idx="11930">
                  <c:v>9.8989999999999991</c:v>
                </c:pt>
                <c:pt idx="11931">
                  <c:v>9.9</c:v>
                </c:pt>
                <c:pt idx="11932">
                  <c:v>9.9009999999999998</c:v>
                </c:pt>
                <c:pt idx="11933">
                  <c:v>9.9009999999999998</c:v>
                </c:pt>
                <c:pt idx="11934">
                  <c:v>9.9019999999999992</c:v>
                </c:pt>
                <c:pt idx="11935">
                  <c:v>9.9030000000000005</c:v>
                </c:pt>
                <c:pt idx="11936">
                  <c:v>9.9039999999999999</c:v>
                </c:pt>
                <c:pt idx="11937">
                  <c:v>9.9049999999999994</c:v>
                </c:pt>
                <c:pt idx="11938">
                  <c:v>9.9049999999999994</c:v>
                </c:pt>
                <c:pt idx="11939">
                  <c:v>9.9060000000000006</c:v>
                </c:pt>
                <c:pt idx="11940">
                  <c:v>9.907</c:v>
                </c:pt>
                <c:pt idx="11941">
                  <c:v>9.9079999999999995</c:v>
                </c:pt>
                <c:pt idx="11942">
                  <c:v>9.9090000000000007</c:v>
                </c:pt>
                <c:pt idx="11943">
                  <c:v>9.91</c:v>
                </c:pt>
                <c:pt idx="11944">
                  <c:v>9.91</c:v>
                </c:pt>
                <c:pt idx="11945">
                  <c:v>9.9109999999999996</c:v>
                </c:pt>
                <c:pt idx="11946">
                  <c:v>9.9120000000000008</c:v>
                </c:pt>
                <c:pt idx="11947">
                  <c:v>9.9130000000000003</c:v>
                </c:pt>
                <c:pt idx="11948">
                  <c:v>9.9139999999999997</c:v>
                </c:pt>
                <c:pt idx="11949">
                  <c:v>9.9149999999999991</c:v>
                </c:pt>
                <c:pt idx="11950">
                  <c:v>9.9149999999999991</c:v>
                </c:pt>
                <c:pt idx="11951">
                  <c:v>9.9160000000000004</c:v>
                </c:pt>
                <c:pt idx="11952">
                  <c:v>9.9169999999999998</c:v>
                </c:pt>
                <c:pt idx="11953">
                  <c:v>9.9179999999999993</c:v>
                </c:pt>
                <c:pt idx="11954">
                  <c:v>9.9190000000000005</c:v>
                </c:pt>
                <c:pt idx="11955">
                  <c:v>9.92</c:v>
                </c:pt>
                <c:pt idx="11956">
                  <c:v>9.92</c:v>
                </c:pt>
                <c:pt idx="11957">
                  <c:v>9.9209999999999994</c:v>
                </c:pt>
                <c:pt idx="11958">
                  <c:v>9.9220000000000006</c:v>
                </c:pt>
                <c:pt idx="11959">
                  <c:v>9.923</c:v>
                </c:pt>
                <c:pt idx="11960">
                  <c:v>9.9239999999999995</c:v>
                </c:pt>
                <c:pt idx="11961">
                  <c:v>9.9250000000000007</c:v>
                </c:pt>
                <c:pt idx="11962">
                  <c:v>9.9250000000000007</c:v>
                </c:pt>
                <c:pt idx="11963">
                  <c:v>9.9260000000000002</c:v>
                </c:pt>
                <c:pt idx="11964">
                  <c:v>9.9269999999999996</c:v>
                </c:pt>
                <c:pt idx="11965">
                  <c:v>9.9280000000000008</c:v>
                </c:pt>
                <c:pt idx="11966">
                  <c:v>9.9290000000000003</c:v>
                </c:pt>
                <c:pt idx="11967">
                  <c:v>9.93</c:v>
                </c:pt>
                <c:pt idx="11968">
                  <c:v>9.93</c:v>
                </c:pt>
                <c:pt idx="11969">
                  <c:v>9.9309999999999992</c:v>
                </c:pt>
                <c:pt idx="11970">
                  <c:v>9.9320000000000004</c:v>
                </c:pt>
                <c:pt idx="11971">
                  <c:v>9.9329999999999998</c:v>
                </c:pt>
                <c:pt idx="11972">
                  <c:v>9.9339999999999993</c:v>
                </c:pt>
                <c:pt idx="11973">
                  <c:v>9.9350000000000005</c:v>
                </c:pt>
                <c:pt idx="11974">
                  <c:v>9.9350000000000005</c:v>
                </c:pt>
                <c:pt idx="11975">
                  <c:v>9.9359999999999999</c:v>
                </c:pt>
                <c:pt idx="11976">
                  <c:v>9.9369999999999994</c:v>
                </c:pt>
                <c:pt idx="11977">
                  <c:v>9.9380000000000006</c:v>
                </c:pt>
                <c:pt idx="11978">
                  <c:v>9.9390000000000001</c:v>
                </c:pt>
                <c:pt idx="11979">
                  <c:v>9.94</c:v>
                </c:pt>
                <c:pt idx="11980">
                  <c:v>9.94</c:v>
                </c:pt>
                <c:pt idx="11981">
                  <c:v>9.9410000000000007</c:v>
                </c:pt>
                <c:pt idx="11982">
                  <c:v>9.9420000000000002</c:v>
                </c:pt>
                <c:pt idx="11983">
                  <c:v>9.9429999999999996</c:v>
                </c:pt>
                <c:pt idx="11984">
                  <c:v>9.9440000000000008</c:v>
                </c:pt>
                <c:pt idx="11985">
                  <c:v>9.9440000000000008</c:v>
                </c:pt>
                <c:pt idx="11986">
                  <c:v>9.9450000000000003</c:v>
                </c:pt>
                <c:pt idx="11987">
                  <c:v>9.9459999999999997</c:v>
                </c:pt>
                <c:pt idx="11988">
                  <c:v>9.9469999999999992</c:v>
                </c:pt>
                <c:pt idx="11989">
                  <c:v>9.9480000000000004</c:v>
                </c:pt>
                <c:pt idx="11990">
                  <c:v>9.9489999999999998</c:v>
                </c:pt>
                <c:pt idx="11991">
                  <c:v>9.9489999999999998</c:v>
                </c:pt>
                <c:pt idx="11992">
                  <c:v>9.9499999999999993</c:v>
                </c:pt>
                <c:pt idx="11993">
                  <c:v>9.9510000000000005</c:v>
                </c:pt>
                <c:pt idx="11994">
                  <c:v>9.952</c:v>
                </c:pt>
                <c:pt idx="11995">
                  <c:v>9.9529999999999994</c:v>
                </c:pt>
                <c:pt idx="11996">
                  <c:v>9.9540000000000006</c:v>
                </c:pt>
                <c:pt idx="11997">
                  <c:v>9.9540000000000006</c:v>
                </c:pt>
                <c:pt idx="11998">
                  <c:v>9.9550000000000001</c:v>
                </c:pt>
                <c:pt idx="11999">
                  <c:v>9.9559999999999995</c:v>
                </c:pt>
                <c:pt idx="12000">
                  <c:v>9.9570000000000007</c:v>
                </c:pt>
                <c:pt idx="12001">
                  <c:v>9.9580000000000002</c:v>
                </c:pt>
                <c:pt idx="12002">
                  <c:v>9.9589999999999996</c:v>
                </c:pt>
                <c:pt idx="12003">
                  <c:v>9.9589999999999996</c:v>
                </c:pt>
                <c:pt idx="12004">
                  <c:v>9.9600000000000009</c:v>
                </c:pt>
                <c:pt idx="12005">
                  <c:v>9.9610000000000003</c:v>
                </c:pt>
                <c:pt idx="12006">
                  <c:v>9.9619999999999997</c:v>
                </c:pt>
                <c:pt idx="12007">
                  <c:v>9.9629999999999992</c:v>
                </c:pt>
                <c:pt idx="12008">
                  <c:v>9.9640000000000004</c:v>
                </c:pt>
                <c:pt idx="12009">
                  <c:v>9.9640000000000004</c:v>
                </c:pt>
                <c:pt idx="12010">
                  <c:v>9.9649999999999999</c:v>
                </c:pt>
                <c:pt idx="12011">
                  <c:v>9.9659999999999993</c:v>
                </c:pt>
                <c:pt idx="12012">
                  <c:v>9.9670000000000005</c:v>
                </c:pt>
                <c:pt idx="12013">
                  <c:v>9.968</c:v>
                </c:pt>
                <c:pt idx="12014">
                  <c:v>9.9689999999999994</c:v>
                </c:pt>
                <c:pt idx="12015">
                  <c:v>9.9689999999999994</c:v>
                </c:pt>
                <c:pt idx="12016">
                  <c:v>9.9700000000000006</c:v>
                </c:pt>
                <c:pt idx="12017">
                  <c:v>9.9710000000000001</c:v>
                </c:pt>
                <c:pt idx="12018">
                  <c:v>9.9719999999999995</c:v>
                </c:pt>
                <c:pt idx="12019">
                  <c:v>9.9730000000000008</c:v>
                </c:pt>
                <c:pt idx="12020">
                  <c:v>9.9740000000000002</c:v>
                </c:pt>
                <c:pt idx="12021">
                  <c:v>9.9740000000000002</c:v>
                </c:pt>
                <c:pt idx="12022">
                  <c:v>9.9749999999999996</c:v>
                </c:pt>
                <c:pt idx="12023">
                  <c:v>9.9760000000000009</c:v>
                </c:pt>
                <c:pt idx="12024">
                  <c:v>9.9770000000000003</c:v>
                </c:pt>
                <c:pt idx="12025">
                  <c:v>9.9779999999999998</c:v>
                </c:pt>
                <c:pt idx="12026">
                  <c:v>9.9789999999999992</c:v>
                </c:pt>
                <c:pt idx="12027">
                  <c:v>9.9789999999999992</c:v>
                </c:pt>
                <c:pt idx="12028">
                  <c:v>9.98</c:v>
                </c:pt>
                <c:pt idx="12029">
                  <c:v>9.9809999999999999</c:v>
                </c:pt>
                <c:pt idx="12030">
                  <c:v>9.9819999999999993</c:v>
                </c:pt>
                <c:pt idx="12031">
                  <c:v>9.9830000000000005</c:v>
                </c:pt>
                <c:pt idx="12032">
                  <c:v>9.9830000000000005</c:v>
                </c:pt>
                <c:pt idx="12033">
                  <c:v>9.984</c:v>
                </c:pt>
                <c:pt idx="12034">
                  <c:v>9.9849999999999994</c:v>
                </c:pt>
                <c:pt idx="12035">
                  <c:v>9.9860000000000007</c:v>
                </c:pt>
                <c:pt idx="12036">
                  <c:v>9.9870000000000001</c:v>
                </c:pt>
                <c:pt idx="12037">
                  <c:v>9.9879999999999995</c:v>
                </c:pt>
                <c:pt idx="12038">
                  <c:v>9.9879999999999995</c:v>
                </c:pt>
                <c:pt idx="12039">
                  <c:v>9.9890000000000008</c:v>
                </c:pt>
                <c:pt idx="12040">
                  <c:v>9.99</c:v>
                </c:pt>
                <c:pt idx="12041">
                  <c:v>9.9909999999999997</c:v>
                </c:pt>
                <c:pt idx="12042">
                  <c:v>9.9920000000000009</c:v>
                </c:pt>
                <c:pt idx="12043">
                  <c:v>9.9930000000000003</c:v>
                </c:pt>
                <c:pt idx="12044">
                  <c:v>9.9930000000000003</c:v>
                </c:pt>
                <c:pt idx="12045">
                  <c:v>9.9939999999999998</c:v>
                </c:pt>
                <c:pt idx="12046">
                  <c:v>9.9949999999999992</c:v>
                </c:pt>
                <c:pt idx="12047">
                  <c:v>9.9960000000000004</c:v>
                </c:pt>
                <c:pt idx="12048">
                  <c:v>9.9969999999999999</c:v>
                </c:pt>
                <c:pt idx="12049">
                  <c:v>9.9979999999999993</c:v>
                </c:pt>
                <c:pt idx="12050">
                  <c:v>9.9979999999999993</c:v>
                </c:pt>
                <c:pt idx="12051">
                  <c:v>9.9990000000000006</c:v>
                </c:pt>
                <c:pt idx="12052">
                  <c:v>10</c:v>
                </c:pt>
                <c:pt idx="12053">
                  <c:v>10.000999999999999</c:v>
                </c:pt>
                <c:pt idx="12054">
                  <c:v>10.002000000000001</c:v>
                </c:pt>
                <c:pt idx="12055">
                  <c:v>10.003</c:v>
                </c:pt>
                <c:pt idx="12056">
                  <c:v>10.003</c:v>
                </c:pt>
                <c:pt idx="12057">
                  <c:v>10.004</c:v>
                </c:pt>
                <c:pt idx="12058">
                  <c:v>10.005000000000001</c:v>
                </c:pt>
                <c:pt idx="12059">
                  <c:v>10.006</c:v>
                </c:pt>
                <c:pt idx="12060">
                  <c:v>10.007</c:v>
                </c:pt>
                <c:pt idx="12061">
                  <c:v>10.007999999999999</c:v>
                </c:pt>
                <c:pt idx="12062">
                  <c:v>10.007999999999999</c:v>
                </c:pt>
                <c:pt idx="12063">
                  <c:v>10.009</c:v>
                </c:pt>
                <c:pt idx="12064">
                  <c:v>10.01</c:v>
                </c:pt>
                <c:pt idx="12065">
                  <c:v>10.010999999999999</c:v>
                </c:pt>
                <c:pt idx="12066">
                  <c:v>10.012</c:v>
                </c:pt>
                <c:pt idx="12067">
                  <c:v>10.013</c:v>
                </c:pt>
                <c:pt idx="12068">
                  <c:v>10.013</c:v>
                </c:pt>
                <c:pt idx="12069">
                  <c:v>10.013999999999999</c:v>
                </c:pt>
                <c:pt idx="12070">
                  <c:v>10.015000000000001</c:v>
                </c:pt>
                <c:pt idx="12071">
                  <c:v>10.016</c:v>
                </c:pt>
                <c:pt idx="12072">
                  <c:v>10.016999999999999</c:v>
                </c:pt>
                <c:pt idx="12073">
                  <c:v>10.018000000000001</c:v>
                </c:pt>
                <c:pt idx="12074">
                  <c:v>10.018000000000001</c:v>
                </c:pt>
                <c:pt idx="12075">
                  <c:v>10.019</c:v>
                </c:pt>
                <c:pt idx="12076">
                  <c:v>10.02</c:v>
                </c:pt>
                <c:pt idx="12077">
                  <c:v>10.021000000000001</c:v>
                </c:pt>
                <c:pt idx="12078">
                  <c:v>10.022</c:v>
                </c:pt>
                <c:pt idx="12079">
                  <c:v>10.022</c:v>
                </c:pt>
                <c:pt idx="12080">
                  <c:v>10.023</c:v>
                </c:pt>
                <c:pt idx="12081">
                  <c:v>10.023999999999999</c:v>
                </c:pt>
                <c:pt idx="12082">
                  <c:v>10.025</c:v>
                </c:pt>
                <c:pt idx="12083">
                  <c:v>10.026</c:v>
                </c:pt>
                <c:pt idx="12084">
                  <c:v>10.026999999999999</c:v>
                </c:pt>
                <c:pt idx="12085">
                  <c:v>10.026999999999999</c:v>
                </c:pt>
                <c:pt idx="12086">
                  <c:v>10.028</c:v>
                </c:pt>
                <c:pt idx="12087">
                  <c:v>10.029</c:v>
                </c:pt>
                <c:pt idx="12088">
                  <c:v>10.029999999999999</c:v>
                </c:pt>
                <c:pt idx="12089">
                  <c:v>10.031000000000001</c:v>
                </c:pt>
                <c:pt idx="12090">
                  <c:v>10.032</c:v>
                </c:pt>
                <c:pt idx="12091">
                  <c:v>10.032</c:v>
                </c:pt>
                <c:pt idx="12092">
                  <c:v>10.032999999999999</c:v>
                </c:pt>
                <c:pt idx="12093">
                  <c:v>10.034000000000001</c:v>
                </c:pt>
                <c:pt idx="12094">
                  <c:v>10.035</c:v>
                </c:pt>
                <c:pt idx="12095">
                  <c:v>10.036</c:v>
                </c:pt>
                <c:pt idx="12096">
                  <c:v>10.037000000000001</c:v>
                </c:pt>
                <c:pt idx="12097">
                  <c:v>10.037000000000001</c:v>
                </c:pt>
                <c:pt idx="12098">
                  <c:v>10.038</c:v>
                </c:pt>
                <c:pt idx="12099">
                  <c:v>10.039</c:v>
                </c:pt>
                <c:pt idx="12100">
                  <c:v>10.039999999999999</c:v>
                </c:pt>
                <c:pt idx="12101">
                  <c:v>10.041</c:v>
                </c:pt>
                <c:pt idx="12102">
                  <c:v>10.042</c:v>
                </c:pt>
                <c:pt idx="12103">
                  <c:v>10.042</c:v>
                </c:pt>
                <c:pt idx="12104">
                  <c:v>10.042999999999999</c:v>
                </c:pt>
                <c:pt idx="12105">
                  <c:v>10.044</c:v>
                </c:pt>
                <c:pt idx="12106">
                  <c:v>10.045</c:v>
                </c:pt>
                <c:pt idx="12107">
                  <c:v>10.045999999999999</c:v>
                </c:pt>
                <c:pt idx="12108">
                  <c:v>10.047000000000001</c:v>
                </c:pt>
                <c:pt idx="12109">
                  <c:v>10.047000000000001</c:v>
                </c:pt>
                <c:pt idx="12110">
                  <c:v>10.048</c:v>
                </c:pt>
                <c:pt idx="12111">
                  <c:v>10.048999999999999</c:v>
                </c:pt>
                <c:pt idx="12112">
                  <c:v>10.050000000000001</c:v>
                </c:pt>
                <c:pt idx="12113">
                  <c:v>10.051</c:v>
                </c:pt>
                <c:pt idx="12114">
                  <c:v>10.052</c:v>
                </c:pt>
                <c:pt idx="12115">
                  <c:v>10.052</c:v>
                </c:pt>
                <c:pt idx="12116">
                  <c:v>10.053000000000001</c:v>
                </c:pt>
                <c:pt idx="12117">
                  <c:v>10.054</c:v>
                </c:pt>
                <c:pt idx="12118">
                  <c:v>10.055</c:v>
                </c:pt>
                <c:pt idx="12119">
                  <c:v>10.055999999999999</c:v>
                </c:pt>
                <c:pt idx="12120">
                  <c:v>10.057</c:v>
                </c:pt>
                <c:pt idx="12121">
                  <c:v>10.057</c:v>
                </c:pt>
                <c:pt idx="12122">
                  <c:v>10.058</c:v>
                </c:pt>
                <c:pt idx="12123">
                  <c:v>10.058999999999999</c:v>
                </c:pt>
                <c:pt idx="12124">
                  <c:v>10.06</c:v>
                </c:pt>
                <c:pt idx="12125">
                  <c:v>10.061</c:v>
                </c:pt>
                <c:pt idx="12126">
                  <c:v>10.061</c:v>
                </c:pt>
                <c:pt idx="12127">
                  <c:v>10.061999999999999</c:v>
                </c:pt>
                <c:pt idx="12128">
                  <c:v>10.063000000000001</c:v>
                </c:pt>
                <c:pt idx="12129">
                  <c:v>10.064</c:v>
                </c:pt>
                <c:pt idx="12130">
                  <c:v>10.065</c:v>
                </c:pt>
                <c:pt idx="12131">
                  <c:v>10.066000000000001</c:v>
                </c:pt>
                <c:pt idx="12132">
                  <c:v>10.066000000000001</c:v>
                </c:pt>
                <c:pt idx="12133">
                  <c:v>10.067</c:v>
                </c:pt>
                <c:pt idx="12134">
                  <c:v>10.068</c:v>
                </c:pt>
                <c:pt idx="12135">
                  <c:v>10.069000000000001</c:v>
                </c:pt>
                <c:pt idx="12136">
                  <c:v>10.07</c:v>
                </c:pt>
                <c:pt idx="12137">
                  <c:v>10.071</c:v>
                </c:pt>
                <c:pt idx="12138">
                  <c:v>10.071</c:v>
                </c:pt>
                <c:pt idx="12139">
                  <c:v>10.071999999999999</c:v>
                </c:pt>
                <c:pt idx="12140">
                  <c:v>10.073</c:v>
                </c:pt>
                <c:pt idx="12141">
                  <c:v>10.074</c:v>
                </c:pt>
                <c:pt idx="12142">
                  <c:v>10.074999999999999</c:v>
                </c:pt>
                <c:pt idx="12143">
                  <c:v>10.076000000000001</c:v>
                </c:pt>
                <c:pt idx="12144">
                  <c:v>10.076000000000001</c:v>
                </c:pt>
                <c:pt idx="12145">
                  <c:v>10.077</c:v>
                </c:pt>
                <c:pt idx="12146">
                  <c:v>10.077999999999999</c:v>
                </c:pt>
                <c:pt idx="12147">
                  <c:v>10.079000000000001</c:v>
                </c:pt>
                <c:pt idx="12148">
                  <c:v>10.08</c:v>
                </c:pt>
                <c:pt idx="12149">
                  <c:v>10.081</c:v>
                </c:pt>
                <c:pt idx="12150">
                  <c:v>10.081</c:v>
                </c:pt>
                <c:pt idx="12151">
                  <c:v>10.082000000000001</c:v>
                </c:pt>
                <c:pt idx="12152">
                  <c:v>10.083</c:v>
                </c:pt>
                <c:pt idx="12153">
                  <c:v>10.084</c:v>
                </c:pt>
                <c:pt idx="12154">
                  <c:v>10.085000000000001</c:v>
                </c:pt>
                <c:pt idx="12155">
                  <c:v>10.086</c:v>
                </c:pt>
                <c:pt idx="12156">
                  <c:v>10.086</c:v>
                </c:pt>
                <c:pt idx="12157">
                  <c:v>10.087</c:v>
                </c:pt>
                <c:pt idx="12158">
                  <c:v>10.087999999999999</c:v>
                </c:pt>
                <c:pt idx="12159">
                  <c:v>10.089</c:v>
                </c:pt>
                <c:pt idx="12160">
                  <c:v>10.09</c:v>
                </c:pt>
                <c:pt idx="12161">
                  <c:v>10.090999999999999</c:v>
                </c:pt>
                <c:pt idx="12162">
                  <c:v>10.090999999999999</c:v>
                </c:pt>
                <c:pt idx="12163">
                  <c:v>10.092000000000001</c:v>
                </c:pt>
                <c:pt idx="12164">
                  <c:v>10.093</c:v>
                </c:pt>
                <c:pt idx="12165">
                  <c:v>10.093999999999999</c:v>
                </c:pt>
                <c:pt idx="12166">
                  <c:v>10.095000000000001</c:v>
                </c:pt>
                <c:pt idx="12167">
                  <c:v>10.095000000000001</c:v>
                </c:pt>
                <c:pt idx="12168">
                  <c:v>10.096</c:v>
                </c:pt>
                <c:pt idx="12169">
                  <c:v>10.097</c:v>
                </c:pt>
                <c:pt idx="12170">
                  <c:v>10.098000000000001</c:v>
                </c:pt>
                <c:pt idx="12171">
                  <c:v>10.099</c:v>
                </c:pt>
                <c:pt idx="12172">
                  <c:v>10.1</c:v>
                </c:pt>
                <c:pt idx="12173">
                  <c:v>10.1</c:v>
                </c:pt>
                <c:pt idx="12174">
                  <c:v>10.101000000000001</c:v>
                </c:pt>
                <c:pt idx="12175">
                  <c:v>10.102</c:v>
                </c:pt>
                <c:pt idx="12176">
                  <c:v>10.103</c:v>
                </c:pt>
                <c:pt idx="12177">
                  <c:v>10.103999999999999</c:v>
                </c:pt>
                <c:pt idx="12178">
                  <c:v>10.105</c:v>
                </c:pt>
                <c:pt idx="12179">
                  <c:v>10.105</c:v>
                </c:pt>
                <c:pt idx="12180">
                  <c:v>10.106</c:v>
                </c:pt>
                <c:pt idx="12181">
                  <c:v>10.106999999999999</c:v>
                </c:pt>
                <c:pt idx="12182">
                  <c:v>10.108000000000001</c:v>
                </c:pt>
                <c:pt idx="12183">
                  <c:v>10.109</c:v>
                </c:pt>
                <c:pt idx="12184">
                  <c:v>10.11</c:v>
                </c:pt>
                <c:pt idx="12185">
                  <c:v>10.11</c:v>
                </c:pt>
                <c:pt idx="12186">
                  <c:v>10.111000000000001</c:v>
                </c:pt>
                <c:pt idx="12187">
                  <c:v>10.112</c:v>
                </c:pt>
                <c:pt idx="12188">
                  <c:v>10.113</c:v>
                </c:pt>
                <c:pt idx="12189">
                  <c:v>10.114000000000001</c:v>
                </c:pt>
                <c:pt idx="12190">
                  <c:v>10.115</c:v>
                </c:pt>
                <c:pt idx="12191">
                  <c:v>10.115</c:v>
                </c:pt>
                <c:pt idx="12192">
                  <c:v>10.116</c:v>
                </c:pt>
                <c:pt idx="12193">
                  <c:v>10.117000000000001</c:v>
                </c:pt>
                <c:pt idx="12194">
                  <c:v>10.118</c:v>
                </c:pt>
                <c:pt idx="12195">
                  <c:v>10.119</c:v>
                </c:pt>
                <c:pt idx="12196">
                  <c:v>10.119999999999999</c:v>
                </c:pt>
                <c:pt idx="12197">
                  <c:v>10.119999999999999</c:v>
                </c:pt>
                <c:pt idx="12198">
                  <c:v>10.121</c:v>
                </c:pt>
                <c:pt idx="12199">
                  <c:v>10.122</c:v>
                </c:pt>
                <c:pt idx="12200">
                  <c:v>10.122999999999999</c:v>
                </c:pt>
                <c:pt idx="12201">
                  <c:v>10.124000000000001</c:v>
                </c:pt>
                <c:pt idx="12202">
                  <c:v>10.125</c:v>
                </c:pt>
                <c:pt idx="12203">
                  <c:v>10.125</c:v>
                </c:pt>
                <c:pt idx="12204">
                  <c:v>10.125999999999999</c:v>
                </c:pt>
                <c:pt idx="12205">
                  <c:v>10.127000000000001</c:v>
                </c:pt>
                <c:pt idx="12206">
                  <c:v>10.128</c:v>
                </c:pt>
                <c:pt idx="12207">
                  <c:v>10.129</c:v>
                </c:pt>
                <c:pt idx="12208">
                  <c:v>10.130000000000001</c:v>
                </c:pt>
                <c:pt idx="12209">
                  <c:v>10.130000000000001</c:v>
                </c:pt>
                <c:pt idx="12210">
                  <c:v>10.131</c:v>
                </c:pt>
                <c:pt idx="12211">
                  <c:v>10.132</c:v>
                </c:pt>
                <c:pt idx="12212">
                  <c:v>10.132999999999999</c:v>
                </c:pt>
                <c:pt idx="12213">
                  <c:v>10.134</c:v>
                </c:pt>
                <c:pt idx="12214">
                  <c:v>10.134</c:v>
                </c:pt>
                <c:pt idx="12215">
                  <c:v>10.135</c:v>
                </c:pt>
                <c:pt idx="12216">
                  <c:v>10.135999999999999</c:v>
                </c:pt>
                <c:pt idx="12217">
                  <c:v>10.137</c:v>
                </c:pt>
                <c:pt idx="12218">
                  <c:v>10.138</c:v>
                </c:pt>
                <c:pt idx="12219">
                  <c:v>10.138999999999999</c:v>
                </c:pt>
                <c:pt idx="12220">
                  <c:v>10.138999999999999</c:v>
                </c:pt>
                <c:pt idx="12221">
                  <c:v>10.14</c:v>
                </c:pt>
                <c:pt idx="12222">
                  <c:v>10.141</c:v>
                </c:pt>
                <c:pt idx="12223">
                  <c:v>10.141999999999999</c:v>
                </c:pt>
                <c:pt idx="12224">
                  <c:v>10.143000000000001</c:v>
                </c:pt>
                <c:pt idx="12225">
                  <c:v>10.144</c:v>
                </c:pt>
                <c:pt idx="12226">
                  <c:v>10.144</c:v>
                </c:pt>
                <c:pt idx="12227">
                  <c:v>10.145</c:v>
                </c:pt>
                <c:pt idx="12228">
                  <c:v>10.146000000000001</c:v>
                </c:pt>
                <c:pt idx="12229">
                  <c:v>10.147</c:v>
                </c:pt>
                <c:pt idx="12230">
                  <c:v>10.148</c:v>
                </c:pt>
                <c:pt idx="12231">
                  <c:v>10.148999999999999</c:v>
                </c:pt>
                <c:pt idx="12232">
                  <c:v>10.148999999999999</c:v>
                </c:pt>
                <c:pt idx="12233">
                  <c:v>10.15</c:v>
                </c:pt>
                <c:pt idx="12234">
                  <c:v>10.151</c:v>
                </c:pt>
                <c:pt idx="12235">
                  <c:v>10.151999999999999</c:v>
                </c:pt>
                <c:pt idx="12236">
                  <c:v>10.153</c:v>
                </c:pt>
                <c:pt idx="12237">
                  <c:v>10.154</c:v>
                </c:pt>
                <c:pt idx="12238">
                  <c:v>10.154</c:v>
                </c:pt>
                <c:pt idx="12239">
                  <c:v>10.154999999999999</c:v>
                </c:pt>
                <c:pt idx="12240">
                  <c:v>10.156000000000001</c:v>
                </c:pt>
                <c:pt idx="12241">
                  <c:v>10.157</c:v>
                </c:pt>
                <c:pt idx="12242">
                  <c:v>10.157999999999999</c:v>
                </c:pt>
                <c:pt idx="12243">
                  <c:v>10.159000000000001</c:v>
                </c:pt>
                <c:pt idx="12244">
                  <c:v>10.159000000000001</c:v>
                </c:pt>
                <c:pt idx="12245">
                  <c:v>10.16</c:v>
                </c:pt>
                <c:pt idx="12246">
                  <c:v>10.161</c:v>
                </c:pt>
                <c:pt idx="12247">
                  <c:v>10.162000000000001</c:v>
                </c:pt>
                <c:pt idx="12248">
                  <c:v>10.163</c:v>
                </c:pt>
                <c:pt idx="12249">
                  <c:v>10.164</c:v>
                </c:pt>
                <c:pt idx="12250">
                  <c:v>10.164</c:v>
                </c:pt>
                <c:pt idx="12251">
                  <c:v>10.164999999999999</c:v>
                </c:pt>
                <c:pt idx="12252">
                  <c:v>10.166</c:v>
                </c:pt>
                <c:pt idx="12253">
                  <c:v>10.167</c:v>
                </c:pt>
                <c:pt idx="12254">
                  <c:v>10.167999999999999</c:v>
                </c:pt>
                <c:pt idx="12255">
                  <c:v>10.169</c:v>
                </c:pt>
                <c:pt idx="12256">
                  <c:v>10.169</c:v>
                </c:pt>
                <c:pt idx="12257">
                  <c:v>10.17</c:v>
                </c:pt>
                <c:pt idx="12258">
                  <c:v>10.170999999999999</c:v>
                </c:pt>
                <c:pt idx="12259">
                  <c:v>10.172000000000001</c:v>
                </c:pt>
                <c:pt idx="12260">
                  <c:v>10.173</c:v>
                </c:pt>
                <c:pt idx="12261">
                  <c:v>10.173</c:v>
                </c:pt>
                <c:pt idx="12262">
                  <c:v>10.173999999999999</c:v>
                </c:pt>
                <c:pt idx="12263">
                  <c:v>10.175000000000001</c:v>
                </c:pt>
                <c:pt idx="12264">
                  <c:v>10.176</c:v>
                </c:pt>
                <c:pt idx="12265">
                  <c:v>10.177</c:v>
                </c:pt>
                <c:pt idx="12266">
                  <c:v>10.178000000000001</c:v>
                </c:pt>
                <c:pt idx="12267">
                  <c:v>10.178000000000001</c:v>
                </c:pt>
                <c:pt idx="12268">
                  <c:v>10.179</c:v>
                </c:pt>
                <c:pt idx="12269">
                  <c:v>10.18</c:v>
                </c:pt>
                <c:pt idx="12270">
                  <c:v>10.180999999999999</c:v>
                </c:pt>
                <c:pt idx="12271">
                  <c:v>10.182</c:v>
                </c:pt>
                <c:pt idx="12272">
                  <c:v>10.183</c:v>
                </c:pt>
                <c:pt idx="12273">
                  <c:v>10.183</c:v>
                </c:pt>
                <c:pt idx="12274">
                  <c:v>10.183999999999999</c:v>
                </c:pt>
                <c:pt idx="12275">
                  <c:v>10.185</c:v>
                </c:pt>
                <c:pt idx="12276">
                  <c:v>10.186</c:v>
                </c:pt>
                <c:pt idx="12277">
                  <c:v>10.186999999999999</c:v>
                </c:pt>
                <c:pt idx="12278">
                  <c:v>10.188000000000001</c:v>
                </c:pt>
                <c:pt idx="12279">
                  <c:v>10.188000000000001</c:v>
                </c:pt>
                <c:pt idx="12280">
                  <c:v>10.189</c:v>
                </c:pt>
                <c:pt idx="12281">
                  <c:v>10.19</c:v>
                </c:pt>
                <c:pt idx="12282">
                  <c:v>10.191000000000001</c:v>
                </c:pt>
                <c:pt idx="12283">
                  <c:v>10.192</c:v>
                </c:pt>
                <c:pt idx="12284">
                  <c:v>10.193</c:v>
                </c:pt>
                <c:pt idx="12285">
                  <c:v>10.193</c:v>
                </c:pt>
                <c:pt idx="12286">
                  <c:v>10.194000000000001</c:v>
                </c:pt>
                <c:pt idx="12287">
                  <c:v>10.195</c:v>
                </c:pt>
                <c:pt idx="12288">
                  <c:v>10.196</c:v>
                </c:pt>
                <c:pt idx="12289">
                  <c:v>10.196999999999999</c:v>
                </c:pt>
                <c:pt idx="12290">
                  <c:v>10.198</c:v>
                </c:pt>
                <c:pt idx="12291">
                  <c:v>10.198</c:v>
                </c:pt>
                <c:pt idx="12292">
                  <c:v>10.199</c:v>
                </c:pt>
                <c:pt idx="12293">
                  <c:v>10.199999999999999</c:v>
                </c:pt>
                <c:pt idx="12294">
                  <c:v>10.201000000000001</c:v>
                </c:pt>
                <c:pt idx="12295">
                  <c:v>10.202</c:v>
                </c:pt>
                <c:pt idx="12296">
                  <c:v>10.202999999999999</c:v>
                </c:pt>
                <c:pt idx="12297">
                  <c:v>10.202999999999999</c:v>
                </c:pt>
                <c:pt idx="12298">
                  <c:v>10.204000000000001</c:v>
                </c:pt>
                <c:pt idx="12299">
                  <c:v>10.205</c:v>
                </c:pt>
                <c:pt idx="12300">
                  <c:v>10.206</c:v>
                </c:pt>
                <c:pt idx="12301">
                  <c:v>10.207000000000001</c:v>
                </c:pt>
                <c:pt idx="12302">
                  <c:v>10.208</c:v>
                </c:pt>
                <c:pt idx="12303">
                  <c:v>10.208</c:v>
                </c:pt>
                <c:pt idx="12304">
                  <c:v>10.209</c:v>
                </c:pt>
                <c:pt idx="12305">
                  <c:v>10.210000000000001</c:v>
                </c:pt>
                <c:pt idx="12306">
                  <c:v>10.211</c:v>
                </c:pt>
                <c:pt idx="12307">
                  <c:v>10.212</c:v>
                </c:pt>
                <c:pt idx="12308">
                  <c:v>10.212</c:v>
                </c:pt>
                <c:pt idx="12309">
                  <c:v>10.212999999999999</c:v>
                </c:pt>
                <c:pt idx="12310">
                  <c:v>10.214</c:v>
                </c:pt>
                <c:pt idx="12311">
                  <c:v>10.215</c:v>
                </c:pt>
                <c:pt idx="12312">
                  <c:v>10.215999999999999</c:v>
                </c:pt>
                <c:pt idx="12313">
                  <c:v>10.217000000000001</c:v>
                </c:pt>
                <c:pt idx="12314">
                  <c:v>10.217000000000001</c:v>
                </c:pt>
                <c:pt idx="12315">
                  <c:v>10.218</c:v>
                </c:pt>
                <c:pt idx="12316">
                  <c:v>10.218999999999999</c:v>
                </c:pt>
                <c:pt idx="12317">
                  <c:v>10.220000000000001</c:v>
                </c:pt>
                <c:pt idx="12318">
                  <c:v>10.221</c:v>
                </c:pt>
                <c:pt idx="12319">
                  <c:v>10.222</c:v>
                </c:pt>
                <c:pt idx="12320">
                  <c:v>10.222</c:v>
                </c:pt>
                <c:pt idx="12321">
                  <c:v>10.223000000000001</c:v>
                </c:pt>
                <c:pt idx="12322">
                  <c:v>10.224</c:v>
                </c:pt>
                <c:pt idx="12323">
                  <c:v>10.225</c:v>
                </c:pt>
                <c:pt idx="12324">
                  <c:v>10.226000000000001</c:v>
                </c:pt>
                <c:pt idx="12325">
                  <c:v>10.227</c:v>
                </c:pt>
                <c:pt idx="12326">
                  <c:v>10.227</c:v>
                </c:pt>
                <c:pt idx="12327">
                  <c:v>10.228</c:v>
                </c:pt>
                <c:pt idx="12328">
                  <c:v>10.228999999999999</c:v>
                </c:pt>
                <c:pt idx="12329">
                  <c:v>10.23</c:v>
                </c:pt>
                <c:pt idx="12330">
                  <c:v>10.231</c:v>
                </c:pt>
                <c:pt idx="12331">
                  <c:v>10.231999999999999</c:v>
                </c:pt>
                <c:pt idx="12332">
                  <c:v>10.231999999999999</c:v>
                </c:pt>
                <c:pt idx="12333">
                  <c:v>10.233000000000001</c:v>
                </c:pt>
                <c:pt idx="12334">
                  <c:v>10.234</c:v>
                </c:pt>
                <c:pt idx="12335">
                  <c:v>10.234999999999999</c:v>
                </c:pt>
                <c:pt idx="12336">
                  <c:v>10.236000000000001</c:v>
                </c:pt>
                <c:pt idx="12337">
                  <c:v>10.237</c:v>
                </c:pt>
                <c:pt idx="12338">
                  <c:v>10.237</c:v>
                </c:pt>
                <c:pt idx="12339">
                  <c:v>10.238</c:v>
                </c:pt>
                <c:pt idx="12340">
                  <c:v>10.239000000000001</c:v>
                </c:pt>
                <c:pt idx="12341">
                  <c:v>10.24</c:v>
                </c:pt>
                <c:pt idx="12342">
                  <c:v>10.241</c:v>
                </c:pt>
                <c:pt idx="12343">
                  <c:v>10.242000000000001</c:v>
                </c:pt>
                <c:pt idx="12344">
                  <c:v>10.242000000000001</c:v>
                </c:pt>
                <c:pt idx="12345">
                  <c:v>10.243</c:v>
                </c:pt>
                <c:pt idx="12346">
                  <c:v>10.244</c:v>
                </c:pt>
                <c:pt idx="12347">
                  <c:v>10.244999999999999</c:v>
                </c:pt>
                <c:pt idx="12348">
                  <c:v>10.246</c:v>
                </c:pt>
                <c:pt idx="12349">
                  <c:v>10.247</c:v>
                </c:pt>
                <c:pt idx="12350">
                  <c:v>10.247</c:v>
                </c:pt>
                <c:pt idx="12351">
                  <c:v>10.247999999999999</c:v>
                </c:pt>
                <c:pt idx="12352">
                  <c:v>10.249000000000001</c:v>
                </c:pt>
                <c:pt idx="12353">
                  <c:v>10.25</c:v>
                </c:pt>
                <c:pt idx="12354">
                  <c:v>10.250999999999999</c:v>
                </c:pt>
                <c:pt idx="12355">
                  <c:v>10.250999999999999</c:v>
                </c:pt>
                <c:pt idx="12356">
                  <c:v>10.252000000000001</c:v>
                </c:pt>
                <c:pt idx="12357">
                  <c:v>10.253</c:v>
                </c:pt>
                <c:pt idx="12358">
                  <c:v>10.254</c:v>
                </c:pt>
                <c:pt idx="12359">
                  <c:v>10.255000000000001</c:v>
                </c:pt>
                <c:pt idx="12360">
                  <c:v>10.256</c:v>
                </c:pt>
                <c:pt idx="12361">
                  <c:v>10.256</c:v>
                </c:pt>
                <c:pt idx="12362">
                  <c:v>10.257</c:v>
                </c:pt>
                <c:pt idx="12363">
                  <c:v>10.257999999999999</c:v>
                </c:pt>
                <c:pt idx="12364">
                  <c:v>10.259</c:v>
                </c:pt>
                <c:pt idx="12365">
                  <c:v>10.26</c:v>
                </c:pt>
                <c:pt idx="12366">
                  <c:v>10.260999999999999</c:v>
                </c:pt>
                <c:pt idx="12367">
                  <c:v>10.260999999999999</c:v>
                </c:pt>
                <c:pt idx="12368">
                  <c:v>10.262</c:v>
                </c:pt>
                <c:pt idx="12369">
                  <c:v>10.263</c:v>
                </c:pt>
                <c:pt idx="12370">
                  <c:v>10.263999999999999</c:v>
                </c:pt>
                <c:pt idx="12371">
                  <c:v>10.265000000000001</c:v>
                </c:pt>
                <c:pt idx="12372">
                  <c:v>10.266</c:v>
                </c:pt>
                <c:pt idx="12373">
                  <c:v>10.266</c:v>
                </c:pt>
                <c:pt idx="12374">
                  <c:v>10.266999999999999</c:v>
                </c:pt>
                <c:pt idx="12375">
                  <c:v>10.268000000000001</c:v>
                </c:pt>
                <c:pt idx="12376">
                  <c:v>10.269</c:v>
                </c:pt>
                <c:pt idx="12377">
                  <c:v>10.27</c:v>
                </c:pt>
                <c:pt idx="12378">
                  <c:v>10.271000000000001</c:v>
                </c:pt>
                <c:pt idx="12379">
                  <c:v>10.271000000000001</c:v>
                </c:pt>
                <c:pt idx="12380">
                  <c:v>10.272</c:v>
                </c:pt>
                <c:pt idx="12381">
                  <c:v>10.273</c:v>
                </c:pt>
                <c:pt idx="12382">
                  <c:v>10.273999999999999</c:v>
                </c:pt>
                <c:pt idx="12383">
                  <c:v>10.275</c:v>
                </c:pt>
                <c:pt idx="12384">
                  <c:v>10.276</c:v>
                </c:pt>
                <c:pt idx="12385">
                  <c:v>10.276</c:v>
                </c:pt>
                <c:pt idx="12386">
                  <c:v>10.276999999999999</c:v>
                </c:pt>
                <c:pt idx="12387">
                  <c:v>10.278</c:v>
                </c:pt>
                <c:pt idx="12388">
                  <c:v>10.279</c:v>
                </c:pt>
                <c:pt idx="12389">
                  <c:v>10.28</c:v>
                </c:pt>
                <c:pt idx="12390">
                  <c:v>10.281000000000001</c:v>
                </c:pt>
                <c:pt idx="12391">
                  <c:v>10.281000000000001</c:v>
                </c:pt>
                <c:pt idx="12392">
                  <c:v>10.282</c:v>
                </c:pt>
                <c:pt idx="12393">
                  <c:v>10.282999999999999</c:v>
                </c:pt>
                <c:pt idx="12394">
                  <c:v>10.284000000000001</c:v>
                </c:pt>
                <c:pt idx="12395">
                  <c:v>10.285</c:v>
                </c:pt>
                <c:pt idx="12396">
                  <c:v>10.285</c:v>
                </c:pt>
                <c:pt idx="12397">
                  <c:v>10.286</c:v>
                </c:pt>
                <c:pt idx="12398">
                  <c:v>10.287000000000001</c:v>
                </c:pt>
                <c:pt idx="12399">
                  <c:v>10.288</c:v>
                </c:pt>
                <c:pt idx="12400">
                  <c:v>10.289</c:v>
                </c:pt>
                <c:pt idx="12401">
                  <c:v>10.29</c:v>
                </c:pt>
                <c:pt idx="12402">
                  <c:v>10.29</c:v>
                </c:pt>
                <c:pt idx="12403">
                  <c:v>10.291</c:v>
                </c:pt>
                <c:pt idx="12404">
                  <c:v>10.292</c:v>
                </c:pt>
                <c:pt idx="12405">
                  <c:v>10.292999999999999</c:v>
                </c:pt>
                <c:pt idx="12406">
                  <c:v>10.294</c:v>
                </c:pt>
                <c:pt idx="12407">
                  <c:v>10.295</c:v>
                </c:pt>
                <c:pt idx="12408">
                  <c:v>10.295</c:v>
                </c:pt>
                <c:pt idx="12409">
                  <c:v>10.295999999999999</c:v>
                </c:pt>
                <c:pt idx="12410">
                  <c:v>10.297000000000001</c:v>
                </c:pt>
                <c:pt idx="12411">
                  <c:v>10.298</c:v>
                </c:pt>
                <c:pt idx="12412">
                  <c:v>10.298999999999999</c:v>
                </c:pt>
                <c:pt idx="12413">
                  <c:v>10.3</c:v>
                </c:pt>
                <c:pt idx="12414">
                  <c:v>10.3</c:v>
                </c:pt>
                <c:pt idx="12415">
                  <c:v>10.301</c:v>
                </c:pt>
                <c:pt idx="12416">
                  <c:v>10.302</c:v>
                </c:pt>
                <c:pt idx="12417">
                  <c:v>10.303000000000001</c:v>
                </c:pt>
                <c:pt idx="12418">
                  <c:v>10.304</c:v>
                </c:pt>
                <c:pt idx="12419">
                  <c:v>10.305</c:v>
                </c:pt>
                <c:pt idx="12420">
                  <c:v>10.305</c:v>
                </c:pt>
                <c:pt idx="12421">
                  <c:v>10.305999999999999</c:v>
                </c:pt>
                <c:pt idx="12422">
                  <c:v>10.307</c:v>
                </c:pt>
                <c:pt idx="12423">
                  <c:v>10.308</c:v>
                </c:pt>
                <c:pt idx="12424">
                  <c:v>10.308999999999999</c:v>
                </c:pt>
                <c:pt idx="12425">
                  <c:v>10.31</c:v>
                </c:pt>
                <c:pt idx="12426">
                  <c:v>10.31</c:v>
                </c:pt>
                <c:pt idx="12427">
                  <c:v>10.311</c:v>
                </c:pt>
                <c:pt idx="12428">
                  <c:v>10.311999999999999</c:v>
                </c:pt>
                <c:pt idx="12429">
                  <c:v>10.313000000000001</c:v>
                </c:pt>
                <c:pt idx="12430">
                  <c:v>10.314</c:v>
                </c:pt>
                <c:pt idx="12431">
                  <c:v>10.315</c:v>
                </c:pt>
                <c:pt idx="12432">
                  <c:v>10.315</c:v>
                </c:pt>
                <c:pt idx="12433">
                  <c:v>10.316000000000001</c:v>
                </c:pt>
                <c:pt idx="12434">
                  <c:v>10.317</c:v>
                </c:pt>
                <c:pt idx="12435">
                  <c:v>10.318</c:v>
                </c:pt>
                <c:pt idx="12436">
                  <c:v>10.319000000000001</c:v>
                </c:pt>
                <c:pt idx="12437">
                  <c:v>10.32</c:v>
                </c:pt>
                <c:pt idx="12438">
                  <c:v>10.32</c:v>
                </c:pt>
                <c:pt idx="12439">
                  <c:v>10.321</c:v>
                </c:pt>
                <c:pt idx="12440">
                  <c:v>10.321999999999999</c:v>
                </c:pt>
                <c:pt idx="12441">
                  <c:v>10.323</c:v>
                </c:pt>
                <c:pt idx="12442">
                  <c:v>10.324</c:v>
                </c:pt>
                <c:pt idx="12443">
                  <c:v>10.324</c:v>
                </c:pt>
                <c:pt idx="12444">
                  <c:v>10.324999999999999</c:v>
                </c:pt>
                <c:pt idx="12445">
                  <c:v>10.326000000000001</c:v>
                </c:pt>
                <c:pt idx="12446">
                  <c:v>10.327</c:v>
                </c:pt>
                <c:pt idx="12447">
                  <c:v>10.327999999999999</c:v>
                </c:pt>
                <c:pt idx="12448">
                  <c:v>10.329000000000001</c:v>
                </c:pt>
                <c:pt idx="12449">
                  <c:v>10.329000000000001</c:v>
                </c:pt>
                <c:pt idx="12450">
                  <c:v>10.33</c:v>
                </c:pt>
                <c:pt idx="12451">
                  <c:v>10.331</c:v>
                </c:pt>
                <c:pt idx="12452">
                  <c:v>10.332000000000001</c:v>
                </c:pt>
                <c:pt idx="12453">
                  <c:v>10.333</c:v>
                </c:pt>
                <c:pt idx="12454">
                  <c:v>10.334</c:v>
                </c:pt>
                <c:pt idx="12455">
                  <c:v>10.334</c:v>
                </c:pt>
                <c:pt idx="12456">
                  <c:v>10.335000000000001</c:v>
                </c:pt>
                <c:pt idx="12457">
                  <c:v>10.336</c:v>
                </c:pt>
                <c:pt idx="12458">
                  <c:v>10.337</c:v>
                </c:pt>
                <c:pt idx="12459">
                  <c:v>10.337999999999999</c:v>
                </c:pt>
                <c:pt idx="12460">
                  <c:v>10.339</c:v>
                </c:pt>
                <c:pt idx="12461">
                  <c:v>10.339</c:v>
                </c:pt>
                <c:pt idx="12462">
                  <c:v>10.34</c:v>
                </c:pt>
                <c:pt idx="12463">
                  <c:v>10.340999999999999</c:v>
                </c:pt>
                <c:pt idx="12464">
                  <c:v>10.342000000000001</c:v>
                </c:pt>
                <c:pt idx="12465">
                  <c:v>10.343</c:v>
                </c:pt>
                <c:pt idx="12466">
                  <c:v>10.343999999999999</c:v>
                </c:pt>
                <c:pt idx="12467">
                  <c:v>10.343999999999999</c:v>
                </c:pt>
                <c:pt idx="12468">
                  <c:v>10.345000000000001</c:v>
                </c:pt>
                <c:pt idx="12469">
                  <c:v>10.346</c:v>
                </c:pt>
                <c:pt idx="12470">
                  <c:v>10.347</c:v>
                </c:pt>
                <c:pt idx="12471">
                  <c:v>10.348000000000001</c:v>
                </c:pt>
                <c:pt idx="12472">
                  <c:v>10.349</c:v>
                </c:pt>
                <c:pt idx="12473">
                  <c:v>10.349</c:v>
                </c:pt>
                <c:pt idx="12474">
                  <c:v>10.35</c:v>
                </c:pt>
                <c:pt idx="12475">
                  <c:v>10.351000000000001</c:v>
                </c:pt>
                <c:pt idx="12476">
                  <c:v>10.352</c:v>
                </c:pt>
                <c:pt idx="12477">
                  <c:v>10.353</c:v>
                </c:pt>
                <c:pt idx="12478">
                  <c:v>10.353999999999999</c:v>
                </c:pt>
                <c:pt idx="12479">
                  <c:v>10.353999999999999</c:v>
                </c:pt>
                <c:pt idx="12480">
                  <c:v>10.355</c:v>
                </c:pt>
                <c:pt idx="12481">
                  <c:v>10.356</c:v>
                </c:pt>
                <c:pt idx="12482">
                  <c:v>10.356999999999999</c:v>
                </c:pt>
                <c:pt idx="12483">
                  <c:v>10.358000000000001</c:v>
                </c:pt>
                <c:pt idx="12484">
                  <c:v>10.359</c:v>
                </c:pt>
                <c:pt idx="12485">
                  <c:v>10.359</c:v>
                </c:pt>
                <c:pt idx="12486">
                  <c:v>10.36</c:v>
                </c:pt>
                <c:pt idx="12487">
                  <c:v>10.361000000000001</c:v>
                </c:pt>
                <c:pt idx="12488">
                  <c:v>10.362</c:v>
                </c:pt>
                <c:pt idx="12489">
                  <c:v>10.363</c:v>
                </c:pt>
                <c:pt idx="12490">
                  <c:v>10.363</c:v>
                </c:pt>
                <c:pt idx="12491">
                  <c:v>10.364000000000001</c:v>
                </c:pt>
                <c:pt idx="12492">
                  <c:v>10.365</c:v>
                </c:pt>
                <c:pt idx="12493">
                  <c:v>10.366</c:v>
                </c:pt>
                <c:pt idx="12494">
                  <c:v>10.367000000000001</c:v>
                </c:pt>
                <c:pt idx="12495">
                  <c:v>10.368</c:v>
                </c:pt>
                <c:pt idx="12496">
                  <c:v>10.368</c:v>
                </c:pt>
                <c:pt idx="12497">
                  <c:v>10.369</c:v>
                </c:pt>
                <c:pt idx="12498">
                  <c:v>10.37</c:v>
                </c:pt>
                <c:pt idx="12499">
                  <c:v>10.371</c:v>
                </c:pt>
                <c:pt idx="12500">
                  <c:v>10.372</c:v>
                </c:pt>
                <c:pt idx="12501">
                  <c:v>10.372999999999999</c:v>
                </c:pt>
                <c:pt idx="12502">
                  <c:v>10.372999999999999</c:v>
                </c:pt>
                <c:pt idx="12503">
                  <c:v>10.374000000000001</c:v>
                </c:pt>
                <c:pt idx="12504">
                  <c:v>10.375</c:v>
                </c:pt>
                <c:pt idx="12505">
                  <c:v>10.375999999999999</c:v>
                </c:pt>
                <c:pt idx="12506">
                  <c:v>10.377000000000001</c:v>
                </c:pt>
                <c:pt idx="12507">
                  <c:v>10.378</c:v>
                </c:pt>
                <c:pt idx="12508">
                  <c:v>10.378</c:v>
                </c:pt>
                <c:pt idx="12509">
                  <c:v>10.379</c:v>
                </c:pt>
                <c:pt idx="12510">
                  <c:v>10.38</c:v>
                </c:pt>
                <c:pt idx="12511">
                  <c:v>10.381</c:v>
                </c:pt>
                <c:pt idx="12512">
                  <c:v>10.382</c:v>
                </c:pt>
                <c:pt idx="12513">
                  <c:v>10.382999999999999</c:v>
                </c:pt>
                <c:pt idx="12514">
                  <c:v>10.382999999999999</c:v>
                </c:pt>
                <c:pt idx="12515">
                  <c:v>10.384</c:v>
                </c:pt>
                <c:pt idx="12516">
                  <c:v>10.385</c:v>
                </c:pt>
                <c:pt idx="12517">
                  <c:v>10.385999999999999</c:v>
                </c:pt>
                <c:pt idx="12518">
                  <c:v>10.387</c:v>
                </c:pt>
                <c:pt idx="12519">
                  <c:v>10.388</c:v>
                </c:pt>
                <c:pt idx="12520">
                  <c:v>10.388</c:v>
                </c:pt>
                <c:pt idx="12521">
                  <c:v>10.388999999999999</c:v>
                </c:pt>
                <c:pt idx="12522">
                  <c:v>10.39</c:v>
                </c:pt>
                <c:pt idx="12523">
                  <c:v>10.391</c:v>
                </c:pt>
                <c:pt idx="12524">
                  <c:v>10.391999999999999</c:v>
                </c:pt>
                <c:pt idx="12525">
                  <c:v>10.393000000000001</c:v>
                </c:pt>
                <c:pt idx="12526">
                  <c:v>10.393000000000001</c:v>
                </c:pt>
                <c:pt idx="12527">
                  <c:v>10.394</c:v>
                </c:pt>
                <c:pt idx="12528">
                  <c:v>10.395</c:v>
                </c:pt>
                <c:pt idx="12529">
                  <c:v>10.396000000000001</c:v>
                </c:pt>
                <c:pt idx="12530">
                  <c:v>10.397</c:v>
                </c:pt>
                <c:pt idx="12531">
                  <c:v>10.398</c:v>
                </c:pt>
                <c:pt idx="12532">
                  <c:v>10.398</c:v>
                </c:pt>
                <c:pt idx="12533">
                  <c:v>10.398999999999999</c:v>
                </c:pt>
                <c:pt idx="12534">
                  <c:v>10.4</c:v>
                </c:pt>
                <c:pt idx="12535">
                  <c:v>10.401</c:v>
                </c:pt>
                <c:pt idx="12536">
                  <c:v>10.401999999999999</c:v>
                </c:pt>
                <c:pt idx="12537">
                  <c:v>10.401999999999999</c:v>
                </c:pt>
                <c:pt idx="12538">
                  <c:v>10.403</c:v>
                </c:pt>
                <c:pt idx="12539">
                  <c:v>10.404</c:v>
                </c:pt>
                <c:pt idx="12540">
                  <c:v>10.404999999999999</c:v>
                </c:pt>
                <c:pt idx="12541">
                  <c:v>10.406000000000001</c:v>
                </c:pt>
                <c:pt idx="12542">
                  <c:v>10.407</c:v>
                </c:pt>
                <c:pt idx="12543">
                  <c:v>10.407</c:v>
                </c:pt>
                <c:pt idx="12544">
                  <c:v>10.407999999999999</c:v>
                </c:pt>
                <c:pt idx="12545">
                  <c:v>10.409000000000001</c:v>
                </c:pt>
                <c:pt idx="12546">
                  <c:v>10.41</c:v>
                </c:pt>
                <c:pt idx="12547">
                  <c:v>10.411</c:v>
                </c:pt>
                <c:pt idx="12548">
                  <c:v>10.412000000000001</c:v>
                </c:pt>
                <c:pt idx="12549">
                  <c:v>10.412000000000001</c:v>
                </c:pt>
                <c:pt idx="12550">
                  <c:v>10.413</c:v>
                </c:pt>
                <c:pt idx="12551">
                  <c:v>10.414</c:v>
                </c:pt>
                <c:pt idx="12552">
                  <c:v>10.414999999999999</c:v>
                </c:pt>
                <c:pt idx="12553">
                  <c:v>10.416</c:v>
                </c:pt>
                <c:pt idx="12554">
                  <c:v>10.417</c:v>
                </c:pt>
                <c:pt idx="12555">
                  <c:v>10.417</c:v>
                </c:pt>
                <c:pt idx="12556">
                  <c:v>10.417999999999999</c:v>
                </c:pt>
                <c:pt idx="12557">
                  <c:v>10.419</c:v>
                </c:pt>
                <c:pt idx="12558">
                  <c:v>10.42</c:v>
                </c:pt>
                <c:pt idx="12559">
                  <c:v>10.420999999999999</c:v>
                </c:pt>
                <c:pt idx="12560">
                  <c:v>10.422000000000001</c:v>
                </c:pt>
                <c:pt idx="12561">
                  <c:v>10.422000000000001</c:v>
                </c:pt>
                <c:pt idx="12562">
                  <c:v>10.423</c:v>
                </c:pt>
                <c:pt idx="12563">
                  <c:v>10.423999999999999</c:v>
                </c:pt>
                <c:pt idx="12564">
                  <c:v>10.425000000000001</c:v>
                </c:pt>
                <c:pt idx="12565">
                  <c:v>10.426</c:v>
                </c:pt>
                <c:pt idx="12566">
                  <c:v>10.427</c:v>
                </c:pt>
                <c:pt idx="12567">
                  <c:v>10.427</c:v>
                </c:pt>
                <c:pt idx="12568">
                  <c:v>10.428000000000001</c:v>
                </c:pt>
                <c:pt idx="12569">
                  <c:v>10.429</c:v>
                </c:pt>
                <c:pt idx="12570">
                  <c:v>10.43</c:v>
                </c:pt>
                <c:pt idx="12571">
                  <c:v>10.430999999999999</c:v>
                </c:pt>
                <c:pt idx="12572">
                  <c:v>10.432</c:v>
                </c:pt>
                <c:pt idx="12573">
                  <c:v>10.432</c:v>
                </c:pt>
                <c:pt idx="12574">
                  <c:v>10.433</c:v>
                </c:pt>
                <c:pt idx="12575">
                  <c:v>10.433999999999999</c:v>
                </c:pt>
                <c:pt idx="12576">
                  <c:v>10.435</c:v>
                </c:pt>
                <c:pt idx="12577">
                  <c:v>10.436</c:v>
                </c:pt>
                <c:pt idx="12578">
                  <c:v>10.436999999999999</c:v>
                </c:pt>
                <c:pt idx="12579">
                  <c:v>10.436999999999999</c:v>
                </c:pt>
                <c:pt idx="12580">
                  <c:v>10.438000000000001</c:v>
                </c:pt>
                <c:pt idx="12581">
                  <c:v>10.439</c:v>
                </c:pt>
                <c:pt idx="12582">
                  <c:v>10.44</c:v>
                </c:pt>
                <c:pt idx="12583">
                  <c:v>10.441000000000001</c:v>
                </c:pt>
                <c:pt idx="12584">
                  <c:v>10.441000000000001</c:v>
                </c:pt>
                <c:pt idx="12585">
                  <c:v>10.442</c:v>
                </c:pt>
                <c:pt idx="12586">
                  <c:v>10.443</c:v>
                </c:pt>
                <c:pt idx="12587">
                  <c:v>10.444000000000001</c:v>
                </c:pt>
                <c:pt idx="12588">
                  <c:v>10.445</c:v>
                </c:pt>
                <c:pt idx="12589">
                  <c:v>10.446</c:v>
                </c:pt>
                <c:pt idx="12590">
                  <c:v>10.446</c:v>
                </c:pt>
                <c:pt idx="12591">
                  <c:v>10.446999999999999</c:v>
                </c:pt>
                <c:pt idx="12592">
                  <c:v>10.448</c:v>
                </c:pt>
                <c:pt idx="12593">
                  <c:v>10.449</c:v>
                </c:pt>
                <c:pt idx="12594">
                  <c:v>10.45</c:v>
                </c:pt>
                <c:pt idx="12595">
                  <c:v>10.451000000000001</c:v>
                </c:pt>
                <c:pt idx="12596">
                  <c:v>10.451000000000001</c:v>
                </c:pt>
                <c:pt idx="12597">
                  <c:v>10.452</c:v>
                </c:pt>
                <c:pt idx="12598">
                  <c:v>10.452999999999999</c:v>
                </c:pt>
                <c:pt idx="12599">
                  <c:v>10.454000000000001</c:v>
                </c:pt>
                <c:pt idx="12600">
                  <c:v>10.455</c:v>
                </c:pt>
                <c:pt idx="12601">
                  <c:v>10.456</c:v>
                </c:pt>
                <c:pt idx="12602">
                  <c:v>10.456</c:v>
                </c:pt>
                <c:pt idx="12603">
                  <c:v>10.457000000000001</c:v>
                </c:pt>
                <c:pt idx="12604">
                  <c:v>10.458</c:v>
                </c:pt>
                <c:pt idx="12605">
                  <c:v>10.459</c:v>
                </c:pt>
                <c:pt idx="12606">
                  <c:v>10.46</c:v>
                </c:pt>
                <c:pt idx="12607">
                  <c:v>10.461</c:v>
                </c:pt>
                <c:pt idx="12608">
                  <c:v>10.461</c:v>
                </c:pt>
                <c:pt idx="12609">
                  <c:v>10.462</c:v>
                </c:pt>
                <c:pt idx="12610">
                  <c:v>10.462999999999999</c:v>
                </c:pt>
                <c:pt idx="12611">
                  <c:v>10.464</c:v>
                </c:pt>
                <c:pt idx="12612">
                  <c:v>10.465</c:v>
                </c:pt>
                <c:pt idx="12613">
                  <c:v>10.465999999999999</c:v>
                </c:pt>
                <c:pt idx="12614">
                  <c:v>10.465999999999999</c:v>
                </c:pt>
                <c:pt idx="12615">
                  <c:v>10.467000000000001</c:v>
                </c:pt>
                <c:pt idx="12616">
                  <c:v>10.468</c:v>
                </c:pt>
                <c:pt idx="12617">
                  <c:v>10.468999999999999</c:v>
                </c:pt>
                <c:pt idx="12618">
                  <c:v>10.47</c:v>
                </c:pt>
                <c:pt idx="12619">
                  <c:v>10.471</c:v>
                </c:pt>
                <c:pt idx="12620">
                  <c:v>10.471</c:v>
                </c:pt>
                <c:pt idx="12621">
                  <c:v>10.472</c:v>
                </c:pt>
                <c:pt idx="12622">
                  <c:v>10.473000000000001</c:v>
                </c:pt>
                <c:pt idx="12623">
                  <c:v>10.474</c:v>
                </c:pt>
                <c:pt idx="12624">
                  <c:v>10.475</c:v>
                </c:pt>
                <c:pt idx="12625">
                  <c:v>10.475</c:v>
                </c:pt>
                <c:pt idx="12626">
                  <c:v>10.476000000000001</c:v>
                </c:pt>
                <c:pt idx="12627">
                  <c:v>10.477</c:v>
                </c:pt>
                <c:pt idx="12628">
                  <c:v>10.478</c:v>
                </c:pt>
                <c:pt idx="12629">
                  <c:v>10.478999999999999</c:v>
                </c:pt>
                <c:pt idx="12630">
                  <c:v>10.48</c:v>
                </c:pt>
                <c:pt idx="12631">
                  <c:v>10.48</c:v>
                </c:pt>
                <c:pt idx="12632">
                  <c:v>10.481</c:v>
                </c:pt>
                <c:pt idx="12633">
                  <c:v>10.481999999999999</c:v>
                </c:pt>
                <c:pt idx="12634">
                  <c:v>10.483000000000001</c:v>
                </c:pt>
                <c:pt idx="12635">
                  <c:v>10.484</c:v>
                </c:pt>
                <c:pt idx="12636">
                  <c:v>10.484999999999999</c:v>
                </c:pt>
                <c:pt idx="12637">
                  <c:v>10.484999999999999</c:v>
                </c:pt>
                <c:pt idx="12638">
                  <c:v>10.486000000000001</c:v>
                </c:pt>
                <c:pt idx="12639">
                  <c:v>10.487</c:v>
                </c:pt>
                <c:pt idx="12640">
                  <c:v>10.488</c:v>
                </c:pt>
                <c:pt idx="12641">
                  <c:v>10.489000000000001</c:v>
                </c:pt>
                <c:pt idx="12642">
                  <c:v>10.49</c:v>
                </c:pt>
                <c:pt idx="12643">
                  <c:v>10.49</c:v>
                </c:pt>
                <c:pt idx="12644">
                  <c:v>10.491</c:v>
                </c:pt>
                <c:pt idx="12645">
                  <c:v>10.492000000000001</c:v>
                </c:pt>
                <c:pt idx="12646">
                  <c:v>10.493</c:v>
                </c:pt>
                <c:pt idx="12647">
                  <c:v>10.494</c:v>
                </c:pt>
                <c:pt idx="12648">
                  <c:v>10.494999999999999</c:v>
                </c:pt>
                <c:pt idx="12649">
                  <c:v>10.494999999999999</c:v>
                </c:pt>
                <c:pt idx="12650">
                  <c:v>10.496</c:v>
                </c:pt>
                <c:pt idx="12651">
                  <c:v>10.497</c:v>
                </c:pt>
                <c:pt idx="12652">
                  <c:v>10.497999999999999</c:v>
                </c:pt>
                <c:pt idx="12653">
                  <c:v>10.499000000000001</c:v>
                </c:pt>
                <c:pt idx="12654">
                  <c:v>10.5</c:v>
                </c:pt>
                <c:pt idx="12655">
                  <c:v>10.5</c:v>
                </c:pt>
                <c:pt idx="12656">
                  <c:v>10.500999999999999</c:v>
                </c:pt>
                <c:pt idx="12657">
                  <c:v>10.502000000000001</c:v>
                </c:pt>
                <c:pt idx="12658">
                  <c:v>10.503</c:v>
                </c:pt>
                <c:pt idx="12659">
                  <c:v>10.504</c:v>
                </c:pt>
                <c:pt idx="12660">
                  <c:v>10.505000000000001</c:v>
                </c:pt>
                <c:pt idx="12661">
                  <c:v>10.505000000000001</c:v>
                </c:pt>
                <c:pt idx="12662">
                  <c:v>10.506</c:v>
                </c:pt>
                <c:pt idx="12663">
                  <c:v>10.507</c:v>
                </c:pt>
                <c:pt idx="12664">
                  <c:v>10.507999999999999</c:v>
                </c:pt>
                <c:pt idx="12665">
                  <c:v>10.509</c:v>
                </c:pt>
                <c:pt idx="12666">
                  <c:v>10.51</c:v>
                </c:pt>
                <c:pt idx="12667">
                  <c:v>10.51</c:v>
                </c:pt>
                <c:pt idx="12668">
                  <c:v>10.510999999999999</c:v>
                </c:pt>
                <c:pt idx="12669">
                  <c:v>10.512</c:v>
                </c:pt>
                <c:pt idx="12670">
                  <c:v>10.513</c:v>
                </c:pt>
                <c:pt idx="12671">
                  <c:v>10.513999999999999</c:v>
                </c:pt>
                <c:pt idx="12672">
                  <c:v>10.513999999999999</c:v>
                </c:pt>
                <c:pt idx="12673">
                  <c:v>10.515000000000001</c:v>
                </c:pt>
                <c:pt idx="12674">
                  <c:v>10.516</c:v>
                </c:pt>
                <c:pt idx="12675">
                  <c:v>10.516999999999999</c:v>
                </c:pt>
                <c:pt idx="12676">
                  <c:v>10.518000000000001</c:v>
                </c:pt>
                <c:pt idx="12677">
                  <c:v>10.519</c:v>
                </c:pt>
                <c:pt idx="12678">
                  <c:v>10.519</c:v>
                </c:pt>
                <c:pt idx="12679">
                  <c:v>10.52</c:v>
                </c:pt>
                <c:pt idx="12680">
                  <c:v>10.521000000000001</c:v>
                </c:pt>
                <c:pt idx="12681">
                  <c:v>10.522</c:v>
                </c:pt>
                <c:pt idx="12682">
                  <c:v>10.523</c:v>
                </c:pt>
                <c:pt idx="12683">
                  <c:v>10.523999999999999</c:v>
                </c:pt>
                <c:pt idx="12684">
                  <c:v>10.523999999999999</c:v>
                </c:pt>
                <c:pt idx="12685">
                  <c:v>10.525</c:v>
                </c:pt>
                <c:pt idx="12686">
                  <c:v>10.526</c:v>
                </c:pt>
                <c:pt idx="12687">
                  <c:v>10.526999999999999</c:v>
                </c:pt>
                <c:pt idx="12688">
                  <c:v>10.528</c:v>
                </c:pt>
                <c:pt idx="12689">
                  <c:v>10.529</c:v>
                </c:pt>
                <c:pt idx="12690">
                  <c:v>10.529</c:v>
                </c:pt>
                <c:pt idx="12691">
                  <c:v>10.53</c:v>
                </c:pt>
                <c:pt idx="12692">
                  <c:v>10.531000000000001</c:v>
                </c:pt>
                <c:pt idx="12693">
                  <c:v>10.532</c:v>
                </c:pt>
                <c:pt idx="12694">
                  <c:v>10.532999999999999</c:v>
                </c:pt>
                <c:pt idx="12695">
                  <c:v>10.534000000000001</c:v>
                </c:pt>
                <c:pt idx="12696">
                  <c:v>10.534000000000001</c:v>
                </c:pt>
                <c:pt idx="12697">
                  <c:v>10.535</c:v>
                </c:pt>
                <c:pt idx="12698">
                  <c:v>10.536</c:v>
                </c:pt>
                <c:pt idx="12699">
                  <c:v>10.537000000000001</c:v>
                </c:pt>
                <c:pt idx="12700">
                  <c:v>10.538</c:v>
                </c:pt>
                <c:pt idx="12701">
                  <c:v>10.539</c:v>
                </c:pt>
                <c:pt idx="12702">
                  <c:v>10.539</c:v>
                </c:pt>
                <c:pt idx="12703">
                  <c:v>10.54</c:v>
                </c:pt>
                <c:pt idx="12704">
                  <c:v>10.541</c:v>
                </c:pt>
                <c:pt idx="12705">
                  <c:v>10.542</c:v>
                </c:pt>
                <c:pt idx="12706">
                  <c:v>10.542999999999999</c:v>
                </c:pt>
                <c:pt idx="12707">
                  <c:v>10.544</c:v>
                </c:pt>
                <c:pt idx="12708">
                  <c:v>10.544</c:v>
                </c:pt>
                <c:pt idx="12709">
                  <c:v>10.545</c:v>
                </c:pt>
                <c:pt idx="12710">
                  <c:v>10.545999999999999</c:v>
                </c:pt>
                <c:pt idx="12711">
                  <c:v>10.547000000000001</c:v>
                </c:pt>
                <c:pt idx="12712">
                  <c:v>10.548</c:v>
                </c:pt>
                <c:pt idx="12713">
                  <c:v>10.548999999999999</c:v>
                </c:pt>
                <c:pt idx="12714">
                  <c:v>10.548999999999999</c:v>
                </c:pt>
                <c:pt idx="12715">
                  <c:v>10.55</c:v>
                </c:pt>
                <c:pt idx="12716">
                  <c:v>10.551</c:v>
                </c:pt>
                <c:pt idx="12717">
                  <c:v>10.552</c:v>
                </c:pt>
                <c:pt idx="12718">
                  <c:v>10.553000000000001</c:v>
                </c:pt>
                <c:pt idx="12719">
                  <c:v>10.553000000000001</c:v>
                </c:pt>
                <c:pt idx="12720">
                  <c:v>10.554</c:v>
                </c:pt>
                <c:pt idx="12721">
                  <c:v>10.555</c:v>
                </c:pt>
                <c:pt idx="12722">
                  <c:v>10.555999999999999</c:v>
                </c:pt>
                <c:pt idx="12723">
                  <c:v>10.557</c:v>
                </c:pt>
                <c:pt idx="12724">
                  <c:v>10.558</c:v>
                </c:pt>
                <c:pt idx="12725">
                  <c:v>10.558</c:v>
                </c:pt>
                <c:pt idx="12726">
                  <c:v>10.558999999999999</c:v>
                </c:pt>
                <c:pt idx="12727">
                  <c:v>10.56</c:v>
                </c:pt>
                <c:pt idx="12728">
                  <c:v>10.561</c:v>
                </c:pt>
                <c:pt idx="12729">
                  <c:v>10.561999999999999</c:v>
                </c:pt>
                <c:pt idx="12730">
                  <c:v>10.563000000000001</c:v>
                </c:pt>
                <c:pt idx="12731">
                  <c:v>10.563000000000001</c:v>
                </c:pt>
                <c:pt idx="12732">
                  <c:v>10.564</c:v>
                </c:pt>
                <c:pt idx="12733">
                  <c:v>10.565</c:v>
                </c:pt>
                <c:pt idx="12734">
                  <c:v>10.566000000000001</c:v>
                </c:pt>
                <c:pt idx="12735">
                  <c:v>10.567</c:v>
                </c:pt>
                <c:pt idx="12736">
                  <c:v>10.568</c:v>
                </c:pt>
                <c:pt idx="12737">
                  <c:v>10.568</c:v>
                </c:pt>
                <c:pt idx="12738">
                  <c:v>10.569000000000001</c:v>
                </c:pt>
                <c:pt idx="12739">
                  <c:v>10.57</c:v>
                </c:pt>
                <c:pt idx="12740">
                  <c:v>10.571</c:v>
                </c:pt>
                <c:pt idx="12741">
                  <c:v>10.571999999999999</c:v>
                </c:pt>
                <c:pt idx="12742">
                  <c:v>10.573</c:v>
                </c:pt>
                <c:pt idx="12743">
                  <c:v>10.573</c:v>
                </c:pt>
                <c:pt idx="12744">
                  <c:v>10.574</c:v>
                </c:pt>
                <c:pt idx="12745">
                  <c:v>10.574999999999999</c:v>
                </c:pt>
                <c:pt idx="12746">
                  <c:v>10.576000000000001</c:v>
                </c:pt>
                <c:pt idx="12747">
                  <c:v>10.577</c:v>
                </c:pt>
                <c:pt idx="12748">
                  <c:v>10.577999999999999</c:v>
                </c:pt>
                <c:pt idx="12749">
                  <c:v>10.577999999999999</c:v>
                </c:pt>
                <c:pt idx="12750">
                  <c:v>10.579000000000001</c:v>
                </c:pt>
                <c:pt idx="12751">
                  <c:v>10.58</c:v>
                </c:pt>
                <c:pt idx="12752">
                  <c:v>10.581</c:v>
                </c:pt>
                <c:pt idx="12753">
                  <c:v>10.582000000000001</c:v>
                </c:pt>
                <c:pt idx="12754">
                  <c:v>10.583</c:v>
                </c:pt>
                <c:pt idx="12755">
                  <c:v>10.583</c:v>
                </c:pt>
                <c:pt idx="12756">
                  <c:v>10.584</c:v>
                </c:pt>
                <c:pt idx="12757">
                  <c:v>10.585000000000001</c:v>
                </c:pt>
                <c:pt idx="12758">
                  <c:v>10.586</c:v>
                </c:pt>
                <c:pt idx="12759">
                  <c:v>10.587</c:v>
                </c:pt>
                <c:pt idx="12760">
                  <c:v>10.587999999999999</c:v>
                </c:pt>
                <c:pt idx="12761">
                  <c:v>10.587999999999999</c:v>
                </c:pt>
                <c:pt idx="12762">
                  <c:v>10.589</c:v>
                </c:pt>
                <c:pt idx="12763">
                  <c:v>10.59</c:v>
                </c:pt>
                <c:pt idx="12764">
                  <c:v>10.590999999999999</c:v>
                </c:pt>
                <c:pt idx="12765">
                  <c:v>10.592000000000001</c:v>
                </c:pt>
                <c:pt idx="12766">
                  <c:v>10.592000000000001</c:v>
                </c:pt>
                <c:pt idx="12767">
                  <c:v>10.593</c:v>
                </c:pt>
                <c:pt idx="12768">
                  <c:v>10.593999999999999</c:v>
                </c:pt>
                <c:pt idx="12769">
                  <c:v>10.595000000000001</c:v>
                </c:pt>
                <c:pt idx="12770">
                  <c:v>10.596</c:v>
                </c:pt>
                <c:pt idx="12771">
                  <c:v>10.597</c:v>
                </c:pt>
                <c:pt idx="12772">
                  <c:v>10.597</c:v>
                </c:pt>
                <c:pt idx="12773">
                  <c:v>10.598000000000001</c:v>
                </c:pt>
                <c:pt idx="12774">
                  <c:v>10.599</c:v>
                </c:pt>
                <c:pt idx="12775">
                  <c:v>10.6</c:v>
                </c:pt>
                <c:pt idx="12776">
                  <c:v>10.601000000000001</c:v>
                </c:pt>
                <c:pt idx="12777">
                  <c:v>10.602</c:v>
                </c:pt>
                <c:pt idx="12778">
                  <c:v>10.602</c:v>
                </c:pt>
                <c:pt idx="12779">
                  <c:v>10.603</c:v>
                </c:pt>
                <c:pt idx="12780">
                  <c:v>10.603999999999999</c:v>
                </c:pt>
                <c:pt idx="12781">
                  <c:v>10.605</c:v>
                </c:pt>
                <c:pt idx="12782">
                  <c:v>10.606</c:v>
                </c:pt>
                <c:pt idx="12783">
                  <c:v>10.606999999999999</c:v>
                </c:pt>
                <c:pt idx="12784">
                  <c:v>10.606999999999999</c:v>
                </c:pt>
                <c:pt idx="12785">
                  <c:v>10.608000000000001</c:v>
                </c:pt>
                <c:pt idx="12786">
                  <c:v>10.609</c:v>
                </c:pt>
                <c:pt idx="12787">
                  <c:v>10.61</c:v>
                </c:pt>
                <c:pt idx="12788">
                  <c:v>10.611000000000001</c:v>
                </c:pt>
                <c:pt idx="12789">
                  <c:v>10.612</c:v>
                </c:pt>
                <c:pt idx="12790">
                  <c:v>10.612</c:v>
                </c:pt>
                <c:pt idx="12791">
                  <c:v>10.613</c:v>
                </c:pt>
                <c:pt idx="12792">
                  <c:v>10.614000000000001</c:v>
                </c:pt>
                <c:pt idx="12793">
                  <c:v>10.615</c:v>
                </c:pt>
                <c:pt idx="12794">
                  <c:v>10.616</c:v>
                </c:pt>
                <c:pt idx="12795">
                  <c:v>10.617000000000001</c:v>
                </c:pt>
                <c:pt idx="12796">
                  <c:v>10.617000000000001</c:v>
                </c:pt>
                <c:pt idx="12797">
                  <c:v>10.618</c:v>
                </c:pt>
                <c:pt idx="12798">
                  <c:v>10.619</c:v>
                </c:pt>
                <c:pt idx="12799">
                  <c:v>10.62</c:v>
                </c:pt>
                <c:pt idx="12800">
                  <c:v>10.621</c:v>
                </c:pt>
                <c:pt idx="12801">
                  <c:v>10.622</c:v>
                </c:pt>
                <c:pt idx="12802">
                  <c:v>10.622</c:v>
                </c:pt>
                <c:pt idx="12803">
                  <c:v>10.622999999999999</c:v>
                </c:pt>
                <c:pt idx="12804">
                  <c:v>10.624000000000001</c:v>
                </c:pt>
                <c:pt idx="12805">
                  <c:v>10.625</c:v>
                </c:pt>
                <c:pt idx="12806">
                  <c:v>10.625999999999999</c:v>
                </c:pt>
                <c:pt idx="12807">
                  <c:v>10.627000000000001</c:v>
                </c:pt>
                <c:pt idx="12808">
                  <c:v>10.627000000000001</c:v>
                </c:pt>
                <c:pt idx="12809">
                  <c:v>10.628</c:v>
                </c:pt>
                <c:pt idx="12810">
                  <c:v>10.629</c:v>
                </c:pt>
                <c:pt idx="12811">
                  <c:v>10.63</c:v>
                </c:pt>
                <c:pt idx="12812">
                  <c:v>10.631</c:v>
                </c:pt>
                <c:pt idx="12813">
                  <c:v>10.631</c:v>
                </c:pt>
                <c:pt idx="12814">
                  <c:v>10.632</c:v>
                </c:pt>
                <c:pt idx="12815">
                  <c:v>10.632999999999999</c:v>
                </c:pt>
                <c:pt idx="12816">
                  <c:v>10.634</c:v>
                </c:pt>
                <c:pt idx="12817">
                  <c:v>10.635</c:v>
                </c:pt>
                <c:pt idx="12818">
                  <c:v>10.635999999999999</c:v>
                </c:pt>
                <c:pt idx="12819">
                  <c:v>10.635999999999999</c:v>
                </c:pt>
                <c:pt idx="12820">
                  <c:v>10.637</c:v>
                </c:pt>
                <c:pt idx="12821">
                  <c:v>10.638</c:v>
                </c:pt>
                <c:pt idx="12822">
                  <c:v>10.638999999999999</c:v>
                </c:pt>
                <c:pt idx="12823">
                  <c:v>10.64</c:v>
                </c:pt>
                <c:pt idx="12824">
                  <c:v>10.641</c:v>
                </c:pt>
                <c:pt idx="12825">
                  <c:v>10.641</c:v>
                </c:pt>
                <c:pt idx="12826">
                  <c:v>10.641999999999999</c:v>
                </c:pt>
                <c:pt idx="12827">
                  <c:v>10.643000000000001</c:v>
                </c:pt>
                <c:pt idx="12828">
                  <c:v>10.644</c:v>
                </c:pt>
                <c:pt idx="12829">
                  <c:v>10.645</c:v>
                </c:pt>
                <c:pt idx="12830">
                  <c:v>10.646000000000001</c:v>
                </c:pt>
                <c:pt idx="12831">
                  <c:v>10.646000000000001</c:v>
                </c:pt>
                <c:pt idx="12832">
                  <c:v>10.647</c:v>
                </c:pt>
                <c:pt idx="12833">
                  <c:v>10.648</c:v>
                </c:pt>
                <c:pt idx="12834">
                  <c:v>10.648999999999999</c:v>
                </c:pt>
                <c:pt idx="12835">
                  <c:v>10.65</c:v>
                </c:pt>
                <c:pt idx="12836">
                  <c:v>10.651</c:v>
                </c:pt>
                <c:pt idx="12837">
                  <c:v>10.651</c:v>
                </c:pt>
                <c:pt idx="12838">
                  <c:v>10.651999999999999</c:v>
                </c:pt>
                <c:pt idx="12839">
                  <c:v>10.653</c:v>
                </c:pt>
                <c:pt idx="12840">
                  <c:v>10.654</c:v>
                </c:pt>
                <c:pt idx="12841">
                  <c:v>10.654999999999999</c:v>
                </c:pt>
                <c:pt idx="12842">
                  <c:v>10.656000000000001</c:v>
                </c:pt>
                <c:pt idx="12843">
                  <c:v>10.656000000000001</c:v>
                </c:pt>
                <c:pt idx="12844">
                  <c:v>10.657</c:v>
                </c:pt>
                <c:pt idx="12845">
                  <c:v>10.657999999999999</c:v>
                </c:pt>
                <c:pt idx="12846">
                  <c:v>10.659000000000001</c:v>
                </c:pt>
                <c:pt idx="12847">
                  <c:v>10.66</c:v>
                </c:pt>
                <c:pt idx="12848">
                  <c:v>10.661</c:v>
                </c:pt>
                <c:pt idx="12849">
                  <c:v>10.661</c:v>
                </c:pt>
                <c:pt idx="12850">
                  <c:v>10.662000000000001</c:v>
                </c:pt>
                <c:pt idx="12851">
                  <c:v>10.663</c:v>
                </c:pt>
                <c:pt idx="12852">
                  <c:v>10.664</c:v>
                </c:pt>
                <c:pt idx="12853">
                  <c:v>10.664999999999999</c:v>
                </c:pt>
                <c:pt idx="12854">
                  <c:v>10.664999999999999</c:v>
                </c:pt>
                <c:pt idx="12855">
                  <c:v>10.666</c:v>
                </c:pt>
                <c:pt idx="12856">
                  <c:v>10.667</c:v>
                </c:pt>
                <c:pt idx="12857">
                  <c:v>10.667999999999999</c:v>
                </c:pt>
                <c:pt idx="12858">
                  <c:v>10.669</c:v>
                </c:pt>
                <c:pt idx="12859">
                  <c:v>10.67</c:v>
                </c:pt>
                <c:pt idx="12860">
                  <c:v>10.67</c:v>
                </c:pt>
                <c:pt idx="12861">
                  <c:v>10.670999999999999</c:v>
                </c:pt>
                <c:pt idx="12862">
                  <c:v>10.672000000000001</c:v>
                </c:pt>
                <c:pt idx="12863">
                  <c:v>10.673</c:v>
                </c:pt>
                <c:pt idx="12864">
                  <c:v>10.673999999999999</c:v>
                </c:pt>
                <c:pt idx="12865">
                  <c:v>10.675000000000001</c:v>
                </c:pt>
                <c:pt idx="12866">
                  <c:v>10.675000000000001</c:v>
                </c:pt>
                <c:pt idx="12867">
                  <c:v>10.676</c:v>
                </c:pt>
                <c:pt idx="12868">
                  <c:v>10.677</c:v>
                </c:pt>
                <c:pt idx="12869">
                  <c:v>10.678000000000001</c:v>
                </c:pt>
                <c:pt idx="12870">
                  <c:v>10.679</c:v>
                </c:pt>
                <c:pt idx="12871">
                  <c:v>10.68</c:v>
                </c:pt>
                <c:pt idx="12872">
                  <c:v>10.68</c:v>
                </c:pt>
                <c:pt idx="12873">
                  <c:v>10.680999999999999</c:v>
                </c:pt>
                <c:pt idx="12874">
                  <c:v>10.682</c:v>
                </c:pt>
                <c:pt idx="12875">
                  <c:v>10.683</c:v>
                </c:pt>
                <c:pt idx="12876">
                  <c:v>10.683999999999999</c:v>
                </c:pt>
                <c:pt idx="12877">
                  <c:v>10.685</c:v>
                </c:pt>
                <c:pt idx="12878">
                  <c:v>10.685</c:v>
                </c:pt>
                <c:pt idx="12879">
                  <c:v>10.686</c:v>
                </c:pt>
                <c:pt idx="12880">
                  <c:v>10.686999999999999</c:v>
                </c:pt>
                <c:pt idx="12881">
                  <c:v>10.688000000000001</c:v>
                </c:pt>
                <c:pt idx="12882">
                  <c:v>10.689</c:v>
                </c:pt>
                <c:pt idx="12883">
                  <c:v>10.69</c:v>
                </c:pt>
                <c:pt idx="12884">
                  <c:v>10.69</c:v>
                </c:pt>
                <c:pt idx="12885">
                  <c:v>10.691000000000001</c:v>
                </c:pt>
                <c:pt idx="12886">
                  <c:v>10.692</c:v>
                </c:pt>
                <c:pt idx="12887">
                  <c:v>10.693</c:v>
                </c:pt>
                <c:pt idx="12888">
                  <c:v>10.694000000000001</c:v>
                </c:pt>
                <c:pt idx="12889">
                  <c:v>10.695</c:v>
                </c:pt>
                <c:pt idx="12890">
                  <c:v>10.695</c:v>
                </c:pt>
                <c:pt idx="12891">
                  <c:v>10.696</c:v>
                </c:pt>
                <c:pt idx="12892">
                  <c:v>10.696999999999999</c:v>
                </c:pt>
                <c:pt idx="12893">
                  <c:v>10.698</c:v>
                </c:pt>
                <c:pt idx="12894">
                  <c:v>10.699</c:v>
                </c:pt>
                <c:pt idx="12895">
                  <c:v>10.7</c:v>
                </c:pt>
                <c:pt idx="12896">
                  <c:v>10.7</c:v>
                </c:pt>
                <c:pt idx="12897">
                  <c:v>10.701000000000001</c:v>
                </c:pt>
                <c:pt idx="12898">
                  <c:v>10.702</c:v>
                </c:pt>
                <c:pt idx="12899">
                  <c:v>10.702999999999999</c:v>
                </c:pt>
                <c:pt idx="12900">
                  <c:v>10.704000000000001</c:v>
                </c:pt>
                <c:pt idx="12901">
                  <c:v>10.704000000000001</c:v>
                </c:pt>
                <c:pt idx="12902">
                  <c:v>10.705</c:v>
                </c:pt>
                <c:pt idx="12903">
                  <c:v>10.706</c:v>
                </c:pt>
                <c:pt idx="12904">
                  <c:v>10.707000000000001</c:v>
                </c:pt>
                <c:pt idx="12905">
                  <c:v>10.708</c:v>
                </c:pt>
                <c:pt idx="12906">
                  <c:v>10.709</c:v>
                </c:pt>
                <c:pt idx="12907">
                  <c:v>10.709</c:v>
                </c:pt>
                <c:pt idx="12908">
                  <c:v>10.71</c:v>
                </c:pt>
                <c:pt idx="12909">
                  <c:v>10.711</c:v>
                </c:pt>
                <c:pt idx="12910">
                  <c:v>10.712</c:v>
                </c:pt>
                <c:pt idx="12911">
                  <c:v>10.712999999999999</c:v>
                </c:pt>
                <c:pt idx="12912">
                  <c:v>10.714</c:v>
                </c:pt>
                <c:pt idx="12913">
                  <c:v>10.714</c:v>
                </c:pt>
                <c:pt idx="12914">
                  <c:v>10.715</c:v>
                </c:pt>
                <c:pt idx="12915">
                  <c:v>10.715999999999999</c:v>
                </c:pt>
                <c:pt idx="12916">
                  <c:v>10.717000000000001</c:v>
                </c:pt>
                <c:pt idx="12917">
                  <c:v>10.718</c:v>
                </c:pt>
                <c:pt idx="12918">
                  <c:v>10.718999999999999</c:v>
                </c:pt>
                <c:pt idx="12919">
                  <c:v>10.718999999999999</c:v>
                </c:pt>
                <c:pt idx="12920">
                  <c:v>10.72</c:v>
                </c:pt>
                <c:pt idx="12921">
                  <c:v>10.721</c:v>
                </c:pt>
                <c:pt idx="12922">
                  <c:v>10.722</c:v>
                </c:pt>
                <c:pt idx="12923">
                  <c:v>10.723000000000001</c:v>
                </c:pt>
                <c:pt idx="12924">
                  <c:v>10.724</c:v>
                </c:pt>
                <c:pt idx="12925">
                  <c:v>10.724</c:v>
                </c:pt>
                <c:pt idx="12926">
                  <c:v>10.725</c:v>
                </c:pt>
                <c:pt idx="12927">
                  <c:v>10.726000000000001</c:v>
                </c:pt>
                <c:pt idx="12928">
                  <c:v>10.727</c:v>
                </c:pt>
                <c:pt idx="12929">
                  <c:v>10.728</c:v>
                </c:pt>
                <c:pt idx="12930">
                  <c:v>10.728999999999999</c:v>
                </c:pt>
                <c:pt idx="12931">
                  <c:v>10.728999999999999</c:v>
                </c:pt>
                <c:pt idx="12932">
                  <c:v>10.73</c:v>
                </c:pt>
                <c:pt idx="12933">
                  <c:v>10.731</c:v>
                </c:pt>
                <c:pt idx="12934">
                  <c:v>10.731999999999999</c:v>
                </c:pt>
                <c:pt idx="12935">
                  <c:v>10.733000000000001</c:v>
                </c:pt>
                <c:pt idx="12936">
                  <c:v>10.734</c:v>
                </c:pt>
                <c:pt idx="12937">
                  <c:v>10.734</c:v>
                </c:pt>
                <c:pt idx="12938">
                  <c:v>10.734999999999999</c:v>
                </c:pt>
                <c:pt idx="12939">
                  <c:v>10.736000000000001</c:v>
                </c:pt>
                <c:pt idx="12940">
                  <c:v>10.737</c:v>
                </c:pt>
                <c:pt idx="12941">
                  <c:v>10.738</c:v>
                </c:pt>
                <c:pt idx="12942">
                  <c:v>10.739000000000001</c:v>
                </c:pt>
                <c:pt idx="12943">
                  <c:v>10.739000000000001</c:v>
                </c:pt>
                <c:pt idx="12944">
                  <c:v>10.74</c:v>
                </c:pt>
                <c:pt idx="12945">
                  <c:v>10.741</c:v>
                </c:pt>
                <c:pt idx="12946">
                  <c:v>10.742000000000001</c:v>
                </c:pt>
                <c:pt idx="12947">
                  <c:v>10.743</c:v>
                </c:pt>
                <c:pt idx="12948">
                  <c:v>10.743</c:v>
                </c:pt>
                <c:pt idx="12949">
                  <c:v>10.744</c:v>
                </c:pt>
                <c:pt idx="12950">
                  <c:v>10.744999999999999</c:v>
                </c:pt>
                <c:pt idx="12951">
                  <c:v>10.746</c:v>
                </c:pt>
                <c:pt idx="12952">
                  <c:v>10.747</c:v>
                </c:pt>
                <c:pt idx="12953">
                  <c:v>10.747999999999999</c:v>
                </c:pt>
                <c:pt idx="12954">
                  <c:v>10.747999999999999</c:v>
                </c:pt>
                <c:pt idx="12955">
                  <c:v>10.749000000000001</c:v>
                </c:pt>
                <c:pt idx="12956">
                  <c:v>10.75</c:v>
                </c:pt>
                <c:pt idx="12957">
                  <c:v>10.750999999999999</c:v>
                </c:pt>
                <c:pt idx="12958">
                  <c:v>10.752000000000001</c:v>
                </c:pt>
                <c:pt idx="12959">
                  <c:v>10.753</c:v>
                </c:pt>
                <c:pt idx="12960">
                  <c:v>10.753</c:v>
                </c:pt>
                <c:pt idx="12961">
                  <c:v>10.754</c:v>
                </c:pt>
                <c:pt idx="12962">
                  <c:v>10.755000000000001</c:v>
                </c:pt>
                <c:pt idx="12963">
                  <c:v>10.756</c:v>
                </c:pt>
                <c:pt idx="12964">
                  <c:v>10.757</c:v>
                </c:pt>
                <c:pt idx="12965">
                  <c:v>10.757999999999999</c:v>
                </c:pt>
                <c:pt idx="12966">
                  <c:v>10.757999999999999</c:v>
                </c:pt>
                <c:pt idx="12967">
                  <c:v>10.759</c:v>
                </c:pt>
                <c:pt idx="12968">
                  <c:v>10.76</c:v>
                </c:pt>
                <c:pt idx="12969">
                  <c:v>10.760999999999999</c:v>
                </c:pt>
                <c:pt idx="12970">
                  <c:v>10.762</c:v>
                </c:pt>
                <c:pt idx="12971">
                  <c:v>10.763</c:v>
                </c:pt>
                <c:pt idx="12972">
                  <c:v>10.763</c:v>
                </c:pt>
                <c:pt idx="12973">
                  <c:v>10.763999999999999</c:v>
                </c:pt>
                <c:pt idx="12974">
                  <c:v>10.765000000000001</c:v>
                </c:pt>
                <c:pt idx="12975">
                  <c:v>10.766</c:v>
                </c:pt>
                <c:pt idx="12976">
                  <c:v>10.766999999999999</c:v>
                </c:pt>
                <c:pt idx="12977">
                  <c:v>10.768000000000001</c:v>
                </c:pt>
                <c:pt idx="12978">
                  <c:v>10.768000000000001</c:v>
                </c:pt>
                <c:pt idx="12979">
                  <c:v>10.769</c:v>
                </c:pt>
                <c:pt idx="12980">
                  <c:v>10.77</c:v>
                </c:pt>
                <c:pt idx="12981">
                  <c:v>10.771000000000001</c:v>
                </c:pt>
                <c:pt idx="12982">
                  <c:v>10.772</c:v>
                </c:pt>
                <c:pt idx="12983">
                  <c:v>10.773</c:v>
                </c:pt>
                <c:pt idx="12984">
                  <c:v>10.773</c:v>
                </c:pt>
                <c:pt idx="12985">
                  <c:v>10.773999999999999</c:v>
                </c:pt>
                <c:pt idx="12986">
                  <c:v>10.775</c:v>
                </c:pt>
                <c:pt idx="12987">
                  <c:v>10.776</c:v>
                </c:pt>
                <c:pt idx="12988">
                  <c:v>10.776999999999999</c:v>
                </c:pt>
                <c:pt idx="12989">
                  <c:v>10.778</c:v>
                </c:pt>
                <c:pt idx="12990">
                  <c:v>10.778</c:v>
                </c:pt>
                <c:pt idx="12991">
                  <c:v>10.779</c:v>
                </c:pt>
                <c:pt idx="12992">
                  <c:v>10.78</c:v>
                </c:pt>
                <c:pt idx="12993">
                  <c:v>10.781000000000001</c:v>
                </c:pt>
                <c:pt idx="12994">
                  <c:v>10.782</c:v>
                </c:pt>
                <c:pt idx="12995">
                  <c:v>10.782</c:v>
                </c:pt>
                <c:pt idx="12996">
                  <c:v>10.782999999999999</c:v>
                </c:pt>
                <c:pt idx="12997">
                  <c:v>10.784000000000001</c:v>
                </c:pt>
                <c:pt idx="12998">
                  <c:v>10.785</c:v>
                </c:pt>
                <c:pt idx="12999">
                  <c:v>10.786</c:v>
                </c:pt>
                <c:pt idx="13000">
                  <c:v>10.787000000000001</c:v>
                </c:pt>
                <c:pt idx="13001">
                  <c:v>10.787000000000001</c:v>
                </c:pt>
                <c:pt idx="13002">
                  <c:v>10.788</c:v>
                </c:pt>
                <c:pt idx="13003">
                  <c:v>10.789</c:v>
                </c:pt>
                <c:pt idx="13004">
                  <c:v>10.79</c:v>
                </c:pt>
                <c:pt idx="13005">
                  <c:v>10.791</c:v>
                </c:pt>
                <c:pt idx="13006">
                  <c:v>10.792</c:v>
                </c:pt>
                <c:pt idx="13007">
                  <c:v>10.792</c:v>
                </c:pt>
                <c:pt idx="13008">
                  <c:v>10.792999999999999</c:v>
                </c:pt>
                <c:pt idx="13009">
                  <c:v>10.794</c:v>
                </c:pt>
                <c:pt idx="13010">
                  <c:v>10.795</c:v>
                </c:pt>
                <c:pt idx="13011">
                  <c:v>10.795999999999999</c:v>
                </c:pt>
                <c:pt idx="13012">
                  <c:v>10.797000000000001</c:v>
                </c:pt>
                <c:pt idx="13013">
                  <c:v>10.797000000000001</c:v>
                </c:pt>
                <c:pt idx="13014">
                  <c:v>10.798</c:v>
                </c:pt>
                <c:pt idx="13015">
                  <c:v>10.798999999999999</c:v>
                </c:pt>
                <c:pt idx="13016">
                  <c:v>10.8</c:v>
                </c:pt>
                <c:pt idx="13017">
                  <c:v>10.801</c:v>
                </c:pt>
                <c:pt idx="13018">
                  <c:v>10.802</c:v>
                </c:pt>
                <c:pt idx="13019">
                  <c:v>10.802</c:v>
                </c:pt>
                <c:pt idx="13020">
                  <c:v>10.803000000000001</c:v>
                </c:pt>
                <c:pt idx="13021">
                  <c:v>10.804</c:v>
                </c:pt>
                <c:pt idx="13022">
                  <c:v>10.805</c:v>
                </c:pt>
                <c:pt idx="13023">
                  <c:v>10.805999999999999</c:v>
                </c:pt>
                <c:pt idx="13024">
                  <c:v>10.807</c:v>
                </c:pt>
                <c:pt idx="13025">
                  <c:v>10.807</c:v>
                </c:pt>
                <c:pt idx="13026">
                  <c:v>10.808</c:v>
                </c:pt>
                <c:pt idx="13027">
                  <c:v>10.808999999999999</c:v>
                </c:pt>
                <c:pt idx="13028">
                  <c:v>10.81</c:v>
                </c:pt>
                <c:pt idx="13029">
                  <c:v>10.811</c:v>
                </c:pt>
                <c:pt idx="13030">
                  <c:v>10.811999999999999</c:v>
                </c:pt>
                <c:pt idx="13031">
                  <c:v>10.811999999999999</c:v>
                </c:pt>
                <c:pt idx="13032">
                  <c:v>10.813000000000001</c:v>
                </c:pt>
                <c:pt idx="13033">
                  <c:v>10.814</c:v>
                </c:pt>
                <c:pt idx="13034">
                  <c:v>10.815</c:v>
                </c:pt>
                <c:pt idx="13035">
                  <c:v>10.816000000000001</c:v>
                </c:pt>
                <c:pt idx="13036">
                  <c:v>10.817</c:v>
                </c:pt>
                <c:pt idx="13037">
                  <c:v>10.817</c:v>
                </c:pt>
                <c:pt idx="13038">
                  <c:v>10.818</c:v>
                </c:pt>
                <c:pt idx="13039">
                  <c:v>10.819000000000001</c:v>
                </c:pt>
                <c:pt idx="13040">
                  <c:v>10.82</c:v>
                </c:pt>
                <c:pt idx="13041">
                  <c:v>10.821</c:v>
                </c:pt>
                <c:pt idx="13042">
                  <c:v>10.821</c:v>
                </c:pt>
                <c:pt idx="13043">
                  <c:v>10.821999999999999</c:v>
                </c:pt>
                <c:pt idx="13044">
                  <c:v>10.823</c:v>
                </c:pt>
                <c:pt idx="13045">
                  <c:v>10.824</c:v>
                </c:pt>
                <c:pt idx="13046">
                  <c:v>10.824999999999999</c:v>
                </c:pt>
                <c:pt idx="13047">
                  <c:v>10.826000000000001</c:v>
                </c:pt>
                <c:pt idx="13048">
                  <c:v>10.826000000000001</c:v>
                </c:pt>
                <c:pt idx="13049">
                  <c:v>10.827</c:v>
                </c:pt>
                <c:pt idx="13050">
                  <c:v>10.827999999999999</c:v>
                </c:pt>
                <c:pt idx="13051">
                  <c:v>10.829000000000001</c:v>
                </c:pt>
                <c:pt idx="13052">
                  <c:v>10.83</c:v>
                </c:pt>
                <c:pt idx="13053">
                  <c:v>10.831</c:v>
                </c:pt>
                <c:pt idx="13054">
                  <c:v>10.831</c:v>
                </c:pt>
                <c:pt idx="13055">
                  <c:v>10.832000000000001</c:v>
                </c:pt>
                <c:pt idx="13056">
                  <c:v>10.833</c:v>
                </c:pt>
                <c:pt idx="13057">
                  <c:v>10.834</c:v>
                </c:pt>
                <c:pt idx="13058">
                  <c:v>10.835000000000001</c:v>
                </c:pt>
                <c:pt idx="13059">
                  <c:v>10.836</c:v>
                </c:pt>
                <c:pt idx="13060">
                  <c:v>10.836</c:v>
                </c:pt>
                <c:pt idx="13061">
                  <c:v>10.837</c:v>
                </c:pt>
                <c:pt idx="13062">
                  <c:v>10.837999999999999</c:v>
                </c:pt>
                <c:pt idx="13063">
                  <c:v>10.839</c:v>
                </c:pt>
                <c:pt idx="13064">
                  <c:v>10.84</c:v>
                </c:pt>
                <c:pt idx="13065">
                  <c:v>10.840999999999999</c:v>
                </c:pt>
                <c:pt idx="13066">
                  <c:v>10.840999999999999</c:v>
                </c:pt>
                <c:pt idx="13067">
                  <c:v>10.842000000000001</c:v>
                </c:pt>
                <c:pt idx="13068">
                  <c:v>10.843</c:v>
                </c:pt>
                <c:pt idx="13069">
                  <c:v>10.843999999999999</c:v>
                </c:pt>
                <c:pt idx="13070">
                  <c:v>10.845000000000001</c:v>
                </c:pt>
                <c:pt idx="13071">
                  <c:v>10.846</c:v>
                </c:pt>
                <c:pt idx="13072">
                  <c:v>10.846</c:v>
                </c:pt>
                <c:pt idx="13073">
                  <c:v>10.847</c:v>
                </c:pt>
                <c:pt idx="13074">
                  <c:v>10.848000000000001</c:v>
                </c:pt>
                <c:pt idx="13075">
                  <c:v>10.849</c:v>
                </c:pt>
                <c:pt idx="13076">
                  <c:v>10.85</c:v>
                </c:pt>
                <c:pt idx="13077">
                  <c:v>10.851000000000001</c:v>
                </c:pt>
                <c:pt idx="13078">
                  <c:v>10.851000000000001</c:v>
                </c:pt>
                <c:pt idx="13079">
                  <c:v>10.852</c:v>
                </c:pt>
                <c:pt idx="13080">
                  <c:v>10.853</c:v>
                </c:pt>
                <c:pt idx="13081">
                  <c:v>10.853999999999999</c:v>
                </c:pt>
                <c:pt idx="13082">
                  <c:v>10.855</c:v>
                </c:pt>
                <c:pt idx="13083">
                  <c:v>10.855</c:v>
                </c:pt>
                <c:pt idx="13084">
                  <c:v>10.856</c:v>
                </c:pt>
                <c:pt idx="13085">
                  <c:v>10.856999999999999</c:v>
                </c:pt>
                <c:pt idx="13086">
                  <c:v>10.858000000000001</c:v>
                </c:pt>
                <c:pt idx="13087">
                  <c:v>10.859</c:v>
                </c:pt>
                <c:pt idx="13088">
                  <c:v>10.86</c:v>
                </c:pt>
                <c:pt idx="13089">
                  <c:v>10.86</c:v>
                </c:pt>
                <c:pt idx="13090">
                  <c:v>10.861000000000001</c:v>
                </c:pt>
                <c:pt idx="13091">
                  <c:v>10.862</c:v>
                </c:pt>
                <c:pt idx="13092">
                  <c:v>10.863</c:v>
                </c:pt>
                <c:pt idx="13093">
                  <c:v>10.864000000000001</c:v>
                </c:pt>
                <c:pt idx="13094">
                  <c:v>10.865</c:v>
                </c:pt>
                <c:pt idx="13095">
                  <c:v>10.865</c:v>
                </c:pt>
                <c:pt idx="13096">
                  <c:v>10.866</c:v>
                </c:pt>
                <c:pt idx="13097">
                  <c:v>10.867000000000001</c:v>
                </c:pt>
                <c:pt idx="13098">
                  <c:v>10.868</c:v>
                </c:pt>
                <c:pt idx="13099">
                  <c:v>10.869</c:v>
                </c:pt>
                <c:pt idx="13100">
                  <c:v>10.87</c:v>
                </c:pt>
                <c:pt idx="13101">
                  <c:v>10.87</c:v>
                </c:pt>
                <c:pt idx="13102">
                  <c:v>10.871</c:v>
                </c:pt>
                <c:pt idx="13103">
                  <c:v>10.872</c:v>
                </c:pt>
                <c:pt idx="13104">
                  <c:v>10.872999999999999</c:v>
                </c:pt>
                <c:pt idx="13105">
                  <c:v>10.874000000000001</c:v>
                </c:pt>
                <c:pt idx="13106">
                  <c:v>10.875</c:v>
                </c:pt>
                <c:pt idx="13107">
                  <c:v>10.875</c:v>
                </c:pt>
                <c:pt idx="13108">
                  <c:v>10.875999999999999</c:v>
                </c:pt>
                <c:pt idx="13109">
                  <c:v>10.877000000000001</c:v>
                </c:pt>
                <c:pt idx="13110">
                  <c:v>10.878</c:v>
                </c:pt>
                <c:pt idx="13111">
                  <c:v>10.879</c:v>
                </c:pt>
                <c:pt idx="13112">
                  <c:v>10.88</c:v>
                </c:pt>
                <c:pt idx="13113">
                  <c:v>10.88</c:v>
                </c:pt>
                <c:pt idx="13114">
                  <c:v>10.881</c:v>
                </c:pt>
                <c:pt idx="13115">
                  <c:v>10.882</c:v>
                </c:pt>
                <c:pt idx="13116">
                  <c:v>10.882999999999999</c:v>
                </c:pt>
                <c:pt idx="13117">
                  <c:v>10.884</c:v>
                </c:pt>
                <c:pt idx="13118">
                  <c:v>10.885</c:v>
                </c:pt>
                <c:pt idx="13119">
                  <c:v>10.885</c:v>
                </c:pt>
                <c:pt idx="13120">
                  <c:v>10.885999999999999</c:v>
                </c:pt>
                <c:pt idx="13121">
                  <c:v>10.887</c:v>
                </c:pt>
                <c:pt idx="13122">
                  <c:v>10.888</c:v>
                </c:pt>
                <c:pt idx="13123">
                  <c:v>10.888999999999999</c:v>
                </c:pt>
                <c:pt idx="13124">
                  <c:v>10.89</c:v>
                </c:pt>
                <c:pt idx="13125">
                  <c:v>10.89</c:v>
                </c:pt>
                <c:pt idx="13126">
                  <c:v>10.891</c:v>
                </c:pt>
                <c:pt idx="13127">
                  <c:v>10.891999999999999</c:v>
                </c:pt>
                <c:pt idx="13128">
                  <c:v>10.893000000000001</c:v>
                </c:pt>
                <c:pt idx="13129">
                  <c:v>10.894</c:v>
                </c:pt>
                <c:pt idx="13130">
                  <c:v>10.894</c:v>
                </c:pt>
                <c:pt idx="13131">
                  <c:v>10.895</c:v>
                </c:pt>
                <c:pt idx="13132">
                  <c:v>10.896000000000001</c:v>
                </c:pt>
                <c:pt idx="13133">
                  <c:v>10.897</c:v>
                </c:pt>
                <c:pt idx="13134">
                  <c:v>10.898</c:v>
                </c:pt>
                <c:pt idx="13135">
                  <c:v>10.898999999999999</c:v>
                </c:pt>
                <c:pt idx="13136">
                  <c:v>10.898999999999999</c:v>
                </c:pt>
                <c:pt idx="13137">
                  <c:v>10.9</c:v>
                </c:pt>
                <c:pt idx="13138">
                  <c:v>10.901</c:v>
                </c:pt>
                <c:pt idx="13139">
                  <c:v>10.901999999999999</c:v>
                </c:pt>
                <c:pt idx="13140">
                  <c:v>10.903</c:v>
                </c:pt>
                <c:pt idx="13141">
                  <c:v>10.904</c:v>
                </c:pt>
                <c:pt idx="13142">
                  <c:v>10.904</c:v>
                </c:pt>
                <c:pt idx="13143">
                  <c:v>10.904999999999999</c:v>
                </c:pt>
                <c:pt idx="13144">
                  <c:v>10.906000000000001</c:v>
                </c:pt>
                <c:pt idx="13145">
                  <c:v>10.907</c:v>
                </c:pt>
                <c:pt idx="13146">
                  <c:v>10.907999999999999</c:v>
                </c:pt>
                <c:pt idx="13147">
                  <c:v>10.909000000000001</c:v>
                </c:pt>
                <c:pt idx="13148">
                  <c:v>10.909000000000001</c:v>
                </c:pt>
                <c:pt idx="13149">
                  <c:v>10.91</c:v>
                </c:pt>
                <c:pt idx="13150">
                  <c:v>10.911</c:v>
                </c:pt>
                <c:pt idx="13151">
                  <c:v>10.912000000000001</c:v>
                </c:pt>
                <c:pt idx="13152">
                  <c:v>10.913</c:v>
                </c:pt>
                <c:pt idx="13153">
                  <c:v>10.914</c:v>
                </c:pt>
                <c:pt idx="13154">
                  <c:v>10.914</c:v>
                </c:pt>
                <c:pt idx="13155">
                  <c:v>10.914999999999999</c:v>
                </c:pt>
                <c:pt idx="13156">
                  <c:v>10.916</c:v>
                </c:pt>
                <c:pt idx="13157">
                  <c:v>10.917</c:v>
                </c:pt>
                <c:pt idx="13158">
                  <c:v>10.917999999999999</c:v>
                </c:pt>
                <c:pt idx="13159">
                  <c:v>10.919</c:v>
                </c:pt>
                <c:pt idx="13160">
                  <c:v>10.919</c:v>
                </c:pt>
                <c:pt idx="13161">
                  <c:v>10.92</c:v>
                </c:pt>
                <c:pt idx="13162">
                  <c:v>10.920999999999999</c:v>
                </c:pt>
                <c:pt idx="13163">
                  <c:v>10.922000000000001</c:v>
                </c:pt>
                <c:pt idx="13164">
                  <c:v>10.923</c:v>
                </c:pt>
                <c:pt idx="13165">
                  <c:v>10.923999999999999</c:v>
                </c:pt>
                <c:pt idx="13166">
                  <c:v>10.923999999999999</c:v>
                </c:pt>
                <c:pt idx="13167">
                  <c:v>10.925000000000001</c:v>
                </c:pt>
                <c:pt idx="13168">
                  <c:v>10.926</c:v>
                </c:pt>
                <c:pt idx="13169">
                  <c:v>10.927</c:v>
                </c:pt>
                <c:pt idx="13170">
                  <c:v>10.928000000000001</c:v>
                </c:pt>
                <c:pt idx="13171">
                  <c:v>10.929</c:v>
                </c:pt>
                <c:pt idx="13172">
                  <c:v>10.929</c:v>
                </c:pt>
                <c:pt idx="13173">
                  <c:v>10.93</c:v>
                </c:pt>
                <c:pt idx="13174">
                  <c:v>10.930999999999999</c:v>
                </c:pt>
                <c:pt idx="13175">
                  <c:v>10.932</c:v>
                </c:pt>
                <c:pt idx="13176">
                  <c:v>10.933</c:v>
                </c:pt>
                <c:pt idx="13177">
                  <c:v>10.933</c:v>
                </c:pt>
                <c:pt idx="13178">
                  <c:v>10.933999999999999</c:v>
                </c:pt>
                <c:pt idx="13179">
                  <c:v>10.935</c:v>
                </c:pt>
                <c:pt idx="13180">
                  <c:v>10.936</c:v>
                </c:pt>
                <c:pt idx="13181">
                  <c:v>10.936999999999999</c:v>
                </c:pt>
                <c:pt idx="13182">
                  <c:v>10.938000000000001</c:v>
                </c:pt>
                <c:pt idx="13183">
                  <c:v>10.938000000000001</c:v>
                </c:pt>
                <c:pt idx="13184">
                  <c:v>10.939</c:v>
                </c:pt>
                <c:pt idx="13185">
                  <c:v>10.94</c:v>
                </c:pt>
                <c:pt idx="13186">
                  <c:v>10.941000000000001</c:v>
                </c:pt>
                <c:pt idx="13187">
                  <c:v>10.942</c:v>
                </c:pt>
                <c:pt idx="13188">
                  <c:v>10.943</c:v>
                </c:pt>
                <c:pt idx="13189">
                  <c:v>10.943</c:v>
                </c:pt>
                <c:pt idx="13190">
                  <c:v>10.944000000000001</c:v>
                </c:pt>
                <c:pt idx="13191">
                  <c:v>10.945</c:v>
                </c:pt>
                <c:pt idx="13192">
                  <c:v>10.946</c:v>
                </c:pt>
                <c:pt idx="13193">
                  <c:v>10.946999999999999</c:v>
                </c:pt>
                <c:pt idx="13194">
                  <c:v>10.948</c:v>
                </c:pt>
                <c:pt idx="13195">
                  <c:v>10.948</c:v>
                </c:pt>
                <c:pt idx="13196">
                  <c:v>10.949</c:v>
                </c:pt>
                <c:pt idx="13197">
                  <c:v>10.95</c:v>
                </c:pt>
                <c:pt idx="13198">
                  <c:v>10.951000000000001</c:v>
                </c:pt>
                <c:pt idx="13199">
                  <c:v>10.952</c:v>
                </c:pt>
                <c:pt idx="13200">
                  <c:v>10.952999999999999</c:v>
                </c:pt>
                <c:pt idx="13201">
                  <c:v>10.952999999999999</c:v>
                </c:pt>
                <c:pt idx="13202">
                  <c:v>10.954000000000001</c:v>
                </c:pt>
                <c:pt idx="13203">
                  <c:v>10.955</c:v>
                </c:pt>
                <c:pt idx="13204">
                  <c:v>10.956</c:v>
                </c:pt>
                <c:pt idx="13205">
                  <c:v>10.957000000000001</c:v>
                </c:pt>
                <c:pt idx="13206">
                  <c:v>10.958</c:v>
                </c:pt>
                <c:pt idx="13207">
                  <c:v>10.958</c:v>
                </c:pt>
                <c:pt idx="13208">
                  <c:v>10.959</c:v>
                </c:pt>
                <c:pt idx="13209">
                  <c:v>10.96</c:v>
                </c:pt>
                <c:pt idx="13210">
                  <c:v>10.961</c:v>
                </c:pt>
                <c:pt idx="13211">
                  <c:v>10.962</c:v>
                </c:pt>
                <c:pt idx="13212">
                  <c:v>10.962999999999999</c:v>
                </c:pt>
                <c:pt idx="13213">
                  <c:v>10.962999999999999</c:v>
                </c:pt>
                <c:pt idx="13214">
                  <c:v>10.964</c:v>
                </c:pt>
                <c:pt idx="13215">
                  <c:v>10.965</c:v>
                </c:pt>
                <c:pt idx="13216">
                  <c:v>10.965999999999999</c:v>
                </c:pt>
                <c:pt idx="13217">
                  <c:v>10.967000000000001</c:v>
                </c:pt>
                <c:pt idx="13218">
                  <c:v>10.968</c:v>
                </c:pt>
                <c:pt idx="13219">
                  <c:v>10.968</c:v>
                </c:pt>
                <c:pt idx="13220">
                  <c:v>10.968999999999999</c:v>
                </c:pt>
                <c:pt idx="13221">
                  <c:v>10.97</c:v>
                </c:pt>
                <c:pt idx="13222">
                  <c:v>10.971</c:v>
                </c:pt>
                <c:pt idx="13223">
                  <c:v>10.972</c:v>
                </c:pt>
                <c:pt idx="13224">
                  <c:v>10.972</c:v>
                </c:pt>
                <c:pt idx="13225">
                  <c:v>10.973000000000001</c:v>
                </c:pt>
                <c:pt idx="13226">
                  <c:v>10.974</c:v>
                </c:pt>
                <c:pt idx="13227">
                  <c:v>10.975</c:v>
                </c:pt>
                <c:pt idx="13228">
                  <c:v>10.976000000000001</c:v>
                </c:pt>
                <c:pt idx="13229">
                  <c:v>10.977</c:v>
                </c:pt>
                <c:pt idx="13230">
                  <c:v>10.977</c:v>
                </c:pt>
                <c:pt idx="13231">
                  <c:v>10.978</c:v>
                </c:pt>
                <c:pt idx="13232">
                  <c:v>10.978999999999999</c:v>
                </c:pt>
                <c:pt idx="13233">
                  <c:v>10.98</c:v>
                </c:pt>
                <c:pt idx="13234">
                  <c:v>10.981</c:v>
                </c:pt>
                <c:pt idx="13235">
                  <c:v>10.981999999999999</c:v>
                </c:pt>
                <c:pt idx="13236">
                  <c:v>10.981999999999999</c:v>
                </c:pt>
                <c:pt idx="13237">
                  <c:v>10.983000000000001</c:v>
                </c:pt>
                <c:pt idx="13238">
                  <c:v>10.984</c:v>
                </c:pt>
                <c:pt idx="13239">
                  <c:v>10.984999999999999</c:v>
                </c:pt>
                <c:pt idx="13240">
                  <c:v>10.986000000000001</c:v>
                </c:pt>
                <c:pt idx="13241">
                  <c:v>10.987</c:v>
                </c:pt>
                <c:pt idx="13242">
                  <c:v>10.987</c:v>
                </c:pt>
                <c:pt idx="13243">
                  <c:v>10.988</c:v>
                </c:pt>
                <c:pt idx="13244">
                  <c:v>10.989000000000001</c:v>
                </c:pt>
                <c:pt idx="13245">
                  <c:v>10.99</c:v>
                </c:pt>
                <c:pt idx="13246">
                  <c:v>10.991</c:v>
                </c:pt>
                <c:pt idx="13247">
                  <c:v>10.992000000000001</c:v>
                </c:pt>
                <c:pt idx="13248">
                  <c:v>10.992000000000001</c:v>
                </c:pt>
                <c:pt idx="13249">
                  <c:v>10.993</c:v>
                </c:pt>
                <c:pt idx="13250">
                  <c:v>10.994</c:v>
                </c:pt>
                <c:pt idx="13251">
                  <c:v>10.994999999999999</c:v>
                </c:pt>
                <c:pt idx="13252">
                  <c:v>10.996</c:v>
                </c:pt>
                <c:pt idx="13253">
                  <c:v>10.997</c:v>
                </c:pt>
                <c:pt idx="13254">
                  <c:v>10.997</c:v>
                </c:pt>
                <c:pt idx="13255">
                  <c:v>10.997999999999999</c:v>
                </c:pt>
                <c:pt idx="13256">
                  <c:v>10.999000000000001</c:v>
                </c:pt>
                <c:pt idx="13257">
                  <c:v>11</c:v>
                </c:pt>
                <c:pt idx="13258">
                  <c:v>11.000999999999999</c:v>
                </c:pt>
                <c:pt idx="13259">
                  <c:v>11.002000000000001</c:v>
                </c:pt>
                <c:pt idx="13260">
                  <c:v>11.002000000000001</c:v>
                </c:pt>
                <c:pt idx="13261">
                  <c:v>11.003</c:v>
                </c:pt>
                <c:pt idx="13262">
                  <c:v>11.004</c:v>
                </c:pt>
                <c:pt idx="13263">
                  <c:v>11.005000000000001</c:v>
                </c:pt>
                <c:pt idx="13264">
                  <c:v>11.006</c:v>
                </c:pt>
                <c:pt idx="13265">
                  <c:v>11.007</c:v>
                </c:pt>
                <c:pt idx="13266">
                  <c:v>11.007</c:v>
                </c:pt>
                <c:pt idx="13267">
                  <c:v>11.007999999999999</c:v>
                </c:pt>
                <c:pt idx="13268">
                  <c:v>11.009</c:v>
                </c:pt>
                <c:pt idx="13269">
                  <c:v>11.01</c:v>
                </c:pt>
                <c:pt idx="13270">
                  <c:v>11.010999999999999</c:v>
                </c:pt>
                <c:pt idx="13271">
                  <c:v>11.010999999999999</c:v>
                </c:pt>
                <c:pt idx="13272">
                  <c:v>11.012</c:v>
                </c:pt>
                <c:pt idx="13273">
                  <c:v>11.013</c:v>
                </c:pt>
                <c:pt idx="13274">
                  <c:v>11.013999999999999</c:v>
                </c:pt>
                <c:pt idx="13275">
                  <c:v>11.015000000000001</c:v>
                </c:pt>
                <c:pt idx="13276">
                  <c:v>11.016</c:v>
                </c:pt>
                <c:pt idx="13277">
                  <c:v>11.016</c:v>
                </c:pt>
                <c:pt idx="13278">
                  <c:v>11.016999999999999</c:v>
                </c:pt>
                <c:pt idx="13279">
                  <c:v>11.018000000000001</c:v>
                </c:pt>
                <c:pt idx="13280">
                  <c:v>11.019</c:v>
                </c:pt>
                <c:pt idx="13281">
                  <c:v>11.02</c:v>
                </c:pt>
                <c:pt idx="13282">
                  <c:v>11.021000000000001</c:v>
                </c:pt>
                <c:pt idx="13283">
                  <c:v>11.021000000000001</c:v>
                </c:pt>
                <c:pt idx="13284">
                  <c:v>11.022</c:v>
                </c:pt>
                <c:pt idx="13285">
                  <c:v>11.023</c:v>
                </c:pt>
                <c:pt idx="13286">
                  <c:v>11.023999999999999</c:v>
                </c:pt>
                <c:pt idx="13287">
                  <c:v>11.025</c:v>
                </c:pt>
                <c:pt idx="13288">
                  <c:v>11.026</c:v>
                </c:pt>
                <c:pt idx="13289">
                  <c:v>11.026</c:v>
                </c:pt>
                <c:pt idx="13290">
                  <c:v>11.026999999999999</c:v>
                </c:pt>
                <c:pt idx="13291">
                  <c:v>11.028</c:v>
                </c:pt>
                <c:pt idx="13292">
                  <c:v>11.029</c:v>
                </c:pt>
                <c:pt idx="13293">
                  <c:v>11.03</c:v>
                </c:pt>
                <c:pt idx="13294">
                  <c:v>11.031000000000001</c:v>
                </c:pt>
                <c:pt idx="13295">
                  <c:v>11.031000000000001</c:v>
                </c:pt>
                <c:pt idx="13296">
                  <c:v>11.032</c:v>
                </c:pt>
                <c:pt idx="13297">
                  <c:v>11.032999999999999</c:v>
                </c:pt>
                <c:pt idx="13298">
                  <c:v>11.034000000000001</c:v>
                </c:pt>
                <c:pt idx="13299">
                  <c:v>11.035</c:v>
                </c:pt>
                <c:pt idx="13300">
                  <c:v>11.036</c:v>
                </c:pt>
                <c:pt idx="13301">
                  <c:v>11.036</c:v>
                </c:pt>
                <c:pt idx="13302">
                  <c:v>11.037000000000001</c:v>
                </c:pt>
                <c:pt idx="13303">
                  <c:v>11.038</c:v>
                </c:pt>
                <c:pt idx="13304">
                  <c:v>11.039</c:v>
                </c:pt>
                <c:pt idx="13305">
                  <c:v>11.04</c:v>
                </c:pt>
                <c:pt idx="13306">
                  <c:v>11.041</c:v>
                </c:pt>
                <c:pt idx="13307">
                  <c:v>11.041</c:v>
                </c:pt>
                <c:pt idx="13308">
                  <c:v>11.042</c:v>
                </c:pt>
                <c:pt idx="13309">
                  <c:v>11.042999999999999</c:v>
                </c:pt>
                <c:pt idx="13310">
                  <c:v>11.044</c:v>
                </c:pt>
                <c:pt idx="13311">
                  <c:v>11.045</c:v>
                </c:pt>
                <c:pt idx="13312">
                  <c:v>11.045</c:v>
                </c:pt>
                <c:pt idx="13313">
                  <c:v>11.045999999999999</c:v>
                </c:pt>
                <c:pt idx="13314">
                  <c:v>11.047000000000001</c:v>
                </c:pt>
                <c:pt idx="13315">
                  <c:v>11.048</c:v>
                </c:pt>
                <c:pt idx="13316">
                  <c:v>11.048999999999999</c:v>
                </c:pt>
                <c:pt idx="13317">
                  <c:v>11.05</c:v>
                </c:pt>
                <c:pt idx="13318">
                  <c:v>11.05</c:v>
                </c:pt>
                <c:pt idx="13319">
                  <c:v>11.051</c:v>
                </c:pt>
                <c:pt idx="13320">
                  <c:v>11.052</c:v>
                </c:pt>
                <c:pt idx="13321">
                  <c:v>11.053000000000001</c:v>
                </c:pt>
                <c:pt idx="13322">
                  <c:v>11.054</c:v>
                </c:pt>
                <c:pt idx="13323">
                  <c:v>11.055</c:v>
                </c:pt>
                <c:pt idx="13324">
                  <c:v>11.055</c:v>
                </c:pt>
                <c:pt idx="13325">
                  <c:v>11.055999999999999</c:v>
                </c:pt>
                <c:pt idx="13326">
                  <c:v>11.057</c:v>
                </c:pt>
                <c:pt idx="13327">
                  <c:v>11.058</c:v>
                </c:pt>
                <c:pt idx="13328">
                  <c:v>11.058999999999999</c:v>
                </c:pt>
                <c:pt idx="13329">
                  <c:v>11.06</c:v>
                </c:pt>
                <c:pt idx="13330">
                  <c:v>11.06</c:v>
                </c:pt>
                <c:pt idx="13331">
                  <c:v>11.061</c:v>
                </c:pt>
                <c:pt idx="13332">
                  <c:v>11.061999999999999</c:v>
                </c:pt>
                <c:pt idx="13333">
                  <c:v>11.063000000000001</c:v>
                </c:pt>
                <c:pt idx="13334">
                  <c:v>11.064</c:v>
                </c:pt>
                <c:pt idx="13335">
                  <c:v>11.065</c:v>
                </c:pt>
                <c:pt idx="13336">
                  <c:v>11.065</c:v>
                </c:pt>
                <c:pt idx="13337">
                  <c:v>11.066000000000001</c:v>
                </c:pt>
                <c:pt idx="13338">
                  <c:v>11.067</c:v>
                </c:pt>
                <c:pt idx="13339">
                  <c:v>11.068</c:v>
                </c:pt>
                <c:pt idx="13340">
                  <c:v>11.069000000000001</c:v>
                </c:pt>
                <c:pt idx="13341">
                  <c:v>11.07</c:v>
                </c:pt>
                <c:pt idx="13342">
                  <c:v>11.07</c:v>
                </c:pt>
                <c:pt idx="13343">
                  <c:v>11.071</c:v>
                </c:pt>
                <c:pt idx="13344">
                  <c:v>11.071999999999999</c:v>
                </c:pt>
                <c:pt idx="13345">
                  <c:v>11.073</c:v>
                </c:pt>
                <c:pt idx="13346">
                  <c:v>11.074</c:v>
                </c:pt>
                <c:pt idx="13347">
                  <c:v>11.074999999999999</c:v>
                </c:pt>
                <c:pt idx="13348">
                  <c:v>11.074999999999999</c:v>
                </c:pt>
                <c:pt idx="13349">
                  <c:v>11.076000000000001</c:v>
                </c:pt>
                <c:pt idx="13350">
                  <c:v>11.077</c:v>
                </c:pt>
                <c:pt idx="13351">
                  <c:v>11.077999999999999</c:v>
                </c:pt>
                <c:pt idx="13352">
                  <c:v>11.079000000000001</c:v>
                </c:pt>
                <c:pt idx="13353">
                  <c:v>11.08</c:v>
                </c:pt>
                <c:pt idx="13354">
                  <c:v>11.08</c:v>
                </c:pt>
                <c:pt idx="13355">
                  <c:v>11.081</c:v>
                </c:pt>
                <c:pt idx="13356">
                  <c:v>11.082000000000001</c:v>
                </c:pt>
                <c:pt idx="13357">
                  <c:v>11.083</c:v>
                </c:pt>
                <c:pt idx="13358">
                  <c:v>11.084</c:v>
                </c:pt>
                <c:pt idx="13359">
                  <c:v>11.084</c:v>
                </c:pt>
                <c:pt idx="13360">
                  <c:v>11.085000000000001</c:v>
                </c:pt>
                <c:pt idx="13361">
                  <c:v>11.086</c:v>
                </c:pt>
                <c:pt idx="13362">
                  <c:v>11.087</c:v>
                </c:pt>
                <c:pt idx="13363">
                  <c:v>11.087999999999999</c:v>
                </c:pt>
                <c:pt idx="13364">
                  <c:v>11.089</c:v>
                </c:pt>
                <c:pt idx="13365">
                  <c:v>11.089</c:v>
                </c:pt>
                <c:pt idx="13366">
                  <c:v>11.09</c:v>
                </c:pt>
                <c:pt idx="13367">
                  <c:v>11.090999999999999</c:v>
                </c:pt>
                <c:pt idx="13368">
                  <c:v>11.092000000000001</c:v>
                </c:pt>
                <c:pt idx="13369">
                  <c:v>11.093</c:v>
                </c:pt>
                <c:pt idx="13370">
                  <c:v>11.093999999999999</c:v>
                </c:pt>
                <c:pt idx="13371">
                  <c:v>11.093999999999999</c:v>
                </c:pt>
                <c:pt idx="13372">
                  <c:v>11.095000000000001</c:v>
                </c:pt>
                <c:pt idx="13373">
                  <c:v>11.096</c:v>
                </c:pt>
                <c:pt idx="13374">
                  <c:v>11.097</c:v>
                </c:pt>
                <c:pt idx="13375">
                  <c:v>11.098000000000001</c:v>
                </c:pt>
                <c:pt idx="13376">
                  <c:v>11.099</c:v>
                </c:pt>
                <c:pt idx="13377">
                  <c:v>11.099</c:v>
                </c:pt>
                <c:pt idx="13378">
                  <c:v>11.1</c:v>
                </c:pt>
                <c:pt idx="13379">
                  <c:v>11.101000000000001</c:v>
                </c:pt>
                <c:pt idx="13380">
                  <c:v>11.102</c:v>
                </c:pt>
                <c:pt idx="13381">
                  <c:v>11.103</c:v>
                </c:pt>
                <c:pt idx="13382">
                  <c:v>11.103999999999999</c:v>
                </c:pt>
                <c:pt idx="13383">
                  <c:v>11.103999999999999</c:v>
                </c:pt>
                <c:pt idx="13384">
                  <c:v>11.105</c:v>
                </c:pt>
                <c:pt idx="13385">
                  <c:v>11.106</c:v>
                </c:pt>
                <c:pt idx="13386">
                  <c:v>11.106999999999999</c:v>
                </c:pt>
                <c:pt idx="13387">
                  <c:v>11.108000000000001</c:v>
                </c:pt>
                <c:pt idx="13388">
                  <c:v>11.109</c:v>
                </c:pt>
                <c:pt idx="13389">
                  <c:v>11.109</c:v>
                </c:pt>
                <c:pt idx="13390">
                  <c:v>11.11</c:v>
                </c:pt>
                <c:pt idx="13391">
                  <c:v>11.111000000000001</c:v>
                </c:pt>
                <c:pt idx="13392">
                  <c:v>11.112</c:v>
                </c:pt>
                <c:pt idx="13393">
                  <c:v>11.113</c:v>
                </c:pt>
                <c:pt idx="13394">
                  <c:v>11.114000000000001</c:v>
                </c:pt>
                <c:pt idx="13395">
                  <c:v>11.114000000000001</c:v>
                </c:pt>
                <c:pt idx="13396">
                  <c:v>11.115</c:v>
                </c:pt>
                <c:pt idx="13397">
                  <c:v>11.116</c:v>
                </c:pt>
                <c:pt idx="13398">
                  <c:v>11.117000000000001</c:v>
                </c:pt>
                <c:pt idx="13399">
                  <c:v>11.118</c:v>
                </c:pt>
                <c:pt idx="13400">
                  <c:v>11.119</c:v>
                </c:pt>
                <c:pt idx="13401">
                  <c:v>11.119</c:v>
                </c:pt>
                <c:pt idx="13402">
                  <c:v>11.12</c:v>
                </c:pt>
                <c:pt idx="13403">
                  <c:v>11.121</c:v>
                </c:pt>
                <c:pt idx="13404">
                  <c:v>11.122</c:v>
                </c:pt>
                <c:pt idx="13405">
                  <c:v>11.122999999999999</c:v>
                </c:pt>
                <c:pt idx="13406">
                  <c:v>11.122999999999999</c:v>
                </c:pt>
                <c:pt idx="13407">
                  <c:v>11.124000000000001</c:v>
                </c:pt>
                <c:pt idx="13408">
                  <c:v>11.125</c:v>
                </c:pt>
                <c:pt idx="13409">
                  <c:v>11.125999999999999</c:v>
                </c:pt>
                <c:pt idx="13410">
                  <c:v>11.127000000000001</c:v>
                </c:pt>
                <c:pt idx="13411">
                  <c:v>11.128</c:v>
                </c:pt>
                <c:pt idx="13412">
                  <c:v>11.128</c:v>
                </c:pt>
                <c:pt idx="13413">
                  <c:v>11.129</c:v>
                </c:pt>
                <c:pt idx="13414">
                  <c:v>11.13</c:v>
                </c:pt>
                <c:pt idx="13415">
                  <c:v>11.131</c:v>
                </c:pt>
                <c:pt idx="13416">
                  <c:v>11.132</c:v>
                </c:pt>
                <c:pt idx="13417">
                  <c:v>11.132999999999999</c:v>
                </c:pt>
                <c:pt idx="13418">
                  <c:v>11.132999999999999</c:v>
                </c:pt>
                <c:pt idx="13419">
                  <c:v>11.134</c:v>
                </c:pt>
                <c:pt idx="13420">
                  <c:v>11.135</c:v>
                </c:pt>
                <c:pt idx="13421">
                  <c:v>11.135999999999999</c:v>
                </c:pt>
                <c:pt idx="13422">
                  <c:v>11.137</c:v>
                </c:pt>
                <c:pt idx="13423">
                  <c:v>11.138</c:v>
                </c:pt>
                <c:pt idx="13424">
                  <c:v>11.138</c:v>
                </c:pt>
                <c:pt idx="13425">
                  <c:v>11.138999999999999</c:v>
                </c:pt>
                <c:pt idx="13426">
                  <c:v>11.14</c:v>
                </c:pt>
                <c:pt idx="13427">
                  <c:v>11.141</c:v>
                </c:pt>
                <c:pt idx="13428">
                  <c:v>11.141999999999999</c:v>
                </c:pt>
                <c:pt idx="13429">
                  <c:v>11.143000000000001</c:v>
                </c:pt>
                <c:pt idx="13430">
                  <c:v>11.143000000000001</c:v>
                </c:pt>
                <c:pt idx="13431">
                  <c:v>11.144</c:v>
                </c:pt>
                <c:pt idx="13432">
                  <c:v>11.145</c:v>
                </c:pt>
                <c:pt idx="13433">
                  <c:v>11.146000000000001</c:v>
                </c:pt>
                <c:pt idx="13434">
                  <c:v>11.147</c:v>
                </c:pt>
                <c:pt idx="13435">
                  <c:v>11.148</c:v>
                </c:pt>
                <c:pt idx="13436">
                  <c:v>11.148</c:v>
                </c:pt>
                <c:pt idx="13437">
                  <c:v>11.148999999999999</c:v>
                </c:pt>
                <c:pt idx="13438">
                  <c:v>11.15</c:v>
                </c:pt>
                <c:pt idx="13439">
                  <c:v>11.151</c:v>
                </c:pt>
                <c:pt idx="13440">
                  <c:v>11.151999999999999</c:v>
                </c:pt>
                <c:pt idx="13441">
                  <c:v>11.153</c:v>
                </c:pt>
                <c:pt idx="13442">
                  <c:v>11.153</c:v>
                </c:pt>
                <c:pt idx="13443">
                  <c:v>11.154</c:v>
                </c:pt>
                <c:pt idx="13444">
                  <c:v>11.154999999999999</c:v>
                </c:pt>
                <c:pt idx="13445">
                  <c:v>11.156000000000001</c:v>
                </c:pt>
                <c:pt idx="13446">
                  <c:v>11.157</c:v>
                </c:pt>
                <c:pt idx="13447">
                  <c:v>11.157999999999999</c:v>
                </c:pt>
                <c:pt idx="13448">
                  <c:v>11.157999999999999</c:v>
                </c:pt>
                <c:pt idx="13449">
                  <c:v>11.159000000000001</c:v>
                </c:pt>
                <c:pt idx="13450">
                  <c:v>11.16</c:v>
                </c:pt>
                <c:pt idx="13451">
                  <c:v>11.161</c:v>
                </c:pt>
                <c:pt idx="13452">
                  <c:v>11.162000000000001</c:v>
                </c:pt>
                <c:pt idx="13453">
                  <c:v>11.162000000000001</c:v>
                </c:pt>
                <c:pt idx="13454">
                  <c:v>11.163</c:v>
                </c:pt>
                <c:pt idx="13455">
                  <c:v>11.164</c:v>
                </c:pt>
                <c:pt idx="13456">
                  <c:v>11.164999999999999</c:v>
                </c:pt>
                <c:pt idx="13457">
                  <c:v>11.166</c:v>
                </c:pt>
                <c:pt idx="13458">
                  <c:v>11.167</c:v>
                </c:pt>
                <c:pt idx="13459">
                  <c:v>11.167</c:v>
                </c:pt>
                <c:pt idx="13460">
                  <c:v>11.167999999999999</c:v>
                </c:pt>
                <c:pt idx="13461">
                  <c:v>11.169</c:v>
                </c:pt>
                <c:pt idx="13462">
                  <c:v>11.17</c:v>
                </c:pt>
                <c:pt idx="13463">
                  <c:v>11.170999999999999</c:v>
                </c:pt>
                <c:pt idx="13464">
                  <c:v>11.172000000000001</c:v>
                </c:pt>
                <c:pt idx="13465">
                  <c:v>11.172000000000001</c:v>
                </c:pt>
                <c:pt idx="13466">
                  <c:v>11.173</c:v>
                </c:pt>
                <c:pt idx="13467">
                  <c:v>11.173999999999999</c:v>
                </c:pt>
                <c:pt idx="13468">
                  <c:v>11.175000000000001</c:v>
                </c:pt>
                <c:pt idx="13469">
                  <c:v>11.176</c:v>
                </c:pt>
                <c:pt idx="13470">
                  <c:v>11.177</c:v>
                </c:pt>
                <c:pt idx="13471">
                  <c:v>11.177</c:v>
                </c:pt>
                <c:pt idx="13472">
                  <c:v>11.178000000000001</c:v>
                </c:pt>
                <c:pt idx="13473">
                  <c:v>11.179</c:v>
                </c:pt>
                <c:pt idx="13474">
                  <c:v>11.18</c:v>
                </c:pt>
                <c:pt idx="13475">
                  <c:v>11.180999999999999</c:v>
                </c:pt>
                <c:pt idx="13476">
                  <c:v>11.182</c:v>
                </c:pt>
                <c:pt idx="13477">
                  <c:v>11.182</c:v>
                </c:pt>
                <c:pt idx="13478">
                  <c:v>11.183</c:v>
                </c:pt>
                <c:pt idx="13479">
                  <c:v>11.183999999999999</c:v>
                </c:pt>
                <c:pt idx="13480">
                  <c:v>11.185</c:v>
                </c:pt>
                <c:pt idx="13481">
                  <c:v>11.186</c:v>
                </c:pt>
                <c:pt idx="13482">
                  <c:v>11.186999999999999</c:v>
                </c:pt>
                <c:pt idx="13483">
                  <c:v>11.186999999999999</c:v>
                </c:pt>
                <c:pt idx="13484">
                  <c:v>11.188000000000001</c:v>
                </c:pt>
                <c:pt idx="13485">
                  <c:v>11.189</c:v>
                </c:pt>
                <c:pt idx="13486">
                  <c:v>11.19</c:v>
                </c:pt>
                <c:pt idx="13487">
                  <c:v>11.191000000000001</c:v>
                </c:pt>
                <c:pt idx="13488">
                  <c:v>11.192</c:v>
                </c:pt>
                <c:pt idx="13489">
                  <c:v>11.192</c:v>
                </c:pt>
                <c:pt idx="13490">
                  <c:v>11.193</c:v>
                </c:pt>
                <c:pt idx="13491">
                  <c:v>11.194000000000001</c:v>
                </c:pt>
                <c:pt idx="13492">
                  <c:v>11.195</c:v>
                </c:pt>
                <c:pt idx="13493">
                  <c:v>11.196</c:v>
                </c:pt>
                <c:pt idx="13494">
                  <c:v>11.196999999999999</c:v>
                </c:pt>
                <c:pt idx="13495">
                  <c:v>11.196999999999999</c:v>
                </c:pt>
                <c:pt idx="13496">
                  <c:v>11.198</c:v>
                </c:pt>
                <c:pt idx="13497">
                  <c:v>11.199</c:v>
                </c:pt>
                <c:pt idx="13498">
                  <c:v>11.2</c:v>
                </c:pt>
                <c:pt idx="13499">
                  <c:v>11.201000000000001</c:v>
                </c:pt>
                <c:pt idx="13500">
                  <c:v>11.201000000000001</c:v>
                </c:pt>
                <c:pt idx="13501">
                  <c:v>11.202</c:v>
                </c:pt>
                <c:pt idx="13502">
                  <c:v>11.202999999999999</c:v>
                </c:pt>
                <c:pt idx="13503">
                  <c:v>11.204000000000001</c:v>
                </c:pt>
                <c:pt idx="13504">
                  <c:v>11.205</c:v>
                </c:pt>
                <c:pt idx="13505">
                  <c:v>11.206</c:v>
                </c:pt>
                <c:pt idx="13506">
                  <c:v>11.206</c:v>
                </c:pt>
                <c:pt idx="13507">
                  <c:v>11.207000000000001</c:v>
                </c:pt>
                <c:pt idx="13508">
                  <c:v>11.208</c:v>
                </c:pt>
                <c:pt idx="13509">
                  <c:v>11.209</c:v>
                </c:pt>
                <c:pt idx="13510">
                  <c:v>11.21</c:v>
                </c:pt>
                <c:pt idx="13511">
                  <c:v>11.211</c:v>
                </c:pt>
                <c:pt idx="13512">
                  <c:v>11.211</c:v>
                </c:pt>
                <c:pt idx="13513">
                  <c:v>11.212</c:v>
                </c:pt>
                <c:pt idx="13514">
                  <c:v>11.212999999999999</c:v>
                </c:pt>
                <c:pt idx="13515">
                  <c:v>11.214</c:v>
                </c:pt>
                <c:pt idx="13516">
                  <c:v>11.215</c:v>
                </c:pt>
                <c:pt idx="13517">
                  <c:v>11.215999999999999</c:v>
                </c:pt>
                <c:pt idx="13518">
                  <c:v>11.215999999999999</c:v>
                </c:pt>
                <c:pt idx="13519">
                  <c:v>11.217000000000001</c:v>
                </c:pt>
                <c:pt idx="13520">
                  <c:v>11.218</c:v>
                </c:pt>
                <c:pt idx="13521">
                  <c:v>11.218999999999999</c:v>
                </c:pt>
                <c:pt idx="13522">
                  <c:v>11.22</c:v>
                </c:pt>
                <c:pt idx="13523">
                  <c:v>11.221</c:v>
                </c:pt>
                <c:pt idx="13524">
                  <c:v>11.221</c:v>
                </c:pt>
                <c:pt idx="13525">
                  <c:v>11.222</c:v>
                </c:pt>
                <c:pt idx="13526">
                  <c:v>11.223000000000001</c:v>
                </c:pt>
                <c:pt idx="13527">
                  <c:v>11.224</c:v>
                </c:pt>
                <c:pt idx="13528">
                  <c:v>11.225</c:v>
                </c:pt>
                <c:pt idx="13529">
                  <c:v>11.226000000000001</c:v>
                </c:pt>
                <c:pt idx="13530">
                  <c:v>11.226000000000001</c:v>
                </c:pt>
                <c:pt idx="13531">
                  <c:v>11.227</c:v>
                </c:pt>
                <c:pt idx="13532">
                  <c:v>11.228</c:v>
                </c:pt>
                <c:pt idx="13533">
                  <c:v>11.228999999999999</c:v>
                </c:pt>
                <c:pt idx="13534">
                  <c:v>11.23</c:v>
                </c:pt>
                <c:pt idx="13535">
                  <c:v>11.231</c:v>
                </c:pt>
                <c:pt idx="13536">
                  <c:v>11.231</c:v>
                </c:pt>
                <c:pt idx="13537">
                  <c:v>11.231999999999999</c:v>
                </c:pt>
                <c:pt idx="13538">
                  <c:v>11.233000000000001</c:v>
                </c:pt>
                <c:pt idx="13539">
                  <c:v>11.234</c:v>
                </c:pt>
                <c:pt idx="13540">
                  <c:v>11.234999999999999</c:v>
                </c:pt>
                <c:pt idx="13541">
                  <c:v>11.236000000000001</c:v>
                </c:pt>
                <c:pt idx="13542">
                  <c:v>11.236000000000001</c:v>
                </c:pt>
                <c:pt idx="13543">
                  <c:v>11.237</c:v>
                </c:pt>
                <c:pt idx="13544">
                  <c:v>11.238</c:v>
                </c:pt>
                <c:pt idx="13545">
                  <c:v>11.239000000000001</c:v>
                </c:pt>
                <c:pt idx="13546">
                  <c:v>11.24</c:v>
                </c:pt>
                <c:pt idx="13547">
                  <c:v>11.24</c:v>
                </c:pt>
                <c:pt idx="13548">
                  <c:v>11.241</c:v>
                </c:pt>
                <c:pt idx="13549">
                  <c:v>11.242000000000001</c:v>
                </c:pt>
                <c:pt idx="13550">
                  <c:v>11.243</c:v>
                </c:pt>
                <c:pt idx="13551">
                  <c:v>11.244</c:v>
                </c:pt>
                <c:pt idx="13552">
                  <c:v>11.244999999999999</c:v>
                </c:pt>
                <c:pt idx="13553">
                  <c:v>11.244999999999999</c:v>
                </c:pt>
                <c:pt idx="13554">
                  <c:v>11.246</c:v>
                </c:pt>
                <c:pt idx="13555">
                  <c:v>11.247</c:v>
                </c:pt>
                <c:pt idx="13556">
                  <c:v>11.247999999999999</c:v>
                </c:pt>
                <c:pt idx="13557">
                  <c:v>11.249000000000001</c:v>
                </c:pt>
                <c:pt idx="13558">
                  <c:v>11.25</c:v>
                </c:pt>
                <c:pt idx="13559">
                  <c:v>11.25</c:v>
                </c:pt>
                <c:pt idx="13560">
                  <c:v>11.250999999999999</c:v>
                </c:pt>
                <c:pt idx="13561">
                  <c:v>11.252000000000001</c:v>
                </c:pt>
                <c:pt idx="13562">
                  <c:v>11.253</c:v>
                </c:pt>
                <c:pt idx="13563">
                  <c:v>11.254</c:v>
                </c:pt>
                <c:pt idx="13564">
                  <c:v>11.255000000000001</c:v>
                </c:pt>
                <c:pt idx="13565">
                  <c:v>11.255000000000001</c:v>
                </c:pt>
                <c:pt idx="13566">
                  <c:v>11.256</c:v>
                </c:pt>
                <c:pt idx="13567">
                  <c:v>11.257</c:v>
                </c:pt>
                <c:pt idx="13568">
                  <c:v>11.257999999999999</c:v>
                </c:pt>
                <c:pt idx="13569">
                  <c:v>11.259</c:v>
                </c:pt>
                <c:pt idx="13570">
                  <c:v>11.26</c:v>
                </c:pt>
                <c:pt idx="13571">
                  <c:v>11.26</c:v>
                </c:pt>
                <c:pt idx="13572">
                  <c:v>11.260999999999999</c:v>
                </c:pt>
                <c:pt idx="13573">
                  <c:v>11.262</c:v>
                </c:pt>
                <c:pt idx="13574">
                  <c:v>11.263</c:v>
                </c:pt>
                <c:pt idx="13575">
                  <c:v>11.263999999999999</c:v>
                </c:pt>
                <c:pt idx="13576">
                  <c:v>11.265000000000001</c:v>
                </c:pt>
                <c:pt idx="13577">
                  <c:v>11.265000000000001</c:v>
                </c:pt>
                <c:pt idx="13578">
                  <c:v>11.266</c:v>
                </c:pt>
                <c:pt idx="13579">
                  <c:v>11.266999999999999</c:v>
                </c:pt>
                <c:pt idx="13580">
                  <c:v>11.268000000000001</c:v>
                </c:pt>
                <c:pt idx="13581">
                  <c:v>11.269</c:v>
                </c:pt>
                <c:pt idx="13582">
                  <c:v>11.27</c:v>
                </c:pt>
                <c:pt idx="13583">
                  <c:v>11.27</c:v>
                </c:pt>
                <c:pt idx="13584">
                  <c:v>11.271000000000001</c:v>
                </c:pt>
                <c:pt idx="13585">
                  <c:v>11.272</c:v>
                </c:pt>
                <c:pt idx="13586">
                  <c:v>11.273</c:v>
                </c:pt>
                <c:pt idx="13587">
                  <c:v>11.273999999999999</c:v>
                </c:pt>
                <c:pt idx="13588">
                  <c:v>11.273999999999999</c:v>
                </c:pt>
                <c:pt idx="13589">
                  <c:v>11.275</c:v>
                </c:pt>
                <c:pt idx="13590">
                  <c:v>11.276</c:v>
                </c:pt>
                <c:pt idx="13591">
                  <c:v>11.276999999999999</c:v>
                </c:pt>
                <c:pt idx="13592">
                  <c:v>11.278</c:v>
                </c:pt>
                <c:pt idx="13593">
                  <c:v>11.279</c:v>
                </c:pt>
                <c:pt idx="13594">
                  <c:v>11.279</c:v>
                </c:pt>
                <c:pt idx="13595">
                  <c:v>11.28</c:v>
                </c:pt>
                <c:pt idx="13596">
                  <c:v>11.281000000000001</c:v>
                </c:pt>
                <c:pt idx="13597">
                  <c:v>11.282</c:v>
                </c:pt>
                <c:pt idx="13598">
                  <c:v>11.282999999999999</c:v>
                </c:pt>
                <c:pt idx="13599">
                  <c:v>11.284000000000001</c:v>
                </c:pt>
                <c:pt idx="13600">
                  <c:v>11.284000000000001</c:v>
                </c:pt>
                <c:pt idx="13601">
                  <c:v>11.285</c:v>
                </c:pt>
                <c:pt idx="13602">
                  <c:v>11.286</c:v>
                </c:pt>
                <c:pt idx="13603">
                  <c:v>11.287000000000001</c:v>
                </c:pt>
                <c:pt idx="13604">
                  <c:v>11.288</c:v>
                </c:pt>
                <c:pt idx="13605">
                  <c:v>11.289</c:v>
                </c:pt>
                <c:pt idx="13606">
                  <c:v>11.289</c:v>
                </c:pt>
                <c:pt idx="13607">
                  <c:v>11.29</c:v>
                </c:pt>
                <c:pt idx="13608">
                  <c:v>11.291</c:v>
                </c:pt>
                <c:pt idx="13609">
                  <c:v>11.292</c:v>
                </c:pt>
                <c:pt idx="13610">
                  <c:v>11.292999999999999</c:v>
                </c:pt>
                <c:pt idx="13611">
                  <c:v>11.294</c:v>
                </c:pt>
                <c:pt idx="13612">
                  <c:v>11.294</c:v>
                </c:pt>
                <c:pt idx="13613">
                  <c:v>11.295</c:v>
                </c:pt>
                <c:pt idx="13614">
                  <c:v>11.295999999999999</c:v>
                </c:pt>
                <c:pt idx="13615">
                  <c:v>11.297000000000001</c:v>
                </c:pt>
                <c:pt idx="13616">
                  <c:v>11.298</c:v>
                </c:pt>
                <c:pt idx="13617">
                  <c:v>11.298999999999999</c:v>
                </c:pt>
                <c:pt idx="13618">
                  <c:v>11.298999999999999</c:v>
                </c:pt>
                <c:pt idx="13619">
                  <c:v>11.3</c:v>
                </c:pt>
                <c:pt idx="13620">
                  <c:v>11.301</c:v>
                </c:pt>
                <c:pt idx="13621">
                  <c:v>11.302</c:v>
                </c:pt>
                <c:pt idx="13622">
                  <c:v>11.303000000000001</c:v>
                </c:pt>
                <c:pt idx="13623">
                  <c:v>11.304</c:v>
                </c:pt>
                <c:pt idx="13624">
                  <c:v>11.304</c:v>
                </c:pt>
                <c:pt idx="13625">
                  <c:v>11.305</c:v>
                </c:pt>
                <c:pt idx="13626">
                  <c:v>11.305999999999999</c:v>
                </c:pt>
                <c:pt idx="13627">
                  <c:v>11.307</c:v>
                </c:pt>
                <c:pt idx="13628">
                  <c:v>11.308</c:v>
                </c:pt>
                <c:pt idx="13629">
                  <c:v>11.308999999999999</c:v>
                </c:pt>
                <c:pt idx="13630">
                  <c:v>11.308999999999999</c:v>
                </c:pt>
                <c:pt idx="13631">
                  <c:v>11.31</c:v>
                </c:pt>
                <c:pt idx="13632">
                  <c:v>11.311</c:v>
                </c:pt>
                <c:pt idx="13633">
                  <c:v>11.311999999999999</c:v>
                </c:pt>
                <c:pt idx="13634">
                  <c:v>11.313000000000001</c:v>
                </c:pt>
                <c:pt idx="13635">
                  <c:v>11.313000000000001</c:v>
                </c:pt>
                <c:pt idx="13636">
                  <c:v>11.314</c:v>
                </c:pt>
                <c:pt idx="13637">
                  <c:v>11.315</c:v>
                </c:pt>
                <c:pt idx="13638">
                  <c:v>11.316000000000001</c:v>
                </c:pt>
                <c:pt idx="13639">
                  <c:v>11.317</c:v>
                </c:pt>
                <c:pt idx="13640">
                  <c:v>11.318</c:v>
                </c:pt>
                <c:pt idx="13641">
                  <c:v>11.318</c:v>
                </c:pt>
                <c:pt idx="13642">
                  <c:v>11.319000000000001</c:v>
                </c:pt>
                <c:pt idx="13643">
                  <c:v>11.32</c:v>
                </c:pt>
                <c:pt idx="13644">
                  <c:v>11.321</c:v>
                </c:pt>
                <c:pt idx="13645">
                  <c:v>11.321999999999999</c:v>
                </c:pt>
                <c:pt idx="13646">
                  <c:v>11.323</c:v>
                </c:pt>
                <c:pt idx="13647">
                  <c:v>11.323</c:v>
                </c:pt>
                <c:pt idx="13648">
                  <c:v>11.324</c:v>
                </c:pt>
                <c:pt idx="13649">
                  <c:v>11.324999999999999</c:v>
                </c:pt>
                <c:pt idx="13650">
                  <c:v>11.326000000000001</c:v>
                </c:pt>
                <c:pt idx="13651">
                  <c:v>11.327</c:v>
                </c:pt>
                <c:pt idx="13652">
                  <c:v>11.327999999999999</c:v>
                </c:pt>
                <c:pt idx="13653">
                  <c:v>11.327999999999999</c:v>
                </c:pt>
                <c:pt idx="13654">
                  <c:v>11.329000000000001</c:v>
                </c:pt>
                <c:pt idx="13655">
                  <c:v>11.33</c:v>
                </c:pt>
                <c:pt idx="13656">
                  <c:v>11.331</c:v>
                </c:pt>
                <c:pt idx="13657">
                  <c:v>11.332000000000001</c:v>
                </c:pt>
                <c:pt idx="13658">
                  <c:v>11.333</c:v>
                </c:pt>
                <c:pt idx="13659">
                  <c:v>11.333</c:v>
                </c:pt>
                <c:pt idx="13660">
                  <c:v>11.334</c:v>
                </c:pt>
                <c:pt idx="13661">
                  <c:v>11.335000000000001</c:v>
                </c:pt>
                <c:pt idx="13662">
                  <c:v>11.336</c:v>
                </c:pt>
                <c:pt idx="13663">
                  <c:v>11.337</c:v>
                </c:pt>
                <c:pt idx="13664">
                  <c:v>11.337999999999999</c:v>
                </c:pt>
                <c:pt idx="13665">
                  <c:v>11.337999999999999</c:v>
                </c:pt>
                <c:pt idx="13666">
                  <c:v>11.339</c:v>
                </c:pt>
                <c:pt idx="13667">
                  <c:v>11.34</c:v>
                </c:pt>
                <c:pt idx="13668">
                  <c:v>11.340999999999999</c:v>
                </c:pt>
                <c:pt idx="13669">
                  <c:v>11.342000000000001</c:v>
                </c:pt>
                <c:pt idx="13670">
                  <c:v>11.343</c:v>
                </c:pt>
                <c:pt idx="13671">
                  <c:v>11.343</c:v>
                </c:pt>
                <c:pt idx="13672">
                  <c:v>11.343999999999999</c:v>
                </c:pt>
                <c:pt idx="13673">
                  <c:v>11.345000000000001</c:v>
                </c:pt>
                <c:pt idx="13674">
                  <c:v>11.346</c:v>
                </c:pt>
                <c:pt idx="13675">
                  <c:v>11.347</c:v>
                </c:pt>
                <c:pt idx="13676">
                  <c:v>11.348000000000001</c:v>
                </c:pt>
                <c:pt idx="13677">
                  <c:v>11.348000000000001</c:v>
                </c:pt>
                <c:pt idx="13678">
                  <c:v>11.349</c:v>
                </c:pt>
                <c:pt idx="13679">
                  <c:v>11.35</c:v>
                </c:pt>
                <c:pt idx="13680">
                  <c:v>11.351000000000001</c:v>
                </c:pt>
                <c:pt idx="13681">
                  <c:v>11.352</c:v>
                </c:pt>
                <c:pt idx="13682">
                  <c:v>11.352</c:v>
                </c:pt>
                <c:pt idx="13683">
                  <c:v>11.353</c:v>
                </c:pt>
                <c:pt idx="13684">
                  <c:v>11.353999999999999</c:v>
                </c:pt>
                <c:pt idx="13685">
                  <c:v>11.355</c:v>
                </c:pt>
                <c:pt idx="13686">
                  <c:v>11.356</c:v>
                </c:pt>
                <c:pt idx="13687">
                  <c:v>11.356999999999999</c:v>
                </c:pt>
                <c:pt idx="13688">
                  <c:v>11.356999999999999</c:v>
                </c:pt>
                <c:pt idx="13689">
                  <c:v>11.358000000000001</c:v>
                </c:pt>
                <c:pt idx="13690">
                  <c:v>11.359</c:v>
                </c:pt>
                <c:pt idx="13691">
                  <c:v>11.36</c:v>
                </c:pt>
                <c:pt idx="13692">
                  <c:v>11.361000000000001</c:v>
                </c:pt>
                <c:pt idx="13693">
                  <c:v>11.362</c:v>
                </c:pt>
                <c:pt idx="13694">
                  <c:v>11.362</c:v>
                </c:pt>
                <c:pt idx="13695">
                  <c:v>11.363</c:v>
                </c:pt>
                <c:pt idx="13696">
                  <c:v>11.364000000000001</c:v>
                </c:pt>
                <c:pt idx="13697">
                  <c:v>11.365</c:v>
                </c:pt>
                <c:pt idx="13698">
                  <c:v>11.366</c:v>
                </c:pt>
                <c:pt idx="13699">
                  <c:v>11.367000000000001</c:v>
                </c:pt>
                <c:pt idx="13700">
                  <c:v>11.367000000000001</c:v>
                </c:pt>
                <c:pt idx="13701">
                  <c:v>11.368</c:v>
                </c:pt>
                <c:pt idx="13702">
                  <c:v>11.369</c:v>
                </c:pt>
                <c:pt idx="13703">
                  <c:v>11.37</c:v>
                </c:pt>
                <c:pt idx="13704">
                  <c:v>11.371</c:v>
                </c:pt>
                <c:pt idx="13705">
                  <c:v>11.372</c:v>
                </c:pt>
                <c:pt idx="13706">
                  <c:v>11.372</c:v>
                </c:pt>
                <c:pt idx="13707">
                  <c:v>11.372999999999999</c:v>
                </c:pt>
                <c:pt idx="13708">
                  <c:v>11.374000000000001</c:v>
                </c:pt>
                <c:pt idx="13709">
                  <c:v>11.375</c:v>
                </c:pt>
                <c:pt idx="13710">
                  <c:v>11.375999999999999</c:v>
                </c:pt>
                <c:pt idx="13711">
                  <c:v>11.377000000000001</c:v>
                </c:pt>
                <c:pt idx="13712">
                  <c:v>11.377000000000001</c:v>
                </c:pt>
                <c:pt idx="13713">
                  <c:v>11.378</c:v>
                </c:pt>
                <c:pt idx="13714">
                  <c:v>11.379</c:v>
                </c:pt>
                <c:pt idx="13715">
                  <c:v>11.38</c:v>
                </c:pt>
                <c:pt idx="13716">
                  <c:v>11.381</c:v>
                </c:pt>
                <c:pt idx="13717">
                  <c:v>11.382</c:v>
                </c:pt>
                <c:pt idx="13718">
                  <c:v>11.382</c:v>
                </c:pt>
                <c:pt idx="13719">
                  <c:v>11.382999999999999</c:v>
                </c:pt>
                <c:pt idx="13720">
                  <c:v>11.384</c:v>
                </c:pt>
                <c:pt idx="13721">
                  <c:v>11.385</c:v>
                </c:pt>
                <c:pt idx="13722">
                  <c:v>11.385999999999999</c:v>
                </c:pt>
                <c:pt idx="13723">
                  <c:v>11.387</c:v>
                </c:pt>
                <c:pt idx="13724">
                  <c:v>11.387</c:v>
                </c:pt>
                <c:pt idx="13725">
                  <c:v>11.388</c:v>
                </c:pt>
                <c:pt idx="13726">
                  <c:v>11.388999999999999</c:v>
                </c:pt>
                <c:pt idx="13727">
                  <c:v>11.39</c:v>
                </c:pt>
                <c:pt idx="13728">
                  <c:v>11.391</c:v>
                </c:pt>
                <c:pt idx="13729">
                  <c:v>11.391</c:v>
                </c:pt>
                <c:pt idx="13730">
                  <c:v>11.391999999999999</c:v>
                </c:pt>
                <c:pt idx="13731">
                  <c:v>11.393000000000001</c:v>
                </c:pt>
                <c:pt idx="13732">
                  <c:v>11.394</c:v>
                </c:pt>
                <c:pt idx="13733">
                  <c:v>11.395</c:v>
                </c:pt>
                <c:pt idx="13734">
                  <c:v>11.396000000000001</c:v>
                </c:pt>
                <c:pt idx="13735">
                  <c:v>11.396000000000001</c:v>
                </c:pt>
                <c:pt idx="13736">
                  <c:v>11.397</c:v>
                </c:pt>
                <c:pt idx="13737">
                  <c:v>11.398</c:v>
                </c:pt>
                <c:pt idx="13738">
                  <c:v>11.398999999999999</c:v>
                </c:pt>
                <c:pt idx="13739">
                  <c:v>11.4</c:v>
                </c:pt>
                <c:pt idx="13740">
                  <c:v>11.401</c:v>
                </c:pt>
                <c:pt idx="13741">
                  <c:v>11.401</c:v>
                </c:pt>
                <c:pt idx="13742">
                  <c:v>11.401999999999999</c:v>
                </c:pt>
                <c:pt idx="13743">
                  <c:v>11.403</c:v>
                </c:pt>
                <c:pt idx="13744">
                  <c:v>11.404</c:v>
                </c:pt>
                <c:pt idx="13745">
                  <c:v>11.404999999999999</c:v>
                </c:pt>
                <c:pt idx="13746">
                  <c:v>11.406000000000001</c:v>
                </c:pt>
                <c:pt idx="13747">
                  <c:v>11.406000000000001</c:v>
                </c:pt>
                <c:pt idx="13748">
                  <c:v>11.407</c:v>
                </c:pt>
                <c:pt idx="13749">
                  <c:v>11.407999999999999</c:v>
                </c:pt>
                <c:pt idx="13750">
                  <c:v>11.409000000000001</c:v>
                </c:pt>
                <c:pt idx="13751">
                  <c:v>11.41</c:v>
                </c:pt>
                <c:pt idx="13752">
                  <c:v>11.411</c:v>
                </c:pt>
                <c:pt idx="13753">
                  <c:v>11.411</c:v>
                </c:pt>
                <c:pt idx="13754">
                  <c:v>11.412000000000001</c:v>
                </c:pt>
                <c:pt idx="13755">
                  <c:v>11.413</c:v>
                </c:pt>
                <c:pt idx="13756">
                  <c:v>11.414</c:v>
                </c:pt>
                <c:pt idx="13757">
                  <c:v>11.414999999999999</c:v>
                </c:pt>
                <c:pt idx="13758">
                  <c:v>11.416</c:v>
                </c:pt>
                <c:pt idx="13759">
                  <c:v>11.416</c:v>
                </c:pt>
                <c:pt idx="13760">
                  <c:v>11.417</c:v>
                </c:pt>
                <c:pt idx="13761">
                  <c:v>11.417999999999999</c:v>
                </c:pt>
                <c:pt idx="13762">
                  <c:v>11.419</c:v>
                </c:pt>
                <c:pt idx="13763">
                  <c:v>11.42</c:v>
                </c:pt>
                <c:pt idx="13764">
                  <c:v>11.420999999999999</c:v>
                </c:pt>
                <c:pt idx="13765">
                  <c:v>11.420999999999999</c:v>
                </c:pt>
                <c:pt idx="13766">
                  <c:v>11.422000000000001</c:v>
                </c:pt>
                <c:pt idx="13767">
                  <c:v>11.423</c:v>
                </c:pt>
                <c:pt idx="13768">
                  <c:v>11.423999999999999</c:v>
                </c:pt>
                <c:pt idx="13769">
                  <c:v>11.425000000000001</c:v>
                </c:pt>
                <c:pt idx="13770">
                  <c:v>11.426</c:v>
                </c:pt>
                <c:pt idx="13771">
                  <c:v>11.426</c:v>
                </c:pt>
                <c:pt idx="13772">
                  <c:v>11.427</c:v>
                </c:pt>
                <c:pt idx="13773">
                  <c:v>11.428000000000001</c:v>
                </c:pt>
                <c:pt idx="13774">
                  <c:v>11.429</c:v>
                </c:pt>
                <c:pt idx="13775">
                  <c:v>11.43</c:v>
                </c:pt>
                <c:pt idx="13776">
                  <c:v>11.43</c:v>
                </c:pt>
                <c:pt idx="13777">
                  <c:v>11.430999999999999</c:v>
                </c:pt>
                <c:pt idx="13778">
                  <c:v>11.432</c:v>
                </c:pt>
                <c:pt idx="13779">
                  <c:v>11.433</c:v>
                </c:pt>
                <c:pt idx="13780">
                  <c:v>11.433999999999999</c:v>
                </c:pt>
                <c:pt idx="13781">
                  <c:v>11.435</c:v>
                </c:pt>
                <c:pt idx="13782">
                  <c:v>11.435</c:v>
                </c:pt>
                <c:pt idx="13783">
                  <c:v>11.436</c:v>
                </c:pt>
                <c:pt idx="13784">
                  <c:v>11.436999999999999</c:v>
                </c:pt>
                <c:pt idx="13785">
                  <c:v>11.438000000000001</c:v>
                </c:pt>
                <c:pt idx="13786">
                  <c:v>11.439</c:v>
                </c:pt>
                <c:pt idx="13787">
                  <c:v>11.44</c:v>
                </c:pt>
                <c:pt idx="13788">
                  <c:v>11.44</c:v>
                </c:pt>
                <c:pt idx="13789">
                  <c:v>11.441000000000001</c:v>
                </c:pt>
                <c:pt idx="13790">
                  <c:v>11.442</c:v>
                </c:pt>
                <c:pt idx="13791">
                  <c:v>11.443</c:v>
                </c:pt>
                <c:pt idx="13792">
                  <c:v>11.444000000000001</c:v>
                </c:pt>
                <c:pt idx="13793">
                  <c:v>11.445</c:v>
                </c:pt>
                <c:pt idx="13794">
                  <c:v>11.445</c:v>
                </c:pt>
                <c:pt idx="13795">
                  <c:v>11.446</c:v>
                </c:pt>
                <c:pt idx="13796">
                  <c:v>11.446999999999999</c:v>
                </c:pt>
                <c:pt idx="13797">
                  <c:v>11.448</c:v>
                </c:pt>
                <c:pt idx="13798">
                  <c:v>11.449</c:v>
                </c:pt>
                <c:pt idx="13799">
                  <c:v>11.45</c:v>
                </c:pt>
                <c:pt idx="13800">
                  <c:v>11.45</c:v>
                </c:pt>
                <c:pt idx="13801">
                  <c:v>11.451000000000001</c:v>
                </c:pt>
                <c:pt idx="13802">
                  <c:v>11.452</c:v>
                </c:pt>
                <c:pt idx="13803">
                  <c:v>11.452999999999999</c:v>
                </c:pt>
                <c:pt idx="13804">
                  <c:v>11.454000000000001</c:v>
                </c:pt>
                <c:pt idx="13805">
                  <c:v>11.455</c:v>
                </c:pt>
                <c:pt idx="13806">
                  <c:v>11.455</c:v>
                </c:pt>
                <c:pt idx="13807">
                  <c:v>11.456</c:v>
                </c:pt>
                <c:pt idx="13808">
                  <c:v>11.457000000000001</c:v>
                </c:pt>
                <c:pt idx="13809">
                  <c:v>11.458</c:v>
                </c:pt>
                <c:pt idx="13810">
                  <c:v>11.459</c:v>
                </c:pt>
                <c:pt idx="13811">
                  <c:v>11.46</c:v>
                </c:pt>
                <c:pt idx="13812">
                  <c:v>11.46</c:v>
                </c:pt>
                <c:pt idx="13813">
                  <c:v>11.461</c:v>
                </c:pt>
                <c:pt idx="13814">
                  <c:v>11.462</c:v>
                </c:pt>
                <c:pt idx="13815">
                  <c:v>11.462999999999999</c:v>
                </c:pt>
                <c:pt idx="13816">
                  <c:v>11.464</c:v>
                </c:pt>
                <c:pt idx="13817">
                  <c:v>11.464</c:v>
                </c:pt>
                <c:pt idx="13818">
                  <c:v>11.465</c:v>
                </c:pt>
                <c:pt idx="13819">
                  <c:v>11.465999999999999</c:v>
                </c:pt>
                <c:pt idx="13820">
                  <c:v>11.467000000000001</c:v>
                </c:pt>
                <c:pt idx="13821">
                  <c:v>11.468</c:v>
                </c:pt>
                <c:pt idx="13822">
                  <c:v>11.468999999999999</c:v>
                </c:pt>
                <c:pt idx="13823">
                  <c:v>11.468999999999999</c:v>
                </c:pt>
                <c:pt idx="13824">
                  <c:v>11.47</c:v>
                </c:pt>
                <c:pt idx="13825">
                  <c:v>11.471</c:v>
                </c:pt>
                <c:pt idx="13826">
                  <c:v>11.472</c:v>
                </c:pt>
                <c:pt idx="13827">
                  <c:v>11.473000000000001</c:v>
                </c:pt>
                <c:pt idx="13828">
                  <c:v>11.474</c:v>
                </c:pt>
                <c:pt idx="13829">
                  <c:v>11.474</c:v>
                </c:pt>
                <c:pt idx="13830">
                  <c:v>11.475</c:v>
                </c:pt>
                <c:pt idx="13831">
                  <c:v>11.476000000000001</c:v>
                </c:pt>
                <c:pt idx="13832">
                  <c:v>11.477</c:v>
                </c:pt>
                <c:pt idx="13833">
                  <c:v>11.478</c:v>
                </c:pt>
                <c:pt idx="13834">
                  <c:v>11.478999999999999</c:v>
                </c:pt>
                <c:pt idx="13835">
                  <c:v>11.478999999999999</c:v>
                </c:pt>
                <c:pt idx="13836">
                  <c:v>11.48</c:v>
                </c:pt>
                <c:pt idx="13837">
                  <c:v>11.481</c:v>
                </c:pt>
                <c:pt idx="13838">
                  <c:v>11.481999999999999</c:v>
                </c:pt>
                <c:pt idx="13839">
                  <c:v>11.483000000000001</c:v>
                </c:pt>
                <c:pt idx="13840">
                  <c:v>11.484</c:v>
                </c:pt>
                <c:pt idx="13841">
                  <c:v>11.484</c:v>
                </c:pt>
                <c:pt idx="13842">
                  <c:v>11.484999999999999</c:v>
                </c:pt>
                <c:pt idx="13843">
                  <c:v>11.486000000000001</c:v>
                </c:pt>
                <c:pt idx="13844">
                  <c:v>11.487</c:v>
                </c:pt>
                <c:pt idx="13845">
                  <c:v>11.488</c:v>
                </c:pt>
                <c:pt idx="13846">
                  <c:v>11.489000000000001</c:v>
                </c:pt>
                <c:pt idx="13847">
                  <c:v>11.489000000000001</c:v>
                </c:pt>
                <c:pt idx="13848">
                  <c:v>11.49</c:v>
                </c:pt>
                <c:pt idx="13849">
                  <c:v>11.491</c:v>
                </c:pt>
                <c:pt idx="13850">
                  <c:v>11.492000000000001</c:v>
                </c:pt>
                <c:pt idx="13851">
                  <c:v>11.493</c:v>
                </c:pt>
                <c:pt idx="13852">
                  <c:v>11.494</c:v>
                </c:pt>
                <c:pt idx="13853">
                  <c:v>11.494</c:v>
                </c:pt>
                <c:pt idx="13854">
                  <c:v>11.494999999999999</c:v>
                </c:pt>
                <c:pt idx="13855">
                  <c:v>11.496</c:v>
                </c:pt>
                <c:pt idx="13856">
                  <c:v>11.497</c:v>
                </c:pt>
                <c:pt idx="13857">
                  <c:v>11.497999999999999</c:v>
                </c:pt>
                <c:pt idx="13858">
                  <c:v>11.499000000000001</c:v>
                </c:pt>
                <c:pt idx="13859">
                  <c:v>11.499000000000001</c:v>
                </c:pt>
                <c:pt idx="13860">
                  <c:v>11.5</c:v>
                </c:pt>
                <c:pt idx="13861">
                  <c:v>11.500999999999999</c:v>
                </c:pt>
                <c:pt idx="13862">
                  <c:v>11.502000000000001</c:v>
                </c:pt>
                <c:pt idx="13863">
                  <c:v>11.503</c:v>
                </c:pt>
                <c:pt idx="13864">
                  <c:v>11.503</c:v>
                </c:pt>
                <c:pt idx="13865">
                  <c:v>11.504</c:v>
                </c:pt>
                <c:pt idx="13866">
                  <c:v>11.505000000000001</c:v>
                </c:pt>
                <c:pt idx="13867">
                  <c:v>11.506</c:v>
                </c:pt>
                <c:pt idx="13868">
                  <c:v>11.507</c:v>
                </c:pt>
                <c:pt idx="13869">
                  <c:v>11.507999999999999</c:v>
                </c:pt>
                <c:pt idx="13870">
                  <c:v>11.507999999999999</c:v>
                </c:pt>
                <c:pt idx="13871">
                  <c:v>11.509</c:v>
                </c:pt>
                <c:pt idx="13872">
                  <c:v>11.51</c:v>
                </c:pt>
                <c:pt idx="13873">
                  <c:v>11.510999999999999</c:v>
                </c:pt>
                <c:pt idx="13874">
                  <c:v>11.512</c:v>
                </c:pt>
                <c:pt idx="13875">
                  <c:v>11.513</c:v>
                </c:pt>
                <c:pt idx="13876">
                  <c:v>11.513</c:v>
                </c:pt>
                <c:pt idx="13877">
                  <c:v>11.513999999999999</c:v>
                </c:pt>
                <c:pt idx="13878">
                  <c:v>11.515000000000001</c:v>
                </c:pt>
                <c:pt idx="13879">
                  <c:v>11.516</c:v>
                </c:pt>
                <c:pt idx="13880">
                  <c:v>11.516999999999999</c:v>
                </c:pt>
                <c:pt idx="13881">
                  <c:v>11.518000000000001</c:v>
                </c:pt>
                <c:pt idx="13882">
                  <c:v>11.518000000000001</c:v>
                </c:pt>
                <c:pt idx="13883">
                  <c:v>11.519</c:v>
                </c:pt>
                <c:pt idx="13884">
                  <c:v>11.52</c:v>
                </c:pt>
                <c:pt idx="13885">
                  <c:v>11.521000000000001</c:v>
                </c:pt>
                <c:pt idx="13886">
                  <c:v>11.522</c:v>
                </c:pt>
                <c:pt idx="13887">
                  <c:v>11.523</c:v>
                </c:pt>
                <c:pt idx="13888">
                  <c:v>11.523</c:v>
                </c:pt>
                <c:pt idx="13889">
                  <c:v>11.523999999999999</c:v>
                </c:pt>
                <c:pt idx="13890">
                  <c:v>11.525</c:v>
                </c:pt>
                <c:pt idx="13891">
                  <c:v>11.526</c:v>
                </c:pt>
                <c:pt idx="13892">
                  <c:v>11.526999999999999</c:v>
                </c:pt>
                <c:pt idx="13893">
                  <c:v>11.528</c:v>
                </c:pt>
                <c:pt idx="13894">
                  <c:v>11.528</c:v>
                </c:pt>
                <c:pt idx="13895">
                  <c:v>11.529</c:v>
                </c:pt>
                <c:pt idx="13896">
                  <c:v>11.53</c:v>
                </c:pt>
                <c:pt idx="13897">
                  <c:v>11.531000000000001</c:v>
                </c:pt>
                <c:pt idx="13898">
                  <c:v>11.532</c:v>
                </c:pt>
                <c:pt idx="13899">
                  <c:v>11.532999999999999</c:v>
                </c:pt>
                <c:pt idx="13900">
                  <c:v>11.532999999999999</c:v>
                </c:pt>
                <c:pt idx="13901">
                  <c:v>11.534000000000001</c:v>
                </c:pt>
                <c:pt idx="13902">
                  <c:v>11.535</c:v>
                </c:pt>
                <c:pt idx="13903">
                  <c:v>11.536</c:v>
                </c:pt>
                <c:pt idx="13904">
                  <c:v>11.537000000000001</c:v>
                </c:pt>
                <c:pt idx="13905">
                  <c:v>11.538</c:v>
                </c:pt>
                <c:pt idx="13906">
                  <c:v>11.538</c:v>
                </c:pt>
                <c:pt idx="13907">
                  <c:v>11.539</c:v>
                </c:pt>
                <c:pt idx="13908">
                  <c:v>11.54</c:v>
                </c:pt>
                <c:pt idx="13909">
                  <c:v>11.541</c:v>
                </c:pt>
                <c:pt idx="13910">
                  <c:v>11.542</c:v>
                </c:pt>
                <c:pt idx="13911">
                  <c:v>11.542</c:v>
                </c:pt>
                <c:pt idx="13912">
                  <c:v>11.542999999999999</c:v>
                </c:pt>
                <c:pt idx="13913">
                  <c:v>11.544</c:v>
                </c:pt>
                <c:pt idx="13914">
                  <c:v>11.545</c:v>
                </c:pt>
                <c:pt idx="13915">
                  <c:v>11.545999999999999</c:v>
                </c:pt>
                <c:pt idx="13916">
                  <c:v>11.547000000000001</c:v>
                </c:pt>
                <c:pt idx="13917">
                  <c:v>11.547000000000001</c:v>
                </c:pt>
                <c:pt idx="13918">
                  <c:v>11.548</c:v>
                </c:pt>
                <c:pt idx="13919">
                  <c:v>11.548999999999999</c:v>
                </c:pt>
                <c:pt idx="13920">
                  <c:v>11.55</c:v>
                </c:pt>
                <c:pt idx="13921">
                  <c:v>11.551</c:v>
                </c:pt>
                <c:pt idx="13922">
                  <c:v>11.552</c:v>
                </c:pt>
                <c:pt idx="13923">
                  <c:v>11.552</c:v>
                </c:pt>
                <c:pt idx="13924">
                  <c:v>11.553000000000001</c:v>
                </c:pt>
                <c:pt idx="13925">
                  <c:v>11.554</c:v>
                </c:pt>
                <c:pt idx="13926">
                  <c:v>11.555</c:v>
                </c:pt>
                <c:pt idx="13927">
                  <c:v>11.555999999999999</c:v>
                </c:pt>
                <c:pt idx="13928">
                  <c:v>11.557</c:v>
                </c:pt>
                <c:pt idx="13929">
                  <c:v>11.557</c:v>
                </c:pt>
                <c:pt idx="13930">
                  <c:v>11.558</c:v>
                </c:pt>
                <c:pt idx="13931">
                  <c:v>11.558999999999999</c:v>
                </c:pt>
                <c:pt idx="13932">
                  <c:v>11.56</c:v>
                </c:pt>
                <c:pt idx="13933">
                  <c:v>11.561</c:v>
                </c:pt>
                <c:pt idx="13934">
                  <c:v>11.561999999999999</c:v>
                </c:pt>
                <c:pt idx="13935">
                  <c:v>11.561999999999999</c:v>
                </c:pt>
                <c:pt idx="13936">
                  <c:v>11.563000000000001</c:v>
                </c:pt>
                <c:pt idx="13937">
                  <c:v>11.564</c:v>
                </c:pt>
                <c:pt idx="13938">
                  <c:v>11.565</c:v>
                </c:pt>
                <c:pt idx="13939">
                  <c:v>11.566000000000001</c:v>
                </c:pt>
                <c:pt idx="13940">
                  <c:v>11.567</c:v>
                </c:pt>
                <c:pt idx="13941">
                  <c:v>11.567</c:v>
                </c:pt>
                <c:pt idx="13942">
                  <c:v>11.568</c:v>
                </c:pt>
                <c:pt idx="13943">
                  <c:v>11.569000000000001</c:v>
                </c:pt>
                <c:pt idx="13944">
                  <c:v>11.57</c:v>
                </c:pt>
                <c:pt idx="13945">
                  <c:v>11.571</c:v>
                </c:pt>
                <c:pt idx="13946">
                  <c:v>11.571999999999999</c:v>
                </c:pt>
                <c:pt idx="13947">
                  <c:v>11.571999999999999</c:v>
                </c:pt>
                <c:pt idx="13948">
                  <c:v>11.573</c:v>
                </c:pt>
                <c:pt idx="13949">
                  <c:v>11.574</c:v>
                </c:pt>
                <c:pt idx="13950">
                  <c:v>11.574999999999999</c:v>
                </c:pt>
                <c:pt idx="13951">
                  <c:v>11.576000000000001</c:v>
                </c:pt>
                <c:pt idx="13952">
                  <c:v>11.577</c:v>
                </c:pt>
                <c:pt idx="13953">
                  <c:v>11.577</c:v>
                </c:pt>
                <c:pt idx="13954">
                  <c:v>11.577999999999999</c:v>
                </c:pt>
                <c:pt idx="13955">
                  <c:v>11.579000000000001</c:v>
                </c:pt>
                <c:pt idx="13956">
                  <c:v>11.58</c:v>
                </c:pt>
                <c:pt idx="13957">
                  <c:v>11.581</c:v>
                </c:pt>
                <c:pt idx="13958">
                  <c:v>11.581</c:v>
                </c:pt>
                <c:pt idx="13959">
                  <c:v>11.582000000000001</c:v>
                </c:pt>
                <c:pt idx="13960">
                  <c:v>11.583</c:v>
                </c:pt>
                <c:pt idx="13961">
                  <c:v>11.584</c:v>
                </c:pt>
                <c:pt idx="13962">
                  <c:v>11.585000000000001</c:v>
                </c:pt>
                <c:pt idx="13963">
                  <c:v>11.586</c:v>
                </c:pt>
                <c:pt idx="13964">
                  <c:v>11.586</c:v>
                </c:pt>
                <c:pt idx="13965">
                  <c:v>11.587</c:v>
                </c:pt>
                <c:pt idx="13966">
                  <c:v>11.587999999999999</c:v>
                </c:pt>
                <c:pt idx="13967">
                  <c:v>11.589</c:v>
                </c:pt>
                <c:pt idx="13968">
                  <c:v>11.59</c:v>
                </c:pt>
                <c:pt idx="13969">
                  <c:v>11.590999999999999</c:v>
                </c:pt>
                <c:pt idx="13970">
                  <c:v>11.590999999999999</c:v>
                </c:pt>
                <c:pt idx="13971">
                  <c:v>11.592000000000001</c:v>
                </c:pt>
                <c:pt idx="13972">
                  <c:v>11.593</c:v>
                </c:pt>
                <c:pt idx="13973">
                  <c:v>11.593999999999999</c:v>
                </c:pt>
                <c:pt idx="13974">
                  <c:v>11.595000000000001</c:v>
                </c:pt>
                <c:pt idx="13975">
                  <c:v>11.596</c:v>
                </c:pt>
                <c:pt idx="13976">
                  <c:v>11.596</c:v>
                </c:pt>
                <c:pt idx="13977">
                  <c:v>11.597</c:v>
                </c:pt>
                <c:pt idx="13978">
                  <c:v>11.598000000000001</c:v>
                </c:pt>
                <c:pt idx="13979">
                  <c:v>11.599</c:v>
                </c:pt>
                <c:pt idx="13980">
                  <c:v>11.6</c:v>
                </c:pt>
                <c:pt idx="13981">
                  <c:v>11.601000000000001</c:v>
                </c:pt>
                <c:pt idx="13982">
                  <c:v>11.601000000000001</c:v>
                </c:pt>
                <c:pt idx="13983">
                  <c:v>11.602</c:v>
                </c:pt>
                <c:pt idx="13984">
                  <c:v>11.603</c:v>
                </c:pt>
                <c:pt idx="13985">
                  <c:v>11.603999999999999</c:v>
                </c:pt>
                <c:pt idx="13986">
                  <c:v>11.605</c:v>
                </c:pt>
                <c:pt idx="13987">
                  <c:v>11.606</c:v>
                </c:pt>
                <c:pt idx="13988">
                  <c:v>11.606</c:v>
                </c:pt>
                <c:pt idx="13989">
                  <c:v>11.606999999999999</c:v>
                </c:pt>
                <c:pt idx="13990">
                  <c:v>11.608000000000001</c:v>
                </c:pt>
                <c:pt idx="13991">
                  <c:v>11.609</c:v>
                </c:pt>
                <c:pt idx="13992">
                  <c:v>11.61</c:v>
                </c:pt>
                <c:pt idx="13993">
                  <c:v>11.611000000000001</c:v>
                </c:pt>
                <c:pt idx="13994">
                  <c:v>11.611000000000001</c:v>
                </c:pt>
                <c:pt idx="13995">
                  <c:v>11.612</c:v>
                </c:pt>
                <c:pt idx="13996">
                  <c:v>11.613</c:v>
                </c:pt>
                <c:pt idx="13997">
                  <c:v>11.614000000000001</c:v>
                </c:pt>
                <c:pt idx="13998">
                  <c:v>11.615</c:v>
                </c:pt>
                <c:pt idx="13999">
                  <c:v>11.616</c:v>
                </c:pt>
                <c:pt idx="14000">
                  <c:v>11.616</c:v>
                </c:pt>
                <c:pt idx="14001">
                  <c:v>11.617000000000001</c:v>
                </c:pt>
                <c:pt idx="14002">
                  <c:v>11.618</c:v>
                </c:pt>
                <c:pt idx="14003">
                  <c:v>11.619</c:v>
                </c:pt>
                <c:pt idx="14004">
                  <c:v>11.62</c:v>
                </c:pt>
                <c:pt idx="14005">
                  <c:v>11.62</c:v>
                </c:pt>
                <c:pt idx="14006">
                  <c:v>11.621</c:v>
                </c:pt>
                <c:pt idx="14007">
                  <c:v>11.622</c:v>
                </c:pt>
                <c:pt idx="14008">
                  <c:v>11.622999999999999</c:v>
                </c:pt>
                <c:pt idx="14009">
                  <c:v>11.624000000000001</c:v>
                </c:pt>
                <c:pt idx="14010">
                  <c:v>11.625</c:v>
                </c:pt>
                <c:pt idx="14011">
                  <c:v>11.625</c:v>
                </c:pt>
                <c:pt idx="14012">
                  <c:v>11.625999999999999</c:v>
                </c:pt>
                <c:pt idx="14013">
                  <c:v>11.627000000000001</c:v>
                </c:pt>
                <c:pt idx="14014">
                  <c:v>11.628</c:v>
                </c:pt>
                <c:pt idx="14015">
                  <c:v>11.629</c:v>
                </c:pt>
                <c:pt idx="14016">
                  <c:v>11.63</c:v>
                </c:pt>
                <c:pt idx="14017">
                  <c:v>11.63</c:v>
                </c:pt>
                <c:pt idx="14018">
                  <c:v>11.631</c:v>
                </c:pt>
                <c:pt idx="14019">
                  <c:v>11.632</c:v>
                </c:pt>
                <c:pt idx="14020">
                  <c:v>11.632999999999999</c:v>
                </c:pt>
                <c:pt idx="14021">
                  <c:v>11.634</c:v>
                </c:pt>
                <c:pt idx="14022">
                  <c:v>11.635</c:v>
                </c:pt>
                <c:pt idx="14023">
                  <c:v>11.635</c:v>
                </c:pt>
                <c:pt idx="14024">
                  <c:v>11.635999999999999</c:v>
                </c:pt>
                <c:pt idx="14025">
                  <c:v>11.637</c:v>
                </c:pt>
                <c:pt idx="14026">
                  <c:v>11.638</c:v>
                </c:pt>
                <c:pt idx="14027">
                  <c:v>11.638999999999999</c:v>
                </c:pt>
                <c:pt idx="14028">
                  <c:v>11.64</c:v>
                </c:pt>
                <c:pt idx="14029">
                  <c:v>11.64</c:v>
                </c:pt>
                <c:pt idx="14030">
                  <c:v>11.641</c:v>
                </c:pt>
                <c:pt idx="14031">
                  <c:v>11.641999999999999</c:v>
                </c:pt>
                <c:pt idx="14032">
                  <c:v>11.643000000000001</c:v>
                </c:pt>
                <c:pt idx="14033">
                  <c:v>11.644</c:v>
                </c:pt>
                <c:pt idx="14034">
                  <c:v>11.645</c:v>
                </c:pt>
                <c:pt idx="14035">
                  <c:v>11.645</c:v>
                </c:pt>
                <c:pt idx="14036">
                  <c:v>11.646000000000001</c:v>
                </c:pt>
                <c:pt idx="14037">
                  <c:v>11.647</c:v>
                </c:pt>
                <c:pt idx="14038">
                  <c:v>11.648</c:v>
                </c:pt>
                <c:pt idx="14039">
                  <c:v>11.648999999999999</c:v>
                </c:pt>
                <c:pt idx="14040">
                  <c:v>11.65</c:v>
                </c:pt>
                <c:pt idx="14041">
                  <c:v>11.65</c:v>
                </c:pt>
                <c:pt idx="14042">
                  <c:v>11.651</c:v>
                </c:pt>
                <c:pt idx="14043">
                  <c:v>11.651999999999999</c:v>
                </c:pt>
                <c:pt idx="14044">
                  <c:v>11.653</c:v>
                </c:pt>
                <c:pt idx="14045">
                  <c:v>11.654</c:v>
                </c:pt>
                <c:pt idx="14046">
                  <c:v>11.654</c:v>
                </c:pt>
                <c:pt idx="14047">
                  <c:v>11.654999999999999</c:v>
                </c:pt>
                <c:pt idx="14048">
                  <c:v>11.656000000000001</c:v>
                </c:pt>
                <c:pt idx="14049">
                  <c:v>11.657</c:v>
                </c:pt>
                <c:pt idx="14050">
                  <c:v>11.657999999999999</c:v>
                </c:pt>
                <c:pt idx="14051">
                  <c:v>11.659000000000001</c:v>
                </c:pt>
                <c:pt idx="14052">
                  <c:v>11.659000000000001</c:v>
                </c:pt>
                <c:pt idx="14053">
                  <c:v>11.66</c:v>
                </c:pt>
                <c:pt idx="14054">
                  <c:v>11.661</c:v>
                </c:pt>
                <c:pt idx="14055">
                  <c:v>11.662000000000001</c:v>
                </c:pt>
                <c:pt idx="14056">
                  <c:v>11.663</c:v>
                </c:pt>
                <c:pt idx="14057">
                  <c:v>11.664</c:v>
                </c:pt>
                <c:pt idx="14058">
                  <c:v>11.664</c:v>
                </c:pt>
                <c:pt idx="14059">
                  <c:v>11.664999999999999</c:v>
                </c:pt>
                <c:pt idx="14060">
                  <c:v>11.666</c:v>
                </c:pt>
                <c:pt idx="14061">
                  <c:v>11.667</c:v>
                </c:pt>
                <c:pt idx="14062">
                  <c:v>11.667999999999999</c:v>
                </c:pt>
                <c:pt idx="14063">
                  <c:v>11.669</c:v>
                </c:pt>
                <c:pt idx="14064">
                  <c:v>11.669</c:v>
                </c:pt>
                <c:pt idx="14065">
                  <c:v>11.67</c:v>
                </c:pt>
                <c:pt idx="14066">
                  <c:v>11.670999999999999</c:v>
                </c:pt>
                <c:pt idx="14067">
                  <c:v>11.672000000000001</c:v>
                </c:pt>
                <c:pt idx="14068">
                  <c:v>11.673</c:v>
                </c:pt>
                <c:pt idx="14069">
                  <c:v>11.673999999999999</c:v>
                </c:pt>
                <c:pt idx="14070">
                  <c:v>11.673999999999999</c:v>
                </c:pt>
                <c:pt idx="14071">
                  <c:v>11.675000000000001</c:v>
                </c:pt>
                <c:pt idx="14072">
                  <c:v>11.676</c:v>
                </c:pt>
                <c:pt idx="14073">
                  <c:v>11.677</c:v>
                </c:pt>
                <c:pt idx="14074">
                  <c:v>11.678000000000001</c:v>
                </c:pt>
                <c:pt idx="14075">
                  <c:v>11.679</c:v>
                </c:pt>
                <c:pt idx="14076">
                  <c:v>11.679</c:v>
                </c:pt>
                <c:pt idx="14077">
                  <c:v>11.68</c:v>
                </c:pt>
                <c:pt idx="14078">
                  <c:v>11.680999999999999</c:v>
                </c:pt>
                <c:pt idx="14079">
                  <c:v>11.682</c:v>
                </c:pt>
                <c:pt idx="14080">
                  <c:v>11.683</c:v>
                </c:pt>
                <c:pt idx="14081">
                  <c:v>11.683999999999999</c:v>
                </c:pt>
                <c:pt idx="14082">
                  <c:v>11.683999999999999</c:v>
                </c:pt>
                <c:pt idx="14083">
                  <c:v>11.685</c:v>
                </c:pt>
                <c:pt idx="14084">
                  <c:v>11.686</c:v>
                </c:pt>
                <c:pt idx="14085">
                  <c:v>11.686999999999999</c:v>
                </c:pt>
                <c:pt idx="14086">
                  <c:v>11.688000000000001</c:v>
                </c:pt>
                <c:pt idx="14087">
                  <c:v>11.689</c:v>
                </c:pt>
                <c:pt idx="14088">
                  <c:v>11.689</c:v>
                </c:pt>
                <c:pt idx="14089">
                  <c:v>11.69</c:v>
                </c:pt>
                <c:pt idx="14090">
                  <c:v>11.691000000000001</c:v>
                </c:pt>
                <c:pt idx="14091">
                  <c:v>11.692</c:v>
                </c:pt>
                <c:pt idx="14092">
                  <c:v>11.693</c:v>
                </c:pt>
                <c:pt idx="14093">
                  <c:v>11.693</c:v>
                </c:pt>
                <c:pt idx="14094">
                  <c:v>11.694000000000001</c:v>
                </c:pt>
                <c:pt idx="14095">
                  <c:v>11.695</c:v>
                </c:pt>
                <c:pt idx="14096">
                  <c:v>11.696</c:v>
                </c:pt>
                <c:pt idx="14097">
                  <c:v>11.696999999999999</c:v>
                </c:pt>
                <c:pt idx="14098">
                  <c:v>11.698</c:v>
                </c:pt>
                <c:pt idx="14099">
                  <c:v>11.698</c:v>
                </c:pt>
                <c:pt idx="14100">
                  <c:v>11.699</c:v>
                </c:pt>
                <c:pt idx="14101">
                  <c:v>11.7</c:v>
                </c:pt>
                <c:pt idx="14102">
                  <c:v>11.701000000000001</c:v>
                </c:pt>
                <c:pt idx="14103">
                  <c:v>11.702</c:v>
                </c:pt>
                <c:pt idx="14104">
                  <c:v>11.702999999999999</c:v>
                </c:pt>
                <c:pt idx="14105">
                  <c:v>11.702999999999999</c:v>
                </c:pt>
                <c:pt idx="14106">
                  <c:v>11.704000000000001</c:v>
                </c:pt>
                <c:pt idx="14107">
                  <c:v>11.705</c:v>
                </c:pt>
                <c:pt idx="14108">
                  <c:v>11.706</c:v>
                </c:pt>
                <c:pt idx="14109">
                  <c:v>11.707000000000001</c:v>
                </c:pt>
                <c:pt idx="14110">
                  <c:v>11.708</c:v>
                </c:pt>
                <c:pt idx="14111">
                  <c:v>11.708</c:v>
                </c:pt>
                <c:pt idx="14112">
                  <c:v>11.709</c:v>
                </c:pt>
                <c:pt idx="14113">
                  <c:v>11.71</c:v>
                </c:pt>
                <c:pt idx="14114">
                  <c:v>11.711</c:v>
                </c:pt>
                <c:pt idx="14115">
                  <c:v>11.712</c:v>
                </c:pt>
                <c:pt idx="14116">
                  <c:v>11.712999999999999</c:v>
                </c:pt>
                <c:pt idx="14117">
                  <c:v>11.712999999999999</c:v>
                </c:pt>
                <c:pt idx="14118">
                  <c:v>11.714</c:v>
                </c:pt>
                <c:pt idx="14119">
                  <c:v>11.715</c:v>
                </c:pt>
                <c:pt idx="14120">
                  <c:v>11.715999999999999</c:v>
                </c:pt>
                <c:pt idx="14121">
                  <c:v>11.717000000000001</c:v>
                </c:pt>
                <c:pt idx="14122">
                  <c:v>11.718</c:v>
                </c:pt>
                <c:pt idx="14123">
                  <c:v>11.718</c:v>
                </c:pt>
                <c:pt idx="14124">
                  <c:v>11.718999999999999</c:v>
                </c:pt>
                <c:pt idx="14125">
                  <c:v>11.72</c:v>
                </c:pt>
                <c:pt idx="14126">
                  <c:v>11.721</c:v>
                </c:pt>
                <c:pt idx="14127">
                  <c:v>11.722</c:v>
                </c:pt>
                <c:pt idx="14128">
                  <c:v>11.723000000000001</c:v>
                </c:pt>
                <c:pt idx="14129">
                  <c:v>11.723000000000001</c:v>
                </c:pt>
                <c:pt idx="14130">
                  <c:v>11.724</c:v>
                </c:pt>
                <c:pt idx="14131">
                  <c:v>11.725</c:v>
                </c:pt>
                <c:pt idx="14132">
                  <c:v>11.726000000000001</c:v>
                </c:pt>
                <c:pt idx="14133">
                  <c:v>11.727</c:v>
                </c:pt>
                <c:pt idx="14134">
                  <c:v>11.728</c:v>
                </c:pt>
                <c:pt idx="14135">
                  <c:v>11.728</c:v>
                </c:pt>
                <c:pt idx="14136">
                  <c:v>11.728999999999999</c:v>
                </c:pt>
                <c:pt idx="14137">
                  <c:v>11.73</c:v>
                </c:pt>
                <c:pt idx="14138">
                  <c:v>11.731</c:v>
                </c:pt>
                <c:pt idx="14139">
                  <c:v>11.731999999999999</c:v>
                </c:pt>
                <c:pt idx="14140">
                  <c:v>11.731999999999999</c:v>
                </c:pt>
                <c:pt idx="14141">
                  <c:v>11.733000000000001</c:v>
                </c:pt>
                <c:pt idx="14142">
                  <c:v>11.734</c:v>
                </c:pt>
                <c:pt idx="14143">
                  <c:v>11.734999999999999</c:v>
                </c:pt>
                <c:pt idx="14144">
                  <c:v>11.736000000000001</c:v>
                </c:pt>
                <c:pt idx="14145">
                  <c:v>11.737</c:v>
                </c:pt>
                <c:pt idx="14146">
                  <c:v>11.737</c:v>
                </c:pt>
                <c:pt idx="14147">
                  <c:v>11.738</c:v>
                </c:pt>
                <c:pt idx="14148">
                  <c:v>11.739000000000001</c:v>
                </c:pt>
                <c:pt idx="14149">
                  <c:v>11.74</c:v>
                </c:pt>
                <c:pt idx="14150">
                  <c:v>11.741</c:v>
                </c:pt>
                <c:pt idx="14151">
                  <c:v>11.742000000000001</c:v>
                </c:pt>
                <c:pt idx="14152">
                  <c:v>11.742000000000001</c:v>
                </c:pt>
                <c:pt idx="14153">
                  <c:v>11.743</c:v>
                </c:pt>
                <c:pt idx="14154">
                  <c:v>11.744</c:v>
                </c:pt>
                <c:pt idx="14155">
                  <c:v>11.744999999999999</c:v>
                </c:pt>
                <c:pt idx="14156">
                  <c:v>11.746</c:v>
                </c:pt>
                <c:pt idx="14157">
                  <c:v>11.747</c:v>
                </c:pt>
                <c:pt idx="14158">
                  <c:v>11.747</c:v>
                </c:pt>
                <c:pt idx="14159">
                  <c:v>11.747999999999999</c:v>
                </c:pt>
                <c:pt idx="14160">
                  <c:v>11.749000000000001</c:v>
                </c:pt>
                <c:pt idx="14161">
                  <c:v>11.75</c:v>
                </c:pt>
                <c:pt idx="14162">
                  <c:v>11.750999999999999</c:v>
                </c:pt>
                <c:pt idx="14163">
                  <c:v>11.752000000000001</c:v>
                </c:pt>
                <c:pt idx="14164">
                  <c:v>11.752000000000001</c:v>
                </c:pt>
                <c:pt idx="14165">
                  <c:v>11.753</c:v>
                </c:pt>
                <c:pt idx="14166">
                  <c:v>11.754</c:v>
                </c:pt>
                <c:pt idx="14167">
                  <c:v>11.755000000000001</c:v>
                </c:pt>
                <c:pt idx="14168">
                  <c:v>11.756</c:v>
                </c:pt>
                <c:pt idx="14169">
                  <c:v>11.757</c:v>
                </c:pt>
                <c:pt idx="14170">
                  <c:v>11.757</c:v>
                </c:pt>
                <c:pt idx="14171">
                  <c:v>11.757999999999999</c:v>
                </c:pt>
                <c:pt idx="14172">
                  <c:v>11.759</c:v>
                </c:pt>
                <c:pt idx="14173">
                  <c:v>11.76</c:v>
                </c:pt>
                <c:pt idx="14174">
                  <c:v>11.760999999999999</c:v>
                </c:pt>
                <c:pt idx="14175">
                  <c:v>11.762</c:v>
                </c:pt>
                <c:pt idx="14176">
                  <c:v>11.762</c:v>
                </c:pt>
                <c:pt idx="14177">
                  <c:v>11.763</c:v>
                </c:pt>
                <c:pt idx="14178">
                  <c:v>11.763999999999999</c:v>
                </c:pt>
                <c:pt idx="14179">
                  <c:v>11.765000000000001</c:v>
                </c:pt>
                <c:pt idx="14180">
                  <c:v>11.766</c:v>
                </c:pt>
                <c:pt idx="14181">
                  <c:v>11.766999999999999</c:v>
                </c:pt>
                <c:pt idx="14182">
                  <c:v>11.766999999999999</c:v>
                </c:pt>
                <c:pt idx="14183">
                  <c:v>11.768000000000001</c:v>
                </c:pt>
                <c:pt idx="14184">
                  <c:v>11.769</c:v>
                </c:pt>
                <c:pt idx="14185">
                  <c:v>11.77</c:v>
                </c:pt>
                <c:pt idx="14186">
                  <c:v>11.771000000000001</c:v>
                </c:pt>
                <c:pt idx="14187">
                  <c:v>11.771000000000001</c:v>
                </c:pt>
                <c:pt idx="14188">
                  <c:v>11.772</c:v>
                </c:pt>
                <c:pt idx="14189">
                  <c:v>11.773</c:v>
                </c:pt>
                <c:pt idx="14190">
                  <c:v>11.773999999999999</c:v>
                </c:pt>
                <c:pt idx="14191">
                  <c:v>11.775</c:v>
                </c:pt>
                <c:pt idx="14192">
                  <c:v>11.776</c:v>
                </c:pt>
                <c:pt idx="14193">
                  <c:v>11.776</c:v>
                </c:pt>
                <c:pt idx="14194">
                  <c:v>11.776999999999999</c:v>
                </c:pt>
                <c:pt idx="14195">
                  <c:v>11.778</c:v>
                </c:pt>
                <c:pt idx="14196">
                  <c:v>11.779</c:v>
                </c:pt>
                <c:pt idx="14197">
                  <c:v>11.78</c:v>
                </c:pt>
                <c:pt idx="14198">
                  <c:v>11.781000000000001</c:v>
                </c:pt>
                <c:pt idx="14199">
                  <c:v>11.781000000000001</c:v>
                </c:pt>
                <c:pt idx="14200">
                  <c:v>11.782</c:v>
                </c:pt>
                <c:pt idx="14201">
                  <c:v>11.782999999999999</c:v>
                </c:pt>
                <c:pt idx="14202">
                  <c:v>11.784000000000001</c:v>
                </c:pt>
                <c:pt idx="14203">
                  <c:v>11.785</c:v>
                </c:pt>
                <c:pt idx="14204">
                  <c:v>11.786</c:v>
                </c:pt>
                <c:pt idx="14205">
                  <c:v>11.786</c:v>
                </c:pt>
                <c:pt idx="14206">
                  <c:v>11.787000000000001</c:v>
                </c:pt>
                <c:pt idx="14207">
                  <c:v>11.788</c:v>
                </c:pt>
                <c:pt idx="14208">
                  <c:v>11.789</c:v>
                </c:pt>
                <c:pt idx="14209">
                  <c:v>11.79</c:v>
                </c:pt>
                <c:pt idx="14210">
                  <c:v>11.791</c:v>
                </c:pt>
                <c:pt idx="14211">
                  <c:v>11.791</c:v>
                </c:pt>
                <c:pt idx="14212">
                  <c:v>11.792</c:v>
                </c:pt>
                <c:pt idx="14213">
                  <c:v>11.792999999999999</c:v>
                </c:pt>
                <c:pt idx="14214">
                  <c:v>11.794</c:v>
                </c:pt>
                <c:pt idx="14215">
                  <c:v>11.795</c:v>
                </c:pt>
                <c:pt idx="14216">
                  <c:v>11.795999999999999</c:v>
                </c:pt>
                <c:pt idx="14217">
                  <c:v>11.795999999999999</c:v>
                </c:pt>
                <c:pt idx="14218">
                  <c:v>11.797000000000001</c:v>
                </c:pt>
                <c:pt idx="14219">
                  <c:v>11.798</c:v>
                </c:pt>
                <c:pt idx="14220">
                  <c:v>11.798999999999999</c:v>
                </c:pt>
                <c:pt idx="14221">
                  <c:v>11.8</c:v>
                </c:pt>
                <c:pt idx="14222">
                  <c:v>11.801</c:v>
                </c:pt>
                <c:pt idx="14223">
                  <c:v>11.801</c:v>
                </c:pt>
                <c:pt idx="14224">
                  <c:v>11.802</c:v>
                </c:pt>
                <c:pt idx="14225">
                  <c:v>11.803000000000001</c:v>
                </c:pt>
                <c:pt idx="14226">
                  <c:v>11.804</c:v>
                </c:pt>
                <c:pt idx="14227">
                  <c:v>11.805</c:v>
                </c:pt>
                <c:pt idx="14228">
                  <c:v>11.805999999999999</c:v>
                </c:pt>
                <c:pt idx="14229">
                  <c:v>11.805999999999999</c:v>
                </c:pt>
                <c:pt idx="14230">
                  <c:v>11.807</c:v>
                </c:pt>
                <c:pt idx="14231">
                  <c:v>11.808</c:v>
                </c:pt>
                <c:pt idx="14232">
                  <c:v>11.808999999999999</c:v>
                </c:pt>
                <c:pt idx="14233">
                  <c:v>11.81</c:v>
                </c:pt>
                <c:pt idx="14234">
                  <c:v>11.81</c:v>
                </c:pt>
                <c:pt idx="14235">
                  <c:v>11.811</c:v>
                </c:pt>
                <c:pt idx="14236">
                  <c:v>11.811999999999999</c:v>
                </c:pt>
                <c:pt idx="14237">
                  <c:v>11.813000000000001</c:v>
                </c:pt>
                <c:pt idx="14238">
                  <c:v>11.814</c:v>
                </c:pt>
                <c:pt idx="14239">
                  <c:v>11.815</c:v>
                </c:pt>
                <c:pt idx="14240">
                  <c:v>11.815</c:v>
                </c:pt>
                <c:pt idx="14241">
                  <c:v>11.816000000000001</c:v>
                </c:pt>
                <c:pt idx="14242">
                  <c:v>11.817</c:v>
                </c:pt>
                <c:pt idx="14243">
                  <c:v>11.818</c:v>
                </c:pt>
                <c:pt idx="14244">
                  <c:v>11.819000000000001</c:v>
                </c:pt>
                <c:pt idx="14245">
                  <c:v>11.82</c:v>
                </c:pt>
                <c:pt idx="14246">
                  <c:v>11.82</c:v>
                </c:pt>
                <c:pt idx="14247">
                  <c:v>11.821</c:v>
                </c:pt>
                <c:pt idx="14248">
                  <c:v>11.821999999999999</c:v>
                </c:pt>
                <c:pt idx="14249">
                  <c:v>11.823</c:v>
                </c:pt>
                <c:pt idx="14250">
                  <c:v>11.824</c:v>
                </c:pt>
                <c:pt idx="14251">
                  <c:v>11.824999999999999</c:v>
                </c:pt>
                <c:pt idx="14252">
                  <c:v>11.824999999999999</c:v>
                </c:pt>
                <c:pt idx="14253">
                  <c:v>11.826000000000001</c:v>
                </c:pt>
                <c:pt idx="14254">
                  <c:v>11.827</c:v>
                </c:pt>
                <c:pt idx="14255">
                  <c:v>11.827999999999999</c:v>
                </c:pt>
                <c:pt idx="14256">
                  <c:v>11.829000000000001</c:v>
                </c:pt>
                <c:pt idx="14257">
                  <c:v>11.83</c:v>
                </c:pt>
                <c:pt idx="14258">
                  <c:v>11.83</c:v>
                </c:pt>
                <c:pt idx="14259">
                  <c:v>11.831</c:v>
                </c:pt>
                <c:pt idx="14260">
                  <c:v>11.832000000000001</c:v>
                </c:pt>
                <c:pt idx="14261">
                  <c:v>11.833</c:v>
                </c:pt>
                <c:pt idx="14262">
                  <c:v>11.834</c:v>
                </c:pt>
                <c:pt idx="14263">
                  <c:v>11.835000000000001</c:v>
                </c:pt>
                <c:pt idx="14264">
                  <c:v>11.835000000000001</c:v>
                </c:pt>
                <c:pt idx="14265">
                  <c:v>11.836</c:v>
                </c:pt>
                <c:pt idx="14266">
                  <c:v>11.837</c:v>
                </c:pt>
                <c:pt idx="14267">
                  <c:v>11.837999999999999</c:v>
                </c:pt>
                <c:pt idx="14268">
                  <c:v>11.839</c:v>
                </c:pt>
                <c:pt idx="14269">
                  <c:v>11.84</c:v>
                </c:pt>
                <c:pt idx="14270">
                  <c:v>11.84</c:v>
                </c:pt>
                <c:pt idx="14271">
                  <c:v>11.840999999999999</c:v>
                </c:pt>
                <c:pt idx="14272">
                  <c:v>11.842000000000001</c:v>
                </c:pt>
                <c:pt idx="14273">
                  <c:v>11.843</c:v>
                </c:pt>
                <c:pt idx="14274">
                  <c:v>11.843999999999999</c:v>
                </c:pt>
                <c:pt idx="14275">
                  <c:v>11.843999999999999</c:v>
                </c:pt>
                <c:pt idx="14276">
                  <c:v>11.845000000000001</c:v>
                </c:pt>
                <c:pt idx="14277">
                  <c:v>11.846</c:v>
                </c:pt>
                <c:pt idx="14278">
                  <c:v>11.847</c:v>
                </c:pt>
                <c:pt idx="14279">
                  <c:v>11.848000000000001</c:v>
                </c:pt>
                <c:pt idx="14280">
                  <c:v>11.849</c:v>
                </c:pt>
                <c:pt idx="14281">
                  <c:v>11.849</c:v>
                </c:pt>
                <c:pt idx="14282">
                  <c:v>11.85</c:v>
                </c:pt>
                <c:pt idx="14283">
                  <c:v>11.851000000000001</c:v>
                </c:pt>
                <c:pt idx="14284">
                  <c:v>11.852</c:v>
                </c:pt>
                <c:pt idx="14285">
                  <c:v>11.853</c:v>
                </c:pt>
                <c:pt idx="14286">
                  <c:v>11.853999999999999</c:v>
                </c:pt>
                <c:pt idx="14287">
                  <c:v>11.853999999999999</c:v>
                </c:pt>
                <c:pt idx="14288">
                  <c:v>11.855</c:v>
                </c:pt>
                <c:pt idx="14289">
                  <c:v>11.856</c:v>
                </c:pt>
                <c:pt idx="14290">
                  <c:v>11.856999999999999</c:v>
                </c:pt>
                <c:pt idx="14291">
                  <c:v>11.858000000000001</c:v>
                </c:pt>
                <c:pt idx="14292">
                  <c:v>11.859</c:v>
                </c:pt>
                <c:pt idx="14293">
                  <c:v>11.859</c:v>
                </c:pt>
                <c:pt idx="14294">
                  <c:v>11.86</c:v>
                </c:pt>
                <c:pt idx="14295">
                  <c:v>11.861000000000001</c:v>
                </c:pt>
                <c:pt idx="14296">
                  <c:v>11.862</c:v>
                </c:pt>
                <c:pt idx="14297">
                  <c:v>11.863</c:v>
                </c:pt>
                <c:pt idx="14298">
                  <c:v>11.864000000000001</c:v>
                </c:pt>
                <c:pt idx="14299">
                  <c:v>11.864000000000001</c:v>
                </c:pt>
                <c:pt idx="14300">
                  <c:v>11.865</c:v>
                </c:pt>
                <c:pt idx="14301">
                  <c:v>11.866</c:v>
                </c:pt>
                <c:pt idx="14302">
                  <c:v>11.867000000000001</c:v>
                </c:pt>
                <c:pt idx="14303">
                  <c:v>11.868</c:v>
                </c:pt>
                <c:pt idx="14304">
                  <c:v>11.869</c:v>
                </c:pt>
                <c:pt idx="14305">
                  <c:v>11.869</c:v>
                </c:pt>
                <c:pt idx="14306">
                  <c:v>11.87</c:v>
                </c:pt>
                <c:pt idx="14307">
                  <c:v>11.871</c:v>
                </c:pt>
                <c:pt idx="14308">
                  <c:v>11.872</c:v>
                </c:pt>
                <c:pt idx="14309">
                  <c:v>11.872999999999999</c:v>
                </c:pt>
                <c:pt idx="14310">
                  <c:v>11.874000000000001</c:v>
                </c:pt>
                <c:pt idx="14311">
                  <c:v>11.874000000000001</c:v>
                </c:pt>
                <c:pt idx="14312">
                  <c:v>11.875</c:v>
                </c:pt>
                <c:pt idx="14313">
                  <c:v>11.875999999999999</c:v>
                </c:pt>
                <c:pt idx="14314">
                  <c:v>11.877000000000001</c:v>
                </c:pt>
                <c:pt idx="14315">
                  <c:v>11.878</c:v>
                </c:pt>
                <c:pt idx="14316">
                  <c:v>11.879</c:v>
                </c:pt>
                <c:pt idx="14317">
                  <c:v>11.879</c:v>
                </c:pt>
                <c:pt idx="14318">
                  <c:v>11.88</c:v>
                </c:pt>
                <c:pt idx="14319">
                  <c:v>11.881</c:v>
                </c:pt>
                <c:pt idx="14320">
                  <c:v>11.882</c:v>
                </c:pt>
                <c:pt idx="14321">
                  <c:v>11.882999999999999</c:v>
                </c:pt>
                <c:pt idx="14322">
                  <c:v>11.882999999999999</c:v>
                </c:pt>
                <c:pt idx="14323">
                  <c:v>11.884</c:v>
                </c:pt>
                <c:pt idx="14324">
                  <c:v>11.885</c:v>
                </c:pt>
                <c:pt idx="14325">
                  <c:v>11.885999999999999</c:v>
                </c:pt>
                <c:pt idx="14326">
                  <c:v>11.887</c:v>
                </c:pt>
                <c:pt idx="14327">
                  <c:v>11.888</c:v>
                </c:pt>
                <c:pt idx="14328">
                  <c:v>11.888</c:v>
                </c:pt>
                <c:pt idx="14329">
                  <c:v>11.888999999999999</c:v>
                </c:pt>
                <c:pt idx="14330">
                  <c:v>11.89</c:v>
                </c:pt>
                <c:pt idx="14331">
                  <c:v>11.891</c:v>
                </c:pt>
                <c:pt idx="14332">
                  <c:v>11.891999999999999</c:v>
                </c:pt>
                <c:pt idx="14333">
                  <c:v>11.893000000000001</c:v>
                </c:pt>
                <c:pt idx="14334">
                  <c:v>11.893000000000001</c:v>
                </c:pt>
                <c:pt idx="14335">
                  <c:v>11.894</c:v>
                </c:pt>
                <c:pt idx="14336">
                  <c:v>11.895</c:v>
                </c:pt>
                <c:pt idx="14337">
                  <c:v>11.896000000000001</c:v>
                </c:pt>
                <c:pt idx="14338">
                  <c:v>11.897</c:v>
                </c:pt>
                <c:pt idx="14339">
                  <c:v>11.898</c:v>
                </c:pt>
                <c:pt idx="14340">
                  <c:v>11.898</c:v>
                </c:pt>
                <c:pt idx="14341">
                  <c:v>11.898999999999999</c:v>
                </c:pt>
                <c:pt idx="14342">
                  <c:v>11.9</c:v>
                </c:pt>
                <c:pt idx="14343">
                  <c:v>11.901</c:v>
                </c:pt>
                <c:pt idx="14344">
                  <c:v>11.901999999999999</c:v>
                </c:pt>
                <c:pt idx="14345">
                  <c:v>11.903</c:v>
                </c:pt>
                <c:pt idx="14346">
                  <c:v>11.903</c:v>
                </c:pt>
                <c:pt idx="14347">
                  <c:v>11.904</c:v>
                </c:pt>
                <c:pt idx="14348">
                  <c:v>11.904999999999999</c:v>
                </c:pt>
                <c:pt idx="14349">
                  <c:v>11.906000000000001</c:v>
                </c:pt>
                <c:pt idx="14350">
                  <c:v>11.907</c:v>
                </c:pt>
                <c:pt idx="14351">
                  <c:v>11.907999999999999</c:v>
                </c:pt>
                <c:pt idx="14352">
                  <c:v>11.907999999999999</c:v>
                </c:pt>
                <c:pt idx="14353">
                  <c:v>11.909000000000001</c:v>
                </c:pt>
                <c:pt idx="14354">
                  <c:v>11.91</c:v>
                </c:pt>
                <c:pt idx="14355">
                  <c:v>11.911</c:v>
                </c:pt>
                <c:pt idx="14356">
                  <c:v>11.912000000000001</c:v>
                </c:pt>
                <c:pt idx="14357">
                  <c:v>11.913</c:v>
                </c:pt>
                <c:pt idx="14358">
                  <c:v>11.913</c:v>
                </c:pt>
                <c:pt idx="14359">
                  <c:v>11.914</c:v>
                </c:pt>
                <c:pt idx="14360">
                  <c:v>11.914999999999999</c:v>
                </c:pt>
                <c:pt idx="14361">
                  <c:v>11.916</c:v>
                </c:pt>
                <c:pt idx="14362">
                  <c:v>11.917</c:v>
                </c:pt>
                <c:pt idx="14363">
                  <c:v>11.917999999999999</c:v>
                </c:pt>
                <c:pt idx="14364">
                  <c:v>11.917999999999999</c:v>
                </c:pt>
                <c:pt idx="14365">
                  <c:v>11.919</c:v>
                </c:pt>
                <c:pt idx="14366">
                  <c:v>11.92</c:v>
                </c:pt>
                <c:pt idx="14367">
                  <c:v>11.920999999999999</c:v>
                </c:pt>
                <c:pt idx="14368">
                  <c:v>11.922000000000001</c:v>
                </c:pt>
                <c:pt idx="14369">
                  <c:v>11.922000000000001</c:v>
                </c:pt>
                <c:pt idx="14370">
                  <c:v>11.923</c:v>
                </c:pt>
                <c:pt idx="14371">
                  <c:v>11.923999999999999</c:v>
                </c:pt>
                <c:pt idx="14372">
                  <c:v>11.925000000000001</c:v>
                </c:pt>
                <c:pt idx="14373">
                  <c:v>11.926</c:v>
                </c:pt>
                <c:pt idx="14374">
                  <c:v>11.927</c:v>
                </c:pt>
                <c:pt idx="14375">
                  <c:v>11.927</c:v>
                </c:pt>
                <c:pt idx="14376">
                  <c:v>11.928000000000001</c:v>
                </c:pt>
                <c:pt idx="14377">
                  <c:v>11.929</c:v>
                </c:pt>
                <c:pt idx="14378">
                  <c:v>11.93</c:v>
                </c:pt>
                <c:pt idx="14379">
                  <c:v>11.930999999999999</c:v>
                </c:pt>
                <c:pt idx="14380">
                  <c:v>11.932</c:v>
                </c:pt>
                <c:pt idx="14381">
                  <c:v>11.932</c:v>
                </c:pt>
                <c:pt idx="14382">
                  <c:v>11.933</c:v>
                </c:pt>
                <c:pt idx="14383">
                  <c:v>11.933999999999999</c:v>
                </c:pt>
                <c:pt idx="14384">
                  <c:v>11.935</c:v>
                </c:pt>
                <c:pt idx="14385">
                  <c:v>11.936</c:v>
                </c:pt>
                <c:pt idx="14386">
                  <c:v>11.936999999999999</c:v>
                </c:pt>
                <c:pt idx="14387">
                  <c:v>11.936999999999999</c:v>
                </c:pt>
                <c:pt idx="14388">
                  <c:v>11.938000000000001</c:v>
                </c:pt>
                <c:pt idx="14389">
                  <c:v>11.939</c:v>
                </c:pt>
                <c:pt idx="14390">
                  <c:v>11.94</c:v>
                </c:pt>
                <c:pt idx="14391">
                  <c:v>11.941000000000001</c:v>
                </c:pt>
                <c:pt idx="14392">
                  <c:v>11.942</c:v>
                </c:pt>
                <c:pt idx="14393">
                  <c:v>11.942</c:v>
                </c:pt>
                <c:pt idx="14394">
                  <c:v>11.943</c:v>
                </c:pt>
                <c:pt idx="14395">
                  <c:v>11.944000000000001</c:v>
                </c:pt>
                <c:pt idx="14396">
                  <c:v>11.945</c:v>
                </c:pt>
                <c:pt idx="14397">
                  <c:v>11.946</c:v>
                </c:pt>
                <c:pt idx="14398">
                  <c:v>11.946999999999999</c:v>
                </c:pt>
                <c:pt idx="14399">
                  <c:v>11.946999999999999</c:v>
                </c:pt>
                <c:pt idx="14400">
                  <c:v>11.948</c:v>
                </c:pt>
                <c:pt idx="14401">
                  <c:v>11.949</c:v>
                </c:pt>
                <c:pt idx="14402">
                  <c:v>11.95</c:v>
                </c:pt>
                <c:pt idx="14403">
                  <c:v>11.951000000000001</c:v>
                </c:pt>
                <c:pt idx="14404">
                  <c:v>11.952</c:v>
                </c:pt>
                <c:pt idx="14405">
                  <c:v>11.952</c:v>
                </c:pt>
                <c:pt idx="14406">
                  <c:v>11.952999999999999</c:v>
                </c:pt>
                <c:pt idx="14407">
                  <c:v>11.954000000000001</c:v>
                </c:pt>
                <c:pt idx="14408">
                  <c:v>11.955</c:v>
                </c:pt>
                <c:pt idx="14409">
                  <c:v>11.956</c:v>
                </c:pt>
                <c:pt idx="14410">
                  <c:v>11.957000000000001</c:v>
                </c:pt>
                <c:pt idx="14411">
                  <c:v>11.957000000000001</c:v>
                </c:pt>
                <c:pt idx="14412">
                  <c:v>11.958</c:v>
                </c:pt>
                <c:pt idx="14413">
                  <c:v>11.959</c:v>
                </c:pt>
                <c:pt idx="14414">
                  <c:v>11.96</c:v>
                </c:pt>
                <c:pt idx="14415">
                  <c:v>11.961</c:v>
                </c:pt>
                <c:pt idx="14416">
                  <c:v>11.961</c:v>
                </c:pt>
                <c:pt idx="14417">
                  <c:v>11.962</c:v>
                </c:pt>
                <c:pt idx="14418">
                  <c:v>11.962999999999999</c:v>
                </c:pt>
                <c:pt idx="14419">
                  <c:v>11.964</c:v>
                </c:pt>
                <c:pt idx="14420">
                  <c:v>11.965</c:v>
                </c:pt>
                <c:pt idx="14421">
                  <c:v>11.965999999999999</c:v>
                </c:pt>
                <c:pt idx="14422">
                  <c:v>11.965999999999999</c:v>
                </c:pt>
                <c:pt idx="14423">
                  <c:v>11.967000000000001</c:v>
                </c:pt>
                <c:pt idx="14424">
                  <c:v>11.968</c:v>
                </c:pt>
                <c:pt idx="14425">
                  <c:v>11.968999999999999</c:v>
                </c:pt>
                <c:pt idx="14426">
                  <c:v>11.97</c:v>
                </c:pt>
                <c:pt idx="14427">
                  <c:v>11.971</c:v>
                </c:pt>
                <c:pt idx="14428">
                  <c:v>11.971</c:v>
                </c:pt>
                <c:pt idx="14429">
                  <c:v>11.972</c:v>
                </c:pt>
                <c:pt idx="14430">
                  <c:v>11.973000000000001</c:v>
                </c:pt>
                <c:pt idx="14431">
                  <c:v>11.974</c:v>
                </c:pt>
                <c:pt idx="14432">
                  <c:v>11.975</c:v>
                </c:pt>
                <c:pt idx="14433">
                  <c:v>11.976000000000001</c:v>
                </c:pt>
                <c:pt idx="14434">
                  <c:v>11.976000000000001</c:v>
                </c:pt>
                <c:pt idx="14435">
                  <c:v>11.977</c:v>
                </c:pt>
                <c:pt idx="14436">
                  <c:v>11.978</c:v>
                </c:pt>
                <c:pt idx="14437">
                  <c:v>11.978999999999999</c:v>
                </c:pt>
                <c:pt idx="14438">
                  <c:v>11.98</c:v>
                </c:pt>
                <c:pt idx="14439">
                  <c:v>11.981</c:v>
                </c:pt>
                <c:pt idx="14440">
                  <c:v>11.981</c:v>
                </c:pt>
                <c:pt idx="14441">
                  <c:v>11.981999999999999</c:v>
                </c:pt>
                <c:pt idx="14442">
                  <c:v>11.983000000000001</c:v>
                </c:pt>
                <c:pt idx="14443">
                  <c:v>11.984</c:v>
                </c:pt>
                <c:pt idx="14444">
                  <c:v>11.984999999999999</c:v>
                </c:pt>
                <c:pt idx="14445">
                  <c:v>11.986000000000001</c:v>
                </c:pt>
                <c:pt idx="14446">
                  <c:v>11.986000000000001</c:v>
                </c:pt>
                <c:pt idx="14447">
                  <c:v>11.987</c:v>
                </c:pt>
                <c:pt idx="14448">
                  <c:v>11.988</c:v>
                </c:pt>
                <c:pt idx="14449">
                  <c:v>11.989000000000001</c:v>
                </c:pt>
                <c:pt idx="14450">
                  <c:v>11.99</c:v>
                </c:pt>
                <c:pt idx="14451">
                  <c:v>11.991</c:v>
                </c:pt>
                <c:pt idx="14452">
                  <c:v>11.991</c:v>
                </c:pt>
                <c:pt idx="14453">
                  <c:v>11.992000000000001</c:v>
                </c:pt>
                <c:pt idx="14454">
                  <c:v>11.993</c:v>
                </c:pt>
                <c:pt idx="14455">
                  <c:v>11.994</c:v>
                </c:pt>
                <c:pt idx="14456">
                  <c:v>11.994999999999999</c:v>
                </c:pt>
                <c:pt idx="14457">
                  <c:v>11.996</c:v>
                </c:pt>
                <c:pt idx="14458">
                  <c:v>11.996</c:v>
                </c:pt>
                <c:pt idx="14459">
                  <c:v>11.997</c:v>
                </c:pt>
                <c:pt idx="14460">
                  <c:v>11.997999999999999</c:v>
                </c:pt>
                <c:pt idx="14461">
                  <c:v>11.999000000000001</c:v>
                </c:pt>
                <c:pt idx="14462">
                  <c:v>12</c:v>
                </c:pt>
                <c:pt idx="14463">
                  <c:v>12</c:v>
                </c:pt>
                <c:pt idx="14464">
                  <c:v>12.000999999999999</c:v>
                </c:pt>
                <c:pt idx="14465">
                  <c:v>12.002000000000001</c:v>
                </c:pt>
                <c:pt idx="14466">
                  <c:v>12.003</c:v>
                </c:pt>
                <c:pt idx="14467">
                  <c:v>12.004</c:v>
                </c:pt>
                <c:pt idx="14468">
                  <c:v>12.005000000000001</c:v>
                </c:pt>
                <c:pt idx="14469">
                  <c:v>12.005000000000001</c:v>
                </c:pt>
                <c:pt idx="14470">
                  <c:v>12.006</c:v>
                </c:pt>
                <c:pt idx="14471">
                  <c:v>12.007</c:v>
                </c:pt>
                <c:pt idx="14472">
                  <c:v>12.007999999999999</c:v>
                </c:pt>
                <c:pt idx="14473">
                  <c:v>12.009</c:v>
                </c:pt>
                <c:pt idx="14474">
                  <c:v>12.01</c:v>
                </c:pt>
                <c:pt idx="14475">
                  <c:v>12.01</c:v>
                </c:pt>
                <c:pt idx="14476">
                  <c:v>12.010999999999999</c:v>
                </c:pt>
                <c:pt idx="14477">
                  <c:v>12.012</c:v>
                </c:pt>
                <c:pt idx="14478">
                  <c:v>12.013</c:v>
                </c:pt>
                <c:pt idx="14479">
                  <c:v>12.013999999999999</c:v>
                </c:pt>
                <c:pt idx="14480">
                  <c:v>12.015000000000001</c:v>
                </c:pt>
                <c:pt idx="14481">
                  <c:v>12.015000000000001</c:v>
                </c:pt>
                <c:pt idx="14482">
                  <c:v>12.016</c:v>
                </c:pt>
                <c:pt idx="14483">
                  <c:v>12.016999999999999</c:v>
                </c:pt>
                <c:pt idx="14484">
                  <c:v>12.018000000000001</c:v>
                </c:pt>
                <c:pt idx="14485">
                  <c:v>12.019</c:v>
                </c:pt>
                <c:pt idx="14486">
                  <c:v>12.02</c:v>
                </c:pt>
                <c:pt idx="14487">
                  <c:v>12.02</c:v>
                </c:pt>
                <c:pt idx="14488">
                  <c:v>12.021000000000001</c:v>
                </c:pt>
                <c:pt idx="14489">
                  <c:v>12.022</c:v>
                </c:pt>
                <c:pt idx="14490">
                  <c:v>12.023</c:v>
                </c:pt>
                <c:pt idx="14491">
                  <c:v>12.023999999999999</c:v>
                </c:pt>
                <c:pt idx="14492">
                  <c:v>12.025</c:v>
                </c:pt>
                <c:pt idx="14493">
                  <c:v>12.025</c:v>
                </c:pt>
                <c:pt idx="14494">
                  <c:v>12.026</c:v>
                </c:pt>
                <c:pt idx="14495">
                  <c:v>12.026999999999999</c:v>
                </c:pt>
                <c:pt idx="14496">
                  <c:v>12.028</c:v>
                </c:pt>
                <c:pt idx="14497">
                  <c:v>12.029</c:v>
                </c:pt>
                <c:pt idx="14498">
                  <c:v>12.03</c:v>
                </c:pt>
                <c:pt idx="14499">
                  <c:v>12.03</c:v>
                </c:pt>
                <c:pt idx="14500">
                  <c:v>12.031000000000001</c:v>
                </c:pt>
                <c:pt idx="14501">
                  <c:v>12.032</c:v>
                </c:pt>
                <c:pt idx="14502">
                  <c:v>12.032999999999999</c:v>
                </c:pt>
                <c:pt idx="14503">
                  <c:v>12.034000000000001</c:v>
                </c:pt>
                <c:pt idx="14504">
                  <c:v>12.034000000000001</c:v>
                </c:pt>
                <c:pt idx="14505">
                  <c:v>12.035</c:v>
                </c:pt>
                <c:pt idx="14506">
                  <c:v>12.036</c:v>
                </c:pt>
                <c:pt idx="14507">
                  <c:v>12.037000000000001</c:v>
                </c:pt>
                <c:pt idx="14508">
                  <c:v>12.038</c:v>
                </c:pt>
                <c:pt idx="14509">
                  <c:v>12.039</c:v>
                </c:pt>
                <c:pt idx="14510">
                  <c:v>12.039</c:v>
                </c:pt>
                <c:pt idx="14511">
                  <c:v>12.04</c:v>
                </c:pt>
                <c:pt idx="14512">
                  <c:v>12.041</c:v>
                </c:pt>
                <c:pt idx="14513">
                  <c:v>12.042</c:v>
                </c:pt>
                <c:pt idx="14514">
                  <c:v>12.042999999999999</c:v>
                </c:pt>
                <c:pt idx="14515">
                  <c:v>12.044</c:v>
                </c:pt>
                <c:pt idx="14516">
                  <c:v>12.044</c:v>
                </c:pt>
                <c:pt idx="14517">
                  <c:v>12.045</c:v>
                </c:pt>
                <c:pt idx="14518">
                  <c:v>12.045999999999999</c:v>
                </c:pt>
                <c:pt idx="14519">
                  <c:v>12.047000000000001</c:v>
                </c:pt>
                <c:pt idx="14520">
                  <c:v>12.048</c:v>
                </c:pt>
                <c:pt idx="14521">
                  <c:v>12.048999999999999</c:v>
                </c:pt>
                <c:pt idx="14522">
                  <c:v>12.048999999999999</c:v>
                </c:pt>
                <c:pt idx="14523">
                  <c:v>12.05</c:v>
                </c:pt>
                <c:pt idx="14524">
                  <c:v>12.051</c:v>
                </c:pt>
                <c:pt idx="14525">
                  <c:v>12.052</c:v>
                </c:pt>
                <c:pt idx="14526">
                  <c:v>12.053000000000001</c:v>
                </c:pt>
                <c:pt idx="14527">
                  <c:v>12.054</c:v>
                </c:pt>
                <c:pt idx="14528">
                  <c:v>12.054</c:v>
                </c:pt>
                <c:pt idx="14529">
                  <c:v>12.055</c:v>
                </c:pt>
                <c:pt idx="14530">
                  <c:v>12.055999999999999</c:v>
                </c:pt>
                <c:pt idx="14531">
                  <c:v>12.057</c:v>
                </c:pt>
                <c:pt idx="14532">
                  <c:v>12.058</c:v>
                </c:pt>
                <c:pt idx="14533">
                  <c:v>12.058999999999999</c:v>
                </c:pt>
                <c:pt idx="14534">
                  <c:v>12.058999999999999</c:v>
                </c:pt>
                <c:pt idx="14535">
                  <c:v>12.06</c:v>
                </c:pt>
                <c:pt idx="14536">
                  <c:v>12.061</c:v>
                </c:pt>
                <c:pt idx="14537">
                  <c:v>12.061999999999999</c:v>
                </c:pt>
                <c:pt idx="14538">
                  <c:v>12.063000000000001</c:v>
                </c:pt>
                <c:pt idx="14539">
                  <c:v>12.064</c:v>
                </c:pt>
                <c:pt idx="14540">
                  <c:v>12.064</c:v>
                </c:pt>
                <c:pt idx="14541">
                  <c:v>12.065</c:v>
                </c:pt>
                <c:pt idx="14542">
                  <c:v>12.066000000000001</c:v>
                </c:pt>
                <c:pt idx="14543">
                  <c:v>12.067</c:v>
                </c:pt>
                <c:pt idx="14544">
                  <c:v>12.068</c:v>
                </c:pt>
                <c:pt idx="14545">
                  <c:v>12.069000000000001</c:v>
                </c:pt>
                <c:pt idx="14546">
                  <c:v>12.069000000000001</c:v>
                </c:pt>
                <c:pt idx="14547">
                  <c:v>12.07</c:v>
                </c:pt>
                <c:pt idx="14548">
                  <c:v>12.071</c:v>
                </c:pt>
                <c:pt idx="14549">
                  <c:v>12.071999999999999</c:v>
                </c:pt>
                <c:pt idx="14550">
                  <c:v>12.073</c:v>
                </c:pt>
                <c:pt idx="14551">
                  <c:v>12.073</c:v>
                </c:pt>
                <c:pt idx="14552">
                  <c:v>12.074</c:v>
                </c:pt>
                <c:pt idx="14553">
                  <c:v>12.074999999999999</c:v>
                </c:pt>
                <c:pt idx="14554">
                  <c:v>12.076000000000001</c:v>
                </c:pt>
                <c:pt idx="14555">
                  <c:v>12.077</c:v>
                </c:pt>
                <c:pt idx="14556">
                  <c:v>12.077999999999999</c:v>
                </c:pt>
                <c:pt idx="14557">
                  <c:v>12.077999999999999</c:v>
                </c:pt>
                <c:pt idx="14558">
                  <c:v>12.079000000000001</c:v>
                </c:pt>
                <c:pt idx="14559">
                  <c:v>12.08</c:v>
                </c:pt>
                <c:pt idx="14560">
                  <c:v>12.081</c:v>
                </c:pt>
                <c:pt idx="14561">
                  <c:v>12.082000000000001</c:v>
                </c:pt>
                <c:pt idx="14562">
                  <c:v>12.083</c:v>
                </c:pt>
                <c:pt idx="14563">
                  <c:v>12.083</c:v>
                </c:pt>
                <c:pt idx="14564">
                  <c:v>12.084</c:v>
                </c:pt>
                <c:pt idx="14565">
                  <c:v>12.085000000000001</c:v>
                </c:pt>
                <c:pt idx="14566">
                  <c:v>12.086</c:v>
                </c:pt>
                <c:pt idx="14567">
                  <c:v>12.087</c:v>
                </c:pt>
                <c:pt idx="14568">
                  <c:v>12.087999999999999</c:v>
                </c:pt>
                <c:pt idx="14569">
                  <c:v>12.087999999999999</c:v>
                </c:pt>
                <c:pt idx="14570">
                  <c:v>12.089</c:v>
                </c:pt>
                <c:pt idx="14571">
                  <c:v>12.09</c:v>
                </c:pt>
                <c:pt idx="14572">
                  <c:v>12.090999999999999</c:v>
                </c:pt>
                <c:pt idx="14573">
                  <c:v>12.092000000000001</c:v>
                </c:pt>
                <c:pt idx="14574">
                  <c:v>12.093</c:v>
                </c:pt>
                <c:pt idx="14575">
                  <c:v>12.093</c:v>
                </c:pt>
                <c:pt idx="14576">
                  <c:v>12.093999999999999</c:v>
                </c:pt>
                <c:pt idx="14577">
                  <c:v>12.095000000000001</c:v>
                </c:pt>
                <c:pt idx="14578">
                  <c:v>12.096</c:v>
                </c:pt>
                <c:pt idx="14579">
                  <c:v>12.097</c:v>
                </c:pt>
                <c:pt idx="14580">
                  <c:v>12.098000000000001</c:v>
                </c:pt>
                <c:pt idx="14581">
                  <c:v>12.098000000000001</c:v>
                </c:pt>
                <c:pt idx="14582">
                  <c:v>12.099</c:v>
                </c:pt>
                <c:pt idx="14583">
                  <c:v>12.1</c:v>
                </c:pt>
                <c:pt idx="14584">
                  <c:v>12.101000000000001</c:v>
                </c:pt>
                <c:pt idx="14585">
                  <c:v>12.102</c:v>
                </c:pt>
                <c:pt idx="14586">
                  <c:v>12.103</c:v>
                </c:pt>
                <c:pt idx="14587">
                  <c:v>12.103</c:v>
                </c:pt>
                <c:pt idx="14588">
                  <c:v>12.103999999999999</c:v>
                </c:pt>
                <c:pt idx="14589">
                  <c:v>12.105</c:v>
                </c:pt>
                <c:pt idx="14590">
                  <c:v>12.106</c:v>
                </c:pt>
                <c:pt idx="14591">
                  <c:v>12.106999999999999</c:v>
                </c:pt>
                <c:pt idx="14592">
                  <c:v>12.108000000000001</c:v>
                </c:pt>
                <c:pt idx="14593">
                  <c:v>12.108000000000001</c:v>
                </c:pt>
                <c:pt idx="14594">
                  <c:v>12.109</c:v>
                </c:pt>
                <c:pt idx="14595">
                  <c:v>12.11</c:v>
                </c:pt>
                <c:pt idx="14596">
                  <c:v>12.111000000000001</c:v>
                </c:pt>
                <c:pt idx="14597">
                  <c:v>12.112</c:v>
                </c:pt>
                <c:pt idx="14598">
                  <c:v>12.112</c:v>
                </c:pt>
                <c:pt idx="14599">
                  <c:v>12.113</c:v>
                </c:pt>
                <c:pt idx="14600">
                  <c:v>12.114000000000001</c:v>
                </c:pt>
                <c:pt idx="14601">
                  <c:v>12.115</c:v>
                </c:pt>
                <c:pt idx="14602">
                  <c:v>12.116</c:v>
                </c:pt>
                <c:pt idx="14603">
                  <c:v>12.117000000000001</c:v>
                </c:pt>
                <c:pt idx="14604">
                  <c:v>12.117000000000001</c:v>
                </c:pt>
                <c:pt idx="14605">
                  <c:v>12.118</c:v>
                </c:pt>
                <c:pt idx="14606">
                  <c:v>12.119</c:v>
                </c:pt>
                <c:pt idx="14607">
                  <c:v>12.12</c:v>
                </c:pt>
                <c:pt idx="14608">
                  <c:v>12.121</c:v>
                </c:pt>
                <c:pt idx="14609">
                  <c:v>12.122</c:v>
                </c:pt>
                <c:pt idx="14610">
                  <c:v>12.122</c:v>
                </c:pt>
                <c:pt idx="14611">
                  <c:v>12.122999999999999</c:v>
                </c:pt>
                <c:pt idx="14612">
                  <c:v>12.124000000000001</c:v>
                </c:pt>
                <c:pt idx="14613">
                  <c:v>12.125</c:v>
                </c:pt>
                <c:pt idx="14614">
                  <c:v>12.125999999999999</c:v>
                </c:pt>
                <c:pt idx="14615">
                  <c:v>12.127000000000001</c:v>
                </c:pt>
                <c:pt idx="14616">
                  <c:v>12.127000000000001</c:v>
                </c:pt>
                <c:pt idx="14617">
                  <c:v>12.128</c:v>
                </c:pt>
                <c:pt idx="14618">
                  <c:v>12.129</c:v>
                </c:pt>
                <c:pt idx="14619">
                  <c:v>12.13</c:v>
                </c:pt>
                <c:pt idx="14620">
                  <c:v>12.131</c:v>
                </c:pt>
                <c:pt idx="14621">
                  <c:v>12.132</c:v>
                </c:pt>
                <c:pt idx="14622">
                  <c:v>12.132</c:v>
                </c:pt>
                <c:pt idx="14623">
                  <c:v>12.132999999999999</c:v>
                </c:pt>
                <c:pt idx="14624">
                  <c:v>12.134</c:v>
                </c:pt>
                <c:pt idx="14625">
                  <c:v>12.135</c:v>
                </c:pt>
                <c:pt idx="14626">
                  <c:v>12.135999999999999</c:v>
                </c:pt>
                <c:pt idx="14627">
                  <c:v>12.137</c:v>
                </c:pt>
                <c:pt idx="14628">
                  <c:v>12.137</c:v>
                </c:pt>
                <c:pt idx="14629">
                  <c:v>12.138</c:v>
                </c:pt>
                <c:pt idx="14630">
                  <c:v>12.138999999999999</c:v>
                </c:pt>
                <c:pt idx="14631">
                  <c:v>12.14</c:v>
                </c:pt>
                <c:pt idx="14632">
                  <c:v>12.141</c:v>
                </c:pt>
                <c:pt idx="14633">
                  <c:v>12.141999999999999</c:v>
                </c:pt>
                <c:pt idx="14634">
                  <c:v>12.141999999999999</c:v>
                </c:pt>
                <c:pt idx="14635">
                  <c:v>12.143000000000001</c:v>
                </c:pt>
                <c:pt idx="14636">
                  <c:v>12.144</c:v>
                </c:pt>
                <c:pt idx="14637">
                  <c:v>12.145</c:v>
                </c:pt>
                <c:pt idx="14638">
                  <c:v>12.146000000000001</c:v>
                </c:pt>
                <c:pt idx="14639">
                  <c:v>12.147</c:v>
                </c:pt>
                <c:pt idx="14640">
                  <c:v>12.147</c:v>
                </c:pt>
                <c:pt idx="14641">
                  <c:v>12.148</c:v>
                </c:pt>
                <c:pt idx="14642">
                  <c:v>12.148999999999999</c:v>
                </c:pt>
                <c:pt idx="14643">
                  <c:v>12.15</c:v>
                </c:pt>
                <c:pt idx="14644">
                  <c:v>12.151</c:v>
                </c:pt>
                <c:pt idx="14645">
                  <c:v>12.151</c:v>
                </c:pt>
                <c:pt idx="14646">
                  <c:v>12.151999999999999</c:v>
                </c:pt>
                <c:pt idx="14647">
                  <c:v>12.153</c:v>
                </c:pt>
                <c:pt idx="14648">
                  <c:v>12.154</c:v>
                </c:pt>
                <c:pt idx="14649">
                  <c:v>12.154999999999999</c:v>
                </c:pt>
                <c:pt idx="14650">
                  <c:v>12.156000000000001</c:v>
                </c:pt>
                <c:pt idx="14651">
                  <c:v>12.156000000000001</c:v>
                </c:pt>
                <c:pt idx="14652">
                  <c:v>12.157</c:v>
                </c:pt>
                <c:pt idx="14653">
                  <c:v>12.157999999999999</c:v>
                </c:pt>
                <c:pt idx="14654">
                  <c:v>12.159000000000001</c:v>
                </c:pt>
                <c:pt idx="14655">
                  <c:v>12.16</c:v>
                </c:pt>
                <c:pt idx="14656">
                  <c:v>12.161</c:v>
                </c:pt>
                <c:pt idx="14657">
                  <c:v>12.161</c:v>
                </c:pt>
                <c:pt idx="14658">
                  <c:v>12.162000000000001</c:v>
                </c:pt>
                <c:pt idx="14659">
                  <c:v>12.163</c:v>
                </c:pt>
                <c:pt idx="14660">
                  <c:v>12.164</c:v>
                </c:pt>
                <c:pt idx="14661">
                  <c:v>12.164999999999999</c:v>
                </c:pt>
                <c:pt idx="14662">
                  <c:v>12.166</c:v>
                </c:pt>
                <c:pt idx="14663">
                  <c:v>12.166</c:v>
                </c:pt>
                <c:pt idx="14664">
                  <c:v>12.167</c:v>
                </c:pt>
                <c:pt idx="14665">
                  <c:v>12.167999999999999</c:v>
                </c:pt>
                <c:pt idx="14666">
                  <c:v>12.169</c:v>
                </c:pt>
                <c:pt idx="14667">
                  <c:v>12.17</c:v>
                </c:pt>
                <c:pt idx="14668">
                  <c:v>12.170999999999999</c:v>
                </c:pt>
                <c:pt idx="14669">
                  <c:v>12.170999999999999</c:v>
                </c:pt>
                <c:pt idx="14670">
                  <c:v>12.172000000000001</c:v>
                </c:pt>
                <c:pt idx="14671">
                  <c:v>12.173</c:v>
                </c:pt>
                <c:pt idx="14672">
                  <c:v>12.173999999999999</c:v>
                </c:pt>
                <c:pt idx="14673">
                  <c:v>12.175000000000001</c:v>
                </c:pt>
                <c:pt idx="14674">
                  <c:v>12.176</c:v>
                </c:pt>
                <c:pt idx="14675">
                  <c:v>12.176</c:v>
                </c:pt>
                <c:pt idx="14676">
                  <c:v>12.177</c:v>
                </c:pt>
                <c:pt idx="14677">
                  <c:v>12.178000000000001</c:v>
                </c:pt>
                <c:pt idx="14678">
                  <c:v>12.179</c:v>
                </c:pt>
                <c:pt idx="14679">
                  <c:v>12.18</c:v>
                </c:pt>
                <c:pt idx="14680">
                  <c:v>12.180999999999999</c:v>
                </c:pt>
                <c:pt idx="14681">
                  <c:v>12.180999999999999</c:v>
                </c:pt>
                <c:pt idx="14682">
                  <c:v>12.182</c:v>
                </c:pt>
                <c:pt idx="14683">
                  <c:v>12.183</c:v>
                </c:pt>
                <c:pt idx="14684">
                  <c:v>12.183999999999999</c:v>
                </c:pt>
                <c:pt idx="14685">
                  <c:v>12.185</c:v>
                </c:pt>
                <c:pt idx="14686">
                  <c:v>12.186</c:v>
                </c:pt>
                <c:pt idx="14687">
                  <c:v>12.186</c:v>
                </c:pt>
                <c:pt idx="14688">
                  <c:v>12.186999999999999</c:v>
                </c:pt>
                <c:pt idx="14689">
                  <c:v>12.188000000000001</c:v>
                </c:pt>
                <c:pt idx="14690">
                  <c:v>12.189</c:v>
                </c:pt>
                <c:pt idx="14691">
                  <c:v>12.19</c:v>
                </c:pt>
                <c:pt idx="14692">
                  <c:v>12.19</c:v>
                </c:pt>
                <c:pt idx="14693">
                  <c:v>12.191000000000001</c:v>
                </c:pt>
                <c:pt idx="14694">
                  <c:v>12.192</c:v>
                </c:pt>
                <c:pt idx="14695">
                  <c:v>12.193</c:v>
                </c:pt>
                <c:pt idx="14696">
                  <c:v>12.194000000000001</c:v>
                </c:pt>
                <c:pt idx="14697">
                  <c:v>12.195</c:v>
                </c:pt>
                <c:pt idx="14698">
                  <c:v>12.195</c:v>
                </c:pt>
                <c:pt idx="14699">
                  <c:v>12.196</c:v>
                </c:pt>
                <c:pt idx="14700">
                  <c:v>12.196999999999999</c:v>
                </c:pt>
                <c:pt idx="14701">
                  <c:v>12.198</c:v>
                </c:pt>
                <c:pt idx="14702">
                  <c:v>12.199</c:v>
                </c:pt>
                <c:pt idx="14703">
                  <c:v>12.2</c:v>
                </c:pt>
                <c:pt idx="14704">
                  <c:v>12.2</c:v>
                </c:pt>
                <c:pt idx="14705">
                  <c:v>12.201000000000001</c:v>
                </c:pt>
                <c:pt idx="14706">
                  <c:v>12.202</c:v>
                </c:pt>
                <c:pt idx="14707">
                  <c:v>12.202999999999999</c:v>
                </c:pt>
                <c:pt idx="14708">
                  <c:v>12.204000000000001</c:v>
                </c:pt>
                <c:pt idx="14709">
                  <c:v>12.205</c:v>
                </c:pt>
                <c:pt idx="14710">
                  <c:v>12.205</c:v>
                </c:pt>
                <c:pt idx="14711">
                  <c:v>12.206</c:v>
                </c:pt>
                <c:pt idx="14712">
                  <c:v>12.207000000000001</c:v>
                </c:pt>
                <c:pt idx="14713">
                  <c:v>12.208</c:v>
                </c:pt>
                <c:pt idx="14714">
                  <c:v>12.209</c:v>
                </c:pt>
                <c:pt idx="14715">
                  <c:v>12.21</c:v>
                </c:pt>
                <c:pt idx="14716">
                  <c:v>12.21</c:v>
                </c:pt>
                <c:pt idx="14717">
                  <c:v>12.211</c:v>
                </c:pt>
                <c:pt idx="14718">
                  <c:v>12.212</c:v>
                </c:pt>
                <c:pt idx="14719">
                  <c:v>12.212999999999999</c:v>
                </c:pt>
                <c:pt idx="14720">
                  <c:v>12.214</c:v>
                </c:pt>
                <c:pt idx="14721">
                  <c:v>12.215</c:v>
                </c:pt>
                <c:pt idx="14722">
                  <c:v>12.215</c:v>
                </c:pt>
                <c:pt idx="14723">
                  <c:v>12.215999999999999</c:v>
                </c:pt>
                <c:pt idx="14724">
                  <c:v>12.217000000000001</c:v>
                </c:pt>
                <c:pt idx="14725">
                  <c:v>12.218</c:v>
                </c:pt>
                <c:pt idx="14726">
                  <c:v>12.218999999999999</c:v>
                </c:pt>
                <c:pt idx="14727">
                  <c:v>12.22</c:v>
                </c:pt>
                <c:pt idx="14728">
                  <c:v>12.22</c:v>
                </c:pt>
                <c:pt idx="14729">
                  <c:v>12.221</c:v>
                </c:pt>
                <c:pt idx="14730">
                  <c:v>12.222</c:v>
                </c:pt>
                <c:pt idx="14731">
                  <c:v>12.223000000000001</c:v>
                </c:pt>
                <c:pt idx="14732">
                  <c:v>12.224</c:v>
                </c:pt>
                <c:pt idx="14733">
                  <c:v>12.224</c:v>
                </c:pt>
                <c:pt idx="14734">
                  <c:v>12.225</c:v>
                </c:pt>
                <c:pt idx="14735">
                  <c:v>12.226000000000001</c:v>
                </c:pt>
                <c:pt idx="14736">
                  <c:v>12.227</c:v>
                </c:pt>
                <c:pt idx="14737">
                  <c:v>12.228</c:v>
                </c:pt>
                <c:pt idx="14738">
                  <c:v>12.228999999999999</c:v>
                </c:pt>
                <c:pt idx="14739">
                  <c:v>12.228999999999999</c:v>
                </c:pt>
                <c:pt idx="14740">
                  <c:v>12.23</c:v>
                </c:pt>
                <c:pt idx="14741">
                  <c:v>12.231</c:v>
                </c:pt>
                <c:pt idx="14742">
                  <c:v>12.231999999999999</c:v>
                </c:pt>
                <c:pt idx="14743">
                  <c:v>12.233000000000001</c:v>
                </c:pt>
                <c:pt idx="14744">
                  <c:v>12.234</c:v>
                </c:pt>
                <c:pt idx="14745">
                  <c:v>12.234</c:v>
                </c:pt>
                <c:pt idx="14746">
                  <c:v>12.234999999999999</c:v>
                </c:pt>
                <c:pt idx="14747">
                  <c:v>12.236000000000001</c:v>
                </c:pt>
                <c:pt idx="14748">
                  <c:v>12.237</c:v>
                </c:pt>
                <c:pt idx="14749">
                  <c:v>12.238</c:v>
                </c:pt>
                <c:pt idx="14750">
                  <c:v>12.239000000000001</c:v>
                </c:pt>
                <c:pt idx="14751">
                  <c:v>12.239000000000001</c:v>
                </c:pt>
                <c:pt idx="14752">
                  <c:v>12.24</c:v>
                </c:pt>
                <c:pt idx="14753">
                  <c:v>12.241</c:v>
                </c:pt>
                <c:pt idx="14754">
                  <c:v>12.242000000000001</c:v>
                </c:pt>
                <c:pt idx="14755">
                  <c:v>12.243</c:v>
                </c:pt>
                <c:pt idx="14756">
                  <c:v>12.244</c:v>
                </c:pt>
                <c:pt idx="14757">
                  <c:v>12.244</c:v>
                </c:pt>
                <c:pt idx="14758">
                  <c:v>12.244999999999999</c:v>
                </c:pt>
                <c:pt idx="14759">
                  <c:v>12.246</c:v>
                </c:pt>
                <c:pt idx="14760">
                  <c:v>12.247</c:v>
                </c:pt>
                <c:pt idx="14761">
                  <c:v>12.247999999999999</c:v>
                </c:pt>
                <c:pt idx="14762">
                  <c:v>12.249000000000001</c:v>
                </c:pt>
                <c:pt idx="14763">
                  <c:v>12.249000000000001</c:v>
                </c:pt>
                <c:pt idx="14764">
                  <c:v>12.25</c:v>
                </c:pt>
                <c:pt idx="14765">
                  <c:v>12.250999999999999</c:v>
                </c:pt>
                <c:pt idx="14766">
                  <c:v>12.252000000000001</c:v>
                </c:pt>
                <c:pt idx="14767">
                  <c:v>12.253</c:v>
                </c:pt>
                <c:pt idx="14768">
                  <c:v>12.254</c:v>
                </c:pt>
                <c:pt idx="14769">
                  <c:v>12.254</c:v>
                </c:pt>
                <c:pt idx="14770">
                  <c:v>12.255000000000001</c:v>
                </c:pt>
                <c:pt idx="14771">
                  <c:v>12.256</c:v>
                </c:pt>
                <c:pt idx="14772">
                  <c:v>12.257</c:v>
                </c:pt>
                <c:pt idx="14773">
                  <c:v>12.257999999999999</c:v>
                </c:pt>
                <c:pt idx="14774">
                  <c:v>12.259</c:v>
                </c:pt>
                <c:pt idx="14775">
                  <c:v>12.259</c:v>
                </c:pt>
                <c:pt idx="14776">
                  <c:v>12.26</c:v>
                </c:pt>
                <c:pt idx="14777">
                  <c:v>12.260999999999999</c:v>
                </c:pt>
                <c:pt idx="14778">
                  <c:v>12.262</c:v>
                </c:pt>
                <c:pt idx="14779">
                  <c:v>12.263</c:v>
                </c:pt>
                <c:pt idx="14780">
                  <c:v>12.263</c:v>
                </c:pt>
                <c:pt idx="14781">
                  <c:v>12.263999999999999</c:v>
                </c:pt>
                <c:pt idx="14782">
                  <c:v>12.265000000000001</c:v>
                </c:pt>
                <c:pt idx="14783">
                  <c:v>12.266</c:v>
                </c:pt>
                <c:pt idx="14784">
                  <c:v>12.266999999999999</c:v>
                </c:pt>
                <c:pt idx="14785">
                  <c:v>12.268000000000001</c:v>
                </c:pt>
                <c:pt idx="14786">
                  <c:v>12.268000000000001</c:v>
                </c:pt>
                <c:pt idx="14787">
                  <c:v>12.269</c:v>
                </c:pt>
                <c:pt idx="14788">
                  <c:v>12.27</c:v>
                </c:pt>
                <c:pt idx="14789">
                  <c:v>12.271000000000001</c:v>
                </c:pt>
                <c:pt idx="14790">
                  <c:v>12.272</c:v>
                </c:pt>
                <c:pt idx="14791">
                  <c:v>12.273</c:v>
                </c:pt>
                <c:pt idx="14792">
                  <c:v>12.273</c:v>
                </c:pt>
                <c:pt idx="14793">
                  <c:v>12.273999999999999</c:v>
                </c:pt>
                <c:pt idx="14794">
                  <c:v>12.275</c:v>
                </c:pt>
                <c:pt idx="14795">
                  <c:v>12.276</c:v>
                </c:pt>
                <c:pt idx="14796">
                  <c:v>12.276999999999999</c:v>
                </c:pt>
                <c:pt idx="14797">
                  <c:v>12.278</c:v>
                </c:pt>
                <c:pt idx="14798">
                  <c:v>12.278</c:v>
                </c:pt>
                <c:pt idx="14799">
                  <c:v>12.279</c:v>
                </c:pt>
                <c:pt idx="14800">
                  <c:v>12.28</c:v>
                </c:pt>
                <c:pt idx="14801">
                  <c:v>12.281000000000001</c:v>
                </c:pt>
                <c:pt idx="14802">
                  <c:v>12.282</c:v>
                </c:pt>
                <c:pt idx="14803">
                  <c:v>12.282999999999999</c:v>
                </c:pt>
                <c:pt idx="14804">
                  <c:v>12.282999999999999</c:v>
                </c:pt>
                <c:pt idx="14805">
                  <c:v>12.284000000000001</c:v>
                </c:pt>
                <c:pt idx="14806">
                  <c:v>12.285</c:v>
                </c:pt>
                <c:pt idx="14807">
                  <c:v>12.286</c:v>
                </c:pt>
                <c:pt idx="14808">
                  <c:v>12.287000000000001</c:v>
                </c:pt>
                <c:pt idx="14809">
                  <c:v>12.288</c:v>
                </c:pt>
                <c:pt idx="14810">
                  <c:v>12.288</c:v>
                </c:pt>
                <c:pt idx="14811">
                  <c:v>12.289</c:v>
                </c:pt>
                <c:pt idx="14812">
                  <c:v>12.29</c:v>
                </c:pt>
                <c:pt idx="14813">
                  <c:v>12.291</c:v>
                </c:pt>
                <c:pt idx="14814">
                  <c:v>12.292</c:v>
                </c:pt>
                <c:pt idx="14815">
                  <c:v>12.292999999999999</c:v>
                </c:pt>
                <c:pt idx="14816">
                  <c:v>12.292999999999999</c:v>
                </c:pt>
                <c:pt idx="14817">
                  <c:v>12.294</c:v>
                </c:pt>
                <c:pt idx="14818">
                  <c:v>12.295</c:v>
                </c:pt>
                <c:pt idx="14819">
                  <c:v>12.295999999999999</c:v>
                </c:pt>
                <c:pt idx="14820">
                  <c:v>12.297000000000001</c:v>
                </c:pt>
                <c:pt idx="14821">
                  <c:v>12.298</c:v>
                </c:pt>
                <c:pt idx="14822">
                  <c:v>12.298</c:v>
                </c:pt>
                <c:pt idx="14823">
                  <c:v>12.298999999999999</c:v>
                </c:pt>
                <c:pt idx="14824">
                  <c:v>12.3</c:v>
                </c:pt>
                <c:pt idx="14825">
                  <c:v>12.301</c:v>
                </c:pt>
                <c:pt idx="14826">
                  <c:v>12.302</c:v>
                </c:pt>
                <c:pt idx="14827">
                  <c:v>12.302</c:v>
                </c:pt>
                <c:pt idx="14828">
                  <c:v>12.303000000000001</c:v>
                </c:pt>
                <c:pt idx="14829">
                  <c:v>12.304</c:v>
                </c:pt>
                <c:pt idx="14830">
                  <c:v>12.305</c:v>
                </c:pt>
                <c:pt idx="14831">
                  <c:v>12.305999999999999</c:v>
                </c:pt>
                <c:pt idx="14832">
                  <c:v>12.307</c:v>
                </c:pt>
                <c:pt idx="14833">
                  <c:v>12.307</c:v>
                </c:pt>
                <c:pt idx="14834">
                  <c:v>12.308</c:v>
                </c:pt>
                <c:pt idx="14835">
                  <c:v>12.308999999999999</c:v>
                </c:pt>
                <c:pt idx="14836">
                  <c:v>12.31</c:v>
                </c:pt>
                <c:pt idx="14837">
                  <c:v>12.311</c:v>
                </c:pt>
                <c:pt idx="14838">
                  <c:v>12.311999999999999</c:v>
                </c:pt>
                <c:pt idx="14839">
                  <c:v>12.311999999999999</c:v>
                </c:pt>
                <c:pt idx="14840">
                  <c:v>12.313000000000001</c:v>
                </c:pt>
                <c:pt idx="14841">
                  <c:v>12.314</c:v>
                </c:pt>
                <c:pt idx="14842">
                  <c:v>12.315</c:v>
                </c:pt>
                <c:pt idx="14843">
                  <c:v>12.316000000000001</c:v>
                </c:pt>
                <c:pt idx="14844">
                  <c:v>12.317</c:v>
                </c:pt>
                <c:pt idx="14845">
                  <c:v>12.317</c:v>
                </c:pt>
                <c:pt idx="14846">
                  <c:v>12.318</c:v>
                </c:pt>
                <c:pt idx="14847">
                  <c:v>12.319000000000001</c:v>
                </c:pt>
                <c:pt idx="14848">
                  <c:v>12.32</c:v>
                </c:pt>
                <c:pt idx="14849">
                  <c:v>12.321</c:v>
                </c:pt>
                <c:pt idx="14850">
                  <c:v>12.321999999999999</c:v>
                </c:pt>
                <c:pt idx="14851">
                  <c:v>12.321999999999999</c:v>
                </c:pt>
                <c:pt idx="14852">
                  <c:v>12.323</c:v>
                </c:pt>
                <c:pt idx="14853">
                  <c:v>12.324</c:v>
                </c:pt>
                <c:pt idx="14854">
                  <c:v>12.324999999999999</c:v>
                </c:pt>
                <c:pt idx="14855">
                  <c:v>12.326000000000001</c:v>
                </c:pt>
                <c:pt idx="14856">
                  <c:v>12.327</c:v>
                </c:pt>
                <c:pt idx="14857">
                  <c:v>12.327</c:v>
                </c:pt>
                <c:pt idx="14858">
                  <c:v>12.327999999999999</c:v>
                </c:pt>
                <c:pt idx="14859">
                  <c:v>12.329000000000001</c:v>
                </c:pt>
                <c:pt idx="14860">
                  <c:v>12.33</c:v>
                </c:pt>
                <c:pt idx="14861">
                  <c:v>12.331</c:v>
                </c:pt>
                <c:pt idx="14862">
                  <c:v>12.332000000000001</c:v>
                </c:pt>
                <c:pt idx="14863">
                  <c:v>12.332000000000001</c:v>
                </c:pt>
                <c:pt idx="14864">
                  <c:v>12.333</c:v>
                </c:pt>
                <c:pt idx="14865">
                  <c:v>12.334</c:v>
                </c:pt>
                <c:pt idx="14866">
                  <c:v>12.335000000000001</c:v>
                </c:pt>
                <c:pt idx="14867">
                  <c:v>12.336</c:v>
                </c:pt>
                <c:pt idx="14868">
                  <c:v>12.337</c:v>
                </c:pt>
                <c:pt idx="14869">
                  <c:v>12.337</c:v>
                </c:pt>
                <c:pt idx="14870">
                  <c:v>12.337999999999999</c:v>
                </c:pt>
                <c:pt idx="14871">
                  <c:v>12.339</c:v>
                </c:pt>
                <c:pt idx="14872">
                  <c:v>12.34</c:v>
                </c:pt>
                <c:pt idx="14873">
                  <c:v>12.340999999999999</c:v>
                </c:pt>
                <c:pt idx="14874">
                  <c:v>12.340999999999999</c:v>
                </c:pt>
                <c:pt idx="14875">
                  <c:v>12.342000000000001</c:v>
                </c:pt>
                <c:pt idx="14876">
                  <c:v>12.343</c:v>
                </c:pt>
                <c:pt idx="14877">
                  <c:v>12.343999999999999</c:v>
                </c:pt>
                <c:pt idx="14878">
                  <c:v>12.345000000000001</c:v>
                </c:pt>
                <c:pt idx="14879">
                  <c:v>12.346</c:v>
                </c:pt>
                <c:pt idx="14880">
                  <c:v>12.346</c:v>
                </c:pt>
                <c:pt idx="14881">
                  <c:v>12.347</c:v>
                </c:pt>
                <c:pt idx="14882">
                  <c:v>12.348000000000001</c:v>
                </c:pt>
                <c:pt idx="14883">
                  <c:v>12.349</c:v>
                </c:pt>
                <c:pt idx="14884">
                  <c:v>12.35</c:v>
                </c:pt>
                <c:pt idx="14885">
                  <c:v>12.351000000000001</c:v>
                </c:pt>
                <c:pt idx="14886">
                  <c:v>12.351000000000001</c:v>
                </c:pt>
                <c:pt idx="14887">
                  <c:v>12.352</c:v>
                </c:pt>
                <c:pt idx="14888">
                  <c:v>12.353</c:v>
                </c:pt>
                <c:pt idx="14889">
                  <c:v>12.353999999999999</c:v>
                </c:pt>
                <c:pt idx="14890">
                  <c:v>12.355</c:v>
                </c:pt>
                <c:pt idx="14891">
                  <c:v>12.356</c:v>
                </c:pt>
                <c:pt idx="14892">
                  <c:v>12.356</c:v>
                </c:pt>
                <c:pt idx="14893">
                  <c:v>12.356999999999999</c:v>
                </c:pt>
                <c:pt idx="14894">
                  <c:v>12.358000000000001</c:v>
                </c:pt>
                <c:pt idx="14895">
                  <c:v>12.359</c:v>
                </c:pt>
                <c:pt idx="14896">
                  <c:v>12.36</c:v>
                </c:pt>
                <c:pt idx="14897">
                  <c:v>12.361000000000001</c:v>
                </c:pt>
                <c:pt idx="14898">
                  <c:v>12.361000000000001</c:v>
                </c:pt>
                <c:pt idx="14899">
                  <c:v>12.362</c:v>
                </c:pt>
                <c:pt idx="14900">
                  <c:v>12.363</c:v>
                </c:pt>
                <c:pt idx="14901">
                  <c:v>12.364000000000001</c:v>
                </c:pt>
                <c:pt idx="14902">
                  <c:v>12.365</c:v>
                </c:pt>
                <c:pt idx="14903">
                  <c:v>12.366</c:v>
                </c:pt>
                <c:pt idx="14904">
                  <c:v>12.366</c:v>
                </c:pt>
                <c:pt idx="14905">
                  <c:v>12.367000000000001</c:v>
                </c:pt>
                <c:pt idx="14906">
                  <c:v>12.368</c:v>
                </c:pt>
                <c:pt idx="14907">
                  <c:v>12.369</c:v>
                </c:pt>
                <c:pt idx="14908">
                  <c:v>12.37</c:v>
                </c:pt>
                <c:pt idx="14909">
                  <c:v>12.371</c:v>
                </c:pt>
                <c:pt idx="14910">
                  <c:v>12.371</c:v>
                </c:pt>
                <c:pt idx="14911">
                  <c:v>12.372</c:v>
                </c:pt>
                <c:pt idx="14912">
                  <c:v>12.372999999999999</c:v>
                </c:pt>
                <c:pt idx="14913">
                  <c:v>12.374000000000001</c:v>
                </c:pt>
                <c:pt idx="14914">
                  <c:v>12.375</c:v>
                </c:pt>
                <c:pt idx="14915">
                  <c:v>12.375999999999999</c:v>
                </c:pt>
                <c:pt idx="14916">
                  <c:v>12.375999999999999</c:v>
                </c:pt>
                <c:pt idx="14917">
                  <c:v>12.377000000000001</c:v>
                </c:pt>
                <c:pt idx="14918">
                  <c:v>12.378</c:v>
                </c:pt>
                <c:pt idx="14919">
                  <c:v>12.379</c:v>
                </c:pt>
                <c:pt idx="14920">
                  <c:v>12.38</c:v>
                </c:pt>
                <c:pt idx="14921">
                  <c:v>12.38</c:v>
                </c:pt>
                <c:pt idx="14922">
                  <c:v>12.381</c:v>
                </c:pt>
                <c:pt idx="14923">
                  <c:v>12.382</c:v>
                </c:pt>
                <c:pt idx="14924">
                  <c:v>12.382999999999999</c:v>
                </c:pt>
                <c:pt idx="14925">
                  <c:v>12.384</c:v>
                </c:pt>
                <c:pt idx="14926">
                  <c:v>12.385</c:v>
                </c:pt>
                <c:pt idx="14927">
                  <c:v>12.385</c:v>
                </c:pt>
                <c:pt idx="14928">
                  <c:v>12.385999999999999</c:v>
                </c:pt>
                <c:pt idx="14929">
                  <c:v>12.387</c:v>
                </c:pt>
                <c:pt idx="14930">
                  <c:v>12.388</c:v>
                </c:pt>
                <c:pt idx="14931">
                  <c:v>12.388999999999999</c:v>
                </c:pt>
                <c:pt idx="14932">
                  <c:v>12.39</c:v>
                </c:pt>
                <c:pt idx="14933">
                  <c:v>12.39</c:v>
                </c:pt>
                <c:pt idx="14934">
                  <c:v>12.391</c:v>
                </c:pt>
                <c:pt idx="14935">
                  <c:v>12.391999999999999</c:v>
                </c:pt>
                <c:pt idx="14936">
                  <c:v>12.393000000000001</c:v>
                </c:pt>
                <c:pt idx="14937">
                  <c:v>12.394</c:v>
                </c:pt>
                <c:pt idx="14938">
                  <c:v>12.395</c:v>
                </c:pt>
                <c:pt idx="14939">
                  <c:v>12.395</c:v>
                </c:pt>
                <c:pt idx="14940">
                  <c:v>12.396000000000001</c:v>
                </c:pt>
                <c:pt idx="14941">
                  <c:v>12.397</c:v>
                </c:pt>
                <c:pt idx="14942">
                  <c:v>12.398</c:v>
                </c:pt>
                <c:pt idx="14943">
                  <c:v>12.398999999999999</c:v>
                </c:pt>
                <c:pt idx="14944">
                  <c:v>12.4</c:v>
                </c:pt>
                <c:pt idx="14945">
                  <c:v>12.4</c:v>
                </c:pt>
                <c:pt idx="14946">
                  <c:v>12.401</c:v>
                </c:pt>
                <c:pt idx="14947">
                  <c:v>12.401999999999999</c:v>
                </c:pt>
                <c:pt idx="14948">
                  <c:v>12.403</c:v>
                </c:pt>
                <c:pt idx="14949">
                  <c:v>12.404</c:v>
                </c:pt>
                <c:pt idx="14950">
                  <c:v>12.404999999999999</c:v>
                </c:pt>
                <c:pt idx="14951">
                  <c:v>12.404999999999999</c:v>
                </c:pt>
                <c:pt idx="14952">
                  <c:v>12.406000000000001</c:v>
                </c:pt>
                <c:pt idx="14953">
                  <c:v>12.407</c:v>
                </c:pt>
                <c:pt idx="14954">
                  <c:v>12.407999999999999</c:v>
                </c:pt>
                <c:pt idx="14955">
                  <c:v>12.409000000000001</c:v>
                </c:pt>
                <c:pt idx="14956">
                  <c:v>12.41</c:v>
                </c:pt>
                <c:pt idx="14957">
                  <c:v>12.41</c:v>
                </c:pt>
                <c:pt idx="14958">
                  <c:v>12.411</c:v>
                </c:pt>
                <c:pt idx="14959">
                  <c:v>12.412000000000001</c:v>
                </c:pt>
                <c:pt idx="14960">
                  <c:v>12.413</c:v>
                </c:pt>
                <c:pt idx="14961">
                  <c:v>12.414</c:v>
                </c:pt>
                <c:pt idx="14962">
                  <c:v>12.414</c:v>
                </c:pt>
                <c:pt idx="14963">
                  <c:v>12.414999999999999</c:v>
                </c:pt>
                <c:pt idx="14964">
                  <c:v>12.416</c:v>
                </c:pt>
                <c:pt idx="14965">
                  <c:v>12.417</c:v>
                </c:pt>
                <c:pt idx="14966">
                  <c:v>12.417999999999999</c:v>
                </c:pt>
                <c:pt idx="14967">
                  <c:v>12.419</c:v>
                </c:pt>
                <c:pt idx="14968">
                  <c:v>12.419</c:v>
                </c:pt>
                <c:pt idx="14969">
                  <c:v>12.42</c:v>
                </c:pt>
                <c:pt idx="14970">
                  <c:v>12.420999999999999</c:v>
                </c:pt>
                <c:pt idx="14971">
                  <c:v>12.422000000000001</c:v>
                </c:pt>
                <c:pt idx="14972">
                  <c:v>12.423</c:v>
                </c:pt>
                <c:pt idx="14973">
                  <c:v>12.423999999999999</c:v>
                </c:pt>
                <c:pt idx="14974">
                  <c:v>12.423999999999999</c:v>
                </c:pt>
                <c:pt idx="14975">
                  <c:v>12.425000000000001</c:v>
                </c:pt>
                <c:pt idx="14976">
                  <c:v>12.426</c:v>
                </c:pt>
                <c:pt idx="14977">
                  <c:v>12.427</c:v>
                </c:pt>
                <c:pt idx="14978">
                  <c:v>12.428000000000001</c:v>
                </c:pt>
                <c:pt idx="14979">
                  <c:v>12.429</c:v>
                </c:pt>
                <c:pt idx="14980">
                  <c:v>12.429</c:v>
                </c:pt>
                <c:pt idx="14981">
                  <c:v>12.43</c:v>
                </c:pt>
                <c:pt idx="14982">
                  <c:v>12.430999999999999</c:v>
                </c:pt>
                <c:pt idx="14983">
                  <c:v>12.432</c:v>
                </c:pt>
                <c:pt idx="14984">
                  <c:v>12.433</c:v>
                </c:pt>
                <c:pt idx="14985">
                  <c:v>12.433999999999999</c:v>
                </c:pt>
                <c:pt idx="14986">
                  <c:v>12.433999999999999</c:v>
                </c:pt>
                <c:pt idx="14987">
                  <c:v>12.435</c:v>
                </c:pt>
                <c:pt idx="14988">
                  <c:v>12.436</c:v>
                </c:pt>
                <c:pt idx="14989">
                  <c:v>12.436999999999999</c:v>
                </c:pt>
                <c:pt idx="14990">
                  <c:v>12.438000000000001</c:v>
                </c:pt>
                <c:pt idx="14991">
                  <c:v>12.439</c:v>
                </c:pt>
                <c:pt idx="14992">
                  <c:v>12.439</c:v>
                </c:pt>
                <c:pt idx="14993">
                  <c:v>12.44</c:v>
                </c:pt>
                <c:pt idx="14994">
                  <c:v>12.441000000000001</c:v>
                </c:pt>
                <c:pt idx="14995">
                  <c:v>12.442</c:v>
                </c:pt>
                <c:pt idx="14996">
                  <c:v>12.443</c:v>
                </c:pt>
                <c:pt idx="14997">
                  <c:v>12.444000000000001</c:v>
                </c:pt>
                <c:pt idx="14998">
                  <c:v>12.444000000000001</c:v>
                </c:pt>
                <c:pt idx="14999">
                  <c:v>12.445</c:v>
                </c:pt>
                <c:pt idx="15000">
                  <c:v>12.446</c:v>
                </c:pt>
                <c:pt idx="15001">
                  <c:v>12.446999999999999</c:v>
                </c:pt>
                <c:pt idx="15002">
                  <c:v>12.448</c:v>
                </c:pt>
                <c:pt idx="15003">
                  <c:v>12.449</c:v>
                </c:pt>
                <c:pt idx="15004">
                  <c:v>12.449</c:v>
                </c:pt>
                <c:pt idx="15005">
                  <c:v>12.45</c:v>
                </c:pt>
                <c:pt idx="15006">
                  <c:v>12.451000000000001</c:v>
                </c:pt>
                <c:pt idx="15007">
                  <c:v>12.452</c:v>
                </c:pt>
                <c:pt idx="15008">
                  <c:v>12.452999999999999</c:v>
                </c:pt>
                <c:pt idx="15009">
                  <c:v>12.452999999999999</c:v>
                </c:pt>
                <c:pt idx="15010">
                  <c:v>12.454000000000001</c:v>
                </c:pt>
                <c:pt idx="15011">
                  <c:v>12.455</c:v>
                </c:pt>
                <c:pt idx="15012">
                  <c:v>12.456</c:v>
                </c:pt>
                <c:pt idx="15013">
                  <c:v>12.457000000000001</c:v>
                </c:pt>
                <c:pt idx="15014">
                  <c:v>12.458</c:v>
                </c:pt>
                <c:pt idx="15015">
                  <c:v>12.458</c:v>
                </c:pt>
                <c:pt idx="15016">
                  <c:v>12.459</c:v>
                </c:pt>
                <c:pt idx="15017">
                  <c:v>12.46</c:v>
                </c:pt>
                <c:pt idx="15018">
                  <c:v>12.461</c:v>
                </c:pt>
                <c:pt idx="15019">
                  <c:v>12.462</c:v>
                </c:pt>
                <c:pt idx="15020">
                  <c:v>12.462999999999999</c:v>
                </c:pt>
                <c:pt idx="15021">
                  <c:v>12.462999999999999</c:v>
                </c:pt>
                <c:pt idx="15022">
                  <c:v>12.464</c:v>
                </c:pt>
                <c:pt idx="15023">
                  <c:v>12.465</c:v>
                </c:pt>
                <c:pt idx="15024">
                  <c:v>12.465999999999999</c:v>
                </c:pt>
                <c:pt idx="15025">
                  <c:v>12.467000000000001</c:v>
                </c:pt>
                <c:pt idx="15026">
                  <c:v>12.468</c:v>
                </c:pt>
                <c:pt idx="15027">
                  <c:v>12.468</c:v>
                </c:pt>
                <c:pt idx="15028">
                  <c:v>12.468999999999999</c:v>
                </c:pt>
                <c:pt idx="15029">
                  <c:v>12.47</c:v>
                </c:pt>
                <c:pt idx="15030">
                  <c:v>12.471</c:v>
                </c:pt>
                <c:pt idx="15031">
                  <c:v>12.472</c:v>
                </c:pt>
                <c:pt idx="15032">
                  <c:v>12.473000000000001</c:v>
                </c:pt>
                <c:pt idx="15033">
                  <c:v>12.473000000000001</c:v>
                </c:pt>
                <c:pt idx="15034">
                  <c:v>12.474</c:v>
                </c:pt>
                <c:pt idx="15035">
                  <c:v>12.475</c:v>
                </c:pt>
                <c:pt idx="15036">
                  <c:v>12.476000000000001</c:v>
                </c:pt>
                <c:pt idx="15037">
                  <c:v>12.477</c:v>
                </c:pt>
                <c:pt idx="15038">
                  <c:v>12.478</c:v>
                </c:pt>
                <c:pt idx="15039">
                  <c:v>12.478</c:v>
                </c:pt>
                <c:pt idx="15040">
                  <c:v>12.478999999999999</c:v>
                </c:pt>
                <c:pt idx="15041">
                  <c:v>12.48</c:v>
                </c:pt>
                <c:pt idx="15042">
                  <c:v>12.481</c:v>
                </c:pt>
                <c:pt idx="15043">
                  <c:v>12.481999999999999</c:v>
                </c:pt>
                <c:pt idx="15044">
                  <c:v>12.483000000000001</c:v>
                </c:pt>
                <c:pt idx="15045">
                  <c:v>12.483000000000001</c:v>
                </c:pt>
                <c:pt idx="15046">
                  <c:v>12.484</c:v>
                </c:pt>
                <c:pt idx="15047">
                  <c:v>12.484999999999999</c:v>
                </c:pt>
                <c:pt idx="15048">
                  <c:v>12.486000000000001</c:v>
                </c:pt>
                <c:pt idx="15049">
                  <c:v>12.487</c:v>
                </c:pt>
                <c:pt idx="15050">
                  <c:v>12.488</c:v>
                </c:pt>
                <c:pt idx="15051">
                  <c:v>12.488</c:v>
                </c:pt>
                <c:pt idx="15052">
                  <c:v>12.489000000000001</c:v>
                </c:pt>
                <c:pt idx="15053">
                  <c:v>12.49</c:v>
                </c:pt>
                <c:pt idx="15054">
                  <c:v>12.491</c:v>
                </c:pt>
                <c:pt idx="15055">
                  <c:v>12.492000000000001</c:v>
                </c:pt>
                <c:pt idx="15056">
                  <c:v>12.492000000000001</c:v>
                </c:pt>
                <c:pt idx="15057">
                  <c:v>12.493</c:v>
                </c:pt>
                <c:pt idx="15058">
                  <c:v>12.494</c:v>
                </c:pt>
                <c:pt idx="15059">
                  <c:v>12.494999999999999</c:v>
                </c:pt>
                <c:pt idx="15060">
                  <c:v>12.496</c:v>
                </c:pt>
                <c:pt idx="15061">
                  <c:v>12.497</c:v>
                </c:pt>
                <c:pt idx="15062">
                  <c:v>12.497</c:v>
                </c:pt>
                <c:pt idx="15063">
                  <c:v>12.497999999999999</c:v>
                </c:pt>
                <c:pt idx="15064">
                  <c:v>12.499000000000001</c:v>
                </c:pt>
                <c:pt idx="15065">
                  <c:v>12.5</c:v>
                </c:pt>
                <c:pt idx="15066">
                  <c:v>12.500999999999999</c:v>
                </c:pt>
                <c:pt idx="15067">
                  <c:v>12.502000000000001</c:v>
                </c:pt>
                <c:pt idx="15068">
                  <c:v>12.502000000000001</c:v>
                </c:pt>
                <c:pt idx="15069">
                  <c:v>12.503</c:v>
                </c:pt>
                <c:pt idx="15070">
                  <c:v>12.504</c:v>
                </c:pt>
                <c:pt idx="15071">
                  <c:v>12.505000000000001</c:v>
                </c:pt>
                <c:pt idx="15072">
                  <c:v>12.506</c:v>
                </c:pt>
                <c:pt idx="15073">
                  <c:v>12.507</c:v>
                </c:pt>
                <c:pt idx="15074">
                  <c:v>12.507</c:v>
                </c:pt>
                <c:pt idx="15075">
                  <c:v>12.507999999999999</c:v>
                </c:pt>
                <c:pt idx="15076">
                  <c:v>12.509</c:v>
                </c:pt>
                <c:pt idx="15077">
                  <c:v>12.51</c:v>
                </c:pt>
                <c:pt idx="15078">
                  <c:v>12.510999999999999</c:v>
                </c:pt>
                <c:pt idx="15079">
                  <c:v>12.512</c:v>
                </c:pt>
                <c:pt idx="15080">
                  <c:v>12.512</c:v>
                </c:pt>
                <c:pt idx="15081">
                  <c:v>12.513</c:v>
                </c:pt>
                <c:pt idx="15082">
                  <c:v>12.513999999999999</c:v>
                </c:pt>
                <c:pt idx="15083">
                  <c:v>12.515000000000001</c:v>
                </c:pt>
                <c:pt idx="15084">
                  <c:v>12.516</c:v>
                </c:pt>
                <c:pt idx="15085">
                  <c:v>12.516999999999999</c:v>
                </c:pt>
                <c:pt idx="15086">
                  <c:v>12.516999999999999</c:v>
                </c:pt>
                <c:pt idx="15087">
                  <c:v>12.518000000000001</c:v>
                </c:pt>
                <c:pt idx="15088">
                  <c:v>12.519</c:v>
                </c:pt>
                <c:pt idx="15089">
                  <c:v>12.52</c:v>
                </c:pt>
                <c:pt idx="15090">
                  <c:v>12.521000000000001</c:v>
                </c:pt>
                <c:pt idx="15091">
                  <c:v>12.522</c:v>
                </c:pt>
                <c:pt idx="15092">
                  <c:v>12.522</c:v>
                </c:pt>
                <c:pt idx="15093">
                  <c:v>12.523</c:v>
                </c:pt>
                <c:pt idx="15094">
                  <c:v>12.523999999999999</c:v>
                </c:pt>
                <c:pt idx="15095">
                  <c:v>12.525</c:v>
                </c:pt>
                <c:pt idx="15096">
                  <c:v>12.526</c:v>
                </c:pt>
                <c:pt idx="15097">
                  <c:v>12.526999999999999</c:v>
                </c:pt>
                <c:pt idx="15098">
                  <c:v>12.526999999999999</c:v>
                </c:pt>
                <c:pt idx="15099">
                  <c:v>12.528</c:v>
                </c:pt>
                <c:pt idx="15100">
                  <c:v>12.529</c:v>
                </c:pt>
                <c:pt idx="15101">
                  <c:v>12.53</c:v>
                </c:pt>
                <c:pt idx="15102">
                  <c:v>12.531000000000001</c:v>
                </c:pt>
                <c:pt idx="15103">
                  <c:v>12.531000000000001</c:v>
                </c:pt>
                <c:pt idx="15104">
                  <c:v>12.532</c:v>
                </c:pt>
                <c:pt idx="15105">
                  <c:v>12.532999999999999</c:v>
                </c:pt>
                <c:pt idx="15106">
                  <c:v>12.534000000000001</c:v>
                </c:pt>
                <c:pt idx="15107">
                  <c:v>12.535</c:v>
                </c:pt>
                <c:pt idx="15108">
                  <c:v>12.536</c:v>
                </c:pt>
                <c:pt idx="15109">
                  <c:v>12.536</c:v>
                </c:pt>
                <c:pt idx="15110">
                  <c:v>12.537000000000001</c:v>
                </c:pt>
                <c:pt idx="15111">
                  <c:v>12.538</c:v>
                </c:pt>
                <c:pt idx="15112">
                  <c:v>12.539</c:v>
                </c:pt>
                <c:pt idx="15113">
                  <c:v>12.54</c:v>
                </c:pt>
                <c:pt idx="15114">
                  <c:v>12.541</c:v>
                </c:pt>
                <c:pt idx="15115">
                  <c:v>12.541</c:v>
                </c:pt>
                <c:pt idx="15116">
                  <c:v>12.542</c:v>
                </c:pt>
                <c:pt idx="15117">
                  <c:v>12.542999999999999</c:v>
                </c:pt>
                <c:pt idx="15118">
                  <c:v>12.544</c:v>
                </c:pt>
                <c:pt idx="15119">
                  <c:v>12.545</c:v>
                </c:pt>
                <c:pt idx="15120">
                  <c:v>12.545999999999999</c:v>
                </c:pt>
                <c:pt idx="15121">
                  <c:v>12.545999999999999</c:v>
                </c:pt>
                <c:pt idx="15122">
                  <c:v>12.547000000000001</c:v>
                </c:pt>
                <c:pt idx="15123">
                  <c:v>12.548</c:v>
                </c:pt>
                <c:pt idx="15124">
                  <c:v>12.548999999999999</c:v>
                </c:pt>
                <c:pt idx="15125">
                  <c:v>12.55</c:v>
                </c:pt>
                <c:pt idx="15126">
                  <c:v>12.551</c:v>
                </c:pt>
                <c:pt idx="15127">
                  <c:v>12.551</c:v>
                </c:pt>
                <c:pt idx="15128">
                  <c:v>12.552</c:v>
                </c:pt>
                <c:pt idx="15129">
                  <c:v>12.553000000000001</c:v>
                </c:pt>
                <c:pt idx="15130">
                  <c:v>12.554</c:v>
                </c:pt>
                <c:pt idx="15131">
                  <c:v>12.555</c:v>
                </c:pt>
                <c:pt idx="15132">
                  <c:v>12.555999999999999</c:v>
                </c:pt>
                <c:pt idx="15133">
                  <c:v>12.555999999999999</c:v>
                </c:pt>
                <c:pt idx="15134">
                  <c:v>12.557</c:v>
                </c:pt>
                <c:pt idx="15135">
                  <c:v>12.558</c:v>
                </c:pt>
                <c:pt idx="15136">
                  <c:v>12.558999999999999</c:v>
                </c:pt>
                <c:pt idx="15137">
                  <c:v>12.56</c:v>
                </c:pt>
                <c:pt idx="15138">
                  <c:v>12.561</c:v>
                </c:pt>
                <c:pt idx="15139">
                  <c:v>12.561</c:v>
                </c:pt>
                <c:pt idx="15140">
                  <c:v>12.561999999999999</c:v>
                </c:pt>
                <c:pt idx="15141">
                  <c:v>12.563000000000001</c:v>
                </c:pt>
                <c:pt idx="15142">
                  <c:v>12.564</c:v>
                </c:pt>
                <c:pt idx="15143">
                  <c:v>12.565</c:v>
                </c:pt>
                <c:pt idx="15144">
                  <c:v>12.566000000000001</c:v>
                </c:pt>
                <c:pt idx="15145">
                  <c:v>12.566000000000001</c:v>
                </c:pt>
                <c:pt idx="15146">
                  <c:v>12.567</c:v>
                </c:pt>
                <c:pt idx="15147">
                  <c:v>12.568</c:v>
                </c:pt>
                <c:pt idx="15148">
                  <c:v>12.569000000000001</c:v>
                </c:pt>
                <c:pt idx="15149">
                  <c:v>12.57</c:v>
                </c:pt>
                <c:pt idx="15150">
                  <c:v>12.57</c:v>
                </c:pt>
                <c:pt idx="15151">
                  <c:v>12.571</c:v>
                </c:pt>
                <c:pt idx="15152">
                  <c:v>12.571999999999999</c:v>
                </c:pt>
                <c:pt idx="15153">
                  <c:v>12.573</c:v>
                </c:pt>
                <c:pt idx="15154">
                  <c:v>12.574</c:v>
                </c:pt>
                <c:pt idx="15155">
                  <c:v>12.574999999999999</c:v>
                </c:pt>
                <c:pt idx="15156">
                  <c:v>12.574999999999999</c:v>
                </c:pt>
                <c:pt idx="15157">
                  <c:v>12.576000000000001</c:v>
                </c:pt>
                <c:pt idx="15158">
                  <c:v>12.577</c:v>
                </c:pt>
                <c:pt idx="15159">
                  <c:v>12.577999999999999</c:v>
                </c:pt>
                <c:pt idx="15160">
                  <c:v>12.579000000000001</c:v>
                </c:pt>
                <c:pt idx="15161">
                  <c:v>12.58</c:v>
                </c:pt>
                <c:pt idx="15162">
                  <c:v>12.58</c:v>
                </c:pt>
                <c:pt idx="15163">
                  <c:v>12.581</c:v>
                </c:pt>
                <c:pt idx="15164">
                  <c:v>12.582000000000001</c:v>
                </c:pt>
                <c:pt idx="15165">
                  <c:v>12.583</c:v>
                </c:pt>
                <c:pt idx="15166">
                  <c:v>12.584</c:v>
                </c:pt>
                <c:pt idx="15167">
                  <c:v>12.585000000000001</c:v>
                </c:pt>
                <c:pt idx="15168">
                  <c:v>12.585000000000001</c:v>
                </c:pt>
                <c:pt idx="15169">
                  <c:v>12.586</c:v>
                </c:pt>
                <c:pt idx="15170">
                  <c:v>12.587</c:v>
                </c:pt>
                <c:pt idx="15171">
                  <c:v>12.587999999999999</c:v>
                </c:pt>
                <c:pt idx="15172">
                  <c:v>12.589</c:v>
                </c:pt>
                <c:pt idx="15173">
                  <c:v>12.59</c:v>
                </c:pt>
                <c:pt idx="15174">
                  <c:v>12.59</c:v>
                </c:pt>
                <c:pt idx="15175">
                  <c:v>12.590999999999999</c:v>
                </c:pt>
                <c:pt idx="15176">
                  <c:v>12.592000000000001</c:v>
                </c:pt>
                <c:pt idx="15177">
                  <c:v>12.593</c:v>
                </c:pt>
                <c:pt idx="15178">
                  <c:v>12.593999999999999</c:v>
                </c:pt>
                <c:pt idx="15179">
                  <c:v>12.595000000000001</c:v>
                </c:pt>
                <c:pt idx="15180">
                  <c:v>12.595000000000001</c:v>
                </c:pt>
                <c:pt idx="15181">
                  <c:v>12.596</c:v>
                </c:pt>
                <c:pt idx="15182">
                  <c:v>12.597</c:v>
                </c:pt>
                <c:pt idx="15183">
                  <c:v>12.598000000000001</c:v>
                </c:pt>
                <c:pt idx="15184">
                  <c:v>12.599</c:v>
                </c:pt>
                <c:pt idx="15185">
                  <c:v>12.6</c:v>
                </c:pt>
                <c:pt idx="15186">
                  <c:v>12.6</c:v>
                </c:pt>
                <c:pt idx="15187">
                  <c:v>12.601000000000001</c:v>
                </c:pt>
                <c:pt idx="15188">
                  <c:v>12.602</c:v>
                </c:pt>
                <c:pt idx="15189">
                  <c:v>12.603</c:v>
                </c:pt>
                <c:pt idx="15190">
                  <c:v>12.603999999999999</c:v>
                </c:pt>
                <c:pt idx="15191">
                  <c:v>12.603999999999999</c:v>
                </c:pt>
                <c:pt idx="15192">
                  <c:v>12.605</c:v>
                </c:pt>
                <c:pt idx="15193">
                  <c:v>12.606</c:v>
                </c:pt>
                <c:pt idx="15194">
                  <c:v>12.606999999999999</c:v>
                </c:pt>
                <c:pt idx="15195">
                  <c:v>12.608000000000001</c:v>
                </c:pt>
                <c:pt idx="15196">
                  <c:v>12.609</c:v>
                </c:pt>
                <c:pt idx="15197">
                  <c:v>12.609</c:v>
                </c:pt>
                <c:pt idx="15198">
                  <c:v>12.61</c:v>
                </c:pt>
                <c:pt idx="15199">
                  <c:v>12.611000000000001</c:v>
                </c:pt>
                <c:pt idx="15200">
                  <c:v>12.612</c:v>
                </c:pt>
                <c:pt idx="15201">
                  <c:v>12.613</c:v>
                </c:pt>
                <c:pt idx="15202">
                  <c:v>12.614000000000001</c:v>
                </c:pt>
                <c:pt idx="15203">
                  <c:v>12.614000000000001</c:v>
                </c:pt>
                <c:pt idx="15204">
                  <c:v>12.615</c:v>
                </c:pt>
                <c:pt idx="15205">
                  <c:v>12.616</c:v>
                </c:pt>
                <c:pt idx="15206">
                  <c:v>12.617000000000001</c:v>
                </c:pt>
                <c:pt idx="15207">
                  <c:v>12.618</c:v>
                </c:pt>
                <c:pt idx="15208">
                  <c:v>12.619</c:v>
                </c:pt>
                <c:pt idx="15209">
                  <c:v>12.619</c:v>
                </c:pt>
                <c:pt idx="15210">
                  <c:v>12.62</c:v>
                </c:pt>
                <c:pt idx="15211">
                  <c:v>12.621</c:v>
                </c:pt>
                <c:pt idx="15212">
                  <c:v>12.622</c:v>
                </c:pt>
                <c:pt idx="15213">
                  <c:v>12.622999999999999</c:v>
                </c:pt>
                <c:pt idx="15214">
                  <c:v>12.624000000000001</c:v>
                </c:pt>
                <c:pt idx="15215">
                  <c:v>12.624000000000001</c:v>
                </c:pt>
                <c:pt idx="15216">
                  <c:v>12.625</c:v>
                </c:pt>
                <c:pt idx="15217">
                  <c:v>12.625999999999999</c:v>
                </c:pt>
                <c:pt idx="15218">
                  <c:v>12.627000000000001</c:v>
                </c:pt>
                <c:pt idx="15219">
                  <c:v>12.628</c:v>
                </c:pt>
                <c:pt idx="15220">
                  <c:v>12.629</c:v>
                </c:pt>
                <c:pt idx="15221">
                  <c:v>12.629</c:v>
                </c:pt>
                <c:pt idx="15222">
                  <c:v>12.63</c:v>
                </c:pt>
                <c:pt idx="15223">
                  <c:v>12.631</c:v>
                </c:pt>
                <c:pt idx="15224">
                  <c:v>12.632</c:v>
                </c:pt>
                <c:pt idx="15225">
                  <c:v>12.632999999999999</c:v>
                </c:pt>
                <c:pt idx="15226">
                  <c:v>12.634</c:v>
                </c:pt>
                <c:pt idx="15227">
                  <c:v>12.634</c:v>
                </c:pt>
                <c:pt idx="15228">
                  <c:v>12.635</c:v>
                </c:pt>
                <c:pt idx="15229">
                  <c:v>12.635999999999999</c:v>
                </c:pt>
                <c:pt idx="15230">
                  <c:v>12.637</c:v>
                </c:pt>
                <c:pt idx="15231">
                  <c:v>12.638</c:v>
                </c:pt>
                <c:pt idx="15232">
                  <c:v>12.638999999999999</c:v>
                </c:pt>
                <c:pt idx="15233">
                  <c:v>12.638999999999999</c:v>
                </c:pt>
                <c:pt idx="15234">
                  <c:v>12.64</c:v>
                </c:pt>
                <c:pt idx="15235">
                  <c:v>12.641</c:v>
                </c:pt>
                <c:pt idx="15236">
                  <c:v>12.641999999999999</c:v>
                </c:pt>
                <c:pt idx="15237">
                  <c:v>12.643000000000001</c:v>
                </c:pt>
                <c:pt idx="15238">
                  <c:v>12.643000000000001</c:v>
                </c:pt>
                <c:pt idx="15239">
                  <c:v>12.644</c:v>
                </c:pt>
                <c:pt idx="15240">
                  <c:v>12.645</c:v>
                </c:pt>
                <c:pt idx="15241">
                  <c:v>12.646000000000001</c:v>
                </c:pt>
                <c:pt idx="15242">
                  <c:v>12.647</c:v>
                </c:pt>
                <c:pt idx="15243">
                  <c:v>12.648</c:v>
                </c:pt>
                <c:pt idx="15244">
                  <c:v>12.648</c:v>
                </c:pt>
                <c:pt idx="15245">
                  <c:v>12.648999999999999</c:v>
                </c:pt>
                <c:pt idx="15246">
                  <c:v>12.65</c:v>
                </c:pt>
                <c:pt idx="15247">
                  <c:v>12.651</c:v>
                </c:pt>
                <c:pt idx="15248">
                  <c:v>12.651999999999999</c:v>
                </c:pt>
                <c:pt idx="15249">
                  <c:v>12.653</c:v>
                </c:pt>
                <c:pt idx="15250">
                  <c:v>12.653</c:v>
                </c:pt>
                <c:pt idx="15251">
                  <c:v>12.654</c:v>
                </c:pt>
                <c:pt idx="15252">
                  <c:v>12.654999999999999</c:v>
                </c:pt>
                <c:pt idx="15253">
                  <c:v>12.656000000000001</c:v>
                </c:pt>
                <c:pt idx="15254">
                  <c:v>12.657</c:v>
                </c:pt>
                <c:pt idx="15255">
                  <c:v>12.657999999999999</c:v>
                </c:pt>
                <c:pt idx="15256">
                  <c:v>12.657999999999999</c:v>
                </c:pt>
                <c:pt idx="15257">
                  <c:v>12.659000000000001</c:v>
                </c:pt>
                <c:pt idx="15258">
                  <c:v>12.66</c:v>
                </c:pt>
                <c:pt idx="15259">
                  <c:v>12.661</c:v>
                </c:pt>
                <c:pt idx="15260">
                  <c:v>12.662000000000001</c:v>
                </c:pt>
                <c:pt idx="15261">
                  <c:v>12.663</c:v>
                </c:pt>
                <c:pt idx="15262">
                  <c:v>12.663</c:v>
                </c:pt>
                <c:pt idx="15263">
                  <c:v>12.664</c:v>
                </c:pt>
                <c:pt idx="15264">
                  <c:v>12.664999999999999</c:v>
                </c:pt>
                <c:pt idx="15265">
                  <c:v>12.666</c:v>
                </c:pt>
                <c:pt idx="15266">
                  <c:v>12.667</c:v>
                </c:pt>
                <c:pt idx="15267">
                  <c:v>12.667999999999999</c:v>
                </c:pt>
                <c:pt idx="15268">
                  <c:v>12.667999999999999</c:v>
                </c:pt>
                <c:pt idx="15269">
                  <c:v>12.669</c:v>
                </c:pt>
                <c:pt idx="15270">
                  <c:v>12.67</c:v>
                </c:pt>
                <c:pt idx="15271">
                  <c:v>12.670999999999999</c:v>
                </c:pt>
                <c:pt idx="15272">
                  <c:v>12.672000000000001</c:v>
                </c:pt>
                <c:pt idx="15273">
                  <c:v>12.673</c:v>
                </c:pt>
                <c:pt idx="15274">
                  <c:v>12.673</c:v>
                </c:pt>
                <c:pt idx="15275">
                  <c:v>12.673999999999999</c:v>
                </c:pt>
                <c:pt idx="15276">
                  <c:v>12.675000000000001</c:v>
                </c:pt>
                <c:pt idx="15277">
                  <c:v>12.676</c:v>
                </c:pt>
                <c:pt idx="15278">
                  <c:v>12.677</c:v>
                </c:pt>
                <c:pt idx="15279">
                  <c:v>12.678000000000001</c:v>
                </c:pt>
                <c:pt idx="15280">
                  <c:v>12.678000000000001</c:v>
                </c:pt>
                <c:pt idx="15281">
                  <c:v>12.679</c:v>
                </c:pt>
                <c:pt idx="15282">
                  <c:v>12.68</c:v>
                </c:pt>
                <c:pt idx="15283">
                  <c:v>12.680999999999999</c:v>
                </c:pt>
                <c:pt idx="15284">
                  <c:v>12.682</c:v>
                </c:pt>
                <c:pt idx="15285">
                  <c:v>12.682</c:v>
                </c:pt>
                <c:pt idx="15286">
                  <c:v>12.683</c:v>
                </c:pt>
                <c:pt idx="15287">
                  <c:v>12.683999999999999</c:v>
                </c:pt>
                <c:pt idx="15288">
                  <c:v>12.685</c:v>
                </c:pt>
                <c:pt idx="15289">
                  <c:v>12.686</c:v>
                </c:pt>
                <c:pt idx="15290">
                  <c:v>12.686999999999999</c:v>
                </c:pt>
                <c:pt idx="15291">
                  <c:v>12.686999999999999</c:v>
                </c:pt>
                <c:pt idx="15292">
                  <c:v>12.688000000000001</c:v>
                </c:pt>
                <c:pt idx="15293">
                  <c:v>12.689</c:v>
                </c:pt>
                <c:pt idx="15294">
                  <c:v>12.69</c:v>
                </c:pt>
                <c:pt idx="15295">
                  <c:v>12.691000000000001</c:v>
                </c:pt>
                <c:pt idx="15296">
                  <c:v>12.692</c:v>
                </c:pt>
                <c:pt idx="15297">
                  <c:v>12.692</c:v>
                </c:pt>
                <c:pt idx="15298">
                  <c:v>12.693</c:v>
                </c:pt>
                <c:pt idx="15299">
                  <c:v>12.694000000000001</c:v>
                </c:pt>
                <c:pt idx="15300">
                  <c:v>12.695</c:v>
                </c:pt>
                <c:pt idx="15301">
                  <c:v>12.696</c:v>
                </c:pt>
                <c:pt idx="15302">
                  <c:v>12.696999999999999</c:v>
                </c:pt>
                <c:pt idx="15303">
                  <c:v>12.696999999999999</c:v>
                </c:pt>
                <c:pt idx="15304">
                  <c:v>12.698</c:v>
                </c:pt>
                <c:pt idx="15305">
                  <c:v>12.699</c:v>
                </c:pt>
                <c:pt idx="15306">
                  <c:v>12.7</c:v>
                </c:pt>
                <c:pt idx="15307">
                  <c:v>12.701000000000001</c:v>
                </c:pt>
                <c:pt idx="15308">
                  <c:v>12.702</c:v>
                </c:pt>
                <c:pt idx="15309">
                  <c:v>12.702</c:v>
                </c:pt>
                <c:pt idx="15310">
                  <c:v>12.702999999999999</c:v>
                </c:pt>
                <c:pt idx="15311">
                  <c:v>12.704000000000001</c:v>
                </c:pt>
                <c:pt idx="15312">
                  <c:v>12.705</c:v>
                </c:pt>
                <c:pt idx="15313">
                  <c:v>12.706</c:v>
                </c:pt>
                <c:pt idx="15314">
                  <c:v>12.707000000000001</c:v>
                </c:pt>
                <c:pt idx="15315">
                  <c:v>12.707000000000001</c:v>
                </c:pt>
                <c:pt idx="15316">
                  <c:v>12.708</c:v>
                </c:pt>
                <c:pt idx="15317">
                  <c:v>12.709</c:v>
                </c:pt>
                <c:pt idx="15318">
                  <c:v>12.71</c:v>
                </c:pt>
                <c:pt idx="15319">
                  <c:v>12.711</c:v>
                </c:pt>
                <c:pt idx="15320">
                  <c:v>12.712</c:v>
                </c:pt>
                <c:pt idx="15321">
                  <c:v>12.712</c:v>
                </c:pt>
                <c:pt idx="15322">
                  <c:v>12.712999999999999</c:v>
                </c:pt>
                <c:pt idx="15323">
                  <c:v>12.714</c:v>
                </c:pt>
                <c:pt idx="15324">
                  <c:v>12.715</c:v>
                </c:pt>
                <c:pt idx="15325">
                  <c:v>12.715999999999999</c:v>
                </c:pt>
                <c:pt idx="15326">
                  <c:v>12.717000000000001</c:v>
                </c:pt>
                <c:pt idx="15327">
                  <c:v>12.717000000000001</c:v>
                </c:pt>
                <c:pt idx="15328">
                  <c:v>12.718</c:v>
                </c:pt>
                <c:pt idx="15329">
                  <c:v>12.718999999999999</c:v>
                </c:pt>
                <c:pt idx="15330">
                  <c:v>12.72</c:v>
                </c:pt>
                <c:pt idx="15331">
                  <c:v>12.721</c:v>
                </c:pt>
                <c:pt idx="15332">
                  <c:v>12.721</c:v>
                </c:pt>
                <c:pt idx="15333">
                  <c:v>12.722</c:v>
                </c:pt>
                <c:pt idx="15334">
                  <c:v>12.723000000000001</c:v>
                </c:pt>
                <c:pt idx="15335">
                  <c:v>12.724</c:v>
                </c:pt>
                <c:pt idx="15336">
                  <c:v>12.725</c:v>
                </c:pt>
                <c:pt idx="15337">
                  <c:v>12.726000000000001</c:v>
                </c:pt>
                <c:pt idx="15338">
                  <c:v>12.726000000000001</c:v>
                </c:pt>
                <c:pt idx="15339">
                  <c:v>12.727</c:v>
                </c:pt>
                <c:pt idx="15340">
                  <c:v>12.728</c:v>
                </c:pt>
                <c:pt idx="15341">
                  <c:v>12.728999999999999</c:v>
                </c:pt>
                <c:pt idx="15342">
                  <c:v>12.73</c:v>
                </c:pt>
                <c:pt idx="15343">
                  <c:v>12.731</c:v>
                </c:pt>
                <c:pt idx="15344">
                  <c:v>12.731</c:v>
                </c:pt>
                <c:pt idx="15345">
                  <c:v>12.731999999999999</c:v>
                </c:pt>
                <c:pt idx="15346">
                  <c:v>12.733000000000001</c:v>
                </c:pt>
                <c:pt idx="15347">
                  <c:v>12.734</c:v>
                </c:pt>
                <c:pt idx="15348">
                  <c:v>12.734999999999999</c:v>
                </c:pt>
                <c:pt idx="15349">
                  <c:v>12.736000000000001</c:v>
                </c:pt>
                <c:pt idx="15350">
                  <c:v>12.736000000000001</c:v>
                </c:pt>
                <c:pt idx="15351">
                  <c:v>12.737</c:v>
                </c:pt>
                <c:pt idx="15352">
                  <c:v>12.738</c:v>
                </c:pt>
                <c:pt idx="15353">
                  <c:v>12.739000000000001</c:v>
                </c:pt>
                <c:pt idx="15354">
                  <c:v>12.74</c:v>
                </c:pt>
                <c:pt idx="15355">
                  <c:v>12.741</c:v>
                </c:pt>
                <c:pt idx="15356">
                  <c:v>12.741</c:v>
                </c:pt>
                <c:pt idx="15357">
                  <c:v>12.742000000000001</c:v>
                </c:pt>
                <c:pt idx="15358">
                  <c:v>12.743</c:v>
                </c:pt>
                <c:pt idx="15359">
                  <c:v>12.744</c:v>
                </c:pt>
                <c:pt idx="15360">
                  <c:v>12.744999999999999</c:v>
                </c:pt>
                <c:pt idx="15361">
                  <c:v>12.746</c:v>
                </c:pt>
                <c:pt idx="15362">
                  <c:v>12.746</c:v>
                </c:pt>
                <c:pt idx="15363">
                  <c:v>12.747</c:v>
                </c:pt>
                <c:pt idx="15364">
                  <c:v>12.747999999999999</c:v>
                </c:pt>
                <c:pt idx="15365">
                  <c:v>12.749000000000001</c:v>
                </c:pt>
                <c:pt idx="15366">
                  <c:v>12.75</c:v>
                </c:pt>
                <c:pt idx="15367">
                  <c:v>12.750999999999999</c:v>
                </c:pt>
                <c:pt idx="15368">
                  <c:v>12.750999999999999</c:v>
                </c:pt>
                <c:pt idx="15369">
                  <c:v>12.752000000000001</c:v>
                </c:pt>
                <c:pt idx="15370">
                  <c:v>12.753</c:v>
                </c:pt>
                <c:pt idx="15371">
                  <c:v>12.754</c:v>
                </c:pt>
                <c:pt idx="15372">
                  <c:v>12.755000000000001</c:v>
                </c:pt>
                <c:pt idx="15373">
                  <c:v>12.756</c:v>
                </c:pt>
                <c:pt idx="15374">
                  <c:v>12.756</c:v>
                </c:pt>
                <c:pt idx="15375">
                  <c:v>12.757</c:v>
                </c:pt>
                <c:pt idx="15376">
                  <c:v>12.757999999999999</c:v>
                </c:pt>
                <c:pt idx="15377">
                  <c:v>12.759</c:v>
                </c:pt>
                <c:pt idx="15378">
                  <c:v>12.76</c:v>
                </c:pt>
                <c:pt idx="15379">
                  <c:v>12.76</c:v>
                </c:pt>
                <c:pt idx="15380">
                  <c:v>12.760999999999999</c:v>
                </c:pt>
                <c:pt idx="15381">
                  <c:v>12.762</c:v>
                </c:pt>
                <c:pt idx="15382">
                  <c:v>12.763</c:v>
                </c:pt>
                <c:pt idx="15383">
                  <c:v>12.763999999999999</c:v>
                </c:pt>
                <c:pt idx="15384">
                  <c:v>12.765000000000001</c:v>
                </c:pt>
                <c:pt idx="15385">
                  <c:v>12.765000000000001</c:v>
                </c:pt>
                <c:pt idx="15386">
                  <c:v>12.766</c:v>
                </c:pt>
                <c:pt idx="15387">
                  <c:v>12.766999999999999</c:v>
                </c:pt>
                <c:pt idx="15388">
                  <c:v>12.768000000000001</c:v>
                </c:pt>
                <c:pt idx="15389">
                  <c:v>12.769</c:v>
                </c:pt>
                <c:pt idx="15390">
                  <c:v>12.77</c:v>
                </c:pt>
                <c:pt idx="15391">
                  <c:v>12.77</c:v>
                </c:pt>
                <c:pt idx="15392">
                  <c:v>12.771000000000001</c:v>
                </c:pt>
                <c:pt idx="15393">
                  <c:v>12.772</c:v>
                </c:pt>
                <c:pt idx="15394">
                  <c:v>12.773</c:v>
                </c:pt>
                <c:pt idx="15395">
                  <c:v>12.773999999999999</c:v>
                </c:pt>
                <c:pt idx="15396">
                  <c:v>12.775</c:v>
                </c:pt>
                <c:pt idx="15397">
                  <c:v>12.775</c:v>
                </c:pt>
                <c:pt idx="15398">
                  <c:v>12.776</c:v>
                </c:pt>
                <c:pt idx="15399">
                  <c:v>12.776999999999999</c:v>
                </c:pt>
                <c:pt idx="15400">
                  <c:v>12.778</c:v>
                </c:pt>
                <c:pt idx="15401">
                  <c:v>12.779</c:v>
                </c:pt>
                <c:pt idx="15402">
                  <c:v>12.78</c:v>
                </c:pt>
                <c:pt idx="15403">
                  <c:v>12.78</c:v>
                </c:pt>
                <c:pt idx="15404">
                  <c:v>12.781000000000001</c:v>
                </c:pt>
                <c:pt idx="15405">
                  <c:v>12.782</c:v>
                </c:pt>
                <c:pt idx="15406">
                  <c:v>12.782999999999999</c:v>
                </c:pt>
                <c:pt idx="15407">
                  <c:v>12.784000000000001</c:v>
                </c:pt>
                <c:pt idx="15408">
                  <c:v>12.785</c:v>
                </c:pt>
                <c:pt idx="15409">
                  <c:v>12.785</c:v>
                </c:pt>
                <c:pt idx="15410">
                  <c:v>12.786</c:v>
                </c:pt>
                <c:pt idx="15411">
                  <c:v>12.787000000000001</c:v>
                </c:pt>
                <c:pt idx="15412">
                  <c:v>12.788</c:v>
                </c:pt>
                <c:pt idx="15413">
                  <c:v>12.789</c:v>
                </c:pt>
                <c:pt idx="15414">
                  <c:v>12.79</c:v>
                </c:pt>
                <c:pt idx="15415">
                  <c:v>12.79</c:v>
                </c:pt>
                <c:pt idx="15416">
                  <c:v>12.791</c:v>
                </c:pt>
                <c:pt idx="15417">
                  <c:v>12.792</c:v>
                </c:pt>
                <c:pt idx="15418">
                  <c:v>12.792999999999999</c:v>
                </c:pt>
                <c:pt idx="15419">
                  <c:v>12.794</c:v>
                </c:pt>
                <c:pt idx="15420">
                  <c:v>12.795</c:v>
                </c:pt>
                <c:pt idx="15421">
                  <c:v>12.795</c:v>
                </c:pt>
                <c:pt idx="15422">
                  <c:v>12.795999999999999</c:v>
                </c:pt>
                <c:pt idx="15423">
                  <c:v>12.797000000000001</c:v>
                </c:pt>
                <c:pt idx="15424">
                  <c:v>12.798</c:v>
                </c:pt>
                <c:pt idx="15425">
                  <c:v>12.798999999999999</c:v>
                </c:pt>
                <c:pt idx="15426">
                  <c:v>12.798999999999999</c:v>
                </c:pt>
                <c:pt idx="15427">
                  <c:v>12.8</c:v>
                </c:pt>
                <c:pt idx="15428">
                  <c:v>12.801</c:v>
                </c:pt>
                <c:pt idx="15429">
                  <c:v>12.802</c:v>
                </c:pt>
                <c:pt idx="15430">
                  <c:v>12.803000000000001</c:v>
                </c:pt>
                <c:pt idx="15431">
                  <c:v>12.804</c:v>
                </c:pt>
                <c:pt idx="15432">
                  <c:v>12.804</c:v>
                </c:pt>
                <c:pt idx="15433">
                  <c:v>12.805</c:v>
                </c:pt>
                <c:pt idx="15434">
                  <c:v>12.805999999999999</c:v>
                </c:pt>
                <c:pt idx="15435">
                  <c:v>12.807</c:v>
                </c:pt>
                <c:pt idx="15436">
                  <c:v>12.808</c:v>
                </c:pt>
                <c:pt idx="15437">
                  <c:v>12.808999999999999</c:v>
                </c:pt>
                <c:pt idx="15438">
                  <c:v>12.808999999999999</c:v>
                </c:pt>
                <c:pt idx="15439">
                  <c:v>12.81</c:v>
                </c:pt>
                <c:pt idx="15440">
                  <c:v>12.811</c:v>
                </c:pt>
                <c:pt idx="15441">
                  <c:v>12.811999999999999</c:v>
                </c:pt>
                <c:pt idx="15442">
                  <c:v>12.813000000000001</c:v>
                </c:pt>
                <c:pt idx="15443">
                  <c:v>12.814</c:v>
                </c:pt>
                <c:pt idx="15444">
                  <c:v>12.814</c:v>
                </c:pt>
                <c:pt idx="15445">
                  <c:v>12.815</c:v>
                </c:pt>
                <c:pt idx="15446">
                  <c:v>12.816000000000001</c:v>
                </c:pt>
                <c:pt idx="15447">
                  <c:v>12.817</c:v>
                </c:pt>
                <c:pt idx="15448">
                  <c:v>12.818</c:v>
                </c:pt>
                <c:pt idx="15449">
                  <c:v>12.819000000000001</c:v>
                </c:pt>
                <c:pt idx="15450">
                  <c:v>12.819000000000001</c:v>
                </c:pt>
                <c:pt idx="15451">
                  <c:v>12.82</c:v>
                </c:pt>
                <c:pt idx="15452">
                  <c:v>12.821</c:v>
                </c:pt>
                <c:pt idx="15453">
                  <c:v>12.821999999999999</c:v>
                </c:pt>
                <c:pt idx="15454">
                  <c:v>12.823</c:v>
                </c:pt>
                <c:pt idx="15455">
                  <c:v>12.824</c:v>
                </c:pt>
                <c:pt idx="15456">
                  <c:v>12.824</c:v>
                </c:pt>
                <c:pt idx="15457">
                  <c:v>12.824999999999999</c:v>
                </c:pt>
                <c:pt idx="15458">
                  <c:v>12.826000000000001</c:v>
                </c:pt>
                <c:pt idx="15459">
                  <c:v>12.827</c:v>
                </c:pt>
                <c:pt idx="15460">
                  <c:v>12.827999999999999</c:v>
                </c:pt>
                <c:pt idx="15461">
                  <c:v>12.829000000000001</c:v>
                </c:pt>
                <c:pt idx="15462">
                  <c:v>12.829000000000001</c:v>
                </c:pt>
                <c:pt idx="15463">
                  <c:v>12.83</c:v>
                </c:pt>
                <c:pt idx="15464">
                  <c:v>12.831</c:v>
                </c:pt>
                <c:pt idx="15465">
                  <c:v>12.832000000000001</c:v>
                </c:pt>
                <c:pt idx="15466">
                  <c:v>12.833</c:v>
                </c:pt>
                <c:pt idx="15467">
                  <c:v>12.833</c:v>
                </c:pt>
                <c:pt idx="15468">
                  <c:v>12.834</c:v>
                </c:pt>
                <c:pt idx="15469">
                  <c:v>12.835000000000001</c:v>
                </c:pt>
                <c:pt idx="15470">
                  <c:v>12.836</c:v>
                </c:pt>
                <c:pt idx="15471">
                  <c:v>12.837</c:v>
                </c:pt>
                <c:pt idx="15472">
                  <c:v>12.837999999999999</c:v>
                </c:pt>
                <c:pt idx="15473">
                  <c:v>12.837999999999999</c:v>
                </c:pt>
                <c:pt idx="15474">
                  <c:v>12.839</c:v>
                </c:pt>
                <c:pt idx="15475">
                  <c:v>12.84</c:v>
                </c:pt>
                <c:pt idx="15476">
                  <c:v>12.840999999999999</c:v>
                </c:pt>
                <c:pt idx="15477">
                  <c:v>12.842000000000001</c:v>
                </c:pt>
                <c:pt idx="15478">
                  <c:v>12.843</c:v>
                </c:pt>
                <c:pt idx="15479">
                  <c:v>12.843</c:v>
                </c:pt>
                <c:pt idx="15480">
                  <c:v>12.843999999999999</c:v>
                </c:pt>
                <c:pt idx="15481">
                  <c:v>12.845000000000001</c:v>
                </c:pt>
                <c:pt idx="15482">
                  <c:v>12.846</c:v>
                </c:pt>
                <c:pt idx="15483">
                  <c:v>12.847</c:v>
                </c:pt>
                <c:pt idx="15484">
                  <c:v>12.848000000000001</c:v>
                </c:pt>
                <c:pt idx="15485">
                  <c:v>12.848000000000001</c:v>
                </c:pt>
                <c:pt idx="15486">
                  <c:v>12.849</c:v>
                </c:pt>
                <c:pt idx="15487">
                  <c:v>12.85</c:v>
                </c:pt>
                <c:pt idx="15488">
                  <c:v>12.851000000000001</c:v>
                </c:pt>
                <c:pt idx="15489">
                  <c:v>12.852</c:v>
                </c:pt>
                <c:pt idx="15490">
                  <c:v>12.853</c:v>
                </c:pt>
                <c:pt idx="15491">
                  <c:v>12.853</c:v>
                </c:pt>
                <c:pt idx="15492">
                  <c:v>12.853999999999999</c:v>
                </c:pt>
                <c:pt idx="15493">
                  <c:v>12.855</c:v>
                </c:pt>
                <c:pt idx="15494">
                  <c:v>12.856</c:v>
                </c:pt>
                <c:pt idx="15495">
                  <c:v>12.856999999999999</c:v>
                </c:pt>
                <c:pt idx="15496">
                  <c:v>12.858000000000001</c:v>
                </c:pt>
                <c:pt idx="15497">
                  <c:v>12.858000000000001</c:v>
                </c:pt>
                <c:pt idx="15498">
                  <c:v>12.859</c:v>
                </c:pt>
                <c:pt idx="15499">
                  <c:v>12.86</c:v>
                </c:pt>
                <c:pt idx="15500">
                  <c:v>12.861000000000001</c:v>
                </c:pt>
                <c:pt idx="15501">
                  <c:v>12.862</c:v>
                </c:pt>
                <c:pt idx="15502">
                  <c:v>12.863</c:v>
                </c:pt>
                <c:pt idx="15503">
                  <c:v>12.863</c:v>
                </c:pt>
                <c:pt idx="15504">
                  <c:v>12.864000000000001</c:v>
                </c:pt>
                <c:pt idx="15505">
                  <c:v>12.865</c:v>
                </c:pt>
                <c:pt idx="15506">
                  <c:v>12.866</c:v>
                </c:pt>
                <c:pt idx="15507">
                  <c:v>12.867000000000001</c:v>
                </c:pt>
                <c:pt idx="15508">
                  <c:v>12.868</c:v>
                </c:pt>
                <c:pt idx="15509">
                  <c:v>12.868</c:v>
                </c:pt>
                <c:pt idx="15510">
                  <c:v>12.869</c:v>
                </c:pt>
                <c:pt idx="15511">
                  <c:v>12.87</c:v>
                </c:pt>
                <c:pt idx="15512">
                  <c:v>12.871</c:v>
                </c:pt>
                <c:pt idx="15513">
                  <c:v>12.872</c:v>
                </c:pt>
                <c:pt idx="15514">
                  <c:v>12.872</c:v>
                </c:pt>
                <c:pt idx="15515">
                  <c:v>12.872999999999999</c:v>
                </c:pt>
                <c:pt idx="15516">
                  <c:v>12.874000000000001</c:v>
                </c:pt>
                <c:pt idx="15517">
                  <c:v>12.875</c:v>
                </c:pt>
                <c:pt idx="15518">
                  <c:v>12.875999999999999</c:v>
                </c:pt>
                <c:pt idx="15519">
                  <c:v>12.877000000000001</c:v>
                </c:pt>
                <c:pt idx="15520">
                  <c:v>12.877000000000001</c:v>
                </c:pt>
                <c:pt idx="15521">
                  <c:v>12.878</c:v>
                </c:pt>
                <c:pt idx="15522">
                  <c:v>12.879</c:v>
                </c:pt>
                <c:pt idx="15523">
                  <c:v>12.88</c:v>
                </c:pt>
                <c:pt idx="15524">
                  <c:v>12.881</c:v>
                </c:pt>
                <c:pt idx="15525">
                  <c:v>12.882</c:v>
                </c:pt>
                <c:pt idx="15526">
                  <c:v>12.882</c:v>
                </c:pt>
                <c:pt idx="15527">
                  <c:v>12.882999999999999</c:v>
                </c:pt>
                <c:pt idx="15528">
                  <c:v>12.884</c:v>
                </c:pt>
                <c:pt idx="15529">
                  <c:v>12.885</c:v>
                </c:pt>
                <c:pt idx="15530">
                  <c:v>12.885999999999999</c:v>
                </c:pt>
                <c:pt idx="15531">
                  <c:v>12.887</c:v>
                </c:pt>
                <c:pt idx="15532">
                  <c:v>12.887</c:v>
                </c:pt>
                <c:pt idx="15533">
                  <c:v>12.888</c:v>
                </c:pt>
                <c:pt idx="15534">
                  <c:v>12.888999999999999</c:v>
                </c:pt>
                <c:pt idx="15535">
                  <c:v>12.89</c:v>
                </c:pt>
                <c:pt idx="15536">
                  <c:v>12.891</c:v>
                </c:pt>
                <c:pt idx="15537">
                  <c:v>12.891999999999999</c:v>
                </c:pt>
                <c:pt idx="15538">
                  <c:v>12.891999999999999</c:v>
                </c:pt>
                <c:pt idx="15539">
                  <c:v>12.893000000000001</c:v>
                </c:pt>
                <c:pt idx="15540">
                  <c:v>12.894</c:v>
                </c:pt>
                <c:pt idx="15541">
                  <c:v>12.895</c:v>
                </c:pt>
                <c:pt idx="15542">
                  <c:v>12.896000000000001</c:v>
                </c:pt>
                <c:pt idx="15543">
                  <c:v>12.897</c:v>
                </c:pt>
                <c:pt idx="15544">
                  <c:v>12.897</c:v>
                </c:pt>
                <c:pt idx="15545">
                  <c:v>12.898</c:v>
                </c:pt>
                <c:pt idx="15546">
                  <c:v>12.898999999999999</c:v>
                </c:pt>
                <c:pt idx="15547">
                  <c:v>12.9</c:v>
                </c:pt>
                <c:pt idx="15548">
                  <c:v>12.901</c:v>
                </c:pt>
                <c:pt idx="15549">
                  <c:v>12.901999999999999</c:v>
                </c:pt>
                <c:pt idx="15550">
                  <c:v>12.901999999999999</c:v>
                </c:pt>
                <c:pt idx="15551">
                  <c:v>12.903</c:v>
                </c:pt>
                <c:pt idx="15552">
                  <c:v>12.904</c:v>
                </c:pt>
                <c:pt idx="15553">
                  <c:v>12.904999999999999</c:v>
                </c:pt>
                <c:pt idx="15554">
                  <c:v>12.906000000000001</c:v>
                </c:pt>
                <c:pt idx="15555">
                  <c:v>12.907</c:v>
                </c:pt>
                <c:pt idx="15556">
                  <c:v>12.907</c:v>
                </c:pt>
                <c:pt idx="15557">
                  <c:v>12.907999999999999</c:v>
                </c:pt>
                <c:pt idx="15558">
                  <c:v>12.909000000000001</c:v>
                </c:pt>
                <c:pt idx="15559">
                  <c:v>12.91</c:v>
                </c:pt>
                <c:pt idx="15560">
                  <c:v>12.911</c:v>
                </c:pt>
                <c:pt idx="15561">
                  <c:v>12.911</c:v>
                </c:pt>
                <c:pt idx="15562">
                  <c:v>12.912000000000001</c:v>
                </c:pt>
                <c:pt idx="15563">
                  <c:v>12.913</c:v>
                </c:pt>
                <c:pt idx="15564">
                  <c:v>12.914</c:v>
                </c:pt>
                <c:pt idx="15565">
                  <c:v>12.914999999999999</c:v>
                </c:pt>
                <c:pt idx="15566">
                  <c:v>12.916</c:v>
                </c:pt>
                <c:pt idx="15567">
                  <c:v>12.916</c:v>
                </c:pt>
                <c:pt idx="15568">
                  <c:v>12.917</c:v>
                </c:pt>
                <c:pt idx="15569">
                  <c:v>12.917999999999999</c:v>
                </c:pt>
                <c:pt idx="15570">
                  <c:v>12.919</c:v>
                </c:pt>
                <c:pt idx="15571">
                  <c:v>12.92</c:v>
                </c:pt>
                <c:pt idx="15572">
                  <c:v>12.920999999999999</c:v>
                </c:pt>
                <c:pt idx="15573">
                  <c:v>12.920999999999999</c:v>
                </c:pt>
                <c:pt idx="15574">
                  <c:v>12.922000000000001</c:v>
                </c:pt>
                <c:pt idx="15575">
                  <c:v>12.923</c:v>
                </c:pt>
                <c:pt idx="15576">
                  <c:v>12.923999999999999</c:v>
                </c:pt>
                <c:pt idx="15577">
                  <c:v>12.925000000000001</c:v>
                </c:pt>
                <c:pt idx="15578">
                  <c:v>12.926</c:v>
                </c:pt>
                <c:pt idx="15579">
                  <c:v>12.926</c:v>
                </c:pt>
                <c:pt idx="15580">
                  <c:v>12.927</c:v>
                </c:pt>
                <c:pt idx="15581">
                  <c:v>12.928000000000001</c:v>
                </c:pt>
                <c:pt idx="15582">
                  <c:v>12.929</c:v>
                </c:pt>
                <c:pt idx="15583">
                  <c:v>12.93</c:v>
                </c:pt>
                <c:pt idx="15584">
                  <c:v>12.930999999999999</c:v>
                </c:pt>
                <c:pt idx="15585">
                  <c:v>12.930999999999999</c:v>
                </c:pt>
                <c:pt idx="15586">
                  <c:v>12.932</c:v>
                </c:pt>
                <c:pt idx="15587">
                  <c:v>12.933</c:v>
                </c:pt>
                <c:pt idx="15588">
                  <c:v>12.933999999999999</c:v>
                </c:pt>
                <c:pt idx="15589">
                  <c:v>12.935</c:v>
                </c:pt>
                <c:pt idx="15590">
                  <c:v>12.936</c:v>
                </c:pt>
                <c:pt idx="15591">
                  <c:v>12.936</c:v>
                </c:pt>
                <c:pt idx="15592">
                  <c:v>12.936999999999999</c:v>
                </c:pt>
                <c:pt idx="15593">
                  <c:v>12.938000000000001</c:v>
                </c:pt>
                <c:pt idx="15594">
                  <c:v>12.939</c:v>
                </c:pt>
                <c:pt idx="15595">
                  <c:v>12.94</c:v>
                </c:pt>
                <c:pt idx="15596">
                  <c:v>12.941000000000001</c:v>
                </c:pt>
                <c:pt idx="15597">
                  <c:v>12.941000000000001</c:v>
                </c:pt>
                <c:pt idx="15598">
                  <c:v>12.942</c:v>
                </c:pt>
                <c:pt idx="15599">
                  <c:v>12.943</c:v>
                </c:pt>
                <c:pt idx="15600">
                  <c:v>12.944000000000001</c:v>
                </c:pt>
                <c:pt idx="15601">
                  <c:v>12.945</c:v>
                </c:pt>
                <c:pt idx="15602">
                  <c:v>12.946</c:v>
                </c:pt>
                <c:pt idx="15603">
                  <c:v>12.946</c:v>
                </c:pt>
                <c:pt idx="15604">
                  <c:v>12.946999999999999</c:v>
                </c:pt>
                <c:pt idx="15605">
                  <c:v>12.948</c:v>
                </c:pt>
                <c:pt idx="15606">
                  <c:v>12.949</c:v>
                </c:pt>
                <c:pt idx="15607">
                  <c:v>12.95</c:v>
                </c:pt>
                <c:pt idx="15608">
                  <c:v>12.95</c:v>
                </c:pt>
                <c:pt idx="15609">
                  <c:v>12.951000000000001</c:v>
                </c:pt>
                <c:pt idx="15610">
                  <c:v>12.952</c:v>
                </c:pt>
                <c:pt idx="15611">
                  <c:v>12.952999999999999</c:v>
                </c:pt>
                <c:pt idx="15612">
                  <c:v>12.954000000000001</c:v>
                </c:pt>
                <c:pt idx="15613">
                  <c:v>12.955</c:v>
                </c:pt>
                <c:pt idx="15614">
                  <c:v>12.955</c:v>
                </c:pt>
                <c:pt idx="15615">
                  <c:v>12.956</c:v>
                </c:pt>
                <c:pt idx="15616">
                  <c:v>12.957000000000001</c:v>
                </c:pt>
                <c:pt idx="15617">
                  <c:v>12.958</c:v>
                </c:pt>
                <c:pt idx="15618">
                  <c:v>12.959</c:v>
                </c:pt>
                <c:pt idx="15619">
                  <c:v>12.96</c:v>
                </c:pt>
                <c:pt idx="15620">
                  <c:v>12.96</c:v>
                </c:pt>
                <c:pt idx="15621">
                  <c:v>12.961</c:v>
                </c:pt>
                <c:pt idx="15622">
                  <c:v>12.962</c:v>
                </c:pt>
                <c:pt idx="15623">
                  <c:v>12.962999999999999</c:v>
                </c:pt>
                <c:pt idx="15624">
                  <c:v>12.964</c:v>
                </c:pt>
                <c:pt idx="15625">
                  <c:v>12.965</c:v>
                </c:pt>
                <c:pt idx="15626">
                  <c:v>12.965</c:v>
                </c:pt>
                <c:pt idx="15627">
                  <c:v>12.965999999999999</c:v>
                </c:pt>
                <c:pt idx="15628">
                  <c:v>12.967000000000001</c:v>
                </c:pt>
                <c:pt idx="15629">
                  <c:v>12.968</c:v>
                </c:pt>
                <c:pt idx="15630">
                  <c:v>12.968999999999999</c:v>
                </c:pt>
                <c:pt idx="15631">
                  <c:v>12.97</c:v>
                </c:pt>
                <c:pt idx="15632">
                  <c:v>12.97</c:v>
                </c:pt>
                <c:pt idx="15633">
                  <c:v>12.971</c:v>
                </c:pt>
                <c:pt idx="15634">
                  <c:v>12.972</c:v>
                </c:pt>
                <c:pt idx="15635">
                  <c:v>12.973000000000001</c:v>
                </c:pt>
                <c:pt idx="15636">
                  <c:v>12.974</c:v>
                </c:pt>
                <c:pt idx="15637">
                  <c:v>12.975</c:v>
                </c:pt>
                <c:pt idx="15638">
                  <c:v>12.975</c:v>
                </c:pt>
                <c:pt idx="15639">
                  <c:v>12.976000000000001</c:v>
                </c:pt>
                <c:pt idx="15640">
                  <c:v>12.977</c:v>
                </c:pt>
                <c:pt idx="15641">
                  <c:v>12.978</c:v>
                </c:pt>
                <c:pt idx="15642">
                  <c:v>12.978999999999999</c:v>
                </c:pt>
                <c:pt idx="15643">
                  <c:v>12.98</c:v>
                </c:pt>
                <c:pt idx="15644">
                  <c:v>12.98</c:v>
                </c:pt>
                <c:pt idx="15645">
                  <c:v>12.981</c:v>
                </c:pt>
                <c:pt idx="15646">
                  <c:v>12.981999999999999</c:v>
                </c:pt>
                <c:pt idx="15647">
                  <c:v>12.983000000000001</c:v>
                </c:pt>
                <c:pt idx="15648">
                  <c:v>12.984</c:v>
                </c:pt>
                <c:pt idx="15649">
                  <c:v>12.984999999999999</c:v>
                </c:pt>
                <c:pt idx="15650">
                  <c:v>12.984999999999999</c:v>
                </c:pt>
                <c:pt idx="15651">
                  <c:v>12.986000000000001</c:v>
                </c:pt>
                <c:pt idx="15652">
                  <c:v>12.987</c:v>
                </c:pt>
                <c:pt idx="15653">
                  <c:v>12.988</c:v>
                </c:pt>
                <c:pt idx="15654">
                  <c:v>12.989000000000001</c:v>
                </c:pt>
                <c:pt idx="15655">
                  <c:v>12.989000000000001</c:v>
                </c:pt>
                <c:pt idx="15656">
                  <c:v>12.99</c:v>
                </c:pt>
                <c:pt idx="15657">
                  <c:v>12.991</c:v>
                </c:pt>
                <c:pt idx="15658">
                  <c:v>12.992000000000001</c:v>
                </c:pt>
                <c:pt idx="15659">
                  <c:v>12.993</c:v>
                </c:pt>
                <c:pt idx="15660">
                  <c:v>12.994</c:v>
                </c:pt>
                <c:pt idx="15661">
                  <c:v>12.994</c:v>
                </c:pt>
                <c:pt idx="15662">
                  <c:v>12.994999999999999</c:v>
                </c:pt>
                <c:pt idx="15663">
                  <c:v>12.996</c:v>
                </c:pt>
                <c:pt idx="15664">
                  <c:v>12.997</c:v>
                </c:pt>
                <c:pt idx="15665">
                  <c:v>12.997999999999999</c:v>
                </c:pt>
                <c:pt idx="15666">
                  <c:v>12.999000000000001</c:v>
                </c:pt>
                <c:pt idx="15667">
                  <c:v>12.999000000000001</c:v>
                </c:pt>
                <c:pt idx="15668">
                  <c:v>13</c:v>
                </c:pt>
                <c:pt idx="15669">
                  <c:v>13.000999999999999</c:v>
                </c:pt>
                <c:pt idx="15670">
                  <c:v>13.002000000000001</c:v>
                </c:pt>
                <c:pt idx="15671">
                  <c:v>13.003</c:v>
                </c:pt>
                <c:pt idx="15672">
                  <c:v>13.004</c:v>
                </c:pt>
                <c:pt idx="15673">
                  <c:v>13.004</c:v>
                </c:pt>
                <c:pt idx="15674">
                  <c:v>13.005000000000001</c:v>
                </c:pt>
                <c:pt idx="15675">
                  <c:v>13.006</c:v>
                </c:pt>
                <c:pt idx="15676">
                  <c:v>13.007</c:v>
                </c:pt>
                <c:pt idx="15677">
                  <c:v>13.007999999999999</c:v>
                </c:pt>
                <c:pt idx="15678">
                  <c:v>13.009</c:v>
                </c:pt>
                <c:pt idx="15679">
                  <c:v>13.009</c:v>
                </c:pt>
                <c:pt idx="15680">
                  <c:v>13.01</c:v>
                </c:pt>
                <c:pt idx="15681">
                  <c:v>13.010999999999999</c:v>
                </c:pt>
                <c:pt idx="15682">
                  <c:v>13.012</c:v>
                </c:pt>
                <c:pt idx="15683">
                  <c:v>13.013</c:v>
                </c:pt>
                <c:pt idx="15684">
                  <c:v>13.013999999999999</c:v>
                </c:pt>
                <c:pt idx="15685">
                  <c:v>13.013999999999999</c:v>
                </c:pt>
                <c:pt idx="15686">
                  <c:v>13.015000000000001</c:v>
                </c:pt>
                <c:pt idx="15687">
                  <c:v>13.016</c:v>
                </c:pt>
                <c:pt idx="15688">
                  <c:v>13.016999999999999</c:v>
                </c:pt>
                <c:pt idx="15689">
                  <c:v>13.018000000000001</c:v>
                </c:pt>
                <c:pt idx="15690">
                  <c:v>13.019</c:v>
                </c:pt>
                <c:pt idx="15691">
                  <c:v>13.019</c:v>
                </c:pt>
                <c:pt idx="15692">
                  <c:v>13.02</c:v>
                </c:pt>
                <c:pt idx="15693">
                  <c:v>13.021000000000001</c:v>
                </c:pt>
                <c:pt idx="15694">
                  <c:v>13.022</c:v>
                </c:pt>
                <c:pt idx="15695">
                  <c:v>13.023</c:v>
                </c:pt>
                <c:pt idx="15696">
                  <c:v>13.023</c:v>
                </c:pt>
                <c:pt idx="15697">
                  <c:v>13.023999999999999</c:v>
                </c:pt>
                <c:pt idx="15698">
                  <c:v>13.025</c:v>
                </c:pt>
                <c:pt idx="15699">
                  <c:v>13.026</c:v>
                </c:pt>
                <c:pt idx="15700">
                  <c:v>13.026999999999999</c:v>
                </c:pt>
                <c:pt idx="15701">
                  <c:v>13.028</c:v>
                </c:pt>
                <c:pt idx="15702">
                  <c:v>13.028</c:v>
                </c:pt>
                <c:pt idx="15703">
                  <c:v>13.029</c:v>
                </c:pt>
                <c:pt idx="15704">
                  <c:v>13.03</c:v>
                </c:pt>
                <c:pt idx="15705">
                  <c:v>13.031000000000001</c:v>
                </c:pt>
                <c:pt idx="15706">
                  <c:v>13.032</c:v>
                </c:pt>
                <c:pt idx="15707">
                  <c:v>13.032999999999999</c:v>
                </c:pt>
                <c:pt idx="15708">
                  <c:v>13.032999999999999</c:v>
                </c:pt>
                <c:pt idx="15709">
                  <c:v>13.034000000000001</c:v>
                </c:pt>
                <c:pt idx="15710">
                  <c:v>13.035</c:v>
                </c:pt>
                <c:pt idx="15711">
                  <c:v>13.036</c:v>
                </c:pt>
                <c:pt idx="15712">
                  <c:v>13.037000000000001</c:v>
                </c:pt>
                <c:pt idx="15713">
                  <c:v>13.038</c:v>
                </c:pt>
                <c:pt idx="15714">
                  <c:v>13.038</c:v>
                </c:pt>
                <c:pt idx="15715">
                  <c:v>13.039</c:v>
                </c:pt>
                <c:pt idx="15716">
                  <c:v>13.04</c:v>
                </c:pt>
                <c:pt idx="15717">
                  <c:v>13.041</c:v>
                </c:pt>
                <c:pt idx="15718">
                  <c:v>13.042</c:v>
                </c:pt>
                <c:pt idx="15719">
                  <c:v>13.042999999999999</c:v>
                </c:pt>
                <c:pt idx="15720">
                  <c:v>13.042999999999999</c:v>
                </c:pt>
                <c:pt idx="15721">
                  <c:v>13.044</c:v>
                </c:pt>
                <c:pt idx="15722">
                  <c:v>13.045</c:v>
                </c:pt>
                <c:pt idx="15723">
                  <c:v>13.045999999999999</c:v>
                </c:pt>
                <c:pt idx="15724">
                  <c:v>13.047000000000001</c:v>
                </c:pt>
                <c:pt idx="15725">
                  <c:v>13.048</c:v>
                </c:pt>
                <c:pt idx="15726">
                  <c:v>13.048</c:v>
                </c:pt>
                <c:pt idx="15727">
                  <c:v>13.048999999999999</c:v>
                </c:pt>
                <c:pt idx="15728">
                  <c:v>13.05</c:v>
                </c:pt>
                <c:pt idx="15729">
                  <c:v>13.051</c:v>
                </c:pt>
                <c:pt idx="15730">
                  <c:v>13.052</c:v>
                </c:pt>
                <c:pt idx="15731">
                  <c:v>13.053000000000001</c:v>
                </c:pt>
                <c:pt idx="15732">
                  <c:v>13.053000000000001</c:v>
                </c:pt>
                <c:pt idx="15733">
                  <c:v>13.054</c:v>
                </c:pt>
                <c:pt idx="15734">
                  <c:v>13.055</c:v>
                </c:pt>
                <c:pt idx="15735">
                  <c:v>13.055999999999999</c:v>
                </c:pt>
                <c:pt idx="15736">
                  <c:v>13.057</c:v>
                </c:pt>
                <c:pt idx="15737">
                  <c:v>13.058</c:v>
                </c:pt>
                <c:pt idx="15738">
                  <c:v>13.058</c:v>
                </c:pt>
                <c:pt idx="15739">
                  <c:v>13.058999999999999</c:v>
                </c:pt>
                <c:pt idx="15740">
                  <c:v>13.06</c:v>
                </c:pt>
                <c:pt idx="15741">
                  <c:v>13.061</c:v>
                </c:pt>
                <c:pt idx="15742">
                  <c:v>13.061999999999999</c:v>
                </c:pt>
                <c:pt idx="15743">
                  <c:v>13.061999999999999</c:v>
                </c:pt>
                <c:pt idx="15744">
                  <c:v>13.063000000000001</c:v>
                </c:pt>
                <c:pt idx="15745">
                  <c:v>13.064</c:v>
                </c:pt>
                <c:pt idx="15746">
                  <c:v>13.065</c:v>
                </c:pt>
                <c:pt idx="15747">
                  <c:v>13.066000000000001</c:v>
                </c:pt>
                <c:pt idx="15748">
                  <c:v>13.067</c:v>
                </c:pt>
                <c:pt idx="15749">
                  <c:v>13.067</c:v>
                </c:pt>
                <c:pt idx="15750">
                  <c:v>13.068</c:v>
                </c:pt>
                <c:pt idx="15751">
                  <c:v>13.069000000000001</c:v>
                </c:pt>
                <c:pt idx="15752">
                  <c:v>13.07</c:v>
                </c:pt>
                <c:pt idx="15753">
                  <c:v>13.071</c:v>
                </c:pt>
                <c:pt idx="15754">
                  <c:v>13.071999999999999</c:v>
                </c:pt>
                <c:pt idx="15755">
                  <c:v>13.071999999999999</c:v>
                </c:pt>
                <c:pt idx="15756">
                  <c:v>13.073</c:v>
                </c:pt>
                <c:pt idx="15757">
                  <c:v>13.074</c:v>
                </c:pt>
                <c:pt idx="15758">
                  <c:v>13.074999999999999</c:v>
                </c:pt>
                <c:pt idx="15759">
                  <c:v>13.076000000000001</c:v>
                </c:pt>
                <c:pt idx="15760">
                  <c:v>13.077</c:v>
                </c:pt>
                <c:pt idx="15761">
                  <c:v>13.077</c:v>
                </c:pt>
                <c:pt idx="15762">
                  <c:v>13.077999999999999</c:v>
                </c:pt>
                <c:pt idx="15763">
                  <c:v>13.079000000000001</c:v>
                </c:pt>
                <c:pt idx="15764">
                  <c:v>13.08</c:v>
                </c:pt>
                <c:pt idx="15765">
                  <c:v>13.081</c:v>
                </c:pt>
                <c:pt idx="15766">
                  <c:v>13.082000000000001</c:v>
                </c:pt>
                <c:pt idx="15767">
                  <c:v>13.082000000000001</c:v>
                </c:pt>
                <c:pt idx="15768">
                  <c:v>13.083</c:v>
                </c:pt>
                <c:pt idx="15769">
                  <c:v>13.084</c:v>
                </c:pt>
                <c:pt idx="15770">
                  <c:v>13.085000000000001</c:v>
                </c:pt>
                <c:pt idx="15771">
                  <c:v>13.086</c:v>
                </c:pt>
                <c:pt idx="15772">
                  <c:v>13.087</c:v>
                </c:pt>
                <c:pt idx="15773">
                  <c:v>13.087</c:v>
                </c:pt>
                <c:pt idx="15774">
                  <c:v>13.087999999999999</c:v>
                </c:pt>
                <c:pt idx="15775">
                  <c:v>13.089</c:v>
                </c:pt>
                <c:pt idx="15776">
                  <c:v>13.09</c:v>
                </c:pt>
                <c:pt idx="15777">
                  <c:v>13.090999999999999</c:v>
                </c:pt>
                <c:pt idx="15778">
                  <c:v>13.092000000000001</c:v>
                </c:pt>
                <c:pt idx="15779">
                  <c:v>13.092000000000001</c:v>
                </c:pt>
                <c:pt idx="15780">
                  <c:v>13.093</c:v>
                </c:pt>
                <c:pt idx="15781">
                  <c:v>13.093999999999999</c:v>
                </c:pt>
                <c:pt idx="15782">
                  <c:v>13.095000000000001</c:v>
                </c:pt>
                <c:pt idx="15783">
                  <c:v>13.096</c:v>
                </c:pt>
                <c:pt idx="15784">
                  <c:v>13.097</c:v>
                </c:pt>
                <c:pt idx="15785">
                  <c:v>13.097</c:v>
                </c:pt>
                <c:pt idx="15786">
                  <c:v>13.098000000000001</c:v>
                </c:pt>
                <c:pt idx="15787">
                  <c:v>13.099</c:v>
                </c:pt>
                <c:pt idx="15788">
                  <c:v>13.1</c:v>
                </c:pt>
                <c:pt idx="15789">
                  <c:v>13.101000000000001</c:v>
                </c:pt>
                <c:pt idx="15790">
                  <c:v>13.101000000000001</c:v>
                </c:pt>
                <c:pt idx="15791">
                  <c:v>13.102</c:v>
                </c:pt>
                <c:pt idx="15792">
                  <c:v>13.103</c:v>
                </c:pt>
                <c:pt idx="15793">
                  <c:v>13.103999999999999</c:v>
                </c:pt>
                <c:pt idx="15794">
                  <c:v>13.105</c:v>
                </c:pt>
                <c:pt idx="15795">
                  <c:v>13.106</c:v>
                </c:pt>
                <c:pt idx="15796">
                  <c:v>13.106</c:v>
                </c:pt>
                <c:pt idx="15797">
                  <c:v>13.106999999999999</c:v>
                </c:pt>
                <c:pt idx="15798">
                  <c:v>13.108000000000001</c:v>
                </c:pt>
                <c:pt idx="15799">
                  <c:v>13.109</c:v>
                </c:pt>
                <c:pt idx="15800">
                  <c:v>13.11</c:v>
                </c:pt>
                <c:pt idx="15801">
                  <c:v>13.111000000000001</c:v>
                </c:pt>
                <c:pt idx="15802">
                  <c:v>13.111000000000001</c:v>
                </c:pt>
                <c:pt idx="15803">
                  <c:v>13.112</c:v>
                </c:pt>
                <c:pt idx="15804">
                  <c:v>13.113</c:v>
                </c:pt>
                <c:pt idx="15805">
                  <c:v>13.114000000000001</c:v>
                </c:pt>
                <c:pt idx="15806">
                  <c:v>13.115</c:v>
                </c:pt>
                <c:pt idx="15807">
                  <c:v>13.116</c:v>
                </c:pt>
                <c:pt idx="15808">
                  <c:v>13.116</c:v>
                </c:pt>
                <c:pt idx="15809">
                  <c:v>13.117000000000001</c:v>
                </c:pt>
                <c:pt idx="15810">
                  <c:v>13.118</c:v>
                </c:pt>
                <c:pt idx="15811">
                  <c:v>13.119</c:v>
                </c:pt>
                <c:pt idx="15812">
                  <c:v>13.12</c:v>
                </c:pt>
                <c:pt idx="15813">
                  <c:v>13.121</c:v>
                </c:pt>
                <c:pt idx="15814">
                  <c:v>13.121</c:v>
                </c:pt>
                <c:pt idx="15815">
                  <c:v>13.122</c:v>
                </c:pt>
                <c:pt idx="15816">
                  <c:v>13.122999999999999</c:v>
                </c:pt>
                <c:pt idx="15817">
                  <c:v>13.124000000000001</c:v>
                </c:pt>
                <c:pt idx="15818">
                  <c:v>13.125</c:v>
                </c:pt>
                <c:pt idx="15819">
                  <c:v>13.125999999999999</c:v>
                </c:pt>
                <c:pt idx="15820">
                  <c:v>13.125999999999999</c:v>
                </c:pt>
                <c:pt idx="15821">
                  <c:v>13.127000000000001</c:v>
                </c:pt>
                <c:pt idx="15822">
                  <c:v>13.128</c:v>
                </c:pt>
                <c:pt idx="15823">
                  <c:v>13.129</c:v>
                </c:pt>
                <c:pt idx="15824">
                  <c:v>13.13</c:v>
                </c:pt>
                <c:pt idx="15825">
                  <c:v>13.131</c:v>
                </c:pt>
                <c:pt idx="15826">
                  <c:v>13.131</c:v>
                </c:pt>
                <c:pt idx="15827">
                  <c:v>13.132</c:v>
                </c:pt>
                <c:pt idx="15828">
                  <c:v>13.132999999999999</c:v>
                </c:pt>
                <c:pt idx="15829">
                  <c:v>13.134</c:v>
                </c:pt>
                <c:pt idx="15830">
                  <c:v>13.135</c:v>
                </c:pt>
                <c:pt idx="15831">
                  <c:v>13.135999999999999</c:v>
                </c:pt>
                <c:pt idx="15832">
                  <c:v>13.135999999999999</c:v>
                </c:pt>
                <c:pt idx="15833">
                  <c:v>13.137</c:v>
                </c:pt>
                <c:pt idx="15834">
                  <c:v>13.138</c:v>
                </c:pt>
                <c:pt idx="15835">
                  <c:v>13.138999999999999</c:v>
                </c:pt>
                <c:pt idx="15836">
                  <c:v>13.14</c:v>
                </c:pt>
                <c:pt idx="15837">
                  <c:v>13.14</c:v>
                </c:pt>
                <c:pt idx="15838">
                  <c:v>13.141</c:v>
                </c:pt>
                <c:pt idx="15839">
                  <c:v>13.141999999999999</c:v>
                </c:pt>
                <c:pt idx="15840">
                  <c:v>13.143000000000001</c:v>
                </c:pt>
                <c:pt idx="15841">
                  <c:v>13.144</c:v>
                </c:pt>
                <c:pt idx="15842">
                  <c:v>13.145</c:v>
                </c:pt>
                <c:pt idx="15843">
                  <c:v>13.145</c:v>
                </c:pt>
                <c:pt idx="15844">
                  <c:v>13.146000000000001</c:v>
                </c:pt>
                <c:pt idx="15845">
                  <c:v>13.147</c:v>
                </c:pt>
                <c:pt idx="15846">
                  <c:v>13.148</c:v>
                </c:pt>
                <c:pt idx="15847">
                  <c:v>13.148999999999999</c:v>
                </c:pt>
                <c:pt idx="15848">
                  <c:v>13.15</c:v>
                </c:pt>
                <c:pt idx="15849">
                  <c:v>13.15</c:v>
                </c:pt>
                <c:pt idx="15850">
                  <c:v>13.151</c:v>
                </c:pt>
                <c:pt idx="15851">
                  <c:v>13.151999999999999</c:v>
                </c:pt>
                <c:pt idx="15852">
                  <c:v>13.153</c:v>
                </c:pt>
                <c:pt idx="15853">
                  <c:v>13.154</c:v>
                </c:pt>
                <c:pt idx="15854">
                  <c:v>13.154999999999999</c:v>
                </c:pt>
                <c:pt idx="15855">
                  <c:v>13.154999999999999</c:v>
                </c:pt>
                <c:pt idx="15856">
                  <c:v>13.156000000000001</c:v>
                </c:pt>
                <c:pt idx="15857">
                  <c:v>13.157</c:v>
                </c:pt>
                <c:pt idx="15858">
                  <c:v>13.157999999999999</c:v>
                </c:pt>
                <c:pt idx="15859">
                  <c:v>13.159000000000001</c:v>
                </c:pt>
                <c:pt idx="15860">
                  <c:v>13.16</c:v>
                </c:pt>
                <c:pt idx="15861">
                  <c:v>13.16</c:v>
                </c:pt>
                <c:pt idx="15862">
                  <c:v>13.161</c:v>
                </c:pt>
                <c:pt idx="15863">
                  <c:v>13.162000000000001</c:v>
                </c:pt>
                <c:pt idx="15864">
                  <c:v>13.163</c:v>
                </c:pt>
                <c:pt idx="15865">
                  <c:v>13.164</c:v>
                </c:pt>
                <c:pt idx="15866">
                  <c:v>13.164999999999999</c:v>
                </c:pt>
                <c:pt idx="15867">
                  <c:v>13.164999999999999</c:v>
                </c:pt>
                <c:pt idx="15868">
                  <c:v>13.166</c:v>
                </c:pt>
                <c:pt idx="15869">
                  <c:v>13.167</c:v>
                </c:pt>
                <c:pt idx="15870">
                  <c:v>13.167999999999999</c:v>
                </c:pt>
                <c:pt idx="15871">
                  <c:v>13.169</c:v>
                </c:pt>
                <c:pt idx="15872">
                  <c:v>13.17</c:v>
                </c:pt>
                <c:pt idx="15873">
                  <c:v>13.17</c:v>
                </c:pt>
                <c:pt idx="15874">
                  <c:v>13.170999999999999</c:v>
                </c:pt>
                <c:pt idx="15875">
                  <c:v>13.172000000000001</c:v>
                </c:pt>
                <c:pt idx="15876">
                  <c:v>13.173</c:v>
                </c:pt>
                <c:pt idx="15877">
                  <c:v>13.173999999999999</c:v>
                </c:pt>
                <c:pt idx="15878">
                  <c:v>13.175000000000001</c:v>
                </c:pt>
                <c:pt idx="15879">
                  <c:v>13.175000000000001</c:v>
                </c:pt>
                <c:pt idx="15880">
                  <c:v>13.176</c:v>
                </c:pt>
                <c:pt idx="15881">
                  <c:v>13.177</c:v>
                </c:pt>
                <c:pt idx="15882">
                  <c:v>13.178000000000001</c:v>
                </c:pt>
                <c:pt idx="15883">
                  <c:v>13.179</c:v>
                </c:pt>
                <c:pt idx="15884">
                  <c:v>13.179</c:v>
                </c:pt>
                <c:pt idx="15885">
                  <c:v>13.18</c:v>
                </c:pt>
                <c:pt idx="15886">
                  <c:v>13.180999999999999</c:v>
                </c:pt>
                <c:pt idx="15887">
                  <c:v>13.182</c:v>
                </c:pt>
                <c:pt idx="15888">
                  <c:v>13.183</c:v>
                </c:pt>
                <c:pt idx="15889">
                  <c:v>13.183999999999999</c:v>
                </c:pt>
                <c:pt idx="15890">
                  <c:v>13.183999999999999</c:v>
                </c:pt>
                <c:pt idx="15891">
                  <c:v>13.185</c:v>
                </c:pt>
                <c:pt idx="15892">
                  <c:v>13.186</c:v>
                </c:pt>
                <c:pt idx="15893">
                  <c:v>13.186999999999999</c:v>
                </c:pt>
                <c:pt idx="15894">
                  <c:v>13.188000000000001</c:v>
                </c:pt>
                <c:pt idx="15895">
                  <c:v>13.189</c:v>
                </c:pt>
                <c:pt idx="15896">
                  <c:v>13.189</c:v>
                </c:pt>
                <c:pt idx="15897">
                  <c:v>13.19</c:v>
                </c:pt>
                <c:pt idx="15898">
                  <c:v>13.191000000000001</c:v>
                </c:pt>
                <c:pt idx="15899">
                  <c:v>13.192</c:v>
                </c:pt>
                <c:pt idx="15900">
                  <c:v>13.193</c:v>
                </c:pt>
                <c:pt idx="15901">
                  <c:v>13.194000000000001</c:v>
                </c:pt>
                <c:pt idx="15902">
                  <c:v>13.194000000000001</c:v>
                </c:pt>
                <c:pt idx="15903">
                  <c:v>13.195</c:v>
                </c:pt>
                <c:pt idx="15904">
                  <c:v>13.196</c:v>
                </c:pt>
                <c:pt idx="15905">
                  <c:v>13.196999999999999</c:v>
                </c:pt>
                <c:pt idx="15906">
                  <c:v>13.198</c:v>
                </c:pt>
                <c:pt idx="15907">
                  <c:v>13.199</c:v>
                </c:pt>
                <c:pt idx="15908">
                  <c:v>13.199</c:v>
                </c:pt>
                <c:pt idx="15909">
                  <c:v>13.2</c:v>
                </c:pt>
                <c:pt idx="15910">
                  <c:v>13.201000000000001</c:v>
                </c:pt>
                <c:pt idx="15911">
                  <c:v>13.202</c:v>
                </c:pt>
                <c:pt idx="15912">
                  <c:v>13.202999999999999</c:v>
                </c:pt>
                <c:pt idx="15913">
                  <c:v>13.204000000000001</c:v>
                </c:pt>
                <c:pt idx="15914">
                  <c:v>13.204000000000001</c:v>
                </c:pt>
                <c:pt idx="15915">
                  <c:v>13.205</c:v>
                </c:pt>
                <c:pt idx="15916">
                  <c:v>13.206</c:v>
                </c:pt>
                <c:pt idx="15917">
                  <c:v>13.207000000000001</c:v>
                </c:pt>
                <c:pt idx="15918">
                  <c:v>13.208</c:v>
                </c:pt>
                <c:pt idx="15919">
                  <c:v>13.209</c:v>
                </c:pt>
                <c:pt idx="15920">
                  <c:v>13.209</c:v>
                </c:pt>
                <c:pt idx="15921">
                  <c:v>13.21</c:v>
                </c:pt>
                <c:pt idx="15922">
                  <c:v>13.211</c:v>
                </c:pt>
                <c:pt idx="15923">
                  <c:v>13.212</c:v>
                </c:pt>
                <c:pt idx="15924">
                  <c:v>13.212999999999999</c:v>
                </c:pt>
                <c:pt idx="15925">
                  <c:v>13.212999999999999</c:v>
                </c:pt>
                <c:pt idx="15926">
                  <c:v>13.214</c:v>
                </c:pt>
                <c:pt idx="15927">
                  <c:v>13.215</c:v>
                </c:pt>
                <c:pt idx="15928">
                  <c:v>13.215999999999999</c:v>
                </c:pt>
                <c:pt idx="15929">
                  <c:v>13.217000000000001</c:v>
                </c:pt>
                <c:pt idx="15930">
                  <c:v>13.218</c:v>
                </c:pt>
                <c:pt idx="15931">
                  <c:v>13.218</c:v>
                </c:pt>
                <c:pt idx="15932">
                  <c:v>13.218999999999999</c:v>
                </c:pt>
                <c:pt idx="15933">
                  <c:v>13.22</c:v>
                </c:pt>
                <c:pt idx="15934">
                  <c:v>13.221</c:v>
                </c:pt>
                <c:pt idx="15935">
                  <c:v>13.222</c:v>
                </c:pt>
                <c:pt idx="15936">
                  <c:v>13.223000000000001</c:v>
                </c:pt>
                <c:pt idx="15937">
                  <c:v>13.223000000000001</c:v>
                </c:pt>
                <c:pt idx="15938">
                  <c:v>13.224</c:v>
                </c:pt>
                <c:pt idx="15939">
                  <c:v>13.225</c:v>
                </c:pt>
                <c:pt idx="15940">
                  <c:v>13.226000000000001</c:v>
                </c:pt>
                <c:pt idx="15941">
                  <c:v>13.227</c:v>
                </c:pt>
                <c:pt idx="15942">
                  <c:v>13.228</c:v>
                </c:pt>
                <c:pt idx="15943">
                  <c:v>13.228</c:v>
                </c:pt>
                <c:pt idx="15944">
                  <c:v>13.228999999999999</c:v>
                </c:pt>
                <c:pt idx="15945">
                  <c:v>13.23</c:v>
                </c:pt>
                <c:pt idx="15946">
                  <c:v>13.231</c:v>
                </c:pt>
                <c:pt idx="15947">
                  <c:v>13.231999999999999</c:v>
                </c:pt>
                <c:pt idx="15948">
                  <c:v>13.233000000000001</c:v>
                </c:pt>
                <c:pt idx="15949">
                  <c:v>13.233000000000001</c:v>
                </c:pt>
                <c:pt idx="15950">
                  <c:v>13.234</c:v>
                </c:pt>
                <c:pt idx="15951">
                  <c:v>13.234999999999999</c:v>
                </c:pt>
                <c:pt idx="15952">
                  <c:v>13.236000000000001</c:v>
                </c:pt>
                <c:pt idx="15953">
                  <c:v>13.237</c:v>
                </c:pt>
                <c:pt idx="15954">
                  <c:v>13.238</c:v>
                </c:pt>
                <c:pt idx="15955">
                  <c:v>13.238</c:v>
                </c:pt>
                <c:pt idx="15956">
                  <c:v>13.239000000000001</c:v>
                </c:pt>
                <c:pt idx="15957">
                  <c:v>13.24</c:v>
                </c:pt>
                <c:pt idx="15958">
                  <c:v>13.241</c:v>
                </c:pt>
                <c:pt idx="15959">
                  <c:v>13.242000000000001</c:v>
                </c:pt>
                <c:pt idx="15960">
                  <c:v>13.243</c:v>
                </c:pt>
                <c:pt idx="15961">
                  <c:v>13.243</c:v>
                </c:pt>
                <c:pt idx="15962">
                  <c:v>13.244</c:v>
                </c:pt>
                <c:pt idx="15963">
                  <c:v>13.244999999999999</c:v>
                </c:pt>
                <c:pt idx="15964">
                  <c:v>13.246</c:v>
                </c:pt>
                <c:pt idx="15965">
                  <c:v>13.247</c:v>
                </c:pt>
                <c:pt idx="15966">
                  <c:v>13.247999999999999</c:v>
                </c:pt>
                <c:pt idx="15967">
                  <c:v>13.247999999999999</c:v>
                </c:pt>
                <c:pt idx="15968">
                  <c:v>13.249000000000001</c:v>
                </c:pt>
                <c:pt idx="15969">
                  <c:v>13.25</c:v>
                </c:pt>
                <c:pt idx="15970">
                  <c:v>13.250999999999999</c:v>
                </c:pt>
                <c:pt idx="15971">
                  <c:v>13.252000000000001</c:v>
                </c:pt>
                <c:pt idx="15972">
                  <c:v>13.252000000000001</c:v>
                </c:pt>
                <c:pt idx="15973">
                  <c:v>13.253</c:v>
                </c:pt>
                <c:pt idx="15974">
                  <c:v>13.254</c:v>
                </c:pt>
                <c:pt idx="15975">
                  <c:v>13.255000000000001</c:v>
                </c:pt>
                <c:pt idx="15976">
                  <c:v>13.256</c:v>
                </c:pt>
                <c:pt idx="15977">
                  <c:v>13.257</c:v>
                </c:pt>
                <c:pt idx="15978">
                  <c:v>13.257</c:v>
                </c:pt>
                <c:pt idx="15979">
                  <c:v>13.257999999999999</c:v>
                </c:pt>
                <c:pt idx="15980">
                  <c:v>13.259</c:v>
                </c:pt>
                <c:pt idx="15981">
                  <c:v>13.26</c:v>
                </c:pt>
                <c:pt idx="15982">
                  <c:v>13.260999999999999</c:v>
                </c:pt>
                <c:pt idx="15983">
                  <c:v>13.262</c:v>
                </c:pt>
                <c:pt idx="15984">
                  <c:v>13.262</c:v>
                </c:pt>
                <c:pt idx="15985">
                  <c:v>13.263</c:v>
                </c:pt>
                <c:pt idx="15986">
                  <c:v>13.263999999999999</c:v>
                </c:pt>
                <c:pt idx="15987">
                  <c:v>13.265000000000001</c:v>
                </c:pt>
                <c:pt idx="15988">
                  <c:v>13.266</c:v>
                </c:pt>
                <c:pt idx="15989">
                  <c:v>13.266999999999999</c:v>
                </c:pt>
                <c:pt idx="15990">
                  <c:v>13.266999999999999</c:v>
                </c:pt>
                <c:pt idx="15991">
                  <c:v>13.268000000000001</c:v>
                </c:pt>
                <c:pt idx="15992">
                  <c:v>13.269</c:v>
                </c:pt>
                <c:pt idx="15993">
                  <c:v>13.27</c:v>
                </c:pt>
                <c:pt idx="15994">
                  <c:v>13.271000000000001</c:v>
                </c:pt>
                <c:pt idx="15995">
                  <c:v>13.272</c:v>
                </c:pt>
                <c:pt idx="15996">
                  <c:v>13.272</c:v>
                </c:pt>
                <c:pt idx="15997">
                  <c:v>13.273</c:v>
                </c:pt>
                <c:pt idx="15998">
                  <c:v>13.273999999999999</c:v>
                </c:pt>
                <c:pt idx="15999">
                  <c:v>13.275</c:v>
                </c:pt>
                <c:pt idx="16000">
                  <c:v>13.276</c:v>
                </c:pt>
                <c:pt idx="16001">
                  <c:v>13.276999999999999</c:v>
                </c:pt>
                <c:pt idx="16002">
                  <c:v>13.276999999999999</c:v>
                </c:pt>
                <c:pt idx="16003">
                  <c:v>13.278</c:v>
                </c:pt>
                <c:pt idx="16004">
                  <c:v>13.279</c:v>
                </c:pt>
                <c:pt idx="16005">
                  <c:v>13.28</c:v>
                </c:pt>
                <c:pt idx="16006">
                  <c:v>13.281000000000001</c:v>
                </c:pt>
                <c:pt idx="16007">
                  <c:v>13.282</c:v>
                </c:pt>
                <c:pt idx="16008">
                  <c:v>13.282</c:v>
                </c:pt>
                <c:pt idx="16009">
                  <c:v>13.282999999999999</c:v>
                </c:pt>
                <c:pt idx="16010">
                  <c:v>13.284000000000001</c:v>
                </c:pt>
                <c:pt idx="16011">
                  <c:v>13.285</c:v>
                </c:pt>
                <c:pt idx="16012">
                  <c:v>13.286</c:v>
                </c:pt>
                <c:pt idx="16013">
                  <c:v>13.287000000000001</c:v>
                </c:pt>
                <c:pt idx="16014">
                  <c:v>13.287000000000001</c:v>
                </c:pt>
                <c:pt idx="16015">
                  <c:v>13.288</c:v>
                </c:pt>
                <c:pt idx="16016">
                  <c:v>13.289</c:v>
                </c:pt>
                <c:pt idx="16017">
                  <c:v>13.29</c:v>
                </c:pt>
                <c:pt idx="16018">
                  <c:v>13.291</c:v>
                </c:pt>
                <c:pt idx="16019">
                  <c:v>13.291</c:v>
                </c:pt>
                <c:pt idx="16020">
                  <c:v>13.292</c:v>
                </c:pt>
                <c:pt idx="16021">
                  <c:v>13.292999999999999</c:v>
                </c:pt>
                <c:pt idx="16022">
                  <c:v>13.294</c:v>
                </c:pt>
                <c:pt idx="16023">
                  <c:v>13.295</c:v>
                </c:pt>
                <c:pt idx="16024">
                  <c:v>13.295999999999999</c:v>
                </c:pt>
                <c:pt idx="16025">
                  <c:v>13.295999999999999</c:v>
                </c:pt>
                <c:pt idx="16026">
                  <c:v>13.297000000000001</c:v>
                </c:pt>
                <c:pt idx="16027">
                  <c:v>13.298</c:v>
                </c:pt>
                <c:pt idx="16028">
                  <c:v>13.298999999999999</c:v>
                </c:pt>
                <c:pt idx="16029">
                  <c:v>13.3</c:v>
                </c:pt>
                <c:pt idx="16030">
                  <c:v>13.301</c:v>
                </c:pt>
                <c:pt idx="16031">
                  <c:v>13.301</c:v>
                </c:pt>
                <c:pt idx="16032">
                  <c:v>13.302</c:v>
                </c:pt>
                <c:pt idx="16033">
                  <c:v>13.303000000000001</c:v>
                </c:pt>
                <c:pt idx="16034">
                  <c:v>13.304</c:v>
                </c:pt>
                <c:pt idx="16035">
                  <c:v>13.305</c:v>
                </c:pt>
                <c:pt idx="16036">
                  <c:v>13.305999999999999</c:v>
                </c:pt>
                <c:pt idx="16037">
                  <c:v>13.305999999999999</c:v>
                </c:pt>
                <c:pt idx="16038">
                  <c:v>13.307</c:v>
                </c:pt>
                <c:pt idx="16039">
                  <c:v>13.308</c:v>
                </c:pt>
                <c:pt idx="16040">
                  <c:v>13.308999999999999</c:v>
                </c:pt>
                <c:pt idx="16041">
                  <c:v>13.31</c:v>
                </c:pt>
                <c:pt idx="16042">
                  <c:v>13.311</c:v>
                </c:pt>
                <c:pt idx="16043">
                  <c:v>13.311</c:v>
                </c:pt>
                <c:pt idx="16044">
                  <c:v>13.311999999999999</c:v>
                </c:pt>
                <c:pt idx="16045">
                  <c:v>13.313000000000001</c:v>
                </c:pt>
                <c:pt idx="16046">
                  <c:v>13.314</c:v>
                </c:pt>
                <c:pt idx="16047">
                  <c:v>13.315</c:v>
                </c:pt>
                <c:pt idx="16048">
                  <c:v>13.316000000000001</c:v>
                </c:pt>
                <c:pt idx="16049">
                  <c:v>13.316000000000001</c:v>
                </c:pt>
                <c:pt idx="16050">
                  <c:v>13.317</c:v>
                </c:pt>
                <c:pt idx="16051">
                  <c:v>13.318</c:v>
                </c:pt>
                <c:pt idx="16052">
                  <c:v>13.319000000000001</c:v>
                </c:pt>
                <c:pt idx="16053">
                  <c:v>13.32</c:v>
                </c:pt>
                <c:pt idx="16054">
                  <c:v>13.321</c:v>
                </c:pt>
                <c:pt idx="16055">
                  <c:v>13.321</c:v>
                </c:pt>
                <c:pt idx="16056">
                  <c:v>13.321999999999999</c:v>
                </c:pt>
                <c:pt idx="16057">
                  <c:v>13.323</c:v>
                </c:pt>
                <c:pt idx="16058">
                  <c:v>13.324</c:v>
                </c:pt>
                <c:pt idx="16059">
                  <c:v>13.324999999999999</c:v>
                </c:pt>
                <c:pt idx="16060">
                  <c:v>13.326000000000001</c:v>
                </c:pt>
                <c:pt idx="16061">
                  <c:v>13.326000000000001</c:v>
                </c:pt>
                <c:pt idx="16062">
                  <c:v>13.327</c:v>
                </c:pt>
                <c:pt idx="16063">
                  <c:v>13.327999999999999</c:v>
                </c:pt>
                <c:pt idx="16064">
                  <c:v>13.329000000000001</c:v>
                </c:pt>
                <c:pt idx="16065">
                  <c:v>13.33</c:v>
                </c:pt>
                <c:pt idx="16066">
                  <c:v>13.33</c:v>
                </c:pt>
                <c:pt idx="16067">
                  <c:v>13.331</c:v>
                </c:pt>
                <c:pt idx="16068">
                  <c:v>13.332000000000001</c:v>
                </c:pt>
                <c:pt idx="16069">
                  <c:v>13.333</c:v>
                </c:pt>
                <c:pt idx="16070">
                  <c:v>13.334</c:v>
                </c:pt>
                <c:pt idx="16071">
                  <c:v>13.335000000000001</c:v>
                </c:pt>
                <c:pt idx="16072">
                  <c:v>13.335000000000001</c:v>
                </c:pt>
                <c:pt idx="16073">
                  <c:v>13.336</c:v>
                </c:pt>
                <c:pt idx="16074">
                  <c:v>13.337</c:v>
                </c:pt>
                <c:pt idx="16075">
                  <c:v>13.337999999999999</c:v>
                </c:pt>
                <c:pt idx="16076">
                  <c:v>13.339</c:v>
                </c:pt>
                <c:pt idx="16077">
                  <c:v>13.34</c:v>
                </c:pt>
                <c:pt idx="16078">
                  <c:v>13.34</c:v>
                </c:pt>
                <c:pt idx="16079">
                  <c:v>13.340999999999999</c:v>
                </c:pt>
                <c:pt idx="16080">
                  <c:v>13.342000000000001</c:v>
                </c:pt>
                <c:pt idx="16081">
                  <c:v>13.343</c:v>
                </c:pt>
                <c:pt idx="16082">
                  <c:v>13.343999999999999</c:v>
                </c:pt>
                <c:pt idx="16083">
                  <c:v>13.345000000000001</c:v>
                </c:pt>
                <c:pt idx="16084">
                  <c:v>13.345000000000001</c:v>
                </c:pt>
                <c:pt idx="16085">
                  <c:v>13.346</c:v>
                </c:pt>
                <c:pt idx="16086">
                  <c:v>13.347</c:v>
                </c:pt>
                <c:pt idx="16087">
                  <c:v>13.348000000000001</c:v>
                </c:pt>
                <c:pt idx="16088">
                  <c:v>13.349</c:v>
                </c:pt>
                <c:pt idx="16089">
                  <c:v>13.35</c:v>
                </c:pt>
                <c:pt idx="16090">
                  <c:v>13.35</c:v>
                </c:pt>
                <c:pt idx="16091">
                  <c:v>13.351000000000001</c:v>
                </c:pt>
                <c:pt idx="16092">
                  <c:v>13.352</c:v>
                </c:pt>
                <c:pt idx="16093">
                  <c:v>13.353</c:v>
                </c:pt>
                <c:pt idx="16094">
                  <c:v>13.353999999999999</c:v>
                </c:pt>
                <c:pt idx="16095">
                  <c:v>13.355</c:v>
                </c:pt>
                <c:pt idx="16096">
                  <c:v>13.355</c:v>
                </c:pt>
                <c:pt idx="16097">
                  <c:v>13.356</c:v>
                </c:pt>
                <c:pt idx="16098">
                  <c:v>13.356999999999999</c:v>
                </c:pt>
                <c:pt idx="16099">
                  <c:v>13.358000000000001</c:v>
                </c:pt>
                <c:pt idx="16100">
                  <c:v>13.359</c:v>
                </c:pt>
                <c:pt idx="16101">
                  <c:v>13.36</c:v>
                </c:pt>
                <c:pt idx="16102">
                  <c:v>13.36</c:v>
                </c:pt>
                <c:pt idx="16103">
                  <c:v>13.361000000000001</c:v>
                </c:pt>
                <c:pt idx="16104">
                  <c:v>13.362</c:v>
                </c:pt>
                <c:pt idx="16105">
                  <c:v>13.363</c:v>
                </c:pt>
                <c:pt idx="16106">
                  <c:v>13.364000000000001</c:v>
                </c:pt>
                <c:pt idx="16107">
                  <c:v>13.365</c:v>
                </c:pt>
                <c:pt idx="16108">
                  <c:v>13.365</c:v>
                </c:pt>
                <c:pt idx="16109">
                  <c:v>13.366</c:v>
                </c:pt>
                <c:pt idx="16110">
                  <c:v>13.367000000000001</c:v>
                </c:pt>
                <c:pt idx="16111">
                  <c:v>13.368</c:v>
                </c:pt>
                <c:pt idx="16112">
                  <c:v>13.369</c:v>
                </c:pt>
                <c:pt idx="16113">
                  <c:v>13.369</c:v>
                </c:pt>
                <c:pt idx="16114">
                  <c:v>13.37</c:v>
                </c:pt>
                <c:pt idx="16115">
                  <c:v>13.371</c:v>
                </c:pt>
                <c:pt idx="16116">
                  <c:v>13.372</c:v>
                </c:pt>
                <c:pt idx="16117">
                  <c:v>13.372999999999999</c:v>
                </c:pt>
                <c:pt idx="16118">
                  <c:v>13.374000000000001</c:v>
                </c:pt>
                <c:pt idx="16119">
                  <c:v>13.374000000000001</c:v>
                </c:pt>
                <c:pt idx="16120">
                  <c:v>13.375</c:v>
                </c:pt>
                <c:pt idx="16121">
                  <c:v>13.375999999999999</c:v>
                </c:pt>
                <c:pt idx="16122">
                  <c:v>13.377000000000001</c:v>
                </c:pt>
                <c:pt idx="16123">
                  <c:v>13.378</c:v>
                </c:pt>
                <c:pt idx="16124">
                  <c:v>13.379</c:v>
                </c:pt>
                <c:pt idx="16125">
                  <c:v>13.379</c:v>
                </c:pt>
                <c:pt idx="16126">
                  <c:v>13.38</c:v>
                </c:pt>
                <c:pt idx="16127">
                  <c:v>13.381</c:v>
                </c:pt>
                <c:pt idx="16128">
                  <c:v>13.382</c:v>
                </c:pt>
                <c:pt idx="16129">
                  <c:v>13.382999999999999</c:v>
                </c:pt>
                <c:pt idx="16130">
                  <c:v>13.384</c:v>
                </c:pt>
                <c:pt idx="16131">
                  <c:v>13.384</c:v>
                </c:pt>
                <c:pt idx="16132">
                  <c:v>13.385</c:v>
                </c:pt>
                <c:pt idx="16133">
                  <c:v>13.385999999999999</c:v>
                </c:pt>
                <c:pt idx="16134">
                  <c:v>13.387</c:v>
                </c:pt>
                <c:pt idx="16135">
                  <c:v>13.388</c:v>
                </c:pt>
                <c:pt idx="16136">
                  <c:v>13.388999999999999</c:v>
                </c:pt>
                <c:pt idx="16137">
                  <c:v>13.388999999999999</c:v>
                </c:pt>
                <c:pt idx="16138">
                  <c:v>13.39</c:v>
                </c:pt>
                <c:pt idx="16139">
                  <c:v>13.391</c:v>
                </c:pt>
                <c:pt idx="16140">
                  <c:v>13.391999999999999</c:v>
                </c:pt>
                <c:pt idx="16141">
                  <c:v>13.393000000000001</c:v>
                </c:pt>
                <c:pt idx="16142">
                  <c:v>13.394</c:v>
                </c:pt>
                <c:pt idx="16143">
                  <c:v>13.394</c:v>
                </c:pt>
                <c:pt idx="16144">
                  <c:v>13.395</c:v>
                </c:pt>
                <c:pt idx="16145">
                  <c:v>13.396000000000001</c:v>
                </c:pt>
                <c:pt idx="16146">
                  <c:v>13.397</c:v>
                </c:pt>
                <c:pt idx="16147">
                  <c:v>13.398</c:v>
                </c:pt>
                <c:pt idx="16148">
                  <c:v>13.398999999999999</c:v>
                </c:pt>
                <c:pt idx="16149">
                  <c:v>13.398999999999999</c:v>
                </c:pt>
                <c:pt idx="16150">
                  <c:v>13.4</c:v>
                </c:pt>
                <c:pt idx="16151">
                  <c:v>13.401</c:v>
                </c:pt>
                <c:pt idx="16152">
                  <c:v>13.401999999999999</c:v>
                </c:pt>
                <c:pt idx="16153">
                  <c:v>13.403</c:v>
                </c:pt>
                <c:pt idx="16154">
                  <c:v>13.403</c:v>
                </c:pt>
                <c:pt idx="16155">
                  <c:v>13.404</c:v>
                </c:pt>
                <c:pt idx="16156">
                  <c:v>13.404999999999999</c:v>
                </c:pt>
                <c:pt idx="16157">
                  <c:v>13.406000000000001</c:v>
                </c:pt>
                <c:pt idx="16158">
                  <c:v>13.407</c:v>
                </c:pt>
                <c:pt idx="16159">
                  <c:v>13.407999999999999</c:v>
                </c:pt>
                <c:pt idx="16160">
                  <c:v>13.407999999999999</c:v>
                </c:pt>
                <c:pt idx="16161">
                  <c:v>13.409000000000001</c:v>
                </c:pt>
                <c:pt idx="16162">
                  <c:v>13.41</c:v>
                </c:pt>
                <c:pt idx="16163">
                  <c:v>13.411</c:v>
                </c:pt>
                <c:pt idx="16164">
                  <c:v>13.412000000000001</c:v>
                </c:pt>
                <c:pt idx="16165">
                  <c:v>13.413</c:v>
                </c:pt>
                <c:pt idx="16166">
                  <c:v>13.413</c:v>
                </c:pt>
                <c:pt idx="16167">
                  <c:v>13.414</c:v>
                </c:pt>
                <c:pt idx="16168">
                  <c:v>13.414999999999999</c:v>
                </c:pt>
                <c:pt idx="16169">
                  <c:v>13.416</c:v>
                </c:pt>
                <c:pt idx="16170">
                  <c:v>13.417</c:v>
                </c:pt>
                <c:pt idx="16171">
                  <c:v>13.417999999999999</c:v>
                </c:pt>
                <c:pt idx="16172">
                  <c:v>13.417999999999999</c:v>
                </c:pt>
                <c:pt idx="16173">
                  <c:v>13.419</c:v>
                </c:pt>
                <c:pt idx="16174">
                  <c:v>13.42</c:v>
                </c:pt>
                <c:pt idx="16175">
                  <c:v>13.420999999999999</c:v>
                </c:pt>
                <c:pt idx="16176">
                  <c:v>13.422000000000001</c:v>
                </c:pt>
                <c:pt idx="16177">
                  <c:v>13.423</c:v>
                </c:pt>
                <c:pt idx="16178">
                  <c:v>13.423</c:v>
                </c:pt>
                <c:pt idx="16179">
                  <c:v>13.423999999999999</c:v>
                </c:pt>
                <c:pt idx="16180">
                  <c:v>13.425000000000001</c:v>
                </c:pt>
                <c:pt idx="16181">
                  <c:v>13.426</c:v>
                </c:pt>
                <c:pt idx="16182">
                  <c:v>13.427</c:v>
                </c:pt>
                <c:pt idx="16183">
                  <c:v>13.428000000000001</c:v>
                </c:pt>
                <c:pt idx="16184">
                  <c:v>13.428000000000001</c:v>
                </c:pt>
                <c:pt idx="16185">
                  <c:v>13.429</c:v>
                </c:pt>
                <c:pt idx="16186">
                  <c:v>13.43</c:v>
                </c:pt>
                <c:pt idx="16187">
                  <c:v>13.430999999999999</c:v>
                </c:pt>
                <c:pt idx="16188">
                  <c:v>13.432</c:v>
                </c:pt>
                <c:pt idx="16189">
                  <c:v>13.433</c:v>
                </c:pt>
                <c:pt idx="16190">
                  <c:v>13.433</c:v>
                </c:pt>
                <c:pt idx="16191">
                  <c:v>13.433999999999999</c:v>
                </c:pt>
                <c:pt idx="16192">
                  <c:v>13.435</c:v>
                </c:pt>
                <c:pt idx="16193">
                  <c:v>13.436</c:v>
                </c:pt>
                <c:pt idx="16194">
                  <c:v>13.436999999999999</c:v>
                </c:pt>
                <c:pt idx="16195">
                  <c:v>13.438000000000001</c:v>
                </c:pt>
                <c:pt idx="16196">
                  <c:v>13.438000000000001</c:v>
                </c:pt>
                <c:pt idx="16197">
                  <c:v>13.439</c:v>
                </c:pt>
                <c:pt idx="16198">
                  <c:v>13.44</c:v>
                </c:pt>
                <c:pt idx="16199">
                  <c:v>13.441000000000001</c:v>
                </c:pt>
                <c:pt idx="16200">
                  <c:v>13.442</c:v>
                </c:pt>
                <c:pt idx="16201">
                  <c:v>13.442</c:v>
                </c:pt>
                <c:pt idx="16202">
                  <c:v>13.443</c:v>
                </c:pt>
                <c:pt idx="16203">
                  <c:v>13.444000000000001</c:v>
                </c:pt>
                <c:pt idx="16204">
                  <c:v>13.445</c:v>
                </c:pt>
                <c:pt idx="16205">
                  <c:v>13.446</c:v>
                </c:pt>
                <c:pt idx="16206">
                  <c:v>13.446999999999999</c:v>
                </c:pt>
                <c:pt idx="16207">
                  <c:v>13.446999999999999</c:v>
                </c:pt>
                <c:pt idx="16208">
                  <c:v>13.448</c:v>
                </c:pt>
                <c:pt idx="16209">
                  <c:v>13.449</c:v>
                </c:pt>
                <c:pt idx="16210">
                  <c:v>13.45</c:v>
                </c:pt>
                <c:pt idx="16211">
                  <c:v>13.451000000000001</c:v>
                </c:pt>
                <c:pt idx="16212">
                  <c:v>13.452</c:v>
                </c:pt>
                <c:pt idx="16213">
                  <c:v>13.452</c:v>
                </c:pt>
                <c:pt idx="16214">
                  <c:v>13.452999999999999</c:v>
                </c:pt>
                <c:pt idx="16215">
                  <c:v>13.454000000000001</c:v>
                </c:pt>
                <c:pt idx="16216">
                  <c:v>13.455</c:v>
                </c:pt>
                <c:pt idx="16217">
                  <c:v>13.456</c:v>
                </c:pt>
                <c:pt idx="16218">
                  <c:v>13.457000000000001</c:v>
                </c:pt>
                <c:pt idx="16219">
                  <c:v>13.457000000000001</c:v>
                </c:pt>
                <c:pt idx="16220">
                  <c:v>13.458</c:v>
                </c:pt>
                <c:pt idx="16221">
                  <c:v>13.459</c:v>
                </c:pt>
                <c:pt idx="16222">
                  <c:v>13.46</c:v>
                </c:pt>
                <c:pt idx="16223">
                  <c:v>13.461</c:v>
                </c:pt>
                <c:pt idx="16224">
                  <c:v>13.462</c:v>
                </c:pt>
                <c:pt idx="16225">
                  <c:v>13.462</c:v>
                </c:pt>
                <c:pt idx="16226">
                  <c:v>13.462999999999999</c:v>
                </c:pt>
                <c:pt idx="16227">
                  <c:v>13.464</c:v>
                </c:pt>
                <c:pt idx="16228">
                  <c:v>13.465</c:v>
                </c:pt>
                <c:pt idx="16229">
                  <c:v>13.465999999999999</c:v>
                </c:pt>
                <c:pt idx="16230">
                  <c:v>13.467000000000001</c:v>
                </c:pt>
                <c:pt idx="16231">
                  <c:v>13.467000000000001</c:v>
                </c:pt>
                <c:pt idx="16232">
                  <c:v>13.468</c:v>
                </c:pt>
                <c:pt idx="16233">
                  <c:v>13.468999999999999</c:v>
                </c:pt>
                <c:pt idx="16234">
                  <c:v>13.47</c:v>
                </c:pt>
                <c:pt idx="16235">
                  <c:v>13.471</c:v>
                </c:pt>
                <c:pt idx="16236">
                  <c:v>13.472</c:v>
                </c:pt>
                <c:pt idx="16237">
                  <c:v>13.472</c:v>
                </c:pt>
                <c:pt idx="16238">
                  <c:v>13.473000000000001</c:v>
                </c:pt>
                <c:pt idx="16239">
                  <c:v>13.474</c:v>
                </c:pt>
                <c:pt idx="16240">
                  <c:v>13.475</c:v>
                </c:pt>
                <c:pt idx="16241">
                  <c:v>13.476000000000001</c:v>
                </c:pt>
                <c:pt idx="16242">
                  <c:v>13.477</c:v>
                </c:pt>
                <c:pt idx="16243">
                  <c:v>13.477</c:v>
                </c:pt>
                <c:pt idx="16244">
                  <c:v>13.478</c:v>
                </c:pt>
                <c:pt idx="16245">
                  <c:v>13.478999999999999</c:v>
                </c:pt>
                <c:pt idx="16246">
                  <c:v>13.48</c:v>
                </c:pt>
                <c:pt idx="16247">
                  <c:v>13.481</c:v>
                </c:pt>
                <c:pt idx="16248">
                  <c:v>13.481</c:v>
                </c:pt>
                <c:pt idx="16249">
                  <c:v>13.481999999999999</c:v>
                </c:pt>
                <c:pt idx="16250">
                  <c:v>13.483000000000001</c:v>
                </c:pt>
                <c:pt idx="16251">
                  <c:v>13.484</c:v>
                </c:pt>
                <c:pt idx="16252">
                  <c:v>13.484999999999999</c:v>
                </c:pt>
                <c:pt idx="16253">
                  <c:v>13.486000000000001</c:v>
                </c:pt>
                <c:pt idx="16254">
                  <c:v>13.486000000000001</c:v>
                </c:pt>
                <c:pt idx="16255">
                  <c:v>13.487</c:v>
                </c:pt>
                <c:pt idx="16256">
                  <c:v>13.488</c:v>
                </c:pt>
                <c:pt idx="16257">
                  <c:v>13.489000000000001</c:v>
                </c:pt>
                <c:pt idx="16258">
                  <c:v>13.49</c:v>
                </c:pt>
                <c:pt idx="16259">
                  <c:v>13.491</c:v>
                </c:pt>
                <c:pt idx="16260">
                  <c:v>13.491</c:v>
                </c:pt>
                <c:pt idx="16261">
                  <c:v>13.492000000000001</c:v>
                </c:pt>
                <c:pt idx="16262">
                  <c:v>13.493</c:v>
                </c:pt>
                <c:pt idx="16263">
                  <c:v>13.494</c:v>
                </c:pt>
                <c:pt idx="16264">
                  <c:v>13.494999999999999</c:v>
                </c:pt>
                <c:pt idx="16265">
                  <c:v>13.496</c:v>
                </c:pt>
                <c:pt idx="16266">
                  <c:v>13.496</c:v>
                </c:pt>
                <c:pt idx="16267">
                  <c:v>13.497</c:v>
                </c:pt>
                <c:pt idx="16268">
                  <c:v>13.497999999999999</c:v>
                </c:pt>
                <c:pt idx="16269">
                  <c:v>13.499000000000001</c:v>
                </c:pt>
                <c:pt idx="16270">
                  <c:v>13.5</c:v>
                </c:pt>
                <c:pt idx="16271">
                  <c:v>13.500999999999999</c:v>
                </c:pt>
                <c:pt idx="16272">
                  <c:v>13.500999999999999</c:v>
                </c:pt>
                <c:pt idx="16273">
                  <c:v>13.502000000000001</c:v>
                </c:pt>
                <c:pt idx="16274">
                  <c:v>13.503</c:v>
                </c:pt>
                <c:pt idx="16275">
                  <c:v>13.504</c:v>
                </c:pt>
                <c:pt idx="16276">
                  <c:v>13.505000000000001</c:v>
                </c:pt>
                <c:pt idx="16277">
                  <c:v>13.506</c:v>
                </c:pt>
                <c:pt idx="16278">
                  <c:v>13.506</c:v>
                </c:pt>
                <c:pt idx="16279">
                  <c:v>13.507</c:v>
                </c:pt>
                <c:pt idx="16280">
                  <c:v>13.507999999999999</c:v>
                </c:pt>
                <c:pt idx="16281">
                  <c:v>13.509</c:v>
                </c:pt>
                <c:pt idx="16282">
                  <c:v>13.51</c:v>
                </c:pt>
                <c:pt idx="16283">
                  <c:v>13.510999999999999</c:v>
                </c:pt>
                <c:pt idx="16284">
                  <c:v>13.510999999999999</c:v>
                </c:pt>
                <c:pt idx="16285">
                  <c:v>13.512</c:v>
                </c:pt>
                <c:pt idx="16286">
                  <c:v>13.513</c:v>
                </c:pt>
                <c:pt idx="16287">
                  <c:v>13.513999999999999</c:v>
                </c:pt>
                <c:pt idx="16288">
                  <c:v>13.515000000000001</c:v>
                </c:pt>
                <c:pt idx="16289">
                  <c:v>13.516</c:v>
                </c:pt>
                <c:pt idx="16290">
                  <c:v>13.516</c:v>
                </c:pt>
                <c:pt idx="16291">
                  <c:v>13.516999999999999</c:v>
                </c:pt>
                <c:pt idx="16292">
                  <c:v>13.518000000000001</c:v>
                </c:pt>
                <c:pt idx="16293">
                  <c:v>13.519</c:v>
                </c:pt>
                <c:pt idx="16294">
                  <c:v>13.52</c:v>
                </c:pt>
                <c:pt idx="16295">
                  <c:v>13.52</c:v>
                </c:pt>
                <c:pt idx="16296">
                  <c:v>13.521000000000001</c:v>
                </c:pt>
                <c:pt idx="16297">
                  <c:v>13.522</c:v>
                </c:pt>
                <c:pt idx="16298">
                  <c:v>13.523</c:v>
                </c:pt>
                <c:pt idx="16299">
                  <c:v>13.523999999999999</c:v>
                </c:pt>
                <c:pt idx="16300">
                  <c:v>13.525</c:v>
                </c:pt>
                <c:pt idx="16301">
                  <c:v>13.525</c:v>
                </c:pt>
                <c:pt idx="16302">
                  <c:v>13.526</c:v>
                </c:pt>
                <c:pt idx="16303">
                  <c:v>13.526999999999999</c:v>
                </c:pt>
                <c:pt idx="16304">
                  <c:v>13.528</c:v>
                </c:pt>
                <c:pt idx="16305">
                  <c:v>13.529</c:v>
                </c:pt>
                <c:pt idx="16306">
                  <c:v>13.53</c:v>
                </c:pt>
                <c:pt idx="16307">
                  <c:v>13.53</c:v>
                </c:pt>
                <c:pt idx="16308">
                  <c:v>13.531000000000001</c:v>
                </c:pt>
                <c:pt idx="16309">
                  <c:v>13.532</c:v>
                </c:pt>
                <c:pt idx="16310">
                  <c:v>13.532999999999999</c:v>
                </c:pt>
                <c:pt idx="16311">
                  <c:v>13.534000000000001</c:v>
                </c:pt>
                <c:pt idx="16312">
                  <c:v>13.535</c:v>
                </c:pt>
                <c:pt idx="16313">
                  <c:v>13.535</c:v>
                </c:pt>
                <c:pt idx="16314">
                  <c:v>13.536</c:v>
                </c:pt>
                <c:pt idx="16315">
                  <c:v>13.537000000000001</c:v>
                </c:pt>
                <c:pt idx="16316">
                  <c:v>13.538</c:v>
                </c:pt>
                <c:pt idx="16317">
                  <c:v>13.539</c:v>
                </c:pt>
                <c:pt idx="16318">
                  <c:v>13.54</c:v>
                </c:pt>
                <c:pt idx="16319">
                  <c:v>13.54</c:v>
                </c:pt>
                <c:pt idx="16320">
                  <c:v>13.541</c:v>
                </c:pt>
                <c:pt idx="16321">
                  <c:v>13.542</c:v>
                </c:pt>
                <c:pt idx="16322">
                  <c:v>13.542999999999999</c:v>
                </c:pt>
                <c:pt idx="16323">
                  <c:v>13.544</c:v>
                </c:pt>
                <c:pt idx="16324">
                  <c:v>13.545</c:v>
                </c:pt>
                <c:pt idx="16325">
                  <c:v>13.545</c:v>
                </c:pt>
                <c:pt idx="16326">
                  <c:v>13.545999999999999</c:v>
                </c:pt>
                <c:pt idx="16327">
                  <c:v>13.547000000000001</c:v>
                </c:pt>
                <c:pt idx="16328">
                  <c:v>13.548</c:v>
                </c:pt>
                <c:pt idx="16329">
                  <c:v>13.548999999999999</c:v>
                </c:pt>
                <c:pt idx="16330">
                  <c:v>13.55</c:v>
                </c:pt>
                <c:pt idx="16331">
                  <c:v>13.55</c:v>
                </c:pt>
                <c:pt idx="16332">
                  <c:v>13.551</c:v>
                </c:pt>
                <c:pt idx="16333">
                  <c:v>13.552</c:v>
                </c:pt>
                <c:pt idx="16334">
                  <c:v>13.553000000000001</c:v>
                </c:pt>
                <c:pt idx="16335">
                  <c:v>13.554</c:v>
                </c:pt>
                <c:pt idx="16336">
                  <c:v>13.555</c:v>
                </c:pt>
                <c:pt idx="16337">
                  <c:v>13.555</c:v>
                </c:pt>
                <c:pt idx="16338">
                  <c:v>13.555999999999999</c:v>
                </c:pt>
                <c:pt idx="16339">
                  <c:v>13.557</c:v>
                </c:pt>
                <c:pt idx="16340">
                  <c:v>13.558</c:v>
                </c:pt>
                <c:pt idx="16341">
                  <c:v>13.558999999999999</c:v>
                </c:pt>
                <c:pt idx="16342">
                  <c:v>13.558999999999999</c:v>
                </c:pt>
                <c:pt idx="16343">
                  <c:v>13.56</c:v>
                </c:pt>
                <c:pt idx="16344">
                  <c:v>13.561</c:v>
                </c:pt>
                <c:pt idx="16345">
                  <c:v>13.561999999999999</c:v>
                </c:pt>
                <c:pt idx="16346">
                  <c:v>13.563000000000001</c:v>
                </c:pt>
                <c:pt idx="16347">
                  <c:v>13.564</c:v>
                </c:pt>
                <c:pt idx="16348">
                  <c:v>13.564</c:v>
                </c:pt>
                <c:pt idx="16349">
                  <c:v>13.565</c:v>
                </c:pt>
                <c:pt idx="16350">
                  <c:v>13.566000000000001</c:v>
                </c:pt>
                <c:pt idx="16351">
                  <c:v>13.567</c:v>
                </c:pt>
                <c:pt idx="16352">
                  <c:v>13.568</c:v>
                </c:pt>
                <c:pt idx="16353">
                  <c:v>13.569000000000001</c:v>
                </c:pt>
                <c:pt idx="16354">
                  <c:v>13.569000000000001</c:v>
                </c:pt>
                <c:pt idx="16355">
                  <c:v>13.57</c:v>
                </c:pt>
                <c:pt idx="16356">
                  <c:v>13.571</c:v>
                </c:pt>
                <c:pt idx="16357">
                  <c:v>13.571999999999999</c:v>
                </c:pt>
                <c:pt idx="16358">
                  <c:v>13.573</c:v>
                </c:pt>
                <c:pt idx="16359">
                  <c:v>13.574</c:v>
                </c:pt>
                <c:pt idx="16360">
                  <c:v>13.574</c:v>
                </c:pt>
                <c:pt idx="16361">
                  <c:v>13.574999999999999</c:v>
                </c:pt>
                <c:pt idx="16362">
                  <c:v>13.576000000000001</c:v>
                </c:pt>
                <c:pt idx="16363">
                  <c:v>13.577</c:v>
                </c:pt>
                <c:pt idx="16364">
                  <c:v>13.577999999999999</c:v>
                </c:pt>
                <c:pt idx="16365">
                  <c:v>13.579000000000001</c:v>
                </c:pt>
                <c:pt idx="16366">
                  <c:v>13.579000000000001</c:v>
                </c:pt>
                <c:pt idx="16367">
                  <c:v>13.58</c:v>
                </c:pt>
                <c:pt idx="16368">
                  <c:v>13.581</c:v>
                </c:pt>
                <c:pt idx="16369">
                  <c:v>13.582000000000001</c:v>
                </c:pt>
                <c:pt idx="16370">
                  <c:v>13.583</c:v>
                </c:pt>
                <c:pt idx="16371">
                  <c:v>13.584</c:v>
                </c:pt>
                <c:pt idx="16372">
                  <c:v>13.584</c:v>
                </c:pt>
                <c:pt idx="16373">
                  <c:v>13.585000000000001</c:v>
                </c:pt>
                <c:pt idx="16374">
                  <c:v>13.586</c:v>
                </c:pt>
                <c:pt idx="16375">
                  <c:v>13.587</c:v>
                </c:pt>
                <c:pt idx="16376">
                  <c:v>13.587999999999999</c:v>
                </c:pt>
                <c:pt idx="16377">
                  <c:v>13.589</c:v>
                </c:pt>
                <c:pt idx="16378">
                  <c:v>13.589</c:v>
                </c:pt>
                <c:pt idx="16379">
                  <c:v>13.59</c:v>
                </c:pt>
                <c:pt idx="16380">
                  <c:v>13.590999999999999</c:v>
                </c:pt>
                <c:pt idx="16381">
                  <c:v>13.592000000000001</c:v>
                </c:pt>
                <c:pt idx="16382">
                  <c:v>13.593</c:v>
                </c:pt>
                <c:pt idx="16383">
                  <c:v>13.593</c:v>
                </c:pt>
                <c:pt idx="16384">
                  <c:v>13.593999999999999</c:v>
                </c:pt>
                <c:pt idx="16385">
                  <c:v>13.595000000000001</c:v>
                </c:pt>
                <c:pt idx="16386">
                  <c:v>13.596</c:v>
                </c:pt>
                <c:pt idx="16387">
                  <c:v>13.597</c:v>
                </c:pt>
                <c:pt idx="16388">
                  <c:v>13.598000000000001</c:v>
                </c:pt>
                <c:pt idx="16389">
                  <c:v>13.598000000000001</c:v>
                </c:pt>
                <c:pt idx="16390">
                  <c:v>13.599</c:v>
                </c:pt>
                <c:pt idx="16391">
                  <c:v>13.6</c:v>
                </c:pt>
                <c:pt idx="16392">
                  <c:v>13.601000000000001</c:v>
                </c:pt>
                <c:pt idx="16393">
                  <c:v>13.602</c:v>
                </c:pt>
                <c:pt idx="16394">
                  <c:v>13.603</c:v>
                </c:pt>
                <c:pt idx="16395">
                  <c:v>13.603</c:v>
                </c:pt>
                <c:pt idx="16396">
                  <c:v>13.603999999999999</c:v>
                </c:pt>
                <c:pt idx="16397">
                  <c:v>13.605</c:v>
                </c:pt>
                <c:pt idx="16398">
                  <c:v>13.606</c:v>
                </c:pt>
                <c:pt idx="16399">
                  <c:v>13.606999999999999</c:v>
                </c:pt>
                <c:pt idx="16400">
                  <c:v>13.608000000000001</c:v>
                </c:pt>
                <c:pt idx="16401">
                  <c:v>13.608000000000001</c:v>
                </c:pt>
                <c:pt idx="16402">
                  <c:v>13.609</c:v>
                </c:pt>
                <c:pt idx="16403">
                  <c:v>13.61</c:v>
                </c:pt>
                <c:pt idx="16404">
                  <c:v>13.611000000000001</c:v>
                </c:pt>
                <c:pt idx="16405">
                  <c:v>13.612</c:v>
                </c:pt>
                <c:pt idx="16406">
                  <c:v>13.613</c:v>
                </c:pt>
                <c:pt idx="16407">
                  <c:v>13.613</c:v>
                </c:pt>
                <c:pt idx="16408">
                  <c:v>13.614000000000001</c:v>
                </c:pt>
                <c:pt idx="16409">
                  <c:v>13.615</c:v>
                </c:pt>
                <c:pt idx="16410">
                  <c:v>13.616</c:v>
                </c:pt>
                <c:pt idx="16411">
                  <c:v>13.617000000000001</c:v>
                </c:pt>
                <c:pt idx="16412">
                  <c:v>13.618</c:v>
                </c:pt>
                <c:pt idx="16413">
                  <c:v>13.618</c:v>
                </c:pt>
                <c:pt idx="16414">
                  <c:v>13.619</c:v>
                </c:pt>
                <c:pt idx="16415">
                  <c:v>13.62</c:v>
                </c:pt>
                <c:pt idx="16416">
                  <c:v>13.621</c:v>
                </c:pt>
                <c:pt idx="16417">
                  <c:v>13.622</c:v>
                </c:pt>
                <c:pt idx="16418">
                  <c:v>13.622999999999999</c:v>
                </c:pt>
                <c:pt idx="16419">
                  <c:v>13.622999999999999</c:v>
                </c:pt>
                <c:pt idx="16420">
                  <c:v>13.624000000000001</c:v>
                </c:pt>
                <c:pt idx="16421">
                  <c:v>13.625</c:v>
                </c:pt>
                <c:pt idx="16422">
                  <c:v>13.625999999999999</c:v>
                </c:pt>
                <c:pt idx="16423">
                  <c:v>13.627000000000001</c:v>
                </c:pt>
                <c:pt idx="16424">
                  <c:v>13.628</c:v>
                </c:pt>
                <c:pt idx="16425">
                  <c:v>13.628</c:v>
                </c:pt>
                <c:pt idx="16426">
                  <c:v>13.629</c:v>
                </c:pt>
                <c:pt idx="16427">
                  <c:v>13.63</c:v>
                </c:pt>
                <c:pt idx="16428">
                  <c:v>13.631</c:v>
                </c:pt>
                <c:pt idx="16429">
                  <c:v>13.632</c:v>
                </c:pt>
                <c:pt idx="16430">
                  <c:v>13.632</c:v>
                </c:pt>
                <c:pt idx="16431">
                  <c:v>13.632999999999999</c:v>
                </c:pt>
                <c:pt idx="16432">
                  <c:v>13.634</c:v>
                </c:pt>
                <c:pt idx="16433">
                  <c:v>13.635</c:v>
                </c:pt>
                <c:pt idx="16434">
                  <c:v>13.635999999999999</c:v>
                </c:pt>
                <c:pt idx="16435">
                  <c:v>13.637</c:v>
                </c:pt>
                <c:pt idx="16436">
                  <c:v>13.637</c:v>
                </c:pt>
                <c:pt idx="16437">
                  <c:v>13.638</c:v>
                </c:pt>
                <c:pt idx="16438">
                  <c:v>13.638999999999999</c:v>
                </c:pt>
                <c:pt idx="16439">
                  <c:v>13.64</c:v>
                </c:pt>
                <c:pt idx="16440">
                  <c:v>13.641</c:v>
                </c:pt>
                <c:pt idx="16441">
                  <c:v>13.641999999999999</c:v>
                </c:pt>
                <c:pt idx="16442">
                  <c:v>13.641999999999999</c:v>
                </c:pt>
                <c:pt idx="16443">
                  <c:v>13.643000000000001</c:v>
                </c:pt>
                <c:pt idx="16444">
                  <c:v>13.644</c:v>
                </c:pt>
                <c:pt idx="16445">
                  <c:v>13.645</c:v>
                </c:pt>
                <c:pt idx="16446">
                  <c:v>13.646000000000001</c:v>
                </c:pt>
                <c:pt idx="16447">
                  <c:v>13.647</c:v>
                </c:pt>
                <c:pt idx="16448">
                  <c:v>13.647</c:v>
                </c:pt>
                <c:pt idx="16449">
                  <c:v>13.648</c:v>
                </c:pt>
                <c:pt idx="16450">
                  <c:v>13.648999999999999</c:v>
                </c:pt>
                <c:pt idx="16451">
                  <c:v>13.65</c:v>
                </c:pt>
                <c:pt idx="16452">
                  <c:v>13.651</c:v>
                </c:pt>
                <c:pt idx="16453">
                  <c:v>13.651999999999999</c:v>
                </c:pt>
                <c:pt idx="16454">
                  <c:v>13.651999999999999</c:v>
                </c:pt>
                <c:pt idx="16455">
                  <c:v>13.653</c:v>
                </c:pt>
                <c:pt idx="16456">
                  <c:v>13.654</c:v>
                </c:pt>
                <c:pt idx="16457">
                  <c:v>13.654999999999999</c:v>
                </c:pt>
                <c:pt idx="16458">
                  <c:v>13.656000000000001</c:v>
                </c:pt>
                <c:pt idx="16459">
                  <c:v>13.657</c:v>
                </c:pt>
                <c:pt idx="16460">
                  <c:v>13.657</c:v>
                </c:pt>
                <c:pt idx="16461">
                  <c:v>13.657999999999999</c:v>
                </c:pt>
                <c:pt idx="16462">
                  <c:v>13.659000000000001</c:v>
                </c:pt>
                <c:pt idx="16463">
                  <c:v>13.66</c:v>
                </c:pt>
                <c:pt idx="16464">
                  <c:v>13.661</c:v>
                </c:pt>
                <c:pt idx="16465">
                  <c:v>13.662000000000001</c:v>
                </c:pt>
                <c:pt idx="16466">
                  <c:v>13.662000000000001</c:v>
                </c:pt>
                <c:pt idx="16467">
                  <c:v>13.663</c:v>
                </c:pt>
                <c:pt idx="16468">
                  <c:v>13.664</c:v>
                </c:pt>
                <c:pt idx="16469">
                  <c:v>13.664999999999999</c:v>
                </c:pt>
                <c:pt idx="16470">
                  <c:v>13.666</c:v>
                </c:pt>
                <c:pt idx="16471">
                  <c:v>13.667</c:v>
                </c:pt>
                <c:pt idx="16472">
                  <c:v>13.667</c:v>
                </c:pt>
                <c:pt idx="16473">
                  <c:v>13.667999999999999</c:v>
                </c:pt>
                <c:pt idx="16474">
                  <c:v>13.669</c:v>
                </c:pt>
                <c:pt idx="16475">
                  <c:v>13.67</c:v>
                </c:pt>
                <c:pt idx="16476">
                  <c:v>13.670999999999999</c:v>
                </c:pt>
                <c:pt idx="16477">
                  <c:v>13.670999999999999</c:v>
                </c:pt>
                <c:pt idx="16478">
                  <c:v>13.672000000000001</c:v>
                </c:pt>
                <c:pt idx="16479">
                  <c:v>13.673</c:v>
                </c:pt>
                <c:pt idx="16480">
                  <c:v>13.673999999999999</c:v>
                </c:pt>
                <c:pt idx="16481">
                  <c:v>13.675000000000001</c:v>
                </c:pt>
                <c:pt idx="16482">
                  <c:v>13.676</c:v>
                </c:pt>
                <c:pt idx="16483">
                  <c:v>13.676</c:v>
                </c:pt>
                <c:pt idx="16484">
                  <c:v>13.677</c:v>
                </c:pt>
                <c:pt idx="16485">
                  <c:v>13.678000000000001</c:v>
                </c:pt>
                <c:pt idx="16486">
                  <c:v>13.679</c:v>
                </c:pt>
                <c:pt idx="16487">
                  <c:v>13.68</c:v>
                </c:pt>
                <c:pt idx="16488">
                  <c:v>13.680999999999999</c:v>
                </c:pt>
                <c:pt idx="16489">
                  <c:v>13.680999999999999</c:v>
                </c:pt>
                <c:pt idx="16490">
                  <c:v>13.682</c:v>
                </c:pt>
                <c:pt idx="16491">
                  <c:v>13.683</c:v>
                </c:pt>
                <c:pt idx="16492">
                  <c:v>13.683999999999999</c:v>
                </c:pt>
                <c:pt idx="16493">
                  <c:v>13.685</c:v>
                </c:pt>
                <c:pt idx="16494">
                  <c:v>13.686</c:v>
                </c:pt>
                <c:pt idx="16495">
                  <c:v>13.686</c:v>
                </c:pt>
                <c:pt idx="16496">
                  <c:v>13.686999999999999</c:v>
                </c:pt>
                <c:pt idx="16497">
                  <c:v>13.688000000000001</c:v>
                </c:pt>
                <c:pt idx="16498">
                  <c:v>13.689</c:v>
                </c:pt>
                <c:pt idx="16499">
                  <c:v>13.69</c:v>
                </c:pt>
                <c:pt idx="16500">
                  <c:v>13.691000000000001</c:v>
                </c:pt>
                <c:pt idx="16501">
                  <c:v>13.691000000000001</c:v>
                </c:pt>
                <c:pt idx="16502">
                  <c:v>13.692</c:v>
                </c:pt>
                <c:pt idx="16503">
                  <c:v>13.693</c:v>
                </c:pt>
                <c:pt idx="16504">
                  <c:v>13.694000000000001</c:v>
                </c:pt>
                <c:pt idx="16505">
                  <c:v>13.695</c:v>
                </c:pt>
                <c:pt idx="16506">
                  <c:v>13.696</c:v>
                </c:pt>
                <c:pt idx="16507">
                  <c:v>13.696</c:v>
                </c:pt>
                <c:pt idx="16508">
                  <c:v>13.696999999999999</c:v>
                </c:pt>
                <c:pt idx="16509">
                  <c:v>13.698</c:v>
                </c:pt>
                <c:pt idx="16510">
                  <c:v>13.699</c:v>
                </c:pt>
                <c:pt idx="16511">
                  <c:v>13.7</c:v>
                </c:pt>
                <c:pt idx="16512">
                  <c:v>13.701000000000001</c:v>
                </c:pt>
                <c:pt idx="16513">
                  <c:v>13.701000000000001</c:v>
                </c:pt>
                <c:pt idx="16514">
                  <c:v>13.702</c:v>
                </c:pt>
                <c:pt idx="16515">
                  <c:v>13.702999999999999</c:v>
                </c:pt>
                <c:pt idx="16516">
                  <c:v>13.704000000000001</c:v>
                </c:pt>
                <c:pt idx="16517">
                  <c:v>13.705</c:v>
                </c:pt>
                <c:pt idx="16518">
                  <c:v>13.706</c:v>
                </c:pt>
                <c:pt idx="16519">
                  <c:v>13.706</c:v>
                </c:pt>
                <c:pt idx="16520">
                  <c:v>13.707000000000001</c:v>
                </c:pt>
                <c:pt idx="16521">
                  <c:v>13.708</c:v>
                </c:pt>
                <c:pt idx="16522">
                  <c:v>13.709</c:v>
                </c:pt>
                <c:pt idx="16523">
                  <c:v>13.71</c:v>
                </c:pt>
                <c:pt idx="16524">
                  <c:v>13.71</c:v>
                </c:pt>
                <c:pt idx="16525">
                  <c:v>13.711</c:v>
                </c:pt>
                <c:pt idx="16526">
                  <c:v>13.712</c:v>
                </c:pt>
                <c:pt idx="16527">
                  <c:v>13.712999999999999</c:v>
                </c:pt>
                <c:pt idx="16528">
                  <c:v>13.714</c:v>
                </c:pt>
                <c:pt idx="16529">
                  <c:v>13.715</c:v>
                </c:pt>
                <c:pt idx="16530">
                  <c:v>13.715</c:v>
                </c:pt>
                <c:pt idx="16531">
                  <c:v>13.715999999999999</c:v>
                </c:pt>
                <c:pt idx="16532">
                  <c:v>13.717000000000001</c:v>
                </c:pt>
                <c:pt idx="16533">
                  <c:v>13.718</c:v>
                </c:pt>
                <c:pt idx="16534">
                  <c:v>13.718999999999999</c:v>
                </c:pt>
                <c:pt idx="16535">
                  <c:v>13.72</c:v>
                </c:pt>
                <c:pt idx="16536">
                  <c:v>13.72</c:v>
                </c:pt>
                <c:pt idx="16537">
                  <c:v>13.721</c:v>
                </c:pt>
                <c:pt idx="16538">
                  <c:v>13.722</c:v>
                </c:pt>
                <c:pt idx="16539">
                  <c:v>13.723000000000001</c:v>
                </c:pt>
                <c:pt idx="16540">
                  <c:v>13.724</c:v>
                </c:pt>
                <c:pt idx="16541">
                  <c:v>13.725</c:v>
                </c:pt>
                <c:pt idx="16542">
                  <c:v>13.725</c:v>
                </c:pt>
                <c:pt idx="16543">
                  <c:v>13.726000000000001</c:v>
                </c:pt>
                <c:pt idx="16544">
                  <c:v>13.727</c:v>
                </c:pt>
                <c:pt idx="16545">
                  <c:v>13.728</c:v>
                </c:pt>
                <c:pt idx="16546">
                  <c:v>13.728999999999999</c:v>
                </c:pt>
                <c:pt idx="16547">
                  <c:v>13.73</c:v>
                </c:pt>
                <c:pt idx="16548">
                  <c:v>13.73</c:v>
                </c:pt>
                <c:pt idx="16549">
                  <c:v>13.731</c:v>
                </c:pt>
                <c:pt idx="16550">
                  <c:v>13.731999999999999</c:v>
                </c:pt>
                <c:pt idx="16551">
                  <c:v>13.733000000000001</c:v>
                </c:pt>
                <c:pt idx="16552">
                  <c:v>13.734</c:v>
                </c:pt>
                <c:pt idx="16553">
                  <c:v>13.734999999999999</c:v>
                </c:pt>
                <c:pt idx="16554">
                  <c:v>13.734999999999999</c:v>
                </c:pt>
                <c:pt idx="16555">
                  <c:v>13.736000000000001</c:v>
                </c:pt>
                <c:pt idx="16556">
                  <c:v>13.737</c:v>
                </c:pt>
                <c:pt idx="16557">
                  <c:v>13.738</c:v>
                </c:pt>
                <c:pt idx="16558">
                  <c:v>13.739000000000001</c:v>
                </c:pt>
                <c:pt idx="16559">
                  <c:v>13.74</c:v>
                </c:pt>
                <c:pt idx="16560">
                  <c:v>13.74</c:v>
                </c:pt>
                <c:pt idx="16561">
                  <c:v>13.741</c:v>
                </c:pt>
                <c:pt idx="16562">
                  <c:v>13.742000000000001</c:v>
                </c:pt>
                <c:pt idx="16563">
                  <c:v>13.743</c:v>
                </c:pt>
                <c:pt idx="16564">
                  <c:v>13.744</c:v>
                </c:pt>
                <c:pt idx="16565">
                  <c:v>13.744999999999999</c:v>
                </c:pt>
                <c:pt idx="16566">
                  <c:v>13.744999999999999</c:v>
                </c:pt>
                <c:pt idx="16567">
                  <c:v>13.746</c:v>
                </c:pt>
                <c:pt idx="16568">
                  <c:v>13.747</c:v>
                </c:pt>
                <c:pt idx="16569">
                  <c:v>13.747999999999999</c:v>
                </c:pt>
                <c:pt idx="16570">
                  <c:v>13.749000000000001</c:v>
                </c:pt>
                <c:pt idx="16571">
                  <c:v>13.749000000000001</c:v>
                </c:pt>
                <c:pt idx="16572">
                  <c:v>13.75</c:v>
                </c:pt>
                <c:pt idx="16573">
                  <c:v>13.750999999999999</c:v>
                </c:pt>
                <c:pt idx="16574">
                  <c:v>13.752000000000001</c:v>
                </c:pt>
                <c:pt idx="16575">
                  <c:v>13.753</c:v>
                </c:pt>
                <c:pt idx="16576">
                  <c:v>13.754</c:v>
                </c:pt>
                <c:pt idx="16577">
                  <c:v>13.754</c:v>
                </c:pt>
                <c:pt idx="16578">
                  <c:v>13.755000000000001</c:v>
                </c:pt>
                <c:pt idx="16579">
                  <c:v>13.756</c:v>
                </c:pt>
                <c:pt idx="16580">
                  <c:v>13.757</c:v>
                </c:pt>
                <c:pt idx="16581">
                  <c:v>13.757999999999999</c:v>
                </c:pt>
                <c:pt idx="16582">
                  <c:v>13.759</c:v>
                </c:pt>
                <c:pt idx="16583">
                  <c:v>13.759</c:v>
                </c:pt>
                <c:pt idx="16584">
                  <c:v>13.76</c:v>
                </c:pt>
                <c:pt idx="16585">
                  <c:v>13.760999999999999</c:v>
                </c:pt>
                <c:pt idx="16586">
                  <c:v>13.762</c:v>
                </c:pt>
                <c:pt idx="16587">
                  <c:v>13.763</c:v>
                </c:pt>
                <c:pt idx="16588">
                  <c:v>13.763999999999999</c:v>
                </c:pt>
                <c:pt idx="16589">
                  <c:v>13.763999999999999</c:v>
                </c:pt>
                <c:pt idx="16590">
                  <c:v>13.765000000000001</c:v>
                </c:pt>
                <c:pt idx="16591">
                  <c:v>13.766</c:v>
                </c:pt>
                <c:pt idx="16592">
                  <c:v>13.766999999999999</c:v>
                </c:pt>
                <c:pt idx="16593">
                  <c:v>13.768000000000001</c:v>
                </c:pt>
                <c:pt idx="16594">
                  <c:v>13.769</c:v>
                </c:pt>
                <c:pt idx="16595">
                  <c:v>13.769</c:v>
                </c:pt>
                <c:pt idx="16596">
                  <c:v>13.77</c:v>
                </c:pt>
                <c:pt idx="16597">
                  <c:v>13.771000000000001</c:v>
                </c:pt>
                <c:pt idx="16598">
                  <c:v>13.772</c:v>
                </c:pt>
                <c:pt idx="16599">
                  <c:v>13.773</c:v>
                </c:pt>
                <c:pt idx="16600">
                  <c:v>13.773999999999999</c:v>
                </c:pt>
                <c:pt idx="16601">
                  <c:v>13.773999999999999</c:v>
                </c:pt>
                <c:pt idx="16602">
                  <c:v>13.775</c:v>
                </c:pt>
                <c:pt idx="16603">
                  <c:v>13.776</c:v>
                </c:pt>
                <c:pt idx="16604">
                  <c:v>13.776999999999999</c:v>
                </c:pt>
                <c:pt idx="16605">
                  <c:v>13.778</c:v>
                </c:pt>
                <c:pt idx="16606">
                  <c:v>13.779</c:v>
                </c:pt>
                <c:pt idx="16607">
                  <c:v>13.779</c:v>
                </c:pt>
                <c:pt idx="16608">
                  <c:v>13.78</c:v>
                </c:pt>
                <c:pt idx="16609">
                  <c:v>13.781000000000001</c:v>
                </c:pt>
                <c:pt idx="16610">
                  <c:v>13.782</c:v>
                </c:pt>
                <c:pt idx="16611">
                  <c:v>13.782999999999999</c:v>
                </c:pt>
                <c:pt idx="16612">
                  <c:v>13.782999999999999</c:v>
                </c:pt>
                <c:pt idx="16613">
                  <c:v>13.784000000000001</c:v>
                </c:pt>
                <c:pt idx="16614">
                  <c:v>13.785</c:v>
                </c:pt>
                <c:pt idx="16615">
                  <c:v>13.786</c:v>
                </c:pt>
                <c:pt idx="16616">
                  <c:v>13.787000000000001</c:v>
                </c:pt>
                <c:pt idx="16617">
                  <c:v>13.788</c:v>
                </c:pt>
                <c:pt idx="16618">
                  <c:v>13.788</c:v>
                </c:pt>
                <c:pt idx="16619">
                  <c:v>13.789</c:v>
                </c:pt>
                <c:pt idx="16620">
                  <c:v>13.79</c:v>
                </c:pt>
                <c:pt idx="16621">
                  <c:v>13.791</c:v>
                </c:pt>
                <c:pt idx="16622">
                  <c:v>13.792</c:v>
                </c:pt>
                <c:pt idx="16623">
                  <c:v>13.792999999999999</c:v>
                </c:pt>
                <c:pt idx="16624">
                  <c:v>13.792999999999999</c:v>
                </c:pt>
                <c:pt idx="16625">
                  <c:v>13.794</c:v>
                </c:pt>
                <c:pt idx="16626">
                  <c:v>13.795</c:v>
                </c:pt>
                <c:pt idx="16627">
                  <c:v>13.795999999999999</c:v>
                </c:pt>
                <c:pt idx="16628">
                  <c:v>13.797000000000001</c:v>
                </c:pt>
                <c:pt idx="16629">
                  <c:v>13.798</c:v>
                </c:pt>
                <c:pt idx="16630">
                  <c:v>13.798</c:v>
                </c:pt>
                <c:pt idx="16631">
                  <c:v>13.798999999999999</c:v>
                </c:pt>
                <c:pt idx="16632">
                  <c:v>13.8</c:v>
                </c:pt>
                <c:pt idx="16633">
                  <c:v>13.801</c:v>
                </c:pt>
                <c:pt idx="16634">
                  <c:v>13.802</c:v>
                </c:pt>
                <c:pt idx="16635">
                  <c:v>13.803000000000001</c:v>
                </c:pt>
                <c:pt idx="16636">
                  <c:v>13.803000000000001</c:v>
                </c:pt>
                <c:pt idx="16637">
                  <c:v>13.804</c:v>
                </c:pt>
                <c:pt idx="16638">
                  <c:v>13.805</c:v>
                </c:pt>
                <c:pt idx="16639">
                  <c:v>13.805999999999999</c:v>
                </c:pt>
                <c:pt idx="16640">
                  <c:v>13.807</c:v>
                </c:pt>
                <c:pt idx="16641">
                  <c:v>13.808</c:v>
                </c:pt>
                <c:pt idx="16642">
                  <c:v>13.808</c:v>
                </c:pt>
                <c:pt idx="16643">
                  <c:v>13.808999999999999</c:v>
                </c:pt>
                <c:pt idx="16644">
                  <c:v>13.81</c:v>
                </c:pt>
                <c:pt idx="16645">
                  <c:v>13.811</c:v>
                </c:pt>
                <c:pt idx="16646">
                  <c:v>13.811999999999999</c:v>
                </c:pt>
                <c:pt idx="16647">
                  <c:v>13.813000000000001</c:v>
                </c:pt>
                <c:pt idx="16648">
                  <c:v>13.813000000000001</c:v>
                </c:pt>
                <c:pt idx="16649">
                  <c:v>13.814</c:v>
                </c:pt>
                <c:pt idx="16650">
                  <c:v>13.815</c:v>
                </c:pt>
                <c:pt idx="16651">
                  <c:v>13.816000000000001</c:v>
                </c:pt>
                <c:pt idx="16652">
                  <c:v>13.817</c:v>
                </c:pt>
                <c:pt idx="16653">
                  <c:v>13.818</c:v>
                </c:pt>
                <c:pt idx="16654">
                  <c:v>13.818</c:v>
                </c:pt>
                <c:pt idx="16655">
                  <c:v>13.819000000000001</c:v>
                </c:pt>
                <c:pt idx="16656">
                  <c:v>13.82</c:v>
                </c:pt>
                <c:pt idx="16657">
                  <c:v>13.821</c:v>
                </c:pt>
                <c:pt idx="16658">
                  <c:v>13.821999999999999</c:v>
                </c:pt>
                <c:pt idx="16659">
                  <c:v>13.821999999999999</c:v>
                </c:pt>
                <c:pt idx="16660">
                  <c:v>13.823</c:v>
                </c:pt>
                <c:pt idx="16661">
                  <c:v>13.824</c:v>
                </c:pt>
                <c:pt idx="16662">
                  <c:v>13.824999999999999</c:v>
                </c:pt>
                <c:pt idx="16663">
                  <c:v>13.826000000000001</c:v>
                </c:pt>
                <c:pt idx="16664">
                  <c:v>13.827</c:v>
                </c:pt>
                <c:pt idx="16665">
                  <c:v>13.827</c:v>
                </c:pt>
                <c:pt idx="16666">
                  <c:v>13.827999999999999</c:v>
                </c:pt>
                <c:pt idx="16667">
                  <c:v>13.829000000000001</c:v>
                </c:pt>
                <c:pt idx="16668">
                  <c:v>13.83</c:v>
                </c:pt>
                <c:pt idx="16669">
                  <c:v>13.831</c:v>
                </c:pt>
                <c:pt idx="16670">
                  <c:v>13.832000000000001</c:v>
                </c:pt>
                <c:pt idx="16671">
                  <c:v>13.832000000000001</c:v>
                </c:pt>
                <c:pt idx="16672">
                  <c:v>13.833</c:v>
                </c:pt>
                <c:pt idx="16673">
                  <c:v>13.834</c:v>
                </c:pt>
                <c:pt idx="16674">
                  <c:v>13.835000000000001</c:v>
                </c:pt>
                <c:pt idx="16675">
                  <c:v>13.836</c:v>
                </c:pt>
                <c:pt idx="16676">
                  <c:v>13.837</c:v>
                </c:pt>
                <c:pt idx="16677">
                  <c:v>13.837</c:v>
                </c:pt>
                <c:pt idx="16678">
                  <c:v>13.837999999999999</c:v>
                </c:pt>
                <c:pt idx="16679">
                  <c:v>13.839</c:v>
                </c:pt>
                <c:pt idx="16680">
                  <c:v>13.84</c:v>
                </c:pt>
                <c:pt idx="16681">
                  <c:v>13.840999999999999</c:v>
                </c:pt>
                <c:pt idx="16682">
                  <c:v>13.842000000000001</c:v>
                </c:pt>
                <c:pt idx="16683">
                  <c:v>13.842000000000001</c:v>
                </c:pt>
                <c:pt idx="16684">
                  <c:v>13.843</c:v>
                </c:pt>
                <c:pt idx="16685">
                  <c:v>13.843999999999999</c:v>
                </c:pt>
                <c:pt idx="16686">
                  <c:v>13.845000000000001</c:v>
                </c:pt>
                <c:pt idx="16687">
                  <c:v>13.846</c:v>
                </c:pt>
                <c:pt idx="16688">
                  <c:v>13.847</c:v>
                </c:pt>
                <c:pt idx="16689">
                  <c:v>13.847</c:v>
                </c:pt>
                <c:pt idx="16690">
                  <c:v>13.848000000000001</c:v>
                </c:pt>
                <c:pt idx="16691">
                  <c:v>13.849</c:v>
                </c:pt>
                <c:pt idx="16692">
                  <c:v>13.85</c:v>
                </c:pt>
                <c:pt idx="16693">
                  <c:v>13.851000000000001</c:v>
                </c:pt>
                <c:pt idx="16694">
                  <c:v>13.852</c:v>
                </c:pt>
                <c:pt idx="16695">
                  <c:v>13.852</c:v>
                </c:pt>
                <c:pt idx="16696">
                  <c:v>13.853</c:v>
                </c:pt>
                <c:pt idx="16697">
                  <c:v>13.853999999999999</c:v>
                </c:pt>
                <c:pt idx="16698">
                  <c:v>13.855</c:v>
                </c:pt>
                <c:pt idx="16699">
                  <c:v>13.856</c:v>
                </c:pt>
                <c:pt idx="16700">
                  <c:v>13.856999999999999</c:v>
                </c:pt>
                <c:pt idx="16701">
                  <c:v>13.856999999999999</c:v>
                </c:pt>
                <c:pt idx="16702">
                  <c:v>13.858000000000001</c:v>
                </c:pt>
                <c:pt idx="16703">
                  <c:v>13.859</c:v>
                </c:pt>
                <c:pt idx="16704">
                  <c:v>13.86</c:v>
                </c:pt>
                <c:pt idx="16705">
                  <c:v>13.861000000000001</c:v>
                </c:pt>
                <c:pt idx="16706">
                  <c:v>13.861000000000001</c:v>
                </c:pt>
                <c:pt idx="16707">
                  <c:v>13.862</c:v>
                </c:pt>
                <c:pt idx="16708">
                  <c:v>13.863</c:v>
                </c:pt>
                <c:pt idx="16709">
                  <c:v>13.864000000000001</c:v>
                </c:pt>
                <c:pt idx="16710">
                  <c:v>13.865</c:v>
                </c:pt>
                <c:pt idx="16711">
                  <c:v>13.866</c:v>
                </c:pt>
                <c:pt idx="16712">
                  <c:v>13.866</c:v>
                </c:pt>
                <c:pt idx="16713">
                  <c:v>13.867000000000001</c:v>
                </c:pt>
                <c:pt idx="16714">
                  <c:v>13.868</c:v>
                </c:pt>
                <c:pt idx="16715">
                  <c:v>13.869</c:v>
                </c:pt>
                <c:pt idx="16716">
                  <c:v>13.87</c:v>
                </c:pt>
                <c:pt idx="16717">
                  <c:v>13.871</c:v>
                </c:pt>
                <c:pt idx="16718">
                  <c:v>13.871</c:v>
                </c:pt>
                <c:pt idx="16719">
                  <c:v>13.872</c:v>
                </c:pt>
                <c:pt idx="16720">
                  <c:v>13.872999999999999</c:v>
                </c:pt>
                <c:pt idx="16721">
                  <c:v>13.874000000000001</c:v>
                </c:pt>
                <c:pt idx="16722">
                  <c:v>13.875</c:v>
                </c:pt>
                <c:pt idx="16723">
                  <c:v>13.875999999999999</c:v>
                </c:pt>
                <c:pt idx="16724">
                  <c:v>13.875999999999999</c:v>
                </c:pt>
                <c:pt idx="16725">
                  <c:v>13.877000000000001</c:v>
                </c:pt>
                <c:pt idx="16726">
                  <c:v>13.878</c:v>
                </c:pt>
                <c:pt idx="16727">
                  <c:v>13.879</c:v>
                </c:pt>
                <c:pt idx="16728">
                  <c:v>13.88</c:v>
                </c:pt>
                <c:pt idx="16729">
                  <c:v>13.881</c:v>
                </c:pt>
                <c:pt idx="16730">
                  <c:v>13.881</c:v>
                </c:pt>
                <c:pt idx="16731">
                  <c:v>13.882</c:v>
                </c:pt>
                <c:pt idx="16732">
                  <c:v>13.882999999999999</c:v>
                </c:pt>
                <c:pt idx="16733">
                  <c:v>13.884</c:v>
                </c:pt>
                <c:pt idx="16734">
                  <c:v>13.885</c:v>
                </c:pt>
                <c:pt idx="16735">
                  <c:v>13.885999999999999</c:v>
                </c:pt>
                <c:pt idx="16736">
                  <c:v>13.885999999999999</c:v>
                </c:pt>
                <c:pt idx="16737">
                  <c:v>13.887</c:v>
                </c:pt>
                <c:pt idx="16738">
                  <c:v>13.888</c:v>
                </c:pt>
                <c:pt idx="16739">
                  <c:v>13.888999999999999</c:v>
                </c:pt>
                <c:pt idx="16740">
                  <c:v>13.89</c:v>
                </c:pt>
                <c:pt idx="16741">
                  <c:v>13.891</c:v>
                </c:pt>
                <c:pt idx="16742">
                  <c:v>13.891</c:v>
                </c:pt>
                <c:pt idx="16743">
                  <c:v>13.891999999999999</c:v>
                </c:pt>
                <c:pt idx="16744">
                  <c:v>13.893000000000001</c:v>
                </c:pt>
                <c:pt idx="16745">
                  <c:v>13.894</c:v>
                </c:pt>
                <c:pt idx="16746">
                  <c:v>13.895</c:v>
                </c:pt>
                <c:pt idx="16747">
                  <c:v>13.896000000000001</c:v>
                </c:pt>
                <c:pt idx="16748">
                  <c:v>13.896000000000001</c:v>
                </c:pt>
                <c:pt idx="16749">
                  <c:v>13.897</c:v>
                </c:pt>
                <c:pt idx="16750">
                  <c:v>13.898</c:v>
                </c:pt>
                <c:pt idx="16751">
                  <c:v>13.898999999999999</c:v>
                </c:pt>
                <c:pt idx="16752">
                  <c:v>13.9</c:v>
                </c:pt>
                <c:pt idx="16753">
                  <c:v>13.9</c:v>
                </c:pt>
                <c:pt idx="16754">
                  <c:v>13.901</c:v>
                </c:pt>
                <c:pt idx="16755">
                  <c:v>13.901999999999999</c:v>
                </c:pt>
                <c:pt idx="16756">
                  <c:v>13.903</c:v>
                </c:pt>
                <c:pt idx="16757">
                  <c:v>13.904</c:v>
                </c:pt>
                <c:pt idx="16758">
                  <c:v>13.904999999999999</c:v>
                </c:pt>
                <c:pt idx="16759">
                  <c:v>13.904999999999999</c:v>
                </c:pt>
                <c:pt idx="16760">
                  <c:v>13.906000000000001</c:v>
                </c:pt>
                <c:pt idx="16761">
                  <c:v>13.907</c:v>
                </c:pt>
                <c:pt idx="16762">
                  <c:v>13.907999999999999</c:v>
                </c:pt>
                <c:pt idx="16763">
                  <c:v>13.909000000000001</c:v>
                </c:pt>
                <c:pt idx="16764">
                  <c:v>13.91</c:v>
                </c:pt>
                <c:pt idx="16765">
                  <c:v>13.91</c:v>
                </c:pt>
                <c:pt idx="16766">
                  <c:v>13.911</c:v>
                </c:pt>
                <c:pt idx="16767">
                  <c:v>13.912000000000001</c:v>
                </c:pt>
                <c:pt idx="16768">
                  <c:v>13.913</c:v>
                </c:pt>
                <c:pt idx="16769">
                  <c:v>13.914</c:v>
                </c:pt>
                <c:pt idx="16770">
                  <c:v>13.914999999999999</c:v>
                </c:pt>
                <c:pt idx="16771">
                  <c:v>13.914999999999999</c:v>
                </c:pt>
                <c:pt idx="16772">
                  <c:v>13.916</c:v>
                </c:pt>
                <c:pt idx="16773">
                  <c:v>13.917</c:v>
                </c:pt>
                <c:pt idx="16774">
                  <c:v>13.917999999999999</c:v>
                </c:pt>
                <c:pt idx="16775">
                  <c:v>13.919</c:v>
                </c:pt>
                <c:pt idx="16776">
                  <c:v>13.92</c:v>
                </c:pt>
                <c:pt idx="16777">
                  <c:v>13.92</c:v>
                </c:pt>
                <c:pt idx="16778">
                  <c:v>13.920999999999999</c:v>
                </c:pt>
                <c:pt idx="16779">
                  <c:v>13.922000000000001</c:v>
                </c:pt>
                <c:pt idx="16780">
                  <c:v>13.923</c:v>
                </c:pt>
                <c:pt idx="16781">
                  <c:v>13.923999999999999</c:v>
                </c:pt>
                <c:pt idx="16782">
                  <c:v>13.925000000000001</c:v>
                </c:pt>
                <c:pt idx="16783">
                  <c:v>13.925000000000001</c:v>
                </c:pt>
                <c:pt idx="16784">
                  <c:v>13.926</c:v>
                </c:pt>
                <c:pt idx="16785">
                  <c:v>13.927</c:v>
                </c:pt>
                <c:pt idx="16786">
                  <c:v>13.928000000000001</c:v>
                </c:pt>
                <c:pt idx="16787">
                  <c:v>13.929</c:v>
                </c:pt>
                <c:pt idx="16788">
                  <c:v>13.93</c:v>
                </c:pt>
                <c:pt idx="16789">
                  <c:v>13.93</c:v>
                </c:pt>
                <c:pt idx="16790">
                  <c:v>13.930999999999999</c:v>
                </c:pt>
                <c:pt idx="16791">
                  <c:v>13.932</c:v>
                </c:pt>
                <c:pt idx="16792">
                  <c:v>13.933</c:v>
                </c:pt>
                <c:pt idx="16793">
                  <c:v>13.933999999999999</c:v>
                </c:pt>
                <c:pt idx="16794">
                  <c:v>13.935</c:v>
                </c:pt>
                <c:pt idx="16795">
                  <c:v>13.935</c:v>
                </c:pt>
                <c:pt idx="16796">
                  <c:v>13.936</c:v>
                </c:pt>
                <c:pt idx="16797">
                  <c:v>13.936999999999999</c:v>
                </c:pt>
                <c:pt idx="16798">
                  <c:v>13.938000000000001</c:v>
                </c:pt>
                <c:pt idx="16799">
                  <c:v>13.939</c:v>
                </c:pt>
                <c:pt idx="16800">
                  <c:v>13.939</c:v>
                </c:pt>
                <c:pt idx="16801">
                  <c:v>13.94</c:v>
                </c:pt>
                <c:pt idx="16802">
                  <c:v>13.941000000000001</c:v>
                </c:pt>
                <c:pt idx="16803">
                  <c:v>13.942</c:v>
                </c:pt>
                <c:pt idx="16804">
                  <c:v>13.943</c:v>
                </c:pt>
                <c:pt idx="16805">
                  <c:v>13.944000000000001</c:v>
                </c:pt>
                <c:pt idx="16806">
                  <c:v>13.944000000000001</c:v>
                </c:pt>
                <c:pt idx="16807">
                  <c:v>13.945</c:v>
                </c:pt>
                <c:pt idx="16808">
                  <c:v>13.946</c:v>
                </c:pt>
                <c:pt idx="16809">
                  <c:v>13.946999999999999</c:v>
                </c:pt>
                <c:pt idx="16810">
                  <c:v>13.948</c:v>
                </c:pt>
                <c:pt idx="16811">
                  <c:v>13.949</c:v>
                </c:pt>
                <c:pt idx="16812">
                  <c:v>13.949</c:v>
                </c:pt>
                <c:pt idx="16813">
                  <c:v>13.95</c:v>
                </c:pt>
                <c:pt idx="16814">
                  <c:v>13.951000000000001</c:v>
                </c:pt>
                <c:pt idx="16815">
                  <c:v>13.952</c:v>
                </c:pt>
                <c:pt idx="16816">
                  <c:v>13.952999999999999</c:v>
                </c:pt>
                <c:pt idx="16817">
                  <c:v>13.954000000000001</c:v>
                </c:pt>
                <c:pt idx="16818">
                  <c:v>13.954000000000001</c:v>
                </c:pt>
                <c:pt idx="16819">
                  <c:v>13.955</c:v>
                </c:pt>
                <c:pt idx="16820">
                  <c:v>13.956</c:v>
                </c:pt>
                <c:pt idx="16821">
                  <c:v>13.957000000000001</c:v>
                </c:pt>
                <c:pt idx="16822">
                  <c:v>13.958</c:v>
                </c:pt>
                <c:pt idx="16823">
                  <c:v>13.959</c:v>
                </c:pt>
                <c:pt idx="16824">
                  <c:v>13.959</c:v>
                </c:pt>
                <c:pt idx="16825">
                  <c:v>13.96</c:v>
                </c:pt>
                <c:pt idx="16826">
                  <c:v>13.961</c:v>
                </c:pt>
                <c:pt idx="16827">
                  <c:v>13.962</c:v>
                </c:pt>
                <c:pt idx="16828">
                  <c:v>13.962999999999999</c:v>
                </c:pt>
                <c:pt idx="16829">
                  <c:v>13.964</c:v>
                </c:pt>
                <c:pt idx="16830">
                  <c:v>13.964</c:v>
                </c:pt>
                <c:pt idx="16831">
                  <c:v>13.965</c:v>
                </c:pt>
                <c:pt idx="16832">
                  <c:v>13.965999999999999</c:v>
                </c:pt>
                <c:pt idx="16833">
                  <c:v>13.967000000000001</c:v>
                </c:pt>
                <c:pt idx="16834">
                  <c:v>13.968</c:v>
                </c:pt>
                <c:pt idx="16835">
                  <c:v>13.968999999999999</c:v>
                </c:pt>
                <c:pt idx="16836">
                  <c:v>13.968999999999999</c:v>
                </c:pt>
                <c:pt idx="16837">
                  <c:v>13.97</c:v>
                </c:pt>
                <c:pt idx="16838">
                  <c:v>13.971</c:v>
                </c:pt>
                <c:pt idx="16839">
                  <c:v>13.972</c:v>
                </c:pt>
                <c:pt idx="16840">
                  <c:v>13.973000000000001</c:v>
                </c:pt>
                <c:pt idx="16841">
                  <c:v>13.973000000000001</c:v>
                </c:pt>
                <c:pt idx="16842">
                  <c:v>13.974</c:v>
                </c:pt>
                <c:pt idx="16843">
                  <c:v>13.975</c:v>
                </c:pt>
                <c:pt idx="16844">
                  <c:v>13.976000000000001</c:v>
                </c:pt>
                <c:pt idx="16845">
                  <c:v>13.977</c:v>
                </c:pt>
                <c:pt idx="16846">
                  <c:v>13.978</c:v>
                </c:pt>
                <c:pt idx="16847">
                  <c:v>13.978</c:v>
                </c:pt>
                <c:pt idx="16848">
                  <c:v>13.978999999999999</c:v>
                </c:pt>
                <c:pt idx="16849">
                  <c:v>13.98</c:v>
                </c:pt>
                <c:pt idx="16850">
                  <c:v>13.981</c:v>
                </c:pt>
                <c:pt idx="16851">
                  <c:v>13.981999999999999</c:v>
                </c:pt>
                <c:pt idx="16852">
                  <c:v>13.983000000000001</c:v>
                </c:pt>
                <c:pt idx="16853">
                  <c:v>13.983000000000001</c:v>
                </c:pt>
                <c:pt idx="16854">
                  <c:v>13.984</c:v>
                </c:pt>
                <c:pt idx="16855">
                  <c:v>13.984999999999999</c:v>
                </c:pt>
                <c:pt idx="16856">
                  <c:v>13.986000000000001</c:v>
                </c:pt>
                <c:pt idx="16857">
                  <c:v>13.987</c:v>
                </c:pt>
                <c:pt idx="16858">
                  <c:v>13.988</c:v>
                </c:pt>
                <c:pt idx="16859">
                  <c:v>13.988</c:v>
                </c:pt>
                <c:pt idx="16860">
                  <c:v>13.989000000000001</c:v>
                </c:pt>
                <c:pt idx="16861">
                  <c:v>13.99</c:v>
                </c:pt>
                <c:pt idx="16862">
                  <c:v>13.991</c:v>
                </c:pt>
                <c:pt idx="16863">
                  <c:v>13.992000000000001</c:v>
                </c:pt>
                <c:pt idx="16864">
                  <c:v>13.993</c:v>
                </c:pt>
                <c:pt idx="16865">
                  <c:v>13.993</c:v>
                </c:pt>
                <c:pt idx="16866">
                  <c:v>13.994</c:v>
                </c:pt>
                <c:pt idx="16867">
                  <c:v>13.994999999999999</c:v>
                </c:pt>
                <c:pt idx="16868">
                  <c:v>13.996</c:v>
                </c:pt>
                <c:pt idx="16869">
                  <c:v>13.997</c:v>
                </c:pt>
                <c:pt idx="16870">
                  <c:v>13.997999999999999</c:v>
                </c:pt>
                <c:pt idx="16871">
                  <c:v>13.997999999999999</c:v>
                </c:pt>
                <c:pt idx="16872">
                  <c:v>13.999000000000001</c:v>
                </c:pt>
                <c:pt idx="16873">
                  <c:v>14</c:v>
                </c:pt>
                <c:pt idx="16874">
                  <c:v>14.000999999999999</c:v>
                </c:pt>
                <c:pt idx="16875">
                  <c:v>14.002000000000001</c:v>
                </c:pt>
                <c:pt idx="16876">
                  <c:v>14.003</c:v>
                </c:pt>
                <c:pt idx="16877">
                  <c:v>14.003</c:v>
                </c:pt>
                <c:pt idx="16878">
                  <c:v>14.004</c:v>
                </c:pt>
                <c:pt idx="16879">
                  <c:v>14.005000000000001</c:v>
                </c:pt>
                <c:pt idx="16880">
                  <c:v>14.006</c:v>
                </c:pt>
                <c:pt idx="16881">
                  <c:v>14.007</c:v>
                </c:pt>
                <c:pt idx="16882">
                  <c:v>14.007999999999999</c:v>
                </c:pt>
                <c:pt idx="16883">
                  <c:v>14.007999999999999</c:v>
                </c:pt>
                <c:pt idx="16884">
                  <c:v>14.009</c:v>
                </c:pt>
                <c:pt idx="16885">
                  <c:v>14.01</c:v>
                </c:pt>
                <c:pt idx="16886">
                  <c:v>14.010999999999999</c:v>
                </c:pt>
                <c:pt idx="16887">
                  <c:v>14.012</c:v>
                </c:pt>
                <c:pt idx="16888">
                  <c:v>14.012</c:v>
                </c:pt>
                <c:pt idx="16889">
                  <c:v>14.013</c:v>
                </c:pt>
                <c:pt idx="16890">
                  <c:v>14.013999999999999</c:v>
                </c:pt>
                <c:pt idx="16891">
                  <c:v>14.015000000000001</c:v>
                </c:pt>
                <c:pt idx="16892">
                  <c:v>14.016</c:v>
                </c:pt>
                <c:pt idx="16893">
                  <c:v>14.016999999999999</c:v>
                </c:pt>
                <c:pt idx="16894">
                  <c:v>14.016999999999999</c:v>
                </c:pt>
                <c:pt idx="16895">
                  <c:v>14.018000000000001</c:v>
                </c:pt>
                <c:pt idx="16896">
                  <c:v>14.019</c:v>
                </c:pt>
                <c:pt idx="16897">
                  <c:v>14.02</c:v>
                </c:pt>
                <c:pt idx="16898">
                  <c:v>14.021000000000001</c:v>
                </c:pt>
                <c:pt idx="16899">
                  <c:v>14.022</c:v>
                </c:pt>
                <c:pt idx="16900">
                  <c:v>14.022</c:v>
                </c:pt>
                <c:pt idx="16901">
                  <c:v>14.023</c:v>
                </c:pt>
                <c:pt idx="16902">
                  <c:v>14.023999999999999</c:v>
                </c:pt>
                <c:pt idx="16903">
                  <c:v>14.025</c:v>
                </c:pt>
                <c:pt idx="16904">
                  <c:v>14.026</c:v>
                </c:pt>
                <c:pt idx="16905">
                  <c:v>14.026999999999999</c:v>
                </c:pt>
                <c:pt idx="16906">
                  <c:v>14.026999999999999</c:v>
                </c:pt>
                <c:pt idx="16907">
                  <c:v>14.028</c:v>
                </c:pt>
                <c:pt idx="16908">
                  <c:v>14.029</c:v>
                </c:pt>
                <c:pt idx="16909">
                  <c:v>14.03</c:v>
                </c:pt>
                <c:pt idx="16910">
                  <c:v>14.031000000000001</c:v>
                </c:pt>
                <c:pt idx="16911">
                  <c:v>14.032</c:v>
                </c:pt>
                <c:pt idx="16912">
                  <c:v>14.032</c:v>
                </c:pt>
                <c:pt idx="16913">
                  <c:v>14.032999999999999</c:v>
                </c:pt>
                <c:pt idx="16914">
                  <c:v>14.034000000000001</c:v>
                </c:pt>
                <c:pt idx="16915">
                  <c:v>14.035</c:v>
                </c:pt>
                <c:pt idx="16916">
                  <c:v>14.036</c:v>
                </c:pt>
                <c:pt idx="16917">
                  <c:v>14.037000000000001</c:v>
                </c:pt>
                <c:pt idx="16918">
                  <c:v>14.037000000000001</c:v>
                </c:pt>
                <c:pt idx="16919">
                  <c:v>14.038</c:v>
                </c:pt>
                <c:pt idx="16920">
                  <c:v>14.039</c:v>
                </c:pt>
                <c:pt idx="16921">
                  <c:v>14.04</c:v>
                </c:pt>
                <c:pt idx="16922">
                  <c:v>14.041</c:v>
                </c:pt>
                <c:pt idx="16923">
                  <c:v>14.042</c:v>
                </c:pt>
                <c:pt idx="16924">
                  <c:v>14.042</c:v>
                </c:pt>
                <c:pt idx="16925">
                  <c:v>14.042999999999999</c:v>
                </c:pt>
                <c:pt idx="16926">
                  <c:v>14.044</c:v>
                </c:pt>
                <c:pt idx="16927">
                  <c:v>14.045</c:v>
                </c:pt>
                <c:pt idx="16928">
                  <c:v>14.045999999999999</c:v>
                </c:pt>
                <c:pt idx="16929">
                  <c:v>14.047000000000001</c:v>
                </c:pt>
                <c:pt idx="16930">
                  <c:v>14.047000000000001</c:v>
                </c:pt>
                <c:pt idx="16931">
                  <c:v>14.048</c:v>
                </c:pt>
                <c:pt idx="16932">
                  <c:v>14.048999999999999</c:v>
                </c:pt>
                <c:pt idx="16933">
                  <c:v>14.05</c:v>
                </c:pt>
                <c:pt idx="16934">
                  <c:v>14.051</c:v>
                </c:pt>
                <c:pt idx="16935">
                  <c:v>14.051</c:v>
                </c:pt>
                <c:pt idx="16936">
                  <c:v>14.052</c:v>
                </c:pt>
                <c:pt idx="16937">
                  <c:v>14.053000000000001</c:v>
                </c:pt>
                <c:pt idx="16938">
                  <c:v>14.054</c:v>
                </c:pt>
                <c:pt idx="16939">
                  <c:v>14.055</c:v>
                </c:pt>
                <c:pt idx="16940">
                  <c:v>14.055999999999999</c:v>
                </c:pt>
                <c:pt idx="16941">
                  <c:v>14.055999999999999</c:v>
                </c:pt>
                <c:pt idx="16942">
                  <c:v>14.057</c:v>
                </c:pt>
                <c:pt idx="16943">
                  <c:v>14.058</c:v>
                </c:pt>
                <c:pt idx="16944">
                  <c:v>14.058999999999999</c:v>
                </c:pt>
                <c:pt idx="16945">
                  <c:v>14.06</c:v>
                </c:pt>
                <c:pt idx="16946">
                  <c:v>14.061</c:v>
                </c:pt>
                <c:pt idx="16947">
                  <c:v>14.061</c:v>
                </c:pt>
                <c:pt idx="16948">
                  <c:v>14.061999999999999</c:v>
                </c:pt>
                <c:pt idx="16949">
                  <c:v>14.063000000000001</c:v>
                </c:pt>
                <c:pt idx="16950">
                  <c:v>14.064</c:v>
                </c:pt>
                <c:pt idx="16951">
                  <c:v>14.065</c:v>
                </c:pt>
                <c:pt idx="16952">
                  <c:v>14.066000000000001</c:v>
                </c:pt>
                <c:pt idx="16953">
                  <c:v>14.066000000000001</c:v>
                </c:pt>
                <c:pt idx="16954">
                  <c:v>14.067</c:v>
                </c:pt>
                <c:pt idx="16955">
                  <c:v>14.068</c:v>
                </c:pt>
                <c:pt idx="16956">
                  <c:v>14.069000000000001</c:v>
                </c:pt>
                <c:pt idx="16957">
                  <c:v>14.07</c:v>
                </c:pt>
                <c:pt idx="16958">
                  <c:v>14.071</c:v>
                </c:pt>
                <c:pt idx="16959">
                  <c:v>14.071</c:v>
                </c:pt>
                <c:pt idx="16960">
                  <c:v>14.071999999999999</c:v>
                </c:pt>
                <c:pt idx="16961">
                  <c:v>14.073</c:v>
                </c:pt>
                <c:pt idx="16962">
                  <c:v>14.074</c:v>
                </c:pt>
                <c:pt idx="16963">
                  <c:v>14.074999999999999</c:v>
                </c:pt>
                <c:pt idx="16964">
                  <c:v>14.076000000000001</c:v>
                </c:pt>
                <c:pt idx="16965">
                  <c:v>14.076000000000001</c:v>
                </c:pt>
                <c:pt idx="16966">
                  <c:v>14.077</c:v>
                </c:pt>
                <c:pt idx="16967">
                  <c:v>14.077999999999999</c:v>
                </c:pt>
                <c:pt idx="16968">
                  <c:v>14.079000000000001</c:v>
                </c:pt>
                <c:pt idx="16969">
                  <c:v>14.08</c:v>
                </c:pt>
                <c:pt idx="16970">
                  <c:v>14.081</c:v>
                </c:pt>
                <c:pt idx="16971">
                  <c:v>14.081</c:v>
                </c:pt>
                <c:pt idx="16972">
                  <c:v>14.082000000000001</c:v>
                </c:pt>
                <c:pt idx="16973">
                  <c:v>14.083</c:v>
                </c:pt>
                <c:pt idx="16974">
                  <c:v>14.084</c:v>
                </c:pt>
                <c:pt idx="16975">
                  <c:v>14.085000000000001</c:v>
                </c:pt>
                <c:pt idx="16976">
                  <c:v>14.086</c:v>
                </c:pt>
                <c:pt idx="16977">
                  <c:v>14.086</c:v>
                </c:pt>
                <c:pt idx="16978">
                  <c:v>14.087</c:v>
                </c:pt>
                <c:pt idx="16979">
                  <c:v>14.087999999999999</c:v>
                </c:pt>
                <c:pt idx="16980">
                  <c:v>14.089</c:v>
                </c:pt>
                <c:pt idx="16981">
                  <c:v>14.09</c:v>
                </c:pt>
                <c:pt idx="16982">
                  <c:v>14.09</c:v>
                </c:pt>
                <c:pt idx="16983">
                  <c:v>14.090999999999999</c:v>
                </c:pt>
                <c:pt idx="16984">
                  <c:v>14.092000000000001</c:v>
                </c:pt>
                <c:pt idx="16985">
                  <c:v>14.093</c:v>
                </c:pt>
                <c:pt idx="16986">
                  <c:v>14.093999999999999</c:v>
                </c:pt>
                <c:pt idx="16987">
                  <c:v>14.095000000000001</c:v>
                </c:pt>
                <c:pt idx="16988">
                  <c:v>14.095000000000001</c:v>
                </c:pt>
                <c:pt idx="16989">
                  <c:v>14.096</c:v>
                </c:pt>
                <c:pt idx="16990">
                  <c:v>14.097</c:v>
                </c:pt>
                <c:pt idx="16991">
                  <c:v>14.098000000000001</c:v>
                </c:pt>
                <c:pt idx="16992">
                  <c:v>14.099</c:v>
                </c:pt>
              </c:numCache>
            </c:numRef>
          </c:xVal>
          <c:yVal>
            <c:numRef>
              <c:f>'D160A D160E WT'!$B$5:$B$16997</c:f>
              <c:numCache>
                <c:formatCode>General</c:formatCode>
                <c:ptCount val="16993"/>
                <c:pt idx="0">
                  <c:v>4.2769310000000003</c:v>
                </c:pt>
                <c:pt idx="1">
                  <c:v>4.2790590000000002</c:v>
                </c:pt>
                <c:pt idx="2">
                  <c:v>4.2800459999999996</c:v>
                </c:pt>
                <c:pt idx="3">
                  <c:v>4.2818420000000001</c:v>
                </c:pt>
                <c:pt idx="4">
                  <c:v>4.2835150000000004</c:v>
                </c:pt>
                <c:pt idx="5">
                  <c:v>4.2834430000000001</c:v>
                </c:pt>
                <c:pt idx="6">
                  <c:v>4.2840369999999997</c:v>
                </c:pt>
                <c:pt idx="7">
                  <c:v>4.2851990000000004</c:v>
                </c:pt>
                <c:pt idx="8">
                  <c:v>4.2848769999999998</c:v>
                </c:pt>
                <c:pt idx="9">
                  <c:v>4.2849810000000002</c:v>
                </c:pt>
                <c:pt idx="10">
                  <c:v>4.2845060000000004</c:v>
                </c:pt>
                <c:pt idx="11">
                  <c:v>4.2845389999999997</c:v>
                </c:pt>
                <c:pt idx="12">
                  <c:v>4.2850099999999998</c:v>
                </c:pt>
                <c:pt idx="13">
                  <c:v>4.2856969999999999</c:v>
                </c:pt>
                <c:pt idx="14">
                  <c:v>4.2871350000000001</c:v>
                </c:pt>
                <c:pt idx="15">
                  <c:v>4.2879230000000002</c:v>
                </c:pt>
                <c:pt idx="16">
                  <c:v>4.2884679999999999</c:v>
                </c:pt>
                <c:pt idx="17">
                  <c:v>4.2884289999999998</c:v>
                </c:pt>
                <c:pt idx="18">
                  <c:v>4.2887969999999997</c:v>
                </c:pt>
                <c:pt idx="19">
                  <c:v>4.2896280000000004</c:v>
                </c:pt>
                <c:pt idx="20">
                  <c:v>4.2905119999999997</c:v>
                </c:pt>
                <c:pt idx="21">
                  <c:v>4.2907869999999999</c:v>
                </c:pt>
                <c:pt idx="22">
                  <c:v>4.2902659999999999</c:v>
                </c:pt>
                <c:pt idx="23">
                  <c:v>4.2898759999999996</c:v>
                </c:pt>
                <c:pt idx="24">
                  <c:v>4.2902639999999996</c:v>
                </c:pt>
                <c:pt idx="25">
                  <c:v>4.2885730000000004</c:v>
                </c:pt>
                <c:pt idx="26">
                  <c:v>4.2876799999999999</c:v>
                </c:pt>
                <c:pt idx="27">
                  <c:v>4.2883389999999997</c:v>
                </c:pt>
                <c:pt idx="28">
                  <c:v>4.2893610000000004</c:v>
                </c:pt>
                <c:pt idx="29">
                  <c:v>4.2899440000000002</c:v>
                </c:pt>
                <c:pt idx="30">
                  <c:v>4.289873</c:v>
                </c:pt>
                <c:pt idx="31">
                  <c:v>4.2898050000000003</c:v>
                </c:pt>
                <c:pt idx="32">
                  <c:v>4.2904299999999997</c:v>
                </c:pt>
                <c:pt idx="33">
                  <c:v>4.2904609999999996</c:v>
                </c:pt>
                <c:pt idx="34">
                  <c:v>4.289695</c:v>
                </c:pt>
                <c:pt idx="35">
                  <c:v>4.2892659999999996</c:v>
                </c:pt>
                <c:pt idx="36">
                  <c:v>4.2892260000000002</c:v>
                </c:pt>
                <c:pt idx="37">
                  <c:v>4.2894009999999998</c:v>
                </c:pt>
                <c:pt idx="38">
                  <c:v>4.2896470000000004</c:v>
                </c:pt>
                <c:pt idx="39">
                  <c:v>4.289555</c:v>
                </c:pt>
                <c:pt idx="40">
                  <c:v>4.2892830000000002</c:v>
                </c:pt>
                <c:pt idx="41">
                  <c:v>4.2894819999999996</c:v>
                </c:pt>
                <c:pt idx="42">
                  <c:v>4.2900340000000003</c:v>
                </c:pt>
                <c:pt idx="43">
                  <c:v>4.2902820000000004</c:v>
                </c:pt>
                <c:pt idx="44">
                  <c:v>4.2905889999999998</c:v>
                </c:pt>
                <c:pt idx="45">
                  <c:v>4.2912520000000001</c:v>
                </c:pt>
                <c:pt idx="46">
                  <c:v>4.2915619999999999</c:v>
                </c:pt>
                <c:pt idx="47">
                  <c:v>4.2922039999999999</c:v>
                </c:pt>
                <c:pt idx="48">
                  <c:v>4.2928259999999998</c:v>
                </c:pt>
                <c:pt idx="49">
                  <c:v>4.2926820000000001</c:v>
                </c:pt>
                <c:pt idx="50">
                  <c:v>4.2927020000000002</c:v>
                </c:pt>
                <c:pt idx="51">
                  <c:v>4.2932829999999997</c:v>
                </c:pt>
                <c:pt idx="52">
                  <c:v>4.2938789999999996</c:v>
                </c:pt>
                <c:pt idx="53">
                  <c:v>4.293552</c:v>
                </c:pt>
                <c:pt idx="54">
                  <c:v>4.2925380000000004</c:v>
                </c:pt>
                <c:pt idx="55">
                  <c:v>4.2925639999999996</c:v>
                </c:pt>
                <c:pt idx="56">
                  <c:v>4.293202</c:v>
                </c:pt>
                <c:pt idx="57">
                  <c:v>4.2933760000000003</c:v>
                </c:pt>
                <c:pt idx="58">
                  <c:v>4.293469</c:v>
                </c:pt>
                <c:pt idx="59">
                  <c:v>4.2935650000000001</c:v>
                </c:pt>
                <c:pt idx="60">
                  <c:v>4.2941019999999996</c:v>
                </c:pt>
                <c:pt idx="61">
                  <c:v>4.2949919999999997</c:v>
                </c:pt>
                <c:pt idx="62">
                  <c:v>4.2950090000000003</c:v>
                </c:pt>
                <c:pt idx="63">
                  <c:v>4.2945729999999998</c:v>
                </c:pt>
                <c:pt idx="64">
                  <c:v>4.2941349999999998</c:v>
                </c:pt>
                <c:pt idx="65">
                  <c:v>4.2939179999999997</c:v>
                </c:pt>
                <c:pt idx="66">
                  <c:v>4.2938970000000003</c:v>
                </c:pt>
                <c:pt idx="67">
                  <c:v>4.2937279999999998</c:v>
                </c:pt>
                <c:pt idx="68">
                  <c:v>4.2936430000000003</c:v>
                </c:pt>
                <c:pt idx="69">
                  <c:v>4.2931319999999999</c:v>
                </c:pt>
                <c:pt idx="70">
                  <c:v>4.2926399999999996</c:v>
                </c:pt>
                <c:pt idx="71">
                  <c:v>4.2919130000000001</c:v>
                </c:pt>
                <c:pt idx="72">
                  <c:v>4.2918500000000002</c:v>
                </c:pt>
                <c:pt idx="73">
                  <c:v>4.2924600000000002</c:v>
                </c:pt>
                <c:pt idx="74">
                  <c:v>4.2929649999999997</c:v>
                </c:pt>
                <c:pt idx="75">
                  <c:v>4.2935590000000001</c:v>
                </c:pt>
                <c:pt idx="76">
                  <c:v>4.2946030000000004</c:v>
                </c:pt>
                <c:pt idx="77">
                  <c:v>4.2946270000000002</c:v>
                </c:pt>
                <c:pt idx="78">
                  <c:v>4.2945729999999998</c:v>
                </c:pt>
                <c:pt idx="79">
                  <c:v>4.294727</c:v>
                </c:pt>
                <c:pt idx="80">
                  <c:v>4.2951189999999997</c:v>
                </c:pt>
                <c:pt idx="81">
                  <c:v>4.2950150000000002</c:v>
                </c:pt>
                <c:pt idx="82">
                  <c:v>4.2949929999999998</c:v>
                </c:pt>
                <c:pt idx="83">
                  <c:v>4.2954299999999996</c:v>
                </c:pt>
                <c:pt idx="84">
                  <c:v>4.2965289999999996</c:v>
                </c:pt>
                <c:pt idx="85">
                  <c:v>4.2982100000000001</c:v>
                </c:pt>
                <c:pt idx="86">
                  <c:v>4.2990389999999996</c:v>
                </c:pt>
                <c:pt idx="87">
                  <c:v>4.2995359999999998</c:v>
                </c:pt>
                <c:pt idx="88">
                  <c:v>4.2997310000000004</c:v>
                </c:pt>
                <c:pt idx="89">
                  <c:v>4.3003289999999996</c:v>
                </c:pt>
                <c:pt idx="90">
                  <c:v>4.3009919999999999</c:v>
                </c:pt>
                <c:pt idx="91">
                  <c:v>4.3019740000000004</c:v>
                </c:pt>
                <c:pt idx="92">
                  <c:v>4.3025310000000001</c:v>
                </c:pt>
                <c:pt idx="93">
                  <c:v>4.303331</c:v>
                </c:pt>
                <c:pt idx="94">
                  <c:v>4.3042499999999997</c:v>
                </c:pt>
                <c:pt idx="95">
                  <c:v>4.3050170000000003</c:v>
                </c:pt>
                <c:pt idx="96">
                  <c:v>4.3054500000000004</c:v>
                </c:pt>
                <c:pt idx="97">
                  <c:v>4.3050709999999999</c:v>
                </c:pt>
                <c:pt idx="98">
                  <c:v>4.3040960000000004</c:v>
                </c:pt>
                <c:pt idx="99">
                  <c:v>4.3037859999999997</c:v>
                </c:pt>
                <c:pt idx="100">
                  <c:v>4.3038220000000003</c:v>
                </c:pt>
                <c:pt idx="101">
                  <c:v>4.3040399999999996</c:v>
                </c:pt>
                <c:pt idx="102">
                  <c:v>4.3035930000000002</c:v>
                </c:pt>
                <c:pt idx="103">
                  <c:v>4.3028690000000003</c:v>
                </c:pt>
                <c:pt idx="104">
                  <c:v>4.3033070000000002</c:v>
                </c:pt>
                <c:pt idx="105">
                  <c:v>4.3039100000000001</c:v>
                </c:pt>
                <c:pt idx="106">
                  <c:v>4.303801</c:v>
                </c:pt>
                <c:pt idx="107">
                  <c:v>4.3035670000000001</c:v>
                </c:pt>
                <c:pt idx="108">
                  <c:v>4.304195</c:v>
                </c:pt>
                <c:pt idx="109">
                  <c:v>4.3043680000000002</c:v>
                </c:pt>
                <c:pt idx="110">
                  <c:v>4.3042670000000003</c:v>
                </c:pt>
                <c:pt idx="111">
                  <c:v>4.3048679999999999</c:v>
                </c:pt>
                <c:pt idx="112">
                  <c:v>4.3054309999999996</c:v>
                </c:pt>
                <c:pt idx="113">
                  <c:v>4.3059430000000001</c:v>
                </c:pt>
                <c:pt idx="114">
                  <c:v>4.3062529999999999</c:v>
                </c:pt>
                <c:pt idx="115">
                  <c:v>4.3059890000000003</c:v>
                </c:pt>
                <c:pt idx="116">
                  <c:v>4.3053429999999997</c:v>
                </c:pt>
                <c:pt idx="117">
                  <c:v>4.3046720000000001</c:v>
                </c:pt>
                <c:pt idx="118">
                  <c:v>4.3046420000000003</c:v>
                </c:pt>
                <c:pt idx="119">
                  <c:v>4.3048299999999999</c:v>
                </c:pt>
                <c:pt idx="120">
                  <c:v>4.3051320000000004</c:v>
                </c:pt>
                <c:pt idx="121">
                  <c:v>4.3061689999999997</c:v>
                </c:pt>
                <c:pt idx="122">
                  <c:v>4.3064609999999997</c:v>
                </c:pt>
                <c:pt idx="123">
                  <c:v>4.3060980000000004</c:v>
                </c:pt>
                <c:pt idx="124">
                  <c:v>4.3056890000000001</c:v>
                </c:pt>
                <c:pt idx="125">
                  <c:v>4.3047709999999997</c:v>
                </c:pt>
                <c:pt idx="126">
                  <c:v>4.3041289999999996</c:v>
                </c:pt>
                <c:pt idx="127">
                  <c:v>4.3045150000000003</c:v>
                </c:pt>
                <c:pt idx="128">
                  <c:v>4.3037460000000003</c:v>
                </c:pt>
                <c:pt idx="129">
                  <c:v>4.30213</c:v>
                </c:pt>
                <c:pt idx="130">
                  <c:v>4.3017849999999997</c:v>
                </c:pt>
                <c:pt idx="131">
                  <c:v>4.3015530000000002</c:v>
                </c:pt>
                <c:pt idx="132">
                  <c:v>4.3013810000000001</c:v>
                </c:pt>
                <c:pt idx="133">
                  <c:v>4.3008290000000002</c:v>
                </c:pt>
                <c:pt idx="134">
                  <c:v>4.3003859999999996</c:v>
                </c:pt>
                <c:pt idx="135">
                  <c:v>4.2992559999999997</c:v>
                </c:pt>
                <c:pt idx="136">
                  <c:v>4.2988540000000004</c:v>
                </c:pt>
                <c:pt idx="137">
                  <c:v>4.2988780000000002</c:v>
                </c:pt>
                <c:pt idx="138">
                  <c:v>4.2993730000000001</c:v>
                </c:pt>
                <c:pt idx="139">
                  <c:v>4.299442</c:v>
                </c:pt>
                <c:pt idx="140">
                  <c:v>4.2994370000000002</c:v>
                </c:pt>
                <c:pt idx="141">
                  <c:v>4.2990599999999999</c:v>
                </c:pt>
                <c:pt idx="142">
                  <c:v>4.298349</c:v>
                </c:pt>
                <c:pt idx="143">
                  <c:v>4.2977809999999996</c:v>
                </c:pt>
                <c:pt idx="144">
                  <c:v>4.2973249999999998</c:v>
                </c:pt>
                <c:pt idx="145">
                  <c:v>4.2966179999999996</c:v>
                </c:pt>
                <c:pt idx="146">
                  <c:v>4.2969270000000002</c:v>
                </c:pt>
                <c:pt idx="147">
                  <c:v>4.2968380000000002</c:v>
                </c:pt>
                <c:pt idx="148">
                  <c:v>4.2965600000000004</c:v>
                </c:pt>
                <c:pt idx="149">
                  <c:v>4.2972939999999999</c:v>
                </c:pt>
                <c:pt idx="150">
                  <c:v>4.297784</c:v>
                </c:pt>
                <c:pt idx="151">
                  <c:v>4.2977949999999998</c:v>
                </c:pt>
                <c:pt idx="152">
                  <c:v>4.2976900000000002</c:v>
                </c:pt>
                <c:pt idx="153">
                  <c:v>4.298813</c:v>
                </c:pt>
                <c:pt idx="154">
                  <c:v>4.2984869999999997</c:v>
                </c:pt>
                <c:pt idx="155">
                  <c:v>4.2996569999999998</c:v>
                </c:pt>
                <c:pt idx="156">
                  <c:v>4.2992059999999999</c:v>
                </c:pt>
                <c:pt idx="157">
                  <c:v>4.2988400000000002</c:v>
                </c:pt>
                <c:pt idx="158">
                  <c:v>4.2982050000000003</c:v>
                </c:pt>
                <c:pt idx="159">
                  <c:v>4.2970560000000004</c:v>
                </c:pt>
                <c:pt idx="160">
                  <c:v>4.2977540000000003</c:v>
                </c:pt>
                <c:pt idx="161">
                  <c:v>4.2961980000000004</c:v>
                </c:pt>
                <c:pt idx="162">
                  <c:v>4.2953359999999998</c:v>
                </c:pt>
                <c:pt idx="163">
                  <c:v>4.2949770000000003</c:v>
                </c:pt>
                <c:pt idx="164">
                  <c:v>4.2929639999999996</c:v>
                </c:pt>
                <c:pt idx="165">
                  <c:v>4.2930029999999997</c:v>
                </c:pt>
                <c:pt idx="166">
                  <c:v>4.2933060000000003</c:v>
                </c:pt>
                <c:pt idx="167">
                  <c:v>4.293361</c:v>
                </c:pt>
                <c:pt idx="168">
                  <c:v>4.2926019999999996</c:v>
                </c:pt>
                <c:pt idx="169">
                  <c:v>4.2923780000000002</c:v>
                </c:pt>
                <c:pt idx="170">
                  <c:v>4.2912489999999996</c:v>
                </c:pt>
                <c:pt idx="171">
                  <c:v>4.290775</c:v>
                </c:pt>
                <c:pt idx="172">
                  <c:v>4.2904369999999998</c:v>
                </c:pt>
                <c:pt idx="173">
                  <c:v>4.2908200000000001</c:v>
                </c:pt>
                <c:pt idx="174">
                  <c:v>4.2916740000000004</c:v>
                </c:pt>
                <c:pt idx="175">
                  <c:v>4.2922060000000002</c:v>
                </c:pt>
                <c:pt idx="176">
                  <c:v>4.2932949999999996</c:v>
                </c:pt>
                <c:pt idx="177">
                  <c:v>4.2932069999999998</c:v>
                </c:pt>
                <c:pt idx="178">
                  <c:v>4.2933729999999999</c:v>
                </c:pt>
                <c:pt idx="179">
                  <c:v>4.2941010000000004</c:v>
                </c:pt>
                <c:pt idx="180">
                  <c:v>4.2938229999999997</c:v>
                </c:pt>
                <c:pt idx="181">
                  <c:v>4.2946759999999999</c:v>
                </c:pt>
                <c:pt idx="182">
                  <c:v>4.2951230000000002</c:v>
                </c:pt>
                <c:pt idx="183">
                  <c:v>4.2951829999999998</c:v>
                </c:pt>
                <c:pt idx="184">
                  <c:v>4.2957580000000002</c:v>
                </c:pt>
                <c:pt idx="185">
                  <c:v>4.2959610000000001</c:v>
                </c:pt>
                <c:pt idx="186">
                  <c:v>4.2963100000000001</c:v>
                </c:pt>
                <c:pt idx="187">
                  <c:v>4.2960760000000002</c:v>
                </c:pt>
                <c:pt idx="188">
                  <c:v>4.2955620000000003</c:v>
                </c:pt>
                <c:pt idx="189">
                  <c:v>4.294168</c:v>
                </c:pt>
                <c:pt idx="190">
                  <c:v>4.294308</c:v>
                </c:pt>
                <c:pt idx="191">
                  <c:v>4.2952219999999999</c:v>
                </c:pt>
                <c:pt idx="192">
                  <c:v>4.2958179999999997</c:v>
                </c:pt>
                <c:pt idx="193">
                  <c:v>4.2961539999999996</c:v>
                </c:pt>
                <c:pt idx="194">
                  <c:v>4.2971139999999997</c:v>
                </c:pt>
                <c:pt idx="195">
                  <c:v>4.2979659999999997</c:v>
                </c:pt>
                <c:pt idx="196">
                  <c:v>4.2978779999999999</c:v>
                </c:pt>
                <c:pt idx="197">
                  <c:v>4.2980070000000001</c:v>
                </c:pt>
                <c:pt idx="198">
                  <c:v>4.2986149999999999</c:v>
                </c:pt>
                <c:pt idx="199">
                  <c:v>4.2986209999999998</c:v>
                </c:pt>
                <c:pt idx="200">
                  <c:v>4.2992590000000002</c:v>
                </c:pt>
                <c:pt idx="201">
                  <c:v>4.2996439999999998</c:v>
                </c:pt>
                <c:pt idx="202">
                  <c:v>4.2997759999999996</c:v>
                </c:pt>
                <c:pt idx="203">
                  <c:v>4.2991590000000004</c:v>
                </c:pt>
                <c:pt idx="204">
                  <c:v>4.2991289999999998</c:v>
                </c:pt>
                <c:pt idx="205">
                  <c:v>4.2976970000000003</c:v>
                </c:pt>
                <c:pt idx="206">
                  <c:v>4.2984020000000003</c:v>
                </c:pt>
                <c:pt idx="207">
                  <c:v>4.2994110000000001</c:v>
                </c:pt>
                <c:pt idx="208">
                  <c:v>4.2995530000000004</c:v>
                </c:pt>
                <c:pt idx="209">
                  <c:v>4.3004680000000004</c:v>
                </c:pt>
                <c:pt idx="210">
                  <c:v>4.3007359999999997</c:v>
                </c:pt>
                <c:pt idx="211">
                  <c:v>4.3017510000000003</c:v>
                </c:pt>
                <c:pt idx="212">
                  <c:v>4.3022349999999996</c:v>
                </c:pt>
                <c:pt idx="213">
                  <c:v>4.3025019999999996</c:v>
                </c:pt>
                <c:pt idx="214">
                  <c:v>4.3036409999999998</c:v>
                </c:pt>
                <c:pt idx="215">
                  <c:v>4.3044029999999998</c:v>
                </c:pt>
                <c:pt idx="216">
                  <c:v>4.3049150000000003</c:v>
                </c:pt>
                <c:pt idx="217">
                  <c:v>4.3053660000000002</c:v>
                </c:pt>
                <c:pt idx="218">
                  <c:v>4.3056900000000002</c:v>
                </c:pt>
                <c:pt idx="219">
                  <c:v>4.3059799999999999</c:v>
                </c:pt>
                <c:pt idx="220">
                  <c:v>4.3064530000000003</c:v>
                </c:pt>
                <c:pt idx="221">
                  <c:v>4.3070139999999997</c:v>
                </c:pt>
                <c:pt idx="222">
                  <c:v>4.3102390000000002</c:v>
                </c:pt>
                <c:pt idx="223">
                  <c:v>4.3159229999999997</c:v>
                </c:pt>
                <c:pt idx="224">
                  <c:v>4.3243130000000001</c:v>
                </c:pt>
                <c:pt idx="225">
                  <c:v>4.3350679999999997</c:v>
                </c:pt>
                <c:pt idx="226">
                  <c:v>4.3486349999999998</c:v>
                </c:pt>
                <c:pt idx="227">
                  <c:v>4.3639510000000001</c:v>
                </c:pt>
                <c:pt idx="228">
                  <c:v>4.3795219999999997</c:v>
                </c:pt>
                <c:pt idx="229">
                  <c:v>4.3955799999999998</c:v>
                </c:pt>
                <c:pt idx="230">
                  <c:v>4.4107960000000004</c:v>
                </c:pt>
                <c:pt idx="231">
                  <c:v>4.4246759999999998</c:v>
                </c:pt>
                <c:pt idx="232">
                  <c:v>4.4386270000000003</c:v>
                </c:pt>
                <c:pt idx="233">
                  <c:v>4.4531039999999997</c:v>
                </c:pt>
                <c:pt idx="234">
                  <c:v>4.4673689999999997</c:v>
                </c:pt>
                <c:pt idx="235">
                  <c:v>4.4809900000000003</c:v>
                </c:pt>
                <c:pt idx="236">
                  <c:v>4.4937250000000004</c:v>
                </c:pt>
                <c:pt idx="237">
                  <c:v>4.5058809999999996</c:v>
                </c:pt>
                <c:pt idx="238">
                  <c:v>4.5178279999999997</c:v>
                </c:pt>
                <c:pt idx="239">
                  <c:v>4.5293549999999998</c:v>
                </c:pt>
                <c:pt idx="240">
                  <c:v>4.5390699999999997</c:v>
                </c:pt>
                <c:pt idx="241">
                  <c:v>4.5474240000000004</c:v>
                </c:pt>
                <c:pt idx="242">
                  <c:v>4.5554189999999997</c:v>
                </c:pt>
                <c:pt idx="243">
                  <c:v>4.5627009999999997</c:v>
                </c:pt>
                <c:pt idx="244">
                  <c:v>4.5693279999999996</c:v>
                </c:pt>
                <c:pt idx="245">
                  <c:v>4.5758470000000004</c:v>
                </c:pt>
                <c:pt idx="246">
                  <c:v>4.5814370000000002</c:v>
                </c:pt>
                <c:pt idx="247">
                  <c:v>4.5858210000000001</c:v>
                </c:pt>
                <c:pt idx="248">
                  <c:v>4.5903320000000001</c:v>
                </c:pt>
                <c:pt idx="249">
                  <c:v>4.5951740000000001</c:v>
                </c:pt>
                <c:pt idx="250">
                  <c:v>4.5989329999999997</c:v>
                </c:pt>
                <c:pt idx="251">
                  <c:v>4.6022150000000002</c:v>
                </c:pt>
                <c:pt idx="252">
                  <c:v>4.6060670000000004</c:v>
                </c:pt>
                <c:pt idx="253">
                  <c:v>4.6100300000000001</c:v>
                </c:pt>
                <c:pt idx="254">
                  <c:v>4.6135419999999998</c:v>
                </c:pt>
                <c:pt idx="255">
                  <c:v>4.6175170000000003</c:v>
                </c:pt>
                <c:pt idx="256">
                  <c:v>4.6207839999999996</c:v>
                </c:pt>
                <c:pt idx="257">
                  <c:v>4.6229690000000003</c:v>
                </c:pt>
                <c:pt idx="258">
                  <c:v>4.625642</c:v>
                </c:pt>
                <c:pt idx="259">
                  <c:v>4.6285550000000004</c:v>
                </c:pt>
                <c:pt idx="260">
                  <c:v>4.6309300000000002</c:v>
                </c:pt>
                <c:pt idx="261">
                  <c:v>4.6331699999999998</c:v>
                </c:pt>
                <c:pt idx="262">
                  <c:v>4.6359069999999996</c:v>
                </c:pt>
                <c:pt idx="263">
                  <c:v>4.63896</c:v>
                </c:pt>
                <c:pt idx="264">
                  <c:v>4.6415249999999997</c:v>
                </c:pt>
                <c:pt idx="265">
                  <c:v>4.6435430000000002</c:v>
                </c:pt>
                <c:pt idx="266">
                  <c:v>4.6455209999999996</c:v>
                </c:pt>
                <c:pt idx="267">
                  <c:v>4.6480509999999997</c:v>
                </c:pt>
                <c:pt idx="268">
                  <c:v>4.650639</c:v>
                </c:pt>
                <c:pt idx="269">
                  <c:v>4.6529559999999996</c:v>
                </c:pt>
                <c:pt idx="270">
                  <c:v>4.6554209999999996</c:v>
                </c:pt>
                <c:pt idx="271">
                  <c:v>4.6571449999999999</c:v>
                </c:pt>
                <c:pt idx="272">
                  <c:v>4.6567689999999997</c:v>
                </c:pt>
                <c:pt idx="273">
                  <c:v>4.6538649999999997</c:v>
                </c:pt>
                <c:pt idx="274">
                  <c:v>4.6481310000000002</c:v>
                </c:pt>
                <c:pt idx="275">
                  <c:v>4.6397009999999996</c:v>
                </c:pt>
                <c:pt idx="276">
                  <c:v>4.6283430000000001</c:v>
                </c:pt>
                <c:pt idx="277">
                  <c:v>4.6146649999999996</c:v>
                </c:pt>
                <c:pt idx="278">
                  <c:v>4.6004839999999998</c:v>
                </c:pt>
                <c:pt idx="279">
                  <c:v>4.5866449999999999</c:v>
                </c:pt>
                <c:pt idx="280">
                  <c:v>4.5737189999999996</c:v>
                </c:pt>
                <c:pt idx="281">
                  <c:v>4.5617900000000002</c:v>
                </c:pt>
                <c:pt idx="282">
                  <c:v>4.5499539999999996</c:v>
                </c:pt>
                <c:pt idx="283">
                  <c:v>4.5377219999999996</c:v>
                </c:pt>
                <c:pt idx="284">
                  <c:v>4.526097</c:v>
                </c:pt>
                <c:pt idx="285">
                  <c:v>4.5149720000000002</c:v>
                </c:pt>
                <c:pt idx="286">
                  <c:v>4.5042660000000003</c:v>
                </c:pt>
                <c:pt idx="287">
                  <c:v>4.4945969999999997</c:v>
                </c:pt>
                <c:pt idx="288">
                  <c:v>4.4852040000000004</c:v>
                </c:pt>
                <c:pt idx="289">
                  <c:v>4.4764119999999998</c:v>
                </c:pt>
                <c:pt idx="290">
                  <c:v>4.4687359999999998</c:v>
                </c:pt>
                <c:pt idx="291">
                  <c:v>4.4615309999999999</c:v>
                </c:pt>
                <c:pt idx="292">
                  <c:v>4.4549560000000001</c:v>
                </c:pt>
                <c:pt idx="293">
                  <c:v>4.4496650000000004</c:v>
                </c:pt>
                <c:pt idx="294">
                  <c:v>4.4450079999999996</c:v>
                </c:pt>
                <c:pt idx="295">
                  <c:v>4.4403079999999999</c:v>
                </c:pt>
                <c:pt idx="296">
                  <c:v>4.4361689999999996</c:v>
                </c:pt>
                <c:pt idx="297">
                  <c:v>4.4334790000000002</c:v>
                </c:pt>
                <c:pt idx="298">
                  <c:v>4.431635</c:v>
                </c:pt>
                <c:pt idx="299">
                  <c:v>4.4290620000000001</c:v>
                </c:pt>
                <c:pt idx="300">
                  <c:v>4.4267010000000004</c:v>
                </c:pt>
                <c:pt idx="301">
                  <c:v>4.4246610000000004</c:v>
                </c:pt>
                <c:pt idx="302">
                  <c:v>4.4227550000000004</c:v>
                </c:pt>
                <c:pt idx="303">
                  <c:v>4.4209540000000001</c:v>
                </c:pt>
                <c:pt idx="304">
                  <c:v>4.4199450000000002</c:v>
                </c:pt>
                <c:pt idx="305">
                  <c:v>4.4191269999999996</c:v>
                </c:pt>
                <c:pt idx="306">
                  <c:v>4.4186350000000001</c:v>
                </c:pt>
                <c:pt idx="307">
                  <c:v>4.4187719999999997</c:v>
                </c:pt>
                <c:pt idx="308">
                  <c:v>4.4194829999999996</c:v>
                </c:pt>
                <c:pt idx="309">
                  <c:v>4.4201050000000004</c:v>
                </c:pt>
                <c:pt idx="310">
                  <c:v>4.4209810000000003</c:v>
                </c:pt>
                <c:pt idx="311">
                  <c:v>4.4226869999999998</c:v>
                </c:pt>
                <c:pt idx="312">
                  <c:v>4.4238189999999999</c:v>
                </c:pt>
                <c:pt idx="313">
                  <c:v>4.4241570000000001</c:v>
                </c:pt>
                <c:pt idx="314">
                  <c:v>4.4246020000000001</c:v>
                </c:pt>
                <c:pt idx="315">
                  <c:v>4.4251250000000004</c:v>
                </c:pt>
                <c:pt idx="316">
                  <c:v>4.4254280000000001</c:v>
                </c:pt>
                <c:pt idx="317">
                  <c:v>4.4254410000000002</c:v>
                </c:pt>
                <c:pt idx="318">
                  <c:v>4.425764</c:v>
                </c:pt>
                <c:pt idx="319">
                  <c:v>4.4267899999999996</c:v>
                </c:pt>
                <c:pt idx="320">
                  <c:v>4.4274139999999997</c:v>
                </c:pt>
                <c:pt idx="321">
                  <c:v>4.4283859999999997</c:v>
                </c:pt>
                <c:pt idx="322">
                  <c:v>4.4291</c:v>
                </c:pt>
                <c:pt idx="323">
                  <c:v>4.4296530000000001</c:v>
                </c:pt>
                <c:pt idx="324">
                  <c:v>4.4304430000000004</c:v>
                </c:pt>
                <c:pt idx="325">
                  <c:v>4.431146</c:v>
                </c:pt>
                <c:pt idx="326">
                  <c:v>4.4322860000000004</c:v>
                </c:pt>
                <c:pt idx="327">
                  <c:v>4.4345230000000004</c:v>
                </c:pt>
                <c:pt idx="328">
                  <c:v>4.4373769999999997</c:v>
                </c:pt>
                <c:pt idx="329">
                  <c:v>4.439673</c:v>
                </c:pt>
                <c:pt idx="330">
                  <c:v>4.4418360000000003</c:v>
                </c:pt>
                <c:pt idx="331">
                  <c:v>4.4433680000000004</c:v>
                </c:pt>
                <c:pt idx="332">
                  <c:v>4.4445300000000003</c:v>
                </c:pt>
                <c:pt idx="333">
                  <c:v>4.4460300000000004</c:v>
                </c:pt>
                <c:pt idx="334">
                  <c:v>4.4475259999999999</c:v>
                </c:pt>
                <c:pt idx="335">
                  <c:v>4.4486809999999997</c:v>
                </c:pt>
                <c:pt idx="336">
                  <c:v>4.4500859999999998</c:v>
                </c:pt>
                <c:pt idx="337">
                  <c:v>4.4516150000000003</c:v>
                </c:pt>
                <c:pt idx="338">
                  <c:v>4.4534159999999998</c:v>
                </c:pt>
                <c:pt idx="339">
                  <c:v>4.4547970000000001</c:v>
                </c:pt>
                <c:pt idx="340">
                  <c:v>4.4558419999999996</c:v>
                </c:pt>
                <c:pt idx="341">
                  <c:v>4.4568329999999996</c:v>
                </c:pt>
                <c:pt idx="342">
                  <c:v>4.4579440000000004</c:v>
                </c:pt>
                <c:pt idx="343">
                  <c:v>4.4589210000000001</c:v>
                </c:pt>
                <c:pt idx="344">
                  <c:v>4.4592470000000004</c:v>
                </c:pt>
                <c:pt idx="345">
                  <c:v>4.4596790000000004</c:v>
                </c:pt>
                <c:pt idx="346">
                  <c:v>4.460528</c:v>
                </c:pt>
                <c:pt idx="347">
                  <c:v>4.4612220000000002</c:v>
                </c:pt>
                <c:pt idx="348">
                  <c:v>4.4613529999999999</c:v>
                </c:pt>
                <c:pt idx="349">
                  <c:v>4.4613579999999997</c:v>
                </c:pt>
                <c:pt idx="350">
                  <c:v>4.4613060000000004</c:v>
                </c:pt>
                <c:pt idx="351">
                  <c:v>4.4617990000000001</c:v>
                </c:pt>
                <c:pt idx="352">
                  <c:v>4.4624370000000004</c:v>
                </c:pt>
                <c:pt idx="353">
                  <c:v>4.462726</c:v>
                </c:pt>
                <c:pt idx="354">
                  <c:v>4.4626000000000001</c:v>
                </c:pt>
                <c:pt idx="355">
                  <c:v>4.4623819999999998</c:v>
                </c:pt>
                <c:pt idx="356">
                  <c:v>4.4609199999999998</c:v>
                </c:pt>
                <c:pt idx="357">
                  <c:v>4.4606579999999996</c:v>
                </c:pt>
                <c:pt idx="358">
                  <c:v>4.4599219999999997</c:v>
                </c:pt>
                <c:pt idx="359">
                  <c:v>4.457802</c:v>
                </c:pt>
                <c:pt idx="360">
                  <c:v>4.4564729999999999</c:v>
                </c:pt>
                <c:pt idx="361">
                  <c:v>4.453894</c:v>
                </c:pt>
                <c:pt idx="362">
                  <c:v>4.4514319999999996</c:v>
                </c:pt>
                <c:pt idx="363">
                  <c:v>4.4504630000000001</c:v>
                </c:pt>
                <c:pt idx="364">
                  <c:v>4.4491059999999996</c:v>
                </c:pt>
                <c:pt idx="365">
                  <c:v>4.4486330000000001</c:v>
                </c:pt>
                <c:pt idx="366">
                  <c:v>4.4479280000000001</c:v>
                </c:pt>
                <c:pt idx="367">
                  <c:v>4.4480069999999996</c:v>
                </c:pt>
                <c:pt idx="368">
                  <c:v>4.4471429999999996</c:v>
                </c:pt>
                <c:pt idx="369">
                  <c:v>4.4450190000000003</c:v>
                </c:pt>
                <c:pt idx="370">
                  <c:v>4.4441170000000003</c:v>
                </c:pt>
                <c:pt idx="371">
                  <c:v>4.4437569999999997</c:v>
                </c:pt>
                <c:pt idx="372">
                  <c:v>4.4431649999999996</c:v>
                </c:pt>
                <c:pt idx="373">
                  <c:v>4.4428260000000002</c:v>
                </c:pt>
                <c:pt idx="374">
                  <c:v>4.4414239999999996</c:v>
                </c:pt>
                <c:pt idx="375">
                  <c:v>4.4405979999999996</c:v>
                </c:pt>
                <c:pt idx="376">
                  <c:v>4.4398929999999996</c:v>
                </c:pt>
                <c:pt idx="377">
                  <c:v>4.4385529999999997</c:v>
                </c:pt>
                <c:pt idx="378">
                  <c:v>4.4367609999999997</c:v>
                </c:pt>
                <c:pt idx="379">
                  <c:v>4.4352970000000003</c:v>
                </c:pt>
                <c:pt idx="380">
                  <c:v>4.433198</c:v>
                </c:pt>
                <c:pt idx="381">
                  <c:v>4.4313149999999997</c:v>
                </c:pt>
                <c:pt idx="382">
                  <c:v>4.4296800000000003</c:v>
                </c:pt>
                <c:pt idx="383">
                  <c:v>4.4274829999999996</c:v>
                </c:pt>
                <c:pt idx="384">
                  <c:v>4.425948</c:v>
                </c:pt>
                <c:pt idx="385">
                  <c:v>4.4245000000000001</c:v>
                </c:pt>
                <c:pt idx="386">
                  <c:v>4.4224389999999998</c:v>
                </c:pt>
                <c:pt idx="387">
                  <c:v>4.4201889999999997</c:v>
                </c:pt>
                <c:pt idx="388">
                  <c:v>4.4176669999999998</c:v>
                </c:pt>
                <c:pt idx="389">
                  <c:v>4.415381</c:v>
                </c:pt>
                <c:pt idx="390">
                  <c:v>4.4141519999999996</c:v>
                </c:pt>
                <c:pt idx="391">
                  <c:v>4.4125829999999997</c:v>
                </c:pt>
                <c:pt idx="392">
                  <c:v>4.4112730000000004</c:v>
                </c:pt>
                <c:pt idx="393">
                  <c:v>4.4095529999999998</c:v>
                </c:pt>
                <c:pt idx="394">
                  <c:v>4.4075230000000003</c:v>
                </c:pt>
                <c:pt idx="395">
                  <c:v>4.4062510000000001</c:v>
                </c:pt>
                <c:pt idx="396">
                  <c:v>4.4047349999999996</c:v>
                </c:pt>
                <c:pt idx="397">
                  <c:v>4.4031120000000001</c:v>
                </c:pt>
                <c:pt idx="398">
                  <c:v>4.4001619999999999</c:v>
                </c:pt>
                <c:pt idx="399">
                  <c:v>4.3986219999999996</c:v>
                </c:pt>
                <c:pt idx="400">
                  <c:v>4.3972329999999999</c:v>
                </c:pt>
                <c:pt idx="401">
                  <c:v>4.3952309999999999</c:v>
                </c:pt>
                <c:pt idx="402">
                  <c:v>4.3923389999999998</c:v>
                </c:pt>
                <c:pt idx="403">
                  <c:v>4.3911490000000004</c:v>
                </c:pt>
                <c:pt idx="404">
                  <c:v>4.3893899999999997</c:v>
                </c:pt>
                <c:pt idx="405">
                  <c:v>4.3879570000000001</c:v>
                </c:pt>
                <c:pt idx="406">
                  <c:v>4.3868619999999998</c:v>
                </c:pt>
                <c:pt idx="407">
                  <c:v>4.3845159999999996</c:v>
                </c:pt>
                <c:pt idx="408">
                  <c:v>4.3830439999999999</c:v>
                </c:pt>
                <c:pt idx="409">
                  <c:v>4.3819100000000004</c:v>
                </c:pt>
                <c:pt idx="410">
                  <c:v>4.3799200000000003</c:v>
                </c:pt>
                <c:pt idx="411">
                  <c:v>4.3784049999999999</c:v>
                </c:pt>
                <c:pt idx="412">
                  <c:v>4.3771579999999997</c:v>
                </c:pt>
                <c:pt idx="413">
                  <c:v>4.3752409999999999</c:v>
                </c:pt>
                <c:pt idx="414">
                  <c:v>4.3740579999999998</c:v>
                </c:pt>
                <c:pt idx="415">
                  <c:v>4.3717059999999996</c:v>
                </c:pt>
                <c:pt idx="416">
                  <c:v>4.3697939999999997</c:v>
                </c:pt>
                <c:pt idx="417">
                  <c:v>4.3676729999999999</c:v>
                </c:pt>
                <c:pt idx="418">
                  <c:v>4.3668829999999996</c:v>
                </c:pt>
                <c:pt idx="419">
                  <c:v>4.3665649999999996</c:v>
                </c:pt>
                <c:pt idx="420">
                  <c:v>4.365621</c:v>
                </c:pt>
                <c:pt idx="421">
                  <c:v>4.3627700000000003</c:v>
                </c:pt>
                <c:pt idx="422">
                  <c:v>4.3605090000000004</c:v>
                </c:pt>
                <c:pt idx="423">
                  <c:v>4.3577950000000003</c:v>
                </c:pt>
                <c:pt idx="424">
                  <c:v>4.3564170000000004</c:v>
                </c:pt>
                <c:pt idx="425">
                  <c:v>4.3554310000000003</c:v>
                </c:pt>
                <c:pt idx="426">
                  <c:v>4.3539539999999999</c:v>
                </c:pt>
                <c:pt idx="427">
                  <c:v>4.3525349999999996</c:v>
                </c:pt>
                <c:pt idx="428">
                  <c:v>4.3506179999999999</c:v>
                </c:pt>
                <c:pt idx="429">
                  <c:v>4.3491179999999998</c:v>
                </c:pt>
                <c:pt idx="430">
                  <c:v>4.3479570000000001</c:v>
                </c:pt>
                <c:pt idx="431">
                  <c:v>4.3463329999999996</c:v>
                </c:pt>
                <c:pt idx="432">
                  <c:v>4.3448560000000001</c:v>
                </c:pt>
                <c:pt idx="433">
                  <c:v>4.3445900000000002</c:v>
                </c:pt>
                <c:pt idx="434">
                  <c:v>4.3435189999999997</c:v>
                </c:pt>
                <c:pt idx="435">
                  <c:v>4.3417570000000003</c:v>
                </c:pt>
                <c:pt idx="436">
                  <c:v>4.3407390000000001</c:v>
                </c:pt>
                <c:pt idx="437">
                  <c:v>4.3398880000000002</c:v>
                </c:pt>
                <c:pt idx="438">
                  <c:v>4.3387200000000004</c:v>
                </c:pt>
                <c:pt idx="439">
                  <c:v>4.3378129999999997</c:v>
                </c:pt>
                <c:pt idx="440">
                  <c:v>4.3371420000000001</c:v>
                </c:pt>
                <c:pt idx="441">
                  <c:v>4.3365830000000001</c:v>
                </c:pt>
                <c:pt idx="442">
                  <c:v>4.3358699999999999</c:v>
                </c:pt>
                <c:pt idx="443">
                  <c:v>4.3341989999999999</c:v>
                </c:pt>
                <c:pt idx="444">
                  <c:v>4.334225</c:v>
                </c:pt>
                <c:pt idx="445">
                  <c:v>4.334149</c:v>
                </c:pt>
                <c:pt idx="446">
                  <c:v>4.3330880000000001</c:v>
                </c:pt>
                <c:pt idx="447">
                  <c:v>4.3324889999999998</c:v>
                </c:pt>
                <c:pt idx="448">
                  <c:v>4.333717</c:v>
                </c:pt>
                <c:pt idx="449">
                  <c:v>4.3344240000000003</c:v>
                </c:pt>
                <c:pt idx="450">
                  <c:v>4.3338590000000003</c:v>
                </c:pt>
                <c:pt idx="451">
                  <c:v>4.3334910000000004</c:v>
                </c:pt>
                <c:pt idx="452">
                  <c:v>4.3340870000000002</c:v>
                </c:pt>
                <c:pt idx="453">
                  <c:v>4.3343949999999998</c:v>
                </c:pt>
                <c:pt idx="454">
                  <c:v>4.3342960000000001</c:v>
                </c:pt>
                <c:pt idx="455">
                  <c:v>4.3339040000000004</c:v>
                </c:pt>
                <c:pt idx="456">
                  <c:v>4.3333060000000003</c:v>
                </c:pt>
                <c:pt idx="457">
                  <c:v>4.3332629999999996</c:v>
                </c:pt>
                <c:pt idx="458">
                  <c:v>4.3326039999999999</c:v>
                </c:pt>
                <c:pt idx="459">
                  <c:v>4.3325699999999996</c:v>
                </c:pt>
                <c:pt idx="460">
                  <c:v>4.3331980000000003</c:v>
                </c:pt>
                <c:pt idx="461">
                  <c:v>4.333278</c:v>
                </c:pt>
                <c:pt idx="462">
                  <c:v>4.3331749999999998</c:v>
                </c:pt>
                <c:pt idx="463">
                  <c:v>4.332859</c:v>
                </c:pt>
                <c:pt idx="464">
                  <c:v>4.3323799999999997</c:v>
                </c:pt>
                <c:pt idx="465">
                  <c:v>4.332268</c:v>
                </c:pt>
                <c:pt idx="466">
                  <c:v>4.3322580000000004</c:v>
                </c:pt>
                <c:pt idx="467">
                  <c:v>4.3318529999999997</c:v>
                </c:pt>
                <c:pt idx="468">
                  <c:v>4.3316140000000001</c:v>
                </c:pt>
                <c:pt idx="469">
                  <c:v>4.3299029999999998</c:v>
                </c:pt>
                <c:pt idx="470">
                  <c:v>4.3287829999999996</c:v>
                </c:pt>
                <c:pt idx="471">
                  <c:v>4.329002</c:v>
                </c:pt>
                <c:pt idx="472">
                  <c:v>4.3286600000000002</c:v>
                </c:pt>
                <c:pt idx="473">
                  <c:v>4.3285780000000003</c:v>
                </c:pt>
                <c:pt idx="474">
                  <c:v>4.3283880000000003</c:v>
                </c:pt>
                <c:pt idx="475">
                  <c:v>4.3270059999999999</c:v>
                </c:pt>
                <c:pt idx="476">
                  <c:v>4.3264529999999999</c:v>
                </c:pt>
                <c:pt idx="477">
                  <c:v>4.3262879999999999</c:v>
                </c:pt>
                <c:pt idx="478">
                  <c:v>4.3262309999999999</c:v>
                </c:pt>
                <c:pt idx="479">
                  <c:v>4.3259730000000003</c:v>
                </c:pt>
                <c:pt idx="480">
                  <c:v>4.3255160000000004</c:v>
                </c:pt>
                <c:pt idx="481">
                  <c:v>4.3252009999999999</c:v>
                </c:pt>
                <c:pt idx="482">
                  <c:v>4.3252959999999998</c:v>
                </c:pt>
                <c:pt idx="483">
                  <c:v>4.3256750000000004</c:v>
                </c:pt>
                <c:pt idx="484">
                  <c:v>4.325787</c:v>
                </c:pt>
                <c:pt idx="485">
                  <c:v>4.3259720000000002</c:v>
                </c:pt>
                <c:pt idx="486">
                  <c:v>4.3260519999999998</c:v>
                </c:pt>
                <c:pt idx="487">
                  <c:v>4.3258960000000002</c:v>
                </c:pt>
                <c:pt idx="488">
                  <c:v>4.3259410000000003</c:v>
                </c:pt>
                <c:pt idx="489">
                  <c:v>4.3261060000000002</c:v>
                </c:pt>
                <c:pt idx="490">
                  <c:v>4.3256180000000004</c:v>
                </c:pt>
                <c:pt idx="491">
                  <c:v>4.3248490000000004</c:v>
                </c:pt>
                <c:pt idx="492">
                  <c:v>4.3246849999999997</c:v>
                </c:pt>
                <c:pt idx="493">
                  <c:v>4.324948</c:v>
                </c:pt>
                <c:pt idx="494">
                  <c:v>4.3245810000000002</c:v>
                </c:pt>
                <c:pt idx="495">
                  <c:v>4.3236949999999998</c:v>
                </c:pt>
                <c:pt idx="496">
                  <c:v>4.3236090000000003</c:v>
                </c:pt>
                <c:pt idx="497">
                  <c:v>4.3237329999999998</c:v>
                </c:pt>
                <c:pt idx="498">
                  <c:v>4.3230240000000002</c:v>
                </c:pt>
                <c:pt idx="499">
                  <c:v>4.3221730000000003</c:v>
                </c:pt>
                <c:pt idx="500">
                  <c:v>4.3220710000000002</c:v>
                </c:pt>
                <c:pt idx="501">
                  <c:v>4.3222079999999998</c:v>
                </c:pt>
                <c:pt idx="502">
                  <c:v>4.3219440000000002</c:v>
                </c:pt>
                <c:pt idx="503">
                  <c:v>4.3212739999999998</c:v>
                </c:pt>
                <c:pt idx="504">
                  <c:v>4.3213169999999996</c:v>
                </c:pt>
                <c:pt idx="505">
                  <c:v>4.3215950000000003</c:v>
                </c:pt>
                <c:pt idx="506">
                  <c:v>4.3215089999999998</c:v>
                </c:pt>
                <c:pt idx="507">
                  <c:v>4.3209530000000003</c:v>
                </c:pt>
                <c:pt idx="508">
                  <c:v>4.3204039999999999</c:v>
                </c:pt>
                <c:pt idx="509">
                  <c:v>4.3202489999999996</c:v>
                </c:pt>
                <c:pt idx="510">
                  <c:v>4.3199050000000003</c:v>
                </c:pt>
                <c:pt idx="511">
                  <c:v>4.3197729999999996</c:v>
                </c:pt>
                <c:pt idx="512">
                  <c:v>4.3199180000000004</c:v>
                </c:pt>
                <c:pt idx="513">
                  <c:v>4.3197570000000001</c:v>
                </c:pt>
                <c:pt idx="514">
                  <c:v>4.3196940000000001</c:v>
                </c:pt>
                <c:pt idx="515">
                  <c:v>4.3199899999999998</c:v>
                </c:pt>
                <c:pt idx="516">
                  <c:v>4.3201790000000004</c:v>
                </c:pt>
                <c:pt idx="517">
                  <c:v>4.3200019999999997</c:v>
                </c:pt>
                <c:pt idx="518">
                  <c:v>4.3190739999999996</c:v>
                </c:pt>
                <c:pt idx="519">
                  <c:v>4.3192940000000002</c:v>
                </c:pt>
                <c:pt idx="520">
                  <c:v>4.3194629999999998</c:v>
                </c:pt>
                <c:pt idx="521">
                  <c:v>4.3193919999999997</c:v>
                </c:pt>
                <c:pt idx="522">
                  <c:v>4.3199110000000003</c:v>
                </c:pt>
                <c:pt idx="523">
                  <c:v>4.320443</c:v>
                </c:pt>
                <c:pt idx="524">
                  <c:v>4.3201429999999998</c:v>
                </c:pt>
                <c:pt idx="525">
                  <c:v>4.3201099999999997</c:v>
                </c:pt>
                <c:pt idx="526">
                  <c:v>4.3200789999999998</c:v>
                </c:pt>
                <c:pt idx="527">
                  <c:v>4.3193619999999999</c:v>
                </c:pt>
                <c:pt idx="528">
                  <c:v>4.3185799999999999</c:v>
                </c:pt>
                <c:pt idx="529">
                  <c:v>4.3179090000000002</c:v>
                </c:pt>
                <c:pt idx="530">
                  <c:v>4.3172319999999997</c:v>
                </c:pt>
                <c:pt idx="531">
                  <c:v>4.3163790000000004</c:v>
                </c:pt>
                <c:pt idx="532">
                  <c:v>4.314864</c:v>
                </c:pt>
                <c:pt idx="533">
                  <c:v>4.3129960000000001</c:v>
                </c:pt>
                <c:pt idx="534">
                  <c:v>4.3120430000000001</c:v>
                </c:pt>
                <c:pt idx="535">
                  <c:v>4.3114559999999997</c:v>
                </c:pt>
                <c:pt idx="536">
                  <c:v>4.3113029999999997</c:v>
                </c:pt>
                <c:pt idx="537">
                  <c:v>4.3109330000000003</c:v>
                </c:pt>
                <c:pt idx="538">
                  <c:v>4.3100509999999996</c:v>
                </c:pt>
                <c:pt idx="539">
                  <c:v>4.3098830000000001</c:v>
                </c:pt>
                <c:pt idx="540">
                  <c:v>4.3093089999999998</c:v>
                </c:pt>
                <c:pt idx="541">
                  <c:v>4.3088170000000003</c:v>
                </c:pt>
                <c:pt idx="542">
                  <c:v>4.3085789999999999</c:v>
                </c:pt>
                <c:pt idx="543">
                  <c:v>4.3078519999999996</c:v>
                </c:pt>
                <c:pt idx="544">
                  <c:v>4.3069280000000001</c:v>
                </c:pt>
                <c:pt idx="545">
                  <c:v>4.3061160000000003</c:v>
                </c:pt>
                <c:pt idx="546">
                  <c:v>4.3050519999999999</c:v>
                </c:pt>
                <c:pt idx="547">
                  <c:v>4.3036070000000004</c:v>
                </c:pt>
                <c:pt idx="548">
                  <c:v>4.302295</c:v>
                </c:pt>
                <c:pt idx="549">
                  <c:v>4.3008889999999997</c:v>
                </c:pt>
                <c:pt idx="550">
                  <c:v>4.2995080000000003</c:v>
                </c:pt>
                <c:pt idx="551">
                  <c:v>4.2989290000000002</c:v>
                </c:pt>
                <c:pt idx="552">
                  <c:v>4.2986199999999997</c:v>
                </c:pt>
                <c:pt idx="553">
                  <c:v>4.2980020000000003</c:v>
                </c:pt>
                <c:pt idx="554">
                  <c:v>4.2969569999999999</c:v>
                </c:pt>
                <c:pt idx="555">
                  <c:v>4.2958639999999999</c:v>
                </c:pt>
                <c:pt idx="556">
                  <c:v>4.2957020000000004</c:v>
                </c:pt>
                <c:pt idx="557">
                  <c:v>4.2953710000000003</c:v>
                </c:pt>
                <c:pt idx="558">
                  <c:v>4.2954030000000003</c:v>
                </c:pt>
                <c:pt idx="559">
                  <c:v>4.2953479999999997</c:v>
                </c:pt>
                <c:pt idx="560">
                  <c:v>4.2948370000000002</c:v>
                </c:pt>
                <c:pt idx="561">
                  <c:v>4.29413</c:v>
                </c:pt>
                <c:pt idx="562">
                  <c:v>4.293679</c:v>
                </c:pt>
                <c:pt idx="563">
                  <c:v>4.2935590000000001</c:v>
                </c:pt>
                <c:pt idx="564">
                  <c:v>4.2933279999999998</c:v>
                </c:pt>
                <c:pt idx="565">
                  <c:v>4.2927350000000004</c:v>
                </c:pt>
                <c:pt idx="566">
                  <c:v>4.2919409999999996</c:v>
                </c:pt>
                <c:pt idx="567">
                  <c:v>4.2913180000000004</c:v>
                </c:pt>
                <c:pt idx="568">
                  <c:v>4.290508</c:v>
                </c:pt>
                <c:pt idx="569">
                  <c:v>4.2905610000000003</c:v>
                </c:pt>
                <c:pt idx="570">
                  <c:v>4.2903190000000002</c:v>
                </c:pt>
                <c:pt idx="571">
                  <c:v>4.2910830000000004</c:v>
                </c:pt>
                <c:pt idx="572">
                  <c:v>4.2905730000000002</c:v>
                </c:pt>
                <c:pt idx="573">
                  <c:v>4.2902509999999996</c:v>
                </c:pt>
                <c:pt idx="574">
                  <c:v>4.2899159999999998</c:v>
                </c:pt>
                <c:pt idx="575">
                  <c:v>4.2897239999999996</c:v>
                </c:pt>
                <c:pt idx="576">
                  <c:v>4.288659</c:v>
                </c:pt>
                <c:pt idx="577">
                  <c:v>4.2884029999999997</c:v>
                </c:pt>
                <c:pt idx="578">
                  <c:v>4.2885499999999999</c:v>
                </c:pt>
                <c:pt idx="579">
                  <c:v>4.2889030000000004</c:v>
                </c:pt>
                <c:pt idx="580">
                  <c:v>4.2889699999999999</c:v>
                </c:pt>
                <c:pt idx="581">
                  <c:v>4.2895580000000004</c:v>
                </c:pt>
                <c:pt idx="582">
                  <c:v>4.2903010000000004</c:v>
                </c:pt>
                <c:pt idx="583">
                  <c:v>4.2906019999999998</c:v>
                </c:pt>
                <c:pt idx="584">
                  <c:v>4.2903289999999998</c:v>
                </c:pt>
                <c:pt idx="585">
                  <c:v>4.2891680000000001</c:v>
                </c:pt>
                <c:pt idx="586">
                  <c:v>4.287776</c:v>
                </c:pt>
                <c:pt idx="587">
                  <c:v>4.2864079999999998</c:v>
                </c:pt>
                <c:pt idx="588">
                  <c:v>4.2862580000000001</c:v>
                </c:pt>
                <c:pt idx="589">
                  <c:v>4.2857890000000003</c:v>
                </c:pt>
                <c:pt idx="590">
                  <c:v>4.2851720000000002</c:v>
                </c:pt>
                <c:pt idx="591">
                  <c:v>4.285145</c:v>
                </c:pt>
                <c:pt idx="592">
                  <c:v>4.2839359999999997</c:v>
                </c:pt>
                <c:pt idx="593">
                  <c:v>4.2831380000000001</c:v>
                </c:pt>
                <c:pt idx="594">
                  <c:v>4.2838209999999997</c:v>
                </c:pt>
                <c:pt idx="595">
                  <c:v>4.2844179999999996</c:v>
                </c:pt>
                <c:pt idx="596">
                  <c:v>4.2845219999999999</c:v>
                </c:pt>
                <c:pt idx="597">
                  <c:v>4.2851330000000001</c:v>
                </c:pt>
                <c:pt idx="598">
                  <c:v>4.2851520000000001</c:v>
                </c:pt>
                <c:pt idx="599">
                  <c:v>4.2849870000000001</c:v>
                </c:pt>
                <c:pt idx="600">
                  <c:v>4.2851080000000001</c:v>
                </c:pt>
                <c:pt idx="601">
                  <c:v>4.2850169999999999</c:v>
                </c:pt>
                <c:pt idx="602">
                  <c:v>4.2851210000000002</c:v>
                </c:pt>
                <c:pt idx="603">
                  <c:v>4.284783</c:v>
                </c:pt>
                <c:pt idx="604">
                  <c:v>4.2847429999999997</c:v>
                </c:pt>
                <c:pt idx="605">
                  <c:v>4.2844819999999997</c:v>
                </c:pt>
                <c:pt idx="606">
                  <c:v>4.2832879999999998</c:v>
                </c:pt>
                <c:pt idx="607">
                  <c:v>4.2832169999999996</c:v>
                </c:pt>
                <c:pt idx="608">
                  <c:v>4.2835210000000004</c:v>
                </c:pt>
                <c:pt idx="609">
                  <c:v>4.2821610000000003</c:v>
                </c:pt>
                <c:pt idx="610">
                  <c:v>4.2815950000000003</c:v>
                </c:pt>
                <c:pt idx="611">
                  <c:v>4.2815709999999996</c:v>
                </c:pt>
                <c:pt idx="612">
                  <c:v>4.2812159999999997</c:v>
                </c:pt>
                <c:pt idx="613">
                  <c:v>4.28003</c:v>
                </c:pt>
                <c:pt idx="614">
                  <c:v>4.2797109999999998</c:v>
                </c:pt>
                <c:pt idx="615">
                  <c:v>4.2797700000000001</c:v>
                </c:pt>
                <c:pt idx="616">
                  <c:v>4.2795059999999996</c:v>
                </c:pt>
                <c:pt idx="617">
                  <c:v>4.2793210000000004</c:v>
                </c:pt>
                <c:pt idx="618">
                  <c:v>4.2800640000000003</c:v>
                </c:pt>
                <c:pt idx="619">
                  <c:v>4.2795719999999999</c:v>
                </c:pt>
                <c:pt idx="620">
                  <c:v>4.2799430000000003</c:v>
                </c:pt>
                <c:pt idx="621">
                  <c:v>4.278149</c:v>
                </c:pt>
                <c:pt idx="622">
                  <c:v>4.2765880000000003</c:v>
                </c:pt>
                <c:pt idx="623">
                  <c:v>4.2757990000000001</c:v>
                </c:pt>
                <c:pt idx="624">
                  <c:v>4.2749370000000004</c:v>
                </c:pt>
                <c:pt idx="625">
                  <c:v>4.2739589999999996</c:v>
                </c:pt>
                <c:pt idx="626">
                  <c:v>4.2739419999999999</c:v>
                </c:pt>
                <c:pt idx="627">
                  <c:v>4.2740819999999999</c:v>
                </c:pt>
                <c:pt idx="628">
                  <c:v>4.273091</c:v>
                </c:pt>
                <c:pt idx="629">
                  <c:v>4.2719189999999996</c:v>
                </c:pt>
                <c:pt idx="630">
                  <c:v>4.2708870000000001</c:v>
                </c:pt>
                <c:pt idx="631">
                  <c:v>4.2698479999999996</c:v>
                </c:pt>
                <c:pt idx="632">
                  <c:v>4.2679150000000003</c:v>
                </c:pt>
                <c:pt idx="633">
                  <c:v>4.2680920000000002</c:v>
                </c:pt>
                <c:pt idx="634">
                  <c:v>4.2681430000000002</c:v>
                </c:pt>
                <c:pt idx="635">
                  <c:v>4.2674279999999998</c:v>
                </c:pt>
                <c:pt idx="636">
                  <c:v>4.2676869999999996</c:v>
                </c:pt>
                <c:pt idx="637">
                  <c:v>4.2671609999999998</c:v>
                </c:pt>
                <c:pt idx="638">
                  <c:v>4.2665030000000002</c:v>
                </c:pt>
                <c:pt idx="639">
                  <c:v>4.2656320000000001</c:v>
                </c:pt>
                <c:pt idx="640">
                  <c:v>4.264799</c:v>
                </c:pt>
                <c:pt idx="641">
                  <c:v>4.2646069999999998</c:v>
                </c:pt>
                <c:pt idx="642">
                  <c:v>4.2648529999999996</c:v>
                </c:pt>
                <c:pt idx="643">
                  <c:v>4.265835</c:v>
                </c:pt>
                <c:pt idx="644">
                  <c:v>4.2647000000000004</c:v>
                </c:pt>
                <c:pt idx="645">
                  <c:v>4.2637960000000001</c:v>
                </c:pt>
                <c:pt idx="646">
                  <c:v>4.2632779999999997</c:v>
                </c:pt>
                <c:pt idx="647">
                  <c:v>4.2618749999999999</c:v>
                </c:pt>
                <c:pt idx="648">
                  <c:v>4.261285</c:v>
                </c:pt>
                <c:pt idx="649">
                  <c:v>4.261736</c:v>
                </c:pt>
                <c:pt idx="650">
                  <c:v>4.2614669999999997</c:v>
                </c:pt>
                <c:pt idx="651">
                  <c:v>4.2610739999999998</c:v>
                </c:pt>
                <c:pt idx="652">
                  <c:v>4.2592369999999997</c:v>
                </c:pt>
                <c:pt idx="653">
                  <c:v>4.2587070000000002</c:v>
                </c:pt>
                <c:pt idx="654">
                  <c:v>4.2588949999999999</c:v>
                </c:pt>
                <c:pt idx="655">
                  <c:v>4.2572570000000001</c:v>
                </c:pt>
                <c:pt idx="656">
                  <c:v>4.2581009999999999</c:v>
                </c:pt>
                <c:pt idx="657">
                  <c:v>4.2571690000000002</c:v>
                </c:pt>
                <c:pt idx="658">
                  <c:v>4.2556539999999998</c:v>
                </c:pt>
                <c:pt idx="659">
                  <c:v>4.2558600000000002</c:v>
                </c:pt>
                <c:pt idx="660">
                  <c:v>4.25556</c:v>
                </c:pt>
                <c:pt idx="661">
                  <c:v>4.2542249999999999</c:v>
                </c:pt>
                <c:pt idx="662">
                  <c:v>4.2538710000000002</c:v>
                </c:pt>
                <c:pt idx="663">
                  <c:v>4.2537589999999996</c:v>
                </c:pt>
                <c:pt idx="664">
                  <c:v>4.2536930000000002</c:v>
                </c:pt>
                <c:pt idx="665">
                  <c:v>4.2525760000000004</c:v>
                </c:pt>
                <c:pt idx="666">
                  <c:v>4.2525529999999998</c:v>
                </c:pt>
                <c:pt idx="667">
                  <c:v>4.2512290000000004</c:v>
                </c:pt>
                <c:pt idx="668">
                  <c:v>4.2502519999999997</c:v>
                </c:pt>
                <c:pt idx="669">
                  <c:v>4.2487690000000002</c:v>
                </c:pt>
                <c:pt idx="670">
                  <c:v>4.2484260000000003</c:v>
                </c:pt>
                <c:pt idx="671">
                  <c:v>4.2481350000000004</c:v>
                </c:pt>
                <c:pt idx="672">
                  <c:v>4.2480770000000003</c:v>
                </c:pt>
                <c:pt idx="673">
                  <c:v>4.2474780000000001</c:v>
                </c:pt>
                <c:pt idx="674">
                  <c:v>4.2476000000000003</c:v>
                </c:pt>
                <c:pt idx="675">
                  <c:v>4.2478319999999998</c:v>
                </c:pt>
                <c:pt idx="676">
                  <c:v>4.2479469999999999</c:v>
                </c:pt>
                <c:pt idx="677">
                  <c:v>4.2471449999999997</c:v>
                </c:pt>
                <c:pt idx="678">
                  <c:v>4.2470689999999998</c:v>
                </c:pt>
                <c:pt idx="679">
                  <c:v>4.2468440000000003</c:v>
                </c:pt>
                <c:pt idx="680">
                  <c:v>4.2469640000000002</c:v>
                </c:pt>
                <c:pt idx="681">
                  <c:v>4.2464979999999999</c:v>
                </c:pt>
                <c:pt idx="682">
                  <c:v>4.2473239999999999</c:v>
                </c:pt>
                <c:pt idx="683">
                  <c:v>4.2468810000000001</c:v>
                </c:pt>
                <c:pt idx="684">
                  <c:v>4.2457289999999999</c:v>
                </c:pt>
                <c:pt idx="685">
                  <c:v>4.2453110000000001</c:v>
                </c:pt>
                <c:pt idx="686">
                  <c:v>4.2453289999999999</c:v>
                </c:pt>
                <c:pt idx="687">
                  <c:v>4.2461630000000001</c:v>
                </c:pt>
                <c:pt idx="688">
                  <c:v>4.2459360000000004</c:v>
                </c:pt>
                <c:pt idx="689">
                  <c:v>4.2459819999999997</c:v>
                </c:pt>
                <c:pt idx="690">
                  <c:v>4.2461250000000001</c:v>
                </c:pt>
                <c:pt idx="691">
                  <c:v>4.2455819999999997</c:v>
                </c:pt>
                <c:pt idx="692">
                  <c:v>4.2450570000000001</c:v>
                </c:pt>
                <c:pt idx="693">
                  <c:v>4.2441329999999997</c:v>
                </c:pt>
                <c:pt idx="694">
                  <c:v>4.2442419999999998</c:v>
                </c:pt>
                <c:pt idx="695">
                  <c:v>4.2447090000000003</c:v>
                </c:pt>
                <c:pt idx="696">
                  <c:v>4.2449380000000003</c:v>
                </c:pt>
                <c:pt idx="697">
                  <c:v>4.2438010000000004</c:v>
                </c:pt>
                <c:pt idx="698">
                  <c:v>4.2435770000000002</c:v>
                </c:pt>
                <c:pt idx="699">
                  <c:v>4.2428910000000002</c:v>
                </c:pt>
                <c:pt idx="700">
                  <c:v>4.2419650000000004</c:v>
                </c:pt>
                <c:pt idx="701">
                  <c:v>4.2427809999999999</c:v>
                </c:pt>
                <c:pt idx="702">
                  <c:v>4.2427970000000004</c:v>
                </c:pt>
                <c:pt idx="703">
                  <c:v>4.2418230000000001</c:v>
                </c:pt>
                <c:pt idx="704">
                  <c:v>4.2415580000000004</c:v>
                </c:pt>
                <c:pt idx="705">
                  <c:v>4.2428480000000004</c:v>
                </c:pt>
                <c:pt idx="706">
                  <c:v>4.2430060000000003</c:v>
                </c:pt>
                <c:pt idx="707">
                  <c:v>4.2439840000000002</c:v>
                </c:pt>
                <c:pt idx="708">
                  <c:v>4.2433300000000003</c:v>
                </c:pt>
                <c:pt idx="709">
                  <c:v>4.2427440000000001</c:v>
                </c:pt>
                <c:pt idx="710">
                  <c:v>4.243214</c:v>
                </c:pt>
                <c:pt idx="711">
                  <c:v>4.2435660000000004</c:v>
                </c:pt>
                <c:pt idx="712">
                  <c:v>4.2433769999999997</c:v>
                </c:pt>
                <c:pt idx="713">
                  <c:v>4.2435390000000002</c:v>
                </c:pt>
                <c:pt idx="714">
                  <c:v>4.2433149999999999</c:v>
                </c:pt>
                <c:pt idx="715">
                  <c:v>4.2433110000000003</c:v>
                </c:pt>
                <c:pt idx="716">
                  <c:v>4.2438060000000002</c:v>
                </c:pt>
                <c:pt idx="717">
                  <c:v>4.243919</c:v>
                </c:pt>
                <c:pt idx="718">
                  <c:v>4.2442830000000002</c:v>
                </c:pt>
                <c:pt idx="719">
                  <c:v>4.2442159999999998</c:v>
                </c:pt>
                <c:pt idx="720">
                  <c:v>4.2444689999999996</c:v>
                </c:pt>
                <c:pt idx="721">
                  <c:v>4.2447609999999996</c:v>
                </c:pt>
                <c:pt idx="722">
                  <c:v>4.2447790000000003</c:v>
                </c:pt>
                <c:pt idx="723">
                  <c:v>4.2455639999999999</c:v>
                </c:pt>
                <c:pt idx="724">
                  <c:v>4.2462299999999997</c:v>
                </c:pt>
                <c:pt idx="725">
                  <c:v>4.2461330000000004</c:v>
                </c:pt>
                <c:pt idx="726">
                  <c:v>4.2465659999999996</c:v>
                </c:pt>
                <c:pt idx="727">
                  <c:v>4.2470109999999996</c:v>
                </c:pt>
                <c:pt idx="728">
                  <c:v>4.2475389999999997</c:v>
                </c:pt>
                <c:pt idx="729">
                  <c:v>4.2473720000000004</c:v>
                </c:pt>
                <c:pt idx="730">
                  <c:v>4.2479930000000001</c:v>
                </c:pt>
                <c:pt idx="731">
                  <c:v>4.2484869999999999</c:v>
                </c:pt>
                <c:pt idx="732">
                  <c:v>4.2493610000000004</c:v>
                </c:pt>
                <c:pt idx="733">
                  <c:v>4.2500999999999998</c:v>
                </c:pt>
                <c:pt idx="734">
                  <c:v>4.2500600000000004</c:v>
                </c:pt>
                <c:pt idx="735">
                  <c:v>4.249911</c:v>
                </c:pt>
                <c:pt idx="736">
                  <c:v>4.2502409999999999</c:v>
                </c:pt>
                <c:pt idx="737">
                  <c:v>4.2504809999999997</c:v>
                </c:pt>
                <c:pt idx="738">
                  <c:v>4.2509610000000002</c:v>
                </c:pt>
                <c:pt idx="739">
                  <c:v>4.2514589999999997</c:v>
                </c:pt>
                <c:pt idx="740">
                  <c:v>4.2520670000000003</c:v>
                </c:pt>
                <c:pt idx="741">
                  <c:v>4.2529110000000001</c:v>
                </c:pt>
                <c:pt idx="742">
                  <c:v>4.2535299999999996</c:v>
                </c:pt>
                <c:pt idx="743">
                  <c:v>4.2537589999999996</c:v>
                </c:pt>
                <c:pt idx="744">
                  <c:v>4.2541690000000001</c:v>
                </c:pt>
                <c:pt idx="745">
                  <c:v>4.254651</c:v>
                </c:pt>
                <c:pt idx="746">
                  <c:v>4.2549640000000002</c:v>
                </c:pt>
                <c:pt idx="747">
                  <c:v>4.2551949999999996</c:v>
                </c:pt>
                <c:pt idx="748">
                  <c:v>4.2555589999999999</c:v>
                </c:pt>
                <c:pt idx="749">
                  <c:v>4.2556960000000004</c:v>
                </c:pt>
                <c:pt idx="750">
                  <c:v>4.2558040000000004</c:v>
                </c:pt>
                <c:pt idx="751">
                  <c:v>4.2559440000000004</c:v>
                </c:pt>
                <c:pt idx="752">
                  <c:v>4.2565080000000002</c:v>
                </c:pt>
                <c:pt idx="753">
                  <c:v>4.2574630000000004</c:v>
                </c:pt>
                <c:pt idx="754">
                  <c:v>4.2575139999999996</c:v>
                </c:pt>
                <c:pt idx="755">
                  <c:v>4.2567500000000003</c:v>
                </c:pt>
                <c:pt idx="756">
                  <c:v>4.2565970000000002</c:v>
                </c:pt>
                <c:pt idx="757">
                  <c:v>4.2558999999999996</c:v>
                </c:pt>
                <c:pt idx="758">
                  <c:v>4.2559009999999997</c:v>
                </c:pt>
                <c:pt idx="759">
                  <c:v>4.2565270000000002</c:v>
                </c:pt>
                <c:pt idx="760">
                  <c:v>4.2565980000000003</c:v>
                </c:pt>
                <c:pt idx="761">
                  <c:v>4.256526</c:v>
                </c:pt>
                <c:pt idx="762">
                  <c:v>4.2562829999999998</c:v>
                </c:pt>
                <c:pt idx="763">
                  <c:v>4.2562819999999997</c:v>
                </c:pt>
                <c:pt idx="764">
                  <c:v>4.2563930000000001</c:v>
                </c:pt>
                <c:pt idx="765">
                  <c:v>4.2564599999999997</c:v>
                </c:pt>
                <c:pt idx="766">
                  <c:v>4.2561410000000004</c:v>
                </c:pt>
                <c:pt idx="767">
                  <c:v>4.2552539999999999</c:v>
                </c:pt>
                <c:pt idx="768">
                  <c:v>4.255026</c:v>
                </c:pt>
                <c:pt idx="769">
                  <c:v>4.2550840000000001</c:v>
                </c:pt>
                <c:pt idx="770">
                  <c:v>4.2549279999999996</c:v>
                </c:pt>
                <c:pt idx="771">
                  <c:v>4.2552919999999999</c:v>
                </c:pt>
                <c:pt idx="772">
                  <c:v>4.2558040000000004</c:v>
                </c:pt>
                <c:pt idx="773">
                  <c:v>4.2561119999999999</c:v>
                </c:pt>
                <c:pt idx="774">
                  <c:v>4.2561590000000002</c:v>
                </c:pt>
                <c:pt idx="775">
                  <c:v>4.2566569999999997</c:v>
                </c:pt>
                <c:pt idx="776">
                  <c:v>4.2566980000000001</c:v>
                </c:pt>
                <c:pt idx="777">
                  <c:v>4.2560070000000003</c:v>
                </c:pt>
                <c:pt idx="778">
                  <c:v>4.2553910000000004</c:v>
                </c:pt>
                <c:pt idx="779">
                  <c:v>4.2547459999999999</c:v>
                </c:pt>
                <c:pt idx="780">
                  <c:v>4.2543819999999997</c:v>
                </c:pt>
                <c:pt idx="781">
                  <c:v>4.2538989999999997</c:v>
                </c:pt>
                <c:pt idx="782">
                  <c:v>4.2528930000000003</c:v>
                </c:pt>
                <c:pt idx="783">
                  <c:v>4.2518500000000001</c:v>
                </c:pt>
                <c:pt idx="784">
                  <c:v>4.2511039999999998</c:v>
                </c:pt>
                <c:pt idx="785">
                  <c:v>4.250311</c:v>
                </c:pt>
                <c:pt idx="786">
                  <c:v>4.2493509999999999</c:v>
                </c:pt>
                <c:pt idx="787">
                  <c:v>4.2486829999999998</c:v>
                </c:pt>
                <c:pt idx="788">
                  <c:v>4.2482350000000002</c:v>
                </c:pt>
                <c:pt idx="789">
                  <c:v>4.2473270000000003</c:v>
                </c:pt>
                <c:pt idx="790">
                  <c:v>4.2466520000000001</c:v>
                </c:pt>
                <c:pt idx="791">
                  <c:v>4.2456149999999999</c:v>
                </c:pt>
                <c:pt idx="792">
                  <c:v>4.2442159999999998</c:v>
                </c:pt>
                <c:pt idx="793">
                  <c:v>4.2433880000000004</c:v>
                </c:pt>
                <c:pt idx="794">
                  <c:v>4.2424359999999997</c:v>
                </c:pt>
                <c:pt idx="795">
                  <c:v>4.2415950000000002</c:v>
                </c:pt>
                <c:pt idx="796">
                  <c:v>4.2409020000000002</c:v>
                </c:pt>
                <c:pt idx="797">
                  <c:v>4.2401840000000002</c:v>
                </c:pt>
                <c:pt idx="798">
                  <c:v>4.2392979999999998</c:v>
                </c:pt>
                <c:pt idx="799">
                  <c:v>4.2386819999999998</c:v>
                </c:pt>
                <c:pt idx="800">
                  <c:v>4.2380269999999998</c:v>
                </c:pt>
                <c:pt idx="801">
                  <c:v>4.2376659999999999</c:v>
                </c:pt>
                <c:pt idx="802">
                  <c:v>4.2373609999999999</c:v>
                </c:pt>
                <c:pt idx="803">
                  <c:v>4.2364689999999996</c:v>
                </c:pt>
                <c:pt idx="804">
                  <c:v>4.2359739999999997</c:v>
                </c:pt>
                <c:pt idx="805">
                  <c:v>4.2355080000000003</c:v>
                </c:pt>
                <c:pt idx="806">
                  <c:v>4.2350000000000003</c:v>
                </c:pt>
                <c:pt idx="807">
                  <c:v>4.2341290000000003</c:v>
                </c:pt>
                <c:pt idx="808">
                  <c:v>4.2332749999999999</c:v>
                </c:pt>
                <c:pt idx="809">
                  <c:v>4.2318429999999996</c:v>
                </c:pt>
                <c:pt idx="810">
                  <c:v>4.231306</c:v>
                </c:pt>
                <c:pt idx="811">
                  <c:v>4.2306569999999999</c:v>
                </c:pt>
                <c:pt idx="812">
                  <c:v>4.2295910000000001</c:v>
                </c:pt>
                <c:pt idx="813">
                  <c:v>4.2287889999999999</c:v>
                </c:pt>
                <c:pt idx="814">
                  <c:v>4.2283099999999996</c:v>
                </c:pt>
                <c:pt idx="815">
                  <c:v>4.2279749999999998</c:v>
                </c:pt>
                <c:pt idx="816">
                  <c:v>4.2273019999999999</c:v>
                </c:pt>
                <c:pt idx="817">
                  <c:v>4.2276590000000001</c:v>
                </c:pt>
                <c:pt idx="818">
                  <c:v>4.2276199999999999</c:v>
                </c:pt>
                <c:pt idx="819">
                  <c:v>4.2270719999999997</c:v>
                </c:pt>
                <c:pt idx="820">
                  <c:v>4.2272590000000001</c:v>
                </c:pt>
                <c:pt idx="821">
                  <c:v>4.2265899999999998</c:v>
                </c:pt>
                <c:pt idx="822">
                  <c:v>4.225587</c:v>
                </c:pt>
                <c:pt idx="823">
                  <c:v>4.2248020000000004</c:v>
                </c:pt>
                <c:pt idx="824">
                  <c:v>4.2236640000000003</c:v>
                </c:pt>
                <c:pt idx="825">
                  <c:v>4.2228659999999998</c:v>
                </c:pt>
                <c:pt idx="826">
                  <c:v>4.2219660000000001</c:v>
                </c:pt>
                <c:pt idx="827">
                  <c:v>4.2219959999999999</c:v>
                </c:pt>
                <c:pt idx="828">
                  <c:v>4.2215800000000003</c:v>
                </c:pt>
                <c:pt idx="829">
                  <c:v>4.2209209999999997</c:v>
                </c:pt>
                <c:pt idx="830">
                  <c:v>4.220853</c:v>
                </c:pt>
                <c:pt idx="831">
                  <c:v>4.2213820000000002</c:v>
                </c:pt>
                <c:pt idx="832">
                  <c:v>4.2214320000000001</c:v>
                </c:pt>
                <c:pt idx="833">
                  <c:v>4.2214780000000003</c:v>
                </c:pt>
                <c:pt idx="834">
                  <c:v>4.2216769999999997</c:v>
                </c:pt>
                <c:pt idx="835">
                  <c:v>4.2220779999999998</c:v>
                </c:pt>
                <c:pt idx="836">
                  <c:v>4.2220709999999997</c:v>
                </c:pt>
                <c:pt idx="837">
                  <c:v>4.2209960000000004</c:v>
                </c:pt>
                <c:pt idx="838">
                  <c:v>4.2202029999999997</c:v>
                </c:pt>
                <c:pt idx="839">
                  <c:v>4.2205339999999998</c:v>
                </c:pt>
                <c:pt idx="840">
                  <c:v>4.2212189999999996</c:v>
                </c:pt>
                <c:pt idx="841">
                  <c:v>4.2212019999999999</c:v>
                </c:pt>
                <c:pt idx="842">
                  <c:v>4.22187</c:v>
                </c:pt>
                <c:pt idx="843">
                  <c:v>4.2218590000000003</c:v>
                </c:pt>
                <c:pt idx="844">
                  <c:v>4.2222189999999999</c:v>
                </c:pt>
                <c:pt idx="845">
                  <c:v>4.2219499999999996</c:v>
                </c:pt>
                <c:pt idx="846">
                  <c:v>4.2227480000000002</c:v>
                </c:pt>
                <c:pt idx="847">
                  <c:v>4.2230460000000001</c:v>
                </c:pt>
                <c:pt idx="848">
                  <c:v>4.2234959999999999</c:v>
                </c:pt>
                <c:pt idx="849">
                  <c:v>4.2235399999999998</c:v>
                </c:pt>
                <c:pt idx="850">
                  <c:v>4.2239690000000003</c:v>
                </c:pt>
                <c:pt idx="851">
                  <c:v>4.2244630000000001</c:v>
                </c:pt>
                <c:pt idx="852">
                  <c:v>4.2251609999999999</c:v>
                </c:pt>
                <c:pt idx="853">
                  <c:v>4.2250839999999998</c:v>
                </c:pt>
                <c:pt idx="854">
                  <c:v>4.2246319999999997</c:v>
                </c:pt>
                <c:pt idx="855">
                  <c:v>4.2247680000000001</c:v>
                </c:pt>
                <c:pt idx="856">
                  <c:v>4.2247570000000003</c:v>
                </c:pt>
                <c:pt idx="857">
                  <c:v>4.2254519999999998</c:v>
                </c:pt>
                <c:pt idx="858">
                  <c:v>4.2255839999999996</c:v>
                </c:pt>
                <c:pt idx="859">
                  <c:v>4.2252479999999997</c:v>
                </c:pt>
                <c:pt idx="860">
                  <c:v>4.224799</c:v>
                </c:pt>
                <c:pt idx="861">
                  <c:v>4.2244229999999998</c:v>
                </c:pt>
                <c:pt idx="862">
                  <c:v>4.2246740000000003</c:v>
                </c:pt>
                <c:pt idx="863">
                  <c:v>4.2245889999999999</c:v>
                </c:pt>
                <c:pt idx="864">
                  <c:v>4.2238160000000002</c:v>
                </c:pt>
                <c:pt idx="865">
                  <c:v>4.2220839999999997</c:v>
                </c:pt>
                <c:pt idx="866">
                  <c:v>4.2218939999999998</c:v>
                </c:pt>
                <c:pt idx="867">
                  <c:v>4.2218640000000001</c:v>
                </c:pt>
                <c:pt idx="868">
                  <c:v>4.2228709999999996</c:v>
                </c:pt>
                <c:pt idx="869">
                  <c:v>4.2226220000000003</c:v>
                </c:pt>
                <c:pt idx="870">
                  <c:v>4.2218400000000003</c:v>
                </c:pt>
                <c:pt idx="871">
                  <c:v>4.2222920000000004</c:v>
                </c:pt>
                <c:pt idx="872">
                  <c:v>4.222359</c:v>
                </c:pt>
                <c:pt idx="873">
                  <c:v>4.2223110000000004</c:v>
                </c:pt>
                <c:pt idx="874">
                  <c:v>4.2233689999999999</c:v>
                </c:pt>
                <c:pt idx="875">
                  <c:v>4.2230949999999998</c:v>
                </c:pt>
                <c:pt idx="876">
                  <c:v>4.2239890000000004</c:v>
                </c:pt>
                <c:pt idx="877">
                  <c:v>4.2235800000000001</c:v>
                </c:pt>
                <c:pt idx="878">
                  <c:v>4.2231620000000003</c:v>
                </c:pt>
                <c:pt idx="879">
                  <c:v>4.22499</c:v>
                </c:pt>
                <c:pt idx="880">
                  <c:v>4.2250680000000003</c:v>
                </c:pt>
                <c:pt idx="881">
                  <c:v>4.2250500000000004</c:v>
                </c:pt>
                <c:pt idx="882">
                  <c:v>4.2262190000000004</c:v>
                </c:pt>
                <c:pt idx="883">
                  <c:v>4.2262230000000001</c:v>
                </c:pt>
                <c:pt idx="884">
                  <c:v>4.2262870000000001</c:v>
                </c:pt>
                <c:pt idx="885">
                  <c:v>4.2259080000000004</c:v>
                </c:pt>
                <c:pt idx="886">
                  <c:v>4.226756</c:v>
                </c:pt>
                <c:pt idx="887">
                  <c:v>4.2284550000000003</c:v>
                </c:pt>
                <c:pt idx="888">
                  <c:v>4.2298530000000003</c:v>
                </c:pt>
                <c:pt idx="889">
                  <c:v>4.2301500000000001</c:v>
                </c:pt>
                <c:pt idx="890">
                  <c:v>4.2298499999999999</c:v>
                </c:pt>
                <c:pt idx="891">
                  <c:v>4.2301060000000001</c:v>
                </c:pt>
                <c:pt idx="892">
                  <c:v>4.230861</c:v>
                </c:pt>
                <c:pt idx="893">
                  <c:v>4.2317299999999998</c:v>
                </c:pt>
                <c:pt idx="894">
                  <c:v>4.2313700000000001</c:v>
                </c:pt>
                <c:pt idx="895">
                  <c:v>4.2320729999999998</c:v>
                </c:pt>
                <c:pt idx="896">
                  <c:v>4.2318540000000002</c:v>
                </c:pt>
                <c:pt idx="897">
                  <c:v>4.231611</c:v>
                </c:pt>
                <c:pt idx="898">
                  <c:v>4.2304539999999999</c:v>
                </c:pt>
                <c:pt idx="899">
                  <c:v>4.2306809999999997</c:v>
                </c:pt>
                <c:pt idx="900">
                  <c:v>4.2304769999999996</c:v>
                </c:pt>
                <c:pt idx="901">
                  <c:v>4.2303470000000001</c:v>
                </c:pt>
                <c:pt idx="902">
                  <c:v>4.2299629999999997</c:v>
                </c:pt>
                <c:pt idx="903">
                  <c:v>4.2298150000000003</c:v>
                </c:pt>
                <c:pt idx="904">
                  <c:v>4.2295870000000004</c:v>
                </c:pt>
                <c:pt idx="905">
                  <c:v>4.2300000000000004</c:v>
                </c:pt>
                <c:pt idx="906">
                  <c:v>4.230874</c:v>
                </c:pt>
                <c:pt idx="907">
                  <c:v>4.2306650000000001</c:v>
                </c:pt>
                <c:pt idx="908">
                  <c:v>4.2305219999999997</c:v>
                </c:pt>
                <c:pt idx="909">
                  <c:v>4.2316370000000001</c:v>
                </c:pt>
                <c:pt idx="910">
                  <c:v>4.232882</c:v>
                </c:pt>
                <c:pt idx="911">
                  <c:v>4.233778</c:v>
                </c:pt>
                <c:pt idx="912">
                  <c:v>4.2336780000000003</c:v>
                </c:pt>
                <c:pt idx="913">
                  <c:v>4.2338420000000001</c:v>
                </c:pt>
                <c:pt idx="914">
                  <c:v>4.2336539999999996</c:v>
                </c:pt>
                <c:pt idx="915">
                  <c:v>4.2354310000000002</c:v>
                </c:pt>
                <c:pt idx="916">
                  <c:v>4.2357670000000001</c:v>
                </c:pt>
                <c:pt idx="917">
                  <c:v>4.235881</c:v>
                </c:pt>
                <c:pt idx="918">
                  <c:v>4.2353139999999998</c:v>
                </c:pt>
                <c:pt idx="919">
                  <c:v>4.2362900000000003</c:v>
                </c:pt>
                <c:pt idx="920">
                  <c:v>4.2360629999999997</c:v>
                </c:pt>
                <c:pt idx="921">
                  <c:v>4.2355619999999998</c:v>
                </c:pt>
                <c:pt idx="922">
                  <c:v>4.2357870000000002</c:v>
                </c:pt>
                <c:pt idx="923">
                  <c:v>4.2355530000000003</c:v>
                </c:pt>
                <c:pt idx="924">
                  <c:v>4.2347340000000004</c:v>
                </c:pt>
                <c:pt idx="925">
                  <c:v>4.2353630000000004</c:v>
                </c:pt>
                <c:pt idx="926">
                  <c:v>4.2345709999999999</c:v>
                </c:pt>
                <c:pt idx="927">
                  <c:v>4.2351739999999998</c:v>
                </c:pt>
                <c:pt idx="928">
                  <c:v>4.2360790000000001</c:v>
                </c:pt>
                <c:pt idx="929">
                  <c:v>4.2357069999999997</c:v>
                </c:pt>
                <c:pt idx="930">
                  <c:v>4.2355309999999999</c:v>
                </c:pt>
                <c:pt idx="931">
                  <c:v>4.2350729999999999</c:v>
                </c:pt>
                <c:pt idx="932">
                  <c:v>4.2337059999999997</c:v>
                </c:pt>
                <c:pt idx="933">
                  <c:v>4.2331390000000004</c:v>
                </c:pt>
                <c:pt idx="934">
                  <c:v>4.2326670000000002</c:v>
                </c:pt>
                <c:pt idx="935">
                  <c:v>4.2321270000000002</c:v>
                </c:pt>
                <c:pt idx="936">
                  <c:v>4.2306309999999998</c:v>
                </c:pt>
                <c:pt idx="937">
                  <c:v>4.2289859999999999</c:v>
                </c:pt>
                <c:pt idx="938">
                  <c:v>4.2273160000000001</c:v>
                </c:pt>
                <c:pt idx="939">
                  <c:v>4.2263789999999997</c:v>
                </c:pt>
                <c:pt idx="940">
                  <c:v>4.2264090000000003</c:v>
                </c:pt>
                <c:pt idx="941">
                  <c:v>4.2258800000000001</c:v>
                </c:pt>
                <c:pt idx="942">
                  <c:v>4.2248510000000001</c:v>
                </c:pt>
                <c:pt idx="943">
                  <c:v>4.2240229999999999</c:v>
                </c:pt>
                <c:pt idx="944">
                  <c:v>4.2229739999999998</c:v>
                </c:pt>
                <c:pt idx="945">
                  <c:v>4.2223629999999996</c:v>
                </c:pt>
                <c:pt idx="946">
                  <c:v>4.2216279999999999</c:v>
                </c:pt>
                <c:pt idx="947">
                  <c:v>4.2213560000000001</c:v>
                </c:pt>
                <c:pt idx="948">
                  <c:v>4.221686</c:v>
                </c:pt>
                <c:pt idx="949">
                  <c:v>4.2212990000000001</c:v>
                </c:pt>
                <c:pt idx="950">
                  <c:v>4.221006</c:v>
                </c:pt>
                <c:pt idx="951">
                  <c:v>4.2210270000000003</c:v>
                </c:pt>
                <c:pt idx="952">
                  <c:v>4.2208969999999999</c:v>
                </c:pt>
                <c:pt idx="953">
                  <c:v>4.220726</c:v>
                </c:pt>
                <c:pt idx="954">
                  <c:v>4.2208870000000003</c:v>
                </c:pt>
                <c:pt idx="955">
                  <c:v>4.2207439999999998</c:v>
                </c:pt>
                <c:pt idx="956">
                  <c:v>4.2196059999999997</c:v>
                </c:pt>
                <c:pt idx="957">
                  <c:v>4.2188400000000001</c:v>
                </c:pt>
                <c:pt idx="958">
                  <c:v>4.2192660000000002</c:v>
                </c:pt>
                <c:pt idx="959">
                  <c:v>4.2188220000000003</c:v>
                </c:pt>
                <c:pt idx="960">
                  <c:v>4.2182050000000002</c:v>
                </c:pt>
                <c:pt idx="961">
                  <c:v>4.2179570000000002</c:v>
                </c:pt>
                <c:pt idx="962">
                  <c:v>4.2180980000000003</c:v>
                </c:pt>
                <c:pt idx="963">
                  <c:v>4.2185680000000003</c:v>
                </c:pt>
                <c:pt idx="964">
                  <c:v>4.2186450000000004</c:v>
                </c:pt>
                <c:pt idx="965">
                  <c:v>4.2182969999999997</c:v>
                </c:pt>
                <c:pt idx="966">
                  <c:v>4.2178519999999997</c:v>
                </c:pt>
                <c:pt idx="967">
                  <c:v>4.2176390000000001</c:v>
                </c:pt>
                <c:pt idx="968">
                  <c:v>4.2177579999999999</c:v>
                </c:pt>
                <c:pt idx="969">
                  <c:v>4.2177069999999999</c:v>
                </c:pt>
                <c:pt idx="970">
                  <c:v>4.2179970000000004</c:v>
                </c:pt>
                <c:pt idx="971">
                  <c:v>4.2180229999999996</c:v>
                </c:pt>
                <c:pt idx="972">
                  <c:v>4.2172070000000001</c:v>
                </c:pt>
                <c:pt idx="973">
                  <c:v>4.2168900000000002</c:v>
                </c:pt>
                <c:pt idx="974">
                  <c:v>4.2170430000000003</c:v>
                </c:pt>
                <c:pt idx="975">
                  <c:v>4.2166740000000003</c:v>
                </c:pt>
                <c:pt idx="976">
                  <c:v>4.2162009999999999</c:v>
                </c:pt>
                <c:pt idx="977">
                  <c:v>4.2155810000000002</c:v>
                </c:pt>
                <c:pt idx="978">
                  <c:v>4.2150020000000001</c:v>
                </c:pt>
                <c:pt idx="979">
                  <c:v>4.2145200000000003</c:v>
                </c:pt>
                <c:pt idx="980">
                  <c:v>4.2143379999999997</c:v>
                </c:pt>
                <c:pt idx="981">
                  <c:v>4.2140919999999999</c:v>
                </c:pt>
                <c:pt idx="982">
                  <c:v>4.2142850000000003</c:v>
                </c:pt>
                <c:pt idx="983">
                  <c:v>4.2152099999999999</c:v>
                </c:pt>
                <c:pt idx="984">
                  <c:v>4.2157650000000002</c:v>
                </c:pt>
                <c:pt idx="985">
                  <c:v>4.2161479999999996</c:v>
                </c:pt>
                <c:pt idx="986">
                  <c:v>4.216386</c:v>
                </c:pt>
                <c:pt idx="987">
                  <c:v>4.2167409999999999</c:v>
                </c:pt>
                <c:pt idx="988">
                  <c:v>4.2179700000000002</c:v>
                </c:pt>
                <c:pt idx="989">
                  <c:v>4.2187849999999996</c:v>
                </c:pt>
                <c:pt idx="990">
                  <c:v>4.2187520000000003</c:v>
                </c:pt>
                <c:pt idx="991">
                  <c:v>4.2185290000000002</c:v>
                </c:pt>
                <c:pt idx="992">
                  <c:v>4.2186839999999997</c:v>
                </c:pt>
                <c:pt idx="993">
                  <c:v>4.2187510000000001</c:v>
                </c:pt>
                <c:pt idx="994">
                  <c:v>4.2186260000000004</c:v>
                </c:pt>
                <c:pt idx="995">
                  <c:v>4.2182300000000001</c:v>
                </c:pt>
                <c:pt idx="996">
                  <c:v>4.2178880000000003</c:v>
                </c:pt>
                <c:pt idx="997">
                  <c:v>4.2179539999999998</c:v>
                </c:pt>
                <c:pt idx="998">
                  <c:v>4.2183299999999999</c:v>
                </c:pt>
                <c:pt idx="999">
                  <c:v>4.2185490000000003</c:v>
                </c:pt>
                <c:pt idx="1000">
                  <c:v>4.2182069999999996</c:v>
                </c:pt>
                <c:pt idx="1001">
                  <c:v>4.2175510000000003</c:v>
                </c:pt>
                <c:pt idx="1002">
                  <c:v>4.2169509999999999</c:v>
                </c:pt>
                <c:pt idx="1003">
                  <c:v>4.217041</c:v>
                </c:pt>
                <c:pt idx="1004">
                  <c:v>4.2175079999999996</c:v>
                </c:pt>
                <c:pt idx="1005">
                  <c:v>4.2176130000000001</c:v>
                </c:pt>
                <c:pt idx="1006">
                  <c:v>4.2178259999999996</c:v>
                </c:pt>
                <c:pt idx="1007">
                  <c:v>4.2180289999999996</c:v>
                </c:pt>
                <c:pt idx="1008">
                  <c:v>4.2169689999999997</c:v>
                </c:pt>
                <c:pt idx="1009">
                  <c:v>4.2159500000000003</c:v>
                </c:pt>
                <c:pt idx="1010">
                  <c:v>4.2158470000000001</c:v>
                </c:pt>
                <c:pt idx="1011">
                  <c:v>4.215427</c:v>
                </c:pt>
                <c:pt idx="1012">
                  <c:v>4.2147610000000002</c:v>
                </c:pt>
                <c:pt idx="1013">
                  <c:v>4.213946</c:v>
                </c:pt>
                <c:pt idx="1014">
                  <c:v>4.2135749999999996</c:v>
                </c:pt>
                <c:pt idx="1015">
                  <c:v>4.2137409999999997</c:v>
                </c:pt>
                <c:pt idx="1016">
                  <c:v>4.2138939999999998</c:v>
                </c:pt>
                <c:pt idx="1017">
                  <c:v>4.2138549999999997</c:v>
                </c:pt>
                <c:pt idx="1018">
                  <c:v>4.2131769999999999</c:v>
                </c:pt>
                <c:pt idx="1019">
                  <c:v>4.2118120000000001</c:v>
                </c:pt>
                <c:pt idx="1020">
                  <c:v>4.2105980000000001</c:v>
                </c:pt>
                <c:pt idx="1021">
                  <c:v>4.210229</c:v>
                </c:pt>
                <c:pt idx="1022">
                  <c:v>4.2104699999999999</c:v>
                </c:pt>
                <c:pt idx="1023">
                  <c:v>4.2107080000000003</c:v>
                </c:pt>
                <c:pt idx="1024">
                  <c:v>4.210045</c:v>
                </c:pt>
                <c:pt idx="1025">
                  <c:v>4.209714</c:v>
                </c:pt>
                <c:pt idx="1026">
                  <c:v>4.2101899999999999</c:v>
                </c:pt>
                <c:pt idx="1027">
                  <c:v>4.2101540000000002</c:v>
                </c:pt>
                <c:pt idx="1028">
                  <c:v>4.2096809999999998</c:v>
                </c:pt>
                <c:pt idx="1029">
                  <c:v>4.2093660000000002</c:v>
                </c:pt>
                <c:pt idx="1030">
                  <c:v>4.209238</c:v>
                </c:pt>
                <c:pt idx="1031">
                  <c:v>4.2089780000000001</c:v>
                </c:pt>
                <c:pt idx="1032">
                  <c:v>4.2087370000000002</c:v>
                </c:pt>
                <c:pt idx="1033">
                  <c:v>4.2080310000000001</c:v>
                </c:pt>
                <c:pt idx="1034">
                  <c:v>4.206963</c:v>
                </c:pt>
                <c:pt idx="1035">
                  <c:v>4.2062419999999996</c:v>
                </c:pt>
                <c:pt idx="1036">
                  <c:v>4.2061099999999998</c:v>
                </c:pt>
                <c:pt idx="1037">
                  <c:v>4.2064500000000002</c:v>
                </c:pt>
                <c:pt idx="1038">
                  <c:v>4.2061539999999997</c:v>
                </c:pt>
                <c:pt idx="1039">
                  <c:v>4.205152</c:v>
                </c:pt>
                <c:pt idx="1040">
                  <c:v>4.2042380000000001</c:v>
                </c:pt>
                <c:pt idx="1041">
                  <c:v>4.2042349999999997</c:v>
                </c:pt>
                <c:pt idx="1042">
                  <c:v>4.204504</c:v>
                </c:pt>
                <c:pt idx="1043">
                  <c:v>4.2042780000000004</c:v>
                </c:pt>
                <c:pt idx="1044">
                  <c:v>4.2043809999999997</c:v>
                </c:pt>
                <c:pt idx="1045">
                  <c:v>4.2040509999999998</c:v>
                </c:pt>
                <c:pt idx="1046">
                  <c:v>4.2036100000000003</c:v>
                </c:pt>
                <c:pt idx="1047">
                  <c:v>4.2036049999999996</c:v>
                </c:pt>
                <c:pt idx="1048">
                  <c:v>4.2032449999999999</c:v>
                </c:pt>
                <c:pt idx="1049">
                  <c:v>4.2032420000000004</c:v>
                </c:pt>
                <c:pt idx="1050">
                  <c:v>4.2034339999999997</c:v>
                </c:pt>
                <c:pt idx="1051">
                  <c:v>4.2035159999999996</c:v>
                </c:pt>
                <c:pt idx="1052">
                  <c:v>4.2032569999999998</c:v>
                </c:pt>
                <c:pt idx="1053">
                  <c:v>4.2023469999999996</c:v>
                </c:pt>
                <c:pt idx="1054">
                  <c:v>4.2016669999999996</c:v>
                </c:pt>
                <c:pt idx="1055">
                  <c:v>4.2010750000000003</c:v>
                </c:pt>
                <c:pt idx="1056">
                  <c:v>4.2004349999999997</c:v>
                </c:pt>
                <c:pt idx="1057">
                  <c:v>4.1999649999999997</c:v>
                </c:pt>
                <c:pt idx="1058">
                  <c:v>4.1998939999999996</c:v>
                </c:pt>
                <c:pt idx="1059">
                  <c:v>4.2001559999999998</c:v>
                </c:pt>
                <c:pt idx="1060">
                  <c:v>4.1995690000000003</c:v>
                </c:pt>
                <c:pt idx="1061">
                  <c:v>4.1989349999999996</c:v>
                </c:pt>
                <c:pt idx="1062">
                  <c:v>4.1986330000000001</c:v>
                </c:pt>
                <c:pt idx="1063">
                  <c:v>4.1984240000000002</c:v>
                </c:pt>
                <c:pt idx="1064">
                  <c:v>4.198442</c:v>
                </c:pt>
                <c:pt idx="1065">
                  <c:v>4.1982900000000001</c:v>
                </c:pt>
                <c:pt idx="1066">
                  <c:v>4.197228</c:v>
                </c:pt>
                <c:pt idx="1067">
                  <c:v>4.1975319999999998</c:v>
                </c:pt>
                <c:pt idx="1068">
                  <c:v>4.1979629999999997</c:v>
                </c:pt>
                <c:pt idx="1069">
                  <c:v>4.1976899999999997</c:v>
                </c:pt>
                <c:pt idx="1070">
                  <c:v>4.198658</c:v>
                </c:pt>
                <c:pt idx="1071">
                  <c:v>4.1987079999999999</c:v>
                </c:pt>
                <c:pt idx="1072">
                  <c:v>4.1979850000000001</c:v>
                </c:pt>
                <c:pt idx="1073">
                  <c:v>4.1973820000000002</c:v>
                </c:pt>
                <c:pt idx="1074">
                  <c:v>4.1972139999999998</c:v>
                </c:pt>
                <c:pt idx="1075">
                  <c:v>4.1979660000000001</c:v>
                </c:pt>
                <c:pt idx="1076">
                  <c:v>4.1975939999999996</c:v>
                </c:pt>
                <c:pt idx="1077">
                  <c:v>4.1984890000000004</c:v>
                </c:pt>
                <c:pt idx="1078">
                  <c:v>4.199147</c:v>
                </c:pt>
                <c:pt idx="1079">
                  <c:v>4.200126</c:v>
                </c:pt>
                <c:pt idx="1080">
                  <c:v>4.2004809999999999</c:v>
                </c:pt>
                <c:pt idx="1081">
                  <c:v>4.2004809999999999</c:v>
                </c:pt>
                <c:pt idx="1082">
                  <c:v>4.2002420000000003</c:v>
                </c:pt>
                <c:pt idx="1083">
                  <c:v>4.1995649999999998</c:v>
                </c:pt>
                <c:pt idx="1084">
                  <c:v>4.1996969999999996</c:v>
                </c:pt>
                <c:pt idx="1085">
                  <c:v>4.1997369999999998</c:v>
                </c:pt>
                <c:pt idx="1086">
                  <c:v>4.2002699999999997</c:v>
                </c:pt>
                <c:pt idx="1087">
                  <c:v>4.1998990000000003</c:v>
                </c:pt>
                <c:pt idx="1088">
                  <c:v>4.199014</c:v>
                </c:pt>
                <c:pt idx="1089">
                  <c:v>4.1985029999999997</c:v>
                </c:pt>
                <c:pt idx="1090">
                  <c:v>4.1990069999999999</c:v>
                </c:pt>
                <c:pt idx="1091">
                  <c:v>4.1980029999999999</c:v>
                </c:pt>
                <c:pt idx="1092">
                  <c:v>4.1970830000000001</c:v>
                </c:pt>
                <c:pt idx="1093">
                  <c:v>4.1970109999999998</c:v>
                </c:pt>
                <c:pt idx="1094">
                  <c:v>4.1960300000000004</c:v>
                </c:pt>
                <c:pt idx="1095">
                  <c:v>4.1960199999999999</c:v>
                </c:pt>
                <c:pt idx="1096">
                  <c:v>4.1965490000000001</c:v>
                </c:pt>
                <c:pt idx="1097">
                  <c:v>4.196275</c:v>
                </c:pt>
                <c:pt idx="1098">
                  <c:v>4.1961500000000003</c:v>
                </c:pt>
                <c:pt idx="1099">
                  <c:v>4.1962219999999997</c:v>
                </c:pt>
                <c:pt idx="1100">
                  <c:v>4.195697</c:v>
                </c:pt>
                <c:pt idx="1101">
                  <c:v>4.1954760000000002</c:v>
                </c:pt>
                <c:pt idx="1102">
                  <c:v>4.1950130000000003</c:v>
                </c:pt>
                <c:pt idx="1103">
                  <c:v>4.1947739999999998</c:v>
                </c:pt>
                <c:pt idx="1104">
                  <c:v>4.1947609999999997</c:v>
                </c:pt>
                <c:pt idx="1105">
                  <c:v>4.1943140000000003</c:v>
                </c:pt>
                <c:pt idx="1106">
                  <c:v>4.19442</c:v>
                </c:pt>
                <c:pt idx="1107">
                  <c:v>4.1944689999999998</c:v>
                </c:pt>
                <c:pt idx="1108">
                  <c:v>4.1940350000000004</c:v>
                </c:pt>
                <c:pt idx="1109">
                  <c:v>4.1940390000000001</c:v>
                </c:pt>
                <c:pt idx="1110">
                  <c:v>4.1944410000000003</c:v>
                </c:pt>
                <c:pt idx="1111">
                  <c:v>4.194515</c:v>
                </c:pt>
                <c:pt idx="1112">
                  <c:v>4.1943270000000004</c:v>
                </c:pt>
                <c:pt idx="1113">
                  <c:v>4.1942240000000002</c:v>
                </c:pt>
                <c:pt idx="1114">
                  <c:v>4.1942009999999996</c:v>
                </c:pt>
                <c:pt idx="1115">
                  <c:v>4.1937410000000002</c:v>
                </c:pt>
                <c:pt idx="1116">
                  <c:v>4.1949480000000001</c:v>
                </c:pt>
                <c:pt idx="1117">
                  <c:v>4.1948809999999996</c:v>
                </c:pt>
                <c:pt idx="1118">
                  <c:v>4.1948220000000003</c:v>
                </c:pt>
                <c:pt idx="1119">
                  <c:v>4.1960459999999999</c:v>
                </c:pt>
                <c:pt idx="1120">
                  <c:v>4.195627</c:v>
                </c:pt>
                <c:pt idx="1121">
                  <c:v>4.1962419999999998</c:v>
                </c:pt>
                <c:pt idx="1122">
                  <c:v>4.1967249999999998</c:v>
                </c:pt>
                <c:pt idx="1123">
                  <c:v>4.196542</c:v>
                </c:pt>
                <c:pt idx="1124">
                  <c:v>4.1970619999999998</c:v>
                </c:pt>
                <c:pt idx="1125">
                  <c:v>4.1964439999999996</c:v>
                </c:pt>
                <c:pt idx="1126">
                  <c:v>4.195246</c:v>
                </c:pt>
                <c:pt idx="1127">
                  <c:v>4.1939710000000003</c:v>
                </c:pt>
                <c:pt idx="1128">
                  <c:v>4.1935060000000002</c:v>
                </c:pt>
                <c:pt idx="1129">
                  <c:v>4.1916840000000004</c:v>
                </c:pt>
                <c:pt idx="1130">
                  <c:v>4.1907709999999998</c:v>
                </c:pt>
                <c:pt idx="1131">
                  <c:v>4.1903829999999997</c:v>
                </c:pt>
                <c:pt idx="1132">
                  <c:v>4.1906509999999999</c:v>
                </c:pt>
                <c:pt idx="1133">
                  <c:v>4.1917780000000002</c:v>
                </c:pt>
                <c:pt idx="1134">
                  <c:v>4.1909879999999999</c:v>
                </c:pt>
                <c:pt idx="1135">
                  <c:v>4.1915519999999997</c:v>
                </c:pt>
                <c:pt idx="1136">
                  <c:v>4.1919180000000003</c:v>
                </c:pt>
                <c:pt idx="1137">
                  <c:v>4.192234</c:v>
                </c:pt>
                <c:pt idx="1138">
                  <c:v>4.1922480000000002</c:v>
                </c:pt>
                <c:pt idx="1139">
                  <c:v>4.1923959999999996</c:v>
                </c:pt>
                <c:pt idx="1140">
                  <c:v>4.1913450000000001</c:v>
                </c:pt>
                <c:pt idx="1141">
                  <c:v>4.1917949999999999</c:v>
                </c:pt>
                <c:pt idx="1142">
                  <c:v>4.1918730000000002</c:v>
                </c:pt>
                <c:pt idx="1143">
                  <c:v>4.191592</c:v>
                </c:pt>
                <c:pt idx="1144">
                  <c:v>4.1923310000000003</c:v>
                </c:pt>
                <c:pt idx="1145">
                  <c:v>4.1929910000000001</c:v>
                </c:pt>
                <c:pt idx="1146">
                  <c:v>4.1926329999999998</c:v>
                </c:pt>
                <c:pt idx="1147">
                  <c:v>4.192698</c:v>
                </c:pt>
                <c:pt idx="1148">
                  <c:v>4.1925889999999999</c:v>
                </c:pt>
                <c:pt idx="1149">
                  <c:v>4.1913270000000002</c:v>
                </c:pt>
                <c:pt idx="1150">
                  <c:v>4.1914939999999996</c:v>
                </c:pt>
                <c:pt idx="1151">
                  <c:v>4.1918319999999998</c:v>
                </c:pt>
                <c:pt idx="1152">
                  <c:v>4.1911690000000004</c:v>
                </c:pt>
                <c:pt idx="1153">
                  <c:v>4.1916310000000001</c:v>
                </c:pt>
                <c:pt idx="1154">
                  <c:v>4.1908450000000004</c:v>
                </c:pt>
                <c:pt idx="1155">
                  <c:v>4.1908139999999996</c:v>
                </c:pt>
                <c:pt idx="1156">
                  <c:v>4.1912770000000004</c:v>
                </c:pt>
                <c:pt idx="1157">
                  <c:v>4.1909340000000004</c:v>
                </c:pt>
                <c:pt idx="1158">
                  <c:v>4.1920640000000002</c:v>
                </c:pt>
                <c:pt idx="1159">
                  <c:v>4.1921049999999997</c:v>
                </c:pt>
                <c:pt idx="1160">
                  <c:v>4.1909999999999998</c:v>
                </c:pt>
                <c:pt idx="1161">
                  <c:v>4.1916270000000004</c:v>
                </c:pt>
                <c:pt idx="1162">
                  <c:v>4.1929080000000001</c:v>
                </c:pt>
                <c:pt idx="1163">
                  <c:v>4.1937870000000004</c:v>
                </c:pt>
                <c:pt idx="1164">
                  <c:v>4.1935269999999996</c:v>
                </c:pt>
                <c:pt idx="1165">
                  <c:v>4.1937030000000002</c:v>
                </c:pt>
                <c:pt idx="1166">
                  <c:v>4.1931700000000003</c:v>
                </c:pt>
                <c:pt idx="1167">
                  <c:v>4.1916710000000004</c:v>
                </c:pt>
                <c:pt idx="1168">
                  <c:v>4.1908349999999999</c:v>
                </c:pt>
                <c:pt idx="1169">
                  <c:v>4.1898730000000004</c:v>
                </c:pt>
                <c:pt idx="1170">
                  <c:v>4.1899129999999998</c:v>
                </c:pt>
                <c:pt idx="1171">
                  <c:v>4.1893019999999996</c:v>
                </c:pt>
                <c:pt idx="1172">
                  <c:v>4.1897739999999999</c:v>
                </c:pt>
                <c:pt idx="1173">
                  <c:v>4.1901200000000003</c:v>
                </c:pt>
                <c:pt idx="1174">
                  <c:v>4.1899430000000004</c:v>
                </c:pt>
                <c:pt idx="1175">
                  <c:v>4.1905140000000003</c:v>
                </c:pt>
                <c:pt idx="1176">
                  <c:v>4.1916549999999999</c:v>
                </c:pt>
                <c:pt idx="1177">
                  <c:v>4.1925410000000003</c:v>
                </c:pt>
                <c:pt idx="1178">
                  <c:v>4.1928859999999997</c:v>
                </c:pt>
                <c:pt idx="1179">
                  <c:v>4.1935209999999996</c:v>
                </c:pt>
                <c:pt idx="1180">
                  <c:v>4.1928960000000002</c:v>
                </c:pt>
                <c:pt idx="1181">
                  <c:v>4.192704</c:v>
                </c:pt>
                <c:pt idx="1182">
                  <c:v>4.1927589999999997</c:v>
                </c:pt>
                <c:pt idx="1183">
                  <c:v>4.1915430000000002</c:v>
                </c:pt>
                <c:pt idx="1184">
                  <c:v>4.1919880000000003</c:v>
                </c:pt>
                <c:pt idx="1185">
                  <c:v>4.1911509999999996</c:v>
                </c:pt>
                <c:pt idx="1186">
                  <c:v>4.1907509999999997</c:v>
                </c:pt>
                <c:pt idx="1187">
                  <c:v>4.1906980000000003</c:v>
                </c:pt>
                <c:pt idx="1188">
                  <c:v>4.1906160000000003</c:v>
                </c:pt>
                <c:pt idx="1189">
                  <c:v>4.1907969999999999</c:v>
                </c:pt>
                <c:pt idx="1190">
                  <c:v>4.1909559999999999</c:v>
                </c:pt>
                <c:pt idx="1191">
                  <c:v>4.1913369999999999</c:v>
                </c:pt>
                <c:pt idx="1192">
                  <c:v>4.1911250000000004</c:v>
                </c:pt>
                <c:pt idx="1193">
                  <c:v>4.190334</c:v>
                </c:pt>
                <c:pt idx="1194">
                  <c:v>4.1900230000000001</c:v>
                </c:pt>
                <c:pt idx="1195">
                  <c:v>4.1893120000000001</c:v>
                </c:pt>
                <c:pt idx="1196">
                  <c:v>4.1890749999999999</c:v>
                </c:pt>
                <c:pt idx="1197">
                  <c:v>4.1885640000000004</c:v>
                </c:pt>
                <c:pt idx="1198">
                  <c:v>4.1876939999999996</c:v>
                </c:pt>
                <c:pt idx="1199">
                  <c:v>4.1878900000000003</c:v>
                </c:pt>
                <c:pt idx="1200">
                  <c:v>4.1878700000000002</c:v>
                </c:pt>
                <c:pt idx="1201">
                  <c:v>4.1869290000000001</c:v>
                </c:pt>
                <c:pt idx="1202">
                  <c:v>4.1868879999999997</c:v>
                </c:pt>
                <c:pt idx="1203">
                  <c:v>4.1795340000000003</c:v>
                </c:pt>
                <c:pt idx="1204">
                  <c:v>4.1778360000000001</c:v>
                </c:pt>
                <c:pt idx="1205">
                  <c:v>4.1777949999999997</c:v>
                </c:pt>
                <c:pt idx="1206">
                  <c:v>4.1771649999999996</c:v>
                </c:pt>
                <c:pt idx="1207">
                  <c:v>4.1768409999999996</c:v>
                </c:pt>
                <c:pt idx="1208">
                  <c:v>4.1756710000000004</c:v>
                </c:pt>
                <c:pt idx="1209">
                  <c:v>4.1747810000000003</c:v>
                </c:pt>
                <c:pt idx="1210">
                  <c:v>4.1746930000000004</c:v>
                </c:pt>
                <c:pt idx="1211">
                  <c:v>4.1744849999999998</c:v>
                </c:pt>
                <c:pt idx="1212">
                  <c:v>4.1738350000000004</c:v>
                </c:pt>
                <c:pt idx="1213">
                  <c:v>4.1727910000000001</c:v>
                </c:pt>
                <c:pt idx="1214">
                  <c:v>4.1719889999999999</c:v>
                </c:pt>
                <c:pt idx="1215">
                  <c:v>4.1714560000000001</c:v>
                </c:pt>
                <c:pt idx="1216">
                  <c:v>4.1719989999999996</c:v>
                </c:pt>
                <c:pt idx="1217">
                  <c:v>4.1729409999999998</c:v>
                </c:pt>
                <c:pt idx="1218">
                  <c:v>4.1728019999999999</c:v>
                </c:pt>
                <c:pt idx="1219">
                  <c:v>4.1732089999999999</c:v>
                </c:pt>
                <c:pt idx="1220">
                  <c:v>4.1737019999999996</c:v>
                </c:pt>
                <c:pt idx="1221">
                  <c:v>4.1737500000000001</c:v>
                </c:pt>
                <c:pt idx="1222">
                  <c:v>4.1741720000000004</c:v>
                </c:pt>
                <c:pt idx="1223">
                  <c:v>4.1747120000000004</c:v>
                </c:pt>
                <c:pt idx="1224">
                  <c:v>4.1753609999999997</c:v>
                </c:pt>
                <c:pt idx="1225">
                  <c:v>4.1760250000000001</c:v>
                </c:pt>
                <c:pt idx="1226">
                  <c:v>4.1760289999999998</c:v>
                </c:pt>
                <c:pt idx="1227">
                  <c:v>4.1758170000000003</c:v>
                </c:pt>
                <c:pt idx="1228">
                  <c:v>4.1755459999999998</c:v>
                </c:pt>
                <c:pt idx="1229">
                  <c:v>4.1760970000000004</c:v>
                </c:pt>
                <c:pt idx="1230">
                  <c:v>4.176126</c:v>
                </c:pt>
                <c:pt idx="1231">
                  <c:v>4.1760900000000003</c:v>
                </c:pt>
                <c:pt idx="1232">
                  <c:v>4.1766139999999998</c:v>
                </c:pt>
                <c:pt idx="1233">
                  <c:v>4.1773550000000004</c:v>
                </c:pt>
                <c:pt idx="1234">
                  <c:v>4.1785420000000002</c:v>
                </c:pt>
                <c:pt idx="1235">
                  <c:v>4.1793399999999998</c:v>
                </c:pt>
                <c:pt idx="1236">
                  <c:v>4.1793199999999997</c:v>
                </c:pt>
                <c:pt idx="1237">
                  <c:v>4.1795739999999997</c:v>
                </c:pt>
                <c:pt idx="1238">
                  <c:v>4.1796139999999999</c:v>
                </c:pt>
                <c:pt idx="1239">
                  <c:v>4.1793930000000001</c:v>
                </c:pt>
                <c:pt idx="1240">
                  <c:v>4.1799229999999996</c:v>
                </c:pt>
                <c:pt idx="1241">
                  <c:v>4.1806710000000002</c:v>
                </c:pt>
                <c:pt idx="1242">
                  <c:v>4.1811530000000001</c:v>
                </c:pt>
                <c:pt idx="1243">
                  <c:v>4.1823170000000003</c:v>
                </c:pt>
                <c:pt idx="1244">
                  <c:v>4.1835829999999996</c:v>
                </c:pt>
                <c:pt idx="1245">
                  <c:v>4.1840099999999998</c:v>
                </c:pt>
                <c:pt idx="1246">
                  <c:v>4.1853629999999997</c:v>
                </c:pt>
                <c:pt idx="1247">
                  <c:v>4.1858519999999997</c:v>
                </c:pt>
                <c:pt idx="1248">
                  <c:v>4.1856140000000002</c:v>
                </c:pt>
                <c:pt idx="1249">
                  <c:v>4.1851979999999998</c:v>
                </c:pt>
                <c:pt idx="1250">
                  <c:v>4.1851120000000002</c:v>
                </c:pt>
                <c:pt idx="1251">
                  <c:v>4.1859289999999998</c:v>
                </c:pt>
                <c:pt idx="1252">
                  <c:v>4.1869399999999999</c:v>
                </c:pt>
                <c:pt idx="1253">
                  <c:v>4.1883540000000004</c:v>
                </c:pt>
                <c:pt idx="1254">
                  <c:v>4.1891439999999998</c:v>
                </c:pt>
                <c:pt idx="1255">
                  <c:v>4.1899189999999997</c:v>
                </c:pt>
                <c:pt idx="1256">
                  <c:v>4.1897630000000001</c:v>
                </c:pt>
                <c:pt idx="1257">
                  <c:v>4.1895230000000003</c:v>
                </c:pt>
                <c:pt idx="1258">
                  <c:v>4.1906040000000004</c:v>
                </c:pt>
                <c:pt idx="1259">
                  <c:v>4.1916370000000001</c:v>
                </c:pt>
                <c:pt idx="1260">
                  <c:v>4.1915149999999999</c:v>
                </c:pt>
                <c:pt idx="1261">
                  <c:v>4.1921809999999997</c:v>
                </c:pt>
                <c:pt idx="1262">
                  <c:v>4.1930620000000003</c:v>
                </c:pt>
                <c:pt idx="1263">
                  <c:v>4.193587</c:v>
                </c:pt>
                <c:pt idx="1264">
                  <c:v>4.1938979999999999</c:v>
                </c:pt>
                <c:pt idx="1265">
                  <c:v>4.1938519999999997</c:v>
                </c:pt>
                <c:pt idx="1266">
                  <c:v>4.1941899999999999</c:v>
                </c:pt>
                <c:pt idx="1267">
                  <c:v>4.1944239999999997</c:v>
                </c:pt>
                <c:pt idx="1268">
                  <c:v>4.1940580000000001</c:v>
                </c:pt>
                <c:pt idx="1269">
                  <c:v>4.1928999999999998</c:v>
                </c:pt>
                <c:pt idx="1270">
                  <c:v>4.1924200000000003</c:v>
                </c:pt>
                <c:pt idx="1271">
                  <c:v>4.1922069999999998</c:v>
                </c:pt>
                <c:pt idx="1272">
                  <c:v>4.1928270000000003</c:v>
                </c:pt>
                <c:pt idx="1273">
                  <c:v>4.1912989999999999</c:v>
                </c:pt>
                <c:pt idx="1274">
                  <c:v>4.1904579999999996</c:v>
                </c:pt>
                <c:pt idx="1275">
                  <c:v>4.1903490000000003</c:v>
                </c:pt>
                <c:pt idx="1276">
                  <c:v>4.1907459999999999</c:v>
                </c:pt>
                <c:pt idx="1277">
                  <c:v>4.1902379999999999</c:v>
                </c:pt>
                <c:pt idx="1278">
                  <c:v>4.1902619999999997</c:v>
                </c:pt>
                <c:pt idx="1279">
                  <c:v>4.190277</c:v>
                </c:pt>
                <c:pt idx="1280">
                  <c:v>4.1904149999999998</c:v>
                </c:pt>
                <c:pt idx="1281">
                  <c:v>4.1902119999999998</c:v>
                </c:pt>
                <c:pt idx="1282">
                  <c:v>4.1891980000000002</c:v>
                </c:pt>
                <c:pt idx="1283">
                  <c:v>4.1882960000000002</c:v>
                </c:pt>
                <c:pt idx="1284">
                  <c:v>4.1877459999999997</c:v>
                </c:pt>
                <c:pt idx="1285">
                  <c:v>4.1862199999999996</c:v>
                </c:pt>
                <c:pt idx="1286">
                  <c:v>4.1856280000000003</c:v>
                </c:pt>
                <c:pt idx="1287">
                  <c:v>4.1845829999999999</c:v>
                </c:pt>
                <c:pt idx="1288">
                  <c:v>4.1842819999999996</c:v>
                </c:pt>
                <c:pt idx="1289">
                  <c:v>4.1842810000000004</c:v>
                </c:pt>
                <c:pt idx="1290">
                  <c:v>4.184577</c:v>
                </c:pt>
                <c:pt idx="1291">
                  <c:v>4.1851440000000002</c:v>
                </c:pt>
                <c:pt idx="1292">
                  <c:v>4.1849350000000003</c:v>
                </c:pt>
                <c:pt idx="1293">
                  <c:v>4.1835279999999999</c:v>
                </c:pt>
                <c:pt idx="1294">
                  <c:v>4.1820630000000003</c:v>
                </c:pt>
                <c:pt idx="1295">
                  <c:v>4.1827350000000001</c:v>
                </c:pt>
                <c:pt idx="1296">
                  <c:v>4.1817770000000003</c:v>
                </c:pt>
                <c:pt idx="1297">
                  <c:v>4.1813890000000002</c:v>
                </c:pt>
                <c:pt idx="1298">
                  <c:v>4.1816430000000002</c:v>
                </c:pt>
                <c:pt idx="1299">
                  <c:v>4.1807980000000002</c:v>
                </c:pt>
                <c:pt idx="1300">
                  <c:v>4.1798229999999998</c:v>
                </c:pt>
                <c:pt idx="1301">
                  <c:v>4.1792910000000001</c:v>
                </c:pt>
                <c:pt idx="1302">
                  <c:v>4.1781420000000002</c:v>
                </c:pt>
                <c:pt idx="1303">
                  <c:v>4.1763599999999999</c:v>
                </c:pt>
                <c:pt idx="1304">
                  <c:v>4.1753809999999998</c:v>
                </c:pt>
                <c:pt idx="1305">
                  <c:v>4.1761530000000002</c:v>
                </c:pt>
                <c:pt idx="1306">
                  <c:v>4.1763479999999999</c:v>
                </c:pt>
                <c:pt idx="1307">
                  <c:v>4.1756859999999998</c:v>
                </c:pt>
                <c:pt idx="1308">
                  <c:v>4.1748409999999998</c:v>
                </c:pt>
                <c:pt idx="1309">
                  <c:v>4.173578</c:v>
                </c:pt>
                <c:pt idx="1310">
                  <c:v>4.1730869999999998</c:v>
                </c:pt>
                <c:pt idx="1311">
                  <c:v>4.1715549999999997</c:v>
                </c:pt>
                <c:pt idx="1312">
                  <c:v>4.1693740000000004</c:v>
                </c:pt>
                <c:pt idx="1313">
                  <c:v>4.1691229999999999</c:v>
                </c:pt>
                <c:pt idx="1314">
                  <c:v>4.1678610000000003</c:v>
                </c:pt>
                <c:pt idx="1315">
                  <c:v>4.1688130000000001</c:v>
                </c:pt>
                <c:pt idx="1316">
                  <c:v>4.1684260000000002</c:v>
                </c:pt>
                <c:pt idx="1317">
                  <c:v>4.1669559999999999</c:v>
                </c:pt>
                <c:pt idx="1318">
                  <c:v>4.1662889999999999</c:v>
                </c:pt>
                <c:pt idx="1319">
                  <c:v>4.1660279999999998</c:v>
                </c:pt>
                <c:pt idx="1320">
                  <c:v>4.1658720000000002</c:v>
                </c:pt>
                <c:pt idx="1321">
                  <c:v>4.1658390000000001</c:v>
                </c:pt>
                <c:pt idx="1322">
                  <c:v>4.1642409999999996</c:v>
                </c:pt>
                <c:pt idx="1323">
                  <c:v>4.163697</c:v>
                </c:pt>
                <c:pt idx="1324">
                  <c:v>4.1637409999999999</c:v>
                </c:pt>
                <c:pt idx="1325">
                  <c:v>4.1631049999999998</c:v>
                </c:pt>
                <c:pt idx="1326">
                  <c:v>4.1622700000000004</c:v>
                </c:pt>
                <c:pt idx="1327">
                  <c:v>4.1626029999999998</c:v>
                </c:pt>
                <c:pt idx="1328">
                  <c:v>4.163119</c:v>
                </c:pt>
                <c:pt idx="1329">
                  <c:v>4.1624460000000001</c:v>
                </c:pt>
                <c:pt idx="1330">
                  <c:v>4.1620739999999996</c:v>
                </c:pt>
                <c:pt idx="1331">
                  <c:v>4.1623939999999999</c:v>
                </c:pt>
                <c:pt idx="1332">
                  <c:v>4.1636490000000004</c:v>
                </c:pt>
                <c:pt idx="1333">
                  <c:v>4.1644230000000002</c:v>
                </c:pt>
                <c:pt idx="1334">
                  <c:v>4.1655749999999996</c:v>
                </c:pt>
                <c:pt idx="1335">
                  <c:v>4.1668520000000004</c:v>
                </c:pt>
                <c:pt idx="1336">
                  <c:v>4.1676479999999998</c:v>
                </c:pt>
                <c:pt idx="1337">
                  <c:v>4.1685910000000002</c:v>
                </c:pt>
                <c:pt idx="1338">
                  <c:v>4.1694969999999998</c:v>
                </c:pt>
                <c:pt idx="1339">
                  <c:v>4.1697920000000002</c:v>
                </c:pt>
                <c:pt idx="1340">
                  <c:v>4.1690240000000003</c:v>
                </c:pt>
                <c:pt idx="1341">
                  <c:v>4.1681739999999996</c:v>
                </c:pt>
                <c:pt idx="1342">
                  <c:v>4.167605</c:v>
                </c:pt>
                <c:pt idx="1343">
                  <c:v>4.167745</c:v>
                </c:pt>
                <c:pt idx="1344">
                  <c:v>4.1676320000000002</c:v>
                </c:pt>
                <c:pt idx="1345">
                  <c:v>4.1675649999999997</c:v>
                </c:pt>
                <c:pt idx="1346">
                  <c:v>4.1679320000000004</c:v>
                </c:pt>
                <c:pt idx="1347">
                  <c:v>4.1680339999999996</c:v>
                </c:pt>
                <c:pt idx="1348">
                  <c:v>4.1686079999999999</c:v>
                </c:pt>
                <c:pt idx="1349">
                  <c:v>4.1692450000000001</c:v>
                </c:pt>
                <c:pt idx="1350">
                  <c:v>4.1702380000000003</c:v>
                </c:pt>
                <c:pt idx="1351">
                  <c:v>4.1704639999999999</c:v>
                </c:pt>
                <c:pt idx="1352">
                  <c:v>4.1707970000000003</c:v>
                </c:pt>
                <c:pt idx="1353">
                  <c:v>4.1715840000000002</c:v>
                </c:pt>
                <c:pt idx="1354">
                  <c:v>4.1721000000000004</c:v>
                </c:pt>
                <c:pt idx="1355">
                  <c:v>4.1712239999999996</c:v>
                </c:pt>
                <c:pt idx="1356">
                  <c:v>4.1704129999999999</c:v>
                </c:pt>
                <c:pt idx="1357">
                  <c:v>4.1707510000000001</c:v>
                </c:pt>
                <c:pt idx="1358">
                  <c:v>4.1712420000000003</c:v>
                </c:pt>
                <c:pt idx="1359">
                  <c:v>4.1717320000000004</c:v>
                </c:pt>
                <c:pt idx="1360">
                  <c:v>4.1721680000000001</c:v>
                </c:pt>
                <c:pt idx="1361">
                  <c:v>4.1730700000000001</c:v>
                </c:pt>
                <c:pt idx="1362">
                  <c:v>4.1740680000000001</c:v>
                </c:pt>
                <c:pt idx="1363">
                  <c:v>4.1744450000000004</c:v>
                </c:pt>
                <c:pt idx="1364">
                  <c:v>4.1752279999999997</c:v>
                </c:pt>
                <c:pt idx="1365">
                  <c:v>4.1752459999999996</c:v>
                </c:pt>
                <c:pt idx="1366">
                  <c:v>4.1756760000000002</c:v>
                </c:pt>
                <c:pt idx="1367">
                  <c:v>4.1755500000000003</c:v>
                </c:pt>
                <c:pt idx="1368">
                  <c:v>4.1758889999999997</c:v>
                </c:pt>
                <c:pt idx="1369">
                  <c:v>4.1761879999999998</c:v>
                </c:pt>
                <c:pt idx="1370">
                  <c:v>4.1765439999999998</c:v>
                </c:pt>
                <c:pt idx="1371">
                  <c:v>4.1766480000000001</c:v>
                </c:pt>
                <c:pt idx="1372">
                  <c:v>4.177327</c:v>
                </c:pt>
                <c:pt idx="1373">
                  <c:v>4.1778599999999999</c:v>
                </c:pt>
                <c:pt idx="1374">
                  <c:v>4.1781160000000002</c:v>
                </c:pt>
                <c:pt idx="1375">
                  <c:v>4.1781779999999999</c:v>
                </c:pt>
                <c:pt idx="1376">
                  <c:v>4.1781180000000004</c:v>
                </c:pt>
                <c:pt idx="1377">
                  <c:v>4.1782269999999997</c:v>
                </c:pt>
                <c:pt idx="1378">
                  <c:v>4.1783080000000004</c:v>
                </c:pt>
                <c:pt idx="1379">
                  <c:v>4.1780900000000001</c:v>
                </c:pt>
                <c:pt idx="1380">
                  <c:v>4.1781509999999997</c:v>
                </c:pt>
                <c:pt idx="1381">
                  <c:v>4.178134</c:v>
                </c:pt>
                <c:pt idx="1382">
                  <c:v>4.1774610000000001</c:v>
                </c:pt>
                <c:pt idx="1383">
                  <c:v>4.1771000000000003</c:v>
                </c:pt>
                <c:pt idx="1384">
                  <c:v>4.1767399999999997</c:v>
                </c:pt>
                <c:pt idx="1385">
                  <c:v>4.1760549999999999</c:v>
                </c:pt>
                <c:pt idx="1386">
                  <c:v>4.1750299999999996</c:v>
                </c:pt>
                <c:pt idx="1387">
                  <c:v>4.1740159999999999</c:v>
                </c:pt>
                <c:pt idx="1388">
                  <c:v>4.1740360000000001</c:v>
                </c:pt>
                <c:pt idx="1389">
                  <c:v>4.1743370000000004</c:v>
                </c:pt>
                <c:pt idx="1390">
                  <c:v>4.1748719999999997</c:v>
                </c:pt>
                <c:pt idx="1391">
                  <c:v>4.1753119999999999</c:v>
                </c:pt>
                <c:pt idx="1392">
                  <c:v>4.17544</c:v>
                </c:pt>
                <c:pt idx="1393">
                  <c:v>4.1756120000000001</c:v>
                </c:pt>
                <c:pt idx="1394">
                  <c:v>4.1764489999999999</c:v>
                </c:pt>
                <c:pt idx="1395">
                  <c:v>4.1766480000000001</c:v>
                </c:pt>
                <c:pt idx="1396">
                  <c:v>4.1761860000000004</c:v>
                </c:pt>
                <c:pt idx="1397">
                  <c:v>4.1761780000000002</c:v>
                </c:pt>
                <c:pt idx="1398">
                  <c:v>4.1755699999999996</c:v>
                </c:pt>
                <c:pt idx="1399">
                  <c:v>4.1751180000000003</c:v>
                </c:pt>
                <c:pt idx="1400">
                  <c:v>4.1750939999999996</c:v>
                </c:pt>
                <c:pt idx="1401">
                  <c:v>4.175154</c:v>
                </c:pt>
                <c:pt idx="1402">
                  <c:v>4.1750959999999999</c:v>
                </c:pt>
                <c:pt idx="1403">
                  <c:v>4.1747019999999999</c:v>
                </c:pt>
                <c:pt idx="1404">
                  <c:v>4.1743129999999997</c:v>
                </c:pt>
                <c:pt idx="1405">
                  <c:v>4.1743129999999997</c:v>
                </c:pt>
                <c:pt idx="1406">
                  <c:v>4.1749799999999997</c:v>
                </c:pt>
                <c:pt idx="1407">
                  <c:v>4.1756159999999998</c:v>
                </c:pt>
                <c:pt idx="1408">
                  <c:v>4.1754319999999998</c:v>
                </c:pt>
                <c:pt idx="1409">
                  <c:v>4.1750569999999998</c:v>
                </c:pt>
                <c:pt idx="1410">
                  <c:v>4.1750499999999997</c:v>
                </c:pt>
                <c:pt idx="1411">
                  <c:v>4.1746600000000003</c:v>
                </c:pt>
                <c:pt idx="1412">
                  <c:v>4.1740769999999996</c:v>
                </c:pt>
                <c:pt idx="1413">
                  <c:v>4.1740719999999998</c:v>
                </c:pt>
                <c:pt idx="1414">
                  <c:v>4.1743220000000001</c:v>
                </c:pt>
                <c:pt idx="1415">
                  <c:v>4.1743040000000002</c:v>
                </c:pt>
                <c:pt idx="1416">
                  <c:v>4.1740979999999999</c:v>
                </c:pt>
                <c:pt idx="1417">
                  <c:v>4.174493</c:v>
                </c:pt>
                <c:pt idx="1418">
                  <c:v>4.1756000000000002</c:v>
                </c:pt>
                <c:pt idx="1419">
                  <c:v>4.1763890000000004</c:v>
                </c:pt>
                <c:pt idx="1420">
                  <c:v>4.1768169999999998</c:v>
                </c:pt>
                <c:pt idx="1421">
                  <c:v>4.176933</c:v>
                </c:pt>
                <c:pt idx="1422">
                  <c:v>4.176577</c:v>
                </c:pt>
                <c:pt idx="1423">
                  <c:v>4.1761660000000003</c:v>
                </c:pt>
                <c:pt idx="1424">
                  <c:v>4.1752909999999996</c:v>
                </c:pt>
                <c:pt idx="1425">
                  <c:v>4.1741760000000001</c:v>
                </c:pt>
                <c:pt idx="1426">
                  <c:v>4.1735699999999998</c:v>
                </c:pt>
                <c:pt idx="1427">
                  <c:v>4.1732379999999996</c:v>
                </c:pt>
                <c:pt idx="1428">
                  <c:v>4.1734200000000001</c:v>
                </c:pt>
                <c:pt idx="1429">
                  <c:v>4.1743980000000001</c:v>
                </c:pt>
                <c:pt idx="1430">
                  <c:v>4.17476</c:v>
                </c:pt>
                <c:pt idx="1431">
                  <c:v>4.1744700000000003</c:v>
                </c:pt>
                <c:pt idx="1432">
                  <c:v>4.1744279999999998</c:v>
                </c:pt>
                <c:pt idx="1433">
                  <c:v>4.1741099999999998</c:v>
                </c:pt>
                <c:pt idx="1434">
                  <c:v>4.1736979999999999</c:v>
                </c:pt>
                <c:pt idx="1435">
                  <c:v>4.1738150000000003</c:v>
                </c:pt>
                <c:pt idx="1436">
                  <c:v>4.1746829999999999</c:v>
                </c:pt>
                <c:pt idx="1437">
                  <c:v>4.1755100000000001</c:v>
                </c:pt>
                <c:pt idx="1438">
                  <c:v>4.1753669999999996</c:v>
                </c:pt>
                <c:pt idx="1439">
                  <c:v>4.1750040000000004</c:v>
                </c:pt>
                <c:pt idx="1440">
                  <c:v>4.1749559999999999</c:v>
                </c:pt>
                <c:pt idx="1441">
                  <c:v>4.1748789999999998</c:v>
                </c:pt>
                <c:pt idx="1442">
                  <c:v>4.174417</c:v>
                </c:pt>
                <c:pt idx="1443">
                  <c:v>4.173915</c:v>
                </c:pt>
                <c:pt idx="1444">
                  <c:v>4.1737010000000003</c:v>
                </c:pt>
                <c:pt idx="1445">
                  <c:v>4.1734450000000001</c:v>
                </c:pt>
                <c:pt idx="1446">
                  <c:v>4.1733500000000001</c:v>
                </c:pt>
                <c:pt idx="1447">
                  <c:v>4.1730229999999997</c:v>
                </c:pt>
                <c:pt idx="1448">
                  <c:v>4.1732849999999999</c:v>
                </c:pt>
                <c:pt idx="1449">
                  <c:v>4.1727670000000003</c:v>
                </c:pt>
                <c:pt idx="1450">
                  <c:v>4.1721570000000003</c:v>
                </c:pt>
                <c:pt idx="1451">
                  <c:v>4.1716509999999998</c:v>
                </c:pt>
                <c:pt idx="1452">
                  <c:v>4.1716810000000004</c:v>
                </c:pt>
                <c:pt idx="1453">
                  <c:v>4.1719609999999996</c:v>
                </c:pt>
                <c:pt idx="1454">
                  <c:v>4.1726150000000004</c:v>
                </c:pt>
                <c:pt idx="1455">
                  <c:v>4.1721110000000001</c:v>
                </c:pt>
                <c:pt idx="1456">
                  <c:v>4.1712870000000004</c:v>
                </c:pt>
                <c:pt idx="1457">
                  <c:v>4.1707010000000002</c:v>
                </c:pt>
                <c:pt idx="1458">
                  <c:v>4.1702769999999996</c:v>
                </c:pt>
                <c:pt idx="1459">
                  <c:v>4.1699190000000002</c:v>
                </c:pt>
                <c:pt idx="1460">
                  <c:v>4.1701180000000004</c:v>
                </c:pt>
                <c:pt idx="1461">
                  <c:v>4.1700999999999997</c:v>
                </c:pt>
                <c:pt idx="1462">
                  <c:v>4.1703169999999998</c:v>
                </c:pt>
                <c:pt idx="1463">
                  <c:v>4.1707619999999999</c:v>
                </c:pt>
                <c:pt idx="1464">
                  <c:v>4.1705819999999996</c:v>
                </c:pt>
                <c:pt idx="1465">
                  <c:v>4.1700559999999998</c:v>
                </c:pt>
                <c:pt idx="1466">
                  <c:v>4.1698279999999999</c:v>
                </c:pt>
                <c:pt idx="1467">
                  <c:v>4.1693090000000002</c:v>
                </c:pt>
                <c:pt idx="1468">
                  <c:v>4.1684080000000003</c:v>
                </c:pt>
                <c:pt idx="1469">
                  <c:v>4.1672359999999999</c:v>
                </c:pt>
                <c:pt idx="1470">
                  <c:v>4.1668479999999999</c:v>
                </c:pt>
                <c:pt idx="1471">
                  <c:v>4.1662249999999998</c:v>
                </c:pt>
                <c:pt idx="1472">
                  <c:v>4.1662140000000001</c:v>
                </c:pt>
                <c:pt idx="1473">
                  <c:v>4.1666400000000001</c:v>
                </c:pt>
                <c:pt idx="1474">
                  <c:v>4.1669099999999997</c:v>
                </c:pt>
                <c:pt idx="1475">
                  <c:v>4.1676570000000002</c:v>
                </c:pt>
                <c:pt idx="1476">
                  <c:v>4.1679680000000001</c:v>
                </c:pt>
                <c:pt idx="1477">
                  <c:v>4.1684390000000002</c:v>
                </c:pt>
                <c:pt idx="1478">
                  <c:v>4.1680190000000001</c:v>
                </c:pt>
                <c:pt idx="1479">
                  <c:v>4.1670660000000002</c:v>
                </c:pt>
                <c:pt idx="1480">
                  <c:v>4.1663350000000001</c:v>
                </c:pt>
                <c:pt idx="1481">
                  <c:v>4.1663139999999999</c:v>
                </c:pt>
                <c:pt idx="1482">
                  <c:v>4.1662369999999997</c:v>
                </c:pt>
                <c:pt idx="1483">
                  <c:v>4.166245</c:v>
                </c:pt>
                <c:pt idx="1484">
                  <c:v>4.1658739999999996</c:v>
                </c:pt>
                <c:pt idx="1485">
                  <c:v>4.1642780000000004</c:v>
                </c:pt>
                <c:pt idx="1486">
                  <c:v>4.1636569999999997</c:v>
                </c:pt>
                <c:pt idx="1487">
                  <c:v>4.1629930000000002</c:v>
                </c:pt>
                <c:pt idx="1488">
                  <c:v>4.1626329999999996</c:v>
                </c:pt>
                <c:pt idx="1489">
                  <c:v>4.1633599999999999</c:v>
                </c:pt>
                <c:pt idx="1490">
                  <c:v>4.162992</c:v>
                </c:pt>
                <c:pt idx="1491">
                  <c:v>4.1630750000000001</c:v>
                </c:pt>
                <c:pt idx="1492">
                  <c:v>4.1626089999999998</c:v>
                </c:pt>
                <c:pt idx="1493">
                  <c:v>4.1622810000000001</c:v>
                </c:pt>
                <c:pt idx="1494">
                  <c:v>4.1617240000000004</c:v>
                </c:pt>
                <c:pt idx="1495">
                  <c:v>4.1612489999999998</c:v>
                </c:pt>
                <c:pt idx="1496">
                  <c:v>4.161511</c:v>
                </c:pt>
                <c:pt idx="1497">
                  <c:v>4.1610550000000002</c:v>
                </c:pt>
                <c:pt idx="1498">
                  <c:v>4.1608409999999996</c:v>
                </c:pt>
                <c:pt idx="1499">
                  <c:v>4.1605790000000002</c:v>
                </c:pt>
                <c:pt idx="1500">
                  <c:v>4.1600590000000004</c:v>
                </c:pt>
                <c:pt idx="1501">
                  <c:v>4.159694</c:v>
                </c:pt>
                <c:pt idx="1502">
                  <c:v>4.1592169999999999</c:v>
                </c:pt>
                <c:pt idx="1503">
                  <c:v>4.1580700000000004</c:v>
                </c:pt>
                <c:pt idx="1504">
                  <c:v>4.1565469999999998</c:v>
                </c:pt>
                <c:pt idx="1505">
                  <c:v>4.1562150000000004</c:v>
                </c:pt>
                <c:pt idx="1506">
                  <c:v>4.1556680000000004</c:v>
                </c:pt>
                <c:pt idx="1507">
                  <c:v>4.1551470000000004</c:v>
                </c:pt>
                <c:pt idx="1508">
                  <c:v>4.1543130000000001</c:v>
                </c:pt>
                <c:pt idx="1509">
                  <c:v>4.1547879999999999</c:v>
                </c:pt>
                <c:pt idx="1510">
                  <c:v>4.1534469999999999</c:v>
                </c:pt>
                <c:pt idx="1511">
                  <c:v>4.1525600000000003</c:v>
                </c:pt>
                <c:pt idx="1512">
                  <c:v>4.1525889999999999</c:v>
                </c:pt>
                <c:pt idx="1513">
                  <c:v>4.1525740000000004</c:v>
                </c:pt>
                <c:pt idx="1514">
                  <c:v>4.1522550000000003</c:v>
                </c:pt>
                <c:pt idx="1515">
                  <c:v>4.1528739999999997</c:v>
                </c:pt>
                <c:pt idx="1516">
                  <c:v>4.1528980000000004</c:v>
                </c:pt>
                <c:pt idx="1517">
                  <c:v>4.1534969999999998</c:v>
                </c:pt>
                <c:pt idx="1518">
                  <c:v>4.1524979999999996</c:v>
                </c:pt>
                <c:pt idx="1519">
                  <c:v>4.1534240000000002</c:v>
                </c:pt>
                <c:pt idx="1520">
                  <c:v>4.1537179999999996</c:v>
                </c:pt>
                <c:pt idx="1521">
                  <c:v>4.1536359999999997</c:v>
                </c:pt>
                <c:pt idx="1522">
                  <c:v>4.1542839999999996</c:v>
                </c:pt>
                <c:pt idx="1523">
                  <c:v>4.1540910000000002</c:v>
                </c:pt>
                <c:pt idx="1524">
                  <c:v>4.154147</c:v>
                </c:pt>
                <c:pt idx="1525">
                  <c:v>4.1540679999999996</c:v>
                </c:pt>
                <c:pt idx="1526">
                  <c:v>4.1544930000000004</c:v>
                </c:pt>
                <c:pt idx="1527">
                  <c:v>4.1547929999999997</c:v>
                </c:pt>
                <c:pt idx="1528">
                  <c:v>4.1546339999999997</c:v>
                </c:pt>
                <c:pt idx="1529">
                  <c:v>4.1540949999999999</c:v>
                </c:pt>
                <c:pt idx="1530">
                  <c:v>4.1547510000000001</c:v>
                </c:pt>
                <c:pt idx="1531">
                  <c:v>4.1544280000000002</c:v>
                </c:pt>
                <c:pt idx="1532">
                  <c:v>4.1548059999999998</c:v>
                </c:pt>
                <c:pt idx="1533">
                  <c:v>4.1545589999999999</c:v>
                </c:pt>
                <c:pt idx="1534">
                  <c:v>4.1555119999999999</c:v>
                </c:pt>
                <c:pt idx="1535">
                  <c:v>4.1565849999999998</c:v>
                </c:pt>
                <c:pt idx="1536">
                  <c:v>4.1561159999999999</c:v>
                </c:pt>
                <c:pt idx="1537">
                  <c:v>4.1564930000000002</c:v>
                </c:pt>
                <c:pt idx="1538">
                  <c:v>4.1563679999999996</c:v>
                </c:pt>
                <c:pt idx="1539">
                  <c:v>4.1544999999999996</c:v>
                </c:pt>
                <c:pt idx="1540">
                  <c:v>4.154242</c:v>
                </c:pt>
                <c:pt idx="1541">
                  <c:v>4.1536939999999998</c:v>
                </c:pt>
                <c:pt idx="1542">
                  <c:v>4.1535970000000004</c:v>
                </c:pt>
                <c:pt idx="1543">
                  <c:v>4.1541439999999996</c:v>
                </c:pt>
                <c:pt idx="1544">
                  <c:v>4.154388</c:v>
                </c:pt>
                <c:pt idx="1545">
                  <c:v>4.1547700000000001</c:v>
                </c:pt>
                <c:pt idx="1546">
                  <c:v>4.1548629999999998</c:v>
                </c:pt>
                <c:pt idx="1547">
                  <c:v>4.1551629999999999</c:v>
                </c:pt>
                <c:pt idx="1548">
                  <c:v>4.1547879999999999</c:v>
                </c:pt>
                <c:pt idx="1549">
                  <c:v>4.1558310000000001</c:v>
                </c:pt>
                <c:pt idx="1550">
                  <c:v>4.1568059999999996</c:v>
                </c:pt>
                <c:pt idx="1551">
                  <c:v>4.1561659999999998</c:v>
                </c:pt>
                <c:pt idx="1552">
                  <c:v>4.1566979999999996</c:v>
                </c:pt>
                <c:pt idx="1553">
                  <c:v>4.1581910000000004</c:v>
                </c:pt>
                <c:pt idx="1554">
                  <c:v>4.1590769999999999</c:v>
                </c:pt>
                <c:pt idx="1555">
                  <c:v>4.159097</c:v>
                </c:pt>
                <c:pt idx="1556">
                  <c:v>4.1590499999999997</c:v>
                </c:pt>
                <c:pt idx="1557">
                  <c:v>4.1593109999999998</c:v>
                </c:pt>
                <c:pt idx="1558">
                  <c:v>4.1601759999999999</c:v>
                </c:pt>
                <c:pt idx="1559">
                  <c:v>4.1604000000000001</c:v>
                </c:pt>
                <c:pt idx="1560">
                  <c:v>4.1600960000000002</c:v>
                </c:pt>
                <c:pt idx="1561">
                  <c:v>4.1611079999999996</c:v>
                </c:pt>
                <c:pt idx="1562">
                  <c:v>4.1614550000000001</c:v>
                </c:pt>
                <c:pt idx="1563">
                  <c:v>4.1609800000000003</c:v>
                </c:pt>
                <c:pt idx="1564">
                  <c:v>4.1611260000000003</c:v>
                </c:pt>
                <c:pt idx="1565">
                  <c:v>4.1606529999999999</c:v>
                </c:pt>
                <c:pt idx="1566">
                  <c:v>4.1601100000000004</c:v>
                </c:pt>
                <c:pt idx="1567">
                  <c:v>4.1595589999999998</c:v>
                </c:pt>
                <c:pt idx="1568">
                  <c:v>4.160266</c:v>
                </c:pt>
                <c:pt idx="1569">
                  <c:v>4.1589159999999996</c:v>
                </c:pt>
                <c:pt idx="1570">
                  <c:v>4.1582049999999997</c:v>
                </c:pt>
                <c:pt idx="1571">
                  <c:v>4.1587540000000001</c:v>
                </c:pt>
                <c:pt idx="1572">
                  <c:v>4.1585580000000002</c:v>
                </c:pt>
                <c:pt idx="1573">
                  <c:v>4.1593099999999996</c:v>
                </c:pt>
                <c:pt idx="1574">
                  <c:v>4.1598179999999996</c:v>
                </c:pt>
                <c:pt idx="1575">
                  <c:v>4.1599560000000002</c:v>
                </c:pt>
                <c:pt idx="1576">
                  <c:v>4.1602550000000003</c:v>
                </c:pt>
                <c:pt idx="1577">
                  <c:v>4.1598220000000001</c:v>
                </c:pt>
                <c:pt idx="1578">
                  <c:v>4.1603389999999996</c:v>
                </c:pt>
                <c:pt idx="1579">
                  <c:v>4.1610339999999999</c:v>
                </c:pt>
                <c:pt idx="1580">
                  <c:v>4.1612150000000003</c:v>
                </c:pt>
                <c:pt idx="1581">
                  <c:v>4.161505</c:v>
                </c:pt>
                <c:pt idx="1582">
                  <c:v>4.1609749999999996</c:v>
                </c:pt>
                <c:pt idx="1583">
                  <c:v>4.1613569999999998</c:v>
                </c:pt>
                <c:pt idx="1584">
                  <c:v>4.1611510000000003</c:v>
                </c:pt>
                <c:pt idx="1585">
                  <c:v>4.1609499999999997</c:v>
                </c:pt>
                <c:pt idx="1586">
                  <c:v>4.1609170000000004</c:v>
                </c:pt>
                <c:pt idx="1587">
                  <c:v>4.1612450000000001</c:v>
                </c:pt>
                <c:pt idx="1588">
                  <c:v>4.1621680000000003</c:v>
                </c:pt>
                <c:pt idx="1589">
                  <c:v>4.16317</c:v>
                </c:pt>
                <c:pt idx="1590">
                  <c:v>4.1635689999999999</c:v>
                </c:pt>
                <c:pt idx="1591">
                  <c:v>4.1634200000000003</c:v>
                </c:pt>
                <c:pt idx="1592">
                  <c:v>4.1631919999999996</c:v>
                </c:pt>
                <c:pt idx="1593">
                  <c:v>4.1637009999999997</c:v>
                </c:pt>
                <c:pt idx="1594">
                  <c:v>4.1640430000000004</c:v>
                </c:pt>
                <c:pt idx="1595">
                  <c:v>4.1643660000000002</c:v>
                </c:pt>
                <c:pt idx="1596">
                  <c:v>4.1642650000000003</c:v>
                </c:pt>
                <c:pt idx="1597">
                  <c:v>4.1638570000000001</c:v>
                </c:pt>
                <c:pt idx="1598">
                  <c:v>4.1640129999999997</c:v>
                </c:pt>
                <c:pt idx="1599">
                  <c:v>4.1636829999999998</c:v>
                </c:pt>
                <c:pt idx="1600">
                  <c:v>4.1629779999999998</c:v>
                </c:pt>
                <c:pt idx="1601">
                  <c:v>4.1634700000000002</c:v>
                </c:pt>
                <c:pt idx="1602">
                  <c:v>4.1635999999999997</c:v>
                </c:pt>
                <c:pt idx="1603">
                  <c:v>4.1629310000000004</c:v>
                </c:pt>
                <c:pt idx="1604">
                  <c:v>4.1623229999999998</c:v>
                </c:pt>
                <c:pt idx="1605">
                  <c:v>4.1629579999999997</c:v>
                </c:pt>
                <c:pt idx="1606">
                  <c:v>4.164339</c:v>
                </c:pt>
                <c:pt idx="1607">
                  <c:v>4.1648240000000003</c:v>
                </c:pt>
                <c:pt idx="1608">
                  <c:v>4.1652199999999997</c:v>
                </c:pt>
                <c:pt idx="1609">
                  <c:v>4.1658580000000001</c:v>
                </c:pt>
                <c:pt idx="1610">
                  <c:v>4.1670559999999996</c:v>
                </c:pt>
                <c:pt idx="1611">
                  <c:v>4.1670350000000003</c:v>
                </c:pt>
                <c:pt idx="1612">
                  <c:v>4.1662499999999998</c:v>
                </c:pt>
                <c:pt idx="1613">
                  <c:v>4.1665609999999997</c:v>
                </c:pt>
                <c:pt idx="1614">
                  <c:v>4.1670109999999996</c:v>
                </c:pt>
                <c:pt idx="1615">
                  <c:v>4.1672320000000003</c:v>
                </c:pt>
                <c:pt idx="1616">
                  <c:v>4.1676690000000001</c:v>
                </c:pt>
                <c:pt idx="1617">
                  <c:v>4.1679940000000002</c:v>
                </c:pt>
                <c:pt idx="1618">
                  <c:v>4.1688660000000004</c:v>
                </c:pt>
                <c:pt idx="1619">
                  <c:v>4.169746</c:v>
                </c:pt>
                <c:pt idx="1620">
                  <c:v>4.1703000000000001</c:v>
                </c:pt>
                <c:pt idx="1621">
                  <c:v>4.1696910000000003</c:v>
                </c:pt>
                <c:pt idx="1622">
                  <c:v>4.1693230000000003</c:v>
                </c:pt>
                <c:pt idx="1623">
                  <c:v>4.1692130000000001</c:v>
                </c:pt>
                <c:pt idx="1624">
                  <c:v>4.168317</c:v>
                </c:pt>
                <c:pt idx="1625">
                  <c:v>4.1676820000000001</c:v>
                </c:pt>
                <c:pt idx="1626">
                  <c:v>4.1675000000000004</c:v>
                </c:pt>
                <c:pt idx="1627">
                  <c:v>4.1677850000000003</c:v>
                </c:pt>
                <c:pt idx="1628">
                  <c:v>4.1671480000000001</c:v>
                </c:pt>
                <c:pt idx="1629">
                  <c:v>4.1668620000000001</c:v>
                </c:pt>
                <c:pt idx="1630">
                  <c:v>4.1665530000000004</c:v>
                </c:pt>
                <c:pt idx="1631">
                  <c:v>4.1665720000000004</c:v>
                </c:pt>
                <c:pt idx="1632">
                  <c:v>4.1672339999999997</c:v>
                </c:pt>
                <c:pt idx="1633">
                  <c:v>4.1670420000000004</c:v>
                </c:pt>
                <c:pt idx="1634">
                  <c:v>4.1661039999999998</c:v>
                </c:pt>
                <c:pt idx="1635">
                  <c:v>4.1665070000000002</c:v>
                </c:pt>
                <c:pt idx="1636">
                  <c:v>4.1662710000000001</c:v>
                </c:pt>
                <c:pt idx="1637">
                  <c:v>4.1649950000000002</c:v>
                </c:pt>
                <c:pt idx="1638">
                  <c:v>4.1635080000000002</c:v>
                </c:pt>
                <c:pt idx="1639">
                  <c:v>4.1627489999999998</c:v>
                </c:pt>
                <c:pt idx="1640">
                  <c:v>4.1627879999999999</c:v>
                </c:pt>
                <c:pt idx="1641">
                  <c:v>4.1629420000000001</c:v>
                </c:pt>
                <c:pt idx="1642">
                  <c:v>4.1630029999999998</c:v>
                </c:pt>
                <c:pt idx="1643">
                  <c:v>4.1627479999999997</c:v>
                </c:pt>
                <c:pt idx="1644">
                  <c:v>4.16235</c:v>
                </c:pt>
                <c:pt idx="1645">
                  <c:v>4.1619859999999997</c:v>
                </c:pt>
                <c:pt idx="1646">
                  <c:v>4.1616879999999998</c:v>
                </c:pt>
                <c:pt idx="1647">
                  <c:v>4.1618849999999998</c:v>
                </c:pt>
                <c:pt idx="1648">
                  <c:v>4.1619890000000002</c:v>
                </c:pt>
                <c:pt idx="1649">
                  <c:v>4.1617749999999996</c:v>
                </c:pt>
                <c:pt idx="1650">
                  <c:v>4.161384</c:v>
                </c:pt>
                <c:pt idx="1651">
                  <c:v>4.161016</c:v>
                </c:pt>
                <c:pt idx="1652">
                  <c:v>4.1604150000000004</c:v>
                </c:pt>
                <c:pt idx="1653">
                  <c:v>4.160101</c:v>
                </c:pt>
                <c:pt idx="1654">
                  <c:v>4.1601850000000002</c:v>
                </c:pt>
                <c:pt idx="1655">
                  <c:v>4.1593720000000003</c:v>
                </c:pt>
                <c:pt idx="1656">
                  <c:v>4.1582749999999997</c:v>
                </c:pt>
                <c:pt idx="1657">
                  <c:v>4.1577989999999998</c:v>
                </c:pt>
                <c:pt idx="1658">
                  <c:v>4.1574900000000001</c:v>
                </c:pt>
                <c:pt idx="1659">
                  <c:v>4.1567540000000003</c:v>
                </c:pt>
                <c:pt idx="1660">
                  <c:v>4.1561690000000002</c:v>
                </c:pt>
                <c:pt idx="1661">
                  <c:v>4.1564560000000004</c:v>
                </c:pt>
                <c:pt idx="1662">
                  <c:v>4.1576380000000004</c:v>
                </c:pt>
                <c:pt idx="1663">
                  <c:v>4.1579759999999997</c:v>
                </c:pt>
                <c:pt idx="1664">
                  <c:v>4.1568680000000002</c:v>
                </c:pt>
                <c:pt idx="1665">
                  <c:v>4.1559819999999998</c:v>
                </c:pt>
                <c:pt idx="1666">
                  <c:v>4.1559189999999999</c:v>
                </c:pt>
                <c:pt idx="1667">
                  <c:v>4.1555460000000002</c:v>
                </c:pt>
                <c:pt idx="1668">
                  <c:v>4.154274</c:v>
                </c:pt>
                <c:pt idx="1669">
                  <c:v>4.1532600000000004</c:v>
                </c:pt>
                <c:pt idx="1670">
                  <c:v>4.1525080000000001</c:v>
                </c:pt>
                <c:pt idx="1671">
                  <c:v>4.1522860000000001</c:v>
                </c:pt>
                <c:pt idx="1672">
                  <c:v>4.1522329999999998</c:v>
                </c:pt>
                <c:pt idx="1673">
                  <c:v>4.1514319999999998</c:v>
                </c:pt>
                <c:pt idx="1674">
                  <c:v>4.1512029999999998</c:v>
                </c:pt>
                <c:pt idx="1675">
                  <c:v>4.1514899999999999</c:v>
                </c:pt>
                <c:pt idx="1676">
                  <c:v>4.1511149999999999</c:v>
                </c:pt>
                <c:pt idx="1677">
                  <c:v>4.1505669999999997</c:v>
                </c:pt>
                <c:pt idx="1678">
                  <c:v>4.1500209999999997</c:v>
                </c:pt>
                <c:pt idx="1679">
                  <c:v>4.149559</c:v>
                </c:pt>
                <c:pt idx="1680">
                  <c:v>4.1491150000000001</c:v>
                </c:pt>
                <c:pt idx="1681">
                  <c:v>4.1486400000000003</c:v>
                </c:pt>
                <c:pt idx="1682">
                  <c:v>4.1478650000000004</c:v>
                </c:pt>
                <c:pt idx="1683">
                  <c:v>4.1473040000000001</c:v>
                </c:pt>
                <c:pt idx="1684">
                  <c:v>4.1477139999999997</c:v>
                </c:pt>
                <c:pt idx="1685">
                  <c:v>4.1478409999999997</c:v>
                </c:pt>
                <c:pt idx="1686">
                  <c:v>4.1476600000000001</c:v>
                </c:pt>
                <c:pt idx="1687">
                  <c:v>4.1483970000000001</c:v>
                </c:pt>
                <c:pt idx="1688">
                  <c:v>4.1492490000000002</c:v>
                </c:pt>
                <c:pt idx="1689">
                  <c:v>4.1498340000000002</c:v>
                </c:pt>
                <c:pt idx="1690">
                  <c:v>4.1496909999999998</c:v>
                </c:pt>
                <c:pt idx="1691">
                  <c:v>4.1495569999999997</c:v>
                </c:pt>
                <c:pt idx="1692">
                  <c:v>4.149991</c:v>
                </c:pt>
                <c:pt idx="1693">
                  <c:v>4.1495240000000004</c:v>
                </c:pt>
                <c:pt idx="1694">
                  <c:v>4.1488589999999999</c:v>
                </c:pt>
                <c:pt idx="1695">
                  <c:v>4.1488579999999997</c:v>
                </c:pt>
                <c:pt idx="1696">
                  <c:v>4.1489229999999999</c:v>
                </c:pt>
                <c:pt idx="1697">
                  <c:v>4.1483549999999996</c:v>
                </c:pt>
                <c:pt idx="1698">
                  <c:v>4.1479889999999999</c:v>
                </c:pt>
                <c:pt idx="1699">
                  <c:v>4.1486549999999998</c:v>
                </c:pt>
                <c:pt idx="1700">
                  <c:v>4.1499920000000001</c:v>
                </c:pt>
                <c:pt idx="1701">
                  <c:v>4.1510569999999998</c:v>
                </c:pt>
                <c:pt idx="1702">
                  <c:v>4.151249</c:v>
                </c:pt>
                <c:pt idx="1703">
                  <c:v>4.152577</c:v>
                </c:pt>
                <c:pt idx="1704">
                  <c:v>4.1530139999999998</c:v>
                </c:pt>
                <c:pt idx="1705">
                  <c:v>4.1541399999999999</c:v>
                </c:pt>
                <c:pt idx="1706">
                  <c:v>4.1551879999999999</c:v>
                </c:pt>
                <c:pt idx="1707">
                  <c:v>4.1554669999999998</c:v>
                </c:pt>
                <c:pt idx="1708">
                  <c:v>4.1556259999999998</c:v>
                </c:pt>
                <c:pt idx="1709">
                  <c:v>4.155424</c:v>
                </c:pt>
                <c:pt idx="1710">
                  <c:v>4.1554869999999999</c:v>
                </c:pt>
                <c:pt idx="1711">
                  <c:v>4.1558489999999999</c:v>
                </c:pt>
                <c:pt idx="1712">
                  <c:v>4.1554529999999996</c:v>
                </c:pt>
                <c:pt idx="1713">
                  <c:v>4.1541689999999996</c:v>
                </c:pt>
                <c:pt idx="1714">
                  <c:v>4.1545259999999997</c:v>
                </c:pt>
                <c:pt idx="1715">
                  <c:v>4.1543270000000003</c:v>
                </c:pt>
                <c:pt idx="1716">
                  <c:v>4.153975</c:v>
                </c:pt>
                <c:pt idx="1717">
                  <c:v>4.1531409999999997</c:v>
                </c:pt>
                <c:pt idx="1718">
                  <c:v>4.1538209999999998</c:v>
                </c:pt>
                <c:pt idx="1719">
                  <c:v>4.1534110000000002</c:v>
                </c:pt>
                <c:pt idx="1720">
                  <c:v>4.1542519999999996</c:v>
                </c:pt>
                <c:pt idx="1721">
                  <c:v>4.1552420000000003</c:v>
                </c:pt>
                <c:pt idx="1722">
                  <c:v>4.1555669999999996</c:v>
                </c:pt>
                <c:pt idx="1723">
                  <c:v>4.1556430000000004</c:v>
                </c:pt>
                <c:pt idx="1724">
                  <c:v>4.155907</c:v>
                </c:pt>
                <c:pt idx="1725">
                  <c:v>4.1550349999999998</c:v>
                </c:pt>
                <c:pt idx="1726">
                  <c:v>4.15463</c:v>
                </c:pt>
                <c:pt idx="1727">
                  <c:v>4.1548509999999998</c:v>
                </c:pt>
                <c:pt idx="1728">
                  <c:v>4.1547320000000001</c:v>
                </c:pt>
                <c:pt idx="1729">
                  <c:v>4.155189</c:v>
                </c:pt>
                <c:pt idx="1730">
                  <c:v>4.1551689999999999</c:v>
                </c:pt>
                <c:pt idx="1731">
                  <c:v>4.1547869999999998</c:v>
                </c:pt>
                <c:pt idx="1732">
                  <c:v>4.1548439999999998</c:v>
                </c:pt>
                <c:pt idx="1733">
                  <c:v>4.1549430000000003</c:v>
                </c:pt>
                <c:pt idx="1734">
                  <c:v>4.1547879999999999</c:v>
                </c:pt>
                <c:pt idx="1735">
                  <c:v>4.1542950000000003</c:v>
                </c:pt>
                <c:pt idx="1736">
                  <c:v>4.1548400000000001</c:v>
                </c:pt>
                <c:pt idx="1737">
                  <c:v>4.1552720000000001</c:v>
                </c:pt>
                <c:pt idx="1738">
                  <c:v>4.1553430000000002</c:v>
                </c:pt>
                <c:pt idx="1739">
                  <c:v>4.1558859999999997</c:v>
                </c:pt>
                <c:pt idx="1740">
                  <c:v>4.1565430000000001</c:v>
                </c:pt>
                <c:pt idx="1741">
                  <c:v>4.1571490000000004</c:v>
                </c:pt>
                <c:pt idx="1742">
                  <c:v>4.1561070000000004</c:v>
                </c:pt>
                <c:pt idx="1743">
                  <c:v>4.1558010000000003</c:v>
                </c:pt>
                <c:pt idx="1744">
                  <c:v>4.1561750000000002</c:v>
                </c:pt>
                <c:pt idx="1745">
                  <c:v>4.156326</c:v>
                </c:pt>
                <c:pt idx="1746">
                  <c:v>4.1561950000000003</c:v>
                </c:pt>
                <c:pt idx="1747">
                  <c:v>4.15604</c:v>
                </c:pt>
                <c:pt idx="1748">
                  <c:v>4.1567540000000003</c:v>
                </c:pt>
                <c:pt idx="1749">
                  <c:v>4.1559980000000003</c:v>
                </c:pt>
                <c:pt idx="1750">
                  <c:v>4.1542180000000002</c:v>
                </c:pt>
                <c:pt idx="1751">
                  <c:v>4.1524830000000001</c:v>
                </c:pt>
                <c:pt idx="1752">
                  <c:v>4.1523490000000001</c:v>
                </c:pt>
                <c:pt idx="1753">
                  <c:v>4.1517739999999996</c:v>
                </c:pt>
                <c:pt idx="1754">
                  <c:v>4.1515680000000001</c:v>
                </c:pt>
                <c:pt idx="1755">
                  <c:v>4.1510809999999996</c:v>
                </c:pt>
                <c:pt idx="1756">
                  <c:v>4.1500560000000002</c:v>
                </c:pt>
                <c:pt idx="1757">
                  <c:v>4.1491210000000001</c:v>
                </c:pt>
                <c:pt idx="1758">
                  <c:v>4.148962</c:v>
                </c:pt>
                <c:pt idx="1759">
                  <c:v>4.1487790000000002</c:v>
                </c:pt>
                <c:pt idx="1760">
                  <c:v>4.1481539999999999</c:v>
                </c:pt>
                <c:pt idx="1761">
                  <c:v>4.1475989999999996</c:v>
                </c:pt>
                <c:pt idx="1762">
                  <c:v>4.1472280000000001</c:v>
                </c:pt>
                <c:pt idx="1763">
                  <c:v>4.1478599999999997</c:v>
                </c:pt>
                <c:pt idx="1764">
                  <c:v>4.1477259999999996</c:v>
                </c:pt>
                <c:pt idx="1765">
                  <c:v>4.1485729999999998</c:v>
                </c:pt>
                <c:pt idx="1766">
                  <c:v>4.1493409999999997</c:v>
                </c:pt>
                <c:pt idx="1767">
                  <c:v>4.1491699999999998</c:v>
                </c:pt>
                <c:pt idx="1768">
                  <c:v>4.1494049999999998</c:v>
                </c:pt>
                <c:pt idx="1769">
                  <c:v>4.1497159999999997</c:v>
                </c:pt>
                <c:pt idx="1770">
                  <c:v>4.1495899999999999</c:v>
                </c:pt>
                <c:pt idx="1771">
                  <c:v>4.1494679999999997</c:v>
                </c:pt>
                <c:pt idx="1772">
                  <c:v>4.148441</c:v>
                </c:pt>
                <c:pt idx="1773">
                  <c:v>4.1483889999999999</c:v>
                </c:pt>
                <c:pt idx="1774">
                  <c:v>4.1478020000000004</c:v>
                </c:pt>
                <c:pt idx="1775">
                  <c:v>4.1479869999999996</c:v>
                </c:pt>
                <c:pt idx="1776">
                  <c:v>4.147761</c:v>
                </c:pt>
                <c:pt idx="1777">
                  <c:v>4.1475939999999998</c:v>
                </c:pt>
                <c:pt idx="1778">
                  <c:v>4.1477909999999998</c:v>
                </c:pt>
                <c:pt idx="1779">
                  <c:v>4.1474729999999997</c:v>
                </c:pt>
                <c:pt idx="1780">
                  <c:v>4.1475289999999996</c:v>
                </c:pt>
                <c:pt idx="1781">
                  <c:v>4.147786</c:v>
                </c:pt>
                <c:pt idx="1782">
                  <c:v>4.1479759999999999</c:v>
                </c:pt>
                <c:pt idx="1783">
                  <c:v>4.1483610000000004</c:v>
                </c:pt>
                <c:pt idx="1784">
                  <c:v>4.148339</c:v>
                </c:pt>
                <c:pt idx="1785">
                  <c:v>4.1488420000000001</c:v>
                </c:pt>
                <c:pt idx="1786">
                  <c:v>4.1481320000000004</c:v>
                </c:pt>
                <c:pt idx="1787">
                  <c:v>4.1482549999999998</c:v>
                </c:pt>
                <c:pt idx="1788">
                  <c:v>4.1486299999999998</c:v>
                </c:pt>
                <c:pt idx="1789">
                  <c:v>4.1478260000000002</c:v>
                </c:pt>
                <c:pt idx="1790">
                  <c:v>4.1464569999999998</c:v>
                </c:pt>
                <c:pt idx="1791">
                  <c:v>4.1460939999999997</c:v>
                </c:pt>
                <c:pt idx="1792">
                  <c:v>4.1467049999999999</c:v>
                </c:pt>
                <c:pt idx="1793">
                  <c:v>4.147767</c:v>
                </c:pt>
                <c:pt idx="1794">
                  <c:v>4.147977</c:v>
                </c:pt>
                <c:pt idx="1795">
                  <c:v>4.1489010000000004</c:v>
                </c:pt>
                <c:pt idx="1796">
                  <c:v>4.1496029999999999</c:v>
                </c:pt>
                <c:pt idx="1797">
                  <c:v>4.1505330000000002</c:v>
                </c:pt>
                <c:pt idx="1798">
                  <c:v>4.1507829999999997</c:v>
                </c:pt>
                <c:pt idx="1799">
                  <c:v>4.1506910000000001</c:v>
                </c:pt>
                <c:pt idx="1800">
                  <c:v>4.150525</c:v>
                </c:pt>
                <c:pt idx="1801">
                  <c:v>4.1509840000000002</c:v>
                </c:pt>
                <c:pt idx="1802">
                  <c:v>4.1510309999999997</c:v>
                </c:pt>
                <c:pt idx="1803">
                  <c:v>4.1504029999999998</c:v>
                </c:pt>
                <c:pt idx="1804">
                  <c:v>4.1496870000000001</c:v>
                </c:pt>
                <c:pt idx="1805">
                  <c:v>4.1497250000000001</c:v>
                </c:pt>
                <c:pt idx="1806">
                  <c:v>4.149375</c:v>
                </c:pt>
                <c:pt idx="1807">
                  <c:v>4.1495569999999997</c:v>
                </c:pt>
                <c:pt idx="1808">
                  <c:v>4.1488139999999998</c:v>
                </c:pt>
                <c:pt idx="1809">
                  <c:v>4.1487619999999996</c:v>
                </c:pt>
                <c:pt idx="1810">
                  <c:v>4.1496490000000001</c:v>
                </c:pt>
                <c:pt idx="1811">
                  <c:v>4.1493770000000003</c:v>
                </c:pt>
                <c:pt idx="1812">
                  <c:v>4.1497310000000001</c:v>
                </c:pt>
                <c:pt idx="1813">
                  <c:v>4.1499139999999999</c:v>
                </c:pt>
                <c:pt idx="1814">
                  <c:v>4.149832</c:v>
                </c:pt>
                <c:pt idx="1815">
                  <c:v>4.1490349999999996</c:v>
                </c:pt>
                <c:pt idx="1816">
                  <c:v>4.1477890000000004</c:v>
                </c:pt>
                <c:pt idx="1817">
                  <c:v>4.1479020000000002</c:v>
                </c:pt>
                <c:pt idx="1818">
                  <c:v>4.1478809999999999</c:v>
                </c:pt>
                <c:pt idx="1819">
                  <c:v>4.1488550000000002</c:v>
                </c:pt>
                <c:pt idx="1820">
                  <c:v>4.1489799999999999</c:v>
                </c:pt>
                <c:pt idx="1821">
                  <c:v>4.1485859999999999</c:v>
                </c:pt>
                <c:pt idx="1822">
                  <c:v>4.1481620000000001</c:v>
                </c:pt>
                <c:pt idx="1823">
                  <c:v>4.1492769999999997</c:v>
                </c:pt>
                <c:pt idx="1824">
                  <c:v>4.1495119999999996</c:v>
                </c:pt>
                <c:pt idx="1825">
                  <c:v>4.1499509999999997</c:v>
                </c:pt>
                <c:pt idx="1826">
                  <c:v>4.1510579999999999</c:v>
                </c:pt>
                <c:pt idx="1827">
                  <c:v>4.1509070000000001</c:v>
                </c:pt>
                <c:pt idx="1828">
                  <c:v>4.1508989999999999</c:v>
                </c:pt>
                <c:pt idx="1829">
                  <c:v>4.1507440000000004</c:v>
                </c:pt>
                <c:pt idx="1830">
                  <c:v>4.1505879999999999</c:v>
                </c:pt>
                <c:pt idx="1831">
                  <c:v>4.150963</c:v>
                </c:pt>
                <c:pt idx="1832">
                  <c:v>4.1508900000000004</c:v>
                </c:pt>
                <c:pt idx="1833">
                  <c:v>4.1506230000000004</c:v>
                </c:pt>
                <c:pt idx="1834">
                  <c:v>4.1505590000000003</c:v>
                </c:pt>
                <c:pt idx="1835">
                  <c:v>4.1508760000000002</c:v>
                </c:pt>
                <c:pt idx="1836">
                  <c:v>4.1506299999999996</c:v>
                </c:pt>
                <c:pt idx="1837">
                  <c:v>4.1502489999999996</c:v>
                </c:pt>
                <c:pt idx="1838">
                  <c:v>4.1504079999999997</c:v>
                </c:pt>
                <c:pt idx="1839">
                  <c:v>4.1504630000000002</c:v>
                </c:pt>
                <c:pt idx="1840">
                  <c:v>4.1502429999999997</c:v>
                </c:pt>
                <c:pt idx="1841">
                  <c:v>4.150379</c:v>
                </c:pt>
                <c:pt idx="1842">
                  <c:v>4.1509200000000002</c:v>
                </c:pt>
                <c:pt idx="1843">
                  <c:v>4.1504149999999997</c:v>
                </c:pt>
                <c:pt idx="1844">
                  <c:v>4.149667</c:v>
                </c:pt>
                <c:pt idx="1845">
                  <c:v>4.1486020000000003</c:v>
                </c:pt>
                <c:pt idx="1846">
                  <c:v>4.1469529999999999</c:v>
                </c:pt>
                <c:pt idx="1847">
                  <c:v>4.145295</c:v>
                </c:pt>
                <c:pt idx="1848">
                  <c:v>4.1446550000000002</c:v>
                </c:pt>
                <c:pt idx="1849">
                  <c:v>4.1443149999999997</c:v>
                </c:pt>
                <c:pt idx="1850">
                  <c:v>4.1442750000000004</c:v>
                </c:pt>
                <c:pt idx="1851">
                  <c:v>4.1451219999999998</c:v>
                </c:pt>
                <c:pt idx="1852">
                  <c:v>4.1458849999999998</c:v>
                </c:pt>
                <c:pt idx="1853">
                  <c:v>4.1463000000000001</c:v>
                </c:pt>
                <c:pt idx="1854">
                  <c:v>4.1462969999999997</c:v>
                </c:pt>
                <c:pt idx="1855">
                  <c:v>4.1460790000000003</c:v>
                </c:pt>
                <c:pt idx="1856">
                  <c:v>4.1467919999999996</c:v>
                </c:pt>
                <c:pt idx="1857">
                  <c:v>4.1477700000000004</c:v>
                </c:pt>
                <c:pt idx="1858">
                  <c:v>4.1484579999999998</c:v>
                </c:pt>
                <c:pt idx="1859">
                  <c:v>4.1483319999999999</c:v>
                </c:pt>
                <c:pt idx="1860">
                  <c:v>4.1481209999999997</c:v>
                </c:pt>
                <c:pt idx="1861">
                  <c:v>4.1483160000000003</c:v>
                </c:pt>
                <c:pt idx="1862">
                  <c:v>4.1481659999999998</c:v>
                </c:pt>
                <c:pt idx="1863">
                  <c:v>4.1474840000000004</c:v>
                </c:pt>
                <c:pt idx="1864">
                  <c:v>4.147081</c:v>
                </c:pt>
                <c:pt idx="1865">
                  <c:v>4.1473810000000002</c:v>
                </c:pt>
                <c:pt idx="1866">
                  <c:v>4.147869</c:v>
                </c:pt>
                <c:pt idx="1867">
                  <c:v>4.1481529999999998</c:v>
                </c:pt>
                <c:pt idx="1868">
                  <c:v>4.1481579999999996</c:v>
                </c:pt>
                <c:pt idx="1869">
                  <c:v>4.1473380000000004</c:v>
                </c:pt>
                <c:pt idx="1870">
                  <c:v>4.1466750000000001</c:v>
                </c:pt>
                <c:pt idx="1871">
                  <c:v>4.1465059999999996</c:v>
                </c:pt>
                <c:pt idx="1872">
                  <c:v>4.14649</c:v>
                </c:pt>
                <c:pt idx="1873">
                  <c:v>4.1456530000000003</c:v>
                </c:pt>
                <c:pt idx="1874">
                  <c:v>4.1447929999999999</c:v>
                </c:pt>
                <c:pt idx="1875">
                  <c:v>4.1439890000000004</c:v>
                </c:pt>
                <c:pt idx="1876">
                  <c:v>4.1434439999999997</c:v>
                </c:pt>
                <c:pt idx="1877">
                  <c:v>4.1435820000000003</c:v>
                </c:pt>
                <c:pt idx="1878">
                  <c:v>4.1434280000000001</c:v>
                </c:pt>
                <c:pt idx="1879">
                  <c:v>4.1431480000000001</c:v>
                </c:pt>
                <c:pt idx="1880">
                  <c:v>4.1433580000000001</c:v>
                </c:pt>
                <c:pt idx="1881">
                  <c:v>4.1429489999999998</c:v>
                </c:pt>
                <c:pt idx="1882">
                  <c:v>4.1427659999999999</c:v>
                </c:pt>
                <c:pt idx="1883">
                  <c:v>4.1426220000000002</c:v>
                </c:pt>
                <c:pt idx="1884">
                  <c:v>4.1422470000000002</c:v>
                </c:pt>
                <c:pt idx="1885">
                  <c:v>4.1417109999999999</c:v>
                </c:pt>
                <c:pt idx="1886">
                  <c:v>4.14168</c:v>
                </c:pt>
                <c:pt idx="1887">
                  <c:v>4.1415540000000002</c:v>
                </c:pt>
                <c:pt idx="1888">
                  <c:v>4.1412399999999998</c:v>
                </c:pt>
                <c:pt idx="1889">
                  <c:v>4.1415139999999999</c:v>
                </c:pt>
                <c:pt idx="1890">
                  <c:v>4.141972</c:v>
                </c:pt>
                <c:pt idx="1891">
                  <c:v>4.1416389999999996</c:v>
                </c:pt>
                <c:pt idx="1892">
                  <c:v>4.1401380000000003</c:v>
                </c:pt>
                <c:pt idx="1893">
                  <c:v>4.1396839999999999</c:v>
                </c:pt>
                <c:pt idx="1894">
                  <c:v>4.1401130000000004</c:v>
                </c:pt>
                <c:pt idx="1895">
                  <c:v>4.1403489999999996</c:v>
                </c:pt>
                <c:pt idx="1896">
                  <c:v>4.140479</c:v>
                </c:pt>
                <c:pt idx="1897">
                  <c:v>4.1405960000000004</c:v>
                </c:pt>
                <c:pt idx="1898">
                  <c:v>4.1408240000000003</c:v>
                </c:pt>
                <c:pt idx="1899">
                  <c:v>4.140517</c:v>
                </c:pt>
                <c:pt idx="1900">
                  <c:v>4.14079</c:v>
                </c:pt>
                <c:pt idx="1901">
                  <c:v>4.1407829999999999</c:v>
                </c:pt>
                <c:pt idx="1902">
                  <c:v>4.1400139999999999</c:v>
                </c:pt>
                <c:pt idx="1903">
                  <c:v>4.1397399999999998</c:v>
                </c:pt>
                <c:pt idx="1904">
                  <c:v>4.1398099999999998</c:v>
                </c:pt>
                <c:pt idx="1905">
                  <c:v>4.1397599999999999</c:v>
                </c:pt>
                <c:pt idx="1906">
                  <c:v>4.1399359999999996</c:v>
                </c:pt>
                <c:pt idx="1907">
                  <c:v>4.1398679999999999</c:v>
                </c:pt>
                <c:pt idx="1908">
                  <c:v>4.1402070000000002</c:v>
                </c:pt>
                <c:pt idx="1909">
                  <c:v>4.1405120000000002</c:v>
                </c:pt>
                <c:pt idx="1910">
                  <c:v>4.1406109999999998</c:v>
                </c:pt>
                <c:pt idx="1911">
                  <c:v>4.1401000000000003</c:v>
                </c:pt>
                <c:pt idx="1912">
                  <c:v>4.1399679999999996</c:v>
                </c:pt>
                <c:pt idx="1913">
                  <c:v>4.1397810000000002</c:v>
                </c:pt>
                <c:pt idx="1914">
                  <c:v>4.1398460000000004</c:v>
                </c:pt>
                <c:pt idx="1915">
                  <c:v>4.1396769999999998</c:v>
                </c:pt>
                <c:pt idx="1916">
                  <c:v>4.1395989999999996</c:v>
                </c:pt>
                <c:pt idx="1917">
                  <c:v>4.139564</c:v>
                </c:pt>
                <c:pt idx="1918">
                  <c:v>4.139176</c:v>
                </c:pt>
                <c:pt idx="1919">
                  <c:v>4.1393560000000003</c:v>
                </c:pt>
                <c:pt idx="1920">
                  <c:v>4.1394650000000004</c:v>
                </c:pt>
                <c:pt idx="1921">
                  <c:v>4.1391039999999997</c:v>
                </c:pt>
                <c:pt idx="1922">
                  <c:v>4.1382989999999999</c:v>
                </c:pt>
                <c:pt idx="1923">
                  <c:v>4.1388379999999998</c:v>
                </c:pt>
                <c:pt idx="1924">
                  <c:v>4.1398840000000003</c:v>
                </c:pt>
                <c:pt idx="1925">
                  <c:v>4.1407360000000004</c:v>
                </c:pt>
                <c:pt idx="1926">
                  <c:v>4.141133</c:v>
                </c:pt>
                <c:pt idx="1927">
                  <c:v>4.1405719999999997</c:v>
                </c:pt>
                <c:pt idx="1928">
                  <c:v>4.1396740000000003</c:v>
                </c:pt>
                <c:pt idx="1929">
                  <c:v>4.1393880000000003</c:v>
                </c:pt>
                <c:pt idx="1930">
                  <c:v>4.1384530000000002</c:v>
                </c:pt>
                <c:pt idx="1931">
                  <c:v>4.1374240000000002</c:v>
                </c:pt>
                <c:pt idx="1932">
                  <c:v>4.1372600000000004</c:v>
                </c:pt>
                <c:pt idx="1933">
                  <c:v>4.1366269999999998</c:v>
                </c:pt>
                <c:pt idx="1934">
                  <c:v>4.1366360000000002</c:v>
                </c:pt>
                <c:pt idx="1935">
                  <c:v>4.1359729999999999</c:v>
                </c:pt>
                <c:pt idx="1936">
                  <c:v>4.1352820000000001</c:v>
                </c:pt>
                <c:pt idx="1937">
                  <c:v>4.1355829999999996</c:v>
                </c:pt>
                <c:pt idx="1938">
                  <c:v>4.1352140000000004</c:v>
                </c:pt>
                <c:pt idx="1939">
                  <c:v>4.1338290000000004</c:v>
                </c:pt>
                <c:pt idx="1940">
                  <c:v>4.1322089999999996</c:v>
                </c:pt>
                <c:pt idx="1941">
                  <c:v>4.1309300000000002</c:v>
                </c:pt>
                <c:pt idx="1942">
                  <c:v>4.1303039999999998</c:v>
                </c:pt>
                <c:pt idx="1943">
                  <c:v>4.13009</c:v>
                </c:pt>
                <c:pt idx="1944">
                  <c:v>4.1292020000000003</c:v>
                </c:pt>
                <c:pt idx="1945">
                  <c:v>4.1281590000000001</c:v>
                </c:pt>
                <c:pt idx="1946">
                  <c:v>4.1272710000000004</c:v>
                </c:pt>
                <c:pt idx="1947">
                  <c:v>4.1276919999999997</c:v>
                </c:pt>
                <c:pt idx="1948">
                  <c:v>4.1277419999999996</c:v>
                </c:pt>
                <c:pt idx="1949">
                  <c:v>4.1269239999999998</c:v>
                </c:pt>
                <c:pt idx="1950">
                  <c:v>4.1268750000000001</c:v>
                </c:pt>
                <c:pt idx="1951">
                  <c:v>4.1264890000000003</c:v>
                </c:pt>
                <c:pt idx="1952">
                  <c:v>4.1272279999999997</c:v>
                </c:pt>
                <c:pt idx="1953">
                  <c:v>4.1275500000000003</c:v>
                </c:pt>
                <c:pt idx="1954">
                  <c:v>4.1273169999999997</c:v>
                </c:pt>
                <c:pt idx="1955">
                  <c:v>4.1280130000000002</c:v>
                </c:pt>
                <c:pt idx="1956">
                  <c:v>4.1280460000000003</c:v>
                </c:pt>
                <c:pt idx="1957">
                  <c:v>4.1282519999999998</c:v>
                </c:pt>
                <c:pt idx="1958">
                  <c:v>4.1280849999999996</c:v>
                </c:pt>
                <c:pt idx="1959">
                  <c:v>4.1277330000000001</c:v>
                </c:pt>
                <c:pt idx="1960">
                  <c:v>4.1278350000000001</c:v>
                </c:pt>
                <c:pt idx="1961">
                  <c:v>4.127421</c:v>
                </c:pt>
                <c:pt idx="1962">
                  <c:v>4.1271550000000001</c:v>
                </c:pt>
                <c:pt idx="1963">
                  <c:v>4.1271050000000002</c:v>
                </c:pt>
                <c:pt idx="1964">
                  <c:v>4.1275649999999997</c:v>
                </c:pt>
                <c:pt idx="1965">
                  <c:v>4.1277629999999998</c:v>
                </c:pt>
                <c:pt idx="1966">
                  <c:v>4.1267690000000004</c:v>
                </c:pt>
                <c:pt idx="1967">
                  <c:v>4.1260899999999996</c:v>
                </c:pt>
                <c:pt idx="1968">
                  <c:v>4.1264110000000001</c:v>
                </c:pt>
                <c:pt idx="1969">
                  <c:v>4.1259920000000001</c:v>
                </c:pt>
                <c:pt idx="1970">
                  <c:v>4.1263030000000001</c:v>
                </c:pt>
                <c:pt idx="1971">
                  <c:v>4.1264810000000001</c:v>
                </c:pt>
                <c:pt idx="1972">
                  <c:v>4.1283669999999999</c:v>
                </c:pt>
                <c:pt idx="1973">
                  <c:v>4.1282430000000003</c:v>
                </c:pt>
                <c:pt idx="1974">
                  <c:v>4.1269539999999996</c:v>
                </c:pt>
                <c:pt idx="1975">
                  <c:v>4.1256500000000003</c:v>
                </c:pt>
                <c:pt idx="1976">
                  <c:v>4.1260859999999999</c:v>
                </c:pt>
                <c:pt idx="1977">
                  <c:v>4.1269770000000001</c:v>
                </c:pt>
                <c:pt idx="1978">
                  <c:v>4.1273390000000001</c:v>
                </c:pt>
                <c:pt idx="1979">
                  <c:v>4.1265390000000002</c:v>
                </c:pt>
                <c:pt idx="1980">
                  <c:v>4.1273289999999996</c:v>
                </c:pt>
                <c:pt idx="1981">
                  <c:v>4.1275000000000004</c:v>
                </c:pt>
                <c:pt idx="1982">
                  <c:v>4.1270759999999997</c:v>
                </c:pt>
                <c:pt idx="1983">
                  <c:v>4.127084</c:v>
                </c:pt>
                <c:pt idx="1984">
                  <c:v>4.1267420000000001</c:v>
                </c:pt>
                <c:pt idx="1985">
                  <c:v>4.1268320000000003</c:v>
                </c:pt>
                <c:pt idx="1986">
                  <c:v>4.127129</c:v>
                </c:pt>
                <c:pt idx="1987">
                  <c:v>4.1268349999999998</c:v>
                </c:pt>
                <c:pt idx="1988">
                  <c:v>4.1268130000000003</c:v>
                </c:pt>
                <c:pt idx="1989">
                  <c:v>4.1267849999999999</c:v>
                </c:pt>
                <c:pt idx="1990">
                  <c:v>4.1277470000000003</c:v>
                </c:pt>
                <c:pt idx="1991">
                  <c:v>4.1285489999999996</c:v>
                </c:pt>
                <c:pt idx="1992">
                  <c:v>4.1297709999999999</c:v>
                </c:pt>
                <c:pt idx="1993">
                  <c:v>4.1298950000000003</c:v>
                </c:pt>
                <c:pt idx="1994">
                  <c:v>4.1295149999999996</c:v>
                </c:pt>
                <c:pt idx="1995">
                  <c:v>4.1307520000000002</c:v>
                </c:pt>
                <c:pt idx="1996">
                  <c:v>4.1313709999999997</c:v>
                </c:pt>
                <c:pt idx="1997">
                  <c:v>4.1300759999999999</c:v>
                </c:pt>
                <c:pt idx="1998">
                  <c:v>4.1289800000000003</c:v>
                </c:pt>
                <c:pt idx="1999">
                  <c:v>4.1301880000000004</c:v>
                </c:pt>
                <c:pt idx="2000">
                  <c:v>4.1305180000000004</c:v>
                </c:pt>
                <c:pt idx="2001">
                  <c:v>4.1307349999999996</c:v>
                </c:pt>
                <c:pt idx="2002">
                  <c:v>4.1300189999999999</c:v>
                </c:pt>
                <c:pt idx="2003">
                  <c:v>4.1296390000000001</c:v>
                </c:pt>
                <c:pt idx="2004">
                  <c:v>4.1301870000000003</c:v>
                </c:pt>
                <c:pt idx="2005">
                  <c:v>4.1287580000000004</c:v>
                </c:pt>
                <c:pt idx="2006">
                  <c:v>4.128355</c:v>
                </c:pt>
                <c:pt idx="2007">
                  <c:v>4.1276729999999997</c:v>
                </c:pt>
                <c:pt idx="2008">
                  <c:v>4.1274569999999997</c:v>
                </c:pt>
                <c:pt idx="2009">
                  <c:v>4.1274819999999997</c:v>
                </c:pt>
                <c:pt idx="2010">
                  <c:v>4.1266769999999999</c:v>
                </c:pt>
                <c:pt idx="2011">
                  <c:v>4.1270340000000001</c:v>
                </c:pt>
                <c:pt idx="2012">
                  <c:v>4.1264710000000004</c:v>
                </c:pt>
                <c:pt idx="2013">
                  <c:v>4.1264289999999999</c:v>
                </c:pt>
                <c:pt idx="2014">
                  <c:v>4.125483</c:v>
                </c:pt>
                <c:pt idx="2015">
                  <c:v>4.1239480000000004</c:v>
                </c:pt>
                <c:pt idx="2016">
                  <c:v>4.1243460000000001</c:v>
                </c:pt>
                <c:pt idx="2017">
                  <c:v>4.123983</c:v>
                </c:pt>
                <c:pt idx="2018">
                  <c:v>4.124117</c:v>
                </c:pt>
                <c:pt idx="2019">
                  <c:v>4.1237640000000004</c:v>
                </c:pt>
                <c:pt idx="2020">
                  <c:v>4.1233329999999997</c:v>
                </c:pt>
                <c:pt idx="2021">
                  <c:v>4.1225370000000003</c:v>
                </c:pt>
                <c:pt idx="2022">
                  <c:v>4.1210769999999997</c:v>
                </c:pt>
                <c:pt idx="2023">
                  <c:v>4.1214519999999997</c:v>
                </c:pt>
                <c:pt idx="2024">
                  <c:v>4.1211970000000004</c:v>
                </c:pt>
                <c:pt idx="2025">
                  <c:v>4.1212499999999999</c:v>
                </c:pt>
                <c:pt idx="2026">
                  <c:v>4.1215830000000002</c:v>
                </c:pt>
                <c:pt idx="2027">
                  <c:v>4.1208410000000004</c:v>
                </c:pt>
                <c:pt idx="2028">
                  <c:v>4.1206670000000001</c:v>
                </c:pt>
                <c:pt idx="2029">
                  <c:v>4.1218159999999999</c:v>
                </c:pt>
                <c:pt idx="2030">
                  <c:v>4.1219510000000001</c:v>
                </c:pt>
                <c:pt idx="2031">
                  <c:v>4.1219020000000004</c:v>
                </c:pt>
                <c:pt idx="2032">
                  <c:v>4.1230190000000002</c:v>
                </c:pt>
                <c:pt idx="2033">
                  <c:v>4.1233129999999996</c:v>
                </c:pt>
                <c:pt idx="2034">
                  <c:v>4.1229649999999998</c:v>
                </c:pt>
                <c:pt idx="2035">
                  <c:v>4.1222000000000003</c:v>
                </c:pt>
                <c:pt idx="2036">
                  <c:v>4.1223200000000002</c:v>
                </c:pt>
                <c:pt idx="2037">
                  <c:v>4.1225290000000001</c:v>
                </c:pt>
                <c:pt idx="2038">
                  <c:v>4.1222640000000004</c:v>
                </c:pt>
                <c:pt idx="2039">
                  <c:v>4.122706</c:v>
                </c:pt>
                <c:pt idx="2040">
                  <c:v>4.1222349999999999</c:v>
                </c:pt>
                <c:pt idx="2041">
                  <c:v>4.1220189999999999</c:v>
                </c:pt>
                <c:pt idx="2042">
                  <c:v>4.1217370000000004</c:v>
                </c:pt>
                <c:pt idx="2043">
                  <c:v>4.1217439999999996</c:v>
                </c:pt>
                <c:pt idx="2044">
                  <c:v>4.1220720000000002</c:v>
                </c:pt>
                <c:pt idx="2045">
                  <c:v>4.1215099999999998</c:v>
                </c:pt>
                <c:pt idx="2046">
                  <c:v>4.1219419999999998</c:v>
                </c:pt>
                <c:pt idx="2047">
                  <c:v>4.1233129999999996</c:v>
                </c:pt>
                <c:pt idx="2048">
                  <c:v>4.1234440000000001</c:v>
                </c:pt>
                <c:pt idx="2049">
                  <c:v>4.1234999999999999</c:v>
                </c:pt>
                <c:pt idx="2050">
                  <c:v>4.1232990000000003</c:v>
                </c:pt>
                <c:pt idx="2051">
                  <c:v>4.1231720000000003</c:v>
                </c:pt>
                <c:pt idx="2052">
                  <c:v>4.1224990000000004</c:v>
                </c:pt>
                <c:pt idx="2053">
                  <c:v>4.1225100000000001</c:v>
                </c:pt>
                <c:pt idx="2054">
                  <c:v>4.1215000000000002</c:v>
                </c:pt>
                <c:pt idx="2055">
                  <c:v>4.1211739999999999</c:v>
                </c:pt>
                <c:pt idx="2056">
                  <c:v>4.1207180000000001</c:v>
                </c:pt>
                <c:pt idx="2057">
                  <c:v>4.1201660000000002</c:v>
                </c:pt>
                <c:pt idx="2058">
                  <c:v>4.1195060000000003</c:v>
                </c:pt>
                <c:pt idx="2059">
                  <c:v>4.1188359999999999</c:v>
                </c:pt>
                <c:pt idx="2060">
                  <c:v>4.1194170000000003</c:v>
                </c:pt>
                <c:pt idx="2061">
                  <c:v>4.1190530000000001</c:v>
                </c:pt>
                <c:pt idx="2062">
                  <c:v>4.1195639999999996</c:v>
                </c:pt>
                <c:pt idx="2063">
                  <c:v>4.1196130000000002</c:v>
                </c:pt>
                <c:pt idx="2064">
                  <c:v>4.1199700000000004</c:v>
                </c:pt>
                <c:pt idx="2065">
                  <c:v>4.121124</c:v>
                </c:pt>
                <c:pt idx="2066">
                  <c:v>4.1212140000000002</c:v>
                </c:pt>
                <c:pt idx="2067">
                  <c:v>4.1208210000000003</c:v>
                </c:pt>
                <c:pt idx="2068">
                  <c:v>4.1202189999999996</c:v>
                </c:pt>
                <c:pt idx="2069">
                  <c:v>4.1196679999999999</c:v>
                </c:pt>
                <c:pt idx="2070">
                  <c:v>4.118341</c:v>
                </c:pt>
                <c:pt idx="2071">
                  <c:v>4.1174949999999999</c:v>
                </c:pt>
                <c:pt idx="2072">
                  <c:v>4.117432</c:v>
                </c:pt>
                <c:pt idx="2073">
                  <c:v>4.1164750000000003</c:v>
                </c:pt>
                <c:pt idx="2074">
                  <c:v>4.116695</c:v>
                </c:pt>
                <c:pt idx="2075">
                  <c:v>4.1163829999999999</c:v>
                </c:pt>
                <c:pt idx="2076">
                  <c:v>4.1154279999999996</c:v>
                </c:pt>
                <c:pt idx="2077">
                  <c:v>4.1150140000000004</c:v>
                </c:pt>
                <c:pt idx="2078">
                  <c:v>4.1143090000000004</c:v>
                </c:pt>
                <c:pt idx="2079">
                  <c:v>4.114134</c:v>
                </c:pt>
                <c:pt idx="2080">
                  <c:v>4.113639</c:v>
                </c:pt>
                <c:pt idx="2081">
                  <c:v>4.1139749999999999</c:v>
                </c:pt>
                <c:pt idx="2082">
                  <c:v>4.1134120000000003</c:v>
                </c:pt>
                <c:pt idx="2083">
                  <c:v>4.1133259999999998</c:v>
                </c:pt>
                <c:pt idx="2084">
                  <c:v>4.1146010000000004</c:v>
                </c:pt>
                <c:pt idx="2085">
                  <c:v>4.1158200000000003</c:v>
                </c:pt>
                <c:pt idx="2086">
                  <c:v>4.1160180000000004</c:v>
                </c:pt>
                <c:pt idx="2087">
                  <c:v>4.1158489999999999</c:v>
                </c:pt>
                <c:pt idx="2088">
                  <c:v>4.1155840000000001</c:v>
                </c:pt>
                <c:pt idx="2089">
                  <c:v>4.1150589999999996</c:v>
                </c:pt>
                <c:pt idx="2090">
                  <c:v>4.1146890000000003</c:v>
                </c:pt>
                <c:pt idx="2091">
                  <c:v>4.1148910000000001</c:v>
                </c:pt>
                <c:pt idx="2092">
                  <c:v>4.1146609999999999</c:v>
                </c:pt>
                <c:pt idx="2093">
                  <c:v>4.1144319999999999</c:v>
                </c:pt>
                <c:pt idx="2094">
                  <c:v>4.1150679999999999</c:v>
                </c:pt>
                <c:pt idx="2095">
                  <c:v>4.1157789999999999</c:v>
                </c:pt>
                <c:pt idx="2096">
                  <c:v>4.1160629999999996</c:v>
                </c:pt>
                <c:pt idx="2097">
                  <c:v>4.1158409999999996</c:v>
                </c:pt>
                <c:pt idx="2098">
                  <c:v>4.1157919999999999</c:v>
                </c:pt>
                <c:pt idx="2099">
                  <c:v>4.1158999999999999</c:v>
                </c:pt>
                <c:pt idx="2100">
                  <c:v>4.1155400000000002</c:v>
                </c:pt>
                <c:pt idx="2101">
                  <c:v>4.1158460000000003</c:v>
                </c:pt>
                <c:pt idx="2102">
                  <c:v>4.1166600000000004</c:v>
                </c:pt>
                <c:pt idx="2103">
                  <c:v>4.1162729999999996</c:v>
                </c:pt>
                <c:pt idx="2104">
                  <c:v>4.1162369999999999</c:v>
                </c:pt>
                <c:pt idx="2105">
                  <c:v>4.1165929999999999</c:v>
                </c:pt>
                <c:pt idx="2106">
                  <c:v>4.1162229999999997</c:v>
                </c:pt>
                <c:pt idx="2107">
                  <c:v>4.1164480000000001</c:v>
                </c:pt>
                <c:pt idx="2108">
                  <c:v>4.1167809999999996</c:v>
                </c:pt>
                <c:pt idx="2109">
                  <c:v>4.1168740000000001</c:v>
                </c:pt>
                <c:pt idx="2110">
                  <c:v>4.116879</c:v>
                </c:pt>
                <c:pt idx="2111">
                  <c:v>4.1173310000000001</c:v>
                </c:pt>
                <c:pt idx="2112">
                  <c:v>4.1175920000000001</c:v>
                </c:pt>
                <c:pt idx="2113">
                  <c:v>4.1167369999999996</c:v>
                </c:pt>
                <c:pt idx="2114">
                  <c:v>4.1161079999999997</c:v>
                </c:pt>
                <c:pt idx="2115">
                  <c:v>4.11599</c:v>
                </c:pt>
                <c:pt idx="2116">
                  <c:v>4.1161450000000004</c:v>
                </c:pt>
                <c:pt idx="2117">
                  <c:v>4.116778</c:v>
                </c:pt>
                <c:pt idx="2118">
                  <c:v>4.1168339999999999</c:v>
                </c:pt>
                <c:pt idx="2119">
                  <c:v>4.1161240000000001</c:v>
                </c:pt>
                <c:pt idx="2120">
                  <c:v>4.1161399999999997</c:v>
                </c:pt>
                <c:pt idx="2121">
                  <c:v>4.1166109999999998</c:v>
                </c:pt>
                <c:pt idx="2122">
                  <c:v>4.11639</c:v>
                </c:pt>
                <c:pt idx="2123">
                  <c:v>4.116161</c:v>
                </c:pt>
                <c:pt idx="2124">
                  <c:v>4.1160709999999998</c:v>
                </c:pt>
                <c:pt idx="2125">
                  <c:v>4.1163980000000002</c:v>
                </c:pt>
                <c:pt idx="2126">
                  <c:v>4.116428</c:v>
                </c:pt>
                <c:pt idx="2127">
                  <c:v>4.1160350000000001</c:v>
                </c:pt>
                <c:pt idx="2128">
                  <c:v>4.1164399999999999</c:v>
                </c:pt>
                <c:pt idx="2129">
                  <c:v>4.1167150000000001</c:v>
                </c:pt>
                <c:pt idx="2130">
                  <c:v>4.1170280000000004</c:v>
                </c:pt>
                <c:pt idx="2131">
                  <c:v>4.1171860000000002</c:v>
                </c:pt>
                <c:pt idx="2132">
                  <c:v>4.1169880000000001</c:v>
                </c:pt>
                <c:pt idx="2133">
                  <c:v>4.1169969999999996</c:v>
                </c:pt>
                <c:pt idx="2134">
                  <c:v>4.116155</c:v>
                </c:pt>
                <c:pt idx="2135">
                  <c:v>4.1150659999999997</c:v>
                </c:pt>
                <c:pt idx="2136">
                  <c:v>4.1144910000000001</c:v>
                </c:pt>
                <c:pt idx="2137">
                  <c:v>4.1137639999999998</c:v>
                </c:pt>
                <c:pt idx="2138">
                  <c:v>4.1135809999999999</c:v>
                </c:pt>
                <c:pt idx="2139">
                  <c:v>4.1136359999999996</c:v>
                </c:pt>
                <c:pt idx="2140">
                  <c:v>4.1135609999999998</c:v>
                </c:pt>
                <c:pt idx="2141">
                  <c:v>4.1135029999999997</c:v>
                </c:pt>
                <c:pt idx="2142">
                  <c:v>4.1136569999999999</c:v>
                </c:pt>
                <c:pt idx="2143">
                  <c:v>4.1142979999999998</c:v>
                </c:pt>
                <c:pt idx="2144">
                  <c:v>4.1143939999999999</c:v>
                </c:pt>
                <c:pt idx="2145">
                  <c:v>4.1141160000000001</c:v>
                </c:pt>
                <c:pt idx="2146">
                  <c:v>4.1138310000000002</c:v>
                </c:pt>
                <c:pt idx="2147">
                  <c:v>4.1135729999999997</c:v>
                </c:pt>
                <c:pt idx="2148">
                  <c:v>4.1138909999999997</c:v>
                </c:pt>
                <c:pt idx="2149">
                  <c:v>4.1140840000000001</c:v>
                </c:pt>
                <c:pt idx="2150">
                  <c:v>4.1137079999999999</c:v>
                </c:pt>
                <c:pt idx="2151">
                  <c:v>4.1130519999999997</c:v>
                </c:pt>
                <c:pt idx="2152">
                  <c:v>4.1124130000000001</c:v>
                </c:pt>
                <c:pt idx="2153">
                  <c:v>4.1122540000000001</c:v>
                </c:pt>
                <c:pt idx="2154">
                  <c:v>4.1119120000000002</c:v>
                </c:pt>
                <c:pt idx="2155">
                  <c:v>4.1115339999999998</c:v>
                </c:pt>
                <c:pt idx="2156">
                  <c:v>4.111904</c:v>
                </c:pt>
                <c:pt idx="2157">
                  <c:v>4.1115300000000001</c:v>
                </c:pt>
                <c:pt idx="2158">
                  <c:v>4.1107810000000002</c:v>
                </c:pt>
                <c:pt idx="2159">
                  <c:v>4.1110550000000003</c:v>
                </c:pt>
                <c:pt idx="2160">
                  <c:v>4.1110280000000001</c:v>
                </c:pt>
                <c:pt idx="2161">
                  <c:v>4.1103740000000002</c:v>
                </c:pt>
                <c:pt idx="2162">
                  <c:v>4.109146</c:v>
                </c:pt>
                <c:pt idx="2163">
                  <c:v>4.1098850000000002</c:v>
                </c:pt>
                <c:pt idx="2164">
                  <c:v>4.1111789999999999</c:v>
                </c:pt>
                <c:pt idx="2165">
                  <c:v>4.1114790000000001</c:v>
                </c:pt>
                <c:pt idx="2166">
                  <c:v>4.1120469999999996</c:v>
                </c:pt>
                <c:pt idx="2167">
                  <c:v>4.1114759999999997</c:v>
                </c:pt>
                <c:pt idx="2168">
                  <c:v>4.1114689999999996</c:v>
                </c:pt>
                <c:pt idx="2169">
                  <c:v>4.1127909999999996</c:v>
                </c:pt>
                <c:pt idx="2170">
                  <c:v>4.1141290000000001</c:v>
                </c:pt>
                <c:pt idx="2171">
                  <c:v>4.1152290000000002</c:v>
                </c:pt>
                <c:pt idx="2172">
                  <c:v>4.1157519999999996</c:v>
                </c:pt>
                <c:pt idx="2173">
                  <c:v>4.1162359999999998</c:v>
                </c:pt>
                <c:pt idx="2174">
                  <c:v>4.1166859999999996</c:v>
                </c:pt>
                <c:pt idx="2175">
                  <c:v>4.116536</c:v>
                </c:pt>
                <c:pt idx="2176">
                  <c:v>4.1167259999999999</c:v>
                </c:pt>
                <c:pt idx="2177">
                  <c:v>4.1170070000000001</c:v>
                </c:pt>
                <c:pt idx="2178">
                  <c:v>4.1171889999999998</c:v>
                </c:pt>
                <c:pt idx="2179">
                  <c:v>4.117731</c:v>
                </c:pt>
                <c:pt idx="2180">
                  <c:v>4.1169539999999998</c:v>
                </c:pt>
                <c:pt idx="2181">
                  <c:v>4.1165050000000001</c:v>
                </c:pt>
                <c:pt idx="2182">
                  <c:v>4.116384</c:v>
                </c:pt>
                <c:pt idx="2183">
                  <c:v>4.1154489999999999</c:v>
                </c:pt>
                <c:pt idx="2184">
                  <c:v>4.115405</c:v>
                </c:pt>
                <c:pt idx="2185">
                  <c:v>4.115685</c:v>
                </c:pt>
                <c:pt idx="2186">
                  <c:v>4.1153630000000003</c:v>
                </c:pt>
                <c:pt idx="2187">
                  <c:v>4.115685</c:v>
                </c:pt>
                <c:pt idx="2188">
                  <c:v>4.1160600000000001</c:v>
                </c:pt>
                <c:pt idx="2189">
                  <c:v>4.1164719999999999</c:v>
                </c:pt>
                <c:pt idx="2190">
                  <c:v>4.1173739999999999</c:v>
                </c:pt>
                <c:pt idx="2191">
                  <c:v>4.1171309999999997</c:v>
                </c:pt>
                <c:pt idx="2192">
                  <c:v>4.1174220000000004</c:v>
                </c:pt>
                <c:pt idx="2193">
                  <c:v>4.1174650000000002</c:v>
                </c:pt>
                <c:pt idx="2194">
                  <c:v>4.1161019999999997</c:v>
                </c:pt>
                <c:pt idx="2195">
                  <c:v>4.1159749999999997</c:v>
                </c:pt>
                <c:pt idx="2196">
                  <c:v>4.1159319999999999</c:v>
                </c:pt>
                <c:pt idx="2197">
                  <c:v>4.1154419999999998</c:v>
                </c:pt>
                <c:pt idx="2198">
                  <c:v>4.1156629999999996</c:v>
                </c:pt>
                <c:pt idx="2199">
                  <c:v>4.1147260000000001</c:v>
                </c:pt>
                <c:pt idx="2200">
                  <c:v>4.1151600000000004</c:v>
                </c:pt>
                <c:pt idx="2201">
                  <c:v>4.1155359999999996</c:v>
                </c:pt>
                <c:pt idx="2202">
                  <c:v>4.1154989999999998</c:v>
                </c:pt>
                <c:pt idx="2203">
                  <c:v>4.1157019999999997</c:v>
                </c:pt>
                <c:pt idx="2204">
                  <c:v>4.1166780000000003</c:v>
                </c:pt>
                <c:pt idx="2205">
                  <c:v>4.1167249999999997</c:v>
                </c:pt>
                <c:pt idx="2206">
                  <c:v>4.1162609999999997</c:v>
                </c:pt>
                <c:pt idx="2207">
                  <c:v>4.1164240000000003</c:v>
                </c:pt>
                <c:pt idx="2208">
                  <c:v>4.1160940000000004</c:v>
                </c:pt>
                <c:pt idx="2209">
                  <c:v>4.1157659999999998</c:v>
                </c:pt>
                <c:pt idx="2210">
                  <c:v>4.1154089999999997</c:v>
                </c:pt>
                <c:pt idx="2211">
                  <c:v>4.1153579999999996</c:v>
                </c:pt>
                <c:pt idx="2212">
                  <c:v>4.1147039999999997</c:v>
                </c:pt>
                <c:pt idx="2213">
                  <c:v>4.1137569999999997</c:v>
                </c:pt>
                <c:pt idx="2214">
                  <c:v>4.1126760000000004</c:v>
                </c:pt>
                <c:pt idx="2215">
                  <c:v>4.1116390000000003</c:v>
                </c:pt>
                <c:pt idx="2216">
                  <c:v>4.1093919999999997</c:v>
                </c:pt>
                <c:pt idx="2217">
                  <c:v>4.1095660000000001</c:v>
                </c:pt>
                <c:pt idx="2218">
                  <c:v>4.10907</c:v>
                </c:pt>
                <c:pt idx="2219">
                  <c:v>4.1079679999999996</c:v>
                </c:pt>
                <c:pt idx="2220">
                  <c:v>4.1074830000000002</c:v>
                </c:pt>
                <c:pt idx="2221">
                  <c:v>4.1057290000000002</c:v>
                </c:pt>
                <c:pt idx="2222">
                  <c:v>4.1051289999999998</c:v>
                </c:pt>
                <c:pt idx="2223">
                  <c:v>4.106344</c:v>
                </c:pt>
                <c:pt idx="2224">
                  <c:v>4.1060670000000004</c:v>
                </c:pt>
                <c:pt idx="2225">
                  <c:v>4.1056340000000002</c:v>
                </c:pt>
                <c:pt idx="2226">
                  <c:v>4.1050620000000002</c:v>
                </c:pt>
                <c:pt idx="2227">
                  <c:v>4.104336</c:v>
                </c:pt>
                <c:pt idx="2228">
                  <c:v>4.1041410000000003</c:v>
                </c:pt>
                <c:pt idx="2229">
                  <c:v>4.1023269999999998</c:v>
                </c:pt>
                <c:pt idx="2230">
                  <c:v>4.1019019999999999</c:v>
                </c:pt>
                <c:pt idx="2231">
                  <c:v>4.1009320000000002</c:v>
                </c:pt>
                <c:pt idx="2232">
                  <c:v>4.1003360000000004</c:v>
                </c:pt>
                <c:pt idx="2233">
                  <c:v>4.100403</c:v>
                </c:pt>
                <c:pt idx="2234">
                  <c:v>4.1003600000000002</c:v>
                </c:pt>
                <c:pt idx="2235">
                  <c:v>4.099755</c:v>
                </c:pt>
                <c:pt idx="2236">
                  <c:v>4.0998260000000002</c:v>
                </c:pt>
                <c:pt idx="2237">
                  <c:v>4.0994320000000002</c:v>
                </c:pt>
                <c:pt idx="2238">
                  <c:v>4.0993269999999997</c:v>
                </c:pt>
                <c:pt idx="2239">
                  <c:v>4.099456</c:v>
                </c:pt>
                <c:pt idx="2240">
                  <c:v>4.0989440000000004</c:v>
                </c:pt>
                <c:pt idx="2241">
                  <c:v>4.0987450000000001</c:v>
                </c:pt>
                <c:pt idx="2242">
                  <c:v>4.0982849999999997</c:v>
                </c:pt>
                <c:pt idx="2243">
                  <c:v>4.0975070000000002</c:v>
                </c:pt>
                <c:pt idx="2244">
                  <c:v>4.096762</c:v>
                </c:pt>
                <c:pt idx="2245">
                  <c:v>4.0959390000000004</c:v>
                </c:pt>
                <c:pt idx="2246">
                  <c:v>4.0947500000000003</c:v>
                </c:pt>
                <c:pt idx="2247">
                  <c:v>4.095491</c:v>
                </c:pt>
                <c:pt idx="2248">
                  <c:v>4.0957809999999997</c:v>
                </c:pt>
                <c:pt idx="2249">
                  <c:v>4.095955</c:v>
                </c:pt>
                <c:pt idx="2250">
                  <c:v>4.0954949999999997</c:v>
                </c:pt>
                <c:pt idx="2251">
                  <c:v>4.0952270000000004</c:v>
                </c:pt>
                <c:pt idx="2252">
                  <c:v>4.0950920000000002</c:v>
                </c:pt>
                <c:pt idx="2253">
                  <c:v>4.0948320000000002</c:v>
                </c:pt>
                <c:pt idx="2254">
                  <c:v>4.0936880000000002</c:v>
                </c:pt>
                <c:pt idx="2255">
                  <c:v>4.0926220000000004</c:v>
                </c:pt>
                <c:pt idx="2256">
                  <c:v>4.0926030000000004</c:v>
                </c:pt>
                <c:pt idx="2257">
                  <c:v>4.0922369999999999</c:v>
                </c:pt>
                <c:pt idx="2258">
                  <c:v>4.091977</c:v>
                </c:pt>
                <c:pt idx="2259">
                  <c:v>4.0911059999999999</c:v>
                </c:pt>
                <c:pt idx="2260">
                  <c:v>4.0904210000000001</c:v>
                </c:pt>
                <c:pt idx="2261">
                  <c:v>4.0901940000000003</c:v>
                </c:pt>
                <c:pt idx="2262">
                  <c:v>4.0920490000000003</c:v>
                </c:pt>
                <c:pt idx="2263">
                  <c:v>4.0921409999999998</c:v>
                </c:pt>
                <c:pt idx="2264">
                  <c:v>4.0918260000000002</c:v>
                </c:pt>
                <c:pt idx="2265">
                  <c:v>4.0928120000000003</c:v>
                </c:pt>
                <c:pt idx="2266">
                  <c:v>4.0937270000000003</c:v>
                </c:pt>
                <c:pt idx="2267">
                  <c:v>4.0931959999999998</c:v>
                </c:pt>
                <c:pt idx="2268">
                  <c:v>4.0933640000000002</c:v>
                </c:pt>
                <c:pt idx="2269">
                  <c:v>4.0934340000000002</c:v>
                </c:pt>
                <c:pt idx="2270">
                  <c:v>4.0934549999999996</c:v>
                </c:pt>
                <c:pt idx="2271">
                  <c:v>4.09415</c:v>
                </c:pt>
                <c:pt idx="2272">
                  <c:v>4.0936529999999998</c:v>
                </c:pt>
                <c:pt idx="2273">
                  <c:v>4.0923259999999999</c:v>
                </c:pt>
                <c:pt idx="2274">
                  <c:v>4.0918910000000004</c:v>
                </c:pt>
                <c:pt idx="2275">
                  <c:v>4.0923769999999999</c:v>
                </c:pt>
                <c:pt idx="2276">
                  <c:v>4.0923439999999998</c:v>
                </c:pt>
                <c:pt idx="2277">
                  <c:v>4.0944880000000001</c:v>
                </c:pt>
                <c:pt idx="2278">
                  <c:v>4.0943310000000004</c:v>
                </c:pt>
                <c:pt idx="2279">
                  <c:v>4.0956900000000003</c:v>
                </c:pt>
                <c:pt idx="2280">
                  <c:v>4.0968900000000001</c:v>
                </c:pt>
                <c:pt idx="2281">
                  <c:v>4.0990169999999999</c:v>
                </c:pt>
                <c:pt idx="2282">
                  <c:v>4.0997620000000001</c:v>
                </c:pt>
                <c:pt idx="2283">
                  <c:v>4.0999460000000001</c:v>
                </c:pt>
                <c:pt idx="2284">
                  <c:v>4.0999650000000001</c:v>
                </c:pt>
                <c:pt idx="2285">
                  <c:v>4.1002989999999997</c:v>
                </c:pt>
                <c:pt idx="2286">
                  <c:v>4.100994</c:v>
                </c:pt>
                <c:pt idx="2287">
                  <c:v>4.1019439999999996</c:v>
                </c:pt>
                <c:pt idx="2288">
                  <c:v>4.1026990000000003</c:v>
                </c:pt>
                <c:pt idx="2289">
                  <c:v>4.1025689999999999</c:v>
                </c:pt>
                <c:pt idx="2290">
                  <c:v>4.1023339999999999</c:v>
                </c:pt>
                <c:pt idx="2291">
                  <c:v>4.102023</c:v>
                </c:pt>
                <c:pt idx="2292">
                  <c:v>4.1018920000000003</c:v>
                </c:pt>
                <c:pt idx="2293">
                  <c:v>4.1021530000000004</c:v>
                </c:pt>
                <c:pt idx="2294">
                  <c:v>4.1030819999999997</c:v>
                </c:pt>
                <c:pt idx="2295">
                  <c:v>4.1039310000000002</c:v>
                </c:pt>
                <c:pt idx="2296">
                  <c:v>4.1040970000000003</c:v>
                </c:pt>
                <c:pt idx="2297">
                  <c:v>4.103618</c:v>
                </c:pt>
                <c:pt idx="2298">
                  <c:v>4.1026480000000003</c:v>
                </c:pt>
                <c:pt idx="2299">
                  <c:v>4.1022530000000001</c:v>
                </c:pt>
                <c:pt idx="2300">
                  <c:v>4.1025</c:v>
                </c:pt>
                <c:pt idx="2301">
                  <c:v>4.1030769999999999</c:v>
                </c:pt>
                <c:pt idx="2302">
                  <c:v>4.1032440000000001</c:v>
                </c:pt>
                <c:pt idx="2303">
                  <c:v>4.1033770000000001</c:v>
                </c:pt>
                <c:pt idx="2304">
                  <c:v>4.1043200000000004</c:v>
                </c:pt>
                <c:pt idx="2305">
                  <c:v>4.1060230000000004</c:v>
                </c:pt>
                <c:pt idx="2306">
                  <c:v>4.1070580000000003</c:v>
                </c:pt>
                <c:pt idx="2307">
                  <c:v>4.1072550000000003</c:v>
                </c:pt>
                <c:pt idx="2308">
                  <c:v>4.1072249999999997</c:v>
                </c:pt>
                <c:pt idx="2309">
                  <c:v>4.1072559999999996</c:v>
                </c:pt>
                <c:pt idx="2310">
                  <c:v>4.1075489999999997</c:v>
                </c:pt>
                <c:pt idx="2311">
                  <c:v>4.1075689999999998</c:v>
                </c:pt>
                <c:pt idx="2312">
                  <c:v>4.1067289999999996</c:v>
                </c:pt>
                <c:pt idx="2313">
                  <c:v>4.1064999999999996</c:v>
                </c:pt>
                <c:pt idx="2314">
                  <c:v>4.1068129999999998</c:v>
                </c:pt>
                <c:pt idx="2315">
                  <c:v>4.1062149999999997</c:v>
                </c:pt>
                <c:pt idx="2316">
                  <c:v>4.1052520000000001</c:v>
                </c:pt>
                <c:pt idx="2317">
                  <c:v>4.1050769999999996</c:v>
                </c:pt>
                <c:pt idx="2318">
                  <c:v>4.1053030000000001</c:v>
                </c:pt>
                <c:pt idx="2319">
                  <c:v>4.1054599999999999</c:v>
                </c:pt>
                <c:pt idx="2320">
                  <c:v>4.1053319999999998</c:v>
                </c:pt>
                <c:pt idx="2321">
                  <c:v>4.1057699999999997</c:v>
                </c:pt>
                <c:pt idx="2322">
                  <c:v>4.1059890000000001</c:v>
                </c:pt>
                <c:pt idx="2323">
                  <c:v>4.1054009999999996</c:v>
                </c:pt>
                <c:pt idx="2324">
                  <c:v>4.1052860000000004</c:v>
                </c:pt>
                <c:pt idx="2325">
                  <c:v>4.1044970000000003</c:v>
                </c:pt>
                <c:pt idx="2326">
                  <c:v>4.1034649999999999</c:v>
                </c:pt>
                <c:pt idx="2327">
                  <c:v>4.1017460000000003</c:v>
                </c:pt>
                <c:pt idx="2328">
                  <c:v>4.1006619999999998</c:v>
                </c:pt>
                <c:pt idx="2329">
                  <c:v>4.0995150000000002</c:v>
                </c:pt>
                <c:pt idx="2330">
                  <c:v>4.0986950000000002</c:v>
                </c:pt>
                <c:pt idx="2331">
                  <c:v>4.0976470000000003</c:v>
                </c:pt>
                <c:pt idx="2332">
                  <c:v>4.097137</c:v>
                </c:pt>
                <c:pt idx="2333">
                  <c:v>4.0970190000000004</c:v>
                </c:pt>
                <c:pt idx="2334">
                  <c:v>4.0967719999999996</c:v>
                </c:pt>
                <c:pt idx="2335">
                  <c:v>4.0957739999999996</c:v>
                </c:pt>
                <c:pt idx="2336">
                  <c:v>4.0949879999999999</c:v>
                </c:pt>
                <c:pt idx="2337">
                  <c:v>4.0942959999999999</c:v>
                </c:pt>
                <c:pt idx="2338">
                  <c:v>4.0928449999999996</c:v>
                </c:pt>
                <c:pt idx="2339">
                  <c:v>4.0919179999999997</c:v>
                </c:pt>
                <c:pt idx="2340">
                  <c:v>4.0908889999999998</c:v>
                </c:pt>
                <c:pt idx="2341">
                  <c:v>4.0911580000000001</c:v>
                </c:pt>
                <c:pt idx="2342">
                  <c:v>4.0911790000000003</c:v>
                </c:pt>
                <c:pt idx="2343">
                  <c:v>4.0907020000000003</c:v>
                </c:pt>
                <c:pt idx="2344">
                  <c:v>4.0901230000000002</c:v>
                </c:pt>
                <c:pt idx="2345">
                  <c:v>4.0897290000000002</c:v>
                </c:pt>
                <c:pt idx="2346">
                  <c:v>4.0898690000000002</c:v>
                </c:pt>
                <c:pt idx="2347">
                  <c:v>4.0903390000000002</c:v>
                </c:pt>
                <c:pt idx="2348">
                  <c:v>4.090471</c:v>
                </c:pt>
                <c:pt idx="2349">
                  <c:v>4.090033</c:v>
                </c:pt>
                <c:pt idx="2350">
                  <c:v>4.0892679999999997</c:v>
                </c:pt>
                <c:pt idx="2351">
                  <c:v>4.0881410000000002</c:v>
                </c:pt>
                <c:pt idx="2352">
                  <c:v>4.0874269999999999</c:v>
                </c:pt>
                <c:pt idx="2353">
                  <c:v>4.0870870000000004</c:v>
                </c:pt>
                <c:pt idx="2354">
                  <c:v>4.086309</c:v>
                </c:pt>
                <c:pt idx="2355">
                  <c:v>4.0850379999999999</c:v>
                </c:pt>
                <c:pt idx="2356">
                  <c:v>4.0834570000000001</c:v>
                </c:pt>
                <c:pt idx="2357">
                  <c:v>4.0832660000000001</c:v>
                </c:pt>
                <c:pt idx="2358">
                  <c:v>4.0836439999999996</c:v>
                </c:pt>
                <c:pt idx="2359">
                  <c:v>4.0838559999999999</c:v>
                </c:pt>
                <c:pt idx="2360">
                  <c:v>4.0843499999999997</c:v>
                </c:pt>
                <c:pt idx="2361">
                  <c:v>4.0847920000000002</c:v>
                </c:pt>
                <c:pt idx="2362">
                  <c:v>4.0851379999999997</c:v>
                </c:pt>
                <c:pt idx="2363">
                  <c:v>4.0850609999999996</c:v>
                </c:pt>
                <c:pt idx="2364">
                  <c:v>4.0847519999999999</c:v>
                </c:pt>
                <c:pt idx="2365">
                  <c:v>4.0846030000000004</c:v>
                </c:pt>
                <c:pt idx="2366">
                  <c:v>4.0851660000000001</c:v>
                </c:pt>
                <c:pt idx="2367">
                  <c:v>4.0858619999999997</c:v>
                </c:pt>
                <c:pt idx="2368">
                  <c:v>4.0857330000000003</c:v>
                </c:pt>
                <c:pt idx="2369">
                  <c:v>4.086176</c:v>
                </c:pt>
                <c:pt idx="2370">
                  <c:v>4.0862720000000001</c:v>
                </c:pt>
                <c:pt idx="2371">
                  <c:v>4.0861099999999997</c:v>
                </c:pt>
                <c:pt idx="2372">
                  <c:v>4.0861510000000001</c:v>
                </c:pt>
                <c:pt idx="2373">
                  <c:v>4.086843</c:v>
                </c:pt>
                <c:pt idx="2374">
                  <c:v>4.0875279999999998</c:v>
                </c:pt>
                <c:pt idx="2375">
                  <c:v>4.0881020000000001</c:v>
                </c:pt>
                <c:pt idx="2376">
                  <c:v>4.0889369999999996</c:v>
                </c:pt>
                <c:pt idx="2377">
                  <c:v>4.0899380000000001</c:v>
                </c:pt>
                <c:pt idx="2378">
                  <c:v>4.0907780000000002</c:v>
                </c:pt>
                <c:pt idx="2379">
                  <c:v>4.0918260000000002</c:v>
                </c:pt>
                <c:pt idx="2380">
                  <c:v>4.0924509999999996</c:v>
                </c:pt>
                <c:pt idx="2381">
                  <c:v>4.0924630000000004</c:v>
                </c:pt>
                <c:pt idx="2382">
                  <c:v>4.0929539999999998</c:v>
                </c:pt>
                <c:pt idx="2383">
                  <c:v>4.0939439999999996</c:v>
                </c:pt>
                <c:pt idx="2384">
                  <c:v>4.0945780000000003</c:v>
                </c:pt>
                <c:pt idx="2385">
                  <c:v>4.0959700000000003</c:v>
                </c:pt>
                <c:pt idx="2386">
                  <c:v>4.0967969999999996</c:v>
                </c:pt>
                <c:pt idx="2387">
                  <c:v>4.0967180000000001</c:v>
                </c:pt>
                <c:pt idx="2388">
                  <c:v>4.097467</c:v>
                </c:pt>
                <c:pt idx="2389">
                  <c:v>4.0982669999999999</c:v>
                </c:pt>
                <c:pt idx="2390">
                  <c:v>4.098884</c:v>
                </c:pt>
                <c:pt idx="2391">
                  <c:v>4.1001690000000002</c:v>
                </c:pt>
                <c:pt idx="2392">
                  <c:v>4.100924</c:v>
                </c:pt>
                <c:pt idx="2393">
                  <c:v>4.1019220000000001</c:v>
                </c:pt>
                <c:pt idx="2394">
                  <c:v>4.1026100000000003</c:v>
                </c:pt>
                <c:pt idx="2395">
                  <c:v>4.1033840000000001</c:v>
                </c:pt>
                <c:pt idx="2396">
                  <c:v>4.1039510000000003</c:v>
                </c:pt>
                <c:pt idx="2397">
                  <c:v>4.1036060000000001</c:v>
                </c:pt>
                <c:pt idx="2398">
                  <c:v>4.103491</c:v>
                </c:pt>
                <c:pt idx="2399">
                  <c:v>4.104133</c:v>
                </c:pt>
                <c:pt idx="2400">
                  <c:v>4.1048260000000001</c:v>
                </c:pt>
                <c:pt idx="2401">
                  <c:v>4.1056379999999999</c:v>
                </c:pt>
                <c:pt idx="2402">
                  <c:v>4.1061759999999996</c:v>
                </c:pt>
                <c:pt idx="2403">
                  <c:v>4.1064350000000003</c:v>
                </c:pt>
                <c:pt idx="2404">
                  <c:v>4.1062630000000002</c:v>
                </c:pt>
                <c:pt idx="2405">
                  <c:v>4.1062200000000004</c:v>
                </c:pt>
                <c:pt idx="2406">
                  <c:v>4.1070580000000003</c:v>
                </c:pt>
                <c:pt idx="2407">
                  <c:v>4.1074570000000001</c:v>
                </c:pt>
                <c:pt idx="2408">
                  <c:v>4.1074719999999996</c:v>
                </c:pt>
                <c:pt idx="2409">
                  <c:v>4.107685</c:v>
                </c:pt>
                <c:pt idx="2410">
                  <c:v>4.1072860000000002</c:v>
                </c:pt>
                <c:pt idx="2411">
                  <c:v>4.1064879999999997</c:v>
                </c:pt>
                <c:pt idx="2412">
                  <c:v>4.1060860000000003</c:v>
                </c:pt>
                <c:pt idx="2413">
                  <c:v>4.1058810000000001</c:v>
                </c:pt>
                <c:pt idx="2414">
                  <c:v>4.1063850000000004</c:v>
                </c:pt>
                <c:pt idx="2415">
                  <c:v>4.1062560000000001</c:v>
                </c:pt>
                <c:pt idx="2416">
                  <c:v>4.1065529999999999</c:v>
                </c:pt>
                <c:pt idx="2417">
                  <c:v>4.1064720000000001</c:v>
                </c:pt>
                <c:pt idx="2418">
                  <c:v>4.1071540000000004</c:v>
                </c:pt>
                <c:pt idx="2419">
                  <c:v>4.1054120000000003</c:v>
                </c:pt>
                <c:pt idx="2420">
                  <c:v>4.1055289999999998</c:v>
                </c:pt>
                <c:pt idx="2421">
                  <c:v>4.1054199999999996</c:v>
                </c:pt>
                <c:pt idx="2422">
                  <c:v>4.1046420000000001</c:v>
                </c:pt>
                <c:pt idx="2423">
                  <c:v>4.1043700000000003</c:v>
                </c:pt>
                <c:pt idx="2424">
                  <c:v>4.1051080000000004</c:v>
                </c:pt>
                <c:pt idx="2425">
                  <c:v>4.1047140000000004</c:v>
                </c:pt>
                <c:pt idx="2426">
                  <c:v>4.1050310000000003</c:v>
                </c:pt>
                <c:pt idx="2427">
                  <c:v>4.1034329999999999</c:v>
                </c:pt>
                <c:pt idx="2428">
                  <c:v>4.1027459999999998</c:v>
                </c:pt>
                <c:pt idx="2429">
                  <c:v>4.1027880000000003</c:v>
                </c:pt>
                <c:pt idx="2430">
                  <c:v>4.1023709999999998</c:v>
                </c:pt>
                <c:pt idx="2431">
                  <c:v>4.1011939999999996</c:v>
                </c:pt>
                <c:pt idx="2432">
                  <c:v>4.1011189999999997</c:v>
                </c:pt>
                <c:pt idx="2433">
                  <c:v>4.1000690000000004</c:v>
                </c:pt>
                <c:pt idx="2434">
                  <c:v>4.0982329999999996</c:v>
                </c:pt>
                <c:pt idx="2435">
                  <c:v>4.096978</c:v>
                </c:pt>
                <c:pt idx="2436">
                  <c:v>4.0967779999999996</c:v>
                </c:pt>
                <c:pt idx="2437">
                  <c:v>4.0968710000000002</c:v>
                </c:pt>
                <c:pt idx="2438">
                  <c:v>4.0967760000000002</c:v>
                </c:pt>
                <c:pt idx="2439">
                  <c:v>4.096622</c:v>
                </c:pt>
                <c:pt idx="2440">
                  <c:v>4.0965530000000001</c:v>
                </c:pt>
                <c:pt idx="2441">
                  <c:v>4.0951310000000003</c:v>
                </c:pt>
                <c:pt idx="2442">
                  <c:v>4.0933489999999999</c:v>
                </c:pt>
                <c:pt idx="2443">
                  <c:v>4.0917430000000001</c:v>
                </c:pt>
                <c:pt idx="2444">
                  <c:v>4.0917199999999996</c:v>
                </c:pt>
                <c:pt idx="2445">
                  <c:v>4.0911249999999999</c:v>
                </c:pt>
                <c:pt idx="2446">
                  <c:v>4.0897649999999999</c:v>
                </c:pt>
                <c:pt idx="2447">
                  <c:v>4.0900150000000002</c:v>
                </c:pt>
                <c:pt idx="2448">
                  <c:v>4.0899539999999996</c:v>
                </c:pt>
                <c:pt idx="2449">
                  <c:v>4.0899869999999998</c:v>
                </c:pt>
                <c:pt idx="2450">
                  <c:v>4.0909079999999998</c:v>
                </c:pt>
                <c:pt idx="2451">
                  <c:v>4.0912639999999998</c:v>
                </c:pt>
                <c:pt idx="2452">
                  <c:v>4.0913659999999998</c:v>
                </c:pt>
                <c:pt idx="2453">
                  <c:v>4.0906209999999996</c:v>
                </c:pt>
                <c:pt idx="2454">
                  <c:v>4.0913680000000001</c:v>
                </c:pt>
                <c:pt idx="2455">
                  <c:v>4.0910820000000001</c:v>
                </c:pt>
                <c:pt idx="2456">
                  <c:v>4.0899000000000001</c:v>
                </c:pt>
                <c:pt idx="2457">
                  <c:v>4.0897199999999998</c:v>
                </c:pt>
                <c:pt idx="2458">
                  <c:v>4.0893160000000002</c:v>
                </c:pt>
                <c:pt idx="2459">
                  <c:v>4.0892160000000004</c:v>
                </c:pt>
                <c:pt idx="2460">
                  <c:v>4.089556</c:v>
                </c:pt>
                <c:pt idx="2461">
                  <c:v>4.0898620000000001</c:v>
                </c:pt>
                <c:pt idx="2462">
                  <c:v>4.0900049999999997</c:v>
                </c:pt>
                <c:pt idx="2463">
                  <c:v>4.0900460000000001</c:v>
                </c:pt>
                <c:pt idx="2464">
                  <c:v>4.0898440000000003</c:v>
                </c:pt>
                <c:pt idx="2465">
                  <c:v>4.0905189999999996</c:v>
                </c:pt>
                <c:pt idx="2466">
                  <c:v>4.0904879999999997</c:v>
                </c:pt>
                <c:pt idx="2467">
                  <c:v>4.089766</c:v>
                </c:pt>
                <c:pt idx="2468">
                  <c:v>4.0896420000000004</c:v>
                </c:pt>
                <c:pt idx="2469">
                  <c:v>4.0909149999999999</c:v>
                </c:pt>
                <c:pt idx="2470">
                  <c:v>4.0903039999999997</c:v>
                </c:pt>
                <c:pt idx="2471">
                  <c:v>4.0904980000000002</c:v>
                </c:pt>
                <c:pt idx="2472">
                  <c:v>4.0913209999999998</c:v>
                </c:pt>
                <c:pt idx="2473">
                  <c:v>4.0923910000000001</c:v>
                </c:pt>
                <c:pt idx="2474">
                  <c:v>4.0910549999999999</c:v>
                </c:pt>
                <c:pt idx="2475">
                  <c:v>4.0908769999999999</c:v>
                </c:pt>
                <c:pt idx="2476">
                  <c:v>4.0911080000000002</c:v>
                </c:pt>
                <c:pt idx="2477">
                  <c:v>4.0923170000000004</c:v>
                </c:pt>
                <c:pt idx="2478">
                  <c:v>4.0928709999999997</c:v>
                </c:pt>
                <c:pt idx="2479">
                  <c:v>4.0925000000000002</c:v>
                </c:pt>
                <c:pt idx="2480">
                  <c:v>4.0918890000000001</c:v>
                </c:pt>
                <c:pt idx="2481">
                  <c:v>4.0921370000000001</c:v>
                </c:pt>
                <c:pt idx="2482">
                  <c:v>4.091793</c:v>
                </c:pt>
                <c:pt idx="2483">
                  <c:v>4.0912629999999996</c:v>
                </c:pt>
                <c:pt idx="2484">
                  <c:v>4.0917029999999999</c:v>
                </c:pt>
                <c:pt idx="2485">
                  <c:v>4.0923439999999998</c:v>
                </c:pt>
                <c:pt idx="2486">
                  <c:v>4.09145</c:v>
                </c:pt>
                <c:pt idx="2487">
                  <c:v>4.0914419999999998</c:v>
                </c:pt>
                <c:pt idx="2488">
                  <c:v>4.0911160000000004</c:v>
                </c:pt>
                <c:pt idx="2489">
                  <c:v>4.0912069999999998</c:v>
                </c:pt>
                <c:pt idx="2490">
                  <c:v>4.0906969999999996</c:v>
                </c:pt>
                <c:pt idx="2491">
                  <c:v>4.0911179999999998</c:v>
                </c:pt>
                <c:pt idx="2492">
                  <c:v>4.0919660000000002</c:v>
                </c:pt>
                <c:pt idx="2493">
                  <c:v>4.0927389999999999</c:v>
                </c:pt>
                <c:pt idx="2494">
                  <c:v>4.0922530000000004</c:v>
                </c:pt>
                <c:pt idx="2495">
                  <c:v>4.0923189999999998</c:v>
                </c:pt>
                <c:pt idx="2496">
                  <c:v>4.0922840000000003</c:v>
                </c:pt>
                <c:pt idx="2497">
                  <c:v>4.0915020000000002</c:v>
                </c:pt>
                <c:pt idx="2498">
                  <c:v>4.0913599999999999</c:v>
                </c:pt>
                <c:pt idx="2499">
                  <c:v>4.0917289999999999</c:v>
                </c:pt>
                <c:pt idx="2500">
                  <c:v>4.0907070000000001</c:v>
                </c:pt>
                <c:pt idx="2501">
                  <c:v>4.0895279999999996</c:v>
                </c:pt>
                <c:pt idx="2502">
                  <c:v>4.08908</c:v>
                </c:pt>
                <c:pt idx="2503">
                  <c:v>4.088762</c:v>
                </c:pt>
                <c:pt idx="2504">
                  <c:v>4.0877590000000001</c:v>
                </c:pt>
                <c:pt idx="2505">
                  <c:v>4.0882310000000004</c:v>
                </c:pt>
                <c:pt idx="2506">
                  <c:v>4.0896949999999999</c:v>
                </c:pt>
                <c:pt idx="2507">
                  <c:v>4.089283</c:v>
                </c:pt>
                <c:pt idx="2508">
                  <c:v>4.0900759999999998</c:v>
                </c:pt>
                <c:pt idx="2509">
                  <c:v>4.090217</c:v>
                </c:pt>
                <c:pt idx="2510">
                  <c:v>4.0903359999999997</c:v>
                </c:pt>
                <c:pt idx="2511">
                  <c:v>4.0902500000000002</c:v>
                </c:pt>
                <c:pt idx="2512">
                  <c:v>4.0900489999999996</c:v>
                </c:pt>
                <c:pt idx="2513">
                  <c:v>4.0904910000000001</c:v>
                </c:pt>
                <c:pt idx="2514">
                  <c:v>4.0908519999999999</c:v>
                </c:pt>
                <c:pt idx="2515">
                  <c:v>4.0907369999999998</c:v>
                </c:pt>
                <c:pt idx="2516">
                  <c:v>4.0911869999999997</c:v>
                </c:pt>
                <c:pt idx="2517">
                  <c:v>4.0905560000000003</c:v>
                </c:pt>
                <c:pt idx="2518">
                  <c:v>4.0903429999999998</c:v>
                </c:pt>
                <c:pt idx="2519">
                  <c:v>4.0897050000000004</c:v>
                </c:pt>
                <c:pt idx="2520">
                  <c:v>4.0888739999999997</c:v>
                </c:pt>
                <c:pt idx="2521">
                  <c:v>4.0884210000000003</c:v>
                </c:pt>
                <c:pt idx="2522">
                  <c:v>4.0880640000000001</c:v>
                </c:pt>
                <c:pt idx="2523">
                  <c:v>4.0867709999999997</c:v>
                </c:pt>
                <c:pt idx="2524">
                  <c:v>4.0869169999999997</c:v>
                </c:pt>
                <c:pt idx="2525">
                  <c:v>4.0873189999999999</c:v>
                </c:pt>
                <c:pt idx="2526">
                  <c:v>4.0871890000000004</c:v>
                </c:pt>
                <c:pt idx="2527">
                  <c:v>4.087008</c:v>
                </c:pt>
                <c:pt idx="2528">
                  <c:v>4.087555</c:v>
                </c:pt>
                <c:pt idx="2529">
                  <c:v>4.0871880000000003</c:v>
                </c:pt>
                <c:pt idx="2530">
                  <c:v>4.0870319999999998</c:v>
                </c:pt>
                <c:pt idx="2531">
                  <c:v>4.0864820000000002</c:v>
                </c:pt>
                <c:pt idx="2532">
                  <c:v>4.0861619999999998</c:v>
                </c:pt>
                <c:pt idx="2533">
                  <c:v>4.0855059999999996</c:v>
                </c:pt>
                <c:pt idx="2534">
                  <c:v>4.0851870000000003</c:v>
                </c:pt>
                <c:pt idx="2535">
                  <c:v>4.0845880000000001</c:v>
                </c:pt>
                <c:pt idx="2536">
                  <c:v>4.0842390000000002</c:v>
                </c:pt>
                <c:pt idx="2537">
                  <c:v>4.0838799999999997</c:v>
                </c:pt>
                <c:pt idx="2538">
                  <c:v>4.0836730000000001</c:v>
                </c:pt>
                <c:pt idx="2539">
                  <c:v>4.083253</c:v>
                </c:pt>
                <c:pt idx="2540">
                  <c:v>4.0831049999999998</c:v>
                </c:pt>
                <c:pt idx="2541">
                  <c:v>4.082662</c:v>
                </c:pt>
                <c:pt idx="2542">
                  <c:v>4.0820160000000003</c:v>
                </c:pt>
                <c:pt idx="2543">
                  <c:v>4.0815229999999998</c:v>
                </c:pt>
                <c:pt idx="2544">
                  <c:v>4.0811390000000003</c:v>
                </c:pt>
                <c:pt idx="2545">
                  <c:v>4.0806420000000001</c:v>
                </c:pt>
                <c:pt idx="2546">
                  <c:v>4.0801970000000001</c:v>
                </c:pt>
                <c:pt idx="2547">
                  <c:v>4.0801040000000004</c:v>
                </c:pt>
                <c:pt idx="2548">
                  <c:v>4.0797280000000002</c:v>
                </c:pt>
                <c:pt idx="2549">
                  <c:v>4.0783529999999999</c:v>
                </c:pt>
                <c:pt idx="2550">
                  <c:v>4.0774869999999996</c:v>
                </c:pt>
                <c:pt idx="2551">
                  <c:v>4.077216</c:v>
                </c:pt>
                <c:pt idx="2552">
                  <c:v>4.0768440000000004</c:v>
                </c:pt>
                <c:pt idx="2553">
                  <c:v>4.0775969999999999</c:v>
                </c:pt>
                <c:pt idx="2554">
                  <c:v>4.0787019999999998</c:v>
                </c:pt>
                <c:pt idx="2555">
                  <c:v>4.0786980000000002</c:v>
                </c:pt>
                <c:pt idx="2556">
                  <c:v>4.0783290000000001</c:v>
                </c:pt>
                <c:pt idx="2557">
                  <c:v>4.0784770000000004</c:v>
                </c:pt>
                <c:pt idx="2558">
                  <c:v>4.0782100000000003</c:v>
                </c:pt>
                <c:pt idx="2559">
                  <c:v>4.0773669999999997</c:v>
                </c:pt>
                <c:pt idx="2560">
                  <c:v>4.0764699999999996</c:v>
                </c:pt>
                <c:pt idx="2561">
                  <c:v>4.0756670000000002</c:v>
                </c:pt>
                <c:pt idx="2562">
                  <c:v>4.0753979999999999</c:v>
                </c:pt>
                <c:pt idx="2563">
                  <c:v>4.0756889999999997</c:v>
                </c:pt>
                <c:pt idx="2564">
                  <c:v>4.0751900000000001</c:v>
                </c:pt>
                <c:pt idx="2565">
                  <c:v>4.0744809999999996</c:v>
                </c:pt>
                <c:pt idx="2566">
                  <c:v>4.0737959999999998</c:v>
                </c:pt>
                <c:pt idx="2567">
                  <c:v>4.0737880000000004</c:v>
                </c:pt>
                <c:pt idx="2568">
                  <c:v>4.074147</c:v>
                </c:pt>
                <c:pt idx="2569">
                  <c:v>4.0738570000000003</c:v>
                </c:pt>
                <c:pt idx="2570">
                  <c:v>4.0737240000000003</c:v>
                </c:pt>
                <c:pt idx="2571">
                  <c:v>4.0736569999999999</c:v>
                </c:pt>
                <c:pt idx="2572">
                  <c:v>4.0730230000000001</c:v>
                </c:pt>
                <c:pt idx="2573">
                  <c:v>4.0724929999999997</c:v>
                </c:pt>
                <c:pt idx="2574">
                  <c:v>4.0721999999999996</c:v>
                </c:pt>
                <c:pt idx="2575">
                  <c:v>4.0713939999999997</c:v>
                </c:pt>
                <c:pt idx="2576">
                  <c:v>4.0702090000000002</c:v>
                </c:pt>
                <c:pt idx="2577">
                  <c:v>4.0696469999999998</c:v>
                </c:pt>
                <c:pt idx="2578">
                  <c:v>4.0688230000000001</c:v>
                </c:pt>
                <c:pt idx="2579">
                  <c:v>4.0686669999999996</c:v>
                </c:pt>
                <c:pt idx="2580">
                  <c:v>4.0688750000000002</c:v>
                </c:pt>
                <c:pt idx="2581">
                  <c:v>4.069204</c:v>
                </c:pt>
                <c:pt idx="2582">
                  <c:v>4.0697929999999998</c:v>
                </c:pt>
                <c:pt idx="2583">
                  <c:v>4.0702049999999996</c:v>
                </c:pt>
                <c:pt idx="2584">
                  <c:v>4.070875</c:v>
                </c:pt>
                <c:pt idx="2585">
                  <c:v>4.0711599999999999</c:v>
                </c:pt>
                <c:pt idx="2586">
                  <c:v>4.0711959999999996</c:v>
                </c:pt>
                <c:pt idx="2587">
                  <c:v>4.0707040000000001</c:v>
                </c:pt>
                <c:pt idx="2588">
                  <c:v>4.0700940000000001</c:v>
                </c:pt>
                <c:pt idx="2589">
                  <c:v>4.0699829999999997</c:v>
                </c:pt>
                <c:pt idx="2590">
                  <c:v>4.0692050000000002</c:v>
                </c:pt>
                <c:pt idx="2591">
                  <c:v>4.0686349999999996</c:v>
                </c:pt>
                <c:pt idx="2592">
                  <c:v>4.0686400000000003</c:v>
                </c:pt>
                <c:pt idx="2593">
                  <c:v>4.0690460000000002</c:v>
                </c:pt>
                <c:pt idx="2594">
                  <c:v>4.0691309999999996</c:v>
                </c:pt>
                <c:pt idx="2595">
                  <c:v>4.0696380000000003</c:v>
                </c:pt>
                <c:pt idx="2596">
                  <c:v>4.0705520000000002</c:v>
                </c:pt>
                <c:pt idx="2597">
                  <c:v>4.071186</c:v>
                </c:pt>
                <c:pt idx="2598">
                  <c:v>4.0719849999999997</c:v>
                </c:pt>
                <c:pt idx="2599">
                  <c:v>4.0732290000000004</c:v>
                </c:pt>
                <c:pt idx="2600">
                  <c:v>4.0736210000000002</c:v>
                </c:pt>
                <c:pt idx="2601">
                  <c:v>4.0740290000000003</c:v>
                </c:pt>
                <c:pt idx="2602">
                  <c:v>4.0742900000000004</c:v>
                </c:pt>
                <c:pt idx="2603">
                  <c:v>4.0738070000000004</c:v>
                </c:pt>
                <c:pt idx="2604">
                  <c:v>4.0735760000000001</c:v>
                </c:pt>
                <c:pt idx="2605">
                  <c:v>4.0731539999999997</c:v>
                </c:pt>
                <c:pt idx="2606">
                  <c:v>4.0729600000000001</c:v>
                </c:pt>
                <c:pt idx="2607">
                  <c:v>4.0728030000000004</c:v>
                </c:pt>
                <c:pt idx="2608">
                  <c:v>4.0731020000000004</c:v>
                </c:pt>
                <c:pt idx="2609">
                  <c:v>4.0733600000000001</c:v>
                </c:pt>
                <c:pt idx="2610">
                  <c:v>4.0743070000000001</c:v>
                </c:pt>
                <c:pt idx="2611">
                  <c:v>4.0743229999999997</c:v>
                </c:pt>
                <c:pt idx="2612">
                  <c:v>4.0738659999999998</c:v>
                </c:pt>
                <c:pt idx="2613">
                  <c:v>4.0724869999999997</c:v>
                </c:pt>
                <c:pt idx="2614">
                  <c:v>4.0716039999999998</c:v>
                </c:pt>
                <c:pt idx="2615">
                  <c:v>4.0724260000000001</c:v>
                </c:pt>
                <c:pt idx="2616">
                  <c:v>4.0729389999999999</c:v>
                </c:pt>
                <c:pt idx="2617">
                  <c:v>4.0727209999999996</c:v>
                </c:pt>
                <c:pt idx="2618">
                  <c:v>4.0725930000000004</c:v>
                </c:pt>
                <c:pt idx="2619">
                  <c:v>4.0727779999999996</c:v>
                </c:pt>
                <c:pt idx="2620">
                  <c:v>4.0734219999999999</c:v>
                </c:pt>
                <c:pt idx="2621">
                  <c:v>4.0738529999999997</c:v>
                </c:pt>
                <c:pt idx="2622">
                  <c:v>4.074783</c:v>
                </c:pt>
                <c:pt idx="2623">
                  <c:v>4.07585</c:v>
                </c:pt>
                <c:pt idx="2624">
                  <c:v>4.0769590000000004</c:v>
                </c:pt>
                <c:pt idx="2625">
                  <c:v>4.0771519999999999</c:v>
                </c:pt>
                <c:pt idx="2626">
                  <c:v>4.0773869999999999</c:v>
                </c:pt>
                <c:pt idx="2627">
                  <c:v>4.0780380000000003</c:v>
                </c:pt>
                <c:pt idx="2628">
                  <c:v>4.0777840000000003</c:v>
                </c:pt>
                <c:pt idx="2629">
                  <c:v>4.0775030000000001</c:v>
                </c:pt>
                <c:pt idx="2630">
                  <c:v>4.0771860000000002</c:v>
                </c:pt>
                <c:pt idx="2631">
                  <c:v>4.0777580000000002</c:v>
                </c:pt>
                <c:pt idx="2632">
                  <c:v>4.0772659999999998</c:v>
                </c:pt>
                <c:pt idx="2633">
                  <c:v>4.077814</c:v>
                </c:pt>
                <c:pt idx="2634">
                  <c:v>4.0790459999999999</c:v>
                </c:pt>
                <c:pt idx="2635">
                  <c:v>4.0791829999999996</c:v>
                </c:pt>
                <c:pt idx="2636">
                  <c:v>4.0793470000000003</c:v>
                </c:pt>
                <c:pt idx="2637">
                  <c:v>4.0800739999999998</c:v>
                </c:pt>
                <c:pt idx="2638">
                  <c:v>4.0812850000000003</c:v>
                </c:pt>
                <c:pt idx="2639">
                  <c:v>4.0819239999999999</c:v>
                </c:pt>
                <c:pt idx="2640">
                  <c:v>4.0823419999999997</c:v>
                </c:pt>
                <c:pt idx="2641">
                  <c:v>4.0833110000000001</c:v>
                </c:pt>
                <c:pt idx="2642">
                  <c:v>4.083704</c:v>
                </c:pt>
                <c:pt idx="2643">
                  <c:v>4.0835720000000002</c:v>
                </c:pt>
                <c:pt idx="2644">
                  <c:v>4.0834349999999997</c:v>
                </c:pt>
                <c:pt idx="2645">
                  <c:v>4.0835600000000003</c:v>
                </c:pt>
                <c:pt idx="2646">
                  <c:v>4.0833890000000004</c:v>
                </c:pt>
                <c:pt idx="2647">
                  <c:v>4.083132</c:v>
                </c:pt>
                <c:pt idx="2648">
                  <c:v>4.0826149999999997</c:v>
                </c:pt>
                <c:pt idx="2649">
                  <c:v>4.081995</c:v>
                </c:pt>
                <c:pt idx="2650">
                  <c:v>4.0821100000000001</c:v>
                </c:pt>
                <c:pt idx="2651">
                  <c:v>4.082071</c:v>
                </c:pt>
                <c:pt idx="2652">
                  <c:v>4.0821059999999996</c:v>
                </c:pt>
                <c:pt idx="2653">
                  <c:v>4.0827220000000004</c:v>
                </c:pt>
                <c:pt idx="2654">
                  <c:v>4.0823419999999997</c:v>
                </c:pt>
                <c:pt idx="2655">
                  <c:v>4.0820889999999999</c:v>
                </c:pt>
                <c:pt idx="2656">
                  <c:v>4.0822890000000003</c:v>
                </c:pt>
                <c:pt idx="2657">
                  <c:v>4.0825149999999999</c:v>
                </c:pt>
                <c:pt idx="2658">
                  <c:v>4.0815999999999999</c:v>
                </c:pt>
                <c:pt idx="2659">
                  <c:v>4.0814209999999997</c:v>
                </c:pt>
                <c:pt idx="2660">
                  <c:v>4.081518</c:v>
                </c:pt>
                <c:pt idx="2661">
                  <c:v>4.0819020000000004</c:v>
                </c:pt>
                <c:pt idx="2662">
                  <c:v>4.082897</c:v>
                </c:pt>
                <c:pt idx="2663">
                  <c:v>4.0837349999999999</c:v>
                </c:pt>
                <c:pt idx="2664">
                  <c:v>4.083888</c:v>
                </c:pt>
                <c:pt idx="2665">
                  <c:v>4.0830700000000002</c:v>
                </c:pt>
                <c:pt idx="2666">
                  <c:v>4.0817819999999996</c:v>
                </c:pt>
                <c:pt idx="2667">
                  <c:v>4.0818649999999996</c:v>
                </c:pt>
                <c:pt idx="2668">
                  <c:v>4.0832990000000002</c:v>
                </c:pt>
                <c:pt idx="2669">
                  <c:v>4.0830250000000001</c:v>
                </c:pt>
                <c:pt idx="2670">
                  <c:v>4.0820059999999998</c:v>
                </c:pt>
                <c:pt idx="2671">
                  <c:v>4.0826650000000004</c:v>
                </c:pt>
                <c:pt idx="2672">
                  <c:v>4.081429</c:v>
                </c:pt>
                <c:pt idx="2673">
                  <c:v>4.080883</c:v>
                </c:pt>
                <c:pt idx="2674">
                  <c:v>4.0792890000000002</c:v>
                </c:pt>
                <c:pt idx="2675">
                  <c:v>4.0792419999999998</c:v>
                </c:pt>
                <c:pt idx="2676">
                  <c:v>4.079993</c:v>
                </c:pt>
                <c:pt idx="2677">
                  <c:v>4.0800299999999998</c:v>
                </c:pt>
                <c:pt idx="2678">
                  <c:v>4.0793850000000003</c:v>
                </c:pt>
                <c:pt idx="2679">
                  <c:v>4.079142</c:v>
                </c:pt>
                <c:pt idx="2680">
                  <c:v>4.0795180000000002</c:v>
                </c:pt>
                <c:pt idx="2681">
                  <c:v>4.0778179999999997</c:v>
                </c:pt>
                <c:pt idx="2682">
                  <c:v>4.0784669999999998</c:v>
                </c:pt>
                <c:pt idx="2683">
                  <c:v>4.0774929999999996</c:v>
                </c:pt>
                <c:pt idx="2684">
                  <c:v>4.077089</c:v>
                </c:pt>
                <c:pt idx="2685">
                  <c:v>4.0763920000000002</c:v>
                </c:pt>
                <c:pt idx="2686">
                  <c:v>4.0769859999999998</c:v>
                </c:pt>
                <c:pt idx="2687">
                  <c:v>4.0771680000000003</c:v>
                </c:pt>
                <c:pt idx="2688">
                  <c:v>4.0761139999999996</c:v>
                </c:pt>
                <c:pt idx="2689">
                  <c:v>4.075278</c:v>
                </c:pt>
                <c:pt idx="2690">
                  <c:v>4.0750500000000001</c:v>
                </c:pt>
                <c:pt idx="2691">
                  <c:v>4.0755549999999996</c:v>
                </c:pt>
                <c:pt idx="2692">
                  <c:v>4.0771110000000004</c:v>
                </c:pt>
                <c:pt idx="2693">
                  <c:v>4.0779259999999997</c:v>
                </c:pt>
                <c:pt idx="2694">
                  <c:v>4.0785790000000004</c:v>
                </c:pt>
                <c:pt idx="2695">
                  <c:v>4.0787529999999999</c:v>
                </c:pt>
                <c:pt idx="2696">
                  <c:v>4.0778670000000004</c:v>
                </c:pt>
                <c:pt idx="2697">
                  <c:v>4.0776729999999999</c:v>
                </c:pt>
                <c:pt idx="2698">
                  <c:v>4.077426</c:v>
                </c:pt>
                <c:pt idx="2699">
                  <c:v>4.0776880000000002</c:v>
                </c:pt>
                <c:pt idx="2700">
                  <c:v>4.0775889999999997</c:v>
                </c:pt>
                <c:pt idx="2701">
                  <c:v>4.0771680000000003</c:v>
                </c:pt>
                <c:pt idx="2702">
                  <c:v>4.0772040000000001</c:v>
                </c:pt>
                <c:pt idx="2703">
                  <c:v>4.0770850000000003</c:v>
                </c:pt>
                <c:pt idx="2704">
                  <c:v>4.0765070000000003</c:v>
                </c:pt>
                <c:pt idx="2705">
                  <c:v>4.0763470000000002</c:v>
                </c:pt>
                <c:pt idx="2706">
                  <c:v>4.0763629999999997</c:v>
                </c:pt>
                <c:pt idx="2707">
                  <c:v>4.0757459999999996</c:v>
                </c:pt>
                <c:pt idx="2708">
                  <c:v>4.0762210000000003</c:v>
                </c:pt>
                <c:pt idx="2709">
                  <c:v>4.0770099999999996</c:v>
                </c:pt>
                <c:pt idx="2710">
                  <c:v>4.07761</c:v>
                </c:pt>
                <c:pt idx="2711">
                  <c:v>4.0786100000000003</c:v>
                </c:pt>
                <c:pt idx="2712">
                  <c:v>4.0783659999999999</c:v>
                </c:pt>
                <c:pt idx="2713">
                  <c:v>4.0787240000000002</c:v>
                </c:pt>
                <c:pt idx="2714">
                  <c:v>4.0799060000000003</c:v>
                </c:pt>
                <c:pt idx="2715">
                  <c:v>4.0803770000000004</c:v>
                </c:pt>
                <c:pt idx="2716">
                  <c:v>4.0818580000000004</c:v>
                </c:pt>
                <c:pt idx="2717">
                  <c:v>4.082217</c:v>
                </c:pt>
                <c:pt idx="2718">
                  <c:v>4.0815609999999998</c:v>
                </c:pt>
                <c:pt idx="2719">
                  <c:v>4.0822079999999996</c:v>
                </c:pt>
                <c:pt idx="2720">
                  <c:v>4.0830989999999998</c:v>
                </c:pt>
                <c:pt idx="2721">
                  <c:v>4.0830679999999999</c:v>
                </c:pt>
                <c:pt idx="2722">
                  <c:v>4.0835999999999997</c:v>
                </c:pt>
                <c:pt idx="2723">
                  <c:v>4.0837729999999999</c:v>
                </c:pt>
                <c:pt idx="2724">
                  <c:v>4.0846859999999996</c:v>
                </c:pt>
                <c:pt idx="2725">
                  <c:v>4.0852069999999996</c:v>
                </c:pt>
                <c:pt idx="2726">
                  <c:v>4.0844969999999998</c:v>
                </c:pt>
                <c:pt idx="2727">
                  <c:v>4.0837580000000004</c:v>
                </c:pt>
                <c:pt idx="2728">
                  <c:v>4.0841149999999997</c:v>
                </c:pt>
                <c:pt idx="2729">
                  <c:v>4.0852349999999999</c:v>
                </c:pt>
                <c:pt idx="2730">
                  <c:v>4.085159</c:v>
                </c:pt>
                <c:pt idx="2731">
                  <c:v>4.085731</c:v>
                </c:pt>
                <c:pt idx="2732">
                  <c:v>4.0864729999999998</c:v>
                </c:pt>
                <c:pt idx="2733">
                  <c:v>4.0862850000000002</c:v>
                </c:pt>
                <c:pt idx="2734">
                  <c:v>4.0863100000000001</c:v>
                </c:pt>
                <c:pt idx="2735">
                  <c:v>4.0863740000000002</c:v>
                </c:pt>
                <c:pt idx="2736">
                  <c:v>4.0865020000000003</c:v>
                </c:pt>
                <c:pt idx="2737">
                  <c:v>4.0867909999999998</c:v>
                </c:pt>
                <c:pt idx="2738">
                  <c:v>4.0874410000000001</c:v>
                </c:pt>
                <c:pt idx="2739">
                  <c:v>4.0881360000000004</c:v>
                </c:pt>
                <c:pt idx="2740">
                  <c:v>4.0889899999999999</c:v>
                </c:pt>
                <c:pt idx="2741">
                  <c:v>4.0895010000000003</c:v>
                </c:pt>
                <c:pt idx="2742">
                  <c:v>4.0887880000000001</c:v>
                </c:pt>
                <c:pt idx="2743">
                  <c:v>4.0882009999999998</c:v>
                </c:pt>
                <c:pt idx="2744">
                  <c:v>4.0875050000000002</c:v>
                </c:pt>
                <c:pt idx="2745">
                  <c:v>4.0871420000000001</c:v>
                </c:pt>
                <c:pt idx="2746">
                  <c:v>4.0877059999999998</c:v>
                </c:pt>
                <c:pt idx="2747">
                  <c:v>4.0885610000000003</c:v>
                </c:pt>
                <c:pt idx="2748">
                  <c:v>4.0901990000000001</c:v>
                </c:pt>
                <c:pt idx="2749">
                  <c:v>4.0917669999999999</c:v>
                </c:pt>
                <c:pt idx="2750">
                  <c:v>4.0918939999999999</c:v>
                </c:pt>
                <c:pt idx="2751">
                  <c:v>4.0920300000000003</c:v>
                </c:pt>
                <c:pt idx="2752">
                  <c:v>4.0920730000000001</c:v>
                </c:pt>
                <c:pt idx="2753">
                  <c:v>4.0927530000000001</c:v>
                </c:pt>
                <c:pt idx="2754">
                  <c:v>4.0935290000000002</c:v>
                </c:pt>
                <c:pt idx="2755">
                  <c:v>4.0941369999999999</c:v>
                </c:pt>
                <c:pt idx="2756">
                  <c:v>4.0945419999999997</c:v>
                </c:pt>
                <c:pt idx="2757">
                  <c:v>4.0955820000000003</c:v>
                </c:pt>
                <c:pt idx="2758">
                  <c:v>4.0952219999999997</c:v>
                </c:pt>
                <c:pt idx="2759">
                  <c:v>4.0941999999999998</c:v>
                </c:pt>
                <c:pt idx="2760">
                  <c:v>4.0928820000000004</c:v>
                </c:pt>
                <c:pt idx="2761">
                  <c:v>4.0915330000000001</c:v>
                </c:pt>
                <c:pt idx="2762">
                  <c:v>4.0911229999999996</c:v>
                </c:pt>
                <c:pt idx="2763">
                  <c:v>4.0908730000000002</c:v>
                </c:pt>
                <c:pt idx="2764">
                  <c:v>4.0894789999999999</c:v>
                </c:pt>
                <c:pt idx="2765">
                  <c:v>4.0892720000000002</c:v>
                </c:pt>
                <c:pt idx="2766">
                  <c:v>4.0888169999999997</c:v>
                </c:pt>
                <c:pt idx="2767">
                  <c:v>4.088552</c:v>
                </c:pt>
                <c:pt idx="2768">
                  <c:v>4.0874709999999999</c:v>
                </c:pt>
                <c:pt idx="2769">
                  <c:v>4.0867789999999999</c:v>
                </c:pt>
                <c:pt idx="2770">
                  <c:v>4.0867019999999998</c:v>
                </c:pt>
                <c:pt idx="2771">
                  <c:v>4.08697</c:v>
                </c:pt>
                <c:pt idx="2772">
                  <c:v>4.0871930000000001</c:v>
                </c:pt>
                <c:pt idx="2773">
                  <c:v>4.0870749999999996</c:v>
                </c:pt>
                <c:pt idx="2774">
                  <c:v>4.0870199999999999</c:v>
                </c:pt>
                <c:pt idx="2775">
                  <c:v>4.0871339999999998</c:v>
                </c:pt>
                <c:pt idx="2776">
                  <c:v>4.0876440000000001</c:v>
                </c:pt>
                <c:pt idx="2777">
                  <c:v>4.0882610000000001</c:v>
                </c:pt>
                <c:pt idx="2778">
                  <c:v>4.0894149999999998</c:v>
                </c:pt>
                <c:pt idx="2779">
                  <c:v>4.0889449999999998</c:v>
                </c:pt>
                <c:pt idx="2780">
                  <c:v>4.0887760000000002</c:v>
                </c:pt>
                <c:pt idx="2781">
                  <c:v>4.0880169999999998</c:v>
                </c:pt>
                <c:pt idx="2782">
                  <c:v>4.0866170000000004</c:v>
                </c:pt>
                <c:pt idx="2783">
                  <c:v>4.0875830000000004</c:v>
                </c:pt>
                <c:pt idx="2784">
                  <c:v>4.0874550000000003</c:v>
                </c:pt>
                <c:pt idx="2785">
                  <c:v>4.0870819999999997</c:v>
                </c:pt>
                <c:pt idx="2786">
                  <c:v>4.0874050000000004</c:v>
                </c:pt>
                <c:pt idx="2787">
                  <c:v>4.0875750000000002</c:v>
                </c:pt>
                <c:pt idx="2788">
                  <c:v>4.0876349999999997</c:v>
                </c:pt>
                <c:pt idx="2789">
                  <c:v>4.0871399999999998</c:v>
                </c:pt>
                <c:pt idx="2790">
                  <c:v>4.0870360000000003</c:v>
                </c:pt>
                <c:pt idx="2791">
                  <c:v>4.0866899999999999</c:v>
                </c:pt>
                <c:pt idx="2792">
                  <c:v>4.0867789999999999</c:v>
                </c:pt>
                <c:pt idx="2793">
                  <c:v>4.0858699999999999</c:v>
                </c:pt>
                <c:pt idx="2794">
                  <c:v>4.0860269999999996</c:v>
                </c:pt>
                <c:pt idx="2795">
                  <c:v>4.0859750000000004</c:v>
                </c:pt>
                <c:pt idx="2796">
                  <c:v>4.0854629999999998</c:v>
                </c:pt>
                <c:pt idx="2797">
                  <c:v>4.0846</c:v>
                </c:pt>
                <c:pt idx="2798">
                  <c:v>4.0831379999999999</c:v>
                </c:pt>
                <c:pt idx="2799">
                  <c:v>4.0816699999999999</c:v>
                </c:pt>
                <c:pt idx="2800">
                  <c:v>4.0807929999999999</c:v>
                </c:pt>
                <c:pt idx="2801">
                  <c:v>4.0808020000000003</c:v>
                </c:pt>
                <c:pt idx="2802">
                  <c:v>4.0811840000000004</c:v>
                </c:pt>
                <c:pt idx="2803">
                  <c:v>4.0804619999999998</c:v>
                </c:pt>
                <c:pt idx="2804">
                  <c:v>4.0795110000000001</c:v>
                </c:pt>
                <c:pt idx="2805">
                  <c:v>4.0797840000000001</c:v>
                </c:pt>
                <c:pt idx="2806">
                  <c:v>4.080076</c:v>
                </c:pt>
                <c:pt idx="2807">
                  <c:v>4.0797280000000002</c:v>
                </c:pt>
                <c:pt idx="2808">
                  <c:v>4.08005</c:v>
                </c:pt>
                <c:pt idx="2809">
                  <c:v>4.0807289999999998</c:v>
                </c:pt>
                <c:pt idx="2810">
                  <c:v>4.0808720000000003</c:v>
                </c:pt>
                <c:pt idx="2811">
                  <c:v>4.0809990000000003</c:v>
                </c:pt>
                <c:pt idx="2812">
                  <c:v>4.0811849999999996</c:v>
                </c:pt>
                <c:pt idx="2813">
                  <c:v>4.081385</c:v>
                </c:pt>
                <c:pt idx="2814">
                  <c:v>4.081734</c:v>
                </c:pt>
                <c:pt idx="2815">
                  <c:v>4.0817379999999996</c:v>
                </c:pt>
                <c:pt idx="2816">
                  <c:v>4.0809930000000003</c:v>
                </c:pt>
                <c:pt idx="2817">
                  <c:v>4.0807130000000003</c:v>
                </c:pt>
                <c:pt idx="2818">
                  <c:v>4.0811609999999998</c:v>
                </c:pt>
                <c:pt idx="2819">
                  <c:v>4.0815219999999997</c:v>
                </c:pt>
                <c:pt idx="2820">
                  <c:v>4.0813620000000004</c:v>
                </c:pt>
                <c:pt idx="2821">
                  <c:v>4.0813740000000003</c:v>
                </c:pt>
                <c:pt idx="2822">
                  <c:v>4.0812140000000001</c:v>
                </c:pt>
                <c:pt idx="2823">
                  <c:v>4.0818719999999997</c:v>
                </c:pt>
                <c:pt idx="2824">
                  <c:v>4.0830330000000004</c:v>
                </c:pt>
                <c:pt idx="2825">
                  <c:v>4.0827720000000003</c:v>
                </c:pt>
                <c:pt idx="2826">
                  <c:v>4.0821870000000002</c:v>
                </c:pt>
                <c:pt idx="2827">
                  <c:v>4.0820100000000004</c:v>
                </c:pt>
                <c:pt idx="2828">
                  <c:v>4.0814529999999998</c:v>
                </c:pt>
                <c:pt idx="2829">
                  <c:v>4.0810219999999999</c:v>
                </c:pt>
                <c:pt idx="2830">
                  <c:v>4.080756</c:v>
                </c:pt>
                <c:pt idx="2831">
                  <c:v>4.0808400000000002</c:v>
                </c:pt>
                <c:pt idx="2832">
                  <c:v>4.0818199999999996</c:v>
                </c:pt>
                <c:pt idx="2833">
                  <c:v>4.0820970000000001</c:v>
                </c:pt>
                <c:pt idx="2834">
                  <c:v>4.0822250000000002</c:v>
                </c:pt>
                <c:pt idx="2835">
                  <c:v>4.0828810000000004</c:v>
                </c:pt>
                <c:pt idx="2836">
                  <c:v>4.0832790000000001</c:v>
                </c:pt>
                <c:pt idx="2837">
                  <c:v>4.0828369999999996</c:v>
                </c:pt>
                <c:pt idx="2838">
                  <c:v>4.0822940000000001</c:v>
                </c:pt>
                <c:pt idx="2839">
                  <c:v>4.0819599999999996</c:v>
                </c:pt>
                <c:pt idx="2840">
                  <c:v>4.0814830000000004</c:v>
                </c:pt>
                <c:pt idx="2841">
                  <c:v>4.0814649999999997</c:v>
                </c:pt>
                <c:pt idx="2842">
                  <c:v>4.0814459999999997</c:v>
                </c:pt>
                <c:pt idx="2843">
                  <c:v>4.0819869999999998</c:v>
                </c:pt>
                <c:pt idx="2844">
                  <c:v>4.0828579999999999</c:v>
                </c:pt>
                <c:pt idx="2845">
                  <c:v>4.0831879999999998</c:v>
                </c:pt>
                <c:pt idx="2846">
                  <c:v>4.0837490000000001</c:v>
                </c:pt>
                <c:pt idx="2847">
                  <c:v>4.0844950000000004</c:v>
                </c:pt>
                <c:pt idx="2848">
                  <c:v>4.0850730000000004</c:v>
                </c:pt>
                <c:pt idx="2849">
                  <c:v>4.0856709999999996</c:v>
                </c:pt>
                <c:pt idx="2850">
                  <c:v>4.0865429999999998</c:v>
                </c:pt>
                <c:pt idx="2851">
                  <c:v>4.0868840000000004</c:v>
                </c:pt>
                <c:pt idx="2852">
                  <c:v>4.0870470000000001</c:v>
                </c:pt>
                <c:pt idx="2853">
                  <c:v>4.0873270000000002</c:v>
                </c:pt>
                <c:pt idx="2854">
                  <c:v>4.0872409999999997</c:v>
                </c:pt>
                <c:pt idx="2855">
                  <c:v>4.0867810000000002</c:v>
                </c:pt>
                <c:pt idx="2856">
                  <c:v>4.086462</c:v>
                </c:pt>
                <c:pt idx="2857">
                  <c:v>4.086163</c:v>
                </c:pt>
                <c:pt idx="2858">
                  <c:v>4.085839</c:v>
                </c:pt>
                <c:pt idx="2859">
                  <c:v>4.0860180000000001</c:v>
                </c:pt>
                <c:pt idx="2860">
                  <c:v>4.0867009999999997</c:v>
                </c:pt>
                <c:pt idx="2861">
                  <c:v>4.0864779999999996</c:v>
                </c:pt>
                <c:pt idx="2862">
                  <c:v>4.086246</c:v>
                </c:pt>
                <c:pt idx="2863">
                  <c:v>4.085432</c:v>
                </c:pt>
                <c:pt idx="2864">
                  <c:v>4.0854280000000003</c:v>
                </c:pt>
                <c:pt idx="2865">
                  <c:v>4.0851309999999996</c:v>
                </c:pt>
                <c:pt idx="2866">
                  <c:v>4.0856120000000002</c:v>
                </c:pt>
                <c:pt idx="2867">
                  <c:v>4.0858829999999999</c:v>
                </c:pt>
                <c:pt idx="2868">
                  <c:v>4.0858910000000002</c:v>
                </c:pt>
                <c:pt idx="2869">
                  <c:v>4.0856500000000002</c:v>
                </c:pt>
                <c:pt idx="2870">
                  <c:v>4.0866059999999997</c:v>
                </c:pt>
                <c:pt idx="2871">
                  <c:v>4.0872039999999998</c:v>
                </c:pt>
                <c:pt idx="2872">
                  <c:v>4.0863800000000001</c:v>
                </c:pt>
                <c:pt idx="2873">
                  <c:v>4.0853250000000001</c:v>
                </c:pt>
                <c:pt idx="2874">
                  <c:v>4.0837000000000003</c:v>
                </c:pt>
                <c:pt idx="2875">
                  <c:v>4.083507</c:v>
                </c:pt>
                <c:pt idx="2876">
                  <c:v>4.0830169999999999</c:v>
                </c:pt>
                <c:pt idx="2877">
                  <c:v>4.0828069999999999</c:v>
                </c:pt>
                <c:pt idx="2878">
                  <c:v>4.0824920000000002</c:v>
                </c:pt>
                <c:pt idx="2879">
                  <c:v>4.0831480000000004</c:v>
                </c:pt>
                <c:pt idx="2880">
                  <c:v>4.0839119999999998</c:v>
                </c:pt>
                <c:pt idx="2881">
                  <c:v>4.0852529999999998</c:v>
                </c:pt>
                <c:pt idx="2882">
                  <c:v>4.0851740000000003</c:v>
                </c:pt>
                <c:pt idx="2883">
                  <c:v>4.084981</c:v>
                </c:pt>
                <c:pt idx="2884">
                  <c:v>4.0847119999999997</c:v>
                </c:pt>
                <c:pt idx="2885">
                  <c:v>4.0848690000000003</c:v>
                </c:pt>
                <c:pt idx="2886">
                  <c:v>4.0856009999999996</c:v>
                </c:pt>
                <c:pt idx="2887">
                  <c:v>4.085426</c:v>
                </c:pt>
                <c:pt idx="2888">
                  <c:v>4.0858350000000003</c:v>
                </c:pt>
                <c:pt idx="2889">
                  <c:v>4.0862550000000004</c:v>
                </c:pt>
                <c:pt idx="2890">
                  <c:v>4.0871209999999998</c:v>
                </c:pt>
                <c:pt idx="2891">
                  <c:v>4.0871880000000003</c:v>
                </c:pt>
                <c:pt idx="2892">
                  <c:v>4.0864240000000001</c:v>
                </c:pt>
                <c:pt idx="2893">
                  <c:v>4.0856529999999998</c:v>
                </c:pt>
                <c:pt idx="2894">
                  <c:v>4.0848680000000002</c:v>
                </c:pt>
                <c:pt idx="2895">
                  <c:v>4.0843769999999999</c:v>
                </c:pt>
                <c:pt idx="2896">
                  <c:v>4.0853580000000003</c:v>
                </c:pt>
                <c:pt idx="2897">
                  <c:v>4.0850099999999996</c:v>
                </c:pt>
                <c:pt idx="2898">
                  <c:v>4.0847530000000001</c:v>
                </c:pt>
                <c:pt idx="2899">
                  <c:v>4.0845099999999999</c:v>
                </c:pt>
                <c:pt idx="2900">
                  <c:v>4.0831030000000004</c:v>
                </c:pt>
                <c:pt idx="2901">
                  <c:v>4.0825579999999997</c:v>
                </c:pt>
                <c:pt idx="2902">
                  <c:v>4.082808</c:v>
                </c:pt>
                <c:pt idx="2903">
                  <c:v>4.0828139999999999</c:v>
                </c:pt>
                <c:pt idx="2904">
                  <c:v>4.0833500000000003</c:v>
                </c:pt>
                <c:pt idx="2905">
                  <c:v>4.0831470000000003</c:v>
                </c:pt>
                <c:pt idx="2906">
                  <c:v>4.08223</c:v>
                </c:pt>
                <c:pt idx="2907">
                  <c:v>4.0819239999999999</c:v>
                </c:pt>
                <c:pt idx="2908">
                  <c:v>4.0814919999999999</c:v>
                </c:pt>
                <c:pt idx="2909">
                  <c:v>4.0805879999999997</c:v>
                </c:pt>
                <c:pt idx="2910">
                  <c:v>4.0793799999999996</c:v>
                </c:pt>
                <c:pt idx="2911">
                  <c:v>4.0795820000000003</c:v>
                </c:pt>
                <c:pt idx="2912">
                  <c:v>4.0799459999999996</c:v>
                </c:pt>
                <c:pt idx="2913">
                  <c:v>4.079415</c:v>
                </c:pt>
                <c:pt idx="2914">
                  <c:v>4.0794509999999997</c:v>
                </c:pt>
                <c:pt idx="2915">
                  <c:v>4.0789819999999999</c:v>
                </c:pt>
                <c:pt idx="2916">
                  <c:v>4.0789590000000002</c:v>
                </c:pt>
                <c:pt idx="2917">
                  <c:v>4.0793150000000002</c:v>
                </c:pt>
                <c:pt idx="2918">
                  <c:v>4.0796219999999996</c:v>
                </c:pt>
                <c:pt idx="2919">
                  <c:v>4.0800200000000002</c:v>
                </c:pt>
                <c:pt idx="2920">
                  <c:v>4.080158</c:v>
                </c:pt>
                <c:pt idx="2921">
                  <c:v>4.0793809999999997</c:v>
                </c:pt>
                <c:pt idx="2922">
                  <c:v>4.0797410000000003</c:v>
                </c:pt>
                <c:pt idx="2923">
                  <c:v>4.0802949999999996</c:v>
                </c:pt>
                <c:pt idx="2924">
                  <c:v>4.081817</c:v>
                </c:pt>
                <c:pt idx="2925">
                  <c:v>4.0823210000000003</c:v>
                </c:pt>
                <c:pt idx="2926">
                  <c:v>4.0833009999999996</c:v>
                </c:pt>
                <c:pt idx="2927">
                  <c:v>4.0834619999999999</c:v>
                </c:pt>
                <c:pt idx="2928">
                  <c:v>4.0841760000000003</c:v>
                </c:pt>
                <c:pt idx="2929">
                  <c:v>4.0841539999999998</c:v>
                </c:pt>
                <c:pt idx="2930">
                  <c:v>4.0846689999999999</c:v>
                </c:pt>
                <c:pt idx="2931">
                  <c:v>4.0847439999999997</c:v>
                </c:pt>
                <c:pt idx="2932">
                  <c:v>4.0845479999999998</c:v>
                </c:pt>
                <c:pt idx="2933">
                  <c:v>4.0847239999999996</c:v>
                </c:pt>
                <c:pt idx="2934">
                  <c:v>4.0852449999999996</c:v>
                </c:pt>
                <c:pt idx="2935">
                  <c:v>4.084384</c:v>
                </c:pt>
                <c:pt idx="2936">
                  <c:v>4.0838760000000001</c:v>
                </c:pt>
                <c:pt idx="2937">
                  <c:v>4.0842489999999998</c:v>
                </c:pt>
                <c:pt idx="2938">
                  <c:v>4.0842029999999996</c:v>
                </c:pt>
                <c:pt idx="2939">
                  <c:v>4.0843100000000003</c:v>
                </c:pt>
                <c:pt idx="2940">
                  <c:v>4.0838080000000003</c:v>
                </c:pt>
                <c:pt idx="2941">
                  <c:v>4.0828150000000001</c:v>
                </c:pt>
                <c:pt idx="2942">
                  <c:v>4.0837709999999996</c:v>
                </c:pt>
                <c:pt idx="2943">
                  <c:v>4.0841969999999996</c:v>
                </c:pt>
                <c:pt idx="2944">
                  <c:v>4.084587</c:v>
                </c:pt>
                <c:pt idx="2945">
                  <c:v>4.0849149999999996</c:v>
                </c:pt>
                <c:pt idx="2946">
                  <c:v>4.0835600000000003</c:v>
                </c:pt>
                <c:pt idx="2947">
                  <c:v>4.0836290000000002</c:v>
                </c:pt>
                <c:pt idx="2948">
                  <c:v>4.0844240000000003</c:v>
                </c:pt>
                <c:pt idx="2949">
                  <c:v>4.0841659999999997</c:v>
                </c:pt>
                <c:pt idx="2950">
                  <c:v>4.0853190000000001</c:v>
                </c:pt>
                <c:pt idx="2951">
                  <c:v>4.0864219999999998</c:v>
                </c:pt>
                <c:pt idx="2952">
                  <c:v>4.0867610000000001</c:v>
                </c:pt>
                <c:pt idx="2953">
                  <c:v>4.0868260000000003</c:v>
                </c:pt>
                <c:pt idx="2954">
                  <c:v>4.0863800000000001</c:v>
                </c:pt>
                <c:pt idx="2955">
                  <c:v>4.0870290000000002</c:v>
                </c:pt>
                <c:pt idx="2956">
                  <c:v>4.0885400000000001</c:v>
                </c:pt>
                <c:pt idx="2957">
                  <c:v>4.0899130000000001</c:v>
                </c:pt>
                <c:pt idx="2958">
                  <c:v>4.0903489999999998</c:v>
                </c:pt>
                <c:pt idx="2959">
                  <c:v>4.090509</c:v>
                </c:pt>
                <c:pt idx="2960">
                  <c:v>4.091577</c:v>
                </c:pt>
                <c:pt idx="2961">
                  <c:v>4.0921989999999999</c:v>
                </c:pt>
                <c:pt idx="2962">
                  <c:v>4.0921440000000002</c:v>
                </c:pt>
                <c:pt idx="2963">
                  <c:v>4.0940599999999998</c:v>
                </c:pt>
                <c:pt idx="2964">
                  <c:v>4.0940029999999998</c:v>
                </c:pt>
                <c:pt idx="2965">
                  <c:v>4.095472</c:v>
                </c:pt>
                <c:pt idx="2966">
                  <c:v>4.0957330000000001</c:v>
                </c:pt>
                <c:pt idx="2967">
                  <c:v>4.0956460000000003</c:v>
                </c:pt>
                <c:pt idx="2968">
                  <c:v>4.0949660000000003</c:v>
                </c:pt>
                <c:pt idx="2969">
                  <c:v>4.0955510000000004</c:v>
                </c:pt>
                <c:pt idx="2970">
                  <c:v>4.0949010000000001</c:v>
                </c:pt>
                <c:pt idx="2971">
                  <c:v>4.0950920000000002</c:v>
                </c:pt>
                <c:pt idx="2972">
                  <c:v>4.0952219999999997</c:v>
                </c:pt>
                <c:pt idx="2973">
                  <c:v>4.0956159999999997</c:v>
                </c:pt>
                <c:pt idx="2974">
                  <c:v>4.0948039999999999</c:v>
                </c:pt>
                <c:pt idx="2975">
                  <c:v>4.0947810000000002</c:v>
                </c:pt>
                <c:pt idx="2976">
                  <c:v>4.0943589999999999</c:v>
                </c:pt>
                <c:pt idx="2977">
                  <c:v>4.0946759999999998</c:v>
                </c:pt>
                <c:pt idx="2978">
                  <c:v>4.0944719999999997</c:v>
                </c:pt>
                <c:pt idx="2979">
                  <c:v>4.0934699999999999</c:v>
                </c:pt>
                <c:pt idx="2980">
                  <c:v>4.0922520000000002</c:v>
                </c:pt>
                <c:pt idx="2981">
                  <c:v>4.0917659999999998</c:v>
                </c:pt>
                <c:pt idx="2982">
                  <c:v>4.0917399999999997</c:v>
                </c:pt>
                <c:pt idx="2983">
                  <c:v>4.0925050000000001</c:v>
                </c:pt>
                <c:pt idx="2984">
                  <c:v>4.0920209999999999</c:v>
                </c:pt>
                <c:pt idx="2985">
                  <c:v>4.0925909999999996</c:v>
                </c:pt>
                <c:pt idx="2986">
                  <c:v>4.0922539999999996</c:v>
                </c:pt>
                <c:pt idx="2987">
                  <c:v>4.0921709999999996</c:v>
                </c:pt>
                <c:pt idx="2988">
                  <c:v>4.0929919999999997</c:v>
                </c:pt>
                <c:pt idx="2989">
                  <c:v>4.0928760000000004</c:v>
                </c:pt>
                <c:pt idx="2990">
                  <c:v>4.0932789999999999</c:v>
                </c:pt>
                <c:pt idx="2991">
                  <c:v>4.0935430000000004</c:v>
                </c:pt>
                <c:pt idx="2992">
                  <c:v>4.0931940000000004</c:v>
                </c:pt>
                <c:pt idx="2993">
                  <c:v>4.0929970000000004</c:v>
                </c:pt>
                <c:pt idx="2994">
                  <c:v>4.0930369999999998</c:v>
                </c:pt>
                <c:pt idx="2995">
                  <c:v>4.0926159999999996</c:v>
                </c:pt>
                <c:pt idx="2996">
                  <c:v>4.0922289999999997</c:v>
                </c:pt>
                <c:pt idx="2997">
                  <c:v>4.0921240000000001</c:v>
                </c:pt>
                <c:pt idx="2998">
                  <c:v>4.0914799999999998</c:v>
                </c:pt>
                <c:pt idx="2999">
                  <c:v>4.0909360000000001</c:v>
                </c:pt>
                <c:pt idx="3000">
                  <c:v>4.0904699999999998</c:v>
                </c:pt>
                <c:pt idx="3001">
                  <c:v>4.0904170000000004</c:v>
                </c:pt>
                <c:pt idx="3002">
                  <c:v>4.0902969999999996</c:v>
                </c:pt>
                <c:pt idx="3003">
                  <c:v>4.0899210000000004</c:v>
                </c:pt>
                <c:pt idx="3004">
                  <c:v>4.0899599999999996</c:v>
                </c:pt>
                <c:pt idx="3005">
                  <c:v>4.0896910000000002</c:v>
                </c:pt>
                <c:pt idx="3006">
                  <c:v>4.0884729999999996</c:v>
                </c:pt>
                <c:pt idx="3007">
                  <c:v>4.087434</c:v>
                </c:pt>
                <c:pt idx="3008">
                  <c:v>4.0872460000000004</c:v>
                </c:pt>
                <c:pt idx="3009">
                  <c:v>4.0869169999999997</c:v>
                </c:pt>
                <c:pt idx="3010">
                  <c:v>4.0866069999999999</c:v>
                </c:pt>
                <c:pt idx="3011">
                  <c:v>4.0856110000000001</c:v>
                </c:pt>
                <c:pt idx="3012">
                  <c:v>4.0844680000000002</c:v>
                </c:pt>
                <c:pt idx="3013">
                  <c:v>4.0839600000000003</c:v>
                </c:pt>
                <c:pt idx="3014">
                  <c:v>4.0835229999999996</c:v>
                </c:pt>
                <c:pt idx="3015">
                  <c:v>4.0826820000000001</c:v>
                </c:pt>
                <c:pt idx="3016">
                  <c:v>4.0817519999999998</c:v>
                </c:pt>
                <c:pt idx="3017">
                  <c:v>4.0812920000000004</c:v>
                </c:pt>
                <c:pt idx="3018">
                  <c:v>4.0814760000000003</c:v>
                </c:pt>
                <c:pt idx="3019">
                  <c:v>4.0809230000000003</c:v>
                </c:pt>
                <c:pt idx="3020">
                  <c:v>4.0802370000000003</c:v>
                </c:pt>
                <c:pt idx="3021">
                  <c:v>4.0800929999999997</c:v>
                </c:pt>
                <c:pt idx="3022">
                  <c:v>4.0800859999999997</c:v>
                </c:pt>
                <c:pt idx="3023">
                  <c:v>4.0799729999999998</c:v>
                </c:pt>
                <c:pt idx="3024">
                  <c:v>4.0796409999999996</c:v>
                </c:pt>
                <c:pt idx="3025">
                  <c:v>4.0789859999999996</c:v>
                </c:pt>
                <c:pt idx="3026">
                  <c:v>4.0788080000000004</c:v>
                </c:pt>
                <c:pt idx="3027">
                  <c:v>4.0787329999999997</c:v>
                </c:pt>
                <c:pt idx="3028">
                  <c:v>4.078894</c:v>
                </c:pt>
                <c:pt idx="3029">
                  <c:v>4.0794560000000004</c:v>
                </c:pt>
                <c:pt idx="3030">
                  <c:v>4.0805930000000004</c:v>
                </c:pt>
                <c:pt idx="3031">
                  <c:v>4.0807320000000002</c:v>
                </c:pt>
                <c:pt idx="3032">
                  <c:v>4.0802849999999999</c:v>
                </c:pt>
                <c:pt idx="3033">
                  <c:v>4.0793480000000004</c:v>
                </c:pt>
                <c:pt idx="3034">
                  <c:v>4.0791659999999998</c:v>
                </c:pt>
                <c:pt idx="3035">
                  <c:v>4.0787779999999998</c:v>
                </c:pt>
                <c:pt idx="3036">
                  <c:v>4.0787120000000003</c:v>
                </c:pt>
                <c:pt idx="3037">
                  <c:v>4.0779589999999999</c:v>
                </c:pt>
                <c:pt idx="3038">
                  <c:v>4.0769700000000002</c:v>
                </c:pt>
                <c:pt idx="3039">
                  <c:v>4.0766280000000004</c:v>
                </c:pt>
                <c:pt idx="3040">
                  <c:v>4.0764420000000001</c:v>
                </c:pt>
                <c:pt idx="3041">
                  <c:v>4.0766770000000001</c:v>
                </c:pt>
                <c:pt idx="3042">
                  <c:v>4.0764990000000001</c:v>
                </c:pt>
                <c:pt idx="3043">
                  <c:v>4.0770299999999997</c:v>
                </c:pt>
                <c:pt idx="3044">
                  <c:v>4.0773169999999999</c:v>
                </c:pt>
                <c:pt idx="3045">
                  <c:v>4.0781549999999998</c:v>
                </c:pt>
                <c:pt idx="3046">
                  <c:v>4.0795570000000003</c:v>
                </c:pt>
                <c:pt idx="3047">
                  <c:v>4.0804770000000001</c:v>
                </c:pt>
                <c:pt idx="3048">
                  <c:v>4.0812169999999997</c:v>
                </c:pt>
                <c:pt idx="3049">
                  <c:v>4.0823289999999997</c:v>
                </c:pt>
                <c:pt idx="3050">
                  <c:v>4.0820980000000002</c:v>
                </c:pt>
                <c:pt idx="3051">
                  <c:v>4.0807339999999996</c:v>
                </c:pt>
                <c:pt idx="3052">
                  <c:v>4.079885</c:v>
                </c:pt>
                <c:pt idx="3053">
                  <c:v>4.079688</c:v>
                </c:pt>
                <c:pt idx="3054">
                  <c:v>4.079771</c:v>
                </c:pt>
                <c:pt idx="3055">
                  <c:v>4.0799890000000003</c:v>
                </c:pt>
                <c:pt idx="3056">
                  <c:v>4.080292</c:v>
                </c:pt>
                <c:pt idx="3057">
                  <c:v>4.0805480000000003</c:v>
                </c:pt>
                <c:pt idx="3058">
                  <c:v>4.0804080000000003</c:v>
                </c:pt>
                <c:pt idx="3059">
                  <c:v>4.0810310000000003</c:v>
                </c:pt>
                <c:pt idx="3060">
                  <c:v>4.0822190000000003</c:v>
                </c:pt>
                <c:pt idx="3061">
                  <c:v>4.0830399999999996</c:v>
                </c:pt>
                <c:pt idx="3062">
                  <c:v>4.0839949999999998</c:v>
                </c:pt>
                <c:pt idx="3063">
                  <c:v>4.0841539999999998</c:v>
                </c:pt>
                <c:pt idx="3064">
                  <c:v>4.0842159999999996</c:v>
                </c:pt>
                <c:pt idx="3065">
                  <c:v>4.0845719999999996</c:v>
                </c:pt>
                <c:pt idx="3066">
                  <c:v>4.0852909999999998</c:v>
                </c:pt>
                <c:pt idx="3067">
                  <c:v>4.0868029999999997</c:v>
                </c:pt>
                <c:pt idx="3068">
                  <c:v>4.0874490000000003</c:v>
                </c:pt>
                <c:pt idx="3069">
                  <c:v>4.0877290000000004</c:v>
                </c:pt>
                <c:pt idx="3070">
                  <c:v>4.0887880000000001</c:v>
                </c:pt>
                <c:pt idx="3071">
                  <c:v>4.0892619999999997</c:v>
                </c:pt>
                <c:pt idx="3072">
                  <c:v>4.0894550000000001</c:v>
                </c:pt>
                <c:pt idx="3073">
                  <c:v>4.0897249999999996</c:v>
                </c:pt>
                <c:pt idx="3074">
                  <c:v>4.0900030000000003</c:v>
                </c:pt>
                <c:pt idx="3075">
                  <c:v>4.0907109999999998</c:v>
                </c:pt>
                <c:pt idx="3076">
                  <c:v>4.0906229999999999</c:v>
                </c:pt>
                <c:pt idx="3077">
                  <c:v>4.0903809999999998</c:v>
                </c:pt>
                <c:pt idx="3078">
                  <c:v>4.0904030000000002</c:v>
                </c:pt>
                <c:pt idx="3079">
                  <c:v>4.0905389999999997</c:v>
                </c:pt>
                <c:pt idx="3080">
                  <c:v>4.0905959999999997</c:v>
                </c:pt>
                <c:pt idx="3081">
                  <c:v>4.0905100000000001</c:v>
                </c:pt>
                <c:pt idx="3082">
                  <c:v>4.0907590000000003</c:v>
                </c:pt>
                <c:pt idx="3083">
                  <c:v>4.0913539999999999</c:v>
                </c:pt>
                <c:pt idx="3084">
                  <c:v>4.0923309999999997</c:v>
                </c:pt>
                <c:pt idx="3085">
                  <c:v>4.0931629999999997</c:v>
                </c:pt>
                <c:pt idx="3086">
                  <c:v>4.0934559999999998</c:v>
                </c:pt>
                <c:pt idx="3087">
                  <c:v>4.0937580000000002</c:v>
                </c:pt>
                <c:pt idx="3088">
                  <c:v>4.0940320000000003</c:v>
                </c:pt>
                <c:pt idx="3089">
                  <c:v>4.0935790000000001</c:v>
                </c:pt>
                <c:pt idx="3090">
                  <c:v>4.0931280000000001</c:v>
                </c:pt>
                <c:pt idx="3091">
                  <c:v>4.0930970000000002</c:v>
                </c:pt>
                <c:pt idx="3092">
                  <c:v>4.0931940000000004</c:v>
                </c:pt>
                <c:pt idx="3093">
                  <c:v>4.0932459999999997</c:v>
                </c:pt>
                <c:pt idx="3094">
                  <c:v>4.0925710000000004</c:v>
                </c:pt>
                <c:pt idx="3095">
                  <c:v>4.0923540000000003</c:v>
                </c:pt>
                <c:pt idx="3096">
                  <c:v>4.0921919999999998</c:v>
                </c:pt>
                <c:pt idx="3097">
                  <c:v>4.0916769999999998</c:v>
                </c:pt>
                <c:pt idx="3098">
                  <c:v>4.0906209999999996</c:v>
                </c:pt>
                <c:pt idx="3099">
                  <c:v>4.0896629999999998</c:v>
                </c:pt>
                <c:pt idx="3100">
                  <c:v>4.0893629999999996</c:v>
                </c:pt>
                <c:pt idx="3101">
                  <c:v>4.0897949999999996</c:v>
                </c:pt>
                <c:pt idx="3102">
                  <c:v>4.0905849999999999</c:v>
                </c:pt>
                <c:pt idx="3103">
                  <c:v>4.0906450000000003</c:v>
                </c:pt>
                <c:pt idx="3104">
                  <c:v>4.090382</c:v>
                </c:pt>
                <c:pt idx="3105">
                  <c:v>4.0899729999999996</c:v>
                </c:pt>
                <c:pt idx="3106">
                  <c:v>4.0897920000000001</c:v>
                </c:pt>
                <c:pt idx="3107">
                  <c:v>4.0896590000000002</c:v>
                </c:pt>
                <c:pt idx="3108">
                  <c:v>4.089448</c:v>
                </c:pt>
                <c:pt idx="3109">
                  <c:v>4.0884200000000002</c:v>
                </c:pt>
                <c:pt idx="3110">
                  <c:v>4.0877699999999999</c:v>
                </c:pt>
                <c:pt idx="3111">
                  <c:v>4.0874689999999996</c:v>
                </c:pt>
                <c:pt idx="3112">
                  <c:v>4.0875779999999997</c:v>
                </c:pt>
                <c:pt idx="3113">
                  <c:v>4.0882180000000004</c:v>
                </c:pt>
                <c:pt idx="3114">
                  <c:v>4.0884210000000003</c:v>
                </c:pt>
                <c:pt idx="3115">
                  <c:v>4.0892059999999999</c:v>
                </c:pt>
                <c:pt idx="3116">
                  <c:v>4.0901360000000002</c:v>
                </c:pt>
                <c:pt idx="3117">
                  <c:v>4.0901269999999998</c:v>
                </c:pt>
                <c:pt idx="3118">
                  <c:v>4.0901389999999997</c:v>
                </c:pt>
                <c:pt idx="3119">
                  <c:v>4.0901449999999997</c:v>
                </c:pt>
                <c:pt idx="3120">
                  <c:v>4.0895339999999996</c:v>
                </c:pt>
                <c:pt idx="3121">
                  <c:v>4.0885210000000001</c:v>
                </c:pt>
                <c:pt idx="3122">
                  <c:v>4.0888640000000001</c:v>
                </c:pt>
                <c:pt idx="3123">
                  <c:v>4.0877210000000002</c:v>
                </c:pt>
                <c:pt idx="3124">
                  <c:v>4.0878009999999998</c:v>
                </c:pt>
                <c:pt idx="3125">
                  <c:v>4.0867360000000001</c:v>
                </c:pt>
                <c:pt idx="3126">
                  <c:v>4.0863560000000003</c:v>
                </c:pt>
                <c:pt idx="3127">
                  <c:v>4.0872339999999996</c:v>
                </c:pt>
                <c:pt idx="3128">
                  <c:v>4.0868760000000002</c:v>
                </c:pt>
                <c:pt idx="3129">
                  <c:v>4.0866049999999996</c:v>
                </c:pt>
                <c:pt idx="3130">
                  <c:v>4.0859059999999996</c:v>
                </c:pt>
                <c:pt idx="3131">
                  <c:v>4.0857210000000004</c:v>
                </c:pt>
                <c:pt idx="3132">
                  <c:v>4.0865309999999999</c:v>
                </c:pt>
                <c:pt idx="3133">
                  <c:v>4.0861739999999998</c:v>
                </c:pt>
                <c:pt idx="3134">
                  <c:v>4.085</c:v>
                </c:pt>
                <c:pt idx="3135">
                  <c:v>4.0842980000000004</c:v>
                </c:pt>
                <c:pt idx="3136">
                  <c:v>4.0837570000000003</c:v>
                </c:pt>
                <c:pt idx="3137">
                  <c:v>4.0837669999999999</c:v>
                </c:pt>
                <c:pt idx="3138">
                  <c:v>4.0832129999999998</c:v>
                </c:pt>
                <c:pt idx="3139">
                  <c:v>4.0832759999999997</c:v>
                </c:pt>
                <c:pt idx="3140">
                  <c:v>4.0844490000000002</c:v>
                </c:pt>
                <c:pt idx="3141">
                  <c:v>4.0845399999999996</c:v>
                </c:pt>
                <c:pt idx="3142">
                  <c:v>4.0845960000000003</c:v>
                </c:pt>
                <c:pt idx="3143">
                  <c:v>4.0849349999999998</c:v>
                </c:pt>
                <c:pt idx="3144">
                  <c:v>4.0863909999999999</c:v>
                </c:pt>
                <c:pt idx="3145">
                  <c:v>4.0859269999999999</c:v>
                </c:pt>
                <c:pt idx="3146">
                  <c:v>4.0855370000000004</c:v>
                </c:pt>
                <c:pt idx="3147">
                  <c:v>4.0854410000000003</c:v>
                </c:pt>
                <c:pt idx="3148">
                  <c:v>4.0853840000000003</c:v>
                </c:pt>
                <c:pt idx="3149">
                  <c:v>4.0862100000000003</c:v>
                </c:pt>
                <c:pt idx="3150">
                  <c:v>4.0863529999999999</c:v>
                </c:pt>
                <c:pt idx="3151">
                  <c:v>4.0880369999999999</c:v>
                </c:pt>
                <c:pt idx="3152">
                  <c:v>4.0882389999999997</c:v>
                </c:pt>
                <c:pt idx="3153">
                  <c:v>4.0869879999999998</c:v>
                </c:pt>
                <c:pt idx="3154">
                  <c:v>4.0874600000000001</c:v>
                </c:pt>
                <c:pt idx="3155">
                  <c:v>4.088114</c:v>
                </c:pt>
                <c:pt idx="3156">
                  <c:v>4.0883200000000004</c:v>
                </c:pt>
                <c:pt idx="3157">
                  <c:v>4.0890690000000003</c:v>
                </c:pt>
                <c:pt idx="3158">
                  <c:v>4.0899109999999999</c:v>
                </c:pt>
                <c:pt idx="3159">
                  <c:v>4.0911200000000001</c:v>
                </c:pt>
                <c:pt idx="3160">
                  <c:v>4.0908790000000002</c:v>
                </c:pt>
                <c:pt idx="3161">
                  <c:v>4.0907910000000003</c:v>
                </c:pt>
                <c:pt idx="3162">
                  <c:v>4.091259</c:v>
                </c:pt>
                <c:pt idx="3163">
                  <c:v>4.0908670000000003</c:v>
                </c:pt>
                <c:pt idx="3164">
                  <c:v>4.0907039999999997</c:v>
                </c:pt>
                <c:pt idx="3165">
                  <c:v>4.0899720000000004</c:v>
                </c:pt>
                <c:pt idx="3166">
                  <c:v>4.0901040000000002</c:v>
                </c:pt>
                <c:pt idx="3167">
                  <c:v>4.0890700000000004</c:v>
                </c:pt>
                <c:pt idx="3168">
                  <c:v>4.0879760000000003</c:v>
                </c:pt>
                <c:pt idx="3169">
                  <c:v>4.0878319999999997</c:v>
                </c:pt>
                <c:pt idx="3170">
                  <c:v>4.0879139999999996</c:v>
                </c:pt>
                <c:pt idx="3171">
                  <c:v>4.0876159999999997</c:v>
                </c:pt>
                <c:pt idx="3172">
                  <c:v>4.087072</c:v>
                </c:pt>
                <c:pt idx="3173">
                  <c:v>4.0877780000000001</c:v>
                </c:pt>
                <c:pt idx="3174">
                  <c:v>4.0881769999999999</c:v>
                </c:pt>
                <c:pt idx="3175">
                  <c:v>4.0878230000000002</c:v>
                </c:pt>
                <c:pt idx="3176">
                  <c:v>4.088692</c:v>
                </c:pt>
                <c:pt idx="3177">
                  <c:v>4.088114</c:v>
                </c:pt>
                <c:pt idx="3178">
                  <c:v>4.0885309999999997</c:v>
                </c:pt>
                <c:pt idx="3179">
                  <c:v>4.0888790000000004</c:v>
                </c:pt>
                <c:pt idx="3180">
                  <c:v>4.088889</c:v>
                </c:pt>
                <c:pt idx="3181">
                  <c:v>4.0884590000000003</c:v>
                </c:pt>
                <c:pt idx="3182">
                  <c:v>4.0879659999999998</c:v>
                </c:pt>
                <c:pt idx="3183">
                  <c:v>4.087682</c:v>
                </c:pt>
                <c:pt idx="3184">
                  <c:v>4.0882180000000004</c:v>
                </c:pt>
                <c:pt idx="3185">
                  <c:v>4.0877480000000004</c:v>
                </c:pt>
                <c:pt idx="3186">
                  <c:v>4.0885730000000002</c:v>
                </c:pt>
                <c:pt idx="3187">
                  <c:v>4.0894640000000004</c:v>
                </c:pt>
                <c:pt idx="3188">
                  <c:v>4.0904569999999998</c:v>
                </c:pt>
                <c:pt idx="3189">
                  <c:v>4.0906589999999996</c:v>
                </c:pt>
                <c:pt idx="3190">
                  <c:v>4.0902130000000003</c:v>
                </c:pt>
                <c:pt idx="3191">
                  <c:v>4.0896499999999998</c:v>
                </c:pt>
                <c:pt idx="3192">
                  <c:v>4.0893139999999999</c:v>
                </c:pt>
                <c:pt idx="3193">
                  <c:v>4.0892229999999996</c:v>
                </c:pt>
                <c:pt idx="3194">
                  <c:v>4.0884280000000004</c:v>
                </c:pt>
                <c:pt idx="3195">
                  <c:v>4.0881759999999998</c:v>
                </c:pt>
                <c:pt idx="3196">
                  <c:v>4.088101</c:v>
                </c:pt>
                <c:pt idx="3197">
                  <c:v>4.0872570000000001</c:v>
                </c:pt>
                <c:pt idx="3198">
                  <c:v>4.0870160000000002</c:v>
                </c:pt>
                <c:pt idx="3199">
                  <c:v>4.0863300000000002</c:v>
                </c:pt>
                <c:pt idx="3200">
                  <c:v>4.0850569999999999</c:v>
                </c:pt>
                <c:pt idx="3201">
                  <c:v>4.0838479999999997</c:v>
                </c:pt>
                <c:pt idx="3202">
                  <c:v>4.0830070000000003</c:v>
                </c:pt>
                <c:pt idx="3203">
                  <c:v>4.0828239999999996</c:v>
                </c:pt>
                <c:pt idx="3204">
                  <c:v>4.0823869999999998</c:v>
                </c:pt>
                <c:pt idx="3205">
                  <c:v>4.081779</c:v>
                </c:pt>
                <c:pt idx="3206">
                  <c:v>4.0809860000000002</c:v>
                </c:pt>
                <c:pt idx="3207">
                  <c:v>4.0803349999999998</c:v>
                </c:pt>
                <c:pt idx="3208">
                  <c:v>4.0799370000000001</c:v>
                </c:pt>
                <c:pt idx="3209">
                  <c:v>4.0791230000000001</c:v>
                </c:pt>
                <c:pt idx="3210">
                  <c:v>4.0793140000000001</c:v>
                </c:pt>
                <c:pt idx="3211">
                  <c:v>4.0795060000000003</c:v>
                </c:pt>
                <c:pt idx="3212">
                  <c:v>4.0793109999999997</c:v>
                </c:pt>
                <c:pt idx="3213">
                  <c:v>4.079834</c:v>
                </c:pt>
                <c:pt idx="3214">
                  <c:v>4.0799830000000004</c:v>
                </c:pt>
                <c:pt idx="3215">
                  <c:v>4.0798699999999997</c:v>
                </c:pt>
                <c:pt idx="3216">
                  <c:v>4.0789150000000003</c:v>
                </c:pt>
                <c:pt idx="3217">
                  <c:v>4.0789720000000003</c:v>
                </c:pt>
                <c:pt idx="3218">
                  <c:v>4.0795329999999996</c:v>
                </c:pt>
                <c:pt idx="3219">
                  <c:v>4.0796900000000003</c:v>
                </c:pt>
                <c:pt idx="3220">
                  <c:v>4.080254</c:v>
                </c:pt>
                <c:pt idx="3221">
                  <c:v>4.0803940000000001</c:v>
                </c:pt>
                <c:pt idx="3222">
                  <c:v>4.0800970000000003</c:v>
                </c:pt>
                <c:pt idx="3223">
                  <c:v>4.0796970000000004</c:v>
                </c:pt>
                <c:pt idx="3224">
                  <c:v>4.0798639999999997</c:v>
                </c:pt>
                <c:pt idx="3225">
                  <c:v>4.0801999999999996</c:v>
                </c:pt>
                <c:pt idx="3226">
                  <c:v>4.0787990000000001</c:v>
                </c:pt>
                <c:pt idx="3227">
                  <c:v>4.0781840000000003</c:v>
                </c:pt>
                <c:pt idx="3228">
                  <c:v>4.0775139999999999</c:v>
                </c:pt>
                <c:pt idx="3229">
                  <c:v>4.0763680000000004</c:v>
                </c:pt>
                <c:pt idx="3230">
                  <c:v>4.0766989999999996</c:v>
                </c:pt>
                <c:pt idx="3231">
                  <c:v>4.0761060000000002</c:v>
                </c:pt>
                <c:pt idx="3232">
                  <c:v>4.0760459999999998</c:v>
                </c:pt>
                <c:pt idx="3233">
                  <c:v>4.0770580000000001</c:v>
                </c:pt>
                <c:pt idx="3234">
                  <c:v>4.0772389999999996</c:v>
                </c:pt>
                <c:pt idx="3235">
                  <c:v>4.0780760000000003</c:v>
                </c:pt>
                <c:pt idx="3236">
                  <c:v>4.0781039999999997</c:v>
                </c:pt>
                <c:pt idx="3237">
                  <c:v>4.0767059999999997</c:v>
                </c:pt>
                <c:pt idx="3238">
                  <c:v>4.0754729999999997</c:v>
                </c:pt>
                <c:pt idx="3239">
                  <c:v>4.0740429999999996</c:v>
                </c:pt>
                <c:pt idx="3240">
                  <c:v>4.0734760000000003</c:v>
                </c:pt>
                <c:pt idx="3241">
                  <c:v>4.0738750000000001</c:v>
                </c:pt>
                <c:pt idx="3242">
                  <c:v>4.0741449999999997</c:v>
                </c:pt>
                <c:pt idx="3243">
                  <c:v>4.0739970000000003</c:v>
                </c:pt>
                <c:pt idx="3244">
                  <c:v>4.0730969999999997</c:v>
                </c:pt>
                <c:pt idx="3245">
                  <c:v>4.072756</c:v>
                </c:pt>
                <c:pt idx="3246">
                  <c:v>4.072444</c:v>
                </c:pt>
                <c:pt idx="3247">
                  <c:v>4.072927</c:v>
                </c:pt>
                <c:pt idx="3248">
                  <c:v>4.0731809999999999</c:v>
                </c:pt>
                <c:pt idx="3249">
                  <c:v>4.0730130000000004</c:v>
                </c:pt>
                <c:pt idx="3250">
                  <c:v>4.0739869999999998</c:v>
                </c:pt>
                <c:pt idx="3251">
                  <c:v>4.0743119999999999</c:v>
                </c:pt>
                <c:pt idx="3252">
                  <c:v>4.0741899999999998</c:v>
                </c:pt>
                <c:pt idx="3253">
                  <c:v>4.0741820000000004</c:v>
                </c:pt>
                <c:pt idx="3254">
                  <c:v>4.073874</c:v>
                </c:pt>
                <c:pt idx="3255">
                  <c:v>4.0742200000000004</c:v>
                </c:pt>
                <c:pt idx="3256">
                  <c:v>4.0744629999999997</c:v>
                </c:pt>
                <c:pt idx="3257">
                  <c:v>4.0741560000000003</c:v>
                </c:pt>
                <c:pt idx="3258">
                  <c:v>4.0734560000000002</c:v>
                </c:pt>
                <c:pt idx="3259">
                  <c:v>4.072991</c:v>
                </c:pt>
                <c:pt idx="3260">
                  <c:v>4.0727310000000001</c:v>
                </c:pt>
                <c:pt idx="3261">
                  <c:v>4.072362</c:v>
                </c:pt>
                <c:pt idx="3262">
                  <c:v>4.0722709999999998</c:v>
                </c:pt>
                <c:pt idx="3263">
                  <c:v>4.0715110000000001</c:v>
                </c:pt>
                <c:pt idx="3264">
                  <c:v>4.0705299999999998</c:v>
                </c:pt>
                <c:pt idx="3265">
                  <c:v>4.0701049999999999</c:v>
                </c:pt>
                <c:pt idx="3266">
                  <c:v>4.0693789999999996</c:v>
                </c:pt>
                <c:pt idx="3267">
                  <c:v>4.0683809999999996</c:v>
                </c:pt>
                <c:pt idx="3268">
                  <c:v>4.0673700000000004</c:v>
                </c:pt>
                <c:pt idx="3269">
                  <c:v>4.0666599999999997</c:v>
                </c:pt>
                <c:pt idx="3270">
                  <c:v>4.0655669999999997</c:v>
                </c:pt>
                <c:pt idx="3271">
                  <c:v>4.0646800000000001</c:v>
                </c:pt>
                <c:pt idx="3272">
                  <c:v>4.0649629999999997</c:v>
                </c:pt>
                <c:pt idx="3273">
                  <c:v>4.0649699999999998</c:v>
                </c:pt>
                <c:pt idx="3274">
                  <c:v>4.0643279999999997</c:v>
                </c:pt>
                <c:pt idx="3275">
                  <c:v>4.063561</c:v>
                </c:pt>
                <c:pt idx="3276">
                  <c:v>4.0636159999999997</c:v>
                </c:pt>
                <c:pt idx="3277">
                  <c:v>4.0640890000000001</c:v>
                </c:pt>
                <c:pt idx="3278">
                  <c:v>4.0642240000000003</c:v>
                </c:pt>
                <c:pt idx="3279">
                  <c:v>4.0645069999999999</c:v>
                </c:pt>
                <c:pt idx="3280">
                  <c:v>4.064387</c:v>
                </c:pt>
                <c:pt idx="3281">
                  <c:v>4.0645360000000004</c:v>
                </c:pt>
                <c:pt idx="3282">
                  <c:v>4.0645889999999998</c:v>
                </c:pt>
                <c:pt idx="3283">
                  <c:v>4.0635110000000001</c:v>
                </c:pt>
                <c:pt idx="3284">
                  <c:v>4.0625289999999996</c:v>
                </c:pt>
                <c:pt idx="3285">
                  <c:v>4.0612589999999997</c:v>
                </c:pt>
                <c:pt idx="3286">
                  <c:v>4.0601219999999998</c:v>
                </c:pt>
                <c:pt idx="3287">
                  <c:v>4.0604699999999996</c:v>
                </c:pt>
                <c:pt idx="3288">
                  <c:v>4.0608820000000003</c:v>
                </c:pt>
                <c:pt idx="3289">
                  <c:v>4.0615690000000004</c:v>
                </c:pt>
                <c:pt idx="3290">
                  <c:v>4.0626170000000004</c:v>
                </c:pt>
                <c:pt idx="3291">
                  <c:v>4.0625629999999999</c:v>
                </c:pt>
                <c:pt idx="3292">
                  <c:v>4.0620139999999996</c:v>
                </c:pt>
                <c:pt idx="3293">
                  <c:v>4.0616589999999997</c:v>
                </c:pt>
                <c:pt idx="3294">
                  <c:v>4.0616339999999997</c:v>
                </c:pt>
                <c:pt idx="3295">
                  <c:v>4.0617919999999996</c:v>
                </c:pt>
                <c:pt idx="3296">
                  <c:v>4.0617590000000003</c:v>
                </c:pt>
                <c:pt idx="3297">
                  <c:v>4.0612240000000002</c:v>
                </c:pt>
                <c:pt idx="3298">
                  <c:v>4.0613510000000002</c:v>
                </c:pt>
                <c:pt idx="3299">
                  <c:v>4.0615509999999997</c:v>
                </c:pt>
                <c:pt idx="3300">
                  <c:v>4.0607430000000004</c:v>
                </c:pt>
                <c:pt idx="3301">
                  <c:v>4.0603759999999998</c:v>
                </c:pt>
                <c:pt idx="3302">
                  <c:v>4.0604040000000001</c:v>
                </c:pt>
                <c:pt idx="3303">
                  <c:v>4.0606119999999999</c:v>
                </c:pt>
                <c:pt idx="3304">
                  <c:v>4.0611879999999996</c:v>
                </c:pt>
                <c:pt idx="3305">
                  <c:v>4.0605419999999999</c:v>
                </c:pt>
                <c:pt idx="3306">
                  <c:v>4.059812</c:v>
                </c:pt>
                <c:pt idx="3307">
                  <c:v>4.0593659999999998</c:v>
                </c:pt>
                <c:pt idx="3308">
                  <c:v>4.0587549999999997</c:v>
                </c:pt>
                <c:pt idx="3309">
                  <c:v>4.0584959999999999</c:v>
                </c:pt>
                <c:pt idx="3310">
                  <c:v>4.0581440000000004</c:v>
                </c:pt>
                <c:pt idx="3311">
                  <c:v>4.0574960000000004</c:v>
                </c:pt>
                <c:pt idx="3312">
                  <c:v>4.0569360000000003</c:v>
                </c:pt>
                <c:pt idx="3313">
                  <c:v>4.056578</c:v>
                </c:pt>
                <c:pt idx="3314">
                  <c:v>4.0567770000000003</c:v>
                </c:pt>
                <c:pt idx="3315">
                  <c:v>4.0571679999999999</c:v>
                </c:pt>
                <c:pt idx="3316">
                  <c:v>4.057499</c:v>
                </c:pt>
                <c:pt idx="3317">
                  <c:v>4.0580280000000002</c:v>
                </c:pt>
                <c:pt idx="3318">
                  <c:v>4.0577560000000004</c:v>
                </c:pt>
                <c:pt idx="3319">
                  <c:v>4.0573560000000004</c:v>
                </c:pt>
                <c:pt idx="3320">
                  <c:v>4.057785</c:v>
                </c:pt>
                <c:pt idx="3321">
                  <c:v>4.0579479999999997</c:v>
                </c:pt>
                <c:pt idx="3322">
                  <c:v>4.0581820000000004</c:v>
                </c:pt>
                <c:pt idx="3323">
                  <c:v>4.0576650000000001</c:v>
                </c:pt>
                <c:pt idx="3324">
                  <c:v>4.0578399999999997</c:v>
                </c:pt>
                <c:pt idx="3325">
                  <c:v>4.0584150000000001</c:v>
                </c:pt>
                <c:pt idx="3326">
                  <c:v>4.0589639999999996</c:v>
                </c:pt>
                <c:pt idx="3327">
                  <c:v>4.058694</c:v>
                </c:pt>
                <c:pt idx="3328">
                  <c:v>4.0590799999999998</c:v>
                </c:pt>
                <c:pt idx="3329">
                  <c:v>4.059469</c:v>
                </c:pt>
                <c:pt idx="3330">
                  <c:v>4.0593310000000002</c:v>
                </c:pt>
                <c:pt idx="3331">
                  <c:v>4.0592779999999999</c:v>
                </c:pt>
                <c:pt idx="3332">
                  <c:v>4.0594210000000004</c:v>
                </c:pt>
                <c:pt idx="3333">
                  <c:v>4.0591390000000001</c:v>
                </c:pt>
                <c:pt idx="3334">
                  <c:v>4.0598729999999996</c:v>
                </c:pt>
                <c:pt idx="3335">
                  <c:v>4.0599080000000001</c:v>
                </c:pt>
                <c:pt idx="3336">
                  <c:v>4.0596800000000002</c:v>
                </c:pt>
                <c:pt idx="3337">
                  <c:v>4.0584829999999998</c:v>
                </c:pt>
                <c:pt idx="3338">
                  <c:v>4.0568160000000004</c:v>
                </c:pt>
                <c:pt idx="3339">
                  <c:v>4.0567539999999997</c:v>
                </c:pt>
                <c:pt idx="3340">
                  <c:v>4.0562329999999998</c:v>
                </c:pt>
                <c:pt idx="3341">
                  <c:v>4.0559890000000003</c:v>
                </c:pt>
                <c:pt idx="3342">
                  <c:v>4.0560489999999998</c:v>
                </c:pt>
                <c:pt idx="3343">
                  <c:v>4.0554300000000003</c:v>
                </c:pt>
                <c:pt idx="3344">
                  <c:v>4.0556660000000004</c:v>
                </c:pt>
                <c:pt idx="3345">
                  <c:v>4.0555099999999999</c:v>
                </c:pt>
                <c:pt idx="3346">
                  <c:v>4.0559830000000003</c:v>
                </c:pt>
                <c:pt idx="3347">
                  <c:v>4.0563969999999996</c:v>
                </c:pt>
                <c:pt idx="3348">
                  <c:v>4.056305</c:v>
                </c:pt>
                <c:pt idx="3349">
                  <c:v>4.0565170000000004</c:v>
                </c:pt>
                <c:pt idx="3350">
                  <c:v>4.056762</c:v>
                </c:pt>
                <c:pt idx="3351">
                  <c:v>4.0570300000000001</c:v>
                </c:pt>
                <c:pt idx="3352">
                  <c:v>4.0569740000000003</c:v>
                </c:pt>
                <c:pt idx="3353">
                  <c:v>4.0571440000000001</c:v>
                </c:pt>
                <c:pt idx="3354">
                  <c:v>4.0572340000000002</c:v>
                </c:pt>
                <c:pt idx="3355">
                  <c:v>4.0563589999999996</c:v>
                </c:pt>
                <c:pt idx="3356">
                  <c:v>4.0570040000000001</c:v>
                </c:pt>
                <c:pt idx="3357">
                  <c:v>4.0572889999999999</c:v>
                </c:pt>
                <c:pt idx="3358">
                  <c:v>4.0585230000000001</c:v>
                </c:pt>
                <c:pt idx="3359">
                  <c:v>4.0583349999999996</c:v>
                </c:pt>
                <c:pt idx="3360">
                  <c:v>4.0584040000000003</c:v>
                </c:pt>
                <c:pt idx="3361">
                  <c:v>4.0587859999999996</c:v>
                </c:pt>
                <c:pt idx="3362">
                  <c:v>4.0582719999999997</c:v>
                </c:pt>
                <c:pt idx="3363">
                  <c:v>4.0573129999999997</c:v>
                </c:pt>
                <c:pt idx="3364">
                  <c:v>4.0572670000000004</c:v>
                </c:pt>
                <c:pt idx="3365">
                  <c:v>4.0566839999999997</c:v>
                </c:pt>
                <c:pt idx="3366">
                  <c:v>4.0560280000000004</c:v>
                </c:pt>
                <c:pt idx="3367">
                  <c:v>4.0554309999999996</c:v>
                </c:pt>
                <c:pt idx="3368">
                  <c:v>4.0551120000000003</c:v>
                </c:pt>
                <c:pt idx="3369">
                  <c:v>4.0555130000000004</c:v>
                </c:pt>
                <c:pt idx="3370">
                  <c:v>4.0555620000000001</c:v>
                </c:pt>
                <c:pt idx="3371">
                  <c:v>4.0559329999999996</c:v>
                </c:pt>
                <c:pt idx="3372">
                  <c:v>4.0558170000000002</c:v>
                </c:pt>
                <c:pt idx="3373">
                  <c:v>4.0554329999999998</c:v>
                </c:pt>
                <c:pt idx="3374">
                  <c:v>4.055466</c:v>
                </c:pt>
                <c:pt idx="3375">
                  <c:v>4.0543050000000003</c:v>
                </c:pt>
                <c:pt idx="3376">
                  <c:v>4.0529260000000003</c:v>
                </c:pt>
                <c:pt idx="3377">
                  <c:v>4.0521060000000002</c:v>
                </c:pt>
                <c:pt idx="3378">
                  <c:v>4.0511410000000003</c:v>
                </c:pt>
                <c:pt idx="3379">
                  <c:v>4.0503879999999999</c:v>
                </c:pt>
                <c:pt idx="3380">
                  <c:v>4.0492910000000002</c:v>
                </c:pt>
                <c:pt idx="3381">
                  <c:v>4.0491859999999997</c:v>
                </c:pt>
                <c:pt idx="3382">
                  <c:v>4.0480729999999996</c:v>
                </c:pt>
                <c:pt idx="3383">
                  <c:v>4.0487909999999996</c:v>
                </c:pt>
                <c:pt idx="3384">
                  <c:v>4.0488799999999996</c:v>
                </c:pt>
                <c:pt idx="3385">
                  <c:v>4.0489649999999999</c:v>
                </c:pt>
                <c:pt idx="3386">
                  <c:v>4.0493309999999996</c:v>
                </c:pt>
                <c:pt idx="3387">
                  <c:v>4.0497930000000002</c:v>
                </c:pt>
                <c:pt idx="3388">
                  <c:v>4.0506089999999997</c:v>
                </c:pt>
                <c:pt idx="3389">
                  <c:v>4.0505300000000002</c:v>
                </c:pt>
                <c:pt idx="3390">
                  <c:v>4.0510910000000004</c:v>
                </c:pt>
                <c:pt idx="3391">
                  <c:v>4.0514570000000001</c:v>
                </c:pt>
                <c:pt idx="3392">
                  <c:v>4.0505230000000001</c:v>
                </c:pt>
                <c:pt idx="3393">
                  <c:v>4.0516529999999999</c:v>
                </c:pt>
                <c:pt idx="3394">
                  <c:v>4.0508519999999999</c:v>
                </c:pt>
                <c:pt idx="3395">
                  <c:v>4.0511710000000001</c:v>
                </c:pt>
                <c:pt idx="3396">
                  <c:v>4.0513599999999999</c:v>
                </c:pt>
                <c:pt idx="3397">
                  <c:v>4.0517690000000002</c:v>
                </c:pt>
                <c:pt idx="3398">
                  <c:v>4.0515999999999996</c:v>
                </c:pt>
                <c:pt idx="3399">
                  <c:v>4.0504939999999996</c:v>
                </c:pt>
                <c:pt idx="3400">
                  <c:v>4.0513430000000001</c:v>
                </c:pt>
                <c:pt idx="3401">
                  <c:v>4.0521500000000001</c:v>
                </c:pt>
                <c:pt idx="3402">
                  <c:v>4.0530559999999998</c:v>
                </c:pt>
                <c:pt idx="3403">
                  <c:v>4.0528389999999996</c:v>
                </c:pt>
                <c:pt idx="3404">
                  <c:v>4.0519540000000003</c:v>
                </c:pt>
                <c:pt idx="3405">
                  <c:v>4.05281</c:v>
                </c:pt>
                <c:pt idx="3406">
                  <c:v>4.051507</c:v>
                </c:pt>
                <c:pt idx="3407">
                  <c:v>4.052155</c:v>
                </c:pt>
                <c:pt idx="3408">
                  <c:v>4.0513529999999998</c:v>
                </c:pt>
                <c:pt idx="3409">
                  <c:v>4.051825</c:v>
                </c:pt>
                <c:pt idx="3410">
                  <c:v>4.0524969999999998</c:v>
                </c:pt>
                <c:pt idx="3411">
                  <c:v>4.0518390000000002</c:v>
                </c:pt>
                <c:pt idx="3412">
                  <c:v>4.0522840000000002</c:v>
                </c:pt>
                <c:pt idx="3413">
                  <c:v>4.0540799999999999</c:v>
                </c:pt>
                <c:pt idx="3414">
                  <c:v>4.0548320000000002</c:v>
                </c:pt>
                <c:pt idx="3415">
                  <c:v>4.0543820000000004</c:v>
                </c:pt>
                <c:pt idx="3416">
                  <c:v>4.0550560000000004</c:v>
                </c:pt>
                <c:pt idx="3417">
                  <c:v>4.0554329999999998</c:v>
                </c:pt>
                <c:pt idx="3418">
                  <c:v>4.0548190000000002</c:v>
                </c:pt>
                <c:pt idx="3419">
                  <c:v>4.0545749999999998</c:v>
                </c:pt>
                <c:pt idx="3420">
                  <c:v>4.0537039999999998</c:v>
                </c:pt>
                <c:pt idx="3421">
                  <c:v>4.0528909999999998</c:v>
                </c:pt>
                <c:pt idx="3422">
                  <c:v>4.0517269999999996</c:v>
                </c:pt>
                <c:pt idx="3423">
                  <c:v>4.0515340000000002</c:v>
                </c:pt>
                <c:pt idx="3424">
                  <c:v>4.0512969999999999</c:v>
                </c:pt>
                <c:pt idx="3425">
                  <c:v>4.0522289999999996</c:v>
                </c:pt>
                <c:pt idx="3426">
                  <c:v>4.0535019999999999</c:v>
                </c:pt>
                <c:pt idx="3427">
                  <c:v>4.0552520000000003</c:v>
                </c:pt>
                <c:pt idx="3428">
                  <c:v>4.0557920000000003</c:v>
                </c:pt>
                <c:pt idx="3429">
                  <c:v>4.056915</c:v>
                </c:pt>
                <c:pt idx="3430">
                  <c:v>4.0580259999999999</c:v>
                </c:pt>
                <c:pt idx="3431">
                  <c:v>4.0592240000000004</c:v>
                </c:pt>
                <c:pt idx="3432">
                  <c:v>4.0599439999999998</c:v>
                </c:pt>
                <c:pt idx="3433">
                  <c:v>4.0592600000000001</c:v>
                </c:pt>
                <c:pt idx="3434">
                  <c:v>4.059857</c:v>
                </c:pt>
                <c:pt idx="3435">
                  <c:v>4.0607639999999998</c:v>
                </c:pt>
                <c:pt idx="3436">
                  <c:v>4.0617089999999996</c:v>
                </c:pt>
                <c:pt idx="3437">
                  <c:v>4.0615360000000003</c:v>
                </c:pt>
                <c:pt idx="3438">
                  <c:v>4.0618220000000003</c:v>
                </c:pt>
                <c:pt idx="3439">
                  <c:v>4.0621299999999998</c:v>
                </c:pt>
                <c:pt idx="3440">
                  <c:v>4.0614660000000002</c:v>
                </c:pt>
                <c:pt idx="3441">
                  <c:v>4.0602960000000001</c:v>
                </c:pt>
                <c:pt idx="3442">
                  <c:v>4.0597539999999999</c:v>
                </c:pt>
                <c:pt idx="3443">
                  <c:v>4.0590950000000001</c:v>
                </c:pt>
                <c:pt idx="3444">
                  <c:v>4.0585240000000002</c:v>
                </c:pt>
                <c:pt idx="3445">
                  <c:v>4.0577930000000002</c:v>
                </c:pt>
                <c:pt idx="3446">
                  <c:v>4.0572150000000002</c:v>
                </c:pt>
                <c:pt idx="3447">
                  <c:v>4.0563330000000004</c:v>
                </c:pt>
                <c:pt idx="3448">
                  <c:v>4.056171</c:v>
                </c:pt>
                <c:pt idx="3449">
                  <c:v>4.0559580000000004</c:v>
                </c:pt>
                <c:pt idx="3450">
                  <c:v>4.0545600000000004</c:v>
                </c:pt>
                <c:pt idx="3451">
                  <c:v>4.0530200000000001</c:v>
                </c:pt>
                <c:pt idx="3452">
                  <c:v>4.052219</c:v>
                </c:pt>
                <c:pt idx="3453">
                  <c:v>4.0526280000000003</c:v>
                </c:pt>
                <c:pt idx="3454">
                  <c:v>4.0537789999999996</c:v>
                </c:pt>
                <c:pt idx="3455">
                  <c:v>4.0542340000000001</c:v>
                </c:pt>
                <c:pt idx="3456">
                  <c:v>4.0549309999999998</c:v>
                </c:pt>
                <c:pt idx="3457">
                  <c:v>4.0549229999999996</c:v>
                </c:pt>
                <c:pt idx="3458">
                  <c:v>4.0547329999999997</c:v>
                </c:pt>
                <c:pt idx="3459">
                  <c:v>4.0543880000000003</c:v>
                </c:pt>
                <c:pt idx="3460">
                  <c:v>4.054519</c:v>
                </c:pt>
                <c:pt idx="3461">
                  <c:v>4.0550819999999996</c:v>
                </c:pt>
                <c:pt idx="3462">
                  <c:v>4.0557400000000001</c:v>
                </c:pt>
                <c:pt idx="3463">
                  <c:v>4.0549799999999996</c:v>
                </c:pt>
                <c:pt idx="3464">
                  <c:v>4.0540979999999998</c:v>
                </c:pt>
                <c:pt idx="3465">
                  <c:v>4.0541679999999998</c:v>
                </c:pt>
                <c:pt idx="3466">
                  <c:v>4.0536849999999998</c:v>
                </c:pt>
                <c:pt idx="3467">
                  <c:v>4.05321</c:v>
                </c:pt>
                <c:pt idx="3468">
                  <c:v>4.054049</c:v>
                </c:pt>
                <c:pt idx="3469">
                  <c:v>4.0546449999999998</c:v>
                </c:pt>
                <c:pt idx="3470">
                  <c:v>4.0551700000000004</c:v>
                </c:pt>
                <c:pt idx="3471">
                  <c:v>4.0561579999999999</c:v>
                </c:pt>
                <c:pt idx="3472">
                  <c:v>4.0568169999999997</c:v>
                </c:pt>
                <c:pt idx="3473">
                  <c:v>4.0575210000000004</c:v>
                </c:pt>
                <c:pt idx="3474">
                  <c:v>4.0577129999999997</c:v>
                </c:pt>
                <c:pt idx="3475">
                  <c:v>4.0575200000000002</c:v>
                </c:pt>
                <c:pt idx="3476">
                  <c:v>4.0571229999999998</c:v>
                </c:pt>
                <c:pt idx="3477">
                  <c:v>4.0567460000000004</c:v>
                </c:pt>
                <c:pt idx="3478">
                  <c:v>4.0561400000000001</c:v>
                </c:pt>
                <c:pt idx="3479">
                  <c:v>4.0553710000000001</c:v>
                </c:pt>
                <c:pt idx="3480">
                  <c:v>4.0544529999999996</c:v>
                </c:pt>
                <c:pt idx="3481">
                  <c:v>4.0532360000000001</c:v>
                </c:pt>
                <c:pt idx="3482">
                  <c:v>4.052219</c:v>
                </c:pt>
                <c:pt idx="3483">
                  <c:v>4.051952</c:v>
                </c:pt>
                <c:pt idx="3484">
                  <c:v>4.051037</c:v>
                </c:pt>
                <c:pt idx="3485">
                  <c:v>4.0496270000000001</c:v>
                </c:pt>
                <c:pt idx="3486">
                  <c:v>4.0480939999999999</c:v>
                </c:pt>
                <c:pt idx="3487">
                  <c:v>4.0480369999999999</c:v>
                </c:pt>
                <c:pt idx="3488">
                  <c:v>4.0487029999999997</c:v>
                </c:pt>
                <c:pt idx="3489">
                  <c:v>4.0492020000000002</c:v>
                </c:pt>
                <c:pt idx="3490">
                  <c:v>4.0492460000000001</c:v>
                </c:pt>
                <c:pt idx="3491">
                  <c:v>4.0494659999999998</c:v>
                </c:pt>
                <c:pt idx="3492">
                  <c:v>4.0496910000000002</c:v>
                </c:pt>
                <c:pt idx="3493">
                  <c:v>4.0498729999999998</c:v>
                </c:pt>
                <c:pt idx="3494">
                  <c:v>4.0497649999999998</c:v>
                </c:pt>
                <c:pt idx="3495">
                  <c:v>4.0499010000000002</c:v>
                </c:pt>
                <c:pt idx="3496">
                  <c:v>4.0495650000000003</c:v>
                </c:pt>
                <c:pt idx="3497">
                  <c:v>4.0488520000000001</c:v>
                </c:pt>
                <c:pt idx="3498">
                  <c:v>4.0495510000000001</c:v>
                </c:pt>
                <c:pt idx="3499">
                  <c:v>4.0496449999999999</c:v>
                </c:pt>
                <c:pt idx="3500">
                  <c:v>4.0496660000000002</c:v>
                </c:pt>
                <c:pt idx="3501">
                  <c:v>4.0496809999999996</c:v>
                </c:pt>
                <c:pt idx="3502">
                  <c:v>4.0492759999999999</c:v>
                </c:pt>
                <c:pt idx="3503">
                  <c:v>4.0485129999999998</c:v>
                </c:pt>
                <c:pt idx="3504">
                  <c:v>4.0469179999999998</c:v>
                </c:pt>
                <c:pt idx="3505">
                  <c:v>4.045445</c:v>
                </c:pt>
                <c:pt idx="3506">
                  <c:v>4.0453070000000002</c:v>
                </c:pt>
                <c:pt idx="3507">
                  <c:v>4.0455420000000002</c:v>
                </c:pt>
                <c:pt idx="3508">
                  <c:v>4.0458109999999996</c:v>
                </c:pt>
                <c:pt idx="3509">
                  <c:v>4.0458629999999998</c:v>
                </c:pt>
                <c:pt idx="3510">
                  <c:v>4.0452260000000004</c:v>
                </c:pt>
                <c:pt idx="3511">
                  <c:v>4.0444120000000003</c:v>
                </c:pt>
                <c:pt idx="3512">
                  <c:v>4.0437839999999996</c:v>
                </c:pt>
                <c:pt idx="3513">
                  <c:v>4.0435590000000001</c:v>
                </c:pt>
                <c:pt idx="3514">
                  <c:v>4.04338</c:v>
                </c:pt>
                <c:pt idx="3515">
                  <c:v>4.0430720000000004</c:v>
                </c:pt>
                <c:pt idx="3516">
                  <c:v>4.0432899999999998</c:v>
                </c:pt>
                <c:pt idx="3517">
                  <c:v>4.0434140000000003</c:v>
                </c:pt>
                <c:pt idx="3518">
                  <c:v>4.0432430000000004</c:v>
                </c:pt>
                <c:pt idx="3519">
                  <c:v>4.0425760000000004</c:v>
                </c:pt>
                <c:pt idx="3520">
                  <c:v>4.0419679999999998</c:v>
                </c:pt>
                <c:pt idx="3521">
                  <c:v>4.0412850000000002</c:v>
                </c:pt>
                <c:pt idx="3522">
                  <c:v>4.0406930000000001</c:v>
                </c:pt>
                <c:pt idx="3523">
                  <c:v>4.0404609999999996</c:v>
                </c:pt>
                <c:pt idx="3524">
                  <c:v>4.0402129999999996</c:v>
                </c:pt>
                <c:pt idx="3525">
                  <c:v>4.0397660000000002</c:v>
                </c:pt>
                <c:pt idx="3526">
                  <c:v>4.0390220000000001</c:v>
                </c:pt>
                <c:pt idx="3527">
                  <c:v>4.0381790000000004</c:v>
                </c:pt>
                <c:pt idx="3528">
                  <c:v>4.0376659999999998</c:v>
                </c:pt>
                <c:pt idx="3529">
                  <c:v>4.0375750000000004</c:v>
                </c:pt>
                <c:pt idx="3530">
                  <c:v>4.0375529999999999</c:v>
                </c:pt>
                <c:pt idx="3531">
                  <c:v>4.0378170000000004</c:v>
                </c:pt>
                <c:pt idx="3532">
                  <c:v>4.0377080000000003</c:v>
                </c:pt>
                <c:pt idx="3533">
                  <c:v>4.037668</c:v>
                </c:pt>
                <c:pt idx="3534">
                  <c:v>4.0379300000000002</c:v>
                </c:pt>
                <c:pt idx="3535">
                  <c:v>4.0380739999999999</c:v>
                </c:pt>
                <c:pt idx="3536">
                  <c:v>4.0385340000000003</c:v>
                </c:pt>
                <c:pt idx="3537">
                  <c:v>4.0382829999999998</c:v>
                </c:pt>
                <c:pt idx="3538">
                  <c:v>4.0369849999999996</c:v>
                </c:pt>
                <c:pt idx="3539">
                  <c:v>4.0359699999999998</c:v>
                </c:pt>
                <c:pt idx="3540">
                  <c:v>4.0359749999999996</c:v>
                </c:pt>
                <c:pt idx="3541">
                  <c:v>4.0368639999999996</c:v>
                </c:pt>
                <c:pt idx="3542">
                  <c:v>4.0372859999999999</c:v>
                </c:pt>
                <c:pt idx="3543">
                  <c:v>4.0373849999999996</c:v>
                </c:pt>
                <c:pt idx="3544">
                  <c:v>4.0377599999999996</c:v>
                </c:pt>
                <c:pt idx="3545">
                  <c:v>4.038297</c:v>
                </c:pt>
                <c:pt idx="3546">
                  <c:v>4.0387149999999998</c:v>
                </c:pt>
                <c:pt idx="3547">
                  <c:v>4.0390920000000001</c:v>
                </c:pt>
                <c:pt idx="3548">
                  <c:v>4.0387230000000001</c:v>
                </c:pt>
                <c:pt idx="3549">
                  <c:v>4.0389340000000002</c:v>
                </c:pt>
                <c:pt idx="3550">
                  <c:v>4.0403929999999999</c:v>
                </c:pt>
                <c:pt idx="3551">
                  <c:v>4.0414440000000003</c:v>
                </c:pt>
                <c:pt idx="3552">
                  <c:v>4.0426409999999997</c:v>
                </c:pt>
                <c:pt idx="3553">
                  <c:v>4.0433399999999997</c:v>
                </c:pt>
                <c:pt idx="3554">
                  <c:v>4.0434419999999998</c:v>
                </c:pt>
                <c:pt idx="3555">
                  <c:v>4.0433779999999997</c:v>
                </c:pt>
                <c:pt idx="3556">
                  <c:v>4.0423749999999998</c:v>
                </c:pt>
                <c:pt idx="3557">
                  <c:v>4.0415049999999999</c:v>
                </c:pt>
                <c:pt idx="3558">
                  <c:v>4.041137</c:v>
                </c:pt>
                <c:pt idx="3559">
                  <c:v>4.0412359999999996</c:v>
                </c:pt>
                <c:pt idx="3560">
                  <c:v>4.0415760000000001</c:v>
                </c:pt>
                <c:pt idx="3561">
                  <c:v>4.0411640000000002</c:v>
                </c:pt>
                <c:pt idx="3562">
                  <c:v>4.0402509999999996</c:v>
                </c:pt>
                <c:pt idx="3563">
                  <c:v>4.0399279999999997</c:v>
                </c:pt>
                <c:pt idx="3564">
                  <c:v>4.0406599999999999</c:v>
                </c:pt>
                <c:pt idx="3565">
                  <c:v>4.0412699999999999</c:v>
                </c:pt>
                <c:pt idx="3566">
                  <c:v>4.0415619999999999</c:v>
                </c:pt>
                <c:pt idx="3567">
                  <c:v>4.0417750000000003</c:v>
                </c:pt>
                <c:pt idx="3568">
                  <c:v>4.0414830000000004</c:v>
                </c:pt>
                <c:pt idx="3569">
                  <c:v>4.0413680000000003</c:v>
                </c:pt>
                <c:pt idx="3570">
                  <c:v>4.0421560000000003</c:v>
                </c:pt>
                <c:pt idx="3571">
                  <c:v>4.0423109999999998</c:v>
                </c:pt>
                <c:pt idx="3572">
                  <c:v>4.0428420000000003</c:v>
                </c:pt>
                <c:pt idx="3573">
                  <c:v>4.0427910000000002</c:v>
                </c:pt>
                <c:pt idx="3574">
                  <c:v>4.0424759999999997</c:v>
                </c:pt>
                <c:pt idx="3575">
                  <c:v>4.0428470000000001</c:v>
                </c:pt>
                <c:pt idx="3576">
                  <c:v>4.0439049999999996</c:v>
                </c:pt>
                <c:pt idx="3577">
                  <c:v>4.0448269999999997</c:v>
                </c:pt>
                <c:pt idx="3578">
                  <c:v>4.0452450000000004</c:v>
                </c:pt>
                <c:pt idx="3579">
                  <c:v>4.0457749999999999</c:v>
                </c:pt>
                <c:pt idx="3580">
                  <c:v>4.0457000000000001</c:v>
                </c:pt>
                <c:pt idx="3581">
                  <c:v>4.0460459999999996</c:v>
                </c:pt>
                <c:pt idx="3582">
                  <c:v>4.0473090000000003</c:v>
                </c:pt>
                <c:pt idx="3583">
                  <c:v>4.048241</c:v>
                </c:pt>
                <c:pt idx="3584">
                  <c:v>4.0481610000000003</c:v>
                </c:pt>
                <c:pt idx="3585">
                  <c:v>4.047485</c:v>
                </c:pt>
                <c:pt idx="3586">
                  <c:v>4.0467259999999996</c:v>
                </c:pt>
                <c:pt idx="3587">
                  <c:v>4.0466090000000001</c:v>
                </c:pt>
                <c:pt idx="3588">
                  <c:v>4.0475969999999997</c:v>
                </c:pt>
                <c:pt idx="3589">
                  <c:v>4.0481629999999997</c:v>
                </c:pt>
                <c:pt idx="3590">
                  <c:v>4.0482690000000003</c:v>
                </c:pt>
                <c:pt idx="3591">
                  <c:v>4.0472159999999997</c:v>
                </c:pt>
                <c:pt idx="3592">
                  <c:v>4.0464580000000003</c:v>
                </c:pt>
                <c:pt idx="3593">
                  <c:v>4.0467000000000004</c:v>
                </c:pt>
                <c:pt idx="3594">
                  <c:v>4.0470490000000003</c:v>
                </c:pt>
                <c:pt idx="3595">
                  <c:v>4.0469989999999996</c:v>
                </c:pt>
                <c:pt idx="3596">
                  <c:v>4.0476929999999998</c:v>
                </c:pt>
                <c:pt idx="3597">
                  <c:v>4.0486050000000002</c:v>
                </c:pt>
                <c:pt idx="3598">
                  <c:v>4.0488799999999996</c:v>
                </c:pt>
                <c:pt idx="3599">
                  <c:v>4.0481600000000002</c:v>
                </c:pt>
                <c:pt idx="3600">
                  <c:v>4.0467829999999996</c:v>
                </c:pt>
                <c:pt idx="3601">
                  <c:v>4.0461460000000002</c:v>
                </c:pt>
                <c:pt idx="3602">
                  <c:v>4.0456079999999996</c:v>
                </c:pt>
                <c:pt idx="3603">
                  <c:v>4.0446879999999998</c:v>
                </c:pt>
                <c:pt idx="3604">
                  <c:v>4.0450559999999998</c:v>
                </c:pt>
                <c:pt idx="3605">
                  <c:v>4.04575</c:v>
                </c:pt>
                <c:pt idx="3606">
                  <c:v>4.0464460000000004</c:v>
                </c:pt>
                <c:pt idx="3607">
                  <c:v>4.0472739999999998</c:v>
                </c:pt>
                <c:pt idx="3608">
                  <c:v>4.047269</c:v>
                </c:pt>
                <c:pt idx="3609">
                  <c:v>4.0471240000000002</c:v>
                </c:pt>
                <c:pt idx="3610">
                  <c:v>4.0468960000000003</c:v>
                </c:pt>
                <c:pt idx="3611">
                  <c:v>4.0470819999999996</c:v>
                </c:pt>
                <c:pt idx="3612">
                  <c:v>4.0478810000000003</c:v>
                </c:pt>
                <c:pt idx="3613">
                  <c:v>4.048165</c:v>
                </c:pt>
                <c:pt idx="3614">
                  <c:v>4.0474420000000002</c:v>
                </c:pt>
                <c:pt idx="3615">
                  <c:v>4.0471490000000001</c:v>
                </c:pt>
                <c:pt idx="3616">
                  <c:v>4.0463199999999997</c:v>
                </c:pt>
                <c:pt idx="3617">
                  <c:v>4.0460320000000003</c:v>
                </c:pt>
                <c:pt idx="3618">
                  <c:v>4.0456890000000003</c:v>
                </c:pt>
                <c:pt idx="3619">
                  <c:v>4.0459930000000002</c:v>
                </c:pt>
                <c:pt idx="3620">
                  <c:v>4.0453099999999997</c:v>
                </c:pt>
                <c:pt idx="3621">
                  <c:v>4.0442640000000001</c:v>
                </c:pt>
                <c:pt idx="3622">
                  <c:v>4.0437149999999997</c:v>
                </c:pt>
                <c:pt idx="3623">
                  <c:v>4.0441719999999997</c:v>
                </c:pt>
                <c:pt idx="3624">
                  <c:v>4.0442359999999997</c:v>
                </c:pt>
                <c:pt idx="3625">
                  <c:v>4.0433269999999997</c:v>
                </c:pt>
                <c:pt idx="3626">
                  <c:v>4.0425209999999998</c:v>
                </c:pt>
                <c:pt idx="3627">
                  <c:v>4.0420949999999998</c:v>
                </c:pt>
                <c:pt idx="3628">
                  <c:v>4.0415049999999999</c:v>
                </c:pt>
                <c:pt idx="3629">
                  <c:v>4.0402880000000003</c:v>
                </c:pt>
                <c:pt idx="3630">
                  <c:v>4.0400229999999997</c:v>
                </c:pt>
                <c:pt idx="3631">
                  <c:v>4.0394730000000001</c:v>
                </c:pt>
                <c:pt idx="3632">
                  <c:v>4.0376190000000003</c:v>
                </c:pt>
                <c:pt idx="3633">
                  <c:v>4.0363819999999997</c:v>
                </c:pt>
                <c:pt idx="3634">
                  <c:v>4.0356639999999997</c:v>
                </c:pt>
                <c:pt idx="3635">
                  <c:v>4.035183</c:v>
                </c:pt>
                <c:pt idx="3636">
                  <c:v>4.0362629999999999</c:v>
                </c:pt>
                <c:pt idx="3637">
                  <c:v>4.035444</c:v>
                </c:pt>
                <c:pt idx="3638">
                  <c:v>4.0341459999999998</c:v>
                </c:pt>
                <c:pt idx="3639">
                  <c:v>4.0331669999999997</c:v>
                </c:pt>
                <c:pt idx="3640">
                  <c:v>4.0322380000000004</c:v>
                </c:pt>
                <c:pt idx="3641">
                  <c:v>4.0316559999999999</c:v>
                </c:pt>
                <c:pt idx="3642">
                  <c:v>4.0318500000000004</c:v>
                </c:pt>
                <c:pt idx="3643">
                  <c:v>4.0314220000000001</c:v>
                </c:pt>
                <c:pt idx="3644">
                  <c:v>4.0309109999999997</c:v>
                </c:pt>
                <c:pt idx="3645">
                  <c:v>4.0311570000000003</c:v>
                </c:pt>
                <c:pt idx="3646">
                  <c:v>4.0297080000000003</c:v>
                </c:pt>
                <c:pt idx="3647">
                  <c:v>4.0290860000000004</c:v>
                </c:pt>
                <c:pt idx="3648">
                  <c:v>4.0287870000000003</c:v>
                </c:pt>
                <c:pt idx="3649">
                  <c:v>4.0287069999999998</c:v>
                </c:pt>
                <c:pt idx="3650">
                  <c:v>4.0285840000000004</c:v>
                </c:pt>
                <c:pt idx="3651">
                  <c:v>4.0285929999999999</c:v>
                </c:pt>
                <c:pt idx="3652">
                  <c:v>4.028492</c:v>
                </c:pt>
                <c:pt idx="3653">
                  <c:v>4.0280719999999999</c:v>
                </c:pt>
                <c:pt idx="3654">
                  <c:v>4.027666</c:v>
                </c:pt>
                <c:pt idx="3655">
                  <c:v>4.0286359999999997</c:v>
                </c:pt>
                <c:pt idx="3656">
                  <c:v>4.0282530000000003</c:v>
                </c:pt>
                <c:pt idx="3657">
                  <c:v>4.0277770000000004</c:v>
                </c:pt>
                <c:pt idx="3658">
                  <c:v>4.0268569999999997</c:v>
                </c:pt>
                <c:pt idx="3659">
                  <c:v>4.0272030000000001</c:v>
                </c:pt>
                <c:pt idx="3660">
                  <c:v>4.027158</c:v>
                </c:pt>
                <c:pt idx="3661">
                  <c:v>4.0280490000000002</c:v>
                </c:pt>
                <c:pt idx="3662">
                  <c:v>4.0282929999999997</c:v>
                </c:pt>
                <c:pt idx="3663">
                  <c:v>4.0285650000000004</c:v>
                </c:pt>
                <c:pt idx="3664">
                  <c:v>4.0291759999999996</c:v>
                </c:pt>
                <c:pt idx="3665">
                  <c:v>4.0293320000000001</c:v>
                </c:pt>
                <c:pt idx="3666">
                  <c:v>4.029401</c:v>
                </c:pt>
                <c:pt idx="3667">
                  <c:v>4.0295009999999998</c:v>
                </c:pt>
                <c:pt idx="3668">
                  <c:v>4.0306559999999996</c:v>
                </c:pt>
                <c:pt idx="3669">
                  <c:v>4.031015</c:v>
                </c:pt>
                <c:pt idx="3670">
                  <c:v>4.0312960000000002</c:v>
                </c:pt>
                <c:pt idx="3671">
                  <c:v>4.0323130000000003</c:v>
                </c:pt>
                <c:pt idx="3672">
                  <c:v>4.0326420000000001</c:v>
                </c:pt>
                <c:pt idx="3673">
                  <c:v>4.0326440000000003</c:v>
                </c:pt>
                <c:pt idx="3674">
                  <c:v>4.0323510000000002</c:v>
                </c:pt>
                <c:pt idx="3675">
                  <c:v>4.0335130000000001</c:v>
                </c:pt>
                <c:pt idx="3676">
                  <c:v>4.0341040000000001</c:v>
                </c:pt>
                <c:pt idx="3677">
                  <c:v>4.0335770000000002</c:v>
                </c:pt>
                <c:pt idx="3678">
                  <c:v>4.0342370000000001</c:v>
                </c:pt>
                <c:pt idx="3679">
                  <c:v>4.0345440000000004</c:v>
                </c:pt>
                <c:pt idx="3680">
                  <c:v>4.034249</c:v>
                </c:pt>
                <c:pt idx="3681">
                  <c:v>4.0343780000000002</c:v>
                </c:pt>
                <c:pt idx="3682">
                  <c:v>4.0349810000000002</c:v>
                </c:pt>
                <c:pt idx="3683">
                  <c:v>4.0355470000000002</c:v>
                </c:pt>
                <c:pt idx="3684">
                  <c:v>4.035838</c:v>
                </c:pt>
                <c:pt idx="3685">
                  <c:v>4.0373340000000004</c:v>
                </c:pt>
                <c:pt idx="3686">
                  <c:v>4.0371370000000004</c:v>
                </c:pt>
                <c:pt idx="3687">
                  <c:v>4.0379310000000004</c:v>
                </c:pt>
                <c:pt idx="3688">
                  <c:v>4.0386850000000001</c:v>
                </c:pt>
                <c:pt idx="3689">
                  <c:v>4.0392619999999999</c:v>
                </c:pt>
                <c:pt idx="3690">
                  <c:v>4.0399099999999999</c:v>
                </c:pt>
                <c:pt idx="3691">
                  <c:v>4.0409259999999998</c:v>
                </c:pt>
                <c:pt idx="3692">
                  <c:v>4.0411289999999997</c:v>
                </c:pt>
                <c:pt idx="3693">
                  <c:v>4.0417480000000001</c:v>
                </c:pt>
                <c:pt idx="3694">
                  <c:v>4.042306</c:v>
                </c:pt>
                <c:pt idx="3695">
                  <c:v>4.0420309999999997</c:v>
                </c:pt>
                <c:pt idx="3696">
                  <c:v>4.0428860000000002</c:v>
                </c:pt>
                <c:pt idx="3697">
                  <c:v>4.0433519999999996</c:v>
                </c:pt>
                <c:pt idx="3698">
                  <c:v>4.0434169999999998</c:v>
                </c:pt>
                <c:pt idx="3699">
                  <c:v>4.0433300000000001</c:v>
                </c:pt>
                <c:pt idx="3700">
                  <c:v>4.0433690000000002</c:v>
                </c:pt>
                <c:pt idx="3701">
                  <c:v>4.0432459999999999</c:v>
                </c:pt>
                <c:pt idx="3702">
                  <c:v>4.043895</c:v>
                </c:pt>
                <c:pt idx="3703">
                  <c:v>4.0448899999999997</c:v>
                </c:pt>
                <c:pt idx="3704">
                  <c:v>4.0451990000000002</c:v>
                </c:pt>
                <c:pt idx="3705">
                  <c:v>4.0442749999999998</c:v>
                </c:pt>
                <c:pt idx="3706">
                  <c:v>4.0439530000000001</c:v>
                </c:pt>
                <c:pt idx="3707">
                  <c:v>4.0442580000000001</c:v>
                </c:pt>
                <c:pt idx="3708">
                  <c:v>4.0451589999999999</c:v>
                </c:pt>
                <c:pt idx="3709">
                  <c:v>4.0451090000000001</c:v>
                </c:pt>
                <c:pt idx="3710">
                  <c:v>4.0445339999999996</c:v>
                </c:pt>
                <c:pt idx="3711">
                  <c:v>4.0440160000000001</c:v>
                </c:pt>
                <c:pt idx="3712">
                  <c:v>4.0436920000000001</c:v>
                </c:pt>
                <c:pt idx="3713">
                  <c:v>4.0432800000000002</c:v>
                </c:pt>
                <c:pt idx="3714">
                  <c:v>4.0423520000000002</c:v>
                </c:pt>
                <c:pt idx="3715">
                  <c:v>4.0420509999999998</c:v>
                </c:pt>
                <c:pt idx="3716">
                  <c:v>4.0426060000000001</c:v>
                </c:pt>
                <c:pt idx="3717">
                  <c:v>4.0424879999999996</c:v>
                </c:pt>
                <c:pt idx="3718">
                  <c:v>4.0416189999999999</c:v>
                </c:pt>
                <c:pt idx="3719">
                  <c:v>4.0409930000000003</c:v>
                </c:pt>
                <c:pt idx="3720">
                  <c:v>4.0404669999999996</c:v>
                </c:pt>
                <c:pt idx="3721">
                  <c:v>4.0403820000000001</c:v>
                </c:pt>
                <c:pt idx="3722">
                  <c:v>4.0404749999999998</c:v>
                </c:pt>
                <c:pt idx="3723">
                  <c:v>4.0401429999999996</c:v>
                </c:pt>
                <c:pt idx="3724">
                  <c:v>4.040203</c:v>
                </c:pt>
                <c:pt idx="3725">
                  <c:v>4.0399159999999998</c:v>
                </c:pt>
                <c:pt idx="3726">
                  <c:v>4.0396979999999996</c:v>
                </c:pt>
                <c:pt idx="3727">
                  <c:v>4.040076</c:v>
                </c:pt>
                <c:pt idx="3728">
                  <c:v>4.0398810000000003</c:v>
                </c:pt>
                <c:pt idx="3729">
                  <c:v>4.039949</c:v>
                </c:pt>
                <c:pt idx="3730">
                  <c:v>4.0410380000000004</c:v>
                </c:pt>
                <c:pt idx="3731">
                  <c:v>4.0418640000000003</c:v>
                </c:pt>
                <c:pt idx="3732">
                  <c:v>4.0420980000000002</c:v>
                </c:pt>
                <c:pt idx="3733">
                  <c:v>4.0425659999999999</c:v>
                </c:pt>
                <c:pt idx="3734">
                  <c:v>4.0430859999999997</c:v>
                </c:pt>
                <c:pt idx="3735">
                  <c:v>4.0424290000000003</c:v>
                </c:pt>
                <c:pt idx="3736">
                  <c:v>4.0413160000000001</c:v>
                </c:pt>
                <c:pt idx="3737">
                  <c:v>4.0407060000000001</c:v>
                </c:pt>
                <c:pt idx="3738">
                  <c:v>4.0405300000000004</c:v>
                </c:pt>
                <c:pt idx="3739">
                  <c:v>4.0406389999999996</c:v>
                </c:pt>
                <c:pt idx="3740">
                  <c:v>4.0412059999999999</c:v>
                </c:pt>
                <c:pt idx="3741">
                  <c:v>4.0410709999999996</c:v>
                </c:pt>
                <c:pt idx="3742">
                  <c:v>4.0404799999999996</c:v>
                </c:pt>
                <c:pt idx="3743">
                  <c:v>4.0400640000000001</c:v>
                </c:pt>
                <c:pt idx="3744">
                  <c:v>4.0398940000000003</c:v>
                </c:pt>
                <c:pt idx="3745">
                  <c:v>4.0398269999999998</c:v>
                </c:pt>
                <c:pt idx="3746">
                  <c:v>4.0394709999999998</c:v>
                </c:pt>
                <c:pt idx="3747">
                  <c:v>4.0387399999999998</c:v>
                </c:pt>
                <c:pt idx="3748">
                  <c:v>4.0382360000000004</c:v>
                </c:pt>
                <c:pt idx="3749">
                  <c:v>4.038748</c:v>
                </c:pt>
                <c:pt idx="3750">
                  <c:v>4.0398839999999998</c:v>
                </c:pt>
                <c:pt idx="3751">
                  <c:v>4.0409709999999999</c:v>
                </c:pt>
                <c:pt idx="3752">
                  <c:v>4.0407869999999999</c:v>
                </c:pt>
                <c:pt idx="3753">
                  <c:v>4.0399560000000001</c:v>
                </c:pt>
                <c:pt idx="3754">
                  <c:v>4.0396489999999998</c:v>
                </c:pt>
                <c:pt idx="3755">
                  <c:v>4.039803</c:v>
                </c:pt>
                <c:pt idx="3756">
                  <c:v>4.040114</c:v>
                </c:pt>
                <c:pt idx="3757">
                  <c:v>4.0401150000000001</c:v>
                </c:pt>
                <c:pt idx="3758">
                  <c:v>4.0397480000000003</c:v>
                </c:pt>
                <c:pt idx="3759">
                  <c:v>4.040076</c:v>
                </c:pt>
                <c:pt idx="3760">
                  <c:v>4.0408970000000002</c:v>
                </c:pt>
                <c:pt idx="3761">
                  <c:v>4.0416509999999999</c:v>
                </c:pt>
                <c:pt idx="3762">
                  <c:v>4.0422169999999999</c:v>
                </c:pt>
                <c:pt idx="3763">
                  <c:v>4.0423020000000003</c:v>
                </c:pt>
                <c:pt idx="3764">
                  <c:v>4.0422159999999998</c:v>
                </c:pt>
                <c:pt idx="3765">
                  <c:v>4.0424100000000003</c:v>
                </c:pt>
                <c:pt idx="3766">
                  <c:v>4.042192</c:v>
                </c:pt>
                <c:pt idx="3767">
                  <c:v>4.0422779999999996</c:v>
                </c:pt>
                <c:pt idx="3768">
                  <c:v>4.0427160000000004</c:v>
                </c:pt>
                <c:pt idx="3769">
                  <c:v>4.0434289999999997</c:v>
                </c:pt>
                <c:pt idx="3770">
                  <c:v>4.0441269999999996</c:v>
                </c:pt>
                <c:pt idx="3771">
                  <c:v>4.0442790000000004</c:v>
                </c:pt>
                <c:pt idx="3772">
                  <c:v>4.0439150000000001</c:v>
                </c:pt>
                <c:pt idx="3773">
                  <c:v>4.0438330000000002</c:v>
                </c:pt>
                <c:pt idx="3774">
                  <c:v>4.0437609999999999</c:v>
                </c:pt>
                <c:pt idx="3775">
                  <c:v>4.0439309999999997</c:v>
                </c:pt>
                <c:pt idx="3776">
                  <c:v>4.044079</c:v>
                </c:pt>
                <c:pt idx="3777">
                  <c:v>4.0432550000000003</c:v>
                </c:pt>
                <c:pt idx="3778">
                  <c:v>4.0430820000000001</c:v>
                </c:pt>
                <c:pt idx="3779">
                  <c:v>4.0436050000000003</c:v>
                </c:pt>
                <c:pt idx="3780">
                  <c:v>4.0438010000000002</c:v>
                </c:pt>
                <c:pt idx="3781">
                  <c:v>4.0436670000000001</c:v>
                </c:pt>
                <c:pt idx="3782">
                  <c:v>4.0433440000000003</c:v>
                </c:pt>
                <c:pt idx="3783">
                  <c:v>4.0427569999999999</c:v>
                </c:pt>
                <c:pt idx="3784">
                  <c:v>4.0424629999999997</c:v>
                </c:pt>
                <c:pt idx="3785">
                  <c:v>4.0425639999999996</c:v>
                </c:pt>
                <c:pt idx="3786">
                  <c:v>4.0433919999999999</c:v>
                </c:pt>
                <c:pt idx="3787">
                  <c:v>4.0448050000000002</c:v>
                </c:pt>
                <c:pt idx="3788">
                  <c:v>4.0457289999999997</c:v>
                </c:pt>
                <c:pt idx="3789">
                  <c:v>4.0462470000000001</c:v>
                </c:pt>
                <c:pt idx="3790">
                  <c:v>4.0463050000000003</c:v>
                </c:pt>
                <c:pt idx="3791">
                  <c:v>4.046646</c:v>
                </c:pt>
                <c:pt idx="3792">
                  <c:v>4.0478189999999996</c:v>
                </c:pt>
                <c:pt idx="3793">
                  <c:v>4.0487719999999996</c:v>
                </c:pt>
                <c:pt idx="3794">
                  <c:v>4.0490370000000002</c:v>
                </c:pt>
                <c:pt idx="3795">
                  <c:v>4.0488</c:v>
                </c:pt>
                <c:pt idx="3796">
                  <c:v>4.0492939999999997</c:v>
                </c:pt>
                <c:pt idx="3797">
                  <c:v>4.0493920000000001</c:v>
                </c:pt>
                <c:pt idx="3798">
                  <c:v>4.0492809999999997</c:v>
                </c:pt>
                <c:pt idx="3799">
                  <c:v>4.0490510000000004</c:v>
                </c:pt>
                <c:pt idx="3800">
                  <c:v>4.0483630000000002</c:v>
                </c:pt>
                <c:pt idx="3801">
                  <c:v>4.0474399999999999</c:v>
                </c:pt>
                <c:pt idx="3802">
                  <c:v>4.0472929999999998</c:v>
                </c:pt>
                <c:pt idx="3803">
                  <c:v>4.0476799999999997</c:v>
                </c:pt>
                <c:pt idx="3804">
                  <c:v>4.048362</c:v>
                </c:pt>
                <c:pt idx="3805">
                  <c:v>4.0491539999999997</c:v>
                </c:pt>
                <c:pt idx="3806">
                  <c:v>4.0501060000000004</c:v>
                </c:pt>
                <c:pt idx="3807">
                  <c:v>4.0507619999999998</c:v>
                </c:pt>
                <c:pt idx="3808">
                  <c:v>4.0506349999999998</c:v>
                </c:pt>
                <c:pt idx="3809">
                  <c:v>4.0509310000000003</c:v>
                </c:pt>
                <c:pt idx="3810">
                  <c:v>4.0508850000000001</c:v>
                </c:pt>
                <c:pt idx="3811">
                  <c:v>4.0505110000000002</c:v>
                </c:pt>
                <c:pt idx="3812">
                  <c:v>4.0500559999999997</c:v>
                </c:pt>
                <c:pt idx="3813">
                  <c:v>4.0506219999999997</c:v>
                </c:pt>
                <c:pt idx="3814">
                  <c:v>4.0514520000000003</c:v>
                </c:pt>
                <c:pt idx="3815">
                  <c:v>4.0518130000000001</c:v>
                </c:pt>
                <c:pt idx="3816">
                  <c:v>4.0515910000000002</c:v>
                </c:pt>
                <c:pt idx="3817">
                  <c:v>4.0520139999999998</c:v>
                </c:pt>
                <c:pt idx="3818">
                  <c:v>4.0527369999999996</c:v>
                </c:pt>
                <c:pt idx="3819">
                  <c:v>4.053185</c:v>
                </c:pt>
                <c:pt idx="3820">
                  <c:v>4.0533440000000001</c:v>
                </c:pt>
                <c:pt idx="3821">
                  <c:v>4.0537349999999996</c:v>
                </c:pt>
                <c:pt idx="3822">
                  <c:v>4.0542280000000002</c:v>
                </c:pt>
                <c:pt idx="3823">
                  <c:v>4.0549580000000001</c:v>
                </c:pt>
                <c:pt idx="3824">
                  <c:v>4.0556570000000001</c:v>
                </c:pt>
                <c:pt idx="3825">
                  <c:v>4.0569889999999997</c:v>
                </c:pt>
                <c:pt idx="3826">
                  <c:v>4.0572990000000004</c:v>
                </c:pt>
                <c:pt idx="3827">
                  <c:v>4.0587530000000003</c:v>
                </c:pt>
                <c:pt idx="3828">
                  <c:v>4.0601070000000004</c:v>
                </c:pt>
                <c:pt idx="3829">
                  <c:v>4.0608700000000004</c:v>
                </c:pt>
                <c:pt idx="3830">
                  <c:v>4.0604399999999998</c:v>
                </c:pt>
                <c:pt idx="3831">
                  <c:v>4.059577</c:v>
                </c:pt>
                <c:pt idx="3832">
                  <c:v>4.0607660000000001</c:v>
                </c:pt>
                <c:pt idx="3833">
                  <c:v>4.0614749999999997</c:v>
                </c:pt>
                <c:pt idx="3834">
                  <c:v>4.0614549999999996</c:v>
                </c:pt>
                <c:pt idx="3835">
                  <c:v>4.0617850000000004</c:v>
                </c:pt>
                <c:pt idx="3836">
                  <c:v>4.0622720000000001</c:v>
                </c:pt>
                <c:pt idx="3837">
                  <c:v>4.0627950000000004</c:v>
                </c:pt>
                <c:pt idx="3838">
                  <c:v>4.0628880000000001</c:v>
                </c:pt>
                <c:pt idx="3839">
                  <c:v>4.0628710000000003</c:v>
                </c:pt>
                <c:pt idx="3840">
                  <c:v>4.0631589999999997</c:v>
                </c:pt>
                <c:pt idx="3841">
                  <c:v>4.0621739999999997</c:v>
                </c:pt>
                <c:pt idx="3842">
                  <c:v>4.0617429999999999</c:v>
                </c:pt>
                <c:pt idx="3843">
                  <c:v>4.0611759999999997</c:v>
                </c:pt>
                <c:pt idx="3844">
                  <c:v>4.0606330000000002</c:v>
                </c:pt>
                <c:pt idx="3845">
                  <c:v>4.0608389999999996</c:v>
                </c:pt>
                <c:pt idx="3846">
                  <c:v>4.0600459999999998</c:v>
                </c:pt>
                <c:pt idx="3847">
                  <c:v>4.0607499999999996</c:v>
                </c:pt>
                <c:pt idx="3848">
                  <c:v>4.0615119999999996</c:v>
                </c:pt>
                <c:pt idx="3849">
                  <c:v>4.0628380000000002</c:v>
                </c:pt>
                <c:pt idx="3850">
                  <c:v>4.062926</c:v>
                </c:pt>
                <c:pt idx="3851">
                  <c:v>4.0636219999999996</c:v>
                </c:pt>
                <c:pt idx="3852">
                  <c:v>4.0640049999999999</c:v>
                </c:pt>
                <c:pt idx="3853">
                  <c:v>4.062932</c:v>
                </c:pt>
                <c:pt idx="3854">
                  <c:v>4.0625109999999998</c:v>
                </c:pt>
                <c:pt idx="3855">
                  <c:v>4.0627570000000004</c:v>
                </c:pt>
                <c:pt idx="3856">
                  <c:v>4.0620700000000003</c:v>
                </c:pt>
                <c:pt idx="3857">
                  <c:v>4.0610099999999996</c:v>
                </c:pt>
                <c:pt idx="3858">
                  <c:v>4.0615730000000001</c:v>
                </c:pt>
                <c:pt idx="3859">
                  <c:v>4.0616240000000001</c:v>
                </c:pt>
                <c:pt idx="3860">
                  <c:v>4.0610470000000003</c:v>
                </c:pt>
                <c:pt idx="3861">
                  <c:v>4.0609590000000004</c:v>
                </c:pt>
                <c:pt idx="3862">
                  <c:v>4.0604750000000003</c:v>
                </c:pt>
                <c:pt idx="3863">
                  <c:v>4.0599030000000003</c:v>
                </c:pt>
                <c:pt idx="3864">
                  <c:v>4.0602229999999997</c:v>
                </c:pt>
                <c:pt idx="3865">
                  <c:v>4.0597089999999998</c:v>
                </c:pt>
                <c:pt idx="3866">
                  <c:v>4.059164</c:v>
                </c:pt>
                <c:pt idx="3867">
                  <c:v>4.0583689999999999</c:v>
                </c:pt>
                <c:pt idx="3868">
                  <c:v>4.0581069999999997</c:v>
                </c:pt>
                <c:pt idx="3869">
                  <c:v>4.0575700000000001</c:v>
                </c:pt>
                <c:pt idx="3870">
                  <c:v>4.0570190000000004</c:v>
                </c:pt>
                <c:pt idx="3871">
                  <c:v>4.057321</c:v>
                </c:pt>
                <c:pt idx="3872">
                  <c:v>4.0581170000000002</c:v>
                </c:pt>
                <c:pt idx="3873">
                  <c:v>4.0577560000000004</c:v>
                </c:pt>
                <c:pt idx="3874">
                  <c:v>4.0575070000000002</c:v>
                </c:pt>
                <c:pt idx="3875">
                  <c:v>4.0561369999999997</c:v>
                </c:pt>
                <c:pt idx="3876">
                  <c:v>4.0550550000000003</c:v>
                </c:pt>
                <c:pt idx="3877">
                  <c:v>4.0542340000000001</c:v>
                </c:pt>
                <c:pt idx="3878">
                  <c:v>4.0533029999999997</c:v>
                </c:pt>
                <c:pt idx="3879">
                  <c:v>4.0524750000000003</c:v>
                </c:pt>
                <c:pt idx="3880">
                  <c:v>4.0524709999999997</c:v>
                </c:pt>
                <c:pt idx="3881">
                  <c:v>4.0533349999999997</c:v>
                </c:pt>
                <c:pt idx="3882">
                  <c:v>4.0520339999999999</c:v>
                </c:pt>
                <c:pt idx="3883">
                  <c:v>4.0529080000000004</c:v>
                </c:pt>
                <c:pt idx="3884">
                  <c:v>4.0536649999999996</c:v>
                </c:pt>
                <c:pt idx="3885">
                  <c:v>4.0534470000000002</c:v>
                </c:pt>
                <c:pt idx="3886">
                  <c:v>4.0535969999999999</c:v>
                </c:pt>
                <c:pt idx="3887">
                  <c:v>4.0533450000000002</c:v>
                </c:pt>
                <c:pt idx="3888">
                  <c:v>4.0532170000000001</c:v>
                </c:pt>
                <c:pt idx="3889">
                  <c:v>4.0535709999999998</c:v>
                </c:pt>
                <c:pt idx="3890">
                  <c:v>4.0539050000000003</c:v>
                </c:pt>
                <c:pt idx="3891">
                  <c:v>4.054494</c:v>
                </c:pt>
                <c:pt idx="3892">
                  <c:v>4.0544950000000002</c:v>
                </c:pt>
                <c:pt idx="3893">
                  <c:v>4.0546410000000002</c:v>
                </c:pt>
                <c:pt idx="3894">
                  <c:v>4.0548200000000003</c:v>
                </c:pt>
                <c:pt idx="3895">
                  <c:v>4.0549280000000003</c:v>
                </c:pt>
                <c:pt idx="3896">
                  <c:v>4.0551019999999998</c:v>
                </c:pt>
                <c:pt idx="3897">
                  <c:v>4.0549350000000004</c:v>
                </c:pt>
                <c:pt idx="3898">
                  <c:v>4.054316</c:v>
                </c:pt>
                <c:pt idx="3899">
                  <c:v>4.0541910000000003</c:v>
                </c:pt>
                <c:pt idx="3900">
                  <c:v>4.0536120000000002</c:v>
                </c:pt>
                <c:pt idx="3901">
                  <c:v>4.0533320000000002</c:v>
                </c:pt>
                <c:pt idx="3902">
                  <c:v>4.0526920000000004</c:v>
                </c:pt>
                <c:pt idx="3903">
                  <c:v>4.0524990000000001</c:v>
                </c:pt>
                <c:pt idx="3904">
                  <c:v>4.0524319999999996</c:v>
                </c:pt>
                <c:pt idx="3905">
                  <c:v>4.0517050000000001</c:v>
                </c:pt>
                <c:pt idx="3906">
                  <c:v>4.0519129999999999</c:v>
                </c:pt>
                <c:pt idx="3907">
                  <c:v>4.0523249999999997</c:v>
                </c:pt>
                <c:pt idx="3908">
                  <c:v>4.0521390000000004</c:v>
                </c:pt>
                <c:pt idx="3909">
                  <c:v>4.0516680000000003</c:v>
                </c:pt>
                <c:pt idx="3910">
                  <c:v>4.0514789999999996</c:v>
                </c:pt>
                <c:pt idx="3911">
                  <c:v>4.050789</c:v>
                </c:pt>
                <c:pt idx="3912">
                  <c:v>4.0508819999999996</c:v>
                </c:pt>
                <c:pt idx="3913">
                  <c:v>4.0506630000000001</c:v>
                </c:pt>
                <c:pt idx="3914">
                  <c:v>4.05002</c:v>
                </c:pt>
                <c:pt idx="3915">
                  <c:v>4.0495599999999996</c:v>
                </c:pt>
                <c:pt idx="3916">
                  <c:v>4.0499640000000001</c:v>
                </c:pt>
                <c:pt idx="3917">
                  <c:v>4.0501420000000001</c:v>
                </c:pt>
                <c:pt idx="3918">
                  <c:v>4.0500040000000004</c:v>
                </c:pt>
                <c:pt idx="3919">
                  <c:v>4.050052</c:v>
                </c:pt>
                <c:pt idx="3920">
                  <c:v>4.0496840000000001</c:v>
                </c:pt>
                <c:pt idx="3921">
                  <c:v>4.0491999999999999</c:v>
                </c:pt>
                <c:pt idx="3922">
                  <c:v>4.0487630000000001</c:v>
                </c:pt>
                <c:pt idx="3923">
                  <c:v>4.0476070000000002</c:v>
                </c:pt>
                <c:pt idx="3924">
                  <c:v>4.0470550000000003</c:v>
                </c:pt>
                <c:pt idx="3925">
                  <c:v>4.0474199999999998</c:v>
                </c:pt>
                <c:pt idx="3926">
                  <c:v>4.0479130000000003</c:v>
                </c:pt>
                <c:pt idx="3927">
                  <c:v>4.0485759999999997</c:v>
                </c:pt>
                <c:pt idx="3928">
                  <c:v>4.0489030000000001</c:v>
                </c:pt>
                <c:pt idx="3929">
                  <c:v>4.0486129999999996</c:v>
                </c:pt>
                <c:pt idx="3930">
                  <c:v>4.0491669999999997</c:v>
                </c:pt>
                <c:pt idx="3931">
                  <c:v>4.0488299999999997</c:v>
                </c:pt>
                <c:pt idx="3932">
                  <c:v>4.0493860000000002</c:v>
                </c:pt>
                <c:pt idx="3933">
                  <c:v>4.0477910000000001</c:v>
                </c:pt>
                <c:pt idx="3934">
                  <c:v>4.0458499999999997</c:v>
                </c:pt>
                <c:pt idx="3935">
                  <c:v>4.0454179999999997</c:v>
                </c:pt>
                <c:pt idx="3936">
                  <c:v>4.0451360000000003</c:v>
                </c:pt>
                <c:pt idx="3937">
                  <c:v>4.0442609999999997</c:v>
                </c:pt>
                <c:pt idx="3938">
                  <c:v>4.0436019999999999</c:v>
                </c:pt>
                <c:pt idx="3939">
                  <c:v>4.0435090000000002</c:v>
                </c:pt>
                <c:pt idx="3940">
                  <c:v>4.0423309999999999</c:v>
                </c:pt>
                <c:pt idx="3941">
                  <c:v>4.0415890000000001</c:v>
                </c:pt>
                <c:pt idx="3942">
                  <c:v>4.0407520000000003</c:v>
                </c:pt>
                <c:pt idx="3943">
                  <c:v>4.0398509999999996</c:v>
                </c:pt>
                <c:pt idx="3944">
                  <c:v>4.0389949999999999</c:v>
                </c:pt>
                <c:pt idx="3945">
                  <c:v>4.0377539999999996</c:v>
                </c:pt>
                <c:pt idx="3946">
                  <c:v>4.0371699999999997</c:v>
                </c:pt>
                <c:pt idx="3947">
                  <c:v>4.0365609999999998</c:v>
                </c:pt>
                <c:pt idx="3948">
                  <c:v>4.0355109999999996</c:v>
                </c:pt>
                <c:pt idx="3949">
                  <c:v>4.0342719999999996</c:v>
                </c:pt>
                <c:pt idx="3950">
                  <c:v>4.0343609999999996</c:v>
                </c:pt>
                <c:pt idx="3951">
                  <c:v>4.0343790000000004</c:v>
                </c:pt>
                <c:pt idx="3952">
                  <c:v>4.034179</c:v>
                </c:pt>
                <c:pt idx="3953">
                  <c:v>4.0344290000000003</c:v>
                </c:pt>
                <c:pt idx="3954">
                  <c:v>4.0345449999999996</c:v>
                </c:pt>
                <c:pt idx="3955">
                  <c:v>4.0341360000000002</c:v>
                </c:pt>
                <c:pt idx="3956">
                  <c:v>4.0336259999999999</c:v>
                </c:pt>
                <c:pt idx="3957">
                  <c:v>4.0332670000000004</c:v>
                </c:pt>
                <c:pt idx="3958">
                  <c:v>4.0332309999999998</c:v>
                </c:pt>
                <c:pt idx="3959">
                  <c:v>4.0336059999999998</c:v>
                </c:pt>
                <c:pt idx="3960">
                  <c:v>4.0339239999999998</c:v>
                </c:pt>
                <c:pt idx="3961">
                  <c:v>4.0345430000000002</c:v>
                </c:pt>
                <c:pt idx="3962">
                  <c:v>4.035253</c:v>
                </c:pt>
                <c:pt idx="3963">
                  <c:v>4.0355869999999996</c:v>
                </c:pt>
                <c:pt idx="3964">
                  <c:v>4.0356100000000001</c:v>
                </c:pt>
                <c:pt idx="3965">
                  <c:v>4.0354150000000004</c:v>
                </c:pt>
                <c:pt idx="3966">
                  <c:v>4.0355939999999997</c:v>
                </c:pt>
                <c:pt idx="3967">
                  <c:v>4.0355400000000001</c:v>
                </c:pt>
                <c:pt idx="3968">
                  <c:v>4.035075</c:v>
                </c:pt>
                <c:pt idx="3969">
                  <c:v>4.0346289999999998</c:v>
                </c:pt>
                <c:pt idx="3970">
                  <c:v>4.0341370000000003</c:v>
                </c:pt>
                <c:pt idx="3971">
                  <c:v>4.0336249999999998</c:v>
                </c:pt>
                <c:pt idx="3972">
                  <c:v>4.033112</c:v>
                </c:pt>
                <c:pt idx="3973">
                  <c:v>4.0333379999999996</c:v>
                </c:pt>
                <c:pt idx="3974">
                  <c:v>4.0339640000000001</c:v>
                </c:pt>
                <c:pt idx="3975">
                  <c:v>4.0338310000000002</c:v>
                </c:pt>
                <c:pt idx="3976">
                  <c:v>4.0334219999999998</c:v>
                </c:pt>
                <c:pt idx="3977">
                  <c:v>4.0327820000000001</c:v>
                </c:pt>
                <c:pt idx="3978">
                  <c:v>4.0324070000000001</c:v>
                </c:pt>
                <c:pt idx="3979">
                  <c:v>4.0329800000000002</c:v>
                </c:pt>
                <c:pt idx="3980">
                  <c:v>4.03301</c:v>
                </c:pt>
                <c:pt idx="3981">
                  <c:v>4.0329470000000001</c:v>
                </c:pt>
                <c:pt idx="3982">
                  <c:v>4.0331929999999998</c:v>
                </c:pt>
                <c:pt idx="3983">
                  <c:v>4.0339780000000003</c:v>
                </c:pt>
                <c:pt idx="3984">
                  <c:v>4.0352249999999996</c:v>
                </c:pt>
                <c:pt idx="3985">
                  <c:v>4.0356699999999996</c:v>
                </c:pt>
                <c:pt idx="3986">
                  <c:v>4.0356300000000003</c:v>
                </c:pt>
                <c:pt idx="3987">
                  <c:v>4.0358590000000003</c:v>
                </c:pt>
                <c:pt idx="3988">
                  <c:v>4.036187</c:v>
                </c:pt>
                <c:pt idx="3989">
                  <c:v>4.0362270000000002</c:v>
                </c:pt>
                <c:pt idx="3990">
                  <c:v>4.0364579999999997</c:v>
                </c:pt>
                <c:pt idx="3991">
                  <c:v>4.0367730000000002</c:v>
                </c:pt>
                <c:pt idx="3992">
                  <c:v>4.0372709999999996</c:v>
                </c:pt>
                <c:pt idx="3993">
                  <c:v>4.0382870000000004</c:v>
                </c:pt>
                <c:pt idx="3994">
                  <c:v>4.0391719999999998</c:v>
                </c:pt>
                <c:pt idx="3995">
                  <c:v>4.0397930000000004</c:v>
                </c:pt>
                <c:pt idx="3996">
                  <c:v>4.0403880000000001</c:v>
                </c:pt>
                <c:pt idx="3997">
                  <c:v>4.0404980000000004</c:v>
                </c:pt>
                <c:pt idx="3998">
                  <c:v>4.0408799999999996</c:v>
                </c:pt>
                <c:pt idx="3999">
                  <c:v>4.0413959999999998</c:v>
                </c:pt>
                <c:pt idx="4000">
                  <c:v>4.0413079999999999</c:v>
                </c:pt>
                <c:pt idx="4001">
                  <c:v>4.0412929999999996</c:v>
                </c:pt>
                <c:pt idx="4002">
                  <c:v>4.0409369999999996</c:v>
                </c:pt>
                <c:pt idx="4003">
                  <c:v>4.0408720000000002</c:v>
                </c:pt>
                <c:pt idx="4004">
                  <c:v>4.0408010000000001</c:v>
                </c:pt>
                <c:pt idx="4005">
                  <c:v>4.0411450000000002</c:v>
                </c:pt>
                <c:pt idx="4006">
                  <c:v>4.0414029999999999</c:v>
                </c:pt>
                <c:pt idx="4007">
                  <c:v>4.040743</c:v>
                </c:pt>
                <c:pt idx="4008">
                  <c:v>4.0405949999999997</c:v>
                </c:pt>
                <c:pt idx="4009">
                  <c:v>4.0404799999999996</c:v>
                </c:pt>
                <c:pt idx="4010">
                  <c:v>4.0398620000000003</c:v>
                </c:pt>
                <c:pt idx="4011">
                  <c:v>4.039326</c:v>
                </c:pt>
                <c:pt idx="4012">
                  <c:v>4.0391349999999999</c:v>
                </c:pt>
                <c:pt idx="4013">
                  <c:v>4.03911</c:v>
                </c:pt>
                <c:pt idx="4014">
                  <c:v>4.0387659999999999</c:v>
                </c:pt>
                <c:pt idx="4015">
                  <c:v>4.0388840000000004</c:v>
                </c:pt>
                <c:pt idx="4016">
                  <c:v>4.03918</c:v>
                </c:pt>
                <c:pt idx="4017">
                  <c:v>4.0391899999999996</c:v>
                </c:pt>
                <c:pt idx="4018">
                  <c:v>4.0396539999999996</c:v>
                </c:pt>
                <c:pt idx="4019">
                  <c:v>4.0396580000000002</c:v>
                </c:pt>
                <c:pt idx="4020">
                  <c:v>4.039955</c:v>
                </c:pt>
                <c:pt idx="4021">
                  <c:v>4.0408429999999997</c:v>
                </c:pt>
                <c:pt idx="4022">
                  <c:v>4.0413790000000001</c:v>
                </c:pt>
                <c:pt idx="4023">
                  <c:v>4.0416619999999996</c:v>
                </c:pt>
                <c:pt idx="4024">
                  <c:v>4.0419510000000001</c:v>
                </c:pt>
                <c:pt idx="4025">
                  <c:v>4.0414539999999999</c:v>
                </c:pt>
                <c:pt idx="4026">
                  <c:v>4.0415460000000003</c:v>
                </c:pt>
                <c:pt idx="4027">
                  <c:v>4.0414729999999999</c:v>
                </c:pt>
                <c:pt idx="4028">
                  <c:v>4.0420990000000003</c:v>
                </c:pt>
                <c:pt idx="4029">
                  <c:v>4.0419929999999997</c:v>
                </c:pt>
                <c:pt idx="4030">
                  <c:v>4.0408189999999999</c:v>
                </c:pt>
                <c:pt idx="4031">
                  <c:v>4.0399950000000002</c:v>
                </c:pt>
                <c:pt idx="4032">
                  <c:v>4.0392760000000001</c:v>
                </c:pt>
                <c:pt idx="4033">
                  <c:v>4.0391279999999998</c:v>
                </c:pt>
                <c:pt idx="4034">
                  <c:v>4.0389390000000001</c:v>
                </c:pt>
                <c:pt idx="4035">
                  <c:v>4.0384060000000002</c:v>
                </c:pt>
                <c:pt idx="4036">
                  <c:v>4.0380669999999999</c:v>
                </c:pt>
                <c:pt idx="4037">
                  <c:v>4.0372409999999999</c:v>
                </c:pt>
                <c:pt idx="4038">
                  <c:v>4.0365539999999998</c:v>
                </c:pt>
                <c:pt idx="4039">
                  <c:v>4.0362410000000004</c:v>
                </c:pt>
                <c:pt idx="4040">
                  <c:v>4.0351400000000002</c:v>
                </c:pt>
                <c:pt idx="4041">
                  <c:v>4.034338</c:v>
                </c:pt>
                <c:pt idx="4042">
                  <c:v>4.0344439999999997</c:v>
                </c:pt>
                <c:pt idx="4043">
                  <c:v>4.0337300000000003</c:v>
                </c:pt>
                <c:pt idx="4044">
                  <c:v>4.032464</c:v>
                </c:pt>
                <c:pt idx="4045">
                  <c:v>4.031822</c:v>
                </c:pt>
                <c:pt idx="4046">
                  <c:v>4.032165</c:v>
                </c:pt>
                <c:pt idx="4047">
                  <c:v>4.0319890000000003</c:v>
                </c:pt>
                <c:pt idx="4048">
                  <c:v>4.0320799999999997</c:v>
                </c:pt>
                <c:pt idx="4049">
                  <c:v>4.0323310000000001</c:v>
                </c:pt>
                <c:pt idx="4050">
                  <c:v>4.033169</c:v>
                </c:pt>
                <c:pt idx="4051">
                  <c:v>4.032845</c:v>
                </c:pt>
                <c:pt idx="4052">
                  <c:v>4.0322120000000004</c:v>
                </c:pt>
                <c:pt idx="4053">
                  <c:v>4.0325369999999996</c:v>
                </c:pt>
                <c:pt idx="4054">
                  <c:v>4.0319399999999996</c:v>
                </c:pt>
                <c:pt idx="4055">
                  <c:v>4.0322820000000004</c:v>
                </c:pt>
                <c:pt idx="4056">
                  <c:v>4.0314949999999996</c:v>
                </c:pt>
                <c:pt idx="4057">
                  <c:v>4.0315899999999996</c:v>
                </c:pt>
                <c:pt idx="4058">
                  <c:v>4.0311700000000004</c:v>
                </c:pt>
                <c:pt idx="4059">
                  <c:v>4.0306100000000002</c:v>
                </c:pt>
                <c:pt idx="4060">
                  <c:v>4.030672</c:v>
                </c:pt>
                <c:pt idx="4061">
                  <c:v>4.0307490000000001</c:v>
                </c:pt>
                <c:pt idx="4062">
                  <c:v>4.0299670000000001</c:v>
                </c:pt>
                <c:pt idx="4063">
                  <c:v>4.0296050000000001</c:v>
                </c:pt>
                <c:pt idx="4064">
                  <c:v>4.0299569999999996</c:v>
                </c:pt>
                <c:pt idx="4065">
                  <c:v>4.0300440000000002</c:v>
                </c:pt>
                <c:pt idx="4066">
                  <c:v>4.0286600000000004</c:v>
                </c:pt>
                <c:pt idx="4067">
                  <c:v>4.0278510000000001</c:v>
                </c:pt>
                <c:pt idx="4068">
                  <c:v>4.0275369999999997</c:v>
                </c:pt>
                <c:pt idx="4069">
                  <c:v>4.0269259999999996</c:v>
                </c:pt>
                <c:pt idx="4070">
                  <c:v>4.0261870000000002</c:v>
                </c:pt>
                <c:pt idx="4071">
                  <c:v>4.0262140000000004</c:v>
                </c:pt>
                <c:pt idx="4072">
                  <c:v>4.0259819999999999</c:v>
                </c:pt>
                <c:pt idx="4073">
                  <c:v>4.025404</c:v>
                </c:pt>
                <c:pt idx="4074">
                  <c:v>4.0248309999999998</c:v>
                </c:pt>
                <c:pt idx="4075">
                  <c:v>4.0245110000000004</c:v>
                </c:pt>
                <c:pt idx="4076">
                  <c:v>4.0240369999999999</c:v>
                </c:pt>
                <c:pt idx="4077">
                  <c:v>4.0239240000000001</c:v>
                </c:pt>
                <c:pt idx="4078">
                  <c:v>4.0227139999999997</c:v>
                </c:pt>
                <c:pt idx="4079">
                  <c:v>4.0216890000000003</c:v>
                </c:pt>
                <c:pt idx="4080">
                  <c:v>4.0215129999999997</c:v>
                </c:pt>
                <c:pt idx="4081">
                  <c:v>4.0215699999999996</c:v>
                </c:pt>
                <c:pt idx="4082">
                  <c:v>4.0220750000000001</c:v>
                </c:pt>
                <c:pt idx="4083">
                  <c:v>4.0216950000000002</c:v>
                </c:pt>
                <c:pt idx="4084">
                  <c:v>4.0214179999999997</c:v>
                </c:pt>
                <c:pt idx="4085">
                  <c:v>4.0219079999999998</c:v>
                </c:pt>
                <c:pt idx="4086">
                  <c:v>4.022335</c:v>
                </c:pt>
                <c:pt idx="4087">
                  <c:v>4.022831</c:v>
                </c:pt>
                <c:pt idx="4088">
                  <c:v>4.0228229999999998</c:v>
                </c:pt>
                <c:pt idx="4089">
                  <c:v>4.0224789999999997</c:v>
                </c:pt>
                <c:pt idx="4090">
                  <c:v>4.0222720000000001</c:v>
                </c:pt>
                <c:pt idx="4091">
                  <c:v>4.0230810000000004</c:v>
                </c:pt>
                <c:pt idx="4092">
                  <c:v>4.0228650000000004</c:v>
                </c:pt>
                <c:pt idx="4093">
                  <c:v>4.0222449999999998</c:v>
                </c:pt>
                <c:pt idx="4094">
                  <c:v>4.0226749999999996</c:v>
                </c:pt>
                <c:pt idx="4095">
                  <c:v>4.0228770000000003</c:v>
                </c:pt>
                <c:pt idx="4096">
                  <c:v>4.0220840000000004</c:v>
                </c:pt>
                <c:pt idx="4097">
                  <c:v>4.0218489999999996</c:v>
                </c:pt>
                <c:pt idx="4098">
                  <c:v>4.0211370000000004</c:v>
                </c:pt>
                <c:pt idx="4099">
                  <c:v>4.0213049999999999</c:v>
                </c:pt>
                <c:pt idx="4100">
                  <c:v>4.0214600000000003</c:v>
                </c:pt>
                <c:pt idx="4101">
                  <c:v>4.0210559999999997</c:v>
                </c:pt>
                <c:pt idx="4102">
                  <c:v>4.0215189999999996</c:v>
                </c:pt>
                <c:pt idx="4103">
                  <c:v>4.0218730000000003</c:v>
                </c:pt>
                <c:pt idx="4104">
                  <c:v>4.0226129999999998</c:v>
                </c:pt>
                <c:pt idx="4105">
                  <c:v>4.0225280000000003</c:v>
                </c:pt>
                <c:pt idx="4106">
                  <c:v>4.0226509999999998</c:v>
                </c:pt>
                <c:pt idx="4107">
                  <c:v>4.0224489999999999</c:v>
                </c:pt>
                <c:pt idx="4108">
                  <c:v>4.0226709999999999</c:v>
                </c:pt>
                <c:pt idx="4109">
                  <c:v>4.022049</c:v>
                </c:pt>
                <c:pt idx="4110">
                  <c:v>4.0220310000000001</c:v>
                </c:pt>
                <c:pt idx="4111">
                  <c:v>4.0222090000000001</c:v>
                </c:pt>
                <c:pt idx="4112">
                  <c:v>4.0222259999999999</c:v>
                </c:pt>
                <c:pt idx="4113">
                  <c:v>4.0214879999999997</c:v>
                </c:pt>
                <c:pt idx="4114">
                  <c:v>4.0213289999999997</c:v>
                </c:pt>
                <c:pt idx="4115">
                  <c:v>4.0217090000000004</c:v>
                </c:pt>
                <c:pt idx="4116">
                  <c:v>4.0217590000000003</c:v>
                </c:pt>
                <c:pt idx="4117">
                  <c:v>4.0228260000000002</c:v>
                </c:pt>
                <c:pt idx="4118">
                  <c:v>4.0229730000000004</c:v>
                </c:pt>
                <c:pt idx="4119">
                  <c:v>4.0233280000000002</c:v>
                </c:pt>
                <c:pt idx="4120">
                  <c:v>4.0240159999999996</c:v>
                </c:pt>
                <c:pt idx="4121">
                  <c:v>4.0238509999999996</c:v>
                </c:pt>
                <c:pt idx="4122">
                  <c:v>4.023892</c:v>
                </c:pt>
                <c:pt idx="4123">
                  <c:v>4.0243609999999999</c:v>
                </c:pt>
                <c:pt idx="4124">
                  <c:v>4.025385</c:v>
                </c:pt>
                <c:pt idx="4125">
                  <c:v>4.025576</c:v>
                </c:pt>
                <c:pt idx="4126">
                  <c:v>4.026713</c:v>
                </c:pt>
                <c:pt idx="4127">
                  <c:v>4.0268379999999997</c:v>
                </c:pt>
                <c:pt idx="4128">
                  <c:v>4.0281950000000002</c:v>
                </c:pt>
                <c:pt idx="4129">
                  <c:v>4.0293469999999996</c:v>
                </c:pt>
                <c:pt idx="4130">
                  <c:v>4.029325</c:v>
                </c:pt>
                <c:pt idx="4131">
                  <c:v>4.0303990000000001</c:v>
                </c:pt>
                <c:pt idx="4132">
                  <c:v>4.0300200000000004</c:v>
                </c:pt>
                <c:pt idx="4133">
                  <c:v>4.0296500000000002</c:v>
                </c:pt>
                <c:pt idx="4134">
                  <c:v>4.029757</c:v>
                </c:pt>
                <c:pt idx="4135">
                  <c:v>4.028931</c:v>
                </c:pt>
                <c:pt idx="4136">
                  <c:v>4.0282090000000004</c:v>
                </c:pt>
                <c:pt idx="4137">
                  <c:v>4.0279109999999996</c:v>
                </c:pt>
                <c:pt idx="4138">
                  <c:v>4.0282679999999997</c:v>
                </c:pt>
                <c:pt idx="4139">
                  <c:v>4.0278330000000002</c:v>
                </c:pt>
                <c:pt idx="4140">
                  <c:v>4.0276129999999997</c:v>
                </c:pt>
                <c:pt idx="4141">
                  <c:v>4.0278640000000001</c:v>
                </c:pt>
                <c:pt idx="4142">
                  <c:v>4.0279910000000001</c:v>
                </c:pt>
                <c:pt idx="4143">
                  <c:v>4.0285089999999997</c:v>
                </c:pt>
                <c:pt idx="4144">
                  <c:v>4.0292510000000004</c:v>
                </c:pt>
                <c:pt idx="4145">
                  <c:v>4.0292329999999996</c:v>
                </c:pt>
                <c:pt idx="4146">
                  <c:v>4.0294809999999996</c:v>
                </c:pt>
                <c:pt idx="4147">
                  <c:v>4.0293060000000001</c:v>
                </c:pt>
                <c:pt idx="4148">
                  <c:v>4.029458</c:v>
                </c:pt>
                <c:pt idx="4149">
                  <c:v>4.0296969999999996</c:v>
                </c:pt>
                <c:pt idx="4150">
                  <c:v>4.0293400000000004</c:v>
                </c:pt>
                <c:pt idx="4151">
                  <c:v>4.028988</c:v>
                </c:pt>
                <c:pt idx="4152">
                  <c:v>4.0291129999999997</c:v>
                </c:pt>
                <c:pt idx="4153">
                  <c:v>4.027857</c:v>
                </c:pt>
                <c:pt idx="4154">
                  <c:v>4.0268119999999996</c:v>
                </c:pt>
                <c:pt idx="4155">
                  <c:v>4.0268519999999999</c:v>
                </c:pt>
                <c:pt idx="4156">
                  <c:v>4.0265959999999996</c:v>
                </c:pt>
                <c:pt idx="4157">
                  <c:v>4.0262460000000004</c:v>
                </c:pt>
                <c:pt idx="4158">
                  <c:v>4.0266469999999996</c:v>
                </c:pt>
                <c:pt idx="4159">
                  <c:v>4.0273459999999996</c:v>
                </c:pt>
                <c:pt idx="4160">
                  <c:v>4.0276719999999999</c:v>
                </c:pt>
                <c:pt idx="4161">
                  <c:v>4.0279470000000002</c:v>
                </c:pt>
                <c:pt idx="4162">
                  <c:v>4.0283660000000001</c:v>
                </c:pt>
                <c:pt idx="4163">
                  <c:v>4.028772</c:v>
                </c:pt>
                <c:pt idx="4164">
                  <c:v>4.0290869999999996</c:v>
                </c:pt>
                <c:pt idx="4165">
                  <c:v>4.0289570000000001</c:v>
                </c:pt>
                <c:pt idx="4166">
                  <c:v>4.0296240000000001</c:v>
                </c:pt>
                <c:pt idx="4167">
                  <c:v>4.0291499999999996</c:v>
                </c:pt>
                <c:pt idx="4168">
                  <c:v>4.0278739999999997</c:v>
                </c:pt>
                <c:pt idx="4169">
                  <c:v>4.0271189999999999</c:v>
                </c:pt>
                <c:pt idx="4170">
                  <c:v>4.0266789999999997</c:v>
                </c:pt>
                <c:pt idx="4171">
                  <c:v>4.0263650000000002</c:v>
                </c:pt>
                <c:pt idx="4172">
                  <c:v>4.0257079999999998</c:v>
                </c:pt>
                <c:pt idx="4173">
                  <c:v>4.0254200000000004</c:v>
                </c:pt>
                <c:pt idx="4174">
                  <c:v>4.0252480000000004</c:v>
                </c:pt>
                <c:pt idx="4175">
                  <c:v>4.0249769999999998</c:v>
                </c:pt>
                <c:pt idx="4176">
                  <c:v>4.0243399999999996</c:v>
                </c:pt>
                <c:pt idx="4177">
                  <c:v>4.0238259999999997</c:v>
                </c:pt>
                <c:pt idx="4178">
                  <c:v>4.02325</c:v>
                </c:pt>
                <c:pt idx="4179">
                  <c:v>4.0218150000000001</c:v>
                </c:pt>
                <c:pt idx="4180">
                  <c:v>4.0217539999999996</c:v>
                </c:pt>
                <c:pt idx="4181">
                  <c:v>4.0215300000000003</c:v>
                </c:pt>
                <c:pt idx="4182">
                  <c:v>4.0213549999999998</c:v>
                </c:pt>
                <c:pt idx="4183">
                  <c:v>4.021636</c:v>
                </c:pt>
                <c:pt idx="4184">
                  <c:v>4.0209419999999998</c:v>
                </c:pt>
                <c:pt idx="4185">
                  <c:v>4.0212539999999999</c:v>
                </c:pt>
                <c:pt idx="4186">
                  <c:v>4.0217900000000002</c:v>
                </c:pt>
                <c:pt idx="4187">
                  <c:v>4.02271</c:v>
                </c:pt>
                <c:pt idx="4188">
                  <c:v>4.0228260000000002</c:v>
                </c:pt>
                <c:pt idx="4189">
                  <c:v>4.0227029999999999</c:v>
                </c:pt>
                <c:pt idx="4190">
                  <c:v>4.0230800000000002</c:v>
                </c:pt>
                <c:pt idx="4191">
                  <c:v>4.0231459999999997</c:v>
                </c:pt>
                <c:pt idx="4192">
                  <c:v>4.0231009999999996</c:v>
                </c:pt>
                <c:pt idx="4193">
                  <c:v>4.0234759999999996</c:v>
                </c:pt>
                <c:pt idx="4194">
                  <c:v>4.0239279999999997</c:v>
                </c:pt>
                <c:pt idx="4195">
                  <c:v>4.0251619999999999</c:v>
                </c:pt>
                <c:pt idx="4196">
                  <c:v>4.026097</c:v>
                </c:pt>
                <c:pt idx="4197">
                  <c:v>4.0262849999999997</c:v>
                </c:pt>
                <c:pt idx="4198">
                  <c:v>4.0267030000000004</c:v>
                </c:pt>
                <c:pt idx="4199">
                  <c:v>4.0269849999999998</c:v>
                </c:pt>
                <c:pt idx="4200">
                  <c:v>4.026878</c:v>
                </c:pt>
                <c:pt idx="4201">
                  <c:v>4.0272389999999998</c:v>
                </c:pt>
                <c:pt idx="4202">
                  <c:v>4.0276350000000001</c:v>
                </c:pt>
                <c:pt idx="4203">
                  <c:v>4.0290220000000003</c:v>
                </c:pt>
                <c:pt idx="4204">
                  <c:v>4.0299699999999996</c:v>
                </c:pt>
                <c:pt idx="4205">
                  <c:v>4.0305970000000002</c:v>
                </c:pt>
                <c:pt idx="4206">
                  <c:v>4.0314230000000002</c:v>
                </c:pt>
                <c:pt idx="4207">
                  <c:v>4.0320850000000004</c:v>
                </c:pt>
                <c:pt idx="4208">
                  <c:v>4.0322909999999998</c:v>
                </c:pt>
                <c:pt idx="4209">
                  <c:v>4.0322760000000004</c:v>
                </c:pt>
                <c:pt idx="4210">
                  <c:v>4.032178</c:v>
                </c:pt>
                <c:pt idx="4211">
                  <c:v>4.0317639999999999</c:v>
                </c:pt>
                <c:pt idx="4212">
                  <c:v>4.0311130000000004</c:v>
                </c:pt>
                <c:pt idx="4213">
                  <c:v>4.0311450000000004</c:v>
                </c:pt>
                <c:pt idx="4214">
                  <c:v>4.0312359999999998</c:v>
                </c:pt>
                <c:pt idx="4215">
                  <c:v>4.0305730000000004</c:v>
                </c:pt>
                <c:pt idx="4216">
                  <c:v>4.0307130000000004</c:v>
                </c:pt>
                <c:pt idx="4217">
                  <c:v>4.0314779999999999</c:v>
                </c:pt>
                <c:pt idx="4218">
                  <c:v>4.0323710000000004</c:v>
                </c:pt>
                <c:pt idx="4219">
                  <c:v>4.0333810000000003</c:v>
                </c:pt>
                <c:pt idx="4220">
                  <c:v>4.0340449999999999</c:v>
                </c:pt>
                <c:pt idx="4221">
                  <c:v>4.0341740000000001</c:v>
                </c:pt>
                <c:pt idx="4222">
                  <c:v>4.0346529999999996</c:v>
                </c:pt>
                <c:pt idx="4223">
                  <c:v>4.0345979999999999</c:v>
                </c:pt>
                <c:pt idx="4224">
                  <c:v>4.033703</c:v>
                </c:pt>
                <c:pt idx="4225">
                  <c:v>4.0334919999999999</c:v>
                </c:pt>
                <c:pt idx="4226">
                  <c:v>4.033938</c:v>
                </c:pt>
                <c:pt idx="4227">
                  <c:v>4.0340100000000003</c:v>
                </c:pt>
                <c:pt idx="4228">
                  <c:v>4.0344889999999998</c:v>
                </c:pt>
                <c:pt idx="4229">
                  <c:v>4.0355119999999998</c:v>
                </c:pt>
                <c:pt idx="4230">
                  <c:v>4.0359569999999998</c:v>
                </c:pt>
                <c:pt idx="4231">
                  <c:v>4.0365130000000002</c:v>
                </c:pt>
                <c:pt idx="4232">
                  <c:v>4.0371709999999998</c:v>
                </c:pt>
                <c:pt idx="4233">
                  <c:v>4.0369529999999996</c:v>
                </c:pt>
                <c:pt idx="4234">
                  <c:v>4.0371940000000004</c:v>
                </c:pt>
                <c:pt idx="4235">
                  <c:v>4.0379870000000002</c:v>
                </c:pt>
                <c:pt idx="4236">
                  <c:v>4.0376849999999997</c:v>
                </c:pt>
                <c:pt idx="4237">
                  <c:v>4.0372310000000002</c:v>
                </c:pt>
                <c:pt idx="4238">
                  <c:v>4.0364240000000002</c:v>
                </c:pt>
                <c:pt idx="4239">
                  <c:v>4.0368050000000002</c:v>
                </c:pt>
                <c:pt idx="4240">
                  <c:v>4.0373029999999996</c:v>
                </c:pt>
                <c:pt idx="4241">
                  <c:v>4.0371769999999998</c:v>
                </c:pt>
                <c:pt idx="4242">
                  <c:v>4.0367240000000004</c:v>
                </c:pt>
                <c:pt idx="4243">
                  <c:v>4.0361279999999997</c:v>
                </c:pt>
                <c:pt idx="4244">
                  <c:v>4.035914</c:v>
                </c:pt>
                <c:pt idx="4245">
                  <c:v>4.035838</c:v>
                </c:pt>
                <c:pt idx="4246">
                  <c:v>4.0356459999999998</c:v>
                </c:pt>
                <c:pt idx="4247">
                  <c:v>4.0363850000000001</c:v>
                </c:pt>
                <c:pt idx="4248">
                  <c:v>4.0369419999999998</c:v>
                </c:pt>
                <c:pt idx="4249">
                  <c:v>4.036956</c:v>
                </c:pt>
                <c:pt idx="4250">
                  <c:v>4.0366499999999998</c:v>
                </c:pt>
                <c:pt idx="4251">
                  <c:v>4.0367139999999999</c:v>
                </c:pt>
                <c:pt idx="4252">
                  <c:v>4.0370049999999997</c:v>
                </c:pt>
                <c:pt idx="4253">
                  <c:v>4.0368979999999999</c:v>
                </c:pt>
                <c:pt idx="4254">
                  <c:v>4.0365279999999997</c:v>
                </c:pt>
                <c:pt idx="4255">
                  <c:v>4.0360370000000003</c:v>
                </c:pt>
                <c:pt idx="4256">
                  <c:v>4.0353459999999997</c:v>
                </c:pt>
                <c:pt idx="4257">
                  <c:v>4.0347879999999998</c:v>
                </c:pt>
                <c:pt idx="4258">
                  <c:v>4.0345570000000004</c:v>
                </c:pt>
                <c:pt idx="4259">
                  <c:v>4.0340280000000002</c:v>
                </c:pt>
                <c:pt idx="4260">
                  <c:v>4.0333170000000003</c:v>
                </c:pt>
                <c:pt idx="4261">
                  <c:v>4.0333500000000004</c:v>
                </c:pt>
                <c:pt idx="4262">
                  <c:v>4.0341110000000002</c:v>
                </c:pt>
                <c:pt idx="4263">
                  <c:v>4.0336169999999996</c:v>
                </c:pt>
                <c:pt idx="4264">
                  <c:v>4.032769</c:v>
                </c:pt>
                <c:pt idx="4265">
                  <c:v>4.033207</c:v>
                </c:pt>
                <c:pt idx="4266">
                  <c:v>4.0332980000000003</c:v>
                </c:pt>
                <c:pt idx="4267">
                  <c:v>4.0324900000000001</c:v>
                </c:pt>
                <c:pt idx="4268">
                  <c:v>4.0320309999999999</c:v>
                </c:pt>
                <c:pt idx="4269">
                  <c:v>4.0320980000000004</c:v>
                </c:pt>
                <c:pt idx="4270">
                  <c:v>4.0325959999999998</c:v>
                </c:pt>
                <c:pt idx="4271">
                  <c:v>4.0332359999999996</c:v>
                </c:pt>
                <c:pt idx="4272">
                  <c:v>4.0340069999999999</c:v>
                </c:pt>
                <c:pt idx="4273">
                  <c:v>4.0346609999999998</c:v>
                </c:pt>
                <c:pt idx="4274">
                  <c:v>4.0350849999999996</c:v>
                </c:pt>
                <c:pt idx="4275">
                  <c:v>4.0349060000000003</c:v>
                </c:pt>
                <c:pt idx="4276">
                  <c:v>4.0340360000000004</c:v>
                </c:pt>
                <c:pt idx="4277">
                  <c:v>4.0334209999999997</c:v>
                </c:pt>
                <c:pt idx="4278">
                  <c:v>4.0329620000000004</c:v>
                </c:pt>
                <c:pt idx="4279">
                  <c:v>4.0313629999999998</c:v>
                </c:pt>
                <c:pt idx="4280">
                  <c:v>4.0318149999999999</c:v>
                </c:pt>
                <c:pt idx="4281">
                  <c:v>4.0311979999999998</c:v>
                </c:pt>
                <c:pt idx="4282">
                  <c:v>4.0305090000000003</c:v>
                </c:pt>
                <c:pt idx="4283">
                  <c:v>4.02935</c:v>
                </c:pt>
                <c:pt idx="4284">
                  <c:v>4.0302210000000001</c:v>
                </c:pt>
                <c:pt idx="4285">
                  <c:v>4.0289390000000003</c:v>
                </c:pt>
                <c:pt idx="4286">
                  <c:v>4.0288430000000002</c:v>
                </c:pt>
                <c:pt idx="4287">
                  <c:v>4.0287790000000001</c:v>
                </c:pt>
                <c:pt idx="4288">
                  <c:v>4.0280110000000002</c:v>
                </c:pt>
                <c:pt idx="4289">
                  <c:v>4.0274099999999997</c:v>
                </c:pt>
                <c:pt idx="4290">
                  <c:v>4.0270869999999999</c:v>
                </c:pt>
                <c:pt idx="4291">
                  <c:v>4.0274739999999998</c:v>
                </c:pt>
                <c:pt idx="4292">
                  <c:v>4.0267210000000002</c:v>
                </c:pt>
                <c:pt idx="4293">
                  <c:v>4.0272430000000004</c:v>
                </c:pt>
                <c:pt idx="4294">
                  <c:v>4.0271350000000004</c:v>
                </c:pt>
                <c:pt idx="4295">
                  <c:v>4.0267910000000002</c:v>
                </c:pt>
                <c:pt idx="4296">
                  <c:v>4.0267929999999996</c:v>
                </c:pt>
                <c:pt idx="4297">
                  <c:v>4.0266650000000004</c:v>
                </c:pt>
                <c:pt idx="4298">
                  <c:v>4.0269130000000004</c:v>
                </c:pt>
                <c:pt idx="4299">
                  <c:v>4.0268519999999999</c:v>
                </c:pt>
                <c:pt idx="4300">
                  <c:v>4.0264290000000003</c:v>
                </c:pt>
                <c:pt idx="4301">
                  <c:v>4.0266590000000004</c:v>
                </c:pt>
                <c:pt idx="4302">
                  <c:v>4.0256740000000004</c:v>
                </c:pt>
                <c:pt idx="4303">
                  <c:v>4.026103</c:v>
                </c:pt>
                <c:pt idx="4304">
                  <c:v>4.026484</c:v>
                </c:pt>
                <c:pt idx="4305">
                  <c:v>4.0263840000000002</c:v>
                </c:pt>
                <c:pt idx="4306">
                  <c:v>4.0263689999999999</c:v>
                </c:pt>
                <c:pt idx="4307">
                  <c:v>4.0268410000000001</c:v>
                </c:pt>
                <c:pt idx="4308">
                  <c:v>4.0264230000000003</c:v>
                </c:pt>
                <c:pt idx="4309">
                  <c:v>4.0262469999999997</c:v>
                </c:pt>
                <c:pt idx="4310">
                  <c:v>4.0278650000000003</c:v>
                </c:pt>
                <c:pt idx="4311">
                  <c:v>4.0285650000000004</c:v>
                </c:pt>
                <c:pt idx="4312">
                  <c:v>4.0276560000000003</c:v>
                </c:pt>
                <c:pt idx="4313">
                  <c:v>4.0271780000000001</c:v>
                </c:pt>
                <c:pt idx="4314">
                  <c:v>4.0272059999999996</c:v>
                </c:pt>
                <c:pt idx="4315">
                  <c:v>4.0271699999999999</c:v>
                </c:pt>
                <c:pt idx="4316">
                  <c:v>4.0261269999999998</c:v>
                </c:pt>
                <c:pt idx="4317">
                  <c:v>4.0256429999999996</c:v>
                </c:pt>
                <c:pt idx="4318">
                  <c:v>4.025709</c:v>
                </c:pt>
                <c:pt idx="4319">
                  <c:v>4.0253399999999999</c:v>
                </c:pt>
                <c:pt idx="4320">
                  <c:v>4.0234750000000004</c:v>
                </c:pt>
                <c:pt idx="4321">
                  <c:v>4.0233850000000002</c:v>
                </c:pt>
                <c:pt idx="4322">
                  <c:v>4.0224760000000002</c:v>
                </c:pt>
                <c:pt idx="4323">
                  <c:v>4.0216890000000003</c:v>
                </c:pt>
                <c:pt idx="4324">
                  <c:v>4.021325</c:v>
                </c:pt>
                <c:pt idx="4325">
                  <c:v>4.0212820000000002</c:v>
                </c:pt>
                <c:pt idx="4326">
                  <c:v>4.021477</c:v>
                </c:pt>
                <c:pt idx="4327">
                  <c:v>4.0213479999999997</c:v>
                </c:pt>
                <c:pt idx="4328">
                  <c:v>4.0216469999999997</c:v>
                </c:pt>
                <c:pt idx="4329">
                  <c:v>4.0213349999999997</c:v>
                </c:pt>
                <c:pt idx="4330">
                  <c:v>4.0213850000000004</c:v>
                </c:pt>
                <c:pt idx="4331">
                  <c:v>4.019908</c:v>
                </c:pt>
                <c:pt idx="4332">
                  <c:v>4.0193709999999996</c:v>
                </c:pt>
                <c:pt idx="4333">
                  <c:v>4.0193029999999998</c:v>
                </c:pt>
                <c:pt idx="4334">
                  <c:v>4.0185139999999997</c:v>
                </c:pt>
                <c:pt idx="4335">
                  <c:v>4.0187160000000004</c:v>
                </c:pt>
                <c:pt idx="4336">
                  <c:v>4.0186909999999996</c:v>
                </c:pt>
                <c:pt idx="4337">
                  <c:v>4.0187470000000003</c:v>
                </c:pt>
                <c:pt idx="4338">
                  <c:v>4.0199949999999998</c:v>
                </c:pt>
                <c:pt idx="4339">
                  <c:v>4.0203629999999997</c:v>
                </c:pt>
                <c:pt idx="4340">
                  <c:v>4.0193029999999998</c:v>
                </c:pt>
                <c:pt idx="4341">
                  <c:v>4.0182359999999999</c:v>
                </c:pt>
                <c:pt idx="4342">
                  <c:v>4.0173990000000002</c:v>
                </c:pt>
                <c:pt idx="4343">
                  <c:v>4.0170690000000002</c:v>
                </c:pt>
                <c:pt idx="4344">
                  <c:v>4.017131</c:v>
                </c:pt>
                <c:pt idx="4345">
                  <c:v>4.0166589999999998</c:v>
                </c:pt>
                <c:pt idx="4346">
                  <c:v>4.0162890000000004</c:v>
                </c:pt>
                <c:pt idx="4347">
                  <c:v>4.0153030000000003</c:v>
                </c:pt>
                <c:pt idx="4348">
                  <c:v>4.014634</c:v>
                </c:pt>
                <c:pt idx="4349">
                  <c:v>4.0134119999999998</c:v>
                </c:pt>
                <c:pt idx="4350">
                  <c:v>4.0124079999999998</c:v>
                </c:pt>
                <c:pt idx="4351">
                  <c:v>4.0118780000000003</c:v>
                </c:pt>
                <c:pt idx="4352">
                  <c:v>4.0116389999999997</c:v>
                </c:pt>
                <c:pt idx="4353">
                  <c:v>4.0112880000000004</c:v>
                </c:pt>
                <c:pt idx="4354">
                  <c:v>4.0104300000000004</c:v>
                </c:pt>
                <c:pt idx="4355">
                  <c:v>4.0103809999999998</c:v>
                </c:pt>
                <c:pt idx="4356">
                  <c:v>4.0101329999999997</c:v>
                </c:pt>
                <c:pt idx="4357">
                  <c:v>4.010427</c:v>
                </c:pt>
                <c:pt idx="4358">
                  <c:v>4.0100360000000004</c:v>
                </c:pt>
                <c:pt idx="4359">
                  <c:v>4.0105639999999996</c:v>
                </c:pt>
                <c:pt idx="4360">
                  <c:v>4.0089319999999997</c:v>
                </c:pt>
                <c:pt idx="4361">
                  <c:v>4.0080749999999998</c:v>
                </c:pt>
                <c:pt idx="4362">
                  <c:v>4.0077699999999998</c:v>
                </c:pt>
                <c:pt idx="4363">
                  <c:v>4.007816</c:v>
                </c:pt>
                <c:pt idx="4364">
                  <c:v>4.0076689999999999</c:v>
                </c:pt>
                <c:pt idx="4365">
                  <c:v>4.0070649999999999</c:v>
                </c:pt>
                <c:pt idx="4366">
                  <c:v>4.0068679999999999</c:v>
                </c:pt>
                <c:pt idx="4367">
                  <c:v>4.0066379999999997</c:v>
                </c:pt>
                <c:pt idx="4368">
                  <c:v>4.005763</c:v>
                </c:pt>
                <c:pt idx="4369">
                  <c:v>4.0060989999999999</c:v>
                </c:pt>
                <c:pt idx="4370">
                  <c:v>4.0068229999999998</c:v>
                </c:pt>
                <c:pt idx="4371">
                  <c:v>4.0063339999999998</c:v>
                </c:pt>
                <c:pt idx="4372">
                  <c:v>4.004791</c:v>
                </c:pt>
                <c:pt idx="4373">
                  <c:v>4.0039930000000004</c:v>
                </c:pt>
                <c:pt idx="4374">
                  <c:v>4.004149</c:v>
                </c:pt>
                <c:pt idx="4375">
                  <c:v>4.0033289999999999</c:v>
                </c:pt>
                <c:pt idx="4376">
                  <c:v>4.0033810000000001</c:v>
                </c:pt>
                <c:pt idx="4377">
                  <c:v>4.0037120000000002</c:v>
                </c:pt>
                <c:pt idx="4378">
                  <c:v>4.0034150000000004</c:v>
                </c:pt>
                <c:pt idx="4379">
                  <c:v>4.0043860000000002</c:v>
                </c:pt>
                <c:pt idx="4380">
                  <c:v>4.0044329999999997</c:v>
                </c:pt>
                <c:pt idx="4381">
                  <c:v>4.0055339999999999</c:v>
                </c:pt>
                <c:pt idx="4382">
                  <c:v>4.0052190000000003</c:v>
                </c:pt>
                <c:pt idx="4383">
                  <c:v>4.0053429999999999</c:v>
                </c:pt>
                <c:pt idx="4384">
                  <c:v>4.0062490000000004</c:v>
                </c:pt>
                <c:pt idx="4385">
                  <c:v>4.0069100000000004</c:v>
                </c:pt>
                <c:pt idx="4386">
                  <c:v>4.0063810000000002</c:v>
                </c:pt>
                <c:pt idx="4387">
                  <c:v>4.0057070000000001</c:v>
                </c:pt>
                <c:pt idx="4388">
                  <c:v>4.0049359999999998</c:v>
                </c:pt>
                <c:pt idx="4389">
                  <c:v>4.0047569999999997</c:v>
                </c:pt>
                <c:pt idx="4390">
                  <c:v>4.0055440000000004</c:v>
                </c:pt>
                <c:pt idx="4391">
                  <c:v>4.0053089999999996</c:v>
                </c:pt>
                <c:pt idx="4392">
                  <c:v>4.0062199999999999</c:v>
                </c:pt>
                <c:pt idx="4393">
                  <c:v>4.0049229999999998</c:v>
                </c:pt>
                <c:pt idx="4394">
                  <c:v>4.0043449999999998</c:v>
                </c:pt>
                <c:pt idx="4395">
                  <c:v>4.0028969999999999</c:v>
                </c:pt>
                <c:pt idx="4396">
                  <c:v>4.0022880000000001</c:v>
                </c:pt>
                <c:pt idx="4397">
                  <c:v>4.0015919999999996</c:v>
                </c:pt>
                <c:pt idx="4398">
                  <c:v>4.0006630000000003</c:v>
                </c:pt>
                <c:pt idx="4399">
                  <c:v>4.0000790000000004</c:v>
                </c:pt>
                <c:pt idx="4400">
                  <c:v>4.0003929999999999</c:v>
                </c:pt>
                <c:pt idx="4401">
                  <c:v>3.9996510000000001</c:v>
                </c:pt>
                <c:pt idx="4402">
                  <c:v>3.999959</c:v>
                </c:pt>
                <c:pt idx="4403">
                  <c:v>3.9994290000000001</c:v>
                </c:pt>
                <c:pt idx="4404">
                  <c:v>3.9992899999999998</c:v>
                </c:pt>
                <c:pt idx="4405">
                  <c:v>3.999126</c:v>
                </c:pt>
                <c:pt idx="4406">
                  <c:v>3.9989539999999999</c:v>
                </c:pt>
                <c:pt idx="4407">
                  <c:v>3.998329</c:v>
                </c:pt>
                <c:pt idx="4408">
                  <c:v>3.9985080000000002</c:v>
                </c:pt>
                <c:pt idx="4409">
                  <c:v>3.9984289999999998</c:v>
                </c:pt>
                <c:pt idx="4410">
                  <c:v>3.9984109999999999</c:v>
                </c:pt>
                <c:pt idx="4411">
                  <c:v>3.9979960000000001</c:v>
                </c:pt>
                <c:pt idx="4412">
                  <c:v>3.9980090000000001</c:v>
                </c:pt>
                <c:pt idx="4413">
                  <c:v>3.9991219999999998</c:v>
                </c:pt>
                <c:pt idx="4414">
                  <c:v>3.9999579999999999</c:v>
                </c:pt>
                <c:pt idx="4415">
                  <c:v>4.0006659999999998</c:v>
                </c:pt>
                <c:pt idx="4416">
                  <c:v>4.0018060000000002</c:v>
                </c:pt>
                <c:pt idx="4417">
                  <c:v>4.0035090000000002</c:v>
                </c:pt>
                <c:pt idx="4418">
                  <c:v>4.0046999999999997</c:v>
                </c:pt>
                <c:pt idx="4419">
                  <c:v>4.0047560000000004</c:v>
                </c:pt>
                <c:pt idx="4420">
                  <c:v>4.0050059999999998</c:v>
                </c:pt>
                <c:pt idx="4421">
                  <c:v>4.0055779999999999</c:v>
                </c:pt>
                <c:pt idx="4422">
                  <c:v>4.0070040000000002</c:v>
                </c:pt>
                <c:pt idx="4423">
                  <c:v>4.0078800000000001</c:v>
                </c:pt>
                <c:pt idx="4424">
                  <c:v>4.0072279999999996</c:v>
                </c:pt>
                <c:pt idx="4425">
                  <c:v>4.0073629999999998</c:v>
                </c:pt>
                <c:pt idx="4426">
                  <c:v>4.0072859999999997</c:v>
                </c:pt>
                <c:pt idx="4427">
                  <c:v>4.007263</c:v>
                </c:pt>
                <c:pt idx="4428">
                  <c:v>4.0075010000000004</c:v>
                </c:pt>
                <c:pt idx="4429">
                  <c:v>4.0078760000000004</c:v>
                </c:pt>
                <c:pt idx="4430">
                  <c:v>4.0080429999999998</c:v>
                </c:pt>
                <c:pt idx="4431">
                  <c:v>4.0078709999999997</c:v>
                </c:pt>
                <c:pt idx="4432">
                  <c:v>4.0079180000000001</c:v>
                </c:pt>
                <c:pt idx="4433">
                  <c:v>4.0085689999999996</c:v>
                </c:pt>
                <c:pt idx="4434">
                  <c:v>4.0083289999999998</c:v>
                </c:pt>
                <c:pt idx="4435">
                  <c:v>4.0082069999999996</c:v>
                </c:pt>
                <c:pt idx="4436">
                  <c:v>4.0092350000000003</c:v>
                </c:pt>
                <c:pt idx="4437">
                  <c:v>4.009449</c:v>
                </c:pt>
                <c:pt idx="4438">
                  <c:v>4.0093670000000001</c:v>
                </c:pt>
                <c:pt idx="4439">
                  <c:v>4.0086700000000004</c:v>
                </c:pt>
                <c:pt idx="4440">
                  <c:v>4.0082829999999996</c:v>
                </c:pt>
                <c:pt idx="4441">
                  <c:v>4.0082550000000001</c:v>
                </c:pt>
                <c:pt idx="4442">
                  <c:v>4.0083609999999998</c:v>
                </c:pt>
                <c:pt idx="4443">
                  <c:v>4.0089119999999996</c:v>
                </c:pt>
                <c:pt idx="4444">
                  <c:v>4.0091840000000003</c:v>
                </c:pt>
                <c:pt idx="4445">
                  <c:v>4.0102330000000004</c:v>
                </c:pt>
                <c:pt idx="4446">
                  <c:v>4.0107879999999998</c:v>
                </c:pt>
                <c:pt idx="4447">
                  <c:v>4.0111749999999997</c:v>
                </c:pt>
                <c:pt idx="4448">
                  <c:v>4.0114000000000001</c:v>
                </c:pt>
                <c:pt idx="4449">
                  <c:v>4.0119420000000003</c:v>
                </c:pt>
                <c:pt idx="4450">
                  <c:v>4.0128690000000002</c:v>
                </c:pt>
                <c:pt idx="4451">
                  <c:v>4.0136089999999998</c:v>
                </c:pt>
                <c:pt idx="4452">
                  <c:v>4.0139509999999996</c:v>
                </c:pt>
                <c:pt idx="4453">
                  <c:v>4.0141669999999996</c:v>
                </c:pt>
                <c:pt idx="4454">
                  <c:v>4.0141869999999997</c:v>
                </c:pt>
                <c:pt idx="4455">
                  <c:v>4.0141270000000002</c:v>
                </c:pt>
                <c:pt idx="4456">
                  <c:v>4.0140140000000004</c:v>
                </c:pt>
                <c:pt idx="4457">
                  <c:v>4.0143279999999999</c:v>
                </c:pt>
                <c:pt idx="4458">
                  <c:v>4.0146030000000001</c:v>
                </c:pt>
                <c:pt idx="4459">
                  <c:v>4.014589</c:v>
                </c:pt>
                <c:pt idx="4460">
                  <c:v>4.0150350000000001</c:v>
                </c:pt>
                <c:pt idx="4461">
                  <c:v>4.0158829999999996</c:v>
                </c:pt>
                <c:pt idx="4462">
                  <c:v>4.0161870000000004</c:v>
                </c:pt>
                <c:pt idx="4463">
                  <c:v>4.0154899999999998</c:v>
                </c:pt>
                <c:pt idx="4464">
                  <c:v>4.0149150000000002</c:v>
                </c:pt>
                <c:pt idx="4465">
                  <c:v>4.0144869999999999</c:v>
                </c:pt>
                <c:pt idx="4466">
                  <c:v>4.0140529999999996</c:v>
                </c:pt>
                <c:pt idx="4467">
                  <c:v>4.0131129999999997</c:v>
                </c:pt>
                <c:pt idx="4468">
                  <c:v>4.0125440000000001</c:v>
                </c:pt>
                <c:pt idx="4469">
                  <c:v>4.0130119999999998</c:v>
                </c:pt>
                <c:pt idx="4470">
                  <c:v>4.0129960000000002</c:v>
                </c:pt>
                <c:pt idx="4471">
                  <c:v>4.0123430000000004</c:v>
                </c:pt>
                <c:pt idx="4472">
                  <c:v>4.0117710000000004</c:v>
                </c:pt>
                <c:pt idx="4473">
                  <c:v>4.011323</c:v>
                </c:pt>
                <c:pt idx="4474">
                  <c:v>4.0116529999999999</c:v>
                </c:pt>
                <c:pt idx="4475">
                  <c:v>4.0124420000000001</c:v>
                </c:pt>
                <c:pt idx="4476">
                  <c:v>4.0125679999999999</c:v>
                </c:pt>
                <c:pt idx="4477">
                  <c:v>4.0130020000000002</c:v>
                </c:pt>
                <c:pt idx="4478">
                  <c:v>4.0130549999999996</c:v>
                </c:pt>
                <c:pt idx="4479">
                  <c:v>4.0132529999999997</c:v>
                </c:pt>
                <c:pt idx="4480">
                  <c:v>4.0131059999999996</c:v>
                </c:pt>
                <c:pt idx="4481">
                  <c:v>4.0132570000000003</c:v>
                </c:pt>
                <c:pt idx="4482">
                  <c:v>4.013636</c:v>
                </c:pt>
                <c:pt idx="4483">
                  <c:v>4.0140130000000003</c:v>
                </c:pt>
                <c:pt idx="4484">
                  <c:v>4.0143370000000003</c:v>
                </c:pt>
                <c:pt idx="4485">
                  <c:v>4.0142620000000004</c:v>
                </c:pt>
                <c:pt idx="4486">
                  <c:v>4.0132589999999997</c:v>
                </c:pt>
                <c:pt idx="4487">
                  <c:v>4.0128909999999998</c:v>
                </c:pt>
                <c:pt idx="4488">
                  <c:v>4.0134069999999999</c:v>
                </c:pt>
                <c:pt idx="4489">
                  <c:v>4.0143360000000001</c:v>
                </c:pt>
                <c:pt idx="4490">
                  <c:v>4.0163830000000003</c:v>
                </c:pt>
                <c:pt idx="4491">
                  <c:v>4.0168660000000003</c:v>
                </c:pt>
                <c:pt idx="4492">
                  <c:v>4.0176499999999997</c:v>
                </c:pt>
                <c:pt idx="4493">
                  <c:v>4.017868</c:v>
                </c:pt>
                <c:pt idx="4494">
                  <c:v>4.0178859999999998</c:v>
                </c:pt>
                <c:pt idx="4495">
                  <c:v>4.0173019999999999</c:v>
                </c:pt>
                <c:pt idx="4496">
                  <c:v>4.016146</c:v>
                </c:pt>
                <c:pt idx="4497">
                  <c:v>4.0146730000000002</c:v>
                </c:pt>
                <c:pt idx="4498">
                  <c:v>4.0138670000000003</c:v>
                </c:pt>
                <c:pt idx="4499">
                  <c:v>4.0143069999999996</c:v>
                </c:pt>
                <c:pt idx="4500">
                  <c:v>4.0136580000000004</c:v>
                </c:pt>
                <c:pt idx="4501">
                  <c:v>4.013153</c:v>
                </c:pt>
                <c:pt idx="4502">
                  <c:v>4.0126580000000001</c:v>
                </c:pt>
                <c:pt idx="4503">
                  <c:v>4.0122499999999999</c:v>
                </c:pt>
                <c:pt idx="4504">
                  <c:v>4.0122210000000003</c:v>
                </c:pt>
                <c:pt idx="4505">
                  <c:v>4.0121830000000003</c:v>
                </c:pt>
                <c:pt idx="4506">
                  <c:v>4.0115350000000003</c:v>
                </c:pt>
                <c:pt idx="4507">
                  <c:v>4.0106010000000003</c:v>
                </c:pt>
                <c:pt idx="4508">
                  <c:v>4.0095910000000003</c:v>
                </c:pt>
                <c:pt idx="4509">
                  <c:v>4.0090199999999996</c:v>
                </c:pt>
                <c:pt idx="4510">
                  <c:v>4.0090370000000002</c:v>
                </c:pt>
                <c:pt idx="4511">
                  <c:v>4.0091080000000003</c:v>
                </c:pt>
                <c:pt idx="4512">
                  <c:v>4.00929</c:v>
                </c:pt>
                <c:pt idx="4513">
                  <c:v>4.0091000000000001</c:v>
                </c:pt>
                <c:pt idx="4514">
                  <c:v>4.0097189999999996</c:v>
                </c:pt>
                <c:pt idx="4515">
                  <c:v>4.0102960000000003</c:v>
                </c:pt>
                <c:pt idx="4516">
                  <c:v>4.009614</c:v>
                </c:pt>
                <c:pt idx="4517">
                  <c:v>4.0083190000000002</c:v>
                </c:pt>
                <c:pt idx="4518">
                  <c:v>4.0079969999999996</c:v>
                </c:pt>
                <c:pt idx="4519">
                  <c:v>4.0071450000000004</c:v>
                </c:pt>
                <c:pt idx="4520">
                  <c:v>4.0070480000000002</c:v>
                </c:pt>
                <c:pt idx="4521">
                  <c:v>4.0067190000000004</c:v>
                </c:pt>
                <c:pt idx="4522">
                  <c:v>4.0059740000000001</c:v>
                </c:pt>
                <c:pt idx="4523">
                  <c:v>4.005071</c:v>
                </c:pt>
                <c:pt idx="4524">
                  <c:v>4.0045989999999998</c:v>
                </c:pt>
                <c:pt idx="4525">
                  <c:v>4.0038780000000003</c:v>
                </c:pt>
                <c:pt idx="4526">
                  <c:v>4.0030979999999996</c:v>
                </c:pt>
                <c:pt idx="4527">
                  <c:v>4.0023280000000003</c:v>
                </c:pt>
                <c:pt idx="4528">
                  <c:v>4.001214</c:v>
                </c:pt>
                <c:pt idx="4529">
                  <c:v>4.0002370000000003</c:v>
                </c:pt>
                <c:pt idx="4530">
                  <c:v>3.9997859999999998</c:v>
                </c:pt>
                <c:pt idx="4531">
                  <c:v>3.999228</c:v>
                </c:pt>
                <c:pt idx="4532">
                  <c:v>3.9986320000000002</c:v>
                </c:pt>
                <c:pt idx="4533">
                  <c:v>3.9978419999999999</c:v>
                </c:pt>
                <c:pt idx="4534">
                  <c:v>3.9969649999999999</c:v>
                </c:pt>
                <c:pt idx="4535">
                  <c:v>3.9956269999999998</c:v>
                </c:pt>
                <c:pt idx="4536">
                  <c:v>3.9960819999999999</c:v>
                </c:pt>
                <c:pt idx="4537">
                  <c:v>3.9957579999999999</c:v>
                </c:pt>
                <c:pt idx="4538">
                  <c:v>3.9950109999999999</c:v>
                </c:pt>
                <c:pt idx="4539">
                  <c:v>3.9949379999999999</c:v>
                </c:pt>
                <c:pt idx="4540">
                  <c:v>3.9929130000000002</c:v>
                </c:pt>
                <c:pt idx="4541">
                  <c:v>3.992712</c:v>
                </c:pt>
                <c:pt idx="4542">
                  <c:v>3.990942</c:v>
                </c:pt>
                <c:pt idx="4543">
                  <c:v>3.9901450000000001</c:v>
                </c:pt>
                <c:pt idx="4544">
                  <c:v>3.9901759999999999</c:v>
                </c:pt>
                <c:pt idx="4545">
                  <c:v>3.9902139999999999</c:v>
                </c:pt>
                <c:pt idx="4546">
                  <c:v>3.9898989999999999</c:v>
                </c:pt>
                <c:pt idx="4547">
                  <c:v>3.9904329999999999</c:v>
                </c:pt>
                <c:pt idx="4548">
                  <c:v>3.9921570000000002</c:v>
                </c:pt>
                <c:pt idx="4549">
                  <c:v>3.991622</c:v>
                </c:pt>
                <c:pt idx="4550">
                  <c:v>3.9917379999999998</c:v>
                </c:pt>
                <c:pt idx="4551">
                  <c:v>3.9913180000000001</c:v>
                </c:pt>
                <c:pt idx="4552">
                  <c:v>3.9910429999999999</c:v>
                </c:pt>
                <c:pt idx="4553">
                  <c:v>3.9901080000000002</c:v>
                </c:pt>
                <c:pt idx="4554">
                  <c:v>3.9894530000000001</c:v>
                </c:pt>
                <c:pt idx="4555">
                  <c:v>3.989125</c:v>
                </c:pt>
                <c:pt idx="4556">
                  <c:v>3.9891220000000001</c:v>
                </c:pt>
                <c:pt idx="4557">
                  <c:v>3.9883950000000001</c:v>
                </c:pt>
                <c:pt idx="4558">
                  <c:v>3.989239</c:v>
                </c:pt>
                <c:pt idx="4559">
                  <c:v>3.9892099999999999</c:v>
                </c:pt>
                <c:pt idx="4560">
                  <c:v>3.98828</c:v>
                </c:pt>
                <c:pt idx="4561">
                  <c:v>3.9878909999999999</c:v>
                </c:pt>
                <c:pt idx="4562">
                  <c:v>3.9866100000000002</c:v>
                </c:pt>
                <c:pt idx="4563">
                  <c:v>3.9862890000000002</c:v>
                </c:pt>
                <c:pt idx="4564">
                  <c:v>3.986116</c:v>
                </c:pt>
                <c:pt idx="4565">
                  <c:v>3.983984</c:v>
                </c:pt>
                <c:pt idx="4566">
                  <c:v>3.9831650000000001</c:v>
                </c:pt>
                <c:pt idx="4567">
                  <c:v>3.9839190000000002</c:v>
                </c:pt>
                <c:pt idx="4568">
                  <c:v>3.9838260000000001</c:v>
                </c:pt>
                <c:pt idx="4569">
                  <c:v>3.9848949999999999</c:v>
                </c:pt>
                <c:pt idx="4570">
                  <c:v>3.9838909999999998</c:v>
                </c:pt>
                <c:pt idx="4571">
                  <c:v>3.9832809999999998</c:v>
                </c:pt>
                <c:pt idx="4572">
                  <c:v>3.983778</c:v>
                </c:pt>
                <c:pt idx="4573">
                  <c:v>3.9843060000000001</c:v>
                </c:pt>
                <c:pt idx="4574">
                  <c:v>3.984245</c:v>
                </c:pt>
                <c:pt idx="4575">
                  <c:v>3.9845790000000001</c:v>
                </c:pt>
                <c:pt idx="4576">
                  <c:v>3.9853860000000001</c:v>
                </c:pt>
                <c:pt idx="4577">
                  <c:v>3.9859960000000001</c:v>
                </c:pt>
                <c:pt idx="4578">
                  <c:v>3.986907</c:v>
                </c:pt>
                <c:pt idx="4579">
                  <c:v>3.987444</c:v>
                </c:pt>
                <c:pt idx="4580">
                  <c:v>3.9859499999999999</c:v>
                </c:pt>
                <c:pt idx="4581">
                  <c:v>3.9851019999999999</c:v>
                </c:pt>
                <c:pt idx="4582">
                  <c:v>3.9858959999999999</c:v>
                </c:pt>
                <c:pt idx="4583">
                  <c:v>3.9858129999999998</c:v>
                </c:pt>
                <c:pt idx="4584">
                  <c:v>3.9858479999999998</c:v>
                </c:pt>
                <c:pt idx="4585">
                  <c:v>3.9871500000000002</c:v>
                </c:pt>
                <c:pt idx="4586">
                  <c:v>3.9872190000000001</c:v>
                </c:pt>
                <c:pt idx="4587">
                  <c:v>3.9877989999999999</c:v>
                </c:pt>
                <c:pt idx="4588">
                  <c:v>3.9879709999999999</c:v>
                </c:pt>
                <c:pt idx="4589">
                  <c:v>3.9878290000000001</c:v>
                </c:pt>
                <c:pt idx="4590">
                  <c:v>3.9880140000000002</c:v>
                </c:pt>
                <c:pt idx="4591">
                  <c:v>3.988146</c:v>
                </c:pt>
                <c:pt idx="4592">
                  <c:v>3.9889109999999999</c:v>
                </c:pt>
                <c:pt idx="4593">
                  <c:v>3.9882970000000002</c:v>
                </c:pt>
                <c:pt idx="4594">
                  <c:v>3.9879989999999998</c:v>
                </c:pt>
                <c:pt idx="4595">
                  <c:v>3.988016</c:v>
                </c:pt>
                <c:pt idx="4596">
                  <c:v>3.9879570000000002</c:v>
                </c:pt>
                <c:pt idx="4597">
                  <c:v>3.9882569999999999</c:v>
                </c:pt>
                <c:pt idx="4598">
                  <c:v>3.9871970000000001</c:v>
                </c:pt>
                <c:pt idx="4599">
                  <c:v>3.9870429999999999</c:v>
                </c:pt>
                <c:pt idx="4600">
                  <c:v>3.9867750000000002</c:v>
                </c:pt>
                <c:pt idx="4601">
                  <c:v>3.9873189999999998</c:v>
                </c:pt>
                <c:pt idx="4602">
                  <c:v>3.9881850000000001</c:v>
                </c:pt>
                <c:pt idx="4603">
                  <c:v>3.9888849999999998</c:v>
                </c:pt>
                <c:pt idx="4604">
                  <c:v>3.9894509999999999</c:v>
                </c:pt>
                <c:pt idx="4605">
                  <c:v>3.9896780000000001</c:v>
                </c:pt>
                <c:pt idx="4606">
                  <c:v>3.9901870000000002</c:v>
                </c:pt>
                <c:pt idx="4607">
                  <c:v>3.9907919999999999</c:v>
                </c:pt>
                <c:pt idx="4608">
                  <c:v>3.9906220000000001</c:v>
                </c:pt>
                <c:pt idx="4609">
                  <c:v>3.9906999999999999</c:v>
                </c:pt>
                <c:pt idx="4610">
                  <c:v>3.991654</c:v>
                </c:pt>
                <c:pt idx="4611">
                  <c:v>3.9915409999999998</c:v>
                </c:pt>
                <c:pt idx="4612">
                  <c:v>3.9918740000000001</c:v>
                </c:pt>
                <c:pt idx="4613">
                  <c:v>3.9926970000000002</c:v>
                </c:pt>
                <c:pt idx="4614">
                  <c:v>3.9925090000000001</c:v>
                </c:pt>
                <c:pt idx="4615">
                  <c:v>3.9931610000000002</c:v>
                </c:pt>
                <c:pt idx="4616">
                  <c:v>3.9941239999999998</c:v>
                </c:pt>
                <c:pt idx="4617">
                  <c:v>3.9942820000000001</c:v>
                </c:pt>
                <c:pt idx="4618">
                  <c:v>3.994434</c:v>
                </c:pt>
                <c:pt idx="4619">
                  <c:v>3.994005</c:v>
                </c:pt>
                <c:pt idx="4620">
                  <c:v>3.9945529999999998</c:v>
                </c:pt>
                <c:pt idx="4621">
                  <c:v>3.996165</c:v>
                </c:pt>
                <c:pt idx="4622">
                  <c:v>3.996909</c:v>
                </c:pt>
                <c:pt idx="4623">
                  <c:v>3.9976159999999998</c:v>
                </c:pt>
                <c:pt idx="4624">
                  <c:v>3.9983979999999999</c:v>
                </c:pt>
                <c:pt idx="4625">
                  <c:v>3.9985970000000002</c:v>
                </c:pt>
                <c:pt idx="4626">
                  <c:v>3.9982929999999999</c:v>
                </c:pt>
                <c:pt idx="4627">
                  <c:v>3.9968530000000002</c:v>
                </c:pt>
                <c:pt idx="4628">
                  <c:v>3.9962589999999998</c:v>
                </c:pt>
                <c:pt idx="4629">
                  <c:v>3.9953319999999999</c:v>
                </c:pt>
                <c:pt idx="4630">
                  <c:v>3.9960019999999998</c:v>
                </c:pt>
                <c:pt idx="4631">
                  <c:v>3.9968409999999999</c:v>
                </c:pt>
                <c:pt idx="4632">
                  <c:v>3.9962879999999998</c:v>
                </c:pt>
                <c:pt idx="4633">
                  <c:v>3.9966460000000001</c:v>
                </c:pt>
                <c:pt idx="4634">
                  <c:v>3.9967600000000001</c:v>
                </c:pt>
                <c:pt idx="4635">
                  <c:v>3.9964559999999998</c:v>
                </c:pt>
                <c:pt idx="4636">
                  <c:v>3.9950459999999999</c:v>
                </c:pt>
                <c:pt idx="4637">
                  <c:v>3.9950009999999998</c:v>
                </c:pt>
                <c:pt idx="4638">
                  <c:v>3.9954879999999999</c:v>
                </c:pt>
                <c:pt idx="4639">
                  <c:v>3.9956010000000002</c:v>
                </c:pt>
                <c:pt idx="4640">
                  <c:v>3.9953940000000001</c:v>
                </c:pt>
                <c:pt idx="4641">
                  <c:v>3.995215</c:v>
                </c:pt>
                <c:pt idx="4642">
                  <c:v>3.9946799999999998</c:v>
                </c:pt>
                <c:pt idx="4643">
                  <c:v>3.9954519999999998</c:v>
                </c:pt>
                <c:pt idx="4644">
                  <c:v>3.9960640000000001</c:v>
                </c:pt>
                <c:pt idx="4645">
                  <c:v>3.996604</c:v>
                </c:pt>
                <c:pt idx="4646">
                  <c:v>3.9968379999999999</c:v>
                </c:pt>
                <c:pt idx="4647">
                  <c:v>3.9967350000000001</c:v>
                </c:pt>
                <c:pt idx="4648">
                  <c:v>3.9974769999999999</c:v>
                </c:pt>
                <c:pt idx="4649">
                  <c:v>3.9975070000000001</c:v>
                </c:pt>
                <c:pt idx="4650">
                  <c:v>3.9977659999999999</c:v>
                </c:pt>
                <c:pt idx="4651">
                  <c:v>3.996181</c:v>
                </c:pt>
                <c:pt idx="4652">
                  <c:v>3.9952730000000001</c:v>
                </c:pt>
                <c:pt idx="4653">
                  <c:v>3.9953820000000002</c:v>
                </c:pt>
                <c:pt idx="4654">
                  <c:v>3.9954339999999999</c:v>
                </c:pt>
                <c:pt idx="4655">
                  <c:v>3.994923</c:v>
                </c:pt>
                <c:pt idx="4656">
                  <c:v>3.995333</c:v>
                </c:pt>
                <c:pt idx="4657">
                  <c:v>3.9952580000000002</c:v>
                </c:pt>
                <c:pt idx="4658">
                  <c:v>3.9950929999999998</c:v>
                </c:pt>
                <c:pt idx="4659">
                  <c:v>3.9950869999999998</c:v>
                </c:pt>
                <c:pt idx="4660">
                  <c:v>3.9940310000000001</c:v>
                </c:pt>
                <c:pt idx="4661">
                  <c:v>3.9933149999999999</c:v>
                </c:pt>
                <c:pt idx="4662">
                  <c:v>3.9928140000000001</c:v>
                </c:pt>
                <c:pt idx="4663">
                  <c:v>3.9919470000000001</c:v>
                </c:pt>
                <c:pt idx="4664">
                  <c:v>3.9913690000000002</c:v>
                </c:pt>
                <c:pt idx="4665">
                  <c:v>3.9911889999999999</c:v>
                </c:pt>
                <c:pt idx="4666">
                  <c:v>3.9911029999999998</c:v>
                </c:pt>
                <c:pt idx="4667">
                  <c:v>3.9912010000000002</c:v>
                </c:pt>
                <c:pt idx="4668">
                  <c:v>3.9909300000000001</c:v>
                </c:pt>
                <c:pt idx="4669">
                  <c:v>3.9906869999999999</c:v>
                </c:pt>
                <c:pt idx="4670">
                  <c:v>3.9908359999999998</c:v>
                </c:pt>
                <c:pt idx="4671">
                  <c:v>3.9903309999999999</c:v>
                </c:pt>
                <c:pt idx="4672">
                  <c:v>3.9894639999999999</c:v>
                </c:pt>
                <c:pt idx="4673">
                  <c:v>3.9888300000000001</c:v>
                </c:pt>
                <c:pt idx="4674">
                  <c:v>3.9883190000000002</c:v>
                </c:pt>
                <c:pt idx="4675">
                  <c:v>3.987762</c:v>
                </c:pt>
                <c:pt idx="4676">
                  <c:v>3.9871490000000001</c:v>
                </c:pt>
                <c:pt idx="4677">
                  <c:v>3.987619</c:v>
                </c:pt>
                <c:pt idx="4678">
                  <c:v>3.9877729999999998</c:v>
                </c:pt>
                <c:pt idx="4679">
                  <c:v>3.9872019999999999</c:v>
                </c:pt>
                <c:pt idx="4680">
                  <c:v>3.9867279999999998</c:v>
                </c:pt>
                <c:pt idx="4681">
                  <c:v>3.9858850000000001</c:v>
                </c:pt>
                <c:pt idx="4682">
                  <c:v>3.9855610000000001</c:v>
                </c:pt>
                <c:pt idx="4683">
                  <c:v>3.984918</c:v>
                </c:pt>
                <c:pt idx="4684">
                  <c:v>3.9842460000000002</c:v>
                </c:pt>
                <c:pt idx="4685">
                  <c:v>3.983724</c:v>
                </c:pt>
                <c:pt idx="4686">
                  <c:v>3.9833080000000001</c:v>
                </c:pt>
                <c:pt idx="4687">
                  <c:v>3.9826489999999999</c:v>
                </c:pt>
                <c:pt idx="4688">
                  <c:v>3.981522</c:v>
                </c:pt>
                <c:pt idx="4689">
                  <c:v>3.981147</c:v>
                </c:pt>
                <c:pt idx="4690">
                  <c:v>3.981331</c:v>
                </c:pt>
                <c:pt idx="4691">
                  <c:v>3.981633</c:v>
                </c:pt>
                <c:pt idx="4692">
                  <c:v>3.982189</c:v>
                </c:pt>
                <c:pt idx="4693">
                  <c:v>3.9821529999999998</c:v>
                </c:pt>
                <c:pt idx="4694">
                  <c:v>3.9811830000000001</c:v>
                </c:pt>
                <c:pt idx="4695">
                  <c:v>3.9805890000000002</c:v>
                </c:pt>
                <c:pt idx="4696">
                  <c:v>3.9805510000000002</c:v>
                </c:pt>
                <c:pt idx="4697">
                  <c:v>3.980944</c:v>
                </c:pt>
                <c:pt idx="4698">
                  <c:v>3.9814579999999999</c:v>
                </c:pt>
                <c:pt idx="4699">
                  <c:v>3.9813580000000002</c:v>
                </c:pt>
                <c:pt idx="4700">
                  <c:v>3.9809800000000002</c:v>
                </c:pt>
                <c:pt idx="4701">
                  <c:v>3.9813230000000002</c:v>
                </c:pt>
                <c:pt idx="4702">
                  <c:v>3.982243</c:v>
                </c:pt>
                <c:pt idx="4703">
                  <c:v>3.9831750000000001</c:v>
                </c:pt>
                <c:pt idx="4704">
                  <c:v>3.9829819999999998</c:v>
                </c:pt>
                <c:pt idx="4705">
                  <c:v>3.982424</c:v>
                </c:pt>
                <c:pt idx="4706">
                  <c:v>3.9815230000000001</c:v>
                </c:pt>
                <c:pt idx="4707">
                  <c:v>3.9809559999999999</c:v>
                </c:pt>
                <c:pt idx="4708">
                  <c:v>3.9811299999999998</c:v>
                </c:pt>
                <c:pt idx="4709">
                  <c:v>3.9809359999999998</c:v>
                </c:pt>
                <c:pt idx="4710">
                  <c:v>3.981617</c:v>
                </c:pt>
                <c:pt idx="4711">
                  <c:v>3.9820669999999998</c:v>
                </c:pt>
                <c:pt idx="4712">
                  <c:v>3.9820760000000002</c:v>
                </c:pt>
                <c:pt idx="4713">
                  <c:v>3.9821629999999999</c:v>
                </c:pt>
                <c:pt idx="4714">
                  <c:v>3.9822289999999998</c:v>
                </c:pt>
                <c:pt idx="4715">
                  <c:v>3.9827059999999999</c:v>
                </c:pt>
                <c:pt idx="4716">
                  <c:v>3.9829599999999998</c:v>
                </c:pt>
                <c:pt idx="4717">
                  <c:v>3.982974</c:v>
                </c:pt>
                <c:pt idx="4718">
                  <c:v>3.982707</c:v>
                </c:pt>
                <c:pt idx="4719">
                  <c:v>3.9825219999999999</c:v>
                </c:pt>
                <c:pt idx="4720">
                  <c:v>3.9822389999999999</c:v>
                </c:pt>
                <c:pt idx="4721">
                  <c:v>3.9819659999999999</c:v>
                </c:pt>
                <c:pt idx="4722">
                  <c:v>3.9823819999999999</c:v>
                </c:pt>
                <c:pt idx="4723">
                  <c:v>3.9827599999999999</c:v>
                </c:pt>
                <c:pt idx="4724">
                  <c:v>3.9828839999999999</c:v>
                </c:pt>
                <c:pt idx="4725">
                  <c:v>3.982631</c:v>
                </c:pt>
                <c:pt idx="4726">
                  <c:v>3.9821019999999998</c:v>
                </c:pt>
                <c:pt idx="4727">
                  <c:v>3.9823140000000001</c:v>
                </c:pt>
                <c:pt idx="4728">
                  <c:v>3.9828459999999999</c:v>
                </c:pt>
                <c:pt idx="4729">
                  <c:v>3.9838</c:v>
                </c:pt>
                <c:pt idx="4730">
                  <c:v>3.9847779999999999</c:v>
                </c:pt>
                <c:pt idx="4731">
                  <c:v>3.985252</c:v>
                </c:pt>
                <c:pt idx="4732">
                  <c:v>3.985627</c:v>
                </c:pt>
                <c:pt idx="4733">
                  <c:v>3.9865699999999999</c:v>
                </c:pt>
                <c:pt idx="4734">
                  <c:v>3.9872359999999998</c:v>
                </c:pt>
                <c:pt idx="4735">
                  <c:v>3.9870709999999998</c:v>
                </c:pt>
                <c:pt idx="4736">
                  <c:v>3.9877609999999999</c:v>
                </c:pt>
                <c:pt idx="4737">
                  <c:v>3.9885540000000002</c:v>
                </c:pt>
                <c:pt idx="4738">
                  <c:v>3.9883169999999999</c:v>
                </c:pt>
                <c:pt idx="4739">
                  <c:v>3.9877609999999999</c:v>
                </c:pt>
                <c:pt idx="4740">
                  <c:v>3.9874999999999998</c:v>
                </c:pt>
                <c:pt idx="4741">
                  <c:v>3.987098</c:v>
                </c:pt>
                <c:pt idx="4742">
                  <c:v>3.9872679999999998</c:v>
                </c:pt>
                <c:pt idx="4743">
                  <c:v>3.9879440000000002</c:v>
                </c:pt>
                <c:pt idx="4744">
                  <c:v>3.9894579999999999</c:v>
                </c:pt>
                <c:pt idx="4745">
                  <c:v>3.9903110000000002</c:v>
                </c:pt>
                <c:pt idx="4746">
                  <c:v>3.9901559999999998</c:v>
                </c:pt>
                <c:pt idx="4747">
                  <c:v>3.9899659999999999</c:v>
                </c:pt>
                <c:pt idx="4748">
                  <c:v>3.9890080000000001</c:v>
                </c:pt>
                <c:pt idx="4749">
                  <c:v>3.9881359999999999</c:v>
                </c:pt>
                <c:pt idx="4750">
                  <c:v>3.9887649999999999</c:v>
                </c:pt>
                <c:pt idx="4751">
                  <c:v>3.9898709999999999</c:v>
                </c:pt>
                <c:pt idx="4752">
                  <c:v>3.9910770000000002</c:v>
                </c:pt>
                <c:pt idx="4753">
                  <c:v>3.9906959999999998</c:v>
                </c:pt>
                <c:pt idx="4754">
                  <c:v>3.9903729999999999</c:v>
                </c:pt>
                <c:pt idx="4755">
                  <c:v>3.9918429999999998</c:v>
                </c:pt>
                <c:pt idx="4756">
                  <c:v>3.9923359999999999</c:v>
                </c:pt>
                <c:pt idx="4757">
                  <c:v>3.993474</c:v>
                </c:pt>
                <c:pt idx="4758">
                  <c:v>3.9936579999999999</c:v>
                </c:pt>
                <c:pt idx="4759">
                  <c:v>3.9940560000000001</c:v>
                </c:pt>
                <c:pt idx="4760">
                  <c:v>3.9945179999999998</c:v>
                </c:pt>
                <c:pt idx="4761">
                  <c:v>3.9947789999999999</c:v>
                </c:pt>
                <c:pt idx="4762">
                  <c:v>3.995177</c:v>
                </c:pt>
                <c:pt idx="4763">
                  <c:v>3.9949870000000001</c:v>
                </c:pt>
                <c:pt idx="4764">
                  <c:v>3.994901</c:v>
                </c:pt>
                <c:pt idx="4765">
                  <c:v>3.9946649999999999</c:v>
                </c:pt>
                <c:pt idx="4766">
                  <c:v>3.9947680000000001</c:v>
                </c:pt>
                <c:pt idx="4767">
                  <c:v>3.9948619999999999</c:v>
                </c:pt>
                <c:pt idx="4768">
                  <c:v>3.9950510000000001</c:v>
                </c:pt>
                <c:pt idx="4769">
                  <c:v>3.996022</c:v>
                </c:pt>
                <c:pt idx="4770">
                  <c:v>3.9958659999999999</c:v>
                </c:pt>
                <c:pt idx="4771">
                  <c:v>3.9967440000000001</c:v>
                </c:pt>
                <c:pt idx="4772">
                  <c:v>3.9964369999999998</c:v>
                </c:pt>
                <c:pt idx="4773">
                  <c:v>3.9957549999999999</c:v>
                </c:pt>
                <c:pt idx="4774">
                  <c:v>3.995692</c:v>
                </c:pt>
                <c:pt idx="4775">
                  <c:v>3.9954730000000001</c:v>
                </c:pt>
                <c:pt idx="4776">
                  <c:v>3.9961470000000001</c:v>
                </c:pt>
                <c:pt idx="4777">
                  <c:v>3.9960270000000002</c:v>
                </c:pt>
                <c:pt idx="4778">
                  <c:v>3.9956879999999999</c:v>
                </c:pt>
                <c:pt idx="4779">
                  <c:v>3.9960490000000002</c:v>
                </c:pt>
                <c:pt idx="4780">
                  <c:v>3.9956689999999999</c:v>
                </c:pt>
                <c:pt idx="4781">
                  <c:v>3.9963609999999998</c:v>
                </c:pt>
                <c:pt idx="4782">
                  <c:v>3.997223</c:v>
                </c:pt>
                <c:pt idx="4783">
                  <c:v>3.9971489999999998</c:v>
                </c:pt>
                <c:pt idx="4784">
                  <c:v>3.9974810000000001</c:v>
                </c:pt>
                <c:pt idx="4785">
                  <c:v>3.9976250000000002</c:v>
                </c:pt>
                <c:pt idx="4786">
                  <c:v>3.9978129999999998</c:v>
                </c:pt>
                <c:pt idx="4787">
                  <c:v>3.9980250000000002</c:v>
                </c:pt>
                <c:pt idx="4788">
                  <c:v>3.9995270000000001</c:v>
                </c:pt>
                <c:pt idx="4789">
                  <c:v>4.0006750000000002</c:v>
                </c:pt>
                <c:pt idx="4790">
                  <c:v>4.0014329999999996</c:v>
                </c:pt>
                <c:pt idx="4791">
                  <c:v>4.0019359999999997</c:v>
                </c:pt>
                <c:pt idx="4792">
                  <c:v>4.001233</c:v>
                </c:pt>
                <c:pt idx="4793">
                  <c:v>4.000038</c:v>
                </c:pt>
                <c:pt idx="4794">
                  <c:v>3.999212</c:v>
                </c:pt>
                <c:pt idx="4795">
                  <c:v>3.9989659999999998</c:v>
                </c:pt>
                <c:pt idx="4796">
                  <c:v>3.9990939999999999</c:v>
                </c:pt>
                <c:pt idx="4797">
                  <c:v>3.9981969999999998</c:v>
                </c:pt>
                <c:pt idx="4798">
                  <c:v>3.9984410000000001</c:v>
                </c:pt>
                <c:pt idx="4799">
                  <c:v>3.9992770000000002</c:v>
                </c:pt>
                <c:pt idx="4800">
                  <c:v>3.9993829999999999</c:v>
                </c:pt>
                <c:pt idx="4801">
                  <c:v>3.9981849999999999</c:v>
                </c:pt>
                <c:pt idx="4802">
                  <c:v>3.9976780000000001</c:v>
                </c:pt>
                <c:pt idx="4803">
                  <c:v>3.9971179999999999</c:v>
                </c:pt>
                <c:pt idx="4804">
                  <c:v>3.9969299999999999</c:v>
                </c:pt>
                <c:pt idx="4805">
                  <c:v>3.9964750000000002</c:v>
                </c:pt>
                <c:pt idx="4806">
                  <c:v>3.996705</c:v>
                </c:pt>
                <c:pt idx="4807">
                  <c:v>3.996219</c:v>
                </c:pt>
                <c:pt idx="4808">
                  <c:v>3.9952459999999999</c:v>
                </c:pt>
                <c:pt idx="4809">
                  <c:v>3.9947849999999998</c:v>
                </c:pt>
                <c:pt idx="4810">
                  <c:v>3.9933709999999998</c:v>
                </c:pt>
                <c:pt idx="4811">
                  <c:v>3.9925350000000002</c:v>
                </c:pt>
                <c:pt idx="4812">
                  <c:v>3.9922430000000002</c:v>
                </c:pt>
                <c:pt idx="4813">
                  <c:v>3.9936470000000002</c:v>
                </c:pt>
                <c:pt idx="4814">
                  <c:v>3.994402</c:v>
                </c:pt>
                <c:pt idx="4815">
                  <c:v>3.994939</c:v>
                </c:pt>
                <c:pt idx="4816">
                  <c:v>3.9952429999999999</c:v>
                </c:pt>
                <c:pt idx="4817">
                  <c:v>3.995466</c:v>
                </c:pt>
                <c:pt idx="4818">
                  <c:v>3.995431</c:v>
                </c:pt>
                <c:pt idx="4819">
                  <c:v>3.9948779999999999</c:v>
                </c:pt>
                <c:pt idx="4820">
                  <c:v>3.9952800000000002</c:v>
                </c:pt>
                <c:pt idx="4821">
                  <c:v>3.9948589999999999</c:v>
                </c:pt>
                <c:pt idx="4822">
                  <c:v>3.9942129999999998</c:v>
                </c:pt>
                <c:pt idx="4823">
                  <c:v>3.995215</c:v>
                </c:pt>
                <c:pt idx="4824">
                  <c:v>3.99411</c:v>
                </c:pt>
                <c:pt idx="4825">
                  <c:v>3.995136</c:v>
                </c:pt>
                <c:pt idx="4826">
                  <c:v>3.9957699999999998</c:v>
                </c:pt>
                <c:pt idx="4827">
                  <c:v>3.9963869999999999</c:v>
                </c:pt>
                <c:pt idx="4828">
                  <c:v>3.997017</c:v>
                </c:pt>
                <c:pt idx="4829">
                  <c:v>3.996534</c:v>
                </c:pt>
                <c:pt idx="4830">
                  <c:v>3.99735</c:v>
                </c:pt>
                <c:pt idx="4831">
                  <c:v>3.997328</c:v>
                </c:pt>
                <c:pt idx="4832">
                  <c:v>3.9961380000000002</c:v>
                </c:pt>
                <c:pt idx="4833">
                  <c:v>3.9962260000000001</c:v>
                </c:pt>
                <c:pt idx="4834">
                  <c:v>3.996467</c:v>
                </c:pt>
                <c:pt idx="4835">
                  <c:v>3.9964050000000002</c:v>
                </c:pt>
                <c:pt idx="4836">
                  <c:v>3.9969769999999998</c:v>
                </c:pt>
                <c:pt idx="4837">
                  <c:v>3.996991</c:v>
                </c:pt>
                <c:pt idx="4838">
                  <c:v>3.996734</c:v>
                </c:pt>
                <c:pt idx="4839">
                  <c:v>3.996791</c:v>
                </c:pt>
                <c:pt idx="4840">
                  <c:v>3.9966460000000001</c:v>
                </c:pt>
                <c:pt idx="4841">
                  <c:v>3.9972089999999998</c:v>
                </c:pt>
                <c:pt idx="4842">
                  <c:v>3.9971570000000001</c:v>
                </c:pt>
                <c:pt idx="4843">
                  <c:v>3.9983339999999998</c:v>
                </c:pt>
                <c:pt idx="4844">
                  <c:v>3.9988939999999999</c:v>
                </c:pt>
                <c:pt idx="4845">
                  <c:v>3.9985849999999998</c:v>
                </c:pt>
                <c:pt idx="4846">
                  <c:v>3.998278</c:v>
                </c:pt>
                <c:pt idx="4847">
                  <c:v>3.9995959999999999</c:v>
                </c:pt>
                <c:pt idx="4848">
                  <c:v>4.0006449999999996</c:v>
                </c:pt>
                <c:pt idx="4849">
                  <c:v>4.0002319999999996</c:v>
                </c:pt>
                <c:pt idx="4850">
                  <c:v>4.0002599999999999</c:v>
                </c:pt>
                <c:pt idx="4851">
                  <c:v>4.000883</c:v>
                </c:pt>
                <c:pt idx="4852">
                  <c:v>4.0004520000000001</c:v>
                </c:pt>
                <c:pt idx="4853">
                  <c:v>4.0007539999999997</c:v>
                </c:pt>
                <c:pt idx="4854">
                  <c:v>4.0010289999999999</c:v>
                </c:pt>
                <c:pt idx="4855">
                  <c:v>4.0012699999999999</c:v>
                </c:pt>
                <c:pt idx="4856">
                  <c:v>4.0007609999999998</c:v>
                </c:pt>
                <c:pt idx="4857">
                  <c:v>4.0009880000000004</c:v>
                </c:pt>
                <c:pt idx="4858">
                  <c:v>4.0016230000000004</c:v>
                </c:pt>
                <c:pt idx="4859">
                  <c:v>4.002567</c:v>
                </c:pt>
                <c:pt idx="4860">
                  <c:v>4.0036620000000003</c:v>
                </c:pt>
                <c:pt idx="4861">
                  <c:v>4.0043389999999999</c:v>
                </c:pt>
                <c:pt idx="4862">
                  <c:v>4.0052719999999997</c:v>
                </c:pt>
                <c:pt idx="4863">
                  <c:v>4.0049869999999999</c:v>
                </c:pt>
                <c:pt idx="4864">
                  <c:v>4.0045869999999999</c:v>
                </c:pt>
                <c:pt idx="4865">
                  <c:v>4.0046939999999998</c:v>
                </c:pt>
                <c:pt idx="4866">
                  <c:v>4.0041200000000003</c:v>
                </c:pt>
                <c:pt idx="4867">
                  <c:v>4.0039619999999996</c:v>
                </c:pt>
                <c:pt idx="4868">
                  <c:v>4.0051110000000003</c:v>
                </c:pt>
                <c:pt idx="4869">
                  <c:v>4.0049010000000003</c:v>
                </c:pt>
                <c:pt idx="4870">
                  <c:v>4.0044060000000004</c:v>
                </c:pt>
                <c:pt idx="4871">
                  <c:v>4.0038780000000003</c:v>
                </c:pt>
                <c:pt idx="4872">
                  <c:v>4.0043579999999999</c:v>
                </c:pt>
                <c:pt idx="4873">
                  <c:v>4.0047249999999996</c:v>
                </c:pt>
                <c:pt idx="4874">
                  <c:v>4.0060950000000002</c:v>
                </c:pt>
                <c:pt idx="4875">
                  <c:v>4.0065160000000004</c:v>
                </c:pt>
                <c:pt idx="4876">
                  <c:v>4.0057809999999998</c:v>
                </c:pt>
                <c:pt idx="4877">
                  <c:v>4.0053700000000001</c:v>
                </c:pt>
                <c:pt idx="4878">
                  <c:v>4.0054299999999996</c:v>
                </c:pt>
                <c:pt idx="4879">
                  <c:v>4.0056630000000002</c:v>
                </c:pt>
                <c:pt idx="4880">
                  <c:v>4.005655</c:v>
                </c:pt>
                <c:pt idx="4881">
                  <c:v>4.0055740000000002</c:v>
                </c:pt>
                <c:pt idx="4882">
                  <c:v>4.0057400000000003</c:v>
                </c:pt>
                <c:pt idx="4883">
                  <c:v>4.0051439999999996</c:v>
                </c:pt>
                <c:pt idx="4884">
                  <c:v>4.0049070000000002</c:v>
                </c:pt>
                <c:pt idx="4885">
                  <c:v>4.0054319999999999</c:v>
                </c:pt>
                <c:pt idx="4886">
                  <c:v>4.0047649999999999</c:v>
                </c:pt>
                <c:pt idx="4887">
                  <c:v>4.0045700000000002</c:v>
                </c:pt>
                <c:pt idx="4888">
                  <c:v>4.0052500000000002</c:v>
                </c:pt>
                <c:pt idx="4889">
                  <c:v>4.0052279999999998</c:v>
                </c:pt>
                <c:pt idx="4890">
                  <c:v>4.0046410000000003</c:v>
                </c:pt>
                <c:pt idx="4891">
                  <c:v>4.0039110000000004</c:v>
                </c:pt>
                <c:pt idx="4892">
                  <c:v>4.0040250000000004</c:v>
                </c:pt>
                <c:pt idx="4893">
                  <c:v>4.0039699999999998</c:v>
                </c:pt>
                <c:pt idx="4894">
                  <c:v>4.0038970000000003</c:v>
                </c:pt>
                <c:pt idx="4895">
                  <c:v>4.003501</c:v>
                </c:pt>
                <c:pt idx="4896">
                  <c:v>4.0035829999999999</c:v>
                </c:pt>
                <c:pt idx="4897">
                  <c:v>4.0035230000000004</c:v>
                </c:pt>
                <c:pt idx="4898">
                  <c:v>4.0028249999999996</c:v>
                </c:pt>
                <c:pt idx="4899">
                  <c:v>4.0029180000000002</c:v>
                </c:pt>
                <c:pt idx="4900">
                  <c:v>4.0033310000000002</c:v>
                </c:pt>
                <c:pt idx="4901">
                  <c:v>4.0037700000000003</c:v>
                </c:pt>
                <c:pt idx="4902">
                  <c:v>4.0040319999999996</c:v>
                </c:pt>
                <c:pt idx="4903">
                  <c:v>4.0038130000000001</c:v>
                </c:pt>
                <c:pt idx="4904">
                  <c:v>4.0038090000000004</c:v>
                </c:pt>
                <c:pt idx="4905">
                  <c:v>4.0032800000000002</c:v>
                </c:pt>
                <c:pt idx="4906">
                  <c:v>4.003228</c:v>
                </c:pt>
                <c:pt idx="4907">
                  <c:v>4.0031319999999999</c:v>
                </c:pt>
                <c:pt idx="4908">
                  <c:v>4.0028220000000001</c:v>
                </c:pt>
                <c:pt idx="4909">
                  <c:v>4.0028750000000004</c:v>
                </c:pt>
                <c:pt idx="4910">
                  <c:v>4.0027480000000004</c:v>
                </c:pt>
                <c:pt idx="4911">
                  <c:v>4.002643</c:v>
                </c:pt>
                <c:pt idx="4912">
                  <c:v>4.0021750000000003</c:v>
                </c:pt>
                <c:pt idx="4913">
                  <c:v>4.0018149999999997</c:v>
                </c:pt>
                <c:pt idx="4914">
                  <c:v>4.0019309999999999</c:v>
                </c:pt>
                <c:pt idx="4915">
                  <c:v>4.001576</c:v>
                </c:pt>
                <c:pt idx="4916">
                  <c:v>4.0016720000000001</c:v>
                </c:pt>
                <c:pt idx="4917">
                  <c:v>4.0017209999999999</c:v>
                </c:pt>
                <c:pt idx="4918">
                  <c:v>4.0009779999999999</c:v>
                </c:pt>
                <c:pt idx="4919">
                  <c:v>4.0004770000000001</c:v>
                </c:pt>
                <c:pt idx="4920">
                  <c:v>4.0007859999999997</c:v>
                </c:pt>
                <c:pt idx="4921">
                  <c:v>4.0005040000000003</c:v>
                </c:pt>
                <c:pt idx="4922">
                  <c:v>4.0007400000000004</c:v>
                </c:pt>
                <c:pt idx="4923">
                  <c:v>4.0005550000000003</c:v>
                </c:pt>
                <c:pt idx="4924">
                  <c:v>4.0002219999999999</c:v>
                </c:pt>
                <c:pt idx="4925">
                  <c:v>4.0001749999999996</c:v>
                </c:pt>
                <c:pt idx="4926">
                  <c:v>4.000515</c:v>
                </c:pt>
                <c:pt idx="4927">
                  <c:v>4.0010370000000002</c:v>
                </c:pt>
                <c:pt idx="4928">
                  <c:v>4.0014789999999998</c:v>
                </c:pt>
                <c:pt idx="4929">
                  <c:v>4.001201</c:v>
                </c:pt>
                <c:pt idx="4930">
                  <c:v>4.0012800000000004</c:v>
                </c:pt>
                <c:pt idx="4931">
                  <c:v>4.0015140000000002</c:v>
                </c:pt>
                <c:pt idx="4932">
                  <c:v>4.0014649999999996</c:v>
                </c:pt>
                <c:pt idx="4933">
                  <c:v>4.0018459999999996</c:v>
                </c:pt>
                <c:pt idx="4934">
                  <c:v>4.0025259999999996</c:v>
                </c:pt>
                <c:pt idx="4935">
                  <c:v>4.0023520000000001</c:v>
                </c:pt>
                <c:pt idx="4936">
                  <c:v>4.0026760000000001</c:v>
                </c:pt>
                <c:pt idx="4937">
                  <c:v>4.0031600000000003</c:v>
                </c:pt>
                <c:pt idx="4938">
                  <c:v>4.0022729999999997</c:v>
                </c:pt>
                <c:pt idx="4939">
                  <c:v>4.0013339999999999</c:v>
                </c:pt>
                <c:pt idx="4940">
                  <c:v>4.0014120000000002</c:v>
                </c:pt>
                <c:pt idx="4941">
                  <c:v>4.0015200000000002</c:v>
                </c:pt>
                <c:pt idx="4942">
                  <c:v>4.0015229999999997</c:v>
                </c:pt>
                <c:pt idx="4943">
                  <c:v>4.0012030000000003</c:v>
                </c:pt>
                <c:pt idx="4944">
                  <c:v>4.000667</c:v>
                </c:pt>
                <c:pt idx="4945">
                  <c:v>4.0004590000000002</c:v>
                </c:pt>
                <c:pt idx="4946">
                  <c:v>4.0008330000000001</c:v>
                </c:pt>
                <c:pt idx="4947">
                  <c:v>4.0006029999999999</c:v>
                </c:pt>
                <c:pt idx="4948">
                  <c:v>4.0005389999999998</c:v>
                </c:pt>
                <c:pt idx="4949">
                  <c:v>4.0004989999999996</c:v>
                </c:pt>
                <c:pt idx="4950">
                  <c:v>4.0007910000000004</c:v>
                </c:pt>
                <c:pt idx="4951">
                  <c:v>4.0007520000000003</c:v>
                </c:pt>
                <c:pt idx="4952">
                  <c:v>4.0001980000000001</c:v>
                </c:pt>
                <c:pt idx="4953">
                  <c:v>4.0000210000000003</c:v>
                </c:pt>
                <c:pt idx="4954">
                  <c:v>4.0004730000000004</c:v>
                </c:pt>
                <c:pt idx="4955">
                  <c:v>4.0008090000000003</c:v>
                </c:pt>
                <c:pt idx="4956">
                  <c:v>4.0013949999999996</c:v>
                </c:pt>
                <c:pt idx="4957">
                  <c:v>4.0010649999999996</c:v>
                </c:pt>
                <c:pt idx="4958">
                  <c:v>4.0004270000000002</c:v>
                </c:pt>
                <c:pt idx="4959">
                  <c:v>3.9999859999999998</c:v>
                </c:pt>
                <c:pt idx="4960">
                  <c:v>3.998942</c:v>
                </c:pt>
                <c:pt idx="4961">
                  <c:v>3.9982380000000002</c:v>
                </c:pt>
                <c:pt idx="4962">
                  <c:v>3.9980470000000001</c:v>
                </c:pt>
                <c:pt idx="4963">
                  <c:v>3.9981339999999999</c:v>
                </c:pt>
                <c:pt idx="4964">
                  <c:v>3.9974599999999998</c:v>
                </c:pt>
                <c:pt idx="4965">
                  <c:v>3.9967730000000001</c:v>
                </c:pt>
                <c:pt idx="4966">
                  <c:v>3.996216</c:v>
                </c:pt>
                <c:pt idx="4967">
                  <c:v>3.9952329999999998</c:v>
                </c:pt>
                <c:pt idx="4968">
                  <c:v>3.994348</c:v>
                </c:pt>
                <c:pt idx="4969">
                  <c:v>3.994084</c:v>
                </c:pt>
                <c:pt idx="4970">
                  <c:v>3.994561</c:v>
                </c:pt>
                <c:pt idx="4971">
                  <c:v>3.9943179999999998</c:v>
                </c:pt>
                <c:pt idx="4972">
                  <c:v>3.9933900000000002</c:v>
                </c:pt>
                <c:pt idx="4973">
                  <c:v>3.9928720000000002</c:v>
                </c:pt>
                <c:pt idx="4974">
                  <c:v>3.9917820000000002</c:v>
                </c:pt>
                <c:pt idx="4975">
                  <c:v>3.9902380000000002</c:v>
                </c:pt>
                <c:pt idx="4976">
                  <c:v>3.9896099999999999</c:v>
                </c:pt>
                <c:pt idx="4977">
                  <c:v>3.9894289999999999</c:v>
                </c:pt>
                <c:pt idx="4978">
                  <c:v>3.9894850000000002</c:v>
                </c:pt>
                <c:pt idx="4979">
                  <c:v>3.9889600000000001</c:v>
                </c:pt>
                <c:pt idx="4980">
                  <c:v>3.9881799999999998</c:v>
                </c:pt>
                <c:pt idx="4981">
                  <c:v>3.987492</c:v>
                </c:pt>
                <c:pt idx="4982">
                  <c:v>3.9865520000000001</c:v>
                </c:pt>
                <c:pt idx="4983">
                  <c:v>3.985643</c:v>
                </c:pt>
                <c:pt idx="4984">
                  <c:v>3.9847130000000002</c:v>
                </c:pt>
                <c:pt idx="4985">
                  <c:v>3.983679</c:v>
                </c:pt>
                <c:pt idx="4986">
                  <c:v>3.9822229999999998</c:v>
                </c:pt>
                <c:pt idx="4987">
                  <c:v>3.9812419999999999</c:v>
                </c:pt>
                <c:pt idx="4988">
                  <c:v>3.9810059999999998</c:v>
                </c:pt>
                <c:pt idx="4989">
                  <c:v>3.9803799999999998</c:v>
                </c:pt>
                <c:pt idx="4990">
                  <c:v>3.9794930000000002</c:v>
                </c:pt>
                <c:pt idx="4991">
                  <c:v>3.9783629999999999</c:v>
                </c:pt>
                <c:pt idx="4992">
                  <c:v>3.9777390000000001</c:v>
                </c:pt>
                <c:pt idx="4993">
                  <c:v>3.9779049999999998</c:v>
                </c:pt>
                <c:pt idx="4994">
                  <c:v>3.9776880000000001</c:v>
                </c:pt>
                <c:pt idx="4995">
                  <c:v>3.9772029999999998</c:v>
                </c:pt>
                <c:pt idx="4996">
                  <c:v>3.9770150000000002</c:v>
                </c:pt>
                <c:pt idx="4997">
                  <c:v>3.9764699999999999</c:v>
                </c:pt>
                <c:pt idx="4998">
                  <c:v>3.9759470000000001</c:v>
                </c:pt>
                <c:pt idx="4999">
                  <c:v>3.9763549999999999</c:v>
                </c:pt>
                <c:pt idx="5000">
                  <c:v>3.9754619999999998</c:v>
                </c:pt>
                <c:pt idx="5001">
                  <c:v>3.9747650000000001</c:v>
                </c:pt>
                <c:pt idx="5002">
                  <c:v>3.9745710000000001</c:v>
                </c:pt>
                <c:pt idx="5003">
                  <c:v>3.9750749999999999</c:v>
                </c:pt>
                <c:pt idx="5004">
                  <c:v>3.9740700000000002</c:v>
                </c:pt>
                <c:pt idx="5005">
                  <c:v>3.9725389999999998</c:v>
                </c:pt>
                <c:pt idx="5006">
                  <c:v>3.9717899999999999</c:v>
                </c:pt>
                <c:pt idx="5007">
                  <c:v>3.9709680000000001</c:v>
                </c:pt>
                <c:pt idx="5008">
                  <c:v>3.9708350000000001</c:v>
                </c:pt>
                <c:pt idx="5009">
                  <c:v>3.9710420000000002</c:v>
                </c:pt>
                <c:pt idx="5010">
                  <c:v>3.971857</c:v>
                </c:pt>
                <c:pt idx="5011">
                  <c:v>3.9725389999999998</c:v>
                </c:pt>
                <c:pt idx="5012">
                  <c:v>3.9724910000000002</c:v>
                </c:pt>
                <c:pt idx="5013">
                  <c:v>3.9724089999999999</c:v>
                </c:pt>
                <c:pt idx="5014">
                  <c:v>3.9734859999999999</c:v>
                </c:pt>
                <c:pt idx="5015">
                  <c:v>3.9739930000000001</c:v>
                </c:pt>
                <c:pt idx="5016">
                  <c:v>3.9743520000000001</c:v>
                </c:pt>
                <c:pt idx="5017">
                  <c:v>3.9750730000000001</c:v>
                </c:pt>
                <c:pt idx="5018">
                  <c:v>3.975244</c:v>
                </c:pt>
                <c:pt idx="5019">
                  <c:v>3.976372</c:v>
                </c:pt>
                <c:pt idx="5020">
                  <c:v>3.976016</c:v>
                </c:pt>
                <c:pt idx="5021">
                  <c:v>3.975292</c:v>
                </c:pt>
                <c:pt idx="5022">
                  <c:v>3.97567</c:v>
                </c:pt>
                <c:pt idx="5023">
                  <c:v>3.9760949999999999</c:v>
                </c:pt>
                <c:pt idx="5024">
                  <c:v>3.9761350000000002</c:v>
                </c:pt>
                <c:pt idx="5025">
                  <c:v>3.976556</c:v>
                </c:pt>
                <c:pt idx="5026">
                  <c:v>3.9767410000000001</c:v>
                </c:pt>
                <c:pt idx="5027">
                  <c:v>3.9766819999999998</c:v>
                </c:pt>
                <c:pt idx="5028">
                  <c:v>3.9750719999999999</c:v>
                </c:pt>
                <c:pt idx="5029">
                  <c:v>3.974885</c:v>
                </c:pt>
                <c:pt idx="5030">
                  <c:v>3.97512</c:v>
                </c:pt>
                <c:pt idx="5031">
                  <c:v>3.9759129999999998</c:v>
                </c:pt>
                <c:pt idx="5032">
                  <c:v>3.976953</c:v>
                </c:pt>
                <c:pt idx="5033">
                  <c:v>3.9768759999999999</c:v>
                </c:pt>
                <c:pt idx="5034">
                  <c:v>3.9769480000000001</c:v>
                </c:pt>
                <c:pt idx="5035">
                  <c:v>3.9771570000000001</c:v>
                </c:pt>
                <c:pt idx="5036">
                  <c:v>3.9768409999999998</c:v>
                </c:pt>
                <c:pt idx="5037">
                  <c:v>3.97682</c:v>
                </c:pt>
                <c:pt idx="5038">
                  <c:v>3.9773499999999999</c:v>
                </c:pt>
                <c:pt idx="5039">
                  <c:v>3.97743</c:v>
                </c:pt>
                <c:pt idx="5040">
                  <c:v>3.9778829999999998</c:v>
                </c:pt>
                <c:pt idx="5041">
                  <c:v>3.9776570000000002</c:v>
                </c:pt>
                <c:pt idx="5042">
                  <c:v>3.9767969999999999</c:v>
                </c:pt>
                <c:pt idx="5043">
                  <c:v>3.9763220000000001</c:v>
                </c:pt>
                <c:pt idx="5044">
                  <c:v>3.9764910000000002</c:v>
                </c:pt>
                <c:pt idx="5045">
                  <c:v>3.977014</c:v>
                </c:pt>
                <c:pt idx="5046">
                  <c:v>3.9775330000000002</c:v>
                </c:pt>
                <c:pt idx="5047">
                  <c:v>3.9784830000000002</c:v>
                </c:pt>
                <c:pt idx="5048">
                  <c:v>3.9780639999999998</c:v>
                </c:pt>
                <c:pt idx="5049">
                  <c:v>3.9790290000000001</c:v>
                </c:pt>
                <c:pt idx="5050">
                  <c:v>3.979911</c:v>
                </c:pt>
                <c:pt idx="5051">
                  <c:v>3.9803950000000001</c:v>
                </c:pt>
                <c:pt idx="5052">
                  <c:v>3.980664</c:v>
                </c:pt>
                <c:pt idx="5053">
                  <c:v>3.9803459999999999</c:v>
                </c:pt>
                <c:pt idx="5054">
                  <c:v>3.9806170000000001</c:v>
                </c:pt>
                <c:pt idx="5055">
                  <c:v>3.9810989999999999</c:v>
                </c:pt>
                <c:pt idx="5056">
                  <c:v>3.9813939999999999</c:v>
                </c:pt>
                <c:pt idx="5057">
                  <c:v>3.980899</c:v>
                </c:pt>
                <c:pt idx="5058">
                  <c:v>3.981598</c:v>
                </c:pt>
                <c:pt idx="5059">
                  <c:v>3.9816750000000001</c:v>
                </c:pt>
                <c:pt idx="5060">
                  <c:v>3.9818310000000001</c:v>
                </c:pt>
                <c:pt idx="5061">
                  <c:v>3.982532</c:v>
                </c:pt>
                <c:pt idx="5062">
                  <c:v>3.9831310000000002</c:v>
                </c:pt>
                <c:pt idx="5063">
                  <c:v>3.9833249999999998</c:v>
                </c:pt>
                <c:pt idx="5064">
                  <c:v>3.9830299999999998</c:v>
                </c:pt>
                <c:pt idx="5065">
                  <c:v>3.982869</c:v>
                </c:pt>
                <c:pt idx="5066">
                  <c:v>3.982707</c:v>
                </c:pt>
                <c:pt idx="5067">
                  <c:v>3.982647</c:v>
                </c:pt>
                <c:pt idx="5068">
                  <c:v>3.9833539999999998</c:v>
                </c:pt>
                <c:pt idx="5069">
                  <c:v>3.9836710000000002</c:v>
                </c:pt>
                <c:pt idx="5070">
                  <c:v>3.9839389999999999</c:v>
                </c:pt>
                <c:pt idx="5071">
                  <c:v>3.9842050000000002</c:v>
                </c:pt>
                <c:pt idx="5072">
                  <c:v>3.9838640000000001</c:v>
                </c:pt>
                <c:pt idx="5073">
                  <c:v>3.983047</c:v>
                </c:pt>
                <c:pt idx="5074">
                  <c:v>3.9837859999999998</c:v>
                </c:pt>
                <c:pt idx="5075">
                  <c:v>3.9851100000000002</c:v>
                </c:pt>
                <c:pt idx="5076">
                  <c:v>3.9851160000000001</c:v>
                </c:pt>
                <c:pt idx="5077">
                  <c:v>3.985643</c:v>
                </c:pt>
                <c:pt idx="5078">
                  <c:v>3.9862479999999998</c:v>
                </c:pt>
                <c:pt idx="5079">
                  <c:v>3.986634</c:v>
                </c:pt>
                <c:pt idx="5080">
                  <c:v>3.9870009999999998</c:v>
                </c:pt>
                <c:pt idx="5081">
                  <c:v>3.985697</c:v>
                </c:pt>
                <c:pt idx="5082">
                  <c:v>3.9843479999999998</c:v>
                </c:pt>
                <c:pt idx="5083">
                  <c:v>3.9843099999999998</c:v>
                </c:pt>
                <c:pt idx="5084">
                  <c:v>3.9844330000000001</c:v>
                </c:pt>
                <c:pt idx="5085">
                  <c:v>3.9844210000000002</c:v>
                </c:pt>
                <c:pt idx="5086">
                  <c:v>3.9858769999999999</c:v>
                </c:pt>
                <c:pt idx="5087">
                  <c:v>3.986907</c:v>
                </c:pt>
                <c:pt idx="5088">
                  <c:v>3.9870960000000002</c:v>
                </c:pt>
                <c:pt idx="5089">
                  <c:v>3.9878330000000002</c:v>
                </c:pt>
                <c:pt idx="5090">
                  <c:v>3.9877660000000001</c:v>
                </c:pt>
                <c:pt idx="5091">
                  <c:v>3.9886409999999999</c:v>
                </c:pt>
                <c:pt idx="5092">
                  <c:v>3.9899629999999999</c:v>
                </c:pt>
                <c:pt idx="5093">
                  <c:v>3.9900319999999998</c:v>
                </c:pt>
                <c:pt idx="5094">
                  <c:v>3.9892650000000001</c:v>
                </c:pt>
                <c:pt idx="5095">
                  <c:v>3.9893459999999998</c:v>
                </c:pt>
                <c:pt idx="5096">
                  <c:v>3.9889049999999999</c:v>
                </c:pt>
                <c:pt idx="5097">
                  <c:v>3.9888880000000002</c:v>
                </c:pt>
                <c:pt idx="5098">
                  <c:v>3.9889839999999999</c:v>
                </c:pt>
                <c:pt idx="5099">
                  <c:v>3.988264</c:v>
                </c:pt>
                <c:pt idx="5100">
                  <c:v>3.9867789999999999</c:v>
                </c:pt>
                <c:pt idx="5101">
                  <c:v>3.984963</c:v>
                </c:pt>
                <c:pt idx="5102">
                  <c:v>3.9845890000000002</c:v>
                </c:pt>
                <c:pt idx="5103">
                  <c:v>3.9847969999999999</c:v>
                </c:pt>
                <c:pt idx="5104">
                  <c:v>3.9842219999999999</c:v>
                </c:pt>
                <c:pt idx="5105">
                  <c:v>3.9842029999999999</c:v>
                </c:pt>
                <c:pt idx="5106">
                  <c:v>3.9839509999999998</c:v>
                </c:pt>
                <c:pt idx="5107">
                  <c:v>3.9845679999999999</c:v>
                </c:pt>
                <c:pt idx="5108">
                  <c:v>3.983784</c:v>
                </c:pt>
                <c:pt idx="5109">
                  <c:v>3.9836879999999999</c:v>
                </c:pt>
                <c:pt idx="5110">
                  <c:v>3.9834999999999998</c:v>
                </c:pt>
                <c:pt idx="5111">
                  <c:v>3.9828290000000002</c:v>
                </c:pt>
                <c:pt idx="5112">
                  <c:v>3.98183</c:v>
                </c:pt>
                <c:pt idx="5113">
                  <c:v>3.9814259999999999</c:v>
                </c:pt>
                <c:pt idx="5114">
                  <c:v>3.9812120000000002</c:v>
                </c:pt>
                <c:pt idx="5115">
                  <c:v>3.9810970000000001</c:v>
                </c:pt>
                <c:pt idx="5116">
                  <c:v>3.981506</c:v>
                </c:pt>
                <c:pt idx="5117">
                  <c:v>3.9814189999999998</c:v>
                </c:pt>
                <c:pt idx="5118">
                  <c:v>3.9805630000000001</c:v>
                </c:pt>
                <c:pt idx="5119">
                  <c:v>3.97967</c:v>
                </c:pt>
                <c:pt idx="5120">
                  <c:v>3.9789659999999998</c:v>
                </c:pt>
                <c:pt idx="5121">
                  <c:v>3.9785810000000001</c:v>
                </c:pt>
                <c:pt idx="5122">
                  <c:v>3.9787729999999999</c:v>
                </c:pt>
                <c:pt idx="5123">
                  <c:v>3.9787789999999998</c:v>
                </c:pt>
                <c:pt idx="5124">
                  <c:v>3.9778229999999999</c:v>
                </c:pt>
                <c:pt idx="5125">
                  <c:v>3.9767749999999999</c:v>
                </c:pt>
                <c:pt idx="5126">
                  <c:v>3.9761099999999998</c:v>
                </c:pt>
                <c:pt idx="5127">
                  <c:v>3.9754529999999999</c:v>
                </c:pt>
                <c:pt idx="5128">
                  <c:v>3.9746570000000001</c:v>
                </c:pt>
                <c:pt idx="5129">
                  <c:v>3.9741270000000002</c:v>
                </c:pt>
                <c:pt idx="5130">
                  <c:v>3.9734690000000001</c:v>
                </c:pt>
                <c:pt idx="5131">
                  <c:v>3.9734880000000001</c:v>
                </c:pt>
                <c:pt idx="5132">
                  <c:v>3.974224</c:v>
                </c:pt>
                <c:pt idx="5133">
                  <c:v>3.9752100000000001</c:v>
                </c:pt>
                <c:pt idx="5134">
                  <c:v>3.975641</c:v>
                </c:pt>
                <c:pt idx="5135">
                  <c:v>3.9755479999999999</c:v>
                </c:pt>
                <c:pt idx="5136">
                  <c:v>3.9750160000000001</c:v>
                </c:pt>
                <c:pt idx="5137">
                  <c:v>3.9744030000000001</c:v>
                </c:pt>
                <c:pt idx="5138">
                  <c:v>3.9742579999999998</c:v>
                </c:pt>
                <c:pt idx="5139">
                  <c:v>3.9738479999999998</c:v>
                </c:pt>
                <c:pt idx="5140">
                  <c:v>3.9735179999999999</c:v>
                </c:pt>
                <c:pt idx="5141">
                  <c:v>3.9736980000000002</c:v>
                </c:pt>
                <c:pt idx="5142">
                  <c:v>3.9740120000000001</c:v>
                </c:pt>
                <c:pt idx="5143">
                  <c:v>3.9743309999999998</c:v>
                </c:pt>
                <c:pt idx="5144">
                  <c:v>3.974342</c:v>
                </c:pt>
                <c:pt idx="5145">
                  <c:v>3.973392</c:v>
                </c:pt>
                <c:pt idx="5146">
                  <c:v>3.972823</c:v>
                </c:pt>
                <c:pt idx="5147">
                  <c:v>3.9726300000000001</c:v>
                </c:pt>
                <c:pt idx="5148">
                  <c:v>3.9729459999999999</c:v>
                </c:pt>
                <c:pt idx="5149">
                  <c:v>3.972286</c:v>
                </c:pt>
                <c:pt idx="5150">
                  <c:v>3.9720550000000001</c:v>
                </c:pt>
                <c:pt idx="5151">
                  <c:v>3.9735119999999999</c:v>
                </c:pt>
                <c:pt idx="5152">
                  <c:v>3.9741949999999999</c:v>
                </c:pt>
                <c:pt idx="5153">
                  <c:v>3.9734530000000001</c:v>
                </c:pt>
                <c:pt idx="5154">
                  <c:v>3.9732379999999998</c:v>
                </c:pt>
                <c:pt idx="5155">
                  <c:v>3.9731550000000002</c:v>
                </c:pt>
                <c:pt idx="5156">
                  <c:v>3.9728590000000001</c:v>
                </c:pt>
                <c:pt idx="5157">
                  <c:v>3.9728089999999998</c:v>
                </c:pt>
                <c:pt idx="5158">
                  <c:v>3.972909</c:v>
                </c:pt>
                <c:pt idx="5159">
                  <c:v>3.9728400000000001</c:v>
                </c:pt>
                <c:pt idx="5160">
                  <c:v>3.9723660000000001</c:v>
                </c:pt>
                <c:pt idx="5161">
                  <c:v>3.9723269999999999</c:v>
                </c:pt>
                <c:pt idx="5162">
                  <c:v>3.972753</c:v>
                </c:pt>
                <c:pt idx="5163">
                  <c:v>3.9718789999999999</c:v>
                </c:pt>
                <c:pt idx="5164">
                  <c:v>3.9713959999999999</c:v>
                </c:pt>
                <c:pt idx="5165">
                  <c:v>3.9708739999999998</c:v>
                </c:pt>
                <c:pt idx="5166">
                  <c:v>3.9696009999999999</c:v>
                </c:pt>
                <c:pt idx="5167">
                  <c:v>3.969363</c:v>
                </c:pt>
                <c:pt idx="5168">
                  <c:v>3.9702660000000001</c:v>
                </c:pt>
                <c:pt idx="5169">
                  <c:v>3.9707159999999999</c:v>
                </c:pt>
                <c:pt idx="5170">
                  <c:v>3.9709500000000002</c:v>
                </c:pt>
                <c:pt idx="5171">
                  <c:v>3.971476</c:v>
                </c:pt>
                <c:pt idx="5172">
                  <c:v>3.9721669999999998</c:v>
                </c:pt>
                <c:pt idx="5173">
                  <c:v>3.9729489999999998</c:v>
                </c:pt>
                <c:pt idx="5174">
                  <c:v>3.9733239999999999</c:v>
                </c:pt>
                <c:pt idx="5175">
                  <c:v>3.9728439999999998</c:v>
                </c:pt>
                <c:pt idx="5176">
                  <c:v>3.9724400000000002</c:v>
                </c:pt>
                <c:pt idx="5177">
                  <c:v>3.9728620000000001</c:v>
                </c:pt>
                <c:pt idx="5178">
                  <c:v>3.9723730000000002</c:v>
                </c:pt>
                <c:pt idx="5179">
                  <c:v>3.9725899999999998</c:v>
                </c:pt>
                <c:pt idx="5180">
                  <c:v>3.973106</c:v>
                </c:pt>
                <c:pt idx="5181">
                  <c:v>3.973411</c:v>
                </c:pt>
                <c:pt idx="5182">
                  <c:v>3.9733900000000002</c:v>
                </c:pt>
                <c:pt idx="5183">
                  <c:v>3.9735010000000002</c:v>
                </c:pt>
                <c:pt idx="5184">
                  <c:v>3.9732599999999998</c:v>
                </c:pt>
                <c:pt idx="5185">
                  <c:v>3.9735490000000002</c:v>
                </c:pt>
                <c:pt idx="5186">
                  <c:v>3.9737480000000001</c:v>
                </c:pt>
                <c:pt idx="5187">
                  <c:v>3.9738579999999999</c:v>
                </c:pt>
                <c:pt idx="5188">
                  <c:v>3.9737089999999999</c:v>
                </c:pt>
                <c:pt idx="5189">
                  <c:v>3.9736410000000002</c:v>
                </c:pt>
                <c:pt idx="5190">
                  <c:v>3.9735200000000002</c:v>
                </c:pt>
                <c:pt idx="5191">
                  <c:v>3.9734989999999999</c:v>
                </c:pt>
                <c:pt idx="5192">
                  <c:v>3.9728910000000002</c:v>
                </c:pt>
                <c:pt idx="5193">
                  <c:v>3.9724740000000001</c:v>
                </c:pt>
                <c:pt idx="5194">
                  <c:v>3.9728780000000001</c:v>
                </c:pt>
                <c:pt idx="5195">
                  <c:v>3.9742160000000002</c:v>
                </c:pt>
                <c:pt idx="5196">
                  <c:v>3.974081</c:v>
                </c:pt>
                <c:pt idx="5197">
                  <c:v>3.9732050000000001</c:v>
                </c:pt>
                <c:pt idx="5198">
                  <c:v>3.9726159999999999</c:v>
                </c:pt>
                <c:pt idx="5199">
                  <c:v>3.972521</c:v>
                </c:pt>
                <c:pt idx="5200">
                  <c:v>3.9731239999999999</c:v>
                </c:pt>
                <c:pt idx="5201">
                  <c:v>3.9732310000000002</c:v>
                </c:pt>
                <c:pt idx="5202">
                  <c:v>3.9729779999999999</c:v>
                </c:pt>
                <c:pt idx="5203">
                  <c:v>3.9731109999999998</c:v>
                </c:pt>
                <c:pt idx="5204">
                  <c:v>3.9733459999999998</c:v>
                </c:pt>
                <c:pt idx="5205">
                  <c:v>3.9731510000000001</c:v>
                </c:pt>
                <c:pt idx="5206">
                  <c:v>3.9733969999999998</c:v>
                </c:pt>
                <c:pt idx="5207">
                  <c:v>3.9734069999999999</c:v>
                </c:pt>
                <c:pt idx="5208">
                  <c:v>3.973916</c:v>
                </c:pt>
                <c:pt idx="5209">
                  <c:v>3.97418</c:v>
                </c:pt>
                <c:pt idx="5210">
                  <c:v>3.9742660000000001</c:v>
                </c:pt>
                <c:pt idx="5211">
                  <c:v>3.974183</c:v>
                </c:pt>
                <c:pt idx="5212">
                  <c:v>3.9740690000000001</c:v>
                </c:pt>
                <c:pt idx="5213">
                  <c:v>3.9742419999999998</c:v>
                </c:pt>
                <c:pt idx="5214">
                  <c:v>3.9738470000000001</c:v>
                </c:pt>
                <c:pt idx="5215">
                  <c:v>3.9734820000000002</c:v>
                </c:pt>
                <c:pt idx="5216">
                  <c:v>3.9740510000000002</c:v>
                </c:pt>
                <c:pt idx="5217">
                  <c:v>3.9740099999999998</c:v>
                </c:pt>
                <c:pt idx="5218">
                  <c:v>3.9738380000000002</c:v>
                </c:pt>
                <c:pt idx="5219">
                  <c:v>3.9725450000000002</c:v>
                </c:pt>
                <c:pt idx="5220">
                  <c:v>3.971797</c:v>
                </c:pt>
                <c:pt idx="5221">
                  <c:v>3.9708130000000001</c:v>
                </c:pt>
                <c:pt idx="5222">
                  <c:v>3.9697879999999999</c:v>
                </c:pt>
                <c:pt idx="5223">
                  <c:v>3.968353</c:v>
                </c:pt>
                <c:pt idx="5224">
                  <c:v>3.9679199999999999</c:v>
                </c:pt>
                <c:pt idx="5225">
                  <c:v>3.96794</c:v>
                </c:pt>
                <c:pt idx="5226">
                  <c:v>3.9680629999999999</c:v>
                </c:pt>
                <c:pt idx="5227">
                  <c:v>3.9673759999999998</c:v>
                </c:pt>
                <c:pt idx="5228">
                  <c:v>3.9673120000000002</c:v>
                </c:pt>
                <c:pt idx="5229">
                  <c:v>3.967454</c:v>
                </c:pt>
                <c:pt idx="5230">
                  <c:v>3.9673029999999998</c:v>
                </c:pt>
                <c:pt idx="5231">
                  <c:v>3.9668869999999998</c:v>
                </c:pt>
                <c:pt idx="5232">
                  <c:v>3.9666830000000002</c:v>
                </c:pt>
                <c:pt idx="5233">
                  <c:v>3.966021</c:v>
                </c:pt>
                <c:pt idx="5234">
                  <c:v>3.9654069999999999</c:v>
                </c:pt>
                <c:pt idx="5235">
                  <c:v>3.9654410000000002</c:v>
                </c:pt>
                <c:pt idx="5236">
                  <c:v>3.9649359999999998</c:v>
                </c:pt>
                <c:pt idx="5237">
                  <c:v>3.9638990000000001</c:v>
                </c:pt>
                <c:pt idx="5238">
                  <c:v>3.962961</c:v>
                </c:pt>
                <c:pt idx="5239">
                  <c:v>3.9624030000000001</c:v>
                </c:pt>
                <c:pt idx="5240">
                  <c:v>3.9626869999999998</c:v>
                </c:pt>
                <c:pt idx="5241">
                  <c:v>3.9611290000000001</c:v>
                </c:pt>
                <c:pt idx="5242">
                  <c:v>3.9613710000000002</c:v>
                </c:pt>
                <c:pt idx="5243">
                  <c:v>3.9605429999999999</c:v>
                </c:pt>
                <c:pt idx="5244">
                  <c:v>3.96014</c:v>
                </c:pt>
                <c:pt idx="5245">
                  <c:v>3.9593210000000001</c:v>
                </c:pt>
                <c:pt idx="5246">
                  <c:v>3.9593430000000001</c:v>
                </c:pt>
                <c:pt idx="5247">
                  <c:v>3.9597630000000001</c:v>
                </c:pt>
                <c:pt idx="5248">
                  <c:v>3.9594740000000002</c:v>
                </c:pt>
                <c:pt idx="5249">
                  <c:v>3.9595189999999998</c:v>
                </c:pt>
                <c:pt idx="5250">
                  <c:v>3.9597220000000002</c:v>
                </c:pt>
                <c:pt idx="5251">
                  <c:v>3.9594140000000002</c:v>
                </c:pt>
                <c:pt idx="5252">
                  <c:v>3.95932</c:v>
                </c:pt>
                <c:pt idx="5253">
                  <c:v>3.9595250000000002</c:v>
                </c:pt>
                <c:pt idx="5254">
                  <c:v>3.958545</c:v>
                </c:pt>
                <c:pt idx="5255">
                  <c:v>3.958399</c:v>
                </c:pt>
                <c:pt idx="5256">
                  <c:v>3.9584950000000001</c:v>
                </c:pt>
                <c:pt idx="5257">
                  <c:v>3.9585400000000002</c:v>
                </c:pt>
                <c:pt idx="5258">
                  <c:v>3.958215</c:v>
                </c:pt>
                <c:pt idx="5259">
                  <c:v>3.9584959999999998</c:v>
                </c:pt>
                <c:pt idx="5260">
                  <c:v>3.9582980000000001</c:v>
                </c:pt>
                <c:pt idx="5261">
                  <c:v>3.95777</c:v>
                </c:pt>
                <c:pt idx="5262">
                  <c:v>3.9581930000000001</c:v>
                </c:pt>
                <c:pt idx="5263">
                  <c:v>3.9584649999999999</c:v>
                </c:pt>
                <c:pt idx="5264">
                  <c:v>3.9604119999999998</c:v>
                </c:pt>
                <c:pt idx="5265">
                  <c:v>3.9613689999999999</c:v>
                </c:pt>
                <c:pt idx="5266">
                  <c:v>3.9619770000000001</c:v>
                </c:pt>
                <c:pt idx="5267">
                  <c:v>3.963022</c:v>
                </c:pt>
                <c:pt idx="5268">
                  <c:v>3.9637440000000002</c:v>
                </c:pt>
                <c:pt idx="5269">
                  <c:v>3.9640179999999998</c:v>
                </c:pt>
                <c:pt idx="5270">
                  <c:v>3.9638559999999998</c:v>
                </c:pt>
                <c:pt idx="5271">
                  <c:v>3.9640819999999999</c:v>
                </c:pt>
                <c:pt idx="5272">
                  <c:v>3.9647960000000002</c:v>
                </c:pt>
                <c:pt idx="5273">
                  <c:v>3.9652340000000001</c:v>
                </c:pt>
                <c:pt idx="5274">
                  <c:v>3.9648210000000002</c:v>
                </c:pt>
                <c:pt idx="5275">
                  <c:v>3.965093</c:v>
                </c:pt>
                <c:pt idx="5276">
                  <c:v>3.9651779999999999</c:v>
                </c:pt>
                <c:pt idx="5277">
                  <c:v>3.9656889999999998</c:v>
                </c:pt>
                <c:pt idx="5278">
                  <c:v>3.9661010000000001</c:v>
                </c:pt>
                <c:pt idx="5279">
                  <c:v>3.965525</c:v>
                </c:pt>
                <c:pt idx="5280">
                  <c:v>3.9646949999999999</c:v>
                </c:pt>
                <c:pt idx="5281">
                  <c:v>3.964105</c:v>
                </c:pt>
                <c:pt idx="5282">
                  <c:v>3.9629799999999999</c:v>
                </c:pt>
                <c:pt idx="5283">
                  <c:v>3.9629379999999998</c:v>
                </c:pt>
                <c:pt idx="5284">
                  <c:v>3.9634140000000002</c:v>
                </c:pt>
                <c:pt idx="5285">
                  <c:v>3.9621680000000001</c:v>
                </c:pt>
                <c:pt idx="5286">
                  <c:v>3.9615469999999999</c:v>
                </c:pt>
                <c:pt idx="5287">
                  <c:v>3.9611390000000002</c:v>
                </c:pt>
                <c:pt idx="5288">
                  <c:v>3.9606499999999998</c:v>
                </c:pt>
                <c:pt idx="5289">
                  <c:v>3.9604509999999999</c:v>
                </c:pt>
                <c:pt idx="5290">
                  <c:v>3.960121</c:v>
                </c:pt>
                <c:pt idx="5291">
                  <c:v>3.9614180000000001</c:v>
                </c:pt>
                <c:pt idx="5292">
                  <c:v>3.9609049999999999</c:v>
                </c:pt>
                <c:pt idx="5293">
                  <c:v>3.9601739999999999</c:v>
                </c:pt>
                <c:pt idx="5294">
                  <c:v>3.9594239999999998</c:v>
                </c:pt>
                <c:pt idx="5295">
                  <c:v>3.9586969999999999</c:v>
                </c:pt>
                <c:pt idx="5296">
                  <c:v>3.9581460000000002</c:v>
                </c:pt>
                <c:pt idx="5297">
                  <c:v>3.9578229999999999</c:v>
                </c:pt>
                <c:pt idx="5298">
                  <c:v>3.9568189999999999</c:v>
                </c:pt>
                <c:pt idx="5299">
                  <c:v>3.9556369999999998</c:v>
                </c:pt>
                <c:pt idx="5300">
                  <c:v>3.9559679999999999</c:v>
                </c:pt>
                <c:pt idx="5301">
                  <c:v>3.95539</c:v>
                </c:pt>
                <c:pt idx="5302">
                  <c:v>3.9545089999999998</c:v>
                </c:pt>
                <c:pt idx="5303">
                  <c:v>3.9543680000000001</c:v>
                </c:pt>
                <c:pt idx="5304">
                  <c:v>3.9547370000000002</c:v>
                </c:pt>
                <c:pt idx="5305">
                  <c:v>3.9551970000000001</c:v>
                </c:pt>
                <c:pt idx="5306">
                  <c:v>3.9557739999999999</c:v>
                </c:pt>
                <c:pt idx="5307">
                  <c:v>3.9556010000000001</c:v>
                </c:pt>
                <c:pt idx="5308">
                  <c:v>3.9552369999999999</c:v>
                </c:pt>
                <c:pt idx="5309">
                  <c:v>3.955241</c:v>
                </c:pt>
                <c:pt idx="5310">
                  <c:v>3.955117</c:v>
                </c:pt>
                <c:pt idx="5311">
                  <c:v>3.9552529999999999</c:v>
                </c:pt>
                <c:pt idx="5312">
                  <c:v>3.954637</c:v>
                </c:pt>
                <c:pt idx="5313">
                  <c:v>3.9538039999999999</c:v>
                </c:pt>
                <c:pt idx="5314">
                  <c:v>3.9520689999999998</c:v>
                </c:pt>
                <c:pt idx="5315">
                  <c:v>3.9505270000000001</c:v>
                </c:pt>
                <c:pt idx="5316">
                  <c:v>3.9493809999999998</c:v>
                </c:pt>
                <c:pt idx="5317">
                  <c:v>3.948353</c:v>
                </c:pt>
                <c:pt idx="5318">
                  <c:v>3.9473189999999998</c:v>
                </c:pt>
                <c:pt idx="5319">
                  <c:v>3.947975</c:v>
                </c:pt>
                <c:pt idx="5320">
                  <c:v>3.9492129999999999</c:v>
                </c:pt>
                <c:pt idx="5321">
                  <c:v>3.9499080000000002</c:v>
                </c:pt>
                <c:pt idx="5322">
                  <c:v>3.9495239999999998</c:v>
                </c:pt>
                <c:pt idx="5323">
                  <c:v>3.9500150000000001</c:v>
                </c:pt>
                <c:pt idx="5324">
                  <c:v>3.9497409999999999</c:v>
                </c:pt>
                <c:pt idx="5325">
                  <c:v>3.9490620000000001</c:v>
                </c:pt>
                <c:pt idx="5326">
                  <c:v>3.9484439999999998</c:v>
                </c:pt>
                <c:pt idx="5327">
                  <c:v>3.947959</c:v>
                </c:pt>
                <c:pt idx="5328">
                  <c:v>3.9480010000000001</c:v>
                </c:pt>
                <c:pt idx="5329">
                  <c:v>3.9477579999999999</c:v>
                </c:pt>
                <c:pt idx="5330">
                  <c:v>3.9474849999999999</c:v>
                </c:pt>
                <c:pt idx="5331">
                  <c:v>3.9480040000000001</c:v>
                </c:pt>
                <c:pt idx="5332">
                  <c:v>3.9485920000000001</c:v>
                </c:pt>
                <c:pt idx="5333">
                  <c:v>3.9484910000000002</c:v>
                </c:pt>
                <c:pt idx="5334">
                  <c:v>3.948121</c:v>
                </c:pt>
                <c:pt idx="5335">
                  <c:v>3.9485869999999998</c:v>
                </c:pt>
                <c:pt idx="5336">
                  <c:v>3.9489299999999998</c:v>
                </c:pt>
                <c:pt idx="5337">
                  <c:v>3.9496899999999999</c:v>
                </c:pt>
                <c:pt idx="5338">
                  <c:v>3.9511039999999999</c:v>
                </c:pt>
                <c:pt idx="5339">
                  <c:v>3.9513699999999998</c:v>
                </c:pt>
                <c:pt idx="5340">
                  <c:v>3.9515889999999998</c:v>
                </c:pt>
                <c:pt idx="5341">
                  <c:v>3.9518610000000001</c:v>
                </c:pt>
                <c:pt idx="5342">
                  <c:v>3.952016</c:v>
                </c:pt>
                <c:pt idx="5343">
                  <c:v>3.952175</c:v>
                </c:pt>
                <c:pt idx="5344">
                  <c:v>3.9525440000000001</c:v>
                </c:pt>
                <c:pt idx="5345">
                  <c:v>3.9528509999999999</c:v>
                </c:pt>
                <c:pt idx="5346">
                  <c:v>3.953306</c:v>
                </c:pt>
                <c:pt idx="5347">
                  <c:v>3.9541499999999998</c:v>
                </c:pt>
                <c:pt idx="5348">
                  <c:v>3.9552550000000002</c:v>
                </c:pt>
                <c:pt idx="5349">
                  <c:v>3.9573610000000001</c:v>
                </c:pt>
                <c:pt idx="5350">
                  <c:v>3.9576250000000002</c:v>
                </c:pt>
                <c:pt idx="5351">
                  <c:v>3.9581400000000002</c:v>
                </c:pt>
                <c:pt idx="5352">
                  <c:v>3.9592049999999999</c:v>
                </c:pt>
                <c:pt idx="5353">
                  <c:v>3.959692</c:v>
                </c:pt>
                <c:pt idx="5354">
                  <c:v>3.9605260000000002</c:v>
                </c:pt>
                <c:pt idx="5355">
                  <c:v>3.9604189999999999</c:v>
                </c:pt>
                <c:pt idx="5356">
                  <c:v>3.9595220000000002</c:v>
                </c:pt>
                <c:pt idx="5357">
                  <c:v>3.9596089999999999</c:v>
                </c:pt>
                <c:pt idx="5358">
                  <c:v>3.959822</c:v>
                </c:pt>
                <c:pt idx="5359">
                  <c:v>3.9596450000000001</c:v>
                </c:pt>
                <c:pt idx="5360">
                  <c:v>3.959848</c:v>
                </c:pt>
                <c:pt idx="5361">
                  <c:v>3.9595600000000002</c:v>
                </c:pt>
                <c:pt idx="5362">
                  <c:v>3.9592779999999999</c:v>
                </c:pt>
                <c:pt idx="5363">
                  <c:v>3.9595410000000002</c:v>
                </c:pt>
                <c:pt idx="5364">
                  <c:v>3.9606059999999998</c:v>
                </c:pt>
                <c:pt idx="5365">
                  <c:v>3.961395</c:v>
                </c:pt>
                <c:pt idx="5366">
                  <c:v>3.9614129999999999</c:v>
                </c:pt>
                <c:pt idx="5367">
                  <c:v>3.961954</c:v>
                </c:pt>
                <c:pt idx="5368">
                  <c:v>3.9621460000000002</c:v>
                </c:pt>
                <c:pt idx="5369">
                  <c:v>3.9616959999999999</c:v>
                </c:pt>
                <c:pt idx="5370">
                  <c:v>3.9610569999999998</c:v>
                </c:pt>
                <c:pt idx="5371">
                  <c:v>3.9611900000000002</c:v>
                </c:pt>
                <c:pt idx="5372">
                  <c:v>3.9620609999999998</c:v>
                </c:pt>
                <c:pt idx="5373">
                  <c:v>3.962799</c:v>
                </c:pt>
                <c:pt idx="5374">
                  <c:v>3.9633310000000002</c:v>
                </c:pt>
                <c:pt idx="5375">
                  <c:v>3.964315</c:v>
                </c:pt>
                <c:pt idx="5376">
                  <c:v>3.9653900000000002</c:v>
                </c:pt>
                <c:pt idx="5377">
                  <c:v>3.9658530000000001</c:v>
                </c:pt>
                <c:pt idx="5378">
                  <c:v>3.965706</c:v>
                </c:pt>
                <c:pt idx="5379">
                  <c:v>3.9658150000000001</c:v>
                </c:pt>
                <c:pt idx="5380">
                  <c:v>3.966675</c:v>
                </c:pt>
                <c:pt idx="5381">
                  <c:v>3.9672779999999999</c:v>
                </c:pt>
                <c:pt idx="5382">
                  <c:v>3.9676089999999999</c:v>
                </c:pt>
                <c:pt idx="5383">
                  <c:v>3.968267</c:v>
                </c:pt>
                <c:pt idx="5384">
                  <c:v>3.9686460000000001</c:v>
                </c:pt>
                <c:pt idx="5385">
                  <c:v>3.968251</c:v>
                </c:pt>
                <c:pt idx="5386">
                  <c:v>3.9679980000000001</c:v>
                </c:pt>
                <c:pt idx="5387">
                  <c:v>3.9675470000000002</c:v>
                </c:pt>
                <c:pt idx="5388">
                  <c:v>3.9667289999999999</c:v>
                </c:pt>
                <c:pt idx="5389">
                  <c:v>3.9668489999999998</c:v>
                </c:pt>
                <c:pt idx="5390">
                  <c:v>3.9673829999999999</c:v>
                </c:pt>
                <c:pt idx="5391">
                  <c:v>3.967368</c:v>
                </c:pt>
                <c:pt idx="5392">
                  <c:v>3.9668389999999998</c:v>
                </c:pt>
                <c:pt idx="5393">
                  <c:v>3.9669029999999998</c:v>
                </c:pt>
                <c:pt idx="5394">
                  <c:v>3.9672809999999998</c:v>
                </c:pt>
                <c:pt idx="5395">
                  <c:v>3.9669970000000001</c:v>
                </c:pt>
                <c:pt idx="5396">
                  <c:v>3.9667520000000001</c:v>
                </c:pt>
                <c:pt idx="5397">
                  <c:v>3.9658479999999998</c:v>
                </c:pt>
                <c:pt idx="5398">
                  <c:v>3.9646690000000002</c:v>
                </c:pt>
                <c:pt idx="5399">
                  <c:v>3.9636079999999998</c:v>
                </c:pt>
                <c:pt idx="5400">
                  <c:v>3.9627840000000001</c:v>
                </c:pt>
                <c:pt idx="5401">
                  <c:v>3.962383</c:v>
                </c:pt>
                <c:pt idx="5402">
                  <c:v>3.9619770000000001</c:v>
                </c:pt>
                <c:pt idx="5403">
                  <c:v>3.9619490000000002</c:v>
                </c:pt>
                <c:pt idx="5404">
                  <c:v>3.9622850000000001</c:v>
                </c:pt>
                <c:pt idx="5405">
                  <c:v>3.9626899999999998</c:v>
                </c:pt>
                <c:pt idx="5406">
                  <c:v>3.9631090000000002</c:v>
                </c:pt>
                <c:pt idx="5407">
                  <c:v>3.9636589999999998</c:v>
                </c:pt>
                <c:pt idx="5408">
                  <c:v>3.963292</c:v>
                </c:pt>
                <c:pt idx="5409">
                  <c:v>3.9627910000000002</c:v>
                </c:pt>
                <c:pt idx="5410">
                  <c:v>3.9627340000000002</c:v>
                </c:pt>
                <c:pt idx="5411">
                  <c:v>3.9628860000000001</c:v>
                </c:pt>
                <c:pt idx="5412">
                  <c:v>3.9633289999999999</c:v>
                </c:pt>
                <c:pt idx="5413">
                  <c:v>3.9638779999999998</c:v>
                </c:pt>
                <c:pt idx="5414">
                  <c:v>3.9638789999999999</c:v>
                </c:pt>
                <c:pt idx="5415">
                  <c:v>3.963336</c:v>
                </c:pt>
                <c:pt idx="5416">
                  <c:v>3.9632520000000002</c:v>
                </c:pt>
                <c:pt idx="5417">
                  <c:v>3.962761</c:v>
                </c:pt>
                <c:pt idx="5418">
                  <c:v>3.961792</c:v>
                </c:pt>
                <c:pt idx="5419">
                  <c:v>3.961319</c:v>
                </c:pt>
                <c:pt idx="5420">
                  <c:v>3.9616690000000001</c:v>
                </c:pt>
                <c:pt idx="5421">
                  <c:v>3.9613209999999999</c:v>
                </c:pt>
                <c:pt idx="5422">
                  <c:v>3.9598849999999999</c:v>
                </c:pt>
                <c:pt idx="5423">
                  <c:v>3.9591050000000001</c:v>
                </c:pt>
                <c:pt idx="5424">
                  <c:v>3.959676</c:v>
                </c:pt>
                <c:pt idx="5425">
                  <c:v>3.9597280000000001</c:v>
                </c:pt>
                <c:pt idx="5426">
                  <c:v>3.9588399999999999</c:v>
                </c:pt>
                <c:pt idx="5427">
                  <c:v>3.9585219999999999</c:v>
                </c:pt>
                <c:pt idx="5428">
                  <c:v>3.9589629999999998</c:v>
                </c:pt>
                <c:pt idx="5429">
                  <c:v>3.9599760000000002</c:v>
                </c:pt>
                <c:pt idx="5430">
                  <c:v>3.9601130000000002</c:v>
                </c:pt>
                <c:pt idx="5431">
                  <c:v>3.959743</c:v>
                </c:pt>
                <c:pt idx="5432">
                  <c:v>3.9592510000000001</c:v>
                </c:pt>
                <c:pt idx="5433">
                  <c:v>3.9582069999999998</c:v>
                </c:pt>
                <c:pt idx="5434">
                  <c:v>3.9574159999999998</c:v>
                </c:pt>
                <c:pt idx="5435">
                  <c:v>3.9577049999999998</c:v>
                </c:pt>
                <c:pt idx="5436">
                  <c:v>3.9582459999999999</c:v>
                </c:pt>
                <c:pt idx="5437">
                  <c:v>3.9590860000000001</c:v>
                </c:pt>
                <c:pt idx="5438">
                  <c:v>3.960232</c:v>
                </c:pt>
                <c:pt idx="5439">
                  <c:v>3.960426</c:v>
                </c:pt>
                <c:pt idx="5440">
                  <c:v>3.9594900000000002</c:v>
                </c:pt>
                <c:pt idx="5441">
                  <c:v>3.9590269999999999</c:v>
                </c:pt>
                <c:pt idx="5442">
                  <c:v>3.9586709999999998</c:v>
                </c:pt>
                <c:pt idx="5443">
                  <c:v>3.9595889999999998</c:v>
                </c:pt>
                <c:pt idx="5444">
                  <c:v>3.9597880000000001</c:v>
                </c:pt>
                <c:pt idx="5445">
                  <c:v>3.960528</c:v>
                </c:pt>
                <c:pt idx="5446">
                  <c:v>3.9615469999999999</c:v>
                </c:pt>
                <c:pt idx="5447">
                  <c:v>3.9618440000000001</c:v>
                </c:pt>
                <c:pt idx="5448">
                  <c:v>3.9627309999999998</c:v>
                </c:pt>
                <c:pt idx="5449">
                  <c:v>3.963749</c:v>
                </c:pt>
                <c:pt idx="5450">
                  <c:v>3.9644900000000001</c:v>
                </c:pt>
                <c:pt idx="5451">
                  <c:v>3.9644620000000002</c:v>
                </c:pt>
                <c:pt idx="5452">
                  <c:v>3.9652210000000001</c:v>
                </c:pt>
                <c:pt idx="5453">
                  <c:v>3.9648219999999998</c:v>
                </c:pt>
                <c:pt idx="5454">
                  <c:v>3.9638849999999999</c:v>
                </c:pt>
                <c:pt idx="5455">
                  <c:v>3.9624579999999998</c:v>
                </c:pt>
                <c:pt idx="5456">
                  <c:v>3.9614760000000002</c:v>
                </c:pt>
                <c:pt idx="5457">
                  <c:v>3.960493</c:v>
                </c:pt>
                <c:pt idx="5458">
                  <c:v>3.9599150000000001</c:v>
                </c:pt>
                <c:pt idx="5459">
                  <c:v>3.960531</c:v>
                </c:pt>
                <c:pt idx="5460">
                  <c:v>3.9600689999999998</c:v>
                </c:pt>
                <c:pt idx="5461">
                  <c:v>3.959546</c:v>
                </c:pt>
                <c:pt idx="5462">
                  <c:v>3.9590200000000002</c:v>
                </c:pt>
                <c:pt idx="5463">
                  <c:v>3.9586359999999998</c:v>
                </c:pt>
                <c:pt idx="5464">
                  <c:v>3.9576440000000002</c:v>
                </c:pt>
                <c:pt idx="5465">
                  <c:v>3.957684</c:v>
                </c:pt>
                <c:pt idx="5466">
                  <c:v>3.957722</c:v>
                </c:pt>
                <c:pt idx="5467">
                  <c:v>3.9573369999999999</c:v>
                </c:pt>
                <c:pt idx="5468">
                  <c:v>3.9579230000000001</c:v>
                </c:pt>
                <c:pt idx="5469">
                  <c:v>3.9582959999999998</c:v>
                </c:pt>
                <c:pt idx="5470">
                  <c:v>3.957697</c:v>
                </c:pt>
                <c:pt idx="5471">
                  <c:v>3.9573649999999998</c:v>
                </c:pt>
                <c:pt idx="5472">
                  <c:v>3.958189</c:v>
                </c:pt>
                <c:pt idx="5473">
                  <c:v>3.9590540000000001</c:v>
                </c:pt>
                <c:pt idx="5474">
                  <c:v>3.9587050000000001</c:v>
                </c:pt>
                <c:pt idx="5475">
                  <c:v>3.9577089999999999</c:v>
                </c:pt>
                <c:pt idx="5476">
                  <c:v>3.9581919999999999</c:v>
                </c:pt>
                <c:pt idx="5477">
                  <c:v>3.9584299999999999</c:v>
                </c:pt>
                <c:pt idx="5478">
                  <c:v>3.9582030000000001</c:v>
                </c:pt>
                <c:pt idx="5479">
                  <c:v>3.9575290000000001</c:v>
                </c:pt>
                <c:pt idx="5480">
                  <c:v>3.9571390000000002</c:v>
                </c:pt>
                <c:pt idx="5481">
                  <c:v>3.9576020000000001</c:v>
                </c:pt>
                <c:pt idx="5482">
                  <c:v>3.9580449999999998</c:v>
                </c:pt>
                <c:pt idx="5483">
                  <c:v>3.9591880000000002</c:v>
                </c:pt>
                <c:pt idx="5484">
                  <c:v>3.9589910000000001</c:v>
                </c:pt>
                <c:pt idx="5485">
                  <c:v>3.9586060000000001</c:v>
                </c:pt>
                <c:pt idx="5486">
                  <c:v>3.958364</c:v>
                </c:pt>
                <c:pt idx="5487">
                  <c:v>3.958345</c:v>
                </c:pt>
                <c:pt idx="5488">
                  <c:v>3.9590779999999999</c:v>
                </c:pt>
                <c:pt idx="5489">
                  <c:v>3.9592010000000002</c:v>
                </c:pt>
                <c:pt idx="5490">
                  <c:v>3.9601000000000002</c:v>
                </c:pt>
                <c:pt idx="5491">
                  <c:v>3.9604339999999998</c:v>
                </c:pt>
                <c:pt idx="5492">
                  <c:v>3.9607079999999999</c:v>
                </c:pt>
                <c:pt idx="5493">
                  <c:v>3.9601130000000002</c:v>
                </c:pt>
                <c:pt idx="5494">
                  <c:v>3.9606949999999999</c:v>
                </c:pt>
                <c:pt idx="5495">
                  <c:v>3.9605169999999998</c:v>
                </c:pt>
                <c:pt idx="5496">
                  <c:v>3.960826</c:v>
                </c:pt>
                <c:pt idx="5497">
                  <c:v>3.9602599999999999</c:v>
                </c:pt>
                <c:pt idx="5498">
                  <c:v>3.960159</c:v>
                </c:pt>
                <c:pt idx="5499">
                  <c:v>3.9600029999999999</c:v>
                </c:pt>
                <c:pt idx="5500">
                  <c:v>3.9592749999999999</c:v>
                </c:pt>
                <c:pt idx="5501">
                  <c:v>3.9595440000000002</c:v>
                </c:pt>
                <c:pt idx="5502">
                  <c:v>3.9587400000000001</c:v>
                </c:pt>
                <c:pt idx="5503">
                  <c:v>3.9589479999999999</c:v>
                </c:pt>
                <c:pt idx="5504">
                  <c:v>3.9603199999999998</c:v>
                </c:pt>
                <c:pt idx="5505">
                  <c:v>3.9631759999999998</c:v>
                </c:pt>
                <c:pt idx="5506">
                  <c:v>3.9657079999999998</c:v>
                </c:pt>
                <c:pt idx="5507">
                  <c:v>3.9684240000000002</c:v>
                </c:pt>
                <c:pt idx="5508">
                  <c:v>3.9709300000000001</c:v>
                </c:pt>
                <c:pt idx="5509">
                  <c:v>3.972756</c:v>
                </c:pt>
                <c:pt idx="5510">
                  <c:v>3.974602</c:v>
                </c:pt>
                <c:pt idx="5511">
                  <c:v>3.976505</c:v>
                </c:pt>
                <c:pt idx="5512">
                  <c:v>3.9779450000000001</c:v>
                </c:pt>
                <c:pt idx="5513">
                  <c:v>3.9790640000000002</c:v>
                </c:pt>
                <c:pt idx="5514">
                  <c:v>3.9804849999999998</c:v>
                </c:pt>
                <c:pt idx="5515">
                  <c:v>3.981366</c:v>
                </c:pt>
                <c:pt idx="5516">
                  <c:v>3.9809000000000001</c:v>
                </c:pt>
                <c:pt idx="5517">
                  <c:v>3.982119</c:v>
                </c:pt>
                <c:pt idx="5518">
                  <c:v>3.9825360000000001</c:v>
                </c:pt>
                <c:pt idx="5519">
                  <c:v>3.9822359999999999</c:v>
                </c:pt>
                <c:pt idx="5520">
                  <c:v>3.9829590000000001</c:v>
                </c:pt>
                <c:pt idx="5521">
                  <c:v>3.9825970000000002</c:v>
                </c:pt>
                <c:pt idx="5522">
                  <c:v>3.982062</c:v>
                </c:pt>
                <c:pt idx="5523">
                  <c:v>3.98217</c:v>
                </c:pt>
                <c:pt idx="5524">
                  <c:v>3.9815109999999998</c:v>
                </c:pt>
                <c:pt idx="5525">
                  <c:v>3.9818790000000002</c:v>
                </c:pt>
                <c:pt idx="5526">
                  <c:v>3.9815860000000001</c:v>
                </c:pt>
                <c:pt idx="5527">
                  <c:v>3.981357</c:v>
                </c:pt>
                <c:pt idx="5528">
                  <c:v>3.9815100000000001</c:v>
                </c:pt>
                <c:pt idx="5529">
                  <c:v>3.9819110000000002</c:v>
                </c:pt>
                <c:pt idx="5530">
                  <c:v>3.9821360000000001</c:v>
                </c:pt>
                <c:pt idx="5531">
                  <c:v>3.9817399999999998</c:v>
                </c:pt>
                <c:pt idx="5532">
                  <c:v>3.981582</c:v>
                </c:pt>
                <c:pt idx="5533">
                  <c:v>3.9815990000000001</c:v>
                </c:pt>
                <c:pt idx="5534">
                  <c:v>3.982647</c:v>
                </c:pt>
                <c:pt idx="5535">
                  <c:v>3.9832190000000001</c:v>
                </c:pt>
                <c:pt idx="5536">
                  <c:v>3.9834450000000001</c:v>
                </c:pt>
                <c:pt idx="5537">
                  <c:v>3.9822419999999998</c:v>
                </c:pt>
                <c:pt idx="5538">
                  <c:v>3.981004</c:v>
                </c:pt>
                <c:pt idx="5539">
                  <c:v>3.980826</c:v>
                </c:pt>
                <c:pt idx="5540">
                  <c:v>3.9798249999999999</c:v>
                </c:pt>
                <c:pt idx="5541">
                  <c:v>3.9790190000000001</c:v>
                </c:pt>
                <c:pt idx="5542">
                  <c:v>3.9799359999999999</c:v>
                </c:pt>
                <c:pt idx="5543">
                  <c:v>3.9798779999999998</c:v>
                </c:pt>
                <c:pt idx="5544">
                  <c:v>3.9789140000000001</c:v>
                </c:pt>
                <c:pt idx="5545">
                  <c:v>3.9792109999999998</c:v>
                </c:pt>
                <c:pt idx="5546">
                  <c:v>3.9785499999999998</c:v>
                </c:pt>
                <c:pt idx="5547">
                  <c:v>3.9785010000000001</c:v>
                </c:pt>
                <c:pt idx="5548">
                  <c:v>3.9790209999999999</c:v>
                </c:pt>
                <c:pt idx="5549">
                  <c:v>3.9791509999999999</c:v>
                </c:pt>
                <c:pt idx="5550">
                  <c:v>3.9787430000000001</c:v>
                </c:pt>
                <c:pt idx="5551">
                  <c:v>3.9786830000000002</c:v>
                </c:pt>
                <c:pt idx="5552">
                  <c:v>3.9785569999999999</c:v>
                </c:pt>
                <c:pt idx="5553">
                  <c:v>3.9784950000000001</c:v>
                </c:pt>
                <c:pt idx="5554">
                  <c:v>3.977468</c:v>
                </c:pt>
                <c:pt idx="5555">
                  <c:v>3.9751750000000001</c:v>
                </c:pt>
                <c:pt idx="5556">
                  <c:v>3.9732940000000001</c:v>
                </c:pt>
                <c:pt idx="5557">
                  <c:v>3.9710990000000002</c:v>
                </c:pt>
                <c:pt idx="5558">
                  <c:v>3.968575</c:v>
                </c:pt>
                <c:pt idx="5559">
                  <c:v>3.96671</c:v>
                </c:pt>
                <c:pt idx="5560">
                  <c:v>3.9650970000000001</c:v>
                </c:pt>
                <c:pt idx="5561">
                  <c:v>3.9641869999999999</c:v>
                </c:pt>
                <c:pt idx="5562">
                  <c:v>3.9628640000000002</c:v>
                </c:pt>
                <c:pt idx="5563">
                  <c:v>3.9614410000000002</c:v>
                </c:pt>
                <c:pt idx="5564">
                  <c:v>3.9603730000000001</c:v>
                </c:pt>
                <c:pt idx="5565">
                  <c:v>3.9596290000000001</c:v>
                </c:pt>
                <c:pt idx="5566">
                  <c:v>3.9593189999999998</c:v>
                </c:pt>
                <c:pt idx="5567">
                  <c:v>3.9588299999999998</c:v>
                </c:pt>
                <c:pt idx="5568">
                  <c:v>3.958148</c:v>
                </c:pt>
                <c:pt idx="5569">
                  <c:v>3.9582130000000002</c:v>
                </c:pt>
                <c:pt idx="5570">
                  <c:v>3.958291</c:v>
                </c:pt>
                <c:pt idx="5571">
                  <c:v>3.9583740000000001</c:v>
                </c:pt>
                <c:pt idx="5572">
                  <c:v>3.9580920000000002</c:v>
                </c:pt>
                <c:pt idx="5573">
                  <c:v>3.9578500000000001</c:v>
                </c:pt>
                <c:pt idx="5574">
                  <c:v>3.9585810000000001</c:v>
                </c:pt>
                <c:pt idx="5575">
                  <c:v>3.9588930000000002</c:v>
                </c:pt>
                <c:pt idx="5576">
                  <c:v>3.9596480000000001</c:v>
                </c:pt>
                <c:pt idx="5577">
                  <c:v>3.9600089999999999</c:v>
                </c:pt>
                <c:pt idx="5578">
                  <c:v>3.9598819999999999</c:v>
                </c:pt>
                <c:pt idx="5579">
                  <c:v>3.9589889999999999</c:v>
                </c:pt>
                <c:pt idx="5580">
                  <c:v>3.9585029999999999</c:v>
                </c:pt>
                <c:pt idx="5581">
                  <c:v>3.9583400000000002</c:v>
                </c:pt>
                <c:pt idx="5582">
                  <c:v>3.958081</c:v>
                </c:pt>
                <c:pt idx="5583">
                  <c:v>3.957659</c:v>
                </c:pt>
                <c:pt idx="5584">
                  <c:v>3.9565399999999999</c:v>
                </c:pt>
                <c:pt idx="5585">
                  <c:v>3.9557609999999999</c:v>
                </c:pt>
                <c:pt idx="5586">
                  <c:v>3.9557799999999999</c:v>
                </c:pt>
                <c:pt idx="5587">
                  <c:v>3.956286</c:v>
                </c:pt>
                <c:pt idx="5588">
                  <c:v>3.9568159999999999</c:v>
                </c:pt>
                <c:pt idx="5589">
                  <c:v>3.9570639999999999</c:v>
                </c:pt>
                <c:pt idx="5590">
                  <c:v>3.9575879999999999</c:v>
                </c:pt>
                <c:pt idx="5591">
                  <c:v>3.9581110000000002</c:v>
                </c:pt>
                <c:pt idx="5592">
                  <c:v>3.957144</c:v>
                </c:pt>
                <c:pt idx="5593">
                  <c:v>3.9567670000000001</c:v>
                </c:pt>
                <c:pt idx="5594">
                  <c:v>3.9564010000000001</c:v>
                </c:pt>
                <c:pt idx="5595">
                  <c:v>3.9562539999999999</c:v>
                </c:pt>
                <c:pt idx="5596">
                  <c:v>3.9560650000000002</c:v>
                </c:pt>
                <c:pt idx="5597">
                  <c:v>3.9561109999999999</c:v>
                </c:pt>
                <c:pt idx="5598">
                  <c:v>3.955301</c:v>
                </c:pt>
                <c:pt idx="5599">
                  <c:v>3.954186</c:v>
                </c:pt>
                <c:pt idx="5600">
                  <c:v>3.9541919999999999</c:v>
                </c:pt>
                <c:pt idx="5601">
                  <c:v>3.9547870000000001</c:v>
                </c:pt>
                <c:pt idx="5602">
                  <c:v>3.9542959999999998</c:v>
                </c:pt>
                <c:pt idx="5603">
                  <c:v>3.9537490000000002</c:v>
                </c:pt>
                <c:pt idx="5604">
                  <c:v>3.9537279999999999</c:v>
                </c:pt>
                <c:pt idx="5605">
                  <c:v>3.9535650000000002</c:v>
                </c:pt>
                <c:pt idx="5606">
                  <c:v>3.9531679999999998</c:v>
                </c:pt>
                <c:pt idx="5607">
                  <c:v>3.953144</c:v>
                </c:pt>
                <c:pt idx="5608">
                  <c:v>3.9538129999999998</c:v>
                </c:pt>
                <c:pt idx="5609">
                  <c:v>3.954285</c:v>
                </c:pt>
                <c:pt idx="5610">
                  <c:v>3.954132</c:v>
                </c:pt>
                <c:pt idx="5611">
                  <c:v>3.953551</c:v>
                </c:pt>
                <c:pt idx="5612">
                  <c:v>3.9537800000000001</c:v>
                </c:pt>
                <c:pt idx="5613">
                  <c:v>3.9544950000000001</c:v>
                </c:pt>
                <c:pt idx="5614">
                  <c:v>3.954726</c:v>
                </c:pt>
                <c:pt idx="5615">
                  <c:v>3.954901</c:v>
                </c:pt>
                <c:pt idx="5616">
                  <c:v>3.9553910000000001</c:v>
                </c:pt>
                <c:pt idx="5617">
                  <c:v>3.955765</c:v>
                </c:pt>
                <c:pt idx="5618">
                  <c:v>3.9560879999999998</c:v>
                </c:pt>
                <c:pt idx="5619">
                  <c:v>3.9557929999999999</c:v>
                </c:pt>
                <c:pt idx="5620">
                  <c:v>3.9545970000000001</c:v>
                </c:pt>
                <c:pt idx="5621">
                  <c:v>3.953373</c:v>
                </c:pt>
                <c:pt idx="5622">
                  <c:v>3.9526880000000002</c:v>
                </c:pt>
                <c:pt idx="5623">
                  <c:v>3.9521799999999998</c:v>
                </c:pt>
                <c:pt idx="5624">
                  <c:v>3.9515340000000001</c:v>
                </c:pt>
                <c:pt idx="5625">
                  <c:v>3.9518369999999998</c:v>
                </c:pt>
                <c:pt idx="5626">
                  <c:v>3.9516849999999999</c:v>
                </c:pt>
                <c:pt idx="5627">
                  <c:v>3.9505400000000002</c:v>
                </c:pt>
                <c:pt idx="5628">
                  <c:v>3.950196</c:v>
                </c:pt>
                <c:pt idx="5629">
                  <c:v>3.9502950000000001</c:v>
                </c:pt>
                <c:pt idx="5630">
                  <c:v>3.9501230000000001</c:v>
                </c:pt>
                <c:pt idx="5631">
                  <c:v>3.9493580000000001</c:v>
                </c:pt>
                <c:pt idx="5632">
                  <c:v>3.9489830000000001</c:v>
                </c:pt>
                <c:pt idx="5633">
                  <c:v>3.9487610000000002</c:v>
                </c:pt>
                <c:pt idx="5634">
                  <c:v>3.9492989999999999</c:v>
                </c:pt>
                <c:pt idx="5635">
                  <c:v>3.9494470000000002</c:v>
                </c:pt>
                <c:pt idx="5636">
                  <c:v>3.9487939999999999</c:v>
                </c:pt>
                <c:pt idx="5637">
                  <c:v>3.9485830000000002</c:v>
                </c:pt>
                <c:pt idx="5638">
                  <c:v>3.9490509999999999</c:v>
                </c:pt>
                <c:pt idx="5639">
                  <c:v>3.9493100000000001</c:v>
                </c:pt>
                <c:pt idx="5640">
                  <c:v>3.9493670000000001</c:v>
                </c:pt>
                <c:pt idx="5641">
                  <c:v>3.9491360000000002</c:v>
                </c:pt>
                <c:pt idx="5642">
                  <c:v>3.9491740000000002</c:v>
                </c:pt>
                <c:pt idx="5643">
                  <c:v>3.9494729999999998</c:v>
                </c:pt>
                <c:pt idx="5644">
                  <c:v>3.9496349999999998</c:v>
                </c:pt>
                <c:pt idx="5645">
                  <c:v>3.9490810000000001</c:v>
                </c:pt>
                <c:pt idx="5646">
                  <c:v>3.9487990000000002</c:v>
                </c:pt>
                <c:pt idx="5647">
                  <c:v>3.9492699999999998</c:v>
                </c:pt>
                <c:pt idx="5648">
                  <c:v>3.9496920000000002</c:v>
                </c:pt>
                <c:pt idx="5649">
                  <c:v>3.9497369999999998</c:v>
                </c:pt>
                <c:pt idx="5650">
                  <c:v>3.949668</c:v>
                </c:pt>
                <c:pt idx="5651">
                  <c:v>3.9493610000000001</c:v>
                </c:pt>
                <c:pt idx="5652">
                  <c:v>3.9488989999999999</c:v>
                </c:pt>
                <c:pt idx="5653">
                  <c:v>3.9487909999999999</c:v>
                </c:pt>
                <c:pt idx="5654">
                  <c:v>3.948054</c:v>
                </c:pt>
                <c:pt idx="5655">
                  <c:v>3.9468260000000002</c:v>
                </c:pt>
                <c:pt idx="5656">
                  <c:v>3.9458709999999999</c:v>
                </c:pt>
                <c:pt idx="5657">
                  <c:v>3.9454220000000002</c:v>
                </c:pt>
                <c:pt idx="5658">
                  <c:v>3.9451550000000002</c:v>
                </c:pt>
                <c:pt idx="5659">
                  <c:v>3.9453490000000002</c:v>
                </c:pt>
                <c:pt idx="5660">
                  <c:v>3.9454769999999999</c:v>
                </c:pt>
                <c:pt idx="5661">
                  <c:v>3.9452889999999998</c:v>
                </c:pt>
                <c:pt idx="5662">
                  <c:v>3.9450609999999999</c:v>
                </c:pt>
                <c:pt idx="5663">
                  <c:v>3.944356</c:v>
                </c:pt>
                <c:pt idx="5664">
                  <c:v>3.9433379999999998</c:v>
                </c:pt>
                <c:pt idx="5665">
                  <c:v>3.9430800000000001</c:v>
                </c:pt>
                <c:pt idx="5666">
                  <c:v>3.9433159999999998</c:v>
                </c:pt>
                <c:pt idx="5667">
                  <c:v>3.9436499999999999</c:v>
                </c:pt>
                <c:pt idx="5668">
                  <c:v>3.9438979999999999</c:v>
                </c:pt>
                <c:pt idx="5669">
                  <c:v>3.944264</c:v>
                </c:pt>
                <c:pt idx="5670">
                  <c:v>3.945792</c:v>
                </c:pt>
                <c:pt idx="5671">
                  <c:v>3.947422</c:v>
                </c:pt>
                <c:pt idx="5672">
                  <c:v>3.9490590000000001</c:v>
                </c:pt>
                <c:pt idx="5673">
                  <c:v>3.9501620000000002</c:v>
                </c:pt>
                <c:pt idx="5674">
                  <c:v>3.949662</c:v>
                </c:pt>
                <c:pt idx="5675">
                  <c:v>3.949119</c:v>
                </c:pt>
                <c:pt idx="5676">
                  <c:v>3.9485999999999999</c:v>
                </c:pt>
                <c:pt idx="5677">
                  <c:v>3.9489770000000002</c:v>
                </c:pt>
                <c:pt idx="5678">
                  <c:v>3.948906</c:v>
                </c:pt>
                <c:pt idx="5679">
                  <c:v>3.9480740000000001</c:v>
                </c:pt>
                <c:pt idx="5680">
                  <c:v>3.9482189999999999</c:v>
                </c:pt>
                <c:pt idx="5681">
                  <c:v>3.9487570000000001</c:v>
                </c:pt>
                <c:pt idx="5682">
                  <c:v>3.9492240000000001</c:v>
                </c:pt>
                <c:pt idx="5683">
                  <c:v>3.9494470000000002</c:v>
                </c:pt>
                <c:pt idx="5684">
                  <c:v>3.9489179999999999</c:v>
                </c:pt>
                <c:pt idx="5685">
                  <c:v>3.9487640000000002</c:v>
                </c:pt>
                <c:pt idx="5686">
                  <c:v>3.9488780000000001</c:v>
                </c:pt>
                <c:pt idx="5687">
                  <c:v>3.9487130000000001</c:v>
                </c:pt>
                <c:pt idx="5688">
                  <c:v>3.9483730000000001</c:v>
                </c:pt>
                <c:pt idx="5689">
                  <c:v>3.9479579999999999</c:v>
                </c:pt>
                <c:pt idx="5690">
                  <c:v>3.9467479999999999</c:v>
                </c:pt>
                <c:pt idx="5691">
                  <c:v>3.9464640000000002</c:v>
                </c:pt>
                <c:pt idx="5692">
                  <c:v>3.9469690000000002</c:v>
                </c:pt>
                <c:pt idx="5693">
                  <c:v>3.9471080000000001</c:v>
                </c:pt>
                <c:pt idx="5694">
                  <c:v>3.9456199999999999</c:v>
                </c:pt>
                <c:pt idx="5695">
                  <c:v>3.947038</c:v>
                </c:pt>
                <c:pt idx="5696">
                  <c:v>3.9469889999999999</c:v>
                </c:pt>
                <c:pt idx="5697">
                  <c:v>3.94658</c:v>
                </c:pt>
                <c:pt idx="5698">
                  <c:v>3.9465460000000001</c:v>
                </c:pt>
                <c:pt idx="5699">
                  <c:v>3.9481459999999999</c:v>
                </c:pt>
                <c:pt idx="5700">
                  <c:v>3.9490820000000002</c:v>
                </c:pt>
                <c:pt idx="5701">
                  <c:v>3.9480019999999998</c:v>
                </c:pt>
                <c:pt idx="5702">
                  <c:v>3.9480209999999998</c:v>
                </c:pt>
                <c:pt idx="5703">
                  <c:v>3.9487190000000001</c:v>
                </c:pt>
                <c:pt idx="5704">
                  <c:v>3.9490949999999998</c:v>
                </c:pt>
                <c:pt idx="5705">
                  <c:v>3.9502830000000002</c:v>
                </c:pt>
                <c:pt idx="5706">
                  <c:v>3.9513319999999998</c:v>
                </c:pt>
                <c:pt idx="5707">
                  <c:v>3.9527969999999999</c:v>
                </c:pt>
                <c:pt idx="5708">
                  <c:v>3.9519579999999999</c:v>
                </c:pt>
                <c:pt idx="5709">
                  <c:v>3.9515799999999999</c:v>
                </c:pt>
                <c:pt idx="5710">
                  <c:v>3.9509379999999998</c:v>
                </c:pt>
                <c:pt idx="5711">
                  <c:v>3.9504769999999998</c:v>
                </c:pt>
                <c:pt idx="5712">
                  <c:v>3.9501240000000002</c:v>
                </c:pt>
                <c:pt idx="5713">
                  <c:v>3.9500799999999998</c:v>
                </c:pt>
                <c:pt idx="5714">
                  <c:v>3.9513739999999999</c:v>
                </c:pt>
                <c:pt idx="5715">
                  <c:v>3.951244</c:v>
                </c:pt>
                <c:pt idx="5716">
                  <c:v>3.9508960000000002</c:v>
                </c:pt>
                <c:pt idx="5717">
                  <c:v>3.9504359999999998</c:v>
                </c:pt>
                <c:pt idx="5718">
                  <c:v>3.9501330000000001</c:v>
                </c:pt>
                <c:pt idx="5719">
                  <c:v>3.9498540000000002</c:v>
                </c:pt>
                <c:pt idx="5720">
                  <c:v>3.9486340000000002</c:v>
                </c:pt>
                <c:pt idx="5721">
                  <c:v>3.9479519999999999</c:v>
                </c:pt>
                <c:pt idx="5722">
                  <c:v>3.9470730000000001</c:v>
                </c:pt>
                <c:pt idx="5723">
                  <c:v>3.945462</c:v>
                </c:pt>
                <c:pt idx="5724">
                  <c:v>3.9459439999999999</c:v>
                </c:pt>
                <c:pt idx="5725">
                  <c:v>3.945662</c:v>
                </c:pt>
                <c:pt idx="5726">
                  <c:v>3.9458419999999998</c:v>
                </c:pt>
                <c:pt idx="5727">
                  <c:v>3.9461499999999998</c:v>
                </c:pt>
                <c:pt idx="5728">
                  <c:v>3.9458630000000001</c:v>
                </c:pt>
                <c:pt idx="5729">
                  <c:v>3.94678</c:v>
                </c:pt>
                <c:pt idx="5730">
                  <c:v>3.9471829999999999</c:v>
                </c:pt>
                <c:pt idx="5731">
                  <c:v>3.9474559999999999</c:v>
                </c:pt>
                <c:pt idx="5732">
                  <c:v>3.9478360000000001</c:v>
                </c:pt>
                <c:pt idx="5733">
                  <c:v>3.948032</c:v>
                </c:pt>
                <c:pt idx="5734">
                  <c:v>3.948569</c:v>
                </c:pt>
                <c:pt idx="5735">
                  <c:v>3.9487070000000002</c:v>
                </c:pt>
                <c:pt idx="5736">
                  <c:v>3.949519</c:v>
                </c:pt>
                <c:pt idx="5737">
                  <c:v>3.9490059999999998</c:v>
                </c:pt>
                <c:pt idx="5738">
                  <c:v>3.9493529999999999</c:v>
                </c:pt>
                <c:pt idx="5739">
                  <c:v>3.9474909999999999</c:v>
                </c:pt>
                <c:pt idx="5740">
                  <c:v>3.948029</c:v>
                </c:pt>
                <c:pt idx="5741">
                  <c:v>3.947867</c:v>
                </c:pt>
                <c:pt idx="5742">
                  <c:v>3.9465859999999999</c:v>
                </c:pt>
                <c:pt idx="5743">
                  <c:v>3.9465499999999998</c:v>
                </c:pt>
                <c:pt idx="5744">
                  <c:v>3.9476559999999998</c:v>
                </c:pt>
                <c:pt idx="5745">
                  <c:v>3.9470049999999999</c:v>
                </c:pt>
                <c:pt idx="5746">
                  <c:v>3.946866</c:v>
                </c:pt>
                <c:pt idx="5747">
                  <c:v>3.9473760000000002</c:v>
                </c:pt>
                <c:pt idx="5748">
                  <c:v>3.947279</c:v>
                </c:pt>
                <c:pt idx="5749">
                  <c:v>3.9467699999999999</c:v>
                </c:pt>
                <c:pt idx="5750">
                  <c:v>3.945951</c:v>
                </c:pt>
                <c:pt idx="5751">
                  <c:v>3.9463620000000001</c:v>
                </c:pt>
                <c:pt idx="5752">
                  <c:v>3.9461949999999999</c:v>
                </c:pt>
                <c:pt idx="5753">
                  <c:v>3.9459300000000002</c:v>
                </c:pt>
                <c:pt idx="5754">
                  <c:v>3.9469270000000001</c:v>
                </c:pt>
                <c:pt idx="5755">
                  <c:v>3.9464990000000002</c:v>
                </c:pt>
                <c:pt idx="5756">
                  <c:v>3.9469080000000001</c:v>
                </c:pt>
                <c:pt idx="5757">
                  <c:v>3.946224</c:v>
                </c:pt>
                <c:pt idx="5758">
                  <c:v>3.946485</c:v>
                </c:pt>
                <c:pt idx="5759">
                  <c:v>3.947044</c:v>
                </c:pt>
                <c:pt idx="5760">
                  <c:v>3.9470999999999998</c:v>
                </c:pt>
                <c:pt idx="5761">
                  <c:v>3.9473769999999999</c:v>
                </c:pt>
                <c:pt idx="5762">
                  <c:v>3.9477180000000001</c:v>
                </c:pt>
                <c:pt idx="5763">
                  <c:v>3.9481839999999999</c:v>
                </c:pt>
                <c:pt idx="5764">
                  <c:v>3.9476789999999999</c:v>
                </c:pt>
                <c:pt idx="5765">
                  <c:v>3.9486560000000002</c:v>
                </c:pt>
                <c:pt idx="5766">
                  <c:v>3.948998</c:v>
                </c:pt>
                <c:pt idx="5767">
                  <c:v>3.9481410000000001</c:v>
                </c:pt>
                <c:pt idx="5768">
                  <c:v>3.9480300000000002</c:v>
                </c:pt>
                <c:pt idx="5769">
                  <c:v>3.9484720000000002</c:v>
                </c:pt>
                <c:pt idx="5770">
                  <c:v>3.9496630000000001</c:v>
                </c:pt>
                <c:pt idx="5771">
                  <c:v>3.9498690000000001</c:v>
                </c:pt>
                <c:pt idx="5772">
                  <c:v>3.950161</c:v>
                </c:pt>
                <c:pt idx="5773">
                  <c:v>3.9507650000000001</c:v>
                </c:pt>
                <c:pt idx="5774">
                  <c:v>3.9505029999999999</c:v>
                </c:pt>
                <c:pt idx="5775">
                  <c:v>3.9506510000000001</c:v>
                </c:pt>
                <c:pt idx="5776">
                  <c:v>3.9511799999999999</c:v>
                </c:pt>
                <c:pt idx="5777">
                  <c:v>3.951978</c:v>
                </c:pt>
                <c:pt idx="5778">
                  <c:v>3.9527739999999998</c:v>
                </c:pt>
                <c:pt idx="5779">
                  <c:v>3.9532479999999999</c:v>
                </c:pt>
                <c:pt idx="5780">
                  <c:v>3.9533619999999998</c:v>
                </c:pt>
                <c:pt idx="5781">
                  <c:v>3.953068</c:v>
                </c:pt>
                <c:pt idx="5782">
                  <c:v>3.952172</c:v>
                </c:pt>
                <c:pt idx="5783">
                  <c:v>3.9519980000000001</c:v>
                </c:pt>
                <c:pt idx="5784">
                  <c:v>3.951692</c:v>
                </c:pt>
                <c:pt idx="5785">
                  <c:v>3.9518659999999999</c:v>
                </c:pt>
                <c:pt idx="5786">
                  <c:v>3.9521519999999999</c:v>
                </c:pt>
                <c:pt idx="5787">
                  <c:v>3.9526119999999998</c:v>
                </c:pt>
                <c:pt idx="5788">
                  <c:v>3.9525429999999999</c:v>
                </c:pt>
                <c:pt idx="5789">
                  <c:v>3.9537789999999999</c:v>
                </c:pt>
                <c:pt idx="5790">
                  <c:v>3.9548369999999999</c:v>
                </c:pt>
                <c:pt idx="5791">
                  <c:v>3.9553310000000002</c:v>
                </c:pt>
                <c:pt idx="5792">
                  <c:v>3.954879</c:v>
                </c:pt>
                <c:pt idx="5793">
                  <c:v>3.9549840000000001</c:v>
                </c:pt>
                <c:pt idx="5794">
                  <c:v>3.9552299999999998</c:v>
                </c:pt>
                <c:pt idx="5795">
                  <c:v>3.955511</c:v>
                </c:pt>
                <c:pt idx="5796">
                  <c:v>3.956248</c:v>
                </c:pt>
                <c:pt idx="5797">
                  <c:v>3.95628</c:v>
                </c:pt>
                <c:pt idx="5798">
                  <c:v>3.9561809999999999</c:v>
                </c:pt>
                <c:pt idx="5799">
                  <c:v>3.9556930000000001</c:v>
                </c:pt>
                <c:pt idx="5800">
                  <c:v>3.9566859999999999</c:v>
                </c:pt>
                <c:pt idx="5801">
                  <c:v>3.9570439999999998</c:v>
                </c:pt>
                <c:pt idx="5802">
                  <c:v>3.9564979999999998</c:v>
                </c:pt>
                <c:pt idx="5803">
                  <c:v>3.9576349999999998</c:v>
                </c:pt>
                <c:pt idx="5804">
                  <c:v>3.9569480000000001</c:v>
                </c:pt>
                <c:pt idx="5805">
                  <c:v>3.956699</c:v>
                </c:pt>
                <c:pt idx="5806">
                  <c:v>3.9572289999999999</c:v>
                </c:pt>
                <c:pt idx="5807">
                  <c:v>3.9576910000000001</c:v>
                </c:pt>
                <c:pt idx="5808">
                  <c:v>3.9578000000000002</c:v>
                </c:pt>
                <c:pt idx="5809">
                  <c:v>3.957176</c:v>
                </c:pt>
                <c:pt idx="5810">
                  <c:v>3.9563030000000001</c:v>
                </c:pt>
                <c:pt idx="5811">
                  <c:v>3.956242</c:v>
                </c:pt>
                <c:pt idx="5812">
                  <c:v>3.9570470000000002</c:v>
                </c:pt>
                <c:pt idx="5813">
                  <c:v>3.9578959999999999</c:v>
                </c:pt>
                <c:pt idx="5814">
                  <c:v>3.958024</c:v>
                </c:pt>
                <c:pt idx="5815">
                  <c:v>3.9570439999999998</c:v>
                </c:pt>
                <c:pt idx="5816">
                  <c:v>3.9562270000000002</c:v>
                </c:pt>
                <c:pt idx="5817">
                  <c:v>3.9567480000000002</c:v>
                </c:pt>
                <c:pt idx="5818">
                  <c:v>3.9565610000000002</c:v>
                </c:pt>
                <c:pt idx="5819">
                  <c:v>3.9558040000000001</c:v>
                </c:pt>
                <c:pt idx="5820">
                  <c:v>3.9547319999999999</c:v>
                </c:pt>
                <c:pt idx="5821">
                  <c:v>3.9538519999999999</c:v>
                </c:pt>
                <c:pt idx="5822">
                  <c:v>3.9531960000000002</c:v>
                </c:pt>
                <c:pt idx="5823">
                  <c:v>3.9524050000000002</c:v>
                </c:pt>
                <c:pt idx="5824">
                  <c:v>3.9521060000000001</c:v>
                </c:pt>
                <c:pt idx="5825">
                  <c:v>3.9522569999999999</c:v>
                </c:pt>
                <c:pt idx="5826">
                  <c:v>3.951816</c:v>
                </c:pt>
                <c:pt idx="5827">
                  <c:v>3.9509289999999999</c:v>
                </c:pt>
                <c:pt idx="5828">
                  <c:v>3.950485</c:v>
                </c:pt>
                <c:pt idx="5829">
                  <c:v>3.9504090000000001</c:v>
                </c:pt>
                <c:pt idx="5830">
                  <c:v>3.9500899999999999</c:v>
                </c:pt>
                <c:pt idx="5831">
                  <c:v>3.9498570000000002</c:v>
                </c:pt>
                <c:pt idx="5832">
                  <c:v>3.9500280000000001</c:v>
                </c:pt>
                <c:pt idx="5833">
                  <c:v>3.9499420000000001</c:v>
                </c:pt>
                <c:pt idx="5834">
                  <c:v>3.950364</c:v>
                </c:pt>
                <c:pt idx="5835">
                  <c:v>3.9508380000000001</c:v>
                </c:pt>
                <c:pt idx="5836">
                  <c:v>3.9504389999999998</c:v>
                </c:pt>
                <c:pt idx="5837">
                  <c:v>3.9502609999999998</c:v>
                </c:pt>
                <c:pt idx="5838">
                  <c:v>3.9501469999999999</c:v>
                </c:pt>
                <c:pt idx="5839">
                  <c:v>3.9498859999999998</c:v>
                </c:pt>
                <c:pt idx="5840">
                  <c:v>3.9493999999999998</c:v>
                </c:pt>
                <c:pt idx="5841">
                  <c:v>3.948305</c:v>
                </c:pt>
                <c:pt idx="5842">
                  <c:v>3.94821</c:v>
                </c:pt>
                <c:pt idx="5843">
                  <c:v>3.9490810000000001</c:v>
                </c:pt>
                <c:pt idx="5844">
                  <c:v>3.9497610000000001</c:v>
                </c:pt>
                <c:pt idx="5845">
                  <c:v>3.950491</c:v>
                </c:pt>
                <c:pt idx="5846">
                  <c:v>3.9504190000000001</c:v>
                </c:pt>
                <c:pt idx="5847">
                  <c:v>3.949757</c:v>
                </c:pt>
                <c:pt idx="5848">
                  <c:v>3.9494410000000002</c:v>
                </c:pt>
                <c:pt idx="5849">
                  <c:v>3.949589</c:v>
                </c:pt>
                <c:pt idx="5850">
                  <c:v>3.9493559999999999</c:v>
                </c:pt>
                <c:pt idx="5851">
                  <c:v>3.9489299999999998</c:v>
                </c:pt>
                <c:pt idx="5852">
                  <c:v>3.9491900000000002</c:v>
                </c:pt>
                <c:pt idx="5853">
                  <c:v>3.9487559999999999</c:v>
                </c:pt>
                <c:pt idx="5854">
                  <c:v>3.9481730000000002</c:v>
                </c:pt>
                <c:pt idx="5855">
                  <c:v>3.9473929999999999</c:v>
                </c:pt>
                <c:pt idx="5856">
                  <c:v>3.9454060000000002</c:v>
                </c:pt>
                <c:pt idx="5857">
                  <c:v>3.9438629999999999</c:v>
                </c:pt>
                <c:pt idx="5858">
                  <c:v>3.9434830000000001</c:v>
                </c:pt>
                <c:pt idx="5859">
                  <c:v>3.9434689999999999</c:v>
                </c:pt>
                <c:pt idx="5860">
                  <c:v>3.94387</c:v>
                </c:pt>
                <c:pt idx="5861">
                  <c:v>3.944197</c:v>
                </c:pt>
                <c:pt idx="5862">
                  <c:v>3.9435750000000001</c:v>
                </c:pt>
                <c:pt idx="5863">
                  <c:v>3.9426459999999999</c:v>
                </c:pt>
                <c:pt idx="5864">
                  <c:v>3.9422950000000001</c:v>
                </c:pt>
                <c:pt idx="5865">
                  <c:v>3.942164</c:v>
                </c:pt>
                <c:pt idx="5866">
                  <c:v>3.9419729999999999</c:v>
                </c:pt>
                <c:pt idx="5867">
                  <c:v>3.941681</c:v>
                </c:pt>
                <c:pt idx="5868">
                  <c:v>3.9415429999999998</c:v>
                </c:pt>
                <c:pt idx="5869">
                  <c:v>3.94197</c:v>
                </c:pt>
                <c:pt idx="5870">
                  <c:v>3.9423370000000002</c:v>
                </c:pt>
                <c:pt idx="5871">
                  <c:v>3.9426899999999998</c:v>
                </c:pt>
                <c:pt idx="5872">
                  <c:v>3.943365</c:v>
                </c:pt>
                <c:pt idx="5873">
                  <c:v>3.943705</c:v>
                </c:pt>
                <c:pt idx="5874">
                  <c:v>3.943873</c:v>
                </c:pt>
                <c:pt idx="5875">
                  <c:v>3.9441169999999999</c:v>
                </c:pt>
                <c:pt idx="5876">
                  <c:v>3.9437679999999999</c:v>
                </c:pt>
                <c:pt idx="5877">
                  <c:v>3.9426999999999999</c:v>
                </c:pt>
                <c:pt idx="5878">
                  <c:v>3.941611</c:v>
                </c:pt>
                <c:pt idx="5879">
                  <c:v>3.940909</c:v>
                </c:pt>
                <c:pt idx="5880">
                  <c:v>3.9411160000000001</c:v>
                </c:pt>
                <c:pt idx="5881">
                  <c:v>3.941519</c:v>
                </c:pt>
                <c:pt idx="5882">
                  <c:v>3.941872</c:v>
                </c:pt>
                <c:pt idx="5883">
                  <c:v>3.9424980000000001</c:v>
                </c:pt>
                <c:pt idx="5884">
                  <c:v>3.942304</c:v>
                </c:pt>
                <c:pt idx="5885">
                  <c:v>3.9416099999999998</c:v>
                </c:pt>
                <c:pt idx="5886">
                  <c:v>3.9414210000000001</c:v>
                </c:pt>
                <c:pt idx="5887">
                  <c:v>3.9410099999999999</c:v>
                </c:pt>
                <c:pt idx="5888">
                  <c:v>3.941211</c:v>
                </c:pt>
                <c:pt idx="5889">
                  <c:v>3.9425300000000001</c:v>
                </c:pt>
                <c:pt idx="5890">
                  <c:v>3.9430909999999999</c:v>
                </c:pt>
                <c:pt idx="5891">
                  <c:v>3.9434309999999999</c:v>
                </c:pt>
                <c:pt idx="5892">
                  <c:v>3.9439109999999999</c:v>
                </c:pt>
                <c:pt idx="5893">
                  <c:v>3.943759</c:v>
                </c:pt>
                <c:pt idx="5894">
                  <c:v>3.9429919999999998</c:v>
                </c:pt>
                <c:pt idx="5895">
                  <c:v>3.9421089999999999</c:v>
                </c:pt>
                <c:pt idx="5896">
                  <c:v>3.9413140000000002</c:v>
                </c:pt>
                <c:pt idx="5897">
                  <c:v>3.9410970000000001</c:v>
                </c:pt>
                <c:pt idx="5898">
                  <c:v>3.9401920000000001</c:v>
                </c:pt>
                <c:pt idx="5899">
                  <c:v>3.9401139999999999</c:v>
                </c:pt>
                <c:pt idx="5900">
                  <c:v>3.9399069999999998</c:v>
                </c:pt>
                <c:pt idx="5901">
                  <c:v>3.9397120000000001</c:v>
                </c:pt>
                <c:pt idx="5902">
                  <c:v>3.9399540000000002</c:v>
                </c:pt>
                <c:pt idx="5903">
                  <c:v>3.940439</c:v>
                </c:pt>
                <c:pt idx="5904">
                  <c:v>3.9396100000000001</c:v>
                </c:pt>
                <c:pt idx="5905">
                  <c:v>3.9395449999999999</c:v>
                </c:pt>
                <c:pt idx="5906">
                  <c:v>3.9413610000000001</c:v>
                </c:pt>
                <c:pt idx="5907">
                  <c:v>3.9436399999999998</c:v>
                </c:pt>
                <c:pt idx="5908">
                  <c:v>3.944029</c:v>
                </c:pt>
                <c:pt idx="5909">
                  <c:v>3.9441679999999999</c:v>
                </c:pt>
                <c:pt idx="5910">
                  <c:v>3.9439769999999998</c:v>
                </c:pt>
                <c:pt idx="5911">
                  <c:v>3.9434900000000002</c:v>
                </c:pt>
                <c:pt idx="5912">
                  <c:v>3.9431970000000001</c:v>
                </c:pt>
                <c:pt idx="5913">
                  <c:v>3.9426990000000002</c:v>
                </c:pt>
                <c:pt idx="5914">
                  <c:v>3.942037</c:v>
                </c:pt>
                <c:pt idx="5915">
                  <c:v>3.9425880000000002</c:v>
                </c:pt>
                <c:pt idx="5916">
                  <c:v>3.9427620000000001</c:v>
                </c:pt>
                <c:pt idx="5917">
                  <c:v>3.943184</c:v>
                </c:pt>
                <c:pt idx="5918">
                  <c:v>3.9436749999999998</c:v>
                </c:pt>
                <c:pt idx="5919">
                  <c:v>3.9438629999999999</c:v>
                </c:pt>
                <c:pt idx="5920">
                  <c:v>3.943791</c:v>
                </c:pt>
                <c:pt idx="5921">
                  <c:v>3.9438339999999998</c:v>
                </c:pt>
                <c:pt idx="5922">
                  <c:v>3.9434830000000001</c:v>
                </c:pt>
                <c:pt idx="5923">
                  <c:v>3.944143</c:v>
                </c:pt>
                <c:pt idx="5924">
                  <c:v>3.9444780000000002</c:v>
                </c:pt>
                <c:pt idx="5925">
                  <c:v>3.943613</c:v>
                </c:pt>
                <c:pt idx="5926">
                  <c:v>3.9431750000000001</c:v>
                </c:pt>
                <c:pt idx="5927">
                  <c:v>3.9443619999999999</c:v>
                </c:pt>
                <c:pt idx="5928">
                  <c:v>3.9448509999999999</c:v>
                </c:pt>
                <c:pt idx="5929">
                  <c:v>3.945122</c:v>
                </c:pt>
                <c:pt idx="5930">
                  <c:v>3.9456190000000002</c:v>
                </c:pt>
                <c:pt idx="5931">
                  <c:v>3.9452539999999998</c:v>
                </c:pt>
                <c:pt idx="5932">
                  <c:v>3.9454289999999999</c:v>
                </c:pt>
                <c:pt idx="5933">
                  <c:v>3.9452289999999999</c:v>
                </c:pt>
                <c:pt idx="5934">
                  <c:v>3.9454419999999999</c:v>
                </c:pt>
                <c:pt idx="5935">
                  <c:v>3.9454920000000002</c:v>
                </c:pt>
                <c:pt idx="5936">
                  <c:v>3.945557</c:v>
                </c:pt>
                <c:pt idx="5937">
                  <c:v>3.945824</c:v>
                </c:pt>
                <c:pt idx="5938">
                  <c:v>3.9456889999999998</c:v>
                </c:pt>
                <c:pt idx="5939">
                  <c:v>3.944248</c:v>
                </c:pt>
                <c:pt idx="5940">
                  <c:v>3.9430740000000002</c:v>
                </c:pt>
                <c:pt idx="5941">
                  <c:v>3.9430290000000001</c:v>
                </c:pt>
                <c:pt idx="5942">
                  <c:v>3.9429829999999999</c:v>
                </c:pt>
                <c:pt idx="5943">
                  <c:v>3.9422030000000001</c:v>
                </c:pt>
                <c:pt idx="5944">
                  <c:v>3.9414509999999998</c:v>
                </c:pt>
                <c:pt idx="5945">
                  <c:v>3.9410810000000001</c:v>
                </c:pt>
                <c:pt idx="5946">
                  <c:v>3.940842</c:v>
                </c:pt>
                <c:pt idx="5947">
                  <c:v>3.9414959999999999</c:v>
                </c:pt>
                <c:pt idx="5948">
                  <c:v>3.9424679999999999</c:v>
                </c:pt>
                <c:pt idx="5949">
                  <c:v>3.942809</c:v>
                </c:pt>
                <c:pt idx="5950">
                  <c:v>3.9428320000000001</c:v>
                </c:pt>
                <c:pt idx="5951">
                  <c:v>3.9425500000000002</c:v>
                </c:pt>
                <c:pt idx="5952">
                  <c:v>3.9427919999999999</c:v>
                </c:pt>
                <c:pt idx="5953">
                  <c:v>3.9419879999999998</c:v>
                </c:pt>
                <c:pt idx="5954">
                  <c:v>3.9438409999999999</c:v>
                </c:pt>
                <c:pt idx="5955">
                  <c:v>3.94347</c:v>
                </c:pt>
                <c:pt idx="5956">
                  <c:v>3.9439660000000001</c:v>
                </c:pt>
                <c:pt idx="5957">
                  <c:v>3.9427780000000001</c:v>
                </c:pt>
                <c:pt idx="5958">
                  <c:v>3.9433189999999998</c:v>
                </c:pt>
                <c:pt idx="5959">
                  <c:v>3.9426260000000002</c:v>
                </c:pt>
                <c:pt idx="5960">
                  <c:v>3.9421390000000001</c:v>
                </c:pt>
                <c:pt idx="5961">
                  <c:v>3.9427279999999998</c:v>
                </c:pt>
                <c:pt idx="5962">
                  <c:v>3.9427759999999998</c:v>
                </c:pt>
                <c:pt idx="5963">
                  <c:v>3.9435349999999998</c:v>
                </c:pt>
                <c:pt idx="5964">
                  <c:v>3.9437519999999999</c:v>
                </c:pt>
                <c:pt idx="5965">
                  <c:v>3.9433090000000002</c:v>
                </c:pt>
                <c:pt idx="5966">
                  <c:v>3.9436930000000001</c:v>
                </c:pt>
                <c:pt idx="5967">
                  <c:v>3.9435150000000001</c:v>
                </c:pt>
                <c:pt idx="5968">
                  <c:v>3.9434809999999998</c:v>
                </c:pt>
                <c:pt idx="5969">
                  <c:v>3.9436300000000002</c:v>
                </c:pt>
                <c:pt idx="5970">
                  <c:v>3.94367</c:v>
                </c:pt>
                <c:pt idx="5971">
                  <c:v>3.9423020000000002</c:v>
                </c:pt>
                <c:pt idx="5972">
                  <c:v>3.942008</c:v>
                </c:pt>
                <c:pt idx="5973">
                  <c:v>3.9416950000000002</c:v>
                </c:pt>
                <c:pt idx="5974">
                  <c:v>3.9409679999999998</c:v>
                </c:pt>
                <c:pt idx="5975">
                  <c:v>3.9407869999999998</c:v>
                </c:pt>
                <c:pt idx="5976">
                  <c:v>3.9411269999999998</c:v>
                </c:pt>
                <c:pt idx="5977">
                  <c:v>3.9403760000000001</c:v>
                </c:pt>
                <c:pt idx="5978">
                  <c:v>3.9411679999999998</c:v>
                </c:pt>
                <c:pt idx="5979">
                  <c:v>3.9412769999999999</c:v>
                </c:pt>
                <c:pt idx="5980">
                  <c:v>3.9395159999999998</c:v>
                </c:pt>
                <c:pt idx="5981">
                  <c:v>3.9398580000000001</c:v>
                </c:pt>
                <c:pt idx="5982">
                  <c:v>3.938145</c:v>
                </c:pt>
                <c:pt idx="5983">
                  <c:v>3.9365030000000001</c:v>
                </c:pt>
                <c:pt idx="5984">
                  <c:v>3.9360330000000001</c:v>
                </c:pt>
                <c:pt idx="5985">
                  <c:v>3.9354800000000001</c:v>
                </c:pt>
                <c:pt idx="5986">
                  <c:v>3.9362720000000002</c:v>
                </c:pt>
                <c:pt idx="5987">
                  <c:v>3.937179</c:v>
                </c:pt>
                <c:pt idx="5988">
                  <c:v>3.936906</c:v>
                </c:pt>
                <c:pt idx="5989">
                  <c:v>3.9368059999999998</c:v>
                </c:pt>
                <c:pt idx="5990">
                  <c:v>3.937589</c:v>
                </c:pt>
                <c:pt idx="5991">
                  <c:v>3.9370379999999998</c:v>
                </c:pt>
                <c:pt idx="5992">
                  <c:v>3.9365079999999999</c:v>
                </c:pt>
                <c:pt idx="5993">
                  <c:v>3.9370340000000001</c:v>
                </c:pt>
                <c:pt idx="5994">
                  <c:v>3.9379900000000001</c:v>
                </c:pt>
                <c:pt idx="5995">
                  <c:v>3.9380739999999999</c:v>
                </c:pt>
                <c:pt idx="5996">
                  <c:v>3.93831</c:v>
                </c:pt>
                <c:pt idx="5997">
                  <c:v>3.9380030000000001</c:v>
                </c:pt>
                <c:pt idx="5998">
                  <c:v>3.938231</c:v>
                </c:pt>
                <c:pt idx="5999">
                  <c:v>3.9380480000000002</c:v>
                </c:pt>
                <c:pt idx="6000">
                  <c:v>3.9379499999999998</c:v>
                </c:pt>
                <c:pt idx="6001">
                  <c:v>3.9377360000000001</c:v>
                </c:pt>
                <c:pt idx="6002">
                  <c:v>3.9377689999999999</c:v>
                </c:pt>
                <c:pt idx="6003">
                  <c:v>3.9383409999999999</c:v>
                </c:pt>
                <c:pt idx="6004">
                  <c:v>3.9372180000000001</c:v>
                </c:pt>
                <c:pt idx="6005">
                  <c:v>3.9387669999999999</c:v>
                </c:pt>
                <c:pt idx="6006">
                  <c:v>3.9373670000000001</c:v>
                </c:pt>
                <c:pt idx="6007">
                  <c:v>3.9370850000000002</c:v>
                </c:pt>
                <c:pt idx="6008">
                  <c:v>3.9359869999999999</c:v>
                </c:pt>
                <c:pt idx="6009">
                  <c:v>3.9362680000000001</c:v>
                </c:pt>
                <c:pt idx="6010">
                  <c:v>3.9370479999999999</c:v>
                </c:pt>
                <c:pt idx="6011">
                  <c:v>3.9370270000000001</c:v>
                </c:pt>
                <c:pt idx="6012">
                  <c:v>3.9374739999999999</c:v>
                </c:pt>
                <c:pt idx="6013">
                  <c:v>3.9371489999999998</c:v>
                </c:pt>
                <c:pt idx="6014">
                  <c:v>3.9368099999999999</c:v>
                </c:pt>
                <c:pt idx="6015">
                  <c:v>3.936207</c:v>
                </c:pt>
                <c:pt idx="6016">
                  <c:v>3.935511</c:v>
                </c:pt>
                <c:pt idx="6017">
                  <c:v>3.9356439999999999</c:v>
                </c:pt>
                <c:pt idx="6018">
                  <c:v>3.9357769999999999</c:v>
                </c:pt>
                <c:pt idx="6019">
                  <c:v>3.93615</c:v>
                </c:pt>
                <c:pt idx="6020">
                  <c:v>3.936442</c:v>
                </c:pt>
                <c:pt idx="6021">
                  <c:v>3.9373140000000002</c:v>
                </c:pt>
                <c:pt idx="6022">
                  <c:v>3.937338</c:v>
                </c:pt>
                <c:pt idx="6023">
                  <c:v>3.9372569999999998</c:v>
                </c:pt>
                <c:pt idx="6024">
                  <c:v>3.9373879999999999</c:v>
                </c:pt>
                <c:pt idx="6025">
                  <c:v>3.938113</c:v>
                </c:pt>
                <c:pt idx="6026">
                  <c:v>3.938348</c:v>
                </c:pt>
                <c:pt idx="6027">
                  <c:v>3.9383720000000002</c:v>
                </c:pt>
                <c:pt idx="6028">
                  <c:v>3.9382450000000002</c:v>
                </c:pt>
                <c:pt idx="6029">
                  <c:v>3.9386679999999998</c:v>
                </c:pt>
                <c:pt idx="6030">
                  <c:v>3.939959</c:v>
                </c:pt>
                <c:pt idx="6031">
                  <c:v>3.9403709999999998</c:v>
                </c:pt>
                <c:pt idx="6032">
                  <c:v>3.941071</c:v>
                </c:pt>
                <c:pt idx="6033">
                  <c:v>3.9416000000000002</c:v>
                </c:pt>
                <c:pt idx="6034">
                  <c:v>3.941773</c:v>
                </c:pt>
                <c:pt idx="6035">
                  <c:v>3.9415879999999999</c:v>
                </c:pt>
                <c:pt idx="6036">
                  <c:v>3.9411480000000001</c:v>
                </c:pt>
                <c:pt idx="6037">
                  <c:v>3.9398080000000002</c:v>
                </c:pt>
                <c:pt idx="6038">
                  <c:v>3.9387620000000001</c:v>
                </c:pt>
                <c:pt idx="6039">
                  <c:v>3.9385729999999999</c:v>
                </c:pt>
                <c:pt idx="6040">
                  <c:v>3.9375710000000002</c:v>
                </c:pt>
                <c:pt idx="6041">
                  <c:v>3.9373109999999998</c:v>
                </c:pt>
                <c:pt idx="6042">
                  <c:v>3.9378989999999998</c:v>
                </c:pt>
                <c:pt idx="6043">
                  <c:v>3.9383900000000001</c:v>
                </c:pt>
                <c:pt idx="6044">
                  <c:v>3.9378669999999998</c:v>
                </c:pt>
                <c:pt idx="6045">
                  <c:v>3.937357</c:v>
                </c:pt>
                <c:pt idx="6046">
                  <c:v>3.9372820000000002</c:v>
                </c:pt>
                <c:pt idx="6047">
                  <c:v>3.9363459999999999</c:v>
                </c:pt>
                <c:pt idx="6048">
                  <c:v>3.9348329999999998</c:v>
                </c:pt>
                <c:pt idx="6049">
                  <c:v>3.9342229999999998</c:v>
                </c:pt>
                <c:pt idx="6050">
                  <c:v>3.933659</c:v>
                </c:pt>
                <c:pt idx="6051">
                  <c:v>3.9334750000000001</c:v>
                </c:pt>
                <c:pt idx="6052">
                  <c:v>3.9331999999999998</c:v>
                </c:pt>
                <c:pt idx="6053">
                  <c:v>3.932239</c:v>
                </c:pt>
                <c:pt idx="6054">
                  <c:v>3.9314249999999999</c:v>
                </c:pt>
                <c:pt idx="6055">
                  <c:v>3.9309789999999998</c:v>
                </c:pt>
                <c:pt idx="6056">
                  <c:v>3.931022</c:v>
                </c:pt>
                <c:pt idx="6057">
                  <c:v>3.9313720000000001</c:v>
                </c:pt>
                <c:pt idx="6058">
                  <c:v>3.9316149999999999</c:v>
                </c:pt>
                <c:pt idx="6059">
                  <c:v>3.9321299999999999</c:v>
                </c:pt>
                <c:pt idx="6060">
                  <c:v>3.932464</c:v>
                </c:pt>
                <c:pt idx="6061">
                  <c:v>3.9323169999999998</c:v>
                </c:pt>
                <c:pt idx="6062">
                  <c:v>3.9320369999999998</c:v>
                </c:pt>
                <c:pt idx="6063">
                  <c:v>3.9320650000000001</c:v>
                </c:pt>
                <c:pt idx="6064">
                  <c:v>3.9326210000000001</c:v>
                </c:pt>
                <c:pt idx="6065">
                  <c:v>3.9335969999999998</c:v>
                </c:pt>
                <c:pt idx="6066">
                  <c:v>3.9337439999999999</c:v>
                </c:pt>
                <c:pt idx="6067">
                  <c:v>3.9338109999999999</c:v>
                </c:pt>
                <c:pt idx="6068">
                  <c:v>3.9339469999999999</c:v>
                </c:pt>
                <c:pt idx="6069">
                  <c:v>3.933789</c:v>
                </c:pt>
                <c:pt idx="6070">
                  <c:v>3.9333740000000001</c:v>
                </c:pt>
                <c:pt idx="6071">
                  <c:v>3.9330470000000002</c:v>
                </c:pt>
                <c:pt idx="6072">
                  <c:v>3.9335260000000001</c:v>
                </c:pt>
                <c:pt idx="6073">
                  <c:v>3.9333469999999999</c:v>
                </c:pt>
                <c:pt idx="6074">
                  <c:v>3.9340329999999999</c:v>
                </c:pt>
                <c:pt idx="6075">
                  <c:v>3.93404</c:v>
                </c:pt>
                <c:pt idx="6076">
                  <c:v>3.9336380000000002</c:v>
                </c:pt>
                <c:pt idx="6077">
                  <c:v>3.9335360000000001</c:v>
                </c:pt>
                <c:pt idx="6078">
                  <c:v>3.9335439999999999</c:v>
                </c:pt>
                <c:pt idx="6079">
                  <c:v>3.933516</c:v>
                </c:pt>
                <c:pt idx="6080">
                  <c:v>3.9331689999999999</c:v>
                </c:pt>
                <c:pt idx="6081">
                  <c:v>3.9325489999999999</c:v>
                </c:pt>
                <c:pt idx="6082">
                  <c:v>3.9326099999999999</c:v>
                </c:pt>
                <c:pt idx="6083">
                  <c:v>3.9333279999999999</c:v>
                </c:pt>
                <c:pt idx="6084">
                  <c:v>3.933907</c:v>
                </c:pt>
                <c:pt idx="6085">
                  <c:v>3.9338929999999999</c:v>
                </c:pt>
                <c:pt idx="6086">
                  <c:v>3.9339930000000001</c:v>
                </c:pt>
                <c:pt idx="6087">
                  <c:v>3.9336180000000001</c:v>
                </c:pt>
                <c:pt idx="6088">
                  <c:v>3.9335849999999999</c:v>
                </c:pt>
                <c:pt idx="6089">
                  <c:v>3.934123</c:v>
                </c:pt>
                <c:pt idx="6090">
                  <c:v>3.935073</c:v>
                </c:pt>
                <c:pt idx="6091">
                  <c:v>3.9358949999999999</c:v>
                </c:pt>
                <c:pt idx="6092">
                  <c:v>3.9353539999999998</c:v>
                </c:pt>
                <c:pt idx="6093">
                  <c:v>3.9349859999999999</c:v>
                </c:pt>
                <c:pt idx="6094">
                  <c:v>3.9347490000000001</c:v>
                </c:pt>
                <c:pt idx="6095">
                  <c:v>3.9351250000000002</c:v>
                </c:pt>
                <c:pt idx="6096">
                  <c:v>3.9360170000000001</c:v>
                </c:pt>
                <c:pt idx="6097">
                  <c:v>3.9371330000000002</c:v>
                </c:pt>
                <c:pt idx="6098">
                  <c:v>3.9387569999999998</c:v>
                </c:pt>
                <c:pt idx="6099">
                  <c:v>3.9401619999999999</c:v>
                </c:pt>
                <c:pt idx="6100">
                  <c:v>3.9410880000000001</c:v>
                </c:pt>
                <c:pt idx="6101">
                  <c:v>3.9419689999999998</c:v>
                </c:pt>
                <c:pt idx="6102">
                  <c:v>3.9425400000000002</c:v>
                </c:pt>
                <c:pt idx="6103">
                  <c:v>3.9427910000000002</c:v>
                </c:pt>
                <c:pt idx="6104">
                  <c:v>3.9433289999999999</c:v>
                </c:pt>
                <c:pt idx="6105">
                  <c:v>3.943492</c:v>
                </c:pt>
                <c:pt idx="6106">
                  <c:v>3.9435790000000002</c:v>
                </c:pt>
                <c:pt idx="6107">
                  <c:v>3.9436619999999998</c:v>
                </c:pt>
                <c:pt idx="6108">
                  <c:v>3.9438569999999999</c:v>
                </c:pt>
                <c:pt idx="6109">
                  <c:v>3.9441389999999998</c:v>
                </c:pt>
                <c:pt idx="6110">
                  <c:v>3.9432900000000002</c:v>
                </c:pt>
                <c:pt idx="6111">
                  <c:v>3.9427910000000002</c:v>
                </c:pt>
                <c:pt idx="6112">
                  <c:v>3.943012</c:v>
                </c:pt>
                <c:pt idx="6113">
                  <c:v>3.9431150000000001</c:v>
                </c:pt>
                <c:pt idx="6114">
                  <c:v>3.943368</c:v>
                </c:pt>
                <c:pt idx="6115">
                  <c:v>3.9434079999999998</c:v>
                </c:pt>
                <c:pt idx="6116">
                  <c:v>3.944061</c:v>
                </c:pt>
                <c:pt idx="6117">
                  <c:v>3.9447909999999999</c:v>
                </c:pt>
                <c:pt idx="6118">
                  <c:v>3.9449900000000002</c:v>
                </c:pt>
                <c:pt idx="6119">
                  <c:v>3.9447260000000002</c:v>
                </c:pt>
                <c:pt idx="6120">
                  <c:v>3.9442490000000001</c:v>
                </c:pt>
                <c:pt idx="6121">
                  <c:v>3.9447839999999998</c:v>
                </c:pt>
                <c:pt idx="6122">
                  <c:v>3.9458519999999999</c:v>
                </c:pt>
                <c:pt idx="6123">
                  <c:v>3.9465970000000001</c:v>
                </c:pt>
                <c:pt idx="6124">
                  <c:v>3.9466929999999998</c:v>
                </c:pt>
                <c:pt idx="6125">
                  <c:v>3.946294</c:v>
                </c:pt>
                <c:pt idx="6126">
                  <c:v>3.9461219999999999</c:v>
                </c:pt>
                <c:pt idx="6127">
                  <c:v>3.946329</c:v>
                </c:pt>
                <c:pt idx="6128">
                  <c:v>3.9459900000000001</c:v>
                </c:pt>
                <c:pt idx="6129">
                  <c:v>3.9455659999999999</c:v>
                </c:pt>
                <c:pt idx="6130">
                  <c:v>3.945776</c:v>
                </c:pt>
                <c:pt idx="6131">
                  <c:v>3.9457550000000001</c:v>
                </c:pt>
                <c:pt idx="6132">
                  <c:v>3.945424</c:v>
                </c:pt>
                <c:pt idx="6133">
                  <c:v>3.9452229999999999</c:v>
                </c:pt>
                <c:pt idx="6134">
                  <c:v>3.9451010000000002</c:v>
                </c:pt>
                <c:pt idx="6135">
                  <c:v>3.945265</c:v>
                </c:pt>
                <c:pt idx="6136">
                  <c:v>3.9447700000000001</c:v>
                </c:pt>
                <c:pt idx="6137">
                  <c:v>3.9448379999999998</c:v>
                </c:pt>
                <c:pt idx="6138">
                  <c:v>3.946113</c:v>
                </c:pt>
                <c:pt idx="6139">
                  <c:v>3.9467650000000001</c:v>
                </c:pt>
                <c:pt idx="6140">
                  <c:v>3.9462199999999998</c:v>
                </c:pt>
                <c:pt idx="6141">
                  <c:v>3.9450949999999998</c:v>
                </c:pt>
                <c:pt idx="6142">
                  <c:v>3.9461870000000001</c:v>
                </c:pt>
                <c:pt idx="6143">
                  <c:v>3.9464380000000001</c:v>
                </c:pt>
                <c:pt idx="6144">
                  <c:v>3.9467099999999999</c:v>
                </c:pt>
                <c:pt idx="6145">
                  <c:v>3.9471530000000001</c:v>
                </c:pt>
                <c:pt idx="6146">
                  <c:v>3.9462259999999998</c:v>
                </c:pt>
                <c:pt idx="6147">
                  <c:v>3.9453480000000001</c:v>
                </c:pt>
                <c:pt idx="6148">
                  <c:v>3.9451930000000002</c:v>
                </c:pt>
                <c:pt idx="6149">
                  <c:v>3.9447199999999998</c:v>
                </c:pt>
                <c:pt idx="6150">
                  <c:v>3.9435380000000002</c:v>
                </c:pt>
                <c:pt idx="6151">
                  <c:v>3.942679</c:v>
                </c:pt>
                <c:pt idx="6152">
                  <c:v>3.9420929999999998</c:v>
                </c:pt>
                <c:pt idx="6153">
                  <c:v>3.9423309999999998</c:v>
                </c:pt>
                <c:pt idx="6154">
                  <c:v>3.942475</c:v>
                </c:pt>
                <c:pt idx="6155">
                  <c:v>3.9424030000000001</c:v>
                </c:pt>
                <c:pt idx="6156">
                  <c:v>3.942123</c:v>
                </c:pt>
                <c:pt idx="6157">
                  <c:v>3.9420679999999999</c:v>
                </c:pt>
                <c:pt idx="6158">
                  <c:v>3.9415939999999998</c:v>
                </c:pt>
                <c:pt idx="6159">
                  <c:v>3.9399479999999998</c:v>
                </c:pt>
                <c:pt idx="6160">
                  <c:v>3.9398110000000002</c:v>
                </c:pt>
                <c:pt idx="6161">
                  <c:v>3.9399359999999999</c:v>
                </c:pt>
                <c:pt idx="6162">
                  <c:v>3.9399470000000001</c:v>
                </c:pt>
                <c:pt idx="6163">
                  <c:v>3.9401660000000001</c:v>
                </c:pt>
                <c:pt idx="6164">
                  <c:v>3.9391579999999999</c:v>
                </c:pt>
                <c:pt idx="6165">
                  <c:v>3.9389059999999998</c:v>
                </c:pt>
                <c:pt idx="6166">
                  <c:v>3.938266</c:v>
                </c:pt>
                <c:pt idx="6167">
                  <c:v>3.9375740000000001</c:v>
                </c:pt>
                <c:pt idx="6168">
                  <c:v>3.9374210000000001</c:v>
                </c:pt>
                <c:pt idx="6169">
                  <c:v>3.9369320000000001</c:v>
                </c:pt>
                <c:pt idx="6170">
                  <c:v>3.9367350000000001</c:v>
                </c:pt>
                <c:pt idx="6171">
                  <c:v>3.9367649999999998</c:v>
                </c:pt>
                <c:pt idx="6172">
                  <c:v>3.9353509999999998</c:v>
                </c:pt>
                <c:pt idx="6173">
                  <c:v>3.9346380000000001</c:v>
                </c:pt>
                <c:pt idx="6174">
                  <c:v>3.933681</c:v>
                </c:pt>
                <c:pt idx="6175">
                  <c:v>3.9334419999999999</c:v>
                </c:pt>
                <c:pt idx="6176">
                  <c:v>3.9339460000000002</c:v>
                </c:pt>
                <c:pt idx="6177">
                  <c:v>3.9337049999999998</c:v>
                </c:pt>
                <c:pt idx="6178">
                  <c:v>3.9329390000000002</c:v>
                </c:pt>
                <c:pt idx="6179">
                  <c:v>3.9332259999999999</c:v>
                </c:pt>
                <c:pt idx="6180">
                  <c:v>3.932839</c:v>
                </c:pt>
                <c:pt idx="6181">
                  <c:v>3.9329710000000002</c:v>
                </c:pt>
                <c:pt idx="6182">
                  <c:v>3.9327239999999999</c:v>
                </c:pt>
                <c:pt idx="6183">
                  <c:v>3.9321959999999998</c:v>
                </c:pt>
                <c:pt idx="6184">
                  <c:v>3.93146</c:v>
                </c:pt>
                <c:pt idx="6185">
                  <c:v>3.9312</c:v>
                </c:pt>
                <c:pt idx="6186">
                  <c:v>3.9312740000000002</c:v>
                </c:pt>
                <c:pt idx="6187">
                  <c:v>3.9316650000000002</c:v>
                </c:pt>
                <c:pt idx="6188">
                  <c:v>3.931743</c:v>
                </c:pt>
                <c:pt idx="6189">
                  <c:v>3.9303089999999998</c:v>
                </c:pt>
                <c:pt idx="6190">
                  <c:v>3.9302830000000002</c:v>
                </c:pt>
                <c:pt idx="6191">
                  <c:v>3.930895</c:v>
                </c:pt>
                <c:pt idx="6192">
                  <c:v>3.9299270000000002</c:v>
                </c:pt>
                <c:pt idx="6193">
                  <c:v>3.929395</c:v>
                </c:pt>
                <c:pt idx="6194">
                  <c:v>3.928941</c:v>
                </c:pt>
                <c:pt idx="6195">
                  <c:v>3.929252</c:v>
                </c:pt>
                <c:pt idx="6196">
                  <c:v>3.929573</c:v>
                </c:pt>
                <c:pt idx="6197">
                  <c:v>3.9298679999999999</c:v>
                </c:pt>
                <c:pt idx="6198">
                  <c:v>3.9297010000000001</c:v>
                </c:pt>
                <c:pt idx="6199">
                  <c:v>3.929243</c:v>
                </c:pt>
                <c:pt idx="6200">
                  <c:v>3.9291960000000001</c:v>
                </c:pt>
                <c:pt idx="6201">
                  <c:v>3.9292129999999998</c:v>
                </c:pt>
                <c:pt idx="6202">
                  <c:v>3.9287749999999999</c:v>
                </c:pt>
                <c:pt idx="6203">
                  <c:v>3.9285600000000001</c:v>
                </c:pt>
                <c:pt idx="6204">
                  <c:v>3.928261</c:v>
                </c:pt>
                <c:pt idx="6205">
                  <c:v>3.9278810000000002</c:v>
                </c:pt>
                <c:pt idx="6206">
                  <c:v>3.9280520000000001</c:v>
                </c:pt>
                <c:pt idx="6207">
                  <c:v>3.9278059999999999</c:v>
                </c:pt>
                <c:pt idx="6208">
                  <c:v>3.926885</c:v>
                </c:pt>
                <c:pt idx="6209">
                  <c:v>3.9277519999999999</c:v>
                </c:pt>
                <c:pt idx="6210">
                  <c:v>3.928026</c:v>
                </c:pt>
                <c:pt idx="6211">
                  <c:v>3.9289200000000002</c:v>
                </c:pt>
                <c:pt idx="6212">
                  <c:v>3.927721</c:v>
                </c:pt>
                <c:pt idx="6213">
                  <c:v>3.9262999999999999</c:v>
                </c:pt>
                <c:pt idx="6214">
                  <c:v>3.926714</c:v>
                </c:pt>
                <c:pt idx="6215">
                  <c:v>3.925576</c:v>
                </c:pt>
                <c:pt idx="6216">
                  <c:v>3.9255439999999999</c:v>
                </c:pt>
                <c:pt idx="6217">
                  <c:v>3.9249860000000001</c:v>
                </c:pt>
                <c:pt idx="6218">
                  <c:v>3.923832</c:v>
                </c:pt>
                <c:pt idx="6219">
                  <c:v>3.9230659999999999</c:v>
                </c:pt>
                <c:pt idx="6220">
                  <c:v>3.923664</c:v>
                </c:pt>
                <c:pt idx="6221">
                  <c:v>3.9236879999999998</c:v>
                </c:pt>
                <c:pt idx="6222">
                  <c:v>3.9241079999999999</c:v>
                </c:pt>
                <c:pt idx="6223">
                  <c:v>3.9223750000000002</c:v>
                </c:pt>
                <c:pt idx="6224">
                  <c:v>3.9222839999999999</c:v>
                </c:pt>
                <c:pt idx="6225">
                  <c:v>3.9213559999999998</c:v>
                </c:pt>
                <c:pt idx="6226">
                  <c:v>3.9216790000000001</c:v>
                </c:pt>
                <c:pt idx="6227">
                  <c:v>3.9219179999999998</c:v>
                </c:pt>
                <c:pt idx="6228">
                  <c:v>3.923127</c:v>
                </c:pt>
                <c:pt idx="6229">
                  <c:v>3.9232450000000001</c:v>
                </c:pt>
                <c:pt idx="6230">
                  <c:v>3.9230719999999999</c:v>
                </c:pt>
                <c:pt idx="6231">
                  <c:v>3.9230550000000002</c:v>
                </c:pt>
                <c:pt idx="6232">
                  <c:v>3.924337</c:v>
                </c:pt>
                <c:pt idx="6233">
                  <c:v>3.9241860000000002</c:v>
                </c:pt>
                <c:pt idx="6234">
                  <c:v>3.9254920000000002</c:v>
                </c:pt>
                <c:pt idx="6235">
                  <c:v>3.9257399999999998</c:v>
                </c:pt>
                <c:pt idx="6236">
                  <c:v>3.9257789999999999</c:v>
                </c:pt>
                <c:pt idx="6237">
                  <c:v>3.9256500000000001</c:v>
                </c:pt>
                <c:pt idx="6238">
                  <c:v>3.9255779999999998</c:v>
                </c:pt>
                <c:pt idx="6239">
                  <c:v>3.9254669999999998</c:v>
                </c:pt>
                <c:pt idx="6240">
                  <c:v>3.9254129999999998</c:v>
                </c:pt>
                <c:pt idx="6241">
                  <c:v>3.9251999999999998</c:v>
                </c:pt>
                <c:pt idx="6242">
                  <c:v>3.9259010000000001</c:v>
                </c:pt>
                <c:pt idx="6243">
                  <c:v>3.9260999999999999</c:v>
                </c:pt>
                <c:pt idx="6244">
                  <c:v>3.925967</c:v>
                </c:pt>
                <c:pt idx="6245">
                  <c:v>3.9257179999999998</c:v>
                </c:pt>
                <c:pt idx="6246">
                  <c:v>3.924531</c:v>
                </c:pt>
                <c:pt idx="6247">
                  <c:v>3.9244629999999998</c:v>
                </c:pt>
                <c:pt idx="6248">
                  <c:v>3.9237609999999998</c:v>
                </c:pt>
                <c:pt idx="6249">
                  <c:v>3.9238659999999999</c:v>
                </c:pt>
                <c:pt idx="6250">
                  <c:v>3.9236230000000001</c:v>
                </c:pt>
                <c:pt idx="6251">
                  <c:v>3.9245559999999999</c:v>
                </c:pt>
                <c:pt idx="6252">
                  <c:v>3.9249520000000002</c:v>
                </c:pt>
                <c:pt idx="6253">
                  <c:v>3.9249019999999999</c:v>
                </c:pt>
                <c:pt idx="6254">
                  <c:v>3.9250970000000001</c:v>
                </c:pt>
                <c:pt idx="6255">
                  <c:v>3.9252950000000002</c:v>
                </c:pt>
                <c:pt idx="6256">
                  <c:v>3.9253230000000001</c:v>
                </c:pt>
                <c:pt idx="6257">
                  <c:v>3.9244699999999999</c:v>
                </c:pt>
                <c:pt idx="6258">
                  <c:v>3.9243610000000002</c:v>
                </c:pt>
                <c:pt idx="6259">
                  <c:v>3.9240560000000002</c:v>
                </c:pt>
                <c:pt idx="6260">
                  <c:v>3.9237549999999999</c:v>
                </c:pt>
                <c:pt idx="6261">
                  <c:v>3.922885</c:v>
                </c:pt>
                <c:pt idx="6262">
                  <c:v>3.9236710000000001</c:v>
                </c:pt>
                <c:pt idx="6263">
                  <c:v>3.924677</c:v>
                </c:pt>
                <c:pt idx="6264">
                  <c:v>3.9248910000000001</c:v>
                </c:pt>
                <c:pt idx="6265">
                  <c:v>3.9255849999999999</c:v>
                </c:pt>
                <c:pt idx="6266">
                  <c:v>3.9257599999999999</c:v>
                </c:pt>
                <c:pt idx="6267">
                  <c:v>3.9260139999999999</c:v>
                </c:pt>
                <c:pt idx="6268">
                  <c:v>3.9264559999999999</c:v>
                </c:pt>
                <c:pt idx="6269">
                  <c:v>3.9268890000000001</c:v>
                </c:pt>
                <c:pt idx="6270">
                  <c:v>3.926472</c:v>
                </c:pt>
                <c:pt idx="6271">
                  <c:v>3.925592</c:v>
                </c:pt>
                <c:pt idx="6272">
                  <c:v>3.9256169999999999</c:v>
                </c:pt>
                <c:pt idx="6273">
                  <c:v>3.9266429999999999</c:v>
                </c:pt>
                <c:pt idx="6274">
                  <c:v>3.9275350000000002</c:v>
                </c:pt>
                <c:pt idx="6275">
                  <c:v>3.928258</c:v>
                </c:pt>
                <c:pt idx="6276">
                  <c:v>3.9280740000000001</c:v>
                </c:pt>
                <c:pt idx="6277">
                  <c:v>3.9276939999999998</c:v>
                </c:pt>
                <c:pt idx="6278">
                  <c:v>3.926507</c:v>
                </c:pt>
                <c:pt idx="6279">
                  <c:v>3.925462</c:v>
                </c:pt>
                <c:pt idx="6280">
                  <c:v>3.9252579999999999</c:v>
                </c:pt>
                <c:pt idx="6281">
                  <c:v>3.9247570000000001</c:v>
                </c:pt>
                <c:pt idx="6282">
                  <c:v>3.9244119999999998</c:v>
                </c:pt>
                <c:pt idx="6283">
                  <c:v>3.9245380000000001</c:v>
                </c:pt>
                <c:pt idx="6284">
                  <c:v>3.9242249999999999</c:v>
                </c:pt>
                <c:pt idx="6285">
                  <c:v>3.9237000000000002</c:v>
                </c:pt>
                <c:pt idx="6286">
                  <c:v>3.9233600000000002</c:v>
                </c:pt>
                <c:pt idx="6287">
                  <c:v>3.923807</c:v>
                </c:pt>
                <c:pt idx="6288">
                  <c:v>3.9238810000000002</c:v>
                </c:pt>
                <c:pt idx="6289">
                  <c:v>3.9241700000000002</c:v>
                </c:pt>
                <c:pt idx="6290">
                  <c:v>3.9247200000000002</c:v>
                </c:pt>
                <c:pt idx="6291">
                  <c:v>3.9249860000000001</c:v>
                </c:pt>
                <c:pt idx="6292">
                  <c:v>3.9241830000000002</c:v>
                </c:pt>
                <c:pt idx="6293">
                  <c:v>3.923489</c:v>
                </c:pt>
                <c:pt idx="6294">
                  <c:v>3.9231560000000001</c:v>
                </c:pt>
                <c:pt idx="6295">
                  <c:v>3.9224869999999998</c:v>
                </c:pt>
                <c:pt idx="6296">
                  <c:v>3.9225240000000001</c:v>
                </c:pt>
                <c:pt idx="6297">
                  <c:v>3.9221889999999999</c:v>
                </c:pt>
                <c:pt idx="6298">
                  <c:v>3.9219740000000001</c:v>
                </c:pt>
                <c:pt idx="6299">
                  <c:v>3.9220899999999999</c:v>
                </c:pt>
                <c:pt idx="6300">
                  <c:v>3.9223300000000001</c:v>
                </c:pt>
                <c:pt idx="6301">
                  <c:v>3.921859</c:v>
                </c:pt>
                <c:pt idx="6302">
                  <c:v>3.92157</c:v>
                </c:pt>
                <c:pt idx="6303">
                  <c:v>3.9212910000000001</c:v>
                </c:pt>
                <c:pt idx="6304">
                  <c:v>3.9211179999999999</c:v>
                </c:pt>
                <c:pt idx="6305">
                  <c:v>3.9210039999999999</c:v>
                </c:pt>
                <c:pt idx="6306">
                  <c:v>3.9207329999999998</c:v>
                </c:pt>
                <c:pt idx="6307">
                  <c:v>3.9217399999999998</c:v>
                </c:pt>
                <c:pt idx="6308">
                  <c:v>3.9227349999999999</c:v>
                </c:pt>
                <c:pt idx="6309">
                  <c:v>3.9224839999999999</c:v>
                </c:pt>
                <c:pt idx="6310">
                  <c:v>3.921961</c:v>
                </c:pt>
                <c:pt idx="6311">
                  <c:v>3.922113</c:v>
                </c:pt>
                <c:pt idx="6312">
                  <c:v>3.9213900000000002</c:v>
                </c:pt>
                <c:pt idx="6313">
                  <c:v>3.9206699999999999</c:v>
                </c:pt>
                <c:pt idx="6314">
                  <c:v>3.9204639999999999</c:v>
                </c:pt>
                <c:pt idx="6315">
                  <c:v>3.9203000000000001</c:v>
                </c:pt>
                <c:pt idx="6316">
                  <c:v>3.919413</c:v>
                </c:pt>
                <c:pt idx="6317">
                  <c:v>3.9185819999999998</c:v>
                </c:pt>
                <c:pt idx="6318">
                  <c:v>3.917624</c:v>
                </c:pt>
                <c:pt idx="6319">
                  <c:v>3.9164400000000001</c:v>
                </c:pt>
                <c:pt idx="6320">
                  <c:v>3.9160720000000002</c:v>
                </c:pt>
                <c:pt idx="6321">
                  <c:v>3.9160080000000002</c:v>
                </c:pt>
                <c:pt idx="6322">
                  <c:v>3.9156360000000001</c:v>
                </c:pt>
                <c:pt idx="6323">
                  <c:v>3.9151250000000002</c:v>
                </c:pt>
                <c:pt idx="6324">
                  <c:v>3.915187</c:v>
                </c:pt>
                <c:pt idx="6325">
                  <c:v>3.9154469999999999</c:v>
                </c:pt>
                <c:pt idx="6326">
                  <c:v>3.9153500000000001</c:v>
                </c:pt>
                <c:pt idx="6327">
                  <c:v>3.915457</c:v>
                </c:pt>
                <c:pt idx="6328">
                  <c:v>3.9160140000000001</c:v>
                </c:pt>
                <c:pt idx="6329">
                  <c:v>3.9158659999999998</c:v>
                </c:pt>
                <c:pt idx="6330">
                  <c:v>3.9150909999999999</c:v>
                </c:pt>
                <c:pt idx="6331">
                  <c:v>3.9148420000000002</c:v>
                </c:pt>
                <c:pt idx="6332">
                  <c:v>3.9138600000000001</c:v>
                </c:pt>
                <c:pt idx="6333">
                  <c:v>3.9126690000000002</c:v>
                </c:pt>
                <c:pt idx="6334">
                  <c:v>3.912064</c:v>
                </c:pt>
                <c:pt idx="6335">
                  <c:v>3.9115600000000001</c:v>
                </c:pt>
                <c:pt idx="6336">
                  <c:v>3.9110140000000002</c:v>
                </c:pt>
                <c:pt idx="6337">
                  <c:v>3.9105080000000001</c:v>
                </c:pt>
                <c:pt idx="6338">
                  <c:v>3.9095849999999999</c:v>
                </c:pt>
                <c:pt idx="6339">
                  <c:v>3.90937</c:v>
                </c:pt>
                <c:pt idx="6340">
                  <c:v>3.9089260000000001</c:v>
                </c:pt>
                <c:pt idx="6341">
                  <c:v>3.908115</c:v>
                </c:pt>
                <c:pt idx="6342">
                  <c:v>3.9083969999999999</c:v>
                </c:pt>
                <c:pt idx="6343">
                  <c:v>3.9094600000000002</c:v>
                </c:pt>
                <c:pt idx="6344">
                  <c:v>3.910415</c:v>
                </c:pt>
                <c:pt idx="6345">
                  <c:v>3.9113120000000001</c:v>
                </c:pt>
                <c:pt idx="6346">
                  <c:v>3.9115570000000002</c:v>
                </c:pt>
                <c:pt idx="6347">
                  <c:v>3.9119109999999999</c:v>
                </c:pt>
                <c:pt idx="6348">
                  <c:v>3.9118200000000001</c:v>
                </c:pt>
                <c:pt idx="6349">
                  <c:v>3.9115310000000001</c:v>
                </c:pt>
                <c:pt idx="6350">
                  <c:v>3.911197</c:v>
                </c:pt>
                <c:pt idx="6351">
                  <c:v>3.910717</c:v>
                </c:pt>
                <c:pt idx="6352">
                  <c:v>3.910393</c:v>
                </c:pt>
                <c:pt idx="6353">
                  <c:v>3.910123</c:v>
                </c:pt>
                <c:pt idx="6354">
                  <c:v>3.9101020000000002</c:v>
                </c:pt>
                <c:pt idx="6355">
                  <c:v>3.9096109999999999</c:v>
                </c:pt>
                <c:pt idx="6356">
                  <c:v>3.9094090000000001</c:v>
                </c:pt>
                <c:pt idx="6357">
                  <c:v>3.908963</c:v>
                </c:pt>
                <c:pt idx="6358">
                  <c:v>3.9084539999999999</c:v>
                </c:pt>
                <c:pt idx="6359">
                  <c:v>3.908487</c:v>
                </c:pt>
                <c:pt idx="6360">
                  <c:v>3.908506</c:v>
                </c:pt>
                <c:pt idx="6361">
                  <c:v>3.908747</c:v>
                </c:pt>
                <c:pt idx="6362">
                  <c:v>3.9092289999999998</c:v>
                </c:pt>
                <c:pt idx="6363">
                  <c:v>3.909977</c:v>
                </c:pt>
                <c:pt idx="6364">
                  <c:v>3.9099689999999998</c:v>
                </c:pt>
                <c:pt idx="6365">
                  <c:v>3.9097230000000001</c:v>
                </c:pt>
                <c:pt idx="6366">
                  <c:v>3.9100459999999999</c:v>
                </c:pt>
                <c:pt idx="6367">
                  <c:v>3.911206</c:v>
                </c:pt>
                <c:pt idx="6368">
                  <c:v>3.9125160000000001</c:v>
                </c:pt>
                <c:pt idx="6369">
                  <c:v>3.9142199999999998</c:v>
                </c:pt>
                <c:pt idx="6370">
                  <c:v>3.9150330000000002</c:v>
                </c:pt>
                <c:pt idx="6371">
                  <c:v>3.9149449999999999</c:v>
                </c:pt>
                <c:pt idx="6372">
                  <c:v>3.9146519999999998</c:v>
                </c:pt>
                <c:pt idx="6373">
                  <c:v>3.915143</c:v>
                </c:pt>
                <c:pt idx="6374">
                  <c:v>3.915807</c:v>
                </c:pt>
                <c:pt idx="6375">
                  <c:v>3.9150239999999998</c:v>
                </c:pt>
                <c:pt idx="6376">
                  <c:v>3.9143669999999999</c:v>
                </c:pt>
                <c:pt idx="6377">
                  <c:v>3.914247</c:v>
                </c:pt>
                <c:pt idx="6378">
                  <c:v>3.9143379999999999</c:v>
                </c:pt>
                <c:pt idx="6379">
                  <c:v>3.9153880000000001</c:v>
                </c:pt>
                <c:pt idx="6380">
                  <c:v>3.9160659999999998</c:v>
                </c:pt>
                <c:pt idx="6381">
                  <c:v>3.9160249999999999</c:v>
                </c:pt>
                <c:pt idx="6382">
                  <c:v>3.916998</c:v>
                </c:pt>
                <c:pt idx="6383">
                  <c:v>3.9181279999999998</c:v>
                </c:pt>
                <c:pt idx="6384">
                  <c:v>3.9183240000000001</c:v>
                </c:pt>
                <c:pt idx="6385">
                  <c:v>3.9180470000000001</c:v>
                </c:pt>
                <c:pt idx="6386">
                  <c:v>3.918301</c:v>
                </c:pt>
                <c:pt idx="6387">
                  <c:v>3.9183509999999999</c:v>
                </c:pt>
                <c:pt idx="6388">
                  <c:v>3.9182610000000002</c:v>
                </c:pt>
                <c:pt idx="6389">
                  <c:v>3.918631</c:v>
                </c:pt>
                <c:pt idx="6390">
                  <c:v>3.9195150000000001</c:v>
                </c:pt>
                <c:pt idx="6391">
                  <c:v>3.9204949999999998</c:v>
                </c:pt>
                <c:pt idx="6392">
                  <c:v>3.9204949999999998</c:v>
                </c:pt>
                <c:pt idx="6393">
                  <c:v>3.9200910000000002</c:v>
                </c:pt>
                <c:pt idx="6394">
                  <c:v>3.9204080000000001</c:v>
                </c:pt>
                <c:pt idx="6395">
                  <c:v>3.9207350000000001</c:v>
                </c:pt>
                <c:pt idx="6396">
                  <c:v>3.9213779999999998</c:v>
                </c:pt>
                <c:pt idx="6397">
                  <c:v>3.921624</c:v>
                </c:pt>
                <c:pt idx="6398">
                  <c:v>3.9225949999999998</c:v>
                </c:pt>
                <c:pt idx="6399">
                  <c:v>3.9225180000000002</c:v>
                </c:pt>
                <c:pt idx="6400">
                  <c:v>3.9235730000000002</c:v>
                </c:pt>
                <c:pt idx="6401">
                  <c:v>3.9237760000000002</c:v>
                </c:pt>
                <c:pt idx="6402">
                  <c:v>3.9240550000000001</c:v>
                </c:pt>
                <c:pt idx="6403">
                  <c:v>3.9247320000000001</c:v>
                </c:pt>
                <c:pt idx="6404">
                  <c:v>3.9245459999999999</c:v>
                </c:pt>
                <c:pt idx="6405">
                  <c:v>3.9249749999999999</c:v>
                </c:pt>
                <c:pt idx="6406">
                  <c:v>3.9252020000000001</c:v>
                </c:pt>
                <c:pt idx="6407">
                  <c:v>3.9260410000000001</c:v>
                </c:pt>
                <c:pt idx="6408">
                  <c:v>3.9265319999999999</c:v>
                </c:pt>
                <c:pt idx="6409">
                  <c:v>3.9268830000000001</c:v>
                </c:pt>
                <c:pt idx="6410">
                  <c:v>3.9272109999999998</c:v>
                </c:pt>
                <c:pt idx="6411">
                  <c:v>3.9276059999999999</c:v>
                </c:pt>
                <c:pt idx="6412">
                  <c:v>3.9282919999999999</c:v>
                </c:pt>
                <c:pt idx="6413">
                  <c:v>3.9292310000000001</c:v>
                </c:pt>
                <c:pt idx="6414">
                  <c:v>3.9287920000000001</c:v>
                </c:pt>
                <c:pt idx="6415">
                  <c:v>3.9281899999999998</c:v>
                </c:pt>
                <c:pt idx="6416">
                  <c:v>3.9287879999999999</c:v>
                </c:pt>
                <c:pt idx="6417">
                  <c:v>3.9277980000000001</c:v>
                </c:pt>
                <c:pt idx="6418">
                  <c:v>3.9282189999999999</c:v>
                </c:pt>
                <c:pt idx="6419">
                  <c:v>3.9271799999999999</c:v>
                </c:pt>
                <c:pt idx="6420">
                  <c:v>3.9266860000000001</c:v>
                </c:pt>
                <c:pt idx="6421">
                  <c:v>3.9267539999999999</c:v>
                </c:pt>
                <c:pt idx="6422">
                  <c:v>3.9277679999999999</c:v>
                </c:pt>
                <c:pt idx="6423">
                  <c:v>3.9282140000000001</c:v>
                </c:pt>
                <c:pt idx="6424">
                  <c:v>3.9270930000000002</c:v>
                </c:pt>
                <c:pt idx="6425">
                  <c:v>3.9266549999999998</c:v>
                </c:pt>
                <c:pt idx="6426">
                  <c:v>3.9266719999999999</c:v>
                </c:pt>
                <c:pt idx="6427">
                  <c:v>3.927254</c:v>
                </c:pt>
                <c:pt idx="6428">
                  <c:v>3.9263300000000001</c:v>
                </c:pt>
                <c:pt idx="6429">
                  <c:v>3.9250090000000002</c:v>
                </c:pt>
                <c:pt idx="6430">
                  <c:v>3.9251179999999999</c:v>
                </c:pt>
                <c:pt idx="6431">
                  <c:v>3.9261710000000001</c:v>
                </c:pt>
                <c:pt idx="6432">
                  <c:v>3.925786</c:v>
                </c:pt>
                <c:pt idx="6433">
                  <c:v>3.9256139999999999</c:v>
                </c:pt>
                <c:pt idx="6434">
                  <c:v>3.9259249999999999</c:v>
                </c:pt>
                <c:pt idx="6435">
                  <c:v>3.926485</c:v>
                </c:pt>
                <c:pt idx="6436">
                  <c:v>3.9271029999999998</c:v>
                </c:pt>
                <c:pt idx="6437">
                  <c:v>3.9258649999999999</c:v>
                </c:pt>
                <c:pt idx="6438">
                  <c:v>3.9261599999999999</c:v>
                </c:pt>
                <c:pt idx="6439">
                  <c:v>3.9254039999999999</c:v>
                </c:pt>
                <c:pt idx="6440">
                  <c:v>3.9237510000000002</c:v>
                </c:pt>
                <c:pt idx="6441">
                  <c:v>3.9229349999999998</c:v>
                </c:pt>
                <c:pt idx="6442">
                  <c:v>3.9227759999999998</c:v>
                </c:pt>
                <c:pt idx="6443">
                  <c:v>3.9231980000000002</c:v>
                </c:pt>
                <c:pt idx="6444">
                  <c:v>3.9223029999999999</c:v>
                </c:pt>
                <c:pt idx="6445">
                  <c:v>3.922812</c:v>
                </c:pt>
                <c:pt idx="6446">
                  <c:v>3.9215439999999999</c:v>
                </c:pt>
                <c:pt idx="6447">
                  <c:v>3.9209700000000001</c:v>
                </c:pt>
                <c:pt idx="6448">
                  <c:v>3.9197519999999999</c:v>
                </c:pt>
                <c:pt idx="6449">
                  <c:v>3.9200339999999998</c:v>
                </c:pt>
                <c:pt idx="6450">
                  <c:v>3.9179849999999998</c:v>
                </c:pt>
                <c:pt idx="6451">
                  <c:v>3.9176449999999998</c:v>
                </c:pt>
                <c:pt idx="6452">
                  <c:v>3.9168129999999999</c:v>
                </c:pt>
                <c:pt idx="6453">
                  <c:v>3.915915</c:v>
                </c:pt>
                <c:pt idx="6454">
                  <c:v>3.9157250000000001</c:v>
                </c:pt>
                <c:pt idx="6455">
                  <c:v>3.9153250000000002</c:v>
                </c:pt>
                <c:pt idx="6456">
                  <c:v>3.9139849999999998</c:v>
                </c:pt>
                <c:pt idx="6457">
                  <c:v>3.912064</c:v>
                </c:pt>
                <c:pt idx="6458">
                  <c:v>3.9114270000000002</c:v>
                </c:pt>
                <c:pt idx="6459">
                  <c:v>3.9110309999999999</c:v>
                </c:pt>
                <c:pt idx="6460">
                  <c:v>3.911575</c:v>
                </c:pt>
                <c:pt idx="6461">
                  <c:v>3.9110809999999998</c:v>
                </c:pt>
                <c:pt idx="6462">
                  <c:v>3.9109099999999999</c:v>
                </c:pt>
                <c:pt idx="6463">
                  <c:v>3.9096860000000002</c:v>
                </c:pt>
                <c:pt idx="6464">
                  <c:v>3.9098790000000001</c:v>
                </c:pt>
                <c:pt idx="6465">
                  <c:v>3.9108360000000002</c:v>
                </c:pt>
                <c:pt idx="6466">
                  <c:v>3.911238</c:v>
                </c:pt>
                <c:pt idx="6467">
                  <c:v>3.9121700000000001</c:v>
                </c:pt>
                <c:pt idx="6468">
                  <c:v>3.9122080000000001</c:v>
                </c:pt>
                <c:pt idx="6469">
                  <c:v>3.9123459999999999</c:v>
                </c:pt>
                <c:pt idx="6470">
                  <c:v>3.9139889999999999</c:v>
                </c:pt>
                <c:pt idx="6471">
                  <c:v>3.9146130000000001</c:v>
                </c:pt>
                <c:pt idx="6472">
                  <c:v>3.9144640000000002</c:v>
                </c:pt>
                <c:pt idx="6473">
                  <c:v>3.9132020000000001</c:v>
                </c:pt>
                <c:pt idx="6474">
                  <c:v>3.9127049999999999</c:v>
                </c:pt>
                <c:pt idx="6475">
                  <c:v>3.9132820000000001</c:v>
                </c:pt>
                <c:pt idx="6476">
                  <c:v>3.9135469999999999</c:v>
                </c:pt>
                <c:pt idx="6477">
                  <c:v>3.9135149999999999</c:v>
                </c:pt>
                <c:pt idx="6478">
                  <c:v>3.9143970000000001</c:v>
                </c:pt>
                <c:pt idx="6479">
                  <c:v>3.9154849999999999</c:v>
                </c:pt>
                <c:pt idx="6480">
                  <c:v>3.9150200000000002</c:v>
                </c:pt>
                <c:pt idx="6481">
                  <c:v>3.9146169999999998</c:v>
                </c:pt>
                <c:pt idx="6482">
                  <c:v>3.9137650000000002</c:v>
                </c:pt>
                <c:pt idx="6483">
                  <c:v>3.9128639999999999</c:v>
                </c:pt>
                <c:pt idx="6484">
                  <c:v>3.9123220000000001</c:v>
                </c:pt>
                <c:pt idx="6485">
                  <c:v>3.910981</c:v>
                </c:pt>
                <c:pt idx="6486">
                  <c:v>3.910199</c:v>
                </c:pt>
                <c:pt idx="6487">
                  <c:v>3.9116789999999999</c:v>
                </c:pt>
                <c:pt idx="6488">
                  <c:v>3.9129170000000002</c:v>
                </c:pt>
                <c:pt idx="6489">
                  <c:v>3.9142769999999998</c:v>
                </c:pt>
                <c:pt idx="6490">
                  <c:v>3.9151739999999999</c:v>
                </c:pt>
                <c:pt idx="6491">
                  <c:v>3.9155030000000002</c:v>
                </c:pt>
                <c:pt idx="6492">
                  <c:v>3.9151899999999999</c:v>
                </c:pt>
                <c:pt idx="6493">
                  <c:v>3.9156179999999998</c:v>
                </c:pt>
                <c:pt idx="6494">
                  <c:v>3.9156270000000002</c:v>
                </c:pt>
                <c:pt idx="6495">
                  <c:v>3.9150100000000001</c:v>
                </c:pt>
                <c:pt idx="6496">
                  <c:v>3.916172</c:v>
                </c:pt>
                <c:pt idx="6497">
                  <c:v>3.916722</c:v>
                </c:pt>
                <c:pt idx="6498">
                  <c:v>3.917144</c:v>
                </c:pt>
                <c:pt idx="6499">
                  <c:v>3.9172600000000002</c:v>
                </c:pt>
                <c:pt idx="6500">
                  <c:v>3.9177569999999999</c:v>
                </c:pt>
                <c:pt idx="6501">
                  <c:v>3.9181360000000001</c:v>
                </c:pt>
                <c:pt idx="6502">
                  <c:v>3.9189799999999999</c:v>
                </c:pt>
                <c:pt idx="6503">
                  <c:v>3.9202940000000002</c:v>
                </c:pt>
                <c:pt idx="6504">
                  <c:v>3.9211860000000001</c:v>
                </c:pt>
                <c:pt idx="6505">
                  <c:v>3.922005</c:v>
                </c:pt>
                <c:pt idx="6506">
                  <c:v>3.923448</c:v>
                </c:pt>
                <c:pt idx="6507">
                  <c:v>3.9248449999999999</c:v>
                </c:pt>
                <c:pt idx="6508">
                  <c:v>3.9253740000000001</c:v>
                </c:pt>
                <c:pt idx="6509">
                  <c:v>3.9262440000000001</c:v>
                </c:pt>
                <c:pt idx="6510">
                  <c:v>3.925853</c:v>
                </c:pt>
                <c:pt idx="6511">
                  <c:v>3.9258190000000002</c:v>
                </c:pt>
                <c:pt idx="6512">
                  <c:v>3.9248249999999998</c:v>
                </c:pt>
                <c:pt idx="6513">
                  <c:v>3.9245380000000001</c:v>
                </c:pt>
                <c:pt idx="6514">
                  <c:v>3.9244699999999999</c:v>
                </c:pt>
                <c:pt idx="6515">
                  <c:v>3.9241809999999999</c:v>
                </c:pt>
                <c:pt idx="6516">
                  <c:v>3.9238050000000002</c:v>
                </c:pt>
                <c:pt idx="6517">
                  <c:v>3.9236010000000001</c:v>
                </c:pt>
                <c:pt idx="6518">
                  <c:v>3.9235389999999999</c:v>
                </c:pt>
                <c:pt idx="6519">
                  <c:v>3.9233169999999999</c:v>
                </c:pt>
                <c:pt idx="6520">
                  <c:v>3.9213019999999998</c:v>
                </c:pt>
                <c:pt idx="6521">
                  <c:v>3.9203060000000001</c:v>
                </c:pt>
                <c:pt idx="6522">
                  <c:v>3.9203670000000002</c:v>
                </c:pt>
                <c:pt idx="6523">
                  <c:v>3.9206099999999999</c:v>
                </c:pt>
                <c:pt idx="6524">
                  <c:v>3.9203769999999998</c:v>
                </c:pt>
                <c:pt idx="6525">
                  <c:v>3.9197440000000001</c:v>
                </c:pt>
                <c:pt idx="6526">
                  <c:v>3.9194779999999998</c:v>
                </c:pt>
                <c:pt idx="6527">
                  <c:v>3.9192300000000002</c:v>
                </c:pt>
                <c:pt idx="6528">
                  <c:v>3.918488</c:v>
                </c:pt>
                <c:pt idx="6529">
                  <c:v>3.9178540000000002</c:v>
                </c:pt>
                <c:pt idx="6530">
                  <c:v>3.9180220000000001</c:v>
                </c:pt>
                <c:pt idx="6531">
                  <c:v>3.9182009999999998</c:v>
                </c:pt>
                <c:pt idx="6532">
                  <c:v>3.9183379999999999</c:v>
                </c:pt>
                <c:pt idx="6533">
                  <c:v>3.9189159999999998</c:v>
                </c:pt>
                <c:pt idx="6534">
                  <c:v>3.9194990000000001</c:v>
                </c:pt>
                <c:pt idx="6535">
                  <c:v>3.9202499999999998</c:v>
                </c:pt>
                <c:pt idx="6536">
                  <c:v>3.920941</c:v>
                </c:pt>
                <c:pt idx="6537">
                  <c:v>3.9207580000000002</c:v>
                </c:pt>
                <c:pt idx="6538">
                  <c:v>3.9196569999999999</c:v>
                </c:pt>
                <c:pt idx="6539">
                  <c:v>3.9186510000000001</c:v>
                </c:pt>
                <c:pt idx="6540">
                  <c:v>3.9181319999999999</c:v>
                </c:pt>
                <c:pt idx="6541">
                  <c:v>3.9179979999999999</c:v>
                </c:pt>
                <c:pt idx="6542">
                  <c:v>3.9180600000000001</c:v>
                </c:pt>
                <c:pt idx="6543">
                  <c:v>3.9172669999999998</c:v>
                </c:pt>
                <c:pt idx="6544">
                  <c:v>3.9164880000000002</c:v>
                </c:pt>
                <c:pt idx="6545">
                  <c:v>3.9162599999999999</c:v>
                </c:pt>
                <c:pt idx="6546">
                  <c:v>3.9157299999999999</c:v>
                </c:pt>
                <c:pt idx="6547">
                  <c:v>3.915095</c:v>
                </c:pt>
                <c:pt idx="6548">
                  <c:v>3.9150870000000002</c:v>
                </c:pt>
                <c:pt idx="6549">
                  <c:v>3.915171</c:v>
                </c:pt>
                <c:pt idx="6550">
                  <c:v>3.9146139999999998</c:v>
                </c:pt>
                <c:pt idx="6551">
                  <c:v>3.9144290000000002</c:v>
                </c:pt>
                <c:pt idx="6552">
                  <c:v>3.9145349999999999</c:v>
                </c:pt>
                <c:pt idx="6553">
                  <c:v>3.9141819999999998</c:v>
                </c:pt>
                <c:pt idx="6554">
                  <c:v>3.913713</c:v>
                </c:pt>
                <c:pt idx="6555">
                  <c:v>3.9130699999999998</c:v>
                </c:pt>
                <c:pt idx="6556">
                  <c:v>3.912102</c:v>
                </c:pt>
                <c:pt idx="6557">
                  <c:v>3.910981</c:v>
                </c:pt>
                <c:pt idx="6558">
                  <c:v>3.9098350000000002</c:v>
                </c:pt>
                <c:pt idx="6559">
                  <c:v>3.9087499999999999</c:v>
                </c:pt>
                <c:pt idx="6560">
                  <c:v>3.9084120000000002</c:v>
                </c:pt>
                <c:pt idx="6561">
                  <c:v>3.9084970000000001</c:v>
                </c:pt>
                <c:pt idx="6562">
                  <c:v>3.908423</c:v>
                </c:pt>
                <c:pt idx="6563">
                  <c:v>3.9087830000000001</c:v>
                </c:pt>
                <c:pt idx="6564">
                  <c:v>3.908728</c:v>
                </c:pt>
                <c:pt idx="6565">
                  <c:v>3.9080780000000002</c:v>
                </c:pt>
                <c:pt idx="6566">
                  <c:v>3.9080010000000001</c:v>
                </c:pt>
                <c:pt idx="6567">
                  <c:v>3.908334</c:v>
                </c:pt>
                <c:pt idx="6568">
                  <c:v>3.9082110000000001</c:v>
                </c:pt>
                <c:pt idx="6569">
                  <c:v>3.9078979999999999</c:v>
                </c:pt>
                <c:pt idx="6570">
                  <c:v>3.90828</c:v>
                </c:pt>
                <c:pt idx="6571">
                  <c:v>3.9085030000000001</c:v>
                </c:pt>
                <c:pt idx="6572">
                  <c:v>3.9081419999999998</c:v>
                </c:pt>
                <c:pt idx="6573">
                  <c:v>3.9080849999999998</c:v>
                </c:pt>
                <c:pt idx="6574">
                  <c:v>3.908668</c:v>
                </c:pt>
                <c:pt idx="6575">
                  <c:v>3.9090739999999999</c:v>
                </c:pt>
                <c:pt idx="6576">
                  <c:v>3.9091339999999999</c:v>
                </c:pt>
                <c:pt idx="6577">
                  <c:v>3.9085779999999999</c:v>
                </c:pt>
                <c:pt idx="6578">
                  <c:v>3.9079739999999998</c:v>
                </c:pt>
                <c:pt idx="6579">
                  <c:v>3.9079630000000001</c:v>
                </c:pt>
                <c:pt idx="6580">
                  <c:v>3.9076590000000002</c:v>
                </c:pt>
                <c:pt idx="6581">
                  <c:v>3.9071349999999998</c:v>
                </c:pt>
                <c:pt idx="6582">
                  <c:v>3.906698</c:v>
                </c:pt>
                <c:pt idx="6583">
                  <c:v>3.9059910000000002</c:v>
                </c:pt>
                <c:pt idx="6584">
                  <c:v>3.9053490000000002</c:v>
                </c:pt>
                <c:pt idx="6585">
                  <c:v>3.9049830000000001</c:v>
                </c:pt>
                <c:pt idx="6586">
                  <c:v>3.9045770000000002</c:v>
                </c:pt>
                <c:pt idx="6587">
                  <c:v>3.9040919999999999</c:v>
                </c:pt>
                <c:pt idx="6588">
                  <c:v>3.9041239999999999</c:v>
                </c:pt>
                <c:pt idx="6589">
                  <c:v>3.9045109999999998</c:v>
                </c:pt>
                <c:pt idx="6590">
                  <c:v>3.9047900000000002</c:v>
                </c:pt>
                <c:pt idx="6591">
                  <c:v>3.9050959999999999</c:v>
                </c:pt>
                <c:pt idx="6592">
                  <c:v>3.9053460000000002</c:v>
                </c:pt>
                <c:pt idx="6593">
                  <c:v>3.9051969999999998</c:v>
                </c:pt>
                <c:pt idx="6594">
                  <c:v>3.9052560000000001</c:v>
                </c:pt>
                <c:pt idx="6595">
                  <c:v>3.904909</c:v>
                </c:pt>
                <c:pt idx="6596">
                  <c:v>3.9045459999999999</c:v>
                </c:pt>
                <c:pt idx="6597">
                  <c:v>3.9043960000000002</c:v>
                </c:pt>
                <c:pt idx="6598">
                  <c:v>3.9045209999999999</c:v>
                </c:pt>
                <c:pt idx="6599">
                  <c:v>3.9041100000000002</c:v>
                </c:pt>
                <c:pt idx="6600">
                  <c:v>3.9042569999999999</c:v>
                </c:pt>
                <c:pt idx="6601">
                  <c:v>3.9057469999999999</c:v>
                </c:pt>
                <c:pt idx="6602">
                  <c:v>3.9064299999999998</c:v>
                </c:pt>
                <c:pt idx="6603">
                  <c:v>3.9067249999999998</c:v>
                </c:pt>
                <c:pt idx="6604">
                  <c:v>3.906568</c:v>
                </c:pt>
                <c:pt idx="6605">
                  <c:v>3.9065460000000001</c:v>
                </c:pt>
                <c:pt idx="6606">
                  <c:v>3.9067769999999999</c:v>
                </c:pt>
                <c:pt idx="6607">
                  <c:v>3.9074939999999998</c:v>
                </c:pt>
                <c:pt idx="6608">
                  <c:v>3.9085130000000001</c:v>
                </c:pt>
                <c:pt idx="6609">
                  <c:v>3.9091070000000001</c:v>
                </c:pt>
                <c:pt idx="6610">
                  <c:v>3.9090289999999999</c:v>
                </c:pt>
                <c:pt idx="6611">
                  <c:v>3.9090549999999999</c:v>
                </c:pt>
                <c:pt idx="6612">
                  <c:v>3.909265</c:v>
                </c:pt>
                <c:pt idx="6613">
                  <c:v>3.9091179999999999</c:v>
                </c:pt>
                <c:pt idx="6614">
                  <c:v>3.9086599999999998</c:v>
                </c:pt>
                <c:pt idx="6615">
                  <c:v>3.9087670000000001</c:v>
                </c:pt>
                <c:pt idx="6616">
                  <c:v>3.907775</c:v>
                </c:pt>
                <c:pt idx="6617">
                  <c:v>3.9062610000000002</c:v>
                </c:pt>
                <c:pt idx="6618">
                  <c:v>3.9054060000000002</c:v>
                </c:pt>
                <c:pt idx="6619">
                  <c:v>3.905465</c:v>
                </c:pt>
                <c:pt idx="6620">
                  <c:v>3.9060079999999999</c:v>
                </c:pt>
                <c:pt idx="6621">
                  <c:v>3.9054310000000001</c:v>
                </c:pt>
                <c:pt idx="6622">
                  <c:v>3.9054340000000001</c:v>
                </c:pt>
                <c:pt idx="6623">
                  <c:v>3.9052699999999998</c:v>
                </c:pt>
                <c:pt idx="6624">
                  <c:v>3.9049990000000001</c:v>
                </c:pt>
                <c:pt idx="6625">
                  <c:v>3.9044289999999999</c:v>
                </c:pt>
                <c:pt idx="6626">
                  <c:v>3.9046110000000001</c:v>
                </c:pt>
                <c:pt idx="6627">
                  <c:v>3.9047350000000001</c:v>
                </c:pt>
                <c:pt idx="6628">
                  <c:v>3.9052509999999998</c:v>
                </c:pt>
                <c:pt idx="6629">
                  <c:v>3.9054359999999999</c:v>
                </c:pt>
                <c:pt idx="6630">
                  <c:v>3.9049640000000001</c:v>
                </c:pt>
                <c:pt idx="6631">
                  <c:v>3.9051939999999998</c:v>
                </c:pt>
                <c:pt idx="6632">
                  <c:v>3.9061499999999998</c:v>
                </c:pt>
                <c:pt idx="6633">
                  <c:v>3.9072990000000001</c:v>
                </c:pt>
                <c:pt idx="6634">
                  <c:v>3.9078189999999999</c:v>
                </c:pt>
                <c:pt idx="6635">
                  <c:v>3.9078040000000001</c:v>
                </c:pt>
                <c:pt idx="6636">
                  <c:v>3.908738</c:v>
                </c:pt>
                <c:pt idx="6637">
                  <c:v>3.9093059999999999</c:v>
                </c:pt>
                <c:pt idx="6638">
                  <c:v>3.909354</c:v>
                </c:pt>
                <c:pt idx="6639">
                  <c:v>3.9089800000000001</c:v>
                </c:pt>
                <c:pt idx="6640">
                  <c:v>3.9085459999999999</c:v>
                </c:pt>
                <c:pt idx="6641">
                  <c:v>3.907308</c:v>
                </c:pt>
                <c:pt idx="6642">
                  <c:v>3.906269</c:v>
                </c:pt>
                <c:pt idx="6643">
                  <c:v>3.9065599999999998</c:v>
                </c:pt>
                <c:pt idx="6644">
                  <c:v>3.9069940000000001</c:v>
                </c:pt>
                <c:pt idx="6645">
                  <c:v>3.9066930000000002</c:v>
                </c:pt>
                <c:pt idx="6646">
                  <c:v>3.9063919999999999</c:v>
                </c:pt>
                <c:pt idx="6647">
                  <c:v>3.905815</c:v>
                </c:pt>
                <c:pt idx="6648">
                  <c:v>3.905141</c:v>
                </c:pt>
                <c:pt idx="6649">
                  <c:v>3.905281</c:v>
                </c:pt>
                <c:pt idx="6650">
                  <c:v>3.9057940000000002</c:v>
                </c:pt>
                <c:pt idx="6651">
                  <c:v>3.9050440000000002</c:v>
                </c:pt>
                <c:pt idx="6652">
                  <c:v>3.9046439999999998</c:v>
                </c:pt>
                <c:pt idx="6653">
                  <c:v>3.9039109999999999</c:v>
                </c:pt>
                <c:pt idx="6654">
                  <c:v>3.903988</c:v>
                </c:pt>
                <c:pt idx="6655">
                  <c:v>3.903689</c:v>
                </c:pt>
                <c:pt idx="6656">
                  <c:v>3.903591</c:v>
                </c:pt>
                <c:pt idx="6657">
                  <c:v>3.9034939999999998</c:v>
                </c:pt>
                <c:pt idx="6658">
                  <c:v>3.9040859999999999</c:v>
                </c:pt>
                <c:pt idx="6659">
                  <c:v>3.9041600000000001</c:v>
                </c:pt>
                <c:pt idx="6660">
                  <c:v>3.9049149999999999</c:v>
                </c:pt>
                <c:pt idx="6661">
                  <c:v>3.9046319999999999</c:v>
                </c:pt>
                <c:pt idx="6662">
                  <c:v>3.9042680000000001</c:v>
                </c:pt>
                <c:pt idx="6663">
                  <c:v>3.9050699999999998</c:v>
                </c:pt>
                <c:pt idx="6664">
                  <c:v>3.9063780000000001</c:v>
                </c:pt>
                <c:pt idx="6665">
                  <c:v>3.9074230000000001</c:v>
                </c:pt>
                <c:pt idx="6666">
                  <c:v>3.9097420000000001</c:v>
                </c:pt>
                <c:pt idx="6667">
                  <c:v>3.9115950000000002</c:v>
                </c:pt>
                <c:pt idx="6668">
                  <c:v>3.911108</c:v>
                </c:pt>
                <c:pt idx="6669">
                  <c:v>3.91188</c:v>
                </c:pt>
                <c:pt idx="6670">
                  <c:v>3.912255</c:v>
                </c:pt>
                <c:pt idx="6671">
                  <c:v>3.912115</c:v>
                </c:pt>
                <c:pt idx="6672">
                  <c:v>3.9133619999999998</c:v>
                </c:pt>
                <c:pt idx="6673">
                  <c:v>3.913996</c:v>
                </c:pt>
                <c:pt idx="6674">
                  <c:v>3.9139840000000001</c:v>
                </c:pt>
                <c:pt idx="6675">
                  <c:v>3.9143330000000001</c:v>
                </c:pt>
                <c:pt idx="6676">
                  <c:v>3.9147509999999999</c:v>
                </c:pt>
                <c:pt idx="6677">
                  <c:v>3.9155039999999999</c:v>
                </c:pt>
                <c:pt idx="6678">
                  <c:v>3.9166989999999999</c:v>
                </c:pt>
                <c:pt idx="6679">
                  <c:v>3.9171939999999998</c:v>
                </c:pt>
                <c:pt idx="6680">
                  <c:v>3.9181219999999999</c:v>
                </c:pt>
                <c:pt idx="6681">
                  <c:v>3.9179900000000001</c:v>
                </c:pt>
                <c:pt idx="6682">
                  <c:v>3.917837</c:v>
                </c:pt>
                <c:pt idx="6683">
                  <c:v>3.9183469999999998</c:v>
                </c:pt>
                <c:pt idx="6684">
                  <c:v>3.9187189999999998</c:v>
                </c:pt>
                <c:pt idx="6685">
                  <c:v>3.9189690000000001</c:v>
                </c:pt>
                <c:pt idx="6686">
                  <c:v>3.9189419999999999</c:v>
                </c:pt>
                <c:pt idx="6687">
                  <c:v>3.9186809999999999</c:v>
                </c:pt>
                <c:pt idx="6688">
                  <c:v>3.9198909999999998</c:v>
                </c:pt>
                <c:pt idx="6689">
                  <c:v>3.9206599999999998</c:v>
                </c:pt>
                <c:pt idx="6690">
                  <c:v>3.9199679999999999</c:v>
                </c:pt>
                <c:pt idx="6691">
                  <c:v>3.9207070000000002</c:v>
                </c:pt>
                <c:pt idx="6692">
                  <c:v>3.9221819999999998</c:v>
                </c:pt>
                <c:pt idx="6693">
                  <c:v>3.9224700000000001</c:v>
                </c:pt>
                <c:pt idx="6694">
                  <c:v>3.9229919999999998</c:v>
                </c:pt>
                <c:pt idx="6695">
                  <c:v>3.9232140000000002</c:v>
                </c:pt>
                <c:pt idx="6696">
                  <c:v>3.9239039999999998</c:v>
                </c:pt>
                <c:pt idx="6697">
                  <c:v>3.9241869999999999</c:v>
                </c:pt>
                <c:pt idx="6698">
                  <c:v>3.9254500000000001</c:v>
                </c:pt>
                <c:pt idx="6699">
                  <c:v>3.926247</c:v>
                </c:pt>
                <c:pt idx="6700">
                  <c:v>3.9263590000000002</c:v>
                </c:pt>
                <c:pt idx="6701">
                  <c:v>3.9263530000000002</c:v>
                </c:pt>
                <c:pt idx="6702">
                  <c:v>3.9252609999999999</c:v>
                </c:pt>
                <c:pt idx="6703">
                  <c:v>3.9255930000000001</c:v>
                </c:pt>
                <c:pt idx="6704">
                  <c:v>3.9255409999999999</c:v>
                </c:pt>
                <c:pt idx="6705">
                  <c:v>3.9256540000000002</c:v>
                </c:pt>
                <c:pt idx="6706">
                  <c:v>3.9259439999999999</c:v>
                </c:pt>
                <c:pt idx="6707">
                  <c:v>3.9265110000000001</c:v>
                </c:pt>
                <c:pt idx="6708">
                  <c:v>3.9250820000000002</c:v>
                </c:pt>
                <c:pt idx="6709">
                  <c:v>3.9245429999999999</c:v>
                </c:pt>
                <c:pt idx="6710">
                  <c:v>3.923902</c:v>
                </c:pt>
                <c:pt idx="6711">
                  <c:v>3.9246289999999999</c:v>
                </c:pt>
                <c:pt idx="6712">
                  <c:v>3.9264649999999999</c:v>
                </c:pt>
                <c:pt idx="6713">
                  <c:v>3.9260999999999999</c:v>
                </c:pt>
                <c:pt idx="6714">
                  <c:v>3.9263469999999998</c:v>
                </c:pt>
                <c:pt idx="6715">
                  <c:v>3.9248690000000002</c:v>
                </c:pt>
                <c:pt idx="6716">
                  <c:v>3.9238580000000001</c:v>
                </c:pt>
                <c:pt idx="6717">
                  <c:v>3.9237329999999999</c:v>
                </c:pt>
                <c:pt idx="6718">
                  <c:v>3.9240970000000002</c:v>
                </c:pt>
                <c:pt idx="6719">
                  <c:v>3.9239060000000001</c:v>
                </c:pt>
                <c:pt idx="6720">
                  <c:v>3.9237340000000001</c:v>
                </c:pt>
                <c:pt idx="6721">
                  <c:v>3.9243929999999998</c:v>
                </c:pt>
                <c:pt idx="6722">
                  <c:v>3.9247359999999998</c:v>
                </c:pt>
                <c:pt idx="6723">
                  <c:v>3.9242720000000002</c:v>
                </c:pt>
                <c:pt idx="6724">
                  <c:v>3.9244530000000002</c:v>
                </c:pt>
                <c:pt idx="6725">
                  <c:v>3.9248699999999999</c:v>
                </c:pt>
                <c:pt idx="6726">
                  <c:v>3.9245100000000002</c:v>
                </c:pt>
                <c:pt idx="6727">
                  <c:v>3.9239259999999998</c:v>
                </c:pt>
                <c:pt idx="6728">
                  <c:v>3.9231440000000002</c:v>
                </c:pt>
                <c:pt idx="6729">
                  <c:v>3.9224329999999998</c:v>
                </c:pt>
                <c:pt idx="6730">
                  <c:v>3.9211619999999998</c:v>
                </c:pt>
                <c:pt idx="6731">
                  <c:v>3.920617</c:v>
                </c:pt>
                <c:pt idx="6732">
                  <c:v>3.9209049999999999</c:v>
                </c:pt>
                <c:pt idx="6733">
                  <c:v>3.9202319999999999</c:v>
                </c:pt>
                <c:pt idx="6734">
                  <c:v>3.9197920000000002</c:v>
                </c:pt>
                <c:pt idx="6735">
                  <c:v>3.9201009999999998</c:v>
                </c:pt>
                <c:pt idx="6736">
                  <c:v>3.9199090000000001</c:v>
                </c:pt>
                <c:pt idx="6737">
                  <c:v>3.9194879999999999</c:v>
                </c:pt>
                <c:pt idx="6738">
                  <c:v>3.9192049999999998</c:v>
                </c:pt>
                <c:pt idx="6739">
                  <c:v>3.9191020000000001</c:v>
                </c:pt>
                <c:pt idx="6740">
                  <c:v>3.9193069999999999</c:v>
                </c:pt>
                <c:pt idx="6741">
                  <c:v>3.92</c:v>
                </c:pt>
                <c:pt idx="6742">
                  <c:v>3.9191609999999999</c:v>
                </c:pt>
                <c:pt idx="6743">
                  <c:v>3.9179539999999999</c:v>
                </c:pt>
                <c:pt idx="6744">
                  <c:v>3.9165839999999998</c:v>
                </c:pt>
                <c:pt idx="6745">
                  <c:v>3.9157799999999998</c:v>
                </c:pt>
                <c:pt idx="6746">
                  <c:v>3.9148890000000001</c:v>
                </c:pt>
                <c:pt idx="6747">
                  <c:v>3.9143340000000002</c:v>
                </c:pt>
                <c:pt idx="6748">
                  <c:v>3.9147660000000002</c:v>
                </c:pt>
                <c:pt idx="6749">
                  <c:v>3.9150100000000001</c:v>
                </c:pt>
                <c:pt idx="6750">
                  <c:v>3.9145940000000001</c:v>
                </c:pt>
                <c:pt idx="6751">
                  <c:v>3.914469</c:v>
                </c:pt>
                <c:pt idx="6752">
                  <c:v>3.9148849999999999</c:v>
                </c:pt>
                <c:pt idx="6753">
                  <c:v>3.9151259999999999</c:v>
                </c:pt>
                <c:pt idx="6754">
                  <c:v>3.9149349999999998</c:v>
                </c:pt>
                <c:pt idx="6755">
                  <c:v>3.9148070000000001</c:v>
                </c:pt>
                <c:pt idx="6756">
                  <c:v>3.914984</c:v>
                </c:pt>
                <c:pt idx="6757">
                  <c:v>3.9149280000000002</c:v>
                </c:pt>
                <c:pt idx="6758">
                  <c:v>3.9149910000000001</c:v>
                </c:pt>
                <c:pt idx="6759">
                  <c:v>3.9155519999999999</c:v>
                </c:pt>
                <c:pt idx="6760">
                  <c:v>3.915734</c:v>
                </c:pt>
                <c:pt idx="6761">
                  <c:v>3.914911</c:v>
                </c:pt>
                <c:pt idx="6762">
                  <c:v>3.9137110000000002</c:v>
                </c:pt>
                <c:pt idx="6763">
                  <c:v>3.9132959999999999</c:v>
                </c:pt>
                <c:pt idx="6764">
                  <c:v>3.9131309999999999</c:v>
                </c:pt>
                <c:pt idx="6765">
                  <c:v>3.9130729999999998</c:v>
                </c:pt>
                <c:pt idx="6766">
                  <c:v>3.9126970000000001</c:v>
                </c:pt>
                <c:pt idx="6767">
                  <c:v>3.91168</c:v>
                </c:pt>
                <c:pt idx="6768">
                  <c:v>3.9113069999999999</c:v>
                </c:pt>
                <c:pt idx="6769">
                  <c:v>3.9107210000000001</c:v>
                </c:pt>
                <c:pt idx="6770">
                  <c:v>3.9104230000000002</c:v>
                </c:pt>
                <c:pt idx="6771">
                  <c:v>3.9099339999999998</c:v>
                </c:pt>
                <c:pt idx="6772">
                  <c:v>3.909157</c:v>
                </c:pt>
                <c:pt idx="6773">
                  <c:v>3.9094899999999999</c:v>
                </c:pt>
                <c:pt idx="6774">
                  <c:v>3.9097140000000001</c:v>
                </c:pt>
                <c:pt idx="6775">
                  <c:v>3.9092370000000001</c:v>
                </c:pt>
                <c:pt idx="6776">
                  <c:v>3.909116</c:v>
                </c:pt>
                <c:pt idx="6777">
                  <c:v>3.90944</c:v>
                </c:pt>
                <c:pt idx="6778">
                  <c:v>3.9099529999999998</c:v>
                </c:pt>
                <c:pt idx="6779">
                  <c:v>3.9105059999999998</c:v>
                </c:pt>
                <c:pt idx="6780">
                  <c:v>3.9114399999999998</c:v>
                </c:pt>
                <c:pt idx="6781">
                  <c:v>3.9123329999999998</c:v>
                </c:pt>
                <c:pt idx="6782">
                  <c:v>3.9129710000000002</c:v>
                </c:pt>
                <c:pt idx="6783">
                  <c:v>3.9130729999999998</c:v>
                </c:pt>
                <c:pt idx="6784">
                  <c:v>3.9126430000000001</c:v>
                </c:pt>
                <c:pt idx="6785">
                  <c:v>3.9121760000000001</c:v>
                </c:pt>
                <c:pt idx="6786">
                  <c:v>3.9119609999999998</c:v>
                </c:pt>
                <c:pt idx="6787">
                  <c:v>3.911565</c:v>
                </c:pt>
                <c:pt idx="6788">
                  <c:v>3.910844</c:v>
                </c:pt>
                <c:pt idx="6789">
                  <c:v>3.909961</c:v>
                </c:pt>
                <c:pt idx="6790">
                  <c:v>3.9094760000000002</c:v>
                </c:pt>
                <c:pt idx="6791">
                  <c:v>3.908471</c:v>
                </c:pt>
                <c:pt idx="6792">
                  <c:v>3.9078240000000002</c:v>
                </c:pt>
                <c:pt idx="6793">
                  <c:v>3.9086590000000001</c:v>
                </c:pt>
                <c:pt idx="6794">
                  <c:v>3.9098410000000001</c:v>
                </c:pt>
                <c:pt idx="6795">
                  <c:v>3.910812</c:v>
                </c:pt>
                <c:pt idx="6796">
                  <c:v>3.911845</c:v>
                </c:pt>
                <c:pt idx="6797">
                  <c:v>3.9118599999999999</c:v>
                </c:pt>
                <c:pt idx="6798">
                  <c:v>3.9108510000000001</c:v>
                </c:pt>
                <c:pt idx="6799">
                  <c:v>3.9095059999999999</c:v>
                </c:pt>
                <c:pt idx="6800">
                  <c:v>3.9089100000000001</c:v>
                </c:pt>
                <c:pt idx="6801">
                  <c:v>3.9090690000000001</c:v>
                </c:pt>
                <c:pt idx="6802">
                  <c:v>3.9089</c:v>
                </c:pt>
                <c:pt idx="6803">
                  <c:v>3.9083519999999998</c:v>
                </c:pt>
                <c:pt idx="6804">
                  <c:v>3.9077799999999998</c:v>
                </c:pt>
                <c:pt idx="6805">
                  <c:v>3.9074990000000001</c:v>
                </c:pt>
                <c:pt idx="6806">
                  <c:v>3.9074740000000001</c:v>
                </c:pt>
                <c:pt idx="6807">
                  <c:v>3.9072070000000001</c:v>
                </c:pt>
                <c:pt idx="6808">
                  <c:v>3.9069479999999999</c:v>
                </c:pt>
                <c:pt idx="6809">
                  <c:v>3.9067810000000001</c:v>
                </c:pt>
                <c:pt idx="6810">
                  <c:v>3.906193</c:v>
                </c:pt>
                <c:pt idx="6811">
                  <c:v>3.9058549999999999</c:v>
                </c:pt>
                <c:pt idx="6812">
                  <c:v>3.9059879999999998</c:v>
                </c:pt>
                <c:pt idx="6813">
                  <c:v>3.9052609999999999</c:v>
                </c:pt>
                <c:pt idx="6814">
                  <c:v>3.904782</c:v>
                </c:pt>
                <c:pt idx="6815">
                  <c:v>3.9045169999999998</c:v>
                </c:pt>
                <c:pt idx="6816">
                  <c:v>3.9050150000000001</c:v>
                </c:pt>
                <c:pt idx="6817">
                  <c:v>3.9052799999999999</c:v>
                </c:pt>
                <c:pt idx="6818">
                  <c:v>3.9054829999999998</c:v>
                </c:pt>
                <c:pt idx="6819">
                  <c:v>3.9055749999999998</c:v>
                </c:pt>
                <c:pt idx="6820">
                  <c:v>3.9051849999999999</c:v>
                </c:pt>
                <c:pt idx="6821">
                  <c:v>3.904334</c:v>
                </c:pt>
                <c:pt idx="6822">
                  <c:v>3.9046400000000001</c:v>
                </c:pt>
                <c:pt idx="6823">
                  <c:v>3.9040879999999998</c:v>
                </c:pt>
                <c:pt idx="6824">
                  <c:v>3.903473</c:v>
                </c:pt>
                <c:pt idx="6825">
                  <c:v>3.9036040000000001</c:v>
                </c:pt>
                <c:pt idx="6826">
                  <c:v>3.903737</c:v>
                </c:pt>
                <c:pt idx="6827">
                  <c:v>3.9034740000000001</c:v>
                </c:pt>
                <c:pt idx="6828">
                  <c:v>3.9033479999999998</c:v>
                </c:pt>
                <c:pt idx="6829">
                  <c:v>3.9032309999999999</c:v>
                </c:pt>
                <c:pt idx="6830">
                  <c:v>3.9036110000000002</c:v>
                </c:pt>
                <c:pt idx="6831">
                  <c:v>3.904064</c:v>
                </c:pt>
                <c:pt idx="6832">
                  <c:v>3.903823</c:v>
                </c:pt>
                <c:pt idx="6833">
                  <c:v>3.9038629999999999</c:v>
                </c:pt>
                <c:pt idx="6834">
                  <c:v>3.9043540000000001</c:v>
                </c:pt>
                <c:pt idx="6835">
                  <c:v>3.9046110000000001</c:v>
                </c:pt>
                <c:pt idx="6836">
                  <c:v>3.905141</c:v>
                </c:pt>
                <c:pt idx="6837">
                  <c:v>3.9060619999999999</c:v>
                </c:pt>
                <c:pt idx="6838">
                  <c:v>3.906739</c:v>
                </c:pt>
                <c:pt idx="6839">
                  <c:v>3.9068209999999999</c:v>
                </c:pt>
                <c:pt idx="6840">
                  <c:v>3.9074040000000001</c:v>
                </c:pt>
                <c:pt idx="6841">
                  <c:v>3.9082520000000001</c:v>
                </c:pt>
                <c:pt idx="6842">
                  <c:v>3.9089689999999999</c:v>
                </c:pt>
                <c:pt idx="6843">
                  <c:v>3.9090919999999998</c:v>
                </c:pt>
                <c:pt idx="6844">
                  <c:v>3.9089040000000002</c:v>
                </c:pt>
                <c:pt idx="6845">
                  <c:v>3.908973</c:v>
                </c:pt>
                <c:pt idx="6846">
                  <c:v>3.9088250000000002</c:v>
                </c:pt>
                <c:pt idx="6847">
                  <c:v>3.9089900000000002</c:v>
                </c:pt>
                <c:pt idx="6848">
                  <c:v>3.909729</c:v>
                </c:pt>
                <c:pt idx="6849">
                  <c:v>3.910739</c:v>
                </c:pt>
                <c:pt idx="6850">
                  <c:v>3.9117989999999998</c:v>
                </c:pt>
                <c:pt idx="6851">
                  <c:v>3.9119220000000001</c:v>
                </c:pt>
                <c:pt idx="6852">
                  <c:v>3.912121</c:v>
                </c:pt>
                <c:pt idx="6853">
                  <c:v>3.9127529999999999</c:v>
                </c:pt>
                <c:pt idx="6854">
                  <c:v>3.913046</c:v>
                </c:pt>
                <c:pt idx="6855">
                  <c:v>3.9138389999999998</c:v>
                </c:pt>
                <c:pt idx="6856">
                  <c:v>3.9142839999999999</c:v>
                </c:pt>
                <c:pt idx="6857">
                  <c:v>3.9140199999999998</c:v>
                </c:pt>
                <c:pt idx="6858">
                  <c:v>3.914129</c:v>
                </c:pt>
                <c:pt idx="6859">
                  <c:v>3.9146030000000001</c:v>
                </c:pt>
                <c:pt idx="6860">
                  <c:v>3.9150429999999998</c:v>
                </c:pt>
                <c:pt idx="6861">
                  <c:v>3.9163809999999999</c:v>
                </c:pt>
                <c:pt idx="6862">
                  <c:v>3.9165610000000002</c:v>
                </c:pt>
                <c:pt idx="6863">
                  <c:v>3.9173480000000001</c:v>
                </c:pt>
                <c:pt idx="6864">
                  <c:v>3.9184480000000002</c:v>
                </c:pt>
                <c:pt idx="6865">
                  <c:v>3.9185940000000001</c:v>
                </c:pt>
                <c:pt idx="6866">
                  <c:v>3.918104</c:v>
                </c:pt>
                <c:pt idx="6867">
                  <c:v>3.919314</c:v>
                </c:pt>
                <c:pt idx="6868">
                  <c:v>3.9195690000000001</c:v>
                </c:pt>
                <c:pt idx="6869">
                  <c:v>3.920115</c:v>
                </c:pt>
                <c:pt idx="6870">
                  <c:v>3.9211459999999998</c:v>
                </c:pt>
                <c:pt idx="6871">
                  <c:v>3.9223129999999999</c:v>
                </c:pt>
                <c:pt idx="6872">
                  <c:v>3.9225479999999999</c:v>
                </c:pt>
                <c:pt idx="6873">
                  <c:v>3.9223810000000001</c:v>
                </c:pt>
                <c:pt idx="6874">
                  <c:v>3.922555</c:v>
                </c:pt>
                <c:pt idx="6875">
                  <c:v>3.9223499999999998</c:v>
                </c:pt>
                <c:pt idx="6876">
                  <c:v>3.922898</c:v>
                </c:pt>
                <c:pt idx="6877">
                  <c:v>3.9234499999999999</c:v>
                </c:pt>
                <c:pt idx="6878">
                  <c:v>3.923565</c:v>
                </c:pt>
                <c:pt idx="6879">
                  <c:v>3.9232680000000002</c:v>
                </c:pt>
                <c:pt idx="6880">
                  <c:v>3.922466</c:v>
                </c:pt>
                <c:pt idx="6881">
                  <c:v>3.9203779999999999</c:v>
                </c:pt>
                <c:pt idx="6882">
                  <c:v>3.919629</c:v>
                </c:pt>
                <c:pt idx="6883">
                  <c:v>3.9198339999999998</c:v>
                </c:pt>
                <c:pt idx="6884">
                  <c:v>3.9188209999999999</c:v>
                </c:pt>
                <c:pt idx="6885">
                  <c:v>3.918717</c:v>
                </c:pt>
                <c:pt idx="6886">
                  <c:v>3.9178899999999999</c:v>
                </c:pt>
                <c:pt idx="6887">
                  <c:v>3.9173659999999999</c:v>
                </c:pt>
                <c:pt idx="6888">
                  <c:v>3.9170419999999999</c:v>
                </c:pt>
                <c:pt idx="6889">
                  <c:v>3.9166599999999998</c:v>
                </c:pt>
                <c:pt idx="6890">
                  <c:v>3.9163070000000002</c:v>
                </c:pt>
                <c:pt idx="6891">
                  <c:v>3.9161380000000001</c:v>
                </c:pt>
                <c:pt idx="6892">
                  <c:v>3.9161199999999998</c:v>
                </c:pt>
                <c:pt idx="6893">
                  <c:v>3.9163429999999999</c:v>
                </c:pt>
                <c:pt idx="6894">
                  <c:v>3.9156909999999998</c:v>
                </c:pt>
                <c:pt idx="6895">
                  <c:v>3.9146899999999998</c:v>
                </c:pt>
                <c:pt idx="6896">
                  <c:v>3.9138999999999999</c:v>
                </c:pt>
                <c:pt idx="6897">
                  <c:v>3.913732</c:v>
                </c:pt>
                <c:pt idx="6898">
                  <c:v>3.913198</c:v>
                </c:pt>
                <c:pt idx="6899">
                  <c:v>3.9121999999999999</c:v>
                </c:pt>
                <c:pt idx="6900">
                  <c:v>3.9116170000000001</c:v>
                </c:pt>
                <c:pt idx="6901">
                  <c:v>3.9111729999999998</c:v>
                </c:pt>
                <c:pt idx="6902">
                  <c:v>3.9118759999999999</c:v>
                </c:pt>
                <c:pt idx="6903">
                  <c:v>3.9119359999999999</c:v>
                </c:pt>
                <c:pt idx="6904">
                  <c:v>3.91275</c:v>
                </c:pt>
                <c:pt idx="6905">
                  <c:v>3.9123920000000001</c:v>
                </c:pt>
                <c:pt idx="6906">
                  <c:v>3.9114849999999999</c:v>
                </c:pt>
                <c:pt idx="6907">
                  <c:v>3.9116979999999999</c:v>
                </c:pt>
                <c:pt idx="6908">
                  <c:v>3.9113220000000002</c:v>
                </c:pt>
                <c:pt idx="6909">
                  <c:v>3.9102990000000002</c:v>
                </c:pt>
                <c:pt idx="6910">
                  <c:v>3.9094380000000002</c:v>
                </c:pt>
                <c:pt idx="6911">
                  <c:v>3.9089399999999999</c:v>
                </c:pt>
                <c:pt idx="6912">
                  <c:v>3.9087209999999999</c:v>
                </c:pt>
                <c:pt idx="6913">
                  <c:v>3.9089520000000002</c:v>
                </c:pt>
                <c:pt idx="6914">
                  <c:v>3.908601</c:v>
                </c:pt>
                <c:pt idx="6915">
                  <c:v>3.9083679999999998</c:v>
                </c:pt>
                <c:pt idx="6916">
                  <c:v>3.9088150000000002</c:v>
                </c:pt>
                <c:pt idx="6917">
                  <c:v>3.9086859999999999</c:v>
                </c:pt>
                <c:pt idx="6918">
                  <c:v>3.9086850000000002</c:v>
                </c:pt>
                <c:pt idx="6919">
                  <c:v>3.9080900000000001</c:v>
                </c:pt>
                <c:pt idx="6920">
                  <c:v>3.9069289999999999</c:v>
                </c:pt>
                <c:pt idx="6921">
                  <c:v>3.9062779999999999</c:v>
                </c:pt>
                <c:pt idx="6922">
                  <c:v>3.905052</c:v>
                </c:pt>
                <c:pt idx="6923">
                  <c:v>3.905138</c:v>
                </c:pt>
                <c:pt idx="6924">
                  <c:v>3.9048219999999998</c:v>
                </c:pt>
                <c:pt idx="6925">
                  <c:v>3.9050069999999999</c:v>
                </c:pt>
                <c:pt idx="6926">
                  <c:v>3.9048929999999999</c:v>
                </c:pt>
                <c:pt idx="6927">
                  <c:v>3.905195</c:v>
                </c:pt>
                <c:pt idx="6928">
                  <c:v>3.904747</c:v>
                </c:pt>
                <c:pt idx="6929">
                  <c:v>3.9042469999999998</c:v>
                </c:pt>
                <c:pt idx="6930">
                  <c:v>3.904741</c:v>
                </c:pt>
                <c:pt idx="6931">
                  <c:v>3.905964</c:v>
                </c:pt>
                <c:pt idx="6932">
                  <c:v>3.9071199999999999</c:v>
                </c:pt>
                <c:pt idx="6933">
                  <c:v>3.9067470000000002</c:v>
                </c:pt>
                <c:pt idx="6934">
                  <c:v>3.9077380000000002</c:v>
                </c:pt>
                <c:pt idx="6935">
                  <c:v>3.9080499999999998</c:v>
                </c:pt>
                <c:pt idx="6936">
                  <c:v>3.9076939999999998</c:v>
                </c:pt>
                <c:pt idx="6937">
                  <c:v>3.9080349999999999</c:v>
                </c:pt>
                <c:pt idx="6938">
                  <c:v>3.9081239999999999</c:v>
                </c:pt>
                <c:pt idx="6939">
                  <c:v>3.9087000000000001</c:v>
                </c:pt>
                <c:pt idx="6940">
                  <c:v>3.9087399999999999</c:v>
                </c:pt>
                <c:pt idx="6941">
                  <c:v>3.908811</c:v>
                </c:pt>
                <c:pt idx="6942">
                  <c:v>3.9081450000000002</c:v>
                </c:pt>
                <c:pt idx="6943">
                  <c:v>3.9066550000000002</c:v>
                </c:pt>
                <c:pt idx="6944">
                  <c:v>3.9072520000000002</c:v>
                </c:pt>
                <c:pt idx="6945">
                  <c:v>3.9080910000000002</c:v>
                </c:pt>
                <c:pt idx="6946">
                  <c:v>3.9085420000000002</c:v>
                </c:pt>
                <c:pt idx="6947">
                  <c:v>3.9092319999999998</c:v>
                </c:pt>
                <c:pt idx="6948">
                  <c:v>3.910085</c:v>
                </c:pt>
                <c:pt idx="6949">
                  <c:v>3.9102579999999998</c:v>
                </c:pt>
                <c:pt idx="6950">
                  <c:v>3.90978</c:v>
                </c:pt>
                <c:pt idx="6951">
                  <c:v>3.9095879999999998</c:v>
                </c:pt>
                <c:pt idx="6952">
                  <c:v>3.9087339999999999</c:v>
                </c:pt>
                <c:pt idx="6953">
                  <c:v>3.9076520000000001</c:v>
                </c:pt>
                <c:pt idx="6954">
                  <c:v>3.9066689999999999</c:v>
                </c:pt>
                <c:pt idx="6955">
                  <c:v>3.9068260000000001</c:v>
                </c:pt>
                <c:pt idx="6956">
                  <c:v>3.9075540000000002</c:v>
                </c:pt>
                <c:pt idx="6957">
                  <c:v>3.9073009999999999</c:v>
                </c:pt>
                <c:pt idx="6958">
                  <c:v>3.90706</c:v>
                </c:pt>
                <c:pt idx="6959">
                  <c:v>3.9075069999999998</c:v>
                </c:pt>
                <c:pt idx="6960">
                  <c:v>3.9080430000000002</c:v>
                </c:pt>
                <c:pt idx="6961">
                  <c:v>3.9088270000000001</c:v>
                </c:pt>
                <c:pt idx="6962">
                  <c:v>3.9084780000000001</c:v>
                </c:pt>
                <c:pt idx="6963">
                  <c:v>3.9073250000000002</c:v>
                </c:pt>
                <c:pt idx="6964">
                  <c:v>3.9061149999999998</c:v>
                </c:pt>
                <c:pt idx="6965">
                  <c:v>3.9062899999999998</c:v>
                </c:pt>
                <c:pt idx="6966">
                  <c:v>3.9067449999999999</c:v>
                </c:pt>
                <c:pt idx="6967">
                  <c:v>3.9069769999999999</c:v>
                </c:pt>
                <c:pt idx="6968">
                  <c:v>3.9066010000000002</c:v>
                </c:pt>
                <c:pt idx="6969">
                  <c:v>3.9065379999999998</c:v>
                </c:pt>
                <c:pt idx="6970">
                  <c:v>3.90673</c:v>
                </c:pt>
                <c:pt idx="6971">
                  <c:v>3.9064459999999999</c:v>
                </c:pt>
                <c:pt idx="6972">
                  <c:v>3.906269</c:v>
                </c:pt>
                <c:pt idx="6973">
                  <c:v>3.9067029999999998</c:v>
                </c:pt>
                <c:pt idx="6974">
                  <c:v>3.906463</c:v>
                </c:pt>
                <c:pt idx="6975">
                  <c:v>3.9057390000000001</c:v>
                </c:pt>
                <c:pt idx="6976">
                  <c:v>3.9052280000000001</c:v>
                </c:pt>
                <c:pt idx="6977">
                  <c:v>3.9046050000000001</c:v>
                </c:pt>
                <c:pt idx="6978">
                  <c:v>3.903648</c:v>
                </c:pt>
                <c:pt idx="6979">
                  <c:v>3.9035410000000001</c:v>
                </c:pt>
                <c:pt idx="6980">
                  <c:v>3.9034900000000001</c:v>
                </c:pt>
                <c:pt idx="6981">
                  <c:v>3.9034970000000002</c:v>
                </c:pt>
                <c:pt idx="6982">
                  <c:v>3.903451</c:v>
                </c:pt>
                <c:pt idx="6983">
                  <c:v>3.9025539999999999</c:v>
                </c:pt>
                <c:pt idx="6984">
                  <c:v>3.9015569999999999</c:v>
                </c:pt>
                <c:pt idx="6985">
                  <c:v>3.9012950000000002</c:v>
                </c:pt>
                <c:pt idx="6986">
                  <c:v>3.9021020000000002</c:v>
                </c:pt>
                <c:pt idx="6987">
                  <c:v>3.9028689999999999</c:v>
                </c:pt>
                <c:pt idx="6988">
                  <c:v>3.9028689999999999</c:v>
                </c:pt>
                <c:pt idx="6989">
                  <c:v>3.9028330000000002</c:v>
                </c:pt>
                <c:pt idx="6990">
                  <c:v>3.903235</c:v>
                </c:pt>
                <c:pt idx="6991">
                  <c:v>3.9033730000000002</c:v>
                </c:pt>
                <c:pt idx="6992">
                  <c:v>3.90368</c:v>
                </c:pt>
                <c:pt idx="6993">
                  <c:v>3.9047909999999999</c:v>
                </c:pt>
                <c:pt idx="6994">
                  <c:v>3.9048889999999998</c:v>
                </c:pt>
                <c:pt idx="6995">
                  <c:v>3.9047299999999998</c:v>
                </c:pt>
                <c:pt idx="6996">
                  <c:v>3.904757</c:v>
                </c:pt>
                <c:pt idx="6997">
                  <c:v>3.9047670000000001</c:v>
                </c:pt>
                <c:pt idx="6998">
                  <c:v>3.9046829999999999</c:v>
                </c:pt>
                <c:pt idx="6999">
                  <c:v>3.904881</c:v>
                </c:pt>
                <c:pt idx="7000">
                  <c:v>3.9051650000000002</c:v>
                </c:pt>
                <c:pt idx="7001">
                  <c:v>3.9053610000000001</c:v>
                </c:pt>
                <c:pt idx="7002">
                  <c:v>3.9055300000000002</c:v>
                </c:pt>
                <c:pt idx="7003">
                  <c:v>3.9059219999999999</c:v>
                </c:pt>
                <c:pt idx="7004">
                  <c:v>3.9059460000000001</c:v>
                </c:pt>
                <c:pt idx="7005">
                  <c:v>3.9056860000000002</c:v>
                </c:pt>
                <c:pt idx="7006">
                  <c:v>3.9051740000000001</c:v>
                </c:pt>
                <c:pt idx="7007">
                  <c:v>3.9047879999999999</c:v>
                </c:pt>
                <c:pt idx="7008">
                  <c:v>3.904671</c:v>
                </c:pt>
                <c:pt idx="7009">
                  <c:v>3.9048880000000001</c:v>
                </c:pt>
                <c:pt idx="7010">
                  <c:v>3.9055430000000002</c:v>
                </c:pt>
                <c:pt idx="7011">
                  <c:v>3.9055170000000001</c:v>
                </c:pt>
                <c:pt idx="7012">
                  <c:v>3.9060030000000001</c:v>
                </c:pt>
                <c:pt idx="7013">
                  <c:v>3.9069400000000001</c:v>
                </c:pt>
                <c:pt idx="7014">
                  <c:v>3.907727</c:v>
                </c:pt>
                <c:pt idx="7015">
                  <c:v>3.9078089999999999</c:v>
                </c:pt>
                <c:pt idx="7016">
                  <c:v>3.9075570000000002</c:v>
                </c:pt>
                <c:pt idx="7017">
                  <c:v>3.9071609999999999</c:v>
                </c:pt>
                <c:pt idx="7018">
                  <c:v>3.9070490000000002</c:v>
                </c:pt>
                <c:pt idx="7019">
                  <c:v>3.9072179999999999</c:v>
                </c:pt>
                <c:pt idx="7020">
                  <c:v>3.9072439999999999</c:v>
                </c:pt>
                <c:pt idx="7021">
                  <c:v>3.9075389999999999</c:v>
                </c:pt>
                <c:pt idx="7022">
                  <c:v>3.9084430000000001</c:v>
                </c:pt>
                <c:pt idx="7023">
                  <c:v>3.9089179999999999</c:v>
                </c:pt>
                <c:pt idx="7024">
                  <c:v>3.9099179999999998</c:v>
                </c:pt>
                <c:pt idx="7025">
                  <c:v>3.9111280000000002</c:v>
                </c:pt>
                <c:pt idx="7026">
                  <c:v>3.9122560000000002</c:v>
                </c:pt>
                <c:pt idx="7027">
                  <c:v>3.912919</c:v>
                </c:pt>
                <c:pt idx="7028">
                  <c:v>3.9136959999999998</c:v>
                </c:pt>
                <c:pt idx="7029">
                  <c:v>3.9138269999999999</c:v>
                </c:pt>
                <c:pt idx="7030">
                  <c:v>3.9139590000000002</c:v>
                </c:pt>
                <c:pt idx="7031">
                  <c:v>3.9146909999999999</c:v>
                </c:pt>
                <c:pt idx="7032">
                  <c:v>3.9146450000000002</c:v>
                </c:pt>
                <c:pt idx="7033">
                  <c:v>3.9153129999999998</c:v>
                </c:pt>
                <c:pt idx="7034">
                  <c:v>3.916258</c:v>
                </c:pt>
                <c:pt idx="7035">
                  <c:v>3.9166669999999999</c:v>
                </c:pt>
                <c:pt idx="7036">
                  <c:v>3.9168409999999998</c:v>
                </c:pt>
                <c:pt idx="7037">
                  <c:v>3.9168859999999999</c:v>
                </c:pt>
                <c:pt idx="7038">
                  <c:v>3.916709</c:v>
                </c:pt>
                <c:pt idx="7039">
                  <c:v>3.9163939999999999</c:v>
                </c:pt>
                <c:pt idx="7040">
                  <c:v>3.9162669999999999</c:v>
                </c:pt>
                <c:pt idx="7041">
                  <c:v>3.9162530000000002</c:v>
                </c:pt>
                <c:pt idx="7042">
                  <c:v>3.9160780000000002</c:v>
                </c:pt>
                <c:pt idx="7043">
                  <c:v>3.9160400000000002</c:v>
                </c:pt>
                <c:pt idx="7044">
                  <c:v>3.9166699999999999</c:v>
                </c:pt>
                <c:pt idx="7045">
                  <c:v>3.9171659999999999</c:v>
                </c:pt>
                <c:pt idx="7046">
                  <c:v>3.917637</c:v>
                </c:pt>
                <c:pt idx="7047">
                  <c:v>3.918088</c:v>
                </c:pt>
                <c:pt idx="7048">
                  <c:v>3.9183910000000002</c:v>
                </c:pt>
                <c:pt idx="7049">
                  <c:v>3.9187050000000001</c:v>
                </c:pt>
                <c:pt idx="7050">
                  <c:v>3.9194689999999999</c:v>
                </c:pt>
                <c:pt idx="7051">
                  <c:v>3.9201739999999998</c:v>
                </c:pt>
                <c:pt idx="7052">
                  <c:v>3.919842</c:v>
                </c:pt>
                <c:pt idx="7053">
                  <c:v>3.9196019999999998</c:v>
                </c:pt>
                <c:pt idx="7054">
                  <c:v>3.9202119999999998</c:v>
                </c:pt>
                <c:pt idx="7055">
                  <c:v>3.9205999999999999</c:v>
                </c:pt>
                <c:pt idx="7056">
                  <c:v>3.9199989999999998</c:v>
                </c:pt>
                <c:pt idx="7057">
                  <c:v>3.9195989999999998</c:v>
                </c:pt>
                <c:pt idx="7058">
                  <c:v>3.9202699999999999</c:v>
                </c:pt>
                <c:pt idx="7059">
                  <c:v>3.9207450000000001</c:v>
                </c:pt>
                <c:pt idx="7060">
                  <c:v>3.9200409999999999</c:v>
                </c:pt>
                <c:pt idx="7061">
                  <c:v>3.9184389999999998</c:v>
                </c:pt>
                <c:pt idx="7062">
                  <c:v>3.9182290000000002</c:v>
                </c:pt>
                <c:pt idx="7063">
                  <c:v>3.917942</c:v>
                </c:pt>
                <c:pt idx="7064">
                  <c:v>3.9175900000000001</c:v>
                </c:pt>
                <c:pt idx="7065">
                  <c:v>3.916855</c:v>
                </c:pt>
                <c:pt idx="7066">
                  <c:v>3.9166120000000002</c:v>
                </c:pt>
                <c:pt idx="7067">
                  <c:v>3.9158569999999999</c:v>
                </c:pt>
                <c:pt idx="7068">
                  <c:v>3.9148489999999998</c:v>
                </c:pt>
                <c:pt idx="7069">
                  <c:v>3.9147880000000002</c:v>
                </c:pt>
                <c:pt idx="7070">
                  <c:v>3.9150339999999999</c:v>
                </c:pt>
                <c:pt idx="7071">
                  <c:v>3.915197</c:v>
                </c:pt>
                <c:pt idx="7072">
                  <c:v>3.9156</c:v>
                </c:pt>
                <c:pt idx="7073">
                  <c:v>3.9157639999999998</c:v>
                </c:pt>
                <c:pt idx="7074">
                  <c:v>3.9153030000000002</c:v>
                </c:pt>
                <c:pt idx="7075">
                  <c:v>3.9148109999999998</c:v>
                </c:pt>
                <c:pt idx="7076">
                  <c:v>3.9142700000000001</c:v>
                </c:pt>
                <c:pt idx="7077">
                  <c:v>3.9133930000000001</c:v>
                </c:pt>
                <c:pt idx="7078">
                  <c:v>3.9127730000000001</c:v>
                </c:pt>
                <c:pt idx="7079">
                  <c:v>3.9121239999999999</c:v>
                </c:pt>
                <c:pt idx="7080">
                  <c:v>3.9117769999999998</c:v>
                </c:pt>
                <c:pt idx="7081">
                  <c:v>3.911089</c:v>
                </c:pt>
                <c:pt idx="7082">
                  <c:v>3.9110119999999999</c:v>
                </c:pt>
                <c:pt idx="7083">
                  <c:v>3.9108049999999999</c:v>
                </c:pt>
                <c:pt idx="7084">
                  <c:v>3.9090760000000002</c:v>
                </c:pt>
                <c:pt idx="7085">
                  <c:v>3.908382</c:v>
                </c:pt>
                <c:pt idx="7086">
                  <c:v>3.907178</c:v>
                </c:pt>
                <c:pt idx="7087">
                  <c:v>3.9060609999999998</c:v>
                </c:pt>
                <c:pt idx="7088">
                  <c:v>3.905427</c:v>
                </c:pt>
                <c:pt idx="7089">
                  <c:v>3.9056199999999999</c:v>
                </c:pt>
                <c:pt idx="7090">
                  <c:v>3.9051119999999999</c:v>
                </c:pt>
                <c:pt idx="7091">
                  <c:v>3.9044729999999999</c:v>
                </c:pt>
                <c:pt idx="7092">
                  <c:v>3.9045969999999999</c:v>
                </c:pt>
                <c:pt idx="7093">
                  <c:v>3.904477</c:v>
                </c:pt>
                <c:pt idx="7094">
                  <c:v>3.9036089999999999</c:v>
                </c:pt>
                <c:pt idx="7095">
                  <c:v>3.9035169999999999</c:v>
                </c:pt>
                <c:pt idx="7096">
                  <c:v>3.9032480000000001</c:v>
                </c:pt>
                <c:pt idx="7097">
                  <c:v>3.902644</c:v>
                </c:pt>
                <c:pt idx="7098">
                  <c:v>3.901732</c:v>
                </c:pt>
                <c:pt idx="7099">
                  <c:v>3.901195</c:v>
                </c:pt>
                <c:pt idx="7100">
                  <c:v>3.8997820000000001</c:v>
                </c:pt>
                <c:pt idx="7101">
                  <c:v>3.898466</c:v>
                </c:pt>
                <c:pt idx="7102">
                  <c:v>3.8984999999999999</c:v>
                </c:pt>
                <c:pt idx="7103">
                  <c:v>3.898266</c:v>
                </c:pt>
                <c:pt idx="7104">
                  <c:v>3.8979870000000001</c:v>
                </c:pt>
                <c:pt idx="7105">
                  <c:v>3.8974739999999999</c:v>
                </c:pt>
                <c:pt idx="7106">
                  <c:v>3.8970690000000001</c:v>
                </c:pt>
                <c:pt idx="7107">
                  <c:v>3.898193</c:v>
                </c:pt>
                <c:pt idx="7108">
                  <c:v>3.8991539999999998</c:v>
                </c:pt>
                <c:pt idx="7109">
                  <c:v>3.8989449999999999</c:v>
                </c:pt>
                <c:pt idx="7110">
                  <c:v>3.8982399999999999</c:v>
                </c:pt>
                <c:pt idx="7111">
                  <c:v>3.8993060000000002</c:v>
                </c:pt>
                <c:pt idx="7112">
                  <c:v>3.8981129999999999</c:v>
                </c:pt>
                <c:pt idx="7113">
                  <c:v>3.8972310000000001</c:v>
                </c:pt>
                <c:pt idx="7114">
                  <c:v>3.8966229999999999</c:v>
                </c:pt>
                <c:pt idx="7115">
                  <c:v>3.8971179999999999</c:v>
                </c:pt>
                <c:pt idx="7116">
                  <c:v>3.897573</c:v>
                </c:pt>
                <c:pt idx="7117">
                  <c:v>3.8976500000000001</c:v>
                </c:pt>
                <c:pt idx="7118">
                  <c:v>3.8982009999999998</c:v>
                </c:pt>
                <c:pt idx="7119">
                  <c:v>3.8985409999999998</c:v>
                </c:pt>
                <c:pt idx="7120">
                  <c:v>3.8981560000000002</c:v>
                </c:pt>
                <c:pt idx="7121">
                  <c:v>3.8975780000000002</c:v>
                </c:pt>
                <c:pt idx="7122">
                  <c:v>3.8969580000000001</c:v>
                </c:pt>
                <c:pt idx="7123">
                  <c:v>3.8964859999999999</c:v>
                </c:pt>
                <c:pt idx="7124">
                  <c:v>3.896471</c:v>
                </c:pt>
                <c:pt idx="7125">
                  <c:v>3.8961980000000001</c:v>
                </c:pt>
                <c:pt idx="7126">
                  <c:v>3.8955000000000002</c:v>
                </c:pt>
                <c:pt idx="7127">
                  <c:v>3.8955660000000001</c:v>
                </c:pt>
                <c:pt idx="7128">
                  <c:v>3.8971300000000002</c:v>
                </c:pt>
                <c:pt idx="7129">
                  <c:v>3.8978120000000001</c:v>
                </c:pt>
                <c:pt idx="7130">
                  <c:v>3.8986369999999999</c:v>
                </c:pt>
                <c:pt idx="7131">
                  <c:v>3.8991129999999998</c:v>
                </c:pt>
                <c:pt idx="7132">
                  <c:v>3.8984800000000002</c:v>
                </c:pt>
                <c:pt idx="7133">
                  <c:v>3.8985379999999998</c:v>
                </c:pt>
                <c:pt idx="7134">
                  <c:v>3.9005779999999999</c:v>
                </c:pt>
                <c:pt idx="7135">
                  <c:v>3.9009200000000002</c:v>
                </c:pt>
                <c:pt idx="7136">
                  <c:v>3.9016310000000001</c:v>
                </c:pt>
                <c:pt idx="7137">
                  <c:v>3.90178</c:v>
                </c:pt>
                <c:pt idx="7138">
                  <c:v>3.902196</c:v>
                </c:pt>
                <c:pt idx="7139">
                  <c:v>3.9028619999999998</c:v>
                </c:pt>
                <c:pt idx="7140">
                  <c:v>3.903143</c:v>
                </c:pt>
                <c:pt idx="7141">
                  <c:v>3.9037489999999999</c:v>
                </c:pt>
                <c:pt idx="7142">
                  <c:v>3.9040499999999998</c:v>
                </c:pt>
                <c:pt idx="7143">
                  <c:v>3.9029919999999998</c:v>
                </c:pt>
                <c:pt idx="7144">
                  <c:v>3.9022860000000001</c:v>
                </c:pt>
                <c:pt idx="7145">
                  <c:v>3.901872</c:v>
                </c:pt>
                <c:pt idx="7146">
                  <c:v>3.9015529999999998</c:v>
                </c:pt>
                <c:pt idx="7147">
                  <c:v>3.9015</c:v>
                </c:pt>
                <c:pt idx="7148">
                  <c:v>3.9015309999999999</c:v>
                </c:pt>
                <c:pt idx="7149">
                  <c:v>3.902015</c:v>
                </c:pt>
                <c:pt idx="7150">
                  <c:v>3.9026320000000001</c:v>
                </c:pt>
                <c:pt idx="7151">
                  <c:v>3.9034390000000001</c:v>
                </c:pt>
                <c:pt idx="7152">
                  <c:v>3.9032209999999998</c:v>
                </c:pt>
                <c:pt idx="7153">
                  <c:v>3.9031790000000002</c:v>
                </c:pt>
                <c:pt idx="7154">
                  <c:v>3.9017979999999999</c:v>
                </c:pt>
                <c:pt idx="7155">
                  <c:v>3.9017569999999999</c:v>
                </c:pt>
                <c:pt idx="7156">
                  <c:v>3.9028369999999999</c:v>
                </c:pt>
                <c:pt idx="7157">
                  <c:v>3.9022160000000001</c:v>
                </c:pt>
                <c:pt idx="7158">
                  <c:v>3.9010760000000002</c:v>
                </c:pt>
                <c:pt idx="7159">
                  <c:v>3.9014099999999998</c:v>
                </c:pt>
                <c:pt idx="7160">
                  <c:v>3.902784</c:v>
                </c:pt>
                <c:pt idx="7161">
                  <c:v>3.9027889999999998</c:v>
                </c:pt>
                <c:pt idx="7162">
                  <c:v>3.9037639999999998</c:v>
                </c:pt>
                <c:pt idx="7163">
                  <c:v>3.9045040000000002</c:v>
                </c:pt>
                <c:pt idx="7164">
                  <c:v>3.9048660000000002</c:v>
                </c:pt>
                <c:pt idx="7165">
                  <c:v>3.904725</c:v>
                </c:pt>
                <c:pt idx="7166">
                  <c:v>3.90442</c:v>
                </c:pt>
                <c:pt idx="7167">
                  <c:v>3.9034949999999999</c:v>
                </c:pt>
                <c:pt idx="7168">
                  <c:v>3.9032360000000001</c:v>
                </c:pt>
                <c:pt idx="7169">
                  <c:v>3.90273</c:v>
                </c:pt>
                <c:pt idx="7170">
                  <c:v>3.903022</c:v>
                </c:pt>
                <c:pt idx="7171">
                  <c:v>3.9032840000000002</c:v>
                </c:pt>
                <c:pt idx="7172">
                  <c:v>3.9031210000000001</c:v>
                </c:pt>
                <c:pt idx="7173">
                  <c:v>3.902625</c:v>
                </c:pt>
                <c:pt idx="7174">
                  <c:v>3.902466</c:v>
                </c:pt>
                <c:pt idx="7175">
                  <c:v>3.9027790000000002</c:v>
                </c:pt>
                <c:pt idx="7176">
                  <c:v>3.9035820000000001</c:v>
                </c:pt>
                <c:pt idx="7177">
                  <c:v>3.9041570000000001</c:v>
                </c:pt>
                <c:pt idx="7178">
                  <c:v>3.9027250000000002</c:v>
                </c:pt>
                <c:pt idx="7179">
                  <c:v>3.9017919999999999</c:v>
                </c:pt>
                <c:pt idx="7180">
                  <c:v>3.9014869999999999</c:v>
                </c:pt>
                <c:pt idx="7181">
                  <c:v>3.9002699999999999</c:v>
                </c:pt>
                <c:pt idx="7182">
                  <c:v>3.8991880000000001</c:v>
                </c:pt>
                <c:pt idx="7183">
                  <c:v>3.8987720000000001</c:v>
                </c:pt>
                <c:pt idx="7184">
                  <c:v>3.8981409999999999</c:v>
                </c:pt>
                <c:pt idx="7185">
                  <c:v>3.8984209999999999</c:v>
                </c:pt>
                <c:pt idx="7186">
                  <c:v>3.8984000000000001</c:v>
                </c:pt>
                <c:pt idx="7187">
                  <c:v>3.8979050000000002</c:v>
                </c:pt>
                <c:pt idx="7188">
                  <c:v>3.8977879999999998</c:v>
                </c:pt>
                <c:pt idx="7189">
                  <c:v>3.8965770000000002</c:v>
                </c:pt>
                <c:pt idx="7190">
                  <c:v>3.8965640000000001</c:v>
                </c:pt>
                <c:pt idx="7191">
                  <c:v>3.8957359999999999</c:v>
                </c:pt>
                <c:pt idx="7192">
                  <c:v>3.8957809999999999</c:v>
                </c:pt>
                <c:pt idx="7193">
                  <c:v>3.8963079999999999</c:v>
                </c:pt>
                <c:pt idx="7194">
                  <c:v>3.8972730000000002</c:v>
                </c:pt>
                <c:pt idx="7195">
                  <c:v>3.8970660000000001</c:v>
                </c:pt>
                <c:pt idx="7196">
                  <c:v>3.8970340000000001</c:v>
                </c:pt>
                <c:pt idx="7197">
                  <c:v>3.896703</c:v>
                </c:pt>
                <c:pt idx="7198">
                  <c:v>3.8969230000000001</c:v>
                </c:pt>
                <c:pt idx="7199">
                  <c:v>3.896617</c:v>
                </c:pt>
                <c:pt idx="7200">
                  <c:v>3.8957440000000001</c:v>
                </c:pt>
                <c:pt idx="7201">
                  <c:v>3.8961420000000002</c:v>
                </c:pt>
                <c:pt idx="7202">
                  <c:v>3.896598</c:v>
                </c:pt>
                <c:pt idx="7203">
                  <c:v>3.8972329999999999</c:v>
                </c:pt>
                <c:pt idx="7204">
                  <c:v>3.8988130000000001</c:v>
                </c:pt>
                <c:pt idx="7205">
                  <c:v>3.899607</c:v>
                </c:pt>
                <c:pt idx="7206">
                  <c:v>3.8993859999999998</c:v>
                </c:pt>
                <c:pt idx="7207">
                  <c:v>3.90042</c:v>
                </c:pt>
                <c:pt idx="7208">
                  <c:v>3.9012530000000001</c:v>
                </c:pt>
                <c:pt idx="7209">
                  <c:v>3.9016570000000002</c:v>
                </c:pt>
                <c:pt idx="7210">
                  <c:v>3.9021729999999999</c:v>
                </c:pt>
                <c:pt idx="7211">
                  <c:v>3.9024800000000002</c:v>
                </c:pt>
                <c:pt idx="7212">
                  <c:v>3.90259</c:v>
                </c:pt>
                <c:pt idx="7213">
                  <c:v>3.9024220000000001</c:v>
                </c:pt>
                <c:pt idx="7214">
                  <c:v>3.9031470000000001</c:v>
                </c:pt>
                <c:pt idx="7215">
                  <c:v>3.9034810000000002</c:v>
                </c:pt>
                <c:pt idx="7216">
                  <c:v>3.9036909999999998</c:v>
                </c:pt>
                <c:pt idx="7217">
                  <c:v>3.904223</c:v>
                </c:pt>
                <c:pt idx="7218">
                  <c:v>3.9048400000000001</c:v>
                </c:pt>
                <c:pt idx="7219">
                  <c:v>3.9049589999999998</c:v>
                </c:pt>
                <c:pt idx="7220">
                  <c:v>3.9054700000000002</c:v>
                </c:pt>
                <c:pt idx="7221">
                  <c:v>3.9057759999999999</c:v>
                </c:pt>
                <c:pt idx="7222">
                  <c:v>3.9054039999999999</c:v>
                </c:pt>
                <c:pt idx="7223">
                  <c:v>3.9050859999999998</c:v>
                </c:pt>
                <c:pt idx="7224">
                  <c:v>3.9046910000000001</c:v>
                </c:pt>
                <c:pt idx="7225">
                  <c:v>3.9035139999999999</c:v>
                </c:pt>
                <c:pt idx="7226">
                  <c:v>3.9031899999999999</c:v>
                </c:pt>
                <c:pt idx="7227">
                  <c:v>3.9019270000000001</c:v>
                </c:pt>
                <c:pt idx="7228">
                  <c:v>3.9024209999999999</c:v>
                </c:pt>
                <c:pt idx="7229">
                  <c:v>3.903508</c:v>
                </c:pt>
                <c:pt idx="7230">
                  <c:v>3.9040159999999999</c:v>
                </c:pt>
                <c:pt idx="7231">
                  <c:v>3.9043839999999999</c:v>
                </c:pt>
                <c:pt idx="7232">
                  <c:v>3.904855</c:v>
                </c:pt>
                <c:pt idx="7233">
                  <c:v>3.9047640000000001</c:v>
                </c:pt>
                <c:pt idx="7234">
                  <c:v>3.904668</c:v>
                </c:pt>
                <c:pt idx="7235">
                  <c:v>3.9039199999999998</c:v>
                </c:pt>
                <c:pt idx="7236">
                  <c:v>3.902997</c:v>
                </c:pt>
                <c:pt idx="7237">
                  <c:v>3.9031989999999999</c:v>
                </c:pt>
                <c:pt idx="7238">
                  <c:v>3.9036270000000002</c:v>
                </c:pt>
                <c:pt idx="7239">
                  <c:v>3.9038080000000002</c:v>
                </c:pt>
                <c:pt idx="7240">
                  <c:v>3.9035410000000001</c:v>
                </c:pt>
                <c:pt idx="7241">
                  <c:v>3.9035799999999998</c:v>
                </c:pt>
                <c:pt idx="7242">
                  <c:v>3.9030230000000001</c:v>
                </c:pt>
                <c:pt idx="7243">
                  <c:v>3.9022250000000001</c:v>
                </c:pt>
                <c:pt idx="7244">
                  <c:v>3.9023310000000002</c:v>
                </c:pt>
                <c:pt idx="7245">
                  <c:v>3.902587</c:v>
                </c:pt>
                <c:pt idx="7246">
                  <c:v>3.902291</c:v>
                </c:pt>
                <c:pt idx="7247">
                  <c:v>3.9012959999999999</c:v>
                </c:pt>
                <c:pt idx="7248">
                  <c:v>3.9011650000000002</c:v>
                </c:pt>
                <c:pt idx="7249">
                  <c:v>3.901624</c:v>
                </c:pt>
                <c:pt idx="7250">
                  <c:v>3.9021919999999999</c:v>
                </c:pt>
                <c:pt idx="7251">
                  <c:v>3.9022039999999998</c:v>
                </c:pt>
                <c:pt idx="7252">
                  <c:v>3.9018449999999998</c:v>
                </c:pt>
                <c:pt idx="7253">
                  <c:v>3.901268</c:v>
                </c:pt>
                <c:pt idx="7254">
                  <c:v>3.9003899999999998</c:v>
                </c:pt>
                <c:pt idx="7255">
                  <c:v>3.8995709999999999</c:v>
                </c:pt>
                <c:pt idx="7256">
                  <c:v>3.8990450000000001</c:v>
                </c:pt>
                <c:pt idx="7257">
                  <c:v>3.8979010000000001</c:v>
                </c:pt>
                <c:pt idx="7258">
                  <c:v>3.8956879999999998</c:v>
                </c:pt>
                <c:pt idx="7259">
                  <c:v>3.89459</c:v>
                </c:pt>
                <c:pt idx="7260">
                  <c:v>3.8938540000000001</c:v>
                </c:pt>
                <c:pt idx="7261">
                  <c:v>3.8930850000000001</c:v>
                </c:pt>
                <c:pt idx="7262">
                  <c:v>3.8934660000000001</c:v>
                </c:pt>
                <c:pt idx="7263">
                  <c:v>3.8936989999999998</c:v>
                </c:pt>
                <c:pt idx="7264">
                  <c:v>3.8934850000000001</c:v>
                </c:pt>
                <c:pt idx="7265">
                  <c:v>3.8929589999999998</c:v>
                </c:pt>
                <c:pt idx="7266">
                  <c:v>3.892182</c:v>
                </c:pt>
                <c:pt idx="7267">
                  <c:v>3.891975</c:v>
                </c:pt>
                <c:pt idx="7268">
                  <c:v>3.8922569999999999</c:v>
                </c:pt>
                <c:pt idx="7269">
                  <c:v>3.8922219999999998</c:v>
                </c:pt>
                <c:pt idx="7270">
                  <c:v>3.8914620000000002</c:v>
                </c:pt>
                <c:pt idx="7271">
                  <c:v>3.8908390000000002</c:v>
                </c:pt>
                <c:pt idx="7272">
                  <c:v>3.8909750000000001</c:v>
                </c:pt>
                <c:pt idx="7273">
                  <c:v>3.8914339999999998</c:v>
                </c:pt>
                <c:pt idx="7274">
                  <c:v>3.891797</c:v>
                </c:pt>
                <c:pt idx="7275">
                  <c:v>3.8925960000000002</c:v>
                </c:pt>
                <c:pt idx="7276">
                  <c:v>3.8928829999999999</c:v>
                </c:pt>
                <c:pt idx="7277">
                  <c:v>3.8928560000000001</c:v>
                </c:pt>
                <c:pt idx="7278">
                  <c:v>3.8929200000000002</c:v>
                </c:pt>
                <c:pt idx="7279">
                  <c:v>3.892198</c:v>
                </c:pt>
                <c:pt idx="7280">
                  <c:v>3.8913090000000001</c:v>
                </c:pt>
                <c:pt idx="7281">
                  <c:v>3.8908049999999998</c:v>
                </c:pt>
                <c:pt idx="7282">
                  <c:v>3.8910999999999998</c:v>
                </c:pt>
                <c:pt idx="7283">
                  <c:v>3.891483</c:v>
                </c:pt>
                <c:pt idx="7284">
                  <c:v>3.8915440000000001</c:v>
                </c:pt>
                <c:pt idx="7285">
                  <c:v>3.8917009999999999</c:v>
                </c:pt>
                <c:pt idx="7286">
                  <c:v>3.8919109999999999</c:v>
                </c:pt>
                <c:pt idx="7287">
                  <c:v>3.8916879999999998</c:v>
                </c:pt>
                <c:pt idx="7288">
                  <c:v>3.8918409999999999</c:v>
                </c:pt>
                <c:pt idx="7289">
                  <c:v>3.8923999999999999</c:v>
                </c:pt>
                <c:pt idx="7290">
                  <c:v>3.8925930000000002</c:v>
                </c:pt>
                <c:pt idx="7291">
                  <c:v>3.8929999999999998</c:v>
                </c:pt>
                <c:pt idx="7292">
                  <c:v>3.8939650000000001</c:v>
                </c:pt>
                <c:pt idx="7293">
                  <c:v>3.8946480000000001</c:v>
                </c:pt>
                <c:pt idx="7294">
                  <c:v>3.894701</c:v>
                </c:pt>
                <c:pt idx="7295">
                  <c:v>3.8948360000000002</c:v>
                </c:pt>
                <c:pt idx="7296">
                  <c:v>3.8950719999999999</c:v>
                </c:pt>
                <c:pt idx="7297">
                  <c:v>3.895445</c:v>
                </c:pt>
                <c:pt idx="7298">
                  <c:v>3.8958979999999999</c:v>
                </c:pt>
                <c:pt idx="7299">
                  <c:v>3.8957700000000002</c:v>
                </c:pt>
                <c:pt idx="7300">
                  <c:v>3.895051</c:v>
                </c:pt>
                <c:pt idx="7301">
                  <c:v>3.8947729999999998</c:v>
                </c:pt>
                <c:pt idx="7302">
                  <c:v>3.8941499999999998</c:v>
                </c:pt>
                <c:pt idx="7303">
                  <c:v>3.894269</c:v>
                </c:pt>
                <c:pt idx="7304">
                  <c:v>3.8952840000000002</c:v>
                </c:pt>
                <c:pt idx="7305">
                  <c:v>3.8963329999999998</c:v>
                </c:pt>
                <c:pt idx="7306">
                  <c:v>3.8962379999999999</c:v>
                </c:pt>
                <c:pt idx="7307">
                  <c:v>3.896163</c:v>
                </c:pt>
                <c:pt idx="7308">
                  <c:v>3.8972250000000002</c:v>
                </c:pt>
                <c:pt idx="7309">
                  <c:v>3.8979249999999999</c:v>
                </c:pt>
                <c:pt idx="7310">
                  <c:v>3.8979710000000001</c:v>
                </c:pt>
                <c:pt idx="7311">
                  <c:v>3.8987029999999998</c:v>
                </c:pt>
                <c:pt idx="7312">
                  <c:v>3.8990089999999999</c:v>
                </c:pt>
                <c:pt idx="7313">
                  <c:v>3.8984670000000001</c:v>
                </c:pt>
                <c:pt idx="7314">
                  <c:v>3.8986550000000002</c:v>
                </c:pt>
                <c:pt idx="7315">
                  <c:v>3.8977490000000001</c:v>
                </c:pt>
                <c:pt idx="7316">
                  <c:v>3.8986619999999998</c:v>
                </c:pt>
                <c:pt idx="7317">
                  <c:v>3.8986670000000001</c:v>
                </c:pt>
                <c:pt idx="7318">
                  <c:v>3.8989410000000002</c:v>
                </c:pt>
                <c:pt idx="7319">
                  <c:v>3.899645</c:v>
                </c:pt>
                <c:pt idx="7320">
                  <c:v>3.9001410000000001</c:v>
                </c:pt>
                <c:pt idx="7321">
                  <c:v>3.90076</c:v>
                </c:pt>
                <c:pt idx="7322">
                  <c:v>3.900614</c:v>
                </c:pt>
                <c:pt idx="7323">
                  <c:v>3.9002349999999999</c:v>
                </c:pt>
                <c:pt idx="7324">
                  <c:v>3.899778</c:v>
                </c:pt>
                <c:pt idx="7325">
                  <c:v>3.8989790000000002</c:v>
                </c:pt>
                <c:pt idx="7326">
                  <c:v>3.8983560000000002</c:v>
                </c:pt>
                <c:pt idx="7327">
                  <c:v>3.8989479999999999</c:v>
                </c:pt>
                <c:pt idx="7328">
                  <c:v>3.8994979999999999</c:v>
                </c:pt>
                <c:pt idx="7329">
                  <c:v>3.8991509999999998</c:v>
                </c:pt>
                <c:pt idx="7330">
                  <c:v>3.899492</c:v>
                </c:pt>
                <c:pt idx="7331">
                  <c:v>3.9003890000000001</c:v>
                </c:pt>
                <c:pt idx="7332">
                  <c:v>3.9011450000000001</c:v>
                </c:pt>
                <c:pt idx="7333">
                  <c:v>3.9011550000000002</c:v>
                </c:pt>
                <c:pt idx="7334">
                  <c:v>3.901275</c:v>
                </c:pt>
                <c:pt idx="7335">
                  <c:v>3.9017870000000001</c:v>
                </c:pt>
                <c:pt idx="7336">
                  <c:v>3.9016639999999998</c:v>
                </c:pt>
                <c:pt idx="7337">
                  <c:v>3.9015029999999999</c:v>
                </c:pt>
                <c:pt idx="7338">
                  <c:v>3.901459</c:v>
                </c:pt>
                <c:pt idx="7339">
                  <c:v>3.9008590000000001</c:v>
                </c:pt>
                <c:pt idx="7340">
                  <c:v>3.9007520000000002</c:v>
                </c:pt>
                <c:pt idx="7341">
                  <c:v>3.9005649999999998</c:v>
                </c:pt>
                <c:pt idx="7342">
                  <c:v>3.8990490000000002</c:v>
                </c:pt>
                <c:pt idx="7343">
                  <c:v>3.8985789999999998</c:v>
                </c:pt>
                <c:pt idx="7344">
                  <c:v>3.898164</c:v>
                </c:pt>
                <c:pt idx="7345">
                  <c:v>3.8978609999999998</c:v>
                </c:pt>
                <c:pt idx="7346">
                  <c:v>3.897465</c:v>
                </c:pt>
                <c:pt idx="7347">
                  <c:v>3.8977919999999999</c:v>
                </c:pt>
                <c:pt idx="7348">
                  <c:v>3.8977040000000001</c:v>
                </c:pt>
                <c:pt idx="7349">
                  <c:v>3.8973309999999999</c:v>
                </c:pt>
                <c:pt idx="7350">
                  <c:v>3.8976109999999999</c:v>
                </c:pt>
                <c:pt idx="7351">
                  <c:v>3.8982990000000002</c:v>
                </c:pt>
                <c:pt idx="7352">
                  <c:v>3.8993150000000001</c:v>
                </c:pt>
                <c:pt idx="7353">
                  <c:v>3.899708</c:v>
                </c:pt>
                <c:pt idx="7354">
                  <c:v>3.8992460000000002</c:v>
                </c:pt>
                <c:pt idx="7355">
                  <c:v>3.898126</c:v>
                </c:pt>
                <c:pt idx="7356">
                  <c:v>3.8992149999999999</c:v>
                </c:pt>
                <c:pt idx="7357">
                  <c:v>3.9001109999999999</c:v>
                </c:pt>
                <c:pt idx="7358">
                  <c:v>3.9003190000000001</c:v>
                </c:pt>
                <c:pt idx="7359">
                  <c:v>3.901259</c:v>
                </c:pt>
                <c:pt idx="7360">
                  <c:v>3.900855</c:v>
                </c:pt>
                <c:pt idx="7361">
                  <c:v>3.9001329999999998</c:v>
                </c:pt>
                <c:pt idx="7362">
                  <c:v>3.8994279999999999</c:v>
                </c:pt>
                <c:pt idx="7363">
                  <c:v>3.89866</c:v>
                </c:pt>
                <c:pt idx="7364">
                  <c:v>3.898622</c:v>
                </c:pt>
                <c:pt idx="7365">
                  <c:v>3.9004799999999999</c:v>
                </c:pt>
                <c:pt idx="7366">
                  <c:v>3.8994170000000001</c:v>
                </c:pt>
                <c:pt idx="7367">
                  <c:v>3.8998349999999999</c:v>
                </c:pt>
                <c:pt idx="7368">
                  <c:v>3.8987539999999998</c:v>
                </c:pt>
                <c:pt idx="7369">
                  <c:v>3.8968780000000001</c:v>
                </c:pt>
                <c:pt idx="7370">
                  <c:v>3.8970349999999998</c:v>
                </c:pt>
                <c:pt idx="7371">
                  <c:v>3.8954219999999999</c:v>
                </c:pt>
                <c:pt idx="7372">
                  <c:v>3.8956209999999998</c:v>
                </c:pt>
                <c:pt idx="7373">
                  <c:v>3.8958349999999999</c:v>
                </c:pt>
                <c:pt idx="7374">
                  <c:v>3.895381</c:v>
                </c:pt>
                <c:pt idx="7375">
                  <c:v>3.8959929999999998</c:v>
                </c:pt>
                <c:pt idx="7376">
                  <c:v>3.8965160000000001</c:v>
                </c:pt>
                <c:pt idx="7377">
                  <c:v>3.8965879999999999</c:v>
                </c:pt>
                <c:pt idx="7378">
                  <c:v>3.8963709999999998</c:v>
                </c:pt>
                <c:pt idx="7379">
                  <c:v>3.897011</c:v>
                </c:pt>
                <c:pt idx="7380">
                  <c:v>3.8967649999999998</c:v>
                </c:pt>
                <c:pt idx="7381">
                  <c:v>3.896201</c:v>
                </c:pt>
                <c:pt idx="7382">
                  <c:v>3.8963839999999998</c:v>
                </c:pt>
                <c:pt idx="7383">
                  <c:v>3.896407</c:v>
                </c:pt>
                <c:pt idx="7384">
                  <c:v>3.8956729999999999</c:v>
                </c:pt>
                <c:pt idx="7385">
                  <c:v>3.8961619999999999</c:v>
                </c:pt>
                <c:pt idx="7386">
                  <c:v>3.8969520000000002</c:v>
                </c:pt>
                <c:pt idx="7387">
                  <c:v>3.8971439999999999</c:v>
                </c:pt>
                <c:pt idx="7388">
                  <c:v>3.8970530000000001</c:v>
                </c:pt>
                <c:pt idx="7389">
                  <c:v>3.8963139999999998</c:v>
                </c:pt>
                <c:pt idx="7390">
                  <c:v>3.896048</c:v>
                </c:pt>
                <c:pt idx="7391">
                  <c:v>3.896109</c:v>
                </c:pt>
                <c:pt idx="7392">
                  <c:v>3.8973520000000001</c:v>
                </c:pt>
                <c:pt idx="7393">
                  <c:v>3.8974639999999998</c:v>
                </c:pt>
                <c:pt idx="7394">
                  <c:v>3.8968720000000001</c:v>
                </c:pt>
                <c:pt idx="7395">
                  <c:v>3.8975770000000001</c:v>
                </c:pt>
                <c:pt idx="7396">
                  <c:v>3.8972760000000002</c:v>
                </c:pt>
                <c:pt idx="7397">
                  <c:v>3.8969510000000001</c:v>
                </c:pt>
                <c:pt idx="7398">
                  <c:v>3.8967239999999999</c:v>
                </c:pt>
                <c:pt idx="7399">
                  <c:v>3.8955389999999999</c:v>
                </c:pt>
                <c:pt idx="7400">
                  <c:v>3.8951129999999998</c:v>
                </c:pt>
                <c:pt idx="7401">
                  <c:v>3.893961</c:v>
                </c:pt>
                <c:pt idx="7402">
                  <c:v>3.892293</c:v>
                </c:pt>
                <c:pt idx="7403">
                  <c:v>3.8913000000000002</c:v>
                </c:pt>
                <c:pt idx="7404">
                  <c:v>3.8898350000000002</c:v>
                </c:pt>
                <c:pt idx="7405">
                  <c:v>3.8900760000000001</c:v>
                </c:pt>
                <c:pt idx="7406">
                  <c:v>3.8893469999999999</c:v>
                </c:pt>
                <c:pt idx="7407">
                  <c:v>3.8883700000000001</c:v>
                </c:pt>
                <c:pt idx="7408">
                  <c:v>3.887079</c:v>
                </c:pt>
                <c:pt idx="7409">
                  <c:v>3.8857149999999998</c:v>
                </c:pt>
                <c:pt idx="7410">
                  <c:v>3.8848609999999999</c:v>
                </c:pt>
                <c:pt idx="7411">
                  <c:v>3.8840180000000002</c:v>
                </c:pt>
                <c:pt idx="7412">
                  <c:v>3.8834439999999999</c:v>
                </c:pt>
                <c:pt idx="7413">
                  <c:v>3.883991</c:v>
                </c:pt>
                <c:pt idx="7414">
                  <c:v>3.8832629999999999</c:v>
                </c:pt>
                <c:pt idx="7415">
                  <c:v>3.8813170000000001</c:v>
                </c:pt>
                <c:pt idx="7416">
                  <c:v>3.8824109999999998</c:v>
                </c:pt>
                <c:pt idx="7417">
                  <c:v>3.881183</c:v>
                </c:pt>
                <c:pt idx="7418">
                  <c:v>3.8815900000000001</c:v>
                </c:pt>
                <c:pt idx="7419">
                  <c:v>3.8817529999999998</c:v>
                </c:pt>
                <c:pt idx="7420">
                  <c:v>3.8819050000000002</c:v>
                </c:pt>
                <c:pt idx="7421">
                  <c:v>3.8823729999999999</c:v>
                </c:pt>
                <c:pt idx="7422">
                  <c:v>3.881345</c:v>
                </c:pt>
                <c:pt idx="7423">
                  <c:v>3.8811209999999998</c:v>
                </c:pt>
                <c:pt idx="7424">
                  <c:v>3.881329</c:v>
                </c:pt>
                <c:pt idx="7425">
                  <c:v>3.880846</c:v>
                </c:pt>
                <c:pt idx="7426">
                  <c:v>3.8803510000000001</c:v>
                </c:pt>
                <c:pt idx="7427">
                  <c:v>3.8791519999999999</c:v>
                </c:pt>
                <c:pt idx="7428">
                  <c:v>3.8784529999999999</c:v>
                </c:pt>
                <c:pt idx="7429">
                  <c:v>3.8778220000000001</c:v>
                </c:pt>
                <c:pt idx="7430">
                  <c:v>3.8774030000000002</c:v>
                </c:pt>
                <c:pt idx="7431">
                  <c:v>3.8775430000000002</c:v>
                </c:pt>
                <c:pt idx="7432">
                  <c:v>3.876862</c:v>
                </c:pt>
                <c:pt idx="7433">
                  <c:v>3.8760720000000002</c:v>
                </c:pt>
                <c:pt idx="7434">
                  <c:v>3.8763540000000001</c:v>
                </c:pt>
                <c:pt idx="7435">
                  <c:v>3.8755579999999998</c:v>
                </c:pt>
                <c:pt idx="7436">
                  <c:v>3.8742990000000002</c:v>
                </c:pt>
                <c:pt idx="7437">
                  <c:v>3.8736190000000001</c:v>
                </c:pt>
                <c:pt idx="7438">
                  <c:v>3.8734709999999999</c:v>
                </c:pt>
                <c:pt idx="7439">
                  <c:v>3.8738630000000001</c:v>
                </c:pt>
                <c:pt idx="7440">
                  <c:v>3.8740399999999999</c:v>
                </c:pt>
                <c:pt idx="7441">
                  <c:v>3.874091</c:v>
                </c:pt>
                <c:pt idx="7442">
                  <c:v>3.8738419999999998</c:v>
                </c:pt>
                <c:pt idx="7443">
                  <c:v>3.8736190000000001</c:v>
                </c:pt>
                <c:pt idx="7444">
                  <c:v>3.873764</c:v>
                </c:pt>
                <c:pt idx="7445">
                  <c:v>3.8735200000000001</c:v>
                </c:pt>
                <c:pt idx="7446">
                  <c:v>3.8733140000000001</c:v>
                </c:pt>
                <c:pt idx="7447">
                  <c:v>3.8739499999999998</c:v>
                </c:pt>
                <c:pt idx="7448">
                  <c:v>3.8743150000000002</c:v>
                </c:pt>
                <c:pt idx="7449">
                  <c:v>3.8749560000000001</c:v>
                </c:pt>
                <c:pt idx="7450">
                  <c:v>3.8753259999999998</c:v>
                </c:pt>
                <c:pt idx="7451">
                  <c:v>3.8763269999999999</c:v>
                </c:pt>
                <c:pt idx="7452">
                  <c:v>3.8771650000000002</c:v>
                </c:pt>
                <c:pt idx="7453">
                  <c:v>3.8772799999999998</c:v>
                </c:pt>
                <c:pt idx="7454">
                  <c:v>3.8780860000000001</c:v>
                </c:pt>
                <c:pt idx="7455">
                  <c:v>3.878196</c:v>
                </c:pt>
                <c:pt idx="7456">
                  <c:v>3.8782100000000002</c:v>
                </c:pt>
                <c:pt idx="7457">
                  <c:v>3.8779279999999998</c:v>
                </c:pt>
                <c:pt idx="7458">
                  <c:v>3.878342</c:v>
                </c:pt>
                <c:pt idx="7459">
                  <c:v>3.8781720000000002</c:v>
                </c:pt>
                <c:pt idx="7460">
                  <c:v>3.8778830000000002</c:v>
                </c:pt>
                <c:pt idx="7461">
                  <c:v>3.8775840000000001</c:v>
                </c:pt>
                <c:pt idx="7462">
                  <c:v>3.877059</c:v>
                </c:pt>
                <c:pt idx="7463">
                  <c:v>3.8771070000000001</c:v>
                </c:pt>
                <c:pt idx="7464">
                  <c:v>3.8774670000000002</c:v>
                </c:pt>
                <c:pt idx="7465">
                  <c:v>3.8779119999999998</c:v>
                </c:pt>
                <c:pt idx="7466">
                  <c:v>3.8773010000000001</c:v>
                </c:pt>
                <c:pt idx="7467">
                  <c:v>3.8776760000000001</c:v>
                </c:pt>
                <c:pt idx="7468">
                  <c:v>3.8782359999999998</c:v>
                </c:pt>
                <c:pt idx="7469">
                  <c:v>3.8786589999999999</c:v>
                </c:pt>
                <c:pt idx="7470">
                  <c:v>3.8785989999999999</c:v>
                </c:pt>
                <c:pt idx="7471">
                  <c:v>3.8785280000000002</c:v>
                </c:pt>
                <c:pt idx="7472">
                  <c:v>3.8791329999999999</c:v>
                </c:pt>
                <c:pt idx="7473">
                  <c:v>3.880172</c:v>
                </c:pt>
                <c:pt idx="7474">
                  <c:v>3.8810709999999999</c:v>
                </c:pt>
                <c:pt idx="7475">
                  <c:v>3.8822580000000002</c:v>
                </c:pt>
                <c:pt idx="7476">
                  <c:v>3.882428</c:v>
                </c:pt>
                <c:pt idx="7477">
                  <c:v>3.8843040000000002</c:v>
                </c:pt>
                <c:pt idx="7478">
                  <c:v>3.8852950000000002</c:v>
                </c:pt>
                <c:pt idx="7479">
                  <c:v>3.8855270000000002</c:v>
                </c:pt>
                <c:pt idx="7480">
                  <c:v>3.8861729999999999</c:v>
                </c:pt>
                <c:pt idx="7481">
                  <c:v>3.8860649999999999</c:v>
                </c:pt>
                <c:pt idx="7482">
                  <c:v>3.8865940000000001</c:v>
                </c:pt>
                <c:pt idx="7483">
                  <c:v>3.8865889999999998</c:v>
                </c:pt>
                <c:pt idx="7484">
                  <c:v>3.8862070000000002</c:v>
                </c:pt>
                <c:pt idx="7485">
                  <c:v>3.8859400000000002</c:v>
                </c:pt>
                <c:pt idx="7486">
                  <c:v>3.8856639999999998</c:v>
                </c:pt>
                <c:pt idx="7487">
                  <c:v>3.8857400000000002</c:v>
                </c:pt>
                <c:pt idx="7488">
                  <c:v>3.8847130000000001</c:v>
                </c:pt>
                <c:pt idx="7489">
                  <c:v>3.8842300000000001</c:v>
                </c:pt>
                <c:pt idx="7490">
                  <c:v>3.8840880000000002</c:v>
                </c:pt>
                <c:pt idx="7491">
                  <c:v>3.8836599999999999</c:v>
                </c:pt>
                <c:pt idx="7492">
                  <c:v>3.8831340000000001</c:v>
                </c:pt>
                <c:pt idx="7493">
                  <c:v>3.8828309999999999</c:v>
                </c:pt>
                <c:pt idx="7494">
                  <c:v>3.8826429999999998</c:v>
                </c:pt>
                <c:pt idx="7495">
                  <c:v>3.8818779999999999</c:v>
                </c:pt>
                <c:pt idx="7496">
                  <c:v>3.8809230000000001</c:v>
                </c:pt>
                <c:pt idx="7497">
                  <c:v>3.8805179999999999</c:v>
                </c:pt>
                <c:pt idx="7498">
                  <c:v>3.88009</c:v>
                </c:pt>
                <c:pt idx="7499">
                  <c:v>3.8797769999999998</c:v>
                </c:pt>
                <c:pt idx="7500">
                  <c:v>3.8793959999999998</c:v>
                </c:pt>
                <c:pt idx="7501">
                  <c:v>3.8787600000000002</c:v>
                </c:pt>
                <c:pt idx="7502">
                  <c:v>3.8782730000000001</c:v>
                </c:pt>
                <c:pt idx="7503">
                  <c:v>3.8786149999999999</c:v>
                </c:pt>
                <c:pt idx="7504">
                  <c:v>3.8788809999999998</c:v>
                </c:pt>
                <c:pt idx="7505">
                  <c:v>3.8789579999999999</c:v>
                </c:pt>
                <c:pt idx="7506">
                  <c:v>3.8786309999999999</c:v>
                </c:pt>
                <c:pt idx="7507">
                  <c:v>3.8777490000000001</c:v>
                </c:pt>
                <c:pt idx="7508">
                  <c:v>3.8776410000000001</c:v>
                </c:pt>
                <c:pt idx="7509">
                  <c:v>3.8780160000000001</c:v>
                </c:pt>
                <c:pt idx="7510">
                  <c:v>3.8788450000000001</c:v>
                </c:pt>
                <c:pt idx="7511">
                  <c:v>3.8798759999999999</c:v>
                </c:pt>
                <c:pt idx="7512">
                  <c:v>3.8812120000000001</c:v>
                </c:pt>
                <c:pt idx="7513">
                  <c:v>3.8819520000000001</c:v>
                </c:pt>
                <c:pt idx="7514">
                  <c:v>3.8820730000000001</c:v>
                </c:pt>
                <c:pt idx="7515">
                  <c:v>3.8817499999999998</c:v>
                </c:pt>
                <c:pt idx="7516">
                  <c:v>3.8817080000000002</c:v>
                </c:pt>
                <c:pt idx="7517">
                  <c:v>3.8817080000000002</c:v>
                </c:pt>
                <c:pt idx="7518">
                  <c:v>3.8816199999999998</c:v>
                </c:pt>
                <c:pt idx="7519">
                  <c:v>3.8813140000000002</c:v>
                </c:pt>
                <c:pt idx="7520">
                  <c:v>3.881507</c:v>
                </c:pt>
                <c:pt idx="7521">
                  <c:v>3.8819759999999999</c:v>
                </c:pt>
                <c:pt idx="7522">
                  <c:v>3.8822649999999999</c:v>
                </c:pt>
                <c:pt idx="7523">
                  <c:v>3.8815909999999998</c:v>
                </c:pt>
                <c:pt idx="7524">
                  <c:v>3.8805239999999999</c:v>
                </c:pt>
                <c:pt idx="7525">
                  <c:v>3.879845</c:v>
                </c:pt>
                <c:pt idx="7526">
                  <c:v>3.8795160000000002</c:v>
                </c:pt>
                <c:pt idx="7527">
                  <c:v>3.8789609999999999</c:v>
                </c:pt>
                <c:pt idx="7528">
                  <c:v>3.8776299999999999</c:v>
                </c:pt>
                <c:pt idx="7529">
                  <c:v>3.877402</c:v>
                </c:pt>
                <c:pt idx="7530">
                  <c:v>3.8775729999999999</c:v>
                </c:pt>
                <c:pt idx="7531">
                  <c:v>3.877643</c:v>
                </c:pt>
                <c:pt idx="7532">
                  <c:v>3.8780950000000001</c:v>
                </c:pt>
                <c:pt idx="7533">
                  <c:v>3.8783650000000001</c:v>
                </c:pt>
                <c:pt idx="7534">
                  <c:v>3.879127</c:v>
                </c:pt>
                <c:pt idx="7535">
                  <c:v>3.8795890000000002</c:v>
                </c:pt>
                <c:pt idx="7536">
                  <c:v>3.8801000000000001</c:v>
                </c:pt>
                <c:pt idx="7537">
                  <c:v>3.8809369999999999</c:v>
                </c:pt>
                <c:pt idx="7538">
                  <c:v>3.8817560000000002</c:v>
                </c:pt>
                <c:pt idx="7539">
                  <c:v>3.8821949999999998</c:v>
                </c:pt>
                <c:pt idx="7540">
                  <c:v>3.8825259999999999</c:v>
                </c:pt>
                <c:pt idx="7541">
                  <c:v>3.8835030000000001</c:v>
                </c:pt>
                <c:pt idx="7542">
                  <c:v>3.8842720000000002</c:v>
                </c:pt>
                <c:pt idx="7543">
                  <c:v>3.885262</c:v>
                </c:pt>
                <c:pt idx="7544">
                  <c:v>3.8863829999999999</c:v>
                </c:pt>
                <c:pt idx="7545">
                  <c:v>3.8875030000000002</c:v>
                </c:pt>
                <c:pt idx="7546">
                  <c:v>3.8885139999999998</c:v>
                </c:pt>
                <c:pt idx="7547">
                  <c:v>3.8892699999999998</c:v>
                </c:pt>
                <c:pt idx="7548">
                  <c:v>3.8895279999999999</c:v>
                </c:pt>
                <c:pt idx="7549">
                  <c:v>3.8903310000000002</c:v>
                </c:pt>
                <c:pt idx="7550">
                  <c:v>3.8913340000000001</c:v>
                </c:pt>
                <c:pt idx="7551">
                  <c:v>3.8921359999999998</c:v>
                </c:pt>
                <c:pt idx="7552">
                  <c:v>3.892846</c:v>
                </c:pt>
                <c:pt idx="7553">
                  <c:v>3.8933230000000001</c:v>
                </c:pt>
                <c:pt idx="7554">
                  <c:v>3.8937089999999999</c:v>
                </c:pt>
                <c:pt idx="7555">
                  <c:v>3.8937140000000001</c:v>
                </c:pt>
                <c:pt idx="7556">
                  <c:v>3.8943660000000002</c:v>
                </c:pt>
                <c:pt idx="7557">
                  <c:v>3.895527</c:v>
                </c:pt>
                <c:pt idx="7558">
                  <c:v>3.8966319999999999</c:v>
                </c:pt>
                <c:pt idx="7559">
                  <c:v>3.8971360000000002</c:v>
                </c:pt>
                <c:pt idx="7560">
                  <c:v>3.8968530000000001</c:v>
                </c:pt>
                <c:pt idx="7561">
                  <c:v>3.8964120000000002</c:v>
                </c:pt>
                <c:pt idx="7562">
                  <c:v>3.896277</c:v>
                </c:pt>
                <c:pt idx="7563">
                  <c:v>3.8962840000000001</c:v>
                </c:pt>
                <c:pt idx="7564">
                  <c:v>3.8956369999999998</c:v>
                </c:pt>
                <c:pt idx="7565">
                  <c:v>3.8961510000000001</c:v>
                </c:pt>
                <c:pt idx="7566">
                  <c:v>3.8958400000000002</c:v>
                </c:pt>
                <c:pt idx="7567">
                  <c:v>3.8966099999999999</c:v>
                </c:pt>
                <c:pt idx="7568">
                  <c:v>3.8964120000000002</c:v>
                </c:pt>
                <c:pt idx="7569">
                  <c:v>3.896919</c:v>
                </c:pt>
                <c:pt idx="7570">
                  <c:v>3.8966560000000001</c:v>
                </c:pt>
                <c:pt idx="7571">
                  <c:v>3.896671</c:v>
                </c:pt>
                <c:pt idx="7572">
                  <c:v>3.896868</c:v>
                </c:pt>
                <c:pt idx="7573">
                  <c:v>3.8972359999999999</c:v>
                </c:pt>
                <c:pt idx="7574">
                  <c:v>3.8977170000000001</c:v>
                </c:pt>
                <c:pt idx="7575">
                  <c:v>3.8983629999999998</c:v>
                </c:pt>
                <c:pt idx="7576">
                  <c:v>3.8990670000000001</c:v>
                </c:pt>
                <c:pt idx="7577">
                  <c:v>3.8996369999999998</c:v>
                </c:pt>
                <c:pt idx="7578">
                  <c:v>3.900763</c:v>
                </c:pt>
                <c:pt idx="7579">
                  <c:v>3.901348</c:v>
                </c:pt>
                <c:pt idx="7580">
                  <c:v>3.9011309999999999</c:v>
                </c:pt>
                <c:pt idx="7581">
                  <c:v>3.9017849999999998</c:v>
                </c:pt>
                <c:pt idx="7582">
                  <c:v>3.9009680000000002</c:v>
                </c:pt>
                <c:pt idx="7583">
                  <c:v>3.8998689999999998</c:v>
                </c:pt>
                <c:pt idx="7584">
                  <c:v>3.8996040000000001</c:v>
                </c:pt>
                <c:pt idx="7585">
                  <c:v>3.8994330000000001</c:v>
                </c:pt>
                <c:pt idx="7586">
                  <c:v>3.899076</c:v>
                </c:pt>
                <c:pt idx="7587">
                  <c:v>3.8990830000000001</c:v>
                </c:pt>
                <c:pt idx="7588">
                  <c:v>3.8992810000000002</c:v>
                </c:pt>
                <c:pt idx="7589">
                  <c:v>3.8997229999999998</c:v>
                </c:pt>
                <c:pt idx="7590">
                  <c:v>3.900096</c:v>
                </c:pt>
                <c:pt idx="7591">
                  <c:v>3.8994119999999999</c:v>
                </c:pt>
                <c:pt idx="7592">
                  <c:v>3.8986640000000001</c:v>
                </c:pt>
                <c:pt idx="7593">
                  <c:v>3.8975460000000002</c:v>
                </c:pt>
                <c:pt idx="7594">
                  <c:v>3.8971779999999998</c:v>
                </c:pt>
                <c:pt idx="7595">
                  <c:v>3.8966509999999999</c:v>
                </c:pt>
                <c:pt idx="7596">
                  <c:v>3.8971480000000001</c:v>
                </c:pt>
                <c:pt idx="7597">
                  <c:v>3.8969610000000001</c:v>
                </c:pt>
                <c:pt idx="7598">
                  <c:v>3.8961839999999999</c:v>
                </c:pt>
                <c:pt idx="7599">
                  <c:v>3.896312</c:v>
                </c:pt>
                <c:pt idx="7600">
                  <c:v>3.895527</c:v>
                </c:pt>
                <c:pt idx="7601">
                  <c:v>3.8947440000000002</c:v>
                </c:pt>
                <c:pt idx="7602">
                  <c:v>3.89398</c:v>
                </c:pt>
                <c:pt idx="7603">
                  <c:v>3.8937599999999999</c:v>
                </c:pt>
                <c:pt idx="7604">
                  <c:v>3.8933970000000002</c:v>
                </c:pt>
                <c:pt idx="7605">
                  <c:v>3.8933960000000001</c:v>
                </c:pt>
                <c:pt idx="7606">
                  <c:v>3.8927070000000001</c:v>
                </c:pt>
                <c:pt idx="7607">
                  <c:v>3.8925510000000001</c:v>
                </c:pt>
                <c:pt idx="7608">
                  <c:v>3.8921830000000002</c:v>
                </c:pt>
                <c:pt idx="7609">
                  <c:v>3.8916580000000001</c:v>
                </c:pt>
                <c:pt idx="7610">
                  <c:v>3.8917009999999999</c:v>
                </c:pt>
                <c:pt idx="7611">
                  <c:v>3.89235</c:v>
                </c:pt>
                <c:pt idx="7612">
                  <c:v>3.8922620000000001</c:v>
                </c:pt>
                <c:pt idx="7613">
                  <c:v>3.8920240000000002</c:v>
                </c:pt>
                <c:pt idx="7614">
                  <c:v>3.892344</c:v>
                </c:pt>
                <c:pt idx="7615">
                  <c:v>3.8923839999999998</c:v>
                </c:pt>
                <c:pt idx="7616">
                  <c:v>3.8927640000000001</c:v>
                </c:pt>
                <c:pt idx="7617">
                  <c:v>3.8921860000000001</c:v>
                </c:pt>
                <c:pt idx="7618">
                  <c:v>3.8913950000000002</c:v>
                </c:pt>
                <c:pt idx="7619">
                  <c:v>3.891057</c:v>
                </c:pt>
                <c:pt idx="7620">
                  <c:v>3.8905989999999999</c:v>
                </c:pt>
                <c:pt idx="7621">
                  <c:v>3.8897789999999999</c:v>
                </c:pt>
                <c:pt idx="7622">
                  <c:v>3.8888379999999998</c:v>
                </c:pt>
                <c:pt idx="7623">
                  <c:v>3.888223</c:v>
                </c:pt>
                <c:pt idx="7624">
                  <c:v>3.8879299999999999</c:v>
                </c:pt>
                <c:pt idx="7625">
                  <c:v>3.8875579999999998</c:v>
                </c:pt>
                <c:pt idx="7626">
                  <c:v>3.8866649999999998</c:v>
                </c:pt>
                <c:pt idx="7627">
                  <c:v>3.886002</c:v>
                </c:pt>
                <c:pt idx="7628">
                  <c:v>3.8854139999999999</c:v>
                </c:pt>
                <c:pt idx="7629">
                  <c:v>3.8852730000000002</c:v>
                </c:pt>
                <c:pt idx="7630">
                  <c:v>3.8849619999999998</c:v>
                </c:pt>
                <c:pt idx="7631">
                  <c:v>3.8843209999999999</c:v>
                </c:pt>
                <c:pt idx="7632">
                  <c:v>3.8839920000000001</c:v>
                </c:pt>
                <c:pt idx="7633">
                  <c:v>3.8850009999999999</c:v>
                </c:pt>
                <c:pt idx="7634">
                  <c:v>3.8849659999999999</c:v>
                </c:pt>
                <c:pt idx="7635">
                  <c:v>3.8842500000000002</c:v>
                </c:pt>
                <c:pt idx="7636">
                  <c:v>3.884544</c:v>
                </c:pt>
                <c:pt idx="7637">
                  <c:v>3.8848189999999998</c:v>
                </c:pt>
                <c:pt idx="7638">
                  <c:v>3.8840460000000001</c:v>
                </c:pt>
                <c:pt idx="7639">
                  <c:v>3.8838509999999999</c:v>
                </c:pt>
                <c:pt idx="7640">
                  <c:v>3.8835500000000001</c:v>
                </c:pt>
                <c:pt idx="7641">
                  <c:v>3.8838370000000002</c:v>
                </c:pt>
                <c:pt idx="7642">
                  <c:v>3.884744</c:v>
                </c:pt>
                <c:pt idx="7643">
                  <c:v>3.8850829999999998</c:v>
                </c:pt>
                <c:pt idx="7644">
                  <c:v>3.8851599999999999</c:v>
                </c:pt>
                <c:pt idx="7645">
                  <c:v>3.8853529999999998</c:v>
                </c:pt>
                <c:pt idx="7646">
                  <c:v>3.88476</c:v>
                </c:pt>
                <c:pt idx="7647">
                  <c:v>3.8846660000000002</c:v>
                </c:pt>
                <c:pt idx="7648">
                  <c:v>3.884897</c:v>
                </c:pt>
                <c:pt idx="7649">
                  <c:v>3.8844780000000001</c:v>
                </c:pt>
                <c:pt idx="7650">
                  <c:v>3.8845200000000002</c:v>
                </c:pt>
                <c:pt idx="7651">
                  <c:v>3.8854120000000001</c:v>
                </c:pt>
                <c:pt idx="7652">
                  <c:v>3.884954</c:v>
                </c:pt>
                <c:pt idx="7653">
                  <c:v>3.8846509999999999</c:v>
                </c:pt>
                <c:pt idx="7654">
                  <c:v>3.883426</c:v>
                </c:pt>
                <c:pt idx="7655">
                  <c:v>3.8824909999999999</c:v>
                </c:pt>
                <c:pt idx="7656">
                  <c:v>3.8817680000000001</c:v>
                </c:pt>
                <c:pt idx="7657">
                  <c:v>3.8812530000000001</c:v>
                </c:pt>
                <c:pt idx="7658">
                  <c:v>3.8809619999999998</c:v>
                </c:pt>
                <c:pt idx="7659">
                  <c:v>3.8807320000000001</c:v>
                </c:pt>
                <c:pt idx="7660">
                  <c:v>3.8806509999999999</c:v>
                </c:pt>
                <c:pt idx="7661">
                  <c:v>3.8798050000000002</c:v>
                </c:pt>
                <c:pt idx="7662">
                  <c:v>3.8790330000000002</c:v>
                </c:pt>
                <c:pt idx="7663">
                  <c:v>3.8784779999999999</c:v>
                </c:pt>
                <c:pt idx="7664">
                  <c:v>3.8781089999999998</c:v>
                </c:pt>
                <c:pt idx="7665">
                  <c:v>3.8780770000000002</c:v>
                </c:pt>
                <c:pt idx="7666">
                  <c:v>3.8784999999999998</c:v>
                </c:pt>
                <c:pt idx="7667">
                  <c:v>3.878981</c:v>
                </c:pt>
                <c:pt idx="7668">
                  <c:v>3.8792689999999999</c:v>
                </c:pt>
                <c:pt idx="7669">
                  <c:v>3.8785820000000002</c:v>
                </c:pt>
                <c:pt idx="7670">
                  <c:v>3.8786689999999999</c:v>
                </c:pt>
                <c:pt idx="7671">
                  <c:v>3.8786499999999999</c:v>
                </c:pt>
                <c:pt idx="7672">
                  <c:v>3.87832</c:v>
                </c:pt>
                <c:pt idx="7673">
                  <c:v>3.8780459999999999</c:v>
                </c:pt>
                <c:pt idx="7674">
                  <c:v>3.8778419999999998</c:v>
                </c:pt>
                <c:pt idx="7675">
                  <c:v>3.8775390000000001</c:v>
                </c:pt>
                <c:pt idx="7676">
                  <c:v>3.8775270000000002</c:v>
                </c:pt>
                <c:pt idx="7677">
                  <c:v>3.8773260000000001</c:v>
                </c:pt>
                <c:pt idx="7678">
                  <c:v>3.8772440000000001</c:v>
                </c:pt>
                <c:pt idx="7679">
                  <c:v>3.8775550000000001</c:v>
                </c:pt>
                <c:pt idx="7680">
                  <c:v>3.8775040000000001</c:v>
                </c:pt>
                <c:pt idx="7681">
                  <c:v>3.8767130000000001</c:v>
                </c:pt>
                <c:pt idx="7682">
                  <c:v>3.8763519999999998</c:v>
                </c:pt>
                <c:pt idx="7683">
                  <c:v>3.8759950000000001</c:v>
                </c:pt>
                <c:pt idx="7684">
                  <c:v>3.8759619999999999</c:v>
                </c:pt>
                <c:pt idx="7685">
                  <c:v>3.876169</c:v>
                </c:pt>
                <c:pt idx="7686">
                  <c:v>3.8764460000000001</c:v>
                </c:pt>
                <c:pt idx="7687">
                  <c:v>3.8767809999999998</c:v>
                </c:pt>
                <c:pt idx="7688">
                  <c:v>3.8767670000000001</c:v>
                </c:pt>
                <c:pt idx="7689">
                  <c:v>3.8766159999999998</c:v>
                </c:pt>
                <c:pt idx="7690">
                  <c:v>3.8767469999999999</c:v>
                </c:pt>
                <c:pt idx="7691">
                  <c:v>3.8763649999999998</c:v>
                </c:pt>
                <c:pt idx="7692">
                  <c:v>3.8753250000000001</c:v>
                </c:pt>
                <c:pt idx="7693">
                  <c:v>3.8746450000000001</c:v>
                </c:pt>
                <c:pt idx="7694">
                  <c:v>3.8747400000000001</c:v>
                </c:pt>
                <c:pt idx="7695">
                  <c:v>3.8745150000000002</c:v>
                </c:pt>
                <c:pt idx="7696">
                  <c:v>3.8742909999999999</c:v>
                </c:pt>
                <c:pt idx="7697">
                  <c:v>3.8743020000000001</c:v>
                </c:pt>
                <c:pt idx="7698">
                  <c:v>3.8738709999999998</c:v>
                </c:pt>
                <c:pt idx="7699">
                  <c:v>3.8737119999999998</c:v>
                </c:pt>
                <c:pt idx="7700">
                  <c:v>3.873523</c:v>
                </c:pt>
                <c:pt idx="7701">
                  <c:v>3.8725290000000001</c:v>
                </c:pt>
                <c:pt idx="7702">
                  <c:v>3.8715670000000002</c:v>
                </c:pt>
                <c:pt idx="7703">
                  <c:v>3.8710990000000001</c:v>
                </c:pt>
                <c:pt idx="7704">
                  <c:v>3.871321</c:v>
                </c:pt>
                <c:pt idx="7705">
                  <c:v>3.8721909999999999</c:v>
                </c:pt>
                <c:pt idx="7706">
                  <c:v>3.8732880000000001</c:v>
                </c:pt>
                <c:pt idx="7707">
                  <c:v>3.8741110000000001</c:v>
                </c:pt>
                <c:pt idx="7708">
                  <c:v>3.874492</c:v>
                </c:pt>
                <c:pt idx="7709">
                  <c:v>3.875105</c:v>
                </c:pt>
                <c:pt idx="7710">
                  <c:v>3.8755769999999998</c:v>
                </c:pt>
                <c:pt idx="7711">
                  <c:v>3.8756620000000002</c:v>
                </c:pt>
                <c:pt idx="7712">
                  <c:v>3.8761930000000002</c:v>
                </c:pt>
                <c:pt idx="7713">
                  <c:v>3.8766050000000001</c:v>
                </c:pt>
                <c:pt idx="7714">
                  <c:v>3.8764080000000001</c:v>
                </c:pt>
                <c:pt idx="7715">
                  <c:v>3.876042</c:v>
                </c:pt>
                <c:pt idx="7716">
                  <c:v>3.8750789999999999</c:v>
                </c:pt>
                <c:pt idx="7717">
                  <c:v>3.8739349999999999</c:v>
                </c:pt>
                <c:pt idx="7718">
                  <c:v>3.8736130000000002</c:v>
                </c:pt>
                <c:pt idx="7719">
                  <c:v>3.8741289999999999</c:v>
                </c:pt>
                <c:pt idx="7720">
                  <c:v>3.874412</c:v>
                </c:pt>
                <c:pt idx="7721">
                  <c:v>3.8741989999999999</c:v>
                </c:pt>
                <c:pt idx="7722">
                  <c:v>3.8747220000000002</c:v>
                </c:pt>
                <c:pt idx="7723">
                  <c:v>3.8752339999999998</c:v>
                </c:pt>
                <c:pt idx="7724">
                  <c:v>3.875524</c:v>
                </c:pt>
                <c:pt idx="7725">
                  <c:v>3.8753639999999998</c:v>
                </c:pt>
                <c:pt idx="7726">
                  <c:v>3.8747959999999999</c:v>
                </c:pt>
                <c:pt idx="7727">
                  <c:v>3.8749720000000001</c:v>
                </c:pt>
                <c:pt idx="7728">
                  <c:v>3.875181</c:v>
                </c:pt>
                <c:pt idx="7729">
                  <c:v>3.8746710000000002</c:v>
                </c:pt>
                <c:pt idx="7730">
                  <c:v>3.8741759999999998</c:v>
                </c:pt>
                <c:pt idx="7731">
                  <c:v>3.8742450000000002</c:v>
                </c:pt>
                <c:pt idx="7732">
                  <c:v>3.8742610000000002</c:v>
                </c:pt>
                <c:pt idx="7733">
                  <c:v>3.8738809999999999</c:v>
                </c:pt>
                <c:pt idx="7734">
                  <c:v>3.8740999999999999</c:v>
                </c:pt>
                <c:pt idx="7735">
                  <c:v>3.87391</c:v>
                </c:pt>
                <c:pt idx="7736">
                  <c:v>3.8727689999999999</c:v>
                </c:pt>
                <c:pt idx="7737">
                  <c:v>3.8713880000000001</c:v>
                </c:pt>
                <c:pt idx="7738">
                  <c:v>3.8710070000000001</c:v>
                </c:pt>
                <c:pt idx="7739">
                  <c:v>3.871</c:v>
                </c:pt>
                <c:pt idx="7740">
                  <c:v>3.8709850000000001</c:v>
                </c:pt>
                <c:pt idx="7741">
                  <c:v>3.8711129999999998</c:v>
                </c:pt>
                <c:pt idx="7742">
                  <c:v>3.871124</c:v>
                </c:pt>
                <c:pt idx="7743">
                  <c:v>3.8715160000000002</c:v>
                </c:pt>
                <c:pt idx="7744">
                  <c:v>3.8714189999999999</c:v>
                </c:pt>
                <c:pt idx="7745">
                  <c:v>3.871273</c:v>
                </c:pt>
                <c:pt idx="7746">
                  <c:v>3.8714240000000002</c:v>
                </c:pt>
                <c:pt idx="7747">
                  <c:v>3.8712219999999999</c:v>
                </c:pt>
                <c:pt idx="7748">
                  <c:v>3.8714919999999999</c:v>
                </c:pt>
                <c:pt idx="7749">
                  <c:v>3.8721230000000002</c:v>
                </c:pt>
                <c:pt idx="7750">
                  <c:v>3.8720469999999998</c:v>
                </c:pt>
                <c:pt idx="7751">
                  <c:v>3.8726500000000001</c:v>
                </c:pt>
                <c:pt idx="7752">
                  <c:v>3.8741270000000001</c:v>
                </c:pt>
                <c:pt idx="7753">
                  <c:v>3.8752909999999998</c:v>
                </c:pt>
                <c:pt idx="7754">
                  <c:v>3.876023</c:v>
                </c:pt>
                <c:pt idx="7755">
                  <c:v>3.8763860000000001</c:v>
                </c:pt>
                <c:pt idx="7756">
                  <c:v>3.8764240000000001</c:v>
                </c:pt>
                <c:pt idx="7757">
                  <c:v>3.8753790000000001</c:v>
                </c:pt>
                <c:pt idx="7758">
                  <c:v>3.874447</c:v>
                </c:pt>
                <c:pt idx="7759">
                  <c:v>3.8735460000000002</c:v>
                </c:pt>
                <c:pt idx="7760">
                  <c:v>3.8730699999999998</c:v>
                </c:pt>
                <c:pt idx="7761">
                  <c:v>3.8737789999999999</c:v>
                </c:pt>
                <c:pt idx="7762">
                  <c:v>3.87371</c:v>
                </c:pt>
                <c:pt idx="7763">
                  <c:v>3.8729019999999998</c:v>
                </c:pt>
                <c:pt idx="7764">
                  <c:v>3.873351</c:v>
                </c:pt>
                <c:pt idx="7765">
                  <c:v>3.873624</c:v>
                </c:pt>
                <c:pt idx="7766">
                  <c:v>3.8741409999999998</c:v>
                </c:pt>
                <c:pt idx="7767">
                  <c:v>3.8751799999999998</c:v>
                </c:pt>
                <c:pt idx="7768">
                  <c:v>3.875677</c:v>
                </c:pt>
                <c:pt idx="7769">
                  <c:v>3.875874</c:v>
                </c:pt>
                <c:pt idx="7770">
                  <c:v>3.8760219999999999</c:v>
                </c:pt>
                <c:pt idx="7771">
                  <c:v>3.8761990000000002</c:v>
                </c:pt>
                <c:pt idx="7772">
                  <c:v>3.8763399999999999</c:v>
                </c:pt>
                <c:pt idx="7773">
                  <c:v>3.876261</c:v>
                </c:pt>
                <c:pt idx="7774">
                  <c:v>3.8766829999999999</c:v>
                </c:pt>
                <c:pt idx="7775">
                  <c:v>3.876995</c:v>
                </c:pt>
                <c:pt idx="7776">
                  <c:v>3.877669</c:v>
                </c:pt>
                <c:pt idx="7777">
                  <c:v>3.8772190000000002</c:v>
                </c:pt>
                <c:pt idx="7778">
                  <c:v>3.8766609999999999</c:v>
                </c:pt>
                <c:pt idx="7779">
                  <c:v>3.8757920000000001</c:v>
                </c:pt>
                <c:pt idx="7780">
                  <c:v>3.8753660000000001</c:v>
                </c:pt>
                <c:pt idx="7781">
                  <c:v>3.8757600000000001</c:v>
                </c:pt>
                <c:pt idx="7782">
                  <c:v>3.8767</c:v>
                </c:pt>
                <c:pt idx="7783">
                  <c:v>3.8777409999999999</c:v>
                </c:pt>
                <c:pt idx="7784">
                  <c:v>3.8783859999999999</c:v>
                </c:pt>
                <c:pt idx="7785">
                  <c:v>3.878352</c:v>
                </c:pt>
                <c:pt idx="7786">
                  <c:v>3.8796940000000002</c:v>
                </c:pt>
                <c:pt idx="7787">
                  <c:v>3.8812519999999999</c:v>
                </c:pt>
                <c:pt idx="7788">
                  <c:v>3.8826930000000002</c:v>
                </c:pt>
                <c:pt idx="7789">
                  <c:v>3.8828119999999999</c:v>
                </c:pt>
                <c:pt idx="7790">
                  <c:v>3.8823059999999998</c:v>
                </c:pt>
                <c:pt idx="7791">
                  <c:v>3.881548</c:v>
                </c:pt>
                <c:pt idx="7792">
                  <c:v>3.8817849999999998</c:v>
                </c:pt>
                <c:pt idx="7793">
                  <c:v>3.8823080000000001</c:v>
                </c:pt>
                <c:pt idx="7794">
                  <c:v>3.8829259999999999</c:v>
                </c:pt>
                <c:pt idx="7795">
                  <c:v>3.8830770000000001</c:v>
                </c:pt>
                <c:pt idx="7796">
                  <c:v>3.8830149999999999</c:v>
                </c:pt>
                <c:pt idx="7797">
                  <c:v>3.8832369999999998</c:v>
                </c:pt>
                <c:pt idx="7798">
                  <c:v>3.8834970000000002</c:v>
                </c:pt>
                <c:pt idx="7799">
                  <c:v>3.8834759999999999</c:v>
                </c:pt>
                <c:pt idx="7800">
                  <c:v>3.8831349999999998</c:v>
                </c:pt>
                <c:pt idx="7801">
                  <c:v>3.882987</c:v>
                </c:pt>
                <c:pt idx="7802">
                  <c:v>3.8824450000000001</c:v>
                </c:pt>
                <c:pt idx="7803">
                  <c:v>3.8821620000000001</c:v>
                </c:pt>
                <c:pt idx="7804">
                  <c:v>3.8818299999999999</c:v>
                </c:pt>
                <c:pt idx="7805">
                  <c:v>3.8822480000000001</c:v>
                </c:pt>
                <c:pt idx="7806">
                  <c:v>3.8825319999999999</c:v>
                </c:pt>
                <c:pt idx="7807">
                  <c:v>3.8833530000000001</c:v>
                </c:pt>
                <c:pt idx="7808">
                  <c:v>3.8844789999999998</c:v>
                </c:pt>
                <c:pt idx="7809">
                  <c:v>3.8852359999999999</c:v>
                </c:pt>
                <c:pt idx="7810">
                  <c:v>3.885697</c:v>
                </c:pt>
                <c:pt idx="7811">
                  <c:v>3.8852890000000002</c:v>
                </c:pt>
                <c:pt idx="7812">
                  <c:v>3.8855339999999998</c:v>
                </c:pt>
                <c:pt idx="7813">
                  <c:v>3.8860540000000001</c:v>
                </c:pt>
                <c:pt idx="7814">
                  <c:v>3.8862969999999999</c:v>
                </c:pt>
                <c:pt idx="7815">
                  <c:v>3.8863159999999999</c:v>
                </c:pt>
                <c:pt idx="7816">
                  <c:v>3.8869470000000002</c:v>
                </c:pt>
                <c:pt idx="7817">
                  <c:v>3.887664</c:v>
                </c:pt>
                <c:pt idx="7818">
                  <c:v>3.88754</c:v>
                </c:pt>
                <c:pt idx="7819">
                  <c:v>3.887785</c:v>
                </c:pt>
                <c:pt idx="7820">
                  <c:v>3.8875709999999999</c:v>
                </c:pt>
                <c:pt idx="7821">
                  <c:v>3.8872270000000002</c:v>
                </c:pt>
                <c:pt idx="7822">
                  <c:v>3.887384</c:v>
                </c:pt>
                <c:pt idx="7823">
                  <c:v>3.8879250000000001</c:v>
                </c:pt>
                <c:pt idx="7824">
                  <c:v>3.8881950000000001</c:v>
                </c:pt>
                <c:pt idx="7825">
                  <c:v>3.8880050000000002</c:v>
                </c:pt>
                <c:pt idx="7826">
                  <c:v>3.8878689999999998</c:v>
                </c:pt>
                <c:pt idx="7827">
                  <c:v>3.8891990000000001</c:v>
                </c:pt>
                <c:pt idx="7828">
                  <c:v>3.8891800000000001</c:v>
                </c:pt>
                <c:pt idx="7829">
                  <c:v>3.8902399999999999</c:v>
                </c:pt>
                <c:pt idx="7830">
                  <c:v>3.8903979999999998</c:v>
                </c:pt>
                <c:pt idx="7831">
                  <c:v>3.8911820000000001</c:v>
                </c:pt>
                <c:pt idx="7832">
                  <c:v>3.8913060000000002</c:v>
                </c:pt>
                <c:pt idx="7833">
                  <c:v>3.8915099999999998</c:v>
                </c:pt>
                <c:pt idx="7834">
                  <c:v>3.8907929999999999</c:v>
                </c:pt>
                <c:pt idx="7835">
                  <c:v>3.8898990000000002</c:v>
                </c:pt>
                <c:pt idx="7836">
                  <c:v>3.8892470000000001</c:v>
                </c:pt>
                <c:pt idx="7837">
                  <c:v>3.888509</c:v>
                </c:pt>
                <c:pt idx="7838">
                  <c:v>3.8865759999999998</c:v>
                </c:pt>
                <c:pt idx="7839">
                  <c:v>3.886495</c:v>
                </c:pt>
                <c:pt idx="7840">
                  <c:v>3.8868939999999998</c:v>
                </c:pt>
                <c:pt idx="7841">
                  <c:v>3.8878309999999998</c:v>
                </c:pt>
                <c:pt idx="7842">
                  <c:v>3.8871950000000002</c:v>
                </c:pt>
                <c:pt idx="7843">
                  <c:v>3.8871229999999999</c:v>
                </c:pt>
                <c:pt idx="7844">
                  <c:v>3.885167</c:v>
                </c:pt>
                <c:pt idx="7845">
                  <c:v>3.8845130000000001</c:v>
                </c:pt>
                <c:pt idx="7846">
                  <c:v>3.8836179999999998</c:v>
                </c:pt>
                <c:pt idx="7847">
                  <c:v>3.883346</c:v>
                </c:pt>
                <c:pt idx="7848">
                  <c:v>3.882914</c:v>
                </c:pt>
                <c:pt idx="7849">
                  <c:v>3.882809</c:v>
                </c:pt>
                <c:pt idx="7850">
                  <c:v>3.883222</c:v>
                </c:pt>
                <c:pt idx="7851">
                  <c:v>3.8829530000000001</c:v>
                </c:pt>
                <c:pt idx="7852">
                  <c:v>3.8826770000000002</c:v>
                </c:pt>
                <c:pt idx="7853">
                  <c:v>3.8831370000000001</c:v>
                </c:pt>
                <c:pt idx="7854">
                  <c:v>3.8832089999999999</c:v>
                </c:pt>
                <c:pt idx="7855">
                  <c:v>3.882158</c:v>
                </c:pt>
                <c:pt idx="7856">
                  <c:v>3.881157</c:v>
                </c:pt>
                <c:pt idx="7857">
                  <c:v>3.881011</c:v>
                </c:pt>
                <c:pt idx="7858">
                  <c:v>3.8801679999999998</c:v>
                </c:pt>
                <c:pt idx="7859">
                  <c:v>3.8797470000000001</c:v>
                </c:pt>
                <c:pt idx="7860">
                  <c:v>3.8788670000000001</c:v>
                </c:pt>
                <c:pt idx="7861">
                  <c:v>3.8790849999999999</c:v>
                </c:pt>
                <c:pt idx="7862">
                  <c:v>3.8792219999999999</c:v>
                </c:pt>
                <c:pt idx="7863">
                  <c:v>3.87995</c:v>
                </c:pt>
                <c:pt idx="7864">
                  <c:v>3.879683</c:v>
                </c:pt>
                <c:pt idx="7865">
                  <c:v>3.8789959999999999</c:v>
                </c:pt>
                <c:pt idx="7866">
                  <c:v>3.8783089999999998</c:v>
                </c:pt>
                <c:pt idx="7867">
                  <c:v>3.878676</c:v>
                </c:pt>
                <c:pt idx="7868">
                  <c:v>3.8785249999999998</c:v>
                </c:pt>
                <c:pt idx="7869">
                  <c:v>3.8771710000000001</c:v>
                </c:pt>
                <c:pt idx="7870">
                  <c:v>3.878136</c:v>
                </c:pt>
                <c:pt idx="7871">
                  <c:v>3.878425</c:v>
                </c:pt>
                <c:pt idx="7872">
                  <c:v>3.8782730000000001</c:v>
                </c:pt>
                <c:pt idx="7873">
                  <c:v>3.877777</c:v>
                </c:pt>
                <c:pt idx="7874">
                  <c:v>3.8779270000000001</c:v>
                </c:pt>
                <c:pt idx="7875">
                  <c:v>3.8785259999999999</c:v>
                </c:pt>
                <c:pt idx="7876">
                  <c:v>3.8792580000000001</c:v>
                </c:pt>
                <c:pt idx="7877">
                  <c:v>3.879464</c:v>
                </c:pt>
                <c:pt idx="7878">
                  <c:v>3.8786800000000001</c:v>
                </c:pt>
                <c:pt idx="7879">
                  <c:v>3.8780290000000002</c:v>
                </c:pt>
                <c:pt idx="7880">
                  <c:v>3.8780030000000001</c:v>
                </c:pt>
                <c:pt idx="7881">
                  <c:v>3.8784420000000002</c:v>
                </c:pt>
                <c:pt idx="7882">
                  <c:v>3.8782730000000001</c:v>
                </c:pt>
                <c:pt idx="7883">
                  <c:v>3.87791</c:v>
                </c:pt>
                <c:pt idx="7884">
                  <c:v>3.8776860000000002</c:v>
                </c:pt>
                <c:pt idx="7885">
                  <c:v>3.8777550000000001</c:v>
                </c:pt>
                <c:pt idx="7886">
                  <c:v>3.8779300000000001</c:v>
                </c:pt>
                <c:pt idx="7887">
                  <c:v>3.8785120000000002</c:v>
                </c:pt>
                <c:pt idx="7888">
                  <c:v>3.8788749999999999</c:v>
                </c:pt>
                <c:pt idx="7889">
                  <c:v>3.8789220000000002</c:v>
                </c:pt>
                <c:pt idx="7890">
                  <c:v>3.8789400000000001</c:v>
                </c:pt>
                <c:pt idx="7891">
                  <c:v>3.8790249999999999</c:v>
                </c:pt>
                <c:pt idx="7892">
                  <c:v>3.8799950000000001</c:v>
                </c:pt>
                <c:pt idx="7893">
                  <c:v>3.8799920000000001</c:v>
                </c:pt>
                <c:pt idx="7894">
                  <c:v>3.8804289999999999</c:v>
                </c:pt>
                <c:pt idx="7895">
                  <c:v>3.8811209999999998</c:v>
                </c:pt>
                <c:pt idx="7896">
                  <c:v>3.8825210000000001</c:v>
                </c:pt>
                <c:pt idx="7897">
                  <c:v>3.8832399999999998</c:v>
                </c:pt>
                <c:pt idx="7898">
                  <c:v>3.8833350000000002</c:v>
                </c:pt>
                <c:pt idx="7899">
                  <c:v>3.8831549999999999</c:v>
                </c:pt>
                <c:pt idx="7900">
                  <c:v>3.8829880000000001</c:v>
                </c:pt>
                <c:pt idx="7901">
                  <c:v>3.8831159999999998</c:v>
                </c:pt>
                <c:pt idx="7902">
                  <c:v>3.8827590000000001</c:v>
                </c:pt>
                <c:pt idx="7903">
                  <c:v>3.882625</c:v>
                </c:pt>
                <c:pt idx="7904">
                  <c:v>3.883162</c:v>
                </c:pt>
                <c:pt idx="7905">
                  <c:v>3.8834569999999999</c:v>
                </c:pt>
                <c:pt idx="7906">
                  <c:v>3.8838430000000002</c:v>
                </c:pt>
                <c:pt idx="7907">
                  <c:v>3.8838279999999998</c:v>
                </c:pt>
                <c:pt idx="7908">
                  <c:v>3.8838469999999998</c:v>
                </c:pt>
                <c:pt idx="7909">
                  <c:v>3.8846280000000002</c:v>
                </c:pt>
                <c:pt idx="7910">
                  <c:v>3.8856190000000002</c:v>
                </c:pt>
                <c:pt idx="7911">
                  <c:v>3.8856220000000001</c:v>
                </c:pt>
                <c:pt idx="7912">
                  <c:v>3.8853240000000002</c:v>
                </c:pt>
                <c:pt idx="7913">
                  <c:v>3.8846479999999999</c:v>
                </c:pt>
                <c:pt idx="7914">
                  <c:v>3.885278</c:v>
                </c:pt>
                <c:pt idx="7915">
                  <c:v>3.886126</c:v>
                </c:pt>
                <c:pt idx="7916">
                  <c:v>3.88611</c:v>
                </c:pt>
                <c:pt idx="7917">
                  <c:v>3.884547</c:v>
                </c:pt>
                <c:pt idx="7918">
                  <c:v>3.8841060000000001</c:v>
                </c:pt>
                <c:pt idx="7919">
                  <c:v>3.884938</c:v>
                </c:pt>
                <c:pt idx="7920">
                  <c:v>3.8844129999999999</c:v>
                </c:pt>
                <c:pt idx="7921">
                  <c:v>3.8849369999999999</c:v>
                </c:pt>
                <c:pt idx="7922">
                  <c:v>3.8858130000000002</c:v>
                </c:pt>
                <c:pt idx="7923">
                  <c:v>3.8855219999999999</c:v>
                </c:pt>
                <c:pt idx="7924">
                  <c:v>3.8847480000000001</c:v>
                </c:pt>
                <c:pt idx="7925">
                  <c:v>3.8838499999999998</c:v>
                </c:pt>
                <c:pt idx="7926">
                  <c:v>3.8823460000000001</c:v>
                </c:pt>
                <c:pt idx="7927">
                  <c:v>3.881478</c:v>
                </c:pt>
                <c:pt idx="7928">
                  <c:v>3.882098</c:v>
                </c:pt>
                <c:pt idx="7929">
                  <c:v>3.8820160000000001</c:v>
                </c:pt>
                <c:pt idx="7930">
                  <c:v>3.8818959999999998</c:v>
                </c:pt>
                <c:pt idx="7931">
                  <c:v>3.8809749999999998</c:v>
                </c:pt>
                <c:pt idx="7932">
                  <c:v>3.8805770000000002</c:v>
                </c:pt>
                <c:pt idx="7933">
                  <c:v>3.8801389999999998</c:v>
                </c:pt>
                <c:pt idx="7934">
                  <c:v>3.879597</c:v>
                </c:pt>
                <c:pt idx="7935">
                  <c:v>3.880322</c:v>
                </c:pt>
                <c:pt idx="7936">
                  <c:v>3.8801950000000001</c:v>
                </c:pt>
                <c:pt idx="7937">
                  <c:v>3.880042</c:v>
                </c:pt>
                <c:pt idx="7938">
                  <c:v>3.880271</c:v>
                </c:pt>
                <c:pt idx="7939">
                  <c:v>3.8802699999999999</c:v>
                </c:pt>
                <c:pt idx="7940">
                  <c:v>3.879975</c:v>
                </c:pt>
                <c:pt idx="7941">
                  <c:v>3.879664</c:v>
                </c:pt>
                <c:pt idx="7942">
                  <c:v>3.8794520000000001</c:v>
                </c:pt>
                <c:pt idx="7943">
                  <c:v>3.8800789999999998</c:v>
                </c:pt>
                <c:pt idx="7944">
                  <c:v>3.8808310000000001</c:v>
                </c:pt>
                <c:pt idx="7945">
                  <c:v>3.8804829999999999</c:v>
                </c:pt>
                <c:pt idx="7946">
                  <c:v>3.8795139999999999</c:v>
                </c:pt>
                <c:pt idx="7947">
                  <c:v>3.8787910000000001</c:v>
                </c:pt>
                <c:pt idx="7948">
                  <c:v>3.878422</c:v>
                </c:pt>
                <c:pt idx="7949">
                  <c:v>3.8775230000000001</c:v>
                </c:pt>
                <c:pt idx="7950">
                  <c:v>3.8770739999999999</c:v>
                </c:pt>
                <c:pt idx="7951">
                  <c:v>3.8771810000000002</c:v>
                </c:pt>
                <c:pt idx="7952">
                  <c:v>3.877653</c:v>
                </c:pt>
                <c:pt idx="7953">
                  <c:v>3.8782770000000002</c:v>
                </c:pt>
                <c:pt idx="7954">
                  <c:v>3.8778009999999998</c:v>
                </c:pt>
                <c:pt idx="7955">
                  <c:v>3.877167</c:v>
                </c:pt>
                <c:pt idx="7956">
                  <c:v>3.8768449999999999</c:v>
                </c:pt>
                <c:pt idx="7957">
                  <c:v>3.8765160000000001</c:v>
                </c:pt>
                <c:pt idx="7958">
                  <c:v>3.8762690000000002</c:v>
                </c:pt>
                <c:pt idx="7959">
                  <c:v>3.875759</c:v>
                </c:pt>
                <c:pt idx="7960">
                  <c:v>3.8747989999999999</c:v>
                </c:pt>
                <c:pt idx="7961">
                  <c:v>3.8740790000000001</c:v>
                </c:pt>
                <c:pt idx="7962">
                  <c:v>3.8739249999999998</c:v>
                </c:pt>
                <c:pt idx="7963">
                  <c:v>3.8739319999999999</c:v>
                </c:pt>
                <c:pt idx="7964">
                  <c:v>3.8738549999999998</c:v>
                </c:pt>
                <c:pt idx="7965">
                  <c:v>3.873281</c:v>
                </c:pt>
                <c:pt idx="7966">
                  <c:v>3.8728669999999998</c:v>
                </c:pt>
                <c:pt idx="7967">
                  <c:v>3.872662</c:v>
                </c:pt>
                <c:pt idx="7968">
                  <c:v>3.8721450000000002</c:v>
                </c:pt>
                <c:pt idx="7969">
                  <c:v>3.872347</c:v>
                </c:pt>
                <c:pt idx="7970">
                  <c:v>3.8730470000000001</c:v>
                </c:pt>
                <c:pt idx="7971">
                  <c:v>3.872598</c:v>
                </c:pt>
                <c:pt idx="7972">
                  <c:v>3.8716490000000001</c:v>
                </c:pt>
                <c:pt idx="7973">
                  <c:v>3.871426</c:v>
                </c:pt>
                <c:pt idx="7974">
                  <c:v>3.8718309999999998</c:v>
                </c:pt>
                <c:pt idx="7975">
                  <c:v>3.8725649999999998</c:v>
                </c:pt>
                <c:pt idx="7976">
                  <c:v>3.8734660000000001</c:v>
                </c:pt>
                <c:pt idx="7977">
                  <c:v>3.8740890000000001</c:v>
                </c:pt>
                <c:pt idx="7978">
                  <c:v>3.874689</c:v>
                </c:pt>
                <c:pt idx="7979">
                  <c:v>3.875162</c:v>
                </c:pt>
                <c:pt idx="7980">
                  <c:v>3.875451</c:v>
                </c:pt>
                <c:pt idx="7981">
                  <c:v>3.875378</c:v>
                </c:pt>
                <c:pt idx="7982">
                  <c:v>3.8748049999999998</c:v>
                </c:pt>
                <c:pt idx="7983">
                  <c:v>3.8746749999999999</c:v>
                </c:pt>
                <c:pt idx="7984">
                  <c:v>3.875102</c:v>
                </c:pt>
                <c:pt idx="7985">
                  <c:v>3.8751920000000002</c:v>
                </c:pt>
                <c:pt idx="7986">
                  <c:v>3.8754849999999998</c:v>
                </c:pt>
                <c:pt idx="7987">
                  <c:v>3.875883</c:v>
                </c:pt>
                <c:pt idx="7988">
                  <c:v>3.8759070000000002</c:v>
                </c:pt>
                <c:pt idx="7989">
                  <c:v>3.8761649999999999</c:v>
                </c:pt>
                <c:pt idx="7990">
                  <c:v>3.8769269999999998</c:v>
                </c:pt>
                <c:pt idx="7991">
                  <c:v>3.877373</c:v>
                </c:pt>
                <c:pt idx="7992">
                  <c:v>3.876725</c:v>
                </c:pt>
                <c:pt idx="7993">
                  <c:v>3.8757269999999999</c:v>
                </c:pt>
                <c:pt idx="7994">
                  <c:v>3.8754650000000002</c:v>
                </c:pt>
                <c:pt idx="7995">
                  <c:v>3.8754780000000002</c:v>
                </c:pt>
                <c:pt idx="7996">
                  <c:v>3.8753709999999999</c:v>
                </c:pt>
                <c:pt idx="7997">
                  <c:v>3.8756970000000002</c:v>
                </c:pt>
                <c:pt idx="7998">
                  <c:v>3.875893</c:v>
                </c:pt>
                <c:pt idx="7999">
                  <c:v>3.8765589999999999</c:v>
                </c:pt>
                <c:pt idx="8000">
                  <c:v>3.8770250000000002</c:v>
                </c:pt>
                <c:pt idx="8001">
                  <c:v>3.8768009999999999</c:v>
                </c:pt>
                <c:pt idx="8002">
                  <c:v>3.876417</c:v>
                </c:pt>
                <c:pt idx="8003">
                  <c:v>3.875467</c:v>
                </c:pt>
                <c:pt idx="8004">
                  <c:v>3.8751340000000001</c:v>
                </c:pt>
                <c:pt idx="8005">
                  <c:v>3.8755449999999998</c:v>
                </c:pt>
                <c:pt idx="8006">
                  <c:v>3.8755700000000002</c:v>
                </c:pt>
                <c:pt idx="8007">
                  <c:v>3.8756210000000002</c:v>
                </c:pt>
                <c:pt idx="8008">
                  <c:v>3.8762470000000002</c:v>
                </c:pt>
                <c:pt idx="8009">
                  <c:v>3.8772389999999999</c:v>
                </c:pt>
                <c:pt idx="8010">
                  <c:v>3.8765559999999999</c:v>
                </c:pt>
                <c:pt idx="8011">
                  <c:v>3.8772319999999998</c:v>
                </c:pt>
                <c:pt idx="8012">
                  <c:v>3.8769640000000001</c:v>
                </c:pt>
                <c:pt idx="8013">
                  <c:v>3.8769360000000002</c:v>
                </c:pt>
                <c:pt idx="8014">
                  <c:v>3.8773740000000001</c:v>
                </c:pt>
                <c:pt idx="8015">
                  <c:v>3.8778220000000001</c:v>
                </c:pt>
                <c:pt idx="8016">
                  <c:v>3.8784369999999999</c:v>
                </c:pt>
                <c:pt idx="8017">
                  <c:v>3.8792659999999999</c:v>
                </c:pt>
                <c:pt idx="8018">
                  <c:v>3.8803730000000001</c:v>
                </c:pt>
                <c:pt idx="8019">
                  <c:v>3.8809670000000001</c:v>
                </c:pt>
                <c:pt idx="8020">
                  <c:v>3.8804439999999998</c:v>
                </c:pt>
                <c:pt idx="8021">
                  <c:v>3.8805230000000002</c:v>
                </c:pt>
                <c:pt idx="8022">
                  <c:v>3.8805499999999999</c:v>
                </c:pt>
                <c:pt idx="8023">
                  <c:v>3.880773</c:v>
                </c:pt>
                <c:pt idx="8024">
                  <c:v>3.881437</c:v>
                </c:pt>
                <c:pt idx="8025">
                  <c:v>3.8812730000000002</c:v>
                </c:pt>
                <c:pt idx="8026">
                  <c:v>3.8803700000000001</c:v>
                </c:pt>
                <c:pt idx="8027">
                  <c:v>3.88009</c:v>
                </c:pt>
                <c:pt idx="8028">
                  <c:v>3.8794770000000001</c:v>
                </c:pt>
                <c:pt idx="8029">
                  <c:v>3.8795109999999999</c:v>
                </c:pt>
                <c:pt idx="8030">
                  <c:v>3.880125</c:v>
                </c:pt>
                <c:pt idx="8031">
                  <c:v>3.8803869999999998</c:v>
                </c:pt>
                <c:pt idx="8032">
                  <c:v>3.8808090000000002</c:v>
                </c:pt>
                <c:pt idx="8033">
                  <c:v>3.8813399999999998</c:v>
                </c:pt>
                <c:pt idx="8034">
                  <c:v>3.880957</c:v>
                </c:pt>
                <c:pt idx="8035">
                  <c:v>3.8806319999999999</c:v>
                </c:pt>
                <c:pt idx="8036">
                  <c:v>3.880433</c:v>
                </c:pt>
                <c:pt idx="8037">
                  <c:v>3.8802189999999999</c:v>
                </c:pt>
                <c:pt idx="8038">
                  <c:v>3.8798590000000002</c:v>
                </c:pt>
                <c:pt idx="8039">
                  <c:v>3.8790369999999998</c:v>
                </c:pt>
                <c:pt idx="8040">
                  <c:v>3.8792040000000001</c:v>
                </c:pt>
                <c:pt idx="8041">
                  <c:v>3.8792080000000002</c:v>
                </c:pt>
                <c:pt idx="8042">
                  <c:v>3.8803380000000001</c:v>
                </c:pt>
                <c:pt idx="8043">
                  <c:v>3.8812090000000001</c:v>
                </c:pt>
                <c:pt idx="8044">
                  <c:v>3.8818190000000001</c:v>
                </c:pt>
                <c:pt idx="8045">
                  <c:v>3.881891</c:v>
                </c:pt>
                <c:pt idx="8046">
                  <c:v>3.8826770000000002</c:v>
                </c:pt>
                <c:pt idx="8047">
                  <c:v>3.8829790000000002</c:v>
                </c:pt>
                <c:pt idx="8048">
                  <c:v>3.883292</c:v>
                </c:pt>
                <c:pt idx="8049">
                  <c:v>3.883677</c:v>
                </c:pt>
                <c:pt idx="8050">
                  <c:v>3.8838520000000001</c:v>
                </c:pt>
                <c:pt idx="8051">
                  <c:v>3.8844379999999998</c:v>
                </c:pt>
                <c:pt idx="8052">
                  <c:v>3.8847269999999998</c:v>
                </c:pt>
                <c:pt idx="8053">
                  <c:v>3.8849269999999998</c:v>
                </c:pt>
                <c:pt idx="8054">
                  <c:v>3.8860429999999999</c:v>
                </c:pt>
                <c:pt idx="8055">
                  <c:v>3.8867470000000002</c:v>
                </c:pt>
                <c:pt idx="8056">
                  <c:v>3.886978</c:v>
                </c:pt>
                <c:pt idx="8057">
                  <c:v>3.8873850000000001</c:v>
                </c:pt>
                <c:pt idx="8058">
                  <c:v>3.887524</c:v>
                </c:pt>
                <c:pt idx="8059">
                  <c:v>3.8873700000000002</c:v>
                </c:pt>
                <c:pt idx="8060">
                  <c:v>3.8878740000000001</c:v>
                </c:pt>
                <c:pt idx="8061">
                  <c:v>3.8871120000000001</c:v>
                </c:pt>
                <c:pt idx="8062">
                  <c:v>3.8877389999999998</c:v>
                </c:pt>
                <c:pt idx="8063">
                  <c:v>3.888004</c:v>
                </c:pt>
                <c:pt idx="8064">
                  <c:v>3.886574</c:v>
                </c:pt>
                <c:pt idx="8065">
                  <c:v>3.8856120000000001</c:v>
                </c:pt>
                <c:pt idx="8066">
                  <c:v>3.8850159999999998</c:v>
                </c:pt>
                <c:pt idx="8067">
                  <c:v>3.8842949999999998</c:v>
                </c:pt>
                <c:pt idx="8068">
                  <c:v>3.8838249999999999</c:v>
                </c:pt>
                <c:pt idx="8069">
                  <c:v>3.8845689999999999</c:v>
                </c:pt>
                <c:pt idx="8070">
                  <c:v>3.8842279999999998</c:v>
                </c:pt>
                <c:pt idx="8071">
                  <c:v>3.8835419999999998</c:v>
                </c:pt>
                <c:pt idx="8072">
                  <c:v>3.8831739999999999</c:v>
                </c:pt>
                <c:pt idx="8073">
                  <c:v>3.8831950000000002</c:v>
                </c:pt>
                <c:pt idx="8074">
                  <c:v>3.8811330000000002</c:v>
                </c:pt>
                <c:pt idx="8075">
                  <c:v>3.8803860000000001</c:v>
                </c:pt>
                <c:pt idx="8076">
                  <c:v>3.881443</c:v>
                </c:pt>
                <c:pt idx="8077">
                  <c:v>3.8821509999999999</c:v>
                </c:pt>
                <c:pt idx="8078">
                  <c:v>3.882361</c:v>
                </c:pt>
                <c:pt idx="8079">
                  <c:v>3.8819569999999999</c:v>
                </c:pt>
                <c:pt idx="8080">
                  <c:v>3.8807960000000001</c:v>
                </c:pt>
                <c:pt idx="8081">
                  <c:v>3.8801549999999998</c:v>
                </c:pt>
                <c:pt idx="8082">
                  <c:v>3.88049</c:v>
                </c:pt>
                <c:pt idx="8083">
                  <c:v>3.8801679999999998</c:v>
                </c:pt>
                <c:pt idx="8084">
                  <c:v>3.8801749999999999</c:v>
                </c:pt>
                <c:pt idx="8085">
                  <c:v>3.8802750000000001</c:v>
                </c:pt>
                <c:pt idx="8086">
                  <c:v>3.8796520000000001</c:v>
                </c:pt>
                <c:pt idx="8087">
                  <c:v>3.8788450000000001</c:v>
                </c:pt>
                <c:pt idx="8088">
                  <c:v>3.8784619999999999</c:v>
                </c:pt>
                <c:pt idx="8089">
                  <c:v>3.8795459999999999</c:v>
                </c:pt>
                <c:pt idx="8090">
                  <c:v>3.879041</c:v>
                </c:pt>
                <c:pt idx="8091">
                  <c:v>3.878571</c:v>
                </c:pt>
                <c:pt idx="8092">
                  <c:v>3.8774440000000001</c:v>
                </c:pt>
                <c:pt idx="8093">
                  <c:v>3.8762530000000002</c:v>
                </c:pt>
                <c:pt idx="8094">
                  <c:v>3.8746290000000001</c:v>
                </c:pt>
                <c:pt idx="8095">
                  <c:v>3.8735240000000002</c:v>
                </c:pt>
                <c:pt idx="8096">
                  <c:v>3.872852</c:v>
                </c:pt>
                <c:pt idx="8097">
                  <c:v>3.8713489999999999</c:v>
                </c:pt>
                <c:pt idx="8098">
                  <c:v>3.87093</c:v>
                </c:pt>
                <c:pt idx="8099">
                  <c:v>3.8708520000000002</c:v>
                </c:pt>
                <c:pt idx="8100">
                  <c:v>3.8696630000000001</c:v>
                </c:pt>
                <c:pt idx="8101">
                  <c:v>3.8695719999999998</c:v>
                </c:pt>
                <c:pt idx="8102">
                  <c:v>3.8686509999999998</c:v>
                </c:pt>
                <c:pt idx="8103">
                  <c:v>3.8688570000000002</c:v>
                </c:pt>
                <c:pt idx="8104">
                  <c:v>3.8679890000000001</c:v>
                </c:pt>
                <c:pt idx="8105">
                  <c:v>3.8668209999999998</c:v>
                </c:pt>
                <c:pt idx="8106">
                  <c:v>3.8665020000000001</c:v>
                </c:pt>
                <c:pt idx="8107">
                  <c:v>3.8669410000000002</c:v>
                </c:pt>
                <c:pt idx="8108">
                  <c:v>3.866368</c:v>
                </c:pt>
                <c:pt idx="8109">
                  <c:v>3.8656899999999998</c:v>
                </c:pt>
                <c:pt idx="8110">
                  <c:v>3.865599</c:v>
                </c:pt>
                <c:pt idx="8111">
                  <c:v>3.8670789999999999</c:v>
                </c:pt>
                <c:pt idx="8112">
                  <c:v>3.8669509999999998</c:v>
                </c:pt>
                <c:pt idx="8113">
                  <c:v>3.86619</c:v>
                </c:pt>
                <c:pt idx="8114">
                  <c:v>3.8666649999999998</c:v>
                </c:pt>
                <c:pt idx="8115">
                  <c:v>3.8664649999999998</c:v>
                </c:pt>
                <c:pt idx="8116">
                  <c:v>3.866803</c:v>
                </c:pt>
                <c:pt idx="8117">
                  <c:v>3.8665440000000002</c:v>
                </c:pt>
                <c:pt idx="8118">
                  <c:v>3.8676210000000002</c:v>
                </c:pt>
                <c:pt idx="8119">
                  <c:v>3.8658079999999999</c:v>
                </c:pt>
                <c:pt idx="8120">
                  <c:v>3.8650519999999999</c:v>
                </c:pt>
                <c:pt idx="8121">
                  <c:v>3.8654169999999999</c:v>
                </c:pt>
                <c:pt idx="8122">
                  <c:v>3.8653369999999998</c:v>
                </c:pt>
                <c:pt idx="8123">
                  <c:v>3.8651420000000001</c:v>
                </c:pt>
                <c:pt idx="8124">
                  <c:v>3.8661089999999998</c:v>
                </c:pt>
                <c:pt idx="8125">
                  <c:v>3.8657349999999999</c:v>
                </c:pt>
                <c:pt idx="8126">
                  <c:v>3.8640940000000001</c:v>
                </c:pt>
                <c:pt idx="8127">
                  <c:v>3.8626209999999999</c:v>
                </c:pt>
                <c:pt idx="8128">
                  <c:v>3.8613979999999999</c:v>
                </c:pt>
                <c:pt idx="8129">
                  <c:v>3.860214</c:v>
                </c:pt>
                <c:pt idx="8130">
                  <c:v>3.8603070000000002</c:v>
                </c:pt>
                <c:pt idx="8131">
                  <c:v>3.860134</c:v>
                </c:pt>
                <c:pt idx="8132">
                  <c:v>3.8587009999999999</c:v>
                </c:pt>
                <c:pt idx="8133">
                  <c:v>3.8580260000000002</c:v>
                </c:pt>
                <c:pt idx="8134">
                  <c:v>3.8578510000000001</c:v>
                </c:pt>
                <c:pt idx="8135">
                  <c:v>3.858222</c:v>
                </c:pt>
                <c:pt idx="8136">
                  <c:v>3.858314</c:v>
                </c:pt>
                <c:pt idx="8137">
                  <c:v>3.8584399999999999</c:v>
                </c:pt>
                <c:pt idx="8138">
                  <c:v>3.857942</c:v>
                </c:pt>
                <c:pt idx="8139">
                  <c:v>3.8573300000000001</c:v>
                </c:pt>
                <c:pt idx="8140">
                  <c:v>3.8574519999999999</c:v>
                </c:pt>
                <c:pt idx="8141">
                  <c:v>3.8576450000000002</c:v>
                </c:pt>
                <c:pt idx="8142">
                  <c:v>3.8571589999999998</c:v>
                </c:pt>
                <c:pt idx="8143">
                  <c:v>3.8566579999999999</c:v>
                </c:pt>
                <c:pt idx="8144">
                  <c:v>3.8567360000000002</c:v>
                </c:pt>
                <c:pt idx="8145">
                  <c:v>3.8572760000000001</c:v>
                </c:pt>
                <c:pt idx="8146">
                  <c:v>3.8569680000000002</c:v>
                </c:pt>
                <c:pt idx="8147">
                  <c:v>3.8571240000000002</c:v>
                </c:pt>
                <c:pt idx="8148">
                  <c:v>3.8571650000000002</c:v>
                </c:pt>
                <c:pt idx="8149">
                  <c:v>3.8566370000000001</c:v>
                </c:pt>
                <c:pt idx="8150">
                  <c:v>3.8565909999999999</c:v>
                </c:pt>
                <c:pt idx="8151">
                  <c:v>3.8562240000000001</c:v>
                </c:pt>
                <c:pt idx="8152">
                  <c:v>3.8559109999999999</c:v>
                </c:pt>
                <c:pt idx="8153">
                  <c:v>3.8554629999999999</c:v>
                </c:pt>
                <c:pt idx="8154">
                  <c:v>3.8553190000000002</c:v>
                </c:pt>
                <c:pt idx="8155">
                  <c:v>3.8557779999999999</c:v>
                </c:pt>
                <c:pt idx="8156">
                  <c:v>3.8558439999999998</c:v>
                </c:pt>
                <c:pt idx="8157">
                  <c:v>3.8550979999999999</c:v>
                </c:pt>
                <c:pt idx="8158">
                  <c:v>3.8543069999999999</c:v>
                </c:pt>
                <c:pt idx="8159">
                  <c:v>3.8542679999999998</c:v>
                </c:pt>
                <c:pt idx="8160">
                  <c:v>3.8545020000000001</c:v>
                </c:pt>
                <c:pt idx="8161">
                  <c:v>3.853653</c:v>
                </c:pt>
                <c:pt idx="8162">
                  <c:v>3.852681</c:v>
                </c:pt>
                <c:pt idx="8163">
                  <c:v>3.8519130000000001</c:v>
                </c:pt>
                <c:pt idx="8164">
                  <c:v>3.8511250000000001</c:v>
                </c:pt>
                <c:pt idx="8165">
                  <c:v>3.850641</c:v>
                </c:pt>
                <c:pt idx="8166">
                  <c:v>3.8507920000000002</c:v>
                </c:pt>
                <c:pt idx="8167">
                  <c:v>3.8507709999999999</c:v>
                </c:pt>
                <c:pt idx="8168">
                  <c:v>3.849809</c:v>
                </c:pt>
                <c:pt idx="8169">
                  <c:v>3.8496999999999999</c:v>
                </c:pt>
                <c:pt idx="8170">
                  <c:v>3.850155</c:v>
                </c:pt>
                <c:pt idx="8171">
                  <c:v>3.8504689999999999</c:v>
                </c:pt>
                <c:pt idx="8172">
                  <c:v>3.851432</c:v>
                </c:pt>
                <c:pt idx="8173">
                  <c:v>3.8520300000000001</c:v>
                </c:pt>
                <c:pt idx="8174">
                  <c:v>3.852166</c:v>
                </c:pt>
                <c:pt idx="8175">
                  <c:v>3.852471</c:v>
                </c:pt>
                <c:pt idx="8176">
                  <c:v>3.852376</c:v>
                </c:pt>
                <c:pt idx="8177">
                  <c:v>3.852725</c:v>
                </c:pt>
                <c:pt idx="8178">
                  <c:v>3.853389</c:v>
                </c:pt>
                <c:pt idx="8179">
                  <c:v>3.8537119999999998</c:v>
                </c:pt>
                <c:pt idx="8180">
                  <c:v>3.8540220000000001</c:v>
                </c:pt>
                <c:pt idx="8181">
                  <c:v>3.8544</c:v>
                </c:pt>
                <c:pt idx="8182">
                  <c:v>3.8553899999999999</c:v>
                </c:pt>
                <c:pt idx="8183">
                  <c:v>3.8562479999999999</c:v>
                </c:pt>
                <c:pt idx="8184">
                  <c:v>3.8566509999999998</c:v>
                </c:pt>
                <c:pt idx="8185">
                  <c:v>3.8566180000000001</c:v>
                </c:pt>
                <c:pt idx="8186">
                  <c:v>3.8563200000000002</c:v>
                </c:pt>
                <c:pt idx="8187">
                  <c:v>3.8561009999999998</c:v>
                </c:pt>
                <c:pt idx="8188">
                  <c:v>3.8566910000000001</c:v>
                </c:pt>
                <c:pt idx="8189">
                  <c:v>3.8567130000000001</c:v>
                </c:pt>
                <c:pt idx="8190">
                  <c:v>3.8565990000000001</c:v>
                </c:pt>
                <c:pt idx="8191">
                  <c:v>3.856325</c:v>
                </c:pt>
                <c:pt idx="8192">
                  <c:v>3.8559760000000001</c:v>
                </c:pt>
                <c:pt idx="8193">
                  <c:v>3.8554219999999999</c:v>
                </c:pt>
                <c:pt idx="8194">
                  <c:v>3.8559100000000002</c:v>
                </c:pt>
                <c:pt idx="8195">
                  <c:v>3.856179</c:v>
                </c:pt>
                <c:pt idx="8196">
                  <c:v>3.8571040000000001</c:v>
                </c:pt>
                <c:pt idx="8197">
                  <c:v>3.8574649999999999</c:v>
                </c:pt>
                <c:pt idx="8198">
                  <c:v>3.8573240000000002</c:v>
                </c:pt>
                <c:pt idx="8199">
                  <c:v>3.8575979999999999</c:v>
                </c:pt>
                <c:pt idx="8200">
                  <c:v>3.8580549999999998</c:v>
                </c:pt>
                <c:pt idx="8201">
                  <c:v>3.8581590000000001</c:v>
                </c:pt>
                <c:pt idx="8202">
                  <c:v>3.858231</c:v>
                </c:pt>
                <c:pt idx="8203">
                  <c:v>3.8583379999999998</c:v>
                </c:pt>
                <c:pt idx="8204">
                  <c:v>3.8587159999999998</c:v>
                </c:pt>
                <c:pt idx="8205">
                  <c:v>3.8588149999999999</c:v>
                </c:pt>
                <c:pt idx="8206">
                  <c:v>3.8584510000000001</c:v>
                </c:pt>
                <c:pt idx="8207">
                  <c:v>3.8584459999999998</c:v>
                </c:pt>
                <c:pt idx="8208">
                  <c:v>3.858724</c:v>
                </c:pt>
                <c:pt idx="8209">
                  <c:v>3.8586510000000001</c:v>
                </c:pt>
                <c:pt idx="8210">
                  <c:v>3.857936</c:v>
                </c:pt>
                <c:pt idx="8211">
                  <c:v>3.8577680000000001</c:v>
                </c:pt>
                <c:pt idx="8212">
                  <c:v>3.8580570000000001</c:v>
                </c:pt>
                <c:pt idx="8213">
                  <c:v>3.8578790000000001</c:v>
                </c:pt>
                <c:pt idx="8214">
                  <c:v>3.8586010000000002</c:v>
                </c:pt>
                <c:pt idx="8215">
                  <c:v>3.8584619999999998</c:v>
                </c:pt>
                <c:pt idx="8216">
                  <c:v>3.8569599999999999</c:v>
                </c:pt>
                <c:pt idx="8217">
                  <c:v>3.8555229999999998</c:v>
                </c:pt>
                <c:pt idx="8218">
                  <c:v>3.8556279999999998</c:v>
                </c:pt>
                <c:pt idx="8219">
                  <c:v>3.8562569999999998</c:v>
                </c:pt>
                <c:pt idx="8220">
                  <c:v>3.8562259999999999</c:v>
                </c:pt>
                <c:pt idx="8221">
                  <c:v>3.8555160000000002</c:v>
                </c:pt>
                <c:pt idx="8222">
                  <c:v>3.8551359999999999</c:v>
                </c:pt>
                <c:pt idx="8223">
                  <c:v>3.8545539999999998</c:v>
                </c:pt>
                <c:pt idx="8224">
                  <c:v>3.8543699999999999</c:v>
                </c:pt>
                <c:pt idx="8225">
                  <c:v>3.8542169999999998</c:v>
                </c:pt>
                <c:pt idx="8226">
                  <c:v>3.8543259999999999</c:v>
                </c:pt>
                <c:pt idx="8227">
                  <c:v>3.8547389999999999</c:v>
                </c:pt>
                <c:pt idx="8228">
                  <c:v>3.8553109999999999</c:v>
                </c:pt>
                <c:pt idx="8229">
                  <c:v>3.8565149999999999</c:v>
                </c:pt>
                <c:pt idx="8230">
                  <c:v>3.8567830000000001</c:v>
                </c:pt>
                <c:pt idx="8231">
                  <c:v>3.855969</c:v>
                </c:pt>
                <c:pt idx="8232">
                  <c:v>3.8552780000000002</c:v>
                </c:pt>
                <c:pt idx="8233">
                  <c:v>3.8552070000000001</c:v>
                </c:pt>
                <c:pt idx="8234">
                  <c:v>3.8551340000000001</c:v>
                </c:pt>
                <c:pt idx="8235">
                  <c:v>3.8547899999999999</c:v>
                </c:pt>
                <c:pt idx="8236">
                  <c:v>3.8543720000000001</c:v>
                </c:pt>
                <c:pt idx="8237">
                  <c:v>3.8543850000000002</c:v>
                </c:pt>
                <c:pt idx="8238">
                  <c:v>3.8542019999999999</c:v>
                </c:pt>
                <c:pt idx="8239">
                  <c:v>3.853748</c:v>
                </c:pt>
                <c:pt idx="8240">
                  <c:v>3.8535870000000001</c:v>
                </c:pt>
                <c:pt idx="8241">
                  <c:v>3.8535089999999999</c:v>
                </c:pt>
                <c:pt idx="8242">
                  <c:v>3.8535629999999998</c:v>
                </c:pt>
                <c:pt idx="8243">
                  <c:v>3.8547419999999999</c:v>
                </c:pt>
                <c:pt idx="8244">
                  <c:v>3.8559700000000001</c:v>
                </c:pt>
                <c:pt idx="8245">
                  <c:v>3.855918</c:v>
                </c:pt>
                <c:pt idx="8246">
                  <c:v>3.855988</c:v>
                </c:pt>
                <c:pt idx="8247">
                  <c:v>3.8561000000000001</c:v>
                </c:pt>
                <c:pt idx="8248">
                  <c:v>3.8565320000000001</c:v>
                </c:pt>
                <c:pt idx="8249">
                  <c:v>3.8562099999999999</c:v>
                </c:pt>
                <c:pt idx="8250">
                  <c:v>3.8561169999999998</c:v>
                </c:pt>
                <c:pt idx="8251">
                  <c:v>3.8564609999999999</c:v>
                </c:pt>
                <c:pt idx="8252">
                  <c:v>3.8562509999999999</c:v>
                </c:pt>
                <c:pt idx="8253">
                  <c:v>3.856471</c:v>
                </c:pt>
                <c:pt idx="8254">
                  <c:v>3.8563869999999998</c:v>
                </c:pt>
                <c:pt idx="8255">
                  <c:v>3.8558490000000001</c:v>
                </c:pt>
                <c:pt idx="8256">
                  <c:v>3.8555969999999999</c:v>
                </c:pt>
                <c:pt idx="8257">
                  <c:v>3.8552279999999999</c:v>
                </c:pt>
                <c:pt idx="8258">
                  <c:v>3.854895</c:v>
                </c:pt>
                <c:pt idx="8259">
                  <c:v>3.85487</c:v>
                </c:pt>
                <c:pt idx="8260">
                  <c:v>3.8548070000000001</c:v>
                </c:pt>
                <c:pt idx="8261">
                  <c:v>3.8547280000000002</c:v>
                </c:pt>
                <c:pt idx="8262">
                  <c:v>3.854365</c:v>
                </c:pt>
                <c:pt idx="8263">
                  <c:v>3.8549199999999999</c:v>
                </c:pt>
                <c:pt idx="8264">
                  <c:v>3.855559</c:v>
                </c:pt>
                <c:pt idx="8265">
                  <c:v>3.8553899999999999</c:v>
                </c:pt>
                <c:pt idx="8266">
                  <c:v>3.8556569999999999</c:v>
                </c:pt>
                <c:pt idx="8267">
                  <c:v>3.856649</c:v>
                </c:pt>
                <c:pt idx="8268">
                  <c:v>3.8578790000000001</c:v>
                </c:pt>
                <c:pt idx="8269">
                  <c:v>3.8582519999999998</c:v>
                </c:pt>
                <c:pt idx="8270">
                  <c:v>3.8578649999999999</c:v>
                </c:pt>
                <c:pt idx="8271">
                  <c:v>3.8591129999999998</c:v>
                </c:pt>
                <c:pt idx="8272">
                  <c:v>3.8598119999999998</c:v>
                </c:pt>
                <c:pt idx="8273">
                  <c:v>3.8596189999999999</c:v>
                </c:pt>
                <c:pt idx="8274">
                  <c:v>3.859648</c:v>
                </c:pt>
                <c:pt idx="8275">
                  <c:v>3.860379</c:v>
                </c:pt>
                <c:pt idx="8276">
                  <c:v>3.8601969999999999</c:v>
                </c:pt>
                <c:pt idx="8277">
                  <c:v>3.8607109999999998</c:v>
                </c:pt>
                <c:pt idx="8278">
                  <c:v>3.859918</c:v>
                </c:pt>
                <c:pt idx="8279">
                  <c:v>3.8587159999999998</c:v>
                </c:pt>
                <c:pt idx="8280">
                  <c:v>3.8582540000000001</c:v>
                </c:pt>
                <c:pt idx="8281">
                  <c:v>3.8585509999999998</c:v>
                </c:pt>
                <c:pt idx="8282">
                  <c:v>3.8592759999999999</c:v>
                </c:pt>
                <c:pt idx="8283">
                  <c:v>3.8594339999999998</c:v>
                </c:pt>
                <c:pt idx="8284">
                  <c:v>3.8597329999999999</c:v>
                </c:pt>
                <c:pt idx="8285">
                  <c:v>3.859194</c:v>
                </c:pt>
                <c:pt idx="8286">
                  <c:v>3.8588249999999999</c:v>
                </c:pt>
                <c:pt idx="8287">
                  <c:v>3.8597380000000001</c:v>
                </c:pt>
                <c:pt idx="8288">
                  <c:v>3.8593630000000001</c:v>
                </c:pt>
                <c:pt idx="8289">
                  <c:v>3.8593299999999999</c:v>
                </c:pt>
                <c:pt idx="8290">
                  <c:v>3.8594080000000002</c:v>
                </c:pt>
                <c:pt idx="8291">
                  <c:v>3.859213</c:v>
                </c:pt>
                <c:pt idx="8292">
                  <c:v>3.860093</c:v>
                </c:pt>
                <c:pt idx="8293">
                  <c:v>3.8595920000000001</c:v>
                </c:pt>
                <c:pt idx="8294">
                  <c:v>3.858835</c:v>
                </c:pt>
                <c:pt idx="8295">
                  <c:v>3.8586990000000001</c:v>
                </c:pt>
                <c:pt idx="8296">
                  <c:v>3.8579159999999999</c:v>
                </c:pt>
                <c:pt idx="8297">
                  <c:v>3.857221</c:v>
                </c:pt>
                <c:pt idx="8298">
                  <c:v>3.8567100000000001</c:v>
                </c:pt>
                <c:pt idx="8299">
                  <c:v>3.8562270000000001</c:v>
                </c:pt>
                <c:pt idx="8300">
                  <c:v>3.8560270000000001</c:v>
                </c:pt>
                <c:pt idx="8301">
                  <c:v>3.8551709999999999</c:v>
                </c:pt>
                <c:pt idx="8302">
                  <c:v>3.855683</c:v>
                </c:pt>
                <c:pt idx="8303">
                  <c:v>3.8554499999999998</c:v>
                </c:pt>
                <c:pt idx="8304">
                  <c:v>3.8552070000000001</c:v>
                </c:pt>
                <c:pt idx="8305">
                  <c:v>3.8554460000000002</c:v>
                </c:pt>
                <c:pt idx="8306">
                  <c:v>3.8548499999999999</c:v>
                </c:pt>
                <c:pt idx="8307">
                  <c:v>3.855121</c:v>
                </c:pt>
                <c:pt idx="8308">
                  <c:v>3.855661</c:v>
                </c:pt>
                <c:pt idx="8309">
                  <c:v>3.855953</c:v>
                </c:pt>
                <c:pt idx="8310">
                  <c:v>3.85677</c:v>
                </c:pt>
                <c:pt idx="8311">
                  <c:v>3.8572289999999998</c:v>
                </c:pt>
                <c:pt idx="8312">
                  <c:v>3.8576929999999998</c:v>
                </c:pt>
                <c:pt idx="8313">
                  <c:v>3.8582830000000001</c:v>
                </c:pt>
                <c:pt idx="8314">
                  <c:v>3.8582679999999998</c:v>
                </c:pt>
                <c:pt idx="8315">
                  <c:v>3.8579569999999999</c:v>
                </c:pt>
                <c:pt idx="8316">
                  <c:v>3.8590939999999998</c:v>
                </c:pt>
                <c:pt idx="8317">
                  <c:v>3.859378</c:v>
                </c:pt>
                <c:pt idx="8318">
                  <c:v>3.8578100000000002</c:v>
                </c:pt>
                <c:pt idx="8319">
                  <c:v>3.8572299999999999</c:v>
                </c:pt>
                <c:pt idx="8320">
                  <c:v>3.8568579999999999</c:v>
                </c:pt>
                <c:pt idx="8321">
                  <c:v>3.8565830000000001</c:v>
                </c:pt>
                <c:pt idx="8322">
                  <c:v>3.8557250000000001</c:v>
                </c:pt>
                <c:pt idx="8323">
                  <c:v>3.8553999999999999</c:v>
                </c:pt>
                <c:pt idx="8324">
                  <c:v>3.8544659999999999</c:v>
                </c:pt>
                <c:pt idx="8325">
                  <c:v>3.853078</c:v>
                </c:pt>
                <c:pt idx="8326">
                  <c:v>3.8531520000000001</c:v>
                </c:pt>
                <c:pt idx="8327">
                  <c:v>3.8533979999999999</c:v>
                </c:pt>
                <c:pt idx="8328">
                  <c:v>3.8539310000000002</c:v>
                </c:pt>
                <c:pt idx="8329">
                  <c:v>3.8543829999999999</c:v>
                </c:pt>
                <c:pt idx="8330">
                  <c:v>3.854282</c:v>
                </c:pt>
                <c:pt idx="8331">
                  <c:v>3.8537240000000001</c:v>
                </c:pt>
                <c:pt idx="8332">
                  <c:v>3.8538679999999998</c:v>
                </c:pt>
                <c:pt idx="8333">
                  <c:v>3.8540320000000001</c:v>
                </c:pt>
                <c:pt idx="8334">
                  <c:v>3.8542920000000001</c:v>
                </c:pt>
                <c:pt idx="8335">
                  <c:v>3.8549090000000001</c:v>
                </c:pt>
                <c:pt idx="8336">
                  <c:v>3.855407</c:v>
                </c:pt>
                <c:pt idx="8337">
                  <c:v>3.8555250000000001</c:v>
                </c:pt>
                <c:pt idx="8338">
                  <c:v>3.8560789999999998</c:v>
                </c:pt>
                <c:pt idx="8339">
                  <c:v>3.8557809999999999</c:v>
                </c:pt>
                <c:pt idx="8340">
                  <c:v>3.856026</c:v>
                </c:pt>
                <c:pt idx="8341">
                  <c:v>3.8561209999999999</c:v>
                </c:pt>
                <c:pt idx="8342">
                  <c:v>3.8556050000000002</c:v>
                </c:pt>
                <c:pt idx="8343">
                  <c:v>3.8560940000000001</c:v>
                </c:pt>
                <c:pt idx="8344">
                  <c:v>3.8567330000000002</c:v>
                </c:pt>
                <c:pt idx="8345">
                  <c:v>3.856182</c:v>
                </c:pt>
                <c:pt idx="8346">
                  <c:v>3.8561719999999999</c:v>
                </c:pt>
                <c:pt idx="8347">
                  <c:v>3.8563909999999999</c:v>
                </c:pt>
                <c:pt idx="8348">
                  <c:v>3.8572639999999998</c:v>
                </c:pt>
                <c:pt idx="8349">
                  <c:v>3.8580049999999999</c:v>
                </c:pt>
                <c:pt idx="8350">
                  <c:v>3.8586149999999999</c:v>
                </c:pt>
                <c:pt idx="8351">
                  <c:v>3.8595790000000001</c:v>
                </c:pt>
                <c:pt idx="8352">
                  <c:v>3.8597030000000001</c:v>
                </c:pt>
                <c:pt idx="8353">
                  <c:v>3.8602029999999998</c:v>
                </c:pt>
                <c:pt idx="8354">
                  <c:v>3.8607849999999999</c:v>
                </c:pt>
                <c:pt idx="8355">
                  <c:v>3.8599450000000002</c:v>
                </c:pt>
                <c:pt idx="8356">
                  <c:v>3.860039</c:v>
                </c:pt>
                <c:pt idx="8357">
                  <c:v>3.8604690000000002</c:v>
                </c:pt>
                <c:pt idx="8358">
                  <c:v>3.8605019999999999</c:v>
                </c:pt>
                <c:pt idx="8359">
                  <c:v>3.8597939999999999</c:v>
                </c:pt>
                <c:pt idx="8360">
                  <c:v>3.8584489999999998</c:v>
                </c:pt>
                <c:pt idx="8361">
                  <c:v>3.8577699999999999</c:v>
                </c:pt>
                <c:pt idx="8362">
                  <c:v>3.8569719999999998</c:v>
                </c:pt>
                <c:pt idx="8363">
                  <c:v>3.8571659999999999</c:v>
                </c:pt>
                <c:pt idx="8364">
                  <c:v>3.8561640000000001</c:v>
                </c:pt>
                <c:pt idx="8365">
                  <c:v>3.857437</c:v>
                </c:pt>
                <c:pt idx="8366">
                  <c:v>3.8579430000000001</c:v>
                </c:pt>
                <c:pt idx="8367">
                  <c:v>3.8580070000000002</c:v>
                </c:pt>
                <c:pt idx="8368">
                  <c:v>3.8590810000000002</c:v>
                </c:pt>
                <c:pt idx="8369">
                  <c:v>3.8595640000000002</c:v>
                </c:pt>
                <c:pt idx="8370">
                  <c:v>3.860322</c:v>
                </c:pt>
                <c:pt idx="8371">
                  <c:v>3.8601510000000001</c:v>
                </c:pt>
                <c:pt idx="8372">
                  <c:v>3.8608850000000001</c:v>
                </c:pt>
                <c:pt idx="8373">
                  <c:v>3.8613559999999998</c:v>
                </c:pt>
                <c:pt idx="8374">
                  <c:v>3.862419</c:v>
                </c:pt>
                <c:pt idx="8375">
                  <c:v>3.8624019999999999</c:v>
                </c:pt>
                <c:pt idx="8376">
                  <c:v>3.8618320000000002</c:v>
                </c:pt>
                <c:pt idx="8377">
                  <c:v>3.8611059999999999</c:v>
                </c:pt>
                <c:pt idx="8378">
                  <c:v>3.8609810000000002</c:v>
                </c:pt>
                <c:pt idx="8379">
                  <c:v>3.8603260000000001</c:v>
                </c:pt>
                <c:pt idx="8380">
                  <c:v>3.8603499999999999</c:v>
                </c:pt>
                <c:pt idx="8381">
                  <c:v>3.8607870000000002</c:v>
                </c:pt>
                <c:pt idx="8382">
                  <c:v>3.859918</c:v>
                </c:pt>
                <c:pt idx="8383">
                  <c:v>3.8590870000000002</c:v>
                </c:pt>
                <c:pt idx="8384">
                  <c:v>3.8576540000000001</c:v>
                </c:pt>
                <c:pt idx="8385">
                  <c:v>3.8570660000000001</c:v>
                </c:pt>
                <c:pt idx="8386">
                  <c:v>3.8568159999999998</c:v>
                </c:pt>
                <c:pt idx="8387">
                  <c:v>3.8566370000000001</c:v>
                </c:pt>
                <c:pt idx="8388">
                  <c:v>3.8555470000000001</c:v>
                </c:pt>
                <c:pt idx="8389">
                  <c:v>3.8550620000000002</c:v>
                </c:pt>
                <c:pt idx="8390">
                  <c:v>3.8544960000000001</c:v>
                </c:pt>
                <c:pt idx="8391">
                  <c:v>3.8540619999999999</c:v>
                </c:pt>
                <c:pt idx="8392">
                  <c:v>3.8531420000000001</c:v>
                </c:pt>
                <c:pt idx="8393">
                  <c:v>3.8527689999999999</c:v>
                </c:pt>
                <c:pt idx="8394">
                  <c:v>3.8527100000000001</c:v>
                </c:pt>
                <c:pt idx="8395">
                  <c:v>3.8521510000000001</c:v>
                </c:pt>
                <c:pt idx="8396">
                  <c:v>3.8519809999999999</c:v>
                </c:pt>
                <c:pt idx="8397">
                  <c:v>3.8520509999999999</c:v>
                </c:pt>
                <c:pt idx="8398">
                  <c:v>3.851496</c:v>
                </c:pt>
                <c:pt idx="8399">
                  <c:v>3.8506459999999998</c:v>
                </c:pt>
                <c:pt idx="8400">
                  <c:v>3.8501889999999999</c:v>
                </c:pt>
                <c:pt idx="8401">
                  <c:v>3.8492690000000001</c:v>
                </c:pt>
                <c:pt idx="8402">
                  <c:v>3.8485019999999999</c:v>
                </c:pt>
                <c:pt idx="8403">
                  <c:v>3.8484430000000001</c:v>
                </c:pt>
                <c:pt idx="8404">
                  <c:v>3.8482090000000002</c:v>
                </c:pt>
                <c:pt idx="8405">
                  <c:v>3.848789</c:v>
                </c:pt>
                <c:pt idx="8406">
                  <c:v>3.8499509999999999</c:v>
                </c:pt>
                <c:pt idx="8407">
                  <c:v>3.8502269999999998</c:v>
                </c:pt>
                <c:pt idx="8408">
                  <c:v>3.8498269999999999</c:v>
                </c:pt>
                <c:pt idx="8409">
                  <c:v>3.849799</c:v>
                </c:pt>
                <c:pt idx="8410">
                  <c:v>3.850139</c:v>
                </c:pt>
                <c:pt idx="8411">
                  <c:v>3.85032</c:v>
                </c:pt>
                <c:pt idx="8412">
                  <c:v>3.8505229999999999</c:v>
                </c:pt>
                <c:pt idx="8413">
                  <c:v>3.850457</c:v>
                </c:pt>
                <c:pt idx="8414">
                  <c:v>3.8506969999999998</c:v>
                </c:pt>
                <c:pt idx="8415">
                  <c:v>3.8509039999999999</c:v>
                </c:pt>
                <c:pt idx="8416">
                  <c:v>3.8512219999999999</c:v>
                </c:pt>
                <c:pt idx="8417">
                  <c:v>3.8513890000000002</c:v>
                </c:pt>
                <c:pt idx="8418">
                  <c:v>3.8515160000000002</c:v>
                </c:pt>
                <c:pt idx="8419">
                  <c:v>3.8519299999999999</c:v>
                </c:pt>
                <c:pt idx="8420">
                  <c:v>3.8520080000000001</c:v>
                </c:pt>
                <c:pt idx="8421">
                  <c:v>3.8523700000000001</c:v>
                </c:pt>
                <c:pt idx="8422">
                  <c:v>3.8518240000000001</c:v>
                </c:pt>
                <c:pt idx="8423">
                  <c:v>3.851118</c:v>
                </c:pt>
                <c:pt idx="8424">
                  <c:v>3.8508119999999999</c:v>
                </c:pt>
                <c:pt idx="8425">
                  <c:v>3.8511139999999999</c:v>
                </c:pt>
                <c:pt idx="8426">
                  <c:v>3.8518680000000001</c:v>
                </c:pt>
                <c:pt idx="8427">
                  <c:v>3.8520789999999998</c:v>
                </c:pt>
                <c:pt idx="8428">
                  <c:v>3.8519260000000002</c:v>
                </c:pt>
                <c:pt idx="8429">
                  <c:v>3.852214</c:v>
                </c:pt>
                <c:pt idx="8430">
                  <c:v>3.8524259999999999</c:v>
                </c:pt>
                <c:pt idx="8431">
                  <c:v>3.8521169999999998</c:v>
                </c:pt>
                <c:pt idx="8432">
                  <c:v>3.8526030000000002</c:v>
                </c:pt>
                <c:pt idx="8433">
                  <c:v>3.8537490000000001</c:v>
                </c:pt>
                <c:pt idx="8434">
                  <c:v>3.854209</c:v>
                </c:pt>
                <c:pt idx="8435">
                  <c:v>3.854365</c:v>
                </c:pt>
                <c:pt idx="8436">
                  <c:v>3.8547639999999999</c:v>
                </c:pt>
                <c:pt idx="8437">
                  <c:v>3.8548680000000002</c:v>
                </c:pt>
                <c:pt idx="8438">
                  <c:v>3.8551410000000002</c:v>
                </c:pt>
                <c:pt idx="8439">
                  <c:v>3.8557809999999999</c:v>
                </c:pt>
                <c:pt idx="8440">
                  <c:v>3.8558940000000002</c:v>
                </c:pt>
                <c:pt idx="8441">
                  <c:v>3.8557670000000002</c:v>
                </c:pt>
                <c:pt idx="8442">
                  <c:v>3.856134</c:v>
                </c:pt>
                <c:pt idx="8443">
                  <c:v>3.85684</c:v>
                </c:pt>
                <c:pt idx="8444">
                  <c:v>3.8565119999999999</c:v>
                </c:pt>
                <c:pt idx="8445">
                  <c:v>3.8565809999999998</c:v>
                </c:pt>
                <c:pt idx="8446">
                  <c:v>3.8575249999999999</c:v>
                </c:pt>
                <c:pt idx="8447">
                  <c:v>3.8583639999999999</c:v>
                </c:pt>
                <c:pt idx="8448">
                  <c:v>3.8584179999999999</c:v>
                </c:pt>
                <c:pt idx="8449">
                  <c:v>3.8584860000000001</c:v>
                </c:pt>
                <c:pt idx="8450">
                  <c:v>3.859181</c:v>
                </c:pt>
                <c:pt idx="8451">
                  <c:v>3.8592399999999998</c:v>
                </c:pt>
                <c:pt idx="8452">
                  <c:v>3.858743</c:v>
                </c:pt>
                <c:pt idx="8453">
                  <c:v>3.8582070000000002</c:v>
                </c:pt>
                <c:pt idx="8454">
                  <c:v>3.857297</c:v>
                </c:pt>
                <c:pt idx="8455">
                  <c:v>3.8566929999999999</c:v>
                </c:pt>
                <c:pt idx="8456">
                  <c:v>3.8562069999999999</c:v>
                </c:pt>
                <c:pt idx="8457">
                  <c:v>3.8556080000000001</c:v>
                </c:pt>
                <c:pt idx="8458">
                  <c:v>3.855893</c:v>
                </c:pt>
                <c:pt idx="8459">
                  <c:v>3.8560150000000002</c:v>
                </c:pt>
                <c:pt idx="8460">
                  <c:v>3.8567559999999999</c:v>
                </c:pt>
                <c:pt idx="8461">
                  <c:v>3.8577020000000002</c:v>
                </c:pt>
                <c:pt idx="8462">
                  <c:v>3.8574510000000002</c:v>
                </c:pt>
                <c:pt idx="8463">
                  <c:v>3.857237</c:v>
                </c:pt>
                <c:pt idx="8464">
                  <c:v>3.856563</c:v>
                </c:pt>
                <c:pt idx="8465">
                  <c:v>3.8561040000000002</c:v>
                </c:pt>
                <c:pt idx="8466">
                  <c:v>3.8558599999999998</c:v>
                </c:pt>
                <c:pt idx="8467">
                  <c:v>3.8549890000000002</c:v>
                </c:pt>
                <c:pt idx="8468">
                  <c:v>3.8544459999999998</c:v>
                </c:pt>
                <c:pt idx="8469">
                  <c:v>3.8527429999999998</c:v>
                </c:pt>
                <c:pt idx="8470">
                  <c:v>3.8510040000000001</c:v>
                </c:pt>
                <c:pt idx="8471">
                  <c:v>3.8496679999999999</c:v>
                </c:pt>
                <c:pt idx="8472">
                  <c:v>3.8493710000000001</c:v>
                </c:pt>
                <c:pt idx="8473">
                  <c:v>3.8494860000000002</c:v>
                </c:pt>
                <c:pt idx="8474">
                  <c:v>3.8497759999999999</c:v>
                </c:pt>
                <c:pt idx="8475">
                  <c:v>3.8496630000000001</c:v>
                </c:pt>
                <c:pt idx="8476">
                  <c:v>3.8501219999999998</c:v>
                </c:pt>
                <c:pt idx="8477">
                  <c:v>3.8505539999999998</c:v>
                </c:pt>
                <c:pt idx="8478">
                  <c:v>3.8507039999999999</c:v>
                </c:pt>
                <c:pt idx="8479">
                  <c:v>3.850209</c:v>
                </c:pt>
                <c:pt idx="8480">
                  <c:v>3.8498489999999999</c:v>
                </c:pt>
                <c:pt idx="8481">
                  <c:v>3.8498389999999998</c:v>
                </c:pt>
                <c:pt idx="8482">
                  <c:v>3.8497620000000001</c:v>
                </c:pt>
                <c:pt idx="8483">
                  <c:v>3.848395</c:v>
                </c:pt>
                <c:pt idx="8484">
                  <c:v>3.8483209999999999</c:v>
                </c:pt>
                <c:pt idx="8485">
                  <c:v>3.8488560000000001</c:v>
                </c:pt>
                <c:pt idx="8486">
                  <c:v>3.8487300000000002</c:v>
                </c:pt>
                <c:pt idx="8487">
                  <c:v>3.8483640000000001</c:v>
                </c:pt>
                <c:pt idx="8488">
                  <c:v>3.8476530000000002</c:v>
                </c:pt>
                <c:pt idx="8489">
                  <c:v>3.8475470000000001</c:v>
                </c:pt>
                <c:pt idx="8490">
                  <c:v>3.8480439999999998</c:v>
                </c:pt>
                <c:pt idx="8491">
                  <c:v>3.8478750000000002</c:v>
                </c:pt>
                <c:pt idx="8492">
                  <c:v>3.846679</c:v>
                </c:pt>
                <c:pt idx="8493">
                  <c:v>3.8464179999999999</c:v>
                </c:pt>
                <c:pt idx="8494">
                  <c:v>3.8450120000000001</c:v>
                </c:pt>
                <c:pt idx="8495">
                  <c:v>3.844068</c:v>
                </c:pt>
                <c:pt idx="8496">
                  <c:v>3.8429739999999999</c:v>
                </c:pt>
                <c:pt idx="8497">
                  <c:v>3.8416730000000001</c:v>
                </c:pt>
                <c:pt idx="8498">
                  <c:v>3.8407969999999998</c:v>
                </c:pt>
                <c:pt idx="8499">
                  <c:v>3.8414389999999998</c:v>
                </c:pt>
                <c:pt idx="8500">
                  <c:v>3.8408380000000002</c:v>
                </c:pt>
                <c:pt idx="8501">
                  <c:v>3.8397589999999999</c:v>
                </c:pt>
                <c:pt idx="8502">
                  <c:v>3.8402609999999999</c:v>
                </c:pt>
                <c:pt idx="8503">
                  <c:v>3.8402810000000001</c:v>
                </c:pt>
                <c:pt idx="8504">
                  <c:v>3.8408639999999998</c:v>
                </c:pt>
                <c:pt idx="8505">
                  <c:v>3.8414109999999999</c:v>
                </c:pt>
                <c:pt idx="8506">
                  <c:v>3.8404039999999999</c:v>
                </c:pt>
                <c:pt idx="8507">
                  <c:v>3.8396539999999999</c:v>
                </c:pt>
                <c:pt idx="8508">
                  <c:v>3.8390919999999999</c:v>
                </c:pt>
                <c:pt idx="8509">
                  <c:v>3.8394339999999998</c:v>
                </c:pt>
                <c:pt idx="8510">
                  <c:v>3.8393079999999999</c:v>
                </c:pt>
                <c:pt idx="8511">
                  <c:v>3.8385590000000001</c:v>
                </c:pt>
                <c:pt idx="8512">
                  <c:v>3.8385639999999999</c:v>
                </c:pt>
                <c:pt idx="8513">
                  <c:v>3.8389700000000002</c:v>
                </c:pt>
                <c:pt idx="8514">
                  <c:v>3.838956</c:v>
                </c:pt>
                <c:pt idx="8515">
                  <c:v>3.838517</c:v>
                </c:pt>
                <c:pt idx="8516">
                  <c:v>3.8373370000000002</c:v>
                </c:pt>
                <c:pt idx="8517">
                  <c:v>3.8376730000000001</c:v>
                </c:pt>
                <c:pt idx="8518">
                  <c:v>3.8375159999999999</c:v>
                </c:pt>
                <c:pt idx="8519">
                  <c:v>3.837469</c:v>
                </c:pt>
                <c:pt idx="8520">
                  <c:v>3.8370700000000002</c:v>
                </c:pt>
                <c:pt idx="8521">
                  <c:v>3.8377590000000001</c:v>
                </c:pt>
                <c:pt idx="8522">
                  <c:v>3.8371849999999998</c:v>
                </c:pt>
                <c:pt idx="8523">
                  <c:v>3.8373179999999998</c:v>
                </c:pt>
                <c:pt idx="8524">
                  <c:v>3.8368880000000001</c:v>
                </c:pt>
                <c:pt idx="8525">
                  <c:v>3.8363149999999999</c:v>
                </c:pt>
                <c:pt idx="8526">
                  <c:v>3.834902</c:v>
                </c:pt>
                <c:pt idx="8527">
                  <c:v>3.8339249999999998</c:v>
                </c:pt>
                <c:pt idx="8528">
                  <c:v>3.8320530000000002</c:v>
                </c:pt>
                <c:pt idx="8529">
                  <c:v>3.8318050000000001</c:v>
                </c:pt>
                <c:pt idx="8530">
                  <c:v>3.8316979999999998</c:v>
                </c:pt>
                <c:pt idx="8531">
                  <c:v>3.832776</c:v>
                </c:pt>
                <c:pt idx="8532">
                  <c:v>3.8324400000000001</c:v>
                </c:pt>
                <c:pt idx="8533">
                  <c:v>3.8332760000000001</c:v>
                </c:pt>
                <c:pt idx="8534">
                  <c:v>3.8331819999999999</c:v>
                </c:pt>
                <c:pt idx="8535">
                  <c:v>3.8325089999999999</c:v>
                </c:pt>
                <c:pt idx="8536">
                  <c:v>3.8319999999999999</c:v>
                </c:pt>
                <c:pt idx="8537">
                  <c:v>3.831067</c:v>
                </c:pt>
                <c:pt idx="8538">
                  <c:v>3.8320150000000002</c:v>
                </c:pt>
                <c:pt idx="8539">
                  <c:v>3.8334000000000001</c:v>
                </c:pt>
                <c:pt idx="8540">
                  <c:v>3.833961</c:v>
                </c:pt>
                <c:pt idx="8541">
                  <c:v>3.8345560000000001</c:v>
                </c:pt>
                <c:pt idx="8542">
                  <c:v>3.8357320000000001</c:v>
                </c:pt>
                <c:pt idx="8543">
                  <c:v>3.8357139999999998</c:v>
                </c:pt>
                <c:pt idx="8544">
                  <c:v>3.8347600000000002</c:v>
                </c:pt>
                <c:pt idx="8545">
                  <c:v>3.835283</c:v>
                </c:pt>
                <c:pt idx="8546">
                  <c:v>3.8359589999999999</c:v>
                </c:pt>
                <c:pt idx="8547">
                  <c:v>3.8358699999999999</c:v>
                </c:pt>
                <c:pt idx="8548">
                  <c:v>3.8359830000000001</c:v>
                </c:pt>
                <c:pt idx="8549">
                  <c:v>3.8355109999999999</c:v>
                </c:pt>
                <c:pt idx="8550">
                  <c:v>3.835887</c:v>
                </c:pt>
                <c:pt idx="8551">
                  <c:v>3.8366039999999999</c:v>
                </c:pt>
                <c:pt idx="8552">
                  <c:v>3.8378709999999998</c:v>
                </c:pt>
                <c:pt idx="8553">
                  <c:v>3.8385289999999999</c:v>
                </c:pt>
                <c:pt idx="8554">
                  <c:v>3.838158</c:v>
                </c:pt>
                <c:pt idx="8555">
                  <c:v>3.838981</c:v>
                </c:pt>
                <c:pt idx="8556">
                  <c:v>3.840665</c:v>
                </c:pt>
                <c:pt idx="8557">
                  <c:v>3.8417720000000002</c:v>
                </c:pt>
                <c:pt idx="8558">
                  <c:v>3.842311</c:v>
                </c:pt>
                <c:pt idx="8559">
                  <c:v>3.841815</c:v>
                </c:pt>
                <c:pt idx="8560">
                  <c:v>3.8417379999999999</c:v>
                </c:pt>
                <c:pt idx="8561">
                  <c:v>3.842727</c:v>
                </c:pt>
                <c:pt idx="8562">
                  <c:v>3.8430409999999999</c:v>
                </c:pt>
                <c:pt idx="8563">
                  <c:v>3.8434270000000001</c:v>
                </c:pt>
                <c:pt idx="8564">
                  <c:v>3.8430659999999999</c:v>
                </c:pt>
                <c:pt idx="8565">
                  <c:v>3.8428779999999998</c:v>
                </c:pt>
                <c:pt idx="8566">
                  <c:v>3.8434569999999999</c:v>
                </c:pt>
                <c:pt idx="8567">
                  <c:v>3.8425820000000002</c:v>
                </c:pt>
                <c:pt idx="8568">
                  <c:v>3.842571</c:v>
                </c:pt>
                <c:pt idx="8569">
                  <c:v>3.8437670000000002</c:v>
                </c:pt>
                <c:pt idx="8570">
                  <c:v>3.8453780000000002</c:v>
                </c:pt>
                <c:pt idx="8571">
                  <c:v>3.8463409999999998</c:v>
                </c:pt>
                <c:pt idx="8572">
                  <c:v>3.846886</c:v>
                </c:pt>
                <c:pt idx="8573">
                  <c:v>3.8466089999999999</c:v>
                </c:pt>
                <c:pt idx="8574">
                  <c:v>3.8465090000000002</c:v>
                </c:pt>
                <c:pt idx="8575">
                  <c:v>3.847264</c:v>
                </c:pt>
                <c:pt idx="8576">
                  <c:v>3.848894</c:v>
                </c:pt>
                <c:pt idx="8577">
                  <c:v>3.8505760000000002</c:v>
                </c:pt>
                <c:pt idx="8578">
                  <c:v>3.8531629999999999</c:v>
                </c:pt>
                <c:pt idx="8579">
                  <c:v>3.8539569999999999</c:v>
                </c:pt>
                <c:pt idx="8580">
                  <c:v>3.854806</c:v>
                </c:pt>
                <c:pt idx="8581">
                  <c:v>3.8544429999999998</c:v>
                </c:pt>
                <c:pt idx="8582">
                  <c:v>3.8551319999999998</c:v>
                </c:pt>
                <c:pt idx="8583">
                  <c:v>3.8554300000000001</c:v>
                </c:pt>
                <c:pt idx="8584">
                  <c:v>3.8554110000000001</c:v>
                </c:pt>
                <c:pt idx="8585">
                  <c:v>3.8555069999999998</c:v>
                </c:pt>
                <c:pt idx="8586">
                  <c:v>3.856112</c:v>
                </c:pt>
                <c:pt idx="8587">
                  <c:v>3.8570350000000002</c:v>
                </c:pt>
                <c:pt idx="8588">
                  <c:v>3.8568009999999999</c:v>
                </c:pt>
                <c:pt idx="8589">
                  <c:v>3.8560840000000001</c:v>
                </c:pt>
                <c:pt idx="8590">
                  <c:v>3.8552919999999999</c:v>
                </c:pt>
                <c:pt idx="8591">
                  <c:v>3.8545430000000001</c:v>
                </c:pt>
                <c:pt idx="8592">
                  <c:v>3.8547310000000001</c:v>
                </c:pt>
                <c:pt idx="8593">
                  <c:v>3.8543059999999998</c:v>
                </c:pt>
                <c:pt idx="8594">
                  <c:v>3.854403</c:v>
                </c:pt>
                <c:pt idx="8595">
                  <c:v>3.855156</c:v>
                </c:pt>
                <c:pt idx="8596">
                  <c:v>3.8556780000000002</c:v>
                </c:pt>
                <c:pt idx="8597">
                  <c:v>3.8561320000000001</c:v>
                </c:pt>
                <c:pt idx="8598">
                  <c:v>3.8567740000000001</c:v>
                </c:pt>
                <c:pt idx="8599">
                  <c:v>3.8568790000000002</c:v>
                </c:pt>
                <c:pt idx="8600">
                  <c:v>3.8565960000000001</c:v>
                </c:pt>
                <c:pt idx="8601">
                  <c:v>3.8567469999999999</c:v>
                </c:pt>
                <c:pt idx="8602">
                  <c:v>3.8572440000000001</c:v>
                </c:pt>
                <c:pt idx="8603">
                  <c:v>3.8567740000000001</c:v>
                </c:pt>
                <c:pt idx="8604">
                  <c:v>3.8567049999999998</c:v>
                </c:pt>
                <c:pt idx="8605">
                  <c:v>3.8564929999999999</c:v>
                </c:pt>
                <c:pt idx="8606">
                  <c:v>3.8549790000000002</c:v>
                </c:pt>
                <c:pt idx="8607">
                  <c:v>3.8546900000000002</c:v>
                </c:pt>
                <c:pt idx="8608">
                  <c:v>3.8547720000000001</c:v>
                </c:pt>
                <c:pt idx="8609">
                  <c:v>3.854638</c:v>
                </c:pt>
                <c:pt idx="8610">
                  <c:v>3.8546749999999999</c:v>
                </c:pt>
                <c:pt idx="8611">
                  <c:v>3.8543219999999998</c:v>
                </c:pt>
                <c:pt idx="8612">
                  <c:v>3.8540649999999999</c:v>
                </c:pt>
                <c:pt idx="8613">
                  <c:v>3.8536839999999999</c:v>
                </c:pt>
                <c:pt idx="8614">
                  <c:v>3.8542079999999999</c:v>
                </c:pt>
                <c:pt idx="8615">
                  <c:v>3.8550179999999998</c:v>
                </c:pt>
                <c:pt idx="8616">
                  <c:v>3.8547929999999999</c:v>
                </c:pt>
                <c:pt idx="8617">
                  <c:v>3.855413</c:v>
                </c:pt>
                <c:pt idx="8618">
                  <c:v>3.8559679999999998</c:v>
                </c:pt>
                <c:pt idx="8619">
                  <c:v>3.8553730000000002</c:v>
                </c:pt>
                <c:pt idx="8620">
                  <c:v>3.855216</c:v>
                </c:pt>
                <c:pt idx="8621">
                  <c:v>3.8555229999999998</c:v>
                </c:pt>
                <c:pt idx="8622">
                  <c:v>3.8557269999999999</c:v>
                </c:pt>
                <c:pt idx="8623">
                  <c:v>3.856131</c:v>
                </c:pt>
                <c:pt idx="8624">
                  <c:v>3.8561649999999998</c:v>
                </c:pt>
                <c:pt idx="8625">
                  <c:v>3.8563239999999999</c:v>
                </c:pt>
                <c:pt idx="8626">
                  <c:v>3.8565309999999999</c:v>
                </c:pt>
                <c:pt idx="8627">
                  <c:v>3.8565809999999998</c:v>
                </c:pt>
                <c:pt idx="8628">
                  <c:v>3.8562409999999998</c:v>
                </c:pt>
                <c:pt idx="8629">
                  <c:v>3.8564250000000002</c:v>
                </c:pt>
                <c:pt idx="8630">
                  <c:v>3.8556699999999999</c:v>
                </c:pt>
                <c:pt idx="8631">
                  <c:v>3.8549060000000002</c:v>
                </c:pt>
                <c:pt idx="8632">
                  <c:v>3.8548619999999998</c:v>
                </c:pt>
                <c:pt idx="8633">
                  <c:v>3.8550970000000002</c:v>
                </c:pt>
                <c:pt idx="8634">
                  <c:v>3.8551120000000001</c:v>
                </c:pt>
                <c:pt idx="8635">
                  <c:v>3.8547189999999998</c:v>
                </c:pt>
                <c:pt idx="8636">
                  <c:v>3.854212</c:v>
                </c:pt>
                <c:pt idx="8637">
                  <c:v>3.8545340000000001</c:v>
                </c:pt>
                <c:pt idx="8638">
                  <c:v>3.8552179999999998</c:v>
                </c:pt>
                <c:pt idx="8639">
                  <c:v>3.855105</c:v>
                </c:pt>
                <c:pt idx="8640">
                  <c:v>3.855334</c:v>
                </c:pt>
                <c:pt idx="8641">
                  <c:v>3.855226</c:v>
                </c:pt>
                <c:pt idx="8642">
                  <c:v>3.8547579999999999</c:v>
                </c:pt>
                <c:pt idx="8643">
                  <c:v>3.855645</c:v>
                </c:pt>
                <c:pt idx="8644">
                  <c:v>3.857062</c:v>
                </c:pt>
                <c:pt idx="8645">
                  <c:v>3.8575689999999998</c:v>
                </c:pt>
                <c:pt idx="8646">
                  <c:v>3.8574160000000002</c:v>
                </c:pt>
                <c:pt idx="8647">
                  <c:v>3.858298</c:v>
                </c:pt>
                <c:pt idx="8648">
                  <c:v>3.858962</c:v>
                </c:pt>
                <c:pt idx="8649">
                  <c:v>3.8597579999999998</c:v>
                </c:pt>
                <c:pt idx="8650">
                  <c:v>3.8602609999999999</c:v>
                </c:pt>
                <c:pt idx="8651">
                  <c:v>3.859909</c:v>
                </c:pt>
                <c:pt idx="8652">
                  <c:v>3.8591419999999999</c:v>
                </c:pt>
                <c:pt idx="8653">
                  <c:v>3.8586320000000001</c:v>
                </c:pt>
                <c:pt idx="8654">
                  <c:v>3.8587090000000002</c:v>
                </c:pt>
                <c:pt idx="8655">
                  <c:v>3.8582999999999998</c:v>
                </c:pt>
                <c:pt idx="8656">
                  <c:v>3.8583769999999999</c:v>
                </c:pt>
                <c:pt idx="8657">
                  <c:v>3.8586809999999998</c:v>
                </c:pt>
                <c:pt idx="8658">
                  <c:v>3.8585729999999998</c:v>
                </c:pt>
                <c:pt idx="8659">
                  <c:v>3.8588770000000001</c:v>
                </c:pt>
                <c:pt idx="8660">
                  <c:v>3.8589910000000001</c:v>
                </c:pt>
                <c:pt idx="8661">
                  <c:v>3.8589549999999999</c:v>
                </c:pt>
                <c:pt idx="8662">
                  <c:v>3.8591549999999999</c:v>
                </c:pt>
                <c:pt idx="8663">
                  <c:v>3.859324</c:v>
                </c:pt>
                <c:pt idx="8664">
                  <c:v>3.8591890000000002</c:v>
                </c:pt>
                <c:pt idx="8665">
                  <c:v>3.859032</c:v>
                </c:pt>
                <c:pt idx="8666">
                  <c:v>3.8590819999999999</c:v>
                </c:pt>
                <c:pt idx="8667">
                  <c:v>3.858568</c:v>
                </c:pt>
                <c:pt idx="8668">
                  <c:v>3.8574860000000002</c:v>
                </c:pt>
                <c:pt idx="8669">
                  <c:v>3.85738</c:v>
                </c:pt>
                <c:pt idx="8670">
                  <c:v>3.8572839999999999</c:v>
                </c:pt>
                <c:pt idx="8671">
                  <c:v>3.856795</c:v>
                </c:pt>
                <c:pt idx="8672">
                  <c:v>3.8560880000000002</c:v>
                </c:pt>
                <c:pt idx="8673">
                  <c:v>3.8560180000000002</c:v>
                </c:pt>
                <c:pt idx="8674">
                  <c:v>3.856611</c:v>
                </c:pt>
                <c:pt idx="8675">
                  <c:v>3.856503</c:v>
                </c:pt>
                <c:pt idx="8676">
                  <c:v>3.8556750000000002</c:v>
                </c:pt>
                <c:pt idx="8677">
                  <c:v>3.8541310000000002</c:v>
                </c:pt>
                <c:pt idx="8678">
                  <c:v>3.8528159999999998</c:v>
                </c:pt>
                <c:pt idx="8679">
                  <c:v>3.8517229999999998</c:v>
                </c:pt>
                <c:pt idx="8680">
                  <c:v>3.8512430000000002</c:v>
                </c:pt>
                <c:pt idx="8681">
                  <c:v>3.851737</c:v>
                </c:pt>
                <c:pt idx="8682">
                  <c:v>3.8524419999999999</c:v>
                </c:pt>
                <c:pt idx="8683">
                  <c:v>3.852417</c:v>
                </c:pt>
                <c:pt idx="8684">
                  <c:v>3.8523700000000001</c:v>
                </c:pt>
                <c:pt idx="8685">
                  <c:v>3.8527580000000001</c:v>
                </c:pt>
                <c:pt idx="8686">
                  <c:v>3.853119</c:v>
                </c:pt>
                <c:pt idx="8687">
                  <c:v>3.8522980000000002</c:v>
                </c:pt>
                <c:pt idx="8688">
                  <c:v>3.8514309999999998</c:v>
                </c:pt>
                <c:pt idx="8689">
                  <c:v>3.8513350000000002</c:v>
                </c:pt>
                <c:pt idx="8690">
                  <c:v>3.851159</c:v>
                </c:pt>
                <c:pt idx="8691">
                  <c:v>3.8513030000000001</c:v>
                </c:pt>
                <c:pt idx="8692">
                  <c:v>3.8521649999999998</c:v>
                </c:pt>
                <c:pt idx="8693">
                  <c:v>3.8524980000000002</c:v>
                </c:pt>
                <c:pt idx="8694">
                  <c:v>3.852176</c:v>
                </c:pt>
                <c:pt idx="8695">
                  <c:v>3.8517320000000002</c:v>
                </c:pt>
                <c:pt idx="8696">
                  <c:v>3.8513999999999999</c:v>
                </c:pt>
                <c:pt idx="8697">
                  <c:v>3.8505790000000002</c:v>
                </c:pt>
                <c:pt idx="8698">
                  <c:v>3.8494519999999999</c:v>
                </c:pt>
                <c:pt idx="8699">
                  <c:v>3.8492660000000001</c:v>
                </c:pt>
                <c:pt idx="8700">
                  <c:v>3.8489369999999998</c:v>
                </c:pt>
                <c:pt idx="8701">
                  <c:v>3.8484669999999999</c:v>
                </c:pt>
                <c:pt idx="8702">
                  <c:v>3.8482590000000001</c:v>
                </c:pt>
                <c:pt idx="8703">
                  <c:v>3.8482050000000001</c:v>
                </c:pt>
                <c:pt idx="8704">
                  <c:v>3.8481640000000001</c:v>
                </c:pt>
                <c:pt idx="8705">
                  <c:v>3.8480479999999999</c:v>
                </c:pt>
                <c:pt idx="8706">
                  <c:v>3.8482210000000001</c:v>
                </c:pt>
                <c:pt idx="8707">
                  <c:v>3.8478819999999998</c:v>
                </c:pt>
                <c:pt idx="8708">
                  <c:v>3.8471139999999999</c:v>
                </c:pt>
                <c:pt idx="8709">
                  <c:v>3.8467359999999999</c:v>
                </c:pt>
                <c:pt idx="8710">
                  <c:v>3.8465099999999999</c:v>
                </c:pt>
                <c:pt idx="8711">
                  <c:v>3.84585</c:v>
                </c:pt>
                <c:pt idx="8712">
                  <c:v>3.8451520000000001</c:v>
                </c:pt>
                <c:pt idx="8713">
                  <c:v>3.8450449999999998</c:v>
                </c:pt>
                <c:pt idx="8714">
                  <c:v>3.8449599999999999</c:v>
                </c:pt>
                <c:pt idx="8715">
                  <c:v>3.8445040000000001</c:v>
                </c:pt>
                <c:pt idx="8716">
                  <c:v>3.844328</c:v>
                </c:pt>
                <c:pt idx="8717">
                  <c:v>3.8443670000000001</c:v>
                </c:pt>
                <c:pt idx="8718">
                  <c:v>3.8447520000000002</c:v>
                </c:pt>
                <c:pt idx="8719">
                  <c:v>3.8448020000000001</c:v>
                </c:pt>
                <c:pt idx="8720">
                  <c:v>3.8451029999999999</c:v>
                </c:pt>
                <c:pt idx="8721">
                  <c:v>3.8446210000000001</c:v>
                </c:pt>
                <c:pt idx="8722">
                  <c:v>3.8442919999999998</c:v>
                </c:pt>
                <c:pt idx="8723">
                  <c:v>3.8439239999999999</c:v>
                </c:pt>
                <c:pt idx="8724">
                  <c:v>3.8423400000000001</c:v>
                </c:pt>
                <c:pt idx="8725">
                  <c:v>3.841612</c:v>
                </c:pt>
                <c:pt idx="8726">
                  <c:v>3.841504</c:v>
                </c:pt>
                <c:pt idx="8727">
                  <c:v>3.8417560000000002</c:v>
                </c:pt>
                <c:pt idx="8728">
                  <c:v>3.8423310000000002</c:v>
                </c:pt>
                <c:pt idx="8729">
                  <c:v>3.8427380000000002</c:v>
                </c:pt>
                <c:pt idx="8730">
                  <c:v>3.8433090000000001</c:v>
                </c:pt>
                <c:pt idx="8731">
                  <c:v>3.8439679999999998</c:v>
                </c:pt>
                <c:pt idx="8732">
                  <c:v>3.8430209999999998</c:v>
                </c:pt>
                <c:pt idx="8733">
                  <c:v>3.8420749999999999</c:v>
                </c:pt>
                <c:pt idx="8734">
                  <c:v>3.8417699999999999</c:v>
                </c:pt>
                <c:pt idx="8735">
                  <c:v>3.8421539999999998</c:v>
                </c:pt>
                <c:pt idx="8736">
                  <c:v>3.84253</c:v>
                </c:pt>
                <c:pt idx="8737">
                  <c:v>3.8422519999999998</c:v>
                </c:pt>
                <c:pt idx="8738">
                  <c:v>3.842714</c:v>
                </c:pt>
                <c:pt idx="8739">
                  <c:v>3.8425449999999999</c:v>
                </c:pt>
                <c:pt idx="8740">
                  <c:v>3.8429199999999999</c:v>
                </c:pt>
                <c:pt idx="8741">
                  <c:v>3.8424529999999999</c:v>
                </c:pt>
                <c:pt idx="8742">
                  <c:v>3.8421159999999999</c:v>
                </c:pt>
                <c:pt idx="8743">
                  <c:v>3.8414999999999999</c:v>
                </c:pt>
                <c:pt idx="8744">
                  <c:v>3.8413599999999999</c:v>
                </c:pt>
                <c:pt idx="8745">
                  <c:v>3.8412760000000001</c:v>
                </c:pt>
                <c:pt idx="8746">
                  <c:v>3.8412929999999998</c:v>
                </c:pt>
                <c:pt idx="8747">
                  <c:v>3.840471</c:v>
                </c:pt>
                <c:pt idx="8748">
                  <c:v>3.8397779999999999</c:v>
                </c:pt>
                <c:pt idx="8749">
                  <c:v>3.8386040000000001</c:v>
                </c:pt>
                <c:pt idx="8750">
                  <c:v>3.8373119999999998</c:v>
                </c:pt>
                <c:pt idx="8751">
                  <c:v>3.8371770000000001</c:v>
                </c:pt>
                <c:pt idx="8752">
                  <c:v>3.8376929999999998</c:v>
                </c:pt>
                <c:pt idx="8753">
                  <c:v>3.838276</c:v>
                </c:pt>
                <c:pt idx="8754">
                  <c:v>3.8377949999999998</c:v>
                </c:pt>
                <c:pt idx="8755">
                  <c:v>3.8374139999999999</c:v>
                </c:pt>
                <c:pt idx="8756">
                  <c:v>3.8366959999999999</c:v>
                </c:pt>
                <c:pt idx="8757">
                  <c:v>3.8367499999999999</c:v>
                </c:pt>
                <c:pt idx="8758">
                  <c:v>3.8367140000000002</c:v>
                </c:pt>
                <c:pt idx="8759">
                  <c:v>3.8361369999999999</c:v>
                </c:pt>
                <c:pt idx="8760">
                  <c:v>3.8355549999999998</c:v>
                </c:pt>
                <c:pt idx="8761">
                  <c:v>3.8349799999999998</c:v>
                </c:pt>
                <c:pt idx="8762">
                  <c:v>3.8353670000000002</c:v>
                </c:pt>
                <c:pt idx="8763">
                  <c:v>3.835318</c:v>
                </c:pt>
                <c:pt idx="8764">
                  <c:v>3.8351419999999998</c:v>
                </c:pt>
                <c:pt idx="8765">
                  <c:v>3.8348270000000002</c:v>
                </c:pt>
                <c:pt idx="8766">
                  <c:v>3.8345829999999999</c:v>
                </c:pt>
                <c:pt idx="8767">
                  <c:v>3.8341539999999998</c:v>
                </c:pt>
                <c:pt idx="8768">
                  <c:v>3.8335140000000001</c:v>
                </c:pt>
                <c:pt idx="8769">
                  <c:v>3.8333409999999999</c:v>
                </c:pt>
                <c:pt idx="8770">
                  <c:v>3.8330630000000001</c:v>
                </c:pt>
                <c:pt idx="8771">
                  <c:v>3.8326099999999999</c:v>
                </c:pt>
                <c:pt idx="8772">
                  <c:v>3.8328310000000001</c:v>
                </c:pt>
                <c:pt idx="8773">
                  <c:v>3.8339979999999998</c:v>
                </c:pt>
                <c:pt idx="8774">
                  <c:v>3.8350970000000002</c:v>
                </c:pt>
                <c:pt idx="8775">
                  <c:v>3.8362599999999998</c:v>
                </c:pt>
                <c:pt idx="8776">
                  <c:v>3.8366790000000002</c:v>
                </c:pt>
                <c:pt idx="8777">
                  <c:v>3.8371050000000002</c:v>
                </c:pt>
                <c:pt idx="8778">
                  <c:v>3.8378540000000001</c:v>
                </c:pt>
                <c:pt idx="8779">
                  <c:v>3.8385470000000002</c:v>
                </c:pt>
                <c:pt idx="8780">
                  <c:v>3.838641</c:v>
                </c:pt>
                <c:pt idx="8781">
                  <c:v>3.8377949999999998</c:v>
                </c:pt>
                <c:pt idx="8782">
                  <c:v>3.8383850000000002</c:v>
                </c:pt>
                <c:pt idx="8783">
                  <c:v>3.8388339999999999</c:v>
                </c:pt>
                <c:pt idx="8784">
                  <c:v>3.8391829999999998</c:v>
                </c:pt>
                <c:pt idx="8785">
                  <c:v>3.8396810000000001</c:v>
                </c:pt>
                <c:pt idx="8786">
                  <c:v>3.83927</c:v>
                </c:pt>
                <c:pt idx="8787">
                  <c:v>3.8395169999999998</c:v>
                </c:pt>
                <c:pt idx="8788">
                  <c:v>3.8390249999999999</c:v>
                </c:pt>
                <c:pt idx="8789">
                  <c:v>3.8394050000000002</c:v>
                </c:pt>
                <c:pt idx="8790">
                  <c:v>3.839566</c:v>
                </c:pt>
                <c:pt idx="8791">
                  <c:v>3.840163</c:v>
                </c:pt>
                <c:pt idx="8792">
                  <c:v>3.8400120000000002</c:v>
                </c:pt>
                <c:pt idx="8793">
                  <c:v>3.840109</c:v>
                </c:pt>
                <c:pt idx="8794">
                  <c:v>3.8403529999999999</c:v>
                </c:pt>
                <c:pt idx="8795">
                  <c:v>3.8404129999999999</c:v>
                </c:pt>
                <c:pt idx="8796">
                  <c:v>3.8412130000000002</c:v>
                </c:pt>
                <c:pt idx="8797">
                  <c:v>3.8418350000000001</c:v>
                </c:pt>
                <c:pt idx="8798">
                  <c:v>3.8426369999999999</c:v>
                </c:pt>
                <c:pt idx="8799">
                  <c:v>3.8431220000000001</c:v>
                </c:pt>
                <c:pt idx="8800">
                  <c:v>3.8429139999999999</c:v>
                </c:pt>
                <c:pt idx="8801">
                  <c:v>3.8439450000000002</c:v>
                </c:pt>
                <c:pt idx="8802">
                  <c:v>3.843966</c:v>
                </c:pt>
                <c:pt idx="8803">
                  <c:v>3.8432490000000001</c:v>
                </c:pt>
                <c:pt idx="8804">
                  <c:v>3.8434300000000001</c:v>
                </c:pt>
                <c:pt idx="8805">
                  <c:v>3.843998</c:v>
                </c:pt>
                <c:pt idx="8806">
                  <c:v>3.8439160000000001</c:v>
                </c:pt>
                <c:pt idx="8807">
                  <c:v>3.8432200000000001</c:v>
                </c:pt>
                <c:pt idx="8808">
                  <c:v>3.8435030000000001</c:v>
                </c:pt>
                <c:pt idx="8809">
                  <c:v>3.843486</c:v>
                </c:pt>
                <c:pt idx="8810">
                  <c:v>3.8445580000000001</c:v>
                </c:pt>
                <c:pt idx="8811">
                  <c:v>3.844595</c:v>
                </c:pt>
                <c:pt idx="8812">
                  <c:v>3.8445420000000001</c:v>
                </c:pt>
                <c:pt idx="8813">
                  <c:v>3.8438439999999998</c:v>
                </c:pt>
                <c:pt idx="8814">
                  <c:v>3.8432840000000001</c:v>
                </c:pt>
                <c:pt idx="8815">
                  <c:v>3.8430420000000001</c:v>
                </c:pt>
                <c:pt idx="8816">
                  <c:v>3.842994</c:v>
                </c:pt>
                <c:pt idx="8817">
                  <c:v>3.843502</c:v>
                </c:pt>
                <c:pt idx="8818">
                  <c:v>3.8434970000000002</c:v>
                </c:pt>
                <c:pt idx="8819">
                  <c:v>3.8439260000000002</c:v>
                </c:pt>
                <c:pt idx="8820">
                  <c:v>3.8431380000000002</c:v>
                </c:pt>
                <c:pt idx="8821">
                  <c:v>3.8437510000000001</c:v>
                </c:pt>
                <c:pt idx="8822">
                  <c:v>3.843448</c:v>
                </c:pt>
                <c:pt idx="8823">
                  <c:v>3.84246</c:v>
                </c:pt>
                <c:pt idx="8824">
                  <c:v>3.8412799999999998</c:v>
                </c:pt>
                <c:pt idx="8825">
                  <c:v>3.8405330000000002</c:v>
                </c:pt>
                <c:pt idx="8826">
                  <c:v>3.840233</c:v>
                </c:pt>
                <c:pt idx="8827">
                  <c:v>3.8397610000000002</c:v>
                </c:pt>
                <c:pt idx="8828">
                  <c:v>3.8393000000000002</c:v>
                </c:pt>
                <c:pt idx="8829">
                  <c:v>3.8386809999999998</c:v>
                </c:pt>
                <c:pt idx="8830">
                  <c:v>3.8379949999999998</c:v>
                </c:pt>
                <c:pt idx="8831">
                  <c:v>3.838171</c:v>
                </c:pt>
                <c:pt idx="8832">
                  <c:v>3.83744</c:v>
                </c:pt>
                <c:pt idx="8833">
                  <c:v>3.8377870000000001</c:v>
                </c:pt>
                <c:pt idx="8834">
                  <c:v>3.8374440000000001</c:v>
                </c:pt>
                <c:pt idx="8835">
                  <c:v>3.836325</c:v>
                </c:pt>
                <c:pt idx="8836">
                  <c:v>3.8365130000000001</c:v>
                </c:pt>
                <c:pt idx="8837">
                  <c:v>3.8378649999999999</c:v>
                </c:pt>
                <c:pt idx="8838">
                  <c:v>3.838581</c:v>
                </c:pt>
                <c:pt idx="8839">
                  <c:v>3.838721</c:v>
                </c:pt>
                <c:pt idx="8840">
                  <c:v>3.8379259999999999</c:v>
                </c:pt>
                <c:pt idx="8841">
                  <c:v>3.8375279999999998</c:v>
                </c:pt>
                <c:pt idx="8842">
                  <c:v>3.8372359999999999</c:v>
                </c:pt>
                <c:pt idx="8843">
                  <c:v>3.8376160000000001</c:v>
                </c:pt>
                <c:pt idx="8844">
                  <c:v>3.8374130000000002</c:v>
                </c:pt>
                <c:pt idx="8845">
                  <c:v>3.8371689999999998</c:v>
                </c:pt>
                <c:pt idx="8846">
                  <c:v>3.8362259999999999</c:v>
                </c:pt>
                <c:pt idx="8847">
                  <c:v>3.8355899999999998</c:v>
                </c:pt>
                <c:pt idx="8848">
                  <c:v>3.8353259999999998</c:v>
                </c:pt>
                <c:pt idx="8849">
                  <c:v>3.8355199999999998</c:v>
                </c:pt>
                <c:pt idx="8850">
                  <c:v>3.8360460000000001</c:v>
                </c:pt>
                <c:pt idx="8851">
                  <c:v>3.83609</c:v>
                </c:pt>
                <c:pt idx="8852">
                  <c:v>3.8360020000000001</c:v>
                </c:pt>
                <c:pt idx="8853">
                  <c:v>3.8368359999999999</c:v>
                </c:pt>
                <c:pt idx="8854">
                  <c:v>3.8378139999999998</c:v>
                </c:pt>
                <c:pt idx="8855">
                  <c:v>3.8378079999999999</c:v>
                </c:pt>
                <c:pt idx="8856">
                  <c:v>3.837799</c:v>
                </c:pt>
                <c:pt idx="8857">
                  <c:v>3.837672</c:v>
                </c:pt>
                <c:pt idx="8858">
                  <c:v>3.8377940000000001</c:v>
                </c:pt>
                <c:pt idx="8859">
                  <c:v>3.8381379999999998</c:v>
                </c:pt>
                <c:pt idx="8860">
                  <c:v>3.8376920000000001</c:v>
                </c:pt>
                <c:pt idx="8861">
                  <c:v>3.8374709999999999</c:v>
                </c:pt>
                <c:pt idx="8862">
                  <c:v>3.8371490000000001</c:v>
                </c:pt>
                <c:pt idx="8863">
                  <c:v>3.8374429999999999</c:v>
                </c:pt>
                <c:pt idx="8864">
                  <c:v>3.8383530000000001</c:v>
                </c:pt>
                <c:pt idx="8865">
                  <c:v>3.839607</c:v>
                </c:pt>
                <c:pt idx="8866">
                  <c:v>3.8408739999999999</c:v>
                </c:pt>
                <c:pt idx="8867">
                  <c:v>3.8411300000000002</c:v>
                </c:pt>
                <c:pt idx="8868">
                  <c:v>3.8412809999999999</c:v>
                </c:pt>
                <c:pt idx="8869">
                  <c:v>3.8415979999999998</c:v>
                </c:pt>
                <c:pt idx="8870">
                  <c:v>3.8418619999999999</c:v>
                </c:pt>
                <c:pt idx="8871">
                  <c:v>3.8416709999999998</c:v>
                </c:pt>
                <c:pt idx="8872">
                  <c:v>3.841685</c:v>
                </c:pt>
                <c:pt idx="8873">
                  <c:v>3.8419889999999999</c:v>
                </c:pt>
                <c:pt idx="8874">
                  <c:v>3.842438</c:v>
                </c:pt>
                <c:pt idx="8875">
                  <c:v>3.8431340000000001</c:v>
                </c:pt>
                <c:pt idx="8876">
                  <c:v>3.8428849999999999</c:v>
                </c:pt>
                <c:pt idx="8877">
                  <c:v>3.842889</c:v>
                </c:pt>
                <c:pt idx="8878">
                  <c:v>3.8420239999999999</c:v>
                </c:pt>
                <c:pt idx="8879">
                  <c:v>3.8415349999999999</c:v>
                </c:pt>
                <c:pt idx="8880">
                  <c:v>3.8413889999999999</c:v>
                </c:pt>
                <c:pt idx="8881">
                  <c:v>3.841008</c:v>
                </c:pt>
                <c:pt idx="8882">
                  <c:v>3.8411249999999999</c:v>
                </c:pt>
                <c:pt idx="8883">
                  <c:v>3.8403309999999999</c:v>
                </c:pt>
                <c:pt idx="8884">
                  <c:v>3.839286</c:v>
                </c:pt>
                <c:pt idx="8885">
                  <c:v>3.838997</c:v>
                </c:pt>
                <c:pt idx="8886">
                  <c:v>3.8382559999999999</c:v>
                </c:pt>
                <c:pt idx="8887">
                  <c:v>3.8374199999999998</c:v>
                </c:pt>
                <c:pt idx="8888">
                  <c:v>3.837405</c:v>
                </c:pt>
                <c:pt idx="8889">
                  <c:v>3.8379889999999999</c:v>
                </c:pt>
                <c:pt idx="8890">
                  <c:v>3.8387470000000001</c:v>
                </c:pt>
                <c:pt idx="8891">
                  <c:v>3.839486</c:v>
                </c:pt>
                <c:pt idx="8892">
                  <c:v>3.8407460000000002</c:v>
                </c:pt>
                <c:pt idx="8893">
                  <c:v>3.8412359999999999</c:v>
                </c:pt>
                <c:pt idx="8894">
                  <c:v>3.841704</c:v>
                </c:pt>
                <c:pt idx="8895">
                  <c:v>3.8419449999999999</c:v>
                </c:pt>
                <c:pt idx="8896">
                  <c:v>3.8423180000000001</c:v>
                </c:pt>
                <c:pt idx="8897">
                  <c:v>3.8430240000000002</c:v>
                </c:pt>
                <c:pt idx="8898">
                  <c:v>3.84328</c:v>
                </c:pt>
                <c:pt idx="8899">
                  <c:v>3.843035</c:v>
                </c:pt>
                <c:pt idx="8900">
                  <c:v>3.8429120000000001</c:v>
                </c:pt>
                <c:pt idx="8901">
                  <c:v>3.8430270000000002</c:v>
                </c:pt>
                <c:pt idx="8902">
                  <c:v>3.8432970000000002</c:v>
                </c:pt>
                <c:pt idx="8903">
                  <c:v>3.843016</c:v>
                </c:pt>
                <c:pt idx="8904">
                  <c:v>3.8425090000000002</c:v>
                </c:pt>
                <c:pt idx="8905">
                  <c:v>3.8431860000000002</c:v>
                </c:pt>
                <c:pt idx="8906">
                  <c:v>3.8443230000000002</c:v>
                </c:pt>
                <c:pt idx="8907">
                  <c:v>3.8454259999999998</c:v>
                </c:pt>
                <c:pt idx="8908">
                  <c:v>3.8463039999999999</c:v>
                </c:pt>
                <c:pt idx="8909">
                  <c:v>3.8468610000000001</c:v>
                </c:pt>
                <c:pt idx="8910">
                  <c:v>3.8480470000000002</c:v>
                </c:pt>
                <c:pt idx="8911">
                  <c:v>3.849024</c:v>
                </c:pt>
                <c:pt idx="8912">
                  <c:v>3.849891</c:v>
                </c:pt>
                <c:pt idx="8913">
                  <c:v>3.8503340000000001</c:v>
                </c:pt>
                <c:pt idx="8914">
                  <c:v>3.8503790000000002</c:v>
                </c:pt>
                <c:pt idx="8915">
                  <c:v>3.8503539999999998</c:v>
                </c:pt>
                <c:pt idx="8916">
                  <c:v>3.8501989999999999</c:v>
                </c:pt>
                <c:pt idx="8917">
                  <c:v>3.8496649999999999</c:v>
                </c:pt>
                <c:pt idx="8918">
                  <c:v>3.8502719999999999</c:v>
                </c:pt>
                <c:pt idx="8919">
                  <c:v>3.850679</c:v>
                </c:pt>
                <c:pt idx="8920">
                  <c:v>3.8511350000000002</c:v>
                </c:pt>
                <c:pt idx="8921">
                  <c:v>3.8519730000000001</c:v>
                </c:pt>
                <c:pt idx="8922">
                  <c:v>3.8533789999999999</c:v>
                </c:pt>
                <c:pt idx="8923">
                  <c:v>3.854473</c:v>
                </c:pt>
                <c:pt idx="8924">
                  <c:v>3.8553480000000002</c:v>
                </c:pt>
                <c:pt idx="8925">
                  <c:v>3.8556720000000002</c:v>
                </c:pt>
                <c:pt idx="8926">
                  <c:v>3.8556089999999998</c:v>
                </c:pt>
                <c:pt idx="8927">
                  <c:v>3.8560349999999999</c:v>
                </c:pt>
                <c:pt idx="8928">
                  <c:v>3.8566210000000001</c:v>
                </c:pt>
                <c:pt idx="8929">
                  <c:v>3.8578489999999999</c:v>
                </c:pt>
                <c:pt idx="8930">
                  <c:v>3.8588909999999998</c:v>
                </c:pt>
                <c:pt idx="8931">
                  <c:v>3.8602219999999998</c:v>
                </c:pt>
                <c:pt idx="8932">
                  <c:v>3.8600020000000002</c:v>
                </c:pt>
                <c:pt idx="8933">
                  <c:v>3.860366</c:v>
                </c:pt>
                <c:pt idx="8934">
                  <c:v>3.861783</c:v>
                </c:pt>
                <c:pt idx="8935">
                  <c:v>3.8626860000000001</c:v>
                </c:pt>
                <c:pt idx="8936">
                  <c:v>3.8629039999999999</c:v>
                </c:pt>
                <c:pt idx="8937">
                  <c:v>3.8636430000000002</c:v>
                </c:pt>
                <c:pt idx="8938">
                  <c:v>3.8643550000000002</c:v>
                </c:pt>
                <c:pt idx="8939">
                  <c:v>3.8648739999999999</c:v>
                </c:pt>
                <c:pt idx="8940">
                  <c:v>3.8644229999999999</c:v>
                </c:pt>
                <c:pt idx="8941">
                  <c:v>3.8636309999999998</c:v>
                </c:pt>
                <c:pt idx="8942">
                  <c:v>3.8634529999999998</c:v>
                </c:pt>
                <c:pt idx="8943">
                  <c:v>3.8631259999999998</c:v>
                </c:pt>
                <c:pt idx="8944">
                  <c:v>3.8629630000000001</c:v>
                </c:pt>
                <c:pt idx="8945">
                  <c:v>3.863083</c:v>
                </c:pt>
                <c:pt idx="8946">
                  <c:v>3.8639009999999998</c:v>
                </c:pt>
                <c:pt idx="8947">
                  <c:v>3.86408</c:v>
                </c:pt>
                <c:pt idx="8948">
                  <c:v>3.8645649999999998</c:v>
                </c:pt>
                <c:pt idx="8949">
                  <c:v>3.8657149999999998</c:v>
                </c:pt>
                <c:pt idx="8950">
                  <c:v>3.8665980000000002</c:v>
                </c:pt>
                <c:pt idx="8951">
                  <c:v>3.8672789999999999</c:v>
                </c:pt>
                <c:pt idx="8952">
                  <c:v>3.8672110000000002</c:v>
                </c:pt>
                <c:pt idx="8953">
                  <c:v>3.867178</c:v>
                </c:pt>
                <c:pt idx="8954">
                  <c:v>3.8674400000000002</c:v>
                </c:pt>
                <c:pt idx="8955">
                  <c:v>3.8671350000000002</c:v>
                </c:pt>
                <c:pt idx="8956">
                  <c:v>3.8666320000000001</c:v>
                </c:pt>
                <c:pt idx="8957">
                  <c:v>3.8668360000000002</c:v>
                </c:pt>
                <c:pt idx="8958">
                  <c:v>3.8667039999999999</c:v>
                </c:pt>
                <c:pt idx="8959">
                  <c:v>3.866797</c:v>
                </c:pt>
                <c:pt idx="8960">
                  <c:v>3.8670909999999998</c:v>
                </c:pt>
                <c:pt idx="8961">
                  <c:v>3.8671069999999999</c:v>
                </c:pt>
                <c:pt idx="8962">
                  <c:v>3.8675449999999998</c:v>
                </c:pt>
                <c:pt idx="8963">
                  <c:v>3.8685839999999998</c:v>
                </c:pt>
                <c:pt idx="8964">
                  <c:v>3.8689149999999999</c:v>
                </c:pt>
                <c:pt idx="8965">
                  <c:v>3.868798</c:v>
                </c:pt>
                <c:pt idx="8966">
                  <c:v>3.86911</c:v>
                </c:pt>
                <c:pt idx="8967">
                  <c:v>3.8700389999999998</c:v>
                </c:pt>
                <c:pt idx="8968">
                  <c:v>3.8705409999999998</c:v>
                </c:pt>
                <c:pt idx="8969">
                  <c:v>3.8714080000000002</c:v>
                </c:pt>
                <c:pt idx="8970">
                  <c:v>3.8718159999999999</c:v>
                </c:pt>
                <c:pt idx="8971">
                  <c:v>3.8723290000000001</c:v>
                </c:pt>
                <c:pt idx="8972">
                  <c:v>3.8715510000000002</c:v>
                </c:pt>
                <c:pt idx="8973">
                  <c:v>3.8719679999999999</c:v>
                </c:pt>
                <c:pt idx="8974">
                  <c:v>3.8718300000000001</c:v>
                </c:pt>
                <c:pt idx="8975">
                  <c:v>3.8719960000000002</c:v>
                </c:pt>
                <c:pt idx="8976">
                  <c:v>3.8721589999999999</c:v>
                </c:pt>
                <c:pt idx="8977">
                  <c:v>3.8734479999999998</c:v>
                </c:pt>
                <c:pt idx="8978">
                  <c:v>3.8739659999999998</c:v>
                </c:pt>
                <c:pt idx="8979">
                  <c:v>3.873329</c:v>
                </c:pt>
                <c:pt idx="8980">
                  <c:v>3.8732340000000001</c:v>
                </c:pt>
                <c:pt idx="8981">
                  <c:v>3.872582</c:v>
                </c:pt>
                <c:pt idx="8982">
                  <c:v>3.8739530000000002</c:v>
                </c:pt>
                <c:pt idx="8983">
                  <c:v>3.8744700000000001</c:v>
                </c:pt>
                <c:pt idx="8984">
                  <c:v>3.8744719999999999</c:v>
                </c:pt>
                <c:pt idx="8985">
                  <c:v>3.8748680000000002</c:v>
                </c:pt>
                <c:pt idx="8986">
                  <c:v>3.8753139999999999</c:v>
                </c:pt>
                <c:pt idx="8987">
                  <c:v>3.8756629999999999</c:v>
                </c:pt>
                <c:pt idx="8988">
                  <c:v>3.8751150000000001</c:v>
                </c:pt>
                <c:pt idx="8989">
                  <c:v>3.8747799999999999</c:v>
                </c:pt>
                <c:pt idx="8990">
                  <c:v>3.8751540000000002</c:v>
                </c:pt>
                <c:pt idx="8991">
                  <c:v>3.876865</c:v>
                </c:pt>
                <c:pt idx="8992">
                  <c:v>3.8772030000000002</c:v>
                </c:pt>
                <c:pt idx="8993">
                  <c:v>3.8779140000000001</c:v>
                </c:pt>
                <c:pt idx="8994">
                  <c:v>3.8779149999999998</c:v>
                </c:pt>
                <c:pt idx="8995">
                  <c:v>3.8798910000000002</c:v>
                </c:pt>
                <c:pt idx="8996">
                  <c:v>3.8802469999999998</c:v>
                </c:pt>
                <c:pt idx="8997">
                  <c:v>3.8819379999999999</c:v>
                </c:pt>
                <c:pt idx="8998">
                  <c:v>3.883788</c:v>
                </c:pt>
                <c:pt idx="8999">
                  <c:v>3.8849749999999998</c:v>
                </c:pt>
                <c:pt idx="9000">
                  <c:v>3.8862239999999999</c:v>
                </c:pt>
                <c:pt idx="9001">
                  <c:v>3.886987</c:v>
                </c:pt>
                <c:pt idx="9002">
                  <c:v>3.8879190000000001</c:v>
                </c:pt>
                <c:pt idx="9003">
                  <c:v>3.8889480000000001</c:v>
                </c:pt>
                <c:pt idx="9004">
                  <c:v>3.8882949999999998</c:v>
                </c:pt>
                <c:pt idx="9005">
                  <c:v>3.889945</c:v>
                </c:pt>
                <c:pt idx="9006">
                  <c:v>3.891</c:v>
                </c:pt>
                <c:pt idx="9007">
                  <c:v>3.8916050000000002</c:v>
                </c:pt>
                <c:pt idx="9008">
                  <c:v>3.892493</c:v>
                </c:pt>
                <c:pt idx="9009">
                  <c:v>3.8942600000000001</c:v>
                </c:pt>
                <c:pt idx="9010">
                  <c:v>3.8952800000000001</c:v>
                </c:pt>
                <c:pt idx="9011">
                  <c:v>3.8971900000000002</c:v>
                </c:pt>
                <c:pt idx="9012">
                  <c:v>3.8990290000000001</c:v>
                </c:pt>
                <c:pt idx="9013">
                  <c:v>3.8994049999999998</c:v>
                </c:pt>
                <c:pt idx="9014">
                  <c:v>3.9000050000000002</c:v>
                </c:pt>
                <c:pt idx="9015">
                  <c:v>3.901373</c:v>
                </c:pt>
                <c:pt idx="9016">
                  <c:v>3.9023029999999999</c:v>
                </c:pt>
                <c:pt idx="9017">
                  <c:v>3.9023180000000002</c:v>
                </c:pt>
                <c:pt idx="9018">
                  <c:v>3.9023119999999998</c:v>
                </c:pt>
                <c:pt idx="9019">
                  <c:v>3.9025949999999998</c:v>
                </c:pt>
                <c:pt idx="9020">
                  <c:v>3.9034939999999998</c:v>
                </c:pt>
                <c:pt idx="9021">
                  <c:v>3.9038710000000001</c:v>
                </c:pt>
                <c:pt idx="9022">
                  <c:v>3.905456</c:v>
                </c:pt>
                <c:pt idx="9023">
                  <c:v>3.904817</c:v>
                </c:pt>
                <c:pt idx="9024">
                  <c:v>3.9057970000000002</c:v>
                </c:pt>
                <c:pt idx="9025">
                  <c:v>3.9065759999999998</c:v>
                </c:pt>
                <c:pt idx="9026">
                  <c:v>3.9074209999999998</c:v>
                </c:pt>
                <c:pt idx="9027">
                  <c:v>3.9074589999999998</c:v>
                </c:pt>
                <c:pt idx="9028">
                  <c:v>3.9082499999999998</c:v>
                </c:pt>
                <c:pt idx="9029">
                  <c:v>3.90882</c:v>
                </c:pt>
                <c:pt idx="9030">
                  <c:v>3.9096199999999999</c:v>
                </c:pt>
                <c:pt idx="9031">
                  <c:v>3.9098389999999998</c:v>
                </c:pt>
                <c:pt idx="9032">
                  <c:v>3.9105439999999998</c:v>
                </c:pt>
                <c:pt idx="9033">
                  <c:v>3.9103669999999999</c:v>
                </c:pt>
                <c:pt idx="9034">
                  <c:v>3.9104899999999998</c:v>
                </c:pt>
                <c:pt idx="9035">
                  <c:v>3.9109280000000002</c:v>
                </c:pt>
                <c:pt idx="9036">
                  <c:v>3.9125190000000001</c:v>
                </c:pt>
                <c:pt idx="9037">
                  <c:v>3.9134739999999999</c:v>
                </c:pt>
                <c:pt idx="9038">
                  <c:v>3.9140419999999998</c:v>
                </c:pt>
                <c:pt idx="9039">
                  <c:v>3.914291</c:v>
                </c:pt>
                <c:pt idx="9040">
                  <c:v>3.9148610000000001</c:v>
                </c:pt>
                <c:pt idx="9041">
                  <c:v>3.915286</c:v>
                </c:pt>
                <c:pt idx="9042">
                  <c:v>3.9160840000000001</c:v>
                </c:pt>
                <c:pt idx="9043">
                  <c:v>3.9161800000000002</c:v>
                </c:pt>
                <c:pt idx="9044">
                  <c:v>3.9163420000000002</c:v>
                </c:pt>
                <c:pt idx="9045">
                  <c:v>3.915403</c:v>
                </c:pt>
                <c:pt idx="9046">
                  <c:v>3.9147379999999998</c:v>
                </c:pt>
                <c:pt idx="9047">
                  <c:v>3.9133550000000001</c:v>
                </c:pt>
                <c:pt idx="9048">
                  <c:v>3.911324</c:v>
                </c:pt>
                <c:pt idx="9049">
                  <c:v>3.9099840000000001</c:v>
                </c:pt>
                <c:pt idx="9050">
                  <c:v>3.9098039999999998</c:v>
                </c:pt>
                <c:pt idx="9051">
                  <c:v>3.9088219999999998</c:v>
                </c:pt>
                <c:pt idx="9052">
                  <c:v>3.9091429999999998</c:v>
                </c:pt>
                <c:pt idx="9053">
                  <c:v>3.9097330000000001</c:v>
                </c:pt>
                <c:pt idx="9054">
                  <c:v>3.9110330000000002</c:v>
                </c:pt>
                <c:pt idx="9055">
                  <c:v>3.9113980000000002</c:v>
                </c:pt>
                <c:pt idx="9056">
                  <c:v>3.9107180000000001</c:v>
                </c:pt>
                <c:pt idx="9057">
                  <c:v>3.9106700000000001</c:v>
                </c:pt>
                <c:pt idx="9058">
                  <c:v>3.911079</c:v>
                </c:pt>
                <c:pt idx="9059">
                  <c:v>3.9108809999999998</c:v>
                </c:pt>
                <c:pt idx="9060">
                  <c:v>3.9104160000000001</c:v>
                </c:pt>
                <c:pt idx="9061">
                  <c:v>3.9100359999999998</c:v>
                </c:pt>
                <c:pt idx="9062">
                  <c:v>3.9097559999999998</c:v>
                </c:pt>
                <c:pt idx="9063">
                  <c:v>3.9097919999999999</c:v>
                </c:pt>
                <c:pt idx="9064">
                  <c:v>3.9098000000000002</c:v>
                </c:pt>
                <c:pt idx="9065">
                  <c:v>3.9103690000000002</c:v>
                </c:pt>
                <c:pt idx="9066">
                  <c:v>3.9094350000000002</c:v>
                </c:pt>
                <c:pt idx="9067">
                  <c:v>3.9092600000000002</c:v>
                </c:pt>
                <c:pt idx="9068">
                  <c:v>3.9104320000000001</c:v>
                </c:pt>
                <c:pt idx="9069">
                  <c:v>3.9111479999999998</c:v>
                </c:pt>
                <c:pt idx="9070">
                  <c:v>3.910879</c:v>
                </c:pt>
                <c:pt idx="9071">
                  <c:v>3.9111020000000001</c:v>
                </c:pt>
                <c:pt idx="9072">
                  <c:v>3.9110659999999999</c:v>
                </c:pt>
                <c:pt idx="9073">
                  <c:v>3.9121929999999998</c:v>
                </c:pt>
                <c:pt idx="9074">
                  <c:v>3.912671</c:v>
                </c:pt>
                <c:pt idx="9075">
                  <c:v>3.912436</c:v>
                </c:pt>
                <c:pt idx="9076">
                  <c:v>3.9119980000000001</c:v>
                </c:pt>
                <c:pt idx="9077">
                  <c:v>3.9122479999999999</c:v>
                </c:pt>
                <c:pt idx="9078">
                  <c:v>3.9127830000000001</c:v>
                </c:pt>
                <c:pt idx="9079">
                  <c:v>3.9136199999999999</c:v>
                </c:pt>
                <c:pt idx="9080">
                  <c:v>3.9144649999999999</c:v>
                </c:pt>
                <c:pt idx="9081">
                  <c:v>3.9154420000000001</c:v>
                </c:pt>
                <c:pt idx="9082">
                  <c:v>3.9155530000000001</c:v>
                </c:pt>
                <c:pt idx="9083">
                  <c:v>3.9173740000000001</c:v>
                </c:pt>
                <c:pt idx="9084">
                  <c:v>3.919746</c:v>
                </c:pt>
                <c:pt idx="9085">
                  <c:v>3.9210340000000001</c:v>
                </c:pt>
                <c:pt idx="9086">
                  <c:v>3.921233</c:v>
                </c:pt>
                <c:pt idx="9087">
                  <c:v>3.9219029999999999</c:v>
                </c:pt>
                <c:pt idx="9088">
                  <c:v>3.9230489999999998</c:v>
                </c:pt>
                <c:pt idx="9089">
                  <c:v>3.924118</c:v>
                </c:pt>
                <c:pt idx="9090">
                  <c:v>3.924369</c:v>
                </c:pt>
                <c:pt idx="9091">
                  <c:v>3.925252</c:v>
                </c:pt>
                <c:pt idx="9092">
                  <c:v>3.925122</c:v>
                </c:pt>
                <c:pt idx="9093">
                  <c:v>3.9261979999999999</c:v>
                </c:pt>
                <c:pt idx="9094">
                  <c:v>3.9280930000000001</c:v>
                </c:pt>
                <c:pt idx="9095">
                  <c:v>3.930447</c:v>
                </c:pt>
                <c:pt idx="9096">
                  <c:v>3.9322360000000001</c:v>
                </c:pt>
                <c:pt idx="9097">
                  <c:v>3.934177</c:v>
                </c:pt>
                <c:pt idx="9098">
                  <c:v>3.9365800000000002</c:v>
                </c:pt>
                <c:pt idx="9099">
                  <c:v>3.9387949999999998</c:v>
                </c:pt>
                <c:pt idx="9100">
                  <c:v>3.9405169999999998</c:v>
                </c:pt>
                <c:pt idx="9101">
                  <c:v>3.9427340000000002</c:v>
                </c:pt>
                <c:pt idx="9102">
                  <c:v>3.9442360000000001</c:v>
                </c:pt>
                <c:pt idx="9103">
                  <c:v>3.944957</c:v>
                </c:pt>
                <c:pt idx="9104">
                  <c:v>3.945951</c:v>
                </c:pt>
                <c:pt idx="9105">
                  <c:v>3.94665</c:v>
                </c:pt>
                <c:pt idx="9106">
                  <c:v>3.949128</c:v>
                </c:pt>
                <c:pt idx="9107">
                  <c:v>3.95153</c:v>
                </c:pt>
                <c:pt idx="9108">
                  <c:v>3.9519709999999999</c:v>
                </c:pt>
                <c:pt idx="9109">
                  <c:v>3.9529709999999998</c:v>
                </c:pt>
                <c:pt idx="9110">
                  <c:v>3.9547110000000001</c:v>
                </c:pt>
                <c:pt idx="9111">
                  <c:v>3.9557540000000002</c:v>
                </c:pt>
                <c:pt idx="9112">
                  <c:v>3.9564919999999999</c:v>
                </c:pt>
                <c:pt idx="9113">
                  <c:v>3.9577589999999998</c:v>
                </c:pt>
                <c:pt idx="9114">
                  <c:v>3.9593090000000002</c:v>
                </c:pt>
                <c:pt idx="9115">
                  <c:v>3.960604</c:v>
                </c:pt>
                <c:pt idx="9116">
                  <c:v>3.96197</c:v>
                </c:pt>
                <c:pt idx="9117">
                  <c:v>3.9635199999999999</c:v>
                </c:pt>
                <c:pt idx="9118">
                  <c:v>3.96482</c:v>
                </c:pt>
                <c:pt idx="9119">
                  <c:v>3.9659390000000001</c:v>
                </c:pt>
                <c:pt idx="9120">
                  <c:v>3.9671789999999998</c:v>
                </c:pt>
                <c:pt idx="9121">
                  <c:v>3.9684750000000002</c:v>
                </c:pt>
                <c:pt idx="9122">
                  <c:v>3.9698120000000001</c:v>
                </c:pt>
                <c:pt idx="9123">
                  <c:v>3.970961</c:v>
                </c:pt>
                <c:pt idx="9124">
                  <c:v>3.971543</c:v>
                </c:pt>
                <c:pt idx="9125">
                  <c:v>3.97234</c:v>
                </c:pt>
                <c:pt idx="9126">
                  <c:v>3.9744549999999998</c:v>
                </c:pt>
                <c:pt idx="9127">
                  <c:v>3.9770129999999999</c:v>
                </c:pt>
                <c:pt idx="9128">
                  <c:v>3.9789050000000001</c:v>
                </c:pt>
                <c:pt idx="9129">
                  <c:v>3.980388</c:v>
                </c:pt>
                <c:pt idx="9130">
                  <c:v>3.9813649999999998</c:v>
                </c:pt>
                <c:pt idx="9131">
                  <c:v>3.9824299999999999</c:v>
                </c:pt>
                <c:pt idx="9132">
                  <c:v>3.9841869999999999</c:v>
                </c:pt>
                <c:pt idx="9133">
                  <c:v>3.98563</c:v>
                </c:pt>
                <c:pt idx="9134">
                  <c:v>3.986567</c:v>
                </c:pt>
                <c:pt idx="9135">
                  <c:v>3.9871829999999999</c:v>
                </c:pt>
                <c:pt idx="9136">
                  <c:v>3.987698</c:v>
                </c:pt>
                <c:pt idx="9137">
                  <c:v>3.9886560000000002</c:v>
                </c:pt>
                <c:pt idx="9138">
                  <c:v>3.989655</c:v>
                </c:pt>
                <c:pt idx="9139">
                  <c:v>3.9904579999999998</c:v>
                </c:pt>
                <c:pt idx="9140">
                  <c:v>3.9916469999999999</c:v>
                </c:pt>
                <c:pt idx="9141">
                  <c:v>3.992756</c:v>
                </c:pt>
                <c:pt idx="9142">
                  <c:v>3.9941170000000001</c:v>
                </c:pt>
                <c:pt idx="9143">
                  <c:v>3.9952489999999998</c:v>
                </c:pt>
                <c:pt idx="9144">
                  <c:v>3.995981</c:v>
                </c:pt>
                <c:pt idx="9145">
                  <c:v>3.9963380000000002</c:v>
                </c:pt>
                <c:pt idx="9146">
                  <c:v>3.9966010000000001</c:v>
                </c:pt>
                <c:pt idx="9147">
                  <c:v>3.997487</c:v>
                </c:pt>
                <c:pt idx="9148">
                  <c:v>3.9982099999999998</c:v>
                </c:pt>
                <c:pt idx="9149">
                  <c:v>3.9986679999999999</c:v>
                </c:pt>
                <c:pt idx="9150">
                  <c:v>3.9992130000000001</c:v>
                </c:pt>
                <c:pt idx="9151">
                  <c:v>3.9992939999999999</c:v>
                </c:pt>
                <c:pt idx="9152">
                  <c:v>3.9996849999999999</c:v>
                </c:pt>
                <c:pt idx="9153">
                  <c:v>4.0001759999999997</c:v>
                </c:pt>
                <c:pt idx="9154">
                  <c:v>4.0012379999999999</c:v>
                </c:pt>
                <c:pt idx="9155">
                  <c:v>4.0024810000000004</c:v>
                </c:pt>
                <c:pt idx="9156">
                  <c:v>4.0025769999999996</c:v>
                </c:pt>
                <c:pt idx="9157">
                  <c:v>4.0029890000000004</c:v>
                </c:pt>
                <c:pt idx="9158">
                  <c:v>4.0044899999999997</c:v>
                </c:pt>
                <c:pt idx="9159">
                  <c:v>4.0048969999999997</c:v>
                </c:pt>
                <c:pt idx="9160">
                  <c:v>4.0042410000000004</c:v>
                </c:pt>
                <c:pt idx="9161">
                  <c:v>4.0046910000000002</c:v>
                </c:pt>
                <c:pt idx="9162">
                  <c:v>4.006024</c:v>
                </c:pt>
                <c:pt idx="9163">
                  <c:v>4.0069350000000004</c:v>
                </c:pt>
                <c:pt idx="9164">
                  <c:v>4.007206</c:v>
                </c:pt>
                <c:pt idx="9165">
                  <c:v>4.0073889999999999</c:v>
                </c:pt>
                <c:pt idx="9166">
                  <c:v>4.0071459999999997</c:v>
                </c:pt>
                <c:pt idx="9167">
                  <c:v>4.0082490000000002</c:v>
                </c:pt>
                <c:pt idx="9168">
                  <c:v>4.009595</c:v>
                </c:pt>
                <c:pt idx="9169">
                  <c:v>4.0103119999999999</c:v>
                </c:pt>
                <c:pt idx="9170">
                  <c:v>4.011247</c:v>
                </c:pt>
                <c:pt idx="9171">
                  <c:v>4.0118289999999996</c:v>
                </c:pt>
                <c:pt idx="9172">
                  <c:v>4.012626</c:v>
                </c:pt>
                <c:pt idx="9173">
                  <c:v>4.0127459999999999</c:v>
                </c:pt>
                <c:pt idx="9174">
                  <c:v>4.013763</c:v>
                </c:pt>
                <c:pt idx="9175">
                  <c:v>4.0152169999999998</c:v>
                </c:pt>
                <c:pt idx="9176">
                  <c:v>4.016394</c:v>
                </c:pt>
                <c:pt idx="9177">
                  <c:v>4.0170000000000003</c:v>
                </c:pt>
                <c:pt idx="9178">
                  <c:v>4.0173329999999998</c:v>
                </c:pt>
                <c:pt idx="9179">
                  <c:v>4.0179900000000002</c:v>
                </c:pt>
                <c:pt idx="9180">
                  <c:v>4.0193089999999998</c:v>
                </c:pt>
                <c:pt idx="9181">
                  <c:v>4.0211509999999997</c:v>
                </c:pt>
                <c:pt idx="9182">
                  <c:v>4.0218889999999998</c:v>
                </c:pt>
                <c:pt idx="9183">
                  <c:v>4.0222499999999997</c:v>
                </c:pt>
                <c:pt idx="9184">
                  <c:v>4.0221619999999998</c:v>
                </c:pt>
                <c:pt idx="9185">
                  <c:v>4.021757</c:v>
                </c:pt>
                <c:pt idx="9186">
                  <c:v>4.0224690000000001</c:v>
                </c:pt>
                <c:pt idx="9187">
                  <c:v>4.0239520000000004</c:v>
                </c:pt>
                <c:pt idx="9188">
                  <c:v>4.0240739999999997</c:v>
                </c:pt>
                <c:pt idx="9189">
                  <c:v>4.0248100000000004</c:v>
                </c:pt>
                <c:pt idx="9190">
                  <c:v>4.0258589999999996</c:v>
                </c:pt>
                <c:pt idx="9191">
                  <c:v>4.0269950000000003</c:v>
                </c:pt>
                <c:pt idx="9192">
                  <c:v>4.0290220000000003</c:v>
                </c:pt>
                <c:pt idx="9193">
                  <c:v>4.0304039999999999</c:v>
                </c:pt>
                <c:pt idx="9194">
                  <c:v>4.0318519999999998</c:v>
                </c:pt>
                <c:pt idx="9195">
                  <c:v>4.0322940000000003</c:v>
                </c:pt>
                <c:pt idx="9196">
                  <c:v>4.0331289999999997</c:v>
                </c:pt>
                <c:pt idx="9197">
                  <c:v>4.0341699999999996</c:v>
                </c:pt>
                <c:pt idx="9198">
                  <c:v>4.0354999999999999</c:v>
                </c:pt>
                <c:pt idx="9199">
                  <c:v>4.0355660000000002</c:v>
                </c:pt>
                <c:pt idx="9200">
                  <c:v>4.0362960000000001</c:v>
                </c:pt>
                <c:pt idx="9201">
                  <c:v>4.0371059999999996</c:v>
                </c:pt>
                <c:pt idx="9202">
                  <c:v>4.0385809999999998</c:v>
                </c:pt>
                <c:pt idx="9203">
                  <c:v>4.0403190000000002</c:v>
                </c:pt>
                <c:pt idx="9204">
                  <c:v>4.0408970000000002</c:v>
                </c:pt>
                <c:pt idx="9205">
                  <c:v>4.0413370000000004</c:v>
                </c:pt>
                <c:pt idx="9206">
                  <c:v>4.0424620000000004</c:v>
                </c:pt>
                <c:pt idx="9207">
                  <c:v>4.0435449999999999</c:v>
                </c:pt>
                <c:pt idx="9208">
                  <c:v>4.0451680000000003</c:v>
                </c:pt>
                <c:pt idx="9209">
                  <c:v>4.0464330000000004</c:v>
                </c:pt>
                <c:pt idx="9210">
                  <c:v>4.0490300000000001</c:v>
                </c:pt>
                <c:pt idx="9211">
                  <c:v>4.0510159999999997</c:v>
                </c:pt>
                <c:pt idx="9212">
                  <c:v>4.0527170000000003</c:v>
                </c:pt>
                <c:pt idx="9213">
                  <c:v>4.0533989999999998</c:v>
                </c:pt>
                <c:pt idx="9214">
                  <c:v>4.0545099999999996</c:v>
                </c:pt>
                <c:pt idx="9215">
                  <c:v>4.0560169999999998</c:v>
                </c:pt>
                <c:pt idx="9216">
                  <c:v>4.0577300000000003</c:v>
                </c:pt>
                <c:pt idx="9217">
                  <c:v>4.0591819999999998</c:v>
                </c:pt>
                <c:pt idx="9218">
                  <c:v>4.0605529999999996</c:v>
                </c:pt>
                <c:pt idx="9219">
                  <c:v>4.0620380000000003</c:v>
                </c:pt>
                <c:pt idx="9220">
                  <c:v>4.0638370000000004</c:v>
                </c:pt>
                <c:pt idx="9221">
                  <c:v>4.0653300000000003</c:v>
                </c:pt>
                <c:pt idx="9222">
                  <c:v>4.0664429999999996</c:v>
                </c:pt>
                <c:pt idx="9223">
                  <c:v>4.0677310000000002</c:v>
                </c:pt>
                <c:pt idx="9224">
                  <c:v>4.0685840000000004</c:v>
                </c:pt>
                <c:pt idx="9225">
                  <c:v>4.0699389999999998</c:v>
                </c:pt>
                <c:pt idx="9226">
                  <c:v>4.0708190000000002</c:v>
                </c:pt>
                <c:pt idx="9227">
                  <c:v>4.0723279999999997</c:v>
                </c:pt>
                <c:pt idx="9228">
                  <c:v>4.0733610000000002</c:v>
                </c:pt>
                <c:pt idx="9229">
                  <c:v>4.0740990000000004</c:v>
                </c:pt>
                <c:pt idx="9230">
                  <c:v>4.0750840000000004</c:v>
                </c:pt>
                <c:pt idx="9231">
                  <c:v>4.07477</c:v>
                </c:pt>
                <c:pt idx="9232">
                  <c:v>4.0756300000000003</c:v>
                </c:pt>
                <c:pt idx="9233">
                  <c:v>4.0771959999999998</c:v>
                </c:pt>
                <c:pt idx="9234">
                  <c:v>4.079199</c:v>
                </c:pt>
                <c:pt idx="9235">
                  <c:v>4.0804499999999999</c:v>
                </c:pt>
                <c:pt idx="9236">
                  <c:v>4.0827049999999998</c:v>
                </c:pt>
                <c:pt idx="9237">
                  <c:v>4.0842200000000002</c:v>
                </c:pt>
                <c:pt idx="9238">
                  <c:v>4.0863820000000004</c:v>
                </c:pt>
                <c:pt idx="9239">
                  <c:v>4.0876859999999997</c:v>
                </c:pt>
                <c:pt idx="9240">
                  <c:v>4.0888900000000001</c:v>
                </c:pt>
                <c:pt idx="9241">
                  <c:v>4.089906</c:v>
                </c:pt>
                <c:pt idx="9242">
                  <c:v>4.0896020000000002</c:v>
                </c:pt>
                <c:pt idx="9243">
                  <c:v>4.0905420000000001</c:v>
                </c:pt>
                <c:pt idx="9244">
                  <c:v>4.0917260000000004</c:v>
                </c:pt>
                <c:pt idx="9245">
                  <c:v>4.0930980000000003</c:v>
                </c:pt>
                <c:pt idx="9246">
                  <c:v>4.09544</c:v>
                </c:pt>
                <c:pt idx="9247">
                  <c:v>4.0971140000000004</c:v>
                </c:pt>
                <c:pt idx="9248">
                  <c:v>4.0985589999999998</c:v>
                </c:pt>
                <c:pt idx="9249">
                  <c:v>4.1004440000000004</c:v>
                </c:pt>
                <c:pt idx="9250">
                  <c:v>4.100924</c:v>
                </c:pt>
                <c:pt idx="9251">
                  <c:v>4.1020399999999997</c:v>
                </c:pt>
                <c:pt idx="9252">
                  <c:v>4.1036109999999999</c:v>
                </c:pt>
                <c:pt idx="9253">
                  <c:v>4.1044239999999999</c:v>
                </c:pt>
                <c:pt idx="9254">
                  <c:v>4.1062459999999996</c:v>
                </c:pt>
                <c:pt idx="9255">
                  <c:v>4.1080269999999999</c:v>
                </c:pt>
                <c:pt idx="9256">
                  <c:v>4.1097089999999996</c:v>
                </c:pt>
                <c:pt idx="9257">
                  <c:v>4.110919</c:v>
                </c:pt>
                <c:pt idx="9258">
                  <c:v>4.1113929999999996</c:v>
                </c:pt>
                <c:pt idx="9259">
                  <c:v>4.111923</c:v>
                </c:pt>
                <c:pt idx="9260">
                  <c:v>4.1133459999999999</c:v>
                </c:pt>
                <c:pt idx="9261">
                  <c:v>4.114636</c:v>
                </c:pt>
                <c:pt idx="9262">
                  <c:v>4.1147850000000004</c:v>
                </c:pt>
                <c:pt idx="9263">
                  <c:v>4.1160620000000003</c:v>
                </c:pt>
                <c:pt idx="9264">
                  <c:v>4.1189150000000003</c:v>
                </c:pt>
                <c:pt idx="9265">
                  <c:v>4.1202449999999997</c:v>
                </c:pt>
                <c:pt idx="9266">
                  <c:v>4.1225399999999999</c:v>
                </c:pt>
                <c:pt idx="9267">
                  <c:v>4.1243850000000002</c:v>
                </c:pt>
                <c:pt idx="9268">
                  <c:v>4.1250260000000001</c:v>
                </c:pt>
                <c:pt idx="9269">
                  <c:v>4.1266980000000002</c:v>
                </c:pt>
                <c:pt idx="9270">
                  <c:v>4.1266720000000001</c:v>
                </c:pt>
                <c:pt idx="9271">
                  <c:v>4.1277200000000001</c:v>
                </c:pt>
                <c:pt idx="9272">
                  <c:v>4.1296710000000001</c:v>
                </c:pt>
                <c:pt idx="9273">
                  <c:v>4.1318539999999997</c:v>
                </c:pt>
                <c:pt idx="9274">
                  <c:v>4.1343949999999996</c:v>
                </c:pt>
                <c:pt idx="9275">
                  <c:v>4.1362909999999999</c:v>
                </c:pt>
                <c:pt idx="9276">
                  <c:v>4.1376499999999998</c:v>
                </c:pt>
                <c:pt idx="9277">
                  <c:v>4.1377430000000004</c:v>
                </c:pt>
                <c:pt idx="9278">
                  <c:v>4.1388299999999996</c:v>
                </c:pt>
                <c:pt idx="9279">
                  <c:v>4.1403759999999998</c:v>
                </c:pt>
                <c:pt idx="9280">
                  <c:v>4.1413919999999997</c:v>
                </c:pt>
                <c:pt idx="9281">
                  <c:v>4.1425619999999999</c:v>
                </c:pt>
                <c:pt idx="9282">
                  <c:v>4.1438920000000001</c:v>
                </c:pt>
                <c:pt idx="9283">
                  <c:v>4.1455780000000004</c:v>
                </c:pt>
                <c:pt idx="9284">
                  <c:v>4.1464090000000002</c:v>
                </c:pt>
                <c:pt idx="9285">
                  <c:v>4.1495439999999997</c:v>
                </c:pt>
                <c:pt idx="9286">
                  <c:v>4.1516849999999996</c:v>
                </c:pt>
                <c:pt idx="9287">
                  <c:v>4.1534779999999998</c:v>
                </c:pt>
                <c:pt idx="9288">
                  <c:v>4.1547939999999999</c:v>
                </c:pt>
                <c:pt idx="9289">
                  <c:v>4.1573929999999999</c:v>
                </c:pt>
                <c:pt idx="9290">
                  <c:v>4.1599139999999997</c:v>
                </c:pt>
                <c:pt idx="9291">
                  <c:v>4.1634399999999996</c:v>
                </c:pt>
                <c:pt idx="9292">
                  <c:v>4.1655730000000002</c:v>
                </c:pt>
                <c:pt idx="9293">
                  <c:v>4.1676159999999998</c:v>
                </c:pt>
                <c:pt idx="9294">
                  <c:v>4.1697550000000003</c:v>
                </c:pt>
                <c:pt idx="9295">
                  <c:v>4.1725310000000002</c:v>
                </c:pt>
                <c:pt idx="9296">
                  <c:v>4.174004</c:v>
                </c:pt>
                <c:pt idx="9297">
                  <c:v>4.1763159999999999</c:v>
                </c:pt>
                <c:pt idx="9298">
                  <c:v>4.1787789999999996</c:v>
                </c:pt>
                <c:pt idx="9299">
                  <c:v>4.1824560000000002</c:v>
                </c:pt>
                <c:pt idx="9300">
                  <c:v>4.1862269999999997</c:v>
                </c:pt>
                <c:pt idx="9301">
                  <c:v>4.1888079999999999</c:v>
                </c:pt>
                <c:pt idx="9302">
                  <c:v>4.1914879999999997</c:v>
                </c:pt>
                <c:pt idx="9303">
                  <c:v>4.1947239999999999</c:v>
                </c:pt>
                <c:pt idx="9304">
                  <c:v>4.1973589999999996</c:v>
                </c:pt>
                <c:pt idx="9305">
                  <c:v>4.1995420000000001</c:v>
                </c:pt>
                <c:pt idx="9306">
                  <c:v>4.2027109999999999</c:v>
                </c:pt>
                <c:pt idx="9307">
                  <c:v>4.2053779999999996</c:v>
                </c:pt>
                <c:pt idx="9308">
                  <c:v>4.208037</c:v>
                </c:pt>
                <c:pt idx="9309">
                  <c:v>4.2111039999999997</c:v>
                </c:pt>
                <c:pt idx="9310">
                  <c:v>4.2137589999999996</c:v>
                </c:pt>
                <c:pt idx="9311">
                  <c:v>4.2158829999999998</c:v>
                </c:pt>
                <c:pt idx="9312">
                  <c:v>4.2181220000000001</c:v>
                </c:pt>
                <c:pt idx="9313">
                  <c:v>4.2206890000000001</c:v>
                </c:pt>
                <c:pt idx="9314">
                  <c:v>4.2233859999999996</c:v>
                </c:pt>
                <c:pt idx="9315">
                  <c:v>4.2261069999999998</c:v>
                </c:pt>
                <c:pt idx="9316">
                  <c:v>4.2280110000000004</c:v>
                </c:pt>
                <c:pt idx="9317">
                  <c:v>4.2303290000000002</c:v>
                </c:pt>
                <c:pt idx="9318">
                  <c:v>4.2331079999999996</c:v>
                </c:pt>
                <c:pt idx="9319">
                  <c:v>4.236002</c:v>
                </c:pt>
                <c:pt idx="9320">
                  <c:v>4.2388000000000003</c:v>
                </c:pt>
                <c:pt idx="9321">
                  <c:v>4.2417389999999999</c:v>
                </c:pt>
                <c:pt idx="9322">
                  <c:v>4.2440499999999997</c:v>
                </c:pt>
                <c:pt idx="9323">
                  <c:v>4.2463769999999998</c:v>
                </c:pt>
                <c:pt idx="9324">
                  <c:v>4.248602</c:v>
                </c:pt>
                <c:pt idx="9325">
                  <c:v>4.2505629999999996</c:v>
                </c:pt>
                <c:pt idx="9326">
                  <c:v>4.2532199999999998</c:v>
                </c:pt>
                <c:pt idx="9327">
                  <c:v>4.2564719999999996</c:v>
                </c:pt>
                <c:pt idx="9328">
                  <c:v>4.259792</c:v>
                </c:pt>
                <c:pt idx="9329">
                  <c:v>4.2627579999999998</c:v>
                </c:pt>
                <c:pt idx="9330">
                  <c:v>4.2662509999999996</c:v>
                </c:pt>
                <c:pt idx="9331">
                  <c:v>4.2701520000000004</c:v>
                </c:pt>
                <c:pt idx="9332">
                  <c:v>4.2734100000000002</c:v>
                </c:pt>
                <c:pt idx="9333">
                  <c:v>4.2756829999999999</c:v>
                </c:pt>
                <c:pt idx="9334">
                  <c:v>4.2791860000000002</c:v>
                </c:pt>
                <c:pt idx="9335">
                  <c:v>4.2824260000000001</c:v>
                </c:pt>
                <c:pt idx="9336">
                  <c:v>4.285393</c:v>
                </c:pt>
                <c:pt idx="9337">
                  <c:v>4.2884589999999996</c:v>
                </c:pt>
                <c:pt idx="9338">
                  <c:v>4.2922849999999997</c:v>
                </c:pt>
                <c:pt idx="9339">
                  <c:v>4.2959880000000004</c:v>
                </c:pt>
                <c:pt idx="9340">
                  <c:v>4.2992179999999998</c:v>
                </c:pt>
                <c:pt idx="9341">
                  <c:v>4.3015059999999998</c:v>
                </c:pt>
                <c:pt idx="9342">
                  <c:v>4.305237</c:v>
                </c:pt>
                <c:pt idx="9343">
                  <c:v>4.309793</c:v>
                </c:pt>
                <c:pt idx="9344">
                  <c:v>4.3129780000000002</c:v>
                </c:pt>
                <c:pt idx="9345">
                  <c:v>4.3159369999999999</c:v>
                </c:pt>
                <c:pt idx="9346">
                  <c:v>4.3206030000000002</c:v>
                </c:pt>
                <c:pt idx="9347">
                  <c:v>4.3244490000000004</c:v>
                </c:pt>
                <c:pt idx="9348">
                  <c:v>4.326975</c:v>
                </c:pt>
                <c:pt idx="9349">
                  <c:v>4.3292320000000002</c:v>
                </c:pt>
                <c:pt idx="9350">
                  <c:v>4.3326130000000003</c:v>
                </c:pt>
                <c:pt idx="9351">
                  <c:v>4.3367089999999999</c:v>
                </c:pt>
                <c:pt idx="9352">
                  <c:v>4.3406929999999999</c:v>
                </c:pt>
                <c:pt idx="9353">
                  <c:v>4.3441530000000004</c:v>
                </c:pt>
                <c:pt idx="9354">
                  <c:v>4.3475650000000003</c:v>
                </c:pt>
                <c:pt idx="9355">
                  <c:v>4.3514739999999996</c:v>
                </c:pt>
                <c:pt idx="9356">
                  <c:v>4.3545189999999998</c:v>
                </c:pt>
                <c:pt idx="9357">
                  <c:v>4.3577300000000001</c:v>
                </c:pt>
                <c:pt idx="9358">
                  <c:v>4.3618759999999996</c:v>
                </c:pt>
                <c:pt idx="9359">
                  <c:v>4.3665760000000002</c:v>
                </c:pt>
                <c:pt idx="9360">
                  <c:v>4.3711419999999999</c:v>
                </c:pt>
                <c:pt idx="9361">
                  <c:v>4.3753539999999997</c:v>
                </c:pt>
                <c:pt idx="9362">
                  <c:v>4.3802029999999998</c:v>
                </c:pt>
                <c:pt idx="9363">
                  <c:v>4.3846150000000002</c:v>
                </c:pt>
                <c:pt idx="9364">
                  <c:v>4.3879609999999998</c:v>
                </c:pt>
                <c:pt idx="9365">
                  <c:v>4.3919730000000001</c:v>
                </c:pt>
                <c:pt idx="9366">
                  <c:v>4.3976569999999997</c:v>
                </c:pt>
                <c:pt idx="9367">
                  <c:v>4.4032939999999998</c:v>
                </c:pt>
                <c:pt idx="9368">
                  <c:v>4.4077989999999998</c:v>
                </c:pt>
                <c:pt idx="9369">
                  <c:v>4.4120220000000003</c:v>
                </c:pt>
                <c:pt idx="9370">
                  <c:v>4.4167019999999999</c:v>
                </c:pt>
                <c:pt idx="9371">
                  <c:v>4.4222859999999997</c:v>
                </c:pt>
                <c:pt idx="9372">
                  <c:v>4.4278219999999999</c:v>
                </c:pt>
                <c:pt idx="9373">
                  <c:v>4.4330870000000004</c:v>
                </c:pt>
                <c:pt idx="9374">
                  <c:v>4.4382320000000002</c:v>
                </c:pt>
                <c:pt idx="9375">
                  <c:v>4.4429809999999996</c:v>
                </c:pt>
                <c:pt idx="9376">
                  <c:v>4.4478160000000004</c:v>
                </c:pt>
                <c:pt idx="9377">
                  <c:v>4.4530709999999996</c:v>
                </c:pt>
                <c:pt idx="9378">
                  <c:v>4.457973</c:v>
                </c:pt>
                <c:pt idx="9379">
                  <c:v>4.4630109999999998</c:v>
                </c:pt>
                <c:pt idx="9380">
                  <c:v>4.4689889999999997</c:v>
                </c:pt>
                <c:pt idx="9381">
                  <c:v>4.475123</c:v>
                </c:pt>
                <c:pt idx="9382">
                  <c:v>4.4808969999999997</c:v>
                </c:pt>
                <c:pt idx="9383">
                  <c:v>4.4866710000000003</c:v>
                </c:pt>
                <c:pt idx="9384">
                  <c:v>4.4923500000000001</c:v>
                </c:pt>
                <c:pt idx="9385">
                  <c:v>4.4975139999999998</c:v>
                </c:pt>
                <c:pt idx="9386">
                  <c:v>4.5032829999999997</c:v>
                </c:pt>
                <c:pt idx="9387">
                  <c:v>4.5089880000000004</c:v>
                </c:pt>
                <c:pt idx="9388">
                  <c:v>4.514348</c:v>
                </c:pt>
                <c:pt idx="9389">
                  <c:v>4.5201200000000004</c:v>
                </c:pt>
                <c:pt idx="9390">
                  <c:v>4.5255669999999997</c:v>
                </c:pt>
                <c:pt idx="9391">
                  <c:v>4.5309629999999999</c:v>
                </c:pt>
                <c:pt idx="9392">
                  <c:v>4.535825</c:v>
                </c:pt>
                <c:pt idx="9393">
                  <c:v>4.5399520000000004</c:v>
                </c:pt>
                <c:pt idx="9394">
                  <c:v>4.5444370000000003</c:v>
                </c:pt>
                <c:pt idx="9395">
                  <c:v>4.5494089999999998</c:v>
                </c:pt>
                <c:pt idx="9396">
                  <c:v>4.5538790000000002</c:v>
                </c:pt>
                <c:pt idx="9397">
                  <c:v>4.5581880000000004</c:v>
                </c:pt>
                <c:pt idx="9398">
                  <c:v>4.5638439999999996</c:v>
                </c:pt>
                <c:pt idx="9399">
                  <c:v>4.5704050000000001</c:v>
                </c:pt>
                <c:pt idx="9400">
                  <c:v>4.5761799999999999</c:v>
                </c:pt>
                <c:pt idx="9401">
                  <c:v>4.5813269999999999</c:v>
                </c:pt>
                <c:pt idx="9402">
                  <c:v>4.58704</c:v>
                </c:pt>
                <c:pt idx="9403">
                  <c:v>4.5922910000000003</c:v>
                </c:pt>
                <c:pt idx="9404">
                  <c:v>4.5978370000000002</c:v>
                </c:pt>
                <c:pt idx="9405">
                  <c:v>4.6041160000000003</c:v>
                </c:pt>
                <c:pt idx="9406">
                  <c:v>4.6101359999999998</c:v>
                </c:pt>
                <c:pt idx="9407">
                  <c:v>4.6165209999999997</c:v>
                </c:pt>
                <c:pt idx="9408">
                  <c:v>4.6223130000000001</c:v>
                </c:pt>
                <c:pt idx="9409">
                  <c:v>4.6280169999999998</c:v>
                </c:pt>
                <c:pt idx="9410">
                  <c:v>4.6330819999999999</c:v>
                </c:pt>
                <c:pt idx="9411">
                  <c:v>4.6386050000000001</c:v>
                </c:pt>
                <c:pt idx="9412">
                  <c:v>4.644965</c:v>
                </c:pt>
                <c:pt idx="9413">
                  <c:v>4.6513869999999997</c:v>
                </c:pt>
                <c:pt idx="9414">
                  <c:v>4.6581330000000003</c:v>
                </c:pt>
                <c:pt idx="9415">
                  <c:v>4.6643220000000003</c:v>
                </c:pt>
                <c:pt idx="9416">
                  <c:v>4.6700249999999999</c:v>
                </c:pt>
                <c:pt idx="9417">
                  <c:v>4.6763180000000002</c:v>
                </c:pt>
                <c:pt idx="9418">
                  <c:v>4.6832219999999998</c:v>
                </c:pt>
                <c:pt idx="9419">
                  <c:v>4.6898299999999997</c:v>
                </c:pt>
                <c:pt idx="9420">
                  <c:v>4.6959759999999999</c:v>
                </c:pt>
                <c:pt idx="9421">
                  <c:v>4.7016540000000004</c:v>
                </c:pt>
                <c:pt idx="9422">
                  <c:v>4.7072969999999996</c:v>
                </c:pt>
                <c:pt idx="9423">
                  <c:v>4.7141609999999998</c:v>
                </c:pt>
                <c:pt idx="9424">
                  <c:v>4.7204360000000003</c:v>
                </c:pt>
                <c:pt idx="9425">
                  <c:v>4.7274450000000003</c:v>
                </c:pt>
                <c:pt idx="9426">
                  <c:v>4.735188</c:v>
                </c:pt>
                <c:pt idx="9427">
                  <c:v>4.7424270000000002</c:v>
                </c:pt>
                <c:pt idx="9428">
                  <c:v>4.7489850000000002</c:v>
                </c:pt>
                <c:pt idx="9429">
                  <c:v>4.7555800000000001</c:v>
                </c:pt>
                <c:pt idx="9430">
                  <c:v>4.7617099999999999</c:v>
                </c:pt>
                <c:pt idx="9431">
                  <c:v>4.7684379999999997</c:v>
                </c:pt>
                <c:pt idx="9432">
                  <c:v>4.7753420000000002</c:v>
                </c:pt>
                <c:pt idx="9433">
                  <c:v>4.7836800000000004</c:v>
                </c:pt>
                <c:pt idx="9434">
                  <c:v>4.7920150000000001</c:v>
                </c:pt>
                <c:pt idx="9435">
                  <c:v>4.7989860000000002</c:v>
                </c:pt>
                <c:pt idx="9436">
                  <c:v>4.8057559999999997</c:v>
                </c:pt>
                <c:pt idx="9437">
                  <c:v>4.8124330000000004</c:v>
                </c:pt>
                <c:pt idx="9438">
                  <c:v>4.820411</c:v>
                </c:pt>
                <c:pt idx="9439">
                  <c:v>4.8272539999999999</c:v>
                </c:pt>
                <c:pt idx="9440">
                  <c:v>4.8342929999999997</c:v>
                </c:pt>
                <c:pt idx="9441">
                  <c:v>4.8424269999999998</c:v>
                </c:pt>
                <c:pt idx="9442">
                  <c:v>4.8503150000000002</c:v>
                </c:pt>
                <c:pt idx="9443">
                  <c:v>4.8594359999999996</c:v>
                </c:pt>
                <c:pt idx="9444">
                  <c:v>4.8674540000000004</c:v>
                </c:pt>
                <c:pt idx="9445">
                  <c:v>4.8762239999999997</c:v>
                </c:pt>
                <c:pt idx="9446">
                  <c:v>4.8846619999999996</c:v>
                </c:pt>
                <c:pt idx="9447">
                  <c:v>4.8935180000000003</c:v>
                </c:pt>
                <c:pt idx="9448">
                  <c:v>4.9020910000000004</c:v>
                </c:pt>
                <c:pt idx="9449">
                  <c:v>4.9100099999999998</c:v>
                </c:pt>
                <c:pt idx="9450">
                  <c:v>4.9183019999999997</c:v>
                </c:pt>
                <c:pt idx="9451">
                  <c:v>4.9276939999999998</c:v>
                </c:pt>
                <c:pt idx="9452">
                  <c:v>4.9350100000000001</c:v>
                </c:pt>
                <c:pt idx="9453">
                  <c:v>4.9443229999999998</c:v>
                </c:pt>
                <c:pt idx="9454">
                  <c:v>4.9536179999999996</c:v>
                </c:pt>
                <c:pt idx="9455">
                  <c:v>4.9621490000000001</c:v>
                </c:pt>
                <c:pt idx="9456">
                  <c:v>4.9711270000000001</c:v>
                </c:pt>
                <c:pt idx="9457">
                  <c:v>4.9788009999999998</c:v>
                </c:pt>
                <c:pt idx="9458">
                  <c:v>4.9875220000000002</c:v>
                </c:pt>
                <c:pt idx="9459">
                  <c:v>4.9962229999999996</c:v>
                </c:pt>
                <c:pt idx="9460">
                  <c:v>5.0057729999999996</c:v>
                </c:pt>
                <c:pt idx="9461">
                  <c:v>5.0149819999999998</c:v>
                </c:pt>
                <c:pt idx="9462">
                  <c:v>5.0239520000000004</c:v>
                </c:pt>
                <c:pt idx="9463">
                  <c:v>5.0336660000000002</c:v>
                </c:pt>
                <c:pt idx="9464">
                  <c:v>5.0423910000000003</c:v>
                </c:pt>
                <c:pt idx="9465">
                  <c:v>5.0512189999999997</c:v>
                </c:pt>
                <c:pt idx="9466">
                  <c:v>5.0612599999999999</c:v>
                </c:pt>
                <c:pt idx="9467">
                  <c:v>5.0696940000000001</c:v>
                </c:pt>
                <c:pt idx="9468">
                  <c:v>5.0781460000000003</c:v>
                </c:pt>
                <c:pt idx="9469">
                  <c:v>5.0869770000000001</c:v>
                </c:pt>
                <c:pt idx="9470">
                  <c:v>5.09659</c:v>
                </c:pt>
                <c:pt idx="9471">
                  <c:v>5.1063859999999996</c:v>
                </c:pt>
                <c:pt idx="9472">
                  <c:v>5.1159049999999997</c:v>
                </c:pt>
                <c:pt idx="9473">
                  <c:v>5.1256630000000003</c:v>
                </c:pt>
                <c:pt idx="9474">
                  <c:v>5.1351300000000002</c:v>
                </c:pt>
                <c:pt idx="9475">
                  <c:v>5.1447320000000003</c:v>
                </c:pt>
                <c:pt idx="9476">
                  <c:v>5.1550710000000004</c:v>
                </c:pt>
                <c:pt idx="9477">
                  <c:v>5.1655110000000004</c:v>
                </c:pt>
                <c:pt idx="9478">
                  <c:v>5.1761169999999996</c:v>
                </c:pt>
                <c:pt idx="9479">
                  <c:v>5.188123</c:v>
                </c:pt>
                <c:pt idx="9480">
                  <c:v>5.1987310000000004</c:v>
                </c:pt>
                <c:pt idx="9481">
                  <c:v>5.2089740000000004</c:v>
                </c:pt>
                <c:pt idx="9482">
                  <c:v>5.2191520000000002</c:v>
                </c:pt>
                <c:pt idx="9483">
                  <c:v>5.2287780000000001</c:v>
                </c:pt>
                <c:pt idx="9484">
                  <c:v>5.2373750000000001</c:v>
                </c:pt>
                <c:pt idx="9485">
                  <c:v>5.2461479999999998</c:v>
                </c:pt>
                <c:pt idx="9486">
                  <c:v>5.2564570000000002</c:v>
                </c:pt>
                <c:pt idx="9487">
                  <c:v>5.2669779999999999</c:v>
                </c:pt>
                <c:pt idx="9488">
                  <c:v>5.2773050000000001</c:v>
                </c:pt>
                <c:pt idx="9489">
                  <c:v>5.2880659999999997</c:v>
                </c:pt>
                <c:pt idx="9490">
                  <c:v>5.2994149999999998</c:v>
                </c:pt>
                <c:pt idx="9491">
                  <c:v>5.309914</c:v>
                </c:pt>
                <c:pt idx="9492">
                  <c:v>5.3204229999999999</c:v>
                </c:pt>
                <c:pt idx="9493">
                  <c:v>5.3304510000000001</c:v>
                </c:pt>
                <c:pt idx="9494">
                  <c:v>5.3414599999999997</c:v>
                </c:pt>
                <c:pt idx="9495">
                  <c:v>5.3526639999999999</c:v>
                </c:pt>
                <c:pt idx="9496">
                  <c:v>5.3639250000000001</c:v>
                </c:pt>
                <c:pt idx="9497">
                  <c:v>5.3747870000000004</c:v>
                </c:pt>
                <c:pt idx="9498">
                  <c:v>5.3850910000000001</c:v>
                </c:pt>
                <c:pt idx="9499">
                  <c:v>5.3962960000000004</c:v>
                </c:pt>
                <c:pt idx="9500">
                  <c:v>5.4065940000000001</c:v>
                </c:pt>
                <c:pt idx="9501">
                  <c:v>5.4171279999999999</c:v>
                </c:pt>
                <c:pt idx="9502">
                  <c:v>5.4290729999999998</c:v>
                </c:pt>
                <c:pt idx="9503">
                  <c:v>5.439476</c:v>
                </c:pt>
                <c:pt idx="9504">
                  <c:v>5.4504049999999999</c:v>
                </c:pt>
                <c:pt idx="9505">
                  <c:v>5.4609319999999997</c:v>
                </c:pt>
                <c:pt idx="9506">
                  <c:v>5.4711790000000002</c:v>
                </c:pt>
                <c:pt idx="9507">
                  <c:v>5.483085</c:v>
                </c:pt>
                <c:pt idx="9508">
                  <c:v>5.4946479999999998</c:v>
                </c:pt>
                <c:pt idx="9509">
                  <c:v>5.5055230000000002</c:v>
                </c:pt>
                <c:pt idx="9510">
                  <c:v>5.5159940000000001</c:v>
                </c:pt>
                <c:pt idx="9511">
                  <c:v>5.5280250000000004</c:v>
                </c:pt>
                <c:pt idx="9512">
                  <c:v>5.5397790000000002</c:v>
                </c:pt>
                <c:pt idx="9513">
                  <c:v>5.5514150000000004</c:v>
                </c:pt>
                <c:pt idx="9514">
                  <c:v>5.5638019999999999</c:v>
                </c:pt>
                <c:pt idx="9515">
                  <c:v>5.5760040000000002</c:v>
                </c:pt>
                <c:pt idx="9516">
                  <c:v>5.5871560000000002</c:v>
                </c:pt>
                <c:pt idx="9517">
                  <c:v>5.6001820000000002</c:v>
                </c:pt>
                <c:pt idx="9518">
                  <c:v>5.61259</c:v>
                </c:pt>
                <c:pt idx="9519">
                  <c:v>5.6254580000000001</c:v>
                </c:pt>
                <c:pt idx="9520">
                  <c:v>5.6364700000000001</c:v>
                </c:pt>
                <c:pt idx="9521">
                  <c:v>5.6473899999999997</c:v>
                </c:pt>
                <c:pt idx="9522">
                  <c:v>5.6589980000000004</c:v>
                </c:pt>
                <c:pt idx="9523">
                  <c:v>5.67096</c:v>
                </c:pt>
                <c:pt idx="9524">
                  <c:v>5.6839339999999998</c:v>
                </c:pt>
                <c:pt idx="9525">
                  <c:v>5.6971270000000001</c:v>
                </c:pt>
                <c:pt idx="9526">
                  <c:v>5.7085679999999996</c:v>
                </c:pt>
                <c:pt idx="9527">
                  <c:v>5.7203749999999998</c:v>
                </c:pt>
                <c:pt idx="9528">
                  <c:v>5.7326560000000004</c:v>
                </c:pt>
                <c:pt idx="9529">
                  <c:v>5.7436119999999997</c:v>
                </c:pt>
                <c:pt idx="9530">
                  <c:v>5.7559680000000002</c:v>
                </c:pt>
                <c:pt idx="9531">
                  <c:v>5.7678219999999998</c:v>
                </c:pt>
                <c:pt idx="9532">
                  <c:v>5.7798530000000001</c:v>
                </c:pt>
                <c:pt idx="9533">
                  <c:v>5.7910389999999996</c:v>
                </c:pt>
                <c:pt idx="9534">
                  <c:v>5.8026770000000001</c:v>
                </c:pt>
                <c:pt idx="9535">
                  <c:v>5.8155780000000004</c:v>
                </c:pt>
                <c:pt idx="9536">
                  <c:v>5.8272180000000002</c:v>
                </c:pt>
                <c:pt idx="9537">
                  <c:v>5.8394950000000003</c:v>
                </c:pt>
                <c:pt idx="9538">
                  <c:v>5.8518439999999998</c:v>
                </c:pt>
                <c:pt idx="9539">
                  <c:v>5.8636059999999999</c:v>
                </c:pt>
                <c:pt idx="9540">
                  <c:v>5.8755819999999996</c:v>
                </c:pt>
                <c:pt idx="9541">
                  <c:v>5.8873540000000002</c:v>
                </c:pt>
                <c:pt idx="9542">
                  <c:v>5.8992180000000003</c:v>
                </c:pt>
                <c:pt idx="9543">
                  <c:v>5.911562</c:v>
                </c:pt>
                <c:pt idx="9544">
                  <c:v>5.9248019999999997</c:v>
                </c:pt>
                <c:pt idx="9545">
                  <c:v>5.9378299999999999</c:v>
                </c:pt>
                <c:pt idx="9546">
                  <c:v>5.9511130000000003</c:v>
                </c:pt>
                <c:pt idx="9547">
                  <c:v>5.9646629999999998</c:v>
                </c:pt>
                <c:pt idx="9548">
                  <c:v>5.9773740000000002</c:v>
                </c:pt>
                <c:pt idx="9549">
                  <c:v>5.9882479999999996</c:v>
                </c:pt>
                <c:pt idx="9550">
                  <c:v>6.0006700000000004</c:v>
                </c:pt>
                <c:pt idx="9551">
                  <c:v>6.0143709999999997</c:v>
                </c:pt>
                <c:pt idx="9552">
                  <c:v>6.0277960000000004</c:v>
                </c:pt>
                <c:pt idx="9553">
                  <c:v>6.0409090000000001</c:v>
                </c:pt>
                <c:pt idx="9554">
                  <c:v>6.0541260000000001</c:v>
                </c:pt>
                <c:pt idx="9555">
                  <c:v>6.0675689999999998</c:v>
                </c:pt>
                <c:pt idx="9556">
                  <c:v>6.0815400000000004</c:v>
                </c:pt>
                <c:pt idx="9557">
                  <c:v>6.0951449999999996</c:v>
                </c:pt>
                <c:pt idx="9558">
                  <c:v>6.1086520000000002</c:v>
                </c:pt>
                <c:pt idx="9559">
                  <c:v>6.1225440000000004</c:v>
                </c:pt>
                <c:pt idx="9560">
                  <c:v>6.1370050000000003</c:v>
                </c:pt>
                <c:pt idx="9561">
                  <c:v>6.1505570000000001</c:v>
                </c:pt>
                <c:pt idx="9562">
                  <c:v>6.163716</c:v>
                </c:pt>
                <c:pt idx="9563">
                  <c:v>6.1767539999999999</c:v>
                </c:pt>
                <c:pt idx="9564">
                  <c:v>6.1895290000000003</c:v>
                </c:pt>
                <c:pt idx="9565">
                  <c:v>6.2027919999999996</c:v>
                </c:pt>
                <c:pt idx="9566">
                  <c:v>6.2165970000000002</c:v>
                </c:pt>
                <c:pt idx="9567">
                  <c:v>6.2296069999999997</c:v>
                </c:pt>
                <c:pt idx="9568">
                  <c:v>6.2431279999999996</c:v>
                </c:pt>
                <c:pt idx="9569">
                  <c:v>6.2569670000000004</c:v>
                </c:pt>
                <c:pt idx="9570">
                  <c:v>6.271401</c:v>
                </c:pt>
                <c:pt idx="9571">
                  <c:v>6.2862910000000003</c:v>
                </c:pt>
                <c:pt idx="9572">
                  <c:v>6.3008459999999999</c:v>
                </c:pt>
                <c:pt idx="9573">
                  <c:v>6.3155029999999996</c:v>
                </c:pt>
                <c:pt idx="9574">
                  <c:v>6.3297639999999999</c:v>
                </c:pt>
                <c:pt idx="9575">
                  <c:v>6.3435449999999998</c:v>
                </c:pt>
                <c:pt idx="9576">
                  <c:v>6.3577310000000002</c:v>
                </c:pt>
                <c:pt idx="9577">
                  <c:v>6.3719809999999999</c:v>
                </c:pt>
                <c:pt idx="9578">
                  <c:v>6.3858800000000002</c:v>
                </c:pt>
                <c:pt idx="9579">
                  <c:v>6.4001650000000003</c:v>
                </c:pt>
                <c:pt idx="9580">
                  <c:v>6.4147109999999996</c:v>
                </c:pt>
                <c:pt idx="9581">
                  <c:v>6.4291609999999997</c:v>
                </c:pt>
                <c:pt idx="9582">
                  <c:v>6.4441610000000003</c:v>
                </c:pt>
                <c:pt idx="9583">
                  <c:v>6.4599640000000003</c:v>
                </c:pt>
                <c:pt idx="9584">
                  <c:v>6.4757340000000001</c:v>
                </c:pt>
                <c:pt idx="9585">
                  <c:v>6.4911539999999999</c:v>
                </c:pt>
                <c:pt idx="9586">
                  <c:v>6.507098</c:v>
                </c:pt>
                <c:pt idx="9587">
                  <c:v>6.5224310000000001</c:v>
                </c:pt>
                <c:pt idx="9588">
                  <c:v>6.5373130000000002</c:v>
                </c:pt>
                <c:pt idx="9589">
                  <c:v>6.5528310000000003</c:v>
                </c:pt>
                <c:pt idx="9590">
                  <c:v>6.5682879999999999</c:v>
                </c:pt>
                <c:pt idx="9591">
                  <c:v>6.5836300000000003</c:v>
                </c:pt>
                <c:pt idx="9592">
                  <c:v>6.5990700000000002</c:v>
                </c:pt>
                <c:pt idx="9593">
                  <c:v>6.6143219999999996</c:v>
                </c:pt>
                <c:pt idx="9594">
                  <c:v>6.6285449999999999</c:v>
                </c:pt>
                <c:pt idx="9595">
                  <c:v>6.6428589999999996</c:v>
                </c:pt>
                <c:pt idx="9596">
                  <c:v>6.6578860000000004</c:v>
                </c:pt>
                <c:pt idx="9597">
                  <c:v>6.6727639999999999</c:v>
                </c:pt>
                <c:pt idx="9598">
                  <c:v>6.6875520000000002</c:v>
                </c:pt>
                <c:pt idx="9599">
                  <c:v>6.7027989999999997</c:v>
                </c:pt>
                <c:pt idx="9600">
                  <c:v>6.7178459999999998</c:v>
                </c:pt>
                <c:pt idx="9601">
                  <c:v>6.7320450000000003</c:v>
                </c:pt>
                <c:pt idx="9602">
                  <c:v>6.7463040000000003</c:v>
                </c:pt>
                <c:pt idx="9603">
                  <c:v>6.7617950000000002</c:v>
                </c:pt>
                <c:pt idx="9604">
                  <c:v>6.7777849999999997</c:v>
                </c:pt>
                <c:pt idx="9605">
                  <c:v>6.7934840000000003</c:v>
                </c:pt>
                <c:pt idx="9606">
                  <c:v>6.8085170000000002</c:v>
                </c:pt>
                <c:pt idx="9607">
                  <c:v>6.82308</c:v>
                </c:pt>
                <c:pt idx="9608">
                  <c:v>6.8374139999999999</c:v>
                </c:pt>
                <c:pt idx="9609">
                  <c:v>6.852087</c:v>
                </c:pt>
                <c:pt idx="9610">
                  <c:v>6.8673450000000003</c:v>
                </c:pt>
                <c:pt idx="9611">
                  <c:v>6.8837349999999997</c:v>
                </c:pt>
                <c:pt idx="9612">
                  <c:v>6.8992959999999997</c:v>
                </c:pt>
                <c:pt idx="9613">
                  <c:v>6.913697</c:v>
                </c:pt>
                <c:pt idx="9614">
                  <c:v>6.9280730000000004</c:v>
                </c:pt>
                <c:pt idx="9615">
                  <c:v>6.9429629999999998</c:v>
                </c:pt>
                <c:pt idx="9616">
                  <c:v>6.9587539999999999</c:v>
                </c:pt>
                <c:pt idx="9617">
                  <c:v>6.9746360000000003</c:v>
                </c:pt>
                <c:pt idx="9618">
                  <c:v>6.9903870000000001</c:v>
                </c:pt>
                <c:pt idx="9619">
                  <c:v>7.0057729999999996</c:v>
                </c:pt>
                <c:pt idx="9620">
                  <c:v>7.0217970000000003</c:v>
                </c:pt>
                <c:pt idx="9621">
                  <c:v>7.0381939999999998</c:v>
                </c:pt>
                <c:pt idx="9622">
                  <c:v>7.054818</c:v>
                </c:pt>
                <c:pt idx="9623">
                  <c:v>7.0708799999999998</c:v>
                </c:pt>
                <c:pt idx="9624">
                  <c:v>7.0864669999999998</c:v>
                </c:pt>
                <c:pt idx="9625">
                  <c:v>7.1028700000000002</c:v>
                </c:pt>
                <c:pt idx="9626">
                  <c:v>7.1197319999999999</c:v>
                </c:pt>
                <c:pt idx="9627">
                  <c:v>7.135929</c:v>
                </c:pt>
                <c:pt idx="9628">
                  <c:v>7.1524700000000001</c:v>
                </c:pt>
                <c:pt idx="9629">
                  <c:v>7.1693689999999997</c:v>
                </c:pt>
                <c:pt idx="9630">
                  <c:v>7.1856710000000001</c:v>
                </c:pt>
                <c:pt idx="9631">
                  <c:v>7.2021730000000002</c:v>
                </c:pt>
                <c:pt idx="9632">
                  <c:v>7.2185269999999999</c:v>
                </c:pt>
                <c:pt idx="9633">
                  <c:v>7.2338769999999997</c:v>
                </c:pt>
                <c:pt idx="9634">
                  <c:v>7.2491060000000003</c:v>
                </c:pt>
                <c:pt idx="9635">
                  <c:v>7.2650079999999999</c:v>
                </c:pt>
                <c:pt idx="9636">
                  <c:v>7.2804630000000001</c:v>
                </c:pt>
                <c:pt idx="9637">
                  <c:v>7.2961029999999996</c:v>
                </c:pt>
                <c:pt idx="9638">
                  <c:v>7.3122220000000002</c:v>
                </c:pt>
                <c:pt idx="9639">
                  <c:v>7.327979</c:v>
                </c:pt>
                <c:pt idx="9640">
                  <c:v>7.3438090000000003</c:v>
                </c:pt>
                <c:pt idx="9641">
                  <c:v>7.3600669999999999</c:v>
                </c:pt>
                <c:pt idx="9642">
                  <c:v>7.3770569999999998</c:v>
                </c:pt>
                <c:pt idx="9643">
                  <c:v>7.3938360000000003</c:v>
                </c:pt>
                <c:pt idx="9644">
                  <c:v>7.410304</c:v>
                </c:pt>
                <c:pt idx="9645">
                  <c:v>7.4275479999999998</c:v>
                </c:pt>
                <c:pt idx="9646">
                  <c:v>7.4440759999999999</c:v>
                </c:pt>
                <c:pt idx="9647">
                  <c:v>7.459956</c:v>
                </c:pt>
                <c:pt idx="9648">
                  <c:v>7.47689</c:v>
                </c:pt>
                <c:pt idx="9649">
                  <c:v>7.4945269999999997</c:v>
                </c:pt>
                <c:pt idx="9650">
                  <c:v>7.5108389999999998</c:v>
                </c:pt>
                <c:pt idx="9651">
                  <c:v>7.527075</c:v>
                </c:pt>
                <c:pt idx="9652">
                  <c:v>7.5438070000000002</c:v>
                </c:pt>
                <c:pt idx="9653">
                  <c:v>7.5605070000000003</c:v>
                </c:pt>
                <c:pt idx="9654">
                  <c:v>7.5764959999999997</c:v>
                </c:pt>
                <c:pt idx="9655">
                  <c:v>7.5925729999999998</c:v>
                </c:pt>
                <c:pt idx="9656">
                  <c:v>7.6093089999999997</c:v>
                </c:pt>
                <c:pt idx="9657">
                  <c:v>7.6261770000000002</c:v>
                </c:pt>
                <c:pt idx="9658">
                  <c:v>7.6432770000000003</c:v>
                </c:pt>
                <c:pt idx="9659">
                  <c:v>7.6608890000000001</c:v>
                </c:pt>
                <c:pt idx="9660">
                  <c:v>7.6782260000000004</c:v>
                </c:pt>
                <c:pt idx="9661">
                  <c:v>7.6944119999999998</c:v>
                </c:pt>
                <c:pt idx="9662">
                  <c:v>7.7106969999999997</c:v>
                </c:pt>
                <c:pt idx="9663">
                  <c:v>7.7277269999999998</c:v>
                </c:pt>
                <c:pt idx="9664">
                  <c:v>7.7443460000000002</c:v>
                </c:pt>
                <c:pt idx="9665">
                  <c:v>7.7610460000000003</c:v>
                </c:pt>
                <c:pt idx="9666">
                  <c:v>7.778168</c:v>
                </c:pt>
                <c:pt idx="9667">
                  <c:v>7.7950229999999996</c:v>
                </c:pt>
                <c:pt idx="9668">
                  <c:v>7.8116859999999999</c:v>
                </c:pt>
                <c:pt idx="9669">
                  <c:v>7.8287509999999996</c:v>
                </c:pt>
                <c:pt idx="9670">
                  <c:v>7.8461090000000002</c:v>
                </c:pt>
                <c:pt idx="9671">
                  <c:v>7.8630190000000004</c:v>
                </c:pt>
                <c:pt idx="9672">
                  <c:v>7.8793670000000002</c:v>
                </c:pt>
                <c:pt idx="9673">
                  <c:v>7.8962269999999997</c:v>
                </c:pt>
                <c:pt idx="9674">
                  <c:v>7.9128299999999996</c:v>
                </c:pt>
                <c:pt idx="9675">
                  <c:v>7.9283149999999996</c:v>
                </c:pt>
                <c:pt idx="9676">
                  <c:v>7.9444220000000003</c:v>
                </c:pt>
                <c:pt idx="9677">
                  <c:v>7.9602620000000002</c:v>
                </c:pt>
                <c:pt idx="9678">
                  <c:v>7.9745010000000001</c:v>
                </c:pt>
                <c:pt idx="9679">
                  <c:v>7.9892320000000003</c:v>
                </c:pt>
                <c:pt idx="9680">
                  <c:v>8.0056030000000007</c:v>
                </c:pt>
                <c:pt idx="9681">
                  <c:v>8.0218220000000002</c:v>
                </c:pt>
                <c:pt idx="9682">
                  <c:v>8.0374739999999996</c:v>
                </c:pt>
                <c:pt idx="9683">
                  <c:v>8.0546810000000004</c:v>
                </c:pt>
                <c:pt idx="9684">
                  <c:v>8.0721659999999993</c:v>
                </c:pt>
                <c:pt idx="9685">
                  <c:v>8.0885350000000003</c:v>
                </c:pt>
                <c:pt idx="9686">
                  <c:v>8.1051819999999992</c:v>
                </c:pt>
                <c:pt idx="9687">
                  <c:v>8.1218900000000005</c:v>
                </c:pt>
                <c:pt idx="9688">
                  <c:v>8.1385149999999999</c:v>
                </c:pt>
                <c:pt idx="9689">
                  <c:v>8.1548739999999995</c:v>
                </c:pt>
                <c:pt idx="9690">
                  <c:v>8.171462</c:v>
                </c:pt>
                <c:pt idx="9691">
                  <c:v>8.1878460000000004</c:v>
                </c:pt>
                <c:pt idx="9692">
                  <c:v>8.2037410000000008</c:v>
                </c:pt>
                <c:pt idx="9693">
                  <c:v>8.2199729999999995</c:v>
                </c:pt>
                <c:pt idx="9694">
                  <c:v>8.2368120000000005</c:v>
                </c:pt>
                <c:pt idx="9695">
                  <c:v>8.2528780000000008</c:v>
                </c:pt>
                <c:pt idx="9696">
                  <c:v>8.2694349999999996</c:v>
                </c:pt>
                <c:pt idx="9697">
                  <c:v>8.2851470000000003</c:v>
                </c:pt>
                <c:pt idx="9698">
                  <c:v>8.3012189999999997</c:v>
                </c:pt>
                <c:pt idx="9699">
                  <c:v>8.3157399999999999</c:v>
                </c:pt>
                <c:pt idx="9700">
                  <c:v>8.332338</c:v>
                </c:pt>
                <c:pt idx="9701">
                  <c:v>8.3486170000000008</c:v>
                </c:pt>
                <c:pt idx="9702">
                  <c:v>8.3643140000000002</c:v>
                </c:pt>
                <c:pt idx="9703">
                  <c:v>8.3809240000000003</c:v>
                </c:pt>
                <c:pt idx="9704">
                  <c:v>8.3969199999999997</c:v>
                </c:pt>
                <c:pt idx="9705">
                  <c:v>8.4133619999999993</c:v>
                </c:pt>
                <c:pt idx="9706">
                  <c:v>8.4301200000000005</c:v>
                </c:pt>
                <c:pt idx="9707">
                  <c:v>8.4462390000000003</c:v>
                </c:pt>
                <c:pt idx="9708">
                  <c:v>8.4627199999999991</c:v>
                </c:pt>
                <c:pt idx="9709">
                  <c:v>8.4790489999999998</c:v>
                </c:pt>
                <c:pt idx="9710">
                  <c:v>8.4945760000000003</c:v>
                </c:pt>
                <c:pt idx="9711">
                  <c:v>8.5105050000000002</c:v>
                </c:pt>
                <c:pt idx="9712">
                  <c:v>8.5255580000000002</c:v>
                </c:pt>
                <c:pt idx="9713">
                  <c:v>8.5417170000000002</c:v>
                </c:pt>
                <c:pt idx="9714">
                  <c:v>8.5570120000000003</c:v>
                </c:pt>
                <c:pt idx="9715">
                  <c:v>8.573442</c:v>
                </c:pt>
                <c:pt idx="9716">
                  <c:v>8.5896609999999995</c:v>
                </c:pt>
                <c:pt idx="9717">
                  <c:v>8.6052110000000006</c:v>
                </c:pt>
                <c:pt idx="9718">
                  <c:v>8.6221130000000006</c:v>
                </c:pt>
                <c:pt idx="9719">
                  <c:v>8.6377349999999993</c:v>
                </c:pt>
                <c:pt idx="9720">
                  <c:v>8.6527259999999995</c:v>
                </c:pt>
                <c:pt idx="9721">
                  <c:v>8.6681170000000005</c:v>
                </c:pt>
                <c:pt idx="9722">
                  <c:v>8.6844300000000008</c:v>
                </c:pt>
                <c:pt idx="9723">
                  <c:v>8.6996070000000003</c:v>
                </c:pt>
                <c:pt idx="9724">
                  <c:v>8.7145919999999997</c:v>
                </c:pt>
                <c:pt idx="9725">
                  <c:v>8.7306430000000006</c:v>
                </c:pt>
                <c:pt idx="9726">
                  <c:v>8.7457259999999994</c:v>
                </c:pt>
                <c:pt idx="9727">
                  <c:v>8.7615979999999993</c:v>
                </c:pt>
                <c:pt idx="9728">
                  <c:v>8.7777689999999993</c:v>
                </c:pt>
                <c:pt idx="9729">
                  <c:v>8.7935909999999993</c:v>
                </c:pt>
                <c:pt idx="9730">
                  <c:v>8.8102110000000007</c:v>
                </c:pt>
                <c:pt idx="9731">
                  <c:v>8.8267740000000003</c:v>
                </c:pt>
                <c:pt idx="9732">
                  <c:v>8.8429140000000004</c:v>
                </c:pt>
                <c:pt idx="9733">
                  <c:v>8.8581529999999997</c:v>
                </c:pt>
                <c:pt idx="9734">
                  <c:v>8.8738530000000004</c:v>
                </c:pt>
                <c:pt idx="9735">
                  <c:v>8.8896529999999991</c:v>
                </c:pt>
                <c:pt idx="9736">
                  <c:v>8.9049499999999995</c:v>
                </c:pt>
                <c:pt idx="9737">
                  <c:v>8.9203890000000001</c:v>
                </c:pt>
                <c:pt idx="9738">
                  <c:v>8.9362329999999996</c:v>
                </c:pt>
                <c:pt idx="9739">
                  <c:v>8.9523589999999995</c:v>
                </c:pt>
                <c:pt idx="9740">
                  <c:v>8.9682860000000009</c:v>
                </c:pt>
                <c:pt idx="9741">
                  <c:v>8.9832339999999995</c:v>
                </c:pt>
                <c:pt idx="9742">
                  <c:v>8.9975620000000003</c:v>
                </c:pt>
                <c:pt idx="9743">
                  <c:v>9.0127439999999996</c:v>
                </c:pt>
                <c:pt idx="9744">
                  <c:v>9.028416</c:v>
                </c:pt>
                <c:pt idx="9745">
                  <c:v>9.044435</c:v>
                </c:pt>
                <c:pt idx="9746">
                  <c:v>9.0593869999999992</c:v>
                </c:pt>
                <c:pt idx="9747">
                  <c:v>9.0754409999999996</c:v>
                </c:pt>
                <c:pt idx="9748">
                  <c:v>9.0922420000000006</c:v>
                </c:pt>
                <c:pt idx="9749">
                  <c:v>9.1089350000000007</c:v>
                </c:pt>
                <c:pt idx="9750">
                  <c:v>9.1254039999999996</c:v>
                </c:pt>
                <c:pt idx="9751">
                  <c:v>9.1416339999999998</c:v>
                </c:pt>
                <c:pt idx="9752">
                  <c:v>9.1577350000000006</c:v>
                </c:pt>
                <c:pt idx="9753">
                  <c:v>9.1732239999999994</c:v>
                </c:pt>
                <c:pt idx="9754">
                  <c:v>9.1889920000000007</c:v>
                </c:pt>
                <c:pt idx="9755">
                  <c:v>9.2046519999999994</c:v>
                </c:pt>
                <c:pt idx="9756">
                  <c:v>9.2199299999999997</c:v>
                </c:pt>
                <c:pt idx="9757">
                  <c:v>9.2356440000000006</c:v>
                </c:pt>
                <c:pt idx="9758">
                  <c:v>9.2521509999999996</c:v>
                </c:pt>
                <c:pt idx="9759">
                  <c:v>9.2680030000000002</c:v>
                </c:pt>
                <c:pt idx="9760">
                  <c:v>9.2834509999999995</c:v>
                </c:pt>
                <c:pt idx="9761">
                  <c:v>9.2989899999999999</c:v>
                </c:pt>
                <c:pt idx="9762">
                  <c:v>9.3143600000000006</c:v>
                </c:pt>
                <c:pt idx="9763">
                  <c:v>9.3294829999999997</c:v>
                </c:pt>
                <c:pt idx="9764">
                  <c:v>9.3444649999999996</c:v>
                </c:pt>
                <c:pt idx="9765">
                  <c:v>9.3596640000000004</c:v>
                </c:pt>
                <c:pt idx="9766">
                  <c:v>9.3745510000000003</c:v>
                </c:pt>
                <c:pt idx="9767">
                  <c:v>9.3897779999999997</c:v>
                </c:pt>
                <c:pt idx="9768">
                  <c:v>9.4039459999999995</c:v>
                </c:pt>
                <c:pt idx="9769">
                  <c:v>9.4185470000000002</c:v>
                </c:pt>
                <c:pt idx="9770">
                  <c:v>9.4338230000000003</c:v>
                </c:pt>
                <c:pt idx="9771">
                  <c:v>9.4492740000000008</c:v>
                </c:pt>
                <c:pt idx="9772">
                  <c:v>9.4643660000000001</c:v>
                </c:pt>
                <c:pt idx="9773">
                  <c:v>9.4802199999999992</c:v>
                </c:pt>
                <c:pt idx="9774">
                  <c:v>9.495692</c:v>
                </c:pt>
                <c:pt idx="9775">
                  <c:v>9.5111059999999998</c:v>
                </c:pt>
                <c:pt idx="9776">
                  <c:v>9.5262390000000003</c:v>
                </c:pt>
                <c:pt idx="9777">
                  <c:v>9.540813</c:v>
                </c:pt>
                <c:pt idx="9778">
                  <c:v>9.5559659999999997</c:v>
                </c:pt>
                <c:pt idx="9779">
                  <c:v>9.5716809999999999</c:v>
                </c:pt>
                <c:pt idx="9780">
                  <c:v>9.5862420000000004</c:v>
                </c:pt>
                <c:pt idx="9781">
                  <c:v>9.6001309999999993</c:v>
                </c:pt>
                <c:pt idx="9782">
                  <c:v>9.6152180000000005</c:v>
                </c:pt>
                <c:pt idx="9783">
                  <c:v>9.6301020000000008</c:v>
                </c:pt>
                <c:pt idx="9784">
                  <c:v>9.6453439999999997</c:v>
                </c:pt>
                <c:pt idx="9785">
                  <c:v>9.6596360000000008</c:v>
                </c:pt>
                <c:pt idx="9786">
                  <c:v>9.6742450000000009</c:v>
                </c:pt>
                <c:pt idx="9787">
                  <c:v>9.6888699999999996</c:v>
                </c:pt>
                <c:pt idx="9788">
                  <c:v>9.7034769999999995</c:v>
                </c:pt>
                <c:pt idx="9789">
                  <c:v>9.7187129999999993</c:v>
                </c:pt>
                <c:pt idx="9790">
                  <c:v>9.733409</c:v>
                </c:pt>
                <c:pt idx="9791">
                  <c:v>9.7481720000000003</c:v>
                </c:pt>
                <c:pt idx="9792">
                  <c:v>9.7623379999999997</c:v>
                </c:pt>
                <c:pt idx="9793">
                  <c:v>9.7759990000000005</c:v>
                </c:pt>
                <c:pt idx="9794">
                  <c:v>9.7905999999999995</c:v>
                </c:pt>
                <c:pt idx="9795">
                  <c:v>9.8055109999999992</c:v>
                </c:pt>
                <c:pt idx="9796">
                  <c:v>9.8198600000000003</c:v>
                </c:pt>
                <c:pt idx="9797">
                  <c:v>9.8340999999999994</c:v>
                </c:pt>
                <c:pt idx="9798">
                  <c:v>9.8472969999999993</c:v>
                </c:pt>
                <c:pt idx="9799">
                  <c:v>9.8613689999999998</c:v>
                </c:pt>
                <c:pt idx="9800">
                  <c:v>9.8749249999999993</c:v>
                </c:pt>
                <c:pt idx="9801">
                  <c:v>9.88903</c:v>
                </c:pt>
                <c:pt idx="9802">
                  <c:v>9.9043639999999993</c:v>
                </c:pt>
                <c:pt idx="9803">
                  <c:v>9.919079</c:v>
                </c:pt>
                <c:pt idx="9804">
                  <c:v>9.933465</c:v>
                </c:pt>
                <c:pt idx="9805">
                  <c:v>9.9469989999999999</c:v>
                </c:pt>
                <c:pt idx="9806">
                  <c:v>9.9598969999999998</c:v>
                </c:pt>
                <c:pt idx="9807">
                  <c:v>9.9732020000000006</c:v>
                </c:pt>
                <c:pt idx="9808">
                  <c:v>9.9866510000000002</c:v>
                </c:pt>
                <c:pt idx="9809">
                  <c:v>10.00089</c:v>
                </c:pt>
                <c:pt idx="9810">
                  <c:v>10.01526</c:v>
                </c:pt>
                <c:pt idx="9811">
                  <c:v>10.029070000000001</c:v>
                </c:pt>
                <c:pt idx="9812">
                  <c:v>10.04406</c:v>
                </c:pt>
                <c:pt idx="9813">
                  <c:v>10.05917</c:v>
                </c:pt>
                <c:pt idx="9814">
                  <c:v>10.07367</c:v>
                </c:pt>
                <c:pt idx="9815">
                  <c:v>10.088229999999999</c:v>
                </c:pt>
                <c:pt idx="9816">
                  <c:v>10.10223</c:v>
                </c:pt>
                <c:pt idx="9817">
                  <c:v>10.11591</c:v>
                </c:pt>
                <c:pt idx="9818">
                  <c:v>10.129899999999999</c:v>
                </c:pt>
                <c:pt idx="9819">
                  <c:v>10.14414</c:v>
                </c:pt>
                <c:pt idx="9820">
                  <c:v>10.158160000000001</c:v>
                </c:pt>
                <c:pt idx="9821">
                  <c:v>10.17165</c:v>
                </c:pt>
                <c:pt idx="9822">
                  <c:v>10.1854</c:v>
                </c:pt>
                <c:pt idx="9823">
                  <c:v>10.199210000000001</c:v>
                </c:pt>
                <c:pt idx="9824">
                  <c:v>10.213329999999999</c:v>
                </c:pt>
                <c:pt idx="9825">
                  <c:v>10.22763</c:v>
                </c:pt>
                <c:pt idx="9826">
                  <c:v>10.241680000000001</c:v>
                </c:pt>
                <c:pt idx="9827">
                  <c:v>10.256349999999999</c:v>
                </c:pt>
                <c:pt idx="9828">
                  <c:v>10.27089</c:v>
                </c:pt>
                <c:pt idx="9829">
                  <c:v>10.28436</c:v>
                </c:pt>
                <c:pt idx="9830">
                  <c:v>10.298159999999999</c:v>
                </c:pt>
                <c:pt idx="9831">
                  <c:v>10.31293</c:v>
                </c:pt>
                <c:pt idx="9832">
                  <c:v>10.32708</c:v>
                </c:pt>
                <c:pt idx="9833">
                  <c:v>10.3407</c:v>
                </c:pt>
                <c:pt idx="9834">
                  <c:v>10.35427</c:v>
                </c:pt>
                <c:pt idx="9835">
                  <c:v>10.36833</c:v>
                </c:pt>
                <c:pt idx="9836">
                  <c:v>10.38334</c:v>
                </c:pt>
                <c:pt idx="9837">
                  <c:v>10.39833</c:v>
                </c:pt>
                <c:pt idx="9838">
                  <c:v>10.41316</c:v>
                </c:pt>
                <c:pt idx="9839">
                  <c:v>10.42742</c:v>
                </c:pt>
                <c:pt idx="9840">
                  <c:v>10.44117</c:v>
                </c:pt>
                <c:pt idx="9841">
                  <c:v>10.455579999999999</c:v>
                </c:pt>
                <c:pt idx="9842">
                  <c:v>10.47026</c:v>
                </c:pt>
                <c:pt idx="9843">
                  <c:v>10.484629999999999</c:v>
                </c:pt>
                <c:pt idx="9844">
                  <c:v>10.49921</c:v>
                </c:pt>
                <c:pt idx="9845">
                  <c:v>10.513030000000001</c:v>
                </c:pt>
                <c:pt idx="9846">
                  <c:v>10.526999999999999</c:v>
                </c:pt>
                <c:pt idx="9847">
                  <c:v>10.54167</c:v>
                </c:pt>
                <c:pt idx="9848">
                  <c:v>10.5564</c:v>
                </c:pt>
                <c:pt idx="9849">
                  <c:v>10.571440000000001</c:v>
                </c:pt>
                <c:pt idx="9850">
                  <c:v>10.58647</c:v>
                </c:pt>
                <c:pt idx="9851">
                  <c:v>10.601509999999999</c:v>
                </c:pt>
                <c:pt idx="9852">
                  <c:v>10.615449999999999</c:v>
                </c:pt>
                <c:pt idx="9853">
                  <c:v>10.628970000000001</c:v>
                </c:pt>
                <c:pt idx="9854">
                  <c:v>10.64357</c:v>
                </c:pt>
                <c:pt idx="9855">
                  <c:v>10.658810000000001</c:v>
                </c:pt>
                <c:pt idx="9856">
                  <c:v>10.673920000000001</c:v>
                </c:pt>
                <c:pt idx="9857">
                  <c:v>10.687860000000001</c:v>
                </c:pt>
                <c:pt idx="9858">
                  <c:v>10.70162</c:v>
                </c:pt>
                <c:pt idx="9859">
                  <c:v>10.715389999999999</c:v>
                </c:pt>
                <c:pt idx="9860">
                  <c:v>10.7296</c:v>
                </c:pt>
                <c:pt idx="9861">
                  <c:v>10.744450000000001</c:v>
                </c:pt>
                <c:pt idx="9862">
                  <c:v>10.758520000000001</c:v>
                </c:pt>
                <c:pt idx="9863">
                  <c:v>10.772650000000001</c:v>
                </c:pt>
                <c:pt idx="9864">
                  <c:v>10.78716</c:v>
                </c:pt>
                <c:pt idx="9865">
                  <c:v>10.80186</c:v>
                </c:pt>
                <c:pt idx="9866">
                  <c:v>10.81696</c:v>
                </c:pt>
                <c:pt idx="9867">
                  <c:v>10.831670000000001</c:v>
                </c:pt>
                <c:pt idx="9868">
                  <c:v>10.846109999999999</c:v>
                </c:pt>
                <c:pt idx="9869">
                  <c:v>10.860709999999999</c:v>
                </c:pt>
                <c:pt idx="9870">
                  <c:v>10.87472</c:v>
                </c:pt>
                <c:pt idx="9871">
                  <c:v>10.88828</c:v>
                </c:pt>
                <c:pt idx="9872">
                  <c:v>10.9024</c:v>
                </c:pt>
                <c:pt idx="9873">
                  <c:v>10.91723</c:v>
                </c:pt>
                <c:pt idx="9874">
                  <c:v>10.93207</c:v>
                </c:pt>
                <c:pt idx="9875">
                  <c:v>10.94712</c:v>
                </c:pt>
                <c:pt idx="9876">
                  <c:v>10.96241</c:v>
                </c:pt>
                <c:pt idx="9877">
                  <c:v>10.977449999999999</c:v>
                </c:pt>
                <c:pt idx="9878">
                  <c:v>10.991250000000001</c:v>
                </c:pt>
                <c:pt idx="9879">
                  <c:v>11.00619</c:v>
                </c:pt>
                <c:pt idx="9880">
                  <c:v>11.02192</c:v>
                </c:pt>
                <c:pt idx="9881">
                  <c:v>11.036630000000001</c:v>
                </c:pt>
                <c:pt idx="9882">
                  <c:v>11.052160000000001</c:v>
                </c:pt>
                <c:pt idx="9883">
                  <c:v>11.06709</c:v>
                </c:pt>
                <c:pt idx="9884">
                  <c:v>11.083159999999999</c:v>
                </c:pt>
                <c:pt idx="9885">
                  <c:v>11.09887</c:v>
                </c:pt>
                <c:pt idx="9886">
                  <c:v>11.114800000000001</c:v>
                </c:pt>
                <c:pt idx="9887">
                  <c:v>11.129659999999999</c:v>
                </c:pt>
                <c:pt idx="9888">
                  <c:v>11.14486</c:v>
                </c:pt>
                <c:pt idx="9889">
                  <c:v>11.15906</c:v>
                </c:pt>
                <c:pt idx="9890">
                  <c:v>11.174289999999999</c:v>
                </c:pt>
                <c:pt idx="9891">
                  <c:v>11.19009</c:v>
                </c:pt>
                <c:pt idx="9892">
                  <c:v>11.20524</c:v>
                </c:pt>
                <c:pt idx="9893">
                  <c:v>11.22049</c:v>
                </c:pt>
                <c:pt idx="9894">
                  <c:v>11.23549</c:v>
                </c:pt>
                <c:pt idx="9895">
                  <c:v>11.25052</c:v>
                </c:pt>
                <c:pt idx="9896">
                  <c:v>11.26679</c:v>
                </c:pt>
                <c:pt idx="9897">
                  <c:v>11.28247</c:v>
                </c:pt>
                <c:pt idx="9898">
                  <c:v>11.29766</c:v>
                </c:pt>
                <c:pt idx="9899">
                  <c:v>11.31315</c:v>
                </c:pt>
                <c:pt idx="9900">
                  <c:v>11.32784</c:v>
                </c:pt>
                <c:pt idx="9901">
                  <c:v>11.343220000000001</c:v>
                </c:pt>
                <c:pt idx="9902">
                  <c:v>11.35848</c:v>
                </c:pt>
                <c:pt idx="9903">
                  <c:v>11.374180000000001</c:v>
                </c:pt>
                <c:pt idx="9904">
                  <c:v>11.38965</c:v>
                </c:pt>
                <c:pt idx="9905">
                  <c:v>11.404350000000001</c:v>
                </c:pt>
                <c:pt idx="9906">
                  <c:v>11.41968</c:v>
                </c:pt>
                <c:pt idx="9907">
                  <c:v>11.435739999999999</c:v>
                </c:pt>
                <c:pt idx="9908">
                  <c:v>11.45224</c:v>
                </c:pt>
                <c:pt idx="9909">
                  <c:v>11.46776</c:v>
                </c:pt>
                <c:pt idx="9910">
                  <c:v>11.483890000000001</c:v>
                </c:pt>
                <c:pt idx="9911">
                  <c:v>11.49958</c:v>
                </c:pt>
                <c:pt idx="9912">
                  <c:v>11.515700000000001</c:v>
                </c:pt>
                <c:pt idx="9913">
                  <c:v>11.531219999999999</c:v>
                </c:pt>
                <c:pt idx="9914">
                  <c:v>11.546419999999999</c:v>
                </c:pt>
                <c:pt idx="9915">
                  <c:v>11.56147</c:v>
                </c:pt>
                <c:pt idx="9916">
                  <c:v>11.57691</c:v>
                </c:pt>
                <c:pt idx="9917">
                  <c:v>11.59337</c:v>
                </c:pt>
                <c:pt idx="9918">
                  <c:v>11.60965</c:v>
                </c:pt>
                <c:pt idx="9919">
                  <c:v>11.62603</c:v>
                </c:pt>
                <c:pt idx="9920">
                  <c:v>11.642150000000001</c:v>
                </c:pt>
                <c:pt idx="9921">
                  <c:v>11.65793</c:v>
                </c:pt>
                <c:pt idx="9922">
                  <c:v>11.67304</c:v>
                </c:pt>
                <c:pt idx="9923">
                  <c:v>11.68868</c:v>
                </c:pt>
                <c:pt idx="9924">
                  <c:v>11.704370000000001</c:v>
                </c:pt>
                <c:pt idx="9925">
                  <c:v>11.72085</c:v>
                </c:pt>
                <c:pt idx="9926">
                  <c:v>11.736560000000001</c:v>
                </c:pt>
                <c:pt idx="9927">
                  <c:v>11.751620000000001</c:v>
                </c:pt>
                <c:pt idx="9928">
                  <c:v>11.767770000000001</c:v>
                </c:pt>
                <c:pt idx="9929">
                  <c:v>11.7836</c:v>
                </c:pt>
                <c:pt idx="9930">
                  <c:v>11.798769999999999</c:v>
                </c:pt>
                <c:pt idx="9931">
                  <c:v>11.81481</c:v>
                </c:pt>
                <c:pt idx="9932">
                  <c:v>11.83013</c:v>
                </c:pt>
                <c:pt idx="9933">
                  <c:v>11.846170000000001</c:v>
                </c:pt>
                <c:pt idx="9934">
                  <c:v>11.861050000000001</c:v>
                </c:pt>
                <c:pt idx="9935">
                  <c:v>11.87506</c:v>
                </c:pt>
                <c:pt idx="9936">
                  <c:v>11.888529999999999</c:v>
                </c:pt>
                <c:pt idx="9937">
                  <c:v>11.90429</c:v>
                </c:pt>
                <c:pt idx="9938">
                  <c:v>11.919370000000001</c:v>
                </c:pt>
                <c:pt idx="9939">
                  <c:v>11.93506</c:v>
                </c:pt>
                <c:pt idx="9940">
                  <c:v>11.95049</c:v>
                </c:pt>
                <c:pt idx="9941">
                  <c:v>11.96565</c:v>
                </c:pt>
                <c:pt idx="9942">
                  <c:v>11.981109999999999</c:v>
                </c:pt>
                <c:pt idx="9943">
                  <c:v>11.996729999999999</c:v>
                </c:pt>
                <c:pt idx="9944">
                  <c:v>12.0131</c:v>
                </c:pt>
                <c:pt idx="9945">
                  <c:v>12.02971</c:v>
                </c:pt>
                <c:pt idx="9946">
                  <c:v>12.04562</c:v>
                </c:pt>
                <c:pt idx="9947">
                  <c:v>12.06081</c:v>
                </c:pt>
                <c:pt idx="9948">
                  <c:v>12.07709</c:v>
                </c:pt>
                <c:pt idx="9949">
                  <c:v>12.09294</c:v>
                </c:pt>
                <c:pt idx="9950">
                  <c:v>12.10866</c:v>
                </c:pt>
                <c:pt idx="9951">
                  <c:v>12.125019999999999</c:v>
                </c:pt>
                <c:pt idx="9952">
                  <c:v>12.141260000000001</c:v>
                </c:pt>
                <c:pt idx="9953">
                  <c:v>12.157159999999999</c:v>
                </c:pt>
                <c:pt idx="9954">
                  <c:v>12.173539999999999</c:v>
                </c:pt>
                <c:pt idx="9955">
                  <c:v>12.189830000000001</c:v>
                </c:pt>
                <c:pt idx="9956">
                  <c:v>12.2057</c:v>
                </c:pt>
                <c:pt idx="9957">
                  <c:v>12.22064</c:v>
                </c:pt>
                <c:pt idx="9958">
                  <c:v>12.235749999999999</c:v>
                </c:pt>
                <c:pt idx="9959">
                  <c:v>12.25141</c:v>
                </c:pt>
                <c:pt idx="9960">
                  <c:v>12.267519999999999</c:v>
                </c:pt>
                <c:pt idx="9961">
                  <c:v>12.28308</c:v>
                </c:pt>
                <c:pt idx="9962">
                  <c:v>12.299609999999999</c:v>
                </c:pt>
                <c:pt idx="9963">
                  <c:v>12.315659999999999</c:v>
                </c:pt>
                <c:pt idx="9964">
                  <c:v>12.332459999999999</c:v>
                </c:pt>
                <c:pt idx="9965">
                  <c:v>12.34981</c:v>
                </c:pt>
                <c:pt idx="9966">
                  <c:v>12.36717</c:v>
                </c:pt>
                <c:pt idx="9967">
                  <c:v>12.38237</c:v>
                </c:pt>
                <c:pt idx="9968">
                  <c:v>12.3988</c:v>
                </c:pt>
                <c:pt idx="9969">
                  <c:v>12.41446</c:v>
                </c:pt>
                <c:pt idx="9970">
                  <c:v>12.430820000000001</c:v>
                </c:pt>
                <c:pt idx="9971">
                  <c:v>12.44651</c:v>
                </c:pt>
                <c:pt idx="9972">
                  <c:v>12.4641</c:v>
                </c:pt>
                <c:pt idx="9973">
                  <c:v>12.47972</c:v>
                </c:pt>
                <c:pt idx="9974">
                  <c:v>12.49649</c:v>
                </c:pt>
                <c:pt idx="9975">
                  <c:v>12.512130000000001</c:v>
                </c:pt>
                <c:pt idx="9976">
                  <c:v>12.52938</c:v>
                </c:pt>
                <c:pt idx="9977">
                  <c:v>12.54636</c:v>
                </c:pt>
                <c:pt idx="9978">
                  <c:v>12.562390000000001</c:v>
                </c:pt>
                <c:pt idx="9979">
                  <c:v>12.57917</c:v>
                </c:pt>
                <c:pt idx="9980">
                  <c:v>12.595090000000001</c:v>
                </c:pt>
                <c:pt idx="9981">
                  <c:v>12.61059</c:v>
                </c:pt>
                <c:pt idx="9982">
                  <c:v>12.62744</c:v>
                </c:pt>
                <c:pt idx="9983">
                  <c:v>12.64467</c:v>
                </c:pt>
                <c:pt idx="9984">
                  <c:v>12.66052</c:v>
                </c:pt>
                <c:pt idx="9985">
                  <c:v>12.67685</c:v>
                </c:pt>
                <c:pt idx="9986">
                  <c:v>12.695080000000001</c:v>
                </c:pt>
                <c:pt idx="9987">
                  <c:v>12.711180000000001</c:v>
                </c:pt>
                <c:pt idx="9988">
                  <c:v>12.72803</c:v>
                </c:pt>
                <c:pt idx="9989">
                  <c:v>12.745329999999999</c:v>
                </c:pt>
                <c:pt idx="9990">
                  <c:v>12.76233</c:v>
                </c:pt>
                <c:pt idx="9991">
                  <c:v>12.779019999999999</c:v>
                </c:pt>
                <c:pt idx="9992">
                  <c:v>12.79646</c:v>
                </c:pt>
                <c:pt idx="9993">
                  <c:v>12.813700000000001</c:v>
                </c:pt>
                <c:pt idx="9994">
                  <c:v>12.83046</c:v>
                </c:pt>
                <c:pt idx="9995">
                  <c:v>12.846220000000001</c:v>
                </c:pt>
                <c:pt idx="9996">
                  <c:v>12.862880000000001</c:v>
                </c:pt>
                <c:pt idx="9997">
                  <c:v>12.880979999999999</c:v>
                </c:pt>
                <c:pt idx="9998">
                  <c:v>12.897349999999999</c:v>
                </c:pt>
                <c:pt idx="9999">
                  <c:v>12.91216</c:v>
                </c:pt>
                <c:pt idx="10000">
                  <c:v>12.92709</c:v>
                </c:pt>
                <c:pt idx="10001">
                  <c:v>12.94247</c:v>
                </c:pt>
                <c:pt idx="10002">
                  <c:v>12.958209999999999</c:v>
                </c:pt>
                <c:pt idx="10003">
                  <c:v>12.97466</c:v>
                </c:pt>
                <c:pt idx="10004">
                  <c:v>12.990880000000001</c:v>
                </c:pt>
                <c:pt idx="10005">
                  <c:v>13.007239999999999</c:v>
                </c:pt>
                <c:pt idx="10006">
                  <c:v>13.023770000000001</c:v>
                </c:pt>
                <c:pt idx="10007">
                  <c:v>13.040559999999999</c:v>
                </c:pt>
                <c:pt idx="10008">
                  <c:v>13.0579</c:v>
                </c:pt>
                <c:pt idx="10009">
                  <c:v>13.075240000000001</c:v>
                </c:pt>
                <c:pt idx="10010">
                  <c:v>13.092320000000001</c:v>
                </c:pt>
                <c:pt idx="10011">
                  <c:v>13.109299999999999</c:v>
                </c:pt>
                <c:pt idx="10012">
                  <c:v>13.12519</c:v>
                </c:pt>
                <c:pt idx="10013">
                  <c:v>13.142440000000001</c:v>
                </c:pt>
                <c:pt idx="10014">
                  <c:v>13.159610000000001</c:v>
                </c:pt>
                <c:pt idx="10015">
                  <c:v>13.17596</c:v>
                </c:pt>
                <c:pt idx="10016">
                  <c:v>13.191509999999999</c:v>
                </c:pt>
                <c:pt idx="10017">
                  <c:v>13.20778</c:v>
                </c:pt>
                <c:pt idx="10018">
                  <c:v>13.22479</c:v>
                </c:pt>
                <c:pt idx="10019">
                  <c:v>13.24179</c:v>
                </c:pt>
                <c:pt idx="10020">
                  <c:v>13.257999999999999</c:v>
                </c:pt>
                <c:pt idx="10021">
                  <c:v>13.274330000000001</c:v>
                </c:pt>
                <c:pt idx="10022">
                  <c:v>13.290229999999999</c:v>
                </c:pt>
                <c:pt idx="10023">
                  <c:v>13.307079999999999</c:v>
                </c:pt>
                <c:pt idx="10024">
                  <c:v>13.32385</c:v>
                </c:pt>
                <c:pt idx="10025">
                  <c:v>13.34013</c:v>
                </c:pt>
                <c:pt idx="10026">
                  <c:v>13.35661</c:v>
                </c:pt>
                <c:pt idx="10027">
                  <c:v>13.37322</c:v>
                </c:pt>
                <c:pt idx="10028">
                  <c:v>13.38964</c:v>
                </c:pt>
                <c:pt idx="10029">
                  <c:v>13.40658</c:v>
                </c:pt>
                <c:pt idx="10030">
                  <c:v>13.424189999999999</c:v>
                </c:pt>
                <c:pt idx="10031">
                  <c:v>13.44162</c:v>
                </c:pt>
                <c:pt idx="10032">
                  <c:v>13.457700000000001</c:v>
                </c:pt>
                <c:pt idx="10033">
                  <c:v>13.47303</c:v>
                </c:pt>
                <c:pt idx="10034">
                  <c:v>13.488569999999999</c:v>
                </c:pt>
                <c:pt idx="10035">
                  <c:v>13.5045</c:v>
                </c:pt>
                <c:pt idx="10036">
                  <c:v>13.519590000000001</c:v>
                </c:pt>
                <c:pt idx="10037">
                  <c:v>13.53593</c:v>
                </c:pt>
                <c:pt idx="10038">
                  <c:v>13.55279</c:v>
                </c:pt>
                <c:pt idx="10039">
                  <c:v>13.56893</c:v>
                </c:pt>
                <c:pt idx="10040">
                  <c:v>13.585559999999999</c:v>
                </c:pt>
                <c:pt idx="10041">
                  <c:v>13.60169</c:v>
                </c:pt>
                <c:pt idx="10042">
                  <c:v>13.617649999999999</c:v>
                </c:pt>
                <c:pt idx="10043">
                  <c:v>13.63425</c:v>
                </c:pt>
                <c:pt idx="10044">
                  <c:v>13.651070000000001</c:v>
                </c:pt>
                <c:pt idx="10045">
                  <c:v>13.66757</c:v>
                </c:pt>
                <c:pt idx="10046">
                  <c:v>13.683820000000001</c:v>
                </c:pt>
                <c:pt idx="10047">
                  <c:v>13.69909</c:v>
                </c:pt>
                <c:pt idx="10048">
                  <c:v>13.71463</c:v>
                </c:pt>
                <c:pt idx="10049">
                  <c:v>13.730600000000001</c:v>
                </c:pt>
                <c:pt idx="10050">
                  <c:v>13.747299999999999</c:v>
                </c:pt>
                <c:pt idx="10051">
                  <c:v>13.76435</c:v>
                </c:pt>
                <c:pt idx="10052">
                  <c:v>13.78125</c:v>
                </c:pt>
                <c:pt idx="10053">
                  <c:v>13.79829</c:v>
                </c:pt>
                <c:pt idx="10054">
                  <c:v>13.81523</c:v>
                </c:pt>
                <c:pt idx="10055">
                  <c:v>13.831659999999999</c:v>
                </c:pt>
                <c:pt idx="10056">
                  <c:v>13.84735</c:v>
                </c:pt>
                <c:pt idx="10057">
                  <c:v>13.86286</c:v>
                </c:pt>
                <c:pt idx="10058">
                  <c:v>13.87886</c:v>
                </c:pt>
                <c:pt idx="10059">
                  <c:v>13.89495</c:v>
                </c:pt>
                <c:pt idx="10060">
                  <c:v>13.910500000000001</c:v>
                </c:pt>
                <c:pt idx="10061">
                  <c:v>13.926830000000001</c:v>
                </c:pt>
                <c:pt idx="10062">
                  <c:v>13.94347</c:v>
                </c:pt>
                <c:pt idx="10063">
                  <c:v>13.957560000000001</c:v>
                </c:pt>
                <c:pt idx="10064">
                  <c:v>13.970969999999999</c:v>
                </c:pt>
                <c:pt idx="10065">
                  <c:v>13.98559</c:v>
                </c:pt>
                <c:pt idx="10066">
                  <c:v>14.001390000000001</c:v>
                </c:pt>
                <c:pt idx="10067">
                  <c:v>14.0174</c:v>
                </c:pt>
                <c:pt idx="10068">
                  <c:v>14.03327</c:v>
                </c:pt>
                <c:pt idx="10069">
                  <c:v>14.049300000000001</c:v>
                </c:pt>
                <c:pt idx="10070">
                  <c:v>14.06514</c:v>
                </c:pt>
                <c:pt idx="10071">
                  <c:v>14.0816</c:v>
                </c:pt>
                <c:pt idx="10072">
                  <c:v>14.09811</c:v>
                </c:pt>
                <c:pt idx="10073">
                  <c:v>14.11392</c:v>
                </c:pt>
                <c:pt idx="10074">
                  <c:v>14.12942</c:v>
                </c:pt>
                <c:pt idx="10075">
                  <c:v>14.144830000000001</c:v>
                </c:pt>
                <c:pt idx="10076">
                  <c:v>14.15963</c:v>
                </c:pt>
                <c:pt idx="10077">
                  <c:v>14.17475</c:v>
                </c:pt>
                <c:pt idx="10078">
                  <c:v>14.190799999999999</c:v>
                </c:pt>
                <c:pt idx="10079">
                  <c:v>14.20593</c:v>
                </c:pt>
                <c:pt idx="10080">
                  <c:v>14.22026</c:v>
                </c:pt>
                <c:pt idx="10081">
                  <c:v>14.23523</c:v>
                </c:pt>
                <c:pt idx="10082">
                  <c:v>14.250579999999999</c:v>
                </c:pt>
                <c:pt idx="10083">
                  <c:v>14.26619</c:v>
                </c:pt>
                <c:pt idx="10084">
                  <c:v>14.282120000000001</c:v>
                </c:pt>
                <c:pt idx="10085">
                  <c:v>14.298410000000001</c:v>
                </c:pt>
                <c:pt idx="10086">
                  <c:v>14.314170000000001</c:v>
                </c:pt>
                <c:pt idx="10087">
                  <c:v>14.329040000000001</c:v>
                </c:pt>
                <c:pt idx="10088">
                  <c:v>14.343540000000001</c:v>
                </c:pt>
                <c:pt idx="10089">
                  <c:v>14.35872</c:v>
                </c:pt>
                <c:pt idx="10090">
                  <c:v>14.3742</c:v>
                </c:pt>
                <c:pt idx="10091">
                  <c:v>14.38984</c:v>
                </c:pt>
                <c:pt idx="10092">
                  <c:v>14.4053</c:v>
                </c:pt>
                <c:pt idx="10093">
                  <c:v>14.41968</c:v>
                </c:pt>
                <c:pt idx="10094">
                  <c:v>14.433770000000001</c:v>
                </c:pt>
                <c:pt idx="10095">
                  <c:v>14.448460000000001</c:v>
                </c:pt>
                <c:pt idx="10096">
                  <c:v>14.463839999999999</c:v>
                </c:pt>
                <c:pt idx="10097">
                  <c:v>14.47949</c:v>
                </c:pt>
                <c:pt idx="10098">
                  <c:v>14.49531</c:v>
                </c:pt>
                <c:pt idx="10099">
                  <c:v>14.5107</c:v>
                </c:pt>
                <c:pt idx="10100">
                  <c:v>14.525410000000001</c:v>
                </c:pt>
                <c:pt idx="10101">
                  <c:v>14.54053</c:v>
                </c:pt>
                <c:pt idx="10102">
                  <c:v>14.555529999999999</c:v>
                </c:pt>
                <c:pt idx="10103">
                  <c:v>14.56962</c:v>
                </c:pt>
                <c:pt idx="10104">
                  <c:v>14.5837</c:v>
                </c:pt>
                <c:pt idx="10105">
                  <c:v>14.598229999999999</c:v>
                </c:pt>
                <c:pt idx="10106">
                  <c:v>14.613009999999999</c:v>
                </c:pt>
                <c:pt idx="10107">
                  <c:v>14.62796</c:v>
                </c:pt>
                <c:pt idx="10108">
                  <c:v>14.642770000000001</c:v>
                </c:pt>
                <c:pt idx="10109">
                  <c:v>14.656940000000001</c:v>
                </c:pt>
                <c:pt idx="10110">
                  <c:v>14.67164</c:v>
                </c:pt>
                <c:pt idx="10111">
                  <c:v>14.68647</c:v>
                </c:pt>
                <c:pt idx="10112">
                  <c:v>14.700749999999999</c:v>
                </c:pt>
                <c:pt idx="10113">
                  <c:v>14.71556</c:v>
                </c:pt>
                <c:pt idx="10114">
                  <c:v>14.73094</c:v>
                </c:pt>
                <c:pt idx="10115">
                  <c:v>14.74592</c:v>
                </c:pt>
                <c:pt idx="10116">
                  <c:v>14.76047</c:v>
                </c:pt>
                <c:pt idx="10117">
                  <c:v>14.77458</c:v>
                </c:pt>
                <c:pt idx="10118">
                  <c:v>14.787800000000001</c:v>
                </c:pt>
                <c:pt idx="10119">
                  <c:v>14.80148</c:v>
                </c:pt>
                <c:pt idx="10120">
                  <c:v>14.81601</c:v>
                </c:pt>
                <c:pt idx="10121">
                  <c:v>14.82957</c:v>
                </c:pt>
                <c:pt idx="10122">
                  <c:v>14.842980000000001</c:v>
                </c:pt>
                <c:pt idx="10123">
                  <c:v>14.85676</c:v>
                </c:pt>
                <c:pt idx="10124">
                  <c:v>14.870430000000001</c:v>
                </c:pt>
                <c:pt idx="10125">
                  <c:v>14.88467</c:v>
                </c:pt>
                <c:pt idx="10126">
                  <c:v>14.8992</c:v>
                </c:pt>
                <c:pt idx="10127">
                  <c:v>14.912599999999999</c:v>
                </c:pt>
                <c:pt idx="10128">
                  <c:v>14.92475</c:v>
                </c:pt>
                <c:pt idx="10129">
                  <c:v>14.93782</c:v>
                </c:pt>
                <c:pt idx="10130">
                  <c:v>14.9537</c:v>
                </c:pt>
                <c:pt idx="10131">
                  <c:v>14.96828</c:v>
                </c:pt>
                <c:pt idx="10132">
                  <c:v>14.9832</c:v>
                </c:pt>
                <c:pt idx="10133">
                  <c:v>14.998150000000001</c:v>
                </c:pt>
                <c:pt idx="10134">
                  <c:v>15.0128</c:v>
                </c:pt>
                <c:pt idx="10135">
                  <c:v>15.027419999999999</c:v>
                </c:pt>
                <c:pt idx="10136">
                  <c:v>15.042109999999999</c:v>
                </c:pt>
                <c:pt idx="10137">
                  <c:v>15.05772</c:v>
                </c:pt>
                <c:pt idx="10138">
                  <c:v>15.072290000000001</c:v>
                </c:pt>
                <c:pt idx="10139">
                  <c:v>15.08705</c:v>
                </c:pt>
                <c:pt idx="10140">
                  <c:v>15.1007</c:v>
                </c:pt>
                <c:pt idx="10141">
                  <c:v>15.11497</c:v>
                </c:pt>
                <c:pt idx="10142">
                  <c:v>15.12894</c:v>
                </c:pt>
                <c:pt idx="10143">
                  <c:v>15.142709999999999</c:v>
                </c:pt>
                <c:pt idx="10144">
                  <c:v>15.15672</c:v>
                </c:pt>
                <c:pt idx="10145">
                  <c:v>15.171250000000001</c:v>
                </c:pt>
                <c:pt idx="10146">
                  <c:v>15.18474</c:v>
                </c:pt>
                <c:pt idx="10147">
                  <c:v>15.19777</c:v>
                </c:pt>
                <c:pt idx="10148">
                  <c:v>15.21102</c:v>
                </c:pt>
                <c:pt idx="10149">
                  <c:v>15.22335</c:v>
                </c:pt>
                <c:pt idx="10150">
                  <c:v>15.23733</c:v>
                </c:pt>
                <c:pt idx="10151">
                  <c:v>15.250579999999999</c:v>
                </c:pt>
                <c:pt idx="10152">
                  <c:v>15.26324</c:v>
                </c:pt>
                <c:pt idx="10153">
                  <c:v>15.27674</c:v>
                </c:pt>
                <c:pt idx="10154">
                  <c:v>15.2911</c:v>
                </c:pt>
                <c:pt idx="10155">
                  <c:v>15.30513</c:v>
                </c:pt>
                <c:pt idx="10156">
                  <c:v>15.319089999999999</c:v>
                </c:pt>
                <c:pt idx="10157">
                  <c:v>15.33342</c:v>
                </c:pt>
                <c:pt idx="10158">
                  <c:v>15.346959999999999</c:v>
                </c:pt>
                <c:pt idx="10159">
                  <c:v>15.3604</c:v>
                </c:pt>
                <c:pt idx="10160">
                  <c:v>15.374040000000001</c:v>
                </c:pt>
                <c:pt idx="10161">
                  <c:v>15.387309999999999</c:v>
                </c:pt>
                <c:pt idx="10162">
                  <c:v>15.40058</c:v>
                </c:pt>
                <c:pt idx="10163">
                  <c:v>15.41404</c:v>
                </c:pt>
                <c:pt idx="10164">
                  <c:v>15.427709999999999</c:v>
                </c:pt>
                <c:pt idx="10165">
                  <c:v>15.44126</c:v>
                </c:pt>
                <c:pt idx="10166">
                  <c:v>15.45553</c:v>
                </c:pt>
                <c:pt idx="10167">
                  <c:v>15.46955</c:v>
                </c:pt>
                <c:pt idx="10168">
                  <c:v>15.484769999999999</c:v>
                </c:pt>
                <c:pt idx="10169">
                  <c:v>15.499459999999999</c:v>
                </c:pt>
                <c:pt idx="10170">
                  <c:v>15.51266</c:v>
                </c:pt>
                <c:pt idx="10171">
                  <c:v>15.526059999999999</c:v>
                </c:pt>
                <c:pt idx="10172">
                  <c:v>15.54012</c:v>
                </c:pt>
                <c:pt idx="10173">
                  <c:v>15.55438</c:v>
                </c:pt>
                <c:pt idx="10174">
                  <c:v>15.56828</c:v>
                </c:pt>
                <c:pt idx="10175">
                  <c:v>15.58182</c:v>
                </c:pt>
                <c:pt idx="10176">
                  <c:v>15.59497</c:v>
                </c:pt>
                <c:pt idx="10177">
                  <c:v>15.60772</c:v>
                </c:pt>
                <c:pt idx="10178">
                  <c:v>15.62121</c:v>
                </c:pt>
                <c:pt idx="10179">
                  <c:v>15.634779999999999</c:v>
                </c:pt>
                <c:pt idx="10180">
                  <c:v>15.64723</c:v>
                </c:pt>
                <c:pt idx="10181">
                  <c:v>15.6599</c:v>
                </c:pt>
                <c:pt idx="10182">
                  <c:v>15.672359999999999</c:v>
                </c:pt>
                <c:pt idx="10183">
                  <c:v>15.68512</c:v>
                </c:pt>
                <c:pt idx="10184">
                  <c:v>15.69862</c:v>
                </c:pt>
                <c:pt idx="10185">
                  <c:v>15.71158</c:v>
                </c:pt>
                <c:pt idx="10186">
                  <c:v>15.72378</c:v>
                </c:pt>
                <c:pt idx="10187">
                  <c:v>15.73569</c:v>
                </c:pt>
                <c:pt idx="10188">
                  <c:v>15.74911</c:v>
                </c:pt>
                <c:pt idx="10189">
                  <c:v>15.761570000000001</c:v>
                </c:pt>
                <c:pt idx="10190">
                  <c:v>15.774760000000001</c:v>
                </c:pt>
                <c:pt idx="10191">
                  <c:v>15.78608</c:v>
                </c:pt>
                <c:pt idx="10192">
                  <c:v>15.796760000000001</c:v>
                </c:pt>
                <c:pt idx="10193">
                  <c:v>15.80818</c:v>
                </c:pt>
                <c:pt idx="10194">
                  <c:v>15.82128</c:v>
                </c:pt>
                <c:pt idx="10195">
                  <c:v>15.834339999999999</c:v>
                </c:pt>
                <c:pt idx="10196">
                  <c:v>15.84751</c:v>
                </c:pt>
                <c:pt idx="10197">
                  <c:v>15.8606</c:v>
                </c:pt>
                <c:pt idx="10198">
                  <c:v>15.87283</c:v>
                </c:pt>
                <c:pt idx="10199">
                  <c:v>15.88626</c:v>
                </c:pt>
                <c:pt idx="10200">
                  <c:v>15.89864</c:v>
                </c:pt>
                <c:pt idx="10201">
                  <c:v>15.91201</c:v>
                </c:pt>
                <c:pt idx="10202">
                  <c:v>15.92451</c:v>
                </c:pt>
                <c:pt idx="10203">
                  <c:v>15.936669999999999</c:v>
                </c:pt>
                <c:pt idx="10204">
                  <c:v>15.94889</c:v>
                </c:pt>
                <c:pt idx="10205">
                  <c:v>15.96162</c:v>
                </c:pt>
                <c:pt idx="10206">
                  <c:v>15.97415</c:v>
                </c:pt>
                <c:pt idx="10207">
                  <c:v>15.98723</c:v>
                </c:pt>
                <c:pt idx="10208">
                  <c:v>15.999219999999999</c:v>
                </c:pt>
                <c:pt idx="10209">
                  <c:v>16.011810000000001</c:v>
                </c:pt>
                <c:pt idx="10210">
                  <c:v>16.024069999999998</c:v>
                </c:pt>
                <c:pt idx="10211">
                  <c:v>16.036210000000001</c:v>
                </c:pt>
                <c:pt idx="10212">
                  <c:v>16.04881</c:v>
                </c:pt>
                <c:pt idx="10213">
                  <c:v>16.060590000000001</c:v>
                </c:pt>
                <c:pt idx="10214">
                  <c:v>16.072959999999998</c:v>
                </c:pt>
                <c:pt idx="10215">
                  <c:v>16.08475</c:v>
                </c:pt>
                <c:pt idx="10216">
                  <c:v>16.096319999999999</c:v>
                </c:pt>
                <c:pt idx="10217">
                  <c:v>16.108440000000002</c:v>
                </c:pt>
                <c:pt idx="10218">
                  <c:v>16.120629999999998</c:v>
                </c:pt>
                <c:pt idx="10219">
                  <c:v>16.13186</c:v>
                </c:pt>
                <c:pt idx="10220">
                  <c:v>16.143350000000002</c:v>
                </c:pt>
                <c:pt idx="10221">
                  <c:v>16.155360000000002</c:v>
                </c:pt>
                <c:pt idx="10222">
                  <c:v>16.168369999999999</c:v>
                </c:pt>
                <c:pt idx="10223">
                  <c:v>16.18046</c:v>
                </c:pt>
                <c:pt idx="10224">
                  <c:v>16.192209999999999</c:v>
                </c:pt>
                <c:pt idx="10225">
                  <c:v>16.203990000000001</c:v>
                </c:pt>
                <c:pt idx="10226">
                  <c:v>16.216049999999999</c:v>
                </c:pt>
                <c:pt idx="10227">
                  <c:v>16.228100000000001</c:v>
                </c:pt>
                <c:pt idx="10228">
                  <c:v>16.239879999999999</c:v>
                </c:pt>
                <c:pt idx="10229">
                  <c:v>16.251650000000001</c:v>
                </c:pt>
                <c:pt idx="10230">
                  <c:v>16.262869999999999</c:v>
                </c:pt>
                <c:pt idx="10231">
                  <c:v>16.275230000000001</c:v>
                </c:pt>
                <c:pt idx="10232">
                  <c:v>16.287870000000002</c:v>
                </c:pt>
                <c:pt idx="10233">
                  <c:v>16.299389999999999</c:v>
                </c:pt>
                <c:pt idx="10234">
                  <c:v>16.31127</c:v>
                </c:pt>
                <c:pt idx="10235">
                  <c:v>16.323180000000001</c:v>
                </c:pt>
                <c:pt idx="10236">
                  <c:v>16.334440000000001</c:v>
                </c:pt>
                <c:pt idx="10237">
                  <c:v>16.346050000000002</c:v>
                </c:pt>
                <c:pt idx="10238">
                  <c:v>16.356449999999999</c:v>
                </c:pt>
                <c:pt idx="10239">
                  <c:v>16.368279999999999</c:v>
                </c:pt>
                <c:pt idx="10240">
                  <c:v>16.37961</c:v>
                </c:pt>
                <c:pt idx="10241">
                  <c:v>16.391680000000001</c:v>
                </c:pt>
                <c:pt idx="10242">
                  <c:v>16.403829999999999</c:v>
                </c:pt>
                <c:pt idx="10243">
                  <c:v>16.415510000000001</c:v>
                </c:pt>
                <c:pt idx="10244">
                  <c:v>16.426290000000002</c:v>
                </c:pt>
                <c:pt idx="10245">
                  <c:v>16.436589999999999</c:v>
                </c:pt>
                <c:pt idx="10246">
                  <c:v>16.44706</c:v>
                </c:pt>
                <c:pt idx="10247">
                  <c:v>16.457550000000001</c:v>
                </c:pt>
                <c:pt idx="10248">
                  <c:v>16.469180000000001</c:v>
                </c:pt>
                <c:pt idx="10249">
                  <c:v>16.480329999999999</c:v>
                </c:pt>
                <c:pt idx="10250">
                  <c:v>16.492080000000001</c:v>
                </c:pt>
                <c:pt idx="10251">
                  <c:v>16.502579999999998</c:v>
                </c:pt>
                <c:pt idx="10252">
                  <c:v>16.513100000000001</c:v>
                </c:pt>
                <c:pt idx="10253">
                  <c:v>16.523990000000001</c:v>
                </c:pt>
                <c:pt idx="10254">
                  <c:v>16.535139999999998</c:v>
                </c:pt>
                <c:pt idx="10255">
                  <c:v>16.545660000000002</c:v>
                </c:pt>
                <c:pt idx="10256">
                  <c:v>16.55547</c:v>
                </c:pt>
                <c:pt idx="10257">
                  <c:v>16.564769999999999</c:v>
                </c:pt>
                <c:pt idx="10258">
                  <c:v>16.575009999999999</c:v>
                </c:pt>
                <c:pt idx="10259">
                  <c:v>16.58558</c:v>
                </c:pt>
                <c:pt idx="10260">
                  <c:v>16.596299999999999</c:v>
                </c:pt>
                <c:pt idx="10261">
                  <c:v>16.60699</c:v>
                </c:pt>
                <c:pt idx="10262">
                  <c:v>16.617139999999999</c:v>
                </c:pt>
                <c:pt idx="10263">
                  <c:v>16.628170000000001</c:v>
                </c:pt>
                <c:pt idx="10264">
                  <c:v>16.63804</c:v>
                </c:pt>
                <c:pt idx="10265">
                  <c:v>16.647790000000001</c:v>
                </c:pt>
                <c:pt idx="10266">
                  <c:v>16.658159999999999</c:v>
                </c:pt>
                <c:pt idx="10267">
                  <c:v>16.668340000000001</c:v>
                </c:pt>
                <c:pt idx="10268">
                  <c:v>16.67803</c:v>
                </c:pt>
                <c:pt idx="10269">
                  <c:v>16.68779</c:v>
                </c:pt>
                <c:pt idx="10270">
                  <c:v>16.697569999999999</c:v>
                </c:pt>
                <c:pt idx="10271">
                  <c:v>16.70712</c:v>
                </c:pt>
                <c:pt idx="10272">
                  <c:v>16.715599999999998</c:v>
                </c:pt>
                <c:pt idx="10273">
                  <c:v>16.723549999999999</c:v>
                </c:pt>
                <c:pt idx="10274">
                  <c:v>16.732559999999999</c:v>
                </c:pt>
                <c:pt idx="10275">
                  <c:v>16.7422</c:v>
                </c:pt>
                <c:pt idx="10276">
                  <c:v>16.751059999999999</c:v>
                </c:pt>
                <c:pt idx="10277">
                  <c:v>16.760120000000001</c:v>
                </c:pt>
                <c:pt idx="10278">
                  <c:v>16.76933</c:v>
                </c:pt>
                <c:pt idx="10279">
                  <c:v>16.778469999999999</c:v>
                </c:pt>
                <c:pt idx="10280">
                  <c:v>16.787489999999998</c:v>
                </c:pt>
                <c:pt idx="10281">
                  <c:v>16.7958</c:v>
                </c:pt>
                <c:pt idx="10282">
                  <c:v>16.804120000000001</c:v>
                </c:pt>
                <c:pt idx="10283">
                  <c:v>16.81268</c:v>
                </c:pt>
                <c:pt idx="10284">
                  <c:v>16.820889999999999</c:v>
                </c:pt>
                <c:pt idx="10285">
                  <c:v>16.82882</c:v>
                </c:pt>
                <c:pt idx="10286">
                  <c:v>16.837630000000001</c:v>
                </c:pt>
                <c:pt idx="10287">
                  <c:v>16.845849999999999</c:v>
                </c:pt>
                <c:pt idx="10288">
                  <c:v>16.854399999999998</c:v>
                </c:pt>
                <c:pt idx="10289">
                  <c:v>16.86337</c:v>
                </c:pt>
                <c:pt idx="10290">
                  <c:v>16.872209999999999</c:v>
                </c:pt>
                <c:pt idx="10291">
                  <c:v>16.880019999999998</c:v>
                </c:pt>
                <c:pt idx="10292">
                  <c:v>16.887499999999999</c:v>
                </c:pt>
                <c:pt idx="10293">
                  <c:v>16.895230000000002</c:v>
                </c:pt>
                <c:pt idx="10294">
                  <c:v>16.902920000000002</c:v>
                </c:pt>
                <c:pt idx="10295">
                  <c:v>16.911249999999999</c:v>
                </c:pt>
                <c:pt idx="10296">
                  <c:v>16.919360000000001</c:v>
                </c:pt>
                <c:pt idx="10297">
                  <c:v>16.927129999999998</c:v>
                </c:pt>
                <c:pt idx="10298">
                  <c:v>16.935030000000001</c:v>
                </c:pt>
                <c:pt idx="10299">
                  <c:v>16.94314</c:v>
                </c:pt>
                <c:pt idx="10300">
                  <c:v>16.951039999999999</c:v>
                </c:pt>
                <c:pt idx="10301">
                  <c:v>16.958760000000002</c:v>
                </c:pt>
                <c:pt idx="10302">
                  <c:v>16.966830000000002</c:v>
                </c:pt>
                <c:pt idx="10303">
                  <c:v>16.97512</c:v>
                </c:pt>
                <c:pt idx="10304">
                  <c:v>16.982859999999999</c:v>
                </c:pt>
                <c:pt idx="10305">
                  <c:v>16.98969</c:v>
                </c:pt>
                <c:pt idx="10306">
                  <c:v>16.996790000000001</c:v>
                </c:pt>
                <c:pt idx="10307">
                  <c:v>17.00431</c:v>
                </c:pt>
                <c:pt idx="10308">
                  <c:v>17.011230000000001</c:v>
                </c:pt>
                <c:pt idx="10309">
                  <c:v>17.01782</c:v>
                </c:pt>
                <c:pt idx="10310">
                  <c:v>17.02459</c:v>
                </c:pt>
                <c:pt idx="10311">
                  <c:v>17.03162</c:v>
                </c:pt>
                <c:pt idx="10312">
                  <c:v>17.03875</c:v>
                </c:pt>
                <c:pt idx="10313">
                  <c:v>17.044969999999999</c:v>
                </c:pt>
                <c:pt idx="10314">
                  <c:v>17.05161</c:v>
                </c:pt>
                <c:pt idx="10315">
                  <c:v>17.05885</c:v>
                </c:pt>
                <c:pt idx="10316">
                  <c:v>17.065359999999998</c:v>
                </c:pt>
                <c:pt idx="10317">
                  <c:v>17.07188</c:v>
                </c:pt>
                <c:pt idx="10318">
                  <c:v>17.077970000000001</c:v>
                </c:pt>
                <c:pt idx="10319">
                  <c:v>17.083880000000001</c:v>
                </c:pt>
                <c:pt idx="10320">
                  <c:v>17.089829999999999</c:v>
                </c:pt>
                <c:pt idx="10321">
                  <c:v>17.095369999999999</c:v>
                </c:pt>
                <c:pt idx="10322">
                  <c:v>17.101220000000001</c:v>
                </c:pt>
                <c:pt idx="10323">
                  <c:v>17.108270000000001</c:v>
                </c:pt>
                <c:pt idx="10324">
                  <c:v>17.114889999999999</c:v>
                </c:pt>
                <c:pt idx="10325">
                  <c:v>17.120519999999999</c:v>
                </c:pt>
                <c:pt idx="10326">
                  <c:v>17.126539999999999</c:v>
                </c:pt>
                <c:pt idx="10327">
                  <c:v>17.132719999999999</c:v>
                </c:pt>
                <c:pt idx="10328">
                  <c:v>17.137789999999999</c:v>
                </c:pt>
                <c:pt idx="10329">
                  <c:v>17.143239999999999</c:v>
                </c:pt>
                <c:pt idx="10330">
                  <c:v>17.148520000000001</c:v>
                </c:pt>
                <c:pt idx="10331">
                  <c:v>17.154699999999998</c:v>
                </c:pt>
                <c:pt idx="10332">
                  <c:v>17.160450000000001</c:v>
                </c:pt>
                <c:pt idx="10333">
                  <c:v>17.165520000000001</c:v>
                </c:pt>
                <c:pt idx="10334">
                  <c:v>17.170860000000001</c:v>
                </c:pt>
                <c:pt idx="10335">
                  <c:v>17.176539999999999</c:v>
                </c:pt>
                <c:pt idx="10336">
                  <c:v>17.18112</c:v>
                </c:pt>
                <c:pt idx="10337">
                  <c:v>17.185549999999999</c:v>
                </c:pt>
                <c:pt idx="10338">
                  <c:v>17.190850000000001</c:v>
                </c:pt>
                <c:pt idx="10339">
                  <c:v>17.195119999999999</c:v>
                </c:pt>
                <c:pt idx="10340">
                  <c:v>17.198599999999999</c:v>
                </c:pt>
                <c:pt idx="10341">
                  <c:v>17.20252</c:v>
                </c:pt>
                <c:pt idx="10342">
                  <c:v>17.207100000000001</c:v>
                </c:pt>
                <c:pt idx="10343">
                  <c:v>17.211670000000002</c:v>
                </c:pt>
                <c:pt idx="10344">
                  <c:v>17.215789999999998</c:v>
                </c:pt>
                <c:pt idx="10345">
                  <c:v>17.21996</c:v>
                </c:pt>
                <c:pt idx="10346">
                  <c:v>17.223700000000001</c:v>
                </c:pt>
                <c:pt idx="10347">
                  <c:v>17.228639999999999</c:v>
                </c:pt>
                <c:pt idx="10348">
                  <c:v>17.232579999999999</c:v>
                </c:pt>
                <c:pt idx="10349">
                  <c:v>17.23498</c:v>
                </c:pt>
                <c:pt idx="10350">
                  <c:v>17.238119999999999</c:v>
                </c:pt>
                <c:pt idx="10351">
                  <c:v>17.240849999999998</c:v>
                </c:pt>
                <c:pt idx="10352">
                  <c:v>17.24419</c:v>
                </c:pt>
                <c:pt idx="10353">
                  <c:v>17.247309999999999</c:v>
                </c:pt>
                <c:pt idx="10354">
                  <c:v>17.250419999999998</c:v>
                </c:pt>
                <c:pt idx="10355">
                  <c:v>17.253640000000001</c:v>
                </c:pt>
                <c:pt idx="10356">
                  <c:v>17.25665</c:v>
                </c:pt>
                <c:pt idx="10357">
                  <c:v>17.25872</c:v>
                </c:pt>
                <c:pt idx="10358">
                  <c:v>17.26099</c:v>
                </c:pt>
                <c:pt idx="10359">
                  <c:v>17.263760000000001</c:v>
                </c:pt>
                <c:pt idx="10360">
                  <c:v>17.266909999999999</c:v>
                </c:pt>
                <c:pt idx="10361">
                  <c:v>17.269659999999998</c:v>
                </c:pt>
                <c:pt idx="10362">
                  <c:v>17.271889999999999</c:v>
                </c:pt>
                <c:pt idx="10363">
                  <c:v>17.274619999999999</c:v>
                </c:pt>
                <c:pt idx="10364">
                  <c:v>17.277100000000001</c:v>
                </c:pt>
                <c:pt idx="10365">
                  <c:v>17.279299999999999</c:v>
                </c:pt>
                <c:pt idx="10366">
                  <c:v>17.281590000000001</c:v>
                </c:pt>
                <c:pt idx="10367">
                  <c:v>17.283650000000002</c:v>
                </c:pt>
                <c:pt idx="10368">
                  <c:v>17.286020000000001</c:v>
                </c:pt>
                <c:pt idx="10369">
                  <c:v>17.28913</c:v>
                </c:pt>
                <c:pt idx="10370">
                  <c:v>17.290780000000002</c:v>
                </c:pt>
                <c:pt idx="10371">
                  <c:v>17.29271</c:v>
                </c:pt>
                <c:pt idx="10372">
                  <c:v>17.294809999999998</c:v>
                </c:pt>
                <c:pt idx="10373">
                  <c:v>17.296340000000001</c:v>
                </c:pt>
                <c:pt idx="10374">
                  <c:v>17.298069999999999</c:v>
                </c:pt>
                <c:pt idx="10375">
                  <c:v>17.29973</c:v>
                </c:pt>
                <c:pt idx="10376">
                  <c:v>17.300889999999999</c:v>
                </c:pt>
                <c:pt idx="10377">
                  <c:v>17.302309999999999</c:v>
                </c:pt>
                <c:pt idx="10378">
                  <c:v>17.304300000000001</c:v>
                </c:pt>
                <c:pt idx="10379">
                  <c:v>17.305910000000001</c:v>
                </c:pt>
                <c:pt idx="10380">
                  <c:v>17.30688</c:v>
                </c:pt>
                <c:pt idx="10381">
                  <c:v>17.307459999999999</c:v>
                </c:pt>
                <c:pt idx="10382">
                  <c:v>17.308129999999998</c:v>
                </c:pt>
                <c:pt idx="10383">
                  <c:v>17.30959</c:v>
                </c:pt>
                <c:pt idx="10384">
                  <c:v>17.31155</c:v>
                </c:pt>
                <c:pt idx="10385">
                  <c:v>17.312449999999998</c:v>
                </c:pt>
                <c:pt idx="10386">
                  <c:v>17.312909999999999</c:v>
                </c:pt>
                <c:pt idx="10387">
                  <c:v>17.313680000000002</c:v>
                </c:pt>
                <c:pt idx="10388">
                  <c:v>17.31372</c:v>
                </c:pt>
                <c:pt idx="10389">
                  <c:v>17.314119999999999</c:v>
                </c:pt>
                <c:pt idx="10390">
                  <c:v>17.315809999999999</c:v>
                </c:pt>
                <c:pt idx="10391">
                  <c:v>17.316269999999999</c:v>
                </c:pt>
                <c:pt idx="10392">
                  <c:v>17.317399999999999</c:v>
                </c:pt>
                <c:pt idx="10393">
                  <c:v>17.317889999999998</c:v>
                </c:pt>
                <c:pt idx="10394">
                  <c:v>17.31935</c:v>
                </c:pt>
                <c:pt idx="10395">
                  <c:v>17.318490000000001</c:v>
                </c:pt>
                <c:pt idx="10396">
                  <c:v>17.31813</c:v>
                </c:pt>
                <c:pt idx="10397">
                  <c:v>17.31662</c:v>
                </c:pt>
                <c:pt idx="10398">
                  <c:v>17.31587</c:v>
                </c:pt>
                <c:pt idx="10399">
                  <c:v>17.316859999999998</c:v>
                </c:pt>
                <c:pt idx="10400">
                  <c:v>17.316859999999998</c:v>
                </c:pt>
                <c:pt idx="10401">
                  <c:v>17.317419999999998</c:v>
                </c:pt>
                <c:pt idx="10402">
                  <c:v>17.3171</c:v>
                </c:pt>
                <c:pt idx="10403">
                  <c:v>17.31728</c:v>
                </c:pt>
                <c:pt idx="10404">
                  <c:v>17.316749999999999</c:v>
                </c:pt>
                <c:pt idx="10405">
                  <c:v>17.316400000000002</c:v>
                </c:pt>
                <c:pt idx="10406">
                  <c:v>17.316279999999999</c:v>
                </c:pt>
                <c:pt idx="10407">
                  <c:v>17.314589999999999</c:v>
                </c:pt>
                <c:pt idx="10408">
                  <c:v>17.314969999999999</c:v>
                </c:pt>
                <c:pt idx="10409">
                  <c:v>17.314</c:v>
                </c:pt>
                <c:pt idx="10410">
                  <c:v>17.312470000000001</c:v>
                </c:pt>
                <c:pt idx="10411">
                  <c:v>17.311250000000001</c:v>
                </c:pt>
                <c:pt idx="10412">
                  <c:v>17.310749999999999</c:v>
                </c:pt>
                <c:pt idx="10413">
                  <c:v>17.308710000000001</c:v>
                </c:pt>
                <c:pt idx="10414">
                  <c:v>17.306850000000001</c:v>
                </c:pt>
                <c:pt idx="10415">
                  <c:v>17.30425</c:v>
                </c:pt>
                <c:pt idx="10416">
                  <c:v>17.302900000000001</c:v>
                </c:pt>
                <c:pt idx="10417">
                  <c:v>17.300909999999998</c:v>
                </c:pt>
                <c:pt idx="10418">
                  <c:v>17.2987</c:v>
                </c:pt>
                <c:pt idx="10419">
                  <c:v>17.29665</c:v>
                </c:pt>
                <c:pt idx="10420">
                  <c:v>17.294319999999999</c:v>
                </c:pt>
                <c:pt idx="10421">
                  <c:v>17.292729999999999</c:v>
                </c:pt>
                <c:pt idx="10422">
                  <c:v>17.290330000000001</c:v>
                </c:pt>
                <c:pt idx="10423">
                  <c:v>17.28894</c:v>
                </c:pt>
                <c:pt idx="10424">
                  <c:v>17.286740000000002</c:v>
                </c:pt>
                <c:pt idx="10425">
                  <c:v>17.284549999999999</c:v>
                </c:pt>
                <c:pt idx="10426">
                  <c:v>17.282419999999998</c:v>
                </c:pt>
                <c:pt idx="10427">
                  <c:v>17.280180000000001</c:v>
                </c:pt>
                <c:pt idx="10428">
                  <c:v>17.27778</c:v>
                </c:pt>
                <c:pt idx="10429">
                  <c:v>17.275539999999999</c:v>
                </c:pt>
                <c:pt idx="10430">
                  <c:v>17.27392</c:v>
                </c:pt>
                <c:pt idx="10431">
                  <c:v>17.271059999999999</c:v>
                </c:pt>
                <c:pt idx="10432">
                  <c:v>17.268000000000001</c:v>
                </c:pt>
                <c:pt idx="10433">
                  <c:v>17.26484</c:v>
                </c:pt>
                <c:pt idx="10434">
                  <c:v>17.261009999999999</c:v>
                </c:pt>
                <c:pt idx="10435">
                  <c:v>17.256820000000001</c:v>
                </c:pt>
                <c:pt idx="10436">
                  <c:v>17.25431</c:v>
                </c:pt>
                <c:pt idx="10437">
                  <c:v>17.252099999999999</c:v>
                </c:pt>
                <c:pt idx="10438">
                  <c:v>17.25029</c:v>
                </c:pt>
                <c:pt idx="10439">
                  <c:v>17.247640000000001</c:v>
                </c:pt>
                <c:pt idx="10440">
                  <c:v>17.24409</c:v>
                </c:pt>
                <c:pt idx="10441">
                  <c:v>17.240639999999999</c:v>
                </c:pt>
                <c:pt idx="10442">
                  <c:v>17.23751</c:v>
                </c:pt>
                <c:pt idx="10443">
                  <c:v>17.23462</c:v>
                </c:pt>
                <c:pt idx="10444">
                  <c:v>17.23133</c:v>
                </c:pt>
                <c:pt idx="10445">
                  <c:v>17.229700000000001</c:v>
                </c:pt>
                <c:pt idx="10446">
                  <c:v>17.227150000000002</c:v>
                </c:pt>
                <c:pt idx="10447">
                  <c:v>17.224900000000002</c:v>
                </c:pt>
                <c:pt idx="10448">
                  <c:v>17.223379999999999</c:v>
                </c:pt>
                <c:pt idx="10449">
                  <c:v>17.220230000000001</c:v>
                </c:pt>
                <c:pt idx="10450">
                  <c:v>17.217120000000001</c:v>
                </c:pt>
                <c:pt idx="10451">
                  <c:v>17.213509999999999</c:v>
                </c:pt>
                <c:pt idx="10452">
                  <c:v>17.210229999999999</c:v>
                </c:pt>
                <c:pt idx="10453">
                  <c:v>17.207059999999998</c:v>
                </c:pt>
                <c:pt idx="10454">
                  <c:v>17.204229999999999</c:v>
                </c:pt>
                <c:pt idx="10455">
                  <c:v>17.201519999999999</c:v>
                </c:pt>
                <c:pt idx="10456">
                  <c:v>17.19755</c:v>
                </c:pt>
                <c:pt idx="10457">
                  <c:v>17.194900000000001</c:v>
                </c:pt>
                <c:pt idx="10458">
                  <c:v>17.190740000000002</c:v>
                </c:pt>
                <c:pt idx="10459">
                  <c:v>17.187290000000001</c:v>
                </c:pt>
                <c:pt idx="10460">
                  <c:v>17.184190000000001</c:v>
                </c:pt>
                <c:pt idx="10461">
                  <c:v>17.180990000000001</c:v>
                </c:pt>
                <c:pt idx="10462">
                  <c:v>17.177479999999999</c:v>
                </c:pt>
                <c:pt idx="10463">
                  <c:v>17.174569999999999</c:v>
                </c:pt>
                <c:pt idx="10464">
                  <c:v>17.171679999999999</c:v>
                </c:pt>
                <c:pt idx="10465">
                  <c:v>17.1691</c:v>
                </c:pt>
                <c:pt idx="10466">
                  <c:v>17.16517</c:v>
                </c:pt>
                <c:pt idx="10467">
                  <c:v>17.161989999999999</c:v>
                </c:pt>
                <c:pt idx="10468">
                  <c:v>17.158270000000002</c:v>
                </c:pt>
                <c:pt idx="10469">
                  <c:v>17.15475</c:v>
                </c:pt>
                <c:pt idx="10470">
                  <c:v>17.15192</c:v>
                </c:pt>
                <c:pt idx="10471">
                  <c:v>17.149180000000001</c:v>
                </c:pt>
                <c:pt idx="10472">
                  <c:v>17.14611</c:v>
                </c:pt>
                <c:pt idx="10473">
                  <c:v>17.141839999999998</c:v>
                </c:pt>
                <c:pt idx="10474">
                  <c:v>17.137779999999999</c:v>
                </c:pt>
                <c:pt idx="10475">
                  <c:v>17.13448</c:v>
                </c:pt>
                <c:pt idx="10476">
                  <c:v>17.130549999999999</c:v>
                </c:pt>
                <c:pt idx="10477">
                  <c:v>17.127040000000001</c:v>
                </c:pt>
                <c:pt idx="10478">
                  <c:v>17.123519999999999</c:v>
                </c:pt>
                <c:pt idx="10479">
                  <c:v>17.11985</c:v>
                </c:pt>
                <c:pt idx="10480">
                  <c:v>17.116379999999999</c:v>
                </c:pt>
                <c:pt idx="10481">
                  <c:v>17.112729999999999</c:v>
                </c:pt>
                <c:pt idx="10482">
                  <c:v>17.1097</c:v>
                </c:pt>
                <c:pt idx="10483">
                  <c:v>17.106249999999999</c:v>
                </c:pt>
                <c:pt idx="10484">
                  <c:v>17.102879999999999</c:v>
                </c:pt>
                <c:pt idx="10485">
                  <c:v>17.100200000000001</c:v>
                </c:pt>
                <c:pt idx="10486">
                  <c:v>17.09722</c:v>
                </c:pt>
                <c:pt idx="10487">
                  <c:v>17.09346</c:v>
                </c:pt>
                <c:pt idx="10488">
                  <c:v>17.090070000000001</c:v>
                </c:pt>
                <c:pt idx="10489">
                  <c:v>17.086760000000002</c:v>
                </c:pt>
                <c:pt idx="10490">
                  <c:v>17.083189999999998</c:v>
                </c:pt>
                <c:pt idx="10491">
                  <c:v>17.079519999999999</c:v>
                </c:pt>
                <c:pt idx="10492">
                  <c:v>17.07592</c:v>
                </c:pt>
                <c:pt idx="10493">
                  <c:v>17.071940000000001</c:v>
                </c:pt>
                <c:pt idx="10494">
                  <c:v>17.068539999999999</c:v>
                </c:pt>
                <c:pt idx="10495">
                  <c:v>17.065239999999999</c:v>
                </c:pt>
                <c:pt idx="10496">
                  <c:v>17.061979999999998</c:v>
                </c:pt>
                <c:pt idx="10497">
                  <c:v>17.059069999999998</c:v>
                </c:pt>
                <c:pt idx="10498">
                  <c:v>17.055129999999998</c:v>
                </c:pt>
                <c:pt idx="10499">
                  <c:v>17.05161</c:v>
                </c:pt>
                <c:pt idx="10500">
                  <c:v>17.04843</c:v>
                </c:pt>
                <c:pt idx="10501">
                  <c:v>17.044969999999999</c:v>
                </c:pt>
                <c:pt idx="10502">
                  <c:v>17.04092</c:v>
                </c:pt>
                <c:pt idx="10503">
                  <c:v>17.036950000000001</c:v>
                </c:pt>
                <c:pt idx="10504">
                  <c:v>17.032910000000001</c:v>
                </c:pt>
                <c:pt idx="10505">
                  <c:v>17.028130000000001</c:v>
                </c:pt>
                <c:pt idx="10506">
                  <c:v>17.024760000000001</c:v>
                </c:pt>
                <c:pt idx="10507">
                  <c:v>17.02131</c:v>
                </c:pt>
                <c:pt idx="10508">
                  <c:v>17.017949999999999</c:v>
                </c:pt>
                <c:pt idx="10509">
                  <c:v>17.01493</c:v>
                </c:pt>
                <c:pt idx="10510">
                  <c:v>17.012650000000001</c:v>
                </c:pt>
                <c:pt idx="10511">
                  <c:v>17.00882</c:v>
                </c:pt>
                <c:pt idx="10512">
                  <c:v>17.005289999999999</c:v>
                </c:pt>
                <c:pt idx="10513">
                  <c:v>17.00189</c:v>
                </c:pt>
                <c:pt idx="10514">
                  <c:v>16.998940000000001</c:v>
                </c:pt>
                <c:pt idx="10515">
                  <c:v>16.996200000000002</c:v>
                </c:pt>
                <c:pt idx="10516">
                  <c:v>16.992730000000002</c:v>
                </c:pt>
                <c:pt idx="10517">
                  <c:v>16.98855</c:v>
                </c:pt>
                <c:pt idx="10518">
                  <c:v>16.985279999999999</c:v>
                </c:pt>
                <c:pt idx="10519">
                  <c:v>16.98264</c:v>
                </c:pt>
                <c:pt idx="10520">
                  <c:v>16.97963</c:v>
                </c:pt>
                <c:pt idx="10521">
                  <c:v>16.976710000000001</c:v>
                </c:pt>
                <c:pt idx="10522">
                  <c:v>16.97411</c:v>
                </c:pt>
                <c:pt idx="10523">
                  <c:v>16.97148</c:v>
                </c:pt>
                <c:pt idx="10524">
                  <c:v>16.969290000000001</c:v>
                </c:pt>
                <c:pt idx="10525">
                  <c:v>16.967490000000002</c:v>
                </c:pt>
                <c:pt idx="10526">
                  <c:v>16.965229999999998</c:v>
                </c:pt>
                <c:pt idx="10527">
                  <c:v>16.963090000000001</c:v>
                </c:pt>
                <c:pt idx="10528">
                  <c:v>16.960419999999999</c:v>
                </c:pt>
                <c:pt idx="10529">
                  <c:v>16.958100000000002</c:v>
                </c:pt>
                <c:pt idx="10530">
                  <c:v>16.955960000000001</c:v>
                </c:pt>
                <c:pt idx="10531">
                  <c:v>16.953099999999999</c:v>
                </c:pt>
                <c:pt idx="10532">
                  <c:v>16.950060000000001</c:v>
                </c:pt>
                <c:pt idx="10533">
                  <c:v>16.94773</c:v>
                </c:pt>
                <c:pt idx="10534">
                  <c:v>16.945519999999998</c:v>
                </c:pt>
                <c:pt idx="10535">
                  <c:v>16.942900000000002</c:v>
                </c:pt>
                <c:pt idx="10536">
                  <c:v>16.94031</c:v>
                </c:pt>
                <c:pt idx="10537">
                  <c:v>16.937740000000002</c:v>
                </c:pt>
                <c:pt idx="10538">
                  <c:v>16.935600000000001</c:v>
                </c:pt>
                <c:pt idx="10539">
                  <c:v>16.933050000000001</c:v>
                </c:pt>
                <c:pt idx="10540">
                  <c:v>16.930479999999999</c:v>
                </c:pt>
                <c:pt idx="10541">
                  <c:v>16.928249999999998</c:v>
                </c:pt>
                <c:pt idx="10542">
                  <c:v>16.9255</c:v>
                </c:pt>
                <c:pt idx="10543">
                  <c:v>16.92249</c:v>
                </c:pt>
                <c:pt idx="10544">
                  <c:v>16.91948</c:v>
                </c:pt>
                <c:pt idx="10545">
                  <c:v>16.916509999999999</c:v>
                </c:pt>
                <c:pt idx="10546">
                  <c:v>16.913450000000001</c:v>
                </c:pt>
                <c:pt idx="10547">
                  <c:v>16.909870000000002</c:v>
                </c:pt>
                <c:pt idx="10548">
                  <c:v>16.906649999999999</c:v>
                </c:pt>
                <c:pt idx="10549">
                  <c:v>16.904309999999999</c:v>
                </c:pt>
                <c:pt idx="10550">
                  <c:v>16.901900000000001</c:v>
                </c:pt>
                <c:pt idx="10551">
                  <c:v>16.899650000000001</c:v>
                </c:pt>
                <c:pt idx="10552">
                  <c:v>16.898199999999999</c:v>
                </c:pt>
                <c:pt idx="10553">
                  <c:v>16.896550000000001</c:v>
                </c:pt>
                <c:pt idx="10554">
                  <c:v>16.89451</c:v>
                </c:pt>
                <c:pt idx="10555">
                  <c:v>16.893350000000002</c:v>
                </c:pt>
                <c:pt idx="10556">
                  <c:v>16.891749999999998</c:v>
                </c:pt>
                <c:pt idx="10557">
                  <c:v>16.889569999999999</c:v>
                </c:pt>
                <c:pt idx="10558">
                  <c:v>16.888079999999999</c:v>
                </c:pt>
                <c:pt idx="10559">
                  <c:v>16.88683</c:v>
                </c:pt>
                <c:pt idx="10560">
                  <c:v>16.884429999999998</c:v>
                </c:pt>
                <c:pt idx="10561">
                  <c:v>16.882010000000001</c:v>
                </c:pt>
                <c:pt idx="10562">
                  <c:v>16.880790000000001</c:v>
                </c:pt>
                <c:pt idx="10563">
                  <c:v>16.879449999999999</c:v>
                </c:pt>
                <c:pt idx="10564">
                  <c:v>16.878209999999999</c:v>
                </c:pt>
                <c:pt idx="10565">
                  <c:v>16.87687</c:v>
                </c:pt>
                <c:pt idx="10566">
                  <c:v>16.87593</c:v>
                </c:pt>
                <c:pt idx="10567">
                  <c:v>16.875630000000001</c:v>
                </c:pt>
                <c:pt idx="10568">
                  <c:v>16.87482</c:v>
                </c:pt>
                <c:pt idx="10569">
                  <c:v>16.873699999999999</c:v>
                </c:pt>
                <c:pt idx="10570">
                  <c:v>16.872150000000001</c:v>
                </c:pt>
                <c:pt idx="10571">
                  <c:v>16.870329999999999</c:v>
                </c:pt>
                <c:pt idx="10572">
                  <c:v>16.868369999999999</c:v>
                </c:pt>
                <c:pt idx="10573">
                  <c:v>16.866710000000001</c:v>
                </c:pt>
                <c:pt idx="10574">
                  <c:v>16.8645</c:v>
                </c:pt>
                <c:pt idx="10575">
                  <c:v>16.86232</c:v>
                </c:pt>
                <c:pt idx="10576">
                  <c:v>16.86186</c:v>
                </c:pt>
                <c:pt idx="10577">
                  <c:v>16.861360000000001</c:v>
                </c:pt>
                <c:pt idx="10578">
                  <c:v>16.86045</c:v>
                </c:pt>
                <c:pt idx="10579">
                  <c:v>16.859020000000001</c:v>
                </c:pt>
                <c:pt idx="10580">
                  <c:v>16.85595</c:v>
                </c:pt>
                <c:pt idx="10581">
                  <c:v>16.854600000000001</c:v>
                </c:pt>
                <c:pt idx="10582">
                  <c:v>16.853760000000001</c:v>
                </c:pt>
                <c:pt idx="10583">
                  <c:v>16.852319999999999</c:v>
                </c:pt>
                <c:pt idx="10584">
                  <c:v>16.850439999999999</c:v>
                </c:pt>
                <c:pt idx="10585">
                  <c:v>16.84957</c:v>
                </c:pt>
                <c:pt idx="10586">
                  <c:v>16.847470000000001</c:v>
                </c:pt>
                <c:pt idx="10587">
                  <c:v>16.846229999999998</c:v>
                </c:pt>
                <c:pt idx="10588">
                  <c:v>16.844290000000001</c:v>
                </c:pt>
                <c:pt idx="10589">
                  <c:v>16.842479999999998</c:v>
                </c:pt>
                <c:pt idx="10590">
                  <c:v>16.841709999999999</c:v>
                </c:pt>
                <c:pt idx="10591">
                  <c:v>16.83982</c:v>
                </c:pt>
                <c:pt idx="10592">
                  <c:v>16.839449999999999</c:v>
                </c:pt>
                <c:pt idx="10593">
                  <c:v>16.839230000000001</c:v>
                </c:pt>
                <c:pt idx="10594">
                  <c:v>16.838850000000001</c:v>
                </c:pt>
                <c:pt idx="10595">
                  <c:v>16.837890000000002</c:v>
                </c:pt>
                <c:pt idx="10596">
                  <c:v>16.83755</c:v>
                </c:pt>
                <c:pt idx="10597">
                  <c:v>16.8371</c:v>
                </c:pt>
                <c:pt idx="10598">
                  <c:v>16.835730000000002</c:v>
                </c:pt>
                <c:pt idx="10599">
                  <c:v>16.834710000000001</c:v>
                </c:pt>
                <c:pt idx="10600">
                  <c:v>16.83381</c:v>
                </c:pt>
                <c:pt idx="10601">
                  <c:v>16.833359999999999</c:v>
                </c:pt>
                <c:pt idx="10602">
                  <c:v>16.83305</c:v>
                </c:pt>
                <c:pt idx="10603">
                  <c:v>16.83184</c:v>
                </c:pt>
                <c:pt idx="10604">
                  <c:v>16.831710000000001</c:v>
                </c:pt>
                <c:pt idx="10605">
                  <c:v>16.831060000000001</c:v>
                </c:pt>
                <c:pt idx="10606">
                  <c:v>16.830210000000001</c:v>
                </c:pt>
                <c:pt idx="10607">
                  <c:v>16.830449999999999</c:v>
                </c:pt>
                <c:pt idx="10608">
                  <c:v>16.830639999999999</c:v>
                </c:pt>
                <c:pt idx="10609">
                  <c:v>16.830030000000001</c:v>
                </c:pt>
                <c:pt idx="10610">
                  <c:v>16.830269999999999</c:v>
                </c:pt>
                <c:pt idx="10611">
                  <c:v>16.830850000000002</c:v>
                </c:pt>
                <c:pt idx="10612">
                  <c:v>16.830970000000001</c:v>
                </c:pt>
                <c:pt idx="10613">
                  <c:v>16.8307</c:v>
                </c:pt>
                <c:pt idx="10614">
                  <c:v>16.830829999999999</c:v>
                </c:pt>
                <c:pt idx="10615">
                  <c:v>16.830300000000001</c:v>
                </c:pt>
                <c:pt idx="10616">
                  <c:v>16.829540000000001</c:v>
                </c:pt>
                <c:pt idx="10617">
                  <c:v>16.82901</c:v>
                </c:pt>
                <c:pt idx="10618">
                  <c:v>16.82837</c:v>
                </c:pt>
                <c:pt idx="10619">
                  <c:v>16.827490000000001</c:v>
                </c:pt>
                <c:pt idx="10620">
                  <c:v>16.826640000000001</c:v>
                </c:pt>
                <c:pt idx="10621">
                  <c:v>16.82724</c:v>
                </c:pt>
                <c:pt idx="10622">
                  <c:v>16.828430000000001</c:v>
                </c:pt>
                <c:pt idx="10623">
                  <c:v>16.829180000000001</c:v>
                </c:pt>
                <c:pt idx="10624">
                  <c:v>16.83005</c:v>
                </c:pt>
                <c:pt idx="10625">
                  <c:v>16.830950000000001</c:v>
                </c:pt>
                <c:pt idx="10626">
                  <c:v>16.830549999999999</c:v>
                </c:pt>
                <c:pt idx="10627">
                  <c:v>16.829730000000001</c:v>
                </c:pt>
                <c:pt idx="10628">
                  <c:v>16.829999999999998</c:v>
                </c:pt>
                <c:pt idx="10629">
                  <c:v>16.830490000000001</c:v>
                </c:pt>
                <c:pt idx="10630">
                  <c:v>16.832270000000001</c:v>
                </c:pt>
                <c:pt idx="10631">
                  <c:v>16.83324</c:v>
                </c:pt>
                <c:pt idx="10632">
                  <c:v>16.834610000000001</c:v>
                </c:pt>
                <c:pt idx="10633">
                  <c:v>16.83567</c:v>
                </c:pt>
                <c:pt idx="10634">
                  <c:v>16.837019999999999</c:v>
                </c:pt>
                <c:pt idx="10635">
                  <c:v>16.838069999999998</c:v>
                </c:pt>
                <c:pt idx="10636">
                  <c:v>16.839770000000001</c:v>
                </c:pt>
                <c:pt idx="10637">
                  <c:v>16.841539999999998</c:v>
                </c:pt>
                <c:pt idx="10638">
                  <c:v>16.84329</c:v>
                </c:pt>
                <c:pt idx="10639">
                  <c:v>16.844169999999998</c:v>
                </c:pt>
                <c:pt idx="10640">
                  <c:v>16.845420000000001</c:v>
                </c:pt>
                <c:pt idx="10641">
                  <c:v>16.84778</c:v>
                </c:pt>
                <c:pt idx="10642">
                  <c:v>16.849299999999999</c:v>
                </c:pt>
                <c:pt idx="10643">
                  <c:v>16.850680000000001</c:v>
                </c:pt>
                <c:pt idx="10644">
                  <c:v>16.852219999999999</c:v>
                </c:pt>
                <c:pt idx="10645">
                  <c:v>16.854240000000001</c:v>
                </c:pt>
                <c:pt idx="10646">
                  <c:v>16.855920000000001</c:v>
                </c:pt>
                <c:pt idx="10647">
                  <c:v>16.858229999999999</c:v>
                </c:pt>
                <c:pt idx="10648">
                  <c:v>16.86102</c:v>
                </c:pt>
                <c:pt idx="10649">
                  <c:v>16.863040000000002</c:v>
                </c:pt>
                <c:pt idx="10650">
                  <c:v>16.864609999999999</c:v>
                </c:pt>
                <c:pt idx="10651">
                  <c:v>16.86618</c:v>
                </c:pt>
                <c:pt idx="10652">
                  <c:v>16.868020000000001</c:v>
                </c:pt>
                <c:pt idx="10653">
                  <c:v>16.871549999999999</c:v>
                </c:pt>
                <c:pt idx="10654">
                  <c:v>16.873919999999998</c:v>
                </c:pt>
                <c:pt idx="10655">
                  <c:v>16.876190000000001</c:v>
                </c:pt>
                <c:pt idx="10656">
                  <c:v>16.87893</c:v>
                </c:pt>
                <c:pt idx="10657">
                  <c:v>16.881869999999999</c:v>
                </c:pt>
                <c:pt idx="10658">
                  <c:v>16.883980000000001</c:v>
                </c:pt>
                <c:pt idx="10659">
                  <c:v>16.88552</c:v>
                </c:pt>
                <c:pt idx="10660">
                  <c:v>16.887370000000001</c:v>
                </c:pt>
                <c:pt idx="10661">
                  <c:v>16.889720000000001</c:v>
                </c:pt>
                <c:pt idx="10662">
                  <c:v>16.891210000000001</c:v>
                </c:pt>
                <c:pt idx="10663">
                  <c:v>16.892469999999999</c:v>
                </c:pt>
                <c:pt idx="10664">
                  <c:v>16.89433</c:v>
                </c:pt>
                <c:pt idx="10665">
                  <c:v>16.895900000000001</c:v>
                </c:pt>
                <c:pt idx="10666">
                  <c:v>16.90015</c:v>
                </c:pt>
                <c:pt idx="10667">
                  <c:v>16.903009999999998</c:v>
                </c:pt>
                <c:pt idx="10668">
                  <c:v>16.906030000000001</c:v>
                </c:pt>
                <c:pt idx="10669">
                  <c:v>16.908650000000002</c:v>
                </c:pt>
                <c:pt idx="10670">
                  <c:v>16.911660000000001</c:v>
                </c:pt>
                <c:pt idx="10671">
                  <c:v>16.914400000000001</c:v>
                </c:pt>
                <c:pt idx="10672">
                  <c:v>16.91601</c:v>
                </c:pt>
                <c:pt idx="10673">
                  <c:v>16.918199999999999</c:v>
                </c:pt>
                <c:pt idx="10674">
                  <c:v>16.920639999999999</c:v>
                </c:pt>
                <c:pt idx="10675">
                  <c:v>16.923220000000001</c:v>
                </c:pt>
                <c:pt idx="10676">
                  <c:v>16.926490000000001</c:v>
                </c:pt>
                <c:pt idx="10677">
                  <c:v>16.92934</c:v>
                </c:pt>
                <c:pt idx="10678">
                  <c:v>16.933050000000001</c:v>
                </c:pt>
                <c:pt idx="10679">
                  <c:v>16.936109999999999</c:v>
                </c:pt>
                <c:pt idx="10680">
                  <c:v>16.939360000000001</c:v>
                </c:pt>
                <c:pt idx="10681">
                  <c:v>16.942399999999999</c:v>
                </c:pt>
                <c:pt idx="10682">
                  <c:v>16.94519</c:v>
                </c:pt>
                <c:pt idx="10683">
                  <c:v>16.94811</c:v>
                </c:pt>
                <c:pt idx="10684">
                  <c:v>16.950939999999999</c:v>
                </c:pt>
                <c:pt idx="10685">
                  <c:v>16.953849999999999</c:v>
                </c:pt>
                <c:pt idx="10686">
                  <c:v>16.956379999999999</c:v>
                </c:pt>
                <c:pt idx="10687">
                  <c:v>16.958970000000001</c:v>
                </c:pt>
                <c:pt idx="10688">
                  <c:v>16.96227</c:v>
                </c:pt>
                <c:pt idx="10689">
                  <c:v>16.965890000000002</c:v>
                </c:pt>
                <c:pt idx="10690">
                  <c:v>16.968509999999998</c:v>
                </c:pt>
                <c:pt idx="10691">
                  <c:v>16.970220000000001</c:v>
                </c:pt>
                <c:pt idx="10692">
                  <c:v>16.97307</c:v>
                </c:pt>
                <c:pt idx="10693">
                  <c:v>16.976120000000002</c:v>
                </c:pt>
                <c:pt idx="10694">
                  <c:v>16.979299999999999</c:v>
                </c:pt>
                <c:pt idx="10695">
                  <c:v>16.983129999999999</c:v>
                </c:pt>
                <c:pt idx="10696">
                  <c:v>16.986529999999998</c:v>
                </c:pt>
                <c:pt idx="10697">
                  <c:v>16.989509999999999</c:v>
                </c:pt>
                <c:pt idx="10698">
                  <c:v>16.994250000000001</c:v>
                </c:pt>
                <c:pt idx="10699">
                  <c:v>16.99774</c:v>
                </c:pt>
                <c:pt idx="10700">
                  <c:v>17.00123</c:v>
                </c:pt>
                <c:pt idx="10701">
                  <c:v>17.005189999999999</c:v>
                </c:pt>
                <c:pt idx="10702">
                  <c:v>17.0076</c:v>
                </c:pt>
                <c:pt idx="10703">
                  <c:v>17.009889999999999</c:v>
                </c:pt>
                <c:pt idx="10704">
                  <c:v>17.012560000000001</c:v>
                </c:pt>
                <c:pt idx="10705">
                  <c:v>17.01595</c:v>
                </c:pt>
                <c:pt idx="10706">
                  <c:v>17.019290000000002</c:v>
                </c:pt>
                <c:pt idx="10707">
                  <c:v>17.021850000000001</c:v>
                </c:pt>
                <c:pt idx="10708">
                  <c:v>17.02412</c:v>
                </c:pt>
                <c:pt idx="10709">
                  <c:v>17.027519999999999</c:v>
                </c:pt>
                <c:pt idx="10710">
                  <c:v>17.030629999999999</c:v>
                </c:pt>
                <c:pt idx="10711">
                  <c:v>17.033300000000001</c:v>
                </c:pt>
                <c:pt idx="10712">
                  <c:v>17.036960000000001</c:v>
                </c:pt>
                <c:pt idx="10713">
                  <c:v>17.04129</c:v>
                </c:pt>
                <c:pt idx="10714">
                  <c:v>17.045819999999999</c:v>
                </c:pt>
                <c:pt idx="10715">
                  <c:v>17.050160000000002</c:v>
                </c:pt>
                <c:pt idx="10716">
                  <c:v>17.053180000000001</c:v>
                </c:pt>
                <c:pt idx="10717">
                  <c:v>17.057089999999999</c:v>
                </c:pt>
                <c:pt idx="10718">
                  <c:v>17.060590000000001</c:v>
                </c:pt>
                <c:pt idx="10719">
                  <c:v>17.064229999999998</c:v>
                </c:pt>
                <c:pt idx="10720">
                  <c:v>17.068460000000002</c:v>
                </c:pt>
                <c:pt idx="10721">
                  <c:v>17.073180000000001</c:v>
                </c:pt>
                <c:pt idx="10722">
                  <c:v>17.077359999999999</c:v>
                </c:pt>
                <c:pt idx="10723">
                  <c:v>17.08098</c:v>
                </c:pt>
                <c:pt idx="10724">
                  <c:v>17.08501</c:v>
                </c:pt>
                <c:pt idx="10725">
                  <c:v>17.08916</c:v>
                </c:pt>
                <c:pt idx="10726">
                  <c:v>17.09244</c:v>
                </c:pt>
                <c:pt idx="10727">
                  <c:v>17.096129999999999</c:v>
                </c:pt>
                <c:pt idx="10728">
                  <c:v>17.099779999999999</c:v>
                </c:pt>
                <c:pt idx="10729">
                  <c:v>17.103480000000001</c:v>
                </c:pt>
                <c:pt idx="10730">
                  <c:v>17.107050000000001</c:v>
                </c:pt>
                <c:pt idx="10731">
                  <c:v>17.11046</c:v>
                </c:pt>
                <c:pt idx="10732">
                  <c:v>17.11411</c:v>
                </c:pt>
                <c:pt idx="10733">
                  <c:v>17.11816</c:v>
                </c:pt>
                <c:pt idx="10734">
                  <c:v>17.121849999999998</c:v>
                </c:pt>
                <c:pt idx="10735">
                  <c:v>17.12565</c:v>
                </c:pt>
                <c:pt idx="10736">
                  <c:v>17.129729999999999</c:v>
                </c:pt>
                <c:pt idx="10737">
                  <c:v>17.133880000000001</c:v>
                </c:pt>
                <c:pt idx="10738">
                  <c:v>17.137810000000002</c:v>
                </c:pt>
                <c:pt idx="10739">
                  <c:v>17.1417</c:v>
                </c:pt>
                <c:pt idx="10740">
                  <c:v>17.146229999999999</c:v>
                </c:pt>
                <c:pt idx="10741">
                  <c:v>17.151230000000002</c:v>
                </c:pt>
                <c:pt idx="10742">
                  <c:v>17.156300000000002</c:v>
                </c:pt>
                <c:pt idx="10743">
                  <c:v>17.161110000000001</c:v>
                </c:pt>
                <c:pt idx="10744">
                  <c:v>17.16536</c:v>
                </c:pt>
                <c:pt idx="10745">
                  <c:v>17.16873</c:v>
                </c:pt>
                <c:pt idx="10746">
                  <c:v>17.17229</c:v>
                </c:pt>
                <c:pt idx="10747">
                  <c:v>17.175989999999999</c:v>
                </c:pt>
                <c:pt idx="10748">
                  <c:v>17.17943</c:v>
                </c:pt>
                <c:pt idx="10749">
                  <c:v>17.183489999999999</c:v>
                </c:pt>
                <c:pt idx="10750">
                  <c:v>17.188400000000001</c:v>
                </c:pt>
                <c:pt idx="10751">
                  <c:v>17.192630000000001</c:v>
                </c:pt>
                <c:pt idx="10752">
                  <c:v>17.19755</c:v>
                </c:pt>
                <c:pt idx="10753">
                  <c:v>17.202210000000001</c:v>
                </c:pt>
                <c:pt idx="10754">
                  <c:v>17.207100000000001</c:v>
                </c:pt>
                <c:pt idx="10755">
                  <c:v>17.21144</c:v>
                </c:pt>
                <c:pt idx="10756">
                  <c:v>17.215450000000001</c:v>
                </c:pt>
                <c:pt idx="10757">
                  <c:v>17.220089999999999</c:v>
                </c:pt>
                <c:pt idx="10758">
                  <c:v>17.225580000000001</c:v>
                </c:pt>
                <c:pt idx="10759">
                  <c:v>17.230830000000001</c:v>
                </c:pt>
                <c:pt idx="10760">
                  <c:v>17.23593</c:v>
                </c:pt>
                <c:pt idx="10761">
                  <c:v>17.241230000000002</c:v>
                </c:pt>
                <c:pt idx="10762">
                  <c:v>17.246120000000001</c:v>
                </c:pt>
                <c:pt idx="10763">
                  <c:v>17.25103</c:v>
                </c:pt>
                <c:pt idx="10764">
                  <c:v>17.255130000000001</c:v>
                </c:pt>
                <c:pt idx="10765">
                  <c:v>17.25919</c:v>
                </c:pt>
                <c:pt idx="10766">
                  <c:v>17.26417</c:v>
                </c:pt>
                <c:pt idx="10767">
                  <c:v>17.269100000000002</c:v>
                </c:pt>
                <c:pt idx="10768">
                  <c:v>17.274329999999999</c:v>
                </c:pt>
                <c:pt idx="10769">
                  <c:v>17.279440000000001</c:v>
                </c:pt>
                <c:pt idx="10770">
                  <c:v>17.283940000000001</c:v>
                </c:pt>
                <c:pt idx="10771">
                  <c:v>17.28791</c:v>
                </c:pt>
                <c:pt idx="10772">
                  <c:v>17.29214</c:v>
                </c:pt>
                <c:pt idx="10773">
                  <c:v>17.2972</c:v>
                </c:pt>
                <c:pt idx="10774">
                  <c:v>17.302060000000001</c:v>
                </c:pt>
                <c:pt idx="10775">
                  <c:v>17.306339999999999</c:v>
                </c:pt>
                <c:pt idx="10776">
                  <c:v>17.31119</c:v>
                </c:pt>
                <c:pt idx="10777">
                  <c:v>17.316240000000001</c:v>
                </c:pt>
                <c:pt idx="10778">
                  <c:v>17.321439999999999</c:v>
                </c:pt>
                <c:pt idx="10779">
                  <c:v>17.326989999999999</c:v>
                </c:pt>
                <c:pt idx="10780">
                  <c:v>17.332909999999998</c:v>
                </c:pt>
                <c:pt idx="10781">
                  <c:v>17.3383</c:v>
                </c:pt>
                <c:pt idx="10782">
                  <c:v>17.343440000000001</c:v>
                </c:pt>
                <c:pt idx="10783">
                  <c:v>17.349029999999999</c:v>
                </c:pt>
                <c:pt idx="10784">
                  <c:v>17.355180000000001</c:v>
                </c:pt>
                <c:pt idx="10785">
                  <c:v>17.361270000000001</c:v>
                </c:pt>
                <c:pt idx="10786">
                  <c:v>17.366289999999999</c:v>
                </c:pt>
                <c:pt idx="10787">
                  <c:v>17.370920000000002</c:v>
                </c:pt>
                <c:pt idx="10788">
                  <c:v>17.375789999999999</c:v>
                </c:pt>
                <c:pt idx="10789">
                  <c:v>17.3812</c:v>
                </c:pt>
                <c:pt idx="10790">
                  <c:v>17.386399999999998</c:v>
                </c:pt>
                <c:pt idx="10791">
                  <c:v>17.391680000000001</c:v>
                </c:pt>
                <c:pt idx="10792">
                  <c:v>17.397089999999999</c:v>
                </c:pt>
                <c:pt idx="10793">
                  <c:v>17.40183</c:v>
                </c:pt>
                <c:pt idx="10794">
                  <c:v>17.406420000000001</c:v>
                </c:pt>
                <c:pt idx="10795">
                  <c:v>17.4114</c:v>
                </c:pt>
                <c:pt idx="10796">
                  <c:v>17.416429999999998</c:v>
                </c:pt>
                <c:pt idx="10797">
                  <c:v>17.42202</c:v>
                </c:pt>
                <c:pt idx="10798">
                  <c:v>17.427669999999999</c:v>
                </c:pt>
                <c:pt idx="10799">
                  <c:v>17.43272</c:v>
                </c:pt>
                <c:pt idx="10800">
                  <c:v>17.43759</c:v>
                </c:pt>
                <c:pt idx="10801">
                  <c:v>17.442550000000001</c:v>
                </c:pt>
                <c:pt idx="10802">
                  <c:v>17.447970000000002</c:v>
                </c:pt>
                <c:pt idx="10803">
                  <c:v>17.453420000000001</c:v>
                </c:pt>
                <c:pt idx="10804">
                  <c:v>17.459250000000001</c:v>
                </c:pt>
                <c:pt idx="10805">
                  <c:v>17.46481</c:v>
                </c:pt>
                <c:pt idx="10806">
                  <c:v>17.470410000000001</c:v>
                </c:pt>
                <c:pt idx="10807">
                  <c:v>17.476600000000001</c:v>
                </c:pt>
                <c:pt idx="10808">
                  <c:v>17.482500000000002</c:v>
                </c:pt>
                <c:pt idx="10809">
                  <c:v>17.48864</c:v>
                </c:pt>
                <c:pt idx="10810">
                  <c:v>17.495329999999999</c:v>
                </c:pt>
                <c:pt idx="10811">
                  <c:v>17.50178</c:v>
                </c:pt>
                <c:pt idx="10812">
                  <c:v>17.50787</c:v>
                </c:pt>
                <c:pt idx="10813">
                  <c:v>17.513549999999999</c:v>
                </c:pt>
                <c:pt idx="10814">
                  <c:v>17.519259999999999</c:v>
                </c:pt>
                <c:pt idx="10815">
                  <c:v>17.525649999999999</c:v>
                </c:pt>
                <c:pt idx="10816">
                  <c:v>17.53152</c:v>
                </c:pt>
                <c:pt idx="10817">
                  <c:v>17.53726</c:v>
                </c:pt>
                <c:pt idx="10818">
                  <c:v>17.54365</c:v>
                </c:pt>
                <c:pt idx="10819">
                  <c:v>17.550660000000001</c:v>
                </c:pt>
                <c:pt idx="10820">
                  <c:v>17.557210000000001</c:v>
                </c:pt>
                <c:pt idx="10821">
                  <c:v>17.562860000000001</c:v>
                </c:pt>
                <c:pt idx="10822">
                  <c:v>17.568940000000001</c:v>
                </c:pt>
                <c:pt idx="10823">
                  <c:v>17.575379999999999</c:v>
                </c:pt>
                <c:pt idx="10824">
                  <c:v>17.581959999999999</c:v>
                </c:pt>
                <c:pt idx="10825">
                  <c:v>17.58916</c:v>
                </c:pt>
                <c:pt idx="10826">
                  <c:v>17.5959</c:v>
                </c:pt>
                <c:pt idx="10827">
                  <c:v>17.602239999999998</c:v>
                </c:pt>
                <c:pt idx="10828">
                  <c:v>17.608090000000001</c:v>
                </c:pt>
                <c:pt idx="10829">
                  <c:v>17.613230000000001</c:v>
                </c:pt>
                <c:pt idx="10830">
                  <c:v>17.618410000000001</c:v>
                </c:pt>
                <c:pt idx="10831">
                  <c:v>17.62397</c:v>
                </c:pt>
                <c:pt idx="10832">
                  <c:v>17.63053</c:v>
                </c:pt>
                <c:pt idx="10833">
                  <c:v>17.637450000000001</c:v>
                </c:pt>
                <c:pt idx="10834">
                  <c:v>17.643650000000001</c:v>
                </c:pt>
                <c:pt idx="10835">
                  <c:v>17.64902</c:v>
                </c:pt>
                <c:pt idx="10836">
                  <c:v>17.654599999999999</c:v>
                </c:pt>
                <c:pt idx="10837">
                  <c:v>17.661850000000001</c:v>
                </c:pt>
                <c:pt idx="10838">
                  <c:v>17.66987</c:v>
                </c:pt>
                <c:pt idx="10839">
                  <c:v>17.675339999999998</c:v>
                </c:pt>
                <c:pt idx="10840">
                  <c:v>17.68178</c:v>
                </c:pt>
                <c:pt idx="10841">
                  <c:v>17.68769</c:v>
                </c:pt>
                <c:pt idx="10842">
                  <c:v>17.694420000000001</c:v>
                </c:pt>
                <c:pt idx="10843">
                  <c:v>17.701239999999999</c:v>
                </c:pt>
                <c:pt idx="10844">
                  <c:v>17.708030000000001</c:v>
                </c:pt>
                <c:pt idx="10845">
                  <c:v>17.714919999999999</c:v>
                </c:pt>
                <c:pt idx="10846">
                  <c:v>17.722999999999999</c:v>
                </c:pt>
                <c:pt idx="10847">
                  <c:v>17.72983</c:v>
                </c:pt>
                <c:pt idx="10848">
                  <c:v>17.735949999999999</c:v>
                </c:pt>
                <c:pt idx="10849">
                  <c:v>17.74306</c:v>
                </c:pt>
                <c:pt idx="10850">
                  <c:v>17.750209999999999</c:v>
                </c:pt>
                <c:pt idx="10851">
                  <c:v>17.75807</c:v>
                </c:pt>
                <c:pt idx="10852">
                  <c:v>17.765250000000002</c:v>
                </c:pt>
                <c:pt idx="10853">
                  <c:v>17.771879999999999</c:v>
                </c:pt>
                <c:pt idx="10854">
                  <c:v>17.778390000000002</c:v>
                </c:pt>
                <c:pt idx="10855">
                  <c:v>17.785430000000002</c:v>
                </c:pt>
                <c:pt idx="10856">
                  <c:v>17.793209999999998</c:v>
                </c:pt>
                <c:pt idx="10857">
                  <c:v>17.799700000000001</c:v>
                </c:pt>
                <c:pt idx="10858">
                  <c:v>17.806329999999999</c:v>
                </c:pt>
                <c:pt idx="10859">
                  <c:v>17.81279</c:v>
                </c:pt>
                <c:pt idx="10860">
                  <c:v>17.81936</c:v>
                </c:pt>
                <c:pt idx="10861">
                  <c:v>17.825839999999999</c:v>
                </c:pt>
                <c:pt idx="10862">
                  <c:v>17.83128</c:v>
                </c:pt>
                <c:pt idx="10863">
                  <c:v>17.839230000000001</c:v>
                </c:pt>
                <c:pt idx="10864">
                  <c:v>17.84666</c:v>
                </c:pt>
                <c:pt idx="10865">
                  <c:v>17.853200000000001</c:v>
                </c:pt>
                <c:pt idx="10866">
                  <c:v>17.861350000000002</c:v>
                </c:pt>
                <c:pt idx="10867">
                  <c:v>17.86863</c:v>
                </c:pt>
                <c:pt idx="10868">
                  <c:v>17.875050000000002</c:v>
                </c:pt>
                <c:pt idx="10869">
                  <c:v>17.881260000000001</c:v>
                </c:pt>
                <c:pt idx="10870">
                  <c:v>17.887720000000002</c:v>
                </c:pt>
                <c:pt idx="10871">
                  <c:v>17.895679999999999</c:v>
                </c:pt>
                <c:pt idx="10872">
                  <c:v>17.903680000000001</c:v>
                </c:pt>
                <c:pt idx="10873">
                  <c:v>17.910430000000002</c:v>
                </c:pt>
                <c:pt idx="10874">
                  <c:v>17.918009999999999</c:v>
                </c:pt>
                <c:pt idx="10875">
                  <c:v>17.92529</c:v>
                </c:pt>
                <c:pt idx="10876">
                  <c:v>17.932849999999998</c:v>
                </c:pt>
                <c:pt idx="10877">
                  <c:v>17.941199999999998</c:v>
                </c:pt>
                <c:pt idx="10878">
                  <c:v>17.949390000000001</c:v>
                </c:pt>
                <c:pt idx="10879">
                  <c:v>17.956849999999999</c:v>
                </c:pt>
                <c:pt idx="10880">
                  <c:v>17.965409999999999</c:v>
                </c:pt>
                <c:pt idx="10881">
                  <c:v>17.973970000000001</c:v>
                </c:pt>
                <c:pt idx="10882">
                  <c:v>17.981269999999999</c:v>
                </c:pt>
                <c:pt idx="10883">
                  <c:v>17.988810000000001</c:v>
                </c:pt>
                <c:pt idx="10884">
                  <c:v>17.996600000000001</c:v>
                </c:pt>
                <c:pt idx="10885">
                  <c:v>18.004539999999999</c:v>
                </c:pt>
                <c:pt idx="10886">
                  <c:v>18.012630000000001</c:v>
                </c:pt>
                <c:pt idx="10887">
                  <c:v>18.020399999999999</c:v>
                </c:pt>
                <c:pt idx="10888">
                  <c:v>18.027799999999999</c:v>
                </c:pt>
                <c:pt idx="10889">
                  <c:v>18.036539999999999</c:v>
                </c:pt>
                <c:pt idx="10890">
                  <c:v>18.045870000000001</c:v>
                </c:pt>
                <c:pt idx="10891">
                  <c:v>18.054200000000002</c:v>
                </c:pt>
                <c:pt idx="10892">
                  <c:v>18.06155</c:v>
                </c:pt>
                <c:pt idx="10893">
                  <c:v>18.068719999999999</c:v>
                </c:pt>
                <c:pt idx="10894">
                  <c:v>18.077290000000001</c:v>
                </c:pt>
                <c:pt idx="10895">
                  <c:v>18.0855</c:v>
                </c:pt>
                <c:pt idx="10896">
                  <c:v>18.093440000000001</c:v>
                </c:pt>
                <c:pt idx="10897">
                  <c:v>18.102370000000001</c:v>
                </c:pt>
                <c:pt idx="10898">
                  <c:v>18.111070000000002</c:v>
                </c:pt>
                <c:pt idx="10899">
                  <c:v>18.119409999999998</c:v>
                </c:pt>
                <c:pt idx="10900">
                  <c:v>18.127359999999999</c:v>
                </c:pt>
                <c:pt idx="10901">
                  <c:v>18.135549999999999</c:v>
                </c:pt>
                <c:pt idx="10902">
                  <c:v>18.14425</c:v>
                </c:pt>
                <c:pt idx="10903">
                  <c:v>18.153919999999999</c:v>
                </c:pt>
                <c:pt idx="10904">
                  <c:v>18.162890000000001</c:v>
                </c:pt>
                <c:pt idx="10905">
                  <c:v>18.172249999999998</c:v>
                </c:pt>
                <c:pt idx="10906">
                  <c:v>18.181709999999999</c:v>
                </c:pt>
                <c:pt idx="10907">
                  <c:v>18.190439999999999</c:v>
                </c:pt>
                <c:pt idx="10908">
                  <c:v>18.199210000000001</c:v>
                </c:pt>
                <c:pt idx="10909">
                  <c:v>18.208020000000001</c:v>
                </c:pt>
                <c:pt idx="10910">
                  <c:v>18.217169999999999</c:v>
                </c:pt>
                <c:pt idx="10911">
                  <c:v>18.22588</c:v>
                </c:pt>
                <c:pt idx="10912">
                  <c:v>18.23593</c:v>
                </c:pt>
                <c:pt idx="10913">
                  <c:v>18.244679999999999</c:v>
                </c:pt>
                <c:pt idx="10914">
                  <c:v>18.25347</c:v>
                </c:pt>
                <c:pt idx="10915">
                  <c:v>18.262460000000001</c:v>
                </c:pt>
                <c:pt idx="10916">
                  <c:v>18.271080000000001</c:v>
                </c:pt>
                <c:pt idx="10917">
                  <c:v>18.27946</c:v>
                </c:pt>
                <c:pt idx="10918">
                  <c:v>18.288709999999998</c:v>
                </c:pt>
                <c:pt idx="10919">
                  <c:v>18.298030000000001</c:v>
                </c:pt>
                <c:pt idx="10920">
                  <c:v>18.307020000000001</c:v>
                </c:pt>
                <c:pt idx="10921">
                  <c:v>18.31589</c:v>
                </c:pt>
                <c:pt idx="10922">
                  <c:v>18.32461</c:v>
                </c:pt>
                <c:pt idx="10923">
                  <c:v>18.333939999999998</c:v>
                </c:pt>
                <c:pt idx="10924">
                  <c:v>18.343520000000002</c:v>
                </c:pt>
                <c:pt idx="10925">
                  <c:v>18.352630000000001</c:v>
                </c:pt>
                <c:pt idx="10926">
                  <c:v>18.361529999999998</c:v>
                </c:pt>
                <c:pt idx="10927">
                  <c:v>18.369990000000001</c:v>
                </c:pt>
                <c:pt idx="10928">
                  <c:v>18.3781</c:v>
                </c:pt>
                <c:pt idx="10929">
                  <c:v>18.3886</c:v>
                </c:pt>
                <c:pt idx="10930">
                  <c:v>18.39865</c:v>
                </c:pt>
                <c:pt idx="10931">
                  <c:v>18.407679999999999</c:v>
                </c:pt>
                <c:pt idx="10932">
                  <c:v>18.418659999999999</c:v>
                </c:pt>
                <c:pt idx="10933">
                  <c:v>18.428000000000001</c:v>
                </c:pt>
                <c:pt idx="10934">
                  <c:v>18.43703</c:v>
                </c:pt>
                <c:pt idx="10935">
                  <c:v>18.44706</c:v>
                </c:pt>
                <c:pt idx="10936">
                  <c:v>18.457319999999999</c:v>
                </c:pt>
                <c:pt idx="10937">
                  <c:v>18.46773</c:v>
                </c:pt>
                <c:pt idx="10938">
                  <c:v>18.47758</c:v>
                </c:pt>
                <c:pt idx="10939">
                  <c:v>18.487310000000001</c:v>
                </c:pt>
                <c:pt idx="10940">
                  <c:v>18.496009999999998</c:v>
                </c:pt>
                <c:pt idx="10941">
                  <c:v>18.505880000000001</c:v>
                </c:pt>
                <c:pt idx="10942">
                  <c:v>18.51595</c:v>
                </c:pt>
                <c:pt idx="10943">
                  <c:v>18.5259</c:v>
                </c:pt>
                <c:pt idx="10944">
                  <c:v>18.535810000000001</c:v>
                </c:pt>
                <c:pt idx="10945">
                  <c:v>18.545459999999999</c:v>
                </c:pt>
                <c:pt idx="10946">
                  <c:v>18.555510000000002</c:v>
                </c:pt>
                <c:pt idx="10947">
                  <c:v>18.564910000000001</c:v>
                </c:pt>
                <c:pt idx="10948">
                  <c:v>18.575410000000002</c:v>
                </c:pt>
                <c:pt idx="10949">
                  <c:v>18.58521</c:v>
                </c:pt>
                <c:pt idx="10950">
                  <c:v>18.594660000000001</c:v>
                </c:pt>
                <c:pt idx="10951">
                  <c:v>18.603870000000001</c:v>
                </c:pt>
                <c:pt idx="10952">
                  <c:v>18.613659999999999</c:v>
                </c:pt>
                <c:pt idx="10953">
                  <c:v>18.622420000000002</c:v>
                </c:pt>
                <c:pt idx="10954">
                  <c:v>18.63214</c:v>
                </c:pt>
                <c:pt idx="10955">
                  <c:v>18.641269999999999</c:v>
                </c:pt>
                <c:pt idx="10956">
                  <c:v>18.650279999999999</c:v>
                </c:pt>
                <c:pt idx="10957">
                  <c:v>18.660509999999999</c:v>
                </c:pt>
                <c:pt idx="10958">
                  <c:v>18.67109</c:v>
                </c:pt>
                <c:pt idx="10959">
                  <c:v>18.680900000000001</c:v>
                </c:pt>
                <c:pt idx="10960">
                  <c:v>18.689409999999999</c:v>
                </c:pt>
                <c:pt idx="10961">
                  <c:v>18.699339999999999</c:v>
                </c:pt>
                <c:pt idx="10962">
                  <c:v>18.709540000000001</c:v>
                </c:pt>
                <c:pt idx="10963">
                  <c:v>18.718820000000001</c:v>
                </c:pt>
                <c:pt idx="10964">
                  <c:v>18.72813</c:v>
                </c:pt>
                <c:pt idx="10965">
                  <c:v>18.738389999999999</c:v>
                </c:pt>
                <c:pt idx="10966">
                  <c:v>18.748699999999999</c:v>
                </c:pt>
                <c:pt idx="10967">
                  <c:v>18.75947</c:v>
                </c:pt>
                <c:pt idx="10968">
                  <c:v>18.770589999999999</c:v>
                </c:pt>
                <c:pt idx="10969">
                  <c:v>18.781079999999999</c:v>
                </c:pt>
                <c:pt idx="10970">
                  <c:v>18.791779999999999</c:v>
                </c:pt>
                <c:pt idx="10971">
                  <c:v>18.802430000000001</c:v>
                </c:pt>
                <c:pt idx="10972">
                  <c:v>18.812750000000001</c:v>
                </c:pt>
                <c:pt idx="10973">
                  <c:v>18.823149999999998</c:v>
                </c:pt>
                <c:pt idx="10974">
                  <c:v>18.833729999999999</c:v>
                </c:pt>
                <c:pt idx="10975">
                  <c:v>18.844639999999998</c:v>
                </c:pt>
                <c:pt idx="10976">
                  <c:v>18.855460000000001</c:v>
                </c:pt>
                <c:pt idx="10977">
                  <c:v>18.866530000000001</c:v>
                </c:pt>
                <c:pt idx="10978">
                  <c:v>18.877800000000001</c:v>
                </c:pt>
                <c:pt idx="10979">
                  <c:v>18.888439999999999</c:v>
                </c:pt>
                <c:pt idx="10980">
                  <c:v>18.898849999999999</c:v>
                </c:pt>
                <c:pt idx="10981">
                  <c:v>18.910270000000001</c:v>
                </c:pt>
                <c:pt idx="10982">
                  <c:v>18.921130000000002</c:v>
                </c:pt>
                <c:pt idx="10983">
                  <c:v>18.931950000000001</c:v>
                </c:pt>
                <c:pt idx="10984">
                  <c:v>18.94322</c:v>
                </c:pt>
                <c:pt idx="10985">
                  <c:v>18.953720000000001</c:v>
                </c:pt>
                <c:pt idx="10986">
                  <c:v>18.964220000000001</c:v>
                </c:pt>
                <c:pt idx="10987">
                  <c:v>18.97465</c:v>
                </c:pt>
                <c:pt idx="10988">
                  <c:v>18.985430000000001</c:v>
                </c:pt>
                <c:pt idx="10989">
                  <c:v>18.996780000000001</c:v>
                </c:pt>
                <c:pt idx="10990">
                  <c:v>19.00825</c:v>
                </c:pt>
                <c:pt idx="10991">
                  <c:v>19.019870000000001</c:v>
                </c:pt>
                <c:pt idx="10992">
                  <c:v>19.03191</c:v>
                </c:pt>
                <c:pt idx="10993">
                  <c:v>19.043610000000001</c:v>
                </c:pt>
                <c:pt idx="10994">
                  <c:v>19.055070000000001</c:v>
                </c:pt>
                <c:pt idx="10995">
                  <c:v>19.066240000000001</c:v>
                </c:pt>
                <c:pt idx="10996">
                  <c:v>19.07771</c:v>
                </c:pt>
                <c:pt idx="10997">
                  <c:v>19.089939999999999</c:v>
                </c:pt>
                <c:pt idx="10998">
                  <c:v>19.101140000000001</c:v>
                </c:pt>
                <c:pt idx="10999">
                  <c:v>19.112390000000001</c:v>
                </c:pt>
                <c:pt idx="11000">
                  <c:v>19.12445</c:v>
                </c:pt>
                <c:pt idx="11001">
                  <c:v>19.136410000000001</c:v>
                </c:pt>
                <c:pt idx="11002">
                  <c:v>19.148260000000001</c:v>
                </c:pt>
                <c:pt idx="11003">
                  <c:v>19.160129999999999</c:v>
                </c:pt>
                <c:pt idx="11004">
                  <c:v>19.172260000000001</c:v>
                </c:pt>
                <c:pt idx="11005">
                  <c:v>19.184709999999999</c:v>
                </c:pt>
                <c:pt idx="11006">
                  <c:v>19.19736</c:v>
                </c:pt>
                <c:pt idx="11007">
                  <c:v>19.209679999999999</c:v>
                </c:pt>
                <c:pt idx="11008">
                  <c:v>19.221440000000001</c:v>
                </c:pt>
                <c:pt idx="11009">
                  <c:v>19.233889999999999</c:v>
                </c:pt>
                <c:pt idx="11010">
                  <c:v>19.247019999999999</c:v>
                </c:pt>
                <c:pt idx="11011">
                  <c:v>19.25976</c:v>
                </c:pt>
                <c:pt idx="11012">
                  <c:v>19.272459999999999</c:v>
                </c:pt>
                <c:pt idx="11013">
                  <c:v>19.284970000000001</c:v>
                </c:pt>
                <c:pt idx="11014">
                  <c:v>19.297329999999999</c:v>
                </c:pt>
                <c:pt idx="11015">
                  <c:v>19.309380000000001</c:v>
                </c:pt>
                <c:pt idx="11016">
                  <c:v>19.321829999999999</c:v>
                </c:pt>
                <c:pt idx="11017">
                  <c:v>19.334479999999999</c:v>
                </c:pt>
                <c:pt idx="11018">
                  <c:v>19.346699999999998</c:v>
                </c:pt>
                <c:pt idx="11019">
                  <c:v>19.359760000000001</c:v>
                </c:pt>
                <c:pt idx="11020">
                  <c:v>19.37313</c:v>
                </c:pt>
                <c:pt idx="11021">
                  <c:v>19.38636</c:v>
                </c:pt>
                <c:pt idx="11022">
                  <c:v>19.399619999999999</c:v>
                </c:pt>
                <c:pt idx="11023">
                  <c:v>19.412960000000002</c:v>
                </c:pt>
                <c:pt idx="11024">
                  <c:v>19.425830000000001</c:v>
                </c:pt>
                <c:pt idx="11025">
                  <c:v>19.438389999999998</c:v>
                </c:pt>
                <c:pt idx="11026">
                  <c:v>19.45148</c:v>
                </c:pt>
                <c:pt idx="11027">
                  <c:v>19.464289999999998</c:v>
                </c:pt>
                <c:pt idx="11028">
                  <c:v>19.47635</c:v>
                </c:pt>
                <c:pt idx="11029">
                  <c:v>19.488160000000001</c:v>
                </c:pt>
                <c:pt idx="11030">
                  <c:v>19.500330000000002</c:v>
                </c:pt>
                <c:pt idx="11031">
                  <c:v>19.51294</c:v>
                </c:pt>
                <c:pt idx="11032">
                  <c:v>19.52543</c:v>
                </c:pt>
                <c:pt idx="11033">
                  <c:v>19.539459999999998</c:v>
                </c:pt>
                <c:pt idx="11034">
                  <c:v>19.553039999999999</c:v>
                </c:pt>
                <c:pt idx="11035">
                  <c:v>19.566680000000002</c:v>
                </c:pt>
                <c:pt idx="11036">
                  <c:v>19.58024</c:v>
                </c:pt>
                <c:pt idx="11037">
                  <c:v>19.593589999999999</c:v>
                </c:pt>
                <c:pt idx="11038">
                  <c:v>19.606839999999998</c:v>
                </c:pt>
                <c:pt idx="11039">
                  <c:v>19.620719999999999</c:v>
                </c:pt>
                <c:pt idx="11040">
                  <c:v>19.634599999999999</c:v>
                </c:pt>
                <c:pt idx="11041">
                  <c:v>19.6477</c:v>
                </c:pt>
                <c:pt idx="11042">
                  <c:v>19.660810000000001</c:v>
                </c:pt>
                <c:pt idx="11043">
                  <c:v>19.674309999999998</c:v>
                </c:pt>
                <c:pt idx="11044">
                  <c:v>19.688759999999998</c:v>
                </c:pt>
                <c:pt idx="11045">
                  <c:v>19.702670000000001</c:v>
                </c:pt>
                <c:pt idx="11046">
                  <c:v>19.716999999999999</c:v>
                </c:pt>
                <c:pt idx="11047">
                  <c:v>19.730550000000001</c:v>
                </c:pt>
                <c:pt idx="11048">
                  <c:v>19.744700000000002</c:v>
                </c:pt>
                <c:pt idx="11049">
                  <c:v>19.759309999999999</c:v>
                </c:pt>
                <c:pt idx="11050">
                  <c:v>19.773209999999999</c:v>
                </c:pt>
                <c:pt idx="11051">
                  <c:v>19.787289999999999</c:v>
                </c:pt>
                <c:pt idx="11052">
                  <c:v>19.80161</c:v>
                </c:pt>
                <c:pt idx="11053">
                  <c:v>19.816210000000002</c:v>
                </c:pt>
                <c:pt idx="11054">
                  <c:v>19.831</c:v>
                </c:pt>
                <c:pt idx="11055">
                  <c:v>19.84516</c:v>
                </c:pt>
                <c:pt idx="11056">
                  <c:v>19.85934</c:v>
                </c:pt>
                <c:pt idx="11057">
                  <c:v>19.873699999999999</c:v>
                </c:pt>
                <c:pt idx="11058">
                  <c:v>19.88795</c:v>
                </c:pt>
                <c:pt idx="11059">
                  <c:v>19.90232</c:v>
                </c:pt>
                <c:pt idx="11060">
                  <c:v>19.917470000000002</c:v>
                </c:pt>
                <c:pt idx="11061">
                  <c:v>19.932780000000001</c:v>
                </c:pt>
                <c:pt idx="11062">
                  <c:v>19.947759999999999</c:v>
                </c:pt>
                <c:pt idx="11063">
                  <c:v>19.962160000000001</c:v>
                </c:pt>
                <c:pt idx="11064">
                  <c:v>19.97701</c:v>
                </c:pt>
                <c:pt idx="11065">
                  <c:v>19.991679999999999</c:v>
                </c:pt>
                <c:pt idx="11066">
                  <c:v>20.00648</c:v>
                </c:pt>
                <c:pt idx="11067">
                  <c:v>20.021629999999998</c:v>
                </c:pt>
                <c:pt idx="11068">
                  <c:v>20.036439999999999</c:v>
                </c:pt>
                <c:pt idx="11069">
                  <c:v>20.051590000000001</c:v>
                </c:pt>
                <c:pt idx="11070">
                  <c:v>20.06589</c:v>
                </c:pt>
                <c:pt idx="11071">
                  <c:v>20.079910000000002</c:v>
                </c:pt>
                <c:pt idx="11072">
                  <c:v>20.094809999999999</c:v>
                </c:pt>
                <c:pt idx="11073">
                  <c:v>20.110119999999998</c:v>
                </c:pt>
                <c:pt idx="11074">
                  <c:v>20.125389999999999</c:v>
                </c:pt>
                <c:pt idx="11075">
                  <c:v>20.141500000000001</c:v>
                </c:pt>
                <c:pt idx="11076">
                  <c:v>20.157209999999999</c:v>
                </c:pt>
                <c:pt idx="11077">
                  <c:v>20.17238</c:v>
                </c:pt>
                <c:pt idx="11078">
                  <c:v>20.18779</c:v>
                </c:pt>
                <c:pt idx="11079">
                  <c:v>20.203340000000001</c:v>
                </c:pt>
                <c:pt idx="11080">
                  <c:v>20.21838</c:v>
                </c:pt>
                <c:pt idx="11081">
                  <c:v>20.233809999999998</c:v>
                </c:pt>
                <c:pt idx="11082">
                  <c:v>20.250060000000001</c:v>
                </c:pt>
                <c:pt idx="11083">
                  <c:v>20.26632</c:v>
                </c:pt>
                <c:pt idx="11084">
                  <c:v>20.282260000000001</c:v>
                </c:pt>
                <c:pt idx="11085">
                  <c:v>20.298290000000001</c:v>
                </c:pt>
                <c:pt idx="11086">
                  <c:v>20.314579999999999</c:v>
                </c:pt>
                <c:pt idx="11087">
                  <c:v>20.330590000000001</c:v>
                </c:pt>
                <c:pt idx="11088">
                  <c:v>20.34647</c:v>
                </c:pt>
                <c:pt idx="11089">
                  <c:v>20.361889999999999</c:v>
                </c:pt>
                <c:pt idx="11090">
                  <c:v>20.37762</c:v>
                </c:pt>
                <c:pt idx="11091">
                  <c:v>20.393999999999998</c:v>
                </c:pt>
                <c:pt idx="11092">
                  <c:v>20.409849999999999</c:v>
                </c:pt>
                <c:pt idx="11093">
                  <c:v>20.424700000000001</c:v>
                </c:pt>
                <c:pt idx="11094">
                  <c:v>20.439119999999999</c:v>
                </c:pt>
                <c:pt idx="11095">
                  <c:v>20.455939999999998</c:v>
                </c:pt>
                <c:pt idx="11096">
                  <c:v>20.473279999999999</c:v>
                </c:pt>
                <c:pt idx="11097">
                  <c:v>20.48874</c:v>
                </c:pt>
                <c:pt idx="11098">
                  <c:v>20.503979999999999</c:v>
                </c:pt>
                <c:pt idx="11099">
                  <c:v>20.520209999999999</c:v>
                </c:pt>
                <c:pt idx="11100">
                  <c:v>20.535779999999999</c:v>
                </c:pt>
                <c:pt idx="11101">
                  <c:v>20.551770000000001</c:v>
                </c:pt>
                <c:pt idx="11102">
                  <c:v>20.568909999999999</c:v>
                </c:pt>
                <c:pt idx="11103">
                  <c:v>20.585139999999999</c:v>
                </c:pt>
                <c:pt idx="11104">
                  <c:v>20.60126</c:v>
                </c:pt>
                <c:pt idx="11105">
                  <c:v>20.617889999999999</c:v>
                </c:pt>
                <c:pt idx="11106">
                  <c:v>20.634789999999999</c:v>
                </c:pt>
                <c:pt idx="11107">
                  <c:v>20.651730000000001</c:v>
                </c:pt>
                <c:pt idx="11108">
                  <c:v>20.667919999999999</c:v>
                </c:pt>
                <c:pt idx="11109">
                  <c:v>20.685770000000002</c:v>
                </c:pt>
                <c:pt idx="11110">
                  <c:v>20.700839999999999</c:v>
                </c:pt>
                <c:pt idx="11111">
                  <c:v>20.717400000000001</c:v>
                </c:pt>
                <c:pt idx="11112">
                  <c:v>20.7346</c:v>
                </c:pt>
                <c:pt idx="11113">
                  <c:v>20.75168</c:v>
                </c:pt>
                <c:pt idx="11114">
                  <c:v>20.76812</c:v>
                </c:pt>
                <c:pt idx="11115">
                  <c:v>20.78463</c:v>
                </c:pt>
                <c:pt idx="11116">
                  <c:v>20.802589999999999</c:v>
                </c:pt>
                <c:pt idx="11117">
                  <c:v>20.819310000000002</c:v>
                </c:pt>
                <c:pt idx="11118">
                  <c:v>20.83699</c:v>
                </c:pt>
                <c:pt idx="11119">
                  <c:v>20.85378</c:v>
                </c:pt>
                <c:pt idx="11120">
                  <c:v>20.871110000000002</c:v>
                </c:pt>
                <c:pt idx="11121">
                  <c:v>20.88861</c:v>
                </c:pt>
                <c:pt idx="11122">
                  <c:v>20.906559999999999</c:v>
                </c:pt>
                <c:pt idx="11123">
                  <c:v>20.922899999999998</c:v>
                </c:pt>
                <c:pt idx="11124">
                  <c:v>20.939769999999999</c:v>
                </c:pt>
                <c:pt idx="11125">
                  <c:v>20.955870000000001</c:v>
                </c:pt>
                <c:pt idx="11126">
                  <c:v>20.971250000000001</c:v>
                </c:pt>
                <c:pt idx="11127">
                  <c:v>20.988060000000001</c:v>
                </c:pt>
                <c:pt idx="11128">
                  <c:v>21.004159999999999</c:v>
                </c:pt>
                <c:pt idx="11129">
                  <c:v>21.021000000000001</c:v>
                </c:pt>
                <c:pt idx="11130">
                  <c:v>21.038049999999998</c:v>
                </c:pt>
                <c:pt idx="11131">
                  <c:v>21.055589999999999</c:v>
                </c:pt>
                <c:pt idx="11132">
                  <c:v>21.072559999999999</c:v>
                </c:pt>
                <c:pt idx="11133">
                  <c:v>21.088539999999998</c:v>
                </c:pt>
                <c:pt idx="11134">
                  <c:v>21.104839999999999</c:v>
                </c:pt>
                <c:pt idx="11135">
                  <c:v>21.12125</c:v>
                </c:pt>
                <c:pt idx="11136">
                  <c:v>21.138059999999999</c:v>
                </c:pt>
                <c:pt idx="11137">
                  <c:v>21.15559</c:v>
                </c:pt>
                <c:pt idx="11138">
                  <c:v>21.174029999999998</c:v>
                </c:pt>
                <c:pt idx="11139">
                  <c:v>21.191790000000001</c:v>
                </c:pt>
                <c:pt idx="11140">
                  <c:v>21.208850000000002</c:v>
                </c:pt>
                <c:pt idx="11141">
                  <c:v>21.226109999999998</c:v>
                </c:pt>
                <c:pt idx="11142">
                  <c:v>21.24325</c:v>
                </c:pt>
                <c:pt idx="11143">
                  <c:v>21.259830000000001</c:v>
                </c:pt>
                <c:pt idx="11144">
                  <c:v>21.277439999999999</c:v>
                </c:pt>
                <c:pt idx="11145">
                  <c:v>21.29468</c:v>
                </c:pt>
                <c:pt idx="11146">
                  <c:v>21.311540000000001</c:v>
                </c:pt>
                <c:pt idx="11147">
                  <c:v>21.330169999999999</c:v>
                </c:pt>
                <c:pt idx="11148">
                  <c:v>21.34815</c:v>
                </c:pt>
                <c:pt idx="11149">
                  <c:v>21.365580000000001</c:v>
                </c:pt>
                <c:pt idx="11150">
                  <c:v>21.383489999999998</c:v>
                </c:pt>
                <c:pt idx="11151">
                  <c:v>21.40128</c:v>
                </c:pt>
                <c:pt idx="11152">
                  <c:v>21.418679999999998</c:v>
                </c:pt>
                <c:pt idx="11153">
                  <c:v>21.435479999999998</c:v>
                </c:pt>
                <c:pt idx="11154">
                  <c:v>21.453410000000002</c:v>
                </c:pt>
                <c:pt idx="11155">
                  <c:v>21.470559999999999</c:v>
                </c:pt>
                <c:pt idx="11156">
                  <c:v>21.486139999999999</c:v>
                </c:pt>
                <c:pt idx="11157">
                  <c:v>21.500789999999999</c:v>
                </c:pt>
                <c:pt idx="11158">
                  <c:v>21.517150000000001</c:v>
                </c:pt>
                <c:pt idx="11159">
                  <c:v>21.533989999999999</c:v>
                </c:pt>
                <c:pt idx="11160">
                  <c:v>21.55152</c:v>
                </c:pt>
                <c:pt idx="11161">
                  <c:v>21.569700000000001</c:v>
                </c:pt>
                <c:pt idx="11162">
                  <c:v>21.587209999999999</c:v>
                </c:pt>
                <c:pt idx="11163">
                  <c:v>21.605149999999998</c:v>
                </c:pt>
                <c:pt idx="11164">
                  <c:v>21.62444</c:v>
                </c:pt>
                <c:pt idx="11165">
                  <c:v>21.643470000000001</c:v>
                </c:pt>
                <c:pt idx="11166">
                  <c:v>21.660720000000001</c:v>
                </c:pt>
                <c:pt idx="11167">
                  <c:v>21.678470000000001</c:v>
                </c:pt>
                <c:pt idx="11168">
                  <c:v>21.695879999999999</c:v>
                </c:pt>
                <c:pt idx="11169">
                  <c:v>21.713039999999999</c:v>
                </c:pt>
                <c:pt idx="11170">
                  <c:v>21.73039</c:v>
                </c:pt>
                <c:pt idx="11171">
                  <c:v>21.748860000000001</c:v>
                </c:pt>
                <c:pt idx="11172">
                  <c:v>21.76681</c:v>
                </c:pt>
                <c:pt idx="11173">
                  <c:v>21.784089999999999</c:v>
                </c:pt>
                <c:pt idx="11174">
                  <c:v>21.800840000000001</c:v>
                </c:pt>
                <c:pt idx="11175">
                  <c:v>21.818960000000001</c:v>
                </c:pt>
                <c:pt idx="11176">
                  <c:v>21.837489999999999</c:v>
                </c:pt>
                <c:pt idx="11177">
                  <c:v>21.855360000000001</c:v>
                </c:pt>
                <c:pt idx="11178">
                  <c:v>21.873809999999999</c:v>
                </c:pt>
                <c:pt idx="11179">
                  <c:v>21.892749999999999</c:v>
                </c:pt>
                <c:pt idx="11180">
                  <c:v>21.911909999999999</c:v>
                </c:pt>
                <c:pt idx="11181">
                  <c:v>21.930250000000001</c:v>
                </c:pt>
                <c:pt idx="11182">
                  <c:v>21.94849</c:v>
                </c:pt>
                <c:pt idx="11183">
                  <c:v>21.966470000000001</c:v>
                </c:pt>
                <c:pt idx="11184">
                  <c:v>21.985050000000001</c:v>
                </c:pt>
                <c:pt idx="11185">
                  <c:v>22.002770000000002</c:v>
                </c:pt>
                <c:pt idx="11186">
                  <c:v>22.020600000000002</c:v>
                </c:pt>
                <c:pt idx="11187">
                  <c:v>22.038589999999999</c:v>
                </c:pt>
                <c:pt idx="11188">
                  <c:v>22.056080000000001</c:v>
                </c:pt>
                <c:pt idx="11189">
                  <c:v>22.073869999999999</c:v>
                </c:pt>
                <c:pt idx="11190">
                  <c:v>22.09187</c:v>
                </c:pt>
                <c:pt idx="11191">
                  <c:v>22.11027</c:v>
                </c:pt>
                <c:pt idx="11192">
                  <c:v>22.127749999999999</c:v>
                </c:pt>
                <c:pt idx="11193">
                  <c:v>22.145620000000001</c:v>
                </c:pt>
                <c:pt idx="11194">
                  <c:v>22.164400000000001</c:v>
                </c:pt>
                <c:pt idx="11195">
                  <c:v>22.18262</c:v>
                </c:pt>
                <c:pt idx="11196">
                  <c:v>22.200939999999999</c:v>
                </c:pt>
                <c:pt idx="11197">
                  <c:v>22.21876</c:v>
                </c:pt>
                <c:pt idx="11198">
                  <c:v>22.236640000000001</c:v>
                </c:pt>
                <c:pt idx="11199">
                  <c:v>22.255269999999999</c:v>
                </c:pt>
                <c:pt idx="11200">
                  <c:v>22.273510000000002</c:v>
                </c:pt>
                <c:pt idx="11201">
                  <c:v>22.291509999999999</c:v>
                </c:pt>
                <c:pt idx="11202">
                  <c:v>22.310099999999998</c:v>
                </c:pt>
                <c:pt idx="11203">
                  <c:v>22.32855</c:v>
                </c:pt>
                <c:pt idx="11204">
                  <c:v>22.34676</c:v>
                </c:pt>
                <c:pt idx="11205">
                  <c:v>22.36534</c:v>
                </c:pt>
                <c:pt idx="11206">
                  <c:v>22.384209999999999</c:v>
                </c:pt>
                <c:pt idx="11207">
                  <c:v>22.402619999999999</c:v>
                </c:pt>
                <c:pt idx="11208">
                  <c:v>22.420770000000001</c:v>
                </c:pt>
                <c:pt idx="11209">
                  <c:v>22.438880000000001</c:v>
                </c:pt>
                <c:pt idx="11210">
                  <c:v>22.457699999999999</c:v>
                </c:pt>
                <c:pt idx="11211">
                  <c:v>22.475339999999999</c:v>
                </c:pt>
                <c:pt idx="11212">
                  <c:v>22.492719999999998</c:v>
                </c:pt>
                <c:pt idx="11213">
                  <c:v>22.511019999999998</c:v>
                </c:pt>
                <c:pt idx="11214">
                  <c:v>22.528390000000002</c:v>
                </c:pt>
                <c:pt idx="11215">
                  <c:v>22.546309999999998</c:v>
                </c:pt>
                <c:pt idx="11216">
                  <c:v>22.564869999999999</c:v>
                </c:pt>
                <c:pt idx="11217">
                  <c:v>22.58268</c:v>
                </c:pt>
                <c:pt idx="11218">
                  <c:v>22.601130000000001</c:v>
                </c:pt>
                <c:pt idx="11219">
                  <c:v>22.619810000000001</c:v>
                </c:pt>
                <c:pt idx="11220">
                  <c:v>22.637650000000001</c:v>
                </c:pt>
                <c:pt idx="11221">
                  <c:v>22.653759999999998</c:v>
                </c:pt>
                <c:pt idx="11222">
                  <c:v>22.670369999999998</c:v>
                </c:pt>
                <c:pt idx="11223">
                  <c:v>22.689150000000001</c:v>
                </c:pt>
                <c:pt idx="11224">
                  <c:v>22.708829999999999</c:v>
                </c:pt>
                <c:pt idx="11225">
                  <c:v>22.727509999999999</c:v>
                </c:pt>
                <c:pt idx="11226">
                  <c:v>22.744949999999999</c:v>
                </c:pt>
                <c:pt idx="11227">
                  <c:v>22.76323</c:v>
                </c:pt>
                <c:pt idx="11228">
                  <c:v>22.781400000000001</c:v>
                </c:pt>
                <c:pt idx="11229">
                  <c:v>22.798649999999999</c:v>
                </c:pt>
                <c:pt idx="11230">
                  <c:v>22.81523</c:v>
                </c:pt>
                <c:pt idx="11231">
                  <c:v>22.832650000000001</c:v>
                </c:pt>
                <c:pt idx="11232">
                  <c:v>22.850719999999999</c:v>
                </c:pt>
                <c:pt idx="11233">
                  <c:v>22.868729999999999</c:v>
                </c:pt>
                <c:pt idx="11234">
                  <c:v>22.886479999999999</c:v>
                </c:pt>
                <c:pt idx="11235">
                  <c:v>22.904820000000001</c:v>
                </c:pt>
                <c:pt idx="11236">
                  <c:v>22.924060000000001</c:v>
                </c:pt>
                <c:pt idx="11237">
                  <c:v>22.94192</c:v>
                </c:pt>
                <c:pt idx="11238">
                  <c:v>22.959800000000001</c:v>
                </c:pt>
                <c:pt idx="11239">
                  <c:v>22.97767</c:v>
                </c:pt>
                <c:pt idx="11240">
                  <c:v>22.994879999999998</c:v>
                </c:pt>
                <c:pt idx="11241">
                  <c:v>23.01266</c:v>
                </c:pt>
                <c:pt idx="11242">
                  <c:v>23.030609999999999</c:v>
                </c:pt>
                <c:pt idx="11243">
                  <c:v>23.048390000000001</c:v>
                </c:pt>
                <c:pt idx="11244">
                  <c:v>23.066050000000001</c:v>
                </c:pt>
                <c:pt idx="11245">
                  <c:v>23.084019999999999</c:v>
                </c:pt>
                <c:pt idx="11246">
                  <c:v>23.101739999999999</c:v>
                </c:pt>
                <c:pt idx="11247">
                  <c:v>23.118950000000002</c:v>
                </c:pt>
                <c:pt idx="11248">
                  <c:v>23.136430000000001</c:v>
                </c:pt>
                <c:pt idx="11249">
                  <c:v>23.153890000000001</c:v>
                </c:pt>
                <c:pt idx="11250">
                  <c:v>23.171679999999999</c:v>
                </c:pt>
                <c:pt idx="11251">
                  <c:v>23.189889999999998</c:v>
                </c:pt>
                <c:pt idx="11252">
                  <c:v>23.20739</c:v>
                </c:pt>
                <c:pt idx="11253">
                  <c:v>23.225269999999998</c:v>
                </c:pt>
                <c:pt idx="11254">
                  <c:v>23.243749999999999</c:v>
                </c:pt>
                <c:pt idx="11255">
                  <c:v>23.26191</c:v>
                </c:pt>
                <c:pt idx="11256">
                  <c:v>23.280280000000001</c:v>
                </c:pt>
                <c:pt idx="11257">
                  <c:v>23.298290000000001</c:v>
                </c:pt>
                <c:pt idx="11258">
                  <c:v>23.316469999999999</c:v>
                </c:pt>
                <c:pt idx="11259">
                  <c:v>23.335000000000001</c:v>
                </c:pt>
                <c:pt idx="11260">
                  <c:v>23.35323</c:v>
                </c:pt>
                <c:pt idx="11261">
                  <c:v>23.371729999999999</c:v>
                </c:pt>
                <c:pt idx="11262">
                  <c:v>23.38991</c:v>
                </c:pt>
                <c:pt idx="11263">
                  <c:v>23.407579999999999</c:v>
                </c:pt>
                <c:pt idx="11264">
                  <c:v>23.425160000000002</c:v>
                </c:pt>
                <c:pt idx="11265">
                  <c:v>23.44238</c:v>
                </c:pt>
                <c:pt idx="11266">
                  <c:v>23.45956</c:v>
                </c:pt>
                <c:pt idx="11267">
                  <c:v>23.477350000000001</c:v>
                </c:pt>
                <c:pt idx="11268">
                  <c:v>23.495059999999999</c:v>
                </c:pt>
                <c:pt idx="11269">
                  <c:v>23.512309999999999</c:v>
                </c:pt>
                <c:pt idx="11270">
                  <c:v>23.52946</c:v>
                </c:pt>
                <c:pt idx="11271">
                  <c:v>23.54673</c:v>
                </c:pt>
                <c:pt idx="11272">
                  <c:v>23.56418</c:v>
                </c:pt>
                <c:pt idx="11273">
                  <c:v>23.581</c:v>
                </c:pt>
                <c:pt idx="11274">
                  <c:v>23.59798</c:v>
                </c:pt>
                <c:pt idx="11275">
                  <c:v>23.615390000000001</c:v>
                </c:pt>
                <c:pt idx="11276">
                  <c:v>23.63327</c:v>
                </c:pt>
                <c:pt idx="11277">
                  <c:v>23.65128</c:v>
                </c:pt>
                <c:pt idx="11278">
                  <c:v>23.668710000000001</c:v>
                </c:pt>
                <c:pt idx="11279">
                  <c:v>23.685759999999998</c:v>
                </c:pt>
                <c:pt idx="11280">
                  <c:v>23.703469999999999</c:v>
                </c:pt>
                <c:pt idx="11281">
                  <c:v>23.721319999999999</c:v>
                </c:pt>
                <c:pt idx="11282">
                  <c:v>23.738949999999999</c:v>
                </c:pt>
                <c:pt idx="11283">
                  <c:v>23.756170000000001</c:v>
                </c:pt>
                <c:pt idx="11284">
                  <c:v>23.77336</c:v>
                </c:pt>
                <c:pt idx="11285">
                  <c:v>23.789239999999999</c:v>
                </c:pt>
                <c:pt idx="11286">
                  <c:v>23.804010000000002</c:v>
                </c:pt>
                <c:pt idx="11287">
                  <c:v>23.82002</c:v>
                </c:pt>
                <c:pt idx="11288">
                  <c:v>23.837399999999999</c:v>
                </c:pt>
                <c:pt idx="11289">
                  <c:v>23.855049999999999</c:v>
                </c:pt>
                <c:pt idx="11290">
                  <c:v>23.873719999999999</c:v>
                </c:pt>
                <c:pt idx="11291">
                  <c:v>23.890999999999998</c:v>
                </c:pt>
                <c:pt idx="11292">
                  <c:v>23.907689999999999</c:v>
                </c:pt>
                <c:pt idx="11293">
                  <c:v>23.92567</c:v>
                </c:pt>
                <c:pt idx="11294">
                  <c:v>23.942789999999999</c:v>
                </c:pt>
                <c:pt idx="11295">
                  <c:v>23.959050000000001</c:v>
                </c:pt>
                <c:pt idx="11296">
                  <c:v>23.97559</c:v>
                </c:pt>
                <c:pt idx="11297">
                  <c:v>23.992819999999998</c:v>
                </c:pt>
                <c:pt idx="11298">
                  <c:v>24.009630000000001</c:v>
                </c:pt>
                <c:pt idx="11299">
                  <c:v>24.026509999999998</c:v>
                </c:pt>
                <c:pt idx="11300">
                  <c:v>24.04346</c:v>
                </c:pt>
                <c:pt idx="11301">
                  <c:v>24.060130000000001</c:v>
                </c:pt>
                <c:pt idx="11302">
                  <c:v>24.07668</c:v>
                </c:pt>
                <c:pt idx="11303">
                  <c:v>24.092590000000001</c:v>
                </c:pt>
                <c:pt idx="11304">
                  <c:v>24.108640000000001</c:v>
                </c:pt>
                <c:pt idx="11305">
                  <c:v>24.126149999999999</c:v>
                </c:pt>
                <c:pt idx="11306">
                  <c:v>24.14218</c:v>
                </c:pt>
                <c:pt idx="11307">
                  <c:v>24.158049999999999</c:v>
                </c:pt>
                <c:pt idx="11308">
                  <c:v>24.174479999999999</c:v>
                </c:pt>
                <c:pt idx="11309">
                  <c:v>24.189550000000001</c:v>
                </c:pt>
                <c:pt idx="11310">
                  <c:v>24.205539999999999</c:v>
                </c:pt>
                <c:pt idx="11311">
                  <c:v>24.22054</c:v>
                </c:pt>
                <c:pt idx="11312">
                  <c:v>24.23602</c:v>
                </c:pt>
                <c:pt idx="11313">
                  <c:v>24.251650000000001</c:v>
                </c:pt>
                <c:pt idx="11314">
                  <c:v>24.267130000000002</c:v>
                </c:pt>
                <c:pt idx="11315">
                  <c:v>24.282830000000001</c:v>
                </c:pt>
                <c:pt idx="11316">
                  <c:v>24.297930000000001</c:v>
                </c:pt>
                <c:pt idx="11317">
                  <c:v>24.31326</c:v>
                </c:pt>
                <c:pt idx="11318">
                  <c:v>24.328499999999998</c:v>
                </c:pt>
                <c:pt idx="11319">
                  <c:v>24.344149999999999</c:v>
                </c:pt>
                <c:pt idx="11320">
                  <c:v>24.360479999999999</c:v>
                </c:pt>
                <c:pt idx="11321">
                  <c:v>24.376300000000001</c:v>
                </c:pt>
                <c:pt idx="11322">
                  <c:v>24.392309999999998</c:v>
                </c:pt>
                <c:pt idx="11323">
                  <c:v>24.40681</c:v>
                </c:pt>
                <c:pt idx="11324">
                  <c:v>24.422329999999999</c:v>
                </c:pt>
                <c:pt idx="11325">
                  <c:v>24.438379999999999</c:v>
                </c:pt>
                <c:pt idx="11326">
                  <c:v>24.454519999999999</c:v>
                </c:pt>
                <c:pt idx="11327">
                  <c:v>24.46978</c:v>
                </c:pt>
                <c:pt idx="11328">
                  <c:v>24.484539999999999</c:v>
                </c:pt>
                <c:pt idx="11329">
                  <c:v>24.500610000000002</c:v>
                </c:pt>
                <c:pt idx="11330">
                  <c:v>24.516079999999999</c:v>
                </c:pt>
                <c:pt idx="11331">
                  <c:v>24.530799999999999</c:v>
                </c:pt>
                <c:pt idx="11332">
                  <c:v>24.54589</c:v>
                </c:pt>
                <c:pt idx="11333">
                  <c:v>24.56119</c:v>
                </c:pt>
                <c:pt idx="11334">
                  <c:v>24.576730000000001</c:v>
                </c:pt>
                <c:pt idx="11335">
                  <c:v>24.59141</c:v>
                </c:pt>
                <c:pt idx="11336">
                  <c:v>24.606369999999998</c:v>
                </c:pt>
                <c:pt idx="11337">
                  <c:v>24.620719999999999</c:v>
                </c:pt>
                <c:pt idx="11338">
                  <c:v>24.63533</c:v>
                </c:pt>
                <c:pt idx="11339">
                  <c:v>24.64911</c:v>
                </c:pt>
                <c:pt idx="11340">
                  <c:v>24.66376</c:v>
                </c:pt>
                <c:pt idx="11341">
                  <c:v>24.678750000000001</c:v>
                </c:pt>
                <c:pt idx="11342">
                  <c:v>24.693899999999999</c:v>
                </c:pt>
                <c:pt idx="11343">
                  <c:v>24.707899999999999</c:v>
                </c:pt>
                <c:pt idx="11344">
                  <c:v>24.72231</c:v>
                </c:pt>
                <c:pt idx="11345">
                  <c:v>24.736689999999999</c:v>
                </c:pt>
                <c:pt idx="11346">
                  <c:v>24.75076</c:v>
                </c:pt>
                <c:pt idx="11347">
                  <c:v>24.763940000000002</c:v>
                </c:pt>
                <c:pt idx="11348">
                  <c:v>24.778320000000001</c:v>
                </c:pt>
                <c:pt idx="11349">
                  <c:v>24.792840000000002</c:v>
                </c:pt>
                <c:pt idx="11350">
                  <c:v>24.80611</c:v>
                </c:pt>
                <c:pt idx="11351">
                  <c:v>24.819469999999999</c:v>
                </c:pt>
                <c:pt idx="11352">
                  <c:v>24.833290000000002</c:v>
                </c:pt>
                <c:pt idx="11353">
                  <c:v>24.847470000000001</c:v>
                </c:pt>
                <c:pt idx="11354">
                  <c:v>24.86232</c:v>
                </c:pt>
                <c:pt idx="11355">
                  <c:v>24.87463</c:v>
                </c:pt>
                <c:pt idx="11356">
                  <c:v>24.888120000000001</c:v>
                </c:pt>
                <c:pt idx="11357">
                  <c:v>24.90221</c:v>
                </c:pt>
                <c:pt idx="11358">
                  <c:v>24.915520000000001</c:v>
                </c:pt>
                <c:pt idx="11359">
                  <c:v>24.93018</c:v>
                </c:pt>
                <c:pt idx="11360">
                  <c:v>24.94379</c:v>
                </c:pt>
                <c:pt idx="11361">
                  <c:v>24.957599999999999</c:v>
                </c:pt>
                <c:pt idx="11362">
                  <c:v>24.970949999999998</c:v>
                </c:pt>
                <c:pt idx="11363">
                  <c:v>24.98452</c:v>
                </c:pt>
                <c:pt idx="11364">
                  <c:v>24.99736</c:v>
                </c:pt>
                <c:pt idx="11365">
                  <c:v>25.011299999999999</c:v>
                </c:pt>
                <c:pt idx="11366">
                  <c:v>25.024190000000001</c:v>
                </c:pt>
                <c:pt idx="11367">
                  <c:v>25.03809</c:v>
                </c:pt>
                <c:pt idx="11368">
                  <c:v>25.051760000000002</c:v>
                </c:pt>
                <c:pt idx="11369">
                  <c:v>25.064419999999998</c:v>
                </c:pt>
                <c:pt idx="11370">
                  <c:v>25.076280000000001</c:v>
                </c:pt>
                <c:pt idx="11371">
                  <c:v>25.089690000000001</c:v>
                </c:pt>
                <c:pt idx="11372">
                  <c:v>25.101009999999999</c:v>
                </c:pt>
                <c:pt idx="11373">
                  <c:v>25.1129</c:v>
                </c:pt>
                <c:pt idx="11374">
                  <c:v>25.124939999999999</c:v>
                </c:pt>
                <c:pt idx="11375">
                  <c:v>25.13747</c:v>
                </c:pt>
                <c:pt idx="11376">
                  <c:v>25.149239999999999</c:v>
                </c:pt>
                <c:pt idx="11377">
                  <c:v>25.160740000000001</c:v>
                </c:pt>
                <c:pt idx="11378">
                  <c:v>25.173279999999998</c:v>
                </c:pt>
                <c:pt idx="11379">
                  <c:v>25.18591</c:v>
                </c:pt>
                <c:pt idx="11380">
                  <c:v>25.198699999999999</c:v>
                </c:pt>
                <c:pt idx="11381">
                  <c:v>25.21142</c:v>
                </c:pt>
                <c:pt idx="11382">
                  <c:v>25.223389999999998</c:v>
                </c:pt>
                <c:pt idx="11383">
                  <c:v>25.235340000000001</c:v>
                </c:pt>
                <c:pt idx="11384">
                  <c:v>25.246700000000001</c:v>
                </c:pt>
                <c:pt idx="11385">
                  <c:v>25.258120000000002</c:v>
                </c:pt>
                <c:pt idx="11386">
                  <c:v>25.26906</c:v>
                </c:pt>
                <c:pt idx="11387">
                  <c:v>25.280899999999999</c:v>
                </c:pt>
                <c:pt idx="11388">
                  <c:v>25.291810000000002</c:v>
                </c:pt>
                <c:pt idx="11389">
                  <c:v>25.30367</c:v>
                </c:pt>
                <c:pt idx="11390">
                  <c:v>25.314</c:v>
                </c:pt>
                <c:pt idx="11391">
                  <c:v>25.32489</c:v>
                </c:pt>
                <c:pt idx="11392">
                  <c:v>25.335339999999999</c:v>
                </c:pt>
                <c:pt idx="11393">
                  <c:v>25.347300000000001</c:v>
                </c:pt>
                <c:pt idx="11394">
                  <c:v>25.358529999999998</c:v>
                </c:pt>
                <c:pt idx="11395">
                  <c:v>25.370139999999999</c:v>
                </c:pt>
                <c:pt idx="11396">
                  <c:v>25.381</c:v>
                </c:pt>
                <c:pt idx="11397">
                  <c:v>25.392669999999999</c:v>
                </c:pt>
                <c:pt idx="11398">
                  <c:v>25.403089999999999</c:v>
                </c:pt>
                <c:pt idx="11399">
                  <c:v>25.412220000000001</c:v>
                </c:pt>
                <c:pt idx="11400">
                  <c:v>25.421469999999999</c:v>
                </c:pt>
                <c:pt idx="11401">
                  <c:v>25.43093</c:v>
                </c:pt>
                <c:pt idx="11402">
                  <c:v>25.441130000000001</c:v>
                </c:pt>
                <c:pt idx="11403">
                  <c:v>25.450710000000001</c:v>
                </c:pt>
                <c:pt idx="11404">
                  <c:v>25.45994</c:v>
                </c:pt>
                <c:pt idx="11405">
                  <c:v>25.470320000000001</c:v>
                </c:pt>
                <c:pt idx="11406">
                  <c:v>25.47973</c:v>
                </c:pt>
                <c:pt idx="11407">
                  <c:v>25.489129999999999</c:v>
                </c:pt>
                <c:pt idx="11408">
                  <c:v>25.49906</c:v>
                </c:pt>
                <c:pt idx="11409">
                  <c:v>25.507709999999999</c:v>
                </c:pt>
                <c:pt idx="11410">
                  <c:v>25.517479999999999</c:v>
                </c:pt>
                <c:pt idx="11411">
                  <c:v>25.52739</c:v>
                </c:pt>
                <c:pt idx="11412">
                  <c:v>25.537939999999999</c:v>
                </c:pt>
                <c:pt idx="11413">
                  <c:v>25.547070000000001</c:v>
                </c:pt>
                <c:pt idx="11414">
                  <c:v>25.555489999999999</c:v>
                </c:pt>
                <c:pt idx="11415">
                  <c:v>25.563780000000001</c:v>
                </c:pt>
                <c:pt idx="11416">
                  <c:v>25.57283</c:v>
                </c:pt>
                <c:pt idx="11417">
                  <c:v>25.582260000000002</c:v>
                </c:pt>
                <c:pt idx="11418">
                  <c:v>25.591550000000002</c:v>
                </c:pt>
                <c:pt idx="11419">
                  <c:v>25.600149999999999</c:v>
                </c:pt>
                <c:pt idx="11420">
                  <c:v>25.60876</c:v>
                </c:pt>
                <c:pt idx="11421">
                  <c:v>25.61769</c:v>
                </c:pt>
                <c:pt idx="11422">
                  <c:v>25.626850000000001</c:v>
                </c:pt>
                <c:pt idx="11423">
                  <c:v>25.636399999999998</c:v>
                </c:pt>
                <c:pt idx="11424">
                  <c:v>25.64593</c:v>
                </c:pt>
                <c:pt idx="11425">
                  <c:v>25.653960000000001</c:v>
                </c:pt>
                <c:pt idx="11426">
                  <c:v>25.66187</c:v>
                </c:pt>
                <c:pt idx="11427">
                  <c:v>25.67079</c:v>
                </c:pt>
                <c:pt idx="11428">
                  <c:v>25.67944</c:v>
                </c:pt>
                <c:pt idx="11429">
                  <c:v>25.68721</c:v>
                </c:pt>
                <c:pt idx="11430">
                  <c:v>25.694109999999998</c:v>
                </c:pt>
                <c:pt idx="11431">
                  <c:v>25.701609999999999</c:v>
                </c:pt>
                <c:pt idx="11432">
                  <c:v>25.708829999999999</c:v>
                </c:pt>
                <c:pt idx="11433">
                  <c:v>25.716239999999999</c:v>
                </c:pt>
                <c:pt idx="11434">
                  <c:v>25.723739999999999</c:v>
                </c:pt>
                <c:pt idx="11435">
                  <c:v>25.731300000000001</c:v>
                </c:pt>
                <c:pt idx="11436">
                  <c:v>25.738659999999999</c:v>
                </c:pt>
                <c:pt idx="11437">
                  <c:v>25.745809999999999</c:v>
                </c:pt>
                <c:pt idx="11438">
                  <c:v>25.753340000000001</c:v>
                </c:pt>
                <c:pt idx="11439">
                  <c:v>25.76051</c:v>
                </c:pt>
                <c:pt idx="11440">
                  <c:v>25.767669999999999</c:v>
                </c:pt>
                <c:pt idx="11441">
                  <c:v>25.774899999999999</c:v>
                </c:pt>
                <c:pt idx="11442">
                  <c:v>25.782810000000001</c:v>
                </c:pt>
                <c:pt idx="11443">
                  <c:v>25.789729999999999</c:v>
                </c:pt>
                <c:pt idx="11444">
                  <c:v>25.795839999999998</c:v>
                </c:pt>
                <c:pt idx="11445">
                  <c:v>25.801919999999999</c:v>
                </c:pt>
                <c:pt idx="11446">
                  <c:v>25.808520000000001</c:v>
                </c:pt>
                <c:pt idx="11447">
                  <c:v>25.815370000000001</c:v>
                </c:pt>
                <c:pt idx="11448">
                  <c:v>25.822849999999999</c:v>
                </c:pt>
                <c:pt idx="11449">
                  <c:v>25.830220000000001</c:v>
                </c:pt>
                <c:pt idx="11450">
                  <c:v>25.836649999999999</c:v>
                </c:pt>
                <c:pt idx="11451">
                  <c:v>25.843150000000001</c:v>
                </c:pt>
                <c:pt idx="11452">
                  <c:v>25.849450000000001</c:v>
                </c:pt>
                <c:pt idx="11453">
                  <c:v>25.855879999999999</c:v>
                </c:pt>
                <c:pt idx="11454">
                  <c:v>25.862069999999999</c:v>
                </c:pt>
                <c:pt idx="11455">
                  <c:v>25.867979999999999</c:v>
                </c:pt>
                <c:pt idx="11456">
                  <c:v>25.873850000000001</c:v>
                </c:pt>
                <c:pt idx="11457">
                  <c:v>25.879950000000001</c:v>
                </c:pt>
                <c:pt idx="11458">
                  <c:v>25.886089999999999</c:v>
                </c:pt>
                <c:pt idx="11459">
                  <c:v>25.891159999999999</c:v>
                </c:pt>
                <c:pt idx="11460">
                  <c:v>25.89554</c:v>
                </c:pt>
                <c:pt idx="11461">
                  <c:v>25.900010000000002</c:v>
                </c:pt>
                <c:pt idx="11462">
                  <c:v>25.904779999999999</c:v>
                </c:pt>
                <c:pt idx="11463">
                  <c:v>25.90992</c:v>
                </c:pt>
                <c:pt idx="11464">
                  <c:v>25.915130000000001</c:v>
                </c:pt>
                <c:pt idx="11465">
                  <c:v>25.920470000000002</c:v>
                </c:pt>
                <c:pt idx="11466">
                  <c:v>25.925899999999999</c:v>
                </c:pt>
                <c:pt idx="11467">
                  <c:v>25.93056</c:v>
                </c:pt>
                <c:pt idx="11468">
                  <c:v>25.93487</c:v>
                </c:pt>
                <c:pt idx="11469">
                  <c:v>25.940280000000001</c:v>
                </c:pt>
                <c:pt idx="11470">
                  <c:v>25.94586</c:v>
                </c:pt>
                <c:pt idx="11471">
                  <c:v>25.950289999999999</c:v>
                </c:pt>
                <c:pt idx="11472">
                  <c:v>25.954550000000001</c:v>
                </c:pt>
                <c:pt idx="11473">
                  <c:v>25.958629999999999</c:v>
                </c:pt>
                <c:pt idx="11474">
                  <c:v>25.962389999999999</c:v>
                </c:pt>
                <c:pt idx="11475">
                  <c:v>25.966919999999998</c:v>
                </c:pt>
                <c:pt idx="11476">
                  <c:v>25.971160000000001</c:v>
                </c:pt>
                <c:pt idx="11477">
                  <c:v>25.974879999999999</c:v>
                </c:pt>
                <c:pt idx="11478">
                  <c:v>25.9787</c:v>
                </c:pt>
                <c:pt idx="11479">
                  <c:v>25.982250000000001</c:v>
                </c:pt>
                <c:pt idx="11480">
                  <c:v>25.985990000000001</c:v>
                </c:pt>
                <c:pt idx="11481">
                  <c:v>25.990379999999998</c:v>
                </c:pt>
                <c:pt idx="11482">
                  <c:v>25.994440000000001</c:v>
                </c:pt>
                <c:pt idx="11483">
                  <c:v>25.998709999999999</c:v>
                </c:pt>
                <c:pt idx="11484">
                  <c:v>26.001850000000001</c:v>
                </c:pt>
                <c:pt idx="11485">
                  <c:v>26.006039999999999</c:v>
                </c:pt>
                <c:pt idx="11486">
                  <c:v>26.01071</c:v>
                </c:pt>
                <c:pt idx="11487">
                  <c:v>26.01407</c:v>
                </c:pt>
                <c:pt idx="11488">
                  <c:v>26.017669999999999</c:v>
                </c:pt>
                <c:pt idx="11489">
                  <c:v>26.020710000000001</c:v>
                </c:pt>
                <c:pt idx="11490">
                  <c:v>26.024080000000001</c:v>
                </c:pt>
                <c:pt idx="11491">
                  <c:v>26.027439999999999</c:v>
                </c:pt>
                <c:pt idx="11492">
                  <c:v>26.030460000000001</c:v>
                </c:pt>
                <c:pt idx="11493">
                  <c:v>26.032530000000001</c:v>
                </c:pt>
                <c:pt idx="11494">
                  <c:v>26.035499999999999</c:v>
                </c:pt>
                <c:pt idx="11495">
                  <c:v>26.038550000000001</c:v>
                </c:pt>
                <c:pt idx="11496">
                  <c:v>26.041270000000001</c:v>
                </c:pt>
                <c:pt idx="11497">
                  <c:v>26.043939999999999</c:v>
                </c:pt>
                <c:pt idx="11498">
                  <c:v>26.045960000000001</c:v>
                </c:pt>
                <c:pt idx="11499">
                  <c:v>26.046779999999998</c:v>
                </c:pt>
                <c:pt idx="11500">
                  <c:v>26.048629999999999</c:v>
                </c:pt>
                <c:pt idx="11501">
                  <c:v>26.05076</c:v>
                </c:pt>
                <c:pt idx="11502">
                  <c:v>26.052720000000001</c:v>
                </c:pt>
                <c:pt idx="11503">
                  <c:v>26.055330000000001</c:v>
                </c:pt>
                <c:pt idx="11504">
                  <c:v>26.056950000000001</c:v>
                </c:pt>
                <c:pt idx="11505">
                  <c:v>26.05808</c:v>
                </c:pt>
                <c:pt idx="11506">
                  <c:v>26.059609999999999</c:v>
                </c:pt>
                <c:pt idx="11507">
                  <c:v>26.0609</c:v>
                </c:pt>
                <c:pt idx="11508">
                  <c:v>26.062010000000001</c:v>
                </c:pt>
                <c:pt idx="11509">
                  <c:v>26.06381</c:v>
                </c:pt>
                <c:pt idx="11510">
                  <c:v>26.06644</c:v>
                </c:pt>
                <c:pt idx="11511">
                  <c:v>26.067879999999999</c:v>
                </c:pt>
                <c:pt idx="11512">
                  <c:v>26.068269999999998</c:v>
                </c:pt>
                <c:pt idx="11513">
                  <c:v>26.069430000000001</c:v>
                </c:pt>
                <c:pt idx="11514">
                  <c:v>26.070530000000002</c:v>
                </c:pt>
                <c:pt idx="11515">
                  <c:v>26.070900000000002</c:v>
                </c:pt>
                <c:pt idx="11516">
                  <c:v>26.071390000000001</c:v>
                </c:pt>
                <c:pt idx="11517">
                  <c:v>26.072050000000001</c:v>
                </c:pt>
                <c:pt idx="11518">
                  <c:v>26.072939999999999</c:v>
                </c:pt>
                <c:pt idx="11519">
                  <c:v>26.073879999999999</c:v>
                </c:pt>
                <c:pt idx="11520">
                  <c:v>26.073689999999999</c:v>
                </c:pt>
                <c:pt idx="11521">
                  <c:v>26.073029999999999</c:v>
                </c:pt>
                <c:pt idx="11522">
                  <c:v>26.072890000000001</c:v>
                </c:pt>
                <c:pt idx="11523">
                  <c:v>26.073070000000001</c:v>
                </c:pt>
                <c:pt idx="11524">
                  <c:v>26.073650000000001</c:v>
                </c:pt>
                <c:pt idx="11525">
                  <c:v>26.074539999999999</c:v>
                </c:pt>
                <c:pt idx="11526">
                  <c:v>26.075119999999998</c:v>
                </c:pt>
                <c:pt idx="11527">
                  <c:v>26.075389999999999</c:v>
                </c:pt>
                <c:pt idx="11528">
                  <c:v>26.074670000000001</c:v>
                </c:pt>
                <c:pt idx="11529">
                  <c:v>26.074079999999999</c:v>
                </c:pt>
                <c:pt idx="11530">
                  <c:v>26.073820000000001</c:v>
                </c:pt>
                <c:pt idx="11531">
                  <c:v>26.072669999999999</c:v>
                </c:pt>
                <c:pt idx="11532">
                  <c:v>26.072099999999999</c:v>
                </c:pt>
                <c:pt idx="11533">
                  <c:v>26.071549999999998</c:v>
                </c:pt>
                <c:pt idx="11534">
                  <c:v>26.071059999999999</c:v>
                </c:pt>
                <c:pt idx="11535">
                  <c:v>26.069220000000001</c:v>
                </c:pt>
                <c:pt idx="11536">
                  <c:v>26.06673</c:v>
                </c:pt>
                <c:pt idx="11537">
                  <c:v>26.06615</c:v>
                </c:pt>
                <c:pt idx="11538">
                  <c:v>26.065000000000001</c:v>
                </c:pt>
                <c:pt idx="11539">
                  <c:v>26.0639</c:v>
                </c:pt>
                <c:pt idx="11540">
                  <c:v>26.06193</c:v>
                </c:pt>
                <c:pt idx="11541">
                  <c:v>26.059650000000001</c:v>
                </c:pt>
                <c:pt idx="11542">
                  <c:v>26.057739999999999</c:v>
                </c:pt>
                <c:pt idx="11543">
                  <c:v>26.05715</c:v>
                </c:pt>
                <c:pt idx="11544">
                  <c:v>26.05641</c:v>
                </c:pt>
                <c:pt idx="11545">
                  <c:v>26.054739999999999</c:v>
                </c:pt>
                <c:pt idx="11546">
                  <c:v>26.05396</c:v>
                </c:pt>
                <c:pt idx="11547">
                  <c:v>26.05301</c:v>
                </c:pt>
                <c:pt idx="11548">
                  <c:v>26.051929999999999</c:v>
                </c:pt>
                <c:pt idx="11549">
                  <c:v>26.052009999999999</c:v>
                </c:pt>
                <c:pt idx="11550">
                  <c:v>26.05106</c:v>
                </c:pt>
                <c:pt idx="11551">
                  <c:v>26.049299999999999</c:v>
                </c:pt>
                <c:pt idx="11552">
                  <c:v>26.04795</c:v>
                </c:pt>
                <c:pt idx="11553">
                  <c:v>26.04571</c:v>
                </c:pt>
                <c:pt idx="11554">
                  <c:v>26.044119999999999</c:v>
                </c:pt>
                <c:pt idx="11555">
                  <c:v>26.043330000000001</c:v>
                </c:pt>
                <c:pt idx="11556">
                  <c:v>26.041260000000001</c:v>
                </c:pt>
                <c:pt idx="11557">
                  <c:v>26.039639999999999</c:v>
                </c:pt>
                <c:pt idx="11558">
                  <c:v>26.036539999999999</c:v>
                </c:pt>
                <c:pt idx="11559">
                  <c:v>26.034300000000002</c:v>
                </c:pt>
                <c:pt idx="11560">
                  <c:v>26.031929999999999</c:v>
                </c:pt>
                <c:pt idx="11561">
                  <c:v>26.028970000000001</c:v>
                </c:pt>
                <c:pt idx="11562">
                  <c:v>26.027200000000001</c:v>
                </c:pt>
                <c:pt idx="11563">
                  <c:v>26.02413</c:v>
                </c:pt>
                <c:pt idx="11564">
                  <c:v>26.020700000000001</c:v>
                </c:pt>
                <c:pt idx="11565">
                  <c:v>26.017610000000001</c:v>
                </c:pt>
                <c:pt idx="11566">
                  <c:v>26.015329999999999</c:v>
                </c:pt>
                <c:pt idx="11567">
                  <c:v>26.013169999999999</c:v>
                </c:pt>
                <c:pt idx="11568">
                  <c:v>26.01041</c:v>
                </c:pt>
                <c:pt idx="11569">
                  <c:v>26.006689999999999</c:v>
                </c:pt>
                <c:pt idx="11570">
                  <c:v>26.003319999999999</c:v>
                </c:pt>
                <c:pt idx="11571">
                  <c:v>26.00027</c:v>
                </c:pt>
                <c:pt idx="11572">
                  <c:v>25.997969999999999</c:v>
                </c:pt>
                <c:pt idx="11573">
                  <c:v>25.995940000000001</c:v>
                </c:pt>
                <c:pt idx="11574">
                  <c:v>25.991520000000001</c:v>
                </c:pt>
                <c:pt idx="11575">
                  <c:v>25.987680000000001</c:v>
                </c:pt>
                <c:pt idx="11576">
                  <c:v>25.982959999999999</c:v>
                </c:pt>
                <c:pt idx="11577">
                  <c:v>25.97955</c:v>
                </c:pt>
                <c:pt idx="11578">
                  <c:v>25.976579999999998</c:v>
                </c:pt>
                <c:pt idx="11579">
                  <c:v>25.97298</c:v>
                </c:pt>
                <c:pt idx="11580">
                  <c:v>25.968610000000002</c:v>
                </c:pt>
                <c:pt idx="11581">
                  <c:v>25.965199999999999</c:v>
                </c:pt>
                <c:pt idx="11582">
                  <c:v>25.961549999999999</c:v>
                </c:pt>
                <c:pt idx="11583">
                  <c:v>25.95776</c:v>
                </c:pt>
                <c:pt idx="11584">
                  <c:v>25.954650000000001</c:v>
                </c:pt>
                <c:pt idx="11585">
                  <c:v>25.950990000000001</c:v>
                </c:pt>
                <c:pt idx="11586">
                  <c:v>25.947900000000001</c:v>
                </c:pt>
                <c:pt idx="11587">
                  <c:v>25.943950000000001</c:v>
                </c:pt>
                <c:pt idx="11588">
                  <c:v>25.94003</c:v>
                </c:pt>
                <c:pt idx="11589">
                  <c:v>25.93591</c:v>
                </c:pt>
                <c:pt idx="11590">
                  <c:v>25.931979999999999</c:v>
                </c:pt>
                <c:pt idx="11591">
                  <c:v>25.928460000000001</c:v>
                </c:pt>
                <c:pt idx="11592">
                  <c:v>25.924399999999999</c:v>
                </c:pt>
                <c:pt idx="11593">
                  <c:v>25.919720000000002</c:v>
                </c:pt>
                <c:pt idx="11594">
                  <c:v>25.91431</c:v>
                </c:pt>
                <c:pt idx="11595">
                  <c:v>25.908950000000001</c:v>
                </c:pt>
                <c:pt idx="11596">
                  <c:v>25.903169999999999</c:v>
                </c:pt>
                <c:pt idx="11597">
                  <c:v>25.897200000000002</c:v>
                </c:pt>
                <c:pt idx="11598">
                  <c:v>25.89124</c:v>
                </c:pt>
                <c:pt idx="11599">
                  <c:v>25.885870000000001</c:v>
                </c:pt>
                <c:pt idx="11600">
                  <c:v>25.880939999999999</c:v>
                </c:pt>
                <c:pt idx="11601">
                  <c:v>25.874459999999999</c:v>
                </c:pt>
                <c:pt idx="11602">
                  <c:v>25.869350000000001</c:v>
                </c:pt>
                <c:pt idx="11603">
                  <c:v>25.863669999999999</c:v>
                </c:pt>
                <c:pt idx="11604">
                  <c:v>25.858029999999999</c:v>
                </c:pt>
                <c:pt idx="11605">
                  <c:v>25.852530000000002</c:v>
                </c:pt>
                <c:pt idx="11606">
                  <c:v>25.84835</c:v>
                </c:pt>
                <c:pt idx="11607">
                  <c:v>25.843219999999999</c:v>
                </c:pt>
                <c:pt idx="11608">
                  <c:v>25.838899999999999</c:v>
                </c:pt>
                <c:pt idx="11609">
                  <c:v>25.833659999999998</c:v>
                </c:pt>
                <c:pt idx="11610">
                  <c:v>25.828320000000001</c:v>
                </c:pt>
                <c:pt idx="11611">
                  <c:v>25.823619999999998</c:v>
                </c:pt>
                <c:pt idx="11612">
                  <c:v>25.81765</c:v>
                </c:pt>
                <c:pt idx="11613">
                  <c:v>25.8125</c:v>
                </c:pt>
                <c:pt idx="11614">
                  <c:v>25.807009999999998</c:v>
                </c:pt>
                <c:pt idx="11615">
                  <c:v>25.803429999999999</c:v>
                </c:pt>
                <c:pt idx="11616">
                  <c:v>25.79702</c:v>
                </c:pt>
                <c:pt idx="11617">
                  <c:v>25.79053</c:v>
                </c:pt>
                <c:pt idx="11618">
                  <c:v>25.784369999999999</c:v>
                </c:pt>
                <c:pt idx="11619">
                  <c:v>25.77807</c:v>
                </c:pt>
                <c:pt idx="11620">
                  <c:v>25.772310000000001</c:v>
                </c:pt>
                <c:pt idx="11621">
                  <c:v>25.767109999999999</c:v>
                </c:pt>
                <c:pt idx="11622">
                  <c:v>25.760660000000001</c:v>
                </c:pt>
                <c:pt idx="11623">
                  <c:v>25.754010000000001</c:v>
                </c:pt>
                <c:pt idx="11624">
                  <c:v>25.749369999999999</c:v>
                </c:pt>
                <c:pt idx="11625">
                  <c:v>25.743179999999999</c:v>
                </c:pt>
                <c:pt idx="11626">
                  <c:v>25.737929999999999</c:v>
                </c:pt>
                <c:pt idx="11627">
                  <c:v>25.73263</c:v>
                </c:pt>
                <c:pt idx="11628">
                  <c:v>25.725950000000001</c:v>
                </c:pt>
                <c:pt idx="11629">
                  <c:v>25.71951</c:v>
                </c:pt>
                <c:pt idx="11630">
                  <c:v>25.713989999999999</c:v>
                </c:pt>
                <c:pt idx="11631">
                  <c:v>25.708480000000002</c:v>
                </c:pt>
                <c:pt idx="11632">
                  <c:v>25.702010000000001</c:v>
                </c:pt>
                <c:pt idx="11633">
                  <c:v>25.694420000000001</c:v>
                </c:pt>
                <c:pt idx="11634">
                  <c:v>25.68648</c:v>
                </c:pt>
                <c:pt idx="11635">
                  <c:v>25.679559999999999</c:v>
                </c:pt>
                <c:pt idx="11636">
                  <c:v>25.67313</c:v>
                </c:pt>
                <c:pt idx="11637">
                  <c:v>25.66703</c:v>
                </c:pt>
                <c:pt idx="11638">
                  <c:v>25.660299999999999</c:v>
                </c:pt>
                <c:pt idx="11639">
                  <c:v>25.653379999999999</c:v>
                </c:pt>
                <c:pt idx="11640">
                  <c:v>25.646740000000001</c:v>
                </c:pt>
                <c:pt idx="11641">
                  <c:v>25.640229999999999</c:v>
                </c:pt>
                <c:pt idx="11642">
                  <c:v>25.633600000000001</c:v>
                </c:pt>
                <c:pt idx="11643">
                  <c:v>25.62566</c:v>
                </c:pt>
                <c:pt idx="11644">
                  <c:v>25.618369999999999</c:v>
                </c:pt>
                <c:pt idx="11645">
                  <c:v>25.611509999999999</c:v>
                </c:pt>
                <c:pt idx="11646">
                  <c:v>25.604759999999999</c:v>
                </c:pt>
                <c:pt idx="11647">
                  <c:v>25.598220000000001</c:v>
                </c:pt>
                <c:pt idx="11648">
                  <c:v>25.591159999999999</c:v>
                </c:pt>
                <c:pt idx="11649">
                  <c:v>25.584070000000001</c:v>
                </c:pt>
                <c:pt idx="11650">
                  <c:v>25.57751</c:v>
                </c:pt>
                <c:pt idx="11651">
                  <c:v>25.571290000000001</c:v>
                </c:pt>
                <c:pt idx="11652">
                  <c:v>25.564450000000001</c:v>
                </c:pt>
                <c:pt idx="11653">
                  <c:v>25.55696</c:v>
                </c:pt>
                <c:pt idx="11654">
                  <c:v>25.549910000000001</c:v>
                </c:pt>
                <c:pt idx="11655">
                  <c:v>25.542919999999999</c:v>
                </c:pt>
                <c:pt idx="11656">
                  <c:v>25.5351</c:v>
                </c:pt>
                <c:pt idx="11657">
                  <c:v>25.527750000000001</c:v>
                </c:pt>
                <c:pt idx="11658">
                  <c:v>25.52045</c:v>
                </c:pt>
                <c:pt idx="11659">
                  <c:v>25.513269999999999</c:v>
                </c:pt>
                <c:pt idx="11660">
                  <c:v>25.505939999999999</c:v>
                </c:pt>
                <c:pt idx="11661">
                  <c:v>25.498280000000001</c:v>
                </c:pt>
                <c:pt idx="11662">
                  <c:v>25.49203</c:v>
                </c:pt>
                <c:pt idx="11663">
                  <c:v>25.484850000000002</c:v>
                </c:pt>
                <c:pt idx="11664">
                  <c:v>25.477589999999999</c:v>
                </c:pt>
                <c:pt idx="11665">
                  <c:v>25.46942</c:v>
                </c:pt>
                <c:pt idx="11666">
                  <c:v>25.462430000000001</c:v>
                </c:pt>
                <c:pt idx="11667">
                  <c:v>25.45496</c:v>
                </c:pt>
                <c:pt idx="11668">
                  <c:v>25.44753</c:v>
                </c:pt>
                <c:pt idx="11669">
                  <c:v>25.440619999999999</c:v>
                </c:pt>
                <c:pt idx="11670">
                  <c:v>25.433440000000001</c:v>
                </c:pt>
                <c:pt idx="11671">
                  <c:v>25.426770000000001</c:v>
                </c:pt>
                <c:pt idx="11672">
                  <c:v>25.42088</c:v>
                </c:pt>
                <c:pt idx="11673">
                  <c:v>25.41451</c:v>
                </c:pt>
                <c:pt idx="11674">
                  <c:v>25.407060000000001</c:v>
                </c:pt>
                <c:pt idx="11675">
                  <c:v>25.399480000000001</c:v>
                </c:pt>
                <c:pt idx="11676">
                  <c:v>25.391919999999999</c:v>
                </c:pt>
                <c:pt idx="11677">
                  <c:v>25.38411</c:v>
                </c:pt>
                <c:pt idx="11678">
                  <c:v>25.376709999999999</c:v>
                </c:pt>
                <c:pt idx="11679">
                  <c:v>25.369669999999999</c:v>
                </c:pt>
                <c:pt idx="11680">
                  <c:v>25.361699999999999</c:v>
                </c:pt>
                <c:pt idx="11681">
                  <c:v>25.35313</c:v>
                </c:pt>
                <c:pt idx="11682">
                  <c:v>25.344670000000001</c:v>
                </c:pt>
                <c:pt idx="11683">
                  <c:v>25.337330000000001</c:v>
                </c:pt>
                <c:pt idx="11684">
                  <c:v>25.33014</c:v>
                </c:pt>
                <c:pt idx="11685">
                  <c:v>25.32227</c:v>
                </c:pt>
                <c:pt idx="11686">
                  <c:v>25.31428</c:v>
                </c:pt>
                <c:pt idx="11687">
                  <c:v>25.306000000000001</c:v>
                </c:pt>
                <c:pt idx="11688">
                  <c:v>25.297979999999999</c:v>
                </c:pt>
                <c:pt idx="11689">
                  <c:v>25.29073</c:v>
                </c:pt>
                <c:pt idx="11690">
                  <c:v>25.283370000000001</c:v>
                </c:pt>
                <c:pt idx="11691">
                  <c:v>25.275569999999998</c:v>
                </c:pt>
                <c:pt idx="11692">
                  <c:v>25.267600000000002</c:v>
                </c:pt>
                <c:pt idx="11693">
                  <c:v>25.260549999999999</c:v>
                </c:pt>
                <c:pt idx="11694">
                  <c:v>25.253789999999999</c:v>
                </c:pt>
                <c:pt idx="11695">
                  <c:v>25.246279999999999</c:v>
                </c:pt>
                <c:pt idx="11696">
                  <c:v>25.238620000000001</c:v>
                </c:pt>
                <c:pt idx="11697">
                  <c:v>25.230889999999999</c:v>
                </c:pt>
                <c:pt idx="11698">
                  <c:v>25.223020000000002</c:v>
                </c:pt>
                <c:pt idx="11699">
                  <c:v>25.214970000000001</c:v>
                </c:pt>
                <c:pt idx="11700">
                  <c:v>25.20702</c:v>
                </c:pt>
                <c:pt idx="11701">
                  <c:v>25.199770000000001</c:v>
                </c:pt>
                <c:pt idx="11702">
                  <c:v>25.19265</c:v>
                </c:pt>
                <c:pt idx="11703">
                  <c:v>25.18554</c:v>
                </c:pt>
                <c:pt idx="11704">
                  <c:v>25.1785</c:v>
                </c:pt>
                <c:pt idx="11705">
                  <c:v>25.17118</c:v>
                </c:pt>
                <c:pt idx="11706">
                  <c:v>25.164439999999999</c:v>
                </c:pt>
                <c:pt idx="11707">
                  <c:v>25.157640000000001</c:v>
                </c:pt>
                <c:pt idx="11708">
                  <c:v>25.15025</c:v>
                </c:pt>
                <c:pt idx="11709">
                  <c:v>25.14274</c:v>
                </c:pt>
                <c:pt idx="11710">
                  <c:v>25.135159999999999</c:v>
                </c:pt>
                <c:pt idx="11711">
                  <c:v>25.127870000000001</c:v>
                </c:pt>
                <c:pt idx="11712">
                  <c:v>25.12039</c:v>
                </c:pt>
                <c:pt idx="11713">
                  <c:v>25.113479999999999</c:v>
                </c:pt>
                <c:pt idx="11714">
                  <c:v>25.107050000000001</c:v>
                </c:pt>
                <c:pt idx="11715">
                  <c:v>25.099499999999999</c:v>
                </c:pt>
                <c:pt idx="11716">
                  <c:v>25.092179999999999</c:v>
                </c:pt>
                <c:pt idx="11717">
                  <c:v>25.08567</c:v>
                </c:pt>
                <c:pt idx="11718">
                  <c:v>25.07967</c:v>
                </c:pt>
                <c:pt idx="11719">
                  <c:v>25.073029999999999</c:v>
                </c:pt>
                <c:pt idx="11720">
                  <c:v>25.065760000000001</c:v>
                </c:pt>
                <c:pt idx="11721">
                  <c:v>25.058859999999999</c:v>
                </c:pt>
                <c:pt idx="11722">
                  <c:v>25.05114</c:v>
                </c:pt>
                <c:pt idx="11723">
                  <c:v>25.042770000000001</c:v>
                </c:pt>
                <c:pt idx="11724">
                  <c:v>25.034829999999999</c:v>
                </c:pt>
                <c:pt idx="11725">
                  <c:v>25.027419999999999</c:v>
                </c:pt>
                <c:pt idx="11726">
                  <c:v>25.019870000000001</c:v>
                </c:pt>
                <c:pt idx="11727">
                  <c:v>25.011970000000002</c:v>
                </c:pt>
                <c:pt idx="11728">
                  <c:v>25.004100000000001</c:v>
                </c:pt>
                <c:pt idx="11729">
                  <c:v>24.9968</c:v>
                </c:pt>
                <c:pt idx="11730">
                  <c:v>24.990130000000001</c:v>
                </c:pt>
                <c:pt idx="11731">
                  <c:v>24.984100000000002</c:v>
                </c:pt>
                <c:pt idx="11732">
                  <c:v>24.978110000000001</c:v>
                </c:pt>
                <c:pt idx="11733">
                  <c:v>24.97129</c:v>
                </c:pt>
                <c:pt idx="11734">
                  <c:v>24.964929999999999</c:v>
                </c:pt>
                <c:pt idx="11735">
                  <c:v>24.959160000000001</c:v>
                </c:pt>
                <c:pt idx="11736">
                  <c:v>24.95318</c:v>
                </c:pt>
                <c:pt idx="11737">
                  <c:v>24.947369999999999</c:v>
                </c:pt>
                <c:pt idx="11738">
                  <c:v>24.941759999999999</c:v>
                </c:pt>
                <c:pt idx="11739">
                  <c:v>24.935469999999999</c:v>
                </c:pt>
                <c:pt idx="11740">
                  <c:v>24.928850000000001</c:v>
                </c:pt>
                <c:pt idx="11741">
                  <c:v>24.922160000000002</c:v>
                </c:pt>
                <c:pt idx="11742">
                  <c:v>24.916129999999999</c:v>
                </c:pt>
                <c:pt idx="11743">
                  <c:v>24.910260000000001</c:v>
                </c:pt>
                <c:pt idx="11744">
                  <c:v>24.90363</c:v>
                </c:pt>
                <c:pt idx="11745">
                  <c:v>24.89734</c:v>
                </c:pt>
                <c:pt idx="11746">
                  <c:v>24.891819999999999</c:v>
                </c:pt>
                <c:pt idx="11747">
                  <c:v>24.886399999999998</c:v>
                </c:pt>
                <c:pt idx="11748">
                  <c:v>24.881119999999999</c:v>
                </c:pt>
                <c:pt idx="11749">
                  <c:v>24.875599999999999</c:v>
                </c:pt>
                <c:pt idx="11750">
                  <c:v>24.86994</c:v>
                </c:pt>
                <c:pt idx="11751">
                  <c:v>24.863489999999999</c:v>
                </c:pt>
                <c:pt idx="11752">
                  <c:v>24.857759999999999</c:v>
                </c:pt>
                <c:pt idx="11753">
                  <c:v>24.85153</c:v>
                </c:pt>
                <c:pt idx="11754">
                  <c:v>24.845009999999998</c:v>
                </c:pt>
                <c:pt idx="11755">
                  <c:v>24.83867</c:v>
                </c:pt>
                <c:pt idx="11756">
                  <c:v>24.832820000000002</c:v>
                </c:pt>
                <c:pt idx="11757">
                  <c:v>24.826319999999999</c:v>
                </c:pt>
                <c:pt idx="11758">
                  <c:v>24.821100000000001</c:v>
                </c:pt>
                <c:pt idx="11759">
                  <c:v>24.81569</c:v>
                </c:pt>
                <c:pt idx="11760">
                  <c:v>24.810500000000001</c:v>
                </c:pt>
                <c:pt idx="11761">
                  <c:v>24.804390000000001</c:v>
                </c:pt>
                <c:pt idx="11762">
                  <c:v>24.798030000000001</c:v>
                </c:pt>
                <c:pt idx="11763">
                  <c:v>24.791869999999999</c:v>
                </c:pt>
                <c:pt idx="11764">
                  <c:v>24.784400000000002</c:v>
                </c:pt>
                <c:pt idx="11765">
                  <c:v>24.778369999999999</c:v>
                </c:pt>
                <c:pt idx="11766">
                  <c:v>24.77308</c:v>
                </c:pt>
                <c:pt idx="11767">
                  <c:v>24.766680000000001</c:v>
                </c:pt>
                <c:pt idx="11768">
                  <c:v>24.759709999999998</c:v>
                </c:pt>
                <c:pt idx="11769">
                  <c:v>24.75235</c:v>
                </c:pt>
                <c:pt idx="11770">
                  <c:v>24.746739999999999</c:v>
                </c:pt>
                <c:pt idx="11771">
                  <c:v>24.741350000000001</c:v>
                </c:pt>
                <c:pt idx="11772">
                  <c:v>24.735890000000001</c:v>
                </c:pt>
                <c:pt idx="11773">
                  <c:v>24.731200000000001</c:v>
                </c:pt>
                <c:pt idx="11774">
                  <c:v>24.726510000000001</c:v>
                </c:pt>
                <c:pt idx="11775">
                  <c:v>24.721730000000001</c:v>
                </c:pt>
                <c:pt idx="11776">
                  <c:v>24.71772</c:v>
                </c:pt>
                <c:pt idx="11777">
                  <c:v>24.713640000000002</c:v>
                </c:pt>
                <c:pt idx="11778">
                  <c:v>24.709440000000001</c:v>
                </c:pt>
                <c:pt idx="11779">
                  <c:v>24.705349999999999</c:v>
                </c:pt>
                <c:pt idx="11780">
                  <c:v>24.701440000000002</c:v>
                </c:pt>
                <c:pt idx="11781">
                  <c:v>24.697900000000001</c:v>
                </c:pt>
                <c:pt idx="11782">
                  <c:v>24.693570000000001</c:v>
                </c:pt>
                <c:pt idx="11783">
                  <c:v>24.690059999999999</c:v>
                </c:pt>
                <c:pt idx="11784">
                  <c:v>24.68619</c:v>
                </c:pt>
                <c:pt idx="11785">
                  <c:v>24.682269999999999</c:v>
                </c:pt>
                <c:pt idx="11786">
                  <c:v>24.67839</c:v>
                </c:pt>
                <c:pt idx="11787">
                  <c:v>24.674209999999999</c:v>
                </c:pt>
                <c:pt idx="11788">
                  <c:v>24.6693</c:v>
                </c:pt>
                <c:pt idx="11789">
                  <c:v>24.664950000000001</c:v>
                </c:pt>
                <c:pt idx="11790">
                  <c:v>24.66038</c:v>
                </c:pt>
                <c:pt idx="11791">
                  <c:v>24.656199999999998</c:v>
                </c:pt>
                <c:pt idx="11792">
                  <c:v>24.65239</c:v>
                </c:pt>
                <c:pt idx="11793">
                  <c:v>24.64855</c:v>
                </c:pt>
                <c:pt idx="11794">
                  <c:v>24.644909999999999</c:v>
                </c:pt>
                <c:pt idx="11795">
                  <c:v>24.640989999999999</c:v>
                </c:pt>
                <c:pt idx="11796">
                  <c:v>24.637350000000001</c:v>
                </c:pt>
                <c:pt idx="11797">
                  <c:v>24.63316</c:v>
                </c:pt>
                <c:pt idx="11798">
                  <c:v>24.62932</c:v>
                </c:pt>
                <c:pt idx="11799">
                  <c:v>24.626090000000001</c:v>
                </c:pt>
                <c:pt idx="11800">
                  <c:v>24.622890000000002</c:v>
                </c:pt>
                <c:pt idx="11801">
                  <c:v>24.620460000000001</c:v>
                </c:pt>
                <c:pt idx="11802">
                  <c:v>24.616779999999999</c:v>
                </c:pt>
                <c:pt idx="11803">
                  <c:v>24.614540000000002</c:v>
                </c:pt>
                <c:pt idx="11804">
                  <c:v>24.612100000000002</c:v>
                </c:pt>
                <c:pt idx="11805">
                  <c:v>24.609539999999999</c:v>
                </c:pt>
                <c:pt idx="11806">
                  <c:v>24.606719999999999</c:v>
                </c:pt>
                <c:pt idx="11807">
                  <c:v>24.603840000000002</c:v>
                </c:pt>
                <c:pt idx="11808">
                  <c:v>24.601050000000001</c:v>
                </c:pt>
                <c:pt idx="11809">
                  <c:v>24.598320000000001</c:v>
                </c:pt>
                <c:pt idx="11810">
                  <c:v>24.594940000000001</c:v>
                </c:pt>
                <c:pt idx="11811">
                  <c:v>24.59319</c:v>
                </c:pt>
                <c:pt idx="11812">
                  <c:v>24.591519999999999</c:v>
                </c:pt>
                <c:pt idx="11813">
                  <c:v>24.589459999999999</c:v>
                </c:pt>
                <c:pt idx="11814">
                  <c:v>24.588750000000001</c:v>
                </c:pt>
                <c:pt idx="11815">
                  <c:v>24.586600000000001</c:v>
                </c:pt>
                <c:pt idx="11816">
                  <c:v>24.584479999999999</c:v>
                </c:pt>
                <c:pt idx="11817">
                  <c:v>24.58258</c:v>
                </c:pt>
                <c:pt idx="11818">
                  <c:v>24.582409999999999</c:v>
                </c:pt>
                <c:pt idx="11819">
                  <c:v>24.581600000000002</c:v>
                </c:pt>
                <c:pt idx="11820">
                  <c:v>24.581230000000001</c:v>
                </c:pt>
                <c:pt idx="11821">
                  <c:v>24.580850000000002</c:v>
                </c:pt>
                <c:pt idx="11822">
                  <c:v>24.57958</c:v>
                </c:pt>
                <c:pt idx="11823">
                  <c:v>24.579540000000001</c:v>
                </c:pt>
                <c:pt idx="11824">
                  <c:v>24.578240000000001</c:v>
                </c:pt>
                <c:pt idx="11825">
                  <c:v>24.57769</c:v>
                </c:pt>
                <c:pt idx="11826">
                  <c:v>24.577200000000001</c:v>
                </c:pt>
                <c:pt idx="11827">
                  <c:v>24.576689999999999</c:v>
                </c:pt>
                <c:pt idx="11828">
                  <c:v>24.57602</c:v>
                </c:pt>
                <c:pt idx="11829">
                  <c:v>24.5748</c:v>
                </c:pt>
                <c:pt idx="11830">
                  <c:v>24.573239999999998</c:v>
                </c:pt>
                <c:pt idx="11831">
                  <c:v>24.57086</c:v>
                </c:pt>
                <c:pt idx="11832">
                  <c:v>24.569369999999999</c:v>
                </c:pt>
                <c:pt idx="11833">
                  <c:v>24.569500000000001</c:v>
                </c:pt>
                <c:pt idx="11834">
                  <c:v>24.569890000000001</c:v>
                </c:pt>
                <c:pt idx="11835">
                  <c:v>24.569739999999999</c:v>
                </c:pt>
                <c:pt idx="11836">
                  <c:v>24.569859999999998</c:v>
                </c:pt>
                <c:pt idx="11837">
                  <c:v>24.570499999999999</c:v>
                </c:pt>
                <c:pt idx="11838">
                  <c:v>24.57124</c:v>
                </c:pt>
                <c:pt idx="11839">
                  <c:v>24.571629999999999</c:v>
                </c:pt>
                <c:pt idx="11840">
                  <c:v>24.57292</c:v>
                </c:pt>
                <c:pt idx="11841">
                  <c:v>24.574909999999999</c:v>
                </c:pt>
                <c:pt idx="11842">
                  <c:v>24.575890000000001</c:v>
                </c:pt>
                <c:pt idx="11843">
                  <c:v>24.577020000000001</c:v>
                </c:pt>
                <c:pt idx="11844">
                  <c:v>24.577480000000001</c:v>
                </c:pt>
                <c:pt idx="11845">
                  <c:v>24.57931</c:v>
                </c:pt>
                <c:pt idx="11846">
                  <c:v>24.580349999999999</c:v>
                </c:pt>
                <c:pt idx="11847">
                  <c:v>24.581669999999999</c:v>
                </c:pt>
                <c:pt idx="11848">
                  <c:v>24.582159999999998</c:v>
                </c:pt>
                <c:pt idx="11849">
                  <c:v>24.58343</c:v>
                </c:pt>
                <c:pt idx="11850">
                  <c:v>24.58569</c:v>
                </c:pt>
                <c:pt idx="11851">
                  <c:v>24.586400000000001</c:v>
                </c:pt>
                <c:pt idx="11852">
                  <c:v>24.589359999999999</c:v>
                </c:pt>
                <c:pt idx="11853">
                  <c:v>24.590530000000001</c:v>
                </c:pt>
                <c:pt idx="11854">
                  <c:v>24.593350000000001</c:v>
                </c:pt>
                <c:pt idx="11855">
                  <c:v>24.595479999999998</c:v>
                </c:pt>
                <c:pt idx="11856">
                  <c:v>24.597159999999999</c:v>
                </c:pt>
                <c:pt idx="11857">
                  <c:v>24.60051</c:v>
                </c:pt>
                <c:pt idx="11858">
                  <c:v>24.603539999999999</c:v>
                </c:pt>
                <c:pt idx="11859">
                  <c:v>24.607019999999999</c:v>
                </c:pt>
                <c:pt idx="11860">
                  <c:v>24.610420000000001</c:v>
                </c:pt>
                <c:pt idx="11861">
                  <c:v>24.613779999999998</c:v>
                </c:pt>
                <c:pt idx="11862">
                  <c:v>24.617190000000001</c:v>
                </c:pt>
                <c:pt idx="11863">
                  <c:v>24.62135</c:v>
                </c:pt>
                <c:pt idx="11864">
                  <c:v>24.623950000000001</c:v>
                </c:pt>
                <c:pt idx="11865">
                  <c:v>24.627949999999998</c:v>
                </c:pt>
                <c:pt idx="11866">
                  <c:v>24.631930000000001</c:v>
                </c:pt>
                <c:pt idx="11867">
                  <c:v>24.636559999999999</c:v>
                </c:pt>
                <c:pt idx="11868">
                  <c:v>24.641159999999999</c:v>
                </c:pt>
                <c:pt idx="11869">
                  <c:v>24.646080000000001</c:v>
                </c:pt>
                <c:pt idx="11870">
                  <c:v>24.650500000000001</c:v>
                </c:pt>
                <c:pt idx="11871">
                  <c:v>24.654579999999999</c:v>
                </c:pt>
                <c:pt idx="11872">
                  <c:v>24.659120000000001</c:v>
                </c:pt>
                <c:pt idx="11873">
                  <c:v>24.66329</c:v>
                </c:pt>
                <c:pt idx="11874">
                  <c:v>24.667439999999999</c:v>
                </c:pt>
                <c:pt idx="11875">
                  <c:v>24.672229999999999</c:v>
                </c:pt>
                <c:pt idx="11876">
                  <c:v>24.677669999999999</c:v>
                </c:pt>
                <c:pt idx="11877">
                  <c:v>24.683509999999998</c:v>
                </c:pt>
                <c:pt idx="11878">
                  <c:v>24.689540000000001</c:v>
                </c:pt>
                <c:pt idx="11879">
                  <c:v>24.696079999999998</c:v>
                </c:pt>
                <c:pt idx="11880">
                  <c:v>24.702539999999999</c:v>
                </c:pt>
                <c:pt idx="11881">
                  <c:v>24.7102</c:v>
                </c:pt>
                <c:pt idx="11882">
                  <c:v>24.717790000000001</c:v>
                </c:pt>
                <c:pt idx="11883">
                  <c:v>24.724229999999999</c:v>
                </c:pt>
                <c:pt idx="11884">
                  <c:v>24.729769999999998</c:v>
                </c:pt>
                <c:pt idx="11885">
                  <c:v>24.735959999999999</c:v>
                </c:pt>
                <c:pt idx="11886">
                  <c:v>24.742170000000002</c:v>
                </c:pt>
                <c:pt idx="11887">
                  <c:v>24.748560000000001</c:v>
                </c:pt>
                <c:pt idx="11888">
                  <c:v>24.755790000000001</c:v>
                </c:pt>
                <c:pt idx="11889">
                  <c:v>24.763089999999998</c:v>
                </c:pt>
                <c:pt idx="11890">
                  <c:v>24.76971</c:v>
                </c:pt>
                <c:pt idx="11891">
                  <c:v>24.776669999999999</c:v>
                </c:pt>
                <c:pt idx="11892">
                  <c:v>24.783719999999999</c:v>
                </c:pt>
                <c:pt idx="11893">
                  <c:v>24.7911</c:v>
                </c:pt>
                <c:pt idx="11894">
                  <c:v>24.799520000000001</c:v>
                </c:pt>
                <c:pt idx="11895">
                  <c:v>24.80855</c:v>
                </c:pt>
                <c:pt idx="11896">
                  <c:v>24.818059999999999</c:v>
                </c:pt>
                <c:pt idx="11897">
                  <c:v>24.828130000000002</c:v>
                </c:pt>
                <c:pt idx="11898">
                  <c:v>24.83914</c:v>
                </c:pt>
                <c:pt idx="11899">
                  <c:v>24.849119999999999</c:v>
                </c:pt>
                <c:pt idx="11900">
                  <c:v>24.858609999999999</c:v>
                </c:pt>
                <c:pt idx="11901">
                  <c:v>24.86917</c:v>
                </c:pt>
                <c:pt idx="11902">
                  <c:v>24.879200000000001</c:v>
                </c:pt>
                <c:pt idx="11903">
                  <c:v>24.889420000000001</c:v>
                </c:pt>
                <c:pt idx="11904">
                  <c:v>24.89988</c:v>
                </c:pt>
                <c:pt idx="11905">
                  <c:v>24.911529999999999</c:v>
                </c:pt>
                <c:pt idx="11906">
                  <c:v>24.923369999999998</c:v>
                </c:pt>
                <c:pt idx="11907">
                  <c:v>24.934609999999999</c:v>
                </c:pt>
                <c:pt idx="11908">
                  <c:v>24.945530000000002</c:v>
                </c:pt>
                <c:pt idx="11909">
                  <c:v>24.956340000000001</c:v>
                </c:pt>
                <c:pt idx="11910">
                  <c:v>24.967700000000001</c:v>
                </c:pt>
                <c:pt idx="11911">
                  <c:v>24.979790000000001</c:v>
                </c:pt>
                <c:pt idx="11912">
                  <c:v>24.992560000000001</c:v>
                </c:pt>
                <c:pt idx="11913">
                  <c:v>25.00517</c:v>
                </c:pt>
                <c:pt idx="11914">
                  <c:v>25.018519999999999</c:v>
                </c:pt>
                <c:pt idx="11915">
                  <c:v>25.031690000000001</c:v>
                </c:pt>
                <c:pt idx="11916">
                  <c:v>25.045359999999999</c:v>
                </c:pt>
                <c:pt idx="11917">
                  <c:v>25.059059999999999</c:v>
                </c:pt>
                <c:pt idx="11918">
                  <c:v>25.07217</c:v>
                </c:pt>
                <c:pt idx="11919">
                  <c:v>25.085979999999999</c:v>
                </c:pt>
                <c:pt idx="11920">
                  <c:v>25.100290000000001</c:v>
                </c:pt>
                <c:pt idx="11921">
                  <c:v>25.114909999999998</c:v>
                </c:pt>
                <c:pt idx="11922">
                  <c:v>25.129989999999999</c:v>
                </c:pt>
                <c:pt idx="11923">
                  <c:v>25.145440000000001</c:v>
                </c:pt>
                <c:pt idx="11924">
                  <c:v>25.16151</c:v>
                </c:pt>
                <c:pt idx="11925">
                  <c:v>25.177240000000001</c:v>
                </c:pt>
                <c:pt idx="11926">
                  <c:v>25.192319999999999</c:v>
                </c:pt>
                <c:pt idx="11927">
                  <c:v>25.207070000000002</c:v>
                </c:pt>
                <c:pt idx="11928">
                  <c:v>25.221990000000002</c:v>
                </c:pt>
                <c:pt idx="11929">
                  <c:v>25.236560000000001</c:v>
                </c:pt>
                <c:pt idx="11930">
                  <c:v>25.25188</c:v>
                </c:pt>
                <c:pt idx="11931">
                  <c:v>25.268439999999998</c:v>
                </c:pt>
                <c:pt idx="11932">
                  <c:v>25.284859999999998</c:v>
                </c:pt>
                <c:pt idx="11933">
                  <c:v>25.30153</c:v>
                </c:pt>
                <c:pt idx="11934">
                  <c:v>25.31945</c:v>
                </c:pt>
                <c:pt idx="11935">
                  <c:v>25.338080000000001</c:v>
                </c:pt>
                <c:pt idx="11936">
                  <c:v>25.35652</c:v>
                </c:pt>
                <c:pt idx="11937">
                  <c:v>25.375969999999999</c:v>
                </c:pt>
                <c:pt idx="11938">
                  <c:v>25.39526</c:v>
                </c:pt>
                <c:pt idx="11939">
                  <c:v>25.414670000000001</c:v>
                </c:pt>
                <c:pt idx="11940">
                  <c:v>25.435110000000002</c:v>
                </c:pt>
                <c:pt idx="11941">
                  <c:v>25.45599</c:v>
                </c:pt>
                <c:pt idx="11942">
                  <c:v>25.476220000000001</c:v>
                </c:pt>
                <c:pt idx="11943">
                  <c:v>25.49671</c:v>
                </c:pt>
                <c:pt idx="11944">
                  <c:v>25.51811</c:v>
                </c:pt>
                <c:pt idx="11945">
                  <c:v>25.539470000000001</c:v>
                </c:pt>
                <c:pt idx="11946">
                  <c:v>25.560639999999999</c:v>
                </c:pt>
                <c:pt idx="11947">
                  <c:v>25.58136</c:v>
                </c:pt>
                <c:pt idx="11948">
                  <c:v>25.601520000000001</c:v>
                </c:pt>
                <c:pt idx="11949">
                  <c:v>25.62302</c:v>
                </c:pt>
                <c:pt idx="11950">
                  <c:v>25.645689999999998</c:v>
                </c:pt>
                <c:pt idx="11951">
                  <c:v>25.667929999999998</c:v>
                </c:pt>
                <c:pt idx="11952">
                  <c:v>25.690480000000001</c:v>
                </c:pt>
                <c:pt idx="11953">
                  <c:v>25.71311</c:v>
                </c:pt>
                <c:pt idx="11954">
                  <c:v>25.736989999999999</c:v>
                </c:pt>
                <c:pt idx="11955">
                  <c:v>25.761220000000002</c:v>
                </c:pt>
                <c:pt idx="11956">
                  <c:v>25.785450000000001</c:v>
                </c:pt>
                <c:pt idx="11957">
                  <c:v>25.81034</c:v>
                </c:pt>
                <c:pt idx="11958">
                  <c:v>25.834990000000001</c:v>
                </c:pt>
                <c:pt idx="11959">
                  <c:v>25.860520000000001</c:v>
                </c:pt>
                <c:pt idx="11960">
                  <c:v>25.8872</c:v>
                </c:pt>
                <c:pt idx="11961">
                  <c:v>25.91403</c:v>
                </c:pt>
                <c:pt idx="11962">
                  <c:v>25.940570000000001</c:v>
                </c:pt>
                <c:pt idx="11963">
                  <c:v>25.96715</c:v>
                </c:pt>
                <c:pt idx="11964">
                  <c:v>25.993739999999999</c:v>
                </c:pt>
                <c:pt idx="11965">
                  <c:v>26.021100000000001</c:v>
                </c:pt>
                <c:pt idx="11966">
                  <c:v>26.048839999999998</c:v>
                </c:pt>
                <c:pt idx="11967">
                  <c:v>26.077089999999998</c:v>
                </c:pt>
                <c:pt idx="11968">
                  <c:v>26.106300000000001</c:v>
                </c:pt>
                <c:pt idx="11969">
                  <c:v>26.13551</c:v>
                </c:pt>
                <c:pt idx="11970">
                  <c:v>26.164680000000001</c:v>
                </c:pt>
                <c:pt idx="11971">
                  <c:v>26.19389</c:v>
                </c:pt>
                <c:pt idx="11972">
                  <c:v>26.223649999999999</c:v>
                </c:pt>
                <c:pt idx="11973">
                  <c:v>26.254719999999999</c:v>
                </c:pt>
                <c:pt idx="11974">
                  <c:v>26.286180000000002</c:v>
                </c:pt>
                <c:pt idx="11975">
                  <c:v>26.31822</c:v>
                </c:pt>
                <c:pt idx="11976">
                  <c:v>26.350840000000002</c:v>
                </c:pt>
                <c:pt idx="11977">
                  <c:v>26.38363</c:v>
                </c:pt>
                <c:pt idx="11978">
                  <c:v>26.416799999999999</c:v>
                </c:pt>
                <c:pt idx="11979">
                  <c:v>26.45083</c:v>
                </c:pt>
                <c:pt idx="11980">
                  <c:v>26.485099999999999</c:v>
                </c:pt>
                <c:pt idx="11981">
                  <c:v>26.519359999999999</c:v>
                </c:pt>
                <c:pt idx="11982">
                  <c:v>26.55481</c:v>
                </c:pt>
                <c:pt idx="11983">
                  <c:v>26.590610000000002</c:v>
                </c:pt>
                <c:pt idx="11984">
                  <c:v>26.626059999999999</c:v>
                </c:pt>
                <c:pt idx="11985">
                  <c:v>26.66208</c:v>
                </c:pt>
                <c:pt idx="11986">
                  <c:v>26.698989999999998</c:v>
                </c:pt>
                <c:pt idx="11987">
                  <c:v>26.736090000000001</c:v>
                </c:pt>
                <c:pt idx="11988">
                  <c:v>26.773289999999999</c:v>
                </c:pt>
                <c:pt idx="11989">
                  <c:v>26.810970000000001</c:v>
                </c:pt>
                <c:pt idx="11990">
                  <c:v>26.849399999999999</c:v>
                </c:pt>
                <c:pt idx="11991">
                  <c:v>26.887699999999999</c:v>
                </c:pt>
                <c:pt idx="11992">
                  <c:v>26.925249999999998</c:v>
                </c:pt>
                <c:pt idx="11993">
                  <c:v>26.961040000000001</c:v>
                </c:pt>
                <c:pt idx="11994">
                  <c:v>26.997140000000002</c:v>
                </c:pt>
                <c:pt idx="11995">
                  <c:v>27.03678</c:v>
                </c:pt>
                <c:pt idx="11996">
                  <c:v>27.077919999999999</c:v>
                </c:pt>
                <c:pt idx="11997">
                  <c:v>27.120200000000001</c:v>
                </c:pt>
                <c:pt idx="11998">
                  <c:v>27.162410000000001</c:v>
                </c:pt>
                <c:pt idx="11999">
                  <c:v>27.205410000000001</c:v>
                </c:pt>
                <c:pt idx="12000">
                  <c:v>27.247920000000001</c:v>
                </c:pt>
                <c:pt idx="12001">
                  <c:v>27.29194</c:v>
                </c:pt>
                <c:pt idx="12002">
                  <c:v>27.33615</c:v>
                </c:pt>
                <c:pt idx="12003">
                  <c:v>27.382020000000001</c:v>
                </c:pt>
                <c:pt idx="12004">
                  <c:v>27.42708</c:v>
                </c:pt>
                <c:pt idx="12005">
                  <c:v>27.47146</c:v>
                </c:pt>
                <c:pt idx="12006">
                  <c:v>27.517040000000001</c:v>
                </c:pt>
                <c:pt idx="12007">
                  <c:v>27.56353</c:v>
                </c:pt>
                <c:pt idx="12008">
                  <c:v>27.611550000000001</c:v>
                </c:pt>
                <c:pt idx="12009">
                  <c:v>27.660139999999998</c:v>
                </c:pt>
                <c:pt idx="12010">
                  <c:v>27.709050000000001</c:v>
                </c:pt>
                <c:pt idx="12011">
                  <c:v>27.75798</c:v>
                </c:pt>
                <c:pt idx="12012">
                  <c:v>27.807539999999999</c:v>
                </c:pt>
                <c:pt idx="12013">
                  <c:v>27.858139999999999</c:v>
                </c:pt>
                <c:pt idx="12014">
                  <c:v>27.909040000000001</c:v>
                </c:pt>
                <c:pt idx="12015">
                  <c:v>27.960159999999998</c:v>
                </c:pt>
                <c:pt idx="12016">
                  <c:v>28.012039999999999</c:v>
                </c:pt>
                <c:pt idx="12017">
                  <c:v>28.06438</c:v>
                </c:pt>
                <c:pt idx="12018">
                  <c:v>28.116990000000001</c:v>
                </c:pt>
                <c:pt idx="12019">
                  <c:v>28.169889999999999</c:v>
                </c:pt>
                <c:pt idx="12020">
                  <c:v>28.224209999999999</c:v>
                </c:pt>
                <c:pt idx="12021">
                  <c:v>28.2791</c:v>
                </c:pt>
                <c:pt idx="12022">
                  <c:v>28.33465</c:v>
                </c:pt>
                <c:pt idx="12023">
                  <c:v>28.390329999999999</c:v>
                </c:pt>
                <c:pt idx="12024">
                  <c:v>28.445930000000001</c:v>
                </c:pt>
                <c:pt idx="12025">
                  <c:v>28.503779999999999</c:v>
                </c:pt>
                <c:pt idx="12026">
                  <c:v>28.561810000000001</c:v>
                </c:pt>
                <c:pt idx="12027">
                  <c:v>28.62039</c:v>
                </c:pt>
                <c:pt idx="12028">
                  <c:v>28.679559999999999</c:v>
                </c:pt>
                <c:pt idx="12029">
                  <c:v>28.738510000000002</c:v>
                </c:pt>
                <c:pt idx="12030">
                  <c:v>28.799869999999999</c:v>
                </c:pt>
                <c:pt idx="12031">
                  <c:v>28.860589999999998</c:v>
                </c:pt>
                <c:pt idx="12032">
                  <c:v>28.921669999999999</c:v>
                </c:pt>
                <c:pt idx="12033">
                  <c:v>28.98507</c:v>
                </c:pt>
                <c:pt idx="12034">
                  <c:v>29.04871</c:v>
                </c:pt>
                <c:pt idx="12035">
                  <c:v>29.11262</c:v>
                </c:pt>
                <c:pt idx="12036">
                  <c:v>29.177869999999999</c:v>
                </c:pt>
                <c:pt idx="12037">
                  <c:v>29.243670000000002</c:v>
                </c:pt>
                <c:pt idx="12038">
                  <c:v>29.309640000000002</c:v>
                </c:pt>
                <c:pt idx="12039">
                  <c:v>29.37763</c:v>
                </c:pt>
                <c:pt idx="12040">
                  <c:v>29.44538</c:v>
                </c:pt>
                <c:pt idx="12041">
                  <c:v>29.514720000000001</c:v>
                </c:pt>
                <c:pt idx="12042">
                  <c:v>29.58455</c:v>
                </c:pt>
                <c:pt idx="12043">
                  <c:v>29.656379999999999</c:v>
                </c:pt>
                <c:pt idx="12044">
                  <c:v>29.727869999999999</c:v>
                </c:pt>
                <c:pt idx="12045">
                  <c:v>29.800619999999999</c:v>
                </c:pt>
                <c:pt idx="12046">
                  <c:v>29.87379</c:v>
                </c:pt>
                <c:pt idx="12047">
                  <c:v>29.947130000000001</c:v>
                </c:pt>
                <c:pt idx="12048">
                  <c:v>30.022279999999999</c:v>
                </c:pt>
                <c:pt idx="12049">
                  <c:v>30.097950000000001</c:v>
                </c:pt>
                <c:pt idx="12050">
                  <c:v>30.17503</c:v>
                </c:pt>
                <c:pt idx="12051">
                  <c:v>30.253440000000001</c:v>
                </c:pt>
                <c:pt idx="12052">
                  <c:v>30.332360000000001</c:v>
                </c:pt>
                <c:pt idx="12053">
                  <c:v>30.410689999999999</c:v>
                </c:pt>
                <c:pt idx="12054">
                  <c:v>30.490590000000001</c:v>
                </c:pt>
                <c:pt idx="12055">
                  <c:v>30.571069999999999</c:v>
                </c:pt>
                <c:pt idx="12056">
                  <c:v>30.650269999999999</c:v>
                </c:pt>
                <c:pt idx="12057">
                  <c:v>30.72383</c:v>
                </c:pt>
                <c:pt idx="12058">
                  <c:v>30.797219999999999</c:v>
                </c:pt>
                <c:pt idx="12059">
                  <c:v>30.878260000000001</c:v>
                </c:pt>
                <c:pt idx="12060">
                  <c:v>30.962510000000002</c:v>
                </c:pt>
                <c:pt idx="12061">
                  <c:v>31.047750000000001</c:v>
                </c:pt>
                <c:pt idx="12062">
                  <c:v>31.133600000000001</c:v>
                </c:pt>
                <c:pt idx="12063">
                  <c:v>31.220649999999999</c:v>
                </c:pt>
                <c:pt idx="12064">
                  <c:v>31.308859999999999</c:v>
                </c:pt>
                <c:pt idx="12065">
                  <c:v>31.399039999999999</c:v>
                </c:pt>
                <c:pt idx="12066">
                  <c:v>31.490179999999999</c:v>
                </c:pt>
                <c:pt idx="12067">
                  <c:v>31.581610000000001</c:v>
                </c:pt>
                <c:pt idx="12068">
                  <c:v>31.674769999999999</c:v>
                </c:pt>
                <c:pt idx="12069">
                  <c:v>31.768799999999999</c:v>
                </c:pt>
                <c:pt idx="12070">
                  <c:v>31.864599999999999</c:v>
                </c:pt>
                <c:pt idx="12071">
                  <c:v>31.960760000000001</c:v>
                </c:pt>
                <c:pt idx="12072">
                  <c:v>32.058489999999999</c:v>
                </c:pt>
                <c:pt idx="12073">
                  <c:v>32.156100000000002</c:v>
                </c:pt>
                <c:pt idx="12074">
                  <c:v>32.254930000000002</c:v>
                </c:pt>
                <c:pt idx="12075">
                  <c:v>32.354230000000001</c:v>
                </c:pt>
                <c:pt idx="12076">
                  <c:v>32.455089999999998</c:v>
                </c:pt>
                <c:pt idx="12077">
                  <c:v>32.556249999999999</c:v>
                </c:pt>
                <c:pt idx="12078">
                  <c:v>32.659019999999998</c:v>
                </c:pt>
                <c:pt idx="12079">
                  <c:v>32.763010000000001</c:v>
                </c:pt>
                <c:pt idx="12080">
                  <c:v>32.868279999999999</c:v>
                </c:pt>
                <c:pt idx="12081">
                  <c:v>32.97475</c:v>
                </c:pt>
                <c:pt idx="12082">
                  <c:v>33.083480000000002</c:v>
                </c:pt>
                <c:pt idx="12083">
                  <c:v>33.191079999999999</c:v>
                </c:pt>
                <c:pt idx="12084">
                  <c:v>33.301000000000002</c:v>
                </c:pt>
                <c:pt idx="12085">
                  <c:v>33.411949999999997</c:v>
                </c:pt>
                <c:pt idx="12086">
                  <c:v>33.52281</c:v>
                </c:pt>
                <c:pt idx="12087">
                  <c:v>33.63597</c:v>
                </c:pt>
                <c:pt idx="12088">
                  <c:v>33.751220000000004</c:v>
                </c:pt>
                <c:pt idx="12089">
                  <c:v>33.866160000000001</c:v>
                </c:pt>
                <c:pt idx="12090">
                  <c:v>33.982120000000002</c:v>
                </c:pt>
                <c:pt idx="12091">
                  <c:v>34.099510000000002</c:v>
                </c:pt>
                <c:pt idx="12092">
                  <c:v>34.218879999999999</c:v>
                </c:pt>
                <c:pt idx="12093">
                  <c:v>34.336449999999999</c:v>
                </c:pt>
                <c:pt idx="12094">
                  <c:v>34.457129999999999</c:v>
                </c:pt>
                <c:pt idx="12095">
                  <c:v>34.577449999999999</c:v>
                </c:pt>
                <c:pt idx="12096">
                  <c:v>34.70017</c:v>
                </c:pt>
                <c:pt idx="12097">
                  <c:v>34.823700000000002</c:v>
                </c:pt>
                <c:pt idx="12098">
                  <c:v>34.949069999999999</c:v>
                </c:pt>
                <c:pt idx="12099">
                  <c:v>35.074710000000003</c:v>
                </c:pt>
                <c:pt idx="12100">
                  <c:v>35.202860000000001</c:v>
                </c:pt>
                <c:pt idx="12101">
                  <c:v>35.331249999999997</c:v>
                </c:pt>
                <c:pt idx="12102">
                  <c:v>35.461060000000003</c:v>
                </c:pt>
                <c:pt idx="12103">
                  <c:v>35.59308</c:v>
                </c:pt>
                <c:pt idx="12104">
                  <c:v>35.72683</c:v>
                </c:pt>
                <c:pt idx="12105">
                  <c:v>35.862479999999998</c:v>
                </c:pt>
                <c:pt idx="12106">
                  <c:v>36.000079999999997</c:v>
                </c:pt>
                <c:pt idx="12107">
                  <c:v>36.138500000000001</c:v>
                </c:pt>
                <c:pt idx="12108">
                  <c:v>36.279429999999998</c:v>
                </c:pt>
                <c:pt idx="12109">
                  <c:v>36.419989999999999</c:v>
                </c:pt>
                <c:pt idx="12110">
                  <c:v>36.562330000000003</c:v>
                </c:pt>
                <c:pt idx="12111">
                  <c:v>36.70534</c:v>
                </c:pt>
                <c:pt idx="12112">
                  <c:v>36.850470000000001</c:v>
                </c:pt>
                <c:pt idx="12113">
                  <c:v>36.99644</c:v>
                </c:pt>
                <c:pt idx="12114">
                  <c:v>37.144440000000003</c:v>
                </c:pt>
                <c:pt idx="12115">
                  <c:v>37.294150000000002</c:v>
                </c:pt>
                <c:pt idx="12116">
                  <c:v>37.443890000000003</c:v>
                </c:pt>
                <c:pt idx="12117">
                  <c:v>37.595660000000002</c:v>
                </c:pt>
                <c:pt idx="12118">
                  <c:v>37.748919999999998</c:v>
                </c:pt>
                <c:pt idx="12119">
                  <c:v>37.904350000000001</c:v>
                </c:pt>
                <c:pt idx="12120">
                  <c:v>38.058190000000003</c:v>
                </c:pt>
                <c:pt idx="12121">
                  <c:v>38.201749999999997</c:v>
                </c:pt>
                <c:pt idx="12122">
                  <c:v>38.34393</c:v>
                </c:pt>
                <c:pt idx="12123">
                  <c:v>38.495280000000001</c:v>
                </c:pt>
                <c:pt idx="12124">
                  <c:v>38.655970000000003</c:v>
                </c:pt>
                <c:pt idx="12125">
                  <c:v>38.820189999999997</c:v>
                </c:pt>
                <c:pt idx="12126">
                  <c:v>38.985959999999999</c:v>
                </c:pt>
                <c:pt idx="12127">
                  <c:v>39.151780000000002</c:v>
                </c:pt>
                <c:pt idx="12128">
                  <c:v>39.319459999999999</c:v>
                </c:pt>
                <c:pt idx="12129">
                  <c:v>39.489980000000003</c:v>
                </c:pt>
                <c:pt idx="12130">
                  <c:v>39.661639999999998</c:v>
                </c:pt>
                <c:pt idx="12131">
                  <c:v>39.834470000000003</c:v>
                </c:pt>
                <c:pt idx="12132">
                  <c:v>40.008839999999999</c:v>
                </c:pt>
                <c:pt idx="12133">
                  <c:v>40.185079999999999</c:v>
                </c:pt>
                <c:pt idx="12134">
                  <c:v>40.36309</c:v>
                </c:pt>
                <c:pt idx="12135">
                  <c:v>40.542149999999999</c:v>
                </c:pt>
                <c:pt idx="12136">
                  <c:v>40.722760000000001</c:v>
                </c:pt>
                <c:pt idx="12137">
                  <c:v>40.905470000000001</c:v>
                </c:pt>
                <c:pt idx="12138">
                  <c:v>41.090040000000002</c:v>
                </c:pt>
                <c:pt idx="12139">
                  <c:v>41.274659999999997</c:v>
                </c:pt>
                <c:pt idx="12140">
                  <c:v>41.46217</c:v>
                </c:pt>
                <c:pt idx="12141">
                  <c:v>41.651179999999997</c:v>
                </c:pt>
                <c:pt idx="12142">
                  <c:v>41.841839999999998</c:v>
                </c:pt>
                <c:pt idx="12143">
                  <c:v>42.034489999999998</c:v>
                </c:pt>
                <c:pt idx="12144">
                  <c:v>42.228099999999998</c:v>
                </c:pt>
                <c:pt idx="12145">
                  <c:v>42.424140000000001</c:v>
                </c:pt>
                <c:pt idx="12146">
                  <c:v>42.62236</c:v>
                </c:pt>
                <c:pt idx="12147">
                  <c:v>42.8217</c:v>
                </c:pt>
                <c:pt idx="12148">
                  <c:v>43.023359999999997</c:v>
                </c:pt>
                <c:pt idx="12149">
                  <c:v>43.227960000000003</c:v>
                </c:pt>
                <c:pt idx="12150">
                  <c:v>43.433920000000001</c:v>
                </c:pt>
                <c:pt idx="12151">
                  <c:v>43.641979999999997</c:v>
                </c:pt>
                <c:pt idx="12152">
                  <c:v>43.852400000000003</c:v>
                </c:pt>
                <c:pt idx="12153">
                  <c:v>44.064509999999999</c:v>
                </c:pt>
                <c:pt idx="12154">
                  <c:v>44.27778</c:v>
                </c:pt>
                <c:pt idx="12155">
                  <c:v>44.492310000000003</c:v>
                </c:pt>
                <c:pt idx="12156">
                  <c:v>44.707079999999998</c:v>
                </c:pt>
                <c:pt idx="12157">
                  <c:v>44.923990000000003</c:v>
                </c:pt>
                <c:pt idx="12158">
                  <c:v>45.144359999999999</c:v>
                </c:pt>
                <c:pt idx="12159">
                  <c:v>45.367400000000004</c:v>
                </c:pt>
                <c:pt idx="12160">
                  <c:v>45.591819999999998</c:v>
                </c:pt>
                <c:pt idx="12161">
                  <c:v>45.818440000000002</c:v>
                </c:pt>
                <c:pt idx="12162">
                  <c:v>46.046109999999999</c:v>
                </c:pt>
                <c:pt idx="12163">
                  <c:v>46.276249999999997</c:v>
                </c:pt>
                <c:pt idx="12164">
                  <c:v>46.508459999999999</c:v>
                </c:pt>
                <c:pt idx="12165">
                  <c:v>46.741419999999998</c:v>
                </c:pt>
                <c:pt idx="12166">
                  <c:v>46.978430000000003</c:v>
                </c:pt>
                <c:pt idx="12167">
                  <c:v>47.218029999999999</c:v>
                </c:pt>
                <c:pt idx="12168">
                  <c:v>47.458829999999999</c:v>
                </c:pt>
                <c:pt idx="12169">
                  <c:v>47.700780000000002</c:v>
                </c:pt>
                <c:pt idx="12170">
                  <c:v>47.944200000000002</c:v>
                </c:pt>
                <c:pt idx="12171">
                  <c:v>48.190860000000001</c:v>
                </c:pt>
                <c:pt idx="12172">
                  <c:v>48.439349999999997</c:v>
                </c:pt>
                <c:pt idx="12173">
                  <c:v>48.689700000000002</c:v>
                </c:pt>
                <c:pt idx="12174">
                  <c:v>48.942909999999998</c:v>
                </c:pt>
                <c:pt idx="12175">
                  <c:v>49.196759999999998</c:v>
                </c:pt>
                <c:pt idx="12176">
                  <c:v>49.4527</c:v>
                </c:pt>
                <c:pt idx="12177">
                  <c:v>49.712519999999998</c:v>
                </c:pt>
                <c:pt idx="12178">
                  <c:v>49.974060000000001</c:v>
                </c:pt>
                <c:pt idx="12179">
                  <c:v>50.237279999999998</c:v>
                </c:pt>
                <c:pt idx="12180">
                  <c:v>50.504629999999999</c:v>
                </c:pt>
                <c:pt idx="12181">
                  <c:v>50.773029999999999</c:v>
                </c:pt>
                <c:pt idx="12182">
                  <c:v>51.043210000000002</c:v>
                </c:pt>
                <c:pt idx="12183">
                  <c:v>51.315869999999997</c:v>
                </c:pt>
                <c:pt idx="12184">
                  <c:v>51.587260000000001</c:v>
                </c:pt>
                <c:pt idx="12185">
                  <c:v>51.847450000000002</c:v>
                </c:pt>
                <c:pt idx="12186">
                  <c:v>52.097610000000003</c:v>
                </c:pt>
                <c:pt idx="12187">
                  <c:v>52.354370000000003</c:v>
                </c:pt>
                <c:pt idx="12188">
                  <c:v>52.632240000000003</c:v>
                </c:pt>
                <c:pt idx="12189">
                  <c:v>52.917560000000002</c:v>
                </c:pt>
                <c:pt idx="12190">
                  <c:v>53.206760000000003</c:v>
                </c:pt>
                <c:pt idx="12191">
                  <c:v>53.497059999999998</c:v>
                </c:pt>
                <c:pt idx="12192">
                  <c:v>53.789380000000001</c:v>
                </c:pt>
                <c:pt idx="12193">
                  <c:v>54.083689999999997</c:v>
                </c:pt>
                <c:pt idx="12194">
                  <c:v>54.379739999999998</c:v>
                </c:pt>
                <c:pt idx="12195">
                  <c:v>54.677729999999997</c:v>
                </c:pt>
                <c:pt idx="12196">
                  <c:v>54.97804</c:v>
                </c:pt>
                <c:pt idx="12197">
                  <c:v>55.281309999999998</c:v>
                </c:pt>
                <c:pt idx="12198">
                  <c:v>55.585749999999997</c:v>
                </c:pt>
                <c:pt idx="12199">
                  <c:v>55.892479999999999</c:v>
                </c:pt>
                <c:pt idx="12200">
                  <c:v>56.200490000000002</c:v>
                </c:pt>
                <c:pt idx="12201">
                  <c:v>56.513039999999997</c:v>
                </c:pt>
                <c:pt idx="12202">
                  <c:v>56.826970000000003</c:v>
                </c:pt>
                <c:pt idx="12203">
                  <c:v>57.141979999999997</c:v>
                </c:pt>
                <c:pt idx="12204">
                  <c:v>57.460389999999997</c:v>
                </c:pt>
                <c:pt idx="12205">
                  <c:v>57.78078</c:v>
                </c:pt>
                <c:pt idx="12206">
                  <c:v>58.104889999999997</c:v>
                </c:pt>
                <c:pt idx="12207">
                  <c:v>58.432369999999999</c:v>
                </c:pt>
                <c:pt idx="12208">
                  <c:v>58.761310000000002</c:v>
                </c:pt>
                <c:pt idx="12209">
                  <c:v>59.091270000000002</c:v>
                </c:pt>
                <c:pt idx="12210">
                  <c:v>59.425609999999999</c:v>
                </c:pt>
                <c:pt idx="12211">
                  <c:v>59.762259999999998</c:v>
                </c:pt>
                <c:pt idx="12212">
                  <c:v>60.10022</c:v>
                </c:pt>
                <c:pt idx="12213">
                  <c:v>60.441459999999999</c:v>
                </c:pt>
                <c:pt idx="12214">
                  <c:v>60.78331</c:v>
                </c:pt>
                <c:pt idx="12215">
                  <c:v>61.12959</c:v>
                </c:pt>
                <c:pt idx="12216">
                  <c:v>61.478650000000002</c:v>
                </c:pt>
                <c:pt idx="12217">
                  <c:v>61.83014</c:v>
                </c:pt>
                <c:pt idx="12218">
                  <c:v>62.183419999999998</c:v>
                </c:pt>
                <c:pt idx="12219">
                  <c:v>62.538469999999997</c:v>
                </c:pt>
                <c:pt idx="12220">
                  <c:v>62.897080000000003</c:v>
                </c:pt>
                <c:pt idx="12221">
                  <c:v>63.259610000000002</c:v>
                </c:pt>
                <c:pt idx="12222">
                  <c:v>63.627740000000003</c:v>
                </c:pt>
                <c:pt idx="12223">
                  <c:v>63.993310000000001</c:v>
                </c:pt>
                <c:pt idx="12224">
                  <c:v>64.36533</c:v>
                </c:pt>
                <c:pt idx="12225">
                  <c:v>64.738690000000005</c:v>
                </c:pt>
                <c:pt idx="12226">
                  <c:v>65.115579999999994</c:v>
                </c:pt>
                <c:pt idx="12227">
                  <c:v>65.492040000000003</c:v>
                </c:pt>
                <c:pt idx="12228">
                  <c:v>65.871799999999993</c:v>
                </c:pt>
                <c:pt idx="12229">
                  <c:v>66.252049999999997</c:v>
                </c:pt>
                <c:pt idx="12230">
                  <c:v>66.635469999999998</c:v>
                </c:pt>
                <c:pt idx="12231">
                  <c:v>67.019729999999996</c:v>
                </c:pt>
                <c:pt idx="12232">
                  <c:v>67.408670000000001</c:v>
                </c:pt>
                <c:pt idx="12233">
                  <c:v>67.799980000000005</c:v>
                </c:pt>
                <c:pt idx="12234">
                  <c:v>68.193899999999999</c:v>
                </c:pt>
                <c:pt idx="12235">
                  <c:v>68.592510000000004</c:v>
                </c:pt>
                <c:pt idx="12236">
                  <c:v>68.990390000000005</c:v>
                </c:pt>
                <c:pt idx="12237">
                  <c:v>69.390370000000004</c:v>
                </c:pt>
                <c:pt idx="12238">
                  <c:v>69.79486</c:v>
                </c:pt>
                <c:pt idx="12239">
                  <c:v>70.202179999999998</c:v>
                </c:pt>
                <c:pt idx="12240">
                  <c:v>70.612610000000004</c:v>
                </c:pt>
                <c:pt idx="12241">
                  <c:v>71.025310000000005</c:v>
                </c:pt>
                <c:pt idx="12242">
                  <c:v>71.442170000000004</c:v>
                </c:pt>
                <c:pt idx="12243">
                  <c:v>71.858279999999993</c:v>
                </c:pt>
                <c:pt idx="12244">
                  <c:v>72.279849999999996</c:v>
                </c:pt>
                <c:pt idx="12245">
                  <c:v>72.704149999999998</c:v>
                </c:pt>
                <c:pt idx="12246">
                  <c:v>73.131140000000002</c:v>
                </c:pt>
                <c:pt idx="12247">
                  <c:v>73.560839999999999</c:v>
                </c:pt>
                <c:pt idx="12248">
                  <c:v>73.991320000000002</c:v>
                </c:pt>
                <c:pt idx="12249">
                  <c:v>74.409480000000002</c:v>
                </c:pt>
                <c:pt idx="12250">
                  <c:v>74.802880000000002</c:v>
                </c:pt>
                <c:pt idx="12251">
                  <c:v>75.192729999999997</c:v>
                </c:pt>
                <c:pt idx="12252">
                  <c:v>75.622460000000004</c:v>
                </c:pt>
                <c:pt idx="12253">
                  <c:v>76.066980000000001</c:v>
                </c:pt>
                <c:pt idx="12254">
                  <c:v>76.512950000000004</c:v>
                </c:pt>
                <c:pt idx="12255">
                  <c:v>76.961910000000003</c:v>
                </c:pt>
                <c:pt idx="12256">
                  <c:v>77.417180000000002</c:v>
                </c:pt>
                <c:pt idx="12257">
                  <c:v>77.869540000000001</c:v>
                </c:pt>
                <c:pt idx="12258">
                  <c:v>78.327650000000006</c:v>
                </c:pt>
                <c:pt idx="12259">
                  <c:v>78.789289999999994</c:v>
                </c:pt>
                <c:pt idx="12260">
                  <c:v>79.253299999999996</c:v>
                </c:pt>
                <c:pt idx="12261">
                  <c:v>79.715869999999995</c:v>
                </c:pt>
                <c:pt idx="12262">
                  <c:v>80.185940000000002</c:v>
                </c:pt>
                <c:pt idx="12263">
                  <c:v>80.65504</c:v>
                </c:pt>
                <c:pt idx="12264">
                  <c:v>81.130740000000003</c:v>
                </c:pt>
                <c:pt idx="12265">
                  <c:v>81.606740000000002</c:v>
                </c:pt>
                <c:pt idx="12266">
                  <c:v>82.085329999999999</c:v>
                </c:pt>
                <c:pt idx="12267">
                  <c:v>82.567080000000004</c:v>
                </c:pt>
                <c:pt idx="12268">
                  <c:v>83.048900000000003</c:v>
                </c:pt>
                <c:pt idx="12269">
                  <c:v>83.538129999999995</c:v>
                </c:pt>
                <c:pt idx="12270">
                  <c:v>84.029129999999995</c:v>
                </c:pt>
                <c:pt idx="12271">
                  <c:v>84.519400000000005</c:v>
                </c:pt>
                <c:pt idx="12272">
                  <c:v>85.01446</c:v>
                </c:pt>
                <c:pt idx="12273">
                  <c:v>85.514039999999994</c:v>
                </c:pt>
                <c:pt idx="12274">
                  <c:v>86.015889999999999</c:v>
                </c:pt>
                <c:pt idx="12275">
                  <c:v>86.516940000000005</c:v>
                </c:pt>
                <c:pt idx="12276">
                  <c:v>87.026660000000007</c:v>
                </c:pt>
                <c:pt idx="12277">
                  <c:v>87.531170000000003</c:v>
                </c:pt>
                <c:pt idx="12278">
                  <c:v>88.044420000000002</c:v>
                </c:pt>
                <c:pt idx="12279">
                  <c:v>88.561809999999994</c:v>
                </c:pt>
                <c:pt idx="12280">
                  <c:v>89.081540000000004</c:v>
                </c:pt>
                <c:pt idx="12281">
                  <c:v>89.601070000000007</c:v>
                </c:pt>
                <c:pt idx="12282">
                  <c:v>90.128420000000006</c:v>
                </c:pt>
                <c:pt idx="12283">
                  <c:v>90.652500000000003</c:v>
                </c:pt>
                <c:pt idx="12284">
                  <c:v>91.183300000000003</c:v>
                </c:pt>
                <c:pt idx="12285">
                  <c:v>91.714839999999995</c:v>
                </c:pt>
                <c:pt idx="12286">
                  <c:v>92.248379999999997</c:v>
                </c:pt>
                <c:pt idx="12287">
                  <c:v>92.788929999999993</c:v>
                </c:pt>
                <c:pt idx="12288">
                  <c:v>93.320229999999995</c:v>
                </c:pt>
                <c:pt idx="12289">
                  <c:v>93.869110000000006</c:v>
                </c:pt>
                <c:pt idx="12290">
                  <c:v>94.421229999999994</c:v>
                </c:pt>
                <c:pt idx="12291">
                  <c:v>94.965900000000005</c:v>
                </c:pt>
                <c:pt idx="12292">
                  <c:v>95.520319999999998</c:v>
                </c:pt>
                <c:pt idx="12293">
                  <c:v>96.069370000000006</c:v>
                </c:pt>
                <c:pt idx="12294">
                  <c:v>96.631780000000006</c:v>
                </c:pt>
                <c:pt idx="12295">
                  <c:v>97.189869999999999</c:v>
                </c:pt>
                <c:pt idx="12296">
                  <c:v>97.755380000000002</c:v>
                </c:pt>
                <c:pt idx="12297">
                  <c:v>98.320750000000004</c:v>
                </c:pt>
                <c:pt idx="12298">
                  <c:v>98.883510000000001</c:v>
                </c:pt>
                <c:pt idx="12299">
                  <c:v>99.457130000000006</c:v>
                </c:pt>
                <c:pt idx="12300">
                  <c:v>100.03100000000001</c:v>
                </c:pt>
                <c:pt idx="12301">
                  <c:v>100.6079</c:v>
                </c:pt>
                <c:pt idx="12302">
                  <c:v>101.1845</c:v>
                </c:pt>
                <c:pt idx="12303">
                  <c:v>101.767</c:v>
                </c:pt>
                <c:pt idx="12304">
                  <c:v>102.34950000000001</c:v>
                </c:pt>
                <c:pt idx="12305">
                  <c:v>102.9391</c:v>
                </c:pt>
                <c:pt idx="12306">
                  <c:v>103.5326</c:v>
                </c:pt>
                <c:pt idx="12307">
                  <c:v>104.1266</c:v>
                </c:pt>
                <c:pt idx="12308">
                  <c:v>104.7196</c:v>
                </c:pt>
                <c:pt idx="12309">
                  <c:v>105.3177</c:v>
                </c:pt>
                <c:pt idx="12310">
                  <c:v>105.92100000000001</c:v>
                </c:pt>
                <c:pt idx="12311">
                  <c:v>106.5277</c:v>
                </c:pt>
                <c:pt idx="12312">
                  <c:v>107.1324</c:v>
                </c:pt>
                <c:pt idx="12313">
                  <c:v>107.7343</c:v>
                </c:pt>
                <c:pt idx="12314">
                  <c:v>108.291</c:v>
                </c:pt>
                <c:pt idx="12315">
                  <c:v>108.8357</c:v>
                </c:pt>
                <c:pt idx="12316">
                  <c:v>109.4225</c:v>
                </c:pt>
                <c:pt idx="12317">
                  <c:v>110.0381</c:v>
                </c:pt>
                <c:pt idx="12318">
                  <c:v>110.6619</c:v>
                </c:pt>
                <c:pt idx="12319">
                  <c:v>111.2876</c:v>
                </c:pt>
                <c:pt idx="12320">
                  <c:v>111.91330000000001</c:v>
                </c:pt>
                <c:pt idx="12321">
                  <c:v>112.54510000000001</c:v>
                </c:pt>
                <c:pt idx="12322">
                  <c:v>113.1789</c:v>
                </c:pt>
                <c:pt idx="12323">
                  <c:v>113.8158</c:v>
                </c:pt>
                <c:pt idx="12324">
                  <c:v>114.4569</c:v>
                </c:pt>
                <c:pt idx="12325">
                  <c:v>115.1002</c:v>
                </c:pt>
                <c:pt idx="12326">
                  <c:v>115.7424</c:v>
                </c:pt>
                <c:pt idx="12327">
                  <c:v>116.38930000000001</c:v>
                </c:pt>
                <c:pt idx="12328">
                  <c:v>117.03959999999999</c:v>
                </c:pt>
                <c:pt idx="12329">
                  <c:v>117.6919</c:v>
                </c:pt>
                <c:pt idx="12330">
                  <c:v>118.34869999999999</c:v>
                </c:pt>
                <c:pt idx="12331">
                  <c:v>119.0074</c:v>
                </c:pt>
                <c:pt idx="12332">
                  <c:v>119.6665</c:v>
                </c:pt>
                <c:pt idx="12333">
                  <c:v>120.3284</c:v>
                </c:pt>
                <c:pt idx="12334">
                  <c:v>120.9913</c:v>
                </c:pt>
                <c:pt idx="12335">
                  <c:v>121.6613</c:v>
                </c:pt>
                <c:pt idx="12336">
                  <c:v>122.3322</c:v>
                </c:pt>
                <c:pt idx="12337">
                  <c:v>123.0086</c:v>
                </c:pt>
                <c:pt idx="12338">
                  <c:v>123.6849</c:v>
                </c:pt>
                <c:pt idx="12339">
                  <c:v>124.3663</c:v>
                </c:pt>
                <c:pt idx="12340">
                  <c:v>125.0485</c:v>
                </c:pt>
                <c:pt idx="12341">
                  <c:v>125.73260000000001</c:v>
                </c:pt>
                <c:pt idx="12342">
                  <c:v>126.4203</c:v>
                </c:pt>
                <c:pt idx="12343">
                  <c:v>127.1112</c:v>
                </c:pt>
                <c:pt idx="12344">
                  <c:v>127.8026</c:v>
                </c:pt>
                <c:pt idx="12345">
                  <c:v>128.50069999999999</c:v>
                </c:pt>
                <c:pt idx="12346">
                  <c:v>129.1996</c:v>
                </c:pt>
                <c:pt idx="12347">
                  <c:v>129.89959999999999</c:v>
                </c:pt>
                <c:pt idx="12348">
                  <c:v>130.60400000000001</c:v>
                </c:pt>
                <c:pt idx="12349">
                  <c:v>131.31110000000001</c:v>
                </c:pt>
                <c:pt idx="12350">
                  <c:v>132.03399999999999</c:v>
                </c:pt>
                <c:pt idx="12351">
                  <c:v>132.74959999999999</c:v>
                </c:pt>
                <c:pt idx="12352">
                  <c:v>133.46520000000001</c:v>
                </c:pt>
                <c:pt idx="12353">
                  <c:v>134.184</c:v>
                </c:pt>
                <c:pt idx="12354">
                  <c:v>134.9024</c:v>
                </c:pt>
                <c:pt idx="12355">
                  <c:v>135.62479999999999</c:v>
                </c:pt>
                <c:pt idx="12356">
                  <c:v>136.3527</c:v>
                </c:pt>
                <c:pt idx="12357">
                  <c:v>137.08320000000001</c:v>
                </c:pt>
                <c:pt idx="12358">
                  <c:v>137.8109</c:v>
                </c:pt>
                <c:pt idx="12359">
                  <c:v>138.5462</c:v>
                </c:pt>
                <c:pt idx="12360">
                  <c:v>139.28190000000001</c:v>
                </c:pt>
                <c:pt idx="12361">
                  <c:v>140.02180000000001</c:v>
                </c:pt>
                <c:pt idx="12362">
                  <c:v>140.76249999999999</c:v>
                </c:pt>
                <c:pt idx="12363">
                  <c:v>141.50909999999999</c:v>
                </c:pt>
                <c:pt idx="12364">
                  <c:v>142.256</c:v>
                </c:pt>
                <c:pt idx="12365">
                  <c:v>143.00489999999999</c:v>
                </c:pt>
                <c:pt idx="12366">
                  <c:v>143.75550000000001</c:v>
                </c:pt>
                <c:pt idx="12367">
                  <c:v>144.5086</c:v>
                </c:pt>
                <c:pt idx="12368">
                  <c:v>145.26740000000001</c:v>
                </c:pt>
                <c:pt idx="12369">
                  <c:v>146.02879999999999</c:v>
                </c:pt>
                <c:pt idx="12370">
                  <c:v>146.7945</c:v>
                </c:pt>
                <c:pt idx="12371">
                  <c:v>147.56010000000001</c:v>
                </c:pt>
                <c:pt idx="12372">
                  <c:v>148.32749999999999</c:v>
                </c:pt>
                <c:pt idx="12373">
                  <c:v>149.09970000000001</c:v>
                </c:pt>
                <c:pt idx="12374">
                  <c:v>149.87219999999999</c:v>
                </c:pt>
                <c:pt idx="12375">
                  <c:v>150.6497</c:v>
                </c:pt>
                <c:pt idx="12376">
                  <c:v>151.42830000000001</c:v>
                </c:pt>
                <c:pt idx="12377">
                  <c:v>152.2063</c:v>
                </c:pt>
                <c:pt idx="12378">
                  <c:v>152.93610000000001</c:v>
                </c:pt>
                <c:pt idx="12379">
                  <c:v>153.63650000000001</c:v>
                </c:pt>
                <c:pt idx="12380">
                  <c:v>154.36349999999999</c:v>
                </c:pt>
                <c:pt idx="12381">
                  <c:v>155.13730000000001</c:v>
                </c:pt>
                <c:pt idx="12382">
                  <c:v>155.93090000000001</c:v>
                </c:pt>
                <c:pt idx="12383">
                  <c:v>156.727</c:v>
                </c:pt>
                <c:pt idx="12384">
                  <c:v>157.52610000000001</c:v>
                </c:pt>
                <c:pt idx="12385">
                  <c:v>158.32579999999999</c:v>
                </c:pt>
                <c:pt idx="12386">
                  <c:v>159.1258</c:v>
                </c:pt>
                <c:pt idx="12387">
                  <c:v>159.92869999999999</c:v>
                </c:pt>
                <c:pt idx="12388">
                  <c:v>160.7336</c:v>
                </c:pt>
                <c:pt idx="12389">
                  <c:v>161.54089999999999</c:v>
                </c:pt>
                <c:pt idx="12390">
                  <c:v>162.3526</c:v>
                </c:pt>
                <c:pt idx="12391">
                  <c:v>163.1643</c:v>
                </c:pt>
                <c:pt idx="12392">
                  <c:v>163.97819999999999</c:v>
                </c:pt>
                <c:pt idx="12393">
                  <c:v>164.7978</c:v>
                </c:pt>
                <c:pt idx="12394">
                  <c:v>165.6191</c:v>
                </c:pt>
                <c:pt idx="12395">
                  <c:v>166.4392</c:v>
                </c:pt>
                <c:pt idx="12396">
                  <c:v>167.25989999999999</c:v>
                </c:pt>
                <c:pt idx="12397">
                  <c:v>168.08420000000001</c:v>
                </c:pt>
                <c:pt idx="12398">
                  <c:v>168.90969999999999</c:v>
                </c:pt>
                <c:pt idx="12399">
                  <c:v>169.7398</c:v>
                </c:pt>
                <c:pt idx="12400">
                  <c:v>170.5727</c:v>
                </c:pt>
                <c:pt idx="12401">
                  <c:v>171.4041</c:v>
                </c:pt>
                <c:pt idx="12402">
                  <c:v>172.23650000000001</c:v>
                </c:pt>
                <c:pt idx="12403">
                  <c:v>173.07499999999999</c:v>
                </c:pt>
                <c:pt idx="12404">
                  <c:v>173.91730000000001</c:v>
                </c:pt>
                <c:pt idx="12405">
                  <c:v>174.75839999999999</c:v>
                </c:pt>
                <c:pt idx="12406">
                  <c:v>175.60310000000001</c:v>
                </c:pt>
                <c:pt idx="12407">
                  <c:v>176.44829999999999</c:v>
                </c:pt>
                <c:pt idx="12408">
                  <c:v>177.2963</c:v>
                </c:pt>
                <c:pt idx="12409">
                  <c:v>178.14750000000001</c:v>
                </c:pt>
                <c:pt idx="12410">
                  <c:v>179.0026</c:v>
                </c:pt>
                <c:pt idx="12411">
                  <c:v>179.85939999999999</c:v>
                </c:pt>
                <c:pt idx="12412">
                  <c:v>180.71449999999999</c:v>
                </c:pt>
                <c:pt idx="12413">
                  <c:v>181.57220000000001</c:v>
                </c:pt>
                <c:pt idx="12414">
                  <c:v>182.4247</c:v>
                </c:pt>
                <c:pt idx="12415">
                  <c:v>183.28890000000001</c:v>
                </c:pt>
                <c:pt idx="12416">
                  <c:v>184.16290000000001</c:v>
                </c:pt>
                <c:pt idx="12417">
                  <c:v>185.0292</c:v>
                </c:pt>
                <c:pt idx="12418">
                  <c:v>185.89580000000001</c:v>
                </c:pt>
                <c:pt idx="12419">
                  <c:v>186.7679</c:v>
                </c:pt>
                <c:pt idx="12420">
                  <c:v>187.642</c:v>
                </c:pt>
                <c:pt idx="12421">
                  <c:v>188.512</c:v>
                </c:pt>
                <c:pt idx="12422">
                  <c:v>189.38460000000001</c:v>
                </c:pt>
                <c:pt idx="12423">
                  <c:v>190.26259999999999</c:v>
                </c:pt>
                <c:pt idx="12424">
                  <c:v>191.137</c:v>
                </c:pt>
                <c:pt idx="12425">
                  <c:v>192.01509999999999</c:v>
                </c:pt>
                <c:pt idx="12426">
                  <c:v>192.90049999999999</c:v>
                </c:pt>
                <c:pt idx="12427">
                  <c:v>193.78229999999999</c:v>
                </c:pt>
                <c:pt idx="12428">
                  <c:v>194.66370000000001</c:v>
                </c:pt>
                <c:pt idx="12429">
                  <c:v>195.548</c:v>
                </c:pt>
                <c:pt idx="12430">
                  <c:v>196.43680000000001</c:v>
                </c:pt>
                <c:pt idx="12431">
                  <c:v>197.32570000000001</c:v>
                </c:pt>
                <c:pt idx="12432">
                  <c:v>198.2132</c:v>
                </c:pt>
                <c:pt idx="12433">
                  <c:v>199.10339999999999</c:v>
                </c:pt>
                <c:pt idx="12434">
                  <c:v>199.99600000000001</c:v>
                </c:pt>
                <c:pt idx="12435">
                  <c:v>200.8895</c:v>
                </c:pt>
                <c:pt idx="12436">
                  <c:v>201.78460000000001</c:v>
                </c:pt>
                <c:pt idx="12437">
                  <c:v>202.6831</c:v>
                </c:pt>
                <c:pt idx="12438">
                  <c:v>203.5822</c:v>
                </c:pt>
                <c:pt idx="12439">
                  <c:v>204.4813</c:v>
                </c:pt>
                <c:pt idx="12440">
                  <c:v>205.38130000000001</c:v>
                </c:pt>
                <c:pt idx="12441">
                  <c:v>206.2799</c:v>
                </c:pt>
                <c:pt idx="12442">
                  <c:v>207.14410000000001</c:v>
                </c:pt>
                <c:pt idx="12443">
                  <c:v>207.95910000000001</c:v>
                </c:pt>
                <c:pt idx="12444">
                  <c:v>208.77070000000001</c:v>
                </c:pt>
                <c:pt idx="12445">
                  <c:v>209.6472</c:v>
                </c:pt>
                <c:pt idx="12446">
                  <c:v>210.5582</c:v>
                </c:pt>
                <c:pt idx="12447">
                  <c:v>211.46780000000001</c:v>
                </c:pt>
                <c:pt idx="12448">
                  <c:v>212.3767</c:v>
                </c:pt>
                <c:pt idx="12449">
                  <c:v>213.2859</c:v>
                </c:pt>
                <c:pt idx="12450">
                  <c:v>214.19829999999999</c:v>
                </c:pt>
                <c:pt idx="12451">
                  <c:v>215.1105</c:v>
                </c:pt>
                <c:pt idx="12452">
                  <c:v>216.0247</c:v>
                </c:pt>
                <c:pt idx="12453">
                  <c:v>216.93780000000001</c:v>
                </c:pt>
                <c:pt idx="12454">
                  <c:v>217.851</c:v>
                </c:pt>
                <c:pt idx="12455">
                  <c:v>218.76609999999999</c:v>
                </c:pt>
                <c:pt idx="12456">
                  <c:v>219.6806</c:v>
                </c:pt>
                <c:pt idx="12457">
                  <c:v>220.5943</c:v>
                </c:pt>
                <c:pt idx="12458">
                  <c:v>221.5112</c:v>
                </c:pt>
                <c:pt idx="12459">
                  <c:v>222.4308</c:v>
                </c:pt>
                <c:pt idx="12460">
                  <c:v>223.34739999999999</c:v>
                </c:pt>
                <c:pt idx="12461">
                  <c:v>224.26650000000001</c:v>
                </c:pt>
                <c:pt idx="12462">
                  <c:v>225.18600000000001</c:v>
                </c:pt>
                <c:pt idx="12463">
                  <c:v>226.10480000000001</c:v>
                </c:pt>
                <c:pt idx="12464">
                  <c:v>227.02379999999999</c:v>
                </c:pt>
                <c:pt idx="12465">
                  <c:v>227.947</c:v>
                </c:pt>
                <c:pt idx="12466">
                  <c:v>228.8717</c:v>
                </c:pt>
                <c:pt idx="12467">
                  <c:v>229.79089999999999</c:v>
                </c:pt>
                <c:pt idx="12468">
                  <c:v>230.71209999999999</c:v>
                </c:pt>
                <c:pt idx="12469">
                  <c:v>231.63550000000001</c:v>
                </c:pt>
                <c:pt idx="12470">
                  <c:v>232.5565</c:v>
                </c:pt>
                <c:pt idx="12471">
                  <c:v>233.48060000000001</c:v>
                </c:pt>
                <c:pt idx="12472">
                  <c:v>234.40530000000001</c:v>
                </c:pt>
                <c:pt idx="12473">
                  <c:v>235.32839999999999</c:v>
                </c:pt>
                <c:pt idx="12474">
                  <c:v>236.25700000000001</c:v>
                </c:pt>
                <c:pt idx="12475">
                  <c:v>237.1806</c:v>
                </c:pt>
                <c:pt idx="12476">
                  <c:v>238.10300000000001</c:v>
                </c:pt>
                <c:pt idx="12477">
                  <c:v>239.02979999999999</c:v>
                </c:pt>
                <c:pt idx="12478">
                  <c:v>239.95410000000001</c:v>
                </c:pt>
                <c:pt idx="12479">
                  <c:v>240.88220000000001</c:v>
                </c:pt>
                <c:pt idx="12480">
                  <c:v>241.8236</c:v>
                </c:pt>
                <c:pt idx="12481">
                  <c:v>242.7484</c:v>
                </c:pt>
                <c:pt idx="12482">
                  <c:v>243.67599999999999</c:v>
                </c:pt>
                <c:pt idx="12483">
                  <c:v>244.59989999999999</c:v>
                </c:pt>
                <c:pt idx="12484">
                  <c:v>245.52799999999999</c:v>
                </c:pt>
                <c:pt idx="12485">
                  <c:v>246.4564</c:v>
                </c:pt>
                <c:pt idx="12486">
                  <c:v>247.37970000000001</c:v>
                </c:pt>
                <c:pt idx="12487">
                  <c:v>248.3091</c:v>
                </c:pt>
                <c:pt idx="12488">
                  <c:v>249.23650000000001</c:v>
                </c:pt>
                <c:pt idx="12489">
                  <c:v>250.1602</c:v>
                </c:pt>
                <c:pt idx="12490">
                  <c:v>251.08789999999999</c:v>
                </c:pt>
                <c:pt idx="12491">
                  <c:v>252.01730000000001</c:v>
                </c:pt>
                <c:pt idx="12492">
                  <c:v>252.9417</c:v>
                </c:pt>
                <c:pt idx="12493">
                  <c:v>253.86320000000001</c:v>
                </c:pt>
                <c:pt idx="12494">
                  <c:v>254.7884</c:v>
                </c:pt>
                <c:pt idx="12495">
                  <c:v>255.71530000000001</c:v>
                </c:pt>
                <c:pt idx="12496">
                  <c:v>256.63850000000002</c:v>
                </c:pt>
                <c:pt idx="12497">
                  <c:v>257.5675</c:v>
                </c:pt>
                <c:pt idx="12498">
                  <c:v>258.49099999999999</c:v>
                </c:pt>
                <c:pt idx="12499">
                  <c:v>259.41489999999999</c:v>
                </c:pt>
                <c:pt idx="12500">
                  <c:v>260.33940000000001</c:v>
                </c:pt>
                <c:pt idx="12501">
                  <c:v>261.2627</c:v>
                </c:pt>
                <c:pt idx="12502">
                  <c:v>262.18529999999998</c:v>
                </c:pt>
                <c:pt idx="12503">
                  <c:v>263.10649999999998</c:v>
                </c:pt>
                <c:pt idx="12504">
                  <c:v>264.02710000000002</c:v>
                </c:pt>
                <c:pt idx="12505">
                  <c:v>264.94459999999998</c:v>
                </c:pt>
                <c:pt idx="12506">
                  <c:v>265.84500000000003</c:v>
                </c:pt>
                <c:pt idx="12507">
                  <c:v>266.68599999999998</c:v>
                </c:pt>
                <c:pt idx="12508">
                  <c:v>267.49009999999998</c:v>
                </c:pt>
                <c:pt idx="12509">
                  <c:v>268.36419999999998</c:v>
                </c:pt>
                <c:pt idx="12510">
                  <c:v>269.2792</c:v>
                </c:pt>
                <c:pt idx="12511">
                  <c:v>270.1936</c:v>
                </c:pt>
                <c:pt idx="12512">
                  <c:v>271.10750000000002</c:v>
                </c:pt>
                <c:pt idx="12513">
                  <c:v>272.02319999999997</c:v>
                </c:pt>
                <c:pt idx="12514">
                  <c:v>272.9323</c:v>
                </c:pt>
                <c:pt idx="12515">
                  <c:v>273.84230000000002</c:v>
                </c:pt>
                <c:pt idx="12516">
                  <c:v>274.74959999999999</c:v>
                </c:pt>
                <c:pt idx="12517">
                  <c:v>275.65370000000001</c:v>
                </c:pt>
                <c:pt idx="12518">
                  <c:v>276.56189999999998</c:v>
                </c:pt>
                <c:pt idx="12519">
                  <c:v>277.47019999999998</c:v>
                </c:pt>
                <c:pt idx="12520">
                  <c:v>278.3725</c:v>
                </c:pt>
                <c:pt idx="12521">
                  <c:v>279.27480000000003</c:v>
                </c:pt>
                <c:pt idx="12522">
                  <c:v>280.17689999999999</c:v>
                </c:pt>
                <c:pt idx="12523">
                  <c:v>281.07589999999999</c:v>
                </c:pt>
                <c:pt idx="12524">
                  <c:v>281.97359999999998</c:v>
                </c:pt>
                <c:pt idx="12525">
                  <c:v>282.87130000000002</c:v>
                </c:pt>
                <c:pt idx="12526">
                  <c:v>283.76819999999998</c:v>
                </c:pt>
                <c:pt idx="12527">
                  <c:v>284.66180000000003</c:v>
                </c:pt>
                <c:pt idx="12528">
                  <c:v>285.55239999999998</c:v>
                </c:pt>
                <c:pt idx="12529">
                  <c:v>286.43770000000001</c:v>
                </c:pt>
                <c:pt idx="12530">
                  <c:v>287.32619999999997</c:v>
                </c:pt>
                <c:pt idx="12531">
                  <c:v>288.21699999999998</c:v>
                </c:pt>
                <c:pt idx="12532">
                  <c:v>289.10680000000002</c:v>
                </c:pt>
                <c:pt idx="12533">
                  <c:v>289.98439999999999</c:v>
                </c:pt>
                <c:pt idx="12534">
                  <c:v>290.87119999999999</c:v>
                </c:pt>
                <c:pt idx="12535">
                  <c:v>291.74770000000001</c:v>
                </c:pt>
                <c:pt idx="12536">
                  <c:v>292.6284</c:v>
                </c:pt>
                <c:pt idx="12537">
                  <c:v>293.50189999999998</c:v>
                </c:pt>
                <c:pt idx="12538">
                  <c:v>294.375</c:v>
                </c:pt>
                <c:pt idx="12539">
                  <c:v>295.24770000000001</c:v>
                </c:pt>
                <c:pt idx="12540">
                  <c:v>296.12139999999999</c:v>
                </c:pt>
                <c:pt idx="12541">
                  <c:v>296.9898</c:v>
                </c:pt>
                <c:pt idx="12542">
                  <c:v>297.85660000000001</c:v>
                </c:pt>
                <c:pt idx="12543">
                  <c:v>298.72059999999999</c:v>
                </c:pt>
                <c:pt idx="12544">
                  <c:v>299.58850000000001</c:v>
                </c:pt>
                <c:pt idx="12545">
                  <c:v>300.44779999999997</c:v>
                </c:pt>
                <c:pt idx="12546">
                  <c:v>301.29910000000001</c:v>
                </c:pt>
                <c:pt idx="12547">
                  <c:v>302.15039999999999</c:v>
                </c:pt>
                <c:pt idx="12548">
                  <c:v>303.0095</c:v>
                </c:pt>
                <c:pt idx="12549">
                  <c:v>303.86439999999999</c:v>
                </c:pt>
                <c:pt idx="12550">
                  <c:v>304.71480000000003</c:v>
                </c:pt>
                <c:pt idx="12551">
                  <c:v>305.55540000000002</c:v>
                </c:pt>
                <c:pt idx="12552">
                  <c:v>306.40030000000002</c:v>
                </c:pt>
                <c:pt idx="12553">
                  <c:v>307.24459999999999</c:v>
                </c:pt>
                <c:pt idx="12554">
                  <c:v>308.08319999999998</c:v>
                </c:pt>
                <c:pt idx="12555">
                  <c:v>308.92320000000001</c:v>
                </c:pt>
                <c:pt idx="12556">
                  <c:v>309.75490000000002</c:v>
                </c:pt>
                <c:pt idx="12557">
                  <c:v>310.58300000000003</c:v>
                </c:pt>
                <c:pt idx="12558">
                  <c:v>311.411</c:v>
                </c:pt>
                <c:pt idx="12559">
                  <c:v>312.23790000000002</c:v>
                </c:pt>
                <c:pt idx="12560">
                  <c:v>313.07010000000002</c:v>
                </c:pt>
                <c:pt idx="12561">
                  <c:v>313.88350000000003</c:v>
                </c:pt>
                <c:pt idx="12562">
                  <c:v>314.70409999999998</c:v>
                </c:pt>
                <c:pt idx="12563">
                  <c:v>315.51830000000001</c:v>
                </c:pt>
                <c:pt idx="12564">
                  <c:v>316.33049999999997</c:v>
                </c:pt>
                <c:pt idx="12565">
                  <c:v>317.13920000000002</c:v>
                </c:pt>
                <c:pt idx="12566">
                  <c:v>317.94380000000001</c:v>
                </c:pt>
                <c:pt idx="12567">
                  <c:v>318.75119999999998</c:v>
                </c:pt>
                <c:pt idx="12568">
                  <c:v>319.55</c:v>
                </c:pt>
                <c:pt idx="12569">
                  <c:v>320.35140000000001</c:v>
                </c:pt>
                <c:pt idx="12570">
                  <c:v>321.14109999999999</c:v>
                </c:pt>
                <c:pt idx="12571">
                  <c:v>321.87569999999999</c:v>
                </c:pt>
                <c:pt idx="12572">
                  <c:v>322.572</c:v>
                </c:pt>
                <c:pt idx="12573">
                  <c:v>323.303</c:v>
                </c:pt>
                <c:pt idx="12574">
                  <c:v>324.07369999999997</c:v>
                </c:pt>
                <c:pt idx="12575">
                  <c:v>324.85419999999999</c:v>
                </c:pt>
                <c:pt idx="12576">
                  <c:v>325.63069999999999</c:v>
                </c:pt>
                <c:pt idx="12577">
                  <c:v>326.40410000000003</c:v>
                </c:pt>
                <c:pt idx="12578">
                  <c:v>327.17110000000002</c:v>
                </c:pt>
                <c:pt idx="12579">
                  <c:v>327.93819999999999</c:v>
                </c:pt>
                <c:pt idx="12580">
                  <c:v>328.70060000000001</c:v>
                </c:pt>
                <c:pt idx="12581">
                  <c:v>329.45740000000001</c:v>
                </c:pt>
                <c:pt idx="12582">
                  <c:v>330.21210000000002</c:v>
                </c:pt>
                <c:pt idx="12583">
                  <c:v>330.96460000000002</c:v>
                </c:pt>
                <c:pt idx="12584">
                  <c:v>331.71210000000002</c:v>
                </c:pt>
                <c:pt idx="12585">
                  <c:v>332.45749999999998</c:v>
                </c:pt>
                <c:pt idx="12586">
                  <c:v>333.1979</c:v>
                </c:pt>
                <c:pt idx="12587">
                  <c:v>333.93430000000001</c:v>
                </c:pt>
                <c:pt idx="12588">
                  <c:v>334.66759999999999</c:v>
                </c:pt>
                <c:pt idx="12589">
                  <c:v>335.39519999999999</c:v>
                </c:pt>
                <c:pt idx="12590">
                  <c:v>336.1225</c:v>
                </c:pt>
                <c:pt idx="12591">
                  <c:v>336.84750000000003</c:v>
                </c:pt>
                <c:pt idx="12592">
                  <c:v>337.56700000000001</c:v>
                </c:pt>
                <c:pt idx="12593">
                  <c:v>338.27949999999998</c:v>
                </c:pt>
                <c:pt idx="12594">
                  <c:v>338.99020000000002</c:v>
                </c:pt>
                <c:pt idx="12595">
                  <c:v>339.70089999999999</c:v>
                </c:pt>
                <c:pt idx="12596">
                  <c:v>340.40600000000001</c:v>
                </c:pt>
                <c:pt idx="12597">
                  <c:v>341.10719999999998</c:v>
                </c:pt>
                <c:pt idx="12598">
                  <c:v>341.803</c:v>
                </c:pt>
                <c:pt idx="12599">
                  <c:v>342.49360000000001</c:v>
                </c:pt>
                <c:pt idx="12600">
                  <c:v>343.18299999999999</c:v>
                </c:pt>
                <c:pt idx="12601">
                  <c:v>343.86669999999998</c:v>
                </c:pt>
                <c:pt idx="12602">
                  <c:v>344.54930000000002</c:v>
                </c:pt>
                <c:pt idx="12603">
                  <c:v>345.22519999999997</c:v>
                </c:pt>
                <c:pt idx="12604">
                  <c:v>345.9006</c:v>
                </c:pt>
                <c:pt idx="12605">
                  <c:v>346.57209999999998</c:v>
                </c:pt>
                <c:pt idx="12606">
                  <c:v>347.23750000000001</c:v>
                </c:pt>
                <c:pt idx="12607">
                  <c:v>347.8981</c:v>
                </c:pt>
                <c:pt idx="12608">
                  <c:v>348.55009999999999</c:v>
                </c:pt>
                <c:pt idx="12609">
                  <c:v>349.20159999999998</c:v>
                </c:pt>
                <c:pt idx="12610">
                  <c:v>349.85149999999999</c:v>
                </c:pt>
                <c:pt idx="12611">
                  <c:v>350.49560000000002</c:v>
                </c:pt>
                <c:pt idx="12612">
                  <c:v>351.13720000000001</c:v>
                </c:pt>
                <c:pt idx="12613">
                  <c:v>351.77730000000003</c:v>
                </c:pt>
                <c:pt idx="12614">
                  <c:v>352.41449999999998</c:v>
                </c:pt>
                <c:pt idx="12615">
                  <c:v>353.04379999999998</c:v>
                </c:pt>
                <c:pt idx="12616">
                  <c:v>353.6694</c:v>
                </c:pt>
                <c:pt idx="12617">
                  <c:v>354.29129999999998</c:v>
                </c:pt>
                <c:pt idx="12618">
                  <c:v>354.90839999999997</c:v>
                </c:pt>
                <c:pt idx="12619">
                  <c:v>355.51979999999998</c:v>
                </c:pt>
                <c:pt idx="12620">
                  <c:v>356.12860000000001</c:v>
                </c:pt>
                <c:pt idx="12621">
                  <c:v>356.73469999999998</c:v>
                </c:pt>
                <c:pt idx="12622">
                  <c:v>357.3349</c:v>
                </c:pt>
                <c:pt idx="12623">
                  <c:v>357.9307</c:v>
                </c:pt>
                <c:pt idx="12624">
                  <c:v>358.52229999999997</c:v>
                </c:pt>
                <c:pt idx="12625">
                  <c:v>359.10730000000001</c:v>
                </c:pt>
                <c:pt idx="12626">
                  <c:v>359.68990000000002</c:v>
                </c:pt>
                <c:pt idx="12627">
                  <c:v>360.2679</c:v>
                </c:pt>
                <c:pt idx="12628">
                  <c:v>360.83969999999999</c:v>
                </c:pt>
                <c:pt idx="12629">
                  <c:v>361.40660000000003</c:v>
                </c:pt>
                <c:pt idx="12630">
                  <c:v>361.97019999999998</c:v>
                </c:pt>
                <c:pt idx="12631">
                  <c:v>362.53030000000001</c:v>
                </c:pt>
                <c:pt idx="12632">
                  <c:v>363.08510000000001</c:v>
                </c:pt>
                <c:pt idx="12633">
                  <c:v>363.63490000000002</c:v>
                </c:pt>
                <c:pt idx="12634">
                  <c:v>364.17790000000002</c:v>
                </c:pt>
                <c:pt idx="12635">
                  <c:v>364.69060000000002</c:v>
                </c:pt>
                <c:pt idx="12636">
                  <c:v>365.16969999999998</c:v>
                </c:pt>
                <c:pt idx="12637">
                  <c:v>365.65269999999998</c:v>
                </c:pt>
                <c:pt idx="12638">
                  <c:v>366.16370000000001</c:v>
                </c:pt>
                <c:pt idx="12639">
                  <c:v>366.6841</c:v>
                </c:pt>
                <c:pt idx="12640">
                  <c:v>367.2</c:v>
                </c:pt>
                <c:pt idx="12641">
                  <c:v>367.7099</c:v>
                </c:pt>
                <c:pt idx="12642">
                  <c:v>368.21480000000003</c:v>
                </c:pt>
                <c:pt idx="12643">
                  <c:v>368.71609999999998</c:v>
                </c:pt>
                <c:pt idx="12644">
                  <c:v>369.21159999999998</c:v>
                </c:pt>
                <c:pt idx="12645">
                  <c:v>369.70119999999997</c:v>
                </c:pt>
                <c:pt idx="12646">
                  <c:v>370.18549999999999</c:v>
                </c:pt>
                <c:pt idx="12647">
                  <c:v>370.66500000000002</c:v>
                </c:pt>
                <c:pt idx="12648">
                  <c:v>371.13990000000001</c:v>
                </c:pt>
                <c:pt idx="12649">
                  <c:v>371.6112</c:v>
                </c:pt>
                <c:pt idx="12650">
                  <c:v>372.07319999999999</c:v>
                </c:pt>
                <c:pt idx="12651">
                  <c:v>372.53019999999998</c:v>
                </c:pt>
                <c:pt idx="12652">
                  <c:v>372.98450000000003</c:v>
                </c:pt>
                <c:pt idx="12653">
                  <c:v>373.42959999999999</c:v>
                </c:pt>
                <c:pt idx="12654">
                  <c:v>373.87130000000002</c:v>
                </c:pt>
                <c:pt idx="12655">
                  <c:v>374.30880000000002</c:v>
                </c:pt>
                <c:pt idx="12656">
                  <c:v>374.73970000000003</c:v>
                </c:pt>
                <c:pt idx="12657">
                  <c:v>375.16320000000002</c:v>
                </c:pt>
                <c:pt idx="12658">
                  <c:v>375.58159999999998</c:v>
                </c:pt>
                <c:pt idx="12659">
                  <c:v>375.99540000000002</c:v>
                </c:pt>
                <c:pt idx="12660">
                  <c:v>376.4015</c:v>
                </c:pt>
                <c:pt idx="12661">
                  <c:v>376.80380000000002</c:v>
                </c:pt>
                <c:pt idx="12662">
                  <c:v>377.2004</c:v>
                </c:pt>
                <c:pt idx="12663">
                  <c:v>377.59120000000001</c:v>
                </c:pt>
                <c:pt idx="12664">
                  <c:v>377.97609999999997</c:v>
                </c:pt>
                <c:pt idx="12665">
                  <c:v>378.35359999999997</c:v>
                </c:pt>
                <c:pt idx="12666">
                  <c:v>378.7287</c:v>
                </c:pt>
                <c:pt idx="12667">
                  <c:v>379.09780000000001</c:v>
                </c:pt>
                <c:pt idx="12668">
                  <c:v>379.46039999999999</c:v>
                </c:pt>
                <c:pt idx="12669">
                  <c:v>379.81939999999997</c:v>
                </c:pt>
                <c:pt idx="12670">
                  <c:v>380.1703</c:v>
                </c:pt>
                <c:pt idx="12671">
                  <c:v>380.51519999999999</c:v>
                </c:pt>
                <c:pt idx="12672">
                  <c:v>380.85719999999998</c:v>
                </c:pt>
                <c:pt idx="12673">
                  <c:v>381.19150000000002</c:v>
                </c:pt>
                <c:pt idx="12674">
                  <c:v>381.51900000000001</c:v>
                </c:pt>
                <c:pt idx="12675">
                  <c:v>381.84350000000001</c:v>
                </c:pt>
                <c:pt idx="12676">
                  <c:v>382.16289999999998</c:v>
                </c:pt>
                <c:pt idx="12677">
                  <c:v>382.47559999999999</c:v>
                </c:pt>
                <c:pt idx="12678">
                  <c:v>382.78140000000002</c:v>
                </c:pt>
                <c:pt idx="12679">
                  <c:v>383.08139999999997</c:v>
                </c:pt>
                <c:pt idx="12680">
                  <c:v>383.37509999999997</c:v>
                </c:pt>
                <c:pt idx="12681">
                  <c:v>383.66480000000001</c:v>
                </c:pt>
                <c:pt idx="12682">
                  <c:v>383.9479</c:v>
                </c:pt>
                <c:pt idx="12683">
                  <c:v>384.22480000000002</c:v>
                </c:pt>
                <c:pt idx="12684">
                  <c:v>384.49610000000001</c:v>
                </c:pt>
                <c:pt idx="12685">
                  <c:v>384.76350000000002</c:v>
                </c:pt>
                <c:pt idx="12686">
                  <c:v>385.02480000000003</c:v>
                </c:pt>
                <c:pt idx="12687">
                  <c:v>385.28019999999998</c:v>
                </c:pt>
                <c:pt idx="12688">
                  <c:v>385.5299</c:v>
                </c:pt>
                <c:pt idx="12689">
                  <c:v>385.77210000000002</c:v>
                </c:pt>
                <c:pt idx="12690">
                  <c:v>386.00920000000002</c:v>
                </c:pt>
                <c:pt idx="12691">
                  <c:v>386.2407</c:v>
                </c:pt>
                <c:pt idx="12692">
                  <c:v>386.46559999999999</c:v>
                </c:pt>
                <c:pt idx="12693">
                  <c:v>386.6841</c:v>
                </c:pt>
                <c:pt idx="12694">
                  <c:v>386.89729999999997</c:v>
                </c:pt>
                <c:pt idx="12695">
                  <c:v>387.10480000000001</c:v>
                </c:pt>
                <c:pt idx="12696">
                  <c:v>387.30720000000002</c:v>
                </c:pt>
                <c:pt idx="12697">
                  <c:v>387.50299999999999</c:v>
                </c:pt>
                <c:pt idx="12698">
                  <c:v>387.6918</c:v>
                </c:pt>
                <c:pt idx="12699">
                  <c:v>387.87099999999998</c:v>
                </c:pt>
                <c:pt idx="12700">
                  <c:v>388.03410000000002</c:v>
                </c:pt>
                <c:pt idx="12701">
                  <c:v>388.18709999999999</c:v>
                </c:pt>
                <c:pt idx="12702">
                  <c:v>388.34640000000002</c:v>
                </c:pt>
                <c:pt idx="12703">
                  <c:v>388.50959999999998</c:v>
                </c:pt>
                <c:pt idx="12704">
                  <c:v>388.66399999999999</c:v>
                </c:pt>
                <c:pt idx="12705">
                  <c:v>388.81240000000003</c:v>
                </c:pt>
                <c:pt idx="12706">
                  <c:v>388.95530000000002</c:v>
                </c:pt>
                <c:pt idx="12707">
                  <c:v>389.0917</c:v>
                </c:pt>
                <c:pt idx="12708">
                  <c:v>389.22269999999997</c:v>
                </c:pt>
                <c:pt idx="12709">
                  <c:v>389.3494</c:v>
                </c:pt>
                <c:pt idx="12710">
                  <c:v>389.4692</c:v>
                </c:pt>
                <c:pt idx="12711">
                  <c:v>389.58359999999999</c:v>
                </c:pt>
                <c:pt idx="12712">
                  <c:v>389.69060000000002</c:v>
                </c:pt>
                <c:pt idx="12713">
                  <c:v>389.7921</c:v>
                </c:pt>
                <c:pt idx="12714">
                  <c:v>389.88799999999998</c:v>
                </c:pt>
                <c:pt idx="12715">
                  <c:v>389.97809999999998</c:v>
                </c:pt>
                <c:pt idx="12716">
                  <c:v>390.06200000000001</c:v>
                </c:pt>
                <c:pt idx="12717">
                  <c:v>390.14049999999997</c:v>
                </c:pt>
                <c:pt idx="12718">
                  <c:v>390.21249999999998</c:v>
                </c:pt>
                <c:pt idx="12719">
                  <c:v>390.27789999999999</c:v>
                </c:pt>
                <c:pt idx="12720">
                  <c:v>390.33730000000003</c:v>
                </c:pt>
                <c:pt idx="12721">
                  <c:v>390.39159999999998</c:v>
                </c:pt>
                <c:pt idx="12722">
                  <c:v>390.43939999999998</c:v>
                </c:pt>
                <c:pt idx="12723">
                  <c:v>390.48140000000001</c:v>
                </c:pt>
                <c:pt idx="12724">
                  <c:v>390.51929999999999</c:v>
                </c:pt>
                <c:pt idx="12725">
                  <c:v>390.55009999999999</c:v>
                </c:pt>
                <c:pt idx="12726">
                  <c:v>390.57530000000003</c:v>
                </c:pt>
                <c:pt idx="12727">
                  <c:v>390.5949</c:v>
                </c:pt>
                <c:pt idx="12728">
                  <c:v>390.60829999999999</c:v>
                </c:pt>
                <c:pt idx="12729">
                  <c:v>390.61630000000002</c:v>
                </c:pt>
                <c:pt idx="12730">
                  <c:v>390.61810000000003</c:v>
                </c:pt>
                <c:pt idx="12731">
                  <c:v>390.61340000000001</c:v>
                </c:pt>
                <c:pt idx="12732">
                  <c:v>390.6026</c:v>
                </c:pt>
                <c:pt idx="12733">
                  <c:v>390.58609999999999</c:v>
                </c:pt>
                <c:pt idx="12734">
                  <c:v>390.56380000000001</c:v>
                </c:pt>
                <c:pt idx="12735">
                  <c:v>390.53519999999997</c:v>
                </c:pt>
                <c:pt idx="12736">
                  <c:v>390.49889999999999</c:v>
                </c:pt>
                <c:pt idx="12737">
                  <c:v>390.45940000000002</c:v>
                </c:pt>
                <c:pt idx="12738">
                  <c:v>390.4117</c:v>
                </c:pt>
                <c:pt idx="12739">
                  <c:v>390.35879999999997</c:v>
                </c:pt>
                <c:pt idx="12740">
                  <c:v>390.30360000000002</c:v>
                </c:pt>
                <c:pt idx="12741">
                  <c:v>390.24009999999998</c:v>
                </c:pt>
                <c:pt idx="12742">
                  <c:v>390.17140000000001</c:v>
                </c:pt>
                <c:pt idx="12743">
                  <c:v>390.09660000000002</c:v>
                </c:pt>
                <c:pt idx="12744">
                  <c:v>390.01659999999998</c:v>
                </c:pt>
                <c:pt idx="12745">
                  <c:v>389.93090000000001</c:v>
                </c:pt>
                <c:pt idx="12746">
                  <c:v>389.83870000000002</c:v>
                </c:pt>
                <c:pt idx="12747">
                  <c:v>389.74079999999998</c:v>
                </c:pt>
                <c:pt idx="12748">
                  <c:v>389.63749999999999</c:v>
                </c:pt>
                <c:pt idx="12749">
                  <c:v>389.52769999999998</c:v>
                </c:pt>
                <c:pt idx="12750">
                  <c:v>389.41430000000003</c:v>
                </c:pt>
                <c:pt idx="12751">
                  <c:v>389.2955</c:v>
                </c:pt>
                <c:pt idx="12752">
                  <c:v>389.16989999999998</c:v>
                </c:pt>
                <c:pt idx="12753">
                  <c:v>389.0385</c:v>
                </c:pt>
                <c:pt idx="12754">
                  <c:v>388.90050000000002</c:v>
                </c:pt>
                <c:pt idx="12755">
                  <c:v>388.7577</c:v>
                </c:pt>
                <c:pt idx="12756">
                  <c:v>388.61</c:v>
                </c:pt>
                <c:pt idx="12757">
                  <c:v>388.45639999999997</c:v>
                </c:pt>
                <c:pt idx="12758">
                  <c:v>388.29730000000001</c:v>
                </c:pt>
                <c:pt idx="12759">
                  <c:v>388.13260000000002</c:v>
                </c:pt>
                <c:pt idx="12760">
                  <c:v>387.9606</c:v>
                </c:pt>
                <c:pt idx="12761">
                  <c:v>387.7826</c:v>
                </c:pt>
                <c:pt idx="12762">
                  <c:v>387.6019</c:v>
                </c:pt>
                <c:pt idx="12763">
                  <c:v>387.41699999999997</c:v>
                </c:pt>
                <c:pt idx="12764">
                  <c:v>387.23809999999997</c:v>
                </c:pt>
                <c:pt idx="12765">
                  <c:v>387.06569999999999</c:v>
                </c:pt>
                <c:pt idx="12766">
                  <c:v>386.87610000000001</c:v>
                </c:pt>
                <c:pt idx="12767">
                  <c:v>386.6703</c:v>
                </c:pt>
                <c:pt idx="12768">
                  <c:v>386.4572</c:v>
                </c:pt>
                <c:pt idx="12769">
                  <c:v>386.23700000000002</c:v>
                </c:pt>
                <c:pt idx="12770">
                  <c:v>386.01339999999999</c:v>
                </c:pt>
                <c:pt idx="12771">
                  <c:v>385.7835</c:v>
                </c:pt>
                <c:pt idx="12772">
                  <c:v>385.54849999999999</c:v>
                </c:pt>
                <c:pt idx="12773">
                  <c:v>385.30869999999999</c:v>
                </c:pt>
                <c:pt idx="12774">
                  <c:v>385.05970000000002</c:v>
                </c:pt>
                <c:pt idx="12775">
                  <c:v>384.8082</c:v>
                </c:pt>
                <c:pt idx="12776">
                  <c:v>384.55009999999999</c:v>
                </c:pt>
                <c:pt idx="12777">
                  <c:v>384.28680000000003</c:v>
                </c:pt>
                <c:pt idx="12778">
                  <c:v>384.0188</c:v>
                </c:pt>
                <c:pt idx="12779">
                  <c:v>383.7475</c:v>
                </c:pt>
                <c:pt idx="12780">
                  <c:v>383.46910000000003</c:v>
                </c:pt>
                <c:pt idx="12781">
                  <c:v>383.18450000000001</c:v>
                </c:pt>
                <c:pt idx="12782">
                  <c:v>382.89589999999998</c:v>
                </c:pt>
                <c:pt idx="12783">
                  <c:v>382.60329999999999</c:v>
                </c:pt>
                <c:pt idx="12784">
                  <c:v>382.30590000000001</c:v>
                </c:pt>
                <c:pt idx="12785">
                  <c:v>382.00139999999999</c:v>
                </c:pt>
                <c:pt idx="12786">
                  <c:v>381.6927</c:v>
                </c:pt>
                <c:pt idx="12787">
                  <c:v>381.3802</c:v>
                </c:pt>
                <c:pt idx="12788">
                  <c:v>381.06229999999999</c:v>
                </c:pt>
                <c:pt idx="12789">
                  <c:v>380.73669999999998</c:v>
                </c:pt>
                <c:pt idx="12790">
                  <c:v>380.40780000000001</c:v>
                </c:pt>
                <c:pt idx="12791">
                  <c:v>380.07459999999998</c:v>
                </c:pt>
                <c:pt idx="12792">
                  <c:v>379.7346</c:v>
                </c:pt>
                <c:pt idx="12793">
                  <c:v>379.3922</c:v>
                </c:pt>
                <c:pt idx="12794">
                  <c:v>379.04340000000002</c:v>
                </c:pt>
                <c:pt idx="12795">
                  <c:v>378.69060000000002</c:v>
                </c:pt>
                <c:pt idx="12796">
                  <c:v>378.3338</c:v>
                </c:pt>
                <c:pt idx="12797">
                  <c:v>377.96940000000001</c:v>
                </c:pt>
                <c:pt idx="12798">
                  <c:v>377.60070000000002</c:v>
                </c:pt>
                <c:pt idx="12799">
                  <c:v>377.23110000000003</c:v>
                </c:pt>
                <c:pt idx="12800">
                  <c:v>376.85230000000001</c:v>
                </c:pt>
                <c:pt idx="12801">
                  <c:v>376.4708</c:v>
                </c:pt>
                <c:pt idx="12802">
                  <c:v>376.08479999999997</c:v>
                </c:pt>
                <c:pt idx="12803">
                  <c:v>375.69299999999998</c:v>
                </c:pt>
                <c:pt idx="12804">
                  <c:v>375.29399999999998</c:v>
                </c:pt>
                <c:pt idx="12805">
                  <c:v>374.89659999999998</c:v>
                </c:pt>
                <c:pt idx="12806">
                  <c:v>374.49349999999998</c:v>
                </c:pt>
                <c:pt idx="12807">
                  <c:v>374.08390000000003</c:v>
                </c:pt>
                <c:pt idx="12808">
                  <c:v>373.6651</c:v>
                </c:pt>
                <c:pt idx="12809">
                  <c:v>373.24779999999998</c:v>
                </c:pt>
                <c:pt idx="12810">
                  <c:v>372.8254</c:v>
                </c:pt>
                <c:pt idx="12811">
                  <c:v>372.39859999999999</c:v>
                </c:pt>
                <c:pt idx="12812">
                  <c:v>371.9658</c:v>
                </c:pt>
                <c:pt idx="12813">
                  <c:v>371.52839999999998</c:v>
                </c:pt>
                <c:pt idx="12814">
                  <c:v>371.08749999999998</c:v>
                </c:pt>
                <c:pt idx="12815">
                  <c:v>370.64400000000001</c:v>
                </c:pt>
                <c:pt idx="12816">
                  <c:v>370.1927</c:v>
                </c:pt>
                <c:pt idx="12817">
                  <c:v>369.73809999999997</c:v>
                </c:pt>
                <c:pt idx="12818">
                  <c:v>369.27910000000003</c:v>
                </c:pt>
                <c:pt idx="12819">
                  <c:v>368.81880000000001</c:v>
                </c:pt>
                <c:pt idx="12820">
                  <c:v>368.35449999999997</c:v>
                </c:pt>
                <c:pt idx="12821">
                  <c:v>367.8836</c:v>
                </c:pt>
                <c:pt idx="12822">
                  <c:v>367.40929999999997</c:v>
                </c:pt>
                <c:pt idx="12823">
                  <c:v>366.92939999999999</c:v>
                </c:pt>
                <c:pt idx="12824">
                  <c:v>366.44740000000002</c:v>
                </c:pt>
                <c:pt idx="12825">
                  <c:v>365.95940000000002</c:v>
                </c:pt>
                <c:pt idx="12826">
                  <c:v>365.46949999999998</c:v>
                </c:pt>
                <c:pt idx="12827">
                  <c:v>364.97430000000003</c:v>
                </c:pt>
                <c:pt idx="12828">
                  <c:v>364.50330000000002</c:v>
                </c:pt>
                <c:pt idx="12829">
                  <c:v>364.05459999999999</c:v>
                </c:pt>
                <c:pt idx="12830">
                  <c:v>363.58980000000003</c:v>
                </c:pt>
                <c:pt idx="12831">
                  <c:v>363.09399999999999</c:v>
                </c:pt>
                <c:pt idx="12832">
                  <c:v>362.5804</c:v>
                </c:pt>
                <c:pt idx="12833">
                  <c:v>362.06259999999997</c:v>
                </c:pt>
                <c:pt idx="12834">
                  <c:v>361.54109999999997</c:v>
                </c:pt>
                <c:pt idx="12835">
                  <c:v>361.01670000000001</c:v>
                </c:pt>
                <c:pt idx="12836">
                  <c:v>360.48919999999998</c:v>
                </c:pt>
                <c:pt idx="12837">
                  <c:v>359.95650000000001</c:v>
                </c:pt>
                <c:pt idx="12838">
                  <c:v>359.41860000000003</c:v>
                </c:pt>
                <c:pt idx="12839">
                  <c:v>358.87849999999997</c:v>
                </c:pt>
                <c:pt idx="12840">
                  <c:v>358.3356</c:v>
                </c:pt>
                <c:pt idx="12841">
                  <c:v>357.78750000000002</c:v>
                </c:pt>
                <c:pt idx="12842">
                  <c:v>357.23590000000002</c:v>
                </c:pt>
                <c:pt idx="12843">
                  <c:v>356.68049999999999</c:v>
                </c:pt>
                <c:pt idx="12844">
                  <c:v>356.12209999999999</c:v>
                </c:pt>
                <c:pt idx="12845">
                  <c:v>355.56229999999999</c:v>
                </c:pt>
                <c:pt idx="12846">
                  <c:v>354.99829999999997</c:v>
                </c:pt>
                <c:pt idx="12847">
                  <c:v>354.42970000000003</c:v>
                </c:pt>
                <c:pt idx="12848">
                  <c:v>353.8596</c:v>
                </c:pt>
                <c:pt idx="12849">
                  <c:v>353.28489999999999</c:v>
                </c:pt>
                <c:pt idx="12850">
                  <c:v>352.70740000000001</c:v>
                </c:pt>
                <c:pt idx="12851">
                  <c:v>352.12540000000001</c:v>
                </c:pt>
                <c:pt idx="12852">
                  <c:v>351.53989999999999</c:v>
                </c:pt>
                <c:pt idx="12853">
                  <c:v>350.95179999999999</c:v>
                </c:pt>
                <c:pt idx="12854">
                  <c:v>350.36169999999998</c:v>
                </c:pt>
                <c:pt idx="12855">
                  <c:v>349.76749999999998</c:v>
                </c:pt>
                <c:pt idx="12856">
                  <c:v>349.1678</c:v>
                </c:pt>
                <c:pt idx="12857">
                  <c:v>348.56700000000001</c:v>
                </c:pt>
                <c:pt idx="12858">
                  <c:v>347.96570000000003</c:v>
                </c:pt>
                <c:pt idx="12859">
                  <c:v>347.36040000000003</c:v>
                </c:pt>
                <c:pt idx="12860">
                  <c:v>346.74950000000001</c:v>
                </c:pt>
                <c:pt idx="12861">
                  <c:v>346.13510000000002</c:v>
                </c:pt>
                <c:pt idx="12862">
                  <c:v>345.5181</c:v>
                </c:pt>
                <c:pt idx="12863">
                  <c:v>344.89929999999998</c:v>
                </c:pt>
                <c:pt idx="12864">
                  <c:v>344.27850000000001</c:v>
                </c:pt>
                <c:pt idx="12865">
                  <c:v>343.64909999999998</c:v>
                </c:pt>
                <c:pt idx="12866">
                  <c:v>343.01780000000002</c:v>
                </c:pt>
                <c:pt idx="12867">
                  <c:v>342.38720000000001</c:v>
                </c:pt>
                <c:pt idx="12868">
                  <c:v>341.75259999999997</c:v>
                </c:pt>
                <c:pt idx="12869">
                  <c:v>341.1155</c:v>
                </c:pt>
                <c:pt idx="12870">
                  <c:v>340.47559999999999</c:v>
                </c:pt>
                <c:pt idx="12871">
                  <c:v>339.83319999999998</c:v>
                </c:pt>
                <c:pt idx="12872">
                  <c:v>339.18799999999999</c:v>
                </c:pt>
                <c:pt idx="12873">
                  <c:v>338.53930000000003</c:v>
                </c:pt>
                <c:pt idx="12874">
                  <c:v>337.8888</c:v>
                </c:pt>
                <c:pt idx="12875">
                  <c:v>337.238</c:v>
                </c:pt>
                <c:pt idx="12876">
                  <c:v>336.58280000000002</c:v>
                </c:pt>
                <c:pt idx="12877">
                  <c:v>335.92489999999998</c:v>
                </c:pt>
                <c:pt idx="12878">
                  <c:v>335.26569999999998</c:v>
                </c:pt>
                <c:pt idx="12879">
                  <c:v>334.60390000000001</c:v>
                </c:pt>
                <c:pt idx="12880">
                  <c:v>333.93979999999999</c:v>
                </c:pt>
                <c:pt idx="12881">
                  <c:v>333.2731</c:v>
                </c:pt>
                <c:pt idx="12882">
                  <c:v>332.60419999999999</c:v>
                </c:pt>
                <c:pt idx="12883">
                  <c:v>331.93270000000001</c:v>
                </c:pt>
                <c:pt idx="12884">
                  <c:v>331.25880000000001</c:v>
                </c:pt>
                <c:pt idx="12885">
                  <c:v>330.58190000000002</c:v>
                </c:pt>
                <c:pt idx="12886">
                  <c:v>329.90089999999998</c:v>
                </c:pt>
                <c:pt idx="12887">
                  <c:v>329.2176</c:v>
                </c:pt>
                <c:pt idx="12888">
                  <c:v>328.5333</c:v>
                </c:pt>
                <c:pt idx="12889">
                  <c:v>327.84840000000003</c:v>
                </c:pt>
                <c:pt idx="12890">
                  <c:v>327.161</c:v>
                </c:pt>
                <c:pt idx="12891">
                  <c:v>326.47120000000001</c:v>
                </c:pt>
                <c:pt idx="12892">
                  <c:v>325.80189999999999</c:v>
                </c:pt>
                <c:pt idx="12893">
                  <c:v>325.17380000000003</c:v>
                </c:pt>
                <c:pt idx="12894">
                  <c:v>324.55110000000002</c:v>
                </c:pt>
                <c:pt idx="12895">
                  <c:v>323.88670000000002</c:v>
                </c:pt>
                <c:pt idx="12896">
                  <c:v>323.18920000000003</c:v>
                </c:pt>
                <c:pt idx="12897">
                  <c:v>322.48840000000001</c:v>
                </c:pt>
                <c:pt idx="12898">
                  <c:v>321.78550000000001</c:v>
                </c:pt>
                <c:pt idx="12899">
                  <c:v>321.08089999999999</c:v>
                </c:pt>
                <c:pt idx="12900">
                  <c:v>320.37369999999999</c:v>
                </c:pt>
                <c:pt idx="12901">
                  <c:v>319.66489999999999</c:v>
                </c:pt>
                <c:pt idx="12902">
                  <c:v>318.95499999999998</c:v>
                </c:pt>
                <c:pt idx="12903">
                  <c:v>318.24180000000001</c:v>
                </c:pt>
                <c:pt idx="12904">
                  <c:v>317.52839999999998</c:v>
                </c:pt>
                <c:pt idx="12905">
                  <c:v>316.81290000000001</c:v>
                </c:pt>
                <c:pt idx="12906">
                  <c:v>316.09719999999999</c:v>
                </c:pt>
                <c:pt idx="12907">
                  <c:v>315.37950000000001</c:v>
                </c:pt>
                <c:pt idx="12908">
                  <c:v>314.6585</c:v>
                </c:pt>
                <c:pt idx="12909">
                  <c:v>313.93450000000001</c:v>
                </c:pt>
                <c:pt idx="12910">
                  <c:v>313.21390000000002</c:v>
                </c:pt>
                <c:pt idx="12911">
                  <c:v>312.48860000000002</c:v>
                </c:pt>
                <c:pt idx="12912">
                  <c:v>311.76249999999999</c:v>
                </c:pt>
                <c:pt idx="12913">
                  <c:v>311.03289999999998</c:v>
                </c:pt>
                <c:pt idx="12914">
                  <c:v>310.30500000000001</c:v>
                </c:pt>
                <c:pt idx="12915">
                  <c:v>309.57130000000001</c:v>
                </c:pt>
                <c:pt idx="12916">
                  <c:v>308.84039999999999</c:v>
                </c:pt>
                <c:pt idx="12917">
                  <c:v>308.11099999999999</c:v>
                </c:pt>
                <c:pt idx="12918">
                  <c:v>307.37540000000001</c:v>
                </c:pt>
                <c:pt idx="12919">
                  <c:v>306.63990000000001</c:v>
                </c:pt>
                <c:pt idx="12920">
                  <c:v>305.90629999999999</c:v>
                </c:pt>
                <c:pt idx="12921">
                  <c:v>305.16649999999998</c:v>
                </c:pt>
                <c:pt idx="12922">
                  <c:v>304.42529999999999</c:v>
                </c:pt>
                <c:pt idx="12923">
                  <c:v>303.68639999999999</c:v>
                </c:pt>
                <c:pt idx="12924">
                  <c:v>302.94619999999998</c:v>
                </c:pt>
                <c:pt idx="12925">
                  <c:v>302.20150000000001</c:v>
                </c:pt>
                <c:pt idx="12926">
                  <c:v>301.45659999999998</c:v>
                </c:pt>
                <c:pt idx="12927">
                  <c:v>300.71339999999998</c:v>
                </c:pt>
                <c:pt idx="12928">
                  <c:v>299.96469999999999</c:v>
                </c:pt>
                <c:pt idx="12929">
                  <c:v>299.21440000000001</c:v>
                </c:pt>
                <c:pt idx="12930">
                  <c:v>298.4674</c:v>
                </c:pt>
                <c:pt idx="12931">
                  <c:v>297.71890000000002</c:v>
                </c:pt>
                <c:pt idx="12932">
                  <c:v>296.96589999999998</c:v>
                </c:pt>
                <c:pt idx="12933">
                  <c:v>296.20909999999998</c:v>
                </c:pt>
                <c:pt idx="12934">
                  <c:v>295.45870000000002</c:v>
                </c:pt>
                <c:pt idx="12935">
                  <c:v>294.70800000000003</c:v>
                </c:pt>
                <c:pt idx="12936">
                  <c:v>293.95350000000002</c:v>
                </c:pt>
                <c:pt idx="12937">
                  <c:v>293.19810000000001</c:v>
                </c:pt>
                <c:pt idx="12938">
                  <c:v>292.44330000000002</c:v>
                </c:pt>
                <c:pt idx="12939">
                  <c:v>291.68880000000001</c:v>
                </c:pt>
                <c:pt idx="12940">
                  <c:v>290.92619999999999</c:v>
                </c:pt>
                <c:pt idx="12941">
                  <c:v>290.1669</c:v>
                </c:pt>
                <c:pt idx="12942">
                  <c:v>289.4135</c:v>
                </c:pt>
                <c:pt idx="12943">
                  <c:v>288.65120000000002</c:v>
                </c:pt>
                <c:pt idx="12944">
                  <c:v>287.88619999999997</c:v>
                </c:pt>
                <c:pt idx="12945">
                  <c:v>287.12569999999999</c:v>
                </c:pt>
                <c:pt idx="12946">
                  <c:v>286.36509999999998</c:v>
                </c:pt>
                <c:pt idx="12947">
                  <c:v>285.60250000000002</c:v>
                </c:pt>
                <c:pt idx="12948">
                  <c:v>284.83769999999998</c:v>
                </c:pt>
                <c:pt idx="12949">
                  <c:v>284.07760000000002</c:v>
                </c:pt>
                <c:pt idx="12950">
                  <c:v>283.31659999999999</c:v>
                </c:pt>
                <c:pt idx="12951">
                  <c:v>282.5496</c:v>
                </c:pt>
                <c:pt idx="12952">
                  <c:v>281.78300000000002</c:v>
                </c:pt>
                <c:pt idx="12953">
                  <c:v>281.01819999999998</c:v>
                </c:pt>
                <c:pt idx="12954">
                  <c:v>280.25220000000002</c:v>
                </c:pt>
                <c:pt idx="12955">
                  <c:v>279.4862</c:v>
                </c:pt>
                <c:pt idx="12956">
                  <c:v>278.73320000000001</c:v>
                </c:pt>
                <c:pt idx="12957">
                  <c:v>278.02159999999998</c:v>
                </c:pt>
                <c:pt idx="12958">
                  <c:v>277.3424</c:v>
                </c:pt>
                <c:pt idx="12959">
                  <c:v>276.63159999999999</c:v>
                </c:pt>
                <c:pt idx="12960">
                  <c:v>275.86590000000001</c:v>
                </c:pt>
                <c:pt idx="12961">
                  <c:v>275.10199999999998</c:v>
                </c:pt>
                <c:pt idx="12962">
                  <c:v>274.33659999999998</c:v>
                </c:pt>
                <c:pt idx="12963">
                  <c:v>273.56819999999999</c:v>
                </c:pt>
                <c:pt idx="12964">
                  <c:v>272.79969999999997</c:v>
                </c:pt>
                <c:pt idx="12965">
                  <c:v>272.03149999999999</c:v>
                </c:pt>
                <c:pt idx="12966">
                  <c:v>271.26409999999998</c:v>
                </c:pt>
                <c:pt idx="12967">
                  <c:v>270.4932</c:v>
                </c:pt>
                <c:pt idx="12968">
                  <c:v>269.72669999999999</c:v>
                </c:pt>
                <c:pt idx="12969">
                  <c:v>268.959</c:v>
                </c:pt>
                <c:pt idx="12970">
                  <c:v>268.19170000000003</c:v>
                </c:pt>
                <c:pt idx="12971">
                  <c:v>267.4237</c:v>
                </c:pt>
                <c:pt idx="12972">
                  <c:v>266.6576</c:v>
                </c:pt>
                <c:pt idx="12973">
                  <c:v>265.89249999999998</c:v>
                </c:pt>
                <c:pt idx="12974">
                  <c:v>265.12259999999998</c:v>
                </c:pt>
                <c:pt idx="12975">
                  <c:v>264.35739999999998</c:v>
                </c:pt>
                <c:pt idx="12976">
                  <c:v>263.58760000000001</c:v>
                </c:pt>
                <c:pt idx="12977">
                  <c:v>262.82159999999999</c:v>
                </c:pt>
                <c:pt idx="12978">
                  <c:v>262.05650000000003</c:v>
                </c:pt>
                <c:pt idx="12979">
                  <c:v>261.28309999999999</c:v>
                </c:pt>
                <c:pt idx="12980">
                  <c:v>260.51949999999999</c:v>
                </c:pt>
                <c:pt idx="12981">
                  <c:v>259.75259999999997</c:v>
                </c:pt>
                <c:pt idx="12982">
                  <c:v>258.98439999999999</c:v>
                </c:pt>
                <c:pt idx="12983">
                  <c:v>258.22030000000001</c:v>
                </c:pt>
                <c:pt idx="12984">
                  <c:v>257.45440000000002</c:v>
                </c:pt>
                <c:pt idx="12985">
                  <c:v>256.68889999999999</c:v>
                </c:pt>
                <c:pt idx="12986">
                  <c:v>255.92449999999999</c:v>
                </c:pt>
                <c:pt idx="12987">
                  <c:v>255.1568</c:v>
                </c:pt>
                <c:pt idx="12988">
                  <c:v>254.393</c:v>
                </c:pt>
                <c:pt idx="12989">
                  <c:v>253.62809999999999</c:v>
                </c:pt>
                <c:pt idx="12990">
                  <c:v>252.86609999999999</c:v>
                </c:pt>
                <c:pt idx="12991">
                  <c:v>252.09970000000001</c:v>
                </c:pt>
                <c:pt idx="12992">
                  <c:v>251.3349</c:v>
                </c:pt>
                <c:pt idx="12993">
                  <c:v>250.5753</c:v>
                </c:pt>
                <c:pt idx="12994">
                  <c:v>249.82640000000001</c:v>
                </c:pt>
                <c:pt idx="12995">
                  <c:v>249.0668</c:v>
                </c:pt>
                <c:pt idx="12996">
                  <c:v>248.31639999999999</c:v>
                </c:pt>
                <c:pt idx="12997">
                  <c:v>247.5522</c:v>
                </c:pt>
                <c:pt idx="12998">
                  <c:v>246.80350000000001</c:v>
                </c:pt>
                <c:pt idx="12999">
                  <c:v>246.04159999999999</c:v>
                </c:pt>
                <c:pt idx="13000">
                  <c:v>245.29239999999999</c:v>
                </c:pt>
                <c:pt idx="13001">
                  <c:v>244.53319999999999</c:v>
                </c:pt>
                <c:pt idx="13002">
                  <c:v>243.7841</c:v>
                </c:pt>
                <c:pt idx="13003">
                  <c:v>243.0248</c:v>
                </c:pt>
                <c:pt idx="13004">
                  <c:v>242.2679</c:v>
                </c:pt>
                <c:pt idx="13005">
                  <c:v>241.50989999999999</c:v>
                </c:pt>
                <c:pt idx="13006">
                  <c:v>240.7533</c:v>
                </c:pt>
                <c:pt idx="13007">
                  <c:v>239.99590000000001</c:v>
                </c:pt>
                <c:pt idx="13008">
                  <c:v>239.23910000000001</c:v>
                </c:pt>
                <c:pt idx="13009">
                  <c:v>238.4845</c:v>
                </c:pt>
                <c:pt idx="13010">
                  <c:v>237.73079999999999</c:v>
                </c:pt>
                <c:pt idx="13011">
                  <c:v>236.97579999999999</c:v>
                </c:pt>
                <c:pt idx="13012">
                  <c:v>236.21879999999999</c:v>
                </c:pt>
                <c:pt idx="13013">
                  <c:v>235.47049999999999</c:v>
                </c:pt>
                <c:pt idx="13014">
                  <c:v>234.71420000000001</c:v>
                </c:pt>
                <c:pt idx="13015">
                  <c:v>233.9648</c:v>
                </c:pt>
                <c:pt idx="13016">
                  <c:v>233.2139</c:v>
                </c:pt>
                <c:pt idx="13017">
                  <c:v>232.4633</c:v>
                </c:pt>
                <c:pt idx="13018">
                  <c:v>231.71530000000001</c:v>
                </c:pt>
                <c:pt idx="13019">
                  <c:v>230.96629999999999</c:v>
                </c:pt>
                <c:pt idx="13020">
                  <c:v>230.21729999999999</c:v>
                </c:pt>
                <c:pt idx="13021">
                  <c:v>229.5102</c:v>
                </c:pt>
                <c:pt idx="13022">
                  <c:v>228.8553</c:v>
                </c:pt>
                <c:pt idx="13023">
                  <c:v>228.1711</c:v>
                </c:pt>
                <c:pt idx="13024">
                  <c:v>227.44390000000001</c:v>
                </c:pt>
                <c:pt idx="13025">
                  <c:v>226.7004</c:v>
                </c:pt>
                <c:pt idx="13026">
                  <c:v>225.95750000000001</c:v>
                </c:pt>
                <c:pt idx="13027">
                  <c:v>225.2175</c:v>
                </c:pt>
                <c:pt idx="13028">
                  <c:v>224.47790000000001</c:v>
                </c:pt>
                <c:pt idx="13029">
                  <c:v>223.7397</c:v>
                </c:pt>
                <c:pt idx="13030">
                  <c:v>223.0033</c:v>
                </c:pt>
                <c:pt idx="13031">
                  <c:v>222.26830000000001</c:v>
                </c:pt>
                <c:pt idx="13032">
                  <c:v>221.5325</c:v>
                </c:pt>
                <c:pt idx="13033">
                  <c:v>220.79920000000001</c:v>
                </c:pt>
                <c:pt idx="13034">
                  <c:v>220.06530000000001</c:v>
                </c:pt>
                <c:pt idx="13035">
                  <c:v>219.33320000000001</c:v>
                </c:pt>
                <c:pt idx="13036">
                  <c:v>218.60499999999999</c:v>
                </c:pt>
                <c:pt idx="13037">
                  <c:v>217.87960000000001</c:v>
                </c:pt>
                <c:pt idx="13038">
                  <c:v>217.1507</c:v>
                </c:pt>
                <c:pt idx="13039">
                  <c:v>216.42519999999999</c:v>
                </c:pt>
                <c:pt idx="13040">
                  <c:v>215.7013</c:v>
                </c:pt>
                <c:pt idx="13041">
                  <c:v>214.9796</c:v>
                </c:pt>
                <c:pt idx="13042">
                  <c:v>214.25550000000001</c:v>
                </c:pt>
                <c:pt idx="13043">
                  <c:v>213.5333</c:v>
                </c:pt>
                <c:pt idx="13044">
                  <c:v>212.8158</c:v>
                </c:pt>
                <c:pt idx="13045">
                  <c:v>212.096</c:v>
                </c:pt>
                <c:pt idx="13046">
                  <c:v>211.3766</c:v>
                </c:pt>
                <c:pt idx="13047">
                  <c:v>210.65819999999999</c:v>
                </c:pt>
                <c:pt idx="13048">
                  <c:v>209.9453</c:v>
                </c:pt>
                <c:pt idx="13049">
                  <c:v>209.2296</c:v>
                </c:pt>
                <c:pt idx="13050">
                  <c:v>208.51650000000001</c:v>
                </c:pt>
                <c:pt idx="13051">
                  <c:v>207.8064</c:v>
                </c:pt>
                <c:pt idx="13052">
                  <c:v>207.0985</c:v>
                </c:pt>
                <c:pt idx="13053">
                  <c:v>206.38980000000001</c:v>
                </c:pt>
                <c:pt idx="13054">
                  <c:v>205.6806</c:v>
                </c:pt>
                <c:pt idx="13055">
                  <c:v>204.97309999999999</c:v>
                </c:pt>
                <c:pt idx="13056">
                  <c:v>204.26759999999999</c:v>
                </c:pt>
                <c:pt idx="13057">
                  <c:v>203.5659</c:v>
                </c:pt>
                <c:pt idx="13058">
                  <c:v>202.86189999999999</c:v>
                </c:pt>
                <c:pt idx="13059">
                  <c:v>202.1644</c:v>
                </c:pt>
                <c:pt idx="13060">
                  <c:v>201.46459999999999</c:v>
                </c:pt>
                <c:pt idx="13061">
                  <c:v>200.76949999999999</c:v>
                </c:pt>
                <c:pt idx="13062">
                  <c:v>200.072</c:v>
                </c:pt>
                <c:pt idx="13063">
                  <c:v>199.37870000000001</c:v>
                </c:pt>
                <c:pt idx="13064">
                  <c:v>198.6865</c:v>
                </c:pt>
                <c:pt idx="13065">
                  <c:v>197.9957</c:v>
                </c:pt>
                <c:pt idx="13066">
                  <c:v>197.3057</c:v>
                </c:pt>
                <c:pt idx="13067">
                  <c:v>196.6198</c:v>
                </c:pt>
                <c:pt idx="13068">
                  <c:v>195.9323</c:v>
                </c:pt>
                <c:pt idx="13069">
                  <c:v>195.24539999999999</c:v>
                </c:pt>
                <c:pt idx="13070">
                  <c:v>194.56120000000001</c:v>
                </c:pt>
                <c:pt idx="13071">
                  <c:v>193.87889999999999</c:v>
                </c:pt>
                <c:pt idx="13072">
                  <c:v>193.19659999999999</c:v>
                </c:pt>
                <c:pt idx="13073">
                  <c:v>192.51750000000001</c:v>
                </c:pt>
                <c:pt idx="13074">
                  <c:v>191.83750000000001</c:v>
                </c:pt>
                <c:pt idx="13075">
                  <c:v>191.1601</c:v>
                </c:pt>
                <c:pt idx="13076">
                  <c:v>190.4862</c:v>
                </c:pt>
                <c:pt idx="13077">
                  <c:v>189.81039999999999</c:v>
                </c:pt>
                <c:pt idx="13078">
                  <c:v>189.13810000000001</c:v>
                </c:pt>
                <c:pt idx="13079">
                  <c:v>188.46960000000001</c:v>
                </c:pt>
                <c:pt idx="13080">
                  <c:v>187.7972</c:v>
                </c:pt>
                <c:pt idx="13081">
                  <c:v>187.1276</c:v>
                </c:pt>
                <c:pt idx="13082">
                  <c:v>186.45939999999999</c:v>
                </c:pt>
                <c:pt idx="13083">
                  <c:v>185.79409999999999</c:v>
                </c:pt>
                <c:pt idx="13084">
                  <c:v>185.1326</c:v>
                </c:pt>
                <c:pt idx="13085">
                  <c:v>184.49359999999999</c:v>
                </c:pt>
                <c:pt idx="13086">
                  <c:v>183.89689999999999</c:v>
                </c:pt>
                <c:pt idx="13087">
                  <c:v>183.30250000000001</c:v>
                </c:pt>
                <c:pt idx="13088">
                  <c:v>182.67160000000001</c:v>
                </c:pt>
                <c:pt idx="13089">
                  <c:v>182.01429999999999</c:v>
                </c:pt>
                <c:pt idx="13090">
                  <c:v>181.3597</c:v>
                </c:pt>
                <c:pt idx="13091">
                  <c:v>180.70590000000001</c:v>
                </c:pt>
                <c:pt idx="13092">
                  <c:v>180.05449999999999</c:v>
                </c:pt>
                <c:pt idx="13093">
                  <c:v>179.40450000000001</c:v>
                </c:pt>
                <c:pt idx="13094">
                  <c:v>178.755</c:v>
                </c:pt>
                <c:pt idx="13095">
                  <c:v>178.10810000000001</c:v>
                </c:pt>
                <c:pt idx="13096">
                  <c:v>177.46459999999999</c:v>
                </c:pt>
                <c:pt idx="13097">
                  <c:v>176.82220000000001</c:v>
                </c:pt>
                <c:pt idx="13098">
                  <c:v>176.1799</c:v>
                </c:pt>
                <c:pt idx="13099">
                  <c:v>175.53970000000001</c:v>
                </c:pt>
                <c:pt idx="13100">
                  <c:v>174.90100000000001</c:v>
                </c:pt>
                <c:pt idx="13101">
                  <c:v>174.26599999999999</c:v>
                </c:pt>
                <c:pt idx="13102">
                  <c:v>173.63339999999999</c:v>
                </c:pt>
                <c:pt idx="13103">
                  <c:v>173</c:v>
                </c:pt>
                <c:pt idx="13104">
                  <c:v>172.36779999999999</c:v>
                </c:pt>
                <c:pt idx="13105">
                  <c:v>171.73949999999999</c:v>
                </c:pt>
                <c:pt idx="13106">
                  <c:v>171.11109999999999</c:v>
                </c:pt>
                <c:pt idx="13107">
                  <c:v>170.48349999999999</c:v>
                </c:pt>
                <c:pt idx="13108">
                  <c:v>169.8595</c:v>
                </c:pt>
                <c:pt idx="13109">
                  <c:v>169.2362</c:v>
                </c:pt>
                <c:pt idx="13110">
                  <c:v>168.61199999999999</c:v>
                </c:pt>
                <c:pt idx="13111">
                  <c:v>167.99090000000001</c:v>
                </c:pt>
                <c:pt idx="13112">
                  <c:v>167.3723</c:v>
                </c:pt>
                <c:pt idx="13113">
                  <c:v>166.7551</c:v>
                </c:pt>
                <c:pt idx="13114">
                  <c:v>166.14060000000001</c:v>
                </c:pt>
                <c:pt idx="13115">
                  <c:v>165.52529999999999</c:v>
                </c:pt>
                <c:pt idx="13116">
                  <c:v>164.91120000000001</c:v>
                </c:pt>
                <c:pt idx="13117">
                  <c:v>164.3013</c:v>
                </c:pt>
                <c:pt idx="13118">
                  <c:v>163.69280000000001</c:v>
                </c:pt>
                <c:pt idx="13119">
                  <c:v>163.08670000000001</c:v>
                </c:pt>
                <c:pt idx="13120">
                  <c:v>162.48089999999999</c:v>
                </c:pt>
                <c:pt idx="13121">
                  <c:v>161.8784</c:v>
                </c:pt>
                <c:pt idx="13122">
                  <c:v>161.27359999999999</c:v>
                </c:pt>
                <c:pt idx="13123">
                  <c:v>160.6678</c:v>
                </c:pt>
                <c:pt idx="13124">
                  <c:v>160.06389999999999</c:v>
                </c:pt>
                <c:pt idx="13125">
                  <c:v>159.4639</c:v>
                </c:pt>
                <c:pt idx="13126">
                  <c:v>158.86529999999999</c:v>
                </c:pt>
                <c:pt idx="13127">
                  <c:v>158.26730000000001</c:v>
                </c:pt>
                <c:pt idx="13128">
                  <c:v>157.6781</c:v>
                </c:pt>
                <c:pt idx="13129">
                  <c:v>157.08850000000001</c:v>
                </c:pt>
                <c:pt idx="13130">
                  <c:v>156.50059999999999</c:v>
                </c:pt>
                <c:pt idx="13131">
                  <c:v>155.91460000000001</c:v>
                </c:pt>
                <c:pt idx="13132">
                  <c:v>155.32910000000001</c:v>
                </c:pt>
                <c:pt idx="13133">
                  <c:v>154.74549999999999</c:v>
                </c:pt>
                <c:pt idx="13134">
                  <c:v>154.1651</c:v>
                </c:pt>
                <c:pt idx="13135">
                  <c:v>153.5847</c:v>
                </c:pt>
                <c:pt idx="13136">
                  <c:v>153.0051</c:v>
                </c:pt>
                <c:pt idx="13137">
                  <c:v>152.43</c:v>
                </c:pt>
                <c:pt idx="13138">
                  <c:v>151.85679999999999</c:v>
                </c:pt>
                <c:pt idx="13139">
                  <c:v>151.28460000000001</c:v>
                </c:pt>
                <c:pt idx="13140">
                  <c:v>150.714</c:v>
                </c:pt>
                <c:pt idx="13141">
                  <c:v>150.14449999999999</c:v>
                </c:pt>
                <c:pt idx="13142">
                  <c:v>149.5787</c:v>
                </c:pt>
                <c:pt idx="13143">
                  <c:v>149.01320000000001</c:v>
                </c:pt>
                <c:pt idx="13144">
                  <c:v>148.44929999999999</c:v>
                </c:pt>
                <c:pt idx="13145">
                  <c:v>147.8887</c:v>
                </c:pt>
                <c:pt idx="13146">
                  <c:v>147.3278</c:v>
                </c:pt>
                <c:pt idx="13147">
                  <c:v>146.76859999999999</c:v>
                </c:pt>
                <c:pt idx="13148">
                  <c:v>146.2132</c:v>
                </c:pt>
                <c:pt idx="13149">
                  <c:v>145.67169999999999</c:v>
                </c:pt>
                <c:pt idx="13150">
                  <c:v>145.16220000000001</c:v>
                </c:pt>
                <c:pt idx="13151">
                  <c:v>144.672</c:v>
                </c:pt>
                <c:pt idx="13152">
                  <c:v>144.1574</c:v>
                </c:pt>
                <c:pt idx="13153">
                  <c:v>143.61259999999999</c:v>
                </c:pt>
                <c:pt idx="13154">
                  <c:v>143.065</c:v>
                </c:pt>
                <c:pt idx="13155">
                  <c:v>142.51939999999999</c:v>
                </c:pt>
                <c:pt idx="13156">
                  <c:v>141.97710000000001</c:v>
                </c:pt>
                <c:pt idx="13157">
                  <c:v>141.43709999999999</c:v>
                </c:pt>
                <c:pt idx="13158">
                  <c:v>140.898</c:v>
                </c:pt>
                <c:pt idx="13159">
                  <c:v>140.3613</c:v>
                </c:pt>
                <c:pt idx="13160">
                  <c:v>139.8295</c:v>
                </c:pt>
                <c:pt idx="13161">
                  <c:v>139.29730000000001</c:v>
                </c:pt>
                <c:pt idx="13162">
                  <c:v>138.76419999999999</c:v>
                </c:pt>
                <c:pt idx="13163">
                  <c:v>138.23679999999999</c:v>
                </c:pt>
                <c:pt idx="13164">
                  <c:v>137.70769999999999</c:v>
                </c:pt>
                <c:pt idx="13165">
                  <c:v>137.1832</c:v>
                </c:pt>
                <c:pt idx="13166">
                  <c:v>136.66040000000001</c:v>
                </c:pt>
                <c:pt idx="13167">
                  <c:v>136.13910000000001</c:v>
                </c:pt>
                <c:pt idx="13168">
                  <c:v>135.62029999999999</c:v>
                </c:pt>
                <c:pt idx="13169">
                  <c:v>135.09979999999999</c:v>
                </c:pt>
                <c:pt idx="13170">
                  <c:v>134.584</c:v>
                </c:pt>
                <c:pt idx="13171">
                  <c:v>134.0729</c:v>
                </c:pt>
                <c:pt idx="13172">
                  <c:v>133.55930000000001</c:v>
                </c:pt>
                <c:pt idx="13173">
                  <c:v>133.04759999999999</c:v>
                </c:pt>
                <c:pt idx="13174">
                  <c:v>132.5401</c:v>
                </c:pt>
                <c:pt idx="13175">
                  <c:v>132.03129999999999</c:v>
                </c:pt>
                <c:pt idx="13176">
                  <c:v>131.52709999999999</c:v>
                </c:pt>
                <c:pt idx="13177">
                  <c:v>131.02160000000001</c:v>
                </c:pt>
                <c:pt idx="13178">
                  <c:v>130.51840000000001</c:v>
                </c:pt>
                <c:pt idx="13179">
                  <c:v>130.01509999999999</c:v>
                </c:pt>
                <c:pt idx="13180">
                  <c:v>129.51730000000001</c:v>
                </c:pt>
                <c:pt idx="13181">
                  <c:v>129.02080000000001</c:v>
                </c:pt>
                <c:pt idx="13182">
                  <c:v>128.52500000000001</c:v>
                </c:pt>
                <c:pt idx="13183">
                  <c:v>128.03399999999999</c:v>
                </c:pt>
                <c:pt idx="13184">
                  <c:v>127.5437</c:v>
                </c:pt>
                <c:pt idx="13185">
                  <c:v>127.05110000000001</c:v>
                </c:pt>
                <c:pt idx="13186">
                  <c:v>126.5641</c:v>
                </c:pt>
                <c:pt idx="13187">
                  <c:v>126.0784</c:v>
                </c:pt>
                <c:pt idx="13188">
                  <c:v>125.59099999999999</c:v>
                </c:pt>
                <c:pt idx="13189">
                  <c:v>125.1079</c:v>
                </c:pt>
                <c:pt idx="13190">
                  <c:v>124.6284</c:v>
                </c:pt>
                <c:pt idx="13191">
                  <c:v>124.1533</c:v>
                </c:pt>
                <c:pt idx="13192">
                  <c:v>123.6739</c:v>
                </c:pt>
                <c:pt idx="13193">
                  <c:v>123.1964</c:v>
                </c:pt>
                <c:pt idx="13194">
                  <c:v>122.7259</c:v>
                </c:pt>
                <c:pt idx="13195">
                  <c:v>122.2518</c:v>
                </c:pt>
                <c:pt idx="13196">
                  <c:v>121.7814</c:v>
                </c:pt>
                <c:pt idx="13197">
                  <c:v>121.31610000000001</c:v>
                </c:pt>
                <c:pt idx="13198">
                  <c:v>120.8496</c:v>
                </c:pt>
                <c:pt idx="13199">
                  <c:v>120.3828</c:v>
                </c:pt>
                <c:pt idx="13200">
                  <c:v>119.9211</c:v>
                </c:pt>
                <c:pt idx="13201">
                  <c:v>119.45699999999999</c:v>
                </c:pt>
                <c:pt idx="13202">
                  <c:v>118.9991</c:v>
                </c:pt>
                <c:pt idx="13203">
                  <c:v>118.5416</c:v>
                </c:pt>
                <c:pt idx="13204">
                  <c:v>118.08669999999999</c:v>
                </c:pt>
                <c:pt idx="13205">
                  <c:v>117.6306</c:v>
                </c:pt>
                <c:pt idx="13206">
                  <c:v>117.17700000000001</c:v>
                </c:pt>
                <c:pt idx="13207">
                  <c:v>116.7264</c:v>
                </c:pt>
                <c:pt idx="13208">
                  <c:v>116.2779</c:v>
                </c:pt>
                <c:pt idx="13209">
                  <c:v>115.82980000000001</c:v>
                </c:pt>
                <c:pt idx="13210">
                  <c:v>115.3837</c:v>
                </c:pt>
                <c:pt idx="13211">
                  <c:v>114.9388</c:v>
                </c:pt>
                <c:pt idx="13212">
                  <c:v>114.49420000000001</c:v>
                </c:pt>
                <c:pt idx="13213">
                  <c:v>114.0582</c:v>
                </c:pt>
                <c:pt idx="13214">
                  <c:v>113.64149999999999</c:v>
                </c:pt>
                <c:pt idx="13215">
                  <c:v>113.25790000000001</c:v>
                </c:pt>
                <c:pt idx="13216">
                  <c:v>112.857</c:v>
                </c:pt>
                <c:pt idx="13217">
                  <c:v>112.42829999999999</c:v>
                </c:pt>
                <c:pt idx="13218">
                  <c:v>111.994</c:v>
                </c:pt>
                <c:pt idx="13219">
                  <c:v>111.5628</c:v>
                </c:pt>
                <c:pt idx="13220">
                  <c:v>111.1335</c:v>
                </c:pt>
                <c:pt idx="13221">
                  <c:v>110.7068</c:v>
                </c:pt>
                <c:pt idx="13222">
                  <c:v>110.2816</c:v>
                </c:pt>
                <c:pt idx="13223">
                  <c:v>109.8565</c:v>
                </c:pt>
                <c:pt idx="13224">
                  <c:v>109.43300000000001</c:v>
                </c:pt>
                <c:pt idx="13225">
                  <c:v>109.0142</c:v>
                </c:pt>
                <c:pt idx="13226">
                  <c:v>108.5937</c:v>
                </c:pt>
                <c:pt idx="13227">
                  <c:v>108.1784</c:v>
                </c:pt>
                <c:pt idx="13228">
                  <c:v>107.7628</c:v>
                </c:pt>
                <c:pt idx="13229">
                  <c:v>107.3505</c:v>
                </c:pt>
                <c:pt idx="13230">
                  <c:v>106.9389</c:v>
                </c:pt>
                <c:pt idx="13231">
                  <c:v>106.5294</c:v>
                </c:pt>
                <c:pt idx="13232">
                  <c:v>106.12090000000001</c:v>
                </c:pt>
                <c:pt idx="13233">
                  <c:v>105.714</c:v>
                </c:pt>
                <c:pt idx="13234">
                  <c:v>105.30889999999999</c:v>
                </c:pt>
                <c:pt idx="13235">
                  <c:v>104.9055</c:v>
                </c:pt>
                <c:pt idx="13236">
                  <c:v>104.50660000000001</c:v>
                </c:pt>
                <c:pt idx="13237">
                  <c:v>104.1056</c:v>
                </c:pt>
                <c:pt idx="13238">
                  <c:v>103.7084</c:v>
                </c:pt>
                <c:pt idx="13239">
                  <c:v>103.3113</c:v>
                </c:pt>
                <c:pt idx="13240">
                  <c:v>102.9161</c:v>
                </c:pt>
                <c:pt idx="13241">
                  <c:v>102.5249</c:v>
                </c:pt>
                <c:pt idx="13242">
                  <c:v>102.1339</c:v>
                </c:pt>
                <c:pt idx="13243">
                  <c:v>101.74079999999999</c:v>
                </c:pt>
                <c:pt idx="13244">
                  <c:v>101.3524</c:v>
                </c:pt>
                <c:pt idx="13245">
                  <c:v>100.96510000000001</c:v>
                </c:pt>
                <c:pt idx="13246">
                  <c:v>100.57899999999999</c:v>
                </c:pt>
                <c:pt idx="13247">
                  <c:v>100.1949</c:v>
                </c:pt>
                <c:pt idx="13248">
                  <c:v>99.811509999999998</c:v>
                </c:pt>
                <c:pt idx="13249">
                  <c:v>99.430890000000005</c:v>
                </c:pt>
                <c:pt idx="13250">
                  <c:v>99.051640000000006</c:v>
                </c:pt>
                <c:pt idx="13251">
                  <c:v>98.668819999999997</c:v>
                </c:pt>
                <c:pt idx="13252">
                  <c:v>98.293580000000006</c:v>
                </c:pt>
                <c:pt idx="13253">
                  <c:v>97.917199999999994</c:v>
                </c:pt>
                <c:pt idx="13254">
                  <c:v>97.547330000000002</c:v>
                </c:pt>
                <c:pt idx="13255">
                  <c:v>97.176119999999997</c:v>
                </c:pt>
                <c:pt idx="13256">
                  <c:v>96.809439999999995</c:v>
                </c:pt>
                <c:pt idx="13257">
                  <c:v>96.442400000000006</c:v>
                </c:pt>
                <c:pt idx="13258">
                  <c:v>96.073779999999999</c:v>
                </c:pt>
                <c:pt idx="13259">
                  <c:v>95.708449999999999</c:v>
                </c:pt>
                <c:pt idx="13260">
                  <c:v>95.345830000000007</c:v>
                </c:pt>
                <c:pt idx="13261">
                  <c:v>94.982929999999996</c:v>
                </c:pt>
                <c:pt idx="13262">
                  <c:v>94.622669999999999</c:v>
                </c:pt>
                <c:pt idx="13263">
                  <c:v>94.264539999999997</c:v>
                </c:pt>
                <c:pt idx="13264">
                  <c:v>93.906779999999998</c:v>
                </c:pt>
                <c:pt idx="13265">
                  <c:v>93.551450000000003</c:v>
                </c:pt>
                <c:pt idx="13266">
                  <c:v>93.197069999999997</c:v>
                </c:pt>
                <c:pt idx="13267">
                  <c:v>92.845860000000002</c:v>
                </c:pt>
                <c:pt idx="13268">
                  <c:v>92.494929999999997</c:v>
                </c:pt>
                <c:pt idx="13269">
                  <c:v>92.146739999999994</c:v>
                </c:pt>
                <c:pt idx="13270">
                  <c:v>91.799040000000005</c:v>
                </c:pt>
                <c:pt idx="13271">
                  <c:v>91.45214</c:v>
                </c:pt>
                <c:pt idx="13272">
                  <c:v>91.106350000000006</c:v>
                </c:pt>
                <c:pt idx="13273">
                  <c:v>90.764480000000006</c:v>
                </c:pt>
                <c:pt idx="13274">
                  <c:v>90.421639999999996</c:v>
                </c:pt>
                <c:pt idx="13275">
                  <c:v>90.079639999999998</c:v>
                </c:pt>
                <c:pt idx="13276">
                  <c:v>89.741420000000005</c:v>
                </c:pt>
                <c:pt idx="13277">
                  <c:v>89.403980000000004</c:v>
                </c:pt>
                <c:pt idx="13278">
                  <c:v>89.079560000000001</c:v>
                </c:pt>
                <c:pt idx="13279">
                  <c:v>88.781139999999994</c:v>
                </c:pt>
                <c:pt idx="13280">
                  <c:v>88.478160000000003</c:v>
                </c:pt>
                <c:pt idx="13281">
                  <c:v>88.157640000000001</c:v>
                </c:pt>
                <c:pt idx="13282">
                  <c:v>87.828800000000001</c:v>
                </c:pt>
                <c:pt idx="13283">
                  <c:v>87.499920000000003</c:v>
                </c:pt>
                <c:pt idx="13284">
                  <c:v>87.172420000000002</c:v>
                </c:pt>
                <c:pt idx="13285">
                  <c:v>86.847179999999994</c:v>
                </c:pt>
                <c:pt idx="13286">
                  <c:v>86.522940000000006</c:v>
                </c:pt>
                <c:pt idx="13287">
                  <c:v>86.198660000000004</c:v>
                </c:pt>
                <c:pt idx="13288">
                  <c:v>85.877780000000001</c:v>
                </c:pt>
                <c:pt idx="13289">
                  <c:v>85.555689999999998</c:v>
                </c:pt>
                <c:pt idx="13290">
                  <c:v>85.23733</c:v>
                </c:pt>
                <c:pt idx="13291">
                  <c:v>84.918769999999995</c:v>
                </c:pt>
                <c:pt idx="13292">
                  <c:v>84.603099999999998</c:v>
                </c:pt>
                <c:pt idx="13293">
                  <c:v>84.289599999999993</c:v>
                </c:pt>
                <c:pt idx="13294">
                  <c:v>83.977040000000002</c:v>
                </c:pt>
                <c:pt idx="13295">
                  <c:v>83.665499999999994</c:v>
                </c:pt>
                <c:pt idx="13296">
                  <c:v>83.353700000000003</c:v>
                </c:pt>
                <c:pt idx="13297">
                  <c:v>83.043710000000004</c:v>
                </c:pt>
                <c:pt idx="13298">
                  <c:v>82.738460000000003</c:v>
                </c:pt>
                <c:pt idx="13299">
                  <c:v>82.431659999999994</c:v>
                </c:pt>
                <c:pt idx="13300">
                  <c:v>82.126810000000006</c:v>
                </c:pt>
                <c:pt idx="13301">
                  <c:v>81.824799999999996</c:v>
                </c:pt>
                <c:pt idx="13302">
                  <c:v>81.52234</c:v>
                </c:pt>
                <c:pt idx="13303">
                  <c:v>81.221159999999998</c:v>
                </c:pt>
                <c:pt idx="13304">
                  <c:v>80.921499999999995</c:v>
                </c:pt>
                <c:pt idx="13305">
                  <c:v>80.622140000000002</c:v>
                </c:pt>
                <c:pt idx="13306">
                  <c:v>80.325649999999996</c:v>
                </c:pt>
                <c:pt idx="13307">
                  <c:v>80.030360000000002</c:v>
                </c:pt>
                <c:pt idx="13308">
                  <c:v>79.734859999999998</c:v>
                </c:pt>
                <c:pt idx="13309">
                  <c:v>79.441509999999994</c:v>
                </c:pt>
                <c:pt idx="13310">
                  <c:v>79.149180000000001</c:v>
                </c:pt>
                <c:pt idx="13311">
                  <c:v>78.858440000000002</c:v>
                </c:pt>
                <c:pt idx="13312">
                  <c:v>78.570710000000005</c:v>
                </c:pt>
                <c:pt idx="13313">
                  <c:v>78.284260000000003</c:v>
                </c:pt>
                <c:pt idx="13314">
                  <c:v>77.998149999999995</c:v>
                </c:pt>
                <c:pt idx="13315">
                  <c:v>77.711330000000004</c:v>
                </c:pt>
                <c:pt idx="13316">
                  <c:v>77.426540000000003</c:v>
                </c:pt>
                <c:pt idx="13317">
                  <c:v>77.142430000000004</c:v>
                </c:pt>
                <c:pt idx="13318">
                  <c:v>76.861530000000002</c:v>
                </c:pt>
                <c:pt idx="13319">
                  <c:v>76.582329999999999</c:v>
                </c:pt>
                <c:pt idx="13320">
                  <c:v>76.303380000000004</c:v>
                </c:pt>
                <c:pt idx="13321">
                  <c:v>76.025599999999997</c:v>
                </c:pt>
                <c:pt idx="13322">
                  <c:v>75.747789999999995</c:v>
                </c:pt>
                <c:pt idx="13323">
                  <c:v>75.473010000000002</c:v>
                </c:pt>
                <c:pt idx="13324">
                  <c:v>75.198040000000006</c:v>
                </c:pt>
                <c:pt idx="13325">
                  <c:v>74.925550000000001</c:v>
                </c:pt>
                <c:pt idx="13326">
                  <c:v>74.654039999999995</c:v>
                </c:pt>
                <c:pt idx="13327">
                  <c:v>74.384</c:v>
                </c:pt>
                <c:pt idx="13328">
                  <c:v>74.114559999999997</c:v>
                </c:pt>
                <c:pt idx="13329">
                  <c:v>73.846000000000004</c:v>
                </c:pt>
                <c:pt idx="13330">
                  <c:v>73.581649999999996</c:v>
                </c:pt>
                <c:pt idx="13331">
                  <c:v>73.315790000000007</c:v>
                </c:pt>
                <c:pt idx="13332">
                  <c:v>73.051349999999999</c:v>
                </c:pt>
                <c:pt idx="13333">
                  <c:v>72.789280000000005</c:v>
                </c:pt>
                <c:pt idx="13334">
                  <c:v>72.526790000000005</c:v>
                </c:pt>
                <c:pt idx="13335">
                  <c:v>72.265190000000004</c:v>
                </c:pt>
                <c:pt idx="13336">
                  <c:v>72.005420000000001</c:v>
                </c:pt>
                <c:pt idx="13337">
                  <c:v>71.746709999999993</c:v>
                </c:pt>
                <c:pt idx="13338">
                  <c:v>71.490229999999997</c:v>
                </c:pt>
                <c:pt idx="13339">
                  <c:v>71.235280000000003</c:v>
                </c:pt>
                <c:pt idx="13340">
                  <c:v>70.981430000000003</c:v>
                </c:pt>
                <c:pt idx="13341">
                  <c:v>70.727649999999997</c:v>
                </c:pt>
                <c:pt idx="13342">
                  <c:v>70.481089999999995</c:v>
                </c:pt>
                <c:pt idx="13343">
                  <c:v>70.25179</c:v>
                </c:pt>
                <c:pt idx="13344">
                  <c:v>70.0274</c:v>
                </c:pt>
                <c:pt idx="13345">
                  <c:v>69.793580000000006</c:v>
                </c:pt>
                <c:pt idx="13346">
                  <c:v>69.548240000000007</c:v>
                </c:pt>
                <c:pt idx="13347">
                  <c:v>69.300989999999999</c:v>
                </c:pt>
                <c:pt idx="13348">
                  <c:v>69.055840000000003</c:v>
                </c:pt>
                <c:pt idx="13349">
                  <c:v>68.811300000000003</c:v>
                </c:pt>
                <c:pt idx="13350">
                  <c:v>68.568439999999995</c:v>
                </c:pt>
                <c:pt idx="13351">
                  <c:v>68.325199999999995</c:v>
                </c:pt>
                <c:pt idx="13352">
                  <c:v>68.083529999999996</c:v>
                </c:pt>
                <c:pt idx="13353">
                  <c:v>67.84451</c:v>
                </c:pt>
                <c:pt idx="13354">
                  <c:v>67.605879999999999</c:v>
                </c:pt>
                <c:pt idx="13355">
                  <c:v>67.369320000000002</c:v>
                </c:pt>
                <c:pt idx="13356">
                  <c:v>67.133740000000003</c:v>
                </c:pt>
                <c:pt idx="13357">
                  <c:v>66.899389999999997</c:v>
                </c:pt>
                <c:pt idx="13358">
                  <c:v>66.666659999999993</c:v>
                </c:pt>
                <c:pt idx="13359">
                  <c:v>66.434560000000005</c:v>
                </c:pt>
                <c:pt idx="13360">
                  <c:v>66.203220000000002</c:v>
                </c:pt>
                <c:pt idx="13361">
                  <c:v>65.973590000000002</c:v>
                </c:pt>
                <c:pt idx="13362">
                  <c:v>65.745779999999996</c:v>
                </c:pt>
                <c:pt idx="13363">
                  <c:v>65.518100000000004</c:v>
                </c:pt>
                <c:pt idx="13364">
                  <c:v>65.290959999999998</c:v>
                </c:pt>
                <c:pt idx="13365">
                  <c:v>65.064369999999997</c:v>
                </c:pt>
                <c:pt idx="13366">
                  <c:v>64.840699999999998</c:v>
                </c:pt>
                <c:pt idx="13367">
                  <c:v>64.617149999999995</c:v>
                </c:pt>
                <c:pt idx="13368">
                  <c:v>64.393230000000003</c:v>
                </c:pt>
                <c:pt idx="13369">
                  <c:v>64.170370000000005</c:v>
                </c:pt>
                <c:pt idx="13370">
                  <c:v>63.949550000000002</c:v>
                </c:pt>
                <c:pt idx="13371">
                  <c:v>63.730350000000001</c:v>
                </c:pt>
                <c:pt idx="13372">
                  <c:v>63.511539999999997</c:v>
                </c:pt>
                <c:pt idx="13373">
                  <c:v>63.293700000000001</c:v>
                </c:pt>
                <c:pt idx="13374">
                  <c:v>63.07705</c:v>
                </c:pt>
                <c:pt idx="13375">
                  <c:v>62.862009999999998</c:v>
                </c:pt>
                <c:pt idx="13376">
                  <c:v>62.64808</c:v>
                </c:pt>
                <c:pt idx="13377">
                  <c:v>62.433990000000001</c:v>
                </c:pt>
                <c:pt idx="13378">
                  <c:v>62.221249999999998</c:v>
                </c:pt>
                <c:pt idx="13379">
                  <c:v>62.008589999999998</c:v>
                </c:pt>
                <c:pt idx="13380">
                  <c:v>61.795949999999998</c:v>
                </c:pt>
                <c:pt idx="13381">
                  <c:v>61.586239999999997</c:v>
                </c:pt>
                <c:pt idx="13382">
                  <c:v>61.37764</c:v>
                </c:pt>
                <c:pt idx="13383">
                  <c:v>61.169969999999999</c:v>
                </c:pt>
                <c:pt idx="13384">
                  <c:v>60.962090000000003</c:v>
                </c:pt>
                <c:pt idx="13385">
                  <c:v>60.755870000000002</c:v>
                </c:pt>
                <c:pt idx="13386">
                  <c:v>60.550939999999997</c:v>
                </c:pt>
                <c:pt idx="13387">
                  <c:v>60.347320000000003</c:v>
                </c:pt>
                <c:pt idx="13388">
                  <c:v>60.144910000000003</c:v>
                </c:pt>
                <c:pt idx="13389">
                  <c:v>59.942659999999997</c:v>
                </c:pt>
                <c:pt idx="13390">
                  <c:v>59.740850000000002</c:v>
                </c:pt>
                <c:pt idx="13391">
                  <c:v>59.539670000000001</c:v>
                </c:pt>
                <c:pt idx="13392">
                  <c:v>59.339770000000001</c:v>
                </c:pt>
                <c:pt idx="13393">
                  <c:v>59.140799999999999</c:v>
                </c:pt>
                <c:pt idx="13394">
                  <c:v>58.9435</c:v>
                </c:pt>
                <c:pt idx="13395">
                  <c:v>58.745229999999999</c:v>
                </c:pt>
                <c:pt idx="13396">
                  <c:v>58.548760000000001</c:v>
                </c:pt>
                <c:pt idx="13397">
                  <c:v>58.354410000000001</c:v>
                </c:pt>
                <c:pt idx="13398">
                  <c:v>58.160640000000001</c:v>
                </c:pt>
                <c:pt idx="13399">
                  <c:v>57.967410000000001</c:v>
                </c:pt>
                <c:pt idx="13400">
                  <c:v>57.776119999999999</c:v>
                </c:pt>
                <c:pt idx="13401">
                  <c:v>57.586170000000003</c:v>
                </c:pt>
                <c:pt idx="13402">
                  <c:v>57.396129999999999</c:v>
                </c:pt>
                <c:pt idx="13403">
                  <c:v>57.20617</c:v>
                </c:pt>
                <c:pt idx="13404">
                  <c:v>57.017040000000001</c:v>
                </c:pt>
                <c:pt idx="13405">
                  <c:v>56.828760000000003</c:v>
                </c:pt>
                <c:pt idx="13406">
                  <c:v>56.644190000000002</c:v>
                </c:pt>
                <c:pt idx="13407">
                  <c:v>56.46951</c:v>
                </c:pt>
                <c:pt idx="13408">
                  <c:v>56.304169999999999</c:v>
                </c:pt>
                <c:pt idx="13409">
                  <c:v>56.134540000000001</c:v>
                </c:pt>
                <c:pt idx="13410">
                  <c:v>55.951639999999998</c:v>
                </c:pt>
                <c:pt idx="13411">
                  <c:v>55.768830000000001</c:v>
                </c:pt>
                <c:pt idx="13412">
                  <c:v>55.58616</c:v>
                </c:pt>
                <c:pt idx="13413">
                  <c:v>55.404220000000002</c:v>
                </c:pt>
                <c:pt idx="13414">
                  <c:v>55.223080000000003</c:v>
                </c:pt>
                <c:pt idx="13415">
                  <c:v>55.044930000000001</c:v>
                </c:pt>
                <c:pt idx="13416">
                  <c:v>54.865169999999999</c:v>
                </c:pt>
                <c:pt idx="13417">
                  <c:v>54.687640000000002</c:v>
                </c:pt>
                <c:pt idx="13418">
                  <c:v>54.512860000000003</c:v>
                </c:pt>
                <c:pt idx="13419">
                  <c:v>54.338479999999997</c:v>
                </c:pt>
                <c:pt idx="13420">
                  <c:v>54.162610000000001</c:v>
                </c:pt>
                <c:pt idx="13421">
                  <c:v>53.989370000000001</c:v>
                </c:pt>
                <c:pt idx="13422">
                  <c:v>53.816630000000004</c:v>
                </c:pt>
                <c:pt idx="13423">
                  <c:v>53.644359999999999</c:v>
                </c:pt>
                <c:pt idx="13424">
                  <c:v>53.472850000000001</c:v>
                </c:pt>
                <c:pt idx="13425">
                  <c:v>53.301209999999998</c:v>
                </c:pt>
                <c:pt idx="13426">
                  <c:v>53.130040000000001</c:v>
                </c:pt>
                <c:pt idx="13427">
                  <c:v>52.961579999999998</c:v>
                </c:pt>
                <c:pt idx="13428">
                  <c:v>52.793590000000002</c:v>
                </c:pt>
                <c:pt idx="13429">
                  <c:v>52.6265</c:v>
                </c:pt>
                <c:pt idx="13430">
                  <c:v>52.460039999999999</c:v>
                </c:pt>
                <c:pt idx="13431">
                  <c:v>52.293909999999997</c:v>
                </c:pt>
                <c:pt idx="13432">
                  <c:v>52.12724</c:v>
                </c:pt>
                <c:pt idx="13433">
                  <c:v>51.963099999999997</c:v>
                </c:pt>
                <c:pt idx="13434">
                  <c:v>51.800710000000002</c:v>
                </c:pt>
                <c:pt idx="13435">
                  <c:v>51.637810000000002</c:v>
                </c:pt>
                <c:pt idx="13436">
                  <c:v>51.476019999999998</c:v>
                </c:pt>
                <c:pt idx="13437">
                  <c:v>51.314349999999997</c:v>
                </c:pt>
                <c:pt idx="13438">
                  <c:v>51.154800000000002</c:v>
                </c:pt>
                <c:pt idx="13439">
                  <c:v>50.994610000000002</c:v>
                </c:pt>
                <c:pt idx="13440">
                  <c:v>50.835389999999997</c:v>
                </c:pt>
                <c:pt idx="13441">
                  <c:v>50.676220000000001</c:v>
                </c:pt>
                <c:pt idx="13442">
                  <c:v>50.518479999999997</c:v>
                </c:pt>
                <c:pt idx="13443">
                  <c:v>50.362009999999998</c:v>
                </c:pt>
                <c:pt idx="13444">
                  <c:v>50.205179999999999</c:v>
                </c:pt>
                <c:pt idx="13445">
                  <c:v>50.049280000000003</c:v>
                </c:pt>
                <c:pt idx="13446">
                  <c:v>49.894300000000001</c:v>
                </c:pt>
                <c:pt idx="13447">
                  <c:v>49.737819999999999</c:v>
                </c:pt>
                <c:pt idx="13448">
                  <c:v>49.583210000000001</c:v>
                </c:pt>
                <c:pt idx="13449">
                  <c:v>49.428759999999997</c:v>
                </c:pt>
                <c:pt idx="13450">
                  <c:v>49.275399999999998</c:v>
                </c:pt>
                <c:pt idx="13451">
                  <c:v>49.123629999999999</c:v>
                </c:pt>
                <c:pt idx="13452">
                  <c:v>48.97287</c:v>
                </c:pt>
                <c:pt idx="13453">
                  <c:v>48.824150000000003</c:v>
                </c:pt>
                <c:pt idx="13454">
                  <c:v>48.67557</c:v>
                </c:pt>
                <c:pt idx="13455">
                  <c:v>48.527099999999997</c:v>
                </c:pt>
                <c:pt idx="13456">
                  <c:v>48.379480000000001</c:v>
                </c:pt>
                <c:pt idx="13457">
                  <c:v>48.231270000000002</c:v>
                </c:pt>
                <c:pt idx="13458">
                  <c:v>48.085189999999997</c:v>
                </c:pt>
                <c:pt idx="13459">
                  <c:v>47.940170000000002</c:v>
                </c:pt>
                <c:pt idx="13460">
                  <c:v>47.795850000000002</c:v>
                </c:pt>
                <c:pt idx="13461">
                  <c:v>47.64996</c:v>
                </c:pt>
                <c:pt idx="13462">
                  <c:v>47.507190000000001</c:v>
                </c:pt>
                <c:pt idx="13463">
                  <c:v>47.36233</c:v>
                </c:pt>
                <c:pt idx="13464">
                  <c:v>47.2196</c:v>
                </c:pt>
                <c:pt idx="13465">
                  <c:v>47.077979999999997</c:v>
                </c:pt>
                <c:pt idx="13466">
                  <c:v>46.937860000000001</c:v>
                </c:pt>
                <c:pt idx="13467">
                  <c:v>46.796570000000003</c:v>
                </c:pt>
                <c:pt idx="13468">
                  <c:v>46.655900000000003</c:v>
                </c:pt>
                <c:pt idx="13469">
                  <c:v>46.516480000000001</c:v>
                </c:pt>
                <c:pt idx="13470">
                  <c:v>46.37764</c:v>
                </c:pt>
                <c:pt idx="13471">
                  <c:v>46.243729999999999</c:v>
                </c:pt>
                <c:pt idx="13472">
                  <c:v>46.121879999999997</c:v>
                </c:pt>
                <c:pt idx="13473">
                  <c:v>45.998440000000002</c:v>
                </c:pt>
                <c:pt idx="13474">
                  <c:v>45.86627</c:v>
                </c:pt>
                <c:pt idx="13475">
                  <c:v>45.73124</c:v>
                </c:pt>
                <c:pt idx="13476">
                  <c:v>45.595089999999999</c:v>
                </c:pt>
                <c:pt idx="13477">
                  <c:v>45.459690000000002</c:v>
                </c:pt>
                <c:pt idx="13478">
                  <c:v>45.324120000000001</c:v>
                </c:pt>
                <c:pt idx="13479">
                  <c:v>45.189889999999998</c:v>
                </c:pt>
                <c:pt idx="13480">
                  <c:v>45.057560000000002</c:v>
                </c:pt>
                <c:pt idx="13481">
                  <c:v>44.925139999999999</c:v>
                </c:pt>
                <c:pt idx="13482">
                  <c:v>44.792900000000003</c:v>
                </c:pt>
                <c:pt idx="13483">
                  <c:v>44.661540000000002</c:v>
                </c:pt>
                <c:pt idx="13484">
                  <c:v>44.53022</c:v>
                </c:pt>
                <c:pt idx="13485">
                  <c:v>44.400109999999998</c:v>
                </c:pt>
                <c:pt idx="13486">
                  <c:v>44.271410000000003</c:v>
                </c:pt>
                <c:pt idx="13487">
                  <c:v>44.143509999999999</c:v>
                </c:pt>
                <c:pt idx="13488">
                  <c:v>44.015160000000002</c:v>
                </c:pt>
                <c:pt idx="13489">
                  <c:v>43.887909999999998</c:v>
                </c:pt>
                <c:pt idx="13490">
                  <c:v>43.7607</c:v>
                </c:pt>
                <c:pt idx="13491">
                  <c:v>43.63503</c:v>
                </c:pt>
                <c:pt idx="13492">
                  <c:v>43.510330000000003</c:v>
                </c:pt>
                <c:pt idx="13493">
                  <c:v>43.38653</c:v>
                </c:pt>
                <c:pt idx="13494">
                  <c:v>43.262390000000003</c:v>
                </c:pt>
                <c:pt idx="13495">
                  <c:v>43.139780000000002</c:v>
                </c:pt>
                <c:pt idx="13496">
                  <c:v>43.0169</c:v>
                </c:pt>
                <c:pt idx="13497">
                  <c:v>42.894730000000003</c:v>
                </c:pt>
                <c:pt idx="13498">
                  <c:v>42.773530000000001</c:v>
                </c:pt>
                <c:pt idx="13499">
                  <c:v>42.654589999999999</c:v>
                </c:pt>
                <c:pt idx="13500">
                  <c:v>42.534329999999997</c:v>
                </c:pt>
                <c:pt idx="13501">
                  <c:v>42.413220000000003</c:v>
                </c:pt>
                <c:pt idx="13502">
                  <c:v>42.292760000000001</c:v>
                </c:pt>
                <c:pt idx="13503">
                  <c:v>42.172330000000002</c:v>
                </c:pt>
                <c:pt idx="13504">
                  <c:v>42.054040000000001</c:v>
                </c:pt>
                <c:pt idx="13505">
                  <c:v>41.935229999999997</c:v>
                </c:pt>
                <c:pt idx="13506">
                  <c:v>41.817129999999999</c:v>
                </c:pt>
                <c:pt idx="13507">
                  <c:v>41.69997</c:v>
                </c:pt>
                <c:pt idx="13508">
                  <c:v>41.585520000000002</c:v>
                </c:pt>
                <c:pt idx="13509">
                  <c:v>41.468769999999999</c:v>
                </c:pt>
                <c:pt idx="13510">
                  <c:v>41.352200000000003</c:v>
                </c:pt>
                <c:pt idx="13511">
                  <c:v>41.236870000000003</c:v>
                </c:pt>
                <c:pt idx="13512">
                  <c:v>41.122250000000001</c:v>
                </c:pt>
                <c:pt idx="13513">
                  <c:v>41.007770000000001</c:v>
                </c:pt>
                <c:pt idx="13514">
                  <c:v>40.89425</c:v>
                </c:pt>
                <c:pt idx="13515">
                  <c:v>40.780859999999997</c:v>
                </c:pt>
                <c:pt idx="13516">
                  <c:v>40.667499999999997</c:v>
                </c:pt>
                <c:pt idx="13517">
                  <c:v>40.554130000000001</c:v>
                </c:pt>
                <c:pt idx="13518">
                  <c:v>40.441180000000003</c:v>
                </c:pt>
                <c:pt idx="13519">
                  <c:v>40.328580000000002</c:v>
                </c:pt>
                <c:pt idx="13520">
                  <c:v>40.21698</c:v>
                </c:pt>
                <c:pt idx="13521">
                  <c:v>40.105159999999998</c:v>
                </c:pt>
                <c:pt idx="13522">
                  <c:v>39.994619999999998</c:v>
                </c:pt>
                <c:pt idx="13523">
                  <c:v>39.884</c:v>
                </c:pt>
                <c:pt idx="13524">
                  <c:v>39.774230000000003</c:v>
                </c:pt>
                <c:pt idx="13525">
                  <c:v>39.665669999999999</c:v>
                </c:pt>
                <c:pt idx="13526">
                  <c:v>39.557560000000002</c:v>
                </c:pt>
                <c:pt idx="13527">
                  <c:v>39.450049999999997</c:v>
                </c:pt>
                <c:pt idx="13528">
                  <c:v>39.343400000000003</c:v>
                </c:pt>
                <c:pt idx="13529">
                  <c:v>39.236660000000001</c:v>
                </c:pt>
                <c:pt idx="13530">
                  <c:v>39.130319999999998</c:v>
                </c:pt>
                <c:pt idx="13531">
                  <c:v>39.024529999999999</c:v>
                </c:pt>
                <c:pt idx="13532">
                  <c:v>38.91874</c:v>
                </c:pt>
                <c:pt idx="13533">
                  <c:v>38.813879999999997</c:v>
                </c:pt>
                <c:pt idx="13534">
                  <c:v>38.709359999999997</c:v>
                </c:pt>
                <c:pt idx="13535">
                  <c:v>38.607610000000001</c:v>
                </c:pt>
                <c:pt idx="13536">
                  <c:v>38.513069999999999</c:v>
                </c:pt>
                <c:pt idx="13537">
                  <c:v>38.419220000000003</c:v>
                </c:pt>
                <c:pt idx="13538">
                  <c:v>38.320689999999999</c:v>
                </c:pt>
                <c:pt idx="13539">
                  <c:v>38.21837</c:v>
                </c:pt>
                <c:pt idx="13540">
                  <c:v>38.116019999999999</c:v>
                </c:pt>
                <c:pt idx="13541">
                  <c:v>38.01343</c:v>
                </c:pt>
                <c:pt idx="13542">
                  <c:v>37.911250000000003</c:v>
                </c:pt>
                <c:pt idx="13543">
                  <c:v>37.810180000000003</c:v>
                </c:pt>
                <c:pt idx="13544">
                  <c:v>37.709139999999998</c:v>
                </c:pt>
                <c:pt idx="13545">
                  <c:v>37.608730000000001</c:v>
                </c:pt>
                <c:pt idx="13546">
                  <c:v>37.509030000000003</c:v>
                </c:pt>
                <c:pt idx="13547">
                  <c:v>37.409570000000002</c:v>
                </c:pt>
                <c:pt idx="13548">
                  <c:v>37.310189999999999</c:v>
                </c:pt>
                <c:pt idx="13549">
                  <c:v>37.21105</c:v>
                </c:pt>
                <c:pt idx="13550">
                  <c:v>37.112920000000003</c:v>
                </c:pt>
                <c:pt idx="13551">
                  <c:v>37.015749999999997</c:v>
                </c:pt>
                <c:pt idx="13552">
                  <c:v>36.918329999999997</c:v>
                </c:pt>
                <c:pt idx="13553">
                  <c:v>36.82123</c:v>
                </c:pt>
                <c:pt idx="13554">
                  <c:v>36.724690000000002</c:v>
                </c:pt>
                <c:pt idx="13555">
                  <c:v>36.628399999999999</c:v>
                </c:pt>
                <c:pt idx="13556">
                  <c:v>36.532130000000002</c:v>
                </c:pt>
                <c:pt idx="13557">
                  <c:v>36.436779999999999</c:v>
                </c:pt>
                <c:pt idx="13558">
                  <c:v>36.341569999999997</c:v>
                </c:pt>
                <c:pt idx="13559">
                  <c:v>36.245620000000002</c:v>
                </c:pt>
                <c:pt idx="13560">
                  <c:v>36.150779999999997</c:v>
                </c:pt>
                <c:pt idx="13561">
                  <c:v>36.057270000000003</c:v>
                </c:pt>
                <c:pt idx="13562">
                  <c:v>35.96434</c:v>
                </c:pt>
                <c:pt idx="13563">
                  <c:v>35.871670000000002</c:v>
                </c:pt>
                <c:pt idx="13564">
                  <c:v>35.778840000000002</c:v>
                </c:pt>
                <c:pt idx="13565">
                  <c:v>35.687040000000003</c:v>
                </c:pt>
                <c:pt idx="13566">
                  <c:v>35.595230000000001</c:v>
                </c:pt>
                <c:pt idx="13567">
                  <c:v>35.503999999999998</c:v>
                </c:pt>
                <c:pt idx="13568">
                  <c:v>35.414119999999997</c:v>
                </c:pt>
                <c:pt idx="13569">
                  <c:v>35.325270000000003</c:v>
                </c:pt>
                <c:pt idx="13570">
                  <c:v>35.236280000000001</c:v>
                </c:pt>
                <c:pt idx="13571">
                  <c:v>35.147770000000001</c:v>
                </c:pt>
                <c:pt idx="13572">
                  <c:v>35.059100000000001</c:v>
                </c:pt>
                <c:pt idx="13573">
                  <c:v>34.970019999999998</c:v>
                </c:pt>
                <c:pt idx="13574">
                  <c:v>34.88167</c:v>
                </c:pt>
                <c:pt idx="13575">
                  <c:v>34.793529999999997</c:v>
                </c:pt>
                <c:pt idx="13576">
                  <c:v>34.705739999999999</c:v>
                </c:pt>
                <c:pt idx="13577">
                  <c:v>34.617919999999998</c:v>
                </c:pt>
                <c:pt idx="13578">
                  <c:v>34.531239999999997</c:v>
                </c:pt>
                <c:pt idx="13579">
                  <c:v>34.445120000000003</c:v>
                </c:pt>
                <c:pt idx="13580">
                  <c:v>34.358699999999999</c:v>
                </c:pt>
                <c:pt idx="13581">
                  <c:v>34.273220000000002</c:v>
                </c:pt>
                <c:pt idx="13582">
                  <c:v>34.188879999999997</c:v>
                </c:pt>
                <c:pt idx="13583">
                  <c:v>34.103859999999997</c:v>
                </c:pt>
                <c:pt idx="13584">
                  <c:v>34.018529999999998</c:v>
                </c:pt>
                <c:pt idx="13585">
                  <c:v>33.933729999999997</c:v>
                </c:pt>
                <c:pt idx="13586">
                  <c:v>33.849510000000002</c:v>
                </c:pt>
                <c:pt idx="13587">
                  <c:v>33.766280000000002</c:v>
                </c:pt>
                <c:pt idx="13588">
                  <c:v>33.683399999999999</c:v>
                </c:pt>
                <c:pt idx="13589">
                  <c:v>33.60031</c:v>
                </c:pt>
                <c:pt idx="13590">
                  <c:v>33.517189999999999</c:v>
                </c:pt>
                <c:pt idx="13591">
                  <c:v>33.435079999999999</c:v>
                </c:pt>
                <c:pt idx="13592">
                  <c:v>33.353589999999997</c:v>
                </c:pt>
                <c:pt idx="13593">
                  <c:v>33.271619999999999</c:v>
                </c:pt>
                <c:pt idx="13594">
                  <c:v>33.190669999999997</c:v>
                </c:pt>
                <c:pt idx="13595">
                  <c:v>33.110399999999998</c:v>
                </c:pt>
                <c:pt idx="13596">
                  <c:v>33.03002</c:v>
                </c:pt>
                <c:pt idx="13597">
                  <c:v>32.949680000000001</c:v>
                </c:pt>
                <c:pt idx="13598">
                  <c:v>32.869790000000002</c:v>
                </c:pt>
                <c:pt idx="13599">
                  <c:v>32.791600000000003</c:v>
                </c:pt>
                <c:pt idx="13600">
                  <c:v>32.717579999999998</c:v>
                </c:pt>
                <c:pt idx="13601">
                  <c:v>32.646549999999998</c:v>
                </c:pt>
                <c:pt idx="13602">
                  <c:v>32.574280000000002</c:v>
                </c:pt>
                <c:pt idx="13603">
                  <c:v>32.497689999999999</c:v>
                </c:pt>
                <c:pt idx="13604">
                  <c:v>32.419289999999997</c:v>
                </c:pt>
                <c:pt idx="13605">
                  <c:v>32.341369999999998</c:v>
                </c:pt>
                <c:pt idx="13606">
                  <c:v>32.264420000000001</c:v>
                </c:pt>
                <c:pt idx="13607">
                  <c:v>32.188389999999998</c:v>
                </c:pt>
                <c:pt idx="13608">
                  <c:v>32.112209999999997</c:v>
                </c:pt>
                <c:pt idx="13609">
                  <c:v>32.037089999999999</c:v>
                </c:pt>
                <c:pt idx="13610">
                  <c:v>31.962730000000001</c:v>
                </c:pt>
                <c:pt idx="13611">
                  <c:v>31.88777</c:v>
                </c:pt>
                <c:pt idx="13612">
                  <c:v>31.812529999999999</c:v>
                </c:pt>
                <c:pt idx="13613">
                  <c:v>31.738199999999999</c:v>
                </c:pt>
                <c:pt idx="13614">
                  <c:v>31.663360000000001</c:v>
                </c:pt>
                <c:pt idx="13615">
                  <c:v>31.58886</c:v>
                </c:pt>
                <c:pt idx="13616">
                  <c:v>31.515499999999999</c:v>
                </c:pt>
                <c:pt idx="13617">
                  <c:v>31.442019999999999</c:v>
                </c:pt>
                <c:pt idx="13618">
                  <c:v>31.368279999999999</c:v>
                </c:pt>
                <c:pt idx="13619">
                  <c:v>31.294419999999999</c:v>
                </c:pt>
                <c:pt idx="13620">
                  <c:v>31.22024</c:v>
                </c:pt>
                <c:pt idx="13621">
                  <c:v>31.147760000000002</c:v>
                </c:pt>
                <c:pt idx="13622">
                  <c:v>31.07593</c:v>
                </c:pt>
                <c:pt idx="13623">
                  <c:v>31.00421</c:v>
                </c:pt>
                <c:pt idx="13624">
                  <c:v>30.931950000000001</c:v>
                </c:pt>
                <c:pt idx="13625">
                  <c:v>30.860379999999999</c:v>
                </c:pt>
                <c:pt idx="13626">
                  <c:v>30.789940000000001</c:v>
                </c:pt>
                <c:pt idx="13627">
                  <c:v>30.719529999999999</c:v>
                </c:pt>
                <c:pt idx="13628">
                  <c:v>30.648610000000001</c:v>
                </c:pt>
                <c:pt idx="13629">
                  <c:v>30.577909999999999</c:v>
                </c:pt>
                <c:pt idx="13630">
                  <c:v>30.508009999999999</c:v>
                </c:pt>
                <c:pt idx="13631">
                  <c:v>30.438099999999999</c:v>
                </c:pt>
                <c:pt idx="13632">
                  <c:v>30.368289999999998</c:v>
                </c:pt>
                <c:pt idx="13633">
                  <c:v>30.299600000000002</c:v>
                </c:pt>
                <c:pt idx="13634">
                  <c:v>30.231369999999998</c:v>
                </c:pt>
                <c:pt idx="13635">
                  <c:v>30.16358</c:v>
                </c:pt>
                <c:pt idx="13636">
                  <c:v>30.09582</c:v>
                </c:pt>
                <c:pt idx="13637">
                  <c:v>30.027699999999999</c:v>
                </c:pt>
                <c:pt idx="13638">
                  <c:v>29.960080000000001</c:v>
                </c:pt>
                <c:pt idx="13639">
                  <c:v>29.893360000000001</c:v>
                </c:pt>
                <c:pt idx="13640">
                  <c:v>29.826709999999999</c:v>
                </c:pt>
                <c:pt idx="13641">
                  <c:v>29.759730000000001</c:v>
                </c:pt>
                <c:pt idx="13642">
                  <c:v>29.692530000000001</c:v>
                </c:pt>
                <c:pt idx="13643">
                  <c:v>29.626470000000001</c:v>
                </c:pt>
                <c:pt idx="13644">
                  <c:v>29.56129</c:v>
                </c:pt>
                <c:pt idx="13645">
                  <c:v>29.495039999999999</c:v>
                </c:pt>
                <c:pt idx="13646">
                  <c:v>29.429089999999999</c:v>
                </c:pt>
                <c:pt idx="13647">
                  <c:v>29.364229999999999</c:v>
                </c:pt>
                <c:pt idx="13648">
                  <c:v>29.30003</c:v>
                </c:pt>
                <c:pt idx="13649">
                  <c:v>29.235399999999998</c:v>
                </c:pt>
                <c:pt idx="13650">
                  <c:v>29.170349999999999</c:v>
                </c:pt>
                <c:pt idx="13651">
                  <c:v>29.105360000000001</c:v>
                </c:pt>
                <c:pt idx="13652">
                  <c:v>29.041090000000001</c:v>
                </c:pt>
                <c:pt idx="13653">
                  <c:v>28.976600000000001</c:v>
                </c:pt>
                <c:pt idx="13654">
                  <c:v>28.91377</c:v>
                </c:pt>
                <c:pt idx="13655">
                  <c:v>28.851230000000001</c:v>
                </c:pt>
                <c:pt idx="13656">
                  <c:v>28.787739999999999</c:v>
                </c:pt>
                <c:pt idx="13657">
                  <c:v>28.723549999999999</c:v>
                </c:pt>
                <c:pt idx="13658">
                  <c:v>28.65971</c:v>
                </c:pt>
                <c:pt idx="13659">
                  <c:v>28.596299999999999</c:v>
                </c:pt>
                <c:pt idx="13660">
                  <c:v>28.533380000000001</c:v>
                </c:pt>
                <c:pt idx="13661">
                  <c:v>28.47137</c:v>
                </c:pt>
                <c:pt idx="13662">
                  <c:v>28.409469999999999</c:v>
                </c:pt>
                <c:pt idx="13663">
                  <c:v>28.347740000000002</c:v>
                </c:pt>
                <c:pt idx="13664">
                  <c:v>28.288810000000002</c:v>
                </c:pt>
                <c:pt idx="13665">
                  <c:v>28.23415</c:v>
                </c:pt>
                <c:pt idx="13666">
                  <c:v>28.17924</c:v>
                </c:pt>
                <c:pt idx="13667">
                  <c:v>28.119240000000001</c:v>
                </c:pt>
                <c:pt idx="13668">
                  <c:v>28.057839999999999</c:v>
                </c:pt>
                <c:pt idx="13669">
                  <c:v>27.99682</c:v>
                </c:pt>
                <c:pt idx="13670">
                  <c:v>27.936910000000001</c:v>
                </c:pt>
                <c:pt idx="13671">
                  <c:v>27.876339999999999</c:v>
                </c:pt>
                <c:pt idx="13672">
                  <c:v>27.816189999999999</c:v>
                </c:pt>
                <c:pt idx="13673">
                  <c:v>27.756170000000001</c:v>
                </c:pt>
                <c:pt idx="13674">
                  <c:v>27.69688</c:v>
                </c:pt>
                <c:pt idx="13675">
                  <c:v>27.637599999999999</c:v>
                </c:pt>
                <c:pt idx="13676">
                  <c:v>27.578759999999999</c:v>
                </c:pt>
                <c:pt idx="13677">
                  <c:v>27.520499999999998</c:v>
                </c:pt>
                <c:pt idx="13678">
                  <c:v>27.462730000000001</c:v>
                </c:pt>
                <c:pt idx="13679">
                  <c:v>27.404499999999999</c:v>
                </c:pt>
                <c:pt idx="13680">
                  <c:v>27.347709999999999</c:v>
                </c:pt>
                <c:pt idx="13681">
                  <c:v>27.29008</c:v>
                </c:pt>
                <c:pt idx="13682">
                  <c:v>27.232500000000002</c:v>
                </c:pt>
                <c:pt idx="13683">
                  <c:v>27.174800000000001</c:v>
                </c:pt>
                <c:pt idx="13684">
                  <c:v>27.116489999999999</c:v>
                </c:pt>
                <c:pt idx="13685">
                  <c:v>27.059229999999999</c:v>
                </c:pt>
                <c:pt idx="13686">
                  <c:v>27.002179999999999</c:v>
                </c:pt>
                <c:pt idx="13687">
                  <c:v>26.944739999999999</c:v>
                </c:pt>
                <c:pt idx="13688">
                  <c:v>26.88833</c:v>
                </c:pt>
                <c:pt idx="13689">
                  <c:v>26.830970000000001</c:v>
                </c:pt>
                <c:pt idx="13690">
                  <c:v>26.775120000000001</c:v>
                </c:pt>
                <c:pt idx="13691">
                  <c:v>26.718769999999999</c:v>
                </c:pt>
                <c:pt idx="13692">
                  <c:v>26.663519999999998</c:v>
                </c:pt>
                <c:pt idx="13693">
                  <c:v>26.607520000000001</c:v>
                </c:pt>
                <c:pt idx="13694">
                  <c:v>26.551919999999999</c:v>
                </c:pt>
                <c:pt idx="13695">
                  <c:v>26.497579999999999</c:v>
                </c:pt>
                <c:pt idx="13696">
                  <c:v>26.442240000000002</c:v>
                </c:pt>
                <c:pt idx="13697">
                  <c:v>26.387119999999999</c:v>
                </c:pt>
                <c:pt idx="13698">
                  <c:v>26.332439999999998</c:v>
                </c:pt>
                <c:pt idx="13699">
                  <c:v>26.276910000000001</c:v>
                </c:pt>
                <c:pt idx="13700">
                  <c:v>26.223199999999999</c:v>
                </c:pt>
                <c:pt idx="13701">
                  <c:v>26.169799999999999</c:v>
                </c:pt>
                <c:pt idx="13702">
                  <c:v>26.11562</c:v>
                </c:pt>
                <c:pt idx="13703">
                  <c:v>26.062190000000001</c:v>
                </c:pt>
                <c:pt idx="13704">
                  <c:v>26.009119999999999</c:v>
                </c:pt>
                <c:pt idx="13705">
                  <c:v>25.954699999999999</c:v>
                </c:pt>
                <c:pt idx="13706">
                  <c:v>25.900469999999999</c:v>
                </c:pt>
                <c:pt idx="13707">
                  <c:v>25.84798</c:v>
                </c:pt>
                <c:pt idx="13708">
                  <c:v>25.796579999999999</c:v>
                </c:pt>
                <c:pt idx="13709">
                  <c:v>25.743289999999998</c:v>
                </c:pt>
                <c:pt idx="13710">
                  <c:v>25.69098</c:v>
                </c:pt>
                <c:pt idx="13711">
                  <c:v>25.638770000000001</c:v>
                </c:pt>
                <c:pt idx="13712">
                  <c:v>25.587610000000002</c:v>
                </c:pt>
                <c:pt idx="13713">
                  <c:v>25.536549999999998</c:v>
                </c:pt>
                <c:pt idx="13714">
                  <c:v>25.484539999999999</c:v>
                </c:pt>
                <c:pt idx="13715">
                  <c:v>25.433990000000001</c:v>
                </c:pt>
                <c:pt idx="13716">
                  <c:v>25.382960000000001</c:v>
                </c:pt>
                <c:pt idx="13717">
                  <c:v>25.3324</c:v>
                </c:pt>
                <c:pt idx="13718">
                  <c:v>25.281890000000001</c:v>
                </c:pt>
                <c:pt idx="13719">
                  <c:v>25.231660000000002</c:v>
                </c:pt>
                <c:pt idx="13720">
                  <c:v>25.18159</c:v>
                </c:pt>
                <c:pt idx="13721">
                  <c:v>25.131250000000001</c:v>
                </c:pt>
                <c:pt idx="13722">
                  <c:v>25.080190000000002</c:v>
                </c:pt>
                <c:pt idx="13723">
                  <c:v>25.030100000000001</c:v>
                </c:pt>
                <c:pt idx="13724">
                  <c:v>24.980180000000001</c:v>
                </c:pt>
                <c:pt idx="13725">
                  <c:v>24.930859999999999</c:v>
                </c:pt>
                <c:pt idx="13726">
                  <c:v>24.881969999999999</c:v>
                </c:pt>
                <c:pt idx="13727">
                  <c:v>24.832329999999999</c:v>
                </c:pt>
                <c:pt idx="13728">
                  <c:v>24.783670000000001</c:v>
                </c:pt>
                <c:pt idx="13729">
                  <c:v>24.740120000000001</c:v>
                </c:pt>
                <c:pt idx="13730">
                  <c:v>24.695959999999999</c:v>
                </c:pt>
                <c:pt idx="13731">
                  <c:v>24.64894</c:v>
                </c:pt>
                <c:pt idx="13732">
                  <c:v>24.601220000000001</c:v>
                </c:pt>
                <c:pt idx="13733">
                  <c:v>24.552630000000001</c:v>
                </c:pt>
                <c:pt idx="13734">
                  <c:v>24.50507</c:v>
                </c:pt>
                <c:pt idx="13735">
                  <c:v>24.457619999999999</c:v>
                </c:pt>
                <c:pt idx="13736">
                  <c:v>24.410879999999999</c:v>
                </c:pt>
                <c:pt idx="13737">
                  <c:v>24.364560000000001</c:v>
                </c:pt>
                <c:pt idx="13738">
                  <c:v>24.31739</c:v>
                </c:pt>
                <c:pt idx="13739">
                  <c:v>24.270969999999998</c:v>
                </c:pt>
                <c:pt idx="13740">
                  <c:v>24.224630000000001</c:v>
                </c:pt>
                <c:pt idx="13741">
                  <c:v>24.178519999999999</c:v>
                </c:pt>
                <c:pt idx="13742">
                  <c:v>24.132349999999999</c:v>
                </c:pt>
                <c:pt idx="13743">
                  <c:v>24.085750000000001</c:v>
                </c:pt>
                <c:pt idx="13744">
                  <c:v>24.03923</c:v>
                </c:pt>
                <c:pt idx="13745">
                  <c:v>23.992290000000001</c:v>
                </c:pt>
                <c:pt idx="13746">
                  <c:v>23.946539999999999</c:v>
                </c:pt>
                <c:pt idx="13747">
                  <c:v>23.90147</c:v>
                </c:pt>
                <c:pt idx="13748">
                  <c:v>23.855709999999998</c:v>
                </c:pt>
                <c:pt idx="13749">
                  <c:v>23.809850000000001</c:v>
                </c:pt>
                <c:pt idx="13750">
                  <c:v>23.763809999999999</c:v>
                </c:pt>
                <c:pt idx="13751">
                  <c:v>23.719090000000001</c:v>
                </c:pt>
                <c:pt idx="13752">
                  <c:v>23.67549</c:v>
                </c:pt>
                <c:pt idx="13753">
                  <c:v>23.631450000000001</c:v>
                </c:pt>
                <c:pt idx="13754">
                  <c:v>23.586919999999999</c:v>
                </c:pt>
                <c:pt idx="13755">
                  <c:v>23.542539999999999</c:v>
                </c:pt>
                <c:pt idx="13756">
                  <c:v>23.498249999999999</c:v>
                </c:pt>
                <c:pt idx="13757">
                  <c:v>23.453600000000002</c:v>
                </c:pt>
                <c:pt idx="13758">
                  <c:v>23.409020000000002</c:v>
                </c:pt>
                <c:pt idx="13759">
                  <c:v>23.366109999999999</c:v>
                </c:pt>
                <c:pt idx="13760">
                  <c:v>23.322289999999999</c:v>
                </c:pt>
                <c:pt idx="13761">
                  <c:v>23.278590000000001</c:v>
                </c:pt>
                <c:pt idx="13762">
                  <c:v>23.23443</c:v>
                </c:pt>
                <c:pt idx="13763">
                  <c:v>23.189889999999998</c:v>
                </c:pt>
                <c:pt idx="13764">
                  <c:v>23.147020000000001</c:v>
                </c:pt>
                <c:pt idx="13765">
                  <c:v>23.103729999999999</c:v>
                </c:pt>
                <c:pt idx="13766">
                  <c:v>23.061</c:v>
                </c:pt>
                <c:pt idx="13767">
                  <c:v>23.018609999999999</c:v>
                </c:pt>
                <c:pt idx="13768">
                  <c:v>22.975809999999999</c:v>
                </c:pt>
                <c:pt idx="13769">
                  <c:v>22.934000000000001</c:v>
                </c:pt>
                <c:pt idx="13770">
                  <c:v>22.892019999999999</c:v>
                </c:pt>
                <c:pt idx="13771">
                  <c:v>22.85005</c:v>
                </c:pt>
                <c:pt idx="13772">
                  <c:v>22.80837</c:v>
                </c:pt>
                <c:pt idx="13773">
                  <c:v>22.766999999999999</c:v>
                </c:pt>
                <c:pt idx="13774">
                  <c:v>22.725770000000001</c:v>
                </c:pt>
                <c:pt idx="13775">
                  <c:v>22.684719999999999</c:v>
                </c:pt>
                <c:pt idx="13776">
                  <c:v>22.64303</c:v>
                </c:pt>
                <c:pt idx="13777">
                  <c:v>22.601179999999999</c:v>
                </c:pt>
                <c:pt idx="13778">
                  <c:v>22.559339999999999</c:v>
                </c:pt>
                <c:pt idx="13779">
                  <c:v>22.517389999999999</c:v>
                </c:pt>
                <c:pt idx="13780">
                  <c:v>22.476099999999999</c:v>
                </c:pt>
                <c:pt idx="13781">
                  <c:v>22.434940000000001</c:v>
                </c:pt>
                <c:pt idx="13782">
                  <c:v>22.393249999999998</c:v>
                </c:pt>
                <c:pt idx="13783">
                  <c:v>22.353439999999999</c:v>
                </c:pt>
                <c:pt idx="13784">
                  <c:v>22.31344</c:v>
                </c:pt>
                <c:pt idx="13785">
                  <c:v>22.27271</c:v>
                </c:pt>
                <c:pt idx="13786">
                  <c:v>22.23113</c:v>
                </c:pt>
                <c:pt idx="13787">
                  <c:v>22.190449999999998</c:v>
                </c:pt>
                <c:pt idx="13788">
                  <c:v>22.151630000000001</c:v>
                </c:pt>
                <c:pt idx="13789">
                  <c:v>22.111129999999999</c:v>
                </c:pt>
                <c:pt idx="13790">
                  <c:v>22.071840000000002</c:v>
                </c:pt>
                <c:pt idx="13791">
                  <c:v>22.032599999999999</c:v>
                </c:pt>
                <c:pt idx="13792">
                  <c:v>21.993459999999999</c:v>
                </c:pt>
                <c:pt idx="13793">
                  <c:v>21.957039999999999</c:v>
                </c:pt>
                <c:pt idx="13794">
                  <c:v>21.922249999999998</c:v>
                </c:pt>
                <c:pt idx="13795">
                  <c:v>21.886410000000001</c:v>
                </c:pt>
                <c:pt idx="13796">
                  <c:v>21.847999999999999</c:v>
                </c:pt>
                <c:pt idx="13797">
                  <c:v>21.808240000000001</c:v>
                </c:pt>
                <c:pt idx="13798">
                  <c:v>21.76914</c:v>
                </c:pt>
                <c:pt idx="13799">
                  <c:v>21.731490000000001</c:v>
                </c:pt>
                <c:pt idx="13800">
                  <c:v>21.694109999999998</c:v>
                </c:pt>
                <c:pt idx="13801">
                  <c:v>21.655950000000001</c:v>
                </c:pt>
                <c:pt idx="13802">
                  <c:v>21.617660000000001</c:v>
                </c:pt>
                <c:pt idx="13803">
                  <c:v>21.579820000000002</c:v>
                </c:pt>
                <c:pt idx="13804">
                  <c:v>21.542400000000001</c:v>
                </c:pt>
                <c:pt idx="13805">
                  <c:v>21.505019999999998</c:v>
                </c:pt>
                <c:pt idx="13806">
                  <c:v>21.46808</c:v>
                </c:pt>
                <c:pt idx="13807">
                  <c:v>21.431229999999999</c:v>
                </c:pt>
                <c:pt idx="13808">
                  <c:v>21.394410000000001</c:v>
                </c:pt>
                <c:pt idx="13809">
                  <c:v>21.357690000000002</c:v>
                </c:pt>
                <c:pt idx="13810">
                  <c:v>21.32113</c:v>
                </c:pt>
                <c:pt idx="13811">
                  <c:v>21.285139999999998</c:v>
                </c:pt>
                <c:pt idx="13812">
                  <c:v>21.248760000000001</c:v>
                </c:pt>
                <c:pt idx="13813">
                  <c:v>21.21293</c:v>
                </c:pt>
                <c:pt idx="13814">
                  <c:v>21.177070000000001</c:v>
                </c:pt>
                <c:pt idx="13815">
                  <c:v>21.14133</c:v>
                </c:pt>
                <c:pt idx="13816">
                  <c:v>21.105640000000001</c:v>
                </c:pt>
                <c:pt idx="13817">
                  <c:v>21.06934</c:v>
                </c:pt>
                <c:pt idx="13818">
                  <c:v>21.033760000000001</c:v>
                </c:pt>
                <c:pt idx="13819">
                  <c:v>20.998460000000001</c:v>
                </c:pt>
                <c:pt idx="13820">
                  <c:v>20.963159999999998</c:v>
                </c:pt>
                <c:pt idx="13821">
                  <c:v>20.928139999999999</c:v>
                </c:pt>
                <c:pt idx="13822">
                  <c:v>20.893219999999999</c:v>
                </c:pt>
                <c:pt idx="13823">
                  <c:v>20.8581</c:v>
                </c:pt>
                <c:pt idx="13824">
                  <c:v>20.822430000000001</c:v>
                </c:pt>
                <c:pt idx="13825">
                  <c:v>20.787120000000002</c:v>
                </c:pt>
                <c:pt idx="13826">
                  <c:v>20.752479999999998</c:v>
                </c:pt>
                <c:pt idx="13827">
                  <c:v>20.718139999999998</c:v>
                </c:pt>
                <c:pt idx="13828">
                  <c:v>20.683769999999999</c:v>
                </c:pt>
                <c:pt idx="13829">
                  <c:v>20.649280000000001</c:v>
                </c:pt>
                <c:pt idx="13830">
                  <c:v>20.615069999999999</c:v>
                </c:pt>
                <c:pt idx="13831">
                  <c:v>20.58098</c:v>
                </c:pt>
                <c:pt idx="13832">
                  <c:v>20.547270000000001</c:v>
                </c:pt>
                <c:pt idx="13833">
                  <c:v>20.513349999999999</c:v>
                </c:pt>
                <c:pt idx="13834">
                  <c:v>20.479179999999999</c:v>
                </c:pt>
                <c:pt idx="13835">
                  <c:v>20.445399999999999</c:v>
                </c:pt>
                <c:pt idx="13836">
                  <c:v>20.411480000000001</c:v>
                </c:pt>
                <c:pt idx="13837">
                  <c:v>20.377279999999999</c:v>
                </c:pt>
                <c:pt idx="13838">
                  <c:v>20.342749999999999</c:v>
                </c:pt>
                <c:pt idx="13839">
                  <c:v>20.309570000000001</c:v>
                </c:pt>
                <c:pt idx="13840">
                  <c:v>20.276450000000001</c:v>
                </c:pt>
                <c:pt idx="13841">
                  <c:v>20.242229999999999</c:v>
                </c:pt>
                <c:pt idx="13842">
                  <c:v>20.208770000000001</c:v>
                </c:pt>
                <c:pt idx="13843">
                  <c:v>20.176300000000001</c:v>
                </c:pt>
                <c:pt idx="13844">
                  <c:v>20.14415</c:v>
                </c:pt>
                <c:pt idx="13845">
                  <c:v>20.111190000000001</c:v>
                </c:pt>
                <c:pt idx="13846">
                  <c:v>20.078520000000001</c:v>
                </c:pt>
                <c:pt idx="13847">
                  <c:v>20.046389999999999</c:v>
                </c:pt>
                <c:pt idx="13848">
                  <c:v>20.014250000000001</c:v>
                </c:pt>
                <c:pt idx="13849">
                  <c:v>19.98171</c:v>
                </c:pt>
                <c:pt idx="13850">
                  <c:v>19.948720000000002</c:v>
                </c:pt>
                <c:pt idx="13851">
                  <c:v>19.91591</c:v>
                </c:pt>
                <c:pt idx="13852">
                  <c:v>19.88326</c:v>
                </c:pt>
                <c:pt idx="13853">
                  <c:v>19.851469999999999</c:v>
                </c:pt>
                <c:pt idx="13854">
                  <c:v>19.819890000000001</c:v>
                </c:pt>
                <c:pt idx="13855">
                  <c:v>19.788250000000001</c:v>
                </c:pt>
                <c:pt idx="13856">
                  <c:v>19.756740000000001</c:v>
                </c:pt>
                <c:pt idx="13857">
                  <c:v>19.726569999999999</c:v>
                </c:pt>
                <c:pt idx="13858">
                  <c:v>19.698139999999999</c:v>
                </c:pt>
                <c:pt idx="13859">
                  <c:v>19.669329999999999</c:v>
                </c:pt>
                <c:pt idx="13860">
                  <c:v>19.639309999999998</c:v>
                </c:pt>
                <c:pt idx="13861">
                  <c:v>19.607209999999998</c:v>
                </c:pt>
                <c:pt idx="13862">
                  <c:v>19.576000000000001</c:v>
                </c:pt>
                <c:pt idx="13863">
                  <c:v>19.545380000000002</c:v>
                </c:pt>
                <c:pt idx="13864">
                  <c:v>19.51437</c:v>
                </c:pt>
                <c:pt idx="13865">
                  <c:v>19.48312</c:v>
                </c:pt>
                <c:pt idx="13866">
                  <c:v>19.452190000000002</c:v>
                </c:pt>
                <c:pt idx="13867">
                  <c:v>19.421970000000002</c:v>
                </c:pt>
                <c:pt idx="13868">
                  <c:v>19.39161</c:v>
                </c:pt>
                <c:pt idx="13869">
                  <c:v>19.36196</c:v>
                </c:pt>
                <c:pt idx="13870">
                  <c:v>19.332879999999999</c:v>
                </c:pt>
                <c:pt idx="13871">
                  <c:v>19.302679999999999</c:v>
                </c:pt>
                <c:pt idx="13872">
                  <c:v>19.273150000000001</c:v>
                </c:pt>
                <c:pt idx="13873">
                  <c:v>19.24268</c:v>
                </c:pt>
                <c:pt idx="13874">
                  <c:v>19.21311</c:v>
                </c:pt>
                <c:pt idx="13875">
                  <c:v>19.183900000000001</c:v>
                </c:pt>
                <c:pt idx="13876">
                  <c:v>19.154730000000001</c:v>
                </c:pt>
                <c:pt idx="13877">
                  <c:v>19.124890000000001</c:v>
                </c:pt>
                <c:pt idx="13878">
                  <c:v>19.096360000000001</c:v>
                </c:pt>
                <c:pt idx="13879">
                  <c:v>19.067489999999999</c:v>
                </c:pt>
                <c:pt idx="13880">
                  <c:v>19.03903</c:v>
                </c:pt>
                <c:pt idx="13881">
                  <c:v>19.0107</c:v>
                </c:pt>
                <c:pt idx="13882">
                  <c:v>18.981369999999998</c:v>
                </c:pt>
                <c:pt idx="13883">
                  <c:v>18.952300000000001</c:v>
                </c:pt>
                <c:pt idx="13884">
                  <c:v>18.92324</c:v>
                </c:pt>
                <c:pt idx="13885">
                  <c:v>18.893740000000001</c:v>
                </c:pt>
                <c:pt idx="13886">
                  <c:v>18.865210000000001</c:v>
                </c:pt>
                <c:pt idx="13887">
                  <c:v>18.837199999999999</c:v>
                </c:pt>
                <c:pt idx="13888">
                  <c:v>18.809850000000001</c:v>
                </c:pt>
                <c:pt idx="13889">
                  <c:v>18.781980000000001</c:v>
                </c:pt>
                <c:pt idx="13890">
                  <c:v>18.75365</c:v>
                </c:pt>
                <c:pt idx="13891">
                  <c:v>18.725930000000002</c:v>
                </c:pt>
                <c:pt idx="13892">
                  <c:v>18.698309999999999</c:v>
                </c:pt>
                <c:pt idx="13893">
                  <c:v>18.67061</c:v>
                </c:pt>
                <c:pt idx="13894">
                  <c:v>18.6434</c:v>
                </c:pt>
                <c:pt idx="13895">
                  <c:v>18.615629999999999</c:v>
                </c:pt>
                <c:pt idx="13896">
                  <c:v>18.589449999999999</c:v>
                </c:pt>
                <c:pt idx="13897">
                  <c:v>18.562709999999999</c:v>
                </c:pt>
                <c:pt idx="13898">
                  <c:v>18.536439999999999</c:v>
                </c:pt>
                <c:pt idx="13899">
                  <c:v>18.50874</c:v>
                </c:pt>
                <c:pt idx="13900">
                  <c:v>18.482399999999998</c:v>
                </c:pt>
                <c:pt idx="13901">
                  <c:v>18.456240000000001</c:v>
                </c:pt>
                <c:pt idx="13902">
                  <c:v>18.43008</c:v>
                </c:pt>
                <c:pt idx="13903">
                  <c:v>18.402529999999999</c:v>
                </c:pt>
                <c:pt idx="13904">
                  <c:v>18.375119999999999</c:v>
                </c:pt>
                <c:pt idx="13905">
                  <c:v>18.34825</c:v>
                </c:pt>
                <c:pt idx="13906">
                  <c:v>18.322289999999999</c:v>
                </c:pt>
                <c:pt idx="13907">
                  <c:v>18.296009999999999</c:v>
                </c:pt>
                <c:pt idx="13908">
                  <c:v>18.270399999999999</c:v>
                </c:pt>
                <c:pt idx="13909">
                  <c:v>18.244720000000001</c:v>
                </c:pt>
                <c:pt idx="13910">
                  <c:v>18.217780000000001</c:v>
                </c:pt>
                <c:pt idx="13911">
                  <c:v>18.19229</c:v>
                </c:pt>
                <c:pt idx="13912">
                  <c:v>18.16638</c:v>
                </c:pt>
                <c:pt idx="13913">
                  <c:v>18.139430000000001</c:v>
                </c:pt>
                <c:pt idx="13914">
                  <c:v>18.113659999999999</c:v>
                </c:pt>
                <c:pt idx="13915">
                  <c:v>18.088000000000001</c:v>
                </c:pt>
                <c:pt idx="13916">
                  <c:v>18.06166</c:v>
                </c:pt>
                <c:pt idx="13917">
                  <c:v>18.03595</c:v>
                </c:pt>
                <c:pt idx="13918">
                  <c:v>18.010110000000001</c:v>
                </c:pt>
                <c:pt idx="13919">
                  <c:v>17.983799999999999</c:v>
                </c:pt>
                <c:pt idx="13920">
                  <c:v>17.9574</c:v>
                </c:pt>
                <c:pt idx="13921">
                  <c:v>17.932939999999999</c:v>
                </c:pt>
                <c:pt idx="13922">
                  <c:v>17.908729999999998</c:v>
                </c:pt>
                <c:pt idx="13923">
                  <c:v>17.887129999999999</c:v>
                </c:pt>
                <c:pt idx="13924">
                  <c:v>17.86337</c:v>
                </c:pt>
                <c:pt idx="13925">
                  <c:v>17.83878</c:v>
                </c:pt>
                <c:pt idx="13926">
                  <c:v>17.81343</c:v>
                </c:pt>
                <c:pt idx="13927">
                  <c:v>17.78866</c:v>
                </c:pt>
                <c:pt idx="13928">
                  <c:v>17.763159999999999</c:v>
                </c:pt>
                <c:pt idx="13929">
                  <c:v>17.738350000000001</c:v>
                </c:pt>
                <c:pt idx="13930">
                  <c:v>17.713380000000001</c:v>
                </c:pt>
                <c:pt idx="13931">
                  <c:v>17.688179999999999</c:v>
                </c:pt>
                <c:pt idx="13932">
                  <c:v>17.663779999999999</c:v>
                </c:pt>
                <c:pt idx="13933">
                  <c:v>17.640329999999999</c:v>
                </c:pt>
                <c:pt idx="13934">
                  <c:v>17.61683</c:v>
                </c:pt>
                <c:pt idx="13935">
                  <c:v>17.592880000000001</c:v>
                </c:pt>
                <c:pt idx="13936">
                  <c:v>17.57037</c:v>
                </c:pt>
                <c:pt idx="13937">
                  <c:v>17.54757</c:v>
                </c:pt>
                <c:pt idx="13938">
                  <c:v>17.523350000000001</c:v>
                </c:pt>
                <c:pt idx="13939">
                  <c:v>17.49896</c:v>
                </c:pt>
                <c:pt idx="13940">
                  <c:v>17.47542</c:v>
                </c:pt>
                <c:pt idx="13941">
                  <c:v>17.451370000000001</c:v>
                </c:pt>
                <c:pt idx="13942">
                  <c:v>17.428280000000001</c:v>
                </c:pt>
                <c:pt idx="13943">
                  <c:v>17.40438</c:v>
                </c:pt>
                <c:pt idx="13944">
                  <c:v>17.379740000000002</c:v>
                </c:pt>
                <c:pt idx="13945">
                  <c:v>17.355270000000001</c:v>
                </c:pt>
                <c:pt idx="13946">
                  <c:v>17.330919999999999</c:v>
                </c:pt>
                <c:pt idx="13947">
                  <c:v>17.30688</c:v>
                </c:pt>
                <c:pt idx="13948">
                  <c:v>17.28303</c:v>
                </c:pt>
                <c:pt idx="13949">
                  <c:v>17.259319999999999</c:v>
                </c:pt>
                <c:pt idx="13950">
                  <c:v>17.234940000000002</c:v>
                </c:pt>
                <c:pt idx="13951">
                  <c:v>17.210819999999998</c:v>
                </c:pt>
                <c:pt idx="13952">
                  <c:v>17.187259999999998</c:v>
                </c:pt>
                <c:pt idx="13953">
                  <c:v>17.16499</c:v>
                </c:pt>
                <c:pt idx="13954">
                  <c:v>17.142430000000001</c:v>
                </c:pt>
                <c:pt idx="13955">
                  <c:v>17.120249999999999</c:v>
                </c:pt>
                <c:pt idx="13956">
                  <c:v>17.095970000000001</c:v>
                </c:pt>
                <c:pt idx="13957">
                  <c:v>17.07217</c:v>
                </c:pt>
                <c:pt idx="13958">
                  <c:v>17.049530000000001</c:v>
                </c:pt>
                <c:pt idx="13959">
                  <c:v>17.026150000000001</c:v>
                </c:pt>
                <c:pt idx="13960">
                  <c:v>17.00311</c:v>
                </c:pt>
                <c:pt idx="13961">
                  <c:v>16.979900000000001</c:v>
                </c:pt>
                <c:pt idx="13962">
                  <c:v>16.958089999999999</c:v>
                </c:pt>
                <c:pt idx="13963">
                  <c:v>16.936129999999999</c:v>
                </c:pt>
                <c:pt idx="13964">
                  <c:v>16.91366</c:v>
                </c:pt>
                <c:pt idx="13965">
                  <c:v>16.89245</c:v>
                </c:pt>
                <c:pt idx="13966">
                  <c:v>16.870200000000001</c:v>
                </c:pt>
                <c:pt idx="13967">
                  <c:v>16.847439999999999</c:v>
                </c:pt>
                <c:pt idx="13968">
                  <c:v>16.825890000000001</c:v>
                </c:pt>
                <c:pt idx="13969">
                  <c:v>16.803850000000001</c:v>
                </c:pt>
                <c:pt idx="13970">
                  <c:v>16.78201</c:v>
                </c:pt>
                <c:pt idx="13971">
                  <c:v>16.760120000000001</c:v>
                </c:pt>
                <c:pt idx="13972">
                  <c:v>16.738689999999998</c:v>
                </c:pt>
                <c:pt idx="13973">
                  <c:v>16.716729999999998</c:v>
                </c:pt>
                <c:pt idx="13974">
                  <c:v>16.695060000000002</c:v>
                </c:pt>
                <c:pt idx="13975">
                  <c:v>16.6738</c:v>
                </c:pt>
                <c:pt idx="13976">
                  <c:v>16.65287</c:v>
                </c:pt>
                <c:pt idx="13977">
                  <c:v>16.631830000000001</c:v>
                </c:pt>
                <c:pt idx="13978">
                  <c:v>16.610430000000001</c:v>
                </c:pt>
                <c:pt idx="13979">
                  <c:v>16.589870000000001</c:v>
                </c:pt>
                <c:pt idx="13980">
                  <c:v>16.56953</c:v>
                </c:pt>
                <c:pt idx="13981">
                  <c:v>16.549340000000001</c:v>
                </c:pt>
                <c:pt idx="13982">
                  <c:v>16.52881</c:v>
                </c:pt>
                <c:pt idx="13983">
                  <c:v>16.50835</c:v>
                </c:pt>
                <c:pt idx="13984">
                  <c:v>16.487829999999999</c:v>
                </c:pt>
                <c:pt idx="13985">
                  <c:v>16.467310000000001</c:v>
                </c:pt>
                <c:pt idx="13986">
                  <c:v>16.447749999999999</c:v>
                </c:pt>
                <c:pt idx="13987">
                  <c:v>16.42887</c:v>
                </c:pt>
                <c:pt idx="13988">
                  <c:v>16.41019</c:v>
                </c:pt>
                <c:pt idx="13989">
                  <c:v>16.390509999999999</c:v>
                </c:pt>
                <c:pt idx="13990">
                  <c:v>16.37022</c:v>
                </c:pt>
                <c:pt idx="13991">
                  <c:v>16.350460000000002</c:v>
                </c:pt>
                <c:pt idx="13992">
                  <c:v>16.329809999999998</c:v>
                </c:pt>
                <c:pt idx="13993">
                  <c:v>16.309470000000001</c:v>
                </c:pt>
                <c:pt idx="13994">
                  <c:v>16.29034</c:v>
                </c:pt>
                <c:pt idx="13995">
                  <c:v>16.271049999999999</c:v>
                </c:pt>
                <c:pt idx="13996">
                  <c:v>16.25189</c:v>
                </c:pt>
                <c:pt idx="13997">
                  <c:v>16.232869999999998</c:v>
                </c:pt>
                <c:pt idx="13998">
                  <c:v>16.213819999999998</c:v>
                </c:pt>
                <c:pt idx="13999">
                  <c:v>16.194680000000002</c:v>
                </c:pt>
                <c:pt idx="14000">
                  <c:v>16.176130000000001</c:v>
                </c:pt>
                <c:pt idx="14001">
                  <c:v>16.156960000000002</c:v>
                </c:pt>
                <c:pt idx="14002">
                  <c:v>16.1374</c:v>
                </c:pt>
                <c:pt idx="14003">
                  <c:v>16.118310000000001</c:v>
                </c:pt>
                <c:pt idx="14004">
                  <c:v>16.099160000000001</c:v>
                </c:pt>
                <c:pt idx="14005">
                  <c:v>16.079550000000001</c:v>
                </c:pt>
                <c:pt idx="14006">
                  <c:v>16.060500000000001</c:v>
                </c:pt>
                <c:pt idx="14007">
                  <c:v>16.042719999999999</c:v>
                </c:pt>
                <c:pt idx="14008">
                  <c:v>16.02403</c:v>
                </c:pt>
                <c:pt idx="14009">
                  <c:v>16.004090000000001</c:v>
                </c:pt>
                <c:pt idx="14010">
                  <c:v>15.98512</c:v>
                </c:pt>
                <c:pt idx="14011">
                  <c:v>15.967000000000001</c:v>
                </c:pt>
                <c:pt idx="14012">
                  <c:v>15.94759</c:v>
                </c:pt>
                <c:pt idx="14013">
                  <c:v>15.928330000000001</c:v>
                </c:pt>
                <c:pt idx="14014">
                  <c:v>15.91006</c:v>
                </c:pt>
                <c:pt idx="14015">
                  <c:v>15.89128</c:v>
                </c:pt>
                <c:pt idx="14016">
                  <c:v>15.87256</c:v>
                </c:pt>
                <c:pt idx="14017">
                  <c:v>15.85478</c:v>
                </c:pt>
                <c:pt idx="14018">
                  <c:v>15.8361</c:v>
                </c:pt>
                <c:pt idx="14019">
                  <c:v>15.817600000000001</c:v>
                </c:pt>
                <c:pt idx="14020">
                  <c:v>15.79968</c:v>
                </c:pt>
                <c:pt idx="14021">
                  <c:v>15.78152</c:v>
                </c:pt>
                <c:pt idx="14022">
                  <c:v>15.764279999999999</c:v>
                </c:pt>
                <c:pt idx="14023">
                  <c:v>15.746729999999999</c:v>
                </c:pt>
                <c:pt idx="14024">
                  <c:v>15.727869999999999</c:v>
                </c:pt>
                <c:pt idx="14025">
                  <c:v>15.70933</c:v>
                </c:pt>
                <c:pt idx="14026">
                  <c:v>15.69084</c:v>
                </c:pt>
                <c:pt idx="14027">
                  <c:v>15.672890000000001</c:v>
                </c:pt>
                <c:pt idx="14028">
                  <c:v>15.655530000000001</c:v>
                </c:pt>
                <c:pt idx="14029">
                  <c:v>15.637740000000001</c:v>
                </c:pt>
                <c:pt idx="14030">
                  <c:v>15.619389999999999</c:v>
                </c:pt>
                <c:pt idx="14031">
                  <c:v>15.601649999999999</c:v>
                </c:pt>
                <c:pt idx="14032">
                  <c:v>15.58418</c:v>
                </c:pt>
                <c:pt idx="14033">
                  <c:v>15.56598</c:v>
                </c:pt>
                <c:pt idx="14034">
                  <c:v>15.547459999999999</c:v>
                </c:pt>
                <c:pt idx="14035">
                  <c:v>15.52942</c:v>
                </c:pt>
                <c:pt idx="14036">
                  <c:v>15.511609999999999</c:v>
                </c:pt>
                <c:pt idx="14037">
                  <c:v>15.493729999999999</c:v>
                </c:pt>
                <c:pt idx="14038">
                  <c:v>15.47601</c:v>
                </c:pt>
                <c:pt idx="14039">
                  <c:v>15.45858</c:v>
                </c:pt>
                <c:pt idx="14040">
                  <c:v>15.4407</c:v>
                </c:pt>
                <c:pt idx="14041">
                  <c:v>15.422639999999999</c:v>
                </c:pt>
                <c:pt idx="14042">
                  <c:v>15.405799999999999</c:v>
                </c:pt>
                <c:pt idx="14043">
                  <c:v>15.389200000000001</c:v>
                </c:pt>
                <c:pt idx="14044">
                  <c:v>15.372299999999999</c:v>
                </c:pt>
                <c:pt idx="14045">
                  <c:v>15.35525</c:v>
                </c:pt>
                <c:pt idx="14046">
                  <c:v>15.33747</c:v>
                </c:pt>
                <c:pt idx="14047">
                  <c:v>15.31963</c:v>
                </c:pt>
                <c:pt idx="14048">
                  <c:v>15.30176</c:v>
                </c:pt>
                <c:pt idx="14049">
                  <c:v>15.28477</c:v>
                </c:pt>
                <c:pt idx="14050">
                  <c:v>15.269439999999999</c:v>
                </c:pt>
                <c:pt idx="14051">
                  <c:v>15.255520000000001</c:v>
                </c:pt>
                <c:pt idx="14052">
                  <c:v>15.24131</c:v>
                </c:pt>
                <c:pt idx="14053">
                  <c:v>15.22512</c:v>
                </c:pt>
                <c:pt idx="14054">
                  <c:v>15.20819</c:v>
                </c:pt>
                <c:pt idx="14055">
                  <c:v>15.191380000000001</c:v>
                </c:pt>
                <c:pt idx="14056">
                  <c:v>15.174939999999999</c:v>
                </c:pt>
                <c:pt idx="14057">
                  <c:v>15.15812</c:v>
                </c:pt>
                <c:pt idx="14058">
                  <c:v>15.141310000000001</c:v>
                </c:pt>
                <c:pt idx="14059">
                  <c:v>15.12599</c:v>
                </c:pt>
                <c:pt idx="14060">
                  <c:v>15.11093</c:v>
                </c:pt>
                <c:pt idx="14061">
                  <c:v>15.094340000000001</c:v>
                </c:pt>
                <c:pt idx="14062">
                  <c:v>15.0794</c:v>
                </c:pt>
                <c:pt idx="14063">
                  <c:v>15.064349999999999</c:v>
                </c:pt>
                <c:pt idx="14064">
                  <c:v>15.04801</c:v>
                </c:pt>
                <c:pt idx="14065">
                  <c:v>15.031980000000001</c:v>
                </c:pt>
                <c:pt idx="14066">
                  <c:v>15.016249999999999</c:v>
                </c:pt>
                <c:pt idx="14067">
                  <c:v>15.000349999999999</c:v>
                </c:pt>
                <c:pt idx="14068">
                  <c:v>14.98382</c:v>
                </c:pt>
                <c:pt idx="14069">
                  <c:v>14.96843</c:v>
                </c:pt>
                <c:pt idx="14070">
                  <c:v>14.95214</c:v>
                </c:pt>
                <c:pt idx="14071">
                  <c:v>14.935890000000001</c:v>
                </c:pt>
                <c:pt idx="14072">
                  <c:v>14.91994</c:v>
                </c:pt>
                <c:pt idx="14073">
                  <c:v>14.90419</c:v>
                </c:pt>
                <c:pt idx="14074">
                  <c:v>14.88884</c:v>
                </c:pt>
                <c:pt idx="14075">
                  <c:v>14.873519999999999</c:v>
                </c:pt>
                <c:pt idx="14076">
                  <c:v>14.857570000000001</c:v>
                </c:pt>
                <c:pt idx="14077">
                  <c:v>14.84188</c:v>
                </c:pt>
                <c:pt idx="14078">
                  <c:v>14.82541</c:v>
                </c:pt>
                <c:pt idx="14079">
                  <c:v>14.80932</c:v>
                </c:pt>
                <c:pt idx="14080">
                  <c:v>14.794140000000001</c:v>
                </c:pt>
                <c:pt idx="14081">
                  <c:v>14.77896</c:v>
                </c:pt>
                <c:pt idx="14082">
                  <c:v>14.763210000000001</c:v>
                </c:pt>
                <c:pt idx="14083">
                  <c:v>14.748950000000001</c:v>
                </c:pt>
                <c:pt idx="14084">
                  <c:v>14.734629999999999</c:v>
                </c:pt>
                <c:pt idx="14085">
                  <c:v>14.719889999999999</c:v>
                </c:pt>
                <c:pt idx="14086">
                  <c:v>14.70532</c:v>
                </c:pt>
                <c:pt idx="14087">
                  <c:v>14.69103</c:v>
                </c:pt>
                <c:pt idx="14088">
                  <c:v>14.677060000000001</c:v>
                </c:pt>
                <c:pt idx="14089">
                  <c:v>14.663349999999999</c:v>
                </c:pt>
                <c:pt idx="14090">
                  <c:v>14.64967</c:v>
                </c:pt>
                <c:pt idx="14091">
                  <c:v>14.63574</c:v>
                </c:pt>
                <c:pt idx="14092">
                  <c:v>14.6221</c:v>
                </c:pt>
                <c:pt idx="14093">
                  <c:v>14.607699999999999</c:v>
                </c:pt>
                <c:pt idx="14094">
                  <c:v>14.59262</c:v>
                </c:pt>
                <c:pt idx="14095">
                  <c:v>14.577970000000001</c:v>
                </c:pt>
                <c:pt idx="14096">
                  <c:v>14.56409</c:v>
                </c:pt>
                <c:pt idx="14097">
                  <c:v>14.5503</c:v>
                </c:pt>
                <c:pt idx="14098">
                  <c:v>14.536759999999999</c:v>
                </c:pt>
                <c:pt idx="14099">
                  <c:v>14.52304</c:v>
                </c:pt>
                <c:pt idx="14100">
                  <c:v>14.508470000000001</c:v>
                </c:pt>
                <c:pt idx="14101">
                  <c:v>14.49333</c:v>
                </c:pt>
                <c:pt idx="14102">
                  <c:v>14.47888</c:v>
                </c:pt>
                <c:pt idx="14103">
                  <c:v>14.4649</c:v>
                </c:pt>
                <c:pt idx="14104">
                  <c:v>14.450900000000001</c:v>
                </c:pt>
                <c:pt idx="14105">
                  <c:v>14.43637</c:v>
                </c:pt>
                <c:pt idx="14106">
                  <c:v>14.42234</c:v>
                </c:pt>
                <c:pt idx="14107">
                  <c:v>14.40879</c:v>
                </c:pt>
                <c:pt idx="14108">
                  <c:v>14.394690000000001</c:v>
                </c:pt>
                <c:pt idx="14109">
                  <c:v>14.38072</c:v>
                </c:pt>
                <c:pt idx="14110">
                  <c:v>14.365970000000001</c:v>
                </c:pt>
                <c:pt idx="14111">
                  <c:v>14.351839999999999</c:v>
                </c:pt>
                <c:pt idx="14112">
                  <c:v>14.337429999999999</c:v>
                </c:pt>
                <c:pt idx="14113">
                  <c:v>14.323689999999999</c:v>
                </c:pt>
                <c:pt idx="14114">
                  <c:v>14.31048</c:v>
                </c:pt>
                <c:pt idx="14115">
                  <c:v>14.297700000000001</c:v>
                </c:pt>
                <c:pt idx="14116">
                  <c:v>14.285500000000001</c:v>
                </c:pt>
                <c:pt idx="14117">
                  <c:v>14.271739999999999</c:v>
                </c:pt>
                <c:pt idx="14118">
                  <c:v>14.25854</c:v>
                </c:pt>
                <c:pt idx="14119">
                  <c:v>14.245609999999999</c:v>
                </c:pt>
                <c:pt idx="14120">
                  <c:v>14.232390000000001</c:v>
                </c:pt>
                <c:pt idx="14121">
                  <c:v>14.21874</c:v>
                </c:pt>
                <c:pt idx="14122">
                  <c:v>14.205719999999999</c:v>
                </c:pt>
                <c:pt idx="14123">
                  <c:v>14.191979999999999</c:v>
                </c:pt>
                <c:pt idx="14124">
                  <c:v>14.17953</c:v>
                </c:pt>
                <c:pt idx="14125">
                  <c:v>14.166539999999999</c:v>
                </c:pt>
                <c:pt idx="14126">
                  <c:v>14.154159999999999</c:v>
                </c:pt>
                <c:pt idx="14127">
                  <c:v>14.141360000000001</c:v>
                </c:pt>
                <c:pt idx="14128">
                  <c:v>14.12936</c:v>
                </c:pt>
                <c:pt idx="14129">
                  <c:v>14.117749999999999</c:v>
                </c:pt>
                <c:pt idx="14130">
                  <c:v>14.105259999999999</c:v>
                </c:pt>
                <c:pt idx="14131">
                  <c:v>14.093059999999999</c:v>
                </c:pt>
                <c:pt idx="14132">
                  <c:v>14.080489999999999</c:v>
                </c:pt>
                <c:pt idx="14133">
                  <c:v>14.065910000000001</c:v>
                </c:pt>
                <c:pt idx="14134">
                  <c:v>14.053290000000001</c:v>
                </c:pt>
                <c:pt idx="14135">
                  <c:v>14.04027</c:v>
                </c:pt>
                <c:pt idx="14136">
                  <c:v>14.02824</c:v>
                </c:pt>
                <c:pt idx="14137">
                  <c:v>14.01585</c:v>
                </c:pt>
                <c:pt idx="14138">
                  <c:v>14.003030000000001</c:v>
                </c:pt>
                <c:pt idx="14139">
                  <c:v>13.98973</c:v>
                </c:pt>
                <c:pt idx="14140">
                  <c:v>13.977119999999999</c:v>
                </c:pt>
                <c:pt idx="14141">
                  <c:v>13.96428</c:v>
                </c:pt>
                <c:pt idx="14142">
                  <c:v>13.951549999999999</c:v>
                </c:pt>
                <c:pt idx="14143">
                  <c:v>13.93834</c:v>
                </c:pt>
                <c:pt idx="14144">
                  <c:v>13.925789999999999</c:v>
                </c:pt>
                <c:pt idx="14145">
                  <c:v>13.91442</c:v>
                </c:pt>
                <c:pt idx="14146">
                  <c:v>13.90235</c:v>
                </c:pt>
                <c:pt idx="14147">
                  <c:v>13.890700000000001</c:v>
                </c:pt>
                <c:pt idx="14148">
                  <c:v>13.878780000000001</c:v>
                </c:pt>
                <c:pt idx="14149">
                  <c:v>13.866440000000001</c:v>
                </c:pt>
                <c:pt idx="14150">
                  <c:v>13.854749999999999</c:v>
                </c:pt>
                <c:pt idx="14151">
                  <c:v>13.84337</c:v>
                </c:pt>
                <c:pt idx="14152">
                  <c:v>13.8314</c:v>
                </c:pt>
                <c:pt idx="14153">
                  <c:v>13.81875</c:v>
                </c:pt>
                <c:pt idx="14154">
                  <c:v>13.807040000000001</c:v>
                </c:pt>
                <c:pt idx="14155">
                  <c:v>13.79547</c:v>
                </c:pt>
                <c:pt idx="14156">
                  <c:v>13.78417</c:v>
                </c:pt>
                <c:pt idx="14157">
                  <c:v>13.772069999999999</c:v>
                </c:pt>
                <c:pt idx="14158">
                  <c:v>13.760450000000001</c:v>
                </c:pt>
                <c:pt idx="14159">
                  <c:v>13.747780000000001</c:v>
                </c:pt>
                <c:pt idx="14160">
                  <c:v>13.73638</c:v>
                </c:pt>
                <c:pt idx="14161">
                  <c:v>13.725519999999999</c:v>
                </c:pt>
                <c:pt idx="14162">
                  <c:v>13.714650000000001</c:v>
                </c:pt>
                <c:pt idx="14163">
                  <c:v>13.703569999999999</c:v>
                </c:pt>
                <c:pt idx="14164">
                  <c:v>13.69289</c:v>
                </c:pt>
                <c:pt idx="14165">
                  <c:v>13.681900000000001</c:v>
                </c:pt>
                <c:pt idx="14166">
                  <c:v>13.671060000000001</c:v>
                </c:pt>
                <c:pt idx="14167">
                  <c:v>13.66037</c:v>
                </c:pt>
                <c:pt idx="14168">
                  <c:v>13.64992</c:v>
                </c:pt>
                <c:pt idx="14169">
                  <c:v>13.63823</c:v>
                </c:pt>
                <c:pt idx="14170">
                  <c:v>13.62674</c:v>
                </c:pt>
                <c:pt idx="14171">
                  <c:v>13.616149999999999</c:v>
                </c:pt>
                <c:pt idx="14172">
                  <c:v>13.604509999999999</c:v>
                </c:pt>
                <c:pt idx="14173">
                  <c:v>13.592639999999999</c:v>
                </c:pt>
                <c:pt idx="14174">
                  <c:v>13.58094</c:v>
                </c:pt>
                <c:pt idx="14175">
                  <c:v>13.56847</c:v>
                </c:pt>
                <c:pt idx="14176">
                  <c:v>13.557309999999999</c:v>
                </c:pt>
                <c:pt idx="14177">
                  <c:v>13.54585</c:v>
                </c:pt>
                <c:pt idx="14178">
                  <c:v>13.53425</c:v>
                </c:pt>
                <c:pt idx="14179">
                  <c:v>13.523300000000001</c:v>
                </c:pt>
                <c:pt idx="14180">
                  <c:v>13.513479999999999</c:v>
                </c:pt>
                <c:pt idx="14181">
                  <c:v>13.50243</c:v>
                </c:pt>
                <c:pt idx="14182">
                  <c:v>13.49065</c:v>
                </c:pt>
                <c:pt idx="14183">
                  <c:v>13.47993</c:v>
                </c:pt>
                <c:pt idx="14184">
                  <c:v>13.46904</c:v>
                </c:pt>
                <c:pt idx="14185">
                  <c:v>13.45862</c:v>
                </c:pt>
                <c:pt idx="14186">
                  <c:v>13.44746</c:v>
                </c:pt>
                <c:pt idx="14187">
                  <c:v>13.435460000000001</c:v>
                </c:pt>
                <c:pt idx="14188">
                  <c:v>13.423220000000001</c:v>
                </c:pt>
                <c:pt idx="14189">
                  <c:v>13.411619999999999</c:v>
                </c:pt>
                <c:pt idx="14190">
                  <c:v>13.399229999999999</c:v>
                </c:pt>
                <c:pt idx="14191">
                  <c:v>13.387919999999999</c:v>
                </c:pt>
                <c:pt idx="14192">
                  <c:v>13.376300000000001</c:v>
                </c:pt>
                <c:pt idx="14193">
                  <c:v>13.365500000000001</c:v>
                </c:pt>
                <c:pt idx="14194">
                  <c:v>13.354520000000001</c:v>
                </c:pt>
                <c:pt idx="14195">
                  <c:v>13.3432</c:v>
                </c:pt>
                <c:pt idx="14196">
                  <c:v>13.331060000000001</c:v>
                </c:pt>
                <c:pt idx="14197">
                  <c:v>13.31892</c:v>
                </c:pt>
                <c:pt idx="14198">
                  <c:v>13.306620000000001</c:v>
                </c:pt>
                <c:pt idx="14199">
                  <c:v>13.29515</c:v>
                </c:pt>
                <c:pt idx="14200">
                  <c:v>13.283390000000001</c:v>
                </c:pt>
                <c:pt idx="14201">
                  <c:v>13.271610000000001</c:v>
                </c:pt>
                <c:pt idx="14202">
                  <c:v>13.26055</c:v>
                </c:pt>
                <c:pt idx="14203">
                  <c:v>13.250360000000001</c:v>
                </c:pt>
                <c:pt idx="14204">
                  <c:v>13.239240000000001</c:v>
                </c:pt>
                <c:pt idx="14205">
                  <c:v>13.228770000000001</c:v>
                </c:pt>
                <c:pt idx="14206">
                  <c:v>13.218249999999999</c:v>
                </c:pt>
                <c:pt idx="14207">
                  <c:v>13.206759999999999</c:v>
                </c:pt>
                <c:pt idx="14208">
                  <c:v>13.195869999999999</c:v>
                </c:pt>
                <c:pt idx="14209">
                  <c:v>13.18571</c:v>
                </c:pt>
                <c:pt idx="14210">
                  <c:v>13.17525</c:v>
                </c:pt>
                <c:pt idx="14211">
                  <c:v>13.164479999999999</c:v>
                </c:pt>
                <c:pt idx="14212">
                  <c:v>13.154339999999999</c:v>
                </c:pt>
                <c:pt idx="14213">
                  <c:v>13.143140000000001</c:v>
                </c:pt>
                <c:pt idx="14214">
                  <c:v>13.132099999999999</c:v>
                </c:pt>
                <c:pt idx="14215">
                  <c:v>13.12105</c:v>
                </c:pt>
                <c:pt idx="14216">
                  <c:v>13.11021</c:v>
                </c:pt>
                <c:pt idx="14217">
                  <c:v>13.09909</c:v>
                </c:pt>
                <c:pt idx="14218">
                  <c:v>13.08806</c:v>
                </c:pt>
                <c:pt idx="14219">
                  <c:v>13.07738</c:v>
                </c:pt>
                <c:pt idx="14220">
                  <c:v>13.06765</c:v>
                </c:pt>
                <c:pt idx="14221">
                  <c:v>13.05756</c:v>
                </c:pt>
                <c:pt idx="14222">
                  <c:v>13.0479</c:v>
                </c:pt>
                <c:pt idx="14223">
                  <c:v>13.03811</c:v>
                </c:pt>
                <c:pt idx="14224">
                  <c:v>13.0276</c:v>
                </c:pt>
                <c:pt idx="14225">
                  <c:v>13.018789999999999</c:v>
                </c:pt>
                <c:pt idx="14226">
                  <c:v>13.00886</c:v>
                </c:pt>
                <c:pt idx="14227">
                  <c:v>12.99832</c:v>
                </c:pt>
                <c:pt idx="14228">
                  <c:v>12.98798</c:v>
                </c:pt>
                <c:pt idx="14229">
                  <c:v>12.978070000000001</c:v>
                </c:pt>
                <c:pt idx="14230">
                  <c:v>12.968030000000001</c:v>
                </c:pt>
                <c:pt idx="14231">
                  <c:v>12.957470000000001</c:v>
                </c:pt>
                <c:pt idx="14232">
                  <c:v>12.94758</c:v>
                </c:pt>
                <c:pt idx="14233">
                  <c:v>12.93784</c:v>
                </c:pt>
                <c:pt idx="14234">
                  <c:v>12.92788</c:v>
                </c:pt>
                <c:pt idx="14235">
                  <c:v>12.91775</c:v>
                </c:pt>
                <c:pt idx="14236">
                  <c:v>12.908149999999999</c:v>
                </c:pt>
                <c:pt idx="14237">
                  <c:v>12.898820000000001</c:v>
                </c:pt>
                <c:pt idx="14238">
                  <c:v>12.88984</c:v>
                </c:pt>
                <c:pt idx="14239">
                  <c:v>12.880559999999999</c:v>
                </c:pt>
                <c:pt idx="14240">
                  <c:v>12.870990000000001</c:v>
                </c:pt>
                <c:pt idx="14241">
                  <c:v>12.862</c:v>
                </c:pt>
                <c:pt idx="14242">
                  <c:v>12.85276</c:v>
                </c:pt>
                <c:pt idx="14243">
                  <c:v>12.8436</c:v>
                </c:pt>
                <c:pt idx="14244">
                  <c:v>12.8355</c:v>
                </c:pt>
                <c:pt idx="14245">
                  <c:v>12.82699</c:v>
                </c:pt>
                <c:pt idx="14246">
                  <c:v>12.818490000000001</c:v>
                </c:pt>
                <c:pt idx="14247">
                  <c:v>12.81058</c:v>
                </c:pt>
                <c:pt idx="14248">
                  <c:v>12.802049999999999</c:v>
                </c:pt>
                <c:pt idx="14249">
                  <c:v>12.79359</c:v>
                </c:pt>
                <c:pt idx="14250">
                  <c:v>12.78534</c:v>
                </c:pt>
                <c:pt idx="14251">
                  <c:v>12.77675</c:v>
                </c:pt>
                <c:pt idx="14252">
                  <c:v>12.767770000000001</c:v>
                </c:pt>
                <c:pt idx="14253">
                  <c:v>12.75807</c:v>
                </c:pt>
                <c:pt idx="14254">
                  <c:v>12.74816</c:v>
                </c:pt>
                <c:pt idx="14255">
                  <c:v>12.73828</c:v>
                </c:pt>
                <c:pt idx="14256">
                  <c:v>12.72841</c:v>
                </c:pt>
                <c:pt idx="14257">
                  <c:v>12.71935</c:v>
                </c:pt>
                <c:pt idx="14258">
                  <c:v>12.710760000000001</c:v>
                </c:pt>
                <c:pt idx="14259">
                  <c:v>12.70166</c:v>
                </c:pt>
                <c:pt idx="14260">
                  <c:v>12.69257</c:v>
                </c:pt>
                <c:pt idx="14261">
                  <c:v>12.68338</c:v>
                </c:pt>
                <c:pt idx="14262">
                  <c:v>12.673349999999999</c:v>
                </c:pt>
                <c:pt idx="14263">
                  <c:v>12.66375</c:v>
                </c:pt>
                <c:pt idx="14264">
                  <c:v>12.654909999999999</c:v>
                </c:pt>
                <c:pt idx="14265">
                  <c:v>12.64616</c:v>
                </c:pt>
                <c:pt idx="14266">
                  <c:v>12.6374</c:v>
                </c:pt>
                <c:pt idx="14267">
                  <c:v>12.628270000000001</c:v>
                </c:pt>
                <c:pt idx="14268">
                  <c:v>12.61903</c:v>
                </c:pt>
                <c:pt idx="14269">
                  <c:v>12.61023</c:v>
                </c:pt>
                <c:pt idx="14270">
                  <c:v>12.60126</c:v>
                </c:pt>
                <c:pt idx="14271">
                  <c:v>12.592280000000001</c:v>
                </c:pt>
                <c:pt idx="14272">
                  <c:v>12.58311</c:v>
                </c:pt>
                <c:pt idx="14273">
                  <c:v>12.57382</c:v>
                </c:pt>
                <c:pt idx="14274">
                  <c:v>12.56531</c:v>
                </c:pt>
                <c:pt idx="14275">
                  <c:v>12.55639</c:v>
                </c:pt>
                <c:pt idx="14276">
                  <c:v>12.54701</c:v>
                </c:pt>
                <c:pt idx="14277">
                  <c:v>12.53837</c:v>
                </c:pt>
                <c:pt idx="14278">
                  <c:v>12.530150000000001</c:v>
                </c:pt>
                <c:pt idx="14279">
                  <c:v>12.52144</c:v>
                </c:pt>
                <c:pt idx="14280">
                  <c:v>12.512180000000001</c:v>
                </c:pt>
                <c:pt idx="14281">
                  <c:v>12.50347</c:v>
                </c:pt>
                <c:pt idx="14282">
                  <c:v>12.495520000000001</c:v>
                </c:pt>
                <c:pt idx="14283">
                  <c:v>12.4872</c:v>
                </c:pt>
                <c:pt idx="14284">
                  <c:v>12.478070000000001</c:v>
                </c:pt>
                <c:pt idx="14285">
                  <c:v>12.468830000000001</c:v>
                </c:pt>
                <c:pt idx="14286">
                  <c:v>12.45959</c:v>
                </c:pt>
                <c:pt idx="14287">
                  <c:v>12.45119</c:v>
                </c:pt>
                <c:pt idx="14288">
                  <c:v>12.4428</c:v>
                </c:pt>
                <c:pt idx="14289">
                  <c:v>12.4344</c:v>
                </c:pt>
                <c:pt idx="14290">
                  <c:v>12.42695</c:v>
                </c:pt>
                <c:pt idx="14291">
                  <c:v>12.418710000000001</c:v>
                </c:pt>
                <c:pt idx="14292">
                  <c:v>12.40973</c:v>
                </c:pt>
                <c:pt idx="14293">
                  <c:v>12.40127</c:v>
                </c:pt>
                <c:pt idx="14294">
                  <c:v>12.3927</c:v>
                </c:pt>
                <c:pt idx="14295">
                  <c:v>12.38386</c:v>
                </c:pt>
                <c:pt idx="14296">
                  <c:v>12.37487</c:v>
                </c:pt>
                <c:pt idx="14297">
                  <c:v>12.365180000000001</c:v>
                </c:pt>
                <c:pt idx="14298">
                  <c:v>12.35596</c:v>
                </c:pt>
                <c:pt idx="14299">
                  <c:v>12.34689</c:v>
                </c:pt>
                <c:pt idx="14300">
                  <c:v>12.33779</c:v>
                </c:pt>
                <c:pt idx="14301">
                  <c:v>12.329140000000001</c:v>
                </c:pt>
                <c:pt idx="14302">
                  <c:v>12.32103</c:v>
                </c:pt>
                <c:pt idx="14303">
                  <c:v>12.31311</c:v>
                </c:pt>
                <c:pt idx="14304">
                  <c:v>12.305429999999999</c:v>
                </c:pt>
                <c:pt idx="14305">
                  <c:v>12.29724</c:v>
                </c:pt>
                <c:pt idx="14306">
                  <c:v>12.28931</c:v>
                </c:pt>
                <c:pt idx="14307">
                  <c:v>12.28206</c:v>
                </c:pt>
                <c:pt idx="14308">
                  <c:v>12.27483</c:v>
                </c:pt>
                <c:pt idx="14309">
                  <c:v>12.26756</c:v>
                </c:pt>
                <c:pt idx="14310">
                  <c:v>12.259589999999999</c:v>
                </c:pt>
                <c:pt idx="14311">
                  <c:v>12.25093</c:v>
                </c:pt>
                <c:pt idx="14312">
                  <c:v>12.2431</c:v>
                </c:pt>
                <c:pt idx="14313">
                  <c:v>12.23565</c:v>
                </c:pt>
                <c:pt idx="14314">
                  <c:v>12.227869999999999</c:v>
                </c:pt>
                <c:pt idx="14315">
                  <c:v>12.219480000000001</c:v>
                </c:pt>
                <c:pt idx="14316">
                  <c:v>12.21156</c:v>
                </c:pt>
                <c:pt idx="14317">
                  <c:v>12.20378</c:v>
                </c:pt>
                <c:pt idx="14318">
                  <c:v>12.19689</c:v>
                </c:pt>
                <c:pt idx="14319">
                  <c:v>12.189410000000001</c:v>
                </c:pt>
                <c:pt idx="14320">
                  <c:v>12.18149</c:v>
                </c:pt>
                <c:pt idx="14321">
                  <c:v>12.17348</c:v>
                </c:pt>
                <c:pt idx="14322">
                  <c:v>12.164960000000001</c:v>
                </c:pt>
                <c:pt idx="14323">
                  <c:v>12.15705</c:v>
                </c:pt>
                <c:pt idx="14324">
                  <c:v>12.148720000000001</c:v>
                </c:pt>
                <c:pt idx="14325">
                  <c:v>12.14118</c:v>
                </c:pt>
                <c:pt idx="14326">
                  <c:v>12.1341</c:v>
                </c:pt>
                <c:pt idx="14327">
                  <c:v>12.12668</c:v>
                </c:pt>
                <c:pt idx="14328">
                  <c:v>12.11964</c:v>
                </c:pt>
                <c:pt idx="14329">
                  <c:v>12.11234</c:v>
                </c:pt>
                <c:pt idx="14330">
                  <c:v>12.10477</c:v>
                </c:pt>
                <c:pt idx="14331">
                  <c:v>12.097479999999999</c:v>
                </c:pt>
                <c:pt idx="14332">
                  <c:v>12.090389999999999</c:v>
                </c:pt>
                <c:pt idx="14333">
                  <c:v>12.082750000000001</c:v>
                </c:pt>
                <c:pt idx="14334">
                  <c:v>12.075850000000001</c:v>
                </c:pt>
                <c:pt idx="14335">
                  <c:v>12.06841</c:v>
                </c:pt>
                <c:pt idx="14336">
                  <c:v>12.06096</c:v>
                </c:pt>
                <c:pt idx="14337">
                  <c:v>12.05293</c:v>
                </c:pt>
                <c:pt idx="14338">
                  <c:v>12.044790000000001</c:v>
                </c:pt>
                <c:pt idx="14339">
                  <c:v>12.037739999999999</c:v>
                </c:pt>
                <c:pt idx="14340">
                  <c:v>12.029590000000001</c:v>
                </c:pt>
                <c:pt idx="14341">
                  <c:v>12.021839999999999</c:v>
                </c:pt>
                <c:pt idx="14342">
                  <c:v>12.01393</c:v>
                </c:pt>
                <c:pt idx="14343">
                  <c:v>12.006550000000001</c:v>
                </c:pt>
                <c:pt idx="14344">
                  <c:v>11.998760000000001</c:v>
                </c:pt>
                <c:pt idx="14345">
                  <c:v>11.99184</c:v>
                </c:pt>
                <c:pt idx="14346">
                  <c:v>11.984260000000001</c:v>
                </c:pt>
                <c:pt idx="14347">
                  <c:v>11.97744</c:v>
                </c:pt>
                <c:pt idx="14348">
                  <c:v>11.971069999999999</c:v>
                </c:pt>
                <c:pt idx="14349">
                  <c:v>11.96406</c:v>
                </c:pt>
                <c:pt idx="14350">
                  <c:v>11.95675</c:v>
                </c:pt>
                <c:pt idx="14351">
                  <c:v>11.94955</c:v>
                </c:pt>
                <c:pt idx="14352">
                  <c:v>11.941890000000001</c:v>
                </c:pt>
                <c:pt idx="14353">
                  <c:v>11.933960000000001</c:v>
                </c:pt>
                <c:pt idx="14354">
                  <c:v>11.926299999999999</c:v>
                </c:pt>
                <c:pt idx="14355">
                  <c:v>11.91864</c:v>
                </c:pt>
                <c:pt idx="14356">
                  <c:v>11.91198</c:v>
                </c:pt>
                <c:pt idx="14357">
                  <c:v>11.904489999999999</c:v>
                </c:pt>
                <c:pt idx="14358">
                  <c:v>11.896979999999999</c:v>
                </c:pt>
                <c:pt idx="14359">
                  <c:v>11.88983</c:v>
                </c:pt>
                <c:pt idx="14360">
                  <c:v>11.882400000000001</c:v>
                </c:pt>
                <c:pt idx="14361">
                  <c:v>11.874919999999999</c:v>
                </c:pt>
                <c:pt idx="14362">
                  <c:v>11.86772</c:v>
                </c:pt>
                <c:pt idx="14363">
                  <c:v>11.859959999999999</c:v>
                </c:pt>
                <c:pt idx="14364">
                  <c:v>11.85126</c:v>
                </c:pt>
                <c:pt idx="14365">
                  <c:v>11.843540000000001</c:v>
                </c:pt>
                <c:pt idx="14366">
                  <c:v>11.835129999999999</c:v>
                </c:pt>
                <c:pt idx="14367">
                  <c:v>11.82695</c:v>
                </c:pt>
                <c:pt idx="14368">
                  <c:v>11.81897</c:v>
                </c:pt>
                <c:pt idx="14369">
                  <c:v>11.81143</c:v>
                </c:pt>
                <c:pt idx="14370">
                  <c:v>11.80409</c:v>
                </c:pt>
                <c:pt idx="14371">
                  <c:v>11.79663</c:v>
                </c:pt>
                <c:pt idx="14372">
                  <c:v>11.7898</c:v>
                </c:pt>
                <c:pt idx="14373">
                  <c:v>11.78326</c:v>
                </c:pt>
                <c:pt idx="14374">
                  <c:v>11.775679999999999</c:v>
                </c:pt>
                <c:pt idx="14375">
                  <c:v>11.767099999999999</c:v>
                </c:pt>
                <c:pt idx="14376">
                  <c:v>11.75797</c:v>
                </c:pt>
                <c:pt idx="14377">
                  <c:v>11.75055</c:v>
                </c:pt>
                <c:pt idx="14378">
                  <c:v>11.7416</c:v>
                </c:pt>
                <c:pt idx="14379">
                  <c:v>11.733280000000001</c:v>
                </c:pt>
                <c:pt idx="14380">
                  <c:v>11.72587</c:v>
                </c:pt>
                <c:pt idx="14381">
                  <c:v>11.718819999999999</c:v>
                </c:pt>
                <c:pt idx="14382">
                  <c:v>11.710089999999999</c:v>
                </c:pt>
                <c:pt idx="14383">
                  <c:v>11.70215</c:v>
                </c:pt>
                <c:pt idx="14384">
                  <c:v>11.693860000000001</c:v>
                </c:pt>
                <c:pt idx="14385">
                  <c:v>11.68661</c:v>
                </c:pt>
                <c:pt idx="14386">
                  <c:v>11.67937</c:v>
                </c:pt>
                <c:pt idx="14387">
                  <c:v>11.67188</c:v>
                </c:pt>
                <c:pt idx="14388">
                  <c:v>11.66521</c:v>
                </c:pt>
                <c:pt idx="14389">
                  <c:v>11.65823</c:v>
                </c:pt>
                <c:pt idx="14390">
                  <c:v>11.65015</c:v>
                </c:pt>
                <c:pt idx="14391">
                  <c:v>11.642670000000001</c:v>
                </c:pt>
                <c:pt idx="14392">
                  <c:v>11.63564</c:v>
                </c:pt>
                <c:pt idx="14393">
                  <c:v>11.62861</c:v>
                </c:pt>
                <c:pt idx="14394">
                  <c:v>11.62219</c:v>
                </c:pt>
                <c:pt idx="14395">
                  <c:v>11.613960000000001</c:v>
                </c:pt>
                <c:pt idx="14396">
                  <c:v>11.60711</c:v>
                </c:pt>
                <c:pt idx="14397">
                  <c:v>11.599690000000001</c:v>
                </c:pt>
                <c:pt idx="14398">
                  <c:v>11.591799999999999</c:v>
                </c:pt>
                <c:pt idx="14399">
                  <c:v>11.584020000000001</c:v>
                </c:pt>
                <c:pt idx="14400">
                  <c:v>11.57635</c:v>
                </c:pt>
                <c:pt idx="14401">
                  <c:v>11.568709999999999</c:v>
                </c:pt>
                <c:pt idx="14402">
                  <c:v>11.56169</c:v>
                </c:pt>
                <c:pt idx="14403">
                  <c:v>11.554399999999999</c:v>
                </c:pt>
                <c:pt idx="14404">
                  <c:v>11.54804</c:v>
                </c:pt>
                <c:pt idx="14405">
                  <c:v>11.54115</c:v>
                </c:pt>
                <c:pt idx="14406">
                  <c:v>11.5343</c:v>
                </c:pt>
                <c:pt idx="14407">
                  <c:v>11.52773</c:v>
                </c:pt>
                <c:pt idx="14408">
                  <c:v>11.52079</c:v>
                </c:pt>
                <c:pt idx="14409">
                  <c:v>11.51441</c:v>
                </c:pt>
                <c:pt idx="14410">
                  <c:v>11.50775</c:v>
                </c:pt>
                <c:pt idx="14411">
                  <c:v>11.50163</c:v>
                </c:pt>
                <c:pt idx="14412">
                  <c:v>11.49478</c:v>
                </c:pt>
                <c:pt idx="14413">
                  <c:v>11.4887</c:v>
                </c:pt>
                <c:pt idx="14414">
                  <c:v>11.482849999999999</c:v>
                </c:pt>
                <c:pt idx="14415">
                  <c:v>11.47531</c:v>
                </c:pt>
                <c:pt idx="14416">
                  <c:v>11.469569999999999</c:v>
                </c:pt>
                <c:pt idx="14417">
                  <c:v>11.46364</c:v>
                </c:pt>
                <c:pt idx="14418">
                  <c:v>11.45707</c:v>
                </c:pt>
                <c:pt idx="14419">
                  <c:v>11.450049999999999</c:v>
                </c:pt>
                <c:pt idx="14420">
                  <c:v>11.443490000000001</c:v>
                </c:pt>
                <c:pt idx="14421">
                  <c:v>11.436590000000001</c:v>
                </c:pt>
                <c:pt idx="14422">
                  <c:v>11.42995</c:v>
                </c:pt>
                <c:pt idx="14423">
                  <c:v>11.423920000000001</c:v>
                </c:pt>
                <c:pt idx="14424">
                  <c:v>11.419129999999999</c:v>
                </c:pt>
                <c:pt idx="14425">
                  <c:v>11.41417</c:v>
                </c:pt>
                <c:pt idx="14426">
                  <c:v>11.408569999999999</c:v>
                </c:pt>
                <c:pt idx="14427">
                  <c:v>11.40263</c:v>
                </c:pt>
                <c:pt idx="14428">
                  <c:v>11.395910000000001</c:v>
                </c:pt>
                <c:pt idx="14429">
                  <c:v>11.39038</c:v>
                </c:pt>
                <c:pt idx="14430">
                  <c:v>11.383430000000001</c:v>
                </c:pt>
                <c:pt idx="14431">
                  <c:v>11.3766</c:v>
                </c:pt>
                <c:pt idx="14432">
                  <c:v>11.36997</c:v>
                </c:pt>
                <c:pt idx="14433">
                  <c:v>11.36359</c:v>
                </c:pt>
                <c:pt idx="14434">
                  <c:v>11.357200000000001</c:v>
                </c:pt>
                <c:pt idx="14435">
                  <c:v>11.35066</c:v>
                </c:pt>
                <c:pt idx="14436">
                  <c:v>11.344390000000001</c:v>
                </c:pt>
                <c:pt idx="14437">
                  <c:v>11.339600000000001</c:v>
                </c:pt>
                <c:pt idx="14438">
                  <c:v>11.333410000000001</c:v>
                </c:pt>
                <c:pt idx="14439">
                  <c:v>11.327159999999999</c:v>
                </c:pt>
                <c:pt idx="14440">
                  <c:v>11.321580000000001</c:v>
                </c:pt>
                <c:pt idx="14441">
                  <c:v>11.314909999999999</c:v>
                </c:pt>
                <c:pt idx="14442">
                  <c:v>11.30888</c:v>
                </c:pt>
                <c:pt idx="14443">
                  <c:v>11.303039999999999</c:v>
                </c:pt>
                <c:pt idx="14444">
                  <c:v>11.29637</c:v>
                </c:pt>
                <c:pt idx="14445">
                  <c:v>11.290240000000001</c:v>
                </c:pt>
                <c:pt idx="14446">
                  <c:v>11.284230000000001</c:v>
                </c:pt>
                <c:pt idx="14447">
                  <c:v>11.27835</c:v>
                </c:pt>
                <c:pt idx="14448">
                  <c:v>11.27277</c:v>
                </c:pt>
                <c:pt idx="14449">
                  <c:v>11.2675</c:v>
                </c:pt>
                <c:pt idx="14450">
                  <c:v>11.2624</c:v>
                </c:pt>
                <c:pt idx="14451">
                  <c:v>11.25741</c:v>
                </c:pt>
                <c:pt idx="14452">
                  <c:v>11.252050000000001</c:v>
                </c:pt>
                <c:pt idx="14453">
                  <c:v>11.24601</c:v>
                </c:pt>
                <c:pt idx="14454">
                  <c:v>11.239520000000001</c:v>
                </c:pt>
                <c:pt idx="14455">
                  <c:v>11.233180000000001</c:v>
                </c:pt>
                <c:pt idx="14456">
                  <c:v>11.226929999999999</c:v>
                </c:pt>
                <c:pt idx="14457">
                  <c:v>11.22034</c:v>
                </c:pt>
                <c:pt idx="14458">
                  <c:v>11.21439</c:v>
                </c:pt>
                <c:pt idx="14459">
                  <c:v>11.20795</c:v>
                </c:pt>
                <c:pt idx="14460">
                  <c:v>11.20186</c:v>
                </c:pt>
                <c:pt idx="14461">
                  <c:v>11.19675</c:v>
                </c:pt>
                <c:pt idx="14462">
                  <c:v>11.19149</c:v>
                </c:pt>
                <c:pt idx="14463">
                  <c:v>11.18521</c:v>
                </c:pt>
                <c:pt idx="14464">
                  <c:v>11.179209999999999</c:v>
                </c:pt>
                <c:pt idx="14465">
                  <c:v>11.174149999999999</c:v>
                </c:pt>
                <c:pt idx="14466">
                  <c:v>11.16868</c:v>
                </c:pt>
                <c:pt idx="14467">
                  <c:v>11.16328</c:v>
                </c:pt>
                <c:pt idx="14468">
                  <c:v>11.15732</c:v>
                </c:pt>
                <c:pt idx="14469">
                  <c:v>11.15189</c:v>
                </c:pt>
                <c:pt idx="14470">
                  <c:v>11.14579</c:v>
                </c:pt>
                <c:pt idx="14471">
                  <c:v>11.13997</c:v>
                </c:pt>
                <c:pt idx="14472">
                  <c:v>11.13443</c:v>
                </c:pt>
                <c:pt idx="14473">
                  <c:v>11.128080000000001</c:v>
                </c:pt>
                <c:pt idx="14474">
                  <c:v>11.12161</c:v>
                </c:pt>
                <c:pt idx="14475">
                  <c:v>11.11528</c:v>
                </c:pt>
                <c:pt idx="14476">
                  <c:v>11.10979</c:v>
                </c:pt>
                <c:pt idx="14477">
                  <c:v>11.103529999999999</c:v>
                </c:pt>
                <c:pt idx="14478">
                  <c:v>11.09796</c:v>
                </c:pt>
                <c:pt idx="14479">
                  <c:v>11.09169</c:v>
                </c:pt>
                <c:pt idx="14480">
                  <c:v>11.085369999999999</c:v>
                </c:pt>
                <c:pt idx="14481">
                  <c:v>11.079560000000001</c:v>
                </c:pt>
                <c:pt idx="14482">
                  <c:v>11.074149999999999</c:v>
                </c:pt>
                <c:pt idx="14483">
                  <c:v>11.06888</c:v>
                </c:pt>
                <c:pt idx="14484">
                  <c:v>11.063079999999999</c:v>
                </c:pt>
                <c:pt idx="14485">
                  <c:v>11.05762</c:v>
                </c:pt>
                <c:pt idx="14486">
                  <c:v>11.05247</c:v>
                </c:pt>
                <c:pt idx="14487">
                  <c:v>11.046379999999999</c:v>
                </c:pt>
                <c:pt idx="14488">
                  <c:v>11.040139999999999</c:v>
                </c:pt>
                <c:pt idx="14489">
                  <c:v>11.03317</c:v>
                </c:pt>
                <c:pt idx="14490">
                  <c:v>11.02684</c:v>
                </c:pt>
                <c:pt idx="14491">
                  <c:v>11.020960000000001</c:v>
                </c:pt>
                <c:pt idx="14492">
                  <c:v>11.01473</c:v>
                </c:pt>
                <c:pt idx="14493">
                  <c:v>11.008190000000001</c:v>
                </c:pt>
                <c:pt idx="14494">
                  <c:v>11.002700000000001</c:v>
                </c:pt>
                <c:pt idx="14495">
                  <c:v>10.99751</c:v>
                </c:pt>
                <c:pt idx="14496">
                  <c:v>10.99197</c:v>
                </c:pt>
                <c:pt idx="14497">
                  <c:v>10.9862</c:v>
                </c:pt>
                <c:pt idx="14498">
                  <c:v>10.9802</c:v>
                </c:pt>
                <c:pt idx="14499">
                  <c:v>10.97453</c:v>
                </c:pt>
                <c:pt idx="14500">
                  <c:v>10.968669999999999</c:v>
                </c:pt>
                <c:pt idx="14501">
                  <c:v>10.962910000000001</c:v>
                </c:pt>
                <c:pt idx="14502">
                  <c:v>10.95717</c:v>
                </c:pt>
                <c:pt idx="14503">
                  <c:v>10.9514</c:v>
                </c:pt>
                <c:pt idx="14504">
                  <c:v>10.945790000000001</c:v>
                </c:pt>
                <c:pt idx="14505">
                  <c:v>10.940110000000001</c:v>
                </c:pt>
                <c:pt idx="14506">
                  <c:v>10.93445</c:v>
                </c:pt>
                <c:pt idx="14507">
                  <c:v>10.92897</c:v>
                </c:pt>
                <c:pt idx="14508">
                  <c:v>10.92327</c:v>
                </c:pt>
                <c:pt idx="14509">
                  <c:v>10.917759999999999</c:v>
                </c:pt>
                <c:pt idx="14510">
                  <c:v>10.91234</c:v>
                </c:pt>
                <c:pt idx="14511">
                  <c:v>10.90602</c:v>
                </c:pt>
                <c:pt idx="14512">
                  <c:v>10.899139999999999</c:v>
                </c:pt>
                <c:pt idx="14513">
                  <c:v>10.89226</c:v>
                </c:pt>
                <c:pt idx="14514">
                  <c:v>10.88566</c:v>
                </c:pt>
                <c:pt idx="14515">
                  <c:v>10.87926</c:v>
                </c:pt>
                <c:pt idx="14516">
                  <c:v>10.873200000000001</c:v>
                </c:pt>
                <c:pt idx="14517">
                  <c:v>10.867319999999999</c:v>
                </c:pt>
                <c:pt idx="14518">
                  <c:v>10.862</c:v>
                </c:pt>
                <c:pt idx="14519">
                  <c:v>10.856669999999999</c:v>
                </c:pt>
                <c:pt idx="14520">
                  <c:v>10.85012</c:v>
                </c:pt>
                <c:pt idx="14521">
                  <c:v>10.844200000000001</c:v>
                </c:pt>
                <c:pt idx="14522">
                  <c:v>10.83827</c:v>
                </c:pt>
                <c:pt idx="14523">
                  <c:v>10.832599999999999</c:v>
                </c:pt>
                <c:pt idx="14524">
                  <c:v>10.82668</c:v>
                </c:pt>
                <c:pt idx="14525">
                  <c:v>10.820650000000001</c:v>
                </c:pt>
                <c:pt idx="14526">
                  <c:v>10.81518</c:v>
                </c:pt>
                <c:pt idx="14527">
                  <c:v>10.80996</c:v>
                </c:pt>
                <c:pt idx="14528">
                  <c:v>10.80461</c:v>
                </c:pt>
                <c:pt idx="14529">
                  <c:v>10.799239999999999</c:v>
                </c:pt>
                <c:pt idx="14530">
                  <c:v>10.79434</c:v>
                </c:pt>
                <c:pt idx="14531">
                  <c:v>10.789110000000001</c:v>
                </c:pt>
                <c:pt idx="14532">
                  <c:v>10.78336</c:v>
                </c:pt>
                <c:pt idx="14533">
                  <c:v>10.777520000000001</c:v>
                </c:pt>
                <c:pt idx="14534">
                  <c:v>10.772080000000001</c:v>
                </c:pt>
                <c:pt idx="14535">
                  <c:v>10.76628</c:v>
                </c:pt>
                <c:pt idx="14536">
                  <c:v>10.76019</c:v>
                </c:pt>
                <c:pt idx="14537">
                  <c:v>10.754670000000001</c:v>
                </c:pt>
                <c:pt idx="14538">
                  <c:v>10.749790000000001</c:v>
                </c:pt>
                <c:pt idx="14539">
                  <c:v>10.7453</c:v>
                </c:pt>
                <c:pt idx="14540">
                  <c:v>10.74062</c:v>
                </c:pt>
                <c:pt idx="14541">
                  <c:v>10.73541</c:v>
                </c:pt>
                <c:pt idx="14542">
                  <c:v>10.73039</c:v>
                </c:pt>
                <c:pt idx="14543">
                  <c:v>10.725390000000001</c:v>
                </c:pt>
                <c:pt idx="14544">
                  <c:v>10.7196</c:v>
                </c:pt>
                <c:pt idx="14545">
                  <c:v>10.71354</c:v>
                </c:pt>
                <c:pt idx="14546">
                  <c:v>10.70758</c:v>
                </c:pt>
                <c:pt idx="14547">
                  <c:v>10.70201</c:v>
                </c:pt>
                <c:pt idx="14548">
                  <c:v>10.696719999999999</c:v>
                </c:pt>
                <c:pt idx="14549">
                  <c:v>10.69112</c:v>
                </c:pt>
                <c:pt idx="14550">
                  <c:v>10.685449999999999</c:v>
                </c:pt>
                <c:pt idx="14551">
                  <c:v>10.679930000000001</c:v>
                </c:pt>
                <c:pt idx="14552">
                  <c:v>10.674519999999999</c:v>
                </c:pt>
                <c:pt idx="14553">
                  <c:v>10.66966</c:v>
                </c:pt>
                <c:pt idx="14554">
                  <c:v>10.664899999999999</c:v>
                </c:pt>
                <c:pt idx="14555">
                  <c:v>10.66046</c:v>
                </c:pt>
                <c:pt idx="14556">
                  <c:v>10.656280000000001</c:v>
                </c:pt>
                <c:pt idx="14557">
                  <c:v>10.651249999999999</c:v>
                </c:pt>
                <c:pt idx="14558">
                  <c:v>10.645899999999999</c:v>
                </c:pt>
                <c:pt idx="14559">
                  <c:v>10.640280000000001</c:v>
                </c:pt>
                <c:pt idx="14560">
                  <c:v>10.63411</c:v>
                </c:pt>
                <c:pt idx="14561">
                  <c:v>10.628349999999999</c:v>
                </c:pt>
                <c:pt idx="14562">
                  <c:v>10.623900000000001</c:v>
                </c:pt>
                <c:pt idx="14563">
                  <c:v>10.61997</c:v>
                </c:pt>
                <c:pt idx="14564">
                  <c:v>10.615830000000001</c:v>
                </c:pt>
                <c:pt idx="14565">
                  <c:v>10.61102</c:v>
                </c:pt>
                <c:pt idx="14566">
                  <c:v>10.606009999999999</c:v>
                </c:pt>
                <c:pt idx="14567">
                  <c:v>10.60059</c:v>
                </c:pt>
                <c:pt idx="14568">
                  <c:v>10.59497</c:v>
                </c:pt>
                <c:pt idx="14569">
                  <c:v>10.589270000000001</c:v>
                </c:pt>
                <c:pt idx="14570">
                  <c:v>10.58527</c:v>
                </c:pt>
                <c:pt idx="14571">
                  <c:v>10.58062</c:v>
                </c:pt>
                <c:pt idx="14572">
                  <c:v>10.57554</c:v>
                </c:pt>
                <c:pt idx="14573">
                  <c:v>10.571020000000001</c:v>
                </c:pt>
                <c:pt idx="14574">
                  <c:v>10.56728</c:v>
                </c:pt>
                <c:pt idx="14575">
                  <c:v>10.56325</c:v>
                </c:pt>
                <c:pt idx="14576">
                  <c:v>10.558299999999999</c:v>
                </c:pt>
                <c:pt idx="14577">
                  <c:v>10.552899999999999</c:v>
                </c:pt>
                <c:pt idx="14578">
                  <c:v>10.54772</c:v>
                </c:pt>
                <c:pt idx="14579">
                  <c:v>10.542809999999999</c:v>
                </c:pt>
                <c:pt idx="14580">
                  <c:v>10.53762</c:v>
                </c:pt>
                <c:pt idx="14581">
                  <c:v>10.53224</c:v>
                </c:pt>
                <c:pt idx="14582">
                  <c:v>10.52698</c:v>
                </c:pt>
                <c:pt idx="14583">
                  <c:v>10.52257</c:v>
                </c:pt>
                <c:pt idx="14584">
                  <c:v>10.517429999999999</c:v>
                </c:pt>
                <c:pt idx="14585">
                  <c:v>10.5128</c:v>
                </c:pt>
                <c:pt idx="14586">
                  <c:v>10.50742</c:v>
                </c:pt>
                <c:pt idx="14587">
                  <c:v>10.50177</c:v>
                </c:pt>
                <c:pt idx="14588">
                  <c:v>10.496779999999999</c:v>
                </c:pt>
                <c:pt idx="14589">
                  <c:v>10.49319</c:v>
                </c:pt>
                <c:pt idx="14590">
                  <c:v>10.48733</c:v>
                </c:pt>
                <c:pt idx="14591">
                  <c:v>10.48175</c:v>
                </c:pt>
                <c:pt idx="14592">
                  <c:v>10.476929999999999</c:v>
                </c:pt>
                <c:pt idx="14593">
                  <c:v>10.470649999999999</c:v>
                </c:pt>
                <c:pt idx="14594">
                  <c:v>10.465949999999999</c:v>
                </c:pt>
                <c:pt idx="14595">
                  <c:v>10.46181</c:v>
                </c:pt>
                <c:pt idx="14596">
                  <c:v>10.456950000000001</c:v>
                </c:pt>
                <c:pt idx="14597">
                  <c:v>10.452109999999999</c:v>
                </c:pt>
                <c:pt idx="14598">
                  <c:v>10.4467</c:v>
                </c:pt>
                <c:pt idx="14599">
                  <c:v>10.44143</c:v>
                </c:pt>
                <c:pt idx="14600">
                  <c:v>10.436439999999999</c:v>
                </c:pt>
                <c:pt idx="14601">
                  <c:v>10.43126</c:v>
                </c:pt>
                <c:pt idx="14602">
                  <c:v>10.425520000000001</c:v>
                </c:pt>
                <c:pt idx="14603">
                  <c:v>10.420260000000001</c:v>
                </c:pt>
                <c:pt idx="14604">
                  <c:v>10.414289999999999</c:v>
                </c:pt>
                <c:pt idx="14605">
                  <c:v>10.40856</c:v>
                </c:pt>
                <c:pt idx="14606">
                  <c:v>10.402620000000001</c:v>
                </c:pt>
                <c:pt idx="14607">
                  <c:v>10.39805</c:v>
                </c:pt>
                <c:pt idx="14608">
                  <c:v>10.393370000000001</c:v>
                </c:pt>
                <c:pt idx="14609">
                  <c:v>10.387980000000001</c:v>
                </c:pt>
                <c:pt idx="14610">
                  <c:v>10.38294</c:v>
                </c:pt>
                <c:pt idx="14611">
                  <c:v>10.37926</c:v>
                </c:pt>
                <c:pt idx="14612">
                  <c:v>10.37383</c:v>
                </c:pt>
                <c:pt idx="14613">
                  <c:v>10.368449999999999</c:v>
                </c:pt>
                <c:pt idx="14614">
                  <c:v>10.362869999999999</c:v>
                </c:pt>
                <c:pt idx="14615">
                  <c:v>10.358510000000001</c:v>
                </c:pt>
                <c:pt idx="14616">
                  <c:v>10.354509999999999</c:v>
                </c:pt>
                <c:pt idx="14617">
                  <c:v>10.349880000000001</c:v>
                </c:pt>
                <c:pt idx="14618">
                  <c:v>10.34538</c:v>
                </c:pt>
                <c:pt idx="14619">
                  <c:v>10.340210000000001</c:v>
                </c:pt>
                <c:pt idx="14620">
                  <c:v>10.334569999999999</c:v>
                </c:pt>
                <c:pt idx="14621">
                  <c:v>10.329650000000001</c:v>
                </c:pt>
                <c:pt idx="14622">
                  <c:v>10.325049999999999</c:v>
                </c:pt>
                <c:pt idx="14623">
                  <c:v>10.3193</c:v>
                </c:pt>
                <c:pt idx="14624">
                  <c:v>10.313969999999999</c:v>
                </c:pt>
                <c:pt idx="14625">
                  <c:v>10.309469999999999</c:v>
                </c:pt>
                <c:pt idx="14626">
                  <c:v>10.30457</c:v>
                </c:pt>
                <c:pt idx="14627">
                  <c:v>10.299670000000001</c:v>
                </c:pt>
                <c:pt idx="14628">
                  <c:v>10.294840000000001</c:v>
                </c:pt>
                <c:pt idx="14629">
                  <c:v>10.29064</c:v>
                </c:pt>
                <c:pt idx="14630">
                  <c:v>10.28599</c:v>
                </c:pt>
                <c:pt idx="14631">
                  <c:v>10.282109999999999</c:v>
                </c:pt>
                <c:pt idx="14632">
                  <c:v>10.277749999999999</c:v>
                </c:pt>
                <c:pt idx="14633">
                  <c:v>10.27243</c:v>
                </c:pt>
                <c:pt idx="14634">
                  <c:v>10.267189999999999</c:v>
                </c:pt>
                <c:pt idx="14635">
                  <c:v>10.262169999999999</c:v>
                </c:pt>
                <c:pt idx="14636">
                  <c:v>10.25803</c:v>
                </c:pt>
                <c:pt idx="14637">
                  <c:v>10.253629999999999</c:v>
                </c:pt>
                <c:pt idx="14638">
                  <c:v>10.249359999999999</c:v>
                </c:pt>
                <c:pt idx="14639">
                  <c:v>10.24259</c:v>
                </c:pt>
                <c:pt idx="14640">
                  <c:v>10.23784</c:v>
                </c:pt>
                <c:pt idx="14641">
                  <c:v>10.23381</c:v>
                </c:pt>
                <c:pt idx="14642">
                  <c:v>10.228120000000001</c:v>
                </c:pt>
                <c:pt idx="14643">
                  <c:v>10.223660000000001</c:v>
                </c:pt>
                <c:pt idx="14644">
                  <c:v>10.21974</c:v>
                </c:pt>
                <c:pt idx="14645">
                  <c:v>10.21414</c:v>
                </c:pt>
                <c:pt idx="14646">
                  <c:v>10.209250000000001</c:v>
                </c:pt>
                <c:pt idx="14647">
                  <c:v>10.204280000000001</c:v>
                </c:pt>
                <c:pt idx="14648">
                  <c:v>10.199780000000001</c:v>
                </c:pt>
                <c:pt idx="14649">
                  <c:v>10.19478</c:v>
                </c:pt>
                <c:pt idx="14650">
                  <c:v>10.189780000000001</c:v>
                </c:pt>
                <c:pt idx="14651">
                  <c:v>10.18533</c:v>
                </c:pt>
                <c:pt idx="14652">
                  <c:v>10.1815</c:v>
                </c:pt>
                <c:pt idx="14653">
                  <c:v>10.177490000000001</c:v>
                </c:pt>
                <c:pt idx="14654">
                  <c:v>10.173500000000001</c:v>
                </c:pt>
                <c:pt idx="14655">
                  <c:v>10.169370000000001</c:v>
                </c:pt>
                <c:pt idx="14656">
                  <c:v>10.16456</c:v>
                </c:pt>
                <c:pt idx="14657">
                  <c:v>10.15921</c:v>
                </c:pt>
                <c:pt idx="14658">
                  <c:v>10.15302</c:v>
                </c:pt>
                <c:pt idx="14659">
                  <c:v>10.148160000000001</c:v>
                </c:pt>
                <c:pt idx="14660">
                  <c:v>10.14382</c:v>
                </c:pt>
                <c:pt idx="14661">
                  <c:v>10.13931</c:v>
                </c:pt>
                <c:pt idx="14662">
                  <c:v>10.13504</c:v>
                </c:pt>
                <c:pt idx="14663">
                  <c:v>10.13034</c:v>
                </c:pt>
                <c:pt idx="14664">
                  <c:v>10.12585</c:v>
                </c:pt>
                <c:pt idx="14665">
                  <c:v>10.120509999999999</c:v>
                </c:pt>
                <c:pt idx="14666">
                  <c:v>10.11575</c:v>
                </c:pt>
                <c:pt idx="14667">
                  <c:v>10.11159</c:v>
                </c:pt>
                <c:pt idx="14668">
                  <c:v>10.106909999999999</c:v>
                </c:pt>
                <c:pt idx="14669">
                  <c:v>10.102209999999999</c:v>
                </c:pt>
                <c:pt idx="14670">
                  <c:v>10.097950000000001</c:v>
                </c:pt>
                <c:pt idx="14671">
                  <c:v>10.09314</c:v>
                </c:pt>
                <c:pt idx="14672">
                  <c:v>10.087619999999999</c:v>
                </c:pt>
                <c:pt idx="14673">
                  <c:v>10.08292</c:v>
                </c:pt>
                <c:pt idx="14674">
                  <c:v>10.0771</c:v>
                </c:pt>
                <c:pt idx="14675">
                  <c:v>10.07159</c:v>
                </c:pt>
                <c:pt idx="14676">
                  <c:v>10.06692</c:v>
                </c:pt>
                <c:pt idx="14677">
                  <c:v>10.061780000000001</c:v>
                </c:pt>
                <c:pt idx="14678">
                  <c:v>10.056520000000001</c:v>
                </c:pt>
                <c:pt idx="14679">
                  <c:v>10.051</c:v>
                </c:pt>
                <c:pt idx="14680">
                  <c:v>10.046010000000001</c:v>
                </c:pt>
                <c:pt idx="14681">
                  <c:v>10.04106</c:v>
                </c:pt>
                <c:pt idx="14682">
                  <c:v>10.036820000000001</c:v>
                </c:pt>
                <c:pt idx="14683">
                  <c:v>10.03229</c:v>
                </c:pt>
                <c:pt idx="14684">
                  <c:v>10.0282</c:v>
                </c:pt>
                <c:pt idx="14685">
                  <c:v>10.02389</c:v>
                </c:pt>
                <c:pt idx="14686">
                  <c:v>10.018890000000001</c:v>
                </c:pt>
                <c:pt idx="14687">
                  <c:v>10.01394</c:v>
                </c:pt>
                <c:pt idx="14688">
                  <c:v>10.008470000000001</c:v>
                </c:pt>
                <c:pt idx="14689">
                  <c:v>10.00469</c:v>
                </c:pt>
                <c:pt idx="14690">
                  <c:v>10.000260000000001</c:v>
                </c:pt>
                <c:pt idx="14691">
                  <c:v>9.9951650000000001</c:v>
                </c:pt>
                <c:pt idx="14692">
                  <c:v>9.9917700000000007</c:v>
                </c:pt>
                <c:pt idx="14693">
                  <c:v>9.9880510000000005</c:v>
                </c:pt>
                <c:pt idx="14694">
                  <c:v>9.983231</c:v>
                </c:pt>
                <c:pt idx="14695">
                  <c:v>9.9787979999999994</c:v>
                </c:pt>
                <c:pt idx="14696">
                  <c:v>9.9741079999999993</c:v>
                </c:pt>
                <c:pt idx="14697">
                  <c:v>9.9695839999999993</c:v>
                </c:pt>
                <c:pt idx="14698">
                  <c:v>9.9649599999999996</c:v>
                </c:pt>
                <c:pt idx="14699">
                  <c:v>9.9603739999999998</c:v>
                </c:pt>
                <c:pt idx="14700">
                  <c:v>9.9560069999999996</c:v>
                </c:pt>
                <c:pt idx="14701">
                  <c:v>9.9512719999999995</c:v>
                </c:pt>
                <c:pt idx="14702">
                  <c:v>9.945983</c:v>
                </c:pt>
                <c:pt idx="14703">
                  <c:v>9.9408169999999991</c:v>
                </c:pt>
                <c:pt idx="14704">
                  <c:v>9.9357159999999993</c:v>
                </c:pt>
                <c:pt idx="14705">
                  <c:v>9.9308250000000005</c:v>
                </c:pt>
                <c:pt idx="14706">
                  <c:v>9.9265500000000007</c:v>
                </c:pt>
                <c:pt idx="14707">
                  <c:v>9.9220649999999999</c:v>
                </c:pt>
                <c:pt idx="14708">
                  <c:v>9.9180159999999997</c:v>
                </c:pt>
                <c:pt idx="14709">
                  <c:v>9.9141600000000007</c:v>
                </c:pt>
                <c:pt idx="14710">
                  <c:v>9.9098520000000008</c:v>
                </c:pt>
                <c:pt idx="14711">
                  <c:v>9.9054529999999996</c:v>
                </c:pt>
                <c:pt idx="14712">
                  <c:v>9.9005130000000001</c:v>
                </c:pt>
                <c:pt idx="14713">
                  <c:v>9.8953819999999997</c:v>
                </c:pt>
                <c:pt idx="14714">
                  <c:v>9.89053</c:v>
                </c:pt>
                <c:pt idx="14715">
                  <c:v>9.8868500000000008</c:v>
                </c:pt>
                <c:pt idx="14716">
                  <c:v>9.8832229999999992</c:v>
                </c:pt>
                <c:pt idx="14717">
                  <c:v>9.8787380000000002</c:v>
                </c:pt>
                <c:pt idx="14718">
                  <c:v>9.8745159999999998</c:v>
                </c:pt>
                <c:pt idx="14719">
                  <c:v>9.8704370000000008</c:v>
                </c:pt>
                <c:pt idx="14720">
                  <c:v>9.8660929999999993</c:v>
                </c:pt>
                <c:pt idx="14721">
                  <c:v>9.8620359999999998</c:v>
                </c:pt>
                <c:pt idx="14722">
                  <c:v>9.8587609999999994</c:v>
                </c:pt>
                <c:pt idx="14723">
                  <c:v>9.8549860000000002</c:v>
                </c:pt>
                <c:pt idx="14724">
                  <c:v>9.8510980000000004</c:v>
                </c:pt>
                <c:pt idx="14725">
                  <c:v>9.8465749999999996</c:v>
                </c:pt>
                <c:pt idx="14726">
                  <c:v>9.8418890000000001</c:v>
                </c:pt>
                <c:pt idx="14727">
                  <c:v>9.8374819999999996</c:v>
                </c:pt>
                <c:pt idx="14728">
                  <c:v>9.8331569999999999</c:v>
                </c:pt>
                <c:pt idx="14729">
                  <c:v>9.8290190000000006</c:v>
                </c:pt>
                <c:pt idx="14730">
                  <c:v>9.8249189999999995</c:v>
                </c:pt>
                <c:pt idx="14731">
                  <c:v>9.8209820000000008</c:v>
                </c:pt>
                <c:pt idx="14732">
                  <c:v>9.816872</c:v>
                </c:pt>
                <c:pt idx="14733">
                  <c:v>9.8132520000000003</c:v>
                </c:pt>
                <c:pt idx="14734">
                  <c:v>9.8092159999999993</c:v>
                </c:pt>
                <c:pt idx="14735">
                  <c:v>9.8045580000000001</c:v>
                </c:pt>
                <c:pt idx="14736">
                  <c:v>9.8004929999999995</c:v>
                </c:pt>
                <c:pt idx="14737">
                  <c:v>9.7970179999999996</c:v>
                </c:pt>
                <c:pt idx="14738">
                  <c:v>9.7937809999999992</c:v>
                </c:pt>
                <c:pt idx="14739">
                  <c:v>9.789873</c:v>
                </c:pt>
                <c:pt idx="14740">
                  <c:v>9.7857129999999994</c:v>
                </c:pt>
                <c:pt idx="14741">
                  <c:v>9.7818550000000002</c:v>
                </c:pt>
                <c:pt idx="14742">
                  <c:v>9.7774110000000007</c:v>
                </c:pt>
                <c:pt idx="14743">
                  <c:v>9.7728420000000007</c:v>
                </c:pt>
                <c:pt idx="14744">
                  <c:v>9.7697079999999996</c:v>
                </c:pt>
                <c:pt idx="14745">
                  <c:v>9.7665209999999991</c:v>
                </c:pt>
                <c:pt idx="14746">
                  <c:v>9.7629999999999999</c:v>
                </c:pt>
                <c:pt idx="14747">
                  <c:v>9.7588030000000003</c:v>
                </c:pt>
                <c:pt idx="14748">
                  <c:v>9.7547820000000005</c:v>
                </c:pt>
                <c:pt idx="14749">
                  <c:v>9.7516160000000003</c:v>
                </c:pt>
                <c:pt idx="14750">
                  <c:v>9.7480360000000008</c:v>
                </c:pt>
                <c:pt idx="14751">
                  <c:v>9.7444930000000003</c:v>
                </c:pt>
                <c:pt idx="14752">
                  <c:v>9.7420939999999998</c:v>
                </c:pt>
                <c:pt idx="14753">
                  <c:v>9.7391349999999992</c:v>
                </c:pt>
                <c:pt idx="14754">
                  <c:v>9.7359410000000004</c:v>
                </c:pt>
                <c:pt idx="14755">
                  <c:v>9.7326069999999998</c:v>
                </c:pt>
                <c:pt idx="14756">
                  <c:v>9.7286359999999998</c:v>
                </c:pt>
                <c:pt idx="14757">
                  <c:v>9.7252460000000003</c:v>
                </c:pt>
                <c:pt idx="14758">
                  <c:v>9.7219219999999993</c:v>
                </c:pt>
                <c:pt idx="14759">
                  <c:v>9.7186039999999991</c:v>
                </c:pt>
                <c:pt idx="14760">
                  <c:v>9.715446</c:v>
                </c:pt>
                <c:pt idx="14761">
                  <c:v>9.7118389999999994</c:v>
                </c:pt>
                <c:pt idx="14762">
                  <c:v>9.7087509999999995</c:v>
                </c:pt>
                <c:pt idx="14763">
                  <c:v>9.7063810000000004</c:v>
                </c:pt>
                <c:pt idx="14764">
                  <c:v>9.7033269999999998</c:v>
                </c:pt>
                <c:pt idx="14765">
                  <c:v>9.6998929999999994</c:v>
                </c:pt>
                <c:pt idx="14766">
                  <c:v>9.6959470000000003</c:v>
                </c:pt>
                <c:pt idx="14767">
                  <c:v>9.6916399999999996</c:v>
                </c:pt>
                <c:pt idx="14768">
                  <c:v>9.6874090000000006</c:v>
                </c:pt>
                <c:pt idx="14769">
                  <c:v>9.6837490000000006</c:v>
                </c:pt>
                <c:pt idx="14770">
                  <c:v>9.6803220000000003</c:v>
                </c:pt>
                <c:pt idx="14771">
                  <c:v>9.6770820000000004</c:v>
                </c:pt>
                <c:pt idx="14772">
                  <c:v>9.6732200000000006</c:v>
                </c:pt>
                <c:pt idx="14773">
                  <c:v>9.6695430000000009</c:v>
                </c:pt>
                <c:pt idx="14774">
                  <c:v>9.6661909999999995</c:v>
                </c:pt>
                <c:pt idx="14775">
                  <c:v>9.6626019999999997</c:v>
                </c:pt>
                <c:pt idx="14776">
                  <c:v>9.6589709999999993</c:v>
                </c:pt>
                <c:pt idx="14777">
                  <c:v>9.6547249999999991</c:v>
                </c:pt>
                <c:pt idx="14778">
                  <c:v>9.6510730000000002</c:v>
                </c:pt>
                <c:pt idx="14779">
                  <c:v>9.6471230000000006</c:v>
                </c:pt>
                <c:pt idx="14780">
                  <c:v>9.6426649999999992</c:v>
                </c:pt>
                <c:pt idx="14781">
                  <c:v>9.6390250000000002</c:v>
                </c:pt>
                <c:pt idx="14782">
                  <c:v>9.6355210000000007</c:v>
                </c:pt>
                <c:pt idx="14783">
                  <c:v>9.6317789999999999</c:v>
                </c:pt>
                <c:pt idx="14784">
                  <c:v>9.6278760000000005</c:v>
                </c:pt>
                <c:pt idx="14785">
                  <c:v>9.6241109999999992</c:v>
                </c:pt>
                <c:pt idx="14786">
                  <c:v>9.6207480000000007</c:v>
                </c:pt>
                <c:pt idx="14787">
                  <c:v>9.6173339999999996</c:v>
                </c:pt>
                <c:pt idx="14788">
                  <c:v>9.6144210000000001</c:v>
                </c:pt>
                <c:pt idx="14789">
                  <c:v>9.6116270000000004</c:v>
                </c:pt>
                <c:pt idx="14790">
                  <c:v>9.6086709999999993</c:v>
                </c:pt>
                <c:pt idx="14791">
                  <c:v>9.6055770000000003</c:v>
                </c:pt>
                <c:pt idx="14792">
                  <c:v>9.6023779999999999</c:v>
                </c:pt>
                <c:pt idx="14793">
                  <c:v>9.5990339999999996</c:v>
                </c:pt>
                <c:pt idx="14794">
                  <c:v>9.5951950000000004</c:v>
                </c:pt>
                <c:pt idx="14795">
                  <c:v>9.5911469999999994</c:v>
                </c:pt>
                <c:pt idx="14796">
                  <c:v>9.5875199999999996</c:v>
                </c:pt>
                <c:pt idx="14797">
                  <c:v>9.5831199999999992</c:v>
                </c:pt>
                <c:pt idx="14798">
                  <c:v>9.5799649999999996</c:v>
                </c:pt>
                <c:pt idx="14799">
                  <c:v>9.5763359999999995</c:v>
                </c:pt>
                <c:pt idx="14800">
                  <c:v>9.571669</c:v>
                </c:pt>
                <c:pt idx="14801">
                  <c:v>9.5677559999999993</c:v>
                </c:pt>
                <c:pt idx="14802">
                  <c:v>9.5632070000000002</c:v>
                </c:pt>
                <c:pt idx="14803">
                  <c:v>9.5587440000000008</c:v>
                </c:pt>
                <c:pt idx="14804">
                  <c:v>9.5548070000000003</c:v>
                </c:pt>
                <c:pt idx="14805">
                  <c:v>9.5509409999999999</c:v>
                </c:pt>
                <c:pt idx="14806">
                  <c:v>9.5474569999999996</c:v>
                </c:pt>
                <c:pt idx="14807">
                  <c:v>9.5433679999999992</c:v>
                </c:pt>
                <c:pt idx="14808">
                  <c:v>9.5400609999999997</c:v>
                </c:pt>
                <c:pt idx="14809">
                  <c:v>9.5371480000000002</c:v>
                </c:pt>
                <c:pt idx="14810">
                  <c:v>9.5335040000000006</c:v>
                </c:pt>
                <c:pt idx="14811">
                  <c:v>9.5299230000000001</c:v>
                </c:pt>
                <c:pt idx="14812">
                  <c:v>9.5254220000000007</c:v>
                </c:pt>
                <c:pt idx="14813">
                  <c:v>9.521604</c:v>
                </c:pt>
                <c:pt idx="14814">
                  <c:v>9.5182090000000006</c:v>
                </c:pt>
                <c:pt idx="14815">
                  <c:v>9.5140960000000003</c:v>
                </c:pt>
                <c:pt idx="14816">
                  <c:v>9.510116</c:v>
                </c:pt>
                <c:pt idx="14817">
                  <c:v>9.5062730000000002</c:v>
                </c:pt>
                <c:pt idx="14818">
                  <c:v>9.5022950000000002</c:v>
                </c:pt>
                <c:pt idx="14819">
                  <c:v>9.4971490000000003</c:v>
                </c:pt>
                <c:pt idx="14820">
                  <c:v>9.4924029999999995</c:v>
                </c:pt>
                <c:pt idx="14821">
                  <c:v>9.4882729999999995</c:v>
                </c:pt>
                <c:pt idx="14822">
                  <c:v>9.4842669999999991</c:v>
                </c:pt>
                <c:pt idx="14823">
                  <c:v>9.4806500000000007</c:v>
                </c:pt>
                <c:pt idx="14824">
                  <c:v>9.4775939999999999</c:v>
                </c:pt>
                <c:pt idx="14825">
                  <c:v>9.4748160000000006</c:v>
                </c:pt>
                <c:pt idx="14826">
                  <c:v>9.4713340000000006</c:v>
                </c:pt>
                <c:pt idx="14827">
                  <c:v>9.4681949999999997</c:v>
                </c:pt>
                <c:pt idx="14828">
                  <c:v>9.4642540000000004</c:v>
                </c:pt>
                <c:pt idx="14829">
                  <c:v>9.4607869999999998</c:v>
                </c:pt>
                <c:pt idx="14830">
                  <c:v>9.4584460000000004</c:v>
                </c:pt>
                <c:pt idx="14831">
                  <c:v>9.4552519999999998</c:v>
                </c:pt>
                <c:pt idx="14832">
                  <c:v>9.4509880000000006</c:v>
                </c:pt>
                <c:pt idx="14833">
                  <c:v>9.4467540000000003</c:v>
                </c:pt>
                <c:pt idx="14834">
                  <c:v>9.4435319999999994</c:v>
                </c:pt>
                <c:pt idx="14835">
                  <c:v>9.4410589999999992</c:v>
                </c:pt>
                <c:pt idx="14836">
                  <c:v>9.4365389999999998</c:v>
                </c:pt>
                <c:pt idx="14837">
                  <c:v>9.4320579999999996</c:v>
                </c:pt>
                <c:pt idx="14838">
                  <c:v>9.4285770000000007</c:v>
                </c:pt>
                <c:pt idx="14839">
                  <c:v>9.4229970000000005</c:v>
                </c:pt>
                <c:pt idx="14840">
                  <c:v>9.4182500000000005</c:v>
                </c:pt>
                <c:pt idx="14841">
                  <c:v>9.4136509999999998</c:v>
                </c:pt>
                <c:pt idx="14842">
                  <c:v>9.4086829999999999</c:v>
                </c:pt>
                <c:pt idx="14843">
                  <c:v>9.4052620000000005</c:v>
                </c:pt>
                <c:pt idx="14844">
                  <c:v>9.4010750000000005</c:v>
                </c:pt>
                <c:pt idx="14845">
                  <c:v>9.3970889999999994</c:v>
                </c:pt>
                <c:pt idx="14846">
                  <c:v>9.3926689999999997</c:v>
                </c:pt>
                <c:pt idx="14847">
                  <c:v>9.3900919999999992</c:v>
                </c:pt>
                <c:pt idx="14848">
                  <c:v>9.3867139999999996</c:v>
                </c:pt>
                <c:pt idx="14849">
                  <c:v>9.3818269999999995</c:v>
                </c:pt>
                <c:pt idx="14850">
                  <c:v>9.378546</c:v>
                </c:pt>
                <c:pt idx="14851">
                  <c:v>9.3753270000000004</c:v>
                </c:pt>
                <c:pt idx="14852">
                  <c:v>9.3716089999999994</c:v>
                </c:pt>
                <c:pt idx="14853">
                  <c:v>9.3674909999999993</c:v>
                </c:pt>
                <c:pt idx="14854">
                  <c:v>9.3623370000000001</c:v>
                </c:pt>
                <c:pt idx="14855">
                  <c:v>9.3585709999999995</c:v>
                </c:pt>
                <c:pt idx="14856">
                  <c:v>9.3534220000000001</c:v>
                </c:pt>
                <c:pt idx="14857">
                  <c:v>9.3503290000000003</c:v>
                </c:pt>
                <c:pt idx="14858">
                  <c:v>9.3453890000000008</c:v>
                </c:pt>
                <c:pt idx="14859">
                  <c:v>9.3410270000000004</c:v>
                </c:pt>
                <c:pt idx="14860">
                  <c:v>9.3362200000000009</c:v>
                </c:pt>
                <c:pt idx="14861">
                  <c:v>9.3322719999999997</c:v>
                </c:pt>
                <c:pt idx="14862">
                  <c:v>9.3278110000000005</c:v>
                </c:pt>
                <c:pt idx="14863">
                  <c:v>9.3229150000000001</c:v>
                </c:pt>
                <c:pt idx="14864">
                  <c:v>9.3181060000000002</c:v>
                </c:pt>
                <c:pt idx="14865">
                  <c:v>9.3138459999999998</c:v>
                </c:pt>
                <c:pt idx="14866">
                  <c:v>9.3097700000000003</c:v>
                </c:pt>
                <c:pt idx="14867">
                  <c:v>9.3069860000000002</c:v>
                </c:pt>
                <c:pt idx="14868">
                  <c:v>9.3045620000000007</c:v>
                </c:pt>
                <c:pt idx="14869">
                  <c:v>9.3018549999999998</c:v>
                </c:pt>
                <c:pt idx="14870">
                  <c:v>9.2987909999999996</c:v>
                </c:pt>
                <c:pt idx="14871">
                  <c:v>9.2944130000000005</c:v>
                </c:pt>
                <c:pt idx="14872">
                  <c:v>9.2908519999999992</c:v>
                </c:pt>
                <c:pt idx="14873">
                  <c:v>9.2879909999999999</c:v>
                </c:pt>
                <c:pt idx="14874">
                  <c:v>9.2834629999999994</c:v>
                </c:pt>
                <c:pt idx="14875">
                  <c:v>9.2790660000000003</c:v>
                </c:pt>
                <c:pt idx="14876">
                  <c:v>9.2753549999999994</c:v>
                </c:pt>
                <c:pt idx="14877">
                  <c:v>9.2709770000000002</c:v>
                </c:pt>
                <c:pt idx="14878">
                  <c:v>9.2676780000000001</c:v>
                </c:pt>
                <c:pt idx="14879">
                  <c:v>9.2649419999999996</c:v>
                </c:pt>
                <c:pt idx="14880">
                  <c:v>9.2613199999999996</c:v>
                </c:pt>
                <c:pt idx="14881">
                  <c:v>9.2583289999999998</c:v>
                </c:pt>
                <c:pt idx="14882">
                  <c:v>9.2551299999999994</c:v>
                </c:pt>
                <c:pt idx="14883">
                  <c:v>9.2512329999999992</c:v>
                </c:pt>
                <c:pt idx="14884">
                  <c:v>9.2452529999999999</c:v>
                </c:pt>
                <c:pt idx="14885">
                  <c:v>9.2409909999999993</c:v>
                </c:pt>
                <c:pt idx="14886">
                  <c:v>9.2374320000000001</c:v>
                </c:pt>
                <c:pt idx="14887">
                  <c:v>9.2343869999999999</c:v>
                </c:pt>
                <c:pt idx="14888">
                  <c:v>9.2304069999999996</c:v>
                </c:pt>
                <c:pt idx="14889">
                  <c:v>9.2272970000000001</c:v>
                </c:pt>
                <c:pt idx="14890">
                  <c:v>9.2236309999999992</c:v>
                </c:pt>
                <c:pt idx="14891">
                  <c:v>9.2199249999999999</c:v>
                </c:pt>
                <c:pt idx="14892">
                  <c:v>9.2167600000000007</c:v>
                </c:pt>
                <c:pt idx="14893">
                  <c:v>9.2138100000000005</c:v>
                </c:pt>
                <c:pt idx="14894">
                  <c:v>9.21035</c:v>
                </c:pt>
                <c:pt idx="14895">
                  <c:v>9.2070950000000007</c:v>
                </c:pt>
                <c:pt idx="14896">
                  <c:v>9.2043110000000006</c:v>
                </c:pt>
                <c:pt idx="14897">
                  <c:v>9.2013940000000005</c:v>
                </c:pt>
                <c:pt idx="14898">
                  <c:v>9.1981070000000003</c:v>
                </c:pt>
                <c:pt idx="14899">
                  <c:v>9.1950640000000003</c:v>
                </c:pt>
                <c:pt idx="14900">
                  <c:v>9.1922899999999998</c:v>
                </c:pt>
                <c:pt idx="14901">
                  <c:v>9.1884029999999992</c:v>
                </c:pt>
                <c:pt idx="14902">
                  <c:v>9.1858590000000007</c:v>
                </c:pt>
                <c:pt idx="14903">
                  <c:v>9.1835939999999994</c:v>
                </c:pt>
                <c:pt idx="14904">
                  <c:v>9.1820330000000006</c:v>
                </c:pt>
                <c:pt idx="14905">
                  <c:v>9.1793530000000008</c:v>
                </c:pt>
                <c:pt idx="14906">
                  <c:v>9.1764500000000009</c:v>
                </c:pt>
                <c:pt idx="14907">
                  <c:v>9.1731169999999995</c:v>
                </c:pt>
                <c:pt idx="14908">
                  <c:v>9.1704670000000004</c:v>
                </c:pt>
                <c:pt idx="14909">
                  <c:v>9.1675620000000002</c:v>
                </c:pt>
                <c:pt idx="14910">
                  <c:v>9.1642869999999998</c:v>
                </c:pt>
                <c:pt idx="14911">
                  <c:v>9.1607719999999997</c:v>
                </c:pt>
                <c:pt idx="14912">
                  <c:v>9.1581539999999997</c:v>
                </c:pt>
                <c:pt idx="14913">
                  <c:v>9.1561990000000009</c:v>
                </c:pt>
                <c:pt idx="14914">
                  <c:v>9.1536369999999998</c:v>
                </c:pt>
                <c:pt idx="14915">
                  <c:v>9.1510920000000002</c:v>
                </c:pt>
                <c:pt idx="14916">
                  <c:v>9.1478699999999993</c:v>
                </c:pt>
                <c:pt idx="14917">
                  <c:v>9.1434029999999993</c:v>
                </c:pt>
                <c:pt idx="14918">
                  <c:v>9.1387359999999997</c:v>
                </c:pt>
                <c:pt idx="14919">
                  <c:v>9.134919</c:v>
                </c:pt>
                <c:pt idx="14920">
                  <c:v>9.1324210000000008</c:v>
                </c:pt>
                <c:pt idx="14921">
                  <c:v>9.1295870000000008</c:v>
                </c:pt>
                <c:pt idx="14922">
                  <c:v>9.1261299999999999</c:v>
                </c:pt>
                <c:pt idx="14923">
                  <c:v>9.1218020000000006</c:v>
                </c:pt>
                <c:pt idx="14924">
                  <c:v>9.1175359999999994</c:v>
                </c:pt>
                <c:pt idx="14925">
                  <c:v>9.1144230000000004</c:v>
                </c:pt>
                <c:pt idx="14926">
                  <c:v>9.1113879999999998</c:v>
                </c:pt>
                <c:pt idx="14927">
                  <c:v>9.1079749999999997</c:v>
                </c:pt>
                <c:pt idx="14928">
                  <c:v>9.1046499999999995</c:v>
                </c:pt>
                <c:pt idx="14929">
                  <c:v>9.1000540000000001</c:v>
                </c:pt>
                <c:pt idx="14930">
                  <c:v>9.0957220000000003</c:v>
                </c:pt>
                <c:pt idx="14931">
                  <c:v>9.0905609999999992</c:v>
                </c:pt>
                <c:pt idx="14932">
                  <c:v>9.0864480000000007</c:v>
                </c:pt>
                <c:pt idx="14933">
                  <c:v>9.0835530000000002</c:v>
                </c:pt>
                <c:pt idx="14934">
                  <c:v>9.0815079999999995</c:v>
                </c:pt>
                <c:pt idx="14935">
                  <c:v>9.0788799999999998</c:v>
                </c:pt>
                <c:pt idx="14936">
                  <c:v>9.0763560000000005</c:v>
                </c:pt>
                <c:pt idx="14937">
                  <c:v>9.0733610000000002</c:v>
                </c:pt>
                <c:pt idx="14938">
                  <c:v>9.0696919999999999</c:v>
                </c:pt>
                <c:pt idx="14939">
                  <c:v>9.065588</c:v>
                </c:pt>
                <c:pt idx="14940">
                  <c:v>9.0620989999999999</c:v>
                </c:pt>
                <c:pt idx="14941">
                  <c:v>9.0585400000000007</c:v>
                </c:pt>
                <c:pt idx="14942">
                  <c:v>9.0547369999999994</c:v>
                </c:pt>
                <c:pt idx="14943">
                  <c:v>9.0507039999999996</c:v>
                </c:pt>
                <c:pt idx="14944">
                  <c:v>9.0475999999999992</c:v>
                </c:pt>
                <c:pt idx="14945">
                  <c:v>9.0436200000000007</c:v>
                </c:pt>
                <c:pt idx="14946">
                  <c:v>9.0398689999999995</c:v>
                </c:pt>
                <c:pt idx="14947">
                  <c:v>9.0356339999999999</c:v>
                </c:pt>
                <c:pt idx="14948">
                  <c:v>9.032216</c:v>
                </c:pt>
                <c:pt idx="14949">
                  <c:v>9.0289459999999995</c:v>
                </c:pt>
                <c:pt idx="14950">
                  <c:v>9.024858</c:v>
                </c:pt>
                <c:pt idx="14951">
                  <c:v>9.0222029999999993</c:v>
                </c:pt>
                <c:pt idx="14952">
                  <c:v>9.0191549999999996</c:v>
                </c:pt>
                <c:pt idx="14953">
                  <c:v>9.0157190000000007</c:v>
                </c:pt>
                <c:pt idx="14954">
                  <c:v>9.0121450000000003</c:v>
                </c:pt>
                <c:pt idx="14955">
                  <c:v>9.0083699999999993</c:v>
                </c:pt>
                <c:pt idx="14956">
                  <c:v>9.0055150000000008</c:v>
                </c:pt>
                <c:pt idx="14957">
                  <c:v>9.0034620000000007</c:v>
                </c:pt>
                <c:pt idx="14958">
                  <c:v>9.0002429999999993</c:v>
                </c:pt>
                <c:pt idx="14959">
                  <c:v>8.9957849999999997</c:v>
                </c:pt>
                <c:pt idx="14960">
                  <c:v>8.9919960000000003</c:v>
                </c:pt>
                <c:pt idx="14961">
                  <c:v>8.9886350000000004</c:v>
                </c:pt>
                <c:pt idx="14962">
                  <c:v>8.984693</c:v>
                </c:pt>
                <c:pt idx="14963">
                  <c:v>8.9801769999999994</c:v>
                </c:pt>
                <c:pt idx="14964">
                  <c:v>8.9761019999999991</c:v>
                </c:pt>
                <c:pt idx="14965">
                  <c:v>8.9726309999999998</c:v>
                </c:pt>
                <c:pt idx="14966">
                  <c:v>8.9696429999999996</c:v>
                </c:pt>
                <c:pt idx="14967">
                  <c:v>8.9674960000000006</c:v>
                </c:pt>
                <c:pt idx="14968">
                  <c:v>8.9653209999999994</c:v>
                </c:pt>
                <c:pt idx="14969">
                  <c:v>8.9625939999999993</c:v>
                </c:pt>
                <c:pt idx="14970">
                  <c:v>8.9589949999999998</c:v>
                </c:pt>
                <c:pt idx="14971">
                  <c:v>8.9552019999999999</c:v>
                </c:pt>
                <c:pt idx="14972">
                  <c:v>8.9524089999999994</c:v>
                </c:pt>
                <c:pt idx="14973">
                  <c:v>8.9497250000000008</c:v>
                </c:pt>
                <c:pt idx="14974">
                  <c:v>8.9471640000000008</c:v>
                </c:pt>
                <c:pt idx="14975">
                  <c:v>8.9444169999999996</c:v>
                </c:pt>
                <c:pt idx="14976">
                  <c:v>8.9411140000000007</c:v>
                </c:pt>
                <c:pt idx="14977">
                  <c:v>8.9383320000000008</c:v>
                </c:pt>
                <c:pt idx="14978">
                  <c:v>8.9353090000000002</c:v>
                </c:pt>
                <c:pt idx="14979">
                  <c:v>8.9321450000000002</c:v>
                </c:pt>
                <c:pt idx="14980">
                  <c:v>8.9294469999999997</c:v>
                </c:pt>
                <c:pt idx="14981">
                  <c:v>8.9271429999999992</c:v>
                </c:pt>
                <c:pt idx="14982">
                  <c:v>8.9249840000000003</c:v>
                </c:pt>
                <c:pt idx="14983">
                  <c:v>8.9222029999999997</c:v>
                </c:pt>
                <c:pt idx="14984">
                  <c:v>8.9187770000000004</c:v>
                </c:pt>
                <c:pt idx="14985">
                  <c:v>8.9151640000000008</c:v>
                </c:pt>
                <c:pt idx="14986">
                  <c:v>8.9122610000000009</c:v>
                </c:pt>
                <c:pt idx="14987">
                  <c:v>8.9096729999999997</c:v>
                </c:pt>
                <c:pt idx="14988">
                  <c:v>8.9068140000000007</c:v>
                </c:pt>
                <c:pt idx="14989">
                  <c:v>8.9042259999999995</c:v>
                </c:pt>
                <c:pt idx="14990">
                  <c:v>8.9010929999999995</c:v>
                </c:pt>
                <c:pt idx="14991">
                  <c:v>8.8977020000000007</c:v>
                </c:pt>
                <c:pt idx="14992">
                  <c:v>8.8943739999999991</c:v>
                </c:pt>
                <c:pt idx="14993">
                  <c:v>8.8905740000000009</c:v>
                </c:pt>
                <c:pt idx="14994">
                  <c:v>8.8874089999999999</c:v>
                </c:pt>
                <c:pt idx="14995">
                  <c:v>8.8852080000000004</c:v>
                </c:pt>
                <c:pt idx="14996">
                  <c:v>8.8828150000000008</c:v>
                </c:pt>
                <c:pt idx="14997">
                  <c:v>8.8800799999999995</c:v>
                </c:pt>
                <c:pt idx="14998">
                  <c:v>8.8773389999999992</c:v>
                </c:pt>
                <c:pt idx="14999">
                  <c:v>8.8745270000000005</c:v>
                </c:pt>
                <c:pt idx="15000">
                  <c:v>8.8715720000000005</c:v>
                </c:pt>
                <c:pt idx="15001">
                  <c:v>8.8684370000000001</c:v>
                </c:pt>
                <c:pt idx="15002">
                  <c:v>8.865774</c:v>
                </c:pt>
                <c:pt idx="15003">
                  <c:v>8.8629669999999994</c:v>
                </c:pt>
                <c:pt idx="15004">
                  <c:v>8.8597859999999997</c:v>
                </c:pt>
                <c:pt idx="15005">
                  <c:v>8.8570869999999999</c:v>
                </c:pt>
                <c:pt idx="15006">
                  <c:v>8.8540930000000007</c:v>
                </c:pt>
                <c:pt idx="15007">
                  <c:v>8.8498420000000007</c:v>
                </c:pt>
                <c:pt idx="15008">
                  <c:v>8.846266</c:v>
                </c:pt>
                <c:pt idx="15009">
                  <c:v>8.84389</c:v>
                </c:pt>
                <c:pt idx="15010">
                  <c:v>8.8415890000000008</c:v>
                </c:pt>
                <c:pt idx="15011">
                  <c:v>8.8393169999999994</c:v>
                </c:pt>
                <c:pt idx="15012">
                  <c:v>8.8367850000000008</c:v>
                </c:pt>
                <c:pt idx="15013">
                  <c:v>8.8336810000000003</c:v>
                </c:pt>
                <c:pt idx="15014">
                  <c:v>8.8306789999999999</c:v>
                </c:pt>
                <c:pt idx="15015">
                  <c:v>8.8281580000000002</c:v>
                </c:pt>
                <c:pt idx="15016">
                  <c:v>8.8252430000000004</c:v>
                </c:pt>
                <c:pt idx="15017">
                  <c:v>8.8219159999999999</c:v>
                </c:pt>
                <c:pt idx="15018">
                  <c:v>8.8187339999999992</c:v>
                </c:pt>
                <c:pt idx="15019">
                  <c:v>8.81663</c:v>
                </c:pt>
                <c:pt idx="15020">
                  <c:v>8.8135469999999998</c:v>
                </c:pt>
                <c:pt idx="15021">
                  <c:v>8.810575</c:v>
                </c:pt>
                <c:pt idx="15022">
                  <c:v>8.8080239999999996</c:v>
                </c:pt>
                <c:pt idx="15023">
                  <c:v>8.805472</c:v>
                </c:pt>
                <c:pt idx="15024">
                  <c:v>8.8024889999999996</c:v>
                </c:pt>
                <c:pt idx="15025">
                  <c:v>8.7996359999999996</c:v>
                </c:pt>
                <c:pt idx="15026">
                  <c:v>8.796837</c:v>
                </c:pt>
                <c:pt idx="15027">
                  <c:v>8.7941190000000002</c:v>
                </c:pt>
                <c:pt idx="15028">
                  <c:v>8.7917749999999995</c:v>
                </c:pt>
                <c:pt idx="15029">
                  <c:v>8.7892080000000004</c:v>
                </c:pt>
                <c:pt idx="15030">
                  <c:v>8.7871190000000006</c:v>
                </c:pt>
                <c:pt idx="15031">
                  <c:v>8.7847819999999999</c:v>
                </c:pt>
                <c:pt idx="15032">
                  <c:v>8.7816209999999995</c:v>
                </c:pt>
                <c:pt idx="15033">
                  <c:v>8.7782180000000007</c:v>
                </c:pt>
                <c:pt idx="15034">
                  <c:v>8.7756519999999991</c:v>
                </c:pt>
                <c:pt idx="15035">
                  <c:v>8.7727620000000002</c:v>
                </c:pt>
                <c:pt idx="15036">
                  <c:v>8.7692580000000007</c:v>
                </c:pt>
                <c:pt idx="15037">
                  <c:v>8.7652070000000002</c:v>
                </c:pt>
                <c:pt idx="15038">
                  <c:v>8.7624259999999996</c:v>
                </c:pt>
                <c:pt idx="15039">
                  <c:v>8.7593639999999997</c:v>
                </c:pt>
                <c:pt idx="15040">
                  <c:v>8.7566729999999993</c:v>
                </c:pt>
                <c:pt idx="15041">
                  <c:v>8.7552009999999996</c:v>
                </c:pt>
                <c:pt idx="15042">
                  <c:v>8.7524949999999997</c:v>
                </c:pt>
                <c:pt idx="15043">
                  <c:v>8.7508339999999993</c:v>
                </c:pt>
                <c:pt idx="15044">
                  <c:v>8.7480370000000001</c:v>
                </c:pt>
                <c:pt idx="15045">
                  <c:v>8.7444520000000008</c:v>
                </c:pt>
                <c:pt idx="15046">
                  <c:v>8.7414649999999998</c:v>
                </c:pt>
                <c:pt idx="15047">
                  <c:v>8.7374670000000005</c:v>
                </c:pt>
                <c:pt idx="15048">
                  <c:v>8.7346249999999994</c:v>
                </c:pt>
                <c:pt idx="15049">
                  <c:v>8.7318359999999995</c:v>
                </c:pt>
                <c:pt idx="15050">
                  <c:v>8.7289480000000008</c:v>
                </c:pt>
                <c:pt idx="15051">
                  <c:v>8.7262740000000001</c:v>
                </c:pt>
                <c:pt idx="15052">
                  <c:v>8.7223710000000008</c:v>
                </c:pt>
                <c:pt idx="15053">
                  <c:v>8.7180400000000002</c:v>
                </c:pt>
                <c:pt idx="15054">
                  <c:v>8.7145379999999992</c:v>
                </c:pt>
                <c:pt idx="15055">
                  <c:v>8.7113460000000007</c:v>
                </c:pt>
                <c:pt idx="15056">
                  <c:v>8.7082080000000008</c:v>
                </c:pt>
                <c:pt idx="15057">
                  <c:v>8.7046969999999995</c:v>
                </c:pt>
                <c:pt idx="15058">
                  <c:v>8.7018880000000003</c:v>
                </c:pt>
                <c:pt idx="15059">
                  <c:v>8.6993989999999997</c:v>
                </c:pt>
                <c:pt idx="15060">
                  <c:v>8.6968630000000005</c:v>
                </c:pt>
                <c:pt idx="15061">
                  <c:v>8.6936110000000006</c:v>
                </c:pt>
                <c:pt idx="15062">
                  <c:v>8.6906090000000003</c:v>
                </c:pt>
                <c:pt idx="15063">
                  <c:v>8.6881310000000003</c:v>
                </c:pt>
                <c:pt idx="15064">
                  <c:v>8.6856799999999996</c:v>
                </c:pt>
                <c:pt idx="15065">
                  <c:v>8.682302</c:v>
                </c:pt>
                <c:pt idx="15066">
                  <c:v>8.6794130000000003</c:v>
                </c:pt>
                <c:pt idx="15067">
                  <c:v>8.6767769999999995</c:v>
                </c:pt>
                <c:pt idx="15068">
                  <c:v>8.6733609999999999</c:v>
                </c:pt>
                <c:pt idx="15069">
                  <c:v>8.6694180000000003</c:v>
                </c:pt>
                <c:pt idx="15070">
                  <c:v>8.6665500000000009</c:v>
                </c:pt>
                <c:pt idx="15071">
                  <c:v>8.6640010000000007</c:v>
                </c:pt>
                <c:pt idx="15072">
                  <c:v>8.6607400000000005</c:v>
                </c:pt>
                <c:pt idx="15073">
                  <c:v>8.6573410000000006</c:v>
                </c:pt>
                <c:pt idx="15074">
                  <c:v>8.6557980000000008</c:v>
                </c:pt>
                <c:pt idx="15075">
                  <c:v>8.653848</c:v>
                </c:pt>
                <c:pt idx="15076">
                  <c:v>8.6513690000000008</c:v>
                </c:pt>
                <c:pt idx="15077">
                  <c:v>8.648301</c:v>
                </c:pt>
                <c:pt idx="15078">
                  <c:v>8.6457890000000006</c:v>
                </c:pt>
                <c:pt idx="15079">
                  <c:v>8.6435879999999994</c:v>
                </c:pt>
                <c:pt idx="15080">
                  <c:v>8.6400279999999992</c:v>
                </c:pt>
                <c:pt idx="15081">
                  <c:v>8.6371160000000007</c:v>
                </c:pt>
                <c:pt idx="15082">
                  <c:v>8.6348559999999992</c:v>
                </c:pt>
                <c:pt idx="15083">
                  <c:v>8.6320920000000001</c:v>
                </c:pt>
                <c:pt idx="15084">
                  <c:v>8.6290899999999997</c:v>
                </c:pt>
                <c:pt idx="15085">
                  <c:v>8.626633</c:v>
                </c:pt>
                <c:pt idx="15086">
                  <c:v>8.6229580000000006</c:v>
                </c:pt>
                <c:pt idx="15087">
                  <c:v>8.6212540000000004</c:v>
                </c:pt>
                <c:pt idx="15088">
                  <c:v>8.6183979999999991</c:v>
                </c:pt>
                <c:pt idx="15089">
                  <c:v>8.6163729999999994</c:v>
                </c:pt>
                <c:pt idx="15090">
                  <c:v>8.6134780000000006</c:v>
                </c:pt>
                <c:pt idx="15091">
                  <c:v>8.6107899999999997</c:v>
                </c:pt>
                <c:pt idx="15092">
                  <c:v>8.608098</c:v>
                </c:pt>
                <c:pt idx="15093">
                  <c:v>8.6052049999999998</c:v>
                </c:pt>
                <c:pt idx="15094">
                  <c:v>8.6025510000000001</c:v>
                </c:pt>
                <c:pt idx="15095">
                  <c:v>8.5998649999999994</c:v>
                </c:pt>
                <c:pt idx="15096">
                  <c:v>8.5966900000000006</c:v>
                </c:pt>
                <c:pt idx="15097">
                  <c:v>8.5948919999999998</c:v>
                </c:pt>
                <c:pt idx="15098">
                  <c:v>8.5926559999999998</c:v>
                </c:pt>
                <c:pt idx="15099">
                  <c:v>8.5904539999999994</c:v>
                </c:pt>
                <c:pt idx="15100">
                  <c:v>8.5874020000000009</c:v>
                </c:pt>
                <c:pt idx="15101">
                  <c:v>8.5857229999999998</c:v>
                </c:pt>
                <c:pt idx="15102">
                  <c:v>8.5832739999999994</c:v>
                </c:pt>
                <c:pt idx="15103">
                  <c:v>8.5817960000000006</c:v>
                </c:pt>
                <c:pt idx="15104">
                  <c:v>8.5795759999999994</c:v>
                </c:pt>
                <c:pt idx="15105">
                  <c:v>8.5778929999999995</c:v>
                </c:pt>
                <c:pt idx="15106">
                  <c:v>8.5745839999999998</c:v>
                </c:pt>
                <c:pt idx="15107">
                  <c:v>8.5728880000000007</c:v>
                </c:pt>
                <c:pt idx="15108">
                  <c:v>8.5713500000000007</c:v>
                </c:pt>
                <c:pt idx="15109">
                  <c:v>8.5677819999999993</c:v>
                </c:pt>
                <c:pt idx="15110">
                  <c:v>8.5650999999999993</c:v>
                </c:pt>
                <c:pt idx="15111">
                  <c:v>8.5619169999999993</c:v>
                </c:pt>
                <c:pt idx="15112">
                  <c:v>8.5592260000000007</c:v>
                </c:pt>
                <c:pt idx="15113">
                  <c:v>8.5570319999999995</c:v>
                </c:pt>
                <c:pt idx="15114">
                  <c:v>8.5544130000000003</c:v>
                </c:pt>
                <c:pt idx="15115">
                  <c:v>8.5518129999999992</c:v>
                </c:pt>
                <c:pt idx="15116">
                  <c:v>8.5484290000000005</c:v>
                </c:pt>
                <c:pt idx="15117">
                  <c:v>8.5463419999999992</c:v>
                </c:pt>
                <c:pt idx="15118">
                  <c:v>8.5435909999999993</c:v>
                </c:pt>
                <c:pt idx="15119">
                  <c:v>8.5413060000000005</c:v>
                </c:pt>
                <c:pt idx="15120">
                  <c:v>8.5381699999999991</c:v>
                </c:pt>
                <c:pt idx="15121">
                  <c:v>8.5351479999999995</c:v>
                </c:pt>
                <c:pt idx="15122">
                  <c:v>8.5324059999999999</c:v>
                </c:pt>
                <c:pt idx="15123">
                  <c:v>8.5306259999999998</c:v>
                </c:pt>
                <c:pt idx="15124">
                  <c:v>8.5265909999999998</c:v>
                </c:pt>
                <c:pt idx="15125">
                  <c:v>8.5228459999999995</c:v>
                </c:pt>
                <c:pt idx="15126">
                  <c:v>8.5194569999999992</c:v>
                </c:pt>
                <c:pt idx="15127">
                  <c:v>8.5167490000000008</c:v>
                </c:pt>
                <c:pt idx="15128">
                  <c:v>8.5133310000000009</c:v>
                </c:pt>
                <c:pt idx="15129">
                  <c:v>8.5105760000000004</c:v>
                </c:pt>
                <c:pt idx="15130">
                  <c:v>8.5085650000000008</c:v>
                </c:pt>
                <c:pt idx="15131">
                  <c:v>8.5064089999999997</c:v>
                </c:pt>
                <c:pt idx="15132">
                  <c:v>8.5044229999999992</c:v>
                </c:pt>
                <c:pt idx="15133">
                  <c:v>8.5023309999999999</c:v>
                </c:pt>
                <c:pt idx="15134">
                  <c:v>8.4999300000000009</c:v>
                </c:pt>
                <c:pt idx="15135">
                  <c:v>8.4974729999999994</c:v>
                </c:pt>
                <c:pt idx="15136">
                  <c:v>8.4959710000000008</c:v>
                </c:pt>
                <c:pt idx="15137">
                  <c:v>8.4928139999999992</c:v>
                </c:pt>
                <c:pt idx="15138">
                  <c:v>8.4907430000000002</c:v>
                </c:pt>
                <c:pt idx="15139">
                  <c:v>8.487921</c:v>
                </c:pt>
                <c:pt idx="15140">
                  <c:v>8.485239</c:v>
                </c:pt>
                <c:pt idx="15141">
                  <c:v>8.4819610000000001</c:v>
                </c:pt>
                <c:pt idx="15142">
                  <c:v>8.4804460000000006</c:v>
                </c:pt>
                <c:pt idx="15143">
                  <c:v>8.4788779999999999</c:v>
                </c:pt>
                <c:pt idx="15144">
                  <c:v>8.4770760000000003</c:v>
                </c:pt>
                <c:pt idx="15145">
                  <c:v>8.4745290000000004</c:v>
                </c:pt>
                <c:pt idx="15146">
                  <c:v>8.4717470000000006</c:v>
                </c:pt>
                <c:pt idx="15147">
                  <c:v>8.4693470000000008</c:v>
                </c:pt>
                <c:pt idx="15148">
                  <c:v>8.4666099999999993</c:v>
                </c:pt>
                <c:pt idx="15149">
                  <c:v>8.4634280000000004</c:v>
                </c:pt>
                <c:pt idx="15150">
                  <c:v>8.4611459999999994</c:v>
                </c:pt>
                <c:pt idx="15151">
                  <c:v>8.4594550000000002</c:v>
                </c:pt>
                <c:pt idx="15152">
                  <c:v>8.4572289999999999</c:v>
                </c:pt>
                <c:pt idx="15153">
                  <c:v>8.4543309999999998</c:v>
                </c:pt>
                <c:pt idx="15154">
                  <c:v>8.4516910000000003</c:v>
                </c:pt>
                <c:pt idx="15155">
                  <c:v>8.448499</c:v>
                </c:pt>
                <c:pt idx="15156">
                  <c:v>8.445411</c:v>
                </c:pt>
                <c:pt idx="15157">
                  <c:v>8.442005</c:v>
                </c:pt>
                <c:pt idx="15158">
                  <c:v>8.4386139999999994</c:v>
                </c:pt>
                <c:pt idx="15159">
                  <c:v>8.4361259999999998</c:v>
                </c:pt>
                <c:pt idx="15160">
                  <c:v>8.4330639999999999</c:v>
                </c:pt>
                <c:pt idx="15161">
                  <c:v>8.4298210000000005</c:v>
                </c:pt>
                <c:pt idx="15162">
                  <c:v>8.4268689999999999</c:v>
                </c:pt>
                <c:pt idx="15163">
                  <c:v>8.4236749999999994</c:v>
                </c:pt>
                <c:pt idx="15164">
                  <c:v>8.4208049999999997</c:v>
                </c:pt>
                <c:pt idx="15165">
                  <c:v>8.4182830000000006</c:v>
                </c:pt>
                <c:pt idx="15166">
                  <c:v>8.4165299999999998</c:v>
                </c:pt>
                <c:pt idx="15167">
                  <c:v>8.4139680000000006</c:v>
                </c:pt>
                <c:pt idx="15168">
                  <c:v>8.4114710000000006</c:v>
                </c:pt>
                <c:pt idx="15169">
                  <c:v>8.4089209999999994</c:v>
                </c:pt>
                <c:pt idx="15170">
                  <c:v>8.4068970000000007</c:v>
                </c:pt>
                <c:pt idx="15171">
                  <c:v>8.4048970000000001</c:v>
                </c:pt>
                <c:pt idx="15172">
                  <c:v>8.4027189999999994</c:v>
                </c:pt>
                <c:pt idx="15173">
                  <c:v>8.4001509999999993</c:v>
                </c:pt>
                <c:pt idx="15174">
                  <c:v>8.3981469999999998</c:v>
                </c:pt>
                <c:pt idx="15175">
                  <c:v>8.3965960000000006</c:v>
                </c:pt>
                <c:pt idx="15176">
                  <c:v>8.3943840000000005</c:v>
                </c:pt>
                <c:pt idx="15177">
                  <c:v>8.3913309999999992</c:v>
                </c:pt>
                <c:pt idx="15178">
                  <c:v>8.3880079999999992</c:v>
                </c:pt>
                <c:pt idx="15179">
                  <c:v>8.3847480000000001</c:v>
                </c:pt>
                <c:pt idx="15180">
                  <c:v>8.3812949999999997</c:v>
                </c:pt>
                <c:pt idx="15181">
                  <c:v>8.3778749999999995</c:v>
                </c:pt>
                <c:pt idx="15182">
                  <c:v>8.3746369999999999</c:v>
                </c:pt>
                <c:pt idx="15183">
                  <c:v>8.3717980000000001</c:v>
                </c:pt>
                <c:pt idx="15184">
                  <c:v>8.3685670000000005</c:v>
                </c:pt>
                <c:pt idx="15185">
                  <c:v>8.364846</c:v>
                </c:pt>
                <c:pt idx="15186">
                  <c:v>8.3616229999999998</c:v>
                </c:pt>
                <c:pt idx="15187">
                  <c:v>8.3591709999999999</c:v>
                </c:pt>
                <c:pt idx="15188">
                  <c:v>8.3555899999999994</c:v>
                </c:pt>
                <c:pt idx="15189">
                  <c:v>8.352392</c:v>
                </c:pt>
                <c:pt idx="15190">
                  <c:v>8.3499040000000004</c:v>
                </c:pt>
                <c:pt idx="15191">
                  <c:v>8.347175</c:v>
                </c:pt>
                <c:pt idx="15192">
                  <c:v>8.3438680000000005</c:v>
                </c:pt>
                <c:pt idx="15193">
                  <c:v>8.3403019999999994</c:v>
                </c:pt>
                <c:pt idx="15194">
                  <c:v>8.3370909999999991</c:v>
                </c:pt>
                <c:pt idx="15195">
                  <c:v>8.3341220000000007</c:v>
                </c:pt>
                <c:pt idx="15196">
                  <c:v>8.3315970000000004</c:v>
                </c:pt>
                <c:pt idx="15197">
                  <c:v>8.3281799999999997</c:v>
                </c:pt>
                <c:pt idx="15198">
                  <c:v>8.3251100000000005</c:v>
                </c:pt>
                <c:pt idx="15199">
                  <c:v>8.3221249999999998</c:v>
                </c:pt>
                <c:pt idx="15200">
                  <c:v>8.3183199999999999</c:v>
                </c:pt>
                <c:pt idx="15201">
                  <c:v>8.3143639999999994</c:v>
                </c:pt>
                <c:pt idx="15202">
                  <c:v>8.3107249999999997</c:v>
                </c:pt>
                <c:pt idx="15203">
                  <c:v>8.3073770000000007</c:v>
                </c:pt>
                <c:pt idx="15204">
                  <c:v>8.3035519999999998</c:v>
                </c:pt>
                <c:pt idx="15205">
                  <c:v>8.3005800000000001</c:v>
                </c:pt>
                <c:pt idx="15206">
                  <c:v>8.2985710000000008</c:v>
                </c:pt>
                <c:pt idx="15207">
                  <c:v>8.2962399999999992</c:v>
                </c:pt>
                <c:pt idx="15208">
                  <c:v>8.2945600000000006</c:v>
                </c:pt>
                <c:pt idx="15209">
                  <c:v>8.2928169999999994</c:v>
                </c:pt>
                <c:pt idx="15210">
                  <c:v>8.2904300000000006</c:v>
                </c:pt>
                <c:pt idx="15211">
                  <c:v>8.2882049999999996</c:v>
                </c:pt>
                <c:pt idx="15212">
                  <c:v>8.2863190000000007</c:v>
                </c:pt>
                <c:pt idx="15213">
                  <c:v>8.2837449999999997</c:v>
                </c:pt>
                <c:pt idx="15214">
                  <c:v>8.2808849999999996</c:v>
                </c:pt>
                <c:pt idx="15215">
                  <c:v>8.2781070000000003</c:v>
                </c:pt>
                <c:pt idx="15216">
                  <c:v>8.2751509999999993</c:v>
                </c:pt>
                <c:pt idx="15217">
                  <c:v>8.2718830000000008</c:v>
                </c:pt>
                <c:pt idx="15218">
                  <c:v>8.2691099999999995</c:v>
                </c:pt>
                <c:pt idx="15219">
                  <c:v>8.2666520000000006</c:v>
                </c:pt>
                <c:pt idx="15220">
                  <c:v>8.2638239999999996</c:v>
                </c:pt>
                <c:pt idx="15221">
                  <c:v>8.2610379999999992</c:v>
                </c:pt>
                <c:pt idx="15222">
                  <c:v>8.2582450000000005</c:v>
                </c:pt>
                <c:pt idx="15223">
                  <c:v>8.2554549999999995</c:v>
                </c:pt>
                <c:pt idx="15224">
                  <c:v>8.2529000000000003</c:v>
                </c:pt>
                <c:pt idx="15225">
                  <c:v>8.2497849999999993</c:v>
                </c:pt>
                <c:pt idx="15226">
                  <c:v>8.2466799999999996</c:v>
                </c:pt>
                <c:pt idx="15227">
                  <c:v>8.2449949999999994</c:v>
                </c:pt>
                <c:pt idx="15228">
                  <c:v>8.2434849999999997</c:v>
                </c:pt>
                <c:pt idx="15229">
                  <c:v>8.2416110000000007</c:v>
                </c:pt>
                <c:pt idx="15230">
                  <c:v>8.2401719999999994</c:v>
                </c:pt>
                <c:pt idx="15231">
                  <c:v>8.2389690000000009</c:v>
                </c:pt>
                <c:pt idx="15232">
                  <c:v>8.2363420000000005</c:v>
                </c:pt>
                <c:pt idx="15233">
                  <c:v>8.2335820000000002</c:v>
                </c:pt>
                <c:pt idx="15234">
                  <c:v>8.2314679999999996</c:v>
                </c:pt>
                <c:pt idx="15235">
                  <c:v>8.229692</c:v>
                </c:pt>
                <c:pt idx="15236">
                  <c:v>8.2283989999999996</c:v>
                </c:pt>
                <c:pt idx="15237">
                  <c:v>8.2264730000000004</c:v>
                </c:pt>
                <c:pt idx="15238">
                  <c:v>8.2242929999999994</c:v>
                </c:pt>
                <c:pt idx="15239">
                  <c:v>8.2228759999999994</c:v>
                </c:pt>
                <c:pt idx="15240">
                  <c:v>8.2209160000000008</c:v>
                </c:pt>
                <c:pt idx="15241">
                  <c:v>8.2190370000000001</c:v>
                </c:pt>
                <c:pt idx="15242">
                  <c:v>8.217295</c:v>
                </c:pt>
                <c:pt idx="15243">
                  <c:v>8.2153500000000008</c:v>
                </c:pt>
                <c:pt idx="15244">
                  <c:v>8.2129340000000006</c:v>
                </c:pt>
                <c:pt idx="15245">
                  <c:v>8.2111370000000008</c:v>
                </c:pt>
                <c:pt idx="15246">
                  <c:v>8.2094319999999996</c:v>
                </c:pt>
                <c:pt idx="15247">
                  <c:v>8.2073809999999998</c:v>
                </c:pt>
                <c:pt idx="15248">
                  <c:v>8.2058769999999992</c:v>
                </c:pt>
                <c:pt idx="15249">
                  <c:v>8.2038829999999994</c:v>
                </c:pt>
                <c:pt idx="15250">
                  <c:v>8.2020239999999998</c:v>
                </c:pt>
                <c:pt idx="15251">
                  <c:v>8.2000689999999992</c:v>
                </c:pt>
                <c:pt idx="15252">
                  <c:v>8.1980489999999993</c:v>
                </c:pt>
                <c:pt idx="15253">
                  <c:v>8.1966680000000007</c:v>
                </c:pt>
                <c:pt idx="15254">
                  <c:v>8.1952669999999994</c:v>
                </c:pt>
                <c:pt idx="15255">
                  <c:v>8.1934400000000007</c:v>
                </c:pt>
                <c:pt idx="15256">
                  <c:v>8.1906999999999996</c:v>
                </c:pt>
                <c:pt idx="15257">
                  <c:v>8.18825</c:v>
                </c:pt>
                <c:pt idx="15258">
                  <c:v>8.1860350000000004</c:v>
                </c:pt>
                <c:pt idx="15259">
                  <c:v>8.1831739999999993</c:v>
                </c:pt>
                <c:pt idx="15260">
                  <c:v>8.1803709999999992</c:v>
                </c:pt>
                <c:pt idx="15261">
                  <c:v>8.1779309999999992</c:v>
                </c:pt>
                <c:pt idx="15262">
                  <c:v>8.1753029999999995</c:v>
                </c:pt>
                <c:pt idx="15263">
                  <c:v>8.1726519999999994</c:v>
                </c:pt>
                <c:pt idx="15264">
                  <c:v>8.1706249999999994</c:v>
                </c:pt>
                <c:pt idx="15265">
                  <c:v>8.1689480000000003</c:v>
                </c:pt>
                <c:pt idx="15266">
                  <c:v>8.1672630000000002</c:v>
                </c:pt>
                <c:pt idx="15267">
                  <c:v>8.1655189999999997</c:v>
                </c:pt>
                <c:pt idx="15268">
                  <c:v>8.1640329999999999</c:v>
                </c:pt>
                <c:pt idx="15269">
                  <c:v>8.1621269999999999</c:v>
                </c:pt>
                <c:pt idx="15270">
                  <c:v>8.1601750000000006</c:v>
                </c:pt>
                <c:pt idx="15271">
                  <c:v>8.1582070000000009</c:v>
                </c:pt>
                <c:pt idx="15272">
                  <c:v>8.1559910000000002</c:v>
                </c:pt>
                <c:pt idx="15273">
                  <c:v>8.1535759999999993</c:v>
                </c:pt>
                <c:pt idx="15274">
                  <c:v>8.1514769999999999</c:v>
                </c:pt>
                <c:pt idx="15275">
                  <c:v>8.1487979999999993</c:v>
                </c:pt>
                <c:pt idx="15276">
                  <c:v>8.1471920000000004</c:v>
                </c:pt>
                <c:pt idx="15277">
                  <c:v>8.1444209999999995</c:v>
                </c:pt>
                <c:pt idx="15278">
                  <c:v>8.1413139999999995</c:v>
                </c:pt>
                <c:pt idx="15279">
                  <c:v>8.1387929999999997</c:v>
                </c:pt>
                <c:pt idx="15280">
                  <c:v>8.1359049999999993</c:v>
                </c:pt>
                <c:pt idx="15281">
                  <c:v>8.1327549999999995</c:v>
                </c:pt>
                <c:pt idx="15282">
                  <c:v>8.1299150000000004</c:v>
                </c:pt>
                <c:pt idx="15283">
                  <c:v>8.1275549999999992</c:v>
                </c:pt>
                <c:pt idx="15284">
                  <c:v>8.1245989999999999</c:v>
                </c:pt>
                <c:pt idx="15285">
                  <c:v>8.122465</c:v>
                </c:pt>
                <c:pt idx="15286">
                  <c:v>8.1195710000000005</c:v>
                </c:pt>
                <c:pt idx="15287">
                  <c:v>8.1168329999999997</c:v>
                </c:pt>
                <c:pt idx="15288">
                  <c:v>8.1148240000000005</c:v>
                </c:pt>
                <c:pt idx="15289">
                  <c:v>8.1119020000000006</c:v>
                </c:pt>
                <c:pt idx="15290">
                  <c:v>8.1090990000000005</c:v>
                </c:pt>
                <c:pt idx="15291">
                  <c:v>8.1055019999999995</c:v>
                </c:pt>
                <c:pt idx="15292">
                  <c:v>8.1030879999999996</c:v>
                </c:pt>
                <c:pt idx="15293">
                  <c:v>8.1006479999999996</c:v>
                </c:pt>
                <c:pt idx="15294">
                  <c:v>8.0980120000000007</c:v>
                </c:pt>
                <c:pt idx="15295">
                  <c:v>8.0960059999999991</c:v>
                </c:pt>
                <c:pt idx="15296">
                  <c:v>8.0937859999999997</c:v>
                </c:pt>
                <c:pt idx="15297">
                  <c:v>8.09192</c:v>
                </c:pt>
                <c:pt idx="15298">
                  <c:v>8.0899680000000007</c:v>
                </c:pt>
                <c:pt idx="15299">
                  <c:v>8.0880390000000002</c:v>
                </c:pt>
                <c:pt idx="15300">
                  <c:v>8.0853549999999998</c:v>
                </c:pt>
                <c:pt idx="15301">
                  <c:v>8.0827179999999998</c:v>
                </c:pt>
                <c:pt idx="15302">
                  <c:v>8.0810040000000001</c:v>
                </c:pt>
                <c:pt idx="15303">
                  <c:v>8.0786809999999996</c:v>
                </c:pt>
                <c:pt idx="15304">
                  <c:v>8.0768769999999996</c:v>
                </c:pt>
                <c:pt idx="15305">
                  <c:v>8.0756040000000002</c:v>
                </c:pt>
                <c:pt idx="15306">
                  <c:v>8.0737769999999998</c:v>
                </c:pt>
                <c:pt idx="15307">
                  <c:v>8.0721950000000007</c:v>
                </c:pt>
                <c:pt idx="15308">
                  <c:v>8.0704919999999998</c:v>
                </c:pt>
                <c:pt idx="15309">
                  <c:v>8.0680969999999999</c:v>
                </c:pt>
                <c:pt idx="15310">
                  <c:v>8.0668039999999994</c:v>
                </c:pt>
                <c:pt idx="15311">
                  <c:v>8.0658729999999998</c:v>
                </c:pt>
                <c:pt idx="15312">
                  <c:v>8.0649619999999995</c:v>
                </c:pt>
                <c:pt idx="15313">
                  <c:v>8.0637369999999997</c:v>
                </c:pt>
                <c:pt idx="15314">
                  <c:v>8.0622059999999998</c:v>
                </c:pt>
                <c:pt idx="15315">
                  <c:v>8.0602590000000003</c:v>
                </c:pt>
                <c:pt idx="15316">
                  <c:v>8.0564079999999993</c:v>
                </c:pt>
                <c:pt idx="15317">
                  <c:v>8.0544159999999998</c:v>
                </c:pt>
                <c:pt idx="15318">
                  <c:v>8.052581</c:v>
                </c:pt>
                <c:pt idx="15319">
                  <c:v>8.0496180000000006</c:v>
                </c:pt>
                <c:pt idx="15320">
                  <c:v>8.0467879999999994</c:v>
                </c:pt>
                <c:pt idx="15321">
                  <c:v>8.0444820000000004</c:v>
                </c:pt>
                <c:pt idx="15322">
                  <c:v>8.0423639999999992</c:v>
                </c:pt>
                <c:pt idx="15323">
                  <c:v>8.0408349999999995</c:v>
                </c:pt>
                <c:pt idx="15324">
                  <c:v>8.0389759999999999</c:v>
                </c:pt>
                <c:pt idx="15325">
                  <c:v>8.0370880000000007</c:v>
                </c:pt>
                <c:pt idx="15326">
                  <c:v>8.0346200000000003</c:v>
                </c:pt>
                <c:pt idx="15327">
                  <c:v>8.0316080000000003</c:v>
                </c:pt>
                <c:pt idx="15328">
                  <c:v>8.0301449999999992</c:v>
                </c:pt>
                <c:pt idx="15329">
                  <c:v>8.0282450000000001</c:v>
                </c:pt>
                <c:pt idx="15330">
                  <c:v>8.0258920000000007</c:v>
                </c:pt>
                <c:pt idx="15331">
                  <c:v>8.0244669999999996</c:v>
                </c:pt>
                <c:pt idx="15332">
                  <c:v>8.0232729999999997</c:v>
                </c:pt>
                <c:pt idx="15333">
                  <c:v>8.0222470000000001</c:v>
                </c:pt>
                <c:pt idx="15334">
                  <c:v>8.0213020000000004</c:v>
                </c:pt>
                <c:pt idx="15335">
                  <c:v>8.0192270000000008</c:v>
                </c:pt>
                <c:pt idx="15336">
                  <c:v>8.0183470000000003</c:v>
                </c:pt>
                <c:pt idx="15337">
                  <c:v>8.0162650000000006</c:v>
                </c:pt>
                <c:pt idx="15338">
                  <c:v>8.0141760000000009</c:v>
                </c:pt>
                <c:pt idx="15339">
                  <c:v>8.0127389999999998</c:v>
                </c:pt>
                <c:pt idx="15340">
                  <c:v>8.0100800000000003</c:v>
                </c:pt>
                <c:pt idx="15341">
                  <c:v>8.0086180000000002</c:v>
                </c:pt>
                <c:pt idx="15342">
                  <c:v>8.0066179999999996</c:v>
                </c:pt>
                <c:pt idx="15343">
                  <c:v>8.0040239999999994</c:v>
                </c:pt>
                <c:pt idx="15344">
                  <c:v>8.0015409999999996</c:v>
                </c:pt>
                <c:pt idx="15345">
                  <c:v>7.9994759999999996</c:v>
                </c:pt>
                <c:pt idx="15346">
                  <c:v>7.9969960000000002</c:v>
                </c:pt>
                <c:pt idx="15347">
                  <c:v>7.9950219999999996</c:v>
                </c:pt>
                <c:pt idx="15348">
                  <c:v>7.9921230000000003</c:v>
                </c:pt>
                <c:pt idx="15349">
                  <c:v>7.9896120000000002</c:v>
                </c:pt>
                <c:pt idx="15350">
                  <c:v>7.9874660000000004</c:v>
                </c:pt>
                <c:pt idx="15351">
                  <c:v>7.9864480000000002</c:v>
                </c:pt>
                <c:pt idx="15352">
                  <c:v>7.9846690000000002</c:v>
                </c:pt>
                <c:pt idx="15353">
                  <c:v>7.9834740000000002</c:v>
                </c:pt>
                <c:pt idx="15354">
                  <c:v>7.9811629999999996</c:v>
                </c:pt>
                <c:pt idx="15355">
                  <c:v>7.9776850000000001</c:v>
                </c:pt>
                <c:pt idx="15356">
                  <c:v>7.9751120000000002</c:v>
                </c:pt>
                <c:pt idx="15357">
                  <c:v>7.9737640000000001</c:v>
                </c:pt>
                <c:pt idx="15358">
                  <c:v>7.9708889999999997</c:v>
                </c:pt>
                <c:pt idx="15359">
                  <c:v>7.9688800000000004</c:v>
                </c:pt>
                <c:pt idx="15360">
                  <c:v>7.9664809999999999</c:v>
                </c:pt>
                <c:pt idx="15361">
                  <c:v>7.9645460000000003</c:v>
                </c:pt>
                <c:pt idx="15362">
                  <c:v>7.9616749999999996</c:v>
                </c:pt>
                <c:pt idx="15363">
                  <c:v>7.9600660000000003</c:v>
                </c:pt>
                <c:pt idx="15364">
                  <c:v>7.9578959999999999</c:v>
                </c:pt>
                <c:pt idx="15365">
                  <c:v>7.9559449999999998</c:v>
                </c:pt>
                <c:pt idx="15366">
                  <c:v>7.9554710000000002</c:v>
                </c:pt>
                <c:pt idx="15367">
                  <c:v>7.9541069999999996</c:v>
                </c:pt>
                <c:pt idx="15368">
                  <c:v>7.9515609999999999</c:v>
                </c:pt>
                <c:pt idx="15369">
                  <c:v>7.9504029999999997</c:v>
                </c:pt>
                <c:pt idx="15370">
                  <c:v>7.9490049999999997</c:v>
                </c:pt>
                <c:pt idx="15371">
                  <c:v>7.9472440000000004</c:v>
                </c:pt>
                <c:pt idx="15372">
                  <c:v>7.9454570000000002</c:v>
                </c:pt>
                <c:pt idx="15373">
                  <c:v>7.9436730000000004</c:v>
                </c:pt>
                <c:pt idx="15374">
                  <c:v>7.9414829999999998</c:v>
                </c:pt>
                <c:pt idx="15375">
                  <c:v>7.9399040000000003</c:v>
                </c:pt>
                <c:pt idx="15376">
                  <c:v>7.9377459999999997</c:v>
                </c:pt>
                <c:pt idx="15377">
                  <c:v>7.9370380000000003</c:v>
                </c:pt>
                <c:pt idx="15378">
                  <c:v>7.9352819999999999</c:v>
                </c:pt>
                <c:pt idx="15379">
                  <c:v>7.9336159999999998</c:v>
                </c:pt>
                <c:pt idx="15380">
                  <c:v>7.9323430000000004</c:v>
                </c:pt>
                <c:pt idx="15381">
                  <c:v>7.9301180000000002</c:v>
                </c:pt>
                <c:pt idx="15382">
                  <c:v>7.9280439999999999</c:v>
                </c:pt>
                <c:pt idx="15383">
                  <c:v>7.9257619999999998</c:v>
                </c:pt>
                <c:pt idx="15384">
                  <c:v>7.9231100000000003</c:v>
                </c:pt>
                <c:pt idx="15385">
                  <c:v>7.9210229999999999</c:v>
                </c:pt>
                <c:pt idx="15386">
                  <c:v>7.9194490000000002</c:v>
                </c:pt>
                <c:pt idx="15387">
                  <c:v>7.9182889999999997</c:v>
                </c:pt>
                <c:pt idx="15388">
                  <c:v>7.9168839999999996</c:v>
                </c:pt>
                <c:pt idx="15389">
                  <c:v>7.9151790000000002</c:v>
                </c:pt>
                <c:pt idx="15390">
                  <c:v>7.9138900000000003</c:v>
                </c:pt>
                <c:pt idx="15391">
                  <c:v>7.9120419999999996</c:v>
                </c:pt>
                <c:pt idx="15392">
                  <c:v>7.9114630000000004</c:v>
                </c:pt>
                <c:pt idx="15393">
                  <c:v>7.9101160000000004</c:v>
                </c:pt>
                <c:pt idx="15394">
                  <c:v>7.9094980000000001</c:v>
                </c:pt>
                <c:pt idx="15395">
                  <c:v>7.9077149999999996</c:v>
                </c:pt>
                <c:pt idx="15396">
                  <c:v>7.9061260000000004</c:v>
                </c:pt>
                <c:pt idx="15397">
                  <c:v>7.9047539999999996</c:v>
                </c:pt>
                <c:pt idx="15398">
                  <c:v>7.9038729999999999</c:v>
                </c:pt>
                <c:pt idx="15399">
                  <c:v>7.9021990000000004</c:v>
                </c:pt>
                <c:pt idx="15400">
                  <c:v>7.9007160000000001</c:v>
                </c:pt>
                <c:pt idx="15401">
                  <c:v>7.8992240000000002</c:v>
                </c:pt>
                <c:pt idx="15402">
                  <c:v>7.897494</c:v>
                </c:pt>
                <c:pt idx="15403">
                  <c:v>7.8956720000000002</c:v>
                </c:pt>
                <c:pt idx="15404">
                  <c:v>7.893929</c:v>
                </c:pt>
                <c:pt idx="15405">
                  <c:v>7.8926879999999997</c:v>
                </c:pt>
                <c:pt idx="15406">
                  <c:v>7.891464</c:v>
                </c:pt>
                <c:pt idx="15407">
                  <c:v>7.8892509999999998</c:v>
                </c:pt>
                <c:pt idx="15408">
                  <c:v>7.8869920000000002</c:v>
                </c:pt>
                <c:pt idx="15409">
                  <c:v>7.8856279999999996</c:v>
                </c:pt>
                <c:pt idx="15410">
                  <c:v>7.8844649999999996</c:v>
                </c:pt>
                <c:pt idx="15411">
                  <c:v>7.8824569999999996</c:v>
                </c:pt>
                <c:pt idx="15412">
                  <c:v>7.8802479999999999</c:v>
                </c:pt>
                <c:pt idx="15413">
                  <c:v>7.8782680000000003</c:v>
                </c:pt>
                <c:pt idx="15414">
                  <c:v>7.8762790000000003</c:v>
                </c:pt>
                <c:pt idx="15415">
                  <c:v>7.8745130000000003</c:v>
                </c:pt>
                <c:pt idx="15416">
                  <c:v>7.8728930000000004</c:v>
                </c:pt>
                <c:pt idx="15417">
                  <c:v>7.8712400000000002</c:v>
                </c:pt>
                <c:pt idx="15418">
                  <c:v>7.8695680000000001</c:v>
                </c:pt>
                <c:pt idx="15419">
                  <c:v>7.8676329999999997</c:v>
                </c:pt>
                <c:pt idx="15420">
                  <c:v>7.8663069999999999</c:v>
                </c:pt>
                <c:pt idx="15421">
                  <c:v>7.8652329999999999</c:v>
                </c:pt>
                <c:pt idx="15422">
                  <c:v>7.8638089999999998</c:v>
                </c:pt>
                <c:pt idx="15423">
                  <c:v>7.8620450000000002</c:v>
                </c:pt>
                <c:pt idx="15424">
                  <c:v>7.859712</c:v>
                </c:pt>
                <c:pt idx="15425">
                  <c:v>7.8573079999999997</c:v>
                </c:pt>
                <c:pt idx="15426">
                  <c:v>7.8554269999999997</c:v>
                </c:pt>
                <c:pt idx="15427">
                  <c:v>7.8530959999999999</c:v>
                </c:pt>
                <c:pt idx="15428">
                  <c:v>7.850911</c:v>
                </c:pt>
                <c:pt idx="15429">
                  <c:v>7.849405</c:v>
                </c:pt>
                <c:pt idx="15430">
                  <c:v>7.847607</c:v>
                </c:pt>
                <c:pt idx="15431">
                  <c:v>7.8456979999999996</c:v>
                </c:pt>
                <c:pt idx="15432">
                  <c:v>7.844023</c:v>
                </c:pt>
                <c:pt idx="15433">
                  <c:v>7.8430749999999998</c:v>
                </c:pt>
                <c:pt idx="15434">
                  <c:v>7.8417469999999998</c:v>
                </c:pt>
                <c:pt idx="15435">
                  <c:v>7.8403869999999998</c:v>
                </c:pt>
                <c:pt idx="15436">
                  <c:v>7.8385400000000001</c:v>
                </c:pt>
                <c:pt idx="15437">
                  <c:v>7.8368520000000004</c:v>
                </c:pt>
                <c:pt idx="15438">
                  <c:v>7.8352110000000001</c:v>
                </c:pt>
                <c:pt idx="15439">
                  <c:v>7.8337880000000002</c:v>
                </c:pt>
                <c:pt idx="15440">
                  <c:v>7.8332660000000001</c:v>
                </c:pt>
                <c:pt idx="15441">
                  <c:v>7.8327600000000004</c:v>
                </c:pt>
                <c:pt idx="15442">
                  <c:v>7.8310919999999999</c:v>
                </c:pt>
                <c:pt idx="15443">
                  <c:v>7.8294629999999996</c:v>
                </c:pt>
                <c:pt idx="15444">
                  <c:v>7.8284269999999996</c:v>
                </c:pt>
                <c:pt idx="15445">
                  <c:v>7.827388</c:v>
                </c:pt>
                <c:pt idx="15446">
                  <c:v>7.8261039999999999</c:v>
                </c:pt>
                <c:pt idx="15447">
                  <c:v>7.82409</c:v>
                </c:pt>
                <c:pt idx="15448">
                  <c:v>7.8221499999999997</c:v>
                </c:pt>
                <c:pt idx="15449">
                  <c:v>7.8206829999999998</c:v>
                </c:pt>
                <c:pt idx="15450">
                  <c:v>7.8191480000000002</c:v>
                </c:pt>
                <c:pt idx="15451">
                  <c:v>7.8173029999999999</c:v>
                </c:pt>
                <c:pt idx="15452">
                  <c:v>7.8162099999999999</c:v>
                </c:pt>
                <c:pt idx="15453">
                  <c:v>7.8144920000000004</c:v>
                </c:pt>
                <c:pt idx="15454">
                  <c:v>7.8128590000000004</c:v>
                </c:pt>
                <c:pt idx="15455">
                  <c:v>7.8120039999999999</c:v>
                </c:pt>
                <c:pt idx="15456">
                  <c:v>7.8110140000000001</c:v>
                </c:pt>
                <c:pt idx="15457">
                  <c:v>7.8094380000000001</c:v>
                </c:pt>
                <c:pt idx="15458">
                  <c:v>7.8086370000000001</c:v>
                </c:pt>
                <c:pt idx="15459">
                  <c:v>7.8078859999999999</c:v>
                </c:pt>
                <c:pt idx="15460">
                  <c:v>7.8065020000000001</c:v>
                </c:pt>
                <c:pt idx="15461">
                  <c:v>7.8054949999999996</c:v>
                </c:pt>
                <c:pt idx="15462">
                  <c:v>7.8042009999999999</c:v>
                </c:pt>
                <c:pt idx="15463">
                  <c:v>7.8026650000000002</c:v>
                </c:pt>
                <c:pt idx="15464">
                  <c:v>7.8019699999999998</c:v>
                </c:pt>
                <c:pt idx="15465">
                  <c:v>7.8013539999999999</c:v>
                </c:pt>
                <c:pt idx="15466">
                  <c:v>7.7999539999999996</c:v>
                </c:pt>
                <c:pt idx="15467">
                  <c:v>7.7981569999999998</c:v>
                </c:pt>
                <c:pt idx="15468">
                  <c:v>7.796449</c:v>
                </c:pt>
                <c:pt idx="15469">
                  <c:v>7.7944909999999998</c:v>
                </c:pt>
                <c:pt idx="15470">
                  <c:v>7.792503</c:v>
                </c:pt>
                <c:pt idx="15471">
                  <c:v>7.790184</c:v>
                </c:pt>
                <c:pt idx="15472">
                  <c:v>7.7887690000000003</c:v>
                </c:pt>
                <c:pt idx="15473">
                  <c:v>7.7879189999999996</c:v>
                </c:pt>
                <c:pt idx="15474">
                  <c:v>7.7873010000000003</c:v>
                </c:pt>
                <c:pt idx="15475">
                  <c:v>7.7864760000000004</c:v>
                </c:pt>
                <c:pt idx="15476">
                  <c:v>7.7850700000000002</c:v>
                </c:pt>
                <c:pt idx="15477">
                  <c:v>7.7843549999999997</c:v>
                </c:pt>
                <c:pt idx="15478">
                  <c:v>7.7840730000000002</c:v>
                </c:pt>
                <c:pt idx="15479">
                  <c:v>7.7827390000000003</c:v>
                </c:pt>
                <c:pt idx="15480">
                  <c:v>7.7813809999999997</c:v>
                </c:pt>
                <c:pt idx="15481">
                  <c:v>7.7813629999999998</c:v>
                </c:pt>
                <c:pt idx="15482">
                  <c:v>7.7807199999999996</c:v>
                </c:pt>
                <c:pt idx="15483">
                  <c:v>7.7787540000000002</c:v>
                </c:pt>
                <c:pt idx="15484">
                  <c:v>7.7771739999999996</c:v>
                </c:pt>
                <c:pt idx="15485">
                  <c:v>7.7767619999999997</c:v>
                </c:pt>
                <c:pt idx="15486">
                  <c:v>7.7753959999999998</c:v>
                </c:pt>
                <c:pt idx="15487">
                  <c:v>7.7735219999999998</c:v>
                </c:pt>
                <c:pt idx="15488">
                  <c:v>7.7718930000000004</c:v>
                </c:pt>
                <c:pt idx="15489">
                  <c:v>7.7705149999999996</c:v>
                </c:pt>
                <c:pt idx="15490">
                  <c:v>7.767849</c:v>
                </c:pt>
                <c:pt idx="15491">
                  <c:v>7.7649530000000002</c:v>
                </c:pt>
                <c:pt idx="15492">
                  <c:v>7.7634970000000001</c:v>
                </c:pt>
                <c:pt idx="15493">
                  <c:v>7.7615689999999997</c:v>
                </c:pt>
                <c:pt idx="15494">
                  <c:v>7.7599859999999996</c:v>
                </c:pt>
                <c:pt idx="15495">
                  <c:v>7.7584609999999996</c:v>
                </c:pt>
                <c:pt idx="15496">
                  <c:v>7.7570129999999997</c:v>
                </c:pt>
                <c:pt idx="15497">
                  <c:v>7.7562600000000002</c:v>
                </c:pt>
                <c:pt idx="15498">
                  <c:v>7.7553830000000001</c:v>
                </c:pt>
                <c:pt idx="15499">
                  <c:v>7.7540459999999998</c:v>
                </c:pt>
                <c:pt idx="15500">
                  <c:v>7.7534910000000004</c:v>
                </c:pt>
                <c:pt idx="15501">
                  <c:v>7.7531040000000004</c:v>
                </c:pt>
                <c:pt idx="15502">
                  <c:v>7.7511979999999996</c:v>
                </c:pt>
                <c:pt idx="15503">
                  <c:v>7.7491820000000002</c:v>
                </c:pt>
                <c:pt idx="15504">
                  <c:v>7.7483089999999999</c:v>
                </c:pt>
                <c:pt idx="15505">
                  <c:v>7.7472050000000001</c:v>
                </c:pt>
                <c:pt idx="15506">
                  <c:v>7.7463220000000002</c:v>
                </c:pt>
                <c:pt idx="15507">
                  <c:v>7.7453560000000001</c:v>
                </c:pt>
                <c:pt idx="15508">
                  <c:v>7.7445250000000003</c:v>
                </c:pt>
                <c:pt idx="15509">
                  <c:v>7.7434190000000003</c:v>
                </c:pt>
                <c:pt idx="15510">
                  <c:v>7.7420080000000002</c:v>
                </c:pt>
                <c:pt idx="15511">
                  <c:v>7.7403930000000001</c:v>
                </c:pt>
                <c:pt idx="15512">
                  <c:v>7.7393609999999997</c:v>
                </c:pt>
                <c:pt idx="15513">
                  <c:v>7.7390189999999999</c:v>
                </c:pt>
                <c:pt idx="15514">
                  <c:v>7.7380069999999996</c:v>
                </c:pt>
                <c:pt idx="15515">
                  <c:v>7.7370159999999997</c:v>
                </c:pt>
                <c:pt idx="15516">
                  <c:v>7.7361319999999996</c:v>
                </c:pt>
                <c:pt idx="15517">
                  <c:v>7.735544</c:v>
                </c:pt>
                <c:pt idx="15518">
                  <c:v>7.7347380000000001</c:v>
                </c:pt>
                <c:pt idx="15519">
                  <c:v>7.7337400000000001</c:v>
                </c:pt>
                <c:pt idx="15520">
                  <c:v>7.7325030000000003</c:v>
                </c:pt>
                <c:pt idx="15521">
                  <c:v>7.7309679999999998</c:v>
                </c:pt>
                <c:pt idx="15522">
                  <c:v>7.7299350000000002</c:v>
                </c:pt>
                <c:pt idx="15523">
                  <c:v>7.7284100000000002</c:v>
                </c:pt>
                <c:pt idx="15524">
                  <c:v>7.7270969999999997</c:v>
                </c:pt>
                <c:pt idx="15525">
                  <c:v>7.7261160000000002</c:v>
                </c:pt>
                <c:pt idx="15526">
                  <c:v>7.7255539999999998</c:v>
                </c:pt>
                <c:pt idx="15527">
                  <c:v>7.7246269999999999</c:v>
                </c:pt>
                <c:pt idx="15528">
                  <c:v>7.722772</c:v>
                </c:pt>
                <c:pt idx="15529">
                  <c:v>7.7219059999999997</c:v>
                </c:pt>
                <c:pt idx="15530">
                  <c:v>7.7218609999999996</c:v>
                </c:pt>
                <c:pt idx="15531">
                  <c:v>7.7202669999999998</c:v>
                </c:pt>
                <c:pt idx="15532">
                  <c:v>7.7180960000000001</c:v>
                </c:pt>
                <c:pt idx="15533">
                  <c:v>7.7177759999999997</c:v>
                </c:pt>
                <c:pt idx="15534">
                  <c:v>7.7163709999999996</c:v>
                </c:pt>
                <c:pt idx="15535">
                  <c:v>7.7142999999999997</c:v>
                </c:pt>
                <c:pt idx="15536">
                  <c:v>7.7123249999999999</c:v>
                </c:pt>
                <c:pt idx="15537">
                  <c:v>7.7119949999999999</c:v>
                </c:pt>
                <c:pt idx="15538">
                  <c:v>7.7103539999999997</c:v>
                </c:pt>
                <c:pt idx="15539">
                  <c:v>7.7092720000000003</c:v>
                </c:pt>
                <c:pt idx="15540">
                  <c:v>7.7084029999999997</c:v>
                </c:pt>
                <c:pt idx="15541">
                  <c:v>7.7079950000000004</c:v>
                </c:pt>
                <c:pt idx="15542">
                  <c:v>7.7068539999999999</c:v>
                </c:pt>
                <c:pt idx="15543">
                  <c:v>7.7060269999999997</c:v>
                </c:pt>
                <c:pt idx="15544">
                  <c:v>7.7053000000000003</c:v>
                </c:pt>
                <c:pt idx="15545">
                  <c:v>7.7038830000000003</c:v>
                </c:pt>
                <c:pt idx="15546">
                  <c:v>7.7032179999999997</c:v>
                </c:pt>
                <c:pt idx="15547">
                  <c:v>7.7015039999999999</c:v>
                </c:pt>
                <c:pt idx="15548">
                  <c:v>7.700348</c:v>
                </c:pt>
                <c:pt idx="15549">
                  <c:v>7.6998119999999997</c:v>
                </c:pt>
                <c:pt idx="15550">
                  <c:v>7.6983309999999996</c:v>
                </c:pt>
                <c:pt idx="15551">
                  <c:v>7.6960949999999997</c:v>
                </c:pt>
                <c:pt idx="15552">
                  <c:v>7.6949779999999999</c:v>
                </c:pt>
                <c:pt idx="15553">
                  <c:v>7.6932499999999999</c:v>
                </c:pt>
                <c:pt idx="15554">
                  <c:v>7.6914910000000001</c:v>
                </c:pt>
                <c:pt idx="15555">
                  <c:v>7.6906330000000001</c:v>
                </c:pt>
                <c:pt idx="15556">
                  <c:v>7.6887860000000003</c:v>
                </c:pt>
                <c:pt idx="15557">
                  <c:v>7.687144</c:v>
                </c:pt>
                <c:pt idx="15558">
                  <c:v>7.6870240000000001</c:v>
                </c:pt>
                <c:pt idx="15559">
                  <c:v>7.685905</c:v>
                </c:pt>
                <c:pt idx="15560">
                  <c:v>7.6848549999999998</c:v>
                </c:pt>
                <c:pt idx="15561">
                  <c:v>7.6846909999999999</c:v>
                </c:pt>
                <c:pt idx="15562">
                  <c:v>7.683764</c:v>
                </c:pt>
                <c:pt idx="15563">
                  <c:v>7.6828399999999997</c:v>
                </c:pt>
                <c:pt idx="15564">
                  <c:v>7.6825450000000002</c:v>
                </c:pt>
                <c:pt idx="15565">
                  <c:v>7.6819649999999999</c:v>
                </c:pt>
                <c:pt idx="15566">
                  <c:v>7.679792</c:v>
                </c:pt>
                <c:pt idx="15567">
                  <c:v>7.6792230000000004</c:v>
                </c:pt>
                <c:pt idx="15568">
                  <c:v>7.6779400000000004</c:v>
                </c:pt>
                <c:pt idx="15569">
                  <c:v>7.6784610000000004</c:v>
                </c:pt>
                <c:pt idx="15570">
                  <c:v>7.6776299999999997</c:v>
                </c:pt>
                <c:pt idx="15571">
                  <c:v>7.6775479999999998</c:v>
                </c:pt>
                <c:pt idx="15572">
                  <c:v>7.6755519999999997</c:v>
                </c:pt>
                <c:pt idx="15573">
                  <c:v>7.674499</c:v>
                </c:pt>
                <c:pt idx="15574">
                  <c:v>7.674156</c:v>
                </c:pt>
                <c:pt idx="15575">
                  <c:v>7.6725529999999997</c:v>
                </c:pt>
                <c:pt idx="15576">
                  <c:v>7.6713449999999996</c:v>
                </c:pt>
                <c:pt idx="15577">
                  <c:v>7.6697449999999998</c:v>
                </c:pt>
                <c:pt idx="15578">
                  <c:v>7.6686430000000003</c:v>
                </c:pt>
                <c:pt idx="15579">
                  <c:v>7.6674660000000001</c:v>
                </c:pt>
                <c:pt idx="15580">
                  <c:v>7.6652139999999997</c:v>
                </c:pt>
                <c:pt idx="15581">
                  <c:v>7.6646039999999998</c:v>
                </c:pt>
                <c:pt idx="15582">
                  <c:v>7.6636680000000004</c:v>
                </c:pt>
                <c:pt idx="15583">
                  <c:v>7.6628699999999998</c:v>
                </c:pt>
                <c:pt idx="15584">
                  <c:v>7.6628280000000002</c:v>
                </c:pt>
                <c:pt idx="15585">
                  <c:v>7.6618000000000004</c:v>
                </c:pt>
                <c:pt idx="15586">
                  <c:v>7.6613300000000004</c:v>
                </c:pt>
                <c:pt idx="15587">
                  <c:v>7.659967</c:v>
                </c:pt>
                <c:pt idx="15588">
                  <c:v>7.6589679999999998</c:v>
                </c:pt>
                <c:pt idx="15589">
                  <c:v>7.6585039999999998</c:v>
                </c:pt>
                <c:pt idx="15590">
                  <c:v>7.6567020000000001</c:v>
                </c:pt>
                <c:pt idx="15591">
                  <c:v>7.6567400000000001</c:v>
                </c:pt>
                <c:pt idx="15592">
                  <c:v>7.6558279999999996</c:v>
                </c:pt>
                <c:pt idx="15593">
                  <c:v>7.654452</c:v>
                </c:pt>
                <c:pt idx="15594">
                  <c:v>7.6530519999999997</c:v>
                </c:pt>
                <c:pt idx="15595">
                  <c:v>7.6519159999999999</c:v>
                </c:pt>
                <c:pt idx="15596">
                  <c:v>7.6514870000000004</c:v>
                </c:pt>
                <c:pt idx="15597">
                  <c:v>7.6508409999999998</c:v>
                </c:pt>
                <c:pt idx="15598">
                  <c:v>7.6503249999999996</c:v>
                </c:pt>
                <c:pt idx="15599">
                  <c:v>7.6487670000000003</c:v>
                </c:pt>
                <c:pt idx="15600">
                  <c:v>7.6478580000000003</c:v>
                </c:pt>
                <c:pt idx="15601">
                  <c:v>7.6471939999999998</c:v>
                </c:pt>
                <c:pt idx="15602">
                  <c:v>7.6474589999999996</c:v>
                </c:pt>
                <c:pt idx="15603">
                  <c:v>7.6469849999999999</c:v>
                </c:pt>
                <c:pt idx="15604">
                  <c:v>7.646528</c:v>
                </c:pt>
                <c:pt idx="15605">
                  <c:v>7.6453009999999999</c:v>
                </c:pt>
                <c:pt idx="15606">
                  <c:v>7.6444609999999997</c:v>
                </c:pt>
                <c:pt idx="15607">
                  <c:v>7.6440650000000003</c:v>
                </c:pt>
                <c:pt idx="15608">
                  <c:v>7.6424019999999997</c:v>
                </c:pt>
                <c:pt idx="15609">
                  <c:v>7.6403819999999998</c:v>
                </c:pt>
                <c:pt idx="15610">
                  <c:v>7.6383530000000004</c:v>
                </c:pt>
                <c:pt idx="15611">
                  <c:v>7.6363409999999998</c:v>
                </c:pt>
                <c:pt idx="15612">
                  <c:v>7.6353489999999997</c:v>
                </c:pt>
                <c:pt idx="15613">
                  <c:v>7.6334270000000002</c:v>
                </c:pt>
                <c:pt idx="15614">
                  <c:v>7.6319489999999996</c:v>
                </c:pt>
                <c:pt idx="15615">
                  <c:v>7.6299789999999996</c:v>
                </c:pt>
                <c:pt idx="15616">
                  <c:v>7.6288309999999999</c:v>
                </c:pt>
                <c:pt idx="15617">
                  <c:v>7.6274730000000002</c:v>
                </c:pt>
                <c:pt idx="15618">
                  <c:v>7.6254629999999999</c:v>
                </c:pt>
                <c:pt idx="15619">
                  <c:v>7.6223320000000001</c:v>
                </c:pt>
                <c:pt idx="15620">
                  <c:v>7.6202019999999999</c:v>
                </c:pt>
                <c:pt idx="15621">
                  <c:v>7.6191680000000002</c:v>
                </c:pt>
                <c:pt idx="15622">
                  <c:v>7.618576</c:v>
                </c:pt>
                <c:pt idx="15623">
                  <c:v>7.6168909999999999</c:v>
                </c:pt>
                <c:pt idx="15624">
                  <c:v>7.6148749999999996</c:v>
                </c:pt>
                <c:pt idx="15625">
                  <c:v>7.614045</c:v>
                </c:pt>
                <c:pt idx="15626">
                  <c:v>7.6128939999999998</c:v>
                </c:pt>
                <c:pt idx="15627">
                  <c:v>7.611618</c:v>
                </c:pt>
                <c:pt idx="15628">
                  <c:v>7.6108900000000004</c:v>
                </c:pt>
                <c:pt idx="15629">
                  <c:v>7.6104450000000003</c:v>
                </c:pt>
                <c:pt idx="15630">
                  <c:v>7.609769</c:v>
                </c:pt>
                <c:pt idx="15631">
                  <c:v>7.608867</c:v>
                </c:pt>
                <c:pt idx="15632">
                  <c:v>7.6084909999999999</c:v>
                </c:pt>
                <c:pt idx="15633">
                  <c:v>7.6070479999999998</c:v>
                </c:pt>
                <c:pt idx="15634">
                  <c:v>7.6050969999999998</c:v>
                </c:pt>
                <c:pt idx="15635">
                  <c:v>7.6036630000000001</c:v>
                </c:pt>
                <c:pt idx="15636">
                  <c:v>7.602322</c:v>
                </c:pt>
                <c:pt idx="15637">
                  <c:v>7.6010540000000004</c:v>
                </c:pt>
                <c:pt idx="15638">
                  <c:v>7.6001159999999999</c:v>
                </c:pt>
                <c:pt idx="15639">
                  <c:v>7.5989589999999998</c:v>
                </c:pt>
                <c:pt idx="15640">
                  <c:v>7.5988540000000002</c:v>
                </c:pt>
                <c:pt idx="15641">
                  <c:v>7.5977220000000001</c:v>
                </c:pt>
                <c:pt idx="15642">
                  <c:v>7.5961449999999999</c:v>
                </c:pt>
                <c:pt idx="15643">
                  <c:v>7.594881</c:v>
                </c:pt>
                <c:pt idx="15644">
                  <c:v>7.5937929999999998</c:v>
                </c:pt>
                <c:pt idx="15645">
                  <c:v>7.5919600000000003</c:v>
                </c:pt>
                <c:pt idx="15646">
                  <c:v>7.5890909999999998</c:v>
                </c:pt>
                <c:pt idx="15647">
                  <c:v>7.5877090000000003</c:v>
                </c:pt>
                <c:pt idx="15648">
                  <c:v>7.5858930000000004</c:v>
                </c:pt>
                <c:pt idx="15649">
                  <c:v>7.5848370000000003</c:v>
                </c:pt>
                <c:pt idx="15650">
                  <c:v>7.5831650000000002</c:v>
                </c:pt>
                <c:pt idx="15651">
                  <c:v>7.5822339999999997</c:v>
                </c:pt>
                <c:pt idx="15652">
                  <c:v>7.5799890000000003</c:v>
                </c:pt>
                <c:pt idx="15653">
                  <c:v>7.5793920000000004</c:v>
                </c:pt>
                <c:pt idx="15654">
                  <c:v>7.5788039999999999</c:v>
                </c:pt>
                <c:pt idx="15655">
                  <c:v>7.5782759999999998</c:v>
                </c:pt>
                <c:pt idx="15656">
                  <c:v>7.5772050000000002</c:v>
                </c:pt>
                <c:pt idx="15657">
                  <c:v>7.5758609999999997</c:v>
                </c:pt>
                <c:pt idx="15658">
                  <c:v>7.5746409999999997</c:v>
                </c:pt>
                <c:pt idx="15659">
                  <c:v>7.5741040000000002</c:v>
                </c:pt>
                <c:pt idx="15660">
                  <c:v>7.5735989999999997</c:v>
                </c:pt>
                <c:pt idx="15661">
                  <c:v>7.5727229999999999</c:v>
                </c:pt>
                <c:pt idx="15662">
                  <c:v>7.5714810000000003</c:v>
                </c:pt>
                <c:pt idx="15663">
                  <c:v>7.5700839999999996</c:v>
                </c:pt>
                <c:pt idx="15664">
                  <c:v>7.5683249999999997</c:v>
                </c:pt>
                <c:pt idx="15665">
                  <c:v>7.5666289999999998</c:v>
                </c:pt>
                <c:pt idx="15666">
                  <c:v>7.5657990000000002</c:v>
                </c:pt>
                <c:pt idx="15667">
                  <c:v>7.5647060000000002</c:v>
                </c:pt>
                <c:pt idx="15668">
                  <c:v>7.5641920000000002</c:v>
                </c:pt>
                <c:pt idx="15669">
                  <c:v>7.5645340000000001</c:v>
                </c:pt>
                <c:pt idx="15670">
                  <c:v>7.5642829999999996</c:v>
                </c:pt>
                <c:pt idx="15671">
                  <c:v>7.5637299999999996</c:v>
                </c:pt>
                <c:pt idx="15672">
                  <c:v>7.5625499999999999</c:v>
                </c:pt>
                <c:pt idx="15673">
                  <c:v>7.5615740000000002</c:v>
                </c:pt>
                <c:pt idx="15674">
                  <c:v>7.5611189999999997</c:v>
                </c:pt>
                <c:pt idx="15675">
                  <c:v>7.56</c:v>
                </c:pt>
                <c:pt idx="15676">
                  <c:v>7.5588959999999998</c:v>
                </c:pt>
                <c:pt idx="15677">
                  <c:v>7.5579869999999998</c:v>
                </c:pt>
                <c:pt idx="15678">
                  <c:v>7.5572379999999999</c:v>
                </c:pt>
                <c:pt idx="15679">
                  <c:v>7.5566979999999999</c:v>
                </c:pt>
                <c:pt idx="15680">
                  <c:v>7.5556950000000001</c:v>
                </c:pt>
                <c:pt idx="15681">
                  <c:v>7.5546699999999998</c:v>
                </c:pt>
                <c:pt idx="15682">
                  <c:v>7.5527509999999998</c:v>
                </c:pt>
                <c:pt idx="15683">
                  <c:v>7.5512300000000003</c:v>
                </c:pt>
                <c:pt idx="15684">
                  <c:v>7.5507989999999996</c:v>
                </c:pt>
                <c:pt idx="15685">
                  <c:v>7.5500420000000004</c:v>
                </c:pt>
                <c:pt idx="15686">
                  <c:v>7.5489810000000004</c:v>
                </c:pt>
                <c:pt idx="15687">
                  <c:v>7.5482800000000001</c:v>
                </c:pt>
                <c:pt idx="15688">
                  <c:v>7.5480210000000003</c:v>
                </c:pt>
                <c:pt idx="15689">
                  <c:v>7.547072</c:v>
                </c:pt>
                <c:pt idx="15690">
                  <c:v>7.5456279999999998</c:v>
                </c:pt>
                <c:pt idx="15691">
                  <c:v>7.5447369999999996</c:v>
                </c:pt>
                <c:pt idx="15692">
                  <c:v>7.5440100000000001</c:v>
                </c:pt>
                <c:pt idx="15693">
                  <c:v>7.5433709999999996</c:v>
                </c:pt>
                <c:pt idx="15694">
                  <c:v>7.5431710000000001</c:v>
                </c:pt>
                <c:pt idx="15695">
                  <c:v>7.5430159999999997</c:v>
                </c:pt>
                <c:pt idx="15696">
                  <c:v>7.5437180000000001</c:v>
                </c:pt>
                <c:pt idx="15697">
                  <c:v>7.5436639999999997</c:v>
                </c:pt>
                <c:pt idx="15698">
                  <c:v>7.5421870000000002</c:v>
                </c:pt>
                <c:pt idx="15699">
                  <c:v>7.5407529999999996</c:v>
                </c:pt>
                <c:pt idx="15700">
                  <c:v>7.5400879999999999</c:v>
                </c:pt>
                <c:pt idx="15701">
                  <c:v>7.5396010000000002</c:v>
                </c:pt>
                <c:pt idx="15702">
                  <c:v>7.5384770000000003</c:v>
                </c:pt>
                <c:pt idx="15703">
                  <c:v>7.5373789999999996</c:v>
                </c:pt>
                <c:pt idx="15704">
                  <c:v>7.536092</c:v>
                </c:pt>
                <c:pt idx="15705">
                  <c:v>7.5344360000000004</c:v>
                </c:pt>
                <c:pt idx="15706">
                  <c:v>7.532864</c:v>
                </c:pt>
                <c:pt idx="15707">
                  <c:v>7.5320749999999999</c:v>
                </c:pt>
                <c:pt idx="15708">
                  <c:v>7.5316409999999996</c:v>
                </c:pt>
                <c:pt idx="15709">
                  <c:v>7.5308820000000001</c:v>
                </c:pt>
                <c:pt idx="15710">
                  <c:v>7.5297390000000002</c:v>
                </c:pt>
                <c:pt idx="15711">
                  <c:v>7.5292380000000003</c:v>
                </c:pt>
                <c:pt idx="15712">
                  <c:v>7.5291420000000002</c:v>
                </c:pt>
                <c:pt idx="15713">
                  <c:v>7.5288440000000003</c:v>
                </c:pt>
                <c:pt idx="15714">
                  <c:v>7.5287309999999996</c:v>
                </c:pt>
                <c:pt idx="15715">
                  <c:v>7.527787</c:v>
                </c:pt>
                <c:pt idx="15716">
                  <c:v>7.526383</c:v>
                </c:pt>
                <c:pt idx="15717">
                  <c:v>7.5248939999999997</c:v>
                </c:pt>
                <c:pt idx="15718">
                  <c:v>7.523809</c:v>
                </c:pt>
                <c:pt idx="15719">
                  <c:v>7.5226660000000001</c:v>
                </c:pt>
                <c:pt idx="15720">
                  <c:v>7.5214100000000004</c:v>
                </c:pt>
                <c:pt idx="15721">
                  <c:v>7.5195080000000001</c:v>
                </c:pt>
                <c:pt idx="15722">
                  <c:v>7.5178399999999996</c:v>
                </c:pt>
                <c:pt idx="15723">
                  <c:v>7.5172929999999996</c:v>
                </c:pt>
                <c:pt idx="15724">
                  <c:v>7.5168629999999999</c:v>
                </c:pt>
                <c:pt idx="15725">
                  <c:v>7.5161210000000001</c:v>
                </c:pt>
                <c:pt idx="15726">
                  <c:v>7.5158209999999999</c:v>
                </c:pt>
                <c:pt idx="15727">
                  <c:v>7.5158370000000003</c:v>
                </c:pt>
                <c:pt idx="15728">
                  <c:v>7.5151919999999999</c:v>
                </c:pt>
                <c:pt idx="15729">
                  <c:v>7.5143589999999998</c:v>
                </c:pt>
                <c:pt idx="15730">
                  <c:v>7.5134850000000002</c:v>
                </c:pt>
                <c:pt idx="15731">
                  <c:v>7.5130759999999999</c:v>
                </c:pt>
                <c:pt idx="15732">
                  <c:v>7.5121659999999997</c:v>
                </c:pt>
                <c:pt idx="15733">
                  <c:v>7.512804</c:v>
                </c:pt>
                <c:pt idx="15734">
                  <c:v>7.5117890000000003</c:v>
                </c:pt>
                <c:pt idx="15735">
                  <c:v>7.510885</c:v>
                </c:pt>
                <c:pt idx="15736">
                  <c:v>7.5097620000000003</c:v>
                </c:pt>
                <c:pt idx="15737">
                  <c:v>7.5090159999999999</c:v>
                </c:pt>
                <c:pt idx="15738">
                  <c:v>7.5077400000000001</c:v>
                </c:pt>
                <c:pt idx="15739">
                  <c:v>7.5056529999999997</c:v>
                </c:pt>
                <c:pt idx="15740">
                  <c:v>7.5039309999999997</c:v>
                </c:pt>
                <c:pt idx="15741">
                  <c:v>7.5023070000000001</c:v>
                </c:pt>
                <c:pt idx="15742">
                  <c:v>7.5000819999999999</c:v>
                </c:pt>
                <c:pt idx="15743">
                  <c:v>7.4987529999999998</c:v>
                </c:pt>
                <c:pt idx="15744">
                  <c:v>7.4968560000000002</c:v>
                </c:pt>
                <c:pt idx="15745">
                  <c:v>7.4944699999999997</c:v>
                </c:pt>
                <c:pt idx="15746">
                  <c:v>7.4928460000000001</c:v>
                </c:pt>
                <c:pt idx="15747">
                  <c:v>7.4902610000000003</c:v>
                </c:pt>
                <c:pt idx="15748">
                  <c:v>7.4892050000000001</c:v>
                </c:pt>
                <c:pt idx="15749">
                  <c:v>7.4882410000000004</c:v>
                </c:pt>
                <c:pt idx="15750">
                  <c:v>7.4866279999999996</c:v>
                </c:pt>
                <c:pt idx="15751">
                  <c:v>7.4843820000000001</c:v>
                </c:pt>
                <c:pt idx="15752">
                  <c:v>7.482513</c:v>
                </c:pt>
                <c:pt idx="15753">
                  <c:v>7.481052</c:v>
                </c:pt>
                <c:pt idx="15754">
                  <c:v>7.4789880000000002</c:v>
                </c:pt>
                <c:pt idx="15755">
                  <c:v>7.4762769999999996</c:v>
                </c:pt>
                <c:pt idx="15756">
                  <c:v>7.4742749999999996</c:v>
                </c:pt>
                <c:pt idx="15757">
                  <c:v>7.4722549999999996</c:v>
                </c:pt>
                <c:pt idx="15758">
                  <c:v>7.4692470000000002</c:v>
                </c:pt>
                <c:pt idx="15759">
                  <c:v>7.4667579999999996</c:v>
                </c:pt>
                <c:pt idx="15760">
                  <c:v>7.4648890000000003</c:v>
                </c:pt>
                <c:pt idx="15761">
                  <c:v>7.4633849999999997</c:v>
                </c:pt>
                <c:pt idx="15762">
                  <c:v>7.4602199999999996</c:v>
                </c:pt>
                <c:pt idx="15763">
                  <c:v>7.4585819999999998</c:v>
                </c:pt>
                <c:pt idx="15764">
                  <c:v>7.4565919999999997</c:v>
                </c:pt>
                <c:pt idx="15765">
                  <c:v>7.4548719999999999</c:v>
                </c:pt>
                <c:pt idx="15766">
                  <c:v>7.4531700000000001</c:v>
                </c:pt>
                <c:pt idx="15767">
                  <c:v>7.4514050000000003</c:v>
                </c:pt>
                <c:pt idx="15768">
                  <c:v>7.4494230000000003</c:v>
                </c:pt>
                <c:pt idx="15769">
                  <c:v>7.4464439999999996</c:v>
                </c:pt>
                <c:pt idx="15770">
                  <c:v>7.444242</c:v>
                </c:pt>
                <c:pt idx="15771">
                  <c:v>7.443435</c:v>
                </c:pt>
                <c:pt idx="15772">
                  <c:v>7.44285</c:v>
                </c:pt>
                <c:pt idx="15773">
                  <c:v>7.4406549999999996</c:v>
                </c:pt>
                <c:pt idx="15774">
                  <c:v>7.4379470000000003</c:v>
                </c:pt>
                <c:pt idx="15775">
                  <c:v>7.4359289999999998</c:v>
                </c:pt>
                <c:pt idx="15776">
                  <c:v>7.4336890000000002</c:v>
                </c:pt>
                <c:pt idx="15777">
                  <c:v>7.4313219999999998</c:v>
                </c:pt>
                <c:pt idx="15778">
                  <c:v>7.429487</c:v>
                </c:pt>
                <c:pt idx="15779">
                  <c:v>7.4263729999999999</c:v>
                </c:pt>
                <c:pt idx="15780">
                  <c:v>7.4234080000000002</c:v>
                </c:pt>
                <c:pt idx="15781">
                  <c:v>7.420744</c:v>
                </c:pt>
                <c:pt idx="15782">
                  <c:v>7.4186100000000001</c:v>
                </c:pt>
                <c:pt idx="15783">
                  <c:v>7.4173229999999997</c:v>
                </c:pt>
                <c:pt idx="15784">
                  <c:v>7.4155749999999996</c:v>
                </c:pt>
                <c:pt idx="15785">
                  <c:v>7.4135939999999998</c:v>
                </c:pt>
                <c:pt idx="15786">
                  <c:v>7.411924</c:v>
                </c:pt>
                <c:pt idx="15787">
                  <c:v>7.4102490000000003</c:v>
                </c:pt>
                <c:pt idx="15788">
                  <c:v>7.4074590000000002</c:v>
                </c:pt>
                <c:pt idx="15789">
                  <c:v>7.4061060000000003</c:v>
                </c:pt>
                <c:pt idx="15790">
                  <c:v>7.4047890000000001</c:v>
                </c:pt>
                <c:pt idx="15791">
                  <c:v>7.4036109999999997</c:v>
                </c:pt>
                <c:pt idx="15792">
                  <c:v>7.4015750000000002</c:v>
                </c:pt>
                <c:pt idx="15793">
                  <c:v>7.399724</c:v>
                </c:pt>
                <c:pt idx="15794">
                  <c:v>7.3981089999999998</c:v>
                </c:pt>
                <c:pt idx="15795">
                  <c:v>7.39656</c:v>
                </c:pt>
                <c:pt idx="15796">
                  <c:v>7.3940049999999999</c:v>
                </c:pt>
                <c:pt idx="15797">
                  <c:v>7.391489</c:v>
                </c:pt>
                <c:pt idx="15798">
                  <c:v>7.3890650000000004</c:v>
                </c:pt>
                <c:pt idx="15799">
                  <c:v>7.3867609999999999</c:v>
                </c:pt>
                <c:pt idx="15800">
                  <c:v>7.3851009999999997</c:v>
                </c:pt>
                <c:pt idx="15801">
                  <c:v>7.3829710000000004</c:v>
                </c:pt>
                <c:pt idx="15802">
                  <c:v>7.3807020000000003</c:v>
                </c:pt>
                <c:pt idx="15803">
                  <c:v>7.3789170000000004</c:v>
                </c:pt>
                <c:pt idx="15804">
                  <c:v>7.3771129999999996</c:v>
                </c:pt>
                <c:pt idx="15805">
                  <c:v>7.3768719999999997</c:v>
                </c:pt>
                <c:pt idx="15806">
                  <c:v>7.375362</c:v>
                </c:pt>
                <c:pt idx="15807">
                  <c:v>7.3730229999999999</c:v>
                </c:pt>
                <c:pt idx="15808">
                  <c:v>7.3710250000000004</c:v>
                </c:pt>
                <c:pt idx="15809">
                  <c:v>7.3701080000000001</c:v>
                </c:pt>
                <c:pt idx="15810">
                  <c:v>7.3691870000000002</c:v>
                </c:pt>
                <c:pt idx="15811">
                  <c:v>7.3670299999999997</c:v>
                </c:pt>
                <c:pt idx="15812">
                  <c:v>7.3647919999999996</c:v>
                </c:pt>
                <c:pt idx="15813">
                  <c:v>7.3626110000000002</c:v>
                </c:pt>
                <c:pt idx="15814">
                  <c:v>7.3607800000000001</c:v>
                </c:pt>
                <c:pt idx="15815">
                  <c:v>7.3590809999999998</c:v>
                </c:pt>
                <c:pt idx="15816">
                  <c:v>7.3575179999999998</c:v>
                </c:pt>
                <c:pt idx="15817">
                  <c:v>7.3560860000000003</c:v>
                </c:pt>
                <c:pt idx="15818">
                  <c:v>7.3547700000000003</c:v>
                </c:pt>
                <c:pt idx="15819">
                  <c:v>7.3528859999999998</c:v>
                </c:pt>
                <c:pt idx="15820">
                  <c:v>7.3511189999999997</c:v>
                </c:pt>
                <c:pt idx="15821">
                  <c:v>7.348471</c:v>
                </c:pt>
                <c:pt idx="15822">
                  <c:v>7.346393</c:v>
                </c:pt>
                <c:pt idx="15823">
                  <c:v>7.345059</c:v>
                </c:pt>
                <c:pt idx="15824">
                  <c:v>7.342841</c:v>
                </c:pt>
                <c:pt idx="15825">
                  <c:v>7.3404040000000004</c:v>
                </c:pt>
                <c:pt idx="15826">
                  <c:v>7.3389829999999998</c:v>
                </c:pt>
                <c:pt idx="15827">
                  <c:v>7.3368080000000004</c:v>
                </c:pt>
                <c:pt idx="15828">
                  <c:v>7.3339090000000002</c:v>
                </c:pt>
                <c:pt idx="15829">
                  <c:v>7.332103</c:v>
                </c:pt>
                <c:pt idx="15830">
                  <c:v>7.3303450000000003</c:v>
                </c:pt>
                <c:pt idx="15831">
                  <c:v>7.3286379999999998</c:v>
                </c:pt>
                <c:pt idx="15832">
                  <c:v>7.3268829999999996</c:v>
                </c:pt>
                <c:pt idx="15833">
                  <c:v>7.3236569999999999</c:v>
                </c:pt>
                <c:pt idx="15834">
                  <c:v>7.3209010000000001</c:v>
                </c:pt>
                <c:pt idx="15835">
                  <c:v>7.3180110000000003</c:v>
                </c:pt>
                <c:pt idx="15836">
                  <c:v>7.3154539999999999</c:v>
                </c:pt>
                <c:pt idx="15837">
                  <c:v>7.3136200000000002</c:v>
                </c:pt>
                <c:pt idx="15838">
                  <c:v>7.3122819999999997</c:v>
                </c:pt>
                <c:pt idx="15839">
                  <c:v>7.3114059999999998</c:v>
                </c:pt>
                <c:pt idx="15840">
                  <c:v>7.308713</c:v>
                </c:pt>
                <c:pt idx="15841">
                  <c:v>7.3065369999999996</c:v>
                </c:pt>
                <c:pt idx="15842">
                  <c:v>7.3058139999999998</c:v>
                </c:pt>
                <c:pt idx="15843">
                  <c:v>7.3047610000000001</c:v>
                </c:pt>
                <c:pt idx="15844">
                  <c:v>7.3022099999999996</c:v>
                </c:pt>
                <c:pt idx="15845">
                  <c:v>7.3014109999999999</c:v>
                </c:pt>
                <c:pt idx="15846">
                  <c:v>7.3003859999999996</c:v>
                </c:pt>
                <c:pt idx="15847">
                  <c:v>7.2989230000000003</c:v>
                </c:pt>
                <c:pt idx="15848">
                  <c:v>7.2979799999999999</c:v>
                </c:pt>
                <c:pt idx="15849">
                  <c:v>7.2969679999999997</c:v>
                </c:pt>
                <c:pt idx="15850">
                  <c:v>7.2947639999999998</c:v>
                </c:pt>
                <c:pt idx="15851">
                  <c:v>7.2929199999999996</c:v>
                </c:pt>
                <c:pt idx="15852">
                  <c:v>7.2911859999999997</c:v>
                </c:pt>
                <c:pt idx="15853">
                  <c:v>7.2897220000000003</c:v>
                </c:pt>
                <c:pt idx="15854">
                  <c:v>7.2879680000000002</c:v>
                </c:pt>
                <c:pt idx="15855">
                  <c:v>7.2857000000000003</c:v>
                </c:pt>
                <c:pt idx="15856">
                  <c:v>7.2837360000000002</c:v>
                </c:pt>
                <c:pt idx="15857">
                  <c:v>7.2819880000000001</c:v>
                </c:pt>
                <c:pt idx="15858">
                  <c:v>7.2801850000000004</c:v>
                </c:pt>
                <c:pt idx="15859">
                  <c:v>7.2773709999999996</c:v>
                </c:pt>
                <c:pt idx="15860">
                  <c:v>7.2737280000000002</c:v>
                </c:pt>
                <c:pt idx="15861">
                  <c:v>7.2708490000000001</c:v>
                </c:pt>
                <c:pt idx="15862">
                  <c:v>7.269825</c:v>
                </c:pt>
                <c:pt idx="15863">
                  <c:v>7.2681469999999999</c:v>
                </c:pt>
                <c:pt idx="15864">
                  <c:v>7.2659700000000003</c:v>
                </c:pt>
                <c:pt idx="15865">
                  <c:v>7.2637260000000001</c:v>
                </c:pt>
                <c:pt idx="15866">
                  <c:v>7.2615400000000001</c:v>
                </c:pt>
                <c:pt idx="15867">
                  <c:v>7.2591270000000003</c:v>
                </c:pt>
                <c:pt idx="15868">
                  <c:v>7.2570050000000004</c:v>
                </c:pt>
                <c:pt idx="15869">
                  <c:v>7.255878</c:v>
                </c:pt>
                <c:pt idx="15870">
                  <c:v>7.2543009999999999</c:v>
                </c:pt>
                <c:pt idx="15871">
                  <c:v>7.2519780000000003</c:v>
                </c:pt>
                <c:pt idx="15872">
                  <c:v>7.2491510000000003</c:v>
                </c:pt>
                <c:pt idx="15873">
                  <c:v>7.2459899999999999</c:v>
                </c:pt>
                <c:pt idx="15874">
                  <c:v>7.2439239999999998</c:v>
                </c:pt>
                <c:pt idx="15875">
                  <c:v>7.2422389999999996</c:v>
                </c:pt>
                <c:pt idx="15876">
                  <c:v>7.2394730000000003</c:v>
                </c:pt>
                <c:pt idx="15877">
                  <c:v>7.2365950000000003</c:v>
                </c:pt>
                <c:pt idx="15878">
                  <c:v>7.2348340000000002</c:v>
                </c:pt>
                <c:pt idx="15879">
                  <c:v>7.2329610000000004</c:v>
                </c:pt>
                <c:pt idx="15880">
                  <c:v>7.2309999999999999</c:v>
                </c:pt>
                <c:pt idx="15881">
                  <c:v>7.2289890000000003</c:v>
                </c:pt>
                <c:pt idx="15882">
                  <c:v>7.2265420000000002</c:v>
                </c:pt>
                <c:pt idx="15883">
                  <c:v>7.2245799999999996</c:v>
                </c:pt>
                <c:pt idx="15884">
                  <c:v>7.2227290000000002</c:v>
                </c:pt>
                <c:pt idx="15885">
                  <c:v>7.2210140000000003</c:v>
                </c:pt>
                <c:pt idx="15886">
                  <c:v>7.2193849999999999</c:v>
                </c:pt>
                <c:pt idx="15887">
                  <c:v>7.2173030000000002</c:v>
                </c:pt>
                <c:pt idx="15888">
                  <c:v>7.215058</c:v>
                </c:pt>
                <c:pt idx="15889">
                  <c:v>7.2119960000000001</c:v>
                </c:pt>
                <c:pt idx="15890">
                  <c:v>7.2096429999999998</c:v>
                </c:pt>
                <c:pt idx="15891">
                  <c:v>7.2072370000000001</c:v>
                </c:pt>
                <c:pt idx="15892">
                  <c:v>7.2045130000000004</c:v>
                </c:pt>
                <c:pt idx="15893">
                  <c:v>7.2020429999999998</c:v>
                </c:pt>
                <c:pt idx="15894">
                  <c:v>7.2003079999999997</c:v>
                </c:pt>
                <c:pt idx="15895">
                  <c:v>7.1974070000000001</c:v>
                </c:pt>
                <c:pt idx="15896">
                  <c:v>7.1943159999999997</c:v>
                </c:pt>
                <c:pt idx="15897">
                  <c:v>7.1920200000000003</c:v>
                </c:pt>
                <c:pt idx="15898">
                  <c:v>7.1894349999999996</c:v>
                </c:pt>
                <c:pt idx="15899">
                  <c:v>7.1864109999999997</c:v>
                </c:pt>
                <c:pt idx="15900">
                  <c:v>7.183592</c:v>
                </c:pt>
                <c:pt idx="15901">
                  <c:v>7.1814549999999997</c:v>
                </c:pt>
                <c:pt idx="15902">
                  <c:v>7.1799350000000004</c:v>
                </c:pt>
                <c:pt idx="15903">
                  <c:v>7.1778409999999999</c:v>
                </c:pt>
                <c:pt idx="15904">
                  <c:v>7.1754990000000003</c:v>
                </c:pt>
                <c:pt idx="15905">
                  <c:v>7.1734140000000002</c:v>
                </c:pt>
                <c:pt idx="15906">
                  <c:v>7.1713870000000002</c:v>
                </c:pt>
                <c:pt idx="15907">
                  <c:v>7.1692130000000001</c:v>
                </c:pt>
                <c:pt idx="15908">
                  <c:v>7.1668700000000003</c:v>
                </c:pt>
                <c:pt idx="15909">
                  <c:v>7.1659439999999996</c:v>
                </c:pt>
                <c:pt idx="15910">
                  <c:v>7.1649880000000001</c:v>
                </c:pt>
                <c:pt idx="15911">
                  <c:v>7.1629949999999996</c:v>
                </c:pt>
                <c:pt idx="15912">
                  <c:v>7.1598940000000004</c:v>
                </c:pt>
                <c:pt idx="15913">
                  <c:v>7.1571660000000001</c:v>
                </c:pt>
                <c:pt idx="15914">
                  <c:v>7.1545870000000003</c:v>
                </c:pt>
                <c:pt idx="15915">
                  <c:v>7.1519539999999999</c:v>
                </c:pt>
                <c:pt idx="15916">
                  <c:v>7.1496000000000004</c:v>
                </c:pt>
                <c:pt idx="15917">
                  <c:v>7.1475039999999996</c:v>
                </c:pt>
                <c:pt idx="15918">
                  <c:v>7.1452600000000004</c:v>
                </c:pt>
                <c:pt idx="15919">
                  <c:v>7.142525</c:v>
                </c:pt>
                <c:pt idx="15920">
                  <c:v>7.1400449999999998</c:v>
                </c:pt>
                <c:pt idx="15921">
                  <c:v>7.1381560000000004</c:v>
                </c:pt>
                <c:pt idx="15922">
                  <c:v>7.1363430000000001</c:v>
                </c:pt>
                <c:pt idx="15923">
                  <c:v>7.1346829999999999</c:v>
                </c:pt>
                <c:pt idx="15924">
                  <c:v>7.1327160000000003</c:v>
                </c:pt>
                <c:pt idx="15925">
                  <c:v>7.1295640000000002</c:v>
                </c:pt>
                <c:pt idx="15926">
                  <c:v>7.1271829999999996</c:v>
                </c:pt>
                <c:pt idx="15927">
                  <c:v>7.1250080000000002</c:v>
                </c:pt>
                <c:pt idx="15928">
                  <c:v>7.122344</c:v>
                </c:pt>
                <c:pt idx="15929">
                  <c:v>7.1197840000000001</c:v>
                </c:pt>
                <c:pt idx="15930">
                  <c:v>7.1176849999999998</c:v>
                </c:pt>
                <c:pt idx="15931">
                  <c:v>7.114795</c:v>
                </c:pt>
                <c:pt idx="15932">
                  <c:v>7.1121999999999996</c:v>
                </c:pt>
                <c:pt idx="15933">
                  <c:v>7.1097739999999998</c:v>
                </c:pt>
                <c:pt idx="15934">
                  <c:v>7.1063289999999997</c:v>
                </c:pt>
                <c:pt idx="15935">
                  <c:v>7.1033330000000001</c:v>
                </c:pt>
                <c:pt idx="15936">
                  <c:v>7.1006790000000004</c:v>
                </c:pt>
                <c:pt idx="15937">
                  <c:v>7.097734</c:v>
                </c:pt>
                <c:pt idx="15938">
                  <c:v>7.094506</c:v>
                </c:pt>
                <c:pt idx="15939">
                  <c:v>7.0913870000000001</c:v>
                </c:pt>
                <c:pt idx="15940">
                  <c:v>7.0880729999999996</c:v>
                </c:pt>
                <c:pt idx="15941">
                  <c:v>7.0845380000000002</c:v>
                </c:pt>
                <c:pt idx="15942">
                  <c:v>7.0812189999999999</c:v>
                </c:pt>
                <c:pt idx="15943">
                  <c:v>7.0775759999999996</c:v>
                </c:pt>
                <c:pt idx="15944">
                  <c:v>7.0745889999999996</c:v>
                </c:pt>
                <c:pt idx="15945">
                  <c:v>7.0720970000000003</c:v>
                </c:pt>
                <c:pt idx="15946">
                  <c:v>7.0700779999999996</c:v>
                </c:pt>
                <c:pt idx="15947">
                  <c:v>7.0682130000000001</c:v>
                </c:pt>
                <c:pt idx="15948">
                  <c:v>7.0658570000000003</c:v>
                </c:pt>
                <c:pt idx="15949">
                  <c:v>7.0629470000000003</c:v>
                </c:pt>
                <c:pt idx="15950">
                  <c:v>7.0602739999999997</c:v>
                </c:pt>
                <c:pt idx="15951">
                  <c:v>7.0574820000000003</c:v>
                </c:pt>
                <c:pt idx="15952">
                  <c:v>7.0541359999999997</c:v>
                </c:pt>
                <c:pt idx="15953">
                  <c:v>7.050719</c:v>
                </c:pt>
                <c:pt idx="15954">
                  <c:v>7.047644</c:v>
                </c:pt>
                <c:pt idx="15955">
                  <c:v>7.0438460000000003</c:v>
                </c:pt>
                <c:pt idx="15956">
                  <c:v>7.0401059999999998</c:v>
                </c:pt>
                <c:pt idx="15957">
                  <c:v>7.0368599999999999</c:v>
                </c:pt>
                <c:pt idx="15958">
                  <c:v>7.0336040000000004</c:v>
                </c:pt>
                <c:pt idx="15959">
                  <c:v>7.0300900000000004</c:v>
                </c:pt>
                <c:pt idx="15960">
                  <c:v>7.0266200000000003</c:v>
                </c:pt>
                <c:pt idx="15961">
                  <c:v>7.0236460000000003</c:v>
                </c:pt>
                <c:pt idx="15962">
                  <c:v>7.0208110000000001</c:v>
                </c:pt>
                <c:pt idx="15963">
                  <c:v>7.0180470000000001</c:v>
                </c:pt>
                <c:pt idx="15964">
                  <c:v>7.0153169999999996</c:v>
                </c:pt>
                <c:pt idx="15965">
                  <c:v>7.0123699999999998</c:v>
                </c:pt>
                <c:pt idx="15966">
                  <c:v>7.0097319999999996</c:v>
                </c:pt>
                <c:pt idx="15967">
                  <c:v>7.0066889999999997</c:v>
                </c:pt>
                <c:pt idx="15968">
                  <c:v>7.0034000000000001</c:v>
                </c:pt>
                <c:pt idx="15969">
                  <c:v>6.9999510000000003</c:v>
                </c:pt>
                <c:pt idx="15970">
                  <c:v>6.9970650000000001</c:v>
                </c:pt>
                <c:pt idx="15971">
                  <c:v>6.9941639999999996</c:v>
                </c:pt>
                <c:pt idx="15972">
                  <c:v>6.9908830000000002</c:v>
                </c:pt>
                <c:pt idx="15973">
                  <c:v>6.9872259999999997</c:v>
                </c:pt>
                <c:pt idx="15974">
                  <c:v>6.983225</c:v>
                </c:pt>
                <c:pt idx="15975">
                  <c:v>6.9799990000000003</c:v>
                </c:pt>
                <c:pt idx="15976">
                  <c:v>6.9767989999999998</c:v>
                </c:pt>
                <c:pt idx="15977">
                  <c:v>6.9739509999999996</c:v>
                </c:pt>
                <c:pt idx="15978">
                  <c:v>6.9710070000000002</c:v>
                </c:pt>
                <c:pt idx="15979">
                  <c:v>6.9675779999999996</c:v>
                </c:pt>
                <c:pt idx="15980">
                  <c:v>6.9641500000000001</c:v>
                </c:pt>
                <c:pt idx="15981">
                  <c:v>6.9616189999999998</c:v>
                </c:pt>
                <c:pt idx="15982">
                  <c:v>6.9588080000000003</c:v>
                </c:pt>
                <c:pt idx="15983">
                  <c:v>6.9554039999999997</c:v>
                </c:pt>
                <c:pt idx="15984">
                  <c:v>6.9523929999999998</c:v>
                </c:pt>
                <c:pt idx="15985">
                  <c:v>6.9494720000000001</c:v>
                </c:pt>
                <c:pt idx="15986">
                  <c:v>6.9461409999999999</c:v>
                </c:pt>
                <c:pt idx="15987">
                  <c:v>6.9429369999999997</c:v>
                </c:pt>
                <c:pt idx="15988">
                  <c:v>6.9397169999999999</c:v>
                </c:pt>
                <c:pt idx="15989">
                  <c:v>6.9363060000000001</c:v>
                </c:pt>
                <c:pt idx="15990">
                  <c:v>6.9339409999999999</c:v>
                </c:pt>
                <c:pt idx="15991">
                  <c:v>6.9316800000000001</c:v>
                </c:pt>
                <c:pt idx="15992">
                  <c:v>6.9289630000000004</c:v>
                </c:pt>
                <c:pt idx="15993">
                  <c:v>6.9256830000000003</c:v>
                </c:pt>
                <c:pt idx="15994">
                  <c:v>6.9226739999999998</c:v>
                </c:pt>
                <c:pt idx="15995">
                  <c:v>6.9192809999999998</c:v>
                </c:pt>
                <c:pt idx="15996">
                  <c:v>6.9159709999999999</c:v>
                </c:pt>
                <c:pt idx="15997">
                  <c:v>6.9112669999999996</c:v>
                </c:pt>
                <c:pt idx="15998">
                  <c:v>6.9072209999999998</c:v>
                </c:pt>
                <c:pt idx="15999">
                  <c:v>6.9043380000000001</c:v>
                </c:pt>
                <c:pt idx="16000">
                  <c:v>6.9018119999999996</c:v>
                </c:pt>
                <c:pt idx="16001">
                  <c:v>6.8985580000000004</c:v>
                </c:pt>
                <c:pt idx="16002">
                  <c:v>6.8946899999999998</c:v>
                </c:pt>
                <c:pt idx="16003">
                  <c:v>6.8911910000000001</c:v>
                </c:pt>
                <c:pt idx="16004">
                  <c:v>6.8881100000000002</c:v>
                </c:pt>
                <c:pt idx="16005">
                  <c:v>6.8860429999999999</c:v>
                </c:pt>
                <c:pt idx="16006">
                  <c:v>6.8834819999999999</c:v>
                </c:pt>
                <c:pt idx="16007">
                  <c:v>6.8796879999999998</c:v>
                </c:pt>
                <c:pt idx="16008">
                  <c:v>6.87669</c:v>
                </c:pt>
                <c:pt idx="16009">
                  <c:v>6.8735540000000004</c:v>
                </c:pt>
                <c:pt idx="16010">
                  <c:v>6.8699919999999999</c:v>
                </c:pt>
                <c:pt idx="16011">
                  <c:v>6.8666609999999997</c:v>
                </c:pt>
                <c:pt idx="16012">
                  <c:v>6.8631209999999996</c:v>
                </c:pt>
                <c:pt idx="16013">
                  <c:v>6.8605070000000001</c:v>
                </c:pt>
                <c:pt idx="16014">
                  <c:v>6.8564470000000002</c:v>
                </c:pt>
                <c:pt idx="16015">
                  <c:v>6.8532570000000002</c:v>
                </c:pt>
                <c:pt idx="16016">
                  <c:v>6.8504100000000001</c:v>
                </c:pt>
                <c:pt idx="16017">
                  <c:v>6.8463529999999997</c:v>
                </c:pt>
                <c:pt idx="16018">
                  <c:v>6.8423020000000001</c:v>
                </c:pt>
                <c:pt idx="16019">
                  <c:v>6.8396480000000004</c:v>
                </c:pt>
                <c:pt idx="16020">
                  <c:v>6.8355309999999996</c:v>
                </c:pt>
                <c:pt idx="16021">
                  <c:v>6.8319470000000004</c:v>
                </c:pt>
                <c:pt idx="16022">
                  <c:v>6.8290439999999997</c:v>
                </c:pt>
                <c:pt idx="16023">
                  <c:v>6.8246460000000004</c:v>
                </c:pt>
                <c:pt idx="16024">
                  <c:v>6.8225509999999998</c:v>
                </c:pt>
                <c:pt idx="16025">
                  <c:v>6.8201270000000003</c:v>
                </c:pt>
                <c:pt idx="16026">
                  <c:v>6.816732</c:v>
                </c:pt>
                <c:pt idx="16027">
                  <c:v>6.812862</c:v>
                </c:pt>
                <c:pt idx="16028">
                  <c:v>6.80966</c:v>
                </c:pt>
                <c:pt idx="16029">
                  <c:v>6.8060619999999998</c:v>
                </c:pt>
                <c:pt idx="16030">
                  <c:v>6.8032370000000002</c:v>
                </c:pt>
                <c:pt idx="16031">
                  <c:v>6.7993180000000004</c:v>
                </c:pt>
                <c:pt idx="16032">
                  <c:v>6.795013</c:v>
                </c:pt>
                <c:pt idx="16033">
                  <c:v>6.7909300000000004</c:v>
                </c:pt>
                <c:pt idx="16034">
                  <c:v>6.7882230000000003</c:v>
                </c:pt>
                <c:pt idx="16035">
                  <c:v>6.7847900000000001</c:v>
                </c:pt>
                <c:pt idx="16036">
                  <c:v>6.7810699999999997</c:v>
                </c:pt>
                <c:pt idx="16037">
                  <c:v>6.7777240000000001</c:v>
                </c:pt>
                <c:pt idx="16038">
                  <c:v>6.7752509999999999</c:v>
                </c:pt>
                <c:pt idx="16039">
                  <c:v>6.7722540000000002</c:v>
                </c:pt>
                <c:pt idx="16040">
                  <c:v>6.7678190000000003</c:v>
                </c:pt>
                <c:pt idx="16041">
                  <c:v>6.7645350000000004</c:v>
                </c:pt>
                <c:pt idx="16042">
                  <c:v>6.7612810000000003</c:v>
                </c:pt>
                <c:pt idx="16043">
                  <c:v>6.758489</c:v>
                </c:pt>
                <c:pt idx="16044">
                  <c:v>6.7545719999999996</c:v>
                </c:pt>
                <c:pt idx="16045">
                  <c:v>6.7511710000000003</c:v>
                </c:pt>
                <c:pt idx="16046">
                  <c:v>6.7477</c:v>
                </c:pt>
                <c:pt idx="16047">
                  <c:v>6.74498</c:v>
                </c:pt>
                <c:pt idx="16048">
                  <c:v>6.7418490000000002</c:v>
                </c:pt>
                <c:pt idx="16049">
                  <c:v>6.7384130000000004</c:v>
                </c:pt>
                <c:pt idx="16050">
                  <c:v>6.7343659999999996</c:v>
                </c:pt>
                <c:pt idx="16051">
                  <c:v>6.730664</c:v>
                </c:pt>
                <c:pt idx="16052">
                  <c:v>6.728332</c:v>
                </c:pt>
                <c:pt idx="16053">
                  <c:v>6.7260479999999996</c:v>
                </c:pt>
                <c:pt idx="16054">
                  <c:v>6.7220230000000001</c:v>
                </c:pt>
                <c:pt idx="16055">
                  <c:v>6.7173429999999996</c:v>
                </c:pt>
                <c:pt idx="16056">
                  <c:v>6.7138280000000004</c:v>
                </c:pt>
                <c:pt idx="16057">
                  <c:v>6.7106779999999997</c:v>
                </c:pt>
                <c:pt idx="16058">
                  <c:v>6.7072729999999998</c:v>
                </c:pt>
                <c:pt idx="16059">
                  <c:v>6.7038589999999996</c:v>
                </c:pt>
                <c:pt idx="16060">
                  <c:v>6.7001629999999999</c:v>
                </c:pt>
                <c:pt idx="16061">
                  <c:v>6.6966219999999996</c:v>
                </c:pt>
                <c:pt idx="16062">
                  <c:v>6.6937049999999996</c:v>
                </c:pt>
                <c:pt idx="16063">
                  <c:v>6.6905049999999999</c:v>
                </c:pt>
                <c:pt idx="16064">
                  <c:v>6.687316</c:v>
                </c:pt>
                <c:pt idx="16065">
                  <c:v>6.6836159999999998</c:v>
                </c:pt>
                <c:pt idx="16066">
                  <c:v>6.6792389999999999</c:v>
                </c:pt>
                <c:pt idx="16067">
                  <c:v>6.6756830000000003</c:v>
                </c:pt>
                <c:pt idx="16068">
                  <c:v>6.6731949999999998</c:v>
                </c:pt>
                <c:pt idx="16069">
                  <c:v>6.669511</c:v>
                </c:pt>
                <c:pt idx="16070">
                  <c:v>6.6672409999999998</c:v>
                </c:pt>
                <c:pt idx="16071">
                  <c:v>6.6640810000000004</c:v>
                </c:pt>
                <c:pt idx="16072">
                  <c:v>6.6601730000000003</c:v>
                </c:pt>
                <c:pt idx="16073">
                  <c:v>6.6579139999999999</c:v>
                </c:pt>
                <c:pt idx="16074">
                  <c:v>6.6547090000000004</c:v>
                </c:pt>
                <c:pt idx="16075">
                  <c:v>6.6515870000000001</c:v>
                </c:pt>
                <c:pt idx="16076">
                  <c:v>6.648892</c:v>
                </c:pt>
                <c:pt idx="16077">
                  <c:v>6.6458849999999998</c:v>
                </c:pt>
                <c:pt idx="16078">
                  <c:v>6.6423129999999997</c:v>
                </c:pt>
                <c:pt idx="16079">
                  <c:v>6.638725</c:v>
                </c:pt>
                <c:pt idx="16080">
                  <c:v>6.6343430000000003</c:v>
                </c:pt>
                <c:pt idx="16081">
                  <c:v>6.6313959999999996</c:v>
                </c:pt>
                <c:pt idx="16082">
                  <c:v>6.629397</c:v>
                </c:pt>
                <c:pt idx="16083">
                  <c:v>6.6272120000000001</c:v>
                </c:pt>
                <c:pt idx="16084">
                  <c:v>6.6234010000000003</c:v>
                </c:pt>
                <c:pt idx="16085">
                  <c:v>6.6202360000000002</c:v>
                </c:pt>
                <c:pt idx="16086">
                  <c:v>6.6170099999999996</c:v>
                </c:pt>
                <c:pt idx="16087">
                  <c:v>6.6132499999999999</c:v>
                </c:pt>
                <c:pt idx="16088">
                  <c:v>6.6083639999999999</c:v>
                </c:pt>
                <c:pt idx="16089">
                  <c:v>6.6047570000000002</c:v>
                </c:pt>
                <c:pt idx="16090">
                  <c:v>6.6030139999999999</c:v>
                </c:pt>
                <c:pt idx="16091">
                  <c:v>6.6001159999999999</c:v>
                </c:pt>
                <c:pt idx="16092">
                  <c:v>6.5963079999999996</c:v>
                </c:pt>
                <c:pt idx="16093">
                  <c:v>6.5923249999999998</c:v>
                </c:pt>
                <c:pt idx="16094">
                  <c:v>6.5889680000000004</c:v>
                </c:pt>
                <c:pt idx="16095">
                  <c:v>6.5859319999999997</c:v>
                </c:pt>
                <c:pt idx="16096">
                  <c:v>6.5828509999999998</c:v>
                </c:pt>
                <c:pt idx="16097">
                  <c:v>6.5784039999999999</c:v>
                </c:pt>
                <c:pt idx="16098">
                  <c:v>6.5749139999999997</c:v>
                </c:pt>
                <c:pt idx="16099">
                  <c:v>6.5712979999999996</c:v>
                </c:pt>
                <c:pt idx="16100">
                  <c:v>6.568492</c:v>
                </c:pt>
                <c:pt idx="16101">
                  <c:v>6.5671109999999997</c:v>
                </c:pt>
                <c:pt idx="16102">
                  <c:v>6.5641080000000001</c:v>
                </c:pt>
                <c:pt idx="16103">
                  <c:v>6.55992</c:v>
                </c:pt>
                <c:pt idx="16104">
                  <c:v>6.5571159999999997</c:v>
                </c:pt>
                <c:pt idx="16105">
                  <c:v>6.5555760000000003</c:v>
                </c:pt>
                <c:pt idx="16106">
                  <c:v>6.5527009999999999</c:v>
                </c:pt>
                <c:pt idx="16107">
                  <c:v>6.5494389999999996</c:v>
                </c:pt>
                <c:pt idx="16108">
                  <c:v>6.5464570000000002</c:v>
                </c:pt>
                <c:pt idx="16109">
                  <c:v>6.5441570000000002</c:v>
                </c:pt>
                <c:pt idx="16110">
                  <c:v>6.5409430000000004</c:v>
                </c:pt>
                <c:pt idx="16111">
                  <c:v>6.537388</c:v>
                </c:pt>
                <c:pt idx="16112">
                  <c:v>6.5336970000000001</c:v>
                </c:pt>
                <c:pt idx="16113">
                  <c:v>6.5298410000000002</c:v>
                </c:pt>
                <c:pt idx="16114">
                  <c:v>6.5261149999999999</c:v>
                </c:pt>
                <c:pt idx="16115">
                  <c:v>6.5224469999999997</c:v>
                </c:pt>
                <c:pt idx="16116">
                  <c:v>6.5191860000000004</c:v>
                </c:pt>
                <c:pt idx="16117">
                  <c:v>6.5164759999999999</c:v>
                </c:pt>
                <c:pt idx="16118">
                  <c:v>6.5131829999999997</c:v>
                </c:pt>
                <c:pt idx="16119">
                  <c:v>6.5094690000000002</c:v>
                </c:pt>
                <c:pt idx="16120">
                  <c:v>6.5057770000000001</c:v>
                </c:pt>
                <c:pt idx="16121">
                  <c:v>6.5020009999999999</c:v>
                </c:pt>
                <c:pt idx="16122">
                  <c:v>6.4984869999999999</c:v>
                </c:pt>
                <c:pt idx="16123">
                  <c:v>6.4945149999999998</c:v>
                </c:pt>
                <c:pt idx="16124">
                  <c:v>6.4908359999999998</c:v>
                </c:pt>
                <c:pt idx="16125">
                  <c:v>6.4868410000000001</c:v>
                </c:pt>
                <c:pt idx="16126">
                  <c:v>6.4825489999999997</c:v>
                </c:pt>
                <c:pt idx="16127">
                  <c:v>6.479311</c:v>
                </c:pt>
                <c:pt idx="16128">
                  <c:v>6.4758829999999996</c:v>
                </c:pt>
                <c:pt idx="16129">
                  <c:v>6.4728469999999998</c:v>
                </c:pt>
                <c:pt idx="16130">
                  <c:v>6.4706279999999996</c:v>
                </c:pt>
                <c:pt idx="16131">
                  <c:v>6.4674110000000002</c:v>
                </c:pt>
                <c:pt idx="16132">
                  <c:v>6.4632699999999996</c:v>
                </c:pt>
                <c:pt idx="16133">
                  <c:v>6.4591320000000003</c:v>
                </c:pt>
                <c:pt idx="16134">
                  <c:v>6.455667</c:v>
                </c:pt>
                <c:pt idx="16135">
                  <c:v>6.4525560000000004</c:v>
                </c:pt>
                <c:pt idx="16136">
                  <c:v>6.4496929999999999</c:v>
                </c:pt>
                <c:pt idx="16137">
                  <c:v>6.4465599999999998</c:v>
                </c:pt>
                <c:pt idx="16138">
                  <c:v>6.4433759999999998</c:v>
                </c:pt>
                <c:pt idx="16139">
                  <c:v>6.4407110000000003</c:v>
                </c:pt>
                <c:pt idx="16140">
                  <c:v>6.4373079999999998</c:v>
                </c:pt>
                <c:pt idx="16141">
                  <c:v>6.4333119999999999</c:v>
                </c:pt>
                <c:pt idx="16142">
                  <c:v>6.4300730000000001</c:v>
                </c:pt>
                <c:pt idx="16143">
                  <c:v>6.4275130000000003</c:v>
                </c:pt>
                <c:pt idx="16144">
                  <c:v>6.4248890000000003</c:v>
                </c:pt>
                <c:pt idx="16145">
                  <c:v>6.42211</c:v>
                </c:pt>
                <c:pt idx="16146">
                  <c:v>6.4183909999999997</c:v>
                </c:pt>
                <c:pt idx="16147">
                  <c:v>6.4150489999999998</c:v>
                </c:pt>
                <c:pt idx="16148">
                  <c:v>6.4116580000000001</c:v>
                </c:pt>
                <c:pt idx="16149">
                  <c:v>6.4084589999999997</c:v>
                </c:pt>
                <c:pt idx="16150">
                  <c:v>6.4053339999999999</c:v>
                </c:pt>
                <c:pt idx="16151">
                  <c:v>6.4004839999999996</c:v>
                </c:pt>
                <c:pt idx="16152">
                  <c:v>6.3960350000000004</c:v>
                </c:pt>
                <c:pt idx="16153">
                  <c:v>6.3931750000000003</c:v>
                </c:pt>
                <c:pt idx="16154">
                  <c:v>6.3899080000000001</c:v>
                </c:pt>
                <c:pt idx="16155">
                  <c:v>6.385758</c:v>
                </c:pt>
                <c:pt idx="16156">
                  <c:v>6.381621</c:v>
                </c:pt>
                <c:pt idx="16157">
                  <c:v>6.3782920000000001</c:v>
                </c:pt>
                <c:pt idx="16158">
                  <c:v>6.3750660000000003</c:v>
                </c:pt>
                <c:pt idx="16159">
                  <c:v>6.3711880000000001</c:v>
                </c:pt>
                <c:pt idx="16160">
                  <c:v>6.368252</c:v>
                </c:pt>
                <c:pt idx="16161">
                  <c:v>6.3654650000000004</c:v>
                </c:pt>
                <c:pt idx="16162">
                  <c:v>6.3621049999999997</c:v>
                </c:pt>
                <c:pt idx="16163">
                  <c:v>6.3590540000000004</c:v>
                </c:pt>
                <c:pt idx="16164">
                  <c:v>6.3563190000000001</c:v>
                </c:pt>
                <c:pt idx="16165">
                  <c:v>6.3537689999999998</c:v>
                </c:pt>
                <c:pt idx="16166">
                  <c:v>6.3505039999999999</c:v>
                </c:pt>
                <c:pt idx="16167">
                  <c:v>6.3469429999999996</c:v>
                </c:pt>
                <c:pt idx="16168">
                  <c:v>6.3437239999999999</c:v>
                </c:pt>
                <c:pt idx="16169">
                  <c:v>6.3403150000000004</c:v>
                </c:pt>
                <c:pt idx="16170">
                  <c:v>6.3369260000000001</c:v>
                </c:pt>
                <c:pt idx="16171">
                  <c:v>6.3335629999999998</c:v>
                </c:pt>
                <c:pt idx="16172">
                  <c:v>6.3304070000000001</c:v>
                </c:pt>
                <c:pt idx="16173">
                  <c:v>6.3279399999999999</c:v>
                </c:pt>
                <c:pt idx="16174">
                  <c:v>6.3254780000000004</c:v>
                </c:pt>
                <c:pt idx="16175">
                  <c:v>6.3227010000000003</c:v>
                </c:pt>
                <c:pt idx="16176">
                  <c:v>6.3205859999999996</c:v>
                </c:pt>
                <c:pt idx="16177">
                  <c:v>6.3175309999999998</c:v>
                </c:pt>
                <c:pt idx="16178">
                  <c:v>6.3136060000000001</c:v>
                </c:pt>
                <c:pt idx="16179">
                  <c:v>6.3104139999999997</c:v>
                </c:pt>
                <c:pt idx="16180">
                  <c:v>6.3062950000000004</c:v>
                </c:pt>
                <c:pt idx="16181">
                  <c:v>6.3021900000000004</c:v>
                </c:pt>
                <c:pt idx="16182">
                  <c:v>6.2992600000000003</c:v>
                </c:pt>
                <c:pt idx="16183">
                  <c:v>6.2960979999999998</c:v>
                </c:pt>
                <c:pt idx="16184">
                  <c:v>6.2924990000000003</c:v>
                </c:pt>
                <c:pt idx="16185">
                  <c:v>6.2892919999999997</c:v>
                </c:pt>
                <c:pt idx="16186">
                  <c:v>6.2852059999999996</c:v>
                </c:pt>
                <c:pt idx="16187">
                  <c:v>6.2806559999999996</c:v>
                </c:pt>
                <c:pt idx="16188">
                  <c:v>6.2774169999999998</c:v>
                </c:pt>
                <c:pt idx="16189">
                  <c:v>6.2743310000000001</c:v>
                </c:pt>
                <c:pt idx="16190">
                  <c:v>6.2704940000000002</c:v>
                </c:pt>
                <c:pt idx="16191">
                  <c:v>6.2669969999999999</c:v>
                </c:pt>
                <c:pt idx="16192">
                  <c:v>6.2636390000000004</c:v>
                </c:pt>
                <c:pt idx="16193">
                  <c:v>6.2599330000000002</c:v>
                </c:pt>
                <c:pt idx="16194">
                  <c:v>6.2558480000000003</c:v>
                </c:pt>
                <c:pt idx="16195">
                  <c:v>6.2519970000000002</c:v>
                </c:pt>
                <c:pt idx="16196">
                  <c:v>6.2477970000000003</c:v>
                </c:pt>
                <c:pt idx="16197">
                  <c:v>6.2448870000000003</c:v>
                </c:pt>
                <c:pt idx="16198">
                  <c:v>6.2417030000000002</c:v>
                </c:pt>
                <c:pt idx="16199">
                  <c:v>6.2385979999999996</c:v>
                </c:pt>
                <c:pt idx="16200">
                  <c:v>6.2345090000000001</c:v>
                </c:pt>
                <c:pt idx="16201">
                  <c:v>6.2317929999999997</c:v>
                </c:pt>
                <c:pt idx="16202">
                  <c:v>6.2293149999999997</c:v>
                </c:pt>
                <c:pt idx="16203">
                  <c:v>6.225759</c:v>
                </c:pt>
                <c:pt idx="16204">
                  <c:v>6.222003</c:v>
                </c:pt>
                <c:pt idx="16205">
                  <c:v>6.2186469999999998</c:v>
                </c:pt>
                <c:pt idx="16206">
                  <c:v>6.2151639999999997</c:v>
                </c:pt>
                <c:pt idx="16207">
                  <c:v>6.2119730000000004</c:v>
                </c:pt>
                <c:pt idx="16208">
                  <c:v>6.2080909999999996</c:v>
                </c:pt>
                <c:pt idx="16209">
                  <c:v>6.2050989999999997</c:v>
                </c:pt>
                <c:pt idx="16210">
                  <c:v>6.2022199999999996</c:v>
                </c:pt>
                <c:pt idx="16211">
                  <c:v>6.1990939999999997</c:v>
                </c:pt>
                <c:pt idx="16212">
                  <c:v>6.1964350000000001</c:v>
                </c:pt>
                <c:pt idx="16213">
                  <c:v>6.193702</c:v>
                </c:pt>
                <c:pt idx="16214">
                  <c:v>6.1904329999999996</c:v>
                </c:pt>
                <c:pt idx="16215">
                  <c:v>6.1870900000000004</c:v>
                </c:pt>
                <c:pt idx="16216">
                  <c:v>6.1841039999999996</c:v>
                </c:pt>
                <c:pt idx="16217">
                  <c:v>6.1809839999999996</c:v>
                </c:pt>
                <c:pt idx="16218">
                  <c:v>6.1772910000000003</c:v>
                </c:pt>
                <c:pt idx="16219">
                  <c:v>6.1744370000000002</c:v>
                </c:pt>
                <c:pt idx="16220">
                  <c:v>6.1715260000000001</c:v>
                </c:pt>
                <c:pt idx="16221">
                  <c:v>6.1679219999999999</c:v>
                </c:pt>
                <c:pt idx="16222">
                  <c:v>6.1650090000000004</c:v>
                </c:pt>
                <c:pt idx="16223">
                  <c:v>6.1621110000000003</c:v>
                </c:pt>
                <c:pt idx="16224">
                  <c:v>6.1588979999999998</c:v>
                </c:pt>
                <c:pt idx="16225">
                  <c:v>6.1555390000000001</c:v>
                </c:pt>
                <c:pt idx="16226">
                  <c:v>6.1516970000000004</c:v>
                </c:pt>
                <c:pt idx="16227">
                  <c:v>6.1483910000000002</c:v>
                </c:pt>
                <c:pt idx="16228">
                  <c:v>6.1454829999999996</c:v>
                </c:pt>
                <c:pt idx="16229">
                  <c:v>6.1427040000000002</c:v>
                </c:pt>
                <c:pt idx="16230">
                  <c:v>6.140396</c:v>
                </c:pt>
                <c:pt idx="16231">
                  <c:v>6.1381750000000004</c:v>
                </c:pt>
                <c:pt idx="16232">
                  <c:v>6.1349669999999996</c:v>
                </c:pt>
                <c:pt idx="16233">
                  <c:v>6.1312629999999997</c:v>
                </c:pt>
                <c:pt idx="16234">
                  <c:v>6.1283240000000001</c:v>
                </c:pt>
                <c:pt idx="16235">
                  <c:v>6.1252529999999998</c:v>
                </c:pt>
                <c:pt idx="16236">
                  <c:v>6.1226459999999996</c:v>
                </c:pt>
                <c:pt idx="16237">
                  <c:v>6.1213059999999997</c:v>
                </c:pt>
                <c:pt idx="16238">
                  <c:v>6.119205</c:v>
                </c:pt>
                <c:pt idx="16239">
                  <c:v>6.1161339999999997</c:v>
                </c:pt>
                <c:pt idx="16240">
                  <c:v>6.1122969999999999</c:v>
                </c:pt>
                <c:pt idx="16241">
                  <c:v>6.1089799999999999</c:v>
                </c:pt>
                <c:pt idx="16242">
                  <c:v>6.1071730000000004</c:v>
                </c:pt>
                <c:pt idx="16243">
                  <c:v>6.1037119999999998</c:v>
                </c:pt>
                <c:pt idx="16244">
                  <c:v>6.101451</c:v>
                </c:pt>
                <c:pt idx="16245">
                  <c:v>6.0986609999999999</c:v>
                </c:pt>
                <c:pt idx="16246">
                  <c:v>6.0962759999999996</c:v>
                </c:pt>
                <c:pt idx="16247">
                  <c:v>6.0936579999999996</c:v>
                </c:pt>
                <c:pt idx="16248">
                  <c:v>6.0910469999999997</c:v>
                </c:pt>
                <c:pt idx="16249">
                  <c:v>6.0878139999999998</c:v>
                </c:pt>
                <c:pt idx="16250">
                  <c:v>6.0851740000000003</c:v>
                </c:pt>
                <c:pt idx="16251">
                  <c:v>6.081728</c:v>
                </c:pt>
                <c:pt idx="16252">
                  <c:v>6.0778930000000004</c:v>
                </c:pt>
                <c:pt idx="16253">
                  <c:v>6.0747650000000002</c:v>
                </c:pt>
                <c:pt idx="16254">
                  <c:v>6.0717990000000004</c:v>
                </c:pt>
                <c:pt idx="16255">
                  <c:v>6.0682700000000001</c:v>
                </c:pt>
                <c:pt idx="16256">
                  <c:v>6.0650899999999996</c:v>
                </c:pt>
                <c:pt idx="16257">
                  <c:v>6.0615410000000001</c:v>
                </c:pt>
                <c:pt idx="16258">
                  <c:v>6.0594479999999997</c:v>
                </c:pt>
                <c:pt idx="16259">
                  <c:v>6.0564010000000001</c:v>
                </c:pt>
                <c:pt idx="16260">
                  <c:v>6.0540839999999996</c:v>
                </c:pt>
                <c:pt idx="16261">
                  <c:v>6.0516969999999999</c:v>
                </c:pt>
                <c:pt idx="16262">
                  <c:v>6.0482690000000003</c:v>
                </c:pt>
                <c:pt idx="16263">
                  <c:v>6.0452490000000001</c:v>
                </c:pt>
                <c:pt idx="16264">
                  <c:v>6.041766</c:v>
                </c:pt>
                <c:pt idx="16265">
                  <c:v>6.0389860000000004</c:v>
                </c:pt>
                <c:pt idx="16266">
                  <c:v>6.0362629999999999</c:v>
                </c:pt>
                <c:pt idx="16267">
                  <c:v>6.0336860000000003</c:v>
                </c:pt>
                <c:pt idx="16268">
                  <c:v>6.0312859999999997</c:v>
                </c:pt>
                <c:pt idx="16269">
                  <c:v>6.0280060000000004</c:v>
                </c:pt>
                <c:pt idx="16270">
                  <c:v>6.02555</c:v>
                </c:pt>
                <c:pt idx="16271">
                  <c:v>6.0235570000000003</c:v>
                </c:pt>
                <c:pt idx="16272">
                  <c:v>6.0209869999999999</c:v>
                </c:pt>
                <c:pt idx="16273">
                  <c:v>6.0178649999999996</c:v>
                </c:pt>
                <c:pt idx="16274">
                  <c:v>6.014202</c:v>
                </c:pt>
                <c:pt idx="16275">
                  <c:v>6.011107</c:v>
                </c:pt>
                <c:pt idx="16276">
                  <c:v>6.0085829999999998</c:v>
                </c:pt>
                <c:pt idx="16277">
                  <c:v>6.0060909999999996</c:v>
                </c:pt>
                <c:pt idx="16278">
                  <c:v>6.0027470000000003</c:v>
                </c:pt>
                <c:pt idx="16279">
                  <c:v>6.0003669999999998</c:v>
                </c:pt>
                <c:pt idx="16280">
                  <c:v>5.9963689999999996</c:v>
                </c:pt>
                <c:pt idx="16281">
                  <c:v>5.9934979999999998</c:v>
                </c:pt>
                <c:pt idx="16282">
                  <c:v>5.9910639999999997</c:v>
                </c:pt>
                <c:pt idx="16283">
                  <c:v>5.9896839999999996</c:v>
                </c:pt>
                <c:pt idx="16284">
                  <c:v>5.9873209999999997</c:v>
                </c:pt>
                <c:pt idx="16285">
                  <c:v>5.9833730000000003</c:v>
                </c:pt>
                <c:pt idx="16286">
                  <c:v>5.979571</c:v>
                </c:pt>
                <c:pt idx="16287">
                  <c:v>5.9766430000000001</c:v>
                </c:pt>
                <c:pt idx="16288">
                  <c:v>5.9731610000000002</c:v>
                </c:pt>
                <c:pt idx="16289">
                  <c:v>5.9709640000000004</c:v>
                </c:pt>
                <c:pt idx="16290">
                  <c:v>5.9678399999999998</c:v>
                </c:pt>
                <c:pt idx="16291">
                  <c:v>5.9653359999999997</c:v>
                </c:pt>
                <c:pt idx="16292">
                  <c:v>5.9617079999999998</c:v>
                </c:pt>
                <c:pt idx="16293">
                  <c:v>5.9587440000000003</c:v>
                </c:pt>
                <c:pt idx="16294">
                  <c:v>5.9557609999999999</c:v>
                </c:pt>
                <c:pt idx="16295">
                  <c:v>5.9526969999999997</c:v>
                </c:pt>
                <c:pt idx="16296">
                  <c:v>5.9499250000000004</c:v>
                </c:pt>
                <c:pt idx="16297">
                  <c:v>5.9470130000000001</c:v>
                </c:pt>
                <c:pt idx="16298">
                  <c:v>5.9451999999999998</c:v>
                </c:pt>
                <c:pt idx="16299">
                  <c:v>5.9425699999999999</c:v>
                </c:pt>
                <c:pt idx="16300">
                  <c:v>5.9396069999999996</c:v>
                </c:pt>
                <c:pt idx="16301">
                  <c:v>5.9378460000000004</c:v>
                </c:pt>
                <c:pt idx="16302">
                  <c:v>5.935848</c:v>
                </c:pt>
                <c:pt idx="16303">
                  <c:v>5.9339399999999998</c:v>
                </c:pt>
                <c:pt idx="16304">
                  <c:v>5.9313440000000002</c:v>
                </c:pt>
                <c:pt idx="16305">
                  <c:v>5.929246</c:v>
                </c:pt>
                <c:pt idx="16306">
                  <c:v>5.9274459999999998</c:v>
                </c:pt>
                <c:pt idx="16307">
                  <c:v>5.9251459999999998</c:v>
                </c:pt>
                <c:pt idx="16308">
                  <c:v>5.9223800000000004</c:v>
                </c:pt>
                <c:pt idx="16309">
                  <c:v>5.9193949999999997</c:v>
                </c:pt>
                <c:pt idx="16310">
                  <c:v>5.9163579999999998</c:v>
                </c:pt>
                <c:pt idx="16311">
                  <c:v>5.913252</c:v>
                </c:pt>
                <c:pt idx="16312">
                  <c:v>5.9098280000000001</c:v>
                </c:pt>
                <c:pt idx="16313">
                  <c:v>5.9066260000000002</c:v>
                </c:pt>
                <c:pt idx="16314">
                  <c:v>5.9033790000000002</c:v>
                </c:pt>
                <c:pt idx="16315">
                  <c:v>5.9004529999999997</c:v>
                </c:pt>
                <c:pt idx="16316">
                  <c:v>5.8974510000000002</c:v>
                </c:pt>
                <c:pt idx="16317">
                  <c:v>5.8942030000000001</c:v>
                </c:pt>
                <c:pt idx="16318">
                  <c:v>5.8904709999999998</c:v>
                </c:pt>
                <c:pt idx="16319">
                  <c:v>5.8875659999999996</c:v>
                </c:pt>
                <c:pt idx="16320">
                  <c:v>5.8843120000000004</c:v>
                </c:pt>
                <c:pt idx="16321">
                  <c:v>5.8803340000000004</c:v>
                </c:pt>
                <c:pt idx="16322">
                  <c:v>5.8770129999999998</c:v>
                </c:pt>
                <c:pt idx="16323">
                  <c:v>5.8743509999999999</c:v>
                </c:pt>
                <c:pt idx="16324">
                  <c:v>5.8719939999999999</c:v>
                </c:pt>
                <c:pt idx="16325">
                  <c:v>5.8695839999999997</c:v>
                </c:pt>
                <c:pt idx="16326">
                  <c:v>5.8673109999999999</c:v>
                </c:pt>
                <c:pt idx="16327">
                  <c:v>5.8642209999999997</c:v>
                </c:pt>
                <c:pt idx="16328">
                  <c:v>5.8614090000000001</c:v>
                </c:pt>
                <c:pt idx="16329">
                  <c:v>5.8581729999999999</c:v>
                </c:pt>
                <c:pt idx="16330">
                  <c:v>5.855569</c:v>
                </c:pt>
                <c:pt idx="16331">
                  <c:v>5.8525489999999998</c:v>
                </c:pt>
                <c:pt idx="16332">
                  <c:v>5.8491030000000004</c:v>
                </c:pt>
                <c:pt idx="16333">
                  <c:v>5.8455130000000004</c:v>
                </c:pt>
                <c:pt idx="16334">
                  <c:v>5.8428180000000003</c:v>
                </c:pt>
                <c:pt idx="16335">
                  <c:v>5.8408150000000001</c:v>
                </c:pt>
                <c:pt idx="16336">
                  <c:v>5.838946</c:v>
                </c:pt>
                <c:pt idx="16337">
                  <c:v>5.8363009999999997</c:v>
                </c:pt>
                <c:pt idx="16338">
                  <c:v>5.8344290000000001</c:v>
                </c:pt>
                <c:pt idx="16339">
                  <c:v>5.8319979999999996</c:v>
                </c:pt>
                <c:pt idx="16340">
                  <c:v>5.8301129999999999</c:v>
                </c:pt>
                <c:pt idx="16341">
                  <c:v>5.8276060000000003</c:v>
                </c:pt>
                <c:pt idx="16342">
                  <c:v>5.8241990000000001</c:v>
                </c:pt>
                <c:pt idx="16343">
                  <c:v>5.8220929999999997</c:v>
                </c:pt>
                <c:pt idx="16344">
                  <c:v>5.8197660000000004</c:v>
                </c:pt>
                <c:pt idx="16345">
                  <c:v>5.8168340000000001</c:v>
                </c:pt>
                <c:pt idx="16346">
                  <c:v>5.8135620000000001</c:v>
                </c:pt>
                <c:pt idx="16347">
                  <c:v>5.8107660000000001</c:v>
                </c:pt>
                <c:pt idx="16348">
                  <c:v>5.8075539999999997</c:v>
                </c:pt>
                <c:pt idx="16349">
                  <c:v>5.8049910000000002</c:v>
                </c:pt>
                <c:pt idx="16350">
                  <c:v>5.8029210000000004</c:v>
                </c:pt>
                <c:pt idx="16351">
                  <c:v>5.8002380000000002</c:v>
                </c:pt>
                <c:pt idx="16352">
                  <c:v>5.7977740000000004</c:v>
                </c:pt>
                <c:pt idx="16353">
                  <c:v>5.7947170000000003</c:v>
                </c:pt>
                <c:pt idx="16354">
                  <c:v>5.7924879999999996</c:v>
                </c:pt>
                <c:pt idx="16355">
                  <c:v>5.7899659999999997</c:v>
                </c:pt>
                <c:pt idx="16356">
                  <c:v>5.786511</c:v>
                </c:pt>
                <c:pt idx="16357">
                  <c:v>5.7839609999999997</c:v>
                </c:pt>
                <c:pt idx="16358">
                  <c:v>5.781371</c:v>
                </c:pt>
                <c:pt idx="16359">
                  <c:v>5.7794889999999999</c:v>
                </c:pt>
                <c:pt idx="16360">
                  <c:v>5.7768660000000001</c:v>
                </c:pt>
                <c:pt idx="16361">
                  <c:v>5.7736419999999997</c:v>
                </c:pt>
                <c:pt idx="16362">
                  <c:v>5.7709599999999996</c:v>
                </c:pt>
                <c:pt idx="16363">
                  <c:v>5.7684620000000004</c:v>
                </c:pt>
                <c:pt idx="16364">
                  <c:v>5.7669030000000001</c:v>
                </c:pt>
                <c:pt idx="16365">
                  <c:v>5.7646629999999996</c:v>
                </c:pt>
                <c:pt idx="16366">
                  <c:v>5.7626819999999999</c:v>
                </c:pt>
                <c:pt idx="16367">
                  <c:v>5.7606390000000003</c:v>
                </c:pt>
                <c:pt idx="16368">
                  <c:v>5.7591400000000004</c:v>
                </c:pt>
                <c:pt idx="16369">
                  <c:v>5.7579700000000003</c:v>
                </c:pt>
                <c:pt idx="16370">
                  <c:v>5.7561410000000004</c:v>
                </c:pt>
                <c:pt idx="16371">
                  <c:v>5.7545109999999999</c:v>
                </c:pt>
                <c:pt idx="16372">
                  <c:v>5.7527929999999996</c:v>
                </c:pt>
                <c:pt idx="16373">
                  <c:v>5.7504390000000001</c:v>
                </c:pt>
                <c:pt idx="16374">
                  <c:v>5.7482490000000004</c:v>
                </c:pt>
                <c:pt idx="16375">
                  <c:v>5.7463090000000001</c:v>
                </c:pt>
                <c:pt idx="16376">
                  <c:v>5.7437019999999999</c:v>
                </c:pt>
                <c:pt idx="16377">
                  <c:v>5.7411370000000002</c:v>
                </c:pt>
                <c:pt idx="16378">
                  <c:v>5.7389789999999996</c:v>
                </c:pt>
                <c:pt idx="16379">
                  <c:v>5.7372370000000004</c:v>
                </c:pt>
                <c:pt idx="16380">
                  <c:v>5.7358200000000004</c:v>
                </c:pt>
                <c:pt idx="16381">
                  <c:v>5.7338959999999997</c:v>
                </c:pt>
                <c:pt idx="16382">
                  <c:v>5.7314299999999996</c:v>
                </c:pt>
                <c:pt idx="16383">
                  <c:v>5.7296699999999996</c:v>
                </c:pt>
                <c:pt idx="16384">
                  <c:v>5.7283160000000004</c:v>
                </c:pt>
                <c:pt idx="16385">
                  <c:v>5.7260369999999998</c:v>
                </c:pt>
                <c:pt idx="16386">
                  <c:v>5.7233530000000004</c:v>
                </c:pt>
                <c:pt idx="16387">
                  <c:v>5.7212149999999999</c:v>
                </c:pt>
                <c:pt idx="16388">
                  <c:v>5.7187900000000003</c:v>
                </c:pt>
                <c:pt idx="16389">
                  <c:v>5.7161109999999997</c:v>
                </c:pt>
                <c:pt idx="16390">
                  <c:v>5.7136279999999999</c:v>
                </c:pt>
                <c:pt idx="16391">
                  <c:v>5.7114419999999999</c:v>
                </c:pt>
                <c:pt idx="16392">
                  <c:v>5.7103529999999996</c:v>
                </c:pt>
                <c:pt idx="16393">
                  <c:v>5.7091279999999998</c:v>
                </c:pt>
                <c:pt idx="16394">
                  <c:v>5.7072380000000003</c:v>
                </c:pt>
                <c:pt idx="16395">
                  <c:v>5.7053989999999999</c:v>
                </c:pt>
                <c:pt idx="16396">
                  <c:v>5.7042679999999999</c:v>
                </c:pt>
                <c:pt idx="16397">
                  <c:v>5.7031869999999998</c:v>
                </c:pt>
                <c:pt idx="16398">
                  <c:v>5.7013490000000004</c:v>
                </c:pt>
                <c:pt idx="16399">
                  <c:v>5.6994829999999999</c:v>
                </c:pt>
                <c:pt idx="16400">
                  <c:v>5.697635</c:v>
                </c:pt>
                <c:pt idx="16401">
                  <c:v>5.6954289999999999</c:v>
                </c:pt>
                <c:pt idx="16402">
                  <c:v>5.6931700000000003</c:v>
                </c:pt>
                <c:pt idx="16403">
                  <c:v>5.6914759999999998</c:v>
                </c:pt>
                <c:pt idx="16404">
                  <c:v>5.6897339999999996</c:v>
                </c:pt>
                <c:pt idx="16405">
                  <c:v>5.6877579999999996</c:v>
                </c:pt>
                <c:pt idx="16406">
                  <c:v>5.6857240000000004</c:v>
                </c:pt>
                <c:pt idx="16407">
                  <c:v>5.6832880000000001</c:v>
                </c:pt>
                <c:pt idx="16408">
                  <c:v>5.681438</c:v>
                </c:pt>
                <c:pt idx="16409">
                  <c:v>5.6797060000000004</c:v>
                </c:pt>
                <c:pt idx="16410">
                  <c:v>5.6775409999999997</c:v>
                </c:pt>
                <c:pt idx="16411">
                  <c:v>5.6759250000000003</c:v>
                </c:pt>
                <c:pt idx="16412">
                  <c:v>5.675052</c:v>
                </c:pt>
                <c:pt idx="16413">
                  <c:v>5.6740700000000004</c:v>
                </c:pt>
                <c:pt idx="16414">
                  <c:v>5.6721779999999997</c:v>
                </c:pt>
                <c:pt idx="16415">
                  <c:v>5.6702469999999998</c:v>
                </c:pt>
                <c:pt idx="16416">
                  <c:v>5.6681710000000001</c:v>
                </c:pt>
                <c:pt idx="16417">
                  <c:v>5.6659449999999998</c:v>
                </c:pt>
                <c:pt idx="16418">
                  <c:v>5.6641110000000001</c:v>
                </c:pt>
                <c:pt idx="16419">
                  <c:v>5.6619060000000001</c:v>
                </c:pt>
                <c:pt idx="16420">
                  <c:v>5.6598600000000001</c:v>
                </c:pt>
                <c:pt idx="16421">
                  <c:v>5.6580079999999997</c:v>
                </c:pt>
                <c:pt idx="16422">
                  <c:v>5.6564209999999999</c:v>
                </c:pt>
                <c:pt idx="16423">
                  <c:v>5.6546269999999996</c:v>
                </c:pt>
                <c:pt idx="16424">
                  <c:v>5.6526120000000004</c:v>
                </c:pt>
                <c:pt idx="16425">
                  <c:v>5.6506299999999996</c:v>
                </c:pt>
                <c:pt idx="16426">
                  <c:v>5.6489219999999998</c:v>
                </c:pt>
                <c:pt idx="16427">
                  <c:v>5.6472930000000003</c:v>
                </c:pt>
                <c:pt idx="16428">
                  <c:v>5.6458599999999999</c:v>
                </c:pt>
                <c:pt idx="16429">
                  <c:v>5.6445759999999998</c:v>
                </c:pt>
                <c:pt idx="16430">
                  <c:v>5.6429220000000004</c:v>
                </c:pt>
                <c:pt idx="16431">
                  <c:v>5.6411259999999999</c:v>
                </c:pt>
                <c:pt idx="16432">
                  <c:v>5.6395629999999999</c:v>
                </c:pt>
                <c:pt idx="16433">
                  <c:v>5.6383210000000004</c:v>
                </c:pt>
                <c:pt idx="16434">
                  <c:v>5.635955</c:v>
                </c:pt>
                <c:pt idx="16435">
                  <c:v>5.6346090000000002</c:v>
                </c:pt>
                <c:pt idx="16436">
                  <c:v>5.6339709999999998</c:v>
                </c:pt>
                <c:pt idx="16437">
                  <c:v>5.6314060000000001</c:v>
                </c:pt>
                <c:pt idx="16438">
                  <c:v>5.6287079999999996</c:v>
                </c:pt>
                <c:pt idx="16439">
                  <c:v>5.6275560000000002</c:v>
                </c:pt>
                <c:pt idx="16440">
                  <c:v>5.6263779999999999</c:v>
                </c:pt>
                <c:pt idx="16441">
                  <c:v>5.6257419999999998</c:v>
                </c:pt>
                <c:pt idx="16442">
                  <c:v>5.6242900000000002</c:v>
                </c:pt>
                <c:pt idx="16443">
                  <c:v>5.622153</c:v>
                </c:pt>
                <c:pt idx="16444">
                  <c:v>5.6208159999999996</c:v>
                </c:pt>
                <c:pt idx="16445">
                  <c:v>5.6200669999999997</c:v>
                </c:pt>
                <c:pt idx="16446">
                  <c:v>5.6196650000000004</c:v>
                </c:pt>
                <c:pt idx="16447">
                  <c:v>5.6171049999999996</c:v>
                </c:pt>
                <c:pt idx="16448">
                  <c:v>5.6149699999999996</c:v>
                </c:pt>
                <c:pt idx="16449">
                  <c:v>5.6134539999999999</c:v>
                </c:pt>
                <c:pt idx="16450">
                  <c:v>5.6119469999999998</c:v>
                </c:pt>
                <c:pt idx="16451">
                  <c:v>5.6103500000000004</c:v>
                </c:pt>
                <c:pt idx="16452">
                  <c:v>5.608778</c:v>
                </c:pt>
                <c:pt idx="16453">
                  <c:v>5.6070909999999996</c:v>
                </c:pt>
                <c:pt idx="16454">
                  <c:v>5.6041980000000002</c:v>
                </c:pt>
                <c:pt idx="16455">
                  <c:v>5.6026619999999996</c:v>
                </c:pt>
                <c:pt idx="16456">
                  <c:v>5.6018780000000001</c:v>
                </c:pt>
                <c:pt idx="16457">
                  <c:v>5.6007280000000002</c:v>
                </c:pt>
                <c:pt idx="16458">
                  <c:v>5.5994359999999999</c:v>
                </c:pt>
                <c:pt idx="16459">
                  <c:v>5.5971339999999996</c:v>
                </c:pt>
                <c:pt idx="16460">
                  <c:v>5.595561</c:v>
                </c:pt>
                <c:pt idx="16461">
                  <c:v>5.5945309999999999</c:v>
                </c:pt>
                <c:pt idx="16462">
                  <c:v>5.5920199999999998</c:v>
                </c:pt>
                <c:pt idx="16463">
                  <c:v>5.590071</c:v>
                </c:pt>
                <c:pt idx="16464">
                  <c:v>5.5884859999999996</c:v>
                </c:pt>
                <c:pt idx="16465">
                  <c:v>5.5867079999999998</c:v>
                </c:pt>
                <c:pt idx="16466">
                  <c:v>5.5849690000000001</c:v>
                </c:pt>
                <c:pt idx="16467">
                  <c:v>5.5842270000000003</c:v>
                </c:pt>
                <c:pt idx="16468">
                  <c:v>5.5836680000000003</c:v>
                </c:pt>
                <c:pt idx="16469">
                  <c:v>5.5819749999999999</c:v>
                </c:pt>
                <c:pt idx="16470">
                  <c:v>5.5813819999999996</c:v>
                </c:pt>
                <c:pt idx="16471">
                  <c:v>5.5801280000000002</c:v>
                </c:pt>
                <c:pt idx="16472">
                  <c:v>5.5784659999999997</c:v>
                </c:pt>
                <c:pt idx="16473">
                  <c:v>5.5774929999999996</c:v>
                </c:pt>
                <c:pt idx="16474">
                  <c:v>5.5763980000000002</c:v>
                </c:pt>
                <c:pt idx="16475">
                  <c:v>5.5744759999999998</c:v>
                </c:pt>
                <c:pt idx="16476">
                  <c:v>5.5728049999999998</c:v>
                </c:pt>
                <c:pt idx="16477">
                  <c:v>5.5711050000000002</c:v>
                </c:pt>
                <c:pt idx="16478">
                  <c:v>5.569782</c:v>
                </c:pt>
                <c:pt idx="16479">
                  <c:v>5.5684380000000004</c:v>
                </c:pt>
                <c:pt idx="16480">
                  <c:v>5.5671739999999996</c:v>
                </c:pt>
                <c:pt idx="16481">
                  <c:v>5.5660259999999999</c:v>
                </c:pt>
                <c:pt idx="16482">
                  <c:v>5.5653329999999999</c:v>
                </c:pt>
                <c:pt idx="16483">
                  <c:v>5.5636979999999996</c:v>
                </c:pt>
                <c:pt idx="16484">
                  <c:v>5.5624269999999996</c:v>
                </c:pt>
                <c:pt idx="16485">
                  <c:v>5.5603220000000002</c:v>
                </c:pt>
                <c:pt idx="16486">
                  <c:v>5.559463</c:v>
                </c:pt>
                <c:pt idx="16487">
                  <c:v>5.5592750000000004</c:v>
                </c:pt>
                <c:pt idx="16488">
                  <c:v>5.5592459999999999</c:v>
                </c:pt>
                <c:pt idx="16489">
                  <c:v>5.5580429999999996</c:v>
                </c:pt>
                <c:pt idx="16490">
                  <c:v>5.5559630000000002</c:v>
                </c:pt>
                <c:pt idx="16491">
                  <c:v>5.5543959999999997</c:v>
                </c:pt>
                <c:pt idx="16492">
                  <c:v>5.5520670000000001</c:v>
                </c:pt>
                <c:pt idx="16493">
                  <c:v>5.5509560000000002</c:v>
                </c:pt>
                <c:pt idx="16494">
                  <c:v>5.5492319999999999</c:v>
                </c:pt>
                <c:pt idx="16495">
                  <c:v>5.5471170000000001</c:v>
                </c:pt>
                <c:pt idx="16496">
                  <c:v>5.5448399999999998</c:v>
                </c:pt>
                <c:pt idx="16497">
                  <c:v>5.5436139999999998</c:v>
                </c:pt>
                <c:pt idx="16498">
                  <c:v>5.5423390000000001</c:v>
                </c:pt>
                <c:pt idx="16499">
                  <c:v>5.5416610000000004</c:v>
                </c:pt>
                <c:pt idx="16500">
                  <c:v>5.5402370000000003</c:v>
                </c:pt>
                <c:pt idx="16501">
                  <c:v>5.5400419999999997</c:v>
                </c:pt>
                <c:pt idx="16502">
                  <c:v>5.5391830000000004</c:v>
                </c:pt>
                <c:pt idx="16503">
                  <c:v>5.5371600000000001</c:v>
                </c:pt>
                <c:pt idx="16504">
                  <c:v>5.5364240000000002</c:v>
                </c:pt>
                <c:pt idx="16505">
                  <c:v>5.5349339999999998</c:v>
                </c:pt>
                <c:pt idx="16506">
                  <c:v>5.5313470000000002</c:v>
                </c:pt>
                <c:pt idx="16507">
                  <c:v>5.5308609999999998</c:v>
                </c:pt>
                <c:pt idx="16508">
                  <c:v>5.5298939999999996</c:v>
                </c:pt>
                <c:pt idx="16509">
                  <c:v>5.5293559999999999</c:v>
                </c:pt>
                <c:pt idx="16510">
                  <c:v>5.5286739999999996</c:v>
                </c:pt>
                <c:pt idx="16511">
                  <c:v>5.5275420000000004</c:v>
                </c:pt>
                <c:pt idx="16512">
                  <c:v>5.5271509999999999</c:v>
                </c:pt>
                <c:pt idx="16513">
                  <c:v>5.5260410000000002</c:v>
                </c:pt>
                <c:pt idx="16514">
                  <c:v>5.5244749999999998</c:v>
                </c:pt>
                <c:pt idx="16515">
                  <c:v>5.5235130000000003</c:v>
                </c:pt>
                <c:pt idx="16516">
                  <c:v>5.5234699999999997</c:v>
                </c:pt>
                <c:pt idx="16517">
                  <c:v>5.5219550000000002</c:v>
                </c:pt>
                <c:pt idx="16518">
                  <c:v>5.5200089999999999</c:v>
                </c:pt>
                <c:pt idx="16519">
                  <c:v>5.5197089999999998</c:v>
                </c:pt>
                <c:pt idx="16520">
                  <c:v>5.5183739999999997</c:v>
                </c:pt>
                <c:pt idx="16521">
                  <c:v>5.5174570000000003</c:v>
                </c:pt>
                <c:pt idx="16522">
                  <c:v>5.5164059999999999</c:v>
                </c:pt>
                <c:pt idx="16523">
                  <c:v>5.5152229999999998</c:v>
                </c:pt>
                <c:pt idx="16524">
                  <c:v>5.5144120000000001</c:v>
                </c:pt>
                <c:pt idx="16525">
                  <c:v>5.5138290000000003</c:v>
                </c:pt>
                <c:pt idx="16526">
                  <c:v>5.5124389999999996</c:v>
                </c:pt>
                <c:pt idx="16527">
                  <c:v>5.5117440000000002</c:v>
                </c:pt>
                <c:pt idx="16528">
                  <c:v>5.5108819999999996</c:v>
                </c:pt>
                <c:pt idx="16529">
                  <c:v>5.5092819999999998</c:v>
                </c:pt>
                <c:pt idx="16530">
                  <c:v>5.5074480000000001</c:v>
                </c:pt>
                <c:pt idx="16531">
                  <c:v>5.5071580000000004</c:v>
                </c:pt>
                <c:pt idx="16532">
                  <c:v>5.5070499999999996</c:v>
                </c:pt>
                <c:pt idx="16533">
                  <c:v>5.5061960000000001</c:v>
                </c:pt>
                <c:pt idx="16534">
                  <c:v>5.5051889999999997</c:v>
                </c:pt>
                <c:pt idx="16535">
                  <c:v>5.5034729999999996</c:v>
                </c:pt>
                <c:pt idx="16536">
                  <c:v>5.5014450000000004</c:v>
                </c:pt>
                <c:pt idx="16537">
                  <c:v>5.4999630000000002</c:v>
                </c:pt>
                <c:pt idx="16538">
                  <c:v>5.4986379999999997</c:v>
                </c:pt>
                <c:pt idx="16539">
                  <c:v>5.4976229999999999</c:v>
                </c:pt>
                <c:pt idx="16540">
                  <c:v>5.4969080000000003</c:v>
                </c:pt>
                <c:pt idx="16541">
                  <c:v>5.4952160000000001</c:v>
                </c:pt>
                <c:pt idx="16542">
                  <c:v>5.4948959999999998</c:v>
                </c:pt>
                <c:pt idx="16543">
                  <c:v>5.4942979999999997</c:v>
                </c:pt>
                <c:pt idx="16544">
                  <c:v>5.4928540000000003</c:v>
                </c:pt>
                <c:pt idx="16545">
                  <c:v>5.4922050000000002</c:v>
                </c:pt>
                <c:pt idx="16546">
                  <c:v>5.4907360000000001</c:v>
                </c:pt>
                <c:pt idx="16547">
                  <c:v>5.4899319999999996</c:v>
                </c:pt>
                <c:pt idx="16548">
                  <c:v>5.489503</c:v>
                </c:pt>
                <c:pt idx="16549">
                  <c:v>5.4886559999999998</c:v>
                </c:pt>
                <c:pt idx="16550">
                  <c:v>5.4868329999999998</c:v>
                </c:pt>
                <c:pt idx="16551">
                  <c:v>5.4847039999999998</c:v>
                </c:pt>
                <c:pt idx="16552">
                  <c:v>5.483193</c:v>
                </c:pt>
                <c:pt idx="16553">
                  <c:v>5.4823529999999998</c:v>
                </c:pt>
                <c:pt idx="16554">
                  <c:v>5.4821249999999999</c:v>
                </c:pt>
                <c:pt idx="16555">
                  <c:v>5.4812329999999996</c:v>
                </c:pt>
                <c:pt idx="16556">
                  <c:v>5.4818160000000002</c:v>
                </c:pt>
                <c:pt idx="16557">
                  <c:v>5.4803670000000002</c:v>
                </c:pt>
                <c:pt idx="16558">
                  <c:v>5.4801650000000004</c:v>
                </c:pt>
                <c:pt idx="16559">
                  <c:v>5.4798970000000002</c:v>
                </c:pt>
                <c:pt idx="16560">
                  <c:v>5.4788509999999997</c:v>
                </c:pt>
                <c:pt idx="16561">
                  <c:v>5.4777750000000003</c:v>
                </c:pt>
                <c:pt idx="16562">
                  <c:v>5.4767989999999998</c:v>
                </c:pt>
                <c:pt idx="16563">
                  <c:v>5.4759739999999999</c:v>
                </c:pt>
                <c:pt idx="16564">
                  <c:v>5.4751380000000003</c:v>
                </c:pt>
                <c:pt idx="16565">
                  <c:v>5.4746579999999998</c:v>
                </c:pt>
                <c:pt idx="16566">
                  <c:v>5.47302</c:v>
                </c:pt>
                <c:pt idx="16567">
                  <c:v>5.471762</c:v>
                </c:pt>
                <c:pt idx="16568">
                  <c:v>5.4707840000000001</c:v>
                </c:pt>
                <c:pt idx="16569">
                  <c:v>5.4697959999999997</c:v>
                </c:pt>
                <c:pt idx="16570">
                  <c:v>5.4683029999999997</c:v>
                </c:pt>
                <c:pt idx="16571">
                  <c:v>5.4671320000000003</c:v>
                </c:pt>
                <c:pt idx="16572">
                  <c:v>5.4659950000000004</c:v>
                </c:pt>
                <c:pt idx="16573">
                  <c:v>5.4646939999999997</c:v>
                </c:pt>
                <c:pt idx="16574">
                  <c:v>5.4629089999999998</c:v>
                </c:pt>
                <c:pt idx="16575">
                  <c:v>5.4620899999999999</c:v>
                </c:pt>
                <c:pt idx="16576">
                  <c:v>5.4620990000000003</c:v>
                </c:pt>
                <c:pt idx="16577">
                  <c:v>5.4618840000000004</c:v>
                </c:pt>
                <c:pt idx="16578">
                  <c:v>5.4611720000000004</c:v>
                </c:pt>
                <c:pt idx="16579">
                  <c:v>5.4604400000000002</c:v>
                </c:pt>
                <c:pt idx="16580">
                  <c:v>5.4595370000000001</c:v>
                </c:pt>
                <c:pt idx="16581">
                  <c:v>5.4573010000000002</c:v>
                </c:pt>
                <c:pt idx="16582">
                  <c:v>5.4544629999999996</c:v>
                </c:pt>
                <c:pt idx="16583">
                  <c:v>5.4531559999999999</c:v>
                </c:pt>
                <c:pt idx="16584">
                  <c:v>5.4521139999999999</c:v>
                </c:pt>
                <c:pt idx="16585">
                  <c:v>5.451638</c:v>
                </c:pt>
                <c:pt idx="16586">
                  <c:v>5.4509809999999996</c:v>
                </c:pt>
                <c:pt idx="16587">
                  <c:v>5.450609</c:v>
                </c:pt>
                <c:pt idx="16588">
                  <c:v>5.4502870000000003</c:v>
                </c:pt>
                <c:pt idx="16589">
                  <c:v>5.4493299999999998</c:v>
                </c:pt>
                <c:pt idx="16590">
                  <c:v>5.4486759999999999</c:v>
                </c:pt>
                <c:pt idx="16591">
                  <c:v>5.4478960000000001</c:v>
                </c:pt>
                <c:pt idx="16592">
                  <c:v>5.4458950000000002</c:v>
                </c:pt>
                <c:pt idx="16593">
                  <c:v>5.4436249999999999</c:v>
                </c:pt>
                <c:pt idx="16594">
                  <c:v>5.4429100000000004</c:v>
                </c:pt>
                <c:pt idx="16595">
                  <c:v>5.4418350000000002</c:v>
                </c:pt>
                <c:pt idx="16596">
                  <c:v>5.4408640000000004</c:v>
                </c:pt>
                <c:pt idx="16597">
                  <c:v>5.4397580000000003</c:v>
                </c:pt>
                <c:pt idx="16598">
                  <c:v>5.4383540000000004</c:v>
                </c:pt>
                <c:pt idx="16599">
                  <c:v>5.4366459999999996</c:v>
                </c:pt>
                <c:pt idx="16600">
                  <c:v>5.4352729999999996</c:v>
                </c:pt>
                <c:pt idx="16601">
                  <c:v>5.4343709999999996</c:v>
                </c:pt>
                <c:pt idx="16602">
                  <c:v>5.4332079999999996</c:v>
                </c:pt>
                <c:pt idx="16603">
                  <c:v>5.4321330000000003</c:v>
                </c:pt>
                <c:pt idx="16604">
                  <c:v>5.43058</c:v>
                </c:pt>
                <c:pt idx="16605">
                  <c:v>5.4287140000000003</c:v>
                </c:pt>
                <c:pt idx="16606">
                  <c:v>5.4266680000000003</c:v>
                </c:pt>
                <c:pt idx="16607">
                  <c:v>5.4255420000000001</c:v>
                </c:pt>
                <c:pt idx="16608">
                  <c:v>5.4242410000000003</c:v>
                </c:pt>
                <c:pt idx="16609">
                  <c:v>5.4227429999999996</c:v>
                </c:pt>
                <c:pt idx="16610">
                  <c:v>5.4221279999999998</c:v>
                </c:pt>
                <c:pt idx="16611">
                  <c:v>5.421799</c:v>
                </c:pt>
                <c:pt idx="16612">
                  <c:v>5.420928</c:v>
                </c:pt>
                <c:pt idx="16613">
                  <c:v>5.4194459999999998</c:v>
                </c:pt>
                <c:pt idx="16614">
                  <c:v>5.4177929999999996</c:v>
                </c:pt>
                <c:pt idx="16615">
                  <c:v>5.4155660000000001</c:v>
                </c:pt>
                <c:pt idx="16616">
                  <c:v>5.4138120000000001</c:v>
                </c:pt>
                <c:pt idx="16617">
                  <c:v>5.4126620000000001</c:v>
                </c:pt>
                <c:pt idx="16618">
                  <c:v>5.4112200000000001</c:v>
                </c:pt>
                <c:pt idx="16619">
                  <c:v>5.4089229999999997</c:v>
                </c:pt>
                <c:pt idx="16620">
                  <c:v>5.4072069999999997</c:v>
                </c:pt>
                <c:pt idx="16621">
                  <c:v>5.4056179999999996</c:v>
                </c:pt>
                <c:pt idx="16622">
                  <c:v>5.4043720000000004</c:v>
                </c:pt>
                <c:pt idx="16623">
                  <c:v>5.4035330000000004</c:v>
                </c:pt>
                <c:pt idx="16624">
                  <c:v>5.4025129999999999</c:v>
                </c:pt>
                <c:pt idx="16625">
                  <c:v>5.4010680000000004</c:v>
                </c:pt>
                <c:pt idx="16626">
                  <c:v>5.3985149999999997</c:v>
                </c:pt>
                <c:pt idx="16627">
                  <c:v>5.3956350000000004</c:v>
                </c:pt>
                <c:pt idx="16628">
                  <c:v>5.3930809999999996</c:v>
                </c:pt>
                <c:pt idx="16629">
                  <c:v>5.3916409999999999</c:v>
                </c:pt>
                <c:pt idx="16630">
                  <c:v>5.390301</c:v>
                </c:pt>
                <c:pt idx="16631">
                  <c:v>5.3895200000000001</c:v>
                </c:pt>
                <c:pt idx="16632">
                  <c:v>5.3892810000000004</c:v>
                </c:pt>
                <c:pt idx="16633">
                  <c:v>5.3887400000000003</c:v>
                </c:pt>
                <c:pt idx="16634">
                  <c:v>5.3865550000000004</c:v>
                </c:pt>
                <c:pt idx="16635">
                  <c:v>5.3845679999999998</c:v>
                </c:pt>
                <c:pt idx="16636">
                  <c:v>5.3831020000000001</c:v>
                </c:pt>
                <c:pt idx="16637">
                  <c:v>5.3811900000000001</c:v>
                </c:pt>
                <c:pt idx="16638">
                  <c:v>5.3790930000000001</c:v>
                </c:pt>
                <c:pt idx="16639">
                  <c:v>5.3773989999999996</c:v>
                </c:pt>
                <c:pt idx="16640">
                  <c:v>5.3758379999999999</c:v>
                </c:pt>
                <c:pt idx="16641">
                  <c:v>5.3749070000000003</c:v>
                </c:pt>
                <c:pt idx="16642">
                  <c:v>5.3741050000000001</c:v>
                </c:pt>
                <c:pt idx="16643">
                  <c:v>5.3734650000000004</c:v>
                </c:pt>
                <c:pt idx="16644">
                  <c:v>5.3727299999999998</c:v>
                </c:pt>
                <c:pt idx="16645">
                  <c:v>5.3706709999999998</c:v>
                </c:pt>
                <c:pt idx="16646">
                  <c:v>5.3695269999999997</c:v>
                </c:pt>
                <c:pt idx="16647">
                  <c:v>5.3677229999999998</c:v>
                </c:pt>
                <c:pt idx="16648">
                  <c:v>5.3664230000000002</c:v>
                </c:pt>
                <c:pt idx="16649">
                  <c:v>5.3652309999999996</c:v>
                </c:pt>
                <c:pt idx="16650">
                  <c:v>5.3641009999999998</c:v>
                </c:pt>
                <c:pt idx="16651">
                  <c:v>5.3627120000000001</c:v>
                </c:pt>
                <c:pt idx="16652">
                  <c:v>5.360716</c:v>
                </c:pt>
                <c:pt idx="16653">
                  <c:v>5.3597210000000004</c:v>
                </c:pt>
                <c:pt idx="16654">
                  <c:v>5.3580800000000002</c:v>
                </c:pt>
                <c:pt idx="16655">
                  <c:v>5.356986</c:v>
                </c:pt>
                <c:pt idx="16656">
                  <c:v>5.3568100000000003</c:v>
                </c:pt>
                <c:pt idx="16657">
                  <c:v>5.356217</c:v>
                </c:pt>
                <c:pt idx="16658">
                  <c:v>5.3549610000000003</c:v>
                </c:pt>
                <c:pt idx="16659">
                  <c:v>5.3533619999999997</c:v>
                </c:pt>
                <c:pt idx="16660">
                  <c:v>5.3519480000000001</c:v>
                </c:pt>
                <c:pt idx="16661">
                  <c:v>5.3497349999999999</c:v>
                </c:pt>
                <c:pt idx="16662">
                  <c:v>5.347836</c:v>
                </c:pt>
                <c:pt idx="16663">
                  <c:v>5.3470190000000004</c:v>
                </c:pt>
                <c:pt idx="16664">
                  <c:v>5.3462339999999999</c:v>
                </c:pt>
                <c:pt idx="16665">
                  <c:v>5.3462440000000004</c:v>
                </c:pt>
                <c:pt idx="16666">
                  <c:v>5.3460450000000002</c:v>
                </c:pt>
                <c:pt idx="16667">
                  <c:v>5.3455630000000003</c:v>
                </c:pt>
                <c:pt idx="16668">
                  <c:v>5.3449</c:v>
                </c:pt>
                <c:pt idx="16669">
                  <c:v>5.3441749999999999</c:v>
                </c:pt>
                <c:pt idx="16670">
                  <c:v>5.3438730000000003</c:v>
                </c:pt>
                <c:pt idx="16671">
                  <c:v>5.3432149999999998</c:v>
                </c:pt>
                <c:pt idx="16672">
                  <c:v>5.3428259999999996</c:v>
                </c:pt>
                <c:pt idx="16673">
                  <c:v>5.3417009999999996</c:v>
                </c:pt>
                <c:pt idx="16674">
                  <c:v>5.3409769999999996</c:v>
                </c:pt>
                <c:pt idx="16675">
                  <c:v>5.3409909999999998</c:v>
                </c:pt>
                <c:pt idx="16676">
                  <c:v>5.3408069999999999</c:v>
                </c:pt>
                <c:pt idx="16677">
                  <c:v>5.340878</c:v>
                </c:pt>
                <c:pt idx="16678">
                  <c:v>5.3406190000000002</c:v>
                </c:pt>
                <c:pt idx="16679">
                  <c:v>5.3397709999999998</c:v>
                </c:pt>
                <c:pt idx="16680">
                  <c:v>5.3397050000000004</c:v>
                </c:pt>
                <c:pt idx="16681">
                  <c:v>5.3394389999999996</c:v>
                </c:pt>
                <c:pt idx="16682">
                  <c:v>5.339334</c:v>
                </c:pt>
                <c:pt idx="16683">
                  <c:v>5.3386639999999996</c:v>
                </c:pt>
                <c:pt idx="16684">
                  <c:v>5.3390969999999998</c:v>
                </c:pt>
                <c:pt idx="16685">
                  <c:v>5.3395919999999997</c:v>
                </c:pt>
                <c:pt idx="16686">
                  <c:v>5.3394219999999999</c:v>
                </c:pt>
                <c:pt idx="16687">
                  <c:v>5.3397860000000001</c:v>
                </c:pt>
                <c:pt idx="16688">
                  <c:v>5.3400100000000004</c:v>
                </c:pt>
                <c:pt idx="16689">
                  <c:v>5.3391489999999999</c:v>
                </c:pt>
                <c:pt idx="16690">
                  <c:v>5.3386269999999998</c:v>
                </c:pt>
                <c:pt idx="16691">
                  <c:v>5.3369229999999996</c:v>
                </c:pt>
                <c:pt idx="16692">
                  <c:v>5.3364770000000004</c:v>
                </c:pt>
                <c:pt idx="16693">
                  <c:v>5.3369980000000004</c:v>
                </c:pt>
                <c:pt idx="16694">
                  <c:v>5.3360709999999996</c:v>
                </c:pt>
                <c:pt idx="16695">
                  <c:v>5.336354</c:v>
                </c:pt>
                <c:pt idx="16696">
                  <c:v>5.3369689999999999</c:v>
                </c:pt>
                <c:pt idx="16697">
                  <c:v>5.3360120000000002</c:v>
                </c:pt>
                <c:pt idx="16698">
                  <c:v>5.3361200000000002</c:v>
                </c:pt>
                <c:pt idx="16699">
                  <c:v>5.3350809999999997</c:v>
                </c:pt>
                <c:pt idx="16700">
                  <c:v>5.3350150000000003</c:v>
                </c:pt>
                <c:pt idx="16701">
                  <c:v>5.3345089999999997</c:v>
                </c:pt>
                <c:pt idx="16702">
                  <c:v>5.3352789999999999</c:v>
                </c:pt>
                <c:pt idx="16703">
                  <c:v>5.3351350000000002</c:v>
                </c:pt>
                <c:pt idx="16704">
                  <c:v>5.3345510000000003</c:v>
                </c:pt>
                <c:pt idx="16705">
                  <c:v>5.3352389999999996</c:v>
                </c:pt>
                <c:pt idx="16706">
                  <c:v>5.3349690000000001</c:v>
                </c:pt>
                <c:pt idx="16707">
                  <c:v>5.3345390000000004</c:v>
                </c:pt>
                <c:pt idx="16708">
                  <c:v>5.3346530000000003</c:v>
                </c:pt>
                <c:pt idx="16709">
                  <c:v>5.3346520000000002</c:v>
                </c:pt>
                <c:pt idx="16710">
                  <c:v>5.3340389999999998</c:v>
                </c:pt>
                <c:pt idx="16711">
                  <c:v>5.3338770000000002</c:v>
                </c:pt>
                <c:pt idx="16712">
                  <c:v>5.334212</c:v>
                </c:pt>
                <c:pt idx="16713">
                  <c:v>5.3334720000000004</c:v>
                </c:pt>
                <c:pt idx="16714">
                  <c:v>5.334085</c:v>
                </c:pt>
                <c:pt idx="16715">
                  <c:v>5.3332259999999998</c:v>
                </c:pt>
                <c:pt idx="16716">
                  <c:v>5.332198</c:v>
                </c:pt>
                <c:pt idx="16717">
                  <c:v>5.3328899999999999</c:v>
                </c:pt>
                <c:pt idx="16718">
                  <c:v>5.3322900000000004</c:v>
                </c:pt>
                <c:pt idx="16719">
                  <c:v>5.3329769999999996</c:v>
                </c:pt>
                <c:pt idx="16720">
                  <c:v>5.3330270000000004</c:v>
                </c:pt>
                <c:pt idx="16721">
                  <c:v>5.3326549999999999</c:v>
                </c:pt>
                <c:pt idx="16722">
                  <c:v>5.3317519999999998</c:v>
                </c:pt>
                <c:pt idx="16723">
                  <c:v>5.3309889999999998</c:v>
                </c:pt>
                <c:pt idx="16724">
                  <c:v>5.330889</c:v>
                </c:pt>
                <c:pt idx="16725">
                  <c:v>5.3306300000000002</c:v>
                </c:pt>
                <c:pt idx="16726">
                  <c:v>5.3298930000000002</c:v>
                </c:pt>
                <c:pt idx="16727">
                  <c:v>5.3305720000000001</c:v>
                </c:pt>
                <c:pt idx="16728">
                  <c:v>5.3307260000000003</c:v>
                </c:pt>
                <c:pt idx="16729">
                  <c:v>5.3304010000000002</c:v>
                </c:pt>
                <c:pt idx="16730">
                  <c:v>5.3297239999999997</c:v>
                </c:pt>
                <c:pt idx="16731">
                  <c:v>5.3293559999999998</c:v>
                </c:pt>
                <c:pt idx="16732">
                  <c:v>5.3281010000000002</c:v>
                </c:pt>
                <c:pt idx="16733">
                  <c:v>5.3274210000000002</c:v>
                </c:pt>
                <c:pt idx="16734">
                  <c:v>5.3257709999999996</c:v>
                </c:pt>
                <c:pt idx="16735">
                  <c:v>5.3251790000000003</c:v>
                </c:pt>
                <c:pt idx="16736">
                  <c:v>5.3251749999999998</c:v>
                </c:pt>
                <c:pt idx="16737">
                  <c:v>5.3245019999999998</c:v>
                </c:pt>
                <c:pt idx="16738">
                  <c:v>5.3245630000000004</c:v>
                </c:pt>
                <c:pt idx="16739">
                  <c:v>5.3244300000000004</c:v>
                </c:pt>
                <c:pt idx="16740">
                  <c:v>5.324433</c:v>
                </c:pt>
                <c:pt idx="16741">
                  <c:v>5.324662</c:v>
                </c:pt>
                <c:pt idx="16742">
                  <c:v>5.3237490000000003</c:v>
                </c:pt>
                <c:pt idx="16743">
                  <c:v>5.3221290000000003</c:v>
                </c:pt>
                <c:pt idx="16744">
                  <c:v>5.3208209999999996</c:v>
                </c:pt>
                <c:pt idx="16745">
                  <c:v>5.3195709999999998</c:v>
                </c:pt>
                <c:pt idx="16746">
                  <c:v>5.317933</c:v>
                </c:pt>
                <c:pt idx="16747">
                  <c:v>5.3179939999999997</c:v>
                </c:pt>
                <c:pt idx="16748">
                  <c:v>5.3176399999999999</c:v>
                </c:pt>
                <c:pt idx="16749">
                  <c:v>5.3181450000000003</c:v>
                </c:pt>
                <c:pt idx="16750">
                  <c:v>5.317723</c:v>
                </c:pt>
                <c:pt idx="16751">
                  <c:v>5.3177859999999999</c:v>
                </c:pt>
                <c:pt idx="16752">
                  <c:v>5.3176490000000003</c:v>
                </c:pt>
                <c:pt idx="16753">
                  <c:v>5.3173550000000001</c:v>
                </c:pt>
                <c:pt idx="16754">
                  <c:v>5.3174780000000004</c:v>
                </c:pt>
                <c:pt idx="16755">
                  <c:v>5.3171169999999996</c:v>
                </c:pt>
                <c:pt idx="16756">
                  <c:v>5.3167299999999997</c:v>
                </c:pt>
                <c:pt idx="16757">
                  <c:v>5.3168829999999998</c:v>
                </c:pt>
                <c:pt idx="16758">
                  <c:v>5.3148070000000001</c:v>
                </c:pt>
                <c:pt idx="16759">
                  <c:v>5.3141109999999996</c:v>
                </c:pt>
                <c:pt idx="16760">
                  <c:v>5.3133790000000003</c:v>
                </c:pt>
                <c:pt idx="16761">
                  <c:v>5.3133100000000004</c:v>
                </c:pt>
                <c:pt idx="16762">
                  <c:v>5.3123909999999999</c:v>
                </c:pt>
                <c:pt idx="16763">
                  <c:v>5.3122280000000002</c:v>
                </c:pt>
                <c:pt idx="16764">
                  <c:v>5.3113989999999998</c:v>
                </c:pt>
                <c:pt idx="16765">
                  <c:v>5.3113549999999998</c:v>
                </c:pt>
                <c:pt idx="16766">
                  <c:v>5.3106949999999999</c:v>
                </c:pt>
                <c:pt idx="16767">
                  <c:v>5.309145</c:v>
                </c:pt>
                <c:pt idx="16768">
                  <c:v>5.3083660000000004</c:v>
                </c:pt>
                <c:pt idx="16769">
                  <c:v>5.3072710000000001</c:v>
                </c:pt>
                <c:pt idx="16770">
                  <c:v>5.3061559999999997</c:v>
                </c:pt>
                <c:pt idx="16771">
                  <c:v>5.3060859999999996</c:v>
                </c:pt>
                <c:pt idx="16772">
                  <c:v>5.3060609999999997</c:v>
                </c:pt>
                <c:pt idx="16773">
                  <c:v>5.3057480000000004</c:v>
                </c:pt>
                <c:pt idx="16774">
                  <c:v>5.3051060000000003</c:v>
                </c:pt>
                <c:pt idx="16775">
                  <c:v>5.3039579999999997</c:v>
                </c:pt>
                <c:pt idx="16776">
                  <c:v>5.3041989999999997</c:v>
                </c:pt>
                <c:pt idx="16777">
                  <c:v>5.3042249999999997</c:v>
                </c:pt>
                <c:pt idx="16778">
                  <c:v>5.3040079999999996</c:v>
                </c:pt>
                <c:pt idx="16779">
                  <c:v>5.3042790000000002</c:v>
                </c:pt>
                <c:pt idx="16780">
                  <c:v>5.3038020000000001</c:v>
                </c:pt>
                <c:pt idx="16781">
                  <c:v>5.3027699999999998</c:v>
                </c:pt>
                <c:pt idx="16782">
                  <c:v>5.3019449999999999</c:v>
                </c:pt>
                <c:pt idx="16783">
                  <c:v>5.3009959999999996</c:v>
                </c:pt>
                <c:pt idx="16784">
                  <c:v>5.300268</c:v>
                </c:pt>
                <c:pt idx="16785">
                  <c:v>5.29894</c:v>
                </c:pt>
                <c:pt idx="16786">
                  <c:v>5.2976559999999999</c:v>
                </c:pt>
                <c:pt idx="16787">
                  <c:v>5.2971190000000004</c:v>
                </c:pt>
                <c:pt idx="16788">
                  <c:v>5.2956029999999998</c:v>
                </c:pt>
                <c:pt idx="16789">
                  <c:v>5.2947090000000001</c:v>
                </c:pt>
                <c:pt idx="16790">
                  <c:v>5.2944329999999997</c:v>
                </c:pt>
                <c:pt idx="16791">
                  <c:v>5.2938320000000001</c:v>
                </c:pt>
                <c:pt idx="16792">
                  <c:v>5.2935410000000003</c:v>
                </c:pt>
                <c:pt idx="16793">
                  <c:v>5.2940860000000001</c:v>
                </c:pt>
                <c:pt idx="16794">
                  <c:v>5.2941929999999999</c:v>
                </c:pt>
                <c:pt idx="16795">
                  <c:v>5.293736</c:v>
                </c:pt>
                <c:pt idx="16796">
                  <c:v>5.2941539999999998</c:v>
                </c:pt>
                <c:pt idx="16797">
                  <c:v>5.2941380000000002</c:v>
                </c:pt>
                <c:pt idx="16798">
                  <c:v>5.2940719999999999</c:v>
                </c:pt>
                <c:pt idx="16799">
                  <c:v>5.2932899999999998</c:v>
                </c:pt>
                <c:pt idx="16800">
                  <c:v>5.2929560000000002</c:v>
                </c:pt>
                <c:pt idx="16801">
                  <c:v>5.2918370000000001</c:v>
                </c:pt>
                <c:pt idx="16802">
                  <c:v>5.289873</c:v>
                </c:pt>
                <c:pt idx="16803">
                  <c:v>5.2881049999999998</c:v>
                </c:pt>
                <c:pt idx="16804">
                  <c:v>5.2867179999999996</c:v>
                </c:pt>
                <c:pt idx="16805">
                  <c:v>5.2853839999999996</c:v>
                </c:pt>
                <c:pt idx="16806">
                  <c:v>5.2841300000000002</c:v>
                </c:pt>
                <c:pt idx="16807">
                  <c:v>5.2831650000000003</c:v>
                </c:pt>
                <c:pt idx="16808">
                  <c:v>5.2824</c:v>
                </c:pt>
                <c:pt idx="16809">
                  <c:v>5.2813809999999997</c:v>
                </c:pt>
                <c:pt idx="16810">
                  <c:v>5.2810180000000004</c:v>
                </c:pt>
                <c:pt idx="16811">
                  <c:v>5.2799100000000001</c:v>
                </c:pt>
                <c:pt idx="16812">
                  <c:v>5.2796799999999999</c:v>
                </c:pt>
                <c:pt idx="16813">
                  <c:v>5.2784899999999997</c:v>
                </c:pt>
                <c:pt idx="16814">
                  <c:v>5.2779119999999997</c:v>
                </c:pt>
                <c:pt idx="16815">
                  <c:v>5.2770149999999996</c:v>
                </c:pt>
                <c:pt idx="16816">
                  <c:v>5.2768819999999996</c:v>
                </c:pt>
                <c:pt idx="16817">
                  <c:v>5.2766109999999999</c:v>
                </c:pt>
                <c:pt idx="16818">
                  <c:v>5.2763799999999996</c:v>
                </c:pt>
                <c:pt idx="16819">
                  <c:v>5.276586</c:v>
                </c:pt>
                <c:pt idx="16820">
                  <c:v>5.2765630000000003</c:v>
                </c:pt>
                <c:pt idx="16821">
                  <c:v>5.2755749999999999</c:v>
                </c:pt>
                <c:pt idx="16822">
                  <c:v>5.2742709999999997</c:v>
                </c:pt>
                <c:pt idx="16823">
                  <c:v>5.2736099999999997</c:v>
                </c:pt>
                <c:pt idx="16824">
                  <c:v>5.2732060000000001</c:v>
                </c:pt>
                <c:pt idx="16825">
                  <c:v>5.2724339999999996</c:v>
                </c:pt>
                <c:pt idx="16826">
                  <c:v>5.2710169999999996</c:v>
                </c:pt>
                <c:pt idx="16827">
                  <c:v>5.26919</c:v>
                </c:pt>
                <c:pt idx="16828">
                  <c:v>5.2679549999999997</c:v>
                </c:pt>
                <c:pt idx="16829">
                  <c:v>5.2668619999999997</c:v>
                </c:pt>
                <c:pt idx="16830">
                  <c:v>5.265803</c:v>
                </c:pt>
                <c:pt idx="16831">
                  <c:v>5.2648999999999999</c:v>
                </c:pt>
                <c:pt idx="16832">
                  <c:v>5.2642790000000002</c:v>
                </c:pt>
                <c:pt idx="16833">
                  <c:v>5.2639500000000004</c:v>
                </c:pt>
                <c:pt idx="16834">
                  <c:v>5.2633340000000004</c:v>
                </c:pt>
                <c:pt idx="16835">
                  <c:v>5.2631959999999998</c:v>
                </c:pt>
                <c:pt idx="16836">
                  <c:v>5.2635170000000002</c:v>
                </c:pt>
                <c:pt idx="16837">
                  <c:v>5.2631889999999997</c:v>
                </c:pt>
                <c:pt idx="16838">
                  <c:v>5.2627790000000001</c:v>
                </c:pt>
                <c:pt idx="16839">
                  <c:v>5.2622460000000002</c:v>
                </c:pt>
                <c:pt idx="16840">
                  <c:v>5.2609849999999998</c:v>
                </c:pt>
                <c:pt idx="16841">
                  <c:v>5.260821</c:v>
                </c:pt>
                <c:pt idx="16842">
                  <c:v>5.2610869999999998</c:v>
                </c:pt>
                <c:pt idx="16843">
                  <c:v>5.2602770000000003</c:v>
                </c:pt>
                <c:pt idx="16844">
                  <c:v>5.2597659999999999</c:v>
                </c:pt>
                <c:pt idx="16845">
                  <c:v>5.2596530000000001</c:v>
                </c:pt>
                <c:pt idx="16846">
                  <c:v>5.2586009999999996</c:v>
                </c:pt>
                <c:pt idx="16847">
                  <c:v>5.2572799999999997</c:v>
                </c:pt>
                <c:pt idx="16848">
                  <c:v>5.256392</c:v>
                </c:pt>
                <c:pt idx="16849">
                  <c:v>5.2560510000000003</c:v>
                </c:pt>
                <c:pt idx="16850">
                  <c:v>5.2557939999999999</c:v>
                </c:pt>
                <c:pt idx="16851">
                  <c:v>5.2553869999999998</c:v>
                </c:pt>
                <c:pt idx="16852">
                  <c:v>5.2556269999999996</c:v>
                </c:pt>
                <c:pt idx="16853">
                  <c:v>5.2558930000000004</c:v>
                </c:pt>
                <c:pt idx="16854">
                  <c:v>5.2560779999999996</c:v>
                </c:pt>
                <c:pt idx="16855">
                  <c:v>5.2565600000000003</c:v>
                </c:pt>
                <c:pt idx="16856">
                  <c:v>5.2567529999999998</c:v>
                </c:pt>
                <c:pt idx="16857">
                  <c:v>5.256157</c:v>
                </c:pt>
                <c:pt idx="16858">
                  <c:v>5.2563469999999999</c:v>
                </c:pt>
                <c:pt idx="16859">
                  <c:v>5.2568729999999997</c:v>
                </c:pt>
                <c:pt idx="16860">
                  <c:v>5.2561270000000002</c:v>
                </c:pt>
                <c:pt idx="16861">
                  <c:v>5.2554809999999996</c:v>
                </c:pt>
                <c:pt idx="16862">
                  <c:v>5.2554550000000004</c:v>
                </c:pt>
                <c:pt idx="16863">
                  <c:v>5.2555069999999997</c:v>
                </c:pt>
                <c:pt idx="16864">
                  <c:v>5.2552380000000003</c:v>
                </c:pt>
                <c:pt idx="16865">
                  <c:v>5.2548880000000002</c:v>
                </c:pt>
                <c:pt idx="16866">
                  <c:v>5.2552399999999997</c:v>
                </c:pt>
                <c:pt idx="16867">
                  <c:v>5.2558319999999998</c:v>
                </c:pt>
                <c:pt idx="16868">
                  <c:v>5.2557530000000003</c:v>
                </c:pt>
                <c:pt idx="16869">
                  <c:v>5.25509</c:v>
                </c:pt>
                <c:pt idx="16870">
                  <c:v>5.2542070000000001</c:v>
                </c:pt>
                <c:pt idx="16871">
                  <c:v>5.2537479999999999</c:v>
                </c:pt>
                <c:pt idx="16872">
                  <c:v>5.2540519999999997</c:v>
                </c:pt>
                <c:pt idx="16873">
                  <c:v>5.2548880000000002</c:v>
                </c:pt>
                <c:pt idx="16874">
                  <c:v>5.2552479999999999</c:v>
                </c:pt>
                <c:pt idx="16875">
                  <c:v>5.2552580000000004</c:v>
                </c:pt>
                <c:pt idx="16876">
                  <c:v>5.2556349999999998</c:v>
                </c:pt>
                <c:pt idx="16877">
                  <c:v>5.2553850000000004</c:v>
                </c:pt>
                <c:pt idx="16878">
                  <c:v>5.2543819999999997</c:v>
                </c:pt>
                <c:pt idx="16879">
                  <c:v>5.2539389999999999</c:v>
                </c:pt>
                <c:pt idx="16880">
                  <c:v>5.2534349999999996</c:v>
                </c:pt>
                <c:pt idx="16881">
                  <c:v>5.2528769999999998</c:v>
                </c:pt>
                <c:pt idx="16882">
                  <c:v>5.2528480000000002</c:v>
                </c:pt>
                <c:pt idx="16883">
                  <c:v>5.252561</c:v>
                </c:pt>
                <c:pt idx="16884">
                  <c:v>5.2528689999999996</c:v>
                </c:pt>
                <c:pt idx="16885">
                  <c:v>5.2525079999999997</c:v>
                </c:pt>
                <c:pt idx="16886">
                  <c:v>5.2516420000000004</c:v>
                </c:pt>
                <c:pt idx="16887">
                  <c:v>5.2506180000000002</c:v>
                </c:pt>
                <c:pt idx="16888">
                  <c:v>5.2514770000000004</c:v>
                </c:pt>
                <c:pt idx="16889">
                  <c:v>5.2518789999999997</c:v>
                </c:pt>
                <c:pt idx="16890">
                  <c:v>5.2519450000000001</c:v>
                </c:pt>
                <c:pt idx="16891">
                  <c:v>5.2517469999999999</c:v>
                </c:pt>
                <c:pt idx="16892">
                  <c:v>5.2505600000000001</c:v>
                </c:pt>
                <c:pt idx="16893">
                  <c:v>5.2499630000000002</c:v>
                </c:pt>
                <c:pt idx="16894">
                  <c:v>5.2500159999999996</c:v>
                </c:pt>
                <c:pt idx="16895">
                  <c:v>5.2505249999999997</c:v>
                </c:pt>
                <c:pt idx="16896">
                  <c:v>5.251385</c:v>
                </c:pt>
                <c:pt idx="16897">
                  <c:v>5.2526089999999996</c:v>
                </c:pt>
                <c:pt idx="16898">
                  <c:v>5.2526999999999999</c:v>
                </c:pt>
                <c:pt idx="16899">
                  <c:v>5.2528139999999999</c:v>
                </c:pt>
                <c:pt idx="16900">
                  <c:v>5.2518269999999996</c:v>
                </c:pt>
                <c:pt idx="16901">
                  <c:v>5.2511890000000001</c:v>
                </c:pt>
                <c:pt idx="16902">
                  <c:v>5.2519369999999999</c:v>
                </c:pt>
                <c:pt idx="16903">
                  <c:v>5.2521890000000004</c:v>
                </c:pt>
                <c:pt idx="16904">
                  <c:v>5.2524430000000004</c:v>
                </c:pt>
                <c:pt idx="16905">
                  <c:v>5.2529560000000002</c:v>
                </c:pt>
                <c:pt idx="16906">
                  <c:v>5.2526060000000001</c:v>
                </c:pt>
                <c:pt idx="16907">
                  <c:v>5.2530530000000004</c:v>
                </c:pt>
                <c:pt idx="16908">
                  <c:v>5.2539179999999996</c:v>
                </c:pt>
                <c:pt idx="16909">
                  <c:v>5.253749</c:v>
                </c:pt>
                <c:pt idx="16910">
                  <c:v>5.2529339999999998</c:v>
                </c:pt>
                <c:pt idx="16911">
                  <c:v>5.2523489999999997</c:v>
                </c:pt>
                <c:pt idx="16912">
                  <c:v>5.2515809999999998</c:v>
                </c:pt>
                <c:pt idx="16913">
                  <c:v>5.251271</c:v>
                </c:pt>
                <c:pt idx="16914">
                  <c:v>5.2519</c:v>
                </c:pt>
                <c:pt idx="16915">
                  <c:v>5.2518459999999996</c:v>
                </c:pt>
                <c:pt idx="16916">
                  <c:v>5.2513639999999997</c:v>
                </c:pt>
                <c:pt idx="16917">
                  <c:v>5.2503580000000003</c:v>
                </c:pt>
                <c:pt idx="16918">
                  <c:v>5.2497410000000002</c:v>
                </c:pt>
                <c:pt idx="16919">
                  <c:v>5.2492229999999998</c:v>
                </c:pt>
                <c:pt idx="16920">
                  <c:v>5.2488049999999999</c:v>
                </c:pt>
                <c:pt idx="16921">
                  <c:v>5.2492479999999997</c:v>
                </c:pt>
                <c:pt idx="16922">
                  <c:v>5.2488679999999999</c:v>
                </c:pt>
                <c:pt idx="16923">
                  <c:v>5.2471940000000004</c:v>
                </c:pt>
                <c:pt idx="16924">
                  <c:v>5.2457599999999998</c:v>
                </c:pt>
                <c:pt idx="16925">
                  <c:v>5.2453200000000004</c:v>
                </c:pt>
                <c:pt idx="16926">
                  <c:v>5.2446479999999998</c:v>
                </c:pt>
                <c:pt idx="16927">
                  <c:v>5.245196</c:v>
                </c:pt>
                <c:pt idx="16928">
                  <c:v>5.2457529999999997</c:v>
                </c:pt>
                <c:pt idx="16929">
                  <c:v>5.2450479999999997</c:v>
                </c:pt>
                <c:pt idx="16930">
                  <c:v>5.244821</c:v>
                </c:pt>
                <c:pt idx="16931">
                  <c:v>5.2449870000000001</c:v>
                </c:pt>
                <c:pt idx="16932">
                  <c:v>5.244548</c:v>
                </c:pt>
                <c:pt idx="16933">
                  <c:v>5.2434260000000004</c:v>
                </c:pt>
                <c:pt idx="16934">
                  <c:v>5.2424330000000001</c:v>
                </c:pt>
                <c:pt idx="16935">
                  <c:v>5.2423520000000003</c:v>
                </c:pt>
                <c:pt idx="16936">
                  <c:v>5.2419390000000003</c:v>
                </c:pt>
                <c:pt idx="16937">
                  <c:v>5.2411370000000002</c:v>
                </c:pt>
                <c:pt idx="16938">
                  <c:v>5.239147</c:v>
                </c:pt>
                <c:pt idx="16939">
                  <c:v>5.2378640000000001</c:v>
                </c:pt>
                <c:pt idx="16940">
                  <c:v>5.2378419999999997</c:v>
                </c:pt>
                <c:pt idx="16941">
                  <c:v>5.2376880000000003</c:v>
                </c:pt>
                <c:pt idx="16942">
                  <c:v>5.2378359999999997</c:v>
                </c:pt>
                <c:pt idx="16943">
                  <c:v>5.2379800000000003</c:v>
                </c:pt>
                <c:pt idx="16944">
                  <c:v>5.2380630000000004</c:v>
                </c:pt>
                <c:pt idx="16945">
                  <c:v>5.2367150000000002</c:v>
                </c:pt>
                <c:pt idx="16946">
                  <c:v>5.2355520000000002</c:v>
                </c:pt>
                <c:pt idx="16947">
                  <c:v>5.2340090000000004</c:v>
                </c:pt>
                <c:pt idx="16948">
                  <c:v>5.2337210000000001</c:v>
                </c:pt>
                <c:pt idx="16949">
                  <c:v>5.2329840000000001</c:v>
                </c:pt>
                <c:pt idx="16950">
                  <c:v>5.2322689999999996</c:v>
                </c:pt>
                <c:pt idx="16951">
                  <c:v>5.2325119999999998</c:v>
                </c:pt>
                <c:pt idx="16952">
                  <c:v>5.2317340000000003</c:v>
                </c:pt>
                <c:pt idx="16953">
                  <c:v>5.2320539999999998</c:v>
                </c:pt>
                <c:pt idx="16954">
                  <c:v>5.2311079999999999</c:v>
                </c:pt>
                <c:pt idx="16955">
                  <c:v>5.2301359999999999</c:v>
                </c:pt>
                <c:pt idx="16956">
                  <c:v>5.2303259999999998</c:v>
                </c:pt>
                <c:pt idx="16957">
                  <c:v>5.2301140000000004</c:v>
                </c:pt>
                <c:pt idx="16958">
                  <c:v>5.2301979999999997</c:v>
                </c:pt>
                <c:pt idx="16959">
                  <c:v>5.2297089999999997</c:v>
                </c:pt>
                <c:pt idx="16960">
                  <c:v>5.23</c:v>
                </c:pt>
                <c:pt idx="16961">
                  <c:v>5.2308089999999998</c:v>
                </c:pt>
                <c:pt idx="16962">
                  <c:v>5.2308070000000004</c:v>
                </c:pt>
                <c:pt idx="16963">
                  <c:v>5.2307889999999997</c:v>
                </c:pt>
                <c:pt idx="16964">
                  <c:v>5.2303959999999998</c:v>
                </c:pt>
                <c:pt idx="16965">
                  <c:v>5.2300430000000002</c:v>
                </c:pt>
                <c:pt idx="16966">
                  <c:v>5.2297909999999996</c:v>
                </c:pt>
                <c:pt idx="16967">
                  <c:v>5.2303949999999997</c:v>
                </c:pt>
                <c:pt idx="16968">
                  <c:v>5.2302660000000003</c:v>
                </c:pt>
                <c:pt idx="16969">
                  <c:v>5.2303470000000001</c:v>
                </c:pt>
                <c:pt idx="16970">
                  <c:v>5.2301080000000004</c:v>
                </c:pt>
                <c:pt idx="16971">
                  <c:v>5.2298580000000001</c:v>
                </c:pt>
                <c:pt idx="16972">
                  <c:v>5.2294619999999998</c:v>
                </c:pt>
                <c:pt idx="16973">
                  <c:v>5.2295210000000001</c:v>
                </c:pt>
                <c:pt idx="16974">
                  <c:v>5.2294739999999997</c:v>
                </c:pt>
                <c:pt idx="16975">
                  <c:v>5.2290239999999999</c:v>
                </c:pt>
                <c:pt idx="16976">
                  <c:v>5.228828</c:v>
                </c:pt>
                <c:pt idx="16977">
                  <c:v>5.2286089999999996</c:v>
                </c:pt>
                <c:pt idx="16978">
                  <c:v>5.2282339999999996</c:v>
                </c:pt>
                <c:pt idx="16979">
                  <c:v>5.2287350000000004</c:v>
                </c:pt>
                <c:pt idx="16980">
                  <c:v>5.2282999999999999</c:v>
                </c:pt>
                <c:pt idx="16981">
                  <c:v>5.229203</c:v>
                </c:pt>
                <c:pt idx="16982">
                  <c:v>5.2287710000000001</c:v>
                </c:pt>
                <c:pt idx="16983">
                  <c:v>5.2297549999999999</c:v>
                </c:pt>
                <c:pt idx="16984">
                  <c:v>5.2296630000000004</c:v>
                </c:pt>
                <c:pt idx="16985">
                  <c:v>5.2303290000000002</c:v>
                </c:pt>
                <c:pt idx="16986">
                  <c:v>5.2301589999999996</c:v>
                </c:pt>
                <c:pt idx="16987">
                  <c:v>5.2311019999999999</c:v>
                </c:pt>
                <c:pt idx="16988">
                  <c:v>5.2314850000000002</c:v>
                </c:pt>
                <c:pt idx="16989">
                  <c:v>5.2315810000000003</c:v>
                </c:pt>
                <c:pt idx="16990">
                  <c:v>5.2313910000000003</c:v>
                </c:pt>
                <c:pt idx="16991">
                  <c:v>5.2309780000000003</c:v>
                </c:pt>
                <c:pt idx="16992">
                  <c:v>5.229406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0974-4014-9016-C6FA7B3679CC}"/>
            </c:ext>
          </c:extLst>
        </c:ser>
        <c:ser>
          <c:idx val="2"/>
          <c:order val="2"/>
          <c:tx>
            <c:v>D160A</c:v>
          </c:tx>
          <c:spPr>
            <a:ln w="63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'D160A D160E WT'!$F$5:$F$29430</c:f>
              <c:numCache>
                <c:formatCode>General</c:formatCode>
                <c:ptCount val="29426"/>
                <c:pt idx="0">
                  <c:v>0.37900000000000011</c:v>
                </c:pt>
                <c:pt idx="1">
                  <c:v>0.37900000000000011</c:v>
                </c:pt>
                <c:pt idx="2">
                  <c:v>0.38000000000000012</c:v>
                </c:pt>
                <c:pt idx="3">
                  <c:v>0.38100000000000012</c:v>
                </c:pt>
                <c:pt idx="4">
                  <c:v>0.38200000000000012</c:v>
                </c:pt>
                <c:pt idx="5">
                  <c:v>0.38300000000000012</c:v>
                </c:pt>
                <c:pt idx="6">
                  <c:v>0.38400000000000012</c:v>
                </c:pt>
                <c:pt idx="7">
                  <c:v>0.38400000000000012</c:v>
                </c:pt>
                <c:pt idx="8">
                  <c:v>0.38500000000000012</c:v>
                </c:pt>
                <c:pt idx="9">
                  <c:v>0.38600000000000012</c:v>
                </c:pt>
                <c:pt idx="10">
                  <c:v>0.38700000000000012</c:v>
                </c:pt>
                <c:pt idx="11">
                  <c:v>0.38800000000000012</c:v>
                </c:pt>
                <c:pt idx="12">
                  <c:v>0.38900000000000012</c:v>
                </c:pt>
                <c:pt idx="13">
                  <c:v>0.38900000000000012</c:v>
                </c:pt>
                <c:pt idx="14">
                  <c:v>0.39000000000000012</c:v>
                </c:pt>
                <c:pt idx="15">
                  <c:v>0.39100000000000013</c:v>
                </c:pt>
                <c:pt idx="16">
                  <c:v>0.39200000000000013</c:v>
                </c:pt>
                <c:pt idx="17">
                  <c:v>0.39300000000000013</c:v>
                </c:pt>
                <c:pt idx="18">
                  <c:v>0.39300000000000013</c:v>
                </c:pt>
                <c:pt idx="19">
                  <c:v>0.39400000000000013</c:v>
                </c:pt>
                <c:pt idx="20">
                  <c:v>0.39500000000000013</c:v>
                </c:pt>
                <c:pt idx="21">
                  <c:v>0.39600000000000013</c:v>
                </c:pt>
                <c:pt idx="22">
                  <c:v>0.39700000000000013</c:v>
                </c:pt>
                <c:pt idx="23">
                  <c:v>0.39800000000000013</c:v>
                </c:pt>
                <c:pt idx="24">
                  <c:v>0.39800000000000013</c:v>
                </c:pt>
                <c:pt idx="25">
                  <c:v>0.39900000000000013</c:v>
                </c:pt>
                <c:pt idx="26">
                  <c:v>0.40000000000000013</c:v>
                </c:pt>
                <c:pt idx="27">
                  <c:v>0.40100000000000013</c:v>
                </c:pt>
                <c:pt idx="28">
                  <c:v>0.40200000000000014</c:v>
                </c:pt>
                <c:pt idx="29">
                  <c:v>0.40300000000000014</c:v>
                </c:pt>
                <c:pt idx="30">
                  <c:v>0.40300000000000014</c:v>
                </c:pt>
                <c:pt idx="31">
                  <c:v>0.40400000000000014</c:v>
                </c:pt>
                <c:pt idx="32">
                  <c:v>0.40500000000000014</c:v>
                </c:pt>
                <c:pt idx="33">
                  <c:v>0.40600000000000014</c:v>
                </c:pt>
                <c:pt idx="34">
                  <c:v>0.40700000000000014</c:v>
                </c:pt>
                <c:pt idx="35">
                  <c:v>0.40800000000000014</c:v>
                </c:pt>
                <c:pt idx="36">
                  <c:v>0.40800000000000014</c:v>
                </c:pt>
                <c:pt idx="37">
                  <c:v>0.40900000000000014</c:v>
                </c:pt>
                <c:pt idx="38">
                  <c:v>0.41000000000000014</c:v>
                </c:pt>
                <c:pt idx="39">
                  <c:v>0.41100000000000014</c:v>
                </c:pt>
                <c:pt idx="40">
                  <c:v>0.41200000000000014</c:v>
                </c:pt>
                <c:pt idx="41">
                  <c:v>0.41300000000000014</c:v>
                </c:pt>
                <c:pt idx="42">
                  <c:v>0.41300000000000014</c:v>
                </c:pt>
                <c:pt idx="43">
                  <c:v>0.41400000000000009</c:v>
                </c:pt>
                <c:pt idx="44">
                  <c:v>0.41500000000000009</c:v>
                </c:pt>
                <c:pt idx="45">
                  <c:v>0.41600000000000009</c:v>
                </c:pt>
                <c:pt idx="46">
                  <c:v>0.41700000000000009</c:v>
                </c:pt>
                <c:pt idx="47">
                  <c:v>0.41800000000000009</c:v>
                </c:pt>
                <c:pt idx="48">
                  <c:v>0.41800000000000009</c:v>
                </c:pt>
                <c:pt idx="49">
                  <c:v>0.41900000000000009</c:v>
                </c:pt>
                <c:pt idx="50">
                  <c:v>0.4200000000000001</c:v>
                </c:pt>
                <c:pt idx="51">
                  <c:v>0.4210000000000001</c:v>
                </c:pt>
                <c:pt idx="52">
                  <c:v>0.4220000000000001</c:v>
                </c:pt>
                <c:pt idx="53">
                  <c:v>0.4230000000000001</c:v>
                </c:pt>
                <c:pt idx="54">
                  <c:v>0.4230000000000001</c:v>
                </c:pt>
                <c:pt idx="55">
                  <c:v>0.4240000000000001</c:v>
                </c:pt>
                <c:pt idx="56">
                  <c:v>0.4250000000000001</c:v>
                </c:pt>
                <c:pt idx="57">
                  <c:v>0.4260000000000001</c:v>
                </c:pt>
                <c:pt idx="58">
                  <c:v>0.4270000000000001</c:v>
                </c:pt>
                <c:pt idx="59">
                  <c:v>0.4280000000000001</c:v>
                </c:pt>
                <c:pt idx="60">
                  <c:v>0.4280000000000001</c:v>
                </c:pt>
                <c:pt idx="61">
                  <c:v>0.4290000000000001</c:v>
                </c:pt>
                <c:pt idx="62">
                  <c:v>0.4300000000000001</c:v>
                </c:pt>
                <c:pt idx="63">
                  <c:v>0.43100000000000011</c:v>
                </c:pt>
                <c:pt idx="64">
                  <c:v>0.43200000000000011</c:v>
                </c:pt>
                <c:pt idx="65">
                  <c:v>0.43300000000000011</c:v>
                </c:pt>
                <c:pt idx="66">
                  <c:v>0.43300000000000011</c:v>
                </c:pt>
                <c:pt idx="67">
                  <c:v>0.43400000000000011</c:v>
                </c:pt>
                <c:pt idx="68">
                  <c:v>0.43500000000000011</c:v>
                </c:pt>
                <c:pt idx="69">
                  <c:v>0.43600000000000011</c:v>
                </c:pt>
                <c:pt idx="70">
                  <c:v>0.43700000000000011</c:v>
                </c:pt>
                <c:pt idx="71">
                  <c:v>0.43800000000000011</c:v>
                </c:pt>
                <c:pt idx="72">
                  <c:v>0.43800000000000011</c:v>
                </c:pt>
                <c:pt idx="73">
                  <c:v>0.43900000000000011</c:v>
                </c:pt>
                <c:pt idx="74">
                  <c:v>0.44000000000000011</c:v>
                </c:pt>
                <c:pt idx="75">
                  <c:v>0.44100000000000011</c:v>
                </c:pt>
                <c:pt idx="76">
                  <c:v>0.44200000000000012</c:v>
                </c:pt>
                <c:pt idx="77">
                  <c:v>0.44300000000000012</c:v>
                </c:pt>
                <c:pt idx="78">
                  <c:v>0.44300000000000012</c:v>
                </c:pt>
                <c:pt idx="79">
                  <c:v>0.44400000000000012</c:v>
                </c:pt>
                <c:pt idx="80">
                  <c:v>0.44500000000000012</c:v>
                </c:pt>
                <c:pt idx="81">
                  <c:v>0.44600000000000012</c:v>
                </c:pt>
                <c:pt idx="82">
                  <c:v>0.44700000000000012</c:v>
                </c:pt>
                <c:pt idx="83">
                  <c:v>0.44800000000000012</c:v>
                </c:pt>
                <c:pt idx="84">
                  <c:v>0.44800000000000012</c:v>
                </c:pt>
                <c:pt idx="85">
                  <c:v>0.44900000000000012</c:v>
                </c:pt>
                <c:pt idx="86">
                  <c:v>0.45000000000000012</c:v>
                </c:pt>
                <c:pt idx="87">
                  <c:v>0.45100000000000012</c:v>
                </c:pt>
                <c:pt idx="88">
                  <c:v>0.45200000000000012</c:v>
                </c:pt>
                <c:pt idx="89">
                  <c:v>0.45300000000000012</c:v>
                </c:pt>
                <c:pt idx="90">
                  <c:v>0.45300000000000012</c:v>
                </c:pt>
                <c:pt idx="91">
                  <c:v>0.45400000000000013</c:v>
                </c:pt>
                <c:pt idx="92">
                  <c:v>0.45500000000000013</c:v>
                </c:pt>
                <c:pt idx="93">
                  <c:v>0.45600000000000013</c:v>
                </c:pt>
                <c:pt idx="94">
                  <c:v>0.45700000000000013</c:v>
                </c:pt>
                <c:pt idx="95">
                  <c:v>0.45800000000000013</c:v>
                </c:pt>
                <c:pt idx="96">
                  <c:v>0.45800000000000013</c:v>
                </c:pt>
                <c:pt idx="97">
                  <c:v>0.45900000000000013</c:v>
                </c:pt>
                <c:pt idx="98">
                  <c:v>0.46000000000000013</c:v>
                </c:pt>
                <c:pt idx="99">
                  <c:v>0.46100000000000013</c:v>
                </c:pt>
                <c:pt idx="100">
                  <c:v>0.46200000000000013</c:v>
                </c:pt>
                <c:pt idx="101">
                  <c:v>0.46200000000000013</c:v>
                </c:pt>
                <c:pt idx="102">
                  <c:v>0.46300000000000013</c:v>
                </c:pt>
                <c:pt idx="103">
                  <c:v>0.46400000000000008</c:v>
                </c:pt>
                <c:pt idx="104">
                  <c:v>0.46500000000000008</c:v>
                </c:pt>
                <c:pt idx="105">
                  <c:v>0.46600000000000008</c:v>
                </c:pt>
                <c:pt idx="106">
                  <c:v>0.46700000000000008</c:v>
                </c:pt>
                <c:pt idx="107">
                  <c:v>0.46700000000000008</c:v>
                </c:pt>
                <c:pt idx="108">
                  <c:v>0.46800000000000008</c:v>
                </c:pt>
                <c:pt idx="109">
                  <c:v>0.46900000000000008</c:v>
                </c:pt>
                <c:pt idx="110">
                  <c:v>0.47000000000000008</c:v>
                </c:pt>
                <c:pt idx="111">
                  <c:v>0.47100000000000009</c:v>
                </c:pt>
                <c:pt idx="112">
                  <c:v>0.47200000000000009</c:v>
                </c:pt>
                <c:pt idx="113">
                  <c:v>0.47200000000000009</c:v>
                </c:pt>
                <c:pt idx="114">
                  <c:v>0.47300000000000009</c:v>
                </c:pt>
                <c:pt idx="115">
                  <c:v>0.47400000000000009</c:v>
                </c:pt>
                <c:pt idx="116">
                  <c:v>0.47500000000000009</c:v>
                </c:pt>
                <c:pt idx="117">
                  <c:v>0.47600000000000009</c:v>
                </c:pt>
                <c:pt idx="118">
                  <c:v>0.47700000000000009</c:v>
                </c:pt>
                <c:pt idx="119">
                  <c:v>0.47700000000000009</c:v>
                </c:pt>
                <c:pt idx="120">
                  <c:v>0.47800000000000009</c:v>
                </c:pt>
                <c:pt idx="121">
                  <c:v>0.47900000000000009</c:v>
                </c:pt>
                <c:pt idx="122">
                  <c:v>0.48000000000000009</c:v>
                </c:pt>
                <c:pt idx="123">
                  <c:v>0.48100000000000009</c:v>
                </c:pt>
                <c:pt idx="124">
                  <c:v>0.4820000000000001</c:v>
                </c:pt>
                <c:pt idx="125">
                  <c:v>0.4820000000000001</c:v>
                </c:pt>
                <c:pt idx="126">
                  <c:v>0.4830000000000001</c:v>
                </c:pt>
                <c:pt idx="127">
                  <c:v>0.4840000000000001</c:v>
                </c:pt>
                <c:pt idx="128">
                  <c:v>0.4850000000000001</c:v>
                </c:pt>
                <c:pt idx="129">
                  <c:v>0.4860000000000001</c:v>
                </c:pt>
                <c:pt idx="130">
                  <c:v>0.4870000000000001</c:v>
                </c:pt>
                <c:pt idx="131">
                  <c:v>0.4870000000000001</c:v>
                </c:pt>
                <c:pt idx="132">
                  <c:v>0.4880000000000001</c:v>
                </c:pt>
                <c:pt idx="133">
                  <c:v>0.4890000000000001</c:v>
                </c:pt>
                <c:pt idx="134">
                  <c:v>0.4900000000000001</c:v>
                </c:pt>
                <c:pt idx="135">
                  <c:v>0.4910000000000001</c:v>
                </c:pt>
                <c:pt idx="136">
                  <c:v>0.4920000000000001</c:v>
                </c:pt>
                <c:pt idx="137">
                  <c:v>0.4920000000000001</c:v>
                </c:pt>
                <c:pt idx="138">
                  <c:v>0.4930000000000001</c:v>
                </c:pt>
                <c:pt idx="139">
                  <c:v>0.49400000000000011</c:v>
                </c:pt>
                <c:pt idx="140">
                  <c:v>0.49500000000000011</c:v>
                </c:pt>
                <c:pt idx="141">
                  <c:v>0.49600000000000011</c:v>
                </c:pt>
                <c:pt idx="142">
                  <c:v>0.49700000000000011</c:v>
                </c:pt>
                <c:pt idx="143">
                  <c:v>0.49700000000000011</c:v>
                </c:pt>
                <c:pt idx="144">
                  <c:v>0.49800000000000011</c:v>
                </c:pt>
                <c:pt idx="145">
                  <c:v>0.49900000000000011</c:v>
                </c:pt>
                <c:pt idx="146">
                  <c:v>0.50000000000000011</c:v>
                </c:pt>
                <c:pt idx="147">
                  <c:v>0.50100000000000011</c:v>
                </c:pt>
                <c:pt idx="148">
                  <c:v>0.50200000000000011</c:v>
                </c:pt>
                <c:pt idx="149">
                  <c:v>0.50200000000000011</c:v>
                </c:pt>
                <c:pt idx="150">
                  <c:v>0.50300000000000011</c:v>
                </c:pt>
                <c:pt idx="151">
                  <c:v>0.50400000000000011</c:v>
                </c:pt>
                <c:pt idx="152">
                  <c:v>0.50500000000000012</c:v>
                </c:pt>
                <c:pt idx="153">
                  <c:v>0.50600000000000012</c:v>
                </c:pt>
                <c:pt idx="154">
                  <c:v>0.50700000000000012</c:v>
                </c:pt>
                <c:pt idx="155">
                  <c:v>0.50700000000000012</c:v>
                </c:pt>
                <c:pt idx="156">
                  <c:v>0.50800000000000012</c:v>
                </c:pt>
                <c:pt idx="157">
                  <c:v>0.50900000000000012</c:v>
                </c:pt>
                <c:pt idx="158">
                  <c:v>0.51000000000000012</c:v>
                </c:pt>
                <c:pt idx="159">
                  <c:v>0.51100000000000012</c:v>
                </c:pt>
                <c:pt idx="160">
                  <c:v>0.51200000000000012</c:v>
                </c:pt>
                <c:pt idx="161">
                  <c:v>0.51200000000000012</c:v>
                </c:pt>
                <c:pt idx="162">
                  <c:v>0.51300000000000012</c:v>
                </c:pt>
                <c:pt idx="163">
                  <c:v>0.51400000000000012</c:v>
                </c:pt>
                <c:pt idx="164">
                  <c:v>0.51500000000000012</c:v>
                </c:pt>
                <c:pt idx="165">
                  <c:v>0.51600000000000013</c:v>
                </c:pt>
                <c:pt idx="166">
                  <c:v>0.51700000000000013</c:v>
                </c:pt>
                <c:pt idx="167">
                  <c:v>0.51700000000000013</c:v>
                </c:pt>
                <c:pt idx="168">
                  <c:v>0.51800000000000013</c:v>
                </c:pt>
                <c:pt idx="169">
                  <c:v>0.51900000000000013</c:v>
                </c:pt>
                <c:pt idx="170">
                  <c:v>0.52000000000000013</c:v>
                </c:pt>
                <c:pt idx="171">
                  <c:v>0.52100000000000013</c:v>
                </c:pt>
                <c:pt idx="172">
                  <c:v>0.52200000000000013</c:v>
                </c:pt>
                <c:pt idx="173">
                  <c:v>0.52200000000000013</c:v>
                </c:pt>
                <c:pt idx="174">
                  <c:v>0.52300000000000013</c:v>
                </c:pt>
                <c:pt idx="175">
                  <c:v>0.52400000000000013</c:v>
                </c:pt>
                <c:pt idx="176">
                  <c:v>0.52500000000000013</c:v>
                </c:pt>
                <c:pt idx="177">
                  <c:v>0.52600000000000013</c:v>
                </c:pt>
                <c:pt idx="178">
                  <c:v>0.52600000000000013</c:v>
                </c:pt>
                <c:pt idx="179">
                  <c:v>0.52700000000000014</c:v>
                </c:pt>
                <c:pt idx="180">
                  <c:v>0.52800000000000014</c:v>
                </c:pt>
                <c:pt idx="181">
                  <c:v>0.52900000000000014</c:v>
                </c:pt>
                <c:pt idx="182">
                  <c:v>0.53000000000000014</c:v>
                </c:pt>
                <c:pt idx="183">
                  <c:v>0.53100000000000014</c:v>
                </c:pt>
                <c:pt idx="184">
                  <c:v>0.53100000000000014</c:v>
                </c:pt>
                <c:pt idx="185">
                  <c:v>0.53200000000000014</c:v>
                </c:pt>
                <c:pt idx="186">
                  <c:v>0.53300000000000014</c:v>
                </c:pt>
                <c:pt idx="187">
                  <c:v>0.53400000000000014</c:v>
                </c:pt>
                <c:pt idx="188">
                  <c:v>0.53500000000000014</c:v>
                </c:pt>
                <c:pt idx="189">
                  <c:v>0.53600000000000014</c:v>
                </c:pt>
                <c:pt idx="190">
                  <c:v>0.53600000000000014</c:v>
                </c:pt>
                <c:pt idx="191">
                  <c:v>0.53700000000000014</c:v>
                </c:pt>
                <c:pt idx="192">
                  <c:v>0.53800000000000014</c:v>
                </c:pt>
                <c:pt idx="193">
                  <c:v>0.53900000000000015</c:v>
                </c:pt>
                <c:pt idx="194">
                  <c:v>0.54000000000000015</c:v>
                </c:pt>
                <c:pt idx="195">
                  <c:v>0.54100000000000015</c:v>
                </c:pt>
                <c:pt idx="196">
                  <c:v>0.54100000000000015</c:v>
                </c:pt>
                <c:pt idx="197">
                  <c:v>0.54200000000000015</c:v>
                </c:pt>
                <c:pt idx="198">
                  <c:v>0.54300000000000015</c:v>
                </c:pt>
                <c:pt idx="199">
                  <c:v>0.54400000000000015</c:v>
                </c:pt>
                <c:pt idx="200">
                  <c:v>0.54500000000000015</c:v>
                </c:pt>
                <c:pt idx="201">
                  <c:v>0.54600000000000015</c:v>
                </c:pt>
                <c:pt idx="202">
                  <c:v>0.54600000000000015</c:v>
                </c:pt>
                <c:pt idx="203">
                  <c:v>0.54700000000000015</c:v>
                </c:pt>
                <c:pt idx="204">
                  <c:v>0.54800000000000015</c:v>
                </c:pt>
                <c:pt idx="205">
                  <c:v>0.54900000000000015</c:v>
                </c:pt>
                <c:pt idx="206">
                  <c:v>0.55000000000000004</c:v>
                </c:pt>
                <c:pt idx="207">
                  <c:v>0.55100000000000016</c:v>
                </c:pt>
                <c:pt idx="208">
                  <c:v>0.55100000000000016</c:v>
                </c:pt>
                <c:pt idx="209">
                  <c:v>0.55200000000000005</c:v>
                </c:pt>
                <c:pt idx="210">
                  <c:v>0.55300000000000016</c:v>
                </c:pt>
                <c:pt idx="211">
                  <c:v>0.55400000000000005</c:v>
                </c:pt>
                <c:pt idx="212">
                  <c:v>0.55500000000000016</c:v>
                </c:pt>
                <c:pt idx="213">
                  <c:v>0.55600000000000005</c:v>
                </c:pt>
                <c:pt idx="214">
                  <c:v>0.55600000000000005</c:v>
                </c:pt>
                <c:pt idx="215">
                  <c:v>0.55700000000000016</c:v>
                </c:pt>
                <c:pt idx="216">
                  <c:v>0.55800000000000005</c:v>
                </c:pt>
                <c:pt idx="217">
                  <c:v>0.55900000000000016</c:v>
                </c:pt>
                <c:pt idx="218">
                  <c:v>0.56000000000000005</c:v>
                </c:pt>
                <c:pt idx="219">
                  <c:v>0.56100000000000017</c:v>
                </c:pt>
                <c:pt idx="220">
                  <c:v>0.56100000000000017</c:v>
                </c:pt>
                <c:pt idx="221">
                  <c:v>0.56200000000000006</c:v>
                </c:pt>
                <c:pt idx="222">
                  <c:v>0.56300000000000017</c:v>
                </c:pt>
                <c:pt idx="223">
                  <c:v>0.56400000000000006</c:v>
                </c:pt>
                <c:pt idx="224">
                  <c:v>0.56500000000000017</c:v>
                </c:pt>
                <c:pt idx="225">
                  <c:v>0.56600000000000006</c:v>
                </c:pt>
                <c:pt idx="226">
                  <c:v>0.56600000000000006</c:v>
                </c:pt>
                <c:pt idx="227">
                  <c:v>0.56700000000000017</c:v>
                </c:pt>
                <c:pt idx="228">
                  <c:v>0.56800000000000006</c:v>
                </c:pt>
                <c:pt idx="229">
                  <c:v>0.56900000000000017</c:v>
                </c:pt>
                <c:pt idx="230">
                  <c:v>0.57000000000000006</c:v>
                </c:pt>
                <c:pt idx="231">
                  <c:v>0.57100000000000017</c:v>
                </c:pt>
                <c:pt idx="232">
                  <c:v>0.57100000000000017</c:v>
                </c:pt>
                <c:pt idx="233">
                  <c:v>0.57200000000000006</c:v>
                </c:pt>
                <c:pt idx="234">
                  <c:v>0.57300000000000018</c:v>
                </c:pt>
                <c:pt idx="235">
                  <c:v>0.57400000000000007</c:v>
                </c:pt>
                <c:pt idx="236">
                  <c:v>0.57500000000000018</c:v>
                </c:pt>
                <c:pt idx="237">
                  <c:v>0.57600000000000007</c:v>
                </c:pt>
                <c:pt idx="238">
                  <c:v>0.57600000000000007</c:v>
                </c:pt>
                <c:pt idx="239">
                  <c:v>0.57700000000000018</c:v>
                </c:pt>
                <c:pt idx="240">
                  <c:v>0.57800000000000007</c:v>
                </c:pt>
                <c:pt idx="241">
                  <c:v>0.57900000000000018</c:v>
                </c:pt>
                <c:pt idx="242">
                  <c:v>0.58000000000000007</c:v>
                </c:pt>
                <c:pt idx="243">
                  <c:v>0.58100000000000018</c:v>
                </c:pt>
                <c:pt idx="244">
                  <c:v>0.58100000000000018</c:v>
                </c:pt>
                <c:pt idx="245">
                  <c:v>0.58200000000000007</c:v>
                </c:pt>
                <c:pt idx="246">
                  <c:v>0.58300000000000007</c:v>
                </c:pt>
                <c:pt idx="247">
                  <c:v>0.58400000000000007</c:v>
                </c:pt>
                <c:pt idx="248">
                  <c:v>0.58500000000000008</c:v>
                </c:pt>
                <c:pt idx="249">
                  <c:v>0.58600000000000008</c:v>
                </c:pt>
                <c:pt idx="250">
                  <c:v>0.58600000000000008</c:v>
                </c:pt>
                <c:pt idx="251">
                  <c:v>0.58700000000000008</c:v>
                </c:pt>
                <c:pt idx="252">
                  <c:v>0.58800000000000008</c:v>
                </c:pt>
                <c:pt idx="253">
                  <c:v>0.58900000000000008</c:v>
                </c:pt>
                <c:pt idx="254">
                  <c:v>0.59000000000000008</c:v>
                </c:pt>
                <c:pt idx="255">
                  <c:v>0.59100000000000008</c:v>
                </c:pt>
                <c:pt idx="256">
                  <c:v>0.59100000000000008</c:v>
                </c:pt>
                <c:pt idx="257">
                  <c:v>0.59200000000000008</c:v>
                </c:pt>
                <c:pt idx="258">
                  <c:v>0.59300000000000008</c:v>
                </c:pt>
                <c:pt idx="259">
                  <c:v>0.59400000000000008</c:v>
                </c:pt>
                <c:pt idx="260">
                  <c:v>0.59500000000000008</c:v>
                </c:pt>
                <c:pt idx="261">
                  <c:v>0.59500000000000008</c:v>
                </c:pt>
                <c:pt idx="262">
                  <c:v>0.59600000000000009</c:v>
                </c:pt>
                <c:pt idx="263">
                  <c:v>0.59700000000000009</c:v>
                </c:pt>
                <c:pt idx="264">
                  <c:v>0.59800000000000009</c:v>
                </c:pt>
                <c:pt idx="265">
                  <c:v>0.59900000000000009</c:v>
                </c:pt>
                <c:pt idx="266">
                  <c:v>0.60000000000000009</c:v>
                </c:pt>
                <c:pt idx="267">
                  <c:v>0.60000000000000009</c:v>
                </c:pt>
                <c:pt idx="268">
                  <c:v>0.60100000000000009</c:v>
                </c:pt>
                <c:pt idx="269">
                  <c:v>0.60200000000000009</c:v>
                </c:pt>
                <c:pt idx="270">
                  <c:v>0.60300000000000009</c:v>
                </c:pt>
                <c:pt idx="271">
                  <c:v>0.60400000000000009</c:v>
                </c:pt>
                <c:pt idx="272">
                  <c:v>0.60500000000000009</c:v>
                </c:pt>
                <c:pt idx="273">
                  <c:v>0.60500000000000009</c:v>
                </c:pt>
                <c:pt idx="274">
                  <c:v>0.60600000000000009</c:v>
                </c:pt>
                <c:pt idx="275">
                  <c:v>0.6070000000000001</c:v>
                </c:pt>
                <c:pt idx="276">
                  <c:v>0.6080000000000001</c:v>
                </c:pt>
                <c:pt idx="277">
                  <c:v>0.6090000000000001</c:v>
                </c:pt>
                <c:pt idx="278">
                  <c:v>0.6100000000000001</c:v>
                </c:pt>
                <c:pt idx="279">
                  <c:v>0.6100000000000001</c:v>
                </c:pt>
                <c:pt idx="280">
                  <c:v>0.6110000000000001</c:v>
                </c:pt>
                <c:pt idx="281">
                  <c:v>0.6120000000000001</c:v>
                </c:pt>
                <c:pt idx="282">
                  <c:v>0.6130000000000001</c:v>
                </c:pt>
                <c:pt idx="283">
                  <c:v>0.6140000000000001</c:v>
                </c:pt>
                <c:pt idx="284">
                  <c:v>0.6150000000000001</c:v>
                </c:pt>
                <c:pt idx="285">
                  <c:v>0.6150000000000001</c:v>
                </c:pt>
                <c:pt idx="286">
                  <c:v>0.6160000000000001</c:v>
                </c:pt>
                <c:pt idx="287">
                  <c:v>0.6170000000000001</c:v>
                </c:pt>
                <c:pt idx="288">
                  <c:v>0.6180000000000001</c:v>
                </c:pt>
                <c:pt idx="289">
                  <c:v>0.61900000000000011</c:v>
                </c:pt>
                <c:pt idx="290">
                  <c:v>0.62000000000000011</c:v>
                </c:pt>
                <c:pt idx="291">
                  <c:v>0.62000000000000011</c:v>
                </c:pt>
                <c:pt idx="292">
                  <c:v>0.62100000000000011</c:v>
                </c:pt>
                <c:pt idx="293">
                  <c:v>0.62200000000000011</c:v>
                </c:pt>
                <c:pt idx="294">
                  <c:v>0.62300000000000011</c:v>
                </c:pt>
                <c:pt idx="295">
                  <c:v>0.62400000000000011</c:v>
                </c:pt>
                <c:pt idx="296">
                  <c:v>0.62500000000000011</c:v>
                </c:pt>
                <c:pt idx="297">
                  <c:v>0.62500000000000011</c:v>
                </c:pt>
                <c:pt idx="298">
                  <c:v>0.62600000000000011</c:v>
                </c:pt>
                <c:pt idx="299">
                  <c:v>0.62700000000000011</c:v>
                </c:pt>
                <c:pt idx="300">
                  <c:v>0.62800000000000011</c:v>
                </c:pt>
                <c:pt idx="301">
                  <c:v>0.62900000000000011</c:v>
                </c:pt>
                <c:pt idx="302">
                  <c:v>0.63000000000000012</c:v>
                </c:pt>
                <c:pt idx="303">
                  <c:v>0.63000000000000012</c:v>
                </c:pt>
                <c:pt idx="304">
                  <c:v>0.63100000000000012</c:v>
                </c:pt>
                <c:pt idx="305">
                  <c:v>0.63200000000000012</c:v>
                </c:pt>
                <c:pt idx="306">
                  <c:v>0.63300000000000012</c:v>
                </c:pt>
                <c:pt idx="307">
                  <c:v>0.63400000000000012</c:v>
                </c:pt>
                <c:pt idx="308">
                  <c:v>0.63500000000000012</c:v>
                </c:pt>
                <c:pt idx="309">
                  <c:v>0.63500000000000012</c:v>
                </c:pt>
                <c:pt idx="310">
                  <c:v>0.63600000000000012</c:v>
                </c:pt>
                <c:pt idx="311">
                  <c:v>0.63700000000000012</c:v>
                </c:pt>
                <c:pt idx="312">
                  <c:v>0.63800000000000012</c:v>
                </c:pt>
                <c:pt idx="313">
                  <c:v>0.63900000000000012</c:v>
                </c:pt>
                <c:pt idx="314">
                  <c:v>0.64000000000000012</c:v>
                </c:pt>
                <c:pt idx="315">
                  <c:v>0.64000000000000012</c:v>
                </c:pt>
                <c:pt idx="316">
                  <c:v>0.64100000000000013</c:v>
                </c:pt>
                <c:pt idx="317">
                  <c:v>0.64200000000000013</c:v>
                </c:pt>
                <c:pt idx="318">
                  <c:v>0.64300000000000013</c:v>
                </c:pt>
                <c:pt idx="319">
                  <c:v>0.64400000000000013</c:v>
                </c:pt>
                <c:pt idx="320">
                  <c:v>0.64500000000000013</c:v>
                </c:pt>
                <c:pt idx="321">
                  <c:v>0.64500000000000013</c:v>
                </c:pt>
                <c:pt idx="322">
                  <c:v>0.64600000000000013</c:v>
                </c:pt>
                <c:pt idx="323">
                  <c:v>0.64700000000000013</c:v>
                </c:pt>
                <c:pt idx="324">
                  <c:v>0.64800000000000013</c:v>
                </c:pt>
                <c:pt idx="325">
                  <c:v>0.64900000000000013</c:v>
                </c:pt>
                <c:pt idx="326">
                  <c:v>0.65000000000000013</c:v>
                </c:pt>
                <c:pt idx="327">
                  <c:v>0.65000000000000013</c:v>
                </c:pt>
                <c:pt idx="328">
                  <c:v>0.65100000000000013</c:v>
                </c:pt>
                <c:pt idx="329">
                  <c:v>0.65200000000000014</c:v>
                </c:pt>
                <c:pt idx="330">
                  <c:v>0.65300000000000014</c:v>
                </c:pt>
                <c:pt idx="331">
                  <c:v>0.65400000000000014</c:v>
                </c:pt>
                <c:pt idx="332">
                  <c:v>0.65500000000000014</c:v>
                </c:pt>
                <c:pt idx="333">
                  <c:v>0.65500000000000014</c:v>
                </c:pt>
                <c:pt idx="334">
                  <c:v>0.65600000000000014</c:v>
                </c:pt>
                <c:pt idx="335">
                  <c:v>0.65700000000000014</c:v>
                </c:pt>
                <c:pt idx="336">
                  <c:v>0.65800000000000014</c:v>
                </c:pt>
                <c:pt idx="337">
                  <c:v>0.65900000000000014</c:v>
                </c:pt>
                <c:pt idx="338">
                  <c:v>0.65900000000000014</c:v>
                </c:pt>
                <c:pt idx="339">
                  <c:v>0.66000000000000014</c:v>
                </c:pt>
                <c:pt idx="340">
                  <c:v>0.66100000000000003</c:v>
                </c:pt>
                <c:pt idx="341">
                  <c:v>0.66200000000000014</c:v>
                </c:pt>
                <c:pt idx="342">
                  <c:v>0.66300000000000003</c:v>
                </c:pt>
                <c:pt idx="343">
                  <c:v>0.66400000000000015</c:v>
                </c:pt>
                <c:pt idx="344">
                  <c:v>0.66400000000000015</c:v>
                </c:pt>
                <c:pt idx="345">
                  <c:v>0.66500000000000004</c:v>
                </c:pt>
                <c:pt idx="346">
                  <c:v>0.66600000000000015</c:v>
                </c:pt>
                <c:pt idx="347">
                  <c:v>0.66700000000000004</c:v>
                </c:pt>
                <c:pt idx="348">
                  <c:v>0.66800000000000015</c:v>
                </c:pt>
                <c:pt idx="349">
                  <c:v>0.66900000000000004</c:v>
                </c:pt>
                <c:pt idx="350">
                  <c:v>0.66900000000000004</c:v>
                </c:pt>
                <c:pt idx="351">
                  <c:v>0.67000000000000015</c:v>
                </c:pt>
                <c:pt idx="352">
                  <c:v>0.67100000000000004</c:v>
                </c:pt>
                <c:pt idx="353">
                  <c:v>0.67200000000000015</c:v>
                </c:pt>
                <c:pt idx="354">
                  <c:v>0.67300000000000004</c:v>
                </c:pt>
                <c:pt idx="355">
                  <c:v>0.67400000000000015</c:v>
                </c:pt>
                <c:pt idx="356">
                  <c:v>0.67400000000000015</c:v>
                </c:pt>
                <c:pt idx="357">
                  <c:v>0.67500000000000004</c:v>
                </c:pt>
                <c:pt idx="358">
                  <c:v>0.67600000000000016</c:v>
                </c:pt>
                <c:pt idx="359">
                  <c:v>0.67700000000000005</c:v>
                </c:pt>
                <c:pt idx="360">
                  <c:v>0.67800000000000016</c:v>
                </c:pt>
                <c:pt idx="361">
                  <c:v>0.67900000000000005</c:v>
                </c:pt>
                <c:pt idx="362">
                  <c:v>0.67900000000000005</c:v>
                </c:pt>
                <c:pt idx="363">
                  <c:v>0.68000000000000016</c:v>
                </c:pt>
                <c:pt idx="364">
                  <c:v>0.68100000000000005</c:v>
                </c:pt>
                <c:pt idx="365">
                  <c:v>0.68200000000000016</c:v>
                </c:pt>
                <c:pt idx="366">
                  <c:v>0.68300000000000005</c:v>
                </c:pt>
                <c:pt idx="367">
                  <c:v>0.68400000000000016</c:v>
                </c:pt>
                <c:pt idx="368">
                  <c:v>0.68400000000000016</c:v>
                </c:pt>
                <c:pt idx="369">
                  <c:v>0.68500000000000005</c:v>
                </c:pt>
                <c:pt idx="370">
                  <c:v>0.68600000000000017</c:v>
                </c:pt>
                <c:pt idx="371">
                  <c:v>0.68700000000000006</c:v>
                </c:pt>
                <c:pt idx="372">
                  <c:v>0.68800000000000017</c:v>
                </c:pt>
                <c:pt idx="373">
                  <c:v>0.68900000000000006</c:v>
                </c:pt>
                <c:pt idx="374">
                  <c:v>0.68900000000000006</c:v>
                </c:pt>
                <c:pt idx="375">
                  <c:v>0.69000000000000017</c:v>
                </c:pt>
                <c:pt idx="376">
                  <c:v>0.69100000000000006</c:v>
                </c:pt>
                <c:pt idx="377">
                  <c:v>0.69200000000000017</c:v>
                </c:pt>
                <c:pt idx="378">
                  <c:v>0.69300000000000006</c:v>
                </c:pt>
                <c:pt idx="379">
                  <c:v>0.69400000000000017</c:v>
                </c:pt>
                <c:pt idx="380">
                  <c:v>0.69400000000000017</c:v>
                </c:pt>
                <c:pt idx="381">
                  <c:v>0.69500000000000006</c:v>
                </c:pt>
                <c:pt idx="382">
                  <c:v>0.69600000000000017</c:v>
                </c:pt>
                <c:pt idx="383">
                  <c:v>0.69700000000000006</c:v>
                </c:pt>
                <c:pt idx="384">
                  <c:v>0.69800000000000018</c:v>
                </c:pt>
                <c:pt idx="385">
                  <c:v>0.69900000000000007</c:v>
                </c:pt>
                <c:pt idx="386">
                  <c:v>0.69900000000000007</c:v>
                </c:pt>
                <c:pt idx="387">
                  <c:v>0.70000000000000018</c:v>
                </c:pt>
                <c:pt idx="388">
                  <c:v>0.70100000000000007</c:v>
                </c:pt>
                <c:pt idx="389">
                  <c:v>0.70200000000000018</c:v>
                </c:pt>
                <c:pt idx="390">
                  <c:v>0.70300000000000007</c:v>
                </c:pt>
                <c:pt idx="391">
                  <c:v>0.70400000000000018</c:v>
                </c:pt>
                <c:pt idx="392">
                  <c:v>0.70400000000000018</c:v>
                </c:pt>
                <c:pt idx="393">
                  <c:v>0.70500000000000007</c:v>
                </c:pt>
                <c:pt idx="394">
                  <c:v>0.70600000000000018</c:v>
                </c:pt>
                <c:pt idx="395">
                  <c:v>0.70700000000000007</c:v>
                </c:pt>
                <c:pt idx="396">
                  <c:v>0.70800000000000018</c:v>
                </c:pt>
                <c:pt idx="397">
                  <c:v>0.70900000000000007</c:v>
                </c:pt>
                <c:pt idx="398">
                  <c:v>0.70900000000000007</c:v>
                </c:pt>
                <c:pt idx="399">
                  <c:v>0.71000000000000019</c:v>
                </c:pt>
                <c:pt idx="400">
                  <c:v>0.71100000000000008</c:v>
                </c:pt>
                <c:pt idx="401">
                  <c:v>0.71200000000000019</c:v>
                </c:pt>
                <c:pt idx="402">
                  <c:v>0.71300000000000008</c:v>
                </c:pt>
                <c:pt idx="403">
                  <c:v>0.71400000000000019</c:v>
                </c:pt>
                <c:pt idx="404">
                  <c:v>0.71400000000000019</c:v>
                </c:pt>
                <c:pt idx="405">
                  <c:v>0.71500000000000008</c:v>
                </c:pt>
                <c:pt idx="406">
                  <c:v>0.71600000000000019</c:v>
                </c:pt>
                <c:pt idx="407">
                  <c:v>0.71700000000000008</c:v>
                </c:pt>
                <c:pt idx="408">
                  <c:v>0.71800000000000019</c:v>
                </c:pt>
                <c:pt idx="409">
                  <c:v>0.71900000000000008</c:v>
                </c:pt>
                <c:pt idx="410">
                  <c:v>0.71900000000000008</c:v>
                </c:pt>
                <c:pt idx="411">
                  <c:v>0.7200000000000002</c:v>
                </c:pt>
                <c:pt idx="412">
                  <c:v>0.72100000000000009</c:v>
                </c:pt>
                <c:pt idx="413">
                  <c:v>0.72200000000000009</c:v>
                </c:pt>
                <c:pt idx="414">
                  <c:v>0.72300000000000009</c:v>
                </c:pt>
                <c:pt idx="415">
                  <c:v>0.72300000000000009</c:v>
                </c:pt>
                <c:pt idx="416">
                  <c:v>0.72400000000000009</c:v>
                </c:pt>
                <c:pt idx="417">
                  <c:v>0.72500000000000009</c:v>
                </c:pt>
                <c:pt idx="418">
                  <c:v>0.72600000000000009</c:v>
                </c:pt>
                <c:pt idx="419">
                  <c:v>0.72700000000000009</c:v>
                </c:pt>
                <c:pt idx="420">
                  <c:v>0.72800000000000009</c:v>
                </c:pt>
                <c:pt idx="421">
                  <c:v>0.72800000000000009</c:v>
                </c:pt>
                <c:pt idx="422">
                  <c:v>0.72900000000000009</c:v>
                </c:pt>
                <c:pt idx="423">
                  <c:v>0.73000000000000009</c:v>
                </c:pt>
                <c:pt idx="424">
                  <c:v>0.73100000000000009</c:v>
                </c:pt>
                <c:pt idx="425">
                  <c:v>0.7320000000000001</c:v>
                </c:pt>
                <c:pt idx="426">
                  <c:v>0.7330000000000001</c:v>
                </c:pt>
                <c:pt idx="427">
                  <c:v>0.7330000000000001</c:v>
                </c:pt>
                <c:pt idx="428">
                  <c:v>0.7340000000000001</c:v>
                </c:pt>
                <c:pt idx="429">
                  <c:v>0.7350000000000001</c:v>
                </c:pt>
                <c:pt idx="430">
                  <c:v>0.7360000000000001</c:v>
                </c:pt>
                <c:pt idx="431">
                  <c:v>0.7370000000000001</c:v>
                </c:pt>
                <c:pt idx="432">
                  <c:v>0.7380000000000001</c:v>
                </c:pt>
                <c:pt idx="433">
                  <c:v>0.7380000000000001</c:v>
                </c:pt>
                <c:pt idx="434">
                  <c:v>0.7390000000000001</c:v>
                </c:pt>
                <c:pt idx="435">
                  <c:v>0.7400000000000001</c:v>
                </c:pt>
                <c:pt idx="436">
                  <c:v>0.7410000000000001</c:v>
                </c:pt>
                <c:pt idx="437">
                  <c:v>0.7420000000000001</c:v>
                </c:pt>
                <c:pt idx="438">
                  <c:v>0.7430000000000001</c:v>
                </c:pt>
                <c:pt idx="439">
                  <c:v>0.7430000000000001</c:v>
                </c:pt>
                <c:pt idx="440">
                  <c:v>0.74400000000000011</c:v>
                </c:pt>
                <c:pt idx="441">
                  <c:v>0.74500000000000011</c:v>
                </c:pt>
                <c:pt idx="442">
                  <c:v>0.74600000000000011</c:v>
                </c:pt>
                <c:pt idx="443">
                  <c:v>0.74700000000000011</c:v>
                </c:pt>
                <c:pt idx="444">
                  <c:v>0.74800000000000011</c:v>
                </c:pt>
                <c:pt idx="445">
                  <c:v>0.74800000000000011</c:v>
                </c:pt>
                <c:pt idx="446">
                  <c:v>0.74900000000000011</c:v>
                </c:pt>
                <c:pt idx="447">
                  <c:v>0.75000000000000011</c:v>
                </c:pt>
                <c:pt idx="448">
                  <c:v>0.75100000000000011</c:v>
                </c:pt>
                <c:pt idx="449">
                  <c:v>0.75200000000000011</c:v>
                </c:pt>
                <c:pt idx="450">
                  <c:v>0.75300000000000011</c:v>
                </c:pt>
                <c:pt idx="451">
                  <c:v>0.75300000000000011</c:v>
                </c:pt>
                <c:pt idx="452">
                  <c:v>0.75400000000000011</c:v>
                </c:pt>
                <c:pt idx="453">
                  <c:v>0.75500000000000012</c:v>
                </c:pt>
                <c:pt idx="454">
                  <c:v>0.75600000000000012</c:v>
                </c:pt>
                <c:pt idx="455">
                  <c:v>0.75700000000000012</c:v>
                </c:pt>
                <c:pt idx="456">
                  <c:v>0.75800000000000012</c:v>
                </c:pt>
                <c:pt idx="457">
                  <c:v>0.75800000000000012</c:v>
                </c:pt>
                <c:pt idx="458">
                  <c:v>0.75900000000000012</c:v>
                </c:pt>
                <c:pt idx="459">
                  <c:v>0.76000000000000012</c:v>
                </c:pt>
                <c:pt idx="460">
                  <c:v>0.76100000000000012</c:v>
                </c:pt>
                <c:pt idx="461">
                  <c:v>0.76200000000000012</c:v>
                </c:pt>
                <c:pt idx="462">
                  <c:v>0.76300000000000012</c:v>
                </c:pt>
                <c:pt idx="463">
                  <c:v>0.76300000000000012</c:v>
                </c:pt>
                <c:pt idx="464">
                  <c:v>0.76400000000000012</c:v>
                </c:pt>
                <c:pt idx="465">
                  <c:v>0.76500000000000012</c:v>
                </c:pt>
                <c:pt idx="466">
                  <c:v>0.76600000000000013</c:v>
                </c:pt>
                <c:pt idx="467">
                  <c:v>0.76700000000000013</c:v>
                </c:pt>
                <c:pt idx="468">
                  <c:v>0.76800000000000013</c:v>
                </c:pt>
                <c:pt idx="469">
                  <c:v>0.76800000000000013</c:v>
                </c:pt>
                <c:pt idx="470">
                  <c:v>0.76900000000000013</c:v>
                </c:pt>
                <c:pt idx="471">
                  <c:v>0.77000000000000013</c:v>
                </c:pt>
                <c:pt idx="472">
                  <c:v>0.77100000000000013</c:v>
                </c:pt>
                <c:pt idx="473">
                  <c:v>0.77200000000000013</c:v>
                </c:pt>
                <c:pt idx="474">
                  <c:v>0.77300000000000013</c:v>
                </c:pt>
                <c:pt idx="475">
                  <c:v>0.77300000000000013</c:v>
                </c:pt>
                <c:pt idx="476">
                  <c:v>0.77400000000000013</c:v>
                </c:pt>
                <c:pt idx="477">
                  <c:v>0.77500000000000013</c:v>
                </c:pt>
                <c:pt idx="478">
                  <c:v>0.77600000000000013</c:v>
                </c:pt>
                <c:pt idx="479">
                  <c:v>0.77700000000000014</c:v>
                </c:pt>
                <c:pt idx="480">
                  <c:v>0.77800000000000014</c:v>
                </c:pt>
                <c:pt idx="481">
                  <c:v>0.77800000000000014</c:v>
                </c:pt>
                <c:pt idx="482">
                  <c:v>0.77900000000000014</c:v>
                </c:pt>
                <c:pt idx="483">
                  <c:v>0.78000000000000014</c:v>
                </c:pt>
                <c:pt idx="484">
                  <c:v>0.78100000000000014</c:v>
                </c:pt>
                <c:pt idx="485">
                  <c:v>0.78200000000000014</c:v>
                </c:pt>
                <c:pt idx="486">
                  <c:v>0.78300000000000014</c:v>
                </c:pt>
                <c:pt idx="487">
                  <c:v>0.78300000000000014</c:v>
                </c:pt>
                <c:pt idx="488">
                  <c:v>0.78400000000000014</c:v>
                </c:pt>
                <c:pt idx="489">
                  <c:v>0.78500000000000014</c:v>
                </c:pt>
                <c:pt idx="490">
                  <c:v>0.78600000000000003</c:v>
                </c:pt>
                <c:pt idx="491">
                  <c:v>0.78700000000000014</c:v>
                </c:pt>
                <c:pt idx="492">
                  <c:v>0.78800000000000003</c:v>
                </c:pt>
                <c:pt idx="493">
                  <c:v>0.78800000000000003</c:v>
                </c:pt>
                <c:pt idx="494">
                  <c:v>0.78900000000000015</c:v>
                </c:pt>
                <c:pt idx="495">
                  <c:v>0.79</c:v>
                </c:pt>
                <c:pt idx="496">
                  <c:v>0.79100000000000015</c:v>
                </c:pt>
                <c:pt idx="497">
                  <c:v>0.79200000000000004</c:v>
                </c:pt>
                <c:pt idx="498">
                  <c:v>0.79200000000000004</c:v>
                </c:pt>
                <c:pt idx="499">
                  <c:v>0.79300000000000015</c:v>
                </c:pt>
                <c:pt idx="500">
                  <c:v>0.79400000000000004</c:v>
                </c:pt>
                <c:pt idx="501">
                  <c:v>0.79500000000000015</c:v>
                </c:pt>
                <c:pt idx="502">
                  <c:v>0.79600000000000004</c:v>
                </c:pt>
                <c:pt idx="503">
                  <c:v>0.79700000000000015</c:v>
                </c:pt>
                <c:pt idx="504">
                  <c:v>0.79700000000000015</c:v>
                </c:pt>
                <c:pt idx="505">
                  <c:v>0.79800000000000004</c:v>
                </c:pt>
                <c:pt idx="506">
                  <c:v>0.79900000000000015</c:v>
                </c:pt>
                <c:pt idx="507">
                  <c:v>0.8</c:v>
                </c:pt>
                <c:pt idx="508">
                  <c:v>0.80100000000000016</c:v>
                </c:pt>
                <c:pt idx="509">
                  <c:v>0.80200000000000005</c:v>
                </c:pt>
                <c:pt idx="510">
                  <c:v>0.80200000000000005</c:v>
                </c:pt>
                <c:pt idx="511">
                  <c:v>0.80300000000000016</c:v>
                </c:pt>
                <c:pt idx="512">
                  <c:v>0.80400000000000005</c:v>
                </c:pt>
                <c:pt idx="513">
                  <c:v>0.80500000000000016</c:v>
                </c:pt>
                <c:pt idx="514">
                  <c:v>0.80600000000000005</c:v>
                </c:pt>
                <c:pt idx="515">
                  <c:v>0.80700000000000016</c:v>
                </c:pt>
                <c:pt idx="516">
                  <c:v>0.80700000000000016</c:v>
                </c:pt>
                <c:pt idx="517">
                  <c:v>0.80800000000000005</c:v>
                </c:pt>
                <c:pt idx="518">
                  <c:v>0.80900000000000016</c:v>
                </c:pt>
                <c:pt idx="519">
                  <c:v>0.81</c:v>
                </c:pt>
                <c:pt idx="520">
                  <c:v>0.81100000000000017</c:v>
                </c:pt>
                <c:pt idx="521">
                  <c:v>0.81200000000000006</c:v>
                </c:pt>
                <c:pt idx="522">
                  <c:v>0.81200000000000006</c:v>
                </c:pt>
                <c:pt idx="523">
                  <c:v>0.81300000000000017</c:v>
                </c:pt>
                <c:pt idx="524">
                  <c:v>0.81400000000000006</c:v>
                </c:pt>
                <c:pt idx="525">
                  <c:v>0.81500000000000017</c:v>
                </c:pt>
                <c:pt idx="526">
                  <c:v>0.81600000000000006</c:v>
                </c:pt>
                <c:pt idx="527">
                  <c:v>0.81700000000000017</c:v>
                </c:pt>
                <c:pt idx="528">
                  <c:v>0.81700000000000017</c:v>
                </c:pt>
                <c:pt idx="529">
                  <c:v>0.81800000000000006</c:v>
                </c:pt>
                <c:pt idx="530">
                  <c:v>0.81900000000000017</c:v>
                </c:pt>
                <c:pt idx="531">
                  <c:v>0.82000000000000006</c:v>
                </c:pt>
                <c:pt idx="532">
                  <c:v>0.82100000000000017</c:v>
                </c:pt>
                <c:pt idx="533">
                  <c:v>0.82200000000000006</c:v>
                </c:pt>
                <c:pt idx="534">
                  <c:v>0.82200000000000006</c:v>
                </c:pt>
                <c:pt idx="535">
                  <c:v>0.82300000000000018</c:v>
                </c:pt>
                <c:pt idx="536">
                  <c:v>0.82400000000000007</c:v>
                </c:pt>
                <c:pt idx="537">
                  <c:v>0.82500000000000018</c:v>
                </c:pt>
                <c:pt idx="538">
                  <c:v>0.82600000000000007</c:v>
                </c:pt>
                <c:pt idx="539">
                  <c:v>0.82700000000000018</c:v>
                </c:pt>
                <c:pt idx="540">
                  <c:v>0.82700000000000018</c:v>
                </c:pt>
                <c:pt idx="541">
                  <c:v>0.82800000000000007</c:v>
                </c:pt>
                <c:pt idx="542">
                  <c:v>0.82900000000000018</c:v>
                </c:pt>
                <c:pt idx="543">
                  <c:v>0.83000000000000007</c:v>
                </c:pt>
                <c:pt idx="544">
                  <c:v>0.83100000000000018</c:v>
                </c:pt>
                <c:pt idx="545">
                  <c:v>0.83200000000000007</c:v>
                </c:pt>
                <c:pt idx="546">
                  <c:v>0.83200000000000007</c:v>
                </c:pt>
                <c:pt idx="547">
                  <c:v>0.83300000000000018</c:v>
                </c:pt>
                <c:pt idx="548">
                  <c:v>0.83400000000000007</c:v>
                </c:pt>
                <c:pt idx="549">
                  <c:v>0.83500000000000019</c:v>
                </c:pt>
                <c:pt idx="550">
                  <c:v>0.83600000000000008</c:v>
                </c:pt>
                <c:pt idx="551">
                  <c:v>0.83700000000000019</c:v>
                </c:pt>
                <c:pt idx="552">
                  <c:v>0.83700000000000019</c:v>
                </c:pt>
                <c:pt idx="553">
                  <c:v>0.83800000000000008</c:v>
                </c:pt>
                <c:pt idx="554">
                  <c:v>0.83900000000000019</c:v>
                </c:pt>
                <c:pt idx="555">
                  <c:v>0.84000000000000008</c:v>
                </c:pt>
                <c:pt idx="556">
                  <c:v>0.84100000000000019</c:v>
                </c:pt>
                <c:pt idx="557">
                  <c:v>0.84200000000000008</c:v>
                </c:pt>
                <c:pt idx="558">
                  <c:v>0.84200000000000008</c:v>
                </c:pt>
                <c:pt idx="559">
                  <c:v>0.84300000000000019</c:v>
                </c:pt>
                <c:pt idx="560">
                  <c:v>0.84400000000000008</c:v>
                </c:pt>
                <c:pt idx="561">
                  <c:v>0.8450000000000002</c:v>
                </c:pt>
                <c:pt idx="562">
                  <c:v>0.84600000000000009</c:v>
                </c:pt>
                <c:pt idx="563">
                  <c:v>0.84700000000000009</c:v>
                </c:pt>
                <c:pt idx="564">
                  <c:v>0.84700000000000009</c:v>
                </c:pt>
                <c:pt idx="565">
                  <c:v>0.84800000000000009</c:v>
                </c:pt>
                <c:pt idx="566">
                  <c:v>0.84900000000000009</c:v>
                </c:pt>
                <c:pt idx="567">
                  <c:v>0.85000000000000009</c:v>
                </c:pt>
                <c:pt idx="568">
                  <c:v>0.85100000000000009</c:v>
                </c:pt>
                <c:pt idx="569">
                  <c:v>0.85200000000000009</c:v>
                </c:pt>
                <c:pt idx="570">
                  <c:v>0.85200000000000009</c:v>
                </c:pt>
                <c:pt idx="571">
                  <c:v>0.85300000000000009</c:v>
                </c:pt>
                <c:pt idx="572">
                  <c:v>0.85400000000000009</c:v>
                </c:pt>
                <c:pt idx="573">
                  <c:v>0.85500000000000009</c:v>
                </c:pt>
                <c:pt idx="574">
                  <c:v>0.85600000000000009</c:v>
                </c:pt>
                <c:pt idx="575">
                  <c:v>0.85600000000000009</c:v>
                </c:pt>
                <c:pt idx="576">
                  <c:v>0.8570000000000001</c:v>
                </c:pt>
                <c:pt idx="577">
                  <c:v>0.8580000000000001</c:v>
                </c:pt>
                <c:pt idx="578">
                  <c:v>0.8590000000000001</c:v>
                </c:pt>
                <c:pt idx="579">
                  <c:v>0.8600000000000001</c:v>
                </c:pt>
                <c:pt idx="580">
                  <c:v>0.8610000000000001</c:v>
                </c:pt>
                <c:pt idx="581">
                  <c:v>0.8610000000000001</c:v>
                </c:pt>
                <c:pt idx="582">
                  <c:v>0.8620000000000001</c:v>
                </c:pt>
                <c:pt idx="583">
                  <c:v>0.8630000000000001</c:v>
                </c:pt>
                <c:pt idx="584">
                  <c:v>0.8640000000000001</c:v>
                </c:pt>
                <c:pt idx="585">
                  <c:v>0.8650000000000001</c:v>
                </c:pt>
                <c:pt idx="586">
                  <c:v>0.8660000000000001</c:v>
                </c:pt>
                <c:pt idx="587">
                  <c:v>0.8660000000000001</c:v>
                </c:pt>
                <c:pt idx="588">
                  <c:v>0.8670000000000001</c:v>
                </c:pt>
                <c:pt idx="589">
                  <c:v>0.8680000000000001</c:v>
                </c:pt>
                <c:pt idx="590">
                  <c:v>0.86900000000000011</c:v>
                </c:pt>
                <c:pt idx="591">
                  <c:v>0.87000000000000011</c:v>
                </c:pt>
                <c:pt idx="592">
                  <c:v>0.87100000000000011</c:v>
                </c:pt>
                <c:pt idx="593">
                  <c:v>0.87100000000000011</c:v>
                </c:pt>
                <c:pt idx="594">
                  <c:v>0.87200000000000011</c:v>
                </c:pt>
                <c:pt idx="595">
                  <c:v>0.87300000000000011</c:v>
                </c:pt>
                <c:pt idx="596">
                  <c:v>0.87400000000000011</c:v>
                </c:pt>
                <c:pt idx="597">
                  <c:v>0.87500000000000011</c:v>
                </c:pt>
                <c:pt idx="598">
                  <c:v>0.87600000000000011</c:v>
                </c:pt>
                <c:pt idx="599">
                  <c:v>0.87600000000000011</c:v>
                </c:pt>
                <c:pt idx="600">
                  <c:v>0.87700000000000011</c:v>
                </c:pt>
                <c:pt idx="601">
                  <c:v>0.87800000000000011</c:v>
                </c:pt>
                <c:pt idx="602">
                  <c:v>0.87900000000000011</c:v>
                </c:pt>
                <c:pt idx="603">
                  <c:v>0.88000000000000012</c:v>
                </c:pt>
                <c:pt idx="604">
                  <c:v>0.88100000000000012</c:v>
                </c:pt>
                <c:pt idx="605">
                  <c:v>0.88100000000000012</c:v>
                </c:pt>
                <c:pt idx="606">
                  <c:v>0.88200000000000012</c:v>
                </c:pt>
                <c:pt idx="607">
                  <c:v>0.88300000000000012</c:v>
                </c:pt>
                <c:pt idx="608">
                  <c:v>0.88400000000000012</c:v>
                </c:pt>
                <c:pt idx="609">
                  <c:v>0.88500000000000012</c:v>
                </c:pt>
                <c:pt idx="610">
                  <c:v>0.88600000000000012</c:v>
                </c:pt>
                <c:pt idx="611">
                  <c:v>0.88600000000000012</c:v>
                </c:pt>
                <c:pt idx="612">
                  <c:v>0.88700000000000012</c:v>
                </c:pt>
                <c:pt idx="613">
                  <c:v>0.88800000000000012</c:v>
                </c:pt>
                <c:pt idx="614">
                  <c:v>0.88900000000000012</c:v>
                </c:pt>
                <c:pt idx="615">
                  <c:v>0.89000000000000012</c:v>
                </c:pt>
                <c:pt idx="616">
                  <c:v>0.89100000000000013</c:v>
                </c:pt>
                <c:pt idx="617">
                  <c:v>0.89100000000000013</c:v>
                </c:pt>
                <c:pt idx="618">
                  <c:v>0.89200000000000013</c:v>
                </c:pt>
                <c:pt idx="619">
                  <c:v>0.89300000000000013</c:v>
                </c:pt>
                <c:pt idx="620">
                  <c:v>0.89400000000000013</c:v>
                </c:pt>
                <c:pt idx="621">
                  <c:v>0.89500000000000013</c:v>
                </c:pt>
                <c:pt idx="622">
                  <c:v>0.89600000000000013</c:v>
                </c:pt>
                <c:pt idx="623">
                  <c:v>0.89600000000000013</c:v>
                </c:pt>
                <c:pt idx="624">
                  <c:v>0.89700000000000013</c:v>
                </c:pt>
                <c:pt idx="625">
                  <c:v>0.89800000000000013</c:v>
                </c:pt>
                <c:pt idx="626">
                  <c:v>0.89900000000000013</c:v>
                </c:pt>
                <c:pt idx="627">
                  <c:v>0.90000000000000013</c:v>
                </c:pt>
                <c:pt idx="628">
                  <c:v>0.90100000000000013</c:v>
                </c:pt>
                <c:pt idx="629">
                  <c:v>0.90100000000000013</c:v>
                </c:pt>
                <c:pt idx="630">
                  <c:v>0.90200000000000014</c:v>
                </c:pt>
                <c:pt idx="631">
                  <c:v>0.90300000000000014</c:v>
                </c:pt>
                <c:pt idx="632">
                  <c:v>0.90400000000000014</c:v>
                </c:pt>
                <c:pt idx="633">
                  <c:v>0.90500000000000014</c:v>
                </c:pt>
                <c:pt idx="634">
                  <c:v>0.90600000000000014</c:v>
                </c:pt>
                <c:pt idx="635">
                  <c:v>0.90600000000000014</c:v>
                </c:pt>
                <c:pt idx="636">
                  <c:v>0.90700000000000014</c:v>
                </c:pt>
                <c:pt idx="637">
                  <c:v>0.90800000000000014</c:v>
                </c:pt>
                <c:pt idx="638">
                  <c:v>0.90900000000000014</c:v>
                </c:pt>
                <c:pt idx="639">
                  <c:v>0.91000000000000014</c:v>
                </c:pt>
                <c:pt idx="640">
                  <c:v>0.91100000000000014</c:v>
                </c:pt>
                <c:pt idx="641">
                  <c:v>0.91100000000000014</c:v>
                </c:pt>
                <c:pt idx="642">
                  <c:v>0.91200000000000014</c:v>
                </c:pt>
                <c:pt idx="643">
                  <c:v>0.91300000000000014</c:v>
                </c:pt>
                <c:pt idx="644">
                  <c:v>0.91400000000000015</c:v>
                </c:pt>
                <c:pt idx="645">
                  <c:v>0.91500000000000015</c:v>
                </c:pt>
                <c:pt idx="646">
                  <c:v>0.91600000000000015</c:v>
                </c:pt>
                <c:pt idx="647">
                  <c:v>0.91600000000000015</c:v>
                </c:pt>
                <c:pt idx="648">
                  <c:v>0.91700000000000015</c:v>
                </c:pt>
                <c:pt idx="649">
                  <c:v>0.91800000000000015</c:v>
                </c:pt>
                <c:pt idx="650">
                  <c:v>0.91900000000000015</c:v>
                </c:pt>
                <c:pt idx="651">
                  <c:v>0.92000000000000015</c:v>
                </c:pt>
                <c:pt idx="652">
                  <c:v>0.92100000000000015</c:v>
                </c:pt>
                <c:pt idx="653">
                  <c:v>0.92100000000000015</c:v>
                </c:pt>
                <c:pt idx="654">
                  <c:v>0.92200000000000015</c:v>
                </c:pt>
                <c:pt idx="655">
                  <c:v>0.92300000000000015</c:v>
                </c:pt>
                <c:pt idx="656">
                  <c:v>0.92400000000000015</c:v>
                </c:pt>
                <c:pt idx="657">
                  <c:v>0.92500000000000016</c:v>
                </c:pt>
                <c:pt idx="658">
                  <c:v>0.92500000000000016</c:v>
                </c:pt>
                <c:pt idx="659">
                  <c:v>0.92600000000000016</c:v>
                </c:pt>
                <c:pt idx="660">
                  <c:v>0.92700000000000016</c:v>
                </c:pt>
                <c:pt idx="661">
                  <c:v>0.92800000000000016</c:v>
                </c:pt>
                <c:pt idx="662">
                  <c:v>0.92900000000000016</c:v>
                </c:pt>
                <c:pt idx="663">
                  <c:v>0.93000000000000016</c:v>
                </c:pt>
                <c:pt idx="664">
                  <c:v>0.93000000000000016</c:v>
                </c:pt>
                <c:pt idx="665">
                  <c:v>0.93100000000000016</c:v>
                </c:pt>
                <c:pt idx="666">
                  <c:v>0.93200000000000016</c:v>
                </c:pt>
                <c:pt idx="667">
                  <c:v>0.93300000000000016</c:v>
                </c:pt>
                <c:pt idx="668">
                  <c:v>0.93400000000000016</c:v>
                </c:pt>
                <c:pt idx="669">
                  <c:v>0.93500000000000016</c:v>
                </c:pt>
                <c:pt idx="670">
                  <c:v>0.93500000000000016</c:v>
                </c:pt>
                <c:pt idx="671">
                  <c:v>0.93600000000000017</c:v>
                </c:pt>
                <c:pt idx="672">
                  <c:v>0.93700000000000017</c:v>
                </c:pt>
                <c:pt idx="673">
                  <c:v>0.93800000000000017</c:v>
                </c:pt>
                <c:pt idx="674">
                  <c:v>0.93900000000000017</c:v>
                </c:pt>
                <c:pt idx="675">
                  <c:v>0.94000000000000017</c:v>
                </c:pt>
                <c:pt idx="676">
                  <c:v>0.94000000000000017</c:v>
                </c:pt>
                <c:pt idx="677">
                  <c:v>0.94100000000000006</c:v>
                </c:pt>
                <c:pt idx="678">
                  <c:v>0.94200000000000006</c:v>
                </c:pt>
                <c:pt idx="679">
                  <c:v>0.94300000000000006</c:v>
                </c:pt>
                <c:pt idx="680">
                  <c:v>0.94400000000000006</c:v>
                </c:pt>
                <c:pt idx="681">
                  <c:v>0.94500000000000006</c:v>
                </c:pt>
                <c:pt idx="682">
                  <c:v>0.94500000000000006</c:v>
                </c:pt>
                <c:pt idx="683">
                  <c:v>0.94600000000000006</c:v>
                </c:pt>
                <c:pt idx="684">
                  <c:v>0.94700000000000006</c:v>
                </c:pt>
                <c:pt idx="685">
                  <c:v>0.94800000000000006</c:v>
                </c:pt>
                <c:pt idx="686">
                  <c:v>0.94900000000000007</c:v>
                </c:pt>
                <c:pt idx="687">
                  <c:v>0.95000000000000007</c:v>
                </c:pt>
                <c:pt idx="688">
                  <c:v>0.95000000000000007</c:v>
                </c:pt>
                <c:pt idx="689">
                  <c:v>0.95100000000000007</c:v>
                </c:pt>
                <c:pt idx="690">
                  <c:v>0.95200000000000007</c:v>
                </c:pt>
                <c:pt idx="691">
                  <c:v>0.95300000000000007</c:v>
                </c:pt>
                <c:pt idx="692">
                  <c:v>0.95400000000000007</c:v>
                </c:pt>
                <c:pt idx="693">
                  <c:v>0.95500000000000007</c:v>
                </c:pt>
                <c:pt idx="694">
                  <c:v>0.95500000000000007</c:v>
                </c:pt>
                <c:pt idx="695">
                  <c:v>0.95600000000000007</c:v>
                </c:pt>
                <c:pt idx="696">
                  <c:v>0.95700000000000007</c:v>
                </c:pt>
                <c:pt idx="697">
                  <c:v>0.95800000000000007</c:v>
                </c:pt>
                <c:pt idx="698">
                  <c:v>0.95900000000000007</c:v>
                </c:pt>
                <c:pt idx="699">
                  <c:v>0.96000000000000008</c:v>
                </c:pt>
                <c:pt idx="700">
                  <c:v>0.96000000000000008</c:v>
                </c:pt>
                <c:pt idx="701">
                  <c:v>0.96100000000000008</c:v>
                </c:pt>
                <c:pt idx="702">
                  <c:v>0.96200000000000008</c:v>
                </c:pt>
                <c:pt idx="703">
                  <c:v>0.96300000000000008</c:v>
                </c:pt>
                <c:pt idx="704">
                  <c:v>0.96400000000000008</c:v>
                </c:pt>
                <c:pt idx="705">
                  <c:v>0.96500000000000008</c:v>
                </c:pt>
                <c:pt idx="706">
                  <c:v>0.96500000000000008</c:v>
                </c:pt>
                <c:pt idx="707">
                  <c:v>0.96600000000000008</c:v>
                </c:pt>
                <c:pt idx="708">
                  <c:v>0.96700000000000008</c:v>
                </c:pt>
                <c:pt idx="709">
                  <c:v>0.96800000000000008</c:v>
                </c:pt>
                <c:pt idx="710">
                  <c:v>0.96900000000000008</c:v>
                </c:pt>
                <c:pt idx="711">
                  <c:v>0.97000000000000008</c:v>
                </c:pt>
                <c:pt idx="712">
                  <c:v>0.97000000000000008</c:v>
                </c:pt>
                <c:pt idx="713">
                  <c:v>0.97100000000000009</c:v>
                </c:pt>
                <c:pt idx="714">
                  <c:v>0.97200000000000009</c:v>
                </c:pt>
                <c:pt idx="715">
                  <c:v>0.97300000000000009</c:v>
                </c:pt>
                <c:pt idx="716">
                  <c:v>0.97400000000000009</c:v>
                </c:pt>
                <c:pt idx="717">
                  <c:v>0.97500000000000009</c:v>
                </c:pt>
                <c:pt idx="718">
                  <c:v>0.97500000000000009</c:v>
                </c:pt>
                <c:pt idx="719">
                  <c:v>0.97600000000000009</c:v>
                </c:pt>
                <c:pt idx="720">
                  <c:v>0.97700000000000009</c:v>
                </c:pt>
                <c:pt idx="721">
                  <c:v>0.97800000000000009</c:v>
                </c:pt>
                <c:pt idx="722">
                  <c:v>0.97900000000000009</c:v>
                </c:pt>
                <c:pt idx="723">
                  <c:v>0.98000000000000009</c:v>
                </c:pt>
                <c:pt idx="724">
                  <c:v>0.98000000000000009</c:v>
                </c:pt>
                <c:pt idx="725">
                  <c:v>0.98100000000000009</c:v>
                </c:pt>
                <c:pt idx="726">
                  <c:v>0.9820000000000001</c:v>
                </c:pt>
                <c:pt idx="727">
                  <c:v>0.9830000000000001</c:v>
                </c:pt>
                <c:pt idx="728">
                  <c:v>0.9840000000000001</c:v>
                </c:pt>
                <c:pt idx="729">
                  <c:v>0.9850000000000001</c:v>
                </c:pt>
                <c:pt idx="730">
                  <c:v>0.9850000000000001</c:v>
                </c:pt>
                <c:pt idx="731">
                  <c:v>0.9860000000000001</c:v>
                </c:pt>
                <c:pt idx="732">
                  <c:v>0.9870000000000001</c:v>
                </c:pt>
                <c:pt idx="733">
                  <c:v>0.9880000000000001</c:v>
                </c:pt>
                <c:pt idx="734">
                  <c:v>0.9890000000000001</c:v>
                </c:pt>
                <c:pt idx="735">
                  <c:v>0.9890000000000001</c:v>
                </c:pt>
                <c:pt idx="736">
                  <c:v>0.9900000000000001</c:v>
                </c:pt>
                <c:pt idx="737">
                  <c:v>0.9910000000000001</c:v>
                </c:pt>
                <c:pt idx="738">
                  <c:v>0.9920000000000001</c:v>
                </c:pt>
                <c:pt idx="739">
                  <c:v>0.9930000000000001</c:v>
                </c:pt>
                <c:pt idx="740">
                  <c:v>0.99400000000000011</c:v>
                </c:pt>
                <c:pt idx="741">
                  <c:v>0.99400000000000011</c:v>
                </c:pt>
                <c:pt idx="742">
                  <c:v>0.99500000000000011</c:v>
                </c:pt>
                <c:pt idx="743">
                  <c:v>0.99600000000000011</c:v>
                </c:pt>
                <c:pt idx="744">
                  <c:v>0.99700000000000011</c:v>
                </c:pt>
                <c:pt idx="745">
                  <c:v>0.99800000000000011</c:v>
                </c:pt>
                <c:pt idx="746">
                  <c:v>0.99900000000000011</c:v>
                </c:pt>
                <c:pt idx="747">
                  <c:v>0.99900000000000011</c:v>
                </c:pt>
                <c:pt idx="748">
                  <c:v>1</c:v>
                </c:pt>
                <c:pt idx="749">
                  <c:v>1.0010000000000001</c:v>
                </c:pt>
                <c:pt idx="750">
                  <c:v>1.0020000000000002</c:v>
                </c:pt>
                <c:pt idx="751">
                  <c:v>1.0030000000000001</c:v>
                </c:pt>
                <c:pt idx="752">
                  <c:v>1.004</c:v>
                </c:pt>
                <c:pt idx="753">
                  <c:v>1.004</c:v>
                </c:pt>
                <c:pt idx="754">
                  <c:v>1.0050000000000001</c:v>
                </c:pt>
                <c:pt idx="755">
                  <c:v>1.0060000000000002</c:v>
                </c:pt>
                <c:pt idx="756">
                  <c:v>1.0070000000000001</c:v>
                </c:pt>
                <c:pt idx="757">
                  <c:v>1.008</c:v>
                </c:pt>
                <c:pt idx="758">
                  <c:v>1.0090000000000001</c:v>
                </c:pt>
                <c:pt idx="759">
                  <c:v>1.0090000000000001</c:v>
                </c:pt>
                <c:pt idx="760">
                  <c:v>1.0100000000000002</c:v>
                </c:pt>
                <c:pt idx="761">
                  <c:v>1.0110000000000001</c:v>
                </c:pt>
                <c:pt idx="762">
                  <c:v>1.012</c:v>
                </c:pt>
                <c:pt idx="763">
                  <c:v>1.0130000000000001</c:v>
                </c:pt>
                <c:pt idx="764">
                  <c:v>1.0140000000000002</c:v>
                </c:pt>
                <c:pt idx="765">
                  <c:v>1.0140000000000002</c:v>
                </c:pt>
                <c:pt idx="766">
                  <c:v>1.0150000000000001</c:v>
                </c:pt>
                <c:pt idx="767">
                  <c:v>1.016</c:v>
                </c:pt>
                <c:pt idx="768">
                  <c:v>1.0170000000000001</c:v>
                </c:pt>
                <c:pt idx="769">
                  <c:v>1.0180000000000002</c:v>
                </c:pt>
                <c:pt idx="770">
                  <c:v>1.0190000000000001</c:v>
                </c:pt>
                <c:pt idx="771">
                  <c:v>1.0190000000000001</c:v>
                </c:pt>
                <c:pt idx="772">
                  <c:v>1.02</c:v>
                </c:pt>
                <c:pt idx="773">
                  <c:v>1.0210000000000001</c:v>
                </c:pt>
                <c:pt idx="774">
                  <c:v>1.0220000000000002</c:v>
                </c:pt>
                <c:pt idx="775">
                  <c:v>1.0230000000000001</c:v>
                </c:pt>
                <c:pt idx="776">
                  <c:v>1.024</c:v>
                </c:pt>
                <c:pt idx="777">
                  <c:v>1.024</c:v>
                </c:pt>
                <c:pt idx="778">
                  <c:v>1.0250000000000001</c:v>
                </c:pt>
                <c:pt idx="779">
                  <c:v>1.0260000000000002</c:v>
                </c:pt>
                <c:pt idx="780">
                  <c:v>1.0270000000000001</c:v>
                </c:pt>
                <c:pt idx="781">
                  <c:v>1.028</c:v>
                </c:pt>
                <c:pt idx="782">
                  <c:v>1.0290000000000001</c:v>
                </c:pt>
                <c:pt idx="783">
                  <c:v>1.0290000000000001</c:v>
                </c:pt>
                <c:pt idx="784">
                  <c:v>1.0300000000000002</c:v>
                </c:pt>
                <c:pt idx="785">
                  <c:v>1.0310000000000001</c:v>
                </c:pt>
                <c:pt idx="786">
                  <c:v>1.032</c:v>
                </c:pt>
                <c:pt idx="787">
                  <c:v>1.0330000000000001</c:v>
                </c:pt>
                <c:pt idx="788">
                  <c:v>1.0340000000000003</c:v>
                </c:pt>
                <c:pt idx="789">
                  <c:v>1.0340000000000003</c:v>
                </c:pt>
                <c:pt idx="790">
                  <c:v>1.0350000000000001</c:v>
                </c:pt>
                <c:pt idx="791">
                  <c:v>1.036</c:v>
                </c:pt>
                <c:pt idx="792">
                  <c:v>1.0370000000000001</c:v>
                </c:pt>
                <c:pt idx="793">
                  <c:v>1.0380000000000003</c:v>
                </c:pt>
                <c:pt idx="794">
                  <c:v>1.0390000000000001</c:v>
                </c:pt>
                <c:pt idx="795">
                  <c:v>1.0390000000000001</c:v>
                </c:pt>
                <c:pt idx="796">
                  <c:v>1.04</c:v>
                </c:pt>
                <c:pt idx="797">
                  <c:v>1.0410000000000001</c:v>
                </c:pt>
                <c:pt idx="798">
                  <c:v>1.0420000000000003</c:v>
                </c:pt>
                <c:pt idx="799">
                  <c:v>1.0430000000000001</c:v>
                </c:pt>
                <c:pt idx="800">
                  <c:v>1.044</c:v>
                </c:pt>
                <c:pt idx="801">
                  <c:v>1.044</c:v>
                </c:pt>
                <c:pt idx="802">
                  <c:v>1.0450000000000002</c:v>
                </c:pt>
                <c:pt idx="803">
                  <c:v>1.0460000000000003</c:v>
                </c:pt>
                <c:pt idx="804">
                  <c:v>1.0470000000000002</c:v>
                </c:pt>
                <c:pt idx="805">
                  <c:v>1.048</c:v>
                </c:pt>
                <c:pt idx="806">
                  <c:v>1.0490000000000002</c:v>
                </c:pt>
                <c:pt idx="807">
                  <c:v>1.0490000000000002</c:v>
                </c:pt>
                <c:pt idx="808">
                  <c:v>1.0500000000000003</c:v>
                </c:pt>
                <c:pt idx="809">
                  <c:v>1.0510000000000002</c:v>
                </c:pt>
                <c:pt idx="810">
                  <c:v>1.052</c:v>
                </c:pt>
                <c:pt idx="811">
                  <c:v>1.0530000000000002</c:v>
                </c:pt>
                <c:pt idx="812">
                  <c:v>1.0540000000000003</c:v>
                </c:pt>
                <c:pt idx="813">
                  <c:v>1.0540000000000003</c:v>
                </c:pt>
                <c:pt idx="814">
                  <c:v>1.0550000000000002</c:v>
                </c:pt>
                <c:pt idx="815">
                  <c:v>1.056</c:v>
                </c:pt>
                <c:pt idx="816">
                  <c:v>1.0570000000000002</c:v>
                </c:pt>
                <c:pt idx="817">
                  <c:v>1.0580000000000003</c:v>
                </c:pt>
                <c:pt idx="818">
                  <c:v>1.0580000000000003</c:v>
                </c:pt>
                <c:pt idx="819">
                  <c:v>1.0590000000000002</c:v>
                </c:pt>
                <c:pt idx="820">
                  <c:v>1.06</c:v>
                </c:pt>
                <c:pt idx="821">
                  <c:v>1.0610000000000002</c:v>
                </c:pt>
                <c:pt idx="822">
                  <c:v>1.0620000000000003</c:v>
                </c:pt>
                <c:pt idx="823">
                  <c:v>1.0630000000000002</c:v>
                </c:pt>
                <c:pt idx="824">
                  <c:v>1.0630000000000002</c:v>
                </c:pt>
                <c:pt idx="825">
                  <c:v>1.0640000000000001</c:v>
                </c:pt>
                <c:pt idx="826">
                  <c:v>1.0650000000000002</c:v>
                </c:pt>
                <c:pt idx="827">
                  <c:v>1.0660000000000001</c:v>
                </c:pt>
                <c:pt idx="828">
                  <c:v>1.0670000000000002</c:v>
                </c:pt>
                <c:pt idx="829">
                  <c:v>1.0680000000000001</c:v>
                </c:pt>
                <c:pt idx="830">
                  <c:v>1.0680000000000001</c:v>
                </c:pt>
                <c:pt idx="831">
                  <c:v>1.069</c:v>
                </c:pt>
                <c:pt idx="832">
                  <c:v>1.07</c:v>
                </c:pt>
                <c:pt idx="833">
                  <c:v>1.0710000000000002</c:v>
                </c:pt>
                <c:pt idx="834">
                  <c:v>1.0720000000000001</c:v>
                </c:pt>
                <c:pt idx="835">
                  <c:v>1.073</c:v>
                </c:pt>
                <c:pt idx="836">
                  <c:v>1.073</c:v>
                </c:pt>
                <c:pt idx="837">
                  <c:v>1.0740000000000001</c:v>
                </c:pt>
                <c:pt idx="838">
                  <c:v>1.0750000000000002</c:v>
                </c:pt>
                <c:pt idx="839">
                  <c:v>1.0760000000000001</c:v>
                </c:pt>
                <c:pt idx="840">
                  <c:v>1.077</c:v>
                </c:pt>
                <c:pt idx="841">
                  <c:v>1.0780000000000001</c:v>
                </c:pt>
                <c:pt idx="842">
                  <c:v>1.0780000000000001</c:v>
                </c:pt>
                <c:pt idx="843">
                  <c:v>1.0790000000000002</c:v>
                </c:pt>
                <c:pt idx="844">
                  <c:v>1.08</c:v>
                </c:pt>
                <c:pt idx="845">
                  <c:v>1.081</c:v>
                </c:pt>
                <c:pt idx="846">
                  <c:v>1.0820000000000001</c:v>
                </c:pt>
                <c:pt idx="847">
                  <c:v>1.0830000000000002</c:v>
                </c:pt>
                <c:pt idx="848">
                  <c:v>1.0830000000000002</c:v>
                </c:pt>
                <c:pt idx="849">
                  <c:v>1.0840000000000001</c:v>
                </c:pt>
                <c:pt idx="850">
                  <c:v>1.085</c:v>
                </c:pt>
                <c:pt idx="851">
                  <c:v>1.0860000000000001</c:v>
                </c:pt>
                <c:pt idx="852">
                  <c:v>1.0870000000000002</c:v>
                </c:pt>
                <c:pt idx="853">
                  <c:v>1.0880000000000001</c:v>
                </c:pt>
                <c:pt idx="854">
                  <c:v>1.0880000000000001</c:v>
                </c:pt>
                <c:pt idx="855">
                  <c:v>1.089</c:v>
                </c:pt>
                <c:pt idx="856">
                  <c:v>1.0900000000000001</c:v>
                </c:pt>
                <c:pt idx="857">
                  <c:v>1.0910000000000002</c:v>
                </c:pt>
                <c:pt idx="858">
                  <c:v>1.0920000000000001</c:v>
                </c:pt>
                <c:pt idx="859">
                  <c:v>1.093</c:v>
                </c:pt>
                <c:pt idx="860">
                  <c:v>1.093</c:v>
                </c:pt>
                <c:pt idx="861">
                  <c:v>1.0940000000000001</c:v>
                </c:pt>
                <c:pt idx="862">
                  <c:v>1.0950000000000002</c:v>
                </c:pt>
                <c:pt idx="863">
                  <c:v>1.0960000000000001</c:v>
                </c:pt>
                <c:pt idx="864">
                  <c:v>1.097</c:v>
                </c:pt>
                <c:pt idx="865">
                  <c:v>1.0980000000000001</c:v>
                </c:pt>
                <c:pt idx="866">
                  <c:v>1.0980000000000001</c:v>
                </c:pt>
                <c:pt idx="867">
                  <c:v>1.0990000000000002</c:v>
                </c:pt>
                <c:pt idx="868">
                  <c:v>1.1000000000000001</c:v>
                </c:pt>
                <c:pt idx="869">
                  <c:v>1.101</c:v>
                </c:pt>
                <c:pt idx="870">
                  <c:v>1.1020000000000001</c:v>
                </c:pt>
                <c:pt idx="871">
                  <c:v>1.1030000000000002</c:v>
                </c:pt>
                <c:pt idx="872">
                  <c:v>1.1030000000000002</c:v>
                </c:pt>
                <c:pt idx="873">
                  <c:v>1.1040000000000001</c:v>
                </c:pt>
                <c:pt idx="874">
                  <c:v>1.105</c:v>
                </c:pt>
                <c:pt idx="875">
                  <c:v>1.1060000000000001</c:v>
                </c:pt>
                <c:pt idx="876">
                  <c:v>1.1070000000000002</c:v>
                </c:pt>
                <c:pt idx="877">
                  <c:v>1.1080000000000001</c:v>
                </c:pt>
                <c:pt idx="878">
                  <c:v>1.1080000000000001</c:v>
                </c:pt>
                <c:pt idx="879">
                  <c:v>1.109</c:v>
                </c:pt>
                <c:pt idx="880">
                  <c:v>1.1100000000000001</c:v>
                </c:pt>
                <c:pt idx="881">
                  <c:v>1.1110000000000002</c:v>
                </c:pt>
                <c:pt idx="882">
                  <c:v>1.1120000000000001</c:v>
                </c:pt>
                <c:pt idx="883">
                  <c:v>1.113</c:v>
                </c:pt>
                <c:pt idx="884">
                  <c:v>1.113</c:v>
                </c:pt>
                <c:pt idx="885">
                  <c:v>1.1140000000000001</c:v>
                </c:pt>
                <c:pt idx="886">
                  <c:v>1.1150000000000002</c:v>
                </c:pt>
                <c:pt idx="887">
                  <c:v>1.1160000000000001</c:v>
                </c:pt>
                <c:pt idx="888">
                  <c:v>1.117</c:v>
                </c:pt>
                <c:pt idx="889">
                  <c:v>1.1180000000000001</c:v>
                </c:pt>
                <c:pt idx="890">
                  <c:v>1.1180000000000001</c:v>
                </c:pt>
                <c:pt idx="891">
                  <c:v>1.1190000000000002</c:v>
                </c:pt>
                <c:pt idx="892">
                  <c:v>1.1200000000000001</c:v>
                </c:pt>
                <c:pt idx="893">
                  <c:v>1.121</c:v>
                </c:pt>
                <c:pt idx="894">
                  <c:v>1.1220000000000001</c:v>
                </c:pt>
                <c:pt idx="895">
                  <c:v>1.1220000000000001</c:v>
                </c:pt>
                <c:pt idx="896">
                  <c:v>1.1230000000000002</c:v>
                </c:pt>
                <c:pt idx="897">
                  <c:v>1.1240000000000001</c:v>
                </c:pt>
                <c:pt idx="898">
                  <c:v>1.125</c:v>
                </c:pt>
                <c:pt idx="899">
                  <c:v>1.1260000000000001</c:v>
                </c:pt>
                <c:pt idx="900">
                  <c:v>1.1270000000000002</c:v>
                </c:pt>
                <c:pt idx="901">
                  <c:v>1.1270000000000002</c:v>
                </c:pt>
                <c:pt idx="902">
                  <c:v>1.1280000000000001</c:v>
                </c:pt>
                <c:pt idx="903">
                  <c:v>1.129</c:v>
                </c:pt>
                <c:pt idx="904">
                  <c:v>1.1300000000000001</c:v>
                </c:pt>
                <c:pt idx="905">
                  <c:v>1.1310000000000002</c:v>
                </c:pt>
                <c:pt idx="906">
                  <c:v>1.1320000000000001</c:v>
                </c:pt>
                <c:pt idx="907">
                  <c:v>1.1320000000000001</c:v>
                </c:pt>
                <c:pt idx="908">
                  <c:v>1.133</c:v>
                </c:pt>
                <c:pt idx="909">
                  <c:v>1.1340000000000001</c:v>
                </c:pt>
                <c:pt idx="910">
                  <c:v>1.1350000000000002</c:v>
                </c:pt>
                <c:pt idx="911">
                  <c:v>1.1360000000000001</c:v>
                </c:pt>
                <c:pt idx="912">
                  <c:v>1.137</c:v>
                </c:pt>
                <c:pt idx="913">
                  <c:v>1.137</c:v>
                </c:pt>
                <c:pt idx="914">
                  <c:v>1.1380000000000001</c:v>
                </c:pt>
                <c:pt idx="915">
                  <c:v>1.1390000000000002</c:v>
                </c:pt>
                <c:pt idx="916">
                  <c:v>1.1400000000000001</c:v>
                </c:pt>
                <c:pt idx="917">
                  <c:v>1.141</c:v>
                </c:pt>
                <c:pt idx="918">
                  <c:v>1.1420000000000001</c:v>
                </c:pt>
                <c:pt idx="919">
                  <c:v>1.1420000000000001</c:v>
                </c:pt>
                <c:pt idx="920">
                  <c:v>1.1430000000000002</c:v>
                </c:pt>
                <c:pt idx="921">
                  <c:v>1.1440000000000001</c:v>
                </c:pt>
                <c:pt idx="922">
                  <c:v>1.145</c:v>
                </c:pt>
                <c:pt idx="923">
                  <c:v>1.1460000000000001</c:v>
                </c:pt>
                <c:pt idx="924">
                  <c:v>1.1470000000000002</c:v>
                </c:pt>
                <c:pt idx="925">
                  <c:v>1.1470000000000002</c:v>
                </c:pt>
                <c:pt idx="926">
                  <c:v>1.1480000000000001</c:v>
                </c:pt>
                <c:pt idx="927">
                  <c:v>1.149</c:v>
                </c:pt>
                <c:pt idx="928">
                  <c:v>1.1500000000000001</c:v>
                </c:pt>
                <c:pt idx="929">
                  <c:v>1.1510000000000002</c:v>
                </c:pt>
                <c:pt idx="930">
                  <c:v>1.1520000000000001</c:v>
                </c:pt>
                <c:pt idx="931">
                  <c:v>1.1520000000000001</c:v>
                </c:pt>
                <c:pt idx="932">
                  <c:v>1.153</c:v>
                </c:pt>
                <c:pt idx="933">
                  <c:v>1.1540000000000001</c:v>
                </c:pt>
                <c:pt idx="934">
                  <c:v>1.1550000000000002</c:v>
                </c:pt>
                <c:pt idx="935">
                  <c:v>1.1560000000000001</c:v>
                </c:pt>
                <c:pt idx="936">
                  <c:v>1.157</c:v>
                </c:pt>
                <c:pt idx="937">
                  <c:v>1.157</c:v>
                </c:pt>
                <c:pt idx="938">
                  <c:v>1.1580000000000001</c:v>
                </c:pt>
                <c:pt idx="939">
                  <c:v>1.1590000000000003</c:v>
                </c:pt>
                <c:pt idx="940">
                  <c:v>1.1600000000000001</c:v>
                </c:pt>
                <c:pt idx="941">
                  <c:v>1.161</c:v>
                </c:pt>
                <c:pt idx="942">
                  <c:v>1.1620000000000001</c:v>
                </c:pt>
                <c:pt idx="943">
                  <c:v>1.1620000000000001</c:v>
                </c:pt>
                <c:pt idx="944">
                  <c:v>1.1630000000000003</c:v>
                </c:pt>
                <c:pt idx="945">
                  <c:v>1.1640000000000001</c:v>
                </c:pt>
                <c:pt idx="946">
                  <c:v>1.165</c:v>
                </c:pt>
                <c:pt idx="947">
                  <c:v>1.1660000000000001</c:v>
                </c:pt>
                <c:pt idx="948">
                  <c:v>1.1670000000000003</c:v>
                </c:pt>
                <c:pt idx="949">
                  <c:v>1.1670000000000003</c:v>
                </c:pt>
                <c:pt idx="950">
                  <c:v>1.1680000000000001</c:v>
                </c:pt>
                <c:pt idx="951">
                  <c:v>1.169</c:v>
                </c:pt>
                <c:pt idx="952">
                  <c:v>1.1700000000000002</c:v>
                </c:pt>
                <c:pt idx="953">
                  <c:v>1.1710000000000003</c:v>
                </c:pt>
                <c:pt idx="954">
                  <c:v>1.1720000000000002</c:v>
                </c:pt>
                <c:pt idx="955">
                  <c:v>1.1720000000000002</c:v>
                </c:pt>
                <c:pt idx="956">
                  <c:v>1.173</c:v>
                </c:pt>
                <c:pt idx="957">
                  <c:v>1.1740000000000002</c:v>
                </c:pt>
                <c:pt idx="958">
                  <c:v>1.1750000000000003</c:v>
                </c:pt>
                <c:pt idx="959">
                  <c:v>1.1760000000000002</c:v>
                </c:pt>
                <c:pt idx="960">
                  <c:v>1.177</c:v>
                </c:pt>
                <c:pt idx="961">
                  <c:v>1.177</c:v>
                </c:pt>
                <c:pt idx="962">
                  <c:v>1.1780000000000002</c:v>
                </c:pt>
                <c:pt idx="963">
                  <c:v>1.1790000000000003</c:v>
                </c:pt>
                <c:pt idx="964">
                  <c:v>1.1800000000000002</c:v>
                </c:pt>
                <c:pt idx="965">
                  <c:v>1.181</c:v>
                </c:pt>
                <c:pt idx="966">
                  <c:v>1.1820000000000002</c:v>
                </c:pt>
                <c:pt idx="967">
                  <c:v>1.1820000000000002</c:v>
                </c:pt>
                <c:pt idx="968">
                  <c:v>1.1830000000000003</c:v>
                </c:pt>
                <c:pt idx="969">
                  <c:v>1.1840000000000002</c:v>
                </c:pt>
                <c:pt idx="970">
                  <c:v>1.1850000000000001</c:v>
                </c:pt>
                <c:pt idx="971">
                  <c:v>1.1860000000000002</c:v>
                </c:pt>
                <c:pt idx="972">
                  <c:v>1.1870000000000003</c:v>
                </c:pt>
                <c:pt idx="973">
                  <c:v>1.1870000000000003</c:v>
                </c:pt>
                <c:pt idx="974">
                  <c:v>1.1880000000000002</c:v>
                </c:pt>
                <c:pt idx="975">
                  <c:v>1.1890000000000001</c:v>
                </c:pt>
                <c:pt idx="976">
                  <c:v>1.1900000000000002</c:v>
                </c:pt>
                <c:pt idx="977">
                  <c:v>1.1910000000000001</c:v>
                </c:pt>
                <c:pt idx="978">
                  <c:v>1.1910000000000001</c:v>
                </c:pt>
                <c:pt idx="979">
                  <c:v>1.1920000000000002</c:v>
                </c:pt>
                <c:pt idx="980">
                  <c:v>1.1930000000000001</c:v>
                </c:pt>
                <c:pt idx="981">
                  <c:v>1.194</c:v>
                </c:pt>
                <c:pt idx="982">
                  <c:v>1.1950000000000001</c:v>
                </c:pt>
                <c:pt idx="983">
                  <c:v>1.1960000000000002</c:v>
                </c:pt>
                <c:pt idx="984">
                  <c:v>1.1960000000000002</c:v>
                </c:pt>
                <c:pt idx="985">
                  <c:v>1.1970000000000001</c:v>
                </c:pt>
                <c:pt idx="986">
                  <c:v>1.198</c:v>
                </c:pt>
                <c:pt idx="987">
                  <c:v>1.1990000000000001</c:v>
                </c:pt>
                <c:pt idx="988">
                  <c:v>1.2000000000000002</c:v>
                </c:pt>
                <c:pt idx="989">
                  <c:v>1.2010000000000001</c:v>
                </c:pt>
                <c:pt idx="990">
                  <c:v>1.2010000000000001</c:v>
                </c:pt>
                <c:pt idx="991">
                  <c:v>1.202</c:v>
                </c:pt>
                <c:pt idx="992">
                  <c:v>1.2030000000000001</c:v>
                </c:pt>
                <c:pt idx="993">
                  <c:v>1.2040000000000002</c:v>
                </c:pt>
                <c:pt idx="994">
                  <c:v>1.2050000000000001</c:v>
                </c:pt>
                <c:pt idx="995">
                  <c:v>1.206</c:v>
                </c:pt>
                <c:pt idx="996">
                  <c:v>1.206</c:v>
                </c:pt>
                <c:pt idx="997">
                  <c:v>1.2070000000000001</c:v>
                </c:pt>
                <c:pt idx="998">
                  <c:v>1.2080000000000002</c:v>
                </c:pt>
                <c:pt idx="999">
                  <c:v>1.2090000000000001</c:v>
                </c:pt>
                <c:pt idx="1000">
                  <c:v>1.21</c:v>
                </c:pt>
                <c:pt idx="1001">
                  <c:v>1.2110000000000001</c:v>
                </c:pt>
                <c:pt idx="1002">
                  <c:v>1.2110000000000001</c:v>
                </c:pt>
                <c:pt idx="1003">
                  <c:v>1.2120000000000002</c:v>
                </c:pt>
                <c:pt idx="1004">
                  <c:v>1.2130000000000001</c:v>
                </c:pt>
                <c:pt idx="1005">
                  <c:v>1.214</c:v>
                </c:pt>
                <c:pt idx="1006">
                  <c:v>1.2150000000000001</c:v>
                </c:pt>
                <c:pt idx="1007">
                  <c:v>1.2160000000000002</c:v>
                </c:pt>
                <c:pt idx="1008">
                  <c:v>1.2160000000000002</c:v>
                </c:pt>
                <c:pt idx="1009">
                  <c:v>1.2170000000000001</c:v>
                </c:pt>
                <c:pt idx="1010">
                  <c:v>1.218</c:v>
                </c:pt>
                <c:pt idx="1011">
                  <c:v>1.2190000000000001</c:v>
                </c:pt>
                <c:pt idx="1012">
                  <c:v>1.2200000000000002</c:v>
                </c:pt>
                <c:pt idx="1013">
                  <c:v>1.2210000000000001</c:v>
                </c:pt>
                <c:pt idx="1014">
                  <c:v>1.2210000000000001</c:v>
                </c:pt>
                <c:pt idx="1015">
                  <c:v>1.222</c:v>
                </c:pt>
                <c:pt idx="1016">
                  <c:v>1.2230000000000001</c:v>
                </c:pt>
                <c:pt idx="1017">
                  <c:v>1.2240000000000002</c:v>
                </c:pt>
                <c:pt idx="1018">
                  <c:v>1.2250000000000001</c:v>
                </c:pt>
                <c:pt idx="1019">
                  <c:v>1.226</c:v>
                </c:pt>
                <c:pt idx="1020">
                  <c:v>1.226</c:v>
                </c:pt>
                <c:pt idx="1021">
                  <c:v>1.2270000000000001</c:v>
                </c:pt>
                <c:pt idx="1022">
                  <c:v>1.2280000000000002</c:v>
                </c:pt>
                <c:pt idx="1023">
                  <c:v>1.2290000000000001</c:v>
                </c:pt>
                <c:pt idx="1024">
                  <c:v>1.23</c:v>
                </c:pt>
                <c:pt idx="1025">
                  <c:v>1.2310000000000001</c:v>
                </c:pt>
                <c:pt idx="1026">
                  <c:v>1.2310000000000001</c:v>
                </c:pt>
                <c:pt idx="1027">
                  <c:v>1.2320000000000002</c:v>
                </c:pt>
                <c:pt idx="1028">
                  <c:v>1.2330000000000001</c:v>
                </c:pt>
                <c:pt idx="1029">
                  <c:v>1.234</c:v>
                </c:pt>
                <c:pt idx="1030">
                  <c:v>1.2350000000000001</c:v>
                </c:pt>
                <c:pt idx="1031">
                  <c:v>1.2360000000000002</c:v>
                </c:pt>
                <c:pt idx="1032">
                  <c:v>1.2360000000000002</c:v>
                </c:pt>
                <c:pt idx="1033">
                  <c:v>1.2370000000000001</c:v>
                </c:pt>
                <c:pt idx="1034">
                  <c:v>1.238</c:v>
                </c:pt>
                <c:pt idx="1035">
                  <c:v>1.2390000000000001</c:v>
                </c:pt>
                <c:pt idx="1036">
                  <c:v>1.2400000000000002</c:v>
                </c:pt>
                <c:pt idx="1037">
                  <c:v>1.2410000000000001</c:v>
                </c:pt>
                <c:pt idx="1038">
                  <c:v>1.2410000000000001</c:v>
                </c:pt>
                <c:pt idx="1039">
                  <c:v>1.242</c:v>
                </c:pt>
                <c:pt idx="1040">
                  <c:v>1.2430000000000001</c:v>
                </c:pt>
                <c:pt idx="1041">
                  <c:v>1.2440000000000002</c:v>
                </c:pt>
                <c:pt idx="1042">
                  <c:v>1.2450000000000001</c:v>
                </c:pt>
                <c:pt idx="1043">
                  <c:v>1.246</c:v>
                </c:pt>
                <c:pt idx="1044">
                  <c:v>1.246</c:v>
                </c:pt>
                <c:pt idx="1045">
                  <c:v>1.2470000000000001</c:v>
                </c:pt>
                <c:pt idx="1046">
                  <c:v>1.2480000000000002</c:v>
                </c:pt>
                <c:pt idx="1047">
                  <c:v>1.2490000000000001</c:v>
                </c:pt>
                <c:pt idx="1048">
                  <c:v>1.25</c:v>
                </c:pt>
                <c:pt idx="1049">
                  <c:v>1.2510000000000001</c:v>
                </c:pt>
                <c:pt idx="1050">
                  <c:v>1.2510000000000001</c:v>
                </c:pt>
                <c:pt idx="1051">
                  <c:v>1.2520000000000002</c:v>
                </c:pt>
                <c:pt idx="1052">
                  <c:v>1.2530000000000001</c:v>
                </c:pt>
                <c:pt idx="1053">
                  <c:v>1.254</c:v>
                </c:pt>
                <c:pt idx="1054">
                  <c:v>1.2550000000000001</c:v>
                </c:pt>
                <c:pt idx="1055">
                  <c:v>1.2550000000000001</c:v>
                </c:pt>
                <c:pt idx="1056">
                  <c:v>1.2560000000000002</c:v>
                </c:pt>
                <c:pt idx="1057">
                  <c:v>1.2570000000000001</c:v>
                </c:pt>
                <c:pt idx="1058">
                  <c:v>1.258</c:v>
                </c:pt>
                <c:pt idx="1059">
                  <c:v>1.2590000000000001</c:v>
                </c:pt>
                <c:pt idx="1060">
                  <c:v>1.2600000000000002</c:v>
                </c:pt>
                <c:pt idx="1061">
                  <c:v>1.2600000000000002</c:v>
                </c:pt>
                <c:pt idx="1062">
                  <c:v>1.2610000000000001</c:v>
                </c:pt>
                <c:pt idx="1063">
                  <c:v>1.262</c:v>
                </c:pt>
                <c:pt idx="1064">
                  <c:v>1.2630000000000001</c:v>
                </c:pt>
                <c:pt idx="1065">
                  <c:v>1.2640000000000002</c:v>
                </c:pt>
                <c:pt idx="1066">
                  <c:v>1.2650000000000001</c:v>
                </c:pt>
                <c:pt idx="1067">
                  <c:v>1.2650000000000001</c:v>
                </c:pt>
                <c:pt idx="1068">
                  <c:v>1.266</c:v>
                </c:pt>
                <c:pt idx="1069">
                  <c:v>1.2670000000000001</c:v>
                </c:pt>
                <c:pt idx="1070">
                  <c:v>1.2680000000000002</c:v>
                </c:pt>
                <c:pt idx="1071">
                  <c:v>1.2690000000000001</c:v>
                </c:pt>
                <c:pt idx="1072">
                  <c:v>1.27</c:v>
                </c:pt>
                <c:pt idx="1073">
                  <c:v>1.27</c:v>
                </c:pt>
                <c:pt idx="1074">
                  <c:v>1.2710000000000001</c:v>
                </c:pt>
                <c:pt idx="1075">
                  <c:v>1.2720000000000002</c:v>
                </c:pt>
                <c:pt idx="1076">
                  <c:v>1.2730000000000001</c:v>
                </c:pt>
                <c:pt idx="1077">
                  <c:v>1.274</c:v>
                </c:pt>
                <c:pt idx="1078">
                  <c:v>1.2750000000000001</c:v>
                </c:pt>
                <c:pt idx="1079">
                  <c:v>1.2750000000000001</c:v>
                </c:pt>
                <c:pt idx="1080">
                  <c:v>1.2760000000000002</c:v>
                </c:pt>
                <c:pt idx="1081">
                  <c:v>1.2770000000000001</c:v>
                </c:pt>
                <c:pt idx="1082">
                  <c:v>1.278</c:v>
                </c:pt>
                <c:pt idx="1083">
                  <c:v>1.2790000000000001</c:v>
                </c:pt>
                <c:pt idx="1084">
                  <c:v>1.2800000000000002</c:v>
                </c:pt>
                <c:pt idx="1085">
                  <c:v>1.2800000000000002</c:v>
                </c:pt>
                <c:pt idx="1086">
                  <c:v>1.2810000000000001</c:v>
                </c:pt>
                <c:pt idx="1087">
                  <c:v>1.282</c:v>
                </c:pt>
                <c:pt idx="1088">
                  <c:v>1.2830000000000001</c:v>
                </c:pt>
                <c:pt idx="1089">
                  <c:v>1.2840000000000003</c:v>
                </c:pt>
                <c:pt idx="1090">
                  <c:v>1.2850000000000001</c:v>
                </c:pt>
                <c:pt idx="1091">
                  <c:v>1.2850000000000001</c:v>
                </c:pt>
                <c:pt idx="1092">
                  <c:v>1.286</c:v>
                </c:pt>
                <c:pt idx="1093">
                  <c:v>1.2870000000000001</c:v>
                </c:pt>
                <c:pt idx="1094">
                  <c:v>1.2880000000000003</c:v>
                </c:pt>
                <c:pt idx="1095">
                  <c:v>1.2890000000000001</c:v>
                </c:pt>
                <c:pt idx="1096">
                  <c:v>1.29</c:v>
                </c:pt>
                <c:pt idx="1097">
                  <c:v>1.29</c:v>
                </c:pt>
                <c:pt idx="1098">
                  <c:v>1.2910000000000001</c:v>
                </c:pt>
                <c:pt idx="1099">
                  <c:v>1.2920000000000003</c:v>
                </c:pt>
                <c:pt idx="1100">
                  <c:v>1.2930000000000001</c:v>
                </c:pt>
                <c:pt idx="1101">
                  <c:v>1.294</c:v>
                </c:pt>
                <c:pt idx="1102">
                  <c:v>1.2950000000000002</c:v>
                </c:pt>
                <c:pt idx="1103">
                  <c:v>1.2950000000000002</c:v>
                </c:pt>
                <c:pt idx="1104">
                  <c:v>1.2960000000000003</c:v>
                </c:pt>
                <c:pt idx="1105">
                  <c:v>1.2970000000000002</c:v>
                </c:pt>
                <c:pt idx="1106">
                  <c:v>1.298</c:v>
                </c:pt>
                <c:pt idx="1107">
                  <c:v>1.2990000000000002</c:v>
                </c:pt>
                <c:pt idx="1108">
                  <c:v>1.3000000000000003</c:v>
                </c:pt>
                <c:pt idx="1109">
                  <c:v>1.3000000000000003</c:v>
                </c:pt>
                <c:pt idx="1110">
                  <c:v>1.3010000000000002</c:v>
                </c:pt>
                <c:pt idx="1111">
                  <c:v>1.302</c:v>
                </c:pt>
                <c:pt idx="1112">
                  <c:v>1.3030000000000002</c:v>
                </c:pt>
                <c:pt idx="1113">
                  <c:v>1.3040000000000003</c:v>
                </c:pt>
                <c:pt idx="1114">
                  <c:v>1.3050000000000002</c:v>
                </c:pt>
                <c:pt idx="1115">
                  <c:v>1.3050000000000002</c:v>
                </c:pt>
                <c:pt idx="1116">
                  <c:v>1.306</c:v>
                </c:pt>
                <c:pt idx="1117">
                  <c:v>1.3070000000000002</c:v>
                </c:pt>
                <c:pt idx="1118">
                  <c:v>1.3080000000000003</c:v>
                </c:pt>
                <c:pt idx="1119">
                  <c:v>1.3090000000000002</c:v>
                </c:pt>
                <c:pt idx="1120">
                  <c:v>1.31</c:v>
                </c:pt>
                <c:pt idx="1121">
                  <c:v>1.31</c:v>
                </c:pt>
                <c:pt idx="1122">
                  <c:v>1.3110000000000002</c:v>
                </c:pt>
                <c:pt idx="1123">
                  <c:v>1.3120000000000003</c:v>
                </c:pt>
                <c:pt idx="1124">
                  <c:v>1.3130000000000002</c:v>
                </c:pt>
                <c:pt idx="1125">
                  <c:v>1.3140000000000001</c:v>
                </c:pt>
                <c:pt idx="1126">
                  <c:v>1.3150000000000002</c:v>
                </c:pt>
                <c:pt idx="1127">
                  <c:v>1.3150000000000002</c:v>
                </c:pt>
                <c:pt idx="1128">
                  <c:v>1.3160000000000001</c:v>
                </c:pt>
                <c:pt idx="1129">
                  <c:v>1.3170000000000002</c:v>
                </c:pt>
                <c:pt idx="1130">
                  <c:v>1.3180000000000001</c:v>
                </c:pt>
                <c:pt idx="1131">
                  <c:v>1.319</c:v>
                </c:pt>
                <c:pt idx="1132">
                  <c:v>1.32</c:v>
                </c:pt>
                <c:pt idx="1133">
                  <c:v>1.32</c:v>
                </c:pt>
                <c:pt idx="1134">
                  <c:v>1.3210000000000002</c:v>
                </c:pt>
                <c:pt idx="1135">
                  <c:v>1.3220000000000001</c:v>
                </c:pt>
                <c:pt idx="1136">
                  <c:v>1.323</c:v>
                </c:pt>
                <c:pt idx="1137">
                  <c:v>1.3240000000000001</c:v>
                </c:pt>
                <c:pt idx="1138">
                  <c:v>1.3240000000000001</c:v>
                </c:pt>
                <c:pt idx="1139">
                  <c:v>1.3250000000000002</c:v>
                </c:pt>
                <c:pt idx="1140">
                  <c:v>1.3260000000000001</c:v>
                </c:pt>
                <c:pt idx="1141">
                  <c:v>1.327</c:v>
                </c:pt>
                <c:pt idx="1142">
                  <c:v>1.3280000000000001</c:v>
                </c:pt>
                <c:pt idx="1143">
                  <c:v>1.3290000000000002</c:v>
                </c:pt>
                <c:pt idx="1144">
                  <c:v>1.3290000000000002</c:v>
                </c:pt>
                <c:pt idx="1145">
                  <c:v>1.33</c:v>
                </c:pt>
                <c:pt idx="1146">
                  <c:v>1.331</c:v>
                </c:pt>
                <c:pt idx="1147">
                  <c:v>1.3320000000000001</c:v>
                </c:pt>
                <c:pt idx="1148">
                  <c:v>1.3330000000000002</c:v>
                </c:pt>
                <c:pt idx="1149">
                  <c:v>1.3340000000000001</c:v>
                </c:pt>
                <c:pt idx="1150">
                  <c:v>1.3340000000000001</c:v>
                </c:pt>
                <c:pt idx="1151">
                  <c:v>1.335</c:v>
                </c:pt>
                <c:pt idx="1152">
                  <c:v>1.3360000000000001</c:v>
                </c:pt>
                <c:pt idx="1153">
                  <c:v>1.3370000000000002</c:v>
                </c:pt>
                <c:pt idx="1154">
                  <c:v>1.3380000000000001</c:v>
                </c:pt>
                <c:pt idx="1155">
                  <c:v>1.339</c:v>
                </c:pt>
                <c:pt idx="1156">
                  <c:v>1.339</c:v>
                </c:pt>
                <c:pt idx="1157">
                  <c:v>1.34</c:v>
                </c:pt>
                <c:pt idx="1158">
                  <c:v>1.3410000000000002</c:v>
                </c:pt>
                <c:pt idx="1159">
                  <c:v>1.3420000000000001</c:v>
                </c:pt>
                <c:pt idx="1160">
                  <c:v>1.343</c:v>
                </c:pt>
                <c:pt idx="1161">
                  <c:v>1.3440000000000001</c:v>
                </c:pt>
                <c:pt idx="1162">
                  <c:v>1.3440000000000001</c:v>
                </c:pt>
                <c:pt idx="1163">
                  <c:v>1.3450000000000002</c:v>
                </c:pt>
                <c:pt idx="1164">
                  <c:v>1.3460000000000001</c:v>
                </c:pt>
                <c:pt idx="1165">
                  <c:v>1.347</c:v>
                </c:pt>
                <c:pt idx="1166">
                  <c:v>1.3480000000000001</c:v>
                </c:pt>
                <c:pt idx="1167">
                  <c:v>1.3490000000000002</c:v>
                </c:pt>
                <c:pt idx="1168">
                  <c:v>1.3490000000000002</c:v>
                </c:pt>
                <c:pt idx="1169">
                  <c:v>1.35</c:v>
                </c:pt>
                <c:pt idx="1170">
                  <c:v>1.351</c:v>
                </c:pt>
                <c:pt idx="1171">
                  <c:v>1.3520000000000001</c:v>
                </c:pt>
                <c:pt idx="1172">
                  <c:v>1.3530000000000002</c:v>
                </c:pt>
                <c:pt idx="1173">
                  <c:v>1.3540000000000001</c:v>
                </c:pt>
                <c:pt idx="1174">
                  <c:v>1.3540000000000001</c:v>
                </c:pt>
                <c:pt idx="1175">
                  <c:v>1.355</c:v>
                </c:pt>
                <c:pt idx="1176">
                  <c:v>1.3560000000000001</c:v>
                </c:pt>
                <c:pt idx="1177">
                  <c:v>1.3570000000000002</c:v>
                </c:pt>
                <c:pt idx="1178">
                  <c:v>1.3580000000000001</c:v>
                </c:pt>
                <c:pt idx="1179">
                  <c:v>1.359</c:v>
                </c:pt>
                <c:pt idx="1180">
                  <c:v>1.359</c:v>
                </c:pt>
                <c:pt idx="1181">
                  <c:v>1.36</c:v>
                </c:pt>
                <c:pt idx="1182">
                  <c:v>1.3610000000000002</c:v>
                </c:pt>
                <c:pt idx="1183">
                  <c:v>1.3620000000000001</c:v>
                </c:pt>
                <c:pt idx="1184">
                  <c:v>1.363</c:v>
                </c:pt>
                <c:pt idx="1185">
                  <c:v>1.3640000000000001</c:v>
                </c:pt>
                <c:pt idx="1186">
                  <c:v>1.3640000000000001</c:v>
                </c:pt>
                <c:pt idx="1187">
                  <c:v>1.3650000000000002</c:v>
                </c:pt>
                <c:pt idx="1188">
                  <c:v>1.3660000000000001</c:v>
                </c:pt>
                <c:pt idx="1189">
                  <c:v>1.367</c:v>
                </c:pt>
                <c:pt idx="1190">
                  <c:v>1.3680000000000001</c:v>
                </c:pt>
                <c:pt idx="1191">
                  <c:v>1.3690000000000002</c:v>
                </c:pt>
                <c:pt idx="1192">
                  <c:v>1.3690000000000002</c:v>
                </c:pt>
                <c:pt idx="1193">
                  <c:v>1.37</c:v>
                </c:pt>
                <c:pt idx="1194">
                  <c:v>1.371</c:v>
                </c:pt>
                <c:pt idx="1195">
                  <c:v>1.3720000000000001</c:v>
                </c:pt>
                <c:pt idx="1196">
                  <c:v>1.3730000000000002</c:v>
                </c:pt>
                <c:pt idx="1197">
                  <c:v>1.3740000000000001</c:v>
                </c:pt>
                <c:pt idx="1198">
                  <c:v>1.3740000000000001</c:v>
                </c:pt>
                <c:pt idx="1199">
                  <c:v>1.375</c:v>
                </c:pt>
                <c:pt idx="1200">
                  <c:v>1.3760000000000001</c:v>
                </c:pt>
                <c:pt idx="1201">
                  <c:v>1.3770000000000002</c:v>
                </c:pt>
                <c:pt idx="1202">
                  <c:v>1.3780000000000001</c:v>
                </c:pt>
                <c:pt idx="1203">
                  <c:v>1.379</c:v>
                </c:pt>
                <c:pt idx="1204">
                  <c:v>1.379</c:v>
                </c:pt>
                <c:pt idx="1205">
                  <c:v>1.3800000000000001</c:v>
                </c:pt>
                <c:pt idx="1206">
                  <c:v>1.381</c:v>
                </c:pt>
                <c:pt idx="1207">
                  <c:v>1.3820000000000001</c:v>
                </c:pt>
                <c:pt idx="1208">
                  <c:v>1.383</c:v>
                </c:pt>
                <c:pt idx="1209">
                  <c:v>1.3840000000000001</c:v>
                </c:pt>
                <c:pt idx="1210">
                  <c:v>1.3840000000000001</c:v>
                </c:pt>
                <c:pt idx="1211">
                  <c:v>1.385</c:v>
                </c:pt>
                <c:pt idx="1212">
                  <c:v>1.3860000000000001</c:v>
                </c:pt>
                <c:pt idx="1213">
                  <c:v>1.387</c:v>
                </c:pt>
                <c:pt idx="1214">
                  <c:v>1.3880000000000001</c:v>
                </c:pt>
                <c:pt idx="1215">
                  <c:v>1.3880000000000001</c:v>
                </c:pt>
                <c:pt idx="1216">
                  <c:v>1.389</c:v>
                </c:pt>
                <c:pt idx="1217">
                  <c:v>1.3900000000000001</c:v>
                </c:pt>
                <c:pt idx="1218">
                  <c:v>1.391</c:v>
                </c:pt>
                <c:pt idx="1219">
                  <c:v>1.3920000000000001</c:v>
                </c:pt>
                <c:pt idx="1220">
                  <c:v>1.393</c:v>
                </c:pt>
                <c:pt idx="1221">
                  <c:v>1.393</c:v>
                </c:pt>
                <c:pt idx="1222">
                  <c:v>1.3940000000000001</c:v>
                </c:pt>
                <c:pt idx="1223">
                  <c:v>1.395</c:v>
                </c:pt>
                <c:pt idx="1224">
                  <c:v>1.3960000000000001</c:v>
                </c:pt>
                <c:pt idx="1225">
                  <c:v>1.397</c:v>
                </c:pt>
                <c:pt idx="1226">
                  <c:v>1.3980000000000001</c:v>
                </c:pt>
                <c:pt idx="1227">
                  <c:v>1.3980000000000001</c:v>
                </c:pt>
                <c:pt idx="1228">
                  <c:v>1.399</c:v>
                </c:pt>
                <c:pt idx="1229">
                  <c:v>1.4000000000000001</c:v>
                </c:pt>
                <c:pt idx="1230">
                  <c:v>1.401</c:v>
                </c:pt>
                <c:pt idx="1231">
                  <c:v>1.4020000000000001</c:v>
                </c:pt>
                <c:pt idx="1232">
                  <c:v>1.403</c:v>
                </c:pt>
                <c:pt idx="1233">
                  <c:v>1.403</c:v>
                </c:pt>
                <c:pt idx="1234">
                  <c:v>1.4040000000000001</c:v>
                </c:pt>
                <c:pt idx="1235">
                  <c:v>1.405</c:v>
                </c:pt>
                <c:pt idx="1236">
                  <c:v>1.4060000000000001</c:v>
                </c:pt>
                <c:pt idx="1237">
                  <c:v>1.407</c:v>
                </c:pt>
                <c:pt idx="1238">
                  <c:v>1.4080000000000001</c:v>
                </c:pt>
                <c:pt idx="1239">
                  <c:v>1.4080000000000001</c:v>
                </c:pt>
                <c:pt idx="1240">
                  <c:v>1.409</c:v>
                </c:pt>
                <c:pt idx="1241">
                  <c:v>1.4100000000000001</c:v>
                </c:pt>
                <c:pt idx="1242">
                  <c:v>1.411</c:v>
                </c:pt>
                <c:pt idx="1243">
                  <c:v>1.4120000000000001</c:v>
                </c:pt>
                <c:pt idx="1244">
                  <c:v>1.413</c:v>
                </c:pt>
                <c:pt idx="1245">
                  <c:v>1.413</c:v>
                </c:pt>
                <c:pt idx="1246">
                  <c:v>1.4140000000000001</c:v>
                </c:pt>
                <c:pt idx="1247">
                  <c:v>1.415</c:v>
                </c:pt>
                <c:pt idx="1248">
                  <c:v>1.4160000000000001</c:v>
                </c:pt>
                <c:pt idx="1249">
                  <c:v>1.417</c:v>
                </c:pt>
                <c:pt idx="1250">
                  <c:v>1.4180000000000001</c:v>
                </c:pt>
                <c:pt idx="1251">
                  <c:v>1.4180000000000001</c:v>
                </c:pt>
                <c:pt idx="1252">
                  <c:v>1.419</c:v>
                </c:pt>
                <c:pt idx="1253">
                  <c:v>1.4200000000000002</c:v>
                </c:pt>
                <c:pt idx="1254">
                  <c:v>1.421</c:v>
                </c:pt>
                <c:pt idx="1255">
                  <c:v>1.4220000000000002</c:v>
                </c:pt>
                <c:pt idx="1256">
                  <c:v>1.423</c:v>
                </c:pt>
                <c:pt idx="1257">
                  <c:v>1.423</c:v>
                </c:pt>
                <c:pt idx="1258">
                  <c:v>1.4240000000000002</c:v>
                </c:pt>
                <c:pt idx="1259">
                  <c:v>1.425</c:v>
                </c:pt>
                <c:pt idx="1260">
                  <c:v>1.4260000000000002</c:v>
                </c:pt>
                <c:pt idx="1261">
                  <c:v>1.427</c:v>
                </c:pt>
                <c:pt idx="1262">
                  <c:v>1.4280000000000002</c:v>
                </c:pt>
                <c:pt idx="1263">
                  <c:v>1.4280000000000002</c:v>
                </c:pt>
                <c:pt idx="1264">
                  <c:v>1.429</c:v>
                </c:pt>
                <c:pt idx="1265">
                  <c:v>1.4300000000000002</c:v>
                </c:pt>
                <c:pt idx="1266">
                  <c:v>1.431</c:v>
                </c:pt>
                <c:pt idx="1267">
                  <c:v>1.4320000000000002</c:v>
                </c:pt>
                <c:pt idx="1268">
                  <c:v>1.4330000000000001</c:v>
                </c:pt>
                <c:pt idx="1269">
                  <c:v>1.4330000000000001</c:v>
                </c:pt>
                <c:pt idx="1270">
                  <c:v>1.4340000000000002</c:v>
                </c:pt>
                <c:pt idx="1271">
                  <c:v>1.4350000000000001</c:v>
                </c:pt>
                <c:pt idx="1272">
                  <c:v>1.4360000000000002</c:v>
                </c:pt>
                <c:pt idx="1273">
                  <c:v>1.4370000000000001</c:v>
                </c:pt>
                <c:pt idx="1274">
                  <c:v>1.4380000000000002</c:v>
                </c:pt>
                <c:pt idx="1275">
                  <c:v>1.4380000000000002</c:v>
                </c:pt>
                <c:pt idx="1276">
                  <c:v>1.4390000000000001</c:v>
                </c:pt>
                <c:pt idx="1277">
                  <c:v>1.4400000000000002</c:v>
                </c:pt>
                <c:pt idx="1278">
                  <c:v>1.4410000000000001</c:v>
                </c:pt>
                <c:pt idx="1279">
                  <c:v>1.4420000000000002</c:v>
                </c:pt>
                <c:pt idx="1280">
                  <c:v>1.4430000000000001</c:v>
                </c:pt>
                <c:pt idx="1281">
                  <c:v>1.4430000000000001</c:v>
                </c:pt>
                <c:pt idx="1282">
                  <c:v>1.4440000000000002</c:v>
                </c:pt>
                <c:pt idx="1283">
                  <c:v>1.4450000000000001</c:v>
                </c:pt>
                <c:pt idx="1284">
                  <c:v>1.4460000000000002</c:v>
                </c:pt>
                <c:pt idx="1285">
                  <c:v>1.4470000000000001</c:v>
                </c:pt>
                <c:pt idx="1286">
                  <c:v>1.4480000000000002</c:v>
                </c:pt>
                <c:pt idx="1287">
                  <c:v>1.4480000000000002</c:v>
                </c:pt>
                <c:pt idx="1288">
                  <c:v>1.4490000000000001</c:v>
                </c:pt>
                <c:pt idx="1289">
                  <c:v>1.4500000000000002</c:v>
                </c:pt>
                <c:pt idx="1290">
                  <c:v>1.4510000000000001</c:v>
                </c:pt>
                <c:pt idx="1291">
                  <c:v>1.4520000000000002</c:v>
                </c:pt>
                <c:pt idx="1292">
                  <c:v>1.4530000000000001</c:v>
                </c:pt>
                <c:pt idx="1293">
                  <c:v>1.4530000000000001</c:v>
                </c:pt>
                <c:pt idx="1294">
                  <c:v>1.4540000000000002</c:v>
                </c:pt>
                <c:pt idx="1295">
                  <c:v>1.4550000000000001</c:v>
                </c:pt>
                <c:pt idx="1296">
                  <c:v>1.4560000000000002</c:v>
                </c:pt>
                <c:pt idx="1297">
                  <c:v>1.4570000000000001</c:v>
                </c:pt>
                <c:pt idx="1298">
                  <c:v>1.4570000000000001</c:v>
                </c:pt>
                <c:pt idx="1299">
                  <c:v>1.4580000000000002</c:v>
                </c:pt>
                <c:pt idx="1300">
                  <c:v>1.4590000000000001</c:v>
                </c:pt>
                <c:pt idx="1301">
                  <c:v>1.4600000000000002</c:v>
                </c:pt>
                <c:pt idx="1302">
                  <c:v>1.4610000000000001</c:v>
                </c:pt>
                <c:pt idx="1303">
                  <c:v>1.4620000000000002</c:v>
                </c:pt>
                <c:pt idx="1304">
                  <c:v>1.4620000000000002</c:v>
                </c:pt>
                <c:pt idx="1305">
                  <c:v>1.4630000000000001</c:v>
                </c:pt>
                <c:pt idx="1306">
                  <c:v>1.4640000000000002</c:v>
                </c:pt>
                <c:pt idx="1307">
                  <c:v>1.4650000000000001</c:v>
                </c:pt>
                <c:pt idx="1308">
                  <c:v>1.4660000000000002</c:v>
                </c:pt>
                <c:pt idx="1309">
                  <c:v>1.4670000000000001</c:v>
                </c:pt>
                <c:pt idx="1310">
                  <c:v>1.4670000000000001</c:v>
                </c:pt>
                <c:pt idx="1311">
                  <c:v>1.4680000000000002</c:v>
                </c:pt>
                <c:pt idx="1312">
                  <c:v>1.4690000000000001</c:v>
                </c:pt>
                <c:pt idx="1313">
                  <c:v>1.4700000000000002</c:v>
                </c:pt>
                <c:pt idx="1314">
                  <c:v>1.4710000000000001</c:v>
                </c:pt>
                <c:pt idx="1315">
                  <c:v>1.4720000000000002</c:v>
                </c:pt>
                <c:pt idx="1316">
                  <c:v>1.4720000000000002</c:v>
                </c:pt>
                <c:pt idx="1317">
                  <c:v>1.4730000000000001</c:v>
                </c:pt>
                <c:pt idx="1318">
                  <c:v>1.4740000000000002</c:v>
                </c:pt>
                <c:pt idx="1319">
                  <c:v>1.4750000000000001</c:v>
                </c:pt>
                <c:pt idx="1320">
                  <c:v>1.4760000000000002</c:v>
                </c:pt>
                <c:pt idx="1321">
                  <c:v>1.4770000000000001</c:v>
                </c:pt>
                <c:pt idx="1322">
                  <c:v>1.4770000000000001</c:v>
                </c:pt>
                <c:pt idx="1323">
                  <c:v>1.4780000000000002</c:v>
                </c:pt>
                <c:pt idx="1324">
                  <c:v>1.4790000000000001</c:v>
                </c:pt>
                <c:pt idx="1325">
                  <c:v>1.4800000000000002</c:v>
                </c:pt>
                <c:pt idx="1326">
                  <c:v>1.4810000000000001</c:v>
                </c:pt>
                <c:pt idx="1327">
                  <c:v>1.4820000000000002</c:v>
                </c:pt>
                <c:pt idx="1328">
                  <c:v>1.4820000000000002</c:v>
                </c:pt>
                <c:pt idx="1329">
                  <c:v>1.4830000000000001</c:v>
                </c:pt>
                <c:pt idx="1330">
                  <c:v>1.4840000000000002</c:v>
                </c:pt>
                <c:pt idx="1331">
                  <c:v>1.4850000000000001</c:v>
                </c:pt>
                <c:pt idx="1332">
                  <c:v>1.4860000000000002</c:v>
                </c:pt>
                <c:pt idx="1333">
                  <c:v>1.4870000000000001</c:v>
                </c:pt>
                <c:pt idx="1334">
                  <c:v>1.4870000000000001</c:v>
                </c:pt>
                <c:pt idx="1335">
                  <c:v>1.4880000000000002</c:v>
                </c:pt>
                <c:pt idx="1336">
                  <c:v>1.4890000000000001</c:v>
                </c:pt>
                <c:pt idx="1337">
                  <c:v>1.4900000000000002</c:v>
                </c:pt>
                <c:pt idx="1338">
                  <c:v>1.4910000000000001</c:v>
                </c:pt>
                <c:pt idx="1339">
                  <c:v>1.4920000000000002</c:v>
                </c:pt>
                <c:pt idx="1340">
                  <c:v>1.4920000000000002</c:v>
                </c:pt>
                <c:pt idx="1341">
                  <c:v>1.4930000000000001</c:v>
                </c:pt>
                <c:pt idx="1342">
                  <c:v>1.4940000000000002</c:v>
                </c:pt>
                <c:pt idx="1343">
                  <c:v>1.4950000000000001</c:v>
                </c:pt>
                <c:pt idx="1344">
                  <c:v>1.4960000000000002</c:v>
                </c:pt>
                <c:pt idx="1345">
                  <c:v>1.4970000000000001</c:v>
                </c:pt>
                <c:pt idx="1346">
                  <c:v>1.4970000000000001</c:v>
                </c:pt>
                <c:pt idx="1347">
                  <c:v>1.4980000000000002</c:v>
                </c:pt>
                <c:pt idx="1348">
                  <c:v>1.4990000000000001</c:v>
                </c:pt>
                <c:pt idx="1349">
                  <c:v>1.5000000000000002</c:v>
                </c:pt>
                <c:pt idx="1350">
                  <c:v>1.5010000000000001</c:v>
                </c:pt>
                <c:pt idx="1351">
                  <c:v>1.5020000000000002</c:v>
                </c:pt>
                <c:pt idx="1352">
                  <c:v>1.5020000000000002</c:v>
                </c:pt>
                <c:pt idx="1353">
                  <c:v>1.5030000000000001</c:v>
                </c:pt>
                <c:pt idx="1354">
                  <c:v>1.504</c:v>
                </c:pt>
                <c:pt idx="1355">
                  <c:v>1.5050000000000001</c:v>
                </c:pt>
                <c:pt idx="1356">
                  <c:v>1.506</c:v>
                </c:pt>
                <c:pt idx="1357">
                  <c:v>1.5070000000000001</c:v>
                </c:pt>
                <c:pt idx="1358">
                  <c:v>1.5070000000000001</c:v>
                </c:pt>
                <c:pt idx="1359">
                  <c:v>1.508</c:v>
                </c:pt>
                <c:pt idx="1360">
                  <c:v>1.5090000000000001</c:v>
                </c:pt>
                <c:pt idx="1361">
                  <c:v>1.51</c:v>
                </c:pt>
                <c:pt idx="1362">
                  <c:v>1.5110000000000001</c:v>
                </c:pt>
                <c:pt idx="1363">
                  <c:v>1.512</c:v>
                </c:pt>
                <c:pt idx="1364">
                  <c:v>1.512</c:v>
                </c:pt>
                <c:pt idx="1365">
                  <c:v>1.5130000000000001</c:v>
                </c:pt>
                <c:pt idx="1366">
                  <c:v>1.514</c:v>
                </c:pt>
                <c:pt idx="1367">
                  <c:v>1.5150000000000001</c:v>
                </c:pt>
                <c:pt idx="1368">
                  <c:v>1.516</c:v>
                </c:pt>
                <c:pt idx="1369">
                  <c:v>1.5170000000000001</c:v>
                </c:pt>
                <c:pt idx="1370">
                  <c:v>1.5170000000000001</c:v>
                </c:pt>
                <c:pt idx="1371">
                  <c:v>1.518</c:v>
                </c:pt>
                <c:pt idx="1372">
                  <c:v>1.5190000000000001</c:v>
                </c:pt>
                <c:pt idx="1373">
                  <c:v>1.52</c:v>
                </c:pt>
                <c:pt idx="1374">
                  <c:v>1.5210000000000001</c:v>
                </c:pt>
                <c:pt idx="1375">
                  <c:v>1.5210000000000001</c:v>
                </c:pt>
                <c:pt idx="1376">
                  <c:v>1.522</c:v>
                </c:pt>
                <c:pt idx="1377">
                  <c:v>1.5230000000000001</c:v>
                </c:pt>
                <c:pt idx="1378">
                  <c:v>1.524</c:v>
                </c:pt>
                <c:pt idx="1379">
                  <c:v>1.5250000000000001</c:v>
                </c:pt>
                <c:pt idx="1380">
                  <c:v>1.526</c:v>
                </c:pt>
                <c:pt idx="1381">
                  <c:v>1.526</c:v>
                </c:pt>
                <c:pt idx="1382">
                  <c:v>1.5270000000000001</c:v>
                </c:pt>
                <c:pt idx="1383">
                  <c:v>1.528</c:v>
                </c:pt>
                <c:pt idx="1384">
                  <c:v>1.5290000000000001</c:v>
                </c:pt>
                <c:pt idx="1385">
                  <c:v>1.53</c:v>
                </c:pt>
                <c:pt idx="1386">
                  <c:v>1.5310000000000001</c:v>
                </c:pt>
                <c:pt idx="1387">
                  <c:v>1.5310000000000001</c:v>
                </c:pt>
                <c:pt idx="1388">
                  <c:v>1.532</c:v>
                </c:pt>
                <c:pt idx="1389">
                  <c:v>1.5330000000000001</c:v>
                </c:pt>
                <c:pt idx="1390">
                  <c:v>1.534</c:v>
                </c:pt>
                <c:pt idx="1391">
                  <c:v>1.5350000000000001</c:v>
                </c:pt>
                <c:pt idx="1392">
                  <c:v>1.536</c:v>
                </c:pt>
                <c:pt idx="1393">
                  <c:v>1.536</c:v>
                </c:pt>
                <c:pt idx="1394">
                  <c:v>1.5370000000000001</c:v>
                </c:pt>
                <c:pt idx="1395">
                  <c:v>1.538</c:v>
                </c:pt>
                <c:pt idx="1396">
                  <c:v>1.5390000000000001</c:v>
                </c:pt>
                <c:pt idx="1397">
                  <c:v>1.54</c:v>
                </c:pt>
                <c:pt idx="1398">
                  <c:v>1.5410000000000001</c:v>
                </c:pt>
                <c:pt idx="1399">
                  <c:v>1.5410000000000001</c:v>
                </c:pt>
                <c:pt idx="1400">
                  <c:v>1.542</c:v>
                </c:pt>
                <c:pt idx="1401">
                  <c:v>1.5430000000000001</c:v>
                </c:pt>
                <c:pt idx="1402">
                  <c:v>1.544</c:v>
                </c:pt>
                <c:pt idx="1403">
                  <c:v>1.5450000000000002</c:v>
                </c:pt>
                <c:pt idx="1404">
                  <c:v>1.546</c:v>
                </c:pt>
                <c:pt idx="1405">
                  <c:v>1.546</c:v>
                </c:pt>
                <c:pt idx="1406">
                  <c:v>1.5470000000000002</c:v>
                </c:pt>
                <c:pt idx="1407">
                  <c:v>1.548</c:v>
                </c:pt>
                <c:pt idx="1408">
                  <c:v>1.5490000000000002</c:v>
                </c:pt>
                <c:pt idx="1409">
                  <c:v>1.55</c:v>
                </c:pt>
                <c:pt idx="1410">
                  <c:v>1.5510000000000002</c:v>
                </c:pt>
                <c:pt idx="1411">
                  <c:v>1.5510000000000002</c:v>
                </c:pt>
                <c:pt idx="1412">
                  <c:v>1.552</c:v>
                </c:pt>
                <c:pt idx="1413">
                  <c:v>1.5530000000000002</c:v>
                </c:pt>
                <c:pt idx="1414">
                  <c:v>1.554</c:v>
                </c:pt>
                <c:pt idx="1415">
                  <c:v>1.5550000000000002</c:v>
                </c:pt>
                <c:pt idx="1416">
                  <c:v>1.556</c:v>
                </c:pt>
                <c:pt idx="1417">
                  <c:v>1.556</c:v>
                </c:pt>
                <c:pt idx="1418">
                  <c:v>1.5570000000000002</c:v>
                </c:pt>
                <c:pt idx="1419">
                  <c:v>1.5580000000000001</c:v>
                </c:pt>
                <c:pt idx="1420">
                  <c:v>1.5590000000000002</c:v>
                </c:pt>
                <c:pt idx="1421">
                  <c:v>1.56</c:v>
                </c:pt>
                <c:pt idx="1422">
                  <c:v>1.5610000000000002</c:v>
                </c:pt>
                <c:pt idx="1423">
                  <c:v>1.5610000000000002</c:v>
                </c:pt>
                <c:pt idx="1424">
                  <c:v>1.5620000000000001</c:v>
                </c:pt>
                <c:pt idx="1425">
                  <c:v>1.5630000000000002</c:v>
                </c:pt>
                <c:pt idx="1426">
                  <c:v>1.5640000000000001</c:v>
                </c:pt>
                <c:pt idx="1427">
                  <c:v>1.5650000000000002</c:v>
                </c:pt>
                <c:pt idx="1428">
                  <c:v>1.5660000000000001</c:v>
                </c:pt>
                <c:pt idx="1429">
                  <c:v>1.5660000000000001</c:v>
                </c:pt>
                <c:pt idx="1430">
                  <c:v>1.5670000000000002</c:v>
                </c:pt>
                <c:pt idx="1431">
                  <c:v>1.5680000000000001</c:v>
                </c:pt>
                <c:pt idx="1432">
                  <c:v>1.5690000000000002</c:v>
                </c:pt>
                <c:pt idx="1433">
                  <c:v>1.57</c:v>
                </c:pt>
                <c:pt idx="1434">
                  <c:v>1.5710000000000002</c:v>
                </c:pt>
                <c:pt idx="1435">
                  <c:v>1.5710000000000002</c:v>
                </c:pt>
                <c:pt idx="1436">
                  <c:v>1.5720000000000001</c:v>
                </c:pt>
                <c:pt idx="1437">
                  <c:v>1.5730000000000002</c:v>
                </c:pt>
                <c:pt idx="1438">
                  <c:v>1.5740000000000001</c:v>
                </c:pt>
                <c:pt idx="1439">
                  <c:v>1.5750000000000002</c:v>
                </c:pt>
                <c:pt idx="1440">
                  <c:v>1.5760000000000001</c:v>
                </c:pt>
                <c:pt idx="1441">
                  <c:v>1.5760000000000001</c:v>
                </c:pt>
                <c:pt idx="1442">
                  <c:v>1.5770000000000002</c:v>
                </c:pt>
                <c:pt idx="1443">
                  <c:v>1.5780000000000001</c:v>
                </c:pt>
                <c:pt idx="1444">
                  <c:v>1.5790000000000002</c:v>
                </c:pt>
                <c:pt idx="1445">
                  <c:v>1.58</c:v>
                </c:pt>
                <c:pt idx="1446">
                  <c:v>1.5810000000000002</c:v>
                </c:pt>
                <c:pt idx="1447">
                  <c:v>1.5810000000000002</c:v>
                </c:pt>
                <c:pt idx="1448">
                  <c:v>1.5820000000000001</c:v>
                </c:pt>
                <c:pt idx="1449">
                  <c:v>1.5830000000000002</c:v>
                </c:pt>
                <c:pt idx="1450">
                  <c:v>1.5840000000000001</c:v>
                </c:pt>
                <c:pt idx="1451">
                  <c:v>1.5850000000000002</c:v>
                </c:pt>
                <c:pt idx="1452">
                  <c:v>1.5860000000000001</c:v>
                </c:pt>
                <c:pt idx="1453">
                  <c:v>1.5860000000000001</c:v>
                </c:pt>
                <c:pt idx="1454">
                  <c:v>1.5870000000000002</c:v>
                </c:pt>
                <c:pt idx="1455">
                  <c:v>1.5880000000000001</c:v>
                </c:pt>
                <c:pt idx="1456">
                  <c:v>1.5890000000000002</c:v>
                </c:pt>
                <c:pt idx="1457">
                  <c:v>1.59</c:v>
                </c:pt>
                <c:pt idx="1458">
                  <c:v>1.59</c:v>
                </c:pt>
                <c:pt idx="1459">
                  <c:v>1.5910000000000002</c:v>
                </c:pt>
                <c:pt idx="1460">
                  <c:v>1.5920000000000001</c:v>
                </c:pt>
                <c:pt idx="1461">
                  <c:v>1.5930000000000002</c:v>
                </c:pt>
                <c:pt idx="1462">
                  <c:v>1.5940000000000001</c:v>
                </c:pt>
                <c:pt idx="1463">
                  <c:v>1.5950000000000002</c:v>
                </c:pt>
                <c:pt idx="1464">
                  <c:v>1.5950000000000002</c:v>
                </c:pt>
                <c:pt idx="1465">
                  <c:v>1.5960000000000001</c:v>
                </c:pt>
                <c:pt idx="1466">
                  <c:v>1.5970000000000002</c:v>
                </c:pt>
                <c:pt idx="1467">
                  <c:v>1.5980000000000001</c:v>
                </c:pt>
                <c:pt idx="1468">
                  <c:v>1.5990000000000002</c:v>
                </c:pt>
                <c:pt idx="1469">
                  <c:v>1.6</c:v>
                </c:pt>
                <c:pt idx="1470">
                  <c:v>1.6</c:v>
                </c:pt>
                <c:pt idx="1471">
                  <c:v>1.6010000000000002</c:v>
                </c:pt>
                <c:pt idx="1472">
                  <c:v>1.6020000000000001</c:v>
                </c:pt>
                <c:pt idx="1473">
                  <c:v>1.6030000000000002</c:v>
                </c:pt>
                <c:pt idx="1474">
                  <c:v>1.6040000000000001</c:v>
                </c:pt>
                <c:pt idx="1475">
                  <c:v>1.6050000000000002</c:v>
                </c:pt>
                <c:pt idx="1476">
                  <c:v>1.6050000000000002</c:v>
                </c:pt>
                <c:pt idx="1477">
                  <c:v>1.6060000000000001</c:v>
                </c:pt>
                <c:pt idx="1478">
                  <c:v>1.6070000000000002</c:v>
                </c:pt>
                <c:pt idx="1479">
                  <c:v>1.6080000000000001</c:v>
                </c:pt>
                <c:pt idx="1480">
                  <c:v>1.6090000000000002</c:v>
                </c:pt>
                <c:pt idx="1481">
                  <c:v>1.61</c:v>
                </c:pt>
                <c:pt idx="1482">
                  <c:v>1.61</c:v>
                </c:pt>
                <c:pt idx="1483">
                  <c:v>1.6110000000000002</c:v>
                </c:pt>
                <c:pt idx="1484">
                  <c:v>1.6120000000000001</c:v>
                </c:pt>
                <c:pt idx="1485">
                  <c:v>1.6130000000000002</c:v>
                </c:pt>
                <c:pt idx="1486">
                  <c:v>1.6140000000000001</c:v>
                </c:pt>
                <c:pt idx="1487">
                  <c:v>1.6150000000000002</c:v>
                </c:pt>
                <c:pt idx="1488">
                  <c:v>1.6150000000000002</c:v>
                </c:pt>
                <c:pt idx="1489">
                  <c:v>1.6160000000000001</c:v>
                </c:pt>
                <c:pt idx="1490">
                  <c:v>1.6170000000000002</c:v>
                </c:pt>
                <c:pt idx="1491">
                  <c:v>1.6180000000000001</c:v>
                </c:pt>
                <c:pt idx="1492">
                  <c:v>1.6190000000000002</c:v>
                </c:pt>
                <c:pt idx="1493">
                  <c:v>1.62</c:v>
                </c:pt>
                <c:pt idx="1494">
                  <c:v>1.62</c:v>
                </c:pt>
                <c:pt idx="1495">
                  <c:v>1.6210000000000002</c:v>
                </c:pt>
                <c:pt idx="1496">
                  <c:v>1.6220000000000001</c:v>
                </c:pt>
                <c:pt idx="1497">
                  <c:v>1.6230000000000002</c:v>
                </c:pt>
                <c:pt idx="1498">
                  <c:v>1.6240000000000001</c:v>
                </c:pt>
                <c:pt idx="1499">
                  <c:v>1.6250000000000002</c:v>
                </c:pt>
                <c:pt idx="1500">
                  <c:v>1.6250000000000002</c:v>
                </c:pt>
                <c:pt idx="1501">
                  <c:v>1.6260000000000001</c:v>
                </c:pt>
                <c:pt idx="1502">
                  <c:v>1.6270000000000002</c:v>
                </c:pt>
                <c:pt idx="1503">
                  <c:v>1.6280000000000001</c:v>
                </c:pt>
                <c:pt idx="1504">
                  <c:v>1.629</c:v>
                </c:pt>
                <c:pt idx="1505">
                  <c:v>1.6300000000000001</c:v>
                </c:pt>
                <c:pt idx="1506">
                  <c:v>1.6300000000000001</c:v>
                </c:pt>
                <c:pt idx="1507">
                  <c:v>1.631</c:v>
                </c:pt>
                <c:pt idx="1508">
                  <c:v>1.6320000000000001</c:v>
                </c:pt>
                <c:pt idx="1509">
                  <c:v>1.633</c:v>
                </c:pt>
                <c:pt idx="1510">
                  <c:v>1.6340000000000001</c:v>
                </c:pt>
                <c:pt idx="1511">
                  <c:v>1.635</c:v>
                </c:pt>
                <c:pt idx="1512">
                  <c:v>1.635</c:v>
                </c:pt>
                <c:pt idx="1513">
                  <c:v>1.6360000000000001</c:v>
                </c:pt>
                <c:pt idx="1514">
                  <c:v>1.637</c:v>
                </c:pt>
                <c:pt idx="1515">
                  <c:v>1.6380000000000001</c:v>
                </c:pt>
                <c:pt idx="1516">
                  <c:v>1.639</c:v>
                </c:pt>
                <c:pt idx="1517">
                  <c:v>1.6400000000000001</c:v>
                </c:pt>
                <c:pt idx="1518">
                  <c:v>1.6400000000000001</c:v>
                </c:pt>
                <c:pt idx="1519">
                  <c:v>1.641</c:v>
                </c:pt>
                <c:pt idx="1520">
                  <c:v>1.6420000000000001</c:v>
                </c:pt>
                <c:pt idx="1521">
                  <c:v>1.643</c:v>
                </c:pt>
                <c:pt idx="1522">
                  <c:v>1.6440000000000001</c:v>
                </c:pt>
                <c:pt idx="1523">
                  <c:v>1.645</c:v>
                </c:pt>
                <c:pt idx="1524">
                  <c:v>1.645</c:v>
                </c:pt>
                <c:pt idx="1525">
                  <c:v>1.6460000000000001</c:v>
                </c:pt>
                <c:pt idx="1526">
                  <c:v>1.647</c:v>
                </c:pt>
                <c:pt idx="1527">
                  <c:v>1.6480000000000001</c:v>
                </c:pt>
                <c:pt idx="1528">
                  <c:v>1.649</c:v>
                </c:pt>
                <c:pt idx="1529">
                  <c:v>1.6500000000000001</c:v>
                </c:pt>
                <c:pt idx="1530">
                  <c:v>1.6500000000000001</c:v>
                </c:pt>
                <c:pt idx="1531">
                  <c:v>1.651</c:v>
                </c:pt>
                <c:pt idx="1532">
                  <c:v>1.6520000000000001</c:v>
                </c:pt>
                <c:pt idx="1533">
                  <c:v>1.653</c:v>
                </c:pt>
                <c:pt idx="1534">
                  <c:v>1.6540000000000001</c:v>
                </c:pt>
                <c:pt idx="1535">
                  <c:v>1.6540000000000001</c:v>
                </c:pt>
                <c:pt idx="1536">
                  <c:v>1.655</c:v>
                </c:pt>
                <c:pt idx="1537">
                  <c:v>1.6560000000000001</c:v>
                </c:pt>
                <c:pt idx="1538">
                  <c:v>1.657</c:v>
                </c:pt>
                <c:pt idx="1539">
                  <c:v>1.6580000000000001</c:v>
                </c:pt>
                <c:pt idx="1540">
                  <c:v>1.659</c:v>
                </c:pt>
                <c:pt idx="1541">
                  <c:v>1.659</c:v>
                </c:pt>
                <c:pt idx="1542">
                  <c:v>1.6600000000000001</c:v>
                </c:pt>
                <c:pt idx="1543">
                  <c:v>1.661</c:v>
                </c:pt>
                <c:pt idx="1544">
                  <c:v>1.6620000000000001</c:v>
                </c:pt>
                <c:pt idx="1545">
                  <c:v>1.663</c:v>
                </c:pt>
                <c:pt idx="1546">
                  <c:v>1.6640000000000001</c:v>
                </c:pt>
                <c:pt idx="1547">
                  <c:v>1.6640000000000001</c:v>
                </c:pt>
                <c:pt idx="1548">
                  <c:v>1.665</c:v>
                </c:pt>
                <c:pt idx="1549">
                  <c:v>1.6660000000000001</c:v>
                </c:pt>
                <c:pt idx="1550">
                  <c:v>1.667</c:v>
                </c:pt>
                <c:pt idx="1551">
                  <c:v>1.6680000000000001</c:v>
                </c:pt>
                <c:pt idx="1552">
                  <c:v>1.669</c:v>
                </c:pt>
                <c:pt idx="1553">
                  <c:v>1.669</c:v>
                </c:pt>
                <c:pt idx="1554">
                  <c:v>1.6700000000000002</c:v>
                </c:pt>
                <c:pt idx="1555">
                  <c:v>1.671</c:v>
                </c:pt>
                <c:pt idx="1556">
                  <c:v>1.6720000000000002</c:v>
                </c:pt>
                <c:pt idx="1557">
                  <c:v>1.673</c:v>
                </c:pt>
                <c:pt idx="1558">
                  <c:v>1.6740000000000002</c:v>
                </c:pt>
                <c:pt idx="1559">
                  <c:v>1.6740000000000002</c:v>
                </c:pt>
                <c:pt idx="1560">
                  <c:v>1.675</c:v>
                </c:pt>
                <c:pt idx="1561">
                  <c:v>1.6760000000000002</c:v>
                </c:pt>
                <c:pt idx="1562">
                  <c:v>1.677</c:v>
                </c:pt>
                <c:pt idx="1563">
                  <c:v>1.6780000000000002</c:v>
                </c:pt>
                <c:pt idx="1564">
                  <c:v>1.679</c:v>
                </c:pt>
                <c:pt idx="1565">
                  <c:v>1.679</c:v>
                </c:pt>
                <c:pt idx="1566">
                  <c:v>1.6800000000000002</c:v>
                </c:pt>
                <c:pt idx="1567">
                  <c:v>1.681</c:v>
                </c:pt>
                <c:pt idx="1568">
                  <c:v>1.6820000000000002</c:v>
                </c:pt>
                <c:pt idx="1569">
                  <c:v>1.6830000000000001</c:v>
                </c:pt>
                <c:pt idx="1570">
                  <c:v>1.6840000000000002</c:v>
                </c:pt>
                <c:pt idx="1571">
                  <c:v>1.6840000000000002</c:v>
                </c:pt>
                <c:pt idx="1572">
                  <c:v>1.6850000000000001</c:v>
                </c:pt>
                <c:pt idx="1573">
                  <c:v>1.6860000000000002</c:v>
                </c:pt>
                <c:pt idx="1574">
                  <c:v>1.6870000000000001</c:v>
                </c:pt>
                <c:pt idx="1575">
                  <c:v>1.6880000000000002</c:v>
                </c:pt>
                <c:pt idx="1576">
                  <c:v>1.6890000000000001</c:v>
                </c:pt>
                <c:pt idx="1577">
                  <c:v>1.6890000000000001</c:v>
                </c:pt>
                <c:pt idx="1578">
                  <c:v>1.6900000000000002</c:v>
                </c:pt>
                <c:pt idx="1579">
                  <c:v>1.6910000000000001</c:v>
                </c:pt>
                <c:pt idx="1580">
                  <c:v>1.6920000000000002</c:v>
                </c:pt>
                <c:pt idx="1581">
                  <c:v>1.6930000000000001</c:v>
                </c:pt>
                <c:pt idx="1582">
                  <c:v>1.6940000000000002</c:v>
                </c:pt>
                <c:pt idx="1583">
                  <c:v>1.6940000000000002</c:v>
                </c:pt>
                <c:pt idx="1584">
                  <c:v>1.6950000000000001</c:v>
                </c:pt>
                <c:pt idx="1585">
                  <c:v>1.6960000000000002</c:v>
                </c:pt>
                <c:pt idx="1586">
                  <c:v>1.6970000000000001</c:v>
                </c:pt>
                <c:pt idx="1587">
                  <c:v>1.6980000000000002</c:v>
                </c:pt>
                <c:pt idx="1588">
                  <c:v>1.6990000000000001</c:v>
                </c:pt>
                <c:pt idx="1589">
                  <c:v>1.6990000000000001</c:v>
                </c:pt>
                <c:pt idx="1590">
                  <c:v>1.7000000000000002</c:v>
                </c:pt>
                <c:pt idx="1591">
                  <c:v>1.7010000000000001</c:v>
                </c:pt>
                <c:pt idx="1592">
                  <c:v>1.7020000000000002</c:v>
                </c:pt>
                <c:pt idx="1593">
                  <c:v>1.7030000000000001</c:v>
                </c:pt>
                <c:pt idx="1594">
                  <c:v>1.7040000000000002</c:v>
                </c:pt>
                <c:pt idx="1595">
                  <c:v>1.7040000000000002</c:v>
                </c:pt>
                <c:pt idx="1596">
                  <c:v>1.7050000000000001</c:v>
                </c:pt>
                <c:pt idx="1597">
                  <c:v>1.7060000000000002</c:v>
                </c:pt>
                <c:pt idx="1598">
                  <c:v>1.7070000000000001</c:v>
                </c:pt>
                <c:pt idx="1599">
                  <c:v>1.7080000000000002</c:v>
                </c:pt>
                <c:pt idx="1600">
                  <c:v>1.7090000000000001</c:v>
                </c:pt>
                <c:pt idx="1601">
                  <c:v>1.7090000000000001</c:v>
                </c:pt>
                <c:pt idx="1602">
                  <c:v>1.7100000000000002</c:v>
                </c:pt>
                <c:pt idx="1603">
                  <c:v>1.7110000000000001</c:v>
                </c:pt>
                <c:pt idx="1604">
                  <c:v>1.7120000000000002</c:v>
                </c:pt>
                <c:pt idx="1605">
                  <c:v>1.7130000000000001</c:v>
                </c:pt>
                <c:pt idx="1606">
                  <c:v>1.7140000000000002</c:v>
                </c:pt>
                <c:pt idx="1607">
                  <c:v>1.7140000000000002</c:v>
                </c:pt>
                <c:pt idx="1608">
                  <c:v>1.7150000000000001</c:v>
                </c:pt>
                <c:pt idx="1609">
                  <c:v>1.7160000000000002</c:v>
                </c:pt>
                <c:pt idx="1610">
                  <c:v>1.7170000000000001</c:v>
                </c:pt>
                <c:pt idx="1611">
                  <c:v>1.7180000000000002</c:v>
                </c:pt>
                <c:pt idx="1612">
                  <c:v>1.7190000000000001</c:v>
                </c:pt>
                <c:pt idx="1613">
                  <c:v>1.7190000000000001</c:v>
                </c:pt>
                <c:pt idx="1614">
                  <c:v>1.7200000000000002</c:v>
                </c:pt>
                <c:pt idx="1615">
                  <c:v>1.7210000000000001</c:v>
                </c:pt>
                <c:pt idx="1616">
                  <c:v>1.7220000000000002</c:v>
                </c:pt>
                <c:pt idx="1617">
                  <c:v>1.7230000000000001</c:v>
                </c:pt>
                <c:pt idx="1618">
                  <c:v>1.7230000000000001</c:v>
                </c:pt>
                <c:pt idx="1619">
                  <c:v>1.7240000000000002</c:v>
                </c:pt>
                <c:pt idx="1620">
                  <c:v>1.7250000000000001</c:v>
                </c:pt>
                <c:pt idx="1621">
                  <c:v>1.7260000000000002</c:v>
                </c:pt>
                <c:pt idx="1622">
                  <c:v>1.7270000000000001</c:v>
                </c:pt>
                <c:pt idx="1623">
                  <c:v>1.7280000000000002</c:v>
                </c:pt>
                <c:pt idx="1624">
                  <c:v>1.7280000000000002</c:v>
                </c:pt>
                <c:pt idx="1625">
                  <c:v>1.7290000000000001</c:v>
                </c:pt>
                <c:pt idx="1626">
                  <c:v>1.7300000000000002</c:v>
                </c:pt>
                <c:pt idx="1627">
                  <c:v>1.7310000000000001</c:v>
                </c:pt>
                <c:pt idx="1628">
                  <c:v>1.7320000000000002</c:v>
                </c:pt>
                <c:pt idx="1629">
                  <c:v>1.7330000000000001</c:v>
                </c:pt>
                <c:pt idx="1630">
                  <c:v>1.7330000000000001</c:v>
                </c:pt>
                <c:pt idx="1631">
                  <c:v>1.7340000000000002</c:v>
                </c:pt>
                <c:pt idx="1632">
                  <c:v>1.7350000000000001</c:v>
                </c:pt>
                <c:pt idx="1633">
                  <c:v>1.7360000000000002</c:v>
                </c:pt>
                <c:pt idx="1634">
                  <c:v>1.7370000000000001</c:v>
                </c:pt>
                <c:pt idx="1635">
                  <c:v>1.7380000000000002</c:v>
                </c:pt>
                <c:pt idx="1636">
                  <c:v>1.7380000000000002</c:v>
                </c:pt>
                <c:pt idx="1637">
                  <c:v>1.7390000000000001</c:v>
                </c:pt>
                <c:pt idx="1638">
                  <c:v>1.7400000000000002</c:v>
                </c:pt>
                <c:pt idx="1639">
                  <c:v>1.7410000000000001</c:v>
                </c:pt>
                <c:pt idx="1640">
                  <c:v>1.7420000000000002</c:v>
                </c:pt>
                <c:pt idx="1641">
                  <c:v>1.7430000000000001</c:v>
                </c:pt>
                <c:pt idx="1642">
                  <c:v>1.7430000000000001</c:v>
                </c:pt>
                <c:pt idx="1643">
                  <c:v>1.7440000000000002</c:v>
                </c:pt>
                <c:pt idx="1644">
                  <c:v>1.7450000000000001</c:v>
                </c:pt>
                <c:pt idx="1645">
                  <c:v>1.7460000000000002</c:v>
                </c:pt>
                <c:pt idx="1646">
                  <c:v>1.7470000000000001</c:v>
                </c:pt>
                <c:pt idx="1647">
                  <c:v>1.7480000000000002</c:v>
                </c:pt>
                <c:pt idx="1648">
                  <c:v>1.7480000000000002</c:v>
                </c:pt>
                <c:pt idx="1649">
                  <c:v>1.7490000000000001</c:v>
                </c:pt>
                <c:pt idx="1650">
                  <c:v>1.7500000000000002</c:v>
                </c:pt>
                <c:pt idx="1651">
                  <c:v>1.7510000000000001</c:v>
                </c:pt>
                <c:pt idx="1652">
                  <c:v>1.7520000000000002</c:v>
                </c:pt>
                <c:pt idx="1653">
                  <c:v>1.7530000000000001</c:v>
                </c:pt>
                <c:pt idx="1654">
                  <c:v>1.7530000000000001</c:v>
                </c:pt>
                <c:pt idx="1655">
                  <c:v>1.754</c:v>
                </c:pt>
                <c:pt idx="1656">
                  <c:v>1.7550000000000001</c:v>
                </c:pt>
                <c:pt idx="1657">
                  <c:v>1.756</c:v>
                </c:pt>
                <c:pt idx="1658">
                  <c:v>1.7570000000000001</c:v>
                </c:pt>
                <c:pt idx="1659">
                  <c:v>1.758</c:v>
                </c:pt>
                <c:pt idx="1660">
                  <c:v>1.758</c:v>
                </c:pt>
                <c:pt idx="1661">
                  <c:v>1.7590000000000001</c:v>
                </c:pt>
                <c:pt idx="1662">
                  <c:v>1.76</c:v>
                </c:pt>
                <c:pt idx="1663">
                  <c:v>1.7610000000000001</c:v>
                </c:pt>
                <c:pt idx="1664">
                  <c:v>1.762</c:v>
                </c:pt>
                <c:pt idx="1665">
                  <c:v>1.7630000000000001</c:v>
                </c:pt>
                <c:pt idx="1666">
                  <c:v>1.7630000000000001</c:v>
                </c:pt>
                <c:pt idx="1667">
                  <c:v>1.764</c:v>
                </c:pt>
                <c:pt idx="1668">
                  <c:v>1.7650000000000001</c:v>
                </c:pt>
                <c:pt idx="1669">
                  <c:v>1.766</c:v>
                </c:pt>
                <c:pt idx="1670">
                  <c:v>1.7670000000000001</c:v>
                </c:pt>
                <c:pt idx="1671">
                  <c:v>1.768</c:v>
                </c:pt>
                <c:pt idx="1672">
                  <c:v>1.768</c:v>
                </c:pt>
                <c:pt idx="1673">
                  <c:v>1.7690000000000001</c:v>
                </c:pt>
                <c:pt idx="1674">
                  <c:v>1.77</c:v>
                </c:pt>
                <c:pt idx="1675">
                  <c:v>1.7710000000000001</c:v>
                </c:pt>
                <c:pt idx="1676">
                  <c:v>1.772</c:v>
                </c:pt>
                <c:pt idx="1677">
                  <c:v>1.7730000000000001</c:v>
                </c:pt>
                <c:pt idx="1678">
                  <c:v>1.7730000000000001</c:v>
                </c:pt>
                <c:pt idx="1679">
                  <c:v>1.774</c:v>
                </c:pt>
                <c:pt idx="1680">
                  <c:v>1.7750000000000001</c:v>
                </c:pt>
                <c:pt idx="1681">
                  <c:v>1.776</c:v>
                </c:pt>
                <c:pt idx="1682">
                  <c:v>1.7770000000000001</c:v>
                </c:pt>
                <c:pt idx="1683">
                  <c:v>1.778</c:v>
                </c:pt>
                <c:pt idx="1684">
                  <c:v>1.778</c:v>
                </c:pt>
                <c:pt idx="1685">
                  <c:v>1.7790000000000001</c:v>
                </c:pt>
                <c:pt idx="1686">
                  <c:v>1.78</c:v>
                </c:pt>
                <c:pt idx="1687">
                  <c:v>1.7810000000000001</c:v>
                </c:pt>
                <c:pt idx="1688">
                  <c:v>1.782</c:v>
                </c:pt>
                <c:pt idx="1689">
                  <c:v>1.7830000000000001</c:v>
                </c:pt>
                <c:pt idx="1690">
                  <c:v>1.7830000000000001</c:v>
                </c:pt>
                <c:pt idx="1691">
                  <c:v>1.784</c:v>
                </c:pt>
                <c:pt idx="1692">
                  <c:v>1.7850000000000001</c:v>
                </c:pt>
                <c:pt idx="1693">
                  <c:v>1.786</c:v>
                </c:pt>
                <c:pt idx="1694">
                  <c:v>1.7870000000000001</c:v>
                </c:pt>
                <c:pt idx="1695">
                  <c:v>1.7870000000000001</c:v>
                </c:pt>
                <c:pt idx="1696">
                  <c:v>1.788</c:v>
                </c:pt>
                <c:pt idx="1697">
                  <c:v>1.7890000000000001</c:v>
                </c:pt>
                <c:pt idx="1698">
                  <c:v>1.79</c:v>
                </c:pt>
                <c:pt idx="1699">
                  <c:v>1.7910000000000001</c:v>
                </c:pt>
                <c:pt idx="1700">
                  <c:v>1.792</c:v>
                </c:pt>
                <c:pt idx="1701">
                  <c:v>1.792</c:v>
                </c:pt>
                <c:pt idx="1702">
                  <c:v>1.7930000000000001</c:v>
                </c:pt>
                <c:pt idx="1703">
                  <c:v>1.794</c:v>
                </c:pt>
                <c:pt idx="1704">
                  <c:v>1.7950000000000002</c:v>
                </c:pt>
                <c:pt idx="1705">
                  <c:v>1.796</c:v>
                </c:pt>
                <c:pt idx="1706">
                  <c:v>1.7970000000000002</c:v>
                </c:pt>
                <c:pt idx="1707">
                  <c:v>1.7970000000000002</c:v>
                </c:pt>
                <c:pt idx="1708">
                  <c:v>1.798</c:v>
                </c:pt>
                <c:pt idx="1709">
                  <c:v>1.7990000000000002</c:v>
                </c:pt>
                <c:pt idx="1710">
                  <c:v>1.8</c:v>
                </c:pt>
                <c:pt idx="1711">
                  <c:v>1.8010000000000002</c:v>
                </c:pt>
                <c:pt idx="1712">
                  <c:v>1.802</c:v>
                </c:pt>
                <c:pt idx="1713">
                  <c:v>1.802</c:v>
                </c:pt>
                <c:pt idx="1714">
                  <c:v>1.8030000000000002</c:v>
                </c:pt>
                <c:pt idx="1715">
                  <c:v>1.804</c:v>
                </c:pt>
                <c:pt idx="1716">
                  <c:v>1.8050000000000002</c:v>
                </c:pt>
                <c:pt idx="1717">
                  <c:v>1.806</c:v>
                </c:pt>
                <c:pt idx="1718">
                  <c:v>1.8070000000000002</c:v>
                </c:pt>
                <c:pt idx="1719">
                  <c:v>1.8070000000000002</c:v>
                </c:pt>
                <c:pt idx="1720">
                  <c:v>1.8080000000000001</c:v>
                </c:pt>
                <c:pt idx="1721">
                  <c:v>1.8090000000000002</c:v>
                </c:pt>
                <c:pt idx="1722">
                  <c:v>1.81</c:v>
                </c:pt>
                <c:pt idx="1723">
                  <c:v>1.8110000000000002</c:v>
                </c:pt>
                <c:pt idx="1724">
                  <c:v>1.8120000000000001</c:v>
                </c:pt>
                <c:pt idx="1725">
                  <c:v>1.8120000000000001</c:v>
                </c:pt>
                <c:pt idx="1726">
                  <c:v>1.8130000000000002</c:v>
                </c:pt>
                <c:pt idx="1727">
                  <c:v>1.8140000000000001</c:v>
                </c:pt>
                <c:pt idx="1728">
                  <c:v>1.8150000000000002</c:v>
                </c:pt>
                <c:pt idx="1729">
                  <c:v>1.8160000000000001</c:v>
                </c:pt>
                <c:pt idx="1730">
                  <c:v>1.8170000000000002</c:v>
                </c:pt>
                <c:pt idx="1731">
                  <c:v>1.8170000000000002</c:v>
                </c:pt>
                <c:pt idx="1732">
                  <c:v>1.8180000000000001</c:v>
                </c:pt>
                <c:pt idx="1733">
                  <c:v>1.8190000000000002</c:v>
                </c:pt>
                <c:pt idx="1734">
                  <c:v>1.82</c:v>
                </c:pt>
                <c:pt idx="1735">
                  <c:v>1.8210000000000002</c:v>
                </c:pt>
                <c:pt idx="1736">
                  <c:v>1.8220000000000001</c:v>
                </c:pt>
                <c:pt idx="1737">
                  <c:v>1.8220000000000001</c:v>
                </c:pt>
                <c:pt idx="1738">
                  <c:v>1.8230000000000002</c:v>
                </c:pt>
                <c:pt idx="1739">
                  <c:v>1.8240000000000001</c:v>
                </c:pt>
                <c:pt idx="1740">
                  <c:v>1.8250000000000002</c:v>
                </c:pt>
                <c:pt idx="1741">
                  <c:v>1.8260000000000001</c:v>
                </c:pt>
                <c:pt idx="1742">
                  <c:v>1.8270000000000002</c:v>
                </c:pt>
                <c:pt idx="1743">
                  <c:v>1.8270000000000002</c:v>
                </c:pt>
                <c:pt idx="1744">
                  <c:v>1.8280000000000001</c:v>
                </c:pt>
                <c:pt idx="1745">
                  <c:v>1.8290000000000002</c:v>
                </c:pt>
                <c:pt idx="1746">
                  <c:v>1.83</c:v>
                </c:pt>
                <c:pt idx="1747">
                  <c:v>1.8310000000000002</c:v>
                </c:pt>
                <c:pt idx="1748">
                  <c:v>1.8320000000000001</c:v>
                </c:pt>
                <c:pt idx="1749">
                  <c:v>1.8320000000000001</c:v>
                </c:pt>
                <c:pt idx="1750">
                  <c:v>1.8330000000000002</c:v>
                </c:pt>
                <c:pt idx="1751">
                  <c:v>1.8340000000000001</c:v>
                </c:pt>
                <c:pt idx="1752">
                  <c:v>1.8350000000000002</c:v>
                </c:pt>
                <c:pt idx="1753">
                  <c:v>1.8360000000000001</c:v>
                </c:pt>
                <c:pt idx="1754">
                  <c:v>1.8370000000000002</c:v>
                </c:pt>
                <c:pt idx="1755">
                  <c:v>1.8370000000000002</c:v>
                </c:pt>
                <c:pt idx="1756">
                  <c:v>1.8380000000000001</c:v>
                </c:pt>
                <c:pt idx="1757">
                  <c:v>1.8390000000000002</c:v>
                </c:pt>
                <c:pt idx="1758">
                  <c:v>1.84</c:v>
                </c:pt>
                <c:pt idx="1759">
                  <c:v>1.8410000000000002</c:v>
                </c:pt>
                <c:pt idx="1760">
                  <c:v>1.8420000000000001</c:v>
                </c:pt>
                <c:pt idx="1761">
                  <c:v>1.8420000000000001</c:v>
                </c:pt>
                <c:pt idx="1762">
                  <c:v>1.8430000000000002</c:v>
                </c:pt>
                <c:pt idx="1763">
                  <c:v>1.8440000000000001</c:v>
                </c:pt>
                <c:pt idx="1764">
                  <c:v>1.8450000000000002</c:v>
                </c:pt>
                <c:pt idx="1765">
                  <c:v>1.8460000000000001</c:v>
                </c:pt>
                <c:pt idx="1766">
                  <c:v>1.8470000000000002</c:v>
                </c:pt>
                <c:pt idx="1767">
                  <c:v>1.8470000000000002</c:v>
                </c:pt>
                <c:pt idx="1768">
                  <c:v>1.8480000000000001</c:v>
                </c:pt>
                <c:pt idx="1769">
                  <c:v>1.8490000000000002</c:v>
                </c:pt>
                <c:pt idx="1770">
                  <c:v>1.85</c:v>
                </c:pt>
                <c:pt idx="1771">
                  <c:v>1.8510000000000002</c:v>
                </c:pt>
                <c:pt idx="1772">
                  <c:v>1.8520000000000001</c:v>
                </c:pt>
                <c:pt idx="1773">
                  <c:v>1.8520000000000001</c:v>
                </c:pt>
                <c:pt idx="1774">
                  <c:v>1.8530000000000002</c:v>
                </c:pt>
                <c:pt idx="1775">
                  <c:v>1.8540000000000001</c:v>
                </c:pt>
                <c:pt idx="1776">
                  <c:v>1.8550000000000002</c:v>
                </c:pt>
                <c:pt idx="1777">
                  <c:v>1.8560000000000001</c:v>
                </c:pt>
                <c:pt idx="1778">
                  <c:v>1.8560000000000001</c:v>
                </c:pt>
                <c:pt idx="1779">
                  <c:v>1.8570000000000002</c:v>
                </c:pt>
                <c:pt idx="1780">
                  <c:v>1.8580000000000001</c:v>
                </c:pt>
                <c:pt idx="1781">
                  <c:v>1.8590000000000002</c:v>
                </c:pt>
                <c:pt idx="1782">
                  <c:v>1.86</c:v>
                </c:pt>
                <c:pt idx="1783">
                  <c:v>1.8610000000000002</c:v>
                </c:pt>
                <c:pt idx="1784">
                  <c:v>1.8610000000000002</c:v>
                </c:pt>
                <c:pt idx="1785">
                  <c:v>1.8620000000000001</c:v>
                </c:pt>
                <c:pt idx="1786">
                  <c:v>1.8630000000000002</c:v>
                </c:pt>
                <c:pt idx="1787">
                  <c:v>1.8640000000000001</c:v>
                </c:pt>
                <c:pt idx="1788">
                  <c:v>1.8650000000000002</c:v>
                </c:pt>
                <c:pt idx="1789">
                  <c:v>1.8660000000000001</c:v>
                </c:pt>
                <c:pt idx="1790">
                  <c:v>1.8660000000000001</c:v>
                </c:pt>
                <c:pt idx="1791">
                  <c:v>1.8670000000000002</c:v>
                </c:pt>
                <c:pt idx="1792">
                  <c:v>1.8680000000000001</c:v>
                </c:pt>
                <c:pt idx="1793">
                  <c:v>1.8690000000000002</c:v>
                </c:pt>
                <c:pt idx="1794">
                  <c:v>1.87</c:v>
                </c:pt>
                <c:pt idx="1795">
                  <c:v>1.8710000000000002</c:v>
                </c:pt>
                <c:pt idx="1796">
                  <c:v>1.8710000000000002</c:v>
                </c:pt>
                <c:pt idx="1797">
                  <c:v>1.8720000000000001</c:v>
                </c:pt>
                <c:pt idx="1798">
                  <c:v>1.8730000000000002</c:v>
                </c:pt>
                <c:pt idx="1799">
                  <c:v>1.8740000000000001</c:v>
                </c:pt>
                <c:pt idx="1800">
                  <c:v>1.8750000000000002</c:v>
                </c:pt>
                <c:pt idx="1801">
                  <c:v>1.8760000000000001</c:v>
                </c:pt>
                <c:pt idx="1802">
                  <c:v>1.8760000000000001</c:v>
                </c:pt>
                <c:pt idx="1803">
                  <c:v>1.8770000000000002</c:v>
                </c:pt>
                <c:pt idx="1804">
                  <c:v>1.8780000000000001</c:v>
                </c:pt>
                <c:pt idx="1805">
                  <c:v>1.879</c:v>
                </c:pt>
                <c:pt idx="1806">
                  <c:v>1.8800000000000001</c:v>
                </c:pt>
                <c:pt idx="1807">
                  <c:v>1.881</c:v>
                </c:pt>
                <c:pt idx="1808">
                  <c:v>1.881</c:v>
                </c:pt>
                <c:pt idx="1809">
                  <c:v>1.8820000000000001</c:v>
                </c:pt>
                <c:pt idx="1810">
                  <c:v>1.883</c:v>
                </c:pt>
                <c:pt idx="1811">
                  <c:v>1.8840000000000001</c:v>
                </c:pt>
                <c:pt idx="1812">
                  <c:v>1.885</c:v>
                </c:pt>
                <c:pt idx="1813">
                  <c:v>1.8860000000000001</c:v>
                </c:pt>
                <c:pt idx="1814">
                  <c:v>1.8860000000000001</c:v>
                </c:pt>
                <c:pt idx="1815">
                  <c:v>1.887</c:v>
                </c:pt>
                <c:pt idx="1816">
                  <c:v>1.8880000000000001</c:v>
                </c:pt>
                <c:pt idx="1817">
                  <c:v>1.889</c:v>
                </c:pt>
                <c:pt idx="1818">
                  <c:v>1.8900000000000001</c:v>
                </c:pt>
                <c:pt idx="1819">
                  <c:v>1.891</c:v>
                </c:pt>
                <c:pt idx="1820">
                  <c:v>1.891</c:v>
                </c:pt>
                <c:pt idx="1821">
                  <c:v>1.8920000000000001</c:v>
                </c:pt>
                <c:pt idx="1822">
                  <c:v>1.893</c:v>
                </c:pt>
                <c:pt idx="1823">
                  <c:v>1.8940000000000001</c:v>
                </c:pt>
                <c:pt idx="1824">
                  <c:v>1.895</c:v>
                </c:pt>
                <c:pt idx="1825">
                  <c:v>1.8960000000000001</c:v>
                </c:pt>
                <c:pt idx="1826">
                  <c:v>1.8960000000000001</c:v>
                </c:pt>
                <c:pt idx="1827">
                  <c:v>1.897</c:v>
                </c:pt>
                <c:pt idx="1828">
                  <c:v>1.8980000000000001</c:v>
                </c:pt>
                <c:pt idx="1829">
                  <c:v>1.899</c:v>
                </c:pt>
                <c:pt idx="1830">
                  <c:v>1.9000000000000001</c:v>
                </c:pt>
                <c:pt idx="1831">
                  <c:v>1.901</c:v>
                </c:pt>
                <c:pt idx="1832">
                  <c:v>1.901</c:v>
                </c:pt>
                <c:pt idx="1833">
                  <c:v>1.9020000000000001</c:v>
                </c:pt>
                <c:pt idx="1834">
                  <c:v>1.903</c:v>
                </c:pt>
                <c:pt idx="1835">
                  <c:v>1.9040000000000001</c:v>
                </c:pt>
                <c:pt idx="1836">
                  <c:v>1.905</c:v>
                </c:pt>
                <c:pt idx="1837">
                  <c:v>1.9060000000000001</c:v>
                </c:pt>
                <c:pt idx="1838">
                  <c:v>1.9060000000000001</c:v>
                </c:pt>
                <c:pt idx="1839">
                  <c:v>1.907</c:v>
                </c:pt>
                <c:pt idx="1840">
                  <c:v>1.9080000000000001</c:v>
                </c:pt>
                <c:pt idx="1841">
                  <c:v>1.909</c:v>
                </c:pt>
                <c:pt idx="1842">
                  <c:v>1.9100000000000001</c:v>
                </c:pt>
                <c:pt idx="1843">
                  <c:v>1.911</c:v>
                </c:pt>
                <c:pt idx="1844">
                  <c:v>1.911</c:v>
                </c:pt>
                <c:pt idx="1845">
                  <c:v>1.9120000000000001</c:v>
                </c:pt>
                <c:pt idx="1846">
                  <c:v>1.913</c:v>
                </c:pt>
                <c:pt idx="1847">
                  <c:v>1.9140000000000001</c:v>
                </c:pt>
                <c:pt idx="1848">
                  <c:v>1.915</c:v>
                </c:pt>
                <c:pt idx="1849">
                  <c:v>1.9160000000000001</c:v>
                </c:pt>
                <c:pt idx="1850">
                  <c:v>1.9160000000000001</c:v>
                </c:pt>
                <c:pt idx="1851">
                  <c:v>1.917</c:v>
                </c:pt>
                <c:pt idx="1852">
                  <c:v>1.9180000000000001</c:v>
                </c:pt>
                <c:pt idx="1853">
                  <c:v>1.919</c:v>
                </c:pt>
                <c:pt idx="1854">
                  <c:v>1.9200000000000002</c:v>
                </c:pt>
                <c:pt idx="1855">
                  <c:v>1.9200000000000002</c:v>
                </c:pt>
                <c:pt idx="1856">
                  <c:v>1.921</c:v>
                </c:pt>
                <c:pt idx="1857">
                  <c:v>1.9220000000000002</c:v>
                </c:pt>
                <c:pt idx="1858">
                  <c:v>1.923</c:v>
                </c:pt>
                <c:pt idx="1859">
                  <c:v>1.9240000000000002</c:v>
                </c:pt>
                <c:pt idx="1860">
                  <c:v>1.925</c:v>
                </c:pt>
                <c:pt idx="1861">
                  <c:v>1.925</c:v>
                </c:pt>
                <c:pt idx="1862">
                  <c:v>1.9260000000000002</c:v>
                </c:pt>
                <c:pt idx="1863">
                  <c:v>1.927</c:v>
                </c:pt>
                <c:pt idx="1864">
                  <c:v>1.9280000000000002</c:v>
                </c:pt>
                <c:pt idx="1865">
                  <c:v>1.929</c:v>
                </c:pt>
                <c:pt idx="1866">
                  <c:v>1.9300000000000002</c:v>
                </c:pt>
                <c:pt idx="1867">
                  <c:v>1.9300000000000002</c:v>
                </c:pt>
                <c:pt idx="1868">
                  <c:v>1.931</c:v>
                </c:pt>
                <c:pt idx="1869">
                  <c:v>1.9320000000000002</c:v>
                </c:pt>
                <c:pt idx="1870">
                  <c:v>1.9330000000000001</c:v>
                </c:pt>
                <c:pt idx="1871">
                  <c:v>1.9340000000000002</c:v>
                </c:pt>
                <c:pt idx="1872">
                  <c:v>1.9350000000000001</c:v>
                </c:pt>
                <c:pt idx="1873">
                  <c:v>1.9350000000000001</c:v>
                </c:pt>
                <c:pt idx="1874">
                  <c:v>1.9360000000000002</c:v>
                </c:pt>
                <c:pt idx="1875">
                  <c:v>1.9370000000000001</c:v>
                </c:pt>
                <c:pt idx="1876">
                  <c:v>1.9380000000000002</c:v>
                </c:pt>
                <c:pt idx="1877">
                  <c:v>1.9390000000000001</c:v>
                </c:pt>
                <c:pt idx="1878">
                  <c:v>1.9400000000000002</c:v>
                </c:pt>
                <c:pt idx="1879">
                  <c:v>1.9400000000000002</c:v>
                </c:pt>
                <c:pt idx="1880">
                  <c:v>1.9410000000000001</c:v>
                </c:pt>
                <c:pt idx="1881">
                  <c:v>1.9420000000000002</c:v>
                </c:pt>
                <c:pt idx="1882">
                  <c:v>1.9430000000000001</c:v>
                </c:pt>
                <c:pt idx="1883">
                  <c:v>1.9440000000000002</c:v>
                </c:pt>
                <c:pt idx="1884">
                  <c:v>1.9450000000000001</c:v>
                </c:pt>
                <c:pt idx="1885">
                  <c:v>1.9450000000000001</c:v>
                </c:pt>
                <c:pt idx="1886">
                  <c:v>1.9460000000000002</c:v>
                </c:pt>
                <c:pt idx="1887">
                  <c:v>1.9470000000000001</c:v>
                </c:pt>
                <c:pt idx="1888">
                  <c:v>1.9480000000000002</c:v>
                </c:pt>
                <c:pt idx="1889">
                  <c:v>1.9490000000000001</c:v>
                </c:pt>
                <c:pt idx="1890">
                  <c:v>1.9500000000000002</c:v>
                </c:pt>
                <c:pt idx="1891">
                  <c:v>1.9500000000000002</c:v>
                </c:pt>
                <c:pt idx="1892">
                  <c:v>1.9510000000000001</c:v>
                </c:pt>
                <c:pt idx="1893">
                  <c:v>1.9520000000000002</c:v>
                </c:pt>
                <c:pt idx="1894">
                  <c:v>1.9530000000000001</c:v>
                </c:pt>
                <c:pt idx="1895">
                  <c:v>1.9540000000000002</c:v>
                </c:pt>
                <c:pt idx="1896">
                  <c:v>1.9550000000000001</c:v>
                </c:pt>
                <c:pt idx="1897">
                  <c:v>1.9550000000000001</c:v>
                </c:pt>
                <c:pt idx="1898">
                  <c:v>1.9560000000000002</c:v>
                </c:pt>
                <c:pt idx="1899">
                  <c:v>1.9570000000000001</c:v>
                </c:pt>
                <c:pt idx="1900">
                  <c:v>1.9580000000000002</c:v>
                </c:pt>
                <c:pt idx="1901">
                  <c:v>1.9590000000000001</c:v>
                </c:pt>
                <c:pt idx="1902">
                  <c:v>1.9600000000000002</c:v>
                </c:pt>
                <c:pt idx="1903">
                  <c:v>1.9600000000000002</c:v>
                </c:pt>
                <c:pt idx="1904">
                  <c:v>1.9610000000000001</c:v>
                </c:pt>
                <c:pt idx="1905">
                  <c:v>1.9620000000000002</c:v>
                </c:pt>
                <c:pt idx="1906">
                  <c:v>1.9630000000000001</c:v>
                </c:pt>
                <c:pt idx="1907">
                  <c:v>1.9640000000000002</c:v>
                </c:pt>
                <c:pt idx="1908">
                  <c:v>1.9650000000000001</c:v>
                </c:pt>
                <c:pt idx="1909">
                  <c:v>1.9650000000000001</c:v>
                </c:pt>
                <c:pt idx="1910">
                  <c:v>1.9660000000000002</c:v>
                </c:pt>
                <c:pt idx="1911">
                  <c:v>1.9670000000000001</c:v>
                </c:pt>
                <c:pt idx="1912">
                  <c:v>1.9680000000000002</c:v>
                </c:pt>
                <c:pt idx="1913">
                  <c:v>1.9690000000000001</c:v>
                </c:pt>
                <c:pt idx="1914">
                  <c:v>1.9700000000000002</c:v>
                </c:pt>
                <c:pt idx="1915">
                  <c:v>1.9700000000000002</c:v>
                </c:pt>
                <c:pt idx="1916">
                  <c:v>1.9710000000000001</c:v>
                </c:pt>
                <c:pt idx="1917">
                  <c:v>1.9720000000000002</c:v>
                </c:pt>
                <c:pt idx="1918">
                  <c:v>1.9730000000000001</c:v>
                </c:pt>
                <c:pt idx="1919">
                  <c:v>1.9740000000000002</c:v>
                </c:pt>
                <c:pt idx="1920">
                  <c:v>1.9750000000000001</c:v>
                </c:pt>
                <c:pt idx="1921">
                  <c:v>1.9750000000000001</c:v>
                </c:pt>
                <c:pt idx="1922">
                  <c:v>1.9760000000000002</c:v>
                </c:pt>
                <c:pt idx="1923">
                  <c:v>1.9770000000000001</c:v>
                </c:pt>
                <c:pt idx="1924">
                  <c:v>1.9780000000000002</c:v>
                </c:pt>
                <c:pt idx="1925">
                  <c:v>1.9790000000000001</c:v>
                </c:pt>
                <c:pt idx="1926">
                  <c:v>1.9800000000000002</c:v>
                </c:pt>
                <c:pt idx="1927">
                  <c:v>1.9800000000000002</c:v>
                </c:pt>
                <c:pt idx="1928">
                  <c:v>1.9810000000000001</c:v>
                </c:pt>
                <c:pt idx="1929">
                  <c:v>1.9820000000000002</c:v>
                </c:pt>
                <c:pt idx="1930">
                  <c:v>1.9830000000000001</c:v>
                </c:pt>
                <c:pt idx="1931">
                  <c:v>1.9840000000000002</c:v>
                </c:pt>
                <c:pt idx="1932">
                  <c:v>1.9850000000000001</c:v>
                </c:pt>
                <c:pt idx="1933">
                  <c:v>1.9850000000000001</c:v>
                </c:pt>
                <c:pt idx="1934">
                  <c:v>1.9860000000000002</c:v>
                </c:pt>
                <c:pt idx="1935">
                  <c:v>1.9870000000000001</c:v>
                </c:pt>
                <c:pt idx="1936">
                  <c:v>1.9880000000000002</c:v>
                </c:pt>
                <c:pt idx="1937">
                  <c:v>1.9890000000000001</c:v>
                </c:pt>
                <c:pt idx="1938">
                  <c:v>1.9890000000000001</c:v>
                </c:pt>
                <c:pt idx="1939">
                  <c:v>1.9900000000000002</c:v>
                </c:pt>
                <c:pt idx="1940">
                  <c:v>1.9910000000000001</c:v>
                </c:pt>
                <c:pt idx="1941">
                  <c:v>1.9920000000000002</c:v>
                </c:pt>
                <c:pt idx="1942">
                  <c:v>1.9930000000000001</c:v>
                </c:pt>
                <c:pt idx="1943">
                  <c:v>1.9940000000000002</c:v>
                </c:pt>
                <c:pt idx="1944">
                  <c:v>1.9940000000000002</c:v>
                </c:pt>
                <c:pt idx="1945">
                  <c:v>1.9950000000000001</c:v>
                </c:pt>
                <c:pt idx="1946">
                  <c:v>1.9960000000000002</c:v>
                </c:pt>
                <c:pt idx="1947">
                  <c:v>1.9970000000000001</c:v>
                </c:pt>
                <c:pt idx="1948">
                  <c:v>1.9980000000000002</c:v>
                </c:pt>
                <c:pt idx="1949">
                  <c:v>1.9990000000000001</c:v>
                </c:pt>
                <c:pt idx="1950">
                  <c:v>1.9990000000000001</c:v>
                </c:pt>
                <c:pt idx="1951">
                  <c:v>2</c:v>
                </c:pt>
                <c:pt idx="1952">
                  <c:v>2.0010000000000003</c:v>
                </c:pt>
                <c:pt idx="1953">
                  <c:v>2.0020000000000002</c:v>
                </c:pt>
                <c:pt idx="1954">
                  <c:v>2.0030000000000001</c:v>
                </c:pt>
                <c:pt idx="1955">
                  <c:v>2.004</c:v>
                </c:pt>
                <c:pt idx="1956">
                  <c:v>2.004</c:v>
                </c:pt>
                <c:pt idx="1957">
                  <c:v>2.0049999999999999</c:v>
                </c:pt>
                <c:pt idx="1958">
                  <c:v>2.0060000000000002</c:v>
                </c:pt>
                <c:pt idx="1959">
                  <c:v>2.0070000000000001</c:v>
                </c:pt>
                <c:pt idx="1960">
                  <c:v>2.008</c:v>
                </c:pt>
                <c:pt idx="1961">
                  <c:v>2.0090000000000003</c:v>
                </c:pt>
                <c:pt idx="1962">
                  <c:v>2.0090000000000003</c:v>
                </c:pt>
                <c:pt idx="1963">
                  <c:v>2.0099999999999998</c:v>
                </c:pt>
                <c:pt idx="1964">
                  <c:v>2.0110000000000001</c:v>
                </c:pt>
                <c:pt idx="1965">
                  <c:v>2.012</c:v>
                </c:pt>
                <c:pt idx="1966">
                  <c:v>2.0129999999999999</c:v>
                </c:pt>
                <c:pt idx="1967">
                  <c:v>2.0140000000000002</c:v>
                </c:pt>
                <c:pt idx="1968">
                  <c:v>2.0140000000000002</c:v>
                </c:pt>
                <c:pt idx="1969">
                  <c:v>2.0150000000000001</c:v>
                </c:pt>
                <c:pt idx="1970">
                  <c:v>2.016</c:v>
                </c:pt>
                <c:pt idx="1971">
                  <c:v>2.0170000000000003</c:v>
                </c:pt>
                <c:pt idx="1972">
                  <c:v>2.0179999999999998</c:v>
                </c:pt>
                <c:pt idx="1973">
                  <c:v>2.0190000000000001</c:v>
                </c:pt>
                <c:pt idx="1974">
                  <c:v>2.0190000000000001</c:v>
                </c:pt>
                <c:pt idx="1975">
                  <c:v>2.02</c:v>
                </c:pt>
                <c:pt idx="1976">
                  <c:v>2.0209999999999999</c:v>
                </c:pt>
                <c:pt idx="1977">
                  <c:v>2.0220000000000002</c:v>
                </c:pt>
                <c:pt idx="1978">
                  <c:v>2.0230000000000001</c:v>
                </c:pt>
                <c:pt idx="1979">
                  <c:v>2.024</c:v>
                </c:pt>
                <c:pt idx="1980">
                  <c:v>2.024</c:v>
                </c:pt>
                <c:pt idx="1981">
                  <c:v>2.0250000000000004</c:v>
                </c:pt>
                <c:pt idx="1982">
                  <c:v>2.0259999999999998</c:v>
                </c:pt>
                <c:pt idx="1983">
                  <c:v>2.0270000000000001</c:v>
                </c:pt>
                <c:pt idx="1984">
                  <c:v>2.028</c:v>
                </c:pt>
                <c:pt idx="1985">
                  <c:v>2.0289999999999999</c:v>
                </c:pt>
                <c:pt idx="1986">
                  <c:v>2.0289999999999999</c:v>
                </c:pt>
                <c:pt idx="1987">
                  <c:v>2.0300000000000002</c:v>
                </c:pt>
                <c:pt idx="1988">
                  <c:v>2.0310000000000001</c:v>
                </c:pt>
                <c:pt idx="1989">
                  <c:v>2.032</c:v>
                </c:pt>
                <c:pt idx="1990">
                  <c:v>2.0330000000000004</c:v>
                </c:pt>
                <c:pt idx="1991">
                  <c:v>2.0339999999999998</c:v>
                </c:pt>
                <c:pt idx="1992">
                  <c:v>2.0339999999999998</c:v>
                </c:pt>
                <c:pt idx="1993">
                  <c:v>2.0350000000000001</c:v>
                </c:pt>
                <c:pt idx="1994">
                  <c:v>2.036</c:v>
                </c:pt>
                <c:pt idx="1995">
                  <c:v>2.0369999999999999</c:v>
                </c:pt>
                <c:pt idx="1996">
                  <c:v>2.0380000000000003</c:v>
                </c:pt>
                <c:pt idx="1997">
                  <c:v>2.0390000000000001</c:v>
                </c:pt>
                <c:pt idx="1998">
                  <c:v>2.0390000000000001</c:v>
                </c:pt>
                <c:pt idx="1999">
                  <c:v>2.04</c:v>
                </c:pt>
                <c:pt idx="2000">
                  <c:v>2.0410000000000004</c:v>
                </c:pt>
                <c:pt idx="2001">
                  <c:v>2.0419999999999998</c:v>
                </c:pt>
                <c:pt idx="2002">
                  <c:v>2.0430000000000001</c:v>
                </c:pt>
                <c:pt idx="2003">
                  <c:v>2.044</c:v>
                </c:pt>
                <c:pt idx="2004">
                  <c:v>2.044</c:v>
                </c:pt>
                <c:pt idx="2005">
                  <c:v>2.0449999999999999</c:v>
                </c:pt>
                <c:pt idx="2006">
                  <c:v>2.0460000000000003</c:v>
                </c:pt>
                <c:pt idx="2007">
                  <c:v>2.0470000000000002</c:v>
                </c:pt>
                <c:pt idx="2008">
                  <c:v>2.048</c:v>
                </c:pt>
                <c:pt idx="2009">
                  <c:v>2.0490000000000004</c:v>
                </c:pt>
                <c:pt idx="2010">
                  <c:v>2.0490000000000004</c:v>
                </c:pt>
                <c:pt idx="2011">
                  <c:v>2.0499999999999998</c:v>
                </c:pt>
                <c:pt idx="2012">
                  <c:v>2.0510000000000002</c:v>
                </c:pt>
                <c:pt idx="2013">
                  <c:v>2.052</c:v>
                </c:pt>
                <c:pt idx="2014">
                  <c:v>2.0529999999999999</c:v>
                </c:pt>
                <c:pt idx="2015">
                  <c:v>2.0529999999999999</c:v>
                </c:pt>
                <c:pt idx="2016">
                  <c:v>2.0540000000000003</c:v>
                </c:pt>
                <c:pt idx="2017">
                  <c:v>2.0550000000000002</c:v>
                </c:pt>
                <c:pt idx="2018">
                  <c:v>2.056</c:v>
                </c:pt>
                <c:pt idx="2019">
                  <c:v>2.0570000000000004</c:v>
                </c:pt>
                <c:pt idx="2020">
                  <c:v>2.0579999999999998</c:v>
                </c:pt>
                <c:pt idx="2021">
                  <c:v>2.0579999999999998</c:v>
                </c:pt>
                <c:pt idx="2022">
                  <c:v>2.0590000000000002</c:v>
                </c:pt>
                <c:pt idx="2023">
                  <c:v>2.06</c:v>
                </c:pt>
                <c:pt idx="2024">
                  <c:v>2.0609999999999999</c:v>
                </c:pt>
                <c:pt idx="2025">
                  <c:v>2.0620000000000003</c:v>
                </c:pt>
                <c:pt idx="2026">
                  <c:v>2.0630000000000002</c:v>
                </c:pt>
                <c:pt idx="2027">
                  <c:v>2.0630000000000002</c:v>
                </c:pt>
                <c:pt idx="2028">
                  <c:v>2.0640000000000001</c:v>
                </c:pt>
                <c:pt idx="2029">
                  <c:v>2.0650000000000004</c:v>
                </c:pt>
                <c:pt idx="2030">
                  <c:v>2.0659999999999998</c:v>
                </c:pt>
                <c:pt idx="2031">
                  <c:v>2.0670000000000002</c:v>
                </c:pt>
                <c:pt idx="2032">
                  <c:v>2.0680000000000001</c:v>
                </c:pt>
                <c:pt idx="2033">
                  <c:v>2.0680000000000001</c:v>
                </c:pt>
                <c:pt idx="2034">
                  <c:v>2.069</c:v>
                </c:pt>
                <c:pt idx="2035">
                  <c:v>2.0700000000000003</c:v>
                </c:pt>
                <c:pt idx="2036">
                  <c:v>2.0710000000000002</c:v>
                </c:pt>
                <c:pt idx="2037">
                  <c:v>2.0720000000000001</c:v>
                </c:pt>
                <c:pt idx="2038">
                  <c:v>2.0730000000000004</c:v>
                </c:pt>
                <c:pt idx="2039">
                  <c:v>2.0730000000000004</c:v>
                </c:pt>
                <c:pt idx="2040">
                  <c:v>2.0739999999999998</c:v>
                </c:pt>
                <c:pt idx="2041">
                  <c:v>2.0750000000000002</c:v>
                </c:pt>
                <c:pt idx="2042">
                  <c:v>2.0760000000000001</c:v>
                </c:pt>
                <c:pt idx="2043">
                  <c:v>2.077</c:v>
                </c:pt>
                <c:pt idx="2044">
                  <c:v>2.0780000000000003</c:v>
                </c:pt>
                <c:pt idx="2045">
                  <c:v>2.0780000000000003</c:v>
                </c:pt>
                <c:pt idx="2046">
                  <c:v>2.0790000000000002</c:v>
                </c:pt>
                <c:pt idx="2047">
                  <c:v>2.08</c:v>
                </c:pt>
                <c:pt idx="2048">
                  <c:v>2.0810000000000004</c:v>
                </c:pt>
                <c:pt idx="2049">
                  <c:v>2.0819999999999999</c:v>
                </c:pt>
                <c:pt idx="2050">
                  <c:v>2.0830000000000002</c:v>
                </c:pt>
                <c:pt idx="2051">
                  <c:v>2.0830000000000002</c:v>
                </c:pt>
                <c:pt idx="2052">
                  <c:v>2.0840000000000001</c:v>
                </c:pt>
                <c:pt idx="2053">
                  <c:v>2.085</c:v>
                </c:pt>
                <c:pt idx="2054">
                  <c:v>2.0860000000000003</c:v>
                </c:pt>
                <c:pt idx="2055">
                  <c:v>2.0870000000000002</c:v>
                </c:pt>
                <c:pt idx="2056">
                  <c:v>2.0880000000000001</c:v>
                </c:pt>
                <c:pt idx="2057">
                  <c:v>2.0880000000000001</c:v>
                </c:pt>
                <c:pt idx="2058">
                  <c:v>2.0890000000000004</c:v>
                </c:pt>
                <c:pt idx="2059">
                  <c:v>2.09</c:v>
                </c:pt>
                <c:pt idx="2060">
                  <c:v>2.0910000000000002</c:v>
                </c:pt>
                <c:pt idx="2061">
                  <c:v>2.0920000000000001</c:v>
                </c:pt>
                <c:pt idx="2062">
                  <c:v>2.093</c:v>
                </c:pt>
                <c:pt idx="2063">
                  <c:v>2.093</c:v>
                </c:pt>
                <c:pt idx="2064">
                  <c:v>2.0940000000000003</c:v>
                </c:pt>
                <c:pt idx="2065">
                  <c:v>2.0950000000000002</c:v>
                </c:pt>
                <c:pt idx="2066">
                  <c:v>2.0960000000000001</c:v>
                </c:pt>
                <c:pt idx="2067">
                  <c:v>2.0970000000000004</c:v>
                </c:pt>
                <c:pt idx="2068">
                  <c:v>2.0979999999999999</c:v>
                </c:pt>
                <c:pt idx="2069">
                  <c:v>2.0979999999999999</c:v>
                </c:pt>
                <c:pt idx="2070">
                  <c:v>2.0990000000000002</c:v>
                </c:pt>
                <c:pt idx="2071">
                  <c:v>2.1</c:v>
                </c:pt>
                <c:pt idx="2072">
                  <c:v>2.101</c:v>
                </c:pt>
                <c:pt idx="2073">
                  <c:v>2.1020000000000003</c:v>
                </c:pt>
                <c:pt idx="2074">
                  <c:v>2.1030000000000002</c:v>
                </c:pt>
                <c:pt idx="2075">
                  <c:v>2.1030000000000002</c:v>
                </c:pt>
                <c:pt idx="2076">
                  <c:v>2.1040000000000001</c:v>
                </c:pt>
                <c:pt idx="2077">
                  <c:v>2.1050000000000004</c:v>
                </c:pt>
                <c:pt idx="2078">
                  <c:v>2.1059999999999999</c:v>
                </c:pt>
                <c:pt idx="2079">
                  <c:v>2.1070000000000002</c:v>
                </c:pt>
                <c:pt idx="2080">
                  <c:v>2.1080000000000001</c:v>
                </c:pt>
                <c:pt idx="2081">
                  <c:v>2.1080000000000001</c:v>
                </c:pt>
                <c:pt idx="2082">
                  <c:v>2.109</c:v>
                </c:pt>
                <c:pt idx="2083">
                  <c:v>2.1100000000000003</c:v>
                </c:pt>
                <c:pt idx="2084">
                  <c:v>2.1110000000000002</c:v>
                </c:pt>
                <c:pt idx="2085">
                  <c:v>2.1120000000000001</c:v>
                </c:pt>
                <c:pt idx="2086">
                  <c:v>2.1130000000000004</c:v>
                </c:pt>
                <c:pt idx="2087">
                  <c:v>2.1130000000000004</c:v>
                </c:pt>
                <c:pt idx="2088">
                  <c:v>2.1139999999999999</c:v>
                </c:pt>
                <c:pt idx="2089">
                  <c:v>2.1150000000000002</c:v>
                </c:pt>
                <c:pt idx="2090">
                  <c:v>2.1160000000000001</c:v>
                </c:pt>
                <c:pt idx="2091">
                  <c:v>2.117</c:v>
                </c:pt>
                <c:pt idx="2092">
                  <c:v>2.117</c:v>
                </c:pt>
                <c:pt idx="2093">
                  <c:v>2.1180000000000003</c:v>
                </c:pt>
                <c:pt idx="2094">
                  <c:v>2.1190000000000002</c:v>
                </c:pt>
                <c:pt idx="2095">
                  <c:v>2.12</c:v>
                </c:pt>
                <c:pt idx="2096">
                  <c:v>2.1210000000000004</c:v>
                </c:pt>
                <c:pt idx="2097">
                  <c:v>2.1219999999999999</c:v>
                </c:pt>
                <c:pt idx="2098">
                  <c:v>2.1219999999999999</c:v>
                </c:pt>
                <c:pt idx="2099">
                  <c:v>2.1230000000000002</c:v>
                </c:pt>
                <c:pt idx="2100">
                  <c:v>2.1240000000000001</c:v>
                </c:pt>
                <c:pt idx="2101">
                  <c:v>2.125</c:v>
                </c:pt>
                <c:pt idx="2102">
                  <c:v>2.1260000000000003</c:v>
                </c:pt>
                <c:pt idx="2103">
                  <c:v>2.1270000000000002</c:v>
                </c:pt>
                <c:pt idx="2104">
                  <c:v>2.1270000000000002</c:v>
                </c:pt>
                <c:pt idx="2105">
                  <c:v>2.1280000000000001</c:v>
                </c:pt>
                <c:pt idx="2106">
                  <c:v>2.129</c:v>
                </c:pt>
                <c:pt idx="2107">
                  <c:v>2.13</c:v>
                </c:pt>
                <c:pt idx="2108">
                  <c:v>2.1310000000000002</c:v>
                </c:pt>
                <c:pt idx="2109">
                  <c:v>2.1320000000000001</c:v>
                </c:pt>
                <c:pt idx="2110">
                  <c:v>2.1320000000000001</c:v>
                </c:pt>
                <c:pt idx="2111">
                  <c:v>2.133</c:v>
                </c:pt>
                <c:pt idx="2112">
                  <c:v>2.1340000000000003</c:v>
                </c:pt>
                <c:pt idx="2113">
                  <c:v>2.1349999999999998</c:v>
                </c:pt>
                <c:pt idx="2114">
                  <c:v>2.1360000000000001</c:v>
                </c:pt>
                <c:pt idx="2115">
                  <c:v>2.137</c:v>
                </c:pt>
                <c:pt idx="2116">
                  <c:v>2.137</c:v>
                </c:pt>
                <c:pt idx="2117">
                  <c:v>2.1379999999999999</c:v>
                </c:pt>
                <c:pt idx="2118">
                  <c:v>2.1390000000000002</c:v>
                </c:pt>
                <c:pt idx="2119">
                  <c:v>2.14</c:v>
                </c:pt>
                <c:pt idx="2120">
                  <c:v>2.141</c:v>
                </c:pt>
                <c:pt idx="2121">
                  <c:v>2.1420000000000003</c:v>
                </c:pt>
                <c:pt idx="2122">
                  <c:v>2.1420000000000003</c:v>
                </c:pt>
                <c:pt idx="2123">
                  <c:v>2.1429999999999998</c:v>
                </c:pt>
                <c:pt idx="2124">
                  <c:v>2.1440000000000001</c:v>
                </c:pt>
                <c:pt idx="2125">
                  <c:v>2.145</c:v>
                </c:pt>
                <c:pt idx="2126">
                  <c:v>2.1459999999999999</c:v>
                </c:pt>
                <c:pt idx="2127">
                  <c:v>2.1470000000000002</c:v>
                </c:pt>
                <c:pt idx="2128">
                  <c:v>2.1470000000000002</c:v>
                </c:pt>
                <c:pt idx="2129">
                  <c:v>2.1480000000000001</c:v>
                </c:pt>
                <c:pt idx="2130">
                  <c:v>2.149</c:v>
                </c:pt>
                <c:pt idx="2131">
                  <c:v>2.1500000000000004</c:v>
                </c:pt>
                <c:pt idx="2132">
                  <c:v>2.1509999999999998</c:v>
                </c:pt>
                <c:pt idx="2133">
                  <c:v>2.1520000000000001</c:v>
                </c:pt>
                <c:pt idx="2134">
                  <c:v>2.1520000000000001</c:v>
                </c:pt>
                <c:pt idx="2135">
                  <c:v>2.153</c:v>
                </c:pt>
                <c:pt idx="2136">
                  <c:v>2.1539999999999999</c:v>
                </c:pt>
                <c:pt idx="2137">
                  <c:v>2.1550000000000002</c:v>
                </c:pt>
                <c:pt idx="2138">
                  <c:v>2.1560000000000001</c:v>
                </c:pt>
                <c:pt idx="2139">
                  <c:v>2.157</c:v>
                </c:pt>
                <c:pt idx="2140">
                  <c:v>2.157</c:v>
                </c:pt>
                <c:pt idx="2141">
                  <c:v>2.1580000000000004</c:v>
                </c:pt>
                <c:pt idx="2142">
                  <c:v>2.1589999999999998</c:v>
                </c:pt>
                <c:pt idx="2143">
                  <c:v>2.16</c:v>
                </c:pt>
                <c:pt idx="2144">
                  <c:v>2.161</c:v>
                </c:pt>
                <c:pt idx="2145">
                  <c:v>2.1619999999999999</c:v>
                </c:pt>
                <c:pt idx="2146">
                  <c:v>2.1619999999999999</c:v>
                </c:pt>
                <c:pt idx="2147">
                  <c:v>2.1630000000000003</c:v>
                </c:pt>
                <c:pt idx="2148">
                  <c:v>2.1640000000000001</c:v>
                </c:pt>
                <c:pt idx="2149">
                  <c:v>2.165</c:v>
                </c:pt>
                <c:pt idx="2150">
                  <c:v>2.1660000000000004</c:v>
                </c:pt>
                <c:pt idx="2151">
                  <c:v>2.1669999999999998</c:v>
                </c:pt>
                <c:pt idx="2152">
                  <c:v>2.1669999999999998</c:v>
                </c:pt>
                <c:pt idx="2153">
                  <c:v>2.1680000000000001</c:v>
                </c:pt>
                <c:pt idx="2154">
                  <c:v>2.169</c:v>
                </c:pt>
                <c:pt idx="2155">
                  <c:v>2.17</c:v>
                </c:pt>
                <c:pt idx="2156">
                  <c:v>2.1710000000000003</c:v>
                </c:pt>
                <c:pt idx="2157">
                  <c:v>2.1720000000000002</c:v>
                </c:pt>
                <c:pt idx="2158">
                  <c:v>2.1720000000000002</c:v>
                </c:pt>
                <c:pt idx="2159">
                  <c:v>2.173</c:v>
                </c:pt>
                <c:pt idx="2160">
                  <c:v>2.1740000000000004</c:v>
                </c:pt>
                <c:pt idx="2161">
                  <c:v>2.1749999999999998</c:v>
                </c:pt>
                <c:pt idx="2162">
                  <c:v>2.1760000000000002</c:v>
                </c:pt>
                <c:pt idx="2163">
                  <c:v>2.177</c:v>
                </c:pt>
                <c:pt idx="2164">
                  <c:v>2.177</c:v>
                </c:pt>
                <c:pt idx="2165">
                  <c:v>2.1779999999999999</c:v>
                </c:pt>
                <c:pt idx="2166">
                  <c:v>2.1790000000000003</c:v>
                </c:pt>
                <c:pt idx="2167">
                  <c:v>2.1800000000000002</c:v>
                </c:pt>
                <c:pt idx="2168">
                  <c:v>2.181</c:v>
                </c:pt>
                <c:pt idx="2169">
                  <c:v>2.1820000000000004</c:v>
                </c:pt>
                <c:pt idx="2170">
                  <c:v>2.1820000000000004</c:v>
                </c:pt>
                <c:pt idx="2171">
                  <c:v>2.1829999999999998</c:v>
                </c:pt>
                <c:pt idx="2172">
                  <c:v>2.1840000000000002</c:v>
                </c:pt>
                <c:pt idx="2173">
                  <c:v>2.1850000000000001</c:v>
                </c:pt>
                <c:pt idx="2174">
                  <c:v>2.1859999999999999</c:v>
                </c:pt>
                <c:pt idx="2175">
                  <c:v>2.1859999999999999</c:v>
                </c:pt>
                <c:pt idx="2176">
                  <c:v>2.1870000000000003</c:v>
                </c:pt>
                <c:pt idx="2177">
                  <c:v>2.1880000000000002</c:v>
                </c:pt>
                <c:pt idx="2178">
                  <c:v>2.1890000000000001</c:v>
                </c:pt>
                <c:pt idx="2179">
                  <c:v>2.1900000000000004</c:v>
                </c:pt>
                <c:pt idx="2180">
                  <c:v>2.1909999999999998</c:v>
                </c:pt>
                <c:pt idx="2181">
                  <c:v>2.1909999999999998</c:v>
                </c:pt>
                <c:pt idx="2182">
                  <c:v>2.1920000000000002</c:v>
                </c:pt>
                <c:pt idx="2183">
                  <c:v>2.1930000000000001</c:v>
                </c:pt>
                <c:pt idx="2184">
                  <c:v>2.194</c:v>
                </c:pt>
                <c:pt idx="2185">
                  <c:v>2.1950000000000003</c:v>
                </c:pt>
                <c:pt idx="2186">
                  <c:v>2.1960000000000002</c:v>
                </c:pt>
                <c:pt idx="2187">
                  <c:v>2.1960000000000002</c:v>
                </c:pt>
                <c:pt idx="2188">
                  <c:v>2.1970000000000001</c:v>
                </c:pt>
                <c:pt idx="2189">
                  <c:v>2.1980000000000004</c:v>
                </c:pt>
                <c:pt idx="2190">
                  <c:v>2.1989999999999998</c:v>
                </c:pt>
                <c:pt idx="2191">
                  <c:v>2.2000000000000002</c:v>
                </c:pt>
                <c:pt idx="2192">
                  <c:v>2.2010000000000001</c:v>
                </c:pt>
                <c:pt idx="2193">
                  <c:v>2.2010000000000001</c:v>
                </c:pt>
                <c:pt idx="2194">
                  <c:v>2.202</c:v>
                </c:pt>
                <c:pt idx="2195">
                  <c:v>2.2030000000000003</c:v>
                </c:pt>
                <c:pt idx="2196">
                  <c:v>2.2040000000000002</c:v>
                </c:pt>
                <c:pt idx="2197">
                  <c:v>2.2050000000000001</c:v>
                </c:pt>
                <c:pt idx="2198">
                  <c:v>2.2060000000000004</c:v>
                </c:pt>
                <c:pt idx="2199">
                  <c:v>2.2060000000000004</c:v>
                </c:pt>
                <c:pt idx="2200">
                  <c:v>2.2069999999999999</c:v>
                </c:pt>
                <c:pt idx="2201">
                  <c:v>2.2080000000000002</c:v>
                </c:pt>
                <c:pt idx="2202">
                  <c:v>2.2090000000000001</c:v>
                </c:pt>
                <c:pt idx="2203">
                  <c:v>2.21</c:v>
                </c:pt>
                <c:pt idx="2204">
                  <c:v>2.2110000000000003</c:v>
                </c:pt>
                <c:pt idx="2205">
                  <c:v>2.2110000000000003</c:v>
                </c:pt>
                <c:pt idx="2206">
                  <c:v>2.2120000000000002</c:v>
                </c:pt>
                <c:pt idx="2207">
                  <c:v>2.2130000000000001</c:v>
                </c:pt>
                <c:pt idx="2208">
                  <c:v>2.2140000000000004</c:v>
                </c:pt>
                <c:pt idx="2209">
                  <c:v>2.2149999999999999</c:v>
                </c:pt>
                <c:pt idx="2210">
                  <c:v>2.2160000000000002</c:v>
                </c:pt>
                <c:pt idx="2211">
                  <c:v>2.2160000000000002</c:v>
                </c:pt>
                <c:pt idx="2212">
                  <c:v>2.2170000000000001</c:v>
                </c:pt>
                <c:pt idx="2213">
                  <c:v>2.218</c:v>
                </c:pt>
                <c:pt idx="2214">
                  <c:v>2.2190000000000003</c:v>
                </c:pt>
                <c:pt idx="2215">
                  <c:v>2.2200000000000002</c:v>
                </c:pt>
                <c:pt idx="2216">
                  <c:v>2.2210000000000001</c:v>
                </c:pt>
                <c:pt idx="2217">
                  <c:v>2.2210000000000001</c:v>
                </c:pt>
                <c:pt idx="2218">
                  <c:v>2.2220000000000004</c:v>
                </c:pt>
                <c:pt idx="2219">
                  <c:v>2.2229999999999999</c:v>
                </c:pt>
                <c:pt idx="2220">
                  <c:v>2.2240000000000002</c:v>
                </c:pt>
                <c:pt idx="2221">
                  <c:v>2.2250000000000001</c:v>
                </c:pt>
                <c:pt idx="2222">
                  <c:v>2.226</c:v>
                </c:pt>
                <c:pt idx="2223">
                  <c:v>2.226</c:v>
                </c:pt>
                <c:pt idx="2224">
                  <c:v>2.2270000000000003</c:v>
                </c:pt>
                <c:pt idx="2225">
                  <c:v>2.2280000000000002</c:v>
                </c:pt>
                <c:pt idx="2226">
                  <c:v>2.2290000000000001</c:v>
                </c:pt>
                <c:pt idx="2227">
                  <c:v>2.2300000000000004</c:v>
                </c:pt>
                <c:pt idx="2228">
                  <c:v>2.2309999999999999</c:v>
                </c:pt>
                <c:pt idx="2229">
                  <c:v>2.2309999999999999</c:v>
                </c:pt>
                <c:pt idx="2230">
                  <c:v>2.2320000000000002</c:v>
                </c:pt>
                <c:pt idx="2231">
                  <c:v>2.2330000000000001</c:v>
                </c:pt>
                <c:pt idx="2232">
                  <c:v>2.234</c:v>
                </c:pt>
                <c:pt idx="2233">
                  <c:v>2.2350000000000003</c:v>
                </c:pt>
                <c:pt idx="2234">
                  <c:v>2.2360000000000002</c:v>
                </c:pt>
                <c:pt idx="2235">
                  <c:v>2.2360000000000002</c:v>
                </c:pt>
                <c:pt idx="2236">
                  <c:v>2.2370000000000001</c:v>
                </c:pt>
                <c:pt idx="2237">
                  <c:v>2.2380000000000004</c:v>
                </c:pt>
                <c:pt idx="2238">
                  <c:v>2.2389999999999999</c:v>
                </c:pt>
                <c:pt idx="2239">
                  <c:v>2.2400000000000002</c:v>
                </c:pt>
                <c:pt idx="2240">
                  <c:v>2.2410000000000001</c:v>
                </c:pt>
                <c:pt idx="2241">
                  <c:v>2.2410000000000001</c:v>
                </c:pt>
                <c:pt idx="2242">
                  <c:v>2.242</c:v>
                </c:pt>
                <c:pt idx="2243">
                  <c:v>2.2430000000000003</c:v>
                </c:pt>
                <c:pt idx="2244">
                  <c:v>2.2440000000000002</c:v>
                </c:pt>
                <c:pt idx="2245">
                  <c:v>2.2450000000000001</c:v>
                </c:pt>
                <c:pt idx="2246">
                  <c:v>2.2460000000000004</c:v>
                </c:pt>
                <c:pt idx="2247">
                  <c:v>2.2460000000000004</c:v>
                </c:pt>
                <c:pt idx="2248">
                  <c:v>2.2469999999999999</c:v>
                </c:pt>
                <c:pt idx="2249">
                  <c:v>2.2480000000000002</c:v>
                </c:pt>
                <c:pt idx="2250">
                  <c:v>2.2490000000000001</c:v>
                </c:pt>
                <c:pt idx="2251">
                  <c:v>2.25</c:v>
                </c:pt>
                <c:pt idx="2252">
                  <c:v>2.25</c:v>
                </c:pt>
                <c:pt idx="2253">
                  <c:v>2.2510000000000003</c:v>
                </c:pt>
                <c:pt idx="2254">
                  <c:v>2.2520000000000002</c:v>
                </c:pt>
                <c:pt idx="2255">
                  <c:v>2.2530000000000001</c:v>
                </c:pt>
                <c:pt idx="2256">
                  <c:v>2.254</c:v>
                </c:pt>
                <c:pt idx="2257">
                  <c:v>2.2549999999999999</c:v>
                </c:pt>
                <c:pt idx="2258">
                  <c:v>2.2549999999999999</c:v>
                </c:pt>
                <c:pt idx="2259">
                  <c:v>2.2560000000000002</c:v>
                </c:pt>
                <c:pt idx="2260">
                  <c:v>2.2570000000000001</c:v>
                </c:pt>
                <c:pt idx="2261">
                  <c:v>2.258</c:v>
                </c:pt>
                <c:pt idx="2262">
                  <c:v>2.2590000000000003</c:v>
                </c:pt>
                <c:pt idx="2263">
                  <c:v>2.2599999999999998</c:v>
                </c:pt>
                <c:pt idx="2264">
                  <c:v>2.2599999999999998</c:v>
                </c:pt>
                <c:pt idx="2265">
                  <c:v>2.2610000000000001</c:v>
                </c:pt>
                <c:pt idx="2266">
                  <c:v>2.262</c:v>
                </c:pt>
                <c:pt idx="2267">
                  <c:v>2.2629999999999999</c:v>
                </c:pt>
                <c:pt idx="2268">
                  <c:v>2.2640000000000002</c:v>
                </c:pt>
                <c:pt idx="2269">
                  <c:v>2.2650000000000001</c:v>
                </c:pt>
                <c:pt idx="2270">
                  <c:v>2.2650000000000001</c:v>
                </c:pt>
                <c:pt idx="2271">
                  <c:v>2.266</c:v>
                </c:pt>
                <c:pt idx="2272">
                  <c:v>2.2670000000000003</c:v>
                </c:pt>
                <c:pt idx="2273">
                  <c:v>2.2679999999999998</c:v>
                </c:pt>
                <c:pt idx="2274">
                  <c:v>2.2690000000000001</c:v>
                </c:pt>
                <c:pt idx="2275">
                  <c:v>2.27</c:v>
                </c:pt>
                <c:pt idx="2276">
                  <c:v>2.27</c:v>
                </c:pt>
                <c:pt idx="2277">
                  <c:v>2.2709999999999999</c:v>
                </c:pt>
                <c:pt idx="2278">
                  <c:v>2.2720000000000002</c:v>
                </c:pt>
                <c:pt idx="2279">
                  <c:v>2.2730000000000001</c:v>
                </c:pt>
                <c:pt idx="2280">
                  <c:v>2.274</c:v>
                </c:pt>
                <c:pt idx="2281">
                  <c:v>2.2750000000000004</c:v>
                </c:pt>
                <c:pt idx="2282">
                  <c:v>2.2750000000000004</c:v>
                </c:pt>
                <c:pt idx="2283">
                  <c:v>2.2759999999999998</c:v>
                </c:pt>
                <c:pt idx="2284">
                  <c:v>2.2770000000000001</c:v>
                </c:pt>
                <c:pt idx="2285">
                  <c:v>2.278</c:v>
                </c:pt>
                <c:pt idx="2286">
                  <c:v>2.2789999999999999</c:v>
                </c:pt>
                <c:pt idx="2287">
                  <c:v>2.2800000000000002</c:v>
                </c:pt>
                <c:pt idx="2288">
                  <c:v>2.2800000000000002</c:v>
                </c:pt>
                <c:pt idx="2289">
                  <c:v>2.2810000000000001</c:v>
                </c:pt>
                <c:pt idx="2290">
                  <c:v>2.282</c:v>
                </c:pt>
                <c:pt idx="2291">
                  <c:v>2.2830000000000004</c:v>
                </c:pt>
                <c:pt idx="2292">
                  <c:v>2.2839999999999998</c:v>
                </c:pt>
                <c:pt idx="2293">
                  <c:v>2.2850000000000001</c:v>
                </c:pt>
                <c:pt idx="2294">
                  <c:v>2.2850000000000001</c:v>
                </c:pt>
                <c:pt idx="2295">
                  <c:v>2.286</c:v>
                </c:pt>
                <c:pt idx="2296">
                  <c:v>2.2869999999999999</c:v>
                </c:pt>
                <c:pt idx="2297">
                  <c:v>2.2880000000000003</c:v>
                </c:pt>
                <c:pt idx="2298">
                  <c:v>2.2890000000000001</c:v>
                </c:pt>
                <c:pt idx="2299">
                  <c:v>2.29</c:v>
                </c:pt>
                <c:pt idx="2300">
                  <c:v>2.29</c:v>
                </c:pt>
                <c:pt idx="2301">
                  <c:v>2.2910000000000004</c:v>
                </c:pt>
                <c:pt idx="2302">
                  <c:v>2.2919999999999998</c:v>
                </c:pt>
                <c:pt idx="2303">
                  <c:v>2.2930000000000001</c:v>
                </c:pt>
                <c:pt idx="2304">
                  <c:v>2.294</c:v>
                </c:pt>
                <c:pt idx="2305">
                  <c:v>2.2949999999999999</c:v>
                </c:pt>
                <c:pt idx="2306">
                  <c:v>2.2949999999999999</c:v>
                </c:pt>
                <c:pt idx="2307">
                  <c:v>2.2960000000000003</c:v>
                </c:pt>
                <c:pt idx="2308">
                  <c:v>2.2970000000000002</c:v>
                </c:pt>
                <c:pt idx="2309">
                  <c:v>2.298</c:v>
                </c:pt>
                <c:pt idx="2310">
                  <c:v>2.2990000000000004</c:v>
                </c:pt>
                <c:pt idx="2311">
                  <c:v>2.2999999999999998</c:v>
                </c:pt>
                <c:pt idx="2312">
                  <c:v>2.2999999999999998</c:v>
                </c:pt>
                <c:pt idx="2313">
                  <c:v>2.3010000000000002</c:v>
                </c:pt>
                <c:pt idx="2314">
                  <c:v>2.302</c:v>
                </c:pt>
                <c:pt idx="2315">
                  <c:v>2.3029999999999999</c:v>
                </c:pt>
                <c:pt idx="2316">
                  <c:v>2.3040000000000003</c:v>
                </c:pt>
                <c:pt idx="2317">
                  <c:v>2.3050000000000002</c:v>
                </c:pt>
                <c:pt idx="2318">
                  <c:v>2.3050000000000002</c:v>
                </c:pt>
                <c:pt idx="2319">
                  <c:v>2.306</c:v>
                </c:pt>
                <c:pt idx="2320">
                  <c:v>2.3070000000000004</c:v>
                </c:pt>
                <c:pt idx="2321">
                  <c:v>2.3079999999999998</c:v>
                </c:pt>
                <c:pt idx="2322">
                  <c:v>2.3090000000000002</c:v>
                </c:pt>
                <c:pt idx="2323">
                  <c:v>2.31</c:v>
                </c:pt>
                <c:pt idx="2324">
                  <c:v>2.31</c:v>
                </c:pt>
                <c:pt idx="2325">
                  <c:v>2.3109999999999999</c:v>
                </c:pt>
                <c:pt idx="2326">
                  <c:v>2.3120000000000003</c:v>
                </c:pt>
                <c:pt idx="2327">
                  <c:v>2.3130000000000002</c:v>
                </c:pt>
                <c:pt idx="2328">
                  <c:v>2.3140000000000001</c:v>
                </c:pt>
                <c:pt idx="2329">
                  <c:v>2.3150000000000004</c:v>
                </c:pt>
                <c:pt idx="2330">
                  <c:v>2.3150000000000004</c:v>
                </c:pt>
                <c:pt idx="2331">
                  <c:v>2.3159999999999998</c:v>
                </c:pt>
                <c:pt idx="2332">
                  <c:v>2.3170000000000002</c:v>
                </c:pt>
                <c:pt idx="2333">
                  <c:v>2.3180000000000001</c:v>
                </c:pt>
                <c:pt idx="2334">
                  <c:v>2.319</c:v>
                </c:pt>
                <c:pt idx="2335">
                  <c:v>2.319</c:v>
                </c:pt>
                <c:pt idx="2336">
                  <c:v>2.3200000000000003</c:v>
                </c:pt>
                <c:pt idx="2337">
                  <c:v>2.3210000000000002</c:v>
                </c:pt>
                <c:pt idx="2338">
                  <c:v>2.3220000000000001</c:v>
                </c:pt>
                <c:pt idx="2339">
                  <c:v>2.3230000000000004</c:v>
                </c:pt>
                <c:pt idx="2340">
                  <c:v>2.3239999999999998</c:v>
                </c:pt>
                <c:pt idx="2341">
                  <c:v>2.3239999999999998</c:v>
                </c:pt>
                <c:pt idx="2342">
                  <c:v>2.3250000000000002</c:v>
                </c:pt>
                <c:pt idx="2343">
                  <c:v>2.3260000000000001</c:v>
                </c:pt>
                <c:pt idx="2344">
                  <c:v>2.327</c:v>
                </c:pt>
                <c:pt idx="2345">
                  <c:v>2.3280000000000003</c:v>
                </c:pt>
                <c:pt idx="2346">
                  <c:v>2.3290000000000002</c:v>
                </c:pt>
                <c:pt idx="2347">
                  <c:v>2.3290000000000002</c:v>
                </c:pt>
                <c:pt idx="2348">
                  <c:v>2.33</c:v>
                </c:pt>
                <c:pt idx="2349">
                  <c:v>2.3310000000000004</c:v>
                </c:pt>
                <c:pt idx="2350">
                  <c:v>2.3319999999999999</c:v>
                </c:pt>
                <c:pt idx="2351">
                  <c:v>2.3330000000000002</c:v>
                </c:pt>
                <c:pt idx="2352">
                  <c:v>2.3340000000000001</c:v>
                </c:pt>
                <c:pt idx="2353">
                  <c:v>2.3340000000000001</c:v>
                </c:pt>
                <c:pt idx="2354">
                  <c:v>2.335</c:v>
                </c:pt>
                <c:pt idx="2355">
                  <c:v>2.3360000000000003</c:v>
                </c:pt>
                <c:pt idx="2356">
                  <c:v>2.3370000000000002</c:v>
                </c:pt>
                <c:pt idx="2357">
                  <c:v>2.3380000000000001</c:v>
                </c:pt>
                <c:pt idx="2358">
                  <c:v>2.3390000000000004</c:v>
                </c:pt>
                <c:pt idx="2359">
                  <c:v>2.3390000000000004</c:v>
                </c:pt>
                <c:pt idx="2360">
                  <c:v>2.34</c:v>
                </c:pt>
                <c:pt idx="2361">
                  <c:v>2.3410000000000002</c:v>
                </c:pt>
                <c:pt idx="2362">
                  <c:v>2.3420000000000001</c:v>
                </c:pt>
                <c:pt idx="2363">
                  <c:v>2.343</c:v>
                </c:pt>
                <c:pt idx="2364">
                  <c:v>2.3440000000000003</c:v>
                </c:pt>
                <c:pt idx="2365">
                  <c:v>2.3440000000000003</c:v>
                </c:pt>
                <c:pt idx="2366">
                  <c:v>2.3450000000000002</c:v>
                </c:pt>
                <c:pt idx="2367">
                  <c:v>2.3460000000000001</c:v>
                </c:pt>
                <c:pt idx="2368">
                  <c:v>2.3470000000000004</c:v>
                </c:pt>
                <c:pt idx="2369">
                  <c:v>2.3479999999999999</c:v>
                </c:pt>
                <c:pt idx="2370">
                  <c:v>2.3490000000000002</c:v>
                </c:pt>
                <c:pt idx="2371">
                  <c:v>2.3490000000000002</c:v>
                </c:pt>
                <c:pt idx="2372">
                  <c:v>2.35</c:v>
                </c:pt>
                <c:pt idx="2373">
                  <c:v>2.351</c:v>
                </c:pt>
                <c:pt idx="2374">
                  <c:v>2.3520000000000003</c:v>
                </c:pt>
                <c:pt idx="2375">
                  <c:v>2.3530000000000002</c:v>
                </c:pt>
                <c:pt idx="2376">
                  <c:v>2.3540000000000001</c:v>
                </c:pt>
                <c:pt idx="2377">
                  <c:v>2.3540000000000001</c:v>
                </c:pt>
                <c:pt idx="2378">
                  <c:v>2.3550000000000004</c:v>
                </c:pt>
                <c:pt idx="2379">
                  <c:v>2.3559999999999999</c:v>
                </c:pt>
                <c:pt idx="2380">
                  <c:v>2.3570000000000002</c:v>
                </c:pt>
                <c:pt idx="2381">
                  <c:v>2.3580000000000001</c:v>
                </c:pt>
                <c:pt idx="2382">
                  <c:v>2.359</c:v>
                </c:pt>
                <c:pt idx="2383">
                  <c:v>2.359</c:v>
                </c:pt>
                <c:pt idx="2384">
                  <c:v>2.3600000000000003</c:v>
                </c:pt>
                <c:pt idx="2385">
                  <c:v>2.3610000000000002</c:v>
                </c:pt>
                <c:pt idx="2386">
                  <c:v>2.3620000000000001</c:v>
                </c:pt>
                <c:pt idx="2387">
                  <c:v>2.3630000000000004</c:v>
                </c:pt>
                <c:pt idx="2388">
                  <c:v>2.3639999999999999</c:v>
                </c:pt>
                <c:pt idx="2389">
                  <c:v>2.3639999999999999</c:v>
                </c:pt>
                <c:pt idx="2390">
                  <c:v>2.3650000000000002</c:v>
                </c:pt>
                <c:pt idx="2391">
                  <c:v>2.3660000000000001</c:v>
                </c:pt>
                <c:pt idx="2392">
                  <c:v>2.367</c:v>
                </c:pt>
                <c:pt idx="2393">
                  <c:v>2.3680000000000003</c:v>
                </c:pt>
                <c:pt idx="2394">
                  <c:v>2.3690000000000002</c:v>
                </c:pt>
                <c:pt idx="2395">
                  <c:v>2.3690000000000002</c:v>
                </c:pt>
                <c:pt idx="2396">
                  <c:v>2.37</c:v>
                </c:pt>
                <c:pt idx="2397">
                  <c:v>2.3710000000000004</c:v>
                </c:pt>
                <c:pt idx="2398">
                  <c:v>2.3719999999999999</c:v>
                </c:pt>
                <c:pt idx="2399">
                  <c:v>2.3730000000000002</c:v>
                </c:pt>
                <c:pt idx="2400">
                  <c:v>2.3740000000000001</c:v>
                </c:pt>
                <c:pt idx="2401">
                  <c:v>2.3740000000000001</c:v>
                </c:pt>
                <c:pt idx="2402">
                  <c:v>2.375</c:v>
                </c:pt>
                <c:pt idx="2403">
                  <c:v>2.3760000000000003</c:v>
                </c:pt>
                <c:pt idx="2404">
                  <c:v>2.3770000000000002</c:v>
                </c:pt>
                <c:pt idx="2405">
                  <c:v>2.3780000000000001</c:v>
                </c:pt>
                <c:pt idx="2406">
                  <c:v>2.379</c:v>
                </c:pt>
                <c:pt idx="2407">
                  <c:v>2.379</c:v>
                </c:pt>
                <c:pt idx="2408">
                  <c:v>2.38</c:v>
                </c:pt>
                <c:pt idx="2409">
                  <c:v>2.3810000000000002</c:v>
                </c:pt>
                <c:pt idx="2410">
                  <c:v>2.3820000000000001</c:v>
                </c:pt>
                <c:pt idx="2411">
                  <c:v>2.383</c:v>
                </c:pt>
                <c:pt idx="2412">
                  <c:v>2.383</c:v>
                </c:pt>
                <c:pt idx="2413">
                  <c:v>2.3839999999999999</c:v>
                </c:pt>
                <c:pt idx="2414">
                  <c:v>2.3850000000000002</c:v>
                </c:pt>
                <c:pt idx="2415">
                  <c:v>2.3860000000000001</c:v>
                </c:pt>
                <c:pt idx="2416">
                  <c:v>2.387</c:v>
                </c:pt>
                <c:pt idx="2417">
                  <c:v>2.3879999999999999</c:v>
                </c:pt>
                <c:pt idx="2418">
                  <c:v>2.3879999999999999</c:v>
                </c:pt>
                <c:pt idx="2419">
                  <c:v>2.3890000000000002</c:v>
                </c:pt>
                <c:pt idx="2420">
                  <c:v>2.39</c:v>
                </c:pt>
                <c:pt idx="2421">
                  <c:v>2.391</c:v>
                </c:pt>
                <c:pt idx="2422">
                  <c:v>2.3919999999999999</c:v>
                </c:pt>
                <c:pt idx="2423">
                  <c:v>2.3930000000000002</c:v>
                </c:pt>
                <c:pt idx="2424">
                  <c:v>2.3930000000000002</c:v>
                </c:pt>
                <c:pt idx="2425">
                  <c:v>2.3940000000000001</c:v>
                </c:pt>
                <c:pt idx="2426">
                  <c:v>2.395</c:v>
                </c:pt>
                <c:pt idx="2427">
                  <c:v>2.3959999999999999</c:v>
                </c:pt>
                <c:pt idx="2428">
                  <c:v>2.3970000000000002</c:v>
                </c:pt>
                <c:pt idx="2429">
                  <c:v>2.3980000000000001</c:v>
                </c:pt>
                <c:pt idx="2430">
                  <c:v>2.3980000000000001</c:v>
                </c:pt>
                <c:pt idx="2431">
                  <c:v>2.399</c:v>
                </c:pt>
                <c:pt idx="2432">
                  <c:v>2.4</c:v>
                </c:pt>
                <c:pt idx="2433">
                  <c:v>2.4010000000000002</c:v>
                </c:pt>
                <c:pt idx="2434">
                  <c:v>2.4020000000000001</c:v>
                </c:pt>
                <c:pt idx="2435">
                  <c:v>2.403</c:v>
                </c:pt>
                <c:pt idx="2436">
                  <c:v>2.403</c:v>
                </c:pt>
                <c:pt idx="2437">
                  <c:v>2.4039999999999999</c:v>
                </c:pt>
                <c:pt idx="2438">
                  <c:v>2.4050000000000002</c:v>
                </c:pt>
                <c:pt idx="2439">
                  <c:v>2.4060000000000001</c:v>
                </c:pt>
                <c:pt idx="2440">
                  <c:v>2.407</c:v>
                </c:pt>
                <c:pt idx="2441">
                  <c:v>2.4079999999999999</c:v>
                </c:pt>
                <c:pt idx="2442">
                  <c:v>2.4079999999999999</c:v>
                </c:pt>
                <c:pt idx="2443">
                  <c:v>2.4090000000000003</c:v>
                </c:pt>
                <c:pt idx="2444">
                  <c:v>2.41</c:v>
                </c:pt>
                <c:pt idx="2445">
                  <c:v>2.411</c:v>
                </c:pt>
                <c:pt idx="2446">
                  <c:v>2.4119999999999999</c:v>
                </c:pt>
                <c:pt idx="2447">
                  <c:v>2.4130000000000003</c:v>
                </c:pt>
                <c:pt idx="2448">
                  <c:v>2.4130000000000003</c:v>
                </c:pt>
                <c:pt idx="2449">
                  <c:v>2.4140000000000001</c:v>
                </c:pt>
                <c:pt idx="2450">
                  <c:v>2.415</c:v>
                </c:pt>
                <c:pt idx="2451">
                  <c:v>2.4159999999999999</c:v>
                </c:pt>
                <c:pt idx="2452">
                  <c:v>2.4170000000000003</c:v>
                </c:pt>
                <c:pt idx="2453">
                  <c:v>2.4180000000000001</c:v>
                </c:pt>
                <c:pt idx="2454">
                  <c:v>2.4180000000000001</c:v>
                </c:pt>
                <c:pt idx="2455">
                  <c:v>2.419</c:v>
                </c:pt>
                <c:pt idx="2456">
                  <c:v>2.42</c:v>
                </c:pt>
                <c:pt idx="2457">
                  <c:v>2.4210000000000003</c:v>
                </c:pt>
                <c:pt idx="2458">
                  <c:v>2.4220000000000002</c:v>
                </c:pt>
                <c:pt idx="2459">
                  <c:v>2.423</c:v>
                </c:pt>
                <c:pt idx="2460">
                  <c:v>2.423</c:v>
                </c:pt>
                <c:pt idx="2461">
                  <c:v>2.4239999999999999</c:v>
                </c:pt>
                <c:pt idx="2462">
                  <c:v>2.4250000000000003</c:v>
                </c:pt>
                <c:pt idx="2463">
                  <c:v>2.4260000000000002</c:v>
                </c:pt>
                <c:pt idx="2464">
                  <c:v>2.427</c:v>
                </c:pt>
                <c:pt idx="2465">
                  <c:v>2.4279999999999999</c:v>
                </c:pt>
                <c:pt idx="2466">
                  <c:v>2.4279999999999999</c:v>
                </c:pt>
                <c:pt idx="2467">
                  <c:v>2.4290000000000003</c:v>
                </c:pt>
                <c:pt idx="2468">
                  <c:v>2.4300000000000002</c:v>
                </c:pt>
                <c:pt idx="2469">
                  <c:v>2.431</c:v>
                </c:pt>
                <c:pt idx="2470">
                  <c:v>2.4319999999999999</c:v>
                </c:pt>
                <c:pt idx="2471">
                  <c:v>2.4330000000000003</c:v>
                </c:pt>
                <c:pt idx="2472">
                  <c:v>2.4330000000000003</c:v>
                </c:pt>
                <c:pt idx="2473">
                  <c:v>2.4340000000000002</c:v>
                </c:pt>
                <c:pt idx="2474">
                  <c:v>2.4350000000000001</c:v>
                </c:pt>
                <c:pt idx="2475">
                  <c:v>2.4359999999999999</c:v>
                </c:pt>
                <c:pt idx="2476">
                  <c:v>2.4370000000000003</c:v>
                </c:pt>
                <c:pt idx="2477">
                  <c:v>2.4380000000000002</c:v>
                </c:pt>
                <c:pt idx="2478">
                  <c:v>2.4380000000000002</c:v>
                </c:pt>
                <c:pt idx="2479">
                  <c:v>2.4390000000000001</c:v>
                </c:pt>
                <c:pt idx="2480">
                  <c:v>2.44</c:v>
                </c:pt>
                <c:pt idx="2481">
                  <c:v>2.4410000000000003</c:v>
                </c:pt>
                <c:pt idx="2482">
                  <c:v>2.4420000000000002</c:v>
                </c:pt>
                <c:pt idx="2483">
                  <c:v>2.4430000000000001</c:v>
                </c:pt>
                <c:pt idx="2484">
                  <c:v>2.4430000000000001</c:v>
                </c:pt>
                <c:pt idx="2485">
                  <c:v>2.444</c:v>
                </c:pt>
                <c:pt idx="2486">
                  <c:v>2.4450000000000003</c:v>
                </c:pt>
                <c:pt idx="2487">
                  <c:v>2.4460000000000002</c:v>
                </c:pt>
                <c:pt idx="2488">
                  <c:v>2.4470000000000001</c:v>
                </c:pt>
                <c:pt idx="2489">
                  <c:v>2.4470000000000001</c:v>
                </c:pt>
                <c:pt idx="2490">
                  <c:v>2.448</c:v>
                </c:pt>
                <c:pt idx="2491">
                  <c:v>2.4490000000000003</c:v>
                </c:pt>
                <c:pt idx="2492">
                  <c:v>2.4500000000000002</c:v>
                </c:pt>
                <c:pt idx="2493">
                  <c:v>2.4510000000000001</c:v>
                </c:pt>
                <c:pt idx="2494">
                  <c:v>2.452</c:v>
                </c:pt>
                <c:pt idx="2495">
                  <c:v>2.452</c:v>
                </c:pt>
                <c:pt idx="2496">
                  <c:v>2.4530000000000003</c:v>
                </c:pt>
                <c:pt idx="2497">
                  <c:v>2.4540000000000002</c:v>
                </c:pt>
                <c:pt idx="2498">
                  <c:v>2.4550000000000001</c:v>
                </c:pt>
                <c:pt idx="2499">
                  <c:v>2.456</c:v>
                </c:pt>
                <c:pt idx="2500">
                  <c:v>2.4570000000000003</c:v>
                </c:pt>
                <c:pt idx="2501">
                  <c:v>2.4570000000000003</c:v>
                </c:pt>
                <c:pt idx="2502">
                  <c:v>2.4580000000000002</c:v>
                </c:pt>
                <c:pt idx="2503">
                  <c:v>2.4590000000000001</c:v>
                </c:pt>
                <c:pt idx="2504">
                  <c:v>2.46</c:v>
                </c:pt>
                <c:pt idx="2505">
                  <c:v>2.4610000000000003</c:v>
                </c:pt>
                <c:pt idx="2506">
                  <c:v>2.4620000000000002</c:v>
                </c:pt>
                <c:pt idx="2507">
                  <c:v>2.4620000000000002</c:v>
                </c:pt>
                <c:pt idx="2508">
                  <c:v>2.4630000000000001</c:v>
                </c:pt>
                <c:pt idx="2509">
                  <c:v>2.464</c:v>
                </c:pt>
                <c:pt idx="2510">
                  <c:v>2.4650000000000003</c:v>
                </c:pt>
                <c:pt idx="2511">
                  <c:v>2.4660000000000002</c:v>
                </c:pt>
                <c:pt idx="2512">
                  <c:v>2.4670000000000001</c:v>
                </c:pt>
                <c:pt idx="2513">
                  <c:v>2.4670000000000001</c:v>
                </c:pt>
                <c:pt idx="2514">
                  <c:v>2.468</c:v>
                </c:pt>
                <c:pt idx="2515">
                  <c:v>2.4690000000000003</c:v>
                </c:pt>
                <c:pt idx="2516">
                  <c:v>2.4700000000000002</c:v>
                </c:pt>
                <c:pt idx="2517">
                  <c:v>2.4710000000000001</c:v>
                </c:pt>
                <c:pt idx="2518">
                  <c:v>2.472</c:v>
                </c:pt>
                <c:pt idx="2519">
                  <c:v>2.472</c:v>
                </c:pt>
                <c:pt idx="2520">
                  <c:v>2.4730000000000003</c:v>
                </c:pt>
                <c:pt idx="2521">
                  <c:v>2.4740000000000002</c:v>
                </c:pt>
                <c:pt idx="2522">
                  <c:v>2.4750000000000001</c:v>
                </c:pt>
                <c:pt idx="2523">
                  <c:v>2.476</c:v>
                </c:pt>
                <c:pt idx="2524">
                  <c:v>2.4770000000000003</c:v>
                </c:pt>
                <c:pt idx="2525">
                  <c:v>2.4770000000000003</c:v>
                </c:pt>
                <c:pt idx="2526">
                  <c:v>2.4780000000000002</c:v>
                </c:pt>
                <c:pt idx="2527">
                  <c:v>2.4790000000000001</c:v>
                </c:pt>
                <c:pt idx="2528">
                  <c:v>2.48</c:v>
                </c:pt>
                <c:pt idx="2529">
                  <c:v>2.4810000000000003</c:v>
                </c:pt>
                <c:pt idx="2530">
                  <c:v>2.4820000000000002</c:v>
                </c:pt>
                <c:pt idx="2531">
                  <c:v>2.4820000000000002</c:v>
                </c:pt>
                <c:pt idx="2532">
                  <c:v>2.4830000000000001</c:v>
                </c:pt>
                <c:pt idx="2533">
                  <c:v>2.484</c:v>
                </c:pt>
                <c:pt idx="2534">
                  <c:v>2.4850000000000003</c:v>
                </c:pt>
                <c:pt idx="2535">
                  <c:v>2.4860000000000002</c:v>
                </c:pt>
                <c:pt idx="2536">
                  <c:v>2.4870000000000001</c:v>
                </c:pt>
                <c:pt idx="2537">
                  <c:v>2.4870000000000001</c:v>
                </c:pt>
                <c:pt idx="2538">
                  <c:v>2.488</c:v>
                </c:pt>
                <c:pt idx="2539">
                  <c:v>2.4890000000000003</c:v>
                </c:pt>
                <c:pt idx="2540">
                  <c:v>2.4900000000000002</c:v>
                </c:pt>
                <c:pt idx="2541">
                  <c:v>2.4910000000000001</c:v>
                </c:pt>
                <c:pt idx="2542">
                  <c:v>2.492</c:v>
                </c:pt>
                <c:pt idx="2543">
                  <c:v>2.492</c:v>
                </c:pt>
                <c:pt idx="2544">
                  <c:v>2.4930000000000003</c:v>
                </c:pt>
                <c:pt idx="2545">
                  <c:v>2.4940000000000002</c:v>
                </c:pt>
                <c:pt idx="2546">
                  <c:v>2.4950000000000001</c:v>
                </c:pt>
                <c:pt idx="2547">
                  <c:v>2.496</c:v>
                </c:pt>
                <c:pt idx="2548">
                  <c:v>2.4970000000000003</c:v>
                </c:pt>
                <c:pt idx="2549">
                  <c:v>2.4970000000000003</c:v>
                </c:pt>
                <c:pt idx="2550">
                  <c:v>2.4980000000000002</c:v>
                </c:pt>
                <c:pt idx="2551">
                  <c:v>2.4990000000000001</c:v>
                </c:pt>
                <c:pt idx="2552">
                  <c:v>2.5</c:v>
                </c:pt>
                <c:pt idx="2553">
                  <c:v>2.5010000000000003</c:v>
                </c:pt>
                <c:pt idx="2554">
                  <c:v>2.5020000000000002</c:v>
                </c:pt>
                <c:pt idx="2555">
                  <c:v>2.5020000000000002</c:v>
                </c:pt>
                <c:pt idx="2556">
                  <c:v>2.5030000000000001</c:v>
                </c:pt>
                <c:pt idx="2557">
                  <c:v>2.504</c:v>
                </c:pt>
                <c:pt idx="2558">
                  <c:v>2.5049999999999999</c:v>
                </c:pt>
                <c:pt idx="2559">
                  <c:v>2.5060000000000002</c:v>
                </c:pt>
                <c:pt idx="2560">
                  <c:v>2.5070000000000001</c:v>
                </c:pt>
                <c:pt idx="2561">
                  <c:v>2.5070000000000001</c:v>
                </c:pt>
                <c:pt idx="2562">
                  <c:v>2.508</c:v>
                </c:pt>
                <c:pt idx="2563">
                  <c:v>2.5089999999999999</c:v>
                </c:pt>
                <c:pt idx="2564">
                  <c:v>2.5100000000000002</c:v>
                </c:pt>
                <c:pt idx="2565">
                  <c:v>2.5110000000000001</c:v>
                </c:pt>
                <c:pt idx="2566">
                  <c:v>2.5110000000000001</c:v>
                </c:pt>
                <c:pt idx="2567">
                  <c:v>2.512</c:v>
                </c:pt>
                <c:pt idx="2568">
                  <c:v>2.5129999999999999</c:v>
                </c:pt>
                <c:pt idx="2569">
                  <c:v>2.5140000000000002</c:v>
                </c:pt>
                <c:pt idx="2570">
                  <c:v>2.5150000000000001</c:v>
                </c:pt>
                <c:pt idx="2571">
                  <c:v>2.516</c:v>
                </c:pt>
                <c:pt idx="2572">
                  <c:v>2.516</c:v>
                </c:pt>
                <c:pt idx="2573">
                  <c:v>2.5169999999999999</c:v>
                </c:pt>
                <c:pt idx="2574">
                  <c:v>2.5180000000000002</c:v>
                </c:pt>
                <c:pt idx="2575">
                  <c:v>2.5190000000000001</c:v>
                </c:pt>
                <c:pt idx="2576">
                  <c:v>2.52</c:v>
                </c:pt>
                <c:pt idx="2577">
                  <c:v>2.5209999999999999</c:v>
                </c:pt>
                <c:pt idx="2578">
                  <c:v>2.5209999999999999</c:v>
                </c:pt>
                <c:pt idx="2579">
                  <c:v>2.5220000000000002</c:v>
                </c:pt>
                <c:pt idx="2580">
                  <c:v>2.5230000000000001</c:v>
                </c:pt>
                <c:pt idx="2581">
                  <c:v>2.524</c:v>
                </c:pt>
                <c:pt idx="2582">
                  <c:v>2.5249999999999999</c:v>
                </c:pt>
                <c:pt idx="2583">
                  <c:v>2.5260000000000002</c:v>
                </c:pt>
                <c:pt idx="2584">
                  <c:v>2.5260000000000002</c:v>
                </c:pt>
                <c:pt idx="2585">
                  <c:v>2.5270000000000001</c:v>
                </c:pt>
                <c:pt idx="2586">
                  <c:v>2.528</c:v>
                </c:pt>
                <c:pt idx="2587">
                  <c:v>2.5289999999999999</c:v>
                </c:pt>
                <c:pt idx="2588">
                  <c:v>2.5300000000000002</c:v>
                </c:pt>
                <c:pt idx="2589">
                  <c:v>2.5310000000000001</c:v>
                </c:pt>
                <c:pt idx="2590">
                  <c:v>2.5310000000000001</c:v>
                </c:pt>
                <c:pt idx="2591">
                  <c:v>2.532</c:v>
                </c:pt>
                <c:pt idx="2592">
                  <c:v>2.5329999999999999</c:v>
                </c:pt>
                <c:pt idx="2593">
                  <c:v>2.5340000000000003</c:v>
                </c:pt>
                <c:pt idx="2594">
                  <c:v>2.5350000000000001</c:v>
                </c:pt>
                <c:pt idx="2595">
                  <c:v>2.536</c:v>
                </c:pt>
                <c:pt idx="2596">
                  <c:v>2.536</c:v>
                </c:pt>
                <c:pt idx="2597">
                  <c:v>2.5369999999999999</c:v>
                </c:pt>
                <c:pt idx="2598">
                  <c:v>2.5380000000000003</c:v>
                </c:pt>
                <c:pt idx="2599">
                  <c:v>2.5390000000000001</c:v>
                </c:pt>
                <c:pt idx="2600">
                  <c:v>2.54</c:v>
                </c:pt>
                <c:pt idx="2601">
                  <c:v>2.5409999999999999</c:v>
                </c:pt>
                <c:pt idx="2602">
                  <c:v>2.5409999999999999</c:v>
                </c:pt>
                <c:pt idx="2603">
                  <c:v>2.5420000000000003</c:v>
                </c:pt>
                <c:pt idx="2604">
                  <c:v>2.5430000000000001</c:v>
                </c:pt>
                <c:pt idx="2605">
                  <c:v>2.544</c:v>
                </c:pt>
                <c:pt idx="2606">
                  <c:v>2.5449999999999999</c:v>
                </c:pt>
                <c:pt idx="2607">
                  <c:v>2.5460000000000003</c:v>
                </c:pt>
                <c:pt idx="2608">
                  <c:v>2.5460000000000003</c:v>
                </c:pt>
                <c:pt idx="2609">
                  <c:v>2.5470000000000002</c:v>
                </c:pt>
                <c:pt idx="2610">
                  <c:v>2.548</c:v>
                </c:pt>
                <c:pt idx="2611">
                  <c:v>2.5489999999999999</c:v>
                </c:pt>
                <c:pt idx="2612">
                  <c:v>2.5500000000000003</c:v>
                </c:pt>
                <c:pt idx="2613">
                  <c:v>2.5510000000000002</c:v>
                </c:pt>
                <c:pt idx="2614">
                  <c:v>2.5510000000000002</c:v>
                </c:pt>
                <c:pt idx="2615">
                  <c:v>2.552</c:v>
                </c:pt>
                <c:pt idx="2616">
                  <c:v>2.5529999999999999</c:v>
                </c:pt>
                <c:pt idx="2617">
                  <c:v>2.5540000000000003</c:v>
                </c:pt>
                <c:pt idx="2618">
                  <c:v>2.5550000000000002</c:v>
                </c:pt>
                <c:pt idx="2619">
                  <c:v>2.556</c:v>
                </c:pt>
                <c:pt idx="2620">
                  <c:v>2.556</c:v>
                </c:pt>
                <c:pt idx="2621">
                  <c:v>2.5569999999999999</c:v>
                </c:pt>
                <c:pt idx="2622">
                  <c:v>2.5580000000000003</c:v>
                </c:pt>
                <c:pt idx="2623">
                  <c:v>2.5590000000000002</c:v>
                </c:pt>
                <c:pt idx="2624">
                  <c:v>2.56</c:v>
                </c:pt>
                <c:pt idx="2625">
                  <c:v>2.5609999999999999</c:v>
                </c:pt>
                <c:pt idx="2626">
                  <c:v>2.5609999999999999</c:v>
                </c:pt>
                <c:pt idx="2627">
                  <c:v>2.5620000000000003</c:v>
                </c:pt>
                <c:pt idx="2628">
                  <c:v>2.5630000000000002</c:v>
                </c:pt>
                <c:pt idx="2629">
                  <c:v>2.5640000000000001</c:v>
                </c:pt>
                <c:pt idx="2630">
                  <c:v>2.5649999999999999</c:v>
                </c:pt>
                <c:pt idx="2631">
                  <c:v>2.5660000000000003</c:v>
                </c:pt>
                <c:pt idx="2632">
                  <c:v>2.5660000000000003</c:v>
                </c:pt>
                <c:pt idx="2633">
                  <c:v>2.5670000000000002</c:v>
                </c:pt>
                <c:pt idx="2634">
                  <c:v>2.5680000000000001</c:v>
                </c:pt>
                <c:pt idx="2635">
                  <c:v>2.569</c:v>
                </c:pt>
                <c:pt idx="2636">
                  <c:v>2.5700000000000003</c:v>
                </c:pt>
                <c:pt idx="2637">
                  <c:v>2.5710000000000002</c:v>
                </c:pt>
                <c:pt idx="2638">
                  <c:v>2.5710000000000002</c:v>
                </c:pt>
                <c:pt idx="2639">
                  <c:v>2.5720000000000001</c:v>
                </c:pt>
                <c:pt idx="2640">
                  <c:v>2.573</c:v>
                </c:pt>
                <c:pt idx="2641">
                  <c:v>2.5740000000000003</c:v>
                </c:pt>
                <c:pt idx="2642">
                  <c:v>2.5750000000000002</c:v>
                </c:pt>
                <c:pt idx="2643">
                  <c:v>2.5750000000000002</c:v>
                </c:pt>
                <c:pt idx="2644">
                  <c:v>2.5760000000000001</c:v>
                </c:pt>
                <c:pt idx="2645">
                  <c:v>2.577</c:v>
                </c:pt>
                <c:pt idx="2646">
                  <c:v>2.5780000000000003</c:v>
                </c:pt>
                <c:pt idx="2647">
                  <c:v>2.5790000000000002</c:v>
                </c:pt>
                <c:pt idx="2648">
                  <c:v>2.58</c:v>
                </c:pt>
                <c:pt idx="2649">
                  <c:v>2.58</c:v>
                </c:pt>
                <c:pt idx="2650">
                  <c:v>2.581</c:v>
                </c:pt>
                <c:pt idx="2651">
                  <c:v>2.5820000000000003</c:v>
                </c:pt>
                <c:pt idx="2652">
                  <c:v>2.5830000000000002</c:v>
                </c:pt>
                <c:pt idx="2653">
                  <c:v>2.5840000000000001</c:v>
                </c:pt>
                <c:pt idx="2654">
                  <c:v>2.585</c:v>
                </c:pt>
                <c:pt idx="2655">
                  <c:v>2.585</c:v>
                </c:pt>
                <c:pt idx="2656">
                  <c:v>2.5860000000000003</c:v>
                </c:pt>
                <c:pt idx="2657">
                  <c:v>2.5870000000000002</c:v>
                </c:pt>
                <c:pt idx="2658">
                  <c:v>2.5880000000000001</c:v>
                </c:pt>
                <c:pt idx="2659">
                  <c:v>2.589</c:v>
                </c:pt>
                <c:pt idx="2660">
                  <c:v>2.5900000000000003</c:v>
                </c:pt>
                <c:pt idx="2661">
                  <c:v>2.5900000000000003</c:v>
                </c:pt>
                <c:pt idx="2662">
                  <c:v>2.5910000000000002</c:v>
                </c:pt>
                <c:pt idx="2663">
                  <c:v>2.5920000000000001</c:v>
                </c:pt>
                <c:pt idx="2664">
                  <c:v>2.593</c:v>
                </c:pt>
                <c:pt idx="2665">
                  <c:v>2.5940000000000003</c:v>
                </c:pt>
                <c:pt idx="2666">
                  <c:v>2.5950000000000002</c:v>
                </c:pt>
                <c:pt idx="2667">
                  <c:v>2.5950000000000002</c:v>
                </c:pt>
                <c:pt idx="2668">
                  <c:v>2.5960000000000001</c:v>
                </c:pt>
                <c:pt idx="2669">
                  <c:v>2.597</c:v>
                </c:pt>
                <c:pt idx="2670">
                  <c:v>2.5980000000000003</c:v>
                </c:pt>
                <c:pt idx="2671">
                  <c:v>2.5990000000000002</c:v>
                </c:pt>
                <c:pt idx="2672">
                  <c:v>2.6</c:v>
                </c:pt>
                <c:pt idx="2673">
                  <c:v>2.6</c:v>
                </c:pt>
                <c:pt idx="2674">
                  <c:v>2.601</c:v>
                </c:pt>
                <c:pt idx="2675">
                  <c:v>2.6020000000000003</c:v>
                </c:pt>
                <c:pt idx="2676">
                  <c:v>2.6030000000000002</c:v>
                </c:pt>
                <c:pt idx="2677">
                  <c:v>2.6040000000000001</c:v>
                </c:pt>
                <c:pt idx="2678">
                  <c:v>2.605</c:v>
                </c:pt>
                <c:pt idx="2679">
                  <c:v>2.605</c:v>
                </c:pt>
                <c:pt idx="2680">
                  <c:v>2.6060000000000003</c:v>
                </c:pt>
                <c:pt idx="2681">
                  <c:v>2.6070000000000002</c:v>
                </c:pt>
                <c:pt idx="2682">
                  <c:v>2.6080000000000001</c:v>
                </c:pt>
                <c:pt idx="2683">
                  <c:v>2.609</c:v>
                </c:pt>
                <c:pt idx="2684">
                  <c:v>2.6100000000000003</c:v>
                </c:pt>
                <c:pt idx="2685">
                  <c:v>2.6100000000000003</c:v>
                </c:pt>
                <c:pt idx="2686">
                  <c:v>2.6110000000000002</c:v>
                </c:pt>
                <c:pt idx="2687">
                  <c:v>2.6120000000000001</c:v>
                </c:pt>
                <c:pt idx="2688">
                  <c:v>2.613</c:v>
                </c:pt>
                <c:pt idx="2689">
                  <c:v>2.6140000000000003</c:v>
                </c:pt>
                <c:pt idx="2690">
                  <c:v>2.6150000000000002</c:v>
                </c:pt>
                <c:pt idx="2691">
                  <c:v>2.6150000000000002</c:v>
                </c:pt>
                <c:pt idx="2692">
                  <c:v>2.6160000000000001</c:v>
                </c:pt>
                <c:pt idx="2693">
                  <c:v>2.617</c:v>
                </c:pt>
                <c:pt idx="2694">
                  <c:v>2.6180000000000003</c:v>
                </c:pt>
                <c:pt idx="2695">
                  <c:v>2.6190000000000002</c:v>
                </c:pt>
                <c:pt idx="2696">
                  <c:v>2.62</c:v>
                </c:pt>
                <c:pt idx="2697">
                  <c:v>2.62</c:v>
                </c:pt>
                <c:pt idx="2698">
                  <c:v>2.621</c:v>
                </c:pt>
                <c:pt idx="2699">
                  <c:v>2.6220000000000003</c:v>
                </c:pt>
                <c:pt idx="2700">
                  <c:v>2.6230000000000002</c:v>
                </c:pt>
                <c:pt idx="2701">
                  <c:v>2.6240000000000001</c:v>
                </c:pt>
                <c:pt idx="2702">
                  <c:v>2.625</c:v>
                </c:pt>
                <c:pt idx="2703">
                  <c:v>2.625</c:v>
                </c:pt>
                <c:pt idx="2704">
                  <c:v>2.6260000000000003</c:v>
                </c:pt>
                <c:pt idx="2705">
                  <c:v>2.6270000000000002</c:v>
                </c:pt>
                <c:pt idx="2706">
                  <c:v>2.6280000000000001</c:v>
                </c:pt>
                <c:pt idx="2707">
                  <c:v>2.629</c:v>
                </c:pt>
                <c:pt idx="2708">
                  <c:v>2.63</c:v>
                </c:pt>
                <c:pt idx="2709">
                  <c:v>2.63</c:v>
                </c:pt>
                <c:pt idx="2710">
                  <c:v>2.6310000000000002</c:v>
                </c:pt>
                <c:pt idx="2711">
                  <c:v>2.6320000000000001</c:v>
                </c:pt>
                <c:pt idx="2712">
                  <c:v>2.633</c:v>
                </c:pt>
                <c:pt idx="2713">
                  <c:v>2.6339999999999999</c:v>
                </c:pt>
                <c:pt idx="2714">
                  <c:v>2.6339999999999999</c:v>
                </c:pt>
                <c:pt idx="2715">
                  <c:v>2.6350000000000002</c:v>
                </c:pt>
                <c:pt idx="2716">
                  <c:v>2.6360000000000001</c:v>
                </c:pt>
                <c:pt idx="2717">
                  <c:v>2.637</c:v>
                </c:pt>
                <c:pt idx="2718">
                  <c:v>2.6379999999999999</c:v>
                </c:pt>
                <c:pt idx="2719">
                  <c:v>2.6390000000000002</c:v>
                </c:pt>
                <c:pt idx="2720">
                  <c:v>2.6390000000000002</c:v>
                </c:pt>
                <c:pt idx="2721">
                  <c:v>2.64</c:v>
                </c:pt>
                <c:pt idx="2722">
                  <c:v>2.641</c:v>
                </c:pt>
                <c:pt idx="2723">
                  <c:v>2.6419999999999999</c:v>
                </c:pt>
                <c:pt idx="2724">
                  <c:v>2.6430000000000002</c:v>
                </c:pt>
                <c:pt idx="2725">
                  <c:v>2.6440000000000001</c:v>
                </c:pt>
                <c:pt idx="2726">
                  <c:v>2.6440000000000001</c:v>
                </c:pt>
                <c:pt idx="2727">
                  <c:v>2.645</c:v>
                </c:pt>
                <c:pt idx="2728">
                  <c:v>2.6459999999999999</c:v>
                </c:pt>
                <c:pt idx="2729">
                  <c:v>2.6470000000000002</c:v>
                </c:pt>
                <c:pt idx="2730">
                  <c:v>2.6480000000000001</c:v>
                </c:pt>
                <c:pt idx="2731">
                  <c:v>2.649</c:v>
                </c:pt>
                <c:pt idx="2732">
                  <c:v>2.649</c:v>
                </c:pt>
                <c:pt idx="2733">
                  <c:v>2.65</c:v>
                </c:pt>
                <c:pt idx="2734">
                  <c:v>2.6510000000000002</c:v>
                </c:pt>
                <c:pt idx="2735">
                  <c:v>2.6520000000000001</c:v>
                </c:pt>
                <c:pt idx="2736">
                  <c:v>2.653</c:v>
                </c:pt>
                <c:pt idx="2737">
                  <c:v>2.6539999999999999</c:v>
                </c:pt>
                <c:pt idx="2738">
                  <c:v>2.6539999999999999</c:v>
                </c:pt>
                <c:pt idx="2739">
                  <c:v>2.6550000000000002</c:v>
                </c:pt>
                <c:pt idx="2740">
                  <c:v>2.6560000000000001</c:v>
                </c:pt>
                <c:pt idx="2741">
                  <c:v>2.657</c:v>
                </c:pt>
                <c:pt idx="2742">
                  <c:v>2.6579999999999999</c:v>
                </c:pt>
                <c:pt idx="2743">
                  <c:v>2.6590000000000003</c:v>
                </c:pt>
                <c:pt idx="2744">
                  <c:v>2.6590000000000003</c:v>
                </c:pt>
                <c:pt idx="2745">
                  <c:v>2.66</c:v>
                </c:pt>
                <c:pt idx="2746">
                  <c:v>2.661</c:v>
                </c:pt>
                <c:pt idx="2747">
                  <c:v>2.6619999999999999</c:v>
                </c:pt>
                <c:pt idx="2748">
                  <c:v>2.6630000000000003</c:v>
                </c:pt>
                <c:pt idx="2749">
                  <c:v>2.6640000000000001</c:v>
                </c:pt>
                <c:pt idx="2750">
                  <c:v>2.6640000000000001</c:v>
                </c:pt>
                <c:pt idx="2751">
                  <c:v>2.665</c:v>
                </c:pt>
                <c:pt idx="2752">
                  <c:v>2.6659999999999999</c:v>
                </c:pt>
                <c:pt idx="2753">
                  <c:v>2.6670000000000003</c:v>
                </c:pt>
                <c:pt idx="2754">
                  <c:v>2.6680000000000001</c:v>
                </c:pt>
                <c:pt idx="2755">
                  <c:v>2.669</c:v>
                </c:pt>
                <c:pt idx="2756">
                  <c:v>2.669</c:v>
                </c:pt>
                <c:pt idx="2757">
                  <c:v>2.67</c:v>
                </c:pt>
                <c:pt idx="2758">
                  <c:v>2.6710000000000003</c:v>
                </c:pt>
                <c:pt idx="2759">
                  <c:v>2.6720000000000002</c:v>
                </c:pt>
                <c:pt idx="2760">
                  <c:v>2.673</c:v>
                </c:pt>
                <c:pt idx="2761">
                  <c:v>2.6739999999999999</c:v>
                </c:pt>
                <c:pt idx="2762">
                  <c:v>2.6739999999999999</c:v>
                </c:pt>
                <c:pt idx="2763">
                  <c:v>2.6750000000000003</c:v>
                </c:pt>
                <c:pt idx="2764">
                  <c:v>2.6760000000000002</c:v>
                </c:pt>
                <c:pt idx="2765">
                  <c:v>2.677</c:v>
                </c:pt>
                <c:pt idx="2766">
                  <c:v>2.6779999999999999</c:v>
                </c:pt>
                <c:pt idx="2767">
                  <c:v>2.6790000000000003</c:v>
                </c:pt>
                <c:pt idx="2768">
                  <c:v>2.6790000000000003</c:v>
                </c:pt>
                <c:pt idx="2769">
                  <c:v>2.68</c:v>
                </c:pt>
                <c:pt idx="2770">
                  <c:v>2.681</c:v>
                </c:pt>
                <c:pt idx="2771">
                  <c:v>2.6819999999999999</c:v>
                </c:pt>
                <c:pt idx="2772">
                  <c:v>2.6830000000000003</c:v>
                </c:pt>
                <c:pt idx="2773">
                  <c:v>2.6840000000000002</c:v>
                </c:pt>
                <c:pt idx="2774">
                  <c:v>2.6840000000000002</c:v>
                </c:pt>
                <c:pt idx="2775">
                  <c:v>2.6850000000000001</c:v>
                </c:pt>
                <c:pt idx="2776">
                  <c:v>2.6859999999999999</c:v>
                </c:pt>
                <c:pt idx="2777">
                  <c:v>2.6870000000000003</c:v>
                </c:pt>
                <c:pt idx="2778">
                  <c:v>2.6880000000000002</c:v>
                </c:pt>
                <c:pt idx="2779">
                  <c:v>2.6890000000000001</c:v>
                </c:pt>
                <c:pt idx="2780">
                  <c:v>2.6890000000000001</c:v>
                </c:pt>
                <c:pt idx="2781">
                  <c:v>2.69</c:v>
                </c:pt>
                <c:pt idx="2782">
                  <c:v>2.6910000000000003</c:v>
                </c:pt>
                <c:pt idx="2783">
                  <c:v>2.6920000000000002</c:v>
                </c:pt>
                <c:pt idx="2784">
                  <c:v>2.6930000000000001</c:v>
                </c:pt>
                <c:pt idx="2785">
                  <c:v>2.694</c:v>
                </c:pt>
                <c:pt idx="2786">
                  <c:v>2.694</c:v>
                </c:pt>
                <c:pt idx="2787">
                  <c:v>2.6950000000000003</c:v>
                </c:pt>
                <c:pt idx="2788">
                  <c:v>2.6960000000000002</c:v>
                </c:pt>
                <c:pt idx="2789">
                  <c:v>2.6970000000000001</c:v>
                </c:pt>
                <c:pt idx="2790">
                  <c:v>2.698</c:v>
                </c:pt>
                <c:pt idx="2791">
                  <c:v>2.698</c:v>
                </c:pt>
                <c:pt idx="2792">
                  <c:v>2.6990000000000003</c:v>
                </c:pt>
                <c:pt idx="2793">
                  <c:v>2.7</c:v>
                </c:pt>
                <c:pt idx="2794">
                  <c:v>2.7010000000000001</c:v>
                </c:pt>
                <c:pt idx="2795">
                  <c:v>2.702</c:v>
                </c:pt>
                <c:pt idx="2796">
                  <c:v>2.7030000000000003</c:v>
                </c:pt>
                <c:pt idx="2797">
                  <c:v>2.7030000000000003</c:v>
                </c:pt>
                <c:pt idx="2798">
                  <c:v>2.7040000000000002</c:v>
                </c:pt>
                <c:pt idx="2799">
                  <c:v>2.7050000000000001</c:v>
                </c:pt>
                <c:pt idx="2800">
                  <c:v>2.706</c:v>
                </c:pt>
                <c:pt idx="2801">
                  <c:v>2.7070000000000003</c:v>
                </c:pt>
                <c:pt idx="2802">
                  <c:v>2.7080000000000002</c:v>
                </c:pt>
                <c:pt idx="2803">
                  <c:v>2.7080000000000002</c:v>
                </c:pt>
                <c:pt idx="2804">
                  <c:v>2.7090000000000001</c:v>
                </c:pt>
                <c:pt idx="2805">
                  <c:v>2.71</c:v>
                </c:pt>
                <c:pt idx="2806">
                  <c:v>2.7110000000000003</c:v>
                </c:pt>
                <c:pt idx="2807">
                  <c:v>2.7120000000000002</c:v>
                </c:pt>
                <c:pt idx="2808">
                  <c:v>2.7130000000000001</c:v>
                </c:pt>
                <c:pt idx="2809">
                  <c:v>2.7130000000000001</c:v>
                </c:pt>
                <c:pt idx="2810">
                  <c:v>2.714</c:v>
                </c:pt>
                <c:pt idx="2811">
                  <c:v>2.7150000000000003</c:v>
                </c:pt>
                <c:pt idx="2812">
                  <c:v>2.7160000000000002</c:v>
                </c:pt>
                <c:pt idx="2813">
                  <c:v>2.7170000000000001</c:v>
                </c:pt>
                <c:pt idx="2814">
                  <c:v>2.718</c:v>
                </c:pt>
                <c:pt idx="2815">
                  <c:v>2.718</c:v>
                </c:pt>
                <c:pt idx="2816">
                  <c:v>2.7190000000000003</c:v>
                </c:pt>
                <c:pt idx="2817">
                  <c:v>2.72</c:v>
                </c:pt>
                <c:pt idx="2818">
                  <c:v>2.7210000000000001</c:v>
                </c:pt>
                <c:pt idx="2819">
                  <c:v>2.722</c:v>
                </c:pt>
                <c:pt idx="2820">
                  <c:v>2.7230000000000003</c:v>
                </c:pt>
                <c:pt idx="2821">
                  <c:v>2.7230000000000003</c:v>
                </c:pt>
                <c:pt idx="2822">
                  <c:v>2.7240000000000002</c:v>
                </c:pt>
                <c:pt idx="2823">
                  <c:v>2.7250000000000001</c:v>
                </c:pt>
                <c:pt idx="2824">
                  <c:v>2.726</c:v>
                </c:pt>
                <c:pt idx="2825">
                  <c:v>2.7270000000000003</c:v>
                </c:pt>
                <c:pt idx="2826">
                  <c:v>2.7280000000000002</c:v>
                </c:pt>
                <c:pt idx="2827">
                  <c:v>2.7280000000000002</c:v>
                </c:pt>
                <c:pt idx="2828">
                  <c:v>2.7290000000000001</c:v>
                </c:pt>
                <c:pt idx="2829">
                  <c:v>2.73</c:v>
                </c:pt>
                <c:pt idx="2830">
                  <c:v>2.7310000000000003</c:v>
                </c:pt>
                <c:pt idx="2831">
                  <c:v>2.7320000000000002</c:v>
                </c:pt>
                <c:pt idx="2832">
                  <c:v>2.7330000000000001</c:v>
                </c:pt>
                <c:pt idx="2833">
                  <c:v>2.7330000000000001</c:v>
                </c:pt>
                <c:pt idx="2834">
                  <c:v>2.734</c:v>
                </c:pt>
                <c:pt idx="2835">
                  <c:v>2.7350000000000003</c:v>
                </c:pt>
                <c:pt idx="2836">
                  <c:v>2.7360000000000002</c:v>
                </c:pt>
                <c:pt idx="2837">
                  <c:v>2.7370000000000001</c:v>
                </c:pt>
                <c:pt idx="2838">
                  <c:v>2.738</c:v>
                </c:pt>
                <c:pt idx="2839">
                  <c:v>2.738</c:v>
                </c:pt>
                <c:pt idx="2840">
                  <c:v>2.7390000000000003</c:v>
                </c:pt>
                <c:pt idx="2841">
                  <c:v>2.74</c:v>
                </c:pt>
                <c:pt idx="2842">
                  <c:v>2.7410000000000001</c:v>
                </c:pt>
                <c:pt idx="2843">
                  <c:v>2.742</c:v>
                </c:pt>
                <c:pt idx="2844">
                  <c:v>2.7430000000000003</c:v>
                </c:pt>
                <c:pt idx="2845">
                  <c:v>2.7430000000000003</c:v>
                </c:pt>
                <c:pt idx="2846">
                  <c:v>2.7440000000000002</c:v>
                </c:pt>
                <c:pt idx="2847">
                  <c:v>2.7450000000000001</c:v>
                </c:pt>
                <c:pt idx="2848">
                  <c:v>2.746</c:v>
                </c:pt>
                <c:pt idx="2849">
                  <c:v>2.7470000000000003</c:v>
                </c:pt>
                <c:pt idx="2850">
                  <c:v>2.7480000000000002</c:v>
                </c:pt>
                <c:pt idx="2851">
                  <c:v>2.7480000000000002</c:v>
                </c:pt>
                <c:pt idx="2852">
                  <c:v>2.7490000000000001</c:v>
                </c:pt>
                <c:pt idx="2853">
                  <c:v>2.75</c:v>
                </c:pt>
                <c:pt idx="2854">
                  <c:v>2.7510000000000003</c:v>
                </c:pt>
                <c:pt idx="2855">
                  <c:v>2.7520000000000002</c:v>
                </c:pt>
                <c:pt idx="2856">
                  <c:v>2.7530000000000001</c:v>
                </c:pt>
                <c:pt idx="2857">
                  <c:v>2.7530000000000001</c:v>
                </c:pt>
                <c:pt idx="2858">
                  <c:v>2.754</c:v>
                </c:pt>
                <c:pt idx="2859">
                  <c:v>2.7549999999999999</c:v>
                </c:pt>
                <c:pt idx="2860">
                  <c:v>2.7560000000000002</c:v>
                </c:pt>
                <c:pt idx="2861">
                  <c:v>2.7570000000000001</c:v>
                </c:pt>
                <c:pt idx="2862">
                  <c:v>2.758</c:v>
                </c:pt>
                <c:pt idx="2863">
                  <c:v>2.758</c:v>
                </c:pt>
                <c:pt idx="2864">
                  <c:v>2.7589999999999999</c:v>
                </c:pt>
                <c:pt idx="2865">
                  <c:v>2.7600000000000002</c:v>
                </c:pt>
                <c:pt idx="2866">
                  <c:v>2.7610000000000001</c:v>
                </c:pt>
                <c:pt idx="2867">
                  <c:v>2.762</c:v>
                </c:pt>
                <c:pt idx="2868">
                  <c:v>2.762</c:v>
                </c:pt>
                <c:pt idx="2869">
                  <c:v>2.7629999999999999</c:v>
                </c:pt>
                <c:pt idx="2870">
                  <c:v>2.7640000000000002</c:v>
                </c:pt>
                <c:pt idx="2871">
                  <c:v>2.7650000000000001</c:v>
                </c:pt>
                <c:pt idx="2872">
                  <c:v>2.766</c:v>
                </c:pt>
                <c:pt idx="2873">
                  <c:v>2.7669999999999999</c:v>
                </c:pt>
                <c:pt idx="2874">
                  <c:v>2.7669999999999999</c:v>
                </c:pt>
                <c:pt idx="2875">
                  <c:v>2.7680000000000002</c:v>
                </c:pt>
                <c:pt idx="2876">
                  <c:v>2.7690000000000001</c:v>
                </c:pt>
                <c:pt idx="2877">
                  <c:v>2.77</c:v>
                </c:pt>
                <c:pt idx="2878">
                  <c:v>2.7709999999999999</c:v>
                </c:pt>
                <c:pt idx="2879">
                  <c:v>2.7720000000000002</c:v>
                </c:pt>
                <c:pt idx="2880">
                  <c:v>2.7720000000000002</c:v>
                </c:pt>
                <c:pt idx="2881">
                  <c:v>2.7730000000000001</c:v>
                </c:pt>
                <c:pt idx="2882">
                  <c:v>2.774</c:v>
                </c:pt>
                <c:pt idx="2883">
                  <c:v>2.7749999999999999</c:v>
                </c:pt>
                <c:pt idx="2884">
                  <c:v>2.7760000000000002</c:v>
                </c:pt>
                <c:pt idx="2885">
                  <c:v>2.7770000000000001</c:v>
                </c:pt>
                <c:pt idx="2886">
                  <c:v>2.7770000000000001</c:v>
                </c:pt>
                <c:pt idx="2887">
                  <c:v>2.778</c:v>
                </c:pt>
                <c:pt idx="2888">
                  <c:v>2.7789999999999999</c:v>
                </c:pt>
                <c:pt idx="2889">
                  <c:v>2.7800000000000002</c:v>
                </c:pt>
                <c:pt idx="2890">
                  <c:v>2.7810000000000001</c:v>
                </c:pt>
                <c:pt idx="2891">
                  <c:v>2.782</c:v>
                </c:pt>
                <c:pt idx="2892">
                  <c:v>2.782</c:v>
                </c:pt>
                <c:pt idx="2893">
                  <c:v>2.7829999999999999</c:v>
                </c:pt>
                <c:pt idx="2894">
                  <c:v>2.7840000000000003</c:v>
                </c:pt>
                <c:pt idx="2895">
                  <c:v>2.7850000000000001</c:v>
                </c:pt>
                <c:pt idx="2896">
                  <c:v>2.786</c:v>
                </c:pt>
                <c:pt idx="2897">
                  <c:v>2.7869999999999999</c:v>
                </c:pt>
                <c:pt idx="2898">
                  <c:v>2.7869999999999999</c:v>
                </c:pt>
                <c:pt idx="2899">
                  <c:v>2.7880000000000003</c:v>
                </c:pt>
                <c:pt idx="2900">
                  <c:v>2.7890000000000001</c:v>
                </c:pt>
                <c:pt idx="2901">
                  <c:v>2.79</c:v>
                </c:pt>
                <c:pt idx="2902">
                  <c:v>2.7909999999999999</c:v>
                </c:pt>
                <c:pt idx="2903">
                  <c:v>2.7920000000000003</c:v>
                </c:pt>
                <c:pt idx="2904">
                  <c:v>2.7920000000000003</c:v>
                </c:pt>
                <c:pt idx="2905">
                  <c:v>2.7930000000000001</c:v>
                </c:pt>
                <c:pt idx="2906">
                  <c:v>2.794</c:v>
                </c:pt>
                <c:pt idx="2907">
                  <c:v>2.7949999999999999</c:v>
                </c:pt>
                <c:pt idx="2908">
                  <c:v>2.7960000000000003</c:v>
                </c:pt>
                <c:pt idx="2909">
                  <c:v>2.7970000000000002</c:v>
                </c:pt>
                <c:pt idx="2910">
                  <c:v>2.7970000000000002</c:v>
                </c:pt>
                <c:pt idx="2911">
                  <c:v>2.798</c:v>
                </c:pt>
                <c:pt idx="2912">
                  <c:v>2.7989999999999999</c:v>
                </c:pt>
                <c:pt idx="2913">
                  <c:v>2.8000000000000003</c:v>
                </c:pt>
                <c:pt idx="2914">
                  <c:v>2.8010000000000002</c:v>
                </c:pt>
                <c:pt idx="2915">
                  <c:v>2.802</c:v>
                </c:pt>
                <c:pt idx="2916">
                  <c:v>2.802</c:v>
                </c:pt>
                <c:pt idx="2917">
                  <c:v>2.8029999999999999</c:v>
                </c:pt>
                <c:pt idx="2918">
                  <c:v>2.8040000000000003</c:v>
                </c:pt>
                <c:pt idx="2919">
                  <c:v>2.8050000000000002</c:v>
                </c:pt>
                <c:pt idx="2920">
                  <c:v>2.806</c:v>
                </c:pt>
                <c:pt idx="2921">
                  <c:v>2.8069999999999999</c:v>
                </c:pt>
                <c:pt idx="2922">
                  <c:v>2.8069999999999999</c:v>
                </c:pt>
                <c:pt idx="2923">
                  <c:v>2.8080000000000003</c:v>
                </c:pt>
                <c:pt idx="2924">
                  <c:v>2.8090000000000002</c:v>
                </c:pt>
                <c:pt idx="2925">
                  <c:v>2.81</c:v>
                </c:pt>
                <c:pt idx="2926">
                  <c:v>2.8109999999999999</c:v>
                </c:pt>
                <c:pt idx="2927">
                  <c:v>2.8120000000000003</c:v>
                </c:pt>
                <c:pt idx="2928">
                  <c:v>2.8120000000000003</c:v>
                </c:pt>
                <c:pt idx="2929">
                  <c:v>2.8130000000000002</c:v>
                </c:pt>
                <c:pt idx="2930">
                  <c:v>2.8140000000000001</c:v>
                </c:pt>
                <c:pt idx="2931">
                  <c:v>2.8149999999999999</c:v>
                </c:pt>
                <c:pt idx="2932">
                  <c:v>2.8160000000000003</c:v>
                </c:pt>
                <c:pt idx="2933">
                  <c:v>2.8170000000000002</c:v>
                </c:pt>
                <c:pt idx="2934">
                  <c:v>2.8170000000000002</c:v>
                </c:pt>
                <c:pt idx="2935">
                  <c:v>2.8180000000000001</c:v>
                </c:pt>
                <c:pt idx="2936">
                  <c:v>2.819</c:v>
                </c:pt>
                <c:pt idx="2937">
                  <c:v>2.8200000000000003</c:v>
                </c:pt>
                <c:pt idx="2938">
                  <c:v>2.8210000000000002</c:v>
                </c:pt>
                <c:pt idx="2939">
                  <c:v>2.8220000000000001</c:v>
                </c:pt>
                <c:pt idx="2940">
                  <c:v>2.8220000000000001</c:v>
                </c:pt>
                <c:pt idx="2941">
                  <c:v>2.823</c:v>
                </c:pt>
                <c:pt idx="2942">
                  <c:v>2.8240000000000003</c:v>
                </c:pt>
                <c:pt idx="2943">
                  <c:v>2.8250000000000002</c:v>
                </c:pt>
                <c:pt idx="2944">
                  <c:v>2.8260000000000001</c:v>
                </c:pt>
                <c:pt idx="2945">
                  <c:v>2.8260000000000001</c:v>
                </c:pt>
                <c:pt idx="2946">
                  <c:v>2.827</c:v>
                </c:pt>
                <c:pt idx="2947">
                  <c:v>2.8280000000000003</c:v>
                </c:pt>
                <c:pt idx="2948">
                  <c:v>2.8290000000000002</c:v>
                </c:pt>
                <c:pt idx="2949">
                  <c:v>2.83</c:v>
                </c:pt>
                <c:pt idx="2950">
                  <c:v>2.831</c:v>
                </c:pt>
                <c:pt idx="2951">
                  <c:v>2.831</c:v>
                </c:pt>
                <c:pt idx="2952">
                  <c:v>2.8320000000000003</c:v>
                </c:pt>
                <c:pt idx="2953">
                  <c:v>2.8330000000000002</c:v>
                </c:pt>
                <c:pt idx="2954">
                  <c:v>2.8340000000000001</c:v>
                </c:pt>
                <c:pt idx="2955">
                  <c:v>2.835</c:v>
                </c:pt>
                <c:pt idx="2956">
                  <c:v>2.8360000000000003</c:v>
                </c:pt>
                <c:pt idx="2957">
                  <c:v>2.8360000000000003</c:v>
                </c:pt>
                <c:pt idx="2958">
                  <c:v>2.8370000000000002</c:v>
                </c:pt>
                <c:pt idx="2959">
                  <c:v>2.8380000000000001</c:v>
                </c:pt>
                <c:pt idx="2960">
                  <c:v>2.839</c:v>
                </c:pt>
                <c:pt idx="2961">
                  <c:v>2.8400000000000003</c:v>
                </c:pt>
                <c:pt idx="2962">
                  <c:v>2.8410000000000002</c:v>
                </c:pt>
                <c:pt idx="2963">
                  <c:v>2.8410000000000002</c:v>
                </c:pt>
                <c:pt idx="2964">
                  <c:v>2.8420000000000001</c:v>
                </c:pt>
                <c:pt idx="2965">
                  <c:v>2.843</c:v>
                </c:pt>
                <c:pt idx="2966">
                  <c:v>2.8440000000000003</c:v>
                </c:pt>
                <c:pt idx="2967">
                  <c:v>2.8450000000000002</c:v>
                </c:pt>
                <c:pt idx="2968">
                  <c:v>2.8460000000000001</c:v>
                </c:pt>
                <c:pt idx="2969">
                  <c:v>2.8460000000000001</c:v>
                </c:pt>
                <c:pt idx="2970">
                  <c:v>2.847</c:v>
                </c:pt>
                <c:pt idx="2971">
                  <c:v>2.8480000000000003</c:v>
                </c:pt>
                <c:pt idx="2972">
                  <c:v>2.8490000000000002</c:v>
                </c:pt>
                <c:pt idx="2973">
                  <c:v>2.85</c:v>
                </c:pt>
                <c:pt idx="2974">
                  <c:v>2.851</c:v>
                </c:pt>
                <c:pt idx="2975">
                  <c:v>2.851</c:v>
                </c:pt>
                <c:pt idx="2976">
                  <c:v>2.8520000000000003</c:v>
                </c:pt>
                <c:pt idx="2977">
                  <c:v>2.8530000000000002</c:v>
                </c:pt>
                <c:pt idx="2978">
                  <c:v>2.8540000000000001</c:v>
                </c:pt>
                <c:pt idx="2979">
                  <c:v>2.855</c:v>
                </c:pt>
                <c:pt idx="2980">
                  <c:v>2.8560000000000003</c:v>
                </c:pt>
                <c:pt idx="2981">
                  <c:v>2.8560000000000003</c:v>
                </c:pt>
                <c:pt idx="2982">
                  <c:v>2.8570000000000002</c:v>
                </c:pt>
                <c:pt idx="2983">
                  <c:v>2.8580000000000001</c:v>
                </c:pt>
                <c:pt idx="2984">
                  <c:v>2.859</c:v>
                </c:pt>
                <c:pt idx="2985">
                  <c:v>2.8600000000000003</c:v>
                </c:pt>
                <c:pt idx="2986">
                  <c:v>2.8610000000000002</c:v>
                </c:pt>
                <c:pt idx="2987">
                  <c:v>2.8610000000000002</c:v>
                </c:pt>
                <c:pt idx="2988">
                  <c:v>2.8620000000000001</c:v>
                </c:pt>
                <c:pt idx="2989">
                  <c:v>2.863</c:v>
                </c:pt>
                <c:pt idx="2990">
                  <c:v>2.8640000000000003</c:v>
                </c:pt>
                <c:pt idx="2991">
                  <c:v>2.8650000000000002</c:v>
                </c:pt>
                <c:pt idx="2992">
                  <c:v>2.8660000000000001</c:v>
                </c:pt>
                <c:pt idx="2993">
                  <c:v>2.8660000000000001</c:v>
                </c:pt>
                <c:pt idx="2994">
                  <c:v>2.867</c:v>
                </c:pt>
                <c:pt idx="2995">
                  <c:v>2.8680000000000003</c:v>
                </c:pt>
                <c:pt idx="2996">
                  <c:v>2.8690000000000002</c:v>
                </c:pt>
                <c:pt idx="2997">
                  <c:v>2.87</c:v>
                </c:pt>
                <c:pt idx="2998">
                  <c:v>2.871</c:v>
                </c:pt>
                <c:pt idx="2999">
                  <c:v>2.871</c:v>
                </c:pt>
                <c:pt idx="3000">
                  <c:v>2.8720000000000003</c:v>
                </c:pt>
                <c:pt idx="3001">
                  <c:v>2.8730000000000002</c:v>
                </c:pt>
                <c:pt idx="3002">
                  <c:v>2.8740000000000001</c:v>
                </c:pt>
                <c:pt idx="3003">
                  <c:v>2.875</c:v>
                </c:pt>
                <c:pt idx="3004">
                  <c:v>2.8760000000000003</c:v>
                </c:pt>
                <c:pt idx="3005">
                  <c:v>2.8760000000000003</c:v>
                </c:pt>
                <c:pt idx="3006">
                  <c:v>2.8770000000000002</c:v>
                </c:pt>
                <c:pt idx="3007">
                  <c:v>2.8780000000000001</c:v>
                </c:pt>
                <c:pt idx="3008">
                  <c:v>2.879</c:v>
                </c:pt>
                <c:pt idx="3009">
                  <c:v>2.88</c:v>
                </c:pt>
                <c:pt idx="3010">
                  <c:v>2.8810000000000002</c:v>
                </c:pt>
                <c:pt idx="3011">
                  <c:v>2.8810000000000002</c:v>
                </c:pt>
                <c:pt idx="3012">
                  <c:v>2.8820000000000001</c:v>
                </c:pt>
                <c:pt idx="3013">
                  <c:v>2.883</c:v>
                </c:pt>
                <c:pt idx="3014">
                  <c:v>2.8839999999999999</c:v>
                </c:pt>
                <c:pt idx="3015">
                  <c:v>2.8850000000000002</c:v>
                </c:pt>
                <c:pt idx="3016">
                  <c:v>2.8850000000000002</c:v>
                </c:pt>
                <c:pt idx="3017">
                  <c:v>2.8860000000000001</c:v>
                </c:pt>
                <c:pt idx="3018">
                  <c:v>2.887</c:v>
                </c:pt>
                <c:pt idx="3019">
                  <c:v>2.8879999999999999</c:v>
                </c:pt>
                <c:pt idx="3020">
                  <c:v>2.8890000000000002</c:v>
                </c:pt>
                <c:pt idx="3021">
                  <c:v>2.89</c:v>
                </c:pt>
                <c:pt idx="3022">
                  <c:v>2.89</c:v>
                </c:pt>
                <c:pt idx="3023">
                  <c:v>2.891</c:v>
                </c:pt>
                <c:pt idx="3024">
                  <c:v>2.8919999999999999</c:v>
                </c:pt>
                <c:pt idx="3025">
                  <c:v>2.8930000000000002</c:v>
                </c:pt>
                <c:pt idx="3026">
                  <c:v>2.8940000000000001</c:v>
                </c:pt>
                <c:pt idx="3027">
                  <c:v>2.895</c:v>
                </c:pt>
                <c:pt idx="3028">
                  <c:v>2.895</c:v>
                </c:pt>
                <c:pt idx="3029">
                  <c:v>2.8959999999999999</c:v>
                </c:pt>
                <c:pt idx="3030">
                  <c:v>2.8970000000000002</c:v>
                </c:pt>
                <c:pt idx="3031">
                  <c:v>2.8980000000000001</c:v>
                </c:pt>
                <c:pt idx="3032">
                  <c:v>2.899</c:v>
                </c:pt>
                <c:pt idx="3033">
                  <c:v>2.9</c:v>
                </c:pt>
                <c:pt idx="3034">
                  <c:v>2.9</c:v>
                </c:pt>
                <c:pt idx="3035">
                  <c:v>2.9010000000000002</c:v>
                </c:pt>
                <c:pt idx="3036">
                  <c:v>2.9020000000000001</c:v>
                </c:pt>
                <c:pt idx="3037">
                  <c:v>2.903</c:v>
                </c:pt>
                <c:pt idx="3038">
                  <c:v>2.9039999999999999</c:v>
                </c:pt>
                <c:pt idx="3039">
                  <c:v>2.9050000000000002</c:v>
                </c:pt>
                <c:pt idx="3040">
                  <c:v>2.9050000000000002</c:v>
                </c:pt>
                <c:pt idx="3041">
                  <c:v>2.9060000000000001</c:v>
                </c:pt>
                <c:pt idx="3042">
                  <c:v>2.907</c:v>
                </c:pt>
                <c:pt idx="3043">
                  <c:v>2.9079999999999999</c:v>
                </c:pt>
                <c:pt idx="3044">
                  <c:v>2.9090000000000003</c:v>
                </c:pt>
                <c:pt idx="3045">
                  <c:v>2.91</c:v>
                </c:pt>
                <c:pt idx="3046">
                  <c:v>2.91</c:v>
                </c:pt>
                <c:pt idx="3047">
                  <c:v>2.911</c:v>
                </c:pt>
                <c:pt idx="3048">
                  <c:v>2.9119999999999999</c:v>
                </c:pt>
                <c:pt idx="3049">
                  <c:v>2.9130000000000003</c:v>
                </c:pt>
                <c:pt idx="3050">
                  <c:v>2.9140000000000001</c:v>
                </c:pt>
                <c:pt idx="3051">
                  <c:v>2.915</c:v>
                </c:pt>
                <c:pt idx="3052">
                  <c:v>2.915</c:v>
                </c:pt>
                <c:pt idx="3053">
                  <c:v>2.9159999999999999</c:v>
                </c:pt>
                <c:pt idx="3054">
                  <c:v>2.9170000000000003</c:v>
                </c:pt>
                <c:pt idx="3055">
                  <c:v>2.9180000000000001</c:v>
                </c:pt>
                <c:pt idx="3056">
                  <c:v>2.919</c:v>
                </c:pt>
                <c:pt idx="3057">
                  <c:v>2.92</c:v>
                </c:pt>
                <c:pt idx="3058">
                  <c:v>2.92</c:v>
                </c:pt>
                <c:pt idx="3059">
                  <c:v>2.9210000000000003</c:v>
                </c:pt>
                <c:pt idx="3060">
                  <c:v>2.9220000000000002</c:v>
                </c:pt>
                <c:pt idx="3061">
                  <c:v>2.923</c:v>
                </c:pt>
                <c:pt idx="3062">
                  <c:v>2.9239999999999999</c:v>
                </c:pt>
                <c:pt idx="3063">
                  <c:v>2.9250000000000003</c:v>
                </c:pt>
                <c:pt idx="3064">
                  <c:v>2.9250000000000003</c:v>
                </c:pt>
                <c:pt idx="3065">
                  <c:v>2.9260000000000002</c:v>
                </c:pt>
                <c:pt idx="3066">
                  <c:v>2.927</c:v>
                </c:pt>
                <c:pt idx="3067">
                  <c:v>2.9279999999999999</c:v>
                </c:pt>
                <c:pt idx="3068">
                  <c:v>2.9290000000000003</c:v>
                </c:pt>
                <c:pt idx="3069">
                  <c:v>2.93</c:v>
                </c:pt>
                <c:pt idx="3070">
                  <c:v>2.93</c:v>
                </c:pt>
                <c:pt idx="3071">
                  <c:v>2.931</c:v>
                </c:pt>
                <c:pt idx="3072">
                  <c:v>2.9319999999999999</c:v>
                </c:pt>
                <c:pt idx="3073">
                  <c:v>2.9330000000000003</c:v>
                </c:pt>
                <c:pt idx="3074">
                  <c:v>2.9340000000000002</c:v>
                </c:pt>
                <c:pt idx="3075">
                  <c:v>2.9350000000000001</c:v>
                </c:pt>
                <c:pt idx="3076">
                  <c:v>2.9350000000000001</c:v>
                </c:pt>
                <c:pt idx="3077">
                  <c:v>2.9359999999999999</c:v>
                </c:pt>
                <c:pt idx="3078">
                  <c:v>2.9370000000000003</c:v>
                </c:pt>
                <c:pt idx="3079">
                  <c:v>2.9380000000000002</c:v>
                </c:pt>
                <c:pt idx="3080">
                  <c:v>2.9390000000000001</c:v>
                </c:pt>
                <c:pt idx="3081">
                  <c:v>2.94</c:v>
                </c:pt>
                <c:pt idx="3082">
                  <c:v>2.94</c:v>
                </c:pt>
                <c:pt idx="3083">
                  <c:v>2.9410000000000003</c:v>
                </c:pt>
                <c:pt idx="3084">
                  <c:v>2.9420000000000002</c:v>
                </c:pt>
                <c:pt idx="3085">
                  <c:v>2.9430000000000001</c:v>
                </c:pt>
                <c:pt idx="3086">
                  <c:v>2.944</c:v>
                </c:pt>
                <c:pt idx="3087">
                  <c:v>2.9450000000000003</c:v>
                </c:pt>
                <c:pt idx="3088">
                  <c:v>2.9450000000000003</c:v>
                </c:pt>
                <c:pt idx="3089">
                  <c:v>2.9460000000000002</c:v>
                </c:pt>
                <c:pt idx="3090">
                  <c:v>2.9470000000000001</c:v>
                </c:pt>
                <c:pt idx="3091">
                  <c:v>2.948</c:v>
                </c:pt>
                <c:pt idx="3092">
                  <c:v>2.9490000000000003</c:v>
                </c:pt>
                <c:pt idx="3093">
                  <c:v>2.9490000000000003</c:v>
                </c:pt>
                <c:pt idx="3094">
                  <c:v>2.95</c:v>
                </c:pt>
                <c:pt idx="3095">
                  <c:v>2.9510000000000001</c:v>
                </c:pt>
                <c:pt idx="3096">
                  <c:v>2.952</c:v>
                </c:pt>
                <c:pt idx="3097">
                  <c:v>2.9530000000000003</c:v>
                </c:pt>
                <c:pt idx="3098">
                  <c:v>2.9540000000000002</c:v>
                </c:pt>
                <c:pt idx="3099">
                  <c:v>2.9540000000000002</c:v>
                </c:pt>
                <c:pt idx="3100">
                  <c:v>2.9550000000000001</c:v>
                </c:pt>
                <c:pt idx="3101">
                  <c:v>2.956</c:v>
                </c:pt>
                <c:pt idx="3102">
                  <c:v>2.9570000000000003</c:v>
                </c:pt>
                <c:pt idx="3103">
                  <c:v>2.9580000000000002</c:v>
                </c:pt>
                <c:pt idx="3104">
                  <c:v>2.9590000000000001</c:v>
                </c:pt>
                <c:pt idx="3105">
                  <c:v>2.9590000000000001</c:v>
                </c:pt>
                <c:pt idx="3106">
                  <c:v>2.96</c:v>
                </c:pt>
                <c:pt idx="3107">
                  <c:v>2.9610000000000003</c:v>
                </c:pt>
                <c:pt idx="3108">
                  <c:v>2.9620000000000002</c:v>
                </c:pt>
                <c:pt idx="3109">
                  <c:v>2.9630000000000001</c:v>
                </c:pt>
                <c:pt idx="3110">
                  <c:v>2.964</c:v>
                </c:pt>
                <c:pt idx="3111">
                  <c:v>2.964</c:v>
                </c:pt>
                <c:pt idx="3112">
                  <c:v>2.9650000000000003</c:v>
                </c:pt>
                <c:pt idx="3113">
                  <c:v>2.9660000000000002</c:v>
                </c:pt>
                <c:pt idx="3114">
                  <c:v>2.9670000000000001</c:v>
                </c:pt>
                <c:pt idx="3115">
                  <c:v>2.968</c:v>
                </c:pt>
                <c:pt idx="3116">
                  <c:v>2.9690000000000003</c:v>
                </c:pt>
                <c:pt idx="3117">
                  <c:v>2.9690000000000003</c:v>
                </c:pt>
                <c:pt idx="3118">
                  <c:v>2.97</c:v>
                </c:pt>
                <c:pt idx="3119">
                  <c:v>2.9710000000000001</c:v>
                </c:pt>
                <c:pt idx="3120">
                  <c:v>2.972</c:v>
                </c:pt>
                <c:pt idx="3121">
                  <c:v>2.9730000000000003</c:v>
                </c:pt>
                <c:pt idx="3122">
                  <c:v>2.9740000000000002</c:v>
                </c:pt>
                <c:pt idx="3123">
                  <c:v>2.9740000000000002</c:v>
                </c:pt>
                <c:pt idx="3124">
                  <c:v>2.9750000000000001</c:v>
                </c:pt>
                <c:pt idx="3125">
                  <c:v>2.976</c:v>
                </c:pt>
                <c:pt idx="3126">
                  <c:v>2.9770000000000003</c:v>
                </c:pt>
                <c:pt idx="3127">
                  <c:v>2.9780000000000002</c:v>
                </c:pt>
                <c:pt idx="3128">
                  <c:v>2.9790000000000001</c:v>
                </c:pt>
                <c:pt idx="3129">
                  <c:v>2.9790000000000001</c:v>
                </c:pt>
                <c:pt idx="3130">
                  <c:v>2.98</c:v>
                </c:pt>
                <c:pt idx="3131">
                  <c:v>2.9810000000000003</c:v>
                </c:pt>
                <c:pt idx="3132">
                  <c:v>2.9820000000000002</c:v>
                </c:pt>
                <c:pt idx="3133">
                  <c:v>2.9830000000000001</c:v>
                </c:pt>
                <c:pt idx="3134">
                  <c:v>2.984</c:v>
                </c:pt>
                <c:pt idx="3135">
                  <c:v>2.984</c:v>
                </c:pt>
                <c:pt idx="3136">
                  <c:v>2.9850000000000003</c:v>
                </c:pt>
                <c:pt idx="3137">
                  <c:v>2.9860000000000002</c:v>
                </c:pt>
                <c:pt idx="3138">
                  <c:v>2.9870000000000001</c:v>
                </c:pt>
                <c:pt idx="3139">
                  <c:v>2.988</c:v>
                </c:pt>
                <c:pt idx="3140">
                  <c:v>2.9890000000000003</c:v>
                </c:pt>
                <c:pt idx="3141">
                  <c:v>2.9890000000000003</c:v>
                </c:pt>
                <c:pt idx="3142">
                  <c:v>2.99</c:v>
                </c:pt>
                <c:pt idx="3143">
                  <c:v>2.9910000000000001</c:v>
                </c:pt>
                <c:pt idx="3144">
                  <c:v>2.992</c:v>
                </c:pt>
                <c:pt idx="3145">
                  <c:v>2.9930000000000003</c:v>
                </c:pt>
                <c:pt idx="3146">
                  <c:v>2.9940000000000002</c:v>
                </c:pt>
                <c:pt idx="3147">
                  <c:v>2.9940000000000002</c:v>
                </c:pt>
                <c:pt idx="3148">
                  <c:v>2.9950000000000001</c:v>
                </c:pt>
                <c:pt idx="3149">
                  <c:v>2.996</c:v>
                </c:pt>
                <c:pt idx="3150">
                  <c:v>2.9970000000000003</c:v>
                </c:pt>
                <c:pt idx="3151">
                  <c:v>2.9980000000000002</c:v>
                </c:pt>
                <c:pt idx="3152">
                  <c:v>2.9990000000000001</c:v>
                </c:pt>
                <c:pt idx="3153">
                  <c:v>2.9990000000000001</c:v>
                </c:pt>
                <c:pt idx="3154">
                  <c:v>3</c:v>
                </c:pt>
                <c:pt idx="3155">
                  <c:v>3.0010000000000003</c:v>
                </c:pt>
                <c:pt idx="3156">
                  <c:v>3.0020000000000002</c:v>
                </c:pt>
                <c:pt idx="3157">
                  <c:v>3.0030000000000001</c:v>
                </c:pt>
                <c:pt idx="3158">
                  <c:v>3.004</c:v>
                </c:pt>
                <c:pt idx="3159">
                  <c:v>3.004</c:v>
                </c:pt>
                <c:pt idx="3160">
                  <c:v>3.0049999999999999</c:v>
                </c:pt>
                <c:pt idx="3161">
                  <c:v>3.0060000000000002</c:v>
                </c:pt>
                <c:pt idx="3162">
                  <c:v>3.0070000000000001</c:v>
                </c:pt>
                <c:pt idx="3163">
                  <c:v>3.008</c:v>
                </c:pt>
                <c:pt idx="3164">
                  <c:v>3.0089999999999999</c:v>
                </c:pt>
                <c:pt idx="3165">
                  <c:v>3.0089999999999999</c:v>
                </c:pt>
                <c:pt idx="3166">
                  <c:v>3.0100000000000002</c:v>
                </c:pt>
                <c:pt idx="3167">
                  <c:v>3.0110000000000001</c:v>
                </c:pt>
                <c:pt idx="3168">
                  <c:v>3.012</c:v>
                </c:pt>
                <c:pt idx="3169">
                  <c:v>3.0129999999999999</c:v>
                </c:pt>
                <c:pt idx="3170">
                  <c:v>3.0129999999999999</c:v>
                </c:pt>
                <c:pt idx="3171">
                  <c:v>3.0140000000000002</c:v>
                </c:pt>
                <c:pt idx="3172">
                  <c:v>3.0150000000000001</c:v>
                </c:pt>
                <c:pt idx="3173">
                  <c:v>3.016</c:v>
                </c:pt>
                <c:pt idx="3174">
                  <c:v>3.0169999999999999</c:v>
                </c:pt>
                <c:pt idx="3175">
                  <c:v>3.0180000000000002</c:v>
                </c:pt>
                <c:pt idx="3176">
                  <c:v>3.0180000000000002</c:v>
                </c:pt>
                <c:pt idx="3177">
                  <c:v>3.0190000000000001</c:v>
                </c:pt>
                <c:pt idx="3178">
                  <c:v>3.02</c:v>
                </c:pt>
                <c:pt idx="3179">
                  <c:v>3.0209999999999999</c:v>
                </c:pt>
                <c:pt idx="3180">
                  <c:v>3.0220000000000002</c:v>
                </c:pt>
                <c:pt idx="3181">
                  <c:v>3.0230000000000001</c:v>
                </c:pt>
                <c:pt idx="3182">
                  <c:v>3.0230000000000001</c:v>
                </c:pt>
                <c:pt idx="3183">
                  <c:v>3.024</c:v>
                </c:pt>
                <c:pt idx="3184">
                  <c:v>3.0249999999999999</c:v>
                </c:pt>
                <c:pt idx="3185">
                  <c:v>3.0260000000000002</c:v>
                </c:pt>
                <c:pt idx="3186">
                  <c:v>3.0270000000000001</c:v>
                </c:pt>
                <c:pt idx="3187">
                  <c:v>3.028</c:v>
                </c:pt>
                <c:pt idx="3188">
                  <c:v>3.028</c:v>
                </c:pt>
                <c:pt idx="3189">
                  <c:v>3.0289999999999999</c:v>
                </c:pt>
                <c:pt idx="3190">
                  <c:v>3.0300000000000002</c:v>
                </c:pt>
                <c:pt idx="3191">
                  <c:v>3.0310000000000001</c:v>
                </c:pt>
                <c:pt idx="3192">
                  <c:v>3.032</c:v>
                </c:pt>
                <c:pt idx="3193">
                  <c:v>3.0329999999999999</c:v>
                </c:pt>
                <c:pt idx="3194">
                  <c:v>3.0329999999999999</c:v>
                </c:pt>
                <c:pt idx="3195">
                  <c:v>3.0340000000000003</c:v>
                </c:pt>
                <c:pt idx="3196">
                  <c:v>3.0350000000000001</c:v>
                </c:pt>
                <c:pt idx="3197">
                  <c:v>3.036</c:v>
                </c:pt>
                <c:pt idx="3198">
                  <c:v>3.0369999999999999</c:v>
                </c:pt>
                <c:pt idx="3199">
                  <c:v>3.0380000000000003</c:v>
                </c:pt>
                <c:pt idx="3200">
                  <c:v>3.0380000000000003</c:v>
                </c:pt>
                <c:pt idx="3201">
                  <c:v>3.0390000000000001</c:v>
                </c:pt>
                <c:pt idx="3202">
                  <c:v>3.04</c:v>
                </c:pt>
                <c:pt idx="3203">
                  <c:v>3.0409999999999999</c:v>
                </c:pt>
                <c:pt idx="3204">
                  <c:v>3.0420000000000003</c:v>
                </c:pt>
                <c:pt idx="3205">
                  <c:v>3.0430000000000001</c:v>
                </c:pt>
                <c:pt idx="3206">
                  <c:v>3.0430000000000001</c:v>
                </c:pt>
                <c:pt idx="3207">
                  <c:v>3.044</c:v>
                </c:pt>
                <c:pt idx="3208">
                  <c:v>3.0449999999999999</c:v>
                </c:pt>
                <c:pt idx="3209">
                  <c:v>3.0460000000000003</c:v>
                </c:pt>
                <c:pt idx="3210">
                  <c:v>3.0470000000000002</c:v>
                </c:pt>
                <c:pt idx="3211">
                  <c:v>3.048</c:v>
                </c:pt>
                <c:pt idx="3212">
                  <c:v>3.048</c:v>
                </c:pt>
                <c:pt idx="3213">
                  <c:v>3.0489999999999999</c:v>
                </c:pt>
                <c:pt idx="3214">
                  <c:v>3.0500000000000003</c:v>
                </c:pt>
                <c:pt idx="3215">
                  <c:v>3.0510000000000002</c:v>
                </c:pt>
                <c:pt idx="3216">
                  <c:v>3.052</c:v>
                </c:pt>
                <c:pt idx="3217">
                  <c:v>3.0529999999999999</c:v>
                </c:pt>
                <c:pt idx="3218">
                  <c:v>3.0529999999999999</c:v>
                </c:pt>
                <c:pt idx="3219">
                  <c:v>3.0540000000000003</c:v>
                </c:pt>
                <c:pt idx="3220">
                  <c:v>3.0550000000000002</c:v>
                </c:pt>
                <c:pt idx="3221">
                  <c:v>3.056</c:v>
                </c:pt>
                <c:pt idx="3222">
                  <c:v>3.0569999999999999</c:v>
                </c:pt>
                <c:pt idx="3223">
                  <c:v>3.0580000000000003</c:v>
                </c:pt>
                <c:pt idx="3224">
                  <c:v>3.0580000000000003</c:v>
                </c:pt>
                <c:pt idx="3225">
                  <c:v>3.0590000000000002</c:v>
                </c:pt>
                <c:pt idx="3226">
                  <c:v>3.06</c:v>
                </c:pt>
                <c:pt idx="3227">
                  <c:v>3.0609999999999999</c:v>
                </c:pt>
                <c:pt idx="3228">
                  <c:v>3.0620000000000003</c:v>
                </c:pt>
                <c:pt idx="3229">
                  <c:v>3.0630000000000002</c:v>
                </c:pt>
                <c:pt idx="3230">
                  <c:v>3.0630000000000002</c:v>
                </c:pt>
                <c:pt idx="3231">
                  <c:v>3.0640000000000001</c:v>
                </c:pt>
                <c:pt idx="3232">
                  <c:v>3.0649999999999999</c:v>
                </c:pt>
                <c:pt idx="3233">
                  <c:v>3.0660000000000003</c:v>
                </c:pt>
                <c:pt idx="3234">
                  <c:v>3.0670000000000002</c:v>
                </c:pt>
                <c:pt idx="3235">
                  <c:v>3.0680000000000001</c:v>
                </c:pt>
                <c:pt idx="3236">
                  <c:v>3.0680000000000001</c:v>
                </c:pt>
                <c:pt idx="3237">
                  <c:v>3.069</c:v>
                </c:pt>
                <c:pt idx="3238">
                  <c:v>3.0700000000000003</c:v>
                </c:pt>
                <c:pt idx="3239">
                  <c:v>3.0710000000000002</c:v>
                </c:pt>
                <c:pt idx="3240">
                  <c:v>3.0720000000000001</c:v>
                </c:pt>
                <c:pt idx="3241">
                  <c:v>3.073</c:v>
                </c:pt>
                <c:pt idx="3242">
                  <c:v>3.073</c:v>
                </c:pt>
                <c:pt idx="3243">
                  <c:v>3.0740000000000003</c:v>
                </c:pt>
                <c:pt idx="3244">
                  <c:v>3.0750000000000002</c:v>
                </c:pt>
                <c:pt idx="3245">
                  <c:v>3.0760000000000001</c:v>
                </c:pt>
                <c:pt idx="3246">
                  <c:v>3.077</c:v>
                </c:pt>
                <c:pt idx="3247">
                  <c:v>3.077</c:v>
                </c:pt>
                <c:pt idx="3248">
                  <c:v>3.0780000000000003</c:v>
                </c:pt>
                <c:pt idx="3249">
                  <c:v>3.0790000000000002</c:v>
                </c:pt>
                <c:pt idx="3250">
                  <c:v>3.08</c:v>
                </c:pt>
                <c:pt idx="3251">
                  <c:v>3.081</c:v>
                </c:pt>
                <c:pt idx="3252">
                  <c:v>3.0820000000000003</c:v>
                </c:pt>
                <c:pt idx="3253">
                  <c:v>3.0820000000000003</c:v>
                </c:pt>
                <c:pt idx="3254">
                  <c:v>3.0830000000000002</c:v>
                </c:pt>
                <c:pt idx="3255">
                  <c:v>3.0840000000000001</c:v>
                </c:pt>
                <c:pt idx="3256">
                  <c:v>3.085</c:v>
                </c:pt>
                <c:pt idx="3257">
                  <c:v>3.0860000000000003</c:v>
                </c:pt>
                <c:pt idx="3258">
                  <c:v>3.0870000000000002</c:v>
                </c:pt>
                <c:pt idx="3259">
                  <c:v>3.0870000000000002</c:v>
                </c:pt>
                <c:pt idx="3260">
                  <c:v>3.0880000000000001</c:v>
                </c:pt>
                <c:pt idx="3261">
                  <c:v>3.089</c:v>
                </c:pt>
                <c:pt idx="3262">
                  <c:v>3.0900000000000003</c:v>
                </c:pt>
                <c:pt idx="3263">
                  <c:v>3.0910000000000002</c:v>
                </c:pt>
                <c:pt idx="3264">
                  <c:v>3.0920000000000001</c:v>
                </c:pt>
                <c:pt idx="3265">
                  <c:v>3.0920000000000001</c:v>
                </c:pt>
                <c:pt idx="3266">
                  <c:v>3.093</c:v>
                </c:pt>
                <c:pt idx="3267">
                  <c:v>3.0940000000000003</c:v>
                </c:pt>
                <c:pt idx="3268">
                  <c:v>3.0950000000000002</c:v>
                </c:pt>
                <c:pt idx="3269">
                  <c:v>3.0960000000000001</c:v>
                </c:pt>
                <c:pt idx="3270">
                  <c:v>3.097</c:v>
                </c:pt>
                <c:pt idx="3271">
                  <c:v>3.097</c:v>
                </c:pt>
                <c:pt idx="3272">
                  <c:v>3.0980000000000003</c:v>
                </c:pt>
                <c:pt idx="3273">
                  <c:v>3.0990000000000002</c:v>
                </c:pt>
                <c:pt idx="3274">
                  <c:v>3.1</c:v>
                </c:pt>
                <c:pt idx="3275">
                  <c:v>3.101</c:v>
                </c:pt>
                <c:pt idx="3276">
                  <c:v>3.1020000000000003</c:v>
                </c:pt>
                <c:pt idx="3277">
                  <c:v>3.1020000000000003</c:v>
                </c:pt>
                <c:pt idx="3278">
                  <c:v>3.1030000000000002</c:v>
                </c:pt>
                <c:pt idx="3279">
                  <c:v>3.1040000000000001</c:v>
                </c:pt>
                <c:pt idx="3280">
                  <c:v>3.105</c:v>
                </c:pt>
                <c:pt idx="3281">
                  <c:v>3.1060000000000003</c:v>
                </c:pt>
                <c:pt idx="3282">
                  <c:v>3.1070000000000002</c:v>
                </c:pt>
                <c:pt idx="3283">
                  <c:v>3.1070000000000002</c:v>
                </c:pt>
                <c:pt idx="3284">
                  <c:v>3.1080000000000001</c:v>
                </c:pt>
                <c:pt idx="3285">
                  <c:v>3.109</c:v>
                </c:pt>
                <c:pt idx="3286">
                  <c:v>3.1100000000000003</c:v>
                </c:pt>
                <c:pt idx="3287">
                  <c:v>3.1110000000000002</c:v>
                </c:pt>
                <c:pt idx="3288">
                  <c:v>3.1120000000000001</c:v>
                </c:pt>
                <c:pt idx="3289">
                  <c:v>3.1120000000000001</c:v>
                </c:pt>
                <c:pt idx="3290">
                  <c:v>3.113</c:v>
                </c:pt>
                <c:pt idx="3291">
                  <c:v>3.1140000000000003</c:v>
                </c:pt>
                <c:pt idx="3292">
                  <c:v>3.1150000000000002</c:v>
                </c:pt>
                <c:pt idx="3293">
                  <c:v>3.1160000000000001</c:v>
                </c:pt>
                <c:pt idx="3294">
                  <c:v>3.117</c:v>
                </c:pt>
                <c:pt idx="3295">
                  <c:v>3.117</c:v>
                </c:pt>
                <c:pt idx="3296">
                  <c:v>3.1180000000000003</c:v>
                </c:pt>
                <c:pt idx="3297">
                  <c:v>3.1190000000000002</c:v>
                </c:pt>
                <c:pt idx="3298">
                  <c:v>3.12</c:v>
                </c:pt>
                <c:pt idx="3299">
                  <c:v>3.121</c:v>
                </c:pt>
                <c:pt idx="3300">
                  <c:v>3.1220000000000003</c:v>
                </c:pt>
                <c:pt idx="3301">
                  <c:v>3.1220000000000003</c:v>
                </c:pt>
                <c:pt idx="3302">
                  <c:v>3.1230000000000002</c:v>
                </c:pt>
                <c:pt idx="3303">
                  <c:v>3.1240000000000001</c:v>
                </c:pt>
                <c:pt idx="3304">
                  <c:v>3.125</c:v>
                </c:pt>
                <c:pt idx="3305">
                  <c:v>3.1260000000000003</c:v>
                </c:pt>
                <c:pt idx="3306">
                  <c:v>3.1270000000000002</c:v>
                </c:pt>
                <c:pt idx="3307">
                  <c:v>3.1270000000000002</c:v>
                </c:pt>
                <c:pt idx="3308">
                  <c:v>3.1280000000000001</c:v>
                </c:pt>
                <c:pt idx="3309">
                  <c:v>3.129</c:v>
                </c:pt>
                <c:pt idx="3310">
                  <c:v>3.13</c:v>
                </c:pt>
                <c:pt idx="3311">
                  <c:v>3.1310000000000002</c:v>
                </c:pt>
                <c:pt idx="3312">
                  <c:v>3.1320000000000001</c:v>
                </c:pt>
                <c:pt idx="3313">
                  <c:v>3.1320000000000001</c:v>
                </c:pt>
                <c:pt idx="3314">
                  <c:v>3.133</c:v>
                </c:pt>
                <c:pt idx="3315">
                  <c:v>3.1339999999999999</c:v>
                </c:pt>
                <c:pt idx="3316">
                  <c:v>3.1350000000000002</c:v>
                </c:pt>
                <c:pt idx="3317">
                  <c:v>3.1360000000000001</c:v>
                </c:pt>
                <c:pt idx="3318">
                  <c:v>3.1360000000000001</c:v>
                </c:pt>
                <c:pt idx="3319">
                  <c:v>3.137</c:v>
                </c:pt>
                <c:pt idx="3320">
                  <c:v>3.1379999999999999</c:v>
                </c:pt>
                <c:pt idx="3321">
                  <c:v>3.1390000000000002</c:v>
                </c:pt>
                <c:pt idx="3322">
                  <c:v>3.14</c:v>
                </c:pt>
                <c:pt idx="3323">
                  <c:v>3.141</c:v>
                </c:pt>
                <c:pt idx="3324">
                  <c:v>3.141</c:v>
                </c:pt>
                <c:pt idx="3325">
                  <c:v>3.1419999999999999</c:v>
                </c:pt>
                <c:pt idx="3326">
                  <c:v>3.1430000000000002</c:v>
                </c:pt>
                <c:pt idx="3327">
                  <c:v>3.1440000000000001</c:v>
                </c:pt>
                <c:pt idx="3328">
                  <c:v>3.145</c:v>
                </c:pt>
                <c:pt idx="3329">
                  <c:v>3.1459999999999999</c:v>
                </c:pt>
                <c:pt idx="3330">
                  <c:v>3.1459999999999999</c:v>
                </c:pt>
                <c:pt idx="3331">
                  <c:v>3.1470000000000002</c:v>
                </c:pt>
                <c:pt idx="3332">
                  <c:v>3.1480000000000001</c:v>
                </c:pt>
                <c:pt idx="3333">
                  <c:v>3.149</c:v>
                </c:pt>
                <c:pt idx="3334">
                  <c:v>3.15</c:v>
                </c:pt>
                <c:pt idx="3335">
                  <c:v>3.1510000000000002</c:v>
                </c:pt>
                <c:pt idx="3336">
                  <c:v>3.1510000000000002</c:v>
                </c:pt>
                <c:pt idx="3337">
                  <c:v>3.1520000000000001</c:v>
                </c:pt>
                <c:pt idx="3338">
                  <c:v>3.153</c:v>
                </c:pt>
                <c:pt idx="3339">
                  <c:v>3.1539999999999999</c:v>
                </c:pt>
                <c:pt idx="3340">
                  <c:v>3.1550000000000002</c:v>
                </c:pt>
                <c:pt idx="3341">
                  <c:v>3.1560000000000001</c:v>
                </c:pt>
                <c:pt idx="3342">
                  <c:v>3.1560000000000001</c:v>
                </c:pt>
                <c:pt idx="3343">
                  <c:v>3.157</c:v>
                </c:pt>
                <c:pt idx="3344">
                  <c:v>3.1579999999999999</c:v>
                </c:pt>
                <c:pt idx="3345">
                  <c:v>3.1590000000000003</c:v>
                </c:pt>
                <c:pt idx="3346">
                  <c:v>3.16</c:v>
                </c:pt>
                <c:pt idx="3347">
                  <c:v>3.161</c:v>
                </c:pt>
                <c:pt idx="3348">
                  <c:v>3.161</c:v>
                </c:pt>
                <c:pt idx="3349">
                  <c:v>3.1619999999999999</c:v>
                </c:pt>
                <c:pt idx="3350">
                  <c:v>3.1630000000000003</c:v>
                </c:pt>
                <c:pt idx="3351">
                  <c:v>3.1640000000000001</c:v>
                </c:pt>
                <c:pt idx="3352">
                  <c:v>3.165</c:v>
                </c:pt>
                <c:pt idx="3353">
                  <c:v>3.1659999999999999</c:v>
                </c:pt>
                <c:pt idx="3354">
                  <c:v>3.1659999999999999</c:v>
                </c:pt>
                <c:pt idx="3355">
                  <c:v>3.1670000000000003</c:v>
                </c:pt>
                <c:pt idx="3356">
                  <c:v>3.1680000000000001</c:v>
                </c:pt>
                <c:pt idx="3357">
                  <c:v>3.169</c:v>
                </c:pt>
                <c:pt idx="3358">
                  <c:v>3.17</c:v>
                </c:pt>
                <c:pt idx="3359">
                  <c:v>3.1710000000000003</c:v>
                </c:pt>
                <c:pt idx="3360">
                  <c:v>3.1710000000000003</c:v>
                </c:pt>
                <c:pt idx="3361">
                  <c:v>3.1720000000000002</c:v>
                </c:pt>
                <c:pt idx="3362">
                  <c:v>3.173</c:v>
                </c:pt>
                <c:pt idx="3363">
                  <c:v>3.1739999999999999</c:v>
                </c:pt>
                <c:pt idx="3364">
                  <c:v>3.1750000000000003</c:v>
                </c:pt>
                <c:pt idx="3365">
                  <c:v>3.1760000000000002</c:v>
                </c:pt>
                <c:pt idx="3366">
                  <c:v>3.1760000000000002</c:v>
                </c:pt>
                <c:pt idx="3367">
                  <c:v>3.177</c:v>
                </c:pt>
                <c:pt idx="3368">
                  <c:v>3.1779999999999999</c:v>
                </c:pt>
                <c:pt idx="3369">
                  <c:v>3.1790000000000003</c:v>
                </c:pt>
                <c:pt idx="3370">
                  <c:v>3.18</c:v>
                </c:pt>
                <c:pt idx="3371">
                  <c:v>3.181</c:v>
                </c:pt>
                <c:pt idx="3372">
                  <c:v>3.181</c:v>
                </c:pt>
                <c:pt idx="3373">
                  <c:v>3.1819999999999999</c:v>
                </c:pt>
                <c:pt idx="3374">
                  <c:v>3.1830000000000003</c:v>
                </c:pt>
                <c:pt idx="3375">
                  <c:v>3.1840000000000002</c:v>
                </c:pt>
                <c:pt idx="3376">
                  <c:v>3.1850000000000001</c:v>
                </c:pt>
                <c:pt idx="3377">
                  <c:v>3.1859999999999999</c:v>
                </c:pt>
                <c:pt idx="3378">
                  <c:v>3.1859999999999999</c:v>
                </c:pt>
                <c:pt idx="3379">
                  <c:v>3.1870000000000003</c:v>
                </c:pt>
                <c:pt idx="3380">
                  <c:v>3.1880000000000002</c:v>
                </c:pt>
                <c:pt idx="3381">
                  <c:v>3.1890000000000001</c:v>
                </c:pt>
                <c:pt idx="3382">
                  <c:v>3.19</c:v>
                </c:pt>
                <c:pt idx="3383">
                  <c:v>3.1910000000000003</c:v>
                </c:pt>
                <c:pt idx="3384">
                  <c:v>3.1910000000000003</c:v>
                </c:pt>
                <c:pt idx="3385">
                  <c:v>3.1920000000000002</c:v>
                </c:pt>
                <c:pt idx="3386">
                  <c:v>3.1930000000000001</c:v>
                </c:pt>
                <c:pt idx="3387">
                  <c:v>3.194</c:v>
                </c:pt>
                <c:pt idx="3388">
                  <c:v>3.1950000000000003</c:v>
                </c:pt>
                <c:pt idx="3389">
                  <c:v>3.1960000000000002</c:v>
                </c:pt>
                <c:pt idx="3390">
                  <c:v>3.1960000000000002</c:v>
                </c:pt>
                <c:pt idx="3391">
                  <c:v>3.1970000000000001</c:v>
                </c:pt>
                <c:pt idx="3392">
                  <c:v>3.198</c:v>
                </c:pt>
                <c:pt idx="3393">
                  <c:v>3.1990000000000003</c:v>
                </c:pt>
                <c:pt idx="3394">
                  <c:v>3.2</c:v>
                </c:pt>
                <c:pt idx="3395">
                  <c:v>3.2</c:v>
                </c:pt>
                <c:pt idx="3396">
                  <c:v>3.2010000000000001</c:v>
                </c:pt>
                <c:pt idx="3397">
                  <c:v>3.202</c:v>
                </c:pt>
                <c:pt idx="3398">
                  <c:v>3.2030000000000003</c:v>
                </c:pt>
                <c:pt idx="3399">
                  <c:v>3.2040000000000002</c:v>
                </c:pt>
                <c:pt idx="3400">
                  <c:v>3.2050000000000001</c:v>
                </c:pt>
                <c:pt idx="3401">
                  <c:v>3.2050000000000001</c:v>
                </c:pt>
                <c:pt idx="3402">
                  <c:v>3.206</c:v>
                </c:pt>
                <c:pt idx="3403">
                  <c:v>3.2070000000000003</c:v>
                </c:pt>
                <c:pt idx="3404">
                  <c:v>3.2080000000000002</c:v>
                </c:pt>
                <c:pt idx="3405">
                  <c:v>3.2090000000000001</c:v>
                </c:pt>
                <c:pt idx="3406">
                  <c:v>3.21</c:v>
                </c:pt>
                <c:pt idx="3407">
                  <c:v>3.21</c:v>
                </c:pt>
                <c:pt idx="3408">
                  <c:v>3.2110000000000003</c:v>
                </c:pt>
                <c:pt idx="3409">
                  <c:v>3.2120000000000002</c:v>
                </c:pt>
                <c:pt idx="3410">
                  <c:v>3.2130000000000001</c:v>
                </c:pt>
                <c:pt idx="3411">
                  <c:v>3.214</c:v>
                </c:pt>
                <c:pt idx="3412">
                  <c:v>3.2150000000000003</c:v>
                </c:pt>
                <c:pt idx="3413">
                  <c:v>3.2150000000000003</c:v>
                </c:pt>
                <c:pt idx="3414">
                  <c:v>3.2160000000000002</c:v>
                </c:pt>
                <c:pt idx="3415">
                  <c:v>3.2170000000000001</c:v>
                </c:pt>
                <c:pt idx="3416">
                  <c:v>3.218</c:v>
                </c:pt>
                <c:pt idx="3417">
                  <c:v>3.2190000000000003</c:v>
                </c:pt>
                <c:pt idx="3418">
                  <c:v>3.22</c:v>
                </c:pt>
                <c:pt idx="3419">
                  <c:v>3.22</c:v>
                </c:pt>
                <c:pt idx="3420">
                  <c:v>3.2210000000000001</c:v>
                </c:pt>
                <c:pt idx="3421">
                  <c:v>3.222</c:v>
                </c:pt>
                <c:pt idx="3422">
                  <c:v>3.2230000000000003</c:v>
                </c:pt>
                <c:pt idx="3423">
                  <c:v>3.2240000000000002</c:v>
                </c:pt>
                <c:pt idx="3424">
                  <c:v>3.2250000000000001</c:v>
                </c:pt>
                <c:pt idx="3425">
                  <c:v>3.2250000000000001</c:v>
                </c:pt>
                <c:pt idx="3426">
                  <c:v>3.226</c:v>
                </c:pt>
                <c:pt idx="3427">
                  <c:v>3.2270000000000003</c:v>
                </c:pt>
                <c:pt idx="3428">
                  <c:v>3.2280000000000002</c:v>
                </c:pt>
                <c:pt idx="3429">
                  <c:v>3.2290000000000001</c:v>
                </c:pt>
                <c:pt idx="3430">
                  <c:v>3.23</c:v>
                </c:pt>
                <c:pt idx="3431">
                  <c:v>3.23</c:v>
                </c:pt>
                <c:pt idx="3432">
                  <c:v>3.2310000000000003</c:v>
                </c:pt>
                <c:pt idx="3433">
                  <c:v>3.2320000000000002</c:v>
                </c:pt>
                <c:pt idx="3434">
                  <c:v>3.2330000000000001</c:v>
                </c:pt>
                <c:pt idx="3435">
                  <c:v>3.234</c:v>
                </c:pt>
                <c:pt idx="3436">
                  <c:v>3.2350000000000003</c:v>
                </c:pt>
                <c:pt idx="3437">
                  <c:v>3.2350000000000003</c:v>
                </c:pt>
                <c:pt idx="3438">
                  <c:v>3.2360000000000002</c:v>
                </c:pt>
                <c:pt idx="3439">
                  <c:v>3.2370000000000001</c:v>
                </c:pt>
                <c:pt idx="3440">
                  <c:v>3.238</c:v>
                </c:pt>
                <c:pt idx="3441">
                  <c:v>3.2390000000000003</c:v>
                </c:pt>
                <c:pt idx="3442">
                  <c:v>3.24</c:v>
                </c:pt>
                <c:pt idx="3443">
                  <c:v>3.24</c:v>
                </c:pt>
                <c:pt idx="3444">
                  <c:v>3.2410000000000001</c:v>
                </c:pt>
                <c:pt idx="3445">
                  <c:v>3.242</c:v>
                </c:pt>
                <c:pt idx="3446">
                  <c:v>3.2430000000000003</c:v>
                </c:pt>
                <c:pt idx="3447">
                  <c:v>3.2440000000000002</c:v>
                </c:pt>
                <c:pt idx="3448">
                  <c:v>3.2450000000000001</c:v>
                </c:pt>
                <c:pt idx="3449">
                  <c:v>3.2450000000000001</c:v>
                </c:pt>
                <c:pt idx="3450">
                  <c:v>3.246</c:v>
                </c:pt>
                <c:pt idx="3451">
                  <c:v>3.2470000000000003</c:v>
                </c:pt>
                <c:pt idx="3452">
                  <c:v>3.2480000000000002</c:v>
                </c:pt>
                <c:pt idx="3453">
                  <c:v>3.2490000000000001</c:v>
                </c:pt>
                <c:pt idx="3454">
                  <c:v>3.25</c:v>
                </c:pt>
                <c:pt idx="3455">
                  <c:v>3.25</c:v>
                </c:pt>
                <c:pt idx="3456">
                  <c:v>3.2510000000000003</c:v>
                </c:pt>
                <c:pt idx="3457">
                  <c:v>3.2520000000000002</c:v>
                </c:pt>
                <c:pt idx="3458">
                  <c:v>3.2530000000000001</c:v>
                </c:pt>
                <c:pt idx="3459">
                  <c:v>3.254</c:v>
                </c:pt>
                <c:pt idx="3460">
                  <c:v>3.2549999999999999</c:v>
                </c:pt>
                <c:pt idx="3461">
                  <c:v>3.2549999999999999</c:v>
                </c:pt>
                <c:pt idx="3462">
                  <c:v>3.2560000000000002</c:v>
                </c:pt>
                <c:pt idx="3463">
                  <c:v>3.2570000000000001</c:v>
                </c:pt>
                <c:pt idx="3464">
                  <c:v>3.258</c:v>
                </c:pt>
                <c:pt idx="3465">
                  <c:v>3.2589999999999999</c:v>
                </c:pt>
                <c:pt idx="3466">
                  <c:v>3.2600000000000002</c:v>
                </c:pt>
                <c:pt idx="3467">
                  <c:v>3.2600000000000002</c:v>
                </c:pt>
                <c:pt idx="3468">
                  <c:v>3.2610000000000001</c:v>
                </c:pt>
                <c:pt idx="3469">
                  <c:v>3.262</c:v>
                </c:pt>
                <c:pt idx="3470">
                  <c:v>3.2629999999999999</c:v>
                </c:pt>
                <c:pt idx="3471">
                  <c:v>3.2640000000000002</c:v>
                </c:pt>
                <c:pt idx="3472">
                  <c:v>3.2640000000000002</c:v>
                </c:pt>
                <c:pt idx="3473">
                  <c:v>3.2650000000000001</c:v>
                </c:pt>
                <c:pt idx="3474">
                  <c:v>3.266</c:v>
                </c:pt>
                <c:pt idx="3475">
                  <c:v>3.2669999999999999</c:v>
                </c:pt>
                <c:pt idx="3476">
                  <c:v>3.2680000000000002</c:v>
                </c:pt>
                <c:pt idx="3477">
                  <c:v>3.2690000000000001</c:v>
                </c:pt>
                <c:pt idx="3478">
                  <c:v>3.2690000000000001</c:v>
                </c:pt>
                <c:pt idx="3479">
                  <c:v>3.27</c:v>
                </c:pt>
                <c:pt idx="3480">
                  <c:v>3.2709999999999999</c:v>
                </c:pt>
                <c:pt idx="3481">
                  <c:v>3.2720000000000002</c:v>
                </c:pt>
                <c:pt idx="3482">
                  <c:v>3.2730000000000001</c:v>
                </c:pt>
                <c:pt idx="3483">
                  <c:v>3.274</c:v>
                </c:pt>
                <c:pt idx="3484">
                  <c:v>3.274</c:v>
                </c:pt>
                <c:pt idx="3485">
                  <c:v>3.2749999999999999</c:v>
                </c:pt>
                <c:pt idx="3486">
                  <c:v>3.2760000000000002</c:v>
                </c:pt>
                <c:pt idx="3487">
                  <c:v>3.2770000000000001</c:v>
                </c:pt>
                <c:pt idx="3488">
                  <c:v>3.278</c:v>
                </c:pt>
                <c:pt idx="3489">
                  <c:v>3.2789999999999999</c:v>
                </c:pt>
                <c:pt idx="3490">
                  <c:v>3.2789999999999999</c:v>
                </c:pt>
                <c:pt idx="3491">
                  <c:v>3.2800000000000002</c:v>
                </c:pt>
                <c:pt idx="3492">
                  <c:v>3.2810000000000001</c:v>
                </c:pt>
                <c:pt idx="3493">
                  <c:v>3.282</c:v>
                </c:pt>
                <c:pt idx="3494">
                  <c:v>3.2829999999999999</c:v>
                </c:pt>
                <c:pt idx="3495">
                  <c:v>3.2840000000000003</c:v>
                </c:pt>
                <c:pt idx="3496">
                  <c:v>3.2840000000000003</c:v>
                </c:pt>
                <c:pt idx="3497">
                  <c:v>3.2850000000000001</c:v>
                </c:pt>
                <c:pt idx="3498">
                  <c:v>3.286</c:v>
                </c:pt>
                <c:pt idx="3499">
                  <c:v>3.2869999999999999</c:v>
                </c:pt>
                <c:pt idx="3500">
                  <c:v>3.2880000000000003</c:v>
                </c:pt>
                <c:pt idx="3501">
                  <c:v>3.2890000000000001</c:v>
                </c:pt>
                <c:pt idx="3502">
                  <c:v>3.2890000000000001</c:v>
                </c:pt>
                <c:pt idx="3503">
                  <c:v>3.29</c:v>
                </c:pt>
                <c:pt idx="3504">
                  <c:v>3.2909999999999999</c:v>
                </c:pt>
                <c:pt idx="3505">
                  <c:v>3.2920000000000003</c:v>
                </c:pt>
                <c:pt idx="3506">
                  <c:v>3.2930000000000001</c:v>
                </c:pt>
                <c:pt idx="3507">
                  <c:v>3.294</c:v>
                </c:pt>
                <c:pt idx="3508">
                  <c:v>3.294</c:v>
                </c:pt>
                <c:pt idx="3509">
                  <c:v>3.2949999999999999</c:v>
                </c:pt>
                <c:pt idx="3510">
                  <c:v>3.2960000000000003</c:v>
                </c:pt>
                <c:pt idx="3511">
                  <c:v>3.2970000000000002</c:v>
                </c:pt>
                <c:pt idx="3512">
                  <c:v>3.298</c:v>
                </c:pt>
                <c:pt idx="3513">
                  <c:v>3.2989999999999999</c:v>
                </c:pt>
                <c:pt idx="3514">
                  <c:v>3.2989999999999999</c:v>
                </c:pt>
                <c:pt idx="3515">
                  <c:v>3.3000000000000003</c:v>
                </c:pt>
                <c:pt idx="3516">
                  <c:v>3.3010000000000002</c:v>
                </c:pt>
                <c:pt idx="3517">
                  <c:v>3.302</c:v>
                </c:pt>
                <c:pt idx="3518">
                  <c:v>3.3029999999999999</c:v>
                </c:pt>
                <c:pt idx="3519">
                  <c:v>3.3040000000000003</c:v>
                </c:pt>
                <c:pt idx="3520">
                  <c:v>3.3040000000000003</c:v>
                </c:pt>
                <c:pt idx="3521">
                  <c:v>3.3050000000000002</c:v>
                </c:pt>
                <c:pt idx="3522">
                  <c:v>3.306</c:v>
                </c:pt>
                <c:pt idx="3523">
                  <c:v>3.3069999999999999</c:v>
                </c:pt>
                <c:pt idx="3524">
                  <c:v>3.3080000000000003</c:v>
                </c:pt>
                <c:pt idx="3525">
                  <c:v>3.3090000000000002</c:v>
                </c:pt>
                <c:pt idx="3526">
                  <c:v>3.3090000000000002</c:v>
                </c:pt>
                <c:pt idx="3527">
                  <c:v>3.31</c:v>
                </c:pt>
                <c:pt idx="3528">
                  <c:v>3.3109999999999999</c:v>
                </c:pt>
                <c:pt idx="3529">
                  <c:v>3.3120000000000003</c:v>
                </c:pt>
                <c:pt idx="3530">
                  <c:v>3.3130000000000002</c:v>
                </c:pt>
                <c:pt idx="3531">
                  <c:v>3.3140000000000001</c:v>
                </c:pt>
                <c:pt idx="3532">
                  <c:v>3.3140000000000001</c:v>
                </c:pt>
                <c:pt idx="3533">
                  <c:v>3.3149999999999999</c:v>
                </c:pt>
                <c:pt idx="3534">
                  <c:v>3.3160000000000003</c:v>
                </c:pt>
                <c:pt idx="3535">
                  <c:v>3.3170000000000002</c:v>
                </c:pt>
                <c:pt idx="3536">
                  <c:v>3.3180000000000001</c:v>
                </c:pt>
                <c:pt idx="3537">
                  <c:v>3.319</c:v>
                </c:pt>
                <c:pt idx="3538">
                  <c:v>3.319</c:v>
                </c:pt>
                <c:pt idx="3539">
                  <c:v>3.3200000000000003</c:v>
                </c:pt>
                <c:pt idx="3540">
                  <c:v>3.3210000000000002</c:v>
                </c:pt>
                <c:pt idx="3541">
                  <c:v>3.3220000000000001</c:v>
                </c:pt>
                <c:pt idx="3542">
                  <c:v>3.323</c:v>
                </c:pt>
                <c:pt idx="3543">
                  <c:v>3.3240000000000003</c:v>
                </c:pt>
                <c:pt idx="3544">
                  <c:v>3.3240000000000003</c:v>
                </c:pt>
                <c:pt idx="3545">
                  <c:v>3.3250000000000002</c:v>
                </c:pt>
                <c:pt idx="3546">
                  <c:v>3.3260000000000001</c:v>
                </c:pt>
                <c:pt idx="3547">
                  <c:v>3.327</c:v>
                </c:pt>
                <c:pt idx="3548">
                  <c:v>3.3280000000000003</c:v>
                </c:pt>
                <c:pt idx="3549">
                  <c:v>3.3280000000000003</c:v>
                </c:pt>
                <c:pt idx="3550">
                  <c:v>3.3290000000000002</c:v>
                </c:pt>
                <c:pt idx="3551">
                  <c:v>3.33</c:v>
                </c:pt>
                <c:pt idx="3552">
                  <c:v>3.331</c:v>
                </c:pt>
                <c:pt idx="3553">
                  <c:v>3.3320000000000003</c:v>
                </c:pt>
                <c:pt idx="3554">
                  <c:v>3.3330000000000002</c:v>
                </c:pt>
                <c:pt idx="3555">
                  <c:v>3.3330000000000002</c:v>
                </c:pt>
                <c:pt idx="3556">
                  <c:v>3.3340000000000001</c:v>
                </c:pt>
                <c:pt idx="3557">
                  <c:v>3.335</c:v>
                </c:pt>
                <c:pt idx="3558">
                  <c:v>3.3360000000000003</c:v>
                </c:pt>
                <c:pt idx="3559">
                  <c:v>3.3370000000000002</c:v>
                </c:pt>
                <c:pt idx="3560">
                  <c:v>3.3380000000000001</c:v>
                </c:pt>
                <c:pt idx="3561">
                  <c:v>3.3380000000000001</c:v>
                </c:pt>
                <c:pt idx="3562">
                  <c:v>3.339</c:v>
                </c:pt>
                <c:pt idx="3563">
                  <c:v>3.3400000000000003</c:v>
                </c:pt>
                <c:pt idx="3564">
                  <c:v>3.3410000000000002</c:v>
                </c:pt>
                <c:pt idx="3565">
                  <c:v>3.3420000000000001</c:v>
                </c:pt>
                <c:pt idx="3566">
                  <c:v>3.343</c:v>
                </c:pt>
                <c:pt idx="3567">
                  <c:v>3.343</c:v>
                </c:pt>
                <c:pt idx="3568">
                  <c:v>3.3440000000000003</c:v>
                </c:pt>
                <c:pt idx="3569">
                  <c:v>3.3450000000000002</c:v>
                </c:pt>
                <c:pt idx="3570">
                  <c:v>3.3460000000000001</c:v>
                </c:pt>
                <c:pt idx="3571">
                  <c:v>3.347</c:v>
                </c:pt>
                <c:pt idx="3572">
                  <c:v>3.3480000000000003</c:v>
                </c:pt>
                <c:pt idx="3573">
                  <c:v>3.3480000000000003</c:v>
                </c:pt>
                <c:pt idx="3574">
                  <c:v>3.3490000000000002</c:v>
                </c:pt>
                <c:pt idx="3575">
                  <c:v>3.35</c:v>
                </c:pt>
                <c:pt idx="3576">
                  <c:v>3.351</c:v>
                </c:pt>
                <c:pt idx="3577">
                  <c:v>3.3520000000000003</c:v>
                </c:pt>
                <c:pt idx="3578">
                  <c:v>3.3530000000000002</c:v>
                </c:pt>
                <c:pt idx="3579">
                  <c:v>3.3530000000000002</c:v>
                </c:pt>
                <c:pt idx="3580">
                  <c:v>3.3540000000000001</c:v>
                </c:pt>
                <c:pt idx="3581">
                  <c:v>3.355</c:v>
                </c:pt>
                <c:pt idx="3582">
                  <c:v>3.3560000000000003</c:v>
                </c:pt>
                <c:pt idx="3583">
                  <c:v>3.3570000000000002</c:v>
                </c:pt>
                <c:pt idx="3584">
                  <c:v>3.3580000000000001</c:v>
                </c:pt>
                <c:pt idx="3585">
                  <c:v>3.3580000000000001</c:v>
                </c:pt>
                <c:pt idx="3586">
                  <c:v>3.359</c:v>
                </c:pt>
                <c:pt idx="3587">
                  <c:v>3.3600000000000003</c:v>
                </c:pt>
                <c:pt idx="3588">
                  <c:v>3.3610000000000002</c:v>
                </c:pt>
                <c:pt idx="3589">
                  <c:v>3.3620000000000001</c:v>
                </c:pt>
                <c:pt idx="3590">
                  <c:v>3.363</c:v>
                </c:pt>
                <c:pt idx="3591">
                  <c:v>3.363</c:v>
                </c:pt>
                <c:pt idx="3592">
                  <c:v>3.3640000000000003</c:v>
                </c:pt>
                <c:pt idx="3593">
                  <c:v>3.3650000000000002</c:v>
                </c:pt>
                <c:pt idx="3594">
                  <c:v>3.3660000000000001</c:v>
                </c:pt>
                <c:pt idx="3595">
                  <c:v>3.367</c:v>
                </c:pt>
                <c:pt idx="3596">
                  <c:v>3.3680000000000003</c:v>
                </c:pt>
                <c:pt idx="3597">
                  <c:v>3.3680000000000003</c:v>
                </c:pt>
                <c:pt idx="3598">
                  <c:v>3.3690000000000002</c:v>
                </c:pt>
                <c:pt idx="3599">
                  <c:v>3.37</c:v>
                </c:pt>
                <c:pt idx="3600">
                  <c:v>3.371</c:v>
                </c:pt>
                <c:pt idx="3601">
                  <c:v>3.3720000000000003</c:v>
                </c:pt>
                <c:pt idx="3602">
                  <c:v>3.3730000000000002</c:v>
                </c:pt>
                <c:pt idx="3603">
                  <c:v>3.3730000000000002</c:v>
                </c:pt>
                <c:pt idx="3604">
                  <c:v>3.3740000000000001</c:v>
                </c:pt>
                <c:pt idx="3605">
                  <c:v>3.375</c:v>
                </c:pt>
                <c:pt idx="3606">
                  <c:v>3.3760000000000003</c:v>
                </c:pt>
                <c:pt idx="3607">
                  <c:v>3.3770000000000002</c:v>
                </c:pt>
                <c:pt idx="3608">
                  <c:v>3.3780000000000001</c:v>
                </c:pt>
                <c:pt idx="3609">
                  <c:v>3.3780000000000001</c:v>
                </c:pt>
                <c:pt idx="3610">
                  <c:v>3.379</c:v>
                </c:pt>
                <c:pt idx="3611">
                  <c:v>3.38</c:v>
                </c:pt>
                <c:pt idx="3612">
                  <c:v>3.3810000000000002</c:v>
                </c:pt>
                <c:pt idx="3613">
                  <c:v>3.3820000000000001</c:v>
                </c:pt>
                <c:pt idx="3614">
                  <c:v>3.383</c:v>
                </c:pt>
                <c:pt idx="3615">
                  <c:v>3.383</c:v>
                </c:pt>
                <c:pt idx="3616">
                  <c:v>3.3839999999999999</c:v>
                </c:pt>
                <c:pt idx="3617">
                  <c:v>3.3850000000000002</c:v>
                </c:pt>
                <c:pt idx="3618">
                  <c:v>3.3860000000000001</c:v>
                </c:pt>
                <c:pt idx="3619">
                  <c:v>3.387</c:v>
                </c:pt>
                <c:pt idx="3620">
                  <c:v>3.387</c:v>
                </c:pt>
                <c:pt idx="3621">
                  <c:v>3.3879999999999999</c:v>
                </c:pt>
                <c:pt idx="3622">
                  <c:v>3.3890000000000002</c:v>
                </c:pt>
                <c:pt idx="3623">
                  <c:v>3.39</c:v>
                </c:pt>
                <c:pt idx="3624">
                  <c:v>3.391</c:v>
                </c:pt>
                <c:pt idx="3625">
                  <c:v>3.3919999999999999</c:v>
                </c:pt>
                <c:pt idx="3626">
                  <c:v>3.3919999999999999</c:v>
                </c:pt>
                <c:pt idx="3627">
                  <c:v>3.3930000000000002</c:v>
                </c:pt>
                <c:pt idx="3628">
                  <c:v>3.3940000000000001</c:v>
                </c:pt>
                <c:pt idx="3629">
                  <c:v>3.395</c:v>
                </c:pt>
                <c:pt idx="3630">
                  <c:v>3.3959999999999999</c:v>
                </c:pt>
                <c:pt idx="3631">
                  <c:v>3.3970000000000002</c:v>
                </c:pt>
                <c:pt idx="3632">
                  <c:v>3.3970000000000002</c:v>
                </c:pt>
                <c:pt idx="3633">
                  <c:v>3.3980000000000001</c:v>
                </c:pt>
                <c:pt idx="3634">
                  <c:v>3.399</c:v>
                </c:pt>
                <c:pt idx="3635">
                  <c:v>3.4</c:v>
                </c:pt>
                <c:pt idx="3636">
                  <c:v>3.4010000000000002</c:v>
                </c:pt>
                <c:pt idx="3637">
                  <c:v>3.4020000000000001</c:v>
                </c:pt>
                <c:pt idx="3638">
                  <c:v>3.4020000000000001</c:v>
                </c:pt>
                <c:pt idx="3639">
                  <c:v>3.403</c:v>
                </c:pt>
                <c:pt idx="3640">
                  <c:v>3.4039999999999999</c:v>
                </c:pt>
                <c:pt idx="3641">
                  <c:v>3.4050000000000002</c:v>
                </c:pt>
                <c:pt idx="3642">
                  <c:v>3.4060000000000001</c:v>
                </c:pt>
                <c:pt idx="3643">
                  <c:v>3.407</c:v>
                </c:pt>
                <c:pt idx="3644">
                  <c:v>3.407</c:v>
                </c:pt>
                <c:pt idx="3645">
                  <c:v>3.4079999999999999</c:v>
                </c:pt>
                <c:pt idx="3646">
                  <c:v>3.4090000000000003</c:v>
                </c:pt>
                <c:pt idx="3647">
                  <c:v>3.41</c:v>
                </c:pt>
                <c:pt idx="3648">
                  <c:v>3.411</c:v>
                </c:pt>
                <c:pt idx="3649">
                  <c:v>3.4119999999999999</c:v>
                </c:pt>
                <c:pt idx="3650">
                  <c:v>3.4119999999999999</c:v>
                </c:pt>
                <c:pt idx="3651">
                  <c:v>3.4130000000000003</c:v>
                </c:pt>
                <c:pt idx="3652">
                  <c:v>3.4140000000000001</c:v>
                </c:pt>
                <c:pt idx="3653">
                  <c:v>3.415</c:v>
                </c:pt>
                <c:pt idx="3654">
                  <c:v>3.4159999999999999</c:v>
                </c:pt>
                <c:pt idx="3655">
                  <c:v>3.4170000000000003</c:v>
                </c:pt>
                <c:pt idx="3656">
                  <c:v>3.4170000000000003</c:v>
                </c:pt>
                <c:pt idx="3657">
                  <c:v>3.4180000000000001</c:v>
                </c:pt>
                <c:pt idx="3658">
                  <c:v>3.419</c:v>
                </c:pt>
                <c:pt idx="3659">
                  <c:v>3.42</c:v>
                </c:pt>
                <c:pt idx="3660">
                  <c:v>3.4210000000000003</c:v>
                </c:pt>
                <c:pt idx="3661">
                  <c:v>3.4220000000000002</c:v>
                </c:pt>
                <c:pt idx="3662">
                  <c:v>3.4220000000000002</c:v>
                </c:pt>
                <c:pt idx="3663">
                  <c:v>3.423</c:v>
                </c:pt>
                <c:pt idx="3664">
                  <c:v>3.4239999999999999</c:v>
                </c:pt>
                <c:pt idx="3665">
                  <c:v>3.4250000000000003</c:v>
                </c:pt>
                <c:pt idx="3666">
                  <c:v>3.4260000000000002</c:v>
                </c:pt>
                <c:pt idx="3667">
                  <c:v>3.427</c:v>
                </c:pt>
                <c:pt idx="3668">
                  <c:v>3.427</c:v>
                </c:pt>
                <c:pt idx="3669">
                  <c:v>3.4279999999999999</c:v>
                </c:pt>
                <c:pt idx="3670">
                  <c:v>3.4290000000000003</c:v>
                </c:pt>
                <c:pt idx="3671">
                  <c:v>3.43</c:v>
                </c:pt>
                <c:pt idx="3672">
                  <c:v>3.431</c:v>
                </c:pt>
                <c:pt idx="3673">
                  <c:v>3.4319999999999999</c:v>
                </c:pt>
                <c:pt idx="3674">
                  <c:v>3.4319999999999999</c:v>
                </c:pt>
                <c:pt idx="3675">
                  <c:v>3.4330000000000003</c:v>
                </c:pt>
                <c:pt idx="3676">
                  <c:v>3.4340000000000002</c:v>
                </c:pt>
                <c:pt idx="3677">
                  <c:v>3.4350000000000001</c:v>
                </c:pt>
                <c:pt idx="3678">
                  <c:v>3.4359999999999999</c:v>
                </c:pt>
                <c:pt idx="3679">
                  <c:v>3.4370000000000003</c:v>
                </c:pt>
                <c:pt idx="3680">
                  <c:v>3.4370000000000003</c:v>
                </c:pt>
                <c:pt idx="3681">
                  <c:v>3.4380000000000002</c:v>
                </c:pt>
                <c:pt idx="3682">
                  <c:v>3.4390000000000001</c:v>
                </c:pt>
                <c:pt idx="3683">
                  <c:v>3.44</c:v>
                </c:pt>
                <c:pt idx="3684">
                  <c:v>3.4410000000000003</c:v>
                </c:pt>
                <c:pt idx="3685">
                  <c:v>3.4420000000000002</c:v>
                </c:pt>
                <c:pt idx="3686">
                  <c:v>3.4420000000000002</c:v>
                </c:pt>
                <c:pt idx="3687">
                  <c:v>3.4430000000000001</c:v>
                </c:pt>
                <c:pt idx="3688">
                  <c:v>3.444</c:v>
                </c:pt>
                <c:pt idx="3689">
                  <c:v>3.4450000000000003</c:v>
                </c:pt>
                <c:pt idx="3690">
                  <c:v>3.4460000000000002</c:v>
                </c:pt>
                <c:pt idx="3691">
                  <c:v>3.4470000000000001</c:v>
                </c:pt>
                <c:pt idx="3692">
                  <c:v>3.4470000000000001</c:v>
                </c:pt>
                <c:pt idx="3693">
                  <c:v>3.448</c:v>
                </c:pt>
                <c:pt idx="3694">
                  <c:v>3.4490000000000003</c:v>
                </c:pt>
                <c:pt idx="3695">
                  <c:v>3.45</c:v>
                </c:pt>
                <c:pt idx="3696">
                  <c:v>3.4510000000000001</c:v>
                </c:pt>
                <c:pt idx="3697">
                  <c:v>3.4510000000000001</c:v>
                </c:pt>
                <c:pt idx="3698">
                  <c:v>3.452</c:v>
                </c:pt>
                <c:pt idx="3699">
                  <c:v>3.4530000000000003</c:v>
                </c:pt>
                <c:pt idx="3700">
                  <c:v>3.4540000000000002</c:v>
                </c:pt>
                <c:pt idx="3701">
                  <c:v>3.4550000000000001</c:v>
                </c:pt>
                <c:pt idx="3702">
                  <c:v>3.456</c:v>
                </c:pt>
                <c:pt idx="3703">
                  <c:v>3.456</c:v>
                </c:pt>
                <c:pt idx="3704">
                  <c:v>3.4570000000000003</c:v>
                </c:pt>
                <c:pt idx="3705">
                  <c:v>3.4580000000000002</c:v>
                </c:pt>
                <c:pt idx="3706">
                  <c:v>3.4590000000000001</c:v>
                </c:pt>
                <c:pt idx="3707">
                  <c:v>3.46</c:v>
                </c:pt>
                <c:pt idx="3708">
                  <c:v>3.4610000000000003</c:v>
                </c:pt>
                <c:pt idx="3709">
                  <c:v>3.4610000000000003</c:v>
                </c:pt>
                <c:pt idx="3710">
                  <c:v>3.4620000000000002</c:v>
                </c:pt>
                <c:pt idx="3711">
                  <c:v>3.4630000000000001</c:v>
                </c:pt>
                <c:pt idx="3712">
                  <c:v>3.464</c:v>
                </c:pt>
                <c:pt idx="3713">
                  <c:v>3.4650000000000003</c:v>
                </c:pt>
                <c:pt idx="3714">
                  <c:v>3.4660000000000002</c:v>
                </c:pt>
                <c:pt idx="3715">
                  <c:v>3.4660000000000002</c:v>
                </c:pt>
                <c:pt idx="3716">
                  <c:v>3.4670000000000001</c:v>
                </c:pt>
                <c:pt idx="3717">
                  <c:v>3.468</c:v>
                </c:pt>
                <c:pt idx="3718">
                  <c:v>3.4690000000000003</c:v>
                </c:pt>
                <c:pt idx="3719">
                  <c:v>3.47</c:v>
                </c:pt>
                <c:pt idx="3720">
                  <c:v>3.4710000000000001</c:v>
                </c:pt>
                <c:pt idx="3721">
                  <c:v>3.4710000000000001</c:v>
                </c:pt>
                <c:pt idx="3722">
                  <c:v>3.472</c:v>
                </c:pt>
                <c:pt idx="3723">
                  <c:v>3.4730000000000003</c:v>
                </c:pt>
                <c:pt idx="3724">
                  <c:v>3.4740000000000002</c:v>
                </c:pt>
                <c:pt idx="3725">
                  <c:v>3.4750000000000001</c:v>
                </c:pt>
                <c:pt idx="3726">
                  <c:v>3.476</c:v>
                </c:pt>
                <c:pt idx="3727">
                  <c:v>3.476</c:v>
                </c:pt>
                <c:pt idx="3728">
                  <c:v>3.4770000000000003</c:v>
                </c:pt>
                <c:pt idx="3729">
                  <c:v>3.4780000000000002</c:v>
                </c:pt>
                <c:pt idx="3730">
                  <c:v>3.4790000000000001</c:v>
                </c:pt>
                <c:pt idx="3731">
                  <c:v>3.48</c:v>
                </c:pt>
                <c:pt idx="3732">
                  <c:v>3.4810000000000003</c:v>
                </c:pt>
                <c:pt idx="3733">
                  <c:v>3.4810000000000003</c:v>
                </c:pt>
                <c:pt idx="3734">
                  <c:v>3.4820000000000002</c:v>
                </c:pt>
                <c:pt idx="3735">
                  <c:v>3.4830000000000001</c:v>
                </c:pt>
                <c:pt idx="3736">
                  <c:v>3.484</c:v>
                </c:pt>
                <c:pt idx="3737">
                  <c:v>3.4850000000000003</c:v>
                </c:pt>
                <c:pt idx="3738">
                  <c:v>3.4860000000000002</c:v>
                </c:pt>
                <c:pt idx="3739">
                  <c:v>3.4860000000000002</c:v>
                </c:pt>
                <c:pt idx="3740">
                  <c:v>3.4870000000000001</c:v>
                </c:pt>
                <c:pt idx="3741">
                  <c:v>3.488</c:v>
                </c:pt>
                <c:pt idx="3742">
                  <c:v>3.4890000000000003</c:v>
                </c:pt>
                <c:pt idx="3743">
                  <c:v>3.49</c:v>
                </c:pt>
                <c:pt idx="3744">
                  <c:v>3.4910000000000001</c:v>
                </c:pt>
                <c:pt idx="3745">
                  <c:v>3.4910000000000001</c:v>
                </c:pt>
                <c:pt idx="3746">
                  <c:v>3.492</c:v>
                </c:pt>
                <c:pt idx="3747">
                  <c:v>3.4930000000000003</c:v>
                </c:pt>
                <c:pt idx="3748">
                  <c:v>3.4940000000000002</c:v>
                </c:pt>
                <c:pt idx="3749">
                  <c:v>3.4950000000000001</c:v>
                </c:pt>
                <c:pt idx="3750">
                  <c:v>3.496</c:v>
                </c:pt>
                <c:pt idx="3751">
                  <c:v>3.496</c:v>
                </c:pt>
                <c:pt idx="3752">
                  <c:v>3.4970000000000003</c:v>
                </c:pt>
                <c:pt idx="3753">
                  <c:v>3.4980000000000002</c:v>
                </c:pt>
                <c:pt idx="3754">
                  <c:v>3.4990000000000001</c:v>
                </c:pt>
                <c:pt idx="3755">
                  <c:v>3.5</c:v>
                </c:pt>
                <c:pt idx="3756">
                  <c:v>3.5010000000000003</c:v>
                </c:pt>
                <c:pt idx="3757">
                  <c:v>3.5010000000000003</c:v>
                </c:pt>
                <c:pt idx="3758">
                  <c:v>3.5020000000000002</c:v>
                </c:pt>
                <c:pt idx="3759">
                  <c:v>3.5030000000000001</c:v>
                </c:pt>
                <c:pt idx="3760">
                  <c:v>3.504</c:v>
                </c:pt>
                <c:pt idx="3761">
                  <c:v>3.5049999999999999</c:v>
                </c:pt>
                <c:pt idx="3762">
                  <c:v>3.5060000000000002</c:v>
                </c:pt>
                <c:pt idx="3763">
                  <c:v>3.5060000000000002</c:v>
                </c:pt>
                <c:pt idx="3764">
                  <c:v>3.5070000000000001</c:v>
                </c:pt>
                <c:pt idx="3765">
                  <c:v>3.508</c:v>
                </c:pt>
                <c:pt idx="3766">
                  <c:v>3.5089999999999999</c:v>
                </c:pt>
                <c:pt idx="3767">
                  <c:v>3.5100000000000002</c:v>
                </c:pt>
                <c:pt idx="3768">
                  <c:v>3.5110000000000001</c:v>
                </c:pt>
                <c:pt idx="3769">
                  <c:v>3.5110000000000001</c:v>
                </c:pt>
                <c:pt idx="3770">
                  <c:v>3.512</c:v>
                </c:pt>
                <c:pt idx="3771">
                  <c:v>3.5129999999999999</c:v>
                </c:pt>
                <c:pt idx="3772">
                  <c:v>3.5140000000000002</c:v>
                </c:pt>
                <c:pt idx="3773">
                  <c:v>3.5150000000000001</c:v>
                </c:pt>
                <c:pt idx="3774">
                  <c:v>3.5150000000000001</c:v>
                </c:pt>
                <c:pt idx="3775">
                  <c:v>3.516</c:v>
                </c:pt>
                <c:pt idx="3776">
                  <c:v>3.5169999999999999</c:v>
                </c:pt>
                <c:pt idx="3777">
                  <c:v>3.5180000000000002</c:v>
                </c:pt>
                <c:pt idx="3778">
                  <c:v>3.5190000000000001</c:v>
                </c:pt>
                <c:pt idx="3779">
                  <c:v>3.52</c:v>
                </c:pt>
                <c:pt idx="3780">
                  <c:v>3.52</c:v>
                </c:pt>
                <c:pt idx="3781">
                  <c:v>3.5209999999999999</c:v>
                </c:pt>
                <c:pt idx="3782">
                  <c:v>3.5220000000000002</c:v>
                </c:pt>
                <c:pt idx="3783">
                  <c:v>3.5230000000000001</c:v>
                </c:pt>
                <c:pt idx="3784">
                  <c:v>3.524</c:v>
                </c:pt>
                <c:pt idx="3785">
                  <c:v>3.5249999999999999</c:v>
                </c:pt>
                <c:pt idx="3786">
                  <c:v>3.5249999999999999</c:v>
                </c:pt>
                <c:pt idx="3787">
                  <c:v>3.5260000000000002</c:v>
                </c:pt>
                <c:pt idx="3788">
                  <c:v>3.5270000000000001</c:v>
                </c:pt>
                <c:pt idx="3789">
                  <c:v>3.528</c:v>
                </c:pt>
                <c:pt idx="3790">
                  <c:v>3.5289999999999999</c:v>
                </c:pt>
                <c:pt idx="3791">
                  <c:v>3.5300000000000002</c:v>
                </c:pt>
                <c:pt idx="3792">
                  <c:v>3.5300000000000002</c:v>
                </c:pt>
                <c:pt idx="3793">
                  <c:v>3.5310000000000001</c:v>
                </c:pt>
                <c:pt idx="3794">
                  <c:v>3.532</c:v>
                </c:pt>
                <c:pt idx="3795">
                  <c:v>3.5329999999999999</c:v>
                </c:pt>
                <c:pt idx="3796">
                  <c:v>3.5340000000000003</c:v>
                </c:pt>
                <c:pt idx="3797">
                  <c:v>3.5350000000000001</c:v>
                </c:pt>
                <c:pt idx="3798">
                  <c:v>3.5350000000000001</c:v>
                </c:pt>
                <c:pt idx="3799">
                  <c:v>3.536</c:v>
                </c:pt>
                <c:pt idx="3800">
                  <c:v>3.5369999999999999</c:v>
                </c:pt>
                <c:pt idx="3801">
                  <c:v>3.5380000000000003</c:v>
                </c:pt>
                <c:pt idx="3802">
                  <c:v>3.5390000000000001</c:v>
                </c:pt>
                <c:pt idx="3803">
                  <c:v>3.54</c:v>
                </c:pt>
                <c:pt idx="3804">
                  <c:v>3.54</c:v>
                </c:pt>
                <c:pt idx="3805">
                  <c:v>3.5409999999999999</c:v>
                </c:pt>
                <c:pt idx="3806">
                  <c:v>3.5420000000000003</c:v>
                </c:pt>
                <c:pt idx="3807">
                  <c:v>3.5430000000000001</c:v>
                </c:pt>
                <c:pt idx="3808">
                  <c:v>3.544</c:v>
                </c:pt>
                <c:pt idx="3809">
                  <c:v>3.5449999999999999</c:v>
                </c:pt>
                <c:pt idx="3810">
                  <c:v>3.5449999999999999</c:v>
                </c:pt>
                <c:pt idx="3811">
                  <c:v>3.5460000000000003</c:v>
                </c:pt>
                <c:pt idx="3812">
                  <c:v>3.5470000000000002</c:v>
                </c:pt>
                <c:pt idx="3813">
                  <c:v>3.548</c:v>
                </c:pt>
                <c:pt idx="3814">
                  <c:v>3.5489999999999999</c:v>
                </c:pt>
                <c:pt idx="3815">
                  <c:v>3.5500000000000003</c:v>
                </c:pt>
                <c:pt idx="3816">
                  <c:v>3.5500000000000003</c:v>
                </c:pt>
                <c:pt idx="3817">
                  <c:v>3.5510000000000002</c:v>
                </c:pt>
                <c:pt idx="3818">
                  <c:v>3.552</c:v>
                </c:pt>
                <c:pt idx="3819">
                  <c:v>3.5529999999999999</c:v>
                </c:pt>
                <c:pt idx="3820">
                  <c:v>3.5540000000000003</c:v>
                </c:pt>
                <c:pt idx="3821">
                  <c:v>3.5550000000000002</c:v>
                </c:pt>
                <c:pt idx="3822">
                  <c:v>3.5550000000000002</c:v>
                </c:pt>
                <c:pt idx="3823">
                  <c:v>3.556</c:v>
                </c:pt>
                <c:pt idx="3824">
                  <c:v>3.5569999999999999</c:v>
                </c:pt>
                <c:pt idx="3825">
                  <c:v>3.5580000000000003</c:v>
                </c:pt>
                <c:pt idx="3826">
                  <c:v>3.5590000000000002</c:v>
                </c:pt>
                <c:pt idx="3827">
                  <c:v>3.56</c:v>
                </c:pt>
                <c:pt idx="3828">
                  <c:v>3.56</c:v>
                </c:pt>
                <c:pt idx="3829">
                  <c:v>3.5609999999999999</c:v>
                </c:pt>
                <c:pt idx="3830">
                  <c:v>3.5620000000000003</c:v>
                </c:pt>
                <c:pt idx="3831">
                  <c:v>3.5630000000000002</c:v>
                </c:pt>
                <c:pt idx="3832">
                  <c:v>3.5640000000000001</c:v>
                </c:pt>
                <c:pt idx="3833">
                  <c:v>3.5649999999999999</c:v>
                </c:pt>
                <c:pt idx="3834">
                  <c:v>3.5649999999999999</c:v>
                </c:pt>
                <c:pt idx="3835">
                  <c:v>3.5660000000000003</c:v>
                </c:pt>
                <c:pt idx="3836">
                  <c:v>3.5670000000000002</c:v>
                </c:pt>
                <c:pt idx="3837">
                  <c:v>3.5680000000000001</c:v>
                </c:pt>
                <c:pt idx="3838">
                  <c:v>3.569</c:v>
                </c:pt>
                <c:pt idx="3839">
                  <c:v>3.5700000000000003</c:v>
                </c:pt>
                <c:pt idx="3840">
                  <c:v>3.5700000000000003</c:v>
                </c:pt>
                <c:pt idx="3841">
                  <c:v>3.5710000000000002</c:v>
                </c:pt>
                <c:pt idx="3842">
                  <c:v>3.5720000000000001</c:v>
                </c:pt>
                <c:pt idx="3843">
                  <c:v>3.573</c:v>
                </c:pt>
                <c:pt idx="3844">
                  <c:v>3.5740000000000003</c:v>
                </c:pt>
                <c:pt idx="3845">
                  <c:v>3.5750000000000002</c:v>
                </c:pt>
                <c:pt idx="3846">
                  <c:v>3.5750000000000002</c:v>
                </c:pt>
                <c:pt idx="3847">
                  <c:v>3.5760000000000001</c:v>
                </c:pt>
                <c:pt idx="3848">
                  <c:v>3.577</c:v>
                </c:pt>
                <c:pt idx="3849">
                  <c:v>3.5780000000000003</c:v>
                </c:pt>
                <c:pt idx="3850">
                  <c:v>3.5790000000000002</c:v>
                </c:pt>
                <c:pt idx="3851">
                  <c:v>3.5790000000000002</c:v>
                </c:pt>
                <c:pt idx="3852">
                  <c:v>3.58</c:v>
                </c:pt>
                <c:pt idx="3853">
                  <c:v>3.581</c:v>
                </c:pt>
                <c:pt idx="3854">
                  <c:v>3.5820000000000003</c:v>
                </c:pt>
                <c:pt idx="3855">
                  <c:v>3.5830000000000002</c:v>
                </c:pt>
                <c:pt idx="3856">
                  <c:v>3.5840000000000001</c:v>
                </c:pt>
                <c:pt idx="3857">
                  <c:v>3.5840000000000001</c:v>
                </c:pt>
                <c:pt idx="3858">
                  <c:v>3.585</c:v>
                </c:pt>
                <c:pt idx="3859">
                  <c:v>3.5860000000000003</c:v>
                </c:pt>
                <c:pt idx="3860">
                  <c:v>3.5870000000000002</c:v>
                </c:pt>
                <c:pt idx="3861">
                  <c:v>3.5880000000000001</c:v>
                </c:pt>
                <c:pt idx="3862">
                  <c:v>3.589</c:v>
                </c:pt>
                <c:pt idx="3863">
                  <c:v>3.589</c:v>
                </c:pt>
                <c:pt idx="3864">
                  <c:v>3.5900000000000003</c:v>
                </c:pt>
                <c:pt idx="3865">
                  <c:v>3.5910000000000002</c:v>
                </c:pt>
                <c:pt idx="3866">
                  <c:v>3.5920000000000001</c:v>
                </c:pt>
                <c:pt idx="3867">
                  <c:v>3.593</c:v>
                </c:pt>
                <c:pt idx="3868">
                  <c:v>3.5940000000000003</c:v>
                </c:pt>
                <c:pt idx="3869">
                  <c:v>3.5940000000000003</c:v>
                </c:pt>
                <c:pt idx="3870">
                  <c:v>3.5950000000000002</c:v>
                </c:pt>
                <c:pt idx="3871">
                  <c:v>3.5960000000000001</c:v>
                </c:pt>
                <c:pt idx="3872">
                  <c:v>3.597</c:v>
                </c:pt>
                <c:pt idx="3873">
                  <c:v>3.5980000000000003</c:v>
                </c:pt>
                <c:pt idx="3874">
                  <c:v>3.5990000000000002</c:v>
                </c:pt>
                <c:pt idx="3875">
                  <c:v>3.5990000000000002</c:v>
                </c:pt>
                <c:pt idx="3876">
                  <c:v>3.6</c:v>
                </c:pt>
                <c:pt idx="3877">
                  <c:v>3.601</c:v>
                </c:pt>
                <c:pt idx="3878">
                  <c:v>3.6020000000000003</c:v>
                </c:pt>
                <c:pt idx="3879">
                  <c:v>3.6030000000000002</c:v>
                </c:pt>
                <c:pt idx="3880">
                  <c:v>3.6040000000000001</c:v>
                </c:pt>
                <c:pt idx="3881">
                  <c:v>3.6040000000000001</c:v>
                </c:pt>
                <c:pt idx="3882">
                  <c:v>3.605</c:v>
                </c:pt>
                <c:pt idx="3883">
                  <c:v>3.6060000000000003</c:v>
                </c:pt>
                <c:pt idx="3884">
                  <c:v>3.6070000000000002</c:v>
                </c:pt>
                <c:pt idx="3885">
                  <c:v>3.6080000000000001</c:v>
                </c:pt>
                <c:pt idx="3886">
                  <c:v>3.609</c:v>
                </c:pt>
                <c:pt idx="3887">
                  <c:v>3.609</c:v>
                </c:pt>
                <c:pt idx="3888">
                  <c:v>3.6100000000000003</c:v>
                </c:pt>
                <c:pt idx="3889">
                  <c:v>3.6110000000000002</c:v>
                </c:pt>
                <c:pt idx="3890">
                  <c:v>3.6120000000000001</c:v>
                </c:pt>
                <c:pt idx="3891">
                  <c:v>3.613</c:v>
                </c:pt>
                <c:pt idx="3892">
                  <c:v>3.6140000000000003</c:v>
                </c:pt>
                <c:pt idx="3893">
                  <c:v>3.6140000000000003</c:v>
                </c:pt>
                <c:pt idx="3894">
                  <c:v>3.6150000000000002</c:v>
                </c:pt>
                <c:pt idx="3895">
                  <c:v>3.6160000000000001</c:v>
                </c:pt>
                <c:pt idx="3896">
                  <c:v>3.617</c:v>
                </c:pt>
                <c:pt idx="3897">
                  <c:v>3.6180000000000003</c:v>
                </c:pt>
                <c:pt idx="3898">
                  <c:v>3.6190000000000002</c:v>
                </c:pt>
                <c:pt idx="3899">
                  <c:v>3.6190000000000002</c:v>
                </c:pt>
                <c:pt idx="3900">
                  <c:v>3.62</c:v>
                </c:pt>
                <c:pt idx="3901">
                  <c:v>3.621</c:v>
                </c:pt>
                <c:pt idx="3902">
                  <c:v>3.6220000000000003</c:v>
                </c:pt>
                <c:pt idx="3903">
                  <c:v>3.6230000000000002</c:v>
                </c:pt>
                <c:pt idx="3904">
                  <c:v>3.6240000000000001</c:v>
                </c:pt>
                <c:pt idx="3905">
                  <c:v>3.6240000000000001</c:v>
                </c:pt>
                <c:pt idx="3906">
                  <c:v>3.625</c:v>
                </c:pt>
                <c:pt idx="3907">
                  <c:v>3.6260000000000003</c:v>
                </c:pt>
                <c:pt idx="3908">
                  <c:v>3.6270000000000002</c:v>
                </c:pt>
                <c:pt idx="3909">
                  <c:v>3.6280000000000001</c:v>
                </c:pt>
                <c:pt idx="3910">
                  <c:v>3.629</c:v>
                </c:pt>
                <c:pt idx="3911">
                  <c:v>3.629</c:v>
                </c:pt>
                <c:pt idx="3912">
                  <c:v>3.63</c:v>
                </c:pt>
                <c:pt idx="3913">
                  <c:v>3.6310000000000002</c:v>
                </c:pt>
                <c:pt idx="3914">
                  <c:v>3.6320000000000001</c:v>
                </c:pt>
                <c:pt idx="3915">
                  <c:v>3.633</c:v>
                </c:pt>
                <c:pt idx="3916">
                  <c:v>3.6339999999999999</c:v>
                </c:pt>
                <c:pt idx="3917">
                  <c:v>3.6339999999999999</c:v>
                </c:pt>
                <c:pt idx="3918">
                  <c:v>3.6350000000000002</c:v>
                </c:pt>
                <c:pt idx="3919">
                  <c:v>3.6360000000000001</c:v>
                </c:pt>
                <c:pt idx="3920">
                  <c:v>3.637</c:v>
                </c:pt>
                <c:pt idx="3921">
                  <c:v>3.6379999999999999</c:v>
                </c:pt>
                <c:pt idx="3922">
                  <c:v>3.6379999999999999</c:v>
                </c:pt>
                <c:pt idx="3923">
                  <c:v>3.6390000000000002</c:v>
                </c:pt>
                <c:pt idx="3924">
                  <c:v>3.64</c:v>
                </c:pt>
                <c:pt idx="3925">
                  <c:v>3.641</c:v>
                </c:pt>
                <c:pt idx="3926">
                  <c:v>3.6419999999999999</c:v>
                </c:pt>
                <c:pt idx="3927">
                  <c:v>3.6430000000000002</c:v>
                </c:pt>
                <c:pt idx="3928">
                  <c:v>3.6430000000000002</c:v>
                </c:pt>
                <c:pt idx="3929">
                  <c:v>3.6440000000000001</c:v>
                </c:pt>
                <c:pt idx="3930">
                  <c:v>3.645</c:v>
                </c:pt>
                <c:pt idx="3931">
                  <c:v>3.6459999999999999</c:v>
                </c:pt>
                <c:pt idx="3932">
                  <c:v>3.6470000000000002</c:v>
                </c:pt>
                <c:pt idx="3933">
                  <c:v>3.6480000000000001</c:v>
                </c:pt>
                <c:pt idx="3934">
                  <c:v>3.6480000000000001</c:v>
                </c:pt>
                <c:pt idx="3935">
                  <c:v>3.649</c:v>
                </c:pt>
                <c:pt idx="3936">
                  <c:v>3.65</c:v>
                </c:pt>
                <c:pt idx="3937">
                  <c:v>3.6510000000000002</c:v>
                </c:pt>
                <c:pt idx="3938">
                  <c:v>3.6520000000000001</c:v>
                </c:pt>
                <c:pt idx="3939">
                  <c:v>3.653</c:v>
                </c:pt>
                <c:pt idx="3940">
                  <c:v>3.653</c:v>
                </c:pt>
                <c:pt idx="3941">
                  <c:v>3.6539999999999999</c:v>
                </c:pt>
                <c:pt idx="3942">
                  <c:v>3.6550000000000002</c:v>
                </c:pt>
                <c:pt idx="3943">
                  <c:v>3.6560000000000001</c:v>
                </c:pt>
                <c:pt idx="3944">
                  <c:v>3.657</c:v>
                </c:pt>
                <c:pt idx="3945">
                  <c:v>3.6579999999999999</c:v>
                </c:pt>
                <c:pt idx="3946">
                  <c:v>3.6579999999999999</c:v>
                </c:pt>
                <c:pt idx="3947">
                  <c:v>3.6590000000000003</c:v>
                </c:pt>
                <c:pt idx="3948">
                  <c:v>3.66</c:v>
                </c:pt>
                <c:pt idx="3949">
                  <c:v>3.661</c:v>
                </c:pt>
                <c:pt idx="3950">
                  <c:v>3.6619999999999999</c:v>
                </c:pt>
                <c:pt idx="3951">
                  <c:v>3.6630000000000003</c:v>
                </c:pt>
                <c:pt idx="3952">
                  <c:v>3.6630000000000003</c:v>
                </c:pt>
                <c:pt idx="3953">
                  <c:v>3.6640000000000001</c:v>
                </c:pt>
                <c:pt idx="3954">
                  <c:v>3.665</c:v>
                </c:pt>
                <c:pt idx="3955">
                  <c:v>3.6659999999999999</c:v>
                </c:pt>
                <c:pt idx="3956">
                  <c:v>3.6670000000000003</c:v>
                </c:pt>
                <c:pt idx="3957">
                  <c:v>3.6680000000000001</c:v>
                </c:pt>
                <c:pt idx="3958">
                  <c:v>3.6680000000000001</c:v>
                </c:pt>
                <c:pt idx="3959">
                  <c:v>3.669</c:v>
                </c:pt>
                <c:pt idx="3960">
                  <c:v>3.67</c:v>
                </c:pt>
                <c:pt idx="3961">
                  <c:v>3.6710000000000003</c:v>
                </c:pt>
                <c:pt idx="3962">
                  <c:v>3.6720000000000002</c:v>
                </c:pt>
                <c:pt idx="3963">
                  <c:v>3.673</c:v>
                </c:pt>
                <c:pt idx="3964">
                  <c:v>3.673</c:v>
                </c:pt>
                <c:pt idx="3965">
                  <c:v>3.6739999999999999</c:v>
                </c:pt>
                <c:pt idx="3966">
                  <c:v>3.6750000000000003</c:v>
                </c:pt>
                <c:pt idx="3967">
                  <c:v>3.6760000000000002</c:v>
                </c:pt>
                <c:pt idx="3968">
                  <c:v>3.677</c:v>
                </c:pt>
                <c:pt idx="3969">
                  <c:v>3.6779999999999999</c:v>
                </c:pt>
                <c:pt idx="3970">
                  <c:v>3.6779999999999999</c:v>
                </c:pt>
                <c:pt idx="3971">
                  <c:v>3.6790000000000003</c:v>
                </c:pt>
                <c:pt idx="3972">
                  <c:v>3.68</c:v>
                </c:pt>
                <c:pt idx="3973">
                  <c:v>3.681</c:v>
                </c:pt>
                <c:pt idx="3974">
                  <c:v>3.6819999999999999</c:v>
                </c:pt>
                <c:pt idx="3975">
                  <c:v>3.6830000000000003</c:v>
                </c:pt>
                <c:pt idx="3976">
                  <c:v>3.6830000000000003</c:v>
                </c:pt>
                <c:pt idx="3977">
                  <c:v>3.6840000000000002</c:v>
                </c:pt>
                <c:pt idx="3978">
                  <c:v>3.6850000000000001</c:v>
                </c:pt>
                <c:pt idx="3979">
                  <c:v>3.6859999999999999</c:v>
                </c:pt>
                <c:pt idx="3980">
                  <c:v>3.6870000000000003</c:v>
                </c:pt>
                <c:pt idx="3981">
                  <c:v>3.6880000000000002</c:v>
                </c:pt>
                <c:pt idx="3982">
                  <c:v>3.6880000000000002</c:v>
                </c:pt>
                <c:pt idx="3983">
                  <c:v>3.6890000000000001</c:v>
                </c:pt>
                <c:pt idx="3984">
                  <c:v>3.69</c:v>
                </c:pt>
                <c:pt idx="3985">
                  <c:v>3.6910000000000003</c:v>
                </c:pt>
                <c:pt idx="3986">
                  <c:v>3.6920000000000002</c:v>
                </c:pt>
                <c:pt idx="3987">
                  <c:v>3.6930000000000001</c:v>
                </c:pt>
                <c:pt idx="3988">
                  <c:v>3.6930000000000001</c:v>
                </c:pt>
                <c:pt idx="3989">
                  <c:v>3.694</c:v>
                </c:pt>
                <c:pt idx="3990">
                  <c:v>3.6950000000000003</c:v>
                </c:pt>
                <c:pt idx="3991">
                  <c:v>3.6960000000000002</c:v>
                </c:pt>
                <c:pt idx="3992">
                  <c:v>3.6970000000000001</c:v>
                </c:pt>
                <c:pt idx="3993">
                  <c:v>3.698</c:v>
                </c:pt>
                <c:pt idx="3994">
                  <c:v>3.698</c:v>
                </c:pt>
                <c:pt idx="3995">
                  <c:v>3.6990000000000003</c:v>
                </c:pt>
                <c:pt idx="3996">
                  <c:v>3.7</c:v>
                </c:pt>
                <c:pt idx="3997">
                  <c:v>3.7010000000000001</c:v>
                </c:pt>
                <c:pt idx="3998">
                  <c:v>3.702</c:v>
                </c:pt>
                <c:pt idx="3999">
                  <c:v>3.702</c:v>
                </c:pt>
                <c:pt idx="4000">
                  <c:v>3.7030000000000003</c:v>
                </c:pt>
                <c:pt idx="4001">
                  <c:v>3.7040000000000002</c:v>
                </c:pt>
                <c:pt idx="4002">
                  <c:v>3.7050000000000001</c:v>
                </c:pt>
                <c:pt idx="4003">
                  <c:v>3.706</c:v>
                </c:pt>
                <c:pt idx="4004">
                  <c:v>3.7070000000000003</c:v>
                </c:pt>
                <c:pt idx="4005">
                  <c:v>3.7070000000000003</c:v>
                </c:pt>
                <c:pt idx="4006">
                  <c:v>3.7080000000000002</c:v>
                </c:pt>
                <c:pt idx="4007">
                  <c:v>3.7090000000000001</c:v>
                </c:pt>
                <c:pt idx="4008">
                  <c:v>3.71</c:v>
                </c:pt>
                <c:pt idx="4009">
                  <c:v>3.7110000000000003</c:v>
                </c:pt>
                <c:pt idx="4010">
                  <c:v>3.7120000000000002</c:v>
                </c:pt>
                <c:pt idx="4011">
                  <c:v>3.7120000000000002</c:v>
                </c:pt>
                <c:pt idx="4012">
                  <c:v>3.7130000000000001</c:v>
                </c:pt>
                <c:pt idx="4013">
                  <c:v>3.714</c:v>
                </c:pt>
                <c:pt idx="4014">
                  <c:v>3.7150000000000003</c:v>
                </c:pt>
                <c:pt idx="4015">
                  <c:v>3.7160000000000002</c:v>
                </c:pt>
                <c:pt idx="4016">
                  <c:v>3.7170000000000001</c:v>
                </c:pt>
                <c:pt idx="4017">
                  <c:v>3.7170000000000001</c:v>
                </c:pt>
                <c:pt idx="4018">
                  <c:v>3.718</c:v>
                </c:pt>
                <c:pt idx="4019">
                  <c:v>3.7190000000000003</c:v>
                </c:pt>
                <c:pt idx="4020">
                  <c:v>3.72</c:v>
                </c:pt>
                <c:pt idx="4021">
                  <c:v>3.7210000000000001</c:v>
                </c:pt>
                <c:pt idx="4022">
                  <c:v>3.722</c:v>
                </c:pt>
                <c:pt idx="4023">
                  <c:v>3.722</c:v>
                </c:pt>
                <c:pt idx="4024">
                  <c:v>3.7230000000000003</c:v>
                </c:pt>
                <c:pt idx="4025">
                  <c:v>3.7240000000000002</c:v>
                </c:pt>
                <c:pt idx="4026">
                  <c:v>3.7250000000000001</c:v>
                </c:pt>
                <c:pt idx="4027">
                  <c:v>3.726</c:v>
                </c:pt>
                <c:pt idx="4028">
                  <c:v>3.7270000000000003</c:v>
                </c:pt>
                <c:pt idx="4029">
                  <c:v>3.7270000000000003</c:v>
                </c:pt>
                <c:pt idx="4030">
                  <c:v>3.7280000000000002</c:v>
                </c:pt>
                <c:pt idx="4031">
                  <c:v>3.7290000000000001</c:v>
                </c:pt>
                <c:pt idx="4032">
                  <c:v>3.73</c:v>
                </c:pt>
                <c:pt idx="4033">
                  <c:v>3.7310000000000003</c:v>
                </c:pt>
                <c:pt idx="4034">
                  <c:v>3.7320000000000002</c:v>
                </c:pt>
                <c:pt idx="4035">
                  <c:v>3.7320000000000002</c:v>
                </c:pt>
                <c:pt idx="4036">
                  <c:v>3.7330000000000001</c:v>
                </c:pt>
                <c:pt idx="4037">
                  <c:v>3.734</c:v>
                </c:pt>
                <c:pt idx="4038">
                  <c:v>3.7350000000000003</c:v>
                </c:pt>
                <c:pt idx="4039">
                  <c:v>3.7360000000000002</c:v>
                </c:pt>
                <c:pt idx="4040">
                  <c:v>3.7370000000000001</c:v>
                </c:pt>
                <c:pt idx="4041">
                  <c:v>3.7370000000000001</c:v>
                </c:pt>
                <c:pt idx="4042">
                  <c:v>3.738</c:v>
                </c:pt>
                <c:pt idx="4043">
                  <c:v>3.7390000000000003</c:v>
                </c:pt>
                <c:pt idx="4044">
                  <c:v>3.74</c:v>
                </c:pt>
                <c:pt idx="4045">
                  <c:v>3.7410000000000001</c:v>
                </c:pt>
                <c:pt idx="4046">
                  <c:v>3.742</c:v>
                </c:pt>
                <c:pt idx="4047">
                  <c:v>3.742</c:v>
                </c:pt>
                <c:pt idx="4048">
                  <c:v>3.7430000000000003</c:v>
                </c:pt>
                <c:pt idx="4049">
                  <c:v>3.7440000000000002</c:v>
                </c:pt>
                <c:pt idx="4050">
                  <c:v>3.7450000000000001</c:v>
                </c:pt>
                <c:pt idx="4051">
                  <c:v>3.746</c:v>
                </c:pt>
                <c:pt idx="4052">
                  <c:v>3.7470000000000003</c:v>
                </c:pt>
                <c:pt idx="4053">
                  <c:v>3.7470000000000003</c:v>
                </c:pt>
                <c:pt idx="4054">
                  <c:v>3.7480000000000002</c:v>
                </c:pt>
                <c:pt idx="4055">
                  <c:v>3.7490000000000001</c:v>
                </c:pt>
                <c:pt idx="4056">
                  <c:v>3.75</c:v>
                </c:pt>
                <c:pt idx="4057">
                  <c:v>3.7510000000000003</c:v>
                </c:pt>
                <c:pt idx="4058">
                  <c:v>3.7520000000000002</c:v>
                </c:pt>
                <c:pt idx="4059">
                  <c:v>3.7520000000000002</c:v>
                </c:pt>
                <c:pt idx="4060">
                  <c:v>3.7530000000000001</c:v>
                </c:pt>
                <c:pt idx="4061">
                  <c:v>3.754</c:v>
                </c:pt>
                <c:pt idx="4062">
                  <c:v>3.7549999999999999</c:v>
                </c:pt>
                <c:pt idx="4063">
                  <c:v>3.7560000000000002</c:v>
                </c:pt>
                <c:pt idx="4064">
                  <c:v>3.7570000000000001</c:v>
                </c:pt>
                <c:pt idx="4065">
                  <c:v>3.7570000000000001</c:v>
                </c:pt>
                <c:pt idx="4066">
                  <c:v>3.758</c:v>
                </c:pt>
                <c:pt idx="4067">
                  <c:v>3.7589999999999999</c:v>
                </c:pt>
                <c:pt idx="4068">
                  <c:v>3.7600000000000002</c:v>
                </c:pt>
                <c:pt idx="4069">
                  <c:v>3.7610000000000001</c:v>
                </c:pt>
                <c:pt idx="4070">
                  <c:v>3.762</c:v>
                </c:pt>
                <c:pt idx="4071">
                  <c:v>3.762</c:v>
                </c:pt>
                <c:pt idx="4072">
                  <c:v>3.7629999999999999</c:v>
                </c:pt>
                <c:pt idx="4073">
                  <c:v>3.7640000000000002</c:v>
                </c:pt>
                <c:pt idx="4074">
                  <c:v>3.7650000000000001</c:v>
                </c:pt>
                <c:pt idx="4075">
                  <c:v>3.766</c:v>
                </c:pt>
                <c:pt idx="4076">
                  <c:v>3.766</c:v>
                </c:pt>
                <c:pt idx="4077">
                  <c:v>3.7669999999999999</c:v>
                </c:pt>
                <c:pt idx="4078">
                  <c:v>3.7680000000000002</c:v>
                </c:pt>
                <c:pt idx="4079">
                  <c:v>3.7690000000000001</c:v>
                </c:pt>
                <c:pt idx="4080">
                  <c:v>3.77</c:v>
                </c:pt>
                <c:pt idx="4081">
                  <c:v>3.7709999999999999</c:v>
                </c:pt>
                <c:pt idx="4082">
                  <c:v>3.7709999999999999</c:v>
                </c:pt>
                <c:pt idx="4083">
                  <c:v>3.7720000000000002</c:v>
                </c:pt>
                <c:pt idx="4084">
                  <c:v>3.7730000000000001</c:v>
                </c:pt>
                <c:pt idx="4085">
                  <c:v>3.774</c:v>
                </c:pt>
                <c:pt idx="4086">
                  <c:v>3.7749999999999999</c:v>
                </c:pt>
                <c:pt idx="4087">
                  <c:v>3.7760000000000002</c:v>
                </c:pt>
                <c:pt idx="4088">
                  <c:v>3.7760000000000002</c:v>
                </c:pt>
                <c:pt idx="4089">
                  <c:v>3.7770000000000001</c:v>
                </c:pt>
                <c:pt idx="4090">
                  <c:v>3.778</c:v>
                </c:pt>
                <c:pt idx="4091">
                  <c:v>3.7789999999999999</c:v>
                </c:pt>
                <c:pt idx="4092">
                  <c:v>3.7800000000000002</c:v>
                </c:pt>
                <c:pt idx="4093">
                  <c:v>3.7810000000000001</c:v>
                </c:pt>
                <c:pt idx="4094">
                  <c:v>3.7810000000000001</c:v>
                </c:pt>
                <c:pt idx="4095">
                  <c:v>3.782</c:v>
                </c:pt>
                <c:pt idx="4096">
                  <c:v>3.7829999999999999</c:v>
                </c:pt>
                <c:pt idx="4097">
                  <c:v>3.7840000000000003</c:v>
                </c:pt>
                <c:pt idx="4098">
                  <c:v>3.7850000000000001</c:v>
                </c:pt>
                <c:pt idx="4099">
                  <c:v>3.786</c:v>
                </c:pt>
                <c:pt idx="4100">
                  <c:v>3.786</c:v>
                </c:pt>
                <c:pt idx="4101">
                  <c:v>3.7869999999999999</c:v>
                </c:pt>
                <c:pt idx="4102">
                  <c:v>3.7880000000000003</c:v>
                </c:pt>
                <c:pt idx="4103">
                  <c:v>3.7890000000000001</c:v>
                </c:pt>
                <c:pt idx="4104">
                  <c:v>3.79</c:v>
                </c:pt>
                <c:pt idx="4105">
                  <c:v>3.7909999999999999</c:v>
                </c:pt>
                <c:pt idx="4106">
                  <c:v>3.7909999999999999</c:v>
                </c:pt>
                <c:pt idx="4107">
                  <c:v>3.7920000000000003</c:v>
                </c:pt>
                <c:pt idx="4108">
                  <c:v>3.7930000000000001</c:v>
                </c:pt>
                <c:pt idx="4109">
                  <c:v>3.794</c:v>
                </c:pt>
                <c:pt idx="4110">
                  <c:v>3.7949999999999999</c:v>
                </c:pt>
                <c:pt idx="4111">
                  <c:v>3.7960000000000003</c:v>
                </c:pt>
                <c:pt idx="4112">
                  <c:v>3.7960000000000003</c:v>
                </c:pt>
                <c:pt idx="4113">
                  <c:v>3.7970000000000002</c:v>
                </c:pt>
                <c:pt idx="4114">
                  <c:v>3.798</c:v>
                </c:pt>
                <c:pt idx="4115">
                  <c:v>3.7989999999999999</c:v>
                </c:pt>
                <c:pt idx="4116">
                  <c:v>3.8000000000000003</c:v>
                </c:pt>
                <c:pt idx="4117">
                  <c:v>3.8010000000000002</c:v>
                </c:pt>
                <c:pt idx="4118">
                  <c:v>3.8010000000000002</c:v>
                </c:pt>
                <c:pt idx="4119">
                  <c:v>3.802</c:v>
                </c:pt>
                <c:pt idx="4120">
                  <c:v>3.8029999999999999</c:v>
                </c:pt>
                <c:pt idx="4121">
                  <c:v>3.8040000000000003</c:v>
                </c:pt>
                <c:pt idx="4122">
                  <c:v>3.8050000000000002</c:v>
                </c:pt>
                <c:pt idx="4123">
                  <c:v>3.806</c:v>
                </c:pt>
                <c:pt idx="4124">
                  <c:v>3.806</c:v>
                </c:pt>
                <c:pt idx="4125">
                  <c:v>3.8069999999999999</c:v>
                </c:pt>
                <c:pt idx="4126">
                  <c:v>3.8080000000000003</c:v>
                </c:pt>
                <c:pt idx="4127">
                  <c:v>3.8090000000000002</c:v>
                </c:pt>
                <c:pt idx="4128">
                  <c:v>3.81</c:v>
                </c:pt>
                <c:pt idx="4129">
                  <c:v>3.8109999999999999</c:v>
                </c:pt>
                <c:pt idx="4130">
                  <c:v>3.8109999999999999</c:v>
                </c:pt>
                <c:pt idx="4131">
                  <c:v>3.8120000000000003</c:v>
                </c:pt>
                <c:pt idx="4132">
                  <c:v>3.8130000000000002</c:v>
                </c:pt>
                <c:pt idx="4133">
                  <c:v>3.8140000000000001</c:v>
                </c:pt>
                <c:pt idx="4134">
                  <c:v>3.8149999999999999</c:v>
                </c:pt>
                <c:pt idx="4135">
                  <c:v>3.8160000000000003</c:v>
                </c:pt>
                <c:pt idx="4136">
                  <c:v>3.8160000000000003</c:v>
                </c:pt>
                <c:pt idx="4137">
                  <c:v>3.8170000000000002</c:v>
                </c:pt>
                <c:pt idx="4138">
                  <c:v>3.8180000000000001</c:v>
                </c:pt>
                <c:pt idx="4139">
                  <c:v>3.819</c:v>
                </c:pt>
                <c:pt idx="4140">
                  <c:v>3.8200000000000003</c:v>
                </c:pt>
                <c:pt idx="4141">
                  <c:v>3.8210000000000002</c:v>
                </c:pt>
                <c:pt idx="4142">
                  <c:v>3.8210000000000002</c:v>
                </c:pt>
                <c:pt idx="4143">
                  <c:v>3.8220000000000001</c:v>
                </c:pt>
                <c:pt idx="4144">
                  <c:v>3.823</c:v>
                </c:pt>
                <c:pt idx="4145">
                  <c:v>3.8240000000000003</c:v>
                </c:pt>
                <c:pt idx="4146">
                  <c:v>3.8250000000000002</c:v>
                </c:pt>
                <c:pt idx="4147">
                  <c:v>3.8260000000000001</c:v>
                </c:pt>
                <c:pt idx="4148">
                  <c:v>3.8260000000000001</c:v>
                </c:pt>
                <c:pt idx="4149">
                  <c:v>3.827</c:v>
                </c:pt>
                <c:pt idx="4150">
                  <c:v>3.8280000000000003</c:v>
                </c:pt>
                <c:pt idx="4151">
                  <c:v>3.8290000000000002</c:v>
                </c:pt>
                <c:pt idx="4152">
                  <c:v>3.83</c:v>
                </c:pt>
                <c:pt idx="4153">
                  <c:v>3.83</c:v>
                </c:pt>
                <c:pt idx="4154">
                  <c:v>3.831</c:v>
                </c:pt>
                <c:pt idx="4155">
                  <c:v>3.8320000000000003</c:v>
                </c:pt>
                <c:pt idx="4156">
                  <c:v>3.8330000000000002</c:v>
                </c:pt>
                <c:pt idx="4157">
                  <c:v>3.8340000000000001</c:v>
                </c:pt>
                <c:pt idx="4158">
                  <c:v>3.835</c:v>
                </c:pt>
                <c:pt idx="4159">
                  <c:v>3.835</c:v>
                </c:pt>
                <c:pt idx="4160">
                  <c:v>3.8360000000000003</c:v>
                </c:pt>
                <c:pt idx="4161">
                  <c:v>3.8370000000000002</c:v>
                </c:pt>
                <c:pt idx="4162">
                  <c:v>3.8380000000000001</c:v>
                </c:pt>
                <c:pt idx="4163">
                  <c:v>3.839</c:v>
                </c:pt>
                <c:pt idx="4164">
                  <c:v>3.8400000000000003</c:v>
                </c:pt>
                <c:pt idx="4165">
                  <c:v>3.8400000000000003</c:v>
                </c:pt>
                <c:pt idx="4166">
                  <c:v>3.8410000000000002</c:v>
                </c:pt>
                <c:pt idx="4167">
                  <c:v>3.8420000000000001</c:v>
                </c:pt>
                <c:pt idx="4168">
                  <c:v>3.843</c:v>
                </c:pt>
                <c:pt idx="4169">
                  <c:v>3.8440000000000003</c:v>
                </c:pt>
                <c:pt idx="4170">
                  <c:v>3.8450000000000002</c:v>
                </c:pt>
                <c:pt idx="4171">
                  <c:v>3.8450000000000002</c:v>
                </c:pt>
                <c:pt idx="4172">
                  <c:v>3.8460000000000001</c:v>
                </c:pt>
                <c:pt idx="4173">
                  <c:v>3.847</c:v>
                </c:pt>
                <c:pt idx="4174">
                  <c:v>3.8480000000000003</c:v>
                </c:pt>
                <c:pt idx="4175">
                  <c:v>3.8490000000000002</c:v>
                </c:pt>
                <c:pt idx="4176">
                  <c:v>3.85</c:v>
                </c:pt>
                <c:pt idx="4177">
                  <c:v>3.85</c:v>
                </c:pt>
                <c:pt idx="4178">
                  <c:v>3.851</c:v>
                </c:pt>
                <c:pt idx="4179">
                  <c:v>3.8520000000000003</c:v>
                </c:pt>
                <c:pt idx="4180">
                  <c:v>3.8530000000000002</c:v>
                </c:pt>
                <c:pt idx="4181">
                  <c:v>3.8540000000000001</c:v>
                </c:pt>
                <c:pt idx="4182">
                  <c:v>3.855</c:v>
                </c:pt>
                <c:pt idx="4183">
                  <c:v>3.855</c:v>
                </c:pt>
                <c:pt idx="4184">
                  <c:v>3.8560000000000003</c:v>
                </c:pt>
                <c:pt idx="4185">
                  <c:v>3.8570000000000002</c:v>
                </c:pt>
                <c:pt idx="4186">
                  <c:v>3.8580000000000001</c:v>
                </c:pt>
                <c:pt idx="4187">
                  <c:v>3.859</c:v>
                </c:pt>
                <c:pt idx="4188">
                  <c:v>3.8600000000000003</c:v>
                </c:pt>
                <c:pt idx="4189">
                  <c:v>3.8600000000000003</c:v>
                </c:pt>
                <c:pt idx="4190">
                  <c:v>3.8610000000000002</c:v>
                </c:pt>
                <c:pt idx="4191">
                  <c:v>3.8620000000000001</c:v>
                </c:pt>
                <c:pt idx="4192">
                  <c:v>3.863</c:v>
                </c:pt>
                <c:pt idx="4193">
                  <c:v>3.8640000000000003</c:v>
                </c:pt>
                <c:pt idx="4194">
                  <c:v>3.8650000000000002</c:v>
                </c:pt>
                <c:pt idx="4195">
                  <c:v>3.8650000000000002</c:v>
                </c:pt>
                <c:pt idx="4196">
                  <c:v>3.8660000000000001</c:v>
                </c:pt>
                <c:pt idx="4197">
                  <c:v>3.867</c:v>
                </c:pt>
                <c:pt idx="4198">
                  <c:v>3.8680000000000003</c:v>
                </c:pt>
                <c:pt idx="4199">
                  <c:v>3.8690000000000002</c:v>
                </c:pt>
                <c:pt idx="4200">
                  <c:v>3.87</c:v>
                </c:pt>
                <c:pt idx="4201">
                  <c:v>3.87</c:v>
                </c:pt>
                <c:pt idx="4202">
                  <c:v>3.871</c:v>
                </c:pt>
                <c:pt idx="4203">
                  <c:v>3.8720000000000003</c:v>
                </c:pt>
                <c:pt idx="4204">
                  <c:v>3.8730000000000002</c:v>
                </c:pt>
                <c:pt idx="4205">
                  <c:v>3.8740000000000001</c:v>
                </c:pt>
                <c:pt idx="4206">
                  <c:v>3.875</c:v>
                </c:pt>
                <c:pt idx="4207">
                  <c:v>3.875</c:v>
                </c:pt>
                <c:pt idx="4208">
                  <c:v>3.8760000000000003</c:v>
                </c:pt>
                <c:pt idx="4209">
                  <c:v>3.8770000000000002</c:v>
                </c:pt>
                <c:pt idx="4210">
                  <c:v>3.8780000000000001</c:v>
                </c:pt>
                <c:pt idx="4211">
                  <c:v>3.879</c:v>
                </c:pt>
                <c:pt idx="4212">
                  <c:v>3.88</c:v>
                </c:pt>
                <c:pt idx="4213">
                  <c:v>3.88</c:v>
                </c:pt>
                <c:pt idx="4214">
                  <c:v>3.8810000000000002</c:v>
                </c:pt>
                <c:pt idx="4215">
                  <c:v>3.8820000000000001</c:v>
                </c:pt>
                <c:pt idx="4216">
                  <c:v>3.883</c:v>
                </c:pt>
                <c:pt idx="4217">
                  <c:v>3.8839999999999999</c:v>
                </c:pt>
                <c:pt idx="4218">
                  <c:v>3.8850000000000002</c:v>
                </c:pt>
                <c:pt idx="4219">
                  <c:v>3.8850000000000002</c:v>
                </c:pt>
                <c:pt idx="4220">
                  <c:v>3.8860000000000001</c:v>
                </c:pt>
                <c:pt idx="4221">
                  <c:v>3.887</c:v>
                </c:pt>
                <c:pt idx="4222">
                  <c:v>3.8879999999999999</c:v>
                </c:pt>
                <c:pt idx="4223">
                  <c:v>3.8890000000000002</c:v>
                </c:pt>
                <c:pt idx="4224">
                  <c:v>3.89</c:v>
                </c:pt>
                <c:pt idx="4225">
                  <c:v>3.89</c:v>
                </c:pt>
                <c:pt idx="4226">
                  <c:v>3.891</c:v>
                </c:pt>
                <c:pt idx="4227">
                  <c:v>3.8919999999999999</c:v>
                </c:pt>
                <c:pt idx="4228">
                  <c:v>3.8930000000000002</c:v>
                </c:pt>
                <c:pt idx="4229">
                  <c:v>3.8940000000000001</c:v>
                </c:pt>
                <c:pt idx="4230">
                  <c:v>3.8940000000000001</c:v>
                </c:pt>
                <c:pt idx="4231">
                  <c:v>3.895</c:v>
                </c:pt>
                <c:pt idx="4232">
                  <c:v>3.8959999999999999</c:v>
                </c:pt>
                <c:pt idx="4233">
                  <c:v>3.8970000000000002</c:v>
                </c:pt>
                <c:pt idx="4234">
                  <c:v>3.8980000000000001</c:v>
                </c:pt>
                <c:pt idx="4235">
                  <c:v>3.899</c:v>
                </c:pt>
                <c:pt idx="4236">
                  <c:v>3.899</c:v>
                </c:pt>
                <c:pt idx="4237">
                  <c:v>3.9</c:v>
                </c:pt>
                <c:pt idx="4238">
                  <c:v>3.9010000000000002</c:v>
                </c:pt>
                <c:pt idx="4239">
                  <c:v>3.9020000000000001</c:v>
                </c:pt>
                <c:pt idx="4240">
                  <c:v>3.903</c:v>
                </c:pt>
                <c:pt idx="4241">
                  <c:v>3.9039999999999999</c:v>
                </c:pt>
                <c:pt idx="4242">
                  <c:v>3.9039999999999999</c:v>
                </c:pt>
                <c:pt idx="4243">
                  <c:v>3.9050000000000002</c:v>
                </c:pt>
                <c:pt idx="4244">
                  <c:v>3.9060000000000001</c:v>
                </c:pt>
                <c:pt idx="4245">
                  <c:v>3.907</c:v>
                </c:pt>
                <c:pt idx="4246">
                  <c:v>3.9079999999999999</c:v>
                </c:pt>
                <c:pt idx="4247">
                  <c:v>3.9090000000000003</c:v>
                </c:pt>
                <c:pt idx="4248">
                  <c:v>3.9090000000000003</c:v>
                </c:pt>
                <c:pt idx="4249">
                  <c:v>3.91</c:v>
                </c:pt>
                <c:pt idx="4250">
                  <c:v>3.911</c:v>
                </c:pt>
                <c:pt idx="4251">
                  <c:v>3.9119999999999999</c:v>
                </c:pt>
                <c:pt idx="4252">
                  <c:v>3.9130000000000003</c:v>
                </c:pt>
                <c:pt idx="4253">
                  <c:v>3.9140000000000001</c:v>
                </c:pt>
                <c:pt idx="4254">
                  <c:v>3.9140000000000001</c:v>
                </c:pt>
                <c:pt idx="4255">
                  <c:v>3.915</c:v>
                </c:pt>
                <c:pt idx="4256">
                  <c:v>3.9159999999999999</c:v>
                </c:pt>
                <c:pt idx="4257">
                  <c:v>3.9170000000000003</c:v>
                </c:pt>
                <c:pt idx="4258">
                  <c:v>3.9180000000000001</c:v>
                </c:pt>
                <c:pt idx="4259">
                  <c:v>3.919</c:v>
                </c:pt>
                <c:pt idx="4260">
                  <c:v>3.919</c:v>
                </c:pt>
                <c:pt idx="4261">
                  <c:v>3.92</c:v>
                </c:pt>
                <c:pt idx="4262">
                  <c:v>3.9210000000000003</c:v>
                </c:pt>
                <c:pt idx="4263">
                  <c:v>3.9220000000000002</c:v>
                </c:pt>
                <c:pt idx="4264">
                  <c:v>3.923</c:v>
                </c:pt>
                <c:pt idx="4265">
                  <c:v>3.9239999999999999</c:v>
                </c:pt>
                <c:pt idx="4266">
                  <c:v>3.9239999999999999</c:v>
                </c:pt>
                <c:pt idx="4267">
                  <c:v>3.9250000000000003</c:v>
                </c:pt>
                <c:pt idx="4268">
                  <c:v>3.9260000000000002</c:v>
                </c:pt>
                <c:pt idx="4269">
                  <c:v>3.927</c:v>
                </c:pt>
                <c:pt idx="4270">
                  <c:v>3.9279999999999999</c:v>
                </c:pt>
                <c:pt idx="4271">
                  <c:v>3.9290000000000003</c:v>
                </c:pt>
                <c:pt idx="4272">
                  <c:v>3.9290000000000003</c:v>
                </c:pt>
                <c:pt idx="4273">
                  <c:v>3.93</c:v>
                </c:pt>
                <c:pt idx="4274">
                  <c:v>3.931</c:v>
                </c:pt>
                <c:pt idx="4275">
                  <c:v>3.9319999999999999</c:v>
                </c:pt>
                <c:pt idx="4276">
                  <c:v>3.9330000000000003</c:v>
                </c:pt>
                <c:pt idx="4277">
                  <c:v>3.9340000000000002</c:v>
                </c:pt>
                <c:pt idx="4278">
                  <c:v>3.9340000000000002</c:v>
                </c:pt>
                <c:pt idx="4279">
                  <c:v>3.9350000000000001</c:v>
                </c:pt>
                <c:pt idx="4280">
                  <c:v>3.9359999999999999</c:v>
                </c:pt>
                <c:pt idx="4281">
                  <c:v>3.9370000000000003</c:v>
                </c:pt>
                <c:pt idx="4282">
                  <c:v>3.9380000000000002</c:v>
                </c:pt>
                <c:pt idx="4283">
                  <c:v>3.9390000000000001</c:v>
                </c:pt>
                <c:pt idx="4284">
                  <c:v>3.9390000000000001</c:v>
                </c:pt>
                <c:pt idx="4285">
                  <c:v>3.94</c:v>
                </c:pt>
                <c:pt idx="4286">
                  <c:v>3.9410000000000003</c:v>
                </c:pt>
                <c:pt idx="4287">
                  <c:v>3.9420000000000002</c:v>
                </c:pt>
                <c:pt idx="4288">
                  <c:v>3.9430000000000001</c:v>
                </c:pt>
                <c:pt idx="4289">
                  <c:v>3.944</c:v>
                </c:pt>
                <c:pt idx="4290">
                  <c:v>3.944</c:v>
                </c:pt>
                <c:pt idx="4291">
                  <c:v>3.9450000000000003</c:v>
                </c:pt>
                <c:pt idx="4292">
                  <c:v>3.9460000000000002</c:v>
                </c:pt>
                <c:pt idx="4293">
                  <c:v>3.9470000000000001</c:v>
                </c:pt>
                <c:pt idx="4294">
                  <c:v>3.948</c:v>
                </c:pt>
                <c:pt idx="4295">
                  <c:v>3.9490000000000003</c:v>
                </c:pt>
                <c:pt idx="4296">
                  <c:v>3.9490000000000003</c:v>
                </c:pt>
                <c:pt idx="4297">
                  <c:v>3.95</c:v>
                </c:pt>
                <c:pt idx="4298">
                  <c:v>3.9510000000000001</c:v>
                </c:pt>
                <c:pt idx="4299">
                  <c:v>3.952</c:v>
                </c:pt>
                <c:pt idx="4300">
                  <c:v>3.9530000000000003</c:v>
                </c:pt>
                <c:pt idx="4301">
                  <c:v>3.9530000000000003</c:v>
                </c:pt>
                <c:pt idx="4302">
                  <c:v>3.9540000000000002</c:v>
                </c:pt>
                <c:pt idx="4303">
                  <c:v>3.9550000000000001</c:v>
                </c:pt>
                <c:pt idx="4304">
                  <c:v>3.956</c:v>
                </c:pt>
                <c:pt idx="4305">
                  <c:v>3.9570000000000003</c:v>
                </c:pt>
                <c:pt idx="4306">
                  <c:v>3.9580000000000002</c:v>
                </c:pt>
                <c:pt idx="4307">
                  <c:v>3.9580000000000002</c:v>
                </c:pt>
                <c:pt idx="4308">
                  <c:v>3.9590000000000001</c:v>
                </c:pt>
                <c:pt idx="4309">
                  <c:v>3.96</c:v>
                </c:pt>
                <c:pt idx="4310">
                  <c:v>3.9610000000000003</c:v>
                </c:pt>
                <c:pt idx="4311">
                  <c:v>3.9620000000000002</c:v>
                </c:pt>
                <c:pt idx="4312">
                  <c:v>3.9630000000000001</c:v>
                </c:pt>
                <c:pt idx="4313">
                  <c:v>3.9630000000000001</c:v>
                </c:pt>
                <c:pt idx="4314">
                  <c:v>3.964</c:v>
                </c:pt>
                <c:pt idx="4315">
                  <c:v>3.9650000000000003</c:v>
                </c:pt>
                <c:pt idx="4316">
                  <c:v>3.9660000000000002</c:v>
                </c:pt>
                <c:pt idx="4317">
                  <c:v>3.9670000000000001</c:v>
                </c:pt>
                <c:pt idx="4318">
                  <c:v>3.968</c:v>
                </c:pt>
                <c:pt idx="4319">
                  <c:v>3.968</c:v>
                </c:pt>
                <c:pt idx="4320">
                  <c:v>3.9690000000000003</c:v>
                </c:pt>
                <c:pt idx="4321">
                  <c:v>3.97</c:v>
                </c:pt>
                <c:pt idx="4322">
                  <c:v>3.9710000000000001</c:v>
                </c:pt>
                <c:pt idx="4323">
                  <c:v>3.972</c:v>
                </c:pt>
                <c:pt idx="4324">
                  <c:v>3.9730000000000003</c:v>
                </c:pt>
                <c:pt idx="4325">
                  <c:v>3.9730000000000003</c:v>
                </c:pt>
                <c:pt idx="4326">
                  <c:v>3.9740000000000002</c:v>
                </c:pt>
                <c:pt idx="4327">
                  <c:v>3.9750000000000001</c:v>
                </c:pt>
                <c:pt idx="4328">
                  <c:v>3.976</c:v>
                </c:pt>
                <c:pt idx="4329">
                  <c:v>3.9770000000000003</c:v>
                </c:pt>
                <c:pt idx="4330">
                  <c:v>3.9780000000000002</c:v>
                </c:pt>
                <c:pt idx="4331">
                  <c:v>3.9780000000000002</c:v>
                </c:pt>
                <c:pt idx="4332">
                  <c:v>3.9790000000000001</c:v>
                </c:pt>
                <c:pt idx="4333">
                  <c:v>3.98</c:v>
                </c:pt>
                <c:pt idx="4334">
                  <c:v>3.9810000000000003</c:v>
                </c:pt>
                <c:pt idx="4335">
                  <c:v>3.9820000000000002</c:v>
                </c:pt>
                <c:pt idx="4336">
                  <c:v>3.9830000000000001</c:v>
                </c:pt>
                <c:pt idx="4337">
                  <c:v>3.9830000000000001</c:v>
                </c:pt>
                <c:pt idx="4338">
                  <c:v>3.984</c:v>
                </c:pt>
                <c:pt idx="4339">
                  <c:v>3.9850000000000003</c:v>
                </c:pt>
                <c:pt idx="4340">
                  <c:v>3.9860000000000002</c:v>
                </c:pt>
                <c:pt idx="4341">
                  <c:v>3.9870000000000001</c:v>
                </c:pt>
                <c:pt idx="4342">
                  <c:v>3.988</c:v>
                </c:pt>
                <c:pt idx="4343">
                  <c:v>3.988</c:v>
                </c:pt>
                <c:pt idx="4344">
                  <c:v>3.9890000000000003</c:v>
                </c:pt>
                <c:pt idx="4345">
                  <c:v>3.99</c:v>
                </c:pt>
                <c:pt idx="4346">
                  <c:v>3.9910000000000001</c:v>
                </c:pt>
                <c:pt idx="4347">
                  <c:v>3.992</c:v>
                </c:pt>
                <c:pt idx="4348">
                  <c:v>3.9930000000000003</c:v>
                </c:pt>
                <c:pt idx="4349">
                  <c:v>3.9930000000000003</c:v>
                </c:pt>
                <c:pt idx="4350">
                  <c:v>3.9940000000000002</c:v>
                </c:pt>
                <c:pt idx="4351">
                  <c:v>3.9950000000000001</c:v>
                </c:pt>
                <c:pt idx="4352">
                  <c:v>3.996</c:v>
                </c:pt>
                <c:pt idx="4353">
                  <c:v>3.9970000000000003</c:v>
                </c:pt>
                <c:pt idx="4354">
                  <c:v>3.9980000000000002</c:v>
                </c:pt>
                <c:pt idx="4355">
                  <c:v>3.9980000000000002</c:v>
                </c:pt>
                <c:pt idx="4356">
                  <c:v>3.9990000000000001</c:v>
                </c:pt>
                <c:pt idx="4357">
                  <c:v>4</c:v>
                </c:pt>
                <c:pt idx="4358">
                  <c:v>4.0010000000000003</c:v>
                </c:pt>
                <c:pt idx="4359">
                  <c:v>4.0020000000000007</c:v>
                </c:pt>
                <c:pt idx="4360">
                  <c:v>4.0030000000000001</c:v>
                </c:pt>
                <c:pt idx="4361">
                  <c:v>4.0030000000000001</c:v>
                </c:pt>
                <c:pt idx="4362">
                  <c:v>4.0039999999999996</c:v>
                </c:pt>
                <c:pt idx="4363">
                  <c:v>4.0049999999999999</c:v>
                </c:pt>
                <c:pt idx="4364">
                  <c:v>4.0060000000000002</c:v>
                </c:pt>
                <c:pt idx="4365">
                  <c:v>4.0069999999999997</c:v>
                </c:pt>
                <c:pt idx="4366">
                  <c:v>4.008</c:v>
                </c:pt>
                <c:pt idx="4367">
                  <c:v>4.008</c:v>
                </c:pt>
                <c:pt idx="4368">
                  <c:v>4.0090000000000003</c:v>
                </c:pt>
                <c:pt idx="4369">
                  <c:v>4.01</c:v>
                </c:pt>
                <c:pt idx="4370">
                  <c:v>4.0110000000000001</c:v>
                </c:pt>
                <c:pt idx="4371">
                  <c:v>4.0120000000000005</c:v>
                </c:pt>
                <c:pt idx="4372">
                  <c:v>4.0129999999999999</c:v>
                </c:pt>
                <c:pt idx="4373">
                  <c:v>4.0129999999999999</c:v>
                </c:pt>
                <c:pt idx="4374">
                  <c:v>4.0140000000000002</c:v>
                </c:pt>
                <c:pt idx="4375">
                  <c:v>4.0150000000000006</c:v>
                </c:pt>
                <c:pt idx="4376">
                  <c:v>4.016</c:v>
                </c:pt>
                <c:pt idx="4377">
                  <c:v>4.0169999999999995</c:v>
                </c:pt>
                <c:pt idx="4378">
                  <c:v>4.0169999999999995</c:v>
                </c:pt>
                <c:pt idx="4379">
                  <c:v>4.0180000000000007</c:v>
                </c:pt>
                <c:pt idx="4380">
                  <c:v>4.0190000000000001</c:v>
                </c:pt>
                <c:pt idx="4381">
                  <c:v>4.0199999999999996</c:v>
                </c:pt>
                <c:pt idx="4382">
                  <c:v>4.0209999999999999</c:v>
                </c:pt>
                <c:pt idx="4383">
                  <c:v>4.0220000000000002</c:v>
                </c:pt>
                <c:pt idx="4384">
                  <c:v>4.0220000000000002</c:v>
                </c:pt>
                <c:pt idx="4385">
                  <c:v>4.0229999999999997</c:v>
                </c:pt>
                <c:pt idx="4386">
                  <c:v>4.024</c:v>
                </c:pt>
                <c:pt idx="4387">
                  <c:v>4.0250000000000004</c:v>
                </c:pt>
                <c:pt idx="4388">
                  <c:v>4.0259999999999998</c:v>
                </c:pt>
                <c:pt idx="4389">
                  <c:v>4.0270000000000001</c:v>
                </c:pt>
                <c:pt idx="4390">
                  <c:v>4.0270000000000001</c:v>
                </c:pt>
                <c:pt idx="4391">
                  <c:v>4.0280000000000005</c:v>
                </c:pt>
                <c:pt idx="4392">
                  <c:v>4.0289999999999999</c:v>
                </c:pt>
                <c:pt idx="4393">
                  <c:v>4.03</c:v>
                </c:pt>
                <c:pt idx="4394">
                  <c:v>4.0310000000000006</c:v>
                </c:pt>
                <c:pt idx="4395">
                  <c:v>4.032</c:v>
                </c:pt>
                <c:pt idx="4396">
                  <c:v>4.032</c:v>
                </c:pt>
                <c:pt idx="4397">
                  <c:v>4.0329999999999995</c:v>
                </c:pt>
                <c:pt idx="4398">
                  <c:v>4.0340000000000007</c:v>
                </c:pt>
                <c:pt idx="4399">
                  <c:v>4.0350000000000001</c:v>
                </c:pt>
                <c:pt idx="4400">
                  <c:v>4.0359999999999996</c:v>
                </c:pt>
                <c:pt idx="4401">
                  <c:v>4.0369999999999999</c:v>
                </c:pt>
                <c:pt idx="4402">
                  <c:v>4.0369999999999999</c:v>
                </c:pt>
                <c:pt idx="4403">
                  <c:v>4.0380000000000003</c:v>
                </c:pt>
                <c:pt idx="4404">
                  <c:v>4.0389999999999997</c:v>
                </c:pt>
                <c:pt idx="4405">
                  <c:v>4.04</c:v>
                </c:pt>
                <c:pt idx="4406">
                  <c:v>4.0410000000000004</c:v>
                </c:pt>
                <c:pt idx="4407">
                  <c:v>4.0419999999999998</c:v>
                </c:pt>
                <c:pt idx="4408">
                  <c:v>4.0419999999999998</c:v>
                </c:pt>
                <c:pt idx="4409">
                  <c:v>4.0430000000000001</c:v>
                </c:pt>
                <c:pt idx="4410">
                  <c:v>4.0440000000000005</c:v>
                </c:pt>
                <c:pt idx="4411">
                  <c:v>4.0449999999999999</c:v>
                </c:pt>
                <c:pt idx="4412">
                  <c:v>4.0460000000000003</c:v>
                </c:pt>
                <c:pt idx="4413">
                  <c:v>4.0470000000000006</c:v>
                </c:pt>
                <c:pt idx="4414">
                  <c:v>4.0470000000000006</c:v>
                </c:pt>
                <c:pt idx="4415">
                  <c:v>4.048</c:v>
                </c:pt>
                <c:pt idx="4416">
                  <c:v>4.0489999999999995</c:v>
                </c:pt>
                <c:pt idx="4417">
                  <c:v>4.0500000000000007</c:v>
                </c:pt>
                <c:pt idx="4418">
                  <c:v>4.0510000000000002</c:v>
                </c:pt>
                <c:pt idx="4419">
                  <c:v>4.0519999999999996</c:v>
                </c:pt>
                <c:pt idx="4420">
                  <c:v>4.0519999999999996</c:v>
                </c:pt>
                <c:pt idx="4421">
                  <c:v>4.0529999999999999</c:v>
                </c:pt>
                <c:pt idx="4422">
                  <c:v>4.0540000000000003</c:v>
                </c:pt>
                <c:pt idx="4423">
                  <c:v>4.0549999999999997</c:v>
                </c:pt>
                <c:pt idx="4424">
                  <c:v>4.056</c:v>
                </c:pt>
                <c:pt idx="4425">
                  <c:v>4.0570000000000004</c:v>
                </c:pt>
                <c:pt idx="4426">
                  <c:v>4.0570000000000004</c:v>
                </c:pt>
                <c:pt idx="4427">
                  <c:v>4.0579999999999998</c:v>
                </c:pt>
                <c:pt idx="4428">
                  <c:v>4.0590000000000002</c:v>
                </c:pt>
                <c:pt idx="4429">
                  <c:v>4.0600000000000005</c:v>
                </c:pt>
                <c:pt idx="4430">
                  <c:v>4.0609999999999999</c:v>
                </c:pt>
                <c:pt idx="4431">
                  <c:v>4.0620000000000003</c:v>
                </c:pt>
                <c:pt idx="4432">
                  <c:v>4.0620000000000003</c:v>
                </c:pt>
                <c:pt idx="4433">
                  <c:v>4.0630000000000006</c:v>
                </c:pt>
                <c:pt idx="4434">
                  <c:v>4.0640000000000001</c:v>
                </c:pt>
                <c:pt idx="4435">
                  <c:v>4.0649999999999995</c:v>
                </c:pt>
                <c:pt idx="4436">
                  <c:v>4.0660000000000007</c:v>
                </c:pt>
                <c:pt idx="4437">
                  <c:v>4.0670000000000002</c:v>
                </c:pt>
                <c:pt idx="4438">
                  <c:v>4.0670000000000002</c:v>
                </c:pt>
                <c:pt idx="4439">
                  <c:v>4.0679999999999996</c:v>
                </c:pt>
                <c:pt idx="4440">
                  <c:v>4.069</c:v>
                </c:pt>
                <c:pt idx="4441">
                  <c:v>4.07</c:v>
                </c:pt>
                <c:pt idx="4442">
                  <c:v>4.0709999999999997</c:v>
                </c:pt>
                <c:pt idx="4443">
                  <c:v>4.0720000000000001</c:v>
                </c:pt>
                <c:pt idx="4444">
                  <c:v>4.0720000000000001</c:v>
                </c:pt>
                <c:pt idx="4445">
                  <c:v>4.0730000000000004</c:v>
                </c:pt>
                <c:pt idx="4446">
                  <c:v>4.0739999999999998</c:v>
                </c:pt>
                <c:pt idx="4447">
                  <c:v>4.0750000000000002</c:v>
                </c:pt>
                <c:pt idx="4448">
                  <c:v>4.0760000000000005</c:v>
                </c:pt>
                <c:pt idx="4449">
                  <c:v>4.077</c:v>
                </c:pt>
                <c:pt idx="4450">
                  <c:v>4.077</c:v>
                </c:pt>
                <c:pt idx="4451">
                  <c:v>4.0780000000000003</c:v>
                </c:pt>
                <c:pt idx="4452">
                  <c:v>4.0790000000000006</c:v>
                </c:pt>
                <c:pt idx="4453">
                  <c:v>4.08</c:v>
                </c:pt>
                <c:pt idx="4454">
                  <c:v>4.0809999999999995</c:v>
                </c:pt>
                <c:pt idx="4455">
                  <c:v>4.0809999999999995</c:v>
                </c:pt>
                <c:pt idx="4456">
                  <c:v>4.0820000000000007</c:v>
                </c:pt>
                <c:pt idx="4457">
                  <c:v>4.0830000000000002</c:v>
                </c:pt>
                <c:pt idx="4458">
                  <c:v>4.0839999999999996</c:v>
                </c:pt>
                <c:pt idx="4459">
                  <c:v>4.085</c:v>
                </c:pt>
                <c:pt idx="4460">
                  <c:v>4.0860000000000003</c:v>
                </c:pt>
                <c:pt idx="4461">
                  <c:v>4.0860000000000003</c:v>
                </c:pt>
                <c:pt idx="4462">
                  <c:v>4.0869999999999997</c:v>
                </c:pt>
                <c:pt idx="4463">
                  <c:v>4.0880000000000001</c:v>
                </c:pt>
                <c:pt idx="4464">
                  <c:v>4.0890000000000004</c:v>
                </c:pt>
                <c:pt idx="4465">
                  <c:v>4.09</c:v>
                </c:pt>
                <c:pt idx="4466">
                  <c:v>4.0910000000000002</c:v>
                </c:pt>
                <c:pt idx="4467">
                  <c:v>4.0910000000000002</c:v>
                </c:pt>
                <c:pt idx="4468">
                  <c:v>4.0920000000000005</c:v>
                </c:pt>
                <c:pt idx="4469">
                  <c:v>4.093</c:v>
                </c:pt>
                <c:pt idx="4470">
                  <c:v>4.0940000000000003</c:v>
                </c:pt>
                <c:pt idx="4471">
                  <c:v>4.0950000000000006</c:v>
                </c:pt>
                <c:pt idx="4472">
                  <c:v>4.0960000000000001</c:v>
                </c:pt>
                <c:pt idx="4473">
                  <c:v>4.0960000000000001</c:v>
                </c:pt>
                <c:pt idx="4474">
                  <c:v>4.0969999999999995</c:v>
                </c:pt>
                <c:pt idx="4475">
                  <c:v>4.0980000000000008</c:v>
                </c:pt>
                <c:pt idx="4476">
                  <c:v>4.0990000000000002</c:v>
                </c:pt>
                <c:pt idx="4477">
                  <c:v>4.0999999999999996</c:v>
                </c:pt>
                <c:pt idx="4478">
                  <c:v>4.101</c:v>
                </c:pt>
                <c:pt idx="4479">
                  <c:v>4.101</c:v>
                </c:pt>
                <c:pt idx="4480">
                  <c:v>4.1020000000000003</c:v>
                </c:pt>
                <c:pt idx="4481">
                  <c:v>4.1029999999999998</c:v>
                </c:pt>
                <c:pt idx="4482">
                  <c:v>4.1040000000000001</c:v>
                </c:pt>
                <c:pt idx="4483">
                  <c:v>4.1050000000000004</c:v>
                </c:pt>
                <c:pt idx="4484">
                  <c:v>4.1059999999999999</c:v>
                </c:pt>
                <c:pt idx="4485">
                  <c:v>4.1059999999999999</c:v>
                </c:pt>
                <c:pt idx="4486">
                  <c:v>4.1070000000000002</c:v>
                </c:pt>
                <c:pt idx="4487">
                  <c:v>4.1080000000000005</c:v>
                </c:pt>
                <c:pt idx="4488">
                  <c:v>4.109</c:v>
                </c:pt>
                <c:pt idx="4489">
                  <c:v>4.1100000000000003</c:v>
                </c:pt>
                <c:pt idx="4490">
                  <c:v>4.1110000000000007</c:v>
                </c:pt>
                <c:pt idx="4491">
                  <c:v>4.1110000000000007</c:v>
                </c:pt>
                <c:pt idx="4492">
                  <c:v>4.1120000000000001</c:v>
                </c:pt>
                <c:pt idx="4493">
                  <c:v>4.1129999999999995</c:v>
                </c:pt>
                <c:pt idx="4494">
                  <c:v>4.1140000000000008</c:v>
                </c:pt>
                <c:pt idx="4495">
                  <c:v>4.1150000000000002</c:v>
                </c:pt>
                <c:pt idx="4496">
                  <c:v>4.1159999999999997</c:v>
                </c:pt>
                <c:pt idx="4497">
                  <c:v>4.1159999999999997</c:v>
                </c:pt>
                <c:pt idx="4498">
                  <c:v>4.117</c:v>
                </c:pt>
                <c:pt idx="4499">
                  <c:v>4.1180000000000003</c:v>
                </c:pt>
                <c:pt idx="4500">
                  <c:v>4.1189999999999998</c:v>
                </c:pt>
                <c:pt idx="4501">
                  <c:v>4.12</c:v>
                </c:pt>
                <c:pt idx="4502">
                  <c:v>4.1210000000000004</c:v>
                </c:pt>
                <c:pt idx="4503">
                  <c:v>4.1210000000000004</c:v>
                </c:pt>
                <c:pt idx="4504">
                  <c:v>4.1219999999999999</c:v>
                </c:pt>
                <c:pt idx="4505">
                  <c:v>4.1230000000000002</c:v>
                </c:pt>
                <c:pt idx="4506">
                  <c:v>4.1240000000000006</c:v>
                </c:pt>
                <c:pt idx="4507">
                  <c:v>4.125</c:v>
                </c:pt>
                <c:pt idx="4508">
                  <c:v>4.1260000000000003</c:v>
                </c:pt>
                <c:pt idx="4509">
                  <c:v>4.1260000000000003</c:v>
                </c:pt>
                <c:pt idx="4510">
                  <c:v>4.1270000000000007</c:v>
                </c:pt>
                <c:pt idx="4511">
                  <c:v>4.1280000000000001</c:v>
                </c:pt>
                <c:pt idx="4512">
                  <c:v>4.1289999999999996</c:v>
                </c:pt>
                <c:pt idx="4513">
                  <c:v>4.13</c:v>
                </c:pt>
                <c:pt idx="4514">
                  <c:v>4.1310000000000002</c:v>
                </c:pt>
                <c:pt idx="4515">
                  <c:v>4.1310000000000002</c:v>
                </c:pt>
                <c:pt idx="4516">
                  <c:v>4.1319999999999997</c:v>
                </c:pt>
                <c:pt idx="4517">
                  <c:v>4.133</c:v>
                </c:pt>
                <c:pt idx="4518">
                  <c:v>4.1340000000000003</c:v>
                </c:pt>
                <c:pt idx="4519">
                  <c:v>4.1349999999999998</c:v>
                </c:pt>
                <c:pt idx="4520">
                  <c:v>4.1360000000000001</c:v>
                </c:pt>
                <c:pt idx="4521">
                  <c:v>4.1360000000000001</c:v>
                </c:pt>
                <c:pt idx="4522">
                  <c:v>4.1370000000000005</c:v>
                </c:pt>
                <c:pt idx="4523">
                  <c:v>4.1379999999999999</c:v>
                </c:pt>
                <c:pt idx="4524">
                  <c:v>4.1390000000000002</c:v>
                </c:pt>
                <c:pt idx="4525">
                  <c:v>4.1400000000000006</c:v>
                </c:pt>
                <c:pt idx="4526">
                  <c:v>4.141</c:v>
                </c:pt>
                <c:pt idx="4527">
                  <c:v>4.141</c:v>
                </c:pt>
                <c:pt idx="4528">
                  <c:v>4.1419999999999995</c:v>
                </c:pt>
                <c:pt idx="4529">
                  <c:v>4.1430000000000007</c:v>
                </c:pt>
                <c:pt idx="4530">
                  <c:v>4.1440000000000001</c:v>
                </c:pt>
                <c:pt idx="4531">
                  <c:v>4.1449999999999996</c:v>
                </c:pt>
                <c:pt idx="4532">
                  <c:v>4.1449999999999996</c:v>
                </c:pt>
                <c:pt idx="4533">
                  <c:v>4.1459999999999999</c:v>
                </c:pt>
                <c:pt idx="4534">
                  <c:v>4.1470000000000002</c:v>
                </c:pt>
                <c:pt idx="4535">
                  <c:v>4.1479999999999997</c:v>
                </c:pt>
                <c:pt idx="4536">
                  <c:v>4.149</c:v>
                </c:pt>
                <c:pt idx="4537">
                  <c:v>4.1500000000000004</c:v>
                </c:pt>
                <c:pt idx="4538">
                  <c:v>4.1500000000000004</c:v>
                </c:pt>
                <c:pt idx="4539">
                  <c:v>4.1509999999999998</c:v>
                </c:pt>
                <c:pt idx="4540">
                  <c:v>4.1520000000000001</c:v>
                </c:pt>
                <c:pt idx="4541">
                  <c:v>4.1530000000000005</c:v>
                </c:pt>
                <c:pt idx="4542">
                  <c:v>4.1539999999999999</c:v>
                </c:pt>
                <c:pt idx="4543">
                  <c:v>4.1550000000000002</c:v>
                </c:pt>
                <c:pt idx="4544">
                  <c:v>4.1550000000000002</c:v>
                </c:pt>
                <c:pt idx="4545">
                  <c:v>4.1560000000000006</c:v>
                </c:pt>
                <c:pt idx="4546">
                  <c:v>4.157</c:v>
                </c:pt>
                <c:pt idx="4547">
                  <c:v>4.1579999999999995</c:v>
                </c:pt>
                <c:pt idx="4548">
                  <c:v>4.1590000000000007</c:v>
                </c:pt>
                <c:pt idx="4549">
                  <c:v>4.16</c:v>
                </c:pt>
                <c:pt idx="4550">
                  <c:v>4.16</c:v>
                </c:pt>
                <c:pt idx="4551">
                  <c:v>4.1609999999999996</c:v>
                </c:pt>
                <c:pt idx="4552">
                  <c:v>4.1619999999999999</c:v>
                </c:pt>
                <c:pt idx="4553">
                  <c:v>4.1630000000000003</c:v>
                </c:pt>
                <c:pt idx="4554">
                  <c:v>4.1639999999999997</c:v>
                </c:pt>
                <c:pt idx="4555">
                  <c:v>4.165</c:v>
                </c:pt>
                <c:pt idx="4556">
                  <c:v>4.165</c:v>
                </c:pt>
                <c:pt idx="4557">
                  <c:v>4.1660000000000004</c:v>
                </c:pt>
                <c:pt idx="4558">
                  <c:v>4.1669999999999998</c:v>
                </c:pt>
                <c:pt idx="4559">
                  <c:v>4.1680000000000001</c:v>
                </c:pt>
                <c:pt idx="4560">
                  <c:v>4.1690000000000005</c:v>
                </c:pt>
                <c:pt idx="4561">
                  <c:v>4.17</c:v>
                </c:pt>
                <c:pt idx="4562">
                  <c:v>4.17</c:v>
                </c:pt>
                <c:pt idx="4563">
                  <c:v>4.1710000000000003</c:v>
                </c:pt>
                <c:pt idx="4564">
                  <c:v>4.1720000000000006</c:v>
                </c:pt>
                <c:pt idx="4565">
                  <c:v>4.173</c:v>
                </c:pt>
                <c:pt idx="4566">
                  <c:v>4.1739999999999995</c:v>
                </c:pt>
                <c:pt idx="4567">
                  <c:v>4.1750000000000007</c:v>
                </c:pt>
                <c:pt idx="4568">
                  <c:v>4.1750000000000007</c:v>
                </c:pt>
                <c:pt idx="4569">
                  <c:v>4.1760000000000002</c:v>
                </c:pt>
                <c:pt idx="4570">
                  <c:v>4.1769999999999996</c:v>
                </c:pt>
                <c:pt idx="4571">
                  <c:v>4.1779999999999999</c:v>
                </c:pt>
                <c:pt idx="4572">
                  <c:v>4.1790000000000003</c:v>
                </c:pt>
                <c:pt idx="4573">
                  <c:v>4.18</c:v>
                </c:pt>
                <c:pt idx="4574">
                  <c:v>4.18</c:v>
                </c:pt>
                <c:pt idx="4575">
                  <c:v>4.181</c:v>
                </c:pt>
                <c:pt idx="4576">
                  <c:v>4.1820000000000004</c:v>
                </c:pt>
                <c:pt idx="4577">
                  <c:v>4.1829999999999998</c:v>
                </c:pt>
                <c:pt idx="4578">
                  <c:v>4.1840000000000002</c:v>
                </c:pt>
                <c:pt idx="4579">
                  <c:v>4.1850000000000005</c:v>
                </c:pt>
                <c:pt idx="4580">
                  <c:v>4.1850000000000005</c:v>
                </c:pt>
                <c:pt idx="4581">
                  <c:v>4.1859999999999999</c:v>
                </c:pt>
                <c:pt idx="4582">
                  <c:v>4.1870000000000003</c:v>
                </c:pt>
                <c:pt idx="4583">
                  <c:v>4.1880000000000006</c:v>
                </c:pt>
                <c:pt idx="4584">
                  <c:v>4.1890000000000001</c:v>
                </c:pt>
                <c:pt idx="4585">
                  <c:v>4.1899999999999995</c:v>
                </c:pt>
                <c:pt idx="4586">
                  <c:v>4.1899999999999995</c:v>
                </c:pt>
                <c:pt idx="4587">
                  <c:v>4.1910000000000007</c:v>
                </c:pt>
                <c:pt idx="4588">
                  <c:v>4.1920000000000002</c:v>
                </c:pt>
                <c:pt idx="4589">
                  <c:v>4.1929999999999996</c:v>
                </c:pt>
                <c:pt idx="4590">
                  <c:v>4.194</c:v>
                </c:pt>
                <c:pt idx="4591">
                  <c:v>4.1950000000000003</c:v>
                </c:pt>
                <c:pt idx="4592">
                  <c:v>4.1950000000000003</c:v>
                </c:pt>
                <c:pt idx="4593">
                  <c:v>4.1959999999999997</c:v>
                </c:pt>
                <c:pt idx="4594">
                  <c:v>4.1970000000000001</c:v>
                </c:pt>
                <c:pt idx="4595">
                  <c:v>4.1980000000000004</c:v>
                </c:pt>
                <c:pt idx="4596">
                  <c:v>4.1989999999999998</c:v>
                </c:pt>
                <c:pt idx="4597">
                  <c:v>4.2</c:v>
                </c:pt>
                <c:pt idx="4598">
                  <c:v>4.2</c:v>
                </c:pt>
                <c:pt idx="4599">
                  <c:v>4.2010000000000005</c:v>
                </c:pt>
                <c:pt idx="4600">
                  <c:v>4.202</c:v>
                </c:pt>
                <c:pt idx="4601">
                  <c:v>4.2030000000000003</c:v>
                </c:pt>
                <c:pt idx="4602">
                  <c:v>4.2040000000000006</c:v>
                </c:pt>
                <c:pt idx="4603">
                  <c:v>4.2040000000000006</c:v>
                </c:pt>
                <c:pt idx="4604">
                  <c:v>4.2050000000000001</c:v>
                </c:pt>
                <c:pt idx="4605">
                  <c:v>4.2059999999999995</c:v>
                </c:pt>
                <c:pt idx="4606">
                  <c:v>4.2070000000000007</c:v>
                </c:pt>
                <c:pt idx="4607">
                  <c:v>4.2080000000000002</c:v>
                </c:pt>
                <c:pt idx="4608">
                  <c:v>4.2089999999999996</c:v>
                </c:pt>
                <c:pt idx="4609">
                  <c:v>4.2089999999999996</c:v>
                </c:pt>
                <c:pt idx="4610">
                  <c:v>4.21</c:v>
                </c:pt>
                <c:pt idx="4611">
                  <c:v>4.2110000000000003</c:v>
                </c:pt>
                <c:pt idx="4612">
                  <c:v>4.2119999999999997</c:v>
                </c:pt>
                <c:pt idx="4613">
                  <c:v>4.2130000000000001</c:v>
                </c:pt>
                <c:pt idx="4614">
                  <c:v>4.2140000000000004</c:v>
                </c:pt>
                <c:pt idx="4615">
                  <c:v>4.2140000000000004</c:v>
                </c:pt>
                <c:pt idx="4616">
                  <c:v>4.2149999999999999</c:v>
                </c:pt>
                <c:pt idx="4617">
                  <c:v>4.2160000000000002</c:v>
                </c:pt>
                <c:pt idx="4618">
                  <c:v>4.2170000000000005</c:v>
                </c:pt>
                <c:pt idx="4619">
                  <c:v>4.218</c:v>
                </c:pt>
                <c:pt idx="4620">
                  <c:v>4.2190000000000003</c:v>
                </c:pt>
                <c:pt idx="4621">
                  <c:v>4.2190000000000003</c:v>
                </c:pt>
                <c:pt idx="4622">
                  <c:v>4.2200000000000006</c:v>
                </c:pt>
                <c:pt idx="4623">
                  <c:v>4.2210000000000001</c:v>
                </c:pt>
                <c:pt idx="4624">
                  <c:v>4.2219999999999995</c:v>
                </c:pt>
                <c:pt idx="4625">
                  <c:v>4.2230000000000008</c:v>
                </c:pt>
                <c:pt idx="4626">
                  <c:v>4.2240000000000002</c:v>
                </c:pt>
                <c:pt idx="4627">
                  <c:v>4.2240000000000002</c:v>
                </c:pt>
                <c:pt idx="4628">
                  <c:v>4.2249999999999996</c:v>
                </c:pt>
                <c:pt idx="4629">
                  <c:v>4.226</c:v>
                </c:pt>
                <c:pt idx="4630">
                  <c:v>4.2270000000000003</c:v>
                </c:pt>
                <c:pt idx="4631">
                  <c:v>4.2279999999999998</c:v>
                </c:pt>
                <c:pt idx="4632">
                  <c:v>4.2290000000000001</c:v>
                </c:pt>
                <c:pt idx="4633">
                  <c:v>4.2290000000000001</c:v>
                </c:pt>
                <c:pt idx="4634">
                  <c:v>4.2300000000000004</c:v>
                </c:pt>
                <c:pt idx="4635">
                  <c:v>4.2309999999999999</c:v>
                </c:pt>
                <c:pt idx="4636">
                  <c:v>4.2320000000000002</c:v>
                </c:pt>
                <c:pt idx="4637">
                  <c:v>4.2330000000000005</c:v>
                </c:pt>
                <c:pt idx="4638">
                  <c:v>4.234</c:v>
                </c:pt>
                <c:pt idx="4639">
                  <c:v>4.234</c:v>
                </c:pt>
                <c:pt idx="4640">
                  <c:v>4.2350000000000003</c:v>
                </c:pt>
                <c:pt idx="4641">
                  <c:v>4.2360000000000007</c:v>
                </c:pt>
                <c:pt idx="4642">
                  <c:v>4.2370000000000001</c:v>
                </c:pt>
                <c:pt idx="4643">
                  <c:v>4.2379999999999995</c:v>
                </c:pt>
                <c:pt idx="4644">
                  <c:v>4.2390000000000008</c:v>
                </c:pt>
                <c:pt idx="4645">
                  <c:v>4.2390000000000008</c:v>
                </c:pt>
                <c:pt idx="4646">
                  <c:v>4.24</c:v>
                </c:pt>
                <c:pt idx="4647">
                  <c:v>4.2409999999999997</c:v>
                </c:pt>
                <c:pt idx="4648">
                  <c:v>4.242</c:v>
                </c:pt>
                <c:pt idx="4649">
                  <c:v>4.2430000000000003</c:v>
                </c:pt>
                <c:pt idx="4650">
                  <c:v>4.2439999999999998</c:v>
                </c:pt>
                <c:pt idx="4651">
                  <c:v>4.2439999999999998</c:v>
                </c:pt>
                <c:pt idx="4652">
                  <c:v>4.2450000000000001</c:v>
                </c:pt>
                <c:pt idx="4653">
                  <c:v>4.2460000000000004</c:v>
                </c:pt>
                <c:pt idx="4654">
                  <c:v>4.2469999999999999</c:v>
                </c:pt>
                <c:pt idx="4655">
                  <c:v>4.2480000000000002</c:v>
                </c:pt>
                <c:pt idx="4656">
                  <c:v>4.2490000000000006</c:v>
                </c:pt>
                <c:pt idx="4657">
                  <c:v>4.2490000000000006</c:v>
                </c:pt>
                <c:pt idx="4658">
                  <c:v>4.25</c:v>
                </c:pt>
                <c:pt idx="4659">
                  <c:v>4.2510000000000003</c:v>
                </c:pt>
                <c:pt idx="4660">
                  <c:v>4.2520000000000007</c:v>
                </c:pt>
                <c:pt idx="4661">
                  <c:v>4.2530000000000001</c:v>
                </c:pt>
                <c:pt idx="4662">
                  <c:v>4.2539999999999996</c:v>
                </c:pt>
                <c:pt idx="4663">
                  <c:v>4.2539999999999996</c:v>
                </c:pt>
                <c:pt idx="4664">
                  <c:v>4.2549999999999999</c:v>
                </c:pt>
                <c:pt idx="4665">
                  <c:v>4.2560000000000002</c:v>
                </c:pt>
                <c:pt idx="4666">
                  <c:v>4.2569999999999997</c:v>
                </c:pt>
                <c:pt idx="4667">
                  <c:v>4.258</c:v>
                </c:pt>
                <c:pt idx="4668">
                  <c:v>4.2590000000000003</c:v>
                </c:pt>
                <c:pt idx="4669">
                  <c:v>4.2590000000000003</c:v>
                </c:pt>
                <c:pt idx="4670">
                  <c:v>4.26</c:v>
                </c:pt>
                <c:pt idx="4671">
                  <c:v>4.2610000000000001</c:v>
                </c:pt>
                <c:pt idx="4672">
                  <c:v>4.2620000000000005</c:v>
                </c:pt>
                <c:pt idx="4673">
                  <c:v>4.2629999999999999</c:v>
                </c:pt>
                <c:pt idx="4674">
                  <c:v>4.2640000000000002</c:v>
                </c:pt>
                <c:pt idx="4675">
                  <c:v>4.2640000000000002</c:v>
                </c:pt>
                <c:pt idx="4676">
                  <c:v>4.2650000000000006</c:v>
                </c:pt>
                <c:pt idx="4677">
                  <c:v>4.266</c:v>
                </c:pt>
                <c:pt idx="4678">
                  <c:v>4.2669999999999995</c:v>
                </c:pt>
                <c:pt idx="4679">
                  <c:v>4.2680000000000007</c:v>
                </c:pt>
                <c:pt idx="4680">
                  <c:v>4.2680000000000007</c:v>
                </c:pt>
                <c:pt idx="4681">
                  <c:v>4.2690000000000001</c:v>
                </c:pt>
                <c:pt idx="4682">
                  <c:v>4.2699999999999996</c:v>
                </c:pt>
                <c:pt idx="4683">
                  <c:v>4.2709999999999999</c:v>
                </c:pt>
                <c:pt idx="4684">
                  <c:v>4.2720000000000002</c:v>
                </c:pt>
                <c:pt idx="4685">
                  <c:v>4.2729999999999997</c:v>
                </c:pt>
                <c:pt idx="4686">
                  <c:v>4.2729999999999997</c:v>
                </c:pt>
                <c:pt idx="4687">
                  <c:v>4.274</c:v>
                </c:pt>
                <c:pt idx="4688">
                  <c:v>4.2750000000000004</c:v>
                </c:pt>
                <c:pt idx="4689">
                  <c:v>4.2759999999999998</c:v>
                </c:pt>
                <c:pt idx="4690">
                  <c:v>4.2770000000000001</c:v>
                </c:pt>
                <c:pt idx="4691">
                  <c:v>4.2780000000000005</c:v>
                </c:pt>
                <c:pt idx="4692">
                  <c:v>4.2780000000000005</c:v>
                </c:pt>
                <c:pt idx="4693">
                  <c:v>4.2789999999999999</c:v>
                </c:pt>
                <c:pt idx="4694">
                  <c:v>4.28</c:v>
                </c:pt>
                <c:pt idx="4695">
                  <c:v>4.2810000000000006</c:v>
                </c:pt>
                <c:pt idx="4696">
                  <c:v>4.282</c:v>
                </c:pt>
                <c:pt idx="4697">
                  <c:v>4.2829999999999995</c:v>
                </c:pt>
                <c:pt idx="4698">
                  <c:v>4.2829999999999995</c:v>
                </c:pt>
                <c:pt idx="4699">
                  <c:v>4.2840000000000007</c:v>
                </c:pt>
                <c:pt idx="4700">
                  <c:v>4.2850000000000001</c:v>
                </c:pt>
                <c:pt idx="4701">
                  <c:v>4.2859999999999996</c:v>
                </c:pt>
                <c:pt idx="4702">
                  <c:v>4.2869999999999999</c:v>
                </c:pt>
                <c:pt idx="4703">
                  <c:v>4.2880000000000003</c:v>
                </c:pt>
                <c:pt idx="4704">
                  <c:v>4.2880000000000003</c:v>
                </c:pt>
                <c:pt idx="4705">
                  <c:v>4.2889999999999997</c:v>
                </c:pt>
                <c:pt idx="4706">
                  <c:v>4.29</c:v>
                </c:pt>
                <c:pt idx="4707">
                  <c:v>4.2910000000000004</c:v>
                </c:pt>
                <c:pt idx="4708">
                  <c:v>4.2919999999999998</c:v>
                </c:pt>
                <c:pt idx="4709">
                  <c:v>4.2930000000000001</c:v>
                </c:pt>
                <c:pt idx="4710">
                  <c:v>4.2930000000000001</c:v>
                </c:pt>
                <c:pt idx="4711">
                  <c:v>4.2940000000000005</c:v>
                </c:pt>
                <c:pt idx="4712">
                  <c:v>4.2949999999999999</c:v>
                </c:pt>
                <c:pt idx="4713">
                  <c:v>4.2960000000000003</c:v>
                </c:pt>
                <c:pt idx="4714">
                  <c:v>4.2970000000000006</c:v>
                </c:pt>
                <c:pt idx="4715">
                  <c:v>4.298</c:v>
                </c:pt>
                <c:pt idx="4716">
                  <c:v>4.298</c:v>
                </c:pt>
                <c:pt idx="4717">
                  <c:v>4.2989999999999995</c:v>
                </c:pt>
                <c:pt idx="4718">
                  <c:v>4.3000000000000007</c:v>
                </c:pt>
                <c:pt idx="4719">
                  <c:v>4.3010000000000002</c:v>
                </c:pt>
                <c:pt idx="4720">
                  <c:v>4.3019999999999996</c:v>
                </c:pt>
                <c:pt idx="4721">
                  <c:v>4.3029999999999999</c:v>
                </c:pt>
                <c:pt idx="4722">
                  <c:v>4.3029999999999999</c:v>
                </c:pt>
                <c:pt idx="4723">
                  <c:v>4.3040000000000003</c:v>
                </c:pt>
                <c:pt idx="4724">
                  <c:v>4.3049999999999997</c:v>
                </c:pt>
                <c:pt idx="4725">
                  <c:v>4.306</c:v>
                </c:pt>
                <c:pt idx="4726">
                  <c:v>4.3070000000000004</c:v>
                </c:pt>
                <c:pt idx="4727">
                  <c:v>4.3079999999999998</c:v>
                </c:pt>
                <c:pt idx="4728">
                  <c:v>4.3079999999999998</c:v>
                </c:pt>
                <c:pt idx="4729">
                  <c:v>4.3090000000000002</c:v>
                </c:pt>
                <c:pt idx="4730">
                  <c:v>4.3100000000000005</c:v>
                </c:pt>
                <c:pt idx="4731">
                  <c:v>4.3109999999999999</c:v>
                </c:pt>
                <c:pt idx="4732">
                  <c:v>4.3120000000000003</c:v>
                </c:pt>
                <c:pt idx="4733">
                  <c:v>4.3130000000000006</c:v>
                </c:pt>
                <c:pt idx="4734">
                  <c:v>4.3130000000000006</c:v>
                </c:pt>
                <c:pt idx="4735">
                  <c:v>4.3140000000000001</c:v>
                </c:pt>
                <c:pt idx="4736">
                  <c:v>4.3149999999999995</c:v>
                </c:pt>
                <c:pt idx="4737">
                  <c:v>4.3160000000000007</c:v>
                </c:pt>
                <c:pt idx="4738">
                  <c:v>4.3170000000000002</c:v>
                </c:pt>
                <c:pt idx="4739">
                  <c:v>4.3179999999999996</c:v>
                </c:pt>
                <c:pt idx="4740">
                  <c:v>4.3179999999999996</c:v>
                </c:pt>
                <c:pt idx="4741">
                  <c:v>4.319</c:v>
                </c:pt>
                <c:pt idx="4742">
                  <c:v>4.32</c:v>
                </c:pt>
                <c:pt idx="4743">
                  <c:v>4.3209999999999997</c:v>
                </c:pt>
                <c:pt idx="4744">
                  <c:v>4.3220000000000001</c:v>
                </c:pt>
                <c:pt idx="4745">
                  <c:v>4.3230000000000004</c:v>
                </c:pt>
                <c:pt idx="4746">
                  <c:v>4.3230000000000004</c:v>
                </c:pt>
                <c:pt idx="4747">
                  <c:v>4.3239999999999998</c:v>
                </c:pt>
                <c:pt idx="4748">
                  <c:v>4.3250000000000002</c:v>
                </c:pt>
                <c:pt idx="4749">
                  <c:v>4.3260000000000005</c:v>
                </c:pt>
                <c:pt idx="4750">
                  <c:v>4.327</c:v>
                </c:pt>
                <c:pt idx="4751">
                  <c:v>4.3280000000000003</c:v>
                </c:pt>
                <c:pt idx="4752">
                  <c:v>4.3280000000000003</c:v>
                </c:pt>
                <c:pt idx="4753">
                  <c:v>4.3290000000000006</c:v>
                </c:pt>
                <c:pt idx="4754">
                  <c:v>4.33</c:v>
                </c:pt>
                <c:pt idx="4755">
                  <c:v>4.3309999999999995</c:v>
                </c:pt>
                <c:pt idx="4756">
                  <c:v>4.3320000000000007</c:v>
                </c:pt>
                <c:pt idx="4757">
                  <c:v>4.3320000000000007</c:v>
                </c:pt>
                <c:pt idx="4758">
                  <c:v>4.3330000000000002</c:v>
                </c:pt>
                <c:pt idx="4759">
                  <c:v>4.3339999999999996</c:v>
                </c:pt>
                <c:pt idx="4760">
                  <c:v>4.335</c:v>
                </c:pt>
                <c:pt idx="4761">
                  <c:v>4.3360000000000003</c:v>
                </c:pt>
                <c:pt idx="4762">
                  <c:v>4.3369999999999997</c:v>
                </c:pt>
                <c:pt idx="4763">
                  <c:v>4.3369999999999997</c:v>
                </c:pt>
                <c:pt idx="4764">
                  <c:v>4.3380000000000001</c:v>
                </c:pt>
                <c:pt idx="4765">
                  <c:v>4.3390000000000004</c:v>
                </c:pt>
                <c:pt idx="4766">
                  <c:v>4.34</c:v>
                </c:pt>
                <c:pt idx="4767">
                  <c:v>4.3410000000000002</c:v>
                </c:pt>
                <c:pt idx="4768">
                  <c:v>4.3420000000000005</c:v>
                </c:pt>
                <c:pt idx="4769">
                  <c:v>4.3420000000000005</c:v>
                </c:pt>
                <c:pt idx="4770">
                  <c:v>4.343</c:v>
                </c:pt>
                <c:pt idx="4771">
                  <c:v>4.3440000000000003</c:v>
                </c:pt>
                <c:pt idx="4772">
                  <c:v>4.3450000000000006</c:v>
                </c:pt>
                <c:pt idx="4773">
                  <c:v>4.3460000000000001</c:v>
                </c:pt>
                <c:pt idx="4774">
                  <c:v>4.3469999999999995</c:v>
                </c:pt>
                <c:pt idx="4775">
                  <c:v>4.3469999999999995</c:v>
                </c:pt>
                <c:pt idx="4776">
                  <c:v>4.3480000000000008</c:v>
                </c:pt>
                <c:pt idx="4777">
                  <c:v>4.3490000000000002</c:v>
                </c:pt>
                <c:pt idx="4778">
                  <c:v>4.3499999999999996</c:v>
                </c:pt>
                <c:pt idx="4779">
                  <c:v>4.351</c:v>
                </c:pt>
                <c:pt idx="4780">
                  <c:v>4.3520000000000003</c:v>
                </c:pt>
                <c:pt idx="4781">
                  <c:v>4.3520000000000003</c:v>
                </c:pt>
                <c:pt idx="4782">
                  <c:v>4.3529999999999998</c:v>
                </c:pt>
                <c:pt idx="4783">
                  <c:v>4.3540000000000001</c:v>
                </c:pt>
                <c:pt idx="4784">
                  <c:v>4.3550000000000004</c:v>
                </c:pt>
                <c:pt idx="4785">
                  <c:v>4.3559999999999999</c:v>
                </c:pt>
                <c:pt idx="4786">
                  <c:v>4.3570000000000002</c:v>
                </c:pt>
                <c:pt idx="4787">
                  <c:v>4.3570000000000002</c:v>
                </c:pt>
                <c:pt idx="4788">
                  <c:v>4.3580000000000005</c:v>
                </c:pt>
                <c:pt idx="4789">
                  <c:v>4.359</c:v>
                </c:pt>
                <c:pt idx="4790">
                  <c:v>4.3600000000000003</c:v>
                </c:pt>
                <c:pt idx="4791">
                  <c:v>4.3610000000000007</c:v>
                </c:pt>
                <c:pt idx="4792">
                  <c:v>4.3620000000000001</c:v>
                </c:pt>
                <c:pt idx="4793">
                  <c:v>4.3620000000000001</c:v>
                </c:pt>
                <c:pt idx="4794">
                  <c:v>4.3629999999999995</c:v>
                </c:pt>
                <c:pt idx="4795">
                  <c:v>4.3640000000000008</c:v>
                </c:pt>
                <c:pt idx="4796">
                  <c:v>4.3650000000000002</c:v>
                </c:pt>
                <c:pt idx="4797">
                  <c:v>4.3659999999999997</c:v>
                </c:pt>
                <c:pt idx="4798">
                  <c:v>4.367</c:v>
                </c:pt>
                <c:pt idx="4799">
                  <c:v>4.367</c:v>
                </c:pt>
                <c:pt idx="4800">
                  <c:v>4.3680000000000003</c:v>
                </c:pt>
                <c:pt idx="4801">
                  <c:v>4.3689999999999998</c:v>
                </c:pt>
                <c:pt idx="4802">
                  <c:v>4.37</c:v>
                </c:pt>
                <c:pt idx="4803">
                  <c:v>4.3710000000000004</c:v>
                </c:pt>
                <c:pt idx="4804">
                  <c:v>4.3719999999999999</c:v>
                </c:pt>
                <c:pt idx="4805">
                  <c:v>4.3719999999999999</c:v>
                </c:pt>
                <c:pt idx="4806">
                  <c:v>4.3730000000000002</c:v>
                </c:pt>
                <c:pt idx="4807">
                  <c:v>4.3740000000000006</c:v>
                </c:pt>
                <c:pt idx="4808">
                  <c:v>4.375</c:v>
                </c:pt>
                <c:pt idx="4809">
                  <c:v>4.3760000000000003</c:v>
                </c:pt>
                <c:pt idx="4810">
                  <c:v>4.3770000000000007</c:v>
                </c:pt>
                <c:pt idx="4811">
                  <c:v>4.3770000000000007</c:v>
                </c:pt>
                <c:pt idx="4812">
                  <c:v>4.3780000000000001</c:v>
                </c:pt>
                <c:pt idx="4813">
                  <c:v>4.3790000000000004</c:v>
                </c:pt>
                <c:pt idx="4814">
                  <c:v>4.38</c:v>
                </c:pt>
                <c:pt idx="4815">
                  <c:v>4.3810000000000002</c:v>
                </c:pt>
                <c:pt idx="4816">
                  <c:v>4.3819999999999997</c:v>
                </c:pt>
                <c:pt idx="4817">
                  <c:v>4.3819999999999997</c:v>
                </c:pt>
                <c:pt idx="4818">
                  <c:v>4.383</c:v>
                </c:pt>
                <c:pt idx="4819">
                  <c:v>4.3840000000000003</c:v>
                </c:pt>
                <c:pt idx="4820">
                  <c:v>4.3849999999999998</c:v>
                </c:pt>
                <c:pt idx="4821">
                  <c:v>4.3860000000000001</c:v>
                </c:pt>
                <c:pt idx="4822">
                  <c:v>4.3870000000000005</c:v>
                </c:pt>
                <c:pt idx="4823">
                  <c:v>4.3870000000000005</c:v>
                </c:pt>
                <c:pt idx="4824">
                  <c:v>4.3879999999999999</c:v>
                </c:pt>
                <c:pt idx="4825">
                  <c:v>4.3890000000000002</c:v>
                </c:pt>
                <c:pt idx="4826">
                  <c:v>4.3899999999999997</c:v>
                </c:pt>
                <c:pt idx="4827">
                  <c:v>4.391</c:v>
                </c:pt>
                <c:pt idx="4828">
                  <c:v>4.3920000000000003</c:v>
                </c:pt>
                <c:pt idx="4829">
                  <c:v>4.3920000000000003</c:v>
                </c:pt>
                <c:pt idx="4830">
                  <c:v>4.3929999999999998</c:v>
                </c:pt>
                <c:pt idx="4831">
                  <c:v>4.3940000000000001</c:v>
                </c:pt>
                <c:pt idx="4832">
                  <c:v>4.3950000000000005</c:v>
                </c:pt>
                <c:pt idx="4833">
                  <c:v>4.3959999999999999</c:v>
                </c:pt>
                <c:pt idx="4834">
                  <c:v>4.3959999999999999</c:v>
                </c:pt>
                <c:pt idx="4835">
                  <c:v>4.3970000000000002</c:v>
                </c:pt>
                <c:pt idx="4836">
                  <c:v>4.3979999999999997</c:v>
                </c:pt>
                <c:pt idx="4837">
                  <c:v>4.399</c:v>
                </c:pt>
                <c:pt idx="4838">
                  <c:v>4.4000000000000004</c:v>
                </c:pt>
                <c:pt idx="4839">
                  <c:v>4.4009999999999998</c:v>
                </c:pt>
                <c:pt idx="4840">
                  <c:v>4.4009999999999998</c:v>
                </c:pt>
                <c:pt idx="4841">
                  <c:v>4.4020000000000001</c:v>
                </c:pt>
                <c:pt idx="4842">
                  <c:v>4.4030000000000005</c:v>
                </c:pt>
                <c:pt idx="4843">
                  <c:v>4.4039999999999999</c:v>
                </c:pt>
                <c:pt idx="4844">
                  <c:v>4.4050000000000002</c:v>
                </c:pt>
                <c:pt idx="4845">
                  <c:v>4.4059999999999997</c:v>
                </c:pt>
                <c:pt idx="4846">
                  <c:v>4.4059999999999997</c:v>
                </c:pt>
                <c:pt idx="4847">
                  <c:v>4.407</c:v>
                </c:pt>
                <c:pt idx="4848">
                  <c:v>4.4080000000000004</c:v>
                </c:pt>
                <c:pt idx="4849">
                  <c:v>4.4089999999999998</c:v>
                </c:pt>
                <c:pt idx="4850">
                  <c:v>4.41</c:v>
                </c:pt>
                <c:pt idx="4851">
                  <c:v>4.4110000000000005</c:v>
                </c:pt>
                <c:pt idx="4852">
                  <c:v>4.4110000000000005</c:v>
                </c:pt>
                <c:pt idx="4853">
                  <c:v>4.4119999999999999</c:v>
                </c:pt>
                <c:pt idx="4854">
                  <c:v>4.4130000000000003</c:v>
                </c:pt>
                <c:pt idx="4855">
                  <c:v>4.4139999999999997</c:v>
                </c:pt>
                <c:pt idx="4856">
                  <c:v>4.415</c:v>
                </c:pt>
                <c:pt idx="4857">
                  <c:v>4.4160000000000004</c:v>
                </c:pt>
                <c:pt idx="4858">
                  <c:v>4.4160000000000004</c:v>
                </c:pt>
                <c:pt idx="4859">
                  <c:v>4.4169999999999998</c:v>
                </c:pt>
                <c:pt idx="4860">
                  <c:v>4.4180000000000001</c:v>
                </c:pt>
                <c:pt idx="4861">
                  <c:v>4.4190000000000005</c:v>
                </c:pt>
                <c:pt idx="4862">
                  <c:v>4.42</c:v>
                </c:pt>
                <c:pt idx="4863">
                  <c:v>4.4210000000000003</c:v>
                </c:pt>
                <c:pt idx="4864">
                  <c:v>4.4210000000000003</c:v>
                </c:pt>
                <c:pt idx="4865">
                  <c:v>4.4219999999999997</c:v>
                </c:pt>
                <c:pt idx="4866">
                  <c:v>4.423</c:v>
                </c:pt>
                <c:pt idx="4867">
                  <c:v>4.4240000000000004</c:v>
                </c:pt>
                <c:pt idx="4868">
                  <c:v>4.4249999999999998</c:v>
                </c:pt>
                <c:pt idx="4869">
                  <c:v>4.4260000000000002</c:v>
                </c:pt>
                <c:pt idx="4870">
                  <c:v>4.4260000000000002</c:v>
                </c:pt>
                <c:pt idx="4871">
                  <c:v>4.4270000000000005</c:v>
                </c:pt>
                <c:pt idx="4872">
                  <c:v>4.4279999999999999</c:v>
                </c:pt>
                <c:pt idx="4873">
                  <c:v>4.4290000000000003</c:v>
                </c:pt>
                <c:pt idx="4874">
                  <c:v>4.43</c:v>
                </c:pt>
                <c:pt idx="4875">
                  <c:v>4.431</c:v>
                </c:pt>
                <c:pt idx="4876">
                  <c:v>4.431</c:v>
                </c:pt>
                <c:pt idx="4877">
                  <c:v>4.4320000000000004</c:v>
                </c:pt>
                <c:pt idx="4878">
                  <c:v>4.4329999999999998</c:v>
                </c:pt>
                <c:pt idx="4879">
                  <c:v>4.4340000000000002</c:v>
                </c:pt>
                <c:pt idx="4880">
                  <c:v>4.4350000000000005</c:v>
                </c:pt>
                <c:pt idx="4881">
                  <c:v>4.4359999999999999</c:v>
                </c:pt>
                <c:pt idx="4882">
                  <c:v>4.4359999999999999</c:v>
                </c:pt>
                <c:pt idx="4883">
                  <c:v>4.4370000000000003</c:v>
                </c:pt>
                <c:pt idx="4884">
                  <c:v>4.4379999999999997</c:v>
                </c:pt>
                <c:pt idx="4885">
                  <c:v>4.4390000000000001</c:v>
                </c:pt>
                <c:pt idx="4886">
                  <c:v>4.4400000000000004</c:v>
                </c:pt>
                <c:pt idx="4887">
                  <c:v>4.4409999999999998</c:v>
                </c:pt>
                <c:pt idx="4888">
                  <c:v>4.4409999999999998</c:v>
                </c:pt>
                <c:pt idx="4889">
                  <c:v>4.4420000000000002</c:v>
                </c:pt>
                <c:pt idx="4890">
                  <c:v>4.4430000000000005</c:v>
                </c:pt>
                <c:pt idx="4891">
                  <c:v>4.444</c:v>
                </c:pt>
                <c:pt idx="4892">
                  <c:v>4.4450000000000003</c:v>
                </c:pt>
                <c:pt idx="4893">
                  <c:v>4.4459999999999997</c:v>
                </c:pt>
                <c:pt idx="4894">
                  <c:v>4.4459999999999997</c:v>
                </c:pt>
                <c:pt idx="4895">
                  <c:v>4.4470000000000001</c:v>
                </c:pt>
                <c:pt idx="4896">
                  <c:v>4.4480000000000004</c:v>
                </c:pt>
                <c:pt idx="4897">
                  <c:v>4.4489999999999998</c:v>
                </c:pt>
                <c:pt idx="4898">
                  <c:v>4.45</c:v>
                </c:pt>
                <c:pt idx="4899">
                  <c:v>4.4510000000000005</c:v>
                </c:pt>
                <c:pt idx="4900">
                  <c:v>4.4510000000000005</c:v>
                </c:pt>
                <c:pt idx="4901">
                  <c:v>4.452</c:v>
                </c:pt>
                <c:pt idx="4902">
                  <c:v>4.4530000000000003</c:v>
                </c:pt>
                <c:pt idx="4903">
                  <c:v>4.4539999999999997</c:v>
                </c:pt>
                <c:pt idx="4904">
                  <c:v>4.4550000000000001</c:v>
                </c:pt>
                <c:pt idx="4905">
                  <c:v>4.4550000000000001</c:v>
                </c:pt>
                <c:pt idx="4906">
                  <c:v>4.4560000000000004</c:v>
                </c:pt>
                <c:pt idx="4907">
                  <c:v>4.4569999999999999</c:v>
                </c:pt>
                <c:pt idx="4908">
                  <c:v>4.4580000000000002</c:v>
                </c:pt>
                <c:pt idx="4909">
                  <c:v>4.4590000000000005</c:v>
                </c:pt>
                <c:pt idx="4910">
                  <c:v>4.46</c:v>
                </c:pt>
                <c:pt idx="4911">
                  <c:v>4.46</c:v>
                </c:pt>
                <c:pt idx="4912">
                  <c:v>4.4610000000000003</c:v>
                </c:pt>
                <c:pt idx="4913">
                  <c:v>4.4619999999999997</c:v>
                </c:pt>
                <c:pt idx="4914">
                  <c:v>4.4630000000000001</c:v>
                </c:pt>
                <c:pt idx="4915">
                  <c:v>4.4640000000000004</c:v>
                </c:pt>
                <c:pt idx="4916">
                  <c:v>4.4649999999999999</c:v>
                </c:pt>
                <c:pt idx="4917">
                  <c:v>4.4649999999999999</c:v>
                </c:pt>
                <c:pt idx="4918">
                  <c:v>4.4660000000000002</c:v>
                </c:pt>
                <c:pt idx="4919">
                  <c:v>4.4670000000000005</c:v>
                </c:pt>
                <c:pt idx="4920">
                  <c:v>4.468</c:v>
                </c:pt>
                <c:pt idx="4921">
                  <c:v>4.4690000000000003</c:v>
                </c:pt>
                <c:pt idx="4922">
                  <c:v>4.47</c:v>
                </c:pt>
                <c:pt idx="4923">
                  <c:v>4.47</c:v>
                </c:pt>
                <c:pt idx="4924">
                  <c:v>4.4710000000000001</c:v>
                </c:pt>
                <c:pt idx="4925">
                  <c:v>4.4720000000000004</c:v>
                </c:pt>
                <c:pt idx="4926">
                  <c:v>4.4729999999999999</c:v>
                </c:pt>
                <c:pt idx="4927">
                  <c:v>4.4740000000000002</c:v>
                </c:pt>
                <c:pt idx="4928">
                  <c:v>4.4750000000000005</c:v>
                </c:pt>
                <c:pt idx="4929">
                  <c:v>4.4750000000000005</c:v>
                </c:pt>
                <c:pt idx="4930">
                  <c:v>4.476</c:v>
                </c:pt>
                <c:pt idx="4931">
                  <c:v>4.4770000000000003</c:v>
                </c:pt>
                <c:pt idx="4932">
                  <c:v>4.4779999999999998</c:v>
                </c:pt>
                <c:pt idx="4933">
                  <c:v>4.4790000000000001</c:v>
                </c:pt>
                <c:pt idx="4934">
                  <c:v>4.4800000000000004</c:v>
                </c:pt>
                <c:pt idx="4935">
                  <c:v>4.4800000000000004</c:v>
                </c:pt>
                <c:pt idx="4936">
                  <c:v>4.4809999999999999</c:v>
                </c:pt>
                <c:pt idx="4937">
                  <c:v>4.4820000000000002</c:v>
                </c:pt>
                <c:pt idx="4938">
                  <c:v>4.4830000000000005</c:v>
                </c:pt>
                <c:pt idx="4939">
                  <c:v>4.484</c:v>
                </c:pt>
                <c:pt idx="4940">
                  <c:v>4.4850000000000003</c:v>
                </c:pt>
                <c:pt idx="4941">
                  <c:v>4.4850000000000003</c:v>
                </c:pt>
                <c:pt idx="4942">
                  <c:v>4.4859999999999998</c:v>
                </c:pt>
                <c:pt idx="4943">
                  <c:v>4.4870000000000001</c:v>
                </c:pt>
                <c:pt idx="4944">
                  <c:v>4.4880000000000004</c:v>
                </c:pt>
                <c:pt idx="4945">
                  <c:v>4.4889999999999999</c:v>
                </c:pt>
                <c:pt idx="4946">
                  <c:v>4.49</c:v>
                </c:pt>
                <c:pt idx="4947">
                  <c:v>4.49</c:v>
                </c:pt>
                <c:pt idx="4948">
                  <c:v>4.4910000000000005</c:v>
                </c:pt>
                <c:pt idx="4949">
                  <c:v>4.492</c:v>
                </c:pt>
                <c:pt idx="4950">
                  <c:v>4.4930000000000003</c:v>
                </c:pt>
                <c:pt idx="4951">
                  <c:v>4.4939999999999998</c:v>
                </c:pt>
                <c:pt idx="4952">
                  <c:v>4.4950000000000001</c:v>
                </c:pt>
                <c:pt idx="4953">
                  <c:v>4.4950000000000001</c:v>
                </c:pt>
                <c:pt idx="4954">
                  <c:v>4.4960000000000004</c:v>
                </c:pt>
                <c:pt idx="4955">
                  <c:v>4.4969999999999999</c:v>
                </c:pt>
                <c:pt idx="4956">
                  <c:v>4.4980000000000002</c:v>
                </c:pt>
                <c:pt idx="4957">
                  <c:v>4.4990000000000006</c:v>
                </c:pt>
                <c:pt idx="4958">
                  <c:v>4.5</c:v>
                </c:pt>
                <c:pt idx="4959">
                  <c:v>4.5</c:v>
                </c:pt>
                <c:pt idx="4960">
                  <c:v>4.5010000000000003</c:v>
                </c:pt>
                <c:pt idx="4961">
                  <c:v>4.5019999999999998</c:v>
                </c:pt>
                <c:pt idx="4962">
                  <c:v>4.5030000000000001</c:v>
                </c:pt>
                <c:pt idx="4963">
                  <c:v>4.5040000000000004</c:v>
                </c:pt>
                <c:pt idx="4964">
                  <c:v>4.5049999999999999</c:v>
                </c:pt>
                <c:pt idx="4965">
                  <c:v>4.5049999999999999</c:v>
                </c:pt>
                <c:pt idx="4966">
                  <c:v>4.5060000000000002</c:v>
                </c:pt>
                <c:pt idx="4967">
                  <c:v>4.5069999999999997</c:v>
                </c:pt>
                <c:pt idx="4968">
                  <c:v>4.508</c:v>
                </c:pt>
                <c:pt idx="4969">
                  <c:v>4.5090000000000003</c:v>
                </c:pt>
                <c:pt idx="4970">
                  <c:v>4.51</c:v>
                </c:pt>
                <c:pt idx="4971">
                  <c:v>4.51</c:v>
                </c:pt>
                <c:pt idx="4972">
                  <c:v>4.5110000000000001</c:v>
                </c:pt>
                <c:pt idx="4973">
                  <c:v>4.5120000000000005</c:v>
                </c:pt>
                <c:pt idx="4974">
                  <c:v>4.5129999999999999</c:v>
                </c:pt>
                <c:pt idx="4975">
                  <c:v>4.5140000000000002</c:v>
                </c:pt>
                <c:pt idx="4976">
                  <c:v>4.5149999999999997</c:v>
                </c:pt>
                <c:pt idx="4977">
                  <c:v>4.5149999999999997</c:v>
                </c:pt>
                <c:pt idx="4978">
                  <c:v>4.516</c:v>
                </c:pt>
                <c:pt idx="4979">
                  <c:v>4.5170000000000003</c:v>
                </c:pt>
                <c:pt idx="4980">
                  <c:v>4.5179999999999998</c:v>
                </c:pt>
                <c:pt idx="4981">
                  <c:v>4.5190000000000001</c:v>
                </c:pt>
                <c:pt idx="4982">
                  <c:v>4.5190000000000001</c:v>
                </c:pt>
                <c:pt idx="4983">
                  <c:v>4.5200000000000005</c:v>
                </c:pt>
                <c:pt idx="4984">
                  <c:v>4.5209999999999999</c:v>
                </c:pt>
                <c:pt idx="4985">
                  <c:v>4.5220000000000002</c:v>
                </c:pt>
                <c:pt idx="4986">
                  <c:v>4.5229999999999997</c:v>
                </c:pt>
                <c:pt idx="4987">
                  <c:v>4.524</c:v>
                </c:pt>
                <c:pt idx="4988">
                  <c:v>4.524</c:v>
                </c:pt>
                <c:pt idx="4989">
                  <c:v>4.5250000000000004</c:v>
                </c:pt>
                <c:pt idx="4990">
                  <c:v>4.5259999999999998</c:v>
                </c:pt>
                <c:pt idx="4991">
                  <c:v>4.5270000000000001</c:v>
                </c:pt>
                <c:pt idx="4992">
                  <c:v>4.5280000000000005</c:v>
                </c:pt>
                <c:pt idx="4993">
                  <c:v>4.5289999999999999</c:v>
                </c:pt>
                <c:pt idx="4994">
                  <c:v>4.5289999999999999</c:v>
                </c:pt>
                <c:pt idx="4995">
                  <c:v>4.53</c:v>
                </c:pt>
                <c:pt idx="4996">
                  <c:v>4.5309999999999997</c:v>
                </c:pt>
                <c:pt idx="4997">
                  <c:v>4.532</c:v>
                </c:pt>
                <c:pt idx="4998">
                  <c:v>4.5330000000000004</c:v>
                </c:pt>
                <c:pt idx="4999">
                  <c:v>4.5339999999999998</c:v>
                </c:pt>
                <c:pt idx="5000">
                  <c:v>4.5339999999999998</c:v>
                </c:pt>
                <c:pt idx="5001">
                  <c:v>4.5350000000000001</c:v>
                </c:pt>
                <c:pt idx="5002">
                  <c:v>4.5360000000000005</c:v>
                </c:pt>
                <c:pt idx="5003">
                  <c:v>4.5369999999999999</c:v>
                </c:pt>
                <c:pt idx="5004">
                  <c:v>4.5380000000000003</c:v>
                </c:pt>
                <c:pt idx="5005">
                  <c:v>4.5389999999999997</c:v>
                </c:pt>
                <c:pt idx="5006">
                  <c:v>4.5389999999999997</c:v>
                </c:pt>
                <c:pt idx="5007">
                  <c:v>4.54</c:v>
                </c:pt>
                <c:pt idx="5008">
                  <c:v>4.5410000000000004</c:v>
                </c:pt>
                <c:pt idx="5009">
                  <c:v>4.5419999999999998</c:v>
                </c:pt>
                <c:pt idx="5010">
                  <c:v>4.5430000000000001</c:v>
                </c:pt>
                <c:pt idx="5011">
                  <c:v>4.5440000000000005</c:v>
                </c:pt>
                <c:pt idx="5012">
                  <c:v>4.5440000000000005</c:v>
                </c:pt>
                <c:pt idx="5013">
                  <c:v>4.5449999999999999</c:v>
                </c:pt>
                <c:pt idx="5014">
                  <c:v>4.5460000000000003</c:v>
                </c:pt>
                <c:pt idx="5015">
                  <c:v>4.5469999999999997</c:v>
                </c:pt>
                <c:pt idx="5016">
                  <c:v>4.548</c:v>
                </c:pt>
                <c:pt idx="5017">
                  <c:v>4.5490000000000004</c:v>
                </c:pt>
                <c:pt idx="5018">
                  <c:v>4.5490000000000004</c:v>
                </c:pt>
                <c:pt idx="5019">
                  <c:v>4.55</c:v>
                </c:pt>
                <c:pt idx="5020">
                  <c:v>4.5510000000000002</c:v>
                </c:pt>
                <c:pt idx="5021">
                  <c:v>4.5520000000000005</c:v>
                </c:pt>
                <c:pt idx="5022">
                  <c:v>4.5529999999999999</c:v>
                </c:pt>
                <c:pt idx="5023">
                  <c:v>4.5540000000000003</c:v>
                </c:pt>
                <c:pt idx="5024">
                  <c:v>4.5540000000000003</c:v>
                </c:pt>
                <c:pt idx="5025">
                  <c:v>4.5549999999999997</c:v>
                </c:pt>
                <c:pt idx="5026">
                  <c:v>4.556</c:v>
                </c:pt>
                <c:pt idx="5027">
                  <c:v>4.5570000000000004</c:v>
                </c:pt>
                <c:pt idx="5028">
                  <c:v>4.5579999999999998</c:v>
                </c:pt>
                <c:pt idx="5029">
                  <c:v>4.5590000000000002</c:v>
                </c:pt>
                <c:pt idx="5030">
                  <c:v>4.5590000000000002</c:v>
                </c:pt>
                <c:pt idx="5031">
                  <c:v>4.5600000000000005</c:v>
                </c:pt>
                <c:pt idx="5032">
                  <c:v>4.5609999999999999</c:v>
                </c:pt>
                <c:pt idx="5033">
                  <c:v>4.5620000000000003</c:v>
                </c:pt>
                <c:pt idx="5034">
                  <c:v>4.5629999999999997</c:v>
                </c:pt>
                <c:pt idx="5035">
                  <c:v>4.5640000000000001</c:v>
                </c:pt>
                <c:pt idx="5036">
                  <c:v>4.5640000000000001</c:v>
                </c:pt>
                <c:pt idx="5037">
                  <c:v>4.5650000000000004</c:v>
                </c:pt>
                <c:pt idx="5038">
                  <c:v>4.5659999999999998</c:v>
                </c:pt>
                <c:pt idx="5039">
                  <c:v>4.5670000000000002</c:v>
                </c:pt>
                <c:pt idx="5040">
                  <c:v>4.5680000000000005</c:v>
                </c:pt>
                <c:pt idx="5041">
                  <c:v>4.569</c:v>
                </c:pt>
                <c:pt idx="5042">
                  <c:v>4.569</c:v>
                </c:pt>
                <c:pt idx="5043">
                  <c:v>4.57</c:v>
                </c:pt>
                <c:pt idx="5044">
                  <c:v>4.5709999999999997</c:v>
                </c:pt>
                <c:pt idx="5045">
                  <c:v>4.5720000000000001</c:v>
                </c:pt>
                <c:pt idx="5046">
                  <c:v>4.5730000000000004</c:v>
                </c:pt>
                <c:pt idx="5047">
                  <c:v>4.5739999999999998</c:v>
                </c:pt>
                <c:pt idx="5048">
                  <c:v>4.5739999999999998</c:v>
                </c:pt>
                <c:pt idx="5049">
                  <c:v>4.5750000000000002</c:v>
                </c:pt>
                <c:pt idx="5050">
                  <c:v>4.5760000000000005</c:v>
                </c:pt>
                <c:pt idx="5051">
                  <c:v>4.577</c:v>
                </c:pt>
                <c:pt idx="5052">
                  <c:v>4.5780000000000003</c:v>
                </c:pt>
                <c:pt idx="5053">
                  <c:v>4.5789999999999997</c:v>
                </c:pt>
                <c:pt idx="5054">
                  <c:v>4.5789999999999997</c:v>
                </c:pt>
                <c:pt idx="5055">
                  <c:v>4.58</c:v>
                </c:pt>
                <c:pt idx="5056">
                  <c:v>4.5810000000000004</c:v>
                </c:pt>
                <c:pt idx="5057">
                  <c:v>4.5819999999999999</c:v>
                </c:pt>
                <c:pt idx="5058">
                  <c:v>4.5830000000000002</c:v>
                </c:pt>
                <c:pt idx="5059">
                  <c:v>4.5830000000000002</c:v>
                </c:pt>
                <c:pt idx="5060">
                  <c:v>4.5840000000000005</c:v>
                </c:pt>
                <c:pt idx="5061">
                  <c:v>4.585</c:v>
                </c:pt>
                <c:pt idx="5062">
                  <c:v>4.5860000000000003</c:v>
                </c:pt>
                <c:pt idx="5063">
                  <c:v>4.5869999999999997</c:v>
                </c:pt>
                <c:pt idx="5064">
                  <c:v>4.5880000000000001</c:v>
                </c:pt>
                <c:pt idx="5065">
                  <c:v>4.5880000000000001</c:v>
                </c:pt>
                <c:pt idx="5066">
                  <c:v>4.5890000000000004</c:v>
                </c:pt>
                <c:pt idx="5067">
                  <c:v>4.59</c:v>
                </c:pt>
                <c:pt idx="5068">
                  <c:v>4.5910000000000002</c:v>
                </c:pt>
                <c:pt idx="5069">
                  <c:v>4.5920000000000005</c:v>
                </c:pt>
                <c:pt idx="5070">
                  <c:v>4.593</c:v>
                </c:pt>
                <c:pt idx="5071">
                  <c:v>4.593</c:v>
                </c:pt>
                <c:pt idx="5072">
                  <c:v>4.5940000000000003</c:v>
                </c:pt>
                <c:pt idx="5073">
                  <c:v>4.5949999999999998</c:v>
                </c:pt>
                <c:pt idx="5074">
                  <c:v>4.5960000000000001</c:v>
                </c:pt>
                <c:pt idx="5075">
                  <c:v>4.5970000000000004</c:v>
                </c:pt>
                <c:pt idx="5076">
                  <c:v>4.5979999999999999</c:v>
                </c:pt>
                <c:pt idx="5077">
                  <c:v>4.5979999999999999</c:v>
                </c:pt>
                <c:pt idx="5078">
                  <c:v>4.5990000000000002</c:v>
                </c:pt>
                <c:pt idx="5079">
                  <c:v>4.6000000000000005</c:v>
                </c:pt>
                <c:pt idx="5080">
                  <c:v>4.601</c:v>
                </c:pt>
                <c:pt idx="5081">
                  <c:v>4.6020000000000003</c:v>
                </c:pt>
                <c:pt idx="5082">
                  <c:v>4.6029999999999998</c:v>
                </c:pt>
                <c:pt idx="5083">
                  <c:v>4.6029999999999998</c:v>
                </c:pt>
                <c:pt idx="5084">
                  <c:v>4.6040000000000001</c:v>
                </c:pt>
                <c:pt idx="5085">
                  <c:v>4.6050000000000004</c:v>
                </c:pt>
                <c:pt idx="5086">
                  <c:v>4.6059999999999999</c:v>
                </c:pt>
                <c:pt idx="5087">
                  <c:v>4.6070000000000002</c:v>
                </c:pt>
                <c:pt idx="5088">
                  <c:v>4.6080000000000005</c:v>
                </c:pt>
                <c:pt idx="5089">
                  <c:v>4.6080000000000005</c:v>
                </c:pt>
                <c:pt idx="5090">
                  <c:v>4.609</c:v>
                </c:pt>
                <c:pt idx="5091">
                  <c:v>4.6100000000000003</c:v>
                </c:pt>
                <c:pt idx="5092">
                  <c:v>4.6109999999999998</c:v>
                </c:pt>
                <c:pt idx="5093">
                  <c:v>4.6120000000000001</c:v>
                </c:pt>
                <c:pt idx="5094">
                  <c:v>4.6130000000000004</c:v>
                </c:pt>
                <c:pt idx="5095">
                  <c:v>4.6130000000000004</c:v>
                </c:pt>
                <c:pt idx="5096">
                  <c:v>4.6139999999999999</c:v>
                </c:pt>
                <c:pt idx="5097">
                  <c:v>4.6150000000000002</c:v>
                </c:pt>
                <c:pt idx="5098">
                  <c:v>4.6160000000000005</c:v>
                </c:pt>
                <c:pt idx="5099">
                  <c:v>4.617</c:v>
                </c:pt>
                <c:pt idx="5100">
                  <c:v>4.6180000000000003</c:v>
                </c:pt>
                <c:pt idx="5101">
                  <c:v>4.6180000000000003</c:v>
                </c:pt>
                <c:pt idx="5102">
                  <c:v>4.6189999999999998</c:v>
                </c:pt>
                <c:pt idx="5103">
                  <c:v>4.62</c:v>
                </c:pt>
                <c:pt idx="5104">
                  <c:v>4.6210000000000004</c:v>
                </c:pt>
                <c:pt idx="5105">
                  <c:v>4.6219999999999999</c:v>
                </c:pt>
                <c:pt idx="5106">
                  <c:v>4.6230000000000002</c:v>
                </c:pt>
                <c:pt idx="5107">
                  <c:v>4.6230000000000002</c:v>
                </c:pt>
                <c:pt idx="5108">
                  <c:v>4.6240000000000006</c:v>
                </c:pt>
                <c:pt idx="5109">
                  <c:v>4.625</c:v>
                </c:pt>
                <c:pt idx="5110">
                  <c:v>4.6260000000000003</c:v>
                </c:pt>
                <c:pt idx="5111">
                  <c:v>4.6269999999999998</c:v>
                </c:pt>
                <c:pt idx="5112">
                  <c:v>4.6280000000000001</c:v>
                </c:pt>
                <c:pt idx="5113">
                  <c:v>4.6280000000000001</c:v>
                </c:pt>
                <c:pt idx="5114">
                  <c:v>4.6290000000000004</c:v>
                </c:pt>
                <c:pt idx="5115">
                  <c:v>4.63</c:v>
                </c:pt>
                <c:pt idx="5116">
                  <c:v>4.6310000000000002</c:v>
                </c:pt>
                <c:pt idx="5117">
                  <c:v>4.6319999999999997</c:v>
                </c:pt>
                <c:pt idx="5118">
                  <c:v>4.633</c:v>
                </c:pt>
                <c:pt idx="5119">
                  <c:v>4.633</c:v>
                </c:pt>
                <c:pt idx="5120">
                  <c:v>4.6340000000000003</c:v>
                </c:pt>
                <c:pt idx="5121">
                  <c:v>4.6349999999999998</c:v>
                </c:pt>
                <c:pt idx="5122">
                  <c:v>4.6360000000000001</c:v>
                </c:pt>
                <c:pt idx="5123">
                  <c:v>4.6370000000000005</c:v>
                </c:pt>
                <c:pt idx="5124">
                  <c:v>4.6379999999999999</c:v>
                </c:pt>
                <c:pt idx="5125">
                  <c:v>4.6379999999999999</c:v>
                </c:pt>
                <c:pt idx="5126">
                  <c:v>4.6390000000000002</c:v>
                </c:pt>
                <c:pt idx="5127">
                  <c:v>4.6399999999999997</c:v>
                </c:pt>
                <c:pt idx="5128">
                  <c:v>4.641</c:v>
                </c:pt>
                <c:pt idx="5129">
                  <c:v>4.6420000000000003</c:v>
                </c:pt>
                <c:pt idx="5130">
                  <c:v>4.6429999999999998</c:v>
                </c:pt>
                <c:pt idx="5131">
                  <c:v>4.6429999999999998</c:v>
                </c:pt>
                <c:pt idx="5132">
                  <c:v>4.6440000000000001</c:v>
                </c:pt>
                <c:pt idx="5133">
                  <c:v>4.6450000000000005</c:v>
                </c:pt>
                <c:pt idx="5134">
                  <c:v>4.6459999999999999</c:v>
                </c:pt>
                <c:pt idx="5135">
                  <c:v>4.6470000000000002</c:v>
                </c:pt>
                <c:pt idx="5136">
                  <c:v>4.6470000000000002</c:v>
                </c:pt>
                <c:pt idx="5137">
                  <c:v>4.6479999999999997</c:v>
                </c:pt>
                <c:pt idx="5138">
                  <c:v>4.649</c:v>
                </c:pt>
                <c:pt idx="5139">
                  <c:v>4.6500000000000004</c:v>
                </c:pt>
                <c:pt idx="5140">
                  <c:v>4.6509999999999998</c:v>
                </c:pt>
                <c:pt idx="5141">
                  <c:v>4.6520000000000001</c:v>
                </c:pt>
                <c:pt idx="5142">
                  <c:v>4.6520000000000001</c:v>
                </c:pt>
                <c:pt idx="5143">
                  <c:v>4.6530000000000005</c:v>
                </c:pt>
                <c:pt idx="5144">
                  <c:v>4.6539999999999999</c:v>
                </c:pt>
                <c:pt idx="5145">
                  <c:v>4.6550000000000002</c:v>
                </c:pt>
                <c:pt idx="5146">
                  <c:v>4.6559999999999997</c:v>
                </c:pt>
                <c:pt idx="5147">
                  <c:v>4.657</c:v>
                </c:pt>
                <c:pt idx="5148">
                  <c:v>4.657</c:v>
                </c:pt>
                <c:pt idx="5149">
                  <c:v>4.6580000000000004</c:v>
                </c:pt>
                <c:pt idx="5150">
                  <c:v>4.6589999999999998</c:v>
                </c:pt>
                <c:pt idx="5151">
                  <c:v>4.66</c:v>
                </c:pt>
                <c:pt idx="5152">
                  <c:v>4.6610000000000005</c:v>
                </c:pt>
                <c:pt idx="5153">
                  <c:v>4.6619999999999999</c:v>
                </c:pt>
                <c:pt idx="5154">
                  <c:v>4.6619999999999999</c:v>
                </c:pt>
                <c:pt idx="5155">
                  <c:v>4.6630000000000003</c:v>
                </c:pt>
                <c:pt idx="5156">
                  <c:v>4.6639999999999997</c:v>
                </c:pt>
                <c:pt idx="5157">
                  <c:v>4.665</c:v>
                </c:pt>
                <c:pt idx="5158">
                  <c:v>4.6660000000000004</c:v>
                </c:pt>
                <c:pt idx="5159">
                  <c:v>4.6669999999999998</c:v>
                </c:pt>
                <c:pt idx="5160">
                  <c:v>4.6669999999999998</c:v>
                </c:pt>
                <c:pt idx="5161">
                  <c:v>4.6680000000000001</c:v>
                </c:pt>
                <c:pt idx="5162">
                  <c:v>4.6690000000000005</c:v>
                </c:pt>
                <c:pt idx="5163">
                  <c:v>4.67</c:v>
                </c:pt>
                <c:pt idx="5164">
                  <c:v>4.6710000000000003</c:v>
                </c:pt>
                <c:pt idx="5165">
                  <c:v>4.6719999999999997</c:v>
                </c:pt>
                <c:pt idx="5166">
                  <c:v>4.6719999999999997</c:v>
                </c:pt>
                <c:pt idx="5167">
                  <c:v>4.673</c:v>
                </c:pt>
                <c:pt idx="5168">
                  <c:v>4.6740000000000004</c:v>
                </c:pt>
                <c:pt idx="5169">
                  <c:v>4.6749999999999998</c:v>
                </c:pt>
                <c:pt idx="5170">
                  <c:v>4.6760000000000002</c:v>
                </c:pt>
                <c:pt idx="5171">
                  <c:v>4.6770000000000005</c:v>
                </c:pt>
                <c:pt idx="5172">
                  <c:v>4.6770000000000005</c:v>
                </c:pt>
                <c:pt idx="5173">
                  <c:v>4.6779999999999999</c:v>
                </c:pt>
                <c:pt idx="5174">
                  <c:v>4.6790000000000003</c:v>
                </c:pt>
                <c:pt idx="5175">
                  <c:v>4.68</c:v>
                </c:pt>
                <c:pt idx="5176">
                  <c:v>4.681</c:v>
                </c:pt>
                <c:pt idx="5177">
                  <c:v>4.6820000000000004</c:v>
                </c:pt>
                <c:pt idx="5178">
                  <c:v>4.6820000000000004</c:v>
                </c:pt>
                <c:pt idx="5179">
                  <c:v>4.6829999999999998</c:v>
                </c:pt>
                <c:pt idx="5180">
                  <c:v>4.6840000000000002</c:v>
                </c:pt>
                <c:pt idx="5181">
                  <c:v>4.6850000000000005</c:v>
                </c:pt>
                <c:pt idx="5182">
                  <c:v>4.6859999999999999</c:v>
                </c:pt>
                <c:pt idx="5183">
                  <c:v>4.6870000000000003</c:v>
                </c:pt>
                <c:pt idx="5184">
                  <c:v>4.6870000000000003</c:v>
                </c:pt>
                <c:pt idx="5185">
                  <c:v>4.6879999999999997</c:v>
                </c:pt>
                <c:pt idx="5186">
                  <c:v>4.6890000000000001</c:v>
                </c:pt>
                <c:pt idx="5187">
                  <c:v>4.6900000000000004</c:v>
                </c:pt>
                <c:pt idx="5188">
                  <c:v>4.6909999999999998</c:v>
                </c:pt>
                <c:pt idx="5189">
                  <c:v>4.6920000000000002</c:v>
                </c:pt>
                <c:pt idx="5190">
                  <c:v>4.6920000000000002</c:v>
                </c:pt>
                <c:pt idx="5191">
                  <c:v>4.6930000000000005</c:v>
                </c:pt>
                <c:pt idx="5192">
                  <c:v>4.694</c:v>
                </c:pt>
                <c:pt idx="5193">
                  <c:v>4.6950000000000003</c:v>
                </c:pt>
                <c:pt idx="5194">
                  <c:v>4.6959999999999997</c:v>
                </c:pt>
                <c:pt idx="5195">
                  <c:v>4.6970000000000001</c:v>
                </c:pt>
                <c:pt idx="5196">
                  <c:v>4.6970000000000001</c:v>
                </c:pt>
                <c:pt idx="5197">
                  <c:v>4.6980000000000004</c:v>
                </c:pt>
                <c:pt idx="5198">
                  <c:v>4.6989999999999998</c:v>
                </c:pt>
                <c:pt idx="5199">
                  <c:v>4.7</c:v>
                </c:pt>
                <c:pt idx="5200">
                  <c:v>4.7010000000000005</c:v>
                </c:pt>
                <c:pt idx="5201">
                  <c:v>4.702</c:v>
                </c:pt>
                <c:pt idx="5202">
                  <c:v>4.702</c:v>
                </c:pt>
                <c:pt idx="5203">
                  <c:v>4.7030000000000003</c:v>
                </c:pt>
                <c:pt idx="5204">
                  <c:v>4.7039999999999997</c:v>
                </c:pt>
                <c:pt idx="5205">
                  <c:v>4.7050000000000001</c:v>
                </c:pt>
                <c:pt idx="5206">
                  <c:v>4.7060000000000004</c:v>
                </c:pt>
                <c:pt idx="5207">
                  <c:v>4.7060000000000004</c:v>
                </c:pt>
                <c:pt idx="5208">
                  <c:v>4.7069999999999999</c:v>
                </c:pt>
                <c:pt idx="5209">
                  <c:v>4.7080000000000002</c:v>
                </c:pt>
                <c:pt idx="5210">
                  <c:v>4.7090000000000005</c:v>
                </c:pt>
                <c:pt idx="5211">
                  <c:v>4.71</c:v>
                </c:pt>
                <c:pt idx="5212">
                  <c:v>4.7110000000000003</c:v>
                </c:pt>
                <c:pt idx="5213">
                  <c:v>4.7110000000000003</c:v>
                </c:pt>
                <c:pt idx="5214">
                  <c:v>4.7119999999999997</c:v>
                </c:pt>
                <c:pt idx="5215">
                  <c:v>4.7130000000000001</c:v>
                </c:pt>
                <c:pt idx="5216">
                  <c:v>4.7140000000000004</c:v>
                </c:pt>
                <c:pt idx="5217">
                  <c:v>4.7149999999999999</c:v>
                </c:pt>
                <c:pt idx="5218">
                  <c:v>4.7160000000000002</c:v>
                </c:pt>
                <c:pt idx="5219">
                  <c:v>4.7160000000000002</c:v>
                </c:pt>
                <c:pt idx="5220">
                  <c:v>4.7170000000000005</c:v>
                </c:pt>
                <c:pt idx="5221">
                  <c:v>4.718</c:v>
                </c:pt>
                <c:pt idx="5222">
                  <c:v>4.7190000000000003</c:v>
                </c:pt>
                <c:pt idx="5223">
                  <c:v>4.72</c:v>
                </c:pt>
                <c:pt idx="5224">
                  <c:v>4.7210000000000001</c:v>
                </c:pt>
                <c:pt idx="5225">
                  <c:v>4.7210000000000001</c:v>
                </c:pt>
                <c:pt idx="5226">
                  <c:v>4.7220000000000004</c:v>
                </c:pt>
                <c:pt idx="5227">
                  <c:v>4.7229999999999999</c:v>
                </c:pt>
                <c:pt idx="5228">
                  <c:v>4.7240000000000002</c:v>
                </c:pt>
                <c:pt idx="5229">
                  <c:v>4.7250000000000005</c:v>
                </c:pt>
                <c:pt idx="5230">
                  <c:v>4.726</c:v>
                </c:pt>
                <c:pt idx="5231">
                  <c:v>4.726</c:v>
                </c:pt>
                <c:pt idx="5232">
                  <c:v>4.7270000000000003</c:v>
                </c:pt>
                <c:pt idx="5233">
                  <c:v>4.7279999999999998</c:v>
                </c:pt>
                <c:pt idx="5234">
                  <c:v>4.7290000000000001</c:v>
                </c:pt>
                <c:pt idx="5235">
                  <c:v>4.7300000000000004</c:v>
                </c:pt>
                <c:pt idx="5236">
                  <c:v>4.7309999999999999</c:v>
                </c:pt>
                <c:pt idx="5237">
                  <c:v>4.7309999999999999</c:v>
                </c:pt>
                <c:pt idx="5238">
                  <c:v>4.7320000000000002</c:v>
                </c:pt>
                <c:pt idx="5239">
                  <c:v>4.7330000000000005</c:v>
                </c:pt>
                <c:pt idx="5240">
                  <c:v>4.734</c:v>
                </c:pt>
                <c:pt idx="5241">
                  <c:v>4.7350000000000003</c:v>
                </c:pt>
                <c:pt idx="5242">
                  <c:v>4.7359999999999998</c:v>
                </c:pt>
                <c:pt idx="5243">
                  <c:v>4.7359999999999998</c:v>
                </c:pt>
                <c:pt idx="5244">
                  <c:v>4.7370000000000001</c:v>
                </c:pt>
                <c:pt idx="5245">
                  <c:v>4.7380000000000004</c:v>
                </c:pt>
                <c:pt idx="5246">
                  <c:v>4.7389999999999999</c:v>
                </c:pt>
                <c:pt idx="5247">
                  <c:v>4.74</c:v>
                </c:pt>
                <c:pt idx="5248">
                  <c:v>4.7410000000000005</c:v>
                </c:pt>
                <c:pt idx="5249">
                  <c:v>4.7410000000000005</c:v>
                </c:pt>
                <c:pt idx="5250">
                  <c:v>4.742</c:v>
                </c:pt>
                <c:pt idx="5251">
                  <c:v>4.7430000000000003</c:v>
                </c:pt>
                <c:pt idx="5252">
                  <c:v>4.7439999999999998</c:v>
                </c:pt>
                <c:pt idx="5253">
                  <c:v>4.7450000000000001</c:v>
                </c:pt>
                <c:pt idx="5254">
                  <c:v>4.7460000000000004</c:v>
                </c:pt>
                <c:pt idx="5255">
                  <c:v>4.7460000000000004</c:v>
                </c:pt>
                <c:pt idx="5256">
                  <c:v>4.7469999999999999</c:v>
                </c:pt>
                <c:pt idx="5257">
                  <c:v>4.7480000000000002</c:v>
                </c:pt>
                <c:pt idx="5258">
                  <c:v>4.7490000000000006</c:v>
                </c:pt>
                <c:pt idx="5259">
                  <c:v>4.75</c:v>
                </c:pt>
                <c:pt idx="5260">
                  <c:v>4.7510000000000003</c:v>
                </c:pt>
                <c:pt idx="5261">
                  <c:v>4.7510000000000003</c:v>
                </c:pt>
                <c:pt idx="5262">
                  <c:v>4.7519999999999998</c:v>
                </c:pt>
                <c:pt idx="5263">
                  <c:v>4.7530000000000001</c:v>
                </c:pt>
                <c:pt idx="5264">
                  <c:v>4.7540000000000004</c:v>
                </c:pt>
                <c:pt idx="5265">
                  <c:v>4.7549999999999999</c:v>
                </c:pt>
                <c:pt idx="5266">
                  <c:v>4.7560000000000002</c:v>
                </c:pt>
                <c:pt idx="5267">
                  <c:v>4.7560000000000002</c:v>
                </c:pt>
                <c:pt idx="5268">
                  <c:v>4.7569999999999997</c:v>
                </c:pt>
                <c:pt idx="5269">
                  <c:v>4.758</c:v>
                </c:pt>
                <c:pt idx="5270">
                  <c:v>4.7590000000000003</c:v>
                </c:pt>
                <c:pt idx="5271">
                  <c:v>4.76</c:v>
                </c:pt>
                <c:pt idx="5272">
                  <c:v>4.7610000000000001</c:v>
                </c:pt>
                <c:pt idx="5273">
                  <c:v>4.7610000000000001</c:v>
                </c:pt>
                <c:pt idx="5274">
                  <c:v>4.7620000000000005</c:v>
                </c:pt>
                <c:pt idx="5275">
                  <c:v>4.7629999999999999</c:v>
                </c:pt>
                <c:pt idx="5276">
                  <c:v>4.7640000000000002</c:v>
                </c:pt>
                <c:pt idx="5277">
                  <c:v>4.7649999999999997</c:v>
                </c:pt>
                <c:pt idx="5278">
                  <c:v>4.766</c:v>
                </c:pt>
                <c:pt idx="5279">
                  <c:v>4.766</c:v>
                </c:pt>
                <c:pt idx="5280">
                  <c:v>4.7670000000000003</c:v>
                </c:pt>
                <c:pt idx="5281">
                  <c:v>4.7679999999999998</c:v>
                </c:pt>
                <c:pt idx="5282">
                  <c:v>4.7690000000000001</c:v>
                </c:pt>
                <c:pt idx="5283">
                  <c:v>4.7700000000000005</c:v>
                </c:pt>
                <c:pt idx="5284">
                  <c:v>4.7700000000000005</c:v>
                </c:pt>
                <c:pt idx="5285">
                  <c:v>4.7709999999999999</c:v>
                </c:pt>
                <c:pt idx="5286">
                  <c:v>4.7720000000000002</c:v>
                </c:pt>
                <c:pt idx="5287">
                  <c:v>4.7729999999999997</c:v>
                </c:pt>
                <c:pt idx="5288">
                  <c:v>4.774</c:v>
                </c:pt>
                <c:pt idx="5289">
                  <c:v>4.7750000000000004</c:v>
                </c:pt>
                <c:pt idx="5290">
                  <c:v>4.7750000000000004</c:v>
                </c:pt>
                <c:pt idx="5291">
                  <c:v>4.7759999999999998</c:v>
                </c:pt>
                <c:pt idx="5292">
                  <c:v>4.7770000000000001</c:v>
                </c:pt>
                <c:pt idx="5293">
                  <c:v>4.7780000000000005</c:v>
                </c:pt>
                <c:pt idx="5294">
                  <c:v>4.7789999999999999</c:v>
                </c:pt>
                <c:pt idx="5295">
                  <c:v>4.78</c:v>
                </c:pt>
                <c:pt idx="5296">
                  <c:v>4.78</c:v>
                </c:pt>
                <c:pt idx="5297">
                  <c:v>4.7809999999999997</c:v>
                </c:pt>
                <c:pt idx="5298">
                  <c:v>4.782</c:v>
                </c:pt>
                <c:pt idx="5299">
                  <c:v>4.7830000000000004</c:v>
                </c:pt>
                <c:pt idx="5300">
                  <c:v>4.7839999999999998</c:v>
                </c:pt>
                <c:pt idx="5301">
                  <c:v>4.7850000000000001</c:v>
                </c:pt>
                <c:pt idx="5302">
                  <c:v>4.7850000000000001</c:v>
                </c:pt>
                <c:pt idx="5303">
                  <c:v>4.7860000000000005</c:v>
                </c:pt>
                <c:pt idx="5304">
                  <c:v>4.7869999999999999</c:v>
                </c:pt>
                <c:pt idx="5305">
                  <c:v>4.7880000000000003</c:v>
                </c:pt>
                <c:pt idx="5306">
                  <c:v>4.7889999999999997</c:v>
                </c:pt>
                <c:pt idx="5307">
                  <c:v>4.79</c:v>
                </c:pt>
                <c:pt idx="5308">
                  <c:v>4.79</c:v>
                </c:pt>
                <c:pt idx="5309">
                  <c:v>4.7910000000000004</c:v>
                </c:pt>
                <c:pt idx="5310">
                  <c:v>4.7919999999999998</c:v>
                </c:pt>
                <c:pt idx="5311">
                  <c:v>4.7930000000000001</c:v>
                </c:pt>
                <c:pt idx="5312">
                  <c:v>4.7940000000000005</c:v>
                </c:pt>
                <c:pt idx="5313">
                  <c:v>4.7949999999999999</c:v>
                </c:pt>
                <c:pt idx="5314">
                  <c:v>4.7949999999999999</c:v>
                </c:pt>
                <c:pt idx="5315">
                  <c:v>4.7960000000000003</c:v>
                </c:pt>
                <c:pt idx="5316">
                  <c:v>4.7969999999999997</c:v>
                </c:pt>
                <c:pt idx="5317">
                  <c:v>4.798</c:v>
                </c:pt>
                <c:pt idx="5318">
                  <c:v>4.7990000000000004</c:v>
                </c:pt>
                <c:pt idx="5319">
                  <c:v>4.8</c:v>
                </c:pt>
                <c:pt idx="5320">
                  <c:v>4.8</c:v>
                </c:pt>
                <c:pt idx="5321">
                  <c:v>4.8010000000000002</c:v>
                </c:pt>
                <c:pt idx="5322">
                  <c:v>4.8020000000000005</c:v>
                </c:pt>
                <c:pt idx="5323">
                  <c:v>4.8029999999999999</c:v>
                </c:pt>
                <c:pt idx="5324">
                  <c:v>4.8040000000000003</c:v>
                </c:pt>
                <c:pt idx="5325">
                  <c:v>4.8049999999999997</c:v>
                </c:pt>
                <c:pt idx="5326">
                  <c:v>4.8049999999999997</c:v>
                </c:pt>
                <c:pt idx="5327">
                  <c:v>4.806</c:v>
                </c:pt>
                <c:pt idx="5328">
                  <c:v>4.8070000000000004</c:v>
                </c:pt>
                <c:pt idx="5329">
                  <c:v>4.8079999999999998</c:v>
                </c:pt>
                <c:pt idx="5330">
                  <c:v>4.8090000000000002</c:v>
                </c:pt>
                <c:pt idx="5331">
                  <c:v>4.8100000000000005</c:v>
                </c:pt>
                <c:pt idx="5332">
                  <c:v>4.8100000000000005</c:v>
                </c:pt>
                <c:pt idx="5333">
                  <c:v>4.8109999999999999</c:v>
                </c:pt>
                <c:pt idx="5334">
                  <c:v>4.8120000000000003</c:v>
                </c:pt>
                <c:pt idx="5335">
                  <c:v>4.8129999999999997</c:v>
                </c:pt>
                <c:pt idx="5336">
                  <c:v>4.8140000000000001</c:v>
                </c:pt>
                <c:pt idx="5337">
                  <c:v>4.8150000000000004</c:v>
                </c:pt>
                <c:pt idx="5338">
                  <c:v>4.8150000000000004</c:v>
                </c:pt>
                <c:pt idx="5339">
                  <c:v>4.8159999999999998</c:v>
                </c:pt>
                <c:pt idx="5340">
                  <c:v>4.8170000000000002</c:v>
                </c:pt>
                <c:pt idx="5341">
                  <c:v>4.8180000000000005</c:v>
                </c:pt>
                <c:pt idx="5342">
                  <c:v>4.819</c:v>
                </c:pt>
                <c:pt idx="5343">
                  <c:v>4.82</c:v>
                </c:pt>
                <c:pt idx="5344">
                  <c:v>4.82</c:v>
                </c:pt>
                <c:pt idx="5345">
                  <c:v>4.8209999999999997</c:v>
                </c:pt>
                <c:pt idx="5346">
                  <c:v>4.8220000000000001</c:v>
                </c:pt>
                <c:pt idx="5347">
                  <c:v>4.8230000000000004</c:v>
                </c:pt>
                <c:pt idx="5348">
                  <c:v>4.8239999999999998</c:v>
                </c:pt>
                <c:pt idx="5349">
                  <c:v>4.8250000000000002</c:v>
                </c:pt>
                <c:pt idx="5350">
                  <c:v>4.8250000000000002</c:v>
                </c:pt>
                <c:pt idx="5351">
                  <c:v>4.8260000000000005</c:v>
                </c:pt>
                <c:pt idx="5352">
                  <c:v>4.827</c:v>
                </c:pt>
                <c:pt idx="5353">
                  <c:v>4.8280000000000003</c:v>
                </c:pt>
                <c:pt idx="5354">
                  <c:v>4.8289999999999997</c:v>
                </c:pt>
                <c:pt idx="5355">
                  <c:v>4.83</c:v>
                </c:pt>
                <c:pt idx="5356">
                  <c:v>4.83</c:v>
                </c:pt>
                <c:pt idx="5357">
                  <c:v>4.8310000000000004</c:v>
                </c:pt>
                <c:pt idx="5358">
                  <c:v>4.8319999999999999</c:v>
                </c:pt>
                <c:pt idx="5359">
                  <c:v>4.8330000000000002</c:v>
                </c:pt>
                <c:pt idx="5360">
                  <c:v>4.8340000000000005</c:v>
                </c:pt>
                <c:pt idx="5361">
                  <c:v>4.8340000000000005</c:v>
                </c:pt>
                <c:pt idx="5362">
                  <c:v>4.835</c:v>
                </c:pt>
                <c:pt idx="5363">
                  <c:v>4.8360000000000003</c:v>
                </c:pt>
                <c:pt idx="5364">
                  <c:v>4.8369999999999997</c:v>
                </c:pt>
                <c:pt idx="5365">
                  <c:v>4.8380000000000001</c:v>
                </c:pt>
                <c:pt idx="5366">
                  <c:v>4.8390000000000004</c:v>
                </c:pt>
                <c:pt idx="5367">
                  <c:v>4.8390000000000004</c:v>
                </c:pt>
                <c:pt idx="5368">
                  <c:v>4.84</c:v>
                </c:pt>
                <c:pt idx="5369">
                  <c:v>4.8410000000000002</c:v>
                </c:pt>
                <c:pt idx="5370">
                  <c:v>4.8420000000000005</c:v>
                </c:pt>
                <c:pt idx="5371">
                  <c:v>4.843</c:v>
                </c:pt>
                <c:pt idx="5372">
                  <c:v>4.8440000000000003</c:v>
                </c:pt>
                <c:pt idx="5373">
                  <c:v>4.8440000000000003</c:v>
                </c:pt>
                <c:pt idx="5374">
                  <c:v>4.8449999999999998</c:v>
                </c:pt>
                <c:pt idx="5375">
                  <c:v>4.8460000000000001</c:v>
                </c:pt>
                <c:pt idx="5376">
                  <c:v>4.8470000000000004</c:v>
                </c:pt>
                <c:pt idx="5377">
                  <c:v>4.8479999999999999</c:v>
                </c:pt>
                <c:pt idx="5378">
                  <c:v>4.8490000000000002</c:v>
                </c:pt>
                <c:pt idx="5379">
                  <c:v>4.8490000000000002</c:v>
                </c:pt>
                <c:pt idx="5380">
                  <c:v>4.8500000000000005</c:v>
                </c:pt>
                <c:pt idx="5381">
                  <c:v>4.851</c:v>
                </c:pt>
                <c:pt idx="5382">
                  <c:v>4.8520000000000003</c:v>
                </c:pt>
                <c:pt idx="5383">
                  <c:v>4.8529999999999998</c:v>
                </c:pt>
                <c:pt idx="5384">
                  <c:v>4.8540000000000001</c:v>
                </c:pt>
                <c:pt idx="5385">
                  <c:v>4.8540000000000001</c:v>
                </c:pt>
                <c:pt idx="5386">
                  <c:v>4.8550000000000004</c:v>
                </c:pt>
                <c:pt idx="5387">
                  <c:v>4.8559999999999999</c:v>
                </c:pt>
                <c:pt idx="5388">
                  <c:v>4.8570000000000002</c:v>
                </c:pt>
                <c:pt idx="5389">
                  <c:v>4.8580000000000005</c:v>
                </c:pt>
                <c:pt idx="5390">
                  <c:v>4.859</c:v>
                </c:pt>
                <c:pt idx="5391">
                  <c:v>4.859</c:v>
                </c:pt>
                <c:pt idx="5392">
                  <c:v>4.8600000000000003</c:v>
                </c:pt>
                <c:pt idx="5393">
                  <c:v>4.8609999999999998</c:v>
                </c:pt>
                <c:pt idx="5394">
                  <c:v>4.8620000000000001</c:v>
                </c:pt>
                <c:pt idx="5395">
                  <c:v>4.8630000000000004</c:v>
                </c:pt>
                <c:pt idx="5396">
                  <c:v>4.8639999999999999</c:v>
                </c:pt>
                <c:pt idx="5397">
                  <c:v>4.8639999999999999</c:v>
                </c:pt>
                <c:pt idx="5398">
                  <c:v>4.8650000000000002</c:v>
                </c:pt>
                <c:pt idx="5399">
                  <c:v>4.8660000000000005</c:v>
                </c:pt>
                <c:pt idx="5400">
                  <c:v>4.867</c:v>
                </c:pt>
                <c:pt idx="5401">
                  <c:v>4.8680000000000003</c:v>
                </c:pt>
                <c:pt idx="5402">
                  <c:v>4.8689999999999998</c:v>
                </c:pt>
                <c:pt idx="5403">
                  <c:v>4.8689999999999998</c:v>
                </c:pt>
                <c:pt idx="5404">
                  <c:v>4.87</c:v>
                </c:pt>
                <c:pt idx="5405">
                  <c:v>4.8710000000000004</c:v>
                </c:pt>
                <c:pt idx="5406">
                  <c:v>4.8719999999999999</c:v>
                </c:pt>
                <c:pt idx="5407">
                  <c:v>4.8730000000000002</c:v>
                </c:pt>
                <c:pt idx="5408">
                  <c:v>4.8740000000000006</c:v>
                </c:pt>
                <c:pt idx="5409">
                  <c:v>4.8740000000000006</c:v>
                </c:pt>
                <c:pt idx="5410">
                  <c:v>4.875</c:v>
                </c:pt>
                <c:pt idx="5411">
                  <c:v>4.8760000000000003</c:v>
                </c:pt>
                <c:pt idx="5412">
                  <c:v>4.8769999999999998</c:v>
                </c:pt>
                <c:pt idx="5413">
                  <c:v>4.8780000000000001</c:v>
                </c:pt>
                <c:pt idx="5414">
                  <c:v>4.8790000000000004</c:v>
                </c:pt>
                <c:pt idx="5415">
                  <c:v>4.8790000000000004</c:v>
                </c:pt>
                <c:pt idx="5416">
                  <c:v>4.88</c:v>
                </c:pt>
                <c:pt idx="5417">
                  <c:v>4.8810000000000002</c:v>
                </c:pt>
                <c:pt idx="5418">
                  <c:v>4.8819999999999997</c:v>
                </c:pt>
                <c:pt idx="5419">
                  <c:v>4.883</c:v>
                </c:pt>
                <c:pt idx="5420">
                  <c:v>4.8840000000000003</c:v>
                </c:pt>
                <c:pt idx="5421">
                  <c:v>4.8840000000000003</c:v>
                </c:pt>
                <c:pt idx="5422">
                  <c:v>4.8849999999999998</c:v>
                </c:pt>
                <c:pt idx="5423">
                  <c:v>4.8860000000000001</c:v>
                </c:pt>
                <c:pt idx="5424">
                  <c:v>4.8870000000000005</c:v>
                </c:pt>
                <c:pt idx="5425">
                  <c:v>4.8879999999999999</c:v>
                </c:pt>
                <c:pt idx="5426">
                  <c:v>4.8890000000000002</c:v>
                </c:pt>
                <c:pt idx="5427">
                  <c:v>4.8890000000000002</c:v>
                </c:pt>
                <c:pt idx="5428">
                  <c:v>4.8899999999999997</c:v>
                </c:pt>
                <c:pt idx="5429">
                  <c:v>4.891</c:v>
                </c:pt>
                <c:pt idx="5430">
                  <c:v>4.8920000000000003</c:v>
                </c:pt>
                <c:pt idx="5431">
                  <c:v>4.8929999999999998</c:v>
                </c:pt>
                <c:pt idx="5432">
                  <c:v>4.8940000000000001</c:v>
                </c:pt>
                <c:pt idx="5433">
                  <c:v>4.8940000000000001</c:v>
                </c:pt>
                <c:pt idx="5434">
                  <c:v>4.8950000000000005</c:v>
                </c:pt>
                <c:pt idx="5435">
                  <c:v>4.8959999999999999</c:v>
                </c:pt>
                <c:pt idx="5436">
                  <c:v>4.8970000000000002</c:v>
                </c:pt>
                <c:pt idx="5437">
                  <c:v>4.8979999999999997</c:v>
                </c:pt>
                <c:pt idx="5438">
                  <c:v>4.8979999999999997</c:v>
                </c:pt>
                <c:pt idx="5439">
                  <c:v>4.899</c:v>
                </c:pt>
                <c:pt idx="5440">
                  <c:v>4.9000000000000004</c:v>
                </c:pt>
                <c:pt idx="5441">
                  <c:v>4.9009999999999998</c:v>
                </c:pt>
                <c:pt idx="5442">
                  <c:v>4.9020000000000001</c:v>
                </c:pt>
                <c:pt idx="5443">
                  <c:v>4.9030000000000005</c:v>
                </c:pt>
                <c:pt idx="5444">
                  <c:v>4.9030000000000005</c:v>
                </c:pt>
                <c:pt idx="5445">
                  <c:v>4.9039999999999999</c:v>
                </c:pt>
                <c:pt idx="5446">
                  <c:v>4.9050000000000002</c:v>
                </c:pt>
                <c:pt idx="5447">
                  <c:v>4.9059999999999997</c:v>
                </c:pt>
                <c:pt idx="5448">
                  <c:v>4.907</c:v>
                </c:pt>
                <c:pt idx="5449">
                  <c:v>4.9080000000000004</c:v>
                </c:pt>
                <c:pt idx="5450">
                  <c:v>4.9080000000000004</c:v>
                </c:pt>
                <c:pt idx="5451">
                  <c:v>4.9089999999999998</c:v>
                </c:pt>
                <c:pt idx="5452">
                  <c:v>4.91</c:v>
                </c:pt>
                <c:pt idx="5453">
                  <c:v>4.9110000000000005</c:v>
                </c:pt>
                <c:pt idx="5454">
                  <c:v>4.9119999999999999</c:v>
                </c:pt>
                <c:pt idx="5455">
                  <c:v>4.9130000000000003</c:v>
                </c:pt>
                <c:pt idx="5456">
                  <c:v>4.9130000000000003</c:v>
                </c:pt>
                <c:pt idx="5457">
                  <c:v>4.9139999999999997</c:v>
                </c:pt>
                <c:pt idx="5458">
                  <c:v>4.915</c:v>
                </c:pt>
                <c:pt idx="5459">
                  <c:v>4.9160000000000004</c:v>
                </c:pt>
                <c:pt idx="5460">
                  <c:v>4.9169999999999998</c:v>
                </c:pt>
                <c:pt idx="5461">
                  <c:v>4.9180000000000001</c:v>
                </c:pt>
                <c:pt idx="5462">
                  <c:v>4.9180000000000001</c:v>
                </c:pt>
                <c:pt idx="5463">
                  <c:v>4.9190000000000005</c:v>
                </c:pt>
                <c:pt idx="5464">
                  <c:v>4.92</c:v>
                </c:pt>
                <c:pt idx="5465">
                  <c:v>4.9210000000000003</c:v>
                </c:pt>
                <c:pt idx="5466">
                  <c:v>4.9219999999999997</c:v>
                </c:pt>
                <c:pt idx="5467">
                  <c:v>4.923</c:v>
                </c:pt>
                <c:pt idx="5468">
                  <c:v>4.923</c:v>
                </c:pt>
                <c:pt idx="5469">
                  <c:v>4.9240000000000004</c:v>
                </c:pt>
                <c:pt idx="5470">
                  <c:v>4.9249999999999998</c:v>
                </c:pt>
                <c:pt idx="5471">
                  <c:v>4.9260000000000002</c:v>
                </c:pt>
                <c:pt idx="5472">
                  <c:v>4.9270000000000005</c:v>
                </c:pt>
                <c:pt idx="5473">
                  <c:v>4.9279999999999999</c:v>
                </c:pt>
                <c:pt idx="5474">
                  <c:v>4.9279999999999999</c:v>
                </c:pt>
                <c:pt idx="5475">
                  <c:v>4.9290000000000003</c:v>
                </c:pt>
                <c:pt idx="5476">
                  <c:v>4.93</c:v>
                </c:pt>
                <c:pt idx="5477">
                  <c:v>4.931</c:v>
                </c:pt>
                <c:pt idx="5478">
                  <c:v>4.9320000000000004</c:v>
                </c:pt>
                <c:pt idx="5479">
                  <c:v>4.9329999999999998</c:v>
                </c:pt>
                <c:pt idx="5480">
                  <c:v>4.9329999999999998</c:v>
                </c:pt>
                <c:pt idx="5481">
                  <c:v>4.9340000000000002</c:v>
                </c:pt>
                <c:pt idx="5482">
                  <c:v>4.9350000000000005</c:v>
                </c:pt>
                <c:pt idx="5483">
                  <c:v>4.9359999999999999</c:v>
                </c:pt>
                <c:pt idx="5484">
                  <c:v>4.9370000000000003</c:v>
                </c:pt>
                <c:pt idx="5485">
                  <c:v>4.9379999999999997</c:v>
                </c:pt>
                <c:pt idx="5486">
                  <c:v>4.9379999999999997</c:v>
                </c:pt>
                <c:pt idx="5487">
                  <c:v>4.9390000000000001</c:v>
                </c:pt>
                <c:pt idx="5488">
                  <c:v>4.9400000000000004</c:v>
                </c:pt>
                <c:pt idx="5489">
                  <c:v>4.9409999999999998</c:v>
                </c:pt>
                <c:pt idx="5490">
                  <c:v>4.9420000000000002</c:v>
                </c:pt>
                <c:pt idx="5491">
                  <c:v>4.9430000000000005</c:v>
                </c:pt>
                <c:pt idx="5492">
                  <c:v>4.9430000000000005</c:v>
                </c:pt>
                <c:pt idx="5493">
                  <c:v>4.944</c:v>
                </c:pt>
                <c:pt idx="5494">
                  <c:v>4.9450000000000003</c:v>
                </c:pt>
                <c:pt idx="5495">
                  <c:v>4.9459999999999997</c:v>
                </c:pt>
                <c:pt idx="5496">
                  <c:v>4.9470000000000001</c:v>
                </c:pt>
                <c:pt idx="5497">
                  <c:v>4.9480000000000004</c:v>
                </c:pt>
                <c:pt idx="5498">
                  <c:v>4.9480000000000004</c:v>
                </c:pt>
                <c:pt idx="5499">
                  <c:v>4.9489999999999998</c:v>
                </c:pt>
                <c:pt idx="5500">
                  <c:v>4.95</c:v>
                </c:pt>
                <c:pt idx="5501">
                  <c:v>4.9510000000000005</c:v>
                </c:pt>
                <c:pt idx="5502">
                  <c:v>4.952</c:v>
                </c:pt>
                <c:pt idx="5503">
                  <c:v>4.9530000000000003</c:v>
                </c:pt>
                <c:pt idx="5504">
                  <c:v>4.9530000000000003</c:v>
                </c:pt>
                <c:pt idx="5505">
                  <c:v>4.9539999999999997</c:v>
                </c:pt>
                <c:pt idx="5506">
                  <c:v>4.9550000000000001</c:v>
                </c:pt>
                <c:pt idx="5507">
                  <c:v>4.9560000000000004</c:v>
                </c:pt>
                <c:pt idx="5508">
                  <c:v>4.9569999999999999</c:v>
                </c:pt>
                <c:pt idx="5509">
                  <c:v>4.9569999999999999</c:v>
                </c:pt>
                <c:pt idx="5510">
                  <c:v>4.9580000000000002</c:v>
                </c:pt>
                <c:pt idx="5511">
                  <c:v>4.9590000000000005</c:v>
                </c:pt>
                <c:pt idx="5512">
                  <c:v>4.96</c:v>
                </c:pt>
                <c:pt idx="5513">
                  <c:v>4.9610000000000003</c:v>
                </c:pt>
                <c:pt idx="5514">
                  <c:v>4.9619999999999997</c:v>
                </c:pt>
                <c:pt idx="5515">
                  <c:v>4.9619999999999997</c:v>
                </c:pt>
                <c:pt idx="5516">
                  <c:v>4.9630000000000001</c:v>
                </c:pt>
                <c:pt idx="5517">
                  <c:v>4.9640000000000004</c:v>
                </c:pt>
                <c:pt idx="5518">
                  <c:v>4.9649999999999999</c:v>
                </c:pt>
                <c:pt idx="5519">
                  <c:v>4.9660000000000002</c:v>
                </c:pt>
                <c:pt idx="5520">
                  <c:v>4.9670000000000005</c:v>
                </c:pt>
                <c:pt idx="5521">
                  <c:v>4.9670000000000005</c:v>
                </c:pt>
                <c:pt idx="5522">
                  <c:v>4.968</c:v>
                </c:pt>
                <c:pt idx="5523">
                  <c:v>4.9690000000000003</c:v>
                </c:pt>
                <c:pt idx="5524">
                  <c:v>4.97</c:v>
                </c:pt>
                <c:pt idx="5525">
                  <c:v>4.9710000000000001</c:v>
                </c:pt>
                <c:pt idx="5526">
                  <c:v>4.9720000000000004</c:v>
                </c:pt>
                <c:pt idx="5527">
                  <c:v>4.9720000000000004</c:v>
                </c:pt>
                <c:pt idx="5528">
                  <c:v>4.9729999999999999</c:v>
                </c:pt>
                <c:pt idx="5529">
                  <c:v>4.9740000000000002</c:v>
                </c:pt>
                <c:pt idx="5530">
                  <c:v>4.9750000000000005</c:v>
                </c:pt>
                <c:pt idx="5531">
                  <c:v>4.976</c:v>
                </c:pt>
                <c:pt idx="5532">
                  <c:v>4.9770000000000003</c:v>
                </c:pt>
                <c:pt idx="5533">
                  <c:v>4.9770000000000003</c:v>
                </c:pt>
                <c:pt idx="5534">
                  <c:v>4.9779999999999998</c:v>
                </c:pt>
                <c:pt idx="5535">
                  <c:v>4.9790000000000001</c:v>
                </c:pt>
                <c:pt idx="5536">
                  <c:v>4.9800000000000004</c:v>
                </c:pt>
                <c:pt idx="5537">
                  <c:v>4.9809999999999999</c:v>
                </c:pt>
                <c:pt idx="5538">
                  <c:v>4.9820000000000002</c:v>
                </c:pt>
                <c:pt idx="5539">
                  <c:v>4.9820000000000002</c:v>
                </c:pt>
                <c:pt idx="5540">
                  <c:v>4.9830000000000005</c:v>
                </c:pt>
                <c:pt idx="5541">
                  <c:v>4.984</c:v>
                </c:pt>
                <c:pt idx="5542">
                  <c:v>4.9850000000000003</c:v>
                </c:pt>
                <c:pt idx="5543">
                  <c:v>4.9859999999999998</c:v>
                </c:pt>
                <c:pt idx="5544">
                  <c:v>4.9870000000000001</c:v>
                </c:pt>
                <c:pt idx="5545">
                  <c:v>4.9870000000000001</c:v>
                </c:pt>
                <c:pt idx="5546">
                  <c:v>4.9880000000000004</c:v>
                </c:pt>
                <c:pt idx="5547">
                  <c:v>4.9889999999999999</c:v>
                </c:pt>
                <c:pt idx="5548">
                  <c:v>4.99</c:v>
                </c:pt>
                <c:pt idx="5549">
                  <c:v>4.9910000000000005</c:v>
                </c:pt>
                <c:pt idx="5550">
                  <c:v>4.992</c:v>
                </c:pt>
                <c:pt idx="5551">
                  <c:v>4.992</c:v>
                </c:pt>
                <c:pt idx="5552">
                  <c:v>4.9930000000000003</c:v>
                </c:pt>
                <c:pt idx="5553">
                  <c:v>4.9939999999999998</c:v>
                </c:pt>
                <c:pt idx="5554">
                  <c:v>4.9950000000000001</c:v>
                </c:pt>
                <c:pt idx="5555">
                  <c:v>4.9960000000000004</c:v>
                </c:pt>
                <c:pt idx="5556">
                  <c:v>4.9969999999999999</c:v>
                </c:pt>
                <c:pt idx="5557">
                  <c:v>4.9969999999999999</c:v>
                </c:pt>
                <c:pt idx="5558">
                  <c:v>4.9980000000000002</c:v>
                </c:pt>
                <c:pt idx="5559">
                  <c:v>4.9990000000000006</c:v>
                </c:pt>
                <c:pt idx="5560">
                  <c:v>5</c:v>
                </c:pt>
                <c:pt idx="5561">
                  <c:v>5.0010000000000003</c:v>
                </c:pt>
                <c:pt idx="5562">
                  <c:v>5.0019999999999998</c:v>
                </c:pt>
                <c:pt idx="5563">
                  <c:v>5.0019999999999998</c:v>
                </c:pt>
                <c:pt idx="5564">
                  <c:v>5.0030000000000001</c:v>
                </c:pt>
                <c:pt idx="5565">
                  <c:v>5.0040000000000004</c:v>
                </c:pt>
                <c:pt idx="5566">
                  <c:v>5.0049999999999999</c:v>
                </c:pt>
                <c:pt idx="5567">
                  <c:v>5.0060000000000002</c:v>
                </c:pt>
                <c:pt idx="5568">
                  <c:v>5.0069999999999997</c:v>
                </c:pt>
                <c:pt idx="5569">
                  <c:v>5.0069999999999997</c:v>
                </c:pt>
                <c:pt idx="5570">
                  <c:v>5.008</c:v>
                </c:pt>
                <c:pt idx="5571">
                  <c:v>5.0090000000000003</c:v>
                </c:pt>
                <c:pt idx="5572">
                  <c:v>5.01</c:v>
                </c:pt>
                <c:pt idx="5573">
                  <c:v>5.0110000000000001</c:v>
                </c:pt>
                <c:pt idx="5574">
                  <c:v>5.0120000000000005</c:v>
                </c:pt>
                <c:pt idx="5575">
                  <c:v>5.0120000000000005</c:v>
                </c:pt>
                <c:pt idx="5576">
                  <c:v>5.0129999999999999</c:v>
                </c:pt>
                <c:pt idx="5577">
                  <c:v>5.0140000000000002</c:v>
                </c:pt>
                <c:pt idx="5578">
                  <c:v>5.0149999999999997</c:v>
                </c:pt>
                <c:pt idx="5579">
                  <c:v>5.016</c:v>
                </c:pt>
                <c:pt idx="5580">
                  <c:v>5.0170000000000003</c:v>
                </c:pt>
                <c:pt idx="5581">
                  <c:v>5.0170000000000003</c:v>
                </c:pt>
                <c:pt idx="5582">
                  <c:v>5.0179999999999998</c:v>
                </c:pt>
                <c:pt idx="5583">
                  <c:v>5.0190000000000001</c:v>
                </c:pt>
                <c:pt idx="5584">
                  <c:v>5.0200000000000005</c:v>
                </c:pt>
                <c:pt idx="5585">
                  <c:v>5.0209999999999999</c:v>
                </c:pt>
                <c:pt idx="5586">
                  <c:v>5.0209999999999999</c:v>
                </c:pt>
                <c:pt idx="5587">
                  <c:v>5.0220000000000002</c:v>
                </c:pt>
                <c:pt idx="5588">
                  <c:v>5.0229999999999997</c:v>
                </c:pt>
                <c:pt idx="5589">
                  <c:v>5.024</c:v>
                </c:pt>
                <c:pt idx="5590">
                  <c:v>5.0250000000000004</c:v>
                </c:pt>
                <c:pt idx="5591">
                  <c:v>5.0259999999999998</c:v>
                </c:pt>
                <c:pt idx="5592">
                  <c:v>5.0259999999999998</c:v>
                </c:pt>
                <c:pt idx="5593">
                  <c:v>5.0270000000000001</c:v>
                </c:pt>
                <c:pt idx="5594">
                  <c:v>5.0280000000000005</c:v>
                </c:pt>
                <c:pt idx="5595">
                  <c:v>5.0289999999999999</c:v>
                </c:pt>
                <c:pt idx="5596">
                  <c:v>5.03</c:v>
                </c:pt>
                <c:pt idx="5597">
                  <c:v>5.0309999999999997</c:v>
                </c:pt>
                <c:pt idx="5598">
                  <c:v>5.0309999999999997</c:v>
                </c:pt>
                <c:pt idx="5599">
                  <c:v>5.032</c:v>
                </c:pt>
                <c:pt idx="5600">
                  <c:v>5.0330000000000004</c:v>
                </c:pt>
                <c:pt idx="5601">
                  <c:v>5.0339999999999998</c:v>
                </c:pt>
                <c:pt idx="5602">
                  <c:v>5.0350000000000001</c:v>
                </c:pt>
                <c:pt idx="5603">
                  <c:v>5.0360000000000005</c:v>
                </c:pt>
                <c:pt idx="5604">
                  <c:v>5.0360000000000005</c:v>
                </c:pt>
                <c:pt idx="5605">
                  <c:v>5.0369999999999999</c:v>
                </c:pt>
                <c:pt idx="5606">
                  <c:v>5.0380000000000003</c:v>
                </c:pt>
                <c:pt idx="5607">
                  <c:v>5.0389999999999997</c:v>
                </c:pt>
                <c:pt idx="5608">
                  <c:v>5.04</c:v>
                </c:pt>
                <c:pt idx="5609">
                  <c:v>5.0410000000000004</c:v>
                </c:pt>
                <c:pt idx="5610">
                  <c:v>5.0410000000000004</c:v>
                </c:pt>
                <c:pt idx="5611">
                  <c:v>5.0419999999999998</c:v>
                </c:pt>
                <c:pt idx="5612">
                  <c:v>5.0430000000000001</c:v>
                </c:pt>
                <c:pt idx="5613">
                  <c:v>5.0440000000000005</c:v>
                </c:pt>
                <c:pt idx="5614">
                  <c:v>5.0449999999999999</c:v>
                </c:pt>
                <c:pt idx="5615">
                  <c:v>5.0460000000000003</c:v>
                </c:pt>
                <c:pt idx="5616">
                  <c:v>5.0460000000000003</c:v>
                </c:pt>
                <c:pt idx="5617">
                  <c:v>5.0469999999999997</c:v>
                </c:pt>
                <c:pt idx="5618">
                  <c:v>5.048</c:v>
                </c:pt>
                <c:pt idx="5619">
                  <c:v>5.0490000000000004</c:v>
                </c:pt>
                <c:pt idx="5620">
                  <c:v>5.05</c:v>
                </c:pt>
                <c:pt idx="5621">
                  <c:v>5.0510000000000002</c:v>
                </c:pt>
                <c:pt idx="5622">
                  <c:v>5.0510000000000002</c:v>
                </c:pt>
                <c:pt idx="5623">
                  <c:v>5.0520000000000005</c:v>
                </c:pt>
                <c:pt idx="5624">
                  <c:v>5.0529999999999999</c:v>
                </c:pt>
                <c:pt idx="5625">
                  <c:v>5.0540000000000003</c:v>
                </c:pt>
                <c:pt idx="5626">
                  <c:v>5.0549999999999997</c:v>
                </c:pt>
                <c:pt idx="5627">
                  <c:v>5.056</c:v>
                </c:pt>
                <c:pt idx="5628">
                  <c:v>5.056</c:v>
                </c:pt>
                <c:pt idx="5629">
                  <c:v>5.0570000000000004</c:v>
                </c:pt>
                <c:pt idx="5630">
                  <c:v>5.0579999999999998</c:v>
                </c:pt>
                <c:pt idx="5631">
                  <c:v>5.0590000000000002</c:v>
                </c:pt>
                <c:pt idx="5632">
                  <c:v>5.0600000000000005</c:v>
                </c:pt>
                <c:pt idx="5633">
                  <c:v>5.0609999999999999</c:v>
                </c:pt>
                <c:pt idx="5634">
                  <c:v>5.0609999999999999</c:v>
                </c:pt>
                <c:pt idx="5635">
                  <c:v>5.0620000000000003</c:v>
                </c:pt>
                <c:pt idx="5636">
                  <c:v>5.0629999999999997</c:v>
                </c:pt>
                <c:pt idx="5637">
                  <c:v>5.0640000000000001</c:v>
                </c:pt>
                <c:pt idx="5638">
                  <c:v>5.0650000000000004</c:v>
                </c:pt>
                <c:pt idx="5639">
                  <c:v>5.0659999999999998</c:v>
                </c:pt>
                <c:pt idx="5640">
                  <c:v>5.0659999999999998</c:v>
                </c:pt>
                <c:pt idx="5641">
                  <c:v>5.0670000000000002</c:v>
                </c:pt>
                <c:pt idx="5642">
                  <c:v>5.0680000000000005</c:v>
                </c:pt>
                <c:pt idx="5643">
                  <c:v>5.069</c:v>
                </c:pt>
                <c:pt idx="5644">
                  <c:v>5.07</c:v>
                </c:pt>
                <c:pt idx="5645">
                  <c:v>5.0709999999999997</c:v>
                </c:pt>
                <c:pt idx="5646">
                  <c:v>5.0709999999999997</c:v>
                </c:pt>
                <c:pt idx="5647">
                  <c:v>5.0720000000000001</c:v>
                </c:pt>
                <c:pt idx="5648">
                  <c:v>5.0730000000000004</c:v>
                </c:pt>
                <c:pt idx="5649">
                  <c:v>5.0739999999999998</c:v>
                </c:pt>
                <c:pt idx="5650">
                  <c:v>5.0750000000000002</c:v>
                </c:pt>
                <c:pt idx="5651">
                  <c:v>5.0760000000000005</c:v>
                </c:pt>
                <c:pt idx="5652">
                  <c:v>5.0760000000000005</c:v>
                </c:pt>
                <c:pt idx="5653">
                  <c:v>5.077</c:v>
                </c:pt>
                <c:pt idx="5654">
                  <c:v>5.0780000000000003</c:v>
                </c:pt>
                <c:pt idx="5655">
                  <c:v>5.0789999999999997</c:v>
                </c:pt>
                <c:pt idx="5656">
                  <c:v>5.08</c:v>
                </c:pt>
                <c:pt idx="5657">
                  <c:v>5.0810000000000004</c:v>
                </c:pt>
                <c:pt idx="5658">
                  <c:v>5.0810000000000004</c:v>
                </c:pt>
                <c:pt idx="5659">
                  <c:v>5.0819999999999999</c:v>
                </c:pt>
                <c:pt idx="5660">
                  <c:v>5.0830000000000002</c:v>
                </c:pt>
                <c:pt idx="5661">
                  <c:v>5.0840000000000005</c:v>
                </c:pt>
                <c:pt idx="5662">
                  <c:v>5.085</c:v>
                </c:pt>
                <c:pt idx="5663">
                  <c:v>5.085</c:v>
                </c:pt>
                <c:pt idx="5664">
                  <c:v>5.0860000000000003</c:v>
                </c:pt>
                <c:pt idx="5665">
                  <c:v>5.0869999999999997</c:v>
                </c:pt>
                <c:pt idx="5666">
                  <c:v>5.0880000000000001</c:v>
                </c:pt>
                <c:pt idx="5667">
                  <c:v>5.0890000000000004</c:v>
                </c:pt>
                <c:pt idx="5668">
                  <c:v>5.09</c:v>
                </c:pt>
                <c:pt idx="5669">
                  <c:v>5.09</c:v>
                </c:pt>
                <c:pt idx="5670">
                  <c:v>5.0910000000000002</c:v>
                </c:pt>
                <c:pt idx="5671">
                  <c:v>5.0920000000000005</c:v>
                </c:pt>
                <c:pt idx="5672">
                  <c:v>5.093</c:v>
                </c:pt>
                <c:pt idx="5673">
                  <c:v>5.0940000000000003</c:v>
                </c:pt>
                <c:pt idx="5674">
                  <c:v>5.0949999999999998</c:v>
                </c:pt>
                <c:pt idx="5675">
                  <c:v>5.0949999999999998</c:v>
                </c:pt>
                <c:pt idx="5676">
                  <c:v>5.0960000000000001</c:v>
                </c:pt>
                <c:pt idx="5677">
                  <c:v>5.0970000000000004</c:v>
                </c:pt>
                <c:pt idx="5678">
                  <c:v>5.0979999999999999</c:v>
                </c:pt>
                <c:pt idx="5679">
                  <c:v>5.0990000000000002</c:v>
                </c:pt>
                <c:pt idx="5680">
                  <c:v>5.1000000000000005</c:v>
                </c:pt>
                <c:pt idx="5681">
                  <c:v>5.1000000000000005</c:v>
                </c:pt>
                <c:pt idx="5682">
                  <c:v>5.101</c:v>
                </c:pt>
                <c:pt idx="5683">
                  <c:v>5.1020000000000003</c:v>
                </c:pt>
                <c:pt idx="5684">
                  <c:v>5.1029999999999998</c:v>
                </c:pt>
                <c:pt idx="5685">
                  <c:v>5.1040000000000001</c:v>
                </c:pt>
                <c:pt idx="5686">
                  <c:v>5.1050000000000004</c:v>
                </c:pt>
                <c:pt idx="5687">
                  <c:v>5.1050000000000004</c:v>
                </c:pt>
                <c:pt idx="5688">
                  <c:v>5.1059999999999999</c:v>
                </c:pt>
                <c:pt idx="5689">
                  <c:v>5.1070000000000002</c:v>
                </c:pt>
                <c:pt idx="5690">
                  <c:v>5.1080000000000005</c:v>
                </c:pt>
                <c:pt idx="5691">
                  <c:v>5.109</c:v>
                </c:pt>
                <c:pt idx="5692">
                  <c:v>5.1100000000000003</c:v>
                </c:pt>
                <c:pt idx="5693">
                  <c:v>5.1100000000000003</c:v>
                </c:pt>
                <c:pt idx="5694">
                  <c:v>5.1109999999999998</c:v>
                </c:pt>
                <c:pt idx="5695">
                  <c:v>5.1120000000000001</c:v>
                </c:pt>
                <c:pt idx="5696">
                  <c:v>5.1130000000000004</c:v>
                </c:pt>
                <c:pt idx="5697">
                  <c:v>5.1139999999999999</c:v>
                </c:pt>
                <c:pt idx="5698">
                  <c:v>5.1150000000000002</c:v>
                </c:pt>
                <c:pt idx="5699">
                  <c:v>5.1150000000000002</c:v>
                </c:pt>
                <c:pt idx="5700">
                  <c:v>5.1160000000000005</c:v>
                </c:pt>
                <c:pt idx="5701">
                  <c:v>5.117</c:v>
                </c:pt>
                <c:pt idx="5702">
                  <c:v>5.1180000000000003</c:v>
                </c:pt>
                <c:pt idx="5703">
                  <c:v>5.1189999999999998</c:v>
                </c:pt>
                <c:pt idx="5704">
                  <c:v>5.12</c:v>
                </c:pt>
                <c:pt idx="5705">
                  <c:v>5.12</c:v>
                </c:pt>
                <c:pt idx="5706">
                  <c:v>5.1210000000000004</c:v>
                </c:pt>
                <c:pt idx="5707">
                  <c:v>5.1219999999999999</c:v>
                </c:pt>
                <c:pt idx="5708">
                  <c:v>5.1230000000000002</c:v>
                </c:pt>
                <c:pt idx="5709">
                  <c:v>5.1240000000000006</c:v>
                </c:pt>
                <c:pt idx="5710">
                  <c:v>5.125</c:v>
                </c:pt>
                <c:pt idx="5711">
                  <c:v>5.125</c:v>
                </c:pt>
                <c:pt idx="5712">
                  <c:v>5.1260000000000003</c:v>
                </c:pt>
                <c:pt idx="5713">
                  <c:v>5.1269999999999998</c:v>
                </c:pt>
                <c:pt idx="5714">
                  <c:v>5.1280000000000001</c:v>
                </c:pt>
                <c:pt idx="5715">
                  <c:v>5.1290000000000004</c:v>
                </c:pt>
                <c:pt idx="5716">
                  <c:v>5.13</c:v>
                </c:pt>
                <c:pt idx="5717">
                  <c:v>5.13</c:v>
                </c:pt>
                <c:pt idx="5718">
                  <c:v>5.1310000000000002</c:v>
                </c:pt>
                <c:pt idx="5719">
                  <c:v>5.1319999999999997</c:v>
                </c:pt>
                <c:pt idx="5720">
                  <c:v>5.133</c:v>
                </c:pt>
                <c:pt idx="5721">
                  <c:v>5.1340000000000003</c:v>
                </c:pt>
                <c:pt idx="5722">
                  <c:v>5.1349999999999998</c:v>
                </c:pt>
                <c:pt idx="5723">
                  <c:v>5.1349999999999998</c:v>
                </c:pt>
                <c:pt idx="5724">
                  <c:v>5.1360000000000001</c:v>
                </c:pt>
                <c:pt idx="5725">
                  <c:v>5.1370000000000005</c:v>
                </c:pt>
                <c:pt idx="5726">
                  <c:v>5.1379999999999999</c:v>
                </c:pt>
                <c:pt idx="5727">
                  <c:v>5.1390000000000002</c:v>
                </c:pt>
                <c:pt idx="5728">
                  <c:v>5.14</c:v>
                </c:pt>
                <c:pt idx="5729">
                  <c:v>5.14</c:v>
                </c:pt>
                <c:pt idx="5730">
                  <c:v>5.141</c:v>
                </c:pt>
                <c:pt idx="5731">
                  <c:v>5.1420000000000003</c:v>
                </c:pt>
                <c:pt idx="5732">
                  <c:v>5.1429999999999998</c:v>
                </c:pt>
                <c:pt idx="5733">
                  <c:v>5.1440000000000001</c:v>
                </c:pt>
                <c:pt idx="5734">
                  <c:v>5.1450000000000005</c:v>
                </c:pt>
                <c:pt idx="5735">
                  <c:v>5.1450000000000005</c:v>
                </c:pt>
                <c:pt idx="5736">
                  <c:v>5.1459999999999999</c:v>
                </c:pt>
                <c:pt idx="5737">
                  <c:v>5.1470000000000002</c:v>
                </c:pt>
                <c:pt idx="5738">
                  <c:v>5.1479999999999997</c:v>
                </c:pt>
                <c:pt idx="5739">
                  <c:v>5.149</c:v>
                </c:pt>
                <c:pt idx="5740">
                  <c:v>5.149</c:v>
                </c:pt>
                <c:pt idx="5741">
                  <c:v>5.15</c:v>
                </c:pt>
                <c:pt idx="5742">
                  <c:v>5.1509999999999998</c:v>
                </c:pt>
                <c:pt idx="5743">
                  <c:v>5.1520000000000001</c:v>
                </c:pt>
                <c:pt idx="5744">
                  <c:v>5.1530000000000005</c:v>
                </c:pt>
                <c:pt idx="5745">
                  <c:v>5.1539999999999999</c:v>
                </c:pt>
                <c:pt idx="5746">
                  <c:v>5.1539999999999999</c:v>
                </c:pt>
                <c:pt idx="5747">
                  <c:v>5.1550000000000002</c:v>
                </c:pt>
                <c:pt idx="5748">
                  <c:v>5.1559999999999997</c:v>
                </c:pt>
                <c:pt idx="5749">
                  <c:v>5.157</c:v>
                </c:pt>
                <c:pt idx="5750">
                  <c:v>5.1580000000000004</c:v>
                </c:pt>
                <c:pt idx="5751">
                  <c:v>5.1589999999999998</c:v>
                </c:pt>
                <c:pt idx="5752">
                  <c:v>5.1589999999999998</c:v>
                </c:pt>
                <c:pt idx="5753">
                  <c:v>5.16</c:v>
                </c:pt>
                <c:pt idx="5754">
                  <c:v>5.1610000000000005</c:v>
                </c:pt>
                <c:pt idx="5755">
                  <c:v>5.1619999999999999</c:v>
                </c:pt>
                <c:pt idx="5756">
                  <c:v>5.1630000000000003</c:v>
                </c:pt>
                <c:pt idx="5757">
                  <c:v>5.1639999999999997</c:v>
                </c:pt>
                <c:pt idx="5758">
                  <c:v>5.1639999999999997</c:v>
                </c:pt>
                <c:pt idx="5759">
                  <c:v>5.165</c:v>
                </c:pt>
                <c:pt idx="5760">
                  <c:v>5.1660000000000004</c:v>
                </c:pt>
                <c:pt idx="5761">
                  <c:v>5.1669999999999998</c:v>
                </c:pt>
                <c:pt idx="5762">
                  <c:v>5.1680000000000001</c:v>
                </c:pt>
                <c:pt idx="5763">
                  <c:v>5.1690000000000005</c:v>
                </c:pt>
                <c:pt idx="5764">
                  <c:v>5.1690000000000005</c:v>
                </c:pt>
                <c:pt idx="5765">
                  <c:v>5.17</c:v>
                </c:pt>
                <c:pt idx="5766">
                  <c:v>5.1710000000000003</c:v>
                </c:pt>
                <c:pt idx="5767">
                  <c:v>5.1719999999999997</c:v>
                </c:pt>
                <c:pt idx="5768">
                  <c:v>5.173</c:v>
                </c:pt>
                <c:pt idx="5769">
                  <c:v>5.1740000000000004</c:v>
                </c:pt>
                <c:pt idx="5770">
                  <c:v>5.1740000000000004</c:v>
                </c:pt>
                <c:pt idx="5771">
                  <c:v>5.1749999999999998</c:v>
                </c:pt>
                <c:pt idx="5772">
                  <c:v>5.1760000000000002</c:v>
                </c:pt>
                <c:pt idx="5773">
                  <c:v>5.1770000000000005</c:v>
                </c:pt>
                <c:pt idx="5774">
                  <c:v>5.1779999999999999</c:v>
                </c:pt>
                <c:pt idx="5775">
                  <c:v>5.1790000000000003</c:v>
                </c:pt>
                <c:pt idx="5776">
                  <c:v>5.1790000000000003</c:v>
                </c:pt>
                <c:pt idx="5777">
                  <c:v>5.18</c:v>
                </c:pt>
                <c:pt idx="5778">
                  <c:v>5.181</c:v>
                </c:pt>
                <c:pt idx="5779">
                  <c:v>5.1820000000000004</c:v>
                </c:pt>
                <c:pt idx="5780">
                  <c:v>5.1829999999999998</c:v>
                </c:pt>
                <c:pt idx="5781">
                  <c:v>5.1840000000000002</c:v>
                </c:pt>
                <c:pt idx="5782">
                  <c:v>5.1840000000000002</c:v>
                </c:pt>
                <c:pt idx="5783">
                  <c:v>5.1850000000000005</c:v>
                </c:pt>
                <c:pt idx="5784">
                  <c:v>5.1859999999999999</c:v>
                </c:pt>
                <c:pt idx="5785">
                  <c:v>5.1870000000000003</c:v>
                </c:pt>
                <c:pt idx="5786">
                  <c:v>5.1879999999999997</c:v>
                </c:pt>
                <c:pt idx="5787">
                  <c:v>5.1890000000000001</c:v>
                </c:pt>
                <c:pt idx="5788">
                  <c:v>5.1890000000000001</c:v>
                </c:pt>
                <c:pt idx="5789">
                  <c:v>5.19</c:v>
                </c:pt>
                <c:pt idx="5790">
                  <c:v>5.1909999999999998</c:v>
                </c:pt>
                <c:pt idx="5791">
                  <c:v>5.1920000000000002</c:v>
                </c:pt>
                <c:pt idx="5792">
                  <c:v>5.1930000000000005</c:v>
                </c:pt>
                <c:pt idx="5793">
                  <c:v>5.194</c:v>
                </c:pt>
                <c:pt idx="5794">
                  <c:v>5.194</c:v>
                </c:pt>
                <c:pt idx="5795">
                  <c:v>5.1950000000000003</c:v>
                </c:pt>
                <c:pt idx="5796">
                  <c:v>5.1959999999999997</c:v>
                </c:pt>
                <c:pt idx="5797">
                  <c:v>5.1970000000000001</c:v>
                </c:pt>
                <c:pt idx="5798">
                  <c:v>5.1980000000000004</c:v>
                </c:pt>
                <c:pt idx="5799">
                  <c:v>5.1989999999999998</c:v>
                </c:pt>
                <c:pt idx="5800">
                  <c:v>5.1989999999999998</c:v>
                </c:pt>
                <c:pt idx="5801">
                  <c:v>5.2</c:v>
                </c:pt>
                <c:pt idx="5802">
                  <c:v>5.2010000000000005</c:v>
                </c:pt>
                <c:pt idx="5803">
                  <c:v>5.202</c:v>
                </c:pt>
                <c:pt idx="5804">
                  <c:v>5.2030000000000003</c:v>
                </c:pt>
                <c:pt idx="5805">
                  <c:v>5.2039999999999997</c:v>
                </c:pt>
                <c:pt idx="5806">
                  <c:v>5.2039999999999997</c:v>
                </c:pt>
                <c:pt idx="5807">
                  <c:v>5.2050000000000001</c:v>
                </c:pt>
                <c:pt idx="5808">
                  <c:v>5.2060000000000004</c:v>
                </c:pt>
                <c:pt idx="5809">
                  <c:v>5.2069999999999999</c:v>
                </c:pt>
                <c:pt idx="5810">
                  <c:v>5.2080000000000002</c:v>
                </c:pt>
                <c:pt idx="5811">
                  <c:v>5.2080000000000002</c:v>
                </c:pt>
                <c:pt idx="5812">
                  <c:v>5.2090000000000005</c:v>
                </c:pt>
                <c:pt idx="5813">
                  <c:v>5.21</c:v>
                </c:pt>
                <c:pt idx="5814">
                  <c:v>5.2110000000000003</c:v>
                </c:pt>
                <c:pt idx="5815">
                  <c:v>5.2119999999999997</c:v>
                </c:pt>
                <c:pt idx="5816">
                  <c:v>5.2130000000000001</c:v>
                </c:pt>
                <c:pt idx="5817">
                  <c:v>5.2130000000000001</c:v>
                </c:pt>
                <c:pt idx="5818">
                  <c:v>5.2140000000000004</c:v>
                </c:pt>
                <c:pt idx="5819">
                  <c:v>5.2149999999999999</c:v>
                </c:pt>
                <c:pt idx="5820">
                  <c:v>5.2160000000000002</c:v>
                </c:pt>
                <c:pt idx="5821">
                  <c:v>5.2170000000000005</c:v>
                </c:pt>
                <c:pt idx="5822">
                  <c:v>5.218</c:v>
                </c:pt>
                <c:pt idx="5823">
                  <c:v>5.218</c:v>
                </c:pt>
                <c:pt idx="5824">
                  <c:v>5.2190000000000003</c:v>
                </c:pt>
                <c:pt idx="5825">
                  <c:v>5.22</c:v>
                </c:pt>
                <c:pt idx="5826">
                  <c:v>5.2210000000000001</c:v>
                </c:pt>
                <c:pt idx="5827">
                  <c:v>5.2220000000000004</c:v>
                </c:pt>
                <c:pt idx="5828">
                  <c:v>5.2229999999999999</c:v>
                </c:pt>
                <c:pt idx="5829">
                  <c:v>5.2229999999999999</c:v>
                </c:pt>
                <c:pt idx="5830">
                  <c:v>5.2240000000000002</c:v>
                </c:pt>
                <c:pt idx="5831">
                  <c:v>5.2250000000000005</c:v>
                </c:pt>
                <c:pt idx="5832">
                  <c:v>5.226</c:v>
                </c:pt>
                <c:pt idx="5833">
                  <c:v>5.2270000000000003</c:v>
                </c:pt>
                <c:pt idx="5834">
                  <c:v>5.2279999999999998</c:v>
                </c:pt>
                <c:pt idx="5835">
                  <c:v>5.2279999999999998</c:v>
                </c:pt>
                <c:pt idx="5836">
                  <c:v>5.2290000000000001</c:v>
                </c:pt>
                <c:pt idx="5837">
                  <c:v>5.23</c:v>
                </c:pt>
                <c:pt idx="5838">
                  <c:v>5.2309999999999999</c:v>
                </c:pt>
                <c:pt idx="5839">
                  <c:v>5.2320000000000002</c:v>
                </c:pt>
                <c:pt idx="5840">
                  <c:v>5.2330000000000005</c:v>
                </c:pt>
                <c:pt idx="5841">
                  <c:v>5.2330000000000005</c:v>
                </c:pt>
                <c:pt idx="5842">
                  <c:v>5.234</c:v>
                </c:pt>
                <c:pt idx="5843">
                  <c:v>5.2350000000000003</c:v>
                </c:pt>
                <c:pt idx="5844">
                  <c:v>5.2359999999999998</c:v>
                </c:pt>
                <c:pt idx="5845">
                  <c:v>5.2370000000000001</c:v>
                </c:pt>
                <c:pt idx="5846">
                  <c:v>5.2380000000000004</c:v>
                </c:pt>
                <c:pt idx="5847">
                  <c:v>5.2380000000000004</c:v>
                </c:pt>
                <c:pt idx="5848">
                  <c:v>5.2389999999999999</c:v>
                </c:pt>
                <c:pt idx="5849">
                  <c:v>5.24</c:v>
                </c:pt>
                <c:pt idx="5850">
                  <c:v>5.2410000000000005</c:v>
                </c:pt>
                <c:pt idx="5851">
                  <c:v>5.242</c:v>
                </c:pt>
                <c:pt idx="5852">
                  <c:v>5.2430000000000003</c:v>
                </c:pt>
                <c:pt idx="5853">
                  <c:v>5.2430000000000003</c:v>
                </c:pt>
                <c:pt idx="5854">
                  <c:v>5.2439999999999998</c:v>
                </c:pt>
                <c:pt idx="5855">
                  <c:v>5.2450000000000001</c:v>
                </c:pt>
                <c:pt idx="5856">
                  <c:v>5.2460000000000004</c:v>
                </c:pt>
                <c:pt idx="5857">
                  <c:v>5.2469999999999999</c:v>
                </c:pt>
                <c:pt idx="5858">
                  <c:v>5.2480000000000002</c:v>
                </c:pt>
                <c:pt idx="5859">
                  <c:v>5.2480000000000002</c:v>
                </c:pt>
                <c:pt idx="5860">
                  <c:v>5.2490000000000006</c:v>
                </c:pt>
                <c:pt idx="5861">
                  <c:v>5.25</c:v>
                </c:pt>
                <c:pt idx="5862">
                  <c:v>5.2510000000000003</c:v>
                </c:pt>
                <c:pt idx="5863">
                  <c:v>5.2519999999999998</c:v>
                </c:pt>
                <c:pt idx="5864">
                  <c:v>5.2530000000000001</c:v>
                </c:pt>
                <c:pt idx="5865">
                  <c:v>5.2530000000000001</c:v>
                </c:pt>
                <c:pt idx="5866">
                  <c:v>5.2540000000000004</c:v>
                </c:pt>
                <c:pt idx="5867">
                  <c:v>5.2549999999999999</c:v>
                </c:pt>
                <c:pt idx="5868">
                  <c:v>5.2560000000000002</c:v>
                </c:pt>
                <c:pt idx="5869">
                  <c:v>5.2569999999999997</c:v>
                </c:pt>
                <c:pt idx="5870">
                  <c:v>5.258</c:v>
                </c:pt>
                <c:pt idx="5871">
                  <c:v>5.258</c:v>
                </c:pt>
                <c:pt idx="5872">
                  <c:v>5.2590000000000003</c:v>
                </c:pt>
                <c:pt idx="5873">
                  <c:v>5.26</c:v>
                </c:pt>
                <c:pt idx="5874">
                  <c:v>5.2610000000000001</c:v>
                </c:pt>
                <c:pt idx="5875">
                  <c:v>5.2620000000000005</c:v>
                </c:pt>
                <c:pt idx="5876">
                  <c:v>5.2629999999999999</c:v>
                </c:pt>
                <c:pt idx="5877">
                  <c:v>5.2629999999999999</c:v>
                </c:pt>
                <c:pt idx="5878">
                  <c:v>5.2640000000000002</c:v>
                </c:pt>
                <c:pt idx="5879">
                  <c:v>5.2649999999999997</c:v>
                </c:pt>
                <c:pt idx="5880">
                  <c:v>5.266</c:v>
                </c:pt>
                <c:pt idx="5881">
                  <c:v>5.2670000000000003</c:v>
                </c:pt>
                <c:pt idx="5882">
                  <c:v>5.2679999999999998</c:v>
                </c:pt>
                <c:pt idx="5883">
                  <c:v>5.2679999999999998</c:v>
                </c:pt>
                <c:pt idx="5884">
                  <c:v>5.2690000000000001</c:v>
                </c:pt>
                <c:pt idx="5885">
                  <c:v>5.2700000000000005</c:v>
                </c:pt>
                <c:pt idx="5886">
                  <c:v>5.2709999999999999</c:v>
                </c:pt>
                <c:pt idx="5887">
                  <c:v>5.2720000000000002</c:v>
                </c:pt>
                <c:pt idx="5888">
                  <c:v>5.2720000000000002</c:v>
                </c:pt>
                <c:pt idx="5889">
                  <c:v>5.2729999999999997</c:v>
                </c:pt>
                <c:pt idx="5890">
                  <c:v>5.274</c:v>
                </c:pt>
                <c:pt idx="5891">
                  <c:v>5.2750000000000004</c:v>
                </c:pt>
                <c:pt idx="5892">
                  <c:v>5.2759999999999998</c:v>
                </c:pt>
                <c:pt idx="5893">
                  <c:v>5.2770000000000001</c:v>
                </c:pt>
                <c:pt idx="5894">
                  <c:v>5.2770000000000001</c:v>
                </c:pt>
                <c:pt idx="5895">
                  <c:v>5.2780000000000005</c:v>
                </c:pt>
                <c:pt idx="5896">
                  <c:v>5.2789999999999999</c:v>
                </c:pt>
                <c:pt idx="5897">
                  <c:v>5.28</c:v>
                </c:pt>
                <c:pt idx="5898">
                  <c:v>5.2809999999999997</c:v>
                </c:pt>
                <c:pt idx="5899">
                  <c:v>5.282</c:v>
                </c:pt>
                <c:pt idx="5900">
                  <c:v>5.282</c:v>
                </c:pt>
                <c:pt idx="5901">
                  <c:v>5.2830000000000004</c:v>
                </c:pt>
                <c:pt idx="5902">
                  <c:v>5.2839999999999998</c:v>
                </c:pt>
                <c:pt idx="5903">
                  <c:v>5.2850000000000001</c:v>
                </c:pt>
                <c:pt idx="5904">
                  <c:v>5.2860000000000005</c:v>
                </c:pt>
                <c:pt idx="5905">
                  <c:v>5.2869999999999999</c:v>
                </c:pt>
                <c:pt idx="5906">
                  <c:v>5.2869999999999999</c:v>
                </c:pt>
                <c:pt idx="5907">
                  <c:v>5.2880000000000003</c:v>
                </c:pt>
                <c:pt idx="5908">
                  <c:v>5.2889999999999997</c:v>
                </c:pt>
                <c:pt idx="5909">
                  <c:v>5.29</c:v>
                </c:pt>
                <c:pt idx="5910">
                  <c:v>5.2910000000000004</c:v>
                </c:pt>
                <c:pt idx="5911">
                  <c:v>5.2919999999999998</c:v>
                </c:pt>
                <c:pt idx="5912">
                  <c:v>5.2919999999999998</c:v>
                </c:pt>
                <c:pt idx="5913">
                  <c:v>5.2930000000000001</c:v>
                </c:pt>
                <c:pt idx="5914">
                  <c:v>5.2940000000000005</c:v>
                </c:pt>
                <c:pt idx="5915">
                  <c:v>5.2949999999999999</c:v>
                </c:pt>
                <c:pt idx="5916">
                  <c:v>5.2960000000000003</c:v>
                </c:pt>
                <c:pt idx="5917">
                  <c:v>5.2969999999999997</c:v>
                </c:pt>
                <c:pt idx="5918">
                  <c:v>5.2969999999999997</c:v>
                </c:pt>
                <c:pt idx="5919">
                  <c:v>5.298</c:v>
                </c:pt>
                <c:pt idx="5920">
                  <c:v>5.2990000000000004</c:v>
                </c:pt>
                <c:pt idx="5921">
                  <c:v>5.3</c:v>
                </c:pt>
                <c:pt idx="5922">
                  <c:v>5.3010000000000002</c:v>
                </c:pt>
                <c:pt idx="5923">
                  <c:v>5.3020000000000005</c:v>
                </c:pt>
                <c:pt idx="5924">
                  <c:v>5.3020000000000005</c:v>
                </c:pt>
                <c:pt idx="5925">
                  <c:v>5.3029999999999999</c:v>
                </c:pt>
                <c:pt idx="5926">
                  <c:v>5.3040000000000003</c:v>
                </c:pt>
                <c:pt idx="5927">
                  <c:v>5.3049999999999997</c:v>
                </c:pt>
                <c:pt idx="5928">
                  <c:v>5.306</c:v>
                </c:pt>
                <c:pt idx="5929">
                  <c:v>5.3070000000000004</c:v>
                </c:pt>
                <c:pt idx="5930">
                  <c:v>5.3070000000000004</c:v>
                </c:pt>
                <c:pt idx="5931">
                  <c:v>5.3079999999999998</c:v>
                </c:pt>
                <c:pt idx="5932">
                  <c:v>5.3090000000000002</c:v>
                </c:pt>
                <c:pt idx="5933">
                  <c:v>5.3100000000000005</c:v>
                </c:pt>
                <c:pt idx="5934">
                  <c:v>5.3109999999999999</c:v>
                </c:pt>
                <c:pt idx="5935">
                  <c:v>5.3120000000000003</c:v>
                </c:pt>
                <c:pt idx="5936">
                  <c:v>5.3120000000000003</c:v>
                </c:pt>
                <c:pt idx="5937">
                  <c:v>5.3129999999999997</c:v>
                </c:pt>
                <c:pt idx="5938">
                  <c:v>5.3140000000000001</c:v>
                </c:pt>
                <c:pt idx="5939">
                  <c:v>5.3150000000000004</c:v>
                </c:pt>
                <c:pt idx="5940">
                  <c:v>5.3159999999999998</c:v>
                </c:pt>
                <c:pt idx="5941">
                  <c:v>5.3170000000000002</c:v>
                </c:pt>
                <c:pt idx="5942">
                  <c:v>5.3170000000000002</c:v>
                </c:pt>
                <c:pt idx="5943">
                  <c:v>5.3180000000000005</c:v>
                </c:pt>
                <c:pt idx="5944">
                  <c:v>5.319</c:v>
                </c:pt>
                <c:pt idx="5945">
                  <c:v>5.32</c:v>
                </c:pt>
                <c:pt idx="5946">
                  <c:v>5.3209999999999997</c:v>
                </c:pt>
                <c:pt idx="5947">
                  <c:v>5.3220000000000001</c:v>
                </c:pt>
                <c:pt idx="5948">
                  <c:v>5.3220000000000001</c:v>
                </c:pt>
                <c:pt idx="5949">
                  <c:v>5.3230000000000004</c:v>
                </c:pt>
                <c:pt idx="5950">
                  <c:v>5.3239999999999998</c:v>
                </c:pt>
                <c:pt idx="5951">
                  <c:v>5.3250000000000002</c:v>
                </c:pt>
                <c:pt idx="5952">
                  <c:v>5.3260000000000005</c:v>
                </c:pt>
                <c:pt idx="5953">
                  <c:v>5.327</c:v>
                </c:pt>
                <c:pt idx="5954">
                  <c:v>5.327</c:v>
                </c:pt>
                <c:pt idx="5955">
                  <c:v>5.3280000000000003</c:v>
                </c:pt>
                <c:pt idx="5956">
                  <c:v>5.3289999999999997</c:v>
                </c:pt>
                <c:pt idx="5957">
                  <c:v>5.33</c:v>
                </c:pt>
                <c:pt idx="5958">
                  <c:v>5.3310000000000004</c:v>
                </c:pt>
                <c:pt idx="5959">
                  <c:v>5.3319999999999999</c:v>
                </c:pt>
                <c:pt idx="5960">
                  <c:v>5.3319999999999999</c:v>
                </c:pt>
                <c:pt idx="5961">
                  <c:v>5.3330000000000002</c:v>
                </c:pt>
                <c:pt idx="5962">
                  <c:v>5.3340000000000005</c:v>
                </c:pt>
                <c:pt idx="5963">
                  <c:v>5.335</c:v>
                </c:pt>
                <c:pt idx="5964">
                  <c:v>5.3360000000000003</c:v>
                </c:pt>
                <c:pt idx="5965">
                  <c:v>5.3360000000000003</c:v>
                </c:pt>
                <c:pt idx="5966">
                  <c:v>5.3369999999999997</c:v>
                </c:pt>
                <c:pt idx="5967">
                  <c:v>5.3380000000000001</c:v>
                </c:pt>
                <c:pt idx="5968">
                  <c:v>5.3390000000000004</c:v>
                </c:pt>
                <c:pt idx="5969">
                  <c:v>5.34</c:v>
                </c:pt>
                <c:pt idx="5970">
                  <c:v>5.3410000000000002</c:v>
                </c:pt>
                <c:pt idx="5971">
                  <c:v>5.3410000000000002</c:v>
                </c:pt>
                <c:pt idx="5972">
                  <c:v>5.3420000000000005</c:v>
                </c:pt>
                <c:pt idx="5973">
                  <c:v>5.343</c:v>
                </c:pt>
                <c:pt idx="5974">
                  <c:v>5.3440000000000003</c:v>
                </c:pt>
                <c:pt idx="5975">
                  <c:v>5.3449999999999998</c:v>
                </c:pt>
                <c:pt idx="5976">
                  <c:v>5.3460000000000001</c:v>
                </c:pt>
                <c:pt idx="5977">
                  <c:v>5.3460000000000001</c:v>
                </c:pt>
                <c:pt idx="5978">
                  <c:v>5.3470000000000004</c:v>
                </c:pt>
                <c:pt idx="5979">
                  <c:v>5.3479999999999999</c:v>
                </c:pt>
                <c:pt idx="5980">
                  <c:v>5.3490000000000002</c:v>
                </c:pt>
                <c:pt idx="5981">
                  <c:v>5.3500000000000005</c:v>
                </c:pt>
                <c:pt idx="5982">
                  <c:v>5.351</c:v>
                </c:pt>
                <c:pt idx="5983">
                  <c:v>5.351</c:v>
                </c:pt>
                <c:pt idx="5984">
                  <c:v>5.3520000000000003</c:v>
                </c:pt>
                <c:pt idx="5985">
                  <c:v>5.3529999999999998</c:v>
                </c:pt>
                <c:pt idx="5986">
                  <c:v>5.3540000000000001</c:v>
                </c:pt>
                <c:pt idx="5987">
                  <c:v>5.3550000000000004</c:v>
                </c:pt>
                <c:pt idx="5988">
                  <c:v>5.3559999999999999</c:v>
                </c:pt>
                <c:pt idx="5989">
                  <c:v>5.3559999999999999</c:v>
                </c:pt>
                <c:pt idx="5990">
                  <c:v>5.3570000000000002</c:v>
                </c:pt>
                <c:pt idx="5991">
                  <c:v>5.3580000000000005</c:v>
                </c:pt>
                <c:pt idx="5992">
                  <c:v>5.359</c:v>
                </c:pt>
                <c:pt idx="5993">
                  <c:v>5.36</c:v>
                </c:pt>
                <c:pt idx="5994">
                  <c:v>5.3609999999999998</c:v>
                </c:pt>
                <c:pt idx="5995">
                  <c:v>5.3609999999999998</c:v>
                </c:pt>
                <c:pt idx="5996">
                  <c:v>5.3620000000000001</c:v>
                </c:pt>
                <c:pt idx="5997">
                  <c:v>5.3630000000000004</c:v>
                </c:pt>
                <c:pt idx="5998">
                  <c:v>5.3639999999999999</c:v>
                </c:pt>
                <c:pt idx="5999">
                  <c:v>5.3650000000000002</c:v>
                </c:pt>
                <c:pt idx="6000">
                  <c:v>5.3660000000000005</c:v>
                </c:pt>
                <c:pt idx="6001">
                  <c:v>5.3660000000000005</c:v>
                </c:pt>
                <c:pt idx="6002">
                  <c:v>5.367</c:v>
                </c:pt>
                <c:pt idx="6003">
                  <c:v>5.3680000000000003</c:v>
                </c:pt>
                <c:pt idx="6004">
                  <c:v>5.3689999999999998</c:v>
                </c:pt>
                <c:pt idx="6005">
                  <c:v>5.37</c:v>
                </c:pt>
                <c:pt idx="6006">
                  <c:v>5.3710000000000004</c:v>
                </c:pt>
                <c:pt idx="6007">
                  <c:v>5.3710000000000004</c:v>
                </c:pt>
                <c:pt idx="6008">
                  <c:v>5.3719999999999999</c:v>
                </c:pt>
                <c:pt idx="6009">
                  <c:v>5.3730000000000002</c:v>
                </c:pt>
                <c:pt idx="6010">
                  <c:v>5.3740000000000006</c:v>
                </c:pt>
                <c:pt idx="6011">
                  <c:v>5.375</c:v>
                </c:pt>
                <c:pt idx="6012">
                  <c:v>5.3760000000000003</c:v>
                </c:pt>
                <c:pt idx="6013">
                  <c:v>5.3760000000000003</c:v>
                </c:pt>
                <c:pt idx="6014">
                  <c:v>5.3769999999999998</c:v>
                </c:pt>
                <c:pt idx="6015">
                  <c:v>5.3780000000000001</c:v>
                </c:pt>
                <c:pt idx="6016">
                  <c:v>5.3790000000000004</c:v>
                </c:pt>
                <c:pt idx="6017">
                  <c:v>5.38</c:v>
                </c:pt>
                <c:pt idx="6018">
                  <c:v>5.3810000000000002</c:v>
                </c:pt>
                <c:pt idx="6019">
                  <c:v>5.3810000000000002</c:v>
                </c:pt>
                <c:pt idx="6020">
                  <c:v>5.3819999999999997</c:v>
                </c:pt>
                <c:pt idx="6021">
                  <c:v>5.383</c:v>
                </c:pt>
                <c:pt idx="6022">
                  <c:v>5.3840000000000003</c:v>
                </c:pt>
                <c:pt idx="6023">
                  <c:v>5.3849999999999998</c:v>
                </c:pt>
                <c:pt idx="6024">
                  <c:v>5.3860000000000001</c:v>
                </c:pt>
                <c:pt idx="6025">
                  <c:v>5.3860000000000001</c:v>
                </c:pt>
                <c:pt idx="6026">
                  <c:v>5.3870000000000005</c:v>
                </c:pt>
                <c:pt idx="6027">
                  <c:v>5.3879999999999999</c:v>
                </c:pt>
                <c:pt idx="6028">
                  <c:v>5.3890000000000002</c:v>
                </c:pt>
                <c:pt idx="6029">
                  <c:v>5.39</c:v>
                </c:pt>
                <c:pt idx="6030">
                  <c:v>5.391</c:v>
                </c:pt>
                <c:pt idx="6031">
                  <c:v>5.391</c:v>
                </c:pt>
                <c:pt idx="6032">
                  <c:v>5.3920000000000003</c:v>
                </c:pt>
                <c:pt idx="6033">
                  <c:v>5.3929999999999998</c:v>
                </c:pt>
                <c:pt idx="6034">
                  <c:v>5.3940000000000001</c:v>
                </c:pt>
                <c:pt idx="6035">
                  <c:v>5.3950000000000005</c:v>
                </c:pt>
                <c:pt idx="6036">
                  <c:v>5.3959999999999999</c:v>
                </c:pt>
                <c:pt idx="6037">
                  <c:v>5.3959999999999999</c:v>
                </c:pt>
                <c:pt idx="6038">
                  <c:v>5.3970000000000002</c:v>
                </c:pt>
                <c:pt idx="6039">
                  <c:v>5.3979999999999997</c:v>
                </c:pt>
                <c:pt idx="6040">
                  <c:v>5.399</c:v>
                </c:pt>
                <c:pt idx="6041">
                  <c:v>5.4</c:v>
                </c:pt>
                <c:pt idx="6042">
                  <c:v>5.4</c:v>
                </c:pt>
                <c:pt idx="6043">
                  <c:v>5.4009999999999998</c:v>
                </c:pt>
                <c:pt idx="6044">
                  <c:v>5.4020000000000001</c:v>
                </c:pt>
                <c:pt idx="6045">
                  <c:v>5.4030000000000005</c:v>
                </c:pt>
                <c:pt idx="6046">
                  <c:v>5.4039999999999999</c:v>
                </c:pt>
                <c:pt idx="6047">
                  <c:v>5.4050000000000002</c:v>
                </c:pt>
                <c:pt idx="6048">
                  <c:v>5.4050000000000002</c:v>
                </c:pt>
                <c:pt idx="6049">
                  <c:v>5.4059999999999997</c:v>
                </c:pt>
                <c:pt idx="6050">
                  <c:v>5.407</c:v>
                </c:pt>
                <c:pt idx="6051">
                  <c:v>5.4080000000000004</c:v>
                </c:pt>
                <c:pt idx="6052">
                  <c:v>5.4089999999999998</c:v>
                </c:pt>
                <c:pt idx="6053">
                  <c:v>5.41</c:v>
                </c:pt>
                <c:pt idx="6054">
                  <c:v>5.41</c:v>
                </c:pt>
                <c:pt idx="6055">
                  <c:v>5.4110000000000005</c:v>
                </c:pt>
                <c:pt idx="6056">
                  <c:v>5.4119999999999999</c:v>
                </c:pt>
                <c:pt idx="6057">
                  <c:v>5.4130000000000003</c:v>
                </c:pt>
                <c:pt idx="6058">
                  <c:v>5.4139999999999997</c:v>
                </c:pt>
                <c:pt idx="6059">
                  <c:v>5.415</c:v>
                </c:pt>
                <c:pt idx="6060">
                  <c:v>5.415</c:v>
                </c:pt>
                <c:pt idx="6061">
                  <c:v>5.4160000000000004</c:v>
                </c:pt>
                <c:pt idx="6062">
                  <c:v>5.4169999999999998</c:v>
                </c:pt>
                <c:pt idx="6063">
                  <c:v>5.4180000000000001</c:v>
                </c:pt>
                <c:pt idx="6064">
                  <c:v>5.4190000000000005</c:v>
                </c:pt>
                <c:pt idx="6065">
                  <c:v>5.42</c:v>
                </c:pt>
                <c:pt idx="6066">
                  <c:v>5.42</c:v>
                </c:pt>
                <c:pt idx="6067">
                  <c:v>5.4210000000000003</c:v>
                </c:pt>
                <c:pt idx="6068">
                  <c:v>5.4219999999999997</c:v>
                </c:pt>
                <c:pt idx="6069">
                  <c:v>5.423</c:v>
                </c:pt>
                <c:pt idx="6070">
                  <c:v>5.4240000000000004</c:v>
                </c:pt>
                <c:pt idx="6071">
                  <c:v>5.4249999999999998</c:v>
                </c:pt>
                <c:pt idx="6072">
                  <c:v>5.4249999999999998</c:v>
                </c:pt>
                <c:pt idx="6073">
                  <c:v>5.4260000000000002</c:v>
                </c:pt>
                <c:pt idx="6074">
                  <c:v>5.4270000000000005</c:v>
                </c:pt>
                <c:pt idx="6075">
                  <c:v>5.4279999999999999</c:v>
                </c:pt>
                <c:pt idx="6076">
                  <c:v>5.4290000000000003</c:v>
                </c:pt>
                <c:pt idx="6077">
                  <c:v>5.43</c:v>
                </c:pt>
                <c:pt idx="6078">
                  <c:v>5.43</c:v>
                </c:pt>
                <c:pt idx="6079">
                  <c:v>5.431</c:v>
                </c:pt>
                <c:pt idx="6080">
                  <c:v>5.4320000000000004</c:v>
                </c:pt>
                <c:pt idx="6081">
                  <c:v>5.4329999999999998</c:v>
                </c:pt>
                <c:pt idx="6082">
                  <c:v>5.4340000000000002</c:v>
                </c:pt>
                <c:pt idx="6083">
                  <c:v>5.4350000000000005</c:v>
                </c:pt>
                <c:pt idx="6084">
                  <c:v>5.4350000000000005</c:v>
                </c:pt>
                <c:pt idx="6085">
                  <c:v>5.4359999999999999</c:v>
                </c:pt>
                <c:pt idx="6086">
                  <c:v>5.4370000000000003</c:v>
                </c:pt>
                <c:pt idx="6087">
                  <c:v>5.4379999999999997</c:v>
                </c:pt>
                <c:pt idx="6088">
                  <c:v>5.4390000000000001</c:v>
                </c:pt>
                <c:pt idx="6089">
                  <c:v>5.44</c:v>
                </c:pt>
                <c:pt idx="6090">
                  <c:v>5.44</c:v>
                </c:pt>
                <c:pt idx="6091">
                  <c:v>5.4409999999999998</c:v>
                </c:pt>
                <c:pt idx="6092">
                  <c:v>5.4420000000000002</c:v>
                </c:pt>
                <c:pt idx="6093">
                  <c:v>5.4430000000000005</c:v>
                </c:pt>
                <c:pt idx="6094">
                  <c:v>5.444</c:v>
                </c:pt>
                <c:pt idx="6095">
                  <c:v>5.4450000000000003</c:v>
                </c:pt>
                <c:pt idx="6096">
                  <c:v>5.4450000000000003</c:v>
                </c:pt>
                <c:pt idx="6097">
                  <c:v>5.4459999999999997</c:v>
                </c:pt>
                <c:pt idx="6098">
                  <c:v>5.4470000000000001</c:v>
                </c:pt>
                <c:pt idx="6099">
                  <c:v>5.4480000000000004</c:v>
                </c:pt>
                <c:pt idx="6100">
                  <c:v>5.4489999999999998</c:v>
                </c:pt>
                <c:pt idx="6101">
                  <c:v>5.45</c:v>
                </c:pt>
                <c:pt idx="6102">
                  <c:v>5.45</c:v>
                </c:pt>
                <c:pt idx="6103">
                  <c:v>5.4510000000000005</c:v>
                </c:pt>
                <c:pt idx="6104">
                  <c:v>5.452</c:v>
                </c:pt>
                <c:pt idx="6105">
                  <c:v>5.4530000000000003</c:v>
                </c:pt>
                <c:pt idx="6106">
                  <c:v>5.4539999999999997</c:v>
                </c:pt>
                <c:pt idx="6107">
                  <c:v>5.4550000000000001</c:v>
                </c:pt>
                <c:pt idx="6108">
                  <c:v>5.4550000000000001</c:v>
                </c:pt>
                <c:pt idx="6109">
                  <c:v>5.4560000000000004</c:v>
                </c:pt>
                <c:pt idx="6110">
                  <c:v>5.4569999999999999</c:v>
                </c:pt>
                <c:pt idx="6111">
                  <c:v>5.4580000000000002</c:v>
                </c:pt>
                <c:pt idx="6112">
                  <c:v>5.4590000000000005</c:v>
                </c:pt>
                <c:pt idx="6113">
                  <c:v>5.4590000000000005</c:v>
                </c:pt>
                <c:pt idx="6114">
                  <c:v>5.46</c:v>
                </c:pt>
                <c:pt idx="6115">
                  <c:v>5.4610000000000003</c:v>
                </c:pt>
                <c:pt idx="6116">
                  <c:v>5.4619999999999997</c:v>
                </c:pt>
                <c:pt idx="6117">
                  <c:v>5.4630000000000001</c:v>
                </c:pt>
                <c:pt idx="6118">
                  <c:v>5.4640000000000004</c:v>
                </c:pt>
                <c:pt idx="6119">
                  <c:v>5.4640000000000004</c:v>
                </c:pt>
                <c:pt idx="6120">
                  <c:v>5.4649999999999999</c:v>
                </c:pt>
                <c:pt idx="6121">
                  <c:v>5.4660000000000002</c:v>
                </c:pt>
                <c:pt idx="6122">
                  <c:v>5.4670000000000005</c:v>
                </c:pt>
                <c:pt idx="6123">
                  <c:v>5.468</c:v>
                </c:pt>
                <c:pt idx="6124">
                  <c:v>5.4690000000000003</c:v>
                </c:pt>
                <c:pt idx="6125">
                  <c:v>5.4690000000000003</c:v>
                </c:pt>
                <c:pt idx="6126">
                  <c:v>5.47</c:v>
                </c:pt>
                <c:pt idx="6127">
                  <c:v>5.4710000000000001</c:v>
                </c:pt>
                <c:pt idx="6128">
                  <c:v>5.4720000000000004</c:v>
                </c:pt>
                <c:pt idx="6129">
                  <c:v>5.4729999999999999</c:v>
                </c:pt>
                <c:pt idx="6130">
                  <c:v>5.4740000000000002</c:v>
                </c:pt>
                <c:pt idx="6131">
                  <c:v>5.4740000000000002</c:v>
                </c:pt>
                <c:pt idx="6132">
                  <c:v>5.4750000000000005</c:v>
                </c:pt>
                <c:pt idx="6133">
                  <c:v>5.476</c:v>
                </c:pt>
                <c:pt idx="6134">
                  <c:v>5.4770000000000003</c:v>
                </c:pt>
                <c:pt idx="6135">
                  <c:v>5.4779999999999998</c:v>
                </c:pt>
                <c:pt idx="6136">
                  <c:v>5.4790000000000001</c:v>
                </c:pt>
                <c:pt idx="6137">
                  <c:v>5.4790000000000001</c:v>
                </c:pt>
                <c:pt idx="6138">
                  <c:v>5.48</c:v>
                </c:pt>
                <c:pt idx="6139">
                  <c:v>5.4809999999999999</c:v>
                </c:pt>
                <c:pt idx="6140">
                  <c:v>5.4820000000000002</c:v>
                </c:pt>
                <c:pt idx="6141">
                  <c:v>5.4830000000000005</c:v>
                </c:pt>
                <c:pt idx="6142">
                  <c:v>5.484</c:v>
                </c:pt>
                <c:pt idx="6143">
                  <c:v>5.484</c:v>
                </c:pt>
                <c:pt idx="6144">
                  <c:v>5.4850000000000003</c:v>
                </c:pt>
                <c:pt idx="6145">
                  <c:v>5.4859999999999998</c:v>
                </c:pt>
                <c:pt idx="6146">
                  <c:v>5.4870000000000001</c:v>
                </c:pt>
                <c:pt idx="6147">
                  <c:v>5.4880000000000004</c:v>
                </c:pt>
                <c:pt idx="6148">
                  <c:v>5.4889999999999999</c:v>
                </c:pt>
                <c:pt idx="6149">
                  <c:v>5.4889999999999999</c:v>
                </c:pt>
                <c:pt idx="6150">
                  <c:v>5.49</c:v>
                </c:pt>
                <c:pt idx="6151">
                  <c:v>5.4910000000000005</c:v>
                </c:pt>
                <c:pt idx="6152">
                  <c:v>5.492</c:v>
                </c:pt>
                <c:pt idx="6153">
                  <c:v>5.4930000000000003</c:v>
                </c:pt>
                <c:pt idx="6154">
                  <c:v>5.4939999999999998</c:v>
                </c:pt>
                <c:pt idx="6155">
                  <c:v>5.4939999999999998</c:v>
                </c:pt>
                <c:pt idx="6156">
                  <c:v>5.4950000000000001</c:v>
                </c:pt>
                <c:pt idx="6157">
                  <c:v>5.4960000000000004</c:v>
                </c:pt>
                <c:pt idx="6158">
                  <c:v>5.4969999999999999</c:v>
                </c:pt>
                <c:pt idx="6159">
                  <c:v>5.4980000000000002</c:v>
                </c:pt>
                <c:pt idx="6160">
                  <c:v>5.4990000000000006</c:v>
                </c:pt>
                <c:pt idx="6161">
                  <c:v>5.4990000000000006</c:v>
                </c:pt>
                <c:pt idx="6162">
                  <c:v>5.5</c:v>
                </c:pt>
                <c:pt idx="6163">
                  <c:v>5.5010000000000003</c:v>
                </c:pt>
                <c:pt idx="6164">
                  <c:v>5.5019999999999998</c:v>
                </c:pt>
                <c:pt idx="6165">
                  <c:v>5.5030000000000001</c:v>
                </c:pt>
                <c:pt idx="6166">
                  <c:v>5.5040000000000004</c:v>
                </c:pt>
                <c:pt idx="6167">
                  <c:v>5.5040000000000004</c:v>
                </c:pt>
                <c:pt idx="6168">
                  <c:v>5.5049999999999999</c:v>
                </c:pt>
                <c:pt idx="6169">
                  <c:v>5.5060000000000002</c:v>
                </c:pt>
                <c:pt idx="6170">
                  <c:v>5.5069999999999997</c:v>
                </c:pt>
                <c:pt idx="6171">
                  <c:v>5.508</c:v>
                </c:pt>
                <c:pt idx="6172">
                  <c:v>5.5090000000000003</c:v>
                </c:pt>
                <c:pt idx="6173">
                  <c:v>5.5090000000000003</c:v>
                </c:pt>
                <c:pt idx="6174">
                  <c:v>5.51</c:v>
                </c:pt>
                <c:pt idx="6175">
                  <c:v>5.5110000000000001</c:v>
                </c:pt>
                <c:pt idx="6176">
                  <c:v>5.5120000000000005</c:v>
                </c:pt>
                <c:pt idx="6177">
                  <c:v>5.5129999999999999</c:v>
                </c:pt>
                <c:pt idx="6178">
                  <c:v>5.5140000000000002</c:v>
                </c:pt>
                <c:pt idx="6179">
                  <c:v>5.5140000000000002</c:v>
                </c:pt>
                <c:pt idx="6180">
                  <c:v>5.5149999999999997</c:v>
                </c:pt>
                <c:pt idx="6181">
                  <c:v>5.516</c:v>
                </c:pt>
                <c:pt idx="6182">
                  <c:v>5.5170000000000003</c:v>
                </c:pt>
                <c:pt idx="6183">
                  <c:v>5.5179999999999998</c:v>
                </c:pt>
                <c:pt idx="6184">
                  <c:v>5.5190000000000001</c:v>
                </c:pt>
                <c:pt idx="6185">
                  <c:v>5.5190000000000001</c:v>
                </c:pt>
                <c:pt idx="6186">
                  <c:v>5.5200000000000005</c:v>
                </c:pt>
                <c:pt idx="6187">
                  <c:v>5.5209999999999999</c:v>
                </c:pt>
                <c:pt idx="6188">
                  <c:v>5.5220000000000002</c:v>
                </c:pt>
                <c:pt idx="6189">
                  <c:v>5.5229999999999997</c:v>
                </c:pt>
                <c:pt idx="6190">
                  <c:v>5.5229999999999997</c:v>
                </c:pt>
                <c:pt idx="6191">
                  <c:v>5.524</c:v>
                </c:pt>
                <c:pt idx="6192">
                  <c:v>5.5250000000000004</c:v>
                </c:pt>
                <c:pt idx="6193">
                  <c:v>5.5259999999999998</c:v>
                </c:pt>
                <c:pt idx="6194">
                  <c:v>5.5270000000000001</c:v>
                </c:pt>
                <c:pt idx="6195">
                  <c:v>5.5280000000000005</c:v>
                </c:pt>
                <c:pt idx="6196">
                  <c:v>5.5280000000000005</c:v>
                </c:pt>
                <c:pt idx="6197">
                  <c:v>5.5289999999999999</c:v>
                </c:pt>
                <c:pt idx="6198">
                  <c:v>5.53</c:v>
                </c:pt>
                <c:pt idx="6199">
                  <c:v>5.5309999999999997</c:v>
                </c:pt>
                <c:pt idx="6200">
                  <c:v>5.532</c:v>
                </c:pt>
                <c:pt idx="6201">
                  <c:v>5.5330000000000004</c:v>
                </c:pt>
                <c:pt idx="6202">
                  <c:v>5.5330000000000004</c:v>
                </c:pt>
                <c:pt idx="6203">
                  <c:v>5.5339999999999998</c:v>
                </c:pt>
                <c:pt idx="6204">
                  <c:v>5.5350000000000001</c:v>
                </c:pt>
                <c:pt idx="6205">
                  <c:v>5.5360000000000005</c:v>
                </c:pt>
                <c:pt idx="6206">
                  <c:v>5.5369999999999999</c:v>
                </c:pt>
                <c:pt idx="6207">
                  <c:v>5.5380000000000003</c:v>
                </c:pt>
                <c:pt idx="6208">
                  <c:v>5.5380000000000003</c:v>
                </c:pt>
                <c:pt idx="6209">
                  <c:v>5.5389999999999997</c:v>
                </c:pt>
                <c:pt idx="6210">
                  <c:v>5.54</c:v>
                </c:pt>
                <c:pt idx="6211">
                  <c:v>5.5410000000000004</c:v>
                </c:pt>
                <c:pt idx="6212">
                  <c:v>5.5419999999999998</c:v>
                </c:pt>
                <c:pt idx="6213">
                  <c:v>5.5430000000000001</c:v>
                </c:pt>
                <c:pt idx="6214">
                  <c:v>5.5430000000000001</c:v>
                </c:pt>
                <c:pt idx="6215">
                  <c:v>5.5440000000000005</c:v>
                </c:pt>
                <c:pt idx="6216">
                  <c:v>5.5449999999999999</c:v>
                </c:pt>
                <c:pt idx="6217">
                  <c:v>5.5460000000000003</c:v>
                </c:pt>
                <c:pt idx="6218">
                  <c:v>5.5469999999999997</c:v>
                </c:pt>
                <c:pt idx="6219">
                  <c:v>5.548</c:v>
                </c:pt>
                <c:pt idx="6220">
                  <c:v>5.548</c:v>
                </c:pt>
                <c:pt idx="6221">
                  <c:v>5.5490000000000004</c:v>
                </c:pt>
                <c:pt idx="6222">
                  <c:v>5.55</c:v>
                </c:pt>
                <c:pt idx="6223">
                  <c:v>5.5510000000000002</c:v>
                </c:pt>
                <c:pt idx="6224">
                  <c:v>5.5520000000000005</c:v>
                </c:pt>
                <c:pt idx="6225">
                  <c:v>5.5529999999999999</c:v>
                </c:pt>
                <c:pt idx="6226">
                  <c:v>5.5529999999999999</c:v>
                </c:pt>
                <c:pt idx="6227">
                  <c:v>5.5540000000000003</c:v>
                </c:pt>
                <c:pt idx="6228">
                  <c:v>5.5549999999999997</c:v>
                </c:pt>
                <c:pt idx="6229">
                  <c:v>5.556</c:v>
                </c:pt>
                <c:pt idx="6230">
                  <c:v>5.5570000000000004</c:v>
                </c:pt>
                <c:pt idx="6231">
                  <c:v>5.5579999999999998</c:v>
                </c:pt>
                <c:pt idx="6232">
                  <c:v>5.5579999999999998</c:v>
                </c:pt>
                <c:pt idx="6233">
                  <c:v>5.5590000000000002</c:v>
                </c:pt>
                <c:pt idx="6234">
                  <c:v>5.5600000000000005</c:v>
                </c:pt>
                <c:pt idx="6235">
                  <c:v>5.5609999999999999</c:v>
                </c:pt>
                <c:pt idx="6236">
                  <c:v>5.5620000000000003</c:v>
                </c:pt>
                <c:pt idx="6237">
                  <c:v>5.5629999999999997</c:v>
                </c:pt>
                <c:pt idx="6238">
                  <c:v>5.5629999999999997</c:v>
                </c:pt>
                <c:pt idx="6239">
                  <c:v>5.5640000000000001</c:v>
                </c:pt>
                <c:pt idx="6240">
                  <c:v>5.5650000000000004</c:v>
                </c:pt>
                <c:pt idx="6241">
                  <c:v>5.5659999999999998</c:v>
                </c:pt>
                <c:pt idx="6242">
                  <c:v>5.5670000000000002</c:v>
                </c:pt>
                <c:pt idx="6243">
                  <c:v>5.5680000000000005</c:v>
                </c:pt>
                <c:pt idx="6244">
                  <c:v>5.5680000000000005</c:v>
                </c:pt>
                <c:pt idx="6245">
                  <c:v>5.569</c:v>
                </c:pt>
                <c:pt idx="6246">
                  <c:v>5.57</c:v>
                </c:pt>
                <c:pt idx="6247">
                  <c:v>5.5709999999999997</c:v>
                </c:pt>
                <c:pt idx="6248">
                  <c:v>5.5720000000000001</c:v>
                </c:pt>
                <c:pt idx="6249">
                  <c:v>5.5730000000000004</c:v>
                </c:pt>
                <c:pt idx="6250">
                  <c:v>5.5730000000000004</c:v>
                </c:pt>
                <c:pt idx="6251">
                  <c:v>5.5739999999999998</c:v>
                </c:pt>
                <c:pt idx="6252">
                  <c:v>5.5750000000000002</c:v>
                </c:pt>
                <c:pt idx="6253">
                  <c:v>5.5760000000000005</c:v>
                </c:pt>
                <c:pt idx="6254">
                  <c:v>5.577</c:v>
                </c:pt>
                <c:pt idx="6255">
                  <c:v>5.5780000000000003</c:v>
                </c:pt>
                <c:pt idx="6256">
                  <c:v>5.5780000000000003</c:v>
                </c:pt>
                <c:pt idx="6257">
                  <c:v>5.5789999999999997</c:v>
                </c:pt>
                <c:pt idx="6258">
                  <c:v>5.58</c:v>
                </c:pt>
                <c:pt idx="6259">
                  <c:v>5.5810000000000004</c:v>
                </c:pt>
                <c:pt idx="6260">
                  <c:v>5.5819999999999999</c:v>
                </c:pt>
                <c:pt idx="6261">
                  <c:v>5.5830000000000002</c:v>
                </c:pt>
                <c:pt idx="6262">
                  <c:v>5.5830000000000002</c:v>
                </c:pt>
                <c:pt idx="6263">
                  <c:v>5.5840000000000005</c:v>
                </c:pt>
                <c:pt idx="6264">
                  <c:v>5.585</c:v>
                </c:pt>
                <c:pt idx="6265">
                  <c:v>5.5860000000000003</c:v>
                </c:pt>
                <c:pt idx="6266">
                  <c:v>5.5869999999999997</c:v>
                </c:pt>
                <c:pt idx="6267">
                  <c:v>5.5869999999999997</c:v>
                </c:pt>
                <c:pt idx="6268">
                  <c:v>5.5880000000000001</c:v>
                </c:pt>
                <c:pt idx="6269">
                  <c:v>5.5890000000000004</c:v>
                </c:pt>
                <c:pt idx="6270">
                  <c:v>5.59</c:v>
                </c:pt>
                <c:pt idx="6271">
                  <c:v>5.5910000000000002</c:v>
                </c:pt>
                <c:pt idx="6272">
                  <c:v>5.5920000000000005</c:v>
                </c:pt>
                <c:pt idx="6273">
                  <c:v>5.5920000000000005</c:v>
                </c:pt>
                <c:pt idx="6274">
                  <c:v>5.593</c:v>
                </c:pt>
                <c:pt idx="6275">
                  <c:v>5.5940000000000003</c:v>
                </c:pt>
                <c:pt idx="6276">
                  <c:v>5.5949999999999998</c:v>
                </c:pt>
                <c:pt idx="6277">
                  <c:v>5.5960000000000001</c:v>
                </c:pt>
                <c:pt idx="6278">
                  <c:v>5.5970000000000004</c:v>
                </c:pt>
                <c:pt idx="6279">
                  <c:v>5.5970000000000004</c:v>
                </c:pt>
                <c:pt idx="6280">
                  <c:v>5.5979999999999999</c:v>
                </c:pt>
                <c:pt idx="6281">
                  <c:v>5.5990000000000002</c:v>
                </c:pt>
                <c:pt idx="6282">
                  <c:v>5.6000000000000005</c:v>
                </c:pt>
                <c:pt idx="6283">
                  <c:v>5.601</c:v>
                </c:pt>
                <c:pt idx="6284">
                  <c:v>5.6020000000000003</c:v>
                </c:pt>
                <c:pt idx="6285">
                  <c:v>5.6020000000000003</c:v>
                </c:pt>
                <c:pt idx="6286">
                  <c:v>5.6029999999999998</c:v>
                </c:pt>
                <c:pt idx="6287">
                  <c:v>5.6040000000000001</c:v>
                </c:pt>
                <c:pt idx="6288">
                  <c:v>5.6050000000000004</c:v>
                </c:pt>
                <c:pt idx="6289">
                  <c:v>5.6059999999999999</c:v>
                </c:pt>
                <c:pt idx="6290">
                  <c:v>5.6070000000000002</c:v>
                </c:pt>
                <c:pt idx="6291">
                  <c:v>5.6070000000000002</c:v>
                </c:pt>
                <c:pt idx="6292">
                  <c:v>5.6080000000000005</c:v>
                </c:pt>
                <c:pt idx="6293">
                  <c:v>5.609</c:v>
                </c:pt>
                <c:pt idx="6294">
                  <c:v>5.61</c:v>
                </c:pt>
                <c:pt idx="6295">
                  <c:v>5.6109999999999998</c:v>
                </c:pt>
                <c:pt idx="6296">
                  <c:v>5.6120000000000001</c:v>
                </c:pt>
                <c:pt idx="6297">
                  <c:v>5.6120000000000001</c:v>
                </c:pt>
                <c:pt idx="6298">
                  <c:v>5.6130000000000004</c:v>
                </c:pt>
                <c:pt idx="6299">
                  <c:v>5.6139999999999999</c:v>
                </c:pt>
                <c:pt idx="6300">
                  <c:v>5.6150000000000002</c:v>
                </c:pt>
                <c:pt idx="6301">
                  <c:v>5.6160000000000005</c:v>
                </c:pt>
                <c:pt idx="6302">
                  <c:v>5.617</c:v>
                </c:pt>
                <c:pt idx="6303">
                  <c:v>5.617</c:v>
                </c:pt>
                <c:pt idx="6304">
                  <c:v>5.6180000000000003</c:v>
                </c:pt>
                <c:pt idx="6305">
                  <c:v>5.6189999999999998</c:v>
                </c:pt>
                <c:pt idx="6306">
                  <c:v>5.62</c:v>
                </c:pt>
                <c:pt idx="6307">
                  <c:v>5.6210000000000004</c:v>
                </c:pt>
                <c:pt idx="6308">
                  <c:v>5.6219999999999999</c:v>
                </c:pt>
                <c:pt idx="6309">
                  <c:v>5.6219999999999999</c:v>
                </c:pt>
                <c:pt idx="6310">
                  <c:v>5.6230000000000002</c:v>
                </c:pt>
                <c:pt idx="6311">
                  <c:v>5.6240000000000006</c:v>
                </c:pt>
                <c:pt idx="6312">
                  <c:v>5.625</c:v>
                </c:pt>
                <c:pt idx="6313">
                  <c:v>5.6260000000000003</c:v>
                </c:pt>
                <c:pt idx="6314">
                  <c:v>5.6269999999999998</c:v>
                </c:pt>
                <c:pt idx="6315">
                  <c:v>5.6269999999999998</c:v>
                </c:pt>
                <c:pt idx="6316">
                  <c:v>5.6280000000000001</c:v>
                </c:pt>
                <c:pt idx="6317">
                  <c:v>5.6290000000000004</c:v>
                </c:pt>
                <c:pt idx="6318">
                  <c:v>5.63</c:v>
                </c:pt>
                <c:pt idx="6319">
                  <c:v>5.6310000000000002</c:v>
                </c:pt>
                <c:pt idx="6320">
                  <c:v>5.6319999999999997</c:v>
                </c:pt>
                <c:pt idx="6321">
                  <c:v>5.6319999999999997</c:v>
                </c:pt>
                <c:pt idx="6322">
                  <c:v>5.633</c:v>
                </c:pt>
                <c:pt idx="6323">
                  <c:v>5.6340000000000003</c:v>
                </c:pt>
                <c:pt idx="6324">
                  <c:v>5.6349999999999998</c:v>
                </c:pt>
                <c:pt idx="6325">
                  <c:v>5.6360000000000001</c:v>
                </c:pt>
                <c:pt idx="6326">
                  <c:v>5.6370000000000005</c:v>
                </c:pt>
                <c:pt idx="6327">
                  <c:v>5.6370000000000005</c:v>
                </c:pt>
                <c:pt idx="6328">
                  <c:v>5.6379999999999999</c:v>
                </c:pt>
                <c:pt idx="6329">
                  <c:v>5.6390000000000002</c:v>
                </c:pt>
                <c:pt idx="6330">
                  <c:v>5.64</c:v>
                </c:pt>
                <c:pt idx="6331">
                  <c:v>5.641</c:v>
                </c:pt>
                <c:pt idx="6332">
                  <c:v>5.6420000000000003</c:v>
                </c:pt>
                <c:pt idx="6333">
                  <c:v>5.6420000000000003</c:v>
                </c:pt>
                <c:pt idx="6334">
                  <c:v>5.6429999999999998</c:v>
                </c:pt>
                <c:pt idx="6335">
                  <c:v>5.6440000000000001</c:v>
                </c:pt>
                <c:pt idx="6336">
                  <c:v>5.6450000000000005</c:v>
                </c:pt>
                <c:pt idx="6337">
                  <c:v>5.6459999999999999</c:v>
                </c:pt>
                <c:pt idx="6338">
                  <c:v>5.6470000000000002</c:v>
                </c:pt>
                <c:pt idx="6339">
                  <c:v>5.6470000000000002</c:v>
                </c:pt>
                <c:pt idx="6340">
                  <c:v>5.6479999999999997</c:v>
                </c:pt>
                <c:pt idx="6341">
                  <c:v>5.649</c:v>
                </c:pt>
                <c:pt idx="6342">
                  <c:v>5.65</c:v>
                </c:pt>
                <c:pt idx="6343">
                  <c:v>5.6509999999999998</c:v>
                </c:pt>
                <c:pt idx="6344">
                  <c:v>5.6509999999999998</c:v>
                </c:pt>
                <c:pt idx="6345">
                  <c:v>5.6520000000000001</c:v>
                </c:pt>
                <c:pt idx="6346">
                  <c:v>5.6530000000000005</c:v>
                </c:pt>
                <c:pt idx="6347">
                  <c:v>5.6539999999999999</c:v>
                </c:pt>
                <c:pt idx="6348">
                  <c:v>5.6550000000000002</c:v>
                </c:pt>
                <c:pt idx="6349">
                  <c:v>5.6559999999999997</c:v>
                </c:pt>
                <c:pt idx="6350">
                  <c:v>5.6559999999999997</c:v>
                </c:pt>
                <c:pt idx="6351">
                  <c:v>5.657</c:v>
                </c:pt>
                <c:pt idx="6352">
                  <c:v>5.6580000000000004</c:v>
                </c:pt>
                <c:pt idx="6353">
                  <c:v>5.6589999999999998</c:v>
                </c:pt>
                <c:pt idx="6354">
                  <c:v>5.66</c:v>
                </c:pt>
                <c:pt idx="6355">
                  <c:v>5.6610000000000005</c:v>
                </c:pt>
                <c:pt idx="6356">
                  <c:v>5.6610000000000005</c:v>
                </c:pt>
                <c:pt idx="6357">
                  <c:v>5.6619999999999999</c:v>
                </c:pt>
                <c:pt idx="6358">
                  <c:v>5.6630000000000003</c:v>
                </c:pt>
                <c:pt idx="6359">
                  <c:v>5.6639999999999997</c:v>
                </c:pt>
                <c:pt idx="6360">
                  <c:v>5.665</c:v>
                </c:pt>
                <c:pt idx="6361">
                  <c:v>5.6660000000000004</c:v>
                </c:pt>
                <c:pt idx="6362">
                  <c:v>5.6660000000000004</c:v>
                </c:pt>
                <c:pt idx="6363">
                  <c:v>5.6669999999999998</c:v>
                </c:pt>
                <c:pt idx="6364">
                  <c:v>5.6680000000000001</c:v>
                </c:pt>
                <c:pt idx="6365">
                  <c:v>5.6690000000000005</c:v>
                </c:pt>
                <c:pt idx="6366">
                  <c:v>5.67</c:v>
                </c:pt>
                <c:pt idx="6367">
                  <c:v>5.6710000000000003</c:v>
                </c:pt>
                <c:pt idx="6368">
                  <c:v>5.6710000000000003</c:v>
                </c:pt>
                <c:pt idx="6369">
                  <c:v>5.6719999999999997</c:v>
                </c:pt>
                <c:pt idx="6370">
                  <c:v>5.673</c:v>
                </c:pt>
                <c:pt idx="6371">
                  <c:v>5.6740000000000004</c:v>
                </c:pt>
                <c:pt idx="6372">
                  <c:v>5.6749999999999998</c:v>
                </c:pt>
                <c:pt idx="6373">
                  <c:v>5.6760000000000002</c:v>
                </c:pt>
                <c:pt idx="6374">
                  <c:v>5.6760000000000002</c:v>
                </c:pt>
                <c:pt idx="6375">
                  <c:v>5.6770000000000005</c:v>
                </c:pt>
                <c:pt idx="6376">
                  <c:v>5.6779999999999999</c:v>
                </c:pt>
                <c:pt idx="6377">
                  <c:v>5.6790000000000003</c:v>
                </c:pt>
                <c:pt idx="6378">
                  <c:v>5.68</c:v>
                </c:pt>
                <c:pt idx="6379">
                  <c:v>5.681</c:v>
                </c:pt>
                <c:pt idx="6380">
                  <c:v>5.681</c:v>
                </c:pt>
                <c:pt idx="6381">
                  <c:v>5.6820000000000004</c:v>
                </c:pt>
                <c:pt idx="6382">
                  <c:v>5.6829999999999998</c:v>
                </c:pt>
                <c:pt idx="6383">
                  <c:v>5.6840000000000002</c:v>
                </c:pt>
                <c:pt idx="6384">
                  <c:v>5.6850000000000005</c:v>
                </c:pt>
                <c:pt idx="6385">
                  <c:v>5.6859999999999999</c:v>
                </c:pt>
                <c:pt idx="6386">
                  <c:v>5.6859999999999999</c:v>
                </c:pt>
                <c:pt idx="6387">
                  <c:v>5.6870000000000003</c:v>
                </c:pt>
                <c:pt idx="6388">
                  <c:v>5.6879999999999997</c:v>
                </c:pt>
                <c:pt idx="6389">
                  <c:v>5.6890000000000001</c:v>
                </c:pt>
                <c:pt idx="6390">
                  <c:v>5.69</c:v>
                </c:pt>
                <c:pt idx="6391">
                  <c:v>5.6909999999999998</c:v>
                </c:pt>
                <c:pt idx="6392">
                  <c:v>5.6909999999999998</c:v>
                </c:pt>
                <c:pt idx="6393">
                  <c:v>5.6920000000000002</c:v>
                </c:pt>
                <c:pt idx="6394">
                  <c:v>5.6930000000000005</c:v>
                </c:pt>
                <c:pt idx="6395">
                  <c:v>5.694</c:v>
                </c:pt>
                <c:pt idx="6396">
                  <c:v>5.6950000000000003</c:v>
                </c:pt>
                <c:pt idx="6397">
                  <c:v>5.6959999999999997</c:v>
                </c:pt>
                <c:pt idx="6398">
                  <c:v>5.6959999999999997</c:v>
                </c:pt>
                <c:pt idx="6399">
                  <c:v>5.6970000000000001</c:v>
                </c:pt>
                <c:pt idx="6400">
                  <c:v>5.6980000000000004</c:v>
                </c:pt>
                <c:pt idx="6401">
                  <c:v>5.6989999999999998</c:v>
                </c:pt>
                <c:pt idx="6402">
                  <c:v>5.7</c:v>
                </c:pt>
                <c:pt idx="6403">
                  <c:v>5.7010000000000005</c:v>
                </c:pt>
                <c:pt idx="6404">
                  <c:v>5.7010000000000005</c:v>
                </c:pt>
                <c:pt idx="6405">
                  <c:v>5.702</c:v>
                </c:pt>
                <c:pt idx="6406">
                  <c:v>5.7030000000000003</c:v>
                </c:pt>
                <c:pt idx="6407">
                  <c:v>5.7039999999999997</c:v>
                </c:pt>
                <c:pt idx="6408">
                  <c:v>5.7050000000000001</c:v>
                </c:pt>
                <c:pt idx="6409">
                  <c:v>5.7060000000000004</c:v>
                </c:pt>
                <c:pt idx="6410">
                  <c:v>5.7060000000000004</c:v>
                </c:pt>
                <c:pt idx="6411">
                  <c:v>5.7069999999999999</c:v>
                </c:pt>
                <c:pt idx="6412">
                  <c:v>5.7080000000000002</c:v>
                </c:pt>
                <c:pt idx="6413">
                  <c:v>5.7090000000000005</c:v>
                </c:pt>
                <c:pt idx="6414">
                  <c:v>5.71</c:v>
                </c:pt>
                <c:pt idx="6415">
                  <c:v>5.71</c:v>
                </c:pt>
                <c:pt idx="6416">
                  <c:v>5.7110000000000003</c:v>
                </c:pt>
                <c:pt idx="6417">
                  <c:v>5.7119999999999997</c:v>
                </c:pt>
                <c:pt idx="6418">
                  <c:v>5.7130000000000001</c:v>
                </c:pt>
                <c:pt idx="6419">
                  <c:v>5.7140000000000004</c:v>
                </c:pt>
                <c:pt idx="6420">
                  <c:v>5.7149999999999999</c:v>
                </c:pt>
                <c:pt idx="6421">
                  <c:v>5.7149999999999999</c:v>
                </c:pt>
                <c:pt idx="6422">
                  <c:v>5.7160000000000002</c:v>
                </c:pt>
                <c:pt idx="6423">
                  <c:v>5.7170000000000005</c:v>
                </c:pt>
                <c:pt idx="6424">
                  <c:v>5.718</c:v>
                </c:pt>
                <c:pt idx="6425">
                  <c:v>5.7190000000000003</c:v>
                </c:pt>
                <c:pt idx="6426">
                  <c:v>5.72</c:v>
                </c:pt>
                <c:pt idx="6427">
                  <c:v>5.72</c:v>
                </c:pt>
                <c:pt idx="6428">
                  <c:v>5.7210000000000001</c:v>
                </c:pt>
                <c:pt idx="6429">
                  <c:v>5.7220000000000004</c:v>
                </c:pt>
                <c:pt idx="6430">
                  <c:v>5.7229999999999999</c:v>
                </c:pt>
                <c:pt idx="6431">
                  <c:v>5.7240000000000002</c:v>
                </c:pt>
                <c:pt idx="6432">
                  <c:v>5.7250000000000005</c:v>
                </c:pt>
                <c:pt idx="6433">
                  <c:v>5.7250000000000005</c:v>
                </c:pt>
                <c:pt idx="6434">
                  <c:v>5.726</c:v>
                </c:pt>
                <c:pt idx="6435">
                  <c:v>5.7270000000000003</c:v>
                </c:pt>
                <c:pt idx="6436">
                  <c:v>5.7279999999999998</c:v>
                </c:pt>
                <c:pt idx="6437">
                  <c:v>5.7290000000000001</c:v>
                </c:pt>
                <c:pt idx="6438">
                  <c:v>5.73</c:v>
                </c:pt>
                <c:pt idx="6439">
                  <c:v>5.73</c:v>
                </c:pt>
                <c:pt idx="6440">
                  <c:v>5.7309999999999999</c:v>
                </c:pt>
                <c:pt idx="6441">
                  <c:v>5.7320000000000002</c:v>
                </c:pt>
                <c:pt idx="6442">
                  <c:v>5.7330000000000005</c:v>
                </c:pt>
                <c:pt idx="6443">
                  <c:v>5.734</c:v>
                </c:pt>
                <c:pt idx="6444">
                  <c:v>5.7350000000000003</c:v>
                </c:pt>
                <c:pt idx="6445">
                  <c:v>5.7350000000000003</c:v>
                </c:pt>
                <c:pt idx="6446">
                  <c:v>5.7359999999999998</c:v>
                </c:pt>
                <c:pt idx="6447">
                  <c:v>5.7370000000000001</c:v>
                </c:pt>
                <c:pt idx="6448">
                  <c:v>5.7380000000000004</c:v>
                </c:pt>
                <c:pt idx="6449">
                  <c:v>5.7389999999999999</c:v>
                </c:pt>
                <c:pt idx="6450">
                  <c:v>5.74</c:v>
                </c:pt>
                <c:pt idx="6451">
                  <c:v>5.74</c:v>
                </c:pt>
                <c:pt idx="6452">
                  <c:v>5.7410000000000005</c:v>
                </c:pt>
                <c:pt idx="6453">
                  <c:v>5.742</c:v>
                </c:pt>
                <c:pt idx="6454">
                  <c:v>5.7430000000000003</c:v>
                </c:pt>
                <c:pt idx="6455">
                  <c:v>5.7439999999999998</c:v>
                </c:pt>
                <c:pt idx="6456">
                  <c:v>5.7450000000000001</c:v>
                </c:pt>
                <c:pt idx="6457">
                  <c:v>5.7450000000000001</c:v>
                </c:pt>
                <c:pt idx="6458">
                  <c:v>5.7460000000000004</c:v>
                </c:pt>
                <c:pt idx="6459">
                  <c:v>5.7469999999999999</c:v>
                </c:pt>
                <c:pt idx="6460">
                  <c:v>5.7480000000000002</c:v>
                </c:pt>
                <c:pt idx="6461">
                  <c:v>5.7490000000000006</c:v>
                </c:pt>
                <c:pt idx="6462">
                  <c:v>5.75</c:v>
                </c:pt>
                <c:pt idx="6463">
                  <c:v>5.75</c:v>
                </c:pt>
                <c:pt idx="6464">
                  <c:v>5.7510000000000003</c:v>
                </c:pt>
                <c:pt idx="6465">
                  <c:v>5.7519999999999998</c:v>
                </c:pt>
                <c:pt idx="6466">
                  <c:v>5.7530000000000001</c:v>
                </c:pt>
                <c:pt idx="6467">
                  <c:v>5.7540000000000004</c:v>
                </c:pt>
                <c:pt idx="6468">
                  <c:v>5.7549999999999999</c:v>
                </c:pt>
                <c:pt idx="6469">
                  <c:v>5.7549999999999999</c:v>
                </c:pt>
                <c:pt idx="6470">
                  <c:v>5.7560000000000002</c:v>
                </c:pt>
                <c:pt idx="6471">
                  <c:v>5.7569999999999997</c:v>
                </c:pt>
                <c:pt idx="6472">
                  <c:v>5.758</c:v>
                </c:pt>
                <c:pt idx="6473">
                  <c:v>5.7590000000000003</c:v>
                </c:pt>
                <c:pt idx="6474">
                  <c:v>5.76</c:v>
                </c:pt>
                <c:pt idx="6475">
                  <c:v>5.76</c:v>
                </c:pt>
                <c:pt idx="6476">
                  <c:v>5.7610000000000001</c:v>
                </c:pt>
                <c:pt idx="6477">
                  <c:v>5.7620000000000005</c:v>
                </c:pt>
                <c:pt idx="6478">
                  <c:v>5.7629999999999999</c:v>
                </c:pt>
                <c:pt idx="6479">
                  <c:v>5.7640000000000002</c:v>
                </c:pt>
                <c:pt idx="6480">
                  <c:v>5.7649999999999997</c:v>
                </c:pt>
                <c:pt idx="6481">
                  <c:v>5.7649999999999997</c:v>
                </c:pt>
                <c:pt idx="6482">
                  <c:v>5.766</c:v>
                </c:pt>
                <c:pt idx="6483">
                  <c:v>5.7670000000000003</c:v>
                </c:pt>
                <c:pt idx="6484">
                  <c:v>5.7679999999999998</c:v>
                </c:pt>
                <c:pt idx="6485">
                  <c:v>5.7690000000000001</c:v>
                </c:pt>
                <c:pt idx="6486">
                  <c:v>5.7700000000000005</c:v>
                </c:pt>
                <c:pt idx="6487">
                  <c:v>5.7700000000000005</c:v>
                </c:pt>
                <c:pt idx="6488">
                  <c:v>5.7709999999999999</c:v>
                </c:pt>
                <c:pt idx="6489">
                  <c:v>5.7720000000000002</c:v>
                </c:pt>
                <c:pt idx="6490">
                  <c:v>5.7729999999999997</c:v>
                </c:pt>
                <c:pt idx="6491">
                  <c:v>5.774</c:v>
                </c:pt>
                <c:pt idx="6492">
                  <c:v>5.774</c:v>
                </c:pt>
                <c:pt idx="6493">
                  <c:v>5.7750000000000004</c:v>
                </c:pt>
                <c:pt idx="6494">
                  <c:v>5.7759999999999998</c:v>
                </c:pt>
                <c:pt idx="6495">
                  <c:v>5.7770000000000001</c:v>
                </c:pt>
                <c:pt idx="6496">
                  <c:v>5.7780000000000005</c:v>
                </c:pt>
                <c:pt idx="6497">
                  <c:v>5.7789999999999999</c:v>
                </c:pt>
                <c:pt idx="6498">
                  <c:v>5.7789999999999999</c:v>
                </c:pt>
                <c:pt idx="6499">
                  <c:v>5.78</c:v>
                </c:pt>
                <c:pt idx="6500">
                  <c:v>5.7809999999999997</c:v>
                </c:pt>
                <c:pt idx="6501">
                  <c:v>5.782</c:v>
                </c:pt>
                <c:pt idx="6502">
                  <c:v>5.7830000000000004</c:v>
                </c:pt>
                <c:pt idx="6503">
                  <c:v>5.7839999999999998</c:v>
                </c:pt>
                <c:pt idx="6504">
                  <c:v>5.7839999999999998</c:v>
                </c:pt>
                <c:pt idx="6505">
                  <c:v>5.7850000000000001</c:v>
                </c:pt>
                <c:pt idx="6506">
                  <c:v>5.7860000000000005</c:v>
                </c:pt>
                <c:pt idx="6507">
                  <c:v>5.7869999999999999</c:v>
                </c:pt>
                <c:pt idx="6508">
                  <c:v>5.7880000000000003</c:v>
                </c:pt>
                <c:pt idx="6509">
                  <c:v>5.7889999999999997</c:v>
                </c:pt>
                <c:pt idx="6510">
                  <c:v>5.7889999999999997</c:v>
                </c:pt>
                <c:pt idx="6511">
                  <c:v>5.79</c:v>
                </c:pt>
                <c:pt idx="6512">
                  <c:v>5.7910000000000004</c:v>
                </c:pt>
                <c:pt idx="6513">
                  <c:v>5.7919999999999998</c:v>
                </c:pt>
                <c:pt idx="6514">
                  <c:v>5.7930000000000001</c:v>
                </c:pt>
                <c:pt idx="6515">
                  <c:v>5.7940000000000005</c:v>
                </c:pt>
                <c:pt idx="6516">
                  <c:v>5.7940000000000005</c:v>
                </c:pt>
                <c:pt idx="6517">
                  <c:v>5.7949999999999999</c:v>
                </c:pt>
                <c:pt idx="6518">
                  <c:v>5.7960000000000003</c:v>
                </c:pt>
                <c:pt idx="6519">
                  <c:v>5.7969999999999997</c:v>
                </c:pt>
                <c:pt idx="6520">
                  <c:v>5.798</c:v>
                </c:pt>
                <c:pt idx="6521">
                  <c:v>5.7990000000000004</c:v>
                </c:pt>
                <c:pt idx="6522">
                  <c:v>5.7990000000000004</c:v>
                </c:pt>
                <c:pt idx="6523">
                  <c:v>5.8</c:v>
                </c:pt>
                <c:pt idx="6524">
                  <c:v>5.8010000000000002</c:v>
                </c:pt>
                <c:pt idx="6525">
                  <c:v>5.8020000000000005</c:v>
                </c:pt>
                <c:pt idx="6526">
                  <c:v>5.8029999999999999</c:v>
                </c:pt>
                <c:pt idx="6527">
                  <c:v>5.8040000000000003</c:v>
                </c:pt>
                <c:pt idx="6528">
                  <c:v>5.8040000000000003</c:v>
                </c:pt>
                <c:pt idx="6529">
                  <c:v>5.8049999999999997</c:v>
                </c:pt>
                <c:pt idx="6530">
                  <c:v>5.806</c:v>
                </c:pt>
                <c:pt idx="6531">
                  <c:v>5.8070000000000004</c:v>
                </c:pt>
                <c:pt idx="6532">
                  <c:v>5.8079999999999998</c:v>
                </c:pt>
                <c:pt idx="6533">
                  <c:v>5.8090000000000002</c:v>
                </c:pt>
                <c:pt idx="6534">
                  <c:v>5.8090000000000002</c:v>
                </c:pt>
                <c:pt idx="6535">
                  <c:v>5.8100000000000005</c:v>
                </c:pt>
                <c:pt idx="6536">
                  <c:v>5.8109999999999999</c:v>
                </c:pt>
                <c:pt idx="6537">
                  <c:v>5.8120000000000003</c:v>
                </c:pt>
                <c:pt idx="6538">
                  <c:v>5.8129999999999997</c:v>
                </c:pt>
                <c:pt idx="6539">
                  <c:v>5.8140000000000001</c:v>
                </c:pt>
                <c:pt idx="6540">
                  <c:v>5.8140000000000001</c:v>
                </c:pt>
                <c:pt idx="6541">
                  <c:v>5.8150000000000004</c:v>
                </c:pt>
                <c:pt idx="6542">
                  <c:v>5.8159999999999998</c:v>
                </c:pt>
                <c:pt idx="6543">
                  <c:v>5.8170000000000002</c:v>
                </c:pt>
                <c:pt idx="6544">
                  <c:v>5.8180000000000005</c:v>
                </c:pt>
                <c:pt idx="6545">
                  <c:v>5.819</c:v>
                </c:pt>
                <c:pt idx="6546">
                  <c:v>5.819</c:v>
                </c:pt>
                <c:pt idx="6547">
                  <c:v>5.82</c:v>
                </c:pt>
                <c:pt idx="6548">
                  <c:v>5.8209999999999997</c:v>
                </c:pt>
                <c:pt idx="6549">
                  <c:v>5.8220000000000001</c:v>
                </c:pt>
                <c:pt idx="6550">
                  <c:v>5.8230000000000004</c:v>
                </c:pt>
                <c:pt idx="6551">
                  <c:v>5.8239999999999998</c:v>
                </c:pt>
                <c:pt idx="6552">
                  <c:v>5.8239999999999998</c:v>
                </c:pt>
                <c:pt idx="6553">
                  <c:v>5.8250000000000002</c:v>
                </c:pt>
                <c:pt idx="6554">
                  <c:v>5.8260000000000005</c:v>
                </c:pt>
                <c:pt idx="6555">
                  <c:v>5.827</c:v>
                </c:pt>
                <c:pt idx="6556">
                  <c:v>5.8280000000000003</c:v>
                </c:pt>
                <c:pt idx="6557">
                  <c:v>5.8289999999999997</c:v>
                </c:pt>
                <c:pt idx="6558">
                  <c:v>5.8289999999999997</c:v>
                </c:pt>
                <c:pt idx="6559">
                  <c:v>5.83</c:v>
                </c:pt>
                <c:pt idx="6560">
                  <c:v>5.8310000000000004</c:v>
                </c:pt>
                <c:pt idx="6561">
                  <c:v>5.8319999999999999</c:v>
                </c:pt>
                <c:pt idx="6562">
                  <c:v>5.8330000000000002</c:v>
                </c:pt>
                <c:pt idx="6563">
                  <c:v>5.8340000000000005</c:v>
                </c:pt>
                <c:pt idx="6564">
                  <c:v>5.8340000000000005</c:v>
                </c:pt>
                <c:pt idx="6565">
                  <c:v>5.835</c:v>
                </c:pt>
                <c:pt idx="6566">
                  <c:v>5.8360000000000003</c:v>
                </c:pt>
                <c:pt idx="6567">
                  <c:v>5.8369999999999997</c:v>
                </c:pt>
                <c:pt idx="6568">
                  <c:v>5.8380000000000001</c:v>
                </c:pt>
                <c:pt idx="6569">
                  <c:v>5.8380000000000001</c:v>
                </c:pt>
                <c:pt idx="6570">
                  <c:v>5.8390000000000004</c:v>
                </c:pt>
                <c:pt idx="6571">
                  <c:v>5.84</c:v>
                </c:pt>
                <c:pt idx="6572">
                  <c:v>5.8410000000000002</c:v>
                </c:pt>
                <c:pt idx="6573">
                  <c:v>5.8420000000000005</c:v>
                </c:pt>
                <c:pt idx="6574">
                  <c:v>5.843</c:v>
                </c:pt>
                <c:pt idx="6575">
                  <c:v>5.843</c:v>
                </c:pt>
                <c:pt idx="6576">
                  <c:v>5.8440000000000003</c:v>
                </c:pt>
                <c:pt idx="6577">
                  <c:v>5.8449999999999998</c:v>
                </c:pt>
                <c:pt idx="6578">
                  <c:v>5.8460000000000001</c:v>
                </c:pt>
                <c:pt idx="6579">
                  <c:v>5.8470000000000004</c:v>
                </c:pt>
                <c:pt idx="6580">
                  <c:v>5.8479999999999999</c:v>
                </c:pt>
                <c:pt idx="6581">
                  <c:v>5.8479999999999999</c:v>
                </c:pt>
                <c:pt idx="6582">
                  <c:v>5.8490000000000002</c:v>
                </c:pt>
                <c:pt idx="6583">
                  <c:v>5.8500000000000005</c:v>
                </c:pt>
                <c:pt idx="6584">
                  <c:v>5.851</c:v>
                </c:pt>
                <c:pt idx="6585">
                  <c:v>5.8520000000000003</c:v>
                </c:pt>
                <c:pt idx="6586">
                  <c:v>5.8529999999999998</c:v>
                </c:pt>
                <c:pt idx="6587">
                  <c:v>5.8529999999999998</c:v>
                </c:pt>
                <c:pt idx="6588">
                  <c:v>5.8540000000000001</c:v>
                </c:pt>
                <c:pt idx="6589">
                  <c:v>5.8550000000000004</c:v>
                </c:pt>
                <c:pt idx="6590">
                  <c:v>5.8559999999999999</c:v>
                </c:pt>
                <c:pt idx="6591">
                  <c:v>5.8570000000000002</c:v>
                </c:pt>
                <c:pt idx="6592">
                  <c:v>5.8580000000000005</c:v>
                </c:pt>
                <c:pt idx="6593">
                  <c:v>5.8580000000000005</c:v>
                </c:pt>
                <c:pt idx="6594">
                  <c:v>5.859</c:v>
                </c:pt>
                <c:pt idx="6595">
                  <c:v>5.86</c:v>
                </c:pt>
                <c:pt idx="6596">
                  <c:v>5.8609999999999998</c:v>
                </c:pt>
                <c:pt idx="6597">
                  <c:v>5.8620000000000001</c:v>
                </c:pt>
                <c:pt idx="6598">
                  <c:v>5.8630000000000004</c:v>
                </c:pt>
                <c:pt idx="6599">
                  <c:v>5.8630000000000004</c:v>
                </c:pt>
                <c:pt idx="6600">
                  <c:v>5.8639999999999999</c:v>
                </c:pt>
                <c:pt idx="6601">
                  <c:v>5.8650000000000002</c:v>
                </c:pt>
                <c:pt idx="6602">
                  <c:v>5.8660000000000005</c:v>
                </c:pt>
                <c:pt idx="6603">
                  <c:v>5.867</c:v>
                </c:pt>
                <c:pt idx="6604">
                  <c:v>5.8680000000000003</c:v>
                </c:pt>
                <c:pt idx="6605">
                  <c:v>5.8680000000000003</c:v>
                </c:pt>
                <c:pt idx="6606">
                  <c:v>5.8689999999999998</c:v>
                </c:pt>
                <c:pt idx="6607">
                  <c:v>5.87</c:v>
                </c:pt>
                <c:pt idx="6608">
                  <c:v>5.8710000000000004</c:v>
                </c:pt>
                <c:pt idx="6609">
                  <c:v>5.8719999999999999</c:v>
                </c:pt>
                <c:pt idx="6610">
                  <c:v>5.8730000000000002</c:v>
                </c:pt>
                <c:pt idx="6611">
                  <c:v>5.8730000000000002</c:v>
                </c:pt>
                <c:pt idx="6612">
                  <c:v>5.8740000000000006</c:v>
                </c:pt>
                <c:pt idx="6613">
                  <c:v>5.875</c:v>
                </c:pt>
                <c:pt idx="6614">
                  <c:v>5.8760000000000003</c:v>
                </c:pt>
                <c:pt idx="6615">
                  <c:v>5.8769999999999998</c:v>
                </c:pt>
                <c:pt idx="6616">
                  <c:v>5.8780000000000001</c:v>
                </c:pt>
                <c:pt idx="6617">
                  <c:v>5.8780000000000001</c:v>
                </c:pt>
                <c:pt idx="6618">
                  <c:v>5.8790000000000004</c:v>
                </c:pt>
                <c:pt idx="6619">
                  <c:v>5.88</c:v>
                </c:pt>
                <c:pt idx="6620">
                  <c:v>5.8810000000000002</c:v>
                </c:pt>
                <c:pt idx="6621">
                  <c:v>5.8819999999999997</c:v>
                </c:pt>
                <c:pt idx="6622">
                  <c:v>5.883</c:v>
                </c:pt>
                <c:pt idx="6623">
                  <c:v>5.883</c:v>
                </c:pt>
                <c:pt idx="6624">
                  <c:v>5.8840000000000003</c:v>
                </c:pt>
                <c:pt idx="6625">
                  <c:v>5.8849999999999998</c:v>
                </c:pt>
                <c:pt idx="6626">
                  <c:v>5.8860000000000001</c:v>
                </c:pt>
                <c:pt idx="6627">
                  <c:v>5.8870000000000005</c:v>
                </c:pt>
                <c:pt idx="6628">
                  <c:v>5.8879999999999999</c:v>
                </c:pt>
                <c:pt idx="6629">
                  <c:v>5.8879999999999999</c:v>
                </c:pt>
                <c:pt idx="6630">
                  <c:v>5.8890000000000002</c:v>
                </c:pt>
                <c:pt idx="6631">
                  <c:v>5.89</c:v>
                </c:pt>
                <c:pt idx="6632">
                  <c:v>5.891</c:v>
                </c:pt>
                <c:pt idx="6633">
                  <c:v>5.8920000000000003</c:v>
                </c:pt>
                <c:pt idx="6634">
                  <c:v>5.8929999999999998</c:v>
                </c:pt>
                <c:pt idx="6635">
                  <c:v>5.8929999999999998</c:v>
                </c:pt>
                <c:pt idx="6636">
                  <c:v>5.8940000000000001</c:v>
                </c:pt>
                <c:pt idx="6637">
                  <c:v>5.8950000000000005</c:v>
                </c:pt>
                <c:pt idx="6638">
                  <c:v>5.8959999999999999</c:v>
                </c:pt>
                <c:pt idx="6639">
                  <c:v>5.8970000000000002</c:v>
                </c:pt>
                <c:pt idx="6640">
                  <c:v>5.8979999999999997</c:v>
                </c:pt>
                <c:pt idx="6641">
                  <c:v>5.8979999999999997</c:v>
                </c:pt>
                <c:pt idx="6642">
                  <c:v>5.899</c:v>
                </c:pt>
                <c:pt idx="6643">
                  <c:v>5.9</c:v>
                </c:pt>
                <c:pt idx="6644">
                  <c:v>5.9009999999999998</c:v>
                </c:pt>
                <c:pt idx="6645">
                  <c:v>5.9020000000000001</c:v>
                </c:pt>
                <c:pt idx="6646">
                  <c:v>5.9020000000000001</c:v>
                </c:pt>
                <c:pt idx="6647">
                  <c:v>5.9030000000000005</c:v>
                </c:pt>
                <c:pt idx="6648">
                  <c:v>5.9039999999999999</c:v>
                </c:pt>
                <c:pt idx="6649">
                  <c:v>5.9050000000000002</c:v>
                </c:pt>
                <c:pt idx="6650">
                  <c:v>5.9059999999999997</c:v>
                </c:pt>
                <c:pt idx="6651">
                  <c:v>5.907</c:v>
                </c:pt>
                <c:pt idx="6652">
                  <c:v>5.907</c:v>
                </c:pt>
                <c:pt idx="6653">
                  <c:v>5.9080000000000004</c:v>
                </c:pt>
                <c:pt idx="6654">
                  <c:v>5.9089999999999998</c:v>
                </c:pt>
                <c:pt idx="6655">
                  <c:v>5.91</c:v>
                </c:pt>
                <c:pt idx="6656">
                  <c:v>5.9110000000000005</c:v>
                </c:pt>
                <c:pt idx="6657">
                  <c:v>5.9119999999999999</c:v>
                </c:pt>
                <c:pt idx="6658">
                  <c:v>5.9119999999999999</c:v>
                </c:pt>
                <c:pt idx="6659">
                  <c:v>5.9130000000000003</c:v>
                </c:pt>
                <c:pt idx="6660">
                  <c:v>5.9139999999999997</c:v>
                </c:pt>
                <c:pt idx="6661">
                  <c:v>5.915</c:v>
                </c:pt>
                <c:pt idx="6662">
                  <c:v>5.9160000000000004</c:v>
                </c:pt>
                <c:pt idx="6663">
                  <c:v>5.9169999999999998</c:v>
                </c:pt>
                <c:pt idx="6664">
                  <c:v>5.9169999999999998</c:v>
                </c:pt>
                <c:pt idx="6665">
                  <c:v>5.9180000000000001</c:v>
                </c:pt>
                <c:pt idx="6666">
                  <c:v>5.9190000000000005</c:v>
                </c:pt>
                <c:pt idx="6667">
                  <c:v>5.92</c:v>
                </c:pt>
                <c:pt idx="6668">
                  <c:v>5.9210000000000003</c:v>
                </c:pt>
                <c:pt idx="6669">
                  <c:v>5.9219999999999997</c:v>
                </c:pt>
                <c:pt idx="6670">
                  <c:v>5.9219999999999997</c:v>
                </c:pt>
                <c:pt idx="6671">
                  <c:v>5.923</c:v>
                </c:pt>
                <c:pt idx="6672">
                  <c:v>5.9240000000000004</c:v>
                </c:pt>
                <c:pt idx="6673">
                  <c:v>5.9249999999999998</c:v>
                </c:pt>
                <c:pt idx="6674">
                  <c:v>5.9260000000000002</c:v>
                </c:pt>
                <c:pt idx="6675">
                  <c:v>5.9270000000000005</c:v>
                </c:pt>
                <c:pt idx="6676">
                  <c:v>5.9270000000000005</c:v>
                </c:pt>
                <c:pt idx="6677">
                  <c:v>5.9279999999999999</c:v>
                </c:pt>
                <c:pt idx="6678">
                  <c:v>5.9290000000000003</c:v>
                </c:pt>
                <c:pt idx="6679">
                  <c:v>5.93</c:v>
                </c:pt>
                <c:pt idx="6680">
                  <c:v>5.931</c:v>
                </c:pt>
                <c:pt idx="6681">
                  <c:v>5.9320000000000004</c:v>
                </c:pt>
                <c:pt idx="6682">
                  <c:v>5.9320000000000004</c:v>
                </c:pt>
                <c:pt idx="6683">
                  <c:v>5.9329999999999998</c:v>
                </c:pt>
                <c:pt idx="6684">
                  <c:v>5.9340000000000002</c:v>
                </c:pt>
                <c:pt idx="6685">
                  <c:v>5.9350000000000005</c:v>
                </c:pt>
                <c:pt idx="6686">
                  <c:v>5.9359999999999999</c:v>
                </c:pt>
                <c:pt idx="6687">
                  <c:v>5.9370000000000003</c:v>
                </c:pt>
                <c:pt idx="6688">
                  <c:v>5.9370000000000003</c:v>
                </c:pt>
                <c:pt idx="6689">
                  <c:v>5.9379999999999997</c:v>
                </c:pt>
                <c:pt idx="6690">
                  <c:v>5.9390000000000001</c:v>
                </c:pt>
                <c:pt idx="6691">
                  <c:v>5.94</c:v>
                </c:pt>
                <c:pt idx="6692">
                  <c:v>5.9409999999999998</c:v>
                </c:pt>
                <c:pt idx="6693">
                  <c:v>5.9420000000000002</c:v>
                </c:pt>
                <c:pt idx="6694">
                  <c:v>5.9420000000000002</c:v>
                </c:pt>
                <c:pt idx="6695">
                  <c:v>5.9430000000000005</c:v>
                </c:pt>
                <c:pt idx="6696">
                  <c:v>5.944</c:v>
                </c:pt>
                <c:pt idx="6697">
                  <c:v>5.9450000000000003</c:v>
                </c:pt>
                <c:pt idx="6698">
                  <c:v>5.9459999999999997</c:v>
                </c:pt>
                <c:pt idx="6699">
                  <c:v>5.9470000000000001</c:v>
                </c:pt>
                <c:pt idx="6700">
                  <c:v>5.9470000000000001</c:v>
                </c:pt>
                <c:pt idx="6701">
                  <c:v>5.9480000000000004</c:v>
                </c:pt>
                <c:pt idx="6702">
                  <c:v>5.9489999999999998</c:v>
                </c:pt>
                <c:pt idx="6703">
                  <c:v>5.95</c:v>
                </c:pt>
                <c:pt idx="6704">
                  <c:v>5.9510000000000005</c:v>
                </c:pt>
                <c:pt idx="6705">
                  <c:v>5.952</c:v>
                </c:pt>
                <c:pt idx="6706">
                  <c:v>5.952</c:v>
                </c:pt>
                <c:pt idx="6707">
                  <c:v>5.9530000000000003</c:v>
                </c:pt>
                <c:pt idx="6708">
                  <c:v>5.9539999999999997</c:v>
                </c:pt>
                <c:pt idx="6709">
                  <c:v>5.9550000000000001</c:v>
                </c:pt>
                <c:pt idx="6710">
                  <c:v>5.9560000000000004</c:v>
                </c:pt>
                <c:pt idx="6711">
                  <c:v>5.9569999999999999</c:v>
                </c:pt>
                <c:pt idx="6712">
                  <c:v>5.9569999999999999</c:v>
                </c:pt>
                <c:pt idx="6713">
                  <c:v>5.9580000000000002</c:v>
                </c:pt>
                <c:pt idx="6714">
                  <c:v>5.9590000000000005</c:v>
                </c:pt>
                <c:pt idx="6715">
                  <c:v>5.96</c:v>
                </c:pt>
                <c:pt idx="6716">
                  <c:v>5.9610000000000003</c:v>
                </c:pt>
                <c:pt idx="6717">
                  <c:v>5.9619999999999997</c:v>
                </c:pt>
                <c:pt idx="6718">
                  <c:v>5.9619999999999997</c:v>
                </c:pt>
                <c:pt idx="6719">
                  <c:v>5.9630000000000001</c:v>
                </c:pt>
                <c:pt idx="6720">
                  <c:v>5.9640000000000004</c:v>
                </c:pt>
                <c:pt idx="6721">
                  <c:v>5.9649999999999999</c:v>
                </c:pt>
                <c:pt idx="6722">
                  <c:v>5.9660000000000002</c:v>
                </c:pt>
                <c:pt idx="6723">
                  <c:v>5.9660000000000002</c:v>
                </c:pt>
                <c:pt idx="6724">
                  <c:v>5.9670000000000005</c:v>
                </c:pt>
                <c:pt idx="6725">
                  <c:v>5.968</c:v>
                </c:pt>
                <c:pt idx="6726">
                  <c:v>5.9690000000000003</c:v>
                </c:pt>
                <c:pt idx="6727">
                  <c:v>5.97</c:v>
                </c:pt>
                <c:pt idx="6728">
                  <c:v>5.9710000000000001</c:v>
                </c:pt>
                <c:pt idx="6729">
                  <c:v>5.9710000000000001</c:v>
                </c:pt>
                <c:pt idx="6730">
                  <c:v>5.9720000000000004</c:v>
                </c:pt>
                <c:pt idx="6731">
                  <c:v>5.9729999999999999</c:v>
                </c:pt>
                <c:pt idx="6732">
                  <c:v>5.9740000000000002</c:v>
                </c:pt>
                <c:pt idx="6733">
                  <c:v>5.9750000000000005</c:v>
                </c:pt>
                <c:pt idx="6734">
                  <c:v>5.976</c:v>
                </c:pt>
                <c:pt idx="6735">
                  <c:v>5.976</c:v>
                </c:pt>
                <c:pt idx="6736">
                  <c:v>5.9770000000000003</c:v>
                </c:pt>
                <c:pt idx="6737">
                  <c:v>5.9779999999999998</c:v>
                </c:pt>
                <c:pt idx="6738">
                  <c:v>5.9790000000000001</c:v>
                </c:pt>
                <c:pt idx="6739">
                  <c:v>5.98</c:v>
                </c:pt>
                <c:pt idx="6740">
                  <c:v>5.9809999999999999</c:v>
                </c:pt>
                <c:pt idx="6741">
                  <c:v>5.9809999999999999</c:v>
                </c:pt>
                <c:pt idx="6742">
                  <c:v>5.9820000000000002</c:v>
                </c:pt>
                <c:pt idx="6743">
                  <c:v>5.9830000000000005</c:v>
                </c:pt>
                <c:pt idx="6744">
                  <c:v>5.984</c:v>
                </c:pt>
                <c:pt idx="6745">
                  <c:v>5.9850000000000003</c:v>
                </c:pt>
                <c:pt idx="6746">
                  <c:v>5.9859999999999998</c:v>
                </c:pt>
                <c:pt idx="6747">
                  <c:v>5.9859999999999998</c:v>
                </c:pt>
                <c:pt idx="6748">
                  <c:v>5.9870000000000001</c:v>
                </c:pt>
                <c:pt idx="6749">
                  <c:v>5.9880000000000004</c:v>
                </c:pt>
                <c:pt idx="6750">
                  <c:v>5.9889999999999999</c:v>
                </c:pt>
                <c:pt idx="6751">
                  <c:v>5.99</c:v>
                </c:pt>
                <c:pt idx="6752">
                  <c:v>5.9910000000000005</c:v>
                </c:pt>
                <c:pt idx="6753">
                  <c:v>5.9910000000000005</c:v>
                </c:pt>
                <c:pt idx="6754">
                  <c:v>5.992</c:v>
                </c:pt>
                <c:pt idx="6755">
                  <c:v>5.9930000000000003</c:v>
                </c:pt>
                <c:pt idx="6756">
                  <c:v>5.9939999999999998</c:v>
                </c:pt>
                <c:pt idx="6757">
                  <c:v>5.9950000000000001</c:v>
                </c:pt>
                <c:pt idx="6758">
                  <c:v>5.9960000000000004</c:v>
                </c:pt>
                <c:pt idx="6759">
                  <c:v>5.9960000000000004</c:v>
                </c:pt>
                <c:pt idx="6760">
                  <c:v>5.9969999999999999</c:v>
                </c:pt>
                <c:pt idx="6761">
                  <c:v>5.9980000000000002</c:v>
                </c:pt>
                <c:pt idx="6762">
                  <c:v>5.9990000000000006</c:v>
                </c:pt>
                <c:pt idx="6763">
                  <c:v>6</c:v>
                </c:pt>
                <c:pt idx="6764">
                  <c:v>6.0010000000000003</c:v>
                </c:pt>
                <c:pt idx="6765">
                  <c:v>6.0010000000000003</c:v>
                </c:pt>
                <c:pt idx="6766">
                  <c:v>6.0019999999999998</c:v>
                </c:pt>
                <c:pt idx="6767">
                  <c:v>6.0030000000000001</c:v>
                </c:pt>
                <c:pt idx="6768">
                  <c:v>6.0040000000000004</c:v>
                </c:pt>
                <c:pt idx="6769">
                  <c:v>6.0049999999999999</c:v>
                </c:pt>
                <c:pt idx="6770">
                  <c:v>6.0060000000000002</c:v>
                </c:pt>
                <c:pt idx="6771">
                  <c:v>6.0060000000000002</c:v>
                </c:pt>
                <c:pt idx="6772">
                  <c:v>6.0069999999999997</c:v>
                </c:pt>
                <c:pt idx="6773">
                  <c:v>6.008</c:v>
                </c:pt>
                <c:pt idx="6774">
                  <c:v>6.0090000000000003</c:v>
                </c:pt>
                <c:pt idx="6775">
                  <c:v>6.01</c:v>
                </c:pt>
                <c:pt idx="6776">
                  <c:v>6.0110000000000001</c:v>
                </c:pt>
                <c:pt idx="6777">
                  <c:v>6.0110000000000001</c:v>
                </c:pt>
                <c:pt idx="6778">
                  <c:v>6.0120000000000005</c:v>
                </c:pt>
                <c:pt idx="6779">
                  <c:v>6.0129999999999999</c:v>
                </c:pt>
                <c:pt idx="6780">
                  <c:v>6.0140000000000002</c:v>
                </c:pt>
                <c:pt idx="6781">
                  <c:v>6.0149999999999997</c:v>
                </c:pt>
                <c:pt idx="6782">
                  <c:v>6.016</c:v>
                </c:pt>
                <c:pt idx="6783">
                  <c:v>6.016</c:v>
                </c:pt>
                <c:pt idx="6784">
                  <c:v>6.0170000000000003</c:v>
                </c:pt>
                <c:pt idx="6785">
                  <c:v>6.0179999999999998</c:v>
                </c:pt>
                <c:pt idx="6786">
                  <c:v>6.0190000000000001</c:v>
                </c:pt>
                <c:pt idx="6787">
                  <c:v>6.0200000000000005</c:v>
                </c:pt>
                <c:pt idx="6788">
                  <c:v>6.0209999999999999</c:v>
                </c:pt>
                <c:pt idx="6789">
                  <c:v>6.0209999999999999</c:v>
                </c:pt>
                <c:pt idx="6790">
                  <c:v>6.0220000000000002</c:v>
                </c:pt>
                <c:pt idx="6791">
                  <c:v>6.0229999999999997</c:v>
                </c:pt>
                <c:pt idx="6792">
                  <c:v>6.024</c:v>
                </c:pt>
                <c:pt idx="6793">
                  <c:v>6.0250000000000004</c:v>
                </c:pt>
                <c:pt idx="6794">
                  <c:v>6.0250000000000004</c:v>
                </c:pt>
                <c:pt idx="6795">
                  <c:v>6.0259999999999998</c:v>
                </c:pt>
                <c:pt idx="6796">
                  <c:v>6.0270000000000001</c:v>
                </c:pt>
                <c:pt idx="6797">
                  <c:v>6.0280000000000005</c:v>
                </c:pt>
                <c:pt idx="6798">
                  <c:v>6.0289999999999999</c:v>
                </c:pt>
                <c:pt idx="6799">
                  <c:v>6.03</c:v>
                </c:pt>
                <c:pt idx="6800">
                  <c:v>6.03</c:v>
                </c:pt>
                <c:pt idx="6801">
                  <c:v>6.0309999999999997</c:v>
                </c:pt>
                <c:pt idx="6802">
                  <c:v>6.032</c:v>
                </c:pt>
                <c:pt idx="6803">
                  <c:v>6.0330000000000004</c:v>
                </c:pt>
                <c:pt idx="6804">
                  <c:v>6.0339999999999998</c:v>
                </c:pt>
                <c:pt idx="6805">
                  <c:v>6.0350000000000001</c:v>
                </c:pt>
                <c:pt idx="6806">
                  <c:v>6.0350000000000001</c:v>
                </c:pt>
                <c:pt idx="6807">
                  <c:v>6.0360000000000005</c:v>
                </c:pt>
                <c:pt idx="6808">
                  <c:v>6.0369999999999999</c:v>
                </c:pt>
                <c:pt idx="6809">
                  <c:v>6.0380000000000003</c:v>
                </c:pt>
                <c:pt idx="6810">
                  <c:v>6.0389999999999997</c:v>
                </c:pt>
                <c:pt idx="6811">
                  <c:v>6.04</c:v>
                </c:pt>
                <c:pt idx="6812">
                  <c:v>6.04</c:v>
                </c:pt>
                <c:pt idx="6813">
                  <c:v>6.0410000000000004</c:v>
                </c:pt>
                <c:pt idx="6814">
                  <c:v>6.0419999999999998</c:v>
                </c:pt>
                <c:pt idx="6815">
                  <c:v>6.0430000000000001</c:v>
                </c:pt>
                <c:pt idx="6816">
                  <c:v>6.0440000000000005</c:v>
                </c:pt>
                <c:pt idx="6817">
                  <c:v>6.0449999999999999</c:v>
                </c:pt>
                <c:pt idx="6818">
                  <c:v>6.0449999999999999</c:v>
                </c:pt>
                <c:pt idx="6819">
                  <c:v>6.0460000000000003</c:v>
                </c:pt>
                <c:pt idx="6820">
                  <c:v>6.0469999999999997</c:v>
                </c:pt>
                <c:pt idx="6821">
                  <c:v>6.048</c:v>
                </c:pt>
                <c:pt idx="6822">
                  <c:v>6.0490000000000004</c:v>
                </c:pt>
                <c:pt idx="6823">
                  <c:v>6.05</c:v>
                </c:pt>
                <c:pt idx="6824">
                  <c:v>6.05</c:v>
                </c:pt>
                <c:pt idx="6825">
                  <c:v>6.0510000000000002</c:v>
                </c:pt>
                <c:pt idx="6826">
                  <c:v>6.0520000000000005</c:v>
                </c:pt>
                <c:pt idx="6827">
                  <c:v>6.0529999999999999</c:v>
                </c:pt>
                <c:pt idx="6828">
                  <c:v>6.0540000000000003</c:v>
                </c:pt>
                <c:pt idx="6829">
                  <c:v>6.0549999999999997</c:v>
                </c:pt>
                <c:pt idx="6830">
                  <c:v>6.0549999999999997</c:v>
                </c:pt>
                <c:pt idx="6831">
                  <c:v>6.056</c:v>
                </c:pt>
                <c:pt idx="6832">
                  <c:v>6.0570000000000004</c:v>
                </c:pt>
                <c:pt idx="6833">
                  <c:v>6.0579999999999998</c:v>
                </c:pt>
                <c:pt idx="6834">
                  <c:v>6.0590000000000002</c:v>
                </c:pt>
                <c:pt idx="6835">
                  <c:v>6.0600000000000005</c:v>
                </c:pt>
                <c:pt idx="6836">
                  <c:v>6.0600000000000005</c:v>
                </c:pt>
                <c:pt idx="6837">
                  <c:v>6.0609999999999999</c:v>
                </c:pt>
                <c:pt idx="6838">
                  <c:v>6.0620000000000003</c:v>
                </c:pt>
                <c:pt idx="6839">
                  <c:v>6.0629999999999997</c:v>
                </c:pt>
                <c:pt idx="6840">
                  <c:v>6.0640000000000001</c:v>
                </c:pt>
                <c:pt idx="6841">
                  <c:v>6.0650000000000004</c:v>
                </c:pt>
                <c:pt idx="6842">
                  <c:v>6.0650000000000004</c:v>
                </c:pt>
                <c:pt idx="6843">
                  <c:v>6.0659999999999998</c:v>
                </c:pt>
                <c:pt idx="6844">
                  <c:v>6.0670000000000002</c:v>
                </c:pt>
                <c:pt idx="6845">
                  <c:v>6.0680000000000005</c:v>
                </c:pt>
                <c:pt idx="6846">
                  <c:v>6.069</c:v>
                </c:pt>
                <c:pt idx="6847">
                  <c:v>6.07</c:v>
                </c:pt>
                <c:pt idx="6848">
                  <c:v>6.07</c:v>
                </c:pt>
                <c:pt idx="6849">
                  <c:v>6.0709999999999997</c:v>
                </c:pt>
                <c:pt idx="6850">
                  <c:v>6.0720000000000001</c:v>
                </c:pt>
                <c:pt idx="6851">
                  <c:v>6.0730000000000004</c:v>
                </c:pt>
                <c:pt idx="6852">
                  <c:v>6.0739999999999998</c:v>
                </c:pt>
                <c:pt idx="6853">
                  <c:v>6.0750000000000002</c:v>
                </c:pt>
                <c:pt idx="6854">
                  <c:v>6.0750000000000002</c:v>
                </c:pt>
                <c:pt idx="6855">
                  <c:v>6.0760000000000005</c:v>
                </c:pt>
                <c:pt idx="6856">
                  <c:v>6.077</c:v>
                </c:pt>
                <c:pt idx="6857">
                  <c:v>6.0780000000000003</c:v>
                </c:pt>
                <c:pt idx="6858">
                  <c:v>6.0789999999999997</c:v>
                </c:pt>
                <c:pt idx="6859">
                  <c:v>6.08</c:v>
                </c:pt>
                <c:pt idx="6860">
                  <c:v>6.08</c:v>
                </c:pt>
                <c:pt idx="6861">
                  <c:v>6.0810000000000004</c:v>
                </c:pt>
                <c:pt idx="6862">
                  <c:v>6.0819999999999999</c:v>
                </c:pt>
                <c:pt idx="6863">
                  <c:v>6.0830000000000002</c:v>
                </c:pt>
                <c:pt idx="6864">
                  <c:v>6.0840000000000005</c:v>
                </c:pt>
                <c:pt idx="6865">
                  <c:v>6.085</c:v>
                </c:pt>
                <c:pt idx="6866">
                  <c:v>6.085</c:v>
                </c:pt>
                <c:pt idx="6867">
                  <c:v>6.0860000000000003</c:v>
                </c:pt>
                <c:pt idx="6868">
                  <c:v>6.0869999999999997</c:v>
                </c:pt>
                <c:pt idx="6869">
                  <c:v>6.0880000000000001</c:v>
                </c:pt>
                <c:pt idx="6870">
                  <c:v>6.0890000000000004</c:v>
                </c:pt>
                <c:pt idx="6871">
                  <c:v>6.0890000000000004</c:v>
                </c:pt>
                <c:pt idx="6872">
                  <c:v>6.09</c:v>
                </c:pt>
                <c:pt idx="6873">
                  <c:v>6.0910000000000002</c:v>
                </c:pt>
                <c:pt idx="6874">
                  <c:v>6.0920000000000005</c:v>
                </c:pt>
                <c:pt idx="6875">
                  <c:v>6.093</c:v>
                </c:pt>
                <c:pt idx="6876">
                  <c:v>6.0940000000000003</c:v>
                </c:pt>
                <c:pt idx="6877">
                  <c:v>6.0940000000000003</c:v>
                </c:pt>
                <c:pt idx="6878">
                  <c:v>6.0949999999999998</c:v>
                </c:pt>
                <c:pt idx="6879">
                  <c:v>6.0960000000000001</c:v>
                </c:pt>
                <c:pt idx="6880">
                  <c:v>6.0970000000000004</c:v>
                </c:pt>
                <c:pt idx="6881">
                  <c:v>6.0979999999999999</c:v>
                </c:pt>
                <c:pt idx="6882">
                  <c:v>6.0990000000000002</c:v>
                </c:pt>
                <c:pt idx="6883">
                  <c:v>6.0990000000000002</c:v>
                </c:pt>
                <c:pt idx="6884">
                  <c:v>6.1000000000000005</c:v>
                </c:pt>
                <c:pt idx="6885">
                  <c:v>6.101</c:v>
                </c:pt>
                <c:pt idx="6886">
                  <c:v>6.1020000000000003</c:v>
                </c:pt>
                <c:pt idx="6887">
                  <c:v>6.1029999999999998</c:v>
                </c:pt>
                <c:pt idx="6888">
                  <c:v>6.1040000000000001</c:v>
                </c:pt>
                <c:pt idx="6889">
                  <c:v>6.1040000000000001</c:v>
                </c:pt>
                <c:pt idx="6890">
                  <c:v>6.1050000000000004</c:v>
                </c:pt>
                <c:pt idx="6891">
                  <c:v>6.1059999999999999</c:v>
                </c:pt>
                <c:pt idx="6892">
                  <c:v>6.1070000000000002</c:v>
                </c:pt>
                <c:pt idx="6893">
                  <c:v>6.1080000000000005</c:v>
                </c:pt>
                <c:pt idx="6894">
                  <c:v>6.109</c:v>
                </c:pt>
                <c:pt idx="6895">
                  <c:v>6.109</c:v>
                </c:pt>
                <c:pt idx="6896">
                  <c:v>6.11</c:v>
                </c:pt>
                <c:pt idx="6897">
                  <c:v>6.1109999999999998</c:v>
                </c:pt>
                <c:pt idx="6898">
                  <c:v>6.1120000000000001</c:v>
                </c:pt>
                <c:pt idx="6899">
                  <c:v>6.1130000000000004</c:v>
                </c:pt>
                <c:pt idx="6900">
                  <c:v>6.1139999999999999</c:v>
                </c:pt>
                <c:pt idx="6901">
                  <c:v>6.1139999999999999</c:v>
                </c:pt>
                <c:pt idx="6902">
                  <c:v>6.1150000000000002</c:v>
                </c:pt>
                <c:pt idx="6903">
                  <c:v>6.1160000000000005</c:v>
                </c:pt>
                <c:pt idx="6904">
                  <c:v>6.117</c:v>
                </c:pt>
                <c:pt idx="6905">
                  <c:v>6.1180000000000003</c:v>
                </c:pt>
                <c:pt idx="6906">
                  <c:v>6.1189999999999998</c:v>
                </c:pt>
                <c:pt idx="6907">
                  <c:v>6.1189999999999998</c:v>
                </c:pt>
                <c:pt idx="6908">
                  <c:v>6.12</c:v>
                </c:pt>
                <c:pt idx="6909">
                  <c:v>6.1210000000000004</c:v>
                </c:pt>
                <c:pt idx="6910">
                  <c:v>6.1219999999999999</c:v>
                </c:pt>
                <c:pt idx="6911">
                  <c:v>6.1230000000000002</c:v>
                </c:pt>
                <c:pt idx="6912">
                  <c:v>6.1240000000000006</c:v>
                </c:pt>
                <c:pt idx="6913">
                  <c:v>6.1240000000000006</c:v>
                </c:pt>
                <c:pt idx="6914">
                  <c:v>6.125</c:v>
                </c:pt>
                <c:pt idx="6915">
                  <c:v>6.1260000000000003</c:v>
                </c:pt>
                <c:pt idx="6916">
                  <c:v>6.1269999999999998</c:v>
                </c:pt>
                <c:pt idx="6917">
                  <c:v>6.1280000000000001</c:v>
                </c:pt>
                <c:pt idx="6918">
                  <c:v>6.1290000000000004</c:v>
                </c:pt>
                <c:pt idx="6919">
                  <c:v>6.1290000000000004</c:v>
                </c:pt>
                <c:pt idx="6920">
                  <c:v>6.13</c:v>
                </c:pt>
                <c:pt idx="6921">
                  <c:v>6.1310000000000002</c:v>
                </c:pt>
                <c:pt idx="6922">
                  <c:v>6.1319999999999997</c:v>
                </c:pt>
                <c:pt idx="6923">
                  <c:v>6.133</c:v>
                </c:pt>
                <c:pt idx="6924">
                  <c:v>6.1340000000000003</c:v>
                </c:pt>
                <c:pt idx="6925">
                  <c:v>6.1340000000000003</c:v>
                </c:pt>
                <c:pt idx="6926">
                  <c:v>6.1349999999999998</c:v>
                </c:pt>
                <c:pt idx="6927">
                  <c:v>6.1360000000000001</c:v>
                </c:pt>
                <c:pt idx="6928">
                  <c:v>6.1370000000000005</c:v>
                </c:pt>
                <c:pt idx="6929">
                  <c:v>6.1379999999999999</c:v>
                </c:pt>
                <c:pt idx="6930">
                  <c:v>6.1390000000000002</c:v>
                </c:pt>
                <c:pt idx="6931">
                  <c:v>6.1390000000000002</c:v>
                </c:pt>
                <c:pt idx="6932">
                  <c:v>6.14</c:v>
                </c:pt>
                <c:pt idx="6933">
                  <c:v>6.141</c:v>
                </c:pt>
                <c:pt idx="6934">
                  <c:v>6.1420000000000003</c:v>
                </c:pt>
                <c:pt idx="6935">
                  <c:v>6.1429999999999998</c:v>
                </c:pt>
                <c:pt idx="6936">
                  <c:v>6.1440000000000001</c:v>
                </c:pt>
                <c:pt idx="6937">
                  <c:v>6.1440000000000001</c:v>
                </c:pt>
                <c:pt idx="6938">
                  <c:v>6.1450000000000005</c:v>
                </c:pt>
                <c:pt idx="6939">
                  <c:v>6.1459999999999999</c:v>
                </c:pt>
                <c:pt idx="6940">
                  <c:v>6.1470000000000002</c:v>
                </c:pt>
                <c:pt idx="6941">
                  <c:v>6.1479999999999997</c:v>
                </c:pt>
                <c:pt idx="6942">
                  <c:v>6.149</c:v>
                </c:pt>
                <c:pt idx="6943">
                  <c:v>6.149</c:v>
                </c:pt>
                <c:pt idx="6944">
                  <c:v>6.15</c:v>
                </c:pt>
                <c:pt idx="6945">
                  <c:v>6.1509999999999998</c:v>
                </c:pt>
                <c:pt idx="6946">
                  <c:v>6.1520000000000001</c:v>
                </c:pt>
                <c:pt idx="6947">
                  <c:v>6.1530000000000005</c:v>
                </c:pt>
                <c:pt idx="6948">
                  <c:v>6.1530000000000005</c:v>
                </c:pt>
                <c:pt idx="6949">
                  <c:v>6.1539999999999999</c:v>
                </c:pt>
                <c:pt idx="6950">
                  <c:v>6.1550000000000002</c:v>
                </c:pt>
                <c:pt idx="6951">
                  <c:v>6.1559999999999997</c:v>
                </c:pt>
                <c:pt idx="6952">
                  <c:v>6.157</c:v>
                </c:pt>
                <c:pt idx="6953">
                  <c:v>6.1580000000000004</c:v>
                </c:pt>
                <c:pt idx="6954">
                  <c:v>6.1580000000000004</c:v>
                </c:pt>
                <c:pt idx="6955">
                  <c:v>6.1589999999999998</c:v>
                </c:pt>
                <c:pt idx="6956">
                  <c:v>6.16</c:v>
                </c:pt>
                <c:pt idx="6957">
                  <c:v>6.1610000000000005</c:v>
                </c:pt>
                <c:pt idx="6958">
                  <c:v>6.1619999999999999</c:v>
                </c:pt>
                <c:pt idx="6959">
                  <c:v>6.1630000000000003</c:v>
                </c:pt>
                <c:pt idx="6960">
                  <c:v>6.1630000000000003</c:v>
                </c:pt>
                <c:pt idx="6961">
                  <c:v>6.1639999999999997</c:v>
                </c:pt>
                <c:pt idx="6962">
                  <c:v>6.165</c:v>
                </c:pt>
                <c:pt idx="6963">
                  <c:v>6.1660000000000004</c:v>
                </c:pt>
                <c:pt idx="6964">
                  <c:v>6.1669999999999998</c:v>
                </c:pt>
                <c:pt idx="6965">
                  <c:v>6.1680000000000001</c:v>
                </c:pt>
                <c:pt idx="6966">
                  <c:v>6.1680000000000001</c:v>
                </c:pt>
                <c:pt idx="6967">
                  <c:v>6.1690000000000005</c:v>
                </c:pt>
                <c:pt idx="6968">
                  <c:v>6.17</c:v>
                </c:pt>
                <c:pt idx="6969">
                  <c:v>6.1710000000000003</c:v>
                </c:pt>
                <c:pt idx="6970">
                  <c:v>6.1719999999999997</c:v>
                </c:pt>
                <c:pt idx="6971">
                  <c:v>6.173</c:v>
                </c:pt>
                <c:pt idx="6972">
                  <c:v>6.173</c:v>
                </c:pt>
                <c:pt idx="6973">
                  <c:v>6.1740000000000004</c:v>
                </c:pt>
                <c:pt idx="6974">
                  <c:v>6.1749999999999998</c:v>
                </c:pt>
                <c:pt idx="6975">
                  <c:v>6.1760000000000002</c:v>
                </c:pt>
                <c:pt idx="6976">
                  <c:v>6.1770000000000005</c:v>
                </c:pt>
                <c:pt idx="6977">
                  <c:v>6.1779999999999999</c:v>
                </c:pt>
                <c:pt idx="6978">
                  <c:v>6.1779999999999999</c:v>
                </c:pt>
                <c:pt idx="6979">
                  <c:v>6.1790000000000003</c:v>
                </c:pt>
                <c:pt idx="6980">
                  <c:v>6.18</c:v>
                </c:pt>
                <c:pt idx="6981">
                  <c:v>6.181</c:v>
                </c:pt>
                <c:pt idx="6982">
                  <c:v>6.1820000000000004</c:v>
                </c:pt>
                <c:pt idx="6983">
                  <c:v>6.1829999999999998</c:v>
                </c:pt>
                <c:pt idx="6984">
                  <c:v>6.1829999999999998</c:v>
                </c:pt>
                <c:pt idx="6985">
                  <c:v>6.1840000000000002</c:v>
                </c:pt>
                <c:pt idx="6986">
                  <c:v>6.1850000000000005</c:v>
                </c:pt>
                <c:pt idx="6987">
                  <c:v>6.1859999999999999</c:v>
                </c:pt>
                <c:pt idx="6988">
                  <c:v>6.1870000000000003</c:v>
                </c:pt>
                <c:pt idx="6989">
                  <c:v>6.1879999999999997</c:v>
                </c:pt>
                <c:pt idx="6990">
                  <c:v>6.1879999999999997</c:v>
                </c:pt>
                <c:pt idx="6991">
                  <c:v>6.1890000000000001</c:v>
                </c:pt>
                <c:pt idx="6992">
                  <c:v>6.19</c:v>
                </c:pt>
                <c:pt idx="6993">
                  <c:v>6.1909999999999998</c:v>
                </c:pt>
                <c:pt idx="6994">
                  <c:v>6.1920000000000002</c:v>
                </c:pt>
                <c:pt idx="6995">
                  <c:v>6.1930000000000005</c:v>
                </c:pt>
                <c:pt idx="6996">
                  <c:v>6.1930000000000005</c:v>
                </c:pt>
                <c:pt idx="6997">
                  <c:v>6.194</c:v>
                </c:pt>
                <c:pt idx="6998">
                  <c:v>6.1950000000000003</c:v>
                </c:pt>
                <c:pt idx="6999">
                  <c:v>6.1959999999999997</c:v>
                </c:pt>
                <c:pt idx="7000">
                  <c:v>6.1970000000000001</c:v>
                </c:pt>
                <c:pt idx="7001">
                  <c:v>6.1980000000000004</c:v>
                </c:pt>
                <c:pt idx="7002">
                  <c:v>6.1980000000000004</c:v>
                </c:pt>
                <c:pt idx="7003">
                  <c:v>6.1989999999999998</c:v>
                </c:pt>
                <c:pt idx="7004">
                  <c:v>6.2</c:v>
                </c:pt>
                <c:pt idx="7005">
                  <c:v>6.2010000000000005</c:v>
                </c:pt>
                <c:pt idx="7006">
                  <c:v>6.202</c:v>
                </c:pt>
                <c:pt idx="7007">
                  <c:v>6.2030000000000003</c:v>
                </c:pt>
                <c:pt idx="7008">
                  <c:v>6.2030000000000003</c:v>
                </c:pt>
                <c:pt idx="7009">
                  <c:v>6.2039999999999997</c:v>
                </c:pt>
                <c:pt idx="7010">
                  <c:v>6.2050000000000001</c:v>
                </c:pt>
                <c:pt idx="7011">
                  <c:v>6.2060000000000004</c:v>
                </c:pt>
                <c:pt idx="7012">
                  <c:v>6.2069999999999999</c:v>
                </c:pt>
                <c:pt idx="7013">
                  <c:v>6.2080000000000002</c:v>
                </c:pt>
                <c:pt idx="7014">
                  <c:v>6.2080000000000002</c:v>
                </c:pt>
                <c:pt idx="7015">
                  <c:v>6.2090000000000005</c:v>
                </c:pt>
                <c:pt idx="7016">
                  <c:v>6.21</c:v>
                </c:pt>
                <c:pt idx="7017">
                  <c:v>6.2110000000000003</c:v>
                </c:pt>
                <c:pt idx="7018">
                  <c:v>6.2119999999999997</c:v>
                </c:pt>
                <c:pt idx="7019">
                  <c:v>6.2130000000000001</c:v>
                </c:pt>
                <c:pt idx="7020">
                  <c:v>6.2130000000000001</c:v>
                </c:pt>
                <c:pt idx="7021">
                  <c:v>6.2140000000000004</c:v>
                </c:pt>
                <c:pt idx="7022">
                  <c:v>6.2149999999999999</c:v>
                </c:pt>
                <c:pt idx="7023">
                  <c:v>6.2160000000000002</c:v>
                </c:pt>
                <c:pt idx="7024">
                  <c:v>6.2170000000000005</c:v>
                </c:pt>
                <c:pt idx="7025">
                  <c:v>6.2170000000000005</c:v>
                </c:pt>
                <c:pt idx="7026">
                  <c:v>6.218</c:v>
                </c:pt>
                <c:pt idx="7027">
                  <c:v>6.2190000000000003</c:v>
                </c:pt>
                <c:pt idx="7028">
                  <c:v>6.22</c:v>
                </c:pt>
                <c:pt idx="7029">
                  <c:v>6.2210000000000001</c:v>
                </c:pt>
                <c:pt idx="7030">
                  <c:v>6.2220000000000004</c:v>
                </c:pt>
                <c:pt idx="7031">
                  <c:v>6.2220000000000004</c:v>
                </c:pt>
                <c:pt idx="7032">
                  <c:v>6.2229999999999999</c:v>
                </c:pt>
                <c:pt idx="7033">
                  <c:v>6.2240000000000002</c:v>
                </c:pt>
                <c:pt idx="7034">
                  <c:v>6.2250000000000005</c:v>
                </c:pt>
                <c:pt idx="7035">
                  <c:v>6.226</c:v>
                </c:pt>
                <c:pt idx="7036">
                  <c:v>6.2270000000000003</c:v>
                </c:pt>
                <c:pt idx="7037">
                  <c:v>6.2270000000000003</c:v>
                </c:pt>
                <c:pt idx="7038">
                  <c:v>6.2279999999999998</c:v>
                </c:pt>
                <c:pt idx="7039">
                  <c:v>6.2290000000000001</c:v>
                </c:pt>
                <c:pt idx="7040">
                  <c:v>6.23</c:v>
                </c:pt>
                <c:pt idx="7041">
                  <c:v>6.2309999999999999</c:v>
                </c:pt>
                <c:pt idx="7042">
                  <c:v>6.2320000000000002</c:v>
                </c:pt>
                <c:pt idx="7043">
                  <c:v>6.2320000000000002</c:v>
                </c:pt>
                <c:pt idx="7044">
                  <c:v>6.2330000000000005</c:v>
                </c:pt>
                <c:pt idx="7045">
                  <c:v>6.234</c:v>
                </c:pt>
                <c:pt idx="7046">
                  <c:v>6.2350000000000003</c:v>
                </c:pt>
                <c:pt idx="7047">
                  <c:v>6.2359999999999998</c:v>
                </c:pt>
                <c:pt idx="7048">
                  <c:v>6.2370000000000001</c:v>
                </c:pt>
                <c:pt idx="7049">
                  <c:v>6.2370000000000001</c:v>
                </c:pt>
                <c:pt idx="7050">
                  <c:v>6.2380000000000004</c:v>
                </c:pt>
                <c:pt idx="7051">
                  <c:v>6.2389999999999999</c:v>
                </c:pt>
                <c:pt idx="7052">
                  <c:v>6.24</c:v>
                </c:pt>
                <c:pt idx="7053">
                  <c:v>6.2410000000000005</c:v>
                </c:pt>
                <c:pt idx="7054">
                  <c:v>6.242</c:v>
                </c:pt>
                <c:pt idx="7055">
                  <c:v>6.242</c:v>
                </c:pt>
                <c:pt idx="7056">
                  <c:v>6.2430000000000003</c:v>
                </c:pt>
                <c:pt idx="7057">
                  <c:v>6.2439999999999998</c:v>
                </c:pt>
                <c:pt idx="7058">
                  <c:v>6.2450000000000001</c:v>
                </c:pt>
                <c:pt idx="7059">
                  <c:v>6.2460000000000004</c:v>
                </c:pt>
                <c:pt idx="7060">
                  <c:v>6.2469999999999999</c:v>
                </c:pt>
                <c:pt idx="7061">
                  <c:v>6.2469999999999999</c:v>
                </c:pt>
                <c:pt idx="7062">
                  <c:v>6.2480000000000002</c:v>
                </c:pt>
                <c:pt idx="7063">
                  <c:v>6.2490000000000006</c:v>
                </c:pt>
                <c:pt idx="7064">
                  <c:v>6.25</c:v>
                </c:pt>
                <c:pt idx="7065">
                  <c:v>6.2510000000000003</c:v>
                </c:pt>
                <c:pt idx="7066">
                  <c:v>6.2519999999999998</c:v>
                </c:pt>
                <c:pt idx="7067">
                  <c:v>6.2519999999999998</c:v>
                </c:pt>
                <c:pt idx="7068">
                  <c:v>6.2530000000000001</c:v>
                </c:pt>
                <c:pt idx="7069">
                  <c:v>6.2540000000000004</c:v>
                </c:pt>
                <c:pt idx="7070">
                  <c:v>6.2549999999999999</c:v>
                </c:pt>
                <c:pt idx="7071">
                  <c:v>6.2560000000000002</c:v>
                </c:pt>
                <c:pt idx="7072">
                  <c:v>6.2569999999999997</c:v>
                </c:pt>
                <c:pt idx="7073">
                  <c:v>6.2569999999999997</c:v>
                </c:pt>
                <c:pt idx="7074">
                  <c:v>6.258</c:v>
                </c:pt>
                <c:pt idx="7075">
                  <c:v>6.2590000000000003</c:v>
                </c:pt>
                <c:pt idx="7076">
                  <c:v>6.26</c:v>
                </c:pt>
                <c:pt idx="7077">
                  <c:v>6.2610000000000001</c:v>
                </c:pt>
                <c:pt idx="7078">
                  <c:v>6.2620000000000005</c:v>
                </c:pt>
                <c:pt idx="7079">
                  <c:v>6.2620000000000005</c:v>
                </c:pt>
                <c:pt idx="7080">
                  <c:v>6.2629999999999999</c:v>
                </c:pt>
                <c:pt idx="7081">
                  <c:v>6.2640000000000002</c:v>
                </c:pt>
                <c:pt idx="7082">
                  <c:v>6.2649999999999997</c:v>
                </c:pt>
                <c:pt idx="7083">
                  <c:v>6.266</c:v>
                </c:pt>
                <c:pt idx="7084">
                  <c:v>6.2670000000000003</c:v>
                </c:pt>
                <c:pt idx="7085">
                  <c:v>6.2670000000000003</c:v>
                </c:pt>
                <c:pt idx="7086">
                  <c:v>6.2679999999999998</c:v>
                </c:pt>
                <c:pt idx="7087">
                  <c:v>6.2690000000000001</c:v>
                </c:pt>
                <c:pt idx="7088">
                  <c:v>6.2700000000000005</c:v>
                </c:pt>
                <c:pt idx="7089">
                  <c:v>6.2709999999999999</c:v>
                </c:pt>
                <c:pt idx="7090">
                  <c:v>6.2720000000000002</c:v>
                </c:pt>
                <c:pt idx="7091">
                  <c:v>6.2720000000000002</c:v>
                </c:pt>
                <c:pt idx="7092">
                  <c:v>6.2729999999999997</c:v>
                </c:pt>
                <c:pt idx="7093">
                  <c:v>6.274</c:v>
                </c:pt>
                <c:pt idx="7094">
                  <c:v>6.2750000000000004</c:v>
                </c:pt>
                <c:pt idx="7095">
                  <c:v>6.2759999999999998</c:v>
                </c:pt>
                <c:pt idx="7096">
                  <c:v>6.2759999999999998</c:v>
                </c:pt>
                <c:pt idx="7097">
                  <c:v>6.2770000000000001</c:v>
                </c:pt>
                <c:pt idx="7098">
                  <c:v>6.2780000000000005</c:v>
                </c:pt>
                <c:pt idx="7099">
                  <c:v>6.2789999999999999</c:v>
                </c:pt>
                <c:pt idx="7100">
                  <c:v>6.28</c:v>
                </c:pt>
                <c:pt idx="7101">
                  <c:v>6.2809999999999997</c:v>
                </c:pt>
                <c:pt idx="7102">
                  <c:v>6.2809999999999997</c:v>
                </c:pt>
                <c:pt idx="7103">
                  <c:v>6.282</c:v>
                </c:pt>
                <c:pt idx="7104">
                  <c:v>6.2830000000000004</c:v>
                </c:pt>
                <c:pt idx="7105">
                  <c:v>6.2839999999999998</c:v>
                </c:pt>
                <c:pt idx="7106">
                  <c:v>6.2850000000000001</c:v>
                </c:pt>
                <c:pt idx="7107">
                  <c:v>6.2860000000000005</c:v>
                </c:pt>
                <c:pt idx="7108">
                  <c:v>6.2860000000000005</c:v>
                </c:pt>
                <c:pt idx="7109">
                  <c:v>6.2869999999999999</c:v>
                </c:pt>
                <c:pt idx="7110">
                  <c:v>6.2880000000000003</c:v>
                </c:pt>
                <c:pt idx="7111">
                  <c:v>6.2889999999999997</c:v>
                </c:pt>
                <c:pt idx="7112">
                  <c:v>6.29</c:v>
                </c:pt>
                <c:pt idx="7113">
                  <c:v>6.2910000000000004</c:v>
                </c:pt>
                <c:pt idx="7114">
                  <c:v>6.2910000000000004</c:v>
                </c:pt>
                <c:pt idx="7115">
                  <c:v>6.2919999999999998</c:v>
                </c:pt>
                <c:pt idx="7116">
                  <c:v>6.2930000000000001</c:v>
                </c:pt>
                <c:pt idx="7117">
                  <c:v>6.2940000000000005</c:v>
                </c:pt>
                <c:pt idx="7118">
                  <c:v>6.2949999999999999</c:v>
                </c:pt>
                <c:pt idx="7119">
                  <c:v>6.2960000000000003</c:v>
                </c:pt>
                <c:pt idx="7120">
                  <c:v>6.2960000000000003</c:v>
                </c:pt>
                <c:pt idx="7121">
                  <c:v>6.2969999999999997</c:v>
                </c:pt>
                <c:pt idx="7122">
                  <c:v>6.298</c:v>
                </c:pt>
                <c:pt idx="7123">
                  <c:v>6.2990000000000004</c:v>
                </c:pt>
                <c:pt idx="7124">
                  <c:v>6.3</c:v>
                </c:pt>
                <c:pt idx="7125">
                  <c:v>6.3010000000000002</c:v>
                </c:pt>
                <c:pt idx="7126">
                  <c:v>6.3010000000000002</c:v>
                </c:pt>
                <c:pt idx="7127">
                  <c:v>6.3020000000000005</c:v>
                </c:pt>
                <c:pt idx="7128">
                  <c:v>6.3029999999999999</c:v>
                </c:pt>
                <c:pt idx="7129">
                  <c:v>6.3040000000000003</c:v>
                </c:pt>
                <c:pt idx="7130">
                  <c:v>6.3049999999999997</c:v>
                </c:pt>
                <c:pt idx="7131">
                  <c:v>6.306</c:v>
                </c:pt>
                <c:pt idx="7132">
                  <c:v>6.306</c:v>
                </c:pt>
                <c:pt idx="7133">
                  <c:v>6.3070000000000004</c:v>
                </c:pt>
                <c:pt idx="7134">
                  <c:v>6.3079999999999998</c:v>
                </c:pt>
                <c:pt idx="7135">
                  <c:v>6.3090000000000002</c:v>
                </c:pt>
                <c:pt idx="7136">
                  <c:v>6.3100000000000005</c:v>
                </c:pt>
                <c:pt idx="7137">
                  <c:v>6.3109999999999999</c:v>
                </c:pt>
                <c:pt idx="7138">
                  <c:v>6.3109999999999999</c:v>
                </c:pt>
                <c:pt idx="7139">
                  <c:v>6.3120000000000003</c:v>
                </c:pt>
                <c:pt idx="7140">
                  <c:v>6.3129999999999997</c:v>
                </c:pt>
                <c:pt idx="7141">
                  <c:v>6.3140000000000001</c:v>
                </c:pt>
                <c:pt idx="7142">
                  <c:v>6.3150000000000004</c:v>
                </c:pt>
                <c:pt idx="7143">
                  <c:v>6.3159999999999998</c:v>
                </c:pt>
                <c:pt idx="7144">
                  <c:v>6.3159999999999998</c:v>
                </c:pt>
                <c:pt idx="7145">
                  <c:v>6.3170000000000002</c:v>
                </c:pt>
                <c:pt idx="7146">
                  <c:v>6.3180000000000005</c:v>
                </c:pt>
                <c:pt idx="7147">
                  <c:v>6.319</c:v>
                </c:pt>
                <c:pt idx="7148">
                  <c:v>6.32</c:v>
                </c:pt>
                <c:pt idx="7149">
                  <c:v>6.3209999999999997</c:v>
                </c:pt>
                <c:pt idx="7150">
                  <c:v>6.3209999999999997</c:v>
                </c:pt>
                <c:pt idx="7151">
                  <c:v>6.3220000000000001</c:v>
                </c:pt>
                <c:pt idx="7152">
                  <c:v>6.3230000000000004</c:v>
                </c:pt>
                <c:pt idx="7153">
                  <c:v>6.3239999999999998</c:v>
                </c:pt>
                <c:pt idx="7154">
                  <c:v>6.3250000000000002</c:v>
                </c:pt>
                <c:pt idx="7155">
                  <c:v>6.3260000000000005</c:v>
                </c:pt>
                <c:pt idx="7156">
                  <c:v>6.3260000000000005</c:v>
                </c:pt>
                <c:pt idx="7157">
                  <c:v>6.327</c:v>
                </c:pt>
                <c:pt idx="7158">
                  <c:v>6.3280000000000003</c:v>
                </c:pt>
                <c:pt idx="7159">
                  <c:v>6.3289999999999997</c:v>
                </c:pt>
                <c:pt idx="7160">
                  <c:v>6.33</c:v>
                </c:pt>
                <c:pt idx="7161">
                  <c:v>6.3310000000000004</c:v>
                </c:pt>
                <c:pt idx="7162">
                  <c:v>6.3310000000000004</c:v>
                </c:pt>
                <c:pt idx="7163">
                  <c:v>6.3319999999999999</c:v>
                </c:pt>
                <c:pt idx="7164">
                  <c:v>6.3330000000000002</c:v>
                </c:pt>
                <c:pt idx="7165">
                  <c:v>6.3340000000000005</c:v>
                </c:pt>
                <c:pt idx="7166">
                  <c:v>6.335</c:v>
                </c:pt>
                <c:pt idx="7167">
                  <c:v>6.3360000000000003</c:v>
                </c:pt>
                <c:pt idx="7168">
                  <c:v>6.3360000000000003</c:v>
                </c:pt>
                <c:pt idx="7169">
                  <c:v>6.3369999999999997</c:v>
                </c:pt>
                <c:pt idx="7170">
                  <c:v>6.3380000000000001</c:v>
                </c:pt>
                <c:pt idx="7171">
                  <c:v>6.3390000000000004</c:v>
                </c:pt>
                <c:pt idx="7172">
                  <c:v>6.34</c:v>
                </c:pt>
                <c:pt idx="7173">
                  <c:v>6.34</c:v>
                </c:pt>
                <c:pt idx="7174">
                  <c:v>6.3410000000000002</c:v>
                </c:pt>
                <c:pt idx="7175">
                  <c:v>6.3420000000000005</c:v>
                </c:pt>
                <c:pt idx="7176">
                  <c:v>6.343</c:v>
                </c:pt>
                <c:pt idx="7177">
                  <c:v>6.3440000000000003</c:v>
                </c:pt>
                <c:pt idx="7178">
                  <c:v>6.3449999999999998</c:v>
                </c:pt>
                <c:pt idx="7179">
                  <c:v>6.3449999999999998</c:v>
                </c:pt>
                <c:pt idx="7180">
                  <c:v>6.3460000000000001</c:v>
                </c:pt>
                <c:pt idx="7181">
                  <c:v>6.3470000000000004</c:v>
                </c:pt>
                <c:pt idx="7182">
                  <c:v>6.3479999999999999</c:v>
                </c:pt>
                <c:pt idx="7183">
                  <c:v>6.3490000000000002</c:v>
                </c:pt>
                <c:pt idx="7184">
                  <c:v>6.3500000000000005</c:v>
                </c:pt>
                <c:pt idx="7185">
                  <c:v>6.3500000000000005</c:v>
                </c:pt>
                <c:pt idx="7186">
                  <c:v>6.351</c:v>
                </c:pt>
                <c:pt idx="7187">
                  <c:v>6.3520000000000003</c:v>
                </c:pt>
                <c:pt idx="7188">
                  <c:v>6.3529999999999998</c:v>
                </c:pt>
                <c:pt idx="7189">
                  <c:v>6.3540000000000001</c:v>
                </c:pt>
                <c:pt idx="7190">
                  <c:v>6.3550000000000004</c:v>
                </c:pt>
                <c:pt idx="7191">
                  <c:v>6.3550000000000004</c:v>
                </c:pt>
                <c:pt idx="7192">
                  <c:v>6.3559999999999999</c:v>
                </c:pt>
                <c:pt idx="7193">
                  <c:v>6.3570000000000002</c:v>
                </c:pt>
                <c:pt idx="7194">
                  <c:v>6.3580000000000005</c:v>
                </c:pt>
                <c:pt idx="7195">
                  <c:v>6.359</c:v>
                </c:pt>
                <c:pt idx="7196">
                  <c:v>6.36</c:v>
                </c:pt>
                <c:pt idx="7197">
                  <c:v>6.36</c:v>
                </c:pt>
                <c:pt idx="7198">
                  <c:v>6.3609999999999998</c:v>
                </c:pt>
                <c:pt idx="7199">
                  <c:v>6.3620000000000001</c:v>
                </c:pt>
                <c:pt idx="7200">
                  <c:v>6.3630000000000004</c:v>
                </c:pt>
                <c:pt idx="7201">
                  <c:v>6.3639999999999999</c:v>
                </c:pt>
                <c:pt idx="7202">
                  <c:v>6.3650000000000002</c:v>
                </c:pt>
                <c:pt idx="7203">
                  <c:v>6.3650000000000002</c:v>
                </c:pt>
                <c:pt idx="7204">
                  <c:v>6.3660000000000005</c:v>
                </c:pt>
                <c:pt idx="7205">
                  <c:v>6.367</c:v>
                </c:pt>
                <c:pt idx="7206">
                  <c:v>6.3680000000000003</c:v>
                </c:pt>
                <c:pt idx="7207">
                  <c:v>6.3689999999999998</c:v>
                </c:pt>
                <c:pt idx="7208">
                  <c:v>6.37</c:v>
                </c:pt>
                <c:pt idx="7209">
                  <c:v>6.37</c:v>
                </c:pt>
                <c:pt idx="7210">
                  <c:v>6.3710000000000004</c:v>
                </c:pt>
                <c:pt idx="7211">
                  <c:v>6.3719999999999999</c:v>
                </c:pt>
                <c:pt idx="7212">
                  <c:v>6.3730000000000002</c:v>
                </c:pt>
                <c:pt idx="7213">
                  <c:v>6.3740000000000006</c:v>
                </c:pt>
                <c:pt idx="7214">
                  <c:v>6.375</c:v>
                </c:pt>
                <c:pt idx="7215">
                  <c:v>6.375</c:v>
                </c:pt>
                <c:pt idx="7216">
                  <c:v>6.3760000000000003</c:v>
                </c:pt>
                <c:pt idx="7217">
                  <c:v>6.3769999999999998</c:v>
                </c:pt>
                <c:pt idx="7218">
                  <c:v>6.3780000000000001</c:v>
                </c:pt>
                <c:pt idx="7219">
                  <c:v>6.3790000000000004</c:v>
                </c:pt>
                <c:pt idx="7220">
                  <c:v>6.38</c:v>
                </c:pt>
                <c:pt idx="7221">
                  <c:v>6.38</c:v>
                </c:pt>
                <c:pt idx="7222">
                  <c:v>6.3810000000000002</c:v>
                </c:pt>
                <c:pt idx="7223">
                  <c:v>6.3819999999999997</c:v>
                </c:pt>
                <c:pt idx="7224">
                  <c:v>6.383</c:v>
                </c:pt>
                <c:pt idx="7225">
                  <c:v>6.3840000000000003</c:v>
                </c:pt>
                <c:pt idx="7226">
                  <c:v>6.3849999999999998</c:v>
                </c:pt>
                <c:pt idx="7227">
                  <c:v>6.3849999999999998</c:v>
                </c:pt>
                <c:pt idx="7228">
                  <c:v>6.3860000000000001</c:v>
                </c:pt>
                <c:pt idx="7229">
                  <c:v>6.3870000000000005</c:v>
                </c:pt>
                <c:pt idx="7230">
                  <c:v>6.3879999999999999</c:v>
                </c:pt>
                <c:pt idx="7231">
                  <c:v>6.3890000000000002</c:v>
                </c:pt>
                <c:pt idx="7232">
                  <c:v>6.39</c:v>
                </c:pt>
                <c:pt idx="7233">
                  <c:v>6.39</c:v>
                </c:pt>
                <c:pt idx="7234">
                  <c:v>6.391</c:v>
                </c:pt>
                <c:pt idx="7235">
                  <c:v>6.3920000000000003</c:v>
                </c:pt>
                <c:pt idx="7236">
                  <c:v>6.3929999999999998</c:v>
                </c:pt>
                <c:pt idx="7237">
                  <c:v>6.3940000000000001</c:v>
                </c:pt>
                <c:pt idx="7238">
                  <c:v>6.3950000000000005</c:v>
                </c:pt>
                <c:pt idx="7239">
                  <c:v>6.3950000000000005</c:v>
                </c:pt>
                <c:pt idx="7240">
                  <c:v>6.3959999999999999</c:v>
                </c:pt>
                <c:pt idx="7241">
                  <c:v>6.3970000000000002</c:v>
                </c:pt>
                <c:pt idx="7242">
                  <c:v>6.3979999999999997</c:v>
                </c:pt>
                <c:pt idx="7243">
                  <c:v>6.399</c:v>
                </c:pt>
                <c:pt idx="7244">
                  <c:v>6.4</c:v>
                </c:pt>
                <c:pt idx="7245">
                  <c:v>6.4</c:v>
                </c:pt>
                <c:pt idx="7246">
                  <c:v>6.4009999999999998</c:v>
                </c:pt>
                <c:pt idx="7247">
                  <c:v>6.4020000000000001</c:v>
                </c:pt>
                <c:pt idx="7248">
                  <c:v>6.4030000000000005</c:v>
                </c:pt>
                <c:pt idx="7249">
                  <c:v>6.4039999999999999</c:v>
                </c:pt>
                <c:pt idx="7250">
                  <c:v>6.4039999999999999</c:v>
                </c:pt>
                <c:pt idx="7251">
                  <c:v>6.4050000000000002</c:v>
                </c:pt>
                <c:pt idx="7252">
                  <c:v>6.4059999999999997</c:v>
                </c:pt>
                <c:pt idx="7253">
                  <c:v>6.407</c:v>
                </c:pt>
                <c:pt idx="7254">
                  <c:v>6.4080000000000004</c:v>
                </c:pt>
                <c:pt idx="7255">
                  <c:v>6.4089999999999998</c:v>
                </c:pt>
                <c:pt idx="7256">
                  <c:v>6.4089999999999998</c:v>
                </c:pt>
                <c:pt idx="7257">
                  <c:v>6.41</c:v>
                </c:pt>
                <c:pt idx="7258">
                  <c:v>6.4110000000000005</c:v>
                </c:pt>
                <c:pt idx="7259">
                  <c:v>6.4119999999999999</c:v>
                </c:pt>
                <c:pt idx="7260">
                  <c:v>6.4130000000000003</c:v>
                </c:pt>
                <c:pt idx="7261">
                  <c:v>6.4139999999999997</c:v>
                </c:pt>
                <c:pt idx="7262">
                  <c:v>6.4139999999999997</c:v>
                </c:pt>
                <c:pt idx="7263">
                  <c:v>6.415</c:v>
                </c:pt>
                <c:pt idx="7264">
                  <c:v>6.4160000000000004</c:v>
                </c:pt>
                <c:pt idx="7265">
                  <c:v>6.4169999999999998</c:v>
                </c:pt>
                <c:pt idx="7266">
                  <c:v>6.4180000000000001</c:v>
                </c:pt>
                <c:pt idx="7267">
                  <c:v>6.4190000000000005</c:v>
                </c:pt>
                <c:pt idx="7268">
                  <c:v>6.4190000000000005</c:v>
                </c:pt>
                <c:pt idx="7269">
                  <c:v>6.42</c:v>
                </c:pt>
                <c:pt idx="7270">
                  <c:v>6.4210000000000003</c:v>
                </c:pt>
                <c:pt idx="7271">
                  <c:v>6.4219999999999997</c:v>
                </c:pt>
                <c:pt idx="7272">
                  <c:v>6.423</c:v>
                </c:pt>
                <c:pt idx="7273">
                  <c:v>6.4240000000000004</c:v>
                </c:pt>
                <c:pt idx="7274">
                  <c:v>6.4240000000000004</c:v>
                </c:pt>
                <c:pt idx="7275">
                  <c:v>6.4249999999999998</c:v>
                </c:pt>
                <c:pt idx="7276">
                  <c:v>6.4260000000000002</c:v>
                </c:pt>
                <c:pt idx="7277">
                  <c:v>6.4270000000000005</c:v>
                </c:pt>
                <c:pt idx="7278">
                  <c:v>6.4279999999999999</c:v>
                </c:pt>
                <c:pt idx="7279">
                  <c:v>6.4290000000000003</c:v>
                </c:pt>
                <c:pt idx="7280">
                  <c:v>6.4290000000000003</c:v>
                </c:pt>
                <c:pt idx="7281">
                  <c:v>6.43</c:v>
                </c:pt>
                <c:pt idx="7282">
                  <c:v>6.431</c:v>
                </c:pt>
                <c:pt idx="7283">
                  <c:v>6.4320000000000004</c:v>
                </c:pt>
                <c:pt idx="7284">
                  <c:v>6.4329999999999998</c:v>
                </c:pt>
                <c:pt idx="7285">
                  <c:v>6.4340000000000002</c:v>
                </c:pt>
                <c:pt idx="7286">
                  <c:v>6.4340000000000002</c:v>
                </c:pt>
                <c:pt idx="7287">
                  <c:v>6.4350000000000005</c:v>
                </c:pt>
                <c:pt idx="7288">
                  <c:v>6.4359999999999999</c:v>
                </c:pt>
                <c:pt idx="7289">
                  <c:v>6.4370000000000003</c:v>
                </c:pt>
                <c:pt idx="7290">
                  <c:v>6.4379999999999997</c:v>
                </c:pt>
                <c:pt idx="7291">
                  <c:v>6.4390000000000001</c:v>
                </c:pt>
                <c:pt idx="7292">
                  <c:v>6.4390000000000001</c:v>
                </c:pt>
                <c:pt idx="7293">
                  <c:v>6.44</c:v>
                </c:pt>
                <c:pt idx="7294">
                  <c:v>6.4409999999999998</c:v>
                </c:pt>
                <c:pt idx="7295">
                  <c:v>6.4420000000000002</c:v>
                </c:pt>
                <c:pt idx="7296">
                  <c:v>6.4430000000000005</c:v>
                </c:pt>
                <c:pt idx="7297">
                  <c:v>6.444</c:v>
                </c:pt>
                <c:pt idx="7298">
                  <c:v>6.444</c:v>
                </c:pt>
                <c:pt idx="7299">
                  <c:v>6.4450000000000003</c:v>
                </c:pt>
                <c:pt idx="7300">
                  <c:v>6.4459999999999997</c:v>
                </c:pt>
                <c:pt idx="7301">
                  <c:v>6.4470000000000001</c:v>
                </c:pt>
                <c:pt idx="7302">
                  <c:v>6.4480000000000004</c:v>
                </c:pt>
                <c:pt idx="7303">
                  <c:v>6.4489999999999998</c:v>
                </c:pt>
                <c:pt idx="7304">
                  <c:v>6.4489999999999998</c:v>
                </c:pt>
                <c:pt idx="7305">
                  <c:v>6.45</c:v>
                </c:pt>
                <c:pt idx="7306">
                  <c:v>6.4510000000000005</c:v>
                </c:pt>
                <c:pt idx="7307">
                  <c:v>6.452</c:v>
                </c:pt>
                <c:pt idx="7308">
                  <c:v>6.4530000000000003</c:v>
                </c:pt>
                <c:pt idx="7309">
                  <c:v>6.4539999999999997</c:v>
                </c:pt>
                <c:pt idx="7310">
                  <c:v>6.4539999999999997</c:v>
                </c:pt>
                <c:pt idx="7311">
                  <c:v>6.4550000000000001</c:v>
                </c:pt>
                <c:pt idx="7312">
                  <c:v>6.4560000000000004</c:v>
                </c:pt>
                <c:pt idx="7313">
                  <c:v>6.4569999999999999</c:v>
                </c:pt>
                <c:pt idx="7314">
                  <c:v>6.4580000000000002</c:v>
                </c:pt>
                <c:pt idx="7315">
                  <c:v>6.4590000000000005</c:v>
                </c:pt>
                <c:pt idx="7316">
                  <c:v>6.4590000000000005</c:v>
                </c:pt>
                <c:pt idx="7317">
                  <c:v>6.46</c:v>
                </c:pt>
                <c:pt idx="7318">
                  <c:v>6.4610000000000003</c:v>
                </c:pt>
                <c:pt idx="7319">
                  <c:v>6.4619999999999997</c:v>
                </c:pt>
                <c:pt idx="7320">
                  <c:v>6.4630000000000001</c:v>
                </c:pt>
                <c:pt idx="7321">
                  <c:v>6.4640000000000004</c:v>
                </c:pt>
                <c:pt idx="7322">
                  <c:v>6.4640000000000004</c:v>
                </c:pt>
                <c:pt idx="7323">
                  <c:v>6.4649999999999999</c:v>
                </c:pt>
                <c:pt idx="7324">
                  <c:v>6.4660000000000002</c:v>
                </c:pt>
                <c:pt idx="7325">
                  <c:v>6.4670000000000005</c:v>
                </c:pt>
                <c:pt idx="7326">
                  <c:v>6.468</c:v>
                </c:pt>
                <c:pt idx="7327">
                  <c:v>6.468</c:v>
                </c:pt>
                <c:pt idx="7328">
                  <c:v>6.4690000000000003</c:v>
                </c:pt>
                <c:pt idx="7329">
                  <c:v>6.47</c:v>
                </c:pt>
                <c:pt idx="7330">
                  <c:v>6.4710000000000001</c:v>
                </c:pt>
                <c:pt idx="7331">
                  <c:v>6.4720000000000004</c:v>
                </c:pt>
                <c:pt idx="7332">
                  <c:v>6.4729999999999999</c:v>
                </c:pt>
                <c:pt idx="7333">
                  <c:v>6.4729999999999999</c:v>
                </c:pt>
                <c:pt idx="7334">
                  <c:v>6.4740000000000002</c:v>
                </c:pt>
                <c:pt idx="7335">
                  <c:v>6.4750000000000005</c:v>
                </c:pt>
                <c:pt idx="7336">
                  <c:v>6.476</c:v>
                </c:pt>
                <c:pt idx="7337">
                  <c:v>6.4770000000000003</c:v>
                </c:pt>
                <c:pt idx="7338">
                  <c:v>6.4779999999999998</c:v>
                </c:pt>
                <c:pt idx="7339">
                  <c:v>6.4779999999999998</c:v>
                </c:pt>
                <c:pt idx="7340">
                  <c:v>6.4790000000000001</c:v>
                </c:pt>
                <c:pt idx="7341">
                  <c:v>6.48</c:v>
                </c:pt>
                <c:pt idx="7342">
                  <c:v>6.4809999999999999</c:v>
                </c:pt>
                <c:pt idx="7343">
                  <c:v>6.4820000000000002</c:v>
                </c:pt>
                <c:pt idx="7344">
                  <c:v>6.4830000000000005</c:v>
                </c:pt>
                <c:pt idx="7345">
                  <c:v>6.4830000000000005</c:v>
                </c:pt>
                <c:pt idx="7346">
                  <c:v>6.484</c:v>
                </c:pt>
                <c:pt idx="7347">
                  <c:v>6.4850000000000003</c:v>
                </c:pt>
                <c:pt idx="7348">
                  <c:v>6.4859999999999998</c:v>
                </c:pt>
                <c:pt idx="7349">
                  <c:v>6.4870000000000001</c:v>
                </c:pt>
                <c:pt idx="7350">
                  <c:v>6.4880000000000004</c:v>
                </c:pt>
                <c:pt idx="7351">
                  <c:v>6.4880000000000004</c:v>
                </c:pt>
                <c:pt idx="7352">
                  <c:v>6.4889999999999999</c:v>
                </c:pt>
                <c:pt idx="7353">
                  <c:v>6.49</c:v>
                </c:pt>
                <c:pt idx="7354">
                  <c:v>6.4910000000000005</c:v>
                </c:pt>
                <c:pt idx="7355">
                  <c:v>6.492</c:v>
                </c:pt>
                <c:pt idx="7356">
                  <c:v>6.4930000000000003</c:v>
                </c:pt>
                <c:pt idx="7357">
                  <c:v>6.4930000000000003</c:v>
                </c:pt>
                <c:pt idx="7358">
                  <c:v>6.4939999999999998</c:v>
                </c:pt>
                <c:pt idx="7359">
                  <c:v>6.4950000000000001</c:v>
                </c:pt>
                <c:pt idx="7360">
                  <c:v>6.4960000000000004</c:v>
                </c:pt>
                <c:pt idx="7361">
                  <c:v>6.4969999999999999</c:v>
                </c:pt>
                <c:pt idx="7362">
                  <c:v>6.4980000000000002</c:v>
                </c:pt>
                <c:pt idx="7363">
                  <c:v>6.4980000000000002</c:v>
                </c:pt>
                <c:pt idx="7364">
                  <c:v>6.4990000000000006</c:v>
                </c:pt>
                <c:pt idx="7365">
                  <c:v>6.5</c:v>
                </c:pt>
                <c:pt idx="7366">
                  <c:v>6.5010000000000003</c:v>
                </c:pt>
                <c:pt idx="7367">
                  <c:v>6.5019999999999998</c:v>
                </c:pt>
                <c:pt idx="7368">
                  <c:v>6.5030000000000001</c:v>
                </c:pt>
                <c:pt idx="7369">
                  <c:v>6.5030000000000001</c:v>
                </c:pt>
                <c:pt idx="7370">
                  <c:v>6.5040000000000004</c:v>
                </c:pt>
                <c:pt idx="7371">
                  <c:v>6.5049999999999999</c:v>
                </c:pt>
                <c:pt idx="7372">
                  <c:v>6.5060000000000002</c:v>
                </c:pt>
                <c:pt idx="7373">
                  <c:v>6.5069999999999997</c:v>
                </c:pt>
                <c:pt idx="7374">
                  <c:v>6.508</c:v>
                </c:pt>
                <c:pt idx="7375">
                  <c:v>6.508</c:v>
                </c:pt>
                <c:pt idx="7376">
                  <c:v>6.5090000000000003</c:v>
                </c:pt>
                <c:pt idx="7377">
                  <c:v>6.51</c:v>
                </c:pt>
                <c:pt idx="7378">
                  <c:v>6.5110000000000001</c:v>
                </c:pt>
                <c:pt idx="7379">
                  <c:v>6.5120000000000005</c:v>
                </c:pt>
                <c:pt idx="7380">
                  <c:v>6.5129999999999999</c:v>
                </c:pt>
                <c:pt idx="7381">
                  <c:v>6.5129999999999999</c:v>
                </c:pt>
                <c:pt idx="7382">
                  <c:v>6.5140000000000002</c:v>
                </c:pt>
                <c:pt idx="7383">
                  <c:v>6.5149999999999997</c:v>
                </c:pt>
                <c:pt idx="7384">
                  <c:v>6.516</c:v>
                </c:pt>
                <c:pt idx="7385">
                  <c:v>6.5170000000000003</c:v>
                </c:pt>
                <c:pt idx="7386">
                  <c:v>6.5179999999999998</c:v>
                </c:pt>
                <c:pt idx="7387">
                  <c:v>6.5179999999999998</c:v>
                </c:pt>
                <c:pt idx="7388">
                  <c:v>6.5190000000000001</c:v>
                </c:pt>
                <c:pt idx="7389">
                  <c:v>6.5200000000000005</c:v>
                </c:pt>
                <c:pt idx="7390">
                  <c:v>6.5209999999999999</c:v>
                </c:pt>
                <c:pt idx="7391">
                  <c:v>6.5220000000000002</c:v>
                </c:pt>
                <c:pt idx="7392">
                  <c:v>6.5229999999999997</c:v>
                </c:pt>
                <c:pt idx="7393">
                  <c:v>6.5229999999999997</c:v>
                </c:pt>
                <c:pt idx="7394">
                  <c:v>6.524</c:v>
                </c:pt>
                <c:pt idx="7395">
                  <c:v>6.5250000000000004</c:v>
                </c:pt>
                <c:pt idx="7396">
                  <c:v>6.5259999999999998</c:v>
                </c:pt>
                <c:pt idx="7397">
                  <c:v>6.5270000000000001</c:v>
                </c:pt>
                <c:pt idx="7398">
                  <c:v>6.5270000000000001</c:v>
                </c:pt>
                <c:pt idx="7399">
                  <c:v>6.5280000000000005</c:v>
                </c:pt>
                <c:pt idx="7400">
                  <c:v>6.5289999999999999</c:v>
                </c:pt>
                <c:pt idx="7401">
                  <c:v>6.53</c:v>
                </c:pt>
                <c:pt idx="7402">
                  <c:v>6.5309999999999997</c:v>
                </c:pt>
                <c:pt idx="7403">
                  <c:v>6.532</c:v>
                </c:pt>
                <c:pt idx="7404">
                  <c:v>6.532</c:v>
                </c:pt>
                <c:pt idx="7405">
                  <c:v>6.5330000000000004</c:v>
                </c:pt>
                <c:pt idx="7406">
                  <c:v>6.5339999999999998</c:v>
                </c:pt>
                <c:pt idx="7407">
                  <c:v>6.5350000000000001</c:v>
                </c:pt>
                <c:pt idx="7408">
                  <c:v>6.5360000000000005</c:v>
                </c:pt>
                <c:pt idx="7409">
                  <c:v>6.5369999999999999</c:v>
                </c:pt>
                <c:pt idx="7410">
                  <c:v>6.5369999999999999</c:v>
                </c:pt>
                <c:pt idx="7411">
                  <c:v>6.5380000000000003</c:v>
                </c:pt>
                <c:pt idx="7412">
                  <c:v>6.5389999999999997</c:v>
                </c:pt>
                <c:pt idx="7413">
                  <c:v>6.54</c:v>
                </c:pt>
                <c:pt idx="7414">
                  <c:v>6.5410000000000004</c:v>
                </c:pt>
                <c:pt idx="7415">
                  <c:v>6.5419999999999998</c:v>
                </c:pt>
                <c:pt idx="7416">
                  <c:v>6.5419999999999998</c:v>
                </c:pt>
                <c:pt idx="7417">
                  <c:v>6.5430000000000001</c:v>
                </c:pt>
                <c:pt idx="7418">
                  <c:v>6.5440000000000005</c:v>
                </c:pt>
                <c:pt idx="7419">
                  <c:v>6.5449999999999999</c:v>
                </c:pt>
                <c:pt idx="7420">
                  <c:v>6.5460000000000003</c:v>
                </c:pt>
                <c:pt idx="7421">
                  <c:v>6.5469999999999997</c:v>
                </c:pt>
                <c:pt idx="7422">
                  <c:v>6.5469999999999997</c:v>
                </c:pt>
                <c:pt idx="7423">
                  <c:v>6.548</c:v>
                </c:pt>
                <c:pt idx="7424">
                  <c:v>6.5490000000000004</c:v>
                </c:pt>
                <c:pt idx="7425">
                  <c:v>6.55</c:v>
                </c:pt>
                <c:pt idx="7426">
                  <c:v>6.5510000000000002</c:v>
                </c:pt>
                <c:pt idx="7427">
                  <c:v>6.5520000000000005</c:v>
                </c:pt>
                <c:pt idx="7428">
                  <c:v>6.5520000000000005</c:v>
                </c:pt>
                <c:pt idx="7429">
                  <c:v>6.5529999999999999</c:v>
                </c:pt>
                <c:pt idx="7430">
                  <c:v>6.5540000000000003</c:v>
                </c:pt>
                <c:pt idx="7431">
                  <c:v>6.5549999999999997</c:v>
                </c:pt>
                <c:pt idx="7432">
                  <c:v>6.556</c:v>
                </c:pt>
                <c:pt idx="7433">
                  <c:v>6.5570000000000004</c:v>
                </c:pt>
                <c:pt idx="7434">
                  <c:v>6.5570000000000004</c:v>
                </c:pt>
                <c:pt idx="7435">
                  <c:v>6.5579999999999998</c:v>
                </c:pt>
                <c:pt idx="7436">
                  <c:v>6.5590000000000002</c:v>
                </c:pt>
                <c:pt idx="7437">
                  <c:v>6.5600000000000005</c:v>
                </c:pt>
                <c:pt idx="7438">
                  <c:v>6.5609999999999999</c:v>
                </c:pt>
                <c:pt idx="7439">
                  <c:v>6.5620000000000003</c:v>
                </c:pt>
                <c:pt idx="7440">
                  <c:v>6.5620000000000003</c:v>
                </c:pt>
                <c:pt idx="7441">
                  <c:v>6.5629999999999997</c:v>
                </c:pt>
                <c:pt idx="7442">
                  <c:v>6.5640000000000001</c:v>
                </c:pt>
                <c:pt idx="7443">
                  <c:v>6.5650000000000004</c:v>
                </c:pt>
                <c:pt idx="7444">
                  <c:v>6.5659999999999998</c:v>
                </c:pt>
                <c:pt idx="7445">
                  <c:v>6.5670000000000002</c:v>
                </c:pt>
                <c:pt idx="7446">
                  <c:v>6.5670000000000002</c:v>
                </c:pt>
                <c:pt idx="7447">
                  <c:v>6.5680000000000005</c:v>
                </c:pt>
                <c:pt idx="7448">
                  <c:v>6.569</c:v>
                </c:pt>
                <c:pt idx="7449">
                  <c:v>6.57</c:v>
                </c:pt>
                <c:pt idx="7450">
                  <c:v>6.5709999999999997</c:v>
                </c:pt>
                <c:pt idx="7451">
                  <c:v>6.5720000000000001</c:v>
                </c:pt>
                <c:pt idx="7452">
                  <c:v>6.5720000000000001</c:v>
                </c:pt>
                <c:pt idx="7453">
                  <c:v>6.5730000000000004</c:v>
                </c:pt>
                <c:pt idx="7454">
                  <c:v>6.5739999999999998</c:v>
                </c:pt>
                <c:pt idx="7455">
                  <c:v>6.5750000000000002</c:v>
                </c:pt>
                <c:pt idx="7456">
                  <c:v>6.5760000000000005</c:v>
                </c:pt>
                <c:pt idx="7457">
                  <c:v>6.577</c:v>
                </c:pt>
                <c:pt idx="7458">
                  <c:v>6.577</c:v>
                </c:pt>
                <c:pt idx="7459">
                  <c:v>6.5780000000000003</c:v>
                </c:pt>
                <c:pt idx="7460">
                  <c:v>6.5789999999999997</c:v>
                </c:pt>
                <c:pt idx="7461">
                  <c:v>6.58</c:v>
                </c:pt>
                <c:pt idx="7462">
                  <c:v>6.5810000000000004</c:v>
                </c:pt>
                <c:pt idx="7463">
                  <c:v>6.5819999999999999</c:v>
                </c:pt>
                <c:pt idx="7464">
                  <c:v>6.5819999999999999</c:v>
                </c:pt>
                <c:pt idx="7465">
                  <c:v>6.5830000000000002</c:v>
                </c:pt>
                <c:pt idx="7466">
                  <c:v>6.5840000000000005</c:v>
                </c:pt>
                <c:pt idx="7467">
                  <c:v>6.585</c:v>
                </c:pt>
                <c:pt idx="7468">
                  <c:v>6.5860000000000003</c:v>
                </c:pt>
                <c:pt idx="7469">
                  <c:v>6.5869999999999997</c:v>
                </c:pt>
                <c:pt idx="7470">
                  <c:v>6.5869999999999997</c:v>
                </c:pt>
                <c:pt idx="7471">
                  <c:v>6.5880000000000001</c:v>
                </c:pt>
                <c:pt idx="7472">
                  <c:v>6.5890000000000004</c:v>
                </c:pt>
                <c:pt idx="7473">
                  <c:v>6.59</c:v>
                </c:pt>
                <c:pt idx="7474">
                  <c:v>6.5910000000000002</c:v>
                </c:pt>
                <c:pt idx="7475">
                  <c:v>6.5910000000000002</c:v>
                </c:pt>
                <c:pt idx="7476">
                  <c:v>6.5920000000000005</c:v>
                </c:pt>
                <c:pt idx="7477">
                  <c:v>6.593</c:v>
                </c:pt>
                <c:pt idx="7478">
                  <c:v>6.5940000000000003</c:v>
                </c:pt>
                <c:pt idx="7479">
                  <c:v>6.5949999999999998</c:v>
                </c:pt>
                <c:pt idx="7480">
                  <c:v>6.5960000000000001</c:v>
                </c:pt>
                <c:pt idx="7481">
                  <c:v>6.5960000000000001</c:v>
                </c:pt>
                <c:pt idx="7482">
                  <c:v>6.5970000000000004</c:v>
                </c:pt>
                <c:pt idx="7483">
                  <c:v>6.5979999999999999</c:v>
                </c:pt>
                <c:pt idx="7484">
                  <c:v>6.5990000000000002</c:v>
                </c:pt>
                <c:pt idx="7485">
                  <c:v>6.6000000000000005</c:v>
                </c:pt>
                <c:pt idx="7486">
                  <c:v>6.601</c:v>
                </c:pt>
                <c:pt idx="7487">
                  <c:v>6.601</c:v>
                </c:pt>
                <c:pt idx="7488">
                  <c:v>6.6020000000000003</c:v>
                </c:pt>
                <c:pt idx="7489">
                  <c:v>6.6029999999999998</c:v>
                </c:pt>
                <c:pt idx="7490">
                  <c:v>6.6040000000000001</c:v>
                </c:pt>
                <c:pt idx="7491">
                  <c:v>6.6050000000000004</c:v>
                </c:pt>
                <c:pt idx="7492">
                  <c:v>6.6059999999999999</c:v>
                </c:pt>
                <c:pt idx="7493">
                  <c:v>6.6059999999999999</c:v>
                </c:pt>
                <c:pt idx="7494">
                  <c:v>6.6070000000000002</c:v>
                </c:pt>
                <c:pt idx="7495">
                  <c:v>6.6080000000000005</c:v>
                </c:pt>
                <c:pt idx="7496">
                  <c:v>6.609</c:v>
                </c:pt>
                <c:pt idx="7497">
                  <c:v>6.61</c:v>
                </c:pt>
                <c:pt idx="7498">
                  <c:v>6.6109999999999998</c:v>
                </c:pt>
                <c:pt idx="7499">
                  <c:v>6.6109999999999998</c:v>
                </c:pt>
                <c:pt idx="7500">
                  <c:v>6.6120000000000001</c:v>
                </c:pt>
                <c:pt idx="7501">
                  <c:v>6.6130000000000004</c:v>
                </c:pt>
                <c:pt idx="7502">
                  <c:v>6.6139999999999999</c:v>
                </c:pt>
                <c:pt idx="7503">
                  <c:v>6.6150000000000002</c:v>
                </c:pt>
                <c:pt idx="7504">
                  <c:v>6.6160000000000005</c:v>
                </c:pt>
                <c:pt idx="7505">
                  <c:v>6.6160000000000005</c:v>
                </c:pt>
                <c:pt idx="7506">
                  <c:v>6.617</c:v>
                </c:pt>
                <c:pt idx="7507">
                  <c:v>6.6180000000000003</c:v>
                </c:pt>
                <c:pt idx="7508">
                  <c:v>6.6189999999999998</c:v>
                </c:pt>
                <c:pt idx="7509">
                  <c:v>6.62</c:v>
                </c:pt>
                <c:pt idx="7510">
                  <c:v>6.6210000000000004</c:v>
                </c:pt>
                <c:pt idx="7511">
                  <c:v>6.6210000000000004</c:v>
                </c:pt>
                <c:pt idx="7512">
                  <c:v>6.6219999999999999</c:v>
                </c:pt>
                <c:pt idx="7513">
                  <c:v>6.6230000000000002</c:v>
                </c:pt>
                <c:pt idx="7514">
                  <c:v>6.6240000000000006</c:v>
                </c:pt>
                <c:pt idx="7515">
                  <c:v>6.625</c:v>
                </c:pt>
                <c:pt idx="7516">
                  <c:v>6.6260000000000003</c:v>
                </c:pt>
                <c:pt idx="7517">
                  <c:v>6.6260000000000003</c:v>
                </c:pt>
                <c:pt idx="7518">
                  <c:v>6.6269999999999998</c:v>
                </c:pt>
                <c:pt idx="7519">
                  <c:v>6.6280000000000001</c:v>
                </c:pt>
                <c:pt idx="7520">
                  <c:v>6.6290000000000004</c:v>
                </c:pt>
                <c:pt idx="7521">
                  <c:v>6.63</c:v>
                </c:pt>
                <c:pt idx="7522">
                  <c:v>6.6310000000000002</c:v>
                </c:pt>
                <c:pt idx="7523">
                  <c:v>6.6310000000000002</c:v>
                </c:pt>
                <c:pt idx="7524">
                  <c:v>6.6319999999999997</c:v>
                </c:pt>
                <c:pt idx="7525">
                  <c:v>6.633</c:v>
                </c:pt>
                <c:pt idx="7526">
                  <c:v>6.6340000000000003</c:v>
                </c:pt>
                <c:pt idx="7527">
                  <c:v>6.6349999999999998</c:v>
                </c:pt>
                <c:pt idx="7528">
                  <c:v>6.6360000000000001</c:v>
                </c:pt>
                <c:pt idx="7529">
                  <c:v>6.6360000000000001</c:v>
                </c:pt>
                <c:pt idx="7530">
                  <c:v>6.6370000000000005</c:v>
                </c:pt>
                <c:pt idx="7531">
                  <c:v>6.6379999999999999</c:v>
                </c:pt>
                <c:pt idx="7532">
                  <c:v>6.6390000000000002</c:v>
                </c:pt>
                <c:pt idx="7533">
                  <c:v>6.64</c:v>
                </c:pt>
                <c:pt idx="7534">
                  <c:v>6.641</c:v>
                </c:pt>
                <c:pt idx="7535">
                  <c:v>6.641</c:v>
                </c:pt>
                <c:pt idx="7536">
                  <c:v>6.6420000000000003</c:v>
                </c:pt>
                <c:pt idx="7537">
                  <c:v>6.6429999999999998</c:v>
                </c:pt>
                <c:pt idx="7538">
                  <c:v>6.6440000000000001</c:v>
                </c:pt>
                <c:pt idx="7539">
                  <c:v>6.6450000000000005</c:v>
                </c:pt>
                <c:pt idx="7540">
                  <c:v>6.6459999999999999</c:v>
                </c:pt>
                <c:pt idx="7541">
                  <c:v>6.6459999999999999</c:v>
                </c:pt>
                <c:pt idx="7542">
                  <c:v>6.6470000000000002</c:v>
                </c:pt>
                <c:pt idx="7543">
                  <c:v>6.6479999999999997</c:v>
                </c:pt>
                <c:pt idx="7544">
                  <c:v>6.649</c:v>
                </c:pt>
                <c:pt idx="7545">
                  <c:v>6.65</c:v>
                </c:pt>
                <c:pt idx="7546">
                  <c:v>6.6509999999999998</c:v>
                </c:pt>
                <c:pt idx="7547">
                  <c:v>6.6509999999999998</c:v>
                </c:pt>
                <c:pt idx="7548">
                  <c:v>6.6520000000000001</c:v>
                </c:pt>
                <c:pt idx="7549">
                  <c:v>6.6530000000000005</c:v>
                </c:pt>
                <c:pt idx="7550">
                  <c:v>6.6539999999999999</c:v>
                </c:pt>
                <c:pt idx="7551">
                  <c:v>6.6550000000000002</c:v>
                </c:pt>
                <c:pt idx="7552">
                  <c:v>6.6550000000000002</c:v>
                </c:pt>
                <c:pt idx="7553">
                  <c:v>6.6559999999999997</c:v>
                </c:pt>
                <c:pt idx="7554">
                  <c:v>6.657</c:v>
                </c:pt>
                <c:pt idx="7555">
                  <c:v>6.6580000000000004</c:v>
                </c:pt>
                <c:pt idx="7556">
                  <c:v>6.6589999999999998</c:v>
                </c:pt>
                <c:pt idx="7557">
                  <c:v>6.66</c:v>
                </c:pt>
                <c:pt idx="7558">
                  <c:v>6.66</c:v>
                </c:pt>
                <c:pt idx="7559">
                  <c:v>6.6610000000000005</c:v>
                </c:pt>
                <c:pt idx="7560">
                  <c:v>6.6619999999999999</c:v>
                </c:pt>
                <c:pt idx="7561">
                  <c:v>6.6630000000000003</c:v>
                </c:pt>
                <c:pt idx="7562">
                  <c:v>6.6639999999999997</c:v>
                </c:pt>
                <c:pt idx="7563">
                  <c:v>6.665</c:v>
                </c:pt>
                <c:pt idx="7564">
                  <c:v>6.665</c:v>
                </c:pt>
                <c:pt idx="7565">
                  <c:v>6.6660000000000004</c:v>
                </c:pt>
                <c:pt idx="7566">
                  <c:v>6.6669999999999998</c:v>
                </c:pt>
                <c:pt idx="7567">
                  <c:v>6.6680000000000001</c:v>
                </c:pt>
                <c:pt idx="7568">
                  <c:v>6.6690000000000005</c:v>
                </c:pt>
                <c:pt idx="7569">
                  <c:v>6.67</c:v>
                </c:pt>
                <c:pt idx="7570">
                  <c:v>6.67</c:v>
                </c:pt>
                <c:pt idx="7571">
                  <c:v>6.6710000000000003</c:v>
                </c:pt>
                <c:pt idx="7572">
                  <c:v>6.6719999999999997</c:v>
                </c:pt>
                <c:pt idx="7573">
                  <c:v>6.673</c:v>
                </c:pt>
                <c:pt idx="7574">
                  <c:v>6.6740000000000004</c:v>
                </c:pt>
                <c:pt idx="7575">
                  <c:v>6.6749999999999998</c:v>
                </c:pt>
                <c:pt idx="7576">
                  <c:v>6.6749999999999998</c:v>
                </c:pt>
                <c:pt idx="7577">
                  <c:v>6.6760000000000002</c:v>
                </c:pt>
                <c:pt idx="7578">
                  <c:v>6.6770000000000005</c:v>
                </c:pt>
                <c:pt idx="7579">
                  <c:v>6.6779999999999999</c:v>
                </c:pt>
                <c:pt idx="7580">
                  <c:v>6.6790000000000003</c:v>
                </c:pt>
                <c:pt idx="7581">
                  <c:v>6.68</c:v>
                </c:pt>
                <c:pt idx="7582">
                  <c:v>6.68</c:v>
                </c:pt>
                <c:pt idx="7583">
                  <c:v>6.681</c:v>
                </c:pt>
                <c:pt idx="7584">
                  <c:v>6.6820000000000004</c:v>
                </c:pt>
                <c:pt idx="7585">
                  <c:v>6.6829999999999998</c:v>
                </c:pt>
                <c:pt idx="7586">
                  <c:v>6.6840000000000002</c:v>
                </c:pt>
                <c:pt idx="7587">
                  <c:v>6.6850000000000005</c:v>
                </c:pt>
                <c:pt idx="7588">
                  <c:v>6.6850000000000005</c:v>
                </c:pt>
                <c:pt idx="7589">
                  <c:v>6.6859999999999999</c:v>
                </c:pt>
                <c:pt idx="7590">
                  <c:v>6.6870000000000003</c:v>
                </c:pt>
                <c:pt idx="7591">
                  <c:v>6.6879999999999997</c:v>
                </c:pt>
                <c:pt idx="7592">
                  <c:v>6.6890000000000001</c:v>
                </c:pt>
                <c:pt idx="7593">
                  <c:v>6.69</c:v>
                </c:pt>
                <c:pt idx="7594">
                  <c:v>6.69</c:v>
                </c:pt>
                <c:pt idx="7595">
                  <c:v>6.6909999999999998</c:v>
                </c:pt>
                <c:pt idx="7596">
                  <c:v>6.6920000000000002</c:v>
                </c:pt>
                <c:pt idx="7597">
                  <c:v>6.6930000000000005</c:v>
                </c:pt>
                <c:pt idx="7598">
                  <c:v>6.694</c:v>
                </c:pt>
                <c:pt idx="7599">
                  <c:v>6.6950000000000003</c:v>
                </c:pt>
                <c:pt idx="7600">
                  <c:v>6.6950000000000003</c:v>
                </c:pt>
                <c:pt idx="7601">
                  <c:v>6.6959999999999997</c:v>
                </c:pt>
                <c:pt idx="7602">
                  <c:v>6.6970000000000001</c:v>
                </c:pt>
                <c:pt idx="7603">
                  <c:v>6.6980000000000004</c:v>
                </c:pt>
                <c:pt idx="7604">
                  <c:v>6.6989999999999998</c:v>
                </c:pt>
                <c:pt idx="7605">
                  <c:v>6.7</c:v>
                </c:pt>
                <c:pt idx="7606">
                  <c:v>6.7</c:v>
                </c:pt>
                <c:pt idx="7607">
                  <c:v>6.7010000000000005</c:v>
                </c:pt>
                <c:pt idx="7608">
                  <c:v>6.702</c:v>
                </c:pt>
                <c:pt idx="7609">
                  <c:v>6.7030000000000003</c:v>
                </c:pt>
                <c:pt idx="7610">
                  <c:v>6.7039999999999997</c:v>
                </c:pt>
                <c:pt idx="7611">
                  <c:v>6.7050000000000001</c:v>
                </c:pt>
                <c:pt idx="7612">
                  <c:v>6.7050000000000001</c:v>
                </c:pt>
                <c:pt idx="7613">
                  <c:v>6.7060000000000004</c:v>
                </c:pt>
                <c:pt idx="7614">
                  <c:v>6.7069999999999999</c:v>
                </c:pt>
                <c:pt idx="7615">
                  <c:v>6.7080000000000002</c:v>
                </c:pt>
                <c:pt idx="7616">
                  <c:v>6.7090000000000005</c:v>
                </c:pt>
                <c:pt idx="7617">
                  <c:v>6.71</c:v>
                </c:pt>
                <c:pt idx="7618">
                  <c:v>6.71</c:v>
                </c:pt>
                <c:pt idx="7619">
                  <c:v>6.7110000000000003</c:v>
                </c:pt>
                <c:pt idx="7620">
                  <c:v>6.7119999999999997</c:v>
                </c:pt>
                <c:pt idx="7621">
                  <c:v>6.7130000000000001</c:v>
                </c:pt>
                <c:pt idx="7622">
                  <c:v>6.7140000000000004</c:v>
                </c:pt>
                <c:pt idx="7623">
                  <c:v>6.7149999999999999</c:v>
                </c:pt>
                <c:pt idx="7624">
                  <c:v>6.7149999999999999</c:v>
                </c:pt>
                <c:pt idx="7625">
                  <c:v>6.7160000000000002</c:v>
                </c:pt>
                <c:pt idx="7626">
                  <c:v>6.7170000000000005</c:v>
                </c:pt>
                <c:pt idx="7627">
                  <c:v>6.718</c:v>
                </c:pt>
                <c:pt idx="7628">
                  <c:v>6.7190000000000003</c:v>
                </c:pt>
                <c:pt idx="7629">
                  <c:v>6.7190000000000003</c:v>
                </c:pt>
                <c:pt idx="7630">
                  <c:v>6.72</c:v>
                </c:pt>
                <c:pt idx="7631">
                  <c:v>6.7210000000000001</c:v>
                </c:pt>
                <c:pt idx="7632">
                  <c:v>6.7220000000000004</c:v>
                </c:pt>
                <c:pt idx="7633">
                  <c:v>6.7229999999999999</c:v>
                </c:pt>
                <c:pt idx="7634">
                  <c:v>6.7240000000000002</c:v>
                </c:pt>
                <c:pt idx="7635">
                  <c:v>6.7240000000000002</c:v>
                </c:pt>
                <c:pt idx="7636">
                  <c:v>6.7250000000000005</c:v>
                </c:pt>
                <c:pt idx="7637">
                  <c:v>6.726</c:v>
                </c:pt>
                <c:pt idx="7638">
                  <c:v>6.7270000000000003</c:v>
                </c:pt>
                <c:pt idx="7639">
                  <c:v>6.7279999999999998</c:v>
                </c:pt>
                <c:pt idx="7640">
                  <c:v>6.7290000000000001</c:v>
                </c:pt>
                <c:pt idx="7641">
                  <c:v>6.7290000000000001</c:v>
                </c:pt>
                <c:pt idx="7642">
                  <c:v>6.73</c:v>
                </c:pt>
                <c:pt idx="7643">
                  <c:v>6.7309999999999999</c:v>
                </c:pt>
                <c:pt idx="7644">
                  <c:v>6.7320000000000002</c:v>
                </c:pt>
                <c:pt idx="7645">
                  <c:v>6.7330000000000005</c:v>
                </c:pt>
                <c:pt idx="7646">
                  <c:v>6.734</c:v>
                </c:pt>
                <c:pt idx="7647">
                  <c:v>6.734</c:v>
                </c:pt>
                <c:pt idx="7648">
                  <c:v>6.7350000000000003</c:v>
                </c:pt>
                <c:pt idx="7649">
                  <c:v>6.7359999999999998</c:v>
                </c:pt>
                <c:pt idx="7650">
                  <c:v>6.7370000000000001</c:v>
                </c:pt>
                <c:pt idx="7651">
                  <c:v>6.7380000000000004</c:v>
                </c:pt>
                <c:pt idx="7652">
                  <c:v>6.7389999999999999</c:v>
                </c:pt>
                <c:pt idx="7653">
                  <c:v>6.7389999999999999</c:v>
                </c:pt>
                <c:pt idx="7654">
                  <c:v>6.74</c:v>
                </c:pt>
                <c:pt idx="7655">
                  <c:v>6.7410000000000005</c:v>
                </c:pt>
                <c:pt idx="7656">
                  <c:v>6.742</c:v>
                </c:pt>
                <c:pt idx="7657">
                  <c:v>6.7430000000000003</c:v>
                </c:pt>
                <c:pt idx="7658">
                  <c:v>6.7439999999999998</c:v>
                </c:pt>
                <c:pt idx="7659">
                  <c:v>6.7439999999999998</c:v>
                </c:pt>
                <c:pt idx="7660">
                  <c:v>6.7450000000000001</c:v>
                </c:pt>
                <c:pt idx="7661">
                  <c:v>6.7460000000000004</c:v>
                </c:pt>
                <c:pt idx="7662">
                  <c:v>6.7469999999999999</c:v>
                </c:pt>
                <c:pt idx="7663">
                  <c:v>6.7480000000000002</c:v>
                </c:pt>
                <c:pt idx="7664">
                  <c:v>6.7490000000000006</c:v>
                </c:pt>
                <c:pt idx="7665">
                  <c:v>6.7490000000000006</c:v>
                </c:pt>
                <c:pt idx="7666">
                  <c:v>6.75</c:v>
                </c:pt>
                <c:pt idx="7667">
                  <c:v>6.7510000000000003</c:v>
                </c:pt>
                <c:pt idx="7668">
                  <c:v>6.7519999999999998</c:v>
                </c:pt>
                <c:pt idx="7669">
                  <c:v>6.7530000000000001</c:v>
                </c:pt>
                <c:pt idx="7670">
                  <c:v>6.7540000000000004</c:v>
                </c:pt>
                <c:pt idx="7671">
                  <c:v>6.7540000000000004</c:v>
                </c:pt>
                <c:pt idx="7672">
                  <c:v>6.7549999999999999</c:v>
                </c:pt>
                <c:pt idx="7673">
                  <c:v>6.7560000000000002</c:v>
                </c:pt>
                <c:pt idx="7674">
                  <c:v>6.7569999999999997</c:v>
                </c:pt>
                <c:pt idx="7675">
                  <c:v>6.758</c:v>
                </c:pt>
                <c:pt idx="7676">
                  <c:v>6.7590000000000003</c:v>
                </c:pt>
                <c:pt idx="7677">
                  <c:v>6.7590000000000003</c:v>
                </c:pt>
                <c:pt idx="7678">
                  <c:v>6.76</c:v>
                </c:pt>
                <c:pt idx="7679">
                  <c:v>6.7610000000000001</c:v>
                </c:pt>
                <c:pt idx="7680">
                  <c:v>6.7620000000000005</c:v>
                </c:pt>
                <c:pt idx="7681">
                  <c:v>6.7629999999999999</c:v>
                </c:pt>
                <c:pt idx="7682">
                  <c:v>6.7640000000000002</c:v>
                </c:pt>
                <c:pt idx="7683">
                  <c:v>6.7640000000000002</c:v>
                </c:pt>
                <c:pt idx="7684">
                  <c:v>6.7649999999999997</c:v>
                </c:pt>
                <c:pt idx="7685">
                  <c:v>6.766</c:v>
                </c:pt>
                <c:pt idx="7686">
                  <c:v>6.7670000000000003</c:v>
                </c:pt>
                <c:pt idx="7687">
                  <c:v>6.7679999999999998</c:v>
                </c:pt>
                <c:pt idx="7688">
                  <c:v>6.7690000000000001</c:v>
                </c:pt>
                <c:pt idx="7689">
                  <c:v>6.7690000000000001</c:v>
                </c:pt>
                <c:pt idx="7690">
                  <c:v>6.7700000000000005</c:v>
                </c:pt>
                <c:pt idx="7691">
                  <c:v>6.7709999999999999</c:v>
                </c:pt>
                <c:pt idx="7692">
                  <c:v>6.7720000000000002</c:v>
                </c:pt>
                <c:pt idx="7693">
                  <c:v>6.7729999999999997</c:v>
                </c:pt>
                <c:pt idx="7694">
                  <c:v>6.774</c:v>
                </c:pt>
                <c:pt idx="7695">
                  <c:v>6.774</c:v>
                </c:pt>
                <c:pt idx="7696">
                  <c:v>6.7750000000000004</c:v>
                </c:pt>
                <c:pt idx="7697">
                  <c:v>6.7759999999999998</c:v>
                </c:pt>
                <c:pt idx="7698">
                  <c:v>6.7770000000000001</c:v>
                </c:pt>
                <c:pt idx="7699">
                  <c:v>6.7780000000000005</c:v>
                </c:pt>
                <c:pt idx="7700">
                  <c:v>6.7780000000000005</c:v>
                </c:pt>
                <c:pt idx="7701">
                  <c:v>6.7789999999999999</c:v>
                </c:pt>
                <c:pt idx="7702">
                  <c:v>6.78</c:v>
                </c:pt>
                <c:pt idx="7703">
                  <c:v>6.7809999999999997</c:v>
                </c:pt>
                <c:pt idx="7704">
                  <c:v>6.782</c:v>
                </c:pt>
                <c:pt idx="7705">
                  <c:v>6.7830000000000004</c:v>
                </c:pt>
                <c:pt idx="7706">
                  <c:v>6.7830000000000004</c:v>
                </c:pt>
                <c:pt idx="7707">
                  <c:v>6.7839999999999998</c:v>
                </c:pt>
                <c:pt idx="7708">
                  <c:v>6.7850000000000001</c:v>
                </c:pt>
                <c:pt idx="7709">
                  <c:v>6.7860000000000005</c:v>
                </c:pt>
                <c:pt idx="7710">
                  <c:v>6.7869999999999999</c:v>
                </c:pt>
                <c:pt idx="7711">
                  <c:v>6.7880000000000003</c:v>
                </c:pt>
                <c:pt idx="7712">
                  <c:v>6.7880000000000003</c:v>
                </c:pt>
                <c:pt idx="7713">
                  <c:v>6.7889999999999997</c:v>
                </c:pt>
                <c:pt idx="7714">
                  <c:v>6.79</c:v>
                </c:pt>
                <c:pt idx="7715">
                  <c:v>6.7910000000000004</c:v>
                </c:pt>
                <c:pt idx="7716">
                  <c:v>6.7919999999999998</c:v>
                </c:pt>
                <c:pt idx="7717">
                  <c:v>6.7930000000000001</c:v>
                </c:pt>
                <c:pt idx="7718">
                  <c:v>6.7930000000000001</c:v>
                </c:pt>
                <c:pt idx="7719">
                  <c:v>6.7940000000000005</c:v>
                </c:pt>
                <c:pt idx="7720">
                  <c:v>6.7949999999999999</c:v>
                </c:pt>
                <c:pt idx="7721">
                  <c:v>6.7960000000000003</c:v>
                </c:pt>
                <c:pt idx="7722">
                  <c:v>6.7969999999999997</c:v>
                </c:pt>
                <c:pt idx="7723">
                  <c:v>6.798</c:v>
                </c:pt>
                <c:pt idx="7724">
                  <c:v>6.798</c:v>
                </c:pt>
                <c:pt idx="7725">
                  <c:v>6.7990000000000004</c:v>
                </c:pt>
                <c:pt idx="7726">
                  <c:v>6.8</c:v>
                </c:pt>
                <c:pt idx="7727">
                  <c:v>6.8010000000000002</c:v>
                </c:pt>
                <c:pt idx="7728">
                  <c:v>6.8020000000000005</c:v>
                </c:pt>
                <c:pt idx="7729">
                  <c:v>6.8029999999999999</c:v>
                </c:pt>
                <c:pt idx="7730">
                  <c:v>6.8029999999999999</c:v>
                </c:pt>
                <c:pt idx="7731">
                  <c:v>6.8040000000000003</c:v>
                </c:pt>
                <c:pt idx="7732">
                  <c:v>6.8049999999999997</c:v>
                </c:pt>
                <c:pt idx="7733">
                  <c:v>6.806</c:v>
                </c:pt>
                <c:pt idx="7734">
                  <c:v>6.8070000000000004</c:v>
                </c:pt>
                <c:pt idx="7735">
                  <c:v>6.8079999999999998</c:v>
                </c:pt>
                <c:pt idx="7736">
                  <c:v>6.8079999999999998</c:v>
                </c:pt>
                <c:pt idx="7737">
                  <c:v>6.8090000000000002</c:v>
                </c:pt>
                <c:pt idx="7738">
                  <c:v>6.8100000000000005</c:v>
                </c:pt>
                <c:pt idx="7739">
                  <c:v>6.8109999999999999</c:v>
                </c:pt>
                <c:pt idx="7740">
                  <c:v>6.8120000000000003</c:v>
                </c:pt>
                <c:pt idx="7741">
                  <c:v>6.8129999999999997</c:v>
                </c:pt>
                <c:pt idx="7742">
                  <c:v>6.8129999999999997</c:v>
                </c:pt>
                <c:pt idx="7743">
                  <c:v>6.8140000000000001</c:v>
                </c:pt>
                <c:pt idx="7744">
                  <c:v>6.8150000000000004</c:v>
                </c:pt>
                <c:pt idx="7745">
                  <c:v>6.8159999999999998</c:v>
                </c:pt>
                <c:pt idx="7746">
                  <c:v>6.8170000000000002</c:v>
                </c:pt>
                <c:pt idx="7747">
                  <c:v>6.8180000000000005</c:v>
                </c:pt>
                <c:pt idx="7748">
                  <c:v>6.8180000000000005</c:v>
                </c:pt>
                <c:pt idx="7749">
                  <c:v>6.819</c:v>
                </c:pt>
                <c:pt idx="7750">
                  <c:v>6.82</c:v>
                </c:pt>
                <c:pt idx="7751">
                  <c:v>6.8209999999999997</c:v>
                </c:pt>
                <c:pt idx="7752">
                  <c:v>6.8220000000000001</c:v>
                </c:pt>
                <c:pt idx="7753">
                  <c:v>6.8230000000000004</c:v>
                </c:pt>
                <c:pt idx="7754">
                  <c:v>6.8230000000000004</c:v>
                </c:pt>
                <c:pt idx="7755">
                  <c:v>6.8239999999999998</c:v>
                </c:pt>
                <c:pt idx="7756">
                  <c:v>6.8250000000000002</c:v>
                </c:pt>
                <c:pt idx="7757">
                  <c:v>6.8260000000000005</c:v>
                </c:pt>
                <c:pt idx="7758">
                  <c:v>6.827</c:v>
                </c:pt>
                <c:pt idx="7759">
                  <c:v>6.8280000000000003</c:v>
                </c:pt>
                <c:pt idx="7760">
                  <c:v>6.8280000000000003</c:v>
                </c:pt>
                <c:pt idx="7761">
                  <c:v>6.8289999999999997</c:v>
                </c:pt>
                <c:pt idx="7762">
                  <c:v>6.83</c:v>
                </c:pt>
                <c:pt idx="7763">
                  <c:v>6.8310000000000004</c:v>
                </c:pt>
                <c:pt idx="7764">
                  <c:v>6.8319999999999999</c:v>
                </c:pt>
                <c:pt idx="7765">
                  <c:v>6.8330000000000002</c:v>
                </c:pt>
                <c:pt idx="7766">
                  <c:v>6.8330000000000002</c:v>
                </c:pt>
                <c:pt idx="7767">
                  <c:v>6.8340000000000005</c:v>
                </c:pt>
                <c:pt idx="7768">
                  <c:v>6.835</c:v>
                </c:pt>
                <c:pt idx="7769">
                  <c:v>6.8360000000000003</c:v>
                </c:pt>
                <c:pt idx="7770">
                  <c:v>6.8369999999999997</c:v>
                </c:pt>
                <c:pt idx="7771">
                  <c:v>6.8380000000000001</c:v>
                </c:pt>
                <c:pt idx="7772">
                  <c:v>6.8380000000000001</c:v>
                </c:pt>
                <c:pt idx="7773">
                  <c:v>6.8390000000000004</c:v>
                </c:pt>
                <c:pt idx="7774">
                  <c:v>6.84</c:v>
                </c:pt>
                <c:pt idx="7775">
                  <c:v>6.8410000000000002</c:v>
                </c:pt>
                <c:pt idx="7776">
                  <c:v>6.8420000000000005</c:v>
                </c:pt>
                <c:pt idx="7777">
                  <c:v>6.8420000000000005</c:v>
                </c:pt>
                <c:pt idx="7778">
                  <c:v>6.843</c:v>
                </c:pt>
                <c:pt idx="7779">
                  <c:v>6.8440000000000003</c:v>
                </c:pt>
                <c:pt idx="7780">
                  <c:v>6.8449999999999998</c:v>
                </c:pt>
                <c:pt idx="7781">
                  <c:v>6.8460000000000001</c:v>
                </c:pt>
                <c:pt idx="7782">
                  <c:v>6.8470000000000004</c:v>
                </c:pt>
                <c:pt idx="7783">
                  <c:v>6.8470000000000004</c:v>
                </c:pt>
                <c:pt idx="7784">
                  <c:v>6.8479999999999999</c:v>
                </c:pt>
                <c:pt idx="7785">
                  <c:v>6.8490000000000002</c:v>
                </c:pt>
                <c:pt idx="7786">
                  <c:v>6.8500000000000005</c:v>
                </c:pt>
                <c:pt idx="7787">
                  <c:v>6.851</c:v>
                </c:pt>
                <c:pt idx="7788">
                  <c:v>6.8520000000000003</c:v>
                </c:pt>
                <c:pt idx="7789">
                  <c:v>6.8520000000000003</c:v>
                </c:pt>
                <c:pt idx="7790">
                  <c:v>6.8529999999999998</c:v>
                </c:pt>
                <c:pt idx="7791">
                  <c:v>6.8540000000000001</c:v>
                </c:pt>
                <c:pt idx="7792">
                  <c:v>6.8550000000000004</c:v>
                </c:pt>
                <c:pt idx="7793">
                  <c:v>6.8559999999999999</c:v>
                </c:pt>
                <c:pt idx="7794">
                  <c:v>6.8570000000000002</c:v>
                </c:pt>
                <c:pt idx="7795">
                  <c:v>6.8570000000000002</c:v>
                </c:pt>
                <c:pt idx="7796">
                  <c:v>6.8580000000000005</c:v>
                </c:pt>
                <c:pt idx="7797">
                  <c:v>6.859</c:v>
                </c:pt>
                <c:pt idx="7798">
                  <c:v>6.86</c:v>
                </c:pt>
                <c:pt idx="7799">
                  <c:v>6.8609999999999998</c:v>
                </c:pt>
                <c:pt idx="7800">
                  <c:v>6.8620000000000001</c:v>
                </c:pt>
                <c:pt idx="7801">
                  <c:v>6.8620000000000001</c:v>
                </c:pt>
                <c:pt idx="7802">
                  <c:v>6.8630000000000004</c:v>
                </c:pt>
                <c:pt idx="7803">
                  <c:v>6.8639999999999999</c:v>
                </c:pt>
                <c:pt idx="7804">
                  <c:v>6.8650000000000002</c:v>
                </c:pt>
                <c:pt idx="7805">
                  <c:v>6.8660000000000005</c:v>
                </c:pt>
                <c:pt idx="7806">
                  <c:v>6.867</c:v>
                </c:pt>
                <c:pt idx="7807">
                  <c:v>6.867</c:v>
                </c:pt>
                <c:pt idx="7808">
                  <c:v>6.8680000000000003</c:v>
                </c:pt>
                <c:pt idx="7809">
                  <c:v>6.8689999999999998</c:v>
                </c:pt>
                <c:pt idx="7810">
                  <c:v>6.87</c:v>
                </c:pt>
                <c:pt idx="7811">
                  <c:v>6.8710000000000004</c:v>
                </c:pt>
                <c:pt idx="7812">
                  <c:v>6.8719999999999999</c:v>
                </c:pt>
                <c:pt idx="7813">
                  <c:v>6.8719999999999999</c:v>
                </c:pt>
                <c:pt idx="7814">
                  <c:v>6.8730000000000002</c:v>
                </c:pt>
                <c:pt idx="7815">
                  <c:v>6.8740000000000006</c:v>
                </c:pt>
                <c:pt idx="7816">
                  <c:v>6.875</c:v>
                </c:pt>
                <c:pt idx="7817">
                  <c:v>6.8760000000000003</c:v>
                </c:pt>
                <c:pt idx="7818">
                  <c:v>6.8769999999999998</c:v>
                </c:pt>
                <c:pt idx="7819">
                  <c:v>6.8769999999999998</c:v>
                </c:pt>
                <c:pt idx="7820">
                  <c:v>6.8780000000000001</c:v>
                </c:pt>
                <c:pt idx="7821">
                  <c:v>6.8790000000000004</c:v>
                </c:pt>
                <c:pt idx="7822">
                  <c:v>6.88</c:v>
                </c:pt>
                <c:pt idx="7823">
                  <c:v>6.8810000000000002</c:v>
                </c:pt>
                <c:pt idx="7824">
                  <c:v>6.8819999999999997</c:v>
                </c:pt>
                <c:pt idx="7825">
                  <c:v>6.8819999999999997</c:v>
                </c:pt>
                <c:pt idx="7826">
                  <c:v>6.883</c:v>
                </c:pt>
                <c:pt idx="7827">
                  <c:v>6.8840000000000003</c:v>
                </c:pt>
                <c:pt idx="7828">
                  <c:v>6.8849999999999998</c:v>
                </c:pt>
                <c:pt idx="7829">
                  <c:v>6.8860000000000001</c:v>
                </c:pt>
                <c:pt idx="7830">
                  <c:v>6.8870000000000005</c:v>
                </c:pt>
                <c:pt idx="7831">
                  <c:v>6.8870000000000005</c:v>
                </c:pt>
                <c:pt idx="7832">
                  <c:v>6.8879999999999999</c:v>
                </c:pt>
                <c:pt idx="7833">
                  <c:v>6.8890000000000002</c:v>
                </c:pt>
                <c:pt idx="7834">
                  <c:v>6.89</c:v>
                </c:pt>
                <c:pt idx="7835">
                  <c:v>6.891</c:v>
                </c:pt>
                <c:pt idx="7836">
                  <c:v>6.8920000000000003</c:v>
                </c:pt>
                <c:pt idx="7837">
                  <c:v>6.8920000000000003</c:v>
                </c:pt>
                <c:pt idx="7838">
                  <c:v>6.8929999999999998</c:v>
                </c:pt>
                <c:pt idx="7839">
                  <c:v>6.8940000000000001</c:v>
                </c:pt>
                <c:pt idx="7840">
                  <c:v>6.8950000000000005</c:v>
                </c:pt>
                <c:pt idx="7841">
                  <c:v>6.8959999999999999</c:v>
                </c:pt>
                <c:pt idx="7842">
                  <c:v>6.8970000000000002</c:v>
                </c:pt>
                <c:pt idx="7843">
                  <c:v>6.8970000000000002</c:v>
                </c:pt>
                <c:pt idx="7844">
                  <c:v>6.8979999999999997</c:v>
                </c:pt>
                <c:pt idx="7845">
                  <c:v>6.899</c:v>
                </c:pt>
                <c:pt idx="7846">
                  <c:v>6.9</c:v>
                </c:pt>
                <c:pt idx="7847">
                  <c:v>6.9009999999999998</c:v>
                </c:pt>
                <c:pt idx="7848">
                  <c:v>6.9020000000000001</c:v>
                </c:pt>
                <c:pt idx="7849">
                  <c:v>6.9020000000000001</c:v>
                </c:pt>
                <c:pt idx="7850">
                  <c:v>6.9030000000000005</c:v>
                </c:pt>
                <c:pt idx="7851">
                  <c:v>6.9039999999999999</c:v>
                </c:pt>
                <c:pt idx="7852">
                  <c:v>6.9050000000000002</c:v>
                </c:pt>
                <c:pt idx="7853">
                  <c:v>6.9059999999999997</c:v>
                </c:pt>
                <c:pt idx="7854">
                  <c:v>6.9059999999999997</c:v>
                </c:pt>
                <c:pt idx="7855">
                  <c:v>6.907</c:v>
                </c:pt>
                <c:pt idx="7856">
                  <c:v>6.9080000000000004</c:v>
                </c:pt>
                <c:pt idx="7857">
                  <c:v>6.9089999999999998</c:v>
                </c:pt>
                <c:pt idx="7858">
                  <c:v>6.91</c:v>
                </c:pt>
                <c:pt idx="7859">
                  <c:v>6.9110000000000005</c:v>
                </c:pt>
                <c:pt idx="7860">
                  <c:v>6.9110000000000005</c:v>
                </c:pt>
                <c:pt idx="7861">
                  <c:v>6.9119999999999999</c:v>
                </c:pt>
                <c:pt idx="7862">
                  <c:v>6.9130000000000003</c:v>
                </c:pt>
                <c:pt idx="7863">
                  <c:v>6.9139999999999997</c:v>
                </c:pt>
                <c:pt idx="7864">
                  <c:v>6.915</c:v>
                </c:pt>
                <c:pt idx="7865">
                  <c:v>6.9160000000000004</c:v>
                </c:pt>
                <c:pt idx="7866">
                  <c:v>6.9160000000000004</c:v>
                </c:pt>
                <c:pt idx="7867">
                  <c:v>6.9169999999999998</c:v>
                </c:pt>
                <c:pt idx="7868">
                  <c:v>6.9180000000000001</c:v>
                </c:pt>
                <c:pt idx="7869">
                  <c:v>6.9190000000000005</c:v>
                </c:pt>
                <c:pt idx="7870">
                  <c:v>6.92</c:v>
                </c:pt>
                <c:pt idx="7871">
                  <c:v>6.9210000000000003</c:v>
                </c:pt>
                <c:pt idx="7872">
                  <c:v>6.9210000000000003</c:v>
                </c:pt>
                <c:pt idx="7873">
                  <c:v>6.9219999999999997</c:v>
                </c:pt>
                <c:pt idx="7874">
                  <c:v>6.923</c:v>
                </c:pt>
                <c:pt idx="7875">
                  <c:v>6.9240000000000004</c:v>
                </c:pt>
                <c:pt idx="7876">
                  <c:v>6.9249999999999998</c:v>
                </c:pt>
                <c:pt idx="7877">
                  <c:v>6.9260000000000002</c:v>
                </c:pt>
                <c:pt idx="7878">
                  <c:v>6.9260000000000002</c:v>
                </c:pt>
                <c:pt idx="7879">
                  <c:v>6.9270000000000005</c:v>
                </c:pt>
                <c:pt idx="7880">
                  <c:v>6.9279999999999999</c:v>
                </c:pt>
                <c:pt idx="7881">
                  <c:v>6.9290000000000003</c:v>
                </c:pt>
                <c:pt idx="7882">
                  <c:v>6.93</c:v>
                </c:pt>
                <c:pt idx="7883">
                  <c:v>6.931</c:v>
                </c:pt>
                <c:pt idx="7884">
                  <c:v>6.931</c:v>
                </c:pt>
                <c:pt idx="7885">
                  <c:v>6.9320000000000004</c:v>
                </c:pt>
                <c:pt idx="7886">
                  <c:v>6.9329999999999998</c:v>
                </c:pt>
                <c:pt idx="7887">
                  <c:v>6.9340000000000002</c:v>
                </c:pt>
                <c:pt idx="7888">
                  <c:v>6.9350000000000005</c:v>
                </c:pt>
                <c:pt idx="7889">
                  <c:v>6.9359999999999999</c:v>
                </c:pt>
                <c:pt idx="7890">
                  <c:v>6.9359999999999999</c:v>
                </c:pt>
                <c:pt idx="7891">
                  <c:v>6.9370000000000003</c:v>
                </c:pt>
                <c:pt idx="7892">
                  <c:v>6.9379999999999997</c:v>
                </c:pt>
                <c:pt idx="7893">
                  <c:v>6.9390000000000001</c:v>
                </c:pt>
                <c:pt idx="7894">
                  <c:v>6.94</c:v>
                </c:pt>
                <c:pt idx="7895">
                  <c:v>6.9409999999999998</c:v>
                </c:pt>
                <c:pt idx="7896">
                  <c:v>6.9409999999999998</c:v>
                </c:pt>
                <c:pt idx="7897">
                  <c:v>6.9420000000000002</c:v>
                </c:pt>
                <c:pt idx="7898">
                  <c:v>6.9430000000000005</c:v>
                </c:pt>
                <c:pt idx="7899">
                  <c:v>6.944</c:v>
                </c:pt>
                <c:pt idx="7900">
                  <c:v>6.9450000000000003</c:v>
                </c:pt>
                <c:pt idx="7901">
                  <c:v>6.9459999999999997</c:v>
                </c:pt>
                <c:pt idx="7902">
                  <c:v>6.9459999999999997</c:v>
                </c:pt>
                <c:pt idx="7903">
                  <c:v>6.9470000000000001</c:v>
                </c:pt>
                <c:pt idx="7904">
                  <c:v>6.9480000000000004</c:v>
                </c:pt>
                <c:pt idx="7905">
                  <c:v>6.9489999999999998</c:v>
                </c:pt>
                <c:pt idx="7906">
                  <c:v>6.95</c:v>
                </c:pt>
                <c:pt idx="7907">
                  <c:v>6.9510000000000005</c:v>
                </c:pt>
                <c:pt idx="7908">
                  <c:v>6.9510000000000005</c:v>
                </c:pt>
                <c:pt idx="7909">
                  <c:v>6.952</c:v>
                </c:pt>
                <c:pt idx="7910">
                  <c:v>6.9530000000000003</c:v>
                </c:pt>
                <c:pt idx="7911">
                  <c:v>6.9539999999999997</c:v>
                </c:pt>
                <c:pt idx="7912">
                  <c:v>6.9550000000000001</c:v>
                </c:pt>
                <c:pt idx="7913">
                  <c:v>6.9560000000000004</c:v>
                </c:pt>
                <c:pt idx="7914">
                  <c:v>6.9560000000000004</c:v>
                </c:pt>
                <c:pt idx="7915">
                  <c:v>6.9569999999999999</c:v>
                </c:pt>
                <c:pt idx="7916">
                  <c:v>6.9580000000000002</c:v>
                </c:pt>
                <c:pt idx="7917">
                  <c:v>6.9590000000000005</c:v>
                </c:pt>
                <c:pt idx="7918">
                  <c:v>6.96</c:v>
                </c:pt>
                <c:pt idx="7919">
                  <c:v>6.9610000000000003</c:v>
                </c:pt>
                <c:pt idx="7920">
                  <c:v>6.9610000000000003</c:v>
                </c:pt>
                <c:pt idx="7921">
                  <c:v>6.9619999999999997</c:v>
                </c:pt>
                <c:pt idx="7922">
                  <c:v>6.9630000000000001</c:v>
                </c:pt>
                <c:pt idx="7923">
                  <c:v>6.9640000000000004</c:v>
                </c:pt>
                <c:pt idx="7924">
                  <c:v>6.9649999999999999</c:v>
                </c:pt>
                <c:pt idx="7925">
                  <c:v>6.9660000000000002</c:v>
                </c:pt>
                <c:pt idx="7926">
                  <c:v>6.9660000000000002</c:v>
                </c:pt>
                <c:pt idx="7927">
                  <c:v>6.9670000000000005</c:v>
                </c:pt>
                <c:pt idx="7928">
                  <c:v>6.968</c:v>
                </c:pt>
                <c:pt idx="7929">
                  <c:v>6.9690000000000003</c:v>
                </c:pt>
                <c:pt idx="7930">
                  <c:v>6.97</c:v>
                </c:pt>
                <c:pt idx="7931">
                  <c:v>6.97</c:v>
                </c:pt>
                <c:pt idx="7932">
                  <c:v>6.9710000000000001</c:v>
                </c:pt>
                <c:pt idx="7933">
                  <c:v>6.9720000000000004</c:v>
                </c:pt>
                <c:pt idx="7934">
                  <c:v>6.9729999999999999</c:v>
                </c:pt>
                <c:pt idx="7935">
                  <c:v>6.9740000000000002</c:v>
                </c:pt>
                <c:pt idx="7936">
                  <c:v>6.9750000000000005</c:v>
                </c:pt>
                <c:pt idx="7937">
                  <c:v>6.9750000000000005</c:v>
                </c:pt>
                <c:pt idx="7938">
                  <c:v>6.976</c:v>
                </c:pt>
                <c:pt idx="7939">
                  <c:v>6.9770000000000003</c:v>
                </c:pt>
                <c:pt idx="7940">
                  <c:v>6.9779999999999998</c:v>
                </c:pt>
                <c:pt idx="7941">
                  <c:v>6.9790000000000001</c:v>
                </c:pt>
                <c:pt idx="7942">
                  <c:v>6.98</c:v>
                </c:pt>
                <c:pt idx="7943">
                  <c:v>6.98</c:v>
                </c:pt>
                <c:pt idx="7944">
                  <c:v>6.9809999999999999</c:v>
                </c:pt>
                <c:pt idx="7945">
                  <c:v>6.9820000000000002</c:v>
                </c:pt>
                <c:pt idx="7946">
                  <c:v>6.9830000000000005</c:v>
                </c:pt>
                <c:pt idx="7947">
                  <c:v>6.984</c:v>
                </c:pt>
                <c:pt idx="7948">
                  <c:v>6.9850000000000003</c:v>
                </c:pt>
                <c:pt idx="7949">
                  <c:v>6.9850000000000003</c:v>
                </c:pt>
                <c:pt idx="7950">
                  <c:v>6.9859999999999998</c:v>
                </c:pt>
                <c:pt idx="7951">
                  <c:v>6.9870000000000001</c:v>
                </c:pt>
                <c:pt idx="7952">
                  <c:v>6.9880000000000004</c:v>
                </c:pt>
                <c:pt idx="7953">
                  <c:v>6.9889999999999999</c:v>
                </c:pt>
                <c:pt idx="7954">
                  <c:v>6.99</c:v>
                </c:pt>
                <c:pt idx="7955">
                  <c:v>6.99</c:v>
                </c:pt>
                <c:pt idx="7956">
                  <c:v>6.9910000000000005</c:v>
                </c:pt>
                <c:pt idx="7957">
                  <c:v>6.992</c:v>
                </c:pt>
                <c:pt idx="7958">
                  <c:v>6.9930000000000003</c:v>
                </c:pt>
                <c:pt idx="7959">
                  <c:v>6.9939999999999998</c:v>
                </c:pt>
                <c:pt idx="7960">
                  <c:v>6.9950000000000001</c:v>
                </c:pt>
                <c:pt idx="7961">
                  <c:v>6.9950000000000001</c:v>
                </c:pt>
                <c:pt idx="7962">
                  <c:v>6.9960000000000004</c:v>
                </c:pt>
                <c:pt idx="7963">
                  <c:v>6.9969999999999999</c:v>
                </c:pt>
                <c:pt idx="7964">
                  <c:v>6.9980000000000002</c:v>
                </c:pt>
                <c:pt idx="7965">
                  <c:v>6.9990000000000006</c:v>
                </c:pt>
                <c:pt idx="7966">
                  <c:v>7</c:v>
                </c:pt>
                <c:pt idx="7967">
                  <c:v>7</c:v>
                </c:pt>
                <c:pt idx="7968">
                  <c:v>7.0010000000000003</c:v>
                </c:pt>
                <c:pt idx="7969">
                  <c:v>7.0019999999999998</c:v>
                </c:pt>
                <c:pt idx="7970">
                  <c:v>7.0030000000000001</c:v>
                </c:pt>
                <c:pt idx="7971">
                  <c:v>7.0040000000000004</c:v>
                </c:pt>
                <c:pt idx="7972">
                  <c:v>7.0049999999999999</c:v>
                </c:pt>
                <c:pt idx="7973">
                  <c:v>7.0049999999999999</c:v>
                </c:pt>
                <c:pt idx="7974">
                  <c:v>7.0060000000000002</c:v>
                </c:pt>
                <c:pt idx="7975">
                  <c:v>7.0069999999999997</c:v>
                </c:pt>
                <c:pt idx="7976">
                  <c:v>7.008</c:v>
                </c:pt>
                <c:pt idx="7977">
                  <c:v>7.0090000000000003</c:v>
                </c:pt>
                <c:pt idx="7978">
                  <c:v>7.01</c:v>
                </c:pt>
                <c:pt idx="7979">
                  <c:v>7.01</c:v>
                </c:pt>
                <c:pt idx="7980">
                  <c:v>7.0110000000000001</c:v>
                </c:pt>
                <c:pt idx="7981">
                  <c:v>7.0120000000000005</c:v>
                </c:pt>
                <c:pt idx="7982">
                  <c:v>7.0129999999999999</c:v>
                </c:pt>
                <c:pt idx="7983">
                  <c:v>7.0140000000000002</c:v>
                </c:pt>
                <c:pt idx="7984">
                  <c:v>7.0149999999999997</c:v>
                </c:pt>
                <c:pt idx="7985">
                  <c:v>7.0149999999999997</c:v>
                </c:pt>
                <c:pt idx="7986">
                  <c:v>7.016</c:v>
                </c:pt>
                <c:pt idx="7987">
                  <c:v>7.0170000000000003</c:v>
                </c:pt>
                <c:pt idx="7988">
                  <c:v>7.0179999999999998</c:v>
                </c:pt>
                <c:pt idx="7989">
                  <c:v>7.0190000000000001</c:v>
                </c:pt>
                <c:pt idx="7990">
                  <c:v>7.0200000000000005</c:v>
                </c:pt>
                <c:pt idx="7991">
                  <c:v>7.0200000000000005</c:v>
                </c:pt>
                <c:pt idx="7992">
                  <c:v>7.0209999999999999</c:v>
                </c:pt>
                <c:pt idx="7993">
                  <c:v>7.0220000000000002</c:v>
                </c:pt>
                <c:pt idx="7994">
                  <c:v>7.0229999999999997</c:v>
                </c:pt>
                <c:pt idx="7995">
                  <c:v>7.024</c:v>
                </c:pt>
                <c:pt idx="7996">
                  <c:v>7.0250000000000004</c:v>
                </c:pt>
                <c:pt idx="7997">
                  <c:v>7.0250000000000004</c:v>
                </c:pt>
                <c:pt idx="7998">
                  <c:v>7.0259999999999998</c:v>
                </c:pt>
                <c:pt idx="7999">
                  <c:v>7.0270000000000001</c:v>
                </c:pt>
                <c:pt idx="8000">
                  <c:v>7.0280000000000005</c:v>
                </c:pt>
                <c:pt idx="8001">
                  <c:v>7.0289999999999999</c:v>
                </c:pt>
                <c:pt idx="8002">
                  <c:v>7.0289999999999999</c:v>
                </c:pt>
                <c:pt idx="8003">
                  <c:v>7.03</c:v>
                </c:pt>
                <c:pt idx="8004">
                  <c:v>7.0309999999999997</c:v>
                </c:pt>
                <c:pt idx="8005">
                  <c:v>7.032</c:v>
                </c:pt>
                <c:pt idx="8006">
                  <c:v>7.0330000000000004</c:v>
                </c:pt>
                <c:pt idx="8007">
                  <c:v>7.0339999999999998</c:v>
                </c:pt>
                <c:pt idx="8008">
                  <c:v>7.0339999999999998</c:v>
                </c:pt>
                <c:pt idx="8009">
                  <c:v>7.0350000000000001</c:v>
                </c:pt>
                <c:pt idx="8010">
                  <c:v>7.0360000000000005</c:v>
                </c:pt>
                <c:pt idx="8011">
                  <c:v>7.0369999999999999</c:v>
                </c:pt>
                <c:pt idx="8012">
                  <c:v>7.0380000000000003</c:v>
                </c:pt>
                <c:pt idx="8013">
                  <c:v>7.0389999999999997</c:v>
                </c:pt>
                <c:pt idx="8014">
                  <c:v>7.0389999999999997</c:v>
                </c:pt>
                <c:pt idx="8015">
                  <c:v>7.04</c:v>
                </c:pt>
                <c:pt idx="8016">
                  <c:v>7.0410000000000004</c:v>
                </c:pt>
                <c:pt idx="8017">
                  <c:v>7.0419999999999998</c:v>
                </c:pt>
                <c:pt idx="8018">
                  <c:v>7.0430000000000001</c:v>
                </c:pt>
                <c:pt idx="8019">
                  <c:v>7.0440000000000005</c:v>
                </c:pt>
                <c:pt idx="8020">
                  <c:v>7.0440000000000005</c:v>
                </c:pt>
                <c:pt idx="8021">
                  <c:v>7.0449999999999999</c:v>
                </c:pt>
                <c:pt idx="8022">
                  <c:v>7.0460000000000003</c:v>
                </c:pt>
                <c:pt idx="8023">
                  <c:v>7.0469999999999997</c:v>
                </c:pt>
                <c:pt idx="8024">
                  <c:v>7.048</c:v>
                </c:pt>
                <c:pt idx="8025">
                  <c:v>7.0490000000000004</c:v>
                </c:pt>
                <c:pt idx="8026">
                  <c:v>7.0490000000000004</c:v>
                </c:pt>
                <c:pt idx="8027">
                  <c:v>7.05</c:v>
                </c:pt>
                <c:pt idx="8028">
                  <c:v>7.0510000000000002</c:v>
                </c:pt>
                <c:pt idx="8029">
                  <c:v>7.0520000000000005</c:v>
                </c:pt>
                <c:pt idx="8030">
                  <c:v>7.0529999999999999</c:v>
                </c:pt>
                <c:pt idx="8031">
                  <c:v>7.0540000000000003</c:v>
                </c:pt>
                <c:pt idx="8032">
                  <c:v>7.0540000000000003</c:v>
                </c:pt>
                <c:pt idx="8033">
                  <c:v>7.0549999999999997</c:v>
                </c:pt>
                <c:pt idx="8034">
                  <c:v>7.056</c:v>
                </c:pt>
                <c:pt idx="8035">
                  <c:v>7.0570000000000004</c:v>
                </c:pt>
                <c:pt idx="8036">
                  <c:v>7.0579999999999998</c:v>
                </c:pt>
                <c:pt idx="8037">
                  <c:v>7.0590000000000002</c:v>
                </c:pt>
                <c:pt idx="8038">
                  <c:v>7.0590000000000002</c:v>
                </c:pt>
                <c:pt idx="8039">
                  <c:v>7.0600000000000005</c:v>
                </c:pt>
                <c:pt idx="8040">
                  <c:v>7.0609999999999999</c:v>
                </c:pt>
                <c:pt idx="8041">
                  <c:v>7.0620000000000003</c:v>
                </c:pt>
                <c:pt idx="8042">
                  <c:v>7.0629999999999997</c:v>
                </c:pt>
                <c:pt idx="8043">
                  <c:v>7.0640000000000001</c:v>
                </c:pt>
                <c:pt idx="8044">
                  <c:v>7.0640000000000001</c:v>
                </c:pt>
                <c:pt idx="8045">
                  <c:v>7.0650000000000004</c:v>
                </c:pt>
                <c:pt idx="8046">
                  <c:v>7.0659999999999998</c:v>
                </c:pt>
                <c:pt idx="8047">
                  <c:v>7.0670000000000002</c:v>
                </c:pt>
                <c:pt idx="8048">
                  <c:v>7.0680000000000005</c:v>
                </c:pt>
                <c:pt idx="8049">
                  <c:v>7.069</c:v>
                </c:pt>
                <c:pt idx="8050">
                  <c:v>7.069</c:v>
                </c:pt>
                <c:pt idx="8051">
                  <c:v>7.07</c:v>
                </c:pt>
                <c:pt idx="8052">
                  <c:v>7.0709999999999997</c:v>
                </c:pt>
                <c:pt idx="8053">
                  <c:v>7.0720000000000001</c:v>
                </c:pt>
                <c:pt idx="8054">
                  <c:v>7.0730000000000004</c:v>
                </c:pt>
                <c:pt idx="8055">
                  <c:v>7.0739999999999998</c:v>
                </c:pt>
                <c:pt idx="8056">
                  <c:v>7.0739999999999998</c:v>
                </c:pt>
                <c:pt idx="8057">
                  <c:v>7.0750000000000002</c:v>
                </c:pt>
                <c:pt idx="8058">
                  <c:v>7.0760000000000005</c:v>
                </c:pt>
                <c:pt idx="8059">
                  <c:v>7.077</c:v>
                </c:pt>
                <c:pt idx="8060">
                  <c:v>7.0780000000000003</c:v>
                </c:pt>
                <c:pt idx="8061">
                  <c:v>7.0789999999999997</c:v>
                </c:pt>
                <c:pt idx="8062">
                  <c:v>7.0789999999999997</c:v>
                </c:pt>
                <c:pt idx="8063">
                  <c:v>7.08</c:v>
                </c:pt>
                <c:pt idx="8064">
                  <c:v>7.0810000000000004</c:v>
                </c:pt>
                <c:pt idx="8065">
                  <c:v>7.0819999999999999</c:v>
                </c:pt>
                <c:pt idx="8066">
                  <c:v>7.0830000000000002</c:v>
                </c:pt>
                <c:pt idx="8067">
                  <c:v>7.0840000000000005</c:v>
                </c:pt>
                <c:pt idx="8068">
                  <c:v>7.0840000000000005</c:v>
                </c:pt>
                <c:pt idx="8069">
                  <c:v>7.085</c:v>
                </c:pt>
                <c:pt idx="8070">
                  <c:v>7.0860000000000003</c:v>
                </c:pt>
                <c:pt idx="8071">
                  <c:v>7.0869999999999997</c:v>
                </c:pt>
                <c:pt idx="8072">
                  <c:v>7.0880000000000001</c:v>
                </c:pt>
                <c:pt idx="8073">
                  <c:v>7.0890000000000004</c:v>
                </c:pt>
                <c:pt idx="8074">
                  <c:v>7.0890000000000004</c:v>
                </c:pt>
                <c:pt idx="8075">
                  <c:v>7.09</c:v>
                </c:pt>
                <c:pt idx="8076">
                  <c:v>7.0910000000000002</c:v>
                </c:pt>
                <c:pt idx="8077">
                  <c:v>7.0920000000000005</c:v>
                </c:pt>
                <c:pt idx="8078">
                  <c:v>7.093</c:v>
                </c:pt>
                <c:pt idx="8079">
                  <c:v>7.093</c:v>
                </c:pt>
                <c:pt idx="8080">
                  <c:v>7.0940000000000003</c:v>
                </c:pt>
                <c:pt idx="8081">
                  <c:v>7.0949999999999998</c:v>
                </c:pt>
                <c:pt idx="8082">
                  <c:v>7.0960000000000001</c:v>
                </c:pt>
                <c:pt idx="8083">
                  <c:v>7.0970000000000004</c:v>
                </c:pt>
                <c:pt idx="8084">
                  <c:v>7.0979999999999999</c:v>
                </c:pt>
                <c:pt idx="8085">
                  <c:v>7.0979999999999999</c:v>
                </c:pt>
                <c:pt idx="8086">
                  <c:v>7.0990000000000002</c:v>
                </c:pt>
                <c:pt idx="8087">
                  <c:v>7.1000000000000005</c:v>
                </c:pt>
                <c:pt idx="8088">
                  <c:v>7.101</c:v>
                </c:pt>
                <c:pt idx="8089">
                  <c:v>7.1020000000000003</c:v>
                </c:pt>
                <c:pt idx="8090">
                  <c:v>7.1029999999999998</c:v>
                </c:pt>
                <c:pt idx="8091">
                  <c:v>7.1029999999999998</c:v>
                </c:pt>
                <c:pt idx="8092">
                  <c:v>7.1040000000000001</c:v>
                </c:pt>
                <c:pt idx="8093">
                  <c:v>7.1050000000000004</c:v>
                </c:pt>
                <c:pt idx="8094">
                  <c:v>7.1059999999999999</c:v>
                </c:pt>
                <c:pt idx="8095">
                  <c:v>7.1070000000000002</c:v>
                </c:pt>
                <c:pt idx="8096">
                  <c:v>7.1080000000000005</c:v>
                </c:pt>
                <c:pt idx="8097">
                  <c:v>7.1080000000000005</c:v>
                </c:pt>
                <c:pt idx="8098">
                  <c:v>7.109</c:v>
                </c:pt>
                <c:pt idx="8099">
                  <c:v>7.11</c:v>
                </c:pt>
                <c:pt idx="8100">
                  <c:v>7.1109999999999998</c:v>
                </c:pt>
                <c:pt idx="8101">
                  <c:v>7.1120000000000001</c:v>
                </c:pt>
                <c:pt idx="8102">
                  <c:v>7.1130000000000004</c:v>
                </c:pt>
                <c:pt idx="8103">
                  <c:v>7.1130000000000004</c:v>
                </c:pt>
                <c:pt idx="8104">
                  <c:v>7.1139999999999999</c:v>
                </c:pt>
                <c:pt idx="8105">
                  <c:v>7.1150000000000002</c:v>
                </c:pt>
                <c:pt idx="8106">
                  <c:v>7.1160000000000005</c:v>
                </c:pt>
                <c:pt idx="8107">
                  <c:v>7.117</c:v>
                </c:pt>
                <c:pt idx="8108">
                  <c:v>7.1180000000000003</c:v>
                </c:pt>
                <c:pt idx="8109">
                  <c:v>7.1180000000000003</c:v>
                </c:pt>
                <c:pt idx="8110">
                  <c:v>7.1189999999999998</c:v>
                </c:pt>
                <c:pt idx="8111">
                  <c:v>7.12</c:v>
                </c:pt>
                <c:pt idx="8112">
                  <c:v>7.1210000000000004</c:v>
                </c:pt>
                <c:pt idx="8113">
                  <c:v>7.1219999999999999</c:v>
                </c:pt>
                <c:pt idx="8114">
                  <c:v>7.1230000000000002</c:v>
                </c:pt>
                <c:pt idx="8115">
                  <c:v>7.1230000000000002</c:v>
                </c:pt>
                <c:pt idx="8116">
                  <c:v>7.1240000000000006</c:v>
                </c:pt>
                <c:pt idx="8117">
                  <c:v>7.125</c:v>
                </c:pt>
                <c:pt idx="8118">
                  <c:v>7.1260000000000003</c:v>
                </c:pt>
                <c:pt idx="8119">
                  <c:v>7.1269999999999998</c:v>
                </c:pt>
                <c:pt idx="8120">
                  <c:v>7.1280000000000001</c:v>
                </c:pt>
                <c:pt idx="8121">
                  <c:v>7.1280000000000001</c:v>
                </c:pt>
                <c:pt idx="8122">
                  <c:v>7.1290000000000004</c:v>
                </c:pt>
                <c:pt idx="8123">
                  <c:v>7.13</c:v>
                </c:pt>
                <c:pt idx="8124">
                  <c:v>7.1310000000000002</c:v>
                </c:pt>
                <c:pt idx="8125">
                  <c:v>7.1319999999999997</c:v>
                </c:pt>
                <c:pt idx="8126">
                  <c:v>7.133</c:v>
                </c:pt>
                <c:pt idx="8127">
                  <c:v>7.133</c:v>
                </c:pt>
                <c:pt idx="8128">
                  <c:v>7.1340000000000003</c:v>
                </c:pt>
                <c:pt idx="8129">
                  <c:v>7.1349999999999998</c:v>
                </c:pt>
                <c:pt idx="8130">
                  <c:v>7.1360000000000001</c:v>
                </c:pt>
                <c:pt idx="8131">
                  <c:v>7.1370000000000005</c:v>
                </c:pt>
                <c:pt idx="8132">
                  <c:v>7.1379999999999999</c:v>
                </c:pt>
                <c:pt idx="8133">
                  <c:v>7.1379999999999999</c:v>
                </c:pt>
                <c:pt idx="8134">
                  <c:v>7.1390000000000002</c:v>
                </c:pt>
                <c:pt idx="8135">
                  <c:v>7.14</c:v>
                </c:pt>
                <c:pt idx="8136">
                  <c:v>7.141</c:v>
                </c:pt>
                <c:pt idx="8137">
                  <c:v>7.1420000000000003</c:v>
                </c:pt>
                <c:pt idx="8138">
                  <c:v>7.1429999999999998</c:v>
                </c:pt>
                <c:pt idx="8139">
                  <c:v>7.1429999999999998</c:v>
                </c:pt>
                <c:pt idx="8140">
                  <c:v>7.1440000000000001</c:v>
                </c:pt>
                <c:pt idx="8141">
                  <c:v>7.1450000000000005</c:v>
                </c:pt>
                <c:pt idx="8142">
                  <c:v>7.1459999999999999</c:v>
                </c:pt>
                <c:pt idx="8143">
                  <c:v>7.1470000000000002</c:v>
                </c:pt>
                <c:pt idx="8144">
                  <c:v>7.1479999999999997</c:v>
                </c:pt>
                <c:pt idx="8145">
                  <c:v>7.1479999999999997</c:v>
                </c:pt>
                <c:pt idx="8146">
                  <c:v>7.149</c:v>
                </c:pt>
                <c:pt idx="8147">
                  <c:v>7.15</c:v>
                </c:pt>
                <c:pt idx="8148">
                  <c:v>7.1509999999999998</c:v>
                </c:pt>
                <c:pt idx="8149">
                  <c:v>7.1520000000000001</c:v>
                </c:pt>
                <c:pt idx="8150">
                  <c:v>7.1530000000000005</c:v>
                </c:pt>
                <c:pt idx="8151">
                  <c:v>7.1530000000000005</c:v>
                </c:pt>
                <c:pt idx="8152">
                  <c:v>7.1539999999999999</c:v>
                </c:pt>
                <c:pt idx="8153">
                  <c:v>7.1550000000000002</c:v>
                </c:pt>
                <c:pt idx="8154">
                  <c:v>7.1559999999999997</c:v>
                </c:pt>
                <c:pt idx="8155">
                  <c:v>7.157</c:v>
                </c:pt>
                <c:pt idx="8156">
                  <c:v>7.157</c:v>
                </c:pt>
                <c:pt idx="8157">
                  <c:v>7.1580000000000004</c:v>
                </c:pt>
                <c:pt idx="8158">
                  <c:v>7.1589999999999998</c:v>
                </c:pt>
                <c:pt idx="8159">
                  <c:v>7.16</c:v>
                </c:pt>
                <c:pt idx="8160">
                  <c:v>7.1610000000000005</c:v>
                </c:pt>
                <c:pt idx="8161">
                  <c:v>7.1619999999999999</c:v>
                </c:pt>
                <c:pt idx="8162">
                  <c:v>7.1619999999999999</c:v>
                </c:pt>
                <c:pt idx="8163">
                  <c:v>7.1630000000000003</c:v>
                </c:pt>
                <c:pt idx="8164">
                  <c:v>7.1639999999999997</c:v>
                </c:pt>
                <c:pt idx="8165">
                  <c:v>7.165</c:v>
                </c:pt>
                <c:pt idx="8166">
                  <c:v>7.1660000000000004</c:v>
                </c:pt>
                <c:pt idx="8167">
                  <c:v>7.1669999999999998</c:v>
                </c:pt>
                <c:pt idx="8168">
                  <c:v>7.1669999999999998</c:v>
                </c:pt>
                <c:pt idx="8169">
                  <c:v>7.1680000000000001</c:v>
                </c:pt>
                <c:pt idx="8170">
                  <c:v>7.1690000000000005</c:v>
                </c:pt>
                <c:pt idx="8171">
                  <c:v>7.17</c:v>
                </c:pt>
                <c:pt idx="8172">
                  <c:v>7.1710000000000003</c:v>
                </c:pt>
                <c:pt idx="8173">
                  <c:v>7.1719999999999997</c:v>
                </c:pt>
                <c:pt idx="8174">
                  <c:v>7.1719999999999997</c:v>
                </c:pt>
                <c:pt idx="8175">
                  <c:v>7.173</c:v>
                </c:pt>
                <c:pt idx="8176">
                  <c:v>7.1740000000000004</c:v>
                </c:pt>
                <c:pt idx="8177">
                  <c:v>7.1749999999999998</c:v>
                </c:pt>
                <c:pt idx="8178">
                  <c:v>7.1760000000000002</c:v>
                </c:pt>
                <c:pt idx="8179">
                  <c:v>7.1770000000000005</c:v>
                </c:pt>
                <c:pt idx="8180">
                  <c:v>7.1770000000000005</c:v>
                </c:pt>
                <c:pt idx="8181">
                  <c:v>7.1779999999999999</c:v>
                </c:pt>
                <c:pt idx="8182">
                  <c:v>7.1790000000000003</c:v>
                </c:pt>
                <c:pt idx="8183">
                  <c:v>7.18</c:v>
                </c:pt>
                <c:pt idx="8184">
                  <c:v>7.181</c:v>
                </c:pt>
                <c:pt idx="8185">
                  <c:v>7.1820000000000004</c:v>
                </c:pt>
                <c:pt idx="8186">
                  <c:v>7.1820000000000004</c:v>
                </c:pt>
                <c:pt idx="8187">
                  <c:v>7.1829999999999998</c:v>
                </c:pt>
                <c:pt idx="8188">
                  <c:v>7.1840000000000002</c:v>
                </c:pt>
                <c:pt idx="8189">
                  <c:v>7.1850000000000005</c:v>
                </c:pt>
                <c:pt idx="8190">
                  <c:v>7.1859999999999999</c:v>
                </c:pt>
                <c:pt idx="8191">
                  <c:v>7.1870000000000003</c:v>
                </c:pt>
                <c:pt idx="8192">
                  <c:v>7.1870000000000003</c:v>
                </c:pt>
                <c:pt idx="8193">
                  <c:v>7.1879999999999997</c:v>
                </c:pt>
                <c:pt idx="8194">
                  <c:v>7.1890000000000001</c:v>
                </c:pt>
                <c:pt idx="8195">
                  <c:v>7.19</c:v>
                </c:pt>
                <c:pt idx="8196">
                  <c:v>7.1909999999999998</c:v>
                </c:pt>
                <c:pt idx="8197">
                  <c:v>7.1920000000000002</c:v>
                </c:pt>
                <c:pt idx="8198">
                  <c:v>7.1920000000000002</c:v>
                </c:pt>
                <c:pt idx="8199">
                  <c:v>7.1930000000000005</c:v>
                </c:pt>
                <c:pt idx="8200">
                  <c:v>7.194</c:v>
                </c:pt>
                <c:pt idx="8201">
                  <c:v>7.1950000000000003</c:v>
                </c:pt>
                <c:pt idx="8202">
                  <c:v>7.1959999999999997</c:v>
                </c:pt>
                <c:pt idx="8203">
                  <c:v>7.1970000000000001</c:v>
                </c:pt>
                <c:pt idx="8204">
                  <c:v>7.1970000000000001</c:v>
                </c:pt>
                <c:pt idx="8205">
                  <c:v>7.1980000000000004</c:v>
                </c:pt>
                <c:pt idx="8206">
                  <c:v>7.1989999999999998</c:v>
                </c:pt>
                <c:pt idx="8207">
                  <c:v>7.2</c:v>
                </c:pt>
                <c:pt idx="8208">
                  <c:v>7.2010000000000005</c:v>
                </c:pt>
                <c:pt idx="8209">
                  <c:v>7.202</c:v>
                </c:pt>
                <c:pt idx="8210">
                  <c:v>7.202</c:v>
                </c:pt>
                <c:pt idx="8211">
                  <c:v>7.2030000000000003</c:v>
                </c:pt>
                <c:pt idx="8212">
                  <c:v>7.2039999999999997</c:v>
                </c:pt>
                <c:pt idx="8213">
                  <c:v>7.2050000000000001</c:v>
                </c:pt>
                <c:pt idx="8214">
                  <c:v>7.2060000000000004</c:v>
                </c:pt>
                <c:pt idx="8215">
                  <c:v>7.2069999999999999</c:v>
                </c:pt>
                <c:pt idx="8216">
                  <c:v>7.2069999999999999</c:v>
                </c:pt>
                <c:pt idx="8217">
                  <c:v>7.2080000000000002</c:v>
                </c:pt>
                <c:pt idx="8218">
                  <c:v>7.2090000000000005</c:v>
                </c:pt>
                <c:pt idx="8219">
                  <c:v>7.21</c:v>
                </c:pt>
                <c:pt idx="8220">
                  <c:v>7.2110000000000003</c:v>
                </c:pt>
                <c:pt idx="8221">
                  <c:v>7.2119999999999997</c:v>
                </c:pt>
                <c:pt idx="8222">
                  <c:v>7.2119999999999997</c:v>
                </c:pt>
                <c:pt idx="8223">
                  <c:v>7.2130000000000001</c:v>
                </c:pt>
                <c:pt idx="8224">
                  <c:v>7.2140000000000004</c:v>
                </c:pt>
                <c:pt idx="8225">
                  <c:v>7.2149999999999999</c:v>
                </c:pt>
                <c:pt idx="8226">
                  <c:v>7.2160000000000002</c:v>
                </c:pt>
                <c:pt idx="8227">
                  <c:v>7.2170000000000005</c:v>
                </c:pt>
                <c:pt idx="8228">
                  <c:v>7.2170000000000005</c:v>
                </c:pt>
                <c:pt idx="8229">
                  <c:v>7.218</c:v>
                </c:pt>
                <c:pt idx="8230">
                  <c:v>7.2190000000000003</c:v>
                </c:pt>
                <c:pt idx="8231">
                  <c:v>7.22</c:v>
                </c:pt>
                <c:pt idx="8232">
                  <c:v>7.2210000000000001</c:v>
                </c:pt>
                <c:pt idx="8233">
                  <c:v>7.2210000000000001</c:v>
                </c:pt>
                <c:pt idx="8234">
                  <c:v>7.2220000000000004</c:v>
                </c:pt>
                <c:pt idx="8235">
                  <c:v>7.2229999999999999</c:v>
                </c:pt>
                <c:pt idx="8236">
                  <c:v>7.2240000000000002</c:v>
                </c:pt>
                <c:pt idx="8237">
                  <c:v>7.2250000000000005</c:v>
                </c:pt>
                <c:pt idx="8238">
                  <c:v>7.226</c:v>
                </c:pt>
                <c:pt idx="8239">
                  <c:v>7.226</c:v>
                </c:pt>
                <c:pt idx="8240">
                  <c:v>7.2270000000000003</c:v>
                </c:pt>
                <c:pt idx="8241">
                  <c:v>7.2279999999999998</c:v>
                </c:pt>
                <c:pt idx="8242">
                  <c:v>7.2290000000000001</c:v>
                </c:pt>
                <c:pt idx="8243">
                  <c:v>7.23</c:v>
                </c:pt>
                <c:pt idx="8244">
                  <c:v>7.2309999999999999</c:v>
                </c:pt>
                <c:pt idx="8245">
                  <c:v>7.2309999999999999</c:v>
                </c:pt>
                <c:pt idx="8246">
                  <c:v>7.2320000000000002</c:v>
                </c:pt>
                <c:pt idx="8247">
                  <c:v>7.2330000000000005</c:v>
                </c:pt>
                <c:pt idx="8248">
                  <c:v>7.234</c:v>
                </c:pt>
                <c:pt idx="8249">
                  <c:v>7.2350000000000003</c:v>
                </c:pt>
                <c:pt idx="8250">
                  <c:v>7.2359999999999998</c:v>
                </c:pt>
                <c:pt idx="8251">
                  <c:v>7.2359999999999998</c:v>
                </c:pt>
                <c:pt idx="8252">
                  <c:v>7.2370000000000001</c:v>
                </c:pt>
                <c:pt idx="8253">
                  <c:v>7.2380000000000004</c:v>
                </c:pt>
                <c:pt idx="8254">
                  <c:v>7.2389999999999999</c:v>
                </c:pt>
                <c:pt idx="8255">
                  <c:v>7.24</c:v>
                </c:pt>
                <c:pt idx="8256">
                  <c:v>7.2410000000000005</c:v>
                </c:pt>
                <c:pt idx="8257">
                  <c:v>7.2410000000000005</c:v>
                </c:pt>
                <c:pt idx="8258">
                  <c:v>7.242</c:v>
                </c:pt>
                <c:pt idx="8259">
                  <c:v>7.2430000000000003</c:v>
                </c:pt>
                <c:pt idx="8260">
                  <c:v>7.2439999999999998</c:v>
                </c:pt>
                <c:pt idx="8261">
                  <c:v>7.2450000000000001</c:v>
                </c:pt>
                <c:pt idx="8262">
                  <c:v>7.2460000000000004</c:v>
                </c:pt>
                <c:pt idx="8263">
                  <c:v>7.2460000000000004</c:v>
                </c:pt>
                <c:pt idx="8264">
                  <c:v>7.2469999999999999</c:v>
                </c:pt>
                <c:pt idx="8265">
                  <c:v>7.2480000000000002</c:v>
                </c:pt>
                <c:pt idx="8266">
                  <c:v>7.2490000000000006</c:v>
                </c:pt>
                <c:pt idx="8267">
                  <c:v>7.25</c:v>
                </c:pt>
                <c:pt idx="8268">
                  <c:v>7.2510000000000003</c:v>
                </c:pt>
                <c:pt idx="8269">
                  <c:v>7.2510000000000003</c:v>
                </c:pt>
                <c:pt idx="8270">
                  <c:v>7.2519999999999998</c:v>
                </c:pt>
                <c:pt idx="8271">
                  <c:v>7.2530000000000001</c:v>
                </c:pt>
                <c:pt idx="8272">
                  <c:v>7.2540000000000004</c:v>
                </c:pt>
                <c:pt idx="8273">
                  <c:v>7.2549999999999999</c:v>
                </c:pt>
                <c:pt idx="8274">
                  <c:v>7.2560000000000002</c:v>
                </c:pt>
                <c:pt idx="8275">
                  <c:v>7.2560000000000002</c:v>
                </c:pt>
                <c:pt idx="8276">
                  <c:v>7.2569999999999997</c:v>
                </c:pt>
                <c:pt idx="8277">
                  <c:v>7.258</c:v>
                </c:pt>
                <c:pt idx="8278">
                  <c:v>7.2590000000000003</c:v>
                </c:pt>
                <c:pt idx="8279">
                  <c:v>7.26</c:v>
                </c:pt>
                <c:pt idx="8280">
                  <c:v>7.2610000000000001</c:v>
                </c:pt>
                <c:pt idx="8281">
                  <c:v>7.2610000000000001</c:v>
                </c:pt>
                <c:pt idx="8282">
                  <c:v>7.2620000000000005</c:v>
                </c:pt>
                <c:pt idx="8283">
                  <c:v>7.2629999999999999</c:v>
                </c:pt>
                <c:pt idx="8284">
                  <c:v>7.2640000000000002</c:v>
                </c:pt>
                <c:pt idx="8285">
                  <c:v>7.2649999999999997</c:v>
                </c:pt>
                <c:pt idx="8286">
                  <c:v>7.266</c:v>
                </c:pt>
                <c:pt idx="8287">
                  <c:v>7.266</c:v>
                </c:pt>
                <c:pt idx="8288">
                  <c:v>7.2670000000000003</c:v>
                </c:pt>
                <c:pt idx="8289">
                  <c:v>7.2679999999999998</c:v>
                </c:pt>
                <c:pt idx="8290">
                  <c:v>7.2690000000000001</c:v>
                </c:pt>
                <c:pt idx="8291">
                  <c:v>7.2700000000000005</c:v>
                </c:pt>
                <c:pt idx="8292">
                  <c:v>7.2709999999999999</c:v>
                </c:pt>
                <c:pt idx="8293">
                  <c:v>7.2709999999999999</c:v>
                </c:pt>
                <c:pt idx="8294">
                  <c:v>7.2720000000000002</c:v>
                </c:pt>
                <c:pt idx="8295">
                  <c:v>7.2729999999999997</c:v>
                </c:pt>
                <c:pt idx="8296">
                  <c:v>7.274</c:v>
                </c:pt>
                <c:pt idx="8297">
                  <c:v>7.2750000000000004</c:v>
                </c:pt>
                <c:pt idx="8298">
                  <c:v>7.2759999999999998</c:v>
                </c:pt>
                <c:pt idx="8299">
                  <c:v>7.2759999999999998</c:v>
                </c:pt>
                <c:pt idx="8300">
                  <c:v>7.2770000000000001</c:v>
                </c:pt>
                <c:pt idx="8301">
                  <c:v>7.2780000000000005</c:v>
                </c:pt>
                <c:pt idx="8302">
                  <c:v>7.2789999999999999</c:v>
                </c:pt>
                <c:pt idx="8303">
                  <c:v>7.28</c:v>
                </c:pt>
                <c:pt idx="8304">
                  <c:v>7.28</c:v>
                </c:pt>
                <c:pt idx="8305">
                  <c:v>7.2809999999999997</c:v>
                </c:pt>
                <c:pt idx="8306">
                  <c:v>7.282</c:v>
                </c:pt>
                <c:pt idx="8307">
                  <c:v>7.2830000000000004</c:v>
                </c:pt>
                <c:pt idx="8308">
                  <c:v>7.2839999999999998</c:v>
                </c:pt>
                <c:pt idx="8309">
                  <c:v>7.2850000000000001</c:v>
                </c:pt>
                <c:pt idx="8310">
                  <c:v>7.2850000000000001</c:v>
                </c:pt>
                <c:pt idx="8311">
                  <c:v>7.2860000000000005</c:v>
                </c:pt>
                <c:pt idx="8312">
                  <c:v>7.2869999999999999</c:v>
                </c:pt>
                <c:pt idx="8313">
                  <c:v>7.2880000000000003</c:v>
                </c:pt>
                <c:pt idx="8314">
                  <c:v>7.2889999999999997</c:v>
                </c:pt>
                <c:pt idx="8315">
                  <c:v>7.29</c:v>
                </c:pt>
                <c:pt idx="8316">
                  <c:v>7.29</c:v>
                </c:pt>
                <c:pt idx="8317">
                  <c:v>7.2910000000000004</c:v>
                </c:pt>
                <c:pt idx="8318">
                  <c:v>7.2919999999999998</c:v>
                </c:pt>
                <c:pt idx="8319">
                  <c:v>7.2930000000000001</c:v>
                </c:pt>
                <c:pt idx="8320">
                  <c:v>7.2940000000000005</c:v>
                </c:pt>
                <c:pt idx="8321">
                  <c:v>7.2949999999999999</c:v>
                </c:pt>
                <c:pt idx="8322">
                  <c:v>7.2949999999999999</c:v>
                </c:pt>
                <c:pt idx="8323">
                  <c:v>7.2960000000000003</c:v>
                </c:pt>
                <c:pt idx="8324">
                  <c:v>7.2969999999999997</c:v>
                </c:pt>
                <c:pt idx="8325">
                  <c:v>7.298</c:v>
                </c:pt>
                <c:pt idx="8326">
                  <c:v>7.2990000000000004</c:v>
                </c:pt>
                <c:pt idx="8327">
                  <c:v>7.3</c:v>
                </c:pt>
                <c:pt idx="8328">
                  <c:v>7.3</c:v>
                </c:pt>
                <c:pt idx="8329">
                  <c:v>7.3010000000000002</c:v>
                </c:pt>
                <c:pt idx="8330">
                  <c:v>7.3020000000000005</c:v>
                </c:pt>
                <c:pt idx="8331">
                  <c:v>7.3029999999999999</c:v>
                </c:pt>
                <c:pt idx="8332">
                  <c:v>7.3040000000000003</c:v>
                </c:pt>
                <c:pt idx="8333">
                  <c:v>7.3049999999999997</c:v>
                </c:pt>
                <c:pt idx="8334">
                  <c:v>7.3049999999999997</c:v>
                </c:pt>
                <c:pt idx="8335">
                  <c:v>7.306</c:v>
                </c:pt>
                <c:pt idx="8336">
                  <c:v>7.3070000000000004</c:v>
                </c:pt>
                <c:pt idx="8337">
                  <c:v>7.3079999999999998</c:v>
                </c:pt>
                <c:pt idx="8338">
                  <c:v>7.3090000000000002</c:v>
                </c:pt>
                <c:pt idx="8339">
                  <c:v>7.3100000000000005</c:v>
                </c:pt>
                <c:pt idx="8340">
                  <c:v>7.3100000000000005</c:v>
                </c:pt>
                <c:pt idx="8341">
                  <c:v>7.3109999999999999</c:v>
                </c:pt>
                <c:pt idx="8342">
                  <c:v>7.3120000000000003</c:v>
                </c:pt>
                <c:pt idx="8343">
                  <c:v>7.3129999999999997</c:v>
                </c:pt>
                <c:pt idx="8344">
                  <c:v>7.3140000000000001</c:v>
                </c:pt>
                <c:pt idx="8345">
                  <c:v>7.3150000000000004</c:v>
                </c:pt>
                <c:pt idx="8346">
                  <c:v>7.3150000000000004</c:v>
                </c:pt>
                <c:pt idx="8347">
                  <c:v>7.3159999999999998</c:v>
                </c:pt>
                <c:pt idx="8348">
                  <c:v>7.3170000000000002</c:v>
                </c:pt>
                <c:pt idx="8349">
                  <c:v>7.3180000000000005</c:v>
                </c:pt>
                <c:pt idx="8350">
                  <c:v>7.319</c:v>
                </c:pt>
                <c:pt idx="8351">
                  <c:v>7.32</c:v>
                </c:pt>
                <c:pt idx="8352">
                  <c:v>7.32</c:v>
                </c:pt>
                <c:pt idx="8353">
                  <c:v>7.3209999999999997</c:v>
                </c:pt>
                <c:pt idx="8354">
                  <c:v>7.3220000000000001</c:v>
                </c:pt>
                <c:pt idx="8355">
                  <c:v>7.3230000000000004</c:v>
                </c:pt>
                <c:pt idx="8356">
                  <c:v>7.3239999999999998</c:v>
                </c:pt>
                <c:pt idx="8357">
                  <c:v>7.3250000000000002</c:v>
                </c:pt>
                <c:pt idx="8358">
                  <c:v>7.3250000000000002</c:v>
                </c:pt>
                <c:pt idx="8359">
                  <c:v>7.3260000000000005</c:v>
                </c:pt>
                <c:pt idx="8360">
                  <c:v>7.327</c:v>
                </c:pt>
                <c:pt idx="8361">
                  <c:v>7.3280000000000003</c:v>
                </c:pt>
                <c:pt idx="8362">
                  <c:v>7.3289999999999997</c:v>
                </c:pt>
                <c:pt idx="8363">
                  <c:v>7.33</c:v>
                </c:pt>
                <c:pt idx="8364">
                  <c:v>7.33</c:v>
                </c:pt>
                <c:pt idx="8365">
                  <c:v>7.3310000000000004</c:v>
                </c:pt>
                <c:pt idx="8366">
                  <c:v>7.3319999999999999</c:v>
                </c:pt>
                <c:pt idx="8367">
                  <c:v>7.3330000000000002</c:v>
                </c:pt>
                <c:pt idx="8368">
                  <c:v>7.3340000000000005</c:v>
                </c:pt>
                <c:pt idx="8369">
                  <c:v>7.335</c:v>
                </c:pt>
                <c:pt idx="8370">
                  <c:v>7.335</c:v>
                </c:pt>
                <c:pt idx="8371">
                  <c:v>7.3360000000000003</c:v>
                </c:pt>
                <c:pt idx="8372">
                  <c:v>7.3369999999999997</c:v>
                </c:pt>
                <c:pt idx="8373">
                  <c:v>7.3380000000000001</c:v>
                </c:pt>
                <c:pt idx="8374">
                  <c:v>7.3390000000000004</c:v>
                </c:pt>
                <c:pt idx="8375">
                  <c:v>7.34</c:v>
                </c:pt>
                <c:pt idx="8376">
                  <c:v>7.34</c:v>
                </c:pt>
                <c:pt idx="8377">
                  <c:v>7.3410000000000002</c:v>
                </c:pt>
                <c:pt idx="8378">
                  <c:v>7.3420000000000005</c:v>
                </c:pt>
                <c:pt idx="8379">
                  <c:v>7.343</c:v>
                </c:pt>
                <c:pt idx="8380">
                  <c:v>7.3440000000000003</c:v>
                </c:pt>
                <c:pt idx="8381">
                  <c:v>7.3440000000000003</c:v>
                </c:pt>
                <c:pt idx="8382">
                  <c:v>7.3449999999999998</c:v>
                </c:pt>
                <c:pt idx="8383">
                  <c:v>7.3460000000000001</c:v>
                </c:pt>
                <c:pt idx="8384">
                  <c:v>7.3470000000000004</c:v>
                </c:pt>
                <c:pt idx="8385">
                  <c:v>7.3479999999999999</c:v>
                </c:pt>
                <c:pt idx="8386">
                  <c:v>7.3490000000000002</c:v>
                </c:pt>
                <c:pt idx="8387">
                  <c:v>7.3490000000000002</c:v>
                </c:pt>
                <c:pt idx="8388">
                  <c:v>7.3500000000000005</c:v>
                </c:pt>
                <c:pt idx="8389">
                  <c:v>7.351</c:v>
                </c:pt>
                <c:pt idx="8390">
                  <c:v>7.3520000000000003</c:v>
                </c:pt>
                <c:pt idx="8391">
                  <c:v>7.3529999999999998</c:v>
                </c:pt>
                <c:pt idx="8392">
                  <c:v>7.3540000000000001</c:v>
                </c:pt>
                <c:pt idx="8393">
                  <c:v>7.3540000000000001</c:v>
                </c:pt>
                <c:pt idx="8394">
                  <c:v>7.3550000000000004</c:v>
                </c:pt>
                <c:pt idx="8395">
                  <c:v>7.3559999999999999</c:v>
                </c:pt>
                <c:pt idx="8396">
                  <c:v>7.3570000000000002</c:v>
                </c:pt>
                <c:pt idx="8397">
                  <c:v>7.3580000000000005</c:v>
                </c:pt>
                <c:pt idx="8398">
                  <c:v>7.359</c:v>
                </c:pt>
                <c:pt idx="8399">
                  <c:v>7.359</c:v>
                </c:pt>
                <c:pt idx="8400">
                  <c:v>7.36</c:v>
                </c:pt>
                <c:pt idx="8401">
                  <c:v>7.3609999999999998</c:v>
                </c:pt>
                <c:pt idx="8402">
                  <c:v>7.3620000000000001</c:v>
                </c:pt>
                <c:pt idx="8403">
                  <c:v>7.3630000000000004</c:v>
                </c:pt>
                <c:pt idx="8404">
                  <c:v>7.3639999999999999</c:v>
                </c:pt>
                <c:pt idx="8405">
                  <c:v>7.3639999999999999</c:v>
                </c:pt>
                <c:pt idx="8406">
                  <c:v>7.3650000000000002</c:v>
                </c:pt>
                <c:pt idx="8407">
                  <c:v>7.3660000000000005</c:v>
                </c:pt>
                <c:pt idx="8408">
                  <c:v>7.367</c:v>
                </c:pt>
                <c:pt idx="8409">
                  <c:v>7.3680000000000003</c:v>
                </c:pt>
                <c:pt idx="8410">
                  <c:v>7.3689999999999998</c:v>
                </c:pt>
                <c:pt idx="8411">
                  <c:v>7.3689999999999998</c:v>
                </c:pt>
                <c:pt idx="8412">
                  <c:v>7.37</c:v>
                </c:pt>
                <c:pt idx="8413">
                  <c:v>7.3710000000000004</c:v>
                </c:pt>
                <c:pt idx="8414">
                  <c:v>7.3719999999999999</c:v>
                </c:pt>
                <c:pt idx="8415">
                  <c:v>7.3730000000000002</c:v>
                </c:pt>
                <c:pt idx="8416">
                  <c:v>7.3740000000000006</c:v>
                </c:pt>
                <c:pt idx="8417">
                  <c:v>7.3740000000000006</c:v>
                </c:pt>
                <c:pt idx="8418">
                  <c:v>7.375</c:v>
                </c:pt>
                <c:pt idx="8419">
                  <c:v>7.3760000000000003</c:v>
                </c:pt>
                <c:pt idx="8420">
                  <c:v>7.3769999999999998</c:v>
                </c:pt>
                <c:pt idx="8421">
                  <c:v>7.3780000000000001</c:v>
                </c:pt>
                <c:pt idx="8422">
                  <c:v>7.3790000000000004</c:v>
                </c:pt>
                <c:pt idx="8423">
                  <c:v>7.3790000000000004</c:v>
                </c:pt>
                <c:pt idx="8424">
                  <c:v>7.38</c:v>
                </c:pt>
                <c:pt idx="8425">
                  <c:v>7.3810000000000002</c:v>
                </c:pt>
                <c:pt idx="8426">
                  <c:v>7.3819999999999997</c:v>
                </c:pt>
                <c:pt idx="8427">
                  <c:v>7.383</c:v>
                </c:pt>
                <c:pt idx="8428">
                  <c:v>7.3840000000000003</c:v>
                </c:pt>
                <c:pt idx="8429">
                  <c:v>7.3840000000000003</c:v>
                </c:pt>
                <c:pt idx="8430">
                  <c:v>7.3849999999999998</c:v>
                </c:pt>
                <c:pt idx="8431">
                  <c:v>7.3860000000000001</c:v>
                </c:pt>
                <c:pt idx="8432">
                  <c:v>7.3870000000000005</c:v>
                </c:pt>
                <c:pt idx="8433">
                  <c:v>7.3879999999999999</c:v>
                </c:pt>
                <c:pt idx="8434">
                  <c:v>7.3890000000000002</c:v>
                </c:pt>
                <c:pt idx="8435">
                  <c:v>7.3890000000000002</c:v>
                </c:pt>
                <c:pt idx="8436">
                  <c:v>7.39</c:v>
                </c:pt>
                <c:pt idx="8437">
                  <c:v>7.391</c:v>
                </c:pt>
                <c:pt idx="8438">
                  <c:v>7.3920000000000003</c:v>
                </c:pt>
                <c:pt idx="8439">
                  <c:v>7.3929999999999998</c:v>
                </c:pt>
                <c:pt idx="8440">
                  <c:v>7.3940000000000001</c:v>
                </c:pt>
                <c:pt idx="8441">
                  <c:v>7.3940000000000001</c:v>
                </c:pt>
                <c:pt idx="8442">
                  <c:v>7.3950000000000005</c:v>
                </c:pt>
                <c:pt idx="8443">
                  <c:v>7.3959999999999999</c:v>
                </c:pt>
                <c:pt idx="8444">
                  <c:v>7.3970000000000002</c:v>
                </c:pt>
                <c:pt idx="8445">
                  <c:v>7.3979999999999997</c:v>
                </c:pt>
                <c:pt idx="8446">
                  <c:v>7.399</c:v>
                </c:pt>
                <c:pt idx="8447">
                  <c:v>7.399</c:v>
                </c:pt>
                <c:pt idx="8448">
                  <c:v>7.4</c:v>
                </c:pt>
                <c:pt idx="8449">
                  <c:v>7.4009999999999998</c:v>
                </c:pt>
                <c:pt idx="8450">
                  <c:v>7.4020000000000001</c:v>
                </c:pt>
                <c:pt idx="8451">
                  <c:v>7.4030000000000005</c:v>
                </c:pt>
                <c:pt idx="8452">
                  <c:v>7.4039999999999999</c:v>
                </c:pt>
                <c:pt idx="8453">
                  <c:v>7.4039999999999999</c:v>
                </c:pt>
                <c:pt idx="8454">
                  <c:v>7.4050000000000002</c:v>
                </c:pt>
                <c:pt idx="8455">
                  <c:v>7.4059999999999997</c:v>
                </c:pt>
                <c:pt idx="8456">
                  <c:v>7.407</c:v>
                </c:pt>
                <c:pt idx="8457">
                  <c:v>7.4080000000000004</c:v>
                </c:pt>
                <c:pt idx="8458">
                  <c:v>7.4080000000000004</c:v>
                </c:pt>
                <c:pt idx="8459">
                  <c:v>7.4089999999999998</c:v>
                </c:pt>
                <c:pt idx="8460">
                  <c:v>7.41</c:v>
                </c:pt>
                <c:pt idx="8461">
                  <c:v>7.4110000000000005</c:v>
                </c:pt>
                <c:pt idx="8462">
                  <c:v>7.4119999999999999</c:v>
                </c:pt>
                <c:pt idx="8463">
                  <c:v>7.4130000000000003</c:v>
                </c:pt>
                <c:pt idx="8464">
                  <c:v>7.4130000000000003</c:v>
                </c:pt>
                <c:pt idx="8465">
                  <c:v>7.4139999999999997</c:v>
                </c:pt>
                <c:pt idx="8466">
                  <c:v>7.415</c:v>
                </c:pt>
                <c:pt idx="8467">
                  <c:v>7.4160000000000004</c:v>
                </c:pt>
                <c:pt idx="8468">
                  <c:v>7.4169999999999998</c:v>
                </c:pt>
                <c:pt idx="8469">
                  <c:v>7.4180000000000001</c:v>
                </c:pt>
                <c:pt idx="8470">
                  <c:v>7.4180000000000001</c:v>
                </c:pt>
                <c:pt idx="8471">
                  <c:v>7.4190000000000005</c:v>
                </c:pt>
                <c:pt idx="8472">
                  <c:v>7.42</c:v>
                </c:pt>
                <c:pt idx="8473">
                  <c:v>7.4210000000000003</c:v>
                </c:pt>
                <c:pt idx="8474">
                  <c:v>7.4219999999999997</c:v>
                </c:pt>
                <c:pt idx="8475">
                  <c:v>7.423</c:v>
                </c:pt>
                <c:pt idx="8476">
                  <c:v>7.423</c:v>
                </c:pt>
                <c:pt idx="8477">
                  <c:v>7.4240000000000004</c:v>
                </c:pt>
                <c:pt idx="8478">
                  <c:v>7.4249999999999998</c:v>
                </c:pt>
                <c:pt idx="8479">
                  <c:v>7.4260000000000002</c:v>
                </c:pt>
                <c:pt idx="8480">
                  <c:v>7.4270000000000005</c:v>
                </c:pt>
                <c:pt idx="8481">
                  <c:v>7.4279999999999999</c:v>
                </c:pt>
                <c:pt idx="8482">
                  <c:v>7.4279999999999999</c:v>
                </c:pt>
                <c:pt idx="8483">
                  <c:v>7.4290000000000003</c:v>
                </c:pt>
                <c:pt idx="8484">
                  <c:v>7.43</c:v>
                </c:pt>
                <c:pt idx="8485">
                  <c:v>7.431</c:v>
                </c:pt>
                <c:pt idx="8486">
                  <c:v>7.4320000000000004</c:v>
                </c:pt>
                <c:pt idx="8487">
                  <c:v>7.4329999999999998</c:v>
                </c:pt>
                <c:pt idx="8488">
                  <c:v>7.4329999999999998</c:v>
                </c:pt>
                <c:pt idx="8489">
                  <c:v>7.4340000000000002</c:v>
                </c:pt>
                <c:pt idx="8490">
                  <c:v>7.4350000000000005</c:v>
                </c:pt>
                <c:pt idx="8491">
                  <c:v>7.4359999999999999</c:v>
                </c:pt>
                <c:pt idx="8492">
                  <c:v>7.4370000000000003</c:v>
                </c:pt>
                <c:pt idx="8493">
                  <c:v>7.4379999999999997</c:v>
                </c:pt>
                <c:pt idx="8494">
                  <c:v>7.4379999999999997</c:v>
                </c:pt>
                <c:pt idx="8495">
                  <c:v>7.4390000000000001</c:v>
                </c:pt>
                <c:pt idx="8496">
                  <c:v>7.44</c:v>
                </c:pt>
                <c:pt idx="8497">
                  <c:v>7.4409999999999998</c:v>
                </c:pt>
                <c:pt idx="8498">
                  <c:v>7.4420000000000002</c:v>
                </c:pt>
                <c:pt idx="8499">
                  <c:v>7.4430000000000005</c:v>
                </c:pt>
                <c:pt idx="8500">
                  <c:v>7.4430000000000005</c:v>
                </c:pt>
                <c:pt idx="8501">
                  <c:v>7.444</c:v>
                </c:pt>
                <c:pt idx="8502">
                  <c:v>7.4450000000000003</c:v>
                </c:pt>
                <c:pt idx="8503">
                  <c:v>7.4459999999999997</c:v>
                </c:pt>
                <c:pt idx="8504">
                  <c:v>7.4470000000000001</c:v>
                </c:pt>
                <c:pt idx="8505">
                  <c:v>7.4480000000000004</c:v>
                </c:pt>
                <c:pt idx="8506">
                  <c:v>7.4480000000000004</c:v>
                </c:pt>
                <c:pt idx="8507">
                  <c:v>7.4489999999999998</c:v>
                </c:pt>
                <c:pt idx="8508">
                  <c:v>7.45</c:v>
                </c:pt>
                <c:pt idx="8509">
                  <c:v>7.4510000000000005</c:v>
                </c:pt>
                <c:pt idx="8510">
                  <c:v>7.452</c:v>
                </c:pt>
                <c:pt idx="8511">
                  <c:v>7.4530000000000003</c:v>
                </c:pt>
                <c:pt idx="8512">
                  <c:v>7.4530000000000003</c:v>
                </c:pt>
                <c:pt idx="8513">
                  <c:v>7.4539999999999997</c:v>
                </c:pt>
                <c:pt idx="8514">
                  <c:v>7.4550000000000001</c:v>
                </c:pt>
                <c:pt idx="8515">
                  <c:v>7.4560000000000004</c:v>
                </c:pt>
                <c:pt idx="8516">
                  <c:v>7.4569999999999999</c:v>
                </c:pt>
                <c:pt idx="8517">
                  <c:v>7.4580000000000002</c:v>
                </c:pt>
                <c:pt idx="8518">
                  <c:v>7.4580000000000002</c:v>
                </c:pt>
                <c:pt idx="8519">
                  <c:v>7.4590000000000005</c:v>
                </c:pt>
                <c:pt idx="8520">
                  <c:v>7.46</c:v>
                </c:pt>
                <c:pt idx="8521">
                  <c:v>7.4610000000000003</c:v>
                </c:pt>
                <c:pt idx="8522">
                  <c:v>7.4619999999999997</c:v>
                </c:pt>
                <c:pt idx="8523">
                  <c:v>7.4630000000000001</c:v>
                </c:pt>
                <c:pt idx="8524">
                  <c:v>7.4630000000000001</c:v>
                </c:pt>
                <c:pt idx="8525">
                  <c:v>7.4640000000000004</c:v>
                </c:pt>
                <c:pt idx="8526">
                  <c:v>7.4649999999999999</c:v>
                </c:pt>
                <c:pt idx="8527">
                  <c:v>7.4660000000000002</c:v>
                </c:pt>
                <c:pt idx="8528">
                  <c:v>7.4670000000000005</c:v>
                </c:pt>
                <c:pt idx="8529">
                  <c:v>7.468</c:v>
                </c:pt>
                <c:pt idx="8530">
                  <c:v>7.468</c:v>
                </c:pt>
                <c:pt idx="8531">
                  <c:v>7.4690000000000003</c:v>
                </c:pt>
                <c:pt idx="8532">
                  <c:v>7.47</c:v>
                </c:pt>
                <c:pt idx="8533">
                  <c:v>7.4710000000000001</c:v>
                </c:pt>
                <c:pt idx="8534">
                  <c:v>7.4720000000000004</c:v>
                </c:pt>
                <c:pt idx="8535">
                  <c:v>7.4720000000000004</c:v>
                </c:pt>
                <c:pt idx="8536">
                  <c:v>7.4729999999999999</c:v>
                </c:pt>
                <c:pt idx="8537">
                  <c:v>7.4740000000000002</c:v>
                </c:pt>
                <c:pt idx="8538">
                  <c:v>7.4750000000000005</c:v>
                </c:pt>
                <c:pt idx="8539">
                  <c:v>7.476</c:v>
                </c:pt>
                <c:pt idx="8540">
                  <c:v>7.4770000000000003</c:v>
                </c:pt>
                <c:pt idx="8541">
                  <c:v>7.4770000000000003</c:v>
                </c:pt>
                <c:pt idx="8542">
                  <c:v>7.4779999999999998</c:v>
                </c:pt>
                <c:pt idx="8543">
                  <c:v>7.4790000000000001</c:v>
                </c:pt>
                <c:pt idx="8544">
                  <c:v>7.48</c:v>
                </c:pt>
                <c:pt idx="8545">
                  <c:v>7.4809999999999999</c:v>
                </c:pt>
                <c:pt idx="8546">
                  <c:v>7.4820000000000002</c:v>
                </c:pt>
                <c:pt idx="8547">
                  <c:v>7.4820000000000002</c:v>
                </c:pt>
                <c:pt idx="8548">
                  <c:v>7.4830000000000005</c:v>
                </c:pt>
                <c:pt idx="8549">
                  <c:v>7.484</c:v>
                </c:pt>
                <c:pt idx="8550">
                  <c:v>7.4850000000000003</c:v>
                </c:pt>
                <c:pt idx="8551">
                  <c:v>7.4859999999999998</c:v>
                </c:pt>
                <c:pt idx="8552">
                  <c:v>7.4870000000000001</c:v>
                </c:pt>
                <c:pt idx="8553">
                  <c:v>7.4870000000000001</c:v>
                </c:pt>
                <c:pt idx="8554">
                  <c:v>7.4880000000000004</c:v>
                </c:pt>
                <c:pt idx="8555">
                  <c:v>7.4889999999999999</c:v>
                </c:pt>
                <c:pt idx="8556">
                  <c:v>7.49</c:v>
                </c:pt>
                <c:pt idx="8557">
                  <c:v>7.4910000000000005</c:v>
                </c:pt>
                <c:pt idx="8558">
                  <c:v>7.492</c:v>
                </c:pt>
                <c:pt idx="8559">
                  <c:v>7.492</c:v>
                </c:pt>
                <c:pt idx="8560">
                  <c:v>7.4930000000000003</c:v>
                </c:pt>
                <c:pt idx="8561">
                  <c:v>7.4939999999999998</c:v>
                </c:pt>
                <c:pt idx="8562">
                  <c:v>7.4950000000000001</c:v>
                </c:pt>
                <c:pt idx="8563">
                  <c:v>7.4960000000000004</c:v>
                </c:pt>
                <c:pt idx="8564">
                  <c:v>7.4969999999999999</c:v>
                </c:pt>
                <c:pt idx="8565">
                  <c:v>7.4969999999999999</c:v>
                </c:pt>
                <c:pt idx="8566">
                  <c:v>7.4980000000000002</c:v>
                </c:pt>
                <c:pt idx="8567">
                  <c:v>7.4990000000000006</c:v>
                </c:pt>
                <c:pt idx="8568">
                  <c:v>7.5</c:v>
                </c:pt>
                <c:pt idx="8569">
                  <c:v>7.5010000000000003</c:v>
                </c:pt>
                <c:pt idx="8570">
                  <c:v>7.5019999999999998</c:v>
                </c:pt>
                <c:pt idx="8571">
                  <c:v>7.5019999999999998</c:v>
                </c:pt>
                <c:pt idx="8572">
                  <c:v>7.5030000000000001</c:v>
                </c:pt>
                <c:pt idx="8573">
                  <c:v>7.5040000000000004</c:v>
                </c:pt>
                <c:pt idx="8574">
                  <c:v>7.5049999999999999</c:v>
                </c:pt>
                <c:pt idx="8575">
                  <c:v>7.5060000000000002</c:v>
                </c:pt>
                <c:pt idx="8576">
                  <c:v>7.5069999999999997</c:v>
                </c:pt>
                <c:pt idx="8577">
                  <c:v>7.5069999999999997</c:v>
                </c:pt>
                <c:pt idx="8578">
                  <c:v>7.508</c:v>
                </c:pt>
                <c:pt idx="8579">
                  <c:v>7.5090000000000003</c:v>
                </c:pt>
                <c:pt idx="8580">
                  <c:v>7.51</c:v>
                </c:pt>
                <c:pt idx="8581">
                  <c:v>7.5110000000000001</c:v>
                </c:pt>
                <c:pt idx="8582">
                  <c:v>7.5120000000000005</c:v>
                </c:pt>
                <c:pt idx="8583">
                  <c:v>7.5120000000000005</c:v>
                </c:pt>
                <c:pt idx="8584">
                  <c:v>7.5129999999999999</c:v>
                </c:pt>
                <c:pt idx="8585">
                  <c:v>7.5140000000000002</c:v>
                </c:pt>
                <c:pt idx="8586">
                  <c:v>7.5149999999999997</c:v>
                </c:pt>
                <c:pt idx="8587">
                  <c:v>7.516</c:v>
                </c:pt>
                <c:pt idx="8588">
                  <c:v>7.5170000000000003</c:v>
                </c:pt>
                <c:pt idx="8589">
                  <c:v>7.5170000000000003</c:v>
                </c:pt>
                <c:pt idx="8590">
                  <c:v>7.5179999999999998</c:v>
                </c:pt>
                <c:pt idx="8591">
                  <c:v>7.5190000000000001</c:v>
                </c:pt>
                <c:pt idx="8592">
                  <c:v>7.5200000000000005</c:v>
                </c:pt>
                <c:pt idx="8593">
                  <c:v>7.5209999999999999</c:v>
                </c:pt>
                <c:pt idx="8594">
                  <c:v>7.5220000000000002</c:v>
                </c:pt>
                <c:pt idx="8595">
                  <c:v>7.5220000000000002</c:v>
                </c:pt>
                <c:pt idx="8596">
                  <c:v>7.5229999999999997</c:v>
                </c:pt>
                <c:pt idx="8597">
                  <c:v>7.524</c:v>
                </c:pt>
                <c:pt idx="8598">
                  <c:v>7.5250000000000004</c:v>
                </c:pt>
                <c:pt idx="8599">
                  <c:v>7.5259999999999998</c:v>
                </c:pt>
                <c:pt idx="8600">
                  <c:v>7.5270000000000001</c:v>
                </c:pt>
                <c:pt idx="8601">
                  <c:v>7.5270000000000001</c:v>
                </c:pt>
                <c:pt idx="8602">
                  <c:v>7.5280000000000005</c:v>
                </c:pt>
                <c:pt idx="8603">
                  <c:v>7.5289999999999999</c:v>
                </c:pt>
                <c:pt idx="8604">
                  <c:v>7.53</c:v>
                </c:pt>
                <c:pt idx="8605">
                  <c:v>7.5309999999999997</c:v>
                </c:pt>
                <c:pt idx="8606">
                  <c:v>7.5309999999999997</c:v>
                </c:pt>
                <c:pt idx="8607">
                  <c:v>7.532</c:v>
                </c:pt>
                <c:pt idx="8608">
                  <c:v>7.5330000000000004</c:v>
                </c:pt>
                <c:pt idx="8609">
                  <c:v>7.5339999999999998</c:v>
                </c:pt>
                <c:pt idx="8610">
                  <c:v>7.5350000000000001</c:v>
                </c:pt>
                <c:pt idx="8611">
                  <c:v>7.5360000000000005</c:v>
                </c:pt>
                <c:pt idx="8612">
                  <c:v>7.5360000000000005</c:v>
                </c:pt>
                <c:pt idx="8613">
                  <c:v>7.5369999999999999</c:v>
                </c:pt>
                <c:pt idx="8614">
                  <c:v>7.5380000000000003</c:v>
                </c:pt>
                <c:pt idx="8615">
                  <c:v>7.5389999999999997</c:v>
                </c:pt>
                <c:pt idx="8616">
                  <c:v>7.54</c:v>
                </c:pt>
                <c:pt idx="8617">
                  <c:v>7.5410000000000004</c:v>
                </c:pt>
                <c:pt idx="8618">
                  <c:v>7.5410000000000004</c:v>
                </c:pt>
                <c:pt idx="8619">
                  <c:v>7.5419999999999998</c:v>
                </c:pt>
                <c:pt idx="8620">
                  <c:v>7.5430000000000001</c:v>
                </c:pt>
                <c:pt idx="8621">
                  <c:v>7.5440000000000005</c:v>
                </c:pt>
                <c:pt idx="8622">
                  <c:v>7.5449999999999999</c:v>
                </c:pt>
                <c:pt idx="8623">
                  <c:v>7.5460000000000003</c:v>
                </c:pt>
                <c:pt idx="8624">
                  <c:v>7.5460000000000003</c:v>
                </c:pt>
                <c:pt idx="8625">
                  <c:v>7.5469999999999997</c:v>
                </c:pt>
                <c:pt idx="8626">
                  <c:v>7.548</c:v>
                </c:pt>
                <c:pt idx="8627">
                  <c:v>7.5490000000000004</c:v>
                </c:pt>
                <c:pt idx="8628">
                  <c:v>7.55</c:v>
                </c:pt>
                <c:pt idx="8629">
                  <c:v>7.5510000000000002</c:v>
                </c:pt>
                <c:pt idx="8630">
                  <c:v>7.5510000000000002</c:v>
                </c:pt>
                <c:pt idx="8631">
                  <c:v>7.5520000000000005</c:v>
                </c:pt>
                <c:pt idx="8632">
                  <c:v>7.5529999999999999</c:v>
                </c:pt>
                <c:pt idx="8633">
                  <c:v>7.5540000000000003</c:v>
                </c:pt>
                <c:pt idx="8634">
                  <c:v>7.5549999999999997</c:v>
                </c:pt>
                <c:pt idx="8635">
                  <c:v>7.556</c:v>
                </c:pt>
                <c:pt idx="8636">
                  <c:v>7.556</c:v>
                </c:pt>
                <c:pt idx="8637">
                  <c:v>7.5570000000000004</c:v>
                </c:pt>
                <c:pt idx="8638">
                  <c:v>7.5579999999999998</c:v>
                </c:pt>
                <c:pt idx="8639">
                  <c:v>7.5590000000000002</c:v>
                </c:pt>
                <c:pt idx="8640">
                  <c:v>7.5600000000000005</c:v>
                </c:pt>
                <c:pt idx="8641">
                  <c:v>7.5609999999999999</c:v>
                </c:pt>
                <c:pt idx="8642">
                  <c:v>7.5609999999999999</c:v>
                </c:pt>
                <c:pt idx="8643">
                  <c:v>7.5620000000000003</c:v>
                </c:pt>
                <c:pt idx="8644">
                  <c:v>7.5629999999999997</c:v>
                </c:pt>
                <c:pt idx="8645">
                  <c:v>7.5640000000000001</c:v>
                </c:pt>
                <c:pt idx="8646">
                  <c:v>7.5650000000000004</c:v>
                </c:pt>
                <c:pt idx="8647">
                  <c:v>7.5659999999999998</c:v>
                </c:pt>
                <c:pt idx="8648">
                  <c:v>7.5659999999999998</c:v>
                </c:pt>
                <c:pt idx="8649">
                  <c:v>7.5670000000000002</c:v>
                </c:pt>
                <c:pt idx="8650">
                  <c:v>7.5680000000000005</c:v>
                </c:pt>
                <c:pt idx="8651">
                  <c:v>7.569</c:v>
                </c:pt>
                <c:pt idx="8652">
                  <c:v>7.57</c:v>
                </c:pt>
                <c:pt idx="8653">
                  <c:v>7.5709999999999997</c:v>
                </c:pt>
                <c:pt idx="8654">
                  <c:v>7.5709999999999997</c:v>
                </c:pt>
                <c:pt idx="8655">
                  <c:v>7.5720000000000001</c:v>
                </c:pt>
                <c:pt idx="8656">
                  <c:v>7.5730000000000004</c:v>
                </c:pt>
                <c:pt idx="8657">
                  <c:v>7.5739999999999998</c:v>
                </c:pt>
                <c:pt idx="8658">
                  <c:v>7.5750000000000002</c:v>
                </c:pt>
                <c:pt idx="8659">
                  <c:v>7.5760000000000005</c:v>
                </c:pt>
                <c:pt idx="8660">
                  <c:v>7.5760000000000005</c:v>
                </c:pt>
                <c:pt idx="8661">
                  <c:v>7.577</c:v>
                </c:pt>
                <c:pt idx="8662">
                  <c:v>7.5780000000000003</c:v>
                </c:pt>
                <c:pt idx="8663">
                  <c:v>7.5789999999999997</c:v>
                </c:pt>
                <c:pt idx="8664">
                  <c:v>7.58</c:v>
                </c:pt>
                <c:pt idx="8665">
                  <c:v>7.5810000000000004</c:v>
                </c:pt>
                <c:pt idx="8666">
                  <c:v>7.5810000000000004</c:v>
                </c:pt>
                <c:pt idx="8667">
                  <c:v>7.5819999999999999</c:v>
                </c:pt>
                <c:pt idx="8668">
                  <c:v>7.5830000000000002</c:v>
                </c:pt>
                <c:pt idx="8669">
                  <c:v>7.5840000000000005</c:v>
                </c:pt>
                <c:pt idx="8670">
                  <c:v>7.585</c:v>
                </c:pt>
                <c:pt idx="8671">
                  <c:v>7.5860000000000003</c:v>
                </c:pt>
                <c:pt idx="8672">
                  <c:v>7.5860000000000003</c:v>
                </c:pt>
                <c:pt idx="8673">
                  <c:v>7.5869999999999997</c:v>
                </c:pt>
                <c:pt idx="8674">
                  <c:v>7.5880000000000001</c:v>
                </c:pt>
                <c:pt idx="8675">
                  <c:v>7.5890000000000004</c:v>
                </c:pt>
                <c:pt idx="8676">
                  <c:v>7.59</c:v>
                </c:pt>
                <c:pt idx="8677">
                  <c:v>7.5910000000000002</c:v>
                </c:pt>
                <c:pt idx="8678">
                  <c:v>7.5910000000000002</c:v>
                </c:pt>
                <c:pt idx="8679">
                  <c:v>7.5920000000000005</c:v>
                </c:pt>
                <c:pt idx="8680">
                  <c:v>7.593</c:v>
                </c:pt>
                <c:pt idx="8681">
                  <c:v>7.5940000000000003</c:v>
                </c:pt>
                <c:pt idx="8682">
                  <c:v>7.5949999999999998</c:v>
                </c:pt>
                <c:pt idx="8683">
                  <c:v>7.5949999999999998</c:v>
                </c:pt>
                <c:pt idx="8684">
                  <c:v>7.5960000000000001</c:v>
                </c:pt>
                <c:pt idx="8685">
                  <c:v>7.5970000000000004</c:v>
                </c:pt>
                <c:pt idx="8686">
                  <c:v>7.5979999999999999</c:v>
                </c:pt>
                <c:pt idx="8687">
                  <c:v>7.5990000000000002</c:v>
                </c:pt>
                <c:pt idx="8688">
                  <c:v>7.6000000000000005</c:v>
                </c:pt>
                <c:pt idx="8689">
                  <c:v>7.6000000000000005</c:v>
                </c:pt>
                <c:pt idx="8690">
                  <c:v>7.601</c:v>
                </c:pt>
                <c:pt idx="8691">
                  <c:v>7.6020000000000003</c:v>
                </c:pt>
                <c:pt idx="8692">
                  <c:v>7.6029999999999998</c:v>
                </c:pt>
                <c:pt idx="8693">
                  <c:v>7.6040000000000001</c:v>
                </c:pt>
                <c:pt idx="8694">
                  <c:v>7.6050000000000004</c:v>
                </c:pt>
                <c:pt idx="8695">
                  <c:v>7.6050000000000004</c:v>
                </c:pt>
                <c:pt idx="8696">
                  <c:v>7.6059999999999999</c:v>
                </c:pt>
                <c:pt idx="8697">
                  <c:v>7.6070000000000002</c:v>
                </c:pt>
                <c:pt idx="8698">
                  <c:v>7.6080000000000005</c:v>
                </c:pt>
                <c:pt idx="8699">
                  <c:v>7.609</c:v>
                </c:pt>
                <c:pt idx="8700">
                  <c:v>7.61</c:v>
                </c:pt>
                <c:pt idx="8701">
                  <c:v>7.61</c:v>
                </c:pt>
                <c:pt idx="8702">
                  <c:v>7.6109999999999998</c:v>
                </c:pt>
                <c:pt idx="8703">
                  <c:v>7.6120000000000001</c:v>
                </c:pt>
                <c:pt idx="8704">
                  <c:v>7.6130000000000004</c:v>
                </c:pt>
                <c:pt idx="8705">
                  <c:v>7.6139999999999999</c:v>
                </c:pt>
                <c:pt idx="8706">
                  <c:v>7.6150000000000002</c:v>
                </c:pt>
                <c:pt idx="8707">
                  <c:v>7.6150000000000002</c:v>
                </c:pt>
                <c:pt idx="8708">
                  <c:v>7.6160000000000005</c:v>
                </c:pt>
                <c:pt idx="8709">
                  <c:v>7.617</c:v>
                </c:pt>
                <c:pt idx="8710">
                  <c:v>7.6180000000000003</c:v>
                </c:pt>
                <c:pt idx="8711">
                  <c:v>7.6189999999999998</c:v>
                </c:pt>
                <c:pt idx="8712">
                  <c:v>7.62</c:v>
                </c:pt>
                <c:pt idx="8713">
                  <c:v>7.62</c:v>
                </c:pt>
                <c:pt idx="8714">
                  <c:v>7.6210000000000004</c:v>
                </c:pt>
                <c:pt idx="8715">
                  <c:v>7.6219999999999999</c:v>
                </c:pt>
                <c:pt idx="8716">
                  <c:v>7.6230000000000002</c:v>
                </c:pt>
                <c:pt idx="8717">
                  <c:v>7.6240000000000006</c:v>
                </c:pt>
                <c:pt idx="8718">
                  <c:v>7.625</c:v>
                </c:pt>
                <c:pt idx="8719">
                  <c:v>7.625</c:v>
                </c:pt>
                <c:pt idx="8720">
                  <c:v>7.6260000000000003</c:v>
                </c:pt>
                <c:pt idx="8721">
                  <c:v>7.6269999999999998</c:v>
                </c:pt>
                <c:pt idx="8722">
                  <c:v>7.6280000000000001</c:v>
                </c:pt>
                <c:pt idx="8723">
                  <c:v>7.6290000000000004</c:v>
                </c:pt>
                <c:pt idx="8724">
                  <c:v>7.63</c:v>
                </c:pt>
                <c:pt idx="8725">
                  <c:v>7.63</c:v>
                </c:pt>
                <c:pt idx="8726">
                  <c:v>7.6310000000000002</c:v>
                </c:pt>
                <c:pt idx="8727">
                  <c:v>7.6319999999999997</c:v>
                </c:pt>
                <c:pt idx="8728">
                  <c:v>7.633</c:v>
                </c:pt>
                <c:pt idx="8729">
                  <c:v>7.6340000000000003</c:v>
                </c:pt>
                <c:pt idx="8730">
                  <c:v>7.6349999999999998</c:v>
                </c:pt>
                <c:pt idx="8731">
                  <c:v>7.6349999999999998</c:v>
                </c:pt>
                <c:pt idx="8732">
                  <c:v>7.6360000000000001</c:v>
                </c:pt>
                <c:pt idx="8733">
                  <c:v>7.6370000000000005</c:v>
                </c:pt>
                <c:pt idx="8734">
                  <c:v>7.6379999999999999</c:v>
                </c:pt>
                <c:pt idx="8735">
                  <c:v>7.6390000000000002</c:v>
                </c:pt>
                <c:pt idx="8736">
                  <c:v>7.64</c:v>
                </c:pt>
                <c:pt idx="8737">
                  <c:v>7.64</c:v>
                </c:pt>
                <c:pt idx="8738">
                  <c:v>7.641</c:v>
                </c:pt>
                <c:pt idx="8739">
                  <c:v>7.6420000000000003</c:v>
                </c:pt>
                <c:pt idx="8740">
                  <c:v>7.6429999999999998</c:v>
                </c:pt>
                <c:pt idx="8741">
                  <c:v>7.6440000000000001</c:v>
                </c:pt>
                <c:pt idx="8742">
                  <c:v>7.6450000000000005</c:v>
                </c:pt>
                <c:pt idx="8743">
                  <c:v>7.6450000000000005</c:v>
                </c:pt>
                <c:pt idx="8744">
                  <c:v>7.6459999999999999</c:v>
                </c:pt>
                <c:pt idx="8745">
                  <c:v>7.6470000000000002</c:v>
                </c:pt>
                <c:pt idx="8746">
                  <c:v>7.6479999999999997</c:v>
                </c:pt>
                <c:pt idx="8747">
                  <c:v>7.649</c:v>
                </c:pt>
                <c:pt idx="8748">
                  <c:v>7.65</c:v>
                </c:pt>
                <c:pt idx="8749">
                  <c:v>7.65</c:v>
                </c:pt>
                <c:pt idx="8750">
                  <c:v>7.6509999999999998</c:v>
                </c:pt>
                <c:pt idx="8751">
                  <c:v>7.6520000000000001</c:v>
                </c:pt>
                <c:pt idx="8752">
                  <c:v>7.6530000000000005</c:v>
                </c:pt>
                <c:pt idx="8753">
                  <c:v>7.6539999999999999</c:v>
                </c:pt>
                <c:pt idx="8754">
                  <c:v>7.6550000000000002</c:v>
                </c:pt>
                <c:pt idx="8755">
                  <c:v>7.6550000000000002</c:v>
                </c:pt>
                <c:pt idx="8756">
                  <c:v>7.6559999999999997</c:v>
                </c:pt>
                <c:pt idx="8757">
                  <c:v>7.657</c:v>
                </c:pt>
                <c:pt idx="8758">
                  <c:v>7.6580000000000004</c:v>
                </c:pt>
                <c:pt idx="8759">
                  <c:v>7.6589999999999998</c:v>
                </c:pt>
                <c:pt idx="8760">
                  <c:v>7.6589999999999998</c:v>
                </c:pt>
                <c:pt idx="8761">
                  <c:v>7.66</c:v>
                </c:pt>
                <c:pt idx="8762">
                  <c:v>7.6610000000000005</c:v>
                </c:pt>
                <c:pt idx="8763">
                  <c:v>7.6619999999999999</c:v>
                </c:pt>
                <c:pt idx="8764">
                  <c:v>7.6630000000000003</c:v>
                </c:pt>
                <c:pt idx="8765">
                  <c:v>7.6639999999999997</c:v>
                </c:pt>
                <c:pt idx="8766">
                  <c:v>7.6639999999999997</c:v>
                </c:pt>
                <c:pt idx="8767">
                  <c:v>7.665</c:v>
                </c:pt>
                <c:pt idx="8768">
                  <c:v>7.6660000000000004</c:v>
                </c:pt>
                <c:pt idx="8769">
                  <c:v>7.6669999999999998</c:v>
                </c:pt>
                <c:pt idx="8770">
                  <c:v>7.6680000000000001</c:v>
                </c:pt>
                <c:pt idx="8771">
                  <c:v>7.6690000000000005</c:v>
                </c:pt>
                <c:pt idx="8772">
                  <c:v>7.6690000000000005</c:v>
                </c:pt>
                <c:pt idx="8773">
                  <c:v>7.67</c:v>
                </c:pt>
                <c:pt idx="8774">
                  <c:v>7.6710000000000003</c:v>
                </c:pt>
                <c:pt idx="8775">
                  <c:v>7.6719999999999997</c:v>
                </c:pt>
                <c:pt idx="8776">
                  <c:v>7.673</c:v>
                </c:pt>
                <c:pt idx="8777">
                  <c:v>7.6740000000000004</c:v>
                </c:pt>
                <c:pt idx="8778">
                  <c:v>7.6740000000000004</c:v>
                </c:pt>
                <c:pt idx="8779">
                  <c:v>7.6749999999999998</c:v>
                </c:pt>
                <c:pt idx="8780">
                  <c:v>7.6760000000000002</c:v>
                </c:pt>
                <c:pt idx="8781">
                  <c:v>7.6770000000000005</c:v>
                </c:pt>
                <c:pt idx="8782">
                  <c:v>7.6779999999999999</c:v>
                </c:pt>
                <c:pt idx="8783">
                  <c:v>7.6790000000000003</c:v>
                </c:pt>
                <c:pt idx="8784">
                  <c:v>7.6790000000000003</c:v>
                </c:pt>
                <c:pt idx="8785">
                  <c:v>7.68</c:v>
                </c:pt>
                <c:pt idx="8786">
                  <c:v>7.681</c:v>
                </c:pt>
                <c:pt idx="8787">
                  <c:v>7.6820000000000004</c:v>
                </c:pt>
                <c:pt idx="8788">
                  <c:v>7.6829999999999998</c:v>
                </c:pt>
                <c:pt idx="8789">
                  <c:v>7.6840000000000002</c:v>
                </c:pt>
                <c:pt idx="8790">
                  <c:v>7.6840000000000002</c:v>
                </c:pt>
                <c:pt idx="8791">
                  <c:v>7.6850000000000005</c:v>
                </c:pt>
                <c:pt idx="8792">
                  <c:v>7.6859999999999999</c:v>
                </c:pt>
                <c:pt idx="8793">
                  <c:v>7.6870000000000003</c:v>
                </c:pt>
                <c:pt idx="8794">
                  <c:v>7.6879999999999997</c:v>
                </c:pt>
                <c:pt idx="8795">
                  <c:v>7.6890000000000001</c:v>
                </c:pt>
                <c:pt idx="8796">
                  <c:v>7.6890000000000001</c:v>
                </c:pt>
                <c:pt idx="8797">
                  <c:v>7.69</c:v>
                </c:pt>
                <c:pt idx="8798">
                  <c:v>7.6909999999999998</c:v>
                </c:pt>
                <c:pt idx="8799">
                  <c:v>7.6920000000000002</c:v>
                </c:pt>
                <c:pt idx="8800">
                  <c:v>7.6930000000000005</c:v>
                </c:pt>
                <c:pt idx="8801">
                  <c:v>7.694</c:v>
                </c:pt>
                <c:pt idx="8802">
                  <c:v>7.694</c:v>
                </c:pt>
                <c:pt idx="8803">
                  <c:v>7.6950000000000003</c:v>
                </c:pt>
                <c:pt idx="8804">
                  <c:v>7.6959999999999997</c:v>
                </c:pt>
                <c:pt idx="8805">
                  <c:v>7.6970000000000001</c:v>
                </c:pt>
                <c:pt idx="8806">
                  <c:v>7.6980000000000004</c:v>
                </c:pt>
                <c:pt idx="8807">
                  <c:v>7.6989999999999998</c:v>
                </c:pt>
                <c:pt idx="8808">
                  <c:v>7.6989999999999998</c:v>
                </c:pt>
                <c:pt idx="8809">
                  <c:v>7.7</c:v>
                </c:pt>
                <c:pt idx="8810">
                  <c:v>7.7010000000000005</c:v>
                </c:pt>
                <c:pt idx="8811">
                  <c:v>7.702</c:v>
                </c:pt>
                <c:pt idx="8812">
                  <c:v>7.7030000000000003</c:v>
                </c:pt>
                <c:pt idx="8813">
                  <c:v>7.7039999999999997</c:v>
                </c:pt>
                <c:pt idx="8814">
                  <c:v>7.7039999999999997</c:v>
                </c:pt>
                <c:pt idx="8815">
                  <c:v>7.7050000000000001</c:v>
                </c:pt>
                <c:pt idx="8816">
                  <c:v>7.7060000000000004</c:v>
                </c:pt>
                <c:pt idx="8817">
                  <c:v>7.7069999999999999</c:v>
                </c:pt>
                <c:pt idx="8818">
                  <c:v>7.7080000000000002</c:v>
                </c:pt>
                <c:pt idx="8819">
                  <c:v>7.7090000000000005</c:v>
                </c:pt>
                <c:pt idx="8820">
                  <c:v>7.7090000000000005</c:v>
                </c:pt>
                <c:pt idx="8821">
                  <c:v>7.71</c:v>
                </c:pt>
                <c:pt idx="8822">
                  <c:v>7.7110000000000003</c:v>
                </c:pt>
                <c:pt idx="8823">
                  <c:v>7.7119999999999997</c:v>
                </c:pt>
                <c:pt idx="8824">
                  <c:v>7.7130000000000001</c:v>
                </c:pt>
                <c:pt idx="8825">
                  <c:v>7.7140000000000004</c:v>
                </c:pt>
                <c:pt idx="8826">
                  <c:v>7.7140000000000004</c:v>
                </c:pt>
                <c:pt idx="8827">
                  <c:v>7.7149999999999999</c:v>
                </c:pt>
                <c:pt idx="8828">
                  <c:v>7.7160000000000002</c:v>
                </c:pt>
                <c:pt idx="8829">
                  <c:v>7.7170000000000005</c:v>
                </c:pt>
                <c:pt idx="8830">
                  <c:v>7.718</c:v>
                </c:pt>
                <c:pt idx="8831">
                  <c:v>7.7190000000000003</c:v>
                </c:pt>
                <c:pt idx="8832">
                  <c:v>7.7190000000000003</c:v>
                </c:pt>
                <c:pt idx="8833">
                  <c:v>7.72</c:v>
                </c:pt>
                <c:pt idx="8834">
                  <c:v>7.7210000000000001</c:v>
                </c:pt>
                <c:pt idx="8835">
                  <c:v>7.7220000000000004</c:v>
                </c:pt>
                <c:pt idx="8836">
                  <c:v>7.7229999999999999</c:v>
                </c:pt>
                <c:pt idx="8837">
                  <c:v>7.7229999999999999</c:v>
                </c:pt>
                <c:pt idx="8838">
                  <c:v>7.7240000000000002</c:v>
                </c:pt>
                <c:pt idx="8839">
                  <c:v>7.7250000000000005</c:v>
                </c:pt>
                <c:pt idx="8840">
                  <c:v>7.726</c:v>
                </c:pt>
                <c:pt idx="8841">
                  <c:v>7.7270000000000003</c:v>
                </c:pt>
                <c:pt idx="8842">
                  <c:v>7.7279999999999998</c:v>
                </c:pt>
                <c:pt idx="8843">
                  <c:v>7.7279999999999998</c:v>
                </c:pt>
                <c:pt idx="8844">
                  <c:v>7.7290000000000001</c:v>
                </c:pt>
                <c:pt idx="8845">
                  <c:v>7.73</c:v>
                </c:pt>
                <c:pt idx="8846">
                  <c:v>7.7309999999999999</c:v>
                </c:pt>
                <c:pt idx="8847">
                  <c:v>7.7320000000000002</c:v>
                </c:pt>
                <c:pt idx="8848">
                  <c:v>7.7330000000000005</c:v>
                </c:pt>
                <c:pt idx="8849">
                  <c:v>7.7330000000000005</c:v>
                </c:pt>
                <c:pt idx="8850">
                  <c:v>7.734</c:v>
                </c:pt>
                <c:pt idx="8851">
                  <c:v>7.7350000000000003</c:v>
                </c:pt>
                <c:pt idx="8852">
                  <c:v>7.7359999999999998</c:v>
                </c:pt>
                <c:pt idx="8853">
                  <c:v>7.7370000000000001</c:v>
                </c:pt>
                <c:pt idx="8854">
                  <c:v>7.7380000000000004</c:v>
                </c:pt>
                <c:pt idx="8855">
                  <c:v>7.7380000000000004</c:v>
                </c:pt>
                <c:pt idx="8856">
                  <c:v>7.7389999999999999</c:v>
                </c:pt>
                <c:pt idx="8857">
                  <c:v>7.74</c:v>
                </c:pt>
                <c:pt idx="8858">
                  <c:v>7.7410000000000005</c:v>
                </c:pt>
                <c:pt idx="8859">
                  <c:v>7.742</c:v>
                </c:pt>
                <c:pt idx="8860">
                  <c:v>7.7430000000000003</c:v>
                </c:pt>
                <c:pt idx="8861">
                  <c:v>7.7430000000000003</c:v>
                </c:pt>
                <c:pt idx="8862">
                  <c:v>7.7439999999999998</c:v>
                </c:pt>
                <c:pt idx="8863">
                  <c:v>7.7450000000000001</c:v>
                </c:pt>
                <c:pt idx="8864">
                  <c:v>7.7460000000000004</c:v>
                </c:pt>
                <c:pt idx="8865">
                  <c:v>7.7469999999999999</c:v>
                </c:pt>
                <c:pt idx="8866">
                  <c:v>7.7480000000000002</c:v>
                </c:pt>
                <c:pt idx="8867">
                  <c:v>7.7480000000000002</c:v>
                </c:pt>
                <c:pt idx="8868">
                  <c:v>7.7490000000000006</c:v>
                </c:pt>
                <c:pt idx="8869">
                  <c:v>7.75</c:v>
                </c:pt>
                <c:pt idx="8870">
                  <c:v>7.7510000000000003</c:v>
                </c:pt>
                <c:pt idx="8871">
                  <c:v>7.7519999999999998</c:v>
                </c:pt>
                <c:pt idx="8872">
                  <c:v>7.7530000000000001</c:v>
                </c:pt>
                <c:pt idx="8873">
                  <c:v>7.7530000000000001</c:v>
                </c:pt>
                <c:pt idx="8874">
                  <c:v>7.7540000000000004</c:v>
                </c:pt>
                <c:pt idx="8875">
                  <c:v>7.7549999999999999</c:v>
                </c:pt>
                <c:pt idx="8876">
                  <c:v>7.7560000000000002</c:v>
                </c:pt>
                <c:pt idx="8877">
                  <c:v>7.7569999999999997</c:v>
                </c:pt>
                <c:pt idx="8878">
                  <c:v>7.758</c:v>
                </c:pt>
                <c:pt idx="8879">
                  <c:v>7.758</c:v>
                </c:pt>
                <c:pt idx="8880">
                  <c:v>7.7590000000000003</c:v>
                </c:pt>
                <c:pt idx="8881">
                  <c:v>7.76</c:v>
                </c:pt>
                <c:pt idx="8882">
                  <c:v>7.7610000000000001</c:v>
                </c:pt>
                <c:pt idx="8883">
                  <c:v>7.7620000000000005</c:v>
                </c:pt>
                <c:pt idx="8884">
                  <c:v>7.7629999999999999</c:v>
                </c:pt>
                <c:pt idx="8885">
                  <c:v>7.7629999999999999</c:v>
                </c:pt>
                <c:pt idx="8886">
                  <c:v>7.7640000000000002</c:v>
                </c:pt>
                <c:pt idx="8887">
                  <c:v>7.7649999999999997</c:v>
                </c:pt>
                <c:pt idx="8888">
                  <c:v>7.766</c:v>
                </c:pt>
                <c:pt idx="8889">
                  <c:v>7.7670000000000003</c:v>
                </c:pt>
                <c:pt idx="8890">
                  <c:v>7.7679999999999998</c:v>
                </c:pt>
                <c:pt idx="8891">
                  <c:v>7.7679999999999998</c:v>
                </c:pt>
                <c:pt idx="8892">
                  <c:v>7.7690000000000001</c:v>
                </c:pt>
                <c:pt idx="8893">
                  <c:v>7.7700000000000005</c:v>
                </c:pt>
                <c:pt idx="8894">
                  <c:v>7.7709999999999999</c:v>
                </c:pt>
                <c:pt idx="8895">
                  <c:v>7.7720000000000002</c:v>
                </c:pt>
                <c:pt idx="8896">
                  <c:v>7.7729999999999997</c:v>
                </c:pt>
                <c:pt idx="8897">
                  <c:v>7.7729999999999997</c:v>
                </c:pt>
                <c:pt idx="8898">
                  <c:v>7.774</c:v>
                </c:pt>
                <c:pt idx="8899">
                  <c:v>7.7750000000000004</c:v>
                </c:pt>
                <c:pt idx="8900">
                  <c:v>7.7759999999999998</c:v>
                </c:pt>
                <c:pt idx="8901">
                  <c:v>7.7770000000000001</c:v>
                </c:pt>
                <c:pt idx="8902">
                  <c:v>7.7780000000000005</c:v>
                </c:pt>
                <c:pt idx="8903">
                  <c:v>7.7780000000000005</c:v>
                </c:pt>
                <c:pt idx="8904">
                  <c:v>7.7789999999999999</c:v>
                </c:pt>
                <c:pt idx="8905">
                  <c:v>7.78</c:v>
                </c:pt>
                <c:pt idx="8906">
                  <c:v>7.7809999999999997</c:v>
                </c:pt>
                <c:pt idx="8907">
                  <c:v>7.782</c:v>
                </c:pt>
                <c:pt idx="8908">
                  <c:v>7.7830000000000004</c:v>
                </c:pt>
                <c:pt idx="8909">
                  <c:v>7.7830000000000004</c:v>
                </c:pt>
                <c:pt idx="8910">
                  <c:v>7.7839999999999998</c:v>
                </c:pt>
                <c:pt idx="8911">
                  <c:v>7.7850000000000001</c:v>
                </c:pt>
                <c:pt idx="8912">
                  <c:v>7.7860000000000005</c:v>
                </c:pt>
                <c:pt idx="8913">
                  <c:v>7.7869999999999999</c:v>
                </c:pt>
                <c:pt idx="8914">
                  <c:v>7.7869999999999999</c:v>
                </c:pt>
                <c:pt idx="8915">
                  <c:v>7.7880000000000003</c:v>
                </c:pt>
                <c:pt idx="8916">
                  <c:v>7.7889999999999997</c:v>
                </c:pt>
                <c:pt idx="8917">
                  <c:v>7.79</c:v>
                </c:pt>
                <c:pt idx="8918">
                  <c:v>7.7910000000000004</c:v>
                </c:pt>
                <c:pt idx="8919">
                  <c:v>7.7919999999999998</c:v>
                </c:pt>
                <c:pt idx="8920">
                  <c:v>7.7919999999999998</c:v>
                </c:pt>
                <c:pt idx="8921">
                  <c:v>7.7930000000000001</c:v>
                </c:pt>
                <c:pt idx="8922">
                  <c:v>7.7940000000000005</c:v>
                </c:pt>
                <c:pt idx="8923">
                  <c:v>7.7949999999999999</c:v>
                </c:pt>
                <c:pt idx="8924">
                  <c:v>7.7960000000000003</c:v>
                </c:pt>
                <c:pt idx="8925">
                  <c:v>7.7969999999999997</c:v>
                </c:pt>
                <c:pt idx="8926">
                  <c:v>7.7969999999999997</c:v>
                </c:pt>
                <c:pt idx="8927">
                  <c:v>7.798</c:v>
                </c:pt>
                <c:pt idx="8928">
                  <c:v>7.7990000000000004</c:v>
                </c:pt>
                <c:pt idx="8929">
                  <c:v>7.8</c:v>
                </c:pt>
                <c:pt idx="8930">
                  <c:v>7.8010000000000002</c:v>
                </c:pt>
                <c:pt idx="8931">
                  <c:v>7.8020000000000005</c:v>
                </c:pt>
                <c:pt idx="8932">
                  <c:v>7.8020000000000005</c:v>
                </c:pt>
                <c:pt idx="8933">
                  <c:v>7.8029999999999999</c:v>
                </c:pt>
                <c:pt idx="8934">
                  <c:v>7.8040000000000003</c:v>
                </c:pt>
                <c:pt idx="8935">
                  <c:v>7.8049999999999997</c:v>
                </c:pt>
                <c:pt idx="8936">
                  <c:v>7.806</c:v>
                </c:pt>
                <c:pt idx="8937">
                  <c:v>7.8070000000000004</c:v>
                </c:pt>
                <c:pt idx="8938">
                  <c:v>7.8070000000000004</c:v>
                </c:pt>
                <c:pt idx="8939">
                  <c:v>7.8079999999999998</c:v>
                </c:pt>
                <c:pt idx="8940">
                  <c:v>7.8090000000000002</c:v>
                </c:pt>
                <c:pt idx="8941">
                  <c:v>7.8100000000000005</c:v>
                </c:pt>
                <c:pt idx="8942">
                  <c:v>7.8109999999999999</c:v>
                </c:pt>
                <c:pt idx="8943">
                  <c:v>7.8120000000000003</c:v>
                </c:pt>
                <c:pt idx="8944">
                  <c:v>7.8120000000000003</c:v>
                </c:pt>
                <c:pt idx="8945">
                  <c:v>7.8129999999999997</c:v>
                </c:pt>
                <c:pt idx="8946">
                  <c:v>7.8140000000000001</c:v>
                </c:pt>
                <c:pt idx="8947">
                  <c:v>7.8150000000000004</c:v>
                </c:pt>
                <c:pt idx="8948">
                  <c:v>7.8159999999999998</c:v>
                </c:pt>
                <c:pt idx="8949">
                  <c:v>7.8170000000000002</c:v>
                </c:pt>
                <c:pt idx="8950">
                  <c:v>7.8170000000000002</c:v>
                </c:pt>
                <c:pt idx="8951">
                  <c:v>7.8180000000000005</c:v>
                </c:pt>
                <c:pt idx="8952">
                  <c:v>7.819</c:v>
                </c:pt>
                <c:pt idx="8953">
                  <c:v>7.82</c:v>
                </c:pt>
                <c:pt idx="8954">
                  <c:v>7.8209999999999997</c:v>
                </c:pt>
                <c:pt idx="8955">
                  <c:v>7.8220000000000001</c:v>
                </c:pt>
                <c:pt idx="8956">
                  <c:v>7.8220000000000001</c:v>
                </c:pt>
                <c:pt idx="8957">
                  <c:v>7.8230000000000004</c:v>
                </c:pt>
                <c:pt idx="8958">
                  <c:v>7.8239999999999998</c:v>
                </c:pt>
                <c:pt idx="8959">
                  <c:v>7.8250000000000002</c:v>
                </c:pt>
                <c:pt idx="8960">
                  <c:v>7.8260000000000005</c:v>
                </c:pt>
                <c:pt idx="8961">
                  <c:v>7.827</c:v>
                </c:pt>
                <c:pt idx="8962">
                  <c:v>7.827</c:v>
                </c:pt>
                <c:pt idx="8963">
                  <c:v>7.8280000000000003</c:v>
                </c:pt>
                <c:pt idx="8964">
                  <c:v>7.8289999999999997</c:v>
                </c:pt>
                <c:pt idx="8965">
                  <c:v>7.83</c:v>
                </c:pt>
                <c:pt idx="8966">
                  <c:v>7.8310000000000004</c:v>
                </c:pt>
                <c:pt idx="8967">
                  <c:v>7.8319999999999999</c:v>
                </c:pt>
                <c:pt idx="8968">
                  <c:v>7.8319999999999999</c:v>
                </c:pt>
                <c:pt idx="8969">
                  <c:v>7.8330000000000002</c:v>
                </c:pt>
                <c:pt idx="8970">
                  <c:v>7.8340000000000005</c:v>
                </c:pt>
                <c:pt idx="8971">
                  <c:v>7.835</c:v>
                </c:pt>
                <c:pt idx="8972">
                  <c:v>7.8360000000000003</c:v>
                </c:pt>
                <c:pt idx="8973">
                  <c:v>7.8369999999999997</c:v>
                </c:pt>
                <c:pt idx="8974">
                  <c:v>7.8369999999999997</c:v>
                </c:pt>
                <c:pt idx="8975">
                  <c:v>7.8380000000000001</c:v>
                </c:pt>
                <c:pt idx="8976">
                  <c:v>7.8390000000000004</c:v>
                </c:pt>
                <c:pt idx="8977">
                  <c:v>7.84</c:v>
                </c:pt>
                <c:pt idx="8978">
                  <c:v>7.8410000000000002</c:v>
                </c:pt>
                <c:pt idx="8979">
                  <c:v>7.8420000000000005</c:v>
                </c:pt>
                <c:pt idx="8980">
                  <c:v>7.8420000000000005</c:v>
                </c:pt>
                <c:pt idx="8981">
                  <c:v>7.843</c:v>
                </c:pt>
                <c:pt idx="8982">
                  <c:v>7.8440000000000003</c:v>
                </c:pt>
                <c:pt idx="8983">
                  <c:v>7.8449999999999998</c:v>
                </c:pt>
                <c:pt idx="8984">
                  <c:v>7.8460000000000001</c:v>
                </c:pt>
                <c:pt idx="8985">
                  <c:v>7.8460000000000001</c:v>
                </c:pt>
                <c:pt idx="8986">
                  <c:v>7.8470000000000004</c:v>
                </c:pt>
                <c:pt idx="8987">
                  <c:v>7.8479999999999999</c:v>
                </c:pt>
                <c:pt idx="8988">
                  <c:v>7.8490000000000002</c:v>
                </c:pt>
                <c:pt idx="8989">
                  <c:v>7.8500000000000005</c:v>
                </c:pt>
                <c:pt idx="8990">
                  <c:v>7.851</c:v>
                </c:pt>
                <c:pt idx="8991">
                  <c:v>7.851</c:v>
                </c:pt>
                <c:pt idx="8992">
                  <c:v>7.8520000000000003</c:v>
                </c:pt>
                <c:pt idx="8993">
                  <c:v>7.8529999999999998</c:v>
                </c:pt>
                <c:pt idx="8994">
                  <c:v>7.8540000000000001</c:v>
                </c:pt>
                <c:pt idx="8995">
                  <c:v>7.8550000000000004</c:v>
                </c:pt>
                <c:pt idx="8996">
                  <c:v>7.8559999999999999</c:v>
                </c:pt>
                <c:pt idx="8997">
                  <c:v>7.8559999999999999</c:v>
                </c:pt>
                <c:pt idx="8998">
                  <c:v>7.8570000000000002</c:v>
                </c:pt>
                <c:pt idx="8999">
                  <c:v>7.8580000000000005</c:v>
                </c:pt>
                <c:pt idx="9000">
                  <c:v>7.859</c:v>
                </c:pt>
                <c:pt idx="9001">
                  <c:v>7.86</c:v>
                </c:pt>
                <c:pt idx="9002">
                  <c:v>7.8609999999999998</c:v>
                </c:pt>
                <c:pt idx="9003">
                  <c:v>7.8609999999999998</c:v>
                </c:pt>
                <c:pt idx="9004">
                  <c:v>7.8620000000000001</c:v>
                </c:pt>
                <c:pt idx="9005">
                  <c:v>7.8630000000000004</c:v>
                </c:pt>
                <c:pt idx="9006">
                  <c:v>7.8639999999999999</c:v>
                </c:pt>
                <c:pt idx="9007">
                  <c:v>7.8650000000000002</c:v>
                </c:pt>
                <c:pt idx="9008">
                  <c:v>7.8660000000000005</c:v>
                </c:pt>
                <c:pt idx="9009">
                  <c:v>7.8660000000000005</c:v>
                </c:pt>
                <c:pt idx="9010">
                  <c:v>7.867</c:v>
                </c:pt>
                <c:pt idx="9011">
                  <c:v>7.8680000000000003</c:v>
                </c:pt>
                <c:pt idx="9012">
                  <c:v>7.8689999999999998</c:v>
                </c:pt>
                <c:pt idx="9013">
                  <c:v>7.87</c:v>
                </c:pt>
                <c:pt idx="9014">
                  <c:v>7.8710000000000004</c:v>
                </c:pt>
                <c:pt idx="9015">
                  <c:v>7.8710000000000004</c:v>
                </c:pt>
                <c:pt idx="9016">
                  <c:v>7.8719999999999999</c:v>
                </c:pt>
                <c:pt idx="9017">
                  <c:v>7.8730000000000002</c:v>
                </c:pt>
                <c:pt idx="9018">
                  <c:v>7.8740000000000006</c:v>
                </c:pt>
                <c:pt idx="9019">
                  <c:v>7.875</c:v>
                </c:pt>
                <c:pt idx="9020">
                  <c:v>7.8760000000000003</c:v>
                </c:pt>
                <c:pt idx="9021">
                  <c:v>7.8760000000000003</c:v>
                </c:pt>
                <c:pt idx="9022">
                  <c:v>7.8769999999999998</c:v>
                </c:pt>
                <c:pt idx="9023">
                  <c:v>7.8780000000000001</c:v>
                </c:pt>
                <c:pt idx="9024">
                  <c:v>7.8790000000000004</c:v>
                </c:pt>
                <c:pt idx="9025">
                  <c:v>7.88</c:v>
                </c:pt>
                <c:pt idx="9026">
                  <c:v>7.8810000000000002</c:v>
                </c:pt>
                <c:pt idx="9027">
                  <c:v>7.8810000000000002</c:v>
                </c:pt>
                <c:pt idx="9028">
                  <c:v>7.8819999999999997</c:v>
                </c:pt>
                <c:pt idx="9029">
                  <c:v>7.883</c:v>
                </c:pt>
                <c:pt idx="9030">
                  <c:v>7.8840000000000003</c:v>
                </c:pt>
                <c:pt idx="9031">
                  <c:v>7.8849999999999998</c:v>
                </c:pt>
                <c:pt idx="9032">
                  <c:v>7.8860000000000001</c:v>
                </c:pt>
                <c:pt idx="9033">
                  <c:v>7.8860000000000001</c:v>
                </c:pt>
                <c:pt idx="9034">
                  <c:v>7.8870000000000005</c:v>
                </c:pt>
                <c:pt idx="9035">
                  <c:v>7.8879999999999999</c:v>
                </c:pt>
                <c:pt idx="9036">
                  <c:v>7.8890000000000002</c:v>
                </c:pt>
                <c:pt idx="9037">
                  <c:v>7.89</c:v>
                </c:pt>
                <c:pt idx="9038">
                  <c:v>7.891</c:v>
                </c:pt>
                <c:pt idx="9039">
                  <c:v>7.891</c:v>
                </c:pt>
                <c:pt idx="9040">
                  <c:v>7.8920000000000003</c:v>
                </c:pt>
                <c:pt idx="9041">
                  <c:v>7.8929999999999998</c:v>
                </c:pt>
                <c:pt idx="9042">
                  <c:v>7.8940000000000001</c:v>
                </c:pt>
                <c:pt idx="9043">
                  <c:v>7.8950000000000005</c:v>
                </c:pt>
                <c:pt idx="9044">
                  <c:v>7.8959999999999999</c:v>
                </c:pt>
                <c:pt idx="9045">
                  <c:v>7.8959999999999999</c:v>
                </c:pt>
                <c:pt idx="9046">
                  <c:v>7.8970000000000002</c:v>
                </c:pt>
                <c:pt idx="9047">
                  <c:v>7.8979999999999997</c:v>
                </c:pt>
                <c:pt idx="9048">
                  <c:v>7.899</c:v>
                </c:pt>
                <c:pt idx="9049">
                  <c:v>7.9</c:v>
                </c:pt>
                <c:pt idx="9050">
                  <c:v>7.9009999999999998</c:v>
                </c:pt>
                <c:pt idx="9051">
                  <c:v>7.9009999999999998</c:v>
                </c:pt>
                <c:pt idx="9052">
                  <c:v>7.9020000000000001</c:v>
                </c:pt>
                <c:pt idx="9053">
                  <c:v>7.9030000000000005</c:v>
                </c:pt>
                <c:pt idx="9054">
                  <c:v>7.9039999999999999</c:v>
                </c:pt>
                <c:pt idx="9055">
                  <c:v>7.9050000000000002</c:v>
                </c:pt>
                <c:pt idx="9056">
                  <c:v>7.9059999999999997</c:v>
                </c:pt>
                <c:pt idx="9057">
                  <c:v>7.9059999999999997</c:v>
                </c:pt>
                <c:pt idx="9058">
                  <c:v>7.907</c:v>
                </c:pt>
                <c:pt idx="9059">
                  <c:v>7.9080000000000004</c:v>
                </c:pt>
                <c:pt idx="9060">
                  <c:v>7.9089999999999998</c:v>
                </c:pt>
                <c:pt idx="9061">
                  <c:v>7.91</c:v>
                </c:pt>
                <c:pt idx="9062">
                  <c:v>7.91</c:v>
                </c:pt>
                <c:pt idx="9063">
                  <c:v>7.9110000000000005</c:v>
                </c:pt>
                <c:pt idx="9064">
                  <c:v>7.9119999999999999</c:v>
                </c:pt>
                <c:pt idx="9065">
                  <c:v>7.9130000000000003</c:v>
                </c:pt>
                <c:pt idx="9066">
                  <c:v>7.9139999999999997</c:v>
                </c:pt>
                <c:pt idx="9067">
                  <c:v>7.915</c:v>
                </c:pt>
                <c:pt idx="9068">
                  <c:v>7.915</c:v>
                </c:pt>
                <c:pt idx="9069">
                  <c:v>7.9160000000000004</c:v>
                </c:pt>
                <c:pt idx="9070">
                  <c:v>7.9169999999999998</c:v>
                </c:pt>
                <c:pt idx="9071">
                  <c:v>7.9180000000000001</c:v>
                </c:pt>
                <c:pt idx="9072">
                  <c:v>7.9190000000000005</c:v>
                </c:pt>
                <c:pt idx="9073">
                  <c:v>7.92</c:v>
                </c:pt>
                <c:pt idx="9074">
                  <c:v>7.92</c:v>
                </c:pt>
                <c:pt idx="9075">
                  <c:v>7.9210000000000003</c:v>
                </c:pt>
                <c:pt idx="9076">
                  <c:v>7.9219999999999997</c:v>
                </c:pt>
                <c:pt idx="9077">
                  <c:v>7.923</c:v>
                </c:pt>
                <c:pt idx="9078">
                  <c:v>7.9240000000000004</c:v>
                </c:pt>
                <c:pt idx="9079">
                  <c:v>7.9249999999999998</c:v>
                </c:pt>
                <c:pt idx="9080">
                  <c:v>7.9249999999999998</c:v>
                </c:pt>
                <c:pt idx="9081">
                  <c:v>7.9260000000000002</c:v>
                </c:pt>
                <c:pt idx="9082">
                  <c:v>7.9270000000000005</c:v>
                </c:pt>
                <c:pt idx="9083">
                  <c:v>7.9279999999999999</c:v>
                </c:pt>
                <c:pt idx="9084">
                  <c:v>7.9290000000000003</c:v>
                </c:pt>
                <c:pt idx="9085">
                  <c:v>7.93</c:v>
                </c:pt>
                <c:pt idx="9086">
                  <c:v>7.93</c:v>
                </c:pt>
                <c:pt idx="9087">
                  <c:v>7.931</c:v>
                </c:pt>
                <c:pt idx="9088">
                  <c:v>7.9320000000000004</c:v>
                </c:pt>
                <c:pt idx="9089">
                  <c:v>7.9329999999999998</c:v>
                </c:pt>
                <c:pt idx="9090">
                  <c:v>7.9340000000000002</c:v>
                </c:pt>
                <c:pt idx="9091">
                  <c:v>7.9350000000000005</c:v>
                </c:pt>
                <c:pt idx="9092">
                  <c:v>7.9350000000000005</c:v>
                </c:pt>
                <c:pt idx="9093">
                  <c:v>7.9359999999999999</c:v>
                </c:pt>
                <c:pt idx="9094">
                  <c:v>7.9370000000000003</c:v>
                </c:pt>
                <c:pt idx="9095">
                  <c:v>7.9379999999999997</c:v>
                </c:pt>
                <c:pt idx="9096">
                  <c:v>7.9390000000000001</c:v>
                </c:pt>
                <c:pt idx="9097">
                  <c:v>7.94</c:v>
                </c:pt>
                <c:pt idx="9098">
                  <c:v>7.94</c:v>
                </c:pt>
                <c:pt idx="9099">
                  <c:v>7.9409999999999998</c:v>
                </c:pt>
                <c:pt idx="9100">
                  <c:v>7.9420000000000002</c:v>
                </c:pt>
                <c:pt idx="9101">
                  <c:v>7.9430000000000005</c:v>
                </c:pt>
                <c:pt idx="9102">
                  <c:v>7.944</c:v>
                </c:pt>
                <c:pt idx="9103">
                  <c:v>7.9450000000000003</c:v>
                </c:pt>
                <c:pt idx="9104">
                  <c:v>7.9450000000000003</c:v>
                </c:pt>
                <c:pt idx="9105">
                  <c:v>7.9459999999999997</c:v>
                </c:pt>
                <c:pt idx="9106">
                  <c:v>7.9470000000000001</c:v>
                </c:pt>
                <c:pt idx="9107">
                  <c:v>7.9480000000000004</c:v>
                </c:pt>
                <c:pt idx="9108">
                  <c:v>7.9489999999999998</c:v>
                </c:pt>
                <c:pt idx="9109">
                  <c:v>7.95</c:v>
                </c:pt>
                <c:pt idx="9110">
                  <c:v>7.95</c:v>
                </c:pt>
                <c:pt idx="9111">
                  <c:v>7.9510000000000005</c:v>
                </c:pt>
                <c:pt idx="9112">
                  <c:v>7.952</c:v>
                </c:pt>
                <c:pt idx="9113">
                  <c:v>7.9530000000000003</c:v>
                </c:pt>
                <c:pt idx="9114">
                  <c:v>7.9539999999999997</c:v>
                </c:pt>
                <c:pt idx="9115">
                  <c:v>7.9550000000000001</c:v>
                </c:pt>
                <c:pt idx="9116">
                  <c:v>7.9550000000000001</c:v>
                </c:pt>
                <c:pt idx="9117">
                  <c:v>7.9560000000000004</c:v>
                </c:pt>
                <c:pt idx="9118">
                  <c:v>7.9569999999999999</c:v>
                </c:pt>
                <c:pt idx="9119">
                  <c:v>7.9580000000000002</c:v>
                </c:pt>
                <c:pt idx="9120">
                  <c:v>7.9590000000000005</c:v>
                </c:pt>
                <c:pt idx="9121">
                  <c:v>7.96</c:v>
                </c:pt>
                <c:pt idx="9122">
                  <c:v>7.96</c:v>
                </c:pt>
                <c:pt idx="9123">
                  <c:v>7.9610000000000003</c:v>
                </c:pt>
                <c:pt idx="9124">
                  <c:v>7.9619999999999997</c:v>
                </c:pt>
                <c:pt idx="9125">
                  <c:v>7.9630000000000001</c:v>
                </c:pt>
                <c:pt idx="9126">
                  <c:v>7.9640000000000004</c:v>
                </c:pt>
                <c:pt idx="9127">
                  <c:v>7.9649999999999999</c:v>
                </c:pt>
                <c:pt idx="9128">
                  <c:v>7.9649999999999999</c:v>
                </c:pt>
                <c:pt idx="9129">
                  <c:v>7.9660000000000002</c:v>
                </c:pt>
                <c:pt idx="9130">
                  <c:v>7.9670000000000005</c:v>
                </c:pt>
                <c:pt idx="9131">
                  <c:v>7.968</c:v>
                </c:pt>
                <c:pt idx="9132">
                  <c:v>7.9690000000000003</c:v>
                </c:pt>
                <c:pt idx="9133">
                  <c:v>7.97</c:v>
                </c:pt>
                <c:pt idx="9134">
                  <c:v>7.97</c:v>
                </c:pt>
                <c:pt idx="9135">
                  <c:v>7.9710000000000001</c:v>
                </c:pt>
                <c:pt idx="9136">
                  <c:v>7.9720000000000004</c:v>
                </c:pt>
                <c:pt idx="9137">
                  <c:v>7.9729999999999999</c:v>
                </c:pt>
                <c:pt idx="9138">
                  <c:v>7.9740000000000002</c:v>
                </c:pt>
                <c:pt idx="9139">
                  <c:v>7.9740000000000002</c:v>
                </c:pt>
                <c:pt idx="9140">
                  <c:v>7.9750000000000005</c:v>
                </c:pt>
                <c:pt idx="9141">
                  <c:v>7.976</c:v>
                </c:pt>
                <c:pt idx="9142">
                  <c:v>7.9770000000000003</c:v>
                </c:pt>
                <c:pt idx="9143">
                  <c:v>7.9779999999999998</c:v>
                </c:pt>
                <c:pt idx="9144">
                  <c:v>7.9790000000000001</c:v>
                </c:pt>
                <c:pt idx="9145">
                  <c:v>7.9790000000000001</c:v>
                </c:pt>
                <c:pt idx="9146">
                  <c:v>7.98</c:v>
                </c:pt>
                <c:pt idx="9147">
                  <c:v>7.9809999999999999</c:v>
                </c:pt>
                <c:pt idx="9148">
                  <c:v>7.9820000000000002</c:v>
                </c:pt>
                <c:pt idx="9149">
                  <c:v>7.9830000000000005</c:v>
                </c:pt>
                <c:pt idx="9150">
                  <c:v>7.984</c:v>
                </c:pt>
                <c:pt idx="9151">
                  <c:v>7.984</c:v>
                </c:pt>
                <c:pt idx="9152">
                  <c:v>7.9850000000000003</c:v>
                </c:pt>
                <c:pt idx="9153">
                  <c:v>7.9859999999999998</c:v>
                </c:pt>
                <c:pt idx="9154">
                  <c:v>7.9870000000000001</c:v>
                </c:pt>
                <c:pt idx="9155">
                  <c:v>7.9880000000000004</c:v>
                </c:pt>
                <c:pt idx="9156">
                  <c:v>7.9889999999999999</c:v>
                </c:pt>
                <c:pt idx="9157">
                  <c:v>7.9889999999999999</c:v>
                </c:pt>
                <c:pt idx="9158">
                  <c:v>7.99</c:v>
                </c:pt>
                <c:pt idx="9159">
                  <c:v>7.9910000000000005</c:v>
                </c:pt>
                <c:pt idx="9160">
                  <c:v>7.992</c:v>
                </c:pt>
                <c:pt idx="9161">
                  <c:v>7.9930000000000003</c:v>
                </c:pt>
                <c:pt idx="9162">
                  <c:v>7.9939999999999998</c:v>
                </c:pt>
                <c:pt idx="9163">
                  <c:v>7.9939999999999998</c:v>
                </c:pt>
                <c:pt idx="9164">
                  <c:v>7.9950000000000001</c:v>
                </c:pt>
                <c:pt idx="9165">
                  <c:v>7.9960000000000004</c:v>
                </c:pt>
                <c:pt idx="9166">
                  <c:v>7.9969999999999999</c:v>
                </c:pt>
                <c:pt idx="9167">
                  <c:v>7.9980000000000002</c:v>
                </c:pt>
                <c:pt idx="9168">
                  <c:v>7.9990000000000006</c:v>
                </c:pt>
                <c:pt idx="9169">
                  <c:v>7.9990000000000006</c:v>
                </c:pt>
                <c:pt idx="9170">
                  <c:v>8</c:v>
                </c:pt>
                <c:pt idx="9171">
                  <c:v>8.0010000000000012</c:v>
                </c:pt>
                <c:pt idx="9172">
                  <c:v>8.0019999999999989</c:v>
                </c:pt>
                <c:pt idx="9173">
                  <c:v>8.0030000000000001</c:v>
                </c:pt>
                <c:pt idx="9174">
                  <c:v>8.0040000000000013</c:v>
                </c:pt>
                <c:pt idx="9175">
                  <c:v>8.0040000000000013</c:v>
                </c:pt>
                <c:pt idx="9176">
                  <c:v>8.004999999999999</c:v>
                </c:pt>
                <c:pt idx="9177">
                  <c:v>8.0060000000000002</c:v>
                </c:pt>
                <c:pt idx="9178">
                  <c:v>8.0069999999999997</c:v>
                </c:pt>
                <c:pt idx="9179">
                  <c:v>8.0079999999999991</c:v>
                </c:pt>
                <c:pt idx="9180">
                  <c:v>8.0090000000000003</c:v>
                </c:pt>
                <c:pt idx="9181">
                  <c:v>8.0090000000000003</c:v>
                </c:pt>
                <c:pt idx="9182">
                  <c:v>8.01</c:v>
                </c:pt>
                <c:pt idx="9183">
                  <c:v>8.0109999999999992</c:v>
                </c:pt>
                <c:pt idx="9184">
                  <c:v>8.0120000000000005</c:v>
                </c:pt>
                <c:pt idx="9185">
                  <c:v>8.0129999999999999</c:v>
                </c:pt>
                <c:pt idx="9186">
                  <c:v>8.0139999999999993</c:v>
                </c:pt>
                <c:pt idx="9187">
                  <c:v>8.0139999999999993</c:v>
                </c:pt>
                <c:pt idx="9188">
                  <c:v>8.0150000000000006</c:v>
                </c:pt>
                <c:pt idx="9189">
                  <c:v>8.016</c:v>
                </c:pt>
                <c:pt idx="9190">
                  <c:v>8.0169999999999995</c:v>
                </c:pt>
                <c:pt idx="9191">
                  <c:v>8.0180000000000007</c:v>
                </c:pt>
                <c:pt idx="9192">
                  <c:v>8.0190000000000001</c:v>
                </c:pt>
                <c:pt idx="9193">
                  <c:v>8.0190000000000001</c:v>
                </c:pt>
                <c:pt idx="9194">
                  <c:v>8.02</c:v>
                </c:pt>
                <c:pt idx="9195">
                  <c:v>8.0210000000000008</c:v>
                </c:pt>
                <c:pt idx="9196">
                  <c:v>8.0220000000000002</c:v>
                </c:pt>
                <c:pt idx="9197">
                  <c:v>8.0229999999999997</c:v>
                </c:pt>
                <c:pt idx="9198">
                  <c:v>8.0240000000000009</c:v>
                </c:pt>
                <c:pt idx="9199">
                  <c:v>8.0240000000000009</c:v>
                </c:pt>
                <c:pt idx="9200">
                  <c:v>8.0250000000000004</c:v>
                </c:pt>
                <c:pt idx="9201">
                  <c:v>8.0259999999999998</c:v>
                </c:pt>
                <c:pt idx="9202">
                  <c:v>8.027000000000001</c:v>
                </c:pt>
                <c:pt idx="9203">
                  <c:v>8.0280000000000005</c:v>
                </c:pt>
                <c:pt idx="9204">
                  <c:v>8.0289999999999999</c:v>
                </c:pt>
                <c:pt idx="9205">
                  <c:v>8.0289999999999999</c:v>
                </c:pt>
                <c:pt idx="9206">
                  <c:v>8.0300000000000011</c:v>
                </c:pt>
                <c:pt idx="9207">
                  <c:v>8.0309999999999988</c:v>
                </c:pt>
                <c:pt idx="9208">
                  <c:v>8.032</c:v>
                </c:pt>
                <c:pt idx="9209">
                  <c:v>8.0330000000000013</c:v>
                </c:pt>
                <c:pt idx="9210">
                  <c:v>8.0339999999999989</c:v>
                </c:pt>
                <c:pt idx="9211">
                  <c:v>8.0339999999999989</c:v>
                </c:pt>
                <c:pt idx="9212">
                  <c:v>8.0350000000000001</c:v>
                </c:pt>
                <c:pt idx="9213">
                  <c:v>8.0360000000000014</c:v>
                </c:pt>
                <c:pt idx="9214">
                  <c:v>8.036999999999999</c:v>
                </c:pt>
                <c:pt idx="9215">
                  <c:v>8.0380000000000003</c:v>
                </c:pt>
                <c:pt idx="9216">
                  <c:v>8.0380000000000003</c:v>
                </c:pt>
                <c:pt idx="9217">
                  <c:v>8.0389999999999997</c:v>
                </c:pt>
                <c:pt idx="9218">
                  <c:v>8.0399999999999991</c:v>
                </c:pt>
                <c:pt idx="9219">
                  <c:v>8.0410000000000004</c:v>
                </c:pt>
                <c:pt idx="9220">
                  <c:v>8.0419999999999998</c:v>
                </c:pt>
                <c:pt idx="9221">
                  <c:v>8.0429999999999993</c:v>
                </c:pt>
                <c:pt idx="9222">
                  <c:v>8.0429999999999993</c:v>
                </c:pt>
                <c:pt idx="9223">
                  <c:v>8.0440000000000005</c:v>
                </c:pt>
                <c:pt idx="9224">
                  <c:v>8.0449999999999999</c:v>
                </c:pt>
                <c:pt idx="9225">
                  <c:v>8.0459999999999994</c:v>
                </c:pt>
                <c:pt idx="9226">
                  <c:v>8.0470000000000006</c:v>
                </c:pt>
                <c:pt idx="9227">
                  <c:v>8.048</c:v>
                </c:pt>
                <c:pt idx="9228">
                  <c:v>8.048</c:v>
                </c:pt>
                <c:pt idx="9229">
                  <c:v>8.0489999999999995</c:v>
                </c:pt>
                <c:pt idx="9230">
                  <c:v>8.0500000000000007</c:v>
                </c:pt>
                <c:pt idx="9231">
                  <c:v>8.0510000000000002</c:v>
                </c:pt>
                <c:pt idx="9232">
                  <c:v>8.0519999999999996</c:v>
                </c:pt>
                <c:pt idx="9233">
                  <c:v>8.0530000000000008</c:v>
                </c:pt>
                <c:pt idx="9234">
                  <c:v>8.0530000000000008</c:v>
                </c:pt>
                <c:pt idx="9235">
                  <c:v>8.0540000000000003</c:v>
                </c:pt>
                <c:pt idx="9236">
                  <c:v>8.0549999999999997</c:v>
                </c:pt>
                <c:pt idx="9237">
                  <c:v>8.0560000000000009</c:v>
                </c:pt>
                <c:pt idx="9238">
                  <c:v>8.0570000000000004</c:v>
                </c:pt>
                <c:pt idx="9239">
                  <c:v>8.0579999999999998</c:v>
                </c:pt>
                <c:pt idx="9240">
                  <c:v>8.0579999999999998</c:v>
                </c:pt>
                <c:pt idx="9241">
                  <c:v>8.0590000000000011</c:v>
                </c:pt>
                <c:pt idx="9242">
                  <c:v>8.06</c:v>
                </c:pt>
                <c:pt idx="9243">
                  <c:v>8.0609999999999999</c:v>
                </c:pt>
                <c:pt idx="9244">
                  <c:v>8.0620000000000012</c:v>
                </c:pt>
                <c:pt idx="9245">
                  <c:v>8.0629999999999988</c:v>
                </c:pt>
                <c:pt idx="9246">
                  <c:v>8.0629999999999988</c:v>
                </c:pt>
                <c:pt idx="9247">
                  <c:v>8.0640000000000001</c:v>
                </c:pt>
                <c:pt idx="9248">
                  <c:v>8.0650000000000013</c:v>
                </c:pt>
                <c:pt idx="9249">
                  <c:v>8.0659999999999989</c:v>
                </c:pt>
                <c:pt idx="9250">
                  <c:v>8.0670000000000002</c:v>
                </c:pt>
                <c:pt idx="9251">
                  <c:v>8.0680000000000014</c:v>
                </c:pt>
                <c:pt idx="9252">
                  <c:v>8.0680000000000014</c:v>
                </c:pt>
                <c:pt idx="9253">
                  <c:v>8.0689999999999991</c:v>
                </c:pt>
                <c:pt idx="9254">
                  <c:v>8.07</c:v>
                </c:pt>
                <c:pt idx="9255">
                  <c:v>8.0709999999999997</c:v>
                </c:pt>
                <c:pt idx="9256">
                  <c:v>8.0719999999999992</c:v>
                </c:pt>
                <c:pt idx="9257">
                  <c:v>8.0730000000000004</c:v>
                </c:pt>
                <c:pt idx="9258">
                  <c:v>8.0730000000000004</c:v>
                </c:pt>
                <c:pt idx="9259">
                  <c:v>8.0739999999999998</c:v>
                </c:pt>
                <c:pt idx="9260">
                  <c:v>8.0749999999999993</c:v>
                </c:pt>
                <c:pt idx="9261">
                  <c:v>8.0760000000000005</c:v>
                </c:pt>
                <c:pt idx="9262">
                  <c:v>8.077</c:v>
                </c:pt>
                <c:pt idx="9263">
                  <c:v>8.0779999999999994</c:v>
                </c:pt>
                <c:pt idx="9264">
                  <c:v>8.0779999999999994</c:v>
                </c:pt>
                <c:pt idx="9265">
                  <c:v>8.0790000000000006</c:v>
                </c:pt>
                <c:pt idx="9266">
                  <c:v>8.08</c:v>
                </c:pt>
                <c:pt idx="9267">
                  <c:v>8.0809999999999995</c:v>
                </c:pt>
                <c:pt idx="9268">
                  <c:v>8.0820000000000007</c:v>
                </c:pt>
                <c:pt idx="9269">
                  <c:v>8.0830000000000002</c:v>
                </c:pt>
                <c:pt idx="9270">
                  <c:v>8.0830000000000002</c:v>
                </c:pt>
                <c:pt idx="9271">
                  <c:v>8.0839999999999996</c:v>
                </c:pt>
                <c:pt idx="9272">
                  <c:v>8.0850000000000009</c:v>
                </c:pt>
                <c:pt idx="9273">
                  <c:v>8.0860000000000003</c:v>
                </c:pt>
                <c:pt idx="9274">
                  <c:v>8.0869999999999997</c:v>
                </c:pt>
                <c:pt idx="9275">
                  <c:v>8.088000000000001</c:v>
                </c:pt>
                <c:pt idx="9276">
                  <c:v>8.088000000000001</c:v>
                </c:pt>
                <c:pt idx="9277">
                  <c:v>8.0890000000000004</c:v>
                </c:pt>
                <c:pt idx="9278">
                  <c:v>8.09</c:v>
                </c:pt>
                <c:pt idx="9279">
                  <c:v>8.0910000000000011</c:v>
                </c:pt>
                <c:pt idx="9280">
                  <c:v>8.0920000000000005</c:v>
                </c:pt>
                <c:pt idx="9281">
                  <c:v>8.093</c:v>
                </c:pt>
                <c:pt idx="9282">
                  <c:v>8.093</c:v>
                </c:pt>
                <c:pt idx="9283">
                  <c:v>8.0940000000000012</c:v>
                </c:pt>
                <c:pt idx="9284">
                  <c:v>8.0949999999999989</c:v>
                </c:pt>
                <c:pt idx="9285">
                  <c:v>8.0960000000000001</c:v>
                </c:pt>
                <c:pt idx="9286">
                  <c:v>8.0970000000000013</c:v>
                </c:pt>
                <c:pt idx="9287">
                  <c:v>8.0970000000000013</c:v>
                </c:pt>
                <c:pt idx="9288">
                  <c:v>8.097999999999999</c:v>
                </c:pt>
                <c:pt idx="9289">
                  <c:v>8.0990000000000002</c:v>
                </c:pt>
                <c:pt idx="9290">
                  <c:v>8.1000000000000014</c:v>
                </c:pt>
                <c:pt idx="9291">
                  <c:v>8.1009999999999991</c:v>
                </c:pt>
                <c:pt idx="9292">
                  <c:v>8.1020000000000003</c:v>
                </c:pt>
                <c:pt idx="9293">
                  <c:v>8.1020000000000003</c:v>
                </c:pt>
                <c:pt idx="9294">
                  <c:v>8.1029999999999998</c:v>
                </c:pt>
                <c:pt idx="9295">
                  <c:v>8.1039999999999992</c:v>
                </c:pt>
                <c:pt idx="9296">
                  <c:v>8.1050000000000004</c:v>
                </c:pt>
                <c:pt idx="9297">
                  <c:v>8.1059999999999999</c:v>
                </c:pt>
                <c:pt idx="9298">
                  <c:v>8.1069999999999993</c:v>
                </c:pt>
                <c:pt idx="9299">
                  <c:v>8.1069999999999993</c:v>
                </c:pt>
                <c:pt idx="9300">
                  <c:v>8.1080000000000005</c:v>
                </c:pt>
                <c:pt idx="9301">
                  <c:v>8.109</c:v>
                </c:pt>
                <c:pt idx="9302">
                  <c:v>8.11</c:v>
                </c:pt>
                <c:pt idx="9303">
                  <c:v>8.1110000000000007</c:v>
                </c:pt>
                <c:pt idx="9304">
                  <c:v>8.1120000000000001</c:v>
                </c:pt>
                <c:pt idx="9305">
                  <c:v>8.1120000000000001</c:v>
                </c:pt>
                <c:pt idx="9306">
                  <c:v>8.1129999999999995</c:v>
                </c:pt>
                <c:pt idx="9307">
                  <c:v>8.1140000000000008</c:v>
                </c:pt>
                <c:pt idx="9308">
                  <c:v>8.1150000000000002</c:v>
                </c:pt>
                <c:pt idx="9309">
                  <c:v>8.1159999999999997</c:v>
                </c:pt>
                <c:pt idx="9310">
                  <c:v>8.1170000000000009</c:v>
                </c:pt>
                <c:pt idx="9311">
                  <c:v>8.1170000000000009</c:v>
                </c:pt>
                <c:pt idx="9312">
                  <c:v>8.1180000000000003</c:v>
                </c:pt>
                <c:pt idx="9313">
                  <c:v>8.1189999999999998</c:v>
                </c:pt>
                <c:pt idx="9314">
                  <c:v>8.120000000000001</c:v>
                </c:pt>
                <c:pt idx="9315">
                  <c:v>8.1210000000000004</c:v>
                </c:pt>
                <c:pt idx="9316">
                  <c:v>8.1219999999999999</c:v>
                </c:pt>
                <c:pt idx="9317">
                  <c:v>8.1219999999999999</c:v>
                </c:pt>
                <c:pt idx="9318">
                  <c:v>8.1230000000000011</c:v>
                </c:pt>
                <c:pt idx="9319">
                  <c:v>8.1240000000000006</c:v>
                </c:pt>
                <c:pt idx="9320">
                  <c:v>8.125</c:v>
                </c:pt>
                <c:pt idx="9321">
                  <c:v>8.1260000000000012</c:v>
                </c:pt>
                <c:pt idx="9322">
                  <c:v>8.1269999999999989</c:v>
                </c:pt>
                <c:pt idx="9323">
                  <c:v>8.1269999999999989</c:v>
                </c:pt>
                <c:pt idx="9324">
                  <c:v>8.1280000000000001</c:v>
                </c:pt>
                <c:pt idx="9325">
                  <c:v>8.1290000000000013</c:v>
                </c:pt>
                <c:pt idx="9326">
                  <c:v>8.129999999999999</c:v>
                </c:pt>
                <c:pt idx="9327">
                  <c:v>8.1310000000000002</c:v>
                </c:pt>
                <c:pt idx="9328">
                  <c:v>8.1319999999999997</c:v>
                </c:pt>
                <c:pt idx="9329">
                  <c:v>8.1319999999999997</c:v>
                </c:pt>
                <c:pt idx="9330">
                  <c:v>8.1329999999999991</c:v>
                </c:pt>
                <c:pt idx="9331">
                  <c:v>8.1340000000000003</c:v>
                </c:pt>
                <c:pt idx="9332">
                  <c:v>8.1349999999999998</c:v>
                </c:pt>
                <c:pt idx="9333">
                  <c:v>8.1359999999999992</c:v>
                </c:pt>
                <c:pt idx="9334">
                  <c:v>8.1370000000000005</c:v>
                </c:pt>
                <c:pt idx="9335">
                  <c:v>8.1370000000000005</c:v>
                </c:pt>
                <c:pt idx="9336">
                  <c:v>8.1379999999999999</c:v>
                </c:pt>
                <c:pt idx="9337">
                  <c:v>8.1389999999999993</c:v>
                </c:pt>
                <c:pt idx="9338">
                  <c:v>8.14</c:v>
                </c:pt>
                <c:pt idx="9339">
                  <c:v>8.141</c:v>
                </c:pt>
                <c:pt idx="9340">
                  <c:v>8.1419999999999995</c:v>
                </c:pt>
                <c:pt idx="9341">
                  <c:v>8.1419999999999995</c:v>
                </c:pt>
                <c:pt idx="9342">
                  <c:v>8.1430000000000007</c:v>
                </c:pt>
                <c:pt idx="9343">
                  <c:v>8.1440000000000001</c:v>
                </c:pt>
                <c:pt idx="9344">
                  <c:v>8.1449999999999996</c:v>
                </c:pt>
                <c:pt idx="9345">
                  <c:v>8.1460000000000008</c:v>
                </c:pt>
                <c:pt idx="9346">
                  <c:v>8.1470000000000002</c:v>
                </c:pt>
                <c:pt idx="9347">
                  <c:v>8.1470000000000002</c:v>
                </c:pt>
                <c:pt idx="9348">
                  <c:v>8.1479999999999997</c:v>
                </c:pt>
                <c:pt idx="9349">
                  <c:v>8.1490000000000009</c:v>
                </c:pt>
                <c:pt idx="9350">
                  <c:v>8.15</c:v>
                </c:pt>
                <c:pt idx="9351">
                  <c:v>8.1509999999999998</c:v>
                </c:pt>
                <c:pt idx="9352">
                  <c:v>8.152000000000001</c:v>
                </c:pt>
                <c:pt idx="9353">
                  <c:v>8.152000000000001</c:v>
                </c:pt>
                <c:pt idx="9354">
                  <c:v>8.1530000000000005</c:v>
                </c:pt>
                <c:pt idx="9355">
                  <c:v>8.1539999999999999</c:v>
                </c:pt>
                <c:pt idx="9356">
                  <c:v>8.1550000000000011</c:v>
                </c:pt>
                <c:pt idx="9357">
                  <c:v>8.1559999999999988</c:v>
                </c:pt>
                <c:pt idx="9358">
                  <c:v>8.157</c:v>
                </c:pt>
                <c:pt idx="9359">
                  <c:v>8.157</c:v>
                </c:pt>
                <c:pt idx="9360">
                  <c:v>8.1580000000000013</c:v>
                </c:pt>
                <c:pt idx="9361">
                  <c:v>8.1589999999999989</c:v>
                </c:pt>
                <c:pt idx="9362">
                  <c:v>8.16</c:v>
                </c:pt>
                <c:pt idx="9363">
                  <c:v>8.1610000000000014</c:v>
                </c:pt>
                <c:pt idx="9364">
                  <c:v>8.1610000000000014</c:v>
                </c:pt>
                <c:pt idx="9365">
                  <c:v>8.161999999999999</c:v>
                </c:pt>
                <c:pt idx="9366">
                  <c:v>8.1630000000000003</c:v>
                </c:pt>
                <c:pt idx="9367">
                  <c:v>8.1639999999999997</c:v>
                </c:pt>
                <c:pt idx="9368">
                  <c:v>8.1649999999999991</c:v>
                </c:pt>
                <c:pt idx="9369">
                  <c:v>8.1660000000000004</c:v>
                </c:pt>
                <c:pt idx="9370">
                  <c:v>8.1660000000000004</c:v>
                </c:pt>
                <c:pt idx="9371">
                  <c:v>8.1669999999999998</c:v>
                </c:pt>
                <c:pt idx="9372">
                  <c:v>8.1679999999999993</c:v>
                </c:pt>
                <c:pt idx="9373">
                  <c:v>8.1690000000000005</c:v>
                </c:pt>
                <c:pt idx="9374">
                  <c:v>8.17</c:v>
                </c:pt>
                <c:pt idx="9375">
                  <c:v>8.1709999999999994</c:v>
                </c:pt>
                <c:pt idx="9376">
                  <c:v>8.1709999999999994</c:v>
                </c:pt>
                <c:pt idx="9377">
                  <c:v>8.1720000000000006</c:v>
                </c:pt>
                <c:pt idx="9378">
                  <c:v>8.173</c:v>
                </c:pt>
                <c:pt idx="9379">
                  <c:v>8.1739999999999995</c:v>
                </c:pt>
                <c:pt idx="9380">
                  <c:v>8.1750000000000007</c:v>
                </c:pt>
                <c:pt idx="9381">
                  <c:v>8.1760000000000002</c:v>
                </c:pt>
                <c:pt idx="9382">
                  <c:v>8.1760000000000002</c:v>
                </c:pt>
                <c:pt idx="9383">
                  <c:v>8.1769999999999996</c:v>
                </c:pt>
                <c:pt idx="9384">
                  <c:v>8.1780000000000008</c:v>
                </c:pt>
                <c:pt idx="9385">
                  <c:v>8.1790000000000003</c:v>
                </c:pt>
                <c:pt idx="9386">
                  <c:v>8.18</c:v>
                </c:pt>
                <c:pt idx="9387">
                  <c:v>8.1810000000000009</c:v>
                </c:pt>
                <c:pt idx="9388">
                  <c:v>8.1810000000000009</c:v>
                </c:pt>
                <c:pt idx="9389">
                  <c:v>8.1820000000000004</c:v>
                </c:pt>
                <c:pt idx="9390">
                  <c:v>8.1829999999999998</c:v>
                </c:pt>
                <c:pt idx="9391">
                  <c:v>8.1840000000000011</c:v>
                </c:pt>
                <c:pt idx="9392">
                  <c:v>8.1850000000000005</c:v>
                </c:pt>
                <c:pt idx="9393">
                  <c:v>8.1859999999999999</c:v>
                </c:pt>
                <c:pt idx="9394">
                  <c:v>8.1859999999999999</c:v>
                </c:pt>
                <c:pt idx="9395">
                  <c:v>8.1870000000000012</c:v>
                </c:pt>
                <c:pt idx="9396">
                  <c:v>8.1879999999999988</c:v>
                </c:pt>
                <c:pt idx="9397">
                  <c:v>8.1890000000000001</c:v>
                </c:pt>
                <c:pt idx="9398">
                  <c:v>8.1900000000000013</c:v>
                </c:pt>
                <c:pt idx="9399">
                  <c:v>8.1909999999999989</c:v>
                </c:pt>
                <c:pt idx="9400">
                  <c:v>8.1909999999999989</c:v>
                </c:pt>
                <c:pt idx="9401">
                  <c:v>8.1920000000000002</c:v>
                </c:pt>
                <c:pt idx="9402">
                  <c:v>8.1930000000000014</c:v>
                </c:pt>
                <c:pt idx="9403">
                  <c:v>8.1939999999999991</c:v>
                </c:pt>
                <c:pt idx="9404">
                  <c:v>8.1950000000000003</c:v>
                </c:pt>
                <c:pt idx="9405">
                  <c:v>8.1959999999999997</c:v>
                </c:pt>
                <c:pt idx="9406">
                  <c:v>8.1959999999999997</c:v>
                </c:pt>
                <c:pt idx="9407">
                  <c:v>8.1969999999999992</c:v>
                </c:pt>
                <c:pt idx="9408">
                  <c:v>8.1980000000000004</c:v>
                </c:pt>
                <c:pt idx="9409">
                  <c:v>8.1989999999999998</c:v>
                </c:pt>
                <c:pt idx="9410">
                  <c:v>8.1999999999999993</c:v>
                </c:pt>
                <c:pt idx="9411">
                  <c:v>8.2010000000000005</c:v>
                </c:pt>
                <c:pt idx="9412">
                  <c:v>8.2010000000000005</c:v>
                </c:pt>
                <c:pt idx="9413">
                  <c:v>8.202</c:v>
                </c:pt>
                <c:pt idx="9414">
                  <c:v>8.2029999999999994</c:v>
                </c:pt>
                <c:pt idx="9415">
                  <c:v>8.2040000000000006</c:v>
                </c:pt>
                <c:pt idx="9416">
                  <c:v>8.2050000000000001</c:v>
                </c:pt>
                <c:pt idx="9417">
                  <c:v>8.2059999999999995</c:v>
                </c:pt>
                <c:pt idx="9418">
                  <c:v>8.2059999999999995</c:v>
                </c:pt>
                <c:pt idx="9419">
                  <c:v>8.2070000000000007</c:v>
                </c:pt>
                <c:pt idx="9420">
                  <c:v>8.2080000000000002</c:v>
                </c:pt>
                <c:pt idx="9421">
                  <c:v>8.2089999999999996</c:v>
                </c:pt>
                <c:pt idx="9422">
                  <c:v>8.2100000000000009</c:v>
                </c:pt>
                <c:pt idx="9423">
                  <c:v>8.2110000000000003</c:v>
                </c:pt>
                <c:pt idx="9424">
                  <c:v>8.2110000000000003</c:v>
                </c:pt>
                <c:pt idx="9425">
                  <c:v>8.2119999999999997</c:v>
                </c:pt>
                <c:pt idx="9426">
                  <c:v>8.213000000000001</c:v>
                </c:pt>
                <c:pt idx="9427">
                  <c:v>8.2140000000000004</c:v>
                </c:pt>
                <c:pt idx="9428">
                  <c:v>8.2149999999999999</c:v>
                </c:pt>
                <c:pt idx="9429">
                  <c:v>8.2160000000000011</c:v>
                </c:pt>
                <c:pt idx="9430">
                  <c:v>8.2160000000000011</c:v>
                </c:pt>
                <c:pt idx="9431">
                  <c:v>8.2170000000000005</c:v>
                </c:pt>
                <c:pt idx="9432">
                  <c:v>8.218</c:v>
                </c:pt>
                <c:pt idx="9433">
                  <c:v>8.2190000000000012</c:v>
                </c:pt>
                <c:pt idx="9434">
                  <c:v>8.2199999999999989</c:v>
                </c:pt>
                <c:pt idx="9435">
                  <c:v>8.2210000000000001</c:v>
                </c:pt>
                <c:pt idx="9436">
                  <c:v>8.2210000000000001</c:v>
                </c:pt>
                <c:pt idx="9437">
                  <c:v>8.2220000000000013</c:v>
                </c:pt>
                <c:pt idx="9438">
                  <c:v>8.222999999999999</c:v>
                </c:pt>
                <c:pt idx="9439">
                  <c:v>8.2240000000000002</c:v>
                </c:pt>
                <c:pt idx="9440">
                  <c:v>8.2250000000000014</c:v>
                </c:pt>
                <c:pt idx="9441">
                  <c:v>8.2250000000000014</c:v>
                </c:pt>
                <c:pt idx="9442">
                  <c:v>8.2259999999999991</c:v>
                </c:pt>
                <c:pt idx="9443">
                  <c:v>8.2270000000000003</c:v>
                </c:pt>
                <c:pt idx="9444">
                  <c:v>8.2279999999999998</c:v>
                </c:pt>
                <c:pt idx="9445">
                  <c:v>8.2289999999999992</c:v>
                </c:pt>
                <c:pt idx="9446">
                  <c:v>8.23</c:v>
                </c:pt>
                <c:pt idx="9447">
                  <c:v>8.23</c:v>
                </c:pt>
                <c:pt idx="9448">
                  <c:v>8.2309999999999999</c:v>
                </c:pt>
                <c:pt idx="9449">
                  <c:v>8.2319999999999993</c:v>
                </c:pt>
                <c:pt idx="9450">
                  <c:v>8.2330000000000005</c:v>
                </c:pt>
                <c:pt idx="9451">
                  <c:v>8.234</c:v>
                </c:pt>
                <c:pt idx="9452">
                  <c:v>8.2349999999999994</c:v>
                </c:pt>
                <c:pt idx="9453">
                  <c:v>8.2349999999999994</c:v>
                </c:pt>
                <c:pt idx="9454">
                  <c:v>8.2360000000000007</c:v>
                </c:pt>
                <c:pt idx="9455">
                  <c:v>8.2370000000000001</c:v>
                </c:pt>
                <c:pt idx="9456">
                  <c:v>8.2379999999999995</c:v>
                </c:pt>
                <c:pt idx="9457">
                  <c:v>8.2390000000000008</c:v>
                </c:pt>
                <c:pt idx="9458">
                  <c:v>8.24</c:v>
                </c:pt>
                <c:pt idx="9459">
                  <c:v>8.24</c:v>
                </c:pt>
                <c:pt idx="9460">
                  <c:v>8.2409999999999997</c:v>
                </c:pt>
                <c:pt idx="9461">
                  <c:v>8.2420000000000009</c:v>
                </c:pt>
                <c:pt idx="9462">
                  <c:v>8.2430000000000003</c:v>
                </c:pt>
                <c:pt idx="9463">
                  <c:v>8.2439999999999998</c:v>
                </c:pt>
                <c:pt idx="9464">
                  <c:v>8.245000000000001</c:v>
                </c:pt>
                <c:pt idx="9465">
                  <c:v>8.245000000000001</c:v>
                </c:pt>
                <c:pt idx="9466">
                  <c:v>8.2460000000000004</c:v>
                </c:pt>
                <c:pt idx="9467">
                  <c:v>8.2469999999999999</c:v>
                </c:pt>
                <c:pt idx="9468">
                  <c:v>8.2480000000000011</c:v>
                </c:pt>
                <c:pt idx="9469">
                  <c:v>8.2490000000000006</c:v>
                </c:pt>
                <c:pt idx="9470">
                  <c:v>8.25</c:v>
                </c:pt>
                <c:pt idx="9471">
                  <c:v>8.25</c:v>
                </c:pt>
                <c:pt idx="9472">
                  <c:v>8.2510000000000012</c:v>
                </c:pt>
                <c:pt idx="9473">
                  <c:v>8.2519999999999989</c:v>
                </c:pt>
                <c:pt idx="9474">
                  <c:v>8.2530000000000001</c:v>
                </c:pt>
                <c:pt idx="9475">
                  <c:v>8.2540000000000013</c:v>
                </c:pt>
                <c:pt idx="9476">
                  <c:v>8.254999999999999</c:v>
                </c:pt>
                <c:pt idx="9477">
                  <c:v>8.254999999999999</c:v>
                </c:pt>
                <c:pt idx="9478">
                  <c:v>8.2560000000000002</c:v>
                </c:pt>
                <c:pt idx="9479">
                  <c:v>8.2569999999999997</c:v>
                </c:pt>
                <c:pt idx="9480">
                  <c:v>8.2579999999999991</c:v>
                </c:pt>
                <c:pt idx="9481">
                  <c:v>8.2590000000000003</c:v>
                </c:pt>
                <c:pt idx="9482">
                  <c:v>8.26</c:v>
                </c:pt>
                <c:pt idx="9483">
                  <c:v>8.26</c:v>
                </c:pt>
                <c:pt idx="9484">
                  <c:v>8.2609999999999992</c:v>
                </c:pt>
                <c:pt idx="9485">
                  <c:v>8.2620000000000005</c:v>
                </c:pt>
                <c:pt idx="9486">
                  <c:v>8.2629999999999999</c:v>
                </c:pt>
                <c:pt idx="9487">
                  <c:v>8.2639999999999993</c:v>
                </c:pt>
                <c:pt idx="9488">
                  <c:v>8.2650000000000006</c:v>
                </c:pt>
                <c:pt idx="9489">
                  <c:v>8.2650000000000006</c:v>
                </c:pt>
                <c:pt idx="9490">
                  <c:v>8.266</c:v>
                </c:pt>
                <c:pt idx="9491">
                  <c:v>8.2669999999999995</c:v>
                </c:pt>
                <c:pt idx="9492">
                  <c:v>8.2680000000000007</c:v>
                </c:pt>
                <c:pt idx="9493">
                  <c:v>8.2690000000000001</c:v>
                </c:pt>
                <c:pt idx="9494">
                  <c:v>8.27</c:v>
                </c:pt>
                <c:pt idx="9495">
                  <c:v>8.27</c:v>
                </c:pt>
                <c:pt idx="9496">
                  <c:v>8.2710000000000008</c:v>
                </c:pt>
                <c:pt idx="9497">
                  <c:v>8.2720000000000002</c:v>
                </c:pt>
                <c:pt idx="9498">
                  <c:v>8.2729999999999997</c:v>
                </c:pt>
                <c:pt idx="9499">
                  <c:v>8.2740000000000009</c:v>
                </c:pt>
                <c:pt idx="9500">
                  <c:v>8.2750000000000004</c:v>
                </c:pt>
                <c:pt idx="9501">
                  <c:v>8.2750000000000004</c:v>
                </c:pt>
                <c:pt idx="9502">
                  <c:v>8.2759999999999998</c:v>
                </c:pt>
                <c:pt idx="9503">
                  <c:v>8.277000000000001</c:v>
                </c:pt>
                <c:pt idx="9504">
                  <c:v>8.2780000000000005</c:v>
                </c:pt>
                <c:pt idx="9505">
                  <c:v>8.2789999999999999</c:v>
                </c:pt>
                <c:pt idx="9506">
                  <c:v>8.2800000000000011</c:v>
                </c:pt>
                <c:pt idx="9507">
                  <c:v>8.2800000000000011</c:v>
                </c:pt>
                <c:pt idx="9508">
                  <c:v>8.2809999999999988</c:v>
                </c:pt>
                <c:pt idx="9509">
                  <c:v>8.282</c:v>
                </c:pt>
                <c:pt idx="9510">
                  <c:v>8.2830000000000013</c:v>
                </c:pt>
                <c:pt idx="9511">
                  <c:v>8.2839999999999989</c:v>
                </c:pt>
                <c:pt idx="9512">
                  <c:v>8.2850000000000001</c:v>
                </c:pt>
                <c:pt idx="9513">
                  <c:v>8.2850000000000001</c:v>
                </c:pt>
                <c:pt idx="9514">
                  <c:v>8.2860000000000014</c:v>
                </c:pt>
                <c:pt idx="9515">
                  <c:v>8.286999999999999</c:v>
                </c:pt>
                <c:pt idx="9516">
                  <c:v>8.2880000000000003</c:v>
                </c:pt>
                <c:pt idx="9517">
                  <c:v>8.2889999999999997</c:v>
                </c:pt>
                <c:pt idx="9518">
                  <c:v>8.2889999999999997</c:v>
                </c:pt>
                <c:pt idx="9519">
                  <c:v>8.2899999999999991</c:v>
                </c:pt>
                <c:pt idx="9520">
                  <c:v>8.2910000000000004</c:v>
                </c:pt>
                <c:pt idx="9521">
                  <c:v>8.2919999999999998</c:v>
                </c:pt>
                <c:pt idx="9522">
                  <c:v>8.2929999999999993</c:v>
                </c:pt>
                <c:pt idx="9523">
                  <c:v>8.2940000000000005</c:v>
                </c:pt>
                <c:pt idx="9524">
                  <c:v>8.2940000000000005</c:v>
                </c:pt>
                <c:pt idx="9525">
                  <c:v>8.2949999999999999</c:v>
                </c:pt>
                <c:pt idx="9526">
                  <c:v>8.2959999999999994</c:v>
                </c:pt>
                <c:pt idx="9527">
                  <c:v>8.2970000000000006</c:v>
                </c:pt>
                <c:pt idx="9528">
                  <c:v>8.298</c:v>
                </c:pt>
                <c:pt idx="9529">
                  <c:v>8.2989999999999995</c:v>
                </c:pt>
                <c:pt idx="9530">
                  <c:v>8.2989999999999995</c:v>
                </c:pt>
                <c:pt idx="9531">
                  <c:v>8.3000000000000007</c:v>
                </c:pt>
                <c:pt idx="9532">
                  <c:v>8.3010000000000002</c:v>
                </c:pt>
                <c:pt idx="9533">
                  <c:v>8.3019999999999996</c:v>
                </c:pt>
                <c:pt idx="9534">
                  <c:v>8.3030000000000008</c:v>
                </c:pt>
                <c:pt idx="9535">
                  <c:v>8.3040000000000003</c:v>
                </c:pt>
                <c:pt idx="9536">
                  <c:v>8.3040000000000003</c:v>
                </c:pt>
                <c:pt idx="9537">
                  <c:v>8.3049999999999997</c:v>
                </c:pt>
                <c:pt idx="9538">
                  <c:v>8.3060000000000009</c:v>
                </c:pt>
                <c:pt idx="9539">
                  <c:v>8.3070000000000004</c:v>
                </c:pt>
                <c:pt idx="9540">
                  <c:v>8.3079999999999998</c:v>
                </c:pt>
                <c:pt idx="9541">
                  <c:v>8.3090000000000011</c:v>
                </c:pt>
                <c:pt idx="9542">
                  <c:v>8.3090000000000011</c:v>
                </c:pt>
                <c:pt idx="9543">
                  <c:v>8.31</c:v>
                </c:pt>
                <c:pt idx="9544">
                  <c:v>8.3109999999999999</c:v>
                </c:pt>
                <c:pt idx="9545">
                  <c:v>8.3120000000000012</c:v>
                </c:pt>
                <c:pt idx="9546">
                  <c:v>8.3129999999999988</c:v>
                </c:pt>
                <c:pt idx="9547">
                  <c:v>8.3140000000000001</c:v>
                </c:pt>
                <c:pt idx="9548">
                  <c:v>8.3140000000000001</c:v>
                </c:pt>
                <c:pt idx="9549">
                  <c:v>8.3150000000000013</c:v>
                </c:pt>
                <c:pt idx="9550">
                  <c:v>8.3159999999999989</c:v>
                </c:pt>
                <c:pt idx="9551">
                  <c:v>8.3170000000000002</c:v>
                </c:pt>
                <c:pt idx="9552">
                  <c:v>8.3180000000000014</c:v>
                </c:pt>
                <c:pt idx="9553">
                  <c:v>8.3189999999999991</c:v>
                </c:pt>
                <c:pt idx="9554">
                  <c:v>8.3189999999999991</c:v>
                </c:pt>
                <c:pt idx="9555">
                  <c:v>8.32</c:v>
                </c:pt>
                <c:pt idx="9556">
                  <c:v>8.3209999999999997</c:v>
                </c:pt>
                <c:pt idx="9557">
                  <c:v>8.3219999999999992</c:v>
                </c:pt>
                <c:pt idx="9558">
                  <c:v>8.3230000000000004</c:v>
                </c:pt>
                <c:pt idx="9559">
                  <c:v>8.3239999999999998</c:v>
                </c:pt>
                <c:pt idx="9560">
                  <c:v>8.3239999999999998</c:v>
                </c:pt>
                <c:pt idx="9561">
                  <c:v>8.3249999999999993</c:v>
                </c:pt>
                <c:pt idx="9562">
                  <c:v>8.3260000000000005</c:v>
                </c:pt>
                <c:pt idx="9563">
                  <c:v>8.327</c:v>
                </c:pt>
                <c:pt idx="9564">
                  <c:v>8.3279999999999994</c:v>
                </c:pt>
                <c:pt idx="9565">
                  <c:v>8.3290000000000006</c:v>
                </c:pt>
                <c:pt idx="9566">
                  <c:v>8.3290000000000006</c:v>
                </c:pt>
                <c:pt idx="9567">
                  <c:v>8.33</c:v>
                </c:pt>
                <c:pt idx="9568">
                  <c:v>8.3309999999999995</c:v>
                </c:pt>
                <c:pt idx="9569">
                  <c:v>8.3320000000000007</c:v>
                </c:pt>
                <c:pt idx="9570">
                  <c:v>8.3330000000000002</c:v>
                </c:pt>
                <c:pt idx="9571">
                  <c:v>8.3339999999999996</c:v>
                </c:pt>
                <c:pt idx="9572">
                  <c:v>8.3339999999999996</c:v>
                </c:pt>
                <c:pt idx="9573">
                  <c:v>8.3350000000000009</c:v>
                </c:pt>
                <c:pt idx="9574">
                  <c:v>8.3360000000000003</c:v>
                </c:pt>
                <c:pt idx="9575">
                  <c:v>8.3369999999999997</c:v>
                </c:pt>
                <c:pt idx="9576">
                  <c:v>8.338000000000001</c:v>
                </c:pt>
                <c:pt idx="9577">
                  <c:v>8.3390000000000004</c:v>
                </c:pt>
                <c:pt idx="9578">
                  <c:v>8.3390000000000004</c:v>
                </c:pt>
                <c:pt idx="9579">
                  <c:v>8.34</c:v>
                </c:pt>
                <c:pt idx="9580">
                  <c:v>8.3410000000000011</c:v>
                </c:pt>
                <c:pt idx="9581">
                  <c:v>8.3420000000000005</c:v>
                </c:pt>
                <c:pt idx="9582">
                  <c:v>8.343</c:v>
                </c:pt>
                <c:pt idx="9583">
                  <c:v>8.3440000000000012</c:v>
                </c:pt>
                <c:pt idx="9584">
                  <c:v>8.3440000000000012</c:v>
                </c:pt>
                <c:pt idx="9585">
                  <c:v>8.3449999999999989</c:v>
                </c:pt>
                <c:pt idx="9586">
                  <c:v>8.3460000000000001</c:v>
                </c:pt>
                <c:pt idx="9587">
                  <c:v>8.3470000000000013</c:v>
                </c:pt>
                <c:pt idx="9588">
                  <c:v>8.347999999999999</c:v>
                </c:pt>
                <c:pt idx="9589">
                  <c:v>8.347999999999999</c:v>
                </c:pt>
                <c:pt idx="9590">
                  <c:v>8.3490000000000002</c:v>
                </c:pt>
                <c:pt idx="9591">
                  <c:v>8.3500000000000014</c:v>
                </c:pt>
                <c:pt idx="9592">
                  <c:v>8.3509999999999991</c:v>
                </c:pt>
                <c:pt idx="9593">
                  <c:v>8.3520000000000003</c:v>
                </c:pt>
                <c:pt idx="9594">
                  <c:v>8.3529999999999998</c:v>
                </c:pt>
                <c:pt idx="9595">
                  <c:v>8.3529999999999998</c:v>
                </c:pt>
                <c:pt idx="9596">
                  <c:v>8.3539999999999992</c:v>
                </c:pt>
                <c:pt idx="9597">
                  <c:v>8.3550000000000004</c:v>
                </c:pt>
                <c:pt idx="9598">
                  <c:v>8.3559999999999999</c:v>
                </c:pt>
                <c:pt idx="9599">
                  <c:v>8.3569999999999993</c:v>
                </c:pt>
                <c:pt idx="9600">
                  <c:v>8.3580000000000005</c:v>
                </c:pt>
                <c:pt idx="9601">
                  <c:v>8.3580000000000005</c:v>
                </c:pt>
                <c:pt idx="9602">
                  <c:v>8.359</c:v>
                </c:pt>
                <c:pt idx="9603">
                  <c:v>8.36</c:v>
                </c:pt>
                <c:pt idx="9604">
                  <c:v>8.3610000000000007</c:v>
                </c:pt>
                <c:pt idx="9605">
                  <c:v>8.3620000000000001</c:v>
                </c:pt>
                <c:pt idx="9606">
                  <c:v>8.3629999999999995</c:v>
                </c:pt>
                <c:pt idx="9607">
                  <c:v>8.3629999999999995</c:v>
                </c:pt>
                <c:pt idx="9608">
                  <c:v>8.3640000000000008</c:v>
                </c:pt>
                <c:pt idx="9609">
                  <c:v>8.3650000000000002</c:v>
                </c:pt>
                <c:pt idx="9610">
                  <c:v>8.3659999999999997</c:v>
                </c:pt>
                <c:pt idx="9611">
                  <c:v>8.3670000000000009</c:v>
                </c:pt>
                <c:pt idx="9612">
                  <c:v>8.3680000000000003</c:v>
                </c:pt>
                <c:pt idx="9613">
                  <c:v>8.3680000000000003</c:v>
                </c:pt>
                <c:pt idx="9614">
                  <c:v>8.3689999999999998</c:v>
                </c:pt>
                <c:pt idx="9615">
                  <c:v>8.370000000000001</c:v>
                </c:pt>
                <c:pt idx="9616">
                  <c:v>8.3710000000000004</c:v>
                </c:pt>
                <c:pt idx="9617">
                  <c:v>8.3719999999999999</c:v>
                </c:pt>
                <c:pt idx="9618">
                  <c:v>8.3730000000000011</c:v>
                </c:pt>
                <c:pt idx="9619">
                  <c:v>8.3730000000000011</c:v>
                </c:pt>
                <c:pt idx="9620">
                  <c:v>8.3740000000000006</c:v>
                </c:pt>
                <c:pt idx="9621">
                  <c:v>8.375</c:v>
                </c:pt>
                <c:pt idx="9622">
                  <c:v>8.3760000000000012</c:v>
                </c:pt>
                <c:pt idx="9623">
                  <c:v>8.3769999999999989</c:v>
                </c:pt>
                <c:pt idx="9624">
                  <c:v>8.3780000000000001</c:v>
                </c:pt>
                <c:pt idx="9625">
                  <c:v>8.3780000000000001</c:v>
                </c:pt>
                <c:pt idx="9626">
                  <c:v>8.3789999999999996</c:v>
                </c:pt>
                <c:pt idx="9627">
                  <c:v>8.3800000000000008</c:v>
                </c:pt>
                <c:pt idx="9628">
                  <c:v>8.3810000000000002</c:v>
                </c:pt>
                <c:pt idx="9629">
                  <c:v>8.3819999999999997</c:v>
                </c:pt>
                <c:pt idx="9630">
                  <c:v>8.3830000000000009</c:v>
                </c:pt>
                <c:pt idx="9631">
                  <c:v>8.3830000000000009</c:v>
                </c:pt>
                <c:pt idx="9632">
                  <c:v>8.3840000000000003</c:v>
                </c:pt>
                <c:pt idx="9633">
                  <c:v>8.3849999999999998</c:v>
                </c:pt>
                <c:pt idx="9634">
                  <c:v>8.3859999999999992</c:v>
                </c:pt>
                <c:pt idx="9635">
                  <c:v>8.3870000000000005</c:v>
                </c:pt>
                <c:pt idx="9636">
                  <c:v>8.3879999999999999</c:v>
                </c:pt>
                <c:pt idx="9637">
                  <c:v>8.3879999999999999</c:v>
                </c:pt>
                <c:pt idx="9638">
                  <c:v>8.3889999999999993</c:v>
                </c:pt>
                <c:pt idx="9639">
                  <c:v>8.39</c:v>
                </c:pt>
                <c:pt idx="9640">
                  <c:v>8.391</c:v>
                </c:pt>
                <c:pt idx="9641">
                  <c:v>8.3919999999999995</c:v>
                </c:pt>
                <c:pt idx="9642">
                  <c:v>8.3930000000000007</c:v>
                </c:pt>
                <c:pt idx="9643">
                  <c:v>8.3930000000000007</c:v>
                </c:pt>
                <c:pt idx="9644">
                  <c:v>8.3940000000000001</c:v>
                </c:pt>
                <c:pt idx="9645">
                  <c:v>8.3949999999999996</c:v>
                </c:pt>
                <c:pt idx="9646">
                  <c:v>8.3960000000000008</c:v>
                </c:pt>
                <c:pt idx="9647">
                  <c:v>8.3970000000000002</c:v>
                </c:pt>
                <c:pt idx="9648">
                  <c:v>8.3979999999999997</c:v>
                </c:pt>
                <c:pt idx="9649">
                  <c:v>8.3979999999999997</c:v>
                </c:pt>
                <c:pt idx="9650">
                  <c:v>8.3990000000000009</c:v>
                </c:pt>
                <c:pt idx="9651">
                  <c:v>8.4</c:v>
                </c:pt>
                <c:pt idx="9652">
                  <c:v>8.4009999999999998</c:v>
                </c:pt>
                <c:pt idx="9653">
                  <c:v>8.4019999999999992</c:v>
                </c:pt>
                <c:pt idx="9654">
                  <c:v>8.4030000000000005</c:v>
                </c:pt>
                <c:pt idx="9655">
                  <c:v>8.4030000000000005</c:v>
                </c:pt>
                <c:pt idx="9656">
                  <c:v>8.4039999999999999</c:v>
                </c:pt>
                <c:pt idx="9657">
                  <c:v>8.4049999999999994</c:v>
                </c:pt>
                <c:pt idx="9658">
                  <c:v>8.4060000000000006</c:v>
                </c:pt>
                <c:pt idx="9659">
                  <c:v>8.407</c:v>
                </c:pt>
                <c:pt idx="9660">
                  <c:v>8.4079999999999995</c:v>
                </c:pt>
                <c:pt idx="9661">
                  <c:v>8.4079999999999995</c:v>
                </c:pt>
                <c:pt idx="9662">
                  <c:v>8.4090000000000007</c:v>
                </c:pt>
                <c:pt idx="9663">
                  <c:v>8.41</c:v>
                </c:pt>
                <c:pt idx="9664">
                  <c:v>8.4109999999999996</c:v>
                </c:pt>
                <c:pt idx="9665">
                  <c:v>8.4120000000000008</c:v>
                </c:pt>
                <c:pt idx="9666">
                  <c:v>8.4130000000000003</c:v>
                </c:pt>
                <c:pt idx="9667">
                  <c:v>8.4130000000000003</c:v>
                </c:pt>
                <c:pt idx="9668">
                  <c:v>8.4139999999999997</c:v>
                </c:pt>
                <c:pt idx="9669">
                  <c:v>8.4150000000000009</c:v>
                </c:pt>
                <c:pt idx="9670">
                  <c:v>8.4160000000000004</c:v>
                </c:pt>
                <c:pt idx="9671">
                  <c:v>8.4169999999999998</c:v>
                </c:pt>
                <c:pt idx="9672">
                  <c:v>8.4179999999999993</c:v>
                </c:pt>
                <c:pt idx="9673">
                  <c:v>8.4179999999999993</c:v>
                </c:pt>
                <c:pt idx="9674">
                  <c:v>8.4190000000000005</c:v>
                </c:pt>
                <c:pt idx="9675">
                  <c:v>8.42</c:v>
                </c:pt>
                <c:pt idx="9676">
                  <c:v>8.4209999999999994</c:v>
                </c:pt>
                <c:pt idx="9677">
                  <c:v>8.4220000000000006</c:v>
                </c:pt>
                <c:pt idx="9678">
                  <c:v>8.4220000000000006</c:v>
                </c:pt>
                <c:pt idx="9679">
                  <c:v>8.423</c:v>
                </c:pt>
                <c:pt idx="9680">
                  <c:v>8.4239999999999995</c:v>
                </c:pt>
                <c:pt idx="9681">
                  <c:v>8.4250000000000007</c:v>
                </c:pt>
                <c:pt idx="9682">
                  <c:v>8.4260000000000002</c:v>
                </c:pt>
                <c:pt idx="9683">
                  <c:v>8.4269999999999996</c:v>
                </c:pt>
                <c:pt idx="9684">
                  <c:v>8.4269999999999996</c:v>
                </c:pt>
                <c:pt idx="9685">
                  <c:v>8.4280000000000008</c:v>
                </c:pt>
                <c:pt idx="9686">
                  <c:v>8.4290000000000003</c:v>
                </c:pt>
                <c:pt idx="9687">
                  <c:v>8.43</c:v>
                </c:pt>
                <c:pt idx="9688">
                  <c:v>8.4310000000000009</c:v>
                </c:pt>
                <c:pt idx="9689">
                  <c:v>8.4320000000000004</c:v>
                </c:pt>
                <c:pt idx="9690">
                  <c:v>8.4320000000000004</c:v>
                </c:pt>
                <c:pt idx="9691">
                  <c:v>8.4329999999999998</c:v>
                </c:pt>
                <c:pt idx="9692">
                  <c:v>8.4339999999999993</c:v>
                </c:pt>
                <c:pt idx="9693">
                  <c:v>8.4350000000000005</c:v>
                </c:pt>
                <c:pt idx="9694">
                  <c:v>8.4359999999999999</c:v>
                </c:pt>
                <c:pt idx="9695">
                  <c:v>8.4369999999999994</c:v>
                </c:pt>
                <c:pt idx="9696">
                  <c:v>8.4369999999999994</c:v>
                </c:pt>
                <c:pt idx="9697">
                  <c:v>8.4380000000000006</c:v>
                </c:pt>
                <c:pt idx="9698">
                  <c:v>8.4390000000000001</c:v>
                </c:pt>
                <c:pt idx="9699">
                  <c:v>8.44</c:v>
                </c:pt>
                <c:pt idx="9700">
                  <c:v>8.4410000000000007</c:v>
                </c:pt>
                <c:pt idx="9701">
                  <c:v>8.4420000000000002</c:v>
                </c:pt>
                <c:pt idx="9702">
                  <c:v>8.4420000000000002</c:v>
                </c:pt>
                <c:pt idx="9703">
                  <c:v>8.4429999999999996</c:v>
                </c:pt>
                <c:pt idx="9704">
                  <c:v>8.4440000000000008</c:v>
                </c:pt>
                <c:pt idx="9705">
                  <c:v>8.4450000000000003</c:v>
                </c:pt>
                <c:pt idx="9706">
                  <c:v>8.4459999999999997</c:v>
                </c:pt>
                <c:pt idx="9707">
                  <c:v>8.447000000000001</c:v>
                </c:pt>
                <c:pt idx="9708">
                  <c:v>8.447000000000001</c:v>
                </c:pt>
                <c:pt idx="9709">
                  <c:v>8.4480000000000004</c:v>
                </c:pt>
                <c:pt idx="9710">
                  <c:v>8.4489999999999998</c:v>
                </c:pt>
                <c:pt idx="9711">
                  <c:v>8.4499999999999993</c:v>
                </c:pt>
                <c:pt idx="9712">
                  <c:v>8.4510000000000005</c:v>
                </c:pt>
                <c:pt idx="9713">
                  <c:v>8.452</c:v>
                </c:pt>
                <c:pt idx="9714">
                  <c:v>8.452</c:v>
                </c:pt>
                <c:pt idx="9715">
                  <c:v>8.4529999999999994</c:v>
                </c:pt>
                <c:pt idx="9716">
                  <c:v>8.4540000000000006</c:v>
                </c:pt>
                <c:pt idx="9717">
                  <c:v>8.4550000000000001</c:v>
                </c:pt>
                <c:pt idx="9718">
                  <c:v>8.4559999999999995</c:v>
                </c:pt>
                <c:pt idx="9719">
                  <c:v>8.4570000000000007</c:v>
                </c:pt>
                <c:pt idx="9720">
                  <c:v>8.4570000000000007</c:v>
                </c:pt>
                <c:pt idx="9721">
                  <c:v>8.4580000000000002</c:v>
                </c:pt>
                <c:pt idx="9722">
                  <c:v>8.4589999999999996</c:v>
                </c:pt>
                <c:pt idx="9723">
                  <c:v>8.4600000000000009</c:v>
                </c:pt>
                <c:pt idx="9724">
                  <c:v>8.4610000000000003</c:v>
                </c:pt>
                <c:pt idx="9725">
                  <c:v>8.4619999999999997</c:v>
                </c:pt>
                <c:pt idx="9726">
                  <c:v>8.4619999999999997</c:v>
                </c:pt>
                <c:pt idx="9727">
                  <c:v>8.463000000000001</c:v>
                </c:pt>
                <c:pt idx="9728">
                  <c:v>8.4640000000000004</c:v>
                </c:pt>
                <c:pt idx="9729">
                  <c:v>8.4649999999999999</c:v>
                </c:pt>
                <c:pt idx="9730">
                  <c:v>8.4659999999999993</c:v>
                </c:pt>
                <c:pt idx="9731">
                  <c:v>8.4670000000000005</c:v>
                </c:pt>
                <c:pt idx="9732">
                  <c:v>8.4670000000000005</c:v>
                </c:pt>
                <c:pt idx="9733">
                  <c:v>8.468</c:v>
                </c:pt>
                <c:pt idx="9734">
                  <c:v>8.4689999999999994</c:v>
                </c:pt>
                <c:pt idx="9735">
                  <c:v>8.4700000000000006</c:v>
                </c:pt>
                <c:pt idx="9736">
                  <c:v>8.4710000000000001</c:v>
                </c:pt>
                <c:pt idx="9737">
                  <c:v>8.4719999999999995</c:v>
                </c:pt>
                <c:pt idx="9738">
                  <c:v>8.4719999999999995</c:v>
                </c:pt>
                <c:pt idx="9739">
                  <c:v>8.4730000000000008</c:v>
                </c:pt>
                <c:pt idx="9740">
                  <c:v>8.4740000000000002</c:v>
                </c:pt>
                <c:pt idx="9741">
                  <c:v>8.4749999999999996</c:v>
                </c:pt>
                <c:pt idx="9742">
                  <c:v>8.4760000000000009</c:v>
                </c:pt>
                <c:pt idx="9743">
                  <c:v>8.4770000000000003</c:v>
                </c:pt>
                <c:pt idx="9744">
                  <c:v>8.4770000000000003</c:v>
                </c:pt>
                <c:pt idx="9745">
                  <c:v>8.4779999999999998</c:v>
                </c:pt>
                <c:pt idx="9746">
                  <c:v>8.479000000000001</c:v>
                </c:pt>
                <c:pt idx="9747">
                  <c:v>8.48</c:v>
                </c:pt>
                <c:pt idx="9748">
                  <c:v>8.4809999999999999</c:v>
                </c:pt>
                <c:pt idx="9749">
                  <c:v>8.4819999999999993</c:v>
                </c:pt>
                <c:pt idx="9750">
                  <c:v>8.4819999999999993</c:v>
                </c:pt>
                <c:pt idx="9751">
                  <c:v>8.4830000000000005</c:v>
                </c:pt>
                <c:pt idx="9752">
                  <c:v>8.484</c:v>
                </c:pt>
                <c:pt idx="9753">
                  <c:v>8.4849999999999994</c:v>
                </c:pt>
                <c:pt idx="9754">
                  <c:v>8.4860000000000007</c:v>
                </c:pt>
                <c:pt idx="9755">
                  <c:v>8.4870000000000001</c:v>
                </c:pt>
                <c:pt idx="9756">
                  <c:v>8.4870000000000001</c:v>
                </c:pt>
                <c:pt idx="9757">
                  <c:v>8.4879999999999995</c:v>
                </c:pt>
                <c:pt idx="9758">
                  <c:v>8.4890000000000008</c:v>
                </c:pt>
                <c:pt idx="9759">
                  <c:v>8.49</c:v>
                </c:pt>
                <c:pt idx="9760">
                  <c:v>8.4909999999999997</c:v>
                </c:pt>
                <c:pt idx="9761">
                  <c:v>8.4920000000000009</c:v>
                </c:pt>
                <c:pt idx="9762">
                  <c:v>8.4920000000000009</c:v>
                </c:pt>
                <c:pt idx="9763">
                  <c:v>8.4930000000000003</c:v>
                </c:pt>
                <c:pt idx="9764">
                  <c:v>8.4939999999999998</c:v>
                </c:pt>
                <c:pt idx="9765">
                  <c:v>8.495000000000001</c:v>
                </c:pt>
                <c:pt idx="9766">
                  <c:v>8.4960000000000004</c:v>
                </c:pt>
                <c:pt idx="9767">
                  <c:v>8.4969999999999999</c:v>
                </c:pt>
                <c:pt idx="9768">
                  <c:v>8.4969999999999999</c:v>
                </c:pt>
                <c:pt idx="9769">
                  <c:v>8.4979999999999993</c:v>
                </c:pt>
                <c:pt idx="9770">
                  <c:v>8.4990000000000006</c:v>
                </c:pt>
                <c:pt idx="9771">
                  <c:v>8.5</c:v>
                </c:pt>
                <c:pt idx="9772">
                  <c:v>8.5009999999999994</c:v>
                </c:pt>
                <c:pt idx="9773">
                  <c:v>8.5009999999999994</c:v>
                </c:pt>
                <c:pt idx="9774">
                  <c:v>8.5020000000000007</c:v>
                </c:pt>
                <c:pt idx="9775">
                  <c:v>8.5030000000000001</c:v>
                </c:pt>
                <c:pt idx="9776">
                  <c:v>8.5039999999999996</c:v>
                </c:pt>
                <c:pt idx="9777">
                  <c:v>8.5050000000000008</c:v>
                </c:pt>
                <c:pt idx="9778">
                  <c:v>8.5060000000000002</c:v>
                </c:pt>
                <c:pt idx="9779">
                  <c:v>8.5060000000000002</c:v>
                </c:pt>
                <c:pt idx="9780">
                  <c:v>8.5069999999999997</c:v>
                </c:pt>
                <c:pt idx="9781">
                  <c:v>8.5080000000000009</c:v>
                </c:pt>
                <c:pt idx="9782">
                  <c:v>8.5090000000000003</c:v>
                </c:pt>
                <c:pt idx="9783">
                  <c:v>8.51</c:v>
                </c:pt>
                <c:pt idx="9784">
                  <c:v>8.5109999999999992</c:v>
                </c:pt>
                <c:pt idx="9785">
                  <c:v>8.5109999999999992</c:v>
                </c:pt>
                <c:pt idx="9786">
                  <c:v>8.5120000000000005</c:v>
                </c:pt>
                <c:pt idx="9787">
                  <c:v>8.5129999999999999</c:v>
                </c:pt>
                <c:pt idx="9788">
                  <c:v>8.5139999999999993</c:v>
                </c:pt>
                <c:pt idx="9789">
                  <c:v>8.5150000000000006</c:v>
                </c:pt>
                <c:pt idx="9790">
                  <c:v>8.516</c:v>
                </c:pt>
                <c:pt idx="9791">
                  <c:v>8.516</c:v>
                </c:pt>
                <c:pt idx="9792">
                  <c:v>8.5169999999999995</c:v>
                </c:pt>
                <c:pt idx="9793">
                  <c:v>8.5180000000000007</c:v>
                </c:pt>
                <c:pt idx="9794">
                  <c:v>8.5190000000000001</c:v>
                </c:pt>
                <c:pt idx="9795">
                  <c:v>8.52</c:v>
                </c:pt>
                <c:pt idx="9796">
                  <c:v>8.5210000000000008</c:v>
                </c:pt>
                <c:pt idx="9797">
                  <c:v>8.5210000000000008</c:v>
                </c:pt>
                <c:pt idx="9798">
                  <c:v>8.5220000000000002</c:v>
                </c:pt>
                <c:pt idx="9799">
                  <c:v>8.5229999999999997</c:v>
                </c:pt>
                <c:pt idx="9800">
                  <c:v>8.5240000000000009</c:v>
                </c:pt>
                <c:pt idx="9801">
                  <c:v>8.5250000000000004</c:v>
                </c:pt>
                <c:pt idx="9802">
                  <c:v>8.5259999999999998</c:v>
                </c:pt>
                <c:pt idx="9803">
                  <c:v>8.5259999999999998</c:v>
                </c:pt>
                <c:pt idx="9804">
                  <c:v>8.5269999999999992</c:v>
                </c:pt>
                <c:pt idx="9805">
                  <c:v>8.5280000000000005</c:v>
                </c:pt>
                <c:pt idx="9806">
                  <c:v>8.5289999999999999</c:v>
                </c:pt>
                <c:pt idx="9807">
                  <c:v>8.5299999999999994</c:v>
                </c:pt>
                <c:pt idx="9808">
                  <c:v>8.5310000000000006</c:v>
                </c:pt>
                <c:pt idx="9809">
                  <c:v>8.5310000000000006</c:v>
                </c:pt>
                <c:pt idx="9810">
                  <c:v>8.532</c:v>
                </c:pt>
                <c:pt idx="9811">
                  <c:v>8.5329999999999995</c:v>
                </c:pt>
                <c:pt idx="9812">
                  <c:v>8.5340000000000007</c:v>
                </c:pt>
                <c:pt idx="9813">
                  <c:v>8.5350000000000001</c:v>
                </c:pt>
                <c:pt idx="9814">
                  <c:v>8.5359999999999996</c:v>
                </c:pt>
                <c:pt idx="9815">
                  <c:v>8.5359999999999996</c:v>
                </c:pt>
                <c:pt idx="9816">
                  <c:v>8.5370000000000008</c:v>
                </c:pt>
                <c:pt idx="9817">
                  <c:v>8.5380000000000003</c:v>
                </c:pt>
                <c:pt idx="9818">
                  <c:v>8.5389999999999997</c:v>
                </c:pt>
                <c:pt idx="9819">
                  <c:v>8.5400000000000009</c:v>
                </c:pt>
                <c:pt idx="9820">
                  <c:v>8.5410000000000004</c:v>
                </c:pt>
                <c:pt idx="9821">
                  <c:v>8.5410000000000004</c:v>
                </c:pt>
                <c:pt idx="9822">
                  <c:v>8.5419999999999998</c:v>
                </c:pt>
                <c:pt idx="9823">
                  <c:v>8.5429999999999993</c:v>
                </c:pt>
                <c:pt idx="9824">
                  <c:v>8.5440000000000005</c:v>
                </c:pt>
                <c:pt idx="9825">
                  <c:v>8.5449999999999999</c:v>
                </c:pt>
                <c:pt idx="9826">
                  <c:v>8.5459999999999994</c:v>
                </c:pt>
                <c:pt idx="9827">
                  <c:v>8.5459999999999994</c:v>
                </c:pt>
                <c:pt idx="9828">
                  <c:v>8.5470000000000006</c:v>
                </c:pt>
                <c:pt idx="9829">
                  <c:v>8.548</c:v>
                </c:pt>
                <c:pt idx="9830">
                  <c:v>8.5489999999999995</c:v>
                </c:pt>
                <c:pt idx="9831">
                  <c:v>8.5500000000000007</c:v>
                </c:pt>
                <c:pt idx="9832">
                  <c:v>8.5510000000000002</c:v>
                </c:pt>
                <c:pt idx="9833">
                  <c:v>8.5510000000000002</c:v>
                </c:pt>
                <c:pt idx="9834">
                  <c:v>8.5519999999999996</c:v>
                </c:pt>
                <c:pt idx="9835">
                  <c:v>8.5530000000000008</c:v>
                </c:pt>
                <c:pt idx="9836">
                  <c:v>8.5540000000000003</c:v>
                </c:pt>
                <c:pt idx="9837">
                  <c:v>8.5549999999999997</c:v>
                </c:pt>
                <c:pt idx="9838">
                  <c:v>8.5560000000000009</c:v>
                </c:pt>
                <c:pt idx="9839">
                  <c:v>8.5560000000000009</c:v>
                </c:pt>
                <c:pt idx="9840">
                  <c:v>8.5570000000000004</c:v>
                </c:pt>
                <c:pt idx="9841">
                  <c:v>8.5579999999999998</c:v>
                </c:pt>
                <c:pt idx="9842">
                  <c:v>8.5589999999999993</c:v>
                </c:pt>
                <c:pt idx="9843">
                  <c:v>8.56</c:v>
                </c:pt>
                <c:pt idx="9844">
                  <c:v>8.5609999999999999</c:v>
                </c:pt>
                <c:pt idx="9845">
                  <c:v>8.5609999999999999</c:v>
                </c:pt>
                <c:pt idx="9846">
                  <c:v>8.5619999999999994</c:v>
                </c:pt>
                <c:pt idx="9847">
                  <c:v>8.5630000000000006</c:v>
                </c:pt>
                <c:pt idx="9848">
                  <c:v>8.5640000000000001</c:v>
                </c:pt>
                <c:pt idx="9849">
                  <c:v>8.5649999999999995</c:v>
                </c:pt>
                <c:pt idx="9850">
                  <c:v>8.5660000000000007</c:v>
                </c:pt>
                <c:pt idx="9851">
                  <c:v>8.5660000000000007</c:v>
                </c:pt>
                <c:pt idx="9852">
                  <c:v>8.5670000000000002</c:v>
                </c:pt>
                <c:pt idx="9853">
                  <c:v>8.5679999999999996</c:v>
                </c:pt>
                <c:pt idx="9854">
                  <c:v>8.5690000000000008</c:v>
                </c:pt>
                <c:pt idx="9855">
                  <c:v>8.57</c:v>
                </c:pt>
                <c:pt idx="9856">
                  <c:v>8.5709999999999997</c:v>
                </c:pt>
                <c:pt idx="9857">
                  <c:v>8.5709999999999997</c:v>
                </c:pt>
                <c:pt idx="9858">
                  <c:v>8.572000000000001</c:v>
                </c:pt>
                <c:pt idx="9859">
                  <c:v>8.5730000000000004</c:v>
                </c:pt>
                <c:pt idx="9860">
                  <c:v>8.5739999999999998</c:v>
                </c:pt>
                <c:pt idx="9861">
                  <c:v>8.5749999999999993</c:v>
                </c:pt>
                <c:pt idx="9862">
                  <c:v>8.5760000000000005</c:v>
                </c:pt>
                <c:pt idx="9863">
                  <c:v>8.5760000000000005</c:v>
                </c:pt>
                <c:pt idx="9864">
                  <c:v>8.577</c:v>
                </c:pt>
                <c:pt idx="9865">
                  <c:v>8.5779999999999994</c:v>
                </c:pt>
                <c:pt idx="9866">
                  <c:v>8.5790000000000006</c:v>
                </c:pt>
                <c:pt idx="9867">
                  <c:v>8.58</c:v>
                </c:pt>
                <c:pt idx="9868">
                  <c:v>8.58</c:v>
                </c:pt>
                <c:pt idx="9869">
                  <c:v>8.5809999999999995</c:v>
                </c:pt>
                <c:pt idx="9870">
                  <c:v>8.5820000000000007</c:v>
                </c:pt>
                <c:pt idx="9871">
                  <c:v>8.5830000000000002</c:v>
                </c:pt>
                <c:pt idx="9872">
                  <c:v>8.5839999999999996</c:v>
                </c:pt>
                <c:pt idx="9873">
                  <c:v>8.5850000000000009</c:v>
                </c:pt>
                <c:pt idx="9874">
                  <c:v>8.5850000000000009</c:v>
                </c:pt>
                <c:pt idx="9875">
                  <c:v>8.5860000000000003</c:v>
                </c:pt>
                <c:pt idx="9876">
                  <c:v>8.5869999999999997</c:v>
                </c:pt>
                <c:pt idx="9877">
                  <c:v>8.588000000000001</c:v>
                </c:pt>
                <c:pt idx="9878">
                  <c:v>8.5890000000000004</c:v>
                </c:pt>
                <c:pt idx="9879">
                  <c:v>8.59</c:v>
                </c:pt>
                <c:pt idx="9880">
                  <c:v>8.59</c:v>
                </c:pt>
                <c:pt idx="9881">
                  <c:v>8.5909999999999993</c:v>
                </c:pt>
                <c:pt idx="9882">
                  <c:v>8.5920000000000005</c:v>
                </c:pt>
                <c:pt idx="9883">
                  <c:v>8.593</c:v>
                </c:pt>
                <c:pt idx="9884">
                  <c:v>8.5939999999999994</c:v>
                </c:pt>
                <c:pt idx="9885">
                  <c:v>8.5950000000000006</c:v>
                </c:pt>
                <c:pt idx="9886">
                  <c:v>8.5950000000000006</c:v>
                </c:pt>
                <c:pt idx="9887">
                  <c:v>8.5960000000000001</c:v>
                </c:pt>
                <c:pt idx="9888">
                  <c:v>8.5969999999999995</c:v>
                </c:pt>
                <c:pt idx="9889">
                  <c:v>8.5980000000000008</c:v>
                </c:pt>
                <c:pt idx="9890">
                  <c:v>8.5990000000000002</c:v>
                </c:pt>
                <c:pt idx="9891">
                  <c:v>8.6</c:v>
                </c:pt>
                <c:pt idx="9892">
                  <c:v>8.6</c:v>
                </c:pt>
                <c:pt idx="9893">
                  <c:v>8.6010000000000009</c:v>
                </c:pt>
                <c:pt idx="9894">
                  <c:v>8.6020000000000003</c:v>
                </c:pt>
                <c:pt idx="9895">
                  <c:v>8.6029999999999998</c:v>
                </c:pt>
                <c:pt idx="9896">
                  <c:v>8.604000000000001</c:v>
                </c:pt>
                <c:pt idx="9897">
                  <c:v>8.6050000000000004</c:v>
                </c:pt>
                <c:pt idx="9898">
                  <c:v>8.6050000000000004</c:v>
                </c:pt>
                <c:pt idx="9899">
                  <c:v>8.6059999999999999</c:v>
                </c:pt>
                <c:pt idx="9900">
                  <c:v>8.6069999999999993</c:v>
                </c:pt>
                <c:pt idx="9901">
                  <c:v>8.6080000000000005</c:v>
                </c:pt>
                <c:pt idx="9902">
                  <c:v>8.609</c:v>
                </c:pt>
                <c:pt idx="9903">
                  <c:v>8.61</c:v>
                </c:pt>
                <c:pt idx="9904">
                  <c:v>8.61</c:v>
                </c:pt>
                <c:pt idx="9905">
                  <c:v>8.6110000000000007</c:v>
                </c:pt>
                <c:pt idx="9906">
                  <c:v>8.6120000000000001</c:v>
                </c:pt>
                <c:pt idx="9907">
                  <c:v>8.6129999999999995</c:v>
                </c:pt>
                <c:pt idx="9908">
                  <c:v>8.6140000000000008</c:v>
                </c:pt>
                <c:pt idx="9909">
                  <c:v>8.6150000000000002</c:v>
                </c:pt>
                <c:pt idx="9910">
                  <c:v>8.6150000000000002</c:v>
                </c:pt>
                <c:pt idx="9911">
                  <c:v>8.6159999999999997</c:v>
                </c:pt>
                <c:pt idx="9912">
                  <c:v>8.6170000000000009</c:v>
                </c:pt>
                <c:pt idx="9913">
                  <c:v>8.6180000000000003</c:v>
                </c:pt>
                <c:pt idx="9914">
                  <c:v>8.6189999999999998</c:v>
                </c:pt>
                <c:pt idx="9915">
                  <c:v>8.620000000000001</c:v>
                </c:pt>
                <c:pt idx="9916">
                  <c:v>8.620000000000001</c:v>
                </c:pt>
                <c:pt idx="9917">
                  <c:v>8.6210000000000004</c:v>
                </c:pt>
                <c:pt idx="9918">
                  <c:v>8.6219999999999999</c:v>
                </c:pt>
                <c:pt idx="9919">
                  <c:v>8.6229999999999993</c:v>
                </c:pt>
                <c:pt idx="9920">
                  <c:v>8.6240000000000006</c:v>
                </c:pt>
                <c:pt idx="9921">
                  <c:v>8.625</c:v>
                </c:pt>
                <c:pt idx="9922">
                  <c:v>8.625</c:v>
                </c:pt>
                <c:pt idx="9923">
                  <c:v>8.6259999999999994</c:v>
                </c:pt>
                <c:pt idx="9924">
                  <c:v>8.6270000000000007</c:v>
                </c:pt>
                <c:pt idx="9925">
                  <c:v>8.6280000000000001</c:v>
                </c:pt>
                <c:pt idx="9926">
                  <c:v>8.6289999999999996</c:v>
                </c:pt>
                <c:pt idx="9927">
                  <c:v>8.6300000000000008</c:v>
                </c:pt>
                <c:pt idx="9928">
                  <c:v>8.6300000000000008</c:v>
                </c:pt>
                <c:pt idx="9929">
                  <c:v>8.6310000000000002</c:v>
                </c:pt>
                <c:pt idx="9930">
                  <c:v>8.6319999999999997</c:v>
                </c:pt>
                <c:pt idx="9931">
                  <c:v>8.6330000000000009</c:v>
                </c:pt>
                <c:pt idx="9932">
                  <c:v>8.6340000000000003</c:v>
                </c:pt>
                <c:pt idx="9933">
                  <c:v>8.6349999999999998</c:v>
                </c:pt>
                <c:pt idx="9934">
                  <c:v>8.6349999999999998</c:v>
                </c:pt>
                <c:pt idx="9935">
                  <c:v>8.6359999999999992</c:v>
                </c:pt>
                <c:pt idx="9936">
                  <c:v>8.6370000000000005</c:v>
                </c:pt>
                <c:pt idx="9937">
                  <c:v>8.6379999999999999</c:v>
                </c:pt>
                <c:pt idx="9938">
                  <c:v>8.6389999999999993</c:v>
                </c:pt>
                <c:pt idx="9939">
                  <c:v>8.64</c:v>
                </c:pt>
                <c:pt idx="9940">
                  <c:v>8.64</c:v>
                </c:pt>
                <c:pt idx="9941">
                  <c:v>8.641</c:v>
                </c:pt>
                <c:pt idx="9942">
                  <c:v>8.6419999999999995</c:v>
                </c:pt>
                <c:pt idx="9943">
                  <c:v>8.6430000000000007</c:v>
                </c:pt>
                <c:pt idx="9944">
                  <c:v>8.6440000000000001</c:v>
                </c:pt>
                <c:pt idx="9945">
                  <c:v>8.6449999999999996</c:v>
                </c:pt>
                <c:pt idx="9946">
                  <c:v>8.6449999999999996</c:v>
                </c:pt>
                <c:pt idx="9947">
                  <c:v>8.6460000000000008</c:v>
                </c:pt>
                <c:pt idx="9948">
                  <c:v>8.6470000000000002</c:v>
                </c:pt>
                <c:pt idx="9949">
                  <c:v>8.6479999999999997</c:v>
                </c:pt>
                <c:pt idx="9950">
                  <c:v>8.6490000000000009</c:v>
                </c:pt>
                <c:pt idx="9951">
                  <c:v>8.65</c:v>
                </c:pt>
                <c:pt idx="9952">
                  <c:v>8.65</c:v>
                </c:pt>
                <c:pt idx="9953">
                  <c:v>8.6509999999999998</c:v>
                </c:pt>
                <c:pt idx="9954">
                  <c:v>8.6519999999999992</c:v>
                </c:pt>
                <c:pt idx="9955">
                  <c:v>8.6530000000000005</c:v>
                </c:pt>
                <c:pt idx="9956">
                  <c:v>8.6539999999999999</c:v>
                </c:pt>
                <c:pt idx="9957">
                  <c:v>8.6549999999999994</c:v>
                </c:pt>
                <c:pt idx="9958">
                  <c:v>8.6549999999999994</c:v>
                </c:pt>
                <c:pt idx="9959">
                  <c:v>8.6560000000000006</c:v>
                </c:pt>
                <c:pt idx="9960">
                  <c:v>8.657</c:v>
                </c:pt>
                <c:pt idx="9961">
                  <c:v>8.6579999999999995</c:v>
                </c:pt>
                <c:pt idx="9962">
                  <c:v>8.6590000000000007</c:v>
                </c:pt>
                <c:pt idx="9963">
                  <c:v>8.66</c:v>
                </c:pt>
                <c:pt idx="9964">
                  <c:v>8.66</c:v>
                </c:pt>
                <c:pt idx="9965">
                  <c:v>8.6609999999999996</c:v>
                </c:pt>
                <c:pt idx="9966">
                  <c:v>8.6620000000000008</c:v>
                </c:pt>
                <c:pt idx="9967">
                  <c:v>8.6630000000000003</c:v>
                </c:pt>
                <c:pt idx="9968">
                  <c:v>8.6639999999999997</c:v>
                </c:pt>
                <c:pt idx="9969">
                  <c:v>8.6639999999999997</c:v>
                </c:pt>
                <c:pt idx="9970">
                  <c:v>8.6650000000000009</c:v>
                </c:pt>
                <c:pt idx="9971">
                  <c:v>8.6660000000000004</c:v>
                </c:pt>
                <c:pt idx="9972">
                  <c:v>8.6669999999999998</c:v>
                </c:pt>
                <c:pt idx="9973">
                  <c:v>8.6679999999999993</c:v>
                </c:pt>
                <c:pt idx="9974">
                  <c:v>8.6690000000000005</c:v>
                </c:pt>
                <c:pt idx="9975">
                  <c:v>8.6690000000000005</c:v>
                </c:pt>
                <c:pt idx="9976">
                  <c:v>8.67</c:v>
                </c:pt>
                <c:pt idx="9977">
                  <c:v>8.6709999999999994</c:v>
                </c:pt>
                <c:pt idx="9978">
                  <c:v>8.6720000000000006</c:v>
                </c:pt>
                <c:pt idx="9979">
                  <c:v>8.673</c:v>
                </c:pt>
                <c:pt idx="9980">
                  <c:v>8.6739999999999995</c:v>
                </c:pt>
                <c:pt idx="9981">
                  <c:v>8.6739999999999995</c:v>
                </c:pt>
                <c:pt idx="9982">
                  <c:v>8.6750000000000007</c:v>
                </c:pt>
                <c:pt idx="9983">
                  <c:v>8.6760000000000002</c:v>
                </c:pt>
                <c:pt idx="9984">
                  <c:v>8.6769999999999996</c:v>
                </c:pt>
                <c:pt idx="9985">
                  <c:v>8.6780000000000008</c:v>
                </c:pt>
                <c:pt idx="9986">
                  <c:v>8.6790000000000003</c:v>
                </c:pt>
                <c:pt idx="9987">
                  <c:v>8.6790000000000003</c:v>
                </c:pt>
                <c:pt idx="9988">
                  <c:v>8.68</c:v>
                </c:pt>
                <c:pt idx="9989">
                  <c:v>8.6810000000000009</c:v>
                </c:pt>
                <c:pt idx="9990">
                  <c:v>8.6820000000000004</c:v>
                </c:pt>
                <c:pt idx="9991">
                  <c:v>8.6829999999999998</c:v>
                </c:pt>
                <c:pt idx="9992">
                  <c:v>8.6839999999999993</c:v>
                </c:pt>
                <c:pt idx="9993">
                  <c:v>8.6839999999999993</c:v>
                </c:pt>
                <c:pt idx="9994">
                  <c:v>8.6850000000000005</c:v>
                </c:pt>
                <c:pt idx="9995">
                  <c:v>8.6859999999999999</c:v>
                </c:pt>
                <c:pt idx="9996">
                  <c:v>8.6869999999999994</c:v>
                </c:pt>
                <c:pt idx="9997">
                  <c:v>8.6880000000000006</c:v>
                </c:pt>
                <c:pt idx="9998">
                  <c:v>8.6890000000000001</c:v>
                </c:pt>
                <c:pt idx="9999">
                  <c:v>8.6890000000000001</c:v>
                </c:pt>
                <c:pt idx="10000">
                  <c:v>8.69</c:v>
                </c:pt>
                <c:pt idx="10001">
                  <c:v>8.6910000000000007</c:v>
                </c:pt>
                <c:pt idx="10002">
                  <c:v>8.6920000000000002</c:v>
                </c:pt>
                <c:pt idx="10003">
                  <c:v>8.6929999999999996</c:v>
                </c:pt>
                <c:pt idx="10004">
                  <c:v>8.6940000000000008</c:v>
                </c:pt>
                <c:pt idx="10005">
                  <c:v>8.6940000000000008</c:v>
                </c:pt>
                <c:pt idx="10006">
                  <c:v>8.6950000000000003</c:v>
                </c:pt>
                <c:pt idx="10007">
                  <c:v>8.6959999999999997</c:v>
                </c:pt>
                <c:pt idx="10008">
                  <c:v>8.697000000000001</c:v>
                </c:pt>
                <c:pt idx="10009">
                  <c:v>8.6980000000000004</c:v>
                </c:pt>
                <c:pt idx="10010">
                  <c:v>8.6989999999999998</c:v>
                </c:pt>
                <c:pt idx="10011">
                  <c:v>8.6989999999999998</c:v>
                </c:pt>
                <c:pt idx="10012">
                  <c:v>8.6999999999999993</c:v>
                </c:pt>
                <c:pt idx="10013">
                  <c:v>8.7010000000000005</c:v>
                </c:pt>
                <c:pt idx="10014">
                  <c:v>8.702</c:v>
                </c:pt>
                <c:pt idx="10015">
                  <c:v>8.7029999999999994</c:v>
                </c:pt>
                <c:pt idx="10016">
                  <c:v>8.7040000000000006</c:v>
                </c:pt>
                <c:pt idx="10017">
                  <c:v>8.7040000000000006</c:v>
                </c:pt>
                <c:pt idx="10018">
                  <c:v>8.7050000000000001</c:v>
                </c:pt>
                <c:pt idx="10019">
                  <c:v>8.7059999999999995</c:v>
                </c:pt>
                <c:pt idx="10020">
                  <c:v>8.7070000000000007</c:v>
                </c:pt>
                <c:pt idx="10021">
                  <c:v>8.7080000000000002</c:v>
                </c:pt>
                <c:pt idx="10022">
                  <c:v>8.7089999999999996</c:v>
                </c:pt>
                <c:pt idx="10023">
                  <c:v>8.7089999999999996</c:v>
                </c:pt>
                <c:pt idx="10024">
                  <c:v>8.7100000000000009</c:v>
                </c:pt>
                <c:pt idx="10025">
                  <c:v>8.7110000000000003</c:v>
                </c:pt>
                <c:pt idx="10026">
                  <c:v>8.7119999999999997</c:v>
                </c:pt>
                <c:pt idx="10027">
                  <c:v>8.713000000000001</c:v>
                </c:pt>
                <c:pt idx="10028">
                  <c:v>8.7140000000000004</c:v>
                </c:pt>
                <c:pt idx="10029">
                  <c:v>8.7140000000000004</c:v>
                </c:pt>
                <c:pt idx="10030">
                  <c:v>8.7149999999999999</c:v>
                </c:pt>
                <c:pt idx="10031">
                  <c:v>8.7159999999999993</c:v>
                </c:pt>
                <c:pt idx="10032">
                  <c:v>8.7170000000000005</c:v>
                </c:pt>
                <c:pt idx="10033">
                  <c:v>8.718</c:v>
                </c:pt>
                <c:pt idx="10034">
                  <c:v>8.7189999999999994</c:v>
                </c:pt>
                <c:pt idx="10035">
                  <c:v>8.7189999999999994</c:v>
                </c:pt>
                <c:pt idx="10036">
                  <c:v>8.7200000000000006</c:v>
                </c:pt>
                <c:pt idx="10037">
                  <c:v>8.7210000000000001</c:v>
                </c:pt>
                <c:pt idx="10038">
                  <c:v>8.7219999999999995</c:v>
                </c:pt>
                <c:pt idx="10039">
                  <c:v>8.7230000000000008</c:v>
                </c:pt>
                <c:pt idx="10040">
                  <c:v>8.7240000000000002</c:v>
                </c:pt>
                <c:pt idx="10041">
                  <c:v>8.7240000000000002</c:v>
                </c:pt>
                <c:pt idx="10042">
                  <c:v>8.7249999999999996</c:v>
                </c:pt>
                <c:pt idx="10043">
                  <c:v>8.7260000000000009</c:v>
                </c:pt>
                <c:pt idx="10044">
                  <c:v>8.7270000000000003</c:v>
                </c:pt>
                <c:pt idx="10045">
                  <c:v>8.7279999999999998</c:v>
                </c:pt>
                <c:pt idx="10046">
                  <c:v>8.729000000000001</c:v>
                </c:pt>
                <c:pt idx="10047">
                  <c:v>8.729000000000001</c:v>
                </c:pt>
                <c:pt idx="10048">
                  <c:v>8.73</c:v>
                </c:pt>
                <c:pt idx="10049">
                  <c:v>8.7309999999999999</c:v>
                </c:pt>
                <c:pt idx="10050">
                  <c:v>8.7319999999999993</c:v>
                </c:pt>
                <c:pt idx="10051">
                  <c:v>8.7330000000000005</c:v>
                </c:pt>
                <c:pt idx="10052">
                  <c:v>8.734</c:v>
                </c:pt>
                <c:pt idx="10053">
                  <c:v>8.734</c:v>
                </c:pt>
                <c:pt idx="10054">
                  <c:v>8.7349999999999994</c:v>
                </c:pt>
                <c:pt idx="10055">
                  <c:v>8.7360000000000007</c:v>
                </c:pt>
                <c:pt idx="10056">
                  <c:v>8.7370000000000001</c:v>
                </c:pt>
                <c:pt idx="10057">
                  <c:v>8.7379999999999995</c:v>
                </c:pt>
                <c:pt idx="10058">
                  <c:v>8.7390000000000008</c:v>
                </c:pt>
                <c:pt idx="10059">
                  <c:v>8.7390000000000008</c:v>
                </c:pt>
                <c:pt idx="10060">
                  <c:v>8.74</c:v>
                </c:pt>
                <c:pt idx="10061">
                  <c:v>8.7409999999999997</c:v>
                </c:pt>
                <c:pt idx="10062">
                  <c:v>8.7420000000000009</c:v>
                </c:pt>
                <c:pt idx="10063">
                  <c:v>8.7430000000000003</c:v>
                </c:pt>
                <c:pt idx="10064">
                  <c:v>8.7430000000000003</c:v>
                </c:pt>
                <c:pt idx="10065">
                  <c:v>8.7439999999999998</c:v>
                </c:pt>
                <c:pt idx="10066">
                  <c:v>8.745000000000001</c:v>
                </c:pt>
                <c:pt idx="10067">
                  <c:v>8.7460000000000004</c:v>
                </c:pt>
                <c:pt idx="10068">
                  <c:v>8.7469999999999999</c:v>
                </c:pt>
                <c:pt idx="10069">
                  <c:v>8.7479999999999993</c:v>
                </c:pt>
                <c:pt idx="10070">
                  <c:v>8.7479999999999993</c:v>
                </c:pt>
                <c:pt idx="10071">
                  <c:v>8.7490000000000006</c:v>
                </c:pt>
                <c:pt idx="10072">
                  <c:v>8.75</c:v>
                </c:pt>
                <c:pt idx="10073">
                  <c:v>8.7509999999999994</c:v>
                </c:pt>
                <c:pt idx="10074">
                  <c:v>8.7520000000000007</c:v>
                </c:pt>
                <c:pt idx="10075">
                  <c:v>8.7530000000000001</c:v>
                </c:pt>
                <c:pt idx="10076">
                  <c:v>8.7530000000000001</c:v>
                </c:pt>
                <c:pt idx="10077">
                  <c:v>8.7539999999999996</c:v>
                </c:pt>
                <c:pt idx="10078">
                  <c:v>8.7550000000000008</c:v>
                </c:pt>
                <c:pt idx="10079">
                  <c:v>8.7560000000000002</c:v>
                </c:pt>
                <c:pt idx="10080">
                  <c:v>8.7569999999999997</c:v>
                </c:pt>
                <c:pt idx="10081">
                  <c:v>8.7580000000000009</c:v>
                </c:pt>
                <c:pt idx="10082">
                  <c:v>8.7580000000000009</c:v>
                </c:pt>
                <c:pt idx="10083">
                  <c:v>8.7590000000000003</c:v>
                </c:pt>
                <c:pt idx="10084">
                  <c:v>8.76</c:v>
                </c:pt>
                <c:pt idx="10085">
                  <c:v>8.7609999999999992</c:v>
                </c:pt>
                <c:pt idx="10086">
                  <c:v>8.7620000000000005</c:v>
                </c:pt>
                <c:pt idx="10087">
                  <c:v>8.7629999999999999</c:v>
                </c:pt>
                <c:pt idx="10088">
                  <c:v>8.7629999999999999</c:v>
                </c:pt>
                <c:pt idx="10089">
                  <c:v>8.7639999999999993</c:v>
                </c:pt>
                <c:pt idx="10090">
                  <c:v>8.7650000000000006</c:v>
                </c:pt>
                <c:pt idx="10091">
                  <c:v>8.766</c:v>
                </c:pt>
                <c:pt idx="10092">
                  <c:v>8.7669999999999995</c:v>
                </c:pt>
                <c:pt idx="10093">
                  <c:v>8.7680000000000007</c:v>
                </c:pt>
                <c:pt idx="10094">
                  <c:v>8.7680000000000007</c:v>
                </c:pt>
                <c:pt idx="10095">
                  <c:v>8.7690000000000001</c:v>
                </c:pt>
                <c:pt idx="10096">
                  <c:v>8.77</c:v>
                </c:pt>
                <c:pt idx="10097">
                  <c:v>8.7710000000000008</c:v>
                </c:pt>
                <c:pt idx="10098">
                  <c:v>8.7720000000000002</c:v>
                </c:pt>
                <c:pt idx="10099">
                  <c:v>8.7729999999999997</c:v>
                </c:pt>
                <c:pt idx="10100">
                  <c:v>8.7729999999999997</c:v>
                </c:pt>
                <c:pt idx="10101">
                  <c:v>8.7740000000000009</c:v>
                </c:pt>
                <c:pt idx="10102">
                  <c:v>8.7750000000000004</c:v>
                </c:pt>
                <c:pt idx="10103">
                  <c:v>8.7759999999999998</c:v>
                </c:pt>
                <c:pt idx="10104">
                  <c:v>8.7769999999999992</c:v>
                </c:pt>
                <c:pt idx="10105">
                  <c:v>8.7780000000000005</c:v>
                </c:pt>
                <c:pt idx="10106">
                  <c:v>8.7780000000000005</c:v>
                </c:pt>
                <c:pt idx="10107">
                  <c:v>8.7789999999999999</c:v>
                </c:pt>
                <c:pt idx="10108">
                  <c:v>8.7799999999999994</c:v>
                </c:pt>
                <c:pt idx="10109">
                  <c:v>8.7810000000000006</c:v>
                </c:pt>
                <c:pt idx="10110">
                  <c:v>8.782</c:v>
                </c:pt>
                <c:pt idx="10111">
                  <c:v>8.7829999999999995</c:v>
                </c:pt>
                <c:pt idx="10112">
                  <c:v>8.7829999999999995</c:v>
                </c:pt>
                <c:pt idx="10113">
                  <c:v>8.7840000000000007</c:v>
                </c:pt>
                <c:pt idx="10114">
                  <c:v>8.7850000000000001</c:v>
                </c:pt>
                <c:pt idx="10115">
                  <c:v>8.7859999999999996</c:v>
                </c:pt>
                <c:pt idx="10116">
                  <c:v>8.7870000000000008</c:v>
                </c:pt>
                <c:pt idx="10117">
                  <c:v>8.7880000000000003</c:v>
                </c:pt>
                <c:pt idx="10118">
                  <c:v>8.7880000000000003</c:v>
                </c:pt>
                <c:pt idx="10119">
                  <c:v>8.7889999999999997</c:v>
                </c:pt>
                <c:pt idx="10120">
                  <c:v>8.7900000000000009</c:v>
                </c:pt>
                <c:pt idx="10121">
                  <c:v>8.7910000000000004</c:v>
                </c:pt>
                <c:pt idx="10122">
                  <c:v>8.7919999999999998</c:v>
                </c:pt>
                <c:pt idx="10123">
                  <c:v>8.7929999999999993</c:v>
                </c:pt>
                <c:pt idx="10124">
                  <c:v>8.7929999999999993</c:v>
                </c:pt>
                <c:pt idx="10125">
                  <c:v>8.7940000000000005</c:v>
                </c:pt>
                <c:pt idx="10126">
                  <c:v>8.7949999999999999</c:v>
                </c:pt>
                <c:pt idx="10127">
                  <c:v>8.7959999999999994</c:v>
                </c:pt>
                <c:pt idx="10128">
                  <c:v>8.7970000000000006</c:v>
                </c:pt>
                <c:pt idx="10129">
                  <c:v>8.798</c:v>
                </c:pt>
                <c:pt idx="10130">
                  <c:v>8.798</c:v>
                </c:pt>
                <c:pt idx="10131">
                  <c:v>8.7989999999999995</c:v>
                </c:pt>
                <c:pt idx="10132">
                  <c:v>8.8000000000000007</c:v>
                </c:pt>
                <c:pt idx="10133">
                  <c:v>8.8010000000000002</c:v>
                </c:pt>
                <c:pt idx="10134">
                  <c:v>8.8019999999999996</c:v>
                </c:pt>
                <c:pt idx="10135">
                  <c:v>8.8030000000000008</c:v>
                </c:pt>
                <c:pt idx="10136">
                  <c:v>8.8030000000000008</c:v>
                </c:pt>
                <c:pt idx="10137">
                  <c:v>8.8040000000000003</c:v>
                </c:pt>
                <c:pt idx="10138">
                  <c:v>8.8049999999999997</c:v>
                </c:pt>
                <c:pt idx="10139">
                  <c:v>8.8060000000000009</c:v>
                </c:pt>
                <c:pt idx="10140">
                  <c:v>8.8070000000000004</c:v>
                </c:pt>
                <c:pt idx="10141">
                  <c:v>8.8079999999999998</c:v>
                </c:pt>
                <c:pt idx="10142">
                  <c:v>8.8079999999999998</c:v>
                </c:pt>
                <c:pt idx="10143">
                  <c:v>8.8089999999999993</c:v>
                </c:pt>
                <c:pt idx="10144">
                  <c:v>8.81</c:v>
                </c:pt>
                <c:pt idx="10145">
                  <c:v>8.8109999999999999</c:v>
                </c:pt>
                <c:pt idx="10146">
                  <c:v>8.8119999999999994</c:v>
                </c:pt>
                <c:pt idx="10147">
                  <c:v>8.8130000000000006</c:v>
                </c:pt>
                <c:pt idx="10148">
                  <c:v>8.8130000000000006</c:v>
                </c:pt>
                <c:pt idx="10149">
                  <c:v>8.8140000000000001</c:v>
                </c:pt>
                <c:pt idx="10150">
                  <c:v>8.8149999999999995</c:v>
                </c:pt>
                <c:pt idx="10151">
                  <c:v>8.8160000000000007</c:v>
                </c:pt>
                <c:pt idx="10152">
                  <c:v>8.8170000000000002</c:v>
                </c:pt>
                <c:pt idx="10153">
                  <c:v>8.8179999999999996</c:v>
                </c:pt>
                <c:pt idx="10154">
                  <c:v>8.8179999999999996</c:v>
                </c:pt>
                <c:pt idx="10155">
                  <c:v>8.8190000000000008</c:v>
                </c:pt>
                <c:pt idx="10156">
                  <c:v>8.82</c:v>
                </c:pt>
                <c:pt idx="10157">
                  <c:v>8.8209999999999997</c:v>
                </c:pt>
                <c:pt idx="10158">
                  <c:v>8.822000000000001</c:v>
                </c:pt>
                <c:pt idx="10159">
                  <c:v>8.822000000000001</c:v>
                </c:pt>
                <c:pt idx="10160">
                  <c:v>8.8230000000000004</c:v>
                </c:pt>
                <c:pt idx="10161">
                  <c:v>8.8239999999999998</c:v>
                </c:pt>
                <c:pt idx="10162">
                  <c:v>8.8249999999999993</c:v>
                </c:pt>
                <c:pt idx="10163">
                  <c:v>8.8260000000000005</c:v>
                </c:pt>
                <c:pt idx="10164">
                  <c:v>8.827</c:v>
                </c:pt>
                <c:pt idx="10165">
                  <c:v>8.827</c:v>
                </c:pt>
                <c:pt idx="10166">
                  <c:v>8.8279999999999994</c:v>
                </c:pt>
                <c:pt idx="10167">
                  <c:v>8.8290000000000006</c:v>
                </c:pt>
                <c:pt idx="10168">
                  <c:v>8.83</c:v>
                </c:pt>
                <c:pt idx="10169">
                  <c:v>8.8309999999999995</c:v>
                </c:pt>
                <c:pt idx="10170">
                  <c:v>8.8320000000000007</c:v>
                </c:pt>
                <c:pt idx="10171">
                  <c:v>8.8320000000000007</c:v>
                </c:pt>
                <c:pt idx="10172">
                  <c:v>8.8330000000000002</c:v>
                </c:pt>
                <c:pt idx="10173">
                  <c:v>8.8339999999999996</c:v>
                </c:pt>
                <c:pt idx="10174">
                  <c:v>8.8350000000000009</c:v>
                </c:pt>
                <c:pt idx="10175">
                  <c:v>8.8360000000000003</c:v>
                </c:pt>
                <c:pt idx="10176">
                  <c:v>8.8369999999999997</c:v>
                </c:pt>
                <c:pt idx="10177">
                  <c:v>8.8369999999999997</c:v>
                </c:pt>
                <c:pt idx="10178">
                  <c:v>8.838000000000001</c:v>
                </c:pt>
                <c:pt idx="10179">
                  <c:v>8.8390000000000004</c:v>
                </c:pt>
                <c:pt idx="10180">
                  <c:v>8.84</c:v>
                </c:pt>
                <c:pt idx="10181">
                  <c:v>8.8409999999999993</c:v>
                </c:pt>
                <c:pt idx="10182">
                  <c:v>8.8420000000000005</c:v>
                </c:pt>
                <c:pt idx="10183">
                  <c:v>8.8420000000000005</c:v>
                </c:pt>
                <c:pt idx="10184">
                  <c:v>8.843</c:v>
                </c:pt>
                <c:pt idx="10185">
                  <c:v>8.8439999999999994</c:v>
                </c:pt>
                <c:pt idx="10186">
                  <c:v>8.8450000000000006</c:v>
                </c:pt>
                <c:pt idx="10187">
                  <c:v>8.8460000000000001</c:v>
                </c:pt>
                <c:pt idx="10188">
                  <c:v>8.8469999999999995</c:v>
                </c:pt>
                <c:pt idx="10189">
                  <c:v>8.8469999999999995</c:v>
                </c:pt>
                <c:pt idx="10190">
                  <c:v>8.8480000000000008</c:v>
                </c:pt>
                <c:pt idx="10191">
                  <c:v>8.8490000000000002</c:v>
                </c:pt>
                <c:pt idx="10192">
                  <c:v>8.85</c:v>
                </c:pt>
                <c:pt idx="10193">
                  <c:v>8.8510000000000009</c:v>
                </c:pt>
                <c:pt idx="10194">
                  <c:v>8.8520000000000003</c:v>
                </c:pt>
                <c:pt idx="10195">
                  <c:v>8.8520000000000003</c:v>
                </c:pt>
                <c:pt idx="10196">
                  <c:v>8.8529999999999998</c:v>
                </c:pt>
                <c:pt idx="10197">
                  <c:v>8.854000000000001</c:v>
                </c:pt>
                <c:pt idx="10198">
                  <c:v>8.8550000000000004</c:v>
                </c:pt>
                <c:pt idx="10199">
                  <c:v>8.8559999999999999</c:v>
                </c:pt>
                <c:pt idx="10200">
                  <c:v>8.8569999999999993</c:v>
                </c:pt>
                <c:pt idx="10201">
                  <c:v>8.8569999999999993</c:v>
                </c:pt>
                <c:pt idx="10202">
                  <c:v>8.8580000000000005</c:v>
                </c:pt>
                <c:pt idx="10203">
                  <c:v>8.859</c:v>
                </c:pt>
                <c:pt idx="10204">
                  <c:v>8.86</c:v>
                </c:pt>
                <c:pt idx="10205">
                  <c:v>8.8610000000000007</c:v>
                </c:pt>
                <c:pt idx="10206">
                  <c:v>8.8620000000000001</c:v>
                </c:pt>
                <c:pt idx="10207">
                  <c:v>8.8620000000000001</c:v>
                </c:pt>
                <c:pt idx="10208">
                  <c:v>8.8629999999999995</c:v>
                </c:pt>
                <c:pt idx="10209">
                  <c:v>8.8640000000000008</c:v>
                </c:pt>
                <c:pt idx="10210">
                  <c:v>8.8650000000000002</c:v>
                </c:pt>
                <c:pt idx="10211">
                  <c:v>8.8659999999999997</c:v>
                </c:pt>
                <c:pt idx="10212">
                  <c:v>8.8670000000000009</c:v>
                </c:pt>
                <c:pt idx="10213">
                  <c:v>8.8670000000000009</c:v>
                </c:pt>
                <c:pt idx="10214">
                  <c:v>8.8680000000000003</c:v>
                </c:pt>
                <c:pt idx="10215">
                  <c:v>8.8689999999999998</c:v>
                </c:pt>
                <c:pt idx="10216">
                  <c:v>8.870000000000001</c:v>
                </c:pt>
                <c:pt idx="10217">
                  <c:v>8.8710000000000004</c:v>
                </c:pt>
                <c:pt idx="10218">
                  <c:v>8.8719999999999999</c:v>
                </c:pt>
                <c:pt idx="10219">
                  <c:v>8.8719999999999999</c:v>
                </c:pt>
                <c:pt idx="10220">
                  <c:v>8.8729999999999993</c:v>
                </c:pt>
                <c:pt idx="10221">
                  <c:v>8.8740000000000006</c:v>
                </c:pt>
                <c:pt idx="10222">
                  <c:v>8.875</c:v>
                </c:pt>
                <c:pt idx="10223">
                  <c:v>8.8759999999999994</c:v>
                </c:pt>
                <c:pt idx="10224">
                  <c:v>8.8770000000000007</c:v>
                </c:pt>
                <c:pt idx="10225">
                  <c:v>8.8770000000000007</c:v>
                </c:pt>
                <c:pt idx="10226">
                  <c:v>8.8780000000000001</c:v>
                </c:pt>
                <c:pt idx="10227">
                  <c:v>8.8789999999999996</c:v>
                </c:pt>
                <c:pt idx="10228">
                  <c:v>8.8800000000000008</c:v>
                </c:pt>
                <c:pt idx="10229">
                  <c:v>8.8810000000000002</c:v>
                </c:pt>
                <c:pt idx="10230">
                  <c:v>8.8819999999999997</c:v>
                </c:pt>
                <c:pt idx="10231">
                  <c:v>8.8819999999999997</c:v>
                </c:pt>
                <c:pt idx="10232">
                  <c:v>8.8830000000000009</c:v>
                </c:pt>
                <c:pt idx="10233">
                  <c:v>8.8840000000000003</c:v>
                </c:pt>
                <c:pt idx="10234">
                  <c:v>8.8849999999999998</c:v>
                </c:pt>
                <c:pt idx="10235">
                  <c:v>8.8859999999999992</c:v>
                </c:pt>
                <c:pt idx="10236">
                  <c:v>8.8870000000000005</c:v>
                </c:pt>
                <c:pt idx="10237">
                  <c:v>8.8870000000000005</c:v>
                </c:pt>
                <c:pt idx="10238">
                  <c:v>8.8879999999999999</c:v>
                </c:pt>
                <c:pt idx="10239">
                  <c:v>8.8889999999999993</c:v>
                </c:pt>
                <c:pt idx="10240">
                  <c:v>8.89</c:v>
                </c:pt>
                <c:pt idx="10241">
                  <c:v>8.891</c:v>
                </c:pt>
                <c:pt idx="10242">
                  <c:v>8.8919999999999995</c:v>
                </c:pt>
                <c:pt idx="10243">
                  <c:v>8.8919999999999995</c:v>
                </c:pt>
                <c:pt idx="10244">
                  <c:v>8.8930000000000007</c:v>
                </c:pt>
                <c:pt idx="10245">
                  <c:v>8.8940000000000001</c:v>
                </c:pt>
                <c:pt idx="10246">
                  <c:v>8.8949999999999996</c:v>
                </c:pt>
                <c:pt idx="10247">
                  <c:v>8.8960000000000008</c:v>
                </c:pt>
                <c:pt idx="10248">
                  <c:v>8.8970000000000002</c:v>
                </c:pt>
                <c:pt idx="10249">
                  <c:v>8.8970000000000002</c:v>
                </c:pt>
                <c:pt idx="10250">
                  <c:v>8.8979999999999997</c:v>
                </c:pt>
                <c:pt idx="10251">
                  <c:v>8.8990000000000009</c:v>
                </c:pt>
                <c:pt idx="10252">
                  <c:v>8.9</c:v>
                </c:pt>
                <c:pt idx="10253">
                  <c:v>8.9009999999999998</c:v>
                </c:pt>
                <c:pt idx="10254">
                  <c:v>8.9009999999999998</c:v>
                </c:pt>
                <c:pt idx="10255">
                  <c:v>8.9019999999999992</c:v>
                </c:pt>
                <c:pt idx="10256">
                  <c:v>8.9030000000000005</c:v>
                </c:pt>
                <c:pt idx="10257">
                  <c:v>8.9039999999999999</c:v>
                </c:pt>
                <c:pt idx="10258">
                  <c:v>8.9049999999999994</c:v>
                </c:pt>
                <c:pt idx="10259">
                  <c:v>8.9060000000000006</c:v>
                </c:pt>
                <c:pt idx="10260">
                  <c:v>8.9060000000000006</c:v>
                </c:pt>
                <c:pt idx="10261">
                  <c:v>8.907</c:v>
                </c:pt>
                <c:pt idx="10262">
                  <c:v>8.9079999999999995</c:v>
                </c:pt>
                <c:pt idx="10263">
                  <c:v>8.9090000000000007</c:v>
                </c:pt>
                <c:pt idx="10264">
                  <c:v>8.91</c:v>
                </c:pt>
                <c:pt idx="10265">
                  <c:v>8.9109999999999996</c:v>
                </c:pt>
                <c:pt idx="10266">
                  <c:v>8.9109999999999996</c:v>
                </c:pt>
                <c:pt idx="10267">
                  <c:v>8.9120000000000008</c:v>
                </c:pt>
                <c:pt idx="10268">
                  <c:v>8.9130000000000003</c:v>
                </c:pt>
                <c:pt idx="10269">
                  <c:v>8.9139999999999997</c:v>
                </c:pt>
                <c:pt idx="10270">
                  <c:v>8.9150000000000009</c:v>
                </c:pt>
                <c:pt idx="10271">
                  <c:v>8.9160000000000004</c:v>
                </c:pt>
                <c:pt idx="10272">
                  <c:v>8.9160000000000004</c:v>
                </c:pt>
                <c:pt idx="10273">
                  <c:v>8.9169999999999998</c:v>
                </c:pt>
                <c:pt idx="10274">
                  <c:v>8.9179999999999993</c:v>
                </c:pt>
                <c:pt idx="10275">
                  <c:v>8.9190000000000005</c:v>
                </c:pt>
                <c:pt idx="10276">
                  <c:v>8.92</c:v>
                </c:pt>
                <c:pt idx="10277">
                  <c:v>8.9209999999999994</c:v>
                </c:pt>
                <c:pt idx="10278">
                  <c:v>8.9209999999999994</c:v>
                </c:pt>
                <c:pt idx="10279">
                  <c:v>8.9220000000000006</c:v>
                </c:pt>
                <c:pt idx="10280">
                  <c:v>8.923</c:v>
                </c:pt>
                <c:pt idx="10281">
                  <c:v>8.9239999999999995</c:v>
                </c:pt>
                <c:pt idx="10282">
                  <c:v>8.9250000000000007</c:v>
                </c:pt>
                <c:pt idx="10283">
                  <c:v>8.9260000000000002</c:v>
                </c:pt>
                <c:pt idx="10284">
                  <c:v>8.9260000000000002</c:v>
                </c:pt>
                <c:pt idx="10285">
                  <c:v>8.9269999999999996</c:v>
                </c:pt>
                <c:pt idx="10286">
                  <c:v>8.9280000000000008</c:v>
                </c:pt>
                <c:pt idx="10287">
                  <c:v>8.9290000000000003</c:v>
                </c:pt>
                <c:pt idx="10288">
                  <c:v>8.93</c:v>
                </c:pt>
                <c:pt idx="10289">
                  <c:v>8.9310000000000009</c:v>
                </c:pt>
                <c:pt idx="10290">
                  <c:v>8.9310000000000009</c:v>
                </c:pt>
                <c:pt idx="10291">
                  <c:v>8.9320000000000004</c:v>
                </c:pt>
                <c:pt idx="10292">
                  <c:v>8.9329999999999998</c:v>
                </c:pt>
                <c:pt idx="10293">
                  <c:v>8.9339999999999993</c:v>
                </c:pt>
                <c:pt idx="10294">
                  <c:v>8.9350000000000005</c:v>
                </c:pt>
                <c:pt idx="10295">
                  <c:v>8.9359999999999999</c:v>
                </c:pt>
                <c:pt idx="10296">
                  <c:v>8.9359999999999999</c:v>
                </c:pt>
                <c:pt idx="10297">
                  <c:v>8.9369999999999994</c:v>
                </c:pt>
                <c:pt idx="10298">
                  <c:v>8.9380000000000006</c:v>
                </c:pt>
                <c:pt idx="10299">
                  <c:v>8.9390000000000001</c:v>
                </c:pt>
                <c:pt idx="10300">
                  <c:v>8.94</c:v>
                </c:pt>
                <c:pt idx="10301">
                  <c:v>8.9410000000000007</c:v>
                </c:pt>
                <c:pt idx="10302">
                  <c:v>8.9410000000000007</c:v>
                </c:pt>
                <c:pt idx="10303">
                  <c:v>8.9420000000000002</c:v>
                </c:pt>
                <c:pt idx="10304">
                  <c:v>8.9429999999999996</c:v>
                </c:pt>
                <c:pt idx="10305">
                  <c:v>8.9440000000000008</c:v>
                </c:pt>
                <c:pt idx="10306">
                  <c:v>8.9450000000000003</c:v>
                </c:pt>
                <c:pt idx="10307">
                  <c:v>8.9459999999999997</c:v>
                </c:pt>
                <c:pt idx="10308">
                  <c:v>8.9459999999999997</c:v>
                </c:pt>
                <c:pt idx="10309">
                  <c:v>8.947000000000001</c:v>
                </c:pt>
                <c:pt idx="10310">
                  <c:v>8.9480000000000004</c:v>
                </c:pt>
                <c:pt idx="10311">
                  <c:v>8.9489999999999998</c:v>
                </c:pt>
                <c:pt idx="10312">
                  <c:v>8.9499999999999993</c:v>
                </c:pt>
                <c:pt idx="10313">
                  <c:v>8.9510000000000005</c:v>
                </c:pt>
                <c:pt idx="10314">
                  <c:v>8.9510000000000005</c:v>
                </c:pt>
                <c:pt idx="10315">
                  <c:v>8.952</c:v>
                </c:pt>
                <c:pt idx="10316">
                  <c:v>8.9529999999999994</c:v>
                </c:pt>
                <c:pt idx="10317">
                  <c:v>8.9540000000000006</c:v>
                </c:pt>
                <c:pt idx="10318">
                  <c:v>8.9550000000000001</c:v>
                </c:pt>
                <c:pt idx="10319">
                  <c:v>8.9559999999999995</c:v>
                </c:pt>
                <c:pt idx="10320">
                  <c:v>8.9559999999999995</c:v>
                </c:pt>
                <c:pt idx="10321">
                  <c:v>8.9570000000000007</c:v>
                </c:pt>
                <c:pt idx="10322">
                  <c:v>8.9580000000000002</c:v>
                </c:pt>
                <c:pt idx="10323">
                  <c:v>8.9589999999999996</c:v>
                </c:pt>
                <c:pt idx="10324">
                  <c:v>8.9600000000000009</c:v>
                </c:pt>
                <c:pt idx="10325">
                  <c:v>8.9610000000000003</c:v>
                </c:pt>
                <c:pt idx="10326">
                  <c:v>8.9610000000000003</c:v>
                </c:pt>
                <c:pt idx="10327">
                  <c:v>8.9619999999999997</c:v>
                </c:pt>
                <c:pt idx="10328">
                  <c:v>8.963000000000001</c:v>
                </c:pt>
                <c:pt idx="10329">
                  <c:v>8.9640000000000004</c:v>
                </c:pt>
                <c:pt idx="10330">
                  <c:v>8.9649999999999999</c:v>
                </c:pt>
                <c:pt idx="10331">
                  <c:v>8.9659999999999993</c:v>
                </c:pt>
                <c:pt idx="10332">
                  <c:v>8.9659999999999993</c:v>
                </c:pt>
                <c:pt idx="10333">
                  <c:v>8.9670000000000005</c:v>
                </c:pt>
                <c:pt idx="10334">
                  <c:v>8.968</c:v>
                </c:pt>
                <c:pt idx="10335">
                  <c:v>8.9689999999999994</c:v>
                </c:pt>
                <c:pt idx="10336">
                  <c:v>8.9700000000000006</c:v>
                </c:pt>
                <c:pt idx="10337">
                  <c:v>8.9710000000000001</c:v>
                </c:pt>
                <c:pt idx="10338">
                  <c:v>8.9710000000000001</c:v>
                </c:pt>
                <c:pt idx="10339">
                  <c:v>8.9719999999999995</c:v>
                </c:pt>
                <c:pt idx="10340">
                  <c:v>8.9730000000000008</c:v>
                </c:pt>
                <c:pt idx="10341">
                  <c:v>8.9740000000000002</c:v>
                </c:pt>
                <c:pt idx="10342">
                  <c:v>8.9749999999999996</c:v>
                </c:pt>
                <c:pt idx="10343">
                  <c:v>8.9760000000000009</c:v>
                </c:pt>
                <c:pt idx="10344">
                  <c:v>8.9760000000000009</c:v>
                </c:pt>
                <c:pt idx="10345">
                  <c:v>8.9770000000000003</c:v>
                </c:pt>
                <c:pt idx="10346">
                  <c:v>8.9779999999999998</c:v>
                </c:pt>
                <c:pt idx="10347">
                  <c:v>8.979000000000001</c:v>
                </c:pt>
                <c:pt idx="10348">
                  <c:v>8.98</c:v>
                </c:pt>
                <c:pt idx="10349">
                  <c:v>8.98</c:v>
                </c:pt>
                <c:pt idx="10350">
                  <c:v>8.9809999999999999</c:v>
                </c:pt>
                <c:pt idx="10351">
                  <c:v>8.9819999999999993</c:v>
                </c:pt>
                <c:pt idx="10352">
                  <c:v>8.9830000000000005</c:v>
                </c:pt>
                <c:pt idx="10353">
                  <c:v>8.984</c:v>
                </c:pt>
                <c:pt idx="10354">
                  <c:v>8.9849999999999994</c:v>
                </c:pt>
                <c:pt idx="10355">
                  <c:v>8.9849999999999994</c:v>
                </c:pt>
                <c:pt idx="10356">
                  <c:v>8.9860000000000007</c:v>
                </c:pt>
                <c:pt idx="10357">
                  <c:v>8.9870000000000001</c:v>
                </c:pt>
                <c:pt idx="10358">
                  <c:v>8.9879999999999995</c:v>
                </c:pt>
                <c:pt idx="10359">
                  <c:v>8.9890000000000008</c:v>
                </c:pt>
                <c:pt idx="10360">
                  <c:v>8.99</c:v>
                </c:pt>
                <c:pt idx="10361">
                  <c:v>8.99</c:v>
                </c:pt>
                <c:pt idx="10362">
                  <c:v>8.9909999999999997</c:v>
                </c:pt>
                <c:pt idx="10363">
                  <c:v>8.9920000000000009</c:v>
                </c:pt>
                <c:pt idx="10364">
                  <c:v>8.9930000000000003</c:v>
                </c:pt>
                <c:pt idx="10365">
                  <c:v>8.9939999999999998</c:v>
                </c:pt>
                <c:pt idx="10366">
                  <c:v>8.995000000000001</c:v>
                </c:pt>
                <c:pt idx="10367">
                  <c:v>8.995000000000001</c:v>
                </c:pt>
                <c:pt idx="10368">
                  <c:v>8.9960000000000004</c:v>
                </c:pt>
                <c:pt idx="10369">
                  <c:v>8.9969999999999999</c:v>
                </c:pt>
                <c:pt idx="10370">
                  <c:v>8.9979999999999993</c:v>
                </c:pt>
                <c:pt idx="10371">
                  <c:v>8.9990000000000006</c:v>
                </c:pt>
                <c:pt idx="10372">
                  <c:v>9</c:v>
                </c:pt>
                <c:pt idx="10373">
                  <c:v>9</c:v>
                </c:pt>
                <c:pt idx="10374">
                  <c:v>9.0009999999999994</c:v>
                </c:pt>
                <c:pt idx="10375">
                  <c:v>9.0020000000000007</c:v>
                </c:pt>
                <c:pt idx="10376">
                  <c:v>9.0030000000000001</c:v>
                </c:pt>
                <c:pt idx="10377">
                  <c:v>9.0039999999999996</c:v>
                </c:pt>
                <c:pt idx="10378">
                  <c:v>9.0050000000000008</c:v>
                </c:pt>
                <c:pt idx="10379">
                  <c:v>9.0050000000000008</c:v>
                </c:pt>
                <c:pt idx="10380">
                  <c:v>9.0060000000000002</c:v>
                </c:pt>
                <c:pt idx="10381">
                  <c:v>9.0069999999999997</c:v>
                </c:pt>
                <c:pt idx="10382">
                  <c:v>9.0080000000000009</c:v>
                </c:pt>
                <c:pt idx="10383">
                  <c:v>9.0090000000000003</c:v>
                </c:pt>
                <c:pt idx="10384">
                  <c:v>9.01</c:v>
                </c:pt>
                <c:pt idx="10385">
                  <c:v>9.01</c:v>
                </c:pt>
                <c:pt idx="10386">
                  <c:v>9.0109999999999992</c:v>
                </c:pt>
                <c:pt idx="10387">
                  <c:v>9.0120000000000005</c:v>
                </c:pt>
                <c:pt idx="10388">
                  <c:v>9.0129999999999999</c:v>
                </c:pt>
                <c:pt idx="10389">
                  <c:v>9.0139999999999993</c:v>
                </c:pt>
                <c:pt idx="10390">
                  <c:v>9.0150000000000006</c:v>
                </c:pt>
                <c:pt idx="10391">
                  <c:v>9.0150000000000006</c:v>
                </c:pt>
                <c:pt idx="10392">
                  <c:v>9.016</c:v>
                </c:pt>
                <c:pt idx="10393">
                  <c:v>9.0169999999999995</c:v>
                </c:pt>
                <c:pt idx="10394">
                  <c:v>9.0180000000000007</c:v>
                </c:pt>
                <c:pt idx="10395">
                  <c:v>9.0190000000000001</c:v>
                </c:pt>
                <c:pt idx="10396">
                  <c:v>9.02</c:v>
                </c:pt>
                <c:pt idx="10397">
                  <c:v>9.02</c:v>
                </c:pt>
                <c:pt idx="10398">
                  <c:v>9.0210000000000008</c:v>
                </c:pt>
                <c:pt idx="10399">
                  <c:v>9.0220000000000002</c:v>
                </c:pt>
                <c:pt idx="10400">
                  <c:v>9.0229999999999997</c:v>
                </c:pt>
                <c:pt idx="10401">
                  <c:v>9.0240000000000009</c:v>
                </c:pt>
                <c:pt idx="10402">
                  <c:v>9.0250000000000004</c:v>
                </c:pt>
                <c:pt idx="10403">
                  <c:v>9.0250000000000004</c:v>
                </c:pt>
                <c:pt idx="10404">
                  <c:v>9.0259999999999998</c:v>
                </c:pt>
                <c:pt idx="10405">
                  <c:v>9.0269999999999992</c:v>
                </c:pt>
                <c:pt idx="10406">
                  <c:v>9.0280000000000005</c:v>
                </c:pt>
                <c:pt idx="10407">
                  <c:v>9.0289999999999999</c:v>
                </c:pt>
                <c:pt idx="10408">
                  <c:v>9.0299999999999994</c:v>
                </c:pt>
                <c:pt idx="10409">
                  <c:v>9.0299999999999994</c:v>
                </c:pt>
                <c:pt idx="10410">
                  <c:v>9.0310000000000006</c:v>
                </c:pt>
                <c:pt idx="10411">
                  <c:v>9.032</c:v>
                </c:pt>
                <c:pt idx="10412">
                  <c:v>9.0329999999999995</c:v>
                </c:pt>
                <c:pt idx="10413">
                  <c:v>9.0340000000000007</c:v>
                </c:pt>
                <c:pt idx="10414">
                  <c:v>9.0350000000000001</c:v>
                </c:pt>
                <c:pt idx="10415">
                  <c:v>9.0350000000000001</c:v>
                </c:pt>
                <c:pt idx="10416">
                  <c:v>9.0359999999999996</c:v>
                </c:pt>
                <c:pt idx="10417">
                  <c:v>9.0370000000000008</c:v>
                </c:pt>
                <c:pt idx="10418">
                  <c:v>9.0380000000000003</c:v>
                </c:pt>
                <c:pt idx="10419">
                  <c:v>9.0389999999999997</c:v>
                </c:pt>
                <c:pt idx="10420">
                  <c:v>9.0400000000000009</c:v>
                </c:pt>
                <c:pt idx="10421">
                  <c:v>9.0400000000000009</c:v>
                </c:pt>
                <c:pt idx="10422">
                  <c:v>9.0410000000000004</c:v>
                </c:pt>
                <c:pt idx="10423">
                  <c:v>9.0419999999999998</c:v>
                </c:pt>
                <c:pt idx="10424">
                  <c:v>9.0429999999999993</c:v>
                </c:pt>
                <c:pt idx="10425">
                  <c:v>9.0440000000000005</c:v>
                </c:pt>
                <c:pt idx="10426">
                  <c:v>9.0449999999999999</c:v>
                </c:pt>
                <c:pt idx="10427">
                  <c:v>9.0449999999999999</c:v>
                </c:pt>
                <c:pt idx="10428">
                  <c:v>9.0459999999999994</c:v>
                </c:pt>
                <c:pt idx="10429">
                  <c:v>9.0470000000000006</c:v>
                </c:pt>
                <c:pt idx="10430">
                  <c:v>9.048</c:v>
                </c:pt>
                <c:pt idx="10431">
                  <c:v>9.0489999999999995</c:v>
                </c:pt>
                <c:pt idx="10432">
                  <c:v>9.0500000000000007</c:v>
                </c:pt>
                <c:pt idx="10433">
                  <c:v>9.0500000000000007</c:v>
                </c:pt>
                <c:pt idx="10434">
                  <c:v>9.0510000000000002</c:v>
                </c:pt>
                <c:pt idx="10435">
                  <c:v>9.0519999999999996</c:v>
                </c:pt>
                <c:pt idx="10436">
                  <c:v>9.0530000000000008</c:v>
                </c:pt>
                <c:pt idx="10437">
                  <c:v>9.0540000000000003</c:v>
                </c:pt>
                <c:pt idx="10438">
                  <c:v>9.0549999999999997</c:v>
                </c:pt>
                <c:pt idx="10439">
                  <c:v>9.0549999999999997</c:v>
                </c:pt>
                <c:pt idx="10440">
                  <c:v>9.0560000000000009</c:v>
                </c:pt>
                <c:pt idx="10441">
                  <c:v>9.0570000000000004</c:v>
                </c:pt>
                <c:pt idx="10442">
                  <c:v>9.0579999999999998</c:v>
                </c:pt>
                <c:pt idx="10443">
                  <c:v>9.0589999999999993</c:v>
                </c:pt>
                <c:pt idx="10444">
                  <c:v>9.06</c:v>
                </c:pt>
                <c:pt idx="10445">
                  <c:v>9.06</c:v>
                </c:pt>
                <c:pt idx="10446">
                  <c:v>9.0609999999999999</c:v>
                </c:pt>
                <c:pt idx="10447">
                  <c:v>9.0619999999999994</c:v>
                </c:pt>
                <c:pt idx="10448">
                  <c:v>9.0630000000000006</c:v>
                </c:pt>
                <c:pt idx="10449">
                  <c:v>9.0640000000000001</c:v>
                </c:pt>
                <c:pt idx="10450">
                  <c:v>9.0640000000000001</c:v>
                </c:pt>
                <c:pt idx="10451">
                  <c:v>9.0649999999999995</c:v>
                </c:pt>
                <c:pt idx="10452">
                  <c:v>9.0660000000000007</c:v>
                </c:pt>
                <c:pt idx="10453">
                  <c:v>9.0670000000000002</c:v>
                </c:pt>
                <c:pt idx="10454">
                  <c:v>9.0679999999999996</c:v>
                </c:pt>
                <c:pt idx="10455">
                  <c:v>9.0690000000000008</c:v>
                </c:pt>
                <c:pt idx="10456">
                  <c:v>9.0690000000000008</c:v>
                </c:pt>
                <c:pt idx="10457">
                  <c:v>9.07</c:v>
                </c:pt>
                <c:pt idx="10458">
                  <c:v>9.0709999999999997</c:v>
                </c:pt>
                <c:pt idx="10459">
                  <c:v>9.072000000000001</c:v>
                </c:pt>
                <c:pt idx="10460">
                  <c:v>9.0730000000000004</c:v>
                </c:pt>
                <c:pt idx="10461">
                  <c:v>9.0739999999999998</c:v>
                </c:pt>
                <c:pt idx="10462">
                  <c:v>9.0739999999999998</c:v>
                </c:pt>
                <c:pt idx="10463">
                  <c:v>9.0749999999999993</c:v>
                </c:pt>
                <c:pt idx="10464">
                  <c:v>9.0760000000000005</c:v>
                </c:pt>
                <c:pt idx="10465">
                  <c:v>9.077</c:v>
                </c:pt>
                <c:pt idx="10466">
                  <c:v>9.0779999999999994</c:v>
                </c:pt>
                <c:pt idx="10467">
                  <c:v>9.0790000000000006</c:v>
                </c:pt>
                <c:pt idx="10468">
                  <c:v>9.0790000000000006</c:v>
                </c:pt>
                <c:pt idx="10469">
                  <c:v>9.08</c:v>
                </c:pt>
                <c:pt idx="10470">
                  <c:v>9.0809999999999995</c:v>
                </c:pt>
                <c:pt idx="10471">
                  <c:v>9.0820000000000007</c:v>
                </c:pt>
                <c:pt idx="10472">
                  <c:v>9.0830000000000002</c:v>
                </c:pt>
                <c:pt idx="10473">
                  <c:v>9.0839999999999996</c:v>
                </c:pt>
                <c:pt idx="10474">
                  <c:v>9.0839999999999996</c:v>
                </c:pt>
                <c:pt idx="10475">
                  <c:v>9.0850000000000009</c:v>
                </c:pt>
                <c:pt idx="10476">
                  <c:v>9.0860000000000003</c:v>
                </c:pt>
                <c:pt idx="10477">
                  <c:v>9.0869999999999997</c:v>
                </c:pt>
                <c:pt idx="10478">
                  <c:v>9.088000000000001</c:v>
                </c:pt>
                <c:pt idx="10479">
                  <c:v>9.0890000000000004</c:v>
                </c:pt>
                <c:pt idx="10480">
                  <c:v>9.0890000000000004</c:v>
                </c:pt>
                <c:pt idx="10481">
                  <c:v>9.09</c:v>
                </c:pt>
                <c:pt idx="10482">
                  <c:v>9.0909999999999993</c:v>
                </c:pt>
                <c:pt idx="10483">
                  <c:v>9.0920000000000005</c:v>
                </c:pt>
                <c:pt idx="10484">
                  <c:v>9.093</c:v>
                </c:pt>
                <c:pt idx="10485">
                  <c:v>9.0939999999999994</c:v>
                </c:pt>
                <c:pt idx="10486">
                  <c:v>9.0939999999999994</c:v>
                </c:pt>
                <c:pt idx="10487">
                  <c:v>9.0950000000000006</c:v>
                </c:pt>
                <c:pt idx="10488">
                  <c:v>9.0960000000000001</c:v>
                </c:pt>
                <c:pt idx="10489">
                  <c:v>9.0969999999999995</c:v>
                </c:pt>
                <c:pt idx="10490">
                  <c:v>9.0980000000000008</c:v>
                </c:pt>
                <c:pt idx="10491">
                  <c:v>9.0990000000000002</c:v>
                </c:pt>
                <c:pt idx="10492">
                  <c:v>9.0990000000000002</c:v>
                </c:pt>
                <c:pt idx="10493">
                  <c:v>9.1</c:v>
                </c:pt>
                <c:pt idx="10494">
                  <c:v>9.1010000000000009</c:v>
                </c:pt>
                <c:pt idx="10495">
                  <c:v>9.1020000000000003</c:v>
                </c:pt>
                <c:pt idx="10496">
                  <c:v>9.1029999999999998</c:v>
                </c:pt>
                <c:pt idx="10497">
                  <c:v>9.104000000000001</c:v>
                </c:pt>
                <c:pt idx="10498">
                  <c:v>9.104000000000001</c:v>
                </c:pt>
                <c:pt idx="10499">
                  <c:v>9.1050000000000004</c:v>
                </c:pt>
                <c:pt idx="10500">
                  <c:v>9.1059999999999999</c:v>
                </c:pt>
                <c:pt idx="10501">
                  <c:v>9.1069999999999993</c:v>
                </c:pt>
                <c:pt idx="10502">
                  <c:v>9.1080000000000005</c:v>
                </c:pt>
                <c:pt idx="10503">
                  <c:v>9.109</c:v>
                </c:pt>
                <c:pt idx="10504">
                  <c:v>9.109</c:v>
                </c:pt>
                <c:pt idx="10505">
                  <c:v>9.11</c:v>
                </c:pt>
                <c:pt idx="10506">
                  <c:v>9.1110000000000007</c:v>
                </c:pt>
                <c:pt idx="10507">
                  <c:v>9.1120000000000001</c:v>
                </c:pt>
                <c:pt idx="10508">
                  <c:v>9.1129999999999995</c:v>
                </c:pt>
                <c:pt idx="10509">
                  <c:v>9.1140000000000008</c:v>
                </c:pt>
                <c:pt idx="10510">
                  <c:v>9.1140000000000008</c:v>
                </c:pt>
                <c:pt idx="10511">
                  <c:v>9.1150000000000002</c:v>
                </c:pt>
                <c:pt idx="10512">
                  <c:v>9.1159999999999997</c:v>
                </c:pt>
                <c:pt idx="10513">
                  <c:v>9.1170000000000009</c:v>
                </c:pt>
                <c:pt idx="10514">
                  <c:v>9.1180000000000003</c:v>
                </c:pt>
                <c:pt idx="10515">
                  <c:v>9.1189999999999998</c:v>
                </c:pt>
                <c:pt idx="10516">
                  <c:v>9.1189999999999998</c:v>
                </c:pt>
                <c:pt idx="10517">
                  <c:v>9.120000000000001</c:v>
                </c:pt>
                <c:pt idx="10518">
                  <c:v>9.1210000000000004</c:v>
                </c:pt>
                <c:pt idx="10519">
                  <c:v>9.1219999999999999</c:v>
                </c:pt>
                <c:pt idx="10520">
                  <c:v>9.1229999999999993</c:v>
                </c:pt>
                <c:pt idx="10521">
                  <c:v>9.1240000000000006</c:v>
                </c:pt>
                <c:pt idx="10522">
                  <c:v>9.1240000000000006</c:v>
                </c:pt>
                <c:pt idx="10523">
                  <c:v>9.125</c:v>
                </c:pt>
                <c:pt idx="10524">
                  <c:v>9.1259999999999994</c:v>
                </c:pt>
                <c:pt idx="10525">
                  <c:v>9.1270000000000007</c:v>
                </c:pt>
                <c:pt idx="10526">
                  <c:v>9.1280000000000001</c:v>
                </c:pt>
                <c:pt idx="10527">
                  <c:v>9.1289999999999996</c:v>
                </c:pt>
                <c:pt idx="10528">
                  <c:v>9.1289999999999996</c:v>
                </c:pt>
                <c:pt idx="10529">
                  <c:v>9.1300000000000008</c:v>
                </c:pt>
                <c:pt idx="10530">
                  <c:v>9.1310000000000002</c:v>
                </c:pt>
                <c:pt idx="10531">
                  <c:v>9.1319999999999997</c:v>
                </c:pt>
                <c:pt idx="10532">
                  <c:v>9.1330000000000009</c:v>
                </c:pt>
                <c:pt idx="10533">
                  <c:v>9.1340000000000003</c:v>
                </c:pt>
                <c:pt idx="10534">
                  <c:v>9.1340000000000003</c:v>
                </c:pt>
                <c:pt idx="10535">
                  <c:v>9.1349999999999998</c:v>
                </c:pt>
                <c:pt idx="10536">
                  <c:v>9.1359999999999992</c:v>
                </c:pt>
                <c:pt idx="10537">
                  <c:v>9.1370000000000005</c:v>
                </c:pt>
                <c:pt idx="10538">
                  <c:v>9.1379999999999999</c:v>
                </c:pt>
                <c:pt idx="10539">
                  <c:v>9.1389999999999993</c:v>
                </c:pt>
                <c:pt idx="10540">
                  <c:v>9.1389999999999993</c:v>
                </c:pt>
                <c:pt idx="10541">
                  <c:v>9.14</c:v>
                </c:pt>
                <c:pt idx="10542">
                  <c:v>9.141</c:v>
                </c:pt>
                <c:pt idx="10543">
                  <c:v>9.1419999999999995</c:v>
                </c:pt>
                <c:pt idx="10544">
                  <c:v>9.1430000000000007</c:v>
                </c:pt>
                <c:pt idx="10545">
                  <c:v>9.1430000000000007</c:v>
                </c:pt>
                <c:pt idx="10546">
                  <c:v>9.1440000000000001</c:v>
                </c:pt>
                <c:pt idx="10547">
                  <c:v>9.1449999999999996</c:v>
                </c:pt>
                <c:pt idx="10548">
                  <c:v>9.1460000000000008</c:v>
                </c:pt>
                <c:pt idx="10549">
                  <c:v>9.1470000000000002</c:v>
                </c:pt>
                <c:pt idx="10550">
                  <c:v>9.1479999999999997</c:v>
                </c:pt>
                <c:pt idx="10551">
                  <c:v>9.1479999999999997</c:v>
                </c:pt>
                <c:pt idx="10552">
                  <c:v>9.1490000000000009</c:v>
                </c:pt>
                <c:pt idx="10553">
                  <c:v>9.15</c:v>
                </c:pt>
                <c:pt idx="10554">
                  <c:v>9.1509999999999998</c:v>
                </c:pt>
                <c:pt idx="10555">
                  <c:v>9.1519999999999992</c:v>
                </c:pt>
                <c:pt idx="10556">
                  <c:v>9.1530000000000005</c:v>
                </c:pt>
                <c:pt idx="10557">
                  <c:v>9.1530000000000005</c:v>
                </c:pt>
                <c:pt idx="10558">
                  <c:v>9.1539999999999999</c:v>
                </c:pt>
                <c:pt idx="10559">
                  <c:v>9.1549999999999994</c:v>
                </c:pt>
                <c:pt idx="10560">
                  <c:v>9.1560000000000006</c:v>
                </c:pt>
                <c:pt idx="10561">
                  <c:v>9.157</c:v>
                </c:pt>
                <c:pt idx="10562">
                  <c:v>9.1579999999999995</c:v>
                </c:pt>
                <c:pt idx="10563">
                  <c:v>9.1579999999999995</c:v>
                </c:pt>
                <c:pt idx="10564">
                  <c:v>9.1590000000000007</c:v>
                </c:pt>
                <c:pt idx="10565">
                  <c:v>9.16</c:v>
                </c:pt>
                <c:pt idx="10566">
                  <c:v>9.1609999999999996</c:v>
                </c:pt>
                <c:pt idx="10567">
                  <c:v>9.1620000000000008</c:v>
                </c:pt>
                <c:pt idx="10568">
                  <c:v>9.1630000000000003</c:v>
                </c:pt>
                <c:pt idx="10569">
                  <c:v>9.1630000000000003</c:v>
                </c:pt>
                <c:pt idx="10570">
                  <c:v>9.1639999999999997</c:v>
                </c:pt>
                <c:pt idx="10571">
                  <c:v>9.1650000000000009</c:v>
                </c:pt>
                <c:pt idx="10572">
                  <c:v>9.1660000000000004</c:v>
                </c:pt>
                <c:pt idx="10573">
                  <c:v>9.1669999999999998</c:v>
                </c:pt>
                <c:pt idx="10574">
                  <c:v>9.1679999999999993</c:v>
                </c:pt>
                <c:pt idx="10575">
                  <c:v>9.1679999999999993</c:v>
                </c:pt>
                <c:pt idx="10576">
                  <c:v>9.1690000000000005</c:v>
                </c:pt>
                <c:pt idx="10577">
                  <c:v>9.17</c:v>
                </c:pt>
                <c:pt idx="10578">
                  <c:v>9.1709999999999994</c:v>
                </c:pt>
                <c:pt idx="10579">
                  <c:v>9.1720000000000006</c:v>
                </c:pt>
                <c:pt idx="10580">
                  <c:v>9.173</c:v>
                </c:pt>
                <c:pt idx="10581">
                  <c:v>9.173</c:v>
                </c:pt>
                <c:pt idx="10582">
                  <c:v>9.1739999999999995</c:v>
                </c:pt>
                <c:pt idx="10583">
                  <c:v>9.1750000000000007</c:v>
                </c:pt>
                <c:pt idx="10584">
                  <c:v>9.1760000000000002</c:v>
                </c:pt>
                <c:pt idx="10585">
                  <c:v>9.1769999999999996</c:v>
                </c:pt>
                <c:pt idx="10586">
                  <c:v>9.1780000000000008</c:v>
                </c:pt>
                <c:pt idx="10587">
                  <c:v>9.1780000000000008</c:v>
                </c:pt>
                <c:pt idx="10588">
                  <c:v>9.1790000000000003</c:v>
                </c:pt>
                <c:pt idx="10589">
                  <c:v>9.18</c:v>
                </c:pt>
                <c:pt idx="10590">
                  <c:v>9.1810000000000009</c:v>
                </c:pt>
                <c:pt idx="10591">
                  <c:v>9.1820000000000004</c:v>
                </c:pt>
                <c:pt idx="10592">
                  <c:v>9.1829999999999998</c:v>
                </c:pt>
                <c:pt idx="10593">
                  <c:v>9.1829999999999998</c:v>
                </c:pt>
                <c:pt idx="10594">
                  <c:v>9.1839999999999993</c:v>
                </c:pt>
                <c:pt idx="10595">
                  <c:v>9.1850000000000005</c:v>
                </c:pt>
                <c:pt idx="10596">
                  <c:v>9.1859999999999999</c:v>
                </c:pt>
                <c:pt idx="10597">
                  <c:v>9.1869999999999994</c:v>
                </c:pt>
                <c:pt idx="10598">
                  <c:v>9.1880000000000006</c:v>
                </c:pt>
                <c:pt idx="10599">
                  <c:v>9.1880000000000006</c:v>
                </c:pt>
                <c:pt idx="10600">
                  <c:v>9.1890000000000001</c:v>
                </c:pt>
                <c:pt idx="10601">
                  <c:v>9.19</c:v>
                </c:pt>
                <c:pt idx="10602">
                  <c:v>9.1910000000000007</c:v>
                </c:pt>
                <c:pt idx="10603">
                  <c:v>9.1920000000000002</c:v>
                </c:pt>
                <c:pt idx="10604">
                  <c:v>9.1929999999999996</c:v>
                </c:pt>
                <c:pt idx="10605">
                  <c:v>9.1929999999999996</c:v>
                </c:pt>
                <c:pt idx="10606">
                  <c:v>9.1940000000000008</c:v>
                </c:pt>
                <c:pt idx="10607">
                  <c:v>9.1950000000000003</c:v>
                </c:pt>
                <c:pt idx="10608">
                  <c:v>9.1959999999999997</c:v>
                </c:pt>
                <c:pt idx="10609">
                  <c:v>9.197000000000001</c:v>
                </c:pt>
                <c:pt idx="10610">
                  <c:v>9.1980000000000004</c:v>
                </c:pt>
                <c:pt idx="10611">
                  <c:v>9.1980000000000004</c:v>
                </c:pt>
                <c:pt idx="10612">
                  <c:v>9.1989999999999998</c:v>
                </c:pt>
                <c:pt idx="10613">
                  <c:v>9.1999999999999993</c:v>
                </c:pt>
                <c:pt idx="10614">
                  <c:v>9.2010000000000005</c:v>
                </c:pt>
                <c:pt idx="10615">
                  <c:v>9.202</c:v>
                </c:pt>
                <c:pt idx="10616">
                  <c:v>9.2029999999999994</c:v>
                </c:pt>
                <c:pt idx="10617">
                  <c:v>9.2029999999999994</c:v>
                </c:pt>
                <c:pt idx="10618">
                  <c:v>9.2040000000000006</c:v>
                </c:pt>
                <c:pt idx="10619">
                  <c:v>9.2050000000000001</c:v>
                </c:pt>
                <c:pt idx="10620">
                  <c:v>9.2059999999999995</c:v>
                </c:pt>
                <c:pt idx="10621">
                  <c:v>9.2070000000000007</c:v>
                </c:pt>
                <c:pt idx="10622">
                  <c:v>9.2080000000000002</c:v>
                </c:pt>
                <c:pt idx="10623">
                  <c:v>9.2080000000000002</c:v>
                </c:pt>
                <c:pt idx="10624">
                  <c:v>9.2089999999999996</c:v>
                </c:pt>
                <c:pt idx="10625">
                  <c:v>9.2100000000000009</c:v>
                </c:pt>
                <c:pt idx="10626">
                  <c:v>9.2110000000000003</c:v>
                </c:pt>
                <c:pt idx="10627">
                  <c:v>9.2119999999999997</c:v>
                </c:pt>
                <c:pt idx="10628">
                  <c:v>9.213000000000001</c:v>
                </c:pt>
                <c:pt idx="10629">
                  <c:v>9.213000000000001</c:v>
                </c:pt>
                <c:pt idx="10630">
                  <c:v>9.2140000000000004</c:v>
                </c:pt>
                <c:pt idx="10631">
                  <c:v>9.2149999999999999</c:v>
                </c:pt>
                <c:pt idx="10632">
                  <c:v>9.2159999999999993</c:v>
                </c:pt>
                <c:pt idx="10633">
                  <c:v>9.2170000000000005</c:v>
                </c:pt>
                <c:pt idx="10634">
                  <c:v>9.218</c:v>
                </c:pt>
                <c:pt idx="10635">
                  <c:v>9.218</c:v>
                </c:pt>
                <c:pt idx="10636">
                  <c:v>9.2189999999999994</c:v>
                </c:pt>
                <c:pt idx="10637">
                  <c:v>9.2200000000000006</c:v>
                </c:pt>
                <c:pt idx="10638">
                  <c:v>9.2210000000000001</c:v>
                </c:pt>
                <c:pt idx="10639">
                  <c:v>9.2219999999999995</c:v>
                </c:pt>
                <c:pt idx="10640">
                  <c:v>9.2219999999999995</c:v>
                </c:pt>
                <c:pt idx="10641">
                  <c:v>9.2230000000000008</c:v>
                </c:pt>
                <c:pt idx="10642">
                  <c:v>9.2240000000000002</c:v>
                </c:pt>
                <c:pt idx="10643">
                  <c:v>9.2249999999999996</c:v>
                </c:pt>
                <c:pt idx="10644">
                  <c:v>9.2260000000000009</c:v>
                </c:pt>
                <c:pt idx="10645">
                  <c:v>9.2270000000000003</c:v>
                </c:pt>
                <c:pt idx="10646">
                  <c:v>9.2270000000000003</c:v>
                </c:pt>
                <c:pt idx="10647">
                  <c:v>9.2279999999999998</c:v>
                </c:pt>
                <c:pt idx="10648">
                  <c:v>9.229000000000001</c:v>
                </c:pt>
                <c:pt idx="10649">
                  <c:v>9.23</c:v>
                </c:pt>
                <c:pt idx="10650">
                  <c:v>9.2309999999999999</c:v>
                </c:pt>
                <c:pt idx="10651">
                  <c:v>9.2319999999999993</c:v>
                </c:pt>
                <c:pt idx="10652">
                  <c:v>9.2319999999999993</c:v>
                </c:pt>
                <c:pt idx="10653">
                  <c:v>9.2330000000000005</c:v>
                </c:pt>
                <c:pt idx="10654">
                  <c:v>9.234</c:v>
                </c:pt>
                <c:pt idx="10655">
                  <c:v>9.2349999999999994</c:v>
                </c:pt>
                <c:pt idx="10656">
                  <c:v>9.2360000000000007</c:v>
                </c:pt>
                <c:pt idx="10657">
                  <c:v>9.2370000000000001</c:v>
                </c:pt>
                <c:pt idx="10658">
                  <c:v>9.2370000000000001</c:v>
                </c:pt>
                <c:pt idx="10659">
                  <c:v>9.2379999999999995</c:v>
                </c:pt>
                <c:pt idx="10660">
                  <c:v>9.2390000000000008</c:v>
                </c:pt>
                <c:pt idx="10661">
                  <c:v>9.24</c:v>
                </c:pt>
                <c:pt idx="10662">
                  <c:v>9.2409999999999997</c:v>
                </c:pt>
                <c:pt idx="10663">
                  <c:v>9.2420000000000009</c:v>
                </c:pt>
                <c:pt idx="10664">
                  <c:v>9.2420000000000009</c:v>
                </c:pt>
                <c:pt idx="10665">
                  <c:v>9.2430000000000003</c:v>
                </c:pt>
                <c:pt idx="10666">
                  <c:v>9.2439999999999998</c:v>
                </c:pt>
                <c:pt idx="10667">
                  <c:v>9.245000000000001</c:v>
                </c:pt>
                <c:pt idx="10668">
                  <c:v>9.2460000000000004</c:v>
                </c:pt>
                <c:pt idx="10669">
                  <c:v>9.2469999999999999</c:v>
                </c:pt>
                <c:pt idx="10670">
                  <c:v>9.2469999999999999</c:v>
                </c:pt>
                <c:pt idx="10671">
                  <c:v>9.2479999999999993</c:v>
                </c:pt>
                <c:pt idx="10672">
                  <c:v>9.2490000000000006</c:v>
                </c:pt>
                <c:pt idx="10673">
                  <c:v>9.25</c:v>
                </c:pt>
                <c:pt idx="10674">
                  <c:v>9.2509999999999994</c:v>
                </c:pt>
                <c:pt idx="10675">
                  <c:v>9.2520000000000007</c:v>
                </c:pt>
                <c:pt idx="10676">
                  <c:v>9.2520000000000007</c:v>
                </c:pt>
                <c:pt idx="10677">
                  <c:v>9.2530000000000001</c:v>
                </c:pt>
                <c:pt idx="10678">
                  <c:v>9.2539999999999996</c:v>
                </c:pt>
                <c:pt idx="10679">
                  <c:v>9.2550000000000008</c:v>
                </c:pt>
                <c:pt idx="10680">
                  <c:v>9.2560000000000002</c:v>
                </c:pt>
                <c:pt idx="10681">
                  <c:v>9.2569999999999997</c:v>
                </c:pt>
                <c:pt idx="10682">
                  <c:v>9.2569999999999997</c:v>
                </c:pt>
                <c:pt idx="10683">
                  <c:v>9.2580000000000009</c:v>
                </c:pt>
                <c:pt idx="10684">
                  <c:v>9.2590000000000003</c:v>
                </c:pt>
                <c:pt idx="10685">
                  <c:v>9.26</c:v>
                </c:pt>
                <c:pt idx="10686">
                  <c:v>9.2609999999999992</c:v>
                </c:pt>
                <c:pt idx="10687">
                  <c:v>9.2620000000000005</c:v>
                </c:pt>
                <c:pt idx="10688">
                  <c:v>9.2620000000000005</c:v>
                </c:pt>
                <c:pt idx="10689">
                  <c:v>9.2629999999999999</c:v>
                </c:pt>
                <c:pt idx="10690">
                  <c:v>9.2639999999999993</c:v>
                </c:pt>
                <c:pt idx="10691">
                  <c:v>9.2650000000000006</c:v>
                </c:pt>
                <c:pt idx="10692">
                  <c:v>9.266</c:v>
                </c:pt>
                <c:pt idx="10693">
                  <c:v>9.2669999999999995</c:v>
                </c:pt>
                <c:pt idx="10694">
                  <c:v>9.2669999999999995</c:v>
                </c:pt>
                <c:pt idx="10695">
                  <c:v>9.2680000000000007</c:v>
                </c:pt>
                <c:pt idx="10696">
                  <c:v>9.2690000000000001</c:v>
                </c:pt>
                <c:pt idx="10697">
                  <c:v>9.27</c:v>
                </c:pt>
                <c:pt idx="10698">
                  <c:v>9.2710000000000008</c:v>
                </c:pt>
                <c:pt idx="10699">
                  <c:v>9.2720000000000002</c:v>
                </c:pt>
                <c:pt idx="10700">
                  <c:v>9.2720000000000002</c:v>
                </c:pt>
                <c:pt idx="10701">
                  <c:v>9.2729999999999997</c:v>
                </c:pt>
                <c:pt idx="10702">
                  <c:v>9.2740000000000009</c:v>
                </c:pt>
                <c:pt idx="10703">
                  <c:v>9.2750000000000004</c:v>
                </c:pt>
                <c:pt idx="10704">
                  <c:v>9.2759999999999998</c:v>
                </c:pt>
                <c:pt idx="10705">
                  <c:v>9.2769999999999992</c:v>
                </c:pt>
                <c:pt idx="10706">
                  <c:v>9.2769999999999992</c:v>
                </c:pt>
                <c:pt idx="10707">
                  <c:v>9.2780000000000005</c:v>
                </c:pt>
                <c:pt idx="10708">
                  <c:v>9.2789999999999999</c:v>
                </c:pt>
                <c:pt idx="10709">
                  <c:v>9.2799999999999994</c:v>
                </c:pt>
                <c:pt idx="10710">
                  <c:v>9.2810000000000006</c:v>
                </c:pt>
                <c:pt idx="10711">
                  <c:v>9.282</c:v>
                </c:pt>
                <c:pt idx="10712">
                  <c:v>9.282</c:v>
                </c:pt>
                <c:pt idx="10713">
                  <c:v>9.2829999999999995</c:v>
                </c:pt>
                <c:pt idx="10714">
                  <c:v>9.2840000000000007</c:v>
                </c:pt>
                <c:pt idx="10715">
                  <c:v>9.2850000000000001</c:v>
                </c:pt>
                <c:pt idx="10716">
                  <c:v>9.2859999999999996</c:v>
                </c:pt>
                <c:pt idx="10717">
                  <c:v>9.2870000000000008</c:v>
                </c:pt>
                <c:pt idx="10718">
                  <c:v>9.2870000000000008</c:v>
                </c:pt>
                <c:pt idx="10719">
                  <c:v>9.2880000000000003</c:v>
                </c:pt>
                <c:pt idx="10720">
                  <c:v>9.2889999999999997</c:v>
                </c:pt>
                <c:pt idx="10721">
                  <c:v>9.2900000000000009</c:v>
                </c:pt>
                <c:pt idx="10722">
                  <c:v>9.2910000000000004</c:v>
                </c:pt>
                <c:pt idx="10723">
                  <c:v>9.2919999999999998</c:v>
                </c:pt>
                <c:pt idx="10724">
                  <c:v>9.2919999999999998</c:v>
                </c:pt>
                <c:pt idx="10725">
                  <c:v>9.2929999999999993</c:v>
                </c:pt>
                <c:pt idx="10726">
                  <c:v>9.2940000000000005</c:v>
                </c:pt>
                <c:pt idx="10727">
                  <c:v>9.2949999999999999</c:v>
                </c:pt>
                <c:pt idx="10728">
                  <c:v>9.2959999999999994</c:v>
                </c:pt>
                <c:pt idx="10729">
                  <c:v>9.2970000000000006</c:v>
                </c:pt>
                <c:pt idx="10730">
                  <c:v>9.2970000000000006</c:v>
                </c:pt>
                <c:pt idx="10731">
                  <c:v>9.298</c:v>
                </c:pt>
                <c:pt idx="10732">
                  <c:v>9.2989999999999995</c:v>
                </c:pt>
                <c:pt idx="10733">
                  <c:v>9.3000000000000007</c:v>
                </c:pt>
                <c:pt idx="10734">
                  <c:v>9.3010000000000002</c:v>
                </c:pt>
                <c:pt idx="10735">
                  <c:v>9.3010000000000002</c:v>
                </c:pt>
                <c:pt idx="10736">
                  <c:v>9.3019999999999996</c:v>
                </c:pt>
                <c:pt idx="10737">
                  <c:v>9.3030000000000008</c:v>
                </c:pt>
                <c:pt idx="10738">
                  <c:v>9.3040000000000003</c:v>
                </c:pt>
                <c:pt idx="10739">
                  <c:v>9.3049999999999997</c:v>
                </c:pt>
                <c:pt idx="10740">
                  <c:v>9.3060000000000009</c:v>
                </c:pt>
                <c:pt idx="10741">
                  <c:v>9.3060000000000009</c:v>
                </c:pt>
                <c:pt idx="10742">
                  <c:v>9.3070000000000004</c:v>
                </c:pt>
                <c:pt idx="10743">
                  <c:v>9.3079999999999998</c:v>
                </c:pt>
                <c:pt idx="10744">
                  <c:v>9.3089999999999993</c:v>
                </c:pt>
                <c:pt idx="10745">
                  <c:v>9.31</c:v>
                </c:pt>
                <c:pt idx="10746">
                  <c:v>9.3109999999999999</c:v>
                </c:pt>
                <c:pt idx="10747">
                  <c:v>9.3109999999999999</c:v>
                </c:pt>
                <c:pt idx="10748">
                  <c:v>9.3119999999999994</c:v>
                </c:pt>
                <c:pt idx="10749">
                  <c:v>9.3130000000000006</c:v>
                </c:pt>
                <c:pt idx="10750">
                  <c:v>9.3140000000000001</c:v>
                </c:pt>
                <c:pt idx="10751">
                  <c:v>9.3149999999999995</c:v>
                </c:pt>
                <c:pt idx="10752">
                  <c:v>9.3160000000000007</c:v>
                </c:pt>
                <c:pt idx="10753">
                  <c:v>9.3160000000000007</c:v>
                </c:pt>
                <c:pt idx="10754">
                  <c:v>9.3170000000000002</c:v>
                </c:pt>
                <c:pt idx="10755">
                  <c:v>9.3179999999999996</c:v>
                </c:pt>
                <c:pt idx="10756">
                  <c:v>9.3190000000000008</c:v>
                </c:pt>
                <c:pt idx="10757">
                  <c:v>9.32</c:v>
                </c:pt>
                <c:pt idx="10758">
                  <c:v>9.3209999999999997</c:v>
                </c:pt>
                <c:pt idx="10759">
                  <c:v>9.3209999999999997</c:v>
                </c:pt>
                <c:pt idx="10760">
                  <c:v>9.322000000000001</c:v>
                </c:pt>
                <c:pt idx="10761">
                  <c:v>9.3230000000000004</c:v>
                </c:pt>
                <c:pt idx="10762">
                  <c:v>9.3239999999999998</c:v>
                </c:pt>
                <c:pt idx="10763">
                  <c:v>9.3249999999999993</c:v>
                </c:pt>
                <c:pt idx="10764">
                  <c:v>9.3260000000000005</c:v>
                </c:pt>
                <c:pt idx="10765">
                  <c:v>9.3260000000000005</c:v>
                </c:pt>
                <c:pt idx="10766">
                  <c:v>9.327</c:v>
                </c:pt>
                <c:pt idx="10767">
                  <c:v>9.3279999999999994</c:v>
                </c:pt>
                <c:pt idx="10768">
                  <c:v>9.3290000000000006</c:v>
                </c:pt>
                <c:pt idx="10769">
                  <c:v>9.33</c:v>
                </c:pt>
                <c:pt idx="10770">
                  <c:v>9.3309999999999995</c:v>
                </c:pt>
                <c:pt idx="10771">
                  <c:v>9.3309999999999995</c:v>
                </c:pt>
                <c:pt idx="10772">
                  <c:v>9.3320000000000007</c:v>
                </c:pt>
                <c:pt idx="10773">
                  <c:v>9.3330000000000002</c:v>
                </c:pt>
                <c:pt idx="10774">
                  <c:v>9.3339999999999996</c:v>
                </c:pt>
                <c:pt idx="10775">
                  <c:v>9.3350000000000009</c:v>
                </c:pt>
                <c:pt idx="10776">
                  <c:v>9.3360000000000003</c:v>
                </c:pt>
                <c:pt idx="10777">
                  <c:v>9.3360000000000003</c:v>
                </c:pt>
                <c:pt idx="10778">
                  <c:v>9.3369999999999997</c:v>
                </c:pt>
                <c:pt idx="10779">
                  <c:v>9.338000000000001</c:v>
                </c:pt>
                <c:pt idx="10780">
                  <c:v>9.3390000000000004</c:v>
                </c:pt>
                <c:pt idx="10781">
                  <c:v>9.34</c:v>
                </c:pt>
                <c:pt idx="10782">
                  <c:v>9.3409999999999993</c:v>
                </c:pt>
                <c:pt idx="10783">
                  <c:v>9.3409999999999993</c:v>
                </c:pt>
                <c:pt idx="10784">
                  <c:v>9.3420000000000005</c:v>
                </c:pt>
                <c:pt idx="10785">
                  <c:v>9.343</c:v>
                </c:pt>
                <c:pt idx="10786">
                  <c:v>9.3439999999999994</c:v>
                </c:pt>
                <c:pt idx="10787">
                  <c:v>9.3450000000000006</c:v>
                </c:pt>
                <c:pt idx="10788">
                  <c:v>9.3460000000000001</c:v>
                </c:pt>
                <c:pt idx="10789">
                  <c:v>9.3460000000000001</c:v>
                </c:pt>
                <c:pt idx="10790">
                  <c:v>9.3469999999999995</c:v>
                </c:pt>
                <c:pt idx="10791">
                  <c:v>9.3480000000000008</c:v>
                </c:pt>
                <c:pt idx="10792">
                  <c:v>9.3490000000000002</c:v>
                </c:pt>
                <c:pt idx="10793">
                  <c:v>9.35</c:v>
                </c:pt>
                <c:pt idx="10794">
                  <c:v>9.3510000000000009</c:v>
                </c:pt>
                <c:pt idx="10795">
                  <c:v>9.3510000000000009</c:v>
                </c:pt>
                <c:pt idx="10796">
                  <c:v>9.3520000000000003</c:v>
                </c:pt>
                <c:pt idx="10797">
                  <c:v>9.3529999999999998</c:v>
                </c:pt>
                <c:pt idx="10798">
                  <c:v>9.354000000000001</c:v>
                </c:pt>
                <c:pt idx="10799">
                  <c:v>9.3550000000000004</c:v>
                </c:pt>
                <c:pt idx="10800">
                  <c:v>9.3559999999999999</c:v>
                </c:pt>
                <c:pt idx="10801">
                  <c:v>9.3559999999999999</c:v>
                </c:pt>
                <c:pt idx="10802">
                  <c:v>9.3569999999999993</c:v>
                </c:pt>
                <c:pt idx="10803">
                  <c:v>9.3580000000000005</c:v>
                </c:pt>
                <c:pt idx="10804">
                  <c:v>9.359</c:v>
                </c:pt>
                <c:pt idx="10805">
                  <c:v>9.36</c:v>
                </c:pt>
                <c:pt idx="10806">
                  <c:v>9.3610000000000007</c:v>
                </c:pt>
                <c:pt idx="10807">
                  <c:v>9.3610000000000007</c:v>
                </c:pt>
                <c:pt idx="10808">
                  <c:v>9.3620000000000001</c:v>
                </c:pt>
                <c:pt idx="10809">
                  <c:v>9.3629999999999995</c:v>
                </c:pt>
                <c:pt idx="10810">
                  <c:v>9.3640000000000008</c:v>
                </c:pt>
                <c:pt idx="10811">
                  <c:v>9.3650000000000002</c:v>
                </c:pt>
                <c:pt idx="10812">
                  <c:v>9.3659999999999997</c:v>
                </c:pt>
                <c:pt idx="10813">
                  <c:v>9.3659999999999997</c:v>
                </c:pt>
                <c:pt idx="10814">
                  <c:v>9.3670000000000009</c:v>
                </c:pt>
                <c:pt idx="10815">
                  <c:v>9.3680000000000003</c:v>
                </c:pt>
                <c:pt idx="10816">
                  <c:v>9.3689999999999998</c:v>
                </c:pt>
                <c:pt idx="10817">
                  <c:v>9.370000000000001</c:v>
                </c:pt>
                <c:pt idx="10818">
                  <c:v>9.3710000000000004</c:v>
                </c:pt>
                <c:pt idx="10819">
                  <c:v>9.3710000000000004</c:v>
                </c:pt>
                <c:pt idx="10820">
                  <c:v>9.3719999999999999</c:v>
                </c:pt>
                <c:pt idx="10821">
                  <c:v>9.3729999999999993</c:v>
                </c:pt>
                <c:pt idx="10822">
                  <c:v>9.3740000000000006</c:v>
                </c:pt>
                <c:pt idx="10823">
                  <c:v>9.375</c:v>
                </c:pt>
                <c:pt idx="10824">
                  <c:v>9.3759999999999994</c:v>
                </c:pt>
                <c:pt idx="10825">
                  <c:v>9.3759999999999994</c:v>
                </c:pt>
                <c:pt idx="10826">
                  <c:v>9.3770000000000007</c:v>
                </c:pt>
                <c:pt idx="10827">
                  <c:v>9.3780000000000001</c:v>
                </c:pt>
                <c:pt idx="10828">
                  <c:v>9.3789999999999996</c:v>
                </c:pt>
                <c:pt idx="10829">
                  <c:v>9.3800000000000008</c:v>
                </c:pt>
                <c:pt idx="10830">
                  <c:v>9.3810000000000002</c:v>
                </c:pt>
                <c:pt idx="10831">
                  <c:v>9.3810000000000002</c:v>
                </c:pt>
                <c:pt idx="10832">
                  <c:v>9.3819999999999997</c:v>
                </c:pt>
                <c:pt idx="10833">
                  <c:v>9.3830000000000009</c:v>
                </c:pt>
                <c:pt idx="10834">
                  <c:v>9.3840000000000003</c:v>
                </c:pt>
                <c:pt idx="10835">
                  <c:v>9.3849999999999998</c:v>
                </c:pt>
                <c:pt idx="10836">
                  <c:v>9.3849999999999998</c:v>
                </c:pt>
                <c:pt idx="10837">
                  <c:v>9.3859999999999992</c:v>
                </c:pt>
                <c:pt idx="10838">
                  <c:v>9.3870000000000005</c:v>
                </c:pt>
                <c:pt idx="10839">
                  <c:v>9.3879999999999999</c:v>
                </c:pt>
                <c:pt idx="10840">
                  <c:v>9.3889999999999993</c:v>
                </c:pt>
                <c:pt idx="10841">
                  <c:v>9.39</c:v>
                </c:pt>
                <c:pt idx="10842">
                  <c:v>9.39</c:v>
                </c:pt>
                <c:pt idx="10843">
                  <c:v>9.391</c:v>
                </c:pt>
                <c:pt idx="10844">
                  <c:v>9.3919999999999995</c:v>
                </c:pt>
                <c:pt idx="10845">
                  <c:v>9.3930000000000007</c:v>
                </c:pt>
                <c:pt idx="10846">
                  <c:v>9.3940000000000001</c:v>
                </c:pt>
                <c:pt idx="10847">
                  <c:v>9.3949999999999996</c:v>
                </c:pt>
                <c:pt idx="10848">
                  <c:v>9.3949999999999996</c:v>
                </c:pt>
                <c:pt idx="10849">
                  <c:v>9.3960000000000008</c:v>
                </c:pt>
                <c:pt idx="10850">
                  <c:v>9.3970000000000002</c:v>
                </c:pt>
                <c:pt idx="10851">
                  <c:v>9.3979999999999997</c:v>
                </c:pt>
                <c:pt idx="10852">
                  <c:v>9.3990000000000009</c:v>
                </c:pt>
                <c:pt idx="10853">
                  <c:v>9.4</c:v>
                </c:pt>
                <c:pt idx="10854">
                  <c:v>9.4</c:v>
                </c:pt>
                <c:pt idx="10855">
                  <c:v>9.4009999999999998</c:v>
                </c:pt>
                <c:pt idx="10856">
                  <c:v>9.4019999999999992</c:v>
                </c:pt>
                <c:pt idx="10857">
                  <c:v>9.4030000000000005</c:v>
                </c:pt>
                <c:pt idx="10858">
                  <c:v>9.4039999999999999</c:v>
                </c:pt>
                <c:pt idx="10859">
                  <c:v>9.4049999999999994</c:v>
                </c:pt>
                <c:pt idx="10860">
                  <c:v>9.4049999999999994</c:v>
                </c:pt>
                <c:pt idx="10861">
                  <c:v>9.4060000000000006</c:v>
                </c:pt>
                <c:pt idx="10862">
                  <c:v>9.407</c:v>
                </c:pt>
                <c:pt idx="10863">
                  <c:v>9.4079999999999995</c:v>
                </c:pt>
                <c:pt idx="10864">
                  <c:v>9.4090000000000007</c:v>
                </c:pt>
                <c:pt idx="10865">
                  <c:v>9.41</c:v>
                </c:pt>
                <c:pt idx="10866">
                  <c:v>9.41</c:v>
                </c:pt>
                <c:pt idx="10867">
                  <c:v>9.4109999999999996</c:v>
                </c:pt>
                <c:pt idx="10868">
                  <c:v>9.4120000000000008</c:v>
                </c:pt>
                <c:pt idx="10869">
                  <c:v>9.4130000000000003</c:v>
                </c:pt>
                <c:pt idx="10870">
                  <c:v>9.4139999999999997</c:v>
                </c:pt>
                <c:pt idx="10871">
                  <c:v>9.4150000000000009</c:v>
                </c:pt>
                <c:pt idx="10872">
                  <c:v>9.4150000000000009</c:v>
                </c:pt>
                <c:pt idx="10873">
                  <c:v>9.4160000000000004</c:v>
                </c:pt>
                <c:pt idx="10874">
                  <c:v>9.4169999999999998</c:v>
                </c:pt>
                <c:pt idx="10875">
                  <c:v>9.4179999999999993</c:v>
                </c:pt>
                <c:pt idx="10876">
                  <c:v>9.4190000000000005</c:v>
                </c:pt>
                <c:pt idx="10877">
                  <c:v>9.42</c:v>
                </c:pt>
                <c:pt idx="10878">
                  <c:v>9.42</c:v>
                </c:pt>
                <c:pt idx="10879">
                  <c:v>9.4209999999999994</c:v>
                </c:pt>
                <c:pt idx="10880">
                  <c:v>9.4220000000000006</c:v>
                </c:pt>
                <c:pt idx="10881">
                  <c:v>9.423</c:v>
                </c:pt>
                <c:pt idx="10882">
                  <c:v>9.4239999999999995</c:v>
                </c:pt>
                <c:pt idx="10883">
                  <c:v>9.4250000000000007</c:v>
                </c:pt>
                <c:pt idx="10884">
                  <c:v>9.4250000000000007</c:v>
                </c:pt>
                <c:pt idx="10885">
                  <c:v>9.4260000000000002</c:v>
                </c:pt>
                <c:pt idx="10886">
                  <c:v>9.4269999999999996</c:v>
                </c:pt>
                <c:pt idx="10887">
                  <c:v>9.4280000000000008</c:v>
                </c:pt>
                <c:pt idx="10888">
                  <c:v>9.4290000000000003</c:v>
                </c:pt>
                <c:pt idx="10889">
                  <c:v>9.43</c:v>
                </c:pt>
                <c:pt idx="10890">
                  <c:v>9.43</c:v>
                </c:pt>
                <c:pt idx="10891">
                  <c:v>9.4310000000000009</c:v>
                </c:pt>
                <c:pt idx="10892">
                  <c:v>9.4320000000000004</c:v>
                </c:pt>
                <c:pt idx="10893">
                  <c:v>9.4329999999999998</c:v>
                </c:pt>
                <c:pt idx="10894">
                  <c:v>9.4339999999999993</c:v>
                </c:pt>
                <c:pt idx="10895">
                  <c:v>9.4350000000000005</c:v>
                </c:pt>
                <c:pt idx="10896">
                  <c:v>9.4350000000000005</c:v>
                </c:pt>
                <c:pt idx="10897">
                  <c:v>9.4359999999999999</c:v>
                </c:pt>
                <c:pt idx="10898">
                  <c:v>9.4369999999999994</c:v>
                </c:pt>
                <c:pt idx="10899">
                  <c:v>9.4380000000000006</c:v>
                </c:pt>
                <c:pt idx="10900">
                  <c:v>9.4390000000000001</c:v>
                </c:pt>
                <c:pt idx="10901">
                  <c:v>9.44</c:v>
                </c:pt>
                <c:pt idx="10902">
                  <c:v>9.44</c:v>
                </c:pt>
                <c:pt idx="10903">
                  <c:v>9.4410000000000007</c:v>
                </c:pt>
                <c:pt idx="10904">
                  <c:v>9.4420000000000002</c:v>
                </c:pt>
                <c:pt idx="10905">
                  <c:v>9.4429999999999996</c:v>
                </c:pt>
                <c:pt idx="10906">
                  <c:v>9.4440000000000008</c:v>
                </c:pt>
                <c:pt idx="10907">
                  <c:v>9.4450000000000003</c:v>
                </c:pt>
                <c:pt idx="10908">
                  <c:v>9.4450000000000003</c:v>
                </c:pt>
                <c:pt idx="10909">
                  <c:v>9.4459999999999997</c:v>
                </c:pt>
                <c:pt idx="10910">
                  <c:v>9.447000000000001</c:v>
                </c:pt>
                <c:pt idx="10911">
                  <c:v>9.4480000000000004</c:v>
                </c:pt>
                <c:pt idx="10912">
                  <c:v>9.4489999999999998</c:v>
                </c:pt>
                <c:pt idx="10913">
                  <c:v>9.4499999999999993</c:v>
                </c:pt>
                <c:pt idx="10914">
                  <c:v>9.4499999999999993</c:v>
                </c:pt>
                <c:pt idx="10915">
                  <c:v>9.4510000000000005</c:v>
                </c:pt>
                <c:pt idx="10916">
                  <c:v>9.452</c:v>
                </c:pt>
                <c:pt idx="10917">
                  <c:v>9.4529999999999994</c:v>
                </c:pt>
                <c:pt idx="10918">
                  <c:v>9.4540000000000006</c:v>
                </c:pt>
                <c:pt idx="10919">
                  <c:v>9.4550000000000001</c:v>
                </c:pt>
                <c:pt idx="10920">
                  <c:v>9.4550000000000001</c:v>
                </c:pt>
                <c:pt idx="10921">
                  <c:v>9.4559999999999995</c:v>
                </c:pt>
                <c:pt idx="10922">
                  <c:v>9.4570000000000007</c:v>
                </c:pt>
                <c:pt idx="10923">
                  <c:v>9.4580000000000002</c:v>
                </c:pt>
                <c:pt idx="10924">
                  <c:v>9.4589999999999996</c:v>
                </c:pt>
                <c:pt idx="10925">
                  <c:v>9.4600000000000009</c:v>
                </c:pt>
                <c:pt idx="10926">
                  <c:v>9.4600000000000009</c:v>
                </c:pt>
                <c:pt idx="10927">
                  <c:v>9.4610000000000003</c:v>
                </c:pt>
                <c:pt idx="10928">
                  <c:v>9.4619999999999997</c:v>
                </c:pt>
                <c:pt idx="10929">
                  <c:v>9.463000000000001</c:v>
                </c:pt>
                <c:pt idx="10930">
                  <c:v>9.4640000000000004</c:v>
                </c:pt>
                <c:pt idx="10931">
                  <c:v>9.4640000000000004</c:v>
                </c:pt>
                <c:pt idx="10932">
                  <c:v>9.4649999999999999</c:v>
                </c:pt>
                <c:pt idx="10933">
                  <c:v>9.4659999999999993</c:v>
                </c:pt>
                <c:pt idx="10934">
                  <c:v>9.4670000000000005</c:v>
                </c:pt>
                <c:pt idx="10935">
                  <c:v>9.468</c:v>
                </c:pt>
                <c:pt idx="10936">
                  <c:v>9.4689999999999994</c:v>
                </c:pt>
                <c:pt idx="10937">
                  <c:v>9.4689999999999994</c:v>
                </c:pt>
                <c:pt idx="10938">
                  <c:v>9.4700000000000006</c:v>
                </c:pt>
                <c:pt idx="10939">
                  <c:v>9.4710000000000001</c:v>
                </c:pt>
                <c:pt idx="10940">
                  <c:v>9.4719999999999995</c:v>
                </c:pt>
                <c:pt idx="10941">
                  <c:v>9.4730000000000008</c:v>
                </c:pt>
                <c:pt idx="10942">
                  <c:v>9.4740000000000002</c:v>
                </c:pt>
                <c:pt idx="10943">
                  <c:v>9.4740000000000002</c:v>
                </c:pt>
                <c:pt idx="10944">
                  <c:v>9.4749999999999996</c:v>
                </c:pt>
                <c:pt idx="10945">
                  <c:v>9.4760000000000009</c:v>
                </c:pt>
                <c:pt idx="10946">
                  <c:v>9.4770000000000003</c:v>
                </c:pt>
                <c:pt idx="10947">
                  <c:v>9.4779999999999998</c:v>
                </c:pt>
                <c:pt idx="10948">
                  <c:v>9.479000000000001</c:v>
                </c:pt>
                <c:pt idx="10949">
                  <c:v>9.479000000000001</c:v>
                </c:pt>
                <c:pt idx="10950">
                  <c:v>9.48</c:v>
                </c:pt>
                <c:pt idx="10951">
                  <c:v>9.4809999999999999</c:v>
                </c:pt>
                <c:pt idx="10952">
                  <c:v>9.4819999999999993</c:v>
                </c:pt>
                <c:pt idx="10953">
                  <c:v>9.4830000000000005</c:v>
                </c:pt>
                <c:pt idx="10954">
                  <c:v>9.484</c:v>
                </c:pt>
                <c:pt idx="10955">
                  <c:v>9.484</c:v>
                </c:pt>
                <c:pt idx="10956">
                  <c:v>9.4849999999999994</c:v>
                </c:pt>
                <c:pt idx="10957">
                  <c:v>9.4860000000000007</c:v>
                </c:pt>
                <c:pt idx="10958">
                  <c:v>9.4870000000000001</c:v>
                </c:pt>
                <c:pt idx="10959">
                  <c:v>9.4879999999999995</c:v>
                </c:pt>
                <c:pt idx="10960">
                  <c:v>9.4890000000000008</c:v>
                </c:pt>
                <c:pt idx="10961">
                  <c:v>9.4890000000000008</c:v>
                </c:pt>
                <c:pt idx="10962">
                  <c:v>9.49</c:v>
                </c:pt>
                <c:pt idx="10963">
                  <c:v>9.4909999999999997</c:v>
                </c:pt>
                <c:pt idx="10964">
                  <c:v>9.4920000000000009</c:v>
                </c:pt>
                <c:pt idx="10965">
                  <c:v>9.4930000000000003</c:v>
                </c:pt>
                <c:pt idx="10966">
                  <c:v>9.4939999999999998</c:v>
                </c:pt>
                <c:pt idx="10967">
                  <c:v>9.4939999999999998</c:v>
                </c:pt>
                <c:pt idx="10968">
                  <c:v>9.495000000000001</c:v>
                </c:pt>
                <c:pt idx="10969">
                  <c:v>9.4960000000000004</c:v>
                </c:pt>
                <c:pt idx="10970">
                  <c:v>9.4969999999999999</c:v>
                </c:pt>
                <c:pt idx="10971">
                  <c:v>9.4979999999999993</c:v>
                </c:pt>
                <c:pt idx="10972">
                  <c:v>9.4990000000000006</c:v>
                </c:pt>
                <c:pt idx="10973">
                  <c:v>9.4990000000000006</c:v>
                </c:pt>
                <c:pt idx="10974">
                  <c:v>9.5</c:v>
                </c:pt>
                <c:pt idx="10975">
                  <c:v>9.5009999999999994</c:v>
                </c:pt>
                <c:pt idx="10976">
                  <c:v>9.5020000000000007</c:v>
                </c:pt>
                <c:pt idx="10977">
                  <c:v>9.5030000000000001</c:v>
                </c:pt>
                <c:pt idx="10978">
                  <c:v>9.5039999999999996</c:v>
                </c:pt>
                <c:pt idx="10979">
                  <c:v>9.5039999999999996</c:v>
                </c:pt>
                <c:pt idx="10980">
                  <c:v>9.5050000000000008</c:v>
                </c:pt>
                <c:pt idx="10981">
                  <c:v>9.5060000000000002</c:v>
                </c:pt>
                <c:pt idx="10982">
                  <c:v>9.5069999999999997</c:v>
                </c:pt>
                <c:pt idx="10983">
                  <c:v>9.5080000000000009</c:v>
                </c:pt>
                <c:pt idx="10984">
                  <c:v>9.5090000000000003</c:v>
                </c:pt>
                <c:pt idx="10985">
                  <c:v>9.5090000000000003</c:v>
                </c:pt>
                <c:pt idx="10986">
                  <c:v>9.51</c:v>
                </c:pt>
                <c:pt idx="10987">
                  <c:v>9.5109999999999992</c:v>
                </c:pt>
                <c:pt idx="10988">
                  <c:v>9.5120000000000005</c:v>
                </c:pt>
                <c:pt idx="10989">
                  <c:v>9.5129999999999999</c:v>
                </c:pt>
                <c:pt idx="10990">
                  <c:v>9.5139999999999993</c:v>
                </c:pt>
                <c:pt idx="10991">
                  <c:v>9.5139999999999993</c:v>
                </c:pt>
                <c:pt idx="10992">
                  <c:v>9.5150000000000006</c:v>
                </c:pt>
                <c:pt idx="10993">
                  <c:v>9.516</c:v>
                </c:pt>
                <c:pt idx="10994">
                  <c:v>9.5169999999999995</c:v>
                </c:pt>
                <c:pt idx="10995">
                  <c:v>9.5180000000000007</c:v>
                </c:pt>
                <c:pt idx="10996">
                  <c:v>9.5190000000000001</c:v>
                </c:pt>
                <c:pt idx="10997">
                  <c:v>9.5190000000000001</c:v>
                </c:pt>
                <c:pt idx="10998">
                  <c:v>9.52</c:v>
                </c:pt>
                <c:pt idx="10999">
                  <c:v>9.5210000000000008</c:v>
                </c:pt>
                <c:pt idx="11000">
                  <c:v>9.5220000000000002</c:v>
                </c:pt>
                <c:pt idx="11001">
                  <c:v>9.5229999999999997</c:v>
                </c:pt>
                <c:pt idx="11002">
                  <c:v>9.5240000000000009</c:v>
                </c:pt>
                <c:pt idx="11003">
                  <c:v>9.5240000000000009</c:v>
                </c:pt>
                <c:pt idx="11004">
                  <c:v>9.5250000000000004</c:v>
                </c:pt>
                <c:pt idx="11005">
                  <c:v>9.5259999999999998</c:v>
                </c:pt>
                <c:pt idx="11006">
                  <c:v>9.5269999999999992</c:v>
                </c:pt>
                <c:pt idx="11007">
                  <c:v>9.5280000000000005</c:v>
                </c:pt>
                <c:pt idx="11008">
                  <c:v>9.5289999999999999</c:v>
                </c:pt>
                <c:pt idx="11009">
                  <c:v>9.5289999999999999</c:v>
                </c:pt>
                <c:pt idx="11010">
                  <c:v>9.5299999999999994</c:v>
                </c:pt>
                <c:pt idx="11011">
                  <c:v>9.5310000000000006</c:v>
                </c:pt>
                <c:pt idx="11012">
                  <c:v>9.532</c:v>
                </c:pt>
                <c:pt idx="11013">
                  <c:v>9.5329999999999995</c:v>
                </c:pt>
                <c:pt idx="11014">
                  <c:v>9.5340000000000007</c:v>
                </c:pt>
                <c:pt idx="11015">
                  <c:v>9.5340000000000007</c:v>
                </c:pt>
                <c:pt idx="11016">
                  <c:v>9.5350000000000001</c:v>
                </c:pt>
                <c:pt idx="11017">
                  <c:v>9.5359999999999996</c:v>
                </c:pt>
                <c:pt idx="11018">
                  <c:v>9.5370000000000008</c:v>
                </c:pt>
                <c:pt idx="11019">
                  <c:v>9.5380000000000003</c:v>
                </c:pt>
                <c:pt idx="11020">
                  <c:v>9.5389999999999997</c:v>
                </c:pt>
                <c:pt idx="11021">
                  <c:v>9.5389999999999997</c:v>
                </c:pt>
                <c:pt idx="11022">
                  <c:v>9.5400000000000009</c:v>
                </c:pt>
                <c:pt idx="11023">
                  <c:v>9.5410000000000004</c:v>
                </c:pt>
                <c:pt idx="11024">
                  <c:v>9.5419999999999998</c:v>
                </c:pt>
                <c:pt idx="11025">
                  <c:v>9.5429999999999993</c:v>
                </c:pt>
                <c:pt idx="11026">
                  <c:v>9.5429999999999993</c:v>
                </c:pt>
                <c:pt idx="11027">
                  <c:v>9.5440000000000005</c:v>
                </c:pt>
                <c:pt idx="11028">
                  <c:v>9.5449999999999999</c:v>
                </c:pt>
                <c:pt idx="11029">
                  <c:v>9.5459999999999994</c:v>
                </c:pt>
                <c:pt idx="11030">
                  <c:v>9.5470000000000006</c:v>
                </c:pt>
                <c:pt idx="11031">
                  <c:v>9.548</c:v>
                </c:pt>
                <c:pt idx="11032">
                  <c:v>9.548</c:v>
                </c:pt>
                <c:pt idx="11033">
                  <c:v>9.5489999999999995</c:v>
                </c:pt>
                <c:pt idx="11034">
                  <c:v>9.5500000000000007</c:v>
                </c:pt>
                <c:pt idx="11035">
                  <c:v>9.5510000000000002</c:v>
                </c:pt>
                <c:pt idx="11036">
                  <c:v>9.5519999999999996</c:v>
                </c:pt>
                <c:pt idx="11037">
                  <c:v>9.5530000000000008</c:v>
                </c:pt>
                <c:pt idx="11038">
                  <c:v>9.5530000000000008</c:v>
                </c:pt>
                <c:pt idx="11039">
                  <c:v>9.5540000000000003</c:v>
                </c:pt>
                <c:pt idx="11040">
                  <c:v>9.5549999999999997</c:v>
                </c:pt>
                <c:pt idx="11041">
                  <c:v>9.5560000000000009</c:v>
                </c:pt>
                <c:pt idx="11042">
                  <c:v>9.5570000000000004</c:v>
                </c:pt>
                <c:pt idx="11043">
                  <c:v>9.5579999999999998</c:v>
                </c:pt>
                <c:pt idx="11044">
                  <c:v>9.5579999999999998</c:v>
                </c:pt>
                <c:pt idx="11045">
                  <c:v>9.5589999999999993</c:v>
                </c:pt>
                <c:pt idx="11046">
                  <c:v>9.56</c:v>
                </c:pt>
                <c:pt idx="11047">
                  <c:v>9.5609999999999999</c:v>
                </c:pt>
                <c:pt idx="11048">
                  <c:v>9.5619999999999994</c:v>
                </c:pt>
                <c:pt idx="11049">
                  <c:v>9.5630000000000006</c:v>
                </c:pt>
                <c:pt idx="11050">
                  <c:v>9.5630000000000006</c:v>
                </c:pt>
                <c:pt idx="11051">
                  <c:v>9.5640000000000001</c:v>
                </c:pt>
                <c:pt idx="11052">
                  <c:v>9.5649999999999995</c:v>
                </c:pt>
                <c:pt idx="11053">
                  <c:v>9.5660000000000007</c:v>
                </c:pt>
                <c:pt idx="11054">
                  <c:v>9.5670000000000002</c:v>
                </c:pt>
                <c:pt idx="11055">
                  <c:v>9.5679999999999996</c:v>
                </c:pt>
                <c:pt idx="11056">
                  <c:v>9.5679999999999996</c:v>
                </c:pt>
                <c:pt idx="11057">
                  <c:v>9.5690000000000008</c:v>
                </c:pt>
                <c:pt idx="11058">
                  <c:v>9.57</c:v>
                </c:pt>
                <c:pt idx="11059">
                  <c:v>9.5709999999999997</c:v>
                </c:pt>
                <c:pt idx="11060">
                  <c:v>9.572000000000001</c:v>
                </c:pt>
                <c:pt idx="11061">
                  <c:v>9.5730000000000004</c:v>
                </c:pt>
                <c:pt idx="11062">
                  <c:v>9.5730000000000004</c:v>
                </c:pt>
                <c:pt idx="11063">
                  <c:v>9.5739999999999998</c:v>
                </c:pt>
                <c:pt idx="11064">
                  <c:v>9.5749999999999993</c:v>
                </c:pt>
                <c:pt idx="11065">
                  <c:v>9.5760000000000005</c:v>
                </c:pt>
                <c:pt idx="11066">
                  <c:v>9.577</c:v>
                </c:pt>
                <c:pt idx="11067">
                  <c:v>9.5779999999999994</c:v>
                </c:pt>
                <c:pt idx="11068">
                  <c:v>9.5779999999999994</c:v>
                </c:pt>
                <c:pt idx="11069">
                  <c:v>9.5790000000000006</c:v>
                </c:pt>
                <c:pt idx="11070">
                  <c:v>9.58</c:v>
                </c:pt>
                <c:pt idx="11071">
                  <c:v>9.5809999999999995</c:v>
                </c:pt>
                <c:pt idx="11072">
                  <c:v>9.5820000000000007</c:v>
                </c:pt>
                <c:pt idx="11073">
                  <c:v>9.5830000000000002</c:v>
                </c:pt>
                <c:pt idx="11074">
                  <c:v>9.5830000000000002</c:v>
                </c:pt>
                <c:pt idx="11075">
                  <c:v>9.5839999999999996</c:v>
                </c:pt>
                <c:pt idx="11076">
                  <c:v>9.5850000000000009</c:v>
                </c:pt>
                <c:pt idx="11077">
                  <c:v>9.5860000000000003</c:v>
                </c:pt>
                <c:pt idx="11078">
                  <c:v>9.5869999999999997</c:v>
                </c:pt>
                <c:pt idx="11079">
                  <c:v>9.588000000000001</c:v>
                </c:pt>
                <c:pt idx="11080">
                  <c:v>9.588000000000001</c:v>
                </c:pt>
                <c:pt idx="11081">
                  <c:v>9.5890000000000004</c:v>
                </c:pt>
                <c:pt idx="11082">
                  <c:v>9.59</c:v>
                </c:pt>
                <c:pt idx="11083">
                  <c:v>9.5909999999999993</c:v>
                </c:pt>
                <c:pt idx="11084">
                  <c:v>9.5920000000000005</c:v>
                </c:pt>
                <c:pt idx="11085">
                  <c:v>9.593</c:v>
                </c:pt>
                <c:pt idx="11086">
                  <c:v>9.593</c:v>
                </c:pt>
                <c:pt idx="11087">
                  <c:v>9.5939999999999994</c:v>
                </c:pt>
                <c:pt idx="11088">
                  <c:v>9.5950000000000006</c:v>
                </c:pt>
                <c:pt idx="11089">
                  <c:v>9.5960000000000001</c:v>
                </c:pt>
                <c:pt idx="11090">
                  <c:v>9.5969999999999995</c:v>
                </c:pt>
                <c:pt idx="11091">
                  <c:v>9.5980000000000008</c:v>
                </c:pt>
                <c:pt idx="11092">
                  <c:v>9.5980000000000008</c:v>
                </c:pt>
                <c:pt idx="11093">
                  <c:v>9.5990000000000002</c:v>
                </c:pt>
                <c:pt idx="11094">
                  <c:v>9.6</c:v>
                </c:pt>
                <c:pt idx="11095">
                  <c:v>9.6010000000000009</c:v>
                </c:pt>
                <c:pt idx="11096">
                  <c:v>9.6020000000000003</c:v>
                </c:pt>
                <c:pt idx="11097">
                  <c:v>9.6029999999999998</c:v>
                </c:pt>
                <c:pt idx="11098">
                  <c:v>9.6029999999999998</c:v>
                </c:pt>
                <c:pt idx="11099">
                  <c:v>9.604000000000001</c:v>
                </c:pt>
                <c:pt idx="11100">
                  <c:v>9.6050000000000004</c:v>
                </c:pt>
                <c:pt idx="11101">
                  <c:v>9.6059999999999999</c:v>
                </c:pt>
                <c:pt idx="11102">
                  <c:v>9.6069999999999993</c:v>
                </c:pt>
                <c:pt idx="11103">
                  <c:v>9.6080000000000005</c:v>
                </c:pt>
                <c:pt idx="11104">
                  <c:v>9.6080000000000005</c:v>
                </c:pt>
                <c:pt idx="11105">
                  <c:v>9.609</c:v>
                </c:pt>
                <c:pt idx="11106">
                  <c:v>9.61</c:v>
                </c:pt>
                <c:pt idx="11107">
                  <c:v>9.6110000000000007</c:v>
                </c:pt>
                <c:pt idx="11108">
                  <c:v>9.6120000000000001</c:v>
                </c:pt>
                <c:pt idx="11109">
                  <c:v>9.6129999999999995</c:v>
                </c:pt>
                <c:pt idx="11110">
                  <c:v>9.6129999999999995</c:v>
                </c:pt>
                <c:pt idx="11111">
                  <c:v>9.6140000000000008</c:v>
                </c:pt>
                <c:pt idx="11112">
                  <c:v>9.6150000000000002</c:v>
                </c:pt>
                <c:pt idx="11113">
                  <c:v>9.6159999999999997</c:v>
                </c:pt>
                <c:pt idx="11114">
                  <c:v>9.6170000000000009</c:v>
                </c:pt>
                <c:pt idx="11115">
                  <c:v>9.6180000000000003</c:v>
                </c:pt>
                <c:pt idx="11116">
                  <c:v>9.6180000000000003</c:v>
                </c:pt>
                <c:pt idx="11117">
                  <c:v>9.6189999999999998</c:v>
                </c:pt>
                <c:pt idx="11118">
                  <c:v>9.620000000000001</c:v>
                </c:pt>
                <c:pt idx="11119">
                  <c:v>9.6210000000000004</c:v>
                </c:pt>
                <c:pt idx="11120">
                  <c:v>9.6219999999999999</c:v>
                </c:pt>
                <c:pt idx="11121">
                  <c:v>9.6219999999999999</c:v>
                </c:pt>
                <c:pt idx="11122">
                  <c:v>9.6229999999999993</c:v>
                </c:pt>
                <c:pt idx="11123">
                  <c:v>9.6240000000000006</c:v>
                </c:pt>
                <c:pt idx="11124">
                  <c:v>9.625</c:v>
                </c:pt>
                <c:pt idx="11125">
                  <c:v>9.6259999999999994</c:v>
                </c:pt>
                <c:pt idx="11126">
                  <c:v>9.6270000000000007</c:v>
                </c:pt>
                <c:pt idx="11127">
                  <c:v>9.6270000000000007</c:v>
                </c:pt>
                <c:pt idx="11128">
                  <c:v>9.6280000000000001</c:v>
                </c:pt>
                <c:pt idx="11129">
                  <c:v>9.6289999999999996</c:v>
                </c:pt>
                <c:pt idx="11130">
                  <c:v>9.6300000000000008</c:v>
                </c:pt>
                <c:pt idx="11131">
                  <c:v>9.6310000000000002</c:v>
                </c:pt>
                <c:pt idx="11132">
                  <c:v>9.6319999999999997</c:v>
                </c:pt>
                <c:pt idx="11133">
                  <c:v>9.6319999999999997</c:v>
                </c:pt>
                <c:pt idx="11134">
                  <c:v>9.6330000000000009</c:v>
                </c:pt>
                <c:pt idx="11135">
                  <c:v>9.6340000000000003</c:v>
                </c:pt>
                <c:pt idx="11136">
                  <c:v>9.6349999999999998</c:v>
                </c:pt>
                <c:pt idx="11137">
                  <c:v>9.6359999999999992</c:v>
                </c:pt>
                <c:pt idx="11138">
                  <c:v>9.6370000000000005</c:v>
                </c:pt>
                <c:pt idx="11139">
                  <c:v>9.6370000000000005</c:v>
                </c:pt>
                <c:pt idx="11140">
                  <c:v>9.6379999999999999</c:v>
                </c:pt>
                <c:pt idx="11141">
                  <c:v>9.6389999999999993</c:v>
                </c:pt>
                <c:pt idx="11142">
                  <c:v>9.64</c:v>
                </c:pt>
                <c:pt idx="11143">
                  <c:v>9.641</c:v>
                </c:pt>
                <c:pt idx="11144">
                  <c:v>9.6419999999999995</c:v>
                </c:pt>
                <c:pt idx="11145">
                  <c:v>9.6419999999999995</c:v>
                </c:pt>
                <c:pt idx="11146">
                  <c:v>9.6430000000000007</c:v>
                </c:pt>
                <c:pt idx="11147">
                  <c:v>9.6440000000000001</c:v>
                </c:pt>
                <c:pt idx="11148">
                  <c:v>9.6449999999999996</c:v>
                </c:pt>
                <c:pt idx="11149">
                  <c:v>9.6460000000000008</c:v>
                </c:pt>
                <c:pt idx="11150">
                  <c:v>9.6470000000000002</c:v>
                </c:pt>
                <c:pt idx="11151">
                  <c:v>9.6470000000000002</c:v>
                </c:pt>
                <c:pt idx="11152">
                  <c:v>9.6479999999999997</c:v>
                </c:pt>
                <c:pt idx="11153">
                  <c:v>9.6490000000000009</c:v>
                </c:pt>
                <c:pt idx="11154">
                  <c:v>9.65</c:v>
                </c:pt>
                <c:pt idx="11155">
                  <c:v>9.6509999999999998</c:v>
                </c:pt>
                <c:pt idx="11156">
                  <c:v>9.6519999999999992</c:v>
                </c:pt>
                <c:pt idx="11157">
                  <c:v>9.6519999999999992</c:v>
                </c:pt>
                <c:pt idx="11158">
                  <c:v>9.6530000000000005</c:v>
                </c:pt>
                <c:pt idx="11159">
                  <c:v>9.6539999999999999</c:v>
                </c:pt>
                <c:pt idx="11160">
                  <c:v>9.6549999999999994</c:v>
                </c:pt>
                <c:pt idx="11161">
                  <c:v>9.6560000000000006</c:v>
                </c:pt>
                <c:pt idx="11162">
                  <c:v>9.657</c:v>
                </c:pt>
                <c:pt idx="11163">
                  <c:v>9.657</c:v>
                </c:pt>
                <c:pt idx="11164">
                  <c:v>9.6579999999999995</c:v>
                </c:pt>
                <c:pt idx="11165">
                  <c:v>9.6590000000000007</c:v>
                </c:pt>
                <c:pt idx="11166">
                  <c:v>9.66</c:v>
                </c:pt>
                <c:pt idx="11167">
                  <c:v>9.6609999999999996</c:v>
                </c:pt>
                <c:pt idx="11168">
                  <c:v>9.6620000000000008</c:v>
                </c:pt>
                <c:pt idx="11169">
                  <c:v>9.6620000000000008</c:v>
                </c:pt>
                <c:pt idx="11170">
                  <c:v>9.6630000000000003</c:v>
                </c:pt>
                <c:pt idx="11171">
                  <c:v>9.6639999999999997</c:v>
                </c:pt>
                <c:pt idx="11172">
                  <c:v>9.6650000000000009</c:v>
                </c:pt>
                <c:pt idx="11173">
                  <c:v>9.6660000000000004</c:v>
                </c:pt>
                <c:pt idx="11174">
                  <c:v>9.6669999999999998</c:v>
                </c:pt>
                <c:pt idx="11175">
                  <c:v>9.6669999999999998</c:v>
                </c:pt>
                <c:pt idx="11176">
                  <c:v>9.6679999999999993</c:v>
                </c:pt>
                <c:pt idx="11177">
                  <c:v>9.6690000000000005</c:v>
                </c:pt>
                <c:pt idx="11178">
                  <c:v>9.67</c:v>
                </c:pt>
                <c:pt idx="11179">
                  <c:v>9.6709999999999994</c:v>
                </c:pt>
                <c:pt idx="11180">
                  <c:v>9.6720000000000006</c:v>
                </c:pt>
                <c:pt idx="11181">
                  <c:v>9.6720000000000006</c:v>
                </c:pt>
                <c:pt idx="11182">
                  <c:v>9.673</c:v>
                </c:pt>
                <c:pt idx="11183">
                  <c:v>9.6739999999999995</c:v>
                </c:pt>
                <c:pt idx="11184">
                  <c:v>9.6750000000000007</c:v>
                </c:pt>
                <c:pt idx="11185">
                  <c:v>9.6760000000000002</c:v>
                </c:pt>
                <c:pt idx="11186">
                  <c:v>9.6769999999999996</c:v>
                </c:pt>
                <c:pt idx="11187">
                  <c:v>9.6769999999999996</c:v>
                </c:pt>
                <c:pt idx="11188">
                  <c:v>9.6780000000000008</c:v>
                </c:pt>
                <c:pt idx="11189">
                  <c:v>9.6790000000000003</c:v>
                </c:pt>
                <c:pt idx="11190">
                  <c:v>9.68</c:v>
                </c:pt>
                <c:pt idx="11191">
                  <c:v>9.6810000000000009</c:v>
                </c:pt>
                <c:pt idx="11192">
                  <c:v>9.6820000000000004</c:v>
                </c:pt>
                <c:pt idx="11193">
                  <c:v>9.6820000000000004</c:v>
                </c:pt>
                <c:pt idx="11194">
                  <c:v>9.6829999999999998</c:v>
                </c:pt>
                <c:pt idx="11195">
                  <c:v>9.6839999999999993</c:v>
                </c:pt>
                <c:pt idx="11196">
                  <c:v>9.6850000000000005</c:v>
                </c:pt>
                <c:pt idx="11197">
                  <c:v>9.6859999999999999</c:v>
                </c:pt>
                <c:pt idx="11198">
                  <c:v>9.6869999999999994</c:v>
                </c:pt>
                <c:pt idx="11199">
                  <c:v>9.6869999999999994</c:v>
                </c:pt>
                <c:pt idx="11200">
                  <c:v>9.6880000000000006</c:v>
                </c:pt>
                <c:pt idx="11201">
                  <c:v>9.6890000000000001</c:v>
                </c:pt>
                <c:pt idx="11202">
                  <c:v>9.69</c:v>
                </c:pt>
                <c:pt idx="11203">
                  <c:v>9.6910000000000007</c:v>
                </c:pt>
                <c:pt idx="11204">
                  <c:v>9.6920000000000002</c:v>
                </c:pt>
                <c:pt idx="11205">
                  <c:v>9.6920000000000002</c:v>
                </c:pt>
                <c:pt idx="11206">
                  <c:v>9.6929999999999996</c:v>
                </c:pt>
                <c:pt idx="11207">
                  <c:v>9.6940000000000008</c:v>
                </c:pt>
                <c:pt idx="11208">
                  <c:v>9.6950000000000003</c:v>
                </c:pt>
                <c:pt idx="11209">
                  <c:v>9.6959999999999997</c:v>
                </c:pt>
                <c:pt idx="11210">
                  <c:v>9.697000000000001</c:v>
                </c:pt>
                <c:pt idx="11211">
                  <c:v>9.697000000000001</c:v>
                </c:pt>
                <c:pt idx="11212">
                  <c:v>9.6980000000000004</c:v>
                </c:pt>
                <c:pt idx="11213">
                  <c:v>9.6989999999999998</c:v>
                </c:pt>
                <c:pt idx="11214">
                  <c:v>9.6999999999999993</c:v>
                </c:pt>
                <c:pt idx="11215">
                  <c:v>9.7010000000000005</c:v>
                </c:pt>
                <c:pt idx="11216">
                  <c:v>9.702</c:v>
                </c:pt>
                <c:pt idx="11217">
                  <c:v>9.702</c:v>
                </c:pt>
                <c:pt idx="11218">
                  <c:v>9.7029999999999994</c:v>
                </c:pt>
                <c:pt idx="11219">
                  <c:v>9.7040000000000006</c:v>
                </c:pt>
                <c:pt idx="11220">
                  <c:v>9.7050000000000001</c:v>
                </c:pt>
                <c:pt idx="11221">
                  <c:v>9.7059999999999995</c:v>
                </c:pt>
                <c:pt idx="11222">
                  <c:v>9.7059999999999995</c:v>
                </c:pt>
                <c:pt idx="11223">
                  <c:v>9.7070000000000007</c:v>
                </c:pt>
                <c:pt idx="11224">
                  <c:v>9.7080000000000002</c:v>
                </c:pt>
                <c:pt idx="11225">
                  <c:v>9.7089999999999996</c:v>
                </c:pt>
                <c:pt idx="11226">
                  <c:v>9.7100000000000009</c:v>
                </c:pt>
                <c:pt idx="11227">
                  <c:v>9.7110000000000003</c:v>
                </c:pt>
                <c:pt idx="11228">
                  <c:v>9.7110000000000003</c:v>
                </c:pt>
                <c:pt idx="11229">
                  <c:v>9.7119999999999997</c:v>
                </c:pt>
                <c:pt idx="11230">
                  <c:v>9.713000000000001</c:v>
                </c:pt>
                <c:pt idx="11231">
                  <c:v>9.7140000000000004</c:v>
                </c:pt>
                <c:pt idx="11232">
                  <c:v>9.7149999999999999</c:v>
                </c:pt>
                <c:pt idx="11233">
                  <c:v>9.7159999999999993</c:v>
                </c:pt>
                <c:pt idx="11234">
                  <c:v>9.7159999999999993</c:v>
                </c:pt>
                <c:pt idx="11235">
                  <c:v>9.7170000000000005</c:v>
                </c:pt>
                <c:pt idx="11236">
                  <c:v>9.718</c:v>
                </c:pt>
                <c:pt idx="11237">
                  <c:v>9.7189999999999994</c:v>
                </c:pt>
                <c:pt idx="11238">
                  <c:v>9.7200000000000006</c:v>
                </c:pt>
                <c:pt idx="11239">
                  <c:v>9.7210000000000001</c:v>
                </c:pt>
                <c:pt idx="11240">
                  <c:v>9.7210000000000001</c:v>
                </c:pt>
                <c:pt idx="11241">
                  <c:v>9.7219999999999995</c:v>
                </c:pt>
                <c:pt idx="11242">
                  <c:v>9.7230000000000008</c:v>
                </c:pt>
                <c:pt idx="11243">
                  <c:v>9.7240000000000002</c:v>
                </c:pt>
                <c:pt idx="11244">
                  <c:v>9.7249999999999996</c:v>
                </c:pt>
                <c:pt idx="11245">
                  <c:v>9.7260000000000009</c:v>
                </c:pt>
                <c:pt idx="11246">
                  <c:v>9.7260000000000009</c:v>
                </c:pt>
                <c:pt idx="11247">
                  <c:v>9.7270000000000003</c:v>
                </c:pt>
                <c:pt idx="11248">
                  <c:v>9.7279999999999998</c:v>
                </c:pt>
                <c:pt idx="11249">
                  <c:v>9.729000000000001</c:v>
                </c:pt>
                <c:pt idx="11250">
                  <c:v>9.73</c:v>
                </c:pt>
                <c:pt idx="11251">
                  <c:v>9.7309999999999999</c:v>
                </c:pt>
                <c:pt idx="11252">
                  <c:v>9.7309999999999999</c:v>
                </c:pt>
                <c:pt idx="11253">
                  <c:v>9.7319999999999993</c:v>
                </c:pt>
                <c:pt idx="11254">
                  <c:v>9.7330000000000005</c:v>
                </c:pt>
                <c:pt idx="11255">
                  <c:v>9.734</c:v>
                </c:pt>
                <c:pt idx="11256">
                  <c:v>9.7349999999999994</c:v>
                </c:pt>
                <c:pt idx="11257">
                  <c:v>9.7360000000000007</c:v>
                </c:pt>
                <c:pt idx="11258">
                  <c:v>9.7360000000000007</c:v>
                </c:pt>
                <c:pt idx="11259">
                  <c:v>9.7370000000000001</c:v>
                </c:pt>
                <c:pt idx="11260">
                  <c:v>9.7379999999999995</c:v>
                </c:pt>
                <c:pt idx="11261">
                  <c:v>9.7390000000000008</c:v>
                </c:pt>
                <c:pt idx="11262">
                  <c:v>9.74</c:v>
                </c:pt>
                <c:pt idx="11263">
                  <c:v>9.7409999999999997</c:v>
                </c:pt>
                <c:pt idx="11264">
                  <c:v>9.7409999999999997</c:v>
                </c:pt>
                <c:pt idx="11265">
                  <c:v>9.7420000000000009</c:v>
                </c:pt>
                <c:pt idx="11266">
                  <c:v>9.7430000000000003</c:v>
                </c:pt>
                <c:pt idx="11267">
                  <c:v>9.7439999999999998</c:v>
                </c:pt>
                <c:pt idx="11268">
                  <c:v>9.745000000000001</c:v>
                </c:pt>
                <c:pt idx="11269">
                  <c:v>9.7460000000000004</c:v>
                </c:pt>
                <c:pt idx="11270">
                  <c:v>9.7460000000000004</c:v>
                </c:pt>
                <c:pt idx="11271">
                  <c:v>9.7469999999999999</c:v>
                </c:pt>
                <c:pt idx="11272">
                  <c:v>9.7479999999999993</c:v>
                </c:pt>
                <c:pt idx="11273">
                  <c:v>9.7490000000000006</c:v>
                </c:pt>
                <c:pt idx="11274">
                  <c:v>9.75</c:v>
                </c:pt>
                <c:pt idx="11275">
                  <c:v>9.7509999999999994</c:v>
                </c:pt>
                <c:pt idx="11276">
                  <c:v>9.7509999999999994</c:v>
                </c:pt>
                <c:pt idx="11277">
                  <c:v>9.7520000000000007</c:v>
                </c:pt>
                <c:pt idx="11278">
                  <c:v>9.7530000000000001</c:v>
                </c:pt>
                <c:pt idx="11279">
                  <c:v>9.7539999999999996</c:v>
                </c:pt>
                <c:pt idx="11280">
                  <c:v>9.7550000000000008</c:v>
                </c:pt>
                <c:pt idx="11281">
                  <c:v>9.7560000000000002</c:v>
                </c:pt>
                <c:pt idx="11282">
                  <c:v>9.7560000000000002</c:v>
                </c:pt>
                <c:pt idx="11283">
                  <c:v>9.7569999999999997</c:v>
                </c:pt>
                <c:pt idx="11284">
                  <c:v>9.7580000000000009</c:v>
                </c:pt>
                <c:pt idx="11285">
                  <c:v>9.7590000000000003</c:v>
                </c:pt>
                <c:pt idx="11286">
                  <c:v>9.76</c:v>
                </c:pt>
                <c:pt idx="11287">
                  <c:v>9.7609999999999992</c:v>
                </c:pt>
                <c:pt idx="11288">
                  <c:v>9.7609999999999992</c:v>
                </c:pt>
                <c:pt idx="11289">
                  <c:v>9.7620000000000005</c:v>
                </c:pt>
                <c:pt idx="11290">
                  <c:v>9.7629999999999999</c:v>
                </c:pt>
                <c:pt idx="11291">
                  <c:v>9.7639999999999993</c:v>
                </c:pt>
                <c:pt idx="11292">
                  <c:v>9.7650000000000006</c:v>
                </c:pt>
                <c:pt idx="11293">
                  <c:v>9.766</c:v>
                </c:pt>
                <c:pt idx="11294">
                  <c:v>9.766</c:v>
                </c:pt>
                <c:pt idx="11295">
                  <c:v>9.7669999999999995</c:v>
                </c:pt>
                <c:pt idx="11296">
                  <c:v>9.7680000000000007</c:v>
                </c:pt>
                <c:pt idx="11297">
                  <c:v>9.7690000000000001</c:v>
                </c:pt>
                <c:pt idx="11298">
                  <c:v>9.77</c:v>
                </c:pt>
                <c:pt idx="11299">
                  <c:v>9.7710000000000008</c:v>
                </c:pt>
                <c:pt idx="11300">
                  <c:v>9.7710000000000008</c:v>
                </c:pt>
                <c:pt idx="11301">
                  <c:v>9.7720000000000002</c:v>
                </c:pt>
                <c:pt idx="11302">
                  <c:v>9.7729999999999997</c:v>
                </c:pt>
                <c:pt idx="11303">
                  <c:v>9.7740000000000009</c:v>
                </c:pt>
                <c:pt idx="11304">
                  <c:v>9.7750000000000004</c:v>
                </c:pt>
                <c:pt idx="11305">
                  <c:v>9.7759999999999998</c:v>
                </c:pt>
                <c:pt idx="11306">
                  <c:v>9.7759999999999998</c:v>
                </c:pt>
                <c:pt idx="11307">
                  <c:v>9.7769999999999992</c:v>
                </c:pt>
                <c:pt idx="11308">
                  <c:v>9.7780000000000005</c:v>
                </c:pt>
                <c:pt idx="11309">
                  <c:v>9.7789999999999999</c:v>
                </c:pt>
                <c:pt idx="11310">
                  <c:v>9.7799999999999994</c:v>
                </c:pt>
                <c:pt idx="11311">
                  <c:v>9.7810000000000006</c:v>
                </c:pt>
                <c:pt idx="11312">
                  <c:v>9.7810000000000006</c:v>
                </c:pt>
                <c:pt idx="11313">
                  <c:v>9.782</c:v>
                </c:pt>
                <c:pt idx="11314">
                  <c:v>9.7829999999999995</c:v>
                </c:pt>
                <c:pt idx="11315">
                  <c:v>9.7840000000000007</c:v>
                </c:pt>
                <c:pt idx="11316">
                  <c:v>9.7850000000000001</c:v>
                </c:pt>
                <c:pt idx="11317">
                  <c:v>9.7850000000000001</c:v>
                </c:pt>
                <c:pt idx="11318">
                  <c:v>9.7859999999999996</c:v>
                </c:pt>
                <c:pt idx="11319">
                  <c:v>9.7870000000000008</c:v>
                </c:pt>
                <c:pt idx="11320">
                  <c:v>9.7880000000000003</c:v>
                </c:pt>
                <c:pt idx="11321">
                  <c:v>9.7889999999999997</c:v>
                </c:pt>
                <c:pt idx="11322">
                  <c:v>9.7900000000000009</c:v>
                </c:pt>
                <c:pt idx="11323">
                  <c:v>9.7900000000000009</c:v>
                </c:pt>
                <c:pt idx="11324">
                  <c:v>9.7910000000000004</c:v>
                </c:pt>
                <c:pt idx="11325">
                  <c:v>9.7919999999999998</c:v>
                </c:pt>
                <c:pt idx="11326">
                  <c:v>9.7929999999999993</c:v>
                </c:pt>
                <c:pt idx="11327">
                  <c:v>9.7940000000000005</c:v>
                </c:pt>
                <c:pt idx="11328">
                  <c:v>9.7949999999999999</c:v>
                </c:pt>
                <c:pt idx="11329">
                  <c:v>9.7949999999999999</c:v>
                </c:pt>
                <c:pt idx="11330">
                  <c:v>9.7959999999999994</c:v>
                </c:pt>
                <c:pt idx="11331">
                  <c:v>9.7970000000000006</c:v>
                </c:pt>
                <c:pt idx="11332">
                  <c:v>9.798</c:v>
                </c:pt>
                <c:pt idx="11333">
                  <c:v>9.7989999999999995</c:v>
                </c:pt>
                <c:pt idx="11334">
                  <c:v>9.8000000000000007</c:v>
                </c:pt>
                <c:pt idx="11335">
                  <c:v>9.8000000000000007</c:v>
                </c:pt>
                <c:pt idx="11336">
                  <c:v>9.8010000000000002</c:v>
                </c:pt>
                <c:pt idx="11337">
                  <c:v>9.8019999999999996</c:v>
                </c:pt>
                <c:pt idx="11338">
                  <c:v>9.8030000000000008</c:v>
                </c:pt>
                <c:pt idx="11339">
                  <c:v>9.8040000000000003</c:v>
                </c:pt>
                <c:pt idx="11340">
                  <c:v>9.8049999999999997</c:v>
                </c:pt>
                <c:pt idx="11341">
                  <c:v>9.8049999999999997</c:v>
                </c:pt>
                <c:pt idx="11342">
                  <c:v>9.8060000000000009</c:v>
                </c:pt>
                <c:pt idx="11343">
                  <c:v>9.8070000000000004</c:v>
                </c:pt>
                <c:pt idx="11344">
                  <c:v>9.8079999999999998</c:v>
                </c:pt>
                <c:pt idx="11345">
                  <c:v>9.8089999999999993</c:v>
                </c:pt>
                <c:pt idx="11346">
                  <c:v>9.81</c:v>
                </c:pt>
                <c:pt idx="11347">
                  <c:v>9.81</c:v>
                </c:pt>
                <c:pt idx="11348">
                  <c:v>9.8109999999999999</c:v>
                </c:pt>
                <c:pt idx="11349">
                  <c:v>9.8119999999999994</c:v>
                </c:pt>
                <c:pt idx="11350">
                  <c:v>9.8130000000000006</c:v>
                </c:pt>
                <c:pt idx="11351">
                  <c:v>9.8140000000000001</c:v>
                </c:pt>
                <c:pt idx="11352">
                  <c:v>9.8149999999999995</c:v>
                </c:pt>
                <c:pt idx="11353">
                  <c:v>9.8149999999999995</c:v>
                </c:pt>
                <c:pt idx="11354">
                  <c:v>9.8160000000000007</c:v>
                </c:pt>
                <c:pt idx="11355">
                  <c:v>9.8170000000000002</c:v>
                </c:pt>
                <c:pt idx="11356">
                  <c:v>9.8179999999999996</c:v>
                </c:pt>
                <c:pt idx="11357">
                  <c:v>9.8190000000000008</c:v>
                </c:pt>
                <c:pt idx="11358">
                  <c:v>9.82</c:v>
                </c:pt>
                <c:pt idx="11359">
                  <c:v>9.82</c:v>
                </c:pt>
                <c:pt idx="11360">
                  <c:v>9.8209999999999997</c:v>
                </c:pt>
                <c:pt idx="11361">
                  <c:v>9.822000000000001</c:v>
                </c:pt>
                <c:pt idx="11362">
                  <c:v>9.8230000000000004</c:v>
                </c:pt>
                <c:pt idx="11363">
                  <c:v>9.8239999999999998</c:v>
                </c:pt>
                <c:pt idx="11364">
                  <c:v>9.8249999999999993</c:v>
                </c:pt>
                <c:pt idx="11365">
                  <c:v>9.8249999999999993</c:v>
                </c:pt>
                <c:pt idx="11366">
                  <c:v>9.8260000000000005</c:v>
                </c:pt>
                <c:pt idx="11367">
                  <c:v>9.827</c:v>
                </c:pt>
                <c:pt idx="11368">
                  <c:v>9.8279999999999994</c:v>
                </c:pt>
                <c:pt idx="11369">
                  <c:v>9.8290000000000006</c:v>
                </c:pt>
                <c:pt idx="11370">
                  <c:v>9.83</c:v>
                </c:pt>
                <c:pt idx="11371">
                  <c:v>9.83</c:v>
                </c:pt>
                <c:pt idx="11372">
                  <c:v>9.8309999999999995</c:v>
                </c:pt>
                <c:pt idx="11373">
                  <c:v>9.8320000000000007</c:v>
                </c:pt>
                <c:pt idx="11374">
                  <c:v>9.8330000000000002</c:v>
                </c:pt>
                <c:pt idx="11375">
                  <c:v>9.8339999999999996</c:v>
                </c:pt>
                <c:pt idx="11376">
                  <c:v>9.8350000000000009</c:v>
                </c:pt>
                <c:pt idx="11377">
                  <c:v>9.8350000000000009</c:v>
                </c:pt>
                <c:pt idx="11378">
                  <c:v>9.8360000000000003</c:v>
                </c:pt>
                <c:pt idx="11379">
                  <c:v>9.8369999999999997</c:v>
                </c:pt>
                <c:pt idx="11380">
                  <c:v>9.838000000000001</c:v>
                </c:pt>
                <c:pt idx="11381">
                  <c:v>9.8390000000000004</c:v>
                </c:pt>
                <c:pt idx="11382">
                  <c:v>9.84</c:v>
                </c:pt>
                <c:pt idx="11383">
                  <c:v>9.84</c:v>
                </c:pt>
                <c:pt idx="11384">
                  <c:v>9.8409999999999993</c:v>
                </c:pt>
                <c:pt idx="11385">
                  <c:v>9.8420000000000005</c:v>
                </c:pt>
                <c:pt idx="11386">
                  <c:v>9.843</c:v>
                </c:pt>
                <c:pt idx="11387">
                  <c:v>9.8439999999999994</c:v>
                </c:pt>
                <c:pt idx="11388">
                  <c:v>9.8450000000000006</c:v>
                </c:pt>
                <c:pt idx="11389">
                  <c:v>9.8450000000000006</c:v>
                </c:pt>
                <c:pt idx="11390">
                  <c:v>9.8460000000000001</c:v>
                </c:pt>
                <c:pt idx="11391">
                  <c:v>9.8469999999999995</c:v>
                </c:pt>
                <c:pt idx="11392">
                  <c:v>9.8480000000000008</c:v>
                </c:pt>
                <c:pt idx="11393">
                  <c:v>9.8490000000000002</c:v>
                </c:pt>
                <c:pt idx="11394">
                  <c:v>9.85</c:v>
                </c:pt>
                <c:pt idx="11395">
                  <c:v>9.85</c:v>
                </c:pt>
                <c:pt idx="11396">
                  <c:v>9.8510000000000009</c:v>
                </c:pt>
                <c:pt idx="11397">
                  <c:v>9.8520000000000003</c:v>
                </c:pt>
                <c:pt idx="11398">
                  <c:v>9.8529999999999998</c:v>
                </c:pt>
                <c:pt idx="11399">
                  <c:v>9.854000000000001</c:v>
                </c:pt>
                <c:pt idx="11400">
                  <c:v>9.8550000000000004</c:v>
                </c:pt>
                <c:pt idx="11401">
                  <c:v>9.8550000000000004</c:v>
                </c:pt>
                <c:pt idx="11402">
                  <c:v>9.8559999999999999</c:v>
                </c:pt>
                <c:pt idx="11403">
                  <c:v>9.8569999999999993</c:v>
                </c:pt>
                <c:pt idx="11404">
                  <c:v>9.8580000000000005</c:v>
                </c:pt>
                <c:pt idx="11405">
                  <c:v>9.859</c:v>
                </c:pt>
                <c:pt idx="11406">
                  <c:v>9.86</c:v>
                </c:pt>
                <c:pt idx="11407">
                  <c:v>9.86</c:v>
                </c:pt>
                <c:pt idx="11408">
                  <c:v>9.8610000000000007</c:v>
                </c:pt>
                <c:pt idx="11409">
                  <c:v>9.8620000000000001</c:v>
                </c:pt>
                <c:pt idx="11410">
                  <c:v>9.8629999999999995</c:v>
                </c:pt>
                <c:pt idx="11411">
                  <c:v>9.8640000000000008</c:v>
                </c:pt>
                <c:pt idx="11412">
                  <c:v>9.8640000000000008</c:v>
                </c:pt>
                <c:pt idx="11413">
                  <c:v>9.8650000000000002</c:v>
                </c:pt>
                <c:pt idx="11414">
                  <c:v>9.8659999999999997</c:v>
                </c:pt>
                <c:pt idx="11415">
                  <c:v>9.8670000000000009</c:v>
                </c:pt>
                <c:pt idx="11416">
                  <c:v>9.8680000000000003</c:v>
                </c:pt>
                <c:pt idx="11417">
                  <c:v>9.8689999999999998</c:v>
                </c:pt>
                <c:pt idx="11418">
                  <c:v>9.8689999999999998</c:v>
                </c:pt>
                <c:pt idx="11419">
                  <c:v>9.870000000000001</c:v>
                </c:pt>
                <c:pt idx="11420">
                  <c:v>9.8710000000000004</c:v>
                </c:pt>
                <c:pt idx="11421">
                  <c:v>9.8719999999999999</c:v>
                </c:pt>
                <c:pt idx="11422">
                  <c:v>9.8729999999999993</c:v>
                </c:pt>
                <c:pt idx="11423">
                  <c:v>9.8740000000000006</c:v>
                </c:pt>
                <c:pt idx="11424">
                  <c:v>9.8740000000000006</c:v>
                </c:pt>
                <c:pt idx="11425">
                  <c:v>9.875</c:v>
                </c:pt>
                <c:pt idx="11426">
                  <c:v>9.8759999999999994</c:v>
                </c:pt>
                <c:pt idx="11427">
                  <c:v>9.8770000000000007</c:v>
                </c:pt>
                <c:pt idx="11428">
                  <c:v>9.8780000000000001</c:v>
                </c:pt>
                <c:pt idx="11429">
                  <c:v>9.8789999999999996</c:v>
                </c:pt>
                <c:pt idx="11430">
                  <c:v>9.8789999999999996</c:v>
                </c:pt>
                <c:pt idx="11431">
                  <c:v>9.8800000000000008</c:v>
                </c:pt>
                <c:pt idx="11432">
                  <c:v>9.8810000000000002</c:v>
                </c:pt>
                <c:pt idx="11433">
                  <c:v>9.8819999999999997</c:v>
                </c:pt>
                <c:pt idx="11434">
                  <c:v>9.8830000000000009</c:v>
                </c:pt>
                <c:pt idx="11435">
                  <c:v>9.8840000000000003</c:v>
                </c:pt>
                <c:pt idx="11436">
                  <c:v>9.8840000000000003</c:v>
                </c:pt>
                <c:pt idx="11437">
                  <c:v>9.8849999999999998</c:v>
                </c:pt>
                <c:pt idx="11438">
                  <c:v>9.8859999999999992</c:v>
                </c:pt>
                <c:pt idx="11439">
                  <c:v>9.8870000000000005</c:v>
                </c:pt>
                <c:pt idx="11440">
                  <c:v>9.8879999999999999</c:v>
                </c:pt>
                <c:pt idx="11441">
                  <c:v>9.8889999999999993</c:v>
                </c:pt>
                <c:pt idx="11442">
                  <c:v>9.8889999999999993</c:v>
                </c:pt>
                <c:pt idx="11443">
                  <c:v>9.89</c:v>
                </c:pt>
                <c:pt idx="11444">
                  <c:v>9.891</c:v>
                </c:pt>
                <c:pt idx="11445">
                  <c:v>9.8919999999999995</c:v>
                </c:pt>
                <c:pt idx="11446">
                  <c:v>9.8930000000000007</c:v>
                </c:pt>
                <c:pt idx="11447">
                  <c:v>9.8940000000000001</c:v>
                </c:pt>
                <c:pt idx="11448">
                  <c:v>9.8940000000000001</c:v>
                </c:pt>
                <c:pt idx="11449">
                  <c:v>9.8949999999999996</c:v>
                </c:pt>
                <c:pt idx="11450">
                  <c:v>9.8960000000000008</c:v>
                </c:pt>
                <c:pt idx="11451">
                  <c:v>9.8970000000000002</c:v>
                </c:pt>
                <c:pt idx="11452">
                  <c:v>9.8979999999999997</c:v>
                </c:pt>
                <c:pt idx="11453">
                  <c:v>9.8990000000000009</c:v>
                </c:pt>
                <c:pt idx="11454">
                  <c:v>9.8990000000000009</c:v>
                </c:pt>
                <c:pt idx="11455">
                  <c:v>9.9</c:v>
                </c:pt>
                <c:pt idx="11456">
                  <c:v>9.9009999999999998</c:v>
                </c:pt>
                <c:pt idx="11457">
                  <c:v>9.9019999999999992</c:v>
                </c:pt>
                <c:pt idx="11458">
                  <c:v>9.9030000000000005</c:v>
                </c:pt>
                <c:pt idx="11459">
                  <c:v>9.9039999999999999</c:v>
                </c:pt>
                <c:pt idx="11460">
                  <c:v>9.9039999999999999</c:v>
                </c:pt>
                <c:pt idx="11461">
                  <c:v>9.9049999999999994</c:v>
                </c:pt>
                <c:pt idx="11462">
                  <c:v>9.9060000000000006</c:v>
                </c:pt>
                <c:pt idx="11463">
                  <c:v>9.907</c:v>
                </c:pt>
                <c:pt idx="11464">
                  <c:v>9.9079999999999995</c:v>
                </c:pt>
                <c:pt idx="11465">
                  <c:v>9.9090000000000007</c:v>
                </c:pt>
                <c:pt idx="11466">
                  <c:v>9.9090000000000007</c:v>
                </c:pt>
                <c:pt idx="11467">
                  <c:v>9.91</c:v>
                </c:pt>
                <c:pt idx="11468">
                  <c:v>9.9109999999999996</c:v>
                </c:pt>
                <c:pt idx="11469">
                  <c:v>9.9120000000000008</c:v>
                </c:pt>
                <c:pt idx="11470">
                  <c:v>9.9130000000000003</c:v>
                </c:pt>
                <c:pt idx="11471">
                  <c:v>9.9139999999999997</c:v>
                </c:pt>
                <c:pt idx="11472">
                  <c:v>9.9139999999999997</c:v>
                </c:pt>
                <c:pt idx="11473">
                  <c:v>9.9150000000000009</c:v>
                </c:pt>
                <c:pt idx="11474">
                  <c:v>9.9160000000000004</c:v>
                </c:pt>
                <c:pt idx="11475">
                  <c:v>9.9169999999999998</c:v>
                </c:pt>
                <c:pt idx="11476">
                  <c:v>9.9179999999999993</c:v>
                </c:pt>
                <c:pt idx="11477">
                  <c:v>9.9190000000000005</c:v>
                </c:pt>
                <c:pt idx="11478">
                  <c:v>9.9190000000000005</c:v>
                </c:pt>
                <c:pt idx="11479">
                  <c:v>9.92</c:v>
                </c:pt>
                <c:pt idx="11480">
                  <c:v>9.9209999999999994</c:v>
                </c:pt>
                <c:pt idx="11481">
                  <c:v>9.9220000000000006</c:v>
                </c:pt>
                <c:pt idx="11482">
                  <c:v>9.923</c:v>
                </c:pt>
                <c:pt idx="11483">
                  <c:v>9.9239999999999995</c:v>
                </c:pt>
                <c:pt idx="11484">
                  <c:v>9.9239999999999995</c:v>
                </c:pt>
                <c:pt idx="11485">
                  <c:v>9.9250000000000007</c:v>
                </c:pt>
                <c:pt idx="11486">
                  <c:v>9.9260000000000002</c:v>
                </c:pt>
                <c:pt idx="11487">
                  <c:v>9.9269999999999996</c:v>
                </c:pt>
                <c:pt idx="11488">
                  <c:v>9.9280000000000008</c:v>
                </c:pt>
                <c:pt idx="11489">
                  <c:v>9.9290000000000003</c:v>
                </c:pt>
                <c:pt idx="11490">
                  <c:v>9.9290000000000003</c:v>
                </c:pt>
                <c:pt idx="11491">
                  <c:v>9.93</c:v>
                </c:pt>
                <c:pt idx="11492">
                  <c:v>9.9310000000000009</c:v>
                </c:pt>
                <c:pt idx="11493">
                  <c:v>9.9320000000000004</c:v>
                </c:pt>
                <c:pt idx="11494">
                  <c:v>9.9329999999999998</c:v>
                </c:pt>
                <c:pt idx="11495">
                  <c:v>9.9339999999999993</c:v>
                </c:pt>
                <c:pt idx="11496">
                  <c:v>9.9339999999999993</c:v>
                </c:pt>
                <c:pt idx="11497">
                  <c:v>9.9350000000000005</c:v>
                </c:pt>
                <c:pt idx="11498">
                  <c:v>9.9359999999999999</c:v>
                </c:pt>
                <c:pt idx="11499">
                  <c:v>9.9369999999999994</c:v>
                </c:pt>
                <c:pt idx="11500">
                  <c:v>9.9380000000000006</c:v>
                </c:pt>
                <c:pt idx="11501">
                  <c:v>9.9390000000000001</c:v>
                </c:pt>
                <c:pt idx="11502">
                  <c:v>9.9390000000000001</c:v>
                </c:pt>
                <c:pt idx="11503">
                  <c:v>9.94</c:v>
                </c:pt>
                <c:pt idx="11504">
                  <c:v>9.9410000000000007</c:v>
                </c:pt>
                <c:pt idx="11505">
                  <c:v>9.9420000000000002</c:v>
                </c:pt>
                <c:pt idx="11506">
                  <c:v>9.9429999999999996</c:v>
                </c:pt>
                <c:pt idx="11507">
                  <c:v>9.9429999999999996</c:v>
                </c:pt>
                <c:pt idx="11508">
                  <c:v>9.9440000000000008</c:v>
                </c:pt>
                <c:pt idx="11509">
                  <c:v>9.9450000000000003</c:v>
                </c:pt>
                <c:pt idx="11510">
                  <c:v>9.9459999999999997</c:v>
                </c:pt>
                <c:pt idx="11511">
                  <c:v>9.947000000000001</c:v>
                </c:pt>
                <c:pt idx="11512">
                  <c:v>9.9480000000000004</c:v>
                </c:pt>
                <c:pt idx="11513">
                  <c:v>9.9480000000000004</c:v>
                </c:pt>
                <c:pt idx="11514">
                  <c:v>9.9489999999999998</c:v>
                </c:pt>
                <c:pt idx="11515">
                  <c:v>9.9499999999999993</c:v>
                </c:pt>
                <c:pt idx="11516">
                  <c:v>9.9510000000000005</c:v>
                </c:pt>
                <c:pt idx="11517">
                  <c:v>9.952</c:v>
                </c:pt>
                <c:pt idx="11518">
                  <c:v>9.9529999999999994</c:v>
                </c:pt>
                <c:pt idx="11519">
                  <c:v>9.9529999999999994</c:v>
                </c:pt>
                <c:pt idx="11520">
                  <c:v>9.9540000000000006</c:v>
                </c:pt>
                <c:pt idx="11521">
                  <c:v>9.9550000000000001</c:v>
                </c:pt>
                <c:pt idx="11522">
                  <c:v>9.9559999999999995</c:v>
                </c:pt>
                <c:pt idx="11523">
                  <c:v>9.9570000000000007</c:v>
                </c:pt>
                <c:pt idx="11524">
                  <c:v>9.9580000000000002</c:v>
                </c:pt>
                <c:pt idx="11525">
                  <c:v>9.9580000000000002</c:v>
                </c:pt>
                <c:pt idx="11526">
                  <c:v>9.9589999999999996</c:v>
                </c:pt>
                <c:pt idx="11527">
                  <c:v>9.9600000000000009</c:v>
                </c:pt>
                <c:pt idx="11528">
                  <c:v>9.9610000000000003</c:v>
                </c:pt>
                <c:pt idx="11529">
                  <c:v>9.9619999999999997</c:v>
                </c:pt>
                <c:pt idx="11530">
                  <c:v>9.963000000000001</c:v>
                </c:pt>
                <c:pt idx="11531">
                  <c:v>9.963000000000001</c:v>
                </c:pt>
                <c:pt idx="11532">
                  <c:v>9.9640000000000004</c:v>
                </c:pt>
                <c:pt idx="11533">
                  <c:v>9.9649999999999999</c:v>
                </c:pt>
                <c:pt idx="11534">
                  <c:v>9.9659999999999993</c:v>
                </c:pt>
                <c:pt idx="11535">
                  <c:v>9.9670000000000005</c:v>
                </c:pt>
                <c:pt idx="11536">
                  <c:v>9.968</c:v>
                </c:pt>
                <c:pt idx="11537">
                  <c:v>9.968</c:v>
                </c:pt>
                <c:pt idx="11538">
                  <c:v>9.9689999999999994</c:v>
                </c:pt>
                <c:pt idx="11539">
                  <c:v>9.9700000000000006</c:v>
                </c:pt>
                <c:pt idx="11540">
                  <c:v>9.9710000000000001</c:v>
                </c:pt>
                <c:pt idx="11541">
                  <c:v>9.9719999999999995</c:v>
                </c:pt>
                <c:pt idx="11542">
                  <c:v>9.9730000000000008</c:v>
                </c:pt>
                <c:pt idx="11543">
                  <c:v>9.9730000000000008</c:v>
                </c:pt>
                <c:pt idx="11544">
                  <c:v>9.9740000000000002</c:v>
                </c:pt>
                <c:pt idx="11545">
                  <c:v>9.9749999999999996</c:v>
                </c:pt>
                <c:pt idx="11546">
                  <c:v>9.9760000000000009</c:v>
                </c:pt>
                <c:pt idx="11547">
                  <c:v>9.9770000000000003</c:v>
                </c:pt>
                <c:pt idx="11548">
                  <c:v>9.9779999999999998</c:v>
                </c:pt>
                <c:pt idx="11549">
                  <c:v>9.9779999999999998</c:v>
                </c:pt>
                <c:pt idx="11550">
                  <c:v>9.979000000000001</c:v>
                </c:pt>
                <c:pt idx="11551">
                  <c:v>9.98</c:v>
                </c:pt>
                <c:pt idx="11552">
                  <c:v>9.9809999999999999</c:v>
                </c:pt>
                <c:pt idx="11553">
                  <c:v>9.9819999999999993</c:v>
                </c:pt>
                <c:pt idx="11554">
                  <c:v>9.9830000000000005</c:v>
                </c:pt>
                <c:pt idx="11555">
                  <c:v>9.9830000000000005</c:v>
                </c:pt>
                <c:pt idx="11556">
                  <c:v>9.984</c:v>
                </c:pt>
                <c:pt idx="11557">
                  <c:v>9.9849999999999994</c:v>
                </c:pt>
                <c:pt idx="11558">
                  <c:v>9.9860000000000007</c:v>
                </c:pt>
                <c:pt idx="11559">
                  <c:v>9.9870000000000001</c:v>
                </c:pt>
                <c:pt idx="11560">
                  <c:v>9.9879999999999995</c:v>
                </c:pt>
                <c:pt idx="11561">
                  <c:v>9.9879999999999995</c:v>
                </c:pt>
                <c:pt idx="11562">
                  <c:v>9.9890000000000008</c:v>
                </c:pt>
                <c:pt idx="11563">
                  <c:v>9.99</c:v>
                </c:pt>
                <c:pt idx="11564">
                  <c:v>9.9909999999999997</c:v>
                </c:pt>
                <c:pt idx="11565">
                  <c:v>9.9920000000000009</c:v>
                </c:pt>
                <c:pt idx="11566">
                  <c:v>9.9930000000000003</c:v>
                </c:pt>
                <c:pt idx="11567">
                  <c:v>9.9930000000000003</c:v>
                </c:pt>
                <c:pt idx="11568">
                  <c:v>9.9939999999999998</c:v>
                </c:pt>
                <c:pt idx="11569">
                  <c:v>9.995000000000001</c:v>
                </c:pt>
                <c:pt idx="11570">
                  <c:v>9.9960000000000004</c:v>
                </c:pt>
                <c:pt idx="11571">
                  <c:v>9.9969999999999999</c:v>
                </c:pt>
                <c:pt idx="11572">
                  <c:v>9.9979999999999993</c:v>
                </c:pt>
                <c:pt idx="11573">
                  <c:v>9.9979999999999993</c:v>
                </c:pt>
                <c:pt idx="11574">
                  <c:v>9.9990000000000006</c:v>
                </c:pt>
                <c:pt idx="11575">
                  <c:v>10</c:v>
                </c:pt>
                <c:pt idx="11576">
                  <c:v>10.000999999999999</c:v>
                </c:pt>
                <c:pt idx="11577">
                  <c:v>10.002000000000001</c:v>
                </c:pt>
                <c:pt idx="11578">
                  <c:v>10.003</c:v>
                </c:pt>
                <c:pt idx="11579">
                  <c:v>10.003</c:v>
                </c:pt>
                <c:pt idx="11580">
                  <c:v>10.004</c:v>
                </c:pt>
                <c:pt idx="11581">
                  <c:v>10.005000000000001</c:v>
                </c:pt>
                <c:pt idx="11582">
                  <c:v>10.006</c:v>
                </c:pt>
                <c:pt idx="11583">
                  <c:v>10.007</c:v>
                </c:pt>
                <c:pt idx="11584">
                  <c:v>10.008000000000001</c:v>
                </c:pt>
                <c:pt idx="11585">
                  <c:v>10.008000000000001</c:v>
                </c:pt>
                <c:pt idx="11586">
                  <c:v>10.009</c:v>
                </c:pt>
                <c:pt idx="11587">
                  <c:v>10.01</c:v>
                </c:pt>
                <c:pt idx="11588">
                  <c:v>10.010999999999999</c:v>
                </c:pt>
                <c:pt idx="11589">
                  <c:v>10.012</c:v>
                </c:pt>
                <c:pt idx="11590">
                  <c:v>10.013</c:v>
                </c:pt>
                <c:pt idx="11591">
                  <c:v>10.013</c:v>
                </c:pt>
                <c:pt idx="11592">
                  <c:v>10.013999999999999</c:v>
                </c:pt>
                <c:pt idx="11593">
                  <c:v>10.015000000000001</c:v>
                </c:pt>
                <c:pt idx="11594">
                  <c:v>10.016</c:v>
                </c:pt>
                <c:pt idx="11595">
                  <c:v>10.016999999999999</c:v>
                </c:pt>
                <c:pt idx="11596">
                  <c:v>10.018000000000001</c:v>
                </c:pt>
                <c:pt idx="11597">
                  <c:v>10.018000000000001</c:v>
                </c:pt>
                <c:pt idx="11598">
                  <c:v>10.019</c:v>
                </c:pt>
                <c:pt idx="11599">
                  <c:v>10.02</c:v>
                </c:pt>
                <c:pt idx="11600">
                  <c:v>10.021000000000001</c:v>
                </c:pt>
                <c:pt idx="11601">
                  <c:v>10.022</c:v>
                </c:pt>
                <c:pt idx="11602">
                  <c:v>10.022</c:v>
                </c:pt>
                <c:pt idx="11603">
                  <c:v>10.023</c:v>
                </c:pt>
                <c:pt idx="11604">
                  <c:v>10.024000000000001</c:v>
                </c:pt>
                <c:pt idx="11605">
                  <c:v>10.025</c:v>
                </c:pt>
                <c:pt idx="11606">
                  <c:v>10.026</c:v>
                </c:pt>
                <c:pt idx="11607">
                  <c:v>10.026999999999999</c:v>
                </c:pt>
                <c:pt idx="11608">
                  <c:v>10.026999999999999</c:v>
                </c:pt>
                <c:pt idx="11609">
                  <c:v>10.028</c:v>
                </c:pt>
                <c:pt idx="11610">
                  <c:v>10.029</c:v>
                </c:pt>
                <c:pt idx="11611">
                  <c:v>10.029999999999999</c:v>
                </c:pt>
                <c:pt idx="11612">
                  <c:v>10.031000000000001</c:v>
                </c:pt>
                <c:pt idx="11613">
                  <c:v>10.032</c:v>
                </c:pt>
                <c:pt idx="11614">
                  <c:v>10.032</c:v>
                </c:pt>
                <c:pt idx="11615">
                  <c:v>10.032999999999999</c:v>
                </c:pt>
                <c:pt idx="11616">
                  <c:v>10.034000000000001</c:v>
                </c:pt>
                <c:pt idx="11617">
                  <c:v>10.035</c:v>
                </c:pt>
                <c:pt idx="11618">
                  <c:v>10.036</c:v>
                </c:pt>
                <c:pt idx="11619">
                  <c:v>10.037000000000001</c:v>
                </c:pt>
                <c:pt idx="11620">
                  <c:v>10.037000000000001</c:v>
                </c:pt>
                <c:pt idx="11621">
                  <c:v>10.038</c:v>
                </c:pt>
                <c:pt idx="11622">
                  <c:v>10.039</c:v>
                </c:pt>
                <c:pt idx="11623">
                  <c:v>10.040000000000001</c:v>
                </c:pt>
                <c:pt idx="11624">
                  <c:v>10.041</c:v>
                </c:pt>
                <c:pt idx="11625">
                  <c:v>10.042</c:v>
                </c:pt>
                <c:pt idx="11626">
                  <c:v>10.042</c:v>
                </c:pt>
                <c:pt idx="11627">
                  <c:v>10.042999999999999</c:v>
                </c:pt>
                <c:pt idx="11628">
                  <c:v>10.044</c:v>
                </c:pt>
                <c:pt idx="11629">
                  <c:v>10.045</c:v>
                </c:pt>
                <c:pt idx="11630">
                  <c:v>10.045999999999999</c:v>
                </c:pt>
                <c:pt idx="11631">
                  <c:v>10.047000000000001</c:v>
                </c:pt>
                <c:pt idx="11632">
                  <c:v>10.047000000000001</c:v>
                </c:pt>
                <c:pt idx="11633">
                  <c:v>10.048</c:v>
                </c:pt>
                <c:pt idx="11634">
                  <c:v>10.048999999999999</c:v>
                </c:pt>
                <c:pt idx="11635">
                  <c:v>10.050000000000001</c:v>
                </c:pt>
                <c:pt idx="11636">
                  <c:v>10.051</c:v>
                </c:pt>
                <c:pt idx="11637">
                  <c:v>10.052</c:v>
                </c:pt>
                <c:pt idx="11638">
                  <c:v>10.052</c:v>
                </c:pt>
                <c:pt idx="11639">
                  <c:v>10.053000000000001</c:v>
                </c:pt>
                <c:pt idx="11640">
                  <c:v>10.054</c:v>
                </c:pt>
                <c:pt idx="11641">
                  <c:v>10.055</c:v>
                </c:pt>
                <c:pt idx="11642">
                  <c:v>10.056000000000001</c:v>
                </c:pt>
                <c:pt idx="11643">
                  <c:v>10.057</c:v>
                </c:pt>
                <c:pt idx="11644">
                  <c:v>10.057</c:v>
                </c:pt>
                <c:pt idx="11645">
                  <c:v>10.058</c:v>
                </c:pt>
                <c:pt idx="11646">
                  <c:v>10.058999999999999</c:v>
                </c:pt>
                <c:pt idx="11647">
                  <c:v>10.06</c:v>
                </c:pt>
                <c:pt idx="11648">
                  <c:v>10.061</c:v>
                </c:pt>
                <c:pt idx="11649">
                  <c:v>10.061999999999999</c:v>
                </c:pt>
                <c:pt idx="11650">
                  <c:v>10.061999999999999</c:v>
                </c:pt>
                <c:pt idx="11651">
                  <c:v>10.063000000000001</c:v>
                </c:pt>
                <c:pt idx="11652">
                  <c:v>10.064</c:v>
                </c:pt>
                <c:pt idx="11653">
                  <c:v>10.065</c:v>
                </c:pt>
                <c:pt idx="11654">
                  <c:v>10.066000000000001</c:v>
                </c:pt>
                <c:pt idx="11655">
                  <c:v>10.067</c:v>
                </c:pt>
                <c:pt idx="11656">
                  <c:v>10.067</c:v>
                </c:pt>
                <c:pt idx="11657">
                  <c:v>10.068</c:v>
                </c:pt>
                <c:pt idx="11658">
                  <c:v>10.069000000000001</c:v>
                </c:pt>
                <c:pt idx="11659">
                  <c:v>10.07</c:v>
                </c:pt>
                <c:pt idx="11660">
                  <c:v>10.071</c:v>
                </c:pt>
                <c:pt idx="11661">
                  <c:v>10.072000000000001</c:v>
                </c:pt>
                <c:pt idx="11662">
                  <c:v>10.072000000000001</c:v>
                </c:pt>
                <c:pt idx="11663">
                  <c:v>10.073</c:v>
                </c:pt>
                <c:pt idx="11664">
                  <c:v>10.074</c:v>
                </c:pt>
                <c:pt idx="11665">
                  <c:v>10.074999999999999</c:v>
                </c:pt>
                <c:pt idx="11666">
                  <c:v>10.076000000000001</c:v>
                </c:pt>
                <c:pt idx="11667">
                  <c:v>10.077</c:v>
                </c:pt>
                <c:pt idx="11668">
                  <c:v>10.077</c:v>
                </c:pt>
                <c:pt idx="11669">
                  <c:v>10.077999999999999</c:v>
                </c:pt>
                <c:pt idx="11670">
                  <c:v>10.079000000000001</c:v>
                </c:pt>
                <c:pt idx="11671">
                  <c:v>10.08</c:v>
                </c:pt>
                <c:pt idx="11672">
                  <c:v>10.081</c:v>
                </c:pt>
                <c:pt idx="11673">
                  <c:v>10.082000000000001</c:v>
                </c:pt>
                <c:pt idx="11674">
                  <c:v>10.082000000000001</c:v>
                </c:pt>
                <c:pt idx="11675">
                  <c:v>10.083</c:v>
                </c:pt>
                <c:pt idx="11676">
                  <c:v>10.084</c:v>
                </c:pt>
                <c:pt idx="11677">
                  <c:v>10.085000000000001</c:v>
                </c:pt>
                <c:pt idx="11678">
                  <c:v>10.086</c:v>
                </c:pt>
                <c:pt idx="11679">
                  <c:v>10.087</c:v>
                </c:pt>
                <c:pt idx="11680">
                  <c:v>10.087</c:v>
                </c:pt>
                <c:pt idx="11681">
                  <c:v>10.088000000000001</c:v>
                </c:pt>
                <c:pt idx="11682">
                  <c:v>10.089</c:v>
                </c:pt>
                <c:pt idx="11683">
                  <c:v>10.09</c:v>
                </c:pt>
                <c:pt idx="11684">
                  <c:v>10.090999999999999</c:v>
                </c:pt>
                <c:pt idx="11685">
                  <c:v>10.092000000000001</c:v>
                </c:pt>
                <c:pt idx="11686">
                  <c:v>10.092000000000001</c:v>
                </c:pt>
                <c:pt idx="11687">
                  <c:v>10.093</c:v>
                </c:pt>
                <c:pt idx="11688">
                  <c:v>10.093999999999999</c:v>
                </c:pt>
                <c:pt idx="11689">
                  <c:v>10.095000000000001</c:v>
                </c:pt>
                <c:pt idx="11690">
                  <c:v>10.096</c:v>
                </c:pt>
                <c:pt idx="11691">
                  <c:v>10.097</c:v>
                </c:pt>
                <c:pt idx="11692">
                  <c:v>10.097</c:v>
                </c:pt>
                <c:pt idx="11693">
                  <c:v>10.098000000000001</c:v>
                </c:pt>
                <c:pt idx="11694">
                  <c:v>10.099</c:v>
                </c:pt>
                <c:pt idx="11695">
                  <c:v>10.1</c:v>
                </c:pt>
                <c:pt idx="11696">
                  <c:v>10.101000000000001</c:v>
                </c:pt>
                <c:pt idx="11697">
                  <c:v>10.102</c:v>
                </c:pt>
                <c:pt idx="11698">
                  <c:v>10.102</c:v>
                </c:pt>
                <c:pt idx="11699">
                  <c:v>10.103</c:v>
                </c:pt>
                <c:pt idx="11700">
                  <c:v>10.104000000000001</c:v>
                </c:pt>
                <c:pt idx="11701">
                  <c:v>10.105</c:v>
                </c:pt>
                <c:pt idx="11702">
                  <c:v>10.106</c:v>
                </c:pt>
                <c:pt idx="11703">
                  <c:v>10.106</c:v>
                </c:pt>
                <c:pt idx="11704">
                  <c:v>10.106999999999999</c:v>
                </c:pt>
                <c:pt idx="11705">
                  <c:v>10.108000000000001</c:v>
                </c:pt>
                <c:pt idx="11706">
                  <c:v>10.109</c:v>
                </c:pt>
                <c:pt idx="11707">
                  <c:v>10.11</c:v>
                </c:pt>
                <c:pt idx="11708">
                  <c:v>10.111000000000001</c:v>
                </c:pt>
                <c:pt idx="11709">
                  <c:v>10.111000000000001</c:v>
                </c:pt>
                <c:pt idx="11710">
                  <c:v>10.112</c:v>
                </c:pt>
                <c:pt idx="11711">
                  <c:v>10.113</c:v>
                </c:pt>
                <c:pt idx="11712">
                  <c:v>10.114000000000001</c:v>
                </c:pt>
                <c:pt idx="11713">
                  <c:v>10.115</c:v>
                </c:pt>
                <c:pt idx="11714">
                  <c:v>10.116</c:v>
                </c:pt>
                <c:pt idx="11715">
                  <c:v>10.116</c:v>
                </c:pt>
                <c:pt idx="11716">
                  <c:v>10.117000000000001</c:v>
                </c:pt>
                <c:pt idx="11717">
                  <c:v>10.118</c:v>
                </c:pt>
                <c:pt idx="11718">
                  <c:v>10.119</c:v>
                </c:pt>
                <c:pt idx="11719">
                  <c:v>10.120000000000001</c:v>
                </c:pt>
                <c:pt idx="11720">
                  <c:v>10.121</c:v>
                </c:pt>
                <c:pt idx="11721">
                  <c:v>10.121</c:v>
                </c:pt>
                <c:pt idx="11722">
                  <c:v>10.122</c:v>
                </c:pt>
                <c:pt idx="11723">
                  <c:v>10.122999999999999</c:v>
                </c:pt>
                <c:pt idx="11724">
                  <c:v>10.124000000000001</c:v>
                </c:pt>
                <c:pt idx="11725">
                  <c:v>10.125</c:v>
                </c:pt>
                <c:pt idx="11726">
                  <c:v>10.125999999999999</c:v>
                </c:pt>
                <c:pt idx="11727">
                  <c:v>10.125999999999999</c:v>
                </c:pt>
                <c:pt idx="11728">
                  <c:v>10.127000000000001</c:v>
                </c:pt>
                <c:pt idx="11729">
                  <c:v>10.128</c:v>
                </c:pt>
                <c:pt idx="11730">
                  <c:v>10.129</c:v>
                </c:pt>
                <c:pt idx="11731">
                  <c:v>10.130000000000001</c:v>
                </c:pt>
                <c:pt idx="11732">
                  <c:v>10.131</c:v>
                </c:pt>
                <c:pt idx="11733">
                  <c:v>10.131</c:v>
                </c:pt>
                <c:pt idx="11734">
                  <c:v>10.132</c:v>
                </c:pt>
                <c:pt idx="11735">
                  <c:v>10.133000000000001</c:v>
                </c:pt>
                <c:pt idx="11736">
                  <c:v>10.134</c:v>
                </c:pt>
                <c:pt idx="11737">
                  <c:v>10.135</c:v>
                </c:pt>
                <c:pt idx="11738">
                  <c:v>10.135999999999999</c:v>
                </c:pt>
                <c:pt idx="11739">
                  <c:v>10.135999999999999</c:v>
                </c:pt>
                <c:pt idx="11740">
                  <c:v>10.137</c:v>
                </c:pt>
                <c:pt idx="11741">
                  <c:v>10.138</c:v>
                </c:pt>
                <c:pt idx="11742">
                  <c:v>10.138999999999999</c:v>
                </c:pt>
                <c:pt idx="11743">
                  <c:v>10.14</c:v>
                </c:pt>
                <c:pt idx="11744">
                  <c:v>10.141</c:v>
                </c:pt>
                <c:pt idx="11745">
                  <c:v>10.141</c:v>
                </c:pt>
                <c:pt idx="11746">
                  <c:v>10.141999999999999</c:v>
                </c:pt>
                <c:pt idx="11747">
                  <c:v>10.143000000000001</c:v>
                </c:pt>
                <c:pt idx="11748">
                  <c:v>10.144</c:v>
                </c:pt>
                <c:pt idx="11749">
                  <c:v>10.145</c:v>
                </c:pt>
                <c:pt idx="11750">
                  <c:v>10.146000000000001</c:v>
                </c:pt>
                <c:pt idx="11751">
                  <c:v>10.146000000000001</c:v>
                </c:pt>
                <c:pt idx="11752">
                  <c:v>10.147</c:v>
                </c:pt>
                <c:pt idx="11753">
                  <c:v>10.148</c:v>
                </c:pt>
                <c:pt idx="11754">
                  <c:v>10.149000000000001</c:v>
                </c:pt>
                <c:pt idx="11755">
                  <c:v>10.15</c:v>
                </c:pt>
                <c:pt idx="11756">
                  <c:v>10.151</c:v>
                </c:pt>
                <c:pt idx="11757">
                  <c:v>10.151</c:v>
                </c:pt>
                <c:pt idx="11758">
                  <c:v>10.151999999999999</c:v>
                </c:pt>
                <c:pt idx="11759">
                  <c:v>10.153</c:v>
                </c:pt>
                <c:pt idx="11760">
                  <c:v>10.154</c:v>
                </c:pt>
                <c:pt idx="11761">
                  <c:v>10.154999999999999</c:v>
                </c:pt>
                <c:pt idx="11762">
                  <c:v>10.156000000000001</c:v>
                </c:pt>
                <c:pt idx="11763">
                  <c:v>10.156000000000001</c:v>
                </c:pt>
                <c:pt idx="11764">
                  <c:v>10.157</c:v>
                </c:pt>
                <c:pt idx="11765">
                  <c:v>10.157999999999999</c:v>
                </c:pt>
                <c:pt idx="11766">
                  <c:v>10.159000000000001</c:v>
                </c:pt>
                <c:pt idx="11767">
                  <c:v>10.16</c:v>
                </c:pt>
                <c:pt idx="11768">
                  <c:v>10.161</c:v>
                </c:pt>
                <c:pt idx="11769">
                  <c:v>10.161</c:v>
                </c:pt>
                <c:pt idx="11770">
                  <c:v>10.162000000000001</c:v>
                </c:pt>
                <c:pt idx="11771">
                  <c:v>10.163</c:v>
                </c:pt>
                <c:pt idx="11772">
                  <c:v>10.164</c:v>
                </c:pt>
                <c:pt idx="11773">
                  <c:v>10.165000000000001</c:v>
                </c:pt>
                <c:pt idx="11774">
                  <c:v>10.166</c:v>
                </c:pt>
                <c:pt idx="11775">
                  <c:v>10.166</c:v>
                </c:pt>
                <c:pt idx="11776">
                  <c:v>10.167</c:v>
                </c:pt>
                <c:pt idx="11777">
                  <c:v>10.167999999999999</c:v>
                </c:pt>
                <c:pt idx="11778">
                  <c:v>10.169</c:v>
                </c:pt>
                <c:pt idx="11779">
                  <c:v>10.17</c:v>
                </c:pt>
                <c:pt idx="11780">
                  <c:v>10.170999999999999</c:v>
                </c:pt>
                <c:pt idx="11781">
                  <c:v>10.170999999999999</c:v>
                </c:pt>
                <c:pt idx="11782">
                  <c:v>10.172000000000001</c:v>
                </c:pt>
                <c:pt idx="11783">
                  <c:v>10.173</c:v>
                </c:pt>
                <c:pt idx="11784">
                  <c:v>10.173999999999999</c:v>
                </c:pt>
                <c:pt idx="11785">
                  <c:v>10.175000000000001</c:v>
                </c:pt>
                <c:pt idx="11786">
                  <c:v>10.176</c:v>
                </c:pt>
                <c:pt idx="11787">
                  <c:v>10.176</c:v>
                </c:pt>
                <c:pt idx="11788">
                  <c:v>10.177</c:v>
                </c:pt>
                <c:pt idx="11789">
                  <c:v>10.178000000000001</c:v>
                </c:pt>
                <c:pt idx="11790">
                  <c:v>10.179</c:v>
                </c:pt>
                <c:pt idx="11791">
                  <c:v>10.18</c:v>
                </c:pt>
                <c:pt idx="11792">
                  <c:v>10.181000000000001</c:v>
                </c:pt>
                <c:pt idx="11793">
                  <c:v>10.181000000000001</c:v>
                </c:pt>
                <c:pt idx="11794">
                  <c:v>10.182</c:v>
                </c:pt>
                <c:pt idx="11795">
                  <c:v>10.183</c:v>
                </c:pt>
                <c:pt idx="11796">
                  <c:v>10.183999999999999</c:v>
                </c:pt>
                <c:pt idx="11797">
                  <c:v>10.185</c:v>
                </c:pt>
                <c:pt idx="11798">
                  <c:v>10.185</c:v>
                </c:pt>
                <c:pt idx="11799">
                  <c:v>10.186</c:v>
                </c:pt>
                <c:pt idx="11800">
                  <c:v>10.186999999999999</c:v>
                </c:pt>
                <c:pt idx="11801">
                  <c:v>10.188000000000001</c:v>
                </c:pt>
                <c:pt idx="11802">
                  <c:v>10.189</c:v>
                </c:pt>
                <c:pt idx="11803">
                  <c:v>10.19</c:v>
                </c:pt>
                <c:pt idx="11804">
                  <c:v>10.19</c:v>
                </c:pt>
                <c:pt idx="11805">
                  <c:v>10.191000000000001</c:v>
                </c:pt>
                <c:pt idx="11806">
                  <c:v>10.192</c:v>
                </c:pt>
                <c:pt idx="11807">
                  <c:v>10.193</c:v>
                </c:pt>
                <c:pt idx="11808">
                  <c:v>10.194000000000001</c:v>
                </c:pt>
                <c:pt idx="11809">
                  <c:v>10.195</c:v>
                </c:pt>
                <c:pt idx="11810">
                  <c:v>10.195</c:v>
                </c:pt>
                <c:pt idx="11811">
                  <c:v>10.196</c:v>
                </c:pt>
                <c:pt idx="11812">
                  <c:v>10.197000000000001</c:v>
                </c:pt>
                <c:pt idx="11813">
                  <c:v>10.198</c:v>
                </c:pt>
                <c:pt idx="11814">
                  <c:v>10.199</c:v>
                </c:pt>
                <c:pt idx="11815">
                  <c:v>10.199999999999999</c:v>
                </c:pt>
                <c:pt idx="11816">
                  <c:v>10.199999999999999</c:v>
                </c:pt>
                <c:pt idx="11817">
                  <c:v>10.201000000000001</c:v>
                </c:pt>
                <c:pt idx="11818">
                  <c:v>10.202</c:v>
                </c:pt>
                <c:pt idx="11819">
                  <c:v>10.202999999999999</c:v>
                </c:pt>
                <c:pt idx="11820">
                  <c:v>10.204000000000001</c:v>
                </c:pt>
                <c:pt idx="11821">
                  <c:v>10.205</c:v>
                </c:pt>
                <c:pt idx="11822">
                  <c:v>10.205</c:v>
                </c:pt>
                <c:pt idx="11823">
                  <c:v>10.206</c:v>
                </c:pt>
                <c:pt idx="11824">
                  <c:v>10.207000000000001</c:v>
                </c:pt>
                <c:pt idx="11825">
                  <c:v>10.208</c:v>
                </c:pt>
                <c:pt idx="11826">
                  <c:v>10.209</c:v>
                </c:pt>
                <c:pt idx="11827">
                  <c:v>10.210000000000001</c:v>
                </c:pt>
                <c:pt idx="11828">
                  <c:v>10.210000000000001</c:v>
                </c:pt>
                <c:pt idx="11829">
                  <c:v>10.211</c:v>
                </c:pt>
                <c:pt idx="11830">
                  <c:v>10.212</c:v>
                </c:pt>
                <c:pt idx="11831">
                  <c:v>10.213000000000001</c:v>
                </c:pt>
                <c:pt idx="11832">
                  <c:v>10.214</c:v>
                </c:pt>
                <c:pt idx="11833">
                  <c:v>10.215</c:v>
                </c:pt>
                <c:pt idx="11834">
                  <c:v>10.215</c:v>
                </c:pt>
                <c:pt idx="11835">
                  <c:v>10.215999999999999</c:v>
                </c:pt>
                <c:pt idx="11836">
                  <c:v>10.217000000000001</c:v>
                </c:pt>
                <c:pt idx="11837">
                  <c:v>10.218</c:v>
                </c:pt>
                <c:pt idx="11838">
                  <c:v>10.218999999999999</c:v>
                </c:pt>
                <c:pt idx="11839">
                  <c:v>10.220000000000001</c:v>
                </c:pt>
                <c:pt idx="11840">
                  <c:v>10.220000000000001</c:v>
                </c:pt>
                <c:pt idx="11841">
                  <c:v>10.221</c:v>
                </c:pt>
                <c:pt idx="11842">
                  <c:v>10.222</c:v>
                </c:pt>
                <c:pt idx="11843">
                  <c:v>10.223000000000001</c:v>
                </c:pt>
                <c:pt idx="11844">
                  <c:v>10.224</c:v>
                </c:pt>
                <c:pt idx="11845">
                  <c:v>10.225</c:v>
                </c:pt>
                <c:pt idx="11846">
                  <c:v>10.225</c:v>
                </c:pt>
                <c:pt idx="11847">
                  <c:v>10.226000000000001</c:v>
                </c:pt>
                <c:pt idx="11848">
                  <c:v>10.227</c:v>
                </c:pt>
                <c:pt idx="11849">
                  <c:v>10.228</c:v>
                </c:pt>
                <c:pt idx="11850">
                  <c:v>10.229000000000001</c:v>
                </c:pt>
                <c:pt idx="11851">
                  <c:v>10.23</c:v>
                </c:pt>
                <c:pt idx="11852">
                  <c:v>10.23</c:v>
                </c:pt>
                <c:pt idx="11853">
                  <c:v>10.231</c:v>
                </c:pt>
                <c:pt idx="11854">
                  <c:v>10.231999999999999</c:v>
                </c:pt>
                <c:pt idx="11855">
                  <c:v>10.233000000000001</c:v>
                </c:pt>
                <c:pt idx="11856">
                  <c:v>10.234</c:v>
                </c:pt>
                <c:pt idx="11857">
                  <c:v>10.234999999999999</c:v>
                </c:pt>
                <c:pt idx="11858">
                  <c:v>10.234999999999999</c:v>
                </c:pt>
                <c:pt idx="11859">
                  <c:v>10.236000000000001</c:v>
                </c:pt>
                <c:pt idx="11860">
                  <c:v>10.237</c:v>
                </c:pt>
                <c:pt idx="11861">
                  <c:v>10.238</c:v>
                </c:pt>
                <c:pt idx="11862">
                  <c:v>10.239000000000001</c:v>
                </c:pt>
                <c:pt idx="11863">
                  <c:v>10.24</c:v>
                </c:pt>
                <c:pt idx="11864">
                  <c:v>10.24</c:v>
                </c:pt>
                <c:pt idx="11865">
                  <c:v>10.241</c:v>
                </c:pt>
                <c:pt idx="11866">
                  <c:v>10.242000000000001</c:v>
                </c:pt>
                <c:pt idx="11867">
                  <c:v>10.243</c:v>
                </c:pt>
                <c:pt idx="11868">
                  <c:v>10.244</c:v>
                </c:pt>
                <c:pt idx="11869">
                  <c:v>10.245000000000001</c:v>
                </c:pt>
                <c:pt idx="11870">
                  <c:v>10.245000000000001</c:v>
                </c:pt>
                <c:pt idx="11871">
                  <c:v>10.246</c:v>
                </c:pt>
                <c:pt idx="11872">
                  <c:v>10.247</c:v>
                </c:pt>
                <c:pt idx="11873">
                  <c:v>10.247999999999999</c:v>
                </c:pt>
                <c:pt idx="11874">
                  <c:v>10.249000000000001</c:v>
                </c:pt>
                <c:pt idx="11875">
                  <c:v>10.25</c:v>
                </c:pt>
                <c:pt idx="11876">
                  <c:v>10.25</c:v>
                </c:pt>
                <c:pt idx="11877">
                  <c:v>10.250999999999999</c:v>
                </c:pt>
                <c:pt idx="11878">
                  <c:v>10.252000000000001</c:v>
                </c:pt>
                <c:pt idx="11879">
                  <c:v>10.253</c:v>
                </c:pt>
                <c:pt idx="11880">
                  <c:v>10.254</c:v>
                </c:pt>
                <c:pt idx="11881">
                  <c:v>10.255000000000001</c:v>
                </c:pt>
                <c:pt idx="11882">
                  <c:v>10.255000000000001</c:v>
                </c:pt>
                <c:pt idx="11883">
                  <c:v>10.256</c:v>
                </c:pt>
                <c:pt idx="11884">
                  <c:v>10.257</c:v>
                </c:pt>
                <c:pt idx="11885">
                  <c:v>10.258000000000001</c:v>
                </c:pt>
                <c:pt idx="11886">
                  <c:v>10.259</c:v>
                </c:pt>
                <c:pt idx="11887">
                  <c:v>10.26</c:v>
                </c:pt>
                <c:pt idx="11888">
                  <c:v>10.26</c:v>
                </c:pt>
                <c:pt idx="11889">
                  <c:v>10.260999999999999</c:v>
                </c:pt>
                <c:pt idx="11890">
                  <c:v>10.262</c:v>
                </c:pt>
                <c:pt idx="11891">
                  <c:v>10.263</c:v>
                </c:pt>
                <c:pt idx="11892">
                  <c:v>10.263999999999999</c:v>
                </c:pt>
                <c:pt idx="11893">
                  <c:v>10.263999999999999</c:v>
                </c:pt>
                <c:pt idx="11894">
                  <c:v>10.265000000000001</c:v>
                </c:pt>
                <c:pt idx="11895">
                  <c:v>10.266</c:v>
                </c:pt>
                <c:pt idx="11896">
                  <c:v>10.266999999999999</c:v>
                </c:pt>
                <c:pt idx="11897">
                  <c:v>10.268000000000001</c:v>
                </c:pt>
                <c:pt idx="11898">
                  <c:v>10.269</c:v>
                </c:pt>
                <c:pt idx="11899">
                  <c:v>10.269</c:v>
                </c:pt>
                <c:pt idx="11900">
                  <c:v>10.27</c:v>
                </c:pt>
                <c:pt idx="11901">
                  <c:v>10.271000000000001</c:v>
                </c:pt>
                <c:pt idx="11902">
                  <c:v>10.272</c:v>
                </c:pt>
                <c:pt idx="11903">
                  <c:v>10.273</c:v>
                </c:pt>
                <c:pt idx="11904">
                  <c:v>10.274000000000001</c:v>
                </c:pt>
                <c:pt idx="11905">
                  <c:v>10.274000000000001</c:v>
                </c:pt>
                <c:pt idx="11906">
                  <c:v>10.275</c:v>
                </c:pt>
                <c:pt idx="11907">
                  <c:v>10.276</c:v>
                </c:pt>
                <c:pt idx="11908">
                  <c:v>10.276999999999999</c:v>
                </c:pt>
                <c:pt idx="11909">
                  <c:v>10.278</c:v>
                </c:pt>
                <c:pt idx="11910">
                  <c:v>10.279</c:v>
                </c:pt>
                <c:pt idx="11911">
                  <c:v>10.279</c:v>
                </c:pt>
                <c:pt idx="11912">
                  <c:v>10.28</c:v>
                </c:pt>
                <c:pt idx="11913">
                  <c:v>10.281000000000001</c:v>
                </c:pt>
                <c:pt idx="11914">
                  <c:v>10.282</c:v>
                </c:pt>
                <c:pt idx="11915">
                  <c:v>10.282999999999999</c:v>
                </c:pt>
                <c:pt idx="11916">
                  <c:v>10.284000000000001</c:v>
                </c:pt>
                <c:pt idx="11917">
                  <c:v>10.284000000000001</c:v>
                </c:pt>
                <c:pt idx="11918">
                  <c:v>10.285</c:v>
                </c:pt>
                <c:pt idx="11919">
                  <c:v>10.286</c:v>
                </c:pt>
                <c:pt idx="11920">
                  <c:v>10.287000000000001</c:v>
                </c:pt>
                <c:pt idx="11921">
                  <c:v>10.288</c:v>
                </c:pt>
                <c:pt idx="11922">
                  <c:v>10.289</c:v>
                </c:pt>
                <c:pt idx="11923">
                  <c:v>10.289</c:v>
                </c:pt>
                <c:pt idx="11924">
                  <c:v>10.290000000000001</c:v>
                </c:pt>
                <c:pt idx="11925">
                  <c:v>10.291</c:v>
                </c:pt>
                <c:pt idx="11926">
                  <c:v>10.292</c:v>
                </c:pt>
                <c:pt idx="11927">
                  <c:v>10.292999999999999</c:v>
                </c:pt>
                <c:pt idx="11928">
                  <c:v>10.294</c:v>
                </c:pt>
                <c:pt idx="11929">
                  <c:v>10.294</c:v>
                </c:pt>
                <c:pt idx="11930">
                  <c:v>10.295</c:v>
                </c:pt>
                <c:pt idx="11931">
                  <c:v>10.295999999999999</c:v>
                </c:pt>
                <c:pt idx="11932">
                  <c:v>10.297000000000001</c:v>
                </c:pt>
                <c:pt idx="11933">
                  <c:v>10.298</c:v>
                </c:pt>
                <c:pt idx="11934">
                  <c:v>10.298999999999999</c:v>
                </c:pt>
                <c:pt idx="11935">
                  <c:v>10.298999999999999</c:v>
                </c:pt>
                <c:pt idx="11936">
                  <c:v>10.3</c:v>
                </c:pt>
                <c:pt idx="11937">
                  <c:v>10.301</c:v>
                </c:pt>
                <c:pt idx="11938">
                  <c:v>10.302</c:v>
                </c:pt>
                <c:pt idx="11939">
                  <c:v>10.303000000000001</c:v>
                </c:pt>
                <c:pt idx="11940">
                  <c:v>10.304</c:v>
                </c:pt>
                <c:pt idx="11941">
                  <c:v>10.304</c:v>
                </c:pt>
                <c:pt idx="11942">
                  <c:v>10.305</c:v>
                </c:pt>
                <c:pt idx="11943">
                  <c:v>10.306000000000001</c:v>
                </c:pt>
                <c:pt idx="11944">
                  <c:v>10.307</c:v>
                </c:pt>
                <c:pt idx="11945">
                  <c:v>10.308</c:v>
                </c:pt>
                <c:pt idx="11946">
                  <c:v>10.308999999999999</c:v>
                </c:pt>
                <c:pt idx="11947">
                  <c:v>10.308999999999999</c:v>
                </c:pt>
                <c:pt idx="11948">
                  <c:v>10.31</c:v>
                </c:pt>
                <c:pt idx="11949">
                  <c:v>10.311</c:v>
                </c:pt>
                <c:pt idx="11950">
                  <c:v>10.311999999999999</c:v>
                </c:pt>
                <c:pt idx="11951">
                  <c:v>10.313000000000001</c:v>
                </c:pt>
                <c:pt idx="11952">
                  <c:v>10.314</c:v>
                </c:pt>
                <c:pt idx="11953">
                  <c:v>10.314</c:v>
                </c:pt>
                <c:pt idx="11954">
                  <c:v>10.315</c:v>
                </c:pt>
                <c:pt idx="11955">
                  <c:v>10.316000000000001</c:v>
                </c:pt>
                <c:pt idx="11956">
                  <c:v>10.317</c:v>
                </c:pt>
                <c:pt idx="11957">
                  <c:v>10.318</c:v>
                </c:pt>
                <c:pt idx="11958">
                  <c:v>10.319000000000001</c:v>
                </c:pt>
                <c:pt idx="11959">
                  <c:v>10.319000000000001</c:v>
                </c:pt>
                <c:pt idx="11960">
                  <c:v>10.32</c:v>
                </c:pt>
                <c:pt idx="11961">
                  <c:v>10.321</c:v>
                </c:pt>
                <c:pt idx="11962">
                  <c:v>10.322000000000001</c:v>
                </c:pt>
                <c:pt idx="11963">
                  <c:v>10.323</c:v>
                </c:pt>
                <c:pt idx="11964">
                  <c:v>10.324</c:v>
                </c:pt>
                <c:pt idx="11965">
                  <c:v>10.324</c:v>
                </c:pt>
                <c:pt idx="11966">
                  <c:v>10.324999999999999</c:v>
                </c:pt>
                <c:pt idx="11967">
                  <c:v>10.326000000000001</c:v>
                </c:pt>
                <c:pt idx="11968">
                  <c:v>10.327</c:v>
                </c:pt>
                <c:pt idx="11969">
                  <c:v>10.327999999999999</c:v>
                </c:pt>
                <c:pt idx="11970">
                  <c:v>10.329000000000001</c:v>
                </c:pt>
                <c:pt idx="11971">
                  <c:v>10.329000000000001</c:v>
                </c:pt>
                <c:pt idx="11972">
                  <c:v>10.33</c:v>
                </c:pt>
                <c:pt idx="11973">
                  <c:v>10.331</c:v>
                </c:pt>
                <c:pt idx="11974">
                  <c:v>10.332000000000001</c:v>
                </c:pt>
                <c:pt idx="11975">
                  <c:v>10.333</c:v>
                </c:pt>
                <c:pt idx="11976">
                  <c:v>10.334</c:v>
                </c:pt>
                <c:pt idx="11977">
                  <c:v>10.334</c:v>
                </c:pt>
                <c:pt idx="11978">
                  <c:v>10.335000000000001</c:v>
                </c:pt>
                <c:pt idx="11979">
                  <c:v>10.336</c:v>
                </c:pt>
                <c:pt idx="11980">
                  <c:v>10.337</c:v>
                </c:pt>
                <c:pt idx="11981">
                  <c:v>10.338000000000001</c:v>
                </c:pt>
                <c:pt idx="11982">
                  <c:v>10.339</c:v>
                </c:pt>
                <c:pt idx="11983">
                  <c:v>10.339</c:v>
                </c:pt>
                <c:pt idx="11984">
                  <c:v>10.34</c:v>
                </c:pt>
                <c:pt idx="11985">
                  <c:v>10.340999999999999</c:v>
                </c:pt>
                <c:pt idx="11986">
                  <c:v>10.342000000000001</c:v>
                </c:pt>
                <c:pt idx="11987">
                  <c:v>10.343</c:v>
                </c:pt>
                <c:pt idx="11988">
                  <c:v>10.343</c:v>
                </c:pt>
                <c:pt idx="11989">
                  <c:v>10.343999999999999</c:v>
                </c:pt>
                <c:pt idx="11990">
                  <c:v>10.345000000000001</c:v>
                </c:pt>
                <c:pt idx="11991">
                  <c:v>10.346</c:v>
                </c:pt>
                <c:pt idx="11992">
                  <c:v>10.347</c:v>
                </c:pt>
                <c:pt idx="11993">
                  <c:v>10.348000000000001</c:v>
                </c:pt>
                <c:pt idx="11994">
                  <c:v>10.348000000000001</c:v>
                </c:pt>
                <c:pt idx="11995">
                  <c:v>10.349</c:v>
                </c:pt>
                <c:pt idx="11996">
                  <c:v>10.35</c:v>
                </c:pt>
                <c:pt idx="11997">
                  <c:v>10.351000000000001</c:v>
                </c:pt>
                <c:pt idx="11998">
                  <c:v>10.352</c:v>
                </c:pt>
                <c:pt idx="11999">
                  <c:v>10.353</c:v>
                </c:pt>
                <c:pt idx="12000">
                  <c:v>10.353</c:v>
                </c:pt>
                <c:pt idx="12001">
                  <c:v>10.354000000000001</c:v>
                </c:pt>
                <c:pt idx="12002">
                  <c:v>10.355</c:v>
                </c:pt>
                <c:pt idx="12003">
                  <c:v>10.356</c:v>
                </c:pt>
                <c:pt idx="12004">
                  <c:v>10.356999999999999</c:v>
                </c:pt>
                <c:pt idx="12005">
                  <c:v>10.358000000000001</c:v>
                </c:pt>
                <c:pt idx="12006">
                  <c:v>10.358000000000001</c:v>
                </c:pt>
                <c:pt idx="12007">
                  <c:v>10.359</c:v>
                </c:pt>
                <c:pt idx="12008">
                  <c:v>10.36</c:v>
                </c:pt>
                <c:pt idx="12009">
                  <c:v>10.361000000000001</c:v>
                </c:pt>
                <c:pt idx="12010">
                  <c:v>10.362</c:v>
                </c:pt>
                <c:pt idx="12011">
                  <c:v>10.363</c:v>
                </c:pt>
                <c:pt idx="12012">
                  <c:v>10.363</c:v>
                </c:pt>
                <c:pt idx="12013">
                  <c:v>10.364000000000001</c:v>
                </c:pt>
                <c:pt idx="12014">
                  <c:v>10.365</c:v>
                </c:pt>
                <c:pt idx="12015">
                  <c:v>10.366</c:v>
                </c:pt>
                <c:pt idx="12016">
                  <c:v>10.367000000000001</c:v>
                </c:pt>
                <c:pt idx="12017">
                  <c:v>10.368</c:v>
                </c:pt>
                <c:pt idx="12018">
                  <c:v>10.368</c:v>
                </c:pt>
                <c:pt idx="12019">
                  <c:v>10.369</c:v>
                </c:pt>
                <c:pt idx="12020">
                  <c:v>10.370000000000001</c:v>
                </c:pt>
                <c:pt idx="12021">
                  <c:v>10.371</c:v>
                </c:pt>
                <c:pt idx="12022">
                  <c:v>10.372</c:v>
                </c:pt>
                <c:pt idx="12023">
                  <c:v>10.372999999999999</c:v>
                </c:pt>
                <c:pt idx="12024">
                  <c:v>10.372999999999999</c:v>
                </c:pt>
                <c:pt idx="12025">
                  <c:v>10.374000000000001</c:v>
                </c:pt>
                <c:pt idx="12026">
                  <c:v>10.375</c:v>
                </c:pt>
                <c:pt idx="12027">
                  <c:v>10.375999999999999</c:v>
                </c:pt>
                <c:pt idx="12028">
                  <c:v>10.377000000000001</c:v>
                </c:pt>
                <c:pt idx="12029">
                  <c:v>10.378</c:v>
                </c:pt>
                <c:pt idx="12030">
                  <c:v>10.378</c:v>
                </c:pt>
                <c:pt idx="12031">
                  <c:v>10.379</c:v>
                </c:pt>
                <c:pt idx="12032">
                  <c:v>10.38</c:v>
                </c:pt>
                <c:pt idx="12033">
                  <c:v>10.381</c:v>
                </c:pt>
                <c:pt idx="12034">
                  <c:v>10.382</c:v>
                </c:pt>
                <c:pt idx="12035">
                  <c:v>10.383000000000001</c:v>
                </c:pt>
                <c:pt idx="12036">
                  <c:v>10.383000000000001</c:v>
                </c:pt>
                <c:pt idx="12037">
                  <c:v>10.384</c:v>
                </c:pt>
                <c:pt idx="12038">
                  <c:v>10.385</c:v>
                </c:pt>
                <c:pt idx="12039">
                  <c:v>10.385999999999999</c:v>
                </c:pt>
                <c:pt idx="12040">
                  <c:v>10.387</c:v>
                </c:pt>
                <c:pt idx="12041">
                  <c:v>10.388</c:v>
                </c:pt>
                <c:pt idx="12042">
                  <c:v>10.388</c:v>
                </c:pt>
                <c:pt idx="12043">
                  <c:v>10.388999999999999</c:v>
                </c:pt>
                <c:pt idx="12044">
                  <c:v>10.39</c:v>
                </c:pt>
                <c:pt idx="12045">
                  <c:v>10.391</c:v>
                </c:pt>
                <c:pt idx="12046">
                  <c:v>10.391999999999999</c:v>
                </c:pt>
                <c:pt idx="12047">
                  <c:v>10.393000000000001</c:v>
                </c:pt>
                <c:pt idx="12048">
                  <c:v>10.393000000000001</c:v>
                </c:pt>
                <c:pt idx="12049">
                  <c:v>10.394</c:v>
                </c:pt>
                <c:pt idx="12050">
                  <c:v>10.395</c:v>
                </c:pt>
                <c:pt idx="12051">
                  <c:v>10.396000000000001</c:v>
                </c:pt>
                <c:pt idx="12052">
                  <c:v>10.397</c:v>
                </c:pt>
                <c:pt idx="12053">
                  <c:v>10.398</c:v>
                </c:pt>
                <c:pt idx="12054">
                  <c:v>10.398</c:v>
                </c:pt>
                <c:pt idx="12055">
                  <c:v>10.399000000000001</c:v>
                </c:pt>
                <c:pt idx="12056">
                  <c:v>10.4</c:v>
                </c:pt>
                <c:pt idx="12057">
                  <c:v>10.401</c:v>
                </c:pt>
                <c:pt idx="12058">
                  <c:v>10.401999999999999</c:v>
                </c:pt>
                <c:pt idx="12059">
                  <c:v>10.403</c:v>
                </c:pt>
                <c:pt idx="12060">
                  <c:v>10.403</c:v>
                </c:pt>
                <c:pt idx="12061">
                  <c:v>10.404</c:v>
                </c:pt>
                <c:pt idx="12062">
                  <c:v>10.404999999999999</c:v>
                </c:pt>
                <c:pt idx="12063">
                  <c:v>10.406000000000001</c:v>
                </c:pt>
                <c:pt idx="12064">
                  <c:v>10.407</c:v>
                </c:pt>
                <c:pt idx="12065">
                  <c:v>10.407999999999999</c:v>
                </c:pt>
                <c:pt idx="12066">
                  <c:v>10.407999999999999</c:v>
                </c:pt>
                <c:pt idx="12067">
                  <c:v>10.409000000000001</c:v>
                </c:pt>
                <c:pt idx="12068">
                  <c:v>10.41</c:v>
                </c:pt>
                <c:pt idx="12069">
                  <c:v>10.411</c:v>
                </c:pt>
                <c:pt idx="12070">
                  <c:v>10.412000000000001</c:v>
                </c:pt>
                <c:pt idx="12071">
                  <c:v>10.413</c:v>
                </c:pt>
                <c:pt idx="12072">
                  <c:v>10.413</c:v>
                </c:pt>
                <c:pt idx="12073">
                  <c:v>10.414</c:v>
                </c:pt>
                <c:pt idx="12074">
                  <c:v>10.415000000000001</c:v>
                </c:pt>
                <c:pt idx="12075">
                  <c:v>10.416</c:v>
                </c:pt>
                <c:pt idx="12076">
                  <c:v>10.417</c:v>
                </c:pt>
                <c:pt idx="12077">
                  <c:v>10.417999999999999</c:v>
                </c:pt>
                <c:pt idx="12078">
                  <c:v>10.417999999999999</c:v>
                </c:pt>
                <c:pt idx="12079">
                  <c:v>10.419</c:v>
                </c:pt>
                <c:pt idx="12080">
                  <c:v>10.42</c:v>
                </c:pt>
                <c:pt idx="12081">
                  <c:v>10.420999999999999</c:v>
                </c:pt>
                <c:pt idx="12082">
                  <c:v>10.422000000000001</c:v>
                </c:pt>
                <c:pt idx="12083">
                  <c:v>10.423</c:v>
                </c:pt>
                <c:pt idx="12084">
                  <c:v>10.423</c:v>
                </c:pt>
                <c:pt idx="12085">
                  <c:v>10.423999999999999</c:v>
                </c:pt>
                <c:pt idx="12086">
                  <c:v>10.425000000000001</c:v>
                </c:pt>
                <c:pt idx="12087">
                  <c:v>10.426</c:v>
                </c:pt>
                <c:pt idx="12088">
                  <c:v>10.427</c:v>
                </c:pt>
                <c:pt idx="12089">
                  <c:v>10.427</c:v>
                </c:pt>
                <c:pt idx="12090">
                  <c:v>10.428000000000001</c:v>
                </c:pt>
                <c:pt idx="12091">
                  <c:v>10.429</c:v>
                </c:pt>
                <c:pt idx="12092">
                  <c:v>10.43</c:v>
                </c:pt>
                <c:pt idx="12093">
                  <c:v>10.431000000000001</c:v>
                </c:pt>
                <c:pt idx="12094">
                  <c:v>10.432</c:v>
                </c:pt>
                <c:pt idx="12095">
                  <c:v>10.432</c:v>
                </c:pt>
                <c:pt idx="12096">
                  <c:v>10.433</c:v>
                </c:pt>
                <c:pt idx="12097">
                  <c:v>10.433999999999999</c:v>
                </c:pt>
                <c:pt idx="12098">
                  <c:v>10.435</c:v>
                </c:pt>
                <c:pt idx="12099">
                  <c:v>10.436</c:v>
                </c:pt>
                <c:pt idx="12100">
                  <c:v>10.436999999999999</c:v>
                </c:pt>
                <c:pt idx="12101">
                  <c:v>10.436999999999999</c:v>
                </c:pt>
                <c:pt idx="12102">
                  <c:v>10.438000000000001</c:v>
                </c:pt>
                <c:pt idx="12103">
                  <c:v>10.439</c:v>
                </c:pt>
                <c:pt idx="12104">
                  <c:v>10.44</c:v>
                </c:pt>
                <c:pt idx="12105">
                  <c:v>10.441000000000001</c:v>
                </c:pt>
                <c:pt idx="12106">
                  <c:v>10.442</c:v>
                </c:pt>
                <c:pt idx="12107">
                  <c:v>10.442</c:v>
                </c:pt>
                <c:pt idx="12108">
                  <c:v>10.443</c:v>
                </c:pt>
                <c:pt idx="12109">
                  <c:v>10.444000000000001</c:v>
                </c:pt>
                <c:pt idx="12110">
                  <c:v>10.445</c:v>
                </c:pt>
                <c:pt idx="12111">
                  <c:v>10.446</c:v>
                </c:pt>
                <c:pt idx="12112">
                  <c:v>10.447000000000001</c:v>
                </c:pt>
                <c:pt idx="12113">
                  <c:v>10.447000000000001</c:v>
                </c:pt>
                <c:pt idx="12114">
                  <c:v>10.448</c:v>
                </c:pt>
                <c:pt idx="12115">
                  <c:v>10.449</c:v>
                </c:pt>
                <c:pt idx="12116">
                  <c:v>10.45</c:v>
                </c:pt>
                <c:pt idx="12117">
                  <c:v>10.451000000000001</c:v>
                </c:pt>
                <c:pt idx="12118">
                  <c:v>10.452</c:v>
                </c:pt>
                <c:pt idx="12119">
                  <c:v>10.452</c:v>
                </c:pt>
                <c:pt idx="12120">
                  <c:v>10.452999999999999</c:v>
                </c:pt>
                <c:pt idx="12121">
                  <c:v>10.454000000000001</c:v>
                </c:pt>
                <c:pt idx="12122">
                  <c:v>10.455</c:v>
                </c:pt>
                <c:pt idx="12123">
                  <c:v>10.456</c:v>
                </c:pt>
                <c:pt idx="12124">
                  <c:v>10.457000000000001</c:v>
                </c:pt>
                <c:pt idx="12125">
                  <c:v>10.457000000000001</c:v>
                </c:pt>
                <c:pt idx="12126">
                  <c:v>10.458</c:v>
                </c:pt>
                <c:pt idx="12127">
                  <c:v>10.459</c:v>
                </c:pt>
                <c:pt idx="12128">
                  <c:v>10.46</c:v>
                </c:pt>
                <c:pt idx="12129">
                  <c:v>10.461</c:v>
                </c:pt>
                <c:pt idx="12130">
                  <c:v>10.462</c:v>
                </c:pt>
                <c:pt idx="12131">
                  <c:v>10.462</c:v>
                </c:pt>
                <c:pt idx="12132">
                  <c:v>10.463000000000001</c:v>
                </c:pt>
                <c:pt idx="12133">
                  <c:v>10.464</c:v>
                </c:pt>
                <c:pt idx="12134">
                  <c:v>10.465</c:v>
                </c:pt>
                <c:pt idx="12135">
                  <c:v>10.465999999999999</c:v>
                </c:pt>
                <c:pt idx="12136">
                  <c:v>10.467000000000001</c:v>
                </c:pt>
                <c:pt idx="12137">
                  <c:v>10.467000000000001</c:v>
                </c:pt>
                <c:pt idx="12138">
                  <c:v>10.468</c:v>
                </c:pt>
                <c:pt idx="12139">
                  <c:v>10.468999999999999</c:v>
                </c:pt>
                <c:pt idx="12140">
                  <c:v>10.47</c:v>
                </c:pt>
                <c:pt idx="12141">
                  <c:v>10.471</c:v>
                </c:pt>
                <c:pt idx="12142">
                  <c:v>10.472</c:v>
                </c:pt>
                <c:pt idx="12143">
                  <c:v>10.472</c:v>
                </c:pt>
                <c:pt idx="12144">
                  <c:v>10.473000000000001</c:v>
                </c:pt>
                <c:pt idx="12145">
                  <c:v>10.474</c:v>
                </c:pt>
                <c:pt idx="12146">
                  <c:v>10.475</c:v>
                </c:pt>
                <c:pt idx="12147">
                  <c:v>10.476000000000001</c:v>
                </c:pt>
                <c:pt idx="12148">
                  <c:v>10.477</c:v>
                </c:pt>
                <c:pt idx="12149">
                  <c:v>10.477</c:v>
                </c:pt>
                <c:pt idx="12150">
                  <c:v>10.478</c:v>
                </c:pt>
                <c:pt idx="12151">
                  <c:v>10.479000000000001</c:v>
                </c:pt>
                <c:pt idx="12152">
                  <c:v>10.48</c:v>
                </c:pt>
                <c:pt idx="12153">
                  <c:v>10.481</c:v>
                </c:pt>
                <c:pt idx="12154">
                  <c:v>10.481999999999999</c:v>
                </c:pt>
                <c:pt idx="12155">
                  <c:v>10.481999999999999</c:v>
                </c:pt>
                <c:pt idx="12156">
                  <c:v>10.483000000000001</c:v>
                </c:pt>
                <c:pt idx="12157">
                  <c:v>10.484</c:v>
                </c:pt>
                <c:pt idx="12158">
                  <c:v>10.484999999999999</c:v>
                </c:pt>
                <c:pt idx="12159">
                  <c:v>10.486000000000001</c:v>
                </c:pt>
                <c:pt idx="12160">
                  <c:v>10.487</c:v>
                </c:pt>
                <c:pt idx="12161">
                  <c:v>10.487</c:v>
                </c:pt>
                <c:pt idx="12162">
                  <c:v>10.488</c:v>
                </c:pt>
                <c:pt idx="12163">
                  <c:v>10.489000000000001</c:v>
                </c:pt>
                <c:pt idx="12164">
                  <c:v>10.49</c:v>
                </c:pt>
                <c:pt idx="12165">
                  <c:v>10.491</c:v>
                </c:pt>
                <c:pt idx="12166">
                  <c:v>10.492000000000001</c:v>
                </c:pt>
                <c:pt idx="12167">
                  <c:v>10.492000000000001</c:v>
                </c:pt>
                <c:pt idx="12168">
                  <c:v>10.493</c:v>
                </c:pt>
                <c:pt idx="12169">
                  <c:v>10.494</c:v>
                </c:pt>
                <c:pt idx="12170">
                  <c:v>10.495000000000001</c:v>
                </c:pt>
                <c:pt idx="12171">
                  <c:v>10.496</c:v>
                </c:pt>
                <c:pt idx="12172">
                  <c:v>10.497</c:v>
                </c:pt>
                <c:pt idx="12173">
                  <c:v>10.497</c:v>
                </c:pt>
                <c:pt idx="12174">
                  <c:v>10.497999999999999</c:v>
                </c:pt>
                <c:pt idx="12175">
                  <c:v>10.499000000000001</c:v>
                </c:pt>
                <c:pt idx="12176">
                  <c:v>10.5</c:v>
                </c:pt>
                <c:pt idx="12177">
                  <c:v>10.500999999999999</c:v>
                </c:pt>
                <c:pt idx="12178">
                  <c:v>10.502000000000001</c:v>
                </c:pt>
                <c:pt idx="12179">
                  <c:v>10.502000000000001</c:v>
                </c:pt>
                <c:pt idx="12180">
                  <c:v>10.503</c:v>
                </c:pt>
                <c:pt idx="12181">
                  <c:v>10.504</c:v>
                </c:pt>
                <c:pt idx="12182">
                  <c:v>10.505000000000001</c:v>
                </c:pt>
                <c:pt idx="12183">
                  <c:v>10.506</c:v>
                </c:pt>
                <c:pt idx="12184">
                  <c:v>10.506</c:v>
                </c:pt>
                <c:pt idx="12185">
                  <c:v>10.507</c:v>
                </c:pt>
                <c:pt idx="12186">
                  <c:v>10.508000000000001</c:v>
                </c:pt>
                <c:pt idx="12187">
                  <c:v>10.509</c:v>
                </c:pt>
                <c:pt idx="12188">
                  <c:v>10.51</c:v>
                </c:pt>
                <c:pt idx="12189">
                  <c:v>10.510999999999999</c:v>
                </c:pt>
                <c:pt idx="12190">
                  <c:v>10.510999999999999</c:v>
                </c:pt>
                <c:pt idx="12191">
                  <c:v>10.512</c:v>
                </c:pt>
                <c:pt idx="12192">
                  <c:v>10.513</c:v>
                </c:pt>
                <c:pt idx="12193">
                  <c:v>10.513999999999999</c:v>
                </c:pt>
                <c:pt idx="12194">
                  <c:v>10.515000000000001</c:v>
                </c:pt>
                <c:pt idx="12195">
                  <c:v>10.516</c:v>
                </c:pt>
                <c:pt idx="12196">
                  <c:v>10.516</c:v>
                </c:pt>
                <c:pt idx="12197">
                  <c:v>10.516999999999999</c:v>
                </c:pt>
                <c:pt idx="12198">
                  <c:v>10.518000000000001</c:v>
                </c:pt>
                <c:pt idx="12199">
                  <c:v>10.519</c:v>
                </c:pt>
                <c:pt idx="12200">
                  <c:v>10.52</c:v>
                </c:pt>
                <c:pt idx="12201">
                  <c:v>10.521000000000001</c:v>
                </c:pt>
                <c:pt idx="12202">
                  <c:v>10.521000000000001</c:v>
                </c:pt>
                <c:pt idx="12203">
                  <c:v>10.522</c:v>
                </c:pt>
                <c:pt idx="12204">
                  <c:v>10.523</c:v>
                </c:pt>
                <c:pt idx="12205">
                  <c:v>10.524000000000001</c:v>
                </c:pt>
                <c:pt idx="12206">
                  <c:v>10.525</c:v>
                </c:pt>
                <c:pt idx="12207">
                  <c:v>10.526</c:v>
                </c:pt>
                <c:pt idx="12208">
                  <c:v>10.526</c:v>
                </c:pt>
                <c:pt idx="12209">
                  <c:v>10.526999999999999</c:v>
                </c:pt>
                <c:pt idx="12210">
                  <c:v>10.528</c:v>
                </c:pt>
                <c:pt idx="12211">
                  <c:v>10.529</c:v>
                </c:pt>
                <c:pt idx="12212">
                  <c:v>10.53</c:v>
                </c:pt>
                <c:pt idx="12213">
                  <c:v>10.531000000000001</c:v>
                </c:pt>
                <c:pt idx="12214">
                  <c:v>10.531000000000001</c:v>
                </c:pt>
                <c:pt idx="12215">
                  <c:v>10.532</c:v>
                </c:pt>
                <c:pt idx="12216">
                  <c:v>10.532999999999999</c:v>
                </c:pt>
                <c:pt idx="12217">
                  <c:v>10.534000000000001</c:v>
                </c:pt>
                <c:pt idx="12218">
                  <c:v>10.535</c:v>
                </c:pt>
                <c:pt idx="12219">
                  <c:v>10.536</c:v>
                </c:pt>
                <c:pt idx="12220">
                  <c:v>10.536</c:v>
                </c:pt>
                <c:pt idx="12221">
                  <c:v>10.537000000000001</c:v>
                </c:pt>
                <c:pt idx="12222">
                  <c:v>10.538</c:v>
                </c:pt>
                <c:pt idx="12223">
                  <c:v>10.539</c:v>
                </c:pt>
                <c:pt idx="12224">
                  <c:v>10.540000000000001</c:v>
                </c:pt>
                <c:pt idx="12225">
                  <c:v>10.541</c:v>
                </c:pt>
                <c:pt idx="12226">
                  <c:v>10.541</c:v>
                </c:pt>
                <c:pt idx="12227">
                  <c:v>10.542</c:v>
                </c:pt>
                <c:pt idx="12228">
                  <c:v>10.542999999999999</c:v>
                </c:pt>
                <c:pt idx="12229">
                  <c:v>10.544</c:v>
                </c:pt>
                <c:pt idx="12230">
                  <c:v>10.545</c:v>
                </c:pt>
                <c:pt idx="12231">
                  <c:v>10.545999999999999</c:v>
                </c:pt>
                <c:pt idx="12232">
                  <c:v>10.545999999999999</c:v>
                </c:pt>
                <c:pt idx="12233">
                  <c:v>10.547000000000001</c:v>
                </c:pt>
                <c:pt idx="12234">
                  <c:v>10.548</c:v>
                </c:pt>
                <c:pt idx="12235">
                  <c:v>10.548999999999999</c:v>
                </c:pt>
                <c:pt idx="12236">
                  <c:v>10.55</c:v>
                </c:pt>
                <c:pt idx="12237">
                  <c:v>10.551</c:v>
                </c:pt>
                <c:pt idx="12238">
                  <c:v>10.551</c:v>
                </c:pt>
                <c:pt idx="12239">
                  <c:v>10.552</c:v>
                </c:pt>
                <c:pt idx="12240">
                  <c:v>10.553000000000001</c:v>
                </c:pt>
                <c:pt idx="12241">
                  <c:v>10.554</c:v>
                </c:pt>
                <c:pt idx="12242">
                  <c:v>10.555</c:v>
                </c:pt>
                <c:pt idx="12243">
                  <c:v>10.556000000000001</c:v>
                </c:pt>
                <c:pt idx="12244">
                  <c:v>10.556000000000001</c:v>
                </c:pt>
                <c:pt idx="12245">
                  <c:v>10.557</c:v>
                </c:pt>
                <c:pt idx="12246">
                  <c:v>10.558</c:v>
                </c:pt>
                <c:pt idx="12247">
                  <c:v>10.558999999999999</c:v>
                </c:pt>
                <c:pt idx="12248">
                  <c:v>10.56</c:v>
                </c:pt>
                <c:pt idx="12249">
                  <c:v>10.561</c:v>
                </c:pt>
                <c:pt idx="12250">
                  <c:v>10.561</c:v>
                </c:pt>
                <c:pt idx="12251">
                  <c:v>10.561999999999999</c:v>
                </c:pt>
                <c:pt idx="12252">
                  <c:v>10.563000000000001</c:v>
                </c:pt>
                <c:pt idx="12253">
                  <c:v>10.564</c:v>
                </c:pt>
                <c:pt idx="12254">
                  <c:v>10.565</c:v>
                </c:pt>
                <c:pt idx="12255">
                  <c:v>10.566000000000001</c:v>
                </c:pt>
                <c:pt idx="12256">
                  <c:v>10.566000000000001</c:v>
                </c:pt>
                <c:pt idx="12257">
                  <c:v>10.567</c:v>
                </c:pt>
                <c:pt idx="12258">
                  <c:v>10.568</c:v>
                </c:pt>
                <c:pt idx="12259">
                  <c:v>10.569000000000001</c:v>
                </c:pt>
                <c:pt idx="12260">
                  <c:v>10.57</c:v>
                </c:pt>
                <c:pt idx="12261">
                  <c:v>10.571</c:v>
                </c:pt>
                <c:pt idx="12262">
                  <c:v>10.571</c:v>
                </c:pt>
                <c:pt idx="12263">
                  <c:v>10.572000000000001</c:v>
                </c:pt>
                <c:pt idx="12264">
                  <c:v>10.573</c:v>
                </c:pt>
                <c:pt idx="12265">
                  <c:v>10.574</c:v>
                </c:pt>
                <c:pt idx="12266">
                  <c:v>10.574999999999999</c:v>
                </c:pt>
                <c:pt idx="12267">
                  <c:v>10.576000000000001</c:v>
                </c:pt>
                <c:pt idx="12268">
                  <c:v>10.576000000000001</c:v>
                </c:pt>
                <c:pt idx="12269">
                  <c:v>10.577</c:v>
                </c:pt>
                <c:pt idx="12270">
                  <c:v>10.577999999999999</c:v>
                </c:pt>
                <c:pt idx="12271">
                  <c:v>10.579000000000001</c:v>
                </c:pt>
                <c:pt idx="12272">
                  <c:v>10.58</c:v>
                </c:pt>
                <c:pt idx="12273">
                  <c:v>10.581</c:v>
                </c:pt>
                <c:pt idx="12274">
                  <c:v>10.581</c:v>
                </c:pt>
                <c:pt idx="12275">
                  <c:v>10.582000000000001</c:v>
                </c:pt>
                <c:pt idx="12276">
                  <c:v>10.583</c:v>
                </c:pt>
                <c:pt idx="12277">
                  <c:v>10.584</c:v>
                </c:pt>
                <c:pt idx="12278">
                  <c:v>10.585000000000001</c:v>
                </c:pt>
                <c:pt idx="12279">
                  <c:v>10.585000000000001</c:v>
                </c:pt>
                <c:pt idx="12280">
                  <c:v>10.586</c:v>
                </c:pt>
                <c:pt idx="12281">
                  <c:v>10.587</c:v>
                </c:pt>
                <c:pt idx="12282">
                  <c:v>10.588000000000001</c:v>
                </c:pt>
                <c:pt idx="12283">
                  <c:v>10.589</c:v>
                </c:pt>
                <c:pt idx="12284">
                  <c:v>10.59</c:v>
                </c:pt>
                <c:pt idx="12285">
                  <c:v>10.59</c:v>
                </c:pt>
                <c:pt idx="12286">
                  <c:v>10.590999999999999</c:v>
                </c:pt>
                <c:pt idx="12287">
                  <c:v>10.592000000000001</c:v>
                </c:pt>
                <c:pt idx="12288">
                  <c:v>10.593</c:v>
                </c:pt>
                <c:pt idx="12289">
                  <c:v>10.593999999999999</c:v>
                </c:pt>
                <c:pt idx="12290">
                  <c:v>10.595000000000001</c:v>
                </c:pt>
                <c:pt idx="12291">
                  <c:v>10.595000000000001</c:v>
                </c:pt>
                <c:pt idx="12292">
                  <c:v>10.596</c:v>
                </c:pt>
                <c:pt idx="12293">
                  <c:v>10.597</c:v>
                </c:pt>
                <c:pt idx="12294">
                  <c:v>10.598000000000001</c:v>
                </c:pt>
                <c:pt idx="12295">
                  <c:v>10.599</c:v>
                </c:pt>
                <c:pt idx="12296">
                  <c:v>10.6</c:v>
                </c:pt>
                <c:pt idx="12297">
                  <c:v>10.6</c:v>
                </c:pt>
                <c:pt idx="12298">
                  <c:v>10.601000000000001</c:v>
                </c:pt>
                <c:pt idx="12299">
                  <c:v>10.602</c:v>
                </c:pt>
                <c:pt idx="12300">
                  <c:v>10.603</c:v>
                </c:pt>
                <c:pt idx="12301">
                  <c:v>10.604000000000001</c:v>
                </c:pt>
                <c:pt idx="12302">
                  <c:v>10.605</c:v>
                </c:pt>
                <c:pt idx="12303">
                  <c:v>10.605</c:v>
                </c:pt>
                <c:pt idx="12304">
                  <c:v>10.606</c:v>
                </c:pt>
                <c:pt idx="12305">
                  <c:v>10.606999999999999</c:v>
                </c:pt>
                <c:pt idx="12306">
                  <c:v>10.608000000000001</c:v>
                </c:pt>
                <c:pt idx="12307">
                  <c:v>10.609</c:v>
                </c:pt>
                <c:pt idx="12308">
                  <c:v>10.61</c:v>
                </c:pt>
                <c:pt idx="12309">
                  <c:v>10.61</c:v>
                </c:pt>
                <c:pt idx="12310">
                  <c:v>10.611000000000001</c:v>
                </c:pt>
                <c:pt idx="12311">
                  <c:v>10.612</c:v>
                </c:pt>
                <c:pt idx="12312">
                  <c:v>10.613</c:v>
                </c:pt>
                <c:pt idx="12313">
                  <c:v>10.614000000000001</c:v>
                </c:pt>
                <c:pt idx="12314">
                  <c:v>10.615</c:v>
                </c:pt>
                <c:pt idx="12315">
                  <c:v>10.615</c:v>
                </c:pt>
                <c:pt idx="12316">
                  <c:v>10.616</c:v>
                </c:pt>
                <c:pt idx="12317">
                  <c:v>10.617000000000001</c:v>
                </c:pt>
                <c:pt idx="12318">
                  <c:v>10.618</c:v>
                </c:pt>
                <c:pt idx="12319">
                  <c:v>10.619</c:v>
                </c:pt>
                <c:pt idx="12320">
                  <c:v>10.620000000000001</c:v>
                </c:pt>
                <c:pt idx="12321">
                  <c:v>10.620000000000001</c:v>
                </c:pt>
                <c:pt idx="12322">
                  <c:v>10.621</c:v>
                </c:pt>
                <c:pt idx="12323">
                  <c:v>10.622</c:v>
                </c:pt>
                <c:pt idx="12324">
                  <c:v>10.622999999999999</c:v>
                </c:pt>
                <c:pt idx="12325">
                  <c:v>10.624000000000001</c:v>
                </c:pt>
                <c:pt idx="12326">
                  <c:v>10.625</c:v>
                </c:pt>
                <c:pt idx="12327">
                  <c:v>10.625</c:v>
                </c:pt>
                <c:pt idx="12328">
                  <c:v>10.625999999999999</c:v>
                </c:pt>
                <c:pt idx="12329">
                  <c:v>10.627000000000001</c:v>
                </c:pt>
                <c:pt idx="12330">
                  <c:v>10.628</c:v>
                </c:pt>
                <c:pt idx="12331">
                  <c:v>10.629</c:v>
                </c:pt>
                <c:pt idx="12332">
                  <c:v>10.63</c:v>
                </c:pt>
                <c:pt idx="12333">
                  <c:v>10.63</c:v>
                </c:pt>
                <c:pt idx="12334">
                  <c:v>10.631</c:v>
                </c:pt>
                <c:pt idx="12335">
                  <c:v>10.632</c:v>
                </c:pt>
                <c:pt idx="12336">
                  <c:v>10.633000000000001</c:v>
                </c:pt>
                <c:pt idx="12337">
                  <c:v>10.634</c:v>
                </c:pt>
                <c:pt idx="12338">
                  <c:v>10.635</c:v>
                </c:pt>
                <c:pt idx="12339">
                  <c:v>10.635</c:v>
                </c:pt>
                <c:pt idx="12340">
                  <c:v>10.635999999999999</c:v>
                </c:pt>
                <c:pt idx="12341">
                  <c:v>10.637</c:v>
                </c:pt>
                <c:pt idx="12342">
                  <c:v>10.638</c:v>
                </c:pt>
                <c:pt idx="12343">
                  <c:v>10.638999999999999</c:v>
                </c:pt>
                <c:pt idx="12344">
                  <c:v>10.64</c:v>
                </c:pt>
                <c:pt idx="12345">
                  <c:v>10.64</c:v>
                </c:pt>
                <c:pt idx="12346">
                  <c:v>10.641</c:v>
                </c:pt>
                <c:pt idx="12347">
                  <c:v>10.641999999999999</c:v>
                </c:pt>
                <c:pt idx="12348">
                  <c:v>10.643000000000001</c:v>
                </c:pt>
                <c:pt idx="12349">
                  <c:v>10.644</c:v>
                </c:pt>
                <c:pt idx="12350">
                  <c:v>10.645</c:v>
                </c:pt>
                <c:pt idx="12351">
                  <c:v>10.645</c:v>
                </c:pt>
                <c:pt idx="12352">
                  <c:v>10.646000000000001</c:v>
                </c:pt>
                <c:pt idx="12353">
                  <c:v>10.647</c:v>
                </c:pt>
                <c:pt idx="12354">
                  <c:v>10.648</c:v>
                </c:pt>
                <c:pt idx="12355">
                  <c:v>10.649000000000001</c:v>
                </c:pt>
                <c:pt idx="12356">
                  <c:v>10.65</c:v>
                </c:pt>
                <c:pt idx="12357">
                  <c:v>10.65</c:v>
                </c:pt>
                <c:pt idx="12358">
                  <c:v>10.651</c:v>
                </c:pt>
                <c:pt idx="12359">
                  <c:v>10.651999999999999</c:v>
                </c:pt>
                <c:pt idx="12360">
                  <c:v>10.653</c:v>
                </c:pt>
                <c:pt idx="12361">
                  <c:v>10.654</c:v>
                </c:pt>
                <c:pt idx="12362">
                  <c:v>10.654999999999999</c:v>
                </c:pt>
                <c:pt idx="12363">
                  <c:v>10.654999999999999</c:v>
                </c:pt>
                <c:pt idx="12364">
                  <c:v>10.656000000000001</c:v>
                </c:pt>
                <c:pt idx="12365">
                  <c:v>10.657</c:v>
                </c:pt>
                <c:pt idx="12366">
                  <c:v>10.657999999999999</c:v>
                </c:pt>
                <c:pt idx="12367">
                  <c:v>10.659000000000001</c:v>
                </c:pt>
                <c:pt idx="12368">
                  <c:v>10.66</c:v>
                </c:pt>
                <c:pt idx="12369">
                  <c:v>10.66</c:v>
                </c:pt>
                <c:pt idx="12370">
                  <c:v>10.661</c:v>
                </c:pt>
                <c:pt idx="12371">
                  <c:v>10.662000000000001</c:v>
                </c:pt>
                <c:pt idx="12372">
                  <c:v>10.663</c:v>
                </c:pt>
                <c:pt idx="12373">
                  <c:v>10.664</c:v>
                </c:pt>
                <c:pt idx="12374">
                  <c:v>10.664</c:v>
                </c:pt>
                <c:pt idx="12375">
                  <c:v>10.665000000000001</c:v>
                </c:pt>
                <c:pt idx="12376">
                  <c:v>10.666</c:v>
                </c:pt>
                <c:pt idx="12377">
                  <c:v>10.667</c:v>
                </c:pt>
                <c:pt idx="12378">
                  <c:v>10.667999999999999</c:v>
                </c:pt>
                <c:pt idx="12379">
                  <c:v>10.669</c:v>
                </c:pt>
                <c:pt idx="12380">
                  <c:v>10.669</c:v>
                </c:pt>
                <c:pt idx="12381">
                  <c:v>10.67</c:v>
                </c:pt>
                <c:pt idx="12382">
                  <c:v>10.670999999999999</c:v>
                </c:pt>
                <c:pt idx="12383">
                  <c:v>10.672000000000001</c:v>
                </c:pt>
                <c:pt idx="12384">
                  <c:v>10.673</c:v>
                </c:pt>
                <c:pt idx="12385">
                  <c:v>10.673999999999999</c:v>
                </c:pt>
                <c:pt idx="12386">
                  <c:v>10.673999999999999</c:v>
                </c:pt>
                <c:pt idx="12387">
                  <c:v>10.675000000000001</c:v>
                </c:pt>
                <c:pt idx="12388">
                  <c:v>10.676</c:v>
                </c:pt>
                <c:pt idx="12389">
                  <c:v>10.677</c:v>
                </c:pt>
                <c:pt idx="12390">
                  <c:v>10.678000000000001</c:v>
                </c:pt>
                <c:pt idx="12391">
                  <c:v>10.679</c:v>
                </c:pt>
                <c:pt idx="12392">
                  <c:v>10.679</c:v>
                </c:pt>
                <c:pt idx="12393">
                  <c:v>10.68</c:v>
                </c:pt>
                <c:pt idx="12394">
                  <c:v>10.681000000000001</c:v>
                </c:pt>
                <c:pt idx="12395">
                  <c:v>10.682</c:v>
                </c:pt>
                <c:pt idx="12396">
                  <c:v>10.683</c:v>
                </c:pt>
                <c:pt idx="12397">
                  <c:v>10.683999999999999</c:v>
                </c:pt>
                <c:pt idx="12398">
                  <c:v>10.683999999999999</c:v>
                </c:pt>
                <c:pt idx="12399">
                  <c:v>10.685</c:v>
                </c:pt>
                <c:pt idx="12400">
                  <c:v>10.686</c:v>
                </c:pt>
                <c:pt idx="12401">
                  <c:v>10.686999999999999</c:v>
                </c:pt>
                <c:pt idx="12402">
                  <c:v>10.688000000000001</c:v>
                </c:pt>
                <c:pt idx="12403">
                  <c:v>10.689</c:v>
                </c:pt>
                <c:pt idx="12404">
                  <c:v>10.689</c:v>
                </c:pt>
                <c:pt idx="12405">
                  <c:v>10.69</c:v>
                </c:pt>
                <c:pt idx="12406">
                  <c:v>10.691000000000001</c:v>
                </c:pt>
                <c:pt idx="12407">
                  <c:v>10.692</c:v>
                </c:pt>
                <c:pt idx="12408">
                  <c:v>10.693</c:v>
                </c:pt>
                <c:pt idx="12409">
                  <c:v>10.694000000000001</c:v>
                </c:pt>
                <c:pt idx="12410">
                  <c:v>10.694000000000001</c:v>
                </c:pt>
                <c:pt idx="12411">
                  <c:v>10.695</c:v>
                </c:pt>
                <c:pt idx="12412">
                  <c:v>10.696</c:v>
                </c:pt>
                <c:pt idx="12413">
                  <c:v>10.697000000000001</c:v>
                </c:pt>
                <c:pt idx="12414">
                  <c:v>10.698</c:v>
                </c:pt>
                <c:pt idx="12415">
                  <c:v>10.699</c:v>
                </c:pt>
                <c:pt idx="12416">
                  <c:v>10.699</c:v>
                </c:pt>
                <c:pt idx="12417">
                  <c:v>10.7</c:v>
                </c:pt>
                <c:pt idx="12418">
                  <c:v>10.701000000000001</c:v>
                </c:pt>
                <c:pt idx="12419">
                  <c:v>10.702</c:v>
                </c:pt>
                <c:pt idx="12420">
                  <c:v>10.702999999999999</c:v>
                </c:pt>
                <c:pt idx="12421">
                  <c:v>10.704000000000001</c:v>
                </c:pt>
                <c:pt idx="12422">
                  <c:v>10.704000000000001</c:v>
                </c:pt>
                <c:pt idx="12423">
                  <c:v>10.705</c:v>
                </c:pt>
                <c:pt idx="12424">
                  <c:v>10.706</c:v>
                </c:pt>
                <c:pt idx="12425">
                  <c:v>10.707000000000001</c:v>
                </c:pt>
                <c:pt idx="12426">
                  <c:v>10.708</c:v>
                </c:pt>
                <c:pt idx="12427">
                  <c:v>10.709</c:v>
                </c:pt>
                <c:pt idx="12428">
                  <c:v>10.709</c:v>
                </c:pt>
                <c:pt idx="12429">
                  <c:v>10.71</c:v>
                </c:pt>
                <c:pt idx="12430">
                  <c:v>10.711</c:v>
                </c:pt>
                <c:pt idx="12431">
                  <c:v>10.712</c:v>
                </c:pt>
                <c:pt idx="12432">
                  <c:v>10.713000000000001</c:v>
                </c:pt>
                <c:pt idx="12433">
                  <c:v>10.714</c:v>
                </c:pt>
                <c:pt idx="12434">
                  <c:v>10.714</c:v>
                </c:pt>
                <c:pt idx="12435">
                  <c:v>10.715</c:v>
                </c:pt>
                <c:pt idx="12436">
                  <c:v>10.715999999999999</c:v>
                </c:pt>
                <c:pt idx="12437">
                  <c:v>10.717000000000001</c:v>
                </c:pt>
                <c:pt idx="12438">
                  <c:v>10.718</c:v>
                </c:pt>
                <c:pt idx="12439">
                  <c:v>10.718999999999999</c:v>
                </c:pt>
                <c:pt idx="12440">
                  <c:v>10.718999999999999</c:v>
                </c:pt>
                <c:pt idx="12441">
                  <c:v>10.72</c:v>
                </c:pt>
                <c:pt idx="12442">
                  <c:v>10.721</c:v>
                </c:pt>
                <c:pt idx="12443">
                  <c:v>10.722</c:v>
                </c:pt>
                <c:pt idx="12444">
                  <c:v>10.723000000000001</c:v>
                </c:pt>
                <c:pt idx="12445">
                  <c:v>10.724</c:v>
                </c:pt>
                <c:pt idx="12446">
                  <c:v>10.724</c:v>
                </c:pt>
                <c:pt idx="12447">
                  <c:v>10.725</c:v>
                </c:pt>
                <c:pt idx="12448">
                  <c:v>10.726000000000001</c:v>
                </c:pt>
                <c:pt idx="12449">
                  <c:v>10.727</c:v>
                </c:pt>
                <c:pt idx="12450">
                  <c:v>10.728</c:v>
                </c:pt>
                <c:pt idx="12451">
                  <c:v>10.729000000000001</c:v>
                </c:pt>
                <c:pt idx="12452">
                  <c:v>10.729000000000001</c:v>
                </c:pt>
                <c:pt idx="12453">
                  <c:v>10.73</c:v>
                </c:pt>
                <c:pt idx="12454">
                  <c:v>10.731</c:v>
                </c:pt>
                <c:pt idx="12455">
                  <c:v>10.731999999999999</c:v>
                </c:pt>
                <c:pt idx="12456">
                  <c:v>10.733000000000001</c:v>
                </c:pt>
                <c:pt idx="12457">
                  <c:v>10.734</c:v>
                </c:pt>
                <c:pt idx="12458">
                  <c:v>10.734</c:v>
                </c:pt>
                <c:pt idx="12459">
                  <c:v>10.734999999999999</c:v>
                </c:pt>
                <c:pt idx="12460">
                  <c:v>10.736000000000001</c:v>
                </c:pt>
                <c:pt idx="12461">
                  <c:v>10.737</c:v>
                </c:pt>
                <c:pt idx="12462">
                  <c:v>10.738</c:v>
                </c:pt>
                <c:pt idx="12463">
                  <c:v>10.739000000000001</c:v>
                </c:pt>
                <c:pt idx="12464">
                  <c:v>10.739000000000001</c:v>
                </c:pt>
                <c:pt idx="12465">
                  <c:v>10.74</c:v>
                </c:pt>
                <c:pt idx="12466">
                  <c:v>10.741</c:v>
                </c:pt>
                <c:pt idx="12467">
                  <c:v>10.742000000000001</c:v>
                </c:pt>
                <c:pt idx="12468">
                  <c:v>10.743</c:v>
                </c:pt>
                <c:pt idx="12469">
                  <c:v>10.744</c:v>
                </c:pt>
                <c:pt idx="12470">
                  <c:v>10.744</c:v>
                </c:pt>
                <c:pt idx="12471">
                  <c:v>10.745000000000001</c:v>
                </c:pt>
                <c:pt idx="12472">
                  <c:v>10.746</c:v>
                </c:pt>
                <c:pt idx="12473">
                  <c:v>10.747</c:v>
                </c:pt>
                <c:pt idx="12474">
                  <c:v>10.747999999999999</c:v>
                </c:pt>
                <c:pt idx="12475">
                  <c:v>10.747999999999999</c:v>
                </c:pt>
                <c:pt idx="12476">
                  <c:v>10.749000000000001</c:v>
                </c:pt>
                <c:pt idx="12477">
                  <c:v>10.75</c:v>
                </c:pt>
                <c:pt idx="12478">
                  <c:v>10.750999999999999</c:v>
                </c:pt>
                <c:pt idx="12479">
                  <c:v>10.752000000000001</c:v>
                </c:pt>
                <c:pt idx="12480">
                  <c:v>10.753</c:v>
                </c:pt>
                <c:pt idx="12481">
                  <c:v>10.753</c:v>
                </c:pt>
                <c:pt idx="12482">
                  <c:v>10.754</c:v>
                </c:pt>
                <c:pt idx="12483">
                  <c:v>10.755000000000001</c:v>
                </c:pt>
                <c:pt idx="12484">
                  <c:v>10.756</c:v>
                </c:pt>
                <c:pt idx="12485">
                  <c:v>10.757</c:v>
                </c:pt>
                <c:pt idx="12486">
                  <c:v>10.758000000000001</c:v>
                </c:pt>
                <c:pt idx="12487">
                  <c:v>10.758000000000001</c:v>
                </c:pt>
                <c:pt idx="12488">
                  <c:v>10.759</c:v>
                </c:pt>
                <c:pt idx="12489">
                  <c:v>10.76</c:v>
                </c:pt>
                <c:pt idx="12490">
                  <c:v>10.760999999999999</c:v>
                </c:pt>
                <c:pt idx="12491">
                  <c:v>10.762</c:v>
                </c:pt>
                <c:pt idx="12492">
                  <c:v>10.763</c:v>
                </c:pt>
                <c:pt idx="12493">
                  <c:v>10.763</c:v>
                </c:pt>
                <c:pt idx="12494">
                  <c:v>10.763999999999999</c:v>
                </c:pt>
                <c:pt idx="12495">
                  <c:v>10.765000000000001</c:v>
                </c:pt>
                <c:pt idx="12496">
                  <c:v>10.766</c:v>
                </c:pt>
                <c:pt idx="12497">
                  <c:v>10.766999999999999</c:v>
                </c:pt>
                <c:pt idx="12498">
                  <c:v>10.768000000000001</c:v>
                </c:pt>
                <c:pt idx="12499">
                  <c:v>10.768000000000001</c:v>
                </c:pt>
                <c:pt idx="12500">
                  <c:v>10.769</c:v>
                </c:pt>
                <c:pt idx="12501">
                  <c:v>10.77</c:v>
                </c:pt>
                <c:pt idx="12502">
                  <c:v>10.771000000000001</c:v>
                </c:pt>
                <c:pt idx="12503">
                  <c:v>10.772</c:v>
                </c:pt>
                <c:pt idx="12504">
                  <c:v>10.773</c:v>
                </c:pt>
                <c:pt idx="12505">
                  <c:v>10.773</c:v>
                </c:pt>
                <c:pt idx="12506">
                  <c:v>10.774000000000001</c:v>
                </c:pt>
                <c:pt idx="12507">
                  <c:v>10.775</c:v>
                </c:pt>
                <c:pt idx="12508">
                  <c:v>10.776</c:v>
                </c:pt>
                <c:pt idx="12509">
                  <c:v>10.776999999999999</c:v>
                </c:pt>
                <c:pt idx="12510">
                  <c:v>10.778</c:v>
                </c:pt>
                <c:pt idx="12511">
                  <c:v>10.778</c:v>
                </c:pt>
                <c:pt idx="12512">
                  <c:v>10.779</c:v>
                </c:pt>
                <c:pt idx="12513">
                  <c:v>10.78</c:v>
                </c:pt>
                <c:pt idx="12514">
                  <c:v>10.781000000000001</c:v>
                </c:pt>
                <c:pt idx="12515">
                  <c:v>10.782</c:v>
                </c:pt>
                <c:pt idx="12516">
                  <c:v>10.782999999999999</c:v>
                </c:pt>
                <c:pt idx="12517">
                  <c:v>10.782999999999999</c:v>
                </c:pt>
                <c:pt idx="12518">
                  <c:v>10.784000000000001</c:v>
                </c:pt>
                <c:pt idx="12519">
                  <c:v>10.785</c:v>
                </c:pt>
                <c:pt idx="12520">
                  <c:v>10.786</c:v>
                </c:pt>
                <c:pt idx="12521">
                  <c:v>10.787000000000001</c:v>
                </c:pt>
                <c:pt idx="12522">
                  <c:v>10.788</c:v>
                </c:pt>
                <c:pt idx="12523">
                  <c:v>10.788</c:v>
                </c:pt>
                <c:pt idx="12524">
                  <c:v>10.789</c:v>
                </c:pt>
                <c:pt idx="12525">
                  <c:v>10.790000000000001</c:v>
                </c:pt>
                <c:pt idx="12526">
                  <c:v>10.791</c:v>
                </c:pt>
                <c:pt idx="12527">
                  <c:v>10.792</c:v>
                </c:pt>
                <c:pt idx="12528">
                  <c:v>10.792999999999999</c:v>
                </c:pt>
                <c:pt idx="12529">
                  <c:v>10.792999999999999</c:v>
                </c:pt>
                <c:pt idx="12530">
                  <c:v>10.794</c:v>
                </c:pt>
                <c:pt idx="12531">
                  <c:v>10.795</c:v>
                </c:pt>
                <c:pt idx="12532">
                  <c:v>10.795999999999999</c:v>
                </c:pt>
                <c:pt idx="12533">
                  <c:v>10.797000000000001</c:v>
                </c:pt>
                <c:pt idx="12534">
                  <c:v>10.798</c:v>
                </c:pt>
                <c:pt idx="12535">
                  <c:v>10.798</c:v>
                </c:pt>
                <c:pt idx="12536">
                  <c:v>10.798999999999999</c:v>
                </c:pt>
                <c:pt idx="12537">
                  <c:v>10.8</c:v>
                </c:pt>
                <c:pt idx="12538">
                  <c:v>10.801</c:v>
                </c:pt>
                <c:pt idx="12539">
                  <c:v>10.802</c:v>
                </c:pt>
                <c:pt idx="12540">
                  <c:v>10.803000000000001</c:v>
                </c:pt>
                <c:pt idx="12541">
                  <c:v>10.803000000000001</c:v>
                </c:pt>
                <c:pt idx="12542">
                  <c:v>10.804</c:v>
                </c:pt>
                <c:pt idx="12543">
                  <c:v>10.805</c:v>
                </c:pt>
                <c:pt idx="12544">
                  <c:v>10.806000000000001</c:v>
                </c:pt>
                <c:pt idx="12545">
                  <c:v>10.807</c:v>
                </c:pt>
                <c:pt idx="12546">
                  <c:v>10.808</c:v>
                </c:pt>
                <c:pt idx="12547">
                  <c:v>10.808</c:v>
                </c:pt>
                <c:pt idx="12548">
                  <c:v>10.808999999999999</c:v>
                </c:pt>
                <c:pt idx="12549">
                  <c:v>10.81</c:v>
                </c:pt>
                <c:pt idx="12550">
                  <c:v>10.811</c:v>
                </c:pt>
                <c:pt idx="12551">
                  <c:v>10.811999999999999</c:v>
                </c:pt>
                <c:pt idx="12552">
                  <c:v>10.813000000000001</c:v>
                </c:pt>
                <c:pt idx="12553">
                  <c:v>10.813000000000001</c:v>
                </c:pt>
                <c:pt idx="12554">
                  <c:v>10.814</c:v>
                </c:pt>
                <c:pt idx="12555">
                  <c:v>10.815</c:v>
                </c:pt>
                <c:pt idx="12556">
                  <c:v>10.816000000000001</c:v>
                </c:pt>
                <c:pt idx="12557">
                  <c:v>10.817</c:v>
                </c:pt>
                <c:pt idx="12558">
                  <c:v>10.818</c:v>
                </c:pt>
                <c:pt idx="12559">
                  <c:v>10.818</c:v>
                </c:pt>
                <c:pt idx="12560">
                  <c:v>10.819000000000001</c:v>
                </c:pt>
                <c:pt idx="12561">
                  <c:v>10.82</c:v>
                </c:pt>
                <c:pt idx="12562">
                  <c:v>10.821</c:v>
                </c:pt>
                <c:pt idx="12563">
                  <c:v>10.822000000000001</c:v>
                </c:pt>
                <c:pt idx="12564">
                  <c:v>10.823</c:v>
                </c:pt>
                <c:pt idx="12565">
                  <c:v>10.823</c:v>
                </c:pt>
                <c:pt idx="12566">
                  <c:v>10.824</c:v>
                </c:pt>
                <c:pt idx="12567">
                  <c:v>10.824999999999999</c:v>
                </c:pt>
                <c:pt idx="12568">
                  <c:v>10.826000000000001</c:v>
                </c:pt>
                <c:pt idx="12569">
                  <c:v>10.827</c:v>
                </c:pt>
                <c:pt idx="12570">
                  <c:v>10.827</c:v>
                </c:pt>
                <c:pt idx="12571">
                  <c:v>10.827999999999999</c:v>
                </c:pt>
                <c:pt idx="12572">
                  <c:v>10.829000000000001</c:v>
                </c:pt>
                <c:pt idx="12573">
                  <c:v>10.83</c:v>
                </c:pt>
                <c:pt idx="12574">
                  <c:v>10.831</c:v>
                </c:pt>
                <c:pt idx="12575">
                  <c:v>10.832000000000001</c:v>
                </c:pt>
                <c:pt idx="12576">
                  <c:v>10.832000000000001</c:v>
                </c:pt>
                <c:pt idx="12577">
                  <c:v>10.833</c:v>
                </c:pt>
                <c:pt idx="12578">
                  <c:v>10.834</c:v>
                </c:pt>
                <c:pt idx="12579">
                  <c:v>10.835000000000001</c:v>
                </c:pt>
                <c:pt idx="12580">
                  <c:v>10.836</c:v>
                </c:pt>
                <c:pt idx="12581">
                  <c:v>10.837</c:v>
                </c:pt>
                <c:pt idx="12582">
                  <c:v>10.837</c:v>
                </c:pt>
                <c:pt idx="12583">
                  <c:v>10.838000000000001</c:v>
                </c:pt>
                <c:pt idx="12584">
                  <c:v>10.839</c:v>
                </c:pt>
                <c:pt idx="12585">
                  <c:v>10.84</c:v>
                </c:pt>
                <c:pt idx="12586">
                  <c:v>10.840999999999999</c:v>
                </c:pt>
                <c:pt idx="12587">
                  <c:v>10.842000000000001</c:v>
                </c:pt>
                <c:pt idx="12588">
                  <c:v>10.842000000000001</c:v>
                </c:pt>
                <c:pt idx="12589">
                  <c:v>10.843</c:v>
                </c:pt>
                <c:pt idx="12590">
                  <c:v>10.843999999999999</c:v>
                </c:pt>
                <c:pt idx="12591">
                  <c:v>10.845000000000001</c:v>
                </c:pt>
                <c:pt idx="12592">
                  <c:v>10.846</c:v>
                </c:pt>
                <c:pt idx="12593">
                  <c:v>10.847</c:v>
                </c:pt>
                <c:pt idx="12594">
                  <c:v>10.847</c:v>
                </c:pt>
                <c:pt idx="12595">
                  <c:v>10.848000000000001</c:v>
                </c:pt>
                <c:pt idx="12596">
                  <c:v>10.849</c:v>
                </c:pt>
                <c:pt idx="12597">
                  <c:v>10.85</c:v>
                </c:pt>
                <c:pt idx="12598">
                  <c:v>10.851000000000001</c:v>
                </c:pt>
                <c:pt idx="12599">
                  <c:v>10.852</c:v>
                </c:pt>
                <c:pt idx="12600">
                  <c:v>10.852</c:v>
                </c:pt>
                <c:pt idx="12601">
                  <c:v>10.853</c:v>
                </c:pt>
                <c:pt idx="12602">
                  <c:v>10.854000000000001</c:v>
                </c:pt>
                <c:pt idx="12603">
                  <c:v>10.855</c:v>
                </c:pt>
                <c:pt idx="12604">
                  <c:v>10.856</c:v>
                </c:pt>
                <c:pt idx="12605">
                  <c:v>10.856999999999999</c:v>
                </c:pt>
                <c:pt idx="12606">
                  <c:v>10.856999999999999</c:v>
                </c:pt>
                <c:pt idx="12607">
                  <c:v>10.858000000000001</c:v>
                </c:pt>
                <c:pt idx="12608">
                  <c:v>10.859</c:v>
                </c:pt>
                <c:pt idx="12609">
                  <c:v>10.86</c:v>
                </c:pt>
                <c:pt idx="12610">
                  <c:v>10.861000000000001</c:v>
                </c:pt>
                <c:pt idx="12611">
                  <c:v>10.862</c:v>
                </c:pt>
                <c:pt idx="12612">
                  <c:v>10.862</c:v>
                </c:pt>
                <c:pt idx="12613">
                  <c:v>10.863</c:v>
                </c:pt>
                <c:pt idx="12614">
                  <c:v>10.864000000000001</c:v>
                </c:pt>
                <c:pt idx="12615">
                  <c:v>10.865</c:v>
                </c:pt>
                <c:pt idx="12616">
                  <c:v>10.866</c:v>
                </c:pt>
                <c:pt idx="12617">
                  <c:v>10.867000000000001</c:v>
                </c:pt>
                <c:pt idx="12618">
                  <c:v>10.867000000000001</c:v>
                </c:pt>
                <c:pt idx="12619">
                  <c:v>10.868</c:v>
                </c:pt>
                <c:pt idx="12620">
                  <c:v>10.869</c:v>
                </c:pt>
                <c:pt idx="12621">
                  <c:v>10.870000000000001</c:v>
                </c:pt>
                <c:pt idx="12622">
                  <c:v>10.871</c:v>
                </c:pt>
                <c:pt idx="12623">
                  <c:v>10.872</c:v>
                </c:pt>
                <c:pt idx="12624">
                  <c:v>10.872</c:v>
                </c:pt>
                <c:pt idx="12625">
                  <c:v>10.872999999999999</c:v>
                </c:pt>
                <c:pt idx="12626">
                  <c:v>10.874000000000001</c:v>
                </c:pt>
                <c:pt idx="12627">
                  <c:v>10.875</c:v>
                </c:pt>
                <c:pt idx="12628">
                  <c:v>10.875999999999999</c:v>
                </c:pt>
                <c:pt idx="12629">
                  <c:v>10.877000000000001</c:v>
                </c:pt>
                <c:pt idx="12630">
                  <c:v>10.877000000000001</c:v>
                </c:pt>
                <c:pt idx="12631">
                  <c:v>10.878</c:v>
                </c:pt>
                <c:pt idx="12632">
                  <c:v>10.879</c:v>
                </c:pt>
                <c:pt idx="12633">
                  <c:v>10.88</c:v>
                </c:pt>
                <c:pt idx="12634">
                  <c:v>10.881</c:v>
                </c:pt>
                <c:pt idx="12635">
                  <c:v>10.882</c:v>
                </c:pt>
                <c:pt idx="12636">
                  <c:v>10.882</c:v>
                </c:pt>
                <c:pt idx="12637">
                  <c:v>10.883000000000001</c:v>
                </c:pt>
                <c:pt idx="12638">
                  <c:v>10.884</c:v>
                </c:pt>
                <c:pt idx="12639">
                  <c:v>10.885</c:v>
                </c:pt>
                <c:pt idx="12640">
                  <c:v>10.885999999999999</c:v>
                </c:pt>
                <c:pt idx="12641">
                  <c:v>10.887</c:v>
                </c:pt>
                <c:pt idx="12642">
                  <c:v>10.887</c:v>
                </c:pt>
                <c:pt idx="12643">
                  <c:v>10.888</c:v>
                </c:pt>
                <c:pt idx="12644">
                  <c:v>10.888999999999999</c:v>
                </c:pt>
                <c:pt idx="12645">
                  <c:v>10.89</c:v>
                </c:pt>
                <c:pt idx="12646">
                  <c:v>10.891</c:v>
                </c:pt>
                <c:pt idx="12647">
                  <c:v>10.891999999999999</c:v>
                </c:pt>
                <c:pt idx="12648">
                  <c:v>10.891999999999999</c:v>
                </c:pt>
                <c:pt idx="12649">
                  <c:v>10.893000000000001</c:v>
                </c:pt>
                <c:pt idx="12650">
                  <c:v>10.894</c:v>
                </c:pt>
                <c:pt idx="12651">
                  <c:v>10.895</c:v>
                </c:pt>
                <c:pt idx="12652">
                  <c:v>10.896000000000001</c:v>
                </c:pt>
                <c:pt idx="12653">
                  <c:v>10.897</c:v>
                </c:pt>
                <c:pt idx="12654">
                  <c:v>10.897</c:v>
                </c:pt>
                <c:pt idx="12655">
                  <c:v>10.898</c:v>
                </c:pt>
                <c:pt idx="12656">
                  <c:v>10.899000000000001</c:v>
                </c:pt>
                <c:pt idx="12657">
                  <c:v>10.9</c:v>
                </c:pt>
                <c:pt idx="12658">
                  <c:v>10.901</c:v>
                </c:pt>
                <c:pt idx="12659">
                  <c:v>10.901999999999999</c:v>
                </c:pt>
                <c:pt idx="12660">
                  <c:v>10.901999999999999</c:v>
                </c:pt>
                <c:pt idx="12661">
                  <c:v>10.903</c:v>
                </c:pt>
                <c:pt idx="12662">
                  <c:v>10.904</c:v>
                </c:pt>
                <c:pt idx="12663">
                  <c:v>10.904999999999999</c:v>
                </c:pt>
                <c:pt idx="12664">
                  <c:v>10.906000000000001</c:v>
                </c:pt>
                <c:pt idx="12665">
                  <c:v>10.906000000000001</c:v>
                </c:pt>
                <c:pt idx="12666">
                  <c:v>10.907</c:v>
                </c:pt>
                <c:pt idx="12667">
                  <c:v>10.907999999999999</c:v>
                </c:pt>
                <c:pt idx="12668">
                  <c:v>10.909000000000001</c:v>
                </c:pt>
                <c:pt idx="12669">
                  <c:v>10.91</c:v>
                </c:pt>
                <c:pt idx="12670">
                  <c:v>10.911</c:v>
                </c:pt>
                <c:pt idx="12671">
                  <c:v>10.911</c:v>
                </c:pt>
                <c:pt idx="12672">
                  <c:v>10.912000000000001</c:v>
                </c:pt>
                <c:pt idx="12673">
                  <c:v>10.913</c:v>
                </c:pt>
                <c:pt idx="12674">
                  <c:v>10.914</c:v>
                </c:pt>
                <c:pt idx="12675">
                  <c:v>10.915000000000001</c:v>
                </c:pt>
                <c:pt idx="12676">
                  <c:v>10.916</c:v>
                </c:pt>
                <c:pt idx="12677">
                  <c:v>10.916</c:v>
                </c:pt>
                <c:pt idx="12678">
                  <c:v>10.917</c:v>
                </c:pt>
                <c:pt idx="12679">
                  <c:v>10.917999999999999</c:v>
                </c:pt>
                <c:pt idx="12680">
                  <c:v>10.919</c:v>
                </c:pt>
                <c:pt idx="12681">
                  <c:v>10.92</c:v>
                </c:pt>
                <c:pt idx="12682">
                  <c:v>10.920999999999999</c:v>
                </c:pt>
                <c:pt idx="12683">
                  <c:v>10.920999999999999</c:v>
                </c:pt>
                <c:pt idx="12684">
                  <c:v>10.922000000000001</c:v>
                </c:pt>
                <c:pt idx="12685">
                  <c:v>10.923</c:v>
                </c:pt>
                <c:pt idx="12686">
                  <c:v>10.923999999999999</c:v>
                </c:pt>
                <c:pt idx="12687">
                  <c:v>10.925000000000001</c:v>
                </c:pt>
                <c:pt idx="12688">
                  <c:v>10.926</c:v>
                </c:pt>
                <c:pt idx="12689">
                  <c:v>10.926</c:v>
                </c:pt>
                <c:pt idx="12690">
                  <c:v>10.927</c:v>
                </c:pt>
                <c:pt idx="12691">
                  <c:v>10.928000000000001</c:v>
                </c:pt>
                <c:pt idx="12692">
                  <c:v>10.929</c:v>
                </c:pt>
                <c:pt idx="12693">
                  <c:v>10.93</c:v>
                </c:pt>
                <c:pt idx="12694">
                  <c:v>10.931000000000001</c:v>
                </c:pt>
                <c:pt idx="12695">
                  <c:v>10.931000000000001</c:v>
                </c:pt>
                <c:pt idx="12696">
                  <c:v>10.932</c:v>
                </c:pt>
                <c:pt idx="12697">
                  <c:v>10.933</c:v>
                </c:pt>
                <c:pt idx="12698">
                  <c:v>10.933999999999999</c:v>
                </c:pt>
                <c:pt idx="12699">
                  <c:v>10.935</c:v>
                </c:pt>
                <c:pt idx="12700">
                  <c:v>10.936</c:v>
                </c:pt>
                <c:pt idx="12701">
                  <c:v>10.936</c:v>
                </c:pt>
                <c:pt idx="12702">
                  <c:v>10.936999999999999</c:v>
                </c:pt>
                <c:pt idx="12703">
                  <c:v>10.938000000000001</c:v>
                </c:pt>
                <c:pt idx="12704">
                  <c:v>10.939</c:v>
                </c:pt>
                <c:pt idx="12705">
                  <c:v>10.94</c:v>
                </c:pt>
                <c:pt idx="12706">
                  <c:v>10.941000000000001</c:v>
                </c:pt>
                <c:pt idx="12707">
                  <c:v>10.941000000000001</c:v>
                </c:pt>
                <c:pt idx="12708">
                  <c:v>10.942</c:v>
                </c:pt>
                <c:pt idx="12709">
                  <c:v>10.943</c:v>
                </c:pt>
                <c:pt idx="12710">
                  <c:v>10.944000000000001</c:v>
                </c:pt>
                <c:pt idx="12711">
                  <c:v>10.945</c:v>
                </c:pt>
                <c:pt idx="12712">
                  <c:v>10.946</c:v>
                </c:pt>
                <c:pt idx="12713">
                  <c:v>10.946</c:v>
                </c:pt>
                <c:pt idx="12714">
                  <c:v>10.947000000000001</c:v>
                </c:pt>
                <c:pt idx="12715">
                  <c:v>10.948</c:v>
                </c:pt>
                <c:pt idx="12716">
                  <c:v>10.949</c:v>
                </c:pt>
                <c:pt idx="12717">
                  <c:v>10.95</c:v>
                </c:pt>
                <c:pt idx="12718">
                  <c:v>10.951000000000001</c:v>
                </c:pt>
                <c:pt idx="12719">
                  <c:v>10.951000000000001</c:v>
                </c:pt>
                <c:pt idx="12720">
                  <c:v>10.952</c:v>
                </c:pt>
                <c:pt idx="12721">
                  <c:v>10.952999999999999</c:v>
                </c:pt>
                <c:pt idx="12722">
                  <c:v>10.954000000000001</c:v>
                </c:pt>
                <c:pt idx="12723">
                  <c:v>10.955</c:v>
                </c:pt>
                <c:pt idx="12724">
                  <c:v>10.956</c:v>
                </c:pt>
                <c:pt idx="12725">
                  <c:v>10.956</c:v>
                </c:pt>
                <c:pt idx="12726">
                  <c:v>10.957000000000001</c:v>
                </c:pt>
                <c:pt idx="12727">
                  <c:v>10.958</c:v>
                </c:pt>
                <c:pt idx="12728">
                  <c:v>10.959</c:v>
                </c:pt>
                <c:pt idx="12729">
                  <c:v>10.96</c:v>
                </c:pt>
                <c:pt idx="12730">
                  <c:v>10.961</c:v>
                </c:pt>
                <c:pt idx="12731">
                  <c:v>10.961</c:v>
                </c:pt>
                <c:pt idx="12732">
                  <c:v>10.962</c:v>
                </c:pt>
                <c:pt idx="12733">
                  <c:v>10.963000000000001</c:v>
                </c:pt>
                <c:pt idx="12734">
                  <c:v>10.964</c:v>
                </c:pt>
                <c:pt idx="12735">
                  <c:v>10.965</c:v>
                </c:pt>
                <c:pt idx="12736">
                  <c:v>10.965999999999999</c:v>
                </c:pt>
                <c:pt idx="12737">
                  <c:v>10.965999999999999</c:v>
                </c:pt>
                <c:pt idx="12738">
                  <c:v>10.967000000000001</c:v>
                </c:pt>
                <c:pt idx="12739">
                  <c:v>10.968</c:v>
                </c:pt>
                <c:pt idx="12740">
                  <c:v>10.968999999999999</c:v>
                </c:pt>
                <c:pt idx="12741">
                  <c:v>10.97</c:v>
                </c:pt>
                <c:pt idx="12742">
                  <c:v>10.971</c:v>
                </c:pt>
                <c:pt idx="12743">
                  <c:v>10.971</c:v>
                </c:pt>
                <c:pt idx="12744">
                  <c:v>10.972</c:v>
                </c:pt>
                <c:pt idx="12745">
                  <c:v>10.973000000000001</c:v>
                </c:pt>
                <c:pt idx="12746">
                  <c:v>10.974</c:v>
                </c:pt>
                <c:pt idx="12747">
                  <c:v>10.975</c:v>
                </c:pt>
                <c:pt idx="12748">
                  <c:v>10.976000000000001</c:v>
                </c:pt>
                <c:pt idx="12749">
                  <c:v>10.976000000000001</c:v>
                </c:pt>
                <c:pt idx="12750">
                  <c:v>10.977</c:v>
                </c:pt>
                <c:pt idx="12751">
                  <c:v>10.978</c:v>
                </c:pt>
                <c:pt idx="12752">
                  <c:v>10.979000000000001</c:v>
                </c:pt>
                <c:pt idx="12753">
                  <c:v>10.98</c:v>
                </c:pt>
                <c:pt idx="12754">
                  <c:v>10.981</c:v>
                </c:pt>
                <c:pt idx="12755">
                  <c:v>10.981</c:v>
                </c:pt>
                <c:pt idx="12756">
                  <c:v>10.981999999999999</c:v>
                </c:pt>
                <c:pt idx="12757">
                  <c:v>10.983000000000001</c:v>
                </c:pt>
                <c:pt idx="12758">
                  <c:v>10.984</c:v>
                </c:pt>
                <c:pt idx="12759">
                  <c:v>10.984999999999999</c:v>
                </c:pt>
                <c:pt idx="12760">
                  <c:v>10.984999999999999</c:v>
                </c:pt>
                <c:pt idx="12761">
                  <c:v>10.986000000000001</c:v>
                </c:pt>
                <c:pt idx="12762">
                  <c:v>10.987</c:v>
                </c:pt>
                <c:pt idx="12763">
                  <c:v>10.988</c:v>
                </c:pt>
                <c:pt idx="12764">
                  <c:v>10.989000000000001</c:v>
                </c:pt>
                <c:pt idx="12765">
                  <c:v>10.99</c:v>
                </c:pt>
                <c:pt idx="12766">
                  <c:v>10.99</c:v>
                </c:pt>
                <c:pt idx="12767">
                  <c:v>10.991</c:v>
                </c:pt>
                <c:pt idx="12768">
                  <c:v>10.992000000000001</c:v>
                </c:pt>
                <c:pt idx="12769">
                  <c:v>10.993</c:v>
                </c:pt>
                <c:pt idx="12770">
                  <c:v>10.994</c:v>
                </c:pt>
                <c:pt idx="12771">
                  <c:v>10.995000000000001</c:v>
                </c:pt>
                <c:pt idx="12772">
                  <c:v>10.995000000000001</c:v>
                </c:pt>
                <c:pt idx="12773">
                  <c:v>10.996</c:v>
                </c:pt>
                <c:pt idx="12774">
                  <c:v>10.997</c:v>
                </c:pt>
                <c:pt idx="12775">
                  <c:v>10.997999999999999</c:v>
                </c:pt>
                <c:pt idx="12776">
                  <c:v>10.999000000000001</c:v>
                </c:pt>
                <c:pt idx="12777">
                  <c:v>11</c:v>
                </c:pt>
                <c:pt idx="12778">
                  <c:v>11</c:v>
                </c:pt>
                <c:pt idx="12779">
                  <c:v>11.000999999999999</c:v>
                </c:pt>
                <c:pt idx="12780">
                  <c:v>11.002000000000001</c:v>
                </c:pt>
                <c:pt idx="12781">
                  <c:v>11.003</c:v>
                </c:pt>
                <c:pt idx="12782">
                  <c:v>11.004</c:v>
                </c:pt>
                <c:pt idx="12783">
                  <c:v>11.005000000000001</c:v>
                </c:pt>
                <c:pt idx="12784">
                  <c:v>11.005000000000001</c:v>
                </c:pt>
                <c:pt idx="12785">
                  <c:v>11.006</c:v>
                </c:pt>
                <c:pt idx="12786">
                  <c:v>11.007</c:v>
                </c:pt>
                <c:pt idx="12787">
                  <c:v>11.008000000000001</c:v>
                </c:pt>
                <c:pt idx="12788">
                  <c:v>11.009</c:v>
                </c:pt>
                <c:pt idx="12789">
                  <c:v>11.01</c:v>
                </c:pt>
                <c:pt idx="12790">
                  <c:v>11.01</c:v>
                </c:pt>
                <c:pt idx="12791">
                  <c:v>11.010999999999999</c:v>
                </c:pt>
                <c:pt idx="12792">
                  <c:v>11.012</c:v>
                </c:pt>
                <c:pt idx="12793">
                  <c:v>11.013</c:v>
                </c:pt>
                <c:pt idx="12794">
                  <c:v>11.013999999999999</c:v>
                </c:pt>
                <c:pt idx="12795">
                  <c:v>11.015000000000001</c:v>
                </c:pt>
                <c:pt idx="12796">
                  <c:v>11.015000000000001</c:v>
                </c:pt>
                <c:pt idx="12797">
                  <c:v>11.016</c:v>
                </c:pt>
                <c:pt idx="12798">
                  <c:v>11.016999999999999</c:v>
                </c:pt>
                <c:pt idx="12799">
                  <c:v>11.018000000000001</c:v>
                </c:pt>
                <c:pt idx="12800">
                  <c:v>11.019</c:v>
                </c:pt>
                <c:pt idx="12801">
                  <c:v>11.02</c:v>
                </c:pt>
                <c:pt idx="12802">
                  <c:v>11.02</c:v>
                </c:pt>
                <c:pt idx="12803">
                  <c:v>11.021000000000001</c:v>
                </c:pt>
                <c:pt idx="12804">
                  <c:v>11.022</c:v>
                </c:pt>
                <c:pt idx="12805">
                  <c:v>11.023</c:v>
                </c:pt>
                <c:pt idx="12806">
                  <c:v>11.024000000000001</c:v>
                </c:pt>
                <c:pt idx="12807">
                  <c:v>11.025</c:v>
                </c:pt>
                <c:pt idx="12808">
                  <c:v>11.025</c:v>
                </c:pt>
                <c:pt idx="12809">
                  <c:v>11.026</c:v>
                </c:pt>
                <c:pt idx="12810">
                  <c:v>11.026999999999999</c:v>
                </c:pt>
                <c:pt idx="12811">
                  <c:v>11.028</c:v>
                </c:pt>
                <c:pt idx="12812">
                  <c:v>11.029</c:v>
                </c:pt>
                <c:pt idx="12813">
                  <c:v>11.03</c:v>
                </c:pt>
                <c:pt idx="12814">
                  <c:v>11.03</c:v>
                </c:pt>
                <c:pt idx="12815">
                  <c:v>11.031000000000001</c:v>
                </c:pt>
                <c:pt idx="12816">
                  <c:v>11.032</c:v>
                </c:pt>
                <c:pt idx="12817">
                  <c:v>11.032999999999999</c:v>
                </c:pt>
                <c:pt idx="12818">
                  <c:v>11.034000000000001</c:v>
                </c:pt>
                <c:pt idx="12819">
                  <c:v>11.035</c:v>
                </c:pt>
                <c:pt idx="12820">
                  <c:v>11.035</c:v>
                </c:pt>
                <c:pt idx="12821">
                  <c:v>11.036</c:v>
                </c:pt>
                <c:pt idx="12822">
                  <c:v>11.037000000000001</c:v>
                </c:pt>
                <c:pt idx="12823">
                  <c:v>11.038</c:v>
                </c:pt>
                <c:pt idx="12824">
                  <c:v>11.039</c:v>
                </c:pt>
                <c:pt idx="12825">
                  <c:v>11.040000000000001</c:v>
                </c:pt>
                <c:pt idx="12826">
                  <c:v>11.040000000000001</c:v>
                </c:pt>
                <c:pt idx="12827">
                  <c:v>11.041</c:v>
                </c:pt>
                <c:pt idx="12828">
                  <c:v>11.042</c:v>
                </c:pt>
                <c:pt idx="12829">
                  <c:v>11.042999999999999</c:v>
                </c:pt>
                <c:pt idx="12830">
                  <c:v>11.044</c:v>
                </c:pt>
                <c:pt idx="12831">
                  <c:v>11.045</c:v>
                </c:pt>
                <c:pt idx="12832">
                  <c:v>11.045</c:v>
                </c:pt>
                <c:pt idx="12833">
                  <c:v>11.045999999999999</c:v>
                </c:pt>
                <c:pt idx="12834">
                  <c:v>11.047000000000001</c:v>
                </c:pt>
                <c:pt idx="12835">
                  <c:v>11.048</c:v>
                </c:pt>
                <c:pt idx="12836">
                  <c:v>11.048999999999999</c:v>
                </c:pt>
                <c:pt idx="12837">
                  <c:v>11.05</c:v>
                </c:pt>
                <c:pt idx="12838">
                  <c:v>11.05</c:v>
                </c:pt>
                <c:pt idx="12839">
                  <c:v>11.051</c:v>
                </c:pt>
                <c:pt idx="12840">
                  <c:v>11.052</c:v>
                </c:pt>
                <c:pt idx="12841">
                  <c:v>11.053000000000001</c:v>
                </c:pt>
                <c:pt idx="12842">
                  <c:v>11.054</c:v>
                </c:pt>
                <c:pt idx="12843">
                  <c:v>11.055</c:v>
                </c:pt>
                <c:pt idx="12844">
                  <c:v>11.055</c:v>
                </c:pt>
                <c:pt idx="12845">
                  <c:v>11.056000000000001</c:v>
                </c:pt>
                <c:pt idx="12846">
                  <c:v>11.057</c:v>
                </c:pt>
                <c:pt idx="12847">
                  <c:v>11.058</c:v>
                </c:pt>
                <c:pt idx="12848">
                  <c:v>11.058999999999999</c:v>
                </c:pt>
                <c:pt idx="12849">
                  <c:v>11.06</c:v>
                </c:pt>
                <c:pt idx="12850">
                  <c:v>11.06</c:v>
                </c:pt>
                <c:pt idx="12851">
                  <c:v>11.061</c:v>
                </c:pt>
                <c:pt idx="12852">
                  <c:v>11.061999999999999</c:v>
                </c:pt>
                <c:pt idx="12853">
                  <c:v>11.063000000000001</c:v>
                </c:pt>
                <c:pt idx="12854">
                  <c:v>11.064</c:v>
                </c:pt>
                <c:pt idx="12855">
                  <c:v>11.064</c:v>
                </c:pt>
                <c:pt idx="12856">
                  <c:v>11.065</c:v>
                </c:pt>
                <c:pt idx="12857">
                  <c:v>11.066000000000001</c:v>
                </c:pt>
                <c:pt idx="12858">
                  <c:v>11.067</c:v>
                </c:pt>
                <c:pt idx="12859">
                  <c:v>11.068</c:v>
                </c:pt>
                <c:pt idx="12860">
                  <c:v>11.069000000000001</c:v>
                </c:pt>
                <c:pt idx="12861">
                  <c:v>11.069000000000001</c:v>
                </c:pt>
                <c:pt idx="12862">
                  <c:v>11.07</c:v>
                </c:pt>
                <c:pt idx="12863">
                  <c:v>11.071</c:v>
                </c:pt>
                <c:pt idx="12864">
                  <c:v>11.072000000000001</c:v>
                </c:pt>
                <c:pt idx="12865">
                  <c:v>11.073</c:v>
                </c:pt>
                <c:pt idx="12866">
                  <c:v>11.074</c:v>
                </c:pt>
                <c:pt idx="12867">
                  <c:v>11.074</c:v>
                </c:pt>
                <c:pt idx="12868">
                  <c:v>11.074999999999999</c:v>
                </c:pt>
                <c:pt idx="12869">
                  <c:v>11.076000000000001</c:v>
                </c:pt>
                <c:pt idx="12870">
                  <c:v>11.077</c:v>
                </c:pt>
                <c:pt idx="12871">
                  <c:v>11.077999999999999</c:v>
                </c:pt>
                <c:pt idx="12872">
                  <c:v>11.079000000000001</c:v>
                </c:pt>
                <c:pt idx="12873">
                  <c:v>11.079000000000001</c:v>
                </c:pt>
                <c:pt idx="12874">
                  <c:v>11.08</c:v>
                </c:pt>
                <c:pt idx="12875">
                  <c:v>11.081</c:v>
                </c:pt>
                <c:pt idx="12876">
                  <c:v>11.082000000000001</c:v>
                </c:pt>
                <c:pt idx="12877">
                  <c:v>11.083</c:v>
                </c:pt>
                <c:pt idx="12878">
                  <c:v>11.084</c:v>
                </c:pt>
                <c:pt idx="12879">
                  <c:v>11.084</c:v>
                </c:pt>
                <c:pt idx="12880">
                  <c:v>11.085000000000001</c:v>
                </c:pt>
                <c:pt idx="12881">
                  <c:v>11.086</c:v>
                </c:pt>
                <c:pt idx="12882">
                  <c:v>11.087</c:v>
                </c:pt>
                <c:pt idx="12883">
                  <c:v>11.088000000000001</c:v>
                </c:pt>
                <c:pt idx="12884">
                  <c:v>11.089</c:v>
                </c:pt>
                <c:pt idx="12885">
                  <c:v>11.089</c:v>
                </c:pt>
                <c:pt idx="12886">
                  <c:v>11.09</c:v>
                </c:pt>
                <c:pt idx="12887">
                  <c:v>11.090999999999999</c:v>
                </c:pt>
                <c:pt idx="12888">
                  <c:v>11.092000000000001</c:v>
                </c:pt>
                <c:pt idx="12889">
                  <c:v>11.093</c:v>
                </c:pt>
                <c:pt idx="12890">
                  <c:v>11.093999999999999</c:v>
                </c:pt>
                <c:pt idx="12891">
                  <c:v>11.093999999999999</c:v>
                </c:pt>
                <c:pt idx="12892">
                  <c:v>11.095000000000001</c:v>
                </c:pt>
                <c:pt idx="12893">
                  <c:v>11.096</c:v>
                </c:pt>
                <c:pt idx="12894">
                  <c:v>11.097</c:v>
                </c:pt>
                <c:pt idx="12895">
                  <c:v>11.098000000000001</c:v>
                </c:pt>
                <c:pt idx="12896">
                  <c:v>11.099</c:v>
                </c:pt>
                <c:pt idx="12897">
                  <c:v>11.099</c:v>
                </c:pt>
                <c:pt idx="12898">
                  <c:v>11.1</c:v>
                </c:pt>
                <c:pt idx="12899">
                  <c:v>11.101000000000001</c:v>
                </c:pt>
                <c:pt idx="12900">
                  <c:v>11.102</c:v>
                </c:pt>
                <c:pt idx="12901">
                  <c:v>11.103</c:v>
                </c:pt>
                <c:pt idx="12902">
                  <c:v>11.104000000000001</c:v>
                </c:pt>
                <c:pt idx="12903">
                  <c:v>11.104000000000001</c:v>
                </c:pt>
                <c:pt idx="12904">
                  <c:v>11.105</c:v>
                </c:pt>
                <c:pt idx="12905">
                  <c:v>11.106</c:v>
                </c:pt>
                <c:pt idx="12906">
                  <c:v>11.106999999999999</c:v>
                </c:pt>
                <c:pt idx="12907">
                  <c:v>11.108000000000001</c:v>
                </c:pt>
                <c:pt idx="12908">
                  <c:v>11.109</c:v>
                </c:pt>
                <c:pt idx="12909">
                  <c:v>11.109</c:v>
                </c:pt>
                <c:pt idx="12910">
                  <c:v>11.11</c:v>
                </c:pt>
                <c:pt idx="12911">
                  <c:v>11.111000000000001</c:v>
                </c:pt>
                <c:pt idx="12912">
                  <c:v>11.112</c:v>
                </c:pt>
                <c:pt idx="12913">
                  <c:v>11.113</c:v>
                </c:pt>
                <c:pt idx="12914">
                  <c:v>11.114000000000001</c:v>
                </c:pt>
                <c:pt idx="12915">
                  <c:v>11.114000000000001</c:v>
                </c:pt>
                <c:pt idx="12916">
                  <c:v>11.115</c:v>
                </c:pt>
                <c:pt idx="12917">
                  <c:v>11.116</c:v>
                </c:pt>
                <c:pt idx="12918">
                  <c:v>11.117000000000001</c:v>
                </c:pt>
                <c:pt idx="12919">
                  <c:v>11.118</c:v>
                </c:pt>
                <c:pt idx="12920">
                  <c:v>11.119</c:v>
                </c:pt>
                <c:pt idx="12921">
                  <c:v>11.119</c:v>
                </c:pt>
                <c:pt idx="12922">
                  <c:v>11.120000000000001</c:v>
                </c:pt>
                <c:pt idx="12923">
                  <c:v>11.121</c:v>
                </c:pt>
                <c:pt idx="12924">
                  <c:v>11.122</c:v>
                </c:pt>
                <c:pt idx="12925">
                  <c:v>11.122999999999999</c:v>
                </c:pt>
                <c:pt idx="12926">
                  <c:v>11.124000000000001</c:v>
                </c:pt>
                <c:pt idx="12927">
                  <c:v>11.124000000000001</c:v>
                </c:pt>
                <c:pt idx="12928">
                  <c:v>11.125</c:v>
                </c:pt>
                <c:pt idx="12929">
                  <c:v>11.125999999999999</c:v>
                </c:pt>
                <c:pt idx="12930">
                  <c:v>11.127000000000001</c:v>
                </c:pt>
                <c:pt idx="12931">
                  <c:v>11.128</c:v>
                </c:pt>
                <c:pt idx="12932">
                  <c:v>11.129</c:v>
                </c:pt>
                <c:pt idx="12933">
                  <c:v>11.129</c:v>
                </c:pt>
                <c:pt idx="12934">
                  <c:v>11.13</c:v>
                </c:pt>
                <c:pt idx="12935">
                  <c:v>11.131</c:v>
                </c:pt>
                <c:pt idx="12936">
                  <c:v>11.132</c:v>
                </c:pt>
                <c:pt idx="12937">
                  <c:v>11.133000000000001</c:v>
                </c:pt>
                <c:pt idx="12938">
                  <c:v>11.134</c:v>
                </c:pt>
                <c:pt idx="12939">
                  <c:v>11.134</c:v>
                </c:pt>
                <c:pt idx="12940">
                  <c:v>11.135</c:v>
                </c:pt>
                <c:pt idx="12941">
                  <c:v>11.135999999999999</c:v>
                </c:pt>
                <c:pt idx="12942">
                  <c:v>11.137</c:v>
                </c:pt>
                <c:pt idx="12943">
                  <c:v>11.138</c:v>
                </c:pt>
                <c:pt idx="12944">
                  <c:v>11.138999999999999</c:v>
                </c:pt>
                <c:pt idx="12945">
                  <c:v>11.138999999999999</c:v>
                </c:pt>
                <c:pt idx="12946">
                  <c:v>11.14</c:v>
                </c:pt>
                <c:pt idx="12947">
                  <c:v>11.141</c:v>
                </c:pt>
                <c:pt idx="12948">
                  <c:v>11.141999999999999</c:v>
                </c:pt>
                <c:pt idx="12949">
                  <c:v>11.143000000000001</c:v>
                </c:pt>
                <c:pt idx="12950">
                  <c:v>11.144</c:v>
                </c:pt>
                <c:pt idx="12951">
                  <c:v>11.144</c:v>
                </c:pt>
                <c:pt idx="12952">
                  <c:v>11.145</c:v>
                </c:pt>
                <c:pt idx="12953">
                  <c:v>11.146000000000001</c:v>
                </c:pt>
                <c:pt idx="12954">
                  <c:v>11.147</c:v>
                </c:pt>
                <c:pt idx="12955">
                  <c:v>11.148</c:v>
                </c:pt>
                <c:pt idx="12956">
                  <c:v>11.148</c:v>
                </c:pt>
                <c:pt idx="12957">
                  <c:v>11.149000000000001</c:v>
                </c:pt>
                <c:pt idx="12958">
                  <c:v>11.15</c:v>
                </c:pt>
                <c:pt idx="12959">
                  <c:v>11.151</c:v>
                </c:pt>
                <c:pt idx="12960">
                  <c:v>11.151999999999999</c:v>
                </c:pt>
                <c:pt idx="12961">
                  <c:v>11.153</c:v>
                </c:pt>
                <c:pt idx="12962">
                  <c:v>11.153</c:v>
                </c:pt>
                <c:pt idx="12963">
                  <c:v>11.154</c:v>
                </c:pt>
                <c:pt idx="12964">
                  <c:v>11.154999999999999</c:v>
                </c:pt>
                <c:pt idx="12965">
                  <c:v>11.156000000000001</c:v>
                </c:pt>
                <c:pt idx="12966">
                  <c:v>11.157</c:v>
                </c:pt>
                <c:pt idx="12967">
                  <c:v>11.157999999999999</c:v>
                </c:pt>
                <c:pt idx="12968">
                  <c:v>11.157999999999999</c:v>
                </c:pt>
                <c:pt idx="12969">
                  <c:v>11.159000000000001</c:v>
                </c:pt>
                <c:pt idx="12970">
                  <c:v>11.16</c:v>
                </c:pt>
                <c:pt idx="12971">
                  <c:v>11.161</c:v>
                </c:pt>
                <c:pt idx="12972">
                  <c:v>11.162000000000001</c:v>
                </c:pt>
                <c:pt idx="12973">
                  <c:v>11.163</c:v>
                </c:pt>
                <c:pt idx="12974">
                  <c:v>11.163</c:v>
                </c:pt>
                <c:pt idx="12975">
                  <c:v>11.164</c:v>
                </c:pt>
                <c:pt idx="12976">
                  <c:v>11.165000000000001</c:v>
                </c:pt>
                <c:pt idx="12977">
                  <c:v>11.166</c:v>
                </c:pt>
                <c:pt idx="12978">
                  <c:v>11.167</c:v>
                </c:pt>
                <c:pt idx="12979">
                  <c:v>11.167999999999999</c:v>
                </c:pt>
                <c:pt idx="12980">
                  <c:v>11.167999999999999</c:v>
                </c:pt>
                <c:pt idx="12981">
                  <c:v>11.169</c:v>
                </c:pt>
                <c:pt idx="12982">
                  <c:v>11.17</c:v>
                </c:pt>
                <c:pt idx="12983">
                  <c:v>11.170999999999999</c:v>
                </c:pt>
                <c:pt idx="12984">
                  <c:v>11.172000000000001</c:v>
                </c:pt>
                <c:pt idx="12985">
                  <c:v>11.173</c:v>
                </c:pt>
                <c:pt idx="12986">
                  <c:v>11.173</c:v>
                </c:pt>
                <c:pt idx="12987">
                  <c:v>11.173999999999999</c:v>
                </c:pt>
                <c:pt idx="12988">
                  <c:v>11.175000000000001</c:v>
                </c:pt>
                <c:pt idx="12989">
                  <c:v>11.176</c:v>
                </c:pt>
                <c:pt idx="12990">
                  <c:v>11.177</c:v>
                </c:pt>
                <c:pt idx="12991">
                  <c:v>11.178000000000001</c:v>
                </c:pt>
                <c:pt idx="12992">
                  <c:v>11.178000000000001</c:v>
                </c:pt>
                <c:pt idx="12993">
                  <c:v>11.179</c:v>
                </c:pt>
                <c:pt idx="12994">
                  <c:v>11.18</c:v>
                </c:pt>
                <c:pt idx="12995">
                  <c:v>11.181000000000001</c:v>
                </c:pt>
                <c:pt idx="12996">
                  <c:v>11.182</c:v>
                </c:pt>
                <c:pt idx="12997">
                  <c:v>11.183</c:v>
                </c:pt>
                <c:pt idx="12998">
                  <c:v>11.183</c:v>
                </c:pt>
                <c:pt idx="12999">
                  <c:v>11.183999999999999</c:v>
                </c:pt>
                <c:pt idx="13000">
                  <c:v>11.185</c:v>
                </c:pt>
                <c:pt idx="13001">
                  <c:v>11.186</c:v>
                </c:pt>
                <c:pt idx="13002">
                  <c:v>11.186999999999999</c:v>
                </c:pt>
                <c:pt idx="13003">
                  <c:v>11.188000000000001</c:v>
                </c:pt>
                <c:pt idx="13004">
                  <c:v>11.188000000000001</c:v>
                </c:pt>
                <c:pt idx="13005">
                  <c:v>11.189</c:v>
                </c:pt>
                <c:pt idx="13006">
                  <c:v>11.19</c:v>
                </c:pt>
                <c:pt idx="13007">
                  <c:v>11.191000000000001</c:v>
                </c:pt>
                <c:pt idx="13008">
                  <c:v>11.192</c:v>
                </c:pt>
                <c:pt idx="13009">
                  <c:v>11.193</c:v>
                </c:pt>
                <c:pt idx="13010">
                  <c:v>11.193</c:v>
                </c:pt>
                <c:pt idx="13011">
                  <c:v>11.194000000000001</c:v>
                </c:pt>
                <c:pt idx="13012">
                  <c:v>11.195</c:v>
                </c:pt>
                <c:pt idx="13013">
                  <c:v>11.196</c:v>
                </c:pt>
                <c:pt idx="13014">
                  <c:v>11.197000000000001</c:v>
                </c:pt>
                <c:pt idx="13015">
                  <c:v>11.198</c:v>
                </c:pt>
                <c:pt idx="13016">
                  <c:v>11.198</c:v>
                </c:pt>
                <c:pt idx="13017">
                  <c:v>11.199</c:v>
                </c:pt>
                <c:pt idx="13018">
                  <c:v>11.2</c:v>
                </c:pt>
                <c:pt idx="13019">
                  <c:v>11.201000000000001</c:v>
                </c:pt>
                <c:pt idx="13020">
                  <c:v>11.202</c:v>
                </c:pt>
                <c:pt idx="13021">
                  <c:v>11.202999999999999</c:v>
                </c:pt>
                <c:pt idx="13022">
                  <c:v>11.202999999999999</c:v>
                </c:pt>
                <c:pt idx="13023">
                  <c:v>11.204000000000001</c:v>
                </c:pt>
                <c:pt idx="13024">
                  <c:v>11.205</c:v>
                </c:pt>
                <c:pt idx="13025">
                  <c:v>11.206</c:v>
                </c:pt>
                <c:pt idx="13026">
                  <c:v>11.207000000000001</c:v>
                </c:pt>
                <c:pt idx="13027">
                  <c:v>11.208</c:v>
                </c:pt>
                <c:pt idx="13028">
                  <c:v>11.208</c:v>
                </c:pt>
                <c:pt idx="13029">
                  <c:v>11.209</c:v>
                </c:pt>
                <c:pt idx="13030">
                  <c:v>11.21</c:v>
                </c:pt>
                <c:pt idx="13031">
                  <c:v>11.211</c:v>
                </c:pt>
                <c:pt idx="13032">
                  <c:v>11.212</c:v>
                </c:pt>
                <c:pt idx="13033">
                  <c:v>11.213000000000001</c:v>
                </c:pt>
                <c:pt idx="13034">
                  <c:v>11.213000000000001</c:v>
                </c:pt>
                <c:pt idx="13035">
                  <c:v>11.214</c:v>
                </c:pt>
                <c:pt idx="13036">
                  <c:v>11.215</c:v>
                </c:pt>
                <c:pt idx="13037">
                  <c:v>11.215999999999999</c:v>
                </c:pt>
                <c:pt idx="13038">
                  <c:v>11.217000000000001</c:v>
                </c:pt>
                <c:pt idx="13039">
                  <c:v>11.218</c:v>
                </c:pt>
                <c:pt idx="13040">
                  <c:v>11.218</c:v>
                </c:pt>
                <c:pt idx="13041">
                  <c:v>11.218999999999999</c:v>
                </c:pt>
                <c:pt idx="13042">
                  <c:v>11.22</c:v>
                </c:pt>
                <c:pt idx="13043">
                  <c:v>11.221</c:v>
                </c:pt>
                <c:pt idx="13044">
                  <c:v>11.222</c:v>
                </c:pt>
                <c:pt idx="13045">
                  <c:v>11.223000000000001</c:v>
                </c:pt>
                <c:pt idx="13046">
                  <c:v>11.223000000000001</c:v>
                </c:pt>
                <c:pt idx="13047">
                  <c:v>11.224</c:v>
                </c:pt>
                <c:pt idx="13048">
                  <c:v>11.225</c:v>
                </c:pt>
                <c:pt idx="13049">
                  <c:v>11.226000000000001</c:v>
                </c:pt>
                <c:pt idx="13050">
                  <c:v>11.227</c:v>
                </c:pt>
                <c:pt idx="13051">
                  <c:v>11.227</c:v>
                </c:pt>
                <c:pt idx="13052">
                  <c:v>11.228</c:v>
                </c:pt>
                <c:pt idx="13053">
                  <c:v>11.229000000000001</c:v>
                </c:pt>
                <c:pt idx="13054">
                  <c:v>11.23</c:v>
                </c:pt>
                <c:pt idx="13055">
                  <c:v>11.231</c:v>
                </c:pt>
                <c:pt idx="13056">
                  <c:v>11.231999999999999</c:v>
                </c:pt>
                <c:pt idx="13057">
                  <c:v>11.231999999999999</c:v>
                </c:pt>
                <c:pt idx="13058">
                  <c:v>11.233000000000001</c:v>
                </c:pt>
                <c:pt idx="13059">
                  <c:v>11.234</c:v>
                </c:pt>
                <c:pt idx="13060">
                  <c:v>11.234999999999999</c:v>
                </c:pt>
                <c:pt idx="13061">
                  <c:v>11.236000000000001</c:v>
                </c:pt>
                <c:pt idx="13062">
                  <c:v>11.237</c:v>
                </c:pt>
                <c:pt idx="13063">
                  <c:v>11.237</c:v>
                </c:pt>
                <c:pt idx="13064">
                  <c:v>11.238</c:v>
                </c:pt>
                <c:pt idx="13065">
                  <c:v>11.239000000000001</c:v>
                </c:pt>
                <c:pt idx="13066">
                  <c:v>11.24</c:v>
                </c:pt>
                <c:pt idx="13067">
                  <c:v>11.241</c:v>
                </c:pt>
                <c:pt idx="13068">
                  <c:v>11.242000000000001</c:v>
                </c:pt>
                <c:pt idx="13069">
                  <c:v>11.242000000000001</c:v>
                </c:pt>
                <c:pt idx="13070">
                  <c:v>11.243</c:v>
                </c:pt>
                <c:pt idx="13071">
                  <c:v>11.244</c:v>
                </c:pt>
                <c:pt idx="13072">
                  <c:v>11.245000000000001</c:v>
                </c:pt>
                <c:pt idx="13073">
                  <c:v>11.246</c:v>
                </c:pt>
                <c:pt idx="13074">
                  <c:v>11.247</c:v>
                </c:pt>
                <c:pt idx="13075">
                  <c:v>11.247</c:v>
                </c:pt>
                <c:pt idx="13076">
                  <c:v>11.247999999999999</c:v>
                </c:pt>
                <c:pt idx="13077">
                  <c:v>11.249000000000001</c:v>
                </c:pt>
                <c:pt idx="13078">
                  <c:v>11.25</c:v>
                </c:pt>
                <c:pt idx="13079">
                  <c:v>11.250999999999999</c:v>
                </c:pt>
                <c:pt idx="13080">
                  <c:v>11.252000000000001</c:v>
                </c:pt>
                <c:pt idx="13081">
                  <c:v>11.252000000000001</c:v>
                </c:pt>
                <c:pt idx="13082">
                  <c:v>11.253</c:v>
                </c:pt>
                <c:pt idx="13083">
                  <c:v>11.254</c:v>
                </c:pt>
                <c:pt idx="13084">
                  <c:v>11.255000000000001</c:v>
                </c:pt>
                <c:pt idx="13085">
                  <c:v>11.256</c:v>
                </c:pt>
                <c:pt idx="13086">
                  <c:v>11.257</c:v>
                </c:pt>
                <c:pt idx="13087">
                  <c:v>11.257</c:v>
                </c:pt>
                <c:pt idx="13088">
                  <c:v>11.258000000000001</c:v>
                </c:pt>
                <c:pt idx="13089">
                  <c:v>11.259</c:v>
                </c:pt>
                <c:pt idx="13090">
                  <c:v>11.26</c:v>
                </c:pt>
                <c:pt idx="13091">
                  <c:v>11.260999999999999</c:v>
                </c:pt>
                <c:pt idx="13092">
                  <c:v>11.262</c:v>
                </c:pt>
                <c:pt idx="13093">
                  <c:v>11.262</c:v>
                </c:pt>
                <c:pt idx="13094">
                  <c:v>11.263</c:v>
                </c:pt>
                <c:pt idx="13095">
                  <c:v>11.263999999999999</c:v>
                </c:pt>
                <c:pt idx="13096">
                  <c:v>11.265000000000001</c:v>
                </c:pt>
                <c:pt idx="13097">
                  <c:v>11.266</c:v>
                </c:pt>
                <c:pt idx="13098">
                  <c:v>11.266999999999999</c:v>
                </c:pt>
                <c:pt idx="13099">
                  <c:v>11.266999999999999</c:v>
                </c:pt>
                <c:pt idx="13100">
                  <c:v>11.268000000000001</c:v>
                </c:pt>
                <c:pt idx="13101">
                  <c:v>11.269</c:v>
                </c:pt>
                <c:pt idx="13102">
                  <c:v>11.27</c:v>
                </c:pt>
                <c:pt idx="13103">
                  <c:v>11.271000000000001</c:v>
                </c:pt>
                <c:pt idx="13104">
                  <c:v>11.272</c:v>
                </c:pt>
                <c:pt idx="13105">
                  <c:v>11.272</c:v>
                </c:pt>
                <c:pt idx="13106">
                  <c:v>11.273</c:v>
                </c:pt>
                <c:pt idx="13107">
                  <c:v>11.274000000000001</c:v>
                </c:pt>
                <c:pt idx="13108">
                  <c:v>11.275</c:v>
                </c:pt>
                <c:pt idx="13109">
                  <c:v>11.276</c:v>
                </c:pt>
                <c:pt idx="13110">
                  <c:v>11.276999999999999</c:v>
                </c:pt>
                <c:pt idx="13111">
                  <c:v>11.276999999999999</c:v>
                </c:pt>
                <c:pt idx="13112">
                  <c:v>11.278</c:v>
                </c:pt>
                <c:pt idx="13113">
                  <c:v>11.279</c:v>
                </c:pt>
                <c:pt idx="13114">
                  <c:v>11.28</c:v>
                </c:pt>
                <c:pt idx="13115">
                  <c:v>11.281000000000001</c:v>
                </c:pt>
                <c:pt idx="13116">
                  <c:v>11.282</c:v>
                </c:pt>
                <c:pt idx="13117">
                  <c:v>11.282</c:v>
                </c:pt>
                <c:pt idx="13118">
                  <c:v>11.282999999999999</c:v>
                </c:pt>
                <c:pt idx="13119">
                  <c:v>11.284000000000001</c:v>
                </c:pt>
                <c:pt idx="13120">
                  <c:v>11.285</c:v>
                </c:pt>
                <c:pt idx="13121">
                  <c:v>11.286</c:v>
                </c:pt>
                <c:pt idx="13122">
                  <c:v>11.287000000000001</c:v>
                </c:pt>
                <c:pt idx="13123">
                  <c:v>11.287000000000001</c:v>
                </c:pt>
                <c:pt idx="13124">
                  <c:v>11.288</c:v>
                </c:pt>
                <c:pt idx="13125">
                  <c:v>11.289</c:v>
                </c:pt>
                <c:pt idx="13126">
                  <c:v>11.290000000000001</c:v>
                </c:pt>
                <c:pt idx="13127">
                  <c:v>11.291</c:v>
                </c:pt>
                <c:pt idx="13128">
                  <c:v>11.292</c:v>
                </c:pt>
                <c:pt idx="13129">
                  <c:v>11.292</c:v>
                </c:pt>
                <c:pt idx="13130">
                  <c:v>11.292999999999999</c:v>
                </c:pt>
                <c:pt idx="13131">
                  <c:v>11.294</c:v>
                </c:pt>
                <c:pt idx="13132">
                  <c:v>11.295</c:v>
                </c:pt>
                <c:pt idx="13133">
                  <c:v>11.295999999999999</c:v>
                </c:pt>
                <c:pt idx="13134">
                  <c:v>11.297000000000001</c:v>
                </c:pt>
                <c:pt idx="13135">
                  <c:v>11.297000000000001</c:v>
                </c:pt>
                <c:pt idx="13136">
                  <c:v>11.298</c:v>
                </c:pt>
                <c:pt idx="13137">
                  <c:v>11.298999999999999</c:v>
                </c:pt>
                <c:pt idx="13138">
                  <c:v>11.3</c:v>
                </c:pt>
                <c:pt idx="13139">
                  <c:v>11.301</c:v>
                </c:pt>
                <c:pt idx="13140">
                  <c:v>11.302</c:v>
                </c:pt>
                <c:pt idx="13141">
                  <c:v>11.302</c:v>
                </c:pt>
                <c:pt idx="13142">
                  <c:v>11.303000000000001</c:v>
                </c:pt>
                <c:pt idx="13143">
                  <c:v>11.304</c:v>
                </c:pt>
                <c:pt idx="13144">
                  <c:v>11.305</c:v>
                </c:pt>
                <c:pt idx="13145">
                  <c:v>11.306000000000001</c:v>
                </c:pt>
                <c:pt idx="13146">
                  <c:v>11.306000000000001</c:v>
                </c:pt>
                <c:pt idx="13147">
                  <c:v>11.307</c:v>
                </c:pt>
                <c:pt idx="13148">
                  <c:v>11.308</c:v>
                </c:pt>
                <c:pt idx="13149">
                  <c:v>11.308999999999999</c:v>
                </c:pt>
                <c:pt idx="13150">
                  <c:v>11.31</c:v>
                </c:pt>
                <c:pt idx="13151">
                  <c:v>11.311</c:v>
                </c:pt>
                <c:pt idx="13152">
                  <c:v>11.311</c:v>
                </c:pt>
                <c:pt idx="13153">
                  <c:v>11.311999999999999</c:v>
                </c:pt>
                <c:pt idx="13154">
                  <c:v>11.313000000000001</c:v>
                </c:pt>
                <c:pt idx="13155">
                  <c:v>11.314</c:v>
                </c:pt>
                <c:pt idx="13156">
                  <c:v>11.315</c:v>
                </c:pt>
                <c:pt idx="13157">
                  <c:v>11.316000000000001</c:v>
                </c:pt>
                <c:pt idx="13158">
                  <c:v>11.316000000000001</c:v>
                </c:pt>
                <c:pt idx="13159">
                  <c:v>11.317</c:v>
                </c:pt>
                <c:pt idx="13160">
                  <c:v>11.318</c:v>
                </c:pt>
                <c:pt idx="13161">
                  <c:v>11.319000000000001</c:v>
                </c:pt>
                <c:pt idx="13162">
                  <c:v>11.32</c:v>
                </c:pt>
                <c:pt idx="13163">
                  <c:v>11.321</c:v>
                </c:pt>
                <c:pt idx="13164">
                  <c:v>11.321</c:v>
                </c:pt>
                <c:pt idx="13165">
                  <c:v>11.322000000000001</c:v>
                </c:pt>
                <c:pt idx="13166">
                  <c:v>11.323</c:v>
                </c:pt>
                <c:pt idx="13167">
                  <c:v>11.324</c:v>
                </c:pt>
                <c:pt idx="13168">
                  <c:v>11.324999999999999</c:v>
                </c:pt>
                <c:pt idx="13169">
                  <c:v>11.326000000000001</c:v>
                </c:pt>
                <c:pt idx="13170">
                  <c:v>11.326000000000001</c:v>
                </c:pt>
                <c:pt idx="13171">
                  <c:v>11.327</c:v>
                </c:pt>
                <c:pt idx="13172">
                  <c:v>11.327999999999999</c:v>
                </c:pt>
                <c:pt idx="13173">
                  <c:v>11.329000000000001</c:v>
                </c:pt>
                <c:pt idx="13174">
                  <c:v>11.33</c:v>
                </c:pt>
                <c:pt idx="13175">
                  <c:v>11.331</c:v>
                </c:pt>
                <c:pt idx="13176">
                  <c:v>11.331</c:v>
                </c:pt>
                <c:pt idx="13177">
                  <c:v>11.332000000000001</c:v>
                </c:pt>
                <c:pt idx="13178">
                  <c:v>11.333</c:v>
                </c:pt>
                <c:pt idx="13179">
                  <c:v>11.334</c:v>
                </c:pt>
                <c:pt idx="13180">
                  <c:v>11.335000000000001</c:v>
                </c:pt>
                <c:pt idx="13181">
                  <c:v>11.336</c:v>
                </c:pt>
                <c:pt idx="13182">
                  <c:v>11.336</c:v>
                </c:pt>
                <c:pt idx="13183">
                  <c:v>11.337</c:v>
                </c:pt>
                <c:pt idx="13184">
                  <c:v>11.338000000000001</c:v>
                </c:pt>
                <c:pt idx="13185">
                  <c:v>11.339</c:v>
                </c:pt>
                <c:pt idx="13186">
                  <c:v>11.34</c:v>
                </c:pt>
                <c:pt idx="13187">
                  <c:v>11.340999999999999</c:v>
                </c:pt>
                <c:pt idx="13188">
                  <c:v>11.340999999999999</c:v>
                </c:pt>
                <c:pt idx="13189">
                  <c:v>11.342000000000001</c:v>
                </c:pt>
                <c:pt idx="13190">
                  <c:v>11.343</c:v>
                </c:pt>
                <c:pt idx="13191">
                  <c:v>11.343999999999999</c:v>
                </c:pt>
                <c:pt idx="13192">
                  <c:v>11.345000000000001</c:v>
                </c:pt>
                <c:pt idx="13193">
                  <c:v>11.346</c:v>
                </c:pt>
                <c:pt idx="13194">
                  <c:v>11.346</c:v>
                </c:pt>
                <c:pt idx="13195">
                  <c:v>11.347</c:v>
                </c:pt>
                <c:pt idx="13196">
                  <c:v>11.348000000000001</c:v>
                </c:pt>
                <c:pt idx="13197">
                  <c:v>11.349</c:v>
                </c:pt>
                <c:pt idx="13198">
                  <c:v>11.35</c:v>
                </c:pt>
                <c:pt idx="13199">
                  <c:v>11.351000000000001</c:v>
                </c:pt>
                <c:pt idx="13200">
                  <c:v>11.351000000000001</c:v>
                </c:pt>
                <c:pt idx="13201">
                  <c:v>11.352</c:v>
                </c:pt>
                <c:pt idx="13202">
                  <c:v>11.353</c:v>
                </c:pt>
                <c:pt idx="13203">
                  <c:v>11.354000000000001</c:v>
                </c:pt>
                <c:pt idx="13204">
                  <c:v>11.355</c:v>
                </c:pt>
                <c:pt idx="13205">
                  <c:v>11.356</c:v>
                </c:pt>
                <c:pt idx="13206">
                  <c:v>11.356</c:v>
                </c:pt>
                <c:pt idx="13207">
                  <c:v>11.356999999999999</c:v>
                </c:pt>
                <c:pt idx="13208">
                  <c:v>11.358000000000001</c:v>
                </c:pt>
                <c:pt idx="13209">
                  <c:v>11.359</c:v>
                </c:pt>
                <c:pt idx="13210">
                  <c:v>11.36</c:v>
                </c:pt>
                <c:pt idx="13211">
                  <c:v>11.361000000000001</c:v>
                </c:pt>
                <c:pt idx="13212">
                  <c:v>11.361000000000001</c:v>
                </c:pt>
                <c:pt idx="13213">
                  <c:v>11.362</c:v>
                </c:pt>
                <c:pt idx="13214">
                  <c:v>11.363</c:v>
                </c:pt>
                <c:pt idx="13215">
                  <c:v>11.364000000000001</c:v>
                </c:pt>
                <c:pt idx="13216">
                  <c:v>11.365</c:v>
                </c:pt>
                <c:pt idx="13217">
                  <c:v>11.366</c:v>
                </c:pt>
                <c:pt idx="13218">
                  <c:v>11.366</c:v>
                </c:pt>
                <c:pt idx="13219">
                  <c:v>11.367000000000001</c:v>
                </c:pt>
                <c:pt idx="13220">
                  <c:v>11.368</c:v>
                </c:pt>
                <c:pt idx="13221">
                  <c:v>11.369</c:v>
                </c:pt>
                <c:pt idx="13222">
                  <c:v>11.370000000000001</c:v>
                </c:pt>
                <c:pt idx="13223">
                  <c:v>11.371</c:v>
                </c:pt>
                <c:pt idx="13224">
                  <c:v>11.371</c:v>
                </c:pt>
                <c:pt idx="13225">
                  <c:v>11.372</c:v>
                </c:pt>
                <c:pt idx="13226">
                  <c:v>11.372999999999999</c:v>
                </c:pt>
                <c:pt idx="13227">
                  <c:v>11.374000000000001</c:v>
                </c:pt>
                <c:pt idx="13228">
                  <c:v>11.375</c:v>
                </c:pt>
                <c:pt idx="13229">
                  <c:v>11.375999999999999</c:v>
                </c:pt>
                <c:pt idx="13230">
                  <c:v>11.375999999999999</c:v>
                </c:pt>
                <c:pt idx="13231">
                  <c:v>11.377000000000001</c:v>
                </c:pt>
                <c:pt idx="13232">
                  <c:v>11.378</c:v>
                </c:pt>
                <c:pt idx="13233">
                  <c:v>11.379</c:v>
                </c:pt>
                <c:pt idx="13234">
                  <c:v>11.38</c:v>
                </c:pt>
                <c:pt idx="13235">
                  <c:v>11.381</c:v>
                </c:pt>
                <c:pt idx="13236">
                  <c:v>11.381</c:v>
                </c:pt>
                <c:pt idx="13237">
                  <c:v>11.382</c:v>
                </c:pt>
                <c:pt idx="13238">
                  <c:v>11.383000000000001</c:v>
                </c:pt>
                <c:pt idx="13239">
                  <c:v>11.384</c:v>
                </c:pt>
                <c:pt idx="13240">
                  <c:v>11.385</c:v>
                </c:pt>
                <c:pt idx="13241">
                  <c:v>11.385</c:v>
                </c:pt>
                <c:pt idx="13242">
                  <c:v>11.385999999999999</c:v>
                </c:pt>
                <c:pt idx="13243">
                  <c:v>11.387</c:v>
                </c:pt>
                <c:pt idx="13244">
                  <c:v>11.388</c:v>
                </c:pt>
                <c:pt idx="13245">
                  <c:v>11.388999999999999</c:v>
                </c:pt>
                <c:pt idx="13246">
                  <c:v>11.39</c:v>
                </c:pt>
                <c:pt idx="13247">
                  <c:v>11.39</c:v>
                </c:pt>
                <c:pt idx="13248">
                  <c:v>11.391</c:v>
                </c:pt>
                <c:pt idx="13249">
                  <c:v>11.391999999999999</c:v>
                </c:pt>
                <c:pt idx="13250">
                  <c:v>11.393000000000001</c:v>
                </c:pt>
                <c:pt idx="13251">
                  <c:v>11.394</c:v>
                </c:pt>
                <c:pt idx="13252">
                  <c:v>11.395</c:v>
                </c:pt>
                <c:pt idx="13253">
                  <c:v>11.395</c:v>
                </c:pt>
                <c:pt idx="13254">
                  <c:v>11.396000000000001</c:v>
                </c:pt>
                <c:pt idx="13255">
                  <c:v>11.397</c:v>
                </c:pt>
                <c:pt idx="13256">
                  <c:v>11.398</c:v>
                </c:pt>
                <c:pt idx="13257">
                  <c:v>11.399000000000001</c:v>
                </c:pt>
                <c:pt idx="13258">
                  <c:v>11.4</c:v>
                </c:pt>
                <c:pt idx="13259">
                  <c:v>11.4</c:v>
                </c:pt>
                <c:pt idx="13260">
                  <c:v>11.401</c:v>
                </c:pt>
                <c:pt idx="13261">
                  <c:v>11.401999999999999</c:v>
                </c:pt>
                <c:pt idx="13262">
                  <c:v>11.403</c:v>
                </c:pt>
                <c:pt idx="13263">
                  <c:v>11.404</c:v>
                </c:pt>
                <c:pt idx="13264">
                  <c:v>11.404999999999999</c:v>
                </c:pt>
                <c:pt idx="13265">
                  <c:v>11.404999999999999</c:v>
                </c:pt>
                <c:pt idx="13266">
                  <c:v>11.406000000000001</c:v>
                </c:pt>
                <c:pt idx="13267">
                  <c:v>11.407</c:v>
                </c:pt>
                <c:pt idx="13268">
                  <c:v>11.407999999999999</c:v>
                </c:pt>
                <c:pt idx="13269">
                  <c:v>11.409000000000001</c:v>
                </c:pt>
                <c:pt idx="13270">
                  <c:v>11.41</c:v>
                </c:pt>
                <c:pt idx="13271">
                  <c:v>11.41</c:v>
                </c:pt>
                <c:pt idx="13272">
                  <c:v>11.411</c:v>
                </c:pt>
                <c:pt idx="13273">
                  <c:v>11.412000000000001</c:v>
                </c:pt>
                <c:pt idx="13274">
                  <c:v>11.413</c:v>
                </c:pt>
                <c:pt idx="13275">
                  <c:v>11.414</c:v>
                </c:pt>
                <c:pt idx="13276">
                  <c:v>11.415000000000001</c:v>
                </c:pt>
                <c:pt idx="13277">
                  <c:v>11.415000000000001</c:v>
                </c:pt>
                <c:pt idx="13278">
                  <c:v>11.416</c:v>
                </c:pt>
                <c:pt idx="13279">
                  <c:v>11.417</c:v>
                </c:pt>
                <c:pt idx="13280">
                  <c:v>11.417999999999999</c:v>
                </c:pt>
                <c:pt idx="13281">
                  <c:v>11.419</c:v>
                </c:pt>
                <c:pt idx="13282">
                  <c:v>11.42</c:v>
                </c:pt>
                <c:pt idx="13283">
                  <c:v>11.42</c:v>
                </c:pt>
                <c:pt idx="13284">
                  <c:v>11.420999999999999</c:v>
                </c:pt>
                <c:pt idx="13285">
                  <c:v>11.422000000000001</c:v>
                </c:pt>
                <c:pt idx="13286">
                  <c:v>11.423</c:v>
                </c:pt>
                <c:pt idx="13287">
                  <c:v>11.423999999999999</c:v>
                </c:pt>
                <c:pt idx="13288">
                  <c:v>11.425000000000001</c:v>
                </c:pt>
                <c:pt idx="13289">
                  <c:v>11.425000000000001</c:v>
                </c:pt>
                <c:pt idx="13290">
                  <c:v>11.426</c:v>
                </c:pt>
                <c:pt idx="13291">
                  <c:v>11.427</c:v>
                </c:pt>
                <c:pt idx="13292">
                  <c:v>11.428000000000001</c:v>
                </c:pt>
                <c:pt idx="13293">
                  <c:v>11.429</c:v>
                </c:pt>
                <c:pt idx="13294">
                  <c:v>11.43</c:v>
                </c:pt>
                <c:pt idx="13295">
                  <c:v>11.43</c:v>
                </c:pt>
                <c:pt idx="13296">
                  <c:v>11.431000000000001</c:v>
                </c:pt>
                <c:pt idx="13297">
                  <c:v>11.432</c:v>
                </c:pt>
                <c:pt idx="13298">
                  <c:v>11.433</c:v>
                </c:pt>
                <c:pt idx="13299">
                  <c:v>11.433999999999999</c:v>
                </c:pt>
                <c:pt idx="13300">
                  <c:v>11.435</c:v>
                </c:pt>
                <c:pt idx="13301">
                  <c:v>11.435</c:v>
                </c:pt>
                <c:pt idx="13302">
                  <c:v>11.436</c:v>
                </c:pt>
                <c:pt idx="13303">
                  <c:v>11.436999999999999</c:v>
                </c:pt>
                <c:pt idx="13304">
                  <c:v>11.438000000000001</c:v>
                </c:pt>
                <c:pt idx="13305">
                  <c:v>11.439</c:v>
                </c:pt>
                <c:pt idx="13306">
                  <c:v>11.44</c:v>
                </c:pt>
                <c:pt idx="13307">
                  <c:v>11.44</c:v>
                </c:pt>
                <c:pt idx="13308">
                  <c:v>11.441000000000001</c:v>
                </c:pt>
                <c:pt idx="13309">
                  <c:v>11.442</c:v>
                </c:pt>
                <c:pt idx="13310">
                  <c:v>11.443</c:v>
                </c:pt>
                <c:pt idx="13311">
                  <c:v>11.444000000000001</c:v>
                </c:pt>
                <c:pt idx="13312">
                  <c:v>11.445</c:v>
                </c:pt>
                <c:pt idx="13313">
                  <c:v>11.445</c:v>
                </c:pt>
                <c:pt idx="13314">
                  <c:v>11.446</c:v>
                </c:pt>
                <c:pt idx="13315">
                  <c:v>11.447000000000001</c:v>
                </c:pt>
                <c:pt idx="13316">
                  <c:v>11.448</c:v>
                </c:pt>
                <c:pt idx="13317">
                  <c:v>11.449</c:v>
                </c:pt>
                <c:pt idx="13318">
                  <c:v>11.45</c:v>
                </c:pt>
                <c:pt idx="13319">
                  <c:v>11.45</c:v>
                </c:pt>
                <c:pt idx="13320">
                  <c:v>11.451000000000001</c:v>
                </c:pt>
                <c:pt idx="13321">
                  <c:v>11.452</c:v>
                </c:pt>
                <c:pt idx="13322">
                  <c:v>11.452999999999999</c:v>
                </c:pt>
                <c:pt idx="13323">
                  <c:v>11.454000000000001</c:v>
                </c:pt>
                <c:pt idx="13324">
                  <c:v>11.455</c:v>
                </c:pt>
                <c:pt idx="13325">
                  <c:v>11.455</c:v>
                </c:pt>
                <c:pt idx="13326">
                  <c:v>11.456</c:v>
                </c:pt>
                <c:pt idx="13327">
                  <c:v>11.457000000000001</c:v>
                </c:pt>
                <c:pt idx="13328">
                  <c:v>11.458</c:v>
                </c:pt>
                <c:pt idx="13329">
                  <c:v>11.459</c:v>
                </c:pt>
                <c:pt idx="13330">
                  <c:v>11.46</c:v>
                </c:pt>
                <c:pt idx="13331">
                  <c:v>11.46</c:v>
                </c:pt>
                <c:pt idx="13332">
                  <c:v>11.461</c:v>
                </c:pt>
                <c:pt idx="13333">
                  <c:v>11.462</c:v>
                </c:pt>
                <c:pt idx="13334">
                  <c:v>11.463000000000001</c:v>
                </c:pt>
                <c:pt idx="13335">
                  <c:v>11.464</c:v>
                </c:pt>
                <c:pt idx="13336">
                  <c:v>11.465</c:v>
                </c:pt>
                <c:pt idx="13337">
                  <c:v>11.465</c:v>
                </c:pt>
                <c:pt idx="13338">
                  <c:v>11.465999999999999</c:v>
                </c:pt>
                <c:pt idx="13339">
                  <c:v>11.467000000000001</c:v>
                </c:pt>
                <c:pt idx="13340">
                  <c:v>11.468</c:v>
                </c:pt>
                <c:pt idx="13341">
                  <c:v>11.468999999999999</c:v>
                </c:pt>
                <c:pt idx="13342">
                  <c:v>11.468999999999999</c:v>
                </c:pt>
                <c:pt idx="13343">
                  <c:v>11.47</c:v>
                </c:pt>
                <c:pt idx="13344">
                  <c:v>11.471</c:v>
                </c:pt>
                <c:pt idx="13345">
                  <c:v>11.472</c:v>
                </c:pt>
                <c:pt idx="13346">
                  <c:v>11.473000000000001</c:v>
                </c:pt>
                <c:pt idx="13347">
                  <c:v>11.474</c:v>
                </c:pt>
                <c:pt idx="13348">
                  <c:v>11.474</c:v>
                </c:pt>
                <c:pt idx="13349">
                  <c:v>11.475</c:v>
                </c:pt>
                <c:pt idx="13350">
                  <c:v>11.476000000000001</c:v>
                </c:pt>
                <c:pt idx="13351">
                  <c:v>11.477</c:v>
                </c:pt>
                <c:pt idx="13352">
                  <c:v>11.478</c:v>
                </c:pt>
                <c:pt idx="13353">
                  <c:v>11.479000000000001</c:v>
                </c:pt>
                <c:pt idx="13354">
                  <c:v>11.479000000000001</c:v>
                </c:pt>
                <c:pt idx="13355">
                  <c:v>11.48</c:v>
                </c:pt>
                <c:pt idx="13356">
                  <c:v>11.481</c:v>
                </c:pt>
                <c:pt idx="13357">
                  <c:v>11.481999999999999</c:v>
                </c:pt>
                <c:pt idx="13358">
                  <c:v>11.483000000000001</c:v>
                </c:pt>
                <c:pt idx="13359">
                  <c:v>11.484</c:v>
                </c:pt>
                <c:pt idx="13360">
                  <c:v>11.484</c:v>
                </c:pt>
                <c:pt idx="13361">
                  <c:v>11.484999999999999</c:v>
                </c:pt>
                <c:pt idx="13362">
                  <c:v>11.486000000000001</c:v>
                </c:pt>
                <c:pt idx="13363">
                  <c:v>11.487</c:v>
                </c:pt>
                <c:pt idx="13364">
                  <c:v>11.488</c:v>
                </c:pt>
                <c:pt idx="13365">
                  <c:v>11.489000000000001</c:v>
                </c:pt>
                <c:pt idx="13366">
                  <c:v>11.489000000000001</c:v>
                </c:pt>
                <c:pt idx="13367">
                  <c:v>11.49</c:v>
                </c:pt>
                <c:pt idx="13368">
                  <c:v>11.491</c:v>
                </c:pt>
                <c:pt idx="13369">
                  <c:v>11.492000000000001</c:v>
                </c:pt>
                <c:pt idx="13370">
                  <c:v>11.493</c:v>
                </c:pt>
                <c:pt idx="13371">
                  <c:v>11.494</c:v>
                </c:pt>
                <c:pt idx="13372">
                  <c:v>11.494</c:v>
                </c:pt>
                <c:pt idx="13373">
                  <c:v>11.495000000000001</c:v>
                </c:pt>
                <c:pt idx="13374">
                  <c:v>11.496</c:v>
                </c:pt>
                <c:pt idx="13375">
                  <c:v>11.497</c:v>
                </c:pt>
                <c:pt idx="13376">
                  <c:v>11.497999999999999</c:v>
                </c:pt>
                <c:pt idx="13377">
                  <c:v>11.499000000000001</c:v>
                </c:pt>
                <c:pt idx="13378">
                  <c:v>11.499000000000001</c:v>
                </c:pt>
                <c:pt idx="13379">
                  <c:v>11.5</c:v>
                </c:pt>
                <c:pt idx="13380">
                  <c:v>11.500999999999999</c:v>
                </c:pt>
                <c:pt idx="13381">
                  <c:v>11.502000000000001</c:v>
                </c:pt>
                <c:pt idx="13382">
                  <c:v>11.503</c:v>
                </c:pt>
                <c:pt idx="13383">
                  <c:v>11.504</c:v>
                </c:pt>
                <c:pt idx="13384">
                  <c:v>11.504</c:v>
                </c:pt>
                <c:pt idx="13385">
                  <c:v>11.505000000000001</c:v>
                </c:pt>
                <c:pt idx="13386">
                  <c:v>11.506</c:v>
                </c:pt>
                <c:pt idx="13387">
                  <c:v>11.507</c:v>
                </c:pt>
                <c:pt idx="13388">
                  <c:v>11.508000000000001</c:v>
                </c:pt>
                <c:pt idx="13389">
                  <c:v>11.509</c:v>
                </c:pt>
                <c:pt idx="13390">
                  <c:v>11.509</c:v>
                </c:pt>
                <c:pt idx="13391">
                  <c:v>11.51</c:v>
                </c:pt>
                <c:pt idx="13392">
                  <c:v>11.510999999999999</c:v>
                </c:pt>
                <c:pt idx="13393">
                  <c:v>11.512</c:v>
                </c:pt>
                <c:pt idx="13394">
                  <c:v>11.513</c:v>
                </c:pt>
                <c:pt idx="13395">
                  <c:v>11.513999999999999</c:v>
                </c:pt>
                <c:pt idx="13396">
                  <c:v>11.513999999999999</c:v>
                </c:pt>
                <c:pt idx="13397">
                  <c:v>11.515000000000001</c:v>
                </c:pt>
                <c:pt idx="13398">
                  <c:v>11.516</c:v>
                </c:pt>
                <c:pt idx="13399">
                  <c:v>11.516999999999999</c:v>
                </c:pt>
                <c:pt idx="13400">
                  <c:v>11.518000000000001</c:v>
                </c:pt>
                <c:pt idx="13401">
                  <c:v>11.519</c:v>
                </c:pt>
                <c:pt idx="13402">
                  <c:v>11.519</c:v>
                </c:pt>
                <c:pt idx="13403">
                  <c:v>11.52</c:v>
                </c:pt>
                <c:pt idx="13404">
                  <c:v>11.521000000000001</c:v>
                </c:pt>
                <c:pt idx="13405">
                  <c:v>11.522</c:v>
                </c:pt>
                <c:pt idx="13406">
                  <c:v>11.523</c:v>
                </c:pt>
                <c:pt idx="13407">
                  <c:v>11.524000000000001</c:v>
                </c:pt>
                <c:pt idx="13408">
                  <c:v>11.524000000000001</c:v>
                </c:pt>
                <c:pt idx="13409">
                  <c:v>11.525</c:v>
                </c:pt>
                <c:pt idx="13410">
                  <c:v>11.526</c:v>
                </c:pt>
                <c:pt idx="13411">
                  <c:v>11.526999999999999</c:v>
                </c:pt>
                <c:pt idx="13412">
                  <c:v>11.528</c:v>
                </c:pt>
                <c:pt idx="13413">
                  <c:v>11.529</c:v>
                </c:pt>
                <c:pt idx="13414">
                  <c:v>11.529</c:v>
                </c:pt>
                <c:pt idx="13415">
                  <c:v>11.53</c:v>
                </c:pt>
                <c:pt idx="13416">
                  <c:v>11.531000000000001</c:v>
                </c:pt>
                <c:pt idx="13417">
                  <c:v>11.532</c:v>
                </c:pt>
                <c:pt idx="13418">
                  <c:v>11.532999999999999</c:v>
                </c:pt>
                <c:pt idx="13419">
                  <c:v>11.534000000000001</c:v>
                </c:pt>
                <c:pt idx="13420">
                  <c:v>11.534000000000001</c:v>
                </c:pt>
                <c:pt idx="13421">
                  <c:v>11.535</c:v>
                </c:pt>
                <c:pt idx="13422">
                  <c:v>11.536</c:v>
                </c:pt>
                <c:pt idx="13423">
                  <c:v>11.537000000000001</c:v>
                </c:pt>
                <c:pt idx="13424">
                  <c:v>11.538</c:v>
                </c:pt>
                <c:pt idx="13425">
                  <c:v>11.539</c:v>
                </c:pt>
                <c:pt idx="13426">
                  <c:v>11.539</c:v>
                </c:pt>
                <c:pt idx="13427">
                  <c:v>11.540000000000001</c:v>
                </c:pt>
                <c:pt idx="13428">
                  <c:v>11.541</c:v>
                </c:pt>
                <c:pt idx="13429">
                  <c:v>11.542</c:v>
                </c:pt>
                <c:pt idx="13430">
                  <c:v>11.542999999999999</c:v>
                </c:pt>
                <c:pt idx="13431">
                  <c:v>11.544</c:v>
                </c:pt>
                <c:pt idx="13432">
                  <c:v>11.544</c:v>
                </c:pt>
                <c:pt idx="13433">
                  <c:v>11.545</c:v>
                </c:pt>
                <c:pt idx="13434">
                  <c:v>11.545999999999999</c:v>
                </c:pt>
                <c:pt idx="13435">
                  <c:v>11.547000000000001</c:v>
                </c:pt>
                <c:pt idx="13436">
                  <c:v>11.548</c:v>
                </c:pt>
                <c:pt idx="13437">
                  <c:v>11.548</c:v>
                </c:pt>
                <c:pt idx="13438">
                  <c:v>11.548999999999999</c:v>
                </c:pt>
                <c:pt idx="13439">
                  <c:v>11.55</c:v>
                </c:pt>
                <c:pt idx="13440">
                  <c:v>11.551</c:v>
                </c:pt>
                <c:pt idx="13441">
                  <c:v>11.552</c:v>
                </c:pt>
                <c:pt idx="13442">
                  <c:v>11.553000000000001</c:v>
                </c:pt>
                <c:pt idx="13443">
                  <c:v>11.553000000000001</c:v>
                </c:pt>
                <c:pt idx="13444">
                  <c:v>11.554</c:v>
                </c:pt>
                <c:pt idx="13445">
                  <c:v>11.555</c:v>
                </c:pt>
                <c:pt idx="13446">
                  <c:v>11.556000000000001</c:v>
                </c:pt>
                <c:pt idx="13447">
                  <c:v>11.557</c:v>
                </c:pt>
                <c:pt idx="13448">
                  <c:v>11.558</c:v>
                </c:pt>
                <c:pt idx="13449">
                  <c:v>11.558</c:v>
                </c:pt>
                <c:pt idx="13450">
                  <c:v>11.558999999999999</c:v>
                </c:pt>
                <c:pt idx="13451">
                  <c:v>11.56</c:v>
                </c:pt>
                <c:pt idx="13452">
                  <c:v>11.561</c:v>
                </c:pt>
                <c:pt idx="13453">
                  <c:v>11.561999999999999</c:v>
                </c:pt>
                <c:pt idx="13454">
                  <c:v>11.563000000000001</c:v>
                </c:pt>
                <c:pt idx="13455">
                  <c:v>11.563000000000001</c:v>
                </c:pt>
                <c:pt idx="13456">
                  <c:v>11.564</c:v>
                </c:pt>
                <c:pt idx="13457">
                  <c:v>11.565</c:v>
                </c:pt>
                <c:pt idx="13458">
                  <c:v>11.566000000000001</c:v>
                </c:pt>
                <c:pt idx="13459">
                  <c:v>11.567</c:v>
                </c:pt>
                <c:pt idx="13460">
                  <c:v>11.568</c:v>
                </c:pt>
                <c:pt idx="13461">
                  <c:v>11.568</c:v>
                </c:pt>
                <c:pt idx="13462">
                  <c:v>11.569000000000001</c:v>
                </c:pt>
                <c:pt idx="13463">
                  <c:v>11.57</c:v>
                </c:pt>
                <c:pt idx="13464">
                  <c:v>11.571</c:v>
                </c:pt>
                <c:pt idx="13465">
                  <c:v>11.572000000000001</c:v>
                </c:pt>
                <c:pt idx="13466">
                  <c:v>11.573</c:v>
                </c:pt>
                <c:pt idx="13467">
                  <c:v>11.573</c:v>
                </c:pt>
                <c:pt idx="13468">
                  <c:v>11.574</c:v>
                </c:pt>
                <c:pt idx="13469">
                  <c:v>11.574999999999999</c:v>
                </c:pt>
                <c:pt idx="13470">
                  <c:v>11.576000000000001</c:v>
                </c:pt>
                <c:pt idx="13471">
                  <c:v>11.577</c:v>
                </c:pt>
                <c:pt idx="13472">
                  <c:v>11.577999999999999</c:v>
                </c:pt>
                <c:pt idx="13473">
                  <c:v>11.577999999999999</c:v>
                </c:pt>
                <c:pt idx="13474">
                  <c:v>11.579000000000001</c:v>
                </c:pt>
                <c:pt idx="13475">
                  <c:v>11.58</c:v>
                </c:pt>
                <c:pt idx="13476">
                  <c:v>11.581</c:v>
                </c:pt>
                <c:pt idx="13477">
                  <c:v>11.582000000000001</c:v>
                </c:pt>
                <c:pt idx="13478">
                  <c:v>11.583</c:v>
                </c:pt>
                <c:pt idx="13479">
                  <c:v>11.583</c:v>
                </c:pt>
                <c:pt idx="13480">
                  <c:v>11.584</c:v>
                </c:pt>
                <c:pt idx="13481">
                  <c:v>11.585000000000001</c:v>
                </c:pt>
                <c:pt idx="13482">
                  <c:v>11.586</c:v>
                </c:pt>
                <c:pt idx="13483">
                  <c:v>11.587</c:v>
                </c:pt>
                <c:pt idx="13484">
                  <c:v>11.588000000000001</c:v>
                </c:pt>
                <c:pt idx="13485">
                  <c:v>11.588000000000001</c:v>
                </c:pt>
                <c:pt idx="13486">
                  <c:v>11.589</c:v>
                </c:pt>
                <c:pt idx="13487">
                  <c:v>11.59</c:v>
                </c:pt>
                <c:pt idx="13488">
                  <c:v>11.590999999999999</c:v>
                </c:pt>
                <c:pt idx="13489">
                  <c:v>11.592000000000001</c:v>
                </c:pt>
                <c:pt idx="13490">
                  <c:v>11.593</c:v>
                </c:pt>
                <c:pt idx="13491">
                  <c:v>11.593</c:v>
                </c:pt>
                <c:pt idx="13492">
                  <c:v>11.593999999999999</c:v>
                </c:pt>
                <c:pt idx="13493">
                  <c:v>11.595000000000001</c:v>
                </c:pt>
                <c:pt idx="13494">
                  <c:v>11.596</c:v>
                </c:pt>
                <c:pt idx="13495">
                  <c:v>11.597</c:v>
                </c:pt>
                <c:pt idx="13496">
                  <c:v>11.598000000000001</c:v>
                </c:pt>
                <c:pt idx="13497">
                  <c:v>11.598000000000001</c:v>
                </c:pt>
                <c:pt idx="13498">
                  <c:v>11.599</c:v>
                </c:pt>
                <c:pt idx="13499">
                  <c:v>11.6</c:v>
                </c:pt>
                <c:pt idx="13500">
                  <c:v>11.601000000000001</c:v>
                </c:pt>
                <c:pt idx="13501">
                  <c:v>11.602</c:v>
                </c:pt>
                <c:pt idx="13502">
                  <c:v>11.603</c:v>
                </c:pt>
                <c:pt idx="13503">
                  <c:v>11.603</c:v>
                </c:pt>
                <c:pt idx="13504">
                  <c:v>11.604000000000001</c:v>
                </c:pt>
                <c:pt idx="13505">
                  <c:v>11.605</c:v>
                </c:pt>
                <c:pt idx="13506">
                  <c:v>11.606</c:v>
                </c:pt>
                <c:pt idx="13507">
                  <c:v>11.606999999999999</c:v>
                </c:pt>
                <c:pt idx="13508">
                  <c:v>11.608000000000001</c:v>
                </c:pt>
                <c:pt idx="13509">
                  <c:v>11.608000000000001</c:v>
                </c:pt>
                <c:pt idx="13510">
                  <c:v>11.609</c:v>
                </c:pt>
                <c:pt idx="13511">
                  <c:v>11.61</c:v>
                </c:pt>
                <c:pt idx="13512">
                  <c:v>11.611000000000001</c:v>
                </c:pt>
                <c:pt idx="13513">
                  <c:v>11.612</c:v>
                </c:pt>
                <c:pt idx="13514">
                  <c:v>11.613</c:v>
                </c:pt>
                <c:pt idx="13515">
                  <c:v>11.613</c:v>
                </c:pt>
                <c:pt idx="13516">
                  <c:v>11.614000000000001</c:v>
                </c:pt>
                <c:pt idx="13517">
                  <c:v>11.615</c:v>
                </c:pt>
                <c:pt idx="13518">
                  <c:v>11.616</c:v>
                </c:pt>
                <c:pt idx="13519">
                  <c:v>11.617000000000001</c:v>
                </c:pt>
                <c:pt idx="13520">
                  <c:v>11.618</c:v>
                </c:pt>
                <c:pt idx="13521">
                  <c:v>11.618</c:v>
                </c:pt>
                <c:pt idx="13522">
                  <c:v>11.619</c:v>
                </c:pt>
                <c:pt idx="13523">
                  <c:v>11.620000000000001</c:v>
                </c:pt>
                <c:pt idx="13524">
                  <c:v>11.621</c:v>
                </c:pt>
                <c:pt idx="13525">
                  <c:v>11.622</c:v>
                </c:pt>
                <c:pt idx="13526">
                  <c:v>11.622999999999999</c:v>
                </c:pt>
                <c:pt idx="13527">
                  <c:v>11.622999999999999</c:v>
                </c:pt>
                <c:pt idx="13528">
                  <c:v>11.624000000000001</c:v>
                </c:pt>
                <c:pt idx="13529">
                  <c:v>11.625</c:v>
                </c:pt>
                <c:pt idx="13530">
                  <c:v>11.625999999999999</c:v>
                </c:pt>
                <c:pt idx="13531">
                  <c:v>11.627000000000001</c:v>
                </c:pt>
                <c:pt idx="13532">
                  <c:v>11.627000000000001</c:v>
                </c:pt>
                <c:pt idx="13533">
                  <c:v>11.628</c:v>
                </c:pt>
                <c:pt idx="13534">
                  <c:v>11.629</c:v>
                </c:pt>
                <c:pt idx="13535">
                  <c:v>11.63</c:v>
                </c:pt>
                <c:pt idx="13536">
                  <c:v>11.631</c:v>
                </c:pt>
                <c:pt idx="13537">
                  <c:v>11.632</c:v>
                </c:pt>
                <c:pt idx="13538">
                  <c:v>11.632</c:v>
                </c:pt>
                <c:pt idx="13539">
                  <c:v>11.633000000000001</c:v>
                </c:pt>
                <c:pt idx="13540">
                  <c:v>11.634</c:v>
                </c:pt>
                <c:pt idx="13541">
                  <c:v>11.635</c:v>
                </c:pt>
                <c:pt idx="13542">
                  <c:v>11.635999999999999</c:v>
                </c:pt>
                <c:pt idx="13543">
                  <c:v>11.637</c:v>
                </c:pt>
                <c:pt idx="13544">
                  <c:v>11.637</c:v>
                </c:pt>
                <c:pt idx="13545">
                  <c:v>11.638</c:v>
                </c:pt>
                <c:pt idx="13546">
                  <c:v>11.638999999999999</c:v>
                </c:pt>
                <c:pt idx="13547">
                  <c:v>11.64</c:v>
                </c:pt>
                <c:pt idx="13548">
                  <c:v>11.641</c:v>
                </c:pt>
                <c:pt idx="13549">
                  <c:v>11.641999999999999</c:v>
                </c:pt>
                <c:pt idx="13550">
                  <c:v>11.641999999999999</c:v>
                </c:pt>
                <c:pt idx="13551">
                  <c:v>11.643000000000001</c:v>
                </c:pt>
                <c:pt idx="13552">
                  <c:v>11.644</c:v>
                </c:pt>
                <c:pt idx="13553">
                  <c:v>11.645</c:v>
                </c:pt>
                <c:pt idx="13554">
                  <c:v>11.646000000000001</c:v>
                </c:pt>
                <c:pt idx="13555">
                  <c:v>11.647</c:v>
                </c:pt>
                <c:pt idx="13556">
                  <c:v>11.647</c:v>
                </c:pt>
                <c:pt idx="13557">
                  <c:v>11.648</c:v>
                </c:pt>
                <c:pt idx="13558">
                  <c:v>11.649000000000001</c:v>
                </c:pt>
                <c:pt idx="13559">
                  <c:v>11.65</c:v>
                </c:pt>
                <c:pt idx="13560">
                  <c:v>11.651</c:v>
                </c:pt>
                <c:pt idx="13561">
                  <c:v>11.651999999999999</c:v>
                </c:pt>
                <c:pt idx="13562">
                  <c:v>11.651999999999999</c:v>
                </c:pt>
                <c:pt idx="13563">
                  <c:v>11.653</c:v>
                </c:pt>
                <c:pt idx="13564">
                  <c:v>11.654</c:v>
                </c:pt>
                <c:pt idx="13565">
                  <c:v>11.654999999999999</c:v>
                </c:pt>
                <c:pt idx="13566">
                  <c:v>11.656000000000001</c:v>
                </c:pt>
                <c:pt idx="13567">
                  <c:v>11.657</c:v>
                </c:pt>
                <c:pt idx="13568">
                  <c:v>11.657</c:v>
                </c:pt>
                <c:pt idx="13569">
                  <c:v>11.657999999999999</c:v>
                </c:pt>
                <c:pt idx="13570">
                  <c:v>11.659000000000001</c:v>
                </c:pt>
                <c:pt idx="13571">
                  <c:v>11.66</c:v>
                </c:pt>
                <c:pt idx="13572">
                  <c:v>11.661</c:v>
                </c:pt>
                <c:pt idx="13573">
                  <c:v>11.662000000000001</c:v>
                </c:pt>
                <c:pt idx="13574">
                  <c:v>11.662000000000001</c:v>
                </c:pt>
                <c:pt idx="13575">
                  <c:v>11.663</c:v>
                </c:pt>
                <c:pt idx="13576">
                  <c:v>11.664</c:v>
                </c:pt>
                <c:pt idx="13577">
                  <c:v>11.665000000000001</c:v>
                </c:pt>
                <c:pt idx="13578">
                  <c:v>11.666</c:v>
                </c:pt>
                <c:pt idx="13579">
                  <c:v>11.667</c:v>
                </c:pt>
                <c:pt idx="13580">
                  <c:v>11.667</c:v>
                </c:pt>
                <c:pt idx="13581">
                  <c:v>11.667999999999999</c:v>
                </c:pt>
                <c:pt idx="13582">
                  <c:v>11.669</c:v>
                </c:pt>
                <c:pt idx="13583">
                  <c:v>11.67</c:v>
                </c:pt>
                <c:pt idx="13584">
                  <c:v>11.670999999999999</c:v>
                </c:pt>
                <c:pt idx="13585">
                  <c:v>11.672000000000001</c:v>
                </c:pt>
                <c:pt idx="13586">
                  <c:v>11.672000000000001</c:v>
                </c:pt>
                <c:pt idx="13587">
                  <c:v>11.673</c:v>
                </c:pt>
                <c:pt idx="13588">
                  <c:v>11.673999999999999</c:v>
                </c:pt>
                <c:pt idx="13589">
                  <c:v>11.675000000000001</c:v>
                </c:pt>
                <c:pt idx="13590">
                  <c:v>11.676</c:v>
                </c:pt>
                <c:pt idx="13591">
                  <c:v>11.677</c:v>
                </c:pt>
                <c:pt idx="13592">
                  <c:v>11.677</c:v>
                </c:pt>
                <c:pt idx="13593">
                  <c:v>11.678000000000001</c:v>
                </c:pt>
                <c:pt idx="13594">
                  <c:v>11.679</c:v>
                </c:pt>
                <c:pt idx="13595">
                  <c:v>11.68</c:v>
                </c:pt>
                <c:pt idx="13596">
                  <c:v>11.681000000000001</c:v>
                </c:pt>
                <c:pt idx="13597">
                  <c:v>11.682</c:v>
                </c:pt>
                <c:pt idx="13598">
                  <c:v>11.682</c:v>
                </c:pt>
                <c:pt idx="13599">
                  <c:v>11.683</c:v>
                </c:pt>
                <c:pt idx="13600">
                  <c:v>11.683999999999999</c:v>
                </c:pt>
                <c:pt idx="13601">
                  <c:v>11.685</c:v>
                </c:pt>
                <c:pt idx="13602">
                  <c:v>11.686</c:v>
                </c:pt>
                <c:pt idx="13603">
                  <c:v>11.686999999999999</c:v>
                </c:pt>
                <c:pt idx="13604">
                  <c:v>11.686999999999999</c:v>
                </c:pt>
                <c:pt idx="13605">
                  <c:v>11.688000000000001</c:v>
                </c:pt>
                <c:pt idx="13606">
                  <c:v>11.689</c:v>
                </c:pt>
                <c:pt idx="13607">
                  <c:v>11.69</c:v>
                </c:pt>
                <c:pt idx="13608">
                  <c:v>11.691000000000001</c:v>
                </c:pt>
                <c:pt idx="13609">
                  <c:v>11.692</c:v>
                </c:pt>
                <c:pt idx="13610">
                  <c:v>11.692</c:v>
                </c:pt>
                <c:pt idx="13611">
                  <c:v>11.693</c:v>
                </c:pt>
                <c:pt idx="13612">
                  <c:v>11.694000000000001</c:v>
                </c:pt>
                <c:pt idx="13613">
                  <c:v>11.695</c:v>
                </c:pt>
                <c:pt idx="13614">
                  <c:v>11.696</c:v>
                </c:pt>
                <c:pt idx="13615">
                  <c:v>11.697000000000001</c:v>
                </c:pt>
                <c:pt idx="13616">
                  <c:v>11.697000000000001</c:v>
                </c:pt>
                <c:pt idx="13617">
                  <c:v>11.698</c:v>
                </c:pt>
                <c:pt idx="13618">
                  <c:v>11.699</c:v>
                </c:pt>
                <c:pt idx="13619">
                  <c:v>11.7</c:v>
                </c:pt>
                <c:pt idx="13620">
                  <c:v>11.701000000000001</c:v>
                </c:pt>
                <c:pt idx="13621">
                  <c:v>11.702</c:v>
                </c:pt>
                <c:pt idx="13622">
                  <c:v>11.702</c:v>
                </c:pt>
                <c:pt idx="13623">
                  <c:v>11.702999999999999</c:v>
                </c:pt>
                <c:pt idx="13624">
                  <c:v>11.704000000000001</c:v>
                </c:pt>
                <c:pt idx="13625">
                  <c:v>11.705</c:v>
                </c:pt>
                <c:pt idx="13626">
                  <c:v>11.706</c:v>
                </c:pt>
                <c:pt idx="13627">
                  <c:v>11.706</c:v>
                </c:pt>
                <c:pt idx="13628">
                  <c:v>11.707000000000001</c:v>
                </c:pt>
                <c:pt idx="13629">
                  <c:v>11.708</c:v>
                </c:pt>
                <c:pt idx="13630">
                  <c:v>11.709</c:v>
                </c:pt>
                <c:pt idx="13631">
                  <c:v>11.71</c:v>
                </c:pt>
                <c:pt idx="13632">
                  <c:v>11.711</c:v>
                </c:pt>
                <c:pt idx="13633">
                  <c:v>11.711</c:v>
                </c:pt>
                <c:pt idx="13634">
                  <c:v>11.712</c:v>
                </c:pt>
                <c:pt idx="13635">
                  <c:v>11.713000000000001</c:v>
                </c:pt>
                <c:pt idx="13636">
                  <c:v>11.714</c:v>
                </c:pt>
                <c:pt idx="13637">
                  <c:v>11.715</c:v>
                </c:pt>
                <c:pt idx="13638">
                  <c:v>11.715999999999999</c:v>
                </c:pt>
                <c:pt idx="13639">
                  <c:v>11.715999999999999</c:v>
                </c:pt>
                <c:pt idx="13640">
                  <c:v>11.717000000000001</c:v>
                </c:pt>
                <c:pt idx="13641">
                  <c:v>11.718</c:v>
                </c:pt>
                <c:pt idx="13642">
                  <c:v>11.718999999999999</c:v>
                </c:pt>
                <c:pt idx="13643">
                  <c:v>11.72</c:v>
                </c:pt>
                <c:pt idx="13644">
                  <c:v>11.721</c:v>
                </c:pt>
                <c:pt idx="13645">
                  <c:v>11.721</c:v>
                </c:pt>
                <c:pt idx="13646">
                  <c:v>11.722</c:v>
                </c:pt>
                <c:pt idx="13647">
                  <c:v>11.723000000000001</c:v>
                </c:pt>
                <c:pt idx="13648">
                  <c:v>11.724</c:v>
                </c:pt>
                <c:pt idx="13649">
                  <c:v>11.725</c:v>
                </c:pt>
                <c:pt idx="13650">
                  <c:v>11.726000000000001</c:v>
                </c:pt>
                <c:pt idx="13651">
                  <c:v>11.726000000000001</c:v>
                </c:pt>
                <c:pt idx="13652">
                  <c:v>11.727</c:v>
                </c:pt>
                <c:pt idx="13653">
                  <c:v>11.728</c:v>
                </c:pt>
                <c:pt idx="13654">
                  <c:v>11.729000000000001</c:v>
                </c:pt>
                <c:pt idx="13655">
                  <c:v>11.73</c:v>
                </c:pt>
                <c:pt idx="13656">
                  <c:v>11.731</c:v>
                </c:pt>
                <c:pt idx="13657">
                  <c:v>11.731</c:v>
                </c:pt>
                <c:pt idx="13658">
                  <c:v>11.731999999999999</c:v>
                </c:pt>
                <c:pt idx="13659">
                  <c:v>11.733000000000001</c:v>
                </c:pt>
                <c:pt idx="13660">
                  <c:v>11.734</c:v>
                </c:pt>
                <c:pt idx="13661">
                  <c:v>11.734999999999999</c:v>
                </c:pt>
                <c:pt idx="13662">
                  <c:v>11.736000000000001</c:v>
                </c:pt>
                <c:pt idx="13663">
                  <c:v>11.736000000000001</c:v>
                </c:pt>
                <c:pt idx="13664">
                  <c:v>11.737</c:v>
                </c:pt>
                <c:pt idx="13665">
                  <c:v>11.738</c:v>
                </c:pt>
                <c:pt idx="13666">
                  <c:v>11.739000000000001</c:v>
                </c:pt>
                <c:pt idx="13667">
                  <c:v>11.74</c:v>
                </c:pt>
                <c:pt idx="13668">
                  <c:v>11.741</c:v>
                </c:pt>
                <c:pt idx="13669">
                  <c:v>11.741</c:v>
                </c:pt>
                <c:pt idx="13670">
                  <c:v>11.742000000000001</c:v>
                </c:pt>
                <c:pt idx="13671">
                  <c:v>11.743</c:v>
                </c:pt>
                <c:pt idx="13672">
                  <c:v>11.744</c:v>
                </c:pt>
                <c:pt idx="13673">
                  <c:v>11.745000000000001</c:v>
                </c:pt>
                <c:pt idx="13674">
                  <c:v>11.746</c:v>
                </c:pt>
                <c:pt idx="13675">
                  <c:v>11.746</c:v>
                </c:pt>
                <c:pt idx="13676">
                  <c:v>11.747</c:v>
                </c:pt>
                <c:pt idx="13677">
                  <c:v>11.747999999999999</c:v>
                </c:pt>
                <c:pt idx="13678">
                  <c:v>11.749000000000001</c:v>
                </c:pt>
                <c:pt idx="13679">
                  <c:v>11.75</c:v>
                </c:pt>
                <c:pt idx="13680">
                  <c:v>11.750999999999999</c:v>
                </c:pt>
                <c:pt idx="13681">
                  <c:v>11.750999999999999</c:v>
                </c:pt>
                <c:pt idx="13682">
                  <c:v>11.752000000000001</c:v>
                </c:pt>
                <c:pt idx="13683">
                  <c:v>11.753</c:v>
                </c:pt>
                <c:pt idx="13684">
                  <c:v>11.754</c:v>
                </c:pt>
                <c:pt idx="13685">
                  <c:v>11.755000000000001</c:v>
                </c:pt>
                <c:pt idx="13686">
                  <c:v>11.756</c:v>
                </c:pt>
                <c:pt idx="13687">
                  <c:v>11.756</c:v>
                </c:pt>
                <c:pt idx="13688">
                  <c:v>11.757</c:v>
                </c:pt>
                <c:pt idx="13689">
                  <c:v>11.758000000000001</c:v>
                </c:pt>
                <c:pt idx="13690">
                  <c:v>11.759</c:v>
                </c:pt>
                <c:pt idx="13691">
                  <c:v>11.76</c:v>
                </c:pt>
                <c:pt idx="13692">
                  <c:v>11.760999999999999</c:v>
                </c:pt>
                <c:pt idx="13693">
                  <c:v>11.760999999999999</c:v>
                </c:pt>
                <c:pt idx="13694">
                  <c:v>11.762</c:v>
                </c:pt>
                <c:pt idx="13695">
                  <c:v>11.763</c:v>
                </c:pt>
                <c:pt idx="13696">
                  <c:v>11.763999999999999</c:v>
                </c:pt>
                <c:pt idx="13697">
                  <c:v>11.765000000000001</c:v>
                </c:pt>
                <c:pt idx="13698">
                  <c:v>11.766</c:v>
                </c:pt>
                <c:pt idx="13699">
                  <c:v>11.766</c:v>
                </c:pt>
                <c:pt idx="13700">
                  <c:v>11.766999999999999</c:v>
                </c:pt>
                <c:pt idx="13701">
                  <c:v>11.768000000000001</c:v>
                </c:pt>
                <c:pt idx="13702">
                  <c:v>11.769</c:v>
                </c:pt>
                <c:pt idx="13703">
                  <c:v>11.77</c:v>
                </c:pt>
                <c:pt idx="13704">
                  <c:v>11.771000000000001</c:v>
                </c:pt>
                <c:pt idx="13705">
                  <c:v>11.771000000000001</c:v>
                </c:pt>
                <c:pt idx="13706">
                  <c:v>11.772</c:v>
                </c:pt>
                <c:pt idx="13707">
                  <c:v>11.773</c:v>
                </c:pt>
                <c:pt idx="13708">
                  <c:v>11.774000000000001</c:v>
                </c:pt>
                <c:pt idx="13709">
                  <c:v>11.775</c:v>
                </c:pt>
                <c:pt idx="13710">
                  <c:v>11.776</c:v>
                </c:pt>
                <c:pt idx="13711">
                  <c:v>11.776</c:v>
                </c:pt>
                <c:pt idx="13712">
                  <c:v>11.776999999999999</c:v>
                </c:pt>
                <c:pt idx="13713">
                  <c:v>11.778</c:v>
                </c:pt>
                <c:pt idx="13714">
                  <c:v>11.779</c:v>
                </c:pt>
                <c:pt idx="13715">
                  <c:v>11.78</c:v>
                </c:pt>
                <c:pt idx="13716">
                  <c:v>11.781000000000001</c:v>
                </c:pt>
                <c:pt idx="13717">
                  <c:v>11.781000000000001</c:v>
                </c:pt>
                <c:pt idx="13718">
                  <c:v>11.782</c:v>
                </c:pt>
                <c:pt idx="13719">
                  <c:v>11.782999999999999</c:v>
                </c:pt>
                <c:pt idx="13720">
                  <c:v>11.784000000000001</c:v>
                </c:pt>
                <c:pt idx="13721">
                  <c:v>11.785</c:v>
                </c:pt>
                <c:pt idx="13722">
                  <c:v>11.786</c:v>
                </c:pt>
                <c:pt idx="13723">
                  <c:v>11.786</c:v>
                </c:pt>
                <c:pt idx="13724">
                  <c:v>11.787000000000001</c:v>
                </c:pt>
                <c:pt idx="13725">
                  <c:v>11.788</c:v>
                </c:pt>
                <c:pt idx="13726">
                  <c:v>11.789</c:v>
                </c:pt>
                <c:pt idx="13727">
                  <c:v>11.790000000000001</c:v>
                </c:pt>
                <c:pt idx="13728">
                  <c:v>11.790000000000001</c:v>
                </c:pt>
                <c:pt idx="13729">
                  <c:v>11.791</c:v>
                </c:pt>
                <c:pt idx="13730">
                  <c:v>11.792</c:v>
                </c:pt>
                <c:pt idx="13731">
                  <c:v>11.792999999999999</c:v>
                </c:pt>
                <c:pt idx="13732">
                  <c:v>11.794</c:v>
                </c:pt>
                <c:pt idx="13733">
                  <c:v>11.795</c:v>
                </c:pt>
                <c:pt idx="13734">
                  <c:v>11.795</c:v>
                </c:pt>
                <c:pt idx="13735">
                  <c:v>11.795999999999999</c:v>
                </c:pt>
                <c:pt idx="13736">
                  <c:v>11.797000000000001</c:v>
                </c:pt>
                <c:pt idx="13737">
                  <c:v>11.798</c:v>
                </c:pt>
                <c:pt idx="13738">
                  <c:v>11.798999999999999</c:v>
                </c:pt>
                <c:pt idx="13739">
                  <c:v>11.8</c:v>
                </c:pt>
                <c:pt idx="13740">
                  <c:v>11.8</c:v>
                </c:pt>
                <c:pt idx="13741">
                  <c:v>11.801</c:v>
                </c:pt>
                <c:pt idx="13742">
                  <c:v>11.802</c:v>
                </c:pt>
                <c:pt idx="13743">
                  <c:v>11.803000000000001</c:v>
                </c:pt>
                <c:pt idx="13744">
                  <c:v>11.804</c:v>
                </c:pt>
                <c:pt idx="13745">
                  <c:v>11.805</c:v>
                </c:pt>
                <c:pt idx="13746">
                  <c:v>11.805</c:v>
                </c:pt>
                <c:pt idx="13747">
                  <c:v>11.806000000000001</c:v>
                </c:pt>
                <c:pt idx="13748">
                  <c:v>11.807</c:v>
                </c:pt>
                <c:pt idx="13749">
                  <c:v>11.808</c:v>
                </c:pt>
                <c:pt idx="13750">
                  <c:v>11.808999999999999</c:v>
                </c:pt>
                <c:pt idx="13751">
                  <c:v>11.81</c:v>
                </c:pt>
                <c:pt idx="13752">
                  <c:v>11.81</c:v>
                </c:pt>
                <c:pt idx="13753">
                  <c:v>11.811</c:v>
                </c:pt>
                <c:pt idx="13754">
                  <c:v>11.811999999999999</c:v>
                </c:pt>
                <c:pt idx="13755">
                  <c:v>11.813000000000001</c:v>
                </c:pt>
                <c:pt idx="13756">
                  <c:v>11.814</c:v>
                </c:pt>
                <c:pt idx="13757">
                  <c:v>11.815</c:v>
                </c:pt>
                <c:pt idx="13758">
                  <c:v>11.815</c:v>
                </c:pt>
                <c:pt idx="13759">
                  <c:v>11.816000000000001</c:v>
                </c:pt>
                <c:pt idx="13760">
                  <c:v>11.817</c:v>
                </c:pt>
                <c:pt idx="13761">
                  <c:v>11.818</c:v>
                </c:pt>
                <c:pt idx="13762">
                  <c:v>11.819000000000001</c:v>
                </c:pt>
                <c:pt idx="13763">
                  <c:v>11.82</c:v>
                </c:pt>
                <c:pt idx="13764">
                  <c:v>11.82</c:v>
                </c:pt>
                <c:pt idx="13765">
                  <c:v>11.821</c:v>
                </c:pt>
                <c:pt idx="13766">
                  <c:v>11.822000000000001</c:v>
                </c:pt>
                <c:pt idx="13767">
                  <c:v>11.823</c:v>
                </c:pt>
                <c:pt idx="13768">
                  <c:v>11.824</c:v>
                </c:pt>
                <c:pt idx="13769">
                  <c:v>11.824999999999999</c:v>
                </c:pt>
                <c:pt idx="13770">
                  <c:v>11.824999999999999</c:v>
                </c:pt>
                <c:pt idx="13771">
                  <c:v>11.826000000000001</c:v>
                </c:pt>
                <c:pt idx="13772">
                  <c:v>11.827</c:v>
                </c:pt>
                <c:pt idx="13773">
                  <c:v>11.827999999999999</c:v>
                </c:pt>
                <c:pt idx="13774">
                  <c:v>11.829000000000001</c:v>
                </c:pt>
                <c:pt idx="13775">
                  <c:v>11.83</c:v>
                </c:pt>
                <c:pt idx="13776">
                  <c:v>11.83</c:v>
                </c:pt>
                <c:pt idx="13777">
                  <c:v>11.831</c:v>
                </c:pt>
                <c:pt idx="13778">
                  <c:v>11.832000000000001</c:v>
                </c:pt>
                <c:pt idx="13779">
                  <c:v>11.833</c:v>
                </c:pt>
                <c:pt idx="13780">
                  <c:v>11.834</c:v>
                </c:pt>
                <c:pt idx="13781">
                  <c:v>11.835000000000001</c:v>
                </c:pt>
                <c:pt idx="13782">
                  <c:v>11.835000000000001</c:v>
                </c:pt>
                <c:pt idx="13783">
                  <c:v>11.836</c:v>
                </c:pt>
                <c:pt idx="13784">
                  <c:v>11.837</c:v>
                </c:pt>
                <c:pt idx="13785">
                  <c:v>11.838000000000001</c:v>
                </c:pt>
                <c:pt idx="13786">
                  <c:v>11.839</c:v>
                </c:pt>
                <c:pt idx="13787">
                  <c:v>11.84</c:v>
                </c:pt>
                <c:pt idx="13788">
                  <c:v>11.84</c:v>
                </c:pt>
                <c:pt idx="13789">
                  <c:v>11.840999999999999</c:v>
                </c:pt>
                <c:pt idx="13790">
                  <c:v>11.842000000000001</c:v>
                </c:pt>
                <c:pt idx="13791">
                  <c:v>11.843</c:v>
                </c:pt>
                <c:pt idx="13792">
                  <c:v>11.843999999999999</c:v>
                </c:pt>
                <c:pt idx="13793">
                  <c:v>11.845000000000001</c:v>
                </c:pt>
                <c:pt idx="13794">
                  <c:v>11.845000000000001</c:v>
                </c:pt>
                <c:pt idx="13795">
                  <c:v>11.846</c:v>
                </c:pt>
                <c:pt idx="13796">
                  <c:v>11.847</c:v>
                </c:pt>
                <c:pt idx="13797">
                  <c:v>11.848000000000001</c:v>
                </c:pt>
                <c:pt idx="13798">
                  <c:v>11.849</c:v>
                </c:pt>
                <c:pt idx="13799">
                  <c:v>11.85</c:v>
                </c:pt>
                <c:pt idx="13800">
                  <c:v>11.85</c:v>
                </c:pt>
                <c:pt idx="13801">
                  <c:v>11.851000000000001</c:v>
                </c:pt>
                <c:pt idx="13802">
                  <c:v>11.852</c:v>
                </c:pt>
                <c:pt idx="13803">
                  <c:v>11.853</c:v>
                </c:pt>
                <c:pt idx="13804">
                  <c:v>11.854000000000001</c:v>
                </c:pt>
                <c:pt idx="13805">
                  <c:v>11.855</c:v>
                </c:pt>
                <c:pt idx="13806">
                  <c:v>11.855</c:v>
                </c:pt>
                <c:pt idx="13807">
                  <c:v>11.856</c:v>
                </c:pt>
                <c:pt idx="13808">
                  <c:v>11.856999999999999</c:v>
                </c:pt>
                <c:pt idx="13809">
                  <c:v>11.858000000000001</c:v>
                </c:pt>
                <c:pt idx="13810">
                  <c:v>11.859</c:v>
                </c:pt>
                <c:pt idx="13811">
                  <c:v>11.86</c:v>
                </c:pt>
                <c:pt idx="13812">
                  <c:v>11.86</c:v>
                </c:pt>
                <c:pt idx="13813">
                  <c:v>11.861000000000001</c:v>
                </c:pt>
                <c:pt idx="13814">
                  <c:v>11.862</c:v>
                </c:pt>
                <c:pt idx="13815">
                  <c:v>11.863</c:v>
                </c:pt>
                <c:pt idx="13816">
                  <c:v>11.864000000000001</c:v>
                </c:pt>
                <c:pt idx="13817">
                  <c:v>11.865</c:v>
                </c:pt>
                <c:pt idx="13818">
                  <c:v>11.865</c:v>
                </c:pt>
                <c:pt idx="13819">
                  <c:v>11.866</c:v>
                </c:pt>
                <c:pt idx="13820">
                  <c:v>11.867000000000001</c:v>
                </c:pt>
                <c:pt idx="13821">
                  <c:v>11.868</c:v>
                </c:pt>
                <c:pt idx="13822">
                  <c:v>11.869</c:v>
                </c:pt>
                <c:pt idx="13823">
                  <c:v>11.869</c:v>
                </c:pt>
                <c:pt idx="13824">
                  <c:v>11.870000000000001</c:v>
                </c:pt>
                <c:pt idx="13825">
                  <c:v>11.871</c:v>
                </c:pt>
                <c:pt idx="13826">
                  <c:v>11.872</c:v>
                </c:pt>
                <c:pt idx="13827">
                  <c:v>11.872999999999999</c:v>
                </c:pt>
                <c:pt idx="13828">
                  <c:v>11.874000000000001</c:v>
                </c:pt>
                <c:pt idx="13829">
                  <c:v>11.874000000000001</c:v>
                </c:pt>
                <c:pt idx="13830">
                  <c:v>11.875</c:v>
                </c:pt>
                <c:pt idx="13831">
                  <c:v>11.875999999999999</c:v>
                </c:pt>
                <c:pt idx="13832">
                  <c:v>11.877000000000001</c:v>
                </c:pt>
                <c:pt idx="13833">
                  <c:v>11.878</c:v>
                </c:pt>
                <c:pt idx="13834">
                  <c:v>11.879</c:v>
                </c:pt>
                <c:pt idx="13835">
                  <c:v>11.879</c:v>
                </c:pt>
                <c:pt idx="13836">
                  <c:v>11.88</c:v>
                </c:pt>
                <c:pt idx="13837">
                  <c:v>11.881</c:v>
                </c:pt>
                <c:pt idx="13838">
                  <c:v>11.882</c:v>
                </c:pt>
                <c:pt idx="13839">
                  <c:v>11.883000000000001</c:v>
                </c:pt>
                <c:pt idx="13840">
                  <c:v>11.884</c:v>
                </c:pt>
                <c:pt idx="13841">
                  <c:v>11.884</c:v>
                </c:pt>
                <c:pt idx="13842">
                  <c:v>11.885</c:v>
                </c:pt>
                <c:pt idx="13843">
                  <c:v>11.885999999999999</c:v>
                </c:pt>
                <c:pt idx="13844">
                  <c:v>11.887</c:v>
                </c:pt>
                <c:pt idx="13845">
                  <c:v>11.888</c:v>
                </c:pt>
                <c:pt idx="13846">
                  <c:v>11.888999999999999</c:v>
                </c:pt>
                <c:pt idx="13847">
                  <c:v>11.888999999999999</c:v>
                </c:pt>
                <c:pt idx="13848">
                  <c:v>11.89</c:v>
                </c:pt>
                <c:pt idx="13849">
                  <c:v>11.891</c:v>
                </c:pt>
                <c:pt idx="13850">
                  <c:v>11.891999999999999</c:v>
                </c:pt>
                <c:pt idx="13851">
                  <c:v>11.893000000000001</c:v>
                </c:pt>
                <c:pt idx="13852">
                  <c:v>11.894</c:v>
                </c:pt>
                <c:pt idx="13853">
                  <c:v>11.894</c:v>
                </c:pt>
                <c:pt idx="13854">
                  <c:v>11.895</c:v>
                </c:pt>
                <c:pt idx="13855">
                  <c:v>11.896000000000001</c:v>
                </c:pt>
                <c:pt idx="13856">
                  <c:v>11.897</c:v>
                </c:pt>
                <c:pt idx="13857">
                  <c:v>11.898</c:v>
                </c:pt>
                <c:pt idx="13858">
                  <c:v>11.899000000000001</c:v>
                </c:pt>
                <c:pt idx="13859">
                  <c:v>11.899000000000001</c:v>
                </c:pt>
                <c:pt idx="13860">
                  <c:v>11.9</c:v>
                </c:pt>
                <c:pt idx="13861">
                  <c:v>11.901</c:v>
                </c:pt>
                <c:pt idx="13862">
                  <c:v>11.901999999999999</c:v>
                </c:pt>
                <c:pt idx="13863">
                  <c:v>11.903</c:v>
                </c:pt>
                <c:pt idx="13864">
                  <c:v>11.904</c:v>
                </c:pt>
                <c:pt idx="13865">
                  <c:v>11.904</c:v>
                </c:pt>
                <c:pt idx="13866">
                  <c:v>11.904999999999999</c:v>
                </c:pt>
                <c:pt idx="13867">
                  <c:v>11.906000000000001</c:v>
                </c:pt>
                <c:pt idx="13868">
                  <c:v>11.907</c:v>
                </c:pt>
                <c:pt idx="13869">
                  <c:v>11.907999999999999</c:v>
                </c:pt>
                <c:pt idx="13870">
                  <c:v>11.909000000000001</c:v>
                </c:pt>
                <c:pt idx="13871">
                  <c:v>11.909000000000001</c:v>
                </c:pt>
                <c:pt idx="13872">
                  <c:v>11.91</c:v>
                </c:pt>
                <c:pt idx="13873">
                  <c:v>11.911</c:v>
                </c:pt>
                <c:pt idx="13874">
                  <c:v>11.912000000000001</c:v>
                </c:pt>
                <c:pt idx="13875">
                  <c:v>11.913</c:v>
                </c:pt>
                <c:pt idx="13876">
                  <c:v>11.914</c:v>
                </c:pt>
                <c:pt idx="13877">
                  <c:v>11.914</c:v>
                </c:pt>
                <c:pt idx="13878">
                  <c:v>11.915000000000001</c:v>
                </c:pt>
                <c:pt idx="13879">
                  <c:v>11.916</c:v>
                </c:pt>
                <c:pt idx="13880">
                  <c:v>11.917</c:v>
                </c:pt>
                <c:pt idx="13881">
                  <c:v>11.917999999999999</c:v>
                </c:pt>
                <c:pt idx="13882">
                  <c:v>11.919</c:v>
                </c:pt>
                <c:pt idx="13883">
                  <c:v>11.919</c:v>
                </c:pt>
                <c:pt idx="13884">
                  <c:v>11.92</c:v>
                </c:pt>
                <c:pt idx="13885">
                  <c:v>11.920999999999999</c:v>
                </c:pt>
                <c:pt idx="13886">
                  <c:v>11.922000000000001</c:v>
                </c:pt>
                <c:pt idx="13887">
                  <c:v>11.923</c:v>
                </c:pt>
                <c:pt idx="13888">
                  <c:v>11.923999999999999</c:v>
                </c:pt>
                <c:pt idx="13889">
                  <c:v>11.923999999999999</c:v>
                </c:pt>
                <c:pt idx="13890">
                  <c:v>11.925000000000001</c:v>
                </c:pt>
                <c:pt idx="13891">
                  <c:v>11.926</c:v>
                </c:pt>
                <c:pt idx="13892">
                  <c:v>11.927</c:v>
                </c:pt>
                <c:pt idx="13893">
                  <c:v>11.928000000000001</c:v>
                </c:pt>
                <c:pt idx="13894">
                  <c:v>11.929</c:v>
                </c:pt>
                <c:pt idx="13895">
                  <c:v>11.929</c:v>
                </c:pt>
                <c:pt idx="13896">
                  <c:v>11.93</c:v>
                </c:pt>
                <c:pt idx="13897">
                  <c:v>11.931000000000001</c:v>
                </c:pt>
                <c:pt idx="13898">
                  <c:v>11.932</c:v>
                </c:pt>
                <c:pt idx="13899">
                  <c:v>11.933</c:v>
                </c:pt>
                <c:pt idx="13900">
                  <c:v>11.933999999999999</c:v>
                </c:pt>
                <c:pt idx="13901">
                  <c:v>11.933999999999999</c:v>
                </c:pt>
                <c:pt idx="13902">
                  <c:v>11.935</c:v>
                </c:pt>
                <c:pt idx="13903">
                  <c:v>11.936</c:v>
                </c:pt>
                <c:pt idx="13904">
                  <c:v>11.936999999999999</c:v>
                </c:pt>
                <c:pt idx="13905">
                  <c:v>11.938000000000001</c:v>
                </c:pt>
                <c:pt idx="13906">
                  <c:v>11.939</c:v>
                </c:pt>
                <c:pt idx="13907">
                  <c:v>11.939</c:v>
                </c:pt>
                <c:pt idx="13908">
                  <c:v>11.94</c:v>
                </c:pt>
                <c:pt idx="13909">
                  <c:v>11.941000000000001</c:v>
                </c:pt>
                <c:pt idx="13910">
                  <c:v>11.942</c:v>
                </c:pt>
                <c:pt idx="13911">
                  <c:v>11.943</c:v>
                </c:pt>
                <c:pt idx="13912">
                  <c:v>11.944000000000001</c:v>
                </c:pt>
                <c:pt idx="13913">
                  <c:v>11.944000000000001</c:v>
                </c:pt>
                <c:pt idx="13914">
                  <c:v>11.945</c:v>
                </c:pt>
                <c:pt idx="13915">
                  <c:v>11.946</c:v>
                </c:pt>
                <c:pt idx="13916">
                  <c:v>11.947000000000001</c:v>
                </c:pt>
                <c:pt idx="13917">
                  <c:v>11.948</c:v>
                </c:pt>
                <c:pt idx="13918">
                  <c:v>11.948</c:v>
                </c:pt>
                <c:pt idx="13919">
                  <c:v>11.949</c:v>
                </c:pt>
                <c:pt idx="13920">
                  <c:v>11.95</c:v>
                </c:pt>
                <c:pt idx="13921">
                  <c:v>11.951000000000001</c:v>
                </c:pt>
                <c:pt idx="13922">
                  <c:v>11.952</c:v>
                </c:pt>
                <c:pt idx="13923">
                  <c:v>11.952999999999999</c:v>
                </c:pt>
                <c:pt idx="13924">
                  <c:v>11.952999999999999</c:v>
                </c:pt>
                <c:pt idx="13925">
                  <c:v>11.954000000000001</c:v>
                </c:pt>
                <c:pt idx="13926">
                  <c:v>11.955</c:v>
                </c:pt>
                <c:pt idx="13927">
                  <c:v>11.956</c:v>
                </c:pt>
                <c:pt idx="13928">
                  <c:v>11.957000000000001</c:v>
                </c:pt>
                <c:pt idx="13929">
                  <c:v>11.958</c:v>
                </c:pt>
                <c:pt idx="13930">
                  <c:v>11.958</c:v>
                </c:pt>
                <c:pt idx="13931">
                  <c:v>11.959</c:v>
                </c:pt>
                <c:pt idx="13932">
                  <c:v>11.96</c:v>
                </c:pt>
                <c:pt idx="13933">
                  <c:v>11.961</c:v>
                </c:pt>
                <c:pt idx="13934">
                  <c:v>11.962</c:v>
                </c:pt>
                <c:pt idx="13935">
                  <c:v>11.963000000000001</c:v>
                </c:pt>
                <c:pt idx="13936">
                  <c:v>11.963000000000001</c:v>
                </c:pt>
                <c:pt idx="13937">
                  <c:v>11.964</c:v>
                </c:pt>
                <c:pt idx="13938">
                  <c:v>11.965</c:v>
                </c:pt>
                <c:pt idx="13939">
                  <c:v>11.965999999999999</c:v>
                </c:pt>
                <c:pt idx="13940">
                  <c:v>11.967000000000001</c:v>
                </c:pt>
                <c:pt idx="13941">
                  <c:v>11.968</c:v>
                </c:pt>
                <c:pt idx="13942">
                  <c:v>11.968</c:v>
                </c:pt>
                <c:pt idx="13943">
                  <c:v>11.968999999999999</c:v>
                </c:pt>
                <c:pt idx="13944">
                  <c:v>11.97</c:v>
                </c:pt>
                <c:pt idx="13945">
                  <c:v>11.971</c:v>
                </c:pt>
                <c:pt idx="13946">
                  <c:v>11.972</c:v>
                </c:pt>
                <c:pt idx="13947">
                  <c:v>11.973000000000001</c:v>
                </c:pt>
                <c:pt idx="13948">
                  <c:v>11.973000000000001</c:v>
                </c:pt>
                <c:pt idx="13949">
                  <c:v>11.974</c:v>
                </c:pt>
                <c:pt idx="13950">
                  <c:v>11.975</c:v>
                </c:pt>
                <c:pt idx="13951">
                  <c:v>11.976000000000001</c:v>
                </c:pt>
                <c:pt idx="13952">
                  <c:v>11.977</c:v>
                </c:pt>
                <c:pt idx="13953">
                  <c:v>11.978</c:v>
                </c:pt>
                <c:pt idx="13954">
                  <c:v>11.978</c:v>
                </c:pt>
                <c:pt idx="13955">
                  <c:v>11.979000000000001</c:v>
                </c:pt>
                <c:pt idx="13956">
                  <c:v>11.98</c:v>
                </c:pt>
                <c:pt idx="13957">
                  <c:v>11.981</c:v>
                </c:pt>
                <c:pt idx="13958">
                  <c:v>11.981999999999999</c:v>
                </c:pt>
                <c:pt idx="13959">
                  <c:v>11.983000000000001</c:v>
                </c:pt>
                <c:pt idx="13960">
                  <c:v>11.983000000000001</c:v>
                </c:pt>
                <c:pt idx="13961">
                  <c:v>11.984</c:v>
                </c:pt>
                <c:pt idx="13962">
                  <c:v>11.984999999999999</c:v>
                </c:pt>
                <c:pt idx="13963">
                  <c:v>11.986000000000001</c:v>
                </c:pt>
                <c:pt idx="13964">
                  <c:v>11.987</c:v>
                </c:pt>
                <c:pt idx="13965">
                  <c:v>11.988</c:v>
                </c:pt>
                <c:pt idx="13966">
                  <c:v>11.988</c:v>
                </c:pt>
                <c:pt idx="13967">
                  <c:v>11.989000000000001</c:v>
                </c:pt>
                <c:pt idx="13968">
                  <c:v>11.99</c:v>
                </c:pt>
                <c:pt idx="13969">
                  <c:v>11.991</c:v>
                </c:pt>
                <c:pt idx="13970">
                  <c:v>11.992000000000001</c:v>
                </c:pt>
                <c:pt idx="13971">
                  <c:v>11.993</c:v>
                </c:pt>
                <c:pt idx="13972">
                  <c:v>11.993</c:v>
                </c:pt>
                <c:pt idx="13973">
                  <c:v>11.994</c:v>
                </c:pt>
                <c:pt idx="13974">
                  <c:v>11.995000000000001</c:v>
                </c:pt>
                <c:pt idx="13975">
                  <c:v>11.996</c:v>
                </c:pt>
                <c:pt idx="13976">
                  <c:v>11.997</c:v>
                </c:pt>
                <c:pt idx="13977">
                  <c:v>11.997999999999999</c:v>
                </c:pt>
                <c:pt idx="13978">
                  <c:v>11.997999999999999</c:v>
                </c:pt>
                <c:pt idx="13979">
                  <c:v>11.999000000000001</c:v>
                </c:pt>
                <c:pt idx="13980">
                  <c:v>12</c:v>
                </c:pt>
                <c:pt idx="13981">
                  <c:v>12.000999999999999</c:v>
                </c:pt>
                <c:pt idx="13982">
                  <c:v>12.002000000000001</c:v>
                </c:pt>
                <c:pt idx="13983">
                  <c:v>12.003</c:v>
                </c:pt>
                <c:pt idx="13984">
                  <c:v>12.003</c:v>
                </c:pt>
                <c:pt idx="13985">
                  <c:v>12.004</c:v>
                </c:pt>
                <c:pt idx="13986">
                  <c:v>12.005000000000001</c:v>
                </c:pt>
                <c:pt idx="13987">
                  <c:v>12.006</c:v>
                </c:pt>
                <c:pt idx="13988">
                  <c:v>12.007</c:v>
                </c:pt>
                <c:pt idx="13989">
                  <c:v>12.008000000000001</c:v>
                </c:pt>
                <c:pt idx="13990">
                  <c:v>12.008000000000001</c:v>
                </c:pt>
                <c:pt idx="13991">
                  <c:v>12.009</c:v>
                </c:pt>
                <c:pt idx="13992">
                  <c:v>12.01</c:v>
                </c:pt>
                <c:pt idx="13993">
                  <c:v>12.010999999999999</c:v>
                </c:pt>
                <c:pt idx="13994">
                  <c:v>12.012</c:v>
                </c:pt>
                <c:pt idx="13995">
                  <c:v>12.013</c:v>
                </c:pt>
                <c:pt idx="13996">
                  <c:v>12.013</c:v>
                </c:pt>
                <c:pt idx="13997">
                  <c:v>12.013999999999999</c:v>
                </c:pt>
                <c:pt idx="13998">
                  <c:v>12.015000000000001</c:v>
                </c:pt>
                <c:pt idx="13999">
                  <c:v>12.016</c:v>
                </c:pt>
                <c:pt idx="14000">
                  <c:v>12.016999999999999</c:v>
                </c:pt>
                <c:pt idx="14001">
                  <c:v>12.018000000000001</c:v>
                </c:pt>
                <c:pt idx="14002">
                  <c:v>12.018000000000001</c:v>
                </c:pt>
                <c:pt idx="14003">
                  <c:v>12.019</c:v>
                </c:pt>
                <c:pt idx="14004">
                  <c:v>12.02</c:v>
                </c:pt>
                <c:pt idx="14005">
                  <c:v>12.021000000000001</c:v>
                </c:pt>
                <c:pt idx="14006">
                  <c:v>12.022</c:v>
                </c:pt>
                <c:pt idx="14007">
                  <c:v>12.023</c:v>
                </c:pt>
                <c:pt idx="14008">
                  <c:v>12.023</c:v>
                </c:pt>
                <c:pt idx="14009">
                  <c:v>12.024000000000001</c:v>
                </c:pt>
                <c:pt idx="14010">
                  <c:v>12.025</c:v>
                </c:pt>
                <c:pt idx="14011">
                  <c:v>12.026</c:v>
                </c:pt>
                <c:pt idx="14012">
                  <c:v>12.026999999999999</c:v>
                </c:pt>
                <c:pt idx="14013">
                  <c:v>12.026999999999999</c:v>
                </c:pt>
                <c:pt idx="14014">
                  <c:v>12.028</c:v>
                </c:pt>
                <c:pt idx="14015">
                  <c:v>12.029</c:v>
                </c:pt>
                <c:pt idx="14016">
                  <c:v>12.03</c:v>
                </c:pt>
                <c:pt idx="14017">
                  <c:v>12.031000000000001</c:v>
                </c:pt>
                <c:pt idx="14018">
                  <c:v>12.032</c:v>
                </c:pt>
                <c:pt idx="14019">
                  <c:v>12.032</c:v>
                </c:pt>
                <c:pt idx="14020">
                  <c:v>12.032999999999999</c:v>
                </c:pt>
                <c:pt idx="14021">
                  <c:v>12.034000000000001</c:v>
                </c:pt>
                <c:pt idx="14022">
                  <c:v>12.035</c:v>
                </c:pt>
                <c:pt idx="14023">
                  <c:v>12.036</c:v>
                </c:pt>
                <c:pt idx="14024">
                  <c:v>12.037000000000001</c:v>
                </c:pt>
                <c:pt idx="14025">
                  <c:v>12.037000000000001</c:v>
                </c:pt>
                <c:pt idx="14026">
                  <c:v>12.038</c:v>
                </c:pt>
                <c:pt idx="14027">
                  <c:v>12.039</c:v>
                </c:pt>
                <c:pt idx="14028">
                  <c:v>12.040000000000001</c:v>
                </c:pt>
                <c:pt idx="14029">
                  <c:v>12.041</c:v>
                </c:pt>
                <c:pt idx="14030">
                  <c:v>12.042</c:v>
                </c:pt>
                <c:pt idx="14031">
                  <c:v>12.042</c:v>
                </c:pt>
                <c:pt idx="14032">
                  <c:v>12.042999999999999</c:v>
                </c:pt>
                <c:pt idx="14033">
                  <c:v>12.044</c:v>
                </c:pt>
                <c:pt idx="14034">
                  <c:v>12.045</c:v>
                </c:pt>
                <c:pt idx="14035">
                  <c:v>12.045999999999999</c:v>
                </c:pt>
                <c:pt idx="14036">
                  <c:v>12.047000000000001</c:v>
                </c:pt>
                <c:pt idx="14037">
                  <c:v>12.047000000000001</c:v>
                </c:pt>
                <c:pt idx="14038">
                  <c:v>12.048</c:v>
                </c:pt>
                <c:pt idx="14039">
                  <c:v>12.048999999999999</c:v>
                </c:pt>
                <c:pt idx="14040">
                  <c:v>12.05</c:v>
                </c:pt>
                <c:pt idx="14041">
                  <c:v>12.051</c:v>
                </c:pt>
                <c:pt idx="14042">
                  <c:v>12.052</c:v>
                </c:pt>
                <c:pt idx="14043">
                  <c:v>12.052</c:v>
                </c:pt>
                <c:pt idx="14044">
                  <c:v>12.053000000000001</c:v>
                </c:pt>
                <c:pt idx="14045">
                  <c:v>12.054</c:v>
                </c:pt>
                <c:pt idx="14046">
                  <c:v>12.055</c:v>
                </c:pt>
                <c:pt idx="14047">
                  <c:v>12.056000000000001</c:v>
                </c:pt>
                <c:pt idx="14048">
                  <c:v>12.057</c:v>
                </c:pt>
                <c:pt idx="14049">
                  <c:v>12.057</c:v>
                </c:pt>
                <c:pt idx="14050">
                  <c:v>12.058</c:v>
                </c:pt>
                <c:pt idx="14051">
                  <c:v>12.058999999999999</c:v>
                </c:pt>
                <c:pt idx="14052">
                  <c:v>12.06</c:v>
                </c:pt>
                <c:pt idx="14053">
                  <c:v>12.061</c:v>
                </c:pt>
                <c:pt idx="14054">
                  <c:v>12.061999999999999</c:v>
                </c:pt>
                <c:pt idx="14055">
                  <c:v>12.061999999999999</c:v>
                </c:pt>
                <c:pt idx="14056">
                  <c:v>12.063000000000001</c:v>
                </c:pt>
                <c:pt idx="14057">
                  <c:v>12.064</c:v>
                </c:pt>
                <c:pt idx="14058">
                  <c:v>12.065</c:v>
                </c:pt>
                <c:pt idx="14059">
                  <c:v>12.066000000000001</c:v>
                </c:pt>
                <c:pt idx="14060">
                  <c:v>12.067</c:v>
                </c:pt>
                <c:pt idx="14061">
                  <c:v>12.067</c:v>
                </c:pt>
                <c:pt idx="14062">
                  <c:v>12.068</c:v>
                </c:pt>
                <c:pt idx="14063">
                  <c:v>12.069000000000001</c:v>
                </c:pt>
                <c:pt idx="14064">
                  <c:v>12.07</c:v>
                </c:pt>
                <c:pt idx="14065">
                  <c:v>12.071</c:v>
                </c:pt>
                <c:pt idx="14066">
                  <c:v>12.072000000000001</c:v>
                </c:pt>
                <c:pt idx="14067">
                  <c:v>12.072000000000001</c:v>
                </c:pt>
                <c:pt idx="14068">
                  <c:v>12.073</c:v>
                </c:pt>
                <c:pt idx="14069">
                  <c:v>12.074</c:v>
                </c:pt>
                <c:pt idx="14070">
                  <c:v>12.074999999999999</c:v>
                </c:pt>
                <c:pt idx="14071">
                  <c:v>12.076000000000001</c:v>
                </c:pt>
                <c:pt idx="14072">
                  <c:v>12.077</c:v>
                </c:pt>
                <c:pt idx="14073">
                  <c:v>12.077</c:v>
                </c:pt>
                <c:pt idx="14074">
                  <c:v>12.077999999999999</c:v>
                </c:pt>
                <c:pt idx="14075">
                  <c:v>12.079000000000001</c:v>
                </c:pt>
                <c:pt idx="14076">
                  <c:v>12.08</c:v>
                </c:pt>
                <c:pt idx="14077">
                  <c:v>12.081</c:v>
                </c:pt>
                <c:pt idx="14078">
                  <c:v>12.082000000000001</c:v>
                </c:pt>
                <c:pt idx="14079">
                  <c:v>12.082000000000001</c:v>
                </c:pt>
                <c:pt idx="14080">
                  <c:v>12.083</c:v>
                </c:pt>
                <c:pt idx="14081">
                  <c:v>12.084</c:v>
                </c:pt>
                <c:pt idx="14082">
                  <c:v>12.085000000000001</c:v>
                </c:pt>
                <c:pt idx="14083">
                  <c:v>12.086</c:v>
                </c:pt>
                <c:pt idx="14084">
                  <c:v>12.087</c:v>
                </c:pt>
                <c:pt idx="14085">
                  <c:v>12.087</c:v>
                </c:pt>
                <c:pt idx="14086">
                  <c:v>12.088000000000001</c:v>
                </c:pt>
                <c:pt idx="14087">
                  <c:v>12.089</c:v>
                </c:pt>
                <c:pt idx="14088">
                  <c:v>12.09</c:v>
                </c:pt>
                <c:pt idx="14089">
                  <c:v>12.090999999999999</c:v>
                </c:pt>
                <c:pt idx="14090">
                  <c:v>12.092000000000001</c:v>
                </c:pt>
                <c:pt idx="14091">
                  <c:v>12.092000000000001</c:v>
                </c:pt>
                <c:pt idx="14092">
                  <c:v>12.093</c:v>
                </c:pt>
                <c:pt idx="14093">
                  <c:v>12.093999999999999</c:v>
                </c:pt>
                <c:pt idx="14094">
                  <c:v>12.095000000000001</c:v>
                </c:pt>
                <c:pt idx="14095">
                  <c:v>12.096</c:v>
                </c:pt>
                <c:pt idx="14096">
                  <c:v>12.097</c:v>
                </c:pt>
                <c:pt idx="14097">
                  <c:v>12.097</c:v>
                </c:pt>
                <c:pt idx="14098">
                  <c:v>12.098000000000001</c:v>
                </c:pt>
                <c:pt idx="14099">
                  <c:v>12.099</c:v>
                </c:pt>
                <c:pt idx="14100">
                  <c:v>12.1</c:v>
                </c:pt>
                <c:pt idx="14101">
                  <c:v>12.101000000000001</c:v>
                </c:pt>
                <c:pt idx="14102">
                  <c:v>12.102</c:v>
                </c:pt>
                <c:pt idx="14103">
                  <c:v>12.102</c:v>
                </c:pt>
                <c:pt idx="14104">
                  <c:v>12.103</c:v>
                </c:pt>
                <c:pt idx="14105">
                  <c:v>12.104000000000001</c:v>
                </c:pt>
                <c:pt idx="14106">
                  <c:v>12.105</c:v>
                </c:pt>
                <c:pt idx="14107">
                  <c:v>12.106</c:v>
                </c:pt>
                <c:pt idx="14108">
                  <c:v>12.106</c:v>
                </c:pt>
                <c:pt idx="14109">
                  <c:v>12.106999999999999</c:v>
                </c:pt>
                <c:pt idx="14110">
                  <c:v>12.108000000000001</c:v>
                </c:pt>
                <c:pt idx="14111">
                  <c:v>12.109</c:v>
                </c:pt>
                <c:pt idx="14112">
                  <c:v>12.11</c:v>
                </c:pt>
                <c:pt idx="14113">
                  <c:v>12.111000000000001</c:v>
                </c:pt>
                <c:pt idx="14114">
                  <c:v>12.111000000000001</c:v>
                </c:pt>
                <c:pt idx="14115">
                  <c:v>12.112</c:v>
                </c:pt>
                <c:pt idx="14116">
                  <c:v>12.113</c:v>
                </c:pt>
                <c:pt idx="14117">
                  <c:v>12.114000000000001</c:v>
                </c:pt>
                <c:pt idx="14118">
                  <c:v>12.115</c:v>
                </c:pt>
                <c:pt idx="14119">
                  <c:v>12.116</c:v>
                </c:pt>
                <c:pt idx="14120">
                  <c:v>12.116</c:v>
                </c:pt>
                <c:pt idx="14121">
                  <c:v>12.117000000000001</c:v>
                </c:pt>
                <c:pt idx="14122">
                  <c:v>12.118</c:v>
                </c:pt>
                <c:pt idx="14123">
                  <c:v>12.119</c:v>
                </c:pt>
                <c:pt idx="14124">
                  <c:v>12.120000000000001</c:v>
                </c:pt>
                <c:pt idx="14125">
                  <c:v>12.121</c:v>
                </c:pt>
                <c:pt idx="14126">
                  <c:v>12.121</c:v>
                </c:pt>
                <c:pt idx="14127">
                  <c:v>12.122</c:v>
                </c:pt>
                <c:pt idx="14128">
                  <c:v>12.122999999999999</c:v>
                </c:pt>
                <c:pt idx="14129">
                  <c:v>12.124000000000001</c:v>
                </c:pt>
                <c:pt idx="14130">
                  <c:v>12.125</c:v>
                </c:pt>
                <c:pt idx="14131">
                  <c:v>12.125999999999999</c:v>
                </c:pt>
                <c:pt idx="14132">
                  <c:v>12.125999999999999</c:v>
                </c:pt>
                <c:pt idx="14133">
                  <c:v>12.127000000000001</c:v>
                </c:pt>
                <c:pt idx="14134">
                  <c:v>12.128</c:v>
                </c:pt>
                <c:pt idx="14135">
                  <c:v>12.129</c:v>
                </c:pt>
                <c:pt idx="14136">
                  <c:v>12.13</c:v>
                </c:pt>
                <c:pt idx="14137">
                  <c:v>12.131</c:v>
                </c:pt>
                <c:pt idx="14138">
                  <c:v>12.131</c:v>
                </c:pt>
                <c:pt idx="14139">
                  <c:v>12.132</c:v>
                </c:pt>
                <c:pt idx="14140">
                  <c:v>12.133000000000001</c:v>
                </c:pt>
                <c:pt idx="14141">
                  <c:v>12.134</c:v>
                </c:pt>
                <c:pt idx="14142">
                  <c:v>12.135</c:v>
                </c:pt>
                <c:pt idx="14143">
                  <c:v>12.135999999999999</c:v>
                </c:pt>
                <c:pt idx="14144">
                  <c:v>12.135999999999999</c:v>
                </c:pt>
                <c:pt idx="14145">
                  <c:v>12.137</c:v>
                </c:pt>
                <c:pt idx="14146">
                  <c:v>12.138</c:v>
                </c:pt>
                <c:pt idx="14147">
                  <c:v>12.138999999999999</c:v>
                </c:pt>
                <c:pt idx="14148">
                  <c:v>12.14</c:v>
                </c:pt>
                <c:pt idx="14149">
                  <c:v>12.141</c:v>
                </c:pt>
                <c:pt idx="14150">
                  <c:v>12.141</c:v>
                </c:pt>
                <c:pt idx="14151">
                  <c:v>12.141999999999999</c:v>
                </c:pt>
                <c:pt idx="14152">
                  <c:v>12.143000000000001</c:v>
                </c:pt>
                <c:pt idx="14153">
                  <c:v>12.144</c:v>
                </c:pt>
                <c:pt idx="14154">
                  <c:v>12.145</c:v>
                </c:pt>
                <c:pt idx="14155">
                  <c:v>12.146000000000001</c:v>
                </c:pt>
                <c:pt idx="14156">
                  <c:v>12.146000000000001</c:v>
                </c:pt>
                <c:pt idx="14157">
                  <c:v>12.147</c:v>
                </c:pt>
                <c:pt idx="14158">
                  <c:v>12.148</c:v>
                </c:pt>
                <c:pt idx="14159">
                  <c:v>12.149000000000001</c:v>
                </c:pt>
                <c:pt idx="14160">
                  <c:v>12.15</c:v>
                </c:pt>
                <c:pt idx="14161">
                  <c:v>12.151</c:v>
                </c:pt>
                <c:pt idx="14162">
                  <c:v>12.151</c:v>
                </c:pt>
                <c:pt idx="14163">
                  <c:v>12.151999999999999</c:v>
                </c:pt>
                <c:pt idx="14164">
                  <c:v>12.153</c:v>
                </c:pt>
                <c:pt idx="14165">
                  <c:v>12.154</c:v>
                </c:pt>
                <c:pt idx="14166">
                  <c:v>12.154999999999999</c:v>
                </c:pt>
                <c:pt idx="14167">
                  <c:v>12.156000000000001</c:v>
                </c:pt>
                <c:pt idx="14168">
                  <c:v>12.156000000000001</c:v>
                </c:pt>
                <c:pt idx="14169">
                  <c:v>12.157</c:v>
                </c:pt>
                <c:pt idx="14170">
                  <c:v>12.157999999999999</c:v>
                </c:pt>
                <c:pt idx="14171">
                  <c:v>12.159000000000001</c:v>
                </c:pt>
                <c:pt idx="14172">
                  <c:v>12.16</c:v>
                </c:pt>
                <c:pt idx="14173">
                  <c:v>12.161</c:v>
                </c:pt>
                <c:pt idx="14174">
                  <c:v>12.161</c:v>
                </c:pt>
                <c:pt idx="14175">
                  <c:v>12.162000000000001</c:v>
                </c:pt>
                <c:pt idx="14176">
                  <c:v>12.163</c:v>
                </c:pt>
                <c:pt idx="14177">
                  <c:v>12.164</c:v>
                </c:pt>
                <c:pt idx="14178">
                  <c:v>12.165000000000001</c:v>
                </c:pt>
                <c:pt idx="14179">
                  <c:v>12.166</c:v>
                </c:pt>
                <c:pt idx="14180">
                  <c:v>12.166</c:v>
                </c:pt>
                <c:pt idx="14181">
                  <c:v>12.167</c:v>
                </c:pt>
                <c:pt idx="14182">
                  <c:v>12.167999999999999</c:v>
                </c:pt>
                <c:pt idx="14183">
                  <c:v>12.169</c:v>
                </c:pt>
                <c:pt idx="14184">
                  <c:v>12.17</c:v>
                </c:pt>
                <c:pt idx="14185">
                  <c:v>12.170999999999999</c:v>
                </c:pt>
                <c:pt idx="14186">
                  <c:v>12.170999999999999</c:v>
                </c:pt>
                <c:pt idx="14187">
                  <c:v>12.172000000000001</c:v>
                </c:pt>
                <c:pt idx="14188">
                  <c:v>12.173</c:v>
                </c:pt>
                <c:pt idx="14189">
                  <c:v>12.173999999999999</c:v>
                </c:pt>
                <c:pt idx="14190">
                  <c:v>12.175000000000001</c:v>
                </c:pt>
                <c:pt idx="14191">
                  <c:v>12.176</c:v>
                </c:pt>
                <c:pt idx="14192">
                  <c:v>12.176</c:v>
                </c:pt>
                <c:pt idx="14193">
                  <c:v>12.177</c:v>
                </c:pt>
                <c:pt idx="14194">
                  <c:v>12.178000000000001</c:v>
                </c:pt>
                <c:pt idx="14195">
                  <c:v>12.179</c:v>
                </c:pt>
                <c:pt idx="14196">
                  <c:v>12.18</c:v>
                </c:pt>
                <c:pt idx="14197">
                  <c:v>12.181000000000001</c:v>
                </c:pt>
                <c:pt idx="14198">
                  <c:v>12.181000000000001</c:v>
                </c:pt>
                <c:pt idx="14199">
                  <c:v>12.182</c:v>
                </c:pt>
                <c:pt idx="14200">
                  <c:v>12.183</c:v>
                </c:pt>
                <c:pt idx="14201">
                  <c:v>12.183999999999999</c:v>
                </c:pt>
                <c:pt idx="14202">
                  <c:v>12.185</c:v>
                </c:pt>
                <c:pt idx="14203">
                  <c:v>12.186</c:v>
                </c:pt>
                <c:pt idx="14204">
                  <c:v>12.186</c:v>
                </c:pt>
                <c:pt idx="14205">
                  <c:v>12.186999999999999</c:v>
                </c:pt>
                <c:pt idx="14206">
                  <c:v>12.188000000000001</c:v>
                </c:pt>
                <c:pt idx="14207">
                  <c:v>12.189</c:v>
                </c:pt>
                <c:pt idx="14208">
                  <c:v>12.19</c:v>
                </c:pt>
                <c:pt idx="14209">
                  <c:v>12.19</c:v>
                </c:pt>
                <c:pt idx="14210">
                  <c:v>12.191000000000001</c:v>
                </c:pt>
                <c:pt idx="14211">
                  <c:v>12.192</c:v>
                </c:pt>
                <c:pt idx="14212">
                  <c:v>12.193</c:v>
                </c:pt>
                <c:pt idx="14213">
                  <c:v>12.194000000000001</c:v>
                </c:pt>
                <c:pt idx="14214">
                  <c:v>12.195</c:v>
                </c:pt>
                <c:pt idx="14215">
                  <c:v>12.195</c:v>
                </c:pt>
                <c:pt idx="14216">
                  <c:v>12.196</c:v>
                </c:pt>
                <c:pt idx="14217">
                  <c:v>12.197000000000001</c:v>
                </c:pt>
                <c:pt idx="14218">
                  <c:v>12.198</c:v>
                </c:pt>
                <c:pt idx="14219">
                  <c:v>12.199</c:v>
                </c:pt>
                <c:pt idx="14220">
                  <c:v>12.2</c:v>
                </c:pt>
                <c:pt idx="14221">
                  <c:v>12.2</c:v>
                </c:pt>
                <c:pt idx="14222">
                  <c:v>12.201000000000001</c:v>
                </c:pt>
                <c:pt idx="14223">
                  <c:v>12.202</c:v>
                </c:pt>
                <c:pt idx="14224">
                  <c:v>12.202999999999999</c:v>
                </c:pt>
                <c:pt idx="14225">
                  <c:v>12.204000000000001</c:v>
                </c:pt>
                <c:pt idx="14226">
                  <c:v>12.205</c:v>
                </c:pt>
                <c:pt idx="14227">
                  <c:v>12.205</c:v>
                </c:pt>
                <c:pt idx="14228">
                  <c:v>12.206</c:v>
                </c:pt>
                <c:pt idx="14229">
                  <c:v>12.207000000000001</c:v>
                </c:pt>
                <c:pt idx="14230">
                  <c:v>12.208</c:v>
                </c:pt>
                <c:pt idx="14231">
                  <c:v>12.209</c:v>
                </c:pt>
                <c:pt idx="14232">
                  <c:v>12.21</c:v>
                </c:pt>
                <c:pt idx="14233">
                  <c:v>12.21</c:v>
                </c:pt>
                <c:pt idx="14234">
                  <c:v>12.211</c:v>
                </c:pt>
                <c:pt idx="14235">
                  <c:v>12.212</c:v>
                </c:pt>
                <c:pt idx="14236">
                  <c:v>12.213000000000001</c:v>
                </c:pt>
                <c:pt idx="14237">
                  <c:v>12.214</c:v>
                </c:pt>
                <c:pt idx="14238">
                  <c:v>12.215</c:v>
                </c:pt>
                <c:pt idx="14239">
                  <c:v>12.215</c:v>
                </c:pt>
                <c:pt idx="14240">
                  <c:v>12.215999999999999</c:v>
                </c:pt>
                <c:pt idx="14241">
                  <c:v>12.217000000000001</c:v>
                </c:pt>
                <c:pt idx="14242">
                  <c:v>12.218</c:v>
                </c:pt>
                <c:pt idx="14243">
                  <c:v>12.218999999999999</c:v>
                </c:pt>
                <c:pt idx="14244">
                  <c:v>12.22</c:v>
                </c:pt>
                <c:pt idx="14245">
                  <c:v>12.22</c:v>
                </c:pt>
                <c:pt idx="14246">
                  <c:v>12.221</c:v>
                </c:pt>
                <c:pt idx="14247">
                  <c:v>12.222</c:v>
                </c:pt>
                <c:pt idx="14248">
                  <c:v>12.223000000000001</c:v>
                </c:pt>
                <c:pt idx="14249">
                  <c:v>12.224</c:v>
                </c:pt>
                <c:pt idx="14250">
                  <c:v>12.225</c:v>
                </c:pt>
                <c:pt idx="14251">
                  <c:v>12.225</c:v>
                </c:pt>
                <c:pt idx="14252">
                  <c:v>12.226000000000001</c:v>
                </c:pt>
                <c:pt idx="14253">
                  <c:v>12.227</c:v>
                </c:pt>
                <c:pt idx="14254">
                  <c:v>12.228</c:v>
                </c:pt>
                <c:pt idx="14255">
                  <c:v>12.229000000000001</c:v>
                </c:pt>
                <c:pt idx="14256">
                  <c:v>12.23</c:v>
                </c:pt>
                <c:pt idx="14257">
                  <c:v>12.23</c:v>
                </c:pt>
                <c:pt idx="14258">
                  <c:v>12.231</c:v>
                </c:pt>
                <c:pt idx="14259">
                  <c:v>12.231999999999999</c:v>
                </c:pt>
                <c:pt idx="14260">
                  <c:v>12.233000000000001</c:v>
                </c:pt>
                <c:pt idx="14261">
                  <c:v>12.234</c:v>
                </c:pt>
                <c:pt idx="14262">
                  <c:v>12.234999999999999</c:v>
                </c:pt>
                <c:pt idx="14263">
                  <c:v>12.234999999999999</c:v>
                </c:pt>
                <c:pt idx="14264">
                  <c:v>12.236000000000001</c:v>
                </c:pt>
                <c:pt idx="14265">
                  <c:v>12.237</c:v>
                </c:pt>
                <c:pt idx="14266">
                  <c:v>12.238</c:v>
                </c:pt>
                <c:pt idx="14267">
                  <c:v>12.239000000000001</c:v>
                </c:pt>
                <c:pt idx="14268">
                  <c:v>12.24</c:v>
                </c:pt>
                <c:pt idx="14269">
                  <c:v>12.24</c:v>
                </c:pt>
                <c:pt idx="14270">
                  <c:v>12.241</c:v>
                </c:pt>
                <c:pt idx="14271">
                  <c:v>12.242000000000001</c:v>
                </c:pt>
                <c:pt idx="14272">
                  <c:v>12.243</c:v>
                </c:pt>
                <c:pt idx="14273">
                  <c:v>12.244</c:v>
                </c:pt>
                <c:pt idx="14274">
                  <c:v>12.245000000000001</c:v>
                </c:pt>
                <c:pt idx="14275">
                  <c:v>12.245000000000001</c:v>
                </c:pt>
                <c:pt idx="14276">
                  <c:v>12.246</c:v>
                </c:pt>
                <c:pt idx="14277">
                  <c:v>12.247</c:v>
                </c:pt>
                <c:pt idx="14278">
                  <c:v>12.247999999999999</c:v>
                </c:pt>
                <c:pt idx="14279">
                  <c:v>12.249000000000001</c:v>
                </c:pt>
                <c:pt idx="14280">
                  <c:v>12.25</c:v>
                </c:pt>
                <c:pt idx="14281">
                  <c:v>12.25</c:v>
                </c:pt>
                <c:pt idx="14282">
                  <c:v>12.250999999999999</c:v>
                </c:pt>
                <c:pt idx="14283">
                  <c:v>12.252000000000001</c:v>
                </c:pt>
                <c:pt idx="14284">
                  <c:v>12.253</c:v>
                </c:pt>
                <c:pt idx="14285">
                  <c:v>12.254</c:v>
                </c:pt>
                <c:pt idx="14286">
                  <c:v>12.255000000000001</c:v>
                </c:pt>
                <c:pt idx="14287">
                  <c:v>12.255000000000001</c:v>
                </c:pt>
                <c:pt idx="14288">
                  <c:v>12.256</c:v>
                </c:pt>
                <c:pt idx="14289">
                  <c:v>12.257</c:v>
                </c:pt>
                <c:pt idx="14290">
                  <c:v>12.258000000000001</c:v>
                </c:pt>
                <c:pt idx="14291">
                  <c:v>12.259</c:v>
                </c:pt>
                <c:pt idx="14292">
                  <c:v>12.26</c:v>
                </c:pt>
                <c:pt idx="14293">
                  <c:v>12.26</c:v>
                </c:pt>
                <c:pt idx="14294">
                  <c:v>12.260999999999999</c:v>
                </c:pt>
                <c:pt idx="14295">
                  <c:v>12.262</c:v>
                </c:pt>
                <c:pt idx="14296">
                  <c:v>12.263</c:v>
                </c:pt>
                <c:pt idx="14297">
                  <c:v>12.263999999999999</c:v>
                </c:pt>
                <c:pt idx="14298">
                  <c:v>12.265000000000001</c:v>
                </c:pt>
                <c:pt idx="14299">
                  <c:v>12.265000000000001</c:v>
                </c:pt>
                <c:pt idx="14300">
                  <c:v>12.266</c:v>
                </c:pt>
                <c:pt idx="14301">
                  <c:v>12.266999999999999</c:v>
                </c:pt>
                <c:pt idx="14302">
                  <c:v>12.268000000000001</c:v>
                </c:pt>
                <c:pt idx="14303">
                  <c:v>12.269</c:v>
                </c:pt>
                <c:pt idx="14304">
                  <c:v>12.269</c:v>
                </c:pt>
                <c:pt idx="14305">
                  <c:v>12.27</c:v>
                </c:pt>
                <c:pt idx="14306">
                  <c:v>12.271000000000001</c:v>
                </c:pt>
                <c:pt idx="14307">
                  <c:v>12.272</c:v>
                </c:pt>
                <c:pt idx="14308">
                  <c:v>12.273</c:v>
                </c:pt>
                <c:pt idx="14309">
                  <c:v>12.274000000000001</c:v>
                </c:pt>
                <c:pt idx="14310">
                  <c:v>12.274000000000001</c:v>
                </c:pt>
                <c:pt idx="14311">
                  <c:v>12.275</c:v>
                </c:pt>
                <c:pt idx="14312">
                  <c:v>12.276</c:v>
                </c:pt>
                <c:pt idx="14313">
                  <c:v>12.276999999999999</c:v>
                </c:pt>
                <c:pt idx="14314">
                  <c:v>12.278</c:v>
                </c:pt>
                <c:pt idx="14315">
                  <c:v>12.279</c:v>
                </c:pt>
                <c:pt idx="14316">
                  <c:v>12.279</c:v>
                </c:pt>
                <c:pt idx="14317">
                  <c:v>12.28</c:v>
                </c:pt>
                <c:pt idx="14318">
                  <c:v>12.281000000000001</c:v>
                </c:pt>
                <c:pt idx="14319">
                  <c:v>12.282</c:v>
                </c:pt>
                <c:pt idx="14320">
                  <c:v>12.282999999999999</c:v>
                </c:pt>
                <c:pt idx="14321">
                  <c:v>12.284000000000001</c:v>
                </c:pt>
                <c:pt idx="14322">
                  <c:v>12.284000000000001</c:v>
                </c:pt>
                <c:pt idx="14323">
                  <c:v>12.285</c:v>
                </c:pt>
                <c:pt idx="14324">
                  <c:v>12.286</c:v>
                </c:pt>
                <c:pt idx="14325">
                  <c:v>12.287000000000001</c:v>
                </c:pt>
                <c:pt idx="14326">
                  <c:v>12.288</c:v>
                </c:pt>
                <c:pt idx="14327">
                  <c:v>12.289</c:v>
                </c:pt>
                <c:pt idx="14328">
                  <c:v>12.289</c:v>
                </c:pt>
                <c:pt idx="14329">
                  <c:v>12.290000000000001</c:v>
                </c:pt>
                <c:pt idx="14330">
                  <c:v>12.291</c:v>
                </c:pt>
                <c:pt idx="14331">
                  <c:v>12.292</c:v>
                </c:pt>
                <c:pt idx="14332">
                  <c:v>12.292999999999999</c:v>
                </c:pt>
                <c:pt idx="14333">
                  <c:v>12.294</c:v>
                </c:pt>
                <c:pt idx="14334">
                  <c:v>12.294</c:v>
                </c:pt>
                <c:pt idx="14335">
                  <c:v>12.295</c:v>
                </c:pt>
                <c:pt idx="14336">
                  <c:v>12.295999999999999</c:v>
                </c:pt>
                <c:pt idx="14337">
                  <c:v>12.297000000000001</c:v>
                </c:pt>
                <c:pt idx="14338">
                  <c:v>12.298</c:v>
                </c:pt>
                <c:pt idx="14339">
                  <c:v>12.298999999999999</c:v>
                </c:pt>
                <c:pt idx="14340">
                  <c:v>12.298999999999999</c:v>
                </c:pt>
                <c:pt idx="14341">
                  <c:v>12.3</c:v>
                </c:pt>
                <c:pt idx="14342">
                  <c:v>12.301</c:v>
                </c:pt>
                <c:pt idx="14343">
                  <c:v>12.302</c:v>
                </c:pt>
                <c:pt idx="14344">
                  <c:v>12.303000000000001</c:v>
                </c:pt>
                <c:pt idx="14345">
                  <c:v>12.304</c:v>
                </c:pt>
                <c:pt idx="14346">
                  <c:v>12.304</c:v>
                </c:pt>
                <c:pt idx="14347">
                  <c:v>12.305</c:v>
                </c:pt>
                <c:pt idx="14348">
                  <c:v>12.306000000000001</c:v>
                </c:pt>
                <c:pt idx="14349">
                  <c:v>12.307</c:v>
                </c:pt>
                <c:pt idx="14350">
                  <c:v>12.308</c:v>
                </c:pt>
                <c:pt idx="14351">
                  <c:v>12.308999999999999</c:v>
                </c:pt>
                <c:pt idx="14352">
                  <c:v>12.308999999999999</c:v>
                </c:pt>
                <c:pt idx="14353">
                  <c:v>12.31</c:v>
                </c:pt>
                <c:pt idx="14354">
                  <c:v>12.311</c:v>
                </c:pt>
                <c:pt idx="14355">
                  <c:v>12.311999999999999</c:v>
                </c:pt>
                <c:pt idx="14356">
                  <c:v>12.313000000000001</c:v>
                </c:pt>
                <c:pt idx="14357">
                  <c:v>12.314</c:v>
                </c:pt>
                <c:pt idx="14358">
                  <c:v>12.314</c:v>
                </c:pt>
                <c:pt idx="14359">
                  <c:v>12.315</c:v>
                </c:pt>
                <c:pt idx="14360">
                  <c:v>12.316000000000001</c:v>
                </c:pt>
                <c:pt idx="14361">
                  <c:v>12.317</c:v>
                </c:pt>
                <c:pt idx="14362">
                  <c:v>12.318</c:v>
                </c:pt>
                <c:pt idx="14363">
                  <c:v>12.319000000000001</c:v>
                </c:pt>
                <c:pt idx="14364">
                  <c:v>12.319000000000001</c:v>
                </c:pt>
                <c:pt idx="14365">
                  <c:v>12.32</c:v>
                </c:pt>
                <c:pt idx="14366">
                  <c:v>12.321</c:v>
                </c:pt>
                <c:pt idx="14367">
                  <c:v>12.322000000000001</c:v>
                </c:pt>
                <c:pt idx="14368">
                  <c:v>12.323</c:v>
                </c:pt>
                <c:pt idx="14369">
                  <c:v>12.324</c:v>
                </c:pt>
                <c:pt idx="14370">
                  <c:v>12.324</c:v>
                </c:pt>
                <c:pt idx="14371">
                  <c:v>12.324999999999999</c:v>
                </c:pt>
                <c:pt idx="14372">
                  <c:v>12.326000000000001</c:v>
                </c:pt>
                <c:pt idx="14373">
                  <c:v>12.327</c:v>
                </c:pt>
                <c:pt idx="14374">
                  <c:v>12.327999999999999</c:v>
                </c:pt>
                <c:pt idx="14375">
                  <c:v>12.329000000000001</c:v>
                </c:pt>
                <c:pt idx="14376">
                  <c:v>12.329000000000001</c:v>
                </c:pt>
                <c:pt idx="14377">
                  <c:v>12.33</c:v>
                </c:pt>
                <c:pt idx="14378">
                  <c:v>12.331</c:v>
                </c:pt>
                <c:pt idx="14379">
                  <c:v>12.332000000000001</c:v>
                </c:pt>
                <c:pt idx="14380">
                  <c:v>12.333</c:v>
                </c:pt>
                <c:pt idx="14381">
                  <c:v>12.334</c:v>
                </c:pt>
                <c:pt idx="14382">
                  <c:v>12.334</c:v>
                </c:pt>
                <c:pt idx="14383">
                  <c:v>12.335000000000001</c:v>
                </c:pt>
                <c:pt idx="14384">
                  <c:v>12.336</c:v>
                </c:pt>
                <c:pt idx="14385">
                  <c:v>12.337</c:v>
                </c:pt>
                <c:pt idx="14386">
                  <c:v>12.338000000000001</c:v>
                </c:pt>
                <c:pt idx="14387">
                  <c:v>12.339</c:v>
                </c:pt>
                <c:pt idx="14388">
                  <c:v>12.339</c:v>
                </c:pt>
                <c:pt idx="14389">
                  <c:v>12.34</c:v>
                </c:pt>
                <c:pt idx="14390">
                  <c:v>12.340999999999999</c:v>
                </c:pt>
                <c:pt idx="14391">
                  <c:v>12.342000000000001</c:v>
                </c:pt>
                <c:pt idx="14392">
                  <c:v>12.343</c:v>
                </c:pt>
                <c:pt idx="14393">
                  <c:v>12.343999999999999</c:v>
                </c:pt>
                <c:pt idx="14394">
                  <c:v>12.343999999999999</c:v>
                </c:pt>
                <c:pt idx="14395">
                  <c:v>12.345000000000001</c:v>
                </c:pt>
                <c:pt idx="14396">
                  <c:v>12.346</c:v>
                </c:pt>
                <c:pt idx="14397">
                  <c:v>12.347</c:v>
                </c:pt>
                <c:pt idx="14398">
                  <c:v>12.348000000000001</c:v>
                </c:pt>
                <c:pt idx="14399">
                  <c:v>12.348000000000001</c:v>
                </c:pt>
                <c:pt idx="14400">
                  <c:v>12.349</c:v>
                </c:pt>
                <c:pt idx="14401">
                  <c:v>12.35</c:v>
                </c:pt>
                <c:pt idx="14402">
                  <c:v>12.351000000000001</c:v>
                </c:pt>
                <c:pt idx="14403">
                  <c:v>12.352</c:v>
                </c:pt>
                <c:pt idx="14404">
                  <c:v>12.353</c:v>
                </c:pt>
                <c:pt idx="14405">
                  <c:v>12.353</c:v>
                </c:pt>
                <c:pt idx="14406">
                  <c:v>12.354000000000001</c:v>
                </c:pt>
                <c:pt idx="14407">
                  <c:v>12.355</c:v>
                </c:pt>
                <c:pt idx="14408">
                  <c:v>12.356</c:v>
                </c:pt>
                <c:pt idx="14409">
                  <c:v>12.356999999999999</c:v>
                </c:pt>
                <c:pt idx="14410">
                  <c:v>12.358000000000001</c:v>
                </c:pt>
                <c:pt idx="14411">
                  <c:v>12.358000000000001</c:v>
                </c:pt>
                <c:pt idx="14412">
                  <c:v>12.359</c:v>
                </c:pt>
                <c:pt idx="14413">
                  <c:v>12.36</c:v>
                </c:pt>
                <c:pt idx="14414">
                  <c:v>12.361000000000001</c:v>
                </c:pt>
                <c:pt idx="14415">
                  <c:v>12.362</c:v>
                </c:pt>
                <c:pt idx="14416">
                  <c:v>12.363</c:v>
                </c:pt>
                <c:pt idx="14417">
                  <c:v>12.363</c:v>
                </c:pt>
                <c:pt idx="14418">
                  <c:v>12.364000000000001</c:v>
                </c:pt>
                <c:pt idx="14419">
                  <c:v>12.365</c:v>
                </c:pt>
                <c:pt idx="14420">
                  <c:v>12.366</c:v>
                </c:pt>
                <c:pt idx="14421">
                  <c:v>12.367000000000001</c:v>
                </c:pt>
                <c:pt idx="14422">
                  <c:v>12.368</c:v>
                </c:pt>
                <c:pt idx="14423">
                  <c:v>12.368</c:v>
                </c:pt>
                <c:pt idx="14424">
                  <c:v>12.369</c:v>
                </c:pt>
                <c:pt idx="14425">
                  <c:v>12.370000000000001</c:v>
                </c:pt>
                <c:pt idx="14426">
                  <c:v>12.371</c:v>
                </c:pt>
                <c:pt idx="14427">
                  <c:v>12.372</c:v>
                </c:pt>
                <c:pt idx="14428">
                  <c:v>12.372999999999999</c:v>
                </c:pt>
                <c:pt idx="14429">
                  <c:v>12.372999999999999</c:v>
                </c:pt>
                <c:pt idx="14430">
                  <c:v>12.374000000000001</c:v>
                </c:pt>
                <c:pt idx="14431">
                  <c:v>12.375</c:v>
                </c:pt>
                <c:pt idx="14432">
                  <c:v>12.375999999999999</c:v>
                </c:pt>
                <c:pt idx="14433">
                  <c:v>12.377000000000001</c:v>
                </c:pt>
                <c:pt idx="14434">
                  <c:v>12.378</c:v>
                </c:pt>
                <c:pt idx="14435">
                  <c:v>12.378</c:v>
                </c:pt>
                <c:pt idx="14436">
                  <c:v>12.379</c:v>
                </c:pt>
                <c:pt idx="14437">
                  <c:v>12.38</c:v>
                </c:pt>
                <c:pt idx="14438">
                  <c:v>12.381</c:v>
                </c:pt>
                <c:pt idx="14439">
                  <c:v>12.382</c:v>
                </c:pt>
                <c:pt idx="14440">
                  <c:v>12.383000000000001</c:v>
                </c:pt>
                <c:pt idx="14441">
                  <c:v>12.383000000000001</c:v>
                </c:pt>
                <c:pt idx="14442">
                  <c:v>12.384</c:v>
                </c:pt>
                <c:pt idx="14443">
                  <c:v>12.385</c:v>
                </c:pt>
                <c:pt idx="14444">
                  <c:v>12.385999999999999</c:v>
                </c:pt>
                <c:pt idx="14445">
                  <c:v>12.387</c:v>
                </c:pt>
                <c:pt idx="14446">
                  <c:v>12.388</c:v>
                </c:pt>
                <c:pt idx="14447">
                  <c:v>12.388</c:v>
                </c:pt>
                <c:pt idx="14448">
                  <c:v>12.388999999999999</c:v>
                </c:pt>
                <c:pt idx="14449">
                  <c:v>12.39</c:v>
                </c:pt>
                <c:pt idx="14450">
                  <c:v>12.391</c:v>
                </c:pt>
                <c:pt idx="14451">
                  <c:v>12.391999999999999</c:v>
                </c:pt>
                <c:pt idx="14452">
                  <c:v>12.393000000000001</c:v>
                </c:pt>
                <c:pt idx="14453">
                  <c:v>12.393000000000001</c:v>
                </c:pt>
                <c:pt idx="14454">
                  <c:v>12.394</c:v>
                </c:pt>
                <c:pt idx="14455">
                  <c:v>12.395</c:v>
                </c:pt>
                <c:pt idx="14456">
                  <c:v>12.396000000000001</c:v>
                </c:pt>
                <c:pt idx="14457">
                  <c:v>12.397</c:v>
                </c:pt>
                <c:pt idx="14458">
                  <c:v>12.398</c:v>
                </c:pt>
                <c:pt idx="14459">
                  <c:v>12.398</c:v>
                </c:pt>
                <c:pt idx="14460">
                  <c:v>12.399000000000001</c:v>
                </c:pt>
                <c:pt idx="14461">
                  <c:v>12.4</c:v>
                </c:pt>
                <c:pt idx="14462">
                  <c:v>12.401</c:v>
                </c:pt>
                <c:pt idx="14463">
                  <c:v>12.401999999999999</c:v>
                </c:pt>
                <c:pt idx="14464">
                  <c:v>12.403</c:v>
                </c:pt>
                <c:pt idx="14465">
                  <c:v>12.403</c:v>
                </c:pt>
                <c:pt idx="14466">
                  <c:v>12.404</c:v>
                </c:pt>
                <c:pt idx="14467">
                  <c:v>12.404999999999999</c:v>
                </c:pt>
                <c:pt idx="14468">
                  <c:v>12.406000000000001</c:v>
                </c:pt>
                <c:pt idx="14469">
                  <c:v>12.407</c:v>
                </c:pt>
                <c:pt idx="14470">
                  <c:v>12.407999999999999</c:v>
                </c:pt>
                <c:pt idx="14471">
                  <c:v>12.407999999999999</c:v>
                </c:pt>
                <c:pt idx="14472">
                  <c:v>12.409000000000001</c:v>
                </c:pt>
                <c:pt idx="14473">
                  <c:v>12.41</c:v>
                </c:pt>
                <c:pt idx="14474">
                  <c:v>12.411</c:v>
                </c:pt>
                <c:pt idx="14475">
                  <c:v>12.412000000000001</c:v>
                </c:pt>
                <c:pt idx="14476">
                  <c:v>12.413</c:v>
                </c:pt>
                <c:pt idx="14477">
                  <c:v>12.413</c:v>
                </c:pt>
                <c:pt idx="14478">
                  <c:v>12.414</c:v>
                </c:pt>
                <c:pt idx="14479">
                  <c:v>12.415000000000001</c:v>
                </c:pt>
                <c:pt idx="14480">
                  <c:v>12.416</c:v>
                </c:pt>
                <c:pt idx="14481">
                  <c:v>12.417</c:v>
                </c:pt>
                <c:pt idx="14482">
                  <c:v>12.417999999999999</c:v>
                </c:pt>
                <c:pt idx="14483">
                  <c:v>12.417999999999999</c:v>
                </c:pt>
                <c:pt idx="14484">
                  <c:v>12.419</c:v>
                </c:pt>
                <c:pt idx="14485">
                  <c:v>12.42</c:v>
                </c:pt>
                <c:pt idx="14486">
                  <c:v>12.420999999999999</c:v>
                </c:pt>
                <c:pt idx="14487">
                  <c:v>12.422000000000001</c:v>
                </c:pt>
                <c:pt idx="14488">
                  <c:v>12.423</c:v>
                </c:pt>
                <c:pt idx="14489">
                  <c:v>12.423</c:v>
                </c:pt>
                <c:pt idx="14490">
                  <c:v>12.423999999999999</c:v>
                </c:pt>
                <c:pt idx="14491">
                  <c:v>12.425000000000001</c:v>
                </c:pt>
                <c:pt idx="14492">
                  <c:v>12.426</c:v>
                </c:pt>
                <c:pt idx="14493">
                  <c:v>12.427</c:v>
                </c:pt>
                <c:pt idx="14494">
                  <c:v>12.427</c:v>
                </c:pt>
                <c:pt idx="14495">
                  <c:v>12.428000000000001</c:v>
                </c:pt>
                <c:pt idx="14496">
                  <c:v>12.429</c:v>
                </c:pt>
                <c:pt idx="14497">
                  <c:v>12.43</c:v>
                </c:pt>
                <c:pt idx="14498">
                  <c:v>12.431000000000001</c:v>
                </c:pt>
                <c:pt idx="14499">
                  <c:v>12.432</c:v>
                </c:pt>
                <c:pt idx="14500">
                  <c:v>12.432</c:v>
                </c:pt>
                <c:pt idx="14501">
                  <c:v>12.433</c:v>
                </c:pt>
                <c:pt idx="14502">
                  <c:v>12.433999999999999</c:v>
                </c:pt>
                <c:pt idx="14503">
                  <c:v>12.435</c:v>
                </c:pt>
                <c:pt idx="14504">
                  <c:v>12.436</c:v>
                </c:pt>
                <c:pt idx="14505">
                  <c:v>12.436999999999999</c:v>
                </c:pt>
                <c:pt idx="14506">
                  <c:v>12.436999999999999</c:v>
                </c:pt>
                <c:pt idx="14507">
                  <c:v>12.438000000000001</c:v>
                </c:pt>
                <c:pt idx="14508">
                  <c:v>12.439</c:v>
                </c:pt>
                <c:pt idx="14509">
                  <c:v>12.44</c:v>
                </c:pt>
                <c:pt idx="14510">
                  <c:v>12.441000000000001</c:v>
                </c:pt>
                <c:pt idx="14511">
                  <c:v>12.442</c:v>
                </c:pt>
                <c:pt idx="14512">
                  <c:v>12.442</c:v>
                </c:pt>
                <c:pt idx="14513">
                  <c:v>12.443</c:v>
                </c:pt>
                <c:pt idx="14514">
                  <c:v>12.444000000000001</c:v>
                </c:pt>
                <c:pt idx="14515">
                  <c:v>12.445</c:v>
                </c:pt>
                <c:pt idx="14516">
                  <c:v>12.446</c:v>
                </c:pt>
                <c:pt idx="14517">
                  <c:v>12.447000000000001</c:v>
                </c:pt>
                <c:pt idx="14518">
                  <c:v>12.447000000000001</c:v>
                </c:pt>
                <c:pt idx="14519">
                  <c:v>12.448</c:v>
                </c:pt>
                <c:pt idx="14520">
                  <c:v>12.449</c:v>
                </c:pt>
                <c:pt idx="14521">
                  <c:v>12.45</c:v>
                </c:pt>
                <c:pt idx="14522">
                  <c:v>12.451000000000001</c:v>
                </c:pt>
                <c:pt idx="14523">
                  <c:v>12.452</c:v>
                </c:pt>
                <c:pt idx="14524">
                  <c:v>12.452</c:v>
                </c:pt>
                <c:pt idx="14525">
                  <c:v>12.452999999999999</c:v>
                </c:pt>
                <c:pt idx="14526">
                  <c:v>12.454000000000001</c:v>
                </c:pt>
                <c:pt idx="14527">
                  <c:v>12.455</c:v>
                </c:pt>
                <c:pt idx="14528">
                  <c:v>12.456</c:v>
                </c:pt>
                <c:pt idx="14529">
                  <c:v>12.457000000000001</c:v>
                </c:pt>
                <c:pt idx="14530">
                  <c:v>12.457000000000001</c:v>
                </c:pt>
                <c:pt idx="14531">
                  <c:v>12.458</c:v>
                </c:pt>
                <c:pt idx="14532">
                  <c:v>12.459</c:v>
                </c:pt>
                <c:pt idx="14533">
                  <c:v>12.46</c:v>
                </c:pt>
                <c:pt idx="14534">
                  <c:v>12.461</c:v>
                </c:pt>
                <c:pt idx="14535">
                  <c:v>12.462</c:v>
                </c:pt>
                <c:pt idx="14536">
                  <c:v>12.462</c:v>
                </c:pt>
                <c:pt idx="14537">
                  <c:v>12.463000000000001</c:v>
                </c:pt>
                <c:pt idx="14538">
                  <c:v>12.464</c:v>
                </c:pt>
                <c:pt idx="14539">
                  <c:v>12.465</c:v>
                </c:pt>
                <c:pt idx="14540">
                  <c:v>12.465999999999999</c:v>
                </c:pt>
                <c:pt idx="14541">
                  <c:v>12.467000000000001</c:v>
                </c:pt>
                <c:pt idx="14542">
                  <c:v>12.467000000000001</c:v>
                </c:pt>
                <c:pt idx="14543">
                  <c:v>12.468</c:v>
                </c:pt>
                <c:pt idx="14544">
                  <c:v>12.468999999999999</c:v>
                </c:pt>
                <c:pt idx="14545">
                  <c:v>12.47</c:v>
                </c:pt>
                <c:pt idx="14546">
                  <c:v>12.471</c:v>
                </c:pt>
                <c:pt idx="14547">
                  <c:v>12.472</c:v>
                </c:pt>
                <c:pt idx="14548">
                  <c:v>12.472</c:v>
                </c:pt>
                <c:pt idx="14549">
                  <c:v>12.473000000000001</c:v>
                </c:pt>
                <c:pt idx="14550">
                  <c:v>12.474</c:v>
                </c:pt>
                <c:pt idx="14551">
                  <c:v>12.475</c:v>
                </c:pt>
                <c:pt idx="14552">
                  <c:v>12.476000000000001</c:v>
                </c:pt>
                <c:pt idx="14553">
                  <c:v>12.477</c:v>
                </c:pt>
                <c:pt idx="14554">
                  <c:v>12.477</c:v>
                </c:pt>
                <c:pt idx="14555">
                  <c:v>12.478</c:v>
                </c:pt>
                <c:pt idx="14556">
                  <c:v>12.479000000000001</c:v>
                </c:pt>
                <c:pt idx="14557">
                  <c:v>12.48</c:v>
                </c:pt>
                <c:pt idx="14558">
                  <c:v>12.481</c:v>
                </c:pt>
                <c:pt idx="14559">
                  <c:v>12.481999999999999</c:v>
                </c:pt>
                <c:pt idx="14560">
                  <c:v>12.481999999999999</c:v>
                </c:pt>
                <c:pt idx="14561">
                  <c:v>12.483000000000001</c:v>
                </c:pt>
                <c:pt idx="14562">
                  <c:v>12.484</c:v>
                </c:pt>
                <c:pt idx="14563">
                  <c:v>12.484999999999999</c:v>
                </c:pt>
                <c:pt idx="14564">
                  <c:v>12.486000000000001</c:v>
                </c:pt>
                <c:pt idx="14565">
                  <c:v>12.487</c:v>
                </c:pt>
                <c:pt idx="14566">
                  <c:v>12.487</c:v>
                </c:pt>
                <c:pt idx="14567">
                  <c:v>12.488</c:v>
                </c:pt>
                <c:pt idx="14568">
                  <c:v>12.489000000000001</c:v>
                </c:pt>
                <c:pt idx="14569">
                  <c:v>12.49</c:v>
                </c:pt>
                <c:pt idx="14570">
                  <c:v>12.491</c:v>
                </c:pt>
                <c:pt idx="14571">
                  <c:v>12.492000000000001</c:v>
                </c:pt>
                <c:pt idx="14572">
                  <c:v>12.492000000000001</c:v>
                </c:pt>
                <c:pt idx="14573">
                  <c:v>12.493</c:v>
                </c:pt>
                <c:pt idx="14574">
                  <c:v>12.494</c:v>
                </c:pt>
                <c:pt idx="14575">
                  <c:v>12.495000000000001</c:v>
                </c:pt>
                <c:pt idx="14576">
                  <c:v>12.496</c:v>
                </c:pt>
                <c:pt idx="14577">
                  <c:v>12.497</c:v>
                </c:pt>
                <c:pt idx="14578">
                  <c:v>12.497</c:v>
                </c:pt>
                <c:pt idx="14579">
                  <c:v>12.497999999999999</c:v>
                </c:pt>
                <c:pt idx="14580">
                  <c:v>12.499000000000001</c:v>
                </c:pt>
                <c:pt idx="14581">
                  <c:v>12.5</c:v>
                </c:pt>
                <c:pt idx="14582">
                  <c:v>12.500999999999999</c:v>
                </c:pt>
                <c:pt idx="14583">
                  <c:v>12.502000000000001</c:v>
                </c:pt>
                <c:pt idx="14584">
                  <c:v>12.502000000000001</c:v>
                </c:pt>
                <c:pt idx="14585">
                  <c:v>12.503</c:v>
                </c:pt>
                <c:pt idx="14586">
                  <c:v>12.504</c:v>
                </c:pt>
                <c:pt idx="14587">
                  <c:v>12.505000000000001</c:v>
                </c:pt>
                <c:pt idx="14588">
                  <c:v>12.506</c:v>
                </c:pt>
                <c:pt idx="14589">
                  <c:v>12.507</c:v>
                </c:pt>
                <c:pt idx="14590">
                  <c:v>12.507</c:v>
                </c:pt>
                <c:pt idx="14591">
                  <c:v>12.508000000000001</c:v>
                </c:pt>
                <c:pt idx="14592">
                  <c:v>12.509</c:v>
                </c:pt>
                <c:pt idx="14593">
                  <c:v>12.51</c:v>
                </c:pt>
                <c:pt idx="14594">
                  <c:v>12.510999999999999</c:v>
                </c:pt>
                <c:pt idx="14595">
                  <c:v>12.510999999999999</c:v>
                </c:pt>
                <c:pt idx="14596">
                  <c:v>12.512</c:v>
                </c:pt>
                <c:pt idx="14597">
                  <c:v>12.513</c:v>
                </c:pt>
                <c:pt idx="14598">
                  <c:v>12.513999999999999</c:v>
                </c:pt>
                <c:pt idx="14599">
                  <c:v>12.515000000000001</c:v>
                </c:pt>
                <c:pt idx="14600">
                  <c:v>12.516</c:v>
                </c:pt>
                <c:pt idx="14601">
                  <c:v>12.516</c:v>
                </c:pt>
                <c:pt idx="14602">
                  <c:v>12.516999999999999</c:v>
                </c:pt>
                <c:pt idx="14603">
                  <c:v>12.518000000000001</c:v>
                </c:pt>
                <c:pt idx="14604">
                  <c:v>12.519</c:v>
                </c:pt>
                <c:pt idx="14605">
                  <c:v>12.52</c:v>
                </c:pt>
                <c:pt idx="14606">
                  <c:v>12.521000000000001</c:v>
                </c:pt>
                <c:pt idx="14607">
                  <c:v>12.521000000000001</c:v>
                </c:pt>
                <c:pt idx="14608">
                  <c:v>12.522</c:v>
                </c:pt>
                <c:pt idx="14609">
                  <c:v>12.523</c:v>
                </c:pt>
                <c:pt idx="14610">
                  <c:v>12.524000000000001</c:v>
                </c:pt>
                <c:pt idx="14611">
                  <c:v>12.525</c:v>
                </c:pt>
                <c:pt idx="14612">
                  <c:v>12.526</c:v>
                </c:pt>
                <c:pt idx="14613">
                  <c:v>12.526</c:v>
                </c:pt>
                <c:pt idx="14614">
                  <c:v>12.526999999999999</c:v>
                </c:pt>
                <c:pt idx="14615">
                  <c:v>12.528</c:v>
                </c:pt>
                <c:pt idx="14616">
                  <c:v>12.529</c:v>
                </c:pt>
                <c:pt idx="14617">
                  <c:v>12.53</c:v>
                </c:pt>
                <c:pt idx="14618">
                  <c:v>12.531000000000001</c:v>
                </c:pt>
                <c:pt idx="14619">
                  <c:v>12.531000000000001</c:v>
                </c:pt>
                <c:pt idx="14620">
                  <c:v>12.532</c:v>
                </c:pt>
                <c:pt idx="14621">
                  <c:v>12.532999999999999</c:v>
                </c:pt>
                <c:pt idx="14622">
                  <c:v>12.534000000000001</c:v>
                </c:pt>
                <c:pt idx="14623">
                  <c:v>12.535</c:v>
                </c:pt>
                <c:pt idx="14624">
                  <c:v>12.536</c:v>
                </c:pt>
                <c:pt idx="14625">
                  <c:v>12.536</c:v>
                </c:pt>
                <c:pt idx="14626">
                  <c:v>12.537000000000001</c:v>
                </c:pt>
                <c:pt idx="14627">
                  <c:v>12.538</c:v>
                </c:pt>
                <c:pt idx="14628">
                  <c:v>12.539</c:v>
                </c:pt>
                <c:pt idx="14629">
                  <c:v>12.540000000000001</c:v>
                </c:pt>
                <c:pt idx="14630">
                  <c:v>12.541</c:v>
                </c:pt>
                <c:pt idx="14631">
                  <c:v>12.541</c:v>
                </c:pt>
                <c:pt idx="14632">
                  <c:v>12.542</c:v>
                </c:pt>
                <c:pt idx="14633">
                  <c:v>12.542999999999999</c:v>
                </c:pt>
                <c:pt idx="14634">
                  <c:v>12.544</c:v>
                </c:pt>
                <c:pt idx="14635">
                  <c:v>12.545</c:v>
                </c:pt>
                <c:pt idx="14636">
                  <c:v>12.545999999999999</c:v>
                </c:pt>
                <c:pt idx="14637">
                  <c:v>12.545999999999999</c:v>
                </c:pt>
                <c:pt idx="14638">
                  <c:v>12.547000000000001</c:v>
                </c:pt>
                <c:pt idx="14639">
                  <c:v>12.548</c:v>
                </c:pt>
                <c:pt idx="14640">
                  <c:v>12.548999999999999</c:v>
                </c:pt>
                <c:pt idx="14641">
                  <c:v>12.55</c:v>
                </c:pt>
                <c:pt idx="14642">
                  <c:v>12.551</c:v>
                </c:pt>
                <c:pt idx="14643">
                  <c:v>12.551</c:v>
                </c:pt>
                <c:pt idx="14644">
                  <c:v>12.552</c:v>
                </c:pt>
                <c:pt idx="14645">
                  <c:v>12.553000000000001</c:v>
                </c:pt>
                <c:pt idx="14646">
                  <c:v>12.554</c:v>
                </c:pt>
                <c:pt idx="14647">
                  <c:v>12.555</c:v>
                </c:pt>
                <c:pt idx="14648">
                  <c:v>12.556000000000001</c:v>
                </c:pt>
                <c:pt idx="14649">
                  <c:v>12.556000000000001</c:v>
                </c:pt>
                <c:pt idx="14650">
                  <c:v>12.557</c:v>
                </c:pt>
                <c:pt idx="14651">
                  <c:v>12.558</c:v>
                </c:pt>
                <c:pt idx="14652">
                  <c:v>12.558999999999999</c:v>
                </c:pt>
                <c:pt idx="14653">
                  <c:v>12.56</c:v>
                </c:pt>
                <c:pt idx="14654">
                  <c:v>12.561</c:v>
                </c:pt>
                <c:pt idx="14655">
                  <c:v>12.561</c:v>
                </c:pt>
                <c:pt idx="14656">
                  <c:v>12.561999999999999</c:v>
                </c:pt>
                <c:pt idx="14657">
                  <c:v>12.563000000000001</c:v>
                </c:pt>
                <c:pt idx="14658">
                  <c:v>12.564</c:v>
                </c:pt>
                <c:pt idx="14659">
                  <c:v>12.565</c:v>
                </c:pt>
                <c:pt idx="14660">
                  <c:v>12.566000000000001</c:v>
                </c:pt>
                <c:pt idx="14661">
                  <c:v>12.566000000000001</c:v>
                </c:pt>
                <c:pt idx="14662">
                  <c:v>12.567</c:v>
                </c:pt>
                <c:pt idx="14663">
                  <c:v>12.568</c:v>
                </c:pt>
                <c:pt idx="14664">
                  <c:v>12.569000000000001</c:v>
                </c:pt>
                <c:pt idx="14665">
                  <c:v>12.57</c:v>
                </c:pt>
                <c:pt idx="14666">
                  <c:v>12.571</c:v>
                </c:pt>
                <c:pt idx="14667">
                  <c:v>12.571</c:v>
                </c:pt>
                <c:pt idx="14668">
                  <c:v>12.572000000000001</c:v>
                </c:pt>
                <c:pt idx="14669">
                  <c:v>12.573</c:v>
                </c:pt>
                <c:pt idx="14670">
                  <c:v>12.574</c:v>
                </c:pt>
                <c:pt idx="14671">
                  <c:v>12.574999999999999</c:v>
                </c:pt>
                <c:pt idx="14672">
                  <c:v>12.576000000000001</c:v>
                </c:pt>
                <c:pt idx="14673">
                  <c:v>12.576000000000001</c:v>
                </c:pt>
                <c:pt idx="14674">
                  <c:v>12.577</c:v>
                </c:pt>
                <c:pt idx="14675">
                  <c:v>12.577999999999999</c:v>
                </c:pt>
                <c:pt idx="14676">
                  <c:v>12.579000000000001</c:v>
                </c:pt>
                <c:pt idx="14677">
                  <c:v>12.58</c:v>
                </c:pt>
                <c:pt idx="14678">
                  <c:v>12.581</c:v>
                </c:pt>
                <c:pt idx="14679">
                  <c:v>12.581</c:v>
                </c:pt>
                <c:pt idx="14680">
                  <c:v>12.582000000000001</c:v>
                </c:pt>
                <c:pt idx="14681">
                  <c:v>12.583</c:v>
                </c:pt>
                <c:pt idx="14682">
                  <c:v>12.584</c:v>
                </c:pt>
                <c:pt idx="14683">
                  <c:v>12.585000000000001</c:v>
                </c:pt>
                <c:pt idx="14684">
                  <c:v>12.586</c:v>
                </c:pt>
                <c:pt idx="14685">
                  <c:v>12.586</c:v>
                </c:pt>
                <c:pt idx="14686">
                  <c:v>12.587</c:v>
                </c:pt>
                <c:pt idx="14687">
                  <c:v>12.588000000000001</c:v>
                </c:pt>
                <c:pt idx="14688">
                  <c:v>12.589</c:v>
                </c:pt>
                <c:pt idx="14689">
                  <c:v>12.59</c:v>
                </c:pt>
                <c:pt idx="14690">
                  <c:v>12.59</c:v>
                </c:pt>
                <c:pt idx="14691">
                  <c:v>12.590999999999999</c:v>
                </c:pt>
                <c:pt idx="14692">
                  <c:v>12.592000000000001</c:v>
                </c:pt>
                <c:pt idx="14693">
                  <c:v>12.593</c:v>
                </c:pt>
                <c:pt idx="14694">
                  <c:v>12.593999999999999</c:v>
                </c:pt>
                <c:pt idx="14695">
                  <c:v>12.595000000000001</c:v>
                </c:pt>
                <c:pt idx="14696">
                  <c:v>12.595000000000001</c:v>
                </c:pt>
                <c:pt idx="14697">
                  <c:v>12.596</c:v>
                </c:pt>
                <c:pt idx="14698">
                  <c:v>12.597</c:v>
                </c:pt>
                <c:pt idx="14699">
                  <c:v>12.598000000000001</c:v>
                </c:pt>
                <c:pt idx="14700">
                  <c:v>12.599</c:v>
                </c:pt>
                <c:pt idx="14701">
                  <c:v>12.6</c:v>
                </c:pt>
                <c:pt idx="14702">
                  <c:v>12.6</c:v>
                </c:pt>
                <c:pt idx="14703">
                  <c:v>12.601000000000001</c:v>
                </c:pt>
                <c:pt idx="14704">
                  <c:v>12.602</c:v>
                </c:pt>
                <c:pt idx="14705">
                  <c:v>12.603</c:v>
                </c:pt>
                <c:pt idx="14706">
                  <c:v>12.604000000000001</c:v>
                </c:pt>
                <c:pt idx="14707">
                  <c:v>12.605</c:v>
                </c:pt>
                <c:pt idx="14708">
                  <c:v>12.605</c:v>
                </c:pt>
                <c:pt idx="14709">
                  <c:v>12.606</c:v>
                </c:pt>
                <c:pt idx="14710">
                  <c:v>12.606999999999999</c:v>
                </c:pt>
                <c:pt idx="14711">
                  <c:v>12.608000000000001</c:v>
                </c:pt>
                <c:pt idx="14712">
                  <c:v>12.609</c:v>
                </c:pt>
                <c:pt idx="14713">
                  <c:v>12.61</c:v>
                </c:pt>
                <c:pt idx="14714">
                  <c:v>12.61</c:v>
                </c:pt>
                <c:pt idx="14715">
                  <c:v>12.611000000000001</c:v>
                </c:pt>
                <c:pt idx="14716">
                  <c:v>12.612</c:v>
                </c:pt>
                <c:pt idx="14717">
                  <c:v>12.613</c:v>
                </c:pt>
                <c:pt idx="14718">
                  <c:v>12.614000000000001</c:v>
                </c:pt>
                <c:pt idx="14719">
                  <c:v>12.615</c:v>
                </c:pt>
                <c:pt idx="14720">
                  <c:v>12.615</c:v>
                </c:pt>
                <c:pt idx="14721">
                  <c:v>12.616</c:v>
                </c:pt>
                <c:pt idx="14722">
                  <c:v>12.617000000000001</c:v>
                </c:pt>
                <c:pt idx="14723">
                  <c:v>12.618</c:v>
                </c:pt>
                <c:pt idx="14724">
                  <c:v>12.619</c:v>
                </c:pt>
                <c:pt idx="14725">
                  <c:v>12.620000000000001</c:v>
                </c:pt>
                <c:pt idx="14726">
                  <c:v>12.620000000000001</c:v>
                </c:pt>
                <c:pt idx="14727">
                  <c:v>12.621</c:v>
                </c:pt>
                <c:pt idx="14728">
                  <c:v>12.622</c:v>
                </c:pt>
                <c:pt idx="14729">
                  <c:v>12.622999999999999</c:v>
                </c:pt>
                <c:pt idx="14730">
                  <c:v>12.624000000000001</c:v>
                </c:pt>
                <c:pt idx="14731">
                  <c:v>12.625</c:v>
                </c:pt>
                <c:pt idx="14732">
                  <c:v>12.625</c:v>
                </c:pt>
                <c:pt idx="14733">
                  <c:v>12.625999999999999</c:v>
                </c:pt>
                <c:pt idx="14734">
                  <c:v>12.627000000000001</c:v>
                </c:pt>
                <c:pt idx="14735">
                  <c:v>12.628</c:v>
                </c:pt>
                <c:pt idx="14736">
                  <c:v>12.629</c:v>
                </c:pt>
                <c:pt idx="14737">
                  <c:v>12.63</c:v>
                </c:pt>
                <c:pt idx="14738">
                  <c:v>12.63</c:v>
                </c:pt>
                <c:pt idx="14739">
                  <c:v>12.631</c:v>
                </c:pt>
                <c:pt idx="14740">
                  <c:v>12.632</c:v>
                </c:pt>
                <c:pt idx="14741">
                  <c:v>12.633000000000001</c:v>
                </c:pt>
                <c:pt idx="14742">
                  <c:v>12.634</c:v>
                </c:pt>
                <c:pt idx="14743">
                  <c:v>12.635</c:v>
                </c:pt>
                <c:pt idx="14744">
                  <c:v>12.635</c:v>
                </c:pt>
                <c:pt idx="14745">
                  <c:v>12.635999999999999</c:v>
                </c:pt>
                <c:pt idx="14746">
                  <c:v>12.637</c:v>
                </c:pt>
                <c:pt idx="14747">
                  <c:v>12.638</c:v>
                </c:pt>
                <c:pt idx="14748">
                  <c:v>12.638999999999999</c:v>
                </c:pt>
                <c:pt idx="14749">
                  <c:v>12.64</c:v>
                </c:pt>
                <c:pt idx="14750">
                  <c:v>12.64</c:v>
                </c:pt>
                <c:pt idx="14751">
                  <c:v>12.641</c:v>
                </c:pt>
                <c:pt idx="14752">
                  <c:v>12.641999999999999</c:v>
                </c:pt>
                <c:pt idx="14753">
                  <c:v>12.643000000000001</c:v>
                </c:pt>
                <c:pt idx="14754">
                  <c:v>12.644</c:v>
                </c:pt>
                <c:pt idx="14755">
                  <c:v>12.645</c:v>
                </c:pt>
                <c:pt idx="14756">
                  <c:v>12.645</c:v>
                </c:pt>
                <c:pt idx="14757">
                  <c:v>12.646000000000001</c:v>
                </c:pt>
                <c:pt idx="14758">
                  <c:v>12.647</c:v>
                </c:pt>
                <c:pt idx="14759">
                  <c:v>12.648</c:v>
                </c:pt>
                <c:pt idx="14760">
                  <c:v>12.649000000000001</c:v>
                </c:pt>
                <c:pt idx="14761">
                  <c:v>12.65</c:v>
                </c:pt>
                <c:pt idx="14762">
                  <c:v>12.65</c:v>
                </c:pt>
                <c:pt idx="14763">
                  <c:v>12.651</c:v>
                </c:pt>
                <c:pt idx="14764">
                  <c:v>12.651999999999999</c:v>
                </c:pt>
                <c:pt idx="14765">
                  <c:v>12.653</c:v>
                </c:pt>
                <c:pt idx="14766">
                  <c:v>12.654</c:v>
                </c:pt>
                <c:pt idx="14767">
                  <c:v>12.654999999999999</c:v>
                </c:pt>
                <c:pt idx="14768">
                  <c:v>12.654999999999999</c:v>
                </c:pt>
                <c:pt idx="14769">
                  <c:v>12.656000000000001</c:v>
                </c:pt>
                <c:pt idx="14770">
                  <c:v>12.657</c:v>
                </c:pt>
                <c:pt idx="14771">
                  <c:v>12.657999999999999</c:v>
                </c:pt>
                <c:pt idx="14772">
                  <c:v>12.659000000000001</c:v>
                </c:pt>
                <c:pt idx="14773">
                  <c:v>12.66</c:v>
                </c:pt>
                <c:pt idx="14774">
                  <c:v>12.66</c:v>
                </c:pt>
                <c:pt idx="14775">
                  <c:v>12.661</c:v>
                </c:pt>
                <c:pt idx="14776">
                  <c:v>12.662000000000001</c:v>
                </c:pt>
                <c:pt idx="14777">
                  <c:v>12.663</c:v>
                </c:pt>
                <c:pt idx="14778">
                  <c:v>12.664</c:v>
                </c:pt>
                <c:pt idx="14779">
                  <c:v>12.665000000000001</c:v>
                </c:pt>
                <c:pt idx="14780">
                  <c:v>12.665000000000001</c:v>
                </c:pt>
                <c:pt idx="14781">
                  <c:v>12.666</c:v>
                </c:pt>
                <c:pt idx="14782">
                  <c:v>12.667</c:v>
                </c:pt>
                <c:pt idx="14783">
                  <c:v>12.667999999999999</c:v>
                </c:pt>
                <c:pt idx="14784">
                  <c:v>12.669</c:v>
                </c:pt>
                <c:pt idx="14785">
                  <c:v>12.669</c:v>
                </c:pt>
                <c:pt idx="14786">
                  <c:v>12.67</c:v>
                </c:pt>
                <c:pt idx="14787">
                  <c:v>12.670999999999999</c:v>
                </c:pt>
                <c:pt idx="14788">
                  <c:v>12.672000000000001</c:v>
                </c:pt>
                <c:pt idx="14789">
                  <c:v>12.673</c:v>
                </c:pt>
                <c:pt idx="14790">
                  <c:v>12.673999999999999</c:v>
                </c:pt>
                <c:pt idx="14791">
                  <c:v>12.673999999999999</c:v>
                </c:pt>
                <c:pt idx="14792">
                  <c:v>12.675000000000001</c:v>
                </c:pt>
                <c:pt idx="14793">
                  <c:v>12.676</c:v>
                </c:pt>
                <c:pt idx="14794">
                  <c:v>12.677</c:v>
                </c:pt>
                <c:pt idx="14795">
                  <c:v>12.678000000000001</c:v>
                </c:pt>
                <c:pt idx="14796">
                  <c:v>12.679</c:v>
                </c:pt>
                <c:pt idx="14797">
                  <c:v>12.679</c:v>
                </c:pt>
                <c:pt idx="14798">
                  <c:v>12.68</c:v>
                </c:pt>
                <c:pt idx="14799">
                  <c:v>12.681000000000001</c:v>
                </c:pt>
                <c:pt idx="14800">
                  <c:v>12.682</c:v>
                </c:pt>
                <c:pt idx="14801">
                  <c:v>12.683</c:v>
                </c:pt>
                <c:pt idx="14802">
                  <c:v>12.683999999999999</c:v>
                </c:pt>
                <c:pt idx="14803">
                  <c:v>12.683999999999999</c:v>
                </c:pt>
                <c:pt idx="14804">
                  <c:v>12.685</c:v>
                </c:pt>
                <c:pt idx="14805">
                  <c:v>12.686</c:v>
                </c:pt>
                <c:pt idx="14806">
                  <c:v>12.686999999999999</c:v>
                </c:pt>
                <c:pt idx="14807">
                  <c:v>12.688000000000001</c:v>
                </c:pt>
                <c:pt idx="14808">
                  <c:v>12.689</c:v>
                </c:pt>
                <c:pt idx="14809">
                  <c:v>12.689</c:v>
                </c:pt>
                <c:pt idx="14810">
                  <c:v>12.69</c:v>
                </c:pt>
                <c:pt idx="14811">
                  <c:v>12.691000000000001</c:v>
                </c:pt>
                <c:pt idx="14812">
                  <c:v>12.692</c:v>
                </c:pt>
                <c:pt idx="14813">
                  <c:v>12.693</c:v>
                </c:pt>
                <c:pt idx="14814">
                  <c:v>12.694000000000001</c:v>
                </c:pt>
                <c:pt idx="14815">
                  <c:v>12.694000000000001</c:v>
                </c:pt>
                <c:pt idx="14816">
                  <c:v>12.695</c:v>
                </c:pt>
                <c:pt idx="14817">
                  <c:v>12.696</c:v>
                </c:pt>
                <c:pt idx="14818">
                  <c:v>12.697000000000001</c:v>
                </c:pt>
                <c:pt idx="14819">
                  <c:v>12.698</c:v>
                </c:pt>
                <c:pt idx="14820">
                  <c:v>12.699</c:v>
                </c:pt>
                <c:pt idx="14821">
                  <c:v>12.699</c:v>
                </c:pt>
                <c:pt idx="14822">
                  <c:v>12.7</c:v>
                </c:pt>
                <c:pt idx="14823">
                  <c:v>12.701000000000001</c:v>
                </c:pt>
                <c:pt idx="14824">
                  <c:v>12.702</c:v>
                </c:pt>
                <c:pt idx="14825">
                  <c:v>12.702999999999999</c:v>
                </c:pt>
                <c:pt idx="14826">
                  <c:v>12.704000000000001</c:v>
                </c:pt>
                <c:pt idx="14827">
                  <c:v>12.704000000000001</c:v>
                </c:pt>
                <c:pt idx="14828">
                  <c:v>12.705</c:v>
                </c:pt>
                <c:pt idx="14829">
                  <c:v>12.706</c:v>
                </c:pt>
                <c:pt idx="14830">
                  <c:v>12.707000000000001</c:v>
                </c:pt>
                <c:pt idx="14831">
                  <c:v>12.708</c:v>
                </c:pt>
                <c:pt idx="14832">
                  <c:v>12.709</c:v>
                </c:pt>
                <c:pt idx="14833">
                  <c:v>12.709</c:v>
                </c:pt>
                <c:pt idx="14834">
                  <c:v>12.71</c:v>
                </c:pt>
                <c:pt idx="14835">
                  <c:v>12.711</c:v>
                </c:pt>
                <c:pt idx="14836">
                  <c:v>12.712</c:v>
                </c:pt>
                <c:pt idx="14837">
                  <c:v>12.713000000000001</c:v>
                </c:pt>
                <c:pt idx="14838">
                  <c:v>12.714</c:v>
                </c:pt>
                <c:pt idx="14839">
                  <c:v>12.714</c:v>
                </c:pt>
                <c:pt idx="14840">
                  <c:v>12.715</c:v>
                </c:pt>
                <c:pt idx="14841">
                  <c:v>12.715999999999999</c:v>
                </c:pt>
                <c:pt idx="14842">
                  <c:v>12.717000000000001</c:v>
                </c:pt>
                <c:pt idx="14843">
                  <c:v>12.718</c:v>
                </c:pt>
                <c:pt idx="14844">
                  <c:v>12.718999999999999</c:v>
                </c:pt>
                <c:pt idx="14845">
                  <c:v>12.718999999999999</c:v>
                </c:pt>
                <c:pt idx="14846">
                  <c:v>12.72</c:v>
                </c:pt>
                <c:pt idx="14847">
                  <c:v>12.721</c:v>
                </c:pt>
                <c:pt idx="14848">
                  <c:v>12.722</c:v>
                </c:pt>
                <c:pt idx="14849">
                  <c:v>12.723000000000001</c:v>
                </c:pt>
                <c:pt idx="14850">
                  <c:v>12.724</c:v>
                </c:pt>
                <c:pt idx="14851">
                  <c:v>12.724</c:v>
                </c:pt>
                <c:pt idx="14852">
                  <c:v>12.725</c:v>
                </c:pt>
                <c:pt idx="14853">
                  <c:v>12.726000000000001</c:v>
                </c:pt>
                <c:pt idx="14854">
                  <c:v>12.727</c:v>
                </c:pt>
                <c:pt idx="14855">
                  <c:v>12.728</c:v>
                </c:pt>
                <c:pt idx="14856">
                  <c:v>12.729000000000001</c:v>
                </c:pt>
                <c:pt idx="14857">
                  <c:v>12.729000000000001</c:v>
                </c:pt>
                <c:pt idx="14858">
                  <c:v>12.73</c:v>
                </c:pt>
                <c:pt idx="14859">
                  <c:v>12.731</c:v>
                </c:pt>
                <c:pt idx="14860">
                  <c:v>12.731999999999999</c:v>
                </c:pt>
                <c:pt idx="14861">
                  <c:v>12.733000000000001</c:v>
                </c:pt>
                <c:pt idx="14862">
                  <c:v>12.734</c:v>
                </c:pt>
                <c:pt idx="14863">
                  <c:v>12.734</c:v>
                </c:pt>
                <c:pt idx="14864">
                  <c:v>12.734999999999999</c:v>
                </c:pt>
                <c:pt idx="14865">
                  <c:v>12.736000000000001</c:v>
                </c:pt>
                <c:pt idx="14866">
                  <c:v>12.737</c:v>
                </c:pt>
                <c:pt idx="14867">
                  <c:v>12.738</c:v>
                </c:pt>
                <c:pt idx="14868">
                  <c:v>12.739000000000001</c:v>
                </c:pt>
                <c:pt idx="14869">
                  <c:v>12.739000000000001</c:v>
                </c:pt>
                <c:pt idx="14870">
                  <c:v>12.74</c:v>
                </c:pt>
                <c:pt idx="14871">
                  <c:v>12.741</c:v>
                </c:pt>
                <c:pt idx="14872">
                  <c:v>12.742000000000001</c:v>
                </c:pt>
                <c:pt idx="14873">
                  <c:v>12.743</c:v>
                </c:pt>
                <c:pt idx="14874">
                  <c:v>12.744</c:v>
                </c:pt>
                <c:pt idx="14875">
                  <c:v>12.744</c:v>
                </c:pt>
                <c:pt idx="14876">
                  <c:v>12.745000000000001</c:v>
                </c:pt>
                <c:pt idx="14877">
                  <c:v>12.746</c:v>
                </c:pt>
                <c:pt idx="14878">
                  <c:v>12.747</c:v>
                </c:pt>
                <c:pt idx="14879">
                  <c:v>12.747999999999999</c:v>
                </c:pt>
                <c:pt idx="14880">
                  <c:v>12.747999999999999</c:v>
                </c:pt>
                <c:pt idx="14881">
                  <c:v>12.749000000000001</c:v>
                </c:pt>
                <c:pt idx="14882">
                  <c:v>12.75</c:v>
                </c:pt>
                <c:pt idx="14883">
                  <c:v>12.750999999999999</c:v>
                </c:pt>
                <c:pt idx="14884">
                  <c:v>12.752000000000001</c:v>
                </c:pt>
                <c:pt idx="14885">
                  <c:v>12.753</c:v>
                </c:pt>
                <c:pt idx="14886">
                  <c:v>12.753</c:v>
                </c:pt>
                <c:pt idx="14887">
                  <c:v>12.754</c:v>
                </c:pt>
                <c:pt idx="14888">
                  <c:v>12.755000000000001</c:v>
                </c:pt>
                <c:pt idx="14889">
                  <c:v>12.756</c:v>
                </c:pt>
                <c:pt idx="14890">
                  <c:v>12.757</c:v>
                </c:pt>
                <c:pt idx="14891">
                  <c:v>12.758000000000001</c:v>
                </c:pt>
                <c:pt idx="14892">
                  <c:v>12.758000000000001</c:v>
                </c:pt>
                <c:pt idx="14893">
                  <c:v>12.759</c:v>
                </c:pt>
                <c:pt idx="14894">
                  <c:v>12.76</c:v>
                </c:pt>
                <c:pt idx="14895">
                  <c:v>12.760999999999999</c:v>
                </c:pt>
                <c:pt idx="14896">
                  <c:v>12.762</c:v>
                </c:pt>
                <c:pt idx="14897">
                  <c:v>12.763</c:v>
                </c:pt>
                <c:pt idx="14898">
                  <c:v>12.763</c:v>
                </c:pt>
                <c:pt idx="14899">
                  <c:v>12.763999999999999</c:v>
                </c:pt>
                <c:pt idx="14900">
                  <c:v>12.765000000000001</c:v>
                </c:pt>
                <c:pt idx="14901">
                  <c:v>12.766</c:v>
                </c:pt>
                <c:pt idx="14902">
                  <c:v>12.766999999999999</c:v>
                </c:pt>
                <c:pt idx="14903">
                  <c:v>12.768000000000001</c:v>
                </c:pt>
                <c:pt idx="14904">
                  <c:v>12.768000000000001</c:v>
                </c:pt>
                <c:pt idx="14905">
                  <c:v>12.769</c:v>
                </c:pt>
                <c:pt idx="14906">
                  <c:v>12.77</c:v>
                </c:pt>
                <c:pt idx="14907">
                  <c:v>12.771000000000001</c:v>
                </c:pt>
                <c:pt idx="14908">
                  <c:v>12.772</c:v>
                </c:pt>
                <c:pt idx="14909">
                  <c:v>12.773</c:v>
                </c:pt>
                <c:pt idx="14910">
                  <c:v>12.773</c:v>
                </c:pt>
                <c:pt idx="14911">
                  <c:v>12.774000000000001</c:v>
                </c:pt>
                <c:pt idx="14912">
                  <c:v>12.775</c:v>
                </c:pt>
                <c:pt idx="14913">
                  <c:v>12.776</c:v>
                </c:pt>
                <c:pt idx="14914">
                  <c:v>12.776999999999999</c:v>
                </c:pt>
                <c:pt idx="14915">
                  <c:v>12.778</c:v>
                </c:pt>
                <c:pt idx="14916">
                  <c:v>12.778</c:v>
                </c:pt>
                <c:pt idx="14917">
                  <c:v>12.779</c:v>
                </c:pt>
                <c:pt idx="14918">
                  <c:v>12.78</c:v>
                </c:pt>
                <c:pt idx="14919">
                  <c:v>12.781000000000001</c:v>
                </c:pt>
                <c:pt idx="14920">
                  <c:v>12.782</c:v>
                </c:pt>
                <c:pt idx="14921">
                  <c:v>12.782999999999999</c:v>
                </c:pt>
                <c:pt idx="14922">
                  <c:v>12.782999999999999</c:v>
                </c:pt>
                <c:pt idx="14923">
                  <c:v>12.784000000000001</c:v>
                </c:pt>
                <c:pt idx="14924">
                  <c:v>12.785</c:v>
                </c:pt>
                <c:pt idx="14925">
                  <c:v>12.786</c:v>
                </c:pt>
                <c:pt idx="14926">
                  <c:v>12.787000000000001</c:v>
                </c:pt>
                <c:pt idx="14927">
                  <c:v>12.788</c:v>
                </c:pt>
                <c:pt idx="14928">
                  <c:v>12.788</c:v>
                </c:pt>
                <c:pt idx="14929">
                  <c:v>12.789</c:v>
                </c:pt>
                <c:pt idx="14930">
                  <c:v>12.790000000000001</c:v>
                </c:pt>
                <c:pt idx="14931">
                  <c:v>12.791</c:v>
                </c:pt>
                <c:pt idx="14932">
                  <c:v>12.792</c:v>
                </c:pt>
                <c:pt idx="14933">
                  <c:v>12.792999999999999</c:v>
                </c:pt>
                <c:pt idx="14934">
                  <c:v>12.792999999999999</c:v>
                </c:pt>
                <c:pt idx="14935">
                  <c:v>12.794</c:v>
                </c:pt>
                <c:pt idx="14936">
                  <c:v>12.795</c:v>
                </c:pt>
                <c:pt idx="14937">
                  <c:v>12.795999999999999</c:v>
                </c:pt>
                <c:pt idx="14938">
                  <c:v>12.797000000000001</c:v>
                </c:pt>
                <c:pt idx="14939">
                  <c:v>12.798</c:v>
                </c:pt>
                <c:pt idx="14940">
                  <c:v>12.798</c:v>
                </c:pt>
                <c:pt idx="14941">
                  <c:v>12.798999999999999</c:v>
                </c:pt>
                <c:pt idx="14942">
                  <c:v>12.8</c:v>
                </c:pt>
                <c:pt idx="14943">
                  <c:v>12.801</c:v>
                </c:pt>
                <c:pt idx="14944">
                  <c:v>12.802</c:v>
                </c:pt>
                <c:pt idx="14945">
                  <c:v>12.803000000000001</c:v>
                </c:pt>
                <c:pt idx="14946">
                  <c:v>12.803000000000001</c:v>
                </c:pt>
                <c:pt idx="14947">
                  <c:v>12.804</c:v>
                </c:pt>
                <c:pt idx="14948">
                  <c:v>12.805</c:v>
                </c:pt>
                <c:pt idx="14949">
                  <c:v>12.806000000000001</c:v>
                </c:pt>
                <c:pt idx="14950">
                  <c:v>12.807</c:v>
                </c:pt>
                <c:pt idx="14951">
                  <c:v>12.808</c:v>
                </c:pt>
                <c:pt idx="14952">
                  <c:v>12.808</c:v>
                </c:pt>
                <c:pt idx="14953">
                  <c:v>12.808999999999999</c:v>
                </c:pt>
                <c:pt idx="14954">
                  <c:v>12.81</c:v>
                </c:pt>
                <c:pt idx="14955">
                  <c:v>12.811</c:v>
                </c:pt>
                <c:pt idx="14956">
                  <c:v>12.811999999999999</c:v>
                </c:pt>
                <c:pt idx="14957">
                  <c:v>12.813000000000001</c:v>
                </c:pt>
                <c:pt idx="14958">
                  <c:v>12.813000000000001</c:v>
                </c:pt>
                <c:pt idx="14959">
                  <c:v>12.814</c:v>
                </c:pt>
                <c:pt idx="14960">
                  <c:v>12.815</c:v>
                </c:pt>
                <c:pt idx="14961">
                  <c:v>12.816000000000001</c:v>
                </c:pt>
                <c:pt idx="14962">
                  <c:v>12.817</c:v>
                </c:pt>
                <c:pt idx="14963">
                  <c:v>12.818</c:v>
                </c:pt>
                <c:pt idx="14964">
                  <c:v>12.818</c:v>
                </c:pt>
                <c:pt idx="14965">
                  <c:v>12.819000000000001</c:v>
                </c:pt>
                <c:pt idx="14966">
                  <c:v>12.82</c:v>
                </c:pt>
                <c:pt idx="14967">
                  <c:v>12.821</c:v>
                </c:pt>
                <c:pt idx="14968">
                  <c:v>12.822000000000001</c:v>
                </c:pt>
                <c:pt idx="14969">
                  <c:v>12.823</c:v>
                </c:pt>
                <c:pt idx="14970">
                  <c:v>12.823</c:v>
                </c:pt>
                <c:pt idx="14971">
                  <c:v>12.824</c:v>
                </c:pt>
                <c:pt idx="14972">
                  <c:v>12.824999999999999</c:v>
                </c:pt>
                <c:pt idx="14973">
                  <c:v>12.826000000000001</c:v>
                </c:pt>
                <c:pt idx="14974">
                  <c:v>12.827</c:v>
                </c:pt>
                <c:pt idx="14975">
                  <c:v>12.827999999999999</c:v>
                </c:pt>
                <c:pt idx="14976">
                  <c:v>12.827999999999999</c:v>
                </c:pt>
                <c:pt idx="14977">
                  <c:v>12.829000000000001</c:v>
                </c:pt>
                <c:pt idx="14978">
                  <c:v>12.83</c:v>
                </c:pt>
                <c:pt idx="14979">
                  <c:v>12.831</c:v>
                </c:pt>
                <c:pt idx="14980">
                  <c:v>12.832000000000001</c:v>
                </c:pt>
                <c:pt idx="14981">
                  <c:v>12.832000000000001</c:v>
                </c:pt>
                <c:pt idx="14982">
                  <c:v>12.833</c:v>
                </c:pt>
                <c:pt idx="14983">
                  <c:v>12.834</c:v>
                </c:pt>
                <c:pt idx="14984">
                  <c:v>12.835000000000001</c:v>
                </c:pt>
                <c:pt idx="14985">
                  <c:v>12.836</c:v>
                </c:pt>
                <c:pt idx="14986">
                  <c:v>12.837</c:v>
                </c:pt>
                <c:pt idx="14987">
                  <c:v>12.837</c:v>
                </c:pt>
                <c:pt idx="14988">
                  <c:v>12.838000000000001</c:v>
                </c:pt>
                <c:pt idx="14989">
                  <c:v>12.839</c:v>
                </c:pt>
                <c:pt idx="14990">
                  <c:v>12.84</c:v>
                </c:pt>
                <c:pt idx="14991">
                  <c:v>12.840999999999999</c:v>
                </c:pt>
                <c:pt idx="14992">
                  <c:v>12.842000000000001</c:v>
                </c:pt>
                <c:pt idx="14993">
                  <c:v>12.842000000000001</c:v>
                </c:pt>
                <c:pt idx="14994">
                  <c:v>12.843</c:v>
                </c:pt>
                <c:pt idx="14995">
                  <c:v>12.843999999999999</c:v>
                </c:pt>
                <c:pt idx="14996">
                  <c:v>12.845000000000001</c:v>
                </c:pt>
                <c:pt idx="14997">
                  <c:v>12.846</c:v>
                </c:pt>
                <c:pt idx="14998">
                  <c:v>12.847</c:v>
                </c:pt>
                <c:pt idx="14999">
                  <c:v>12.847</c:v>
                </c:pt>
                <c:pt idx="15000">
                  <c:v>12.848000000000001</c:v>
                </c:pt>
                <c:pt idx="15001">
                  <c:v>12.849</c:v>
                </c:pt>
                <c:pt idx="15002">
                  <c:v>12.85</c:v>
                </c:pt>
                <c:pt idx="15003">
                  <c:v>12.851000000000001</c:v>
                </c:pt>
                <c:pt idx="15004">
                  <c:v>12.852</c:v>
                </c:pt>
                <c:pt idx="15005">
                  <c:v>12.852</c:v>
                </c:pt>
                <c:pt idx="15006">
                  <c:v>12.853</c:v>
                </c:pt>
                <c:pt idx="15007">
                  <c:v>12.854000000000001</c:v>
                </c:pt>
                <c:pt idx="15008">
                  <c:v>12.855</c:v>
                </c:pt>
                <c:pt idx="15009">
                  <c:v>12.856</c:v>
                </c:pt>
                <c:pt idx="15010">
                  <c:v>12.856999999999999</c:v>
                </c:pt>
                <c:pt idx="15011">
                  <c:v>12.856999999999999</c:v>
                </c:pt>
                <c:pt idx="15012">
                  <c:v>12.858000000000001</c:v>
                </c:pt>
                <c:pt idx="15013">
                  <c:v>12.859</c:v>
                </c:pt>
                <c:pt idx="15014">
                  <c:v>12.86</c:v>
                </c:pt>
                <c:pt idx="15015">
                  <c:v>12.861000000000001</c:v>
                </c:pt>
                <c:pt idx="15016">
                  <c:v>12.862</c:v>
                </c:pt>
                <c:pt idx="15017">
                  <c:v>12.862</c:v>
                </c:pt>
                <c:pt idx="15018">
                  <c:v>12.863</c:v>
                </c:pt>
                <c:pt idx="15019">
                  <c:v>12.864000000000001</c:v>
                </c:pt>
                <c:pt idx="15020">
                  <c:v>12.865</c:v>
                </c:pt>
                <c:pt idx="15021">
                  <c:v>12.866</c:v>
                </c:pt>
                <c:pt idx="15022">
                  <c:v>12.867000000000001</c:v>
                </c:pt>
                <c:pt idx="15023">
                  <c:v>12.867000000000001</c:v>
                </c:pt>
                <c:pt idx="15024">
                  <c:v>12.868</c:v>
                </c:pt>
                <c:pt idx="15025">
                  <c:v>12.869</c:v>
                </c:pt>
                <c:pt idx="15026">
                  <c:v>12.870000000000001</c:v>
                </c:pt>
                <c:pt idx="15027">
                  <c:v>12.871</c:v>
                </c:pt>
                <c:pt idx="15028">
                  <c:v>12.872</c:v>
                </c:pt>
                <c:pt idx="15029">
                  <c:v>12.872</c:v>
                </c:pt>
                <c:pt idx="15030">
                  <c:v>12.872999999999999</c:v>
                </c:pt>
                <c:pt idx="15031">
                  <c:v>12.874000000000001</c:v>
                </c:pt>
                <c:pt idx="15032">
                  <c:v>12.875</c:v>
                </c:pt>
                <c:pt idx="15033">
                  <c:v>12.875999999999999</c:v>
                </c:pt>
                <c:pt idx="15034">
                  <c:v>12.877000000000001</c:v>
                </c:pt>
                <c:pt idx="15035">
                  <c:v>12.877000000000001</c:v>
                </c:pt>
                <c:pt idx="15036">
                  <c:v>12.878</c:v>
                </c:pt>
                <c:pt idx="15037">
                  <c:v>12.879</c:v>
                </c:pt>
                <c:pt idx="15038">
                  <c:v>12.88</c:v>
                </c:pt>
                <c:pt idx="15039">
                  <c:v>12.881</c:v>
                </c:pt>
                <c:pt idx="15040">
                  <c:v>12.882</c:v>
                </c:pt>
                <c:pt idx="15041">
                  <c:v>12.882</c:v>
                </c:pt>
                <c:pt idx="15042">
                  <c:v>12.883000000000001</c:v>
                </c:pt>
                <c:pt idx="15043">
                  <c:v>12.884</c:v>
                </c:pt>
                <c:pt idx="15044">
                  <c:v>12.885</c:v>
                </c:pt>
                <c:pt idx="15045">
                  <c:v>12.885999999999999</c:v>
                </c:pt>
                <c:pt idx="15046">
                  <c:v>12.887</c:v>
                </c:pt>
                <c:pt idx="15047">
                  <c:v>12.887</c:v>
                </c:pt>
                <c:pt idx="15048">
                  <c:v>12.888</c:v>
                </c:pt>
                <c:pt idx="15049">
                  <c:v>12.888999999999999</c:v>
                </c:pt>
                <c:pt idx="15050">
                  <c:v>12.89</c:v>
                </c:pt>
                <c:pt idx="15051">
                  <c:v>12.891</c:v>
                </c:pt>
                <c:pt idx="15052">
                  <c:v>12.891999999999999</c:v>
                </c:pt>
                <c:pt idx="15053">
                  <c:v>12.891999999999999</c:v>
                </c:pt>
                <c:pt idx="15054">
                  <c:v>12.893000000000001</c:v>
                </c:pt>
                <c:pt idx="15055">
                  <c:v>12.894</c:v>
                </c:pt>
                <c:pt idx="15056">
                  <c:v>12.895</c:v>
                </c:pt>
                <c:pt idx="15057">
                  <c:v>12.896000000000001</c:v>
                </c:pt>
                <c:pt idx="15058">
                  <c:v>12.897</c:v>
                </c:pt>
                <c:pt idx="15059">
                  <c:v>12.897</c:v>
                </c:pt>
                <c:pt idx="15060">
                  <c:v>12.898</c:v>
                </c:pt>
                <c:pt idx="15061">
                  <c:v>12.899000000000001</c:v>
                </c:pt>
                <c:pt idx="15062">
                  <c:v>12.9</c:v>
                </c:pt>
                <c:pt idx="15063">
                  <c:v>12.901</c:v>
                </c:pt>
                <c:pt idx="15064">
                  <c:v>12.901999999999999</c:v>
                </c:pt>
                <c:pt idx="15065">
                  <c:v>12.901999999999999</c:v>
                </c:pt>
                <c:pt idx="15066">
                  <c:v>12.903</c:v>
                </c:pt>
                <c:pt idx="15067">
                  <c:v>12.904</c:v>
                </c:pt>
                <c:pt idx="15068">
                  <c:v>12.904999999999999</c:v>
                </c:pt>
                <c:pt idx="15069">
                  <c:v>12.906000000000001</c:v>
                </c:pt>
                <c:pt idx="15070">
                  <c:v>12.907</c:v>
                </c:pt>
                <c:pt idx="15071">
                  <c:v>12.907</c:v>
                </c:pt>
                <c:pt idx="15072">
                  <c:v>12.907999999999999</c:v>
                </c:pt>
                <c:pt idx="15073">
                  <c:v>12.909000000000001</c:v>
                </c:pt>
                <c:pt idx="15074">
                  <c:v>12.91</c:v>
                </c:pt>
                <c:pt idx="15075">
                  <c:v>12.911</c:v>
                </c:pt>
                <c:pt idx="15076">
                  <c:v>12.911</c:v>
                </c:pt>
                <c:pt idx="15077">
                  <c:v>12.912000000000001</c:v>
                </c:pt>
                <c:pt idx="15078">
                  <c:v>12.913</c:v>
                </c:pt>
                <c:pt idx="15079">
                  <c:v>12.914</c:v>
                </c:pt>
                <c:pt idx="15080">
                  <c:v>12.915000000000001</c:v>
                </c:pt>
                <c:pt idx="15081">
                  <c:v>12.916</c:v>
                </c:pt>
                <c:pt idx="15082">
                  <c:v>12.916</c:v>
                </c:pt>
                <c:pt idx="15083">
                  <c:v>12.917</c:v>
                </c:pt>
                <c:pt idx="15084">
                  <c:v>12.917999999999999</c:v>
                </c:pt>
                <c:pt idx="15085">
                  <c:v>12.919</c:v>
                </c:pt>
                <c:pt idx="15086">
                  <c:v>12.92</c:v>
                </c:pt>
                <c:pt idx="15087">
                  <c:v>12.920999999999999</c:v>
                </c:pt>
                <c:pt idx="15088">
                  <c:v>12.920999999999999</c:v>
                </c:pt>
                <c:pt idx="15089">
                  <c:v>12.922000000000001</c:v>
                </c:pt>
                <c:pt idx="15090">
                  <c:v>12.923</c:v>
                </c:pt>
                <c:pt idx="15091">
                  <c:v>12.923999999999999</c:v>
                </c:pt>
                <c:pt idx="15092">
                  <c:v>12.925000000000001</c:v>
                </c:pt>
                <c:pt idx="15093">
                  <c:v>12.926</c:v>
                </c:pt>
                <c:pt idx="15094">
                  <c:v>12.926</c:v>
                </c:pt>
                <c:pt idx="15095">
                  <c:v>12.927</c:v>
                </c:pt>
                <c:pt idx="15096">
                  <c:v>12.928000000000001</c:v>
                </c:pt>
                <c:pt idx="15097">
                  <c:v>12.929</c:v>
                </c:pt>
                <c:pt idx="15098">
                  <c:v>12.93</c:v>
                </c:pt>
                <c:pt idx="15099">
                  <c:v>12.931000000000001</c:v>
                </c:pt>
                <c:pt idx="15100">
                  <c:v>12.931000000000001</c:v>
                </c:pt>
                <c:pt idx="15101">
                  <c:v>12.932</c:v>
                </c:pt>
                <c:pt idx="15102">
                  <c:v>12.933</c:v>
                </c:pt>
                <c:pt idx="15103">
                  <c:v>12.933999999999999</c:v>
                </c:pt>
                <c:pt idx="15104">
                  <c:v>12.935</c:v>
                </c:pt>
                <c:pt idx="15105">
                  <c:v>12.936</c:v>
                </c:pt>
                <c:pt idx="15106">
                  <c:v>12.936</c:v>
                </c:pt>
                <c:pt idx="15107">
                  <c:v>12.936999999999999</c:v>
                </c:pt>
                <c:pt idx="15108">
                  <c:v>12.938000000000001</c:v>
                </c:pt>
                <c:pt idx="15109">
                  <c:v>12.939</c:v>
                </c:pt>
                <c:pt idx="15110">
                  <c:v>12.94</c:v>
                </c:pt>
                <c:pt idx="15111">
                  <c:v>12.941000000000001</c:v>
                </c:pt>
                <c:pt idx="15112">
                  <c:v>12.941000000000001</c:v>
                </c:pt>
                <c:pt idx="15113">
                  <c:v>12.942</c:v>
                </c:pt>
                <c:pt idx="15114">
                  <c:v>12.943</c:v>
                </c:pt>
                <c:pt idx="15115">
                  <c:v>12.944000000000001</c:v>
                </c:pt>
                <c:pt idx="15116">
                  <c:v>12.945</c:v>
                </c:pt>
                <c:pt idx="15117">
                  <c:v>12.946</c:v>
                </c:pt>
                <c:pt idx="15118">
                  <c:v>12.946</c:v>
                </c:pt>
                <c:pt idx="15119">
                  <c:v>12.947000000000001</c:v>
                </c:pt>
                <c:pt idx="15120">
                  <c:v>12.948</c:v>
                </c:pt>
                <c:pt idx="15121">
                  <c:v>12.949</c:v>
                </c:pt>
                <c:pt idx="15122">
                  <c:v>12.95</c:v>
                </c:pt>
                <c:pt idx="15123">
                  <c:v>12.951000000000001</c:v>
                </c:pt>
                <c:pt idx="15124">
                  <c:v>12.951000000000001</c:v>
                </c:pt>
                <c:pt idx="15125">
                  <c:v>12.952</c:v>
                </c:pt>
                <c:pt idx="15126">
                  <c:v>12.952999999999999</c:v>
                </c:pt>
                <c:pt idx="15127">
                  <c:v>12.954000000000001</c:v>
                </c:pt>
                <c:pt idx="15128">
                  <c:v>12.955</c:v>
                </c:pt>
                <c:pt idx="15129">
                  <c:v>12.956</c:v>
                </c:pt>
                <c:pt idx="15130">
                  <c:v>12.956</c:v>
                </c:pt>
                <c:pt idx="15131">
                  <c:v>12.957000000000001</c:v>
                </c:pt>
                <c:pt idx="15132">
                  <c:v>12.958</c:v>
                </c:pt>
                <c:pt idx="15133">
                  <c:v>12.959</c:v>
                </c:pt>
                <c:pt idx="15134">
                  <c:v>12.96</c:v>
                </c:pt>
                <c:pt idx="15135">
                  <c:v>12.961</c:v>
                </c:pt>
                <c:pt idx="15136">
                  <c:v>12.961</c:v>
                </c:pt>
                <c:pt idx="15137">
                  <c:v>12.962</c:v>
                </c:pt>
                <c:pt idx="15138">
                  <c:v>12.963000000000001</c:v>
                </c:pt>
                <c:pt idx="15139">
                  <c:v>12.964</c:v>
                </c:pt>
                <c:pt idx="15140">
                  <c:v>12.965</c:v>
                </c:pt>
                <c:pt idx="15141">
                  <c:v>12.965999999999999</c:v>
                </c:pt>
                <c:pt idx="15142">
                  <c:v>12.965999999999999</c:v>
                </c:pt>
                <c:pt idx="15143">
                  <c:v>12.967000000000001</c:v>
                </c:pt>
                <c:pt idx="15144">
                  <c:v>12.968</c:v>
                </c:pt>
                <c:pt idx="15145">
                  <c:v>12.968999999999999</c:v>
                </c:pt>
                <c:pt idx="15146">
                  <c:v>12.97</c:v>
                </c:pt>
                <c:pt idx="15147">
                  <c:v>12.971</c:v>
                </c:pt>
                <c:pt idx="15148">
                  <c:v>12.971</c:v>
                </c:pt>
                <c:pt idx="15149">
                  <c:v>12.972</c:v>
                </c:pt>
                <c:pt idx="15150">
                  <c:v>12.973000000000001</c:v>
                </c:pt>
                <c:pt idx="15151">
                  <c:v>12.974</c:v>
                </c:pt>
                <c:pt idx="15152">
                  <c:v>12.975</c:v>
                </c:pt>
                <c:pt idx="15153">
                  <c:v>12.976000000000001</c:v>
                </c:pt>
                <c:pt idx="15154">
                  <c:v>12.976000000000001</c:v>
                </c:pt>
                <c:pt idx="15155">
                  <c:v>12.977</c:v>
                </c:pt>
                <c:pt idx="15156">
                  <c:v>12.978</c:v>
                </c:pt>
                <c:pt idx="15157">
                  <c:v>12.979000000000001</c:v>
                </c:pt>
                <c:pt idx="15158">
                  <c:v>12.98</c:v>
                </c:pt>
                <c:pt idx="15159">
                  <c:v>12.981</c:v>
                </c:pt>
                <c:pt idx="15160">
                  <c:v>12.981</c:v>
                </c:pt>
                <c:pt idx="15161">
                  <c:v>12.981999999999999</c:v>
                </c:pt>
                <c:pt idx="15162">
                  <c:v>12.983000000000001</c:v>
                </c:pt>
                <c:pt idx="15163">
                  <c:v>12.984</c:v>
                </c:pt>
                <c:pt idx="15164">
                  <c:v>12.984999999999999</c:v>
                </c:pt>
                <c:pt idx="15165">
                  <c:v>12.986000000000001</c:v>
                </c:pt>
                <c:pt idx="15166">
                  <c:v>12.986000000000001</c:v>
                </c:pt>
                <c:pt idx="15167">
                  <c:v>12.987</c:v>
                </c:pt>
                <c:pt idx="15168">
                  <c:v>12.988</c:v>
                </c:pt>
                <c:pt idx="15169">
                  <c:v>12.989000000000001</c:v>
                </c:pt>
                <c:pt idx="15170">
                  <c:v>12.99</c:v>
                </c:pt>
                <c:pt idx="15171">
                  <c:v>12.99</c:v>
                </c:pt>
                <c:pt idx="15172">
                  <c:v>12.991</c:v>
                </c:pt>
                <c:pt idx="15173">
                  <c:v>12.992000000000001</c:v>
                </c:pt>
                <c:pt idx="15174">
                  <c:v>12.993</c:v>
                </c:pt>
                <c:pt idx="15175">
                  <c:v>12.994</c:v>
                </c:pt>
                <c:pt idx="15176">
                  <c:v>12.995000000000001</c:v>
                </c:pt>
                <c:pt idx="15177">
                  <c:v>12.995000000000001</c:v>
                </c:pt>
                <c:pt idx="15178">
                  <c:v>12.996</c:v>
                </c:pt>
                <c:pt idx="15179">
                  <c:v>12.997</c:v>
                </c:pt>
                <c:pt idx="15180">
                  <c:v>12.997999999999999</c:v>
                </c:pt>
                <c:pt idx="15181">
                  <c:v>12.999000000000001</c:v>
                </c:pt>
                <c:pt idx="15182">
                  <c:v>13</c:v>
                </c:pt>
                <c:pt idx="15183">
                  <c:v>13</c:v>
                </c:pt>
                <c:pt idx="15184">
                  <c:v>13.000999999999999</c:v>
                </c:pt>
                <c:pt idx="15185">
                  <c:v>13.002000000000001</c:v>
                </c:pt>
                <c:pt idx="15186">
                  <c:v>13.003</c:v>
                </c:pt>
                <c:pt idx="15187">
                  <c:v>13.004</c:v>
                </c:pt>
                <c:pt idx="15188">
                  <c:v>13.005000000000001</c:v>
                </c:pt>
                <c:pt idx="15189">
                  <c:v>13.005000000000001</c:v>
                </c:pt>
                <c:pt idx="15190">
                  <c:v>13.006</c:v>
                </c:pt>
                <c:pt idx="15191">
                  <c:v>13.007</c:v>
                </c:pt>
                <c:pt idx="15192">
                  <c:v>13.008000000000001</c:v>
                </c:pt>
                <c:pt idx="15193">
                  <c:v>13.009</c:v>
                </c:pt>
                <c:pt idx="15194">
                  <c:v>13.01</c:v>
                </c:pt>
                <c:pt idx="15195">
                  <c:v>13.01</c:v>
                </c:pt>
                <c:pt idx="15196">
                  <c:v>13.010999999999999</c:v>
                </c:pt>
                <c:pt idx="15197">
                  <c:v>13.012</c:v>
                </c:pt>
                <c:pt idx="15198">
                  <c:v>13.013</c:v>
                </c:pt>
                <c:pt idx="15199">
                  <c:v>13.013999999999999</c:v>
                </c:pt>
                <c:pt idx="15200">
                  <c:v>13.015000000000001</c:v>
                </c:pt>
                <c:pt idx="15201">
                  <c:v>13.015000000000001</c:v>
                </c:pt>
                <c:pt idx="15202">
                  <c:v>13.016</c:v>
                </c:pt>
                <c:pt idx="15203">
                  <c:v>13.016999999999999</c:v>
                </c:pt>
                <c:pt idx="15204">
                  <c:v>13.018000000000001</c:v>
                </c:pt>
                <c:pt idx="15205">
                  <c:v>13.019</c:v>
                </c:pt>
                <c:pt idx="15206">
                  <c:v>13.02</c:v>
                </c:pt>
                <c:pt idx="15207">
                  <c:v>13.02</c:v>
                </c:pt>
                <c:pt idx="15208">
                  <c:v>13.021000000000001</c:v>
                </c:pt>
                <c:pt idx="15209">
                  <c:v>13.022</c:v>
                </c:pt>
                <c:pt idx="15210">
                  <c:v>13.023</c:v>
                </c:pt>
                <c:pt idx="15211">
                  <c:v>13.024000000000001</c:v>
                </c:pt>
                <c:pt idx="15212">
                  <c:v>13.025</c:v>
                </c:pt>
                <c:pt idx="15213">
                  <c:v>13.025</c:v>
                </c:pt>
                <c:pt idx="15214">
                  <c:v>13.026</c:v>
                </c:pt>
                <c:pt idx="15215">
                  <c:v>13.026999999999999</c:v>
                </c:pt>
                <c:pt idx="15216">
                  <c:v>13.028</c:v>
                </c:pt>
                <c:pt idx="15217">
                  <c:v>13.029</c:v>
                </c:pt>
                <c:pt idx="15218">
                  <c:v>13.03</c:v>
                </c:pt>
                <c:pt idx="15219">
                  <c:v>13.03</c:v>
                </c:pt>
                <c:pt idx="15220">
                  <c:v>13.031000000000001</c:v>
                </c:pt>
                <c:pt idx="15221">
                  <c:v>13.032</c:v>
                </c:pt>
                <c:pt idx="15222">
                  <c:v>13.032999999999999</c:v>
                </c:pt>
                <c:pt idx="15223">
                  <c:v>13.034000000000001</c:v>
                </c:pt>
                <c:pt idx="15224">
                  <c:v>13.035</c:v>
                </c:pt>
                <c:pt idx="15225">
                  <c:v>13.035</c:v>
                </c:pt>
                <c:pt idx="15226">
                  <c:v>13.036</c:v>
                </c:pt>
                <c:pt idx="15227">
                  <c:v>13.037000000000001</c:v>
                </c:pt>
                <c:pt idx="15228">
                  <c:v>13.038</c:v>
                </c:pt>
                <c:pt idx="15229">
                  <c:v>13.039</c:v>
                </c:pt>
                <c:pt idx="15230">
                  <c:v>13.040000000000001</c:v>
                </c:pt>
                <c:pt idx="15231">
                  <c:v>13.040000000000001</c:v>
                </c:pt>
                <c:pt idx="15232">
                  <c:v>13.041</c:v>
                </c:pt>
                <c:pt idx="15233">
                  <c:v>13.042</c:v>
                </c:pt>
                <c:pt idx="15234">
                  <c:v>13.042999999999999</c:v>
                </c:pt>
                <c:pt idx="15235">
                  <c:v>13.044</c:v>
                </c:pt>
                <c:pt idx="15236">
                  <c:v>13.045</c:v>
                </c:pt>
                <c:pt idx="15237">
                  <c:v>13.045</c:v>
                </c:pt>
                <c:pt idx="15238">
                  <c:v>13.045999999999999</c:v>
                </c:pt>
                <c:pt idx="15239">
                  <c:v>13.047000000000001</c:v>
                </c:pt>
                <c:pt idx="15240">
                  <c:v>13.048</c:v>
                </c:pt>
                <c:pt idx="15241">
                  <c:v>13.048999999999999</c:v>
                </c:pt>
                <c:pt idx="15242">
                  <c:v>13.05</c:v>
                </c:pt>
                <c:pt idx="15243">
                  <c:v>13.05</c:v>
                </c:pt>
                <c:pt idx="15244">
                  <c:v>13.051</c:v>
                </c:pt>
                <c:pt idx="15245">
                  <c:v>13.052</c:v>
                </c:pt>
                <c:pt idx="15246">
                  <c:v>13.053000000000001</c:v>
                </c:pt>
                <c:pt idx="15247">
                  <c:v>13.054</c:v>
                </c:pt>
                <c:pt idx="15248">
                  <c:v>13.055</c:v>
                </c:pt>
                <c:pt idx="15249">
                  <c:v>13.055</c:v>
                </c:pt>
                <c:pt idx="15250">
                  <c:v>13.056000000000001</c:v>
                </c:pt>
                <c:pt idx="15251">
                  <c:v>13.057</c:v>
                </c:pt>
                <c:pt idx="15252">
                  <c:v>13.058</c:v>
                </c:pt>
                <c:pt idx="15253">
                  <c:v>13.058999999999999</c:v>
                </c:pt>
                <c:pt idx="15254">
                  <c:v>13.06</c:v>
                </c:pt>
                <c:pt idx="15255">
                  <c:v>13.06</c:v>
                </c:pt>
                <c:pt idx="15256">
                  <c:v>13.061</c:v>
                </c:pt>
                <c:pt idx="15257">
                  <c:v>13.061999999999999</c:v>
                </c:pt>
                <c:pt idx="15258">
                  <c:v>13.063000000000001</c:v>
                </c:pt>
                <c:pt idx="15259">
                  <c:v>13.064</c:v>
                </c:pt>
                <c:pt idx="15260">
                  <c:v>13.065</c:v>
                </c:pt>
                <c:pt idx="15261">
                  <c:v>13.065</c:v>
                </c:pt>
                <c:pt idx="15262">
                  <c:v>13.066000000000001</c:v>
                </c:pt>
                <c:pt idx="15263">
                  <c:v>13.067</c:v>
                </c:pt>
                <c:pt idx="15264">
                  <c:v>13.068</c:v>
                </c:pt>
                <c:pt idx="15265">
                  <c:v>13.069000000000001</c:v>
                </c:pt>
                <c:pt idx="15266">
                  <c:v>13.069000000000001</c:v>
                </c:pt>
                <c:pt idx="15267">
                  <c:v>13.07</c:v>
                </c:pt>
                <c:pt idx="15268">
                  <c:v>13.071</c:v>
                </c:pt>
                <c:pt idx="15269">
                  <c:v>13.072000000000001</c:v>
                </c:pt>
                <c:pt idx="15270">
                  <c:v>13.073</c:v>
                </c:pt>
                <c:pt idx="15271">
                  <c:v>13.074</c:v>
                </c:pt>
                <c:pt idx="15272">
                  <c:v>13.074</c:v>
                </c:pt>
                <c:pt idx="15273">
                  <c:v>13.074999999999999</c:v>
                </c:pt>
                <c:pt idx="15274">
                  <c:v>13.076000000000001</c:v>
                </c:pt>
                <c:pt idx="15275">
                  <c:v>13.077</c:v>
                </c:pt>
                <c:pt idx="15276">
                  <c:v>13.077999999999999</c:v>
                </c:pt>
                <c:pt idx="15277">
                  <c:v>13.079000000000001</c:v>
                </c:pt>
                <c:pt idx="15278">
                  <c:v>13.079000000000001</c:v>
                </c:pt>
                <c:pt idx="15279">
                  <c:v>13.08</c:v>
                </c:pt>
                <c:pt idx="15280">
                  <c:v>13.081</c:v>
                </c:pt>
                <c:pt idx="15281">
                  <c:v>13.082000000000001</c:v>
                </c:pt>
                <c:pt idx="15282">
                  <c:v>13.083</c:v>
                </c:pt>
                <c:pt idx="15283">
                  <c:v>13.084</c:v>
                </c:pt>
                <c:pt idx="15284">
                  <c:v>13.084</c:v>
                </c:pt>
                <c:pt idx="15285">
                  <c:v>13.085000000000001</c:v>
                </c:pt>
                <c:pt idx="15286">
                  <c:v>13.086</c:v>
                </c:pt>
                <c:pt idx="15287">
                  <c:v>13.087</c:v>
                </c:pt>
                <c:pt idx="15288">
                  <c:v>13.088000000000001</c:v>
                </c:pt>
                <c:pt idx="15289">
                  <c:v>13.089</c:v>
                </c:pt>
                <c:pt idx="15290">
                  <c:v>13.089</c:v>
                </c:pt>
                <c:pt idx="15291">
                  <c:v>13.09</c:v>
                </c:pt>
                <c:pt idx="15292">
                  <c:v>13.090999999999999</c:v>
                </c:pt>
                <c:pt idx="15293">
                  <c:v>13.092000000000001</c:v>
                </c:pt>
                <c:pt idx="15294">
                  <c:v>13.093</c:v>
                </c:pt>
                <c:pt idx="15295">
                  <c:v>13.093999999999999</c:v>
                </c:pt>
                <c:pt idx="15296">
                  <c:v>13.093999999999999</c:v>
                </c:pt>
                <c:pt idx="15297">
                  <c:v>13.095000000000001</c:v>
                </c:pt>
                <c:pt idx="15298">
                  <c:v>13.096</c:v>
                </c:pt>
                <c:pt idx="15299">
                  <c:v>13.097</c:v>
                </c:pt>
                <c:pt idx="15300">
                  <c:v>13.098000000000001</c:v>
                </c:pt>
                <c:pt idx="15301">
                  <c:v>13.099</c:v>
                </c:pt>
                <c:pt idx="15302">
                  <c:v>13.099</c:v>
                </c:pt>
                <c:pt idx="15303">
                  <c:v>13.1</c:v>
                </c:pt>
                <c:pt idx="15304">
                  <c:v>13.101000000000001</c:v>
                </c:pt>
                <c:pt idx="15305">
                  <c:v>13.102</c:v>
                </c:pt>
                <c:pt idx="15306">
                  <c:v>13.103</c:v>
                </c:pt>
                <c:pt idx="15307">
                  <c:v>13.104000000000001</c:v>
                </c:pt>
                <c:pt idx="15308">
                  <c:v>13.104000000000001</c:v>
                </c:pt>
                <c:pt idx="15309">
                  <c:v>13.105</c:v>
                </c:pt>
                <c:pt idx="15310">
                  <c:v>13.106</c:v>
                </c:pt>
                <c:pt idx="15311">
                  <c:v>13.106999999999999</c:v>
                </c:pt>
                <c:pt idx="15312">
                  <c:v>13.108000000000001</c:v>
                </c:pt>
                <c:pt idx="15313">
                  <c:v>13.109</c:v>
                </c:pt>
                <c:pt idx="15314">
                  <c:v>13.109</c:v>
                </c:pt>
                <c:pt idx="15315">
                  <c:v>13.11</c:v>
                </c:pt>
                <c:pt idx="15316">
                  <c:v>13.111000000000001</c:v>
                </c:pt>
                <c:pt idx="15317">
                  <c:v>13.112</c:v>
                </c:pt>
                <c:pt idx="15318">
                  <c:v>13.113</c:v>
                </c:pt>
                <c:pt idx="15319">
                  <c:v>13.114000000000001</c:v>
                </c:pt>
                <c:pt idx="15320">
                  <c:v>13.114000000000001</c:v>
                </c:pt>
                <c:pt idx="15321">
                  <c:v>13.115</c:v>
                </c:pt>
                <c:pt idx="15322">
                  <c:v>13.116</c:v>
                </c:pt>
                <c:pt idx="15323">
                  <c:v>13.117000000000001</c:v>
                </c:pt>
                <c:pt idx="15324">
                  <c:v>13.118</c:v>
                </c:pt>
                <c:pt idx="15325">
                  <c:v>13.119</c:v>
                </c:pt>
                <c:pt idx="15326">
                  <c:v>13.119</c:v>
                </c:pt>
                <c:pt idx="15327">
                  <c:v>13.120000000000001</c:v>
                </c:pt>
                <c:pt idx="15328">
                  <c:v>13.121</c:v>
                </c:pt>
                <c:pt idx="15329">
                  <c:v>13.122</c:v>
                </c:pt>
                <c:pt idx="15330">
                  <c:v>13.122999999999999</c:v>
                </c:pt>
                <c:pt idx="15331">
                  <c:v>13.124000000000001</c:v>
                </c:pt>
                <c:pt idx="15332">
                  <c:v>13.124000000000001</c:v>
                </c:pt>
                <c:pt idx="15333">
                  <c:v>13.125</c:v>
                </c:pt>
                <c:pt idx="15334">
                  <c:v>13.125999999999999</c:v>
                </c:pt>
                <c:pt idx="15335">
                  <c:v>13.127000000000001</c:v>
                </c:pt>
                <c:pt idx="15336">
                  <c:v>13.128</c:v>
                </c:pt>
                <c:pt idx="15337">
                  <c:v>13.129</c:v>
                </c:pt>
                <c:pt idx="15338">
                  <c:v>13.129</c:v>
                </c:pt>
                <c:pt idx="15339">
                  <c:v>13.13</c:v>
                </c:pt>
                <c:pt idx="15340">
                  <c:v>13.131</c:v>
                </c:pt>
                <c:pt idx="15341">
                  <c:v>13.132</c:v>
                </c:pt>
                <c:pt idx="15342">
                  <c:v>13.133000000000001</c:v>
                </c:pt>
                <c:pt idx="15343">
                  <c:v>13.134</c:v>
                </c:pt>
                <c:pt idx="15344">
                  <c:v>13.134</c:v>
                </c:pt>
                <c:pt idx="15345">
                  <c:v>13.135</c:v>
                </c:pt>
                <c:pt idx="15346">
                  <c:v>13.135999999999999</c:v>
                </c:pt>
                <c:pt idx="15347">
                  <c:v>13.137</c:v>
                </c:pt>
                <c:pt idx="15348">
                  <c:v>13.138</c:v>
                </c:pt>
                <c:pt idx="15349">
                  <c:v>13.138999999999999</c:v>
                </c:pt>
                <c:pt idx="15350">
                  <c:v>13.138999999999999</c:v>
                </c:pt>
                <c:pt idx="15351">
                  <c:v>13.14</c:v>
                </c:pt>
                <c:pt idx="15352">
                  <c:v>13.141</c:v>
                </c:pt>
                <c:pt idx="15353">
                  <c:v>13.141999999999999</c:v>
                </c:pt>
                <c:pt idx="15354">
                  <c:v>13.143000000000001</c:v>
                </c:pt>
                <c:pt idx="15355">
                  <c:v>13.144</c:v>
                </c:pt>
                <c:pt idx="15356">
                  <c:v>13.144</c:v>
                </c:pt>
                <c:pt idx="15357">
                  <c:v>13.145</c:v>
                </c:pt>
                <c:pt idx="15358">
                  <c:v>13.146000000000001</c:v>
                </c:pt>
                <c:pt idx="15359">
                  <c:v>13.147</c:v>
                </c:pt>
                <c:pt idx="15360">
                  <c:v>13.148</c:v>
                </c:pt>
                <c:pt idx="15361">
                  <c:v>13.148</c:v>
                </c:pt>
                <c:pt idx="15362">
                  <c:v>13.149000000000001</c:v>
                </c:pt>
                <c:pt idx="15363">
                  <c:v>13.15</c:v>
                </c:pt>
                <c:pt idx="15364">
                  <c:v>13.151</c:v>
                </c:pt>
                <c:pt idx="15365">
                  <c:v>13.151999999999999</c:v>
                </c:pt>
                <c:pt idx="15366">
                  <c:v>13.153</c:v>
                </c:pt>
                <c:pt idx="15367">
                  <c:v>13.153</c:v>
                </c:pt>
                <c:pt idx="15368">
                  <c:v>13.154</c:v>
                </c:pt>
                <c:pt idx="15369">
                  <c:v>13.154999999999999</c:v>
                </c:pt>
                <c:pt idx="15370">
                  <c:v>13.156000000000001</c:v>
                </c:pt>
                <c:pt idx="15371">
                  <c:v>13.157</c:v>
                </c:pt>
                <c:pt idx="15372">
                  <c:v>13.157999999999999</c:v>
                </c:pt>
                <c:pt idx="15373">
                  <c:v>13.157999999999999</c:v>
                </c:pt>
                <c:pt idx="15374">
                  <c:v>13.159000000000001</c:v>
                </c:pt>
                <c:pt idx="15375">
                  <c:v>13.16</c:v>
                </c:pt>
                <c:pt idx="15376">
                  <c:v>13.161</c:v>
                </c:pt>
                <c:pt idx="15377">
                  <c:v>13.162000000000001</c:v>
                </c:pt>
                <c:pt idx="15378">
                  <c:v>13.163</c:v>
                </c:pt>
                <c:pt idx="15379">
                  <c:v>13.163</c:v>
                </c:pt>
                <c:pt idx="15380">
                  <c:v>13.164</c:v>
                </c:pt>
                <c:pt idx="15381">
                  <c:v>13.165000000000001</c:v>
                </c:pt>
                <c:pt idx="15382">
                  <c:v>13.166</c:v>
                </c:pt>
                <c:pt idx="15383">
                  <c:v>13.167</c:v>
                </c:pt>
                <c:pt idx="15384">
                  <c:v>13.167999999999999</c:v>
                </c:pt>
                <c:pt idx="15385">
                  <c:v>13.167999999999999</c:v>
                </c:pt>
                <c:pt idx="15386">
                  <c:v>13.169</c:v>
                </c:pt>
                <c:pt idx="15387">
                  <c:v>13.17</c:v>
                </c:pt>
                <c:pt idx="15388">
                  <c:v>13.170999999999999</c:v>
                </c:pt>
                <c:pt idx="15389">
                  <c:v>13.172000000000001</c:v>
                </c:pt>
                <c:pt idx="15390">
                  <c:v>13.173</c:v>
                </c:pt>
                <c:pt idx="15391">
                  <c:v>13.173</c:v>
                </c:pt>
                <c:pt idx="15392">
                  <c:v>13.173999999999999</c:v>
                </c:pt>
                <c:pt idx="15393">
                  <c:v>13.175000000000001</c:v>
                </c:pt>
                <c:pt idx="15394">
                  <c:v>13.176</c:v>
                </c:pt>
                <c:pt idx="15395">
                  <c:v>13.177</c:v>
                </c:pt>
                <c:pt idx="15396">
                  <c:v>13.178000000000001</c:v>
                </c:pt>
                <c:pt idx="15397">
                  <c:v>13.178000000000001</c:v>
                </c:pt>
                <c:pt idx="15398">
                  <c:v>13.179</c:v>
                </c:pt>
                <c:pt idx="15399">
                  <c:v>13.18</c:v>
                </c:pt>
                <c:pt idx="15400">
                  <c:v>13.181000000000001</c:v>
                </c:pt>
                <c:pt idx="15401">
                  <c:v>13.182</c:v>
                </c:pt>
                <c:pt idx="15402">
                  <c:v>13.183</c:v>
                </c:pt>
                <c:pt idx="15403">
                  <c:v>13.183</c:v>
                </c:pt>
                <c:pt idx="15404">
                  <c:v>13.183999999999999</c:v>
                </c:pt>
                <c:pt idx="15405">
                  <c:v>13.185</c:v>
                </c:pt>
                <c:pt idx="15406">
                  <c:v>13.186</c:v>
                </c:pt>
                <c:pt idx="15407">
                  <c:v>13.186999999999999</c:v>
                </c:pt>
                <c:pt idx="15408">
                  <c:v>13.188000000000001</c:v>
                </c:pt>
                <c:pt idx="15409">
                  <c:v>13.188000000000001</c:v>
                </c:pt>
                <c:pt idx="15410">
                  <c:v>13.189</c:v>
                </c:pt>
                <c:pt idx="15411">
                  <c:v>13.19</c:v>
                </c:pt>
                <c:pt idx="15412">
                  <c:v>13.191000000000001</c:v>
                </c:pt>
                <c:pt idx="15413">
                  <c:v>13.192</c:v>
                </c:pt>
                <c:pt idx="15414">
                  <c:v>13.193</c:v>
                </c:pt>
                <c:pt idx="15415">
                  <c:v>13.193</c:v>
                </c:pt>
                <c:pt idx="15416">
                  <c:v>13.194000000000001</c:v>
                </c:pt>
                <c:pt idx="15417">
                  <c:v>13.195</c:v>
                </c:pt>
                <c:pt idx="15418">
                  <c:v>13.196</c:v>
                </c:pt>
                <c:pt idx="15419">
                  <c:v>13.197000000000001</c:v>
                </c:pt>
                <c:pt idx="15420">
                  <c:v>13.198</c:v>
                </c:pt>
                <c:pt idx="15421">
                  <c:v>13.198</c:v>
                </c:pt>
                <c:pt idx="15422">
                  <c:v>13.199</c:v>
                </c:pt>
                <c:pt idx="15423">
                  <c:v>13.2</c:v>
                </c:pt>
                <c:pt idx="15424">
                  <c:v>13.201000000000001</c:v>
                </c:pt>
                <c:pt idx="15425">
                  <c:v>13.202</c:v>
                </c:pt>
                <c:pt idx="15426">
                  <c:v>13.202999999999999</c:v>
                </c:pt>
                <c:pt idx="15427">
                  <c:v>13.202999999999999</c:v>
                </c:pt>
                <c:pt idx="15428">
                  <c:v>13.204000000000001</c:v>
                </c:pt>
                <c:pt idx="15429">
                  <c:v>13.205</c:v>
                </c:pt>
                <c:pt idx="15430">
                  <c:v>13.206</c:v>
                </c:pt>
                <c:pt idx="15431">
                  <c:v>13.207000000000001</c:v>
                </c:pt>
                <c:pt idx="15432">
                  <c:v>13.208</c:v>
                </c:pt>
                <c:pt idx="15433">
                  <c:v>13.208</c:v>
                </c:pt>
                <c:pt idx="15434">
                  <c:v>13.209</c:v>
                </c:pt>
                <c:pt idx="15435">
                  <c:v>13.21</c:v>
                </c:pt>
                <c:pt idx="15436">
                  <c:v>13.211</c:v>
                </c:pt>
                <c:pt idx="15437">
                  <c:v>13.212</c:v>
                </c:pt>
                <c:pt idx="15438">
                  <c:v>13.213000000000001</c:v>
                </c:pt>
                <c:pt idx="15439">
                  <c:v>13.213000000000001</c:v>
                </c:pt>
                <c:pt idx="15440">
                  <c:v>13.214</c:v>
                </c:pt>
                <c:pt idx="15441">
                  <c:v>13.215</c:v>
                </c:pt>
                <c:pt idx="15442">
                  <c:v>13.215999999999999</c:v>
                </c:pt>
                <c:pt idx="15443">
                  <c:v>13.217000000000001</c:v>
                </c:pt>
                <c:pt idx="15444">
                  <c:v>13.218</c:v>
                </c:pt>
                <c:pt idx="15445">
                  <c:v>13.218</c:v>
                </c:pt>
                <c:pt idx="15446">
                  <c:v>13.218999999999999</c:v>
                </c:pt>
                <c:pt idx="15447">
                  <c:v>13.22</c:v>
                </c:pt>
                <c:pt idx="15448">
                  <c:v>13.221</c:v>
                </c:pt>
                <c:pt idx="15449">
                  <c:v>13.222</c:v>
                </c:pt>
                <c:pt idx="15450">
                  <c:v>13.223000000000001</c:v>
                </c:pt>
                <c:pt idx="15451">
                  <c:v>13.223000000000001</c:v>
                </c:pt>
                <c:pt idx="15452">
                  <c:v>13.224</c:v>
                </c:pt>
                <c:pt idx="15453">
                  <c:v>13.225</c:v>
                </c:pt>
                <c:pt idx="15454">
                  <c:v>13.226000000000001</c:v>
                </c:pt>
                <c:pt idx="15455">
                  <c:v>13.227</c:v>
                </c:pt>
                <c:pt idx="15456">
                  <c:v>13.228</c:v>
                </c:pt>
                <c:pt idx="15457">
                  <c:v>13.228</c:v>
                </c:pt>
                <c:pt idx="15458">
                  <c:v>13.229000000000001</c:v>
                </c:pt>
                <c:pt idx="15459">
                  <c:v>13.23</c:v>
                </c:pt>
                <c:pt idx="15460">
                  <c:v>13.231</c:v>
                </c:pt>
                <c:pt idx="15461">
                  <c:v>13.231999999999999</c:v>
                </c:pt>
                <c:pt idx="15462">
                  <c:v>13.231999999999999</c:v>
                </c:pt>
                <c:pt idx="15463">
                  <c:v>13.233000000000001</c:v>
                </c:pt>
                <c:pt idx="15464">
                  <c:v>13.234</c:v>
                </c:pt>
                <c:pt idx="15465">
                  <c:v>13.234999999999999</c:v>
                </c:pt>
                <c:pt idx="15466">
                  <c:v>13.236000000000001</c:v>
                </c:pt>
                <c:pt idx="15467">
                  <c:v>13.237</c:v>
                </c:pt>
                <c:pt idx="15468">
                  <c:v>13.237</c:v>
                </c:pt>
                <c:pt idx="15469">
                  <c:v>13.238</c:v>
                </c:pt>
                <c:pt idx="15470">
                  <c:v>13.239000000000001</c:v>
                </c:pt>
                <c:pt idx="15471">
                  <c:v>13.24</c:v>
                </c:pt>
                <c:pt idx="15472">
                  <c:v>13.241</c:v>
                </c:pt>
                <c:pt idx="15473">
                  <c:v>13.242000000000001</c:v>
                </c:pt>
                <c:pt idx="15474">
                  <c:v>13.242000000000001</c:v>
                </c:pt>
                <c:pt idx="15475">
                  <c:v>13.243</c:v>
                </c:pt>
                <c:pt idx="15476">
                  <c:v>13.244</c:v>
                </c:pt>
                <c:pt idx="15477">
                  <c:v>13.245000000000001</c:v>
                </c:pt>
                <c:pt idx="15478">
                  <c:v>13.246</c:v>
                </c:pt>
                <c:pt idx="15479">
                  <c:v>13.247</c:v>
                </c:pt>
                <c:pt idx="15480">
                  <c:v>13.247</c:v>
                </c:pt>
                <c:pt idx="15481">
                  <c:v>13.247999999999999</c:v>
                </c:pt>
                <c:pt idx="15482">
                  <c:v>13.249000000000001</c:v>
                </c:pt>
                <c:pt idx="15483">
                  <c:v>13.25</c:v>
                </c:pt>
                <c:pt idx="15484">
                  <c:v>13.250999999999999</c:v>
                </c:pt>
                <c:pt idx="15485">
                  <c:v>13.252000000000001</c:v>
                </c:pt>
                <c:pt idx="15486">
                  <c:v>13.252000000000001</c:v>
                </c:pt>
                <c:pt idx="15487">
                  <c:v>13.253</c:v>
                </c:pt>
                <c:pt idx="15488">
                  <c:v>13.254</c:v>
                </c:pt>
                <c:pt idx="15489">
                  <c:v>13.255000000000001</c:v>
                </c:pt>
                <c:pt idx="15490">
                  <c:v>13.256</c:v>
                </c:pt>
                <c:pt idx="15491">
                  <c:v>13.257</c:v>
                </c:pt>
                <c:pt idx="15492">
                  <c:v>13.257</c:v>
                </c:pt>
                <c:pt idx="15493">
                  <c:v>13.258000000000001</c:v>
                </c:pt>
                <c:pt idx="15494">
                  <c:v>13.259</c:v>
                </c:pt>
                <c:pt idx="15495">
                  <c:v>13.26</c:v>
                </c:pt>
                <c:pt idx="15496">
                  <c:v>13.260999999999999</c:v>
                </c:pt>
                <c:pt idx="15497">
                  <c:v>13.262</c:v>
                </c:pt>
                <c:pt idx="15498">
                  <c:v>13.262</c:v>
                </c:pt>
                <c:pt idx="15499">
                  <c:v>13.263</c:v>
                </c:pt>
                <c:pt idx="15500">
                  <c:v>13.263999999999999</c:v>
                </c:pt>
                <c:pt idx="15501">
                  <c:v>13.265000000000001</c:v>
                </c:pt>
                <c:pt idx="15502">
                  <c:v>13.266</c:v>
                </c:pt>
                <c:pt idx="15503">
                  <c:v>13.266999999999999</c:v>
                </c:pt>
                <c:pt idx="15504">
                  <c:v>13.266999999999999</c:v>
                </c:pt>
                <c:pt idx="15505">
                  <c:v>13.268000000000001</c:v>
                </c:pt>
                <c:pt idx="15506">
                  <c:v>13.269</c:v>
                </c:pt>
                <c:pt idx="15507">
                  <c:v>13.27</c:v>
                </c:pt>
                <c:pt idx="15508">
                  <c:v>13.271000000000001</c:v>
                </c:pt>
                <c:pt idx="15509">
                  <c:v>13.272</c:v>
                </c:pt>
                <c:pt idx="15510">
                  <c:v>13.272</c:v>
                </c:pt>
                <c:pt idx="15511">
                  <c:v>13.273</c:v>
                </c:pt>
                <c:pt idx="15512">
                  <c:v>13.274000000000001</c:v>
                </c:pt>
                <c:pt idx="15513">
                  <c:v>13.275</c:v>
                </c:pt>
                <c:pt idx="15514">
                  <c:v>13.276</c:v>
                </c:pt>
                <c:pt idx="15515">
                  <c:v>13.276999999999999</c:v>
                </c:pt>
                <c:pt idx="15516">
                  <c:v>13.276999999999999</c:v>
                </c:pt>
                <c:pt idx="15517">
                  <c:v>13.278</c:v>
                </c:pt>
                <c:pt idx="15518">
                  <c:v>13.279</c:v>
                </c:pt>
                <c:pt idx="15519">
                  <c:v>13.28</c:v>
                </c:pt>
                <c:pt idx="15520">
                  <c:v>13.281000000000001</c:v>
                </c:pt>
                <c:pt idx="15521">
                  <c:v>13.282</c:v>
                </c:pt>
                <c:pt idx="15522">
                  <c:v>13.282</c:v>
                </c:pt>
                <c:pt idx="15523">
                  <c:v>13.282999999999999</c:v>
                </c:pt>
                <c:pt idx="15524">
                  <c:v>13.284000000000001</c:v>
                </c:pt>
                <c:pt idx="15525">
                  <c:v>13.285</c:v>
                </c:pt>
                <c:pt idx="15526">
                  <c:v>13.286</c:v>
                </c:pt>
                <c:pt idx="15527">
                  <c:v>13.287000000000001</c:v>
                </c:pt>
                <c:pt idx="15528">
                  <c:v>13.287000000000001</c:v>
                </c:pt>
                <c:pt idx="15529">
                  <c:v>13.288</c:v>
                </c:pt>
                <c:pt idx="15530">
                  <c:v>13.289</c:v>
                </c:pt>
                <c:pt idx="15531">
                  <c:v>13.290000000000001</c:v>
                </c:pt>
                <c:pt idx="15532">
                  <c:v>13.291</c:v>
                </c:pt>
                <c:pt idx="15533">
                  <c:v>13.292</c:v>
                </c:pt>
                <c:pt idx="15534">
                  <c:v>13.292</c:v>
                </c:pt>
                <c:pt idx="15535">
                  <c:v>13.292999999999999</c:v>
                </c:pt>
                <c:pt idx="15536">
                  <c:v>13.294</c:v>
                </c:pt>
                <c:pt idx="15537">
                  <c:v>13.295</c:v>
                </c:pt>
                <c:pt idx="15538">
                  <c:v>13.295999999999999</c:v>
                </c:pt>
                <c:pt idx="15539">
                  <c:v>13.297000000000001</c:v>
                </c:pt>
                <c:pt idx="15540">
                  <c:v>13.297000000000001</c:v>
                </c:pt>
                <c:pt idx="15541">
                  <c:v>13.298</c:v>
                </c:pt>
                <c:pt idx="15542">
                  <c:v>13.298999999999999</c:v>
                </c:pt>
                <c:pt idx="15543">
                  <c:v>13.3</c:v>
                </c:pt>
                <c:pt idx="15544">
                  <c:v>13.301</c:v>
                </c:pt>
                <c:pt idx="15545">
                  <c:v>13.302</c:v>
                </c:pt>
                <c:pt idx="15546">
                  <c:v>13.302</c:v>
                </c:pt>
                <c:pt idx="15547">
                  <c:v>13.303000000000001</c:v>
                </c:pt>
                <c:pt idx="15548">
                  <c:v>13.304</c:v>
                </c:pt>
                <c:pt idx="15549">
                  <c:v>13.305</c:v>
                </c:pt>
                <c:pt idx="15550">
                  <c:v>13.306000000000001</c:v>
                </c:pt>
                <c:pt idx="15551">
                  <c:v>13.307</c:v>
                </c:pt>
                <c:pt idx="15552">
                  <c:v>13.307</c:v>
                </c:pt>
                <c:pt idx="15553">
                  <c:v>13.308</c:v>
                </c:pt>
                <c:pt idx="15554">
                  <c:v>13.308999999999999</c:v>
                </c:pt>
                <c:pt idx="15555">
                  <c:v>13.31</c:v>
                </c:pt>
                <c:pt idx="15556">
                  <c:v>13.311</c:v>
                </c:pt>
                <c:pt idx="15557">
                  <c:v>13.311</c:v>
                </c:pt>
                <c:pt idx="15558">
                  <c:v>13.311999999999999</c:v>
                </c:pt>
                <c:pt idx="15559">
                  <c:v>13.313000000000001</c:v>
                </c:pt>
                <c:pt idx="15560">
                  <c:v>13.314</c:v>
                </c:pt>
                <c:pt idx="15561">
                  <c:v>13.315</c:v>
                </c:pt>
                <c:pt idx="15562">
                  <c:v>13.316000000000001</c:v>
                </c:pt>
                <c:pt idx="15563">
                  <c:v>13.316000000000001</c:v>
                </c:pt>
                <c:pt idx="15564">
                  <c:v>13.317</c:v>
                </c:pt>
                <c:pt idx="15565">
                  <c:v>13.318</c:v>
                </c:pt>
                <c:pt idx="15566">
                  <c:v>13.319000000000001</c:v>
                </c:pt>
                <c:pt idx="15567">
                  <c:v>13.32</c:v>
                </c:pt>
                <c:pt idx="15568">
                  <c:v>13.321</c:v>
                </c:pt>
                <c:pt idx="15569">
                  <c:v>13.321</c:v>
                </c:pt>
                <c:pt idx="15570">
                  <c:v>13.322000000000001</c:v>
                </c:pt>
                <c:pt idx="15571">
                  <c:v>13.323</c:v>
                </c:pt>
                <c:pt idx="15572">
                  <c:v>13.324</c:v>
                </c:pt>
                <c:pt idx="15573">
                  <c:v>13.324999999999999</c:v>
                </c:pt>
                <c:pt idx="15574">
                  <c:v>13.326000000000001</c:v>
                </c:pt>
                <c:pt idx="15575">
                  <c:v>13.326000000000001</c:v>
                </c:pt>
                <c:pt idx="15576">
                  <c:v>13.327</c:v>
                </c:pt>
                <c:pt idx="15577">
                  <c:v>13.327999999999999</c:v>
                </c:pt>
                <c:pt idx="15578">
                  <c:v>13.329000000000001</c:v>
                </c:pt>
                <c:pt idx="15579">
                  <c:v>13.33</c:v>
                </c:pt>
                <c:pt idx="15580">
                  <c:v>13.331</c:v>
                </c:pt>
                <c:pt idx="15581">
                  <c:v>13.331</c:v>
                </c:pt>
                <c:pt idx="15582">
                  <c:v>13.332000000000001</c:v>
                </c:pt>
                <c:pt idx="15583">
                  <c:v>13.333</c:v>
                </c:pt>
                <c:pt idx="15584">
                  <c:v>13.334</c:v>
                </c:pt>
                <c:pt idx="15585">
                  <c:v>13.335000000000001</c:v>
                </c:pt>
                <c:pt idx="15586">
                  <c:v>13.336</c:v>
                </c:pt>
                <c:pt idx="15587">
                  <c:v>13.336</c:v>
                </c:pt>
                <c:pt idx="15588">
                  <c:v>13.337</c:v>
                </c:pt>
                <c:pt idx="15589">
                  <c:v>13.338000000000001</c:v>
                </c:pt>
                <c:pt idx="15590">
                  <c:v>13.339</c:v>
                </c:pt>
                <c:pt idx="15591">
                  <c:v>13.34</c:v>
                </c:pt>
                <c:pt idx="15592">
                  <c:v>13.340999999999999</c:v>
                </c:pt>
                <c:pt idx="15593">
                  <c:v>13.340999999999999</c:v>
                </c:pt>
                <c:pt idx="15594">
                  <c:v>13.342000000000001</c:v>
                </c:pt>
                <c:pt idx="15595">
                  <c:v>13.343</c:v>
                </c:pt>
                <c:pt idx="15596">
                  <c:v>13.343999999999999</c:v>
                </c:pt>
                <c:pt idx="15597">
                  <c:v>13.345000000000001</c:v>
                </c:pt>
                <c:pt idx="15598">
                  <c:v>13.346</c:v>
                </c:pt>
                <c:pt idx="15599">
                  <c:v>13.346</c:v>
                </c:pt>
                <c:pt idx="15600">
                  <c:v>13.347</c:v>
                </c:pt>
                <c:pt idx="15601">
                  <c:v>13.348000000000001</c:v>
                </c:pt>
                <c:pt idx="15602">
                  <c:v>13.349</c:v>
                </c:pt>
                <c:pt idx="15603">
                  <c:v>13.35</c:v>
                </c:pt>
                <c:pt idx="15604">
                  <c:v>13.351000000000001</c:v>
                </c:pt>
                <c:pt idx="15605">
                  <c:v>13.351000000000001</c:v>
                </c:pt>
                <c:pt idx="15606">
                  <c:v>13.352</c:v>
                </c:pt>
                <c:pt idx="15607">
                  <c:v>13.353</c:v>
                </c:pt>
                <c:pt idx="15608">
                  <c:v>13.354000000000001</c:v>
                </c:pt>
                <c:pt idx="15609">
                  <c:v>13.355</c:v>
                </c:pt>
                <c:pt idx="15610">
                  <c:v>13.356</c:v>
                </c:pt>
                <c:pt idx="15611">
                  <c:v>13.356</c:v>
                </c:pt>
                <c:pt idx="15612">
                  <c:v>13.356999999999999</c:v>
                </c:pt>
                <c:pt idx="15613">
                  <c:v>13.358000000000001</c:v>
                </c:pt>
                <c:pt idx="15614">
                  <c:v>13.359</c:v>
                </c:pt>
                <c:pt idx="15615">
                  <c:v>13.36</c:v>
                </c:pt>
                <c:pt idx="15616">
                  <c:v>13.361000000000001</c:v>
                </c:pt>
                <c:pt idx="15617">
                  <c:v>13.361000000000001</c:v>
                </c:pt>
                <c:pt idx="15618">
                  <c:v>13.362</c:v>
                </c:pt>
                <c:pt idx="15619">
                  <c:v>13.363</c:v>
                </c:pt>
                <c:pt idx="15620">
                  <c:v>13.364000000000001</c:v>
                </c:pt>
                <c:pt idx="15621">
                  <c:v>13.365</c:v>
                </c:pt>
                <c:pt idx="15622">
                  <c:v>13.366</c:v>
                </c:pt>
                <c:pt idx="15623">
                  <c:v>13.366</c:v>
                </c:pt>
                <c:pt idx="15624">
                  <c:v>13.367000000000001</c:v>
                </c:pt>
                <c:pt idx="15625">
                  <c:v>13.368</c:v>
                </c:pt>
                <c:pt idx="15626">
                  <c:v>13.369</c:v>
                </c:pt>
                <c:pt idx="15627">
                  <c:v>13.370000000000001</c:v>
                </c:pt>
                <c:pt idx="15628">
                  <c:v>13.371</c:v>
                </c:pt>
                <c:pt idx="15629">
                  <c:v>13.371</c:v>
                </c:pt>
                <c:pt idx="15630">
                  <c:v>13.372</c:v>
                </c:pt>
                <c:pt idx="15631">
                  <c:v>13.372999999999999</c:v>
                </c:pt>
                <c:pt idx="15632">
                  <c:v>13.374000000000001</c:v>
                </c:pt>
                <c:pt idx="15633">
                  <c:v>13.375</c:v>
                </c:pt>
                <c:pt idx="15634">
                  <c:v>13.375999999999999</c:v>
                </c:pt>
                <c:pt idx="15635">
                  <c:v>13.375999999999999</c:v>
                </c:pt>
                <c:pt idx="15636">
                  <c:v>13.377000000000001</c:v>
                </c:pt>
                <c:pt idx="15637">
                  <c:v>13.378</c:v>
                </c:pt>
                <c:pt idx="15638">
                  <c:v>13.379</c:v>
                </c:pt>
                <c:pt idx="15639">
                  <c:v>13.38</c:v>
                </c:pt>
                <c:pt idx="15640">
                  <c:v>13.381</c:v>
                </c:pt>
                <c:pt idx="15641">
                  <c:v>13.381</c:v>
                </c:pt>
                <c:pt idx="15642">
                  <c:v>13.382</c:v>
                </c:pt>
                <c:pt idx="15643">
                  <c:v>13.383000000000001</c:v>
                </c:pt>
                <c:pt idx="15644">
                  <c:v>13.384</c:v>
                </c:pt>
                <c:pt idx="15645">
                  <c:v>13.385</c:v>
                </c:pt>
                <c:pt idx="15646">
                  <c:v>13.385999999999999</c:v>
                </c:pt>
                <c:pt idx="15647">
                  <c:v>13.385999999999999</c:v>
                </c:pt>
                <c:pt idx="15648">
                  <c:v>13.387</c:v>
                </c:pt>
                <c:pt idx="15649">
                  <c:v>13.388</c:v>
                </c:pt>
                <c:pt idx="15650">
                  <c:v>13.388999999999999</c:v>
                </c:pt>
                <c:pt idx="15651">
                  <c:v>13.39</c:v>
                </c:pt>
                <c:pt idx="15652">
                  <c:v>13.39</c:v>
                </c:pt>
                <c:pt idx="15653">
                  <c:v>13.391</c:v>
                </c:pt>
                <c:pt idx="15654">
                  <c:v>13.391999999999999</c:v>
                </c:pt>
                <c:pt idx="15655">
                  <c:v>13.393000000000001</c:v>
                </c:pt>
                <c:pt idx="15656">
                  <c:v>13.394</c:v>
                </c:pt>
                <c:pt idx="15657">
                  <c:v>13.395</c:v>
                </c:pt>
                <c:pt idx="15658">
                  <c:v>13.395</c:v>
                </c:pt>
                <c:pt idx="15659">
                  <c:v>13.396000000000001</c:v>
                </c:pt>
                <c:pt idx="15660">
                  <c:v>13.397</c:v>
                </c:pt>
                <c:pt idx="15661">
                  <c:v>13.398</c:v>
                </c:pt>
                <c:pt idx="15662">
                  <c:v>13.399000000000001</c:v>
                </c:pt>
                <c:pt idx="15663">
                  <c:v>13.4</c:v>
                </c:pt>
                <c:pt idx="15664">
                  <c:v>13.4</c:v>
                </c:pt>
                <c:pt idx="15665">
                  <c:v>13.401</c:v>
                </c:pt>
                <c:pt idx="15666">
                  <c:v>13.401999999999999</c:v>
                </c:pt>
                <c:pt idx="15667">
                  <c:v>13.403</c:v>
                </c:pt>
                <c:pt idx="15668">
                  <c:v>13.404</c:v>
                </c:pt>
                <c:pt idx="15669">
                  <c:v>13.404999999999999</c:v>
                </c:pt>
                <c:pt idx="15670">
                  <c:v>13.404999999999999</c:v>
                </c:pt>
                <c:pt idx="15671">
                  <c:v>13.406000000000001</c:v>
                </c:pt>
                <c:pt idx="15672">
                  <c:v>13.407</c:v>
                </c:pt>
                <c:pt idx="15673">
                  <c:v>13.407999999999999</c:v>
                </c:pt>
                <c:pt idx="15674">
                  <c:v>13.409000000000001</c:v>
                </c:pt>
                <c:pt idx="15675">
                  <c:v>13.41</c:v>
                </c:pt>
                <c:pt idx="15676">
                  <c:v>13.41</c:v>
                </c:pt>
                <c:pt idx="15677">
                  <c:v>13.411</c:v>
                </c:pt>
                <c:pt idx="15678">
                  <c:v>13.412000000000001</c:v>
                </c:pt>
                <c:pt idx="15679">
                  <c:v>13.413</c:v>
                </c:pt>
                <c:pt idx="15680">
                  <c:v>13.414</c:v>
                </c:pt>
                <c:pt idx="15681">
                  <c:v>13.415000000000001</c:v>
                </c:pt>
                <c:pt idx="15682">
                  <c:v>13.415000000000001</c:v>
                </c:pt>
                <c:pt idx="15683">
                  <c:v>13.416</c:v>
                </c:pt>
                <c:pt idx="15684">
                  <c:v>13.417</c:v>
                </c:pt>
                <c:pt idx="15685">
                  <c:v>13.417999999999999</c:v>
                </c:pt>
                <c:pt idx="15686">
                  <c:v>13.419</c:v>
                </c:pt>
                <c:pt idx="15687">
                  <c:v>13.42</c:v>
                </c:pt>
                <c:pt idx="15688">
                  <c:v>13.42</c:v>
                </c:pt>
                <c:pt idx="15689">
                  <c:v>13.420999999999999</c:v>
                </c:pt>
                <c:pt idx="15690">
                  <c:v>13.422000000000001</c:v>
                </c:pt>
                <c:pt idx="15691">
                  <c:v>13.423</c:v>
                </c:pt>
                <c:pt idx="15692">
                  <c:v>13.423999999999999</c:v>
                </c:pt>
                <c:pt idx="15693">
                  <c:v>13.425000000000001</c:v>
                </c:pt>
                <c:pt idx="15694">
                  <c:v>13.425000000000001</c:v>
                </c:pt>
                <c:pt idx="15695">
                  <c:v>13.426</c:v>
                </c:pt>
                <c:pt idx="15696">
                  <c:v>13.427</c:v>
                </c:pt>
                <c:pt idx="15697">
                  <c:v>13.428000000000001</c:v>
                </c:pt>
                <c:pt idx="15698">
                  <c:v>13.429</c:v>
                </c:pt>
                <c:pt idx="15699">
                  <c:v>13.43</c:v>
                </c:pt>
                <c:pt idx="15700">
                  <c:v>13.43</c:v>
                </c:pt>
                <c:pt idx="15701">
                  <c:v>13.431000000000001</c:v>
                </c:pt>
                <c:pt idx="15702">
                  <c:v>13.432</c:v>
                </c:pt>
                <c:pt idx="15703">
                  <c:v>13.433</c:v>
                </c:pt>
                <c:pt idx="15704">
                  <c:v>13.433999999999999</c:v>
                </c:pt>
                <c:pt idx="15705">
                  <c:v>13.435</c:v>
                </c:pt>
                <c:pt idx="15706">
                  <c:v>13.435</c:v>
                </c:pt>
                <c:pt idx="15707">
                  <c:v>13.436</c:v>
                </c:pt>
                <c:pt idx="15708">
                  <c:v>13.436999999999999</c:v>
                </c:pt>
                <c:pt idx="15709">
                  <c:v>13.438000000000001</c:v>
                </c:pt>
                <c:pt idx="15710">
                  <c:v>13.439</c:v>
                </c:pt>
                <c:pt idx="15711">
                  <c:v>13.44</c:v>
                </c:pt>
                <c:pt idx="15712">
                  <c:v>13.44</c:v>
                </c:pt>
                <c:pt idx="15713">
                  <c:v>13.441000000000001</c:v>
                </c:pt>
                <c:pt idx="15714">
                  <c:v>13.442</c:v>
                </c:pt>
                <c:pt idx="15715">
                  <c:v>13.443</c:v>
                </c:pt>
                <c:pt idx="15716">
                  <c:v>13.444000000000001</c:v>
                </c:pt>
                <c:pt idx="15717">
                  <c:v>13.445</c:v>
                </c:pt>
                <c:pt idx="15718">
                  <c:v>13.445</c:v>
                </c:pt>
                <c:pt idx="15719">
                  <c:v>13.446</c:v>
                </c:pt>
                <c:pt idx="15720">
                  <c:v>13.447000000000001</c:v>
                </c:pt>
                <c:pt idx="15721">
                  <c:v>13.448</c:v>
                </c:pt>
                <c:pt idx="15722">
                  <c:v>13.449</c:v>
                </c:pt>
                <c:pt idx="15723">
                  <c:v>13.45</c:v>
                </c:pt>
                <c:pt idx="15724">
                  <c:v>13.45</c:v>
                </c:pt>
                <c:pt idx="15725">
                  <c:v>13.451000000000001</c:v>
                </c:pt>
                <c:pt idx="15726">
                  <c:v>13.452</c:v>
                </c:pt>
                <c:pt idx="15727">
                  <c:v>13.452999999999999</c:v>
                </c:pt>
                <c:pt idx="15728">
                  <c:v>13.454000000000001</c:v>
                </c:pt>
                <c:pt idx="15729">
                  <c:v>13.455</c:v>
                </c:pt>
                <c:pt idx="15730">
                  <c:v>13.455</c:v>
                </c:pt>
                <c:pt idx="15731">
                  <c:v>13.456</c:v>
                </c:pt>
                <c:pt idx="15732">
                  <c:v>13.457000000000001</c:v>
                </c:pt>
                <c:pt idx="15733">
                  <c:v>13.458</c:v>
                </c:pt>
                <c:pt idx="15734">
                  <c:v>13.459</c:v>
                </c:pt>
                <c:pt idx="15735">
                  <c:v>13.46</c:v>
                </c:pt>
                <c:pt idx="15736">
                  <c:v>13.46</c:v>
                </c:pt>
                <c:pt idx="15737">
                  <c:v>13.461</c:v>
                </c:pt>
                <c:pt idx="15738">
                  <c:v>13.462</c:v>
                </c:pt>
                <c:pt idx="15739">
                  <c:v>13.463000000000001</c:v>
                </c:pt>
                <c:pt idx="15740">
                  <c:v>13.464</c:v>
                </c:pt>
                <c:pt idx="15741">
                  <c:v>13.465</c:v>
                </c:pt>
                <c:pt idx="15742">
                  <c:v>13.465</c:v>
                </c:pt>
                <c:pt idx="15743">
                  <c:v>13.465999999999999</c:v>
                </c:pt>
                <c:pt idx="15744">
                  <c:v>13.467000000000001</c:v>
                </c:pt>
                <c:pt idx="15745">
                  <c:v>13.468</c:v>
                </c:pt>
                <c:pt idx="15746">
                  <c:v>13.468999999999999</c:v>
                </c:pt>
                <c:pt idx="15747">
                  <c:v>13.468999999999999</c:v>
                </c:pt>
                <c:pt idx="15748">
                  <c:v>13.47</c:v>
                </c:pt>
                <c:pt idx="15749">
                  <c:v>13.471</c:v>
                </c:pt>
                <c:pt idx="15750">
                  <c:v>13.472</c:v>
                </c:pt>
                <c:pt idx="15751">
                  <c:v>13.473000000000001</c:v>
                </c:pt>
                <c:pt idx="15752">
                  <c:v>13.474</c:v>
                </c:pt>
                <c:pt idx="15753">
                  <c:v>13.474</c:v>
                </c:pt>
                <c:pt idx="15754">
                  <c:v>13.475</c:v>
                </c:pt>
                <c:pt idx="15755">
                  <c:v>13.476000000000001</c:v>
                </c:pt>
                <c:pt idx="15756">
                  <c:v>13.477</c:v>
                </c:pt>
                <c:pt idx="15757">
                  <c:v>13.478</c:v>
                </c:pt>
                <c:pt idx="15758">
                  <c:v>13.479000000000001</c:v>
                </c:pt>
                <c:pt idx="15759">
                  <c:v>13.479000000000001</c:v>
                </c:pt>
                <c:pt idx="15760">
                  <c:v>13.48</c:v>
                </c:pt>
                <c:pt idx="15761">
                  <c:v>13.481</c:v>
                </c:pt>
                <c:pt idx="15762">
                  <c:v>13.481999999999999</c:v>
                </c:pt>
                <c:pt idx="15763">
                  <c:v>13.483000000000001</c:v>
                </c:pt>
                <c:pt idx="15764">
                  <c:v>13.484</c:v>
                </c:pt>
                <c:pt idx="15765">
                  <c:v>13.484</c:v>
                </c:pt>
                <c:pt idx="15766">
                  <c:v>13.484999999999999</c:v>
                </c:pt>
                <c:pt idx="15767">
                  <c:v>13.486000000000001</c:v>
                </c:pt>
                <c:pt idx="15768">
                  <c:v>13.487</c:v>
                </c:pt>
                <c:pt idx="15769">
                  <c:v>13.488</c:v>
                </c:pt>
                <c:pt idx="15770">
                  <c:v>13.489000000000001</c:v>
                </c:pt>
                <c:pt idx="15771">
                  <c:v>13.489000000000001</c:v>
                </c:pt>
                <c:pt idx="15772">
                  <c:v>13.49</c:v>
                </c:pt>
                <c:pt idx="15773">
                  <c:v>13.491</c:v>
                </c:pt>
                <c:pt idx="15774">
                  <c:v>13.492000000000001</c:v>
                </c:pt>
                <c:pt idx="15775">
                  <c:v>13.493</c:v>
                </c:pt>
                <c:pt idx="15776">
                  <c:v>13.494</c:v>
                </c:pt>
                <c:pt idx="15777">
                  <c:v>13.494</c:v>
                </c:pt>
                <c:pt idx="15778">
                  <c:v>13.495000000000001</c:v>
                </c:pt>
                <c:pt idx="15779">
                  <c:v>13.496</c:v>
                </c:pt>
                <c:pt idx="15780">
                  <c:v>13.497</c:v>
                </c:pt>
                <c:pt idx="15781">
                  <c:v>13.497999999999999</c:v>
                </c:pt>
                <c:pt idx="15782">
                  <c:v>13.499000000000001</c:v>
                </c:pt>
                <c:pt idx="15783">
                  <c:v>13.499000000000001</c:v>
                </c:pt>
                <c:pt idx="15784">
                  <c:v>13.5</c:v>
                </c:pt>
                <c:pt idx="15785">
                  <c:v>13.500999999999999</c:v>
                </c:pt>
                <c:pt idx="15786">
                  <c:v>13.502000000000001</c:v>
                </c:pt>
                <c:pt idx="15787">
                  <c:v>13.503</c:v>
                </c:pt>
                <c:pt idx="15788">
                  <c:v>13.504</c:v>
                </c:pt>
                <c:pt idx="15789">
                  <c:v>13.504</c:v>
                </c:pt>
                <c:pt idx="15790">
                  <c:v>13.505000000000001</c:v>
                </c:pt>
                <c:pt idx="15791">
                  <c:v>13.506</c:v>
                </c:pt>
                <c:pt idx="15792">
                  <c:v>13.507</c:v>
                </c:pt>
                <c:pt idx="15793">
                  <c:v>13.508000000000001</c:v>
                </c:pt>
                <c:pt idx="15794">
                  <c:v>13.509</c:v>
                </c:pt>
                <c:pt idx="15795">
                  <c:v>13.509</c:v>
                </c:pt>
                <c:pt idx="15796">
                  <c:v>13.51</c:v>
                </c:pt>
                <c:pt idx="15797">
                  <c:v>13.510999999999999</c:v>
                </c:pt>
                <c:pt idx="15798">
                  <c:v>13.512</c:v>
                </c:pt>
                <c:pt idx="15799">
                  <c:v>13.513</c:v>
                </c:pt>
                <c:pt idx="15800">
                  <c:v>13.513999999999999</c:v>
                </c:pt>
                <c:pt idx="15801">
                  <c:v>13.513999999999999</c:v>
                </c:pt>
                <c:pt idx="15802">
                  <c:v>13.515000000000001</c:v>
                </c:pt>
                <c:pt idx="15803">
                  <c:v>13.516</c:v>
                </c:pt>
                <c:pt idx="15804">
                  <c:v>13.516999999999999</c:v>
                </c:pt>
                <c:pt idx="15805">
                  <c:v>13.518000000000001</c:v>
                </c:pt>
                <c:pt idx="15806">
                  <c:v>13.519</c:v>
                </c:pt>
                <c:pt idx="15807">
                  <c:v>13.519</c:v>
                </c:pt>
                <c:pt idx="15808">
                  <c:v>13.52</c:v>
                </c:pt>
                <c:pt idx="15809">
                  <c:v>13.521000000000001</c:v>
                </c:pt>
                <c:pt idx="15810">
                  <c:v>13.522</c:v>
                </c:pt>
                <c:pt idx="15811">
                  <c:v>13.523</c:v>
                </c:pt>
                <c:pt idx="15812">
                  <c:v>13.524000000000001</c:v>
                </c:pt>
                <c:pt idx="15813">
                  <c:v>13.524000000000001</c:v>
                </c:pt>
                <c:pt idx="15814">
                  <c:v>13.525</c:v>
                </c:pt>
                <c:pt idx="15815">
                  <c:v>13.526</c:v>
                </c:pt>
                <c:pt idx="15816">
                  <c:v>13.526999999999999</c:v>
                </c:pt>
                <c:pt idx="15817">
                  <c:v>13.528</c:v>
                </c:pt>
                <c:pt idx="15818">
                  <c:v>13.529</c:v>
                </c:pt>
                <c:pt idx="15819">
                  <c:v>13.529</c:v>
                </c:pt>
                <c:pt idx="15820">
                  <c:v>13.53</c:v>
                </c:pt>
                <c:pt idx="15821">
                  <c:v>13.531000000000001</c:v>
                </c:pt>
                <c:pt idx="15822">
                  <c:v>13.532</c:v>
                </c:pt>
                <c:pt idx="15823">
                  <c:v>13.532999999999999</c:v>
                </c:pt>
                <c:pt idx="15824">
                  <c:v>13.534000000000001</c:v>
                </c:pt>
                <c:pt idx="15825">
                  <c:v>13.534000000000001</c:v>
                </c:pt>
                <c:pt idx="15826">
                  <c:v>13.535</c:v>
                </c:pt>
                <c:pt idx="15827">
                  <c:v>13.536</c:v>
                </c:pt>
                <c:pt idx="15828">
                  <c:v>13.537000000000001</c:v>
                </c:pt>
                <c:pt idx="15829">
                  <c:v>13.538</c:v>
                </c:pt>
                <c:pt idx="15830">
                  <c:v>13.539</c:v>
                </c:pt>
                <c:pt idx="15831">
                  <c:v>13.539</c:v>
                </c:pt>
                <c:pt idx="15832">
                  <c:v>13.540000000000001</c:v>
                </c:pt>
                <c:pt idx="15833">
                  <c:v>13.541</c:v>
                </c:pt>
                <c:pt idx="15834">
                  <c:v>13.542</c:v>
                </c:pt>
                <c:pt idx="15835">
                  <c:v>13.542999999999999</c:v>
                </c:pt>
                <c:pt idx="15836">
                  <c:v>13.544</c:v>
                </c:pt>
                <c:pt idx="15837">
                  <c:v>13.544</c:v>
                </c:pt>
                <c:pt idx="15838">
                  <c:v>13.545</c:v>
                </c:pt>
                <c:pt idx="15839">
                  <c:v>13.545999999999999</c:v>
                </c:pt>
                <c:pt idx="15840">
                  <c:v>13.547000000000001</c:v>
                </c:pt>
                <c:pt idx="15841">
                  <c:v>13.548</c:v>
                </c:pt>
                <c:pt idx="15842">
                  <c:v>13.548999999999999</c:v>
                </c:pt>
                <c:pt idx="15843">
                  <c:v>13.548999999999999</c:v>
                </c:pt>
                <c:pt idx="15844">
                  <c:v>13.55</c:v>
                </c:pt>
                <c:pt idx="15845">
                  <c:v>13.551</c:v>
                </c:pt>
                <c:pt idx="15846">
                  <c:v>13.552</c:v>
                </c:pt>
                <c:pt idx="15847">
                  <c:v>13.553000000000001</c:v>
                </c:pt>
                <c:pt idx="15848">
                  <c:v>13.553000000000001</c:v>
                </c:pt>
                <c:pt idx="15849">
                  <c:v>13.554</c:v>
                </c:pt>
                <c:pt idx="15850">
                  <c:v>13.555</c:v>
                </c:pt>
                <c:pt idx="15851">
                  <c:v>13.556000000000001</c:v>
                </c:pt>
                <c:pt idx="15852">
                  <c:v>13.557</c:v>
                </c:pt>
                <c:pt idx="15853">
                  <c:v>13.558</c:v>
                </c:pt>
                <c:pt idx="15854">
                  <c:v>13.558</c:v>
                </c:pt>
                <c:pt idx="15855">
                  <c:v>13.558999999999999</c:v>
                </c:pt>
                <c:pt idx="15856">
                  <c:v>13.56</c:v>
                </c:pt>
                <c:pt idx="15857">
                  <c:v>13.561</c:v>
                </c:pt>
                <c:pt idx="15858">
                  <c:v>13.561999999999999</c:v>
                </c:pt>
                <c:pt idx="15859">
                  <c:v>13.563000000000001</c:v>
                </c:pt>
                <c:pt idx="15860">
                  <c:v>13.563000000000001</c:v>
                </c:pt>
                <c:pt idx="15861">
                  <c:v>13.564</c:v>
                </c:pt>
                <c:pt idx="15862">
                  <c:v>13.565</c:v>
                </c:pt>
                <c:pt idx="15863">
                  <c:v>13.566000000000001</c:v>
                </c:pt>
                <c:pt idx="15864">
                  <c:v>13.567</c:v>
                </c:pt>
                <c:pt idx="15865">
                  <c:v>13.568</c:v>
                </c:pt>
                <c:pt idx="15866">
                  <c:v>13.568</c:v>
                </c:pt>
                <c:pt idx="15867">
                  <c:v>13.569000000000001</c:v>
                </c:pt>
                <c:pt idx="15868">
                  <c:v>13.57</c:v>
                </c:pt>
                <c:pt idx="15869">
                  <c:v>13.571</c:v>
                </c:pt>
                <c:pt idx="15870">
                  <c:v>13.572000000000001</c:v>
                </c:pt>
                <c:pt idx="15871">
                  <c:v>13.573</c:v>
                </c:pt>
                <c:pt idx="15872">
                  <c:v>13.573</c:v>
                </c:pt>
                <c:pt idx="15873">
                  <c:v>13.574</c:v>
                </c:pt>
                <c:pt idx="15874">
                  <c:v>13.574999999999999</c:v>
                </c:pt>
                <c:pt idx="15875">
                  <c:v>13.576000000000001</c:v>
                </c:pt>
                <c:pt idx="15876">
                  <c:v>13.577</c:v>
                </c:pt>
                <c:pt idx="15877">
                  <c:v>13.577999999999999</c:v>
                </c:pt>
                <c:pt idx="15878">
                  <c:v>13.577999999999999</c:v>
                </c:pt>
                <c:pt idx="15879">
                  <c:v>13.579000000000001</c:v>
                </c:pt>
                <c:pt idx="15880">
                  <c:v>13.58</c:v>
                </c:pt>
                <c:pt idx="15881">
                  <c:v>13.581</c:v>
                </c:pt>
                <c:pt idx="15882">
                  <c:v>13.582000000000001</c:v>
                </c:pt>
                <c:pt idx="15883">
                  <c:v>13.583</c:v>
                </c:pt>
                <c:pt idx="15884">
                  <c:v>13.583</c:v>
                </c:pt>
                <c:pt idx="15885">
                  <c:v>13.584</c:v>
                </c:pt>
                <c:pt idx="15886">
                  <c:v>13.585000000000001</c:v>
                </c:pt>
                <c:pt idx="15887">
                  <c:v>13.586</c:v>
                </c:pt>
                <c:pt idx="15888">
                  <c:v>13.587</c:v>
                </c:pt>
                <c:pt idx="15889">
                  <c:v>13.588000000000001</c:v>
                </c:pt>
                <c:pt idx="15890">
                  <c:v>13.588000000000001</c:v>
                </c:pt>
                <c:pt idx="15891">
                  <c:v>13.589</c:v>
                </c:pt>
                <c:pt idx="15892">
                  <c:v>13.59</c:v>
                </c:pt>
                <c:pt idx="15893">
                  <c:v>13.590999999999999</c:v>
                </c:pt>
                <c:pt idx="15894">
                  <c:v>13.592000000000001</c:v>
                </c:pt>
                <c:pt idx="15895">
                  <c:v>13.593</c:v>
                </c:pt>
                <c:pt idx="15896">
                  <c:v>13.593</c:v>
                </c:pt>
                <c:pt idx="15897">
                  <c:v>13.593999999999999</c:v>
                </c:pt>
                <c:pt idx="15898">
                  <c:v>13.595000000000001</c:v>
                </c:pt>
                <c:pt idx="15899">
                  <c:v>13.596</c:v>
                </c:pt>
                <c:pt idx="15900">
                  <c:v>13.597</c:v>
                </c:pt>
                <c:pt idx="15901">
                  <c:v>13.598000000000001</c:v>
                </c:pt>
                <c:pt idx="15902">
                  <c:v>13.598000000000001</c:v>
                </c:pt>
                <c:pt idx="15903">
                  <c:v>13.599</c:v>
                </c:pt>
                <c:pt idx="15904">
                  <c:v>13.6</c:v>
                </c:pt>
                <c:pt idx="15905">
                  <c:v>13.601000000000001</c:v>
                </c:pt>
                <c:pt idx="15906">
                  <c:v>13.602</c:v>
                </c:pt>
                <c:pt idx="15907">
                  <c:v>13.603</c:v>
                </c:pt>
                <c:pt idx="15908">
                  <c:v>13.603</c:v>
                </c:pt>
                <c:pt idx="15909">
                  <c:v>13.604000000000001</c:v>
                </c:pt>
                <c:pt idx="15910">
                  <c:v>13.605</c:v>
                </c:pt>
                <c:pt idx="15911">
                  <c:v>13.606</c:v>
                </c:pt>
                <c:pt idx="15912">
                  <c:v>13.606999999999999</c:v>
                </c:pt>
                <c:pt idx="15913">
                  <c:v>13.608000000000001</c:v>
                </c:pt>
                <c:pt idx="15914">
                  <c:v>13.608000000000001</c:v>
                </c:pt>
                <c:pt idx="15915">
                  <c:v>13.609</c:v>
                </c:pt>
                <c:pt idx="15916">
                  <c:v>13.61</c:v>
                </c:pt>
                <c:pt idx="15917">
                  <c:v>13.611000000000001</c:v>
                </c:pt>
                <c:pt idx="15918">
                  <c:v>13.612</c:v>
                </c:pt>
                <c:pt idx="15919">
                  <c:v>13.613</c:v>
                </c:pt>
                <c:pt idx="15920">
                  <c:v>13.613</c:v>
                </c:pt>
                <c:pt idx="15921">
                  <c:v>13.614000000000001</c:v>
                </c:pt>
                <c:pt idx="15922">
                  <c:v>13.615</c:v>
                </c:pt>
                <c:pt idx="15923">
                  <c:v>13.616</c:v>
                </c:pt>
                <c:pt idx="15924">
                  <c:v>13.617000000000001</c:v>
                </c:pt>
                <c:pt idx="15925">
                  <c:v>13.618</c:v>
                </c:pt>
                <c:pt idx="15926">
                  <c:v>13.618</c:v>
                </c:pt>
                <c:pt idx="15927">
                  <c:v>13.619</c:v>
                </c:pt>
                <c:pt idx="15928">
                  <c:v>13.620000000000001</c:v>
                </c:pt>
                <c:pt idx="15929">
                  <c:v>13.621</c:v>
                </c:pt>
                <c:pt idx="15930">
                  <c:v>13.622</c:v>
                </c:pt>
                <c:pt idx="15931">
                  <c:v>13.622999999999999</c:v>
                </c:pt>
                <c:pt idx="15932">
                  <c:v>13.622999999999999</c:v>
                </c:pt>
                <c:pt idx="15933">
                  <c:v>13.624000000000001</c:v>
                </c:pt>
                <c:pt idx="15934">
                  <c:v>13.625</c:v>
                </c:pt>
                <c:pt idx="15935">
                  <c:v>13.625999999999999</c:v>
                </c:pt>
                <c:pt idx="15936">
                  <c:v>13.627000000000001</c:v>
                </c:pt>
                <c:pt idx="15937">
                  <c:v>13.628</c:v>
                </c:pt>
                <c:pt idx="15938">
                  <c:v>13.628</c:v>
                </c:pt>
                <c:pt idx="15939">
                  <c:v>13.629</c:v>
                </c:pt>
                <c:pt idx="15940">
                  <c:v>13.63</c:v>
                </c:pt>
                <c:pt idx="15941">
                  <c:v>13.631</c:v>
                </c:pt>
                <c:pt idx="15942">
                  <c:v>13.632</c:v>
                </c:pt>
                <c:pt idx="15943">
                  <c:v>13.632</c:v>
                </c:pt>
                <c:pt idx="15944">
                  <c:v>13.633000000000001</c:v>
                </c:pt>
                <c:pt idx="15945">
                  <c:v>13.634</c:v>
                </c:pt>
                <c:pt idx="15946">
                  <c:v>13.635</c:v>
                </c:pt>
                <c:pt idx="15947">
                  <c:v>13.635999999999999</c:v>
                </c:pt>
                <c:pt idx="15948">
                  <c:v>13.637</c:v>
                </c:pt>
                <c:pt idx="15949">
                  <c:v>13.637</c:v>
                </c:pt>
                <c:pt idx="15950">
                  <c:v>13.638</c:v>
                </c:pt>
                <c:pt idx="15951">
                  <c:v>13.638999999999999</c:v>
                </c:pt>
                <c:pt idx="15952">
                  <c:v>13.64</c:v>
                </c:pt>
                <c:pt idx="15953">
                  <c:v>13.641</c:v>
                </c:pt>
                <c:pt idx="15954">
                  <c:v>13.641999999999999</c:v>
                </c:pt>
                <c:pt idx="15955">
                  <c:v>13.641999999999999</c:v>
                </c:pt>
                <c:pt idx="15956">
                  <c:v>13.643000000000001</c:v>
                </c:pt>
                <c:pt idx="15957">
                  <c:v>13.644</c:v>
                </c:pt>
                <c:pt idx="15958">
                  <c:v>13.645</c:v>
                </c:pt>
                <c:pt idx="15959">
                  <c:v>13.646000000000001</c:v>
                </c:pt>
                <c:pt idx="15960">
                  <c:v>13.647</c:v>
                </c:pt>
                <c:pt idx="15961">
                  <c:v>13.647</c:v>
                </c:pt>
                <c:pt idx="15962">
                  <c:v>13.648</c:v>
                </c:pt>
                <c:pt idx="15963">
                  <c:v>13.649000000000001</c:v>
                </c:pt>
                <c:pt idx="15964">
                  <c:v>13.65</c:v>
                </c:pt>
                <c:pt idx="15965">
                  <c:v>13.651</c:v>
                </c:pt>
                <c:pt idx="15966">
                  <c:v>13.651999999999999</c:v>
                </c:pt>
                <c:pt idx="15967">
                  <c:v>13.651999999999999</c:v>
                </c:pt>
                <c:pt idx="15968">
                  <c:v>13.653</c:v>
                </c:pt>
                <c:pt idx="15969">
                  <c:v>13.654</c:v>
                </c:pt>
                <c:pt idx="15970">
                  <c:v>13.654999999999999</c:v>
                </c:pt>
                <c:pt idx="15971">
                  <c:v>13.656000000000001</c:v>
                </c:pt>
                <c:pt idx="15972">
                  <c:v>13.657</c:v>
                </c:pt>
                <c:pt idx="15973">
                  <c:v>13.657</c:v>
                </c:pt>
                <c:pt idx="15974">
                  <c:v>13.657999999999999</c:v>
                </c:pt>
                <c:pt idx="15975">
                  <c:v>13.659000000000001</c:v>
                </c:pt>
                <c:pt idx="15976">
                  <c:v>13.66</c:v>
                </c:pt>
                <c:pt idx="15977">
                  <c:v>13.661</c:v>
                </c:pt>
                <c:pt idx="15978">
                  <c:v>13.662000000000001</c:v>
                </c:pt>
                <c:pt idx="15979">
                  <c:v>13.662000000000001</c:v>
                </c:pt>
                <c:pt idx="15980">
                  <c:v>13.663</c:v>
                </c:pt>
                <c:pt idx="15981">
                  <c:v>13.664</c:v>
                </c:pt>
                <c:pt idx="15982">
                  <c:v>13.665000000000001</c:v>
                </c:pt>
                <c:pt idx="15983">
                  <c:v>13.666</c:v>
                </c:pt>
                <c:pt idx="15984">
                  <c:v>13.667</c:v>
                </c:pt>
                <c:pt idx="15985">
                  <c:v>13.667</c:v>
                </c:pt>
                <c:pt idx="15986">
                  <c:v>13.667999999999999</c:v>
                </c:pt>
                <c:pt idx="15987">
                  <c:v>13.669</c:v>
                </c:pt>
                <c:pt idx="15988">
                  <c:v>13.67</c:v>
                </c:pt>
                <c:pt idx="15989">
                  <c:v>13.670999999999999</c:v>
                </c:pt>
                <c:pt idx="15990">
                  <c:v>13.672000000000001</c:v>
                </c:pt>
                <c:pt idx="15991">
                  <c:v>13.672000000000001</c:v>
                </c:pt>
                <c:pt idx="15992">
                  <c:v>13.673</c:v>
                </c:pt>
                <c:pt idx="15993">
                  <c:v>13.673999999999999</c:v>
                </c:pt>
                <c:pt idx="15994">
                  <c:v>13.675000000000001</c:v>
                </c:pt>
                <c:pt idx="15995">
                  <c:v>13.676</c:v>
                </c:pt>
                <c:pt idx="15996">
                  <c:v>13.677</c:v>
                </c:pt>
                <c:pt idx="15997">
                  <c:v>13.677</c:v>
                </c:pt>
                <c:pt idx="15998">
                  <c:v>13.678000000000001</c:v>
                </c:pt>
                <c:pt idx="15999">
                  <c:v>13.679</c:v>
                </c:pt>
                <c:pt idx="16000">
                  <c:v>13.68</c:v>
                </c:pt>
                <c:pt idx="16001">
                  <c:v>13.681000000000001</c:v>
                </c:pt>
                <c:pt idx="16002">
                  <c:v>13.682</c:v>
                </c:pt>
                <c:pt idx="16003">
                  <c:v>13.682</c:v>
                </c:pt>
                <c:pt idx="16004">
                  <c:v>13.683</c:v>
                </c:pt>
                <c:pt idx="16005">
                  <c:v>13.683999999999999</c:v>
                </c:pt>
                <c:pt idx="16006">
                  <c:v>13.685</c:v>
                </c:pt>
                <c:pt idx="16007">
                  <c:v>13.686</c:v>
                </c:pt>
                <c:pt idx="16008">
                  <c:v>13.686999999999999</c:v>
                </c:pt>
                <c:pt idx="16009">
                  <c:v>13.686999999999999</c:v>
                </c:pt>
                <c:pt idx="16010">
                  <c:v>13.688000000000001</c:v>
                </c:pt>
                <c:pt idx="16011">
                  <c:v>13.689</c:v>
                </c:pt>
                <c:pt idx="16012">
                  <c:v>13.69</c:v>
                </c:pt>
                <c:pt idx="16013">
                  <c:v>13.691000000000001</c:v>
                </c:pt>
                <c:pt idx="16014">
                  <c:v>13.692</c:v>
                </c:pt>
                <c:pt idx="16015">
                  <c:v>13.692</c:v>
                </c:pt>
                <c:pt idx="16016">
                  <c:v>13.693</c:v>
                </c:pt>
                <c:pt idx="16017">
                  <c:v>13.694000000000001</c:v>
                </c:pt>
                <c:pt idx="16018">
                  <c:v>13.695</c:v>
                </c:pt>
                <c:pt idx="16019">
                  <c:v>13.696</c:v>
                </c:pt>
                <c:pt idx="16020">
                  <c:v>13.697000000000001</c:v>
                </c:pt>
                <c:pt idx="16021">
                  <c:v>13.697000000000001</c:v>
                </c:pt>
                <c:pt idx="16022">
                  <c:v>13.698</c:v>
                </c:pt>
                <c:pt idx="16023">
                  <c:v>13.699</c:v>
                </c:pt>
                <c:pt idx="16024">
                  <c:v>13.7</c:v>
                </c:pt>
                <c:pt idx="16025">
                  <c:v>13.701000000000001</c:v>
                </c:pt>
                <c:pt idx="16026">
                  <c:v>13.702</c:v>
                </c:pt>
                <c:pt idx="16027">
                  <c:v>13.702</c:v>
                </c:pt>
                <c:pt idx="16028">
                  <c:v>13.702999999999999</c:v>
                </c:pt>
                <c:pt idx="16029">
                  <c:v>13.704000000000001</c:v>
                </c:pt>
                <c:pt idx="16030">
                  <c:v>13.705</c:v>
                </c:pt>
                <c:pt idx="16031">
                  <c:v>13.706</c:v>
                </c:pt>
                <c:pt idx="16032">
                  <c:v>13.707000000000001</c:v>
                </c:pt>
                <c:pt idx="16033">
                  <c:v>13.707000000000001</c:v>
                </c:pt>
                <c:pt idx="16034">
                  <c:v>13.708</c:v>
                </c:pt>
                <c:pt idx="16035">
                  <c:v>13.709</c:v>
                </c:pt>
                <c:pt idx="16036">
                  <c:v>13.71</c:v>
                </c:pt>
                <c:pt idx="16037">
                  <c:v>13.711</c:v>
                </c:pt>
                <c:pt idx="16038">
                  <c:v>13.711</c:v>
                </c:pt>
                <c:pt idx="16039">
                  <c:v>13.712</c:v>
                </c:pt>
                <c:pt idx="16040">
                  <c:v>13.713000000000001</c:v>
                </c:pt>
                <c:pt idx="16041">
                  <c:v>13.714</c:v>
                </c:pt>
                <c:pt idx="16042">
                  <c:v>13.715</c:v>
                </c:pt>
                <c:pt idx="16043">
                  <c:v>13.715999999999999</c:v>
                </c:pt>
                <c:pt idx="16044">
                  <c:v>13.715999999999999</c:v>
                </c:pt>
                <c:pt idx="16045">
                  <c:v>13.717000000000001</c:v>
                </c:pt>
                <c:pt idx="16046">
                  <c:v>13.718</c:v>
                </c:pt>
                <c:pt idx="16047">
                  <c:v>13.718999999999999</c:v>
                </c:pt>
                <c:pt idx="16048">
                  <c:v>13.72</c:v>
                </c:pt>
                <c:pt idx="16049">
                  <c:v>13.721</c:v>
                </c:pt>
                <c:pt idx="16050">
                  <c:v>13.721</c:v>
                </c:pt>
                <c:pt idx="16051">
                  <c:v>13.722</c:v>
                </c:pt>
                <c:pt idx="16052">
                  <c:v>13.723000000000001</c:v>
                </c:pt>
                <c:pt idx="16053">
                  <c:v>13.724</c:v>
                </c:pt>
                <c:pt idx="16054">
                  <c:v>13.725</c:v>
                </c:pt>
                <c:pt idx="16055">
                  <c:v>13.726000000000001</c:v>
                </c:pt>
                <c:pt idx="16056">
                  <c:v>13.726000000000001</c:v>
                </c:pt>
                <c:pt idx="16057">
                  <c:v>13.727</c:v>
                </c:pt>
                <c:pt idx="16058">
                  <c:v>13.728</c:v>
                </c:pt>
                <c:pt idx="16059">
                  <c:v>13.729000000000001</c:v>
                </c:pt>
                <c:pt idx="16060">
                  <c:v>13.73</c:v>
                </c:pt>
                <c:pt idx="16061">
                  <c:v>13.731</c:v>
                </c:pt>
                <c:pt idx="16062">
                  <c:v>13.731</c:v>
                </c:pt>
                <c:pt idx="16063">
                  <c:v>13.731999999999999</c:v>
                </c:pt>
                <c:pt idx="16064">
                  <c:v>13.733000000000001</c:v>
                </c:pt>
                <c:pt idx="16065">
                  <c:v>13.734</c:v>
                </c:pt>
                <c:pt idx="16066">
                  <c:v>13.734999999999999</c:v>
                </c:pt>
                <c:pt idx="16067">
                  <c:v>13.736000000000001</c:v>
                </c:pt>
                <c:pt idx="16068">
                  <c:v>13.736000000000001</c:v>
                </c:pt>
                <c:pt idx="16069">
                  <c:v>13.737</c:v>
                </c:pt>
                <c:pt idx="16070">
                  <c:v>13.738</c:v>
                </c:pt>
                <c:pt idx="16071">
                  <c:v>13.739000000000001</c:v>
                </c:pt>
                <c:pt idx="16072">
                  <c:v>13.74</c:v>
                </c:pt>
                <c:pt idx="16073">
                  <c:v>13.741</c:v>
                </c:pt>
                <c:pt idx="16074">
                  <c:v>13.741</c:v>
                </c:pt>
                <c:pt idx="16075">
                  <c:v>13.742000000000001</c:v>
                </c:pt>
                <c:pt idx="16076">
                  <c:v>13.743</c:v>
                </c:pt>
                <c:pt idx="16077">
                  <c:v>13.744</c:v>
                </c:pt>
                <c:pt idx="16078">
                  <c:v>13.745000000000001</c:v>
                </c:pt>
                <c:pt idx="16079">
                  <c:v>13.746</c:v>
                </c:pt>
                <c:pt idx="16080">
                  <c:v>13.746</c:v>
                </c:pt>
                <c:pt idx="16081">
                  <c:v>13.747</c:v>
                </c:pt>
                <c:pt idx="16082">
                  <c:v>13.747999999999999</c:v>
                </c:pt>
                <c:pt idx="16083">
                  <c:v>13.749000000000001</c:v>
                </c:pt>
                <c:pt idx="16084">
                  <c:v>13.75</c:v>
                </c:pt>
                <c:pt idx="16085">
                  <c:v>13.750999999999999</c:v>
                </c:pt>
                <c:pt idx="16086">
                  <c:v>13.750999999999999</c:v>
                </c:pt>
                <c:pt idx="16087">
                  <c:v>13.752000000000001</c:v>
                </c:pt>
                <c:pt idx="16088">
                  <c:v>13.753</c:v>
                </c:pt>
                <c:pt idx="16089">
                  <c:v>13.754</c:v>
                </c:pt>
                <c:pt idx="16090">
                  <c:v>13.755000000000001</c:v>
                </c:pt>
                <c:pt idx="16091">
                  <c:v>13.756</c:v>
                </c:pt>
                <c:pt idx="16092">
                  <c:v>13.756</c:v>
                </c:pt>
                <c:pt idx="16093">
                  <c:v>13.757</c:v>
                </c:pt>
                <c:pt idx="16094">
                  <c:v>13.758000000000001</c:v>
                </c:pt>
                <c:pt idx="16095">
                  <c:v>13.759</c:v>
                </c:pt>
                <c:pt idx="16096">
                  <c:v>13.76</c:v>
                </c:pt>
                <c:pt idx="16097">
                  <c:v>13.760999999999999</c:v>
                </c:pt>
                <c:pt idx="16098">
                  <c:v>13.760999999999999</c:v>
                </c:pt>
                <c:pt idx="16099">
                  <c:v>13.762</c:v>
                </c:pt>
                <c:pt idx="16100">
                  <c:v>13.763</c:v>
                </c:pt>
                <c:pt idx="16101">
                  <c:v>13.763999999999999</c:v>
                </c:pt>
                <c:pt idx="16102">
                  <c:v>13.765000000000001</c:v>
                </c:pt>
                <c:pt idx="16103">
                  <c:v>13.766</c:v>
                </c:pt>
                <c:pt idx="16104">
                  <c:v>13.766</c:v>
                </c:pt>
                <c:pt idx="16105">
                  <c:v>13.766999999999999</c:v>
                </c:pt>
                <c:pt idx="16106">
                  <c:v>13.768000000000001</c:v>
                </c:pt>
                <c:pt idx="16107">
                  <c:v>13.769</c:v>
                </c:pt>
                <c:pt idx="16108">
                  <c:v>13.77</c:v>
                </c:pt>
                <c:pt idx="16109">
                  <c:v>13.771000000000001</c:v>
                </c:pt>
                <c:pt idx="16110">
                  <c:v>13.771000000000001</c:v>
                </c:pt>
                <c:pt idx="16111">
                  <c:v>13.772</c:v>
                </c:pt>
                <c:pt idx="16112">
                  <c:v>13.773</c:v>
                </c:pt>
                <c:pt idx="16113">
                  <c:v>13.774000000000001</c:v>
                </c:pt>
                <c:pt idx="16114">
                  <c:v>13.775</c:v>
                </c:pt>
                <c:pt idx="16115">
                  <c:v>13.776</c:v>
                </c:pt>
                <c:pt idx="16116">
                  <c:v>13.776</c:v>
                </c:pt>
                <c:pt idx="16117">
                  <c:v>13.776999999999999</c:v>
                </c:pt>
                <c:pt idx="16118">
                  <c:v>13.778</c:v>
                </c:pt>
                <c:pt idx="16119">
                  <c:v>13.779</c:v>
                </c:pt>
                <c:pt idx="16120">
                  <c:v>13.78</c:v>
                </c:pt>
                <c:pt idx="16121">
                  <c:v>13.781000000000001</c:v>
                </c:pt>
                <c:pt idx="16122">
                  <c:v>13.781000000000001</c:v>
                </c:pt>
                <c:pt idx="16123">
                  <c:v>13.782</c:v>
                </c:pt>
                <c:pt idx="16124">
                  <c:v>13.782999999999999</c:v>
                </c:pt>
                <c:pt idx="16125">
                  <c:v>13.784000000000001</c:v>
                </c:pt>
                <c:pt idx="16126">
                  <c:v>13.785</c:v>
                </c:pt>
                <c:pt idx="16127">
                  <c:v>13.786</c:v>
                </c:pt>
                <c:pt idx="16128">
                  <c:v>13.786</c:v>
                </c:pt>
                <c:pt idx="16129">
                  <c:v>13.787000000000001</c:v>
                </c:pt>
                <c:pt idx="16130">
                  <c:v>13.788</c:v>
                </c:pt>
                <c:pt idx="16131">
                  <c:v>13.789</c:v>
                </c:pt>
                <c:pt idx="16132">
                  <c:v>13.790000000000001</c:v>
                </c:pt>
                <c:pt idx="16133">
                  <c:v>13.790000000000001</c:v>
                </c:pt>
                <c:pt idx="16134">
                  <c:v>13.791</c:v>
                </c:pt>
                <c:pt idx="16135">
                  <c:v>13.792</c:v>
                </c:pt>
                <c:pt idx="16136">
                  <c:v>13.792999999999999</c:v>
                </c:pt>
                <c:pt idx="16137">
                  <c:v>13.794</c:v>
                </c:pt>
                <c:pt idx="16138">
                  <c:v>13.795</c:v>
                </c:pt>
                <c:pt idx="16139">
                  <c:v>13.795</c:v>
                </c:pt>
                <c:pt idx="16140">
                  <c:v>13.795999999999999</c:v>
                </c:pt>
                <c:pt idx="16141">
                  <c:v>13.797000000000001</c:v>
                </c:pt>
                <c:pt idx="16142">
                  <c:v>13.798</c:v>
                </c:pt>
                <c:pt idx="16143">
                  <c:v>13.798999999999999</c:v>
                </c:pt>
                <c:pt idx="16144">
                  <c:v>13.8</c:v>
                </c:pt>
                <c:pt idx="16145">
                  <c:v>13.8</c:v>
                </c:pt>
                <c:pt idx="16146">
                  <c:v>13.801</c:v>
                </c:pt>
                <c:pt idx="16147">
                  <c:v>13.802</c:v>
                </c:pt>
                <c:pt idx="16148">
                  <c:v>13.803000000000001</c:v>
                </c:pt>
                <c:pt idx="16149">
                  <c:v>13.804</c:v>
                </c:pt>
                <c:pt idx="16150">
                  <c:v>13.805</c:v>
                </c:pt>
                <c:pt idx="16151">
                  <c:v>13.805</c:v>
                </c:pt>
                <c:pt idx="16152">
                  <c:v>13.806000000000001</c:v>
                </c:pt>
                <c:pt idx="16153">
                  <c:v>13.807</c:v>
                </c:pt>
                <c:pt idx="16154">
                  <c:v>13.808</c:v>
                </c:pt>
                <c:pt idx="16155">
                  <c:v>13.808999999999999</c:v>
                </c:pt>
                <c:pt idx="16156">
                  <c:v>13.81</c:v>
                </c:pt>
                <c:pt idx="16157">
                  <c:v>13.81</c:v>
                </c:pt>
                <c:pt idx="16158">
                  <c:v>13.811</c:v>
                </c:pt>
                <c:pt idx="16159">
                  <c:v>13.811999999999999</c:v>
                </c:pt>
                <c:pt idx="16160">
                  <c:v>13.813000000000001</c:v>
                </c:pt>
                <c:pt idx="16161">
                  <c:v>13.814</c:v>
                </c:pt>
                <c:pt idx="16162">
                  <c:v>13.815</c:v>
                </c:pt>
                <c:pt idx="16163">
                  <c:v>13.815</c:v>
                </c:pt>
                <c:pt idx="16164">
                  <c:v>13.816000000000001</c:v>
                </c:pt>
                <c:pt idx="16165">
                  <c:v>13.817</c:v>
                </c:pt>
                <c:pt idx="16166">
                  <c:v>13.818</c:v>
                </c:pt>
                <c:pt idx="16167">
                  <c:v>13.819000000000001</c:v>
                </c:pt>
                <c:pt idx="16168">
                  <c:v>13.82</c:v>
                </c:pt>
                <c:pt idx="16169">
                  <c:v>13.82</c:v>
                </c:pt>
                <c:pt idx="16170">
                  <c:v>13.821</c:v>
                </c:pt>
                <c:pt idx="16171">
                  <c:v>13.822000000000001</c:v>
                </c:pt>
                <c:pt idx="16172">
                  <c:v>13.823</c:v>
                </c:pt>
                <c:pt idx="16173">
                  <c:v>13.824</c:v>
                </c:pt>
                <c:pt idx="16174">
                  <c:v>13.824999999999999</c:v>
                </c:pt>
                <c:pt idx="16175">
                  <c:v>13.824999999999999</c:v>
                </c:pt>
                <c:pt idx="16176">
                  <c:v>13.826000000000001</c:v>
                </c:pt>
                <c:pt idx="16177">
                  <c:v>13.827</c:v>
                </c:pt>
                <c:pt idx="16178">
                  <c:v>13.827999999999999</c:v>
                </c:pt>
                <c:pt idx="16179">
                  <c:v>13.829000000000001</c:v>
                </c:pt>
                <c:pt idx="16180">
                  <c:v>13.83</c:v>
                </c:pt>
                <c:pt idx="16181">
                  <c:v>13.83</c:v>
                </c:pt>
                <c:pt idx="16182">
                  <c:v>13.831</c:v>
                </c:pt>
                <c:pt idx="16183">
                  <c:v>13.832000000000001</c:v>
                </c:pt>
                <c:pt idx="16184">
                  <c:v>13.833</c:v>
                </c:pt>
                <c:pt idx="16185">
                  <c:v>13.834</c:v>
                </c:pt>
                <c:pt idx="16186">
                  <c:v>13.835000000000001</c:v>
                </c:pt>
                <c:pt idx="16187">
                  <c:v>13.835000000000001</c:v>
                </c:pt>
                <c:pt idx="16188">
                  <c:v>13.836</c:v>
                </c:pt>
                <c:pt idx="16189">
                  <c:v>13.837</c:v>
                </c:pt>
                <c:pt idx="16190">
                  <c:v>13.838000000000001</c:v>
                </c:pt>
                <c:pt idx="16191">
                  <c:v>13.839</c:v>
                </c:pt>
                <c:pt idx="16192">
                  <c:v>13.84</c:v>
                </c:pt>
                <c:pt idx="16193">
                  <c:v>13.84</c:v>
                </c:pt>
                <c:pt idx="16194">
                  <c:v>13.840999999999999</c:v>
                </c:pt>
                <c:pt idx="16195">
                  <c:v>13.842000000000001</c:v>
                </c:pt>
                <c:pt idx="16196">
                  <c:v>13.843</c:v>
                </c:pt>
                <c:pt idx="16197">
                  <c:v>13.843999999999999</c:v>
                </c:pt>
                <c:pt idx="16198">
                  <c:v>13.845000000000001</c:v>
                </c:pt>
                <c:pt idx="16199">
                  <c:v>13.845000000000001</c:v>
                </c:pt>
                <c:pt idx="16200">
                  <c:v>13.846</c:v>
                </c:pt>
                <c:pt idx="16201">
                  <c:v>13.847</c:v>
                </c:pt>
                <c:pt idx="16202">
                  <c:v>13.848000000000001</c:v>
                </c:pt>
                <c:pt idx="16203">
                  <c:v>13.849</c:v>
                </c:pt>
                <c:pt idx="16204">
                  <c:v>13.85</c:v>
                </c:pt>
                <c:pt idx="16205">
                  <c:v>13.85</c:v>
                </c:pt>
                <c:pt idx="16206">
                  <c:v>13.851000000000001</c:v>
                </c:pt>
                <c:pt idx="16207">
                  <c:v>13.852</c:v>
                </c:pt>
                <c:pt idx="16208">
                  <c:v>13.853</c:v>
                </c:pt>
                <c:pt idx="16209">
                  <c:v>13.854000000000001</c:v>
                </c:pt>
                <c:pt idx="16210">
                  <c:v>13.855</c:v>
                </c:pt>
                <c:pt idx="16211">
                  <c:v>13.855</c:v>
                </c:pt>
                <c:pt idx="16212">
                  <c:v>13.856</c:v>
                </c:pt>
                <c:pt idx="16213">
                  <c:v>13.856999999999999</c:v>
                </c:pt>
                <c:pt idx="16214">
                  <c:v>13.858000000000001</c:v>
                </c:pt>
                <c:pt idx="16215">
                  <c:v>13.859</c:v>
                </c:pt>
                <c:pt idx="16216">
                  <c:v>13.86</c:v>
                </c:pt>
                <c:pt idx="16217">
                  <c:v>13.86</c:v>
                </c:pt>
                <c:pt idx="16218">
                  <c:v>13.861000000000001</c:v>
                </c:pt>
                <c:pt idx="16219">
                  <c:v>13.862</c:v>
                </c:pt>
                <c:pt idx="16220">
                  <c:v>13.863</c:v>
                </c:pt>
                <c:pt idx="16221">
                  <c:v>13.864000000000001</c:v>
                </c:pt>
                <c:pt idx="16222">
                  <c:v>13.865</c:v>
                </c:pt>
                <c:pt idx="16223">
                  <c:v>13.865</c:v>
                </c:pt>
                <c:pt idx="16224">
                  <c:v>13.866</c:v>
                </c:pt>
                <c:pt idx="16225">
                  <c:v>13.867000000000001</c:v>
                </c:pt>
                <c:pt idx="16226">
                  <c:v>13.868</c:v>
                </c:pt>
                <c:pt idx="16227">
                  <c:v>13.869</c:v>
                </c:pt>
                <c:pt idx="16228">
                  <c:v>13.869</c:v>
                </c:pt>
                <c:pt idx="16229">
                  <c:v>13.870000000000001</c:v>
                </c:pt>
                <c:pt idx="16230">
                  <c:v>13.871</c:v>
                </c:pt>
                <c:pt idx="16231">
                  <c:v>13.872</c:v>
                </c:pt>
                <c:pt idx="16232">
                  <c:v>13.872999999999999</c:v>
                </c:pt>
                <c:pt idx="16233">
                  <c:v>13.874000000000001</c:v>
                </c:pt>
                <c:pt idx="16234">
                  <c:v>13.874000000000001</c:v>
                </c:pt>
                <c:pt idx="16235">
                  <c:v>13.875</c:v>
                </c:pt>
                <c:pt idx="16236">
                  <c:v>13.875999999999999</c:v>
                </c:pt>
                <c:pt idx="16237">
                  <c:v>13.877000000000001</c:v>
                </c:pt>
                <c:pt idx="16238">
                  <c:v>13.878</c:v>
                </c:pt>
                <c:pt idx="16239">
                  <c:v>13.879</c:v>
                </c:pt>
                <c:pt idx="16240">
                  <c:v>13.879</c:v>
                </c:pt>
                <c:pt idx="16241">
                  <c:v>13.88</c:v>
                </c:pt>
                <c:pt idx="16242">
                  <c:v>13.881</c:v>
                </c:pt>
                <c:pt idx="16243">
                  <c:v>13.882</c:v>
                </c:pt>
                <c:pt idx="16244">
                  <c:v>13.883000000000001</c:v>
                </c:pt>
                <c:pt idx="16245">
                  <c:v>13.884</c:v>
                </c:pt>
                <c:pt idx="16246">
                  <c:v>13.884</c:v>
                </c:pt>
                <c:pt idx="16247">
                  <c:v>13.885</c:v>
                </c:pt>
                <c:pt idx="16248">
                  <c:v>13.885999999999999</c:v>
                </c:pt>
                <c:pt idx="16249">
                  <c:v>13.887</c:v>
                </c:pt>
                <c:pt idx="16250">
                  <c:v>13.888</c:v>
                </c:pt>
                <c:pt idx="16251">
                  <c:v>13.888999999999999</c:v>
                </c:pt>
                <c:pt idx="16252">
                  <c:v>13.888999999999999</c:v>
                </c:pt>
                <c:pt idx="16253">
                  <c:v>13.89</c:v>
                </c:pt>
                <c:pt idx="16254">
                  <c:v>13.891</c:v>
                </c:pt>
                <c:pt idx="16255">
                  <c:v>13.891999999999999</c:v>
                </c:pt>
                <c:pt idx="16256">
                  <c:v>13.893000000000001</c:v>
                </c:pt>
                <c:pt idx="16257">
                  <c:v>13.894</c:v>
                </c:pt>
                <c:pt idx="16258">
                  <c:v>13.894</c:v>
                </c:pt>
                <c:pt idx="16259">
                  <c:v>13.895</c:v>
                </c:pt>
                <c:pt idx="16260">
                  <c:v>13.896000000000001</c:v>
                </c:pt>
                <c:pt idx="16261">
                  <c:v>13.897</c:v>
                </c:pt>
                <c:pt idx="16262">
                  <c:v>13.898</c:v>
                </c:pt>
                <c:pt idx="16263">
                  <c:v>13.899000000000001</c:v>
                </c:pt>
                <c:pt idx="16264">
                  <c:v>13.899000000000001</c:v>
                </c:pt>
                <c:pt idx="16265">
                  <c:v>13.9</c:v>
                </c:pt>
                <c:pt idx="16266">
                  <c:v>13.901</c:v>
                </c:pt>
                <c:pt idx="16267">
                  <c:v>13.901999999999999</c:v>
                </c:pt>
                <c:pt idx="16268">
                  <c:v>13.903</c:v>
                </c:pt>
                <c:pt idx="16269">
                  <c:v>13.904</c:v>
                </c:pt>
                <c:pt idx="16270">
                  <c:v>13.904</c:v>
                </c:pt>
                <c:pt idx="16271">
                  <c:v>13.904999999999999</c:v>
                </c:pt>
                <c:pt idx="16272">
                  <c:v>13.906000000000001</c:v>
                </c:pt>
                <c:pt idx="16273">
                  <c:v>13.907</c:v>
                </c:pt>
                <c:pt idx="16274">
                  <c:v>13.907999999999999</c:v>
                </c:pt>
                <c:pt idx="16275">
                  <c:v>13.909000000000001</c:v>
                </c:pt>
                <c:pt idx="16276">
                  <c:v>13.909000000000001</c:v>
                </c:pt>
                <c:pt idx="16277">
                  <c:v>13.91</c:v>
                </c:pt>
                <c:pt idx="16278">
                  <c:v>13.911</c:v>
                </c:pt>
                <c:pt idx="16279">
                  <c:v>13.912000000000001</c:v>
                </c:pt>
                <c:pt idx="16280">
                  <c:v>13.913</c:v>
                </c:pt>
                <c:pt idx="16281">
                  <c:v>13.914</c:v>
                </c:pt>
                <c:pt idx="16282">
                  <c:v>13.914</c:v>
                </c:pt>
                <c:pt idx="16283">
                  <c:v>13.915000000000001</c:v>
                </c:pt>
                <c:pt idx="16284">
                  <c:v>13.916</c:v>
                </c:pt>
                <c:pt idx="16285">
                  <c:v>13.917</c:v>
                </c:pt>
                <c:pt idx="16286">
                  <c:v>13.917999999999999</c:v>
                </c:pt>
                <c:pt idx="16287">
                  <c:v>13.919</c:v>
                </c:pt>
                <c:pt idx="16288">
                  <c:v>13.919</c:v>
                </c:pt>
                <c:pt idx="16289">
                  <c:v>13.92</c:v>
                </c:pt>
                <c:pt idx="16290">
                  <c:v>13.920999999999999</c:v>
                </c:pt>
                <c:pt idx="16291">
                  <c:v>13.922000000000001</c:v>
                </c:pt>
                <c:pt idx="16292">
                  <c:v>13.923</c:v>
                </c:pt>
                <c:pt idx="16293">
                  <c:v>13.923999999999999</c:v>
                </c:pt>
                <c:pt idx="16294">
                  <c:v>13.923999999999999</c:v>
                </c:pt>
                <c:pt idx="16295">
                  <c:v>13.925000000000001</c:v>
                </c:pt>
                <c:pt idx="16296">
                  <c:v>13.926</c:v>
                </c:pt>
                <c:pt idx="16297">
                  <c:v>13.927</c:v>
                </c:pt>
                <c:pt idx="16298">
                  <c:v>13.928000000000001</c:v>
                </c:pt>
                <c:pt idx="16299">
                  <c:v>13.929</c:v>
                </c:pt>
                <c:pt idx="16300">
                  <c:v>13.929</c:v>
                </c:pt>
                <c:pt idx="16301">
                  <c:v>13.93</c:v>
                </c:pt>
                <c:pt idx="16302">
                  <c:v>13.931000000000001</c:v>
                </c:pt>
                <c:pt idx="16303">
                  <c:v>13.932</c:v>
                </c:pt>
                <c:pt idx="16304">
                  <c:v>13.933</c:v>
                </c:pt>
                <c:pt idx="16305">
                  <c:v>13.933999999999999</c:v>
                </c:pt>
                <c:pt idx="16306">
                  <c:v>13.933999999999999</c:v>
                </c:pt>
                <c:pt idx="16307">
                  <c:v>13.935</c:v>
                </c:pt>
                <c:pt idx="16308">
                  <c:v>13.936</c:v>
                </c:pt>
                <c:pt idx="16309">
                  <c:v>13.936999999999999</c:v>
                </c:pt>
                <c:pt idx="16310">
                  <c:v>13.938000000000001</c:v>
                </c:pt>
                <c:pt idx="16311">
                  <c:v>13.939</c:v>
                </c:pt>
                <c:pt idx="16312">
                  <c:v>13.939</c:v>
                </c:pt>
                <c:pt idx="16313">
                  <c:v>13.94</c:v>
                </c:pt>
                <c:pt idx="16314">
                  <c:v>13.941000000000001</c:v>
                </c:pt>
                <c:pt idx="16315">
                  <c:v>13.942</c:v>
                </c:pt>
                <c:pt idx="16316">
                  <c:v>13.943</c:v>
                </c:pt>
                <c:pt idx="16317">
                  <c:v>13.944000000000001</c:v>
                </c:pt>
                <c:pt idx="16318">
                  <c:v>13.944000000000001</c:v>
                </c:pt>
                <c:pt idx="16319">
                  <c:v>13.945</c:v>
                </c:pt>
                <c:pt idx="16320">
                  <c:v>13.946</c:v>
                </c:pt>
                <c:pt idx="16321">
                  <c:v>13.947000000000001</c:v>
                </c:pt>
                <c:pt idx="16322">
                  <c:v>13.948</c:v>
                </c:pt>
                <c:pt idx="16323">
                  <c:v>13.949</c:v>
                </c:pt>
                <c:pt idx="16324">
                  <c:v>13.949</c:v>
                </c:pt>
                <c:pt idx="16325">
                  <c:v>13.95</c:v>
                </c:pt>
                <c:pt idx="16326">
                  <c:v>13.951000000000001</c:v>
                </c:pt>
                <c:pt idx="16327">
                  <c:v>13.952</c:v>
                </c:pt>
                <c:pt idx="16328">
                  <c:v>13.952999999999999</c:v>
                </c:pt>
                <c:pt idx="16329">
                  <c:v>13.952999999999999</c:v>
                </c:pt>
                <c:pt idx="16330">
                  <c:v>13.954000000000001</c:v>
                </c:pt>
                <c:pt idx="16331">
                  <c:v>13.955</c:v>
                </c:pt>
                <c:pt idx="16332">
                  <c:v>13.956</c:v>
                </c:pt>
                <c:pt idx="16333">
                  <c:v>13.957000000000001</c:v>
                </c:pt>
                <c:pt idx="16334">
                  <c:v>13.958</c:v>
                </c:pt>
                <c:pt idx="16335">
                  <c:v>13.958</c:v>
                </c:pt>
                <c:pt idx="16336">
                  <c:v>13.959</c:v>
                </c:pt>
                <c:pt idx="16337">
                  <c:v>13.96</c:v>
                </c:pt>
                <c:pt idx="16338">
                  <c:v>13.961</c:v>
                </c:pt>
                <c:pt idx="16339">
                  <c:v>13.962</c:v>
                </c:pt>
                <c:pt idx="16340">
                  <c:v>13.963000000000001</c:v>
                </c:pt>
                <c:pt idx="16341">
                  <c:v>13.963000000000001</c:v>
                </c:pt>
                <c:pt idx="16342">
                  <c:v>13.964</c:v>
                </c:pt>
                <c:pt idx="16343">
                  <c:v>13.965</c:v>
                </c:pt>
                <c:pt idx="16344">
                  <c:v>13.965999999999999</c:v>
                </c:pt>
                <c:pt idx="16345">
                  <c:v>13.967000000000001</c:v>
                </c:pt>
                <c:pt idx="16346">
                  <c:v>13.968</c:v>
                </c:pt>
                <c:pt idx="16347">
                  <c:v>13.968</c:v>
                </c:pt>
                <c:pt idx="16348">
                  <c:v>13.968999999999999</c:v>
                </c:pt>
                <c:pt idx="16349">
                  <c:v>13.97</c:v>
                </c:pt>
                <c:pt idx="16350">
                  <c:v>13.971</c:v>
                </c:pt>
                <c:pt idx="16351">
                  <c:v>13.972</c:v>
                </c:pt>
                <c:pt idx="16352">
                  <c:v>13.973000000000001</c:v>
                </c:pt>
                <c:pt idx="16353">
                  <c:v>13.973000000000001</c:v>
                </c:pt>
                <c:pt idx="16354">
                  <c:v>13.974</c:v>
                </c:pt>
                <c:pt idx="16355">
                  <c:v>13.975</c:v>
                </c:pt>
                <c:pt idx="16356">
                  <c:v>13.976000000000001</c:v>
                </c:pt>
                <c:pt idx="16357">
                  <c:v>13.977</c:v>
                </c:pt>
                <c:pt idx="16358">
                  <c:v>13.978</c:v>
                </c:pt>
                <c:pt idx="16359">
                  <c:v>13.978</c:v>
                </c:pt>
                <c:pt idx="16360">
                  <c:v>13.979000000000001</c:v>
                </c:pt>
                <c:pt idx="16361">
                  <c:v>13.98</c:v>
                </c:pt>
                <c:pt idx="16362">
                  <c:v>13.981</c:v>
                </c:pt>
                <c:pt idx="16363">
                  <c:v>13.981999999999999</c:v>
                </c:pt>
                <c:pt idx="16364">
                  <c:v>13.983000000000001</c:v>
                </c:pt>
                <c:pt idx="16365">
                  <c:v>13.983000000000001</c:v>
                </c:pt>
                <c:pt idx="16366">
                  <c:v>13.984</c:v>
                </c:pt>
                <c:pt idx="16367">
                  <c:v>13.984999999999999</c:v>
                </c:pt>
                <c:pt idx="16368">
                  <c:v>13.986000000000001</c:v>
                </c:pt>
                <c:pt idx="16369">
                  <c:v>13.987</c:v>
                </c:pt>
                <c:pt idx="16370">
                  <c:v>13.988</c:v>
                </c:pt>
                <c:pt idx="16371">
                  <c:v>13.988</c:v>
                </c:pt>
                <c:pt idx="16372">
                  <c:v>13.989000000000001</c:v>
                </c:pt>
                <c:pt idx="16373">
                  <c:v>13.99</c:v>
                </c:pt>
                <c:pt idx="16374">
                  <c:v>13.991</c:v>
                </c:pt>
                <c:pt idx="16375">
                  <c:v>13.992000000000001</c:v>
                </c:pt>
                <c:pt idx="16376">
                  <c:v>13.993</c:v>
                </c:pt>
                <c:pt idx="16377">
                  <c:v>13.993</c:v>
                </c:pt>
                <c:pt idx="16378">
                  <c:v>13.994</c:v>
                </c:pt>
                <c:pt idx="16379">
                  <c:v>13.995000000000001</c:v>
                </c:pt>
                <c:pt idx="16380">
                  <c:v>13.996</c:v>
                </c:pt>
                <c:pt idx="16381">
                  <c:v>13.997</c:v>
                </c:pt>
                <c:pt idx="16382">
                  <c:v>13.997999999999999</c:v>
                </c:pt>
                <c:pt idx="16383">
                  <c:v>13.997999999999999</c:v>
                </c:pt>
                <c:pt idx="16384">
                  <c:v>13.999000000000001</c:v>
                </c:pt>
                <c:pt idx="16385">
                  <c:v>14</c:v>
                </c:pt>
                <c:pt idx="16386">
                  <c:v>14.000999999999999</c:v>
                </c:pt>
                <c:pt idx="16387">
                  <c:v>14.002000000000001</c:v>
                </c:pt>
                <c:pt idx="16388">
                  <c:v>14.003</c:v>
                </c:pt>
                <c:pt idx="16389">
                  <c:v>14.003</c:v>
                </c:pt>
                <c:pt idx="16390">
                  <c:v>14.004</c:v>
                </c:pt>
                <c:pt idx="16391">
                  <c:v>14.005000000000001</c:v>
                </c:pt>
                <c:pt idx="16392">
                  <c:v>14.006</c:v>
                </c:pt>
                <c:pt idx="16393">
                  <c:v>14.007</c:v>
                </c:pt>
                <c:pt idx="16394">
                  <c:v>14.008000000000001</c:v>
                </c:pt>
                <c:pt idx="16395">
                  <c:v>14.008000000000001</c:v>
                </c:pt>
                <c:pt idx="16396">
                  <c:v>14.009</c:v>
                </c:pt>
                <c:pt idx="16397">
                  <c:v>14.01</c:v>
                </c:pt>
                <c:pt idx="16398">
                  <c:v>14.010999999999999</c:v>
                </c:pt>
                <c:pt idx="16399">
                  <c:v>14.012</c:v>
                </c:pt>
                <c:pt idx="16400">
                  <c:v>14.013</c:v>
                </c:pt>
                <c:pt idx="16401">
                  <c:v>14.013</c:v>
                </c:pt>
                <c:pt idx="16402">
                  <c:v>14.013999999999999</c:v>
                </c:pt>
                <c:pt idx="16403">
                  <c:v>14.015000000000001</c:v>
                </c:pt>
                <c:pt idx="16404">
                  <c:v>14.016</c:v>
                </c:pt>
                <c:pt idx="16405">
                  <c:v>14.016999999999999</c:v>
                </c:pt>
                <c:pt idx="16406">
                  <c:v>14.018000000000001</c:v>
                </c:pt>
                <c:pt idx="16407">
                  <c:v>14.018000000000001</c:v>
                </c:pt>
                <c:pt idx="16408">
                  <c:v>14.019</c:v>
                </c:pt>
                <c:pt idx="16409">
                  <c:v>14.02</c:v>
                </c:pt>
                <c:pt idx="16410">
                  <c:v>14.021000000000001</c:v>
                </c:pt>
                <c:pt idx="16411">
                  <c:v>14.022</c:v>
                </c:pt>
                <c:pt idx="16412">
                  <c:v>14.023</c:v>
                </c:pt>
                <c:pt idx="16413">
                  <c:v>14.023</c:v>
                </c:pt>
                <c:pt idx="16414">
                  <c:v>14.024000000000001</c:v>
                </c:pt>
                <c:pt idx="16415">
                  <c:v>14.025</c:v>
                </c:pt>
                <c:pt idx="16416">
                  <c:v>14.026</c:v>
                </c:pt>
                <c:pt idx="16417">
                  <c:v>14.026999999999999</c:v>
                </c:pt>
                <c:pt idx="16418">
                  <c:v>14.028</c:v>
                </c:pt>
                <c:pt idx="16419">
                  <c:v>14.028</c:v>
                </c:pt>
                <c:pt idx="16420">
                  <c:v>14.029</c:v>
                </c:pt>
                <c:pt idx="16421">
                  <c:v>14.03</c:v>
                </c:pt>
                <c:pt idx="16422">
                  <c:v>14.031000000000001</c:v>
                </c:pt>
                <c:pt idx="16423">
                  <c:v>14.032</c:v>
                </c:pt>
                <c:pt idx="16424">
                  <c:v>14.032</c:v>
                </c:pt>
                <c:pt idx="16425">
                  <c:v>14.032999999999999</c:v>
                </c:pt>
                <c:pt idx="16426">
                  <c:v>14.034000000000001</c:v>
                </c:pt>
                <c:pt idx="16427">
                  <c:v>14.035</c:v>
                </c:pt>
                <c:pt idx="16428">
                  <c:v>14.036</c:v>
                </c:pt>
                <c:pt idx="16429">
                  <c:v>14.037000000000001</c:v>
                </c:pt>
                <c:pt idx="16430">
                  <c:v>14.037000000000001</c:v>
                </c:pt>
                <c:pt idx="16431">
                  <c:v>14.038</c:v>
                </c:pt>
                <c:pt idx="16432">
                  <c:v>14.039</c:v>
                </c:pt>
                <c:pt idx="16433">
                  <c:v>14.040000000000001</c:v>
                </c:pt>
                <c:pt idx="16434">
                  <c:v>14.041</c:v>
                </c:pt>
                <c:pt idx="16435">
                  <c:v>14.042</c:v>
                </c:pt>
                <c:pt idx="16436">
                  <c:v>14.042</c:v>
                </c:pt>
                <c:pt idx="16437">
                  <c:v>14.042999999999999</c:v>
                </c:pt>
                <c:pt idx="16438">
                  <c:v>14.044</c:v>
                </c:pt>
                <c:pt idx="16439">
                  <c:v>14.045</c:v>
                </c:pt>
                <c:pt idx="16440">
                  <c:v>14.045999999999999</c:v>
                </c:pt>
                <c:pt idx="16441">
                  <c:v>14.047000000000001</c:v>
                </c:pt>
                <c:pt idx="16442">
                  <c:v>14.047000000000001</c:v>
                </c:pt>
                <c:pt idx="16443">
                  <c:v>14.048</c:v>
                </c:pt>
                <c:pt idx="16444">
                  <c:v>14.048999999999999</c:v>
                </c:pt>
                <c:pt idx="16445">
                  <c:v>14.05</c:v>
                </c:pt>
                <c:pt idx="16446">
                  <c:v>14.051</c:v>
                </c:pt>
                <c:pt idx="16447">
                  <c:v>14.052</c:v>
                </c:pt>
                <c:pt idx="16448">
                  <c:v>14.052</c:v>
                </c:pt>
                <c:pt idx="16449">
                  <c:v>14.053000000000001</c:v>
                </c:pt>
                <c:pt idx="16450">
                  <c:v>14.054</c:v>
                </c:pt>
                <c:pt idx="16451">
                  <c:v>14.055</c:v>
                </c:pt>
                <c:pt idx="16452">
                  <c:v>14.056000000000001</c:v>
                </c:pt>
                <c:pt idx="16453">
                  <c:v>14.057</c:v>
                </c:pt>
                <c:pt idx="16454">
                  <c:v>14.057</c:v>
                </c:pt>
                <c:pt idx="16455">
                  <c:v>14.058</c:v>
                </c:pt>
                <c:pt idx="16456">
                  <c:v>14.058999999999999</c:v>
                </c:pt>
                <c:pt idx="16457">
                  <c:v>14.06</c:v>
                </c:pt>
                <c:pt idx="16458">
                  <c:v>14.061</c:v>
                </c:pt>
                <c:pt idx="16459">
                  <c:v>14.061999999999999</c:v>
                </c:pt>
                <c:pt idx="16460">
                  <c:v>14.061999999999999</c:v>
                </c:pt>
                <c:pt idx="16461">
                  <c:v>14.063000000000001</c:v>
                </c:pt>
                <c:pt idx="16462">
                  <c:v>14.064</c:v>
                </c:pt>
                <c:pt idx="16463">
                  <c:v>14.065</c:v>
                </c:pt>
                <c:pt idx="16464">
                  <c:v>14.066000000000001</c:v>
                </c:pt>
                <c:pt idx="16465">
                  <c:v>14.067</c:v>
                </c:pt>
                <c:pt idx="16466">
                  <c:v>14.067</c:v>
                </c:pt>
                <c:pt idx="16467">
                  <c:v>14.068</c:v>
                </c:pt>
                <c:pt idx="16468">
                  <c:v>14.069000000000001</c:v>
                </c:pt>
                <c:pt idx="16469">
                  <c:v>14.07</c:v>
                </c:pt>
                <c:pt idx="16470">
                  <c:v>14.071</c:v>
                </c:pt>
                <c:pt idx="16471">
                  <c:v>14.072000000000001</c:v>
                </c:pt>
                <c:pt idx="16472">
                  <c:v>14.072000000000001</c:v>
                </c:pt>
                <c:pt idx="16473">
                  <c:v>14.073</c:v>
                </c:pt>
                <c:pt idx="16474">
                  <c:v>14.074</c:v>
                </c:pt>
                <c:pt idx="16475">
                  <c:v>14.074999999999999</c:v>
                </c:pt>
                <c:pt idx="16476">
                  <c:v>14.076000000000001</c:v>
                </c:pt>
                <c:pt idx="16477">
                  <c:v>14.077</c:v>
                </c:pt>
                <c:pt idx="16478">
                  <c:v>14.077</c:v>
                </c:pt>
                <c:pt idx="16479">
                  <c:v>14.077999999999999</c:v>
                </c:pt>
                <c:pt idx="16480">
                  <c:v>14.079000000000001</c:v>
                </c:pt>
                <c:pt idx="16481">
                  <c:v>14.08</c:v>
                </c:pt>
                <c:pt idx="16482">
                  <c:v>14.081</c:v>
                </c:pt>
                <c:pt idx="16483">
                  <c:v>14.082000000000001</c:v>
                </c:pt>
                <c:pt idx="16484">
                  <c:v>14.082000000000001</c:v>
                </c:pt>
                <c:pt idx="16485">
                  <c:v>14.083</c:v>
                </c:pt>
                <c:pt idx="16486">
                  <c:v>14.084</c:v>
                </c:pt>
                <c:pt idx="16487">
                  <c:v>14.085000000000001</c:v>
                </c:pt>
                <c:pt idx="16488">
                  <c:v>14.086</c:v>
                </c:pt>
                <c:pt idx="16489">
                  <c:v>14.087</c:v>
                </c:pt>
                <c:pt idx="16490">
                  <c:v>14.087</c:v>
                </c:pt>
                <c:pt idx="16491">
                  <c:v>14.088000000000001</c:v>
                </c:pt>
                <c:pt idx="16492">
                  <c:v>14.089</c:v>
                </c:pt>
                <c:pt idx="16493">
                  <c:v>14.09</c:v>
                </c:pt>
                <c:pt idx="16494">
                  <c:v>14.090999999999999</c:v>
                </c:pt>
                <c:pt idx="16495">
                  <c:v>14.092000000000001</c:v>
                </c:pt>
                <c:pt idx="16496">
                  <c:v>14.092000000000001</c:v>
                </c:pt>
                <c:pt idx="16497">
                  <c:v>14.093</c:v>
                </c:pt>
                <c:pt idx="16498">
                  <c:v>14.093999999999999</c:v>
                </c:pt>
                <c:pt idx="16499">
                  <c:v>14.095000000000001</c:v>
                </c:pt>
                <c:pt idx="16500">
                  <c:v>14.096</c:v>
                </c:pt>
                <c:pt idx="16501">
                  <c:v>14.097</c:v>
                </c:pt>
                <c:pt idx="16502">
                  <c:v>14.097</c:v>
                </c:pt>
                <c:pt idx="16503">
                  <c:v>14.098000000000001</c:v>
                </c:pt>
                <c:pt idx="16504">
                  <c:v>14.099</c:v>
                </c:pt>
                <c:pt idx="16505">
                  <c:v>14.1</c:v>
                </c:pt>
                <c:pt idx="16506">
                  <c:v>14.101000000000001</c:v>
                </c:pt>
                <c:pt idx="16507">
                  <c:v>14.102</c:v>
                </c:pt>
                <c:pt idx="16508">
                  <c:v>14.102</c:v>
                </c:pt>
                <c:pt idx="16509">
                  <c:v>14.103</c:v>
                </c:pt>
                <c:pt idx="16510">
                  <c:v>14.104000000000001</c:v>
                </c:pt>
                <c:pt idx="16511">
                  <c:v>14.105</c:v>
                </c:pt>
                <c:pt idx="16512">
                  <c:v>14.106</c:v>
                </c:pt>
                <c:pt idx="16513">
                  <c:v>14.106999999999999</c:v>
                </c:pt>
                <c:pt idx="16514">
                  <c:v>14.106999999999999</c:v>
                </c:pt>
                <c:pt idx="16515">
                  <c:v>14.108000000000001</c:v>
                </c:pt>
                <c:pt idx="16516">
                  <c:v>14.109</c:v>
                </c:pt>
                <c:pt idx="16517">
                  <c:v>14.11</c:v>
                </c:pt>
                <c:pt idx="16518">
                  <c:v>14.111000000000001</c:v>
                </c:pt>
                <c:pt idx="16519">
                  <c:v>14.111000000000001</c:v>
                </c:pt>
                <c:pt idx="16520">
                  <c:v>14.112</c:v>
                </c:pt>
                <c:pt idx="16521">
                  <c:v>14.113</c:v>
                </c:pt>
                <c:pt idx="16522">
                  <c:v>14.114000000000001</c:v>
                </c:pt>
                <c:pt idx="16523">
                  <c:v>14.115</c:v>
                </c:pt>
                <c:pt idx="16524">
                  <c:v>14.116</c:v>
                </c:pt>
                <c:pt idx="16525">
                  <c:v>14.116</c:v>
                </c:pt>
                <c:pt idx="16526">
                  <c:v>14.117000000000001</c:v>
                </c:pt>
                <c:pt idx="16527">
                  <c:v>14.118</c:v>
                </c:pt>
                <c:pt idx="16528">
                  <c:v>14.119</c:v>
                </c:pt>
                <c:pt idx="16529">
                  <c:v>14.120000000000001</c:v>
                </c:pt>
                <c:pt idx="16530">
                  <c:v>14.121</c:v>
                </c:pt>
                <c:pt idx="16531">
                  <c:v>14.121</c:v>
                </c:pt>
                <c:pt idx="16532">
                  <c:v>14.122</c:v>
                </c:pt>
                <c:pt idx="16533">
                  <c:v>14.122999999999999</c:v>
                </c:pt>
                <c:pt idx="16534">
                  <c:v>14.124000000000001</c:v>
                </c:pt>
                <c:pt idx="16535">
                  <c:v>14.125</c:v>
                </c:pt>
                <c:pt idx="16536">
                  <c:v>14.125999999999999</c:v>
                </c:pt>
                <c:pt idx="16537">
                  <c:v>14.125999999999999</c:v>
                </c:pt>
                <c:pt idx="16538">
                  <c:v>14.127000000000001</c:v>
                </c:pt>
                <c:pt idx="16539">
                  <c:v>14.128</c:v>
                </c:pt>
                <c:pt idx="16540">
                  <c:v>14.129</c:v>
                </c:pt>
                <c:pt idx="16541">
                  <c:v>14.13</c:v>
                </c:pt>
                <c:pt idx="16542">
                  <c:v>14.131</c:v>
                </c:pt>
                <c:pt idx="16543">
                  <c:v>14.131</c:v>
                </c:pt>
                <c:pt idx="16544">
                  <c:v>14.132</c:v>
                </c:pt>
                <c:pt idx="16545">
                  <c:v>14.133000000000001</c:v>
                </c:pt>
                <c:pt idx="16546">
                  <c:v>14.134</c:v>
                </c:pt>
                <c:pt idx="16547">
                  <c:v>14.135</c:v>
                </c:pt>
                <c:pt idx="16548">
                  <c:v>14.135999999999999</c:v>
                </c:pt>
                <c:pt idx="16549">
                  <c:v>14.135999999999999</c:v>
                </c:pt>
                <c:pt idx="16550">
                  <c:v>14.137</c:v>
                </c:pt>
                <c:pt idx="16551">
                  <c:v>14.138</c:v>
                </c:pt>
                <c:pt idx="16552">
                  <c:v>14.138999999999999</c:v>
                </c:pt>
                <c:pt idx="16553">
                  <c:v>14.14</c:v>
                </c:pt>
                <c:pt idx="16554">
                  <c:v>14.141</c:v>
                </c:pt>
                <c:pt idx="16555">
                  <c:v>14.141</c:v>
                </c:pt>
                <c:pt idx="16556">
                  <c:v>14.141999999999999</c:v>
                </c:pt>
                <c:pt idx="16557">
                  <c:v>14.143000000000001</c:v>
                </c:pt>
                <c:pt idx="16558">
                  <c:v>14.144</c:v>
                </c:pt>
                <c:pt idx="16559">
                  <c:v>14.145</c:v>
                </c:pt>
                <c:pt idx="16560">
                  <c:v>14.146000000000001</c:v>
                </c:pt>
                <c:pt idx="16561">
                  <c:v>14.146000000000001</c:v>
                </c:pt>
                <c:pt idx="16562">
                  <c:v>14.147</c:v>
                </c:pt>
                <c:pt idx="16563">
                  <c:v>14.148</c:v>
                </c:pt>
                <c:pt idx="16564">
                  <c:v>14.149000000000001</c:v>
                </c:pt>
                <c:pt idx="16565">
                  <c:v>14.15</c:v>
                </c:pt>
                <c:pt idx="16566">
                  <c:v>14.151</c:v>
                </c:pt>
                <c:pt idx="16567">
                  <c:v>14.151</c:v>
                </c:pt>
                <c:pt idx="16568">
                  <c:v>14.151999999999999</c:v>
                </c:pt>
                <c:pt idx="16569">
                  <c:v>14.153</c:v>
                </c:pt>
                <c:pt idx="16570">
                  <c:v>14.154</c:v>
                </c:pt>
                <c:pt idx="16571">
                  <c:v>14.154999999999999</c:v>
                </c:pt>
                <c:pt idx="16572">
                  <c:v>14.156000000000001</c:v>
                </c:pt>
                <c:pt idx="16573">
                  <c:v>14.156000000000001</c:v>
                </c:pt>
                <c:pt idx="16574">
                  <c:v>14.157</c:v>
                </c:pt>
                <c:pt idx="16575">
                  <c:v>14.157999999999999</c:v>
                </c:pt>
                <c:pt idx="16576">
                  <c:v>14.159000000000001</c:v>
                </c:pt>
                <c:pt idx="16577">
                  <c:v>14.16</c:v>
                </c:pt>
                <c:pt idx="16578">
                  <c:v>14.161</c:v>
                </c:pt>
                <c:pt idx="16579">
                  <c:v>14.161</c:v>
                </c:pt>
                <c:pt idx="16580">
                  <c:v>14.162000000000001</c:v>
                </c:pt>
                <c:pt idx="16581">
                  <c:v>14.163</c:v>
                </c:pt>
                <c:pt idx="16582">
                  <c:v>14.164</c:v>
                </c:pt>
                <c:pt idx="16583">
                  <c:v>14.165000000000001</c:v>
                </c:pt>
                <c:pt idx="16584">
                  <c:v>14.166</c:v>
                </c:pt>
                <c:pt idx="16585">
                  <c:v>14.166</c:v>
                </c:pt>
                <c:pt idx="16586">
                  <c:v>14.167</c:v>
                </c:pt>
                <c:pt idx="16587">
                  <c:v>14.167999999999999</c:v>
                </c:pt>
                <c:pt idx="16588">
                  <c:v>14.169</c:v>
                </c:pt>
                <c:pt idx="16589">
                  <c:v>14.17</c:v>
                </c:pt>
                <c:pt idx="16590">
                  <c:v>14.170999999999999</c:v>
                </c:pt>
                <c:pt idx="16591">
                  <c:v>14.170999999999999</c:v>
                </c:pt>
                <c:pt idx="16592">
                  <c:v>14.172000000000001</c:v>
                </c:pt>
                <c:pt idx="16593">
                  <c:v>14.173</c:v>
                </c:pt>
                <c:pt idx="16594">
                  <c:v>14.173999999999999</c:v>
                </c:pt>
                <c:pt idx="16595">
                  <c:v>14.175000000000001</c:v>
                </c:pt>
                <c:pt idx="16596">
                  <c:v>14.176</c:v>
                </c:pt>
                <c:pt idx="16597">
                  <c:v>14.176</c:v>
                </c:pt>
                <c:pt idx="16598">
                  <c:v>14.177</c:v>
                </c:pt>
                <c:pt idx="16599">
                  <c:v>14.178000000000001</c:v>
                </c:pt>
                <c:pt idx="16600">
                  <c:v>14.179</c:v>
                </c:pt>
                <c:pt idx="16601">
                  <c:v>14.18</c:v>
                </c:pt>
                <c:pt idx="16602">
                  <c:v>14.181000000000001</c:v>
                </c:pt>
                <c:pt idx="16603">
                  <c:v>14.181000000000001</c:v>
                </c:pt>
                <c:pt idx="16604">
                  <c:v>14.182</c:v>
                </c:pt>
                <c:pt idx="16605">
                  <c:v>14.183</c:v>
                </c:pt>
                <c:pt idx="16606">
                  <c:v>14.183999999999999</c:v>
                </c:pt>
                <c:pt idx="16607">
                  <c:v>14.185</c:v>
                </c:pt>
                <c:pt idx="16608">
                  <c:v>14.186</c:v>
                </c:pt>
                <c:pt idx="16609">
                  <c:v>14.186</c:v>
                </c:pt>
                <c:pt idx="16610">
                  <c:v>14.186999999999999</c:v>
                </c:pt>
                <c:pt idx="16611">
                  <c:v>14.188000000000001</c:v>
                </c:pt>
                <c:pt idx="16612">
                  <c:v>14.189</c:v>
                </c:pt>
                <c:pt idx="16613">
                  <c:v>14.19</c:v>
                </c:pt>
                <c:pt idx="16614">
                  <c:v>14.19</c:v>
                </c:pt>
                <c:pt idx="16615">
                  <c:v>14.191000000000001</c:v>
                </c:pt>
                <c:pt idx="16616">
                  <c:v>14.192</c:v>
                </c:pt>
                <c:pt idx="16617">
                  <c:v>14.193</c:v>
                </c:pt>
                <c:pt idx="16618">
                  <c:v>14.194000000000001</c:v>
                </c:pt>
                <c:pt idx="16619">
                  <c:v>14.195</c:v>
                </c:pt>
                <c:pt idx="16620">
                  <c:v>14.195</c:v>
                </c:pt>
                <c:pt idx="16621">
                  <c:v>14.196</c:v>
                </c:pt>
                <c:pt idx="16622">
                  <c:v>14.197000000000001</c:v>
                </c:pt>
                <c:pt idx="16623">
                  <c:v>14.198</c:v>
                </c:pt>
                <c:pt idx="16624">
                  <c:v>14.199</c:v>
                </c:pt>
                <c:pt idx="16625">
                  <c:v>14.2</c:v>
                </c:pt>
                <c:pt idx="16626">
                  <c:v>14.2</c:v>
                </c:pt>
                <c:pt idx="16627">
                  <c:v>14.201000000000001</c:v>
                </c:pt>
                <c:pt idx="16628">
                  <c:v>14.202</c:v>
                </c:pt>
                <c:pt idx="16629">
                  <c:v>14.202999999999999</c:v>
                </c:pt>
                <c:pt idx="16630">
                  <c:v>14.204000000000001</c:v>
                </c:pt>
                <c:pt idx="16631">
                  <c:v>14.205</c:v>
                </c:pt>
                <c:pt idx="16632">
                  <c:v>14.205</c:v>
                </c:pt>
                <c:pt idx="16633">
                  <c:v>14.206</c:v>
                </c:pt>
                <c:pt idx="16634">
                  <c:v>14.207000000000001</c:v>
                </c:pt>
                <c:pt idx="16635">
                  <c:v>14.208</c:v>
                </c:pt>
                <c:pt idx="16636">
                  <c:v>14.209</c:v>
                </c:pt>
                <c:pt idx="16637">
                  <c:v>14.21</c:v>
                </c:pt>
                <c:pt idx="16638">
                  <c:v>14.21</c:v>
                </c:pt>
                <c:pt idx="16639">
                  <c:v>14.211</c:v>
                </c:pt>
                <c:pt idx="16640">
                  <c:v>14.212</c:v>
                </c:pt>
                <c:pt idx="16641">
                  <c:v>14.213000000000001</c:v>
                </c:pt>
                <c:pt idx="16642">
                  <c:v>14.214</c:v>
                </c:pt>
                <c:pt idx="16643">
                  <c:v>14.215</c:v>
                </c:pt>
                <c:pt idx="16644">
                  <c:v>14.215</c:v>
                </c:pt>
                <c:pt idx="16645">
                  <c:v>14.215999999999999</c:v>
                </c:pt>
                <c:pt idx="16646">
                  <c:v>14.217000000000001</c:v>
                </c:pt>
                <c:pt idx="16647">
                  <c:v>14.218</c:v>
                </c:pt>
                <c:pt idx="16648">
                  <c:v>14.218999999999999</c:v>
                </c:pt>
                <c:pt idx="16649">
                  <c:v>14.22</c:v>
                </c:pt>
                <c:pt idx="16650">
                  <c:v>14.22</c:v>
                </c:pt>
                <c:pt idx="16651">
                  <c:v>14.221</c:v>
                </c:pt>
                <c:pt idx="16652">
                  <c:v>14.222</c:v>
                </c:pt>
                <c:pt idx="16653">
                  <c:v>14.223000000000001</c:v>
                </c:pt>
                <c:pt idx="16654">
                  <c:v>14.224</c:v>
                </c:pt>
                <c:pt idx="16655">
                  <c:v>14.225</c:v>
                </c:pt>
                <c:pt idx="16656">
                  <c:v>14.225</c:v>
                </c:pt>
                <c:pt idx="16657">
                  <c:v>14.226000000000001</c:v>
                </c:pt>
                <c:pt idx="16658">
                  <c:v>14.227</c:v>
                </c:pt>
                <c:pt idx="16659">
                  <c:v>14.228</c:v>
                </c:pt>
                <c:pt idx="16660">
                  <c:v>14.229000000000001</c:v>
                </c:pt>
                <c:pt idx="16661">
                  <c:v>14.23</c:v>
                </c:pt>
                <c:pt idx="16662">
                  <c:v>14.23</c:v>
                </c:pt>
                <c:pt idx="16663">
                  <c:v>14.231</c:v>
                </c:pt>
                <c:pt idx="16664">
                  <c:v>14.231999999999999</c:v>
                </c:pt>
                <c:pt idx="16665">
                  <c:v>14.233000000000001</c:v>
                </c:pt>
                <c:pt idx="16666">
                  <c:v>14.234</c:v>
                </c:pt>
                <c:pt idx="16667">
                  <c:v>14.234999999999999</c:v>
                </c:pt>
                <c:pt idx="16668">
                  <c:v>14.234999999999999</c:v>
                </c:pt>
                <c:pt idx="16669">
                  <c:v>14.236000000000001</c:v>
                </c:pt>
                <c:pt idx="16670">
                  <c:v>14.237</c:v>
                </c:pt>
                <c:pt idx="16671">
                  <c:v>14.238</c:v>
                </c:pt>
                <c:pt idx="16672">
                  <c:v>14.239000000000001</c:v>
                </c:pt>
                <c:pt idx="16673">
                  <c:v>14.24</c:v>
                </c:pt>
                <c:pt idx="16674">
                  <c:v>14.24</c:v>
                </c:pt>
                <c:pt idx="16675">
                  <c:v>14.241</c:v>
                </c:pt>
                <c:pt idx="16676">
                  <c:v>14.242000000000001</c:v>
                </c:pt>
                <c:pt idx="16677">
                  <c:v>14.243</c:v>
                </c:pt>
                <c:pt idx="16678">
                  <c:v>14.244</c:v>
                </c:pt>
                <c:pt idx="16679">
                  <c:v>14.245000000000001</c:v>
                </c:pt>
                <c:pt idx="16680">
                  <c:v>14.245000000000001</c:v>
                </c:pt>
                <c:pt idx="16681">
                  <c:v>14.246</c:v>
                </c:pt>
                <c:pt idx="16682">
                  <c:v>14.247</c:v>
                </c:pt>
                <c:pt idx="16683">
                  <c:v>14.247999999999999</c:v>
                </c:pt>
                <c:pt idx="16684">
                  <c:v>14.249000000000001</c:v>
                </c:pt>
                <c:pt idx="16685">
                  <c:v>14.25</c:v>
                </c:pt>
                <c:pt idx="16686">
                  <c:v>14.25</c:v>
                </c:pt>
                <c:pt idx="16687">
                  <c:v>14.250999999999999</c:v>
                </c:pt>
                <c:pt idx="16688">
                  <c:v>14.252000000000001</c:v>
                </c:pt>
                <c:pt idx="16689">
                  <c:v>14.253</c:v>
                </c:pt>
                <c:pt idx="16690">
                  <c:v>14.254</c:v>
                </c:pt>
                <c:pt idx="16691">
                  <c:v>14.255000000000001</c:v>
                </c:pt>
                <c:pt idx="16692">
                  <c:v>14.255000000000001</c:v>
                </c:pt>
                <c:pt idx="16693">
                  <c:v>14.256</c:v>
                </c:pt>
                <c:pt idx="16694">
                  <c:v>14.257</c:v>
                </c:pt>
                <c:pt idx="16695">
                  <c:v>14.258000000000001</c:v>
                </c:pt>
                <c:pt idx="16696">
                  <c:v>14.259</c:v>
                </c:pt>
                <c:pt idx="16697">
                  <c:v>14.26</c:v>
                </c:pt>
                <c:pt idx="16698">
                  <c:v>14.26</c:v>
                </c:pt>
                <c:pt idx="16699">
                  <c:v>14.260999999999999</c:v>
                </c:pt>
                <c:pt idx="16700">
                  <c:v>14.262</c:v>
                </c:pt>
                <c:pt idx="16701">
                  <c:v>14.263</c:v>
                </c:pt>
                <c:pt idx="16702">
                  <c:v>14.263999999999999</c:v>
                </c:pt>
                <c:pt idx="16703">
                  <c:v>14.265000000000001</c:v>
                </c:pt>
                <c:pt idx="16704">
                  <c:v>14.265000000000001</c:v>
                </c:pt>
                <c:pt idx="16705">
                  <c:v>14.266</c:v>
                </c:pt>
                <c:pt idx="16706">
                  <c:v>14.266999999999999</c:v>
                </c:pt>
                <c:pt idx="16707">
                  <c:v>14.268000000000001</c:v>
                </c:pt>
                <c:pt idx="16708">
                  <c:v>14.269</c:v>
                </c:pt>
                <c:pt idx="16709">
                  <c:v>14.27</c:v>
                </c:pt>
                <c:pt idx="16710">
                  <c:v>14.27</c:v>
                </c:pt>
                <c:pt idx="16711">
                  <c:v>14.271000000000001</c:v>
                </c:pt>
                <c:pt idx="16712">
                  <c:v>14.272</c:v>
                </c:pt>
                <c:pt idx="16713">
                  <c:v>14.273</c:v>
                </c:pt>
                <c:pt idx="16714">
                  <c:v>14.274000000000001</c:v>
                </c:pt>
                <c:pt idx="16715">
                  <c:v>14.274000000000001</c:v>
                </c:pt>
                <c:pt idx="16716">
                  <c:v>14.275</c:v>
                </c:pt>
                <c:pt idx="16717">
                  <c:v>14.276</c:v>
                </c:pt>
                <c:pt idx="16718">
                  <c:v>14.276999999999999</c:v>
                </c:pt>
                <c:pt idx="16719">
                  <c:v>14.278</c:v>
                </c:pt>
                <c:pt idx="16720">
                  <c:v>14.279</c:v>
                </c:pt>
                <c:pt idx="16721">
                  <c:v>14.279</c:v>
                </c:pt>
                <c:pt idx="16722">
                  <c:v>14.28</c:v>
                </c:pt>
                <c:pt idx="16723">
                  <c:v>14.281000000000001</c:v>
                </c:pt>
                <c:pt idx="16724">
                  <c:v>14.282</c:v>
                </c:pt>
                <c:pt idx="16725">
                  <c:v>14.282999999999999</c:v>
                </c:pt>
                <c:pt idx="16726">
                  <c:v>14.284000000000001</c:v>
                </c:pt>
                <c:pt idx="16727">
                  <c:v>14.284000000000001</c:v>
                </c:pt>
                <c:pt idx="16728">
                  <c:v>14.285</c:v>
                </c:pt>
                <c:pt idx="16729">
                  <c:v>14.286</c:v>
                </c:pt>
                <c:pt idx="16730">
                  <c:v>14.287000000000001</c:v>
                </c:pt>
                <c:pt idx="16731">
                  <c:v>14.288</c:v>
                </c:pt>
                <c:pt idx="16732">
                  <c:v>14.289</c:v>
                </c:pt>
                <c:pt idx="16733">
                  <c:v>14.289</c:v>
                </c:pt>
                <c:pt idx="16734">
                  <c:v>14.290000000000001</c:v>
                </c:pt>
                <c:pt idx="16735">
                  <c:v>14.291</c:v>
                </c:pt>
                <c:pt idx="16736">
                  <c:v>14.292</c:v>
                </c:pt>
                <c:pt idx="16737">
                  <c:v>14.292999999999999</c:v>
                </c:pt>
                <c:pt idx="16738">
                  <c:v>14.294</c:v>
                </c:pt>
                <c:pt idx="16739">
                  <c:v>14.294</c:v>
                </c:pt>
                <c:pt idx="16740">
                  <c:v>14.295</c:v>
                </c:pt>
                <c:pt idx="16741">
                  <c:v>14.295999999999999</c:v>
                </c:pt>
                <c:pt idx="16742">
                  <c:v>14.297000000000001</c:v>
                </c:pt>
                <c:pt idx="16743">
                  <c:v>14.298</c:v>
                </c:pt>
                <c:pt idx="16744">
                  <c:v>14.298999999999999</c:v>
                </c:pt>
                <c:pt idx="16745">
                  <c:v>14.298999999999999</c:v>
                </c:pt>
                <c:pt idx="16746">
                  <c:v>14.3</c:v>
                </c:pt>
                <c:pt idx="16747">
                  <c:v>14.301</c:v>
                </c:pt>
                <c:pt idx="16748">
                  <c:v>14.302</c:v>
                </c:pt>
                <c:pt idx="16749">
                  <c:v>14.303000000000001</c:v>
                </c:pt>
                <c:pt idx="16750">
                  <c:v>14.304</c:v>
                </c:pt>
                <c:pt idx="16751">
                  <c:v>14.304</c:v>
                </c:pt>
                <c:pt idx="16752">
                  <c:v>14.305</c:v>
                </c:pt>
                <c:pt idx="16753">
                  <c:v>14.306000000000001</c:v>
                </c:pt>
                <c:pt idx="16754">
                  <c:v>14.307</c:v>
                </c:pt>
                <c:pt idx="16755">
                  <c:v>14.308</c:v>
                </c:pt>
                <c:pt idx="16756">
                  <c:v>14.308999999999999</c:v>
                </c:pt>
                <c:pt idx="16757">
                  <c:v>14.308999999999999</c:v>
                </c:pt>
                <c:pt idx="16758">
                  <c:v>14.31</c:v>
                </c:pt>
                <c:pt idx="16759">
                  <c:v>14.311</c:v>
                </c:pt>
                <c:pt idx="16760">
                  <c:v>14.311999999999999</c:v>
                </c:pt>
                <c:pt idx="16761">
                  <c:v>14.313000000000001</c:v>
                </c:pt>
                <c:pt idx="16762">
                  <c:v>14.314</c:v>
                </c:pt>
                <c:pt idx="16763">
                  <c:v>14.314</c:v>
                </c:pt>
                <c:pt idx="16764">
                  <c:v>14.315</c:v>
                </c:pt>
                <c:pt idx="16765">
                  <c:v>14.316000000000001</c:v>
                </c:pt>
                <c:pt idx="16766">
                  <c:v>14.317</c:v>
                </c:pt>
                <c:pt idx="16767">
                  <c:v>14.318</c:v>
                </c:pt>
                <c:pt idx="16768">
                  <c:v>14.319000000000001</c:v>
                </c:pt>
                <c:pt idx="16769">
                  <c:v>14.319000000000001</c:v>
                </c:pt>
                <c:pt idx="16770">
                  <c:v>14.32</c:v>
                </c:pt>
                <c:pt idx="16771">
                  <c:v>14.321</c:v>
                </c:pt>
                <c:pt idx="16772">
                  <c:v>14.322000000000001</c:v>
                </c:pt>
                <c:pt idx="16773">
                  <c:v>14.323</c:v>
                </c:pt>
                <c:pt idx="16774">
                  <c:v>14.324</c:v>
                </c:pt>
                <c:pt idx="16775">
                  <c:v>14.324</c:v>
                </c:pt>
                <c:pt idx="16776">
                  <c:v>14.324999999999999</c:v>
                </c:pt>
                <c:pt idx="16777">
                  <c:v>14.326000000000001</c:v>
                </c:pt>
                <c:pt idx="16778">
                  <c:v>14.327</c:v>
                </c:pt>
                <c:pt idx="16779">
                  <c:v>14.327999999999999</c:v>
                </c:pt>
                <c:pt idx="16780">
                  <c:v>14.329000000000001</c:v>
                </c:pt>
                <c:pt idx="16781">
                  <c:v>14.329000000000001</c:v>
                </c:pt>
                <c:pt idx="16782">
                  <c:v>14.33</c:v>
                </c:pt>
                <c:pt idx="16783">
                  <c:v>14.331</c:v>
                </c:pt>
                <c:pt idx="16784">
                  <c:v>14.332000000000001</c:v>
                </c:pt>
                <c:pt idx="16785">
                  <c:v>14.333</c:v>
                </c:pt>
                <c:pt idx="16786">
                  <c:v>14.334</c:v>
                </c:pt>
                <c:pt idx="16787">
                  <c:v>14.334</c:v>
                </c:pt>
                <c:pt idx="16788">
                  <c:v>14.335000000000001</c:v>
                </c:pt>
                <c:pt idx="16789">
                  <c:v>14.336</c:v>
                </c:pt>
                <c:pt idx="16790">
                  <c:v>14.337</c:v>
                </c:pt>
                <c:pt idx="16791">
                  <c:v>14.338000000000001</c:v>
                </c:pt>
                <c:pt idx="16792">
                  <c:v>14.339</c:v>
                </c:pt>
                <c:pt idx="16793">
                  <c:v>14.339</c:v>
                </c:pt>
                <c:pt idx="16794">
                  <c:v>14.34</c:v>
                </c:pt>
                <c:pt idx="16795">
                  <c:v>14.340999999999999</c:v>
                </c:pt>
                <c:pt idx="16796">
                  <c:v>14.342000000000001</c:v>
                </c:pt>
                <c:pt idx="16797">
                  <c:v>14.343</c:v>
                </c:pt>
                <c:pt idx="16798">
                  <c:v>14.343999999999999</c:v>
                </c:pt>
                <c:pt idx="16799">
                  <c:v>14.343999999999999</c:v>
                </c:pt>
                <c:pt idx="16800">
                  <c:v>14.345000000000001</c:v>
                </c:pt>
                <c:pt idx="16801">
                  <c:v>14.346</c:v>
                </c:pt>
                <c:pt idx="16802">
                  <c:v>14.347</c:v>
                </c:pt>
                <c:pt idx="16803">
                  <c:v>14.348000000000001</c:v>
                </c:pt>
                <c:pt idx="16804">
                  <c:v>14.349</c:v>
                </c:pt>
                <c:pt idx="16805">
                  <c:v>14.349</c:v>
                </c:pt>
                <c:pt idx="16806">
                  <c:v>14.35</c:v>
                </c:pt>
                <c:pt idx="16807">
                  <c:v>14.351000000000001</c:v>
                </c:pt>
                <c:pt idx="16808">
                  <c:v>14.352</c:v>
                </c:pt>
                <c:pt idx="16809">
                  <c:v>14.353</c:v>
                </c:pt>
                <c:pt idx="16810">
                  <c:v>14.353</c:v>
                </c:pt>
                <c:pt idx="16811">
                  <c:v>14.354000000000001</c:v>
                </c:pt>
                <c:pt idx="16812">
                  <c:v>14.355</c:v>
                </c:pt>
                <c:pt idx="16813">
                  <c:v>14.356</c:v>
                </c:pt>
                <c:pt idx="16814">
                  <c:v>14.356999999999999</c:v>
                </c:pt>
                <c:pt idx="16815">
                  <c:v>14.358000000000001</c:v>
                </c:pt>
                <c:pt idx="16816">
                  <c:v>14.358000000000001</c:v>
                </c:pt>
                <c:pt idx="16817">
                  <c:v>14.359</c:v>
                </c:pt>
                <c:pt idx="16818">
                  <c:v>14.36</c:v>
                </c:pt>
                <c:pt idx="16819">
                  <c:v>14.361000000000001</c:v>
                </c:pt>
                <c:pt idx="16820">
                  <c:v>14.362</c:v>
                </c:pt>
                <c:pt idx="16821">
                  <c:v>14.363</c:v>
                </c:pt>
                <c:pt idx="16822">
                  <c:v>14.363</c:v>
                </c:pt>
                <c:pt idx="16823">
                  <c:v>14.364000000000001</c:v>
                </c:pt>
                <c:pt idx="16824">
                  <c:v>14.365</c:v>
                </c:pt>
                <c:pt idx="16825">
                  <c:v>14.366</c:v>
                </c:pt>
                <c:pt idx="16826">
                  <c:v>14.367000000000001</c:v>
                </c:pt>
                <c:pt idx="16827">
                  <c:v>14.368</c:v>
                </c:pt>
                <c:pt idx="16828">
                  <c:v>14.368</c:v>
                </c:pt>
                <c:pt idx="16829">
                  <c:v>14.369</c:v>
                </c:pt>
                <c:pt idx="16830">
                  <c:v>14.370000000000001</c:v>
                </c:pt>
                <c:pt idx="16831">
                  <c:v>14.371</c:v>
                </c:pt>
                <c:pt idx="16832">
                  <c:v>14.372</c:v>
                </c:pt>
                <c:pt idx="16833">
                  <c:v>14.372999999999999</c:v>
                </c:pt>
                <c:pt idx="16834">
                  <c:v>14.372999999999999</c:v>
                </c:pt>
                <c:pt idx="16835">
                  <c:v>14.374000000000001</c:v>
                </c:pt>
                <c:pt idx="16836">
                  <c:v>14.375</c:v>
                </c:pt>
                <c:pt idx="16837">
                  <c:v>14.375999999999999</c:v>
                </c:pt>
                <c:pt idx="16838">
                  <c:v>14.377000000000001</c:v>
                </c:pt>
                <c:pt idx="16839">
                  <c:v>14.378</c:v>
                </c:pt>
                <c:pt idx="16840">
                  <c:v>14.378</c:v>
                </c:pt>
                <c:pt idx="16841">
                  <c:v>14.379</c:v>
                </c:pt>
                <c:pt idx="16842">
                  <c:v>14.38</c:v>
                </c:pt>
                <c:pt idx="16843">
                  <c:v>14.381</c:v>
                </c:pt>
                <c:pt idx="16844">
                  <c:v>14.382</c:v>
                </c:pt>
                <c:pt idx="16845">
                  <c:v>14.383000000000001</c:v>
                </c:pt>
                <c:pt idx="16846">
                  <c:v>14.383000000000001</c:v>
                </c:pt>
                <c:pt idx="16847">
                  <c:v>14.384</c:v>
                </c:pt>
                <c:pt idx="16848">
                  <c:v>14.385</c:v>
                </c:pt>
                <c:pt idx="16849">
                  <c:v>14.385999999999999</c:v>
                </c:pt>
                <c:pt idx="16850">
                  <c:v>14.387</c:v>
                </c:pt>
                <c:pt idx="16851">
                  <c:v>14.388</c:v>
                </c:pt>
                <c:pt idx="16852">
                  <c:v>14.388</c:v>
                </c:pt>
                <c:pt idx="16853">
                  <c:v>14.388999999999999</c:v>
                </c:pt>
                <c:pt idx="16854">
                  <c:v>14.39</c:v>
                </c:pt>
                <c:pt idx="16855">
                  <c:v>14.391</c:v>
                </c:pt>
                <c:pt idx="16856">
                  <c:v>14.391999999999999</c:v>
                </c:pt>
                <c:pt idx="16857">
                  <c:v>14.393000000000001</c:v>
                </c:pt>
                <c:pt idx="16858">
                  <c:v>14.393000000000001</c:v>
                </c:pt>
                <c:pt idx="16859">
                  <c:v>14.394</c:v>
                </c:pt>
                <c:pt idx="16860">
                  <c:v>14.395</c:v>
                </c:pt>
                <c:pt idx="16861">
                  <c:v>14.396000000000001</c:v>
                </c:pt>
                <c:pt idx="16862">
                  <c:v>14.397</c:v>
                </c:pt>
                <c:pt idx="16863">
                  <c:v>14.398</c:v>
                </c:pt>
                <c:pt idx="16864">
                  <c:v>14.398</c:v>
                </c:pt>
                <c:pt idx="16865">
                  <c:v>14.399000000000001</c:v>
                </c:pt>
                <c:pt idx="16866">
                  <c:v>14.4</c:v>
                </c:pt>
                <c:pt idx="16867">
                  <c:v>14.401</c:v>
                </c:pt>
                <c:pt idx="16868">
                  <c:v>14.401999999999999</c:v>
                </c:pt>
                <c:pt idx="16869">
                  <c:v>14.403</c:v>
                </c:pt>
                <c:pt idx="16870">
                  <c:v>14.403</c:v>
                </c:pt>
                <c:pt idx="16871">
                  <c:v>14.404</c:v>
                </c:pt>
                <c:pt idx="16872">
                  <c:v>14.404999999999999</c:v>
                </c:pt>
                <c:pt idx="16873">
                  <c:v>14.406000000000001</c:v>
                </c:pt>
                <c:pt idx="16874">
                  <c:v>14.407</c:v>
                </c:pt>
                <c:pt idx="16875">
                  <c:v>14.407999999999999</c:v>
                </c:pt>
                <c:pt idx="16876">
                  <c:v>14.407999999999999</c:v>
                </c:pt>
                <c:pt idx="16877">
                  <c:v>14.409000000000001</c:v>
                </c:pt>
                <c:pt idx="16878">
                  <c:v>14.41</c:v>
                </c:pt>
                <c:pt idx="16879">
                  <c:v>14.411</c:v>
                </c:pt>
                <c:pt idx="16880">
                  <c:v>14.412000000000001</c:v>
                </c:pt>
                <c:pt idx="16881">
                  <c:v>14.413</c:v>
                </c:pt>
                <c:pt idx="16882">
                  <c:v>14.413</c:v>
                </c:pt>
                <c:pt idx="16883">
                  <c:v>14.414</c:v>
                </c:pt>
                <c:pt idx="16884">
                  <c:v>14.415000000000001</c:v>
                </c:pt>
                <c:pt idx="16885">
                  <c:v>14.416</c:v>
                </c:pt>
                <c:pt idx="16886">
                  <c:v>14.417</c:v>
                </c:pt>
                <c:pt idx="16887">
                  <c:v>14.417999999999999</c:v>
                </c:pt>
                <c:pt idx="16888">
                  <c:v>14.417999999999999</c:v>
                </c:pt>
                <c:pt idx="16889">
                  <c:v>14.419</c:v>
                </c:pt>
                <c:pt idx="16890">
                  <c:v>14.42</c:v>
                </c:pt>
                <c:pt idx="16891">
                  <c:v>14.420999999999999</c:v>
                </c:pt>
                <c:pt idx="16892">
                  <c:v>14.422000000000001</c:v>
                </c:pt>
                <c:pt idx="16893">
                  <c:v>14.423</c:v>
                </c:pt>
                <c:pt idx="16894">
                  <c:v>14.423</c:v>
                </c:pt>
                <c:pt idx="16895">
                  <c:v>14.423999999999999</c:v>
                </c:pt>
                <c:pt idx="16896">
                  <c:v>14.425000000000001</c:v>
                </c:pt>
                <c:pt idx="16897">
                  <c:v>14.426</c:v>
                </c:pt>
                <c:pt idx="16898">
                  <c:v>14.427</c:v>
                </c:pt>
                <c:pt idx="16899">
                  <c:v>14.428000000000001</c:v>
                </c:pt>
                <c:pt idx="16900">
                  <c:v>14.428000000000001</c:v>
                </c:pt>
                <c:pt idx="16901">
                  <c:v>14.429</c:v>
                </c:pt>
                <c:pt idx="16902">
                  <c:v>14.43</c:v>
                </c:pt>
                <c:pt idx="16903">
                  <c:v>14.431000000000001</c:v>
                </c:pt>
                <c:pt idx="16904">
                  <c:v>14.432</c:v>
                </c:pt>
                <c:pt idx="16905">
                  <c:v>14.432</c:v>
                </c:pt>
                <c:pt idx="16906">
                  <c:v>14.433</c:v>
                </c:pt>
                <c:pt idx="16907">
                  <c:v>14.433999999999999</c:v>
                </c:pt>
                <c:pt idx="16908">
                  <c:v>14.435</c:v>
                </c:pt>
                <c:pt idx="16909">
                  <c:v>14.436</c:v>
                </c:pt>
                <c:pt idx="16910">
                  <c:v>14.436999999999999</c:v>
                </c:pt>
                <c:pt idx="16911">
                  <c:v>14.436999999999999</c:v>
                </c:pt>
                <c:pt idx="16912">
                  <c:v>14.438000000000001</c:v>
                </c:pt>
                <c:pt idx="16913">
                  <c:v>14.439</c:v>
                </c:pt>
                <c:pt idx="16914">
                  <c:v>14.44</c:v>
                </c:pt>
                <c:pt idx="16915">
                  <c:v>14.441000000000001</c:v>
                </c:pt>
                <c:pt idx="16916">
                  <c:v>14.442</c:v>
                </c:pt>
                <c:pt idx="16917">
                  <c:v>14.442</c:v>
                </c:pt>
                <c:pt idx="16918">
                  <c:v>14.443</c:v>
                </c:pt>
                <c:pt idx="16919">
                  <c:v>14.444000000000001</c:v>
                </c:pt>
                <c:pt idx="16920">
                  <c:v>14.445</c:v>
                </c:pt>
                <c:pt idx="16921">
                  <c:v>14.446</c:v>
                </c:pt>
                <c:pt idx="16922">
                  <c:v>14.447000000000001</c:v>
                </c:pt>
                <c:pt idx="16923">
                  <c:v>14.447000000000001</c:v>
                </c:pt>
                <c:pt idx="16924">
                  <c:v>14.448</c:v>
                </c:pt>
                <c:pt idx="16925">
                  <c:v>14.449</c:v>
                </c:pt>
                <c:pt idx="16926">
                  <c:v>14.45</c:v>
                </c:pt>
                <c:pt idx="16927">
                  <c:v>14.451000000000001</c:v>
                </c:pt>
                <c:pt idx="16928">
                  <c:v>14.452</c:v>
                </c:pt>
                <c:pt idx="16929">
                  <c:v>14.452</c:v>
                </c:pt>
                <c:pt idx="16930">
                  <c:v>14.452999999999999</c:v>
                </c:pt>
                <c:pt idx="16931">
                  <c:v>14.454000000000001</c:v>
                </c:pt>
                <c:pt idx="16932">
                  <c:v>14.455</c:v>
                </c:pt>
                <c:pt idx="16933">
                  <c:v>14.456</c:v>
                </c:pt>
                <c:pt idx="16934">
                  <c:v>14.457000000000001</c:v>
                </c:pt>
                <c:pt idx="16935">
                  <c:v>14.457000000000001</c:v>
                </c:pt>
                <c:pt idx="16936">
                  <c:v>14.458</c:v>
                </c:pt>
                <c:pt idx="16937">
                  <c:v>14.459</c:v>
                </c:pt>
                <c:pt idx="16938">
                  <c:v>14.46</c:v>
                </c:pt>
                <c:pt idx="16939">
                  <c:v>14.461</c:v>
                </c:pt>
                <c:pt idx="16940">
                  <c:v>14.462</c:v>
                </c:pt>
                <c:pt idx="16941">
                  <c:v>14.462</c:v>
                </c:pt>
                <c:pt idx="16942">
                  <c:v>14.463000000000001</c:v>
                </c:pt>
                <c:pt idx="16943">
                  <c:v>14.464</c:v>
                </c:pt>
                <c:pt idx="16944">
                  <c:v>14.465</c:v>
                </c:pt>
                <c:pt idx="16945">
                  <c:v>14.465999999999999</c:v>
                </c:pt>
                <c:pt idx="16946">
                  <c:v>14.467000000000001</c:v>
                </c:pt>
                <c:pt idx="16947">
                  <c:v>14.467000000000001</c:v>
                </c:pt>
                <c:pt idx="16948">
                  <c:v>14.468</c:v>
                </c:pt>
                <c:pt idx="16949">
                  <c:v>14.468999999999999</c:v>
                </c:pt>
                <c:pt idx="16950">
                  <c:v>14.47</c:v>
                </c:pt>
                <c:pt idx="16951">
                  <c:v>14.471</c:v>
                </c:pt>
                <c:pt idx="16952">
                  <c:v>14.472</c:v>
                </c:pt>
                <c:pt idx="16953">
                  <c:v>14.472</c:v>
                </c:pt>
                <c:pt idx="16954">
                  <c:v>14.473000000000001</c:v>
                </c:pt>
                <c:pt idx="16955">
                  <c:v>14.474</c:v>
                </c:pt>
                <c:pt idx="16956">
                  <c:v>14.475</c:v>
                </c:pt>
                <c:pt idx="16957">
                  <c:v>14.476000000000001</c:v>
                </c:pt>
                <c:pt idx="16958">
                  <c:v>14.477</c:v>
                </c:pt>
                <c:pt idx="16959">
                  <c:v>14.477</c:v>
                </c:pt>
                <c:pt idx="16960">
                  <c:v>14.478</c:v>
                </c:pt>
                <c:pt idx="16961">
                  <c:v>14.479000000000001</c:v>
                </c:pt>
                <c:pt idx="16962">
                  <c:v>14.48</c:v>
                </c:pt>
                <c:pt idx="16963">
                  <c:v>14.481</c:v>
                </c:pt>
                <c:pt idx="16964">
                  <c:v>14.481999999999999</c:v>
                </c:pt>
                <c:pt idx="16965">
                  <c:v>14.481999999999999</c:v>
                </c:pt>
                <c:pt idx="16966">
                  <c:v>14.483000000000001</c:v>
                </c:pt>
                <c:pt idx="16967">
                  <c:v>14.484</c:v>
                </c:pt>
                <c:pt idx="16968">
                  <c:v>14.484999999999999</c:v>
                </c:pt>
                <c:pt idx="16969">
                  <c:v>14.486000000000001</c:v>
                </c:pt>
                <c:pt idx="16970">
                  <c:v>14.487</c:v>
                </c:pt>
                <c:pt idx="16971">
                  <c:v>14.487</c:v>
                </c:pt>
                <c:pt idx="16972">
                  <c:v>14.488</c:v>
                </c:pt>
                <c:pt idx="16973">
                  <c:v>14.489000000000001</c:v>
                </c:pt>
                <c:pt idx="16974">
                  <c:v>14.49</c:v>
                </c:pt>
                <c:pt idx="16975">
                  <c:v>14.491</c:v>
                </c:pt>
                <c:pt idx="16976">
                  <c:v>14.492000000000001</c:v>
                </c:pt>
                <c:pt idx="16977">
                  <c:v>14.492000000000001</c:v>
                </c:pt>
                <c:pt idx="16978">
                  <c:v>14.493</c:v>
                </c:pt>
                <c:pt idx="16979">
                  <c:v>14.494</c:v>
                </c:pt>
                <c:pt idx="16980">
                  <c:v>14.495000000000001</c:v>
                </c:pt>
                <c:pt idx="16981">
                  <c:v>14.496</c:v>
                </c:pt>
                <c:pt idx="16982">
                  <c:v>14.497</c:v>
                </c:pt>
                <c:pt idx="16983">
                  <c:v>14.497</c:v>
                </c:pt>
                <c:pt idx="16984">
                  <c:v>14.497999999999999</c:v>
                </c:pt>
                <c:pt idx="16985">
                  <c:v>14.499000000000001</c:v>
                </c:pt>
                <c:pt idx="16986">
                  <c:v>14.5</c:v>
                </c:pt>
                <c:pt idx="16987">
                  <c:v>14.500999999999999</c:v>
                </c:pt>
                <c:pt idx="16988">
                  <c:v>14.502000000000001</c:v>
                </c:pt>
                <c:pt idx="16989">
                  <c:v>14.502000000000001</c:v>
                </c:pt>
                <c:pt idx="16990">
                  <c:v>14.503</c:v>
                </c:pt>
                <c:pt idx="16991">
                  <c:v>14.504</c:v>
                </c:pt>
                <c:pt idx="16992">
                  <c:v>14.505000000000001</c:v>
                </c:pt>
                <c:pt idx="16993">
                  <c:v>14.506</c:v>
                </c:pt>
                <c:pt idx="16994">
                  <c:v>14.507</c:v>
                </c:pt>
                <c:pt idx="16995">
                  <c:v>14.507</c:v>
                </c:pt>
                <c:pt idx="16996">
                  <c:v>14.508000000000001</c:v>
                </c:pt>
                <c:pt idx="16997">
                  <c:v>14.509</c:v>
                </c:pt>
                <c:pt idx="16998">
                  <c:v>14.51</c:v>
                </c:pt>
                <c:pt idx="16999">
                  <c:v>14.510999999999999</c:v>
                </c:pt>
                <c:pt idx="17000">
                  <c:v>14.510999999999999</c:v>
                </c:pt>
                <c:pt idx="17001">
                  <c:v>14.512</c:v>
                </c:pt>
                <c:pt idx="17002">
                  <c:v>14.513</c:v>
                </c:pt>
                <c:pt idx="17003">
                  <c:v>14.513999999999999</c:v>
                </c:pt>
                <c:pt idx="17004">
                  <c:v>14.515000000000001</c:v>
                </c:pt>
                <c:pt idx="17005">
                  <c:v>14.516</c:v>
                </c:pt>
                <c:pt idx="17006">
                  <c:v>14.516</c:v>
                </c:pt>
                <c:pt idx="17007">
                  <c:v>14.516999999999999</c:v>
                </c:pt>
                <c:pt idx="17008">
                  <c:v>14.518000000000001</c:v>
                </c:pt>
                <c:pt idx="17009">
                  <c:v>14.519</c:v>
                </c:pt>
                <c:pt idx="17010">
                  <c:v>14.52</c:v>
                </c:pt>
                <c:pt idx="17011">
                  <c:v>14.521000000000001</c:v>
                </c:pt>
                <c:pt idx="17012">
                  <c:v>14.521000000000001</c:v>
                </c:pt>
                <c:pt idx="17013">
                  <c:v>14.522</c:v>
                </c:pt>
                <c:pt idx="17014">
                  <c:v>14.523</c:v>
                </c:pt>
                <c:pt idx="17015">
                  <c:v>14.524000000000001</c:v>
                </c:pt>
                <c:pt idx="17016">
                  <c:v>14.525</c:v>
                </c:pt>
                <c:pt idx="17017">
                  <c:v>14.526</c:v>
                </c:pt>
                <c:pt idx="17018">
                  <c:v>14.526</c:v>
                </c:pt>
                <c:pt idx="17019">
                  <c:v>14.526999999999999</c:v>
                </c:pt>
                <c:pt idx="17020">
                  <c:v>14.528</c:v>
                </c:pt>
                <c:pt idx="17021">
                  <c:v>14.529</c:v>
                </c:pt>
                <c:pt idx="17022">
                  <c:v>14.53</c:v>
                </c:pt>
                <c:pt idx="17023">
                  <c:v>14.531000000000001</c:v>
                </c:pt>
                <c:pt idx="17024">
                  <c:v>14.531000000000001</c:v>
                </c:pt>
                <c:pt idx="17025">
                  <c:v>14.532</c:v>
                </c:pt>
                <c:pt idx="17026">
                  <c:v>14.532999999999999</c:v>
                </c:pt>
                <c:pt idx="17027">
                  <c:v>14.534000000000001</c:v>
                </c:pt>
                <c:pt idx="17028">
                  <c:v>14.535</c:v>
                </c:pt>
                <c:pt idx="17029">
                  <c:v>14.536</c:v>
                </c:pt>
                <c:pt idx="17030">
                  <c:v>14.536</c:v>
                </c:pt>
                <c:pt idx="17031">
                  <c:v>14.537000000000001</c:v>
                </c:pt>
                <c:pt idx="17032">
                  <c:v>14.538</c:v>
                </c:pt>
                <c:pt idx="17033">
                  <c:v>14.539</c:v>
                </c:pt>
                <c:pt idx="17034">
                  <c:v>14.540000000000001</c:v>
                </c:pt>
                <c:pt idx="17035">
                  <c:v>14.541</c:v>
                </c:pt>
                <c:pt idx="17036">
                  <c:v>14.541</c:v>
                </c:pt>
                <c:pt idx="17037">
                  <c:v>14.542</c:v>
                </c:pt>
                <c:pt idx="17038">
                  <c:v>14.542999999999999</c:v>
                </c:pt>
                <c:pt idx="17039">
                  <c:v>14.544</c:v>
                </c:pt>
                <c:pt idx="17040">
                  <c:v>14.545</c:v>
                </c:pt>
                <c:pt idx="17041">
                  <c:v>14.545999999999999</c:v>
                </c:pt>
                <c:pt idx="17042">
                  <c:v>14.545999999999999</c:v>
                </c:pt>
                <c:pt idx="17043">
                  <c:v>14.547000000000001</c:v>
                </c:pt>
                <c:pt idx="17044">
                  <c:v>14.548</c:v>
                </c:pt>
                <c:pt idx="17045">
                  <c:v>14.548999999999999</c:v>
                </c:pt>
                <c:pt idx="17046">
                  <c:v>14.55</c:v>
                </c:pt>
                <c:pt idx="17047">
                  <c:v>14.551</c:v>
                </c:pt>
                <c:pt idx="17048">
                  <c:v>14.551</c:v>
                </c:pt>
                <c:pt idx="17049">
                  <c:v>14.552</c:v>
                </c:pt>
                <c:pt idx="17050">
                  <c:v>14.553000000000001</c:v>
                </c:pt>
                <c:pt idx="17051">
                  <c:v>14.554</c:v>
                </c:pt>
                <c:pt idx="17052">
                  <c:v>14.555</c:v>
                </c:pt>
                <c:pt idx="17053">
                  <c:v>14.556000000000001</c:v>
                </c:pt>
                <c:pt idx="17054">
                  <c:v>14.556000000000001</c:v>
                </c:pt>
                <c:pt idx="17055">
                  <c:v>14.557</c:v>
                </c:pt>
                <c:pt idx="17056">
                  <c:v>14.558</c:v>
                </c:pt>
                <c:pt idx="17057">
                  <c:v>14.558999999999999</c:v>
                </c:pt>
                <c:pt idx="17058">
                  <c:v>14.56</c:v>
                </c:pt>
                <c:pt idx="17059">
                  <c:v>14.561</c:v>
                </c:pt>
                <c:pt idx="17060">
                  <c:v>14.561</c:v>
                </c:pt>
                <c:pt idx="17061">
                  <c:v>14.561999999999999</c:v>
                </c:pt>
                <c:pt idx="17062">
                  <c:v>14.563000000000001</c:v>
                </c:pt>
                <c:pt idx="17063">
                  <c:v>14.564</c:v>
                </c:pt>
                <c:pt idx="17064">
                  <c:v>14.565</c:v>
                </c:pt>
                <c:pt idx="17065">
                  <c:v>14.566000000000001</c:v>
                </c:pt>
                <c:pt idx="17066">
                  <c:v>14.566000000000001</c:v>
                </c:pt>
                <c:pt idx="17067">
                  <c:v>14.567</c:v>
                </c:pt>
                <c:pt idx="17068">
                  <c:v>14.568</c:v>
                </c:pt>
                <c:pt idx="17069">
                  <c:v>14.569000000000001</c:v>
                </c:pt>
                <c:pt idx="17070">
                  <c:v>14.57</c:v>
                </c:pt>
                <c:pt idx="17071">
                  <c:v>14.571</c:v>
                </c:pt>
                <c:pt idx="17072">
                  <c:v>14.571</c:v>
                </c:pt>
                <c:pt idx="17073">
                  <c:v>14.572000000000001</c:v>
                </c:pt>
                <c:pt idx="17074">
                  <c:v>14.573</c:v>
                </c:pt>
                <c:pt idx="17075">
                  <c:v>14.574</c:v>
                </c:pt>
                <c:pt idx="17076">
                  <c:v>14.574999999999999</c:v>
                </c:pt>
                <c:pt idx="17077">
                  <c:v>14.576000000000001</c:v>
                </c:pt>
                <c:pt idx="17078">
                  <c:v>14.576000000000001</c:v>
                </c:pt>
                <c:pt idx="17079">
                  <c:v>14.577</c:v>
                </c:pt>
                <c:pt idx="17080">
                  <c:v>14.577999999999999</c:v>
                </c:pt>
                <c:pt idx="17081">
                  <c:v>14.579000000000001</c:v>
                </c:pt>
                <c:pt idx="17082">
                  <c:v>14.58</c:v>
                </c:pt>
                <c:pt idx="17083">
                  <c:v>14.581</c:v>
                </c:pt>
                <c:pt idx="17084">
                  <c:v>14.581</c:v>
                </c:pt>
                <c:pt idx="17085">
                  <c:v>14.582000000000001</c:v>
                </c:pt>
                <c:pt idx="17086">
                  <c:v>14.583</c:v>
                </c:pt>
                <c:pt idx="17087">
                  <c:v>14.584</c:v>
                </c:pt>
                <c:pt idx="17088">
                  <c:v>14.585000000000001</c:v>
                </c:pt>
                <c:pt idx="17089">
                  <c:v>14.586</c:v>
                </c:pt>
                <c:pt idx="17090">
                  <c:v>14.586</c:v>
                </c:pt>
                <c:pt idx="17091">
                  <c:v>14.587</c:v>
                </c:pt>
                <c:pt idx="17092">
                  <c:v>14.588000000000001</c:v>
                </c:pt>
                <c:pt idx="17093">
                  <c:v>14.589</c:v>
                </c:pt>
                <c:pt idx="17094">
                  <c:v>14.59</c:v>
                </c:pt>
                <c:pt idx="17095">
                  <c:v>14.590999999999999</c:v>
                </c:pt>
                <c:pt idx="17096">
                  <c:v>14.590999999999999</c:v>
                </c:pt>
                <c:pt idx="17097">
                  <c:v>14.592000000000001</c:v>
                </c:pt>
                <c:pt idx="17098">
                  <c:v>14.593</c:v>
                </c:pt>
                <c:pt idx="17099">
                  <c:v>14.593999999999999</c:v>
                </c:pt>
                <c:pt idx="17100">
                  <c:v>14.595000000000001</c:v>
                </c:pt>
                <c:pt idx="17101">
                  <c:v>14.595000000000001</c:v>
                </c:pt>
                <c:pt idx="17102">
                  <c:v>14.596</c:v>
                </c:pt>
                <c:pt idx="17103">
                  <c:v>14.597</c:v>
                </c:pt>
                <c:pt idx="17104">
                  <c:v>14.598000000000001</c:v>
                </c:pt>
                <c:pt idx="17105">
                  <c:v>14.599</c:v>
                </c:pt>
                <c:pt idx="17106">
                  <c:v>14.6</c:v>
                </c:pt>
                <c:pt idx="17107">
                  <c:v>14.6</c:v>
                </c:pt>
                <c:pt idx="17108">
                  <c:v>14.601000000000001</c:v>
                </c:pt>
                <c:pt idx="17109">
                  <c:v>14.602</c:v>
                </c:pt>
                <c:pt idx="17110">
                  <c:v>14.603</c:v>
                </c:pt>
                <c:pt idx="17111">
                  <c:v>14.604000000000001</c:v>
                </c:pt>
                <c:pt idx="17112">
                  <c:v>14.605</c:v>
                </c:pt>
                <c:pt idx="17113">
                  <c:v>14.605</c:v>
                </c:pt>
                <c:pt idx="17114">
                  <c:v>14.606</c:v>
                </c:pt>
                <c:pt idx="17115">
                  <c:v>14.606999999999999</c:v>
                </c:pt>
                <c:pt idx="17116">
                  <c:v>14.608000000000001</c:v>
                </c:pt>
                <c:pt idx="17117">
                  <c:v>14.609</c:v>
                </c:pt>
                <c:pt idx="17118">
                  <c:v>14.61</c:v>
                </c:pt>
                <c:pt idx="17119">
                  <c:v>14.61</c:v>
                </c:pt>
                <c:pt idx="17120">
                  <c:v>14.611000000000001</c:v>
                </c:pt>
                <c:pt idx="17121">
                  <c:v>14.612</c:v>
                </c:pt>
                <c:pt idx="17122">
                  <c:v>14.613</c:v>
                </c:pt>
                <c:pt idx="17123">
                  <c:v>14.614000000000001</c:v>
                </c:pt>
                <c:pt idx="17124">
                  <c:v>14.615</c:v>
                </c:pt>
                <c:pt idx="17125">
                  <c:v>14.615</c:v>
                </c:pt>
                <c:pt idx="17126">
                  <c:v>14.616</c:v>
                </c:pt>
                <c:pt idx="17127">
                  <c:v>14.617000000000001</c:v>
                </c:pt>
                <c:pt idx="17128">
                  <c:v>14.618</c:v>
                </c:pt>
                <c:pt idx="17129">
                  <c:v>14.619</c:v>
                </c:pt>
                <c:pt idx="17130">
                  <c:v>14.620000000000001</c:v>
                </c:pt>
                <c:pt idx="17131">
                  <c:v>14.620000000000001</c:v>
                </c:pt>
                <c:pt idx="17132">
                  <c:v>14.621</c:v>
                </c:pt>
                <c:pt idx="17133">
                  <c:v>14.622</c:v>
                </c:pt>
                <c:pt idx="17134">
                  <c:v>14.622999999999999</c:v>
                </c:pt>
                <c:pt idx="17135">
                  <c:v>14.624000000000001</c:v>
                </c:pt>
                <c:pt idx="17136">
                  <c:v>14.625</c:v>
                </c:pt>
                <c:pt idx="17137">
                  <c:v>14.625</c:v>
                </c:pt>
                <c:pt idx="17138">
                  <c:v>14.625999999999999</c:v>
                </c:pt>
                <c:pt idx="17139">
                  <c:v>14.627000000000001</c:v>
                </c:pt>
                <c:pt idx="17140">
                  <c:v>14.628</c:v>
                </c:pt>
                <c:pt idx="17141">
                  <c:v>14.629</c:v>
                </c:pt>
                <c:pt idx="17142">
                  <c:v>14.63</c:v>
                </c:pt>
                <c:pt idx="17143">
                  <c:v>14.63</c:v>
                </c:pt>
                <c:pt idx="17144">
                  <c:v>14.631</c:v>
                </c:pt>
                <c:pt idx="17145">
                  <c:v>14.632</c:v>
                </c:pt>
                <c:pt idx="17146">
                  <c:v>14.633000000000001</c:v>
                </c:pt>
                <c:pt idx="17147">
                  <c:v>14.634</c:v>
                </c:pt>
                <c:pt idx="17148">
                  <c:v>14.635</c:v>
                </c:pt>
                <c:pt idx="17149">
                  <c:v>14.635</c:v>
                </c:pt>
                <c:pt idx="17150">
                  <c:v>14.635999999999999</c:v>
                </c:pt>
                <c:pt idx="17151">
                  <c:v>14.637</c:v>
                </c:pt>
                <c:pt idx="17152">
                  <c:v>14.638</c:v>
                </c:pt>
                <c:pt idx="17153">
                  <c:v>14.638999999999999</c:v>
                </c:pt>
                <c:pt idx="17154">
                  <c:v>14.64</c:v>
                </c:pt>
                <c:pt idx="17155">
                  <c:v>14.64</c:v>
                </c:pt>
                <c:pt idx="17156">
                  <c:v>14.641</c:v>
                </c:pt>
                <c:pt idx="17157">
                  <c:v>14.641999999999999</c:v>
                </c:pt>
                <c:pt idx="17158">
                  <c:v>14.643000000000001</c:v>
                </c:pt>
                <c:pt idx="17159">
                  <c:v>14.644</c:v>
                </c:pt>
                <c:pt idx="17160">
                  <c:v>14.645</c:v>
                </c:pt>
                <c:pt idx="17161">
                  <c:v>14.645</c:v>
                </c:pt>
                <c:pt idx="17162">
                  <c:v>14.646000000000001</c:v>
                </c:pt>
                <c:pt idx="17163">
                  <c:v>14.647</c:v>
                </c:pt>
                <c:pt idx="17164">
                  <c:v>14.648</c:v>
                </c:pt>
                <c:pt idx="17165">
                  <c:v>14.649000000000001</c:v>
                </c:pt>
                <c:pt idx="17166">
                  <c:v>14.65</c:v>
                </c:pt>
                <c:pt idx="17167">
                  <c:v>14.65</c:v>
                </c:pt>
                <c:pt idx="17168">
                  <c:v>14.651</c:v>
                </c:pt>
                <c:pt idx="17169">
                  <c:v>14.651999999999999</c:v>
                </c:pt>
                <c:pt idx="17170">
                  <c:v>14.653</c:v>
                </c:pt>
                <c:pt idx="17171">
                  <c:v>14.654</c:v>
                </c:pt>
                <c:pt idx="17172">
                  <c:v>14.654999999999999</c:v>
                </c:pt>
                <c:pt idx="17173">
                  <c:v>14.654999999999999</c:v>
                </c:pt>
                <c:pt idx="17174">
                  <c:v>14.656000000000001</c:v>
                </c:pt>
                <c:pt idx="17175">
                  <c:v>14.657</c:v>
                </c:pt>
                <c:pt idx="17176">
                  <c:v>14.657999999999999</c:v>
                </c:pt>
                <c:pt idx="17177">
                  <c:v>14.659000000000001</c:v>
                </c:pt>
                <c:pt idx="17178">
                  <c:v>14.66</c:v>
                </c:pt>
                <c:pt idx="17179">
                  <c:v>14.66</c:v>
                </c:pt>
                <c:pt idx="17180">
                  <c:v>14.661</c:v>
                </c:pt>
                <c:pt idx="17181">
                  <c:v>14.662000000000001</c:v>
                </c:pt>
                <c:pt idx="17182">
                  <c:v>14.663</c:v>
                </c:pt>
                <c:pt idx="17183">
                  <c:v>14.664</c:v>
                </c:pt>
                <c:pt idx="17184">
                  <c:v>14.665000000000001</c:v>
                </c:pt>
                <c:pt idx="17185">
                  <c:v>14.665000000000001</c:v>
                </c:pt>
                <c:pt idx="17186">
                  <c:v>14.666</c:v>
                </c:pt>
                <c:pt idx="17187">
                  <c:v>14.667</c:v>
                </c:pt>
                <c:pt idx="17188">
                  <c:v>14.667999999999999</c:v>
                </c:pt>
                <c:pt idx="17189">
                  <c:v>14.669</c:v>
                </c:pt>
                <c:pt idx="17190">
                  <c:v>14.67</c:v>
                </c:pt>
                <c:pt idx="17191">
                  <c:v>14.67</c:v>
                </c:pt>
                <c:pt idx="17192">
                  <c:v>14.670999999999999</c:v>
                </c:pt>
                <c:pt idx="17193">
                  <c:v>14.672000000000001</c:v>
                </c:pt>
                <c:pt idx="17194">
                  <c:v>14.673</c:v>
                </c:pt>
                <c:pt idx="17195">
                  <c:v>14.673999999999999</c:v>
                </c:pt>
                <c:pt idx="17196">
                  <c:v>14.673999999999999</c:v>
                </c:pt>
                <c:pt idx="17197">
                  <c:v>14.675000000000001</c:v>
                </c:pt>
                <c:pt idx="17198">
                  <c:v>14.676</c:v>
                </c:pt>
                <c:pt idx="17199">
                  <c:v>14.677</c:v>
                </c:pt>
                <c:pt idx="17200">
                  <c:v>14.678000000000001</c:v>
                </c:pt>
                <c:pt idx="17201">
                  <c:v>14.679</c:v>
                </c:pt>
                <c:pt idx="17202">
                  <c:v>14.679</c:v>
                </c:pt>
                <c:pt idx="17203">
                  <c:v>14.68</c:v>
                </c:pt>
                <c:pt idx="17204">
                  <c:v>14.681000000000001</c:v>
                </c:pt>
                <c:pt idx="17205">
                  <c:v>14.682</c:v>
                </c:pt>
                <c:pt idx="17206">
                  <c:v>14.683</c:v>
                </c:pt>
                <c:pt idx="17207">
                  <c:v>14.683999999999999</c:v>
                </c:pt>
                <c:pt idx="17208">
                  <c:v>14.683999999999999</c:v>
                </c:pt>
                <c:pt idx="17209">
                  <c:v>14.685</c:v>
                </c:pt>
                <c:pt idx="17210">
                  <c:v>14.686</c:v>
                </c:pt>
                <c:pt idx="17211">
                  <c:v>14.686999999999999</c:v>
                </c:pt>
                <c:pt idx="17212">
                  <c:v>14.688000000000001</c:v>
                </c:pt>
                <c:pt idx="17213">
                  <c:v>14.689</c:v>
                </c:pt>
                <c:pt idx="17214">
                  <c:v>14.689</c:v>
                </c:pt>
                <c:pt idx="17215">
                  <c:v>14.69</c:v>
                </c:pt>
                <c:pt idx="17216">
                  <c:v>14.691000000000001</c:v>
                </c:pt>
                <c:pt idx="17217">
                  <c:v>14.692</c:v>
                </c:pt>
                <c:pt idx="17218">
                  <c:v>14.693</c:v>
                </c:pt>
                <c:pt idx="17219">
                  <c:v>14.694000000000001</c:v>
                </c:pt>
                <c:pt idx="17220">
                  <c:v>14.694000000000001</c:v>
                </c:pt>
                <c:pt idx="17221">
                  <c:v>14.695</c:v>
                </c:pt>
                <c:pt idx="17222">
                  <c:v>14.696</c:v>
                </c:pt>
                <c:pt idx="17223">
                  <c:v>14.697000000000001</c:v>
                </c:pt>
                <c:pt idx="17224">
                  <c:v>14.698</c:v>
                </c:pt>
                <c:pt idx="17225">
                  <c:v>14.699</c:v>
                </c:pt>
                <c:pt idx="17226">
                  <c:v>14.699</c:v>
                </c:pt>
                <c:pt idx="17227">
                  <c:v>14.7</c:v>
                </c:pt>
                <c:pt idx="17228">
                  <c:v>14.701000000000001</c:v>
                </c:pt>
                <c:pt idx="17229">
                  <c:v>14.702</c:v>
                </c:pt>
                <c:pt idx="17230">
                  <c:v>14.702999999999999</c:v>
                </c:pt>
                <c:pt idx="17231">
                  <c:v>14.704000000000001</c:v>
                </c:pt>
                <c:pt idx="17232">
                  <c:v>14.704000000000001</c:v>
                </c:pt>
                <c:pt idx="17233">
                  <c:v>14.705</c:v>
                </c:pt>
                <c:pt idx="17234">
                  <c:v>14.706</c:v>
                </c:pt>
                <c:pt idx="17235">
                  <c:v>14.707000000000001</c:v>
                </c:pt>
                <c:pt idx="17236">
                  <c:v>14.708</c:v>
                </c:pt>
                <c:pt idx="17237">
                  <c:v>14.709</c:v>
                </c:pt>
                <c:pt idx="17238">
                  <c:v>14.709</c:v>
                </c:pt>
                <c:pt idx="17239">
                  <c:v>14.71</c:v>
                </c:pt>
                <c:pt idx="17240">
                  <c:v>14.711</c:v>
                </c:pt>
                <c:pt idx="17241">
                  <c:v>14.712</c:v>
                </c:pt>
                <c:pt idx="17242">
                  <c:v>14.713000000000001</c:v>
                </c:pt>
                <c:pt idx="17243">
                  <c:v>14.714</c:v>
                </c:pt>
                <c:pt idx="17244">
                  <c:v>14.714</c:v>
                </c:pt>
                <c:pt idx="17245">
                  <c:v>14.715</c:v>
                </c:pt>
                <c:pt idx="17246">
                  <c:v>14.715999999999999</c:v>
                </c:pt>
                <c:pt idx="17247">
                  <c:v>14.717000000000001</c:v>
                </c:pt>
                <c:pt idx="17248">
                  <c:v>14.718</c:v>
                </c:pt>
                <c:pt idx="17249">
                  <c:v>14.718999999999999</c:v>
                </c:pt>
                <c:pt idx="17250">
                  <c:v>14.718999999999999</c:v>
                </c:pt>
                <c:pt idx="17251">
                  <c:v>14.72</c:v>
                </c:pt>
                <c:pt idx="17252">
                  <c:v>14.721</c:v>
                </c:pt>
                <c:pt idx="17253">
                  <c:v>14.722</c:v>
                </c:pt>
                <c:pt idx="17254">
                  <c:v>14.723000000000001</c:v>
                </c:pt>
                <c:pt idx="17255">
                  <c:v>14.724</c:v>
                </c:pt>
                <c:pt idx="17256">
                  <c:v>14.724</c:v>
                </c:pt>
                <c:pt idx="17257">
                  <c:v>14.725</c:v>
                </c:pt>
                <c:pt idx="17258">
                  <c:v>14.726000000000001</c:v>
                </c:pt>
                <c:pt idx="17259">
                  <c:v>14.727</c:v>
                </c:pt>
                <c:pt idx="17260">
                  <c:v>14.728</c:v>
                </c:pt>
                <c:pt idx="17261">
                  <c:v>14.729000000000001</c:v>
                </c:pt>
                <c:pt idx="17262">
                  <c:v>14.729000000000001</c:v>
                </c:pt>
                <c:pt idx="17263">
                  <c:v>14.73</c:v>
                </c:pt>
                <c:pt idx="17264">
                  <c:v>14.731</c:v>
                </c:pt>
                <c:pt idx="17265">
                  <c:v>14.731999999999999</c:v>
                </c:pt>
                <c:pt idx="17266">
                  <c:v>14.733000000000001</c:v>
                </c:pt>
                <c:pt idx="17267">
                  <c:v>14.734</c:v>
                </c:pt>
                <c:pt idx="17268">
                  <c:v>14.734</c:v>
                </c:pt>
                <c:pt idx="17269">
                  <c:v>14.734999999999999</c:v>
                </c:pt>
                <c:pt idx="17270">
                  <c:v>14.736000000000001</c:v>
                </c:pt>
                <c:pt idx="17271">
                  <c:v>14.737</c:v>
                </c:pt>
                <c:pt idx="17272">
                  <c:v>14.738</c:v>
                </c:pt>
                <c:pt idx="17273">
                  <c:v>14.739000000000001</c:v>
                </c:pt>
                <c:pt idx="17274">
                  <c:v>14.739000000000001</c:v>
                </c:pt>
                <c:pt idx="17275">
                  <c:v>14.74</c:v>
                </c:pt>
                <c:pt idx="17276">
                  <c:v>14.741</c:v>
                </c:pt>
                <c:pt idx="17277">
                  <c:v>14.742000000000001</c:v>
                </c:pt>
                <c:pt idx="17278">
                  <c:v>14.743</c:v>
                </c:pt>
                <c:pt idx="17279">
                  <c:v>14.744</c:v>
                </c:pt>
                <c:pt idx="17280">
                  <c:v>14.744</c:v>
                </c:pt>
                <c:pt idx="17281">
                  <c:v>14.745000000000001</c:v>
                </c:pt>
                <c:pt idx="17282">
                  <c:v>14.746</c:v>
                </c:pt>
                <c:pt idx="17283">
                  <c:v>14.747</c:v>
                </c:pt>
                <c:pt idx="17284">
                  <c:v>14.747999999999999</c:v>
                </c:pt>
                <c:pt idx="17285">
                  <c:v>14.749000000000001</c:v>
                </c:pt>
                <c:pt idx="17286">
                  <c:v>14.749000000000001</c:v>
                </c:pt>
                <c:pt idx="17287">
                  <c:v>14.75</c:v>
                </c:pt>
                <c:pt idx="17288">
                  <c:v>14.750999999999999</c:v>
                </c:pt>
                <c:pt idx="17289">
                  <c:v>14.752000000000001</c:v>
                </c:pt>
                <c:pt idx="17290">
                  <c:v>14.753</c:v>
                </c:pt>
                <c:pt idx="17291">
                  <c:v>14.753</c:v>
                </c:pt>
                <c:pt idx="17292">
                  <c:v>14.754</c:v>
                </c:pt>
                <c:pt idx="17293">
                  <c:v>14.755000000000001</c:v>
                </c:pt>
                <c:pt idx="17294">
                  <c:v>14.756</c:v>
                </c:pt>
                <c:pt idx="17295">
                  <c:v>14.757</c:v>
                </c:pt>
                <c:pt idx="17296">
                  <c:v>14.758000000000001</c:v>
                </c:pt>
                <c:pt idx="17297">
                  <c:v>14.758000000000001</c:v>
                </c:pt>
                <c:pt idx="17298">
                  <c:v>14.759</c:v>
                </c:pt>
                <c:pt idx="17299">
                  <c:v>14.76</c:v>
                </c:pt>
                <c:pt idx="17300">
                  <c:v>14.760999999999999</c:v>
                </c:pt>
                <c:pt idx="17301">
                  <c:v>14.762</c:v>
                </c:pt>
                <c:pt idx="17302">
                  <c:v>14.763</c:v>
                </c:pt>
                <c:pt idx="17303">
                  <c:v>14.763</c:v>
                </c:pt>
                <c:pt idx="17304">
                  <c:v>14.763999999999999</c:v>
                </c:pt>
                <c:pt idx="17305">
                  <c:v>14.765000000000001</c:v>
                </c:pt>
                <c:pt idx="17306">
                  <c:v>14.766</c:v>
                </c:pt>
                <c:pt idx="17307">
                  <c:v>14.766999999999999</c:v>
                </c:pt>
                <c:pt idx="17308">
                  <c:v>14.768000000000001</c:v>
                </c:pt>
                <c:pt idx="17309">
                  <c:v>14.768000000000001</c:v>
                </c:pt>
                <c:pt idx="17310">
                  <c:v>14.769</c:v>
                </c:pt>
                <c:pt idx="17311">
                  <c:v>14.77</c:v>
                </c:pt>
                <c:pt idx="17312">
                  <c:v>14.771000000000001</c:v>
                </c:pt>
                <c:pt idx="17313">
                  <c:v>14.772</c:v>
                </c:pt>
                <c:pt idx="17314">
                  <c:v>14.773</c:v>
                </c:pt>
                <c:pt idx="17315">
                  <c:v>14.773</c:v>
                </c:pt>
                <c:pt idx="17316">
                  <c:v>14.774000000000001</c:v>
                </c:pt>
                <c:pt idx="17317">
                  <c:v>14.775</c:v>
                </c:pt>
                <c:pt idx="17318">
                  <c:v>14.776</c:v>
                </c:pt>
                <c:pt idx="17319">
                  <c:v>14.776999999999999</c:v>
                </c:pt>
                <c:pt idx="17320">
                  <c:v>14.778</c:v>
                </c:pt>
                <c:pt idx="17321">
                  <c:v>14.778</c:v>
                </c:pt>
                <c:pt idx="17322">
                  <c:v>14.779</c:v>
                </c:pt>
                <c:pt idx="17323">
                  <c:v>14.78</c:v>
                </c:pt>
                <c:pt idx="17324">
                  <c:v>14.781000000000001</c:v>
                </c:pt>
                <c:pt idx="17325">
                  <c:v>14.782</c:v>
                </c:pt>
                <c:pt idx="17326">
                  <c:v>14.782999999999999</c:v>
                </c:pt>
                <c:pt idx="17327">
                  <c:v>14.782999999999999</c:v>
                </c:pt>
                <c:pt idx="17328">
                  <c:v>14.784000000000001</c:v>
                </c:pt>
                <c:pt idx="17329">
                  <c:v>14.785</c:v>
                </c:pt>
                <c:pt idx="17330">
                  <c:v>14.786</c:v>
                </c:pt>
                <c:pt idx="17331">
                  <c:v>14.787000000000001</c:v>
                </c:pt>
                <c:pt idx="17332">
                  <c:v>14.788</c:v>
                </c:pt>
                <c:pt idx="17333">
                  <c:v>14.788</c:v>
                </c:pt>
                <c:pt idx="17334">
                  <c:v>14.789</c:v>
                </c:pt>
                <c:pt idx="17335">
                  <c:v>14.790000000000001</c:v>
                </c:pt>
                <c:pt idx="17336">
                  <c:v>14.791</c:v>
                </c:pt>
                <c:pt idx="17337">
                  <c:v>14.792</c:v>
                </c:pt>
                <c:pt idx="17338">
                  <c:v>14.792999999999999</c:v>
                </c:pt>
                <c:pt idx="17339">
                  <c:v>14.792999999999999</c:v>
                </c:pt>
                <c:pt idx="17340">
                  <c:v>14.794</c:v>
                </c:pt>
                <c:pt idx="17341">
                  <c:v>14.795</c:v>
                </c:pt>
                <c:pt idx="17342">
                  <c:v>14.795999999999999</c:v>
                </c:pt>
                <c:pt idx="17343">
                  <c:v>14.797000000000001</c:v>
                </c:pt>
                <c:pt idx="17344">
                  <c:v>14.798</c:v>
                </c:pt>
                <c:pt idx="17345">
                  <c:v>14.798</c:v>
                </c:pt>
                <c:pt idx="17346">
                  <c:v>14.798999999999999</c:v>
                </c:pt>
                <c:pt idx="17347">
                  <c:v>14.8</c:v>
                </c:pt>
                <c:pt idx="17348">
                  <c:v>14.801</c:v>
                </c:pt>
                <c:pt idx="17349">
                  <c:v>14.802</c:v>
                </c:pt>
                <c:pt idx="17350">
                  <c:v>14.803000000000001</c:v>
                </c:pt>
                <c:pt idx="17351">
                  <c:v>14.803000000000001</c:v>
                </c:pt>
                <c:pt idx="17352">
                  <c:v>14.804</c:v>
                </c:pt>
                <c:pt idx="17353">
                  <c:v>14.805</c:v>
                </c:pt>
                <c:pt idx="17354">
                  <c:v>14.806000000000001</c:v>
                </c:pt>
                <c:pt idx="17355">
                  <c:v>14.807</c:v>
                </c:pt>
                <c:pt idx="17356">
                  <c:v>14.808</c:v>
                </c:pt>
                <c:pt idx="17357">
                  <c:v>14.808</c:v>
                </c:pt>
                <c:pt idx="17358">
                  <c:v>14.808999999999999</c:v>
                </c:pt>
                <c:pt idx="17359">
                  <c:v>14.81</c:v>
                </c:pt>
                <c:pt idx="17360">
                  <c:v>14.811</c:v>
                </c:pt>
                <c:pt idx="17361">
                  <c:v>14.811999999999999</c:v>
                </c:pt>
                <c:pt idx="17362">
                  <c:v>14.813000000000001</c:v>
                </c:pt>
                <c:pt idx="17363">
                  <c:v>14.813000000000001</c:v>
                </c:pt>
                <c:pt idx="17364">
                  <c:v>14.814</c:v>
                </c:pt>
                <c:pt idx="17365">
                  <c:v>14.815</c:v>
                </c:pt>
                <c:pt idx="17366">
                  <c:v>14.816000000000001</c:v>
                </c:pt>
                <c:pt idx="17367">
                  <c:v>14.817</c:v>
                </c:pt>
                <c:pt idx="17368">
                  <c:v>14.818</c:v>
                </c:pt>
                <c:pt idx="17369">
                  <c:v>14.818</c:v>
                </c:pt>
                <c:pt idx="17370">
                  <c:v>14.819000000000001</c:v>
                </c:pt>
                <c:pt idx="17371">
                  <c:v>14.82</c:v>
                </c:pt>
                <c:pt idx="17372">
                  <c:v>14.821</c:v>
                </c:pt>
                <c:pt idx="17373">
                  <c:v>14.822000000000001</c:v>
                </c:pt>
                <c:pt idx="17374">
                  <c:v>14.823</c:v>
                </c:pt>
                <c:pt idx="17375">
                  <c:v>14.823</c:v>
                </c:pt>
                <c:pt idx="17376">
                  <c:v>14.824</c:v>
                </c:pt>
                <c:pt idx="17377">
                  <c:v>14.824999999999999</c:v>
                </c:pt>
                <c:pt idx="17378">
                  <c:v>14.826000000000001</c:v>
                </c:pt>
                <c:pt idx="17379">
                  <c:v>14.827</c:v>
                </c:pt>
                <c:pt idx="17380">
                  <c:v>14.827999999999999</c:v>
                </c:pt>
                <c:pt idx="17381">
                  <c:v>14.827999999999999</c:v>
                </c:pt>
                <c:pt idx="17382">
                  <c:v>14.829000000000001</c:v>
                </c:pt>
                <c:pt idx="17383">
                  <c:v>14.83</c:v>
                </c:pt>
                <c:pt idx="17384">
                  <c:v>14.831</c:v>
                </c:pt>
                <c:pt idx="17385">
                  <c:v>14.832000000000001</c:v>
                </c:pt>
                <c:pt idx="17386">
                  <c:v>14.832000000000001</c:v>
                </c:pt>
                <c:pt idx="17387">
                  <c:v>14.833</c:v>
                </c:pt>
                <c:pt idx="17388">
                  <c:v>14.834</c:v>
                </c:pt>
                <c:pt idx="17389">
                  <c:v>14.835000000000001</c:v>
                </c:pt>
                <c:pt idx="17390">
                  <c:v>14.836</c:v>
                </c:pt>
                <c:pt idx="17391">
                  <c:v>14.837</c:v>
                </c:pt>
                <c:pt idx="17392">
                  <c:v>14.837</c:v>
                </c:pt>
                <c:pt idx="17393">
                  <c:v>14.838000000000001</c:v>
                </c:pt>
                <c:pt idx="17394">
                  <c:v>14.839</c:v>
                </c:pt>
                <c:pt idx="17395">
                  <c:v>14.84</c:v>
                </c:pt>
                <c:pt idx="17396">
                  <c:v>14.840999999999999</c:v>
                </c:pt>
                <c:pt idx="17397">
                  <c:v>14.842000000000001</c:v>
                </c:pt>
                <c:pt idx="17398">
                  <c:v>14.842000000000001</c:v>
                </c:pt>
                <c:pt idx="17399">
                  <c:v>14.843</c:v>
                </c:pt>
                <c:pt idx="17400">
                  <c:v>14.843999999999999</c:v>
                </c:pt>
                <c:pt idx="17401">
                  <c:v>14.845000000000001</c:v>
                </c:pt>
                <c:pt idx="17402">
                  <c:v>14.846</c:v>
                </c:pt>
                <c:pt idx="17403">
                  <c:v>14.847</c:v>
                </c:pt>
                <c:pt idx="17404">
                  <c:v>14.847</c:v>
                </c:pt>
                <c:pt idx="17405">
                  <c:v>14.848000000000001</c:v>
                </c:pt>
                <c:pt idx="17406">
                  <c:v>14.849</c:v>
                </c:pt>
                <c:pt idx="17407">
                  <c:v>14.85</c:v>
                </c:pt>
                <c:pt idx="17408">
                  <c:v>14.851000000000001</c:v>
                </c:pt>
                <c:pt idx="17409">
                  <c:v>14.852</c:v>
                </c:pt>
                <c:pt idx="17410">
                  <c:v>14.852</c:v>
                </c:pt>
                <c:pt idx="17411">
                  <c:v>14.853</c:v>
                </c:pt>
                <c:pt idx="17412">
                  <c:v>14.854000000000001</c:v>
                </c:pt>
                <c:pt idx="17413">
                  <c:v>14.855</c:v>
                </c:pt>
                <c:pt idx="17414">
                  <c:v>14.856</c:v>
                </c:pt>
                <c:pt idx="17415">
                  <c:v>14.856999999999999</c:v>
                </c:pt>
                <c:pt idx="17416">
                  <c:v>14.856999999999999</c:v>
                </c:pt>
                <c:pt idx="17417">
                  <c:v>14.858000000000001</c:v>
                </c:pt>
                <c:pt idx="17418">
                  <c:v>14.859</c:v>
                </c:pt>
                <c:pt idx="17419">
                  <c:v>14.86</c:v>
                </c:pt>
                <c:pt idx="17420">
                  <c:v>14.861000000000001</c:v>
                </c:pt>
                <c:pt idx="17421">
                  <c:v>14.862</c:v>
                </c:pt>
                <c:pt idx="17422">
                  <c:v>14.862</c:v>
                </c:pt>
                <c:pt idx="17423">
                  <c:v>14.863</c:v>
                </c:pt>
                <c:pt idx="17424">
                  <c:v>14.864000000000001</c:v>
                </c:pt>
                <c:pt idx="17425">
                  <c:v>14.865</c:v>
                </c:pt>
                <c:pt idx="17426">
                  <c:v>14.866</c:v>
                </c:pt>
                <c:pt idx="17427">
                  <c:v>14.867000000000001</c:v>
                </c:pt>
                <c:pt idx="17428">
                  <c:v>14.867000000000001</c:v>
                </c:pt>
                <c:pt idx="17429">
                  <c:v>14.868</c:v>
                </c:pt>
                <c:pt idx="17430">
                  <c:v>14.869</c:v>
                </c:pt>
                <c:pt idx="17431">
                  <c:v>14.870000000000001</c:v>
                </c:pt>
                <c:pt idx="17432">
                  <c:v>14.871</c:v>
                </c:pt>
                <c:pt idx="17433">
                  <c:v>14.872</c:v>
                </c:pt>
                <c:pt idx="17434">
                  <c:v>14.872</c:v>
                </c:pt>
                <c:pt idx="17435">
                  <c:v>14.872999999999999</c:v>
                </c:pt>
                <c:pt idx="17436">
                  <c:v>14.874000000000001</c:v>
                </c:pt>
                <c:pt idx="17437">
                  <c:v>14.875</c:v>
                </c:pt>
                <c:pt idx="17438">
                  <c:v>14.875999999999999</c:v>
                </c:pt>
                <c:pt idx="17439">
                  <c:v>14.877000000000001</c:v>
                </c:pt>
                <c:pt idx="17440">
                  <c:v>14.877000000000001</c:v>
                </c:pt>
                <c:pt idx="17441">
                  <c:v>14.878</c:v>
                </c:pt>
                <c:pt idx="17442">
                  <c:v>14.879</c:v>
                </c:pt>
                <c:pt idx="17443">
                  <c:v>14.88</c:v>
                </c:pt>
                <c:pt idx="17444">
                  <c:v>14.881</c:v>
                </c:pt>
                <c:pt idx="17445">
                  <c:v>14.882</c:v>
                </c:pt>
                <c:pt idx="17446">
                  <c:v>14.882</c:v>
                </c:pt>
                <c:pt idx="17447">
                  <c:v>14.883000000000001</c:v>
                </c:pt>
                <c:pt idx="17448">
                  <c:v>14.884</c:v>
                </c:pt>
                <c:pt idx="17449">
                  <c:v>14.885</c:v>
                </c:pt>
                <c:pt idx="17450">
                  <c:v>14.885999999999999</c:v>
                </c:pt>
                <c:pt idx="17451">
                  <c:v>14.887</c:v>
                </c:pt>
                <c:pt idx="17452">
                  <c:v>14.887</c:v>
                </c:pt>
                <c:pt idx="17453">
                  <c:v>14.888</c:v>
                </c:pt>
                <c:pt idx="17454">
                  <c:v>14.888999999999999</c:v>
                </c:pt>
                <c:pt idx="17455">
                  <c:v>14.89</c:v>
                </c:pt>
                <c:pt idx="17456">
                  <c:v>14.891</c:v>
                </c:pt>
                <c:pt idx="17457">
                  <c:v>14.891999999999999</c:v>
                </c:pt>
                <c:pt idx="17458">
                  <c:v>14.891999999999999</c:v>
                </c:pt>
                <c:pt idx="17459">
                  <c:v>14.893000000000001</c:v>
                </c:pt>
                <c:pt idx="17460">
                  <c:v>14.894</c:v>
                </c:pt>
                <c:pt idx="17461">
                  <c:v>14.895</c:v>
                </c:pt>
                <c:pt idx="17462">
                  <c:v>14.896000000000001</c:v>
                </c:pt>
                <c:pt idx="17463">
                  <c:v>14.897</c:v>
                </c:pt>
                <c:pt idx="17464">
                  <c:v>14.897</c:v>
                </c:pt>
                <c:pt idx="17465">
                  <c:v>14.898</c:v>
                </c:pt>
                <c:pt idx="17466">
                  <c:v>14.899000000000001</c:v>
                </c:pt>
                <c:pt idx="17467">
                  <c:v>14.9</c:v>
                </c:pt>
                <c:pt idx="17468">
                  <c:v>14.901</c:v>
                </c:pt>
                <c:pt idx="17469">
                  <c:v>14.901999999999999</c:v>
                </c:pt>
                <c:pt idx="17470">
                  <c:v>14.901999999999999</c:v>
                </c:pt>
                <c:pt idx="17471">
                  <c:v>14.903</c:v>
                </c:pt>
                <c:pt idx="17472">
                  <c:v>14.904</c:v>
                </c:pt>
                <c:pt idx="17473">
                  <c:v>14.904999999999999</c:v>
                </c:pt>
                <c:pt idx="17474">
                  <c:v>14.906000000000001</c:v>
                </c:pt>
                <c:pt idx="17475">
                  <c:v>14.907</c:v>
                </c:pt>
                <c:pt idx="17476">
                  <c:v>14.907</c:v>
                </c:pt>
                <c:pt idx="17477">
                  <c:v>14.907999999999999</c:v>
                </c:pt>
                <c:pt idx="17478">
                  <c:v>14.909000000000001</c:v>
                </c:pt>
                <c:pt idx="17479">
                  <c:v>14.91</c:v>
                </c:pt>
                <c:pt idx="17480">
                  <c:v>14.911</c:v>
                </c:pt>
                <c:pt idx="17481">
                  <c:v>14.911</c:v>
                </c:pt>
                <c:pt idx="17482">
                  <c:v>14.912000000000001</c:v>
                </c:pt>
                <c:pt idx="17483">
                  <c:v>14.913</c:v>
                </c:pt>
                <c:pt idx="17484">
                  <c:v>14.914</c:v>
                </c:pt>
                <c:pt idx="17485">
                  <c:v>14.915000000000001</c:v>
                </c:pt>
                <c:pt idx="17486">
                  <c:v>14.916</c:v>
                </c:pt>
                <c:pt idx="17487">
                  <c:v>14.916</c:v>
                </c:pt>
                <c:pt idx="17488">
                  <c:v>14.917</c:v>
                </c:pt>
                <c:pt idx="17489">
                  <c:v>14.917999999999999</c:v>
                </c:pt>
                <c:pt idx="17490">
                  <c:v>14.919</c:v>
                </c:pt>
                <c:pt idx="17491">
                  <c:v>14.92</c:v>
                </c:pt>
                <c:pt idx="17492">
                  <c:v>14.920999999999999</c:v>
                </c:pt>
                <c:pt idx="17493">
                  <c:v>14.920999999999999</c:v>
                </c:pt>
                <c:pt idx="17494">
                  <c:v>14.922000000000001</c:v>
                </c:pt>
                <c:pt idx="17495">
                  <c:v>14.923</c:v>
                </c:pt>
                <c:pt idx="17496">
                  <c:v>14.923999999999999</c:v>
                </c:pt>
                <c:pt idx="17497">
                  <c:v>14.925000000000001</c:v>
                </c:pt>
                <c:pt idx="17498">
                  <c:v>14.926</c:v>
                </c:pt>
                <c:pt idx="17499">
                  <c:v>14.926</c:v>
                </c:pt>
                <c:pt idx="17500">
                  <c:v>14.927</c:v>
                </c:pt>
                <c:pt idx="17501">
                  <c:v>14.928000000000001</c:v>
                </c:pt>
                <c:pt idx="17502">
                  <c:v>14.929</c:v>
                </c:pt>
                <c:pt idx="17503">
                  <c:v>14.93</c:v>
                </c:pt>
                <c:pt idx="17504">
                  <c:v>14.931000000000001</c:v>
                </c:pt>
                <c:pt idx="17505">
                  <c:v>14.931000000000001</c:v>
                </c:pt>
                <c:pt idx="17506">
                  <c:v>14.932</c:v>
                </c:pt>
                <c:pt idx="17507">
                  <c:v>14.933</c:v>
                </c:pt>
                <c:pt idx="17508">
                  <c:v>14.933999999999999</c:v>
                </c:pt>
                <c:pt idx="17509">
                  <c:v>14.935</c:v>
                </c:pt>
                <c:pt idx="17510">
                  <c:v>14.936</c:v>
                </c:pt>
                <c:pt idx="17511">
                  <c:v>14.936</c:v>
                </c:pt>
                <c:pt idx="17512">
                  <c:v>14.936999999999999</c:v>
                </c:pt>
                <c:pt idx="17513">
                  <c:v>14.938000000000001</c:v>
                </c:pt>
                <c:pt idx="17514">
                  <c:v>14.939</c:v>
                </c:pt>
                <c:pt idx="17515">
                  <c:v>14.94</c:v>
                </c:pt>
                <c:pt idx="17516">
                  <c:v>14.941000000000001</c:v>
                </c:pt>
                <c:pt idx="17517">
                  <c:v>14.941000000000001</c:v>
                </c:pt>
                <c:pt idx="17518">
                  <c:v>14.942</c:v>
                </c:pt>
                <c:pt idx="17519">
                  <c:v>14.943</c:v>
                </c:pt>
                <c:pt idx="17520">
                  <c:v>14.944000000000001</c:v>
                </c:pt>
                <c:pt idx="17521">
                  <c:v>14.945</c:v>
                </c:pt>
                <c:pt idx="17522">
                  <c:v>14.946</c:v>
                </c:pt>
                <c:pt idx="17523">
                  <c:v>14.946</c:v>
                </c:pt>
                <c:pt idx="17524">
                  <c:v>14.947000000000001</c:v>
                </c:pt>
                <c:pt idx="17525">
                  <c:v>14.948</c:v>
                </c:pt>
                <c:pt idx="17526">
                  <c:v>14.949</c:v>
                </c:pt>
                <c:pt idx="17527">
                  <c:v>14.95</c:v>
                </c:pt>
                <c:pt idx="17528">
                  <c:v>14.951000000000001</c:v>
                </c:pt>
                <c:pt idx="17529">
                  <c:v>14.951000000000001</c:v>
                </c:pt>
                <c:pt idx="17530">
                  <c:v>14.952</c:v>
                </c:pt>
                <c:pt idx="17531">
                  <c:v>14.952999999999999</c:v>
                </c:pt>
                <c:pt idx="17532">
                  <c:v>14.954000000000001</c:v>
                </c:pt>
                <c:pt idx="17533">
                  <c:v>14.955</c:v>
                </c:pt>
                <c:pt idx="17534">
                  <c:v>14.956</c:v>
                </c:pt>
                <c:pt idx="17535">
                  <c:v>14.956</c:v>
                </c:pt>
                <c:pt idx="17536">
                  <c:v>14.957000000000001</c:v>
                </c:pt>
                <c:pt idx="17537">
                  <c:v>14.958</c:v>
                </c:pt>
                <c:pt idx="17538">
                  <c:v>14.959</c:v>
                </c:pt>
                <c:pt idx="17539">
                  <c:v>14.96</c:v>
                </c:pt>
                <c:pt idx="17540">
                  <c:v>14.961</c:v>
                </c:pt>
                <c:pt idx="17541">
                  <c:v>14.961</c:v>
                </c:pt>
                <c:pt idx="17542">
                  <c:v>14.962</c:v>
                </c:pt>
                <c:pt idx="17543">
                  <c:v>14.963000000000001</c:v>
                </c:pt>
                <c:pt idx="17544">
                  <c:v>14.964</c:v>
                </c:pt>
                <c:pt idx="17545">
                  <c:v>14.965</c:v>
                </c:pt>
                <c:pt idx="17546">
                  <c:v>14.965999999999999</c:v>
                </c:pt>
                <c:pt idx="17547">
                  <c:v>14.965999999999999</c:v>
                </c:pt>
                <c:pt idx="17548">
                  <c:v>14.967000000000001</c:v>
                </c:pt>
                <c:pt idx="17549">
                  <c:v>14.968</c:v>
                </c:pt>
                <c:pt idx="17550">
                  <c:v>14.968999999999999</c:v>
                </c:pt>
                <c:pt idx="17551">
                  <c:v>14.97</c:v>
                </c:pt>
                <c:pt idx="17552">
                  <c:v>14.971</c:v>
                </c:pt>
                <c:pt idx="17553">
                  <c:v>14.971</c:v>
                </c:pt>
                <c:pt idx="17554">
                  <c:v>14.972</c:v>
                </c:pt>
                <c:pt idx="17555">
                  <c:v>14.973000000000001</c:v>
                </c:pt>
                <c:pt idx="17556">
                  <c:v>14.974</c:v>
                </c:pt>
                <c:pt idx="17557">
                  <c:v>14.975</c:v>
                </c:pt>
                <c:pt idx="17558">
                  <c:v>14.976000000000001</c:v>
                </c:pt>
                <c:pt idx="17559">
                  <c:v>14.976000000000001</c:v>
                </c:pt>
                <c:pt idx="17560">
                  <c:v>14.977</c:v>
                </c:pt>
                <c:pt idx="17561">
                  <c:v>14.978</c:v>
                </c:pt>
                <c:pt idx="17562">
                  <c:v>14.979000000000001</c:v>
                </c:pt>
                <c:pt idx="17563">
                  <c:v>14.98</c:v>
                </c:pt>
                <c:pt idx="17564">
                  <c:v>14.981</c:v>
                </c:pt>
                <c:pt idx="17565">
                  <c:v>14.981</c:v>
                </c:pt>
                <c:pt idx="17566">
                  <c:v>14.981999999999999</c:v>
                </c:pt>
                <c:pt idx="17567">
                  <c:v>14.983000000000001</c:v>
                </c:pt>
                <c:pt idx="17568">
                  <c:v>14.984</c:v>
                </c:pt>
                <c:pt idx="17569">
                  <c:v>14.984999999999999</c:v>
                </c:pt>
                <c:pt idx="17570">
                  <c:v>14.986000000000001</c:v>
                </c:pt>
                <c:pt idx="17571">
                  <c:v>14.986000000000001</c:v>
                </c:pt>
                <c:pt idx="17572">
                  <c:v>14.987</c:v>
                </c:pt>
                <c:pt idx="17573">
                  <c:v>14.988</c:v>
                </c:pt>
                <c:pt idx="17574">
                  <c:v>14.989000000000001</c:v>
                </c:pt>
                <c:pt idx="17575">
                  <c:v>14.99</c:v>
                </c:pt>
                <c:pt idx="17576">
                  <c:v>14.991</c:v>
                </c:pt>
                <c:pt idx="17577">
                  <c:v>14.991</c:v>
                </c:pt>
                <c:pt idx="17578">
                  <c:v>14.992000000000001</c:v>
                </c:pt>
                <c:pt idx="17579">
                  <c:v>14.993</c:v>
                </c:pt>
                <c:pt idx="17580">
                  <c:v>14.994</c:v>
                </c:pt>
                <c:pt idx="17581">
                  <c:v>14.995000000000001</c:v>
                </c:pt>
                <c:pt idx="17582">
                  <c:v>14.995000000000001</c:v>
                </c:pt>
                <c:pt idx="17583">
                  <c:v>14.996</c:v>
                </c:pt>
                <c:pt idx="17584">
                  <c:v>14.997</c:v>
                </c:pt>
                <c:pt idx="17585">
                  <c:v>14.997999999999999</c:v>
                </c:pt>
                <c:pt idx="17586">
                  <c:v>14.999000000000001</c:v>
                </c:pt>
                <c:pt idx="17587">
                  <c:v>15</c:v>
                </c:pt>
                <c:pt idx="17588">
                  <c:v>15</c:v>
                </c:pt>
                <c:pt idx="17589">
                  <c:v>15.000999999999999</c:v>
                </c:pt>
                <c:pt idx="17590">
                  <c:v>15.002000000000001</c:v>
                </c:pt>
                <c:pt idx="17591">
                  <c:v>15.003</c:v>
                </c:pt>
                <c:pt idx="17592">
                  <c:v>15.004</c:v>
                </c:pt>
                <c:pt idx="17593">
                  <c:v>15.005000000000001</c:v>
                </c:pt>
                <c:pt idx="17594">
                  <c:v>15.005000000000001</c:v>
                </c:pt>
                <c:pt idx="17595">
                  <c:v>15.006</c:v>
                </c:pt>
                <c:pt idx="17596">
                  <c:v>15.007</c:v>
                </c:pt>
                <c:pt idx="17597">
                  <c:v>15.008000000000001</c:v>
                </c:pt>
                <c:pt idx="17598">
                  <c:v>15.009</c:v>
                </c:pt>
                <c:pt idx="17599">
                  <c:v>15.01</c:v>
                </c:pt>
                <c:pt idx="17600">
                  <c:v>15.01</c:v>
                </c:pt>
                <c:pt idx="17601">
                  <c:v>15.010999999999999</c:v>
                </c:pt>
                <c:pt idx="17602">
                  <c:v>15.012</c:v>
                </c:pt>
                <c:pt idx="17603">
                  <c:v>15.013</c:v>
                </c:pt>
                <c:pt idx="17604">
                  <c:v>15.013999999999999</c:v>
                </c:pt>
                <c:pt idx="17605">
                  <c:v>15.015000000000001</c:v>
                </c:pt>
                <c:pt idx="17606">
                  <c:v>15.015000000000001</c:v>
                </c:pt>
                <c:pt idx="17607">
                  <c:v>15.016</c:v>
                </c:pt>
                <c:pt idx="17608">
                  <c:v>15.016999999999999</c:v>
                </c:pt>
                <c:pt idx="17609">
                  <c:v>15.018000000000001</c:v>
                </c:pt>
                <c:pt idx="17610">
                  <c:v>15.019</c:v>
                </c:pt>
                <c:pt idx="17611">
                  <c:v>15.02</c:v>
                </c:pt>
                <c:pt idx="17612">
                  <c:v>15.02</c:v>
                </c:pt>
                <c:pt idx="17613">
                  <c:v>15.021000000000001</c:v>
                </c:pt>
                <c:pt idx="17614">
                  <c:v>15.022</c:v>
                </c:pt>
                <c:pt idx="17615">
                  <c:v>15.023</c:v>
                </c:pt>
                <c:pt idx="17616">
                  <c:v>15.024000000000001</c:v>
                </c:pt>
                <c:pt idx="17617">
                  <c:v>15.025</c:v>
                </c:pt>
                <c:pt idx="17618">
                  <c:v>15.025</c:v>
                </c:pt>
                <c:pt idx="17619">
                  <c:v>15.026</c:v>
                </c:pt>
                <c:pt idx="17620">
                  <c:v>15.026999999999999</c:v>
                </c:pt>
                <c:pt idx="17621">
                  <c:v>15.028</c:v>
                </c:pt>
                <c:pt idx="17622">
                  <c:v>15.029</c:v>
                </c:pt>
                <c:pt idx="17623">
                  <c:v>15.03</c:v>
                </c:pt>
                <c:pt idx="17624">
                  <c:v>15.03</c:v>
                </c:pt>
                <c:pt idx="17625">
                  <c:v>15.031000000000001</c:v>
                </c:pt>
                <c:pt idx="17626">
                  <c:v>15.032</c:v>
                </c:pt>
                <c:pt idx="17627">
                  <c:v>15.032999999999999</c:v>
                </c:pt>
                <c:pt idx="17628">
                  <c:v>15.034000000000001</c:v>
                </c:pt>
                <c:pt idx="17629">
                  <c:v>15.035</c:v>
                </c:pt>
                <c:pt idx="17630">
                  <c:v>15.035</c:v>
                </c:pt>
                <c:pt idx="17631">
                  <c:v>15.036</c:v>
                </c:pt>
                <c:pt idx="17632">
                  <c:v>15.037000000000001</c:v>
                </c:pt>
                <c:pt idx="17633">
                  <c:v>15.038</c:v>
                </c:pt>
                <c:pt idx="17634">
                  <c:v>15.039</c:v>
                </c:pt>
                <c:pt idx="17635">
                  <c:v>15.040000000000001</c:v>
                </c:pt>
                <c:pt idx="17636">
                  <c:v>15.040000000000001</c:v>
                </c:pt>
                <c:pt idx="17637">
                  <c:v>15.041</c:v>
                </c:pt>
                <c:pt idx="17638">
                  <c:v>15.042</c:v>
                </c:pt>
                <c:pt idx="17639">
                  <c:v>15.042999999999999</c:v>
                </c:pt>
                <c:pt idx="17640">
                  <c:v>15.044</c:v>
                </c:pt>
                <c:pt idx="17641">
                  <c:v>15.045</c:v>
                </c:pt>
                <c:pt idx="17642">
                  <c:v>15.045</c:v>
                </c:pt>
                <c:pt idx="17643">
                  <c:v>15.045999999999999</c:v>
                </c:pt>
                <c:pt idx="17644">
                  <c:v>15.047000000000001</c:v>
                </c:pt>
                <c:pt idx="17645">
                  <c:v>15.048</c:v>
                </c:pt>
                <c:pt idx="17646">
                  <c:v>15.048999999999999</c:v>
                </c:pt>
                <c:pt idx="17647">
                  <c:v>15.05</c:v>
                </c:pt>
                <c:pt idx="17648">
                  <c:v>15.05</c:v>
                </c:pt>
                <c:pt idx="17649">
                  <c:v>15.051</c:v>
                </c:pt>
                <c:pt idx="17650">
                  <c:v>15.052</c:v>
                </c:pt>
                <c:pt idx="17651">
                  <c:v>15.053000000000001</c:v>
                </c:pt>
                <c:pt idx="17652">
                  <c:v>15.054</c:v>
                </c:pt>
                <c:pt idx="17653">
                  <c:v>15.055</c:v>
                </c:pt>
                <c:pt idx="17654">
                  <c:v>15.055</c:v>
                </c:pt>
                <c:pt idx="17655">
                  <c:v>15.056000000000001</c:v>
                </c:pt>
                <c:pt idx="17656">
                  <c:v>15.057</c:v>
                </c:pt>
                <c:pt idx="17657">
                  <c:v>15.058</c:v>
                </c:pt>
                <c:pt idx="17658">
                  <c:v>15.058999999999999</c:v>
                </c:pt>
                <c:pt idx="17659">
                  <c:v>15.06</c:v>
                </c:pt>
                <c:pt idx="17660">
                  <c:v>15.06</c:v>
                </c:pt>
                <c:pt idx="17661">
                  <c:v>15.061</c:v>
                </c:pt>
                <c:pt idx="17662">
                  <c:v>15.061999999999999</c:v>
                </c:pt>
                <c:pt idx="17663">
                  <c:v>15.063000000000001</c:v>
                </c:pt>
                <c:pt idx="17664">
                  <c:v>15.064</c:v>
                </c:pt>
                <c:pt idx="17665">
                  <c:v>15.065</c:v>
                </c:pt>
                <c:pt idx="17666">
                  <c:v>15.065</c:v>
                </c:pt>
                <c:pt idx="17667">
                  <c:v>15.066000000000001</c:v>
                </c:pt>
                <c:pt idx="17668">
                  <c:v>15.067</c:v>
                </c:pt>
                <c:pt idx="17669">
                  <c:v>15.068</c:v>
                </c:pt>
                <c:pt idx="17670">
                  <c:v>15.069000000000001</c:v>
                </c:pt>
                <c:pt idx="17671">
                  <c:v>15.07</c:v>
                </c:pt>
                <c:pt idx="17672">
                  <c:v>15.07</c:v>
                </c:pt>
                <c:pt idx="17673">
                  <c:v>15.071</c:v>
                </c:pt>
                <c:pt idx="17674">
                  <c:v>15.072000000000001</c:v>
                </c:pt>
                <c:pt idx="17675">
                  <c:v>15.073</c:v>
                </c:pt>
                <c:pt idx="17676">
                  <c:v>15.074</c:v>
                </c:pt>
                <c:pt idx="17677">
                  <c:v>15.074</c:v>
                </c:pt>
                <c:pt idx="17678">
                  <c:v>15.074999999999999</c:v>
                </c:pt>
                <c:pt idx="17679">
                  <c:v>15.076000000000001</c:v>
                </c:pt>
                <c:pt idx="17680">
                  <c:v>15.077</c:v>
                </c:pt>
                <c:pt idx="17681">
                  <c:v>15.077999999999999</c:v>
                </c:pt>
                <c:pt idx="17682">
                  <c:v>15.079000000000001</c:v>
                </c:pt>
                <c:pt idx="17683">
                  <c:v>15.079000000000001</c:v>
                </c:pt>
                <c:pt idx="17684">
                  <c:v>15.08</c:v>
                </c:pt>
                <c:pt idx="17685">
                  <c:v>15.081</c:v>
                </c:pt>
                <c:pt idx="17686">
                  <c:v>15.082000000000001</c:v>
                </c:pt>
                <c:pt idx="17687">
                  <c:v>15.083</c:v>
                </c:pt>
                <c:pt idx="17688">
                  <c:v>15.084</c:v>
                </c:pt>
                <c:pt idx="17689">
                  <c:v>15.084</c:v>
                </c:pt>
                <c:pt idx="17690">
                  <c:v>15.085000000000001</c:v>
                </c:pt>
                <c:pt idx="17691">
                  <c:v>15.086</c:v>
                </c:pt>
                <c:pt idx="17692">
                  <c:v>15.087</c:v>
                </c:pt>
                <c:pt idx="17693">
                  <c:v>15.088000000000001</c:v>
                </c:pt>
                <c:pt idx="17694">
                  <c:v>15.089</c:v>
                </c:pt>
                <c:pt idx="17695">
                  <c:v>15.089</c:v>
                </c:pt>
                <c:pt idx="17696">
                  <c:v>15.09</c:v>
                </c:pt>
                <c:pt idx="17697">
                  <c:v>15.090999999999999</c:v>
                </c:pt>
                <c:pt idx="17698">
                  <c:v>15.092000000000001</c:v>
                </c:pt>
                <c:pt idx="17699">
                  <c:v>15.093</c:v>
                </c:pt>
                <c:pt idx="17700">
                  <c:v>15.093999999999999</c:v>
                </c:pt>
                <c:pt idx="17701">
                  <c:v>15.093999999999999</c:v>
                </c:pt>
                <c:pt idx="17702">
                  <c:v>15.095000000000001</c:v>
                </c:pt>
                <c:pt idx="17703">
                  <c:v>15.096</c:v>
                </c:pt>
                <c:pt idx="17704">
                  <c:v>15.097</c:v>
                </c:pt>
                <c:pt idx="17705">
                  <c:v>15.098000000000001</c:v>
                </c:pt>
                <c:pt idx="17706">
                  <c:v>15.099</c:v>
                </c:pt>
                <c:pt idx="17707">
                  <c:v>15.099</c:v>
                </c:pt>
                <c:pt idx="17708">
                  <c:v>15.1</c:v>
                </c:pt>
                <c:pt idx="17709">
                  <c:v>15.101000000000001</c:v>
                </c:pt>
                <c:pt idx="17710">
                  <c:v>15.102</c:v>
                </c:pt>
                <c:pt idx="17711">
                  <c:v>15.103</c:v>
                </c:pt>
                <c:pt idx="17712">
                  <c:v>15.104000000000001</c:v>
                </c:pt>
                <c:pt idx="17713">
                  <c:v>15.104000000000001</c:v>
                </c:pt>
                <c:pt idx="17714">
                  <c:v>15.105</c:v>
                </c:pt>
                <c:pt idx="17715">
                  <c:v>15.106</c:v>
                </c:pt>
                <c:pt idx="17716">
                  <c:v>15.106999999999999</c:v>
                </c:pt>
                <c:pt idx="17717">
                  <c:v>15.108000000000001</c:v>
                </c:pt>
                <c:pt idx="17718">
                  <c:v>15.109</c:v>
                </c:pt>
                <c:pt idx="17719">
                  <c:v>15.109</c:v>
                </c:pt>
                <c:pt idx="17720">
                  <c:v>15.11</c:v>
                </c:pt>
                <c:pt idx="17721">
                  <c:v>15.111000000000001</c:v>
                </c:pt>
                <c:pt idx="17722">
                  <c:v>15.112</c:v>
                </c:pt>
                <c:pt idx="17723">
                  <c:v>15.113</c:v>
                </c:pt>
                <c:pt idx="17724">
                  <c:v>15.114000000000001</c:v>
                </c:pt>
                <c:pt idx="17725">
                  <c:v>15.114000000000001</c:v>
                </c:pt>
                <c:pt idx="17726">
                  <c:v>15.115</c:v>
                </c:pt>
                <c:pt idx="17727">
                  <c:v>15.116</c:v>
                </c:pt>
                <c:pt idx="17728">
                  <c:v>15.117000000000001</c:v>
                </c:pt>
                <c:pt idx="17729">
                  <c:v>15.118</c:v>
                </c:pt>
                <c:pt idx="17730">
                  <c:v>15.119</c:v>
                </c:pt>
                <c:pt idx="17731">
                  <c:v>15.119</c:v>
                </c:pt>
                <c:pt idx="17732">
                  <c:v>15.120000000000001</c:v>
                </c:pt>
                <c:pt idx="17733">
                  <c:v>15.121</c:v>
                </c:pt>
                <c:pt idx="17734">
                  <c:v>15.122</c:v>
                </c:pt>
                <c:pt idx="17735">
                  <c:v>15.122999999999999</c:v>
                </c:pt>
                <c:pt idx="17736">
                  <c:v>15.124000000000001</c:v>
                </c:pt>
                <c:pt idx="17737">
                  <c:v>15.124000000000001</c:v>
                </c:pt>
                <c:pt idx="17738">
                  <c:v>15.125</c:v>
                </c:pt>
                <c:pt idx="17739">
                  <c:v>15.125999999999999</c:v>
                </c:pt>
                <c:pt idx="17740">
                  <c:v>15.127000000000001</c:v>
                </c:pt>
                <c:pt idx="17741">
                  <c:v>15.128</c:v>
                </c:pt>
                <c:pt idx="17742">
                  <c:v>15.129</c:v>
                </c:pt>
                <c:pt idx="17743">
                  <c:v>15.129</c:v>
                </c:pt>
                <c:pt idx="17744">
                  <c:v>15.13</c:v>
                </c:pt>
                <c:pt idx="17745">
                  <c:v>15.131</c:v>
                </c:pt>
                <c:pt idx="17746">
                  <c:v>15.132</c:v>
                </c:pt>
                <c:pt idx="17747">
                  <c:v>15.133000000000001</c:v>
                </c:pt>
                <c:pt idx="17748">
                  <c:v>15.134</c:v>
                </c:pt>
                <c:pt idx="17749">
                  <c:v>15.134</c:v>
                </c:pt>
                <c:pt idx="17750">
                  <c:v>15.135</c:v>
                </c:pt>
                <c:pt idx="17751">
                  <c:v>15.135999999999999</c:v>
                </c:pt>
                <c:pt idx="17752">
                  <c:v>15.137</c:v>
                </c:pt>
                <c:pt idx="17753">
                  <c:v>15.138</c:v>
                </c:pt>
                <c:pt idx="17754">
                  <c:v>15.138999999999999</c:v>
                </c:pt>
                <c:pt idx="17755">
                  <c:v>15.138999999999999</c:v>
                </c:pt>
                <c:pt idx="17756">
                  <c:v>15.14</c:v>
                </c:pt>
                <c:pt idx="17757">
                  <c:v>15.141</c:v>
                </c:pt>
                <c:pt idx="17758">
                  <c:v>15.141999999999999</c:v>
                </c:pt>
                <c:pt idx="17759">
                  <c:v>15.143000000000001</c:v>
                </c:pt>
                <c:pt idx="17760">
                  <c:v>15.144</c:v>
                </c:pt>
                <c:pt idx="17761">
                  <c:v>15.144</c:v>
                </c:pt>
                <c:pt idx="17762">
                  <c:v>15.145</c:v>
                </c:pt>
                <c:pt idx="17763">
                  <c:v>15.146000000000001</c:v>
                </c:pt>
                <c:pt idx="17764">
                  <c:v>15.147</c:v>
                </c:pt>
                <c:pt idx="17765">
                  <c:v>15.148</c:v>
                </c:pt>
                <c:pt idx="17766">
                  <c:v>15.149000000000001</c:v>
                </c:pt>
                <c:pt idx="17767">
                  <c:v>15.149000000000001</c:v>
                </c:pt>
                <c:pt idx="17768">
                  <c:v>15.15</c:v>
                </c:pt>
                <c:pt idx="17769">
                  <c:v>15.151</c:v>
                </c:pt>
                <c:pt idx="17770">
                  <c:v>15.151999999999999</c:v>
                </c:pt>
                <c:pt idx="17771">
                  <c:v>15.153</c:v>
                </c:pt>
                <c:pt idx="17772">
                  <c:v>15.153</c:v>
                </c:pt>
                <c:pt idx="17773">
                  <c:v>15.154</c:v>
                </c:pt>
                <c:pt idx="17774">
                  <c:v>15.154999999999999</c:v>
                </c:pt>
                <c:pt idx="17775">
                  <c:v>15.156000000000001</c:v>
                </c:pt>
                <c:pt idx="17776">
                  <c:v>15.157</c:v>
                </c:pt>
                <c:pt idx="17777">
                  <c:v>15.157999999999999</c:v>
                </c:pt>
                <c:pt idx="17778">
                  <c:v>15.157999999999999</c:v>
                </c:pt>
                <c:pt idx="17779">
                  <c:v>15.159000000000001</c:v>
                </c:pt>
                <c:pt idx="17780">
                  <c:v>15.16</c:v>
                </c:pt>
                <c:pt idx="17781">
                  <c:v>15.161</c:v>
                </c:pt>
                <c:pt idx="17782">
                  <c:v>15.162000000000001</c:v>
                </c:pt>
                <c:pt idx="17783">
                  <c:v>15.163</c:v>
                </c:pt>
                <c:pt idx="17784">
                  <c:v>15.163</c:v>
                </c:pt>
                <c:pt idx="17785">
                  <c:v>15.164</c:v>
                </c:pt>
                <c:pt idx="17786">
                  <c:v>15.165000000000001</c:v>
                </c:pt>
                <c:pt idx="17787">
                  <c:v>15.166</c:v>
                </c:pt>
                <c:pt idx="17788">
                  <c:v>15.167</c:v>
                </c:pt>
                <c:pt idx="17789">
                  <c:v>15.167999999999999</c:v>
                </c:pt>
                <c:pt idx="17790">
                  <c:v>15.167999999999999</c:v>
                </c:pt>
                <c:pt idx="17791">
                  <c:v>15.169</c:v>
                </c:pt>
                <c:pt idx="17792">
                  <c:v>15.17</c:v>
                </c:pt>
                <c:pt idx="17793">
                  <c:v>15.170999999999999</c:v>
                </c:pt>
                <c:pt idx="17794">
                  <c:v>15.172000000000001</c:v>
                </c:pt>
                <c:pt idx="17795">
                  <c:v>15.173</c:v>
                </c:pt>
                <c:pt idx="17796">
                  <c:v>15.173</c:v>
                </c:pt>
                <c:pt idx="17797">
                  <c:v>15.173999999999999</c:v>
                </c:pt>
                <c:pt idx="17798">
                  <c:v>15.175000000000001</c:v>
                </c:pt>
                <c:pt idx="17799">
                  <c:v>15.176</c:v>
                </c:pt>
                <c:pt idx="17800">
                  <c:v>15.177</c:v>
                </c:pt>
                <c:pt idx="17801">
                  <c:v>15.178000000000001</c:v>
                </c:pt>
                <c:pt idx="17802">
                  <c:v>15.178000000000001</c:v>
                </c:pt>
                <c:pt idx="17803">
                  <c:v>15.179</c:v>
                </c:pt>
                <c:pt idx="17804">
                  <c:v>15.18</c:v>
                </c:pt>
                <c:pt idx="17805">
                  <c:v>15.181000000000001</c:v>
                </c:pt>
                <c:pt idx="17806">
                  <c:v>15.182</c:v>
                </c:pt>
                <c:pt idx="17807">
                  <c:v>15.183</c:v>
                </c:pt>
                <c:pt idx="17808">
                  <c:v>15.183</c:v>
                </c:pt>
                <c:pt idx="17809">
                  <c:v>15.183999999999999</c:v>
                </c:pt>
                <c:pt idx="17810">
                  <c:v>15.185</c:v>
                </c:pt>
                <c:pt idx="17811">
                  <c:v>15.186</c:v>
                </c:pt>
                <c:pt idx="17812">
                  <c:v>15.186999999999999</c:v>
                </c:pt>
                <c:pt idx="17813">
                  <c:v>15.188000000000001</c:v>
                </c:pt>
                <c:pt idx="17814">
                  <c:v>15.188000000000001</c:v>
                </c:pt>
                <c:pt idx="17815">
                  <c:v>15.189</c:v>
                </c:pt>
                <c:pt idx="17816">
                  <c:v>15.19</c:v>
                </c:pt>
                <c:pt idx="17817">
                  <c:v>15.191000000000001</c:v>
                </c:pt>
                <c:pt idx="17818">
                  <c:v>15.192</c:v>
                </c:pt>
                <c:pt idx="17819">
                  <c:v>15.193</c:v>
                </c:pt>
                <c:pt idx="17820">
                  <c:v>15.193</c:v>
                </c:pt>
                <c:pt idx="17821">
                  <c:v>15.194000000000001</c:v>
                </c:pt>
                <c:pt idx="17822">
                  <c:v>15.195</c:v>
                </c:pt>
                <c:pt idx="17823">
                  <c:v>15.196</c:v>
                </c:pt>
                <c:pt idx="17824">
                  <c:v>15.197000000000001</c:v>
                </c:pt>
                <c:pt idx="17825">
                  <c:v>15.198</c:v>
                </c:pt>
                <c:pt idx="17826">
                  <c:v>15.198</c:v>
                </c:pt>
                <c:pt idx="17827">
                  <c:v>15.199</c:v>
                </c:pt>
                <c:pt idx="17828">
                  <c:v>15.2</c:v>
                </c:pt>
                <c:pt idx="17829">
                  <c:v>15.201000000000001</c:v>
                </c:pt>
                <c:pt idx="17830">
                  <c:v>15.202</c:v>
                </c:pt>
                <c:pt idx="17831">
                  <c:v>15.202999999999999</c:v>
                </c:pt>
                <c:pt idx="17832">
                  <c:v>15.202999999999999</c:v>
                </c:pt>
                <c:pt idx="17833">
                  <c:v>15.204000000000001</c:v>
                </c:pt>
                <c:pt idx="17834">
                  <c:v>15.205</c:v>
                </c:pt>
                <c:pt idx="17835">
                  <c:v>15.206</c:v>
                </c:pt>
                <c:pt idx="17836">
                  <c:v>15.207000000000001</c:v>
                </c:pt>
                <c:pt idx="17837">
                  <c:v>15.208</c:v>
                </c:pt>
                <c:pt idx="17838">
                  <c:v>15.208</c:v>
                </c:pt>
                <c:pt idx="17839">
                  <c:v>15.209</c:v>
                </c:pt>
                <c:pt idx="17840">
                  <c:v>15.21</c:v>
                </c:pt>
                <c:pt idx="17841">
                  <c:v>15.211</c:v>
                </c:pt>
                <c:pt idx="17842">
                  <c:v>15.212</c:v>
                </c:pt>
                <c:pt idx="17843">
                  <c:v>15.213000000000001</c:v>
                </c:pt>
                <c:pt idx="17844">
                  <c:v>15.213000000000001</c:v>
                </c:pt>
                <c:pt idx="17845">
                  <c:v>15.214</c:v>
                </c:pt>
                <c:pt idx="17846">
                  <c:v>15.215</c:v>
                </c:pt>
                <c:pt idx="17847">
                  <c:v>15.215999999999999</c:v>
                </c:pt>
                <c:pt idx="17848">
                  <c:v>15.217000000000001</c:v>
                </c:pt>
                <c:pt idx="17849">
                  <c:v>15.218</c:v>
                </c:pt>
                <c:pt idx="17850">
                  <c:v>15.218</c:v>
                </c:pt>
                <c:pt idx="17851">
                  <c:v>15.218999999999999</c:v>
                </c:pt>
                <c:pt idx="17852">
                  <c:v>15.22</c:v>
                </c:pt>
                <c:pt idx="17853">
                  <c:v>15.221</c:v>
                </c:pt>
                <c:pt idx="17854">
                  <c:v>15.222</c:v>
                </c:pt>
                <c:pt idx="17855">
                  <c:v>15.223000000000001</c:v>
                </c:pt>
                <c:pt idx="17856">
                  <c:v>15.223000000000001</c:v>
                </c:pt>
                <c:pt idx="17857">
                  <c:v>15.224</c:v>
                </c:pt>
                <c:pt idx="17858">
                  <c:v>15.225</c:v>
                </c:pt>
                <c:pt idx="17859">
                  <c:v>15.226000000000001</c:v>
                </c:pt>
                <c:pt idx="17860">
                  <c:v>15.227</c:v>
                </c:pt>
                <c:pt idx="17861">
                  <c:v>15.228</c:v>
                </c:pt>
                <c:pt idx="17862">
                  <c:v>15.228</c:v>
                </c:pt>
                <c:pt idx="17863">
                  <c:v>15.229000000000001</c:v>
                </c:pt>
                <c:pt idx="17864">
                  <c:v>15.23</c:v>
                </c:pt>
                <c:pt idx="17865">
                  <c:v>15.231</c:v>
                </c:pt>
                <c:pt idx="17866">
                  <c:v>15.231999999999999</c:v>
                </c:pt>
                <c:pt idx="17867">
                  <c:v>15.231999999999999</c:v>
                </c:pt>
                <c:pt idx="17868">
                  <c:v>15.233000000000001</c:v>
                </c:pt>
                <c:pt idx="17869">
                  <c:v>15.234</c:v>
                </c:pt>
                <c:pt idx="17870">
                  <c:v>15.234999999999999</c:v>
                </c:pt>
                <c:pt idx="17871">
                  <c:v>15.236000000000001</c:v>
                </c:pt>
                <c:pt idx="17872">
                  <c:v>15.237</c:v>
                </c:pt>
                <c:pt idx="17873">
                  <c:v>15.237</c:v>
                </c:pt>
                <c:pt idx="17874">
                  <c:v>15.238</c:v>
                </c:pt>
                <c:pt idx="17875">
                  <c:v>15.239000000000001</c:v>
                </c:pt>
                <c:pt idx="17876">
                  <c:v>15.24</c:v>
                </c:pt>
                <c:pt idx="17877">
                  <c:v>15.241</c:v>
                </c:pt>
                <c:pt idx="17878">
                  <c:v>15.242000000000001</c:v>
                </c:pt>
                <c:pt idx="17879">
                  <c:v>15.242000000000001</c:v>
                </c:pt>
                <c:pt idx="17880">
                  <c:v>15.243</c:v>
                </c:pt>
                <c:pt idx="17881">
                  <c:v>15.244</c:v>
                </c:pt>
                <c:pt idx="17882">
                  <c:v>15.245000000000001</c:v>
                </c:pt>
                <c:pt idx="17883">
                  <c:v>15.246</c:v>
                </c:pt>
                <c:pt idx="17884">
                  <c:v>15.247</c:v>
                </c:pt>
                <c:pt idx="17885">
                  <c:v>15.247</c:v>
                </c:pt>
                <c:pt idx="17886">
                  <c:v>15.247999999999999</c:v>
                </c:pt>
                <c:pt idx="17887">
                  <c:v>15.249000000000001</c:v>
                </c:pt>
                <c:pt idx="17888">
                  <c:v>15.25</c:v>
                </c:pt>
                <c:pt idx="17889">
                  <c:v>15.250999999999999</c:v>
                </c:pt>
                <c:pt idx="17890">
                  <c:v>15.252000000000001</c:v>
                </c:pt>
                <c:pt idx="17891">
                  <c:v>15.252000000000001</c:v>
                </c:pt>
                <c:pt idx="17892">
                  <c:v>15.253</c:v>
                </c:pt>
                <c:pt idx="17893">
                  <c:v>15.254</c:v>
                </c:pt>
                <c:pt idx="17894">
                  <c:v>15.255000000000001</c:v>
                </c:pt>
                <c:pt idx="17895">
                  <c:v>15.256</c:v>
                </c:pt>
                <c:pt idx="17896">
                  <c:v>15.257</c:v>
                </c:pt>
                <c:pt idx="17897">
                  <c:v>15.257</c:v>
                </c:pt>
                <c:pt idx="17898">
                  <c:v>15.258000000000001</c:v>
                </c:pt>
                <c:pt idx="17899">
                  <c:v>15.259</c:v>
                </c:pt>
                <c:pt idx="17900">
                  <c:v>15.26</c:v>
                </c:pt>
                <c:pt idx="17901">
                  <c:v>15.260999999999999</c:v>
                </c:pt>
                <c:pt idx="17902">
                  <c:v>15.262</c:v>
                </c:pt>
                <c:pt idx="17903">
                  <c:v>15.262</c:v>
                </c:pt>
                <c:pt idx="17904">
                  <c:v>15.263</c:v>
                </c:pt>
                <c:pt idx="17905">
                  <c:v>15.263999999999999</c:v>
                </c:pt>
                <c:pt idx="17906">
                  <c:v>15.265000000000001</c:v>
                </c:pt>
                <c:pt idx="17907">
                  <c:v>15.266</c:v>
                </c:pt>
                <c:pt idx="17908">
                  <c:v>15.266999999999999</c:v>
                </c:pt>
                <c:pt idx="17909">
                  <c:v>15.266999999999999</c:v>
                </c:pt>
                <c:pt idx="17910">
                  <c:v>15.268000000000001</c:v>
                </c:pt>
                <c:pt idx="17911">
                  <c:v>15.269</c:v>
                </c:pt>
                <c:pt idx="17912">
                  <c:v>15.27</c:v>
                </c:pt>
                <c:pt idx="17913">
                  <c:v>15.271000000000001</c:v>
                </c:pt>
                <c:pt idx="17914">
                  <c:v>15.272</c:v>
                </c:pt>
                <c:pt idx="17915">
                  <c:v>15.272</c:v>
                </c:pt>
                <c:pt idx="17916">
                  <c:v>15.273</c:v>
                </c:pt>
                <c:pt idx="17917">
                  <c:v>15.274000000000001</c:v>
                </c:pt>
                <c:pt idx="17918">
                  <c:v>15.275</c:v>
                </c:pt>
                <c:pt idx="17919">
                  <c:v>15.276</c:v>
                </c:pt>
                <c:pt idx="17920">
                  <c:v>15.276999999999999</c:v>
                </c:pt>
                <c:pt idx="17921">
                  <c:v>15.276999999999999</c:v>
                </c:pt>
                <c:pt idx="17922">
                  <c:v>15.278</c:v>
                </c:pt>
                <c:pt idx="17923">
                  <c:v>15.279</c:v>
                </c:pt>
                <c:pt idx="17924">
                  <c:v>15.28</c:v>
                </c:pt>
                <c:pt idx="17925">
                  <c:v>15.281000000000001</c:v>
                </c:pt>
                <c:pt idx="17926">
                  <c:v>15.282</c:v>
                </c:pt>
                <c:pt idx="17927">
                  <c:v>15.282</c:v>
                </c:pt>
                <c:pt idx="17928">
                  <c:v>15.282999999999999</c:v>
                </c:pt>
                <c:pt idx="17929">
                  <c:v>15.284000000000001</c:v>
                </c:pt>
                <c:pt idx="17930">
                  <c:v>15.285</c:v>
                </c:pt>
                <c:pt idx="17931">
                  <c:v>15.286</c:v>
                </c:pt>
                <c:pt idx="17932">
                  <c:v>15.287000000000001</c:v>
                </c:pt>
                <c:pt idx="17933">
                  <c:v>15.287000000000001</c:v>
                </c:pt>
                <c:pt idx="17934">
                  <c:v>15.288</c:v>
                </c:pt>
                <c:pt idx="17935">
                  <c:v>15.289</c:v>
                </c:pt>
                <c:pt idx="17936">
                  <c:v>15.290000000000001</c:v>
                </c:pt>
                <c:pt idx="17937">
                  <c:v>15.291</c:v>
                </c:pt>
                <c:pt idx="17938">
                  <c:v>15.292</c:v>
                </c:pt>
                <c:pt idx="17939">
                  <c:v>15.292</c:v>
                </c:pt>
                <c:pt idx="17940">
                  <c:v>15.292999999999999</c:v>
                </c:pt>
                <c:pt idx="17941">
                  <c:v>15.294</c:v>
                </c:pt>
                <c:pt idx="17942">
                  <c:v>15.295</c:v>
                </c:pt>
                <c:pt idx="17943">
                  <c:v>15.295999999999999</c:v>
                </c:pt>
                <c:pt idx="17944">
                  <c:v>15.297000000000001</c:v>
                </c:pt>
                <c:pt idx="17945">
                  <c:v>15.297000000000001</c:v>
                </c:pt>
                <c:pt idx="17946">
                  <c:v>15.298</c:v>
                </c:pt>
                <c:pt idx="17947">
                  <c:v>15.298999999999999</c:v>
                </c:pt>
                <c:pt idx="17948">
                  <c:v>15.3</c:v>
                </c:pt>
                <c:pt idx="17949">
                  <c:v>15.301</c:v>
                </c:pt>
                <c:pt idx="17950">
                  <c:v>15.302</c:v>
                </c:pt>
                <c:pt idx="17951">
                  <c:v>15.302</c:v>
                </c:pt>
                <c:pt idx="17952">
                  <c:v>15.303000000000001</c:v>
                </c:pt>
                <c:pt idx="17953">
                  <c:v>15.304</c:v>
                </c:pt>
                <c:pt idx="17954">
                  <c:v>15.305</c:v>
                </c:pt>
                <c:pt idx="17955">
                  <c:v>15.306000000000001</c:v>
                </c:pt>
                <c:pt idx="17956">
                  <c:v>15.307</c:v>
                </c:pt>
                <c:pt idx="17957">
                  <c:v>15.307</c:v>
                </c:pt>
                <c:pt idx="17958">
                  <c:v>15.308</c:v>
                </c:pt>
                <c:pt idx="17959">
                  <c:v>15.308999999999999</c:v>
                </c:pt>
                <c:pt idx="17960">
                  <c:v>15.31</c:v>
                </c:pt>
                <c:pt idx="17961">
                  <c:v>15.311</c:v>
                </c:pt>
                <c:pt idx="17962">
                  <c:v>15.311999999999999</c:v>
                </c:pt>
                <c:pt idx="17963">
                  <c:v>15.311999999999999</c:v>
                </c:pt>
                <c:pt idx="17964">
                  <c:v>15.313000000000001</c:v>
                </c:pt>
                <c:pt idx="17965">
                  <c:v>15.314</c:v>
                </c:pt>
                <c:pt idx="17966">
                  <c:v>15.315</c:v>
                </c:pt>
                <c:pt idx="17967">
                  <c:v>15.316000000000001</c:v>
                </c:pt>
                <c:pt idx="17968">
                  <c:v>15.316000000000001</c:v>
                </c:pt>
                <c:pt idx="17969">
                  <c:v>15.317</c:v>
                </c:pt>
                <c:pt idx="17970">
                  <c:v>15.318</c:v>
                </c:pt>
                <c:pt idx="17971">
                  <c:v>15.319000000000001</c:v>
                </c:pt>
                <c:pt idx="17972">
                  <c:v>15.32</c:v>
                </c:pt>
                <c:pt idx="17973">
                  <c:v>15.321</c:v>
                </c:pt>
                <c:pt idx="17974">
                  <c:v>15.321</c:v>
                </c:pt>
                <c:pt idx="17975">
                  <c:v>15.322000000000001</c:v>
                </c:pt>
                <c:pt idx="17976">
                  <c:v>15.323</c:v>
                </c:pt>
                <c:pt idx="17977">
                  <c:v>15.324</c:v>
                </c:pt>
                <c:pt idx="17978">
                  <c:v>15.324999999999999</c:v>
                </c:pt>
                <c:pt idx="17979">
                  <c:v>15.326000000000001</c:v>
                </c:pt>
                <c:pt idx="17980">
                  <c:v>15.326000000000001</c:v>
                </c:pt>
                <c:pt idx="17981">
                  <c:v>15.327</c:v>
                </c:pt>
                <c:pt idx="17982">
                  <c:v>15.327999999999999</c:v>
                </c:pt>
                <c:pt idx="17983">
                  <c:v>15.329000000000001</c:v>
                </c:pt>
                <c:pt idx="17984">
                  <c:v>15.33</c:v>
                </c:pt>
                <c:pt idx="17985">
                  <c:v>15.331</c:v>
                </c:pt>
                <c:pt idx="17986">
                  <c:v>15.331</c:v>
                </c:pt>
                <c:pt idx="17987">
                  <c:v>15.332000000000001</c:v>
                </c:pt>
                <c:pt idx="17988">
                  <c:v>15.333</c:v>
                </c:pt>
                <c:pt idx="17989">
                  <c:v>15.334</c:v>
                </c:pt>
                <c:pt idx="17990">
                  <c:v>15.335000000000001</c:v>
                </c:pt>
                <c:pt idx="17991">
                  <c:v>15.336</c:v>
                </c:pt>
                <c:pt idx="17992">
                  <c:v>15.336</c:v>
                </c:pt>
                <c:pt idx="17993">
                  <c:v>15.337</c:v>
                </c:pt>
                <c:pt idx="17994">
                  <c:v>15.338000000000001</c:v>
                </c:pt>
                <c:pt idx="17995">
                  <c:v>15.339</c:v>
                </c:pt>
                <c:pt idx="17996">
                  <c:v>15.34</c:v>
                </c:pt>
                <c:pt idx="17997">
                  <c:v>15.340999999999999</c:v>
                </c:pt>
                <c:pt idx="17998">
                  <c:v>15.340999999999999</c:v>
                </c:pt>
                <c:pt idx="17999">
                  <c:v>15.342000000000001</c:v>
                </c:pt>
                <c:pt idx="18000">
                  <c:v>15.343</c:v>
                </c:pt>
                <c:pt idx="18001">
                  <c:v>15.343999999999999</c:v>
                </c:pt>
                <c:pt idx="18002">
                  <c:v>15.345000000000001</c:v>
                </c:pt>
                <c:pt idx="18003">
                  <c:v>15.346</c:v>
                </c:pt>
                <c:pt idx="18004">
                  <c:v>15.346</c:v>
                </c:pt>
                <c:pt idx="18005">
                  <c:v>15.347</c:v>
                </c:pt>
                <c:pt idx="18006">
                  <c:v>15.348000000000001</c:v>
                </c:pt>
                <c:pt idx="18007">
                  <c:v>15.349</c:v>
                </c:pt>
                <c:pt idx="18008">
                  <c:v>15.35</c:v>
                </c:pt>
                <c:pt idx="18009">
                  <c:v>15.351000000000001</c:v>
                </c:pt>
                <c:pt idx="18010">
                  <c:v>15.351000000000001</c:v>
                </c:pt>
                <c:pt idx="18011">
                  <c:v>15.352</c:v>
                </c:pt>
                <c:pt idx="18012">
                  <c:v>15.353</c:v>
                </c:pt>
                <c:pt idx="18013">
                  <c:v>15.354000000000001</c:v>
                </c:pt>
                <c:pt idx="18014">
                  <c:v>15.355</c:v>
                </c:pt>
                <c:pt idx="18015">
                  <c:v>15.356</c:v>
                </c:pt>
                <c:pt idx="18016">
                  <c:v>15.356</c:v>
                </c:pt>
                <c:pt idx="18017">
                  <c:v>15.356999999999999</c:v>
                </c:pt>
                <c:pt idx="18018">
                  <c:v>15.358000000000001</c:v>
                </c:pt>
                <c:pt idx="18019">
                  <c:v>15.359</c:v>
                </c:pt>
                <c:pt idx="18020">
                  <c:v>15.36</c:v>
                </c:pt>
                <c:pt idx="18021">
                  <c:v>15.361000000000001</c:v>
                </c:pt>
                <c:pt idx="18022">
                  <c:v>15.361000000000001</c:v>
                </c:pt>
                <c:pt idx="18023">
                  <c:v>15.362</c:v>
                </c:pt>
                <c:pt idx="18024">
                  <c:v>15.363</c:v>
                </c:pt>
                <c:pt idx="18025">
                  <c:v>15.364000000000001</c:v>
                </c:pt>
                <c:pt idx="18026">
                  <c:v>15.365</c:v>
                </c:pt>
                <c:pt idx="18027">
                  <c:v>15.366</c:v>
                </c:pt>
                <c:pt idx="18028">
                  <c:v>15.366</c:v>
                </c:pt>
                <c:pt idx="18029">
                  <c:v>15.367000000000001</c:v>
                </c:pt>
                <c:pt idx="18030">
                  <c:v>15.368</c:v>
                </c:pt>
                <c:pt idx="18031">
                  <c:v>15.369</c:v>
                </c:pt>
                <c:pt idx="18032">
                  <c:v>15.370000000000001</c:v>
                </c:pt>
                <c:pt idx="18033">
                  <c:v>15.371</c:v>
                </c:pt>
                <c:pt idx="18034">
                  <c:v>15.371</c:v>
                </c:pt>
                <c:pt idx="18035">
                  <c:v>15.372</c:v>
                </c:pt>
                <c:pt idx="18036">
                  <c:v>15.372999999999999</c:v>
                </c:pt>
                <c:pt idx="18037">
                  <c:v>15.374000000000001</c:v>
                </c:pt>
                <c:pt idx="18038">
                  <c:v>15.375</c:v>
                </c:pt>
                <c:pt idx="18039">
                  <c:v>15.375999999999999</c:v>
                </c:pt>
                <c:pt idx="18040">
                  <c:v>15.375999999999999</c:v>
                </c:pt>
                <c:pt idx="18041">
                  <c:v>15.377000000000001</c:v>
                </c:pt>
                <c:pt idx="18042">
                  <c:v>15.378</c:v>
                </c:pt>
                <c:pt idx="18043">
                  <c:v>15.379</c:v>
                </c:pt>
                <c:pt idx="18044">
                  <c:v>15.38</c:v>
                </c:pt>
                <c:pt idx="18045">
                  <c:v>15.381</c:v>
                </c:pt>
                <c:pt idx="18046">
                  <c:v>15.381</c:v>
                </c:pt>
                <c:pt idx="18047">
                  <c:v>15.382</c:v>
                </c:pt>
                <c:pt idx="18048">
                  <c:v>15.383000000000001</c:v>
                </c:pt>
                <c:pt idx="18049">
                  <c:v>15.384</c:v>
                </c:pt>
                <c:pt idx="18050">
                  <c:v>15.385</c:v>
                </c:pt>
                <c:pt idx="18051">
                  <c:v>15.385999999999999</c:v>
                </c:pt>
                <c:pt idx="18052">
                  <c:v>15.385999999999999</c:v>
                </c:pt>
                <c:pt idx="18053">
                  <c:v>15.387</c:v>
                </c:pt>
                <c:pt idx="18054">
                  <c:v>15.388</c:v>
                </c:pt>
                <c:pt idx="18055">
                  <c:v>15.388999999999999</c:v>
                </c:pt>
                <c:pt idx="18056">
                  <c:v>15.39</c:v>
                </c:pt>
                <c:pt idx="18057">
                  <c:v>15.391</c:v>
                </c:pt>
                <c:pt idx="18058">
                  <c:v>15.391</c:v>
                </c:pt>
                <c:pt idx="18059">
                  <c:v>15.391999999999999</c:v>
                </c:pt>
                <c:pt idx="18060">
                  <c:v>15.393000000000001</c:v>
                </c:pt>
                <c:pt idx="18061">
                  <c:v>15.394</c:v>
                </c:pt>
                <c:pt idx="18062">
                  <c:v>15.395</c:v>
                </c:pt>
                <c:pt idx="18063">
                  <c:v>15.395</c:v>
                </c:pt>
                <c:pt idx="18064">
                  <c:v>15.396000000000001</c:v>
                </c:pt>
                <c:pt idx="18065">
                  <c:v>15.397</c:v>
                </c:pt>
                <c:pt idx="18066">
                  <c:v>15.398</c:v>
                </c:pt>
                <c:pt idx="18067">
                  <c:v>15.399000000000001</c:v>
                </c:pt>
                <c:pt idx="18068">
                  <c:v>15.4</c:v>
                </c:pt>
                <c:pt idx="18069">
                  <c:v>15.4</c:v>
                </c:pt>
                <c:pt idx="18070">
                  <c:v>15.401</c:v>
                </c:pt>
                <c:pt idx="18071">
                  <c:v>15.401999999999999</c:v>
                </c:pt>
                <c:pt idx="18072">
                  <c:v>15.403</c:v>
                </c:pt>
                <c:pt idx="18073">
                  <c:v>15.404</c:v>
                </c:pt>
                <c:pt idx="18074">
                  <c:v>15.404999999999999</c:v>
                </c:pt>
                <c:pt idx="18075">
                  <c:v>15.404999999999999</c:v>
                </c:pt>
                <c:pt idx="18076">
                  <c:v>15.406000000000001</c:v>
                </c:pt>
                <c:pt idx="18077">
                  <c:v>15.407</c:v>
                </c:pt>
                <c:pt idx="18078">
                  <c:v>15.407999999999999</c:v>
                </c:pt>
                <c:pt idx="18079">
                  <c:v>15.409000000000001</c:v>
                </c:pt>
                <c:pt idx="18080">
                  <c:v>15.41</c:v>
                </c:pt>
                <c:pt idx="18081">
                  <c:v>15.41</c:v>
                </c:pt>
                <c:pt idx="18082">
                  <c:v>15.411</c:v>
                </c:pt>
                <c:pt idx="18083">
                  <c:v>15.412000000000001</c:v>
                </c:pt>
                <c:pt idx="18084">
                  <c:v>15.413</c:v>
                </c:pt>
                <c:pt idx="18085">
                  <c:v>15.414</c:v>
                </c:pt>
                <c:pt idx="18086">
                  <c:v>15.415000000000001</c:v>
                </c:pt>
                <c:pt idx="18087">
                  <c:v>15.415000000000001</c:v>
                </c:pt>
                <c:pt idx="18088">
                  <c:v>15.416</c:v>
                </c:pt>
                <c:pt idx="18089">
                  <c:v>15.417</c:v>
                </c:pt>
                <c:pt idx="18090">
                  <c:v>15.417999999999999</c:v>
                </c:pt>
                <c:pt idx="18091">
                  <c:v>15.419</c:v>
                </c:pt>
                <c:pt idx="18092">
                  <c:v>15.42</c:v>
                </c:pt>
                <c:pt idx="18093">
                  <c:v>15.42</c:v>
                </c:pt>
                <c:pt idx="18094">
                  <c:v>15.420999999999999</c:v>
                </c:pt>
                <c:pt idx="18095">
                  <c:v>15.422000000000001</c:v>
                </c:pt>
                <c:pt idx="18096">
                  <c:v>15.423</c:v>
                </c:pt>
                <c:pt idx="18097">
                  <c:v>15.423999999999999</c:v>
                </c:pt>
                <c:pt idx="18098">
                  <c:v>15.425000000000001</c:v>
                </c:pt>
                <c:pt idx="18099">
                  <c:v>15.425000000000001</c:v>
                </c:pt>
                <c:pt idx="18100">
                  <c:v>15.426</c:v>
                </c:pt>
                <c:pt idx="18101">
                  <c:v>15.427</c:v>
                </c:pt>
                <c:pt idx="18102">
                  <c:v>15.428000000000001</c:v>
                </c:pt>
                <c:pt idx="18103">
                  <c:v>15.429</c:v>
                </c:pt>
                <c:pt idx="18104">
                  <c:v>15.43</c:v>
                </c:pt>
                <c:pt idx="18105">
                  <c:v>15.43</c:v>
                </c:pt>
                <c:pt idx="18106">
                  <c:v>15.431000000000001</c:v>
                </c:pt>
                <c:pt idx="18107">
                  <c:v>15.432</c:v>
                </c:pt>
                <c:pt idx="18108">
                  <c:v>15.433</c:v>
                </c:pt>
                <c:pt idx="18109">
                  <c:v>15.433999999999999</c:v>
                </c:pt>
                <c:pt idx="18110">
                  <c:v>15.435</c:v>
                </c:pt>
                <c:pt idx="18111">
                  <c:v>15.435</c:v>
                </c:pt>
                <c:pt idx="18112">
                  <c:v>15.436</c:v>
                </c:pt>
                <c:pt idx="18113">
                  <c:v>15.436999999999999</c:v>
                </c:pt>
                <c:pt idx="18114">
                  <c:v>15.438000000000001</c:v>
                </c:pt>
                <c:pt idx="18115">
                  <c:v>15.439</c:v>
                </c:pt>
                <c:pt idx="18116">
                  <c:v>15.44</c:v>
                </c:pt>
                <c:pt idx="18117">
                  <c:v>15.44</c:v>
                </c:pt>
                <c:pt idx="18118">
                  <c:v>15.441000000000001</c:v>
                </c:pt>
                <c:pt idx="18119">
                  <c:v>15.442</c:v>
                </c:pt>
                <c:pt idx="18120">
                  <c:v>15.443</c:v>
                </c:pt>
                <c:pt idx="18121">
                  <c:v>15.444000000000001</c:v>
                </c:pt>
                <c:pt idx="18122">
                  <c:v>15.445</c:v>
                </c:pt>
                <c:pt idx="18123">
                  <c:v>15.445</c:v>
                </c:pt>
                <c:pt idx="18124">
                  <c:v>15.446</c:v>
                </c:pt>
                <c:pt idx="18125">
                  <c:v>15.447000000000001</c:v>
                </c:pt>
                <c:pt idx="18126">
                  <c:v>15.448</c:v>
                </c:pt>
                <c:pt idx="18127">
                  <c:v>15.449</c:v>
                </c:pt>
                <c:pt idx="18128">
                  <c:v>15.45</c:v>
                </c:pt>
                <c:pt idx="18129">
                  <c:v>15.45</c:v>
                </c:pt>
                <c:pt idx="18130">
                  <c:v>15.451000000000001</c:v>
                </c:pt>
                <c:pt idx="18131">
                  <c:v>15.452</c:v>
                </c:pt>
                <c:pt idx="18132">
                  <c:v>15.452999999999999</c:v>
                </c:pt>
                <c:pt idx="18133">
                  <c:v>15.454000000000001</c:v>
                </c:pt>
                <c:pt idx="18134">
                  <c:v>15.455</c:v>
                </c:pt>
                <c:pt idx="18135">
                  <c:v>15.455</c:v>
                </c:pt>
                <c:pt idx="18136">
                  <c:v>15.456</c:v>
                </c:pt>
                <c:pt idx="18137">
                  <c:v>15.457000000000001</c:v>
                </c:pt>
                <c:pt idx="18138">
                  <c:v>15.458</c:v>
                </c:pt>
                <c:pt idx="18139">
                  <c:v>15.459</c:v>
                </c:pt>
                <c:pt idx="18140">
                  <c:v>15.46</c:v>
                </c:pt>
                <c:pt idx="18141">
                  <c:v>15.46</c:v>
                </c:pt>
                <c:pt idx="18142">
                  <c:v>15.461</c:v>
                </c:pt>
                <c:pt idx="18143">
                  <c:v>15.462</c:v>
                </c:pt>
                <c:pt idx="18144">
                  <c:v>15.463000000000001</c:v>
                </c:pt>
                <c:pt idx="18145">
                  <c:v>15.464</c:v>
                </c:pt>
                <c:pt idx="18146">
                  <c:v>15.465</c:v>
                </c:pt>
                <c:pt idx="18147">
                  <c:v>15.465</c:v>
                </c:pt>
                <c:pt idx="18148">
                  <c:v>15.465999999999999</c:v>
                </c:pt>
                <c:pt idx="18149">
                  <c:v>15.467000000000001</c:v>
                </c:pt>
                <c:pt idx="18150">
                  <c:v>15.468</c:v>
                </c:pt>
                <c:pt idx="18151">
                  <c:v>15.468999999999999</c:v>
                </c:pt>
                <c:pt idx="18152">
                  <c:v>15.47</c:v>
                </c:pt>
                <c:pt idx="18153">
                  <c:v>15.47</c:v>
                </c:pt>
                <c:pt idx="18154">
                  <c:v>15.471</c:v>
                </c:pt>
                <c:pt idx="18155">
                  <c:v>15.472</c:v>
                </c:pt>
                <c:pt idx="18156">
                  <c:v>15.473000000000001</c:v>
                </c:pt>
                <c:pt idx="18157">
                  <c:v>15.474</c:v>
                </c:pt>
                <c:pt idx="18158">
                  <c:v>15.474</c:v>
                </c:pt>
                <c:pt idx="18159">
                  <c:v>15.475</c:v>
                </c:pt>
                <c:pt idx="18160">
                  <c:v>15.476000000000001</c:v>
                </c:pt>
                <c:pt idx="18161">
                  <c:v>15.477</c:v>
                </c:pt>
                <c:pt idx="18162">
                  <c:v>15.478</c:v>
                </c:pt>
                <c:pt idx="18163">
                  <c:v>15.479000000000001</c:v>
                </c:pt>
                <c:pt idx="18164">
                  <c:v>15.479000000000001</c:v>
                </c:pt>
                <c:pt idx="18165">
                  <c:v>15.48</c:v>
                </c:pt>
                <c:pt idx="18166">
                  <c:v>15.481</c:v>
                </c:pt>
                <c:pt idx="18167">
                  <c:v>15.481999999999999</c:v>
                </c:pt>
                <c:pt idx="18168">
                  <c:v>15.483000000000001</c:v>
                </c:pt>
                <c:pt idx="18169">
                  <c:v>15.484</c:v>
                </c:pt>
                <c:pt idx="18170">
                  <c:v>15.484</c:v>
                </c:pt>
                <c:pt idx="18171">
                  <c:v>15.484999999999999</c:v>
                </c:pt>
                <c:pt idx="18172">
                  <c:v>15.486000000000001</c:v>
                </c:pt>
                <c:pt idx="18173">
                  <c:v>15.487</c:v>
                </c:pt>
                <c:pt idx="18174">
                  <c:v>15.488</c:v>
                </c:pt>
                <c:pt idx="18175">
                  <c:v>15.489000000000001</c:v>
                </c:pt>
                <c:pt idx="18176">
                  <c:v>15.489000000000001</c:v>
                </c:pt>
                <c:pt idx="18177">
                  <c:v>15.49</c:v>
                </c:pt>
                <c:pt idx="18178">
                  <c:v>15.491</c:v>
                </c:pt>
                <c:pt idx="18179">
                  <c:v>15.492000000000001</c:v>
                </c:pt>
                <c:pt idx="18180">
                  <c:v>15.493</c:v>
                </c:pt>
                <c:pt idx="18181">
                  <c:v>15.494</c:v>
                </c:pt>
                <c:pt idx="18182">
                  <c:v>15.494</c:v>
                </c:pt>
                <c:pt idx="18183">
                  <c:v>15.495000000000001</c:v>
                </c:pt>
                <c:pt idx="18184">
                  <c:v>15.496</c:v>
                </c:pt>
                <c:pt idx="18185">
                  <c:v>15.497</c:v>
                </c:pt>
                <c:pt idx="18186">
                  <c:v>15.497999999999999</c:v>
                </c:pt>
                <c:pt idx="18187">
                  <c:v>15.499000000000001</c:v>
                </c:pt>
                <c:pt idx="18188">
                  <c:v>15.499000000000001</c:v>
                </c:pt>
                <c:pt idx="18189">
                  <c:v>15.5</c:v>
                </c:pt>
                <c:pt idx="18190">
                  <c:v>15.500999999999999</c:v>
                </c:pt>
                <c:pt idx="18191">
                  <c:v>15.502000000000001</c:v>
                </c:pt>
                <c:pt idx="18192">
                  <c:v>15.503</c:v>
                </c:pt>
                <c:pt idx="18193">
                  <c:v>15.504</c:v>
                </c:pt>
                <c:pt idx="18194">
                  <c:v>15.504</c:v>
                </c:pt>
                <c:pt idx="18195">
                  <c:v>15.505000000000001</c:v>
                </c:pt>
                <c:pt idx="18196">
                  <c:v>15.506</c:v>
                </c:pt>
                <c:pt idx="18197">
                  <c:v>15.507</c:v>
                </c:pt>
                <c:pt idx="18198">
                  <c:v>15.508000000000001</c:v>
                </c:pt>
                <c:pt idx="18199">
                  <c:v>15.509</c:v>
                </c:pt>
                <c:pt idx="18200">
                  <c:v>15.509</c:v>
                </c:pt>
                <c:pt idx="18201">
                  <c:v>15.51</c:v>
                </c:pt>
                <c:pt idx="18202">
                  <c:v>15.510999999999999</c:v>
                </c:pt>
                <c:pt idx="18203">
                  <c:v>15.512</c:v>
                </c:pt>
                <c:pt idx="18204">
                  <c:v>15.513</c:v>
                </c:pt>
                <c:pt idx="18205">
                  <c:v>15.513999999999999</c:v>
                </c:pt>
                <c:pt idx="18206">
                  <c:v>15.513999999999999</c:v>
                </c:pt>
                <c:pt idx="18207">
                  <c:v>15.515000000000001</c:v>
                </c:pt>
                <c:pt idx="18208">
                  <c:v>15.516</c:v>
                </c:pt>
                <c:pt idx="18209">
                  <c:v>15.516999999999999</c:v>
                </c:pt>
                <c:pt idx="18210">
                  <c:v>15.518000000000001</c:v>
                </c:pt>
                <c:pt idx="18211">
                  <c:v>15.519</c:v>
                </c:pt>
                <c:pt idx="18212">
                  <c:v>15.519</c:v>
                </c:pt>
                <c:pt idx="18213">
                  <c:v>15.52</c:v>
                </c:pt>
                <c:pt idx="18214">
                  <c:v>15.521000000000001</c:v>
                </c:pt>
                <c:pt idx="18215">
                  <c:v>15.522</c:v>
                </c:pt>
                <c:pt idx="18216">
                  <c:v>15.523</c:v>
                </c:pt>
                <c:pt idx="18217">
                  <c:v>15.524000000000001</c:v>
                </c:pt>
                <c:pt idx="18218">
                  <c:v>15.524000000000001</c:v>
                </c:pt>
                <c:pt idx="18219">
                  <c:v>15.525</c:v>
                </c:pt>
                <c:pt idx="18220">
                  <c:v>15.526</c:v>
                </c:pt>
                <c:pt idx="18221">
                  <c:v>15.526999999999999</c:v>
                </c:pt>
                <c:pt idx="18222">
                  <c:v>15.528</c:v>
                </c:pt>
                <c:pt idx="18223">
                  <c:v>15.529</c:v>
                </c:pt>
                <c:pt idx="18224">
                  <c:v>15.529</c:v>
                </c:pt>
                <c:pt idx="18225">
                  <c:v>15.53</c:v>
                </c:pt>
                <c:pt idx="18226">
                  <c:v>15.531000000000001</c:v>
                </c:pt>
                <c:pt idx="18227">
                  <c:v>15.532</c:v>
                </c:pt>
                <c:pt idx="18228">
                  <c:v>15.532999999999999</c:v>
                </c:pt>
                <c:pt idx="18229">
                  <c:v>15.534000000000001</c:v>
                </c:pt>
                <c:pt idx="18230">
                  <c:v>15.534000000000001</c:v>
                </c:pt>
                <c:pt idx="18231">
                  <c:v>15.535</c:v>
                </c:pt>
                <c:pt idx="18232">
                  <c:v>15.536</c:v>
                </c:pt>
                <c:pt idx="18233">
                  <c:v>15.537000000000001</c:v>
                </c:pt>
                <c:pt idx="18234">
                  <c:v>15.538</c:v>
                </c:pt>
                <c:pt idx="18235">
                  <c:v>15.539</c:v>
                </c:pt>
                <c:pt idx="18236">
                  <c:v>15.539</c:v>
                </c:pt>
                <c:pt idx="18237">
                  <c:v>15.540000000000001</c:v>
                </c:pt>
                <c:pt idx="18238">
                  <c:v>15.541</c:v>
                </c:pt>
                <c:pt idx="18239">
                  <c:v>15.542</c:v>
                </c:pt>
                <c:pt idx="18240">
                  <c:v>15.542999999999999</c:v>
                </c:pt>
                <c:pt idx="18241">
                  <c:v>15.544</c:v>
                </c:pt>
                <c:pt idx="18242">
                  <c:v>15.544</c:v>
                </c:pt>
                <c:pt idx="18243">
                  <c:v>15.545</c:v>
                </c:pt>
                <c:pt idx="18244">
                  <c:v>15.545999999999999</c:v>
                </c:pt>
                <c:pt idx="18245">
                  <c:v>15.547000000000001</c:v>
                </c:pt>
                <c:pt idx="18246">
                  <c:v>15.548</c:v>
                </c:pt>
                <c:pt idx="18247">
                  <c:v>15.548999999999999</c:v>
                </c:pt>
                <c:pt idx="18248">
                  <c:v>15.548999999999999</c:v>
                </c:pt>
                <c:pt idx="18249">
                  <c:v>15.55</c:v>
                </c:pt>
                <c:pt idx="18250">
                  <c:v>15.551</c:v>
                </c:pt>
                <c:pt idx="18251">
                  <c:v>15.552</c:v>
                </c:pt>
                <c:pt idx="18252">
                  <c:v>15.553000000000001</c:v>
                </c:pt>
                <c:pt idx="18253">
                  <c:v>15.553000000000001</c:v>
                </c:pt>
                <c:pt idx="18254">
                  <c:v>15.554</c:v>
                </c:pt>
                <c:pt idx="18255">
                  <c:v>15.555</c:v>
                </c:pt>
                <c:pt idx="18256">
                  <c:v>15.556000000000001</c:v>
                </c:pt>
                <c:pt idx="18257">
                  <c:v>15.557</c:v>
                </c:pt>
                <c:pt idx="18258">
                  <c:v>15.558</c:v>
                </c:pt>
                <c:pt idx="18259">
                  <c:v>15.558</c:v>
                </c:pt>
                <c:pt idx="18260">
                  <c:v>15.558999999999999</c:v>
                </c:pt>
                <c:pt idx="18261">
                  <c:v>15.56</c:v>
                </c:pt>
                <c:pt idx="18262">
                  <c:v>15.561</c:v>
                </c:pt>
                <c:pt idx="18263">
                  <c:v>15.561999999999999</c:v>
                </c:pt>
                <c:pt idx="18264">
                  <c:v>15.563000000000001</c:v>
                </c:pt>
                <c:pt idx="18265">
                  <c:v>15.563000000000001</c:v>
                </c:pt>
                <c:pt idx="18266">
                  <c:v>15.564</c:v>
                </c:pt>
                <c:pt idx="18267">
                  <c:v>15.565</c:v>
                </c:pt>
                <c:pt idx="18268">
                  <c:v>15.566000000000001</c:v>
                </c:pt>
                <c:pt idx="18269">
                  <c:v>15.567</c:v>
                </c:pt>
                <c:pt idx="18270">
                  <c:v>15.568</c:v>
                </c:pt>
                <c:pt idx="18271">
                  <c:v>15.568</c:v>
                </c:pt>
                <c:pt idx="18272">
                  <c:v>15.569000000000001</c:v>
                </c:pt>
                <c:pt idx="18273">
                  <c:v>15.57</c:v>
                </c:pt>
                <c:pt idx="18274">
                  <c:v>15.571</c:v>
                </c:pt>
                <c:pt idx="18275">
                  <c:v>15.572000000000001</c:v>
                </c:pt>
                <c:pt idx="18276">
                  <c:v>15.573</c:v>
                </c:pt>
                <c:pt idx="18277">
                  <c:v>15.573</c:v>
                </c:pt>
                <c:pt idx="18278">
                  <c:v>15.574</c:v>
                </c:pt>
                <c:pt idx="18279">
                  <c:v>15.574999999999999</c:v>
                </c:pt>
                <c:pt idx="18280">
                  <c:v>15.576000000000001</c:v>
                </c:pt>
                <c:pt idx="18281">
                  <c:v>15.577</c:v>
                </c:pt>
                <c:pt idx="18282">
                  <c:v>15.577999999999999</c:v>
                </c:pt>
                <c:pt idx="18283">
                  <c:v>15.577999999999999</c:v>
                </c:pt>
                <c:pt idx="18284">
                  <c:v>15.579000000000001</c:v>
                </c:pt>
                <c:pt idx="18285">
                  <c:v>15.58</c:v>
                </c:pt>
                <c:pt idx="18286">
                  <c:v>15.581</c:v>
                </c:pt>
                <c:pt idx="18287">
                  <c:v>15.582000000000001</c:v>
                </c:pt>
                <c:pt idx="18288">
                  <c:v>15.583</c:v>
                </c:pt>
                <c:pt idx="18289">
                  <c:v>15.583</c:v>
                </c:pt>
                <c:pt idx="18290">
                  <c:v>15.584</c:v>
                </c:pt>
                <c:pt idx="18291">
                  <c:v>15.585000000000001</c:v>
                </c:pt>
                <c:pt idx="18292">
                  <c:v>15.586</c:v>
                </c:pt>
                <c:pt idx="18293">
                  <c:v>15.587</c:v>
                </c:pt>
                <c:pt idx="18294">
                  <c:v>15.588000000000001</c:v>
                </c:pt>
                <c:pt idx="18295">
                  <c:v>15.588000000000001</c:v>
                </c:pt>
                <c:pt idx="18296">
                  <c:v>15.589</c:v>
                </c:pt>
                <c:pt idx="18297">
                  <c:v>15.59</c:v>
                </c:pt>
                <c:pt idx="18298">
                  <c:v>15.590999999999999</c:v>
                </c:pt>
                <c:pt idx="18299">
                  <c:v>15.592000000000001</c:v>
                </c:pt>
                <c:pt idx="18300">
                  <c:v>15.593</c:v>
                </c:pt>
                <c:pt idx="18301">
                  <c:v>15.593</c:v>
                </c:pt>
                <c:pt idx="18302">
                  <c:v>15.593999999999999</c:v>
                </c:pt>
                <c:pt idx="18303">
                  <c:v>15.595000000000001</c:v>
                </c:pt>
                <c:pt idx="18304">
                  <c:v>15.596</c:v>
                </c:pt>
                <c:pt idx="18305">
                  <c:v>15.597</c:v>
                </c:pt>
                <c:pt idx="18306">
                  <c:v>15.598000000000001</c:v>
                </c:pt>
                <c:pt idx="18307">
                  <c:v>15.598000000000001</c:v>
                </c:pt>
                <c:pt idx="18308">
                  <c:v>15.599</c:v>
                </c:pt>
                <c:pt idx="18309">
                  <c:v>15.6</c:v>
                </c:pt>
                <c:pt idx="18310">
                  <c:v>15.601000000000001</c:v>
                </c:pt>
                <c:pt idx="18311">
                  <c:v>15.602</c:v>
                </c:pt>
                <c:pt idx="18312">
                  <c:v>15.603</c:v>
                </c:pt>
                <c:pt idx="18313">
                  <c:v>15.603</c:v>
                </c:pt>
                <c:pt idx="18314">
                  <c:v>15.604000000000001</c:v>
                </c:pt>
                <c:pt idx="18315">
                  <c:v>15.605</c:v>
                </c:pt>
                <c:pt idx="18316">
                  <c:v>15.606</c:v>
                </c:pt>
                <c:pt idx="18317">
                  <c:v>15.606999999999999</c:v>
                </c:pt>
                <c:pt idx="18318">
                  <c:v>15.608000000000001</c:v>
                </c:pt>
                <c:pt idx="18319">
                  <c:v>15.608000000000001</c:v>
                </c:pt>
                <c:pt idx="18320">
                  <c:v>15.609</c:v>
                </c:pt>
                <c:pt idx="18321">
                  <c:v>15.61</c:v>
                </c:pt>
                <c:pt idx="18322">
                  <c:v>15.611000000000001</c:v>
                </c:pt>
                <c:pt idx="18323">
                  <c:v>15.612</c:v>
                </c:pt>
                <c:pt idx="18324">
                  <c:v>15.613</c:v>
                </c:pt>
                <c:pt idx="18325">
                  <c:v>15.613</c:v>
                </c:pt>
                <c:pt idx="18326">
                  <c:v>15.614000000000001</c:v>
                </c:pt>
                <c:pt idx="18327">
                  <c:v>15.615</c:v>
                </c:pt>
                <c:pt idx="18328">
                  <c:v>15.616</c:v>
                </c:pt>
                <c:pt idx="18329">
                  <c:v>15.617000000000001</c:v>
                </c:pt>
                <c:pt idx="18330">
                  <c:v>15.618</c:v>
                </c:pt>
                <c:pt idx="18331">
                  <c:v>15.618</c:v>
                </c:pt>
                <c:pt idx="18332">
                  <c:v>15.619</c:v>
                </c:pt>
                <c:pt idx="18333">
                  <c:v>15.620000000000001</c:v>
                </c:pt>
                <c:pt idx="18334">
                  <c:v>15.621</c:v>
                </c:pt>
                <c:pt idx="18335">
                  <c:v>15.622</c:v>
                </c:pt>
                <c:pt idx="18336">
                  <c:v>15.622999999999999</c:v>
                </c:pt>
                <c:pt idx="18337">
                  <c:v>15.622999999999999</c:v>
                </c:pt>
                <c:pt idx="18338">
                  <c:v>15.624000000000001</c:v>
                </c:pt>
                <c:pt idx="18339">
                  <c:v>15.625</c:v>
                </c:pt>
                <c:pt idx="18340">
                  <c:v>15.625999999999999</c:v>
                </c:pt>
                <c:pt idx="18341">
                  <c:v>15.627000000000001</c:v>
                </c:pt>
                <c:pt idx="18342">
                  <c:v>15.628</c:v>
                </c:pt>
                <c:pt idx="18343">
                  <c:v>15.628</c:v>
                </c:pt>
                <c:pt idx="18344">
                  <c:v>15.629</c:v>
                </c:pt>
                <c:pt idx="18345">
                  <c:v>15.63</c:v>
                </c:pt>
                <c:pt idx="18346">
                  <c:v>15.631</c:v>
                </c:pt>
                <c:pt idx="18347">
                  <c:v>15.632</c:v>
                </c:pt>
                <c:pt idx="18348">
                  <c:v>15.633000000000001</c:v>
                </c:pt>
                <c:pt idx="18349">
                  <c:v>15.633000000000001</c:v>
                </c:pt>
                <c:pt idx="18350">
                  <c:v>15.634</c:v>
                </c:pt>
                <c:pt idx="18351">
                  <c:v>15.635</c:v>
                </c:pt>
                <c:pt idx="18352">
                  <c:v>15.635999999999999</c:v>
                </c:pt>
                <c:pt idx="18353">
                  <c:v>15.637</c:v>
                </c:pt>
                <c:pt idx="18354">
                  <c:v>15.637</c:v>
                </c:pt>
                <c:pt idx="18355">
                  <c:v>15.638</c:v>
                </c:pt>
                <c:pt idx="18356">
                  <c:v>15.638999999999999</c:v>
                </c:pt>
                <c:pt idx="18357">
                  <c:v>15.64</c:v>
                </c:pt>
                <c:pt idx="18358">
                  <c:v>15.641</c:v>
                </c:pt>
                <c:pt idx="18359">
                  <c:v>15.641999999999999</c:v>
                </c:pt>
                <c:pt idx="18360">
                  <c:v>15.641999999999999</c:v>
                </c:pt>
                <c:pt idx="18361">
                  <c:v>15.643000000000001</c:v>
                </c:pt>
                <c:pt idx="18362">
                  <c:v>15.644</c:v>
                </c:pt>
                <c:pt idx="18363">
                  <c:v>15.645</c:v>
                </c:pt>
                <c:pt idx="18364">
                  <c:v>15.646000000000001</c:v>
                </c:pt>
                <c:pt idx="18365">
                  <c:v>15.647</c:v>
                </c:pt>
                <c:pt idx="18366">
                  <c:v>15.647</c:v>
                </c:pt>
                <c:pt idx="18367">
                  <c:v>15.648</c:v>
                </c:pt>
                <c:pt idx="18368">
                  <c:v>15.649000000000001</c:v>
                </c:pt>
                <c:pt idx="18369">
                  <c:v>15.65</c:v>
                </c:pt>
                <c:pt idx="18370">
                  <c:v>15.651</c:v>
                </c:pt>
                <c:pt idx="18371">
                  <c:v>15.651999999999999</c:v>
                </c:pt>
                <c:pt idx="18372">
                  <c:v>15.651999999999999</c:v>
                </c:pt>
                <c:pt idx="18373">
                  <c:v>15.653</c:v>
                </c:pt>
                <c:pt idx="18374">
                  <c:v>15.654</c:v>
                </c:pt>
                <c:pt idx="18375">
                  <c:v>15.654999999999999</c:v>
                </c:pt>
                <c:pt idx="18376">
                  <c:v>15.656000000000001</c:v>
                </c:pt>
                <c:pt idx="18377">
                  <c:v>15.657</c:v>
                </c:pt>
                <c:pt idx="18378">
                  <c:v>15.657</c:v>
                </c:pt>
                <c:pt idx="18379">
                  <c:v>15.657999999999999</c:v>
                </c:pt>
                <c:pt idx="18380">
                  <c:v>15.659000000000001</c:v>
                </c:pt>
                <c:pt idx="18381">
                  <c:v>15.66</c:v>
                </c:pt>
                <c:pt idx="18382">
                  <c:v>15.661</c:v>
                </c:pt>
                <c:pt idx="18383">
                  <c:v>15.662000000000001</c:v>
                </c:pt>
                <c:pt idx="18384">
                  <c:v>15.662000000000001</c:v>
                </c:pt>
                <c:pt idx="18385">
                  <c:v>15.663</c:v>
                </c:pt>
                <c:pt idx="18386">
                  <c:v>15.664</c:v>
                </c:pt>
                <c:pt idx="18387">
                  <c:v>15.665000000000001</c:v>
                </c:pt>
                <c:pt idx="18388">
                  <c:v>15.666</c:v>
                </c:pt>
                <c:pt idx="18389">
                  <c:v>15.667</c:v>
                </c:pt>
                <c:pt idx="18390">
                  <c:v>15.667</c:v>
                </c:pt>
                <c:pt idx="18391">
                  <c:v>15.667999999999999</c:v>
                </c:pt>
                <c:pt idx="18392">
                  <c:v>15.669</c:v>
                </c:pt>
                <c:pt idx="18393">
                  <c:v>15.67</c:v>
                </c:pt>
                <c:pt idx="18394">
                  <c:v>15.670999999999999</c:v>
                </c:pt>
                <c:pt idx="18395">
                  <c:v>15.672000000000001</c:v>
                </c:pt>
                <c:pt idx="18396">
                  <c:v>15.672000000000001</c:v>
                </c:pt>
                <c:pt idx="18397">
                  <c:v>15.673</c:v>
                </c:pt>
                <c:pt idx="18398">
                  <c:v>15.673999999999999</c:v>
                </c:pt>
                <c:pt idx="18399">
                  <c:v>15.675000000000001</c:v>
                </c:pt>
                <c:pt idx="18400">
                  <c:v>15.676</c:v>
                </c:pt>
                <c:pt idx="18401">
                  <c:v>15.677</c:v>
                </c:pt>
                <c:pt idx="18402">
                  <c:v>15.677</c:v>
                </c:pt>
                <c:pt idx="18403">
                  <c:v>15.678000000000001</c:v>
                </c:pt>
                <c:pt idx="18404">
                  <c:v>15.679</c:v>
                </c:pt>
                <c:pt idx="18405">
                  <c:v>15.68</c:v>
                </c:pt>
                <c:pt idx="18406">
                  <c:v>15.681000000000001</c:v>
                </c:pt>
                <c:pt idx="18407">
                  <c:v>15.682</c:v>
                </c:pt>
                <c:pt idx="18408">
                  <c:v>15.682</c:v>
                </c:pt>
                <c:pt idx="18409">
                  <c:v>15.683</c:v>
                </c:pt>
                <c:pt idx="18410">
                  <c:v>15.683999999999999</c:v>
                </c:pt>
                <c:pt idx="18411">
                  <c:v>15.685</c:v>
                </c:pt>
                <c:pt idx="18412">
                  <c:v>15.686</c:v>
                </c:pt>
                <c:pt idx="18413">
                  <c:v>15.686999999999999</c:v>
                </c:pt>
                <c:pt idx="18414">
                  <c:v>15.686999999999999</c:v>
                </c:pt>
                <c:pt idx="18415">
                  <c:v>15.688000000000001</c:v>
                </c:pt>
                <c:pt idx="18416">
                  <c:v>15.689</c:v>
                </c:pt>
                <c:pt idx="18417">
                  <c:v>15.69</c:v>
                </c:pt>
                <c:pt idx="18418">
                  <c:v>15.691000000000001</c:v>
                </c:pt>
                <c:pt idx="18419">
                  <c:v>15.692</c:v>
                </c:pt>
                <c:pt idx="18420">
                  <c:v>15.692</c:v>
                </c:pt>
                <c:pt idx="18421">
                  <c:v>15.693</c:v>
                </c:pt>
                <c:pt idx="18422">
                  <c:v>15.694000000000001</c:v>
                </c:pt>
                <c:pt idx="18423">
                  <c:v>15.695</c:v>
                </c:pt>
                <c:pt idx="18424">
                  <c:v>15.696</c:v>
                </c:pt>
                <c:pt idx="18425">
                  <c:v>15.697000000000001</c:v>
                </c:pt>
                <c:pt idx="18426">
                  <c:v>15.697000000000001</c:v>
                </c:pt>
                <c:pt idx="18427">
                  <c:v>15.698</c:v>
                </c:pt>
                <c:pt idx="18428">
                  <c:v>15.699</c:v>
                </c:pt>
                <c:pt idx="18429">
                  <c:v>15.7</c:v>
                </c:pt>
                <c:pt idx="18430">
                  <c:v>15.701000000000001</c:v>
                </c:pt>
                <c:pt idx="18431">
                  <c:v>15.702</c:v>
                </c:pt>
                <c:pt idx="18432">
                  <c:v>15.702</c:v>
                </c:pt>
                <c:pt idx="18433">
                  <c:v>15.702999999999999</c:v>
                </c:pt>
                <c:pt idx="18434">
                  <c:v>15.704000000000001</c:v>
                </c:pt>
                <c:pt idx="18435">
                  <c:v>15.705</c:v>
                </c:pt>
                <c:pt idx="18436">
                  <c:v>15.706</c:v>
                </c:pt>
                <c:pt idx="18437">
                  <c:v>15.707000000000001</c:v>
                </c:pt>
                <c:pt idx="18438">
                  <c:v>15.707000000000001</c:v>
                </c:pt>
                <c:pt idx="18439">
                  <c:v>15.708</c:v>
                </c:pt>
                <c:pt idx="18440">
                  <c:v>15.709</c:v>
                </c:pt>
                <c:pt idx="18441">
                  <c:v>15.71</c:v>
                </c:pt>
                <c:pt idx="18442">
                  <c:v>15.711</c:v>
                </c:pt>
                <c:pt idx="18443">
                  <c:v>15.712</c:v>
                </c:pt>
                <c:pt idx="18444">
                  <c:v>15.712</c:v>
                </c:pt>
                <c:pt idx="18445">
                  <c:v>15.713000000000001</c:v>
                </c:pt>
                <c:pt idx="18446">
                  <c:v>15.714</c:v>
                </c:pt>
                <c:pt idx="18447">
                  <c:v>15.715</c:v>
                </c:pt>
                <c:pt idx="18448">
                  <c:v>15.715999999999999</c:v>
                </c:pt>
                <c:pt idx="18449">
                  <c:v>15.715999999999999</c:v>
                </c:pt>
                <c:pt idx="18450">
                  <c:v>15.717000000000001</c:v>
                </c:pt>
                <c:pt idx="18451">
                  <c:v>15.718</c:v>
                </c:pt>
                <c:pt idx="18452">
                  <c:v>15.718999999999999</c:v>
                </c:pt>
                <c:pt idx="18453">
                  <c:v>15.72</c:v>
                </c:pt>
                <c:pt idx="18454">
                  <c:v>15.721</c:v>
                </c:pt>
                <c:pt idx="18455">
                  <c:v>15.721</c:v>
                </c:pt>
                <c:pt idx="18456">
                  <c:v>15.722</c:v>
                </c:pt>
                <c:pt idx="18457">
                  <c:v>15.723000000000001</c:v>
                </c:pt>
                <c:pt idx="18458">
                  <c:v>15.724</c:v>
                </c:pt>
                <c:pt idx="18459">
                  <c:v>15.725</c:v>
                </c:pt>
                <c:pt idx="18460">
                  <c:v>15.726000000000001</c:v>
                </c:pt>
                <c:pt idx="18461">
                  <c:v>15.726000000000001</c:v>
                </c:pt>
                <c:pt idx="18462">
                  <c:v>15.727</c:v>
                </c:pt>
                <c:pt idx="18463">
                  <c:v>15.728</c:v>
                </c:pt>
                <c:pt idx="18464">
                  <c:v>15.729000000000001</c:v>
                </c:pt>
                <c:pt idx="18465">
                  <c:v>15.73</c:v>
                </c:pt>
                <c:pt idx="18466">
                  <c:v>15.731</c:v>
                </c:pt>
                <c:pt idx="18467">
                  <c:v>15.731</c:v>
                </c:pt>
                <c:pt idx="18468">
                  <c:v>15.731999999999999</c:v>
                </c:pt>
                <c:pt idx="18469">
                  <c:v>15.733000000000001</c:v>
                </c:pt>
                <c:pt idx="18470">
                  <c:v>15.734</c:v>
                </c:pt>
                <c:pt idx="18471">
                  <c:v>15.734999999999999</c:v>
                </c:pt>
                <c:pt idx="18472">
                  <c:v>15.736000000000001</c:v>
                </c:pt>
                <c:pt idx="18473">
                  <c:v>15.736000000000001</c:v>
                </c:pt>
                <c:pt idx="18474">
                  <c:v>15.737</c:v>
                </c:pt>
                <c:pt idx="18475">
                  <c:v>15.738</c:v>
                </c:pt>
                <c:pt idx="18476">
                  <c:v>15.739000000000001</c:v>
                </c:pt>
                <c:pt idx="18477">
                  <c:v>15.74</c:v>
                </c:pt>
                <c:pt idx="18478">
                  <c:v>15.741</c:v>
                </c:pt>
                <c:pt idx="18479">
                  <c:v>15.741</c:v>
                </c:pt>
                <c:pt idx="18480">
                  <c:v>15.742000000000001</c:v>
                </c:pt>
                <c:pt idx="18481">
                  <c:v>15.743</c:v>
                </c:pt>
                <c:pt idx="18482">
                  <c:v>15.744</c:v>
                </c:pt>
                <c:pt idx="18483">
                  <c:v>15.745000000000001</c:v>
                </c:pt>
                <c:pt idx="18484">
                  <c:v>15.746</c:v>
                </c:pt>
                <c:pt idx="18485">
                  <c:v>15.746</c:v>
                </c:pt>
                <c:pt idx="18486">
                  <c:v>15.747</c:v>
                </c:pt>
                <c:pt idx="18487">
                  <c:v>15.747999999999999</c:v>
                </c:pt>
                <c:pt idx="18488">
                  <c:v>15.749000000000001</c:v>
                </c:pt>
                <c:pt idx="18489">
                  <c:v>15.75</c:v>
                </c:pt>
                <c:pt idx="18490">
                  <c:v>15.750999999999999</c:v>
                </c:pt>
                <c:pt idx="18491">
                  <c:v>15.750999999999999</c:v>
                </c:pt>
                <c:pt idx="18492">
                  <c:v>15.752000000000001</c:v>
                </c:pt>
                <c:pt idx="18493">
                  <c:v>15.753</c:v>
                </c:pt>
                <c:pt idx="18494">
                  <c:v>15.754</c:v>
                </c:pt>
                <c:pt idx="18495">
                  <c:v>15.755000000000001</c:v>
                </c:pt>
                <c:pt idx="18496">
                  <c:v>15.756</c:v>
                </c:pt>
                <c:pt idx="18497">
                  <c:v>15.756</c:v>
                </c:pt>
                <c:pt idx="18498">
                  <c:v>15.757</c:v>
                </c:pt>
                <c:pt idx="18499">
                  <c:v>15.758000000000001</c:v>
                </c:pt>
                <c:pt idx="18500">
                  <c:v>15.759</c:v>
                </c:pt>
                <c:pt idx="18501">
                  <c:v>15.76</c:v>
                </c:pt>
                <c:pt idx="18502">
                  <c:v>15.760999999999999</c:v>
                </c:pt>
                <c:pt idx="18503">
                  <c:v>15.760999999999999</c:v>
                </c:pt>
                <c:pt idx="18504">
                  <c:v>15.762</c:v>
                </c:pt>
                <c:pt idx="18505">
                  <c:v>15.763</c:v>
                </c:pt>
                <c:pt idx="18506">
                  <c:v>15.763999999999999</c:v>
                </c:pt>
                <c:pt idx="18507">
                  <c:v>15.765000000000001</c:v>
                </c:pt>
                <c:pt idx="18508">
                  <c:v>15.766</c:v>
                </c:pt>
                <c:pt idx="18509">
                  <c:v>15.766</c:v>
                </c:pt>
                <c:pt idx="18510">
                  <c:v>15.766999999999999</c:v>
                </c:pt>
                <c:pt idx="18511">
                  <c:v>15.768000000000001</c:v>
                </c:pt>
                <c:pt idx="18512">
                  <c:v>15.769</c:v>
                </c:pt>
                <c:pt idx="18513">
                  <c:v>15.77</c:v>
                </c:pt>
                <c:pt idx="18514">
                  <c:v>15.771000000000001</c:v>
                </c:pt>
                <c:pt idx="18515">
                  <c:v>15.771000000000001</c:v>
                </c:pt>
                <c:pt idx="18516">
                  <c:v>15.772</c:v>
                </c:pt>
                <c:pt idx="18517">
                  <c:v>15.773</c:v>
                </c:pt>
                <c:pt idx="18518">
                  <c:v>15.774000000000001</c:v>
                </c:pt>
                <c:pt idx="18519">
                  <c:v>15.775</c:v>
                </c:pt>
                <c:pt idx="18520">
                  <c:v>15.776</c:v>
                </c:pt>
                <c:pt idx="18521">
                  <c:v>15.776</c:v>
                </c:pt>
                <c:pt idx="18522">
                  <c:v>15.776999999999999</c:v>
                </c:pt>
                <c:pt idx="18523">
                  <c:v>15.778</c:v>
                </c:pt>
                <c:pt idx="18524">
                  <c:v>15.779</c:v>
                </c:pt>
                <c:pt idx="18525">
                  <c:v>15.78</c:v>
                </c:pt>
                <c:pt idx="18526">
                  <c:v>15.781000000000001</c:v>
                </c:pt>
                <c:pt idx="18527">
                  <c:v>15.781000000000001</c:v>
                </c:pt>
                <c:pt idx="18528">
                  <c:v>15.782</c:v>
                </c:pt>
                <c:pt idx="18529">
                  <c:v>15.782999999999999</c:v>
                </c:pt>
                <c:pt idx="18530">
                  <c:v>15.784000000000001</c:v>
                </c:pt>
                <c:pt idx="18531">
                  <c:v>15.785</c:v>
                </c:pt>
                <c:pt idx="18532">
                  <c:v>15.786</c:v>
                </c:pt>
                <c:pt idx="18533">
                  <c:v>15.786</c:v>
                </c:pt>
                <c:pt idx="18534">
                  <c:v>15.787000000000001</c:v>
                </c:pt>
                <c:pt idx="18535">
                  <c:v>15.788</c:v>
                </c:pt>
                <c:pt idx="18536">
                  <c:v>15.789</c:v>
                </c:pt>
                <c:pt idx="18537">
                  <c:v>15.790000000000001</c:v>
                </c:pt>
                <c:pt idx="18538">
                  <c:v>15.791</c:v>
                </c:pt>
                <c:pt idx="18539">
                  <c:v>15.791</c:v>
                </c:pt>
                <c:pt idx="18540">
                  <c:v>15.792</c:v>
                </c:pt>
                <c:pt idx="18541">
                  <c:v>15.792999999999999</c:v>
                </c:pt>
                <c:pt idx="18542">
                  <c:v>15.794</c:v>
                </c:pt>
                <c:pt idx="18543">
                  <c:v>15.795</c:v>
                </c:pt>
                <c:pt idx="18544">
                  <c:v>15.795</c:v>
                </c:pt>
                <c:pt idx="18545">
                  <c:v>15.795999999999999</c:v>
                </c:pt>
                <c:pt idx="18546">
                  <c:v>15.797000000000001</c:v>
                </c:pt>
                <c:pt idx="18547">
                  <c:v>15.798</c:v>
                </c:pt>
                <c:pt idx="18548">
                  <c:v>15.798999999999999</c:v>
                </c:pt>
                <c:pt idx="18549">
                  <c:v>15.8</c:v>
                </c:pt>
                <c:pt idx="18550">
                  <c:v>15.8</c:v>
                </c:pt>
                <c:pt idx="18551">
                  <c:v>15.801</c:v>
                </c:pt>
                <c:pt idx="18552">
                  <c:v>15.802</c:v>
                </c:pt>
                <c:pt idx="18553">
                  <c:v>15.803000000000001</c:v>
                </c:pt>
                <c:pt idx="18554">
                  <c:v>15.804</c:v>
                </c:pt>
                <c:pt idx="18555">
                  <c:v>15.805</c:v>
                </c:pt>
                <c:pt idx="18556">
                  <c:v>15.805</c:v>
                </c:pt>
                <c:pt idx="18557">
                  <c:v>15.806000000000001</c:v>
                </c:pt>
                <c:pt idx="18558">
                  <c:v>15.807</c:v>
                </c:pt>
                <c:pt idx="18559">
                  <c:v>15.808</c:v>
                </c:pt>
                <c:pt idx="18560">
                  <c:v>15.808999999999999</c:v>
                </c:pt>
                <c:pt idx="18561">
                  <c:v>15.81</c:v>
                </c:pt>
                <c:pt idx="18562">
                  <c:v>15.81</c:v>
                </c:pt>
                <c:pt idx="18563">
                  <c:v>15.811</c:v>
                </c:pt>
                <c:pt idx="18564">
                  <c:v>15.811999999999999</c:v>
                </c:pt>
                <c:pt idx="18565">
                  <c:v>15.813000000000001</c:v>
                </c:pt>
                <c:pt idx="18566">
                  <c:v>15.814</c:v>
                </c:pt>
                <c:pt idx="18567">
                  <c:v>15.815</c:v>
                </c:pt>
                <c:pt idx="18568">
                  <c:v>15.815</c:v>
                </c:pt>
                <c:pt idx="18569">
                  <c:v>15.816000000000001</c:v>
                </c:pt>
                <c:pt idx="18570">
                  <c:v>15.817</c:v>
                </c:pt>
                <c:pt idx="18571">
                  <c:v>15.818</c:v>
                </c:pt>
                <c:pt idx="18572">
                  <c:v>15.819000000000001</c:v>
                </c:pt>
                <c:pt idx="18573">
                  <c:v>15.82</c:v>
                </c:pt>
                <c:pt idx="18574">
                  <c:v>15.82</c:v>
                </c:pt>
                <c:pt idx="18575">
                  <c:v>15.821</c:v>
                </c:pt>
                <c:pt idx="18576">
                  <c:v>15.822000000000001</c:v>
                </c:pt>
                <c:pt idx="18577">
                  <c:v>15.823</c:v>
                </c:pt>
                <c:pt idx="18578">
                  <c:v>15.824</c:v>
                </c:pt>
                <c:pt idx="18579">
                  <c:v>15.824999999999999</c:v>
                </c:pt>
                <c:pt idx="18580">
                  <c:v>15.824999999999999</c:v>
                </c:pt>
                <c:pt idx="18581">
                  <c:v>15.826000000000001</c:v>
                </c:pt>
                <c:pt idx="18582">
                  <c:v>15.827</c:v>
                </c:pt>
                <c:pt idx="18583">
                  <c:v>15.827999999999999</c:v>
                </c:pt>
                <c:pt idx="18584">
                  <c:v>15.829000000000001</c:v>
                </c:pt>
                <c:pt idx="18585">
                  <c:v>15.83</c:v>
                </c:pt>
                <c:pt idx="18586">
                  <c:v>15.83</c:v>
                </c:pt>
                <c:pt idx="18587">
                  <c:v>15.831</c:v>
                </c:pt>
                <c:pt idx="18588">
                  <c:v>15.832000000000001</c:v>
                </c:pt>
                <c:pt idx="18589">
                  <c:v>15.833</c:v>
                </c:pt>
                <c:pt idx="18590">
                  <c:v>15.834</c:v>
                </c:pt>
                <c:pt idx="18591">
                  <c:v>15.835000000000001</c:v>
                </c:pt>
                <c:pt idx="18592">
                  <c:v>15.835000000000001</c:v>
                </c:pt>
                <c:pt idx="18593">
                  <c:v>15.836</c:v>
                </c:pt>
                <c:pt idx="18594">
                  <c:v>15.837</c:v>
                </c:pt>
                <c:pt idx="18595">
                  <c:v>15.838000000000001</c:v>
                </c:pt>
                <c:pt idx="18596">
                  <c:v>15.839</c:v>
                </c:pt>
                <c:pt idx="18597">
                  <c:v>15.84</c:v>
                </c:pt>
                <c:pt idx="18598">
                  <c:v>15.84</c:v>
                </c:pt>
                <c:pt idx="18599">
                  <c:v>15.840999999999999</c:v>
                </c:pt>
                <c:pt idx="18600">
                  <c:v>15.842000000000001</c:v>
                </c:pt>
                <c:pt idx="18601">
                  <c:v>15.843</c:v>
                </c:pt>
                <c:pt idx="18602">
                  <c:v>15.843999999999999</c:v>
                </c:pt>
                <c:pt idx="18603">
                  <c:v>15.845000000000001</c:v>
                </c:pt>
                <c:pt idx="18604">
                  <c:v>15.845000000000001</c:v>
                </c:pt>
                <c:pt idx="18605">
                  <c:v>15.846</c:v>
                </c:pt>
                <c:pt idx="18606">
                  <c:v>15.847</c:v>
                </c:pt>
                <c:pt idx="18607">
                  <c:v>15.848000000000001</c:v>
                </c:pt>
                <c:pt idx="18608">
                  <c:v>15.849</c:v>
                </c:pt>
                <c:pt idx="18609">
                  <c:v>15.85</c:v>
                </c:pt>
                <c:pt idx="18610">
                  <c:v>15.85</c:v>
                </c:pt>
                <c:pt idx="18611">
                  <c:v>15.851000000000001</c:v>
                </c:pt>
                <c:pt idx="18612">
                  <c:v>15.852</c:v>
                </c:pt>
                <c:pt idx="18613">
                  <c:v>15.853</c:v>
                </c:pt>
                <c:pt idx="18614">
                  <c:v>15.854000000000001</c:v>
                </c:pt>
                <c:pt idx="18615">
                  <c:v>15.855</c:v>
                </c:pt>
                <c:pt idx="18616">
                  <c:v>15.855</c:v>
                </c:pt>
                <c:pt idx="18617">
                  <c:v>15.856</c:v>
                </c:pt>
                <c:pt idx="18618">
                  <c:v>15.856999999999999</c:v>
                </c:pt>
                <c:pt idx="18619">
                  <c:v>15.858000000000001</c:v>
                </c:pt>
                <c:pt idx="18620">
                  <c:v>15.859</c:v>
                </c:pt>
                <c:pt idx="18621">
                  <c:v>15.86</c:v>
                </c:pt>
                <c:pt idx="18622">
                  <c:v>15.86</c:v>
                </c:pt>
                <c:pt idx="18623">
                  <c:v>15.861000000000001</c:v>
                </c:pt>
                <c:pt idx="18624">
                  <c:v>15.862</c:v>
                </c:pt>
                <c:pt idx="18625">
                  <c:v>15.863</c:v>
                </c:pt>
                <c:pt idx="18626">
                  <c:v>15.864000000000001</c:v>
                </c:pt>
                <c:pt idx="18627">
                  <c:v>15.865</c:v>
                </c:pt>
                <c:pt idx="18628">
                  <c:v>15.865</c:v>
                </c:pt>
                <c:pt idx="18629">
                  <c:v>15.866</c:v>
                </c:pt>
                <c:pt idx="18630">
                  <c:v>15.867000000000001</c:v>
                </c:pt>
                <c:pt idx="18631">
                  <c:v>15.868</c:v>
                </c:pt>
                <c:pt idx="18632">
                  <c:v>15.869</c:v>
                </c:pt>
                <c:pt idx="18633">
                  <c:v>15.870000000000001</c:v>
                </c:pt>
                <c:pt idx="18634">
                  <c:v>15.870000000000001</c:v>
                </c:pt>
                <c:pt idx="18635">
                  <c:v>15.871</c:v>
                </c:pt>
                <c:pt idx="18636">
                  <c:v>15.872</c:v>
                </c:pt>
                <c:pt idx="18637">
                  <c:v>15.872999999999999</c:v>
                </c:pt>
                <c:pt idx="18638">
                  <c:v>15.874000000000001</c:v>
                </c:pt>
                <c:pt idx="18639">
                  <c:v>15.874000000000001</c:v>
                </c:pt>
                <c:pt idx="18640">
                  <c:v>15.875</c:v>
                </c:pt>
                <c:pt idx="18641">
                  <c:v>15.875999999999999</c:v>
                </c:pt>
                <c:pt idx="18642">
                  <c:v>15.877000000000001</c:v>
                </c:pt>
                <c:pt idx="18643">
                  <c:v>15.878</c:v>
                </c:pt>
                <c:pt idx="18644">
                  <c:v>15.879</c:v>
                </c:pt>
                <c:pt idx="18645">
                  <c:v>15.879</c:v>
                </c:pt>
                <c:pt idx="18646">
                  <c:v>15.88</c:v>
                </c:pt>
                <c:pt idx="18647">
                  <c:v>15.881</c:v>
                </c:pt>
                <c:pt idx="18648">
                  <c:v>15.882</c:v>
                </c:pt>
                <c:pt idx="18649">
                  <c:v>15.883000000000001</c:v>
                </c:pt>
                <c:pt idx="18650">
                  <c:v>15.884</c:v>
                </c:pt>
                <c:pt idx="18651">
                  <c:v>15.884</c:v>
                </c:pt>
                <c:pt idx="18652">
                  <c:v>15.885</c:v>
                </c:pt>
                <c:pt idx="18653">
                  <c:v>15.885999999999999</c:v>
                </c:pt>
                <c:pt idx="18654">
                  <c:v>15.887</c:v>
                </c:pt>
                <c:pt idx="18655">
                  <c:v>15.888</c:v>
                </c:pt>
                <c:pt idx="18656">
                  <c:v>15.888999999999999</c:v>
                </c:pt>
                <c:pt idx="18657">
                  <c:v>15.888999999999999</c:v>
                </c:pt>
                <c:pt idx="18658">
                  <c:v>15.89</c:v>
                </c:pt>
                <c:pt idx="18659">
                  <c:v>15.891</c:v>
                </c:pt>
                <c:pt idx="18660">
                  <c:v>15.891999999999999</c:v>
                </c:pt>
                <c:pt idx="18661">
                  <c:v>15.893000000000001</c:v>
                </c:pt>
                <c:pt idx="18662">
                  <c:v>15.894</c:v>
                </c:pt>
                <c:pt idx="18663">
                  <c:v>15.894</c:v>
                </c:pt>
                <c:pt idx="18664">
                  <c:v>15.895</c:v>
                </c:pt>
                <c:pt idx="18665">
                  <c:v>15.896000000000001</c:v>
                </c:pt>
                <c:pt idx="18666">
                  <c:v>15.897</c:v>
                </c:pt>
                <c:pt idx="18667">
                  <c:v>15.898</c:v>
                </c:pt>
                <c:pt idx="18668">
                  <c:v>15.899000000000001</c:v>
                </c:pt>
                <c:pt idx="18669">
                  <c:v>15.899000000000001</c:v>
                </c:pt>
                <c:pt idx="18670">
                  <c:v>15.9</c:v>
                </c:pt>
                <c:pt idx="18671">
                  <c:v>15.901</c:v>
                </c:pt>
                <c:pt idx="18672">
                  <c:v>15.901999999999999</c:v>
                </c:pt>
                <c:pt idx="18673">
                  <c:v>15.903</c:v>
                </c:pt>
                <c:pt idx="18674">
                  <c:v>15.904</c:v>
                </c:pt>
                <c:pt idx="18675">
                  <c:v>15.904</c:v>
                </c:pt>
                <c:pt idx="18676">
                  <c:v>15.904999999999999</c:v>
                </c:pt>
                <c:pt idx="18677">
                  <c:v>15.906000000000001</c:v>
                </c:pt>
                <c:pt idx="18678">
                  <c:v>15.907</c:v>
                </c:pt>
                <c:pt idx="18679">
                  <c:v>15.907999999999999</c:v>
                </c:pt>
                <c:pt idx="18680">
                  <c:v>15.909000000000001</c:v>
                </c:pt>
                <c:pt idx="18681">
                  <c:v>15.909000000000001</c:v>
                </c:pt>
                <c:pt idx="18682">
                  <c:v>15.91</c:v>
                </c:pt>
                <c:pt idx="18683">
                  <c:v>15.911</c:v>
                </c:pt>
                <c:pt idx="18684">
                  <c:v>15.912000000000001</c:v>
                </c:pt>
                <c:pt idx="18685">
                  <c:v>15.913</c:v>
                </c:pt>
                <c:pt idx="18686">
                  <c:v>15.914</c:v>
                </c:pt>
                <c:pt idx="18687">
                  <c:v>15.914</c:v>
                </c:pt>
                <c:pt idx="18688">
                  <c:v>15.915000000000001</c:v>
                </c:pt>
                <c:pt idx="18689">
                  <c:v>15.916</c:v>
                </c:pt>
                <c:pt idx="18690">
                  <c:v>15.917</c:v>
                </c:pt>
                <c:pt idx="18691">
                  <c:v>15.917999999999999</c:v>
                </c:pt>
                <c:pt idx="18692">
                  <c:v>15.919</c:v>
                </c:pt>
                <c:pt idx="18693">
                  <c:v>15.919</c:v>
                </c:pt>
                <c:pt idx="18694">
                  <c:v>15.92</c:v>
                </c:pt>
                <c:pt idx="18695">
                  <c:v>15.920999999999999</c:v>
                </c:pt>
                <c:pt idx="18696">
                  <c:v>15.922000000000001</c:v>
                </c:pt>
                <c:pt idx="18697">
                  <c:v>15.923</c:v>
                </c:pt>
                <c:pt idx="18698">
                  <c:v>15.923999999999999</c:v>
                </c:pt>
                <c:pt idx="18699">
                  <c:v>15.923999999999999</c:v>
                </c:pt>
                <c:pt idx="18700">
                  <c:v>15.925000000000001</c:v>
                </c:pt>
                <c:pt idx="18701">
                  <c:v>15.926</c:v>
                </c:pt>
                <c:pt idx="18702">
                  <c:v>15.927</c:v>
                </c:pt>
                <c:pt idx="18703">
                  <c:v>15.928000000000001</c:v>
                </c:pt>
                <c:pt idx="18704">
                  <c:v>15.929</c:v>
                </c:pt>
                <c:pt idx="18705">
                  <c:v>15.929</c:v>
                </c:pt>
                <c:pt idx="18706">
                  <c:v>15.93</c:v>
                </c:pt>
                <c:pt idx="18707">
                  <c:v>15.931000000000001</c:v>
                </c:pt>
                <c:pt idx="18708">
                  <c:v>15.932</c:v>
                </c:pt>
                <c:pt idx="18709">
                  <c:v>15.933</c:v>
                </c:pt>
                <c:pt idx="18710">
                  <c:v>15.933999999999999</c:v>
                </c:pt>
                <c:pt idx="18711">
                  <c:v>15.933999999999999</c:v>
                </c:pt>
                <c:pt idx="18712">
                  <c:v>15.935</c:v>
                </c:pt>
                <c:pt idx="18713">
                  <c:v>15.936</c:v>
                </c:pt>
                <c:pt idx="18714">
                  <c:v>15.936999999999999</c:v>
                </c:pt>
                <c:pt idx="18715">
                  <c:v>15.938000000000001</c:v>
                </c:pt>
                <c:pt idx="18716">
                  <c:v>15.939</c:v>
                </c:pt>
                <c:pt idx="18717">
                  <c:v>15.939</c:v>
                </c:pt>
                <c:pt idx="18718">
                  <c:v>15.94</c:v>
                </c:pt>
                <c:pt idx="18719">
                  <c:v>15.941000000000001</c:v>
                </c:pt>
                <c:pt idx="18720">
                  <c:v>15.942</c:v>
                </c:pt>
                <c:pt idx="18721">
                  <c:v>15.943</c:v>
                </c:pt>
                <c:pt idx="18722">
                  <c:v>15.944000000000001</c:v>
                </c:pt>
                <c:pt idx="18723">
                  <c:v>15.944000000000001</c:v>
                </c:pt>
                <c:pt idx="18724">
                  <c:v>15.945</c:v>
                </c:pt>
                <c:pt idx="18725">
                  <c:v>15.946</c:v>
                </c:pt>
                <c:pt idx="18726">
                  <c:v>15.947000000000001</c:v>
                </c:pt>
                <c:pt idx="18727">
                  <c:v>15.948</c:v>
                </c:pt>
                <c:pt idx="18728">
                  <c:v>15.949</c:v>
                </c:pt>
                <c:pt idx="18729">
                  <c:v>15.949</c:v>
                </c:pt>
                <c:pt idx="18730">
                  <c:v>15.95</c:v>
                </c:pt>
                <c:pt idx="18731">
                  <c:v>15.951000000000001</c:v>
                </c:pt>
                <c:pt idx="18732">
                  <c:v>15.952</c:v>
                </c:pt>
                <c:pt idx="18733">
                  <c:v>15.952999999999999</c:v>
                </c:pt>
                <c:pt idx="18734">
                  <c:v>15.952999999999999</c:v>
                </c:pt>
                <c:pt idx="18735">
                  <c:v>15.954000000000001</c:v>
                </c:pt>
                <c:pt idx="18736">
                  <c:v>15.955</c:v>
                </c:pt>
                <c:pt idx="18737">
                  <c:v>15.956</c:v>
                </c:pt>
                <c:pt idx="18738">
                  <c:v>15.957000000000001</c:v>
                </c:pt>
                <c:pt idx="18739">
                  <c:v>15.958</c:v>
                </c:pt>
                <c:pt idx="18740">
                  <c:v>15.958</c:v>
                </c:pt>
                <c:pt idx="18741">
                  <c:v>15.959</c:v>
                </c:pt>
                <c:pt idx="18742">
                  <c:v>15.96</c:v>
                </c:pt>
                <c:pt idx="18743">
                  <c:v>15.961</c:v>
                </c:pt>
                <c:pt idx="18744">
                  <c:v>15.962</c:v>
                </c:pt>
                <c:pt idx="18745">
                  <c:v>15.963000000000001</c:v>
                </c:pt>
                <c:pt idx="18746">
                  <c:v>15.963000000000001</c:v>
                </c:pt>
                <c:pt idx="18747">
                  <c:v>15.964</c:v>
                </c:pt>
                <c:pt idx="18748">
                  <c:v>15.965</c:v>
                </c:pt>
                <c:pt idx="18749">
                  <c:v>15.965999999999999</c:v>
                </c:pt>
                <c:pt idx="18750">
                  <c:v>15.967000000000001</c:v>
                </c:pt>
                <c:pt idx="18751">
                  <c:v>15.968</c:v>
                </c:pt>
                <c:pt idx="18752">
                  <c:v>15.968</c:v>
                </c:pt>
                <c:pt idx="18753">
                  <c:v>15.968999999999999</c:v>
                </c:pt>
                <c:pt idx="18754">
                  <c:v>15.97</c:v>
                </c:pt>
                <c:pt idx="18755">
                  <c:v>15.971</c:v>
                </c:pt>
                <c:pt idx="18756">
                  <c:v>15.972</c:v>
                </c:pt>
                <c:pt idx="18757">
                  <c:v>15.973000000000001</c:v>
                </c:pt>
                <c:pt idx="18758">
                  <c:v>15.973000000000001</c:v>
                </c:pt>
                <c:pt idx="18759">
                  <c:v>15.974</c:v>
                </c:pt>
                <c:pt idx="18760">
                  <c:v>15.975</c:v>
                </c:pt>
                <c:pt idx="18761">
                  <c:v>15.976000000000001</c:v>
                </c:pt>
                <c:pt idx="18762">
                  <c:v>15.977</c:v>
                </c:pt>
                <c:pt idx="18763">
                  <c:v>15.978</c:v>
                </c:pt>
                <c:pt idx="18764">
                  <c:v>15.978</c:v>
                </c:pt>
                <c:pt idx="18765">
                  <c:v>15.979000000000001</c:v>
                </c:pt>
                <c:pt idx="18766">
                  <c:v>15.98</c:v>
                </c:pt>
                <c:pt idx="18767">
                  <c:v>15.981</c:v>
                </c:pt>
                <c:pt idx="18768">
                  <c:v>15.981999999999999</c:v>
                </c:pt>
                <c:pt idx="18769">
                  <c:v>15.983000000000001</c:v>
                </c:pt>
                <c:pt idx="18770">
                  <c:v>15.983000000000001</c:v>
                </c:pt>
                <c:pt idx="18771">
                  <c:v>15.984</c:v>
                </c:pt>
                <c:pt idx="18772">
                  <c:v>15.984999999999999</c:v>
                </c:pt>
                <c:pt idx="18773">
                  <c:v>15.986000000000001</c:v>
                </c:pt>
                <c:pt idx="18774">
                  <c:v>15.987</c:v>
                </c:pt>
                <c:pt idx="18775">
                  <c:v>15.988</c:v>
                </c:pt>
                <c:pt idx="18776">
                  <c:v>15.988</c:v>
                </c:pt>
                <c:pt idx="18777">
                  <c:v>15.989000000000001</c:v>
                </c:pt>
                <c:pt idx="18778">
                  <c:v>15.99</c:v>
                </c:pt>
                <c:pt idx="18779">
                  <c:v>15.991</c:v>
                </c:pt>
                <c:pt idx="18780">
                  <c:v>15.992000000000001</c:v>
                </c:pt>
                <c:pt idx="18781">
                  <c:v>15.993</c:v>
                </c:pt>
                <c:pt idx="18782">
                  <c:v>15.993</c:v>
                </c:pt>
                <c:pt idx="18783">
                  <c:v>15.994</c:v>
                </c:pt>
                <c:pt idx="18784">
                  <c:v>15.995000000000001</c:v>
                </c:pt>
                <c:pt idx="18785">
                  <c:v>15.996</c:v>
                </c:pt>
                <c:pt idx="18786">
                  <c:v>15.997</c:v>
                </c:pt>
                <c:pt idx="18787">
                  <c:v>15.997999999999999</c:v>
                </c:pt>
                <c:pt idx="18788">
                  <c:v>15.997999999999999</c:v>
                </c:pt>
                <c:pt idx="18789">
                  <c:v>15.999000000000001</c:v>
                </c:pt>
                <c:pt idx="18790">
                  <c:v>16</c:v>
                </c:pt>
                <c:pt idx="18791">
                  <c:v>16.000999999999998</c:v>
                </c:pt>
                <c:pt idx="18792">
                  <c:v>16.002000000000002</c:v>
                </c:pt>
                <c:pt idx="18793">
                  <c:v>16.003</c:v>
                </c:pt>
                <c:pt idx="18794">
                  <c:v>16.003</c:v>
                </c:pt>
                <c:pt idx="18795">
                  <c:v>16.003999999999998</c:v>
                </c:pt>
                <c:pt idx="18796">
                  <c:v>16.005000000000003</c:v>
                </c:pt>
                <c:pt idx="18797">
                  <c:v>16.006</c:v>
                </c:pt>
                <c:pt idx="18798">
                  <c:v>16.006999999999998</c:v>
                </c:pt>
                <c:pt idx="18799">
                  <c:v>16.008000000000003</c:v>
                </c:pt>
                <c:pt idx="18800">
                  <c:v>16.008000000000003</c:v>
                </c:pt>
                <c:pt idx="18801">
                  <c:v>16.009</c:v>
                </c:pt>
                <c:pt idx="18802">
                  <c:v>16.009999999999998</c:v>
                </c:pt>
                <c:pt idx="18803">
                  <c:v>16.010999999999999</c:v>
                </c:pt>
                <c:pt idx="18804">
                  <c:v>16.012</c:v>
                </c:pt>
                <c:pt idx="18805">
                  <c:v>16.012999999999998</c:v>
                </c:pt>
                <c:pt idx="18806">
                  <c:v>16.012999999999998</c:v>
                </c:pt>
                <c:pt idx="18807">
                  <c:v>16.013999999999999</c:v>
                </c:pt>
                <c:pt idx="18808">
                  <c:v>16.015000000000001</c:v>
                </c:pt>
                <c:pt idx="18809">
                  <c:v>16.015999999999998</c:v>
                </c:pt>
                <c:pt idx="18810">
                  <c:v>16.016999999999999</c:v>
                </c:pt>
                <c:pt idx="18811">
                  <c:v>16.018000000000001</c:v>
                </c:pt>
                <c:pt idx="18812">
                  <c:v>16.018000000000001</c:v>
                </c:pt>
                <c:pt idx="18813">
                  <c:v>16.018999999999998</c:v>
                </c:pt>
                <c:pt idx="18814">
                  <c:v>16.02</c:v>
                </c:pt>
                <c:pt idx="18815">
                  <c:v>16.021000000000001</c:v>
                </c:pt>
                <c:pt idx="18816">
                  <c:v>16.021999999999998</c:v>
                </c:pt>
                <c:pt idx="18817">
                  <c:v>16.023</c:v>
                </c:pt>
                <c:pt idx="18818">
                  <c:v>16.023</c:v>
                </c:pt>
                <c:pt idx="18819">
                  <c:v>16.024000000000001</c:v>
                </c:pt>
                <c:pt idx="18820">
                  <c:v>16.024999999999999</c:v>
                </c:pt>
                <c:pt idx="18821">
                  <c:v>16.026</c:v>
                </c:pt>
                <c:pt idx="18822">
                  <c:v>16.027000000000001</c:v>
                </c:pt>
                <c:pt idx="18823">
                  <c:v>16.027999999999999</c:v>
                </c:pt>
                <c:pt idx="18824">
                  <c:v>16.027999999999999</c:v>
                </c:pt>
                <c:pt idx="18825">
                  <c:v>16.029</c:v>
                </c:pt>
                <c:pt idx="18826">
                  <c:v>16.03</c:v>
                </c:pt>
                <c:pt idx="18827">
                  <c:v>16.030999999999999</c:v>
                </c:pt>
                <c:pt idx="18828">
                  <c:v>16.032</c:v>
                </c:pt>
                <c:pt idx="18829">
                  <c:v>16.033000000000001</c:v>
                </c:pt>
                <c:pt idx="18830">
                  <c:v>16.033000000000001</c:v>
                </c:pt>
                <c:pt idx="18831">
                  <c:v>16.033999999999999</c:v>
                </c:pt>
                <c:pt idx="18832">
                  <c:v>16.035</c:v>
                </c:pt>
                <c:pt idx="18833">
                  <c:v>16.036000000000001</c:v>
                </c:pt>
                <c:pt idx="18834">
                  <c:v>16.036999999999999</c:v>
                </c:pt>
                <c:pt idx="18835">
                  <c:v>16.036999999999999</c:v>
                </c:pt>
                <c:pt idx="18836">
                  <c:v>16.038</c:v>
                </c:pt>
                <c:pt idx="18837">
                  <c:v>16.039000000000001</c:v>
                </c:pt>
                <c:pt idx="18838">
                  <c:v>16.04</c:v>
                </c:pt>
                <c:pt idx="18839">
                  <c:v>16.041</c:v>
                </c:pt>
                <c:pt idx="18840">
                  <c:v>16.042000000000002</c:v>
                </c:pt>
                <c:pt idx="18841">
                  <c:v>16.042000000000002</c:v>
                </c:pt>
                <c:pt idx="18842">
                  <c:v>16.042999999999999</c:v>
                </c:pt>
                <c:pt idx="18843">
                  <c:v>16.044</c:v>
                </c:pt>
                <c:pt idx="18844">
                  <c:v>16.045000000000002</c:v>
                </c:pt>
                <c:pt idx="18845">
                  <c:v>16.045999999999999</c:v>
                </c:pt>
                <c:pt idx="18846">
                  <c:v>16.047000000000001</c:v>
                </c:pt>
                <c:pt idx="18847">
                  <c:v>16.047000000000001</c:v>
                </c:pt>
                <c:pt idx="18848">
                  <c:v>16.048000000000002</c:v>
                </c:pt>
                <c:pt idx="18849">
                  <c:v>16.048999999999999</c:v>
                </c:pt>
                <c:pt idx="18850">
                  <c:v>16.05</c:v>
                </c:pt>
                <c:pt idx="18851">
                  <c:v>16.051000000000002</c:v>
                </c:pt>
                <c:pt idx="18852">
                  <c:v>16.052</c:v>
                </c:pt>
                <c:pt idx="18853">
                  <c:v>16.052</c:v>
                </c:pt>
                <c:pt idx="18854">
                  <c:v>16.053000000000001</c:v>
                </c:pt>
                <c:pt idx="18855">
                  <c:v>16.054000000000002</c:v>
                </c:pt>
                <c:pt idx="18856">
                  <c:v>16.055</c:v>
                </c:pt>
                <c:pt idx="18857">
                  <c:v>16.056000000000001</c:v>
                </c:pt>
                <c:pt idx="18858">
                  <c:v>16.057000000000002</c:v>
                </c:pt>
                <c:pt idx="18859">
                  <c:v>16.057000000000002</c:v>
                </c:pt>
                <c:pt idx="18860">
                  <c:v>16.058</c:v>
                </c:pt>
                <c:pt idx="18861">
                  <c:v>16.058999999999997</c:v>
                </c:pt>
                <c:pt idx="18862">
                  <c:v>16.060000000000002</c:v>
                </c:pt>
                <c:pt idx="18863">
                  <c:v>16.061</c:v>
                </c:pt>
                <c:pt idx="18864">
                  <c:v>16.061999999999998</c:v>
                </c:pt>
                <c:pt idx="18865">
                  <c:v>16.061999999999998</c:v>
                </c:pt>
                <c:pt idx="18866">
                  <c:v>16.063000000000002</c:v>
                </c:pt>
                <c:pt idx="18867">
                  <c:v>16.064</c:v>
                </c:pt>
                <c:pt idx="18868">
                  <c:v>16.064999999999998</c:v>
                </c:pt>
                <c:pt idx="18869">
                  <c:v>16.066000000000003</c:v>
                </c:pt>
                <c:pt idx="18870">
                  <c:v>16.067</c:v>
                </c:pt>
                <c:pt idx="18871">
                  <c:v>16.067</c:v>
                </c:pt>
                <c:pt idx="18872">
                  <c:v>16.067999999999998</c:v>
                </c:pt>
                <c:pt idx="18873">
                  <c:v>16.069000000000003</c:v>
                </c:pt>
                <c:pt idx="18874">
                  <c:v>16.07</c:v>
                </c:pt>
                <c:pt idx="18875">
                  <c:v>16.070999999999998</c:v>
                </c:pt>
                <c:pt idx="18876">
                  <c:v>16.072000000000003</c:v>
                </c:pt>
                <c:pt idx="18877">
                  <c:v>16.072000000000003</c:v>
                </c:pt>
                <c:pt idx="18878">
                  <c:v>16.073</c:v>
                </c:pt>
                <c:pt idx="18879">
                  <c:v>16.073999999999998</c:v>
                </c:pt>
                <c:pt idx="18880">
                  <c:v>16.074999999999999</c:v>
                </c:pt>
                <c:pt idx="18881">
                  <c:v>16.076000000000001</c:v>
                </c:pt>
                <c:pt idx="18882">
                  <c:v>16.076999999999998</c:v>
                </c:pt>
                <c:pt idx="18883">
                  <c:v>16.076999999999998</c:v>
                </c:pt>
                <c:pt idx="18884">
                  <c:v>16.077999999999999</c:v>
                </c:pt>
                <c:pt idx="18885">
                  <c:v>16.079000000000001</c:v>
                </c:pt>
                <c:pt idx="18886">
                  <c:v>16.079999999999998</c:v>
                </c:pt>
                <c:pt idx="18887">
                  <c:v>16.081</c:v>
                </c:pt>
                <c:pt idx="18888">
                  <c:v>16.082000000000001</c:v>
                </c:pt>
                <c:pt idx="18889">
                  <c:v>16.082000000000001</c:v>
                </c:pt>
                <c:pt idx="18890">
                  <c:v>16.082999999999998</c:v>
                </c:pt>
                <c:pt idx="18891">
                  <c:v>16.084</c:v>
                </c:pt>
                <c:pt idx="18892">
                  <c:v>16.085000000000001</c:v>
                </c:pt>
                <c:pt idx="18893">
                  <c:v>16.085999999999999</c:v>
                </c:pt>
                <c:pt idx="18894">
                  <c:v>16.087</c:v>
                </c:pt>
                <c:pt idx="18895">
                  <c:v>16.087</c:v>
                </c:pt>
                <c:pt idx="18896">
                  <c:v>16.088000000000001</c:v>
                </c:pt>
                <c:pt idx="18897">
                  <c:v>16.088999999999999</c:v>
                </c:pt>
                <c:pt idx="18898">
                  <c:v>16.09</c:v>
                </c:pt>
                <c:pt idx="18899">
                  <c:v>16.091000000000001</c:v>
                </c:pt>
                <c:pt idx="18900">
                  <c:v>16.091999999999999</c:v>
                </c:pt>
                <c:pt idx="18901">
                  <c:v>16.091999999999999</c:v>
                </c:pt>
                <c:pt idx="18902">
                  <c:v>16.093</c:v>
                </c:pt>
                <c:pt idx="18903">
                  <c:v>16.094000000000001</c:v>
                </c:pt>
                <c:pt idx="18904">
                  <c:v>16.094999999999999</c:v>
                </c:pt>
                <c:pt idx="18905">
                  <c:v>16.096</c:v>
                </c:pt>
                <c:pt idx="18906">
                  <c:v>16.097000000000001</c:v>
                </c:pt>
                <c:pt idx="18907">
                  <c:v>16.097000000000001</c:v>
                </c:pt>
                <c:pt idx="18908">
                  <c:v>16.097999999999999</c:v>
                </c:pt>
                <c:pt idx="18909">
                  <c:v>16.099</c:v>
                </c:pt>
                <c:pt idx="18910">
                  <c:v>16.100000000000001</c:v>
                </c:pt>
                <c:pt idx="18911">
                  <c:v>16.100999999999999</c:v>
                </c:pt>
                <c:pt idx="18912">
                  <c:v>16.102</c:v>
                </c:pt>
                <c:pt idx="18913">
                  <c:v>16.102</c:v>
                </c:pt>
                <c:pt idx="18914">
                  <c:v>16.103000000000002</c:v>
                </c:pt>
                <c:pt idx="18915">
                  <c:v>16.103999999999999</c:v>
                </c:pt>
                <c:pt idx="18916">
                  <c:v>16.105</c:v>
                </c:pt>
                <c:pt idx="18917">
                  <c:v>16.106000000000002</c:v>
                </c:pt>
                <c:pt idx="18918">
                  <c:v>16.106999999999999</c:v>
                </c:pt>
                <c:pt idx="18919">
                  <c:v>16.106999999999999</c:v>
                </c:pt>
                <c:pt idx="18920">
                  <c:v>16.108000000000001</c:v>
                </c:pt>
                <c:pt idx="18921">
                  <c:v>16.109000000000002</c:v>
                </c:pt>
                <c:pt idx="18922">
                  <c:v>16.11</c:v>
                </c:pt>
                <c:pt idx="18923">
                  <c:v>16.111000000000001</c:v>
                </c:pt>
                <c:pt idx="18924">
                  <c:v>16.112000000000002</c:v>
                </c:pt>
                <c:pt idx="18925">
                  <c:v>16.112000000000002</c:v>
                </c:pt>
                <c:pt idx="18926">
                  <c:v>16.113</c:v>
                </c:pt>
                <c:pt idx="18927">
                  <c:v>16.114000000000001</c:v>
                </c:pt>
                <c:pt idx="18928">
                  <c:v>16.115000000000002</c:v>
                </c:pt>
                <c:pt idx="18929">
                  <c:v>16.116</c:v>
                </c:pt>
                <c:pt idx="18930">
                  <c:v>16.116</c:v>
                </c:pt>
                <c:pt idx="18931">
                  <c:v>16.117000000000001</c:v>
                </c:pt>
                <c:pt idx="18932">
                  <c:v>16.118000000000002</c:v>
                </c:pt>
                <c:pt idx="18933">
                  <c:v>16.119</c:v>
                </c:pt>
                <c:pt idx="18934">
                  <c:v>16.12</c:v>
                </c:pt>
                <c:pt idx="18935">
                  <c:v>16.121000000000002</c:v>
                </c:pt>
                <c:pt idx="18936">
                  <c:v>16.121000000000002</c:v>
                </c:pt>
                <c:pt idx="18937">
                  <c:v>16.122</c:v>
                </c:pt>
                <c:pt idx="18938">
                  <c:v>16.122999999999998</c:v>
                </c:pt>
                <c:pt idx="18939">
                  <c:v>16.124000000000002</c:v>
                </c:pt>
                <c:pt idx="18940">
                  <c:v>16.125</c:v>
                </c:pt>
                <c:pt idx="18941">
                  <c:v>16.125999999999998</c:v>
                </c:pt>
                <c:pt idx="18942">
                  <c:v>16.125999999999998</c:v>
                </c:pt>
                <c:pt idx="18943">
                  <c:v>16.127000000000002</c:v>
                </c:pt>
                <c:pt idx="18944">
                  <c:v>16.128</c:v>
                </c:pt>
                <c:pt idx="18945">
                  <c:v>16.128999999999998</c:v>
                </c:pt>
                <c:pt idx="18946">
                  <c:v>16.130000000000003</c:v>
                </c:pt>
                <c:pt idx="18947">
                  <c:v>16.131</c:v>
                </c:pt>
                <c:pt idx="18948">
                  <c:v>16.131</c:v>
                </c:pt>
                <c:pt idx="18949">
                  <c:v>16.131999999999998</c:v>
                </c:pt>
                <c:pt idx="18950">
                  <c:v>16.133000000000003</c:v>
                </c:pt>
                <c:pt idx="18951">
                  <c:v>16.134</c:v>
                </c:pt>
                <c:pt idx="18952">
                  <c:v>16.134999999999998</c:v>
                </c:pt>
                <c:pt idx="18953">
                  <c:v>16.135999999999999</c:v>
                </c:pt>
                <c:pt idx="18954">
                  <c:v>16.135999999999999</c:v>
                </c:pt>
                <c:pt idx="18955">
                  <c:v>16.137</c:v>
                </c:pt>
                <c:pt idx="18956">
                  <c:v>16.137999999999998</c:v>
                </c:pt>
                <c:pt idx="18957">
                  <c:v>16.138999999999999</c:v>
                </c:pt>
                <c:pt idx="18958">
                  <c:v>16.14</c:v>
                </c:pt>
                <c:pt idx="18959">
                  <c:v>16.140999999999998</c:v>
                </c:pt>
                <c:pt idx="18960">
                  <c:v>16.140999999999998</c:v>
                </c:pt>
                <c:pt idx="18961">
                  <c:v>16.141999999999999</c:v>
                </c:pt>
                <c:pt idx="18962">
                  <c:v>16.143000000000001</c:v>
                </c:pt>
                <c:pt idx="18963">
                  <c:v>16.143999999999998</c:v>
                </c:pt>
                <c:pt idx="18964">
                  <c:v>16.145</c:v>
                </c:pt>
                <c:pt idx="18965">
                  <c:v>16.146000000000001</c:v>
                </c:pt>
                <c:pt idx="18966">
                  <c:v>16.146000000000001</c:v>
                </c:pt>
                <c:pt idx="18967">
                  <c:v>16.146999999999998</c:v>
                </c:pt>
                <c:pt idx="18968">
                  <c:v>16.148</c:v>
                </c:pt>
                <c:pt idx="18969">
                  <c:v>16.149000000000001</c:v>
                </c:pt>
                <c:pt idx="18970">
                  <c:v>16.149999999999999</c:v>
                </c:pt>
                <c:pt idx="18971">
                  <c:v>16.151</c:v>
                </c:pt>
                <c:pt idx="18972">
                  <c:v>16.151</c:v>
                </c:pt>
                <c:pt idx="18973">
                  <c:v>16.152000000000001</c:v>
                </c:pt>
                <c:pt idx="18974">
                  <c:v>16.152999999999999</c:v>
                </c:pt>
                <c:pt idx="18975">
                  <c:v>16.154</c:v>
                </c:pt>
                <c:pt idx="18976">
                  <c:v>16.155000000000001</c:v>
                </c:pt>
                <c:pt idx="18977">
                  <c:v>16.155999999999999</c:v>
                </c:pt>
                <c:pt idx="18978">
                  <c:v>16.155999999999999</c:v>
                </c:pt>
                <c:pt idx="18979">
                  <c:v>16.157</c:v>
                </c:pt>
                <c:pt idx="18980">
                  <c:v>16.158000000000001</c:v>
                </c:pt>
                <c:pt idx="18981">
                  <c:v>16.158999999999999</c:v>
                </c:pt>
                <c:pt idx="18982">
                  <c:v>16.16</c:v>
                </c:pt>
                <c:pt idx="18983">
                  <c:v>16.161000000000001</c:v>
                </c:pt>
                <c:pt idx="18984">
                  <c:v>16.161000000000001</c:v>
                </c:pt>
                <c:pt idx="18985">
                  <c:v>16.161999999999999</c:v>
                </c:pt>
                <c:pt idx="18986">
                  <c:v>16.163</c:v>
                </c:pt>
                <c:pt idx="18987">
                  <c:v>16.164000000000001</c:v>
                </c:pt>
                <c:pt idx="18988">
                  <c:v>16.164999999999999</c:v>
                </c:pt>
                <c:pt idx="18989">
                  <c:v>16.166</c:v>
                </c:pt>
                <c:pt idx="18990">
                  <c:v>16.166</c:v>
                </c:pt>
                <c:pt idx="18991">
                  <c:v>16.167000000000002</c:v>
                </c:pt>
                <c:pt idx="18992">
                  <c:v>16.167999999999999</c:v>
                </c:pt>
                <c:pt idx="18993">
                  <c:v>16.169</c:v>
                </c:pt>
                <c:pt idx="18994">
                  <c:v>16.170000000000002</c:v>
                </c:pt>
                <c:pt idx="18995">
                  <c:v>16.170999999999999</c:v>
                </c:pt>
                <c:pt idx="18996">
                  <c:v>16.170999999999999</c:v>
                </c:pt>
                <c:pt idx="18997">
                  <c:v>16.172000000000001</c:v>
                </c:pt>
                <c:pt idx="18998">
                  <c:v>16.173000000000002</c:v>
                </c:pt>
                <c:pt idx="18999">
                  <c:v>16.173999999999999</c:v>
                </c:pt>
                <c:pt idx="19000">
                  <c:v>16.175000000000001</c:v>
                </c:pt>
                <c:pt idx="19001">
                  <c:v>16.176000000000002</c:v>
                </c:pt>
                <c:pt idx="19002">
                  <c:v>16.176000000000002</c:v>
                </c:pt>
                <c:pt idx="19003">
                  <c:v>16.177</c:v>
                </c:pt>
                <c:pt idx="19004">
                  <c:v>16.178000000000001</c:v>
                </c:pt>
                <c:pt idx="19005">
                  <c:v>16.179000000000002</c:v>
                </c:pt>
                <c:pt idx="19006">
                  <c:v>16.18</c:v>
                </c:pt>
                <c:pt idx="19007">
                  <c:v>16.181000000000001</c:v>
                </c:pt>
                <c:pt idx="19008">
                  <c:v>16.181000000000001</c:v>
                </c:pt>
                <c:pt idx="19009">
                  <c:v>16.182000000000002</c:v>
                </c:pt>
                <c:pt idx="19010">
                  <c:v>16.183</c:v>
                </c:pt>
                <c:pt idx="19011">
                  <c:v>16.183999999999997</c:v>
                </c:pt>
                <c:pt idx="19012">
                  <c:v>16.185000000000002</c:v>
                </c:pt>
                <c:pt idx="19013">
                  <c:v>16.186</c:v>
                </c:pt>
                <c:pt idx="19014">
                  <c:v>16.186</c:v>
                </c:pt>
                <c:pt idx="19015">
                  <c:v>16.186999999999998</c:v>
                </c:pt>
                <c:pt idx="19016">
                  <c:v>16.188000000000002</c:v>
                </c:pt>
                <c:pt idx="19017">
                  <c:v>16.189</c:v>
                </c:pt>
                <c:pt idx="19018">
                  <c:v>16.189999999999998</c:v>
                </c:pt>
                <c:pt idx="19019">
                  <c:v>16.191000000000003</c:v>
                </c:pt>
                <c:pt idx="19020">
                  <c:v>16.191000000000003</c:v>
                </c:pt>
                <c:pt idx="19021">
                  <c:v>16.192</c:v>
                </c:pt>
                <c:pt idx="19022">
                  <c:v>16.192999999999998</c:v>
                </c:pt>
                <c:pt idx="19023">
                  <c:v>16.194000000000003</c:v>
                </c:pt>
                <c:pt idx="19024">
                  <c:v>16.195</c:v>
                </c:pt>
                <c:pt idx="19025">
                  <c:v>16.195</c:v>
                </c:pt>
                <c:pt idx="19026">
                  <c:v>16.195999999999998</c:v>
                </c:pt>
                <c:pt idx="19027">
                  <c:v>16.197000000000003</c:v>
                </c:pt>
                <c:pt idx="19028">
                  <c:v>16.198</c:v>
                </c:pt>
                <c:pt idx="19029">
                  <c:v>16.198999999999998</c:v>
                </c:pt>
                <c:pt idx="19030">
                  <c:v>16.2</c:v>
                </c:pt>
                <c:pt idx="19031">
                  <c:v>16.2</c:v>
                </c:pt>
                <c:pt idx="19032">
                  <c:v>16.201000000000001</c:v>
                </c:pt>
                <c:pt idx="19033">
                  <c:v>16.201999999999998</c:v>
                </c:pt>
                <c:pt idx="19034">
                  <c:v>16.202999999999999</c:v>
                </c:pt>
                <c:pt idx="19035">
                  <c:v>16.204000000000001</c:v>
                </c:pt>
                <c:pt idx="19036">
                  <c:v>16.204999999999998</c:v>
                </c:pt>
                <c:pt idx="19037">
                  <c:v>16.204999999999998</c:v>
                </c:pt>
                <c:pt idx="19038">
                  <c:v>16.206</c:v>
                </c:pt>
                <c:pt idx="19039">
                  <c:v>16.207000000000001</c:v>
                </c:pt>
                <c:pt idx="19040">
                  <c:v>16.207999999999998</c:v>
                </c:pt>
                <c:pt idx="19041">
                  <c:v>16.209</c:v>
                </c:pt>
                <c:pt idx="19042">
                  <c:v>16.21</c:v>
                </c:pt>
                <c:pt idx="19043">
                  <c:v>16.21</c:v>
                </c:pt>
                <c:pt idx="19044">
                  <c:v>16.210999999999999</c:v>
                </c:pt>
                <c:pt idx="19045">
                  <c:v>16.212</c:v>
                </c:pt>
                <c:pt idx="19046">
                  <c:v>16.213000000000001</c:v>
                </c:pt>
                <c:pt idx="19047">
                  <c:v>16.213999999999999</c:v>
                </c:pt>
                <c:pt idx="19048">
                  <c:v>16.215</c:v>
                </c:pt>
                <c:pt idx="19049">
                  <c:v>16.215</c:v>
                </c:pt>
                <c:pt idx="19050">
                  <c:v>16.216000000000001</c:v>
                </c:pt>
                <c:pt idx="19051">
                  <c:v>16.216999999999999</c:v>
                </c:pt>
                <c:pt idx="19052">
                  <c:v>16.218</c:v>
                </c:pt>
                <c:pt idx="19053">
                  <c:v>16.219000000000001</c:v>
                </c:pt>
                <c:pt idx="19054">
                  <c:v>16.22</c:v>
                </c:pt>
                <c:pt idx="19055">
                  <c:v>16.22</c:v>
                </c:pt>
                <c:pt idx="19056">
                  <c:v>16.221</c:v>
                </c:pt>
                <c:pt idx="19057">
                  <c:v>16.222000000000001</c:v>
                </c:pt>
                <c:pt idx="19058">
                  <c:v>16.222999999999999</c:v>
                </c:pt>
                <c:pt idx="19059">
                  <c:v>16.224</c:v>
                </c:pt>
                <c:pt idx="19060">
                  <c:v>16.225000000000001</c:v>
                </c:pt>
                <c:pt idx="19061">
                  <c:v>16.225000000000001</c:v>
                </c:pt>
                <c:pt idx="19062">
                  <c:v>16.225999999999999</c:v>
                </c:pt>
                <c:pt idx="19063">
                  <c:v>16.227</c:v>
                </c:pt>
                <c:pt idx="19064">
                  <c:v>16.228000000000002</c:v>
                </c:pt>
                <c:pt idx="19065">
                  <c:v>16.228999999999999</c:v>
                </c:pt>
                <c:pt idx="19066">
                  <c:v>16.23</c:v>
                </c:pt>
                <c:pt idx="19067">
                  <c:v>16.23</c:v>
                </c:pt>
                <c:pt idx="19068">
                  <c:v>16.231000000000002</c:v>
                </c:pt>
                <c:pt idx="19069">
                  <c:v>16.231999999999999</c:v>
                </c:pt>
                <c:pt idx="19070">
                  <c:v>16.233000000000001</c:v>
                </c:pt>
                <c:pt idx="19071">
                  <c:v>16.234000000000002</c:v>
                </c:pt>
                <c:pt idx="19072">
                  <c:v>16.234999999999999</c:v>
                </c:pt>
                <c:pt idx="19073">
                  <c:v>16.234999999999999</c:v>
                </c:pt>
                <c:pt idx="19074">
                  <c:v>16.236000000000001</c:v>
                </c:pt>
                <c:pt idx="19075">
                  <c:v>16.237000000000002</c:v>
                </c:pt>
                <c:pt idx="19076">
                  <c:v>16.238</c:v>
                </c:pt>
                <c:pt idx="19077">
                  <c:v>16.239000000000001</c:v>
                </c:pt>
                <c:pt idx="19078">
                  <c:v>16.240000000000002</c:v>
                </c:pt>
                <c:pt idx="19079">
                  <c:v>16.240000000000002</c:v>
                </c:pt>
                <c:pt idx="19080">
                  <c:v>16.241</c:v>
                </c:pt>
                <c:pt idx="19081">
                  <c:v>16.242000000000001</c:v>
                </c:pt>
                <c:pt idx="19082">
                  <c:v>16.243000000000002</c:v>
                </c:pt>
                <c:pt idx="19083">
                  <c:v>16.244</c:v>
                </c:pt>
                <c:pt idx="19084">
                  <c:v>16.245000000000001</c:v>
                </c:pt>
                <c:pt idx="19085">
                  <c:v>16.245000000000001</c:v>
                </c:pt>
                <c:pt idx="19086">
                  <c:v>16.246000000000002</c:v>
                </c:pt>
                <c:pt idx="19087">
                  <c:v>16.247</c:v>
                </c:pt>
                <c:pt idx="19088">
                  <c:v>16.247999999999998</c:v>
                </c:pt>
                <c:pt idx="19089">
                  <c:v>16.249000000000002</c:v>
                </c:pt>
                <c:pt idx="19090">
                  <c:v>16.25</c:v>
                </c:pt>
                <c:pt idx="19091">
                  <c:v>16.25</c:v>
                </c:pt>
                <c:pt idx="19092">
                  <c:v>16.250999999999998</c:v>
                </c:pt>
                <c:pt idx="19093">
                  <c:v>16.252000000000002</c:v>
                </c:pt>
                <c:pt idx="19094">
                  <c:v>16.253</c:v>
                </c:pt>
                <c:pt idx="19095">
                  <c:v>16.253999999999998</c:v>
                </c:pt>
                <c:pt idx="19096">
                  <c:v>16.255000000000003</c:v>
                </c:pt>
                <c:pt idx="19097">
                  <c:v>16.255000000000003</c:v>
                </c:pt>
                <c:pt idx="19098">
                  <c:v>16.256</c:v>
                </c:pt>
                <c:pt idx="19099">
                  <c:v>16.256999999999998</c:v>
                </c:pt>
                <c:pt idx="19100">
                  <c:v>16.258000000000003</c:v>
                </c:pt>
                <c:pt idx="19101">
                  <c:v>16.259</c:v>
                </c:pt>
                <c:pt idx="19102">
                  <c:v>16.259999999999998</c:v>
                </c:pt>
                <c:pt idx="19103">
                  <c:v>16.259999999999998</c:v>
                </c:pt>
                <c:pt idx="19104">
                  <c:v>16.260999999999999</c:v>
                </c:pt>
                <c:pt idx="19105">
                  <c:v>16.262</c:v>
                </c:pt>
                <c:pt idx="19106">
                  <c:v>16.262999999999998</c:v>
                </c:pt>
                <c:pt idx="19107">
                  <c:v>16.263999999999999</c:v>
                </c:pt>
                <c:pt idx="19108">
                  <c:v>16.265000000000001</c:v>
                </c:pt>
                <c:pt idx="19109">
                  <c:v>16.265000000000001</c:v>
                </c:pt>
                <c:pt idx="19110">
                  <c:v>16.265999999999998</c:v>
                </c:pt>
                <c:pt idx="19111">
                  <c:v>16.266999999999999</c:v>
                </c:pt>
                <c:pt idx="19112">
                  <c:v>16.268000000000001</c:v>
                </c:pt>
                <c:pt idx="19113">
                  <c:v>16.268999999999998</c:v>
                </c:pt>
                <c:pt idx="19114">
                  <c:v>16.27</c:v>
                </c:pt>
                <c:pt idx="19115">
                  <c:v>16.27</c:v>
                </c:pt>
                <c:pt idx="19116">
                  <c:v>16.271000000000001</c:v>
                </c:pt>
                <c:pt idx="19117">
                  <c:v>16.271999999999998</c:v>
                </c:pt>
                <c:pt idx="19118">
                  <c:v>16.273</c:v>
                </c:pt>
                <c:pt idx="19119">
                  <c:v>16.274000000000001</c:v>
                </c:pt>
                <c:pt idx="19120">
                  <c:v>16.274000000000001</c:v>
                </c:pt>
                <c:pt idx="19121">
                  <c:v>16.274999999999999</c:v>
                </c:pt>
                <c:pt idx="19122">
                  <c:v>16.276</c:v>
                </c:pt>
                <c:pt idx="19123">
                  <c:v>16.277000000000001</c:v>
                </c:pt>
                <c:pt idx="19124">
                  <c:v>16.277999999999999</c:v>
                </c:pt>
                <c:pt idx="19125">
                  <c:v>16.279</c:v>
                </c:pt>
                <c:pt idx="19126">
                  <c:v>16.279</c:v>
                </c:pt>
                <c:pt idx="19127">
                  <c:v>16.28</c:v>
                </c:pt>
                <c:pt idx="19128">
                  <c:v>16.280999999999999</c:v>
                </c:pt>
                <c:pt idx="19129">
                  <c:v>16.282</c:v>
                </c:pt>
                <c:pt idx="19130">
                  <c:v>16.283000000000001</c:v>
                </c:pt>
                <c:pt idx="19131">
                  <c:v>16.283999999999999</c:v>
                </c:pt>
                <c:pt idx="19132">
                  <c:v>16.283999999999999</c:v>
                </c:pt>
                <c:pt idx="19133">
                  <c:v>16.285</c:v>
                </c:pt>
                <c:pt idx="19134">
                  <c:v>16.286000000000001</c:v>
                </c:pt>
                <c:pt idx="19135">
                  <c:v>16.286999999999999</c:v>
                </c:pt>
                <c:pt idx="19136">
                  <c:v>16.288</c:v>
                </c:pt>
                <c:pt idx="19137">
                  <c:v>16.289000000000001</c:v>
                </c:pt>
                <c:pt idx="19138">
                  <c:v>16.289000000000001</c:v>
                </c:pt>
                <c:pt idx="19139">
                  <c:v>16.29</c:v>
                </c:pt>
                <c:pt idx="19140">
                  <c:v>16.291</c:v>
                </c:pt>
                <c:pt idx="19141">
                  <c:v>16.292000000000002</c:v>
                </c:pt>
                <c:pt idx="19142">
                  <c:v>16.292999999999999</c:v>
                </c:pt>
                <c:pt idx="19143">
                  <c:v>16.294</c:v>
                </c:pt>
                <c:pt idx="19144">
                  <c:v>16.294</c:v>
                </c:pt>
                <c:pt idx="19145">
                  <c:v>16.295000000000002</c:v>
                </c:pt>
                <c:pt idx="19146">
                  <c:v>16.295999999999999</c:v>
                </c:pt>
                <c:pt idx="19147">
                  <c:v>16.297000000000001</c:v>
                </c:pt>
                <c:pt idx="19148">
                  <c:v>16.298000000000002</c:v>
                </c:pt>
                <c:pt idx="19149">
                  <c:v>16.298999999999999</c:v>
                </c:pt>
                <c:pt idx="19150">
                  <c:v>16.298999999999999</c:v>
                </c:pt>
                <c:pt idx="19151">
                  <c:v>16.3</c:v>
                </c:pt>
                <c:pt idx="19152">
                  <c:v>16.301000000000002</c:v>
                </c:pt>
                <c:pt idx="19153">
                  <c:v>16.302</c:v>
                </c:pt>
                <c:pt idx="19154">
                  <c:v>16.303000000000001</c:v>
                </c:pt>
                <c:pt idx="19155">
                  <c:v>16.304000000000002</c:v>
                </c:pt>
                <c:pt idx="19156">
                  <c:v>16.304000000000002</c:v>
                </c:pt>
                <c:pt idx="19157">
                  <c:v>16.305</c:v>
                </c:pt>
                <c:pt idx="19158">
                  <c:v>16.306000000000001</c:v>
                </c:pt>
                <c:pt idx="19159">
                  <c:v>16.307000000000002</c:v>
                </c:pt>
                <c:pt idx="19160">
                  <c:v>16.308</c:v>
                </c:pt>
                <c:pt idx="19161">
                  <c:v>16.308999999999997</c:v>
                </c:pt>
                <c:pt idx="19162">
                  <c:v>16.308999999999997</c:v>
                </c:pt>
                <c:pt idx="19163">
                  <c:v>16.310000000000002</c:v>
                </c:pt>
                <c:pt idx="19164">
                  <c:v>16.311</c:v>
                </c:pt>
                <c:pt idx="19165">
                  <c:v>16.311999999999998</c:v>
                </c:pt>
                <c:pt idx="19166">
                  <c:v>16.313000000000002</c:v>
                </c:pt>
                <c:pt idx="19167">
                  <c:v>16.314</c:v>
                </c:pt>
                <c:pt idx="19168">
                  <c:v>16.314</c:v>
                </c:pt>
                <c:pt idx="19169">
                  <c:v>16.314999999999998</c:v>
                </c:pt>
                <c:pt idx="19170">
                  <c:v>16.316000000000003</c:v>
                </c:pt>
                <c:pt idx="19171">
                  <c:v>16.317</c:v>
                </c:pt>
                <c:pt idx="19172">
                  <c:v>16.317999999999998</c:v>
                </c:pt>
                <c:pt idx="19173">
                  <c:v>16.319000000000003</c:v>
                </c:pt>
                <c:pt idx="19174">
                  <c:v>16.319000000000003</c:v>
                </c:pt>
                <c:pt idx="19175">
                  <c:v>16.32</c:v>
                </c:pt>
                <c:pt idx="19176">
                  <c:v>16.320999999999998</c:v>
                </c:pt>
                <c:pt idx="19177">
                  <c:v>16.322000000000003</c:v>
                </c:pt>
                <c:pt idx="19178">
                  <c:v>16.323</c:v>
                </c:pt>
                <c:pt idx="19179">
                  <c:v>16.323999999999998</c:v>
                </c:pt>
                <c:pt idx="19180">
                  <c:v>16.323999999999998</c:v>
                </c:pt>
                <c:pt idx="19181">
                  <c:v>16.324999999999999</c:v>
                </c:pt>
                <c:pt idx="19182">
                  <c:v>16.326000000000001</c:v>
                </c:pt>
                <c:pt idx="19183">
                  <c:v>16.326999999999998</c:v>
                </c:pt>
                <c:pt idx="19184">
                  <c:v>16.327999999999999</c:v>
                </c:pt>
                <c:pt idx="19185">
                  <c:v>16.329000000000001</c:v>
                </c:pt>
                <c:pt idx="19186">
                  <c:v>16.329000000000001</c:v>
                </c:pt>
                <c:pt idx="19187">
                  <c:v>16.329999999999998</c:v>
                </c:pt>
                <c:pt idx="19188">
                  <c:v>16.331</c:v>
                </c:pt>
                <c:pt idx="19189">
                  <c:v>16.332000000000001</c:v>
                </c:pt>
                <c:pt idx="19190">
                  <c:v>16.332999999999998</c:v>
                </c:pt>
                <c:pt idx="19191">
                  <c:v>16.334</c:v>
                </c:pt>
                <c:pt idx="19192">
                  <c:v>16.334</c:v>
                </c:pt>
                <c:pt idx="19193">
                  <c:v>16.335000000000001</c:v>
                </c:pt>
                <c:pt idx="19194">
                  <c:v>16.335999999999999</c:v>
                </c:pt>
                <c:pt idx="19195">
                  <c:v>16.337</c:v>
                </c:pt>
                <c:pt idx="19196">
                  <c:v>16.338000000000001</c:v>
                </c:pt>
                <c:pt idx="19197">
                  <c:v>16.338999999999999</c:v>
                </c:pt>
                <c:pt idx="19198">
                  <c:v>16.338999999999999</c:v>
                </c:pt>
                <c:pt idx="19199">
                  <c:v>16.34</c:v>
                </c:pt>
                <c:pt idx="19200">
                  <c:v>16.341000000000001</c:v>
                </c:pt>
                <c:pt idx="19201">
                  <c:v>16.341999999999999</c:v>
                </c:pt>
                <c:pt idx="19202">
                  <c:v>16.343</c:v>
                </c:pt>
                <c:pt idx="19203">
                  <c:v>16.344000000000001</c:v>
                </c:pt>
                <c:pt idx="19204">
                  <c:v>16.344000000000001</c:v>
                </c:pt>
                <c:pt idx="19205">
                  <c:v>16.344999999999999</c:v>
                </c:pt>
                <c:pt idx="19206">
                  <c:v>16.346</c:v>
                </c:pt>
                <c:pt idx="19207">
                  <c:v>16.347000000000001</c:v>
                </c:pt>
                <c:pt idx="19208">
                  <c:v>16.347999999999999</c:v>
                </c:pt>
                <c:pt idx="19209">
                  <c:v>16.349</c:v>
                </c:pt>
                <c:pt idx="19210">
                  <c:v>16.349</c:v>
                </c:pt>
                <c:pt idx="19211">
                  <c:v>16.350000000000001</c:v>
                </c:pt>
                <c:pt idx="19212">
                  <c:v>16.350999999999999</c:v>
                </c:pt>
                <c:pt idx="19213">
                  <c:v>16.352</c:v>
                </c:pt>
                <c:pt idx="19214">
                  <c:v>16.353000000000002</c:v>
                </c:pt>
                <c:pt idx="19215">
                  <c:v>16.353999999999999</c:v>
                </c:pt>
                <c:pt idx="19216">
                  <c:v>16.353999999999999</c:v>
                </c:pt>
                <c:pt idx="19217">
                  <c:v>16.355</c:v>
                </c:pt>
                <c:pt idx="19218">
                  <c:v>16.356000000000002</c:v>
                </c:pt>
                <c:pt idx="19219">
                  <c:v>16.356999999999999</c:v>
                </c:pt>
                <c:pt idx="19220">
                  <c:v>16.358000000000001</c:v>
                </c:pt>
                <c:pt idx="19221">
                  <c:v>16.358000000000001</c:v>
                </c:pt>
                <c:pt idx="19222">
                  <c:v>16.359000000000002</c:v>
                </c:pt>
                <c:pt idx="19223">
                  <c:v>16.36</c:v>
                </c:pt>
                <c:pt idx="19224">
                  <c:v>16.361000000000001</c:v>
                </c:pt>
                <c:pt idx="19225">
                  <c:v>16.362000000000002</c:v>
                </c:pt>
                <c:pt idx="19226">
                  <c:v>16.363</c:v>
                </c:pt>
                <c:pt idx="19227">
                  <c:v>16.363</c:v>
                </c:pt>
                <c:pt idx="19228">
                  <c:v>16.364000000000001</c:v>
                </c:pt>
                <c:pt idx="19229">
                  <c:v>16.365000000000002</c:v>
                </c:pt>
                <c:pt idx="19230">
                  <c:v>16.366</c:v>
                </c:pt>
                <c:pt idx="19231">
                  <c:v>16.367000000000001</c:v>
                </c:pt>
                <c:pt idx="19232">
                  <c:v>16.368000000000002</c:v>
                </c:pt>
                <c:pt idx="19233">
                  <c:v>16.368000000000002</c:v>
                </c:pt>
                <c:pt idx="19234">
                  <c:v>16.369</c:v>
                </c:pt>
                <c:pt idx="19235">
                  <c:v>16.37</c:v>
                </c:pt>
                <c:pt idx="19236">
                  <c:v>16.371000000000002</c:v>
                </c:pt>
                <c:pt idx="19237">
                  <c:v>16.372</c:v>
                </c:pt>
                <c:pt idx="19238">
                  <c:v>16.372999999999998</c:v>
                </c:pt>
                <c:pt idx="19239">
                  <c:v>16.372999999999998</c:v>
                </c:pt>
                <c:pt idx="19240">
                  <c:v>16.374000000000002</c:v>
                </c:pt>
                <c:pt idx="19241">
                  <c:v>16.375</c:v>
                </c:pt>
                <c:pt idx="19242">
                  <c:v>16.375999999999998</c:v>
                </c:pt>
                <c:pt idx="19243">
                  <c:v>16.377000000000002</c:v>
                </c:pt>
                <c:pt idx="19244">
                  <c:v>16.378</c:v>
                </c:pt>
                <c:pt idx="19245">
                  <c:v>16.378</c:v>
                </c:pt>
                <c:pt idx="19246">
                  <c:v>16.379000000000001</c:v>
                </c:pt>
                <c:pt idx="19247">
                  <c:v>16.38</c:v>
                </c:pt>
                <c:pt idx="19248">
                  <c:v>16.381</c:v>
                </c:pt>
                <c:pt idx="19249">
                  <c:v>16.382000000000001</c:v>
                </c:pt>
                <c:pt idx="19250">
                  <c:v>16.382999999999999</c:v>
                </c:pt>
                <c:pt idx="19251">
                  <c:v>16.382999999999999</c:v>
                </c:pt>
                <c:pt idx="19252">
                  <c:v>16.384</c:v>
                </c:pt>
                <c:pt idx="19253">
                  <c:v>16.385000000000002</c:v>
                </c:pt>
                <c:pt idx="19254">
                  <c:v>16.385999999999999</c:v>
                </c:pt>
                <c:pt idx="19255">
                  <c:v>16.387</c:v>
                </c:pt>
                <c:pt idx="19256">
                  <c:v>16.388000000000002</c:v>
                </c:pt>
                <c:pt idx="19257">
                  <c:v>16.388000000000002</c:v>
                </c:pt>
                <c:pt idx="19258">
                  <c:v>16.388999999999999</c:v>
                </c:pt>
                <c:pt idx="19259">
                  <c:v>16.39</c:v>
                </c:pt>
                <c:pt idx="19260">
                  <c:v>16.391000000000002</c:v>
                </c:pt>
                <c:pt idx="19261">
                  <c:v>16.391999999999999</c:v>
                </c:pt>
                <c:pt idx="19262">
                  <c:v>16.393000000000001</c:v>
                </c:pt>
                <c:pt idx="19263">
                  <c:v>16.393000000000001</c:v>
                </c:pt>
                <c:pt idx="19264">
                  <c:v>16.393999999999998</c:v>
                </c:pt>
                <c:pt idx="19265">
                  <c:v>16.395</c:v>
                </c:pt>
                <c:pt idx="19266">
                  <c:v>16.396000000000001</c:v>
                </c:pt>
                <c:pt idx="19267">
                  <c:v>16.396999999999998</c:v>
                </c:pt>
                <c:pt idx="19268">
                  <c:v>16.398</c:v>
                </c:pt>
                <c:pt idx="19269">
                  <c:v>16.398</c:v>
                </c:pt>
                <c:pt idx="19270">
                  <c:v>16.399000000000001</c:v>
                </c:pt>
                <c:pt idx="19271">
                  <c:v>16.399999999999999</c:v>
                </c:pt>
                <c:pt idx="19272">
                  <c:v>16.401</c:v>
                </c:pt>
                <c:pt idx="19273">
                  <c:v>16.402000000000001</c:v>
                </c:pt>
                <c:pt idx="19274">
                  <c:v>16.402999999999999</c:v>
                </c:pt>
                <c:pt idx="19275">
                  <c:v>16.402999999999999</c:v>
                </c:pt>
                <c:pt idx="19276">
                  <c:v>16.404</c:v>
                </c:pt>
                <c:pt idx="19277">
                  <c:v>16.405000000000001</c:v>
                </c:pt>
                <c:pt idx="19278">
                  <c:v>16.405999999999999</c:v>
                </c:pt>
                <c:pt idx="19279">
                  <c:v>16.407</c:v>
                </c:pt>
                <c:pt idx="19280">
                  <c:v>16.408000000000001</c:v>
                </c:pt>
                <c:pt idx="19281">
                  <c:v>16.408000000000001</c:v>
                </c:pt>
                <c:pt idx="19282">
                  <c:v>16.408999999999999</c:v>
                </c:pt>
                <c:pt idx="19283">
                  <c:v>16.41</c:v>
                </c:pt>
                <c:pt idx="19284">
                  <c:v>16.411000000000001</c:v>
                </c:pt>
                <c:pt idx="19285">
                  <c:v>16.411999999999999</c:v>
                </c:pt>
                <c:pt idx="19286">
                  <c:v>16.413</c:v>
                </c:pt>
                <c:pt idx="19287">
                  <c:v>16.413</c:v>
                </c:pt>
                <c:pt idx="19288">
                  <c:v>16.414000000000001</c:v>
                </c:pt>
                <c:pt idx="19289">
                  <c:v>16.414999999999999</c:v>
                </c:pt>
                <c:pt idx="19290">
                  <c:v>16.416</c:v>
                </c:pt>
                <c:pt idx="19291">
                  <c:v>16.417000000000002</c:v>
                </c:pt>
                <c:pt idx="19292">
                  <c:v>16.417999999999999</c:v>
                </c:pt>
                <c:pt idx="19293">
                  <c:v>16.417999999999999</c:v>
                </c:pt>
                <c:pt idx="19294">
                  <c:v>16.419</c:v>
                </c:pt>
                <c:pt idx="19295">
                  <c:v>16.420000000000002</c:v>
                </c:pt>
                <c:pt idx="19296">
                  <c:v>16.420999999999999</c:v>
                </c:pt>
                <c:pt idx="19297">
                  <c:v>16.422000000000001</c:v>
                </c:pt>
                <c:pt idx="19298">
                  <c:v>16.423000000000002</c:v>
                </c:pt>
                <c:pt idx="19299">
                  <c:v>16.423000000000002</c:v>
                </c:pt>
                <c:pt idx="19300">
                  <c:v>16.423999999999999</c:v>
                </c:pt>
                <c:pt idx="19301">
                  <c:v>16.425000000000001</c:v>
                </c:pt>
                <c:pt idx="19302">
                  <c:v>16.425999999999998</c:v>
                </c:pt>
                <c:pt idx="19303">
                  <c:v>16.427</c:v>
                </c:pt>
                <c:pt idx="19304">
                  <c:v>16.428000000000001</c:v>
                </c:pt>
                <c:pt idx="19305">
                  <c:v>16.428000000000001</c:v>
                </c:pt>
                <c:pt idx="19306">
                  <c:v>16.428999999999998</c:v>
                </c:pt>
                <c:pt idx="19307">
                  <c:v>16.43</c:v>
                </c:pt>
                <c:pt idx="19308">
                  <c:v>16.431000000000001</c:v>
                </c:pt>
                <c:pt idx="19309">
                  <c:v>16.431999999999999</c:v>
                </c:pt>
                <c:pt idx="19310">
                  <c:v>16.433</c:v>
                </c:pt>
                <c:pt idx="19311">
                  <c:v>16.433</c:v>
                </c:pt>
                <c:pt idx="19312">
                  <c:v>16.434000000000001</c:v>
                </c:pt>
                <c:pt idx="19313">
                  <c:v>16.434999999999999</c:v>
                </c:pt>
                <c:pt idx="19314">
                  <c:v>16.436</c:v>
                </c:pt>
                <c:pt idx="19315">
                  <c:v>16.437000000000001</c:v>
                </c:pt>
                <c:pt idx="19316">
                  <c:v>16.437000000000001</c:v>
                </c:pt>
                <c:pt idx="19317">
                  <c:v>16.437999999999999</c:v>
                </c:pt>
                <c:pt idx="19318">
                  <c:v>16.439</c:v>
                </c:pt>
                <c:pt idx="19319">
                  <c:v>16.440000000000001</c:v>
                </c:pt>
                <c:pt idx="19320">
                  <c:v>16.440999999999999</c:v>
                </c:pt>
                <c:pt idx="19321">
                  <c:v>16.442</c:v>
                </c:pt>
                <c:pt idx="19322">
                  <c:v>16.442</c:v>
                </c:pt>
                <c:pt idx="19323">
                  <c:v>16.443000000000001</c:v>
                </c:pt>
                <c:pt idx="19324">
                  <c:v>16.443999999999999</c:v>
                </c:pt>
                <c:pt idx="19325">
                  <c:v>16.445</c:v>
                </c:pt>
                <c:pt idx="19326">
                  <c:v>16.446000000000002</c:v>
                </c:pt>
                <c:pt idx="19327">
                  <c:v>16.446999999999999</c:v>
                </c:pt>
                <c:pt idx="19328">
                  <c:v>16.446999999999999</c:v>
                </c:pt>
                <c:pt idx="19329">
                  <c:v>16.448</c:v>
                </c:pt>
                <c:pt idx="19330">
                  <c:v>16.449000000000002</c:v>
                </c:pt>
                <c:pt idx="19331">
                  <c:v>16.45</c:v>
                </c:pt>
                <c:pt idx="19332">
                  <c:v>16.451000000000001</c:v>
                </c:pt>
                <c:pt idx="19333">
                  <c:v>16.452000000000002</c:v>
                </c:pt>
                <c:pt idx="19334">
                  <c:v>16.452000000000002</c:v>
                </c:pt>
                <c:pt idx="19335">
                  <c:v>16.452999999999999</c:v>
                </c:pt>
                <c:pt idx="19336">
                  <c:v>16.454000000000001</c:v>
                </c:pt>
                <c:pt idx="19337">
                  <c:v>16.455000000000002</c:v>
                </c:pt>
                <c:pt idx="19338">
                  <c:v>16.456</c:v>
                </c:pt>
                <c:pt idx="19339">
                  <c:v>16.457000000000001</c:v>
                </c:pt>
                <c:pt idx="19340">
                  <c:v>16.457000000000001</c:v>
                </c:pt>
                <c:pt idx="19341">
                  <c:v>16.457999999999998</c:v>
                </c:pt>
                <c:pt idx="19342">
                  <c:v>16.459</c:v>
                </c:pt>
                <c:pt idx="19343">
                  <c:v>16.46</c:v>
                </c:pt>
                <c:pt idx="19344">
                  <c:v>16.460999999999999</c:v>
                </c:pt>
                <c:pt idx="19345">
                  <c:v>16.462</c:v>
                </c:pt>
                <c:pt idx="19346">
                  <c:v>16.462</c:v>
                </c:pt>
                <c:pt idx="19347">
                  <c:v>16.463000000000001</c:v>
                </c:pt>
                <c:pt idx="19348">
                  <c:v>16.463999999999999</c:v>
                </c:pt>
                <c:pt idx="19349">
                  <c:v>16.465</c:v>
                </c:pt>
                <c:pt idx="19350">
                  <c:v>16.466000000000001</c:v>
                </c:pt>
                <c:pt idx="19351">
                  <c:v>16.466999999999999</c:v>
                </c:pt>
                <c:pt idx="19352">
                  <c:v>16.466999999999999</c:v>
                </c:pt>
                <c:pt idx="19353">
                  <c:v>16.468</c:v>
                </c:pt>
                <c:pt idx="19354">
                  <c:v>16.469000000000001</c:v>
                </c:pt>
                <c:pt idx="19355">
                  <c:v>16.47</c:v>
                </c:pt>
                <c:pt idx="19356">
                  <c:v>16.471</c:v>
                </c:pt>
                <c:pt idx="19357">
                  <c:v>16.472000000000001</c:v>
                </c:pt>
                <c:pt idx="19358">
                  <c:v>16.472000000000001</c:v>
                </c:pt>
                <c:pt idx="19359">
                  <c:v>16.472999999999999</c:v>
                </c:pt>
                <c:pt idx="19360">
                  <c:v>16.474</c:v>
                </c:pt>
                <c:pt idx="19361">
                  <c:v>16.475000000000001</c:v>
                </c:pt>
                <c:pt idx="19362">
                  <c:v>16.475999999999999</c:v>
                </c:pt>
                <c:pt idx="19363">
                  <c:v>16.477</c:v>
                </c:pt>
                <c:pt idx="19364">
                  <c:v>16.477</c:v>
                </c:pt>
                <c:pt idx="19365">
                  <c:v>16.478000000000002</c:v>
                </c:pt>
                <c:pt idx="19366">
                  <c:v>16.478999999999999</c:v>
                </c:pt>
                <c:pt idx="19367">
                  <c:v>16.48</c:v>
                </c:pt>
                <c:pt idx="19368">
                  <c:v>16.481000000000002</c:v>
                </c:pt>
                <c:pt idx="19369">
                  <c:v>16.481999999999999</c:v>
                </c:pt>
                <c:pt idx="19370">
                  <c:v>16.481999999999999</c:v>
                </c:pt>
                <c:pt idx="19371">
                  <c:v>16.483000000000001</c:v>
                </c:pt>
                <c:pt idx="19372">
                  <c:v>16.484000000000002</c:v>
                </c:pt>
                <c:pt idx="19373">
                  <c:v>16.484999999999999</c:v>
                </c:pt>
                <c:pt idx="19374">
                  <c:v>16.486000000000001</c:v>
                </c:pt>
                <c:pt idx="19375">
                  <c:v>16.487000000000002</c:v>
                </c:pt>
                <c:pt idx="19376">
                  <c:v>16.487000000000002</c:v>
                </c:pt>
                <c:pt idx="19377">
                  <c:v>16.488</c:v>
                </c:pt>
                <c:pt idx="19378">
                  <c:v>16.489000000000001</c:v>
                </c:pt>
                <c:pt idx="19379">
                  <c:v>16.489999999999998</c:v>
                </c:pt>
                <c:pt idx="19380">
                  <c:v>16.491</c:v>
                </c:pt>
                <c:pt idx="19381">
                  <c:v>16.492000000000001</c:v>
                </c:pt>
                <c:pt idx="19382">
                  <c:v>16.492000000000001</c:v>
                </c:pt>
                <c:pt idx="19383">
                  <c:v>16.492999999999999</c:v>
                </c:pt>
                <c:pt idx="19384">
                  <c:v>16.494</c:v>
                </c:pt>
                <c:pt idx="19385">
                  <c:v>16.495000000000001</c:v>
                </c:pt>
                <c:pt idx="19386">
                  <c:v>16.495999999999999</c:v>
                </c:pt>
                <c:pt idx="19387">
                  <c:v>16.497</c:v>
                </c:pt>
                <c:pt idx="19388">
                  <c:v>16.497</c:v>
                </c:pt>
                <c:pt idx="19389">
                  <c:v>16.498000000000001</c:v>
                </c:pt>
                <c:pt idx="19390">
                  <c:v>16.498999999999999</c:v>
                </c:pt>
                <c:pt idx="19391">
                  <c:v>16.5</c:v>
                </c:pt>
                <c:pt idx="19392">
                  <c:v>16.501000000000001</c:v>
                </c:pt>
                <c:pt idx="19393">
                  <c:v>16.501999999999999</c:v>
                </c:pt>
                <c:pt idx="19394">
                  <c:v>16.501999999999999</c:v>
                </c:pt>
                <c:pt idx="19395">
                  <c:v>16.503</c:v>
                </c:pt>
                <c:pt idx="19396">
                  <c:v>16.504000000000001</c:v>
                </c:pt>
                <c:pt idx="19397">
                  <c:v>16.504999999999999</c:v>
                </c:pt>
                <c:pt idx="19398">
                  <c:v>16.506</c:v>
                </c:pt>
                <c:pt idx="19399">
                  <c:v>16.507000000000001</c:v>
                </c:pt>
                <c:pt idx="19400">
                  <c:v>16.507000000000001</c:v>
                </c:pt>
                <c:pt idx="19401">
                  <c:v>16.507999999999999</c:v>
                </c:pt>
                <c:pt idx="19402">
                  <c:v>16.509</c:v>
                </c:pt>
                <c:pt idx="19403">
                  <c:v>16.510000000000002</c:v>
                </c:pt>
                <c:pt idx="19404">
                  <c:v>16.510999999999999</c:v>
                </c:pt>
                <c:pt idx="19405">
                  <c:v>16.512</c:v>
                </c:pt>
                <c:pt idx="19406">
                  <c:v>16.512</c:v>
                </c:pt>
                <c:pt idx="19407">
                  <c:v>16.513000000000002</c:v>
                </c:pt>
                <c:pt idx="19408">
                  <c:v>16.513999999999999</c:v>
                </c:pt>
                <c:pt idx="19409">
                  <c:v>16.515000000000001</c:v>
                </c:pt>
                <c:pt idx="19410">
                  <c:v>16.516000000000002</c:v>
                </c:pt>
                <c:pt idx="19411">
                  <c:v>16.516000000000002</c:v>
                </c:pt>
                <c:pt idx="19412">
                  <c:v>16.516999999999999</c:v>
                </c:pt>
                <c:pt idx="19413">
                  <c:v>16.518000000000001</c:v>
                </c:pt>
                <c:pt idx="19414">
                  <c:v>16.518999999999998</c:v>
                </c:pt>
                <c:pt idx="19415">
                  <c:v>16.52</c:v>
                </c:pt>
                <c:pt idx="19416">
                  <c:v>16.521000000000001</c:v>
                </c:pt>
                <c:pt idx="19417">
                  <c:v>16.521000000000001</c:v>
                </c:pt>
                <c:pt idx="19418">
                  <c:v>16.521999999999998</c:v>
                </c:pt>
                <c:pt idx="19419">
                  <c:v>16.523</c:v>
                </c:pt>
                <c:pt idx="19420">
                  <c:v>16.524000000000001</c:v>
                </c:pt>
                <c:pt idx="19421">
                  <c:v>16.524999999999999</c:v>
                </c:pt>
                <c:pt idx="19422">
                  <c:v>16.526</c:v>
                </c:pt>
                <c:pt idx="19423">
                  <c:v>16.526</c:v>
                </c:pt>
                <c:pt idx="19424">
                  <c:v>16.527000000000001</c:v>
                </c:pt>
                <c:pt idx="19425">
                  <c:v>16.527999999999999</c:v>
                </c:pt>
                <c:pt idx="19426">
                  <c:v>16.529</c:v>
                </c:pt>
                <c:pt idx="19427">
                  <c:v>16.53</c:v>
                </c:pt>
                <c:pt idx="19428">
                  <c:v>16.530999999999999</c:v>
                </c:pt>
                <c:pt idx="19429">
                  <c:v>16.530999999999999</c:v>
                </c:pt>
                <c:pt idx="19430">
                  <c:v>16.532</c:v>
                </c:pt>
                <c:pt idx="19431">
                  <c:v>16.533000000000001</c:v>
                </c:pt>
                <c:pt idx="19432">
                  <c:v>16.533999999999999</c:v>
                </c:pt>
                <c:pt idx="19433">
                  <c:v>16.535</c:v>
                </c:pt>
                <c:pt idx="19434">
                  <c:v>16.536000000000001</c:v>
                </c:pt>
                <c:pt idx="19435">
                  <c:v>16.536000000000001</c:v>
                </c:pt>
                <c:pt idx="19436">
                  <c:v>16.536999999999999</c:v>
                </c:pt>
                <c:pt idx="19437">
                  <c:v>16.538</c:v>
                </c:pt>
                <c:pt idx="19438">
                  <c:v>16.539000000000001</c:v>
                </c:pt>
                <c:pt idx="19439">
                  <c:v>16.54</c:v>
                </c:pt>
                <c:pt idx="19440">
                  <c:v>16.541</c:v>
                </c:pt>
                <c:pt idx="19441">
                  <c:v>16.541</c:v>
                </c:pt>
                <c:pt idx="19442">
                  <c:v>16.542000000000002</c:v>
                </c:pt>
                <c:pt idx="19443">
                  <c:v>16.542999999999999</c:v>
                </c:pt>
                <c:pt idx="19444">
                  <c:v>16.544</c:v>
                </c:pt>
                <c:pt idx="19445">
                  <c:v>16.545000000000002</c:v>
                </c:pt>
                <c:pt idx="19446">
                  <c:v>16.545999999999999</c:v>
                </c:pt>
                <c:pt idx="19447">
                  <c:v>16.545999999999999</c:v>
                </c:pt>
                <c:pt idx="19448">
                  <c:v>16.547000000000001</c:v>
                </c:pt>
                <c:pt idx="19449">
                  <c:v>16.548000000000002</c:v>
                </c:pt>
                <c:pt idx="19450">
                  <c:v>16.548999999999999</c:v>
                </c:pt>
                <c:pt idx="19451">
                  <c:v>16.55</c:v>
                </c:pt>
                <c:pt idx="19452">
                  <c:v>16.550999999999998</c:v>
                </c:pt>
                <c:pt idx="19453">
                  <c:v>16.550999999999998</c:v>
                </c:pt>
                <c:pt idx="19454">
                  <c:v>16.552</c:v>
                </c:pt>
                <c:pt idx="19455">
                  <c:v>16.553000000000001</c:v>
                </c:pt>
                <c:pt idx="19456">
                  <c:v>16.553999999999998</c:v>
                </c:pt>
                <c:pt idx="19457">
                  <c:v>16.555</c:v>
                </c:pt>
                <c:pt idx="19458">
                  <c:v>16.556000000000001</c:v>
                </c:pt>
                <c:pt idx="19459">
                  <c:v>16.556000000000001</c:v>
                </c:pt>
                <c:pt idx="19460">
                  <c:v>16.556999999999999</c:v>
                </c:pt>
                <c:pt idx="19461">
                  <c:v>16.558</c:v>
                </c:pt>
                <c:pt idx="19462">
                  <c:v>16.559000000000001</c:v>
                </c:pt>
                <c:pt idx="19463">
                  <c:v>16.559999999999999</c:v>
                </c:pt>
                <c:pt idx="19464">
                  <c:v>16.561</c:v>
                </c:pt>
                <c:pt idx="19465">
                  <c:v>16.561</c:v>
                </c:pt>
                <c:pt idx="19466">
                  <c:v>16.562000000000001</c:v>
                </c:pt>
                <c:pt idx="19467">
                  <c:v>16.562999999999999</c:v>
                </c:pt>
                <c:pt idx="19468">
                  <c:v>16.564</c:v>
                </c:pt>
                <c:pt idx="19469">
                  <c:v>16.565000000000001</c:v>
                </c:pt>
                <c:pt idx="19470">
                  <c:v>16.565999999999999</c:v>
                </c:pt>
                <c:pt idx="19471">
                  <c:v>16.565999999999999</c:v>
                </c:pt>
                <c:pt idx="19472">
                  <c:v>16.567</c:v>
                </c:pt>
                <c:pt idx="19473">
                  <c:v>16.568000000000001</c:v>
                </c:pt>
                <c:pt idx="19474">
                  <c:v>16.568999999999999</c:v>
                </c:pt>
                <c:pt idx="19475">
                  <c:v>16.57</c:v>
                </c:pt>
                <c:pt idx="19476">
                  <c:v>16.571000000000002</c:v>
                </c:pt>
                <c:pt idx="19477">
                  <c:v>16.571000000000002</c:v>
                </c:pt>
                <c:pt idx="19478">
                  <c:v>16.571999999999999</c:v>
                </c:pt>
                <c:pt idx="19479">
                  <c:v>16.573</c:v>
                </c:pt>
                <c:pt idx="19480">
                  <c:v>16.574000000000002</c:v>
                </c:pt>
                <c:pt idx="19481">
                  <c:v>16.574999999999999</c:v>
                </c:pt>
                <c:pt idx="19482">
                  <c:v>16.576000000000001</c:v>
                </c:pt>
                <c:pt idx="19483">
                  <c:v>16.576000000000001</c:v>
                </c:pt>
                <c:pt idx="19484">
                  <c:v>16.577000000000002</c:v>
                </c:pt>
                <c:pt idx="19485">
                  <c:v>16.577999999999999</c:v>
                </c:pt>
                <c:pt idx="19486">
                  <c:v>16.579000000000001</c:v>
                </c:pt>
                <c:pt idx="19487">
                  <c:v>16.580000000000002</c:v>
                </c:pt>
                <c:pt idx="19488">
                  <c:v>16.581</c:v>
                </c:pt>
                <c:pt idx="19489">
                  <c:v>16.581</c:v>
                </c:pt>
                <c:pt idx="19490">
                  <c:v>16.582000000000001</c:v>
                </c:pt>
                <c:pt idx="19491">
                  <c:v>16.582999999999998</c:v>
                </c:pt>
                <c:pt idx="19492">
                  <c:v>16.584</c:v>
                </c:pt>
                <c:pt idx="19493">
                  <c:v>16.585000000000001</c:v>
                </c:pt>
                <c:pt idx="19494">
                  <c:v>16.585999999999999</c:v>
                </c:pt>
                <c:pt idx="19495">
                  <c:v>16.585999999999999</c:v>
                </c:pt>
                <c:pt idx="19496">
                  <c:v>16.587</c:v>
                </c:pt>
                <c:pt idx="19497">
                  <c:v>16.588000000000001</c:v>
                </c:pt>
                <c:pt idx="19498">
                  <c:v>16.588999999999999</c:v>
                </c:pt>
                <c:pt idx="19499">
                  <c:v>16.59</c:v>
                </c:pt>
                <c:pt idx="19500">
                  <c:v>16.591000000000001</c:v>
                </c:pt>
                <c:pt idx="19501">
                  <c:v>16.591000000000001</c:v>
                </c:pt>
                <c:pt idx="19502">
                  <c:v>16.591999999999999</c:v>
                </c:pt>
                <c:pt idx="19503">
                  <c:v>16.593</c:v>
                </c:pt>
                <c:pt idx="19504">
                  <c:v>16.594000000000001</c:v>
                </c:pt>
                <c:pt idx="19505">
                  <c:v>16.594999999999999</c:v>
                </c:pt>
                <c:pt idx="19506">
                  <c:v>16.594999999999999</c:v>
                </c:pt>
                <c:pt idx="19507">
                  <c:v>16.596</c:v>
                </c:pt>
                <c:pt idx="19508">
                  <c:v>16.597000000000001</c:v>
                </c:pt>
                <c:pt idx="19509">
                  <c:v>16.597999999999999</c:v>
                </c:pt>
                <c:pt idx="19510">
                  <c:v>16.599</c:v>
                </c:pt>
                <c:pt idx="19511">
                  <c:v>16.600000000000001</c:v>
                </c:pt>
                <c:pt idx="19512">
                  <c:v>16.600000000000001</c:v>
                </c:pt>
                <c:pt idx="19513">
                  <c:v>16.600999999999999</c:v>
                </c:pt>
                <c:pt idx="19514">
                  <c:v>16.602</c:v>
                </c:pt>
                <c:pt idx="19515">
                  <c:v>16.603000000000002</c:v>
                </c:pt>
                <c:pt idx="19516">
                  <c:v>16.603999999999999</c:v>
                </c:pt>
                <c:pt idx="19517">
                  <c:v>16.605</c:v>
                </c:pt>
                <c:pt idx="19518">
                  <c:v>16.605</c:v>
                </c:pt>
                <c:pt idx="19519">
                  <c:v>16.606000000000002</c:v>
                </c:pt>
                <c:pt idx="19520">
                  <c:v>16.606999999999999</c:v>
                </c:pt>
                <c:pt idx="19521">
                  <c:v>16.608000000000001</c:v>
                </c:pt>
                <c:pt idx="19522">
                  <c:v>16.609000000000002</c:v>
                </c:pt>
                <c:pt idx="19523">
                  <c:v>16.61</c:v>
                </c:pt>
                <c:pt idx="19524">
                  <c:v>16.61</c:v>
                </c:pt>
                <c:pt idx="19525">
                  <c:v>16.611000000000001</c:v>
                </c:pt>
                <c:pt idx="19526">
                  <c:v>16.612000000000002</c:v>
                </c:pt>
                <c:pt idx="19527">
                  <c:v>16.613</c:v>
                </c:pt>
                <c:pt idx="19528">
                  <c:v>16.614000000000001</c:v>
                </c:pt>
                <c:pt idx="19529">
                  <c:v>16.614999999999998</c:v>
                </c:pt>
                <c:pt idx="19530">
                  <c:v>16.614999999999998</c:v>
                </c:pt>
                <c:pt idx="19531">
                  <c:v>16.616</c:v>
                </c:pt>
                <c:pt idx="19532">
                  <c:v>16.617000000000001</c:v>
                </c:pt>
                <c:pt idx="19533">
                  <c:v>16.617999999999999</c:v>
                </c:pt>
                <c:pt idx="19534">
                  <c:v>16.619</c:v>
                </c:pt>
                <c:pt idx="19535">
                  <c:v>16.62</c:v>
                </c:pt>
                <c:pt idx="19536">
                  <c:v>16.62</c:v>
                </c:pt>
                <c:pt idx="19537">
                  <c:v>16.620999999999999</c:v>
                </c:pt>
                <c:pt idx="19538">
                  <c:v>16.622</c:v>
                </c:pt>
                <c:pt idx="19539">
                  <c:v>16.623000000000001</c:v>
                </c:pt>
                <c:pt idx="19540">
                  <c:v>16.623999999999999</c:v>
                </c:pt>
                <c:pt idx="19541">
                  <c:v>16.625</c:v>
                </c:pt>
                <c:pt idx="19542">
                  <c:v>16.625</c:v>
                </c:pt>
                <c:pt idx="19543">
                  <c:v>16.626000000000001</c:v>
                </c:pt>
                <c:pt idx="19544">
                  <c:v>16.626999999999999</c:v>
                </c:pt>
                <c:pt idx="19545">
                  <c:v>16.628</c:v>
                </c:pt>
                <c:pt idx="19546">
                  <c:v>16.629000000000001</c:v>
                </c:pt>
                <c:pt idx="19547">
                  <c:v>16.63</c:v>
                </c:pt>
                <c:pt idx="19548">
                  <c:v>16.63</c:v>
                </c:pt>
                <c:pt idx="19549">
                  <c:v>16.631</c:v>
                </c:pt>
                <c:pt idx="19550">
                  <c:v>16.632000000000001</c:v>
                </c:pt>
                <c:pt idx="19551">
                  <c:v>16.632999999999999</c:v>
                </c:pt>
                <c:pt idx="19552">
                  <c:v>16.634</c:v>
                </c:pt>
                <c:pt idx="19553">
                  <c:v>16.635000000000002</c:v>
                </c:pt>
                <c:pt idx="19554">
                  <c:v>16.635000000000002</c:v>
                </c:pt>
                <c:pt idx="19555">
                  <c:v>16.635999999999999</c:v>
                </c:pt>
                <c:pt idx="19556">
                  <c:v>16.637</c:v>
                </c:pt>
                <c:pt idx="19557">
                  <c:v>16.638000000000002</c:v>
                </c:pt>
                <c:pt idx="19558">
                  <c:v>16.638999999999999</c:v>
                </c:pt>
                <c:pt idx="19559">
                  <c:v>16.64</c:v>
                </c:pt>
                <c:pt idx="19560">
                  <c:v>16.64</c:v>
                </c:pt>
                <c:pt idx="19561">
                  <c:v>16.641000000000002</c:v>
                </c:pt>
                <c:pt idx="19562">
                  <c:v>16.641999999999999</c:v>
                </c:pt>
                <c:pt idx="19563">
                  <c:v>16.643000000000001</c:v>
                </c:pt>
                <c:pt idx="19564">
                  <c:v>16.643999999999998</c:v>
                </c:pt>
                <c:pt idx="19565">
                  <c:v>16.645</c:v>
                </c:pt>
                <c:pt idx="19566">
                  <c:v>16.645</c:v>
                </c:pt>
                <c:pt idx="19567">
                  <c:v>16.646000000000001</c:v>
                </c:pt>
                <c:pt idx="19568">
                  <c:v>16.646999999999998</c:v>
                </c:pt>
                <c:pt idx="19569">
                  <c:v>16.648</c:v>
                </c:pt>
                <c:pt idx="19570">
                  <c:v>16.649000000000001</c:v>
                </c:pt>
                <c:pt idx="19571">
                  <c:v>16.649999999999999</c:v>
                </c:pt>
                <c:pt idx="19572">
                  <c:v>16.649999999999999</c:v>
                </c:pt>
                <c:pt idx="19573">
                  <c:v>16.651</c:v>
                </c:pt>
                <c:pt idx="19574">
                  <c:v>16.652000000000001</c:v>
                </c:pt>
                <c:pt idx="19575">
                  <c:v>16.652999999999999</c:v>
                </c:pt>
                <c:pt idx="19576">
                  <c:v>16.654</c:v>
                </c:pt>
                <c:pt idx="19577">
                  <c:v>16.655000000000001</c:v>
                </c:pt>
                <c:pt idx="19578">
                  <c:v>16.655000000000001</c:v>
                </c:pt>
                <c:pt idx="19579">
                  <c:v>16.655999999999999</c:v>
                </c:pt>
                <c:pt idx="19580">
                  <c:v>16.657</c:v>
                </c:pt>
                <c:pt idx="19581">
                  <c:v>16.658000000000001</c:v>
                </c:pt>
                <c:pt idx="19582">
                  <c:v>16.658999999999999</c:v>
                </c:pt>
                <c:pt idx="19583">
                  <c:v>16.66</c:v>
                </c:pt>
                <c:pt idx="19584">
                  <c:v>16.66</c:v>
                </c:pt>
                <c:pt idx="19585">
                  <c:v>16.661000000000001</c:v>
                </c:pt>
                <c:pt idx="19586">
                  <c:v>16.661999999999999</c:v>
                </c:pt>
                <c:pt idx="19587">
                  <c:v>16.663</c:v>
                </c:pt>
                <c:pt idx="19588">
                  <c:v>16.664000000000001</c:v>
                </c:pt>
                <c:pt idx="19589">
                  <c:v>16.664999999999999</c:v>
                </c:pt>
                <c:pt idx="19590">
                  <c:v>16.664999999999999</c:v>
                </c:pt>
                <c:pt idx="19591">
                  <c:v>16.666</c:v>
                </c:pt>
                <c:pt idx="19592">
                  <c:v>16.667000000000002</c:v>
                </c:pt>
                <c:pt idx="19593">
                  <c:v>16.667999999999999</c:v>
                </c:pt>
                <c:pt idx="19594">
                  <c:v>16.669</c:v>
                </c:pt>
                <c:pt idx="19595">
                  <c:v>16.670000000000002</c:v>
                </c:pt>
                <c:pt idx="19596">
                  <c:v>16.670000000000002</c:v>
                </c:pt>
                <c:pt idx="19597">
                  <c:v>16.670999999999999</c:v>
                </c:pt>
                <c:pt idx="19598">
                  <c:v>16.672000000000001</c:v>
                </c:pt>
                <c:pt idx="19599">
                  <c:v>16.673000000000002</c:v>
                </c:pt>
                <c:pt idx="19600">
                  <c:v>16.673999999999999</c:v>
                </c:pt>
                <c:pt idx="19601">
                  <c:v>16.673999999999999</c:v>
                </c:pt>
                <c:pt idx="19602">
                  <c:v>16.675000000000001</c:v>
                </c:pt>
                <c:pt idx="19603">
                  <c:v>16.675999999999998</c:v>
                </c:pt>
                <c:pt idx="19604">
                  <c:v>16.677</c:v>
                </c:pt>
                <c:pt idx="19605">
                  <c:v>16.678000000000001</c:v>
                </c:pt>
                <c:pt idx="19606">
                  <c:v>16.678999999999998</c:v>
                </c:pt>
                <c:pt idx="19607">
                  <c:v>16.678999999999998</c:v>
                </c:pt>
                <c:pt idx="19608">
                  <c:v>16.68</c:v>
                </c:pt>
                <c:pt idx="19609">
                  <c:v>16.681000000000001</c:v>
                </c:pt>
                <c:pt idx="19610">
                  <c:v>16.681999999999999</c:v>
                </c:pt>
                <c:pt idx="19611">
                  <c:v>16.683</c:v>
                </c:pt>
                <c:pt idx="19612">
                  <c:v>16.684000000000001</c:v>
                </c:pt>
                <c:pt idx="19613">
                  <c:v>16.684000000000001</c:v>
                </c:pt>
                <c:pt idx="19614">
                  <c:v>16.684999999999999</c:v>
                </c:pt>
                <c:pt idx="19615">
                  <c:v>16.686</c:v>
                </c:pt>
                <c:pt idx="19616">
                  <c:v>16.687000000000001</c:v>
                </c:pt>
                <c:pt idx="19617">
                  <c:v>16.687999999999999</c:v>
                </c:pt>
                <c:pt idx="19618">
                  <c:v>16.689</c:v>
                </c:pt>
                <c:pt idx="19619">
                  <c:v>16.689</c:v>
                </c:pt>
                <c:pt idx="19620">
                  <c:v>16.690000000000001</c:v>
                </c:pt>
                <c:pt idx="19621">
                  <c:v>16.690999999999999</c:v>
                </c:pt>
                <c:pt idx="19622">
                  <c:v>16.692</c:v>
                </c:pt>
                <c:pt idx="19623">
                  <c:v>16.693000000000001</c:v>
                </c:pt>
                <c:pt idx="19624">
                  <c:v>16.693999999999999</c:v>
                </c:pt>
                <c:pt idx="19625">
                  <c:v>16.693999999999999</c:v>
                </c:pt>
                <c:pt idx="19626">
                  <c:v>16.695</c:v>
                </c:pt>
                <c:pt idx="19627">
                  <c:v>16.696000000000002</c:v>
                </c:pt>
                <c:pt idx="19628">
                  <c:v>16.696999999999999</c:v>
                </c:pt>
                <c:pt idx="19629">
                  <c:v>16.698</c:v>
                </c:pt>
                <c:pt idx="19630">
                  <c:v>16.699000000000002</c:v>
                </c:pt>
                <c:pt idx="19631">
                  <c:v>16.699000000000002</c:v>
                </c:pt>
                <c:pt idx="19632">
                  <c:v>16.7</c:v>
                </c:pt>
                <c:pt idx="19633">
                  <c:v>16.701000000000001</c:v>
                </c:pt>
                <c:pt idx="19634">
                  <c:v>16.702000000000002</c:v>
                </c:pt>
                <c:pt idx="19635">
                  <c:v>16.702999999999999</c:v>
                </c:pt>
                <c:pt idx="19636">
                  <c:v>16.704000000000001</c:v>
                </c:pt>
                <c:pt idx="19637">
                  <c:v>16.704000000000001</c:v>
                </c:pt>
                <c:pt idx="19638">
                  <c:v>16.705000000000002</c:v>
                </c:pt>
                <c:pt idx="19639">
                  <c:v>16.706</c:v>
                </c:pt>
                <c:pt idx="19640">
                  <c:v>16.707000000000001</c:v>
                </c:pt>
                <c:pt idx="19641">
                  <c:v>16.707999999999998</c:v>
                </c:pt>
                <c:pt idx="19642">
                  <c:v>16.709</c:v>
                </c:pt>
                <c:pt idx="19643">
                  <c:v>16.709</c:v>
                </c:pt>
                <c:pt idx="19644">
                  <c:v>16.71</c:v>
                </c:pt>
                <c:pt idx="19645">
                  <c:v>16.710999999999999</c:v>
                </c:pt>
                <c:pt idx="19646">
                  <c:v>16.712</c:v>
                </c:pt>
                <c:pt idx="19647">
                  <c:v>16.713000000000001</c:v>
                </c:pt>
                <c:pt idx="19648">
                  <c:v>16.713999999999999</c:v>
                </c:pt>
                <c:pt idx="19649">
                  <c:v>16.713999999999999</c:v>
                </c:pt>
                <c:pt idx="19650">
                  <c:v>16.715</c:v>
                </c:pt>
                <c:pt idx="19651">
                  <c:v>16.716000000000001</c:v>
                </c:pt>
                <c:pt idx="19652">
                  <c:v>16.716999999999999</c:v>
                </c:pt>
                <c:pt idx="19653">
                  <c:v>16.718</c:v>
                </c:pt>
                <c:pt idx="19654">
                  <c:v>16.719000000000001</c:v>
                </c:pt>
                <c:pt idx="19655">
                  <c:v>16.719000000000001</c:v>
                </c:pt>
                <c:pt idx="19656">
                  <c:v>16.72</c:v>
                </c:pt>
                <c:pt idx="19657">
                  <c:v>16.721</c:v>
                </c:pt>
                <c:pt idx="19658">
                  <c:v>16.722000000000001</c:v>
                </c:pt>
                <c:pt idx="19659">
                  <c:v>16.722999999999999</c:v>
                </c:pt>
                <c:pt idx="19660">
                  <c:v>16.724</c:v>
                </c:pt>
                <c:pt idx="19661">
                  <c:v>16.724</c:v>
                </c:pt>
                <c:pt idx="19662">
                  <c:v>16.725000000000001</c:v>
                </c:pt>
                <c:pt idx="19663">
                  <c:v>16.725999999999999</c:v>
                </c:pt>
                <c:pt idx="19664">
                  <c:v>16.727</c:v>
                </c:pt>
                <c:pt idx="19665">
                  <c:v>16.728000000000002</c:v>
                </c:pt>
                <c:pt idx="19666">
                  <c:v>16.728999999999999</c:v>
                </c:pt>
                <c:pt idx="19667">
                  <c:v>16.728999999999999</c:v>
                </c:pt>
                <c:pt idx="19668">
                  <c:v>16.73</c:v>
                </c:pt>
                <c:pt idx="19669">
                  <c:v>16.731000000000002</c:v>
                </c:pt>
                <c:pt idx="19670">
                  <c:v>16.731999999999999</c:v>
                </c:pt>
                <c:pt idx="19671">
                  <c:v>16.733000000000001</c:v>
                </c:pt>
                <c:pt idx="19672">
                  <c:v>16.734000000000002</c:v>
                </c:pt>
                <c:pt idx="19673">
                  <c:v>16.734000000000002</c:v>
                </c:pt>
                <c:pt idx="19674">
                  <c:v>16.734999999999999</c:v>
                </c:pt>
                <c:pt idx="19675">
                  <c:v>16.736000000000001</c:v>
                </c:pt>
                <c:pt idx="19676">
                  <c:v>16.737000000000002</c:v>
                </c:pt>
                <c:pt idx="19677">
                  <c:v>16.738</c:v>
                </c:pt>
                <c:pt idx="19678">
                  <c:v>16.739000000000001</c:v>
                </c:pt>
                <c:pt idx="19679">
                  <c:v>16.739000000000001</c:v>
                </c:pt>
                <c:pt idx="19680">
                  <c:v>16.739999999999998</c:v>
                </c:pt>
                <c:pt idx="19681">
                  <c:v>16.741</c:v>
                </c:pt>
                <c:pt idx="19682">
                  <c:v>16.742000000000001</c:v>
                </c:pt>
                <c:pt idx="19683">
                  <c:v>16.742999999999999</c:v>
                </c:pt>
                <c:pt idx="19684">
                  <c:v>16.744</c:v>
                </c:pt>
                <c:pt idx="19685">
                  <c:v>16.744</c:v>
                </c:pt>
                <c:pt idx="19686">
                  <c:v>16.745000000000001</c:v>
                </c:pt>
                <c:pt idx="19687">
                  <c:v>16.745999999999999</c:v>
                </c:pt>
                <c:pt idx="19688">
                  <c:v>16.747</c:v>
                </c:pt>
                <c:pt idx="19689">
                  <c:v>16.748000000000001</c:v>
                </c:pt>
                <c:pt idx="19690">
                  <c:v>16.748999999999999</c:v>
                </c:pt>
                <c:pt idx="19691">
                  <c:v>16.748999999999999</c:v>
                </c:pt>
                <c:pt idx="19692">
                  <c:v>16.75</c:v>
                </c:pt>
                <c:pt idx="19693">
                  <c:v>16.751000000000001</c:v>
                </c:pt>
                <c:pt idx="19694">
                  <c:v>16.751999999999999</c:v>
                </c:pt>
                <c:pt idx="19695">
                  <c:v>16.753</c:v>
                </c:pt>
                <c:pt idx="19696">
                  <c:v>16.754000000000001</c:v>
                </c:pt>
                <c:pt idx="19697">
                  <c:v>16.754000000000001</c:v>
                </c:pt>
                <c:pt idx="19698">
                  <c:v>16.754999999999999</c:v>
                </c:pt>
                <c:pt idx="19699">
                  <c:v>16.756</c:v>
                </c:pt>
                <c:pt idx="19700">
                  <c:v>16.757000000000001</c:v>
                </c:pt>
                <c:pt idx="19701">
                  <c:v>16.757999999999999</c:v>
                </c:pt>
                <c:pt idx="19702">
                  <c:v>16.757999999999999</c:v>
                </c:pt>
                <c:pt idx="19703">
                  <c:v>16.759</c:v>
                </c:pt>
                <c:pt idx="19704">
                  <c:v>16.760000000000002</c:v>
                </c:pt>
                <c:pt idx="19705">
                  <c:v>16.760999999999999</c:v>
                </c:pt>
                <c:pt idx="19706">
                  <c:v>16.762</c:v>
                </c:pt>
                <c:pt idx="19707">
                  <c:v>16.763000000000002</c:v>
                </c:pt>
                <c:pt idx="19708">
                  <c:v>16.763000000000002</c:v>
                </c:pt>
                <c:pt idx="19709">
                  <c:v>16.763999999999999</c:v>
                </c:pt>
                <c:pt idx="19710">
                  <c:v>16.765000000000001</c:v>
                </c:pt>
                <c:pt idx="19711">
                  <c:v>16.766000000000002</c:v>
                </c:pt>
                <c:pt idx="19712">
                  <c:v>16.766999999999999</c:v>
                </c:pt>
                <c:pt idx="19713">
                  <c:v>16.768000000000001</c:v>
                </c:pt>
                <c:pt idx="19714">
                  <c:v>16.768000000000001</c:v>
                </c:pt>
                <c:pt idx="19715">
                  <c:v>16.768999999999998</c:v>
                </c:pt>
                <c:pt idx="19716">
                  <c:v>16.77</c:v>
                </c:pt>
                <c:pt idx="19717">
                  <c:v>16.771000000000001</c:v>
                </c:pt>
                <c:pt idx="19718">
                  <c:v>16.771999999999998</c:v>
                </c:pt>
                <c:pt idx="19719">
                  <c:v>16.773</c:v>
                </c:pt>
                <c:pt idx="19720">
                  <c:v>16.773</c:v>
                </c:pt>
                <c:pt idx="19721">
                  <c:v>16.774000000000001</c:v>
                </c:pt>
                <c:pt idx="19722">
                  <c:v>16.774999999999999</c:v>
                </c:pt>
                <c:pt idx="19723">
                  <c:v>16.776</c:v>
                </c:pt>
                <c:pt idx="19724">
                  <c:v>16.777000000000001</c:v>
                </c:pt>
                <c:pt idx="19725">
                  <c:v>16.777999999999999</c:v>
                </c:pt>
                <c:pt idx="19726">
                  <c:v>16.777999999999999</c:v>
                </c:pt>
                <c:pt idx="19727">
                  <c:v>16.779</c:v>
                </c:pt>
                <c:pt idx="19728">
                  <c:v>16.78</c:v>
                </c:pt>
                <c:pt idx="19729">
                  <c:v>16.780999999999999</c:v>
                </c:pt>
                <c:pt idx="19730">
                  <c:v>16.782</c:v>
                </c:pt>
                <c:pt idx="19731">
                  <c:v>16.783000000000001</c:v>
                </c:pt>
                <c:pt idx="19732">
                  <c:v>16.783000000000001</c:v>
                </c:pt>
                <c:pt idx="19733">
                  <c:v>16.783999999999999</c:v>
                </c:pt>
                <c:pt idx="19734">
                  <c:v>16.785</c:v>
                </c:pt>
                <c:pt idx="19735">
                  <c:v>16.786000000000001</c:v>
                </c:pt>
                <c:pt idx="19736">
                  <c:v>16.786999999999999</c:v>
                </c:pt>
                <c:pt idx="19737">
                  <c:v>16.788</c:v>
                </c:pt>
                <c:pt idx="19738">
                  <c:v>16.788</c:v>
                </c:pt>
                <c:pt idx="19739">
                  <c:v>16.789000000000001</c:v>
                </c:pt>
                <c:pt idx="19740">
                  <c:v>16.79</c:v>
                </c:pt>
                <c:pt idx="19741">
                  <c:v>16.791</c:v>
                </c:pt>
                <c:pt idx="19742">
                  <c:v>16.792000000000002</c:v>
                </c:pt>
                <c:pt idx="19743">
                  <c:v>16.792999999999999</c:v>
                </c:pt>
                <c:pt idx="19744">
                  <c:v>16.792999999999999</c:v>
                </c:pt>
                <c:pt idx="19745">
                  <c:v>16.794</c:v>
                </c:pt>
                <c:pt idx="19746">
                  <c:v>16.795000000000002</c:v>
                </c:pt>
                <c:pt idx="19747">
                  <c:v>16.795999999999999</c:v>
                </c:pt>
                <c:pt idx="19748">
                  <c:v>16.797000000000001</c:v>
                </c:pt>
                <c:pt idx="19749">
                  <c:v>16.798000000000002</c:v>
                </c:pt>
                <c:pt idx="19750">
                  <c:v>16.798000000000002</c:v>
                </c:pt>
                <c:pt idx="19751">
                  <c:v>16.798999999999999</c:v>
                </c:pt>
                <c:pt idx="19752">
                  <c:v>16.8</c:v>
                </c:pt>
                <c:pt idx="19753">
                  <c:v>16.800999999999998</c:v>
                </c:pt>
                <c:pt idx="19754">
                  <c:v>16.802</c:v>
                </c:pt>
                <c:pt idx="19755">
                  <c:v>16.803000000000001</c:v>
                </c:pt>
                <c:pt idx="19756">
                  <c:v>16.803000000000001</c:v>
                </c:pt>
                <c:pt idx="19757">
                  <c:v>16.803999999999998</c:v>
                </c:pt>
                <c:pt idx="19758">
                  <c:v>16.805</c:v>
                </c:pt>
                <c:pt idx="19759">
                  <c:v>16.806000000000001</c:v>
                </c:pt>
                <c:pt idx="19760">
                  <c:v>16.806999999999999</c:v>
                </c:pt>
                <c:pt idx="19761">
                  <c:v>16.808</c:v>
                </c:pt>
                <c:pt idx="19762">
                  <c:v>16.808</c:v>
                </c:pt>
                <c:pt idx="19763">
                  <c:v>16.809000000000001</c:v>
                </c:pt>
                <c:pt idx="19764">
                  <c:v>16.809999999999999</c:v>
                </c:pt>
                <c:pt idx="19765">
                  <c:v>16.811</c:v>
                </c:pt>
                <c:pt idx="19766">
                  <c:v>16.812000000000001</c:v>
                </c:pt>
                <c:pt idx="19767">
                  <c:v>16.812999999999999</c:v>
                </c:pt>
                <c:pt idx="19768">
                  <c:v>16.812999999999999</c:v>
                </c:pt>
                <c:pt idx="19769">
                  <c:v>16.814</c:v>
                </c:pt>
                <c:pt idx="19770">
                  <c:v>16.815000000000001</c:v>
                </c:pt>
                <c:pt idx="19771">
                  <c:v>16.815999999999999</c:v>
                </c:pt>
                <c:pt idx="19772">
                  <c:v>16.817</c:v>
                </c:pt>
                <c:pt idx="19773">
                  <c:v>16.818000000000001</c:v>
                </c:pt>
                <c:pt idx="19774">
                  <c:v>16.818000000000001</c:v>
                </c:pt>
                <c:pt idx="19775">
                  <c:v>16.818999999999999</c:v>
                </c:pt>
                <c:pt idx="19776">
                  <c:v>16.82</c:v>
                </c:pt>
                <c:pt idx="19777">
                  <c:v>16.821000000000002</c:v>
                </c:pt>
                <c:pt idx="19778">
                  <c:v>16.821999999999999</c:v>
                </c:pt>
                <c:pt idx="19779">
                  <c:v>16.823</c:v>
                </c:pt>
                <c:pt idx="19780">
                  <c:v>16.823</c:v>
                </c:pt>
                <c:pt idx="19781">
                  <c:v>16.824000000000002</c:v>
                </c:pt>
                <c:pt idx="19782">
                  <c:v>16.824999999999999</c:v>
                </c:pt>
                <c:pt idx="19783">
                  <c:v>16.826000000000001</c:v>
                </c:pt>
                <c:pt idx="19784">
                  <c:v>16.827000000000002</c:v>
                </c:pt>
                <c:pt idx="19785">
                  <c:v>16.827999999999999</c:v>
                </c:pt>
                <c:pt idx="19786">
                  <c:v>16.827999999999999</c:v>
                </c:pt>
                <c:pt idx="19787">
                  <c:v>16.829000000000001</c:v>
                </c:pt>
                <c:pt idx="19788">
                  <c:v>16.830000000000002</c:v>
                </c:pt>
                <c:pt idx="19789">
                  <c:v>16.831</c:v>
                </c:pt>
                <c:pt idx="19790">
                  <c:v>16.832000000000001</c:v>
                </c:pt>
                <c:pt idx="19791">
                  <c:v>16.832999999999998</c:v>
                </c:pt>
                <c:pt idx="19792">
                  <c:v>16.832999999999998</c:v>
                </c:pt>
                <c:pt idx="19793">
                  <c:v>16.834</c:v>
                </c:pt>
                <c:pt idx="19794">
                  <c:v>16.835000000000001</c:v>
                </c:pt>
                <c:pt idx="19795">
                  <c:v>16.835999999999999</c:v>
                </c:pt>
                <c:pt idx="19796">
                  <c:v>16.837</c:v>
                </c:pt>
                <c:pt idx="19797">
                  <c:v>16.837</c:v>
                </c:pt>
                <c:pt idx="19798">
                  <c:v>16.838000000000001</c:v>
                </c:pt>
                <c:pt idx="19799">
                  <c:v>16.838999999999999</c:v>
                </c:pt>
                <c:pt idx="19800">
                  <c:v>16.84</c:v>
                </c:pt>
                <c:pt idx="19801">
                  <c:v>16.841000000000001</c:v>
                </c:pt>
                <c:pt idx="19802">
                  <c:v>16.841999999999999</c:v>
                </c:pt>
                <c:pt idx="19803">
                  <c:v>16.841999999999999</c:v>
                </c:pt>
                <c:pt idx="19804">
                  <c:v>16.843</c:v>
                </c:pt>
                <c:pt idx="19805">
                  <c:v>16.844000000000001</c:v>
                </c:pt>
                <c:pt idx="19806">
                  <c:v>16.844999999999999</c:v>
                </c:pt>
                <c:pt idx="19807">
                  <c:v>16.846</c:v>
                </c:pt>
                <c:pt idx="19808">
                  <c:v>16.847000000000001</c:v>
                </c:pt>
                <c:pt idx="19809">
                  <c:v>16.847000000000001</c:v>
                </c:pt>
                <c:pt idx="19810">
                  <c:v>16.847999999999999</c:v>
                </c:pt>
                <c:pt idx="19811">
                  <c:v>16.849</c:v>
                </c:pt>
                <c:pt idx="19812">
                  <c:v>16.850000000000001</c:v>
                </c:pt>
                <c:pt idx="19813">
                  <c:v>16.850999999999999</c:v>
                </c:pt>
                <c:pt idx="19814">
                  <c:v>16.852</c:v>
                </c:pt>
                <c:pt idx="19815">
                  <c:v>16.852</c:v>
                </c:pt>
                <c:pt idx="19816">
                  <c:v>16.853000000000002</c:v>
                </c:pt>
                <c:pt idx="19817">
                  <c:v>16.853999999999999</c:v>
                </c:pt>
                <c:pt idx="19818">
                  <c:v>16.855</c:v>
                </c:pt>
                <c:pt idx="19819">
                  <c:v>16.856000000000002</c:v>
                </c:pt>
                <c:pt idx="19820">
                  <c:v>16.856999999999999</c:v>
                </c:pt>
                <c:pt idx="19821">
                  <c:v>16.856999999999999</c:v>
                </c:pt>
                <c:pt idx="19822">
                  <c:v>16.858000000000001</c:v>
                </c:pt>
                <c:pt idx="19823">
                  <c:v>16.859000000000002</c:v>
                </c:pt>
                <c:pt idx="19824">
                  <c:v>16.86</c:v>
                </c:pt>
                <c:pt idx="19825">
                  <c:v>16.861000000000001</c:v>
                </c:pt>
                <c:pt idx="19826">
                  <c:v>16.862000000000002</c:v>
                </c:pt>
                <c:pt idx="19827">
                  <c:v>16.862000000000002</c:v>
                </c:pt>
                <c:pt idx="19828">
                  <c:v>16.863</c:v>
                </c:pt>
                <c:pt idx="19829">
                  <c:v>16.864000000000001</c:v>
                </c:pt>
                <c:pt idx="19830">
                  <c:v>16.864999999999998</c:v>
                </c:pt>
                <c:pt idx="19831">
                  <c:v>16.866</c:v>
                </c:pt>
                <c:pt idx="19832">
                  <c:v>16.867000000000001</c:v>
                </c:pt>
                <c:pt idx="19833">
                  <c:v>16.867000000000001</c:v>
                </c:pt>
                <c:pt idx="19834">
                  <c:v>16.867999999999999</c:v>
                </c:pt>
                <c:pt idx="19835">
                  <c:v>16.869</c:v>
                </c:pt>
                <c:pt idx="19836">
                  <c:v>16.87</c:v>
                </c:pt>
                <c:pt idx="19837">
                  <c:v>16.870999999999999</c:v>
                </c:pt>
                <c:pt idx="19838">
                  <c:v>16.872</c:v>
                </c:pt>
                <c:pt idx="19839">
                  <c:v>16.872</c:v>
                </c:pt>
                <c:pt idx="19840">
                  <c:v>16.873000000000001</c:v>
                </c:pt>
                <c:pt idx="19841">
                  <c:v>16.873999999999999</c:v>
                </c:pt>
                <c:pt idx="19842">
                  <c:v>16.875</c:v>
                </c:pt>
                <c:pt idx="19843">
                  <c:v>16.876000000000001</c:v>
                </c:pt>
                <c:pt idx="19844">
                  <c:v>16.876999999999999</c:v>
                </c:pt>
                <c:pt idx="19845">
                  <c:v>16.876999999999999</c:v>
                </c:pt>
                <c:pt idx="19846">
                  <c:v>16.878</c:v>
                </c:pt>
                <c:pt idx="19847">
                  <c:v>16.879000000000001</c:v>
                </c:pt>
                <c:pt idx="19848">
                  <c:v>16.88</c:v>
                </c:pt>
                <c:pt idx="19849">
                  <c:v>16.881</c:v>
                </c:pt>
                <c:pt idx="19850">
                  <c:v>16.882000000000001</c:v>
                </c:pt>
                <c:pt idx="19851">
                  <c:v>16.882000000000001</c:v>
                </c:pt>
                <c:pt idx="19852">
                  <c:v>16.882999999999999</c:v>
                </c:pt>
                <c:pt idx="19853">
                  <c:v>16.884</c:v>
                </c:pt>
                <c:pt idx="19854">
                  <c:v>16.885000000000002</c:v>
                </c:pt>
                <c:pt idx="19855">
                  <c:v>16.885999999999999</c:v>
                </c:pt>
                <c:pt idx="19856">
                  <c:v>16.887</c:v>
                </c:pt>
                <c:pt idx="19857">
                  <c:v>16.887</c:v>
                </c:pt>
                <c:pt idx="19858">
                  <c:v>16.888000000000002</c:v>
                </c:pt>
                <c:pt idx="19859">
                  <c:v>16.888999999999999</c:v>
                </c:pt>
                <c:pt idx="19860">
                  <c:v>16.89</c:v>
                </c:pt>
                <c:pt idx="19861">
                  <c:v>16.891000000000002</c:v>
                </c:pt>
                <c:pt idx="19862">
                  <c:v>16.891999999999999</c:v>
                </c:pt>
                <c:pt idx="19863">
                  <c:v>16.891999999999999</c:v>
                </c:pt>
                <c:pt idx="19864">
                  <c:v>16.893000000000001</c:v>
                </c:pt>
                <c:pt idx="19865">
                  <c:v>16.893999999999998</c:v>
                </c:pt>
                <c:pt idx="19866">
                  <c:v>16.895</c:v>
                </c:pt>
                <c:pt idx="19867">
                  <c:v>16.896000000000001</c:v>
                </c:pt>
                <c:pt idx="19868">
                  <c:v>16.896999999999998</c:v>
                </c:pt>
                <c:pt idx="19869">
                  <c:v>16.896999999999998</c:v>
                </c:pt>
                <c:pt idx="19870">
                  <c:v>16.898</c:v>
                </c:pt>
                <c:pt idx="19871">
                  <c:v>16.899000000000001</c:v>
                </c:pt>
                <c:pt idx="19872">
                  <c:v>16.899999999999999</c:v>
                </c:pt>
                <c:pt idx="19873">
                  <c:v>16.901</c:v>
                </c:pt>
                <c:pt idx="19874">
                  <c:v>16.902000000000001</c:v>
                </c:pt>
                <c:pt idx="19875">
                  <c:v>16.902000000000001</c:v>
                </c:pt>
                <c:pt idx="19876">
                  <c:v>16.902999999999999</c:v>
                </c:pt>
                <c:pt idx="19877">
                  <c:v>16.904</c:v>
                </c:pt>
                <c:pt idx="19878">
                  <c:v>16.905000000000001</c:v>
                </c:pt>
                <c:pt idx="19879">
                  <c:v>16.905999999999999</c:v>
                </c:pt>
                <c:pt idx="19880">
                  <c:v>16.907</c:v>
                </c:pt>
                <c:pt idx="19881">
                  <c:v>16.907</c:v>
                </c:pt>
                <c:pt idx="19882">
                  <c:v>16.908000000000001</c:v>
                </c:pt>
                <c:pt idx="19883">
                  <c:v>16.908999999999999</c:v>
                </c:pt>
                <c:pt idx="19884">
                  <c:v>16.91</c:v>
                </c:pt>
                <c:pt idx="19885">
                  <c:v>16.911000000000001</c:v>
                </c:pt>
                <c:pt idx="19886">
                  <c:v>16.911999999999999</c:v>
                </c:pt>
                <c:pt idx="19887">
                  <c:v>16.911999999999999</c:v>
                </c:pt>
                <c:pt idx="19888">
                  <c:v>16.913</c:v>
                </c:pt>
                <c:pt idx="19889">
                  <c:v>16.914000000000001</c:v>
                </c:pt>
                <c:pt idx="19890">
                  <c:v>16.914999999999999</c:v>
                </c:pt>
                <c:pt idx="19891">
                  <c:v>16.916</c:v>
                </c:pt>
                <c:pt idx="19892">
                  <c:v>16.916</c:v>
                </c:pt>
                <c:pt idx="19893">
                  <c:v>16.917000000000002</c:v>
                </c:pt>
                <c:pt idx="19894">
                  <c:v>16.917999999999999</c:v>
                </c:pt>
                <c:pt idx="19895">
                  <c:v>16.919</c:v>
                </c:pt>
                <c:pt idx="19896">
                  <c:v>16.920000000000002</c:v>
                </c:pt>
                <c:pt idx="19897">
                  <c:v>16.920999999999999</c:v>
                </c:pt>
                <c:pt idx="19898">
                  <c:v>16.920999999999999</c:v>
                </c:pt>
                <c:pt idx="19899">
                  <c:v>16.922000000000001</c:v>
                </c:pt>
                <c:pt idx="19900">
                  <c:v>16.923000000000002</c:v>
                </c:pt>
                <c:pt idx="19901">
                  <c:v>16.923999999999999</c:v>
                </c:pt>
                <c:pt idx="19902">
                  <c:v>16.925000000000001</c:v>
                </c:pt>
                <c:pt idx="19903">
                  <c:v>16.925999999999998</c:v>
                </c:pt>
                <c:pt idx="19904">
                  <c:v>16.925999999999998</c:v>
                </c:pt>
                <c:pt idx="19905">
                  <c:v>16.927</c:v>
                </c:pt>
                <c:pt idx="19906">
                  <c:v>16.928000000000001</c:v>
                </c:pt>
                <c:pt idx="19907">
                  <c:v>16.928999999999998</c:v>
                </c:pt>
                <c:pt idx="19908">
                  <c:v>16.93</c:v>
                </c:pt>
                <c:pt idx="19909">
                  <c:v>16.931000000000001</c:v>
                </c:pt>
                <c:pt idx="19910">
                  <c:v>16.931000000000001</c:v>
                </c:pt>
                <c:pt idx="19911">
                  <c:v>16.931999999999999</c:v>
                </c:pt>
                <c:pt idx="19912">
                  <c:v>16.933</c:v>
                </c:pt>
                <c:pt idx="19913">
                  <c:v>16.934000000000001</c:v>
                </c:pt>
                <c:pt idx="19914">
                  <c:v>16.934999999999999</c:v>
                </c:pt>
                <c:pt idx="19915">
                  <c:v>16.936</c:v>
                </c:pt>
                <c:pt idx="19916">
                  <c:v>16.936</c:v>
                </c:pt>
                <c:pt idx="19917">
                  <c:v>16.937000000000001</c:v>
                </c:pt>
                <c:pt idx="19918">
                  <c:v>16.937999999999999</c:v>
                </c:pt>
                <c:pt idx="19919">
                  <c:v>16.939</c:v>
                </c:pt>
                <c:pt idx="19920">
                  <c:v>16.940000000000001</c:v>
                </c:pt>
                <c:pt idx="19921">
                  <c:v>16.940999999999999</c:v>
                </c:pt>
                <c:pt idx="19922">
                  <c:v>16.940999999999999</c:v>
                </c:pt>
                <c:pt idx="19923">
                  <c:v>16.942</c:v>
                </c:pt>
                <c:pt idx="19924">
                  <c:v>16.943000000000001</c:v>
                </c:pt>
                <c:pt idx="19925">
                  <c:v>16.943999999999999</c:v>
                </c:pt>
                <c:pt idx="19926">
                  <c:v>16.945</c:v>
                </c:pt>
                <c:pt idx="19927">
                  <c:v>16.946000000000002</c:v>
                </c:pt>
                <c:pt idx="19928">
                  <c:v>16.946000000000002</c:v>
                </c:pt>
                <c:pt idx="19929">
                  <c:v>16.946999999999999</c:v>
                </c:pt>
                <c:pt idx="19930">
                  <c:v>16.948</c:v>
                </c:pt>
                <c:pt idx="19931">
                  <c:v>16.949000000000002</c:v>
                </c:pt>
                <c:pt idx="19932">
                  <c:v>16.95</c:v>
                </c:pt>
                <c:pt idx="19933">
                  <c:v>16.951000000000001</c:v>
                </c:pt>
                <c:pt idx="19934">
                  <c:v>16.951000000000001</c:v>
                </c:pt>
                <c:pt idx="19935">
                  <c:v>16.952000000000002</c:v>
                </c:pt>
                <c:pt idx="19936">
                  <c:v>16.952999999999999</c:v>
                </c:pt>
                <c:pt idx="19937">
                  <c:v>16.954000000000001</c:v>
                </c:pt>
                <c:pt idx="19938">
                  <c:v>16.955000000000002</c:v>
                </c:pt>
                <c:pt idx="19939">
                  <c:v>16.956</c:v>
                </c:pt>
                <c:pt idx="19940">
                  <c:v>16.956</c:v>
                </c:pt>
                <c:pt idx="19941">
                  <c:v>16.957000000000001</c:v>
                </c:pt>
                <c:pt idx="19942">
                  <c:v>16.957999999999998</c:v>
                </c:pt>
                <c:pt idx="19943">
                  <c:v>16.959</c:v>
                </c:pt>
                <c:pt idx="19944">
                  <c:v>16.96</c:v>
                </c:pt>
                <c:pt idx="19945">
                  <c:v>16.960999999999999</c:v>
                </c:pt>
                <c:pt idx="19946">
                  <c:v>16.960999999999999</c:v>
                </c:pt>
                <c:pt idx="19947">
                  <c:v>16.962</c:v>
                </c:pt>
                <c:pt idx="19948">
                  <c:v>16.963000000000001</c:v>
                </c:pt>
                <c:pt idx="19949">
                  <c:v>16.963999999999999</c:v>
                </c:pt>
                <c:pt idx="19950">
                  <c:v>16.965</c:v>
                </c:pt>
                <c:pt idx="19951">
                  <c:v>16.966000000000001</c:v>
                </c:pt>
                <c:pt idx="19952">
                  <c:v>16.966000000000001</c:v>
                </c:pt>
                <c:pt idx="19953">
                  <c:v>16.966999999999999</c:v>
                </c:pt>
                <c:pt idx="19954">
                  <c:v>16.968</c:v>
                </c:pt>
                <c:pt idx="19955">
                  <c:v>16.969000000000001</c:v>
                </c:pt>
                <c:pt idx="19956">
                  <c:v>16.97</c:v>
                </c:pt>
                <c:pt idx="19957">
                  <c:v>16.971</c:v>
                </c:pt>
                <c:pt idx="19958">
                  <c:v>16.971</c:v>
                </c:pt>
                <c:pt idx="19959">
                  <c:v>16.972000000000001</c:v>
                </c:pt>
                <c:pt idx="19960">
                  <c:v>16.972999999999999</c:v>
                </c:pt>
                <c:pt idx="19961">
                  <c:v>16.974</c:v>
                </c:pt>
                <c:pt idx="19962">
                  <c:v>16.975000000000001</c:v>
                </c:pt>
                <c:pt idx="19963">
                  <c:v>16.975999999999999</c:v>
                </c:pt>
                <c:pt idx="19964">
                  <c:v>16.975999999999999</c:v>
                </c:pt>
                <c:pt idx="19965">
                  <c:v>16.977</c:v>
                </c:pt>
                <c:pt idx="19966">
                  <c:v>16.978000000000002</c:v>
                </c:pt>
                <c:pt idx="19967">
                  <c:v>16.978999999999999</c:v>
                </c:pt>
                <c:pt idx="19968">
                  <c:v>16.98</c:v>
                </c:pt>
                <c:pt idx="19969">
                  <c:v>16.981000000000002</c:v>
                </c:pt>
                <c:pt idx="19970">
                  <c:v>16.981000000000002</c:v>
                </c:pt>
                <c:pt idx="19971">
                  <c:v>16.981999999999999</c:v>
                </c:pt>
                <c:pt idx="19972">
                  <c:v>16.983000000000001</c:v>
                </c:pt>
                <c:pt idx="19973">
                  <c:v>16.984000000000002</c:v>
                </c:pt>
                <c:pt idx="19974">
                  <c:v>16.984999999999999</c:v>
                </c:pt>
                <c:pt idx="19975">
                  <c:v>16.986000000000001</c:v>
                </c:pt>
                <c:pt idx="19976">
                  <c:v>16.986000000000001</c:v>
                </c:pt>
                <c:pt idx="19977">
                  <c:v>16.987000000000002</c:v>
                </c:pt>
                <c:pt idx="19978">
                  <c:v>16.988</c:v>
                </c:pt>
                <c:pt idx="19979">
                  <c:v>16.989000000000001</c:v>
                </c:pt>
                <c:pt idx="19980">
                  <c:v>16.989999999999998</c:v>
                </c:pt>
                <c:pt idx="19981">
                  <c:v>16.991</c:v>
                </c:pt>
                <c:pt idx="19982">
                  <c:v>16.991</c:v>
                </c:pt>
                <c:pt idx="19983">
                  <c:v>16.992000000000001</c:v>
                </c:pt>
                <c:pt idx="19984">
                  <c:v>16.992999999999999</c:v>
                </c:pt>
                <c:pt idx="19985">
                  <c:v>16.994</c:v>
                </c:pt>
                <c:pt idx="19986">
                  <c:v>16.995000000000001</c:v>
                </c:pt>
                <c:pt idx="19987">
                  <c:v>16.995000000000001</c:v>
                </c:pt>
                <c:pt idx="19988">
                  <c:v>16.995999999999999</c:v>
                </c:pt>
                <c:pt idx="19989">
                  <c:v>16.997</c:v>
                </c:pt>
                <c:pt idx="19990">
                  <c:v>16.998000000000001</c:v>
                </c:pt>
                <c:pt idx="19991">
                  <c:v>16.998999999999999</c:v>
                </c:pt>
                <c:pt idx="19992">
                  <c:v>17</c:v>
                </c:pt>
                <c:pt idx="19993">
                  <c:v>17</c:v>
                </c:pt>
                <c:pt idx="19994">
                  <c:v>17.001000000000001</c:v>
                </c:pt>
                <c:pt idx="19995">
                  <c:v>17.001999999999999</c:v>
                </c:pt>
                <c:pt idx="19996">
                  <c:v>17.003</c:v>
                </c:pt>
                <c:pt idx="19997">
                  <c:v>17.004000000000001</c:v>
                </c:pt>
                <c:pt idx="19998">
                  <c:v>17.004999999999999</c:v>
                </c:pt>
                <c:pt idx="19999">
                  <c:v>17.004999999999999</c:v>
                </c:pt>
                <c:pt idx="20000">
                  <c:v>17.006</c:v>
                </c:pt>
                <c:pt idx="20001">
                  <c:v>17.007000000000001</c:v>
                </c:pt>
                <c:pt idx="20002">
                  <c:v>17.007999999999999</c:v>
                </c:pt>
                <c:pt idx="20003">
                  <c:v>17.009</c:v>
                </c:pt>
                <c:pt idx="20004">
                  <c:v>17.010000000000002</c:v>
                </c:pt>
                <c:pt idx="20005">
                  <c:v>17.010000000000002</c:v>
                </c:pt>
                <c:pt idx="20006">
                  <c:v>17.010999999999999</c:v>
                </c:pt>
                <c:pt idx="20007">
                  <c:v>17.012</c:v>
                </c:pt>
                <c:pt idx="20008">
                  <c:v>17.013000000000002</c:v>
                </c:pt>
                <c:pt idx="20009">
                  <c:v>17.013999999999999</c:v>
                </c:pt>
                <c:pt idx="20010">
                  <c:v>17.015000000000001</c:v>
                </c:pt>
                <c:pt idx="20011">
                  <c:v>17.015000000000001</c:v>
                </c:pt>
                <c:pt idx="20012">
                  <c:v>17.016000000000002</c:v>
                </c:pt>
                <c:pt idx="20013">
                  <c:v>17.016999999999999</c:v>
                </c:pt>
                <c:pt idx="20014">
                  <c:v>17.018000000000001</c:v>
                </c:pt>
                <c:pt idx="20015">
                  <c:v>17.018999999999998</c:v>
                </c:pt>
                <c:pt idx="20016">
                  <c:v>17.02</c:v>
                </c:pt>
                <c:pt idx="20017">
                  <c:v>17.02</c:v>
                </c:pt>
                <c:pt idx="20018">
                  <c:v>17.021000000000001</c:v>
                </c:pt>
                <c:pt idx="20019">
                  <c:v>17.021999999999998</c:v>
                </c:pt>
                <c:pt idx="20020">
                  <c:v>17.023</c:v>
                </c:pt>
                <c:pt idx="20021">
                  <c:v>17.024000000000001</c:v>
                </c:pt>
                <c:pt idx="20022">
                  <c:v>17.024999999999999</c:v>
                </c:pt>
                <c:pt idx="20023">
                  <c:v>17.024999999999999</c:v>
                </c:pt>
                <c:pt idx="20024">
                  <c:v>17.026</c:v>
                </c:pt>
                <c:pt idx="20025">
                  <c:v>17.027000000000001</c:v>
                </c:pt>
                <c:pt idx="20026">
                  <c:v>17.027999999999999</c:v>
                </c:pt>
                <c:pt idx="20027">
                  <c:v>17.029</c:v>
                </c:pt>
                <c:pt idx="20028">
                  <c:v>17.03</c:v>
                </c:pt>
                <c:pt idx="20029">
                  <c:v>17.03</c:v>
                </c:pt>
                <c:pt idx="20030">
                  <c:v>17.030999999999999</c:v>
                </c:pt>
                <c:pt idx="20031">
                  <c:v>17.032</c:v>
                </c:pt>
                <c:pt idx="20032">
                  <c:v>17.033000000000001</c:v>
                </c:pt>
                <c:pt idx="20033">
                  <c:v>17.033999999999999</c:v>
                </c:pt>
                <c:pt idx="20034">
                  <c:v>17.035</c:v>
                </c:pt>
                <c:pt idx="20035">
                  <c:v>17.035</c:v>
                </c:pt>
                <c:pt idx="20036">
                  <c:v>17.036000000000001</c:v>
                </c:pt>
                <c:pt idx="20037">
                  <c:v>17.036999999999999</c:v>
                </c:pt>
                <c:pt idx="20038">
                  <c:v>17.038</c:v>
                </c:pt>
                <c:pt idx="20039">
                  <c:v>17.039000000000001</c:v>
                </c:pt>
                <c:pt idx="20040">
                  <c:v>17.04</c:v>
                </c:pt>
                <c:pt idx="20041">
                  <c:v>17.04</c:v>
                </c:pt>
                <c:pt idx="20042">
                  <c:v>17.041</c:v>
                </c:pt>
                <c:pt idx="20043">
                  <c:v>17.042000000000002</c:v>
                </c:pt>
                <c:pt idx="20044">
                  <c:v>17.042999999999999</c:v>
                </c:pt>
                <c:pt idx="20045">
                  <c:v>17.044</c:v>
                </c:pt>
                <c:pt idx="20046">
                  <c:v>17.045000000000002</c:v>
                </c:pt>
                <c:pt idx="20047">
                  <c:v>17.045000000000002</c:v>
                </c:pt>
                <c:pt idx="20048">
                  <c:v>17.045999999999999</c:v>
                </c:pt>
                <c:pt idx="20049">
                  <c:v>17.047000000000001</c:v>
                </c:pt>
                <c:pt idx="20050">
                  <c:v>17.048000000000002</c:v>
                </c:pt>
                <c:pt idx="20051">
                  <c:v>17.048999999999999</c:v>
                </c:pt>
                <c:pt idx="20052">
                  <c:v>17.05</c:v>
                </c:pt>
                <c:pt idx="20053">
                  <c:v>17.05</c:v>
                </c:pt>
                <c:pt idx="20054">
                  <c:v>17.050999999999998</c:v>
                </c:pt>
                <c:pt idx="20055">
                  <c:v>17.052</c:v>
                </c:pt>
                <c:pt idx="20056">
                  <c:v>17.053000000000001</c:v>
                </c:pt>
                <c:pt idx="20057">
                  <c:v>17.053999999999998</c:v>
                </c:pt>
                <c:pt idx="20058">
                  <c:v>17.055</c:v>
                </c:pt>
                <c:pt idx="20059">
                  <c:v>17.055</c:v>
                </c:pt>
                <c:pt idx="20060">
                  <c:v>17.056000000000001</c:v>
                </c:pt>
                <c:pt idx="20061">
                  <c:v>17.056999999999999</c:v>
                </c:pt>
                <c:pt idx="20062">
                  <c:v>17.058</c:v>
                </c:pt>
                <c:pt idx="20063">
                  <c:v>17.059000000000001</c:v>
                </c:pt>
                <c:pt idx="20064">
                  <c:v>17.059999999999999</c:v>
                </c:pt>
                <c:pt idx="20065">
                  <c:v>17.059999999999999</c:v>
                </c:pt>
                <c:pt idx="20066">
                  <c:v>17.061</c:v>
                </c:pt>
                <c:pt idx="20067">
                  <c:v>17.062000000000001</c:v>
                </c:pt>
                <c:pt idx="20068">
                  <c:v>17.062999999999999</c:v>
                </c:pt>
                <c:pt idx="20069">
                  <c:v>17.064</c:v>
                </c:pt>
                <c:pt idx="20070">
                  <c:v>17.065000000000001</c:v>
                </c:pt>
                <c:pt idx="20071">
                  <c:v>17.065000000000001</c:v>
                </c:pt>
                <c:pt idx="20072">
                  <c:v>17.065999999999999</c:v>
                </c:pt>
                <c:pt idx="20073">
                  <c:v>17.067</c:v>
                </c:pt>
                <c:pt idx="20074">
                  <c:v>17.068000000000001</c:v>
                </c:pt>
                <c:pt idx="20075">
                  <c:v>17.068999999999999</c:v>
                </c:pt>
                <c:pt idx="20076">
                  <c:v>17.07</c:v>
                </c:pt>
                <c:pt idx="20077">
                  <c:v>17.07</c:v>
                </c:pt>
                <c:pt idx="20078">
                  <c:v>17.071000000000002</c:v>
                </c:pt>
                <c:pt idx="20079">
                  <c:v>17.071999999999999</c:v>
                </c:pt>
                <c:pt idx="20080">
                  <c:v>17.073</c:v>
                </c:pt>
                <c:pt idx="20081">
                  <c:v>17.074000000000002</c:v>
                </c:pt>
                <c:pt idx="20082">
                  <c:v>17.074999999999999</c:v>
                </c:pt>
                <c:pt idx="20083">
                  <c:v>17.074999999999999</c:v>
                </c:pt>
                <c:pt idx="20084">
                  <c:v>17.076000000000001</c:v>
                </c:pt>
                <c:pt idx="20085">
                  <c:v>17.077000000000002</c:v>
                </c:pt>
                <c:pt idx="20086">
                  <c:v>17.077999999999999</c:v>
                </c:pt>
                <c:pt idx="20087">
                  <c:v>17.079000000000001</c:v>
                </c:pt>
                <c:pt idx="20088">
                  <c:v>17.079000000000001</c:v>
                </c:pt>
                <c:pt idx="20089">
                  <c:v>17.080000000000002</c:v>
                </c:pt>
                <c:pt idx="20090">
                  <c:v>17.081</c:v>
                </c:pt>
                <c:pt idx="20091">
                  <c:v>17.082000000000001</c:v>
                </c:pt>
                <c:pt idx="20092">
                  <c:v>17.082999999999998</c:v>
                </c:pt>
                <c:pt idx="20093">
                  <c:v>17.084</c:v>
                </c:pt>
                <c:pt idx="20094">
                  <c:v>17.084</c:v>
                </c:pt>
                <c:pt idx="20095">
                  <c:v>17.085000000000001</c:v>
                </c:pt>
                <c:pt idx="20096">
                  <c:v>17.085999999999999</c:v>
                </c:pt>
                <c:pt idx="20097">
                  <c:v>17.087</c:v>
                </c:pt>
                <c:pt idx="20098">
                  <c:v>17.088000000000001</c:v>
                </c:pt>
                <c:pt idx="20099">
                  <c:v>17.088999999999999</c:v>
                </c:pt>
                <c:pt idx="20100">
                  <c:v>17.088999999999999</c:v>
                </c:pt>
                <c:pt idx="20101">
                  <c:v>17.09</c:v>
                </c:pt>
                <c:pt idx="20102">
                  <c:v>17.091000000000001</c:v>
                </c:pt>
                <c:pt idx="20103">
                  <c:v>17.091999999999999</c:v>
                </c:pt>
                <c:pt idx="20104">
                  <c:v>17.093</c:v>
                </c:pt>
                <c:pt idx="20105">
                  <c:v>17.094000000000001</c:v>
                </c:pt>
                <c:pt idx="20106">
                  <c:v>17.094000000000001</c:v>
                </c:pt>
                <c:pt idx="20107">
                  <c:v>17.094999999999999</c:v>
                </c:pt>
                <c:pt idx="20108">
                  <c:v>17.096</c:v>
                </c:pt>
                <c:pt idx="20109">
                  <c:v>17.097000000000001</c:v>
                </c:pt>
                <c:pt idx="20110">
                  <c:v>17.097999999999999</c:v>
                </c:pt>
                <c:pt idx="20111">
                  <c:v>17.099</c:v>
                </c:pt>
                <c:pt idx="20112">
                  <c:v>17.099</c:v>
                </c:pt>
                <c:pt idx="20113">
                  <c:v>17.100000000000001</c:v>
                </c:pt>
                <c:pt idx="20114">
                  <c:v>17.100999999999999</c:v>
                </c:pt>
                <c:pt idx="20115">
                  <c:v>17.102</c:v>
                </c:pt>
                <c:pt idx="20116">
                  <c:v>17.103000000000002</c:v>
                </c:pt>
                <c:pt idx="20117">
                  <c:v>17.103999999999999</c:v>
                </c:pt>
                <c:pt idx="20118">
                  <c:v>17.103999999999999</c:v>
                </c:pt>
                <c:pt idx="20119">
                  <c:v>17.105</c:v>
                </c:pt>
                <c:pt idx="20120">
                  <c:v>17.106000000000002</c:v>
                </c:pt>
                <c:pt idx="20121">
                  <c:v>17.106999999999999</c:v>
                </c:pt>
                <c:pt idx="20122">
                  <c:v>17.108000000000001</c:v>
                </c:pt>
                <c:pt idx="20123">
                  <c:v>17.109000000000002</c:v>
                </c:pt>
                <c:pt idx="20124">
                  <c:v>17.109000000000002</c:v>
                </c:pt>
                <c:pt idx="20125">
                  <c:v>17.11</c:v>
                </c:pt>
                <c:pt idx="20126">
                  <c:v>17.111000000000001</c:v>
                </c:pt>
                <c:pt idx="20127">
                  <c:v>17.112000000000002</c:v>
                </c:pt>
                <c:pt idx="20128">
                  <c:v>17.113</c:v>
                </c:pt>
                <c:pt idx="20129">
                  <c:v>17.114000000000001</c:v>
                </c:pt>
                <c:pt idx="20130">
                  <c:v>17.114000000000001</c:v>
                </c:pt>
                <c:pt idx="20131">
                  <c:v>17.114999999999998</c:v>
                </c:pt>
                <c:pt idx="20132">
                  <c:v>17.116</c:v>
                </c:pt>
                <c:pt idx="20133">
                  <c:v>17.117000000000001</c:v>
                </c:pt>
                <c:pt idx="20134">
                  <c:v>17.117999999999999</c:v>
                </c:pt>
                <c:pt idx="20135">
                  <c:v>17.119</c:v>
                </c:pt>
                <c:pt idx="20136">
                  <c:v>17.119</c:v>
                </c:pt>
                <c:pt idx="20137">
                  <c:v>17.12</c:v>
                </c:pt>
                <c:pt idx="20138">
                  <c:v>17.120999999999999</c:v>
                </c:pt>
                <c:pt idx="20139">
                  <c:v>17.122</c:v>
                </c:pt>
                <c:pt idx="20140">
                  <c:v>17.123000000000001</c:v>
                </c:pt>
                <c:pt idx="20141">
                  <c:v>17.123999999999999</c:v>
                </c:pt>
                <c:pt idx="20142">
                  <c:v>17.123999999999999</c:v>
                </c:pt>
                <c:pt idx="20143">
                  <c:v>17.125</c:v>
                </c:pt>
                <c:pt idx="20144">
                  <c:v>17.126000000000001</c:v>
                </c:pt>
                <c:pt idx="20145">
                  <c:v>17.126999999999999</c:v>
                </c:pt>
                <c:pt idx="20146">
                  <c:v>17.128</c:v>
                </c:pt>
                <c:pt idx="20147">
                  <c:v>17.129000000000001</c:v>
                </c:pt>
                <c:pt idx="20148">
                  <c:v>17.129000000000001</c:v>
                </c:pt>
                <c:pt idx="20149">
                  <c:v>17.13</c:v>
                </c:pt>
                <c:pt idx="20150">
                  <c:v>17.131</c:v>
                </c:pt>
                <c:pt idx="20151">
                  <c:v>17.132000000000001</c:v>
                </c:pt>
                <c:pt idx="20152">
                  <c:v>17.132999999999999</c:v>
                </c:pt>
                <c:pt idx="20153">
                  <c:v>17.134</c:v>
                </c:pt>
                <c:pt idx="20154">
                  <c:v>17.134</c:v>
                </c:pt>
                <c:pt idx="20155">
                  <c:v>17.135000000000002</c:v>
                </c:pt>
                <c:pt idx="20156">
                  <c:v>17.135999999999999</c:v>
                </c:pt>
                <c:pt idx="20157">
                  <c:v>17.137</c:v>
                </c:pt>
                <c:pt idx="20158">
                  <c:v>17.138000000000002</c:v>
                </c:pt>
                <c:pt idx="20159">
                  <c:v>17.138999999999999</c:v>
                </c:pt>
                <c:pt idx="20160">
                  <c:v>17.138999999999999</c:v>
                </c:pt>
                <c:pt idx="20161">
                  <c:v>17.14</c:v>
                </c:pt>
                <c:pt idx="20162">
                  <c:v>17.141000000000002</c:v>
                </c:pt>
                <c:pt idx="20163">
                  <c:v>17.141999999999999</c:v>
                </c:pt>
                <c:pt idx="20164">
                  <c:v>17.143000000000001</c:v>
                </c:pt>
                <c:pt idx="20165">
                  <c:v>17.143999999999998</c:v>
                </c:pt>
                <c:pt idx="20166">
                  <c:v>17.143999999999998</c:v>
                </c:pt>
                <c:pt idx="20167">
                  <c:v>17.145</c:v>
                </c:pt>
                <c:pt idx="20168">
                  <c:v>17.146000000000001</c:v>
                </c:pt>
                <c:pt idx="20169">
                  <c:v>17.146999999999998</c:v>
                </c:pt>
                <c:pt idx="20170">
                  <c:v>17.148</c:v>
                </c:pt>
                <c:pt idx="20171">
                  <c:v>17.149000000000001</c:v>
                </c:pt>
                <c:pt idx="20172">
                  <c:v>17.149000000000001</c:v>
                </c:pt>
                <c:pt idx="20173">
                  <c:v>17.149999999999999</c:v>
                </c:pt>
                <c:pt idx="20174">
                  <c:v>17.151</c:v>
                </c:pt>
                <c:pt idx="20175">
                  <c:v>17.152000000000001</c:v>
                </c:pt>
                <c:pt idx="20176">
                  <c:v>17.152999999999999</c:v>
                </c:pt>
                <c:pt idx="20177">
                  <c:v>17.154</c:v>
                </c:pt>
                <c:pt idx="20178">
                  <c:v>17.154</c:v>
                </c:pt>
                <c:pt idx="20179">
                  <c:v>17.155000000000001</c:v>
                </c:pt>
                <c:pt idx="20180">
                  <c:v>17.155999999999999</c:v>
                </c:pt>
                <c:pt idx="20181">
                  <c:v>17.157</c:v>
                </c:pt>
                <c:pt idx="20182">
                  <c:v>17.158000000000001</c:v>
                </c:pt>
                <c:pt idx="20183">
                  <c:v>17.158000000000001</c:v>
                </c:pt>
                <c:pt idx="20184">
                  <c:v>17.158999999999999</c:v>
                </c:pt>
                <c:pt idx="20185">
                  <c:v>17.16</c:v>
                </c:pt>
                <c:pt idx="20186">
                  <c:v>17.161000000000001</c:v>
                </c:pt>
                <c:pt idx="20187">
                  <c:v>17.161999999999999</c:v>
                </c:pt>
                <c:pt idx="20188">
                  <c:v>17.163</c:v>
                </c:pt>
                <c:pt idx="20189">
                  <c:v>17.163</c:v>
                </c:pt>
                <c:pt idx="20190">
                  <c:v>17.164000000000001</c:v>
                </c:pt>
                <c:pt idx="20191">
                  <c:v>17.164999999999999</c:v>
                </c:pt>
                <c:pt idx="20192">
                  <c:v>17.166</c:v>
                </c:pt>
                <c:pt idx="20193">
                  <c:v>17.167000000000002</c:v>
                </c:pt>
                <c:pt idx="20194">
                  <c:v>17.167999999999999</c:v>
                </c:pt>
                <c:pt idx="20195">
                  <c:v>17.167999999999999</c:v>
                </c:pt>
                <c:pt idx="20196">
                  <c:v>17.169</c:v>
                </c:pt>
                <c:pt idx="20197">
                  <c:v>17.170000000000002</c:v>
                </c:pt>
                <c:pt idx="20198">
                  <c:v>17.170999999999999</c:v>
                </c:pt>
                <c:pt idx="20199">
                  <c:v>17.172000000000001</c:v>
                </c:pt>
                <c:pt idx="20200">
                  <c:v>17.173000000000002</c:v>
                </c:pt>
                <c:pt idx="20201">
                  <c:v>17.173000000000002</c:v>
                </c:pt>
                <c:pt idx="20202">
                  <c:v>17.173999999999999</c:v>
                </c:pt>
                <c:pt idx="20203">
                  <c:v>17.175000000000001</c:v>
                </c:pt>
                <c:pt idx="20204">
                  <c:v>17.175999999999998</c:v>
                </c:pt>
                <c:pt idx="20205">
                  <c:v>17.177</c:v>
                </c:pt>
                <c:pt idx="20206">
                  <c:v>17.178000000000001</c:v>
                </c:pt>
                <c:pt idx="20207">
                  <c:v>17.178000000000001</c:v>
                </c:pt>
                <c:pt idx="20208">
                  <c:v>17.178999999999998</c:v>
                </c:pt>
                <c:pt idx="20209">
                  <c:v>17.18</c:v>
                </c:pt>
                <c:pt idx="20210">
                  <c:v>17.181000000000001</c:v>
                </c:pt>
                <c:pt idx="20211">
                  <c:v>17.181999999999999</c:v>
                </c:pt>
                <c:pt idx="20212">
                  <c:v>17.183</c:v>
                </c:pt>
                <c:pt idx="20213">
                  <c:v>17.183</c:v>
                </c:pt>
                <c:pt idx="20214">
                  <c:v>17.184000000000001</c:v>
                </c:pt>
                <c:pt idx="20215">
                  <c:v>17.184999999999999</c:v>
                </c:pt>
                <c:pt idx="20216">
                  <c:v>17.186</c:v>
                </c:pt>
                <c:pt idx="20217">
                  <c:v>17.187000000000001</c:v>
                </c:pt>
                <c:pt idx="20218">
                  <c:v>17.187999999999999</c:v>
                </c:pt>
                <c:pt idx="20219">
                  <c:v>17.187999999999999</c:v>
                </c:pt>
                <c:pt idx="20220">
                  <c:v>17.189</c:v>
                </c:pt>
                <c:pt idx="20221">
                  <c:v>17.190000000000001</c:v>
                </c:pt>
                <c:pt idx="20222">
                  <c:v>17.190999999999999</c:v>
                </c:pt>
                <c:pt idx="20223">
                  <c:v>17.192</c:v>
                </c:pt>
                <c:pt idx="20224">
                  <c:v>17.193000000000001</c:v>
                </c:pt>
                <c:pt idx="20225">
                  <c:v>17.193000000000001</c:v>
                </c:pt>
                <c:pt idx="20226">
                  <c:v>17.193999999999999</c:v>
                </c:pt>
                <c:pt idx="20227">
                  <c:v>17.195</c:v>
                </c:pt>
                <c:pt idx="20228">
                  <c:v>17.196000000000002</c:v>
                </c:pt>
                <c:pt idx="20229">
                  <c:v>17.196999999999999</c:v>
                </c:pt>
                <c:pt idx="20230">
                  <c:v>17.198</c:v>
                </c:pt>
                <c:pt idx="20231">
                  <c:v>17.198</c:v>
                </c:pt>
                <c:pt idx="20232">
                  <c:v>17.199000000000002</c:v>
                </c:pt>
                <c:pt idx="20233">
                  <c:v>17.2</c:v>
                </c:pt>
                <c:pt idx="20234">
                  <c:v>17.201000000000001</c:v>
                </c:pt>
                <c:pt idx="20235">
                  <c:v>17.202000000000002</c:v>
                </c:pt>
                <c:pt idx="20236">
                  <c:v>17.202999999999999</c:v>
                </c:pt>
                <c:pt idx="20237">
                  <c:v>17.202999999999999</c:v>
                </c:pt>
                <c:pt idx="20238">
                  <c:v>17.204000000000001</c:v>
                </c:pt>
                <c:pt idx="20239">
                  <c:v>17.205000000000002</c:v>
                </c:pt>
                <c:pt idx="20240">
                  <c:v>17.206</c:v>
                </c:pt>
                <c:pt idx="20241">
                  <c:v>17.207000000000001</c:v>
                </c:pt>
                <c:pt idx="20242">
                  <c:v>17.207999999999998</c:v>
                </c:pt>
                <c:pt idx="20243">
                  <c:v>17.207999999999998</c:v>
                </c:pt>
                <c:pt idx="20244">
                  <c:v>17.209</c:v>
                </c:pt>
                <c:pt idx="20245">
                  <c:v>17.21</c:v>
                </c:pt>
                <c:pt idx="20246">
                  <c:v>17.210999999999999</c:v>
                </c:pt>
                <c:pt idx="20247">
                  <c:v>17.212</c:v>
                </c:pt>
                <c:pt idx="20248">
                  <c:v>17.213000000000001</c:v>
                </c:pt>
                <c:pt idx="20249">
                  <c:v>17.213000000000001</c:v>
                </c:pt>
                <c:pt idx="20250">
                  <c:v>17.213999999999999</c:v>
                </c:pt>
                <c:pt idx="20251">
                  <c:v>17.215</c:v>
                </c:pt>
                <c:pt idx="20252">
                  <c:v>17.216000000000001</c:v>
                </c:pt>
                <c:pt idx="20253">
                  <c:v>17.216999999999999</c:v>
                </c:pt>
                <c:pt idx="20254">
                  <c:v>17.218</c:v>
                </c:pt>
                <c:pt idx="20255">
                  <c:v>17.218</c:v>
                </c:pt>
                <c:pt idx="20256">
                  <c:v>17.219000000000001</c:v>
                </c:pt>
                <c:pt idx="20257">
                  <c:v>17.22</c:v>
                </c:pt>
                <c:pt idx="20258">
                  <c:v>17.221</c:v>
                </c:pt>
                <c:pt idx="20259">
                  <c:v>17.222000000000001</c:v>
                </c:pt>
                <c:pt idx="20260">
                  <c:v>17.222999999999999</c:v>
                </c:pt>
                <c:pt idx="20261">
                  <c:v>17.222999999999999</c:v>
                </c:pt>
                <c:pt idx="20262">
                  <c:v>17.224</c:v>
                </c:pt>
                <c:pt idx="20263">
                  <c:v>17.225000000000001</c:v>
                </c:pt>
                <c:pt idx="20264">
                  <c:v>17.225999999999999</c:v>
                </c:pt>
                <c:pt idx="20265">
                  <c:v>17.227</c:v>
                </c:pt>
                <c:pt idx="20266">
                  <c:v>17.228000000000002</c:v>
                </c:pt>
                <c:pt idx="20267">
                  <c:v>17.228000000000002</c:v>
                </c:pt>
                <c:pt idx="20268">
                  <c:v>17.228999999999999</c:v>
                </c:pt>
                <c:pt idx="20269">
                  <c:v>17.23</c:v>
                </c:pt>
                <c:pt idx="20270">
                  <c:v>17.231000000000002</c:v>
                </c:pt>
                <c:pt idx="20271">
                  <c:v>17.231999999999999</c:v>
                </c:pt>
                <c:pt idx="20272">
                  <c:v>17.233000000000001</c:v>
                </c:pt>
                <c:pt idx="20273">
                  <c:v>17.233000000000001</c:v>
                </c:pt>
                <c:pt idx="20274">
                  <c:v>17.234000000000002</c:v>
                </c:pt>
                <c:pt idx="20275">
                  <c:v>17.234999999999999</c:v>
                </c:pt>
                <c:pt idx="20276">
                  <c:v>17.236000000000001</c:v>
                </c:pt>
                <c:pt idx="20277">
                  <c:v>17.237000000000002</c:v>
                </c:pt>
                <c:pt idx="20278">
                  <c:v>17.237000000000002</c:v>
                </c:pt>
                <c:pt idx="20279">
                  <c:v>17.238</c:v>
                </c:pt>
                <c:pt idx="20280">
                  <c:v>17.239000000000001</c:v>
                </c:pt>
                <c:pt idx="20281">
                  <c:v>17.239999999999998</c:v>
                </c:pt>
                <c:pt idx="20282">
                  <c:v>17.241</c:v>
                </c:pt>
                <c:pt idx="20283">
                  <c:v>17.242000000000001</c:v>
                </c:pt>
                <c:pt idx="20284">
                  <c:v>17.242000000000001</c:v>
                </c:pt>
                <c:pt idx="20285">
                  <c:v>17.242999999999999</c:v>
                </c:pt>
                <c:pt idx="20286">
                  <c:v>17.244</c:v>
                </c:pt>
                <c:pt idx="20287">
                  <c:v>17.245000000000001</c:v>
                </c:pt>
                <c:pt idx="20288">
                  <c:v>17.245999999999999</c:v>
                </c:pt>
                <c:pt idx="20289">
                  <c:v>17.247</c:v>
                </c:pt>
                <c:pt idx="20290">
                  <c:v>17.247</c:v>
                </c:pt>
                <c:pt idx="20291">
                  <c:v>17.248000000000001</c:v>
                </c:pt>
                <c:pt idx="20292">
                  <c:v>17.248999999999999</c:v>
                </c:pt>
                <c:pt idx="20293">
                  <c:v>17.25</c:v>
                </c:pt>
                <c:pt idx="20294">
                  <c:v>17.251000000000001</c:v>
                </c:pt>
                <c:pt idx="20295">
                  <c:v>17.251999999999999</c:v>
                </c:pt>
                <c:pt idx="20296">
                  <c:v>17.251999999999999</c:v>
                </c:pt>
                <c:pt idx="20297">
                  <c:v>17.253</c:v>
                </c:pt>
                <c:pt idx="20298">
                  <c:v>17.254000000000001</c:v>
                </c:pt>
                <c:pt idx="20299">
                  <c:v>17.254999999999999</c:v>
                </c:pt>
                <c:pt idx="20300">
                  <c:v>17.256</c:v>
                </c:pt>
                <c:pt idx="20301">
                  <c:v>17.257000000000001</c:v>
                </c:pt>
                <c:pt idx="20302">
                  <c:v>17.257000000000001</c:v>
                </c:pt>
                <c:pt idx="20303">
                  <c:v>17.257999999999999</c:v>
                </c:pt>
                <c:pt idx="20304">
                  <c:v>17.259</c:v>
                </c:pt>
                <c:pt idx="20305">
                  <c:v>17.260000000000002</c:v>
                </c:pt>
                <c:pt idx="20306">
                  <c:v>17.260999999999999</c:v>
                </c:pt>
                <c:pt idx="20307">
                  <c:v>17.262</c:v>
                </c:pt>
                <c:pt idx="20308">
                  <c:v>17.262</c:v>
                </c:pt>
                <c:pt idx="20309">
                  <c:v>17.263000000000002</c:v>
                </c:pt>
                <c:pt idx="20310">
                  <c:v>17.263999999999999</c:v>
                </c:pt>
                <c:pt idx="20311">
                  <c:v>17.265000000000001</c:v>
                </c:pt>
                <c:pt idx="20312">
                  <c:v>17.266000000000002</c:v>
                </c:pt>
                <c:pt idx="20313">
                  <c:v>17.266999999999999</c:v>
                </c:pt>
                <c:pt idx="20314">
                  <c:v>17.266999999999999</c:v>
                </c:pt>
                <c:pt idx="20315">
                  <c:v>17.268000000000001</c:v>
                </c:pt>
                <c:pt idx="20316">
                  <c:v>17.268999999999998</c:v>
                </c:pt>
                <c:pt idx="20317">
                  <c:v>17.27</c:v>
                </c:pt>
                <c:pt idx="20318">
                  <c:v>17.271000000000001</c:v>
                </c:pt>
                <c:pt idx="20319">
                  <c:v>17.271999999999998</c:v>
                </c:pt>
                <c:pt idx="20320">
                  <c:v>17.271999999999998</c:v>
                </c:pt>
                <c:pt idx="20321">
                  <c:v>17.273</c:v>
                </c:pt>
                <c:pt idx="20322">
                  <c:v>17.274000000000001</c:v>
                </c:pt>
                <c:pt idx="20323">
                  <c:v>17.274999999999999</c:v>
                </c:pt>
                <c:pt idx="20324">
                  <c:v>17.276</c:v>
                </c:pt>
                <c:pt idx="20325">
                  <c:v>17.277000000000001</c:v>
                </c:pt>
                <c:pt idx="20326">
                  <c:v>17.277000000000001</c:v>
                </c:pt>
                <c:pt idx="20327">
                  <c:v>17.277999999999999</c:v>
                </c:pt>
                <c:pt idx="20328">
                  <c:v>17.279</c:v>
                </c:pt>
                <c:pt idx="20329">
                  <c:v>17.28</c:v>
                </c:pt>
                <c:pt idx="20330">
                  <c:v>17.280999999999999</c:v>
                </c:pt>
                <c:pt idx="20331">
                  <c:v>17.282</c:v>
                </c:pt>
                <c:pt idx="20332">
                  <c:v>17.282</c:v>
                </c:pt>
                <c:pt idx="20333">
                  <c:v>17.283000000000001</c:v>
                </c:pt>
                <c:pt idx="20334">
                  <c:v>17.283999999999999</c:v>
                </c:pt>
                <c:pt idx="20335">
                  <c:v>17.285</c:v>
                </c:pt>
                <c:pt idx="20336">
                  <c:v>17.286000000000001</c:v>
                </c:pt>
                <c:pt idx="20337">
                  <c:v>17.286999999999999</c:v>
                </c:pt>
                <c:pt idx="20338">
                  <c:v>17.286999999999999</c:v>
                </c:pt>
                <c:pt idx="20339">
                  <c:v>17.288</c:v>
                </c:pt>
                <c:pt idx="20340">
                  <c:v>17.289000000000001</c:v>
                </c:pt>
                <c:pt idx="20341">
                  <c:v>17.29</c:v>
                </c:pt>
                <c:pt idx="20342">
                  <c:v>17.291</c:v>
                </c:pt>
                <c:pt idx="20343">
                  <c:v>17.292000000000002</c:v>
                </c:pt>
                <c:pt idx="20344">
                  <c:v>17.292000000000002</c:v>
                </c:pt>
                <c:pt idx="20345">
                  <c:v>17.292999999999999</c:v>
                </c:pt>
                <c:pt idx="20346">
                  <c:v>17.294</c:v>
                </c:pt>
                <c:pt idx="20347">
                  <c:v>17.295000000000002</c:v>
                </c:pt>
                <c:pt idx="20348">
                  <c:v>17.295999999999999</c:v>
                </c:pt>
                <c:pt idx="20349">
                  <c:v>17.297000000000001</c:v>
                </c:pt>
                <c:pt idx="20350">
                  <c:v>17.297000000000001</c:v>
                </c:pt>
                <c:pt idx="20351">
                  <c:v>17.298000000000002</c:v>
                </c:pt>
                <c:pt idx="20352">
                  <c:v>17.298999999999999</c:v>
                </c:pt>
                <c:pt idx="20353">
                  <c:v>17.3</c:v>
                </c:pt>
                <c:pt idx="20354">
                  <c:v>17.300999999999998</c:v>
                </c:pt>
                <c:pt idx="20355">
                  <c:v>17.302</c:v>
                </c:pt>
                <c:pt idx="20356">
                  <c:v>17.302</c:v>
                </c:pt>
                <c:pt idx="20357">
                  <c:v>17.303000000000001</c:v>
                </c:pt>
                <c:pt idx="20358">
                  <c:v>17.303999999999998</c:v>
                </c:pt>
                <c:pt idx="20359">
                  <c:v>17.305</c:v>
                </c:pt>
                <c:pt idx="20360">
                  <c:v>17.306000000000001</c:v>
                </c:pt>
                <c:pt idx="20361">
                  <c:v>17.306999999999999</c:v>
                </c:pt>
                <c:pt idx="20362">
                  <c:v>17.306999999999999</c:v>
                </c:pt>
                <c:pt idx="20363">
                  <c:v>17.308</c:v>
                </c:pt>
                <c:pt idx="20364">
                  <c:v>17.309000000000001</c:v>
                </c:pt>
                <c:pt idx="20365">
                  <c:v>17.309999999999999</c:v>
                </c:pt>
                <c:pt idx="20366">
                  <c:v>17.311</c:v>
                </c:pt>
                <c:pt idx="20367">
                  <c:v>17.312000000000001</c:v>
                </c:pt>
                <c:pt idx="20368">
                  <c:v>17.312000000000001</c:v>
                </c:pt>
                <c:pt idx="20369">
                  <c:v>17.312999999999999</c:v>
                </c:pt>
                <c:pt idx="20370">
                  <c:v>17.314</c:v>
                </c:pt>
                <c:pt idx="20371">
                  <c:v>17.315000000000001</c:v>
                </c:pt>
                <c:pt idx="20372">
                  <c:v>17.315999999999999</c:v>
                </c:pt>
                <c:pt idx="20373">
                  <c:v>17.315999999999999</c:v>
                </c:pt>
                <c:pt idx="20374">
                  <c:v>17.317</c:v>
                </c:pt>
                <c:pt idx="20375">
                  <c:v>17.318000000000001</c:v>
                </c:pt>
                <c:pt idx="20376">
                  <c:v>17.318999999999999</c:v>
                </c:pt>
                <c:pt idx="20377">
                  <c:v>17.32</c:v>
                </c:pt>
                <c:pt idx="20378">
                  <c:v>17.321000000000002</c:v>
                </c:pt>
                <c:pt idx="20379">
                  <c:v>17.321000000000002</c:v>
                </c:pt>
                <c:pt idx="20380">
                  <c:v>17.321999999999999</c:v>
                </c:pt>
                <c:pt idx="20381">
                  <c:v>17.323</c:v>
                </c:pt>
                <c:pt idx="20382">
                  <c:v>17.324000000000002</c:v>
                </c:pt>
                <c:pt idx="20383">
                  <c:v>17.324999999999999</c:v>
                </c:pt>
                <c:pt idx="20384">
                  <c:v>17.326000000000001</c:v>
                </c:pt>
                <c:pt idx="20385">
                  <c:v>17.326000000000001</c:v>
                </c:pt>
                <c:pt idx="20386">
                  <c:v>17.327000000000002</c:v>
                </c:pt>
                <c:pt idx="20387">
                  <c:v>17.327999999999999</c:v>
                </c:pt>
                <c:pt idx="20388">
                  <c:v>17.329000000000001</c:v>
                </c:pt>
                <c:pt idx="20389">
                  <c:v>17.330000000000002</c:v>
                </c:pt>
                <c:pt idx="20390">
                  <c:v>17.331</c:v>
                </c:pt>
                <c:pt idx="20391">
                  <c:v>17.331</c:v>
                </c:pt>
                <c:pt idx="20392">
                  <c:v>17.332000000000001</c:v>
                </c:pt>
                <c:pt idx="20393">
                  <c:v>17.332999999999998</c:v>
                </c:pt>
                <c:pt idx="20394">
                  <c:v>17.334</c:v>
                </c:pt>
                <c:pt idx="20395">
                  <c:v>17.335000000000001</c:v>
                </c:pt>
                <c:pt idx="20396">
                  <c:v>17.335999999999999</c:v>
                </c:pt>
                <c:pt idx="20397">
                  <c:v>17.335999999999999</c:v>
                </c:pt>
                <c:pt idx="20398">
                  <c:v>17.337</c:v>
                </c:pt>
                <c:pt idx="20399">
                  <c:v>17.338000000000001</c:v>
                </c:pt>
                <c:pt idx="20400">
                  <c:v>17.338999999999999</c:v>
                </c:pt>
                <c:pt idx="20401">
                  <c:v>17.34</c:v>
                </c:pt>
                <c:pt idx="20402">
                  <c:v>17.341000000000001</c:v>
                </c:pt>
                <c:pt idx="20403">
                  <c:v>17.341000000000001</c:v>
                </c:pt>
                <c:pt idx="20404">
                  <c:v>17.341999999999999</c:v>
                </c:pt>
                <c:pt idx="20405">
                  <c:v>17.343</c:v>
                </c:pt>
                <c:pt idx="20406">
                  <c:v>17.344000000000001</c:v>
                </c:pt>
                <c:pt idx="20407">
                  <c:v>17.344999999999999</c:v>
                </c:pt>
                <c:pt idx="20408">
                  <c:v>17.346</c:v>
                </c:pt>
                <c:pt idx="20409">
                  <c:v>17.346</c:v>
                </c:pt>
                <c:pt idx="20410">
                  <c:v>17.347000000000001</c:v>
                </c:pt>
                <c:pt idx="20411">
                  <c:v>17.347999999999999</c:v>
                </c:pt>
                <c:pt idx="20412">
                  <c:v>17.349</c:v>
                </c:pt>
                <c:pt idx="20413">
                  <c:v>17.350000000000001</c:v>
                </c:pt>
                <c:pt idx="20414">
                  <c:v>17.350999999999999</c:v>
                </c:pt>
                <c:pt idx="20415">
                  <c:v>17.350999999999999</c:v>
                </c:pt>
                <c:pt idx="20416">
                  <c:v>17.352</c:v>
                </c:pt>
                <c:pt idx="20417">
                  <c:v>17.353000000000002</c:v>
                </c:pt>
                <c:pt idx="20418">
                  <c:v>17.353999999999999</c:v>
                </c:pt>
                <c:pt idx="20419">
                  <c:v>17.355</c:v>
                </c:pt>
                <c:pt idx="20420">
                  <c:v>17.356000000000002</c:v>
                </c:pt>
                <c:pt idx="20421">
                  <c:v>17.356000000000002</c:v>
                </c:pt>
                <c:pt idx="20422">
                  <c:v>17.356999999999999</c:v>
                </c:pt>
                <c:pt idx="20423">
                  <c:v>17.358000000000001</c:v>
                </c:pt>
                <c:pt idx="20424">
                  <c:v>17.359000000000002</c:v>
                </c:pt>
                <c:pt idx="20425">
                  <c:v>17.36</c:v>
                </c:pt>
                <c:pt idx="20426">
                  <c:v>17.361000000000001</c:v>
                </c:pt>
                <c:pt idx="20427">
                  <c:v>17.361000000000001</c:v>
                </c:pt>
                <c:pt idx="20428">
                  <c:v>17.362000000000002</c:v>
                </c:pt>
                <c:pt idx="20429">
                  <c:v>17.363</c:v>
                </c:pt>
                <c:pt idx="20430">
                  <c:v>17.364000000000001</c:v>
                </c:pt>
                <c:pt idx="20431">
                  <c:v>17.364999999999998</c:v>
                </c:pt>
                <c:pt idx="20432">
                  <c:v>17.366</c:v>
                </c:pt>
                <c:pt idx="20433">
                  <c:v>17.366</c:v>
                </c:pt>
                <c:pt idx="20434">
                  <c:v>17.367000000000001</c:v>
                </c:pt>
                <c:pt idx="20435">
                  <c:v>17.367999999999999</c:v>
                </c:pt>
                <c:pt idx="20436">
                  <c:v>17.369</c:v>
                </c:pt>
                <c:pt idx="20437">
                  <c:v>17.37</c:v>
                </c:pt>
                <c:pt idx="20438">
                  <c:v>17.370999999999999</c:v>
                </c:pt>
                <c:pt idx="20439">
                  <c:v>17.370999999999999</c:v>
                </c:pt>
                <c:pt idx="20440">
                  <c:v>17.372</c:v>
                </c:pt>
                <c:pt idx="20441">
                  <c:v>17.373000000000001</c:v>
                </c:pt>
                <c:pt idx="20442">
                  <c:v>17.373999999999999</c:v>
                </c:pt>
                <c:pt idx="20443">
                  <c:v>17.375</c:v>
                </c:pt>
                <c:pt idx="20444">
                  <c:v>17.376000000000001</c:v>
                </c:pt>
                <c:pt idx="20445">
                  <c:v>17.376000000000001</c:v>
                </c:pt>
                <c:pt idx="20446">
                  <c:v>17.376999999999999</c:v>
                </c:pt>
                <c:pt idx="20447">
                  <c:v>17.378</c:v>
                </c:pt>
                <c:pt idx="20448">
                  <c:v>17.379000000000001</c:v>
                </c:pt>
                <c:pt idx="20449">
                  <c:v>17.38</c:v>
                </c:pt>
                <c:pt idx="20450">
                  <c:v>17.381</c:v>
                </c:pt>
                <c:pt idx="20451">
                  <c:v>17.381</c:v>
                </c:pt>
                <c:pt idx="20452">
                  <c:v>17.382000000000001</c:v>
                </c:pt>
                <c:pt idx="20453">
                  <c:v>17.382999999999999</c:v>
                </c:pt>
                <c:pt idx="20454">
                  <c:v>17.384</c:v>
                </c:pt>
                <c:pt idx="20455">
                  <c:v>17.385000000000002</c:v>
                </c:pt>
                <c:pt idx="20456">
                  <c:v>17.385999999999999</c:v>
                </c:pt>
                <c:pt idx="20457">
                  <c:v>17.385999999999999</c:v>
                </c:pt>
                <c:pt idx="20458">
                  <c:v>17.387</c:v>
                </c:pt>
                <c:pt idx="20459">
                  <c:v>17.388000000000002</c:v>
                </c:pt>
                <c:pt idx="20460">
                  <c:v>17.388999999999999</c:v>
                </c:pt>
                <c:pt idx="20461">
                  <c:v>17.39</c:v>
                </c:pt>
                <c:pt idx="20462">
                  <c:v>17.391000000000002</c:v>
                </c:pt>
                <c:pt idx="20463">
                  <c:v>17.391000000000002</c:v>
                </c:pt>
                <c:pt idx="20464">
                  <c:v>17.391999999999999</c:v>
                </c:pt>
                <c:pt idx="20465">
                  <c:v>17.393000000000001</c:v>
                </c:pt>
                <c:pt idx="20466">
                  <c:v>17.393999999999998</c:v>
                </c:pt>
                <c:pt idx="20467">
                  <c:v>17.395</c:v>
                </c:pt>
                <c:pt idx="20468">
                  <c:v>17.395</c:v>
                </c:pt>
                <c:pt idx="20469">
                  <c:v>17.396000000000001</c:v>
                </c:pt>
                <c:pt idx="20470">
                  <c:v>17.396999999999998</c:v>
                </c:pt>
                <c:pt idx="20471">
                  <c:v>17.398</c:v>
                </c:pt>
                <c:pt idx="20472">
                  <c:v>17.399000000000001</c:v>
                </c:pt>
                <c:pt idx="20473">
                  <c:v>17.399999999999999</c:v>
                </c:pt>
                <c:pt idx="20474">
                  <c:v>17.399999999999999</c:v>
                </c:pt>
                <c:pt idx="20475">
                  <c:v>17.401</c:v>
                </c:pt>
                <c:pt idx="20476">
                  <c:v>17.402000000000001</c:v>
                </c:pt>
                <c:pt idx="20477">
                  <c:v>17.402999999999999</c:v>
                </c:pt>
                <c:pt idx="20478">
                  <c:v>17.404</c:v>
                </c:pt>
                <c:pt idx="20479">
                  <c:v>17.405000000000001</c:v>
                </c:pt>
                <c:pt idx="20480">
                  <c:v>17.405000000000001</c:v>
                </c:pt>
                <c:pt idx="20481">
                  <c:v>17.405999999999999</c:v>
                </c:pt>
                <c:pt idx="20482">
                  <c:v>17.407</c:v>
                </c:pt>
                <c:pt idx="20483">
                  <c:v>17.408000000000001</c:v>
                </c:pt>
                <c:pt idx="20484">
                  <c:v>17.408999999999999</c:v>
                </c:pt>
                <c:pt idx="20485">
                  <c:v>17.41</c:v>
                </c:pt>
                <c:pt idx="20486">
                  <c:v>17.41</c:v>
                </c:pt>
                <c:pt idx="20487">
                  <c:v>17.411000000000001</c:v>
                </c:pt>
                <c:pt idx="20488">
                  <c:v>17.411999999999999</c:v>
                </c:pt>
                <c:pt idx="20489">
                  <c:v>17.413</c:v>
                </c:pt>
                <c:pt idx="20490">
                  <c:v>17.414000000000001</c:v>
                </c:pt>
                <c:pt idx="20491">
                  <c:v>17.414999999999999</c:v>
                </c:pt>
                <c:pt idx="20492">
                  <c:v>17.414999999999999</c:v>
                </c:pt>
                <c:pt idx="20493">
                  <c:v>17.416</c:v>
                </c:pt>
                <c:pt idx="20494">
                  <c:v>17.417000000000002</c:v>
                </c:pt>
                <c:pt idx="20495">
                  <c:v>17.417999999999999</c:v>
                </c:pt>
                <c:pt idx="20496">
                  <c:v>17.419</c:v>
                </c:pt>
                <c:pt idx="20497">
                  <c:v>17.420000000000002</c:v>
                </c:pt>
                <c:pt idx="20498">
                  <c:v>17.420000000000002</c:v>
                </c:pt>
                <c:pt idx="20499">
                  <c:v>17.420999999999999</c:v>
                </c:pt>
                <c:pt idx="20500">
                  <c:v>17.422000000000001</c:v>
                </c:pt>
                <c:pt idx="20501">
                  <c:v>17.423000000000002</c:v>
                </c:pt>
                <c:pt idx="20502">
                  <c:v>17.423999999999999</c:v>
                </c:pt>
                <c:pt idx="20503">
                  <c:v>17.425000000000001</c:v>
                </c:pt>
                <c:pt idx="20504">
                  <c:v>17.425000000000001</c:v>
                </c:pt>
                <c:pt idx="20505">
                  <c:v>17.425999999999998</c:v>
                </c:pt>
                <c:pt idx="20506">
                  <c:v>17.427</c:v>
                </c:pt>
                <c:pt idx="20507">
                  <c:v>17.428000000000001</c:v>
                </c:pt>
                <c:pt idx="20508">
                  <c:v>17.428999999999998</c:v>
                </c:pt>
                <c:pt idx="20509">
                  <c:v>17.43</c:v>
                </c:pt>
                <c:pt idx="20510">
                  <c:v>17.43</c:v>
                </c:pt>
                <c:pt idx="20511">
                  <c:v>17.431000000000001</c:v>
                </c:pt>
                <c:pt idx="20512">
                  <c:v>17.431999999999999</c:v>
                </c:pt>
                <c:pt idx="20513">
                  <c:v>17.433</c:v>
                </c:pt>
                <c:pt idx="20514">
                  <c:v>17.434000000000001</c:v>
                </c:pt>
                <c:pt idx="20515">
                  <c:v>17.434999999999999</c:v>
                </c:pt>
                <c:pt idx="20516">
                  <c:v>17.434999999999999</c:v>
                </c:pt>
                <c:pt idx="20517">
                  <c:v>17.436</c:v>
                </c:pt>
                <c:pt idx="20518">
                  <c:v>17.437000000000001</c:v>
                </c:pt>
                <c:pt idx="20519">
                  <c:v>17.437999999999999</c:v>
                </c:pt>
                <c:pt idx="20520">
                  <c:v>17.439</c:v>
                </c:pt>
                <c:pt idx="20521">
                  <c:v>17.440000000000001</c:v>
                </c:pt>
                <c:pt idx="20522">
                  <c:v>17.440000000000001</c:v>
                </c:pt>
                <c:pt idx="20523">
                  <c:v>17.440999999999999</c:v>
                </c:pt>
                <c:pt idx="20524">
                  <c:v>17.442</c:v>
                </c:pt>
                <c:pt idx="20525">
                  <c:v>17.443000000000001</c:v>
                </c:pt>
                <c:pt idx="20526">
                  <c:v>17.443999999999999</c:v>
                </c:pt>
                <c:pt idx="20527">
                  <c:v>17.445</c:v>
                </c:pt>
                <c:pt idx="20528">
                  <c:v>17.445</c:v>
                </c:pt>
                <c:pt idx="20529">
                  <c:v>17.446000000000002</c:v>
                </c:pt>
                <c:pt idx="20530">
                  <c:v>17.446999999999999</c:v>
                </c:pt>
                <c:pt idx="20531">
                  <c:v>17.448</c:v>
                </c:pt>
                <c:pt idx="20532">
                  <c:v>17.449000000000002</c:v>
                </c:pt>
                <c:pt idx="20533">
                  <c:v>17.45</c:v>
                </c:pt>
                <c:pt idx="20534">
                  <c:v>17.45</c:v>
                </c:pt>
                <c:pt idx="20535">
                  <c:v>17.451000000000001</c:v>
                </c:pt>
                <c:pt idx="20536">
                  <c:v>17.452000000000002</c:v>
                </c:pt>
                <c:pt idx="20537">
                  <c:v>17.452999999999999</c:v>
                </c:pt>
                <c:pt idx="20538">
                  <c:v>17.454000000000001</c:v>
                </c:pt>
                <c:pt idx="20539">
                  <c:v>17.455000000000002</c:v>
                </c:pt>
                <c:pt idx="20540">
                  <c:v>17.455000000000002</c:v>
                </c:pt>
                <c:pt idx="20541">
                  <c:v>17.456</c:v>
                </c:pt>
                <c:pt idx="20542">
                  <c:v>17.457000000000001</c:v>
                </c:pt>
                <c:pt idx="20543">
                  <c:v>17.457999999999998</c:v>
                </c:pt>
                <c:pt idx="20544">
                  <c:v>17.459</c:v>
                </c:pt>
                <c:pt idx="20545">
                  <c:v>17.46</c:v>
                </c:pt>
                <c:pt idx="20546">
                  <c:v>17.46</c:v>
                </c:pt>
                <c:pt idx="20547">
                  <c:v>17.460999999999999</c:v>
                </c:pt>
                <c:pt idx="20548">
                  <c:v>17.462</c:v>
                </c:pt>
                <c:pt idx="20549">
                  <c:v>17.463000000000001</c:v>
                </c:pt>
                <c:pt idx="20550">
                  <c:v>17.463999999999999</c:v>
                </c:pt>
                <c:pt idx="20551">
                  <c:v>17.465</c:v>
                </c:pt>
                <c:pt idx="20552">
                  <c:v>17.465</c:v>
                </c:pt>
                <c:pt idx="20553">
                  <c:v>17.466000000000001</c:v>
                </c:pt>
                <c:pt idx="20554">
                  <c:v>17.466999999999999</c:v>
                </c:pt>
                <c:pt idx="20555">
                  <c:v>17.468</c:v>
                </c:pt>
                <c:pt idx="20556">
                  <c:v>17.469000000000001</c:v>
                </c:pt>
                <c:pt idx="20557">
                  <c:v>17.47</c:v>
                </c:pt>
                <c:pt idx="20558">
                  <c:v>17.47</c:v>
                </c:pt>
                <c:pt idx="20559">
                  <c:v>17.471</c:v>
                </c:pt>
                <c:pt idx="20560">
                  <c:v>17.472000000000001</c:v>
                </c:pt>
                <c:pt idx="20561">
                  <c:v>17.472999999999999</c:v>
                </c:pt>
                <c:pt idx="20562">
                  <c:v>17.474</c:v>
                </c:pt>
                <c:pt idx="20563">
                  <c:v>17.475000000000001</c:v>
                </c:pt>
                <c:pt idx="20564">
                  <c:v>17.475000000000001</c:v>
                </c:pt>
                <c:pt idx="20565">
                  <c:v>17.475999999999999</c:v>
                </c:pt>
                <c:pt idx="20566">
                  <c:v>17.477</c:v>
                </c:pt>
                <c:pt idx="20567">
                  <c:v>17.478000000000002</c:v>
                </c:pt>
                <c:pt idx="20568">
                  <c:v>17.478999999999999</c:v>
                </c:pt>
                <c:pt idx="20569">
                  <c:v>17.478999999999999</c:v>
                </c:pt>
                <c:pt idx="20570">
                  <c:v>17.48</c:v>
                </c:pt>
                <c:pt idx="20571">
                  <c:v>17.481000000000002</c:v>
                </c:pt>
                <c:pt idx="20572">
                  <c:v>17.481999999999999</c:v>
                </c:pt>
                <c:pt idx="20573">
                  <c:v>17.483000000000001</c:v>
                </c:pt>
                <c:pt idx="20574">
                  <c:v>17.484000000000002</c:v>
                </c:pt>
                <c:pt idx="20575">
                  <c:v>17.484000000000002</c:v>
                </c:pt>
                <c:pt idx="20576">
                  <c:v>17.484999999999999</c:v>
                </c:pt>
                <c:pt idx="20577">
                  <c:v>17.486000000000001</c:v>
                </c:pt>
                <c:pt idx="20578">
                  <c:v>17.487000000000002</c:v>
                </c:pt>
                <c:pt idx="20579">
                  <c:v>17.488</c:v>
                </c:pt>
                <c:pt idx="20580">
                  <c:v>17.489000000000001</c:v>
                </c:pt>
                <c:pt idx="20581">
                  <c:v>17.489000000000001</c:v>
                </c:pt>
                <c:pt idx="20582">
                  <c:v>17.489999999999998</c:v>
                </c:pt>
                <c:pt idx="20583">
                  <c:v>17.491</c:v>
                </c:pt>
                <c:pt idx="20584">
                  <c:v>17.492000000000001</c:v>
                </c:pt>
                <c:pt idx="20585">
                  <c:v>17.492999999999999</c:v>
                </c:pt>
                <c:pt idx="20586">
                  <c:v>17.494</c:v>
                </c:pt>
                <c:pt idx="20587">
                  <c:v>17.494</c:v>
                </c:pt>
                <c:pt idx="20588">
                  <c:v>17.495000000000001</c:v>
                </c:pt>
                <c:pt idx="20589">
                  <c:v>17.495999999999999</c:v>
                </c:pt>
                <c:pt idx="20590">
                  <c:v>17.497</c:v>
                </c:pt>
                <c:pt idx="20591">
                  <c:v>17.498000000000001</c:v>
                </c:pt>
                <c:pt idx="20592">
                  <c:v>17.498999999999999</c:v>
                </c:pt>
                <c:pt idx="20593">
                  <c:v>17.498999999999999</c:v>
                </c:pt>
                <c:pt idx="20594">
                  <c:v>17.5</c:v>
                </c:pt>
                <c:pt idx="20595">
                  <c:v>17.501000000000001</c:v>
                </c:pt>
                <c:pt idx="20596">
                  <c:v>17.501999999999999</c:v>
                </c:pt>
                <c:pt idx="20597">
                  <c:v>17.503</c:v>
                </c:pt>
                <c:pt idx="20598">
                  <c:v>17.504000000000001</c:v>
                </c:pt>
                <c:pt idx="20599">
                  <c:v>17.504000000000001</c:v>
                </c:pt>
                <c:pt idx="20600">
                  <c:v>17.504999999999999</c:v>
                </c:pt>
                <c:pt idx="20601">
                  <c:v>17.506</c:v>
                </c:pt>
                <c:pt idx="20602">
                  <c:v>17.507000000000001</c:v>
                </c:pt>
                <c:pt idx="20603">
                  <c:v>17.507999999999999</c:v>
                </c:pt>
                <c:pt idx="20604">
                  <c:v>17.509</c:v>
                </c:pt>
                <c:pt idx="20605">
                  <c:v>17.509</c:v>
                </c:pt>
                <c:pt idx="20606">
                  <c:v>17.510000000000002</c:v>
                </c:pt>
                <c:pt idx="20607">
                  <c:v>17.510999999999999</c:v>
                </c:pt>
                <c:pt idx="20608">
                  <c:v>17.512</c:v>
                </c:pt>
                <c:pt idx="20609">
                  <c:v>17.513000000000002</c:v>
                </c:pt>
                <c:pt idx="20610">
                  <c:v>17.513999999999999</c:v>
                </c:pt>
                <c:pt idx="20611">
                  <c:v>17.513999999999999</c:v>
                </c:pt>
                <c:pt idx="20612">
                  <c:v>17.515000000000001</c:v>
                </c:pt>
                <c:pt idx="20613">
                  <c:v>17.516000000000002</c:v>
                </c:pt>
                <c:pt idx="20614">
                  <c:v>17.516999999999999</c:v>
                </c:pt>
                <c:pt idx="20615">
                  <c:v>17.518000000000001</c:v>
                </c:pt>
                <c:pt idx="20616">
                  <c:v>17.518999999999998</c:v>
                </c:pt>
                <c:pt idx="20617">
                  <c:v>17.518999999999998</c:v>
                </c:pt>
                <c:pt idx="20618">
                  <c:v>17.52</c:v>
                </c:pt>
                <c:pt idx="20619">
                  <c:v>17.521000000000001</c:v>
                </c:pt>
                <c:pt idx="20620">
                  <c:v>17.521999999999998</c:v>
                </c:pt>
                <c:pt idx="20621">
                  <c:v>17.523</c:v>
                </c:pt>
                <c:pt idx="20622">
                  <c:v>17.524000000000001</c:v>
                </c:pt>
                <c:pt idx="20623">
                  <c:v>17.524000000000001</c:v>
                </c:pt>
                <c:pt idx="20624">
                  <c:v>17.524999999999999</c:v>
                </c:pt>
                <c:pt idx="20625">
                  <c:v>17.526</c:v>
                </c:pt>
                <c:pt idx="20626">
                  <c:v>17.527000000000001</c:v>
                </c:pt>
                <c:pt idx="20627">
                  <c:v>17.527999999999999</c:v>
                </c:pt>
                <c:pt idx="20628">
                  <c:v>17.529</c:v>
                </c:pt>
                <c:pt idx="20629">
                  <c:v>17.529</c:v>
                </c:pt>
                <c:pt idx="20630">
                  <c:v>17.53</c:v>
                </c:pt>
                <c:pt idx="20631">
                  <c:v>17.530999999999999</c:v>
                </c:pt>
                <c:pt idx="20632">
                  <c:v>17.532</c:v>
                </c:pt>
                <c:pt idx="20633">
                  <c:v>17.533000000000001</c:v>
                </c:pt>
                <c:pt idx="20634">
                  <c:v>17.533999999999999</c:v>
                </c:pt>
                <c:pt idx="20635">
                  <c:v>17.533999999999999</c:v>
                </c:pt>
                <c:pt idx="20636">
                  <c:v>17.535</c:v>
                </c:pt>
                <c:pt idx="20637">
                  <c:v>17.536000000000001</c:v>
                </c:pt>
                <c:pt idx="20638">
                  <c:v>17.536999999999999</c:v>
                </c:pt>
                <c:pt idx="20639">
                  <c:v>17.538</c:v>
                </c:pt>
                <c:pt idx="20640">
                  <c:v>17.539000000000001</c:v>
                </c:pt>
                <c:pt idx="20641">
                  <c:v>17.539000000000001</c:v>
                </c:pt>
                <c:pt idx="20642">
                  <c:v>17.54</c:v>
                </c:pt>
                <c:pt idx="20643">
                  <c:v>17.541</c:v>
                </c:pt>
                <c:pt idx="20644">
                  <c:v>17.542000000000002</c:v>
                </c:pt>
                <c:pt idx="20645">
                  <c:v>17.542999999999999</c:v>
                </c:pt>
                <c:pt idx="20646">
                  <c:v>17.544</c:v>
                </c:pt>
                <c:pt idx="20647">
                  <c:v>17.544</c:v>
                </c:pt>
                <c:pt idx="20648">
                  <c:v>17.545000000000002</c:v>
                </c:pt>
                <c:pt idx="20649">
                  <c:v>17.545999999999999</c:v>
                </c:pt>
                <c:pt idx="20650">
                  <c:v>17.547000000000001</c:v>
                </c:pt>
                <c:pt idx="20651">
                  <c:v>17.548000000000002</c:v>
                </c:pt>
                <c:pt idx="20652">
                  <c:v>17.548999999999999</c:v>
                </c:pt>
                <c:pt idx="20653">
                  <c:v>17.548999999999999</c:v>
                </c:pt>
                <c:pt idx="20654">
                  <c:v>17.55</c:v>
                </c:pt>
                <c:pt idx="20655">
                  <c:v>17.550999999999998</c:v>
                </c:pt>
                <c:pt idx="20656">
                  <c:v>17.552</c:v>
                </c:pt>
                <c:pt idx="20657">
                  <c:v>17.553000000000001</c:v>
                </c:pt>
                <c:pt idx="20658">
                  <c:v>17.553999999999998</c:v>
                </c:pt>
                <c:pt idx="20659">
                  <c:v>17.553999999999998</c:v>
                </c:pt>
                <c:pt idx="20660">
                  <c:v>17.555</c:v>
                </c:pt>
                <c:pt idx="20661">
                  <c:v>17.556000000000001</c:v>
                </c:pt>
                <c:pt idx="20662">
                  <c:v>17.556999999999999</c:v>
                </c:pt>
                <c:pt idx="20663">
                  <c:v>17.558</c:v>
                </c:pt>
                <c:pt idx="20664">
                  <c:v>17.558</c:v>
                </c:pt>
                <c:pt idx="20665">
                  <c:v>17.559000000000001</c:v>
                </c:pt>
                <c:pt idx="20666">
                  <c:v>17.559999999999999</c:v>
                </c:pt>
                <c:pt idx="20667">
                  <c:v>17.561</c:v>
                </c:pt>
                <c:pt idx="20668">
                  <c:v>17.562000000000001</c:v>
                </c:pt>
                <c:pt idx="20669">
                  <c:v>17.562999999999999</c:v>
                </c:pt>
                <c:pt idx="20670">
                  <c:v>17.562999999999999</c:v>
                </c:pt>
                <c:pt idx="20671">
                  <c:v>17.564</c:v>
                </c:pt>
                <c:pt idx="20672">
                  <c:v>17.565000000000001</c:v>
                </c:pt>
                <c:pt idx="20673">
                  <c:v>17.565999999999999</c:v>
                </c:pt>
                <c:pt idx="20674">
                  <c:v>17.567</c:v>
                </c:pt>
                <c:pt idx="20675">
                  <c:v>17.568000000000001</c:v>
                </c:pt>
                <c:pt idx="20676">
                  <c:v>17.568000000000001</c:v>
                </c:pt>
                <c:pt idx="20677">
                  <c:v>17.568999999999999</c:v>
                </c:pt>
                <c:pt idx="20678">
                  <c:v>17.57</c:v>
                </c:pt>
                <c:pt idx="20679">
                  <c:v>17.571000000000002</c:v>
                </c:pt>
                <c:pt idx="20680">
                  <c:v>17.571999999999999</c:v>
                </c:pt>
                <c:pt idx="20681">
                  <c:v>17.573</c:v>
                </c:pt>
                <c:pt idx="20682">
                  <c:v>17.573</c:v>
                </c:pt>
                <c:pt idx="20683">
                  <c:v>17.574000000000002</c:v>
                </c:pt>
                <c:pt idx="20684">
                  <c:v>17.574999999999999</c:v>
                </c:pt>
                <c:pt idx="20685">
                  <c:v>17.576000000000001</c:v>
                </c:pt>
                <c:pt idx="20686">
                  <c:v>17.577000000000002</c:v>
                </c:pt>
                <c:pt idx="20687">
                  <c:v>17.577999999999999</c:v>
                </c:pt>
                <c:pt idx="20688">
                  <c:v>17.577999999999999</c:v>
                </c:pt>
                <c:pt idx="20689">
                  <c:v>17.579000000000001</c:v>
                </c:pt>
                <c:pt idx="20690">
                  <c:v>17.580000000000002</c:v>
                </c:pt>
                <c:pt idx="20691">
                  <c:v>17.581</c:v>
                </c:pt>
                <c:pt idx="20692">
                  <c:v>17.582000000000001</c:v>
                </c:pt>
                <c:pt idx="20693">
                  <c:v>17.582999999999998</c:v>
                </c:pt>
                <c:pt idx="20694">
                  <c:v>17.582999999999998</c:v>
                </c:pt>
                <c:pt idx="20695">
                  <c:v>17.584</c:v>
                </c:pt>
                <c:pt idx="20696">
                  <c:v>17.585000000000001</c:v>
                </c:pt>
                <c:pt idx="20697">
                  <c:v>17.585999999999999</c:v>
                </c:pt>
                <c:pt idx="20698">
                  <c:v>17.587</c:v>
                </c:pt>
                <c:pt idx="20699">
                  <c:v>17.588000000000001</c:v>
                </c:pt>
                <c:pt idx="20700">
                  <c:v>17.588000000000001</c:v>
                </c:pt>
                <c:pt idx="20701">
                  <c:v>17.588999999999999</c:v>
                </c:pt>
                <c:pt idx="20702">
                  <c:v>17.59</c:v>
                </c:pt>
                <c:pt idx="20703">
                  <c:v>17.591000000000001</c:v>
                </c:pt>
                <c:pt idx="20704">
                  <c:v>17.591999999999999</c:v>
                </c:pt>
                <c:pt idx="20705">
                  <c:v>17.593</c:v>
                </c:pt>
                <c:pt idx="20706">
                  <c:v>17.593</c:v>
                </c:pt>
                <c:pt idx="20707">
                  <c:v>17.594000000000001</c:v>
                </c:pt>
                <c:pt idx="20708">
                  <c:v>17.594999999999999</c:v>
                </c:pt>
                <c:pt idx="20709">
                  <c:v>17.596</c:v>
                </c:pt>
                <c:pt idx="20710">
                  <c:v>17.597000000000001</c:v>
                </c:pt>
                <c:pt idx="20711">
                  <c:v>17.597999999999999</c:v>
                </c:pt>
                <c:pt idx="20712">
                  <c:v>17.597999999999999</c:v>
                </c:pt>
                <c:pt idx="20713">
                  <c:v>17.599</c:v>
                </c:pt>
                <c:pt idx="20714">
                  <c:v>17.600000000000001</c:v>
                </c:pt>
                <c:pt idx="20715">
                  <c:v>17.600999999999999</c:v>
                </c:pt>
                <c:pt idx="20716">
                  <c:v>17.602</c:v>
                </c:pt>
                <c:pt idx="20717">
                  <c:v>17.603000000000002</c:v>
                </c:pt>
                <c:pt idx="20718">
                  <c:v>17.603000000000002</c:v>
                </c:pt>
                <c:pt idx="20719">
                  <c:v>17.603999999999999</c:v>
                </c:pt>
                <c:pt idx="20720">
                  <c:v>17.605</c:v>
                </c:pt>
                <c:pt idx="20721">
                  <c:v>17.606000000000002</c:v>
                </c:pt>
                <c:pt idx="20722">
                  <c:v>17.606999999999999</c:v>
                </c:pt>
                <c:pt idx="20723">
                  <c:v>17.608000000000001</c:v>
                </c:pt>
                <c:pt idx="20724">
                  <c:v>17.608000000000001</c:v>
                </c:pt>
                <c:pt idx="20725">
                  <c:v>17.609000000000002</c:v>
                </c:pt>
                <c:pt idx="20726">
                  <c:v>17.61</c:v>
                </c:pt>
                <c:pt idx="20727">
                  <c:v>17.611000000000001</c:v>
                </c:pt>
                <c:pt idx="20728">
                  <c:v>17.612000000000002</c:v>
                </c:pt>
                <c:pt idx="20729">
                  <c:v>17.613</c:v>
                </c:pt>
                <c:pt idx="20730">
                  <c:v>17.613</c:v>
                </c:pt>
                <c:pt idx="20731">
                  <c:v>17.614000000000001</c:v>
                </c:pt>
                <c:pt idx="20732">
                  <c:v>17.614999999999998</c:v>
                </c:pt>
                <c:pt idx="20733">
                  <c:v>17.616</c:v>
                </c:pt>
                <c:pt idx="20734">
                  <c:v>17.617000000000001</c:v>
                </c:pt>
                <c:pt idx="20735">
                  <c:v>17.617999999999999</c:v>
                </c:pt>
                <c:pt idx="20736">
                  <c:v>17.617999999999999</c:v>
                </c:pt>
                <c:pt idx="20737">
                  <c:v>17.619</c:v>
                </c:pt>
                <c:pt idx="20738">
                  <c:v>17.62</c:v>
                </c:pt>
                <c:pt idx="20739">
                  <c:v>17.620999999999999</c:v>
                </c:pt>
                <c:pt idx="20740">
                  <c:v>17.622</c:v>
                </c:pt>
                <c:pt idx="20741">
                  <c:v>17.623000000000001</c:v>
                </c:pt>
                <c:pt idx="20742">
                  <c:v>17.623000000000001</c:v>
                </c:pt>
                <c:pt idx="20743">
                  <c:v>17.623999999999999</c:v>
                </c:pt>
                <c:pt idx="20744">
                  <c:v>17.625</c:v>
                </c:pt>
                <c:pt idx="20745">
                  <c:v>17.626000000000001</c:v>
                </c:pt>
                <c:pt idx="20746">
                  <c:v>17.626999999999999</c:v>
                </c:pt>
                <c:pt idx="20747">
                  <c:v>17.628</c:v>
                </c:pt>
                <c:pt idx="20748">
                  <c:v>17.628</c:v>
                </c:pt>
                <c:pt idx="20749">
                  <c:v>17.629000000000001</c:v>
                </c:pt>
                <c:pt idx="20750">
                  <c:v>17.63</c:v>
                </c:pt>
                <c:pt idx="20751">
                  <c:v>17.631</c:v>
                </c:pt>
                <c:pt idx="20752">
                  <c:v>17.632000000000001</c:v>
                </c:pt>
                <c:pt idx="20753">
                  <c:v>17.632999999999999</c:v>
                </c:pt>
                <c:pt idx="20754">
                  <c:v>17.632999999999999</c:v>
                </c:pt>
                <c:pt idx="20755">
                  <c:v>17.634</c:v>
                </c:pt>
                <c:pt idx="20756">
                  <c:v>17.635000000000002</c:v>
                </c:pt>
                <c:pt idx="20757">
                  <c:v>17.635999999999999</c:v>
                </c:pt>
                <c:pt idx="20758">
                  <c:v>17.637</c:v>
                </c:pt>
                <c:pt idx="20759">
                  <c:v>17.637</c:v>
                </c:pt>
                <c:pt idx="20760">
                  <c:v>17.638000000000002</c:v>
                </c:pt>
                <c:pt idx="20761">
                  <c:v>17.638999999999999</c:v>
                </c:pt>
                <c:pt idx="20762">
                  <c:v>17.64</c:v>
                </c:pt>
                <c:pt idx="20763">
                  <c:v>17.641000000000002</c:v>
                </c:pt>
                <c:pt idx="20764">
                  <c:v>17.641999999999999</c:v>
                </c:pt>
                <c:pt idx="20765">
                  <c:v>17.641999999999999</c:v>
                </c:pt>
                <c:pt idx="20766">
                  <c:v>17.643000000000001</c:v>
                </c:pt>
                <c:pt idx="20767">
                  <c:v>17.643999999999998</c:v>
                </c:pt>
                <c:pt idx="20768">
                  <c:v>17.645</c:v>
                </c:pt>
                <c:pt idx="20769">
                  <c:v>17.646000000000001</c:v>
                </c:pt>
                <c:pt idx="20770">
                  <c:v>17.646999999999998</c:v>
                </c:pt>
                <c:pt idx="20771">
                  <c:v>17.646999999999998</c:v>
                </c:pt>
                <c:pt idx="20772">
                  <c:v>17.648</c:v>
                </c:pt>
                <c:pt idx="20773">
                  <c:v>17.649000000000001</c:v>
                </c:pt>
                <c:pt idx="20774">
                  <c:v>17.649999999999999</c:v>
                </c:pt>
                <c:pt idx="20775">
                  <c:v>17.651</c:v>
                </c:pt>
                <c:pt idx="20776">
                  <c:v>17.652000000000001</c:v>
                </c:pt>
                <c:pt idx="20777">
                  <c:v>17.652000000000001</c:v>
                </c:pt>
                <c:pt idx="20778">
                  <c:v>17.652999999999999</c:v>
                </c:pt>
                <c:pt idx="20779">
                  <c:v>17.654</c:v>
                </c:pt>
                <c:pt idx="20780">
                  <c:v>17.655000000000001</c:v>
                </c:pt>
                <c:pt idx="20781">
                  <c:v>17.655999999999999</c:v>
                </c:pt>
                <c:pt idx="20782">
                  <c:v>17.657</c:v>
                </c:pt>
                <c:pt idx="20783">
                  <c:v>17.657</c:v>
                </c:pt>
                <c:pt idx="20784">
                  <c:v>17.658000000000001</c:v>
                </c:pt>
                <c:pt idx="20785">
                  <c:v>17.658999999999999</c:v>
                </c:pt>
                <c:pt idx="20786">
                  <c:v>17.66</c:v>
                </c:pt>
                <c:pt idx="20787">
                  <c:v>17.661000000000001</c:v>
                </c:pt>
                <c:pt idx="20788">
                  <c:v>17.661999999999999</c:v>
                </c:pt>
                <c:pt idx="20789">
                  <c:v>17.661999999999999</c:v>
                </c:pt>
                <c:pt idx="20790">
                  <c:v>17.663</c:v>
                </c:pt>
                <c:pt idx="20791">
                  <c:v>17.664000000000001</c:v>
                </c:pt>
                <c:pt idx="20792">
                  <c:v>17.664999999999999</c:v>
                </c:pt>
                <c:pt idx="20793">
                  <c:v>17.666</c:v>
                </c:pt>
                <c:pt idx="20794">
                  <c:v>17.667000000000002</c:v>
                </c:pt>
                <c:pt idx="20795">
                  <c:v>17.667000000000002</c:v>
                </c:pt>
                <c:pt idx="20796">
                  <c:v>17.667999999999999</c:v>
                </c:pt>
                <c:pt idx="20797">
                  <c:v>17.669</c:v>
                </c:pt>
                <c:pt idx="20798">
                  <c:v>17.670000000000002</c:v>
                </c:pt>
                <c:pt idx="20799">
                  <c:v>17.670999999999999</c:v>
                </c:pt>
                <c:pt idx="20800">
                  <c:v>17.672000000000001</c:v>
                </c:pt>
                <c:pt idx="20801">
                  <c:v>17.672000000000001</c:v>
                </c:pt>
                <c:pt idx="20802">
                  <c:v>17.673000000000002</c:v>
                </c:pt>
                <c:pt idx="20803">
                  <c:v>17.673999999999999</c:v>
                </c:pt>
                <c:pt idx="20804">
                  <c:v>17.675000000000001</c:v>
                </c:pt>
                <c:pt idx="20805">
                  <c:v>17.675999999999998</c:v>
                </c:pt>
                <c:pt idx="20806">
                  <c:v>17.677</c:v>
                </c:pt>
                <c:pt idx="20807">
                  <c:v>17.677</c:v>
                </c:pt>
                <c:pt idx="20808">
                  <c:v>17.678000000000001</c:v>
                </c:pt>
                <c:pt idx="20809">
                  <c:v>17.678999999999998</c:v>
                </c:pt>
                <c:pt idx="20810">
                  <c:v>17.68</c:v>
                </c:pt>
                <c:pt idx="20811">
                  <c:v>17.681000000000001</c:v>
                </c:pt>
                <c:pt idx="20812">
                  <c:v>17.681999999999999</c:v>
                </c:pt>
                <c:pt idx="20813">
                  <c:v>17.681999999999999</c:v>
                </c:pt>
                <c:pt idx="20814">
                  <c:v>17.683</c:v>
                </c:pt>
                <c:pt idx="20815">
                  <c:v>17.684000000000001</c:v>
                </c:pt>
                <c:pt idx="20816">
                  <c:v>17.684999999999999</c:v>
                </c:pt>
                <c:pt idx="20817">
                  <c:v>17.686</c:v>
                </c:pt>
                <c:pt idx="20818">
                  <c:v>17.687000000000001</c:v>
                </c:pt>
                <c:pt idx="20819">
                  <c:v>17.687000000000001</c:v>
                </c:pt>
                <c:pt idx="20820">
                  <c:v>17.687999999999999</c:v>
                </c:pt>
                <c:pt idx="20821">
                  <c:v>17.689</c:v>
                </c:pt>
                <c:pt idx="20822">
                  <c:v>17.690000000000001</c:v>
                </c:pt>
                <c:pt idx="20823">
                  <c:v>17.690999999999999</c:v>
                </c:pt>
                <c:pt idx="20824">
                  <c:v>17.692</c:v>
                </c:pt>
                <c:pt idx="20825">
                  <c:v>17.692</c:v>
                </c:pt>
                <c:pt idx="20826">
                  <c:v>17.693000000000001</c:v>
                </c:pt>
                <c:pt idx="20827">
                  <c:v>17.693999999999999</c:v>
                </c:pt>
                <c:pt idx="20828">
                  <c:v>17.695</c:v>
                </c:pt>
                <c:pt idx="20829">
                  <c:v>17.696000000000002</c:v>
                </c:pt>
                <c:pt idx="20830">
                  <c:v>17.696999999999999</c:v>
                </c:pt>
                <c:pt idx="20831">
                  <c:v>17.696999999999999</c:v>
                </c:pt>
                <c:pt idx="20832">
                  <c:v>17.698</c:v>
                </c:pt>
                <c:pt idx="20833">
                  <c:v>17.699000000000002</c:v>
                </c:pt>
                <c:pt idx="20834">
                  <c:v>17.7</c:v>
                </c:pt>
                <c:pt idx="20835">
                  <c:v>17.701000000000001</c:v>
                </c:pt>
                <c:pt idx="20836">
                  <c:v>17.702000000000002</c:v>
                </c:pt>
                <c:pt idx="20837">
                  <c:v>17.702000000000002</c:v>
                </c:pt>
                <c:pt idx="20838">
                  <c:v>17.702999999999999</c:v>
                </c:pt>
                <c:pt idx="20839">
                  <c:v>17.704000000000001</c:v>
                </c:pt>
                <c:pt idx="20840">
                  <c:v>17.705000000000002</c:v>
                </c:pt>
                <c:pt idx="20841">
                  <c:v>17.706</c:v>
                </c:pt>
                <c:pt idx="20842">
                  <c:v>17.707000000000001</c:v>
                </c:pt>
                <c:pt idx="20843">
                  <c:v>17.707000000000001</c:v>
                </c:pt>
                <c:pt idx="20844">
                  <c:v>17.707999999999998</c:v>
                </c:pt>
                <c:pt idx="20845">
                  <c:v>17.709</c:v>
                </c:pt>
                <c:pt idx="20846">
                  <c:v>17.71</c:v>
                </c:pt>
                <c:pt idx="20847">
                  <c:v>17.710999999999999</c:v>
                </c:pt>
                <c:pt idx="20848">
                  <c:v>17.712</c:v>
                </c:pt>
                <c:pt idx="20849">
                  <c:v>17.712</c:v>
                </c:pt>
                <c:pt idx="20850">
                  <c:v>17.713000000000001</c:v>
                </c:pt>
                <c:pt idx="20851">
                  <c:v>17.713999999999999</c:v>
                </c:pt>
                <c:pt idx="20852">
                  <c:v>17.715</c:v>
                </c:pt>
                <c:pt idx="20853">
                  <c:v>17.716000000000001</c:v>
                </c:pt>
                <c:pt idx="20854">
                  <c:v>17.716000000000001</c:v>
                </c:pt>
                <c:pt idx="20855">
                  <c:v>17.716999999999999</c:v>
                </c:pt>
                <c:pt idx="20856">
                  <c:v>17.718</c:v>
                </c:pt>
                <c:pt idx="20857">
                  <c:v>17.719000000000001</c:v>
                </c:pt>
                <c:pt idx="20858">
                  <c:v>17.72</c:v>
                </c:pt>
                <c:pt idx="20859">
                  <c:v>17.721</c:v>
                </c:pt>
                <c:pt idx="20860">
                  <c:v>17.721</c:v>
                </c:pt>
                <c:pt idx="20861">
                  <c:v>17.722000000000001</c:v>
                </c:pt>
                <c:pt idx="20862">
                  <c:v>17.722999999999999</c:v>
                </c:pt>
                <c:pt idx="20863">
                  <c:v>17.724</c:v>
                </c:pt>
                <c:pt idx="20864">
                  <c:v>17.725000000000001</c:v>
                </c:pt>
                <c:pt idx="20865">
                  <c:v>17.725999999999999</c:v>
                </c:pt>
                <c:pt idx="20866">
                  <c:v>17.725999999999999</c:v>
                </c:pt>
                <c:pt idx="20867">
                  <c:v>17.727</c:v>
                </c:pt>
                <c:pt idx="20868">
                  <c:v>17.728000000000002</c:v>
                </c:pt>
                <c:pt idx="20869">
                  <c:v>17.728999999999999</c:v>
                </c:pt>
                <c:pt idx="20870">
                  <c:v>17.73</c:v>
                </c:pt>
                <c:pt idx="20871">
                  <c:v>17.731000000000002</c:v>
                </c:pt>
                <c:pt idx="20872">
                  <c:v>17.731000000000002</c:v>
                </c:pt>
                <c:pt idx="20873">
                  <c:v>17.731999999999999</c:v>
                </c:pt>
                <c:pt idx="20874">
                  <c:v>17.733000000000001</c:v>
                </c:pt>
                <c:pt idx="20875">
                  <c:v>17.734000000000002</c:v>
                </c:pt>
                <c:pt idx="20876">
                  <c:v>17.734999999999999</c:v>
                </c:pt>
                <c:pt idx="20877">
                  <c:v>17.736000000000001</c:v>
                </c:pt>
                <c:pt idx="20878">
                  <c:v>17.736000000000001</c:v>
                </c:pt>
                <c:pt idx="20879">
                  <c:v>17.737000000000002</c:v>
                </c:pt>
                <c:pt idx="20880">
                  <c:v>17.738</c:v>
                </c:pt>
                <c:pt idx="20881">
                  <c:v>17.739000000000001</c:v>
                </c:pt>
                <c:pt idx="20882">
                  <c:v>17.739999999999998</c:v>
                </c:pt>
                <c:pt idx="20883">
                  <c:v>17.741</c:v>
                </c:pt>
                <c:pt idx="20884">
                  <c:v>17.741</c:v>
                </c:pt>
                <c:pt idx="20885">
                  <c:v>17.742000000000001</c:v>
                </c:pt>
                <c:pt idx="20886">
                  <c:v>17.742999999999999</c:v>
                </c:pt>
                <c:pt idx="20887">
                  <c:v>17.744</c:v>
                </c:pt>
                <c:pt idx="20888">
                  <c:v>17.745000000000001</c:v>
                </c:pt>
                <c:pt idx="20889">
                  <c:v>17.745999999999999</c:v>
                </c:pt>
                <c:pt idx="20890">
                  <c:v>17.745999999999999</c:v>
                </c:pt>
                <c:pt idx="20891">
                  <c:v>17.747</c:v>
                </c:pt>
                <c:pt idx="20892">
                  <c:v>17.748000000000001</c:v>
                </c:pt>
                <c:pt idx="20893">
                  <c:v>17.748999999999999</c:v>
                </c:pt>
                <c:pt idx="20894">
                  <c:v>17.75</c:v>
                </c:pt>
                <c:pt idx="20895">
                  <c:v>17.751000000000001</c:v>
                </c:pt>
                <c:pt idx="20896">
                  <c:v>17.751000000000001</c:v>
                </c:pt>
                <c:pt idx="20897">
                  <c:v>17.751999999999999</c:v>
                </c:pt>
                <c:pt idx="20898">
                  <c:v>17.753</c:v>
                </c:pt>
                <c:pt idx="20899">
                  <c:v>17.754000000000001</c:v>
                </c:pt>
                <c:pt idx="20900">
                  <c:v>17.754999999999999</c:v>
                </c:pt>
                <c:pt idx="20901">
                  <c:v>17.756</c:v>
                </c:pt>
                <c:pt idx="20902">
                  <c:v>17.756</c:v>
                </c:pt>
                <c:pt idx="20903">
                  <c:v>17.757000000000001</c:v>
                </c:pt>
                <c:pt idx="20904">
                  <c:v>17.757999999999999</c:v>
                </c:pt>
                <c:pt idx="20905">
                  <c:v>17.759</c:v>
                </c:pt>
                <c:pt idx="20906">
                  <c:v>17.760000000000002</c:v>
                </c:pt>
                <c:pt idx="20907">
                  <c:v>17.760999999999999</c:v>
                </c:pt>
                <c:pt idx="20908">
                  <c:v>17.760999999999999</c:v>
                </c:pt>
                <c:pt idx="20909">
                  <c:v>17.762</c:v>
                </c:pt>
                <c:pt idx="20910">
                  <c:v>17.763000000000002</c:v>
                </c:pt>
                <c:pt idx="20911">
                  <c:v>17.763999999999999</c:v>
                </c:pt>
                <c:pt idx="20912">
                  <c:v>17.765000000000001</c:v>
                </c:pt>
                <c:pt idx="20913">
                  <c:v>17.766000000000002</c:v>
                </c:pt>
                <c:pt idx="20914">
                  <c:v>17.766000000000002</c:v>
                </c:pt>
                <c:pt idx="20915">
                  <c:v>17.766999999999999</c:v>
                </c:pt>
                <c:pt idx="20916">
                  <c:v>17.768000000000001</c:v>
                </c:pt>
                <c:pt idx="20917">
                  <c:v>17.768999999999998</c:v>
                </c:pt>
                <c:pt idx="20918">
                  <c:v>17.77</c:v>
                </c:pt>
                <c:pt idx="20919">
                  <c:v>17.771000000000001</c:v>
                </c:pt>
                <c:pt idx="20920">
                  <c:v>17.771000000000001</c:v>
                </c:pt>
                <c:pt idx="20921">
                  <c:v>17.771999999999998</c:v>
                </c:pt>
                <c:pt idx="20922">
                  <c:v>17.773</c:v>
                </c:pt>
                <c:pt idx="20923">
                  <c:v>17.774000000000001</c:v>
                </c:pt>
                <c:pt idx="20924">
                  <c:v>17.774999999999999</c:v>
                </c:pt>
                <c:pt idx="20925">
                  <c:v>17.776</c:v>
                </c:pt>
                <c:pt idx="20926">
                  <c:v>17.776</c:v>
                </c:pt>
                <c:pt idx="20927">
                  <c:v>17.777000000000001</c:v>
                </c:pt>
                <c:pt idx="20928">
                  <c:v>17.777999999999999</c:v>
                </c:pt>
                <c:pt idx="20929">
                  <c:v>17.779</c:v>
                </c:pt>
                <c:pt idx="20930">
                  <c:v>17.78</c:v>
                </c:pt>
                <c:pt idx="20931">
                  <c:v>17.780999999999999</c:v>
                </c:pt>
                <c:pt idx="20932">
                  <c:v>17.780999999999999</c:v>
                </c:pt>
                <c:pt idx="20933">
                  <c:v>17.782</c:v>
                </c:pt>
                <c:pt idx="20934">
                  <c:v>17.783000000000001</c:v>
                </c:pt>
                <c:pt idx="20935">
                  <c:v>17.783999999999999</c:v>
                </c:pt>
                <c:pt idx="20936">
                  <c:v>17.785</c:v>
                </c:pt>
                <c:pt idx="20937">
                  <c:v>17.786000000000001</c:v>
                </c:pt>
                <c:pt idx="20938">
                  <c:v>17.786000000000001</c:v>
                </c:pt>
                <c:pt idx="20939">
                  <c:v>17.786999999999999</c:v>
                </c:pt>
                <c:pt idx="20940">
                  <c:v>17.788</c:v>
                </c:pt>
                <c:pt idx="20941">
                  <c:v>17.789000000000001</c:v>
                </c:pt>
                <c:pt idx="20942">
                  <c:v>17.79</c:v>
                </c:pt>
                <c:pt idx="20943">
                  <c:v>17.791</c:v>
                </c:pt>
                <c:pt idx="20944">
                  <c:v>17.791</c:v>
                </c:pt>
                <c:pt idx="20945">
                  <c:v>17.792000000000002</c:v>
                </c:pt>
                <c:pt idx="20946">
                  <c:v>17.792999999999999</c:v>
                </c:pt>
                <c:pt idx="20947">
                  <c:v>17.794</c:v>
                </c:pt>
                <c:pt idx="20948">
                  <c:v>17.795000000000002</c:v>
                </c:pt>
                <c:pt idx="20949">
                  <c:v>17.795999999999999</c:v>
                </c:pt>
                <c:pt idx="20950">
                  <c:v>17.795999999999999</c:v>
                </c:pt>
                <c:pt idx="20951">
                  <c:v>17.797000000000001</c:v>
                </c:pt>
                <c:pt idx="20952">
                  <c:v>17.798000000000002</c:v>
                </c:pt>
                <c:pt idx="20953">
                  <c:v>17.798999999999999</c:v>
                </c:pt>
                <c:pt idx="20954">
                  <c:v>17.8</c:v>
                </c:pt>
                <c:pt idx="20955">
                  <c:v>17.8</c:v>
                </c:pt>
                <c:pt idx="20956">
                  <c:v>17.800999999999998</c:v>
                </c:pt>
                <c:pt idx="20957">
                  <c:v>17.802</c:v>
                </c:pt>
                <c:pt idx="20958">
                  <c:v>17.803000000000001</c:v>
                </c:pt>
                <c:pt idx="20959">
                  <c:v>17.803999999999998</c:v>
                </c:pt>
                <c:pt idx="20960">
                  <c:v>17.805</c:v>
                </c:pt>
                <c:pt idx="20961">
                  <c:v>17.805</c:v>
                </c:pt>
                <c:pt idx="20962">
                  <c:v>17.806000000000001</c:v>
                </c:pt>
                <c:pt idx="20963">
                  <c:v>17.806999999999999</c:v>
                </c:pt>
                <c:pt idx="20964">
                  <c:v>17.808</c:v>
                </c:pt>
                <c:pt idx="20965">
                  <c:v>17.809000000000001</c:v>
                </c:pt>
                <c:pt idx="20966">
                  <c:v>17.809999999999999</c:v>
                </c:pt>
                <c:pt idx="20967">
                  <c:v>17.809999999999999</c:v>
                </c:pt>
                <c:pt idx="20968">
                  <c:v>17.811</c:v>
                </c:pt>
                <c:pt idx="20969">
                  <c:v>17.812000000000001</c:v>
                </c:pt>
                <c:pt idx="20970">
                  <c:v>17.812999999999999</c:v>
                </c:pt>
                <c:pt idx="20971">
                  <c:v>17.814</c:v>
                </c:pt>
                <c:pt idx="20972">
                  <c:v>17.815000000000001</c:v>
                </c:pt>
                <c:pt idx="20973">
                  <c:v>17.815000000000001</c:v>
                </c:pt>
                <c:pt idx="20974">
                  <c:v>17.815999999999999</c:v>
                </c:pt>
                <c:pt idx="20975">
                  <c:v>17.817</c:v>
                </c:pt>
                <c:pt idx="20976">
                  <c:v>17.818000000000001</c:v>
                </c:pt>
                <c:pt idx="20977">
                  <c:v>17.818999999999999</c:v>
                </c:pt>
                <c:pt idx="20978">
                  <c:v>17.82</c:v>
                </c:pt>
                <c:pt idx="20979">
                  <c:v>17.82</c:v>
                </c:pt>
                <c:pt idx="20980">
                  <c:v>17.821000000000002</c:v>
                </c:pt>
                <c:pt idx="20981">
                  <c:v>17.821999999999999</c:v>
                </c:pt>
                <c:pt idx="20982">
                  <c:v>17.823</c:v>
                </c:pt>
                <c:pt idx="20983">
                  <c:v>17.824000000000002</c:v>
                </c:pt>
                <c:pt idx="20984">
                  <c:v>17.824999999999999</c:v>
                </c:pt>
                <c:pt idx="20985">
                  <c:v>17.824999999999999</c:v>
                </c:pt>
                <c:pt idx="20986">
                  <c:v>17.826000000000001</c:v>
                </c:pt>
                <c:pt idx="20987">
                  <c:v>17.827000000000002</c:v>
                </c:pt>
                <c:pt idx="20988">
                  <c:v>17.827999999999999</c:v>
                </c:pt>
                <c:pt idx="20989">
                  <c:v>17.829000000000001</c:v>
                </c:pt>
                <c:pt idx="20990">
                  <c:v>17.830000000000002</c:v>
                </c:pt>
                <c:pt idx="20991">
                  <c:v>17.830000000000002</c:v>
                </c:pt>
                <c:pt idx="20992">
                  <c:v>17.831</c:v>
                </c:pt>
                <c:pt idx="20993">
                  <c:v>17.832000000000001</c:v>
                </c:pt>
                <c:pt idx="20994">
                  <c:v>17.832999999999998</c:v>
                </c:pt>
                <c:pt idx="20995">
                  <c:v>17.834</c:v>
                </c:pt>
                <c:pt idx="20996">
                  <c:v>17.835000000000001</c:v>
                </c:pt>
                <c:pt idx="20997">
                  <c:v>17.835000000000001</c:v>
                </c:pt>
                <c:pt idx="20998">
                  <c:v>17.835999999999999</c:v>
                </c:pt>
                <c:pt idx="20999">
                  <c:v>17.837</c:v>
                </c:pt>
                <c:pt idx="21000">
                  <c:v>17.838000000000001</c:v>
                </c:pt>
                <c:pt idx="21001">
                  <c:v>17.838999999999999</c:v>
                </c:pt>
                <c:pt idx="21002">
                  <c:v>17.84</c:v>
                </c:pt>
                <c:pt idx="21003">
                  <c:v>17.84</c:v>
                </c:pt>
                <c:pt idx="21004">
                  <c:v>17.841000000000001</c:v>
                </c:pt>
                <c:pt idx="21005">
                  <c:v>17.841999999999999</c:v>
                </c:pt>
                <c:pt idx="21006">
                  <c:v>17.843</c:v>
                </c:pt>
                <c:pt idx="21007">
                  <c:v>17.844000000000001</c:v>
                </c:pt>
                <c:pt idx="21008">
                  <c:v>17.844999999999999</c:v>
                </c:pt>
                <c:pt idx="21009">
                  <c:v>17.844999999999999</c:v>
                </c:pt>
                <c:pt idx="21010">
                  <c:v>17.846</c:v>
                </c:pt>
                <c:pt idx="21011">
                  <c:v>17.847000000000001</c:v>
                </c:pt>
                <c:pt idx="21012">
                  <c:v>17.847999999999999</c:v>
                </c:pt>
                <c:pt idx="21013">
                  <c:v>17.849</c:v>
                </c:pt>
                <c:pt idx="21014">
                  <c:v>17.850000000000001</c:v>
                </c:pt>
                <c:pt idx="21015">
                  <c:v>17.850000000000001</c:v>
                </c:pt>
                <c:pt idx="21016">
                  <c:v>17.850999999999999</c:v>
                </c:pt>
                <c:pt idx="21017">
                  <c:v>17.852</c:v>
                </c:pt>
                <c:pt idx="21018">
                  <c:v>17.853000000000002</c:v>
                </c:pt>
                <c:pt idx="21019">
                  <c:v>17.853999999999999</c:v>
                </c:pt>
                <c:pt idx="21020">
                  <c:v>17.855</c:v>
                </c:pt>
                <c:pt idx="21021">
                  <c:v>17.855</c:v>
                </c:pt>
                <c:pt idx="21022">
                  <c:v>17.856000000000002</c:v>
                </c:pt>
                <c:pt idx="21023">
                  <c:v>17.856999999999999</c:v>
                </c:pt>
                <c:pt idx="21024">
                  <c:v>17.858000000000001</c:v>
                </c:pt>
                <c:pt idx="21025">
                  <c:v>17.859000000000002</c:v>
                </c:pt>
                <c:pt idx="21026">
                  <c:v>17.86</c:v>
                </c:pt>
                <c:pt idx="21027">
                  <c:v>17.86</c:v>
                </c:pt>
                <c:pt idx="21028">
                  <c:v>17.861000000000001</c:v>
                </c:pt>
                <c:pt idx="21029">
                  <c:v>17.862000000000002</c:v>
                </c:pt>
                <c:pt idx="21030">
                  <c:v>17.863</c:v>
                </c:pt>
                <c:pt idx="21031">
                  <c:v>17.864000000000001</c:v>
                </c:pt>
                <c:pt idx="21032">
                  <c:v>17.864999999999998</c:v>
                </c:pt>
                <c:pt idx="21033">
                  <c:v>17.864999999999998</c:v>
                </c:pt>
                <c:pt idx="21034">
                  <c:v>17.866</c:v>
                </c:pt>
                <c:pt idx="21035">
                  <c:v>17.867000000000001</c:v>
                </c:pt>
                <c:pt idx="21036">
                  <c:v>17.867999999999999</c:v>
                </c:pt>
                <c:pt idx="21037">
                  <c:v>17.869</c:v>
                </c:pt>
                <c:pt idx="21038">
                  <c:v>17.87</c:v>
                </c:pt>
                <c:pt idx="21039">
                  <c:v>17.87</c:v>
                </c:pt>
                <c:pt idx="21040">
                  <c:v>17.870999999999999</c:v>
                </c:pt>
                <c:pt idx="21041">
                  <c:v>17.872</c:v>
                </c:pt>
                <c:pt idx="21042">
                  <c:v>17.873000000000001</c:v>
                </c:pt>
                <c:pt idx="21043">
                  <c:v>17.873999999999999</c:v>
                </c:pt>
                <c:pt idx="21044">
                  <c:v>17.875</c:v>
                </c:pt>
                <c:pt idx="21045">
                  <c:v>17.875</c:v>
                </c:pt>
                <c:pt idx="21046">
                  <c:v>17.876000000000001</c:v>
                </c:pt>
                <c:pt idx="21047">
                  <c:v>17.876999999999999</c:v>
                </c:pt>
                <c:pt idx="21048">
                  <c:v>17.878</c:v>
                </c:pt>
                <c:pt idx="21049">
                  <c:v>17.879000000000001</c:v>
                </c:pt>
                <c:pt idx="21050">
                  <c:v>17.879000000000001</c:v>
                </c:pt>
                <c:pt idx="21051">
                  <c:v>17.88</c:v>
                </c:pt>
                <c:pt idx="21052">
                  <c:v>17.881</c:v>
                </c:pt>
                <c:pt idx="21053">
                  <c:v>17.882000000000001</c:v>
                </c:pt>
                <c:pt idx="21054">
                  <c:v>17.882999999999999</c:v>
                </c:pt>
                <c:pt idx="21055">
                  <c:v>17.884</c:v>
                </c:pt>
                <c:pt idx="21056">
                  <c:v>17.884</c:v>
                </c:pt>
                <c:pt idx="21057">
                  <c:v>17.885000000000002</c:v>
                </c:pt>
                <c:pt idx="21058">
                  <c:v>17.885999999999999</c:v>
                </c:pt>
                <c:pt idx="21059">
                  <c:v>17.887</c:v>
                </c:pt>
                <c:pt idx="21060">
                  <c:v>17.888000000000002</c:v>
                </c:pt>
                <c:pt idx="21061">
                  <c:v>17.888999999999999</c:v>
                </c:pt>
                <c:pt idx="21062">
                  <c:v>17.888999999999999</c:v>
                </c:pt>
                <c:pt idx="21063">
                  <c:v>17.89</c:v>
                </c:pt>
                <c:pt idx="21064">
                  <c:v>17.891000000000002</c:v>
                </c:pt>
                <c:pt idx="21065">
                  <c:v>17.891999999999999</c:v>
                </c:pt>
                <c:pt idx="21066">
                  <c:v>17.893000000000001</c:v>
                </c:pt>
                <c:pt idx="21067">
                  <c:v>17.893999999999998</c:v>
                </c:pt>
                <c:pt idx="21068">
                  <c:v>17.893999999999998</c:v>
                </c:pt>
                <c:pt idx="21069">
                  <c:v>17.895</c:v>
                </c:pt>
                <c:pt idx="21070">
                  <c:v>17.896000000000001</c:v>
                </c:pt>
                <c:pt idx="21071">
                  <c:v>17.896999999999998</c:v>
                </c:pt>
                <c:pt idx="21072">
                  <c:v>17.898</c:v>
                </c:pt>
                <c:pt idx="21073">
                  <c:v>17.899000000000001</c:v>
                </c:pt>
                <c:pt idx="21074">
                  <c:v>17.899000000000001</c:v>
                </c:pt>
                <c:pt idx="21075">
                  <c:v>17.899999999999999</c:v>
                </c:pt>
                <c:pt idx="21076">
                  <c:v>17.901</c:v>
                </c:pt>
                <c:pt idx="21077">
                  <c:v>17.902000000000001</c:v>
                </c:pt>
                <c:pt idx="21078">
                  <c:v>17.902999999999999</c:v>
                </c:pt>
                <c:pt idx="21079">
                  <c:v>17.904</c:v>
                </c:pt>
                <c:pt idx="21080">
                  <c:v>17.904</c:v>
                </c:pt>
                <c:pt idx="21081">
                  <c:v>17.905000000000001</c:v>
                </c:pt>
                <c:pt idx="21082">
                  <c:v>17.905999999999999</c:v>
                </c:pt>
                <c:pt idx="21083">
                  <c:v>17.907</c:v>
                </c:pt>
                <c:pt idx="21084">
                  <c:v>17.908000000000001</c:v>
                </c:pt>
                <c:pt idx="21085">
                  <c:v>17.908999999999999</c:v>
                </c:pt>
                <c:pt idx="21086">
                  <c:v>17.908999999999999</c:v>
                </c:pt>
                <c:pt idx="21087">
                  <c:v>17.91</c:v>
                </c:pt>
                <c:pt idx="21088">
                  <c:v>17.911000000000001</c:v>
                </c:pt>
                <c:pt idx="21089">
                  <c:v>17.911999999999999</c:v>
                </c:pt>
                <c:pt idx="21090">
                  <c:v>17.913</c:v>
                </c:pt>
                <c:pt idx="21091">
                  <c:v>17.914000000000001</c:v>
                </c:pt>
                <c:pt idx="21092">
                  <c:v>17.914000000000001</c:v>
                </c:pt>
                <c:pt idx="21093">
                  <c:v>17.914999999999999</c:v>
                </c:pt>
                <c:pt idx="21094">
                  <c:v>17.916</c:v>
                </c:pt>
                <c:pt idx="21095">
                  <c:v>17.917000000000002</c:v>
                </c:pt>
                <c:pt idx="21096">
                  <c:v>17.917999999999999</c:v>
                </c:pt>
                <c:pt idx="21097">
                  <c:v>17.919</c:v>
                </c:pt>
                <c:pt idx="21098">
                  <c:v>17.919</c:v>
                </c:pt>
                <c:pt idx="21099">
                  <c:v>17.920000000000002</c:v>
                </c:pt>
                <c:pt idx="21100">
                  <c:v>17.920999999999999</c:v>
                </c:pt>
                <c:pt idx="21101">
                  <c:v>17.922000000000001</c:v>
                </c:pt>
                <c:pt idx="21102">
                  <c:v>17.923000000000002</c:v>
                </c:pt>
                <c:pt idx="21103">
                  <c:v>17.923999999999999</c:v>
                </c:pt>
                <c:pt idx="21104">
                  <c:v>17.923999999999999</c:v>
                </c:pt>
                <c:pt idx="21105">
                  <c:v>17.925000000000001</c:v>
                </c:pt>
                <c:pt idx="21106">
                  <c:v>17.925999999999998</c:v>
                </c:pt>
                <c:pt idx="21107">
                  <c:v>17.927</c:v>
                </c:pt>
                <c:pt idx="21108">
                  <c:v>17.928000000000001</c:v>
                </c:pt>
                <c:pt idx="21109">
                  <c:v>17.928999999999998</c:v>
                </c:pt>
                <c:pt idx="21110">
                  <c:v>17.928999999999998</c:v>
                </c:pt>
                <c:pt idx="21111">
                  <c:v>17.93</c:v>
                </c:pt>
                <c:pt idx="21112">
                  <c:v>17.931000000000001</c:v>
                </c:pt>
                <c:pt idx="21113">
                  <c:v>17.931999999999999</c:v>
                </c:pt>
                <c:pt idx="21114">
                  <c:v>17.933</c:v>
                </c:pt>
                <c:pt idx="21115">
                  <c:v>17.934000000000001</c:v>
                </c:pt>
                <c:pt idx="21116">
                  <c:v>17.934000000000001</c:v>
                </c:pt>
                <c:pt idx="21117">
                  <c:v>17.934999999999999</c:v>
                </c:pt>
                <c:pt idx="21118">
                  <c:v>17.936</c:v>
                </c:pt>
                <c:pt idx="21119">
                  <c:v>17.937000000000001</c:v>
                </c:pt>
                <c:pt idx="21120">
                  <c:v>17.937999999999999</c:v>
                </c:pt>
                <c:pt idx="21121">
                  <c:v>17.939</c:v>
                </c:pt>
                <c:pt idx="21122">
                  <c:v>17.939</c:v>
                </c:pt>
                <c:pt idx="21123">
                  <c:v>17.940000000000001</c:v>
                </c:pt>
                <c:pt idx="21124">
                  <c:v>17.940999999999999</c:v>
                </c:pt>
                <c:pt idx="21125">
                  <c:v>17.942</c:v>
                </c:pt>
                <c:pt idx="21126">
                  <c:v>17.943000000000001</c:v>
                </c:pt>
                <c:pt idx="21127">
                  <c:v>17.943999999999999</c:v>
                </c:pt>
                <c:pt idx="21128">
                  <c:v>17.943999999999999</c:v>
                </c:pt>
                <c:pt idx="21129">
                  <c:v>17.945</c:v>
                </c:pt>
                <c:pt idx="21130">
                  <c:v>17.946000000000002</c:v>
                </c:pt>
                <c:pt idx="21131">
                  <c:v>17.946999999999999</c:v>
                </c:pt>
                <c:pt idx="21132">
                  <c:v>17.948</c:v>
                </c:pt>
                <c:pt idx="21133">
                  <c:v>17.949000000000002</c:v>
                </c:pt>
                <c:pt idx="21134">
                  <c:v>17.949000000000002</c:v>
                </c:pt>
                <c:pt idx="21135">
                  <c:v>17.95</c:v>
                </c:pt>
                <c:pt idx="21136">
                  <c:v>17.951000000000001</c:v>
                </c:pt>
                <c:pt idx="21137">
                  <c:v>17.952000000000002</c:v>
                </c:pt>
                <c:pt idx="21138">
                  <c:v>17.952999999999999</c:v>
                </c:pt>
                <c:pt idx="21139">
                  <c:v>17.954000000000001</c:v>
                </c:pt>
                <c:pt idx="21140">
                  <c:v>17.954000000000001</c:v>
                </c:pt>
                <c:pt idx="21141">
                  <c:v>17.955000000000002</c:v>
                </c:pt>
                <c:pt idx="21142">
                  <c:v>17.956</c:v>
                </c:pt>
                <c:pt idx="21143">
                  <c:v>17.957000000000001</c:v>
                </c:pt>
                <c:pt idx="21144">
                  <c:v>17.957999999999998</c:v>
                </c:pt>
                <c:pt idx="21145">
                  <c:v>17.957999999999998</c:v>
                </c:pt>
                <c:pt idx="21146">
                  <c:v>17.959</c:v>
                </c:pt>
                <c:pt idx="21147">
                  <c:v>17.96</c:v>
                </c:pt>
                <c:pt idx="21148">
                  <c:v>17.960999999999999</c:v>
                </c:pt>
                <c:pt idx="21149">
                  <c:v>17.962</c:v>
                </c:pt>
                <c:pt idx="21150">
                  <c:v>17.963000000000001</c:v>
                </c:pt>
                <c:pt idx="21151">
                  <c:v>17.963000000000001</c:v>
                </c:pt>
                <c:pt idx="21152">
                  <c:v>17.963999999999999</c:v>
                </c:pt>
                <c:pt idx="21153">
                  <c:v>17.965</c:v>
                </c:pt>
                <c:pt idx="21154">
                  <c:v>17.966000000000001</c:v>
                </c:pt>
                <c:pt idx="21155">
                  <c:v>17.966999999999999</c:v>
                </c:pt>
                <c:pt idx="21156">
                  <c:v>17.968</c:v>
                </c:pt>
                <c:pt idx="21157">
                  <c:v>17.968</c:v>
                </c:pt>
                <c:pt idx="21158">
                  <c:v>17.969000000000001</c:v>
                </c:pt>
                <c:pt idx="21159">
                  <c:v>17.97</c:v>
                </c:pt>
                <c:pt idx="21160">
                  <c:v>17.971</c:v>
                </c:pt>
                <c:pt idx="21161">
                  <c:v>17.972000000000001</c:v>
                </c:pt>
                <c:pt idx="21162">
                  <c:v>17.972999999999999</c:v>
                </c:pt>
                <c:pt idx="21163">
                  <c:v>17.972999999999999</c:v>
                </c:pt>
                <c:pt idx="21164">
                  <c:v>17.974</c:v>
                </c:pt>
                <c:pt idx="21165">
                  <c:v>17.975000000000001</c:v>
                </c:pt>
                <c:pt idx="21166">
                  <c:v>17.975999999999999</c:v>
                </c:pt>
                <c:pt idx="21167">
                  <c:v>17.977</c:v>
                </c:pt>
                <c:pt idx="21168">
                  <c:v>17.978000000000002</c:v>
                </c:pt>
                <c:pt idx="21169">
                  <c:v>17.978000000000002</c:v>
                </c:pt>
                <c:pt idx="21170">
                  <c:v>17.978999999999999</c:v>
                </c:pt>
                <c:pt idx="21171">
                  <c:v>17.98</c:v>
                </c:pt>
                <c:pt idx="21172">
                  <c:v>17.981000000000002</c:v>
                </c:pt>
                <c:pt idx="21173">
                  <c:v>17.981999999999999</c:v>
                </c:pt>
                <c:pt idx="21174">
                  <c:v>17.983000000000001</c:v>
                </c:pt>
                <c:pt idx="21175">
                  <c:v>17.983000000000001</c:v>
                </c:pt>
                <c:pt idx="21176">
                  <c:v>17.984000000000002</c:v>
                </c:pt>
                <c:pt idx="21177">
                  <c:v>17.984999999999999</c:v>
                </c:pt>
                <c:pt idx="21178">
                  <c:v>17.986000000000001</c:v>
                </c:pt>
                <c:pt idx="21179">
                  <c:v>17.987000000000002</c:v>
                </c:pt>
                <c:pt idx="21180">
                  <c:v>17.988</c:v>
                </c:pt>
                <c:pt idx="21181">
                  <c:v>17.988</c:v>
                </c:pt>
                <c:pt idx="21182">
                  <c:v>17.989000000000001</c:v>
                </c:pt>
                <c:pt idx="21183">
                  <c:v>17.989999999999998</c:v>
                </c:pt>
                <c:pt idx="21184">
                  <c:v>17.991</c:v>
                </c:pt>
                <c:pt idx="21185">
                  <c:v>17.992000000000001</c:v>
                </c:pt>
                <c:pt idx="21186">
                  <c:v>17.992999999999999</c:v>
                </c:pt>
                <c:pt idx="21187">
                  <c:v>17.992999999999999</c:v>
                </c:pt>
                <c:pt idx="21188">
                  <c:v>17.994</c:v>
                </c:pt>
                <c:pt idx="21189">
                  <c:v>17.995000000000001</c:v>
                </c:pt>
                <c:pt idx="21190">
                  <c:v>17.995999999999999</c:v>
                </c:pt>
                <c:pt idx="21191">
                  <c:v>17.997</c:v>
                </c:pt>
                <c:pt idx="21192">
                  <c:v>17.998000000000001</c:v>
                </c:pt>
                <c:pt idx="21193">
                  <c:v>17.998000000000001</c:v>
                </c:pt>
                <c:pt idx="21194">
                  <c:v>17.998999999999999</c:v>
                </c:pt>
                <c:pt idx="21195">
                  <c:v>18</c:v>
                </c:pt>
                <c:pt idx="21196">
                  <c:v>18.001000000000001</c:v>
                </c:pt>
                <c:pt idx="21197">
                  <c:v>18.001999999999999</c:v>
                </c:pt>
                <c:pt idx="21198">
                  <c:v>18.003</c:v>
                </c:pt>
                <c:pt idx="21199">
                  <c:v>18.003</c:v>
                </c:pt>
                <c:pt idx="21200">
                  <c:v>18.004000000000001</c:v>
                </c:pt>
                <c:pt idx="21201">
                  <c:v>18.004999999999999</c:v>
                </c:pt>
                <c:pt idx="21202">
                  <c:v>18.006</c:v>
                </c:pt>
                <c:pt idx="21203">
                  <c:v>18.007000000000001</c:v>
                </c:pt>
                <c:pt idx="21204">
                  <c:v>18.007999999999999</c:v>
                </c:pt>
                <c:pt idx="21205">
                  <c:v>18.007999999999999</c:v>
                </c:pt>
                <c:pt idx="21206">
                  <c:v>18.009</c:v>
                </c:pt>
                <c:pt idx="21207">
                  <c:v>18.010000000000002</c:v>
                </c:pt>
                <c:pt idx="21208">
                  <c:v>18.010999999999999</c:v>
                </c:pt>
                <c:pt idx="21209">
                  <c:v>18.012</c:v>
                </c:pt>
                <c:pt idx="21210">
                  <c:v>18.013000000000002</c:v>
                </c:pt>
                <c:pt idx="21211">
                  <c:v>18.013000000000002</c:v>
                </c:pt>
                <c:pt idx="21212">
                  <c:v>18.013999999999999</c:v>
                </c:pt>
                <c:pt idx="21213">
                  <c:v>18.015000000000001</c:v>
                </c:pt>
                <c:pt idx="21214">
                  <c:v>18.016000000000002</c:v>
                </c:pt>
                <c:pt idx="21215">
                  <c:v>18.016999999999999</c:v>
                </c:pt>
                <c:pt idx="21216">
                  <c:v>18.018000000000001</c:v>
                </c:pt>
                <c:pt idx="21217">
                  <c:v>18.018000000000001</c:v>
                </c:pt>
                <c:pt idx="21218">
                  <c:v>18.018999999999998</c:v>
                </c:pt>
                <c:pt idx="21219">
                  <c:v>18.02</c:v>
                </c:pt>
                <c:pt idx="21220">
                  <c:v>18.021000000000001</c:v>
                </c:pt>
                <c:pt idx="21221">
                  <c:v>18.021999999999998</c:v>
                </c:pt>
                <c:pt idx="21222">
                  <c:v>18.023</c:v>
                </c:pt>
                <c:pt idx="21223">
                  <c:v>18.023</c:v>
                </c:pt>
                <c:pt idx="21224">
                  <c:v>18.024000000000001</c:v>
                </c:pt>
                <c:pt idx="21225">
                  <c:v>18.024999999999999</c:v>
                </c:pt>
                <c:pt idx="21226">
                  <c:v>18.026</c:v>
                </c:pt>
                <c:pt idx="21227">
                  <c:v>18.027000000000001</c:v>
                </c:pt>
                <c:pt idx="21228">
                  <c:v>18.027999999999999</c:v>
                </c:pt>
                <c:pt idx="21229">
                  <c:v>18.027999999999999</c:v>
                </c:pt>
                <c:pt idx="21230">
                  <c:v>18.029</c:v>
                </c:pt>
                <c:pt idx="21231">
                  <c:v>18.03</c:v>
                </c:pt>
                <c:pt idx="21232">
                  <c:v>18.030999999999999</c:v>
                </c:pt>
                <c:pt idx="21233">
                  <c:v>18.032</c:v>
                </c:pt>
                <c:pt idx="21234">
                  <c:v>18.033000000000001</c:v>
                </c:pt>
                <c:pt idx="21235">
                  <c:v>18.033000000000001</c:v>
                </c:pt>
                <c:pt idx="21236">
                  <c:v>18.033999999999999</c:v>
                </c:pt>
                <c:pt idx="21237">
                  <c:v>18.035</c:v>
                </c:pt>
                <c:pt idx="21238">
                  <c:v>18.036000000000001</c:v>
                </c:pt>
                <c:pt idx="21239">
                  <c:v>18.036999999999999</c:v>
                </c:pt>
                <c:pt idx="21240">
                  <c:v>18.036999999999999</c:v>
                </c:pt>
                <c:pt idx="21241">
                  <c:v>18.038</c:v>
                </c:pt>
                <c:pt idx="21242">
                  <c:v>18.039000000000001</c:v>
                </c:pt>
                <c:pt idx="21243">
                  <c:v>18.04</c:v>
                </c:pt>
                <c:pt idx="21244">
                  <c:v>18.041</c:v>
                </c:pt>
                <c:pt idx="21245">
                  <c:v>18.042000000000002</c:v>
                </c:pt>
                <c:pt idx="21246">
                  <c:v>18.042000000000002</c:v>
                </c:pt>
                <c:pt idx="21247">
                  <c:v>18.042999999999999</c:v>
                </c:pt>
                <c:pt idx="21248">
                  <c:v>18.044</c:v>
                </c:pt>
                <c:pt idx="21249">
                  <c:v>18.045000000000002</c:v>
                </c:pt>
                <c:pt idx="21250">
                  <c:v>18.045999999999999</c:v>
                </c:pt>
                <c:pt idx="21251">
                  <c:v>18.047000000000001</c:v>
                </c:pt>
                <c:pt idx="21252">
                  <c:v>18.047000000000001</c:v>
                </c:pt>
                <c:pt idx="21253">
                  <c:v>18.048000000000002</c:v>
                </c:pt>
                <c:pt idx="21254">
                  <c:v>18.048999999999999</c:v>
                </c:pt>
                <c:pt idx="21255">
                  <c:v>18.05</c:v>
                </c:pt>
                <c:pt idx="21256">
                  <c:v>18.050999999999998</c:v>
                </c:pt>
                <c:pt idx="21257">
                  <c:v>18.052</c:v>
                </c:pt>
                <c:pt idx="21258">
                  <c:v>18.052</c:v>
                </c:pt>
                <c:pt idx="21259">
                  <c:v>18.053000000000001</c:v>
                </c:pt>
                <c:pt idx="21260">
                  <c:v>18.053999999999998</c:v>
                </c:pt>
                <c:pt idx="21261">
                  <c:v>18.055</c:v>
                </c:pt>
                <c:pt idx="21262">
                  <c:v>18.056000000000001</c:v>
                </c:pt>
                <c:pt idx="21263">
                  <c:v>18.056999999999999</c:v>
                </c:pt>
                <c:pt idx="21264">
                  <c:v>18.056999999999999</c:v>
                </c:pt>
                <c:pt idx="21265">
                  <c:v>18.058</c:v>
                </c:pt>
                <c:pt idx="21266">
                  <c:v>18.059000000000001</c:v>
                </c:pt>
                <c:pt idx="21267">
                  <c:v>18.059999999999999</c:v>
                </c:pt>
                <c:pt idx="21268">
                  <c:v>18.061</c:v>
                </c:pt>
                <c:pt idx="21269">
                  <c:v>18.062000000000001</c:v>
                </c:pt>
                <c:pt idx="21270">
                  <c:v>18.062000000000001</c:v>
                </c:pt>
                <c:pt idx="21271">
                  <c:v>18.062999999999999</c:v>
                </c:pt>
                <c:pt idx="21272">
                  <c:v>18.064</c:v>
                </c:pt>
                <c:pt idx="21273">
                  <c:v>18.065000000000001</c:v>
                </c:pt>
                <c:pt idx="21274">
                  <c:v>18.065999999999999</c:v>
                </c:pt>
                <c:pt idx="21275">
                  <c:v>18.067</c:v>
                </c:pt>
                <c:pt idx="21276">
                  <c:v>18.067</c:v>
                </c:pt>
                <c:pt idx="21277">
                  <c:v>18.068000000000001</c:v>
                </c:pt>
                <c:pt idx="21278">
                  <c:v>18.068999999999999</c:v>
                </c:pt>
                <c:pt idx="21279">
                  <c:v>18.07</c:v>
                </c:pt>
                <c:pt idx="21280">
                  <c:v>18.071000000000002</c:v>
                </c:pt>
                <c:pt idx="21281">
                  <c:v>18.071999999999999</c:v>
                </c:pt>
                <c:pt idx="21282">
                  <c:v>18.071999999999999</c:v>
                </c:pt>
                <c:pt idx="21283">
                  <c:v>18.073</c:v>
                </c:pt>
                <c:pt idx="21284">
                  <c:v>18.074000000000002</c:v>
                </c:pt>
                <c:pt idx="21285">
                  <c:v>18.074999999999999</c:v>
                </c:pt>
                <c:pt idx="21286">
                  <c:v>18.076000000000001</c:v>
                </c:pt>
                <c:pt idx="21287">
                  <c:v>18.077000000000002</c:v>
                </c:pt>
                <c:pt idx="21288">
                  <c:v>18.077000000000002</c:v>
                </c:pt>
                <c:pt idx="21289">
                  <c:v>18.077999999999999</c:v>
                </c:pt>
                <c:pt idx="21290">
                  <c:v>18.079000000000001</c:v>
                </c:pt>
                <c:pt idx="21291">
                  <c:v>18.080000000000002</c:v>
                </c:pt>
                <c:pt idx="21292">
                  <c:v>18.081</c:v>
                </c:pt>
                <c:pt idx="21293">
                  <c:v>18.082000000000001</c:v>
                </c:pt>
                <c:pt idx="21294">
                  <c:v>18.082000000000001</c:v>
                </c:pt>
                <c:pt idx="21295">
                  <c:v>18.082999999999998</c:v>
                </c:pt>
                <c:pt idx="21296">
                  <c:v>18.084</c:v>
                </c:pt>
                <c:pt idx="21297">
                  <c:v>18.085000000000001</c:v>
                </c:pt>
                <c:pt idx="21298">
                  <c:v>18.085999999999999</c:v>
                </c:pt>
                <c:pt idx="21299">
                  <c:v>18.087</c:v>
                </c:pt>
                <c:pt idx="21300">
                  <c:v>18.087</c:v>
                </c:pt>
                <c:pt idx="21301">
                  <c:v>18.088000000000001</c:v>
                </c:pt>
                <c:pt idx="21302">
                  <c:v>18.088999999999999</c:v>
                </c:pt>
                <c:pt idx="21303">
                  <c:v>18.09</c:v>
                </c:pt>
                <c:pt idx="21304">
                  <c:v>18.091000000000001</c:v>
                </c:pt>
                <c:pt idx="21305">
                  <c:v>18.091999999999999</c:v>
                </c:pt>
                <c:pt idx="21306">
                  <c:v>18.091999999999999</c:v>
                </c:pt>
                <c:pt idx="21307">
                  <c:v>18.093</c:v>
                </c:pt>
                <c:pt idx="21308">
                  <c:v>18.094000000000001</c:v>
                </c:pt>
                <c:pt idx="21309">
                  <c:v>18.094999999999999</c:v>
                </c:pt>
                <c:pt idx="21310">
                  <c:v>18.096</c:v>
                </c:pt>
                <c:pt idx="21311">
                  <c:v>18.097000000000001</c:v>
                </c:pt>
                <c:pt idx="21312">
                  <c:v>18.097000000000001</c:v>
                </c:pt>
                <c:pt idx="21313">
                  <c:v>18.097999999999999</c:v>
                </c:pt>
                <c:pt idx="21314">
                  <c:v>18.099</c:v>
                </c:pt>
                <c:pt idx="21315">
                  <c:v>18.100000000000001</c:v>
                </c:pt>
                <c:pt idx="21316">
                  <c:v>18.100999999999999</c:v>
                </c:pt>
                <c:pt idx="21317">
                  <c:v>18.102</c:v>
                </c:pt>
                <c:pt idx="21318">
                  <c:v>18.102</c:v>
                </c:pt>
                <c:pt idx="21319">
                  <c:v>18.103000000000002</c:v>
                </c:pt>
                <c:pt idx="21320">
                  <c:v>18.103999999999999</c:v>
                </c:pt>
                <c:pt idx="21321">
                  <c:v>18.105</c:v>
                </c:pt>
                <c:pt idx="21322">
                  <c:v>18.106000000000002</c:v>
                </c:pt>
                <c:pt idx="21323">
                  <c:v>18.106999999999999</c:v>
                </c:pt>
                <c:pt idx="21324">
                  <c:v>18.106999999999999</c:v>
                </c:pt>
                <c:pt idx="21325">
                  <c:v>18.108000000000001</c:v>
                </c:pt>
                <c:pt idx="21326">
                  <c:v>18.109000000000002</c:v>
                </c:pt>
                <c:pt idx="21327">
                  <c:v>18.11</c:v>
                </c:pt>
                <c:pt idx="21328">
                  <c:v>18.111000000000001</c:v>
                </c:pt>
                <c:pt idx="21329">
                  <c:v>18.112000000000002</c:v>
                </c:pt>
                <c:pt idx="21330">
                  <c:v>18.112000000000002</c:v>
                </c:pt>
                <c:pt idx="21331">
                  <c:v>18.113</c:v>
                </c:pt>
                <c:pt idx="21332">
                  <c:v>18.114000000000001</c:v>
                </c:pt>
                <c:pt idx="21333">
                  <c:v>18.114999999999998</c:v>
                </c:pt>
                <c:pt idx="21334">
                  <c:v>18.116</c:v>
                </c:pt>
                <c:pt idx="21335">
                  <c:v>18.117000000000001</c:v>
                </c:pt>
                <c:pt idx="21336">
                  <c:v>18.117000000000001</c:v>
                </c:pt>
                <c:pt idx="21337">
                  <c:v>18.117999999999999</c:v>
                </c:pt>
                <c:pt idx="21338">
                  <c:v>18.119</c:v>
                </c:pt>
                <c:pt idx="21339">
                  <c:v>18.12</c:v>
                </c:pt>
                <c:pt idx="21340">
                  <c:v>18.120999999999999</c:v>
                </c:pt>
                <c:pt idx="21341">
                  <c:v>18.120999999999999</c:v>
                </c:pt>
                <c:pt idx="21342">
                  <c:v>18.122</c:v>
                </c:pt>
                <c:pt idx="21343">
                  <c:v>18.123000000000001</c:v>
                </c:pt>
                <c:pt idx="21344">
                  <c:v>18.123999999999999</c:v>
                </c:pt>
                <c:pt idx="21345">
                  <c:v>18.125</c:v>
                </c:pt>
                <c:pt idx="21346">
                  <c:v>18.126000000000001</c:v>
                </c:pt>
                <c:pt idx="21347">
                  <c:v>18.126000000000001</c:v>
                </c:pt>
                <c:pt idx="21348">
                  <c:v>18.126999999999999</c:v>
                </c:pt>
                <c:pt idx="21349">
                  <c:v>18.128</c:v>
                </c:pt>
                <c:pt idx="21350">
                  <c:v>18.129000000000001</c:v>
                </c:pt>
                <c:pt idx="21351">
                  <c:v>18.13</c:v>
                </c:pt>
                <c:pt idx="21352">
                  <c:v>18.131</c:v>
                </c:pt>
                <c:pt idx="21353">
                  <c:v>18.131</c:v>
                </c:pt>
                <c:pt idx="21354">
                  <c:v>18.132000000000001</c:v>
                </c:pt>
                <c:pt idx="21355">
                  <c:v>18.132999999999999</c:v>
                </c:pt>
                <c:pt idx="21356">
                  <c:v>18.134</c:v>
                </c:pt>
                <c:pt idx="21357">
                  <c:v>18.135000000000002</c:v>
                </c:pt>
                <c:pt idx="21358">
                  <c:v>18.135999999999999</c:v>
                </c:pt>
                <c:pt idx="21359">
                  <c:v>18.135999999999999</c:v>
                </c:pt>
                <c:pt idx="21360">
                  <c:v>18.137</c:v>
                </c:pt>
                <c:pt idx="21361">
                  <c:v>18.138000000000002</c:v>
                </c:pt>
                <c:pt idx="21362">
                  <c:v>18.138999999999999</c:v>
                </c:pt>
                <c:pt idx="21363">
                  <c:v>18.14</c:v>
                </c:pt>
                <c:pt idx="21364">
                  <c:v>18.141000000000002</c:v>
                </c:pt>
                <c:pt idx="21365">
                  <c:v>18.141000000000002</c:v>
                </c:pt>
                <c:pt idx="21366">
                  <c:v>18.141999999999999</c:v>
                </c:pt>
                <c:pt idx="21367">
                  <c:v>18.143000000000001</c:v>
                </c:pt>
                <c:pt idx="21368">
                  <c:v>18.143999999999998</c:v>
                </c:pt>
                <c:pt idx="21369">
                  <c:v>18.145</c:v>
                </c:pt>
                <c:pt idx="21370">
                  <c:v>18.146000000000001</c:v>
                </c:pt>
                <c:pt idx="21371">
                  <c:v>18.146000000000001</c:v>
                </c:pt>
                <c:pt idx="21372">
                  <c:v>18.146999999999998</c:v>
                </c:pt>
                <c:pt idx="21373">
                  <c:v>18.148</c:v>
                </c:pt>
                <c:pt idx="21374">
                  <c:v>18.149000000000001</c:v>
                </c:pt>
                <c:pt idx="21375">
                  <c:v>18.149999999999999</c:v>
                </c:pt>
                <c:pt idx="21376">
                  <c:v>18.151</c:v>
                </c:pt>
                <c:pt idx="21377">
                  <c:v>18.151</c:v>
                </c:pt>
                <c:pt idx="21378">
                  <c:v>18.152000000000001</c:v>
                </c:pt>
                <c:pt idx="21379">
                  <c:v>18.152999999999999</c:v>
                </c:pt>
                <c:pt idx="21380">
                  <c:v>18.154</c:v>
                </c:pt>
                <c:pt idx="21381">
                  <c:v>18.155000000000001</c:v>
                </c:pt>
                <c:pt idx="21382">
                  <c:v>18.155999999999999</c:v>
                </c:pt>
                <c:pt idx="21383">
                  <c:v>18.155999999999999</c:v>
                </c:pt>
                <c:pt idx="21384">
                  <c:v>18.157</c:v>
                </c:pt>
                <c:pt idx="21385">
                  <c:v>18.158000000000001</c:v>
                </c:pt>
                <c:pt idx="21386">
                  <c:v>18.158999999999999</c:v>
                </c:pt>
                <c:pt idx="21387">
                  <c:v>18.16</c:v>
                </c:pt>
                <c:pt idx="21388">
                  <c:v>18.161000000000001</c:v>
                </c:pt>
                <c:pt idx="21389">
                  <c:v>18.161000000000001</c:v>
                </c:pt>
                <c:pt idx="21390">
                  <c:v>18.161999999999999</c:v>
                </c:pt>
                <c:pt idx="21391">
                  <c:v>18.163</c:v>
                </c:pt>
                <c:pt idx="21392">
                  <c:v>18.164000000000001</c:v>
                </c:pt>
                <c:pt idx="21393">
                  <c:v>18.164999999999999</c:v>
                </c:pt>
                <c:pt idx="21394">
                  <c:v>18.166</c:v>
                </c:pt>
                <c:pt idx="21395">
                  <c:v>18.166</c:v>
                </c:pt>
                <c:pt idx="21396">
                  <c:v>18.167000000000002</c:v>
                </c:pt>
                <c:pt idx="21397">
                  <c:v>18.167999999999999</c:v>
                </c:pt>
                <c:pt idx="21398">
                  <c:v>18.169</c:v>
                </c:pt>
                <c:pt idx="21399">
                  <c:v>18.170000000000002</c:v>
                </c:pt>
                <c:pt idx="21400">
                  <c:v>18.170999999999999</c:v>
                </c:pt>
                <c:pt idx="21401">
                  <c:v>18.170999999999999</c:v>
                </c:pt>
                <c:pt idx="21402">
                  <c:v>18.172000000000001</c:v>
                </c:pt>
                <c:pt idx="21403">
                  <c:v>18.173000000000002</c:v>
                </c:pt>
                <c:pt idx="21404">
                  <c:v>18.173999999999999</c:v>
                </c:pt>
                <c:pt idx="21405">
                  <c:v>18.175000000000001</c:v>
                </c:pt>
                <c:pt idx="21406">
                  <c:v>18.175999999999998</c:v>
                </c:pt>
                <c:pt idx="21407">
                  <c:v>18.175999999999998</c:v>
                </c:pt>
                <c:pt idx="21408">
                  <c:v>18.177</c:v>
                </c:pt>
                <c:pt idx="21409">
                  <c:v>18.178000000000001</c:v>
                </c:pt>
                <c:pt idx="21410">
                  <c:v>18.178999999999998</c:v>
                </c:pt>
                <c:pt idx="21411">
                  <c:v>18.18</c:v>
                </c:pt>
                <c:pt idx="21412">
                  <c:v>18.181000000000001</c:v>
                </c:pt>
                <c:pt idx="21413">
                  <c:v>18.181000000000001</c:v>
                </c:pt>
                <c:pt idx="21414">
                  <c:v>18.181999999999999</c:v>
                </c:pt>
                <c:pt idx="21415">
                  <c:v>18.183</c:v>
                </c:pt>
                <c:pt idx="21416">
                  <c:v>18.184000000000001</c:v>
                </c:pt>
                <c:pt idx="21417">
                  <c:v>18.184999999999999</c:v>
                </c:pt>
                <c:pt idx="21418">
                  <c:v>18.186</c:v>
                </c:pt>
                <c:pt idx="21419">
                  <c:v>18.186</c:v>
                </c:pt>
                <c:pt idx="21420">
                  <c:v>18.187000000000001</c:v>
                </c:pt>
                <c:pt idx="21421">
                  <c:v>18.187999999999999</c:v>
                </c:pt>
                <c:pt idx="21422">
                  <c:v>18.189</c:v>
                </c:pt>
                <c:pt idx="21423">
                  <c:v>18.190000000000001</c:v>
                </c:pt>
                <c:pt idx="21424">
                  <c:v>18.190999999999999</c:v>
                </c:pt>
                <c:pt idx="21425">
                  <c:v>18.190999999999999</c:v>
                </c:pt>
                <c:pt idx="21426">
                  <c:v>18.192</c:v>
                </c:pt>
                <c:pt idx="21427">
                  <c:v>18.193000000000001</c:v>
                </c:pt>
                <c:pt idx="21428">
                  <c:v>18.193999999999999</c:v>
                </c:pt>
                <c:pt idx="21429">
                  <c:v>18.195</c:v>
                </c:pt>
                <c:pt idx="21430">
                  <c:v>18.196000000000002</c:v>
                </c:pt>
                <c:pt idx="21431">
                  <c:v>18.196000000000002</c:v>
                </c:pt>
                <c:pt idx="21432">
                  <c:v>18.196999999999999</c:v>
                </c:pt>
                <c:pt idx="21433">
                  <c:v>18.198</c:v>
                </c:pt>
                <c:pt idx="21434">
                  <c:v>18.199000000000002</c:v>
                </c:pt>
                <c:pt idx="21435">
                  <c:v>18.2</c:v>
                </c:pt>
                <c:pt idx="21436">
                  <c:v>18.2</c:v>
                </c:pt>
                <c:pt idx="21437">
                  <c:v>18.201000000000001</c:v>
                </c:pt>
                <c:pt idx="21438">
                  <c:v>18.202000000000002</c:v>
                </c:pt>
                <c:pt idx="21439">
                  <c:v>18.202999999999999</c:v>
                </c:pt>
                <c:pt idx="21440">
                  <c:v>18.204000000000001</c:v>
                </c:pt>
                <c:pt idx="21441">
                  <c:v>18.205000000000002</c:v>
                </c:pt>
                <c:pt idx="21442">
                  <c:v>18.205000000000002</c:v>
                </c:pt>
                <c:pt idx="21443">
                  <c:v>18.206</c:v>
                </c:pt>
                <c:pt idx="21444">
                  <c:v>18.207000000000001</c:v>
                </c:pt>
                <c:pt idx="21445">
                  <c:v>18.207999999999998</c:v>
                </c:pt>
                <c:pt idx="21446">
                  <c:v>18.209</c:v>
                </c:pt>
                <c:pt idx="21447">
                  <c:v>18.21</c:v>
                </c:pt>
                <c:pt idx="21448">
                  <c:v>18.21</c:v>
                </c:pt>
                <c:pt idx="21449">
                  <c:v>18.210999999999999</c:v>
                </c:pt>
                <c:pt idx="21450">
                  <c:v>18.212</c:v>
                </c:pt>
                <c:pt idx="21451">
                  <c:v>18.213000000000001</c:v>
                </c:pt>
                <c:pt idx="21452">
                  <c:v>18.213999999999999</c:v>
                </c:pt>
                <c:pt idx="21453">
                  <c:v>18.215</c:v>
                </c:pt>
                <c:pt idx="21454">
                  <c:v>18.215</c:v>
                </c:pt>
                <c:pt idx="21455">
                  <c:v>18.216000000000001</c:v>
                </c:pt>
                <c:pt idx="21456">
                  <c:v>18.216999999999999</c:v>
                </c:pt>
                <c:pt idx="21457">
                  <c:v>18.218</c:v>
                </c:pt>
                <c:pt idx="21458">
                  <c:v>18.219000000000001</c:v>
                </c:pt>
                <c:pt idx="21459">
                  <c:v>18.22</c:v>
                </c:pt>
                <c:pt idx="21460">
                  <c:v>18.22</c:v>
                </c:pt>
                <c:pt idx="21461">
                  <c:v>18.221</c:v>
                </c:pt>
                <c:pt idx="21462">
                  <c:v>18.222000000000001</c:v>
                </c:pt>
                <c:pt idx="21463">
                  <c:v>18.222999999999999</c:v>
                </c:pt>
                <c:pt idx="21464">
                  <c:v>18.224</c:v>
                </c:pt>
                <c:pt idx="21465">
                  <c:v>18.225000000000001</c:v>
                </c:pt>
                <c:pt idx="21466">
                  <c:v>18.225000000000001</c:v>
                </c:pt>
                <c:pt idx="21467">
                  <c:v>18.225999999999999</c:v>
                </c:pt>
                <c:pt idx="21468">
                  <c:v>18.227</c:v>
                </c:pt>
                <c:pt idx="21469">
                  <c:v>18.228000000000002</c:v>
                </c:pt>
                <c:pt idx="21470">
                  <c:v>18.228999999999999</c:v>
                </c:pt>
                <c:pt idx="21471">
                  <c:v>18.23</c:v>
                </c:pt>
                <c:pt idx="21472">
                  <c:v>18.23</c:v>
                </c:pt>
                <c:pt idx="21473">
                  <c:v>18.231000000000002</c:v>
                </c:pt>
                <c:pt idx="21474">
                  <c:v>18.231999999999999</c:v>
                </c:pt>
                <c:pt idx="21475">
                  <c:v>18.233000000000001</c:v>
                </c:pt>
                <c:pt idx="21476">
                  <c:v>18.234000000000002</c:v>
                </c:pt>
                <c:pt idx="21477">
                  <c:v>18.234999999999999</c:v>
                </c:pt>
                <c:pt idx="21478">
                  <c:v>18.234999999999999</c:v>
                </c:pt>
                <c:pt idx="21479">
                  <c:v>18.236000000000001</c:v>
                </c:pt>
                <c:pt idx="21480">
                  <c:v>18.237000000000002</c:v>
                </c:pt>
                <c:pt idx="21481">
                  <c:v>18.238</c:v>
                </c:pt>
                <c:pt idx="21482">
                  <c:v>18.239000000000001</c:v>
                </c:pt>
                <c:pt idx="21483">
                  <c:v>18.239999999999998</c:v>
                </c:pt>
                <c:pt idx="21484">
                  <c:v>18.239999999999998</c:v>
                </c:pt>
                <c:pt idx="21485">
                  <c:v>18.241</c:v>
                </c:pt>
                <c:pt idx="21486">
                  <c:v>18.242000000000001</c:v>
                </c:pt>
                <c:pt idx="21487">
                  <c:v>18.242999999999999</c:v>
                </c:pt>
                <c:pt idx="21488">
                  <c:v>18.244</c:v>
                </c:pt>
                <c:pt idx="21489">
                  <c:v>18.245000000000001</c:v>
                </c:pt>
                <c:pt idx="21490">
                  <c:v>18.245000000000001</c:v>
                </c:pt>
                <c:pt idx="21491">
                  <c:v>18.245999999999999</c:v>
                </c:pt>
                <c:pt idx="21492">
                  <c:v>18.247</c:v>
                </c:pt>
                <c:pt idx="21493">
                  <c:v>18.248000000000001</c:v>
                </c:pt>
                <c:pt idx="21494">
                  <c:v>18.248999999999999</c:v>
                </c:pt>
                <c:pt idx="21495">
                  <c:v>18.25</c:v>
                </c:pt>
                <c:pt idx="21496">
                  <c:v>18.25</c:v>
                </c:pt>
                <c:pt idx="21497">
                  <c:v>18.251000000000001</c:v>
                </c:pt>
                <c:pt idx="21498">
                  <c:v>18.251999999999999</c:v>
                </c:pt>
                <c:pt idx="21499">
                  <c:v>18.253</c:v>
                </c:pt>
                <c:pt idx="21500">
                  <c:v>18.254000000000001</c:v>
                </c:pt>
                <c:pt idx="21501">
                  <c:v>18.254999999999999</c:v>
                </c:pt>
                <c:pt idx="21502">
                  <c:v>18.254999999999999</c:v>
                </c:pt>
                <c:pt idx="21503">
                  <c:v>18.256</c:v>
                </c:pt>
                <c:pt idx="21504">
                  <c:v>18.257000000000001</c:v>
                </c:pt>
                <c:pt idx="21505">
                  <c:v>18.257999999999999</c:v>
                </c:pt>
                <c:pt idx="21506">
                  <c:v>18.259</c:v>
                </c:pt>
                <c:pt idx="21507">
                  <c:v>18.260000000000002</c:v>
                </c:pt>
                <c:pt idx="21508">
                  <c:v>18.260000000000002</c:v>
                </c:pt>
                <c:pt idx="21509">
                  <c:v>18.260999999999999</c:v>
                </c:pt>
                <c:pt idx="21510">
                  <c:v>18.262</c:v>
                </c:pt>
                <c:pt idx="21511">
                  <c:v>18.263000000000002</c:v>
                </c:pt>
                <c:pt idx="21512">
                  <c:v>18.263999999999999</c:v>
                </c:pt>
                <c:pt idx="21513">
                  <c:v>18.265000000000001</c:v>
                </c:pt>
                <c:pt idx="21514">
                  <c:v>18.265000000000001</c:v>
                </c:pt>
                <c:pt idx="21515">
                  <c:v>18.266000000000002</c:v>
                </c:pt>
                <c:pt idx="21516">
                  <c:v>18.266999999999999</c:v>
                </c:pt>
                <c:pt idx="21517">
                  <c:v>18.268000000000001</c:v>
                </c:pt>
                <c:pt idx="21518">
                  <c:v>18.268999999999998</c:v>
                </c:pt>
                <c:pt idx="21519">
                  <c:v>18.27</c:v>
                </c:pt>
                <c:pt idx="21520">
                  <c:v>18.27</c:v>
                </c:pt>
                <c:pt idx="21521">
                  <c:v>18.271000000000001</c:v>
                </c:pt>
                <c:pt idx="21522">
                  <c:v>18.271999999999998</c:v>
                </c:pt>
                <c:pt idx="21523">
                  <c:v>18.273</c:v>
                </c:pt>
                <c:pt idx="21524">
                  <c:v>18.274000000000001</c:v>
                </c:pt>
                <c:pt idx="21525">
                  <c:v>18.274999999999999</c:v>
                </c:pt>
                <c:pt idx="21526">
                  <c:v>18.274999999999999</c:v>
                </c:pt>
                <c:pt idx="21527">
                  <c:v>18.276</c:v>
                </c:pt>
                <c:pt idx="21528">
                  <c:v>18.277000000000001</c:v>
                </c:pt>
                <c:pt idx="21529">
                  <c:v>18.277999999999999</c:v>
                </c:pt>
                <c:pt idx="21530">
                  <c:v>18.279</c:v>
                </c:pt>
                <c:pt idx="21531">
                  <c:v>18.279</c:v>
                </c:pt>
                <c:pt idx="21532">
                  <c:v>18.28</c:v>
                </c:pt>
                <c:pt idx="21533">
                  <c:v>18.280999999999999</c:v>
                </c:pt>
                <c:pt idx="21534">
                  <c:v>18.282</c:v>
                </c:pt>
                <c:pt idx="21535">
                  <c:v>18.283000000000001</c:v>
                </c:pt>
                <c:pt idx="21536">
                  <c:v>18.283999999999999</c:v>
                </c:pt>
                <c:pt idx="21537">
                  <c:v>18.283999999999999</c:v>
                </c:pt>
                <c:pt idx="21538">
                  <c:v>18.285</c:v>
                </c:pt>
                <c:pt idx="21539">
                  <c:v>18.286000000000001</c:v>
                </c:pt>
                <c:pt idx="21540">
                  <c:v>18.286999999999999</c:v>
                </c:pt>
                <c:pt idx="21541">
                  <c:v>18.288</c:v>
                </c:pt>
                <c:pt idx="21542">
                  <c:v>18.289000000000001</c:v>
                </c:pt>
                <c:pt idx="21543">
                  <c:v>18.289000000000001</c:v>
                </c:pt>
                <c:pt idx="21544">
                  <c:v>18.29</c:v>
                </c:pt>
                <c:pt idx="21545">
                  <c:v>18.291</c:v>
                </c:pt>
                <c:pt idx="21546">
                  <c:v>18.292000000000002</c:v>
                </c:pt>
                <c:pt idx="21547">
                  <c:v>18.292999999999999</c:v>
                </c:pt>
                <c:pt idx="21548">
                  <c:v>18.294</c:v>
                </c:pt>
                <c:pt idx="21549">
                  <c:v>18.294</c:v>
                </c:pt>
                <c:pt idx="21550">
                  <c:v>18.295000000000002</c:v>
                </c:pt>
                <c:pt idx="21551">
                  <c:v>18.295999999999999</c:v>
                </c:pt>
                <c:pt idx="21552">
                  <c:v>18.297000000000001</c:v>
                </c:pt>
                <c:pt idx="21553">
                  <c:v>18.298000000000002</c:v>
                </c:pt>
                <c:pt idx="21554">
                  <c:v>18.298999999999999</c:v>
                </c:pt>
                <c:pt idx="21555">
                  <c:v>18.298999999999999</c:v>
                </c:pt>
                <c:pt idx="21556">
                  <c:v>18.3</c:v>
                </c:pt>
                <c:pt idx="21557">
                  <c:v>18.300999999999998</c:v>
                </c:pt>
                <c:pt idx="21558">
                  <c:v>18.302</c:v>
                </c:pt>
                <c:pt idx="21559">
                  <c:v>18.303000000000001</c:v>
                </c:pt>
                <c:pt idx="21560">
                  <c:v>18.303999999999998</c:v>
                </c:pt>
                <c:pt idx="21561">
                  <c:v>18.303999999999998</c:v>
                </c:pt>
                <c:pt idx="21562">
                  <c:v>18.305</c:v>
                </c:pt>
                <c:pt idx="21563">
                  <c:v>18.306000000000001</c:v>
                </c:pt>
                <c:pt idx="21564">
                  <c:v>18.306999999999999</c:v>
                </c:pt>
                <c:pt idx="21565">
                  <c:v>18.308</c:v>
                </c:pt>
                <c:pt idx="21566">
                  <c:v>18.309000000000001</c:v>
                </c:pt>
                <c:pt idx="21567">
                  <c:v>18.309000000000001</c:v>
                </c:pt>
                <c:pt idx="21568">
                  <c:v>18.309999999999999</c:v>
                </c:pt>
                <c:pt idx="21569">
                  <c:v>18.311</c:v>
                </c:pt>
                <c:pt idx="21570">
                  <c:v>18.312000000000001</c:v>
                </c:pt>
                <c:pt idx="21571">
                  <c:v>18.312999999999999</c:v>
                </c:pt>
                <c:pt idx="21572">
                  <c:v>18.314</c:v>
                </c:pt>
                <c:pt idx="21573">
                  <c:v>18.314</c:v>
                </c:pt>
                <c:pt idx="21574">
                  <c:v>18.315000000000001</c:v>
                </c:pt>
                <c:pt idx="21575">
                  <c:v>18.315999999999999</c:v>
                </c:pt>
                <c:pt idx="21576">
                  <c:v>18.317</c:v>
                </c:pt>
                <c:pt idx="21577">
                  <c:v>18.318000000000001</c:v>
                </c:pt>
                <c:pt idx="21578">
                  <c:v>18.318999999999999</c:v>
                </c:pt>
                <c:pt idx="21579">
                  <c:v>18.318999999999999</c:v>
                </c:pt>
                <c:pt idx="21580">
                  <c:v>18.32</c:v>
                </c:pt>
                <c:pt idx="21581">
                  <c:v>18.321000000000002</c:v>
                </c:pt>
                <c:pt idx="21582">
                  <c:v>18.321999999999999</c:v>
                </c:pt>
                <c:pt idx="21583">
                  <c:v>18.323</c:v>
                </c:pt>
                <c:pt idx="21584">
                  <c:v>18.324000000000002</c:v>
                </c:pt>
                <c:pt idx="21585">
                  <c:v>18.324000000000002</c:v>
                </c:pt>
                <c:pt idx="21586">
                  <c:v>18.324999999999999</c:v>
                </c:pt>
                <c:pt idx="21587">
                  <c:v>18.326000000000001</c:v>
                </c:pt>
                <c:pt idx="21588">
                  <c:v>18.327000000000002</c:v>
                </c:pt>
                <c:pt idx="21589">
                  <c:v>18.327999999999999</c:v>
                </c:pt>
                <c:pt idx="21590">
                  <c:v>18.329000000000001</c:v>
                </c:pt>
                <c:pt idx="21591">
                  <c:v>18.329000000000001</c:v>
                </c:pt>
                <c:pt idx="21592">
                  <c:v>18.330000000000002</c:v>
                </c:pt>
                <c:pt idx="21593">
                  <c:v>18.331</c:v>
                </c:pt>
                <c:pt idx="21594">
                  <c:v>18.332000000000001</c:v>
                </c:pt>
                <c:pt idx="21595">
                  <c:v>18.332999999999998</c:v>
                </c:pt>
                <c:pt idx="21596">
                  <c:v>18.334</c:v>
                </c:pt>
                <c:pt idx="21597">
                  <c:v>18.334</c:v>
                </c:pt>
                <c:pt idx="21598">
                  <c:v>18.335000000000001</c:v>
                </c:pt>
                <c:pt idx="21599">
                  <c:v>18.335999999999999</c:v>
                </c:pt>
                <c:pt idx="21600">
                  <c:v>18.337</c:v>
                </c:pt>
                <c:pt idx="21601">
                  <c:v>18.338000000000001</c:v>
                </c:pt>
                <c:pt idx="21602">
                  <c:v>18.338999999999999</c:v>
                </c:pt>
                <c:pt idx="21603">
                  <c:v>18.338999999999999</c:v>
                </c:pt>
                <c:pt idx="21604">
                  <c:v>18.34</c:v>
                </c:pt>
                <c:pt idx="21605">
                  <c:v>18.341000000000001</c:v>
                </c:pt>
                <c:pt idx="21606">
                  <c:v>18.341999999999999</c:v>
                </c:pt>
                <c:pt idx="21607">
                  <c:v>18.343</c:v>
                </c:pt>
                <c:pt idx="21608">
                  <c:v>18.344000000000001</c:v>
                </c:pt>
                <c:pt idx="21609">
                  <c:v>18.344000000000001</c:v>
                </c:pt>
                <c:pt idx="21610">
                  <c:v>18.344999999999999</c:v>
                </c:pt>
                <c:pt idx="21611">
                  <c:v>18.346</c:v>
                </c:pt>
                <c:pt idx="21612">
                  <c:v>18.347000000000001</c:v>
                </c:pt>
                <c:pt idx="21613">
                  <c:v>18.347999999999999</c:v>
                </c:pt>
                <c:pt idx="21614">
                  <c:v>18.349</c:v>
                </c:pt>
                <c:pt idx="21615">
                  <c:v>18.349</c:v>
                </c:pt>
                <c:pt idx="21616">
                  <c:v>18.350000000000001</c:v>
                </c:pt>
                <c:pt idx="21617">
                  <c:v>18.350999999999999</c:v>
                </c:pt>
                <c:pt idx="21618">
                  <c:v>18.352</c:v>
                </c:pt>
                <c:pt idx="21619">
                  <c:v>18.353000000000002</c:v>
                </c:pt>
                <c:pt idx="21620">
                  <c:v>18.353999999999999</c:v>
                </c:pt>
                <c:pt idx="21621">
                  <c:v>18.353999999999999</c:v>
                </c:pt>
                <c:pt idx="21622">
                  <c:v>18.355</c:v>
                </c:pt>
                <c:pt idx="21623">
                  <c:v>18.356000000000002</c:v>
                </c:pt>
                <c:pt idx="21624">
                  <c:v>18.356999999999999</c:v>
                </c:pt>
                <c:pt idx="21625">
                  <c:v>18.358000000000001</c:v>
                </c:pt>
                <c:pt idx="21626">
                  <c:v>18.358000000000001</c:v>
                </c:pt>
                <c:pt idx="21627">
                  <c:v>18.359000000000002</c:v>
                </c:pt>
                <c:pt idx="21628">
                  <c:v>18.36</c:v>
                </c:pt>
                <c:pt idx="21629">
                  <c:v>18.361000000000001</c:v>
                </c:pt>
                <c:pt idx="21630">
                  <c:v>18.362000000000002</c:v>
                </c:pt>
                <c:pt idx="21631">
                  <c:v>18.363</c:v>
                </c:pt>
                <c:pt idx="21632">
                  <c:v>18.363</c:v>
                </c:pt>
                <c:pt idx="21633">
                  <c:v>18.364000000000001</c:v>
                </c:pt>
                <c:pt idx="21634">
                  <c:v>18.364999999999998</c:v>
                </c:pt>
                <c:pt idx="21635">
                  <c:v>18.366</c:v>
                </c:pt>
                <c:pt idx="21636">
                  <c:v>18.367000000000001</c:v>
                </c:pt>
                <c:pt idx="21637">
                  <c:v>18.367999999999999</c:v>
                </c:pt>
                <c:pt idx="21638">
                  <c:v>18.367999999999999</c:v>
                </c:pt>
                <c:pt idx="21639">
                  <c:v>18.369</c:v>
                </c:pt>
                <c:pt idx="21640">
                  <c:v>18.37</c:v>
                </c:pt>
                <c:pt idx="21641">
                  <c:v>18.370999999999999</c:v>
                </c:pt>
                <c:pt idx="21642">
                  <c:v>18.372</c:v>
                </c:pt>
                <c:pt idx="21643">
                  <c:v>18.373000000000001</c:v>
                </c:pt>
                <c:pt idx="21644">
                  <c:v>18.373000000000001</c:v>
                </c:pt>
                <c:pt idx="21645">
                  <c:v>18.373999999999999</c:v>
                </c:pt>
                <c:pt idx="21646">
                  <c:v>18.375</c:v>
                </c:pt>
                <c:pt idx="21647">
                  <c:v>18.376000000000001</c:v>
                </c:pt>
                <c:pt idx="21648">
                  <c:v>18.376999999999999</c:v>
                </c:pt>
                <c:pt idx="21649">
                  <c:v>18.378</c:v>
                </c:pt>
                <c:pt idx="21650">
                  <c:v>18.378</c:v>
                </c:pt>
                <c:pt idx="21651">
                  <c:v>18.379000000000001</c:v>
                </c:pt>
                <c:pt idx="21652">
                  <c:v>18.38</c:v>
                </c:pt>
                <c:pt idx="21653">
                  <c:v>18.381</c:v>
                </c:pt>
                <c:pt idx="21654">
                  <c:v>18.382000000000001</c:v>
                </c:pt>
                <c:pt idx="21655">
                  <c:v>18.382999999999999</c:v>
                </c:pt>
                <c:pt idx="21656">
                  <c:v>18.382999999999999</c:v>
                </c:pt>
                <c:pt idx="21657">
                  <c:v>18.384</c:v>
                </c:pt>
                <c:pt idx="21658">
                  <c:v>18.385000000000002</c:v>
                </c:pt>
                <c:pt idx="21659">
                  <c:v>18.385999999999999</c:v>
                </c:pt>
                <c:pt idx="21660">
                  <c:v>18.387</c:v>
                </c:pt>
                <c:pt idx="21661">
                  <c:v>18.388000000000002</c:v>
                </c:pt>
                <c:pt idx="21662">
                  <c:v>18.388000000000002</c:v>
                </c:pt>
                <c:pt idx="21663">
                  <c:v>18.388999999999999</c:v>
                </c:pt>
                <c:pt idx="21664">
                  <c:v>18.39</c:v>
                </c:pt>
                <c:pt idx="21665">
                  <c:v>18.391000000000002</c:v>
                </c:pt>
                <c:pt idx="21666">
                  <c:v>18.391999999999999</c:v>
                </c:pt>
                <c:pt idx="21667">
                  <c:v>18.393000000000001</c:v>
                </c:pt>
                <c:pt idx="21668">
                  <c:v>18.393000000000001</c:v>
                </c:pt>
                <c:pt idx="21669">
                  <c:v>18.393999999999998</c:v>
                </c:pt>
                <c:pt idx="21670">
                  <c:v>18.395</c:v>
                </c:pt>
                <c:pt idx="21671">
                  <c:v>18.396000000000001</c:v>
                </c:pt>
                <c:pt idx="21672">
                  <c:v>18.396999999999998</c:v>
                </c:pt>
                <c:pt idx="21673">
                  <c:v>18.398</c:v>
                </c:pt>
                <c:pt idx="21674">
                  <c:v>18.398</c:v>
                </c:pt>
                <c:pt idx="21675">
                  <c:v>18.399000000000001</c:v>
                </c:pt>
                <c:pt idx="21676">
                  <c:v>18.399999999999999</c:v>
                </c:pt>
                <c:pt idx="21677">
                  <c:v>18.401</c:v>
                </c:pt>
                <c:pt idx="21678">
                  <c:v>18.402000000000001</c:v>
                </c:pt>
                <c:pt idx="21679">
                  <c:v>18.402999999999999</c:v>
                </c:pt>
                <c:pt idx="21680">
                  <c:v>18.402999999999999</c:v>
                </c:pt>
                <c:pt idx="21681">
                  <c:v>18.404</c:v>
                </c:pt>
                <c:pt idx="21682">
                  <c:v>18.405000000000001</c:v>
                </c:pt>
                <c:pt idx="21683">
                  <c:v>18.405999999999999</c:v>
                </c:pt>
                <c:pt idx="21684">
                  <c:v>18.407</c:v>
                </c:pt>
                <c:pt idx="21685">
                  <c:v>18.408000000000001</c:v>
                </c:pt>
                <c:pt idx="21686">
                  <c:v>18.408000000000001</c:v>
                </c:pt>
                <c:pt idx="21687">
                  <c:v>18.408999999999999</c:v>
                </c:pt>
                <c:pt idx="21688">
                  <c:v>18.41</c:v>
                </c:pt>
                <c:pt idx="21689">
                  <c:v>18.411000000000001</c:v>
                </c:pt>
                <c:pt idx="21690">
                  <c:v>18.411999999999999</c:v>
                </c:pt>
                <c:pt idx="21691">
                  <c:v>18.413</c:v>
                </c:pt>
                <c:pt idx="21692">
                  <c:v>18.413</c:v>
                </c:pt>
                <c:pt idx="21693">
                  <c:v>18.414000000000001</c:v>
                </c:pt>
                <c:pt idx="21694">
                  <c:v>18.414999999999999</c:v>
                </c:pt>
                <c:pt idx="21695">
                  <c:v>18.416</c:v>
                </c:pt>
                <c:pt idx="21696">
                  <c:v>18.417000000000002</c:v>
                </c:pt>
                <c:pt idx="21697">
                  <c:v>18.417999999999999</c:v>
                </c:pt>
                <c:pt idx="21698">
                  <c:v>18.417999999999999</c:v>
                </c:pt>
                <c:pt idx="21699">
                  <c:v>18.419</c:v>
                </c:pt>
                <c:pt idx="21700">
                  <c:v>18.420000000000002</c:v>
                </c:pt>
                <c:pt idx="21701">
                  <c:v>18.420999999999999</c:v>
                </c:pt>
                <c:pt idx="21702">
                  <c:v>18.422000000000001</c:v>
                </c:pt>
                <c:pt idx="21703">
                  <c:v>18.423000000000002</c:v>
                </c:pt>
                <c:pt idx="21704">
                  <c:v>18.423000000000002</c:v>
                </c:pt>
                <c:pt idx="21705">
                  <c:v>18.423999999999999</c:v>
                </c:pt>
                <c:pt idx="21706">
                  <c:v>18.425000000000001</c:v>
                </c:pt>
                <c:pt idx="21707">
                  <c:v>18.425999999999998</c:v>
                </c:pt>
                <c:pt idx="21708">
                  <c:v>18.427</c:v>
                </c:pt>
                <c:pt idx="21709">
                  <c:v>18.428000000000001</c:v>
                </c:pt>
                <c:pt idx="21710">
                  <c:v>18.428000000000001</c:v>
                </c:pt>
                <c:pt idx="21711">
                  <c:v>18.428999999999998</c:v>
                </c:pt>
                <c:pt idx="21712">
                  <c:v>18.43</c:v>
                </c:pt>
                <c:pt idx="21713">
                  <c:v>18.431000000000001</c:v>
                </c:pt>
                <c:pt idx="21714">
                  <c:v>18.431999999999999</c:v>
                </c:pt>
                <c:pt idx="21715">
                  <c:v>18.433</c:v>
                </c:pt>
                <c:pt idx="21716">
                  <c:v>18.433</c:v>
                </c:pt>
                <c:pt idx="21717">
                  <c:v>18.434000000000001</c:v>
                </c:pt>
                <c:pt idx="21718">
                  <c:v>18.434999999999999</c:v>
                </c:pt>
                <c:pt idx="21719">
                  <c:v>18.436</c:v>
                </c:pt>
                <c:pt idx="21720">
                  <c:v>18.437000000000001</c:v>
                </c:pt>
                <c:pt idx="21721">
                  <c:v>18.437000000000001</c:v>
                </c:pt>
                <c:pt idx="21722">
                  <c:v>18.437999999999999</c:v>
                </c:pt>
                <c:pt idx="21723">
                  <c:v>18.439</c:v>
                </c:pt>
                <c:pt idx="21724">
                  <c:v>18.440000000000001</c:v>
                </c:pt>
                <c:pt idx="21725">
                  <c:v>18.440999999999999</c:v>
                </c:pt>
                <c:pt idx="21726">
                  <c:v>18.442</c:v>
                </c:pt>
                <c:pt idx="21727">
                  <c:v>18.442</c:v>
                </c:pt>
                <c:pt idx="21728">
                  <c:v>18.443000000000001</c:v>
                </c:pt>
                <c:pt idx="21729">
                  <c:v>18.443999999999999</c:v>
                </c:pt>
                <c:pt idx="21730">
                  <c:v>18.445</c:v>
                </c:pt>
                <c:pt idx="21731">
                  <c:v>18.446000000000002</c:v>
                </c:pt>
                <c:pt idx="21732">
                  <c:v>18.446999999999999</c:v>
                </c:pt>
                <c:pt idx="21733">
                  <c:v>18.446999999999999</c:v>
                </c:pt>
                <c:pt idx="21734">
                  <c:v>18.448</c:v>
                </c:pt>
                <c:pt idx="21735">
                  <c:v>18.449000000000002</c:v>
                </c:pt>
                <c:pt idx="21736">
                  <c:v>18.45</c:v>
                </c:pt>
                <c:pt idx="21737">
                  <c:v>18.451000000000001</c:v>
                </c:pt>
                <c:pt idx="21738">
                  <c:v>18.452000000000002</c:v>
                </c:pt>
                <c:pt idx="21739">
                  <c:v>18.452000000000002</c:v>
                </c:pt>
                <c:pt idx="21740">
                  <c:v>18.452999999999999</c:v>
                </c:pt>
                <c:pt idx="21741">
                  <c:v>18.454000000000001</c:v>
                </c:pt>
                <c:pt idx="21742">
                  <c:v>18.455000000000002</c:v>
                </c:pt>
                <c:pt idx="21743">
                  <c:v>18.456</c:v>
                </c:pt>
                <c:pt idx="21744">
                  <c:v>18.457000000000001</c:v>
                </c:pt>
                <c:pt idx="21745">
                  <c:v>18.457000000000001</c:v>
                </c:pt>
                <c:pt idx="21746">
                  <c:v>18.457999999999998</c:v>
                </c:pt>
                <c:pt idx="21747">
                  <c:v>18.459</c:v>
                </c:pt>
                <c:pt idx="21748">
                  <c:v>18.46</c:v>
                </c:pt>
                <c:pt idx="21749">
                  <c:v>18.460999999999999</c:v>
                </c:pt>
                <c:pt idx="21750">
                  <c:v>18.462</c:v>
                </c:pt>
                <c:pt idx="21751">
                  <c:v>18.462</c:v>
                </c:pt>
                <c:pt idx="21752">
                  <c:v>18.463000000000001</c:v>
                </c:pt>
                <c:pt idx="21753">
                  <c:v>18.463999999999999</c:v>
                </c:pt>
                <c:pt idx="21754">
                  <c:v>18.465</c:v>
                </c:pt>
                <c:pt idx="21755">
                  <c:v>18.466000000000001</c:v>
                </c:pt>
                <c:pt idx="21756">
                  <c:v>18.466999999999999</c:v>
                </c:pt>
                <c:pt idx="21757">
                  <c:v>18.466999999999999</c:v>
                </c:pt>
                <c:pt idx="21758">
                  <c:v>18.468</c:v>
                </c:pt>
                <c:pt idx="21759">
                  <c:v>18.469000000000001</c:v>
                </c:pt>
                <c:pt idx="21760">
                  <c:v>18.47</c:v>
                </c:pt>
                <c:pt idx="21761">
                  <c:v>18.471</c:v>
                </c:pt>
                <c:pt idx="21762">
                  <c:v>18.472000000000001</c:v>
                </c:pt>
                <c:pt idx="21763">
                  <c:v>18.472000000000001</c:v>
                </c:pt>
                <c:pt idx="21764">
                  <c:v>18.472999999999999</c:v>
                </c:pt>
                <c:pt idx="21765">
                  <c:v>18.474</c:v>
                </c:pt>
                <c:pt idx="21766">
                  <c:v>18.475000000000001</c:v>
                </c:pt>
                <c:pt idx="21767">
                  <c:v>18.475999999999999</c:v>
                </c:pt>
                <c:pt idx="21768">
                  <c:v>18.477</c:v>
                </c:pt>
                <c:pt idx="21769">
                  <c:v>18.477</c:v>
                </c:pt>
                <c:pt idx="21770">
                  <c:v>18.478000000000002</c:v>
                </c:pt>
                <c:pt idx="21771">
                  <c:v>18.478999999999999</c:v>
                </c:pt>
                <c:pt idx="21772">
                  <c:v>18.48</c:v>
                </c:pt>
                <c:pt idx="21773">
                  <c:v>18.481000000000002</c:v>
                </c:pt>
                <c:pt idx="21774">
                  <c:v>18.481999999999999</c:v>
                </c:pt>
                <c:pt idx="21775">
                  <c:v>18.481999999999999</c:v>
                </c:pt>
                <c:pt idx="21776">
                  <c:v>18.483000000000001</c:v>
                </c:pt>
                <c:pt idx="21777">
                  <c:v>18.484000000000002</c:v>
                </c:pt>
                <c:pt idx="21778">
                  <c:v>18.484999999999999</c:v>
                </c:pt>
                <c:pt idx="21779">
                  <c:v>18.486000000000001</c:v>
                </c:pt>
                <c:pt idx="21780">
                  <c:v>18.487000000000002</c:v>
                </c:pt>
                <c:pt idx="21781">
                  <c:v>18.487000000000002</c:v>
                </c:pt>
                <c:pt idx="21782">
                  <c:v>18.488</c:v>
                </c:pt>
                <c:pt idx="21783">
                  <c:v>18.489000000000001</c:v>
                </c:pt>
                <c:pt idx="21784">
                  <c:v>18.489999999999998</c:v>
                </c:pt>
                <c:pt idx="21785">
                  <c:v>18.491</c:v>
                </c:pt>
                <c:pt idx="21786">
                  <c:v>18.492000000000001</c:v>
                </c:pt>
                <c:pt idx="21787">
                  <c:v>18.492000000000001</c:v>
                </c:pt>
                <c:pt idx="21788">
                  <c:v>18.492999999999999</c:v>
                </c:pt>
                <c:pt idx="21789">
                  <c:v>18.494</c:v>
                </c:pt>
                <c:pt idx="21790">
                  <c:v>18.495000000000001</c:v>
                </c:pt>
                <c:pt idx="21791">
                  <c:v>18.495999999999999</c:v>
                </c:pt>
                <c:pt idx="21792">
                  <c:v>18.497</c:v>
                </c:pt>
                <c:pt idx="21793">
                  <c:v>18.497</c:v>
                </c:pt>
                <c:pt idx="21794">
                  <c:v>18.498000000000001</c:v>
                </c:pt>
                <c:pt idx="21795">
                  <c:v>18.498999999999999</c:v>
                </c:pt>
                <c:pt idx="21796">
                  <c:v>18.5</c:v>
                </c:pt>
                <c:pt idx="21797">
                  <c:v>18.501000000000001</c:v>
                </c:pt>
                <c:pt idx="21798">
                  <c:v>18.501999999999999</c:v>
                </c:pt>
                <c:pt idx="21799">
                  <c:v>18.501999999999999</c:v>
                </c:pt>
                <c:pt idx="21800">
                  <c:v>18.503</c:v>
                </c:pt>
                <c:pt idx="21801">
                  <c:v>18.504000000000001</c:v>
                </c:pt>
                <c:pt idx="21802">
                  <c:v>18.504999999999999</c:v>
                </c:pt>
                <c:pt idx="21803">
                  <c:v>18.506</c:v>
                </c:pt>
                <c:pt idx="21804">
                  <c:v>18.507000000000001</c:v>
                </c:pt>
                <c:pt idx="21805">
                  <c:v>18.507000000000001</c:v>
                </c:pt>
                <c:pt idx="21806">
                  <c:v>18.507999999999999</c:v>
                </c:pt>
                <c:pt idx="21807">
                  <c:v>18.509</c:v>
                </c:pt>
                <c:pt idx="21808">
                  <c:v>18.510000000000002</c:v>
                </c:pt>
                <c:pt idx="21809">
                  <c:v>18.510999999999999</c:v>
                </c:pt>
                <c:pt idx="21810">
                  <c:v>18.512</c:v>
                </c:pt>
                <c:pt idx="21811">
                  <c:v>18.512</c:v>
                </c:pt>
                <c:pt idx="21812">
                  <c:v>18.513000000000002</c:v>
                </c:pt>
                <c:pt idx="21813">
                  <c:v>18.513999999999999</c:v>
                </c:pt>
                <c:pt idx="21814">
                  <c:v>18.515000000000001</c:v>
                </c:pt>
                <c:pt idx="21815">
                  <c:v>18.516000000000002</c:v>
                </c:pt>
                <c:pt idx="21816">
                  <c:v>18.516999999999999</c:v>
                </c:pt>
                <c:pt idx="21817">
                  <c:v>18.516999999999999</c:v>
                </c:pt>
                <c:pt idx="21818">
                  <c:v>18.518000000000001</c:v>
                </c:pt>
                <c:pt idx="21819">
                  <c:v>18.518999999999998</c:v>
                </c:pt>
                <c:pt idx="21820">
                  <c:v>18.52</c:v>
                </c:pt>
                <c:pt idx="21821">
                  <c:v>18.521000000000001</c:v>
                </c:pt>
                <c:pt idx="21822">
                  <c:v>18.521000000000001</c:v>
                </c:pt>
                <c:pt idx="21823">
                  <c:v>18.521999999999998</c:v>
                </c:pt>
                <c:pt idx="21824">
                  <c:v>18.523</c:v>
                </c:pt>
                <c:pt idx="21825">
                  <c:v>18.524000000000001</c:v>
                </c:pt>
                <c:pt idx="21826">
                  <c:v>18.524999999999999</c:v>
                </c:pt>
                <c:pt idx="21827">
                  <c:v>18.526</c:v>
                </c:pt>
                <c:pt idx="21828">
                  <c:v>18.526</c:v>
                </c:pt>
                <c:pt idx="21829">
                  <c:v>18.527000000000001</c:v>
                </c:pt>
                <c:pt idx="21830">
                  <c:v>18.527999999999999</c:v>
                </c:pt>
                <c:pt idx="21831">
                  <c:v>18.529</c:v>
                </c:pt>
                <c:pt idx="21832">
                  <c:v>18.53</c:v>
                </c:pt>
                <c:pt idx="21833">
                  <c:v>18.530999999999999</c:v>
                </c:pt>
                <c:pt idx="21834">
                  <c:v>18.530999999999999</c:v>
                </c:pt>
                <c:pt idx="21835">
                  <c:v>18.532</c:v>
                </c:pt>
                <c:pt idx="21836">
                  <c:v>18.533000000000001</c:v>
                </c:pt>
                <c:pt idx="21837">
                  <c:v>18.533999999999999</c:v>
                </c:pt>
                <c:pt idx="21838">
                  <c:v>18.535</c:v>
                </c:pt>
                <c:pt idx="21839">
                  <c:v>18.536000000000001</c:v>
                </c:pt>
                <c:pt idx="21840">
                  <c:v>18.536000000000001</c:v>
                </c:pt>
                <c:pt idx="21841">
                  <c:v>18.536999999999999</c:v>
                </c:pt>
                <c:pt idx="21842">
                  <c:v>18.538</c:v>
                </c:pt>
                <c:pt idx="21843">
                  <c:v>18.539000000000001</c:v>
                </c:pt>
                <c:pt idx="21844">
                  <c:v>18.54</c:v>
                </c:pt>
                <c:pt idx="21845">
                  <c:v>18.541</c:v>
                </c:pt>
                <c:pt idx="21846">
                  <c:v>18.541</c:v>
                </c:pt>
                <c:pt idx="21847">
                  <c:v>18.542000000000002</c:v>
                </c:pt>
                <c:pt idx="21848">
                  <c:v>18.542999999999999</c:v>
                </c:pt>
                <c:pt idx="21849">
                  <c:v>18.544</c:v>
                </c:pt>
                <c:pt idx="21850">
                  <c:v>18.545000000000002</c:v>
                </c:pt>
                <c:pt idx="21851">
                  <c:v>18.545999999999999</c:v>
                </c:pt>
                <c:pt idx="21852">
                  <c:v>18.545999999999999</c:v>
                </c:pt>
                <c:pt idx="21853">
                  <c:v>18.547000000000001</c:v>
                </c:pt>
                <c:pt idx="21854">
                  <c:v>18.548000000000002</c:v>
                </c:pt>
                <c:pt idx="21855">
                  <c:v>18.548999999999999</c:v>
                </c:pt>
                <c:pt idx="21856">
                  <c:v>18.55</c:v>
                </c:pt>
                <c:pt idx="21857">
                  <c:v>18.550999999999998</c:v>
                </c:pt>
                <c:pt idx="21858">
                  <c:v>18.550999999999998</c:v>
                </c:pt>
                <c:pt idx="21859">
                  <c:v>18.552</c:v>
                </c:pt>
                <c:pt idx="21860">
                  <c:v>18.553000000000001</c:v>
                </c:pt>
                <c:pt idx="21861">
                  <c:v>18.553999999999998</c:v>
                </c:pt>
                <c:pt idx="21862">
                  <c:v>18.555</c:v>
                </c:pt>
                <c:pt idx="21863">
                  <c:v>18.556000000000001</c:v>
                </c:pt>
                <c:pt idx="21864">
                  <c:v>18.556000000000001</c:v>
                </c:pt>
                <c:pt idx="21865">
                  <c:v>18.556999999999999</c:v>
                </c:pt>
                <c:pt idx="21866">
                  <c:v>18.558</c:v>
                </c:pt>
                <c:pt idx="21867">
                  <c:v>18.559000000000001</c:v>
                </c:pt>
                <c:pt idx="21868">
                  <c:v>18.559999999999999</c:v>
                </c:pt>
                <c:pt idx="21869">
                  <c:v>18.561</c:v>
                </c:pt>
                <c:pt idx="21870">
                  <c:v>18.561</c:v>
                </c:pt>
                <c:pt idx="21871">
                  <c:v>18.562000000000001</c:v>
                </c:pt>
                <c:pt idx="21872">
                  <c:v>18.562999999999999</c:v>
                </c:pt>
                <c:pt idx="21873">
                  <c:v>18.564</c:v>
                </c:pt>
                <c:pt idx="21874">
                  <c:v>18.565000000000001</c:v>
                </c:pt>
                <c:pt idx="21875">
                  <c:v>18.565999999999999</c:v>
                </c:pt>
                <c:pt idx="21876">
                  <c:v>18.565999999999999</c:v>
                </c:pt>
                <c:pt idx="21877">
                  <c:v>18.567</c:v>
                </c:pt>
                <c:pt idx="21878">
                  <c:v>18.568000000000001</c:v>
                </c:pt>
                <c:pt idx="21879">
                  <c:v>18.568999999999999</c:v>
                </c:pt>
                <c:pt idx="21880">
                  <c:v>18.57</c:v>
                </c:pt>
                <c:pt idx="21881">
                  <c:v>18.571000000000002</c:v>
                </c:pt>
                <c:pt idx="21882">
                  <c:v>18.571000000000002</c:v>
                </c:pt>
                <c:pt idx="21883">
                  <c:v>18.571999999999999</c:v>
                </c:pt>
                <c:pt idx="21884">
                  <c:v>18.573</c:v>
                </c:pt>
                <c:pt idx="21885">
                  <c:v>18.574000000000002</c:v>
                </c:pt>
                <c:pt idx="21886">
                  <c:v>18.574999999999999</c:v>
                </c:pt>
                <c:pt idx="21887">
                  <c:v>18.576000000000001</c:v>
                </c:pt>
                <c:pt idx="21888">
                  <c:v>18.576000000000001</c:v>
                </c:pt>
                <c:pt idx="21889">
                  <c:v>18.577000000000002</c:v>
                </c:pt>
                <c:pt idx="21890">
                  <c:v>18.577999999999999</c:v>
                </c:pt>
                <c:pt idx="21891">
                  <c:v>18.579000000000001</c:v>
                </c:pt>
                <c:pt idx="21892">
                  <c:v>18.580000000000002</c:v>
                </c:pt>
                <c:pt idx="21893">
                  <c:v>18.581</c:v>
                </c:pt>
                <c:pt idx="21894">
                  <c:v>18.581</c:v>
                </c:pt>
                <c:pt idx="21895">
                  <c:v>18.582000000000001</c:v>
                </c:pt>
                <c:pt idx="21896">
                  <c:v>18.582999999999998</c:v>
                </c:pt>
                <c:pt idx="21897">
                  <c:v>18.584</c:v>
                </c:pt>
                <c:pt idx="21898">
                  <c:v>18.585000000000001</c:v>
                </c:pt>
                <c:pt idx="21899">
                  <c:v>18.585999999999999</c:v>
                </c:pt>
                <c:pt idx="21900">
                  <c:v>18.585999999999999</c:v>
                </c:pt>
                <c:pt idx="21901">
                  <c:v>18.587</c:v>
                </c:pt>
                <c:pt idx="21902">
                  <c:v>18.588000000000001</c:v>
                </c:pt>
                <c:pt idx="21903">
                  <c:v>18.588999999999999</c:v>
                </c:pt>
                <c:pt idx="21904">
                  <c:v>18.59</c:v>
                </c:pt>
                <c:pt idx="21905">
                  <c:v>18.591000000000001</c:v>
                </c:pt>
                <c:pt idx="21906">
                  <c:v>18.591000000000001</c:v>
                </c:pt>
                <c:pt idx="21907">
                  <c:v>18.591999999999999</c:v>
                </c:pt>
                <c:pt idx="21908">
                  <c:v>18.593</c:v>
                </c:pt>
                <c:pt idx="21909">
                  <c:v>18.594000000000001</c:v>
                </c:pt>
                <c:pt idx="21910">
                  <c:v>18.594999999999999</c:v>
                </c:pt>
                <c:pt idx="21911">
                  <c:v>18.596</c:v>
                </c:pt>
                <c:pt idx="21912">
                  <c:v>18.596</c:v>
                </c:pt>
                <c:pt idx="21913">
                  <c:v>18.597000000000001</c:v>
                </c:pt>
                <c:pt idx="21914">
                  <c:v>18.597999999999999</c:v>
                </c:pt>
                <c:pt idx="21915">
                  <c:v>18.599</c:v>
                </c:pt>
                <c:pt idx="21916">
                  <c:v>18.600000000000001</c:v>
                </c:pt>
                <c:pt idx="21917">
                  <c:v>18.600000000000001</c:v>
                </c:pt>
                <c:pt idx="21918">
                  <c:v>18.600999999999999</c:v>
                </c:pt>
                <c:pt idx="21919">
                  <c:v>18.602</c:v>
                </c:pt>
                <c:pt idx="21920">
                  <c:v>18.603000000000002</c:v>
                </c:pt>
                <c:pt idx="21921">
                  <c:v>18.603999999999999</c:v>
                </c:pt>
                <c:pt idx="21922">
                  <c:v>18.605</c:v>
                </c:pt>
                <c:pt idx="21923">
                  <c:v>18.605</c:v>
                </c:pt>
                <c:pt idx="21924">
                  <c:v>18.606000000000002</c:v>
                </c:pt>
                <c:pt idx="21925">
                  <c:v>18.606999999999999</c:v>
                </c:pt>
                <c:pt idx="21926">
                  <c:v>18.608000000000001</c:v>
                </c:pt>
                <c:pt idx="21927">
                  <c:v>18.609000000000002</c:v>
                </c:pt>
                <c:pt idx="21928">
                  <c:v>18.61</c:v>
                </c:pt>
                <c:pt idx="21929">
                  <c:v>18.61</c:v>
                </c:pt>
                <c:pt idx="21930">
                  <c:v>18.611000000000001</c:v>
                </c:pt>
                <c:pt idx="21931">
                  <c:v>18.612000000000002</c:v>
                </c:pt>
                <c:pt idx="21932">
                  <c:v>18.613</c:v>
                </c:pt>
                <c:pt idx="21933">
                  <c:v>18.614000000000001</c:v>
                </c:pt>
                <c:pt idx="21934">
                  <c:v>18.614999999999998</c:v>
                </c:pt>
                <c:pt idx="21935">
                  <c:v>18.614999999999998</c:v>
                </c:pt>
                <c:pt idx="21936">
                  <c:v>18.616</c:v>
                </c:pt>
                <c:pt idx="21937">
                  <c:v>18.617000000000001</c:v>
                </c:pt>
                <c:pt idx="21938">
                  <c:v>18.617999999999999</c:v>
                </c:pt>
                <c:pt idx="21939">
                  <c:v>18.619</c:v>
                </c:pt>
                <c:pt idx="21940">
                  <c:v>18.62</c:v>
                </c:pt>
                <c:pt idx="21941">
                  <c:v>18.62</c:v>
                </c:pt>
                <c:pt idx="21942">
                  <c:v>18.620999999999999</c:v>
                </c:pt>
                <c:pt idx="21943">
                  <c:v>18.622</c:v>
                </c:pt>
                <c:pt idx="21944">
                  <c:v>18.623000000000001</c:v>
                </c:pt>
                <c:pt idx="21945">
                  <c:v>18.623999999999999</c:v>
                </c:pt>
                <c:pt idx="21946">
                  <c:v>18.625</c:v>
                </c:pt>
                <c:pt idx="21947">
                  <c:v>18.625</c:v>
                </c:pt>
                <c:pt idx="21948">
                  <c:v>18.626000000000001</c:v>
                </c:pt>
                <c:pt idx="21949">
                  <c:v>18.626999999999999</c:v>
                </c:pt>
                <c:pt idx="21950">
                  <c:v>18.628</c:v>
                </c:pt>
                <c:pt idx="21951">
                  <c:v>18.629000000000001</c:v>
                </c:pt>
                <c:pt idx="21952">
                  <c:v>18.63</c:v>
                </c:pt>
                <c:pt idx="21953">
                  <c:v>18.63</c:v>
                </c:pt>
                <c:pt idx="21954">
                  <c:v>18.631</c:v>
                </c:pt>
                <c:pt idx="21955">
                  <c:v>18.632000000000001</c:v>
                </c:pt>
                <c:pt idx="21956">
                  <c:v>18.632999999999999</c:v>
                </c:pt>
                <c:pt idx="21957">
                  <c:v>18.634</c:v>
                </c:pt>
                <c:pt idx="21958">
                  <c:v>18.635000000000002</c:v>
                </c:pt>
                <c:pt idx="21959">
                  <c:v>18.635000000000002</c:v>
                </c:pt>
                <c:pt idx="21960">
                  <c:v>18.635999999999999</c:v>
                </c:pt>
                <c:pt idx="21961">
                  <c:v>18.637</c:v>
                </c:pt>
                <c:pt idx="21962">
                  <c:v>18.638000000000002</c:v>
                </c:pt>
                <c:pt idx="21963">
                  <c:v>18.638999999999999</c:v>
                </c:pt>
                <c:pt idx="21964">
                  <c:v>18.64</c:v>
                </c:pt>
                <c:pt idx="21965">
                  <c:v>18.64</c:v>
                </c:pt>
                <c:pt idx="21966">
                  <c:v>18.641000000000002</c:v>
                </c:pt>
                <c:pt idx="21967">
                  <c:v>18.641999999999999</c:v>
                </c:pt>
                <c:pt idx="21968">
                  <c:v>18.643000000000001</c:v>
                </c:pt>
                <c:pt idx="21969">
                  <c:v>18.643999999999998</c:v>
                </c:pt>
                <c:pt idx="21970">
                  <c:v>18.645</c:v>
                </c:pt>
                <c:pt idx="21971">
                  <c:v>18.645</c:v>
                </c:pt>
                <c:pt idx="21972">
                  <c:v>18.646000000000001</c:v>
                </c:pt>
                <c:pt idx="21973">
                  <c:v>18.646999999999998</c:v>
                </c:pt>
                <c:pt idx="21974">
                  <c:v>18.648</c:v>
                </c:pt>
                <c:pt idx="21975">
                  <c:v>18.649000000000001</c:v>
                </c:pt>
                <c:pt idx="21976">
                  <c:v>18.649999999999999</c:v>
                </c:pt>
                <c:pt idx="21977">
                  <c:v>18.649999999999999</c:v>
                </c:pt>
                <c:pt idx="21978">
                  <c:v>18.651</c:v>
                </c:pt>
                <c:pt idx="21979">
                  <c:v>18.652000000000001</c:v>
                </c:pt>
                <c:pt idx="21980">
                  <c:v>18.652999999999999</c:v>
                </c:pt>
                <c:pt idx="21981">
                  <c:v>18.654</c:v>
                </c:pt>
                <c:pt idx="21982">
                  <c:v>18.655000000000001</c:v>
                </c:pt>
                <c:pt idx="21983">
                  <c:v>18.655000000000001</c:v>
                </c:pt>
                <c:pt idx="21984">
                  <c:v>18.655999999999999</c:v>
                </c:pt>
                <c:pt idx="21985">
                  <c:v>18.657</c:v>
                </c:pt>
                <c:pt idx="21986">
                  <c:v>18.658000000000001</c:v>
                </c:pt>
                <c:pt idx="21987">
                  <c:v>18.658999999999999</c:v>
                </c:pt>
                <c:pt idx="21988">
                  <c:v>18.66</c:v>
                </c:pt>
                <c:pt idx="21989">
                  <c:v>18.66</c:v>
                </c:pt>
                <c:pt idx="21990">
                  <c:v>18.661000000000001</c:v>
                </c:pt>
                <c:pt idx="21991">
                  <c:v>18.661999999999999</c:v>
                </c:pt>
                <c:pt idx="21992">
                  <c:v>18.663</c:v>
                </c:pt>
                <c:pt idx="21993">
                  <c:v>18.664000000000001</c:v>
                </c:pt>
                <c:pt idx="21994">
                  <c:v>18.664999999999999</c:v>
                </c:pt>
                <c:pt idx="21995">
                  <c:v>18.664999999999999</c:v>
                </c:pt>
                <c:pt idx="21996">
                  <c:v>18.666</c:v>
                </c:pt>
                <c:pt idx="21997">
                  <c:v>18.667000000000002</c:v>
                </c:pt>
                <c:pt idx="21998">
                  <c:v>18.667999999999999</c:v>
                </c:pt>
                <c:pt idx="21999">
                  <c:v>18.669</c:v>
                </c:pt>
                <c:pt idx="22000">
                  <c:v>18.670000000000002</c:v>
                </c:pt>
                <c:pt idx="22001">
                  <c:v>18.670000000000002</c:v>
                </c:pt>
                <c:pt idx="22002">
                  <c:v>18.670999999999999</c:v>
                </c:pt>
                <c:pt idx="22003">
                  <c:v>18.672000000000001</c:v>
                </c:pt>
                <c:pt idx="22004">
                  <c:v>18.673000000000002</c:v>
                </c:pt>
                <c:pt idx="22005">
                  <c:v>18.673999999999999</c:v>
                </c:pt>
                <c:pt idx="22006">
                  <c:v>18.675000000000001</c:v>
                </c:pt>
                <c:pt idx="22007">
                  <c:v>18.675000000000001</c:v>
                </c:pt>
                <c:pt idx="22008">
                  <c:v>18.675999999999998</c:v>
                </c:pt>
                <c:pt idx="22009">
                  <c:v>18.677</c:v>
                </c:pt>
                <c:pt idx="22010">
                  <c:v>18.678000000000001</c:v>
                </c:pt>
                <c:pt idx="22011">
                  <c:v>18.678999999999998</c:v>
                </c:pt>
                <c:pt idx="22012">
                  <c:v>18.678999999999998</c:v>
                </c:pt>
                <c:pt idx="22013">
                  <c:v>18.68</c:v>
                </c:pt>
                <c:pt idx="22014">
                  <c:v>18.681000000000001</c:v>
                </c:pt>
                <c:pt idx="22015">
                  <c:v>18.681999999999999</c:v>
                </c:pt>
                <c:pt idx="22016">
                  <c:v>18.683</c:v>
                </c:pt>
                <c:pt idx="22017">
                  <c:v>18.684000000000001</c:v>
                </c:pt>
                <c:pt idx="22018">
                  <c:v>18.684000000000001</c:v>
                </c:pt>
                <c:pt idx="22019">
                  <c:v>18.684999999999999</c:v>
                </c:pt>
                <c:pt idx="22020">
                  <c:v>18.686</c:v>
                </c:pt>
                <c:pt idx="22021">
                  <c:v>18.687000000000001</c:v>
                </c:pt>
                <c:pt idx="22022">
                  <c:v>18.687999999999999</c:v>
                </c:pt>
                <c:pt idx="22023">
                  <c:v>18.689</c:v>
                </c:pt>
                <c:pt idx="22024">
                  <c:v>18.689</c:v>
                </c:pt>
                <c:pt idx="22025">
                  <c:v>18.690000000000001</c:v>
                </c:pt>
                <c:pt idx="22026">
                  <c:v>18.690999999999999</c:v>
                </c:pt>
                <c:pt idx="22027">
                  <c:v>18.692</c:v>
                </c:pt>
                <c:pt idx="22028">
                  <c:v>18.693000000000001</c:v>
                </c:pt>
                <c:pt idx="22029">
                  <c:v>18.693999999999999</c:v>
                </c:pt>
                <c:pt idx="22030">
                  <c:v>18.693999999999999</c:v>
                </c:pt>
                <c:pt idx="22031">
                  <c:v>18.695</c:v>
                </c:pt>
                <c:pt idx="22032">
                  <c:v>18.696000000000002</c:v>
                </c:pt>
                <c:pt idx="22033">
                  <c:v>18.696999999999999</c:v>
                </c:pt>
                <c:pt idx="22034">
                  <c:v>18.698</c:v>
                </c:pt>
                <c:pt idx="22035">
                  <c:v>18.699000000000002</c:v>
                </c:pt>
                <c:pt idx="22036">
                  <c:v>18.699000000000002</c:v>
                </c:pt>
                <c:pt idx="22037">
                  <c:v>18.7</c:v>
                </c:pt>
                <c:pt idx="22038">
                  <c:v>18.701000000000001</c:v>
                </c:pt>
                <c:pt idx="22039">
                  <c:v>18.702000000000002</c:v>
                </c:pt>
                <c:pt idx="22040">
                  <c:v>18.702999999999999</c:v>
                </c:pt>
                <c:pt idx="22041">
                  <c:v>18.704000000000001</c:v>
                </c:pt>
                <c:pt idx="22042">
                  <c:v>18.704000000000001</c:v>
                </c:pt>
                <c:pt idx="22043">
                  <c:v>18.705000000000002</c:v>
                </c:pt>
                <c:pt idx="22044">
                  <c:v>18.706</c:v>
                </c:pt>
                <c:pt idx="22045">
                  <c:v>18.707000000000001</c:v>
                </c:pt>
                <c:pt idx="22046">
                  <c:v>18.707999999999998</c:v>
                </c:pt>
                <c:pt idx="22047">
                  <c:v>18.709</c:v>
                </c:pt>
                <c:pt idx="22048">
                  <c:v>18.709</c:v>
                </c:pt>
                <c:pt idx="22049">
                  <c:v>18.71</c:v>
                </c:pt>
                <c:pt idx="22050">
                  <c:v>18.710999999999999</c:v>
                </c:pt>
                <c:pt idx="22051">
                  <c:v>18.712</c:v>
                </c:pt>
                <c:pt idx="22052">
                  <c:v>18.713000000000001</c:v>
                </c:pt>
                <c:pt idx="22053">
                  <c:v>18.713999999999999</c:v>
                </c:pt>
                <c:pt idx="22054">
                  <c:v>18.713999999999999</c:v>
                </c:pt>
                <c:pt idx="22055">
                  <c:v>18.715</c:v>
                </c:pt>
                <c:pt idx="22056">
                  <c:v>18.716000000000001</c:v>
                </c:pt>
                <c:pt idx="22057">
                  <c:v>18.716999999999999</c:v>
                </c:pt>
                <c:pt idx="22058">
                  <c:v>18.718</c:v>
                </c:pt>
                <c:pt idx="22059">
                  <c:v>18.719000000000001</c:v>
                </c:pt>
                <c:pt idx="22060">
                  <c:v>18.719000000000001</c:v>
                </c:pt>
                <c:pt idx="22061">
                  <c:v>18.72</c:v>
                </c:pt>
                <c:pt idx="22062">
                  <c:v>18.721</c:v>
                </c:pt>
                <c:pt idx="22063">
                  <c:v>18.722000000000001</c:v>
                </c:pt>
                <c:pt idx="22064">
                  <c:v>18.722999999999999</c:v>
                </c:pt>
                <c:pt idx="22065">
                  <c:v>18.724</c:v>
                </c:pt>
                <c:pt idx="22066">
                  <c:v>18.724</c:v>
                </c:pt>
                <c:pt idx="22067">
                  <c:v>18.725000000000001</c:v>
                </c:pt>
                <c:pt idx="22068">
                  <c:v>18.725999999999999</c:v>
                </c:pt>
                <c:pt idx="22069">
                  <c:v>18.727</c:v>
                </c:pt>
                <c:pt idx="22070">
                  <c:v>18.728000000000002</c:v>
                </c:pt>
                <c:pt idx="22071">
                  <c:v>18.728999999999999</c:v>
                </c:pt>
                <c:pt idx="22072">
                  <c:v>18.728999999999999</c:v>
                </c:pt>
                <c:pt idx="22073">
                  <c:v>18.73</c:v>
                </c:pt>
                <c:pt idx="22074">
                  <c:v>18.731000000000002</c:v>
                </c:pt>
                <c:pt idx="22075">
                  <c:v>18.731999999999999</c:v>
                </c:pt>
                <c:pt idx="22076">
                  <c:v>18.733000000000001</c:v>
                </c:pt>
                <c:pt idx="22077">
                  <c:v>18.734000000000002</c:v>
                </c:pt>
                <c:pt idx="22078">
                  <c:v>18.734000000000002</c:v>
                </c:pt>
                <c:pt idx="22079">
                  <c:v>18.734999999999999</c:v>
                </c:pt>
                <c:pt idx="22080">
                  <c:v>18.736000000000001</c:v>
                </c:pt>
                <c:pt idx="22081">
                  <c:v>18.737000000000002</c:v>
                </c:pt>
                <c:pt idx="22082">
                  <c:v>18.738</c:v>
                </c:pt>
                <c:pt idx="22083">
                  <c:v>18.739000000000001</c:v>
                </c:pt>
                <c:pt idx="22084">
                  <c:v>18.739000000000001</c:v>
                </c:pt>
                <c:pt idx="22085">
                  <c:v>18.739999999999998</c:v>
                </c:pt>
                <c:pt idx="22086">
                  <c:v>18.741</c:v>
                </c:pt>
                <c:pt idx="22087">
                  <c:v>18.742000000000001</c:v>
                </c:pt>
                <c:pt idx="22088">
                  <c:v>18.742999999999999</c:v>
                </c:pt>
                <c:pt idx="22089">
                  <c:v>18.744</c:v>
                </c:pt>
                <c:pt idx="22090">
                  <c:v>18.744</c:v>
                </c:pt>
                <c:pt idx="22091">
                  <c:v>18.745000000000001</c:v>
                </c:pt>
                <c:pt idx="22092">
                  <c:v>18.745999999999999</c:v>
                </c:pt>
                <c:pt idx="22093">
                  <c:v>18.747</c:v>
                </c:pt>
                <c:pt idx="22094">
                  <c:v>18.748000000000001</c:v>
                </c:pt>
                <c:pt idx="22095">
                  <c:v>18.748999999999999</c:v>
                </c:pt>
                <c:pt idx="22096">
                  <c:v>18.748999999999999</c:v>
                </c:pt>
                <c:pt idx="22097">
                  <c:v>18.75</c:v>
                </c:pt>
                <c:pt idx="22098">
                  <c:v>18.751000000000001</c:v>
                </c:pt>
                <c:pt idx="22099">
                  <c:v>18.751999999999999</c:v>
                </c:pt>
                <c:pt idx="22100">
                  <c:v>18.753</c:v>
                </c:pt>
                <c:pt idx="22101">
                  <c:v>18.754000000000001</c:v>
                </c:pt>
                <c:pt idx="22102">
                  <c:v>18.754000000000001</c:v>
                </c:pt>
                <c:pt idx="22103">
                  <c:v>18.754999999999999</c:v>
                </c:pt>
                <c:pt idx="22104">
                  <c:v>18.756</c:v>
                </c:pt>
                <c:pt idx="22105">
                  <c:v>18.757000000000001</c:v>
                </c:pt>
                <c:pt idx="22106">
                  <c:v>18.757999999999999</c:v>
                </c:pt>
                <c:pt idx="22107">
                  <c:v>18.757999999999999</c:v>
                </c:pt>
                <c:pt idx="22108">
                  <c:v>18.759</c:v>
                </c:pt>
                <c:pt idx="22109">
                  <c:v>18.760000000000002</c:v>
                </c:pt>
                <c:pt idx="22110">
                  <c:v>18.760999999999999</c:v>
                </c:pt>
                <c:pt idx="22111">
                  <c:v>18.762</c:v>
                </c:pt>
                <c:pt idx="22112">
                  <c:v>18.763000000000002</c:v>
                </c:pt>
                <c:pt idx="22113">
                  <c:v>18.763000000000002</c:v>
                </c:pt>
                <c:pt idx="22114">
                  <c:v>18.763999999999999</c:v>
                </c:pt>
                <c:pt idx="22115">
                  <c:v>18.765000000000001</c:v>
                </c:pt>
                <c:pt idx="22116">
                  <c:v>18.766000000000002</c:v>
                </c:pt>
                <c:pt idx="22117">
                  <c:v>18.766999999999999</c:v>
                </c:pt>
                <c:pt idx="22118">
                  <c:v>18.768000000000001</c:v>
                </c:pt>
                <c:pt idx="22119">
                  <c:v>18.768000000000001</c:v>
                </c:pt>
                <c:pt idx="22120">
                  <c:v>18.768999999999998</c:v>
                </c:pt>
                <c:pt idx="22121">
                  <c:v>18.77</c:v>
                </c:pt>
                <c:pt idx="22122">
                  <c:v>18.771000000000001</c:v>
                </c:pt>
                <c:pt idx="22123">
                  <c:v>18.771999999999998</c:v>
                </c:pt>
                <c:pt idx="22124">
                  <c:v>18.773</c:v>
                </c:pt>
                <c:pt idx="22125">
                  <c:v>18.773</c:v>
                </c:pt>
                <c:pt idx="22126">
                  <c:v>18.774000000000001</c:v>
                </c:pt>
                <c:pt idx="22127">
                  <c:v>18.774999999999999</c:v>
                </c:pt>
                <c:pt idx="22128">
                  <c:v>18.776</c:v>
                </c:pt>
                <c:pt idx="22129">
                  <c:v>18.777000000000001</c:v>
                </c:pt>
                <c:pt idx="22130">
                  <c:v>18.777999999999999</c:v>
                </c:pt>
                <c:pt idx="22131">
                  <c:v>18.777999999999999</c:v>
                </c:pt>
                <c:pt idx="22132">
                  <c:v>18.779</c:v>
                </c:pt>
                <c:pt idx="22133">
                  <c:v>18.78</c:v>
                </c:pt>
                <c:pt idx="22134">
                  <c:v>18.780999999999999</c:v>
                </c:pt>
                <c:pt idx="22135">
                  <c:v>18.782</c:v>
                </c:pt>
                <c:pt idx="22136">
                  <c:v>18.783000000000001</c:v>
                </c:pt>
                <c:pt idx="22137">
                  <c:v>18.783000000000001</c:v>
                </c:pt>
                <c:pt idx="22138">
                  <c:v>18.783999999999999</c:v>
                </c:pt>
                <c:pt idx="22139">
                  <c:v>18.785</c:v>
                </c:pt>
                <c:pt idx="22140">
                  <c:v>18.786000000000001</c:v>
                </c:pt>
                <c:pt idx="22141">
                  <c:v>18.786999999999999</c:v>
                </c:pt>
                <c:pt idx="22142">
                  <c:v>18.788</c:v>
                </c:pt>
                <c:pt idx="22143">
                  <c:v>18.788</c:v>
                </c:pt>
                <c:pt idx="22144">
                  <c:v>18.789000000000001</c:v>
                </c:pt>
                <c:pt idx="22145">
                  <c:v>18.79</c:v>
                </c:pt>
                <c:pt idx="22146">
                  <c:v>18.791</c:v>
                </c:pt>
                <c:pt idx="22147">
                  <c:v>18.792000000000002</c:v>
                </c:pt>
                <c:pt idx="22148">
                  <c:v>18.792999999999999</c:v>
                </c:pt>
                <c:pt idx="22149">
                  <c:v>18.792999999999999</c:v>
                </c:pt>
                <c:pt idx="22150">
                  <c:v>18.794</c:v>
                </c:pt>
                <c:pt idx="22151">
                  <c:v>18.795000000000002</c:v>
                </c:pt>
                <c:pt idx="22152">
                  <c:v>18.795999999999999</c:v>
                </c:pt>
                <c:pt idx="22153">
                  <c:v>18.797000000000001</c:v>
                </c:pt>
                <c:pt idx="22154">
                  <c:v>18.798000000000002</c:v>
                </c:pt>
                <c:pt idx="22155">
                  <c:v>18.798000000000002</c:v>
                </c:pt>
                <c:pt idx="22156">
                  <c:v>18.798999999999999</c:v>
                </c:pt>
                <c:pt idx="22157">
                  <c:v>18.8</c:v>
                </c:pt>
                <c:pt idx="22158">
                  <c:v>18.800999999999998</c:v>
                </c:pt>
                <c:pt idx="22159">
                  <c:v>18.802</c:v>
                </c:pt>
                <c:pt idx="22160">
                  <c:v>18.803000000000001</c:v>
                </c:pt>
                <c:pt idx="22161">
                  <c:v>18.803000000000001</c:v>
                </c:pt>
                <c:pt idx="22162">
                  <c:v>18.803999999999998</c:v>
                </c:pt>
                <c:pt idx="22163">
                  <c:v>18.805</c:v>
                </c:pt>
                <c:pt idx="22164">
                  <c:v>18.806000000000001</c:v>
                </c:pt>
                <c:pt idx="22165">
                  <c:v>18.806999999999999</c:v>
                </c:pt>
                <c:pt idx="22166">
                  <c:v>18.808</c:v>
                </c:pt>
                <c:pt idx="22167">
                  <c:v>18.808</c:v>
                </c:pt>
                <c:pt idx="22168">
                  <c:v>18.809000000000001</c:v>
                </c:pt>
                <c:pt idx="22169">
                  <c:v>18.809999999999999</c:v>
                </c:pt>
                <c:pt idx="22170">
                  <c:v>18.811</c:v>
                </c:pt>
                <c:pt idx="22171">
                  <c:v>18.812000000000001</c:v>
                </c:pt>
                <c:pt idx="22172">
                  <c:v>18.812999999999999</c:v>
                </c:pt>
                <c:pt idx="22173">
                  <c:v>18.812999999999999</c:v>
                </c:pt>
                <c:pt idx="22174">
                  <c:v>18.814</c:v>
                </c:pt>
                <c:pt idx="22175">
                  <c:v>18.815000000000001</c:v>
                </c:pt>
                <c:pt idx="22176">
                  <c:v>18.815999999999999</c:v>
                </c:pt>
                <c:pt idx="22177">
                  <c:v>18.817</c:v>
                </c:pt>
                <c:pt idx="22178">
                  <c:v>18.818000000000001</c:v>
                </c:pt>
                <c:pt idx="22179">
                  <c:v>18.818000000000001</c:v>
                </c:pt>
                <c:pt idx="22180">
                  <c:v>18.818999999999999</c:v>
                </c:pt>
                <c:pt idx="22181">
                  <c:v>18.82</c:v>
                </c:pt>
                <c:pt idx="22182">
                  <c:v>18.821000000000002</c:v>
                </c:pt>
                <c:pt idx="22183">
                  <c:v>18.821999999999999</c:v>
                </c:pt>
                <c:pt idx="22184">
                  <c:v>18.823</c:v>
                </c:pt>
                <c:pt idx="22185">
                  <c:v>18.823</c:v>
                </c:pt>
                <c:pt idx="22186">
                  <c:v>18.824000000000002</c:v>
                </c:pt>
                <c:pt idx="22187">
                  <c:v>18.824999999999999</c:v>
                </c:pt>
                <c:pt idx="22188">
                  <c:v>18.826000000000001</c:v>
                </c:pt>
                <c:pt idx="22189">
                  <c:v>18.827000000000002</c:v>
                </c:pt>
                <c:pt idx="22190">
                  <c:v>18.827999999999999</c:v>
                </c:pt>
                <c:pt idx="22191">
                  <c:v>18.827999999999999</c:v>
                </c:pt>
                <c:pt idx="22192">
                  <c:v>18.829000000000001</c:v>
                </c:pt>
                <c:pt idx="22193">
                  <c:v>18.830000000000002</c:v>
                </c:pt>
                <c:pt idx="22194">
                  <c:v>18.831</c:v>
                </c:pt>
                <c:pt idx="22195">
                  <c:v>18.832000000000001</c:v>
                </c:pt>
                <c:pt idx="22196">
                  <c:v>18.832999999999998</c:v>
                </c:pt>
                <c:pt idx="22197">
                  <c:v>18.832999999999998</c:v>
                </c:pt>
                <c:pt idx="22198">
                  <c:v>18.834</c:v>
                </c:pt>
                <c:pt idx="22199">
                  <c:v>18.835000000000001</c:v>
                </c:pt>
                <c:pt idx="22200">
                  <c:v>18.835999999999999</c:v>
                </c:pt>
                <c:pt idx="22201">
                  <c:v>18.837</c:v>
                </c:pt>
                <c:pt idx="22202">
                  <c:v>18.838000000000001</c:v>
                </c:pt>
                <c:pt idx="22203">
                  <c:v>18.838000000000001</c:v>
                </c:pt>
                <c:pt idx="22204">
                  <c:v>18.838999999999999</c:v>
                </c:pt>
                <c:pt idx="22205">
                  <c:v>18.84</c:v>
                </c:pt>
                <c:pt idx="22206">
                  <c:v>18.841000000000001</c:v>
                </c:pt>
                <c:pt idx="22207">
                  <c:v>18.841999999999999</c:v>
                </c:pt>
                <c:pt idx="22208">
                  <c:v>18.841999999999999</c:v>
                </c:pt>
                <c:pt idx="22209">
                  <c:v>18.843</c:v>
                </c:pt>
                <c:pt idx="22210">
                  <c:v>18.844000000000001</c:v>
                </c:pt>
                <c:pt idx="22211">
                  <c:v>18.844999999999999</c:v>
                </c:pt>
                <c:pt idx="22212">
                  <c:v>18.846</c:v>
                </c:pt>
                <c:pt idx="22213">
                  <c:v>18.847000000000001</c:v>
                </c:pt>
                <c:pt idx="22214">
                  <c:v>18.847000000000001</c:v>
                </c:pt>
                <c:pt idx="22215">
                  <c:v>18.847999999999999</c:v>
                </c:pt>
                <c:pt idx="22216">
                  <c:v>18.849</c:v>
                </c:pt>
                <c:pt idx="22217">
                  <c:v>18.850000000000001</c:v>
                </c:pt>
                <c:pt idx="22218">
                  <c:v>18.850999999999999</c:v>
                </c:pt>
                <c:pt idx="22219">
                  <c:v>18.852</c:v>
                </c:pt>
                <c:pt idx="22220">
                  <c:v>18.852</c:v>
                </c:pt>
                <c:pt idx="22221">
                  <c:v>18.853000000000002</c:v>
                </c:pt>
                <c:pt idx="22222">
                  <c:v>18.853999999999999</c:v>
                </c:pt>
                <c:pt idx="22223">
                  <c:v>18.855</c:v>
                </c:pt>
                <c:pt idx="22224">
                  <c:v>18.856000000000002</c:v>
                </c:pt>
                <c:pt idx="22225">
                  <c:v>18.856999999999999</c:v>
                </c:pt>
                <c:pt idx="22226">
                  <c:v>18.856999999999999</c:v>
                </c:pt>
                <c:pt idx="22227">
                  <c:v>18.858000000000001</c:v>
                </c:pt>
                <c:pt idx="22228">
                  <c:v>18.859000000000002</c:v>
                </c:pt>
                <c:pt idx="22229">
                  <c:v>18.86</c:v>
                </c:pt>
                <c:pt idx="22230">
                  <c:v>18.861000000000001</c:v>
                </c:pt>
                <c:pt idx="22231">
                  <c:v>18.862000000000002</c:v>
                </c:pt>
                <c:pt idx="22232">
                  <c:v>18.862000000000002</c:v>
                </c:pt>
                <c:pt idx="22233">
                  <c:v>18.863</c:v>
                </c:pt>
                <c:pt idx="22234">
                  <c:v>18.864000000000001</c:v>
                </c:pt>
                <c:pt idx="22235">
                  <c:v>18.864999999999998</c:v>
                </c:pt>
                <c:pt idx="22236">
                  <c:v>18.866</c:v>
                </c:pt>
                <c:pt idx="22237">
                  <c:v>18.867000000000001</c:v>
                </c:pt>
                <c:pt idx="22238">
                  <c:v>18.867000000000001</c:v>
                </c:pt>
                <c:pt idx="22239">
                  <c:v>18.867999999999999</c:v>
                </c:pt>
                <c:pt idx="22240">
                  <c:v>18.869</c:v>
                </c:pt>
                <c:pt idx="22241">
                  <c:v>18.87</c:v>
                </c:pt>
                <c:pt idx="22242">
                  <c:v>18.870999999999999</c:v>
                </c:pt>
                <c:pt idx="22243">
                  <c:v>18.872</c:v>
                </c:pt>
                <c:pt idx="22244">
                  <c:v>18.872</c:v>
                </c:pt>
                <c:pt idx="22245">
                  <c:v>18.873000000000001</c:v>
                </c:pt>
                <c:pt idx="22246">
                  <c:v>18.873999999999999</c:v>
                </c:pt>
                <c:pt idx="22247">
                  <c:v>18.875</c:v>
                </c:pt>
                <c:pt idx="22248">
                  <c:v>18.876000000000001</c:v>
                </c:pt>
                <c:pt idx="22249">
                  <c:v>18.876999999999999</c:v>
                </c:pt>
                <c:pt idx="22250">
                  <c:v>18.876999999999999</c:v>
                </c:pt>
                <c:pt idx="22251">
                  <c:v>18.878</c:v>
                </c:pt>
                <c:pt idx="22252">
                  <c:v>18.879000000000001</c:v>
                </c:pt>
                <c:pt idx="22253">
                  <c:v>18.88</c:v>
                </c:pt>
                <c:pt idx="22254">
                  <c:v>18.881</c:v>
                </c:pt>
                <c:pt idx="22255">
                  <c:v>18.882000000000001</c:v>
                </c:pt>
                <c:pt idx="22256">
                  <c:v>18.882000000000001</c:v>
                </c:pt>
                <c:pt idx="22257">
                  <c:v>18.882999999999999</c:v>
                </c:pt>
                <c:pt idx="22258">
                  <c:v>18.884</c:v>
                </c:pt>
                <c:pt idx="22259">
                  <c:v>18.885000000000002</c:v>
                </c:pt>
                <c:pt idx="22260">
                  <c:v>18.885999999999999</c:v>
                </c:pt>
                <c:pt idx="22261">
                  <c:v>18.887</c:v>
                </c:pt>
                <c:pt idx="22262">
                  <c:v>18.887</c:v>
                </c:pt>
                <c:pt idx="22263">
                  <c:v>18.888000000000002</c:v>
                </c:pt>
                <c:pt idx="22264">
                  <c:v>18.888999999999999</c:v>
                </c:pt>
                <c:pt idx="22265">
                  <c:v>18.89</c:v>
                </c:pt>
                <c:pt idx="22266">
                  <c:v>18.891000000000002</c:v>
                </c:pt>
                <c:pt idx="22267">
                  <c:v>18.891999999999999</c:v>
                </c:pt>
                <c:pt idx="22268">
                  <c:v>18.891999999999999</c:v>
                </c:pt>
                <c:pt idx="22269">
                  <c:v>18.893000000000001</c:v>
                </c:pt>
                <c:pt idx="22270">
                  <c:v>18.893999999999998</c:v>
                </c:pt>
                <c:pt idx="22271">
                  <c:v>18.895</c:v>
                </c:pt>
                <c:pt idx="22272">
                  <c:v>18.896000000000001</c:v>
                </c:pt>
                <c:pt idx="22273">
                  <c:v>18.896999999999998</c:v>
                </c:pt>
                <c:pt idx="22274">
                  <c:v>18.896999999999998</c:v>
                </c:pt>
                <c:pt idx="22275">
                  <c:v>18.898</c:v>
                </c:pt>
                <c:pt idx="22276">
                  <c:v>18.899000000000001</c:v>
                </c:pt>
                <c:pt idx="22277">
                  <c:v>18.899999999999999</c:v>
                </c:pt>
                <c:pt idx="22278">
                  <c:v>18.901</c:v>
                </c:pt>
                <c:pt idx="22279">
                  <c:v>18.902000000000001</c:v>
                </c:pt>
                <c:pt idx="22280">
                  <c:v>18.902000000000001</c:v>
                </c:pt>
                <c:pt idx="22281">
                  <c:v>18.902999999999999</c:v>
                </c:pt>
                <c:pt idx="22282">
                  <c:v>18.904</c:v>
                </c:pt>
                <c:pt idx="22283">
                  <c:v>18.905000000000001</c:v>
                </c:pt>
                <c:pt idx="22284">
                  <c:v>18.905999999999999</c:v>
                </c:pt>
                <c:pt idx="22285">
                  <c:v>18.907</c:v>
                </c:pt>
                <c:pt idx="22286">
                  <c:v>18.907</c:v>
                </c:pt>
                <c:pt idx="22287">
                  <c:v>18.908000000000001</c:v>
                </c:pt>
                <c:pt idx="22288">
                  <c:v>18.908999999999999</c:v>
                </c:pt>
                <c:pt idx="22289">
                  <c:v>18.91</c:v>
                </c:pt>
                <c:pt idx="22290">
                  <c:v>18.911000000000001</c:v>
                </c:pt>
                <c:pt idx="22291">
                  <c:v>18.911999999999999</c:v>
                </c:pt>
                <c:pt idx="22292">
                  <c:v>18.911999999999999</c:v>
                </c:pt>
                <c:pt idx="22293">
                  <c:v>18.913</c:v>
                </c:pt>
                <c:pt idx="22294">
                  <c:v>18.914000000000001</c:v>
                </c:pt>
                <c:pt idx="22295">
                  <c:v>18.914999999999999</c:v>
                </c:pt>
                <c:pt idx="22296">
                  <c:v>18.916</c:v>
                </c:pt>
                <c:pt idx="22297">
                  <c:v>18.917000000000002</c:v>
                </c:pt>
                <c:pt idx="22298">
                  <c:v>18.917000000000002</c:v>
                </c:pt>
                <c:pt idx="22299">
                  <c:v>18.917999999999999</c:v>
                </c:pt>
                <c:pt idx="22300">
                  <c:v>18.919</c:v>
                </c:pt>
                <c:pt idx="22301">
                  <c:v>18.920000000000002</c:v>
                </c:pt>
                <c:pt idx="22302">
                  <c:v>18.920999999999999</c:v>
                </c:pt>
                <c:pt idx="22303">
                  <c:v>18.920999999999999</c:v>
                </c:pt>
                <c:pt idx="22304">
                  <c:v>18.922000000000001</c:v>
                </c:pt>
                <c:pt idx="22305">
                  <c:v>18.923000000000002</c:v>
                </c:pt>
                <c:pt idx="22306">
                  <c:v>18.923999999999999</c:v>
                </c:pt>
                <c:pt idx="22307">
                  <c:v>18.925000000000001</c:v>
                </c:pt>
                <c:pt idx="22308">
                  <c:v>18.925999999999998</c:v>
                </c:pt>
                <c:pt idx="22309">
                  <c:v>18.925999999999998</c:v>
                </c:pt>
                <c:pt idx="22310">
                  <c:v>18.927</c:v>
                </c:pt>
                <c:pt idx="22311">
                  <c:v>18.928000000000001</c:v>
                </c:pt>
                <c:pt idx="22312">
                  <c:v>18.928999999999998</c:v>
                </c:pt>
                <c:pt idx="22313">
                  <c:v>18.93</c:v>
                </c:pt>
                <c:pt idx="22314">
                  <c:v>18.931000000000001</c:v>
                </c:pt>
                <c:pt idx="22315">
                  <c:v>18.931000000000001</c:v>
                </c:pt>
                <c:pt idx="22316">
                  <c:v>18.931999999999999</c:v>
                </c:pt>
                <c:pt idx="22317">
                  <c:v>18.933</c:v>
                </c:pt>
                <c:pt idx="22318">
                  <c:v>18.934000000000001</c:v>
                </c:pt>
                <c:pt idx="22319">
                  <c:v>18.934999999999999</c:v>
                </c:pt>
                <c:pt idx="22320">
                  <c:v>18.936</c:v>
                </c:pt>
                <c:pt idx="22321">
                  <c:v>18.936</c:v>
                </c:pt>
                <c:pt idx="22322">
                  <c:v>18.937000000000001</c:v>
                </c:pt>
                <c:pt idx="22323">
                  <c:v>18.937999999999999</c:v>
                </c:pt>
                <c:pt idx="22324">
                  <c:v>18.939</c:v>
                </c:pt>
                <c:pt idx="22325">
                  <c:v>18.940000000000001</c:v>
                </c:pt>
                <c:pt idx="22326">
                  <c:v>18.940999999999999</c:v>
                </c:pt>
                <c:pt idx="22327">
                  <c:v>18.940999999999999</c:v>
                </c:pt>
                <c:pt idx="22328">
                  <c:v>18.942</c:v>
                </c:pt>
                <c:pt idx="22329">
                  <c:v>18.943000000000001</c:v>
                </c:pt>
                <c:pt idx="22330">
                  <c:v>18.943999999999999</c:v>
                </c:pt>
                <c:pt idx="22331">
                  <c:v>18.945</c:v>
                </c:pt>
                <c:pt idx="22332">
                  <c:v>18.946000000000002</c:v>
                </c:pt>
                <c:pt idx="22333">
                  <c:v>18.946000000000002</c:v>
                </c:pt>
                <c:pt idx="22334">
                  <c:v>18.946999999999999</c:v>
                </c:pt>
                <c:pt idx="22335">
                  <c:v>18.948</c:v>
                </c:pt>
                <c:pt idx="22336">
                  <c:v>18.949000000000002</c:v>
                </c:pt>
                <c:pt idx="22337">
                  <c:v>18.95</c:v>
                </c:pt>
                <c:pt idx="22338">
                  <c:v>18.951000000000001</c:v>
                </c:pt>
                <c:pt idx="22339">
                  <c:v>18.951000000000001</c:v>
                </c:pt>
                <c:pt idx="22340">
                  <c:v>18.952000000000002</c:v>
                </c:pt>
                <c:pt idx="22341">
                  <c:v>18.952999999999999</c:v>
                </c:pt>
                <c:pt idx="22342">
                  <c:v>18.954000000000001</c:v>
                </c:pt>
                <c:pt idx="22343">
                  <c:v>18.955000000000002</c:v>
                </c:pt>
                <c:pt idx="22344">
                  <c:v>18.956</c:v>
                </c:pt>
                <c:pt idx="22345">
                  <c:v>18.956</c:v>
                </c:pt>
                <c:pt idx="22346">
                  <c:v>18.957000000000001</c:v>
                </c:pt>
                <c:pt idx="22347">
                  <c:v>18.957999999999998</c:v>
                </c:pt>
                <c:pt idx="22348">
                  <c:v>18.959</c:v>
                </c:pt>
                <c:pt idx="22349">
                  <c:v>18.96</c:v>
                </c:pt>
                <c:pt idx="22350">
                  <c:v>18.960999999999999</c:v>
                </c:pt>
                <c:pt idx="22351">
                  <c:v>18.960999999999999</c:v>
                </c:pt>
                <c:pt idx="22352">
                  <c:v>18.962</c:v>
                </c:pt>
                <c:pt idx="22353">
                  <c:v>18.963000000000001</c:v>
                </c:pt>
                <c:pt idx="22354">
                  <c:v>18.963999999999999</c:v>
                </c:pt>
                <c:pt idx="22355">
                  <c:v>18.965</c:v>
                </c:pt>
                <c:pt idx="22356">
                  <c:v>18.966000000000001</c:v>
                </c:pt>
                <c:pt idx="22357">
                  <c:v>18.966000000000001</c:v>
                </c:pt>
                <c:pt idx="22358">
                  <c:v>18.966999999999999</c:v>
                </c:pt>
                <c:pt idx="22359">
                  <c:v>18.968</c:v>
                </c:pt>
                <c:pt idx="22360">
                  <c:v>18.969000000000001</c:v>
                </c:pt>
                <c:pt idx="22361">
                  <c:v>18.97</c:v>
                </c:pt>
                <c:pt idx="22362">
                  <c:v>18.971</c:v>
                </c:pt>
                <c:pt idx="22363">
                  <c:v>18.971</c:v>
                </c:pt>
                <c:pt idx="22364">
                  <c:v>18.972000000000001</c:v>
                </c:pt>
                <c:pt idx="22365">
                  <c:v>18.972999999999999</c:v>
                </c:pt>
                <c:pt idx="22366">
                  <c:v>18.974</c:v>
                </c:pt>
                <c:pt idx="22367">
                  <c:v>18.975000000000001</c:v>
                </c:pt>
                <c:pt idx="22368">
                  <c:v>18.975999999999999</c:v>
                </c:pt>
                <c:pt idx="22369">
                  <c:v>18.975999999999999</c:v>
                </c:pt>
                <c:pt idx="22370">
                  <c:v>18.977</c:v>
                </c:pt>
                <c:pt idx="22371">
                  <c:v>18.978000000000002</c:v>
                </c:pt>
                <c:pt idx="22372">
                  <c:v>18.978999999999999</c:v>
                </c:pt>
                <c:pt idx="22373">
                  <c:v>18.98</c:v>
                </c:pt>
                <c:pt idx="22374">
                  <c:v>18.981000000000002</c:v>
                </c:pt>
                <c:pt idx="22375">
                  <c:v>18.981000000000002</c:v>
                </c:pt>
                <c:pt idx="22376">
                  <c:v>18.981999999999999</c:v>
                </c:pt>
                <c:pt idx="22377">
                  <c:v>18.983000000000001</c:v>
                </c:pt>
                <c:pt idx="22378">
                  <c:v>18.984000000000002</c:v>
                </c:pt>
                <c:pt idx="22379">
                  <c:v>18.984999999999999</c:v>
                </c:pt>
                <c:pt idx="22380">
                  <c:v>18.986000000000001</c:v>
                </c:pt>
                <c:pt idx="22381">
                  <c:v>18.986000000000001</c:v>
                </c:pt>
                <c:pt idx="22382">
                  <c:v>18.987000000000002</c:v>
                </c:pt>
                <c:pt idx="22383">
                  <c:v>18.988</c:v>
                </c:pt>
                <c:pt idx="22384">
                  <c:v>18.989000000000001</c:v>
                </c:pt>
                <c:pt idx="22385">
                  <c:v>18.989999999999998</c:v>
                </c:pt>
                <c:pt idx="22386">
                  <c:v>18.991</c:v>
                </c:pt>
                <c:pt idx="22387">
                  <c:v>18.991</c:v>
                </c:pt>
                <c:pt idx="22388">
                  <c:v>18.992000000000001</c:v>
                </c:pt>
                <c:pt idx="22389">
                  <c:v>18.992999999999999</c:v>
                </c:pt>
                <c:pt idx="22390">
                  <c:v>18.994</c:v>
                </c:pt>
                <c:pt idx="22391">
                  <c:v>18.995000000000001</c:v>
                </c:pt>
                <c:pt idx="22392">
                  <c:v>18.995999999999999</c:v>
                </c:pt>
                <c:pt idx="22393">
                  <c:v>18.995999999999999</c:v>
                </c:pt>
                <c:pt idx="22394">
                  <c:v>18.997</c:v>
                </c:pt>
                <c:pt idx="22395">
                  <c:v>18.998000000000001</c:v>
                </c:pt>
                <c:pt idx="22396">
                  <c:v>18.998999999999999</c:v>
                </c:pt>
                <c:pt idx="22397">
                  <c:v>19</c:v>
                </c:pt>
                <c:pt idx="22398">
                  <c:v>19</c:v>
                </c:pt>
                <c:pt idx="22399">
                  <c:v>19.001000000000001</c:v>
                </c:pt>
                <c:pt idx="22400">
                  <c:v>19.001999999999999</c:v>
                </c:pt>
                <c:pt idx="22401">
                  <c:v>19.003</c:v>
                </c:pt>
                <c:pt idx="22402">
                  <c:v>19.004000000000001</c:v>
                </c:pt>
                <c:pt idx="22403">
                  <c:v>19.004999999999999</c:v>
                </c:pt>
                <c:pt idx="22404">
                  <c:v>19.004999999999999</c:v>
                </c:pt>
                <c:pt idx="22405">
                  <c:v>19.006</c:v>
                </c:pt>
                <c:pt idx="22406">
                  <c:v>19.007000000000001</c:v>
                </c:pt>
                <c:pt idx="22407">
                  <c:v>19.007999999999999</c:v>
                </c:pt>
                <c:pt idx="22408">
                  <c:v>19.009</c:v>
                </c:pt>
                <c:pt idx="22409">
                  <c:v>19.010000000000002</c:v>
                </c:pt>
                <c:pt idx="22410">
                  <c:v>19.010000000000002</c:v>
                </c:pt>
                <c:pt idx="22411">
                  <c:v>19.010999999999999</c:v>
                </c:pt>
                <c:pt idx="22412">
                  <c:v>19.012</c:v>
                </c:pt>
                <c:pt idx="22413">
                  <c:v>19.013000000000002</c:v>
                </c:pt>
                <c:pt idx="22414">
                  <c:v>19.013999999999999</c:v>
                </c:pt>
                <c:pt idx="22415">
                  <c:v>19.015000000000001</c:v>
                </c:pt>
                <c:pt idx="22416">
                  <c:v>19.015000000000001</c:v>
                </c:pt>
                <c:pt idx="22417">
                  <c:v>19.016000000000002</c:v>
                </c:pt>
                <c:pt idx="22418">
                  <c:v>19.016999999999999</c:v>
                </c:pt>
                <c:pt idx="22419">
                  <c:v>19.018000000000001</c:v>
                </c:pt>
                <c:pt idx="22420">
                  <c:v>19.018999999999998</c:v>
                </c:pt>
                <c:pt idx="22421">
                  <c:v>19.02</c:v>
                </c:pt>
                <c:pt idx="22422">
                  <c:v>19.02</c:v>
                </c:pt>
                <c:pt idx="22423">
                  <c:v>19.021000000000001</c:v>
                </c:pt>
                <c:pt idx="22424">
                  <c:v>19.021999999999998</c:v>
                </c:pt>
                <c:pt idx="22425">
                  <c:v>19.023</c:v>
                </c:pt>
                <c:pt idx="22426">
                  <c:v>19.024000000000001</c:v>
                </c:pt>
                <c:pt idx="22427">
                  <c:v>19.024999999999999</c:v>
                </c:pt>
                <c:pt idx="22428">
                  <c:v>19.024999999999999</c:v>
                </c:pt>
                <c:pt idx="22429">
                  <c:v>19.026</c:v>
                </c:pt>
                <c:pt idx="22430">
                  <c:v>19.027000000000001</c:v>
                </c:pt>
                <c:pt idx="22431">
                  <c:v>19.027999999999999</c:v>
                </c:pt>
                <c:pt idx="22432">
                  <c:v>19.029</c:v>
                </c:pt>
                <c:pt idx="22433">
                  <c:v>19.03</c:v>
                </c:pt>
                <c:pt idx="22434">
                  <c:v>19.03</c:v>
                </c:pt>
                <c:pt idx="22435">
                  <c:v>19.030999999999999</c:v>
                </c:pt>
                <c:pt idx="22436">
                  <c:v>19.032</c:v>
                </c:pt>
                <c:pt idx="22437">
                  <c:v>19.033000000000001</c:v>
                </c:pt>
                <c:pt idx="22438">
                  <c:v>19.033999999999999</c:v>
                </c:pt>
                <c:pt idx="22439">
                  <c:v>19.035</c:v>
                </c:pt>
                <c:pt idx="22440">
                  <c:v>19.035</c:v>
                </c:pt>
                <c:pt idx="22441">
                  <c:v>19.036000000000001</c:v>
                </c:pt>
                <c:pt idx="22442">
                  <c:v>19.036999999999999</c:v>
                </c:pt>
                <c:pt idx="22443">
                  <c:v>19.038</c:v>
                </c:pt>
                <c:pt idx="22444">
                  <c:v>19.039000000000001</c:v>
                </c:pt>
                <c:pt idx="22445">
                  <c:v>19.04</c:v>
                </c:pt>
                <c:pt idx="22446">
                  <c:v>19.04</c:v>
                </c:pt>
                <c:pt idx="22447">
                  <c:v>19.041</c:v>
                </c:pt>
                <c:pt idx="22448">
                  <c:v>19.042000000000002</c:v>
                </c:pt>
                <c:pt idx="22449">
                  <c:v>19.042999999999999</c:v>
                </c:pt>
                <c:pt idx="22450">
                  <c:v>19.044</c:v>
                </c:pt>
                <c:pt idx="22451">
                  <c:v>19.045000000000002</c:v>
                </c:pt>
                <c:pt idx="22452">
                  <c:v>19.045000000000002</c:v>
                </c:pt>
                <c:pt idx="22453">
                  <c:v>19.045999999999999</c:v>
                </c:pt>
                <c:pt idx="22454">
                  <c:v>19.047000000000001</c:v>
                </c:pt>
                <c:pt idx="22455">
                  <c:v>19.048000000000002</c:v>
                </c:pt>
                <c:pt idx="22456">
                  <c:v>19.048999999999999</c:v>
                </c:pt>
                <c:pt idx="22457">
                  <c:v>19.05</c:v>
                </c:pt>
                <c:pt idx="22458">
                  <c:v>19.05</c:v>
                </c:pt>
                <c:pt idx="22459">
                  <c:v>19.050999999999998</c:v>
                </c:pt>
                <c:pt idx="22460">
                  <c:v>19.052</c:v>
                </c:pt>
                <c:pt idx="22461">
                  <c:v>19.053000000000001</c:v>
                </c:pt>
                <c:pt idx="22462">
                  <c:v>19.053999999999998</c:v>
                </c:pt>
                <c:pt idx="22463">
                  <c:v>19.055</c:v>
                </c:pt>
                <c:pt idx="22464">
                  <c:v>19.055</c:v>
                </c:pt>
                <c:pt idx="22465">
                  <c:v>19.056000000000001</c:v>
                </c:pt>
                <c:pt idx="22466">
                  <c:v>19.056999999999999</c:v>
                </c:pt>
                <c:pt idx="22467">
                  <c:v>19.058</c:v>
                </c:pt>
                <c:pt idx="22468">
                  <c:v>19.059000000000001</c:v>
                </c:pt>
                <c:pt idx="22469">
                  <c:v>19.059999999999999</c:v>
                </c:pt>
                <c:pt idx="22470">
                  <c:v>19.059999999999999</c:v>
                </c:pt>
                <c:pt idx="22471">
                  <c:v>19.061</c:v>
                </c:pt>
                <c:pt idx="22472">
                  <c:v>19.062000000000001</c:v>
                </c:pt>
                <c:pt idx="22473">
                  <c:v>19.062999999999999</c:v>
                </c:pt>
                <c:pt idx="22474">
                  <c:v>19.064</c:v>
                </c:pt>
                <c:pt idx="22475">
                  <c:v>19.065000000000001</c:v>
                </c:pt>
                <c:pt idx="22476">
                  <c:v>19.065000000000001</c:v>
                </c:pt>
                <c:pt idx="22477">
                  <c:v>19.065999999999999</c:v>
                </c:pt>
                <c:pt idx="22478">
                  <c:v>19.067</c:v>
                </c:pt>
                <c:pt idx="22479">
                  <c:v>19.068000000000001</c:v>
                </c:pt>
                <c:pt idx="22480">
                  <c:v>19.068999999999999</c:v>
                </c:pt>
                <c:pt idx="22481">
                  <c:v>19.07</c:v>
                </c:pt>
                <c:pt idx="22482">
                  <c:v>19.07</c:v>
                </c:pt>
                <c:pt idx="22483">
                  <c:v>19.071000000000002</c:v>
                </c:pt>
                <c:pt idx="22484">
                  <c:v>19.071999999999999</c:v>
                </c:pt>
                <c:pt idx="22485">
                  <c:v>19.073</c:v>
                </c:pt>
                <c:pt idx="22486">
                  <c:v>19.074000000000002</c:v>
                </c:pt>
                <c:pt idx="22487">
                  <c:v>19.074999999999999</c:v>
                </c:pt>
                <c:pt idx="22488">
                  <c:v>19.074999999999999</c:v>
                </c:pt>
                <c:pt idx="22489">
                  <c:v>19.076000000000001</c:v>
                </c:pt>
                <c:pt idx="22490">
                  <c:v>19.077000000000002</c:v>
                </c:pt>
                <c:pt idx="22491">
                  <c:v>19.077999999999999</c:v>
                </c:pt>
                <c:pt idx="22492">
                  <c:v>19.079000000000001</c:v>
                </c:pt>
                <c:pt idx="22493">
                  <c:v>19.079000000000001</c:v>
                </c:pt>
                <c:pt idx="22494">
                  <c:v>19.080000000000002</c:v>
                </c:pt>
                <c:pt idx="22495">
                  <c:v>19.081</c:v>
                </c:pt>
                <c:pt idx="22496">
                  <c:v>19.082000000000001</c:v>
                </c:pt>
                <c:pt idx="22497">
                  <c:v>19.082999999999998</c:v>
                </c:pt>
                <c:pt idx="22498">
                  <c:v>19.084</c:v>
                </c:pt>
                <c:pt idx="22499">
                  <c:v>19.084</c:v>
                </c:pt>
                <c:pt idx="22500">
                  <c:v>19.085000000000001</c:v>
                </c:pt>
                <c:pt idx="22501">
                  <c:v>19.085999999999999</c:v>
                </c:pt>
                <c:pt idx="22502">
                  <c:v>19.087</c:v>
                </c:pt>
                <c:pt idx="22503">
                  <c:v>19.088000000000001</c:v>
                </c:pt>
                <c:pt idx="22504">
                  <c:v>19.088999999999999</c:v>
                </c:pt>
                <c:pt idx="22505">
                  <c:v>19.088999999999999</c:v>
                </c:pt>
                <c:pt idx="22506">
                  <c:v>19.09</c:v>
                </c:pt>
                <c:pt idx="22507">
                  <c:v>19.091000000000001</c:v>
                </c:pt>
                <c:pt idx="22508">
                  <c:v>19.091999999999999</c:v>
                </c:pt>
                <c:pt idx="22509">
                  <c:v>19.093</c:v>
                </c:pt>
                <c:pt idx="22510">
                  <c:v>19.094000000000001</c:v>
                </c:pt>
                <c:pt idx="22511">
                  <c:v>19.094000000000001</c:v>
                </c:pt>
                <c:pt idx="22512">
                  <c:v>19.094999999999999</c:v>
                </c:pt>
                <c:pt idx="22513">
                  <c:v>19.096</c:v>
                </c:pt>
                <c:pt idx="22514">
                  <c:v>19.097000000000001</c:v>
                </c:pt>
                <c:pt idx="22515">
                  <c:v>19.097999999999999</c:v>
                </c:pt>
                <c:pt idx="22516">
                  <c:v>19.099</c:v>
                </c:pt>
                <c:pt idx="22517">
                  <c:v>19.099</c:v>
                </c:pt>
                <c:pt idx="22518">
                  <c:v>19.100000000000001</c:v>
                </c:pt>
                <c:pt idx="22519">
                  <c:v>19.100999999999999</c:v>
                </c:pt>
                <c:pt idx="22520">
                  <c:v>19.102</c:v>
                </c:pt>
                <c:pt idx="22521">
                  <c:v>19.103000000000002</c:v>
                </c:pt>
                <c:pt idx="22522">
                  <c:v>19.103999999999999</c:v>
                </c:pt>
                <c:pt idx="22523">
                  <c:v>19.103999999999999</c:v>
                </c:pt>
                <c:pt idx="22524">
                  <c:v>19.105</c:v>
                </c:pt>
                <c:pt idx="22525">
                  <c:v>19.106000000000002</c:v>
                </c:pt>
                <c:pt idx="22526">
                  <c:v>19.106999999999999</c:v>
                </c:pt>
                <c:pt idx="22527">
                  <c:v>19.108000000000001</c:v>
                </c:pt>
                <c:pt idx="22528">
                  <c:v>19.109000000000002</c:v>
                </c:pt>
                <c:pt idx="22529">
                  <c:v>19.109000000000002</c:v>
                </c:pt>
                <c:pt idx="22530">
                  <c:v>19.11</c:v>
                </c:pt>
                <c:pt idx="22531">
                  <c:v>19.111000000000001</c:v>
                </c:pt>
                <c:pt idx="22532">
                  <c:v>19.112000000000002</c:v>
                </c:pt>
                <c:pt idx="22533">
                  <c:v>19.113</c:v>
                </c:pt>
                <c:pt idx="22534">
                  <c:v>19.114000000000001</c:v>
                </c:pt>
                <c:pt idx="22535">
                  <c:v>19.114000000000001</c:v>
                </c:pt>
                <c:pt idx="22536">
                  <c:v>19.114999999999998</c:v>
                </c:pt>
                <c:pt idx="22537">
                  <c:v>19.116</c:v>
                </c:pt>
                <c:pt idx="22538">
                  <c:v>19.117000000000001</c:v>
                </c:pt>
                <c:pt idx="22539">
                  <c:v>19.117999999999999</c:v>
                </c:pt>
                <c:pt idx="22540">
                  <c:v>19.119</c:v>
                </c:pt>
                <c:pt idx="22541">
                  <c:v>19.119</c:v>
                </c:pt>
                <c:pt idx="22542">
                  <c:v>19.12</c:v>
                </c:pt>
                <c:pt idx="22543">
                  <c:v>19.120999999999999</c:v>
                </c:pt>
                <c:pt idx="22544">
                  <c:v>19.122</c:v>
                </c:pt>
                <c:pt idx="22545">
                  <c:v>19.123000000000001</c:v>
                </c:pt>
                <c:pt idx="22546">
                  <c:v>19.123999999999999</c:v>
                </c:pt>
                <c:pt idx="22547">
                  <c:v>19.123999999999999</c:v>
                </c:pt>
                <c:pt idx="22548">
                  <c:v>19.125</c:v>
                </c:pt>
                <c:pt idx="22549">
                  <c:v>19.126000000000001</c:v>
                </c:pt>
                <c:pt idx="22550">
                  <c:v>19.126999999999999</c:v>
                </c:pt>
                <c:pt idx="22551">
                  <c:v>19.128</c:v>
                </c:pt>
                <c:pt idx="22552">
                  <c:v>19.129000000000001</c:v>
                </c:pt>
                <c:pt idx="22553">
                  <c:v>19.129000000000001</c:v>
                </c:pt>
                <c:pt idx="22554">
                  <c:v>19.13</c:v>
                </c:pt>
                <c:pt idx="22555">
                  <c:v>19.131</c:v>
                </c:pt>
                <c:pt idx="22556">
                  <c:v>19.132000000000001</c:v>
                </c:pt>
                <c:pt idx="22557">
                  <c:v>19.132999999999999</c:v>
                </c:pt>
                <c:pt idx="22558">
                  <c:v>19.134</c:v>
                </c:pt>
                <c:pt idx="22559">
                  <c:v>19.134</c:v>
                </c:pt>
                <c:pt idx="22560">
                  <c:v>19.135000000000002</c:v>
                </c:pt>
                <c:pt idx="22561">
                  <c:v>19.135999999999999</c:v>
                </c:pt>
                <c:pt idx="22562">
                  <c:v>19.137</c:v>
                </c:pt>
                <c:pt idx="22563">
                  <c:v>19.138000000000002</c:v>
                </c:pt>
                <c:pt idx="22564">
                  <c:v>19.138999999999999</c:v>
                </c:pt>
                <c:pt idx="22565">
                  <c:v>19.138999999999999</c:v>
                </c:pt>
                <c:pt idx="22566">
                  <c:v>19.14</c:v>
                </c:pt>
                <c:pt idx="22567">
                  <c:v>19.141000000000002</c:v>
                </c:pt>
                <c:pt idx="22568">
                  <c:v>19.141999999999999</c:v>
                </c:pt>
                <c:pt idx="22569">
                  <c:v>19.143000000000001</c:v>
                </c:pt>
                <c:pt idx="22570">
                  <c:v>19.143999999999998</c:v>
                </c:pt>
                <c:pt idx="22571">
                  <c:v>19.143999999999998</c:v>
                </c:pt>
                <c:pt idx="22572">
                  <c:v>19.145</c:v>
                </c:pt>
                <c:pt idx="22573">
                  <c:v>19.146000000000001</c:v>
                </c:pt>
                <c:pt idx="22574">
                  <c:v>19.146999999999998</c:v>
                </c:pt>
                <c:pt idx="22575">
                  <c:v>19.148</c:v>
                </c:pt>
                <c:pt idx="22576">
                  <c:v>19.149000000000001</c:v>
                </c:pt>
                <c:pt idx="22577">
                  <c:v>19.149000000000001</c:v>
                </c:pt>
                <c:pt idx="22578">
                  <c:v>19.149999999999999</c:v>
                </c:pt>
                <c:pt idx="22579">
                  <c:v>19.151</c:v>
                </c:pt>
                <c:pt idx="22580">
                  <c:v>19.152000000000001</c:v>
                </c:pt>
                <c:pt idx="22581">
                  <c:v>19.152999999999999</c:v>
                </c:pt>
                <c:pt idx="22582">
                  <c:v>19.154</c:v>
                </c:pt>
                <c:pt idx="22583">
                  <c:v>19.154</c:v>
                </c:pt>
                <c:pt idx="22584">
                  <c:v>19.155000000000001</c:v>
                </c:pt>
                <c:pt idx="22585">
                  <c:v>19.155999999999999</c:v>
                </c:pt>
                <c:pt idx="22586">
                  <c:v>19.157</c:v>
                </c:pt>
                <c:pt idx="22587">
                  <c:v>19.158000000000001</c:v>
                </c:pt>
                <c:pt idx="22588">
                  <c:v>19.158999999999999</c:v>
                </c:pt>
                <c:pt idx="22589">
                  <c:v>19.158999999999999</c:v>
                </c:pt>
                <c:pt idx="22590">
                  <c:v>19.16</c:v>
                </c:pt>
                <c:pt idx="22591">
                  <c:v>19.161000000000001</c:v>
                </c:pt>
                <c:pt idx="22592">
                  <c:v>19.161999999999999</c:v>
                </c:pt>
                <c:pt idx="22593">
                  <c:v>19.163</c:v>
                </c:pt>
                <c:pt idx="22594">
                  <c:v>19.163</c:v>
                </c:pt>
                <c:pt idx="22595">
                  <c:v>19.164000000000001</c:v>
                </c:pt>
                <c:pt idx="22596">
                  <c:v>19.164999999999999</c:v>
                </c:pt>
                <c:pt idx="22597">
                  <c:v>19.166</c:v>
                </c:pt>
                <c:pt idx="22598">
                  <c:v>19.167000000000002</c:v>
                </c:pt>
                <c:pt idx="22599">
                  <c:v>19.167999999999999</c:v>
                </c:pt>
                <c:pt idx="22600">
                  <c:v>19.167999999999999</c:v>
                </c:pt>
                <c:pt idx="22601">
                  <c:v>19.169</c:v>
                </c:pt>
                <c:pt idx="22602">
                  <c:v>19.170000000000002</c:v>
                </c:pt>
                <c:pt idx="22603">
                  <c:v>19.170999999999999</c:v>
                </c:pt>
                <c:pt idx="22604">
                  <c:v>19.172000000000001</c:v>
                </c:pt>
                <c:pt idx="22605">
                  <c:v>19.173000000000002</c:v>
                </c:pt>
                <c:pt idx="22606">
                  <c:v>19.173000000000002</c:v>
                </c:pt>
                <c:pt idx="22607">
                  <c:v>19.173999999999999</c:v>
                </c:pt>
                <c:pt idx="22608">
                  <c:v>19.175000000000001</c:v>
                </c:pt>
                <c:pt idx="22609">
                  <c:v>19.175999999999998</c:v>
                </c:pt>
                <c:pt idx="22610">
                  <c:v>19.177</c:v>
                </c:pt>
                <c:pt idx="22611">
                  <c:v>19.178000000000001</c:v>
                </c:pt>
                <c:pt idx="22612">
                  <c:v>19.178000000000001</c:v>
                </c:pt>
                <c:pt idx="22613">
                  <c:v>19.178999999999998</c:v>
                </c:pt>
                <c:pt idx="22614">
                  <c:v>19.18</c:v>
                </c:pt>
                <c:pt idx="22615">
                  <c:v>19.181000000000001</c:v>
                </c:pt>
                <c:pt idx="22616">
                  <c:v>19.181999999999999</c:v>
                </c:pt>
                <c:pt idx="22617">
                  <c:v>19.183</c:v>
                </c:pt>
                <c:pt idx="22618">
                  <c:v>19.183</c:v>
                </c:pt>
                <c:pt idx="22619">
                  <c:v>19.184000000000001</c:v>
                </c:pt>
                <c:pt idx="22620">
                  <c:v>19.184999999999999</c:v>
                </c:pt>
                <c:pt idx="22621">
                  <c:v>19.186</c:v>
                </c:pt>
                <c:pt idx="22622">
                  <c:v>19.187000000000001</c:v>
                </c:pt>
                <c:pt idx="22623">
                  <c:v>19.187999999999999</c:v>
                </c:pt>
                <c:pt idx="22624">
                  <c:v>19.187999999999999</c:v>
                </c:pt>
                <c:pt idx="22625">
                  <c:v>19.189</c:v>
                </c:pt>
                <c:pt idx="22626">
                  <c:v>19.190000000000001</c:v>
                </c:pt>
                <c:pt idx="22627">
                  <c:v>19.190999999999999</c:v>
                </c:pt>
                <c:pt idx="22628">
                  <c:v>19.192</c:v>
                </c:pt>
                <c:pt idx="22629">
                  <c:v>19.193000000000001</c:v>
                </c:pt>
                <c:pt idx="22630">
                  <c:v>19.193000000000001</c:v>
                </c:pt>
                <c:pt idx="22631">
                  <c:v>19.193999999999999</c:v>
                </c:pt>
                <c:pt idx="22632">
                  <c:v>19.195</c:v>
                </c:pt>
                <c:pt idx="22633">
                  <c:v>19.196000000000002</c:v>
                </c:pt>
                <c:pt idx="22634">
                  <c:v>19.196999999999999</c:v>
                </c:pt>
                <c:pt idx="22635">
                  <c:v>19.198</c:v>
                </c:pt>
                <c:pt idx="22636">
                  <c:v>19.198</c:v>
                </c:pt>
                <c:pt idx="22637">
                  <c:v>19.199000000000002</c:v>
                </c:pt>
                <c:pt idx="22638">
                  <c:v>19.2</c:v>
                </c:pt>
                <c:pt idx="22639">
                  <c:v>19.201000000000001</c:v>
                </c:pt>
                <c:pt idx="22640">
                  <c:v>19.202000000000002</c:v>
                </c:pt>
                <c:pt idx="22641">
                  <c:v>19.202999999999999</c:v>
                </c:pt>
                <c:pt idx="22642">
                  <c:v>19.202999999999999</c:v>
                </c:pt>
                <c:pt idx="22643">
                  <c:v>19.204000000000001</c:v>
                </c:pt>
                <c:pt idx="22644">
                  <c:v>19.205000000000002</c:v>
                </c:pt>
                <c:pt idx="22645">
                  <c:v>19.206</c:v>
                </c:pt>
                <c:pt idx="22646">
                  <c:v>19.207000000000001</c:v>
                </c:pt>
                <c:pt idx="22647">
                  <c:v>19.207999999999998</c:v>
                </c:pt>
                <c:pt idx="22648">
                  <c:v>19.207999999999998</c:v>
                </c:pt>
                <c:pt idx="22649">
                  <c:v>19.209</c:v>
                </c:pt>
                <c:pt idx="22650">
                  <c:v>19.21</c:v>
                </c:pt>
                <c:pt idx="22651">
                  <c:v>19.210999999999999</c:v>
                </c:pt>
                <c:pt idx="22652">
                  <c:v>19.212</c:v>
                </c:pt>
                <c:pt idx="22653">
                  <c:v>19.213000000000001</c:v>
                </c:pt>
                <c:pt idx="22654">
                  <c:v>19.213000000000001</c:v>
                </c:pt>
                <c:pt idx="22655">
                  <c:v>19.213999999999999</c:v>
                </c:pt>
                <c:pt idx="22656">
                  <c:v>19.215</c:v>
                </c:pt>
                <c:pt idx="22657">
                  <c:v>19.216000000000001</c:v>
                </c:pt>
                <c:pt idx="22658">
                  <c:v>19.216999999999999</c:v>
                </c:pt>
                <c:pt idx="22659">
                  <c:v>19.218</c:v>
                </c:pt>
                <c:pt idx="22660">
                  <c:v>19.218</c:v>
                </c:pt>
                <c:pt idx="22661">
                  <c:v>19.219000000000001</c:v>
                </c:pt>
                <c:pt idx="22662">
                  <c:v>19.22</c:v>
                </c:pt>
                <c:pt idx="22663">
                  <c:v>19.221</c:v>
                </c:pt>
                <c:pt idx="22664">
                  <c:v>19.222000000000001</c:v>
                </c:pt>
                <c:pt idx="22665">
                  <c:v>19.222999999999999</c:v>
                </c:pt>
                <c:pt idx="22666">
                  <c:v>19.222999999999999</c:v>
                </c:pt>
                <c:pt idx="22667">
                  <c:v>19.224</c:v>
                </c:pt>
                <c:pt idx="22668">
                  <c:v>19.225000000000001</c:v>
                </c:pt>
                <c:pt idx="22669">
                  <c:v>19.225999999999999</c:v>
                </c:pt>
                <c:pt idx="22670">
                  <c:v>19.227</c:v>
                </c:pt>
                <c:pt idx="22671">
                  <c:v>19.228000000000002</c:v>
                </c:pt>
                <c:pt idx="22672">
                  <c:v>19.228000000000002</c:v>
                </c:pt>
                <c:pt idx="22673">
                  <c:v>19.228999999999999</c:v>
                </c:pt>
                <c:pt idx="22674">
                  <c:v>19.23</c:v>
                </c:pt>
                <c:pt idx="22675">
                  <c:v>19.231000000000002</c:v>
                </c:pt>
                <c:pt idx="22676">
                  <c:v>19.231999999999999</c:v>
                </c:pt>
                <c:pt idx="22677">
                  <c:v>19.233000000000001</c:v>
                </c:pt>
                <c:pt idx="22678">
                  <c:v>19.233000000000001</c:v>
                </c:pt>
                <c:pt idx="22679">
                  <c:v>19.234000000000002</c:v>
                </c:pt>
                <c:pt idx="22680">
                  <c:v>19.234999999999999</c:v>
                </c:pt>
                <c:pt idx="22681">
                  <c:v>19.236000000000001</c:v>
                </c:pt>
                <c:pt idx="22682">
                  <c:v>19.237000000000002</c:v>
                </c:pt>
                <c:pt idx="22683">
                  <c:v>19.238</c:v>
                </c:pt>
                <c:pt idx="22684">
                  <c:v>19.238</c:v>
                </c:pt>
                <c:pt idx="22685">
                  <c:v>19.239000000000001</c:v>
                </c:pt>
                <c:pt idx="22686">
                  <c:v>19.239999999999998</c:v>
                </c:pt>
                <c:pt idx="22687">
                  <c:v>19.241</c:v>
                </c:pt>
                <c:pt idx="22688">
                  <c:v>19.242000000000001</c:v>
                </c:pt>
                <c:pt idx="22689">
                  <c:v>19.242000000000001</c:v>
                </c:pt>
                <c:pt idx="22690">
                  <c:v>19.242999999999999</c:v>
                </c:pt>
                <c:pt idx="22691">
                  <c:v>19.244</c:v>
                </c:pt>
                <c:pt idx="22692">
                  <c:v>19.245000000000001</c:v>
                </c:pt>
                <c:pt idx="22693">
                  <c:v>19.245999999999999</c:v>
                </c:pt>
                <c:pt idx="22694">
                  <c:v>19.247</c:v>
                </c:pt>
                <c:pt idx="22695">
                  <c:v>19.247</c:v>
                </c:pt>
                <c:pt idx="22696">
                  <c:v>19.248000000000001</c:v>
                </c:pt>
                <c:pt idx="22697">
                  <c:v>19.248999999999999</c:v>
                </c:pt>
                <c:pt idx="22698">
                  <c:v>19.25</c:v>
                </c:pt>
                <c:pt idx="22699">
                  <c:v>19.251000000000001</c:v>
                </c:pt>
                <c:pt idx="22700">
                  <c:v>19.251999999999999</c:v>
                </c:pt>
                <c:pt idx="22701">
                  <c:v>19.251999999999999</c:v>
                </c:pt>
                <c:pt idx="22702">
                  <c:v>19.253</c:v>
                </c:pt>
                <c:pt idx="22703">
                  <c:v>19.254000000000001</c:v>
                </c:pt>
                <c:pt idx="22704">
                  <c:v>19.254999999999999</c:v>
                </c:pt>
                <c:pt idx="22705">
                  <c:v>19.256</c:v>
                </c:pt>
                <c:pt idx="22706">
                  <c:v>19.257000000000001</c:v>
                </c:pt>
                <c:pt idx="22707">
                  <c:v>19.257000000000001</c:v>
                </c:pt>
                <c:pt idx="22708">
                  <c:v>19.257999999999999</c:v>
                </c:pt>
                <c:pt idx="22709">
                  <c:v>19.259</c:v>
                </c:pt>
                <c:pt idx="22710">
                  <c:v>19.260000000000002</c:v>
                </c:pt>
                <c:pt idx="22711">
                  <c:v>19.260999999999999</c:v>
                </c:pt>
                <c:pt idx="22712">
                  <c:v>19.262</c:v>
                </c:pt>
                <c:pt idx="22713">
                  <c:v>19.262</c:v>
                </c:pt>
                <c:pt idx="22714">
                  <c:v>19.263000000000002</c:v>
                </c:pt>
                <c:pt idx="22715">
                  <c:v>19.263999999999999</c:v>
                </c:pt>
                <c:pt idx="22716">
                  <c:v>19.265000000000001</c:v>
                </c:pt>
                <c:pt idx="22717">
                  <c:v>19.266000000000002</c:v>
                </c:pt>
                <c:pt idx="22718">
                  <c:v>19.266999999999999</c:v>
                </c:pt>
                <c:pt idx="22719">
                  <c:v>19.266999999999999</c:v>
                </c:pt>
                <c:pt idx="22720">
                  <c:v>19.268000000000001</c:v>
                </c:pt>
                <c:pt idx="22721">
                  <c:v>19.268999999999998</c:v>
                </c:pt>
                <c:pt idx="22722">
                  <c:v>19.27</c:v>
                </c:pt>
                <c:pt idx="22723">
                  <c:v>19.271000000000001</c:v>
                </c:pt>
                <c:pt idx="22724">
                  <c:v>19.271999999999998</c:v>
                </c:pt>
                <c:pt idx="22725">
                  <c:v>19.271999999999998</c:v>
                </c:pt>
                <c:pt idx="22726">
                  <c:v>19.273</c:v>
                </c:pt>
                <c:pt idx="22727">
                  <c:v>19.274000000000001</c:v>
                </c:pt>
                <c:pt idx="22728">
                  <c:v>19.274999999999999</c:v>
                </c:pt>
                <c:pt idx="22729">
                  <c:v>19.276</c:v>
                </c:pt>
                <c:pt idx="22730">
                  <c:v>19.277000000000001</c:v>
                </c:pt>
                <c:pt idx="22731">
                  <c:v>19.277000000000001</c:v>
                </c:pt>
                <c:pt idx="22732">
                  <c:v>19.277999999999999</c:v>
                </c:pt>
                <c:pt idx="22733">
                  <c:v>19.279</c:v>
                </c:pt>
                <c:pt idx="22734">
                  <c:v>19.28</c:v>
                </c:pt>
                <c:pt idx="22735">
                  <c:v>19.280999999999999</c:v>
                </c:pt>
                <c:pt idx="22736">
                  <c:v>19.282</c:v>
                </c:pt>
                <c:pt idx="22737">
                  <c:v>19.282</c:v>
                </c:pt>
                <c:pt idx="22738">
                  <c:v>19.283000000000001</c:v>
                </c:pt>
                <c:pt idx="22739">
                  <c:v>19.283999999999999</c:v>
                </c:pt>
                <c:pt idx="22740">
                  <c:v>19.285</c:v>
                </c:pt>
                <c:pt idx="22741">
                  <c:v>19.286000000000001</c:v>
                </c:pt>
                <c:pt idx="22742">
                  <c:v>19.286999999999999</c:v>
                </c:pt>
                <c:pt idx="22743">
                  <c:v>19.286999999999999</c:v>
                </c:pt>
                <c:pt idx="22744">
                  <c:v>19.288</c:v>
                </c:pt>
                <c:pt idx="22745">
                  <c:v>19.289000000000001</c:v>
                </c:pt>
                <c:pt idx="22746">
                  <c:v>19.29</c:v>
                </c:pt>
                <c:pt idx="22747">
                  <c:v>19.291</c:v>
                </c:pt>
                <c:pt idx="22748">
                  <c:v>19.292000000000002</c:v>
                </c:pt>
                <c:pt idx="22749">
                  <c:v>19.292000000000002</c:v>
                </c:pt>
                <c:pt idx="22750">
                  <c:v>19.292999999999999</c:v>
                </c:pt>
                <c:pt idx="22751">
                  <c:v>19.294</c:v>
                </c:pt>
                <c:pt idx="22752">
                  <c:v>19.295000000000002</c:v>
                </c:pt>
                <c:pt idx="22753">
                  <c:v>19.295999999999999</c:v>
                </c:pt>
                <c:pt idx="22754">
                  <c:v>19.297000000000001</c:v>
                </c:pt>
                <c:pt idx="22755">
                  <c:v>19.297000000000001</c:v>
                </c:pt>
                <c:pt idx="22756">
                  <c:v>19.298000000000002</c:v>
                </c:pt>
                <c:pt idx="22757">
                  <c:v>19.298999999999999</c:v>
                </c:pt>
                <c:pt idx="22758">
                  <c:v>19.3</c:v>
                </c:pt>
                <c:pt idx="22759">
                  <c:v>19.300999999999998</c:v>
                </c:pt>
                <c:pt idx="22760">
                  <c:v>19.302</c:v>
                </c:pt>
                <c:pt idx="22761">
                  <c:v>19.302</c:v>
                </c:pt>
                <c:pt idx="22762">
                  <c:v>19.303000000000001</c:v>
                </c:pt>
                <c:pt idx="22763">
                  <c:v>19.303999999999998</c:v>
                </c:pt>
                <c:pt idx="22764">
                  <c:v>19.305</c:v>
                </c:pt>
                <c:pt idx="22765">
                  <c:v>19.306000000000001</c:v>
                </c:pt>
                <c:pt idx="22766">
                  <c:v>19.306999999999999</c:v>
                </c:pt>
                <c:pt idx="22767">
                  <c:v>19.306999999999999</c:v>
                </c:pt>
                <c:pt idx="22768">
                  <c:v>19.308</c:v>
                </c:pt>
                <c:pt idx="22769">
                  <c:v>19.309000000000001</c:v>
                </c:pt>
                <c:pt idx="22770">
                  <c:v>19.309999999999999</c:v>
                </c:pt>
                <c:pt idx="22771">
                  <c:v>19.311</c:v>
                </c:pt>
                <c:pt idx="22772">
                  <c:v>19.312000000000001</c:v>
                </c:pt>
                <c:pt idx="22773">
                  <c:v>19.312000000000001</c:v>
                </c:pt>
                <c:pt idx="22774">
                  <c:v>19.312999999999999</c:v>
                </c:pt>
                <c:pt idx="22775">
                  <c:v>19.314</c:v>
                </c:pt>
                <c:pt idx="22776">
                  <c:v>19.315000000000001</c:v>
                </c:pt>
                <c:pt idx="22777">
                  <c:v>19.315999999999999</c:v>
                </c:pt>
                <c:pt idx="22778">
                  <c:v>19.317</c:v>
                </c:pt>
                <c:pt idx="22779">
                  <c:v>19.317</c:v>
                </c:pt>
                <c:pt idx="22780">
                  <c:v>19.318000000000001</c:v>
                </c:pt>
                <c:pt idx="22781">
                  <c:v>19.318999999999999</c:v>
                </c:pt>
                <c:pt idx="22782">
                  <c:v>19.32</c:v>
                </c:pt>
                <c:pt idx="22783">
                  <c:v>19.321000000000002</c:v>
                </c:pt>
                <c:pt idx="22784">
                  <c:v>19.321000000000002</c:v>
                </c:pt>
                <c:pt idx="22785">
                  <c:v>19.321999999999999</c:v>
                </c:pt>
                <c:pt idx="22786">
                  <c:v>19.323</c:v>
                </c:pt>
                <c:pt idx="22787">
                  <c:v>19.324000000000002</c:v>
                </c:pt>
                <c:pt idx="22788">
                  <c:v>19.324999999999999</c:v>
                </c:pt>
                <c:pt idx="22789">
                  <c:v>19.326000000000001</c:v>
                </c:pt>
                <c:pt idx="22790">
                  <c:v>19.326000000000001</c:v>
                </c:pt>
                <c:pt idx="22791">
                  <c:v>19.327000000000002</c:v>
                </c:pt>
                <c:pt idx="22792">
                  <c:v>19.327999999999999</c:v>
                </c:pt>
                <c:pt idx="22793">
                  <c:v>19.329000000000001</c:v>
                </c:pt>
                <c:pt idx="22794">
                  <c:v>19.330000000000002</c:v>
                </c:pt>
                <c:pt idx="22795">
                  <c:v>19.331</c:v>
                </c:pt>
                <c:pt idx="22796">
                  <c:v>19.331</c:v>
                </c:pt>
                <c:pt idx="22797">
                  <c:v>19.332000000000001</c:v>
                </c:pt>
                <c:pt idx="22798">
                  <c:v>19.332999999999998</c:v>
                </c:pt>
                <c:pt idx="22799">
                  <c:v>19.334</c:v>
                </c:pt>
                <c:pt idx="22800">
                  <c:v>19.335000000000001</c:v>
                </c:pt>
                <c:pt idx="22801">
                  <c:v>19.335999999999999</c:v>
                </c:pt>
                <c:pt idx="22802">
                  <c:v>19.335999999999999</c:v>
                </c:pt>
                <c:pt idx="22803">
                  <c:v>19.337</c:v>
                </c:pt>
                <c:pt idx="22804">
                  <c:v>19.338000000000001</c:v>
                </c:pt>
                <c:pt idx="22805">
                  <c:v>19.338999999999999</c:v>
                </c:pt>
                <c:pt idx="22806">
                  <c:v>19.34</c:v>
                </c:pt>
                <c:pt idx="22807">
                  <c:v>19.341000000000001</c:v>
                </c:pt>
                <c:pt idx="22808">
                  <c:v>19.341000000000001</c:v>
                </c:pt>
                <c:pt idx="22809">
                  <c:v>19.341999999999999</c:v>
                </c:pt>
                <c:pt idx="22810">
                  <c:v>19.343</c:v>
                </c:pt>
                <c:pt idx="22811">
                  <c:v>19.344000000000001</c:v>
                </c:pt>
                <c:pt idx="22812">
                  <c:v>19.344999999999999</c:v>
                </c:pt>
                <c:pt idx="22813">
                  <c:v>19.346</c:v>
                </c:pt>
                <c:pt idx="22814">
                  <c:v>19.346</c:v>
                </c:pt>
                <c:pt idx="22815">
                  <c:v>19.347000000000001</c:v>
                </c:pt>
                <c:pt idx="22816">
                  <c:v>19.347999999999999</c:v>
                </c:pt>
                <c:pt idx="22817">
                  <c:v>19.349</c:v>
                </c:pt>
                <c:pt idx="22818">
                  <c:v>19.350000000000001</c:v>
                </c:pt>
                <c:pt idx="22819">
                  <c:v>19.350999999999999</c:v>
                </c:pt>
                <c:pt idx="22820">
                  <c:v>19.350999999999999</c:v>
                </c:pt>
                <c:pt idx="22821">
                  <c:v>19.352</c:v>
                </c:pt>
                <c:pt idx="22822">
                  <c:v>19.353000000000002</c:v>
                </c:pt>
                <c:pt idx="22823">
                  <c:v>19.353999999999999</c:v>
                </c:pt>
                <c:pt idx="22824">
                  <c:v>19.355</c:v>
                </c:pt>
                <c:pt idx="22825">
                  <c:v>19.356000000000002</c:v>
                </c:pt>
                <c:pt idx="22826">
                  <c:v>19.356000000000002</c:v>
                </c:pt>
                <c:pt idx="22827">
                  <c:v>19.356999999999999</c:v>
                </c:pt>
                <c:pt idx="22828">
                  <c:v>19.358000000000001</c:v>
                </c:pt>
                <c:pt idx="22829">
                  <c:v>19.359000000000002</c:v>
                </c:pt>
                <c:pt idx="22830">
                  <c:v>19.36</c:v>
                </c:pt>
                <c:pt idx="22831">
                  <c:v>19.361000000000001</c:v>
                </c:pt>
                <c:pt idx="22832">
                  <c:v>19.361000000000001</c:v>
                </c:pt>
                <c:pt idx="22833">
                  <c:v>19.362000000000002</c:v>
                </c:pt>
                <c:pt idx="22834">
                  <c:v>19.363</c:v>
                </c:pt>
                <c:pt idx="22835">
                  <c:v>19.364000000000001</c:v>
                </c:pt>
                <c:pt idx="22836">
                  <c:v>19.364999999999998</c:v>
                </c:pt>
                <c:pt idx="22837">
                  <c:v>19.366</c:v>
                </c:pt>
                <c:pt idx="22838">
                  <c:v>19.366</c:v>
                </c:pt>
                <c:pt idx="22839">
                  <c:v>19.367000000000001</c:v>
                </c:pt>
                <c:pt idx="22840">
                  <c:v>19.367999999999999</c:v>
                </c:pt>
                <c:pt idx="22841">
                  <c:v>19.369</c:v>
                </c:pt>
                <c:pt idx="22842">
                  <c:v>19.37</c:v>
                </c:pt>
                <c:pt idx="22843">
                  <c:v>19.370999999999999</c:v>
                </c:pt>
                <c:pt idx="22844">
                  <c:v>19.370999999999999</c:v>
                </c:pt>
                <c:pt idx="22845">
                  <c:v>19.372</c:v>
                </c:pt>
                <c:pt idx="22846">
                  <c:v>19.373000000000001</c:v>
                </c:pt>
                <c:pt idx="22847">
                  <c:v>19.373999999999999</c:v>
                </c:pt>
                <c:pt idx="22848">
                  <c:v>19.375</c:v>
                </c:pt>
                <c:pt idx="22849">
                  <c:v>19.376000000000001</c:v>
                </c:pt>
                <c:pt idx="22850">
                  <c:v>19.376000000000001</c:v>
                </c:pt>
                <c:pt idx="22851">
                  <c:v>19.376999999999999</c:v>
                </c:pt>
                <c:pt idx="22852">
                  <c:v>19.378</c:v>
                </c:pt>
                <c:pt idx="22853">
                  <c:v>19.379000000000001</c:v>
                </c:pt>
                <c:pt idx="22854">
                  <c:v>19.38</c:v>
                </c:pt>
                <c:pt idx="22855">
                  <c:v>19.381</c:v>
                </c:pt>
                <c:pt idx="22856">
                  <c:v>19.381</c:v>
                </c:pt>
                <c:pt idx="22857">
                  <c:v>19.382000000000001</c:v>
                </c:pt>
                <c:pt idx="22858">
                  <c:v>19.382999999999999</c:v>
                </c:pt>
                <c:pt idx="22859">
                  <c:v>19.384</c:v>
                </c:pt>
                <c:pt idx="22860">
                  <c:v>19.385000000000002</c:v>
                </c:pt>
                <c:pt idx="22861">
                  <c:v>19.385999999999999</c:v>
                </c:pt>
                <c:pt idx="22862">
                  <c:v>19.385999999999999</c:v>
                </c:pt>
                <c:pt idx="22863">
                  <c:v>19.387</c:v>
                </c:pt>
                <c:pt idx="22864">
                  <c:v>19.388000000000002</c:v>
                </c:pt>
                <c:pt idx="22865">
                  <c:v>19.388999999999999</c:v>
                </c:pt>
                <c:pt idx="22866">
                  <c:v>19.39</c:v>
                </c:pt>
                <c:pt idx="22867">
                  <c:v>19.391000000000002</c:v>
                </c:pt>
                <c:pt idx="22868">
                  <c:v>19.391000000000002</c:v>
                </c:pt>
                <c:pt idx="22869">
                  <c:v>19.391999999999999</c:v>
                </c:pt>
                <c:pt idx="22870">
                  <c:v>19.393000000000001</c:v>
                </c:pt>
                <c:pt idx="22871">
                  <c:v>19.393999999999998</c:v>
                </c:pt>
                <c:pt idx="22872">
                  <c:v>19.395</c:v>
                </c:pt>
                <c:pt idx="22873">
                  <c:v>19.396000000000001</c:v>
                </c:pt>
                <c:pt idx="22874">
                  <c:v>19.396000000000001</c:v>
                </c:pt>
                <c:pt idx="22875">
                  <c:v>19.396999999999998</c:v>
                </c:pt>
                <c:pt idx="22876">
                  <c:v>19.398</c:v>
                </c:pt>
                <c:pt idx="22877">
                  <c:v>19.399000000000001</c:v>
                </c:pt>
                <c:pt idx="22878">
                  <c:v>19.399999999999999</c:v>
                </c:pt>
                <c:pt idx="22879">
                  <c:v>19.399999999999999</c:v>
                </c:pt>
                <c:pt idx="22880">
                  <c:v>19.401</c:v>
                </c:pt>
                <c:pt idx="22881">
                  <c:v>19.402000000000001</c:v>
                </c:pt>
                <c:pt idx="22882">
                  <c:v>19.402999999999999</c:v>
                </c:pt>
                <c:pt idx="22883">
                  <c:v>19.404</c:v>
                </c:pt>
                <c:pt idx="22884">
                  <c:v>19.405000000000001</c:v>
                </c:pt>
                <c:pt idx="22885">
                  <c:v>19.405000000000001</c:v>
                </c:pt>
                <c:pt idx="22886">
                  <c:v>19.405999999999999</c:v>
                </c:pt>
                <c:pt idx="22887">
                  <c:v>19.407</c:v>
                </c:pt>
                <c:pt idx="22888">
                  <c:v>19.408000000000001</c:v>
                </c:pt>
                <c:pt idx="22889">
                  <c:v>19.408999999999999</c:v>
                </c:pt>
                <c:pt idx="22890">
                  <c:v>19.41</c:v>
                </c:pt>
                <c:pt idx="22891">
                  <c:v>19.41</c:v>
                </c:pt>
                <c:pt idx="22892">
                  <c:v>19.411000000000001</c:v>
                </c:pt>
                <c:pt idx="22893">
                  <c:v>19.411999999999999</c:v>
                </c:pt>
                <c:pt idx="22894">
                  <c:v>19.413</c:v>
                </c:pt>
                <c:pt idx="22895">
                  <c:v>19.414000000000001</c:v>
                </c:pt>
                <c:pt idx="22896">
                  <c:v>19.414999999999999</c:v>
                </c:pt>
                <c:pt idx="22897">
                  <c:v>19.414999999999999</c:v>
                </c:pt>
                <c:pt idx="22898">
                  <c:v>19.416</c:v>
                </c:pt>
                <c:pt idx="22899">
                  <c:v>19.417000000000002</c:v>
                </c:pt>
                <c:pt idx="22900">
                  <c:v>19.417999999999999</c:v>
                </c:pt>
                <c:pt idx="22901">
                  <c:v>19.419</c:v>
                </c:pt>
                <c:pt idx="22902">
                  <c:v>19.420000000000002</c:v>
                </c:pt>
                <c:pt idx="22903">
                  <c:v>19.420000000000002</c:v>
                </c:pt>
                <c:pt idx="22904">
                  <c:v>19.420999999999999</c:v>
                </c:pt>
                <c:pt idx="22905">
                  <c:v>19.422000000000001</c:v>
                </c:pt>
                <c:pt idx="22906">
                  <c:v>19.423000000000002</c:v>
                </c:pt>
                <c:pt idx="22907">
                  <c:v>19.423999999999999</c:v>
                </c:pt>
                <c:pt idx="22908">
                  <c:v>19.425000000000001</c:v>
                </c:pt>
                <c:pt idx="22909">
                  <c:v>19.425000000000001</c:v>
                </c:pt>
                <c:pt idx="22910">
                  <c:v>19.425999999999998</c:v>
                </c:pt>
                <c:pt idx="22911">
                  <c:v>19.427</c:v>
                </c:pt>
                <c:pt idx="22912">
                  <c:v>19.428000000000001</c:v>
                </c:pt>
                <c:pt idx="22913">
                  <c:v>19.428999999999998</c:v>
                </c:pt>
                <c:pt idx="22914">
                  <c:v>19.43</c:v>
                </c:pt>
                <c:pt idx="22915">
                  <c:v>19.43</c:v>
                </c:pt>
                <c:pt idx="22916">
                  <c:v>19.431000000000001</c:v>
                </c:pt>
                <c:pt idx="22917">
                  <c:v>19.431999999999999</c:v>
                </c:pt>
                <c:pt idx="22918">
                  <c:v>19.433</c:v>
                </c:pt>
                <c:pt idx="22919">
                  <c:v>19.434000000000001</c:v>
                </c:pt>
                <c:pt idx="22920">
                  <c:v>19.434999999999999</c:v>
                </c:pt>
                <c:pt idx="22921">
                  <c:v>19.434999999999999</c:v>
                </c:pt>
                <c:pt idx="22922">
                  <c:v>19.436</c:v>
                </c:pt>
                <c:pt idx="22923">
                  <c:v>19.437000000000001</c:v>
                </c:pt>
                <c:pt idx="22924">
                  <c:v>19.437999999999999</c:v>
                </c:pt>
                <c:pt idx="22925">
                  <c:v>19.439</c:v>
                </c:pt>
                <c:pt idx="22926">
                  <c:v>19.440000000000001</c:v>
                </c:pt>
                <c:pt idx="22927">
                  <c:v>19.440000000000001</c:v>
                </c:pt>
                <c:pt idx="22928">
                  <c:v>19.440999999999999</c:v>
                </c:pt>
                <c:pt idx="22929">
                  <c:v>19.442</c:v>
                </c:pt>
                <c:pt idx="22930">
                  <c:v>19.443000000000001</c:v>
                </c:pt>
                <c:pt idx="22931">
                  <c:v>19.443999999999999</c:v>
                </c:pt>
                <c:pt idx="22932">
                  <c:v>19.445</c:v>
                </c:pt>
                <c:pt idx="22933">
                  <c:v>19.445</c:v>
                </c:pt>
                <c:pt idx="22934">
                  <c:v>19.446000000000002</c:v>
                </c:pt>
                <c:pt idx="22935">
                  <c:v>19.446999999999999</c:v>
                </c:pt>
                <c:pt idx="22936">
                  <c:v>19.448</c:v>
                </c:pt>
                <c:pt idx="22937">
                  <c:v>19.449000000000002</c:v>
                </c:pt>
                <c:pt idx="22938">
                  <c:v>19.45</c:v>
                </c:pt>
                <c:pt idx="22939">
                  <c:v>19.45</c:v>
                </c:pt>
                <c:pt idx="22940">
                  <c:v>19.451000000000001</c:v>
                </c:pt>
                <c:pt idx="22941">
                  <c:v>19.452000000000002</c:v>
                </c:pt>
                <c:pt idx="22942">
                  <c:v>19.452999999999999</c:v>
                </c:pt>
                <c:pt idx="22943">
                  <c:v>19.454000000000001</c:v>
                </c:pt>
                <c:pt idx="22944">
                  <c:v>19.455000000000002</c:v>
                </c:pt>
                <c:pt idx="22945">
                  <c:v>19.455000000000002</c:v>
                </c:pt>
                <c:pt idx="22946">
                  <c:v>19.456</c:v>
                </c:pt>
                <c:pt idx="22947">
                  <c:v>19.457000000000001</c:v>
                </c:pt>
                <c:pt idx="22948">
                  <c:v>19.457999999999998</c:v>
                </c:pt>
                <c:pt idx="22949">
                  <c:v>19.459</c:v>
                </c:pt>
                <c:pt idx="22950">
                  <c:v>19.46</c:v>
                </c:pt>
                <c:pt idx="22951">
                  <c:v>19.46</c:v>
                </c:pt>
                <c:pt idx="22952">
                  <c:v>19.460999999999999</c:v>
                </c:pt>
                <c:pt idx="22953">
                  <c:v>19.462</c:v>
                </c:pt>
                <c:pt idx="22954">
                  <c:v>19.463000000000001</c:v>
                </c:pt>
                <c:pt idx="22955">
                  <c:v>19.463999999999999</c:v>
                </c:pt>
                <c:pt idx="22956">
                  <c:v>19.465</c:v>
                </c:pt>
                <c:pt idx="22957">
                  <c:v>19.465</c:v>
                </c:pt>
                <c:pt idx="22958">
                  <c:v>19.466000000000001</c:v>
                </c:pt>
                <c:pt idx="22959">
                  <c:v>19.466999999999999</c:v>
                </c:pt>
                <c:pt idx="22960">
                  <c:v>19.468</c:v>
                </c:pt>
                <c:pt idx="22961">
                  <c:v>19.469000000000001</c:v>
                </c:pt>
                <c:pt idx="22962">
                  <c:v>19.47</c:v>
                </c:pt>
                <c:pt idx="22963">
                  <c:v>19.47</c:v>
                </c:pt>
                <c:pt idx="22964">
                  <c:v>19.471</c:v>
                </c:pt>
                <c:pt idx="22965">
                  <c:v>19.472000000000001</c:v>
                </c:pt>
                <c:pt idx="22966">
                  <c:v>19.472999999999999</c:v>
                </c:pt>
                <c:pt idx="22967">
                  <c:v>19.474</c:v>
                </c:pt>
                <c:pt idx="22968">
                  <c:v>19.475000000000001</c:v>
                </c:pt>
                <c:pt idx="22969">
                  <c:v>19.475000000000001</c:v>
                </c:pt>
                <c:pt idx="22970">
                  <c:v>19.475999999999999</c:v>
                </c:pt>
                <c:pt idx="22971">
                  <c:v>19.477</c:v>
                </c:pt>
                <c:pt idx="22972">
                  <c:v>19.478000000000002</c:v>
                </c:pt>
                <c:pt idx="22973">
                  <c:v>19.478999999999999</c:v>
                </c:pt>
                <c:pt idx="22974">
                  <c:v>19.478999999999999</c:v>
                </c:pt>
                <c:pt idx="22975">
                  <c:v>19.48</c:v>
                </c:pt>
                <c:pt idx="22976">
                  <c:v>19.481000000000002</c:v>
                </c:pt>
                <c:pt idx="22977">
                  <c:v>19.481999999999999</c:v>
                </c:pt>
                <c:pt idx="22978">
                  <c:v>19.483000000000001</c:v>
                </c:pt>
                <c:pt idx="22979">
                  <c:v>19.484000000000002</c:v>
                </c:pt>
                <c:pt idx="22980">
                  <c:v>19.484000000000002</c:v>
                </c:pt>
                <c:pt idx="22981">
                  <c:v>19.484999999999999</c:v>
                </c:pt>
                <c:pt idx="22982">
                  <c:v>19.486000000000001</c:v>
                </c:pt>
                <c:pt idx="22983">
                  <c:v>19.487000000000002</c:v>
                </c:pt>
                <c:pt idx="22984">
                  <c:v>19.488</c:v>
                </c:pt>
                <c:pt idx="22985">
                  <c:v>19.489000000000001</c:v>
                </c:pt>
                <c:pt idx="22986">
                  <c:v>19.489000000000001</c:v>
                </c:pt>
                <c:pt idx="22987">
                  <c:v>19.489999999999998</c:v>
                </c:pt>
                <c:pt idx="22988">
                  <c:v>19.491</c:v>
                </c:pt>
                <c:pt idx="22989">
                  <c:v>19.492000000000001</c:v>
                </c:pt>
                <c:pt idx="22990">
                  <c:v>19.492999999999999</c:v>
                </c:pt>
                <c:pt idx="22991">
                  <c:v>19.494</c:v>
                </c:pt>
                <c:pt idx="22992">
                  <c:v>19.494</c:v>
                </c:pt>
                <c:pt idx="22993">
                  <c:v>19.495000000000001</c:v>
                </c:pt>
                <c:pt idx="22994">
                  <c:v>19.495999999999999</c:v>
                </c:pt>
                <c:pt idx="22995">
                  <c:v>19.497</c:v>
                </c:pt>
                <c:pt idx="22996">
                  <c:v>19.498000000000001</c:v>
                </c:pt>
                <c:pt idx="22997">
                  <c:v>19.498999999999999</c:v>
                </c:pt>
                <c:pt idx="22998">
                  <c:v>19.498999999999999</c:v>
                </c:pt>
                <c:pt idx="22999">
                  <c:v>19.5</c:v>
                </c:pt>
                <c:pt idx="23000">
                  <c:v>19.501000000000001</c:v>
                </c:pt>
                <c:pt idx="23001">
                  <c:v>19.501999999999999</c:v>
                </c:pt>
                <c:pt idx="23002">
                  <c:v>19.503</c:v>
                </c:pt>
                <c:pt idx="23003">
                  <c:v>19.504000000000001</c:v>
                </c:pt>
                <c:pt idx="23004">
                  <c:v>19.504000000000001</c:v>
                </c:pt>
                <c:pt idx="23005">
                  <c:v>19.504999999999999</c:v>
                </c:pt>
                <c:pt idx="23006">
                  <c:v>19.506</c:v>
                </c:pt>
                <c:pt idx="23007">
                  <c:v>19.507000000000001</c:v>
                </c:pt>
                <c:pt idx="23008">
                  <c:v>19.507999999999999</c:v>
                </c:pt>
                <c:pt idx="23009">
                  <c:v>19.509</c:v>
                </c:pt>
                <c:pt idx="23010">
                  <c:v>19.509</c:v>
                </c:pt>
                <c:pt idx="23011">
                  <c:v>19.510000000000002</c:v>
                </c:pt>
                <c:pt idx="23012">
                  <c:v>19.510999999999999</c:v>
                </c:pt>
                <c:pt idx="23013">
                  <c:v>19.512</c:v>
                </c:pt>
                <c:pt idx="23014">
                  <c:v>19.513000000000002</c:v>
                </c:pt>
                <c:pt idx="23015">
                  <c:v>19.513999999999999</c:v>
                </c:pt>
                <c:pt idx="23016">
                  <c:v>19.513999999999999</c:v>
                </c:pt>
                <c:pt idx="23017">
                  <c:v>19.515000000000001</c:v>
                </c:pt>
                <c:pt idx="23018">
                  <c:v>19.516000000000002</c:v>
                </c:pt>
                <c:pt idx="23019">
                  <c:v>19.516999999999999</c:v>
                </c:pt>
                <c:pt idx="23020">
                  <c:v>19.518000000000001</c:v>
                </c:pt>
                <c:pt idx="23021">
                  <c:v>19.518999999999998</c:v>
                </c:pt>
                <c:pt idx="23022">
                  <c:v>19.518999999999998</c:v>
                </c:pt>
                <c:pt idx="23023">
                  <c:v>19.52</c:v>
                </c:pt>
                <c:pt idx="23024">
                  <c:v>19.521000000000001</c:v>
                </c:pt>
                <c:pt idx="23025">
                  <c:v>19.521999999999998</c:v>
                </c:pt>
                <c:pt idx="23026">
                  <c:v>19.523</c:v>
                </c:pt>
                <c:pt idx="23027">
                  <c:v>19.524000000000001</c:v>
                </c:pt>
                <c:pt idx="23028">
                  <c:v>19.524000000000001</c:v>
                </c:pt>
                <c:pt idx="23029">
                  <c:v>19.524999999999999</c:v>
                </c:pt>
                <c:pt idx="23030">
                  <c:v>19.526</c:v>
                </c:pt>
                <c:pt idx="23031">
                  <c:v>19.527000000000001</c:v>
                </c:pt>
                <c:pt idx="23032">
                  <c:v>19.527999999999999</c:v>
                </c:pt>
                <c:pt idx="23033">
                  <c:v>19.529</c:v>
                </c:pt>
                <c:pt idx="23034">
                  <c:v>19.529</c:v>
                </c:pt>
                <c:pt idx="23035">
                  <c:v>19.53</c:v>
                </c:pt>
                <c:pt idx="23036">
                  <c:v>19.530999999999999</c:v>
                </c:pt>
                <c:pt idx="23037">
                  <c:v>19.532</c:v>
                </c:pt>
                <c:pt idx="23038">
                  <c:v>19.533000000000001</c:v>
                </c:pt>
                <c:pt idx="23039">
                  <c:v>19.533999999999999</c:v>
                </c:pt>
                <c:pt idx="23040">
                  <c:v>19.533999999999999</c:v>
                </c:pt>
                <c:pt idx="23041">
                  <c:v>19.535</c:v>
                </c:pt>
                <c:pt idx="23042">
                  <c:v>19.536000000000001</c:v>
                </c:pt>
                <c:pt idx="23043">
                  <c:v>19.536999999999999</c:v>
                </c:pt>
                <c:pt idx="23044">
                  <c:v>19.538</c:v>
                </c:pt>
                <c:pt idx="23045">
                  <c:v>19.539000000000001</c:v>
                </c:pt>
                <c:pt idx="23046">
                  <c:v>19.539000000000001</c:v>
                </c:pt>
                <c:pt idx="23047">
                  <c:v>19.54</c:v>
                </c:pt>
                <c:pt idx="23048">
                  <c:v>19.541</c:v>
                </c:pt>
                <c:pt idx="23049">
                  <c:v>19.542000000000002</c:v>
                </c:pt>
                <c:pt idx="23050">
                  <c:v>19.542999999999999</c:v>
                </c:pt>
                <c:pt idx="23051">
                  <c:v>19.544</c:v>
                </c:pt>
                <c:pt idx="23052">
                  <c:v>19.544</c:v>
                </c:pt>
                <c:pt idx="23053">
                  <c:v>19.545000000000002</c:v>
                </c:pt>
                <c:pt idx="23054">
                  <c:v>19.545999999999999</c:v>
                </c:pt>
                <c:pt idx="23055">
                  <c:v>19.547000000000001</c:v>
                </c:pt>
                <c:pt idx="23056">
                  <c:v>19.548000000000002</c:v>
                </c:pt>
                <c:pt idx="23057">
                  <c:v>19.548999999999999</c:v>
                </c:pt>
                <c:pt idx="23058">
                  <c:v>19.548999999999999</c:v>
                </c:pt>
                <c:pt idx="23059">
                  <c:v>19.55</c:v>
                </c:pt>
                <c:pt idx="23060">
                  <c:v>19.550999999999998</c:v>
                </c:pt>
                <c:pt idx="23061">
                  <c:v>19.552</c:v>
                </c:pt>
                <c:pt idx="23062">
                  <c:v>19.553000000000001</c:v>
                </c:pt>
                <c:pt idx="23063">
                  <c:v>19.553999999999998</c:v>
                </c:pt>
                <c:pt idx="23064">
                  <c:v>19.553999999999998</c:v>
                </c:pt>
                <c:pt idx="23065">
                  <c:v>19.555</c:v>
                </c:pt>
                <c:pt idx="23066">
                  <c:v>19.556000000000001</c:v>
                </c:pt>
                <c:pt idx="23067">
                  <c:v>19.556999999999999</c:v>
                </c:pt>
                <c:pt idx="23068">
                  <c:v>19.558</c:v>
                </c:pt>
                <c:pt idx="23069">
                  <c:v>19.559000000000001</c:v>
                </c:pt>
                <c:pt idx="23070">
                  <c:v>19.559000000000001</c:v>
                </c:pt>
                <c:pt idx="23071">
                  <c:v>19.559999999999999</c:v>
                </c:pt>
                <c:pt idx="23072">
                  <c:v>19.561</c:v>
                </c:pt>
                <c:pt idx="23073">
                  <c:v>19.562000000000001</c:v>
                </c:pt>
                <c:pt idx="23074">
                  <c:v>19.562999999999999</c:v>
                </c:pt>
                <c:pt idx="23075">
                  <c:v>19.562999999999999</c:v>
                </c:pt>
                <c:pt idx="23076">
                  <c:v>19.564</c:v>
                </c:pt>
                <c:pt idx="23077">
                  <c:v>19.565000000000001</c:v>
                </c:pt>
                <c:pt idx="23078">
                  <c:v>19.565999999999999</c:v>
                </c:pt>
                <c:pt idx="23079">
                  <c:v>19.567</c:v>
                </c:pt>
                <c:pt idx="23080">
                  <c:v>19.568000000000001</c:v>
                </c:pt>
                <c:pt idx="23081">
                  <c:v>19.568000000000001</c:v>
                </c:pt>
                <c:pt idx="23082">
                  <c:v>19.568999999999999</c:v>
                </c:pt>
                <c:pt idx="23083">
                  <c:v>19.57</c:v>
                </c:pt>
                <c:pt idx="23084">
                  <c:v>19.571000000000002</c:v>
                </c:pt>
                <c:pt idx="23085">
                  <c:v>19.571999999999999</c:v>
                </c:pt>
                <c:pt idx="23086">
                  <c:v>19.573</c:v>
                </c:pt>
                <c:pt idx="23087">
                  <c:v>19.573</c:v>
                </c:pt>
                <c:pt idx="23088">
                  <c:v>19.574000000000002</c:v>
                </c:pt>
                <c:pt idx="23089">
                  <c:v>19.574999999999999</c:v>
                </c:pt>
                <c:pt idx="23090">
                  <c:v>19.576000000000001</c:v>
                </c:pt>
                <c:pt idx="23091">
                  <c:v>19.577000000000002</c:v>
                </c:pt>
                <c:pt idx="23092">
                  <c:v>19.577999999999999</c:v>
                </c:pt>
                <c:pt idx="23093">
                  <c:v>19.577999999999999</c:v>
                </c:pt>
                <c:pt idx="23094">
                  <c:v>19.579000000000001</c:v>
                </c:pt>
                <c:pt idx="23095">
                  <c:v>19.580000000000002</c:v>
                </c:pt>
                <c:pt idx="23096">
                  <c:v>19.581</c:v>
                </c:pt>
                <c:pt idx="23097">
                  <c:v>19.582000000000001</c:v>
                </c:pt>
                <c:pt idx="23098">
                  <c:v>19.582999999999998</c:v>
                </c:pt>
                <c:pt idx="23099">
                  <c:v>19.582999999999998</c:v>
                </c:pt>
                <c:pt idx="23100">
                  <c:v>19.584</c:v>
                </c:pt>
                <c:pt idx="23101">
                  <c:v>19.585000000000001</c:v>
                </c:pt>
                <c:pt idx="23102">
                  <c:v>19.585999999999999</c:v>
                </c:pt>
                <c:pt idx="23103">
                  <c:v>19.587</c:v>
                </c:pt>
                <c:pt idx="23104">
                  <c:v>19.588000000000001</c:v>
                </c:pt>
                <c:pt idx="23105">
                  <c:v>19.588000000000001</c:v>
                </c:pt>
                <c:pt idx="23106">
                  <c:v>19.588999999999999</c:v>
                </c:pt>
                <c:pt idx="23107">
                  <c:v>19.59</c:v>
                </c:pt>
                <c:pt idx="23108">
                  <c:v>19.591000000000001</c:v>
                </c:pt>
                <c:pt idx="23109">
                  <c:v>19.591999999999999</c:v>
                </c:pt>
                <c:pt idx="23110">
                  <c:v>19.593</c:v>
                </c:pt>
                <c:pt idx="23111">
                  <c:v>19.593</c:v>
                </c:pt>
                <c:pt idx="23112">
                  <c:v>19.594000000000001</c:v>
                </c:pt>
                <c:pt idx="23113">
                  <c:v>19.594999999999999</c:v>
                </c:pt>
                <c:pt idx="23114">
                  <c:v>19.596</c:v>
                </c:pt>
                <c:pt idx="23115">
                  <c:v>19.597000000000001</c:v>
                </c:pt>
                <c:pt idx="23116">
                  <c:v>19.597999999999999</c:v>
                </c:pt>
                <c:pt idx="23117">
                  <c:v>19.597999999999999</c:v>
                </c:pt>
                <c:pt idx="23118">
                  <c:v>19.599</c:v>
                </c:pt>
                <c:pt idx="23119">
                  <c:v>19.600000000000001</c:v>
                </c:pt>
                <c:pt idx="23120">
                  <c:v>19.600999999999999</c:v>
                </c:pt>
                <c:pt idx="23121">
                  <c:v>19.602</c:v>
                </c:pt>
                <c:pt idx="23122">
                  <c:v>19.603000000000002</c:v>
                </c:pt>
                <c:pt idx="23123">
                  <c:v>19.603000000000002</c:v>
                </c:pt>
                <c:pt idx="23124">
                  <c:v>19.603999999999999</c:v>
                </c:pt>
                <c:pt idx="23125">
                  <c:v>19.605</c:v>
                </c:pt>
                <c:pt idx="23126">
                  <c:v>19.606000000000002</c:v>
                </c:pt>
                <c:pt idx="23127">
                  <c:v>19.606999999999999</c:v>
                </c:pt>
                <c:pt idx="23128">
                  <c:v>19.608000000000001</c:v>
                </c:pt>
                <c:pt idx="23129">
                  <c:v>19.608000000000001</c:v>
                </c:pt>
                <c:pt idx="23130">
                  <c:v>19.609000000000002</c:v>
                </c:pt>
                <c:pt idx="23131">
                  <c:v>19.61</c:v>
                </c:pt>
                <c:pt idx="23132">
                  <c:v>19.611000000000001</c:v>
                </c:pt>
                <c:pt idx="23133">
                  <c:v>19.612000000000002</c:v>
                </c:pt>
                <c:pt idx="23134">
                  <c:v>19.613</c:v>
                </c:pt>
                <c:pt idx="23135">
                  <c:v>19.613</c:v>
                </c:pt>
                <c:pt idx="23136">
                  <c:v>19.614000000000001</c:v>
                </c:pt>
                <c:pt idx="23137">
                  <c:v>19.614999999999998</c:v>
                </c:pt>
                <c:pt idx="23138">
                  <c:v>19.616</c:v>
                </c:pt>
                <c:pt idx="23139">
                  <c:v>19.617000000000001</c:v>
                </c:pt>
                <c:pt idx="23140">
                  <c:v>19.617999999999999</c:v>
                </c:pt>
                <c:pt idx="23141">
                  <c:v>19.617999999999999</c:v>
                </c:pt>
                <c:pt idx="23142">
                  <c:v>19.619</c:v>
                </c:pt>
                <c:pt idx="23143">
                  <c:v>19.62</c:v>
                </c:pt>
                <c:pt idx="23144">
                  <c:v>19.620999999999999</c:v>
                </c:pt>
                <c:pt idx="23145">
                  <c:v>19.622</c:v>
                </c:pt>
                <c:pt idx="23146">
                  <c:v>19.623000000000001</c:v>
                </c:pt>
                <c:pt idx="23147">
                  <c:v>19.623000000000001</c:v>
                </c:pt>
                <c:pt idx="23148">
                  <c:v>19.623999999999999</c:v>
                </c:pt>
                <c:pt idx="23149">
                  <c:v>19.625</c:v>
                </c:pt>
                <c:pt idx="23150">
                  <c:v>19.626000000000001</c:v>
                </c:pt>
                <c:pt idx="23151">
                  <c:v>19.626999999999999</c:v>
                </c:pt>
                <c:pt idx="23152">
                  <c:v>19.628</c:v>
                </c:pt>
                <c:pt idx="23153">
                  <c:v>19.628</c:v>
                </c:pt>
                <c:pt idx="23154">
                  <c:v>19.629000000000001</c:v>
                </c:pt>
                <c:pt idx="23155">
                  <c:v>19.63</c:v>
                </c:pt>
                <c:pt idx="23156">
                  <c:v>19.631</c:v>
                </c:pt>
                <c:pt idx="23157">
                  <c:v>19.632000000000001</c:v>
                </c:pt>
                <c:pt idx="23158">
                  <c:v>19.632999999999999</c:v>
                </c:pt>
                <c:pt idx="23159">
                  <c:v>19.632999999999999</c:v>
                </c:pt>
                <c:pt idx="23160">
                  <c:v>19.634</c:v>
                </c:pt>
                <c:pt idx="23161">
                  <c:v>19.635000000000002</c:v>
                </c:pt>
                <c:pt idx="23162">
                  <c:v>19.635999999999999</c:v>
                </c:pt>
                <c:pt idx="23163">
                  <c:v>19.637</c:v>
                </c:pt>
                <c:pt idx="23164">
                  <c:v>19.638000000000002</c:v>
                </c:pt>
                <c:pt idx="23165">
                  <c:v>19.638000000000002</c:v>
                </c:pt>
                <c:pt idx="23166">
                  <c:v>19.638999999999999</c:v>
                </c:pt>
                <c:pt idx="23167">
                  <c:v>19.64</c:v>
                </c:pt>
                <c:pt idx="23168">
                  <c:v>19.641000000000002</c:v>
                </c:pt>
                <c:pt idx="23169">
                  <c:v>19.641999999999999</c:v>
                </c:pt>
                <c:pt idx="23170">
                  <c:v>19.641999999999999</c:v>
                </c:pt>
                <c:pt idx="23171">
                  <c:v>19.643000000000001</c:v>
                </c:pt>
                <c:pt idx="23172">
                  <c:v>19.643999999999998</c:v>
                </c:pt>
                <c:pt idx="23173">
                  <c:v>19.645</c:v>
                </c:pt>
                <c:pt idx="23174">
                  <c:v>19.646000000000001</c:v>
                </c:pt>
                <c:pt idx="23175">
                  <c:v>19.646999999999998</c:v>
                </c:pt>
                <c:pt idx="23176">
                  <c:v>19.646999999999998</c:v>
                </c:pt>
                <c:pt idx="23177">
                  <c:v>19.648</c:v>
                </c:pt>
                <c:pt idx="23178">
                  <c:v>19.649000000000001</c:v>
                </c:pt>
                <c:pt idx="23179">
                  <c:v>19.649999999999999</c:v>
                </c:pt>
                <c:pt idx="23180">
                  <c:v>19.651</c:v>
                </c:pt>
                <c:pt idx="23181">
                  <c:v>19.652000000000001</c:v>
                </c:pt>
                <c:pt idx="23182">
                  <c:v>19.652000000000001</c:v>
                </c:pt>
                <c:pt idx="23183">
                  <c:v>19.652999999999999</c:v>
                </c:pt>
                <c:pt idx="23184">
                  <c:v>19.654</c:v>
                </c:pt>
                <c:pt idx="23185">
                  <c:v>19.655000000000001</c:v>
                </c:pt>
                <c:pt idx="23186">
                  <c:v>19.655999999999999</c:v>
                </c:pt>
                <c:pt idx="23187">
                  <c:v>19.657</c:v>
                </c:pt>
                <c:pt idx="23188">
                  <c:v>19.657</c:v>
                </c:pt>
                <c:pt idx="23189">
                  <c:v>19.658000000000001</c:v>
                </c:pt>
                <c:pt idx="23190">
                  <c:v>19.658999999999999</c:v>
                </c:pt>
                <c:pt idx="23191">
                  <c:v>19.66</c:v>
                </c:pt>
                <c:pt idx="23192">
                  <c:v>19.661000000000001</c:v>
                </c:pt>
                <c:pt idx="23193">
                  <c:v>19.661999999999999</c:v>
                </c:pt>
                <c:pt idx="23194">
                  <c:v>19.661999999999999</c:v>
                </c:pt>
                <c:pt idx="23195">
                  <c:v>19.663</c:v>
                </c:pt>
                <c:pt idx="23196">
                  <c:v>19.664000000000001</c:v>
                </c:pt>
                <c:pt idx="23197">
                  <c:v>19.664999999999999</c:v>
                </c:pt>
                <c:pt idx="23198">
                  <c:v>19.666</c:v>
                </c:pt>
                <c:pt idx="23199">
                  <c:v>19.667000000000002</c:v>
                </c:pt>
                <c:pt idx="23200">
                  <c:v>19.667000000000002</c:v>
                </c:pt>
                <c:pt idx="23201">
                  <c:v>19.667999999999999</c:v>
                </c:pt>
                <c:pt idx="23202">
                  <c:v>19.669</c:v>
                </c:pt>
                <c:pt idx="23203">
                  <c:v>19.670000000000002</c:v>
                </c:pt>
                <c:pt idx="23204">
                  <c:v>19.670999999999999</c:v>
                </c:pt>
                <c:pt idx="23205">
                  <c:v>19.672000000000001</c:v>
                </c:pt>
                <c:pt idx="23206">
                  <c:v>19.672000000000001</c:v>
                </c:pt>
                <c:pt idx="23207">
                  <c:v>19.673000000000002</c:v>
                </c:pt>
                <c:pt idx="23208">
                  <c:v>19.673999999999999</c:v>
                </c:pt>
                <c:pt idx="23209">
                  <c:v>19.675000000000001</c:v>
                </c:pt>
                <c:pt idx="23210">
                  <c:v>19.675999999999998</c:v>
                </c:pt>
                <c:pt idx="23211">
                  <c:v>19.677</c:v>
                </c:pt>
                <c:pt idx="23212">
                  <c:v>19.677</c:v>
                </c:pt>
                <c:pt idx="23213">
                  <c:v>19.678000000000001</c:v>
                </c:pt>
                <c:pt idx="23214">
                  <c:v>19.678999999999998</c:v>
                </c:pt>
                <c:pt idx="23215">
                  <c:v>19.68</c:v>
                </c:pt>
                <c:pt idx="23216">
                  <c:v>19.681000000000001</c:v>
                </c:pt>
                <c:pt idx="23217">
                  <c:v>19.681999999999999</c:v>
                </c:pt>
                <c:pt idx="23218">
                  <c:v>19.681999999999999</c:v>
                </c:pt>
                <c:pt idx="23219">
                  <c:v>19.683</c:v>
                </c:pt>
                <c:pt idx="23220">
                  <c:v>19.684000000000001</c:v>
                </c:pt>
                <c:pt idx="23221">
                  <c:v>19.684999999999999</c:v>
                </c:pt>
                <c:pt idx="23222">
                  <c:v>19.686</c:v>
                </c:pt>
                <c:pt idx="23223">
                  <c:v>19.687000000000001</c:v>
                </c:pt>
                <c:pt idx="23224">
                  <c:v>19.687000000000001</c:v>
                </c:pt>
                <c:pt idx="23225">
                  <c:v>19.687999999999999</c:v>
                </c:pt>
                <c:pt idx="23226">
                  <c:v>19.689</c:v>
                </c:pt>
                <c:pt idx="23227">
                  <c:v>19.690000000000001</c:v>
                </c:pt>
                <c:pt idx="23228">
                  <c:v>19.690999999999999</c:v>
                </c:pt>
                <c:pt idx="23229">
                  <c:v>19.692</c:v>
                </c:pt>
                <c:pt idx="23230">
                  <c:v>19.692</c:v>
                </c:pt>
                <c:pt idx="23231">
                  <c:v>19.693000000000001</c:v>
                </c:pt>
                <c:pt idx="23232">
                  <c:v>19.693999999999999</c:v>
                </c:pt>
                <c:pt idx="23233">
                  <c:v>19.695</c:v>
                </c:pt>
                <c:pt idx="23234">
                  <c:v>19.696000000000002</c:v>
                </c:pt>
                <c:pt idx="23235">
                  <c:v>19.696999999999999</c:v>
                </c:pt>
                <c:pt idx="23236">
                  <c:v>19.696999999999999</c:v>
                </c:pt>
                <c:pt idx="23237">
                  <c:v>19.698</c:v>
                </c:pt>
                <c:pt idx="23238">
                  <c:v>19.699000000000002</c:v>
                </c:pt>
                <c:pt idx="23239">
                  <c:v>19.7</c:v>
                </c:pt>
                <c:pt idx="23240">
                  <c:v>19.701000000000001</c:v>
                </c:pt>
                <c:pt idx="23241">
                  <c:v>19.702000000000002</c:v>
                </c:pt>
                <c:pt idx="23242">
                  <c:v>19.702000000000002</c:v>
                </c:pt>
                <c:pt idx="23243">
                  <c:v>19.702999999999999</c:v>
                </c:pt>
                <c:pt idx="23244">
                  <c:v>19.704000000000001</c:v>
                </c:pt>
                <c:pt idx="23245">
                  <c:v>19.705000000000002</c:v>
                </c:pt>
                <c:pt idx="23246">
                  <c:v>19.706</c:v>
                </c:pt>
                <c:pt idx="23247">
                  <c:v>19.707000000000001</c:v>
                </c:pt>
                <c:pt idx="23248">
                  <c:v>19.707000000000001</c:v>
                </c:pt>
                <c:pt idx="23249">
                  <c:v>19.707999999999998</c:v>
                </c:pt>
                <c:pt idx="23250">
                  <c:v>19.709</c:v>
                </c:pt>
                <c:pt idx="23251">
                  <c:v>19.71</c:v>
                </c:pt>
                <c:pt idx="23252">
                  <c:v>19.710999999999999</c:v>
                </c:pt>
                <c:pt idx="23253">
                  <c:v>19.712</c:v>
                </c:pt>
                <c:pt idx="23254">
                  <c:v>19.712</c:v>
                </c:pt>
                <c:pt idx="23255">
                  <c:v>19.713000000000001</c:v>
                </c:pt>
                <c:pt idx="23256">
                  <c:v>19.713999999999999</c:v>
                </c:pt>
                <c:pt idx="23257">
                  <c:v>19.715</c:v>
                </c:pt>
                <c:pt idx="23258">
                  <c:v>19.716000000000001</c:v>
                </c:pt>
                <c:pt idx="23259">
                  <c:v>19.716999999999999</c:v>
                </c:pt>
                <c:pt idx="23260">
                  <c:v>19.716999999999999</c:v>
                </c:pt>
                <c:pt idx="23261">
                  <c:v>19.718</c:v>
                </c:pt>
                <c:pt idx="23262">
                  <c:v>19.719000000000001</c:v>
                </c:pt>
                <c:pt idx="23263">
                  <c:v>19.72</c:v>
                </c:pt>
                <c:pt idx="23264">
                  <c:v>19.721</c:v>
                </c:pt>
                <c:pt idx="23265">
                  <c:v>19.721</c:v>
                </c:pt>
                <c:pt idx="23266">
                  <c:v>19.722000000000001</c:v>
                </c:pt>
                <c:pt idx="23267">
                  <c:v>19.722999999999999</c:v>
                </c:pt>
                <c:pt idx="23268">
                  <c:v>19.724</c:v>
                </c:pt>
                <c:pt idx="23269">
                  <c:v>19.725000000000001</c:v>
                </c:pt>
                <c:pt idx="23270">
                  <c:v>19.725999999999999</c:v>
                </c:pt>
                <c:pt idx="23271">
                  <c:v>19.725999999999999</c:v>
                </c:pt>
                <c:pt idx="23272">
                  <c:v>19.727</c:v>
                </c:pt>
                <c:pt idx="23273">
                  <c:v>19.728000000000002</c:v>
                </c:pt>
                <c:pt idx="23274">
                  <c:v>19.728999999999999</c:v>
                </c:pt>
                <c:pt idx="23275">
                  <c:v>19.73</c:v>
                </c:pt>
                <c:pt idx="23276">
                  <c:v>19.731000000000002</c:v>
                </c:pt>
                <c:pt idx="23277">
                  <c:v>19.731000000000002</c:v>
                </c:pt>
                <c:pt idx="23278">
                  <c:v>19.731999999999999</c:v>
                </c:pt>
                <c:pt idx="23279">
                  <c:v>19.733000000000001</c:v>
                </c:pt>
                <c:pt idx="23280">
                  <c:v>19.734000000000002</c:v>
                </c:pt>
                <c:pt idx="23281">
                  <c:v>19.734999999999999</c:v>
                </c:pt>
                <c:pt idx="23282">
                  <c:v>19.736000000000001</c:v>
                </c:pt>
                <c:pt idx="23283">
                  <c:v>19.736000000000001</c:v>
                </c:pt>
                <c:pt idx="23284">
                  <c:v>19.737000000000002</c:v>
                </c:pt>
                <c:pt idx="23285">
                  <c:v>19.738</c:v>
                </c:pt>
                <c:pt idx="23286">
                  <c:v>19.739000000000001</c:v>
                </c:pt>
                <c:pt idx="23287">
                  <c:v>19.739999999999998</c:v>
                </c:pt>
                <c:pt idx="23288">
                  <c:v>19.741</c:v>
                </c:pt>
                <c:pt idx="23289">
                  <c:v>19.741</c:v>
                </c:pt>
                <c:pt idx="23290">
                  <c:v>19.742000000000001</c:v>
                </c:pt>
                <c:pt idx="23291">
                  <c:v>19.742999999999999</c:v>
                </c:pt>
                <c:pt idx="23292">
                  <c:v>19.744</c:v>
                </c:pt>
                <c:pt idx="23293">
                  <c:v>19.745000000000001</c:v>
                </c:pt>
                <c:pt idx="23294">
                  <c:v>19.745999999999999</c:v>
                </c:pt>
                <c:pt idx="23295">
                  <c:v>19.745999999999999</c:v>
                </c:pt>
                <c:pt idx="23296">
                  <c:v>19.747</c:v>
                </c:pt>
                <c:pt idx="23297">
                  <c:v>19.748000000000001</c:v>
                </c:pt>
                <c:pt idx="23298">
                  <c:v>19.748999999999999</c:v>
                </c:pt>
                <c:pt idx="23299">
                  <c:v>19.75</c:v>
                </c:pt>
                <c:pt idx="23300">
                  <c:v>19.751000000000001</c:v>
                </c:pt>
                <c:pt idx="23301">
                  <c:v>19.751000000000001</c:v>
                </c:pt>
                <c:pt idx="23302">
                  <c:v>19.751999999999999</c:v>
                </c:pt>
                <c:pt idx="23303">
                  <c:v>19.753</c:v>
                </c:pt>
                <c:pt idx="23304">
                  <c:v>19.754000000000001</c:v>
                </c:pt>
                <c:pt idx="23305">
                  <c:v>19.754999999999999</c:v>
                </c:pt>
                <c:pt idx="23306">
                  <c:v>19.756</c:v>
                </c:pt>
                <c:pt idx="23307">
                  <c:v>19.756</c:v>
                </c:pt>
                <c:pt idx="23308">
                  <c:v>19.757000000000001</c:v>
                </c:pt>
                <c:pt idx="23309">
                  <c:v>19.757999999999999</c:v>
                </c:pt>
                <c:pt idx="23310">
                  <c:v>19.759</c:v>
                </c:pt>
                <c:pt idx="23311">
                  <c:v>19.760000000000002</c:v>
                </c:pt>
                <c:pt idx="23312">
                  <c:v>19.760999999999999</c:v>
                </c:pt>
                <c:pt idx="23313">
                  <c:v>19.760999999999999</c:v>
                </c:pt>
                <c:pt idx="23314">
                  <c:v>19.762</c:v>
                </c:pt>
                <c:pt idx="23315">
                  <c:v>19.763000000000002</c:v>
                </c:pt>
                <c:pt idx="23316">
                  <c:v>19.763999999999999</c:v>
                </c:pt>
                <c:pt idx="23317">
                  <c:v>19.765000000000001</c:v>
                </c:pt>
                <c:pt idx="23318">
                  <c:v>19.766000000000002</c:v>
                </c:pt>
                <c:pt idx="23319">
                  <c:v>19.766000000000002</c:v>
                </c:pt>
                <c:pt idx="23320">
                  <c:v>19.766999999999999</c:v>
                </c:pt>
                <c:pt idx="23321">
                  <c:v>19.768000000000001</c:v>
                </c:pt>
                <c:pt idx="23322">
                  <c:v>19.768999999999998</c:v>
                </c:pt>
                <c:pt idx="23323">
                  <c:v>19.77</c:v>
                </c:pt>
                <c:pt idx="23324">
                  <c:v>19.771000000000001</c:v>
                </c:pt>
                <c:pt idx="23325">
                  <c:v>19.771000000000001</c:v>
                </c:pt>
                <c:pt idx="23326">
                  <c:v>19.771999999999998</c:v>
                </c:pt>
                <c:pt idx="23327">
                  <c:v>19.773</c:v>
                </c:pt>
                <c:pt idx="23328">
                  <c:v>19.774000000000001</c:v>
                </c:pt>
                <c:pt idx="23329">
                  <c:v>19.774999999999999</c:v>
                </c:pt>
                <c:pt idx="23330">
                  <c:v>19.776</c:v>
                </c:pt>
                <c:pt idx="23331">
                  <c:v>19.776</c:v>
                </c:pt>
                <c:pt idx="23332">
                  <c:v>19.777000000000001</c:v>
                </c:pt>
                <c:pt idx="23333">
                  <c:v>19.777999999999999</c:v>
                </c:pt>
                <c:pt idx="23334">
                  <c:v>19.779</c:v>
                </c:pt>
                <c:pt idx="23335">
                  <c:v>19.78</c:v>
                </c:pt>
                <c:pt idx="23336">
                  <c:v>19.780999999999999</c:v>
                </c:pt>
                <c:pt idx="23337">
                  <c:v>19.780999999999999</c:v>
                </c:pt>
                <c:pt idx="23338">
                  <c:v>19.782</c:v>
                </c:pt>
                <c:pt idx="23339">
                  <c:v>19.783000000000001</c:v>
                </c:pt>
                <c:pt idx="23340">
                  <c:v>19.783999999999999</c:v>
                </c:pt>
                <c:pt idx="23341">
                  <c:v>19.785</c:v>
                </c:pt>
                <c:pt idx="23342">
                  <c:v>19.786000000000001</c:v>
                </c:pt>
                <c:pt idx="23343">
                  <c:v>19.786000000000001</c:v>
                </c:pt>
                <c:pt idx="23344">
                  <c:v>19.786999999999999</c:v>
                </c:pt>
                <c:pt idx="23345">
                  <c:v>19.788</c:v>
                </c:pt>
                <c:pt idx="23346">
                  <c:v>19.789000000000001</c:v>
                </c:pt>
                <c:pt idx="23347">
                  <c:v>19.79</c:v>
                </c:pt>
                <c:pt idx="23348">
                  <c:v>19.791</c:v>
                </c:pt>
                <c:pt idx="23349">
                  <c:v>19.791</c:v>
                </c:pt>
                <c:pt idx="23350">
                  <c:v>19.792000000000002</c:v>
                </c:pt>
                <c:pt idx="23351">
                  <c:v>19.792999999999999</c:v>
                </c:pt>
                <c:pt idx="23352">
                  <c:v>19.794</c:v>
                </c:pt>
                <c:pt idx="23353">
                  <c:v>19.795000000000002</c:v>
                </c:pt>
                <c:pt idx="23354">
                  <c:v>19.795999999999999</c:v>
                </c:pt>
                <c:pt idx="23355">
                  <c:v>19.795999999999999</c:v>
                </c:pt>
                <c:pt idx="23356">
                  <c:v>19.797000000000001</c:v>
                </c:pt>
                <c:pt idx="23357">
                  <c:v>19.798000000000002</c:v>
                </c:pt>
                <c:pt idx="23358">
                  <c:v>19.798999999999999</c:v>
                </c:pt>
                <c:pt idx="23359">
                  <c:v>19.8</c:v>
                </c:pt>
                <c:pt idx="23360">
                  <c:v>19.8</c:v>
                </c:pt>
                <c:pt idx="23361">
                  <c:v>19.800999999999998</c:v>
                </c:pt>
                <c:pt idx="23362">
                  <c:v>19.802</c:v>
                </c:pt>
                <c:pt idx="23363">
                  <c:v>19.803000000000001</c:v>
                </c:pt>
                <c:pt idx="23364">
                  <c:v>19.803999999999998</c:v>
                </c:pt>
                <c:pt idx="23365">
                  <c:v>19.805</c:v>
                </c:pt>
                <c:pt idx="23366">
                  <c:v>19.805</c:v>
                </c:pt>
                <c:pt idx="23367">
                  <c:v>19.806000000000001</c:v>
                </c:pt>
                <c:pt idx="23368">
                  <c:v>19.806999999999999</c:v>
                </c:pt>
                <c:pt idx="23369">
                  <c:v>19.808</c:v>
                </c:pt>
                <c:pt idx="23370">
                  <c:v>19.809000000000001</c:v>
                </c:pt>
                <c:pt idx="23371">
                  <c:v>19.809999999999999</c:v>
                </c:pt>
                <c:pt idx="23372">
                  <c:v>19.809999999999999</c:v>
                </c:pt>
                <c:pt idx="23373">
                  <c:v>19.811</c:v>
                </c:pt>
                <c:pt idx="23374">
                  <c:v>19.812000000000001</c:v>
                </c:pt>
                <c:pt idx="23375">
                  <c:v>19.812999999999999</c:v>
                </c:pt>
                <c:pt idx="23376">
                  <c:v>19.814</c:v>
                </c:pt>
                <c:pt idx="23377">
                  <c:v>19.815000000000001</c:v>
                </c:pt>
                <c:pt idx="23378">
                  <c:v>19.815000000000001</c:v>
                </c:pt>
                <c:pt idx="23379">
                  <c:v>19.815999999999999</c:v>
                </c:pt>
                <c:pt idx="23380">
                  <c:v>19.817</c:v>
                </c:pt>
                <c:pt idx="23381">
                  <c:v>19.818000000000001</c:v>
                </c:pt>
                <c:pt idx="23382">
                  <c:v>19.818999999999999</c:v>
                </c:pt>
                <c:pt idx="23383">
                  <c:v>19.82</c:v>
                </c:pt>
                <c:pt idx="23384">
                  <c:v>19.82</c:v>
                </c:pt>
                <c:pt idx="23385">
                  <c:v>19.821000000000002</c:v>
                </c:pt>
                <c:pt idx="23386">
                  <c:v>19.821999999999999</c:v>
                </c:pt>
                <c:pt idx="23387">
                  <c:v>19.823</c:v>
                </c:pt>
                <c:pt idx="23388">
                  <c:v>19.824000000000002</c:v>
                </c:pt>
                <c:pt idx="23389">
                  <c:v>19.824999999999999</c:v>
                </c:pt>
                <c:pt idx="23390">
                  <c:v>19.824999999999999</c:v>
                </c:pt>
                <c:pt idx="23391">
                  <c:v>19.826000000000001</c:v>
                </c:pt>
                <c:pt idx="23392">
                  <c:v>19.827000000000002</c:v>
                </c:pt>
                <c:pt idx="23393">
                  <c:v>19.827999999999999</c:v>
                </c:pt>
                <c:pt idx="23394">
                  <c:v>19.829000000000001</c:v>
                </c:pt>
                <c:pt idx="23395">
                  <c:v>19.830000000000002</c:v>
                </c:pt>
                <c:pt idx="23396">
                  <c:v>19.830000000000002</c:v>
                </c:pt>
                <c:pt idx="23397">
                  <c:v>19.831</c:v>
                </c:pt>
                <c:pt idx="23398">
                  <c:v>19.832000000000001</c:v>
                </c:pt>
                <c:pt idx="23399">
                  <c:v>19.832999999999998</c:v>
                </c:pt>
                <c:pt idx="23400">
                  <c:v>19.834</c:v>
                </c:pt>
                <c:pt idx="23401">
                  <c:v>19.835000000000001</c:v>
                </c:pt>
                <c:pt idx="23402">
                  <c:v>19.835000000000001</c:v>
                </c:pt>
                <c:pt idx="23403">
                  <c:v>19.835999999999999</c:v>
                </c:pt>
                <c:pt idx="23404">
                  <c:v>19.837</c:v>
                </c:pt>
                <c:pt idx="23405">
                  <c:v>19.838000000000001</c:v>
                </c:pt>
                <c:pt idx="23406">
                  <c:v>19.838999999999999</c:v>
                </c:pt>
                <c:pt idx="23407">
                  <c:v>19.84</c:v>
                </c:pt>
                <c:pt idx="23408">
                  <c:v>19.84</c:v>
                </c:pt>
                <c:pt idx="23409">
                  <c:v>19.841000000000001</c:v>
                </c:pt>
                <c:pt idx="23410">
                  <c:v>19.841999999999999</c:v>
                </c:pt>
                <c:pt idx="23411">
                  <c:v>19.843</c:v>
                </c:pt>
                <c:pt idx="23412">
                  <c:v>19.844000000000001</c:v>
                </c:pt>
                <c:pt idx="23413">
                  <c:v>19.844999999999999</c:v>
                </c:pt>
                <c:pt idx="23414">
                  <c:v>19.844999999999999</c:v>
                </c:pt>
                <c:pt idx="23415">
                  <c:v>19.846</c:v>
                </c:pt>
                <c:pt idx="23416">
                  <c:v>19.847000000000001</c:v>
                </c:pt>
                <c:pt idx="23417">
                  <c:v>19.847999999999999</c:v>
                </c:pt>
                <c:pt idx="23418">
                  <c:v>19.849</c:v>
                </c:pt>
                <c:pt idx="23419">
                  <c:v>19.850000000000001</c:v>
                </c:pt>
                <c:pt idx="23420">
                  <c:v>19.850000000000001</c:v>
                </c:pt>
                <c:pt idx="23421">
                  <c:v>19.850999999999999</c:v>
                </c:pt>
                <c:pt idx="23422">
                  <c:v>19.852</c:v>
                </c:pt>
                <c:pt idx="23423">
                  <c:v>19.853000000000002</c:v>
                </c:pt>
                <c:pt idx="23424">
                  <c:v>19.853999999999999</c:v>
                </c:pt>
                <c:pt idx="23425">
                  <c:v>19.855</c:v>
                </c:pt>
                <c:pt idx="23426">
                  <c:v>19.855</c:v>
                </c:pt>
                <c:pt idx="23427">
                  <c:v>19.856000000000002</c:v>
                </c:pt>
                <c:pt idx="23428">
                  <c:v>19.856999999999999</c:v>
                </c:pt>
                <c:pt idx="23429">
                  <c:v>19.858000000000001</c:v>
                </c:pt>
                <c:pt idx="23430">
                  <c:v>19.859000000000002</c:v>
                </c:pt>
                <c:pt idx="23431">
                  <c:v>19.86</c:v>
                </c:pt>
                <c:pt idx="23432">
                  <c:v>19.86</c:v>
                </c:pt>
                <c:pt idx="23433">
                  <c:v>19.861000000000001</c:v>
                </c:pt>
                <c:pt idx="23434">
                  <c:v>19.862000000000002</c:v>
                </c:pt>
                <c:pt idx="23435">
                  <c:v>19.863</c:v>
                </c:pt>
                <c:pt idx="23436">
                  <c:v>19.864000000000001</c:v>
                </c:pt>
                <c:pt idx="23437">
                  <c:v>19.864999999999998</c:v>
                </c:pt>
                <c:pt idx="23438">
                  <c:v>19.864999999999998</c:v>
                </c:pt>
                <c:pt idx="23439">
                  <c:v>19.866</c:v>
                </c:pt>
                <c:pt idx="23440">
                  <c:v>19.867000000000001</c:v>
                </c:pt>
                <c:pt idx="23441">
                  <c:v>19.867999999999999</c:v>
                </c:pt>
                <c:pt idx="23442">
                  <c:v>19.869</c:v>
                </c:pt>
                <c:pt idx="23443">
                  <c:v>19.87</c:v>
                </c:pt>
                <c:pt idx="23444">
                  <c:v>19.87</c:v>
                </c:pt>
                <c:pt idx="23445">
                  <c:v>19.870999999999999</c:v>
                </c:pt>
                <c:pt idx="23446">
                  <c:v>19.872</c:v>
                </c:pt>
                <c:pt idx="23447">
                  <c:v>19.873000000000001</c:v>
                </c:pt>
                <c:pt idx="23448">
                  <c:v>19.873999999999999</c:v>
                </c:pt>
                <c:pt idx="23449">
                  <c:v>19.875</c:v>
                </c:pt>
                <c:pt idx="23450">
                  <c:v>19.875</c:v>
                </c:pt>
                <c:pt idx="23451">
                  <c:v>19.876000000000001</c:v>
                </c:pt>
                <c:pt idx="23452">
                  <c:v>19.876999999999999</c:v>
                </c:pt>
                <c:pt idx="23453">
                  <c:v>19.878</c:v>
                </c:pt>
                <c:pt idx="23454">
                  <c:v>19.879000000000001</c:v>
                </c:pt>
                <c:pt idx="23455">
                  <c:v>19.88</c:v>
                </c:pt>
                <c:pt idx="23456">
                  <c:v>19.88</c:v>
                </c:pt>
                <c:pt idx="23457">
                  <c:v>19.881</c:v>
                </c:pt>
                <c:pt idx="23458">
                  <c:v>19.882000000000001</c:v>
                </c:pt>
                <c:pt idx="23459">
                  <c:v>19.882999999999999</c:v>
                </c:pt>
                <c:pt idx="23460">
                  <c:v>19.884</c:v>
                </c:pt>
                <c:pt idx="23461">
                  <c:v>19.884</c:v>
                </c:pt>
                <c:pt idx="23462">
                  <c:v>19.885000000000002</c:v>
                </c:pt>
                <c:pt idx="23463">
                  <c:v>19.885999999999999</c:v>
                </c:pt>
                <c:pt idx="23464">
                  <c:v>19.887</c:v>
                </c:pt>
                <c:pt idx="23465">
                  <c:v>19.888000000000002</c:v>
                </c:pt>
                <c:pt idx="23466">
                  <c:v>19.888999999999999</c:v>
                </c:pt>
                <c:pt idx="23467">
                  <c:v>19.888999999999999</c:v>
                </c:pt>
                <c:pt idx="23468">
                  <c:v>19.89</c:v>
                </c:pt>
                <c:pt idx="23469">
                  <c:v>19.891000000000002</c:v>
                </c:pt>
                <c:pt idx="23470">
                  <c:v>19.891999999999999</c:v>
                </c:pt>
                <c:pt idx="23471">
                  <c:v>19.893000000000001</c:v>
                </c:pt>
                <c:pt idx="23472">
                  <c:v>19.893999999999998</c:v>
                </c:pt>
                <c:pt idx="23473">
                  <c:v>19.893999999999998</c:v>
                </c:pt>
                <c:pt idx="23474">
                  <c:v>19.895</c:v>
                </c:pt>
                <c:pt idx="23475">
                  <c:v>19.896000000000001</c:v>
                </c:pt>
                <c:pt idx="23476">
                  <c:v>19.896999999999998</c:v>
                </c:pt>
                <c:pt idx="23477">
                  <c:v>19.898</c:v>
                </c:pt>
                <c:pt idx="23478">
                  <c:v>19.899000000000001</c:v>
                </c:pt>
                <c:pt idx="23479">
                  <c:v>19.899000000000001</c:v>
                </c:pt>
                <c:pt idx="23480">
                  <c:v>19.899999999999999</c:v>
                </c:pt>
                <c:pt idx="23481">
                  <c:v>19.901</c:v>
                </c:pt>
                <c:pt idx="23482">
                  <c:v>19.902000000000001</c:v>
                </c:pt>
                <c:pt idx="23483">
                  <c:v>19.902999999999999</c:v>
                </c:pt>
                <c:pt idx="23484">
                  <c:v>19.904</c:v>
                </c:pt>
                <c:pt idx="23485">
                  <c:v>19.904</c:v>
                </c:pt>
                <c:pt idx="23486">
                  <c:v>19.905000000000001</c:v>
                </c:pt>
                <c:pt idx="23487">
                  <c:v>19.905999999999999</c:v>
                </c:pt>
                <c:pt idx="23488">
                  <c:v>19.907</c:v>
                </c:pt>
                <c:pt idx="23489">
                  <c:v>19.908000000000001</c:v>
                </c:pt>
                <c:pt idx="23490">
                  <c:v>19.908999999999999</c:v>
                </c:pt>
                <c:pt idx="23491">
                  <c:v>19.908999999999999</c:v>
                </c:pt>
                <c:pt idx="23492">
                  <c:v>19.91</c:v>
                </c:pt>
                <c:pt idx="23493">
                  <c:v>19.911000000000001</c:v>
                </c:pt>
                <c:pt idx="23494">
                  <c:v>19.911999999999999</c:v>
                </c:pt>
                <c:pt idx="23495">
                  <c:v>19.913</c:v>
                </c:pt>
                <c:pt idx="23496">
                  <c:v>19.914000000000001</c:v>
                </c:pt>
                <c:pt idx="23497">
                  <c:v>19.914000000000001</c:v>
                </c:pt>
                <c:pt idx="23498">
                  <c:v>19.914999999999999</c:v>
                </c:pt>
                <c:pt idx="23499">
                  <c:v>19.916</c:v>
                </c:pt>
                <c:pt idx="23500">
                  <c:v>19.917000000000002</c:v>
                </c:pt>
                <c:pt idx="23501">
                  <c:v>19.917999999999999</c:v>
                </c:pt>
                <c:pt idx="23502">
                  <c:v>19.919</c:v>
                </c:pt>
                <c:pt idx="23503">
                  <c:v>19.919</c:v>
                </c:pt>
                <c:pt idx="23504">
                  <c:v>19.920000000000002</c:v>
                </c:pt>
                <c:pt idx="23505">
                  <c:v>19.920999999999999</c:v>
                </c:pt>
                <c:pt idx="23506">
                  <c:v>19.922000000000001</c:v>
                </c:pt>
                <c:pt idx="23507">
                  <c:v>19.923000000000002</c:v>
                </c:pt>
                <c:pt idx="23508">
                  <c:v>19.923999999999999</c:v>
                </c:pt>
                <c:pt idx="23509">
                  <c:v>19.923999999999999</c:v>
                </c:pt>
                <c:pt idx="23510">
                  <c:v>19.925000000000001</c:v>
                </c:pt>
                <c:pt idx="23511">
                  <c:v>19.925999999999998</c:v>
                </c:pt>
                <c:pt idx="23512">
                  <c:v>19.927</c:v>
                </c:pt>
                <c:pt idx="23513">
                  <c:v>19.928000000000001</c:v>
                </c:pt>
                <c:pt idx="23514">
                  <c:v>19.928999999999998</c:v>
                </c:pt>
                <c:pt idx="23515">
                  <c:v>19.928999999999998</c:v>
                </c:pt>
                <c:pt idx="23516">
                  <c:v>19.93</c:v>
                </c:pt>
                <c:pt idx="23517">
                  <c:v>19.931000000000001</c:v>
                </c:pt>
                <c:pt idx="23518">
                  <c:v>19.931999999999999</c:v>
                </c:pt>
                <c:pt idx="23519">
                  <c:v>19.933</c:v>
                </c:pt>
                <c:pt idx="23520">
                  <c:v>19.934000000000001</c:v>
                </c:pt>
                <c:pt idx="23521">
                  <c:v>19.934000000000001</c:v>
                </c:pt>
                <c:pt idx="23522">
                  <c:v>19.934999999999999</c:v>
                </c:pt>
                <c:pt idx="23523">
                  <c:v>19.936</c:v>
                </c:pt>
                <c:pt idx="23524">
                  <c:v>19.937000000000001</c:v>
                </c:pt>
                <c:pt idx="23525">
                  <c:v>19.937999999999999</c:v>
                </c:pt>
                <c:pt idx="23526">
                  <c:v>19.939</c:v>
                </c:pt>
                <c:pt idx="23527">
                  <c:v>19.939</c:v>
                </c:pt>
                <c:pt idx="23528">
                  <c:v>19.940000000000001</c:v>
                </c:pt>
                <c:pt idx="23529">
                  <c:v>19.940999999999999</c:v>
                </c:pt>
                <c:pt idx="23530">
                  <c:v>19.942</c:v>
                </c:pt>
                <c:pt idx="23531">
                  <c:v>19.943000000000001</c:v>
                </c:pt>
                <c:pt idx="23532">
                  <c:v>19.943999999999999</c:v>
                </c:pt>
                <c:pt idx="23533">
                  <c:v>19.943999999999999</c:v>
                </c:pt>
                <c:pt idx="23534">
                  <c:v>19.945</c:v>
                </c:pt>
                <c:pt idx="23535">
                  <c:v>19.946000000000002</c:v>
                </c:pt>
                <c:pt idx="23536">
                  <c:v>19.946999999999999</c:v>
                </c:pt>
                <c:pt idx="23537">
                  <c:v>19.948</c:v>
                </c:pt>
                <c:pt idx="23538">
                  <c:v>19.949000000000002</c:v>
                </c:pt>
                <c:pt idx="23539">
                  <c:v>19.949000000000002</c:v>
                </c:pt>
                <c:pt idx="23540">
                  <c:v>19.95</c:v>
                </c:pt>
                <c:pt idx="23541">
                  <c:v>19.951000000000001</c:v>
                </c:pt>
                <c:pt idx="23542">
                  <c:v>19.952000000000002</c:v>
                </c:pt>
                <c:pt idx="23543">
                  <c:v>19.952999999999999</c:v>
                </c:pt>
                <c:pt idx="23544">
                  <c:v>19.954000000000001</c:v>
                </c:pt>
                <c:pt idx="23545">
                  <c:v>19.954000000000001</c:v>
                </c:pt>
                <c:pt idx="23546">
                  <c:v>19.955000000000002</c:v>
                </c:pt>
                <c:pt idx="23547">
                  <c:v>19.956</c:v>
                </c:pt>
                <c:pt idx="23548">
                  <c:v>19.957000000000001</c:v>
                </c:pt>
                <c:pt idx="23549">
                  <c:v>19.957999999999998</c:v>
                </c:pt>
                <c:pt idx="23550">
                  <c:v>19.959</c:v>
                </c:pt>
                <c:pt idx="23551">
                  <c:v>19.959</c:v>
                </c:pt>
                <c:pt idx="23552">
                  <c:v>19.96</c:v>
                </c:pt>
                <c:pt idx="23553">
                  <c:v>19.960999999999999</c:v>
                </c:pt>
                <c:pt idx="23554">
                  <c:v>19.962</c:v>
                </c:pt>
                <c:pt idx="23555">
                  <c:v>19.963000000000001</c:v>
                </c:pt>
                <c:pt idx="23556">
                  <c:v>19.963000000000001</c:v>
                </c:pt>
                <c:pt idx="23557">
                  <c:v>19.963999999999999</c:v>
                </c:pt>
                <c:pt idx="23558">
                  <c:v>19.965</c:v>
                </c:pt>
                <c:pt idx="23559">
                  <c:v>19.966000000000001</c:v>
                </c:pt>
                <c:pt idx="23560">
                  <c:v>19.966999999999999</c:v>
                </c:pt>
                <c:pt idx="23561">
                  <c:v>19.968</c:v>
                </c:pt>
                <c:pt idx="23562">
                  <c:v>19.968</c:v>
                </c:pt>
                <c:pt idx="23563">
                  <c:v>19.969000000000001</c:v>
                </c:pt>
                <c:pt idx="23564">
                  <c:v>19.97</c:v>
                </c:pt>
                <c:pt idx="23565">
                  <c:v>19.971</c:v>
                </c:pt>
                <c:pt idx="23566">
                  <c:v>19.972000000000001</c:v>
                </c:pt>
                <c:pt idx="23567">
                  <c:v>19.972999999999999</c:v>
                </c:pt>
                <c:pt idx="23568">
                  <c:v>19.972999999999999</c:v>
                </c:pt>
                <c:pt idx="23569">
                  <c:v>19.974</c:v>
                </c:pt>
                <c:pt idx="23570">
                  <c:v>19.975000000000001</c:v>
                </c:pt>
                <c:pt idx="23571">
                  <c:v>19.975999999999999</c:v>
                </c:pt>
                <c:pt idx="23572">
                  <c:v>19.977</c:v>
                </c:pt>
                <c:pt idx="23573">
                  <c:v>19.978000000000002</c:v>
                </c:pt>
                <c:pt idx="23574">
                  <c:v>19.978000000000002</c:v>
                </c:pt>
                <c:pt idx="23575">
                  <c:v>19.978999999999999</c:v>
                </c:pt>
                <c:pt idx="23576">
                  <c:v>19.98</c:v>
                </c:pt>
                <c:pt idx="23577">
                  <c:v>19.981000000000002</c:v>
                </c:pt>
                <c:pt idx="23578">
                  <c:v>19.981999999999999</c:v>
                </c:pt>
                <c:pt idx="23579">
                  <c:v>19.983000000000001</c:v>
                </c:pt>
                <c:pt idx="23580">
                  <c:v>19.983000000000001</c:v>
                </c:pt>
                <c:pt idx="23581">
                  <c:v>19.984000000000002</c:v>
                </c:pt>
                <c:pt idx="23582">
                  <c:v>19.984999999999999</c:v>
                </c:pt>
                <c:pt idx="23583">
                  <c:v>19.986000000000001</c:v>
                </c:pt>
                <c:pt idx="23584">
                  <c:v>19.987000000000002</c:v>
                </c:pt>
                <c:pt idx="23585">
                  <c:v>19.988</c:v>
                </c:pt>
                <c:pt idx="23586">
                  <c:v>19.988</c:v>
                </c:pt>
                <c:pt idx="23587">
                  <c:v>19.989000000000001</c:v>
                </c:pt>
                <c:pt idx="23588">
                  <c:v>19.989999999999998</c:v>
                </c:pt>
                <c:pt idx="23589">
                  <c:v>19.991</c:v>
                </c:pt>
                <c:pt idx="23590">
                  <c:v>19.992000000000001</c:v>
                </c:pt>
                <c:pt idx="23591">
                  <c:v>19.992999999999999</c:v>
                </c:pt>
                <c:pt idx="23592">
                  <c:v>19.992999999999999</c:v>
                </c:pt>
                <c:pt idx="23593">
                  <c:v>19.994</c:v>
                </c:pt>
                <c:pt idx="23594">
                  <c:v>19.995000000000001</c:v>
                </c:pt>
                <c:pt idx="23595">
                  <c:v>19.995999999999999</c:v>
                </c:pt>
                <c:pt idx="23596">
                  <c:v>19.997</c:v>
                </c:pt>
                <c:pt idx="23597">
                  <c:v>19.998000000000001</c:v>
                </c:pt>
                <c:pt idx="23598">
                  <c:v>19.998000000000001</c:v>
                </c:pt>
                <c:pt idx="23599">
                  <c:v>19.998999999999999</c:v>
                </c:pt>
                <c:pt idx="23600">
                  <c:v>20</c:v>
                </c:pt>
                <c:pt idx="23601">
                  <c:v>20.001000000000001</c:v>
                </c:pt>
                <c:pt idx="23602">
                  <c:v>20.001999999999999</c:v>
                </c:pt>
                <c:pt idx="23603">
                  <c:v>20.003</c:v>
                </c:pt>
                <c:pt idx="23604">
                  <c:v>20.003</c:v>
                </c:pt>
                <c:pt idx="23605">
                  <c:v>20.004000000000001</c:v>
                </c:pt>
                <c:pt idx="23606">
                  <c:v>20.004999999999999</c:v>
                </c:pt>
                <c:pt idx="23607">
                  <c:v>20.006</c:v>
                </c:pt>
                <c:pt idx="23608">
                  <c:v>20.007000000000001</c:v>
                </c:pt>
                <c:pt idx="23609">
                  <c:v>20.007999999999999</c:v>
                </c:pt>
                <c:pt idx="23610">
                  <c:v>20.007999999999999</c:v>
                </c:pt>
                <c:pt idx="23611">
                  <c:v>20.009</c:v>
                </c:pt>
                <c:pt idx="23612">
                  <c:v>20.010000000000002</c:v>
                </c:pt>
                <c:pt idx="23613">
                  <c:v>20.010999999999999</c:v>
                </c:pt>
                <c:pt idx="23614">
                  <c:v>20.012</c:v>
                </c:pt>
                <c:pt idx="23615">
                  <c:v>20.013000000000002</c:v>
                </c:pt>
                <c:pt idx="23616">
                  <c:v>20.013000000000002</c:v>
                </c:pt>
                <c:pt idx="23617">
                  <c:v>20.013999999999999</c:v>
                </c:pt>
                <c:pt idx="23618">
                  <c:v>20.015000000000001</c:v>
                </c:pt>
                <c:pt idx="23619">
                  <c:v>20.016000000000002</c:v>
                </c:pt>
                <c:pt idx="23620">
                  <c:v>20.016999999999999</c:v>
                </c:pt>
                <c:pt idx="23621">
                  <c:v>20.018000000000001</c:v>
                </c:pt>
                <c:pt idx="23622">
                  <c:v>20.018000000000001</c:v>
                </c:pt>
                <c:pt idx="23623">
                  <c:v>20.018999999999998</c:v>
                </c:pt>
                <c:pt idx="23624">
                  <c:v>20.02</c:v>
                </c:pt>
                <c:pt idx="23625">
                  <c:v>20.021000000000001</c:v>
                </c:pt>
                <c:pt idx="23626">
                  <c:v>20.021999999999998</c:v>
                </c:pt>
                <c:pt idx="23627">
                  <c:v>20.023</c:v>
                </c:pt>
                <c:pt idx="23628">
                  <c:v>20.023</c:v>
                </c:pt>
                <c:pt idx="23629">
                  <c:v>20.024000000000001</c:v>
                </c:pt>
                <c:pt idx="23630">
                  <c:v>20.024999999999999</c:v>
                </c:pt>
                <c:pt idx="23631">
                  <c:v>20.026</c:v>
                </c:pt>
                <c:pt idx="23632">
                  <c:v>20.027000000000001</c:v>
                </c:pt>
                <c:pt idx="23633">
                  <c:v>20.027999999999999</c:v>
                </c:pt>
                <c:pt idx="23634">
                  <c:v>20.027999999999999</c:v>
                </c:pt>
                <c:pt idx="23635">
                  <c:v>20.029</c:v>
                </c:pt>
                <c:pt idx="23636">
                  <c:v>20.03</c:v>
                </c:pt>
                <c:pt idx="23637">
                  <c:v>20.030999999999999</c:v>
                </c:pt>
                <c:pt idx="23638">
                  <c:v>20.032</c:v>
                </c:pt>
                <c:pt idx="23639">
                  <c:v>20.033000000000001</c:v>
                </c:pt>
                <c:pt idx="23640">
                  <c:v>20.033000000000001</c:v>
                </c:pt>
                <c:pt idx="23641">
                  <c:v>20.033999999999999</c:v>
                </c:pt>
                <c:pt idx="23642">
                  <c:v>20.035</c:v>
                </c:pt>
                <c:pt idx="23643">
                  <c:v>20.036000000000001</c:v>
                </c:pt>
                <c:pt idx="23644">
                  <c:v>20.036999999999999</c:v>
                </c:pt>
                <c:pt idx="23645">
                  <c:v>20.038</c:v>
                </c:pt>
                <c:pt idx="23646">
                  <c:v>20.038</c:v>
                </c:pt>
                <c:pt idx="23647">
                  <c:v>20.039000000000001</c:v>
                </c:pt>
                <c:pt idx="23648">
                  <c:v>20.04</c:v>
                </c:pt>
                <c:pt idx="23649">
                  <c:v>20.041</c:v>
                </c:pt>
                <c:pt idx="23650">
                  <c:v>20.042000000000002</c:v>
                </c:pt>
                <c:pt idx="23651">
                  <c:v>20.042000000000002</c:v>
                </c:pt>
                <c:pt idx="23652">
                  <c:v>20.042999999999999</c:v>
                </c:pt>
                <c:pt idx="23653">
                  <c:v>20.044</c:v>
                </c:pt>
                <c:pt idx="23654">
                  <c:v>20.045000000000002</c:v>
                </c:pt>
                <c:pt idx="23655">
                  <c:v>20.045999999999999</c:v>
                </c:pt>
                <c:pt idx="23656">
                  <c:v>20.047000000000001</c:v>
                </c:pt>
                <c:pt idx="23657">
                  <c:v>20.047000000000001</c:v>
                </c:pt>
                <c:pt idx="23658">
                  <c:v>20.048000000000002</c:v>
                </c:pt>
                <c:pt idx="23659">
                  <c:v>20.048999999999999</c:v>
                </c:pt>
                <c:pt idx="23660">
                  <c:v>20.05</c:v>
                </c:pt>
                <c:pt idx="23661">
                  <c:v>20.050999999999998</c:v>
                </c:pt>
                <c:pt idx="23662">
                  <c:v>20.052</c:v>
                </c:pt>
                <c:pt idx="23663">
                  <c:v>20.052</c:v>
                </c:pt>
                <c:pt idx="23664">
                  <c:v>20.053000000000001</c:v>
                </c:pt>
                <c:pt idx="23665">
                  <c:v>20.053999999999998</c:v>
                </c:pt>
                <c:pt idx="23666">
                  <c:v>20.055</c:v>
                </c:pt>
                <c:pt idx="23667">
                  <c:v>20.056000000000001</c:v>
                </c:pt>
                <c:pt idx="23668">
                  <c:v>20.056999999999999</c:v>
                </c:pt>
                <c:pt idx="23669">
                  <c:v>20.056999999999999</c:v>
                </c:pt>
                <c:pt idx="23670">
                  <c:v>20.058</c:v>
                </c:pt>
                <c:pt idx="23671">
                  <c:v>20.059000000000001</c:v>
                </c:pt>
                <c:pt idx="23672">
                  <c:v>20.059999999999999</c:v>
                </c:pt>
                <c:pt idx="23673">
                  <c:v>20.061</c:v>
                </c:pt>
                <c:pt idx="23674">
                  <c:v>20.062000000000001</c:v>
                </c:pt>
                <c:pt idx="23675">
                  <c:v>20.062000000000001</c:v>
                </c:pt>
                <c:pt idx="23676">
                  <c:v>20.062999999999999</c:v>
                </c:pt>
                <c:pt idx="23677">
                  <c:v>20.064</c:v>
                </c:pt>
                <c:pt idx="23678">
                  <c:v>20.065000000000001</c:v>
                </c:pt>
                <c:pt idx="23679">
                  <c:v>20.065999999999999</c:v>
                </c:pt>
                <c:pt idx="23680">
                  <c:v>20.067</c:v>
                </c:pt>
                <c:pt idx="23681">
                  <c:v>20.067</c:v>
                </c:pt>
                <c:pt idx="23682">
                  <c:v>20.068000000000001</c:v>
                </c:pt>
                <c:pt idx="23683">
                  <c:v>20.068999999999999</c:v>
                </c:pt>
                <c:pt idx="23684">
                  <c:v>20.07</c:v>
                </c:pt>
                <c:pt idx="23685">
                  <c:v>20.071000000000002</c:v>
                </c:pt>
                <c:pt idx="23686">
                  <c:v>20.071999999999999</c:v>
                </c:pt>
                <c:pt idx="23687">
                  <c:v>20.071999999999999</c:v>
                </c:pt>
                <c:pt idx="23688">
                  <c:v>20.073</c:v>
                </c:pt>
                <c:pt idx="23689">
                  <c:v>20.074000000000002</c:v>
                </c:pt>
                <c:pt idx="23690">
                  <c:v>20.074999999999999</c:v>
                </c:pt>
                <c:pt idx="23691">
                  <c:v>20.076000000000001</c:v>
                </c:pt>
                <c:pt idx="23692">
                  <c:v>20.077000000000002</c:v>
                </c:pt>
                <c:pt idx="23693">
                  <c:v>20.077000000000002</c:v>
                </c:pt>
                <c:pt idx="23694">
                  <c:v>20.077999999999999</c:v>
                </c:pt>
                <c:pt idx="23695">
                  <c:v>20.079000000000001</c:v>
                </c:pt>
                <c:pt idx="23696">
                  <c:v>20.080000000000002</c:v>
                </c:pt>
                <c:pt idx="23697">
                  <c:v>20.081</c:v>
                </c:pt>
                <c:pt idx="23698">
                  <c:v>20.082000000000001</c:v>
                </c:pt>
                <c:pt idx="23699">
                  <c:v>20.082000000000001</c:v>
                </c:pt>
                <c:pt idx="23700">
                  <c:v>20.082999999999998</c:v>
                </c:pt>
                <c:pt idx="23701">
                  <c:v>20.084</c:v>
                </c:pt>
                <c:pt idx="23702">
                  <c:v>20.085000000000001</c:v>
                </c:pt>
                <c:pt idx="23703">
                  <c:v>20.085999999999999</c:v>
                </c:pt>
                <c:pt idx="23704">
                  <c:v>20.087</c:v>
                </c:pt>
                <c:pt idx="23705">
                  <c:v>20.087</c:v>
                </c:pt>
                <c:pt idx="23706">
                  <c:v>20.088000000000001</c:v>
                </c:pt>
                <c:pt idx="23707">
                  <c:v>20.088999999999999</c:v>
                </c:pt>
                <c:pt idx="23708">
                  <c:v>20.09</c:v>
                </c:pt>
                <c:pt idx="23709">
                  <c:v>20.091000000000001</c:v>
                </c:pt>
                <c:pt idx="23710">
                  <c:v>20.091999999999999</c:v>
                </c:pt>
                <c:pt idx="23711">
                  <c:v>20.091999999999999</c:v>
                </c:pt>
                <c:pt idx="23712">
                  <c:v>20.093</c:v>
                </c:pt>
                <c:pt idx="23713">
                  <c:v>20.094000000000001</c:v>
                </c:pt>
                <c:pt idx="23714">
                  <c:v>20.094999999999999</c:v>
                </c:pt>
                <c:pt idx="23715">
                  <c:v>20.096</c:v>
                </c:pt>
                <c:pt idx="23716">
                  <c:v>20.097000000000001</c:v>
                </c:pt>
                <c:pt idx="23717">
                  <c:v>20.097000000000001</c:v>
                </c:pt>
                <c:pt idx="23718">
                  <c:v>20.097999999999999</c:v>
                </c:pt>
                <c:pt idx="23719">
                  <c:v>20.099</c:v>
                </c:pt>
                <c:pt idx="23720">
                  <c:v>20.100000000000001</c:v>
                </c:pt>
                <c:pt idx="23721">
                  <c:v>20.100999999999999</c:v>
                </c:pt>
                <c:pt idx="23722">
                  <c:v>20.102</c:v>
                </c:pt>
                <c:pt idx="23723">
                  <c:v>20.102</c:v>
                </c:pt>
                <c:pt idx="23724">
                  <c:v>20.103000000000002</c:v>
                </c:pt>
                <c:pt idx="23725">
                  <c:v>20.103999999999999</c:v>
                </c:pt>
                <c:pt idx="23726">
                  <c:v>20.105</c:v>
                </c:pt>
                <c:pt idx="23727">
                  <c:v>20.106000000000002</c:v>
                </c:pt>
                <c:pt idx="23728">
                  <c:v>20.106999999999999</c:v>
                </c:pt>
                <c:pt idx="23729">
                  <c:v>20.106999999999999</c:v>
                </c:pt>
                <c:pt idx="23730">
                  <c:v>20.108000000000001</c:v>
                </c:pt>
                <c:pt idx="23731">
                  <c:v>20.109000000000002</c:v>
                </c:pt>
                <c:pt idx="23732">
                  <c:v>20.11</c:v>
                </c:pt>
                <c:pt idx="23733">
                  <c:v>20.111000000000001</c:v>
                </c:pt>
                <c:pt idx="23734">
                  <c:v>20.112000000000002</c:v>
                </c:pt>
                <c:pt idx="23735">
                  <c:v>20.112000000000002</c:v>
                </c:pt>
                <c:pt idx="23736">
                  <c:v>20.113</c:v>
                </c:pt>
                <c:pt idx="23737">
                  <c:v>20.114000000000001</c:v>
                </c:pt>
                <c:pt idx="23738">
                  <c:v>20.114999999999998</c:v>
                </c:pt>
                <c:pt idx="23739">
                  <c:v>20.116</c:v>
                </c:pt>
                <c:pt idx="23740">
                  <c:v>20.117000000000001</c:v>
                </c:pt>
                <c:pt idx="23741">
                  <c:v>20.117000000000001</c:v>
                </c:pt>
                <c:pt idx="23742">
                  <c:v>20.117999999999999</c:v>
                </c:pt>
                <c:pt idx="23743">
                  <c:v>20.119</c:v>
                </c:pt>
                <c:pt idx="23744">
                  <c:v>20.12</c:v>
                </c:pt>
                <c:pt idx="23745">
                  <c:v>20.120999999999999</c:v>
                </c:pt>
                <c:pt idx="23746">
                  <c:v>20.120999999999999</c:v>
                </c:pt>
                <c:pt idx="23747">
                  <c:v>20.122</c:v>
                </c:pt>
                <c:pt idx="23748">
                  <c:v>20.123000000000001</c:v>
                </c:pt>
                <c:pt idx="23749">
                  <c:v>20.123999999999999</c:v>
                </c:pt>
                <c:pt idx="23750">
                  <c:v>20.125</c:v>
                </c:pt>
                <c:pt idx="23751">
                  <c:v>20.126000000000001</c:v>
                </c:pt>
                <c:pt idx="23752">
                  <c:v>20.126000000000001</c:v>
                </c:pt>
                <c:pt idx="23753">
                  <c:v>20.126999999999999</c:v>
                </c:pt>
                <c:pt idx="23754">
                  <c:v>20.128</c:v>
                </c:pt>
                <c:pt idx="23755">
                  <c:v>20.129000000000001</c:v>
                </c:pt>
                <c:pt idx="23756">
                  <c:v>20.13</c:v>
                </c:pt>
                <c:pt idx="23757">
                  <c:v>20.131</c:v>
                </c:pt>
                <c:pt idx="23758">
                  <c:v>20.131</c:v>
                </c:pt>
                <c:pt idx="23759">
                  <c:v>20.132000000000001</c:v>
                </c:pt>
                <c:pt idx="23760">
                  <c:v>20.132999999999999</c:v>
                </c:pt>
                <c:pt idx="23761">
                  <c:v>20.134</c:v>
                </c:pt>
                <c:pt idx="23762">
                  <c:v>20.135000000000002</c:v>
                </c:pt>
                <c:pt idx="23763">
                  <c:v>20.135999999999999</c:v>
                </c:pt>
                <c:pt idx="23764">
                  <c:v>20.135999999999999</c:v>
                </c:pt>
                <c:pt idx="23765">
                  <c:v>20.137</c:v>
                </c:pt>
                <c:pt idx="23766">
                  <c:v>20.138000000000002</c:v>
                </c:pt>
                <c:pt idx="23767">
                  <c:v>20.138999999999999</c:v>
                </c:pt>
                <c:pt idx="23768">
                  <c:v>20.14</c:v>
                </c:pt>
                <c:pt idx="23769">
                  <c:v>20.141000000000002</c:v>
                </c:pt>
                <c:pt idx="23770">
                  <c:v>20.141000000000002</c:v>
                </c:pt>
                <c:pt idx="23771">
                  <c:v>20.141999999999999</c:v>
                </c:pt>
                <c:pt idx="23772">
                  <c:v>20.143000000000001</c:v>
                </c:pt>
                <c:pt idx="23773">
                  <c:v>20.143999999999998</c:v>
                </c:pt>
                <c:pt idx="23774">
                  <c:v>20.145</c:v>
                </c:pt>
                <c:pt idx="23775">
                  <c:v>20.146000000000001</c:v>
                </c:pt>
                <c:pt idx="23776">
                  <c:v>20.146000000000001</c:v>
                </c:pt>
                <c:pt idx="23777">
                  <c:v>20.146999999999998</c:v>
                </c:pt>
                <c:pt idx="23778">
                  <c:v>20.148</c:v>
                </c:pt>
                <c:pt idx="23779">
                  <c:v>20.149000000000001</c:v>
                </c:pt>
                <c:pt idx="23780">
                  <c:v>20.149999999999999</c:v>
                </c:pt>
                <c:pt idx="23781">
                  <c:v>20.151</c:v>
                </c:pt>
                <c:pt idx="23782">
                  <c:v>20.151</c:v>
                </c:pt>
                <c:pt idx="23783">
                  <c:v>20.152000000000001</c:v>
                </c:pt>
                <c:pt idx="23784">
                  <c:v>20.152999999999999</c:v>
                </c:pt>
                <c:pt idx="23785">
                  <c:v>20.154</c:v>
                </c:pt>
                <c:pt idx="23786">
                  <c:v>20.155000000000001</c:v>
                </c:pt>
                <c:pt idx="23787">
                  <c:v>20.155999999999999</c:v>
                </c:pt>
                <c:pt idx="23788">
                  <c:v>20.155999999999999</c:v>
                </c:pt>
                <c:pt idx="23789">
                  <c:v>20.157</c:v>
                </c:pt>
                <c:pt idx="23790">
                  <c:v>20.158000000000001</c:v>
                </c:pt>
                <c:pt idx="23791">
                  <c:v>20.158999999999999</c:v>
                </c:pt>
                <c:pt idx="23792">
                  <c:v>20.16</c:v>
                </c:pt>
                <c:pt idx="23793">
                  <c:v>20.161000000000001</c:v>
                </c:pt>
                <c:pt idx="23794">
                  <c:v>20.161000000000001</c:v>
                </c:pt>
                <c:pt idx="23795">
                  <c:v>20.161999999999999</c:v>
                </c:pt>
                <c:pt idx="23796">
                  <c:v>20.163</c:v>
                </c:pt>
                <c:pt idx="23797">
                  <c:v>20.164000000000001</c:v>
                </c:pt>
                <c:pt idx="23798">
                  <c:v>20.164999999999999</c:v>
                </c:pt>
                <c:pt idx="23799">
                  <c:v>20.166</c:v>
                </c:pt>
                <c:pt idx="23800">
                  <c:v>20.166</c:v>
                </c:pt>
                <c:pt idx="23801">
                  <c:v>20.167000000000002</c:v>
                </c:pt>
                <c:pt idx="23802">
                  <c:v>20.167999999999999</c:v>
                </c:pt>
                <c:pt idx="23803">
                  <c:v>20.169</c:v>
                </c:pt>
                <c:pt idx="23804">
                  <c:v>20.170000000000002</c:v>
                </c:pt>
                <c:pt idx="23805">
                  <c:v>20.170999999999999</c:v>
                </c:pt>
                <c:pt idx="23806">
                  <c:v>20.170999999999999</c:v>
                </c:pt>
                <c:pt idx="23807">
                  <c:v>20.172000000000001</c:v>
                </c:pt>
                <c:pt idx="23808">
                  <c:v>20.173000000000002</c:v>
                </c:pt>
                <c:pt idx="23809">
                  <c:v>20.173999999999999</c:v>
                </c:pt>
                <c:pt idx="23810">
                  <c:v>20.175000000000001</c:v>
                </c:pt>
                <c:pt idx="23811">
                  <c:v>20.175999999999998</c:v>
                </c:pt>
                <c:pt idx="23812">
                  <c:v>20.175999999999998</c:v>
                </c:pt>
                <c:pt idx="23813">
                  <c:v>20.177</c:v>
                </c:pt>
                <c:pt idx="23814">
                  <c:v>20.178000000000001</c:v>
                </c:pt>
                <c:pt idx="23815">
                  <c:v>20.178999999999998</c:v>
                </c:pt>
                <c:pt idx="23816">
                  <c:v>20.18</c:v>
                </c:pt>
                <c:pt idx="23817">
                  <c:v>20.181000000000001</c:v>
                </c:pt>
                <c:pt idx="23818">
                  <c:v>20.181000000000001</c:v>
                </c:pt>
                <c:pt idx="23819">
                  <c:v>20.181999999999999</c:v>
                </c:pt>
                <c:pt idx="23820">
                  <c:v>20.183</c:v>
                </c:pt>
                <c:pt idx="23821">
                  <c:v>20.184000000000001</c:v>
                </c:pt>
                <c:pt idx="23822">
                  <c:v>20.184999999999999</c:v>
                </c:pt>
                <c:pt idx="23823">
                  <c:v>20.186</c:v>
                </c:pt>
                <c:pt idx="23824">
                  <c:v>20.186</c:v>
                </c:pt>
                <c:pt idx="23825">
                  <c:v>20.187000000000001</c:v>
                </c:pt>
                <c:pt idx="23826">
                  <c:v>20.187999999999999</c:v>
                </c:pt>
                <c:pt idx="23827">
                  <c:v>20.189</c:v>
                </c:pt>
                <c:pt idx="23828">
                  <c:v>20.190000000000001</c:v>
                </c:pt>
                <c:pt idx="23829">
                  <c:v>20.190999999999999</c:v>
                </c:pt>
                <c:pt idx="23830">
                  <c:v>20.190999999999999</c:v>
                </c:pt>
                <c:pt idx="23831">
                  <c:v>20.192</c:v>
                </c:pt>
                <c:pt idx="23832">
                  <c:v>20.193000000000001</c:v>
                </c:pt>
                <c:pt idx="23833">
                  <c:v>20.193999999999999</c:v>
                </c:pt>
                <c:pt idx="23834">
                  <c:v>20.195</c:v>
                </c:pt>
                <c:pt idx="23835">
                  <c:v>20.196000000000002</c:v>
                </c:pt>
                <c:pt idx="23836">
                  <c:v>20.196000000000002</c:v>
                </c:pt>
                <c:pt idx="23837">
                  <c:v>20.196999999999999</c:v>
                </c:pt>
                <c:pt idx="23838">
                  <c:v>20.198</c:v>
                </c:pt>
                <c:pt idx="23839">
                  <c:v>20.199000000000002</c:v>
                </c:pt>
                <c:pt idx="23840">
                  <c:v>20.2</c:v>
                </c:pt>
                <c:pt idx="23841">
                  <c:v>20.201000000000001</c:v>
                </c:pt>
                <c:pt idx="23842">
                  <c:v>20.201000000000001</c:v>
                </c:pt>
                <c:pt idx="23843">
                  <c:v>20.202000000000002</c:v>
                </c:pt>
                <c:pt idx="23844">
                  <c:v>20.202999999999999</c:v>
                </c:pt>
                <c:pt idx="23845">
                  <c:v>20.204000000000001</c:v>
                </c:pt>
                <c:pt idx="23846">
                  <c:v>20.205000000000002</c:v>
                </c:pt>
                <c:pt idx="23847">
                  <c:v>20.205000000000002</c:v>
                </c:pt>
                <c:pt idx="23848">
                  <c:v>20.206</c:v>
                </c:pt>
                <c:pt idx="23849">
                  <c:v>20.207000000000001</c:v>
                </c:pt>
                <c:pt idx="23850">
                  <c:v>20.207999999999998</c:v>
                </c:pt>
                <c:pt idx="23851">
                  <c:v>20.209</c:v>
                </c:pt>
                <c:pt idx="23852">
                  <c:v>20.21</c:v>
                </c:pt>
                <c:pt idx="23853">
                  <c:v>20.21</c:v>
                </c:pt>
                <c:pt idx="23854">
                  <c:v>20.210999999999999</c:v>
                </c:pt>
                <c:pt idx="23855">
                  <c:v>20.212</c:v>
                </c:pt>
                <c:pt idx="23856">
                  <c:v>20.213000000000001</c:v>
                </c:pt>
                <c:pt idx="23857">
                  <c:v>20.213999999999999</c:v>
                </c:pt>
                <c:pt idx="23858">
                  <c:v>20.215</c:v>
                </c:pt>
                <c:pt idx="23859">
                  <c:v>20.215</c:v>
                </c:pt>
                <c:pt idx="23860">
                  <c:v>20.216000000000001</c:v>
                </c:pt>
                <c:pt idx="23861">
                  <c:v>20.216999999999999</c:v>
                </c:pt>
                <c:pt idx="23862">
                  <c:v>20.218</c:v>
                </c:pt>
                <c:pt idx="23863">
                  <c:v>20.219000000000001</c:v>
                </c:pt>
                <c:pt idx="23864">
                  <c:v>20.22</c:v>
                </c:pt>
                <c:pt idx="23865">
                  <c:v>20.22</c:v>
                </c:pt>
                <c:pt idx="23866">
                  <c:v>20.221</c:v>
                </c:pt>
                <c:pt idx="23867">
                  <c:v>20.222000000000001</c:v>
                </c:pt>
                <c:pt idx="23868">
                  <c:v>20.222999999999999</c:v>
                </c:pt>
                <c:pt idx="23869">
                  <c:v>20.224</c:v>
                </c:pt>
                <c:pt idx="23870">
                  <c:v>20.225000000000001</c:v>
                </c:pt>
                <c:pt idx="23871">
                  <c:v>20.225000000000001</c:v>
                </c:pt>
                <c:pt idx="23872">
                  <c:v>20.225999999999999</c:v>
                </c:pt>
                <c:pt idx="23873">
                  <c:v>20.227</c:v>
                </c:pt>
                <c:pt idx="23874">
                  <c:v>20.228000000000002</c:v>
                </c:pt>
                <c:pt idx="23875">
                  <c:v>20.228999999999999</c:v>
                </c:pt>
                <c:pt idx="23876">
                  <c:v>20.23</c:v>
                </c:pt>
                <c:pt idx="23877">
                  <c:v>20.23</c:v>
                </c:pt>
                <c:pt idx="23878">
                  <c:v>20.231000000000002</c:v>
                </c:pt>
                <c:pt idx="23879">
                  <c:v>20.231999999999999</c:v>
                </c:pt>
                <c:pt idx="23880">
                  <c:v>20.233000000000001</c:v>
                </c:pt>
                <c:pt idx="23881">
                  <c:v>20.234000000000002</c:v>
                </c:pt>
                <c:pt idx="23882">
                  <c:v>20.234999999999999</c:v>
                </c:pt>
                <c:pt idx="23883">
                  <c:v>20.234999999999999</c:v>
                </c:pt>
                <c:pt idx="23884">
                  <c:v>20.236000000000001</c:v>
                </c:pt>
                <c:pt idx="23885">
                  <c:v>20.237000000000002</c:v>
                </c:pt>
                <c:pt idx="23886">
                  <c:v>20.238</c:v>
                </c:pt>
                <c:pt idx="23887">
                  <c:v>20.239000000000001</c:v>
                </c:pt>
                <c:pt idx="23888">
                  <c:v>20.239999999999998</c:v>
                </c:pt>
                <c:pt idx="23889">
                  <c:v>20.239999999999998</c:v>
                </c:pt>
                <c:pt idx="23890">
                  <c:v>20.241</c:v>
                </c:pt>
                <c:pt idx="23891">
                  <c:v>20.242000000000001</c:v>
                </c:pt>
                <c:pt idx="23892">
                  <c:v>20.242999999999999</c:v>
                </c:pt>
                <c:pt idx="23893">
                  <c:v>20.244</c:v>
                </c:pt>
                <c:pt idx="23894">
                  <c:v>20.245000000000001</c:v>
                </c:pt>
                <c:pt idx="23895">
                  <c:v>20.245000000000001</c:v>
                </c:pt>
                <c:pt idx="23896">
                  <c:v>20.245999999999999</c:v>
                </c:pt>
                <c:pt idx="23897">
                  <c:v>20.247</c:v>
                </c:pt>
                <c:pt idx="23898">
                  <c:v>20.248000000000001</c:v>
                </c:pt>
                <c:pt idx="23899">
                  <c:v>20.248999999999999</c:v>
                </c:pt>
                <c:pt idx="23900">
                  <c:v>20.25</c:v>
                </c:pt>
                <c:pt idx="23901">
                  <c:v>20.25</c:v>
                </c:pt>
                <c:pt idx="23902">
                  <c:v>20.251000000000001</c:v>
                </c:pt>
                <c:pt idx="23903">
                  <c:v>20.251999999999999</c:v>
                </c:pt>
                <c:pt idx="23904">
                  <c:v>20.253</c:v>
                </c:pt>
                <c:pt idx="23905">
                  <c:v>20.254000000000001</c:v>
                </c:pt>
                <c:pt idx="23906">
                  <c:v>20.254999999999999</c:v>
                </c:pt>
                <c:pt idx="23907">
                  <c:v>20.254999999999999</c:v>
                </c:pt>
                <c:pt idx="23908">
                  <c:v>20.256</c:v>
                </c:pt>
                <c:pt idx="23909">
                  <c:v>20.257000000000001</c:v>
                </c:pt>
                <c:pt idx="23910">
                  <c:v>20.257999999999999</c:v>
                </c:pt>
                <c:pt idx="23911">
                  <c:v>20.259</c:v>
                </c:pt>
                <c:pt idx="23912">
                  <c:v>20.260000000000002</c:v>
                </c:pt>
                <c:pt idx="23913">
                  <c:v>20.260000000000002</c:v>
                </c:pt>
                <c:pt idx="23914">
                  <c:v>20.260999999999999</c:v>
                </c:pt>
                <c:pt idx="23915">
                  <c:v>20.262</c:v>
                </c:pt>
                <c:pt idx="23916">
                  <c:v>20.263000000000002</c:v>
                </c:pt>
                <c:pt idx="23917">
                  <c:v>20.263999999999999</c:v>
                </c:pt>
                <c:pt idx="23918">
                  <c:v>20.265000000000001</c:v>
                </c:pt>
                <c:pt idx="23919">
                  <c:v>20.265000000000001</c:v>
                </c:pt>
                <c:pt idx="23920">
                  <c:v>20.266000000000002</c:v>
                </c:pt>
                <c:pt idx="23921">
                  <c:v>20.266999999999999</c:v>
                </c:pt>
                <c:pt idx="23922">
                  <c:v>20.268000000000001</c:v>
                </c:pt>
                <c:pt idx="23923">
                  <c:v>20.268999999999998</c:v>
                </c:pt>
                <c:pt idx="23924">
                  <c:v>20.27</c:v>
                </c:pt>
                <c:pt idx="23925">
                  <c:v>20.27</c:v>
                </c:pt>
                <c:pt idx="23926">
                  <c:v>20.271000000000001</c:v>
                </c:pt>
                <c:pt idx="23927">
                  <c:v>20.271999999999998</c:v>
                </c:pt>
                <c:pt idx="23928">
                  <c:v>20.273</c:v>
                </c:pt>
                <c:pt idx="23929">
                  <c:v>20.274000000000001</c:v>
                </c:pt>
                <c:pt idx="23930">
                  <c:v>20.274999999999999</c:v>
                </c:pt>
                <c:pt idx="23931">
                  <c:v>20.274999999999999</c:v>
                </c:pt>
                <c:pt idx="23932">
                  <c:v>20.276</c:v>
                </c:pt>
                <c:pt idx="23933">
                  <c:v>20.277000000000001</c:v>
                </c:pt>
                <c:pt idx="23934">
                  <c:v>20.277999999999999</c:v>
                </c:pt>
                <c:pt idx="23935">
                  <c:v>20.279</c:v>
                </c:pt>
                <c:pt idx="23936">
                  <c:v>20.28</c:v>
                </c:pt>
                <c:pt idx="23937">
                  <c:v>20.28</c:v>
                </c:pt>
                <c:pt idx="23938">
                  <c:v>20.280999999999999</c:v>
                </c:pt>
                <c:pt idx="23939">
                  <c:v>20.282</c:v>
                </c:pt>
                <c:pt idx="23940">
                  <c:v>20.283000000000001</c:v>
                </c:pt>
                <c:pt idx="23941">
                  <c:v>20.283999999999999</c:v>
                </c:pt>
                <c:pt idx="23942">
                  <c:v>20.283999999999999</c:v>
                </c:pt>
                <c:pt idx="23943">
                  <c:v>20.285</c:v>
                </c:pt>
                <c:pt idx="23944">
                  <c:v>20.286000000000001</c:v>
                </c:pt>
                <c:pt idx="23945">
                  <c:v>20.286999999999999</c:v>
                </c:pt>
                <c:pt idx="23946">
                  <c:v>20.288</c:v>
                </c:pt>
                <c:pt idx="23947">
                  <c:v>20.289000000000001</c:v>
                </c:pt>
                <c:pt idx="23948">
                  <c:v>20.289000000000001</c:v>
                </c:pt>
                <c:pt idx="23949">
                  <c:v>20.29</c:v>
                </c:pt>
                <c:pt idx="23950">
                  <c:v>20.291</c:v>
                </c:pt>
                <c:pt idx="23951">
                  <c:v>20.292000000000002</c:v>
                </c:pt>
                <c:pt idx="23952">
                  <c:v>20.292999999999999</c:v>
                </c:pt>
                <c:pt idx="23953">
                  <c:v>20.294</c:v>
                </c:pt>
                <c:pt idx="23954">
                  <c:v>20.294</c:v>
                </c:pt>
                <c:pt idx="23955">
                  <c:v>20.295000000000002</c:v>
                </c:pt>
                <c:pt idx="23956">
                  <c:v>20.295999999999999</c:v>
                </c:pt>
                <c:pt idx="23957">
                  <c:v>20.297000000000001</c:v>
                </c:pt>
                <c:pt idx="23958">
                  <c:v>20.298000000000002</c:v>
                </c:pt>
                <c:pt idx="23959">
                  <c:v>20.298999999999999</c:v>
                </c:pt>
                <c:pt idx="23960">
                  <c:v>20.298999999999999</c:v>
                </c:pt>
                <c:pt idx="23961">
                  <c:v>20.3</c:v>
                </c:pt>
                <c:pt idx="23962">
                  <c:v>20.300999999999998</c:v>
                </c:pt>
                <c:pt idx="23963">
                  <c:v>20.302</c:v>
                </c:pt>
                <c:pt idx="23964">
                  <c:v>20.303000000000001</c:v>
                </c:pt>
                <c:pt idx="23965">
                  <c:v>20.303999999999998</c:v>
                </c:pt>
                <c:pt idx="23966">
                  <c:v>20.303999999999998</c:v>
                </c:pt>
                <c:pt idx="23967">
                  <c:v>20.305</c:v>
                </c:pt>
                <c:pt idx="23968">
                  <c:v>20.306000000000001</c:v>
                </c:pt>
                <c:pt idx="23969">
                  <c:v>20.306999999999999</c:v>
                </c:pt>
                <c:pt idx="23970">
                  <c:v>20.308</c:v>
                </c:pt>
                <c:pt idx="23971">
                  <c:v>20.309000000000001</c:v>
                </c:pt>
                <c:pt idx="23972">
                  <c:v>20.309000000000001</c:v>
                </c:pt>
                <c:pt idx="23973">
                  <c:v>20.309999999999999</c:v>
                </c:pt>
                <c:pt idx="23974">
                  <c:v>20.311</c:v>
                </c:pt>
                <c:pt idx="23975">
                  <c:v>20.312000000000001</c:v>
                </c:pt>
                <c:pt idx="23976">
                  <c:v>20.312999999999999</c:v>
                </c:pt>
                <c:pt idx="23977">
                  <c:v>20.314</c:v>
                </c:pt>
                <c:pt idx="23978">
                  <c:v>20.314</c:v>
                </c:pt>
                <c:pt idx="23979">
                  <c:v>20.315000000000001</c:v>
                </c:pt>
                <c:pt idx="23980">
                  <c:v>20.315999999999999</c:v>
                </c:pt>
                <c:pt idx="23981">
                  <c:v>20.317</c:v>
                </c:pt>
                <c:pt idx="23982">
                  <c:v>20.318000000000001</c:v>
                </c:pt>
                <c:pt idx="23983">
                  <c:v>20.318999999999999</c:v>
                </c:pt>
                <c:pt idx="23984">
                  <c:v>20.318999999999999</c:v>
                </c:pt>
                <c:pt idx="23985">
                  <c:v>20.32</c:v>
                </c:pt>
                <c:pt idx="23986">
                  <c:v>20.321000000000002</c:v>
                </c:pt>
                <c:pt idx="23987">
                  <c:v>20.321999999999999</c:v>
                </c:pt>
                <c:pt idx="23988">
                  <c:v>20.323</c:v>
                </c:pt>
                <c:pt idx="23989">
                  <c:v>20.324000000000002</c:v>
                </c:pt>
                <c:pt idx="23990">
                  <c:v>20.324000000000002</c:v>
                </c:pt>
                <c:pt idx="23991">
                  <c:v>20.324999999999999</c:v>
                </c:pt>
                <c:pt idx="23992">
                  <c:v>20.326000000000001</c:v>
                </c:pt>
                <c:pt idx="23993">
                  <c:v>20.327000000000002</c:v>
                </c:pt>
                <c:pt idx="23994">
                  <c:v>20.327999999999999</c:v>
                </c:pt>
                <c:pt idx="23995">
                  <c:v>20.329000000000001</c:v>
                </c:pt>
                <c:pt idx="23996">
                  <c:v>20.329000000000001</c:v>
                </c:pt>
                <c:pt idx="23997">
                  <c:v>20.330000000000002</c:v>
                </c:pt>
                <c:pt idx="23998">
                  <c:v>20.331</c:v>
                </c:pt>
                <c:pt idx="23999">
                  <c:v>20.332000000000001</c:v>
                </c:pt>
                <c:pt idx="24000">
                  <c:v>20.332999999999998</c:v>
                </c:pt>
                <c:pt idx="24001">
                  <c:v>20.334</c:v>
                </c:pt>
                <c:pt idx="24002">
                  <c:v>20.334</c:v>
                </c:pt>
                <c:pt idx="24003">
                  <c:v>20.335000000000001</c:v>
                </c:pt>
                <c:pt idx="24004">
                  <c:v>20.335999999999999</c:v>
                </c:pt>
                <c:pt idx="24005">
                  <c:v>20.337</c:v>
                </c:pt>
                <c:pt idx="24006">
                  <c:v>20.338000000000001</c:v>
                </c:pt>
                <c:pt idx="24007">
                  <c:v>20.338999999999999</c:v>
                </c:pt>
                <c:pt idx="24008">
                  <c:v>20.338999999999999</c:v>
                </c:pt>
                <c:pt idx="24009">
                  <c:v>20.34</c:v>
                </c:pt>
                <c:pt idx="24010">
                  <c:v>20.341000000000001</c:v>
                </c:pt>
                <c:pt idx="24011">
                  <c:v>20.341999999999999</c:v>
                </c:pt>
                <c:pt idx="24012">
                  <c:v>20.343</c:v>
                </c:pt>
                <c:pt idx="24013">
                  <c:v>20.344000000000001</c:v>
                </c:pt>
                <c:pt idx="24014">
                  <c:v>20.344000000000001</c:v>
                </c:pt>
                <c:pt idx="24015">
                  <c:v>20.344999999999999</c:v>
                </c:pt>
                <c:pt idx="24016">
                  <c:v>20.346</c:v>
                </c:pt>
                <c:pt idx="24017">
                  <c:v>20.347000000000001</c:v>
                </c:pt>
                <c:pt idx="24018">
                  <c:v>20.347999999999999</c:v>
                </c:pt>
                <c:pt idx="24019">
                  <c:v>20.349</c:v>
                </c:pt>
                <c:pt idx="24020">
                  <c:v>20.349</c:v>
                </c:pt>
                <c:pt idx="24021">
                  <c:v>20.350000000000001</c:v>
                </c:pt>
                <c:pt idx="24022">
                  <c:v>20.350999999999999</c:v>
                </c:pt>
                <c:pt idx="24023">
                  <c:v>20.352</c:v>
                </c:pt>
                <c:pt idx="24024">
                  <c:v>20.353000000000002</c:v>
                </c:pt>
                <c:pt idx="24025">
                  <c:v>20.353999999999999</c:v>
                </c:pt>
                <c:pt idx="24026">
                  <c:v>20.353999999999999</c:v>
                </c:pt>
                <c:pt idx="24027">
                  <c:v>20.355</c:v>
                </c:pt>
                <c:pt idx="24028">
                  <c:v>20.356000000000002</c:v>
                </c:pt>
                <c:pt idx="24029">
                  <c:v>20.356999999999999</c:v>
                </c:pt>
                <c:pt idx="24030">
                  <c:v>20.358000000000001</c:v>
                </c:pt>
                <c:pt idx="24031">
                  <c:v>20.359000000000002</c:v>
                </c:pt>
                <c:pt idx="24032">
                  <c:v>20.359000000000002</c:v>
                </c:pt>
                <c:pt idx="24033">
                  <c:v>20.36</c:v>
                </c:pt>
                <c:pt idx="24034">
                  <c:v>20.361000000000001</c:v>
                </c:pt>
                <c:pt idx="24035">
                  <c:v>20.362000000000002</c:v>
                </c:pt>
                <c:pt idx="24036">
                  <c:v>20.363</c:v>
                </c:pt>
                <c:pt idx="24037">
                  <c:v>20.363</c:v>
                </c:pt>
                <c:pt idx="24038">
                  <c:v>20.364000000000001</c:v>
                </c:pt>
                <c:pt idx="24039">
                  <c:v>20.364999999999998</c:v>
                </c:pt>
                <c:pt idx="24040">
                  <c:v>20.366</c:v>
                </c:pt>
                <c:pt idx="24041">
                  <c:v>20.367000000000001</c:v>
                </c:pt>
                <c:pt idx="24042">
                  <c:v>20.367999999999999</c:v>
                </c:pt>
                <c:pt idx="24043">
                  <c:v>20.367999999999999</c:v>
                </c:pt>
                <c:pt idx="24044">
                  <c:v>20.369</c:v>
                </c:pt>
                <c:pt idx="24045">
                  <c:v>20.37</c:v>
                </c:pt>
                <c:pt idx="24046">
                  <c:v>20.370999999999999</c:v>
                </c:pt>
                <c:pt idx="24047">
                  <c:v>20.372</c:v>
                </c:pt>
                <c:pt idx="24048">
                  <c:v>20.373000000000001</c:v>
                </c:pt>
                <c:pt idx="24049">
                  <c:v>20.373000000000001</c:v>
                </c:pt>
                <c:pt idx="24050">
                  <c:v>20.373999999999999</c:v>
                </c:pt>
                <c:pt idx="24051">
                  <c:v>20.375</c:v>
                </c:pt>
                <c:pt idx="24052">
                  <c:v>20.376000000000001</c:v>
                </c:pt>
                <c:pt idx="24053">
                  <c:v>20.376999999999999</c:v>
                </c:pt>
                <c:pt idx="24054">
                  <c:v>20.378</c:v>
                </c:pt>
                <c:pt idx="24055">
                  <c:v>20.378</c:v>
                </c:pt>
                <c:pt idx="24056">
                  <c:v>20.379000000000001</c:v>
                </c:pt>
                <c:pt idx="24057">
                  <c:v>20.38</c:v>
                </c:pt>
                <c:pt idx="24058">
                  <c:v>20.381</c:v>
                </c:pt>
                <c:pt idx="24059">
                  <c:v>20.382000000000001</c:v>
                </c:pt>
                <c:pt idx="24060">
                  <c:v>20.382999999999999</c:v>
                </c:pt>
                <c:pt idx="24061">
                  <c:v>20.382999999999999</c:v>
                </c:pt>
                <c:pt idx="24062">
                  <c:v>20.384</c:v>
                </c:pt>
                <c:pt idx="24063">
                  <c:v>20.385000000000002</c:v>
                </c:pt>
                <c:pt idx="24064">
                  <c:v>20.385999999999999</c:v>
                </c:pt>
                <c:pt idx="24065">
                  <c:v>20.387</c:v>
                </c:pt>
                <c:pt idx="24066">
                  <c:v>20.388000000000002</c:v>
                </c:pt>
                <c:pt idx="24067">
                  <c:v>20.388000000000002</c:v>
                </c:pt>
                <c:pt idx="24068">
                  <c:v>20.388999999999999</c:v>
                </c:pt>
                <c:pt idx="24069">
                  <c:v>20.39</c:v>
                </c:pt>
                <c:pt idx="24070">
                  <c:v>20.391000000000002</c:v>
                </c:pt>
                <c:pt idx="24071">
                  <c:v>20.391999999999999</c:v>
                </c:pt>
                <c:pt idx="24072">
                  <c:v>20.393000000000001</c:v>
                </c:pt>
                <c:pt idx="24073">
                  <c:v>20.393000000000001</c:v>
                </c:pt>
                <c:pt idx="24074">
                  <c:v>20.393999999999998</c:v>
                </c:pt>
                <c:pt idx="24075">
                  <c:v>20.395</c:v>
                </c:pt>
                <c:pt idx="24076">
                  <c:v>20.396000000000001</c:v>
                </c:pt>
                <c:pt idx="24077">
                  <c:v>20.396999999999998</c:v>
                </c:pt>
                <c:pt idx="24078">
                  <c:v>20.398</c:v>
                </c:pt>
                <c:pt idx="24079">
                  <c:v>20.398</c:v>
                </c:pt>
                <c:pt idx="24080">
                  <c:v>20.399000000000001</c:v>
                </c:pt>
                <c:pt idx="24081">
                  <c:v>20.399999999999999</c:v>
                </c:pt>
                <c:pt idx="24082">
                  <c:v>20.401</c:v>
                </c:pt>
                <c:pt idx="24083">
                  <c:v>20.402000000000001</c:v>
                </c:pt>
                <c:pt idx="24084">
                  <c:v>20.402999999999999</c:v>
                </c:pt>
                <c:pt idx="24085">
                  <c:v>20.402999999999999</c:v>
                </c:pt>
                <c:pt idx="24086">
                  <c:v>20.404</c:v>
                </c:pt>
                <c:pt idx="24087">
                  <c:v>20.405000000000001</c:v>
                </c:pt>
                <c:pt idx="24088">
                  <c:v>20.405999999999999</c:v>
                </c:pt>
                <c:pt idx="24089">
                  <c:v>20.407</c:v>
                </c:pt>
                <c:pt idx="24090">
                  <c:v>20.408000000000001</c:v>
                </c:pt>
                <c:pt idx="24091">
                  <c:v>20.408000000000001</c:v>
                </c:pt>
                <c:pt idx="24092">
                  <c:v>20.408999999999999</c:v>
                </c:pt>
                <c:pt idx="24093">
                  <c:v>20.41</c:v>
                </c:pt>
                <c:pt idx="24094">
                  <c:v>20.411000000000001</c:v>
                </c:pt>
                <c:pt idx="24095">
                  <c:v>20.411999999999999</c:v>
                </c:pt>
                <c:pt idx="24096">
                  <c:v>20.413</c:v>
                </c:pt>
                <c:pt idx="24097">
                  <c:v>20.413</c:v>
                </c:pt>
                <c:pt idx="24098">
                  <c:v>20.414000000000001</c:v>
                </c:pt>
                <c:pt idx="24099">
                  <c:v>20.414999999999999</c:v>
                </c:pt>
                <c:pt idx="24100">
                  <c:v>20.416</c:v>
                </c:pt>
                <c:pt idx="24101">
                  <c:v>20.417000000000002</c:v>
                </c:pt>
                <c:pt idx="24102">
                  <c:v>20.417999999999999</c:v>
                </c:pt>
                <c:pt idx="24103">
                  <c:v>20.417999999999999</c:v>
                </c:pt>
                <c:pt idx="24104">
                  <c:v>20.419</c:v>
                </c:pt>
                <c:pt idx="24105">
                  <c:v>20.420000000000002</c:v>
                </c:pt>
                <c:pt idx="24106">
                  <c:v>20.420999999999999</c:v>
                </c:pt>
                <c:pt idx="24107">
                  <c:v>20.422000000000001</c:v>
                </c:pt>
                <c:pt idx="24108">
                  <c:v>20.423000000000002</c:v>
                </c:pt>
                <c:pt idx="24109">
                  <c:v>20.423000000000002</c:v>
                </c:pt>
                <c:pt idx="24110">
                  <c:v>20.423999999999999</c:v>
                </c:pt>
                <c:pt idx="24111">
                  <c:v>20.425000000000001</c:v>
                </c:pt>
                <c:pt idx="24112">
                  <c:v>20.425999999999998</c:v>
                </c:pt>
                <c:pt idx="24113">
                  <c:v>20.427</c:v>
                </c:pt>
                <c:pt idx="24114">
                  <c:v>20.428000000000001</c:v>
                </c:pt>
                <c:pt idx="24115">
                  <c:v>20.428000000000001</c:v>
                </c:pt>
                <c:pt idx="24116">
                  <c:v>20.428999999999998</c:v>
                </c:pt>
                <c:pt idx="24117">
                  <c:v>20.43</c:v>
                </c:pt>
                <c:pt idx="24118">
                  <c:v>20.431000000000001</c:v>
                </c:pt>
                <c:pt idx="24119">
                  <c:v>20.431999999999999</c:v>
                </c:pt>
                <c:pt idx="24120">
                  <c:v>20.433</c:v>
                </c:pt>
                <c:pt idx="24121">
                  <c:v>20.433</c:v>
                </c:pt>
                <c:pt idx="24122">
                  <c:v>20.434000000000001</c:v>
                </c:pt>
                <c:pt idx="24123">
                  <c:v>20.434999999999999</c:v>
                </c:pt>
                <c:pt idx="24124">
                  <c:v>20.436</c:v>
                </c:pt>
                <c:pt idx="24125">
                  <c:v>20.437000000000001</c:v>
                </c:pt>
                <c:pt idx="24126">
                  <c:v>20.437999999999999</c:v>
                </c:pt>
                <c:pt idx="24127">
                  <c:v>20.437999999999999</c:v>
                </c:pt>
                <c:pt idx="24128">
                  <c:v>20.439</c:v>
                </c:pt>
                <c:pt idx="24129">
                  <c:v>20.440000000000001</c:v>
                </c:pt>
                <c:pt idx="24130">
                  <c:v>20.440999999999999</c:v>
                </c:pt>
                <c:pt idx="24131">
                  <c:v>20.442</c:v>
                </c:pt>
                <c:pt idx="24132">
                  <c:v>20.442</c:v>
                </c:pt>
                <c:pt idx="24133">
                  <c:v>20.443000000000001</c:v>
                </c:pt>
                <c:pt idx="24134">
                  <c:v>20.443999999999999</c:v>
                </c:pt>
                <c:pt idx="24135">
                  <c:v>20.445</c:v>
                </c:pt>
                <c:pt idx="24136">
                  <c:v>20.446000000000002</c:v>
                </c:pt>
                <c:pt idx="24137">
                  <c:v>20.446999999999999</c:v>
                </c:pt>
                <c:pt idx="24138">
                  <c:v>20.446999999999999</c:v>
                </c:pt>
                <c:pt idx="24139">
                  <c:v>20.448</c:v>
                </c:pt>
                <c:pt idx="24140">
                  <c:v>20.449000000000002</c:v>
                </c:pt>
                <c:pt idx="24141">
                  <c:v>20.45</c:v>
                </c:pt>
                <c:pt idx="24142">
                  <c:v>20.451000000000001</c:v>
                </c:pt>
                <c:pt idx="24143">
                  <c:v>20.452000000000002</c:v>
                </c:pt>
                <c:pt idx="24144">
                  <c:v>20.452000000000002</c:v>
                </c:pt>
                <c:pt idx="24145">
                  <c:v>20.452999999999999</c:v>
                </c:pt>
                <c:pt idx="24146">
                  <c:v>20.454000000000001</c:v>
                </c:pt>
                <c:pt idx="24147">
                  <c:v>20.455000000000002</c:v>
                </c:pt>
                <c:pt idx="24148">
                  <c:v>20.456</c:v>
                </c:pt>
                <c:pt idx="24149">
                  <c:v>20.457000000000001</c:v>
                </c:pt>
                <c:pt idx="24150">
                  <c:v>20.457000000000001</c:v>
                </c:pt>
                <c:pt idx="24151">
                  <c:v>20.457999999999998</c:v>
                </c:pt>
                <c:pt idx="24152">
                  <c:v>20.459</c:v>
                </c:pt>
                <c:pt idx="24153">
                  <c:v>20.46</c:v>
                </c:pt>
                <c:pt idx="24154">
                  <c:v>20.460999999999999</c:v>
                </c:pt>
                <c:pt idx="24155">
                  <c:v>20.462</c:v>
                </c:pt>
                <c:pt idx="24156">
                  <c:v>20.462</c:v>
                </c:pt>
                <c:pt idx="24157">
                  <c:v>20.463000000000001</c:v>
                </c:pt>
                <c:pt idx="24158">
                  <c:v>20.463999999999999</c:v>
                </c:pt>
                <c:pt idx="24159">
                  <c:v>20.465</c:v>
                </c:pt>
                <c:pt idx="24160">
                  <c:v>20.466000000000001</c:v>
                </c:pt>
                <c:pt idx="24161">
                  <c:v>20.466999999999999</c:v>
                </c:pt>
                <c:pt idx="24162">
                  <c:v>20.466999999999999</c:v>
                </c:pt>
                <c:pt idx="24163">
                  <c:v>20.468</c:v>
                </c:pt>
                <c:pt idx="24164">
                  <c:v>20.469000000000001</c:v>
                </c:pt>
                <c:pt idx="24165">
                  <c:v>20.47</c:v>
                </c:pt>
                <c:pt idx="24166">
                  <c:v>20.471</c:v>
                </c:pt>
                <c:pt idx="24167">
                  <c:v>20.472000000000001</c:v>
                </c:pt>
                <c:pt idx="24168">
                  <c:v>20.472000000000001</c:v>
                </c:pt>
                <c:pt idx="24169">
                  <c:v>20.472999999999999</c:v>
                </c:pt>
                <c:pt idx="24170">
                  <c:v>20.474</c:v>
                </c:pt>
                <c:pt idx="24171">
                  <c:v>20.475000000000001</c:v>
                </c:pt>
                <c:pt idx="24172">
                  <c:v>20.475999999999999</c:v>
                </c:pt>
                <c:pt idx="24173">
                  <c:v>20.477</c:v>
                </c:pt>
                <c:pt idx="24174">
                  <c:v>20.477</c:v>
                </c:pt>
                <c:pt idx="24175">
                  <c:v>20.478000000000002</c:v>
                </c:pt>
                <c:pt idx="24176">
                  <c:v>20.478999999999999</c:v>
                </c:pt>
                <c:pt idx="24177">
                  <c:v>20.48</c:v>
                </c:pt>
                <c:pt idx="24178">
                  <c:v>20.481000000000002</c:v>
                </c:pt>
                <c:pt idx="24179">
                  <c:v>20.481999999999999</c:v>
                </c:pt>
                <c:pt idx="24180">
                  <c:v>20.481999999999999</c:v>
                </c:pt>
                <c:pt idx="24181">
                  <c:v>20.483000000000001</c:v>
                </c:pt>
                <c:pt idx="24182">
                  <c:v>20.484000000000002</c:v>
                </c:pt>
                <c:pt idx="24183">
                  <c:v>20.484999999999999</c:v>
                </c:pt>
                <c:pt idx="24184">
                  <c:v>20.486000000000001</c:v>
                </c:pt>
                <c:pt idx="24185">
                  <c:v>20.487000000000002</c:v>
                </c:pt>
                <c:pt idx="24186">
                  <c:v>20.487000000000002</c:v>
                </c:pt>
                <c:pt idx="24187">
                  <c:v>20.488</c:v>
                </c:pt>
                <c:pt idx="24188">
                  <c:v>20.489000000000001</c:v>
                </c:pt>
                <c:pt idx="24189">
                  <c:v>20.49</c:v>
                </c:pt>
                <c:pt idx="24190">
                  <c:v>20.491</c:v>
                </c:pt>
                <c:pt idx="24191">
                  <c:v>20.492000000000001</c:v>
                </c:pt>
                <c:pt idx="24192">
                  <c:v>20.492000000000001</c:v>
                </c:pt>
                <c:pt idx="24193">
                  <c:v>20.492999999999999</c:v>
                </c:pt>
                <c:pt idx="24194">
                  <c:v>20.494</c:v>
                </c:pt>
                <c:pt idx="24195">
                  <c:v>20.495000000000001</c:v>
                </c:pt>
                <c:pt idx="24196">
                  <c:v>20.495999999999999</c:v>
                </c:pt>
                <c:pt idx="24197">
                  <c:v>20.497</c:v>
                </c:pt>
                <c:pt idx="24198">
                  <c:v>20.497</c:v>
                </c:pt>
                <c:pt idx="24199">
                  <c:v>20.498000000000001</c:v>
                </c:pt>
                <c:pt idx="24200">
                  <c:v>20.498999999999999</c:v>
                </c:pt>
                <c:pt idx="24201">
                  <c:v>20.5</c:v>
                </c:pt>
                <c:pt idx="24202">
                  <c:v>20.501000000000001</c:v>
                </c:pt>
                <c:pt idx="24203">
                  <c:v>20.501999999999999</c:v>
                </c:pt>
                <c:pt idx="24204">
                  <c:v>20.501999999999999</c:v>
                </c:pt>
                <c:pt idx="24205">
                  <c:v>20.503</c:v>
                </c:pt>
                <c:pt idx="24206">
                  <c:v>20.504000000000001</c:v>
                </c:pt>
                <c:pt idx="24207">
                  <c:v>20.504999999999999</c:v>
                </c:pt>
                <c:pt idx="24208">
                  <c:v>20.506</c:v>
                </c:pt>
                <c:pt idx="24209">
                  <c:v>20.507000000000001</c:v>
                </c:pt>
                <c:pt idx="24210">
                  <c:v>20.507000000000001</c:v>
                </c:pt>
                <c:pt idx="24211">
                  <c:v>20.507999999999999</c:v>
                </c:pt>
                <c:pt idx="24212">
                  <c:v>20.509</c:v>
                </c:pt>
                <c:pt idx="24213">
                  <c:v>20.51</c:v>
                </c:pt>
                <c:pt idx="24214">
                  <c:v>20.510999999999999</c:v>
                </c:pt>
                <c:pt idx="24215">
                  <c:v>20.512</c:v>
                </c:pt>
                <c:pt idx="24216">
                  <c:v>20.512</c:v>
                </c:pt>
                <c:pt idx="24217">
                  <c:v>20.513000000000002</c:v>
                </c:pt>
                <c:pt idx="24218">
                  <c:v>20.513999999999999</c:v>
                </c:pt>
                <c:pt idx="24219">
                  <c:v>20.515000000000001</c:v>
                </c:pt>
                <c:pt idx="24220">
                  <c:v>20.516000000000002</c:v>
                </c:pt>
                <c:pt idx="24221">
                  <c:v>20.516999999999999</c:v>
                </c:pt>
                <c:pt idx="24222">
                  <c:v>20.516999999999999</c:v>
                </c:pt>
                <c:pt idx="24223">
                  <c:v>20.518000000000001</c:v>
                </c:pt>
                <c:pt idx="24224">
                  <c:v>20.518999999999998</c:v>
                </c:pt>
                <c:pt idx="24225">
                  <c:v>20.52</c:v>
                </c:pt>
                <c:pt idx="24226">
                  <c:v>20.521000000000001</c:v>
                </c:pt>
                <c:pt idx="24227">
                  <c:v>20.521000000000001</c:v>
                </c:pt>
                <c:pt idx="24228">
                  <c:v>20.521999999999998</c:v>
                </c:pt>
                <c:pt idx="24229">
                  <c:v>20.523</c:v>
                </c:pt>
                <c:pt idx="24230">
                  <c:v>20.524000000000001</c:v>
                </c:pt>
                <c:pt idx="24231">
                  <c:v>20.524999999999999</c:v>
                </c:pt>
                <c:pt idx="24232">
                  <c:v>20.526</c:v>
                </c:pt>
                <c:pt idx="24233">
                  <c:v>20.526</c:v>
                </c:pt>
                <c:pt idx="24234">
                  <c:v>20.527000000000001</c:v>
                </c:pt>
                <c:pt idx="24235">
                  <c:v>20.527999999999999</c:v>
                </c:pt>
                <c:pt idx="24236">
                  <c:v>20.529</c:v>
                </c:pt>
                <c:pt idx="24237">
                  <c:v>20.53</c:v>
                </c:pt>
                <c:pt idx="24238">
                  <c:v>20.530999999999999</c:v>
                </c:pt>
                <c:pt idx="24239">
                  <c:v>20.530999999999999</c:v>
                </c:pt>
                <c:pt idx="24240">
                  <c:v>20.532</c:v>
                </c:pt>
                <c:pt idx="24241">
                  <c:v>20.533000000000001</c:v>
                </c:pt>
                <c:pt idx="24242">
                  <c:v>20.533999999999999</c:v>
                </c:pt>
                <c:pt idx="24243">
                  <c:v>20.535</c:v>
                </c:pt>
                <c:pt idx="24244">
                  <c:v>20.536000000000001</c:v>
                </c:pt>
                <c:pt idx="24245">
                  <c:v>20.536000000000001</c:v>
                </c:pt>
                <c:pt idx="24246">
                  <c:v>20.536999999999999</c:v>
                </c:pt>
                <c:pt idx="24247">
                  <c:v>20.538</c:v>
                </c:pt>
                <c:pt idx="24248">
                  <c:v>20.539000000000001</c:v>
                </c:pt>
                <c:pt idx="24249">
                  <c:v>20.54</c:v>
                </c:pt>
                <c:pt idx="24250">
                  <c:v>20.541</c:v>
                </c:pt>
                <c:pt idx="24251">
                  <c:v>20.541</c:v>
                </c:pt>
                <c:pt idx="24252">
                  <c:v>20.542000000000002</c:v>
                </c:pt>
                <c:pt idx="24253">
                  <c:v>20.542999999999999</c:v>
                </c:pt>
                <c:pt idx="24254">
                  <c:v>20.544</c:v>
                </c:pt>
                <c:pt idx="24255">
                  <c:v>20.545000000000002</c:v>
                </c:pt>
                <c:pt idx="24256">
                  <c:v>20.545999999999999</c:v>
                </c:pt>
                <c:pt idx="24257">
                  <c:v>20.545999999999999</c:v>
                </c:pt>
                <c:pt idx="24258">
                  <c:v>20.547000000000001</c:v>
                </c:pt>
                <c:pt idx="24259">
                  <c:v>20.548000000000002</c:v>
                </c:pt>
                <c:pt idx="24260">
                  <c:v>20.548999999999999</c:v>
                </c:pt>
                <c:pt idx="24261">
                  <c:v>20.55</c:v>
                </c:pt>
                <c:pt idx="24262">
                  <c:v>20.550999999999998</c:v>
                </c:pt>
                <c:pt idx="24263">
                  <c:v>20.550999999999998</c:v>
                </c:pt>
                <c:pt idx="24264">
                  <c:v>20.552</c:v>
                </c:pt>
                <c:pt idx="24265">
                  <c:v>20.553000000000001</c:v>
                </c:pt>
                <c:pt idx="24266">
                  <c:v>20.553999999999998</c:v>
                </c:pt>
                <c:pt idx="24267">
                  <c:v>20.555</c:v>
                </c:pt>
                <c:pt idx="24268">
                  <c:v>20.556000000000001</c:v>
                </c:pt>
                <c:pt idx="24269">
                  <c:v>20.556000000000001</c:v>
                </c:pt>
                <c:pt idx="24270">
                  <c:v>20.556999999999999</c:v>
                </c:pt>
                <c:pt idx="24271">
                  <c:v>20.558</c:v>
                </c:pt>
                <c:pt idx="24272">
                  <c:v>20.559000000000001</c:v>
                </c:pt>
                <c:pt idx="24273">
                  <c:v>20.56</c:v>
                </c:pt>
                <c:pt idx="24274">
                  <c:v>20.561</c:v>
                </c:pt>
                <c:pt idx="24275">
                  <c:v>20.561</c:v>
                </c:pt>
                <c:pt idx="24276">
                  <c:v>20.562000000000001</c:v>
                </c:pt>
                <c:pt idx="24277">
                  <c:v>20.562999999999999</c:v>
                </c:pt>
                <c:pt idx="24278">
                  <c:v>20.564</c:v>
                </c:pt>
                <c:pt idx="24279">
                  <c:v>20.565000000000001</c:v>
                </c:pt>
                <c:pt idx="24280">
                  <c:v>20.565999999999999</c:v>
                </c:pt>
                <c:pt idx="24281">
                  <c:v>20.565999999999999</c:v>
                </c:pt>
                <c:pt idx="24282">
                  <c:v>20.567</c:v>
                </c:pt>
                <c:pt idx="24283">
                  <c:v>20.568000000000001</c:v>
                </c:pt>
                <c:pt idx="24284">
                  <c:v>20.568999999999999</c:v>
                </c:pt>
                <c:pt idx="24285">
                  <c:v>20.57</c:v>
                </c:pt>
                <c:pt idx="24286">
                  <c:v>20.571000000000002</c:v>
                </c:pt>
                <c:pt idx="24287">
                  <c:v>20.571000000000002</c:v>
                </c:pt>
                <c:pt idx="24288">
                  <c:v>20.571999999999999</c:v>
                </c:pt>
                <c:pt idx="24289">
                  <c:v>20.573</c:v>
                </c:pt>
                <c:pt idx="24290">
                  <c:v>20.574000000000002</c:v>
                </c:pt>
                <c:pt idx="24291">
                  <c:v>20.574999999999999</c:v>
                </c:pt>
                <c:pt idx="24292">
                  <c:v>20.576000000000001</c:v>
                </c:pt>
                <c:pt idx="24293">
                  <c:v>20.576000000000001</c:v>
                </c:pt>
                <c:pt idx="24294">
                  <c:v>20.577000000000002</c:v>
                </c:pt>
                <c:pt idx="24295">
                  <c:v>20.577999999999999</c:v>
                </c:pt>
                <c:pt idx="24296">
                  <c:v>20.579000000000001</c:v>
                </c:pt>
                <c:pt idx="24297">
                  <c:v>20.580000000000002</c:v>
                </c:pt>
                <c:pt idx="24298">
                  <c:v>20.581</c:v>
                </c:pt>
                <c:pt idx="24299">
                  <c:v>20.581</c:v>
                </c:pt>
                <c:pt idx="24300">
                  <c:v>20.582000000000001</c:v>
                </c:pt>
                <c:pt idx="24301">
                  <c:v>20.582999999999998</c:v>
                </c:pt>
                <c:pt idx="24302">
                  <c:v>20.584</c:v>
                </c:pt>
                <c:pt idx="24303">
                  <c:v>20.585000000000001</c:v>
                </c:pt>
                <c:pt idx="24304">
                  <c:v>20.585999999999999</c:v>
                </c:pt>
                <c:pt idx="24305">
                  <c:v>20.585999999999999</c:v>
                </c:pt>
                <c:pt idx="24306">
                  <c:v>20.587</c:v>
                </c:pt>
                <c:pt idx="24307">
                  <c:v>20.588000000000001</c:v>
                </c:pt>
                <c:pt idx="24308">
                  <c:v>20.588999999999999</c:v>
                </c:pt>
                <c:pt idx="24309">
                  <c:v>20.59</c:v>
                </c:pt>
                <c:pt idx="24310">
                  <c:v>20.591000000000001</c:v>
                </c:pt>
                <c:pt idx="24311">
                  <c:v>20.591000000000001</c:v>
                </c:pt>
                <c:pt idx="24312">
                  <c:v>20.591999999999999</c:v>
                </c:pt>
                <c:pt idx="24313">
                  <c:v>20.593</c:v>
                </c:pt>
                <c:pt idx="24314">
                  <c:v>20.594000000000001</c:v>
                </c:pt>
                <c:pt idx="24315">
                  <c:v>20.594999999999999</c:v>
                </c:pt>
                <c:pt idx="24316">
                  <c:v>20.596</c:v>
                </c:pt>
                <c:pt idx="24317">
                  <c:v>20.596</c:v>
                </c:pt>
                <c:pt idx="24318">
                  <c:v>20.597000000000001</c:v>
                </c:pt>
                <c:pt idx="24319">
                  <c:v>20.597999999999999</c:v>
                </c:pt>
                <c:pt idx="24320">
                  <c:v>20.599</c:v>
                </c:pt>
                <c:pt idx="24321">
                  <c:v>20.6</c:v>
                </c:pt>
                <c:pt idx="24322">
                  <c:v>20.600999999999999</c:v>
                </c:pt>
                <c:pt idx="24323">
                  <c:v>20.600999999999999</c:v>
                </c:pt>
                <c:pt idx="24324">
                  <c:v>20.602</c:v>
                </c:pt>
                <c:pt idx="24325">
                  <c:v>20.603000000000002</c:v>
                </c:pt>
                <c:pt idx="24326">
                  <c:v>20.603999999999999</c:v>
                </c:pt>
                <c:pt idx="24327">
                  <c:v>20.605</c:v>
                </c:pt>
                <c:pt idx="24328">
                  <c:v>20.605</c:v>
                </c:pt>
                <c:pt idx="24329">
                  <c:v>20.606000000000002</c:v>
                </c:pt>
                <c:pt idx="24330">
                  <c:v>20.606999999999999</c:v>
                </c:pt>
                <c:pt idx="24331">
                  <c:v>20.608000000000001</c:v>
                </c:pt>
                <c:pt idx="24332">
                  <c:v>20.609000000000002</c:v>
                </c:pt>
                <c:pt idx="24333">
                  <c:v>20.61</c:v>
                </c:pt>
                <c:pt idx="24334">
                  <c:v>20.61</c:v>
                </c:pt>
                <c:pt idx="24335">
                  <c:v>20.611000000000001</c:v>
                </c:pt>
                <c:pt idx="24336">
                  <c:v>20.612000000000002</c:v>
                </c:pt>
                <c:pt idx="24337">
                  <c:v>20.613</c:v>
                </c:pt>
                <c:pt idx="24338">
                  <c:v>20.614000000000001</c:v>
                </c:pt>
                <c:pt idx="24339">
                  <c:v>20.614999999999998</c:v>
                </c:pt>
                <c:pt idx="24340">
                  <c:v>20.614999999999998</c:v>
                </c:pt>
                <c:pt idx="24341">
                  <c:v>20.616</c:v>
                </c:pt>
                <c:pt idx="24342">
                  <c:v>20.617000000000001</c:v>
                </c:pt>
                <c:pt idx="24343">
                  <c:v>20.617999999999999</c:v>
                </c:pt>
                <c:pt idx="24344">
                  <c:v>20.619</c:v>
                </c:pt>
                <c:pt idx="24345">
                  <c:v>20.62</c:v>
                </c:pt>
                <c:pt idx="24346">
                  <c:v>20.62</c:v>
                </c:pt>
                <c:pt idx="24347">
                  <c:v>20.620999999999999</c:v>
                </c:pt>
                <c:pt idx="24348">
                  <c:v>20.622</c:v>
                </c:pt>
                <c:pt idx="24349">
                  <c:v>20.623000000000001</c:v>
                </c:pt>
                <c:pt idx="24350">
                  <c:v>20.623999999999999</c:v>
                </c:pt>
                <c:pt idx="24351">
                  <c:v>20.625</c:v>
                </c:pt>
                <c:pt idx="24352">
                  <c:v>20.625</c:v>
                </c:pt>
                <c:pt idx="24353">
                  <c:v>20.626000000000001</c:v>
                </c:pt>
                <c:pt idx="24354">
                  <c:v>20.626999999999999</c:v>
                </c:pt>
                <c:pt idx="24355">
                  <c:v>20.628</c:v>
                </c:pt>
                <c:pt idx="24356">
                  <c:v>20.629000000000001</c:v>
                </c:pt>
                <c:pt idx="24357">
                  <c:v>20.63</c:v>
                </c:pt>
                <c:pt idx="24358">
                  <c:v>20.63</c:v>
                </c:pt>
                <c:pt idx="24359">
                  <c:v>20.631</c:v>
                </c:pt>
                <c:pt idx="24360">
                  <c:v>20.632000000000001</c:v>
                </c:pt>
                <c:pt idx="24361">
                  <c:v>20.632999999999999</c:v>
                </c:pt>
                <c:pt idx="24362">
                  <c:v>20.634</c:v>
                </c:pt>
                <c:pt idx="24363">
                  <c:v>20.635000000000002</c:v>
                </c:pt>
                <c:pt idx="24364">
                  <c:v>20.635000000000002</c:v>
                </c:pt>
                <c:pt idx="24365">
                  <c:v>20.635999999999999</c:v>
                </c:pt>
                <c:pt idx="24366">
                  <c:v>20.637</c:v>
                </c:pt>
                <c:pt idx="24367">
                  <c:v>20.638000000000002</c:v>
                </c:pt>
                <c:pt idx="24368">
                  <c:v>20.638999999999999</c:v>
                </c:pt>
                <c:pt idx="24369">
                  <c:v>20.64</c:v>
                </c:pt>
                <c:pt idx="24370">
                  <c:v>20.64</c:v>
                </c:pt>
                <c:pt idx="24371">
                  <c:v>20.641000000000002</c:v>
                </c:pt>
                <c:pt idx="24372">
                  <c:v>20.641999999999999</c:v>
                </c:pt>
                <c:pt idx="24373">
                  <c:v>20.643000000000001</c:v>
                </c:pt>
                <c:pt idx="24374">
                  <c:v>20.643999999999998</c:v>
                </c:pt>
                <c:pt idx="24375">
                  <c:v>20.645</c:v>
                </c:pt>
                <c:pt idx="24376">
                  <c:v>20.645</c:v>
                </c:pt>
                <c:pt idx="24377">
                  <c:v>20.646000000000001</c:v>
                </c:pt>
                <c:pt idx="24378">
                  <c:v>20.646999999999998</c:v>
                </c:pt>
                <c:pt idx="24379">
                  <c:v>20.648</c:v>
                </c:pt>
                <c:pt idx="24380">
                  <c:v>20.649000000000001</c:v>
                </c:pt>
                <c:pt idx="24381">
                  <c:v>20.65</c:v>
                </c:pt>
                <c:pt idx="24382">
                  <c:v>20.65</c:v>
                </c:pt>
                <c:pt idx="24383">
                  <c:v>20.651</c:v>
                </c:pt>
                <c:pt idx="24384">
                  <c:v>20.652000000000001</c:v>
                </c:pt>
                <c:pt idx="24385">
                  <c:v>20.652999999999999</c:v>
                </c:pt>
                <c:pt idx="24386">
                  <c:v>20.654</c:v>
                </c:pt>
                <c:pt idx="24387">
                  <c:v>20.655000000000001</c:v>
                </c:pt>
                <c:pt idx="24388">
                  <c:v>20.655000000000001</c:v>
                </c:pt>
                <c:pt idx="24389">
                  <c:v>20.655999999999999</c:v>
                </c:pt>
                <c:pt idx="24390">
                  <c:v>20.657</c:v>
                </c:pt>
                <c:pt idx="24391">
                  <c:v>20.658000000000001</c:v>
                </c:pt>
                <c:pt idx="24392">
                  <c:v>20.658999999999999</c:v>
                </c:pt>
                <c:pt idx="24393">
                  <c:v>20.66</c:v>
                </c:pt>
                <c:pt idx="24394">
                  <c:v>20.66</c:v>
                </c:pt>
                <c:pt idx="24395">
                  <c:v>20.661000000000001</c:v>
                </c:pt>
                <c:pt idx="24396">
                  <c:v>20.661999999999999</c:v>
                </c:pt>
                <c:pt idx="24397">
                  <c:v>20.663</c:v>
                </c:pt>
                <c:pt idx="24398">
                  <c:v>20.664000000000001</c:v>
                </c:pt>
                <c:pt idx="24399">
                  <c:v>20.664999999999999</c:v>
                </c:pt>
                <c:pt idx="24400">
                  <c:v>20.664999999999999</c:v>
                </c:pt>
                <c:pt idx="24401">
                  <c:v>20.666</c:v>
                </c:pt>
                <c:pt idx="24402">
                  <c:v>20.667000000000002</c:v>
                </c:pt>
                <c:pt idx="24403">
                  <c:v>20.667999999999999</c:v>
                </c:pt>
                <c:pt idx="24404">
                  <c:v>20.669</c:v>
                </c:pt>
                <c:pt idx="24405">
                  <c:v>20.67</c:v>
                </c:pt>
                <c:pt idx="24406">
                  <c:v>20.67</c:v>
                </c:pt>
                <c:pt idx="24407">
                  <c:v>20.670999999999999</c:v>
                </c:pt>
                <c:pt idx="24408">
                  <c:v>20.672000000000001</c:v>
                </c:pt>
                <c:pt idx="24409">
                  <c:v>20.673000000000002</c:v>
                </c:pt>
                <c:pt idx="24410">
                  <c:v>20.673999999999999</c:v>
                </c:pt>
                <c:pt idx="24411">
                  <c:v>20.675000000000001</c:v>
                </c:pt>
                <c:pt idx="24412">
                  <c:v>20.675000000000001</c:v>
                </c:pt>
                <c:pt idx="24413">
                  <c:v>20.675999999999998</c:v>
                </c:pt>
                <c:pt idx="24414">
                  <c:v>20.677</c:v>
                </c:pt>
                <c:pt idx="24415">
                  <c:v>20.678000000000001</c:v>
                </c:pt>
                <c:pt idx="24416">
                  <c:v>20.678999999999998</c:v>
                </c:pt>
                <c:pt idx="24417">
                  <c:v>20.68</c:v>
                </c:pt>
                <c:pt idx="24418">
                  <c:v>20.68</c:v>
                </c:pt>
                <c:pt idx="24419">
                  <c:v>20.681000000000001</c:v>
                </c:pt>
                <c:pt idx="24420">
                  <c:v>20.681999999999999</c:v>
                </c:pt>
                <c:pt idx="24421">
                  <c:v>20.683</c:v>
                </c:pt>
                <c:pt idx="24422">
                  <c:v>20.684000000000001</c:v>
                </c:pt>
                <c:pt idx="24423">
                  <c:v>20.684000000000001</c:v>
                </c:pt>
                <c:pt idx="24424">
                  <c:v>20.684999999999999</c:v>
                </c:pt>
                <c:pt idx="24425">
                  <c:v>20.686</c:v>
                </c:pt>
                <c:pt idx="24426">
                  <c:v>20.687000000000001</c:v>
                </c:pt>
                <c:pt idx="24427">
                  <c:v>20.687999999999999</c:v>
                </c:pt>
                <c:pt idx="24428">
                  <c:v>20.689</c:v>
                </c:pt>
                <c:pt idx="24429">
                  <c:v>20.689</c:v>
                </c:pt>
                <c:pt idx="24430">
                  <c:v>20.69</c:v>
                </c:pt>
                <c:pt idx="24431">
                  <c:v>20.690999999999999</c:v>
                </c:pt>
                <c:pt idx="24432">
                  <c:v>20.692</c:v>
                </c:pt>
                <c:pt idx="24433">
                  <c:v>20.693000000000001</c:v>
                </c:pt>
                <c:pt idx="24434">
                  <c:v>20.693999999999999</c:v>
                </c:pt>
                <c:pt idx="24435">
                  <c:v>20.693999999999999</c:v>
                </c:pt>
                <c:pt idx="24436">
                  <c:v>20.695</c:v>
                </c:pt>
                <c:pt idx="24437">
                  <c:v>20.696000000000002</c:v>
                </c:pt>
                <c:pt idx="24438">
                  <c:v>20.696999999999999</c:v>
                </c:pt>
                <c:pt idx="24439">
                  <c:v>20.698</c:v>
                </c:pt>
                <c:pt idx="24440">
                  <c:v>20.699000000000002</c:v>
                </c:pt>
                <c:pt idx="24441">
                  <c:v>20.699000000000002</c:v>
                </c:pt>
                <c:pt idx="24442">
                  <c:v>20.7</c:v>
                </c:pt>
                <c:pt idx="24443">
                  <c:v>20.701000000000001</c:v>
                </c:pt>
                <c:pt idx="24444">
                  <c:v>20.702000000000002</c:v>
                </c:pt>
                <c:pt idx="24445">
                  <c:v>20.702999999999999</c:v>
                </c:pt>
                <c:pt idx="24446">
                  <c:v>20.704000000000001</c:v>
                </c:pt>
                <c:pt idx="24447">
                  <c:v>20.704000000000001</c:v>
                </c:pt>
                <c:pt idx="24448">
                  <c:v>20.705000000000002</c:v>
                </c:pt>
                <c:pt idx="24449">
                  <c:v>20.706</c:v>
                </c:pt>
                <c:pt idx="24450">
                  <c:v>20.707000000000001</c:v>
                </c:pt>
                <c:pt idx="24451">
                  <c:v>20.707999999999998</c:v>
                </c:pt>
                <c:pt idx="24452">
                  <c:v>20.709</c:v>
                </c:pt>
                <c:pt idx="24453">
                  <c:v>20.709</c:v>
                </c:pt>
                <c:pt idx="24454">
                  <c:v>20.71</c:v>
                </c:pt>
                <c:pt idx="24455">
                  <c:v>20.710999999999999</c:v>
                </c:pt>
                <c:pt idx="24456">
                  <c:v>20.712</c:v>
                </c:pt>
                <c:pt idx="24457">
                  <c:v>20.713000000000001</c:v>
                </c:pt>
                <c:pt idx="24458">
                  <c:v>20.713999999999999</c:v>
                </c:pt>
                <c:pt idx="24459">
                  <c:v>20.713999999999999</c:v>
                </c:pt>
                <c:pt idx="24460">
                  <c:v>20.715</c:v>
                </c:pt>
                <c:pt idx="24461">
                  <c:v>20.716000000000001</c:v>
                </c:pt>
                <c:pt idx="24462">
                  <c:v>20.716999999999999</c:v>
                </c:pt>
                <c:pt idx="24463">
                  <c:v>20.718</c:v>
                </c:pt>
                <c:pt idx="24464">
                  <c:v>20.719000000000001</c:v>
                </c:pt>
                <c:pt idx="24465">
                  <c:v>20.719000000000001</c:v>
                </c:pt>
                <c:pt idx="24466">
                  <c:v>20.72</c:v>
                </c:pt>
                <c:pt idx="24467">
                  <c:v>20.721</c:v>
                </c:pt>
                <c:pt idx="24468">
                  <c:v>20.722000000000001</c:v>
                </c:pt>
                <c:pt idx="24469">
                  <c:v>20.722999999999999</c:v>
                </c:pt>
                <c:pt idx="24470">
                  <c:v>20.724</c:v>
                </c:pt>
                <c:pt idx="24471">
                  <c:v>20.724</c:v>
                </c:pt>
                <c:pt idx="24472">
                  <c:v>20.725000000000001</c:v>
                </c:pt>
                <c:pt idx="24473">
                  <c:v>20.725999999999999</c:v>
                </c:pt>
                <c:pt idx="24474">
                  <c:v>20.727</c:v>
                </c:pt>
                <c:pt idx="24475">
                  <c:v>20.728000000000002</c:v>
                </c:pt>
                <c:pt idx="24476">
                  <c:v>20.728999999999999</c:v>
                </c:pt>
                <c:pt idx="24477">
                  <c:v>20.728999999999999</c:v>
                </c:pt>
                <c:pt idx="24478">
                  <c:v>20.73</c:v>
                </c:pt>
                <c:pt idx="24479">
                  <c:v>20.731000000000002</c:v>
                </c:pt>
                <c:pt idx="24480">
                  <c:v>20.731999999999999</c:v>
                </c:pt>
                <c:pt idx="24481">
                  <c:v>20.733000000000001</c:v>
                </c:pt>
                <c:pt idx="24482">
                  <c:v>20.734000000000002</c:v>
                </c:pt>
                <c:pt idx="24483">
                  <c:v>20.734000000000002</c:v>
                </c:pt>
                <c:pt idx="24484">
                  <c:v>20.734999999999999</c:v>
                </c:pt>
                <c:pt idx="24485">
                  <c:v>20.736000000000001</c:v>
                </c:pt>
                <c:pt idx="24486">
                  <c:v>20.737000000000002</c:v>
                </c:pt>
                <c:pt idx="24487">
                  <c:v>20.738</c:v>
                </c:pt>
                <c:pt idx="24488">
                  <c:v>20.739000000000001</c:v>
                </c:pt>
                <c:pt idx="24489">
                  <c:v>20.739000000000001</c:v>
                </c:pt>
                <c:pt idx="24490">
                  <c:v>20.74</c:v>
                </c:pt>
                <c:pt idx="24491">
                  <c:v>20.741</c:v>
                </c:pt>
                <c:pt idx="24492">
                  <c:v>20.742000000000001</c:v>
                </c:pt>
                <c:pt idx="24493">
                  <c:v>20.742999999999999</c:v>
                </c:pt>
                <c:pt idx="24494">
                  <c:v>20.744</c:v>
                </c:pt>
                <c:pt idx="24495">
                  <c:v>20.744</c:v>
                </c:pt>
                <c:pt idx="24496">
                  <c:v>20.745000000000001</c:v>
                </c:pt>
                <c:pt idx="24497">
                  <c:v>20.745999999999999</c:v>
                </c:pt>
                <c:pt idx="24498">
                  <c:v>20.747</c:v>
                </c:pt>
                <c:pt idx="24499">
                  <c:v>20.748000000000001</c:v>
                </c:pt>
                <c:pt idx="24500">
                  <c:v>20.748999999999999</c:v>
                </c:pt>
                <c:pt idx="24501">
                  <c:v>20.748999999999999</c:v>
                </c:pt>
                <c:pt idx="24502">
                  <c:v>20.75</c:v>
                </c:pt>
                <c:pt idx="24503">
                  <c:v>20.751000000000001</c:v>
                </c:pt>
                <c:pt idx="24504">
                  <c:v>20.751999999999999</c:v>
                </c:pt>
                <c:pt idx="24505">
                  <c:v>20.753</c:v>
                </c:pt>
                <c:pt idx="24506">
                  <c:v>20.754000000000001</c:v>
                </c:pt>
                <c:pt idx="24507">
                  <c:v>20.754000000000001</c:v>
                </c:pt>
                <c:pt idx="24508">
                  <c:v>20.754999999999999</c:v>
                </c:pt>
                <c:pt idx="24509">
                  <c:v>20.756</c:v>
                </c:pt>
                <c:pt idx="24510">
                  <c:v>20.757000000000001</c:v>
                </c:pt>
                <c:pt idx="24511">
                  <c:v>20.757999999999999</c:v>
                </c:pt>
                <c:pt idx="24512">
                  <c:v>20.759</c:v>
                </c:pt>
                <c:pt idx="24513">
                  <c:v>20.759</c:v>
                </c:pt>
                <c:pt idx="24514">
                  <c:v>20.76</c:v>
                </c:pt>
                <c:pt idx="24515">
                  <c:v>20.760999999999999</c:v>
                </c:pt>
                <c:pt idx="24516">
                  <c:v>20.762</c:v>
                </c:pt>
                <c:pt idx="24517">
                  <c:v>20.763000000000002</c:v>
                </c:pt>
                <c:pt idx="24518">
                  <c:v>20.763000000000002</c:v>
                </c:pt>
                <c:pt idx="24519">
                  <c:v>20.763999999999999</c:v>
                </c:pt>
                <c:pt idx="24520">
                  <c:v>20.765000000000001</c:v>
                </c:pt>
                <c:pt idx="24521">
                  <c:v>20.766000000000002</c:v>
                </c:pt>
                <c:pt idx="24522">
                  <c:v>20.766999999999999</c:v>
                </c:pt>
                <c:pt idx="24523">
                  <c:v>20.768000000000001</c:v>
                </c:pt>
                <c:pt idx="24524">
                  <c:v>20.768000000000001</c:v>
                </c:pt>
                <c:pt idx="24525">
                  <c:v>20.768999999999998</c:v>
                </c:pt>
                <c:pt idx="24526">
                  <c:v>20.77</c:v>
                </c:pt>
                <c:pt idx="24527">
                  <c:v>20.771000000000001</c:v>
                </c:pt>
                <c:pt idx="24528">
                  <c:v>20.771999999999998</c:v>
                </c:pt>
                <c:pt idx="24529">
                  <c:v>20.773</c:v>
                </c:pt>
                <c:pt idx="24530">
                  <c:v>20.773</c:v>
                </c:pt>
                <c:pt idx="24531">
                  <c:v>20.774000000000001</c:v>
                </c:pt>
                <c:pt idx="24532">
                  <c:v>20.774999999999999</c:v>
                </c:pt>
                <c:pt idx="24533">
                  <c:v>20.776</c:v>
                </c:pt>
                <c:pt idx="24534">
                  <c:v>20.777000000000001</c:v>
                </c:pt>
                <c:pt idx="24535">
                  <c:v>20.777999999999999</c:v>
                </c:pt>
                <c:pt idx="24536">
                  <c:v>20.777999999999999</c:v>
                </c:pt>
                <c:pt idx="24537">
                  <c:v>20.779</c:v>
                </c:pt>
                <c:pt idx="24538">
                  <c:v>20.78</c:v>
                </c:pt>
                <c:pt idx="24539">
                  <c:v>20.780999999999999</c:v>
                </c:pt>
                <c:pt idx="24540">
                  <c:v>20.782</c:v>
                </c:pt>
                <c:pt idx="24541">
                  <c:v>20.783000000000001</c:v>
                </c:pt>
                <c:pt idx="24542">
                  <c:v>20.783000000000001</c:v>
                </c:pt>
                <c:pt idx="24543">
                  <c:v>20.783999999999999</c:v>
                </c:pt>
                <c:pt idx="24544">
                  <c:v>20.785</c:v>
                </c:pt>
                <c:pt idx="24545">
                  <c:v>20.786000000000001</c:v>
                </c:pt>
                <c:pt idx="24546">
                  <c:v>20.786999999999999</c:v>
                </c:pt>
                <c:pt idx="24547">
                  <c:v>20.788</c:v>
                </c:pt>
                <c:pt idx="24548">
                  <c:v>20.788</c:v>
                </c:pt>
                <c:pt idx="24549">
                  <c:v>20.789000000000001</c:v>
                </c:pt>
                <c:pt idx="24550">
                  <c:v>20.79</c:v>
                </c:pt>
                <c:pt idx="24551">
                  <c:v>20.791</c:v>
                </c:pt>
                <c:pt idx="24552">
                  <c:v>20.792000000000002</c:v>
                </c:pt>
                <c:pt idx="24553">
                  <c:v>20.792999999999999</c:v>
                </c:pt>
                <c:pt idx="24554">
                  <c:v>20.792999999999999</c:v>
                </c:pt>
                <c:pt idx="24555">
                  <c:v>20.794</c:v>
                </c:pt>
                <c:pt idx="24556">
                  <c:v>20.795000000000002</c:v>
                </c:pt>
                <c:pt idx="24557">
                  <c:v>20.795999999999999</c:v>
                </c:pt>
                <c:pt idx="24558">
                  <c:v>20.797000000000001</c:v>
                </c:pt>
                <c:pt idx="24559">
                  <c:v>20.798000000000002</c:v>
                </c:pt>
                <c:pt idx="24560">
                  <c:v>20.798000000000002</c:v>
                </c:pt>
                <c:pt idx="24561">
                  <c:v>20.798999999999999</c:v>
                </c:pt>
                <c:pt idx="24562">
                  <c:v>20.8</c:v>
                </c:pt>
                <c:pt idx="24563">
                  <c:v>20.800999999999998</c:v>
                </c:pt>
                <c:pt idx="24564">
                  <c:v>20.802</c:v>
                </c:pt>
                <c:pt idx="24565">
                  <c:v>20.803000000000001</c:v>
                </c:pt>
                <c:pt idx="24566">
                  <c:v>20.803000000000001</c:v>
                </c:pt>
                <c:pt idx="24567">
                  <c:v>20.803999999999998</c:v>
                </c:pt>
                <c:pt idx="24568">
                  <c:v>20.805</c:v>
                </c:pt>
                <c:pt idx="24569">
                  <c:v>20.806000000000001</c:v>
                </c:pt>
                <c:pt idx="24570">
                  <c:v>20.806999999999999</c:v>
                </c:pt>
                <c:pt idx="24571">
                  <c:v>20.808</c:v>
                </c:pt>
                <c:pt idx="24572">
                  <c:v>20.808</c:v>
                </c:pt>
                <c:pt idx="24573">
                  <c:v>20.809000000000001</c:v>
                </c:pt>
                <c:pt idx="24574">
                  <c:v>20.81</c:v>
                </c:pt>
                <c:pt idx="24575">
                  <c:v>20.811</c:v>
                </c:pt>
                <c:pt idx="24576">
                  <c:v>20.812000000000001</c:v>
                </c:pt>
                <c:pt idx="24577">
                  <c:v>20.812999999999999</c:v>
                </c:pt>
                <c:pt idx="24578">
                  <c:v>20.812999999999999</c:v>
                </c:pt>
                <c:pt idx="24579">
                  <c:v>20.814</c:v>
                </c:pt>
                <c:pt idx="24580">
                  <c:v>20.815000000000001</c:v>
                </c:pt>
                <c:pt idx="24581">
                  <c:v>20.815999999999999</c:v>
                </c:pt>
                <c:pt idx="24582">
                  <c:v>20.817</c:v>
                </c:pt>
                <c:pt idx="24583">
                  <c:v>20.818000000000001</c:v>
                </c:pt>
                <c:pt idx="24584">
                  <c:v>20.818000000000001</c:v>
                </c:pt>
                <c:pt idx="24585">
                  <c:v>20.818999999999999</c:v>
                </c:pt>
                <c:pt idx="24586">
                  <c:v>20.82</c:v>
                </c:pt>
                <c:pt idx="24587">
                  <c:v>20.821000000000002</c:v>
                </c:pt>
                <c:pt idx="24588">
                  <c:v>20.821999999999999</c:v>
                </c:pt>
                <c:pt idx="24589">
                  <c:v>20.823</c:v>
                </c:pt>
                <c:pt idx="24590">
                  <c:v>20.823</c:v>
                </c:pt>
                <c:pt idx="24591">
                  <c:v>20.824000000000002</c:v>
                </c:pt>
                <c:pt idx="24592">
                  <c:v>20.824999999999999</c:v>
                </c:pt>
                <c:pt idx="24593">
                  <c:v>20.826000000000001</c:v>
                </c:pt>
                <c:pt idx="24594">
                  <c:v>20.827000000000002</c:v>
                </c:pt>
                <c:pt idx="24595">
                  <c:v>20.827999999999999</c:v>
                </c:pt>
                <c:pt idx="24596">
                  <c:v>20.827999999999999</c:v>
                </c:pt>
                <c:pt idx="24597">
                  <c:v>20.829000000000001</c:v>
                </c:pt>
                <c:pt idx="24598">
                  <c:v>20.830000000000002</c:v>
                </c:pt>
                <c:pt idx="24599">
                  <c:v>20.831</c:v>
                </c:pt>
                <c:pt idx="24600">
                  <c:v>20.832000000000001</c:v>
                </c:pt>
                <c:pt idx="24601">
                  <c:v>20.832999999999998</c:v>
                </c:pt>
                <c:pt idx="24602">
                  <c:v>20.832999999999998</c:v>
                </c:pt>
                <c:pt idx="24603">
                  <c:v>20.834</c:v>
                </c:pt>
                <c:pt idx="24604">
                  <c:v>20.835000000000001</c:v>
                </c:pt>
                <c:pt idx="24605">
                  <c:v>20.835999999999999</c:v>
                </c:pt>
                <c:pt idx="24606">
                  <c:v>20.837</c:v>
                </c:pt>
                <c:pt idx="24607">
                  <c:v>20.838000000000001</c:v>
                </c:pt>
                <c:pt idx="24608">
                  <c:v>20.838000000000001</c:v>
                </c:pt>
                <c:pt idx="24609">
                  <c:v>20.838999999999999</c:v>
                </c:pt>
                <c:pt idx="24610">
                  <c:v>20.84</c:v>
                </c:pt>
                <c:pt idx="24611">
                  <c:v>20.841000000000001</c:v>
                </c:pt>
                <c:pt idx="24612">
                  <c:v>20.841999999999999</c:v>
                </c:pt>
                <c:pt idx="24613">
                  <c:v>20.841999999999999</c:v>
                </c:pt>
                <c:pt idx="24614">
                  <c:v>20.843</c:v>
                </c:pt>
                <c:pt idx="24615">
                  <c:v>20.844000000000001</c:v>
                </c:pt>
                <c:pt idx="24616">
                  <c:v>20.844999999999999</c:v>
                </c:pt>
                <c:pt idx="24617">
                  <c:v>20.846</c:v>
                </c:pt>
                <c:pt idx="24618">
                  <c:v>20.847000000000001</c:v>
                </c:pt>
                <c:pt idx="24619">
                  <c:v>20.847000000000001</c:v>
                </c:pt>
                <c:pt idx="24620">
                  <c:v>20.847999999999999</c:v>
                </c:pt>
                <c:pt idx="24621">
                  <c:v>20.849</c:v>
                </c:pt>
                <c:pt idx="24622">
                  <c:v>20.85</c:v>
                </c:pt>
                <c:pt idx="24623">
                  <c:v>20.850999999999999</c:v>
                </c:pt>
                <c:pt idx="24624">
                  <c:v>20.852</c:v>
                </c:pt>
                <c:pt idx="24625">
                  <c:v>20.852</c:v>
                </c:pt>
                <c:pt idx="24626">
                  <c:v>20.853000000000002</c:v>
                </c:pt>
                <c:pt idx="24627">
                  <c:v>20.853999999999999</c:v>
                </c:pt>
                <c:pt idx="24628">
                  <c:v>20.855</c:v>
                </c:pt>
                <c:pt idx="24629">
                  <c:v>20.856000000000002</c:v>
                </c:pt>
                <c:pt idx="24630">
                  <c:v>20.856999999999999</c:v>
                </c:pt>
                <c:pt idx="24631">
                  <c:v>20.856999999999999</c:v>
                </c:pt>
                <c:pt idx="24632">
                  <c:v>20.858000000000001</c:v>
                </c:pt>
                <c:pt idx="24633">
                  <c:v>20.859000000000002</c:v>
                </c:pt>
                <c:pt idx="24634">
                  <c:v>20.86</c:v>
                </c:pt>
                <c:pt idx="24635">
                  <c:v>20.861000000000001</c:v>
                </c:pt>
                <c:pt idx="24636">
                  <c:v>20.862000000000002</c:v>
                </c:pt>
                <c:pt idx="24637">
                  <c:v>20.862000000000002</c:v>
                </c:pt>
                <c:pt idx="24638">
                  <c:v>20.863</c:v>
                </c:pt>
                <c:pt idx="24639">
                  <c:v>20.864000000000001</c:v>
                </c:pt>
                <c:pt idx="24640">
                  <c:v>20.864999999999998</c:v>
                </c:pt>
                <c:pt idx="24641">
                  <c:v>20.866</c:v>
                </c:pt>
                <c:pt idx="24642">
                  <c:v>20.867000000000001</c:v>
                </c:pt>
                <c:pt idx="24643">
                  <c:v>20.867000000000001</c:v>
                </c:pt>
                <c:pt idx="24644">
                  <c:v>20.867999999999999</c:v>
                </c:pt>
                <c:pt idx="24645">
                  <c:v>20.869</c:v>
                </c:pt>
                <c:pt idx="24646">
                  <c:v>20.87</c:v>
                </c:pt>
                <c:pt idx="24647">
                  <c:v>20.870999999999999</c:v>
                </c:pt>
                <c:pt idx="24648">
                  <c:v>20.872</c:v>
                </c:pt>
                <c:pt idx="24649">
                  <c:v>20.872</c:v>
                </c:pt>
                <c:pt idx="24650">
                  <c:v>20.873000000000001</c:v>
                </c:pt>
                <c:pt idx="24651">
                  <c:v>20.873999999999999</c:v>
                </c:pt>
                <c:pt idx="24652">
                  <c:v>20.875</c:v>
                </c:pt>
                <c:pt idx="24653">
                  <c:v>20.876000000000001</c:v>
                </c:pt>
                <c:pt idx="24654">
                  <c:v>20.876999999999999</c:v>
                </c:pt>
                <c:pt idx="24655">
                  <c:v>20.876999999999999</c:v>
                </c:pt>
                <c:pt idx="24656">
                  <c:v>20.878</c:v>
                </c:pt>
                <c:pt idx="24657">
                  <c:v>20.879000000000001</c:v>
                </c:pt>
                <c:pt idx="24658">
                  <c:v>20.88</c:v>
                </c:pt>
                <c:pt idx="24659">
                  <c:v>20.881</c:v>
                </c:pt>
                <c:pt idx="24660">
                  <c:v>20.882000000000001</c:v>
                </c:pt>
                <c:pt idx="24661">
                  <c:v>20.882000000000001</c:v>
                </c:pt>
                <c:pt idx="24662">
                  <c:v>20.882999999999999</c:v>
                </c:pt>
                <c:pt idx="24663">
                  <c:v>20.884</c:v>
                </c:pt>
                <c:pt idx="24664">
                  <c:v>20.885000000000002</c:v>
                </c:pt>
                <c:pt idx="24665">
                  <c:v>20.885999999999999</c:v>
                </c:pt>
                <c:pt idx="24666">
                  <c:v>20.887</c:v>
                </c:pt>
                <c:pt idx="24667">
                  <c:v>20.887</c:v>
                </c:pt>
                <c:pt idx="24668">
                  <c:v>20.888000000000002</c:v>
                </c:pt>
                <c:pt idx="24669">
                  <c:v>20.888999999999999</c:v>
                </c:pt>
                <c:pt idx="24670">
                  <c:v>20.89</c:v>
                </c:pt>
                <c:pt idx="24671">
                  <c:v>20.891000000000002</c:v>
                </c:pt>
                <c:pt idx="24672">
                  <c:v>20.891999999999999</c:v>
                </c:pt>
                <c:pt idx="24673">
                  <c:v>20.891999999999999</c:v>
                </c:pt>
                <c:pt idx="24674">
                  <c:v>20.893000000000001</c:v>
                </c:pt>
                <c:pt idx="24675">
                  <c:v>20.893999999999998</c:v>
                </c:pt>
                <c:pt idx="24676">
                  <c:v>20.895</c:v>
                </c:pt>
                <c:pt idx="24677">
                  <c:v>20.896000000000001</c:v>
                </c:pt>
                <c:pt idx="24678">
                  <c:v>20.896999999999998</c:v>
                </c:pt>
                <c:pt idx="24679">
                  <c:v>20.896999999999998</c:v>
                </c:pt>
                <c:pt idx="24680">
                  <c:v>20.898</c:v>
                </c:pt>
                <c:pt idx="24681">
                  <c:v>20.899000000000001</c:v>
                </c:pt>
                <c:pt idx="24682">
                  <c:v>20.9</c:v>
                </c:pt>
                <c:pt idx="24683">
                  <c:v>20.901</c:v>
                </c:pt>
                <c:pt idx="24684">
                  <c:v>20.902000000000001</c:v>
                </c:pt>
                <c:pt idx="24685">
                  <c:v>20.902000000000001</c:v>
                </c:pt>
                <c:pt idx="24686">
                  <c:v>20.902999999999999</c:v>
                </c:pt>
                <c:pt idx="24687">
                  <c:v>20.904</c:v>
                </c:pt>
                <c:pt idx="24688">
                  <c:v>20.905000000000001</c:v>
                </c:pt>
                <c:pt idx="24689">
                  <c:v>20.905999999999999</c:v>
                </c:pt>
                <c:pt idx="24690">
                  <c:v>20.907</c:v>
                </c:pt>
                <c:pt idx="24691">
                  <c:v>20.907</c:v>
                </c:pt>
                <c:pt idx="24692">
                  <c:v>20.908000000000001</c:v>
                </c:pt>
                <c:pt idx="24693">
                  <c:v>20.908999999999999</c:v>
                </c:pt>
                <c:pt idx="24694">
                  <c:v>20.91</c:v>
                </c:pt>
                <c:pt idx="24695">
                  <c:v>20.911000000000001</c:v>
                </c:pt>
                <c:pt idx="24696">
                  <c:v>20.911999999999999</c:v>
                </c:pt>
                <c:pt idx="24697">
                  <c:v>20.911999999999999</c:v>
                </c:pt>
                <c:pt idx="24698">
                  <c:v>20.913</c:v>
                </c:pt>
                <c:pt idx="24699">
                  <c:v>20.914000000000001</c:v>
                </c:pt>
                <c:pt idx="24700">
                  <c:v>20.914999999999999</c:v>
                </c:pt>
                <c:pt idx="24701">
                  <c:v>20.916</c:v>
                </c:pt>
                <c:pt idx="24702">
                  <c:v>20.917000000000002</c:v>
                </c:pt>
                <c:pt idx="24703">
                  <c:v>20.917000000000002</c:v>
                </c:pt>
                <c:pt idx="24704">
                  <c:v>20.917999999999999</c:v>
                </c:pt>
                <c:pt idx="24705">
                  <c:v>20.919</c:v>
                </c:pt>
                <c:pt idx="24706">
                  <c:v>20.92</c:v>
                </c:pt>
                <c:pt idx="24707">
                  <c:v>20.920999999999999</c:v>
                </c:pt>
                <c:pt idx="24708">
                  <c:v>20.922000000000001</c:v>
                </c:pt>
                <c:pt idx="24709">
                  <c:v>20.922000000000001</c:v>
                </c:pt>
                <c:pt idx="24710">
                  <c:v>20.923000000000002</c:v>
                </c:pt>
                <c:pt idx="24711">
                  <c:v>20.923999999999999</c:v>
                </c:pt>
                <c:pt idx="24712">
                  <c:v>20.925000000000001</c:v>
                </c:pt>
                <c:pt idx="24713">
                  <c:v>20.925999999999998</c:v>
                </c:pt>
                <c:pt idx="24714">
                  <c:v>20.925999999999998</c:v>
                </c:pt>
                <c:pt idx="24715">
                  <c:v>20.927</c:v>
                </c:pt>
                <c:pt idx="24716">
                  <c:v>20.928000000000001</c:v>
                </c:pt>
                <c:pt idx="24717">
                  <c:v>20.928999999999998</c:v>
                </c:pt>
                <c:pt idx="24718">
                  <c:v>20.93</c:v>
                </c:pt>
                <c:pt idx="24719">
                  <c:v>20.931000000000001</c:v>
                </c:pt>
                <c:pt idx="24720">
                  <c:v>20.931000000000001</c:v>
                </c:pt>
                <c:pt idx="24721">
                  <c:v>20.931999999999999</c:v>
                </c:pt>
                <c:pt idx="24722">
                  <c:v>20.933</c:v>
                </c:pt>
                <c:pt idx="24723">
                  <c:v>20.934000000000001</c:v>
                </c:pt>
                <c:pt idx="24724">
                  <c:v>20.934999999999999</c:v>
                </c:pt>
                <c:pt idx="24725">
                  <c:v>20.936</c:v>
                </c:pt>
                <c:pt idx="24726">
                  <c:v>20.936</c:v>
                </c:pt>
                <c:pt idx="24727">
                  <c:v>20.937000000000001</c:v>
                </c:pt>
                <c:pt idx="24728">
                  <c:v>20.937999999999999</c:v>
                </c:pt>
                <c:pt idx="24729">
                  <c:v>20.939</c:v>
                </c:pt>
                <c:pt idx="24730">
                  <c:v>20.94</c:v>
                </c:pt>
                <c:pt idx="24731">
                  <c:v>20.940999999999999</c:v>
                </c:pt>
                <c:pt idx="24732">
                  <c:v>20.940999999999999</c:v>
                </c:pt>
                <c:pt idx="24733">
                  <c:v>20.942</c:v>
                </c:pt>
                <c:pt idx="24734">
                  <c:v>20.943000000000001</c:v>
                </c:pt>
                <c:pt idx="24735">
                  <c:v>20.943999999999999</c:v>
                </c:pt>
                <c:pt idx="24736">
                  <c:v>20.945</c:v>
                </c:pt>
                <c:pt idx="24737">
                  <c:v>20.946000000000002</c:v>
                </c:pt>
                <c:pt idx="24738">
                  <c:v>20.946000000000002</c:v>
                </c:pt>
                <c:pt idx="24739">
                  <c:v>20.946999999999999</c:v>
                </c:pt>
                <c:pt idx="24740">
                  <c:v>20.948</c:v>
                </c:pt>
                <c:pt idx="24741">
                  <c:v>20.949000000000002</c:v>
                </c:pt>
                <c:pt idx="24742">
                  <c:v>20.95</c:v>
                </c:pt>
                <c:pt idx="24743">
                  <c:v>20.951000000000001</c:v>
                </c:pt>
                <c:pt idx="24744">
                  <c:v>20.951000000000001</c:v>
                </c:pt>
                <c:pt idx="24745">
                  <c:v>20.952000000000002</c:v>
                </c:pt>
                <c:pt idx="24746">
                  <c:v>20.952999999999999</c:v>
                </c:pt>
                <c:pt idx="24747">
                  <c:v>20.954000000000001</c:v>
                </c:pt>
                <c:pt idx="24748">
                  <c:v>20.955000000000002</c:v>
                </c:pt>
                <c:pt idx="24749">
                  <c:v>20.956</c:v>
                </c:pt>
                <c:pt idx="24750">
                  <c:v>20.956</c:v>
                </c:pt>
                <c:pt idx="24751">
                  <c:v>20.957000000000001</c:v>
                </c:pt>
                <c:pt idx="24752">
                  <c:v>20.957999999999998</c:v>
                </c:pt>
                <c:pt idx="24753">
                  <c:v>20.959</c:v>
                </c:pt>
                <c:pt idx="24754">
                  <c:v>20.96</c:v>
                </c:pt>
                <c:pt idx="24755">
                  <c:v>20.960999999999999</c:v>
                </c:pt>
                <c:pt idx="24756">
                  <c:v>20.960999999999999</c:v>
                </c:pt>
                <c:pt idx="24757">
                  <c:v>20.962</c:v>
                </c:pt>
                <c:pt idx="24758">
                  <c:v>20.963000000000001</c:v>
                </c:pt>
                <c:pt idx="24759">
                  <c:v>20.963999999999999</c:v>
                </c:pt>
                <c:pt idx="24760">
                  <c:v>20.965</c:v>
                </c:pt>
                <c:pt idx="24761">
                  <c:v>20.966000000000001</c:v>
                </c:pt>
                <c:pt idx="24762">
                  <c:v>20.966000000000001</c:v>
                </c:pt>
                <c:pt idx="24763">
                  <c:v>20.966999999999999</c:v>
                </c:pt>
                <c:pt idx="24764">
                  <c:v>20.968</c:v>
                </c:pt>
                <c:pt idx="24765">
                  <c:v>20.969000000000001</c:v>
                </c:pt>
                <c:pt idx="24766">
                  <c:v>20.97</c:v>
                </c:pt>
                <c:pt idx="24767">
                  <c:v>20.971</c:v>
                </c:pt>
                <c:pt idx="24768">
                  <c:v>20.971</c:v>
                </c:pt>
                <c:pt idx="24769">
                  <c:v>20.972000000000001</c:v>
                </c:pt>
                <c:pt idx="24770">
                  <c:v>20.972999999999999</c:v>
                </c:pt>
                <c:pt idx="24771">
                  <c:v>20.974</c:v>
                </c:pt>
                <c:pt idx="24772">
                  <c:v>20.975000000000001</c:v>
                </c:pt>
                <c:pt idx="24773">
                  <c:v>20.975999999999999</c:v>
                </c:pt>
                <c:pt idx="24774">
                  <c:v>20.975999999999999</c:v>
                </c:pt>
                <c:pt idx="24775">
                  <c:v>20.977</c:v>
                </c:pt>
                <c:pt idx="24776">
                  <c:v>20.978000000000002</c:v>
                </c:pt>
                <c:pt idx="24777">
                  <c:v>20.978999999999999</c:v>
                </c:pt>
                <c:pt idx="24778">
                  <c:v>20.98</c:v>
                </c:pt>
                <c:pt idx="24779">
                  <c:v>20.981000000000002</c:v>
                </c:pt>
                <c:pt idx="24780">
                  <c:v>20.981000000000002</c:v>
                </c:pt>
                <c:pt idx="24781">
                  <c:v>20.981999999999999</c:v>
                </c:pt>
                <c:pt idx="24782">
                  <c:v>20.983000000000001</c:v>
                </c:pt>
                <c:pt idx="24783">
                  <c:v>20.984000000000002</c:v>
                </c:pt>
                <c:pt idx="24784">
                  <c:v>20.984999999999999</c:v>
                </c:pt>
                <c:pt idx="24785">
                  <c:v>20.986000000000001</c:v>
                </c:pt>
                <c:pt idx="24786">
                  <c:v>20.986000000000001</c:v>
                </c:pt>
                <c:pt idx="24787">
                  <c:v>20.987000000000002</c:v>
                </c:pt>
                <c:pt idx="24788">
                  <c:v>20.988</c:v>
                </c:pt>
                <c:pt idx="24789">
                  <c:v>20.989000000000001</c:v>
                </c:pt>
                <c:pt idx="24790">
                  <c:v>20.99</c:v>
                </c:pt>
                <c:pt idx="24791">
                  <c:v>20.991</c:v>
                </c:pt>
                <c:pt idx="24792">
                  <c:v>20.991</c:v>
                </c:pt>
                <c:pt idx="24793">
                  <c:v>20.992000000000001</c:v>
                </c:pt>
                <c:pt idx="24794">
                  <c:v>20.992999999999999</c:v>
                </c:pt>
                <c:pt idx="24795">
                  <c:v>20.994</c:v>
                </c:pt>
                <c:pt idx="24796">
                  <c:v>20.995000000000001</c:v>
                </c:pt>
                <c:pt idx="24797">
                  <c:v>20.995999999999999</c:v>
                </c:pt>
                <c:pt idx="24798">
                  <c:v>20.995999999999999</c:v>
                </c:pt>
                <c:pt idx="24799">
                  <c:v>20.997</c:v>
                </c:pt>
                <c:pt idx="24800">
                  <c:v>20.998000000000001</c:v>
                </c:pt>
                <c:pt idx="24801">
                  <c:v>20.998999999999999</c:v>
                </c:pt>
                <c:pt idx="24802">
                  <c:v>21</c:v>
                </c:pt>
                <c:pt idx="24803">
                  <c:v>21.001000000000001</c:v>
                </c:pt>
                <c:pt idx="24804">
                  <c:v>21.001000000000001</c:v>
                </c:pt>
                <c:pt idx="24805">
                  <c:v>21.001999999999999</c:v>
                </c:pt>
                <c:pt idx="24806">
                  <c:v>21.003</c:v>
                </c:pt>
                <c:pt idx="24807">
                  <c:v>21.004000000000001</c:v>
                </c:pt>
                <c:pt idx="24808">
                  <c:v>21.004999999999999</c:v>
                </c:pt>
                <c:pt idx="24809">
                  <c:v>21.004999999999999</c:v>
                </c:pt>
                <c:pt idx="24810">
                  <c:v>21.006</c:v>
                </c:pt>
                <c:pt idx="24811">
                  <c:v>21.007000000000001</c:v>
                </c:pt>
                <c:pt idx="24812">
                  <c:v>21.007999999999999</c:v>
                </c:pt>
                <c:pt idx="24813">
                  <c:v>21.009</c:v>
                </c:pt>
                <c:pt idx="24814">
                  <c:v>21.01</c:v>
                </c:pt>
                <c:pt idx="24815">
                  <c:v>21.01</c:v>
                </c:pt>
                <c:pt idx="24816">
                  <c:v>21.010999999999999</c:v>
                </c:pt>
                <c:pt idx="24817">
                  <c:v>21.012</c:v>
                </c:pt>
                <c:pt idx="24818">
                  <c:v>21.013000000000002</c:v>
                </c:pt>
                <c:pt idx="24819">
                  <c:v>21.013999999999999</c:v>
                </c:pt>
                <c:pt idx="24820">
                  <c:v>21.015000000000001</c:v>
                </c:pt>
                <c:pt idx="24821">
                  <c:v>21.015000000000001</c:v>
                </c:pt>
                <c:pt idx="24822">
                  <c:v>21.016000000000002</c:v>
                </c:pt>
                <c:pt idx="24823">
                  <c:v>21.016999999999999</c:v>
                </c:pt>
                <c:pt idx="24824">
                  <c:v>21.018000000000001</c:v>
                </c:pt>
                <c:pt idx="24825">
                  <c:v>21.018999999999998</c:v>
                </c:pt>
                <c:pt idx="24826">
                  <c:v>21.02</c:v>
                </c:pt>
                <c:pt idx="24827">
                  <c:v>21.02</c:v>
                </c:pt>
                <c:pt idx="24828">
                  <c:v>21.021000000000001</c:v>
                </c:pt>
                <c:pt idx="24829">
                  <c:v>21.021999999999998</c:v>
                </c:pt>
                <c:pt idx="24830">
                  <c:v>21.023</c:v>
                </c:pt>
                <c:pt idx="24831">
                  <c:v>21.024000000000001</c:v>
                </c:pt>
                <c:pt idx="24832">
                  <c:v>21.024999999999999</c:v>
                </c:pt>
                <c:pt idx="24833">
                  <c:v>21.024999999999999</c:v>
                </c:pt>
                <c:pt idx="24834">
                  <c:v>21.026</c:v>
                </c:pt>
                <c:pt idx="24835">
                  <c:v>21.027000000000001</c:v>
                </c:pt>
                <c:pt idx="24836">
                  <c:v>21.027999999999999</c:v>
                </c:pt>
                <c:pt idx="24837">
                  <c:v>21.029</c:v>
                </c:pt>
                <c:pt idx="24838">
                  <c:v>21.03</c:v>
                </c:pt>
                <c:pt idx="24839">
                  <c:v>21.03</c:v>
                </c:pt>
                <c:pt idx="24840">
                  <c:v>21.030999999999999</c:v>
                </c:pt>
                <c:pt idx="24841">
                  <c:v>21.032</c:v>
                </c:pt>
                <c:pt idx="24842">
                  <c:v>21.033000000000001</c:v>
                </c:pt>
                <c:pt idx="24843">
                  <c:v>21.033999999999999</c:v>
                </c:pt>
                <c:pt idx="24844">
                  <c:v>21.035</c:v>
                </c:pt>
                <c:pt idx="24845">
                  <c:v>21.035</c:v>
                </c:pt>
                <c:pt idx="24846">
                  <c:v>21.036000000000001</c:v>
                </c:pt>
                <c:pt idx="24847">
                  <c:v>21.036999999999999</c:v>
                </c:pt>
                <c:pt idx="24848">
                  <c:v>21.038</c:v>
                </c:pt>
                <c:pt idx="24849">
                  <c:v>21.039000000000001</c:v>
                </c:pt>
                <c:pt idx="24850">
                  <c:v>21.04</c:v>
                </c:pt>
                <c:pt idx="24851">
                  <c:v>21.04</c:v>
                </c:pt>
                <c:pt idx="24852">
                  <c:v>21.041</c:v>
                </c:pt>
                <c:pt idx="24853">
                  <c:v>21.042000000000002</c:v>
                </c:pt>
                <c:pt idx="24854">
                  <c:v>21.042999999999999</c:v>
                </c:pt>
                <c:pt idx="24855">
                  <c:v>21.044</c:v>
                </c:pt>
                <c:pt idx="24856">
                  <c:v>21.045000000000002</c:v>
                </c:pt>
                <c:pt idx="24857">
                  <c:v>21.045000000000002</c:v>
                </c:pt>
                <c:pt idx="24858">
                  <c:v>21.045999999999999</c:v>
                </c:pt>
                <c:pt idx="24859">
                  <c:v>21.047000000000001</c:v>
                </c:pt>
                <c:pt idx="24860">
                  <c:v>21.048000000000002</c:v>
                </c:pt>
                <c:pt idx="24861">
                  <c:v>21.048999999999999</c:v>
                </c:pt>
                <c:pt idx="24862">
                  <c:v>21.05</c:v>
                </c:pt>
                <c:pt idx="24863">
                  <c:v>21.05</c:v>
                </c:pt>
                <c:pt idx="24864">
                  <c:v>21.050999999999998</c:v>
                </c:pt>
                <c:pt idx="24865">
                  <c:v>21.052</c:v>
                </c:pt>
                <c:pt idx="24866">
                  <c:v>21.053000000000001</c:v>
                </c:pt>
                <c:pt idx="24867">
                  <c:v>21.053999999999998</c:v>
                </c:pt>
                <c:pt idx="24868">
                  <c:v>21.055</c:v>
                </c:pt>
                <c:pt idx="24869">
                  <c:v>21.055</c:v>
                </c:pt>
                <c:pt idx="24870">
                  <c:v>21.056000000000001</c:v>
                </c:pt>
                <c:pt idx="24871">
                  <c:v>21.056999999999999</c:v>
                </c:pt>
                <c:pt idx="24872">
                  <c:v>21.058</c:v>
                </c:pt>
                <c:pt idx="24873">
                  <c:v>21.059000000000001</c:v>
                </c:pt>
                <c:pt idx="24874">
                  <c:v>21.06</c:v>
                </c:pt>
                <c:pt idx="24875">
                  <c:v>21.06</c:v>
                </c:pt>
                <c:pt idx="24876">
                  <c:v>21.061</c:v>
                </c:pt>
                <c:pt idx="24877">
                  <c:v>21.062000000000001</c:v>
                </c:pt>
                <c:pt idx="24878">
                  <c:v>21.062999999999999</c:v>
                </c:pt>
                <c:pt idx="24879">
                  <c:v>21.064</c:v>
                </c:pt>
                <c:pt idx="24880">
                  <c:v>21.065000000000001</c:v>
                </c:pt>
                <c:pt idx="24881">
                  <c:v>21.065000000000001</c:v>
                </c:pt>
                <c:pt idx="24882">
                  <c:v>21.065999999999999</c:v>
                </c:pt>
                <c:pt idx="24883">
                  <c:v>21.067</c:v>
                </c:pt>
                <c:pt idx="24884">
                  <c:v>21.068000000000001</c:v>
                </c:pt>
                <c:pt idx="24885">
                  <c:v>21.068999999999999</c:v>
                </c:pt>
                <c:pt idx="24886">
                  <c:v>21.07</c:v>
                </c:pt>
                <c:pt idx="24887">
                  <c:v>21.07</c:v>
                </c:pt>
                <c:pt idx="24888">
                  <c:v>21.071000000000002</c:v>
                </c:pt>
                <c:pt idx="24889">
                  <c:v>21.071999999999999</c:v>
                </c:pt>
                <c:pt idx="24890">
                  <c:v>21.073</c:v>
                </c:pt>
                <c:pt idx="24891">
                  <c:v>21.074000000000002</c:v>
                </c:pt>
                <c:pt idx="24892">
                  <c:v>21.074999999999999</c:v>
                </c:pt>
                <c:pt idx="24893">
                  <c:v>21.074999999999999</c:v>
                </c:pt>
                <c:pt idx="24894">
                  <c:v>21.076000000000001</c:v>
                </c:pt>
                <c:pt idx="24895">
                  <c:v>21.077000000000002</c:v>
                </c:pt>
                <c:pt idx="24896">
                  <c:v>21.077999999999999</c:v>
                </c:pt>
                <c:pt idx="24897">
                  <c:v>21.079000000000001</c:v>
                </c:pt>
                <c:pt idx="24898">
                  <c:v>21.080000000000002</c:v>
                </c:pt>
                <c:pt idx="24899">
                  <c:v>21.080000000000002</c:v>
                </c:pt>
                <c:pt idx="24900">
                  <c:v>21.081</c:v>
                </c:pt>
                <c:pt idx="24901">
                  <c:v>21.082000000000001</c:v>
                </c:pt>
                <c:pt idx="24902">
                  <c:v>21.082999999999998</c:v>
                </c:pt>
                <c:pt idx="24903">
                  <c:v>21.084</c:v>
                </c:pt>
                <c:pt idx="24904">
                  <c:v>21.084</c:v>
                </c:pt>
                <c:pt idx="24905">
                  <c:v>21.085000000000001</c:v>
                </c:pt>
                <c:pt idx="24906">
                  <c:v>21.085999999999999</c:v>
                </c:pt>
                <c:pt idx="24907">
                  <c:v>21.087</c:v>
                </c:pt>
                <c:pt idx="24908">
                  <c:v>21.088000000000001</c:v>
                </c:pt>
                <c:pt idx="24909">
                  <c:v>21.088999999999999</c:v>
                </c:pt>
                <c:pt idx="24910">
                  <c:v>21.088999999999999</c:v>
                </c:pt>
                <c:pt idx="24911">
                  <c:v>21.09</c:v>
                </c:pt>
                <c:pt idx="24912">
                  <c:v>21.091000000000001</c:v>
                </c:pt>
                <c:pt idx="24913">
                  <c:v>21.091999999999999</c:v>
                </c:pt>
                <c:pt idx="24914">
                  <c:v>21.093</c:v>
                </c:pt>
                <c:pt idx="24915">
                  <c:v>21.094000000000001</c:v>
                </c:pt>
                <c:pt idx="24916">
                  <c:v>21.094000000000001</c:v>
                </c:pt>
                <c:pt idx="24917">
                  <c:v>21.094999999999999</c:v>
                </c:pt>
                <c:pt idx="24918">
                  <c:v>21.096</c:v>
                </c:pt>
                <c:pt idx="24919">
                  <c:v>21.097000000000001</c:v>
                </c:pt>
                <c:pt idx="24920">
                  <c:v>21.097999999999999</c:v>
                </c:pt>
                <c:pt idx="24921">
                  <c:v>21.099</c:v>
                </c:pt>
                <c:pt idx="24922">
                  <c:v>21.099</c:v>
                </c:pt>
                <c:pt idx="24923">
                  <c:v>21.1</c:v>
                </c:pt>
                <c:pt idx="24924">
                  <c:v>21.100999999999999</c:v>
                </c:pt>
                <c:pt idx="24925">
                  <c:v>21.102</c:v>
                </c:pt>
                <c:pt idx="24926">
                  <c:v>21.103000000000002</c:v>
                </c:pt>
                <c:pt idx="24927">
                  <c:v>21.103999999999999</c:v>
                </c:pt>
                <c:pt idx="24928">
                  <c:v>21.103999999999999</c:v>
                </c:pt>
                <c:pt idx="24929">
                  <c:v>21.105</c:v>
                </c:pt>
                <c:pt idx="24930">
                  <c:v>21.106000000000002</c:v>
                </c:pt>
                <c:pt idx="24931">
                  <c:v>21.106999999999999</c:v>
                </c:pt>
                <c:pt idx="24932">
                  <c:v>21.108000000000001</c:v>
                </c:pt>
                <c:pt idx="24933">
                  <c:v>21.109000000000002</c:v>
                </c:pt>
                <c:pt idx="24934">
                  <c:v>21.109000000000002</c:v>
                </c:pt>
                <c:pt idx="24935">
                  <c:v>21.11</c:v>
                </c:pt>
                <c:pt idx="24936">
                  <c:v>21.111000000000001</c:v>
                </c:pt>
                <c:pt idx="24937">
                  <c:v>21.112000000000002</c:v>
                </c:pt>
                <c:pt idx="24938">
                  <c:v>21.113</c:v>
                </c:pt>
                <c:pt idx="24939">
                  <c:v>21.114000000000001</c:v>
                </c:pt>
                <c:pt idx="24940">
                  <c:v>21.114000000000001</c:v>
                </c:pt>
                <c:pt idx="24941">
                  <c:v>21.114999999999998</c:v>
                </c:pt>
                <c:pt idx="24942">
                  <c:v>21.116</c:v>
                </c:pt>
                <c:pt idx="24943">
                  <c:v>21.117000000000001</c:v>
                </c:pt>
                <c:pt idx="24944">
                  <c:v>21.117999999999999</c:v>
                </c:pt>
                <c:pt idx="24945">
                  <c:v>21.119</c:v>
                </c:pt>
                <c:pt idx="24946">
                  <c:v>21.119</c:v>
                </c:pt>
                <c:pt idx="24947">
                  <c:v>21.12</c:v>
                </c:pt>
                <c:pt idx="24948">
                  <c:v>21.120999999999999</c:v>
                </c:pt>
                <c:pt idx="24949">
                  <c:v>21.122</c:v>
                </c:pt>
                <c:pt idx="24950">
                  <c:v>21.123000000000001</c:v>
                </c:pt>
                <c:pt idx="24951">
                  <c:v>21.123999999999999</c:v>
                </c:pt>
                <c:pt idx="24952">
                  <c:v>21.123999999999999</c:v>
                </c:pt>
                <c:pt idx="24953">
                  <c:v>21.125</c:v>
                </c:pt>
                <c:pt idx="24954">
                  <c:v>21.126000000000001</c:v>
                </c:pt>
                <c:pt idx="24955">
                  <c:v>21.126999999999999</c:v>
                </c:pt>
                <c:pt idx="24956">
                  <c:v>21.128</c:v>
                </c:pt>
                <c:pt idx="24957">
                  <c:v>21.129000000000001</c:v>
                </c:pt>
                <c:pt idx="24958">
                  <c:v>21.129000000000001</c:v>
                </c:pt>
                <c:pt idx="24959">
                  <c:v>21.13</c:v>
                </c:pt>
                <c:pt idx="24960">
                  <c:v>21.131</c:v>
                </c:pt>
                <c:pt idx="24961">
                  <c:v>21.132000000000001</c:v>
                </c:pt>
                <c:pt idx="24962">
                  <c:v>21.132999999999999</c:v>
                </c:pt>
                <c:pt idx="24963">
                  <c:v>21.134</c:v>
                </c:pt>
                <c:pt idx="24964">
                  <c:v>21.134</c:v>
                </c:pt>
                <c:pt idx="24965">
                  <c:v>21.135000000000002</c:v>
                </c:pt>
                <c:pt idx="24966">
                  <c:v>21.135999999999999</c:v>
                </c:pt>
                <c:pt idx="24967">
                  <c:v>21.137</c:v>
                </c:pt>
                <c:pt idx="24968">
                  <c:v>21.138000000000002</c:v>
                </c:pt>
                <c:pt idx="24969">
                  <c:v>21.138999999999999</c:v>
                </c:pt>
                <c:pt idx="24970">
                  <c:v>21.138999999999999</c:v>
                </c:pt>
                <c:pt idx="24971">
                  <c:v>21.14</c:v>
                </c:pt>
                <c:pt idx="24972">
                  <c:v>21.141000000000002</c:v>
                </c:pt>
                <c:pt idx="24973">
                  <c:v>21.141999999999999</c:v>
                </c:pt>
                <c:pt idx="24974">
                  <c:v>21.143000000000001</c:v>
                </c:pt>
                <c:pt idx="24975">
                  <c:v>21.143999999999998</c:v>
                </c:pt>
                <c:pt idx="24976">
                  <c:v>21.143999999999998</c:v>
                </c:pt>
                <c:pt idx="24977">
                  <c:v>21.145</c:v>
                </c:pt>
                <c:pt idx="24978">
                  <c:v>21.146000000000001</c:v>
                </c:pt>
                <c:pt idx="24979">
                  <c:v>21.146999999999998</c:v>
                </c:pt>
                <c:pt idx="24980">
                  <c:v>21.148</c:v>
                </c:pt>
                <c:pt idx="24981">
                  <c:v>21.149000000000001</c:v>
                </c:pt>
                <c:pt idx="24982">
                  <c:v>21.149000000000001</c:v>
                </c:pt>
                <c:pt idx="24983">
                  <c:v>21.15</c:v>
                </c:pt>
                <c:pt idx="24984">
                  <c:v>21.151</c:v>
                </c:pt>
                <c:pt idx="24985">
                  <c:v>21.152000000000001</c:v>
                </c:pt>
                <c:pt idx="24986">
                  <c:v>21.152999999999999</c:v>
                </c:pt>
                <c:pt idx="24987">
                  <c:v>21.154</c:v>
                </c:pt>
                <c:pt idx="24988">
                  <c:v>21.154</c:v>
                </c:pt>
                <c:pt idx="24989">
                  <c:v>21.155000000000001</c:v>
                </c:pt>
                <c:pt idx="24990">
                  <c:v>21.155999999999999</c:v>
                </c:pt>
                <c:pt idx="24991">
                  <c:v>21.157</c:v>
                </c:pt>
                <c:pt idx="24992">
                  <c:v>21.158000000000001</c:v>
                </c:pt>
                <c:pt idx="24993">
                  <c:v>21.158999999999999</c:v>
                </c:pt>
                <c:pt idx="24994">
                  <c:v>21.158999999999999</c:v>
                </c:pt>
                <c:pt idx="24995">
                  <c:v>21.16</c:v>
                </c:pt>
                <c:pt idx="24996">
                  <c:v>21.161000000000001</c:v>
                </c:pt>
                <c:pt idx="24997">
                  <c:v>21.161999999999999</c:v>
                </c:pt>
                <c:pt idx="24998">
                  <c:v>21.163</c:v>
                </c:pt>
                <c:pt idx="24999">
                  <c:v>21.163</c:v>
                </c:pt>
                <c:pt idx="25000">
                  <c:v>21.164000000000001</c:v>
                </c:pt>
                <c:pt idx="25001">
                  <c:v>21.164999999999999</c:v>
                </c:pt>
                <c:pt idx="25002">
                  <c:v>21.166</c:v>
                </c:pt>
                <c:pt idx="25003">
                  <c:v>21.167000000000002</c:v>
                </c:pt>
                <c:pt idx="25004">
                  <c:v>21.167999999999999</c:v>
                </c:pt>
                <c:pt idx="25005">
                  <c:v>21.167999999999999</c:v>
                </c:pt>
                <c:pt idx="25006">
                  <c:v>21.169</c:v>
                </c:pt>
                <c:pt idx="25007">
                  <c:v>21.17</c:v>
                </c:pt>
                <c:pt idx="25008">
                  <c:v>21.170999999999999</c:v>
                </c:pt>
                <c:pt idx="25009">
                  <c:v>21.172000000000001</c:v>
                </c:pt>
                <c:pt idx="25010">
                  <c:v>21.173000000000002</c:v>
                </c:pt>
                <c:pt idx="25011">
                  <c:v>21.173000000000002</c:v>
                </c:pt>
                <c:pt idx="25012">
                  <c:v>21.173999999999999</c:v>
                </c:pt>
                <c:pt idx="25013">
                  <c:v>21.175000000000001</c:v>
                </c:pt>
                <c:pt idx="25014">
                  <c:v>21.175999999999998</c:v>
                </c:pt>
                <c:pt idx="25015">
                  <c:v>21.177</c:v>
                </c:pt>
                <c:pt idx="25016">
                  <c:v>21.178000000000001</c:v>
                </c:pt>
                <c:pt idx="25017">
                  <c:v>21.178000000000001</c:v>
                </c:pt>
                <c:pt idx="25018">
                  <c:v>21.178999999999998</c:v>
                </c:pt>
                <c:pt idx="25019">
                  <c:v>21.18</c:v>
                </c:pt>
                <c:pt idx="25020">
                  <c:v>21.181000000000001</c:v>
                </c:pt>
                <c:pt idx="25021">
                  <c:v>21.181999999999999</c:v>
                </c:pt>
                <c:pt idx="25022">
                  <c:v>21.183</c:v>
                </c:pt>
                <c:pt idx="25023">
                  <c:v>21.183</c:v>
                </c:pt>
                <c:pt idx="25024">
                  <c:v>21.184000000000001</c:v>
                </c:pt>
                <c:pt idx="25025">
                  <c:v>21.184999999999999</c:v>
                </c:pt>
                <c:pt idx="25026">
                  <c:v>21.186</c:v>
                </c:pt>
                <c:pt idx="25027">
                  <c:v>21.187000000000001</c:v>
                </c:pt>
                <c:pt idx="25028">
                  <c:v>21.187999999999999</c:v>
                </c:pt>
                <c:pt idx="25029">
                  <c:v>21.187999999999999</c:v>
                </c:pt>
                <c:pt idx="25030">
                  <c:v>21.189</c:v>
                </c:pt>
                <c:pt idx="25031">
                  <c:v>21.19</c:v>
                </c:pt>
                <c:pt idx="25032">
                  <c:v>21.190999999999999</c:v>
                </c:pt>
                <c:pt idx="25033">
                  <c:v>21.192</c:v>
                </c:pt>
                <c:pt idx="25034">
                  <c:v>21.193000000000001</c:v>
                </c:pt>
                <c:pt idx="25035">
                  <c:v>21.193000000000001</c:v>
                </c:pt>
                <c:pt idx="25036">
                  <c:v>21.193999999999999</c:v>
                </c:pt>
                <c:pt idx="25037">
                  <c:v>21.195</c:v>
                </c:pt>
                <c:pt idx="25038">
                  <c:v>21.196000000000002</c:v>
                </c:pt>
                <c:pt idx="25039">
                  <c:v>21.196999999999999</c:v>
                </c:pt>
                <c:pt idx="25040">
                  <c:v>21.198</c:v>
                </c:pt>
                <c:pt idx="25041">
                  <c:v>21.198</c:v>
                </c:pt>
                <c:pt idx="25042">
                  <c:v>21.199000000000002</c:v>
                </c:pt>
                <c:pt idx="25043">
                  <c:v>21.2</c:v>
                </c:pt>
                <c:pt idx="25044">
                  <c:v>21.201000000000001</c:v>
                </c:pt>
                <c:pt idx="25045">
                  <c:v>21.202000000000002</c:v>
                </c:pt>
                <c:pt idx="25046">
                  <c:v>21.202999999999999</c:v>
                </c:pt>
                <c:pt idx="25047">
                  <c:v>21.202999999999999</c:v>
                </c:pt>
                <c:pt idx="25048">
                  <c:v>21.204000000000001</c:v>
                </c:pt>
                <c:pt idx="25049">
                  <c:v>21.205000000000002</c:v>
                </c:pt>
                <c:pt idx="25050">
                  <c:v>21.206</c:v>
                </c:pt>
                <c:pt idx="25051">
                  <c:v>21.207000000000001</c:v>
                </c:pt>
                <c:pt idx="25052">
                  <c:v>21.207999999999998</c:v>
                </c:pt>
                <c:pt idx="25053">
                  <c:v>21.207999999999998</c:v>
                </c:pt>
                <c:pt idx="25054">
                  <c:v>21.209</c:v>
                </c:pt>
                <c:pt idx="25055">
                  <c:v>21.21</c:v>
                </c:pt>
                <c:pt idx="25056">
                  <c:v>21.210999999999999</c:v>
                </c:pt>
                <c:pt idx="25057">
                  <c:v>21.212</c:v>
                </c:pt>
                <c:pt idx="25058">
                  <c:v>21.213000000000001</c:v>
                </c:pt>
                <c:pt idx="25059">
                  <c:v>21.213000000000001</c:v>
                </c:pt>
                <c:pt idx="25060">
                  <c:v>21.213999999999999</c:v>
                </c:pt>
                <c:pt idx="25061">
                  <c:v>21.215</c:v>
                </c:pt>
                <c:pt idx="25062">
                  <c:v>21.216000000000001</c:v>
                </c:pt>
                <c:pt idx="25063">
                  <c:v>21.216999999999999</c:v>
                </c:pt>
                <c:pt idx="25064">
                  <c:v>21.218</c:v>
                </c:pt>
                <c:pt idx="25065">
                  <c:v>21.218</c:v>
                </c:pt>
                <c:pt idx="25066">
                  <c:v>21.219000000000001</c:v>
                </c:pt>
                <c:pt idx="25067">
                  <c:v>21.22</c:v>
                </c:pt>
                <c:pt idx="25068">
                  <c:v>21.221</c:v>
                </c:pt>
                <c:pt idx="25069">
                  <c:v>21.222000000000001</c:v>
                </c:pt>
                <c:pt idx="25070">
                  <c:v>21.222999999999999</c:v>
                </c:pt>
                <c:pt idx="25071">
                  <c:v>21.222999999999999</c:v>
                </c:pt>
                <c:pt idx="25072">
                  <c:v>21.224</c:v>
                </c:pt>
                <c:pt idx="25073">
                  <c:v>21.225000000000001</c:v>
                </c:pt>
                <c:pt idx="25074">
                  <c:v>21.225999999999999</c:v>
                </c:pt>
                <c:pt idx="25075">
                  <c:v>21.227</c:v>
                </c:pt>
                <c:pt idx="25076">
                  <c:v>21.228000000000002</c:v>
                </c:pt>
                <c:pt idx="25077">
                  <c:v>21.228000000000002</c:v>
                </c:pt>
                <c:pt idx="25078">
                  <c:v>21.228999999999999</c:v>
                </c:pt>
                <c:pt idx="25079">
                  <c:v>21.23</c:v>
                </c:pt>
                <c:pt idx="25080">
                  <c:v>21.231000000000002</c:v>
                </c:pt>
                <c:pt idx="25081">
                  <c:v>21.231999999999999</c:v>
                </c:pt>
                <c:pt idx="25082">
                  <c:v>21.233000000000001</c:v>
                </c:pt>
                <c:pt idx="25083">
                  <c:v>21.233000000000001</c:v>
                </c:pt>
                <c:pt idx="25084">
                  <c:v>21.234000000000002</c:v>
                </c:pt>
                <c:pt idx="25085">
                  <c:v>21.234999999999999</c:v>
                </c:pt>
                <c:pt idx="25086">
                  <c:v>21.236000000000001</c:v>
                </c:pt>
                <c:pt idx="25087">
                  <c:v>21.237000000000002</c:v>
                </c:pt>
                <c:pt idx="25088">
                  <c:v>21.238</c:v>
                </c:pt>
                <c:pt idx="25089">
                  <c:v>21.238</c:v>
                </c:pt>
                <c:pt idx="25090">
                  <c:v>21.239000000000001</c:v>
                </c:pt>
                <c:pt idx="25091">
                  <c:v>21.24</c:v>
                </c:pt>
                <c:pt idx="25092">
                  <c:v>21.241</c:v>
                </c:pt>
                <c:pt idx="25093">
                  <c:v>21.242000000000001</c:v>
                </c:pt>
                <c:pt idx="25094">
                  <c:v>21.242999999999999</c:v>
                </c:pt>
                <c:pt idx="25095">
                  <c:v>21.242999999999999</c:v>
                </c:pt>
                <c:pt idx="25096">
                  <c:v>21.244</c:v>
                </c:pt>
                <c:pt idx="25097">
                  <c:v>21.245000000000001</c:v>
                </c:pt>
                <c:pt idx="25098">
                  <c:v>21.245999999999999</c:v>
                </c:pt>
                <c:pt idx="25099">
                  <c:v>21.247</c:v>
                </c:pt>
                <c:pt idx="25100">
                  <c:v>21.247</c:v>
                </c:pt>
                <c:pt idx="25101">
                  <c:v>21.248000000000001</c:v>
                </c:pt>
                <c:pt idx="25102">
                  <c:v>21.248999999999999</c:v>
                </c:pt>
                <c:pt idx="25103">
                  <c:v>21.25</c:v>
                </c:pt>
                <c:pt idx="25104">
                  <c:v>21.251000000000001</c:v>
                </c:pt>
                <c:pt idx="25105">
                  <c:v>21.251999999999999</c:v>
                </c:pt>
                <c:pt idx="25106">
                  <c:v>21.251999999999999</c:v>
                </c:pt>
                <c:pt idx="25107">
                  <c:v>21.253</c:v>
                </c:pt>
                <c:pt idx="25108">
                  <c:v>21.254000000000001</c:v>
                </c:pt>
                <c:pt idx="25109">
                  <c:v>21.254999999999999</c:v>
                </c:pt>
                <c:pt idx="25110">
                  <c:v>21.256</c:v>
                </c:pt>
                <c:pt idx="25111">
                  <c:v>21.257000000000001</c:v>
                </c:pt>
                <c:pt idx="25112">
                  <c:v>21.257000000000001</c:v>
                </c:pt>
                <c:pt idx="25113">
                  <c:v>21.257999999999999</c:v>
                </c:pt>
                <c:pt idx="25114">
                  <c:v>21.259</c:v>
                </c:pt>
                <c:pt idx="25115">
                  <c:v>21.26</c:v>
                </c:pt>
                <c:pt idx="25116">
                  <c:v>21.260999999999999</c:v>
                </c:pt>
                <c:pt idx="25117">
                  <c:v>21.262</c:v>
                </c:pt>
                <c:pt idx="25118">
                  <c:v>21.262</c:v>
                </c:pt>
                <c:pt idx="25119">
                  <c:v>21.263000000000002</c:v>
                </c:pt>
                <c:pt idx="25120">
                  <c:v>21.263999999999999</c:v>
                </c:pt>
                <c:pt idx="25121">
                  <c:v>21.265000000000001</c:v>
                </c:pt>
                <c:pt idx="25122">
                  <c:v>21.266000000000002</c:v>
                </c:pt>
                <c:pt idx="25123">
                  <c:v>21.266999999999999</c:v>
                </c:pt>
                <c:pt idx="25124">
                  <c:v>21.266999999999999</c:v>
                </c:pt>
                <c:pt idx="25125">
                  <c:v>21.268000000000001</c:v>
                </c:pt>
                <c:pt idx="25126">
                  <c:v>21.268999999999998</c:v>
                </c:pt>
                <c:pt idx="25127">
                  <c:v>21.27</c:v>
                </c:pt>
                <c:pt idx="25128">
                  <c:v>21.271000000000001</c:v>
                </c:pt>
                <c:pt idx="25129">
                  <c:v>21.271999999999998</c:v>
                </c:pt>
                <c:pt idx="25130">
                  <c:v>21.271999999999998</c:v>
                </c:pt>
                <c:pt idx="25131">
                  <c:v>21.273</c:v>
                </c:pt>
                <c:pt idx="25132">
                  <c:v>21.274000000000001</c:v>
                </c:pt>
                <c:pt idx="25133">
                  <c:v>21.274999999999999</c:v>
                </c:pt>
                <c:pt idx="25134">
                  <c:v>21.276</c:v>
                </c:pt>
                <c:pt idx="25135">
                  <c:v>21.277000000000001</c:v>
                </c:pt>
                <c:pt idx="25136">
                  <c:v>21.277000000000001</c:v>
                </c:pt>
                <c:pt idx="25137">
                  <c:v>21.277999999999999</c:v>
                </c:pt>
                <c:pt idx="25138">
                  <c:v>21.279</c:v>
                </c:pt>
                <c:pt idx="25139">
                  <c:v>21.28</c:v>
                </c:pt>
                <c:pt idx="25140">
                  <c:v>21.280999999999999</c:v>
                </c:pt>
                <c:pt idx="25141">
                  <c:v>21.282</c:v>
                </c:pt>
                <c:pt idx="25142">
                  <c:v>21.282</c:v>
                </c:pt>
                <c:pt idx="25143">
                  <c:v>21.283000000000001</c:v>
                </c:pt>
                <c:pt idx="25144">
                  <c:v>21.283999999999999</c:v>
                </c:pt>
                <c:pt idx="25145">
                  <c:v>21.285</c:v>
                </c:pt>
                <c:pt idx="25146">
                  <c:v>21.286000000000001</c:v>
                </c:pt>
                <c:pt idx="25147">
                  <c:v>21.286999999999999</c:v>
                </c:pt>
                <c:pt idx="25148">
                  <c:v>21.286999999999999</c:v>
                </c:pt>
                <c:pt idx="25149">
                  <c:v>21.288</c:v>
                </c:pt>
                <c:pt idx="25150">
                  <c:v>21.289000000000001</c:v>
                </c:pt>
                <c:pt idx="25151">
                  <c:v>21.29</c:v>
                </c:pt>
                <c:pt idx="25152">
                  <c:v>21.291</c:v>
                </c:pt>
                <c:pt idx="25153">
                  <c:v>21.292000000000002</c:v>
                </c:pt>
                <c:pt idx="25154">
                  <c:v>21.292000000000002</c:v>
                </c:pt>
                <c:pt idx="25155">
                  <c:v>21.292999999999999</c:v>
                </c:pt>
                <c:pt idx="25156">
                  <c:v>21.294</c:v>
                </c:pt>
                <c:pt idx="25157">
                  <c:v>21.295000000000002</c:v>
                </c:pt>
                <c:pt idx="25158">
                  <c:v>21.295999999999999</c:v>
                </c:pt>
                <c:pt idx="25159">
                  <c:v>21.297000000000001</c:v>
                </c:pt>
                <c:pt idx="25160">
                  <c:v>21.297000000000001</c:v>
                </c:pt>
                <c:pt idx="25161">
                  <c:v>21.298000000000002</c:v>
                </c:pt>
                <c:pt idx="25162">
                  <c:v>21.298999999999999</c:v>
                </c:pt>
                <c:pt idx="25163">
                  <c:v>21.3</c:v>
                </c:pt>
                <c:pt idx="25164">
                  <c:v>21.300999999999998</c:v>
                </c:pt>
                <c:pt idx="25165">
                  <c:v>21.302</c:v>
                </c:pt>
                <c:pt idx="25166">
                  <c:v>21.302</c:v>
                </c:pt>
                <c:pt idx="25167">
                  <c:v>21.303000000000001</c:v>
                </c:pt>
                <c:pt idx="25168">
                  <c:v>21.303999999999998</c:v>
                </c:pt>
                <c:pt idx="25169">
                  <c:v>21.305</c:v>
                </c:pt>
                <c:pt idx="25170">
                  <c:v>21.306000000000001</c:v>
                </c:pt>
                <c:pt idx="25171">
                  <c:v>21.306999999999999</c:v>
                </c:pt>
                <c:pt idx="25172">
                  <c:v>21.306999999999999</c:v>
                </c:pt>
                <c:pt idx="25173">
                  <c:v>21.308</c:v>
                </c:pt>
                <c:pt idx="25174">
                  <c:v>21.309000000000001</c:v>
                </c:pt>
                <c:pt idx="25175">
                  <c:v>21.31</c:v>
                </c:pt>
                <c:pt idx="25176">
                  <c:v>21.311</c:v>
                </c:pt>
                <c:pt idx="25177">
                  <c:v>21.312000000000001</c:v>
                </c:pt>
                <c:pt idx="25178">
                  <c:v>21.312000000000001</c:v>
                </c:pt>
                <c:pt idx="25179">
                  <c:v>21.312999999999999</c:v>
                </c:pt>
                <c:pt idx="25180">
                  <c:v>21.314</c:v>
                </c:pt>
                <c:pt idx="25181">
                  <c:v>21.315000000000001</c:v>
                </c:pt>
                <c:pt idx="25182">
                  <c:v>21.315999999999999</c:v>
                </c:pt>
                <c:pt idx="25183">
                  <c:v>21.317</c:v>
                </c:pt>
                <c:pt idx="25184">
                  <c:v>21.317</c:v>
                </c:pt>
                <c:pt idx="25185">
                  <c:v>21.318000000000001</c:v>
                </c:pt>
                <c:pt idx="25186">
                  <c:v>21.318999999999999</c:v>
                </c:pt>
                <c:pt idx="25187">
                  <c:v>21.32</c:v>
                </c:pt>
                <c:pt idx="25188">
                  <c:v>21.321000000000002</c:v>
                </c:pt>
                <c:pt idx="25189">
                  <c:v>21.321999999999999</c:v>
                </c:pt>
                <c:pt idx="25190">
                  <c:v>21.321999999999999</c:v>
                </c:pt>
                <c:pt idx="25191">
                  <c:v>21.323</c:v>
                </c:pt>
                <c:pt idx="25192">
                  <c:v>21.324000000000002</c:v>
                </c:pt>
                <c:pt idx="25193">
                  <c:v>21.324999999999999</c:v>
                </c:pt>
                <c:pt idx="25194">
                  <c:v>21.326000000000001</c:v>
                </c:pt>
                <c:pt idx="25195">
                  <c:v>21.326000000000001</c:v>
                </c:pt>
                <c:pt idx="25196">
                  <c:v>21.327000000000002</c:v>
                </c:pt>
                <c:pt idx="25197">
                  <c:v>21.327999999999999</c:v>
                </c:pt>
                <c:pt idx="25198">
                  <c:v>21.329000000000001</c:v>
                </c:pt>
                <c:pt idx="25199">
                  <c:v>21.330000000000002</c:v>
                </c:pt>
                <c:pt idx="25200">
                  <c:v>21.331</c:v>
                </c:pt>
                <c:pt idx="25201">
                  <c:v>21.331</c:v>
                </c:pt>
                <c:pt idx="25202">
                  <c:v>21.332000000000001</c:v>
                </c:pt>
                <c:pt idx="25203">
                  <c:v>21.332999999999998</c:v>
                </c:pt>
                <c:pt idx="25204">
                  <c:v>21.334</c:v>
                </c:pt>
                <c:pt idx="25205">
                  <c:v>21.335000000000001</c:v>
                </c:pt>
                <c:pt idx="25206">
                  <c:v>21.335999999999999</c:v>
                </c:pt>
                <c:pt idx="25207">
                  <c:v>21.335999999999999</c:v>
                </c:pt>
                <c:pt idx="25208">
                  <c:v>21.337</c:v>
                </c:pt>
                <c:pt idx="25209">
                  <c:v>21.338000000000001</c:v>
                </c:pt>
                <c:pt idx="25210">
                  <c:v>21.338999999999999</c:v>
                </c:pt>
                <c:pt idx="25211">
                  <c:v>21.34</c:v>
                </c:pt>
                <c:pt idx="25212">
                  <c:v>21.341000000000001</c:v>
                </c:pt>
                <c:pt idx="25213">
                  <c:v>21.341000000000001</c:v>
                </c:pt>
                <c:pt idx="25214">
                  <c:v>21.341999999999999</c:v>
                </c:pt>
                <c:pt idx="25215">
                  <c:v>21.343</c:v>
                </c:pt>
                <c:pt idx="25216">
                  <c:v>21.344000000000001</c:v>
                </c:pt>
                <c:pt idx="25217">
                  <c:v>21.344999999999999</c:v>
                </c:pt>
                <c:pt idx="25218">
                  <c:v>21.346</c:v>
                </c:pt>
                <c:pt idx="25219">
                  <c:v>21.346</c:v>
                </c:pt>
                <c:pt idx="25220">
                  <c:v>21.347000000000001</c:v>
                </c:pt>
                <c:pt idx="25221">
                  <c:v>21.347999999999999</c:v>
                </c:pt>
                <c:pt idx="25222">
                  <c:v>21.349</c:v>
                </c:pt>
                <c:pt idx="25223">
                  <c:v>21.35</c:v>
                </c:pt>
                <c:pt idx="25224">
                  <c:v>21.350999999999999</c:v>
                </c:pt>
                <c:pt idx="25225">
                  <c:v>21.350999999999999</c:v>
                </c:pt>
                <c:pt idx="25226">
                  <c:v>21.352</c:v>
                </c:pt>
                <c:pt idx="25227">
                  <c:v>21.353000000000002</c:v>
                </c:pt>
                <c:pt idx="25228">
                  <c:v>21.353999999999999</c:v>
                </c:pt>
                <c:pt idx="25229">
                  <c:v>21.355</c:v>
                </c:pt>
                <c:pt idx="25230">
                  <c:v>21.356000000000002</c:v>
                </c:pt>
                <c:pt idx="25231">
                  <c:v>21.356000000000002</c:v>
                </c:pt>
                <c:pt idx="25232">
                  <c:v>21.356999999999999</c:v>
                </c:pt>
                <c:pt idx="25233">
                  <c:v>21.358000000000001</c:v>
                </c:pt>
                <c:pt idx="25234">
                  <c:v>21.359000000000002</c:v>
                </c:pt>
                <c:pt idx="25235">
                  <c:v>21.36</c:v>
                </c:pt>
                <c:pt idx="25236">
                  <c:v>21.361000000000001</c:v>
                </c:pt>
                <c:pt idx="25237">
                  <c:v>21.361000000000001</c:v>
                </c:pt>
                <c:pt idx="25238">
                  <c:v>21.362000000000002</c:v>
                </c:pt>
                <c:pt idx="25239">
                  <c:v>21.363</c:v>
                </c:pt>
                <c:pt idx="25240">
                  <c:v>21.364000000000001</c:v>
                </c:pt>
                <c:pt idx="25241">
                  <c:v>21.364999999999998</c:v>
                </c:pt>
                <c:pt idx="25242">
                  <c:v>21.366</c:v>
                </c:pt>
                <c:pt idx="25243">
                  <c:v>21.366</c:v>
                </c:pt>
                <c:pt idx="25244">
                  <c:v>21.367000000000001</c:v>
                </c:pt>
                <c:pt idx="25245">
                  <c:v>21.367999999999999</c:v>
                </c:pt>
                <c:pt idx="25246">
                  <c:v>21.369</c:v>
                </c:pt>
                <c:pt idx="25247">
                  <c:v>21.37</c:v>
                </c:pt>
                <c:pt idx="25248">
                  <c:v>21.370999999999999</c:v>
                </c:pt>
                <c:pt idx="25249">
                  <c:v>21.370999999999999</c:v>
                </c:pt>
                <c:pt idx="25250">
                  <c:v>21.372</c:v>
                </c:pt>
                <c:pt idx="25251">
                  <c:v>21.373000000000001</c:v>
                </c:pt>
                <c:pt idx="25252">
                  <c:v>21.373999999999999</c:v>
                </c:pt>
                <c:pt idx="25253">
                  <c:v>21.375</c:v>
                </c:pt>
                <c:pt idx="25254">
                  <c:v>21.376000000000001</c:v>
                </c:pt>
                <c:pt idx="25255">
                  <c:v>21.376000000000001</c:v>
                </c:pt>
                <c:pt idx="25256">
                  <c:v>21.376999999999999</c:v>
                </c:pt>
                <c:pt idx="25257">
                  <c:v>21.378</c:v>
                </c:pt>
                <c:pt idx="25258">
                  <c:v>21.379000000000001</c:v>
                </c:pt>
                <c:pt idx="25259">
                  <c:v>21.38</c:v>
                </c:pt>
                <c:pt idx="25260">
                  <c:v>21.381</c:v>
                </c:pt>
                <c:pt idx="25261">
                  <c:v>21.381</c:v>
                </c:pt>
                <c:pt idx="25262">
                  <c:v>21.382000000000001</c:v>
                </c:pt>
                <c:pt idx="25263">
                  <c:v>21.382999999999999</c:v>
                </c:pt>
                <c:pt idx="25264">
                  <c:v>21.384</c:v>
                </c:pt>
                <c:pt idx="25265">
                  <c:v>21.385000000000002</c:v>
                </c:pt>
                <c:pt idx="25266">
                  <c:v>21.385999999999999</c:v>
                </c:pt>
                <c:pt idx="25267">
                  <c:v>21.385999999999999</c:v>
                </c:pt>
                <c:pt idx="25268">
                  <c:v>21.387</c:v>
                </c:pt>
                <c:pt idx="25269">
                  <c:v>21.388000000000002</c:v>
                </c:pt>
                <c:pt idx="25270">
                  <c:v>21.388999999999999</c:v>
                </c:pt>
                <c:pt idx="25271">
                  <c:v>21.39</c:v>
                </c:pt>
                <c:pt idx="25272">
                  <c:v>21.391000000000002</c:v>
                </c:pt>
                <c:pt idx="25273">
                  <c:v>21.391000000000002</c:v>
                </c:pt>
                <c:pt idx="25274">
                  <c:v>21.391999999999999</c:v>
                </c:pt>
                <c:pt idx="25275">
                  <c:v>21.393000000000001</c:v>
                </c:pt>
                <c:pt idx="25276">
                  <c:v>21.393999999999998</c:v>
                </c:pt>
                <c:pt idx="25277">
                  <c:v>21.395</c:v>
                </c:pt>
                <c:pt idx="25278">
                  <c:v>21.396000000000001</c:v>
                </c:pt>
                <c:pt idx="25279">
                  <c:v>21.396000000000001</c:v>
                </c:pt>
                <c:pt idx="25280">
                  <c:v>21.396999999999998</c:v>
                </c:pt>
                <c:pt idx="25281">
                  <c:v>21.398</c:v>
                </c:pt>
                <c:pt idx="25282">
                  <c:v>21.399000000000001</c:v>
                </c:pt>
                <c:pt idx="25283">
                  <c:v>21.4</c:v>
                </c:pt>
                <c:pt idx="25284">
                  <c:v>21.401</c:v>
                </c:pt>
                <c:pt idx="25285">
                  <c:v>21.401</c:v>
                </c:pt>
                <c:pt idx="25286">
                  <c:v>21.402000000000001</c:v>
                </c:pt>
                <c:pt idx="25287">
                  <c:v>21.402999999999999</c:v>
                </c:pt>
                <c:pt idx="25288">
                  <c:v>21.404</c:v>
                </c:pt>
                <c:pt idx="25289">
                  <c:v>21.405000000000001</c:v>
                </c:pt>
                <c:pt idx="25290">
                  <c:v>21.405000000000001</c:v>
                </c:pt>
                <c:pt idx="25291">
                  <c:v>21.405999999999999</c:v>
                </c:pt>
                <c:pt idx="25292">
                  <c:v>21.407</c:v>
                </c:pt>
                <c:pt idx="25293">
                  <c:v>21.408000000000001</c:v>
                </c:pt>
                <c:pt idx="25294">
                  <c:v>21.408999999999999</c:v>
                </c:pt>
                <c:pt idx="25295">
                  <c:v>21.41</c:v>
                </c:pt>
                <c:pt idx="25296">
                  <c:v>21.41</c:v>
                </c:pt>
                <c:pt idx="25297">
                  <c:v>21.411000000000001</c:v>
                </c:pt>
                <c:pt idx="25298">
                  <c:v>21.411999999999999</c:v>
                </c:pt>
                <c:pt idx="25299">
                  <c:v>21.413</c:v>
                </c:pt>
                <c:pt idx="25300">
                  <c:v>21.414000000000001</c:v>
                </c:pt>
                <c:pt idx="25301">
                  <c:v>21.414999999999999</c:v>
                </c:pt>
                <c:pt idx="25302">
                  <c:v>21.414999999999999</c:v>
                </c:pt>
                <c:pt idx="25303">
                  <c:v>21.416</c:v>
                </c:pt>
                <c:pt idx="25304">
                  <c:v>21.417000000000002</c:v>
                </c:pt>
                <c:pt idx="25305">
                  <c:v>21.417999999999999</c:v>
                </c:pt>
                <c:pt idx="25306">
                  <c:v>21.419</c:v>
                </c:pt>
                <c:pt idx="25307">
                  <c:v>21.42</c:v>
                </c:pt>
                <c:pt idx="25308">
                  <c:v>21.42</c:v>
                </c:pt>
                <c:pt idx="25309">
                  <c:v>21.420999999999999</c:v>
                </c:pt>
                <c:pt idx="25310">
                  <c:v>21.422000000000001</c:v>
                </c:pt>
                <c:pt idx="25311">
                  <c:v>21.423000000000002</c:v>
                </c:pt>
                <c:pt idx="25312">
                  <c:v>21.423999999999999</c:v>
                </c:pt>
                <c:pt idx="25313">
                  <c:v>21.425000000000001</c:v>
                </c:pt>
                <c:pt idx="25314">
                  <c:v>21.425000000000001</c:v>
                </c:pt>
                <c:pt idx="25315">
                  <c:v>21.425999999999998</c:v>
                </c:pt>
                <c:pt idx="25316">
                  <c:v>21.427</c:v>
                </c:pt>
                <c:pt idx="25317">
                  <c:v>21.428000000000001</c:v>
                </c:pt>
                <c:pt idx="25318">
                  <c:v>21.428999999999998</c:v>
                </c:pt>
                <c:pt idx="25319">
                  <c:v>21.43</c:v>
                </c:pt>
                <c:pt idx="25320">
                  <c:v>21.43</c:v>
                </c:pt>
                <c:pt idx="25321">
                  <c:v>21.431000000000001</c:v>
                </c:pt>
                <c:pt idx="25322">
                  <c:v>21.431999999999999</c:v>
                </c:pt>
                <c:pt idx="25323">
                  <c:v>21.433</c:v>
                </c:pt>
                <c:pt idx="25324">
                  <c:v>21.434000000000001</c:v>
                </c:pt>
                <c:pt idx="25325">
                  <c:v>21.434999999999999</c:v>
                </c:pt>
                <c:pt idx="25326">
                  <c:v>21.434999999999999</c:v>
                </c:pt>
                <c:pt idx="25327">
                  <c:v>21.436</c:v>
                </c:pt>
                <c:pt idx="25328">
                  <c:v>21.437000000000001</c:v>
                </c:pt>
                <c:pt idx="25329">
                  <c:v>21.437999999999999</c:v>
                </c:pt>
                <c:pt idx="25330">
                  <c:v>21.439</c:v>
                </c:pt>
                <c:pt idx="25331">
                  <c:v>21.44</c:v>
                </c:pt>
                <c:pt idx="25332">
                  <c:v>21.44</c:v>
                </c:pt>
                <c:pt idx="25333">
                  <c:v>21.440999999999999</c:v>
                </c:pt>
                <c:pt idx="25334">
                  <c:v>21.442</c:v>
                </c:pt>
                <c:pt idx="25335">
                  <c:v>21.443000000000001</c:v>
                </c:pt>
                <c:pt idx="25336">
                  <c:v>21.443999999999999</c:v>
                </c:pt>
                <c:pt idx="25337">
                  <c:v>21.445</c:v>
                </c:pt>
                <c:pt idx="25338">
                  <c:v>21.445</c:v>
                </c:pt>
                <c:pt idx="25339">
                  <c:v>21.446000000000002</c:v>
                </c:pt>
                <c:pt idx="25340">
                  <c:v>21.446999999999999</c:v>
                </c:pt>
                <c:pt idx="25341">
                  <c:v>21.448</c:v>
                </c:pt>
                <c:pt idx="25342">
                  <c:v>21.449000000000002</c:v>
                </c:pt>
                <c:pt idx="25343">
                  <c:v>21.45</c:v>
                </c:pt>
                <c:pt idx="25344">
                  <c:v>21.45</c:v>
                </c:pt>
                <c:pt idx="25345">
                  <c:v>21.451000000000001</c:v>
                </c:pt>
                <c:pt idx="25346">
                  <c:v>21.452000000000002</c:v>
                </c:pt>
                <c:pt idx="25347">
                  <c:v>21.452999999999999</c:v>
                </c:pt>
                <c:pt idx="25348">
                  <c:v>21.454000000000001</c:v>
                </c:pt>
                <c:pt idx="25349">
                  <c:v>21.455000000000002</c:v>
                </c:pt>
                <c:pt idx="25350">
                  <c:v>21.455000000000002</c:v>
                </c:pt>
                <c:pt idx="25351">
                  <c:v>21.456</c:v>
                </c:pt>
                <c:pt idx="25352">
                  <c:v>21.457000000000001</c:v>
                </c:pt>
                <c:pt idx="25353">
                  <c:v>21.457999999999998</c:v>
                </c:pt>
                <c:pt idx="25354">
                  <c:v>21.459</c:v>
                </c:pt>
                <c:pt idx="25355">
                  <c:v>21.46</c:v>
                </c:pt>
                <c:pt idx="25356">
                  <c:v>21.46</c:v>
                </c:pt>
                <c:pt idx="25357">
                  <c:v>21.460999999999999</c:v>
                </c:pt>
                <c:pt idx="25358">
                  <c:v>21.462</c:v>
                </c:pt>
                <c:pt idx="25359">
                  <c:v>21.463000000000001</c:v>
                </c:pt>
                <c:pt idx="25360">
                  <c:v>21.463999999999999</c:v>
                </c:pt>
                <c:pt idx="25361">
                  <c:v>21.465</c:v>
                </c:pt>
                <c:pt idx="25362">
                  <c:v>21.465</c:v>
                </c:pt>
                <c:pt idx="25363">
                  <c:v>21.466000000000001</c:v>
                </c:pt>
                <c:pt idx="25364">
                  <c:v>21.466999999999999</c:v>
                </c:pt>
                <c:pt idx="25365">
                  <c:v>21.468</c:v>
                </c:pt>
                <c:pt idx="25366">
                  <c:v>21.469000000000001</c:v>
                </c:pt>
                <c:pt idx="25367">
                  <c:v>21.47</c:v>
                </c:pt>
                <c:pt idx="25368">
                  <c:v>21.47</c:v>
                </c:pt>
                <c:pt idx="25369">
                  <c:v>21.471</c:v>
                </c:pt>
                <c:pt idx="25370">
                  <c:v>21.472000000000001</c:v>
                </c:pt>
                <c:pt idx="25371">
                  <c:v>21.472999999999999</c:v>
                </c:pt>
                <c:pt idx="25372">
                  <c:v>21.474</c:v>
                </c:pt>
                <c:pt idx="25373">
                  <c:v>21.475000000000001</c:v>
                </c:pt>
                <c:pt idx="25374">
                  <c:v>21.475000000000001</c:v>
                </c:pt>
                <c:pt idx="25375">
                  <c:v>21.475999999999999</c:v>
                </c:pt>
                <c:pt idx="25376">
                  <c:v>21.477</c:v>
                </c:pt>
                <c:pt idx="25377">
                  <c:v>21.478000000000002</c:v>
                </c:pt>
                <c:pt idx="25378">
                  <c:v>21.478999999999999</c:v>
                </c:pt>
                <c:pt idx="25379">
                  <c:v>21.48</c:v>
                </c:pt>
                <c:pt idx="25380">
                  <c:v>21.48</c:v>
                </c:pt>
                <c:pt idx="25381">
                  <c:v>21.481000000000002</c:v>
                </c:pt>
                <c:pt idx="25382">
                  <c:v>21.481999999999999</c:v>
                </c:pt>
                <c:pt idx="25383">
                  <c:v>21.483000000000001</c:v>
                </c:pt>
                <c:pt idx="25384">
                  <c:v>21.484000000000002</c:v>
                </c:pt>
                <c:pt idx="25385">
                  <c:v>21.484000000000002</c:v>
                </c:pt>
                <c:pt idx="25386">
                  <c:v>21.484999999999999</c:v>
                </c:pt>
                <c:pt idx="25387">
                  <c:v>21.486000000000001</c:v>
                </c:pt>
                <c:pt idx="25388">
                  <c:v>21.487000000000002</c:v>
                </c:pt>
                <c:pt idx="25389">
                  <c:v>21.488</c:v>
                </c:pt>
                <c:pt idx="25390">
                  <c:v>21.489000000000001</c:v>
                </c:pt>
                <c:pt idx="25391">
                  <c:v>21.489000000000001</c:v>
                </c:pt>
                <c:pt idx="25392">
                  <c:v>21.49</c:v>
                </c:pt>
                <c:pt idx="25393">
                  <c:v>21.491</c:v>
                </c:pt>
                <c:pt idx="25394">
                  <c:v>21.492000000000001</c:v>
                </c:pt>
                <c:pt idx="25395">
                  <c:v>21.492999999999999</c:v>
                </c:pt>
                <c:pt idx="25396">
                  <c:v>21.494</c:v>
                </c:pt>
                <c:pt idx="25397">
                  <c:v>21.494</c:v>
                </c:pt>
                <c:pt idx="25398">
                  <c:v>21.495000000000001</c:v>
                </c:pt>
                <c:pt idx="25399">
                  <c:v>21.495999999999999</c:v>
                </c:pt>
                <c:pt idx="25400">
                  <c:v>21.497</c:v>
                </c:pt>
                <c:pt idx="25401">
                  <c:v>21.498000000000001</c:v>
                </c:pt>
                <c:pt idx="25402">
                  <c:v>21.498999999999999</c:v>
                </c:pt>
                <c:pt idx="25403">
                  <c:v>21.498999999999999</c:v>
                </c:pt>
                <c:pt idx="25404">
                  <c:v>21.5</c:v>
                </c:pt>
                <c:pt idx="25405">
                  <c:v>21.501000000000001</c:v>
                </c:pt>
                <c:pt idx="25406">
                  <c:v>21.501999999999999</c:v>
                </c:pt>
                <c:pt idx="25407">
                  <c:v>21.503</c:v>
                </c:pt>
                <c:pt idx="25408">
                  <c:v>21.504000000000001</c:v>
                </c:pt>
                <c:pt idx="25409">
                  <c:v>21.504000000000001</c:v>
                </c:pt>
                <c:pt idx="25410">
                  <c:v>21.504999999999999</c:v>
                </c:pt>
                <c:pt idx="25411">
                  <c:v>21.506</c:v>
                </c:pt>
                <c:pt idx="25412">
                  <c:v>21.507000000000001</c:v>
                </c:pt>
                <c:pt idx="25413">
                  <c:v>21.507999999999999</c:v>
                </c:pt>
                <c:pt idx="25414">
                  <c:v>21.509</c:v>
                </c:pt>
                <c:pt idx="25415">
                  <c:v>21.509</c:v>
                </c:pt>
                <c:pt idx="25416">
                  <c:v>21.51</c:v>
                </c:pt>
                <c:pt idx="25417">
                  <c:v>21.510999999999999</c:v>
                </c:pt>
                <c:pt idx="25418">
                  <c:v>21.512</c:v>
                </c:pt>
                <c:pt idx="25419">
                  <c:v>21.513000000000002</c:v>
                </c:pt>
                <c:pt idx="25420">
                  <c:v>21.513999999999999</c:v>
                </c:pt>
                <c:pt idx="25421">
                  <c:v>21.513999999999999</c:v>
                </c:pt>
                <c:pt idx="25422">
                  <c:v>21.515000000000001</c:v>
                </c:pt>
                <c:pt idx="25423">
                  <c:v>21.516000000000002</c:v>
                </c:pt>
                <c:pt idx="25424">
                  <c:v>21.516999999999999</c:v>
                </c:pt>
                <c:pt idx="25425">
                  <c:v>21.518000000000001</c:v>
                </c:pt>
                <c:pt idx="25426">
                  <c:v>21.518999999999998</c:v>
                </c:pt>
                <c:pt idx="25427">
                  <c:v>21.518999999999998</c:v>
                </c:pt>
                <c:pt idx="25428">
                  <c:v>21.52</c:v>
                </c:pt>
                <c:pt idx="25429">
                  <c:v>21.521000000000001</c:v>
                </c:pt>
                <c:pt idx="25430">
                  <c:v>21.521999999999998</c:v>
                </c:pt>
                <c:pt idx="25431">
                  <c:v>21.523</c:v>
                </c:pt>
                <c:pt idx="25432">
                  <c:v>21.524000000000001</c:v>
                </c:pt>
                <c:pt idx="25433">
                  <c:v>21.524000000000001</c:v>
                </c:pt>
                <c:pt idx="25434">
                  <c:v>21.524999999999999</c:v>
                </c:pt>
                <c:pt idx="25435">
                  <c:v>21.526</c:v>
                </c:pt>
                <c:pt idx="25436">
                  <c:v>21.527000000000001</c:v>
                </c:pt>
                <c:pt idx="25437">
                  <c:v>21.527999999999999</c:v>
                </c:pt>
                <c:pt idx="25438">
                  <c:v>21.529</c:v>
                </c:pt>
                <c:pt idx="25439">
                  <c:v>21.529</c:v>
                </c:pt>
                <c:pt idx="25440">
                  <c:v>21.53</c:v>
                </c:pt>
                <c:pt idx="25441">
                  <c:v>21.530999999999999</c:v>
                </c:pt>
                <c:pt idx="25442">
                  <c:v>21.532</c:v>
                </c:pt>
                <c:pt idx="25443">
                  <c:v>21.533000000000001</c:v>
                </c:pt>
                <c:pt idx="25444">
                  <c:v>21.533999999999999</c:v>
                </c:pt>
                <c:pt idx="25445">
                  <c:v>21.533999999999999</c:v>
                </c:pt>
                <c:pt idx="25446">
                  <c:v>21.535</c:v>
                </c:pt>
                <c:pt idx="25447">
                  <c:v>21.536000000000001</c:v>
                </c:pt>
                <c:pt idx="25448">
                  <c:v>21.536999999999999</c:v>
                </c:pt>
                <c:pt idx="25449">
                  <c:v>21.538</c:v>
                </c:pt>
                <c:pt idx="25450">
                  <c:v>21.539000000000001</c:v>
                </c:pt>
                <c:pt idx="25451">
                  <c:v>21.539000000000001</c:v>
                </c:pt>
                <c:pt idx="25452">
                  <c:v>21.54</c:v>
                </c:pt>
                <c:pt idx="25453">
                  <c:v>21.541</c:v>
                </c:pt>
                <c:pt idx="25454">
                  <c:v>21.542000000000002</c:v>
                </c:pt>
                <c:pt idx="25455">
                  <c:v>21.542999999999999</c:v>
                </c:pt>
                <c:pt idx="25456">
                  <c:v>21.544</c:v>
                </c:pt>
                <c:pt idx="25457">
                  <c:v>21.544</c:v>
                </c:pt>
                <c:pt idx="25458">
                  <c:v>21.545000000000002</c:v>
                </c:pt>
                <c:pt idx="25459">
                  <c:v>21.545999999999999</c:v>
                </c:pt>
                <c:pt idx="25460">
                  <c:v>21.547000000000001</c:v>
                </c:pt>
                <c:pt idx="25461">
                  <c:v>21.548000000000002</c:v>
                </c:pt>
                <c:pt idx="25462">
                  <c:v>21.548999999999999</c:v>
                </c:pt>
                <c:pt idx="25463">
                  <c:v>21.548999999999999</c:v>
                </c:pt>
                <c:pt idx="25464">
                  <c:v>21.55</c:v>
                </c:pt>
                <c:pt idx="25465">
                  <c:v>21.550999999999998</c:v>
                </c:pt>
                <c:pt idx="25466">
                  <c:v>21.552</c:v>
                </c:pt>
                <c:pt idx="25467">
                  <c:v>21.553000000000001</c:v>
                </c:pt>
                <c:pt idx="25468">
                  <c:v>21.553999999999998</c:v>
                </c:pt>
                <c:pt idx="25469">
                  <c:v>21.553999999999998</c:v>
                </c:pt>
                <c:pt idx="25470">
                  <c:v>21.555</c:v>
                </c:pt>
                <c:pt idx="25471">
                  <c:v>21.556000000000001</c:v>
                </c:pt>
                <c:pt idx="25472">
                  <c:v>21.556999999999999</c:v>
                </c:pt>
                <c:pt idx="25473">
                  <c:v>21.558</c:v>
                </c:pt>
                <c:pt idx="25474">
                  <c:v>21.559000000000001</c:v>
                </c:pt>
                <c:pt idx="25475">
                  <c:v>21.559000000000001</c:v>
                </c:pt>
                <c:pt idx="25476">
                  <c:v>21.56</c:v>
                </c:pt>
                <c:pt idx="25477">
                  <c:v>21.561</c:v>
                </c:pt>
                <c:pt idx="25478">
                  <c:v>21.562000000000001</c:v>
                </c:pt>
                <c:pt idx="25479">
                  <c:v>21.562999999999999</c:v>
                </c:pt>
                <c:pt idx="25480">
                  <c:v>21.562999999999999</c:v>
                </c:pt>
                <c:pt idx="25481">
                  <c:v>21.564</c:v>
                </c:pt>
                <c:pt idx="25482">
                  <c:v>21.565000000000001</c:v>
                </c:pt>
                <c:pt idx="25483">
                  <c:v>21.565999999999999</c:v>
                </c:pt>
                <c:pt idx="25484">
                  <c:v>21.567</c:v>
                </c:pt>
                <c:pt idx="25485">
                  <c:v>21.568000000000001</c:v>
                </c:pt>
                <c:pt idx="25486">
                  <c:v>21.568000000000001</c:v>
                </c:pt>
                <c:pt idx="25487">
                  <c:v>21.568999999999999</c:v>
                </c:pt>
                <c:pt idx="25488">
                  <c:v>21.57</c:v>
                </c:pt>
                <c:pt idx="25489">
                  <c:v>21.571000000000002</c:v>
                </c:pt>
                <c:pt idx="25490">
                  <c:v>21.571999999999999</c:v>
                </c:pt>
                <c:pt idx="25491">
                  <c:v>21.573</c:v>
                </c:pt>
                <c:pt idx="25492">
                  <c:v>21.573</c:v>
                </c:pt>
                <c:pt idx="25493">
                  <c:v>21.574000000000002</c:v>
                </c:pt>
                <c:pt idx="25494">
                  <c:v>21.574999999999999</c:v>
                </c:pt>
                <c:pt idx="25495">
                  <c:v>21.576000000000001</c:v>
                </c:pt>
                <c:pt idx="25496">
                  <c:v>21.577000000000002</c:v>
                </c:pt>
                <c:pt idx="25497">
                  <c:v>21.577999999999999</c:v>
                </c:pt>
                <c:pt idx="25498">
                  <c:v>21.577999999999999</c:v>
                </c:pt>
                <c:pt idx="25499">
                  <c:v>21.579000000000001</c:v>
                </c:pt>
                <c:pt idx="25500">
                  <c:v>21.580000000000002</c:v>
                </c:pt>
                <c:pt idx="25501">
                  <c:v>21.581</c:v>
                </c:pt>
                <c:pt idx="25502">
                  <c:v>21.582000000000001</c:v>
                </c:pt>
                <c:pt idx="25503">
                  <c:v>21.582999999999998</c:v>
                </c:pt>
                <c:pt idx="25504">
                  <c:v>21.582999999999998</c:v>
                </c:pt>
                <c:pt idx="25505">
                  <c:v>21.584</c:v>
                </c:pt>
                <c:pt idx="25506">
                  <c:v>21.585000000000001</c:v>
                </c:pt>
                <c:pt idx="25507">
                  <c:v>21.585999999999999</c:v>
                </c:pt>
                <c:pt idx="25508">
                  <c:v>21.587</c:v>
                </c:pt>
                <c:pt idx="25509">
                  <c:v>21.588000000000001</c:v>
                </c:pt>
                <c:pt idx="25510">
                  <c:v>21.588000000000001</c:v>
                </c:pt>
                <c:pt idx="25511">
                  <c:v>21.588999999999999</c:v>
                </c:pt>
                <c:pt idx="25512">
                  <c:v>21.59</c:v>
                </c:pt>
                <c:pt idx="25513">
                  <c:v>21.591000000000001</c:v>
                </c:pt>
                <c:pt idx="25514">
                  <c:v>21.591999999999999</c:v>
                </c:pt>
                <c:pt idx="25515">
                  <c:v>21.593</c:v>
                </c:pt>
                <c:pt idx="25516">
                  <c:v>21.593</c:v>
                </c:pt>
                <c:pt idx="25517">
                  <c:v>21.594000000000001</c:v>
                </c:pt>
                <c:pt idx="25518">
                  <c:v>21.594999999999999</c:v>
                </c:pt>
                <c:pt idx="25519">
                  <c:v>21.596</c:v>
                </c:pt>
                <c:pt idx="25520">
                  <c:v>21.597000000000001</c:v>
                </c:pt>
                <c:pt idx="25521">
                  <c:v>21.597999999999999</c:v>
                </c:pt>
                <c:pt idx="25522">
                  <c:v>21.597999999999999</c:v>
                </c:pt>
                <c:pt idx="25523">
                  <c:v>21.599</c:v>
                </c:pt>
                <c:pt idx="25524">
                  <c:v>21.6</c:v>
                </c:pt>
                <c:pt idx="25525">
                  <c:v>21.600999999999999</c:v>
                </c:pt>
                <c:pt idx="25526">
                  <c:v>21.602</c:v>
                </c:pt>
                <c:pt idx="25527">
                  <c:v>21.603000000000002</c:v>
                </c:pt>
                <c:pt idx="25528">
                  <c:v>21.603000000000002</c:v>
                </c:pt>
                <c:pt idx="25529">
                  <c:v>21.603999999999999</c:v>
                </c:pt>
                <c:pt idx="25530">
                  <c:v>21.605</c:v>
                </c:pt>
                <c:pt idx="25531">
                  <c:v>21.606000000000002</c:v>
                </c:pt>
                <c:pt idx="25532">
                  <c:v>21.606999999999999</c:v>
                </c:pt>
                <c:pt idx="25533">
                  <c:v>21.608000000000001</c:v>
                </c:pt>
                <c:pt idx="25534">
                  <c:v>21.608000000000001</c:v>
                </c:pt>
                <c:pt idx="25535">
                  <c:v>21.609000000000002</c:v>
                </c:pt>
                <c:pt idx="25536">
                  <c:v>21.61</c:v>
                </c:pt>
                <c:pt idx="25537">
                  <c:v>21.611000000000001</c:v>
                </c:pt>
                <c:pt idx="25538">
                  <c:v>21.612000000000002</c:v>
                </c:pt>
                <c:pt idx="25539">
                  <c:v>21.613</c:v>
                </c:pt>
                <c:pt idx="25540">
                  <c:v>21.613</c:v>
                </c:pt>
                <c:pt idx="25541">
                  <c:v>21.614000000000001</c:v>
                </c:pt>
                <c:pt idx="25542">
                  <c:v>21.614999999999998</c:v>
                </c:pt>
                <c:pt idx="25543">
                  <c:v>21.616</c:v>
                </c:pt>
                <c:pt idx="25544">
                  <c:v>21.617000000000001</c:v>
                </c:pt>
                <c:pt idx="25545">
                  <c:v>21.617999999999999</c:v>
                </c:pt>
                <c:pt idx="25546">
                  <c:v>21.617999999999999</c:v>
                </c:pt>
                <c:pt idx="25547">
                  <c:v>21.619</c:v>
                </c:pt>
                <c:pt idx="25548">
                  <c:v>21.62</c:v>
                </c:pt>
                <c:pt idx="25549">
                  <c:v>21.620999999999999</c:v>
                </c:pt>
                <c:pt idx="25550">
                  <c:v>21.622</c:v>
                </c:pt>
                <c:pt idx="25551">
                  <c:v>21.623000000000001</c:v>
                </c:pt>
                <c:pt idx="25552">
                  <c:v>21.623000000000001</c:v>
                </c:pt>
                <c:pt idx="25553">
                  <c:v>21.623999999999999</c:v>
                </c:pt>
                <c:pt idx="25554">
                  <c:v>21.625</c:v>
                </c:pt>
                <c:pt idx="25555">
                  <c:v>21.626000000000001</c:v>
                </c:pt>
                <c:pt idx="25556">
                  <c:v>21.626999999999999</c:v>
                </c:pt>
                <c:pt idx="25557">
                  <c:v>21.628</c:v>
                </c:pt>
                <c:pt idx="25558">
                  <c:v>21.628</c:v>
                </c:pt>
                <c:pt idx="25559">
                  <c:v>21.629000000000001</c:v>
                </c:pt>
                <c:pt idx="25560">
                  <c:v>21.63</c:v>
                </c:pt>
                <c:pt idx="25561">
                  <c:v>21.631</c:v>
                </c:pt>
                <c:pt idx="25562">
                  <c:v>21.632000000000001</c:v>
                </c:pt>
                <c:pt idx="25563">
                  <c:v>21.632999999999999</c:v>
                </c:pt>
                <c:pt idx="25564">
                  <c:v>21.632999999999999</c:v>
                </c:pt>
                <c:pt idx="25565">
                  <c:v>21.634</c:v>
                </c:pt>
                <c:pt idx="25566">
                  <c:v>21.635000000000002</c:v>
                </c:pt>
                <c:pt idx="25567">
                  <c:v>21.635999999999999</c:v>
                </c:pt>
                <c:pt idx="25568">
                  <c:v>21.637</c:v>
                </c:pt>
                <c:pt idx="25569">
                  <c:v>21.638000000000002</c:v>
                </c:pt>
                <c:pt idx="25570">
                  <c:v>21.638000000000002</c:v>
                </c:pt>
                <c:pt idx="25571">
                  <c:v>21.638999999999999</c:v>
                </c:pt>
                <c:pt idx="25572">
                  <c:v>21.64</c:v>
                </c:pt>
                <c:pt idx="25573">
                  <c:v>21.641000000000002</c:v>
                </c:pt>
                <c:pt idx="25574">
                  <c:v>21.641999999999999</c:v>
                </c:pt>
                <c:pt idx="25575">
                  <c:v>21.643000000000001</c:v>
                </c:pt>
                <c:pt idx="25576">
                  <c:v>21.643000000000001</c:v>
                </c:pt>
                <c:pt idx="25577">
                  <c:v>21.643999999999998</c:v>
                </c:pt>
                <c:pt idx="25578">
                  <c:v>21.645</c:v>
                </c:pt>
                <c:pt idx="25579">
                  <c:v>21.646000000000001</c:v>
                </c:pt>
                <c:pt idx="25580">
                  <c:v>21.646999999999998</c:v>
                </c:pt>
                <c:pt idx="25581">
                  <c:v>21.646999999999998</c:v>
                </c:pt>
                <c:pt idx="25582">
                  <c:v>21.648</c:v>
                </c:pt>
                <c:pt idx="25583">
                  <c:v>21.649000000000001</c:v>
                </c:pt>
                <c:pt idx="25584">
                  <c:v>21.65</c:v>
                </c:pt>
                <c:pt idx="25585">
                  <c:v>21.651</c:v>
                </c:pt>
                <c:pt idx="25586">
                  <c:v>21.652000000000001</c:v>
                </c:pt>
                <c:pt idx="25587">
                  <c:v>21.652000000000001</c:v>
                </c:pt>
                <c:pt idx="25588">
                  <c:v>21.652999999999999</c:v>
                </c:pt>
                <c:pt idx="25589">
                  <c:v>21.654</c:v>
                </c:pt>
                <c:pt idx="25590">
                  <c:v>21.655000000000001</c:v>
                </c:pt>
                <c:pt idx="25591">
                  <c:v>21.655999999999999</c:v>
                </c:pt>
                <c:pt idx="25592">
                  <c:v>21.657</c:v>
                </c:pt>
                <c:pt idx="25593">
                  <c:v>21.657</c:v>
                </c:pt>
                <c:pt idx="25594">
                  <c:v>21.658000000000001</c:v>
                </c:pt>
                <c:pt idx="25595">
                  <c:v>21.658999999999999</c:v>
                </c:pt>
                <c:pt idx="25596">
                  <c:v>21.66</c:v>
                </c:pt>
                <c:pt idx="25597">
                  <c:v>21.661000000000001</c:v>
                </c:pt>
                <c:pt idx="25598">
                  <c:v>21.661999999999999</c:v>
                </c:pt>
                <c:pt idx="25599">
                  <c:v>21.661999999999999</c:v>
                </c:pt>
                <c:pt idx="25600">
                  <c:v>21.663</c:v>
                </c:pt>
                <c:pt idx="25601">
                  <c:v>21.664000000000001</c:v>
                </c:pt>
                <c:pt idx="25602">
                  <c:v>21.664999999999999</c:v>
                </c:pt>
                <c:pt idx="25603">
                  <c:v>21.666</c:v>
                </c:pt>
                <c:pt idx="25604">
                  <c:v>21.667000000000002</c:v>
                </c:pt>
                <c:pt idx="25605">
                  <c:v>21.667000000000002</c:v>
                </c:pt>
                <c:pt idx="25606">
                  <c:v>21.667999999999999</c:v>
                </c:pt>
                <c:pt idx="25607">
                  <c:v>21.669</c:v>
                </c:pt>
                <c:pt idx="25608">
                  <c:v>21.67</c:v>
                </c:pt>
                <c:pt idx="25609">
                  <c:v>21.670999999999999</c:v>
                </c:pt>
                <c:pt idx="25610">
                  <c:v>21.672000000000001</c:v>
                </c:pt>
                <c:pt idx="25611">
                  <c:v>21.672000000000001</c:v>
                </c:pt>
                <c:pt idx="25612">
                  <c:v>21.673000000000002</c:v>
                </c:pt>
                <c:pt idx="25613">
                  <c:v>21.673999999999999</c:v>
                </c:pt>
                <c:pt idx="25614">
                  <c:v>21.675000000000001</c:v>
                </c:pt>
                <c:pt idx="25615">
                  <c:v>21.675999999999998</c:v>
                </c:pt>
                <c:pt idx="25616">
                  <c:v>21.677</c:v>
                </c:pt>
                <c:pt idx="25617">
                  <c:v>21.677</c:v>
                </c:pt>
                <c:pt idx="25618">
                  <c:v>21.678000000000001</c:v>
                </c:pt>
                <c:pt idx="25619">
                  <c:v>21.678999999999998</c:v>
                </c:pt>
                <c:pt idx="25620">
                  <c:v>21.68</c:v>
                </c:pt>
                <c:pt idx="25621">
                  <c:v>21.681000000000001</c:v>
                </c:pt>
                <c:pt idx="25622">
                  <c:v>21.681999999999999</c:v>
                </c:pt>
                <c:pt idx="25623">
                  <c:v>21.681999999999999</c:v>
                </c:pt>
                <c:pt idx="25624">
                  <c:v>21.683</c:v>
                </c:pt>
                <c:pt idx="25625">
                  <c:v>21.684000000000001</c:v>
                </c:pt>
                <c:pt idx="25626">
                  <c:v>21.684999999999999</c:v>
                </c:pt>
                <c:pt idx="25627">
                  <c:v>21.686</c:v>
                </c:pt>
                <c:pt idx="25628">
                  <c:v>21.687000000000001</c:v>
                </c:pt>
                <c:pt idx="25629">
                  <c:v>21.687000000000001</c:v>
                </c:pt>
                <c:pt idx="25630">
                  <c:v>21.687999999999999</c:v>
                </c:pt>
                <c:pt idx="25631">
                  <c:v>21.689</c:v>
                </c:pt>
                <c:pt idx="25632">
                  <c:v>21.69</c:v>
                </c:pt>
                <c:pt idx="25633">
                  <c:v>21.690999999999999</c:v>
                </c:pt>
                <c:pt idx="25634">
                  <c:v>21.692</c:v>
                </c:pt>
                <c:pt idx="25635">
                  <c:v>21.692</c:v>
                </c:pt>
                <c:pt idx="25636">
                  <c:v>21.693000000000001</c:v>
                </c:pt>
                <c:pt idx="25637">
                  <c:v>21.693999999999999</c:v>
                </c:pt>
                <c:pt idx="25638">
                  <c:v>21.695</c:v>
                </c:pt>
                <c:pt idx="25639">
                  <c:v>21.696000000000002</c:v>
                </c:pt>
                <c:pt idx="25640">
                  <c:v>21.696999999999999</c:v>
                </c:pt>
                <c:pt idx="25641">
                  <c:v>21.696999999999999</c:v>
                </c:pt>
                <c:pt idx="25642">
                  <c:v>21.698</c:v>
                </c:pt>
                <c:pt idx="25643">
                  <c:v>21.699000000000002</c:v>
                </c:pt>
                <c:pt idx="25644">
                  <c:v>21.7</c:v>
                </c:pt>
                <c:pt idx="25645">
                  <c:v>21.701000000000001</c:v>
                </c:pt>
                <c:pt idx="25646">
                  <c:v>21.702000000000002</c:v>
                </c:pt>
                <c:pt idx="25647">
                  <c:v>21.702000000000002</c:v>
                </c:pt>
                <c:pt idx="25648">
                  <c:v>21.702999999999999</c:v>
                </c:pt>
                <c:pt idx="25649">
                  <c:v>21.704000000000001</c:v>
                </c:pt>
                <c:pt idx="25650">
                  <c:v>21.705000000000002</c:v>
                </c:pt>
                <c:pt idx="25651">
                  <c:v>21.706</c:v>
                </c:pt>
                <c:pt idx="25652">
                  <c:v>21.707000000000001</c:v>
                </c:pt>
                <c:pt idx="25653">
                  <c:v>21.707000000000001</c:v>
                </c:pt>
                <c:pt idx="25654">
                  <c:v>21.707999999999998</c:v>
                </c:pt>
                <c:pt idx="25655">
                  <c:v>21.709</c:v>
                </c:pt>
                <c:pt idx="25656">
                  <c:v>21.71</c:v>
                </c:pt>
                <c:pt idx="25657">
                  <c:v>21.710999999999999</c:v>
                </c:pt>
                <c:pt idx="25658">
                  <c:v>21.712</c:v>
                </c:pt>
                <c:pt idx="25659">
                  <c:v>21.712</c:v>
                </c:pt>
                <c:pt idx="25660">
                  <c:v>21.713000000000001</c:v>
                </c:pt>
                <c:pt idx="25661">
                  <c:v>21.713999999999999</c:v>
                </c:pt>
                <c:pt idx="25662">
                  <c:v>21.715</c:v>
                </c:pt>
                <c:pt idx="25663">
                  <c:v>21.716000000000001</c:v>
                </c:pt>
                <c:pt idx="25664">
                  <c:v>21.716999999999999</c:v>
                </c:pt>
                <c:pt idx="25665">
                  <c:v>21.716999999999999</c:v>
                </c:pt>
                <c:pt idx="25666">
                  <c:v>21.718</c:v>
                </c:pt>
                <c:pt idx="25667">
                  <c:v>21.719000000000001</c:v>
                </c:pt>
                <c:pt idx="25668">
                  <c:v>21.72</c:v>
                </c:pt>
                <c:pt idx="25669">
                  <c:v>21.721</c:v>
                </c:pt>
                <c:pt idx="25670">
                  <c:v>21.722000000000001</c:v>
                </c:pt>
                <c:pt idx="25671">
                  <c:v>21.722000000000001</c:v>
                </c:pt>
                <c:pt idx="25672">
                  <c:v>21.722999999999999</c:v>
                </c:pt>
                <c:pt idx="25673">
                  <c:v>21.724</c:v>
                </c:pt>
                <c:pt idx="25674">
                  <c:v>21.725000000000001</c:v>
                </c:pt>
                <c:pt idx="25675">
                  <c:v>21.725999999999999</c:v>
                </c:pt>
                <c:pt idx="25676">
                  <c:v>21.725999999999999</c:v>
                </c:pt>
                <c:pt idx="25677">
                  <c:v>21.727</c:v>
                </c:pt>
                <c:pt idx="25678">
                  <c:v>21.728000000000002</c:v>
                </c:pt>
                <c:pt idx="25679">
                  <c:v>21.728999999999999</c:v>
                </c:pt>
                <c:pt idx="25680">
                  <c:v>21.73</c:v>
                </c:pt>
                <c:pt idx="25681">
                  <c:v>21.731000000000002</c:v>
                </c:pt>
                <c:pt idx="25682">
                  <c:v>21.731000000000002</c:v>
                </c:pt>
                <c:pt idx="25683">
                  <c:v>21.731999999999999</c:v>
                </c:pt>
                <c:pt idx="25684">
                  <c:v>21.733000000000001</c:v>
                </c:pt>
                <c:pt idx="25685">
                  <c:v>21.734000000000002</c:v>
                </c:pt>
                <c:pt idx="25686">
                  <c:v>21.734999999999999</c:v>
                </c:pt>
                <c:pt idx="25687">
                  <c:v>21.736000000000001</c:v>
                </c:pt>
                <c:pt idx="25688">
                  <c:v>21.736000000000001</c:v>
                </c:pt>
                <c:pt idx="25689">
                  <c:v>21.737000000000002</c:v>
                </c:pt>
                <c:pt idx="25690">
                  <c:v>21.738</c:v>
                </c:pt>
                <c:pt idx="25691">
                  <c:v>21.739000000000001</c:v>
                </c:pt>
                <c:pt idx="25692">
                  <c:v>21.74</c:v>
                </c:pt>
                <c:pt idx="25693">
                  <c:v>21.741</c:v>
                </c:pt>
                <c:pt idx="25694">
                  <c:v>21.741</c:v>
                </c:pt>
                <c:pt idx="25695">
                  <c:v>21.742000000000001</c:v>
                </c:pt>
                <c:pt idx="25696">
                  <c:v>21.742999999999999</c:v>
                </c:pt>
                <c:pt idx="25697">
                  <c:v>21.744</c:v>
                </c:pt>
                <c:pt idx="25698">
                  <c:v>21.745000000000001</c:v>
                </c:pt>
                <c:pt idx="25699">
                  <c:v>21.745999999999999</c:v>
                </c:pt>
                <c:pt idx="25700">
                  <c:v>21.745999999999999</c:v>
                </c:pt>
                <c:pt idx="25701">
                  <c:v>21.747</c:v>
                </c:pt>
                <c:pt idx="25702">
                  <c:v>21.748000000000001</c:v>
                </c:pt>
                <c:pt idx="25703">
                  <c:v>21.748999999999999</c:v>
                </c:pt>
                <c:pt idx="25704">
                  <c:v>21.75</c:v>
                </c:pt>
                <c:pt idx="25705">
                  <c:v>21.751000000000001</c:v>
                </c:pt>
                <c:pt idx="25706">
                  <c:v>21.751000000000001</c:v>
                </c:pt>
                <c:pt idx="25707">
                  <c:v>21.751999999999999</c:v>
                </c:pt>
                <c:pt idx="25708">
                  <c:v>21.753</c:v>
                </c:pt>
                <c:pt idx="25709">
                  <c:v>21.754000000000001</c:v>
                </c:pt>
                <c:pt idx="25710">
                  <c:v>21.754999999999999</c:v>
                </c:pt>
                <c:pt idx="25711">
                  <c:v>21.756</c:v>
                </c:pt>
                <c:pt idx="25712">
                  <c:v>21.756</c:v>
                </c:pt>
                <c:pt idx="25713">
                  <c:v>21.757000000000001</c:v>
                </c:pt>
                <c:pt idx="25714">
                  <c:v>21.757999999999999</c:v>
                </c:pt>
                <c:pt idx="25715">
                  <c:v>21.759</c:v>
                </c:pt>
                <c:pt idx="25716">
                  <c:v>21.76</c:v>
                </c:pt>
                <c:pt idx="25717">
                  <c:v>21.760999999999999</c:v>
                </c:pt>
                <c:pt idx="25718">
                  <c:v>21.760999999999999</c:v>
                </c:pt>
                <c:pt idx="25719">
                  <c:v>21.762</c:v>
                </c:pt>
                <c:pt idx="25720">
                  <c:v>21.763000000000002</c:v>
                </c:pt>
                <c:pt idx="25721">
                  <c:v>21.763999999999999</c:v>
                </c:pt>
                <c:pt idx="25722">
                  <c:v>21.765000000000001</c:v>
                </c:pt>
                <c:pt idx="25723">
                  <c:v>21.766000000000002</c:v>
                </c:pt>
                <c:pt idx="25724">
                  <c:v>21.766000000000002</c:v>
                </c:pt>
                <c:pt idx="25725">
                  <c:v>21.766999999999999</c:v>
                </c:pt>
                <c:pt idx="25726">
                  <c:v>21.768000000000001</c:v>
                </c:pt>
                <c:pt idx="25727">
                  <c:v>21.768999999999998</c:v>
                </c:pt>
                <c:pt idx="25728">
                  <c:v>21.77</c:v>
                </c:pt>
                <c:pt idx="25729">
                  <c:v>21.771000000000001</c:v>
                </c:pt>
                <c:pt idx="25730">
                  <c:v>21.771000000000001</c:v>
                </c:pt>
                <c:pt idx="25731">
                  <c:v>21.771999999999998</c:v>
                </c:pt>
                <c:pt idx="25732">
                  <c:v>21.773</c:v>
                </c:pt>
                <c:pt idx="25733">
                  <c:v>21.774000000000001</c:v>
                </c:pt>
                <c:pt idx="25734">
                  <c:v>21.774999999999999</c:v>
                </c:pt>
                <c:pt idx="25735">
                  <c:v>21.776</c:v>
                </c:pt>
                <c:pt idx="25736">
                  <c:v>21.776</c:v>
                </c:pt>
                <c:pt idx="25737">
                  <c:v>21.777000000000001</c:v>
                </c:pt>
                <c:pt idx="25738">
                  <c:v>21.777999999999999</c:v>
                </c:pt>
                <c:pt idx="25739">
                  <c:v>21.779</c:v>
                </c:pt>
                <c:pt idx="25740">
                  <c:v>21.78</c:v>
                </c:pt>
                <c:pt idx="25741">
                  <c:v>21.780999999999999</c:v>
                </c:pt>
                <c:pt idx="25742">
                  <c:v>21.780999999999999</c:v>
                </c:pt>
                <c:pt idx="25743">
                  <c:v>21.782</c:v>
                </c:pt>
                <c:pt idx="25744">
                  <c:v>21.783000000000001</c:v>
                </c:pt>
                <c:pt idx="25745">
                  <c:v>21.783999999999999</c:v>
                </c:pt>
                <c:pt idx="25746">
                  <c:v>21.785</c:v>
                </c:pt>
                <c:pt idx="25747">
                  <c:v>21.786000000000001</c:v>
                </c:pt>
                <c:pt idx="25748">
                  <c:v>21.786000000000001</c:v>
                </c:pt>
                <c:pt idx="25749">
                  <c:v>21.786999999999999</c:v>
                </c:pt>
                <c:pt idx="25750">
                  <c:v>21.788</c:v>
                </c:pt>
                <c:pt idx="25751">
                  <c:v>21.789000000000001</c:v>
                </c:pt>
                <c:pt idx="25752">
                  <c:v>21.79</c:v>
                </c:pt>
                <c:pt idx="25753">
                  <c:v>21.791</c:v>
                </c:pt>
                <c:pt idx="25754">
                  <c:v>21.791</c:v>
                </c:pt>
                <c:pt idx="25755">
                  <c:v>21.792000000000002</c:v>
                </c:pt>
                <c:pt idx="25756">
                  <c:v>21.792999999999999</c:v>
                </c:pt>
                <c:pt idx="25757">
                  <c:v>21.794</c:v>
                </c:pt>
                <c:pt idx="25758">
                  <c:v>21.795000000000002</c:v>
                </c:pt>
                <c:pt idx="25759">
                  <c:v>21.795999999999999</c:v>
                </c:pt>
                <c:pt idx="25760">
                  <c:v>21.795999999999999</c:v>
                </c:pt>
                <c:pt idx="25761">
                  <c:v>21.797000000000001</c:v>
                </c:pt>
                <c:pt idx="25762">
                  <c:v>21.798000000000002</c:v>
                </c:pt>
                <c:pt idx="25763">
                  <c:v>21.798999999999999</c:v>
                </c:pt>
                <c:pt idx="25764">
                  <c:v>21.8</c:v>
                </c:pt>
                <c:pt idx="25765">
                  <c:v>21.800999999999998</c:v>
                </c:pt>
                <c:pt idx="25766">
                  <c:v>21.800999999999998</c:v>
                </c:pt>
                <c:pt idx="25767">
                  <c:v>21.802</c:v>
                </c:pt>
                <c:pt idx="25768">
                  <c:v>21.803000000000001</c:v>
                </c:pt>
                <c:pt idx="25769">
                  <c:v>21.803999999999998</c:v>
                </c:pt>
                <c:pt idx="25770">
                  <c:v>21.805</c:v>
                </c:pt>
                <c:pt idx="25771">
                  <c:v>21.805</c:v>
                </c:pt>
                <c:pt idx="25772">
                  <c:v>21.806000000000001</c:v>
                </c:pt>
                <c:pt idx="25773">
                  <c:v>21.806999999999999</c:v>
                </c:pt>
                <c:pt idx="25774">
                  <c:v>21.808</c:v>
                </c:pt>
                <c:pt idx="25775">
                  <c:v>21.809000000000001</c:v>
                </c:pt>
                <c:pt idx="25776">
                  <c:v>21.81</c:v>
                </c:pt>
                <c:pt idx="25777">
                  <c:v>21.81</c:v>
                </c:pt>
                <c:pt idx="25778">
                  <c:v>21.811</c:v>
                </c:pt>
                <c:pt idx="25779">
                  <c:v>21.812000000000001</c:v>
                </c:pt>
                <c:pt idx="25780">
                  <c:v>21.812999999999999</c:v>
                </c:pt>
                <c:pt idx="25781">
                  <c:v>21.814</c:v>
                </c:pt>
                <c:pt idx="25782">
                  <c:v>21.815000000000001</c:v>
                </c:pt>
                <c:pt idx="25783">
                  <c:v>21.815000000000001</c:v>
                </c:pt>
                <c:pt idx="25784">
                  <c:v>21.815999999999999</c:v>
                </c:pt>
                <c:pt idx="25785">
                  <c:v>21.817</c:v>
                </c:pt>
                <c:pt idx="25786">
                  <c:v>21.818000000000001</c:v>
                </c:pt>
                <c:pt idx="25787">
                  <c:v>21.818999999999999</c:v>
                </c:pt>
                <c:pt idx="25788">
                  <c:v>21.82</c:v>
                </c:pt>
                <c:pt idx="25789">
                  <c:v>21.82</c:v>
                </c:pt>
                <c:pt idx="25790">
                  <c:v>21.821000000000002</c:v>
                </c:pt>
                <c:pt idx="25791">
                  <c:v>21.821999999999999</c:v>
                </c:pt>
                <c:pt idx="25792">
                  <c:v>21.823</c:v>
                </c:pt>
                <c:pt idx="25793">
                  <c:v>21.824000000000002</c:v>
                </c:pt>
                <c:pt idx="25794">
                  <c:v>21.824999999999999</c:v>
                </c:pt>
                <c:pt idx="25795">
                  <c:v>21.824999999999999</c:v>
                </c:pt>
                <c:pt idx="25796">
                  <c:v>21.826000000000001</c:v>
                </c:pt>
                <c:pt idx="25797">
                  <c:v>21.827000000000002</c:v>
                </c:pt>
                <c:pt idx="25798">
                  <c:v>21.827999999999999</c:v>
                </c:pt>
                <c:pt idx="25799">
                  <c:v>21.829000000000001</c:v>
                </c:pt>
                <c:pt idx="25800">
                  <c:v>21.830000000000002</c:v>
                </c:pt>
                <c:pt idx="25801">
                  <c:v>21.830000000000002</c:v>
                </c:pt>
                <c:pt idx="25802">
                  <c:v>21.831</c:v>
                </c:pt>
                <c:pt idx="25803">
                  <c:v>21.832000000000001</c:v>
                </c:pt>
                <c:pt idx="25804">
                  <c:v>21.832999999999998</c:v>
                </c:pt>
                <c:pt idx="25805">
                  <c:v>21.834</c:v>
                </c:pt>
                <c:pt idx="25806">
                  <c:v>21.835000000000001</c:v>
                </c:pt>
                <c:pt idx="25807">
                  <c:v>21.835000000000001</c:v>
                </c:pt>
                <c:pt idx="25808">
                  <c:v>21.835999999999999</c:v>
                </c:pt>
                <c:pt idx="25809">
                  <c:v>21.837</c:v>
                </c:pt>
                <c:pt idx="25810">
                  <c:v>21.838000000000001</c:v>
                </c:pt>
                <c:pt idx="25811">
                  <c:v>21.838999999999999</c:v>
                </c:pt>
                <c:pt idx="25812">
                  <c:v>21.84</c:v>
                </c:pt>
                <c:pt idx="25813">
                  <c:v>21.84</c:v>
                </c:pt>
                <c:pt idx="25814">
                  <c:v>21.841000000000001</c:v>
                </c:pt>
                <c:pt idx="25815">
                  <c:v>21.841999999999999</c:v>
                </c:pt>
                <c:pt idx="25816">
                  <c:v>21.843</c:v>
                </c:pt>
                <c:pt idx="25817">
                  <c:v>21.844000000000001</c:v>
                </c:pt>
                <c:pt idx="25818">
                  <c:v>21.844999999999999</c:v>
                </c:pt>
                <c:pt idx="25819">
                  <c:v>21.844999999999999</c:v>
                </c:pt>
                <c:pt idx="25820">
                  <c:v>21.846</c:v>
                </c:pt>
                <c:pt idx="25821">
                  <c:v>21.847000000000001</c:v>
                </c:pt>
                <c:pt idx="25822">
                  <c:v>21.847999999999999</c:v>
                </c:pt>
                <c:pt idx="25823">
                  <c:v>21.849</c:v>
                </c:pt>
                <c:pt idx="25824">
                  <c:v>21.85</c:v>
                </c:pt>
                <c:pt idx="25825">
                  <c:v>21.85</c:v>
                </c:pt>
                <c:pt idx="25826">
                  <c:v>21.850999999999999</c:v>
                </c:pt>
                <c:pt idx="25827">
                  <c:v>21.852</c:v>
                </c:pt>
                <c:pt idx="25828">
                  <c:v>21.853000000000002</c:v>
                </c:pt>
                <c:pt idx="25829">
                  <c:v>21.853999999999999</c:v>
                </c:pt>
                <c:pt idx="25830">
                  <c:v>21.855</c:v>
                </c:pt>
                <c:pt idx="25831">
                  <c:v>21.855</c:v>
                </c:pt>
                <c:pt idx="25832">
                  <c:v>21.856000000000002</c:v>
                </c:pt>
                <c:pt idx="25833">
                  <c:v>21.856999999999999</c:v>
                </c:pt>
                <c:pt idx="25834">
                  <c:v>21.858000000000001</c:v>
                </c:pt>
                <c:pt idx="25835">
                  <c:v>21.859000000000002</c:v>
                </c:pt>
                <c:pt idx="25836">
                  <c:v>21.86</c:v>
                </c:pt>
                <c:pt idx="25837">
                  <c:v>21.86</c:v>
                </c:pt>
                <c:pt idx="25838">
                  <c:v>21.861000000000001</c:v>
                </c:pt>
                <c:pt idx="25839">
                  <c:v>21.862000000000002</c:v>
                </c:pt>
                <c:pt idx="25840">
                  <c:v>21.863</c:v>
                </c:pt>
                <c:pt idx="25841">
                  <c:v>21.864000000000001</c:v>
                </c:pt>
                <c:pt idx="25842">
                  <c:v>21.864999999999998</c:v>
                </c:pt>
                <c:pt idx="25843">
                  <c:v>21.864999999999998</c:v>
                </c:pt>
                <c:pt idx="25844">
                  <c:v>21.866</c:v>
                </c:pt>
                <c:pt idx="25845">
                  <c:v>21.867000000000001</c:v>
                </c:pt>
                <c:pt idx="25846">
                  <c:v>21.867999999999999</c:v>
                </c:pt>
                <c:pt idx="25847">
                  <c:v>21.869</c:v>
                </c:pt>
                <c:pt idx="25848">
                  <c:v>21.87</c:v>
                </c:pt>
                <c:pt idx="25849">
                  <c:v>21.87</c:v>
                </c:pt>
                <c:pt idx="25850">
                  <c:v>21.870999999999999</c:v>
                </c:pt>
                <c:pt idx="25851">
                  <c:v>21.872</c:v>
                </c:pt>
                <c:pt idx="25852">
                  <c:v>21.873000000000001</c:v>
                </c:pt>
                <c:pt idx="25853">
                  <c:v>21.873999999999999</c:v>
                </c:pt>
                <c:pt idx="25854">
                  <c:v>21.875</c:v>
                </c:pt>
                <c:pt idx="25855">
                  <c:v>21.875</c:v>
                </c:pt>
                <c:pt idx="25856">
                  <c:v>21.876000000000001</c:v>
                </c:pt>
                <c:pt idx="25857">
                  <c:v>21.876999999999999</c:v>
                </c:pt>
                <c:pt idx="25858">
                  <c:v>21.878</c:v>
                </c:pt>
                <c:pt idx="25859">
                  <c:v>21.879000000000001</c:v>
                </c:pt>
                <c:pt idx="25860">
                  <c:v>21.88</c:v>
                </c:pt>
                <c:pt idx="25861">
                  <c:v>21.88</c:v>
                </c:pt>
                <c:pt idx="25862">
                  <c:v>21.881</c:v>
                </c:pt>
                <c:pt idx="25863">
                  <c:v>21.882000000000001</c:v>
                </c:pt>
                <c:pt idx="25864">
                  <c:v>21.882999999999999</c:v>
                </c:pt>
                <c:pt idx="25865">
                  <c:v>21.884</c:v>
                </c:pt>
                <c:pt idx="25866">
                  <c:v>21.884</c:v>
                </c:pt>
                <c:pt idx="25867">
                  <c:v>21.885000000000002</c:v>
                </c:pt>
                <c:pt idx="25868">
                  <c:v>21.885999999999999</c:v>
                </c:pt>
                <c:pt idx="25869">
                  <c:v>21.887</c:v>
                </c:pt>
                <c:pt idx="25870">
                  <c:v>21.888000000000002</c:v>
                </c:pt>
                <c:pt idx="25871">
                  <c:v>21.888999999999999</c:v>
                </c:pt>
                <c:pt idx="25872">
                  <c:v>21.888999999999999</c:v>
                </c:pt>
                <c:pt idx="25873">
                  <c:v>21.89</c:v>
                </c:pt>
                <c:pt idx="25874">
                  <c:v>21.891000000000002</c:v>
                </c:pt>
                <c:pt idx="25875">
                  <c:v>21.891999999999999</c:v>
                </c:pt>
                <c:pt idx="25876">
                  <c:v>21.893000000000001</c:v>
                </c:pt>
                <c:pt idx="25877">
                  <c:v>21.893999999999998</c:v>
                </c:pt>
                <c:pt idx="25878">
                  <c:v>21.893999999999998</c:v>
                </c:pt>
                <c:pt idx="25879">
                  <c:v>21.895</c:v>
                </c:pt>
                <c:pt idx="25880">
                  <c:v>21.896000000000001</c:v>
                </c:pt>
                <c:pt idx="25881">
                  <c:v>21.896999999999998</c:v>
                </c:pt>
                <c:pt idx="25882">
                  <c:v>21.898</c:v>
                </c:pt>
                <c:pt idx="25883">
                  <c:v>21.899000000000001</c:v>
                </c:pt>
                <c:pt idx="25884">
                  <c:v>21.899000000000001</c:v>
                </c:pt>
                <c:pt idx="25885">
                  <c:v>21.9</c:v>
                </c:pt>
                <c:pt idx="25886">
                  <c:v>21.901</c:v>
                </c:pt>
                <c:pt idx="25887">
                  <c:v>21.902000000000001</c:v>
                </c:pt>
                <c:pt idx="25888">
                  <c:v>21.902999999999999</c:v>
                </c:pt>
                <c:pt idx="25889">
                  <c:v>21.904</c:v>
                </c:pt>
                <c:pt idx="25890">
                  <c:v>21.904</c:v>
                </c:pt>
                <c:pt idx="25891">
                  <c:v>21.905000000000001</c:v>
                </c:pt>
                <c:pt idx="25892">
                  <c:v>21.905999999999999</c:v>
                </c:pt>
                <c:pt idx="25893">
                  <c:v>21.907</c:v>
                </c:pt>
                <c:pt idx="25894">
                  <c:v>21.908000000000001</c:v>
                </c:pt>
                <c:pt idx="25895">
                  <c:v>21.908999999999999</c:v>
                </c:pt>
                <c:pt idx="25896">
                  <c:v>21.908999999999999</c:v>
                </c:pt>
                <c:pt idx="25897">
                  <c:v>21.91</c:v>
                </c:pt>
                <c:pt idx="25898">
                  <c:v>21.911000000000001</c:v>
                </c:pt>
                <c:pt idx="25899">
                  <c:v>21.911999999999999</c:v>
                </c:pt>
                <c:pt idx="25900">
                  <c:v>21.913</c:v>
                </c:pt>
                <c:pt idx="25901">
                  <c:v>21.914000000000001</c:v>
                </c:pt>
                <c:pt idx="25902">
                  <c:v>21.914000000000001</c:v>
                </c:pt>
                <c:pt idx="25903">
                  <c:v>21.914999999999999</c:v>
                </c:pt>
                <c:pt idx="25904">
                  <c:v>21.916</c:v>
                </c:pt>
                <c:pt idx="25905">
                  <c:v>21.917000000000002</c:v>
                </c:pt>
                <c:pt idx="25906">
                  <c:v>21.917999999999999</c:v>
                </c:pt>
                <c:pt idx="25907">
                  <c:v>21.919</c:v>
                </c:pt>
                <c:pt idx="25908">
                  <c:v>21.919</c:v>
                </c:pt>
                <c:pt idx="25909">
                  <c:v>21.92</c:v>
                </c:pt>
                <c:pt idx="25910">
                  <c:v>21.920999999999999</c:v>
                </c:pt>
                <c:pt idx="25911">
                  <c:v>21.922000000000001</c:v>
                </c:pt>
                <c:pt idx="25912">
                  <c:v>21.923000000000002</c:v>
                </c:pt>
                <c:pt idx="25913">
                  <c:v>21.923999999999999</c:v>
                </c:pt>
                <c:pt idx="25914">
                  <c:v>21.923999999999999</c:v>
                </c:pt>
                <c:pt idx="25915">
                  <c:v>21.925000000000001</c:v>
                </c:pt>
                <c:pt idx="25916">
                  <c:v>21.925999999999998</c:v>
                </c:pt>
                <c:pt idx="25917">
                  <c:v>21.927</c:v>
                </c:pt>
                <c:pt idx="25918">
                  <c:v>21.928000000000001</c:v>
                </c:pt>
                <c:pt idx="25919">
                  <c:v>21.928999999999998</c:v>
                </c:pt>
                <c:pt idx="25920">
                  <c:v>21.928999999999998</c:v>
                </c:pt>
                <c:pt idx="25921">
                  <c:v>21.93</c:v>
                </c:pt>
                <c:pt idx="25922">
                  <c:v>21.931000000000001</c:v>
                </c:pt>
                <c:pt idx="25923">
                  <c:v>21.931999999999999</c:v>
                </c:pt>
                <c:pt idx="25924">
                  <c:v>21.933</c:v>
                </c:pt>
                <c:pt idx="25925">
                  <c:v>21.934000000000001</c:v>
                </c:pt>
                <c:pt idx="25926">
                  <c:v>21.934000000000001</c:v>
                </c:pt>
                <c:pt idx="25927">
                  <c:v>21.934999999999999</c:v>
                </c:pt>
                <c:pt idx="25928">
                  <c:v>21.936</c:v>
                </c:pt>
                <c:pt idx="25929">
                  <c:v>21.937000000000001</c:v>
                </c:pt>
                <c:pt idx="25930">
                  <c:v>21.937999999999999</c:v>
                </c:pt>
                <c:pt idx="25931">
                  <c:v>21.939</c:v>
                </c:pt>
                <c:pt idx="25932">
                  <c:v>21.939</c:v>
                </c:pt>
                <c:pt idx="25933">
                  <c:v>21.94</c:v>
                </c:pt>
                <c:pt idx="25934">
                  <c:v>21.940999999999999</c:v>
                </c:pt>
                <c:pt idx="25935">
                  <c:v>21.942</c:v>
                </c:pt>
                <c:pt idx="25936">
                  <c:v>21.943000000000001</c:v>
                </c:pt>
                <c:pt idx="25937">
                  <c:v>21.943999999999999</c:v>
                </c:pt>
                <c:pt idx="25938">
                  <c:v>21.943999999999999</c:v>
                </c:pt>
                <c:pt idx="25939">
                  <c:v>21.945</c:v>
                </c:pt>
                <c:pt idx="25940">
                  <c:v>21.946000000000002</c:v>
                </c:pt>
                <c:pt idx="25941">
                  <c:v>21.946999999999999</c:v>
                </c:pt>
                <c:pt idx="25942">
                  <c:v>21.948</c:v>
                </c:pt>
                <c:pt idx="25943">
                  <c:v>21.949000000000002</c:v>
                </c:pt>
                <c:pt idx="25944">
                  <c:v>21.949000000000002</c:v>
                </c:pt>
                <c:pt idx="25945">
                  <c:v>21.95</c:v>
                </c:pt>
                <c:pt idx="25946">
                  <c:v>21.951000000000001</c:v>
                </c:pt>
                <c:pt idx="25947">
                  <c:v>21.952000000000002</c:v>
                </c:pt>
                <c:pt idx="25948">
                  <c:v>21.952999999999999</c:v>
                </c:pt>
                <c:pt idx="25949">
                  <c:v>21.954000000000001</c:v>
                </c:pt>
                <c:pt idx="25950">
                  <c:v>21.954000000000001</c:v>
                </c:pt>
                <c:pt idx="25951">
                  <c:v>21.955000000000002</c:v>
                </c:pt>
                <c:pt idx="25952">
                  <c:v>21.956</c:v>
                </c:pt>
                <c:pt idx="25953">
                  <c:v>21.957000000000001</c:v>
                </c:pt>
                <c:pt idx="25954">
                  <c:v>21.957999999999998</c:v>
                </c:pt>
                <c:pt idx="25955">
                  <c:v>21.959</c:v>
                </c:pt>
                <c:pt idx="25956">
                  <c:v>21.959</c:v>
                </c:pt>
                <c:pt idx="25957">
                  <c:v>21.96</c:v>
                </c:pt>
                <c:pt idx="25958">
                  <c:v>21.960999999999999</c:v>
                </c:pt>
                <c:pt idx="25959">
                  <c:v>21.962</c:v>
                </c:pt>
                <c:pt idx="25960">
                  <c:v>21.963000000000001</c:v>
                </c:pt>
                <c:pt idx="25961">
                  <c:v>21.963999999999999</c:v>
                </c:pt>
                <c:pt idx="25962">
                  <c:v>21.963999999999999</c:v>
                </c:pt>
                <c:pt idx="25963">
                  <c:v>21.965</c:v>
                </c:pt>
                <c:pt idx="25964">
                  <c:v>21.966000000000001</c:v>
                </c:pt>
                <c:pt idx="25965">
                  <c:v>21.966999999999999</c:v>
                </c:pt>
                <c:pt idx="25966">
                  <c:v>21.968</c:v>
                </c:pt>
                <c:pt idx="25967">
                  <c:v>21.968</c:v>
                </c:pt>
                <c:pt idx="25968">
                  <c:v>21.969000000000001</c:v>
                </c:pt>
                <c:pt idx="25969">
                  <c:v>21.97</c:v>
                </c:pt>
                <c:pt idx="25970">
                  <c:v>21.971</c:v>
                </c:pt>
                <c:pt idx="25971">
                  <c:v>21.972000000000001</c:v>
                </c:pt>
                <c:pt idx="25972">
                  <c:v>21.972999999999999</c:v>
                </c:pt>
                <c:pt idx="25973">
                  <c:v>21.972999999999999</c:v>
                </c:pt>
                <c:pt idx="25974">
                  <c:v>21.974</c:v>
                </c:pt>
                <c:pt idx="25975">
                  <c:v>21.975000000000001</c:v>
                </c:pt>
                <c:pt idx="25976">
                  <c:v>21.975999999999999</c:v>
                </c:pt>
                <c:pt idx="25977">
                  <c:v>21.977</c:v>
                </c:pt>
                <c:pt idx="25978">
                  <c:v>21.978000000000002</c:v>
                </c:pt>
                <c:pt idx="25979">
                  <c:v>21.978000000000002</c:v>
                </c:pt>
                <c:pt idx="25980">
                  <c:v>21.978999999999999</c:v>
                </c:pt>
                <c:pt idx="25981">
                  <c:v>21.98</c:v>
                </c:pt>
                <c:pt idx="25982">
                  <c:v>21.981000000000002</c:v>
                </c:pt>
                <c:pt idx="25983">
                  <c:v>21.981999999999999</c:v>
                </c:pt>
                <c:pt idx="25984">
                  <c:v>21.983000000000001</c:v>
                </c:pt>
                <c:pt idx="25985">
                  <c:v>21.983000000000001</c:v>
                </c:pt>
                <c:pt idx="25986">
                  <c:v>21.984000000000002</c:v>
                </c:pt>
                <c:pt idx="25987">
                  <c:v>21.984999999999999</c:v>
                </c:pt>
                <c:pt idx="25988">
                  <c:v>21.986000000000001</c:v>
                </c:pt>
                <c:pt idx="25989">
                  <c:v>21.987000000000002</c:v>
                </c:pt>
                <c:pt idx="25990">
                  <c:v>21.988</c:v>
                </c:pt>
                <c:pt idx="25991">
                  <c:v>21.988</c:v>
                </c:pt>
                <c:pt idx="25992">
                  <c:v>21.989000000000001</c:v>
                </c:pt>
                <c:pt idx="25993">
                  <c:v>21.99</c:v>
                </c:pt>
                <c:pt idx="25994">
                  <c:v>21.991</c:v>
                </c:pt>
                <c:pt idx="25995">
                  <c:v>21.992000000000001</c:v>
                </c:pt>
                <c:pt idx="25996">
                  <c:v>21.992999999999999</c:v>
                </c:pt>
                <c:pt idx="25997">
                  <c:v>21.992999999999999</c:v>
                </c:pt>
                <c:pt idx="25998">
                  <c:v>21.994</c:v>
                </c:pt>
                <c:pt idx="25999">
                  <c:v>21.995000000000001</c:v>
                </c:pt>
                <c:pt idx="26000">
                  <c:v>21.995999999999999</c:v>
                </c:pt>
                <c:pt idx="26001">
                  <c:v>21.997</c:v>
                </c:pt>
                <c:pt idx="26002">
                  <c:v>21.998000000000001</c:v>
                </c:pt>
                <c:pt idx="26003">
                  <c:v>21.998000000000001</c:v>
                </c:pt>
                <c:pt idx="26004">
                  <c:v>21.998999999999999</c:v>
                </c:pt>
                <c:pt idx="26005">
                  <c:v>22</c:v>
                </c:pt>
                <c:pt idx="26006">
                  <c:v>22.001000000000001</c:v>
                </c:pt>
                <c:pt idx="26007">
                  <c:v>22.001999999999999</c:v>
                </c:pt>
                <c:pt idx="26008">
                  <c:v>22.003</c:v>
                </c:pt>
                <c:pt idx="26009">
                  <c:v>22.003</c:v>
                </c:pt>
                <c:pt idx="26010">
                  <c:v>22.004000000000001</c:v>
                </c:pt>
                <c:pt idx="26011">
                  <c:v>22.004999999999999</c:v>
                </c:pt>
                <c:pt idx="26012">
                  <c:v>22.006</c:v>
                </c:pt>
                <c:pt idx="26013">
                  <c:v>22.007000000000001</c:v>
                </c:pt>
                <c:pt idx="26014">
                  <c:v>22.007999999999999</c:v>
                </c:pt>
                <c:pt idx="26015">
                  <c:v>22.007999999999999</c:v>
                </c:pt>
                <c:pt idx="26016">
                  <c:v>22.009</c:v>
                </c:pt>
                <c:pt idx="26017">
                  <c:v>22.01</c:v>
                </c:pt>
                <c:pt idx="26018">
                  <c:v>22.010999999999999</c:v>
                </c:pt>
                <c:pt idx="26019">
                  <c:v>22.012</c:v>
                </c:pt>
                <c:pt idx="26020">
                  <c:v>22.013000000000002</c:v>
                </c:pt>
                <c:pt idx="26021">
                  <c:v>22.013000000000002</c:v>
                </c:pt>
                <c:pt idx="26022">
                  <c:v>22.013999999999999</c:v>
                </c:pt>
                <c:pt idx="26023">
                  <c:v>22.015000000000001</c:v>
                </c:pt>
                <c:pt idx="26024">
                  <c:v>22.016000000000002</c:v>
                </c:pt>
                <c:pt idx="26025">
                  <c:v>22.016999999999999</c:v>
                </c:pt>
                <c:pt idx="26026">
                  <c:v>22.018000000000001</c:v>
                </c:pt>
                <c:pt idx="26027">
                  <c:v>22.018000000000001</c:v>
                </c:pt>
                <c:pt idx="26028">
                  <c:v>22.018999999999998</c:v>
                </c:pt>
                <c:pt idx="26029">
                  <c:v>22.02</c:v>
                </c:pt>
                <c:pt idx="26030">
                  <c:v>22.021000000000001</c:v>
                </c:pt>
                <c:pt idx="26031">
                  <c:v>22.021999999999998</c:v>
                </c:pt>
                <c:pt idx="26032">
                  <c:v>22.023</c:v>
                </c:pt>
                <c:pt idx="26033">
                  <c:v>22.023</c:v>
                </c:pt>
                <c:pt idx="26034">
                  <c:v>22.024000000000001</c:v>
                </c:pt>
                <c:pt idx="26035">
                  <c:v>22.024999999999999</c:v>
                </c:pt>
                <c:pt idx="26036">
                  <c:v>22.026</c:v>
                </c:pt>
                <c:pt idx="26037">
                  <c:v>22.027000000000001</c:v>
                </c:pt>
                <c:pt idx="26038">
                  <c:v>22.027999999999999</c:v>
                </c:pt>
                <c:pt idx="26039">
                  <c:v>22.027999999999999</c:v>
                </c:pt>
                <c:pt idx="26040">
                  <c:v>22.029</c:v>
                </c:pt>
                <c:pt idx="26041">
                  <c:v>22.03</c:v>
                </c:pt>
                <c:pt idx="26042">
                  <c:v>22.030999999999999</c:v>
                </c:pt>
                <c:pt idx="26043">
                  <c:v>22.032</c:v>
                </c:pt>
                <c:pt idx="26044">
                  <c:v>22.033000000000001</c:v>
                </c:pt>
                <c:pt idx="26045">
                  <c:v>22.033000000000001</c:v>
                </c:pt>
                <c:pt idx="26046">
                  <c:v>22.033999999999999</c:v>
                </c:pt>
                <c:pt idx="26047">
                  <c:v>22.035</c:v>
                </c:pt>
                <c:pt idx="26048">
                  <c:v>22.036000000000001</c:v>
                </c:pt>
                <c:pt idx="26049">
                  <c:v>22.036999999999999</c:v>
                </c:pt>
                <c:pt idx="26050">
                  <c:v>22.038</c:v>
                </c:pt>
                <c:pt idx="26051">
                  <c:v>22.038</c:v>
                </c:pt>
                <c:pt idx="26052">
                  <c:v>22.039000000000001</c:v>
                </c:pt>
                <c:pt idx="26053">
                  <c:v>22.04</c:v>
                </c:pt>
                <c:pt idx="26054">
                  <c:v>22.041</c:v>
                </c:pt>
                <c:pt idx="26055">
                  <c:v>22.042000000000002</c:v>
                </c:pt>
                <c:pt idx="26056">
                  <c:v>22.042999999999999</c:v>
                </c:pt>
                <c:pt idx="26057">
                  <c:v>22.042999999999999</c:v>
                </c:pt>
                <c:pt idx="26058">
                  <c:v>22.044</c:v>
                </c:pt>
                <c:pt idx="26059">
                  <c:v>22.045000000000002</c:v>
                </c:pt>
                <c:pt idx="26060">
                  <c:v>22.045999999999999</c:v>
                </c:pt>
                <c:pt idx="26061">
                  <c:v>22.047000000000001</c:v>
                </c:pt>
                <c:pt idx="26062">
                  <c:v>22.047000000000001</c:v>
                </c:pt>
                <c:pt idx="26063">
                  <c:v>22.048000000000002</c:v>
                </c:pt>
                <c:pt idx="26064">
                  <c:v>22.048999999999999</c:v>
                </c:pt>
                <c:pt idx="26065">
                  <c:v>22.05</c:v>
                </c:pt>
                <c:pt idx="26066">
                  <c:v>22.050999999999998</c:v>
                </c:pt>
                <c:pt idx="26067">
                  <c:v>22.052</c:v>
                </c:pt>
                <c:pt idx="26068">
                  <c:v>22.052</c:v>
                </c:pt>
                <c:pt idx="26069">
                  <c:v>22.053000000000001</c:v>
                </c:pt>
                <c:pt idx="26070">
                  <c:v>22.053999999999998</c:v>
                </c:pt>
                <c:pt idx="26071">
                  <c:v>22.055</c:v>
                </c:pt>
                <c:pt idx="26072">
                  <c:v>22.056000000000001</c:v>
                </c:pt>
                <c:pt idx="26073">
                  <c:v>22.056999999999999</c:v>
                </c:pt>
                <c:pt idx="26074">
                  <c:v>22.056999999999999</c:v>
                </c:pt>
                <c:pt idx="26075">
                  <c:v>22.058</c:v>
                </c:pt>
                <c:pt idx="26076">
                  <c:v>22.059000000000001</c:v>
                </c:pt>
                <c:pt idx="26077">
                  <c:v>22.06</c:v>
                </c:pt>
                <c:pt idx="26078">
                  <c:v>22.061</c:v>
                </c:pt>
                <c:pt idx="26079">
                  <c:v>22.062000000000001</c:v>
                </c:pt>
                <c:pt idx="26080">
                  <c:v>22.062000000000001</c:v>
                </c:pt>
                <c:pt idx="26081">
                  <c:v>22.062999999999999</c:v>
                </c:pt>
                <c:pt idx="26082">
                  <c:v>22.064</c:v>
                </c:pt>
                <c:pt idx="26083">
                  <c:v>22.065000000000001</c:v>
                </c:pt>
                <c:pt idx="26084">
                  <c:v>22.065999999999999</c:v>
                </c:pt>
                <c:pt idx="26085">
                  <c:v>22.067</c:v>
                </c:pt>
                <c:pt idx="26086">
                  <c:v>22.067</c:v>
                </c:pt>
                <c:pt idx="26087">
                  <c:v>22.068000000000001</c:v>
                </c:pt>
                <c:pt idx="26088">
                  <c:v>22.068999999999999</c:v>
                </c:pt>
                <c:pt idx="26089">
                  <c:v>22.07</c:v>
                </c:pt>
                <c:pt idx="26090">
                  <c:v>22.071000000000002</c:v>
                </c:pt>
                <c:pt idx="26091">
                  <c:v>22.071999999999999</c:v>
                </c:pt>
                <c:pt idx="26092">
                  <c:v>22.071999999999999</c:v>
                </c:pt>
                <c:pt idx="26093">
                  <c:v>22.073</c:v>
                </c:pt>
                <c:pt idx="26094">
                  <c:v>22.074000000000002</c:v>
                </c:pt>
                <c:pt idx="26095">
                  <c:v>22.074999999999999</c:v>
                </c:pt>
                <c:pt idx="26096">
                  <c:v>22.076000000000001</c:v>
                </c:pt>
                <c:pt idx="26097">
                  <c:v>22.077000000000002</c:v>
                </c:pt>
                <c:pt idx="26098">
                  <c:v>22.077000000000002</c:v>
                </c:pt>
                <c:pt idx="26099">
                  <c:v>22.077999999999999</c:v>
                </c:pt>
                <c:pt idx="26100">
                  <c:v>22.079000000000001</c:v>
                </c:pt>
                <c:pt idx="26101">
                  <c:v>22.080000000000002</c:v>
                </c:pt>
                <c:pt idx="26102">
                  <c:v>22.081</c:v>
                </c:pt>
                <c:pt idx="26103">
                  <c:v>22.082000000000001</c:v>
                </c:pt>
                <c:pt idx="26104">
                  <c:v>22.082000000000001</c:v>
                </c:pt>
                <c:pt idx="26105">
                  <c:v>22.082999999999998</c:v>
                </c:pt>
                <c:pt idx="26106">
                  <c:v>22.084</c:v>
                </c:pt>
                <c:pt idx="26107">
                  <c:v>22.085000000000001</c:v>
                </c:pt>
                <c:pt idx="26108">
                  <c:v>22.085999999999999</c:v>
                </c:pt>
                <c:pt idx="26109">
                  <c:v>22.087</c:v>
                </c:pt>
                <c:pt idx="26110">
                  <c:v>22.087</c:v>
                </c:pt>
                <c:pt idx="26111">
                  <c:v>22.088000000000001</c:v>
                </c:pt>
                <c:pt idx="26112">
                  <c:v>22.088999999999999</c:v>
                </c:pt>
                <c:pt idx="26113">
                  <c:v>22.09</c:v>
                </c:pt>
                <c:pt idx="26114">
                  <c:v>22.091000000000001</c:v>
                </c:pt>
                <c:pt idx="26115">
                  <c:v>22.091999999999999</c:v>
                </c:pt>
                <c:pt idx="26116">
                  <c:v>22.091999999999999</c:v>
                </c:pt>
                <c:pt idx="26117">
                  <c:v>22.093</c:v>
                </c:pt>
                <c:pt idx="26118">
                  <c:v>22.094000000000001</c:v>
                </c:pt>
                <c:pt idx="26119">
                  <c:v>22.094999999999999</c:v>
                </c:pt>
                <c:pt idx="26120">
                  <c:v>22.096</c:v>
                </c:pt>
                <c:pt idx="26121">
                  <c:v>22.097000000000001</c:v>
                </c:pt>
                <c:pt idx="26122">
                  <c:v>22.097000000000001</c:v>
                </c:pt>
                <c:pt idx="26123">
                  <c:v>22.097999999999999</c:v>
                </c:pt>
                <c:pt idx="26124">
                  <c:v>22.099</c:v>
                </c:pt>
                <c:pt idx="26125">
                  <c:v>22.1</c:v>
                </c:pt>
                <c:pt idx="26126">
                  <c:v>22.100999999999999</c:v>
                </c:pt>
                <c:pt idx="26127">
                  <c:v>22.102</c:v>
                </c:pt>
                <c:pt idx="26128">
                  <c:v>22.102</c:v>
                </c:pt>
                <c:pt idx="26129">
                  <c:v>22.103000000000002</c:v>
                </c:pt>
                <c:pt idx="26130">
                  <c:v>22.103999999999999</c:v>
                </c:pt>
                <c:pt idx="26131">
                  <c:v>22.105</c:v>
                </c:pt>
                <c:pt idx="26132">
                  <c:v>22.106000000000002</c:v>
                </c:pt>
                <c:pt idx="26133">
                  <c:v>22.106999999999999</c:v>
                </c:pt>
                <c:pt idx="26134">
                  <c:v>22.106999999999999</c:v>
                </c:pt>
                <c:pt idx="26135">
                  <c:v>22.108000000000001</c:v>
                </c:pt>
                <c:pt idx="26136">
                  <c:v>22.109000000000002</c:v>
                </c:pt>
                <c:pt idx="26137">
                  <c:v>22.11</c:v>
                </c:pt>
                <c:pt idx="26138">
                  <c:v>22.111000000000001</c:v>
                </c:pt>
                <c:pt idx="26139">
                  <c:v>22.112000000000002</c:v>
                </c:pt>
                <c:pt idx="26140">
                  <c:v>22.112000000000002</c:v>
                </c:pt>
                <c:pt idx="26141">
                  <c:v>22.113</c:v>
                </c:pt>
                <c:pt idx="26142">
                  <c:v>22.114000000000001</c:v>
                </c:pt>
                <c:pt idx="26143">
                  <c:v>22.114999999999998</c:v>
                </c:pt>
                <c:pt idx="26144">
                  <c:v>22.116</c:v>
                </c:pt>
                <c:pt idx="26145">
                  <c:v>22.117000000000001</c:v>
                </c:pt>
                <c:pt idx="26146">
                  <c:v>22.117000000000001</c:v>
                </c:pt>
                <c:pt idx="26147">
                  <c:v>22.117999999999999</c:v>
                </c:pt>
                <c:pt idx="26148">
                  <c:v>22.119</c:v>
                </c:pt>
                <c:pt idx="26149">
                  <c:v>22.12</c:v>
                </c:pt>
                <c:pt idx="26150">
                  <c:v>22.120999999999999</c:v>
                </c:pt>
                <c:pt idx="26151">
                  <c:v>22.122</c:v>
                </c:pt>
                <c:pt idx="26152">
                  <c:v>22.122</c:v>
                </c:pt>
                <c:pt idx="26153">
                  <c:v>22.123000000000001</c:v>
                </c:pt>
                <c:pt idx="26154">
                  <c:v>22.123999999999999</c:v>
                </c:pt>
                <c:pt idx="26155">
                  <c:v>22.125</c:v>
                </c:pt>
                <c:pt idx="26156">
                  <c:v>22.126000000000001</c:v>
                </c:pt>
                <c:pt idx="26157">
                  <c:v>22.126000000000001</c:v>
                </c:pt>
                <c:pt idx="26158">
                  <c:v>22.126999999999999</c:v>
                </c:pt>
                <c:pt idx="26159">
                  <c:v>22.128</c:v>
                </c:pt>
                <c:pt idx="26160">
                  <c:v>22.129000000000001</c:v>
                </c:pt>
                <c:pt idx="26161">
                  <c:v>22.13</c:v>
                </c:pt>
                <c:pt idx="26162">
                  <c:v>22.131</c:v>
                </c:pt>
                <c:pt idx="26163">
                  <c:v>22.131</c:v>
                </c:pt>
                <c:pt idx="26164">
                  <c:v>22.132000000000001</c:v>
                </c:pt>
                <c:pt idx="26165">
                  <c:v>22.132999999999999</c:v>
                </c:pt>
                <c:pt idx="26166">
                  <c:v>22.134</c:v>
                </c:pt>
                <c:pt idx="26167">
                  <c:v>22.135000000000002</c:v>
                </c:pt>
                <c:pt idx="26168">
                  <c:v>22.135999999999999</c:v>
                </c:pt>
                <c:pt idx="26169">
                  <c:v>22.135999999999999</c:v>
                </c:pt>
                <c:pt idx="26170">
                  <c:v>22.137</c:v>
                </c:pt>
                <c:pt idx="26171">
                  <c:v>22.138000000000002</c:v>
                </c:pt>
                <c:pt idx="26172">
                  <c:v>22.138999999999999</c:v>
                </c:pt>
                <c:pt idx="26173">
                  <c:v>22.14</c:v>
                </c:pt>
                <c:pt idx="26174">
                  <c:v>22.141000000000002</c:v>
                </c:pt>
                <c:pt idx="26175">
                  <c:v>22.141000000000002</c:v>
                </c:pt>
                <c:pt idx="26176">
                  <c:v>22.141999999999999</c:v>
                </c:pt>
                <c:pt idx="26177">
                  <c:v>22.143000000000001</c:v>
                </c:pt>
                <c:pt idx="26178">
                  <c:v>22.143999999999998</c:v>
                </c:pt>
                <c:pt idx="26179">
                  <c:v>22.145</c:v>
                </c:pt>
                <c:pt idx="26180">
                  <c:v>22.146000000000001</c:v>
                </c:pt>
                <c:pt idx="26181">
                  <c:v>22.146000000000001</c:v>
                </c:pt>
                <c:pt idx="26182">
                  <c:v>22.146999999999998</c:v>
                </c:pt>
                <c:pt idx="26183">
                  <c:v>22.148</c:v>
                </c:pt>
                <c:pt idx="26184">
                  <c:v>22.149000000000001</c:v>
                </c:pt>
                <c:pt idx="26185">
                  <c:v>22.15</c:v>
                </c:pt>
                <c:pt idx="26186">
                  <c:v>22.151</c:v>
                </c:pt>
                <c:pt idx="26187">
                  <c:v>22.151</c:v>
                </c:pt>
                <c:pt idx="26188">
                  <c:v>22.152000000000001</c:v>
                </c:pt>
                <c:pt idx="26189">
                  <c:v>22.152999999999999</c:v>
                </c:pt>
                <c:pt idx="26190">
                  <c:v>22.154</c:v>
                </c:pt>
                <c:pt idx="26191">
                  <c:v>22.155000000000001</c:v>
                </c:pt>
                <c:pt idx="26192">
                  <c:v>22.155999999999999</c:v>
                </c:pt>
                <c:pt idx="26193">
                  <c:v>22.155999999999999</c:v>
                </c:pt>
                <c:pt idx="26194">
                  <c:v>22.157</c:v>
                </c:pt>
                <c:pt idx="26195">
                  <c:v>22.158000000000001</c:v>
                </c:pt>
                <c:pt idx="26196">
                  <c:v>22.158999999999999</c:v>
                </c:pt>
                <c:pt idx="26197">
                  <c:v>22.16</c:v>
                </c:pt>
                <c:pt idx="26198">
                  <c:v>22.161000000000001</c:v>
                </c:pt>
                <c:pt idx="26199">
                  <c:v>22.161000000000001</c:v>
                </c:pt>
                <c:pt idx="26200">
                  <c:v>22.161999999999999</c:v>
                </c:pt>
                <c:pt idx="26201">
                  <c:v>22.163</c:v>
                </c:pt>
                <c:pt idx="26202">
                  <c:v>22.164000000000001</c:v>
                </c:pt>
                <c:pt idx="26203">
                  <c:v>22.164999999999999</c:v>
                </c:pt>
                <c:pt idx="26204">
                  <c:v>22.166</c:v>
                </c:pt>
                <c:pt idx="26205">
                  <c:v>22.166</c:v>
                </c:pt>
                <c:pt idx="26206">
                  <c:v>22.167000000000002</c:v>
                </c:pt>
                <c:pt idx="26207">
                  <c:v>22.167999999999999</c:v>
                </c:pt>
                <c:pt idx="26208">
                  <c:v>22.169</c:v>
                </c:pt>
                <c:pt idx="26209">
                  <c:v>22.17</c:v>
                </c:pt>
                <c:pt idx="26210">
                  <c:v>22.170999999999999</c:v>
                </c:pt>
                <c:pt idx="26211">
                  <c:v>22.170999999999999</c:v>
                </c:pt>
                <c:pt idx="26212">
                  <c:v>22.172000000000001</c:v>
                </c:pt>
                <c:pt idx="26213">
                  <c:v>22.173000000000002</c:v>
                </c:pt>
                <c:pt idx="26214">
                  <c:v>22.173999999999999</c:v>
                </c:pt>
                <c:pt idx="26215">
                  <c:v>22.175000000000001</c:v>
                </c:pt>
                <c:pt idx="26216">
                  <c:v>22.175999999999998</c:v>
                </c:pt>
                <c:pt idx="26217">
                  <c:v>22.175999999999998</c:v>
                </c:pt>
                <c:pt idx="26218">
                  <c:v>22.177</c:v>
                </c:pt>
                <c:pt idx="26219">
                  <c:v>22.178000000000001</c:v>
                </c:pt>
                <c:pt idx="26220">
                  <c:v>22.178999999999998</c:v>
                </c:pt>
                <c:pt idx="26221">
                  <c:v>22.18</c:v>
                </c:pt>
                <c:pt idx="26222">
                  <c:v>22.181000000000001</c:v>
                </c:pt>
                <c:pt idx="26223">
                  <c:v>22.181000000000001</c:v>
                </c:pt>
                <c:pt idx="26224">
                  <c:v>22.181999999999999</c:v>
                </c:pt>
                <c:pt idx="26225">
                  <c:v>22.183</c:v>
                </c:pt>
                <c:pt idx="26226">
                  <c:v>22.184000000000001</c:v>
                </c:pt>
                <c:pt idx="26227">
                  <c:v>22.184999999999999</c:v>
                </c:pt>
                <c:pt idx="26228">
                  <c:v>22.186</c:v>
                </c:pt>
                <c:pt idx="26229">
                  <c:v>22.186</c:v>
                </c:pt>
                <c:pt idx="26230">
                  <c:v>22.187000000000001</c:v>
                </c:pt>
                <c:pt idx="26231">
                  <c:v>22.187999999999999</c:v>
                </c:pt>
                <c:pt idx="26232">
                  <c:v>22.189</c:v>
                </c:pt>
                <c:pt idx="26233">
                  <c:v>22.19</c:v>
                </c:pt>
                <c:pt idx="26234">
                  <c:v>22.190999999999999</c:v>
                </c:pt>
                <c:pt idx="26235">
                  <c:v>22.190999999999999</c:v>
                </c:pt>
                <c:pt idx="26236">
                  <c:v>22.192</c:v>
                </c:pt>
                <c:pt idx="26237">
                  <c:v>22.193000000000001</c:v>
                </c:pt>
                <c:pt idx="26238">
                  <c:v>22.193999999999999</c:v>
                </c:pt>
                <c:pt idx="26239">
                  <c:v>22.195</c:v>
                </c:pt>
                <c:pt idx="26240">
                  <c:v>22.196000000000002</c:v>
                </c:pt>
                <c:pt idx="26241">
                  <c:v>22.196000000000002</c:v>
                </c:pt>
                <c:pt idx="26242">
                  <c:v>22.196999999999999</c:v>
                </c:pt>
                <c:pt idx="26243">
                  <c:v>22.198</c:v>
                </c:pt>
                <c:pt idx="26244">
                  <c:v>22.199000000000002</c:v>
                </c:pt>
                <c:pt idx="26245">
                  <c:v>22.2</c:v>
                </c:pt>
                <c:pt idx="26246">
                  <c:v>22.201000000000001</c:v>
                </c:pt>
                <c:pt idx="26247">
                  <c:v>22.201000000000001</c:v>
                </c:pt>
                <c:pt idx="26248">
                  <c:v>22.202000000000002</c:v>
                </c:pt>
                <c:pt idx="26249">
                  <c:v>22.202999999999999</c:v>
                </c:pt>
                <c:pt idx="26250">
                  <c:v>22.204000000000001</c:v>
                </c:pt>
                <c:pt idx="26251">
                  <c:v>22.205000000000002</c:v>
                </c:pt>
                <c:pt idx="26252">
                  <c:v>22.205000000000002</c:v>
                </c:pt>
                <c:pt idx="26253">
                  <c:v>22.206</c:v>
                </c:pt>
                <c:pt idx="26254">
                  <c:v>22.207000000000001</c:v>
                </c:pt>
                <c:pt idx="26255">
                  <c:v>22.207999999999998</c:v>
                </c:pt>
                <c:pt idx="26256">
                  <c:v>22.209</c:v>
                </c:pt>
                <c:pt idx="26257">
                  <c:v>22.21</c:v>
                </c:pt>
                <c:pt idx="26258">
                  <c:v>22.21</c:v>
                </c:pt>
                <c:pt idx="26259">
                  <c:v>22.210999999999999</c:v>
                </c:pt>
                <c:pt idx="26260">
                  <c:v>22.212</c:v>
                </c:pt>
                <c:pt idx="26261">
                  <c:v>22.213000000000001</c:v>
                </c:pt>
                <c:pt idx="26262">
                  <c:v>22.213999999999999</c:v>
                </c:pt>
                <c:pt idx="26263">
                  <c:v>22.215</c:v>
                </c:pt>
                <c:pt idx="26264">
                  <c:v>22.215</c:v>
                </c:pt>
                <c:pt idx="26265">
                  <c:v>22.216000000000001</c:v>
                </c:pt>
                <c:pt idx="26266">
                  <c:v>22.216999999999999</c:v>
                </c:pt>
                <c:pt idx="26267">
                  <c:v>22.218</c:v>
                </c:pt>
                <c:pt idx="26268">
                  <c:v>22.219000000000001</c:v>
                </c:pt>
                <c:pt idx="26269">
                  <c:v>22.22</c:v>
                </c:pt>
                <c:pt idx="26270">
                  <c:v>22.22</c:v>
                </c:pt>
                <c:pt idx="26271">
                  <c:v>22.221</c:v>
                </c:pt>
                <c:pt idx="26272">
                  <c:v>22.222000000000001</c:v>
                </c:pt>
                <c:pt idx="26273">
                  <c:v>22.222999999999999</c:v>
                </c:pt>
                <c:pt idx="26274">
                  <c:v>22.224</c:v>
                </c:pt>
                <c:pt idx="26275">
                  <c:v>22.225000000000001</c:v>
                </c:pt>
                <c:pt idx="26276">
                  <c:v>22.225000000000001</c:v>
                </c:pt>
                <c:pt idx="26277">
                  <c:v>22.225999999999999</c:v>
                </c:pt>
                <c:pt idx="26278">
                  <c:v>22.227</c:v>
                </c:pt>
                <c:pt idx="26279">
                  <c:v>22.228000000000002</c:v>
                </c:pt>
                <c:pt idx="26280">
                  <c:v>22.228999999999999</c:v>
                </c:pt>
                <c:pt idx="26281">
                  <c:v>22.23</c:v>
                </c:pt>
                <c:pt idx="26282">
                  <c:v>22.23</c:v>
                </c:pt>
                <c:pt idx="26283">
                  <c:v>22.231000000000002</c:v>
                </c:pt>
                <c:pt idx="26284">
                  <c:v>22.231999999999999</c:v>
                </c:pt>
                <c:pt idx="26285">
                  <c:v>22.233000000000001</c:v>
                </c:pt>
                <c:pt idx="26286">
                  <c:v>22.234000000000002</c:v>
                </c:pt>
                <c:pt idx="26287">
                  <c:v>22.234999999999999</c:v>
                </c:pt>
                <c:pt idx="26288">
                  <c:v>22.234999999999999</c:v>
                </c:pt>
                <c:pt idx="26289">
                  <c:v>22.236000000000001</c:v>
                </c:pt>
                <c:pt idx="26290">
                  <c:v>22.237000000000002</c:v>
                </c:pt>
                <c:pt idx="26291">
                  <c:v>22.238</c:v>
                </c:pt>
                <c:pt idx="26292">
                  <c:v>22.239000000000001</c:v>
                </c:pt>
                <c:pt idx="26293">
                  <c:v>22.24</c:v>
                </c:pt>
                <c:pt idx="26294">
                  <c:v>22.24</c:v>
                </c:pt>
                <c:pt idx="26295">
                  <c:v>22.241</c:v>
                </c:pt>
                <c:pt idx="26296">
                  <c:v>22.242000000000001</c:v>
                </c:pt>
                <c:pt idx="26297">
                  <c:v>22.242999999999999</c:v>
                </c:pt>
                <c:pt idx="26298">
                  <c:v>22.244</c:v>
                </c:pt>
                <c:pt idx="26299">
                  <c:v>22.245000000000001</c:v>
                </c:pt>
                <c:pt idx="26300">
                  <c:v>22.245000000000001</c:v>
                </c:pt>
                <c:pt idx="26301">
                  <c:v>22.245999999999999</c:v>
                </c:pt>
                <c:pt idx="26302">
                  <c:v>22.247</c:v>
                </c:pt>
                <c:pt idx="26303">
                  <c:v>22.248000000000001</c:v>
                </c:pt>
                <c:pt idx="26304">
                  <c:v>22.248999999999999</c:v>
                </c:pt>
                <c:pt idx="26305">
                  <c:v>22.25</c:v>
                </c:pt>
                <c:pt idx="26306">
                  <c:v>22.25</c:v>
                </c:pt>
                <c:pt idx="26307">
                  <c:v>22.251000000000001</c:v>
                </c:pt>
                <c:pt idx="26308">
                  <c:v>22.251999999999999</c:v>
                </c:pt>
                <c:pt idx="26309">
                  <c:v>22.253</c:v>
                </c:pt>
                <c:pt idx="26310">
                  <c:v>22.254000000000001</c:v>
                </c:pt>
                <c:pt idx="26311">
                  <c:v>22.254999999999999</c:v>
                </c:pt>
                <c:pt idx="26312">
                  <c:v>22.254999999999999</c:v>
                </c:pt>
                <c:pt idx="26313">
                  <c:v>22.256</c:v>
                </c:pt>
                <c:pt idx="26314">
                  <c:v>22.257000000000001</c:v>
                </c:pt>
                <c:pt idx="26315">
                  <c:v>22.257999999999999</c:v>
                </c:pt>
                <c:pt idx="26316">
                  <c:v>22.259</c:v>
                </c:pt>
                <c:pt idx="26317">
                  <c:v>22.26</c:v>
                </c:pt>
                <c:pt idx="26318">
                  <c:v>22.26</c:v>
                </c:pt>
                <c:pt idx="26319">
                  <c:v>22.260999999999999</c:v>
                </c:pt>
                <c:pt idx="26320">
                  <c:v>22.262</c:v>
                </c:pt>
                <c:pt idx="26321">
                  <c:v>22.263000000000002</c:v>
                </c:pt>
                <c:pt idx="26322">
                  <c:v>22.263999999999999</c:v>
                </c:pt>
                <c:pt idx="26323">
                  <c:v>22.265000000000001</c:v>
                </c:pt>
                <c:pt idx="26324">
                  <c:v>22.265000000000001</c:v>
                </c:pt>
                <c:pt idx="26325">
                  <c:v>22.266000000000002</c:v>
                </c:pt>
                <c:pt idx="26326">
                  <c:v>22.266999999999999</c:v>
                </c:pt>
                <c:pt idx="26327">
                  <c:v>22.268000000000001</c:v>
                </c:pt>
                <c:pt idx="26328">
                  <c:v>22.268999999999998</c:v>
                </c:pt>
                <c:pt idx="26329">
                  <c:v>22.27</c:v>
                </c:pt>
                <c:pt idx="26330">
                  <c:v>22.27</c:v>
                </c:pt>
                <c:pt idx="26331">
                  <c:v>22.271000000000001</c:v>
                </c:pt>
                <c:pt idx="26332">
                  <c:v>22.271999999999998</c:v>
                </c:pt>
                <c:pt idx="26333">
                  <c:v>22.273</c:v>
                </c:pt>
                <c:pt idx="26334">
                  <c:v>22.274000000000001</c:v>
                </c:pt>
                <c:pt idx="26335">
                  <c:v>22.274999999999999</c:v>
                </c:pt>
                <c:pt idx="26336">
                  <c:v>22.274999999999999</c:v>
                </c:pt>
                <c:pt idx="26337">
                  <c:v>22.276</c:v>
                </c:pt>
                <c:pt idx="26338">
                  <c:v>22.277000000000001</c:v>
                </c:pt>
                <c:pt idx="26339">
                  <c:v>22.277999999999999</c:v>
                </c:pt>
                <c:pt idx="26340">
                  <c:v>22.279</c:v>
                </c:pt>
                <c:pt idx="26341">
                  <c:v>22.28</c:v>
                </c:pt>
                <c:pt idx="26342">
                  <c:v>22.28</c:v>
                </c:pt>
                <c:pt idx="26343">
                  <c:v>22.280999999999999</c:v>
                </c:pt>
                <c:pt idx="26344">
                  <c:v>22.282</c:v>
                </c:pt>
                <c:pt idx="26345">
                  <c:v>22.283000000000001</c:v>
                </c:pt>
                <c:pt idx="26346">
                  <c:v>22.283999999999999</c:v>
                </c:pt>
                <c:pt idx="26347">
                  <c:v>22.283999999999999</c:v>
                </c:pt>
                <c:pt idx="26348">
                  <c:v>22.285</c:v>
                </c:pt>
                <c:pt idx="26349">
                  <c:v>22.286000000000001</c:v>
                </c:pt>
                <c:pt idx="26350">
                  <c:v>22.286999999999999</c:v>
                </c:pt>
                <c:pt idx="26351">
                  <c:v>22.288</c:v>
                </c:pt>
                <c:pt idx="26352">
                  <c:v>22.289000000000001</c:v>
                </c:pt>
                <c:pt idx="26353">
                  <c:v>22.289000000000001</c:v>
                </c:pt>
                <c:pt idx="26354">
                  <c:v>22.29</c:v>
                </c:pt>
                <c:pt idx="26355">
                  <c:v>22.291</c:v>
                </c:pt>
                <c:pt idx="26356">
                  <c:v>22.292000000000002</c:v>
                </c:pt>
                <c:pt idx="26357">
                  <c:v>22.292999999999999</c:v>
                </c:pt>
                <c:pt idx="26358">
                  <c:v>22.294</c:v>
                </c:pt>
                <c:pt idx="26359">
                  <c:v>22.294</c:v>
                </c:pt>
                <c:pt idx="26360">
                  <c:v>22.295000000000002</c:v>
                </c:pt>
                <c:pt idx="26361">
                  <c:v>22.295999999999999</c:v>
                </c:pt>
                <c:pt idx="26362">
                  <c:v>22.297000000000001</c:v>
                </c:pt>
                <c:pt idx="26363">
                  <c:v>22.298000000000002</c:v>
                </c:pt>
                <c:pt idx="26364">
                  <c:v>22.298999999999999</c:v>
                </c:pt>
                <c:pt idx="26365">
                  <c:v>22.298999999999999</c:v>
                </c:pt>
                <c:pt idx="26366">
                  <c:v>22.3</c:v>
                </c:pt>
                <c:pt idx="26367">
                  <c:v>22.300999999999998</c:v>
                </c:pt>
                <c:pt idx="26368">
                  <c:v>22.302</c:v>
                </c:pt>
                <c:pt idx="26369">
                  <c:v>22.303000000000001</c:v>
                </c:pt>
                <c:pt idx="26370">
                  <c:v>22.303999999999998</c:v>
                </c:pt>
                <c:pt idx="26371">
                  <c:v>22.303999999999998</c:v>
                </c:pt>
                <c:pt idx="26372">
                  <c:v>22.305</c:v>
                </c:pt>
                <c:pt idx="26373">
                  <c:v>22.306000000000001</c:v>
                </c:pt>
                <c:pt idx="26374">
                  <c:v>22.306999999999999</c:v>
                </c:pt>
                <c:pt idx="26375">
                  <c:v>22.308</c:v>
                </c:pt>
                <c:pt idx="26376">
                  <c:v>22.309000000000001</c:v>
                </c:pt>
                <c:pt idx="26377">
                  <c:v>22.309000000000001</c:v>
                </c:pt>
                <c:pt idx="26378">
                  <c:v>22.31</c:v>
                </c:pt>
                <c:pt idx="26379">
                  <c:v>22.311</c:v>
                </c:pt>
                <c:pt idx="26380">
                  <c:v>22.312000000000001</c:v>
                </c:pt>
                <c:pt idx="26381">
                  <c:v>22.312999999999999</c:v>
                </c:pt>
                <c:pt idx="26382">
                  <c:v>22.314</c:v>
                </c:pt>
                <c:pt idx="26383">
                  <c:v>22.314</c:v>
                </c:pt>
                <c:pt idx="26384">
                  <c:v>22.315000000000001</c:v>
                </c:pt>
                <c:pt idx="26385">
                  <c:v>22.315999999999999</c:v>
                </c:pt>
                <c:pt idx="26386">
                  <c:v>22.317</c:v>
                </c:pt>
                <c:pt idx="26387">
                  <c:v>22.318000000000001</c:v>
                </c:pt>
                <c:pt idx="26388">
                  <c:v>22.318999999999999</c:v>
                </c:pt>
                <c:pt idx="26389">
                  <c:v>22.318999999999999</c:v>
                </c:pt>
                <c:pt idx="26390">
                  <c:v>22.32</c:v>
                </c:pt>
                <c:pt idx="26391">
                  <c:v>22.321000000000002</c:v>
                </c:pt>
                <c:pt idx="26392">
                  <c:v>22.321999999999999</c:v>
                </c:pt>
                <c:pt idx="26393">
                  <c:v>22.323</c:v>
                </c:pt>
                <c:pt idx="26394">
                  <c:v>22.324000000000002</c:v>
                </c:pt>
                <c:pt idx="26395">
                  <c:v>22.324000000000002</c:v>
                </c:pt>
                <c:pt idx="26396">
                  <c:v>22.324999999999999</c:v>
                </c:pt>
                <c:pt idx="26397">
                  <c:v>22.326000000000001</c:v>
                </c:pt>
                <c:pt idx="26398">
                  <c:v>22.327000000000002</c:v>
                </c:pt>
                <c:pt idx="26399">
                  <c:v>22.327999999999999</c:v>
                </c:pt>
                <c:pt idx="26400">
                  <c:v>22.329000000000001</c:v>
                </c:pt>
                <c:pt idx="26401">
                  <c:v>22.329000000000001</c:v>
                </c:pt>
                <c:pt idx="26402">
                  <c:v>22.330000000000002</c:v>
                </c:pt>
                <c:pt idx="26403">
                  <c:v>22.331</c:v>
                </c:pt>
                <c:pt idx="26404">
                  <c:v>22.332000000000001</c:v>
                </c:pt>
                <c:pt idx="26405">
                  <c:v>22.332999999999998</c:v>
                </c:pt>
                <c:pt idx="26406">
                  <c:v>22.334</c:v>
                </c:pt>
                <c:pt idx="26407">
                  <c:v>22.334</c:v>
                </c:pt>
                <c:pt idx="26408">
                  <c:v>22.335000000000001</c:v>
                </c:pt>
                <c:pt idx="26409">
                  <c:v>22.335999999999999</c:v>
                </c:pt>
                <c:pt idx="26410">
                  <c:v>22.337</c:v>
                </c:pt>
                <c:pt idx="26411">
                  <c:v>22.338000000000001</c:v>
                </c:pt>
                <c:pt idx="26412">
                  <c:v>22.338999999999999</c:v>
                </c:pt>
                <c:pt idx="26413">
                  <c:v>22.338999999999999</c:v>
                </c:pt>
                <c:pt idx="26414">
                  <c:v>22.34</c:v>
                </c:pt>
                <c:pt idx="26415">
                  <c:v>22.341000000000001</c:v>
                </c:pt>
                <c:pt idx="26416">
                  <c:v>22.341999999999999</c:v>
                </c:pt>
                <c:pt idx="26417">
                  <c:v>22.343</c:v>
                </c:pt>
                <c:pt idx="26418">
                  <c:v>22.344000000000001</c:v>
                </c:pt>
                <c:pt idx="26419">
                  <c:v>22.344000000000001</c:v>
                </c:pt>
                <c:pt idx="26420">
                  <c:v>22.344999999999999</c:v>
                </c:pt>
                <c:pt idx="26421">
                  <c:v>22.346</c:v>
                </c:pt>
                <c:pt idx="26422">
                  <c:v>22.347000000000001</c:v>
                </c:pt>
                <c:pt idx="26423">
                  <c:v>22.347999999999999</c:v>
                </c:pt>
                <c:pt idx="26424">
                  <c:v>22.349</c:v>
                </c:pt>
                <c:pt idx="26425">
                  <c:v>22.349</c:v>
                </c:pt>
                <c:pt idx="26426">
                  <c:v>22.35</c:v>
                </c:pt>
                <c:pt idx="26427">
                  <c:v>22.350999999999999</c:v>
                </c:pt>
                <c:pt idx="26428">
                  <c:v>22.352</c:v>
                </c:pt>
                <c:pt idx="26429">
                  <c:v>22.353000000000002</c:v>
                </c:pt>
                <c:pt idx="26430">
                  <c:v>22.353999999999999</c:v>
                </c:pt>
                <c:pt idx="26431">
                  <c:v>22.353999999999999</c:v>
                </c:pt>
                <c:pt idx="26432">
                  <c:v>22.355</c:v>
                </c:pt>
                <c:pt idx="26433">
                  <c:v>22.356000000000002</c:v>
                </c:pt>
                <c:pt idx="26434">
                  <c:v>22.356999999999999</c:v>
                </c:pt>
                <c:pt idx="26435">
                  <c:v>22.358000000000001</c:v>
                </c:pt>
                <c:pt idx="26436">
                  <c:v>22.359000000000002</c:v>
                </c:pt>
                <c:pt idx="26437">
                  <c:v>22.359000000000002</c:v>
                </c:pt>
                <c:pt idx="26438">
                  <c:v>22.36</c:v>
                </c:pt>
                <c:pt idx="26439">
                  <c:v>22.361000000000001</c:v>
                </c:pt>
                <c:pt idx="26440">
                  <c:v>22.362000000000002</c:v>
                </c:pt>
                <c:pt idx="26441">
                  <c:v>22.363</c:v>
                </c:pt>
                <c:pt idx="26442">
                  <c:v>22.364000000000001</c:v>
                </c:pt>
                <c:pt idx="26443">
                  <c:v>22.364000000000001</c:v>
                </c:pt>
                <c:pt idx="26444">
                  <c:v>22.364999999999998</c:v>
                </c:pt>
                <c:pt idx="26445">
                  <c:v>22.366</c:v>
                </c:pt>
                <c:pt idx="26446">
                  <c:v>22.367000000000001</c:v>
                </c:pt>
                <c:pt idx="26447">
                  <c:v>22.367999999999999</c:v>
                </c:pt>
                <c:pt idx="26448">
                  <c:v>22.367999999999999</c:v>
                </c:pt>
                <c:pt idx="26449">
                  <c:v>22.369</c:v>
                </c:pt>
                <c:pt idx="26450">
                  <c:v>22.37</c:v>
                </c:pt>
                <c:pt idx="26451">
                  <c:v>22.370999999999999</c:v>
                </c:pt>
                <c:pt idx="26452">
                  <c:v>22.372</c:v>
                </c:pt>
                <c:pt idx="26453">
                  <c:v>22.373000000000001</c:v>
                </c:pt>
                <c:pt idx="26454">
                  <c:v>22.373000000000001</c:v>
                </c:pt>
                <c:pt idx="26455">
                  <c:v>22.373999999999999</c:v>
                </c:pt>
                <c:pt idx="26456">
                  <c:v>22.375</c:v>
                </c:pt>
                <c:pt idx="26457">
                  <c:v>22.376000000000001</c:v>
                </c:pt>
                <c:pt idx="26458">
                  <c:v>22.376999999999999</c:v>
                </c:pt>
                <c:pt idx="26459">
                  <c:v>22.378</c:v>
                </c:pt>
                <c:pt idx="26460">
                  <c:v>22.378</c:v>
                </c:pt>
                <c:pt idx="26461">
                  <c:v>22.379000000000001</c:v>
                </c:pt>
                <c:pt idx="26462">
                  <c:v>22.38</c:v>
                </c:pt>
                <c:pt idx="26463">
                  <c:v>22.381</c:v>
                </c:pt>
                <c:pt idx="26464">
                  <c:v>22.382000000000001</c:v>
                </c:pt>
                <c:pt idx="26465">
                  <c:v>22.382999999999999</c:v>
                </c:pt>
                <c:pt idx="26466">
                  <c:v>22.382999999999999</c:v>
                </c:pt>
                <c:pt idx="26467">
                  <c:v>22.384</c:v>
                </c:pt>
                <c:pt idx="26468">
                  <c:v>22.385000000000002</c:v>
                </c:pt>
                <c:pt idx="26469">
                  <c:v>22.385999999999999</c:v>
                </c:pt>
                <c:pt idx="26470">
                  <c:v>22.387</c:v>
                </c:pt>
                <c:pt idx="26471">
                  <c:v>22.388000000000002</c:v>
                </c:pt>
                <c:pt idx="26472">
                  <c:v>22.388000000000002</c:v>
                </c:pt>
                <c:pt idx="26473">
                  <c:v>22.388999999999999</c:v>
                </c:pt>
                <c:pt idx="26474">
                  <c:v>22.39</c:v>
                </c:pt>
                <c:pt idx="26475">
                  <c:v>22.391000000000002</c:v>
                </c:pt>
                <c:pt idx="26476">
                  <c:v>22.391999999999999</c:v>
                </c:pt>
                <c:pt idx="26477">
                  <c:v>22.393000000000001</c:v>
                </c:pt>
                <c:pt idx="26478">
                  <c:v>22.393000000000001</c:v>
                </c:pt>
                <c:pt idx="26479">
                  <c:v>22.393999999999998</c:v>
                </c:pt>
                <c:pt idx="26480">
                  <c:v>22.395</c:v>
                </c:pt>
                <c:pt idx="26481">
                  <c:v>22.396000000000001</c:v>
                </c:pt>
                <c:pt idx="26482">
                  <c:v>22.396999999999998</c:v>
                </c:pt>
                <c:pt idx="26483">
                  <c:v>22.398</c:v>
                </c:pt>
                <c:pt idx="26484">
                  <c:v>22.398</c:v>
                </c:pt>
                <c:pt idx="26485">
                  <c:v>22.399000000000001</c:v>
                </c:pt>
                <c:pt idx="26486">
                  <c:v>22.4</c:v>
                </c:pt>
                <c:pt idx="26487">
                  <c:v>22.401</c:v>
                </c:pt>
                <c:pt idx="26488">
                  <c:v>22.402000000000001</c:v>
                </c:pt>
                <c:pt idx="26489">
                  <c:v>22.402999999999999</c:v>
                </c:pt>
                <c:pt idx="26490">
                  <c:v>22.402999999999999</c:v>
                </c:pt>
                <c:pt idx="26491">
                  <c:v>22.404</c:v>
                </c:pt>
                <c:pt idx="26492">
                  <c:v>22.405000000000001</c:v>
                </c:pt>
                <c:pt idx="26493">
                  <c:v>22.405999999999999</c:v>
                </c:pt>
                <c:pt idx="26494">
                  <c:v>22.407</c:v>
                </c:pt>
                <c:pt idx="26495">
                  <c:v>22.408000000000001</c:v>
                </c:pt>
                <c:pt idx="26496">
                  <c:v>22.408000000000001</c:v>
                </c:pt>
                <c:pt idx="26497">
                  <c:v>22.408999999999999</c:v>
                </c:pt>
                <c:pt idx="26498">
                  <c:v>22.41</c:v>
                </c:pt>
                <c:pt idx="26499">
                  <c:v>22.411000000000001</c:v>
                </c:pt>
                <c:pt idx="26500">
                  <c:v>22.411999999999999</c:v>
                </c:pt>
                <c:pt idx="26501">
                  <c:v>22.413</c:v>
                </c:pt>
                <c:pt idx="26502">
                  <c:v>22.413</c:v>
                </c:pt>
                <c:pt idx="26503">
                  <c:v>22.414000000000001</c:v>
                </c:pt>
                <c:pt idx="26504">
                  <c:v>22.414999999999999</c:v>
                </c:pt>
                <c:pt idx="26505">
                  <c:v>22.416</c:v>
                </c:pt>
                <c:pt idx="26506">
                  <c:v>22.417000000000002</c:v>
                </c:pt>
                <c:pt idx="26507">
                  <c:v>22.417999999999999</c:v>
                </c:pt>
                <c:pt idx="26508">
                  <c:v>22.417999999999999</c:v>
                </c:pt>
                <c:pt idx="26509">
                  <c:v>22.419</c:v>
                </c:pt>
                <c:pt idx="26510">
                  <c:v>22.42</c:v>
                </c:pt>
                <c:pt idx="26511">
                  <c:v>22.420999999999999</c:v>
                </c:pt>
                <c:pt idx="26512">
                  <c:v>22.422000000000001</c:v>
                </c:pt>
                <c:pt idx="26513">
                  <c:v>22.423000000000002</c:v>
                </c:pt>
                <c:pt idx="26514">
                  <c:v>22.423000000000002</c:v>
                </c:pt>
                <c:pt idx="26515">
                  <c:v>22.423999999999999</c:v>
                </c:pt>
                <c:pt idx="26516">
                  <c:v>22.425000000000001</c:v>
                </c:pt>
                <c:pt idx="26517">
                  <c:v>22.425999999999998</c:v>
                </c:pt>
                <c:pt idx="26518">
                  <c:v>22.427</c:v>
                </c:pt>
                <c:pt idx="26519">
                  <c:v>22.428000000000001</c:v>
                </c:pt>
                <c:pt idx="26520">
                  <c:v>22.428000000000001</c:v>
                </c:pt>
                <c:pt idx="26521">
                  <c:v>22.428999999999998</c:v>
                </c:pt>
                <c:pt idx="26522">
                  <c:v>22.43</c:v>
                </c:pt>
                <c:pt idx="26523">
                  <c:v>22.431000000000001</c:v>
                </c:pt>
                <c:pt idx="26524">
                  <c:v>22.431999999999999</c:v>
                </c:pt>
                <c:pt idx="26525">
                  <c:v>22.433</c:v>
                </c:pt>
                <c:pt idx="26526">
                  <c:v>22.433</c:v>
                </c:pt>
                <c:pt idx="26527">
                  <c:v>22.434000000000001</c:v>
                </c:pt>
                <c:pt idx="26528">
                  <c:v>22.434999999999999</c:v>
                </c:pt>
                <c:pt idx="26529">
                  <c:v>22.436</c:v>
                </c:pt>
                <c:pt idx="26530">
                  <c:v>22.437000000000001</c:v>
                </c:pt>
                <c:pt idx="26531">
                  <c:v>22.437999999999999</c:v>
                </c:pt>
                <c:pt idx="26532">
                  <c:v>22.437999999999999</c:v>
                </c:pt>
                <c:pt idx="26533">
                  <c:v>22.439</c:v>
                </c:pt>
                <c:pt idx="26534">
                  <c:v>22.44</c:v>
                </c:pt>
                <c:pt idx="26535">
                  <c:v>22.440999999999999</c:v>
                </c:pt>
                <c:pt idx="26536">
                  <c:v>22.442</c:v>
                </c:pt>
                <c:pt idx="26537">
                  <c:v>22.443000000000001</c:v>
                </c:pt>
                <c:pt idx="26538">
                  <c:v>22.443000000000001</c:v>
                </c:pt>
                <c:pt idx="26539">
                  <c:v>22.443999999999999</c:v>
                </c:pt>
                <c:pt idx="26540">
                  <c:v>22.445</c:v>
                </c:pt>
                <c:pt idx="26541">
                  <c:v>22.446000000000002</c:v>
                </c:pt>
                <c:pt idx="26542">
                  <c:v>22.446999999999999</c:v>
                </c:pt>
                <c:pt idx="26543">
                  <c:v>22.446999999999999</c:v>
                </c:pt>
                <c:pt idx="26544">
                  <c:v>22.448</c:v>
                </c:pt>
                <c:pt idx="26545">
                  <c:v>22.449000000000002</c:v>
                </c:pt>
                <c:pt idx="26546">
                  <c:v>22.45</c:v>
                </c:pt>
                <c:pt idx="26547">
                  <c:v>22.451000000000001</c:v>
                </c:pt>
                <c:pt idx="26548">
                  <c:v>22.452000000000002</c:v>
                </c:pt>
                <c:pt idx="26549">
                  <c:v>22.452000000000002</c:v>
                </c:pt>
                <c:pt idx="26550">
                  <c:v>22.452999999999999</c:v>
                </c:pt>
                <c:pt idx="26551">
                  <c:v>22.454000000000001</c:v>
                </c:pt>
                <c:pt idx="26552">
                  <c:v>22.455000000000002</c:v>
                </c:pt>
                <c:pt idx="26553">
                  <c:v>22.456</c:v>
                </c:pt>
                <c:pt idx="26554">
                  <c:v>22.457000000000001</c:v>
                </c:pt>
                <c:pt idx="26555">
                  <c:v>22.457000000000001</c:v>
                </c:pt>
                <c:pt idx="26556">
                  <c:v>22.457999999999998</c:v>
                </c:pt>
                <c:pt idx="26557">
                  <c:v>22.459</c:v>
                </c:pt>
                <c:pt idx="26558">
                  <c:v>22.46</c:v>
                </c:pt>
                <c:pt idx="26559">
                  <c:v>22.460999999999999</c:v>
                </c:pt>
                <c:pt idx="26560">
                  <c:v>22.462</c:v>
                </c:pt>
                <c:pt idx="26561">
                  <c:v>22.462</c:v>
                </c:pt>
                <c:pt idx="26562">
                  <c:v>22.463000000000001</c:v>
                </c:pt>
                <c:pt idx="26563">
                  <c:v>22.463999999999999</c:v>
                </c:pt>
                <c:pt idx="26564">
                  <c:v>22.465</c:v>
                </c:pt>
                <c:pt idx="26565">
                  <c:v>22.466000000000001</c:v>
                </c:pt>
                <c:pt idx="26566">
                  <c:v>22.466999999999999</c:v>
                </c:pt>
                <c:pt idx="26567">
                  <c:v>22.466999999999999</c:v>
                </c:pt>
                <c:pt idx="26568">
                  <c:v>22.468</c:v>
                </c:pt>
                <c:pt idx="26569">
                  <c:v>22.469000000000001</c:v>
                </c:pt>
                <c:pt idx="26570">
                  <c:v>22.47</c:v>
                </c:pt>
                <c:pt idx="26571">
                  <c:v>22.471</c:v>
                </c:pt>
                <c:pt idx="26572">
                  <c:v>22.472000000000001</c:v>
                </c:pt>
                <c:pt idx="26573">
                  <c:v>22.472000000000001</c:v>
                </c:pt>
                <c:pt idx="26574">
                  <c:v>22.472999999999999</c:v>
                </c:pt>
                <c:pt idx="26575">
                  <c:v>22.474</c:v>
                </c:pt>
                <c:pt idx="26576">
                  <c:v>22.475000000000001</c:v>
                </c:pt>
                <c:pt idx="26577">
                  <c:v>22.475999999999999</c:v>
                </c:pt>
                <c:pt idx="26578">
                  <c:v>22.477</c:v>
                </c:pt>
                <c:pt idx="26579">
                  <c:v>22.477</c:v>
                </c:pt>
                <c:pt idx="26580">
                  <c:v>22.478000000000002</c:v>
                </c:pt>
                <c:pt idx="26581">
                  <c:v>22.478999999999999</c:v>
                </c:pt>
                <c:pt idx="26582">
                  <c:v>22.48</c:v>
                </c:pt>
                <c:pt idx="26583">
                  <c:v>22.481000000000002</c:v>
                </c:pt>
                <c:pt idx="26584">
                  <c:v>22.481999999999999</c:v>
                </c:pt>
                <c:pt idx="26585">
                  <c:v>22.481999999999999</c:v>
                </c:pt>
                <c:pt idx="26586">
                  <c:v>22.483000000000001</c:v>
                </c:pt>
                <c:pt idx="26587">
                  <c:v>22.484000000000002</c:v>
                </c:pt>
                <c:pt idx="26588">
                  <c:v>22.484999999999999</c:v>
                </c:pt>
                <c:pt idx="26589">
                  <c:v>22.486000000000001</c:v>
                </c:pt>
                <c:pt idx="26590">
                  <c:v>22.487000000000002</c:v>
                </c:pt>
                <c:pt idx="26591">
                  <c:v>22.487000000000002</c:v>
                </c:pt>
                <c:pt idx="26592">
                  <c:v>22.488</c:v>
                </c:pt>
                <c:pt idx="26593">
                  <c:v>22.489000000000001</c:v>
                </c:pt>
                <c:pt idx="26594">
                  <c:v>22.49</c:v>
                </c:pt>
                <c:pt idx="26595">
                  <c:v>22.491</c:v>
                </c:pt>
                <c:pt idx="26596">
                  <c:v>22.492000000000001</c:v>
                </c:pt>
                <c:pt idx="26597">
                  <c:v>22.492000000000001</c:v>
                </c:pt>
                <c:pt idx="26598">
                  <c:v>22.492999999999999</c:v>
                </c:pt>
                <c:pt idx="26599">
                  <c:v>22.494</c:v>
                </c:pt>
                <c:pt idx="26600">
                  <c:v>22.495000000000001</c:v>
                </c:pt>
                <c:pt idx="26601">
                  <c:v>22.495999999999999</c:v>
                </c:pt>
                <c:pt idx="26602">
                  <c:v>22.497</c:v>
                </c:pt>
                <c:pt idx="26603">
                  <c:v>22.497</c:v>
                </c:pt>
                <c:pt idx="26604">
                  <c:v>22.498000000000001</c:v>
                </c:pt>
                <c:pt idx="26605">
                  <c:v>22.498999999999999</c:v>
                </c:pt>
                <c:pt idx="26606">
                  <c:v>22.5</c:v>
                </c:pt>
                <c:pt idx="26607">
                  <c:v>22.501000000000001</c:v>
                </c:pt>
                <c:pt idx="26608">
                  <c:v>22.501999999999999</c:v>
                </c:pt>
                <c:pt idx="26609">
                  <c:v>22.501999999999999</c:v>
                </c:pt>
                <c:pt idx="26610">
                  <c:v>22.503</c:v>
                </c:pt>
                <c:pt idx="26611">
                  <c:v>22.504000000000001</c:v>
                </c:pt>
                <c:pt idx="26612">
                  <c:v>22.504999999999999</c:v>
                </c:pt>
                <c:pt idx="26613">
                  <c:v>22.506</c:v>
                </c:pt>
                <c:pt idx="26614">
                  <c:v>22.507000000000001</c:v>
                </c:pt>
                <c:pt idx="26615">
                  <c:v>22.507000000000001</c:v>
                </c:pt>
                <c:pt idx="26616">
                  <c:v>22.507999999999999</c:v>
                </c:pt>
                <c:pt idx="26617">
                  <c:v>22.509</c:v>
                </c:pt>
                <c:pt idx="26618">
                  <c:v>22.51</c:v>
                </c:pt>
                <c:pt idx="26619">
                  <c:v>22.510999999999999</c:v>
                </c:pt>
                <c:pt idx="26620">
                  <c:v>22.512</c:v>
                </c:pt>
                <c:pt idx="26621">
                  <c:v>22.512</c:v>
                </c:pt>
                <c:pt idx="26622">
                  <c:v>22.513000000000002</c:v>
                </c:pt>
                <c:pt idx="26623">
                  <c:v>22.513999999999999</c:v>
                </c:pt>
                <c:pt idx="26624">
                  <c:v>22.515000000000001</c:v>
                </c:pt>
                <c:pt idx="26625">
                  <c:v>22.516000000000002</c:v>
                </c:pt>
                <c:pt idx="26626">
                  <c:v>22.516999999999999</c:v>
                </c:pt>
                <c:pt idx="26627">
                  <c:v>22.516999999999999</c:v>
                </c:pt>
                <c:pt idx="26628">
                  <c:v>22.518000000000001</c:v>
                </c:pt>
                <c:pt idx="26629">
                  <c:v>22.518999999999998</c:v>
                </c:pt>
                <c:pt idx="26630">
                  <c:v>22.52</c:v>
                </c:pt>
                <c:pt idx="26631">
                  <c:v>22.521000000000001</c:v>
                </c:pt>
                <c:pt idx="26632">
                  <c:v>22.521999999999998</c:v>
                </c:pt>
                <c:pt idx="26633">
                  <c:v>22.521999999999998</c:v>
                </c:pt>
                <c:pt idx="26634">
                  <c:v>22.523</c:v>
                </c:pt>
                <c:pt idx="26635">
                  <c:v>22.524000000000001</c:v>
                </c:pt>
                <c:pt idx="26636">
                  <c:v>22.524999999999999</c:v>
                </c:pt>
                <c:pt idx="26637">
                  <c:v>22.526</c:v>
                </c:pt>
                <c:pt idx="26638">
                  <c:v>22.526</c:v>
                </c:pt>
                <c:pt idx="26639">
                  <c:v>22.527000000000001</c:v>
                </c:pt>
                <c:pt idx="26640">
                  <c:v>22.527999999999999</c:v>
                </c:pt>
                <c:pt idx="26641">
                  <c:v>22.529</c:v>
                </c:pt>
                <c:pt idx="26642">
                  <c:v>22.53</c:v>
                </c:pt>
                <c:pt idx="26643">
                  <c:v>22.530999999999999</c:v>
                </c:pt>
                <c:pt idx="26644">
                  <c:v>22.530999999999999</c:v>
                </c:pt>
                <c:pt idx="26645">
                  <c:v>22.532</c:v>
                </c:pt>
                <c:pt idx="26646">
                  <c:v>22.533000000000001</c:v>
                </c:pt>
                <c:pt idx="26647">
                  <c:v>22.533999999999999</c:v>
                </c:pt>
                <c:pt idx="26648">
                  <c:v>22.535</c:v>
                </c:pt>
                <c:pt idx="26649">
                  <c:v>22.536000000000001</c:v>
                </c:pt>
                <c:pt idx="26650">
                  <c:v>22.536000000000001</c:v>
                </c:pt>
                <c:pt idx="26651">
                  <c:v>22.536999999999999</c:v>
                </c:pt>
                <c:pt idx="26652">
                  <c:v>22.538</c:v>
                </c:pt>
                <c:pt idx="26653">
                  <c:v>22.539000000000001</c:v>
                </c:pt>
                <c:pt idx="26654">
                  <c:v>22.54</c:v>
                </c:pt>
                <c:pt idx="26655">
                  <c:v>22.541</c:v>
                </c:pt>
                <c:pt idx="26656">
                  <c:v>22.541</c:v>
                </c:pt>
                <c:pt idx="26657">
                  <c:v>22.542000000000002</c:v>
                </c:pt>
                <c:pt idx="26658">
                  <c:v>22.542999999999999</c:v>
                </c:pt>
                <c:pt idx="26659">
                  <c:v>22.544</c:v>
                </c:pt>
                <c:pt idx="26660">
                  <c:v>22.545000000000002</c:v>
                </c:pt>
                <c:pt idx="26661">
                  <c:v>22.545999999999999</c:v>
                </c:pt>
                <c:pt idx="26662">
                  <c:v>22.545999999999999</c:v>
                </c:pt>
                <c:pt idx="26663">
                  <c:v>22.547000000000001</c:v>
                </c:pt>
                <c:pt idx="26664">
                  <c:v>22.548000000000002</c:v>
                </c:pt>
                <c:pt idx="26665">
                  <c:v>22.548999999999999</c:v>
                </c:pt>
                <c:pt idx="26666">
                  <c:v>22.55</c:v>
                </c:pt>
                <c:pt idx="26667">
                  <c:v>22.550999999999998</c:v>
                </c:pt>
                <c:pt idx="26668">
                  <c:v>22.550999999999998</c:v>
                </c:pt>
                <c:pt idx="26669">
                  <c:v>22.552</c:v>
                </c:pt>
                <c:pt idx="26670">
                  <c:v>22.553000000000001</c:v>
                </c:pt>
                <c:pt idx="26671">
                  <c:v>22.553999999999998</c:v>
                </c:pt>
                <c:pt idx="26672">
                  <c:v>22.555</c:v>
                </c:pt>
                <c:pt idx="26673">
                  <c:v>22.556000000000001</c:v>
                </c:pt>
                <c:pt idx="26674">
                  <c:v>22.556000000000001</c:v>
                </c:pt>
                <c:pt idx="26675">
                  <c:v>22.556999999999999</c:v>
                </c:pt>
                <c:pt idx="26676">
                  <c:v>22.558</c:v>
                </c:pt>
                <c:pt idx="26677">
                  <c:v>22.559000000000001</c:v>
                </c:pt>
                <c:pt idx="26678">
                  <c:v>22.56</c:v>
                </c:pt>
                <c:pt idx="26679">
                  <c:v>22.561</c:v>
                </c:pt>
                <c:pt idx="26680">
                  <c:v>22.561</c:v>
                </c:pt>
                <c:pt idx="26681">
                  <c:v>22.562000000000001</c:v>
                </c:pt>
                <c:pt idx="26682">
                  <c:v>22.562999999999999</c:v>
                </c:pt>
                <c:pt idx="26683">
                  <c:v>22.564</c:v>
                </c:pt>
                <c:pt idx="26684">
                  <c:v>22.565000000000001</c:v>
                </c:pt>
                <c:pt idx="26685">
                  <c:v>22.565999999999999</c:v>
                </c:pt>
                <c:pt idx="26686">
                  <c:v>22.565999999999999</c:v>
                </c:pt>
                <c:pt idx="26687">
                  <c:v>22.567</c:v>
                </c:pt>
                <c:pt idx="26688">
                  <c:v>22.568000000000001</c:v>
                </c:pt>
                <c:pt idx="26689">
                  <c:v>22.568999999999999</c:v>
                </c:pt>
                <c:pt idx="26690">
                  <c:v>22.57</c:v>
                </c:pt>
                <c:pt idx="26691">
                  <c:v>22.571000000000002</c:v>
                </c:pt>
                <c:pt idx="26692">
                  <c:v>22.571000000000002</c:v>
                </c:pt>
                <c:pt idx="26693">
                  <c:v>22.571999999999999</c:v>
                </c:pt>
                <c:pt idx="26694">
                  <c:v>22.573</c:v>
                </c:pt>
                <c:pt idx="26695">
                  <c:v>22.574000000000002</c:v>
                </c:pt>
                <c:pt idx="26696">
                  <c:v>22.574999999999999</c:v>
                </c:pt>
                <c:pt idx="26697">
                  <c:v>22.576000000000001</c:v>
                </c:pt>
                <c:pt idx="26698">
                  <c:v>22.576000000000001</c:v>
                </c:pt>
                <c:pt idx="26699">
                  <c:v>22.577000000000002</c:v>
                </c:pt>
                <c:pt idx="26700">
                  <c:v>22.577999999999999</c:v>
                </c:pt>
                <c:pt idx="26701">
                  <c:v>22.579000000000001</c:v>
                </c:pt>
                <c:pt idx="26702">
                  <c:v>22.580000000000002</c:v>
                </c:pt>
                <c:pt idx="26703">
                  <c:v>22.581</c:v>
                </c:pt>
                <c:pt idx="26704">
                  <c:v>22.581</c:v>
                </c:pt>
                <c:pt idx="26705">
                  <c:v>22.582000000000001</c:v>
                </c:pt>
                <c:pt idx="26706">
                  <c:v>22.582999999999998</c:v>
                </c:pt>
                <c:pt idx="26707">
                  <c:v>22.584</c:v>
                </c:pt>
                <c:pt idx="26708">
                  <c:v>22.585000000000001</c:v>
                </c:pt>
                <c:pt idx="26709">
                  <c:v>22.585999999999999</c:v>
                </c:pt>
                <c:pt idx="26710">
                  <c:v>22.585999999999999</c:v>
                </c:pt>
                <c:pt idx="26711">
                  <c:v>22.587</c:v>
                </c:pt>
                <c:pt idx="26712">
                  <c:v>22.588000000000001</c:v>
                </c:pt>
                <c:pt idx="26713">
                  <c:v>22.588999999999999</c:v>
                </c:pt>
                <c:pt idx="26714">
                  <c:v>22.59</c:v>
                </c:pt>
                <c:pt idx="26715">
                  <c:v>22.591000000000001</c:v>
                </c:pt>
                <c:pt idx="26716">
                  <c:v>22.591000000000001</c:v>
                </c:pt>
                <c:pt idx="26717">
                  <c:v>22.591999999999999</c:v>
                </c:pt>
                <c:pt idx="26718">
                  <c:v>22.593</c:v>
                </c:pt>
                <c:pt idx="26719">
                  <c:v>22.594000000000001</c:v>
                </c:pt>
                <c:pt idx="26720">
                  <c:v>22.594999999999999</c:v>
                </c:pt>
                <c:pt idx="26721">
                  <c:v>22.596</c:v>
                </c:pt>
                <c:pt idx="26722">
                  <c:v>22.596</c:v>
                </c:pt>
                <c:pt idx="26723">
                  <c:v>22.597000000000001</c:v>
                </c:pt>
                <c:pt idx="26724">
                  <c:v>22.597999999999999</c:v>
                </c:pt>
                <c:pt idx="26725">
                  <c:v>22.599</c:v>
                </c:pt>
                <c:pt idx="26726">
                  <c:v>22.6</c:v>
                </c:pt>
                <c:pt idx="26727">
                  <c:v>22.600999999999999</c:v>
                </c:pt>
                <c:pt idx="26728">
                  <c:v>22.600999999999999</c:v>
                </c:pt>
                <c:pt idx="26729">
                  <c:v>22.602</c:v>
                </c:pt>
                <c:pt idx="26730">
                  <c:v>22.603000000000002</c:v>
                </c:pt>
                <c:pt idx="26731">
                  <c:v>22.603999999999999</c:v>
                </c:pt>
                <c:pt idx="26732">
                  <c:v>22.605</c:v>
                </c:pt>
                <c:pt idx="26733">
                  <c:v>22.605</c:v>
                </c:pt>
                <c:pt idx="26734">
                  <c:v>22.606000000000002</c:v>
                </c:pt>
                <c:pt idx="26735">
                  <c:v>22.606999999999999</c:v>
                </c:pt>
                <c:pt idx="26736">
                  <c:v>22.608000000000001</c:v>
                </c:pt>
                <c:pt idx="26737">
                  <c:v>22.609000000000002</c:v>
                </c:pt>
                <c:pt idx="26738">
                  <c:v>22.61</c:v>
                </c:pt>
                <c:pt idx="26739">
                  <c:v>22.61</c:v>
                </c:pt>
                <c:pt idx="26740">
                  <c:v>22.611000000000001</c:v>
                </c:pt>
                <c:pt idx="26741">
                  <c:v>22.612000000000002</c:v>
                </c:pt>
                <c:pt idx="26742">
                  <c:v>22.613</c:v>
                </c:pt>
                <c:pt idx="26743">
                  <c:v>22.614000000000001</c:v>
                </c:pt>
                <c:pt idx="26744">
                  <c:v>22.614999999999998</c:v>
                </c:pt>
                <c:pt idx="26745">
                  <c:v>22.614999999999998</c:v>
                </c:pt>
                <c:pt idx="26746">
                  <c:v>22.616</c:v>
                </c:pt>
                <c:pt idx="26747">
                  <c:v>22.617000000000001</c:v>
                </c:pt>
                <c:pt idx="26748">
                  <c:v>22.617999999999999</c:v>
                </c:pt>
                <c:pt idx="26749">
                  <c:v>22.619</c:v>
                </c:pt>
                <c:pt idx="26750">
                  <c:v>22.62</c:v>
                </c:pt>
                <c:pt idx="26751">
                  <c:v>22.62</c:v>
                </c:pt>
                <c:pt idx="26752">
                  <c:v>22.620999999999999</c:v>
                </c:pt>
                <c:pt idx="26753">
                  <c:v>22.622</c:v>
                </c:pt>
                <c:pt idx="26754">
                  <c:v>22.623000000000001</c:v>
                </c:pt>
                <c:pt idx="26755">
                  <c:v>22.623999999999999</c:v>
                </c:pt>
                <c:pt idx="26756">
                  <c:v>22.625</c:v>
                </c:pt>
                <c:pt idx="26757">
                  <c:v>22.625</c:v>
                </c:pt>
                <c:pt idx="26758">
                  <c:v>22.626000000000001</c:v>
                </c:pt>
                <c:pt idx="26759">
                  <c:v>22.626999999999999</c:v>
                </c:pt>
                <c:pt idx="26760">
                  <c:v>22.628</c:v>
                </c:pt>
                <c:pt idx="26761">
                  <c:v>22.629000000000001</c:v>
                </c:pt>
                <c:pt idx="26762">
                  <c:v>22.63</c:v>
                </c:pt>
                <c:pt idx="26763">
                  <c:v>22.63</c:v>
                </c:pt>
                <c:pt idx="26764">
                  <c:v>22.631</c:v>
                </c:pt>
                <c:pt idx="26765">
                  <c:v>22.632000000000001</c:v>
                </c:pt>
                <c:pt idx="26766">
                  <c:v>22.632999999999999</c:v>
                </c:pt>
                <c:pt idx="26767">
                  <c:v>22.634</c:v>
                </c:pt>
                <c:pt idx="26768">
                  <c:v>22.635000000000002</c:v>
                </c:pt>
                <c:pt idx="26769">
                  <c:v>22.635000000000002</c:v>
                </c:pt>
                <c:pt idx="26770">
                  <c:v>22.635999999999999</c:v>
                </c:pt>
                <c:pt idx="26771">
                  <c:v>22.637</c:v>
                </c:pt>
                <c:pt idx="26772">
                  <c:v>22.638000000000002</c:v>
                </c:pt>
                <c:pt idx="26773">
                  <c:v>22.638999999999999</c:v>
                </c:pt>
                <c:pt idx="26774">
                  <c:v>22.64</c:v>
                </c:pt>
                <c:pt idx="26775">
                  <c:v>22.64</c:v>
                </c:pt>
                <c:pt idx="26776">
                  <c:v>22.641000000000002</c:v>
                </c:pt>
                <c:pt idx="26777">
                  <c:v>22.641999999999999</c:v>
                </c:pt>
                <c:pt idx="26778">
                  <c:v>22.643000000000001</c:v>
                </c:pt>
                <c:pt idx="26779">
                  <c:v>22.643999999999998</c:v>
                </c:pt>
                <c:pt idx="26780">
                  <c:v>22.645</c:v>
                </c:pt>
                <c:pt idx="26781">
                  <c:v>22.645</c:v>
                </c:pt>
                <c:pt idx="26782">
                  <c:v>22.646000000000001</c:v>
                </c:pt>
                <c:pt idx="26783">
                  <c:v>22.646999999999998</c:v>
                </c:pt>
                <c:pt idx="26784">
                  <c:v>22.648</c:v>
                </c:pt>
                <c:pt idx="26785">
                  <c:v>22.649000000000001</c:v>
                </c:pt>
                <c:pt idx="26786">
                  <c:v>22.65</c:v>
                </c:pt>
                <c:pt idx="26787">
                  <c:v>22.65</c:v>
                </c:pt>
                <c:pt idx="26788">
                  <c:v>22.651</c:v>
                </c:pt>
                <c:pt idx="26789">
                  <c:v>22.652000000000001</c:v>
                </c:pt>
                <c:pt idx="26790">
                  <c:v>22.652999999999999</c:v>
                </c:pt>
                <c:pt idx="26791">
                  <c:v>22.654</c:v>
                </c:pt>
                <c:pt idx="26792">
                  <c:v>22.655000000000001</c:v>
                </c:pt>
                <c:pt idx="26793">
                  <c:v>22.655000000000001</c:v>
                </c:pt>
                <c:pt idx="26794">
                  <c:v>22.655999999999999</c:v>
                </c:pt>
                <c:pt idx="26795">
                  <c:v>22.657</c:v>
                </c:pt>
                <c:pt idx="26796">
                  <c:v>22.658000000000001</c:v>
                </c:pt>
                <c:pt idx="26797">
                  <c:v>22.658999999999999</c:v>
                </c:pt>
                <c:pt idx="26798">
                  <c:v>22.66</c:v>
                </c:pt>
                <c:pt idx="26799">
                  <c:v>22.66</c:v>
                </c:pt>
                <c:pt idx="26800">
                  <c:v>22.661000000000001</c:v>
                </c:pt>
                <c:pt idx="26801">
                  <c:v>22.661999999999999</c:v>
                </c:pt>
                <c:pt idx="26802">
                  <c:v>22.663</c:v>
                </c:pt>
                <c:pt idx="26803">
                  <c:v>22.664000000000001</c:v>
                </c:pt>
                <c:pt idx="26804">
                  <c:v>22.664999999999999</c:v>
                </c:pt>
                <c:pt idx="26805">
                  <c:v>22.664999999999999</c:v>
                </c:pt>
                <c:pt idx="26806">
                  <c:v>22.666</c:v>
                </c:pt>
                <c:pt idx="26807">
                  <c:v>22.667000000000002</c:v>
                </c:pt>
                <c:pt idx="26808">
                  <c:v>22.667999999999999</c:v>
                </c:pt>
                <c:pt idx="26809">
                  <c:v>22.669</c:v>
                </c:pt>
                <c:pt idx="26810">
                  <c:v>22.67</c:v>
                </c:pt>
                <c:pt idx="26811">
                  <c:v>22.67</c:v>
                </c:pt>
                <c:pt idx="26812">
                  <c:v>22.670999999999999</c:v>
                </c:pt>
                <c:pt idx="26813">
                  <c:v>22.672000000000001</c:v>
                </c:pt>
                <c:pt idx="26814">
                  <c:v>22.673000000000002</c:v>
                </c:pt>
                <c:pt idx="26815">
                  <c:v>22.673999999999999</c:v>
                </c:pt>
                <c:pt idx="26816">
                  <c:v>22.675000000000001</c:v>
                </c:pt>
                <c:pt idx="26817">
                  <c:v>22.675000000000001</c:v>
                </c:pt>
                <c:pt idx="26818">
                  <c:v>22.675999999999998</c:v>
                </c:pt>
                <c:pt idx="26819">
                  <c:v>22.677</c:v>
                </c:pt>
                <c:pt idx="26820">
                  <c:v>22.678000000000001</c:v>
                </c:pt>
                <c:pt idx="26821">
                  <c:v>22.678999999999998</c:v>
                </c:pt>
                <c:pt idx="26822">
                  <c:v>22.68</c:v>
                </c:pt>
                <c:pt idx="26823">
                  <c:v>22.68</c:v>
                </c:pt>
                <c:pt idx="26824">
                  <c:v>22.681000000000001</c:v>
                </c:pt>
                <c:pt idx="26825">
                  <c:v>22.681999999999999</c:v>
                </c:pt>
                <c:pt idx="26826">
                  <c:v>22.683</c:v>
                </c:pt>
                <c:pt idx="26827">
                  <c:v>22.684000000000001</c:v>
                </c:pt>
                <c:pt idx="26828">
                  <c:v>22.684999999999999</c:v>
                </c:pt>
                <c:pt idx="26829">
                  <c:v>22.684999999999999</c:v>
                </c:pt>
                <c:pt idx="26830">
                  <c:v>22.686</c:v>
                </c:pt>
                <c:pt idx="26831">
                  <c:v>22.687000000000001</c:v>
                </c:pt>
                <c:pt idx="26832">
                  <c:v>22.687999999999999</c:v>
                </c:pt>
                <c:pt idx="26833">
                  <c:v>22.689</c:v>
                </c:pt>
                <c:pt idx="26834">
                  <c:v>22.689</c:v>
                </c:pt>
                <c:pt idx="26835">
                  <c:v>22.69</c:v>
                </c:pt>
                <c:pt idx="26836">
                  <c:v>22.690999999999999</c:v>
                </c:pt>
                <c:pt idx="26837">
                  <c:v>22.692</c:v>
                </c:pt>
                <c:pt idx="26838">
                  <c:v>22.693000000000001</c:v>
                </c:pt>
                <c:pt idx="26839">
                  <c:v>22.693999999999999</c:v>
                </c:pt>
                <c:pt idx="26840">
                  <c:v>22.693999999999999</c:v>
                </c:pt>
                <c:pt idx="26841">
                  <c:v>22.695</c:v>
                </c:pt>
                <c:pt idx="26842">
                  <c:v>22.696000000000002</c:v>
                </c:pt>
                <c:pt idx="26843">
                  <c:v>22.696999999999999</c:v>
                </c:pt>
                <c:pt idx="26844">
                  <c:v>22.698</c:v>
                </c:pt>
                <c:pt idx="26845">
                  <c:v>22.699000000000002</c:v>
                </c:pt>
                <c:pt idx="26846">
                  <c:v>22.699000000000002</c:v>
                </c:pt>
                <c:pt idx="26847">
                  <c:v>22.7</c:v>
                </c:pt>
                <c:pt idx="26848">
                  <c:v>22.701000000000001</c:v>
                </c:pt>
                <c:pt idx="26849">
                  <c:v>22.702000000000002</c:v>
                </c:pt>
                <c:pt idx="26850">
                  <c:v>22.702999999999999</c:v>
                </c:pt>
                <c:pt idx="26851">
                  <c:v>22.704000000000001</c:v>
                </c:pt>
                <c:pt idx="26852">
                  <c:v>22.704000000000001</c:v>
                </c:pt>
                <c:pt idx="26853">
                  <c:v>22.705000000000002</c:v>
                </c:pt>
                <c:pt idx="26854">
                  <c:v>22.706</c:v>
                </c:pt>
                <c:pt idx="26855">
                  <c:v>22.707000000000001</c:v>
                </c:pt>
                <c:pt idx="26856">
                  <c:v>22.707999999999998</c:v>
                </c:pt>
                <c:pt idx="26857">
                  <c:v>22.709</c:v>
                </c:pt>
                <c:pt idx="26858">
                  <c:v>22.709</c:v>
                </c:pt>
                <c:pt idx="26859">
                  <c:v>22.71</c:v>
                </c:pt>
                <c:pt idx="26860">
                  <c:v>22.710999999999999</c:v>
                </c:pt>
                <c:pt idx="26861">
                  <c:v>22.712</c:v>
                </c:pt>
                <c:pt idx="26862">
                  <c:v>22.713000000000001</c:v>
                </c:pt>
                <c:pt idx="26863">
                  <c:v>22.713999999999999</c:v>
                </c:pt>
                <c:pt idx="26864">
                  <c:v>22.713999999999999</c:v>
                </c:pt>
                <c:pt idx="26865">
                  <c:v>22.715</c:v>
                </c:pt>
                <c:pt idx="26866">
                  <c:v>22.716000000000001</c:v>
                </c:pt>
                <c:pt idx="26867">
                  <c:v>22.716999999999999</c:v>
                </c:pt>
                <c:pt idx="26868">
                  <c:v>22.718</c:v>
                </c:pt>
                <c:pt idx="26869">
                  <c:v>22.719000000000001</c:v>
                </c:pt>
                <c:pt idx="26870">
                  <c:v>22.719000000000001</c:v>
                </c:pt>
                <c:pt idx="26871">
                  <c:v>22.72</c:v>
                </c:pt>
                <c:pt idx="26872">
                  <c:v>22.721</c:v>
                </c:pt>
                <c:pt idx="26873">
                  <c:v>22.722000000000001</c:v>
                </c:pt>
                <c:pt idx="26874">
                  <c:v>22.722999999999999</c:v>
                </c:pt>
                <c:pt idx="26875">
                  <c:v>22.724</c:v>
                </c:pt>
                <c:pt idx="26876">
                  <c:v>22.724</c:v>
                </c:pt>
                <c:pt idx="26877">
                  <c:v>22.725000000000001</c:v>
                </c:pt>
                <c:pt idx="26878">
                  <c:v>22.725999999999999</c:v>
                </c:pt>
                <c:pt idx="26879">
                  <c:v>22.727</c:v>
                </c:pt>
                <c:pt idx="26880">
                  <c:v>22.728000000000002</c:v>
                </c:pt>
                <c:pt idx="26881">
                  <c:v>22.728999999999999</c:v>
                </c:pt>
                <c:pt idx="26882">
                  <c:v>22.728999999999999</c:v>
                </c:pt>
                <c:pt idx="26883">
                  <c:v>22.73</c:v>
                </c:pt>
                <c:pt idx="26884">
                  <c:v>22.731000000000002</c:v>
                </c:pt>
                <c:pt idx="26885">
                  <c:v>22.731999999999999</c:v>
                </c:pt>
                <c:pt idx="26886">
                  <c:v>22.733000000000001</c:v>
                </c:pt>
                <c:pt idx="26887">
                  <c:v>22.734000000000002</c:v>
                </c:pt>
                <c:pt idx="26888">
                  <c:v>22.734000000000002</c:v>
                </c:pt>
                <c:pt idx="26889">
                  <c:v>22.734999999999999</c:v>
                </c:pt>
                <c:pt idx="26890">
                  <c:v>22.736000000000001</c:v>
                </c:pt>
                <c:pt idx="26891">
                  <c:v>22.737000000000002</c:v>
                </c:pt>
                <c:pt idx="26892">
                  <c:v>22.738</c:v>
                </c:pt>
                <c:pt idx="26893">
                  <c:v>22.739000000000001</c:v>
                </c:pt>
                <c:pt idx="26894">
                  <c:v>22.739000000000001</c:v>
                </c:pt>
                <c:pt idx="26895">
                  <c:v>22.74</c:v>
                </c:pt>
                <c:pt idx="26896">
                  <c:v>22.741</c:v>
                </c:pt>
                <c:pt idx="26897">
                  <c:v>22.742000000000001</c:v>
                </c:pt>
                <c:pt idx="26898">
                  <c:v>22.742999999999999</c:v>
                </c:pt>
                <c:pt idx="26899">
                  <c:v>22.744</c:v>
                </c:pt>
                <c:pt idx="26900">
                  <c:v>22.744</c:v>
                </c:pt>
                <c:pt idx="26901">
                  <c:v>22.745000000000001</c:v>
                </c:pt>
                <c:pt idx="26902">
                  <c:v>22.745999999999999</c:v>
                </c:pt>
                <c:pt idx="26903">
                  <c:v>22.747</c:v>
                </c:pt>
                <c:pt idx="26904">
                  <c:v>22.748000000000001</c:v>
                </c:pt>
                <c:pt idx="26905">
                  <c:v>22.748999999999999</c:v>
                </c:pt>
                <c:pt idx="26906">
                  <c:v>22.748999999999999</c:v>
                </c:pt>
                <c:pt idx="26907">
                  <c:v>22.75</c:v>
                </c:pt>
                <c:pt idx="26908">
                  <c:v>22.751000000000001</c:v>
                </c:pt>
                <c:pt idx="26909">
                  <c:v>22.751999999999999</c:v>
                </c:pt>
                <c:pt idx="26910">
                  <c:v>22.753</c:v>
                </c:pt>
                <c:pt idx="26911">
                  <c:v>22.754000000000001</c:v>
                </c:pt>
                <c:pt idx="26912">
                  <c:v>22.754000000000001</c:v>
                </c:pt>
                <c:pt idx="26913">
                  <c:v>22.754999999999999</c:v>
                </c:pt>
                <c:pt idx="26914">
                  <c:v>22.756</c:v>
                </c:pt>
                <c:pt idx="26915">
                  <c:v>22.757000000000001</c:v>
                </c:pt>
                <c:pt idx="26916">
                  <c:v>22.757999999999999</c:v>
                </c:pt>
                <c:pt idx="26917">
                  <c:v>22.759</c:v>
                </c:pt>
                <c:pt idx="26918">
                  <c:v>22.759</c:v>
                </c:pt>
                <c:pt idx="26919">
                  <c:v>22.76</c:v>
                </c:pt>
                <c:pt idx="26920">
                  <c:v>22.760999999999999</c:v>
                </c:pt>
                <c:pt idx="26921">
                  <c:v>22.762</c:v>
                </c:pt>
                <c:pt idx="26922">
                  <c:v>22.763000000000002</c:v>
                </c:pt>
                <c:pt idx="26923">
                  <c:v>22.763999999999999</c:v>
                </c:pt>
                <c:pt idx="26924">
                  <c:v>22.763999999999999</c:v>
                </c:pt>
                <c:pt idx="26925">
                  <c:v>22.765000000000001</c:v>
                </c:pt>
                <c:pt idx="26926">
                  <c:v>22.766000000000002</c:v>
                </c:pt>
                <c:pt idx="26927">
                  <c:v>22.766999999999999</c:v>
                </c:pt>
                <c:pt idx="26928">
                  <c:v>22.768000000000001</c:v>
                </c:pt>
                <c:pt idx="26929">
                  <c:v>22.768000000000001</c:v>
                </c:pt>
                <c:pt idx="26930">
                  <c:v>22.768999999999998</c:v>
                </c:pt>
                <c:pt idx="26931">
                  <c:v>22.77</c:v>
                </c:pt>
                <c:pt idx="26932">
                  <c:v>22.771000000000001</c:v>
                </c:pt>
                <c:pt idx="26933">
                  <c:v>22.771999999999998</c:v>
                </c:pt>
                <c:pt idx="26934">
                  <c:v>22.773</c:v>
                </c:pt>
                <c:pt idx="26935">
                  <c:v>22.773</c:v>
                </c:pt>
                <c:pt idx="26936">
                  <c:v>22.774000000000001</c:v>
                </c:pt>
                <c:pt idx="26937">
                  <c:v>22.774999999999999</c:v>
                </c:pt>
                <c:pt idx="26938">
                  <c:v>22.776</c:v>
                </c:pt>
                <c:pt idx="26939">
                  <c:v>22.777000000000001</c:v>
                </c:pt>
                <c:pt idx="26940">
                  <c:v>22.777999999999999</c:v>
                </c:pt>
                <c:pt idx="26941">
                  <c:v>22.777999999999999</c:v>
                </c:pt>
                <c:pt idx="26942">
                  <c:v>22.779</c:v>
                </c:pt>
                <c:pt idx="26943">
                  <c:v>22.78</c:v>
                </c:pt>
                <c:pt idx="26944">
                  <c:v>22.780999999999999</c:v>
                </c:pt>
                <c:pt idx="26945">
                  <c:v>22.782</c:v>
                </c:pt>
                <c:pt idx="26946">
                  <c:v>22.783000000000001</c:v>
                </c:pt>
                <c:pt idx="26947">
                  <c:v>22.783000000000001</c:v>
                </c:pt>
                <c:pt idx="26948">
                  <c:v>22.783999999999999</c:v>
                </c:pt>
                <c:pt idx="26949">
                  <c:v>22.785</c:v>
                </c:pt>
                <c:pt idx="26950">
                  <c:v>22.786000000000001</c:v>
                </c:pt>
                <c:pt idx="26951">
                  <c:v>22.786999999999999</c:v>
                </c:pt>
                <c:pt idx="26952">
                  <c:v>22.788</c:v>
                </c:pt>
                <c:pt idx="26953">
                  <c:v>22.788</c:v>
                </c:pt>
                <c:pt idx="26954">
                  <c:v>22.789000000000001</c:v>
                </c:pt>
                <c:pt idx="26955">
                  <c:v>22.79</c:v>
                </c:pt>
                <c:pt idx="26956">
                  <c:v>22.791</c:v>
                </c:pt>
                <c:pt idx="26957">
                  <c:v>22.792000000000002</c:v>
                </c:pt>
                <c:pt idx="26958">
                  <c:v>22.792999999999999</c:v>
                </c:pt>
                <c:pt idx="26959">
                  <c:v>22.792999999999999</c:v>
                </c:pt>
                <c:pt idx="26960">
                  <c:v>22.794</c:v>
                </c:pt>
                <c:pt idx="26961">
                  <c:v>22.795000000000002</c:v>
                </c:pt>
                <c:pt idx="26962">
                  <c:v>22.795999999999999</c:v>
                </c:pt>
                <c:pt idx="26963">
                  <c:v>22.797000000000001</c:v>
                </c:pt>
                <c:pt idx="26964">
                  <c:v>22.798000000000002</c:v>
                </c:pt>
                <c:pt idx="26965">
                  <c:v>22.798000000000002</c:v>
                </c:pt>
                <c:pt idx="26966">
                  <c:v>22.798999999999999</c:v>
                </c:pt>
                <c:pt idx="26967">
                  <c:v>22.8</c:v>
                </c:pt>
                <c:pt idx="26968">
                  <c:v>22.800999999999998</c:v>
                </c:pt>
                <c:pt idx="26969">
                  <c:v>22.802</c:v>
                </c:pt>
                <c:pt idx="26970">
                  <c:v>22.803000000000001</c:v>
                </c:pt>
                <c:pt idx="26971">
                  <c:v>22.803000000000001</c:v>
                </c:pt>
                <c:pt idx="26972">
                  <c:v>22.803999999999998</c:v>
                </c:pt>
                <c:pt idx="26973">
                  <c:v>22.805</c:v>
                </c:pt>
                <c:pt idx="26974">
                  <c:v>22.806000000000001</c:v>
                </c:pt>
                <c:pt idx="26975">
                  <c:v>22.806999999999999</c:v>
                </c:pt>
                <c:pt idx="26976">
                  <c:v>22.808</c:v>
                </c:pt>
                <c:pt idx="26977">
                  <c:v>22.808</c:v>
                </c:pt>
                <c:pt idx="26978">
                  <c:v>22.809000000000001</c:v>
                </c:pt>
                <c:pt idx="26979">
                  <c:v>22.81</c:v>
                </c:pt>
                <c:pt idx="26980">
                  <c:v>22.811</c:v>
                </c:pt>
                <c:pt idx="26981">
                  <c:v>22.812000000000001</c:v>
                </c:pt>
                <c:pt idx="26982">
                  <c:v>22.812999999999999</c:v>
                </c:pt>
                <c:pt idx="26983">
                  <c:v>22.812999999999999</c:v>
                </c:pt>
                <c:pt idx="26984">
                  <c:v>22.814</c:v>
                </c:pt>
                <c:pt idx="26985">
                  <c:v>22.815000000000001</c:v>
                </c:pt>
                <c:pt idx="26986">
                  <c:v>22.815999999999999</c:v>
                </c:pt>
                <c:pt idx="26987">
                  <c:v>22.817</c:v>
                </c:pt>
                <c:pt idx="26988">
                  <c:v>22.818000000000001</c:v>
                </c:pt>
                <c:pt idx="26989">
                  <c:v>22.818000000000001</c:v>
                </c:pt>
                <c:pt idx="26990">
                  <c:v>22.818999999999999</c:v>
                </c:pt>
                <c:pt idx="26991">
                  <c:v>22.82</c:v>
                </c:pt>
                <c:pt idx="26992">
                  <c:v>22.821000000000002</c:v>
                </c:pt>
                <c:pt idx="26993">
                  <c:v>22.821999999999999</c:v>
                </c:pt>
                <c:pt idx="26994">
                  <c:v>22.823</c:v>
                </c:pt>
                <c:pt idx="26995">
                  <c:v>22.823</c:v>
                </c:pt>
                <c:pt idx="26996">
                  <c:v>22.824000000000002</c:v>
                </c:pt>
                <c:pt idx="26997">
                  <c:v>22.824999999999999</c:v>
                </c:pt>
                <c:pt idx="26998">
                  <c:v>22.826000000000001</c:v>
                </c:pt>
                <c:pt idx="26999">
                  <c:v>22.827000000000002</c:v>
                </c:pt>
                <c:pt idx="27000">
                  <c:v>22.827999999999999</c:v>
                </c:pt>
                <c:pt idx="27001">
                  <c:v>22.827999999999999</c:v>
                </c:pt>
                <c:pt idx="27002">
                  <c:v>22.829000000000001</c:v>
                </c:pt>
                <c:pt idx="27003">
                  <c:v>22.830000000000002</c:v>
                </c:pt>
                <c:pt idx="27004">
                  <c:v>22.831</c:v>
                </c:pt>
                <c:pt idx="27005">
                  <c:v>22.832000000000001</c:v>
                </c:pt>
                <c:pt idx="27006">
                  <c:v>22.832999999999998</c:v>
                </c:pt>
                <c:pt idx="27007">
                  <c:v>22.832999999999998</c:v>
                </c:pt>
                <c:pt idx="27008">
                  <c:v>22.834</c:v>
                </c:pt>
                <c:pt idx="27009">
                  <c:v>22.835000000000001</c:v>
                </c:pt>
                <c:pt idx="27010">
                  <c:v>22.835999999999999</c:v>
                </c:pt>
                <c:pt idx="27011">
                  <c:v>22.837</c:v>
                </c:pt>
                <c:pt idx="27012">
                  <c:v>22.838000000000001</c:v>
                </c:pt>
                <c:pt idx="27013">
                  <c:v>22.838000000000001</c:v>
                </c:pt>
                <c:pt idx="27014">
                  <c:v>22.838999999999999</c:v>
                </c:pt>
                <c:pt idx="27015">
                  <c:v>22.84</c:v>
                </c:pt>
                <c:pt idx="27016">
                  <c:v>22.841000000000001</c:v>
                </c:pt>
                <c:pt idx="27017">
                  <c:v>22.841999999999999</c:v>
                </c:pt>
                <c:pt idx="27018">
                  <c:v>22.843</c:v>
                </c:pt>
                <c:pt idx="27019">
                  <c:v>22.843</c:v>
                </c:pt>
                <c:pt idx="27020">
                  <c:v>22.844000000000001</c:v>
                </c:pt>
                <c:pt idx="27021">
                  <c:v>22.844999999999999</c:v>
                </c:pt>
                <c:pt idx="27022">
                  <c:v>22.846</c:v>
                </c:pt>
                <c:pt idx="27023">
                  <c:v>22.847000000000001</c:v>
                </c:pt>
                <c:pt idx="27024">
                  <c:v>22.847000000000001</c:v>
                </c:pt>
                <c:pt idx="27025">
                  <c:v>22.847999999999999</c:v>
                </c:pt>
                <c:pt idx="27026">
                  <c:v>22.849</c:v>
                </c:pt>
                <c:pt idx="27027">
                  <c:v>22.85</c:v>
                </c:pt>
                <c:pt idx="27028">
                  <c:v>22.850999999999999</c:v>
                </c:pt>
                <c:pt idx="27029">
                  <c:v>22.852</c:v>
                </c:pt>
                <c:pt idx="27030">
                  <c:v>22.852</c:v>
                </c:pt>
                <c:pt idx="27031">
                  <c:v>22.853000000000002</c:v>
                </c:pt>
                <c:pt idx="27032">
                  <c:v>22.853999999999999</c:v>
                </c:pt>
                <c:pt idx="27033">
                  <c:v>22.855</c:v>
                </c:pt>
                <c:pt idx="27034">
                  <c:v>22.856000000000002</c:v>
                </c:pt>
                <c:pt idx="27035">
                  <c:v>22.856999999999999</c:v>
                </c:pt>
                <c:pt idx="27036">
                  <c:v>22.856999999999999</c:v>
                </c:pt>
                <c:pt idx="27037">
                  <c:v>22.858000000000001</c:v>
                </c:pt>
                <c:pt idx="27038">
                  <c:v>22.859000000000002</c:v>
                </c:pt>
                <c:pt idx="27039">
                  <c:v>22.86</c:v>
                </c:pt>
                <c:pt idx="27040">
                  <c:v>22.861000000000001</c:v>
                </c:pt>
                <c:pt idx="27041">
                  <c:v>22.862000000000002</c:v>
                </c:pt>
                <c:pt idx="27042">
                  <c:v>22.862000000000002</c:v>
                </c:pt>
                <c:pt idx="27043">
                  <c:v>22.863</c:v>
                </c:pt>
                <c:pt idx="27044">
                  <c:v>22.864000000000001</c:v>
                </c:pt>
                <c:pt idx="27045">
                  <c:v>22.864999999999998</c:v>
                </c:pt>
                <c:pt idx="27046">
                  <c:v>22.866</c:v>
                </c:pt>
                <c:pt idx="27047">
                  <c:v>22.867000000000001</c:v>
                </c:pt>
                <c:pt idx="27048">
                  <c:v>22.867000000000001</c:v>
                </c:pt>
                <c:pt idx="27049">
                  <c:v>22.867999999999999</c:v>
                </c:pt>
                <c:pt idx="27050">
                  <c:v>22.869</c:v>
                </c:pt>
                <c:pt idx="27051">
                  <c:v>22.87</c:v>
                </c:pt>
                <c:pt idx="27052">
                  <c:v>22.870999999999999</c:v>
                </c:pt>
                <c:pt idx="27053">
                  <c:v>22.872</c:v>
                </c:pt>
                <c:pt idx="27054">
                  <c:v>22.872</c:v>
                </c:pt>
                <c:pt idx="27055">
                  <c:v>22.873000000000001</c:v>
                </c:pt>
                <c:pt idx="27056">
                  <c:v>22.873999999999999</c:v>
                </c:pt>
                <c:pt idx="27057">
                  <c:v>22.875</c:v>
                </c:pt>
                <c:pt idx="27058">
                  <c:v>22.876000000000001</c:v>
                </c:pt>
                <c:pt idx="27059">
                  <c:v>22.876999999999999</c:v>
                </c:pt>
                <c:pt idx="27060">
                  <c:v>22.876999999999999</c:v>
                </c:pt>
                <c:pt idx="27061">
                  <c:v>22.878</c:v>
                </c:pt>
                <c:pt idx="27062">
                  <c:v>22.879000000000001</c:v>
                </c:pt>
                <c:pt idx="27063">
                  <c:v>22.88</c:v>
                </c:pt>
                <c:pt idx="27064">
                  <c:v>22.881</c:v>
                </c:pt>
                <c:pt idx="27065">
                  <c:v>22.882000000000001</c:v>
                </c:pt>
                <c:pt idx="27066">
                  <c:v>22.882000000000001</c:v>
                </c:pt>
                <c:pt idx="27067">
                  <c:v>22.882999999999999</c:v>
                </c:pt>
                <c:pt idx="27068">
                  <c:v>22.884</c:v>
                </c:pt>
                <c:pt idx="27069">
                  <c:v>22.885000000000002</c:v>
                </c:pt>
                <c:pt idx="27070">
                  <c:v>22.885999999999999</c:v>
                </c:pt>
                <c:pt idx="27071">
                  <c:v>22.887</c:v>
                </c:pt>
                <c:pt idx="27072">
                  <c:v>22.887</c:v>
                </c:pt>
                <c:pt idx="27073">
                  <c:v>22.888000000000002</c:v>
                </c:pt>
                <c:pt idx="27074">
                  <c:v>22.888999999999999</c:v>
                </c:pt>
                <c:pt idx="27075">
                  <c:v>22.89</c:v>
                </c:pt>
                <c:pt idx="27076">
                  <c:v>22.891000000000002</c:v>
                </c:pt>
                <c:pt idx="27077">
                  <c:v>22.891999999999999</c:v>
                </c:pt>
                <c:pt idx="27078">
                  <c:v>22.891999999999999</c:v>
                </c:pt>
                <c:pt idx="27079">
                  <c:v>22.893000000000001</c:v>
                </c:pt>
                <c:pt idx="27080">
                  <c:v>22.893999999999998</c:v>
                </c:pt>
                <c:pt idx="27081">
                  <c:v>22.895</c:v>
                </c:pt>
                <c:pt idx="27082">
                  <c:v>22.896000000000001</c:v>
                </c:pt>
                <c:pt idx="27083">
                  <c:v>22.896999999999998</c:v>
                </c:pt>
                <c:pt idx="27084">
                  <c:v>22.896999999999998</c:v>
                </c:pt>
                <c:pt idx="27085">
                  <c:v>22.898</c:v>
                </c:pt>
                <c:pt idx="27086">
                  <c:v>22.899000000000001</c:v>
                </c:pt>
                <c:pt idx="27087">
                  <c:v>22.9</c:v>
                </c:pt>
                <c:pt idx="27088">
                  <c:v>22.901</c:v>
                </c:pt>
                <c:pt idx="27089">
                  <c:v>22.902000000000001</c:v>
                </c:pt>
                <c:pt idx="27090">
                  <c:v>22.902000000000001</c:v>
                </c:pt>
                <c:pt idx="27091">
                  <c:v>22.902999999999999</c:v>
                </c:pt>
                <c:pt idx="27092">
                  <c:v>22.904</c:v>
                </c:pt>
                <c:pt idx="27093">
                  <c:v>22.905000000000001</c:v>
                </c:pt>
                <c:pt idx="27094">
                  <c:v>22.905999999999999</c:v>
                </c:pt>
                <c:pt idx="27095">
                  <c:v>22.907</c:v>
                </c:pt>
                <c:pt idx="27096">
                  <c:v>22.907</c:v>
                </c:pt>
                <c:pt idx="27097">
                  <c:v>22.908000000000001</c:v>
                </c:pt>
                <c:pt idx="27098">
                  <c:v>22.908999999999999</c:v>
                </c:pt>
                <c:pt idx="27099">
                  <c:v>22.91</c:v>
                </c:pt>
                <c:pt idx="27100">
                  <c:v>22.911000000000001</c:v>
                </c:pt>
                <c:pt idx="27101">
                  <c:v>22.911999999999999</c:v>
                </c:pt>
                <c:pt idx="27102">
                  <c:v>22.911999999999999</c:v>
                </c:pt>
                <c:pt idx="27103">
                  <c:v>22.913</c:v>
                </c:pt>
                <c:pt idx="27104">
                  <c:v>22.914000000000001</c:v>
                </c:pt>
                <c:pt idx="27105">
                  <c:v>22.914999999999999</c:v>
                </c:pt>
                <c:pt idx="27106">
                  <c:v>22.916</c:v>
                </c:pt>
                <c:pt idx="27107">
                  <c:v>22.917000000000002</c:v>
                </c:pt>
                <c:pt idx="27108">
                  <c:v>22.917000000000002</c:v>
                </c:pt>
                <c:pt idx="27109">
                  <c:v>22.917999999999999</c:v>
                </c:pt>
                <c:pt idx="27110">
                  <c:v>22.919</c:v>
                </c:pt>
                <c:pt idx="27111">
                  <c:v>22.92</c:v>
                </c:pt>
                <c:pt idx="27112">
                  <c:v>22.920999999999999</c:v>
                </c:pt>
                <c:pt idx="27113">
                  <c:v>22.922000000000001</c:v>
                </c:pt>
                <c:pt idx="27114">
                  <c:v>22.922000000000001</c:v>
                </c:pt>
                <c:pt idx="27115">
                  <c:v>22.923000000000002</c:v>
                </c:pt>
                <c:pt idx="27116">
                  <c:v>22.923999999999999</c:v>
                </c:pt>
                <c:pt idx="27117">
                  <c:v>22.925000000000001</c:v>
                </c:pt>
                <c:pt idx="27118">
                  <c:v>22.925999999999998</c:v>
                </c:pt>
                <c:pt idx="27119">
                  <c:v>22.925999999999998</c:v>
                </c:pt>
                <c:pt idx="27120">
                  <c:v>22.927</c:v>
                </c:pt>
                <c:pt idx="27121">
                  <c:v>22.928000000000001</c:v>
                </c:pt>
                <c:pt idx="27122">
                  <c:v>22.928999999999998</c:v>
                </c:pt>
                <c:pt idx="27123">
                  <c:v>22.93</c:v>
                </c:pt>
                <c:pt idx="27124">
                  <c:v>22.931000000000001</c:v>
                </c:pt>
                <c:pt idx="27125">
                  <c:v>22.931000000000001</c:v>
                </c:pt>
                <c:pt idx="27126">
                  <c:v>22.931999999999999</c:v>
                </c:pt>
                <c:pt idx="27127">
                  <c:v>22.933</c:v>
                </c:pt>
                <c:pt idx="27128">
                  <c:v>22.934000000000001</c:v>
                </c:pt>
                <c:pt idx="27129">
                  <c:v>22.934999999999999</c:v>
                </c:pt>
                <c:pt idx="27130">
                  <c:v>22.936</c:v>
                </c:pt>
                <c:pt idx="27131">
                  <c:v>22.936</c:v>
                </c:pt>
                <c:pt idx="27132">
                  <c:v>22.937000000000001</c:v>
                </c:pt>
                <c:pt idx="27133">
                  <c:v>22.937999999999999</c:v>
                </c:pt>
                <c:pt idx="27134">
                  <c:v>22.939</c:v>
                </c:pt>
                <c:pt idx="27135">
                  <c:v>22.94</c:v>
                </c:pt>
                <c:pt idx="27136">
                  <c:v>22.940999999999999</c:v>
                </c:pt>
                <c:pt idx="27137">
                  <c:v>22.940999999999999</c:v>
                </c:pt>
                <c:pt idx="27138">
                  <c:v>22.942</c:v>
                </c:pt>
                <c:pt idx="27139">
                  <c:v>22.943000000000001</c:v>
                </c:pt>
                <c:pt idx="27140">
                  <c:v>22.943999999999999</c:v>
                </c:pt>
                <c:pt idx="27141">
                  <c:v>22.945</c:v>
                </c:pt>
                <c:pt idx="27142">
                  <c:v>22.946000000000002</c:v>
                </c:pt>
                <c:pt idx="27143">
                  <c:v>22.946000000000002</c:v>
                </c:pt>
                <c:pt idx="27144">
                  <c:v>22.946999999999999</c:v>
                </c:pt>
                <c:pt idx="27145">
                  <c:v>22.948</c:v>
                </c:pt>
                <c:pt idx="27146">
                  <c:v>22.949000000000002</c:v>
                </c:pt>
                <c:pt idx="27147">
                  <c:v>22.95</c:v>
                </c:pt>
                <c:pt idx="27148">
                  <c:v>22.951000000000001</c:v>
                </c:pt>
                <c:pt idx="27149">
                  <c:v>22.951000000000001</c:v>
                </c:pt>
                <c:pt idx="27150">
                  <c:v>22.952000000000002</c:v>
                </c:pt>
                <c:pt idx="27151">
                  <c:v>22.952999999999999</c:v>
                </c:pt>
                <c:pt idx="27152">
                  <c:v>22.954000000000001</c:v>
                </c:pt>
                <c:pt idx="27153">
                  <c:v>22.955000000000002</c:v>
                </c:pt>
                <c:pt idx="27154">
                  <c:v>22.956</c:v>
                </c:pt>
                <c:pt idx="27155">
                  <c:v>22.956</c:v>
                </c:pt>
                <c:pt idx="27156">
                  <c:v>22.957000000000001</c:v>
                </c:pt>
                <c:pt idx="27157">
                  <c:v>22.957999999999998</c:v>
                </c:pt>
                <c:pt idx="27158">
                  <c:v>22.959</c:v>
                </c:pt>
                <c:pt idx="27159">
                  <c:v>22.96</c:v>
                </c:pt>
                <c:pt idx="27160">
                  <c:v>22.960999999999999</c:v>
                </c:pt>
                <c:pt idx="27161">
                  <c:v>22.960999999999999</c:v>
                </c:pt>
                <c:pt idx="27162">
                  <c:v>22.962</c:v>
                </c:pt>
                <c:pt idx="27163">
                  <c:v>22.963000000000001</c:v>
                </c:pt>
                <c:pt idx="27164">
                  <c:v>22.963999999999999</c:v>
                </c:pt>
                <c:pt idx="27165">
                  <c:v>22.965</c:v>
                </c:pt>
                <c:pt idx="27166">
                  <c:v>22.966000000000001</c:v>
                </c:pt>
                <c:pt idx="27167">
                  <c:v>22.966000000000001</c:v>
                </c:pt>
                <c:pt idx="27168">
                  <c:v>22.966999999999999</c:v>
                </c:pt>
                <c:pt idx="27169">
                  <c:v>22.968</c:v>
                </c:pt>
                <c:pt idx="27170">
                  <c:v>22.969000000000001</c:v>
                </c:pt>
                <c:pt idx="27171">
                  <c:v>22.97</c:v>
                </c:pt>
                <c:pt idx="27172">
                  <c:v>22.971</c:v>
                </c:pt>
                <c:pt idx="27173">
                  <c:v>22.971</c:v>
                </c:pt>
                <c:pt idx="27174">
                  <c:v>22.972000000000001</c:v>
                </c:pt>
                <c:pt idx="27175">
                  <c:v>22.972999999999999</c:v>
                </c:pt>
                <c:pt idx="27176">
                  <c:v>22.974</c:v>
                </c:pt>
                <c:pt idx="27177">
                  <c:v>22.975000000000001</c:v>
                </c:pt>
                <c:pt idx="27178">
                  <c:v>22.975999999999999</c:v>
                </c:pt>
                <c:pt idx="27179">
                  <c:v>22.975999999999999</c:v>
                </c:pt>
                <c:pt idx="27180">
                  <c:v>22.977</c:v>
                </c:pt>
                <c:pt idx="27181">
                  <c:v>22.978000000000002</c:v>
                </c:pt>
                <c:pt idx="27182">
                  <c:v>22.978999999999999</c:v>
                </c:pt>
                <c:pt idx="27183">
                  <c:v>22.98</c:v>
                </c:pt>
                <c:pt idx="27184">
                  <c:v>22.981000000000002</c:v>
                </c:pt>
                <c:pt idx="27185">
                  <c:v>22.981000000000002</c:v>
                </c:pt>
                <c:pt idx="27186">
                  <c:v>22.981999999999999</c:v>
                </c:pt>
                <c:pt idx="27187">
                  <c:v>22.983000000000001</c:v>
                </c:pt>
                <c:pt idx="27188">
                  <c:v>22.984000000000002</c:v>
                </c:pt>
                <c:pt idx="27189">
                  <c:v>22.984999999999999</c:v>
                </c:pt>
                <c:pt idx="27190">
                  <c:v>22.986000000000001</c:v>
                </c:pt>
                <c:pt idx="27191">
                  <c:v>22.986000000000001</c:v>
                </c:pt>
                <c:pt idx="27192">
                  <c:v>22.987000000000002</c:v>
                </c:pt>
                <c:pt idx="27193">
                  <c:v>22.988</c:v>
                </c:pt>
                <c:pt idx="27194">
                  <c:v>22.989000000000001</c:v>
                </c:pt>
                <c:pt idx="27195">
                  <c:v>22.99</c:v>
                </c:pt>
                <c:pt idx="27196">
                  <c:v>22.991</c:v>
                </c:pt>
                <c:pt idx="27197">
                  <c:v>22.991</c:v>
                </c:pt>
                <c:pt idx="27198">
                  <c:v>22.992000000000001</c:v>
                </c:pt>
                <c:pt idx="27199">
                  <c:v>22.992999999999999</c:v>
                </c:pt>
                <c:pt idx="27200">
                  <c:v>22.994</c:v>
                </c:pt>
                <c:pt idx="27201">
                  <c:v>22.995000000000001</c:v>
                </c:pt>
                <c:pt idx="27202">
                  <c:v>22.995999999999999</c:v>
                </c:pt>
                <c:pt idx="27203">
                  <c:v>22.995999999999999</c:v>
                </c:pt>
                <c:pt idx="27204">
                  <c:v>22.997</c:v>
                </c:pt>
                <c:pt idx="27205">
                  <c:v>22.998000000000001</c:v>
                </c:pt>
                <c:pt idx="27206">
                  <c:v>22.998999999999999</c:v>
                </c:pt>
                <c:pt idx="27207">
                  <c:v>23</c:v>
                </c:pt>
                <c:pt idx="27208">
                  <c:v>23.001000000000001</c:v>
                </c:pt>
                <c:pt idx="27209">
                  <c:v>23.001000000000001</c:v>
                </c:pt>
                <c:pt idx="27210">
                  <c:v>23.001999999999999</c:v>
                </c:pt>
                <c:pt idx="27211">
                  <c:v>23.003</c:v>
                </c:pt>
                <c:pt idx="27212">
                  <c:v>23.004000000000001</c:v>
                </c:pt>
                <c:pt idx="27213">
                  <c:v>23.004999999999999</c:v>
                </c:pt>
                <c:pt idx="27214">
                  <c:v>23.006</c:v>
                </c:pt>
                <c:pt idx="27215">
                  <c:v>23.006</c:v>
                </c:pt>
                <c:pt idx="27216">
                  <c:v>23.007000000000001</c:v>
                </c:pt>
                <c:pt idx="27217">
                  <c:v>23.007999999999999</c:v>
                </c:pt>
                <c:pt idx="27218">
                  <c:v>23.009</c:v>
                </c:pt>
                <c:pt idx="27219">
                  <c:v>23.01</c:v>
                </c:pt>
                <c:pt idx="27220">
                  <c:v>23.01</c:v>
                </c:pt>
                <c:pt idx="27221">
                  <c:v>23.010999999999999</c:v>
                </c:pt>
                <c:pt idx="27222">
                  <c:v>23.012</c:v>
                </c:pt>
                <c:pt idx="27223">
                  <c:v>23.013000000000002</c:v>
                </c:pt>
                <c:pt idx="27224">
                  <c:v>23.013999999999999</c:v>
                </c:pt>
                <c:pt idx="27225">
                  <c:v>23.015000000000001</c:v>
                </c:pt>
                <c:pt idx="27226">
                  <c:v>23.015000000000001</c:v>
                </c:pt>
                <c:pt idx="27227">
                  <c:v>23.016000000000002</c:v>
                </c:pt>
                <c:pt idx="27228">
                  <c:v>23.016999999999999</c:v>
                </c:pt>
                <c:pt idx="27229">
                  <c:v>23.018000000000001</c:v>
                </c:pt>
                <c:pt idx="27230">
                  <c:v>23.018999999999998</c:v>
                </c:pt>
                <c:pt idx="27231">
                  <c:v>23.02</c:v>
                </c:pt>
                <c:pt idx="27232">
                  <c:v>23.02</c:v>
                </c:pt>
                <c:pt idx="27233">
                  <c:v>23.021000000000001</c:v>
                </c:pt>
                <c:pt idx="27234">
                  <c:v>23.021999999999998</c:v>
                </c:pt>
                <c:pt idx="27235">
                  <c:v>23.023</c:v>
                </c:pt>
                <c:pt idx="27236">
                  <c:v>23.024000000000001</c:v>
                </c:pt>
                <c:pt idx="27237">
                  <c:v>23.024999999999999</c:v>
                </c:pt>
                <c:pt idx="27238">
                  <c:v>23.024999999999999</c:v>
                </c:pt>
                <c:pt idx="27239">
                  <c:v>23.026</c:v>
                </c:pt>
                <c:pt idx="27240">
                  <c:v>23.027000000000001</c:v>
                </c:pt>
                <c:pt idx="27241">
                  <c:v>23.027999999999999</c:v>
                </c:pt>
                <c:pt idx="27242">
                  <c:v>23.029</c:v>
                </c:pt>
                <c:pt idx="27243">
                  <c:v>23.03</c:v>
                </c:pt>
                <c:pt idx="27244">
                  <c:v>23.03</c:v>
                </c:pt>
                <c:pt idx="27245">
                  <c:v>23.030999999999999</c:v>
                </c:pt>
                <c:pt idx="27246">
                  <c:v>23.032</c:v>
                </c:pt>
                <c:pt idx="27247">
                  <c:v>23.033000000000001</c:v>
                </c:pt>
                <c:pt idx="27248">
                  <c:v>23.033999999999999</c:v>
                </c:pt>
                <c:pt idx="27249">
                  <c:v>23.035</c:v>
                </c:pt>
                <c:pt idx="27250">
                  <c:v>23.035</c:v>
                </c:pt>
                <c:pt idx="27251">
                  <c:v>23.036000000000001</c:v>
                </c:pt>
                <c:pt idx="27252">
                  <c:v>23.036999999999999</c:v>
                </c:pt>
                <c:pt idx="27253">
                  <c:v>23.038</c:v>
                </c:pt>
                <c:pt idx="27254">
                  <c:v>23.039000000000001</c:v>
                </c:pt>
                <c:pt idx="27255">
                  <c:v>23.04</c:v>
                </c:pt>
                <c:pt idx="27256">
                  <c:v>23.04</c:v>
                </c:pt>
                <c:pt idx="27257">
                  <c:v>23.041</c:v>
                </c:pt>
                <c:pt idx="27258">
                  <c:v>23.042000000000002</c:v>
                </c:pt>
                <c:pt idx="27259">
                  <c:v>23.042999999999999</c:v>
                </c:pt>
                <c:pt idx="27260">
                  <c:v>23.044</c:v>
                </c:pt>
                <c:pt idx="27261">
                  <c:v>23.045000000000002</c:v>
                </c:pt>
                <c:pt idx="27262">
                  <c:v>23.045000000000002</c:v>
                </c:pt>
                <c:pt idx="27263">
                  <c:v>23.045999999999999</c:v>
                </c:pt>
                <c:pt idx="27264">
                  <c:v>23.047000000000001</c:v>
                </c:pt>
                <c:pt idx="27265">
                  <c:v>23.048000000000002</c:v>
                </c:pt>
                <c:pt idx="27266">
                  <c:v>23.048999999999999</c:v>
                </c:pt>
                <c:pt idx="27267">
                  <c:v>23.05</c:v>
                </c:pt>
                <c:pt idx="27268">
                  <c:v>23.05</c:v>
                </c:pt>
                <c:pt idx="27269">
                  <c:v>23.050999999999998</c:v>
                </c:pt>
                <c:pt idx="27270">
                  <c:v>23.052</c:v>
                </c:pt>
                <c:pt idx="27271">
                  <c:v>23.053000000000001</c:v>
                </c:pt>
                <c:pt idx="27272">
                  <c:v>23.053999999999998</c:v>
                </c:pt>
                <c:pt idx="27273">
                  <c:v>23.055</c:v>
                </c:pt>
                <c:pt idx="27274">
                  <c:v>23.055</c:v>
                </c:pt>
                <c:pt idx="27275">
                  <c:v>23.056000000000001</c:v>
                </c:pt>
                <c:pt idx="27276">
                  <c:v>23.056999999999999</c:v>
                </c:pt>
                <c:pt idx="27277">
                  <c:v>23.058</c:v>
                </c:pt>
                <c:pt idx="27278">
                  <c:v>23.059000000000001</c:v>
                </c:pt>
                <c:pt idx="27279">
                  <c:v>23.06</c:v>
                </c:pt>
                <c:pt idx="27280">
                  <c:v>23.06</c:v>
                </c:pt>
                <c:pt idx="27281">
                  <c:v>23.061</c:v>
                </c:pt>
                <c:pt idx="27282">
                  <c:v>23.062000000000001</c:v>
                </c:pt>
                <c:pt idx="27283">
                  <c:v>23.062999999999999</c:v>
                </c:pt>
                <c:pt idx="27284">
                  <c:v>23.064</c:v>
                </c:pt>
                <c:pt idx="27285">
                  <c:v>23.065000000000001</c:v>
                </c:pt>
                <c:pt idx="27286">
                  <c:v>23.065000000000001</c:v>
                </c:pt>
                <c:pt idx="27287">
                  <c:v>23.065999999999999</c:v>
                </c:pt>
                <c:pt idx="27288">
                  <c:v>23.067</c:v>
                </c:pt>
                <c:pt idx="27289">
                  <c:v>23.068000000000001</c:v>
                </c:pt>
                <c:pt idx="27290">
                  <c:v>23.068999999999999</c:v>
                </c:pt>
                <c:pt idx="27291">
                  <c:v>23.07</c:v>
                </c:pt>
                <c:pt idx="27292">
                  <c:v>23.07</c:v>
                </c:pt>
                <c:pt idx="27293">
                  <c:v>23.071000000000002</c:v>
                </c:pt>
                <c:pt idx="27294">
                  <c:v>23.071999999999999</c:v>
                </c:pt>
                <c:pt idx="27295">
                  <c:v>23.073</c:v>
                </c:pt>
                <c:pt idx="27296">
                  <c:v>23.074000000000002</c:v>
                </c:pt>
                <c:pt idx="27297">
                  <c:v>23.074999999999999</c:v>
                </c:pt>
                <c:pt idx="27298">
                  <c:v>23.074999999999999</c:v>
                </c:pt>
                <c:pt idx="27299">
                  <c:v>23.076000000000001</c:v>
                </c:pt>
                <c:pt idx="27300">
                  <c:v>23.077000000000002</c:v>
                </c:pt>
                <c:pt idx="27301">
                  <c:v>23.077999999999999</c:v>
                </c:pt>
                <c:pt idx="27302">
                  <c:v>23.079000000000001</c:v>
                </c:pt>
                <c:pt idx="27303">
                  <c:v>23.080000000000002</c:v>
                </c:pt>
                <c:pt idx="27304">
                  <c:v>23.080000000000002</c:v>
                </c:pt>
                <c:pt idx="27305">
                  <c:v>23.081</c:v>
                </c:pt>
                <c:pt idx="27306">
                  <c:v>23.082000000000001</c:v>
                </c:pt>
                <c:pt idx="27307">
                  <c:v>23.082999999999998</c:v>
                </c:pt>
                <c:pt idx="27308">
                  <c:v>23.084</c:v>
                </c:pt>
                <c:pt idx="27309">
                  <c:v>23.085000000000001</c:v>
                </c:pt>
                <c:pt idx="27310">
                  <c:v>23.085000000000001</c:v>
                </c:pt>
                <c:pt idx="27311">
                  <c:v>23.085999999999999</c:v>
                </c:pt>
                <c:pt idx="27312">
                  <c:v>23.087</c:v>
                </c:pt>
                <c:pt idx="27313">
                  <c:v>23.088000000000001</c:v>
                </c:pt>
                <c:pt idx="27314">
                  <c:v>23.088999999999999</c:v>
                </c:pt>
                <c:pt idx="27315">
                  <c:v>23.088999999999999</c:v>
                </c:pt>
                <c:pt idx="27316">
                  <c:v>23.09</c:v>
                </c:pt>
                <c:pt idx="27317">
                  <c:v>23.091000000000001</c:v>
                </c:pt>
                <c:pt idx="27318">
                  <c:v>23.091999999999999</c:v>
                </c:pt>
                <c:pt idx="27319">
                  <c:v>23.093</c:v>
                </c:pt>
                <c:pt idx="27320">
                  <c:v>23.094000000000001</c:v>
                </c:pt>
                <c:pt idx="27321">
                  <c:v>23.094000000000001</c:v>
                </c:pt>
                <c:pt idx="27322">
                  <c:v>23.094999999999999</c:v>
                </c:pt>
                <c:pt idx="27323">
                  <c:v>23.096</c:v>
                </c:pt>
                <c:pt idx="27324">
                  <c:v>23.097000000000001</c:v>
                </c:pt>
                <c:pt idx="27325">
                  <c:v>23.097999999999999</c:v>
                </c:pt>
                <c:pt idx="27326">
                  <c:v>23.099</c:v>
                </c:pt>
                <c:pt idx="27327">
                  <c:v>23.099</c:v>
                </c:pt>
                <c:pt idx="27328">
                  <c:v>23.1</c:v>
                </c:pt>
                <c:pt idx="27329">
                  <c:v>23.100999999999999</c:v>
                </c:pt>
                <c:pt idx="27330">
                  <c:v>23.102</c:v>
                </c:pt>
                <c:pt idx="27331">
                  <c:v>23.103000000000002</c:v>
                </c:pt>
                <c:pt idx="27332">
                  <c:v>23.103999999999999</c:v>
                </c:pt>
                <c:pt idx="27333">
                  <c:v>23.103999999999999</c:v>
                </c:pt>
                <c:pt idx="27334">
                  <c:v>23.105</c:v>
                </c:pt>
                <c:pt idx="27335">
                  <c:v>23.106000000000002</c:v>
                </c:pt>
                <c:pt idx="27336">
                  <c:v>23.106999999999999</c:v>
                </c:pt>
                <c:pt idx="27337">
                  <c:v>23.108000000000001</c:v>
                </c:pt>
                <c:pt idx="27338">
                  <c:v>23.109000000000002</c:v>
                </c:pt>
                <c:pt idx="27339">
                  <c:v>23.109000000000002</c:v>
                </c:pt>
                <c:pt idx="27340">
                  <c:v>23.11</c:v>
                </c:pt>
                <c:pt idx="27341">
                  <c:v>23.111000000000001</c:v>
                </c:pt>
                <c:pt idx="27342">
                  <c:v>23.112000000000002</c:v>
                </c:pt>
                <c:pt idx="27343">
                  <c:v>23.113</c:v>
                </c:pt>
                <c:pt idx="27344">
                  <c:v>23.114000000000001</c:v>
                </c:pt>
                <c:pt idx="27345">
                  <c:v>23.114000000000001</c:v>
                </c:pt>
                <c:pt idx="27346">
                  <c:v>23.114999999999998</c:v>
                </c:pt>
                <c:pt idx="27347">
                  <c:v>23.116</c:v>
                </c:pt>
                <c:pt idx="27348">
                  <c:v>23.117000000000001</c:v>
                </c:pt>
                <c:pt idx="27349">
                  <c:v>23.117999999999999</c:v>
                </c:pt>
                <c:pt idx="27350">
                  <c:v>23.119</c:v>
                </c:pt>
                <c:pt idx="27351">
                  <c:v>23.119</c:v>
                </c:pt>
                <c:pt idx="27352">
                  <c:v>23.12</c:v>
                </c:pt>
                <c:pt idx="27353">
                  <c:v>23.120999999999999</c:v>
                </c:pt>
                <c:pt idx="27354">
                  <c:v>23.122</c:v>
                </c:pt>
                <c:pt idx="27355">
                  <c:v>23.123000000000001</c:v>
                </c:pt>
                <c:pt idx="27356">
                  <c:v>23.123999999999999</c:v>
                </c:pt>
                <c:pt idx="27357">
                  <c:v>23.123999999999999</c:v>
                </c:pt>
                <c:pt idx="27358">
                  <c:v>23.125</c:v>
                </c:pt>
                <c:pt idx="27359">
                  <c:v>23.126000000000001</c:v>
                </c:pt>
                <c:pt idx="27360">
                  <c:v>23.126999999999999</c:v>
                </c:pt>
                <c:pt idx="27361">
                  <c:v>23.128</c:v>
                </c:pt>
                <c:pt idx="27362">
                  <c:v>23.129000000000001</c:v>
                </c:pt>
                <c:pt idx="27363">
                  <c:v>23.129000000000001</c:v>
                </c:pt>
                <c:pt idx="27364">
                  <c:v>23.13</c:v>
                </c:pt>
                <c:pt idx="27365">
                  <c:v>23.131</c:v>
                </c:pt>
                <c:pt idx="27366">
                  <c:v>23.132000000000001</c:v>
                </c:pt>
                <c:pt idx="27367">
                  <c:v>23.132999999999999</c:v>
                </c:pt>
                <c:pt idx="27368">
                  <c:v>23.134</c:v>
                </c:pt>
                <c:pt idx="27369">
                  <c:v>23.134</c:v>
                </c:pt>
                <c:pt idx="27370">
                  <c:v>23.135000000000002</c:v>
                </c:pt>
                <c:pt idx="27371">
                  <c:v>23.135999999999999</c:v>
                </c:pt>
                <c:pt idx="27372">
                  <c:v>23.137</c:v>
                </c:pt>
                <c:pt idx="27373">
                  <c:v>23.138000000000002</c:v>
                </c:pt>
                <c:pt idx="27374">
                  <c:v>23.138999999999999</c:v>
                </c:pt>
                <c:pt idx="27375">
                  <c:v>23.138999999999999</c:v>
                </c:pt>
                <c:pt idx="27376">
                  <c:v>23.14</c:v>
                </c:pt>
                <c:pt idx="27377">
                  <c:v>23.141000000000002</c:v>
                </c:pt>
                <c:pt idx="27378">
                  <c:v>23.141999999999999</c:v>
                </c:pt>
                <c:pt idx="27379">
                  <c:v>23.143000000000001</c:v>
                </c:pt>
                <c:pt idx="27380">
                  <c:v>23.143999999999998</c:v>
                </c:pt>
                <c:pt idx="27381">
                  <c:v>23.143999999999998</c:v>
                </c:pt>
                <c:pt idx="27382">
                  <c:v>23.145</c:v>
                </c:pt>
                <c:pt idx="27383">
                  <c:v>23.146000000000001</c:v>
                </c:pt>
                <c:pt idx="27384">
                  <c:v>23.146999999999998</c:v>
                </c:pt>
                <c:pt idx="27385">
                  <c:v>23.148</c:v>
                </c:pt>
                <c:pt idx="27386">
                  <c:v>23.149000000000001</c:v>
                </c:pt>
                <c:pt idx="27387">
                  <c:v>23.149000000000001</c:v>
                </c:pt>
                <c:pt idx="27388">
                  <c:v>23.15</c:v>
                </c:pt>
                <c:pt idx="27389">
                  <c:v>23.151</c:v>
                </c:pt>
                <c:pt idx="27390">
                  <c:v>23.152000000000001</c:v>
                </c:pt>
                <c:pt idx="27391">
                  <c:v>23.152999999999999</c:v>
                </c:pt>
                <c:pt idx="27392">
                  <c:v>23.154</c:v>
                </c:pt>
                <c:pt idx="27393">
                  <c:v>23.154</c:v>
                </c:pt>
                <c:pt idx="27394">
                  <c:v>23.155000000000001</c:v>
                </c:pt>
                <c:pt idx="27395">
                  <c:v>23.155999999999999</c:v>
                </c:pt>
                <c:pt idx="27396">
                  <c:v>23.157</c:v>
                </c:pt>
                <c:pt idx="27397">
                  <c:v>23.158000000000001</c:v>
                </c:pt>
                <c:pt idx="27398">
                  <c:v>23.158999999999999</c:v>
                </c:pt>
                <c:pt idx="27399">
                  <c:v>23.158999999999999</c:v>
                </c:pt>
                <c:pt idx="27400">
                  <c:v>23.16</c:v>
                </c:pt>
                <c:pt idx="27401">
                  <c:v>23.161000000000001</c:v>
                </c:pt>
                <c:pt idx="27402">
                  <c:v>23.161999999999999</c:v>
                </c:pt>
                <c:pt idx="27403">
                  <c:v>23.163</c:v>
                </c:pt>
                <c:pt idx="27404">
                  <c:v>23.164000000000001</c:v>
                </c:pt>
                <c:pt idx="27405">
                  <c:v>23.164000000000001</c:v>
                </c:pt>
                <c:pt idx="27406">
                  <c:v>23.164999999999999</c:v>
                </c:pt>
                <c:pt idx="27407">
                  <c:v>23.166</c:v>
                </c:pt>
                <c:pt idx="27408">
                  <c:v>23.167000000000002</c:v>
                </c:pt>
                <c:pt idx="27409">
                  <c:v>23.167999999999999</c:v>
                </c:pt>
                <c:pt idx="27410">
                  <c:v>23.167999999999999</c:v>
                </c:pt>
                <c:pt idx="27411">
                  <c:v>23.169</c:v>
                </c:pt>
                <c:pt idx="27412">
                  <c:v>23.17</c:v>
                </c:pt>
                <c:pt idx="27413">
                  <c:v>23.170999999999999</c:v>
                </c:pt>
                <c:pt idx="27414">
                  <c:v>23.172000000000001</c:v>
                </c:pt>
                <c:pt idx="27415">
                  <c:v>23.173000000000002</c:v>
                </c:pt>
                <c:pt idx="27416">
                  <c:v>23.173000000000002</c:v>
                </c:pt>
                <c:pt idx="27417">
                  <c:v>23.173999999999999</c:v>
                </c:pt>
                <c:pt idx="27418">
                  <c:v>23.175000000000001</c:v>
                </c:pt>
                <c:pt idx="27419">
                  <c:v>23.175999999999998</c:v>
                </c:pt>
                <c:pt idx="27420">
                  <c:v>23.177</c:v>
                </c:pt>
                <c:pt idx="27421">
                  <c:v>23.178000000000001</c:v>
                </c:pt>
                <c:pt idx="27422">
                  <c:v>23.178000000000001</c:v>
                </c:pt>
                <c:pt idx="27423">
                  <c:v>23.178999999999998</c:v>
                </c:pt>
                <c:pt idx="27424">
                  <c:v>23.18</c:v>
                </c:pt>
                <c:pt idx="27425">
                  <c:v>23.181000000000001</c:v>
                </c:pt>
                <c:pt idx="27426">
                  <c:v>23.181999999999999</c:v>
                </c:pt>
                <c:pt idx="27427">
                  <c:v>23.183</c:v>
                </c:pt>
                <c:pt idx="27428">
                  <c:v>23.183</c:v>
                </c:pt>
                <c:pt idx="27429">
                  <c:v>23.184000000000001</c:v>
                </c:pt>
                <c:pt idx="27430">
                  <c:v>23.184999999999999</c:v>
                </c:pt>
                <c:pt idx="27431">
                  <c:v>23.186</c:v>
                </c:pt>
                <c:pt idx="27432">
                  <c:v>23.187000000000001</c:v>
                </c:pt>
                <c:pt idx="27433">
                  <c:v>23.187999999999999</c:v>
                </c:pt>
                <c:pt idx="27434">
                  <c:v>23.187999999999999</c:v>
                </c:pt>
                <c:pt idx="27435">
                  <c:v>23.189</c:v>
                </c:pt>
                <c:pt idx="27436">
                  <c:v>23.19</c:v>
                </c:pt>
                <c:pt idx="27437">
                  <c:v>23.190999999999999</c:v>
                </c:pt>
                <c:pt idx="27438">
                  <c:v>23.192</c:v>
                </c:pt>
                <c:pt idx="27439">
                  <c:v>23.193000000000001</c:v>
                </c:pt>
                <c:pt idx="27440">
                  <c:v>23.193000000000001</c:v>
                </c:pt>
                <c:pt idx="27441">
                  <c:v>23.193999999999999</c:v>
                </c:pt>
                <c:pt idx="27442">
                  <c:v>23.195</c:v>
                </c:pt>
                <c:pt idx="27443">
                  <c:v>23.196000000000002</c:v>
                </c:pt>
                <c:pt idx="27444">
                  <c:v>23.196999999999999</c:v>
                </c:pt>
                <c:pt idx="27445">
                  <c:v>23.198</c:v>
                </c:pt>
                <c:pt idx="27446">
                  <c:v>23.198</c:v>
                </c:pt>
                <c:pt idx="27447">
                  <c:v>23.199000000000002</c:v>
                </c:pt>
                <c:pt idx="27448">
                  <c:v>23.2</c:v>
                </c:pt>
                <c:pt idx="27449">
                  <c:v>23.201000000000001</c:v>
                </c:pt>
                <c:pt idx="27450">
                  <c:v>23.202000000000002</c:v>
                </c:pt>
                <c:pt idx="27451">
                  <c:v>23.202999999999999</c:v>
                </c:pt>
                <c:pt idx="27452">
                  <c:v>23.202999999999999</c:v>
                </c:pt>
                <c:pt idx="27453">
                  <c:v>23.204000000000001</c:v>
                </c:pt>
                <c:pt idx="27454">
                  <c:v>23.205000000000002</c:v>
                </c:pt>
                <c:pt idx="27455">
                  <c:v>23.206</c:v>
                </c:pt>
                <c:pt idx="27456">
                  <c:v>23.207000000000001</c:v>
                </c:pt>
                <c:pt idx="27457">
                  <c:v>23.207999999999998</c:v>
                </c:pt>
                <c:pt idx="27458">
                  <c:v>23.207999999999998</c:v>
                </c:pt>
                <c:pt idx="27459">
                  <c:v>23.209</c:v>
                </c:pt>
                <c:pt idx="27460">
                  <c:v>23.21</c:v>
                </c:pt>
                <c:pt idx="27461">
                  <c:v>23.210999999999999</c:v>
                </c:pt>
                <c:pt idx="27462">
                  <c:v>23.212</c:v>
                </c:pt>
                <c:pt idx="27463">
                  <c:v>23.213000000000001</c:v>
                </c:pt>
                <c:pt idx="27464">
                  <c:v>23.213000000000001</c:v>
                </c:pt>
                <c:pt idx="27465">
                  <c:v>23.213999999999999</c:v>
                </c:pt>
                <c:pt idx="27466">
                  <c:v>23.215</c:v>
                </c:pt>
                <c:pt idx="27467">
                  <c:v>23.216000000000001</c:v>
                </c:pt>
                <c:pt idx="27468">
                  <c:v>23.216999999999999</c:v>
                </c:pt>
                <c:pt idx="27469">
                  <c:v>23.218</c:v>
                </c:pt>
                <c:pt idx="27470">
                  <c:v>23.218</c:v>
                </c:pt>
                <c:pt idx="27471">
                  <c:v>23.219000000000001</c:v>
                </c:pt>
                <c:pt idx="27472">
                  <c:v>23.22</c:v>
                </c:pt>
                <c:pt idx="27473">
                  <c:v>23.221</c:v>
                </c:pt>
                <c:pt idx="27474">
                  <c:v>23.222000000000001</c:v>
                </c:pt>
                <c:pt idx="27475">
                  <c:v>23.222999999999999</c:v>
                </c:pt>
                <c:pt idx="27476">
                  <c:v>23.222999999999999</c:v>
                </c:pt>
                <c:pt idx="27477">
                  <c:v>23.224</c:v>
                </c:pt>
                <c:pt idx="27478">
                  <c:v>23.225000000000001</c:v>
                </c:pt>
                <c:pt idx="27479">
                  <c:v>23.225999999999999</c:v>
                </c:pt>
                <c:pt idx="27480">
                  <c:v>23.227</c:v>
                </c:pt>
                <c:pt idx="27481">
                  <c:v>23.228000000000002</c:v>
                </c:pt>
                <c:pt idx="27482">
                  <c:v>23.228000000000002</c:v>
                </c:pt>
                <c:pt idx="27483">
                  <c:v>23.228999999999999</c:v>
                </c:pt>
                <c:pt idx="27484">
                  <c:v>23.23</c:v>
                </c:pt>
                <c:pt idx="27485">
                  <c:v>23.231000000000002</c:v>
                </c:pt>
                <c:pt idx="27486">
                  <c:v>23.231999999999999</c:v>
                </c:pt>
                <c:pt idx="27487">
                  <c:v>23.233000000000001</c:v>
                </c:pt>
                <c:pt idx="27488">
                  <c:v>23.233000000000001</c:v>
                </c:pt>
                <c:pt idx="27489">
                  <c:v>23.234000000000002</c:v>
                </c:pt>
                <c:pt idx="27490">
                  <c:v>23.234999999999999</c:v>
                </c:pt>
                <c:pt idx="27491">
                  <c:v>23.236000000000001</c:v>
                </c:pt>
                <c:pt idx="27492">
                  <c:v>23.237000000000002</c:v>
                </c:pt>
                <c:pt idx="27493">
                  <c:v>23.238</c:v>
                </c:pt>
                <c:pt idx="27494">
                  <c:v>23.238</c:v>
                </c:pt>
                <c:pt idx="27495">
                  <c:v>23.239000000000001</c:v>
                </c:pt>
                <c:pt idx="27496">
                  <c:v>23.24</c:v>
                </c:pt>
                <c:pt idx="27497">
                  <c:v>23.241</c:v>
                </c:pt>
                <c:pt idx="27498">
                  <c:v>23.242000000000001</c:v>
                </c:pt>
                <c:pt idx="27499">
                  <c:v>23.242999999999999</c:v>
                </c:pt>
                <c:pt idx="27500">
                  <c:v>23.242999999999999</c:v>
                </c:pt>
                <c:pt idx="27501">
                  <c:v>23.244</c:v>
                </c:pt>
                <c:pt idx="27502">
                  <c:v>23.245000000000001</c:v>
                </c:pt>
                <c:pt idx="27503">
                  <c:v>23.245999999999999</c:v>
                </c:pt>
                <c:pt idx="27504">
                  <c:v>23.247</c:v>
                </c:pt>
                <c:pt idx="27505">
                  <c:v>23.247</c:v>
                </c:pt>
                <c:pt idx="27506">
                  <c:v>23.248000000000001</c:v>
                </c:pt>
                <c:pt idx="27507">
                  <c:v>23.248999999999999</c:v>
                </c:pt>
                <c:pt idx="27508">
                  <c:v>23.25</c:v>
                </c:pt>
                <c:pt idx="27509">
                  <c:v>23.251000000000001</c:v>
                </c:pt>
                <c:pt idx="27510">
                  <c:v>23.251999999999999</c:v>
                </c:pt>
                <c:pt idx="27511">
                  <c:v>23.251999999999999</c:v>
                </c:pt>
                <c:pt idx="27512">
                  <c:v>23.253</c:v>
                </c:pt>
                <c:pt idx="27513">
                  <c:v>23.254000000000001</c:v>
                </c:pt>
                <c:pt idx="27514">
                  <c:v>23.254999999999999</c:v>
                </c:pt>
                <c:pt idx="27515">
                  <c:v>23.256</c:v>
                </c:pt>
                <c:pt idx="27516">
                  <c:v>23.257000000000001</c:v>
                </c:pt>
                <c:pt idx="27517">
                  <c:v>23.257000000000001</c:v>
                </c:pt>
                <c:pt idx="27518">
                  <c:v>23.257999999999999</c:v>
                </c:pt>
                <c:pt idx="27519">
                  <c:v>23.259</c:v>
                </c:pt>
                <c:pt idx="27520">
                  <c:v>23.26</c:v>
                </c:pt>
                <c:pt idx="27521">
                  <c:v>23.260999999999999</c:v>
                </c:pt>
                <c:pt idx="27522">
                  <c:v>23.262</c:v>
                </c:pt>
                <c:pt idx="27523">
                  <c:v>23.262</c:v>
                </c:pt>
                <c:pt idx="27524">
                  <c:v>23.263000000000002</c:v>
                </c:pt>
                <c:pt idx="27525">
                  <c:v>23.263999999999999</c:v>
                </c:pt>
                <c:pt idx="27526">
                  <c:v>23.265000000000001</c:v>
                </c:pt>
                <c:pt idx="27527">
                  <c:v>23.266000000000002</c:v>
                </c:pt>
                <c:pt idx="27528">
                  <c:v>23.266999999999999</c:v>
                </c:pt>
                <c:pt idx="27529">
                  <c:v>23.266999999999999</c:v>
                </c:pt>
                <c:pt idx="27530">
                  <c:v>23.268000000000001</c:v>
                </c:pt>
                <c:pt idx="27531">
                  <c:v>23.268999999999998</c:v>
                </c:pt>
                <c:pt idx="27532">
                  <c:v>23.27</c:v>
                </c:pt>
                <c:pt idx="27533">
                  <c:v>23.271000000000001</c:v>
                </c:pt>
                <c:pt idx="27534">
                  <c:v>23.271999999999998</c:v>
                </c:pt>
                <c:pt idx="27535">
                  <c:v>23.271999999999998</c:v>
                </c:pt>
                <c:pt idx="27536">
                  <c:v>23.273</c:v>
                </c:pt>
                <c:pt idx="27537">
                  <c:v>23.274000000000001</c:v>
                </c:pt>
                <c:pt idx="27538">
                  <c:v>23.274999999999999</c:v>
                </c:pt>
                <c:pt idx="27539">
                  <c:v>23.276</c:v>
                </c:pt>
                <c:pt idx="27540">
                  <c:v>23.277000000000001</c:v>
                </c:pt>
                <c:pt idx="27541">
                  <c:v>23.277000000000001</c:v>
                </c:pt>
                <c:pt idx="27542">
                  <c:v>23.277999999999999</c:v>
                </c:pt>
                <c:pt idx="27543">
                  <c:v>23.279</c:v>
                </c:pt>
                <c:pt idx="27544">
                  <c:v>23.28</c:v>
                </c:pt>
                <c:pt idx="27545">
                  <c:v>23.280999999999999</c:v>
                </c:pt>
                <c:pt idx="27546">
                  <c:v>23.282</c:v>
                </c:pt>
                <c:pt idx="27547">
                  <c:v>23.282</c:v>
                </c:pt>
                <c:pt idx="27548">
                  <c:v>23.283000000000001</c:v>
                </c:pt>
                <c:pt idx="27549">
                  <c:v>23.283999999999999</c:v>
                </c:pt>
                <c:pt idx="27550">
                  <c:v>23.285</c:v>
                </c:pt>
                <c:pt idx="27551">
                  <c:v>23.286000000000001</c:v>
                </c:pt>
                <c:pt idx="27552">
                  <c:v>23.286999999999999</c:v>
                </c:pt>
                <c:pt idx="27553">
                  <c:v>23.286999999999999</c:v>
                </c:pt>
                <c:pt idx="27554">
                  <c:v>23.288</c:v>
                </c:pt>
                <c:pt idx="27555">
                  <c:v>23.289000000000001</c:v>
                </c:pt>
                <c:pt idx="27556">
                  <c:v>23.29</c:v>
                </c:pt>
                <c:pt idx="27557">
                  <c:v>23.291</c:v>
                </c:pt>
                <c:pt idx="27558">
                  <c:v>23.292000000000002</c:v>
                </c:pt>
                <c:pt idx="27559">
                  <c:v>23.292000000000002</c:v>
                </c:pt>
                <c:pt idx="27560">
                  <c:v>23.292999999999999</c:v>
                </c:pt>
                <c:pt idx="27561">
                  <c:v>23.294</c:v>
                </c:pt>
                <c:pt idx="27562">
                  <c:v>23.295000000000002</c:v>
                </c:pt>
                <c:pt idx="27563">
                  <c:v>23.295999999999999</c:v>
                </c:pt>
                <c:pt idx="27564">
                  <c:v>23.297000000000001</c:v>
                </c:pt>
                <c:pt idx="27565">
                  <c:v>23.297000000000001</c:v>
                </c:pt>
                <c:pt idx="27566">
                  <c:v>23.298000000000002</c:v>
                </c:pt>
                <c:pt idx="27567">
                  <c:v>23.298999999999999</c:v>
                </c:pt>
                <c:pt idx="27568">
                  <c:v>23.3</c:v>
                </c:pt>
                <c:pt idx="27569">
                  <c:v>23.300999999999998</c:v>
                </c:pt>
                <c:pt idx="27570">
                  <c:v>23.302</c:v>
                </c:pt>
                <c:pt idx="27571">
                  <c:v>23.302</c:v>
                </c:pt>
                <c:pt idx="27572">
                  <c:v>23.303000000000001</c:v>
                </c:pt>
                <c:pt idx="27573">
                  <c:v>23.303999999999998</c:v>
                </c:pt>
                <c:pt idx="27574">
                  <c:v>23.305</c:v>
                </c:pt>
                <c:pt idx="27575">
                  <c:v>23.306000000000001</c:v>
                </c:pt>
                <c:pt idx="27576">
                  <c:v>23.306999999999999</c:v>
                </c:pt>
                <c:pt idx="27577">
                  <c:v>23.306999999999999</c:v>
                </c:pt>
                <c:pt idx="27578">
                  <c:v>23.308</c:v>
                </c:pt>
                <c:pt idx="27579">
                  <c:v>23.309000000000001</c:v>
                </c:pt>
                <c:pt idx="27580">
                  <c:v>23.31</c:v>
                </c:pt>
                <c:pt idx="27581">
                  <c:v>23.311</c:v>
                </c:pt>
                <c:pt idx="27582">
                  <c:v>23.312000000000001</c:v>
                </c:pt>
                <c:pt idx="27583">
                  <c:v>23.312000000000001</c:v>
                </c:pt>
                <c:pt idx="27584">
                  <c:v>23.312999999999999</c:v>
                </c:pt>
                <c:pt idx="27585">
                  <c:v>23.314</c:v>
                </c:pt>
                <c:pt idx="27586">
                  <c:v>23.315000000000001</c:v>
                </c:pt>
                <c:pt idx="27587">
                  <c:v>23.315999999999999</c:v>
                </c:pt>
                <c:pt idx="27588">
                  <c:v>23.317</c:v>
                </c:pt>
                <c:pt idx="27589">
                  <c:v>23.317</c:v>
                </c:pt>
                <c:pt idx="27590">
                  <c:v>23.318000000000001</c:v>
                </c:pt>
                <c:pt idx="27591">
                  <c:v>23.318999999999999</c:v>
                </c:pt>
                <c:pt idx="27592">
                  <c:v>23.32</c:v>
                </c:pt>
                <c:pt idx="27593">
                  <c:v>23.321000000000002</c:v>
                </c:pt>
                <c:pt idx="27594">
                  <c:v>23.321999999999999</c:v>
                </c:pt>
                <c:pt idx="27595">
                  <c:v>23.321999999999999</c:v>
                </c:pt>
                <c:pt idx="27596">
                  <c:v>23.323</c:v>
                </c:pt>
                <c:pt idx="27597">
                  <c:v>23.324000000000002</c:v>
                </c:pt>
                <c:pt idx="27598">
                  <c:v>23.324999999999999</c:v>
                </c:pt>
                <c:pt idx="27599">
                  <c:v>23.326000000000001</c:v>
                </c:pt>
                <c:pt idx="27600">
                  <c:v>23.326000000000001</c:v>
                </c:pt>
                <c:pt idx="27601">
                  <c:v>23.327000000000002</c:v>
                </c:pt>
                <c:pt idx="27602">
                  <c:v>23.327999999999999</c:v>
                </c:pt>
                <c:pt idx="27603">
                  <c:v>23.329000000000001</c:v>
                </c:pt>
                <c:pt idx="27604">
                  <c:v>23.330000000000002</c:v>
                </c:pt>
                <c:pt idx="27605">
                  <c:v>23.331</c:v>
                </c:pt>
                <c:pt idx="27606">
                  <c:v>23.331</c:v>
                </c:pt>
                <c:pt idx="27607">
                  <c:v>23.332000000000001</c:v>
                </c:pt>
                <c:pt idx="27608">
                  <c:v>23.332999999999998</c:v>
                </c:pt>
                <c:pt idx="27609">
                  <c:v>23.334</c:v>
                </c:pt>
                <c:pt idx="27610">
                  <c:v>23.335000000000001</c:v>
                </c:pt>
                <c:pt idx="27611">
                  <c:v>23.335999999999999</c:v>
                </c:pt>
                <c:pt idx="27612">
                  <c:v>23.335999999999999</c:v>
                </c:pt>
                <c:pt idx="27613">
                  <c:v>23.337</c:v>
                </c:pt>
                <c:pt idx="27614">
                  <c:v>23.338000000000001</c:v>
                </c:pt>
                <c:pt idx="27615">
                  <c:v>23.338999999999999</c:v>
                </c:pt>
                <c:pt idx="27616">
                  <c:v>23.34</c:v>
                </c:pt>
                <c:pt idx="27617">
                  <c:v>23.341000000000001</c:v>
                </c:pt>
                <c:pt idx="27618">
                  <c:v>23.341000000000001</c:v>
                </c:pt>
                <c:pt idx="27619">
                  <c:v>23.341999999999999</c:v>
                </c:pt>
                <c:pt idx="27620">
                  <c:v>23.343</c:v>
                </c:pt>
                <c:pt idx="27621">
                  <c:v>23.344000000000001</c:v>
                </c:pt>
                <c:pt idx="27622">
                  <c:v>23.344999999999999</c:v>
                </c:pt>
                <c:pt idx="27623">
                  <c:v>23.346</c:v>
                </c:pt>
                <c:pt idx="27624">
                  <c:v>23.346</c:v>
                </c:pt>
                <c:pt idx="27625">
                  <c:v>23.347000000000001</c:v>
                </c:pt>
                <c:pt idx="27626">
                  <c:v>23.347999999999999</c:v>
                </c:pt>
                <c:pt idx="27627">
                  <c:v>23.349</c:v>
                </c:pt>
                <c:pt idx="27628">
                  <c:v>23.35</c:v>
                </c:pt>
                <c:pt idx="27629">
                  <c:v>23.350999999999999</c:v>
                </c:pt>
                <c:pt idx="27630">
                  <c:v>23.350999999999999</c:v>
                </c:pt>
                <c:pt idx="27631">
                  <c:v>23.352</c:v>
                </c:pt>
                <c:pt idx="27632">
                  <c:v>23.353000000000002</c:v>
                </c:pt>
                <c:pt idx="27633">
                  <c:v>23.353999999999999</c:v>
                </c:pt>
                <c:pt idx="27634">
                  <c:v>23.355</c:v>
                </c:pt>
                <c:pt idx="27635">
                  <c:v>23.356000000000002</c:v>
                </c:pt>
                <c:pt idx="27636">
                  <c:v>23.356000000000002</c:v>
                </c:pt>
                <c:pt idx="27637">
                  <c:v>23.356999999999999</c:v>
                </c:pt>
                <c:pt idx="27638">
                  <c:v>23.358000000000001</c:v>
                </c:pt>
                <c:pt idx="27639">
                  <c:v>23.359000000000002</c:v>
                </c:pt>
                <c:pt idx="27640">
                  <c:v>23.36</c:v>
                </c:pt>
                <c:pt idx="27641">
                  <c:v>23.361000000000001</c:v>
                </c:pt>
                <c:pt idx="27642">
                  <c:v>23.361000000000001</c:v>
                </c:pt>
                <c:pt idx="27643">
                  <c:v>23.362000000000002</c:v>
                </c:pt>
                <c:pt idx="27644">
                  <c:v>23.363</c:v>
                </c:pt>
                <c:pt idx="27645">
                  <c:v>23.364000000000001</c:v>
                </c:pt>
                <c:pt idx="27646">
                  <c:v>23.364999999999998</c:v>
                </c:pt>
                <c:pt idx="27647">
                  <c:v>23.366</c:v>
                </c:pt>
                <c:pt idx="27648">
                  <c:v>23.366</c:v>
                </c:pt>
                <c:pt idx="27649">
                  <c:v>23.367000000000001</c:v>
                </c:pt>
                <c:pt idx="27650">
                  <c:v>23.367999999999999</c:v>
                </c:pt>
                <c:pt idx="27651">
                  <c:v>23.369</c:v>
                </c:pt>
                <c:pt idx="27652">
                  <c:v>23.37</c:v>
                </c:pt>
                <c:pt idx="27653">
                  <c:v>23.370999999999999</c:v>
                </c:pt>
                <c:pt idx="27654">
                  <c:v>23.370999999999999</c:v>
                </c:pt>
                <c:pt idx="27655">
                  <c:v>23.372</c:v>
                </c:pt>
                <c:pt idx="27656">
                  <c:v>23.373000000000001</c:v>
                </c:pt>
                <c:pt idx="27657">
                  <c:v>23.373999999999999</c:v>
                </c:pt>
                <c:pt idx="27658">
                  <c:v>23.375</c:v>
                </c:pt>
                <c:pt idx="27659">
                  <c:v>23.376000000000001</c:v>
                </c:pt>
                <c:pt idx="27660">
                  <c:v>23.376000000000001</c:v>
                </c:pt>
                <c:pt idx="27661">
                  <c:v>23.376999999999999</c:v>
                </c:pt>
                <c:pt idx="27662">
                  <c:v>23.378</c:v>
                </c:pt>
                <c:pt idx="27663">
                  <c:v>23.379000000000001</c:v>
                </c:pt>
                <c:pt idx="27664">
                  <c:v>23.38</c:v>
                </c:pt>
                <c:pt idx="27665">
                  <c:v>23.381</c:v>
                </c:pt>
                <c:pt idx="27666">
                  <c:v>23.381</c:v>
                </c:pt>
                <c:pt idx="27667">
                  <c:v>23.382000000000001</c:v>
                </c:pt>
                <c:pt idx="27668">
                  <c:v>23.382999999999999</c:v>
                </c:pt>
                <c:pt idx="27669">
                  <c:v>23.384</c:v>
                </c:pt>
                <c:pt idx="27670">
                  <c:v>23.385000000000002</c:v>
                </c:pt>
                <c:pt idx="27671">
                  <c:v>23.385999999999999</c:v>
                </c:pt>
                <c:pt idx="27672">
                  <c:v>23.385999999999999</c:v>
                </c:pt>
                <c:pt idx="27673">
                  <c:v>23.387</c:v>
                </c:pt>
                <c:pt idx="27674">
                  <c:v>23.388000000000002</c:v>
                </c:pt>
                <c:pt idx="27675">
                  <c:v>23.388999999999999</c:v>
                </c:pt>
                <c:pt idx="27676">
                  <c:v>23.39</c:v>
                </c:pt>
                <c:pt idx="27677">
                  <c:v>23.391000000000002</c:v>
                </c:pt>
                <c:pt idx="27678">
                  <c:v>23.391000000000002</c:v>
                </c:pt>
                <c:pt idx="27679">
                  <c:v>23.391999999999999</c:v>
                </c:pt>
                <c:pt idx="27680">
                  <c:v>23.393000000000001</c:v>
                </c:pt>
                <c:pt idx="27681">
                  <c:v>23.393999999999998</c:v>
                </c:pt>
                <c:pt idx="27682">
                  <c:v>23.395</c:v>
                </c:pt>
                <c:pt idx="27683">
                  <c:v>23.396000000000001</c:v>
                </c:pt>
                <c:pt idx="27684">
                  <c:v>23.396000000000001</c:v>
                </c:pt>
                <c:pt idx="27685">
                  <c:v>23.396999999999998</c:v>
                </c:pt>
                <c:pt idx="27686">
                  <c:v>23.398</c:v>
                </c:pt>
                <c:pt idx="27687">
                  <c:v>23.399000000000001</c:v>
                </c:pt>
                <c:pt idx="27688">
                  <c:v>23.4</c:v>
                </c:pt>
                <c:pt idx="27689">
                  <c:v>23.401</c:v>
                </c:pt>
                <c:pt idx="27690">
                  <c:v>23.401</c:v>
                </c:pt>
                <c:pt idx="27691">
                  <c:v>23.402000000000001</c:v>
                </c:pt>
                <c:pt idx="27692">
                  <c:v>23.402999999999999</c:v>
                </c:pt>
                <c:pt idx="27693">
                  <c:v>23.404</c:v>
                </c:pt>
                <c:pt idx="27694">
                  <c:v>23.405000000000001</c:v>
                </c:pt>
                <c:pt idx="27695">
                  <c:v>23.405999999999999</c:v>
                </c:pt>
                <c:pt idx="27696">
                  <c:v>23.405999999999999</c:v>
                </c:pt>
                <c:pt idx="27697">
                  <c:v>23.407</c:v>
                </c:pt>
                <c:pt idx="27698">
                  <c:v>23.408000000000001</c:v>
                </c:pt>
                <c:pt idx="27699">
                  <c:v>23.408999999999999</c:v>
                </c:pt>
                <c:pt idx="27700">
                  <c:v>23.41</c:v>
                </c:pt>
                <c:pt idx="27701">
                  <c:v>23.41</c:v>
                </c:pt>
                <c:pt idx="27702">
                  <c:v>23.411000000000001</c:v>
                </c:pt>
                <c:pt idx="27703">
                  <c:v>23.411999999999999</c:v>
                </c:pt>
                <c:pt idx="27704">
                  <c:v>23.413</c:v>
                </c:pt>
                <c:pt idx="27705">
                  <c:v>23.414000000000001</c:v>
                </c:pt>
                <c:pt idx="27706">
                  <c:v>23.414999999999999</c:v>
                </c:pt>
                <c:pt idx="27707">
                  <c:v>23.414999999999999</c:v>
                </c:pt>
                <c:pt idx="27708">
                  <c:v>23.416</c:v>
                </c:pt>
                <c:pt idx="27709">
                  <c:v>23.417000000000002</c:v>
                </c:pt>
                <c:pt idx="27710">
                  <c:v>23.417999999999999</c:v>
                </c:pt>
                <c:pt idx="27711">
                  <c:v>23.419</c:v>
                </c:pt>
                <c:pt idx="27712">
                  <c:v>23.42</c:v>
                </c:pt>
                <c:pt idx="27713">
                  <c:v>23.42</c:v>
                </c:pt>
                <c:pt idx="27714">
                  <c:v>23.420999999999999</c:v>
                </c:pt>
                <c:pt idx="27715">
                  <c:v>23.422000000000001</c:v>
                </c:pt>
                <c:pt idx="27716">
                  <c:v>23.423000000000002</c:v>
                </c:pt>
                <c:pt idx="27717">
                  <c:v>23.423999999999999</c:v>
                </c:pt>
                <c:pt idx="27718">
                  <c:v>23.425000000000001</c:v>
                </c:pt>
                <c:pt idx="27719">
                  <c:v>23.425000000000001</c:v>
                </c:pt>
                <c:pt idx="27720">
                  <c:v>23.425999999999998</c:v>
                </c:pt>
                <c:pt idx="27721">
                  <c:v>23.427</c:v>
                </c:pt>
                <c:pt idx="27722">
                  <c:v>23.428000000000001</c:v>
                </c:pt>
                <c:pt idx="27723">
                  <c:v>23.428999999999998</c:v>
                </c:pt>
                <c:pt idx="27724">
                  <c:v>23.43</c:v>
                </c:pt>
                <c:pt idx="27725">
                  <c:v>23.43</c:v>
                </c:pt>
                <c:pt idx="27726">
                  <c:v>23.431000000000001</c:v>
                </c:pt>
                <c:pt idx="27727">
                  <c:v>23.431999999999999</c:v>
                </c:pt>
                <c:pt idx="27728">
                  <c:v>23.433</c:v>
                </c:pt>
                <c:pt idx="27729">
                  <c:v>23.434000000000001</c:v>
                </c:pt>
                <c:pt idx="27730">
                  <c:v>23.434999999999999</c:v>
                </c:pt>
                <c:pt idx="27731">
                  <c:v>23.434999999999999</c:v>
                </c:pt>
                <c:pt idx="27732">
                  <c:v>23.436</c:v>
                </c:pt>
                <c:pt idx="27733">
                  <c:v>23.437000000000001</c:v>
                </c:pt>
                <c:pt idx="27734">
                  <c:v>23.437999999999999</c:v>
                </c:pt>
                <c:pt idx="27735">
                  <c:v>23.439</c:v>
                </c:pt>
                <c:pt idx="27736">
                  <c:v>23.44</c:v>
                </c:pt>
                <c:pt idx="27737">
                  <c:v>23.44</c:v>
                </c:pt>
                <c:pt idx="27738">
                  <c:v>23.440999999999999</c:v>
                </c:pt>
                <c:pt idx="27739">
                  <c:v>23.442</c:v>
                </c:pt>
                <c:pt idx="27740">
                  <c:v>23.443000000000001</c:v>
                </c:pt>
                <c:pt idx="27741">
                  <c:v>23.443999999999999</c:v>
                </c:pt>
                <c:pt idx="27742">
                  <c:v>23.445</c:v>
                </c:pt>
                <c:pt idx="27743">
                  <c:v>23.445</c:v>
                </c:pt>
                <c:pt idx="27744">
                  <c:v>23.446000000000002</c:v>
                </c:pt>
                <c:pt idx="27745">
                  <c:v>23.446999999999999</c:v>
                </c:pt>
                <c:pt idx="27746">
                  <c:v>23.448</c:v>
                </c:pt>
                <c:pt idx="27747">
                  <c:v>23.449000000000002</c:v>
                </c:pt>
                <c:pt idx="27748">
                  <c:v>23.45</c:v>
                </c:pt>
                <c:pt idx="27749">
                  <c:v>23.45</c:v>
                </c:pt>
                <c:pt idx="27750">
                  <c:v>23.451000000000001</c:v>
                </c:pt>
                <c:pt idx="27751">
                  <c:v>23.452000000000002</c:v>
                </c:pt>
                <c:pt idx="27752">
                  <c:v>23.452999999999999</c:v>
                </c:pt>
                <c:pt idx="27753">
                  <c:v>23.454000000000001</c:v>
                </c:pt>
                <c:pt idx="27754">
                  <c:v>23.455000000000002</c:v>
                </c:pt>
                <c:pt idx="27755">
                  <c:v>23.455000000000002</c:v>
                </c:pt>
                <c:pt idx="27756">
                  <c:v>23.456</c:v>
                </c:pt>
                <c:pt idx="27757">
                  <c:v>23.457000000000001</c:v>
                </c:pt>
                <c:pt idx="27758">
                  <c:v>23.457999999999998</c:v>
                </c:pt>
                <c:pt idx="27759">
                  <c:v>23.459</c:v>
                </c:pt>
                <c:pt idx="27760">
                  <c:v>23.46</c:v>
                </c:pt>
                <c:pt idx="27761">
                  <c:v>23.46</c:v>
                </c:pt>
                <c:pt idx="27762">
                  <c:v>23.460999999999999</c:v>
                </c:pt>
                <c:pt idx="27763">
                  <c:v>23.462</c:v>
                </c:pt>
                <c:pt idx="27764">
                  <c:v>23.463000000000001</c:v>
                </c:pt>
                <c:pt idx="27765">
                  <c:v>23.463999999999999</c:v>
                </c:pt>
                <c:pt idx="27766">
                  <c:v>23.465</c:v>
                </c:pt>
                <c:pt idx="27767">
                  <c:v>23.465</c:v>
                </c:pt>
                <c:pt idx="27768">
                  <c:v>23.466000000000001</c:v>
                </c:pt>
                <c:pt idx="27769">
                  <c:v>23.466999999999999</c:v>
                </c:pt>
                <c:pt idx="27770">
                  <c:v>23.468</c:v>
                </c:pt>
                <c:pt idx="27771">
                  <c:v>23.469000000000001</c:v>
                </c:pt>
                <c:pt idx="27772">
                  <c:v>23.47</c:v>
                </c:pt>
                <c:pt idx="27773">
                  <c:v>23.47</c:v>
                </c:pt>
                <c:pt idx="27774">
                  <c:v>23.471</c:v>
                </c:pt>
                <c:pt idx="27775">
                  <c:v>23.472000000000001</c:v>
                </c:pt>
                <c:pt idx="27776">
                  <c:v>23.472999999999999</c:v>
                </c:pt>
                <c:pt idx="27777">
                  <c:v>23.474</c:v>
                </c:pt>
                <c:pt idx="27778">
                  <c:v>23.475000000000001</c:v>
                </c:pt>
                <c:pt idx="27779">
                  <c:v>23.475000000000001</c:v>
                </c:pt>
                <c:pt idx="27780">
                  <c:v>23.475999999999999</c:v>
                </c:pt>
                <c:pt idx="27781">
                  <c:v>23.477</c:v>
                </c:pt>
                <c:pt idx="27782">
                  <c:v>23.478000000000002</c:v>
                </c:pt>
                <c:pt idx="27783">
                  <c:v>23.478999999999999</c:v>
                </c:pt>
                <c:pt idx="27784">
                  <c:v>23.48</c:v>
                </c:pt>
                <c:pt idx="27785">
                  <c:v>23.48</c:v>
                </c:pt>
                <c:pt idx="27786">
                  <c:v>23.481000000000002</c:v>
                </c:pt>
                <c:pt idx="27787">
                  <c:v>23.481999999999999</c:v>
                </c:pt>
                <c:pt idx="27788">
                  <c:v>23.483000000000001</c:v>
                </c:pt>
                <c:pt idx="27789">
                  <c:v>23.484000000000002</c:v>
                </c:pt>
                <c:pt idx="27790">
                  <c:v>23.484999999999999</c:v>
                </c:pt>
                <c:pt idx="27791">
                  <c:v>23.484999999999999</c:v>
                </c:pt>
                <c:pt idx="27792">
                  <c:v>23.486000000000001</c:v>
                </c:pt>
                <c:pt idx="27793">
                  <c:v>23.487000000000002</c:v>
                </c:pt>
                <c:pt idx="27794">
                  <c:v>23.488</c:v>
                </c:pt>
                <c:pt idx="27795">
                  <c:v>23.489000000000001</c:v>
                </c:pt>
                <c:pt idx="27796">
                  <c:v>23.489000000000001</c:v>
                </c:pt>
                <c:pt idx="27797">
                  <c:v>23.49</c:v>
                </c:pt>
                <c:pt idx="27798">
                  <c:v>23.491</c:v>
                </c:pt>
                <c:pt idx="27799">
                  <c:v>23.492000000000001</c:v>
                </c:pt>
                <c:pt idx="27800">
                  <c:v>23.492999999999999</c:v>
                </c:pt>
                <c:pt idx="27801">
                  <c:v>23.494</c:v>
                </c:pt>
                <c:pt idx="27802">
                  <c:v>23.494</c:v>
                </c:pt>
                <c:pt idx="27803">
                  <c:v>23.495000000000001</c:v>
                </c:pt>
                <c:pt idx="27804">
                  <c:v>23.495999999999999</c:v>
                </c:pt>
                <c:pt idx="27805">
                  <c:v>23.497</c:v>
                </c:pt>
                <c:pt idx="27806">
                  <c:v>23.498000000000001</c:v>
                </c:pt>
                <c:pt idx="27807">
                  <c:v>23.498999999999999</c:v>
                </c:pt>
                <c:pt idx="27808">
                  <c:v>23.498999999999999</c:v>
                </c:pt>
                <c:pt idx="27809">
                  <c:v>23.5</c:v>
                </c:pt>
                <c:pt idx="27810">
                  <c:v>23.501000000000001</c:v>
                </c:pt>
                <c:pt idx="27811">
                  <c:v>23.501999999999999</c:v>
                </c:pt>
                <c:pt idx="27812">
                  <c:v>23.503</c:v>
                </c:pt>
                <c:pt idx="27813">
                  <c:v>23.504000000000001</c:v>
                </c:pt>
                <c:pt idx="27814">
                  <c:v>23.504000000000001</c:v>
                </c:pt>
                <c:pt idx="27815">
                  <c:v>23.504999999999999</c:v>
                </c:pt>
                <c:pt idx="27816">
                  <c:v>23.506</c:v>
                </c:pt>
                <c:pt idx="27817">
                  <c:v>23.507000000000001</c:v>
                </c:pt>
                <c:pt idx="27818">
                  <c:v>23.507999999999999</c:v>
                </c:pt>
                <c:pt idx="27819">
                  <c:v>23.509</c:v>
                </c:pt>
                <c:pt idx="27820">
                  <c:v>23.509</c:v>
                </c:pt>
                <c:pt idx="27821">
                  <c:v>23.51</c:v>
                </c:pt>
                <c:pt idx="27822">
                  <c:v>23.510999999999999</c:v>
                </c:pt>
                <c:pt idx="27823">
                  <c:v>23.512</c:v>
                </c:pt>
                <c:pt idx="27824">
                  <c:v>23.513000000000002</c:v>
                </c:pt>
                <c:pt idx="27825">
                  <c:v>23.513999999999999</c:v>
                </c:pt>
                <c:pt idx="27826">
                  <c:v>23.513999999999999</c:v>
                </c:pt>
                <c:pt idx="27827">
                  <c:v>23.515000000000001</c:v>
                </c:pt>
                <c:pt idx="27828">
                  <c:v>23.516000000000002</c:v>
                </c:pt>
                <c:pt idx="27829">
                  <c:v>23.516999999999999</c:v>
                </c:pt>
                <c:pt idx="27830">
                  <c:v>23.518000000000001</c:v>
                </c:pt>
                <c:pt idx="27831">
                  <c:v>23.518999999999998</c:v>
                </c:pt>
                <c:pt idx="27832">
                  <c:v>23.518999999999998</c:v>
                </c:pt>
                <c:pt idx="27833">
                  <c:v>23.52</c:v>
                </c:pt>
                <c:pt idx="27834">
                  <c:v>23.521000000000001</c:v>
                </c:pt>
                <c:pt idx="27835">
                  <c:v>23.521999999999998</c:v>
                </c:pt>
                <c:pt idx="27836">
                  <c:v>23.523</c:v>
                </c:pt>
                <c:pt idx="27837">
                  <c:v>23.524000000000001</c:v>
                </c:pt>
                <c:pt idx="27838">
                  <c:v>23.524000000000001</c:v>
                </c:pt>
                <c:pt idx="27839">
                  <c:v>23.524999999999999</c:v>
                </c:pt>
                <c:pt idx="27840">
                  <c:v>23.526</c:v>
                </c:pt>
                <c:pt idx="27841">
                  <c:v>23.527000000000001</c:v>
                </c:pt>
                <c:pt idx="27842">
                  <c:v>23.527999999999999</c:v>
                </c:pt>
                <c:pt idx="27843">
                  <c:v>23.529</c:v>
                </c:pt>
                <c:pt idx="27844">
                  <c:v>23.529</c:v>
                </c:pt>
                <c:pt idx="27845">
                  <c:v>23.53</c:v>
                </c:pt>
                <c:pt idx="27846">
                  <c:v>23.530999999999999</c:v>
                </c:pt>
                <c:pt idx="27847">
                  <c:v>23.532</c:v>
                </c:pt>
                <c:pt idx="27848">
                  <c:v>23.533000000000001</c:v>
                </c:pt>
                <c:pt idx="27849">
                  <c:v>23.533999999999999</c:v>
                </c:pt>
                <c:pt idx="27850">
                  <c:v>23.533999999999999</c:v>
                </c:pt>
                <c:pt idx="27851">
                  <c:v>23.535</c:v>
                </c:pt>
                <c:pt idx="27852">
                  <c:v>23.536000000000001</c:v>
                </c:pt>
                <c:pt idx="27853">
                  <c:v>23.536999999999999</c:v>
                </c:pt>
                <c:pt idx="27854">
                  <c:v>23.538</c:v>
                </c:pt>
                <c:pt idx="27855">
                  <c:v>23.539000000000001</c:v>
                </c:pt>
                <c:pt idx="27856">
                  <c:v>23.539000000000001</c:v>
                </c:pt>
                <c:pt idx="27857">
                  <c:v>23.54</c:v>
                </c:pt>
                <c:pt idx="27858">
                  <c:v>23.541</c:v>
                </c:pt>
                <c:pt idx="27859">
                  <c:v>23.542000000000002</c:v>
                </c:pt>
                <c:pt idx="27860">
                  <c:v>23.542999999999999</c:v>
                </c:pt>
                <c:pt idx="27861">
                  <c:v>23.544</c:v>
                </c:pt>
                <c:pt idx="27862">
                  <c:v>23.544</c:v>
                </c:pt>
                <c:pt idx="27863">
                  <c:v>23.545000000000002</c:v>
                </c:pt>
                <c:pt idx="27864">
                  <c:v>23.545999999999999</c:v>
                </c:pt>
                <c:pt idx="27865">
                  <c:v>23.547000000000001</c:v>
                </c:pt>
                <c:pt idx="27866">
                  <c:v>23.548000000000002</c:v>
                </c:pt>
                <c:pt idx="27867">
                  <c:v>23.548999999999999</c:v>
                </c:pt>
                <c:pt idx="27868">
                  <c:v>23.548999999999999</c:v>
                </c:pt>
                <c:pt idx="27869">
                  <c:v>23.55</c:v>
                </c:pt>
                <c:pt idx="27870">
                  <c:v>23.550999999999998</c:v>
                </c:pt>
                <c:pt idx="27871">
                  <c:v>23.552</c:v>
                </c:pt>
                <c:pt idx="27872">
                  <c:v>23.553000000000001</c:v>
                </c:pt>
                <c:pt idx="27873">
                  <c:v>23.553999999999998</c:v>
                </c:pt>
                <c:pt idx="27874">
                  <c:v>23.553999999999998</c:v>
                </c:pt>
                <c:pt idx="27875">
                  <c:v>23.555</c:v>
                </c:pt>
                <c:pt idx="27876">
                  <c:v>23.556000000000001</c:v>
                </c:pt>
                <c:pt idx="27877">
                  <c:v>23.556999999999999</c:v>
                </c:pt>
                <c:pt idx="27878">
                  <c:v>23.558</c:v>
                </c:pt>
                <c:pt idx="27879">
                  <c:v>23.559000000000001</c:v>
                </c:pt>
                <c:pt idx="27880">
                  <c:v>23.559000000000001</c:v>
                </c:pt>
                <c:pt idx="27881">
                  <c:v>23.56</c:v>
                </c:pt>
                <c:pt idx="27882">
                  <c:v>23.561</c:v>
                </c:pt>
                <c:pt idx="27883">
                  <c:v>23.562000000000001</c:v>
                </c:pt>
                <c:pt idx="27884">
                  <c:v>23.562999999999999</c:v>
                </c:pt>
                <c:pt idx="27885">
                  <c:v>23.564</c:v>
                </c:pt>
                <c:pt idx="27886">
                  <c:v>23.564</c:v>
                </c:pt>
                <c:pt idx="27887">
                  <c:v>23.565000000000001</c:v>
                </c:pt>
                <c:pt idx="27888">
                  <c:v>23.565999999999999</c:v>
                </c:pt>
                <c:pt idx="27889">
                  <c:v>23.567</c:v>
                </c:pt>
                <c:pt idx="27890">
                  <c:v>23.568000000000001</c:v>
                </c:pt>
                <c:pt idx="27891">
                  <c:v>23.568000000000001</c:v>
                </c:pt>
                <c:pt idx="27892">
                  <c:v>23.568999999999999</c:v>
                </c:pt>
                <c:pt idx="27893">
                  <c:v>23.57</c:v>
                </c:pt>
                <c:pt idx="27894">
                  <c:v>23.571000000000002</c:v>
                </c:pt>
                <c:pt idx="27895">
                  <c:v>23.571999999999999</c:v>
                </c:pt>
                <c:pt idx="27896">
                  <c:v>23.573</c:v>
                </c:pt>
                <c:pt idx="27897">
                  <c:v>23.573</c:v>
                </c:pt>
                <c:pt idx="27898">
                  <c:v>23.574000000000002</c:v>
                </c:pt>
                <c:pt idx="27899">
                  <c:v>23.574999999999999</c:v>
                </c:pt>
                <c:pt idx="27900">
                  <c:v>23.576000000000001</c:v>
                </c:pt>
                <c:pt idx="27901">
                  <c:v>23.577000000000002</c:v>
                </c:pt>
                <c:pt idx="27902">
                  <c:v>23.577999999999999</c:v>
                </c:pt>
                <c:pt idx="27903">
                  <c:v>23.577999999999999</c:v>
                </c:pt>
                <c:pt idx="27904">
                  <c:v>23.579000000000001</c:v>
                </c:pt>
                <c:pt idx="27905">
                  <c:v>23.580000000000002</c:v>
                </c:pt>
                <c:pt idx="27906">
                  <c:v>23.581</c:v>
                </c:pt>
                <c:pt idx="27907">
                  <c:v>23.582000000000001</c:v>
                </c:pt>
                <c:pt idx="27908">
                  <c:v>23.582999999999998</c:v>
                </c:pt>
                <c:pt idx="27909">
                  <c:v>23.582999999999998</c:v>
                </c:pt>
                <c:pt idx="27910">
                  <c:v>23.584</c:v>
                </c:pt>
                <c:pt idx="27911">
                  <c:v>23.585000000000001</c:v>
                </c:pt>
                <c:pt idx="27912">
                  <c:v>23.585999999999999</c:v>
                </c:pt>
                <c:pt idx="27913">
                  <c:v>23.587</c:v>
                </c:pt>
                <c:pt idx="27914">
                  <c:v>23.588000000000001</c:v>
                </c:pt>
                <c:pt idx="27915">
                  <c:v>23.588000000000001</c:v>
                </c:pt>
                <c:pt idx="27916">
                  <c:v>23.588999999999999</c:v>
                </c:pt>
                <c:pt idx="27917">
                  <c:v>23.59</c:v>
                </c:pt>
                <c:pt idx="27918">
                  <c:v>23.591000000000001</c:v>
                </c:pt>
                <c:pt idx="27919">
                  <c:v>23.591999999999999</c:v>
                </c:pt>
                <c:pt idx="27920">
                  <c:v>23.593</c:v>
                </c:pt>
                <c:pt idx="27921">
                  <c:v>23.593</c:v>
                </c:pt>
                <c:pt idx="27922">
                  <c:v>23.594000000000001</c:v>
                </c:pt>
                <c:pt idx="27923">
                  <c:v>23.594999999999999</c:v>
                </c:pt>
                <c:pt idx="27924">
                  <c:v>23.596</c:v>
                </c:pt>
                <c:pt idx="27925">
                  <c:v>23.597000000000001</c:v>
                </c:pt>
                <c:pt idx="27926">
                  <c:v>23.597999999999999</c:v>
                </c:pt>
                <c:pt idx="27927">
                  <c:v>23.597999999999999</c:v>
                </c:pt>
                <c:pt idx="27928">
                  <c:v>23.599</c:v>
                </c:pt>
                <c:pt idx="27929">
                  <c:v>23.6</c:v>
                </c:pt>
                <c:pt idx="27930">
                  <c:v>23.600999999999999</c:v>
                </c:pt>
                <c:pt idx="27931">
                  <c:v>23.602</c:v>
                </c:pt>
                <c:pt idx="27932">
                  <c:v>23.603000000000002</c:v>
                </c:pt>
                <c:pt idx="27933">
                  <c:v>23.603000000000002</c:v>
                </c:pt>
                <c:pt idx="27934">
                  <c:v>23.603999999999999</c:v>
                </c:pt>
                <c:pt idx="27935">
                  <c:v>23.605</c:v>
                </c:pt>
                <c:pt idx="27936">
                  <c:v>23.606000000000002</c:v>
                </c:pt>
                <c:pt idx="27937">
                  <c:v>23.606999999999999</c:v>
                </c:pt>
                <c:pt idx="27938">
                  <c:v>23.608000000000001</c:v>
                </c:pt>
                <c:pt idx="27939">
                  <c:v>23.608000000000001</c:v>
                </c:pt>
                <c:pt idx="27940">
                  <c:v>23.609000000000002</c:v>
                </c:pt>
                <c:pt idx="27941">
                  <c:v>23.61</c:v>
                </c:pt>
                <c:pt idx="27942">
                  <c:v>23.611000000000001</c:v>
                </c:pt>
                <c:pt idx="27943">
                  <c:v>23.612000000000002</c:v>
                </c:pt>
                <c:pt idx="27944">
                  <c:v>23.613</c:v>
                </c:pt>
                <c:pt idx="27945">
                  <c:v>23.613</c:v>
                </c:pt>
                <c:pt idx="27946">
                  <c:v>23.614000000000001</c:v>
                </c:pt>
                <c:pt idx="27947">
                  <c:v>23.614999999999998</c:v>
                </c:pt>
                <c:pt idx="27948">
                  <c:v>23.616</c:v>
                </c:pt>
                <c:pt idx="27949">
                  <c:v>23.617000000000001</c:v>
                </c:pt>
                <c:pt idx="27950">
                  <c:v>23.617999999999999</c:v>
                </c:pt>
                <c:pt idx="27951">
                  <c:v>23.617999999999999</c:v>
                </c:pt>
                <c:pt idx="27952">
                  <c:v>23.619</c:v>
                </c:pt>
                <c:pt idx="27953">
                  <c:v>23.62</c:v>
                </c:pt>
                <c:pt idx="27954">
                  <c:v>23.620999999999999</c:v>
                </c:pt>
                <c:pt idx="27955">
                  <c:v>23.622</c:v>
                </c:pt>
                <c:pt idx="27956">
                  <c:v>23.623000000000001</c:v>
                </c:pt>
                <c:pt idx="27957">
                  <c:v>23.623000000000001</c:v>
                </c:pt>
                <c:pt idx="27958">
                  <c:v>23.623999999999999</c:v>
                </c:pt>
                <c:pt idx="27959">
                  <c:v>23.625</c:v>
                </c:pt>
                <c:pt idx="27960">
                  <c:v>23.626000000000001</c:v>
                </c:pt>
                <c:pt idx="27961">
                  <c:v>23.626999999999999</c:v>
                </c:pt>
                <c:pt idx="27962">
                  <c:v>23.628</c:v>
                </c:pt>
                <c:pt idx="27963">
                  <c:v>23.628</c:v>
                </c:pt>
                <c:pt idx="27964">
                  <c:v>23.629000000000001</c:v>
                </c:pt>
                <c:pt idx="27965">
                  <c:v>23.63</c:v>
                </c:pt>
                <c:pt idx="27966">
                  <c:v>23.631</c:v>
                </c:pt>
                <c:pt idx="27967">
                  <c:v>23.632000000000001</c:v>
                </c:pt>
                <c:pt idx="27968">
                  <c:v>23.632999999999999</c:v>
                </c:pt>
                <c:pt idx="27969">
                  <c:v>23.632999999999999</c:v>
                </c:pt>
                <c:pt idx="27970">
                  <c:v>23.634</c:v>
                </c:pt>
                <c:pt idx="27971">
                  <c:v>23.635000000000002</c:v>
                </c:pt>
                <c:pt idx="27972">
                  <c:v>23.635999999999999</c:v>
                </c:pt>
                <c:pt idx="27973">
                  <c:v>23.637</c:v>
                </c:pt>
                <c:pt idx="27974">
                  <c:v>23.638000000000002</c:v>
                </c:pt>
                <c:pt idx="27975">
                  <c:v>23.638000000000002</c:v>
                </c:pt>
                <c:pt idx="27976">
                  <c:v>23.638999999999999</c:v>
                </c:pt>
                <c:pt idx="27977">
                  <c:v>23.64</c:v>
                </c:pt>
                <c:pt idx="27978">
                  <c:v>23.641000000000002</c:v>
                </c:pt>
                <c:pt idx="27979">
                  <c:v>23.641999999999999</c:v>
                </c:pt>
                <c:pt idx="27980">
                  <c:v>23.643000000000001</c:v>
                </c:pt>
                <c:pt idx="27981">
                  <c:v>23.643000000000001</c:v>
                </c:pt>
                <c:pt idx="27982">
                  <c:v>23.643999999999998</c:v>
                </c:pt>
                <c:pt idx="27983">
                  <c:v>23.645</c:v>
                </c:pt>
                <c:pt idx="27984">
                  <c:v>23.646000000000001</c:v>
                </c:pt>
                <c:pt idx="27985">
                  <c:v>23.646999999999998</c:v>
                </c:pt>
                <c:pt idx="27986">
                  <c:v>23.646999999999998</c:v>
                </c:pt>
                <c:pt idx="27987">
                  <c:v>23.648</c:v>
                </c:pt>
                <c:pt idx="27988">
                  <c:v>23.649000000000001</c:v>
                </c:pt>
                <c:pt idx="27989">
                  <c:v>23.65</c:v>
                </c:pt>
                <c:pt idx="27990">
                  <c:v>23.651</c:v>
                </c:pt>
                <c:pt idx="27991">
                  <c:v>23.652000000000001</c:v>
                </c:pt>
                <c:pt idx="27992">
                  <c:v>23.652000000000001</c:v>
                </c:pt>
                <c:pt idx="27993">
                  <c:v>23.652999999999999</c:v>
                </c:pt>
                <c:pt idx="27994">
                  <c:v>23.654</c:v>
                </c:pt>
                <c:pt idx="27995">
                  <c:v>23.655000000000001</c:v>
                </c:pt>
                <c:pt idx="27996">
                  <c:v>23.655999999999999</c:v>
                </c:pt>
                <c:pt idx="27997">
                  <c:v>23.657</c:v>
                </c:pt>
                <c:pt idx="27998">
                  <c:v>23.657</c:v>
                </c:pt>
                <c:pt idx="27999">
                  <c:v>23.658000000000001</c:v>
                </c:pt>
                <c:pt idx="28000">
                  <c:v>23.658999999999999</c:v>
                </c:pt>
                <c:pt idx="28001">
                  <c:v>23.66</c:v>
                </c:pt>
                <c:pt idx="28002">
                  <c:v>23.661000000000001</c:v>
                </c:pt>
                <c:pt idx="28003">
                  <c:v>23.661999999999999</c:v>
                </c:pt>
                <c:pt idx="28004">
                  <c:v>23.661999999999999</c:v>
                </c:pt>
                <c:pt idx="28005">
                  <c:v>23.663</c:v>
                </c:pt>
                <c:pt idx="28006">
                  <c:v>23.664000000000001</c:v>
                </c:pt>
                <c:pt idx="28007">
                  <c:v>23.664999999999999</c:v>
                </c:pt>
                <c:pt idx="28008">
                  <c:v>23.666</c:v>
                </c:pt>
                <c:pt idx="28009">
                  <c:v>23.667000000000002</c:v>
                </c:pt>
                <c:pt idx="28010">
                  <c:v>23.667000000000002</c:v>
                </c:pt>
                <c:pt idx="28011">
                  <c:v>23.667999999999999</c:v>
                </c:pt>
                <c:pt idx="28012">
                  <c:v>23.669</c:v>
                </c:pt>
                <c:pt idx="28013">
                  <c:v>23.67</c:v>
                </c:pt>
                <c:pt idx="28014">
                  <c:v>23.670999999999999</c:v>
                </c:pt>
                <c:pt idx="28015">
                  <c:v>23.672000000000001</c:v>
                </c:pt>
                <c:pt idx="28016">
                  <c:v>23.672000000000001</c:v>
                </c:pt>
                <c:pt idx="28017">
                  <c:v>23.673000000000002</c:v>
                </c:pt>
                <c:pt idx="28018">
                  <c:v>23.673999999999999</c:v>
                </c:pt>
                <c:pt idx="28019">
                  <c:v>23.675000000000001</c:v>
                </c:pt>
                <c:pt idx="28020">
                  <c:v>23.675999999999998</c:v>
                </c:pt>
                <c:pt idx="28021">
                  <c:v>23.677</c:v>
                </c:pt>
                <c:pt idx="28022">
                  <c:v>23.677</c:v>
                </c:pt>
                <c:pt idx="28023">
                  <c:v>23.678000000000001</c:v>
                </c:pt>
                <c:pt idx="28024">
                  <c:v>23.678999999999998</c:v>
                </c:pt>
                <c:pt idx="28025">
                  <c:v>23.68</c:v>
                </c:pt>
                <c:pt idx="28026">
                  <c:v>23.681000000000001</c:v>
                </c:pt>
                <c:pt idx="28027">
                  <c:v>23.681999999999999</c:v>
                </c:pt>
                <c:pt idx="28028">
                  <c:v>23.681999999999999</c:v>
                </c:pt>
                <c:pt idx="28029">
                  <c:v>23.683</c:v>
                </c:pt>
                <c:pt idx="28030">
                  <c:v>23.684000000000001</c:v>
                </c:pt>
                <c:pt idx="28031">
                  <c:v>23.684999999999999</c:v>
                </c:pt>
                <c:pt idx="28032">
                  <c:v>23.686</c:v>
                </c:pt>
                <c:pt idx="28033">
                  <c:v>23.687000000000001</c:v>
                </c:pt>
                <c:pt idx="28034">
                  <c:v>23.687000000000001</c:v>
                </c:pt>
                <c:pt idx="28035">
                  <c:v>23.687999999999999</c:v>
                </c:pt>
                <c:pt idx="28036">
                  <c:v>23.689</c:v>
                </c:pt>
                <c:pt idx="28037">
                  <c:v>23.69</c:v>
                </c:pt>
                <c:pt idx="28038">
                  <c:v>23.690999999999999</c:v>
                </c:pt>
                <c:pt idx="28039">
                  <c:v>23.692</c:v>
                </c:pt>
                <c:pt idx="28040">
                  <c:v>23.692</c:v>
                </c:pt>
                <c:pt idx="28041">
                  <c:v>23.693000000000001</c:v>
                </c:pt>
                <c:pt idx="28042">
                  <c:v>23.693999999999999</c:v>
                </c:pt>
                <c:pt idx="28043">
                  <c:v>23.695</c:v>
                </c:pt>
                <c:pt idx="28044">
                  <c:v>23.696000000000002</c:v>
                </c:pt>
                <c:pt idx="28045">
                  <c:v>23.696999999999999</c:v>
                </c:pt>
                <c:pt idx="28046">
                  <c:v>23.696999999999999</c:v>
                </c:pt>
                <c:pt idx="28047">
                  <c:v>23.698</c:v>
                </c:pt>
                <c:pt idx="28048">
                  <c:v>23.699000000000002</c:v>
                </c:pt>
                <c:pt idx="28049">
                  <c:v>23.7</c:v>
                </c:pt>
                <c:pt idx="28050">
                  <c:v>23.701000000000001</c:v>
                </c:pt>
                <c:pt idx="28051">
                  <c:v>23.702000000000002</c:v>
                </c:pt>
                <c:pt idx="28052">
                  <c:v>23.702000000000002</c:v>
                </c:pt>
                <c:pt idx="28053">
                  <c:v>23.702999999999999</c:v>
                </c:pt>
                <c:pt idx="28054">
                  <c:v>23.704000000000001</c:v>
                </c:pt>
                <c:pt idx="28055">
                  <c:v>23.705000000000002</c:v>
                </c:pt>
                <c:pt idx="28056">
                  <c:v>23.706</c:v>
                </c:pt>
                <c:pt idx="28057">
                  <c:v>23.707000000000001</c:v>
                </c:pt>
                <c:pt idx="28058">
                  <c:v>23.707000000000001</c:v>
                </c:pt>
                <c:pt idx="28059">
                  <c:v>23.707999999999998</c:v>
                </c:pt>
                <c:pt idx="28060">
                  <c:v>23.709</c:v>
                </c:pt>
                <c:pt idx="28061">
                  <c:v>23.71</c:v>
                </c:pt>
                <c:pt idx="28062">
                  <c:v>23.710999999999999</c:v>
                </c:pt>
                <c:pt idx="28063">
                  <c:v>23.712</c:v>
                </c:pt>
                <c:pt idx="28064">
                  <c:v>23.712</c:v>
                </c:pt>
                <c:pt idx="28065">
                  <c:v>23.713000000000001</c:v>
                </c:pt>
                <c:pt idx="28066">
                  <c:v>23.713999999999999</c:v>
                </c:pt>
                <c:pt idx="28067">
                  <c:v>23.715</c:v>
                </c:pt>
                <c:pt idx="28068">
                  <c:v>23.716000000000001</c:v>
                </c:pt>
                <c:pt idx="28069">
                  <c:v>23.716999999999999</c:v>
                </c:pt>
                <c:pt idx="28070">
                  <c:v>23.716999999999999</c:v>
                </c:pt>
                <c:pt idx="28071">
                  <c:v>23.718</c:v>
                </c:pt>
                <c:pt idx="28072">
                  <c:v>23.719000000000001</c:v>
                </c:pt>
                <c:pt idx="28073">
                  <c:v>23.72</c:v>
                </c:pt>
                <c:pt idx="28074">
                  <c:v>23.721</c:v>
                </c:pt>
                <c:pt idx="28075">
                  <c:v>23.722000000000001</c:v>
                </c:pt>
                <c:pt idx="28076">
                  <c:v>23.722000000000001</c:v>
                </c:pt>
                <c:pt idx="28077">
                  <c:v>23.722999999999999</c:v>
                </c:pt>
                <c:pt idx="28078">
                  <c:v>23.724</c:v>
                </c:pt>
                <c:pt idx="28079">
                  <c:v>23.725000000000001</c:v>
                </c:pt>
                <c:pt idx="28080">
                  <c:v>23.725999999999999</c:v>
                </c:pt>
                <c:pt idx="28081">
                  <c:v>23.727</c:v>
                </c:pt>
                <c:pt idx="28082">
                  <c:v>23.727</c:v>
                </c:pt>
                <c:pt idx="28083">
                  <c:v>23.728000000000002</c:v>
                </c:pt>
                <c:pt idx="28084">
                  <c:v>23.728999999999999</c:v>
                </c:pt>
                <c:pt idx="28085">
                  <c:v>23.73</c:v>
                </c:pt>
                <c:pt idx="28086">
                  <c:v>23.731000000000002</c:v>
                </c:pt>
                <c:pt idx="28087">
                  <c:v>23.731000000000002</c:v>
                </c:pt>
                <c:pt idx="28088">
                  <c:v>23.731999999999999</c:v>
                </c:pt>
                <c:pt idx="28089">
                  <c:v>23.733000000000001</c:v>
                </c:pt>
                <c:pt idx="28090">
                  <c:v>23.734000000000002</c:v>
                </c:pt>
                <c:pt idx="28091">
                  <c:v>23.734999999999999</c:v>
                </c:pt>
                <c:pt idx="28092">
                  <c:v>23.736000000000001</c:v>
                </c:pt>
                <c:pt idx="28093">
                  <c:v>23.736000000000001</c:v>
                </c:pt>
                <c:pt idx="28094">
                  <c:v>23.737000000000002</c:v>
                </c:pt>
                <c:pt idx="28095">
                  <c:v>23.738</c:v>
                </c:pt>
                <c:pt idx="28096">
                  <c:v>23.739000000000001</c:v>
                </c:pt>
                <c:pt idx="28097">
                  <c:v>23.74</c:v>
                </c:pt>
                <c:pt idx="28098">
                  <c:v>23.741</c:v>
                </c:pt>
                <c:pt idx="28099">
                  <c:v>23.741</c:v>
                </c:pt>
                <c:pt idx="28100">
                  <c:v>23.742000000000001</c:v>
                </c:pt>
                <c:pt idx="28101">
                  <c:v>23.742999999999999</c:v>
                </c:pt>
                <c:pt idx="28102">
                  <c:v>23.744</c:v>
                </c:pt>
                <c:pt idx="28103">
                  <c:v>23.745000000000001</c:v>
                </c:pt>
                <c:pt idx="28104">
                  <c:v>23.745999999999999</c:v>
                </c:pt>
                <c:pt idx="28105">
                  <c:v>23.745999999999999</c:v>
                </c:pt>
                <c:pt idx="28106">
                  <c:v>23.747</c:v>
                </c:pt>
                <c:pt idx="28107">
                  <c:v>23.748000000000001</c:v>
                </c:pt>
                <c:pt idx="28108">
                  <c:v>23.748999999999999</c:v>
                </c:pt>
                <c:pt idx="28109">
                  <c:v>23.75</c:v>
                </c:pt>
                <c:pt idx="28110">
                  <c:v>23.751000000000001</c:v>
                </c:pt>
                <c:pt idx="28111">
                  <c:v>23.751000000000001</c:v>
                </c:pt>
                <c:pt idx="28112">
                  <c:v>23.751999999999999</c:v>
                </c:pt>
                <c:pt idx="28113">
                  <c:v>23.753</c:v>
                </c:pt>
                <c:pt idx="28114">
                  <c:v>23.754000000000001</c:v>
                </c:pt>
                <c:pt idx="28115">
                  <c:v>23.754999999999999</c:v>
                </c:pt>
                <c:pt idx="28116">
                  <c:v>23.756</c:v>
                </c:pt>
                <c:pt idx="28117">
                  <c:v>23.756</c:v>
                </c:pt>
                <c:pt idx="28118">
                  <c:v>23.757000000000001</c:v>
                </c:pt>
                <c:pt idx="28119">
                  <c:v>23.757999999999999</c:v>
                </c:pt>
                <c:pt idx="28120">
                  <c:v>23.759</c:v>
                </c:pt>
                <c:pt idx="28121">
                  <c:v>23.76</c:v>
                </c:pt>
                <c:pt idx="28122">
                  <c:v>23.760999999999999</c:v>
                </c:pt>
                <c:pt idx="28123">
                  <c:v>23.760999999999999</c:v>
                </c:pt>
                <c:pt idx="28124">
                  <c:v>23.762</c:v>
                </c:pt>
                <c:pt idx="28125">
                  <c:v>23.763000000000002</c:v>
                </c:pt>
                <c:pt idx="28126">
                  <c:v>23.763999999999999</c:v>
                </c:pt>
                <c:pt idx="28127">
                  <c:v>23.765000000000001</c:v>
                </c:pt>
                <c:pt idx="28128">
                  <c:v>23.766000000000002</c:v>
                </c:pt>
                <c:pt idx="28129">
                  <c:v>23.766000000000002</c:v>
                </c:pt>
                <c:pt idx="28130">
                  <c:v>23.766999999999999</c:v>
                </c:pt>
                <c:pt idx="28131">
                  <c:v>23.768000000000001</c:v>
                </c:pt>
                <c:pt idx="28132">
                  <c:v>23.768999999999998</c:v>
                </c:pt>
                <c:pt idx="28133">
                  <c:v>23.77</c:v>
                </c:pt>
                <c:pt idx="28134">
                  <c:v>23.771000000000001</c:v>
                </c:pt>
                <c:pt idx="28135">
                  <c:v>23.771000000000001</c:v>
                </c:pt>
                <c:pt idx="28136">
                  <c:v>23.771999999999998</c:v>
                </c:pt>
                <c:pt idx="28137">
                  <c:v>23.773</c:v>
                </c:pt>
                <c:pt idx="28138">
                  <c:v>23.774000000000001</c:v>
                </c:pt>
                <c:pt idx="28139">
                  <c:v>23.774999999999999</c:v>
                </c:pt>
                <c:pt idx="28140">
                  <c:v>23.776</c:v>
                </c:pt>
                <c:pt idx="28141">
                  <c:v>23.776</c:v>
                </c:pt>
                <c:pt idx="28142">
                  <c:v>23.777000000000001</c:v>
                </c:pt>
                <c:pt idx="28143">
                  <c:v>23.777999999999999</c:v>
                </c:pt>
                <c:pt idx="28144">
                  <c:v>23.779</c:v>
                </c:pt>
                <c:pt idx="28145">
                  <c:v>23.78</c:v>
                </c:pt>
                <c:pt idx="28146">
                  <c:v>23.780999999999999</c:v>
                </c:pt>
                <c:pt idx="28147">
                  <c:v>23.780999999999999</c:v>
                </c:pt>
                <c:pt idx="28148">
                  <c:v>23.782</c:v>
                </c:pt>
                <c:pt idx="28149">
                  <c:v>23.783000000000001</c:v>
                </c:pt>
                <c:pt idx="28150">
                  <c:v>23.783999999999999</c:v>
                </c:pt>
                <c:pt idx="28151">
                  <c:v>23.785</c:v>
                </c:pt>
                <c:pt idx="28152">
                  <c:v>23.786000000000001</c:v>
                </c:pt>
                <c:pt idx="28153">
                  <c:v>23.786000000000001</c:v>
                </c:pt>
                <c:pt idx="28154">
                  <c:v>23.786999999999999</c:v>
                </c:pt>
                <c:pt idx="28155">
                  <c:v>23.788</c:v>
                </c:pt>
                <c:pt idx="28156">
                  <c:v>23.789000000000001</c:v>
                </c:pt>
                <c:pt idx="28157">
                  <c:v>23.79</c:v>
                </c:pt>
                <c:pt idx="28158">
                  <c:v>23.791</c:v>
                </c:pt>
                <c:pt idx="28159">
                  <c:v>23.791</c:v>
                </c:pt>
                <c:pt idx="28160">
                  <c:v>23.792000000000002</c:v>
                </c:pt>
                <c:pt idx="28161">
                  <c:v>23.792999999999999</c:v>
                </c:pt>
                <c:pt idx="28162">
                  <c:v>23.794</c:v>
                </c:pt>
                <c:pt idx="28163">
                  <c:v>23.795000000000002</c:v>
                </c:pt>
                <c:pt idx="28164">
                  <c:v>23.795999999999999</c:v>
                </c:pt>
                <c:pt idx="28165">
                  <c:v>23.795999999999999</c:v>
                </c:pt>
                <c:pt idx="28166">
                  <c:v>23.797000000000001</c:v>
                </c:pt>
                <c:pt idx="28167">
                  <c:v>23.798000000000002</c:v>
                </c:pt>
                <c:pt idx="28168">
                  <c:v>23.798999999999999</c:v>
                </c:pt>
                <c:pt idx="28169">
                  <c:v>23.8</c:v>
                </c:pt>
                <c:pt idx="28170">
                  <c:v>23.800999999999998</c:v>
                </c:pt>
                <c:pt idx="28171">
                  <c:v>23.800999999999998</c:v>
                </c:pt>
                <c:pt idx="28172">
                  <c:v>23.802</c:v>
                </c:pt>
                <c:pt idx="28173">
                  <c:v>23.803000000000001</c:v>
                </c:pt>
                <c:pt idx="28174">
                  <c:v>23.803999999999998</c:v>
                </c:pt>
                <c:pt idx="28175">
                  <c:v>23.805</c:v>
                </c:pt>
                <c:pt idx="28176">
                  <c:v>23.806000000000001</c:v>
                </c:pt>
                <c:pt idx="28177">
                  <c:v>23.806000000000001</c:v>
                </c:pt>
                <c:pt idx="28178">
                  <c:v>23.806999999999999</c:v>
                </c:pt>
                <c:pt idx="28179">
                  <c:v>23.808</c:v>
                </c:pt>
                <c:pt idx="28180">
                  <c:v>23.809000000000001</c:v>
                </c:pt>
                <c:pt idx="28181">
                  <c:v>23.81</c:v>
                </c:pt>
                <c:pt idx="28182">
                  <c:v>23.81</c:v>
                </c:pt>
                <c:pt idx="28183">
                  <c:v>23.811</c:v>
                </c:pt>
                <c:pt idx="28184">
                  <c:v>23.812000000000001</c:v>
                </c:pt>
                <c:pt idx="28185">
                  <c:v>23.812999999999999</c:v>
                </c:pt>
                <c:pt idx="28186">
                  <c:v>23.814</c:v>
                </c:pt>
                <c:pt idx="28187">
                  <c:v>23.815000000000001</c:v>
                </c:pt>
                <c:pt idx="28188">
                  <c:v>23.815000000000001</c:v>
                </c:pt>
                <c:pt idx="28189">
                  <c:v>23.815999999999999</c:v>
                </c:pt>
                <c:pt idx="28190">
                  <c:v>23.817</c:v>
                </c:pt>
                <c:pt idx="28191">
                  <c:v>23.818000000000001</c:v>
                </c:pt>
                <c:pt idx="28192">
                  <c:v>23.818999999999999</c:v>
                </c:pt>
                <c:pt idx="28193">
                  <c:v>23.82</c:v>
                </c:pt>
                <c:pt idx="28194">
                  <c:v>23.82</c:v>
                </c:pt>
                <c:pt idx="28195">
                  <c:v>23.821000000000002</c:v>
                </c:pt>
                <c:pt idx="28196">
                  <c:v>23.821999999999999</c:v>
                </c:pt>
                <c:pt idx="28197">
                  <c:v>23.823</c:v>
                </c:pt>
                <c:pt idx="28198">
                  <c:v>23.824000000000002</c:v>
                </c:pt>
                <c:pt idx="28199">
                  <c:v>23.824999999999999</c:v>
                </c:pt>
                <c:pt idx="28200">
                  <c:v>23.824999999999999</c:v>
                </c:pt>
                <c:pt idx="28201">
                  <c:v>23.826000000000001</c:v>
                </c:pt>
                <c:pt idx="28202">
                  <c:v>23.827000000000002</c:v>
                </c:pt>
                <c:pt idx="28203">
                  <c:v>23.827999999999999</c:v>
                </c:pt>
                <c:pt idx="28204">
                  <c:v>23.829000000000001</c:v>
                </c:pt>
                <c:pt idx="28205">
                  <c:v>23.830000000000002</c:v>
                </c:pt>
                <c:pt idx="28206">
                  <c:v>23.830000000000002</c:v>
                </c:pt>
                <c:pt idx="28207">
                  <c:v>23.831</c:v>
                </c:pt>
                <c:pt idx="28208">
                  <c:v>23.832000000000001</c:v>
                </c:pt>
                <c:pt idx="28209">
                  <c:v>23.832999999999998</c:v>
                </c:pt>
                <c:pt idx="28210">
                  <c:v>23.834</c:v>
                </c:pt>
                <c:pt idx="28211">
                  <c:v>23.835000000000001</c:v>
                </c:pt>
                <c:pt idx="28212">
                  <c:v>23.835000000000001</c:v>
                </c:pt>
                <c:pt idx="28213">
                  <c:v>23.835999999999999</c:v>
                </c:pt>
                <c:pt idx="28214">
                  <c:v>23.837</c:v>
                </c:pt>
                <c:pt idx="28215">
                  <c:v>23.838000000000001</c:v>
                </c:pt>
                <c:pt idx="28216">
                  <c:v>23.838999999999999</c:v>
                </c:pt>
                <c:pt idx="28217">
                  <c:v>23.84</c:v>
                </c:pt>
                <c:pt idx="28218">
                  <c:v>23.84</c:v>
                </c:pt>
                <c:pt idx="28219">
                  <c:v>23.841000000000001</c:v>
                </c:pt>
                <c:pt idx="28220">
                  <c:v>23.841999999999999</c:v>
                </c:pt>
                <c:pt idx="28221">
                  <c:v>23.843</c:v>
                </c:pt>
                <c:pt idx="28222">
                  <c:v>23.844000000000001</c:v>
                </c:pt>
                <c:pt idx="28223">
                  <c:v>23.844999999999999</c:v>
                </c:pt>
                <c:pt idx="28224">
                  <c:v>23.844999999999999</c:v>
                </c:pt>
                <c:pt idx="28225">
                  <c:v>23.846</c:v>
                </c:pt>
                <c:pt idx="28226">
                  <c:v>23.847000000000001</c:v>
                </c:pt>
                <c:pt idx="28227">
                  <c:v>23.847999999999999</c:v>
                </c:pt>
                <c:pt idx="28228">
                  <c:v>23.849</c:v>
                </c:pt>
                <c:pt idx="28229">
                  <c:v>23.85</c:v>
                </c:pt>
                <c:pt idx="28230">
                  <c:v>23.85</c:v>
                </c:pt>
                <c:pt idx="28231">
                  <c:v>23.850999999999999</c:v>
                </c:pt>
                <c:pt idx="28232">
                  <c:v>23.852</c:v>
                </c:pt>
                <c:pt idx="28233">
                  <c:v>23.853000000000002</c:v>
                </c:pt>
                <c:pt idx="28234">
                  <c:v>23.853999999999999</c:v>
                </c:pt>
                <c:pt idx="28235">
                  <c:v>23.855</c:v>
                </c:pt>
                <c:pt idx="28236">
                  <c:v>23.855</c:v>
                </c:pt>
                <c:pt idx="28237">
                  <c:v>23.856000000000002</c:v>
                </c:pt>
                <c:pt idx="28238">
                  <c:v>23.856999999999999</c:v>
                </c:pt>
                <c:pt idx="28239">
                  <c:v>23.858000000000001</c:v>
                </c:pt>
                <c:pt idx="28240">
                  <c:v>23.859000000000002</c:v>
                </c:pt>
                <c:pt idx="28241">
                  <c:v>23.86</c:v>
                </c:pt>
                <c:pt idx="28242">
                  <c:v>23.86</c:v>
                </c:pt>
                <c:pt idx="28243">
                  <c:v>23.861000000000001</c:v>
                </c:pt>
                <c:pt idx="28244">
                  <c:v>23.862000000000002</c:v>
                </c:pt>
                <c:pt idx="28245">
                  <c:v>23.863</c:v>
                </c:pt>
                <c:pt idx="28246">
                  <c:v>23.864000000000001</c:v>
                </c:pt>
                <c:pt idx="28247">
                  <c:v>23.864999999999998</c:v>
                </c:pt>
                <c:pt idx="28248">
                  <c:v>23.864999999999998</c:v>
                </c:pt>
                <c:pt idx="28249">
                  <c:v>23.866</c:v>
                </c:pt>
                <c:pt idx="28250">
                  <c:v>23.867000000000001</c:v>
                </c:pt>
                <c:pt idx="28251">
                  <c:v>23.867999999999999</c:v>
                </c:pt>
                <c:pt idx="28252">
                  <c:v>23.869</c:v>
                </c:pt>
                <c:pt idx="28253">
                  <c:v>23.87</c:v>
                </c:pt>
                <c:pt idx="28254">
                  <c:v>23.87</c:v>
                </c:pt>
                <c:pt idx="28255">
                  <c:v>23.870999999999999</c:v>
                </c:pt>
                <c:pt idx="28256">
                  <c:v>23.872</c:v>
                </c:pt>
                <c:pt idx="28257">
                  <c:v>23.873000000000001</c:v>
                </c:pt>
                <c:pt idx="28258">
                  <c:v>23.873999999999999</c:v>
                </c:pt>
                <c:pt idx="28259">
                  <c:v>23.875</c:v>
                </c:pt>
                <c:pt idx="28260">
                  <c:v>23.875</c:v>
                </c:pt>
                <c:pt idx="28261">
                  <c:v>23.876000000000001</c:v>
                </c:pt>
                <c:pt idx="28262">
                  <c:v>23.876999999999999</c:v>
                </c:pt>
                <c:pt idx="28263">
                  <c:v>23.878</c:v>
                </c:pt>
                <c:pt idx="28264">
                  <c:v>23.879000000000001</c:v>
                </c:pt>
                <c:pt idx="28265">
                  <c:v>23.88</c:v>
                </c:pt>
                <c:pt idx="28266">
                  <c:v>23.88</c:v>
                </c:pt>
                <c:pt idx="28267">
                  <c:v>23.881</c:v>
                </c:pt>
                <c:pt idx="28268">
                  <c:v>23.882000000000001</c:v>
                </c:pt>
                <c:pt idx="28269">
                  <c:v>23.882999999999999</c:v>
                </c:pt>
                <c:pt idx="28270">
                  <c:v>23.884</c:v>
                </c:pt>
                <c:pt idx="28271">
                  <c:v>23.885000000000002</c:v>
                </c:pt>
                <c:pt idx="28272">
                  <c:v>23.885000000000002</c:v>
                </c:pt>
                <c:pt idx="28273">
                  <c:v>23.885999999999999</c:v>
                </c:pt>
                <c:pt idx="28274">
                  <c:v>23.887</c:v>
                </c:pt>
                <c:pt idx="28275">
                  <c:v>23.888000000000002</c:v>
                </c:pt>
                <c:pt idx="28276">
                  <c:v>23.888999999999999</c:v>
                </c:pt>
                <c:pt idx="28277">
                  <c:v>23.888999999999999</c:v>
                </c:pt>
                <c:pt idx="28278">
                  <c:v>23.89</c:v>
                </c:pt>
                <c:pt idx="28279">
                  <c:v>23.891000000000002</c:v>
                </c:pt>
                <c:pt idx="28280">
                  <c:v>23.891999999999999</c:v>
                </c:pt>
                <c:pt idx="28281">
                  <c:v>23.893000000000001</c:v>
                </c:pt>
                <c:pt idx="28282">
                  <c:v>23.893999999999998</c:v>
                </c:pt>
                <c:pt idx="28283">
                  <c:v>23.893999999999998</c:v>
                </c:pt>
                <c:pt idx="28284">
                  <c:v>23.895</c:v>
                </c:pt>
                <c:pt idx="28285">
                  <c:v>23.896000000000001</c:v>
                </c:pt>
                <c:pt idx="28286">
                  <c:v>23.896999999999998</c:v>
                </c:pt>
                <c:pt idx="28287">
                  <c:v>23.898</c:v>
                </c:pt>
                <c:pt idx="28288">
                  <c:v>23.899000000000001</c:v>
                </c:pt>
                <c:pt idx="28289">
                  <c:v>23.899000000000001</c:v>
                </c:pt>
                <c:pt idx="28290">
                  <c:v>23.9</c:v>
                </c:pt>
                <c:pt idx="28291">
                  <c:v>23.901</c:v>
                </c:pt>
                <c:pt idx="28292">
                  <c:v>23.902000000000001</c:v>
                </c:pt>
                <c:pt idx="28293">
                  <c:v>23.902999999999999</c:v>
                </c:pt>
                <c:pt idx="28294">
                  <c:v>23.904</c:v>
                </c:pt>
                <c:pt idx="28295">
                  <c:v>23.904</c:v>
                </c:pt>
                <c:pt idx="28296">
                  <c:v>23.905000000000001</c:v>
                </c:pt>
                <c:pt idx="28297">
                  <c:v>23.905999999999999</c:v>
                </c:pt>
                <c:pt idx="28298">
                  <c:v>23.907</c:v>
                </c:pt>
                <c:pt idx="28299">
                  <c:v>23.908000000000001</c:v>
                </c:pt>
                <c:pt idx="28300">
                  <c:v>23.908999999999999</c:v>
                </c:pt>
                <c:pt idx="28301">
                  <c:v>23.908999999999999</c:v>
                </c:pt>
                <c:pt idx="28302">
                  <c:v>23.91</c:v>
                </c:pt>
                <c:pt idx="28303">
                  <c:v>23.911000000000001</c:v>
                </c:pt>
                <c:pt idx="28304">
                  <c:v>23.911999999999999</c:v>
                </c:pt>
                <c:pt idx="28305">
                  <c:v>23.913</c:v>
                </c:pt>
                <c:pt idx="28306">
                  <c:v>23.914000000000001</c:v>
                </c:pt>
                <c:pt idx="28307">
                  <c:v>23.914000000000001</c:v>
                </c:pt>
                <c:pt idx="28308">
                  <c:v>23.914999999999999</c:v>
                </c:pt>
                <c:pt idx="28309">
                  <c:v>23.916</c:v>
                </c:pt>
                <c:pt idx="28310">
                  <c:v>23.917000000000002</c:v>
                </c:pt>
                <c:pt idx="28311">
                  <c:v>23.917999999999999</c:v>
                </c:pt>
                <c:pt idx="28312">
                  <c:v>23.919</c:v>
                </c:pt>
                <c:pt idx="28313">
                  <c:v>23.919</c:v>
                </c:pt>
                <c:pt idx="28314">
                  <c:v>23.92</c:v>
                </c:pt>
                <c:pt idx="28315">
                  <c:v>23.920999999999999</c:v>
                </c:pt>
                <c:pt idx="28316">
                  <c:v>23.922000000000001</c:v>
                </c:pt>
                <c:pt idx="28317">
                  <c:v>23.923000000000002</c:v>
                </c:pt>
                <c:pt idx="28318">
                  <c:v>23.923999999999999</c:v>
                </c:pt>
                <c:pt idx="28319">
                  <c:v>23.923999999999999</c:v>
                </c:pt>
                <c:pt idx="28320">
                  <c:v>23.925000000000001</c:v>
                </c:pt>
                <c:pt idx="28321">
                  <c:v>23.925999999999998</c:v>
                </c:pt>
                <c:pt idx="28322">
                  <c:v>23.927</c:v>
                </c:pt>
                <c:pt idx="28323">
                  <c:v>23.928000000000001</c:v>
                </c:pt>
                <c:pt idx="28324">
                  <c:v>23.928999999999998</c:v>
                </c:pt>
                <c:pt idx="28325">
                  <c:v>23.928999999999998</c:v>
                </c:pt>
                <c:pt idx="28326">
                  <c:v>23.93</c:v>
                </c:pt>
                <c:pt idx="28327">
                  <c:v>23.931000000000001</c:v>
                </c:pt>
                <c:pt idx="28328">
                  <c:v>23.931999999999999</c:v>
                </c:pt>
                <c:pt idx="28329">
                  <c:v>23.933</c:v>
                </c:pt>
                <c:pt idx="28330">
                  <c:v>23.934000000000001</c:v>
                </c:pt>
                <c:pt idx="28331">
                  <c:v>23.934000000000001</c:v>
                </c:pt>
                <c:pt idx="28332">
                  <c:v>23.934999999999999</c:v>
                </c:pt>
                <c:pt idx="28333">
                  <c:v>23.936</c:v>
                </c:pt>
                <c:pt idx="28334">
                  <c:v>23.937000000000001</c:v>
                </c:pt>
                <c:pt idx="28335">
                  <c:v>23.937999999999999</c:v>
                </c:pt>
                <c:pt idx="28336">
                  <c:v>23.939</c:v>
                </c:pt>
                <c:pt idx="28337">
                  <c:v>23.939</c:v>
                </c:pt>
                <c:pt idx="28338">
                  <c:v>23.94</c:v>
                </c:pt>
                <c:pt idx="28339">
                  <c:v>23.940999999999999</c:v>
                </c:pt>
                <c:pt idx="28340">
                  <c:v>23.942</c:v>
                </c:pt>
                <c:pt idx="28341">
                  <c:v>23.943000000000001</c:v>
                </c:pt>
                <c:pt idx="28342">
                  <c:v>23.943999999999999</c:v>
                </c:pt>
                <c:pt idx="28343">
                  <c:v>23.943999999999999</c:v>
                </c:pt>
                <c:pt idx="28344">
                  <c:v>23.945</c:v>
                </c:pt>
                <c:pt idx="28345">
                  <c:v>23.946000000000002</c:v>
                </c:pt>
                <c:pt idx="28346">
                  <c:v>23.946999999999999</c:v>
                </c:pt>
                <c:pt idx="28347">
                  <c:v>23.948</c:v>
                </c:pt>
                <c:pt idx="28348">
                  <c:v>23.949000000000002</c:v>
                </c:pt>
                <c:pt idx="28349">
                  <c:v>23.949000000000002</c:v>
                </c:pt>
                <c:pt idx="28350">
                  <c:v>23.95</c:v>
                </c:pt>
                <c:pt idx="28351">
                  <c:v>23.951000000000001</c:v>
                </c:pt>
                <c:pt idx="28352">
                  <c:v>23.952000000000002</c:v>
                </c:pt>
                <c:pt idx="28353">
                  <c:v>23.952999999999999</c:v>
                </c:pt>
                <c:pt idx="28354">
                  <c:v>23.954000000000001</c:v>
                </c:pt>
                <c:pt idx="28355">
                  <c:v>23.954000000000001</c:v>
                </c:pt>
                <c:pt idx="28356">
                  <c:v>23.955000000000002</c:v>
                </c:pt>
                <c:pt idx="28357">
                  <c:v>23.956</c:v>
                </c:pt>
                <c:pt idx="28358">
                  <c:v>23.957000000000001</c:v>
                </c:pt>
                <c:pt idx="28359">
                  <c:v>23.957999999999998</c:v>
                </c:pt>
                <c:pt idx="28360">
                  <c:v>23.959</c:v>
                </c:pt>
                <c:pt idx="28361">
                  <c:v>23.959</c:v>
                </c:pt>
                <c:pt idx="28362">
                  <c:v>23.96</c:v>
                </c:pt>
                <c:pt idx="28363">
                  <c:v>23.960999999999999</c:v>
                </c:pt>
                <c:pt idx="28364">
                  <c:v>23.962</c:v>
                </c:pt>
                <c:pt idx="28365">
                  <c:v>23.963000000000001</c:v>
                </c:pt>
                <c:pt idx="28366">
                  <c:v>23.963999999999999</c:v>
                </c:pt>
                <c:pt idx="28367">
                  <c:v>23.963999999999999</c:v>
                </c:pt>
                <c:pt idx="28368">
                  <c:v>23.965</c:v>
                </c:pt>
                <c:pt idx="28369">
                  <c:v>23.966000000000001</c:v>
                </c:pt>
                <c:pt idx="28370">
                  <c:v>23.966999999999999</c:v>
                </c:pt>
                <c:pt idx="28371">
                  <c:v>23.968</c:v>
                </c:pt>
                <c:pt idx="28372">
                  <c:v>23.968</c:v>
                </c:pt>
                <c:pt idx="28373">
                  <c:v>23.969000000000001</c:v>
                </c:pt>
                <c:pt idx="28374">
                  <c:v>23.97</c:v>
                </c:pt>
                <c:pt idx="28375">
                  <c:v>23.971</c:v>
                </c:pt>
                <c:pt idx="28376">
                  <c:v>23.972000000000001</c:v>
                </c:pt>
                <c:pt idx="28377">
                  <c:v>23.972999999999999</c:v>
                </c:pt>
                <c:pt idx="28378">
                  <c:v>23.972999999999999</c:v>
                </c:pt>
                <c:pt idx="28379">
                  <c:v>23.974</c:v>
                </c:pt>
                <c:pt idx="28380">
                  <c:v>23.975000000000001</c:v>
                </c:pt>
                <c:pt idx="28381">
                  <c:v>23.975999999999999</c:v>
                </c:pt>
                <c:pt idx="28382">
                  <c:v>23.977</c:v>
                </c:pt>
                <c:pt idx="28383">
                  <c:v>23.978000000000002</c:v>
                </c:pt>
                <c:pt idx="28384">
                  <c:v>23.978000000000002</c:v>
                </c:pt>
                <c:pt idx="28385">
                  <c:v>23.978999999999999</c:v>
                </c:pt>
                <c:pt idx="28386">
                  <c:v>23.98</c:v>
                </c:pt>
                <c:pt idx="28387">
                  <c:v>23.981000000000002</c:v>
                </c:pt>
                <c:pt idx="28388">
                  <c:v>23.981999999999999</c:v>
                </c:pt>
                <c:pt idx="28389">
                  <c:v>23.983000000000001</c:v>
                </c:pt>
                <c:pt idx="28390">
                  <c:v>23.983000000000001</c:v>
                </c:pt>
                <c:pt idx="28391">
                  <c:v>23.984000000000002</c:v>
                </c:pt>
                <c:pt idx="28392">
                  <c:v>23.984999999999999</c:v>
                </c:pt>
                <c:pt idx="28393">
                  <c:v>23.986000000000001</c:v>
                </c:pt>
                <c:pt idx="28394">
                  <c:v>23.987000000000002</c:v>
                </c:pt>
                <c:pt idx="28395">
                  <c:v>23.988</c:v>
                </c:pt>
                <c:pt idx="28396">
                  <c:v>23.988</c:v>
                </c:pt>
                <c:pt idx="28397">
                  <c:v>23.989000000000001</c:v>
                </c:pt>
                <c:pt idx="28398">
                  <c:v>23.99</c:v>
                </c:pt>
                <c:pt idx="28399">
                  <c:v>23.991</c:v>
                </c:pt>
                <c:pt idx="28400">
                  <c:v>23.992000000000001</c:v>
                </c:pt>
                <c:pt idx="28401">
                  <c:v>23.992999999999999</c:v>
                </c:pt>
                <c:pt idx="28402">
                  <c:v>23.992999999999999</c:v>
                </c:pt>
                <c:pt idx="28403">
                  <c:v>23.994</c:v>
                </c:pt>
                <c:pt idx="28404">
                  <c:v>23.995000000000001</c:v>
                </c:pt>
                <c:pt idx="28405">
                  <c:v>23.995999999999999</c:v>
                </c:pt>
                <c:pt idx="28406">
                  <c:v>23.997</c:v>
                </c:pt>
                <c:pt idx="28407">
                  <c:v>23.998000000000001</c:v>
                </c:pt>
                <c:pt idx="28408">
                  <c:v>23.998000000000001</c:v>
                </c:pt>
                <c:pt idx="28409">
                  <c:v>23.998999999999999</c:v>
                </c:pt>
                <c:pt idx="28410">
                  <c:v>24</c:v>
                </c:pt>
                <c:pt idx="28411">
                  <c:v>24.001000000000001</c:v>
                </c:pt>
                <c:pt idx="28412">
                  <c:v>24.001999999999999</c:v>
                </c:pt>
                <c:pt idx="28413">
                  <c:v>24.003</c:v>
                </c:pt>
                <c:pt idx="28414">
                  <c:v>24.003</c:v>
                </c:pt>
                <c:pt idx="28415">
                  <c:v>24.004000000000001</c:v>
                </c:pt>
                <c:pt idx="28416">
                  <c:v>24.004999999999999</c:v>
                </c:pt>
                <c:pt idx="28417">
                  <c:v>24.006</c:v>
                </c:pt>
                <c:pt idx="28418">
                  <c:v>24.007000000000001</c:v>
                </c:pt>
                <c:pt idx="28419">
                  <c:v>24.007999999999999</c:v>
                </c:pt>
                <c:pt idx="28420">
                  <c:v>24.007999999999999</c:v>
                </c:pt>
                <c:pt idx="28421">
                  <c:v>24.009</c:v>
                </c:pt>
                <c:pt idx="28422">
                  <c:v>24.01</c:v>
                </c:pt>
                <c:pt idx="28423">
                  <c:v>24.010999999999999</c:v>
                </c:pt>
                <c:pt idx="28424">
                  <c:v>24.012</c:v>
                </c:pt>
                <c:pt idx="28425">
                  <c:v>24.013000000000002</c:v>
                </c:pt>
                <c:pt idx="28426">
                  <c:v>24.013000000000002</c:v>
                </c:pt>
                <c:pt idx="28427">
                  <c:v>24.013999999999999</c:v>
                </c:pt>
                <c:pt idx="28428">
                  <c:v>24.015000000000001</c:v>
                </c:pt>
                <c:pt idx="28429">
                  <c:v>24.016000000000002</c:v>
                </c:pt>
                <c:pt idx="28430">
                  <c:v>24.016999999999999</c:v>
                </c:pt>
                <c:pt idx="28431">
                  <c:v>24.018000000000001</c:v>
                </c:pt>
                <c:pt idx="28432">
                  <c:v>24.018000000000001</c:v>
                </c:pt>
                <c:pt idx="28433">
                  <c:v>24.018999999999998</c:v>
                </c:pt>
                <c:pt idx="28434">
                  <c:v>24.02</c:v>
                </c:pt>
                <c:pt idx="28435">
                  <c:v>24.021000000000001</c:v>
                </c:pt>
                <c:pt idx="28436">
                  <c:v>24.021999999999998</c:v>
                </c:pt>
                <c:pt idx="28437">
                  <c:v>24.023</c:v>
                </c:pt>
                <c:pt idx="28438">
                  <c:v>24.023</c:v>
                </c:pt>
                <c:pt idx="28439">
                  <c:v>24.024000000000001</c:v>
                </c:pt>
                <c:pt idx="28440">
                  <c:v>24.024999999999999</c:v>
                </c:pt>
                <c:pt idx="28441">
                  <c:v>24.026</c:v>
                </c:pt>
                <c:pt idx="28442">
                  <c:v>24.027000000000001</c:v>
                </c:pt>
                <c:pt idx="28443">
                  <c:v>24.027999999999999</c:v>
                </c:pt>
                <c:pt idx="28444">
                  <c:v>24.027999999999999</c:v>
                </c:pt>
                <c:pt idx="28445">
                  <c:v>24.029</c:v>
                </c:pt>
                <c:pt idx="28446">
                  <c:v>24.03</c:v>
                </c:pt>
                <c:pt idx="28447">
                  <c:v>24.030999999999999</c:v>
                </c:pt>
                <c:pt idx="28448">
                  <c:v>24.032</c:v>
                </c:pt>
                <c:pt idx="28449">
                  <c:v>24.033000000000001</c:v>
                </c:pt>
                <c:pt idx="28450">
                  <c:v>24.033000000000001</c:v>
                </c:pt>
                <c:pt idx="28451">
                  <c:v>24.033999999999999</c:v>
                </c:pt>
                <c:pt idx="28452">
                  <c:v>24.035</c:v>
                </c:pt>
                <c:pt idx="28453">
                  <c:v>24.036000000000001</c:v>
                </c:pt>
                <c:pt idx="28454">
                  <c:v>24.036999999999999</c:v>
                </c:pt>
                <c:pt idx="28455">
                  <c:v>24.038</c:v>
                </c:pt>
                <c:pt idx="28456">
                  <c:v>24.038</c:v>
                </c:pt>
                <c:pt idx="28457">
                  <c:v>24.039000000000001</c:v>
                </c:pt>
                <c:pt idx="28458">
                  <c:v>24.04</c:v>
                </c:pt>
                <c:pt idx="28459">
                  <c:v>24.041</c:v>
                </c:pt>
                <c:pt idx="28460">
                  <c:v>24.042000000000002</c:v>
                </c:pt>
                <c:pt idx="28461">
                  <c:v>24.042999999999999</c:v>
                </c:pt>
                <c:pt idx="28462">
                  <c:v>24.042999999999999</c:v>
                </c:pt>
                <c:pt idx="28463">
                  <c:v>24.044</c:v>
                </c:pt>
                <c:pt idx="28464">
                  <c:v>24.045000000000002</c:v>
                </c:pt>
                <c:pt idx="28465">
                  <c:v>24.045999999999999</c:v>
                </c:pt>
                <c:pt idx="28466">
                  <c:v>24.047000000000001</c:v>
                </c:pt>
                <c:pt idx="28467">
                  <c:v>24.048000000000002</c:v>
                </c:pt>
                <c:pt idx="28468">
                  <c:v>24.048000000000002</c:v>
                </c:pt>
                <c:pt idx="28469">
                  <c:v>24.048999999999999</c:v>
                </c:pt>
                <c:pt idx="28470">
                  <c:v>24.05</c:v>
                </c:pt>
                <c:pt idx="28471">
                  <c:v>24.050999999999998</c:v>
                </c:pt>
                <c:pt idx="28472">
                  <c:v>24.052</c:v>
                </c:pt>
                <c:pt idx="28473">
                  <c:v>24.052</c:v>
                </c:pt>
                <c:pt idx="28474">
                  <c:v>24.053000000000001</c:v>
                </c:pt>
                <c:pt idx="28475">
                  <c:v>24.053999999999998</c:v>
                </c:pt>
                <c:pt idx="28476">
                  <c:v>24.055</c:v>
                </c:pt>
                <c:pt idx="28477">
                  <c:v>24.056000000000001</c:v>
                </c:pt>
                <c:pt idx="28478">
                  <c:v>24.056999999999999</c:v>
                </c:pt>
                <c:pt idx="28479">
                  <c:v>24.056999999999999</c:v>
                </c:pt>
                <c:pt idx="28480">
                  <c:v>24.058</c:v>
                </c:pt>
                <c:pt idx="28481">
                  <c:v>24.059000000000001</c:v>
                </c:pt>
                <c:pt idx="28482">
                  <c:v>24.06</c:v>
                </c:pt>
                <c:pt idx="28483">
                  <c:v>24.061</c:v>
                </c:pt>
                <c:pt idx="28484">
                  <c:v>24.062000000000001</c:v>
                </c:pt>
                <c:pt idx="28485">
                  <c:v>24.062000000000001</c:v>
                </c:pt>
                <c:pt idx="28486">
                  <c:v>24.062999999999999</c:v>
                </c:pt>
                <c:pt idx="28487">
                  <c:v>24.064</c:v>
                </c:pt>
                <c:pt idx="28488">
                  <c:v>24.065000000000001</c:v>
                </c:pt>
                <c:pt idx="28489">
                  <c:v>24.065999999999999</c:v>
                </c:pt>
                <c:pt idx="28490">
                  <c:v>24.067</c:v>
                </c:pt>
                <c:pt idx="28491">
                  <c:v>24.067</c:v>
                </c:pt>
                <c:pt idx="28492">
                  <c:v>24.068000000000001</c:v>
                </c:pt>
                <c:pt idx="28493">
                  <c:v>24.068999999999999</c:v>
                </c:pt>
                <c:pt idx="28494">
                  <c:v>24.07</c:v>
                </c:pt>
                <c:pt idx="28495">
                  <c:v>24.071000000000002</c:v>
                </c:pt>
                <c:pt idx="28496">
                  <c:v>24.071999999999999</c:v>
                </c:pt>
                <c:pt idx="28497">
                  <c:v>24.071999999999999</c:v>
                </c:pt>
                <c:pt idx="28498">
                  <c:v>24.073</c:v>
                </c:pt>
                <c:pt idx="28499">
                  <c:v>24.074000000000002</c:v>
                </c:pt>
                <c:pt idx="28500">
                  <c:v>24.074999999999999</c:v>
                </c:pt>
                <c:pt idx="28501">
                  <c:v>24.076000000000001</c:v>
                </c:pt>
                <c:pt idx="28502">
                  <c:v>24.077000000000002</c:v>
                </c:pt>
                <c:pt idx="28503">
                  <c:v>24.077000000000002</c:v>
                </c:pt>
                <c:pt idx="28504">
                  <c:v>24.077999999999999</c:v>
                </c:pt>
                <c:pt idx="28505">
                  <c:v>24.079000000000001</c:v>
                </c:pt>
                <c:pt idx="28506">
                  <c:v>24.080000000000002</c:v>
                </c:pt>
                <c:pt idx="28507">
                  <c:v>24.081</c:v>
                </c:pt>
                <c:pt idx="28508">
                  <c:v>24.082000000000001</c:v>
                </c:pt>
                <c:pt idx="28509">
                  <c:v>24.082000000000001</c:v>
                </c:pt>
                <c:pt idx="28510">
                  <c:v>24.082999999999998</c:v>
                </c:pt>
                <c:pt idx="28511">
                  <c:v>24.084</c:v>
                </c:pt>
                <c:pt idx="28512">
                  <c:v>24.085000000000001</c:v>
                </c:pt>
                <c:pt idx="28513">
                  <c:v>24.085999999999999</c:v>
                </c:pt>
                <c:pt idx="28514">
                  <c:v>24.087</c:v>
                </c:pt>
                <c:pt idx="28515">
                  <c:v>24.087</c:v>
                </c:pt>
                <c:pt idx="28516">
                  <c:v>24.088000000000001</c:v>
                </c:pt>
                <c:pt idx="28517">
                  <c:v>24.088999999999999</c:v>
                </c:pt>
                <c:pt idx="28518">
                  <c:v>24.09</c:v>
                </c:pt>
                <c:pt idx="28519">
                  <c:v>24.091000000000001</c:v>
                </c:pt>
                <c:pt idx="28520">
                  <c:v>24.091999999999999</c:v>
                </c:pt>
                <c:pt idx="28521">
                  <c:v>24.091999999999999</c:v>
                </c:pt>
                <c:pt idx="28522">
                  <c:v>24.093</c:v>
                </c:pt>
                <c:pt idx="28523">
                  <c:v>24.094000000000001</c:v>
                </c:pt>
                <c:pt idx="28524">
                  <c:v>24.094999999999999</c:v>
                </c:pt>
                <c:pt idx="28525">
                  <c:v>24.096</c:v>
                </c:pt>
                <c:pt idx="28526">
                  <c:v>24.097000000000001</c:v>
                </c:pt>
                <c:pt idx="28527">
                  <c:v>24.097000000000001</c:v>
                </c:pt>
                <c:pt idx="28528">
                  <c:v>24.097999999999999</c:v>
                </c:pt>
                <c:pt idx="28529">
                  <c:v>24.099</c:v>
                </c:pt>
                <c:pt idx="28530">
                  <c:v>24.1</c:v>
                </c:pt>
                <c:pt idx="28531">
                  <c:v>24.100999999999999</c:v>
                </c:pt>
                <c:pt idx="28532">
                  <c:v>24.102</c:v>
                </c:pt>
                <c:pt idx="28533">
                  <c:v>24.102</c:v>
                </c:pt>
                <c:pt idx="28534">
                  <c:v>24.103000000000002</c:v>
                </c:pt>
                <c:pt idx="28535">
                  <c:v>24.103999999999999</c:v>
                </c:pt>
                <c:pt idx="28536">
                  <c:v>24.105</c:v>
                </c:pt>
                <c:pt idx="28537">
                  <c:v>24.106000000000002</c:v>
                </c:pt>
                <c:pt idx="28538">
                  <c:v>24.106999999999999</c:v>
                </c:pt>
                <c:pt idx="28539">
                  <c:v>24.106999999999999</c:v>
                </c:pt>
                <c:pt idx="28540">
                  <c:v>24.108000000000001</c:v>
                </c:pt>
                <c:pt idx="28541">
                  <c:v>24.109000000000002</c:v>
                </c:pt>
                <c:pt idx="28542">
                  <c:v>24.11</c:v>
                </c:pt>
                <c:pt idx="28543">
                  <c:v>24.111000000000001</c:v>
                </c:pt>
                <c:pt idx="28544">
                  <c:v>24.112000000000002</c:v>
                </c:pt>
                <c:pt idx="28545">
                  <c:v>24.112000000000002</c:v>
                </c:pt>
                <c:pt idx="28546">
                  <c:v>24.113</c:v>
                </c:pt>
                <c:pt idx="28547">
                  <c:v>24.114000000000001</c:v>
                </c:pt>
                <c:pt idx="28548">
                  <c:v>24.114999999999998</c:v>
                </c:pt>
                <c:pt idx="28549">
                  <c:v>24.116</c:v>
                </c:pt>
                <c:pt idx="28550">
                  <c:v>24.117000000000001</c:v>
                </c:pt>
                <c:pt idx="28551">
                  <c:v>24.117000000000001</c:v>
                </c:pt>
                <c:pt idx="28552">
                  <c:v>24.117999999999999</c:v>
                </c:pt>
                <c:pt idx="28553">
                  <c:v>24.119</c:v>
                </c:pt>
                <c:pt idx="28554">
                  <c:v>24.12</c:v>
                </c:pt>
                <c:pt idx="28555">
                  <c:v>24.120999999999999</c:v>
                </c:pt>
                <c:pt idx="28556">
                  <c:v>24.122</c:v>
                </c:pt>
                <c:pt idx="28557">
                  <c:v>24.122</c:v>
                </c:pt>
                <c:pt idx="28558">
                  <c:v>24.123000000000001</c:v>
                </c:pt>
                <c:pt idx="28559">
                  <c:v>24.123999999999999</c:v>
                </c:pt>
                <c:pt idx="28560">
                  <c:v>24.125</c:v>
                </c:pt>
                <c:pt idx="28561">
                  <c:v>24.126000000000001</c:v>
                </c:pt>
                <c:pt idx="28562">
                  <c:v>24.126999999999999</c:v>
                </c:pt>
                <c:pt idx="28563">
                  <c:v>24.126999999999999</c:v>
                </c:pt>
                <c:pt idx="28564">
                  <c:v>24.128</c:v>
                </c:pt>
                <c:pt idx="28565">
                  <c:v>24.129000000000001</c:v>
                </c:pt>
                <c:pt idx="28566">
                  <c:v>24.13</c:v>
                </c:pt>
                <c:pt idx="28567">
                  <c:v>24.131</c:v>
                </c:pt>
                <c:pt idx="28568">
                  <c:v>24.131</c:v>
                </c:pt>
                <c:pt idx="28569">
                  <c:v>24.132000000000001</c:v>
                </c:pt>
                <c:pt idx="28570">
                  <c:v>24.132999999999999</c:v>
                </c:pt>
                <c:pt idx="28571">
                  <c:v>24.134</c:v>
                </c:pt>
                <c:pt idx="28572">
                  <c:v>24.135000000000002</c:v>
                </c:pt>
                <c:pt idx="28573">
                  <c:v>24.135999999999999</c:v>
                </c:pt>
                <c:pt idx="28574">
                  <c:v>24.135999999999999</c:v>
                </c:pt>
                <c:pt idx="28575">
                  <c:v>24.137</c:v>
                </c:pt>
                <c:pt idx="28576">
                  <c:v>24.138000000000002</c:v>
                </c:pt>
                <c:pt idx="28577">
                  <c:v>24.138999999999999</c:v>
                </c:pt>
                <c:pt idx="28578">
                  <c:v>24.14</c:v>
                </c:pt>
                <c:pt idx="28579">
                  <c:v>24.141000000000002</c:v>
                </c:pt>
                <c:pt idx="28580">
                  <c:v>24.141000000000002</c:v>
                </c:pt>
                <c:pt idx="28581">
                  <c:v>24.141999999999999</c:v>
                </c:pt>
                <c:pt idx="28582">
                  <c:v>24.143000000000001</c:v>
                </c:pt>
                <c:pt idx="28583">
                  <c:v>24.143999999999998</c:v>
                </c:pt>
                <c:pt idx="28584">
                  <c:v>24.145</c:v>
                </c:pt>
                <c:pt idx="28585">
                  <c:v>24.146000000000001</c:v>
                </c:pt>
                <c:pt idx="28586">
                  <c:v>24.146000000000001</c:v>
                </c:pt>
                <c:pt idx="28587">
                  <c:v>24.146999999999998</c:v>
                </c:pt>
                <c:pt idx="28588">
                  <c:v>24.148</c:v>
                </c:pt>
                <c:pt idx="28589">
                  <c:v>24.149000000000001</c:v>
                </c:pt>
                <c:pt idx="28590">
                  <c:v>24.15</c:v>
                </c:pt>
                <c:pt idx="28591">
                  <c:v>24.151</c:v>
                </c:pt>
                <c:pt idx="28592">
                  <c:v>24.151</c:v>
                </c:pt>
                <c:pt idx="28593">
                  <c:v>24.152000000000001</c:v>
                </c:pt>
                <c:pt idx="28594">
                  <c:v>24.152999999999999</c:v>
                </c:pt>
                <c:pt idx="28595">
                  <c:v>24.154</c:v>
                </c:pt>
                <c:pt idx="28596">
                  <c:v>24.155000000000001</c:v>
                </c:pt>
                <c:pt idx="28597">
                  <c:v>24.155999999999999</c:v>
                </c:pt>
                <c:pt idx="28598">
                  <c:v>24.155999999999999</c:v>
                </c:pt>
                <c:pt idx="28599">
                  <c:v>24.157</c:v>
                </c:pt>
                <c:pt idx="28600">
                  <c:v>24.158000000000001</c:v>
                </c:pt>
                <c:pt idx="28601">
                  <c:v>24.158999999999999</c:v>
                </c:pt>
                <c:pt idx="28602">
                  <c:v>24.16</c:v>
                </c:pt>
                <c:pt idx="28603">
                  <c:v>24.161000000000001</c:v>
                </c:pt>
                <c:pt idx="28604">
                  <c:v>24.161000000000001</c:v>
                </c:pt>
                <c:pt idx="28605">
                  <c:v>24.161999999999999</c:v>
                </c:pt>
                <c:pt idx="28606">
                  <c:v>24.163</c:v>
                </c:pt>
                <c:pt idx="28607">
                  <c:v>24.164000000000001</c:v>
                </c:pt>
                <c:pt idx="28608">
                  <c:v>24.164999999999999</c:v>
                </c:pt>
                <c:pt idx="28609">
                  <c:v>24.166</c:v>
                </c:pt>
                <c:pt idx="28610">
                  <c:v>24.166</c:v>
                </c:pt>
                <c:pt idx="28611">
                  <c:v>24.167000000000002</c:v>
                </c:pt>
                <c:pt idx="28612">
                  <c:v>24.167999999999999</c:v>
                </c:pt>
                <c:pt idx="28613">
                  <c:v>24.169</c:v>
                </c:pt>
                <c:pt idx="28614">
                  <c:v>24.17</c:v>
                </c:pt>
                <c:pt idx="28615">
                  <c:v>24.170999999999999</c:v>
                </c:pt>
                <c:pt idx="28616">
                  <c:v>24.170999999999999</c:v>
                </c:pt>
                <c:pt idx="28617">
                  <c:v>24.172000000000001</c:v>
                </c:pt>
                <c:pt idx="28618">
                  <c:v>24.173000000000002</c:v>
                </c:pt>
                <c:pt idx="28619">
                  <c:v>24.173999999999999</c:v>
                </c:pt>
                <c:pt idx="28620">
                  <c:v>24.175000000000001</c:v>
                </c:pt>
                <c:pt idx="28621">
                  <c:v>24.175999999999998</c:v>
                </c:pt>
                <c:pt idx="28622">
                  <c:v>24.175999999999998</c:v>
                </c:pt>
                <c:pt idx="28623">
                  <c:v>24.177</c:v>
                </c:pt>
                <c:pt idx="28624">
                  <c:v>24.178000000000001</c:v>
                </c:pt>
                <c:pt idx="28625">
                  <c:v>24.178999999999998</c:v>
                </c:pt>
                <c:pt idx="28626">
                  <c:v>24.18</c:v>
                </c:pt>
                <c:pt idx="28627">
                  <c:v>24.181000000000001</c:v>
                </c:pt>
                <c:pt idx="28628">
                  <c:v>24.181000000000001</c:v>
                </c:pt>
                <c:pt idx="28629">
                  <c:v>24.181999999999999</c:v>
                </c:pt>
                <c:pt idx="28630">
                  <c:v>24.183</c:v>
                </c:pt>
                <c:pt idx="28631">
                  <c:v>24.184000000000001</c:v>
                </c:pt>
                <c:pt idx="28632">
                  <c:v>24.184999999999999</c:v>
                </c:pt>
                <c:pt idx="28633">
                  <c:v>24.186</c:v>
                </c:pt>
                <c:pt idx="28634">
                  <c:v>24.186</c:v>
                </c:pt>
                <c:pt idx="28635">
                  <c:v>24.187000000000001</c:v>
                </c:pt>
                <c:pt idx="28636">
                  <c:v>24.187999999999999</c:v>
                </c:pt>
                <c:pt idx="28637">
                  <c:v>24.189</c:v>
                </c:pt>
                <c:pt idx="28638">
                  <c:v>24.19</c:v>
                </c:pt>
                <c:pt idx="28639">
                  <c:v>24.190999999999999</c:v>
                </c:pt>
                <c:pt idx="28640">
                  <c:v>24.190999999999999</c:v>
                </c:pt>
                <c:pt idx="28641">
                  <c:v>24.192</c:v>
                </c:pt>
                <c:pt idx="28642">
                  <c:v>24.193000000000001</c:v>
                </c:pt>
                <c:pt idx="28643">
                  <c:v>24.193999999999999</c:v>
                </c:pt>
                <c:pt idx="28644">
                  <c:v>24.195</c:v>
                </c:pt>
                <c:pt idx="28645">
                  <c:v>24.196000000000002</c:v>
                </c:pt>
                <c:pt idx="28646">
                  <c:v>24.196000000000002</c:v>
                </c:pt>
                <c:pt idx="28647">
                  <c:v>24.196999999999999</c:v>
                </c:pt>
                <c:pt idx="28648">
                  <c:v>24.198</c:v>
                </c:pt>
                <c:pt idx="28649">
                  <c:v>24.199000000000002</c:v>
                </c:pt>
                <c:pt idx="28650">
                  <c:v>24.2</c:v>
                </c:pt>
                <c:pt idx="28651">
                  <c:v>24.201000000000001</c:v>
                </c:pt>
                <c:pt idx="28652">
                  <c:v>24.201000000000001</c:v>
                </c:pt>
                <c:pt idx="28653">
                  <c:v>24.202000000000002</c:v>
                </c:pt>
                <c:pt idx="28654">
                  <c:v>24.202999999999999</c:v>
                </c:pt>
                <c:pt idx="28655">
                  <c:v>24.204000000000001</c:v>
                </c:pt>
                <c:pt idx="28656">
                  <c:v>24.205000000000002</c:v>
                </c:pt>
                <c:pt idx="28657">
                  <c:v>24.206</c:v>
                </c:pt>
                <c:pt idx="28658">
                  <c:v>24.206</c:v>
                </c:pt>
                <c:pt idx="28659">
                  <c:v>24.207000000000001</c:v>
                </c:pt>
                <c:pt idx="28660">
                  <c:v>24.207999999999998</c:v>
                </c:pt>
                <c:pt idx="28661">
                  <c:v>24.209</c:v>
                </c:pt>
                <c:pt idx="28662">
                  <c:v>24.21</c:v>
                </c:pt>
                <c:pt idx="28663">
                  <c:v>24.21</c:v>
                </c:pt>
                <c:pt idx="28664">
                  <c:v>24.210999999999999</c:v>
                </c:pt>
                <c:pt idx="28665">
                  <c:v>24.212</c:v>
                </c:pt>
                <c:pt idx="28666">
                  <c:v>24.213000000000001</c:v>
                </c:pt>
                <c:pt idx="28667">
                  <c:v>24.213999999999999</c:v>
                </c:pt>
                <c:pt idx="28668">
                  <c:v>24.215</c:v>
                </c:pt>
                <c:pt idx="28669">
                  <c:v>24.215</c:v>
                </c:pt>
                <c:pt idx="28670">
                  <c:v>24.216000000000001</c:v>
                </c:pt>
                <c:pt idx="28671">
                  <c:v>24.216999999999999</c:v>
                </c:pt>
                <c:pt idx="28672">
                  <c:v>24.218</c:v>
                </c:pt>
                <c:pt idx="28673">
                  <c:v>24.219000000000001</c:v>
                </c:pt>
                <c:pt idx="28674">
                  <c:v>24.22</c:v>
                </c:pt>
                <c:pt idx="28675">
                  <c:v>24.22</c:v>
                </c:pt>
                <c:pt idx="28676">
                  <c:v>24.221</c:v>
                </c:pt>
                <c:pt idx="28677">
                  <c:v>24.222000000000001</c:v>
                </c:pt>
                <c:pt idx="28678">
                  <c:v>24.222999999999999</c:v>
                </c:pt>
                <c:pt idx="28679">
                  <c:v>24.224</c:v>
                </c:pt>
                <c:pt idx="28680">
                  <c:v>24.225000000000001</c:v>
                </c:pt>
                <c:pt idx="28681">
                  <c:v>24.225000000000001</c:v>
                </c:pt>
                <c:pt idx="28682">
                  <c:v>24.225999999999999</c:v>
                </c:pt>
                <c:pt idx="28683">
                  <c:v>24.227</c:v>
                </c:pt>
                <c:pt idx="28684">
                  <c:v>24.228000000000002</c:v>
                </c:pt>
                <c:pt idx="28685">
                  <c:v>24.228999999999999</c:v>
                </c:pt>
                <c:pt idx="28686">
                  <c:v>24.23</c:v>
                </c:pt>
                <c:pt idx="28687">
                  <c:v>24.23</c:v>
                </c:pt>
                <c:pt idx="28688">
                  <c:v>24.231000000000002</c:v>
                </c:pt>
                <c:pt idx="28689">
                  <c:v>24.231999999999999</c:v>
                </c:pt>
                <c:pt idx="28690">
                  <c:v>24.233000000000001</c:v>
                </c:pt>
                <c:pt idx="28691">
                  <c:v>24.234000000000002</c:v>
                </c:pt>
                <c:pt idx="28692">
                  <c:v>24.234999999999999</c:v>
                </c:pt>
                <c:pt idx="28693">
                  <c:v>24.234999999999999</c:v>
                </c:pt>
                <c:pt idx="28694">
                  <c:v>24.236000000000001</c:v>
                </c:pt>
                <c:pt idx="28695">
                  <c:v>24.237000000000002</c:v>
                </c:pt>
                <c:pt idx="28696">
                  <c:v>24.238</c:v>
                </c:pt>
                <c:pt idx="28697">
                  <c:v>24.239000000000001</c:v>
                </c:pt>
                <c:pt idx="28698">
                  <c:v>24.24</c:v>
                </c:pt>
                <c:pt idx="28699">
                  <c:v>24.24</c:v>
                </c:pt>
                <c:pt idx="28700">
                  <c:v>24.241</c:v>
                </c:pt>
                <c:pt idx="28701">
                  <c:v>24.242000000000001</c:v>
                </c:pt>
                <c:pt idx="28702">
                  <c:v>24.242999999999999</c:v>
                </c:pt>
                <c:pt idx="28703">
                  <c:v>24.244</c:v>
                </c:pt>
                <c:pt idx="28704">
                  <c:v>24.245000000000001</c:v>
                </c:pt>
                <c:pt idx="28705">
                  <c:v>24.245000000000001</c:v>
                </c:pt>
                <c:pt idx="28706">
                  <c:v>24.245999999999999</c:v>
                </c:pt>
                <c:pt idx="28707">
                  <c:v>24.247</c:v>
                </c:pt>
                <c:pt idx="28708">
                  <c:v>24.248000000000001</c:v>
                </c:pt>
                <c:pt idx="28709">
                  <c:v>24.248999999999999</c:v>
                </c:pt>
                <c:pt idx="28710">
                  <c:v>24.25</c:v>
                </c:pt>
                <c:pt idx="28711">
                  <c:v>24.25</c:v>
                </c:pt>
                <c:pt idx="28712">
                  <c:v>24.251000000000001</c:v>
                </c:pt>
                <c:pt idx="28713">
                  <c:v>24.251999999999999</c:v>
                </c:pt>
                <c:pt idx="28714">
                  <c:v>24.253</c:v>
                </c:pt>
                <c:pt idx="28715">
                  <c:v>24.254000000000001</c:v>
                </c:pt>
                <c:pt idx="28716">
                  <c:v>24.254999999999999</c:v>
                </c:pt>
                <c:pt idx="28717">
                  <c:v>24.254999999999999</c:v>
                </c:pt>
                <c:pt idx="28718">
                  <c:v>24.256</c:v>
                </c:pt>
                <c:pt idx="28719">
                  <c:v>24.257000000000001</c:v>
                </c:pt>
                <c:pt idx="28720">
                  <c:v>24.257999999999999</c:v>
                </c:pt>
                <c:pt idx="28721">
                  <c:v>24.259</c:v>
                </c:pt>
                <c:pt idx="28722">
                  <c:v>24.26</c:v>
                </c:pt>
                <c:pt idx="28723">
                  <c:v>24.26</c:v>
                </c:pt>
                <c:pt idx="28724">
                  <c:v>24.260999999999999</c:v>
                </c:pt>
                <c:pt idx="28725">
                  <c:v>24.262</c:v>
                </c:pt>
                <c:pt idx="28726">
                  <c:v>24.263000000000002</c:v>
                </c:pt>
                <c:pt idx="28727">
                  <c:v>24.263999999999999</c:v>
                </c:pt>
                <c:pt idx="28728">
                  <c:v>24.265000000000001</c:v>
                </c:pt>
                <c:pt idx="28729">
                  <c:v>24.265000000000001</c:v>
                </c:pt>
                <c:pt idx="28730">
                  <c:v>24.266000000000002</c:v>
                </c:pt>
                <c:pt idx="28731">
                  <c:v>24.266999999999999</c:v>
                </c:pt>
                <c:pt idx="28732">
                  <c:v>24.268000000000001</c:v>
                </c:pt>
                <c:pt idx="28733">
                  <c:v>24.268999999999998</c:v>
                </c:pt>
                <c:pt idx="28734">
                  <c:v>24.27</c:v>
                </c:pt>
                <c:pt idx="28735">
                  <c:v>24.27</c:v>
                </c:pt>
                <c:pt idx="28736">
                  <c:v>24.271000000000001</c:v>
                </c:pt>
                <c:pt idx="28737">
                  <c:v>24.271999999999998</c:v>
                </c:pt>
                <c:pt idx="28738">
                  <c:v>24.273</c:v>
                </c:pt>
                <c:pt idx="28739">
                  <c:v>24.274000000000001</c:v>
                </c:pt>
                <c:pt idx="28740">
                  <c:v>24.274999999999999</c:v>
                </c:pt>
                <c:pt idx="28741">
                  <c:v>24.274999999999999</c:v>
                </c:pt>
                <c:pt idx="28742">
                  <c:v>24.276</c:v>
                </c:pt>
                <c:pt idx="28743">
                  <c:v>24.277000000000001</c:v>
                </c:pt>
                <c:pt idx="28744">
                  <c:v>24.277999999999999</c:v>
                </c:pt>
                <c:pt idx="28745">
                  <c:v>24.279</c:v>
                </c:pt>
                <c:pt idx="28746">
                  <c:v>24.28</c:v>
                </c:pt>
                <c:pt idx="28747">
                  <c:v>24.28</c:v>
                </c:pt>
                <c:pt idx="28748">
                  <c:v>24.280999999999999</c:v>
                </c:pt>
                <c:pt idx="28749">
                  <c:v>24.282</c:v>
                </c:pt>
                <c:pt idx="28750">
                  <c:v>24.283000000000001</c:v>
                </c:pt>
                <c:pt idx="28751">
                  <c:v>24.283999999999999</c:v>
                </c:pt>
                <c:pt idx="28752">
                  <c:v>24.285</c:v>
                </c:pt>
                <c:pt idx="28753">
                  <c:v>24.285</c:v>
                </c:pt>
                <c:pt idx="28754">
                  <c:v>24.286000000000001</c:v>
                </c:pt>
                <c:pt idx="28755">
                  <c:v>24.286999999999999</c:v>
                </c:pt>
                <c:pt idx="28756">
                  <c:v>24.288</c:v>
                </c:pt>
                <c:pt idx="28757">
                  <c:v>24.289000000000001</c:v>
                </c:pt>
                <c:pt idx="28758">
                  <c:v>24.289000000000001</c:v>
                </c:pt>
                <c:pt idx="28759">
                  <c:v>24.29</c:v>
                </c:pt>
                <c:pt idx="28760">
                  <c:v>24.291</c:v>
                </c:pt>
                <c:pt idx="28761">
                  <c:v>24.292000000000002</c:v>
                </c:pt>
                <c:pt idx="28762">
                  <c:v>24.292999999999999</c:v>
                </c:pt>
                <c:pt idx="28763">
                  <c:v>24.294</c:v>
                </c:pt>
                <c:pt idx="28764">
                  <c:v>24.294</c:v>
                </c:pt>
                <c:pt idx="28765">
                  <c:v>24.295000000000002</c:v>
                </c:pt>
                <c:pt idx="28766">
                  <c:v>24.295999999999999</c:v>
                </c:pt>
                <c:pt idx="28767">
                  <c:v>24.297000000000001</c:v>
                </c:pt>
                <c:pt idx="28768">
                  <c:v>24.298000000000002</c:v>
                </c:pt>
                <c:pt idx="28769">
                  <c:v>24.298999999999999</c:v>
                </c:pt>
                <c:pt idx="28770">
                  <c:v>24.298999999999999</c:v>
                </c:pt>
                <c:pt idx="28771">
                  <c:v>24.3</c:v>
                </c:pt>
                <c:pt idx="28772">
                  <c:v>24.300999999999998</c:v>
                </c:pt>
                <c:pt idx="28773">
                  <c:v>24.302</c:v>
                </c:pt>
                <c:pt idx="28774">
                  <c:v>24.303000000000001</c:v>
                </c:pt>
                <c:pt idx="28775">
                  <c:v>24.303999999999998</c:v>
                </c:pt>
                <c:pt idx="28776">
                  <c:v>24.303999999999998</c:v>
                </c:pt>
                <c:pt idx="28777">
                  <c:v>24.305</c:v>
                </c:pt>
                <c:pt idx="28778">
                  <c:v>24.306000000000001</c:v>
                </c:pt>
                <c:pt idx="28779">
                  <c:v>24.306999999999999</c:v>
                </c:pt>
                <c:pt idx="28780">
                  <c:v>24.308</c:v>
                </c:pt>
                <c:pt idx="28781">
                  <c:v>24.309000000000001</c:v>
                </c:pt>
                <c:pt idx="28782">
                  <c:v>24.309000000000001</c:v>
                </c:pt>
                <c:pt idx="28783">
                  <c:v>24.31</c:v>
                </c:pt>
                <c:pt idx="28784">
                  <c:v>24.311</c:v>
                </c:pt>
                <c:pt idx="28785">
                  <c:v>24.312000000000001</c:v>
                </c:pt>
                <c:pt idx="28786">
                  <c:v>24.312999999999999</c:v>
                </c:pt>
                <c:pt idx="28787">
                  <c:v>24.314</c:v>
                </c:pt>
                <c:pt idx="28788">
                  <c:v>24.314</c:v>
                </c:pt>
                <c:pt idx="28789">
                  <c:v>24.315000000000001</c:v>
                </c:pt>
                <c:pt idx="28790">
                  <c:v>24.315999999999999</c:v>
                </c:pt>
                <c:pt idx="28791">
                  <c:v>24.317</c:v>
                </c:pt>
                <c:pt idx="28792">
                  <c:v>24.318000000000001</c:v>
                </c:pt>
                <c:pt idx="28793">
                  <c:v>24.318999999999999</c:v>
                </c:pt>
                <c:pt idx="28794">
                  <c:v>24.318999999999999</c:v>
                </c:pt>
                <c:pt idx="28795">
                  <c:v>24.32</c:v>
                </c:pt>
                <c:pt idx="28796">
                  <c:v>24.321000000000002</c:v>
                </c:pt>
                <c:pt idx="28797">
                  <c:v>24.321999999999999</c:v>
                </c:pt>
                <c:pt idx="28798">
                  <c:v>24.323</c:v>
                </c:pt>
                <c:pt idx="28799">
                  <c:v>24.324000000000002</c:v>
                </c:pt>
                <c:pt idx="28800">
                  <c:v>24.324000000000002</c:v>
                </c:pt>
                <c:pt idx="28801">
                  <c:v>24.324999999999999</c:v>
                </c:pt>
                <c:pt idx="28802">
                  <c:v>24.326000000000001</c:v>
                </c:pt>
                <c:pt idx="28803">
                  <c:v>24.327000000000002</c:v>
                </c:pt>
                <c:pt idx="28804">
                  <c:v>24.327999999999999</c:v>
                </c:pt>
                <c:pt idx="28805">
                  <c:v>24.329000000000001</c:v>
                </c:pt>
                <c:pt idx="28806">
                  <c:v>24.329000000000001</c:v>
                </c:pt>
                <c:pt idx="28807">
                  <c:v>24.330000000000002</c:v>
                </c:pt>
                <c:pt idx="28808">
                  <c:v>24.331</c:v>
                </c:pt>
                <c:pt idx="28809">
                  <c:v>24.332000000000001</c:v>
                </c:pt>
                <c:pt idx="28810">
                  <c:v>24.332999999999998</c:v>
                </c:pt>
                <c:pt idx="28811">
                  <c:v>24.334</c:v>
                </c:pt>
                <c:pt idx="28812">
                  <c:v>24.334</c:v>
                </c:pt>
                <c:pt idx="28813">
                  <c:v>24.335000000000001</c:v>
                </c:pt>
                <c:pt idx="28814">
                  <c:v>24.335999999999999</c:v>
                </c:pt>
                <c:pt idx="28815">
                  <c:v>24.337</c:v>
                </c:pt>
                <c:pt idx="28816">
                  <c:v>24.338000000000001</c:v>
                </c:pt>
                <c:pt idx="28817">
                  <c:v>24.338999999999999</c:v>
                </c:pt>
                <c:pt idx="28818">
                  <c:v>24.338999999999999</c:v>
                </c:pt>
                <c:pt idx="28819">
                  <c:v>24.34</c:v>
                </c:pt>
                <c:pt idx="28820">
                  <c:v>24.341000000000001</c:v>
                </c:pt>
                <c:pt idx="28821">
                  <c:v>24.341999999999999</c:v>
                </c:pt>
                <c:pt idx="28822">
                  <c:v>24.343</c:v>
                </c:pt>
                <c:pt idx="28823">
                  <c:v>24.344000000000001</c:v>
                </c:pt>
                <c:pt idx="28824">
                  <c:v>24.344000000000001</c:v>
                </c:pt>
                <c:pt idx="28825">
                  <c:v>24.344999999999999</c:v>
                </c:pt>
                <c:pt idx="28826">
                  <c:v>24.346</c:v>
                </c:pt>
                <c:pt idx="28827">
                  <c:v>24.347000000000001</c:v>
                </c:pt>
                <c:pt idx="28828">
                  <c:v>24.347999999999999</c:v>
                </c:pt>
                <c:pt idx="28829">
                  <c:v>24.349</c:v>
                </c:pt>
                <c:pt idx="28830">
                  <c:v>24.349</c:v>
                </c:pt>
                <c:pt idx="28831">
                  <c:v>24.35</c:v>
                </c:pt>
                <c:pt idx="28832">
                  <c:v>24.350999999999999</c:v>
                </c:pt>
                <c:pt idx="28833">
                  <c:v>24.352</c:v>
                </c:pt>
                <c:pt idx="28834">
                  <c:v>24.353000000000002</c:v>
                </c:pt>
                <c:pt idx="28835">
                  <c:v>24.353999999999999</c:v>
                </c:pt>
                <c:pt idx="28836">
                  <c:v>24.353999999999999</c:v>
                </c:pt>
                <c:pt idx="28837">
                  <c:v>24.355</c:v>
                </c:pt>
                <c:pt idx="28838">
                  <c:v>24.356000000000002</c:v>
                </c:pt>
                <c:pt idx="28839">
                  <c:v>24.356999999999999</c:v>
                </c:pt>
                <c:pt idx="28840">
                  <c:v>24.358000000000001</c:v>
                </c:pt>
                <c:pt idx="28841">
                  <c:v>24.359000000000002</c:v>
                </c:pt>
                <c:pt idx="28842">
                  <c:v>24.359000000000002</c:v>
                </c:pt>
                <c:pt idx="28843">
                  <c:v>24.36</c:v>
                </c:pt>
                <c:pt idx="28844">
                  <c:v>24.361000000000001</c:v>
                </c:pt>
                <c:pt idx="28845">
                  <c:v>24.362000000000002</c:v>
                </c:pt>
                <c:pt idx="28846">
                  <c:v>24.363</c:v>
                </c:pt>
                <c:pt idx="28847">
                  <c:v>24.364000000000001</c:v>
                </c:pt>
                <c:pt idx="28848">
                  <c:v>24.364000000000001</c:v>
                </c:pt>
                <c:pt idx="28849">
                  <c:v>24.364999999999998</c:v>
                </c:pt>
                <c:pt idx="28850">
                  <c:v>24.366</c:v>
                </c:pt>
                <c:pt idx="28851">
                  <c:v>24.367000000000001</c:v>
                </c:pt>
                <c:pt idx="28852">
                  <c:v>24.367999999999999</c:v>
                </c:pt>
                <c:pt idx="28853">
                  <c:v>24.367999999999999</c:v>
                </c:pt>
                <c:pt idx="28854">
                  <c:v>24.369</c:v>
                </c:pt>
                <c:pt idx="28855">
                  <c:v>24.37</c:v>
                </c:pt>
                <c:pt idx="28856">
                  <c:v>24.370999999999999</c:v>
                </c:pt>
                <c:pt idx="28857">
                  <c:v>24.372</c:v>
                </c:pt>
                <c:pt idx="28858">
                  <c:v>24.373000000000001</c:v>
                </c:pt>
                <c:pt idx="28859">
                  <c:v>24.373000000000001</c:v>
                </c:pt>
                <c:pt idx="28860">
                  <c:v>24.373999999999999</c:v>
                </c:pt>
                <c:pt idx="28861">
                  <c:v>24.375</c:v>
                </c:pt>
                <c:pt idx="28862">
                  <c:v>24.376000000000001</c:v>
                </c:pt>
                <c:pt idx="28863">
                  <c:v>24.376999999999999</c:v>
                </c:pt>
                <c:pt idx="28864">
                  <c:v>24.378</c:v>
                </c:pt>
                <c:pt idx="28865">
                  <c:v>24.378</c:v>
                </c:pt>
                <c:pt idx="28866">
                  <c:v>24.379000000000001</c:v>
                </c:pt>
                <c:pt idx="28867">
                  <c:v>24.38</c:v>
                </c:pt>
                <c:pt idx="28868">
                  <c:v>24.381</c:v>
                </c:pt>
                <c:pt idx="28869">
                  <c:v>24.382000000000001</c:v>
                </c:pt>
                <c:pt idx="28870">
                  <c:v>24.382999999999999</c:v>
                </c:pt>
                <c:pt idx="28871">
                  <c:v>24.382999999999999</c:v>
                </c:pt>
                <c:pt idx="28872">
                  <c:v>24.384</c:v>
                </c:pt>
                <c:pt idx="28873">
                  <c:v>24.385000000000002</c:v>
                </c:pt>
                <c:pt idx="28874">
                  <c:v>24.385999999999999</c:v>
                </c:pt>
                <c:pt idx="28875">
                  <c:v>24.387</c:v>
                </c:pt>
                <c:pt idx="28876">
                  <c:v>24.388000000000002</c:v>
                </c:pt>
                <c:pt idx="28877">
                  <c:v>24.388000000000002</c:v>
                </c:pt>
                <c:pt idx="28878">
                  <c:v>24.388999999999999</c:v>
                </c:pt>
                <c:pt idx="28879">
                  <c:v>24.39</c:v>
                </c:pt>
                <c:pt idx="28880">
                  <c:v>24.391000000000002</c:v>
                </c:pt>
                <c:pt idx="28881">
                  <c:v>24.391999999999999</c:v>
                </c:pt>
                <c:pt idx="28882">
                  <c:v>24.393000000000001</c:v>
                </c:pt>
                <c:pt idx="28883">
                  <c:v>24.393000000000001</c:v>
                </c:pt>
                <c:pt idx="28884">
                  <c:v>24.393999999999998</c:v>
                </c:pt>
                <c:pt idx="28885">
                  <c:v>24.395</c:v>
                </c:pt>
                <c:pt idx="28886">
                  <c:v>24.396000000000001</c:v>
                </c:pt>
                <c:pt idx="28887">
                  <c:v>24.396999999999998</c:v>
                </c:pt>
                <c:pt idx="28888">
                  <c:v>24.398</c:v>
                </c:pt>
                <c:pt idx="28889">
                  <c:v>24.398</c:v>
                </c:pt>
                <c:pt idx="28890">
                  <c:v>24.399000000000001</c:v>
                </c:pt>
                <c:pt idx="28891">
                  <c:v>24.4</c:v>
                </c:pt>
                <c:pt idx="28892">
                  <c:v>24.401</c:v>
                </c:pt>
                <c:pt idx="28893">
                  <c:v>24.402000000000001</c:v>
                </c:pt>
                <c:pt idx="28894">
                  <c:v>24.402999999999999</c:v>
                </c:pt>
                <c:pt idx="28895">
                  <c:v>24.402999999999999</c:v>
                </c:pt>
                <c:pt idx="28896">
                  <c:v>24.404</c:v>
                </c:pt>
                <c:pt idx="28897">
                  <c:v>24.405000000000001</c:v>
                </c:pt>
                <c:pt idx="28898">
                  <c:v>24.405999999999999</c:v>
                </c:pt>
                <c:pt idx="28899">
                  <c:v>24.407</c:v>
                </c:pt>
                <c:pt idx="28900">
                  <c:v>24.408000000000001</c:v>
                </c:pt>
                <c:pt idx="28901">
                  <c:v>24.408000000000001</c:v>
                </c:pt>
                <c:pt idx="28902">
                  <c:v>24.408999999999999</c:v>
                </c:pt>
                <c:pt idx="28903">
                  <c:v>24.41</c:v>
                </c:pt>
                <c:pt idx="28904">
                  <c:v>24.411000000000001</c:v>
                </c:pt>
                <c:pt idx="28905">
                  <c:v>24.411999999999999</c:v>
                </c:pt>
                <c:pt idx="28906">
                  <c:v>24.413</c:v>
                </c:pt>
                <c:pt idx="28907">
                  <c:v>24.413</c:v>
                </c:pt>
                <c:pt idx="28908">
                  <c:v>24.414000000000001</c:v>
                </c:pt>
                <c:pt idx="28909">
                  <c:v>24.414999999999999</c:v>
                </c:pt>
                <c:pt idx="28910">
                  <c:v>24.416</c:v>
                </c:pt>
                <c:pt idx="28911">
                  <c:v>24.417000000000002</c:v>
                </c:pt>
                <c:pt idx="28912">
                  <c:v>24.417999999999999</c:v>
                </c:pt>
                <c:pt idx="28913">
                  <c:v>24.417999999999999</c:v>
                </c:pt>
                <c:pt idx="28914">
                  <c:v>24.419</c:v>
                </c:pt>
                <c:pt idx="28915">
                  <c:v>24.42</c:v>
                </c:pt>
                <c:pt idx="28916">
                  <c:v>24.420999999999999</c:v>
                </c:pt>
                <c:pt idx="28917">
                  <c:v>24.422000000000001</c:v>
                </c:pt>
                <c:pt idx="28918">
                  <c:v>24.423000000000002</c:v>
                </c:pt>
                <c:pt idx="28919">
                  <c:v>24.423000000000002</c:v>
                </c:pt>
                <c:pt idx="28920">
                  <c:v>24.423999999999999</c:v>
                </c:pt>
                <c:pt idx="28921">
                  <c:v>24.425000000000001</c:v>
                </c:pt>
                <c:pt idx="28922">
                  <c:v>24.425999999999998</c:v>
                </c:pt>
                <c:pt idx="28923">
                  <c:v>24.427</c:v>
                </c:pt>
                <c:pt idx="28924">
                  <c:v>24.428000000000001</c:v>
                </c:pt>
                <c:pt idx="28925">
                  <c:v>24.428000000000001</c:v>
                </c:pt>
                <c:pt idx="28926">
                  <c:v>24.428999999999998</c:v>
                </c:pt>
                <c:pt idx="28927">
                  <c:v>24.43</c:v>
                </c:pt>
                <c:pt idx="28928">
                  <c:v>24.431000000000001</c:v>
                </c:pt>
                <c:pt idx="28929">
                  <c:v>24.431999999999999</c:v>
                </c:pt>
                <c:pt idx="28930">
                  <c:v>24.433</c:v>
                </c:pt>
                <c:pt idx="28931">
                  <c:v>24.433</c:v>
                </c:pt>
                <c:pt idx="28932">
                  <c:v>24.434000000000001</c:v>
                </c:pt>
                <c:pt idx="28933">
                  <c:v>24.434999999999999</c:v>
                </c:pt>
                <c:pt idx="28934">
                  <c:v>24.436</c:v>
                </c:pt>
                <c:pt idx="28935">
                  <c:v>24.437000000000001</c:v>
                </c:pt>
                <c:pt idx="28936">
                  <c:v>24.437999999999999</c:v>
                </c:pt>
                <c:pt idx="28937">
                  <c:v>24.437999999999999</c:v>
                </c:pt>
                <c:pt idx="28938">
                  <c:v>24.439</c:v>
                </c:pt>
                <c:pt idx="28939">
                  <c:v>24.44</c:v>
                </c:pt>
                <c:pt idx="28940">
                  <c:v>24.440999999999999</c:v>
                </c:pt>
                <c:pt idx="28941">
                  <c:v>24.442</c:v>
                </c:pt>
                <c:pt idx="28942">
                  <c:v>24.443000000000001</c:v>
                </c:pt>
                <c:pt idx="28943">
                  <c:v>24.443000000000001</c:v>
                </c:pt>
                <c:pt idx="28944">
                  <c:v>24.443999999999999</c:v>
                </c:pt>
                <c:pt idx="28945">
                  <c:v>24.445</c:v>
                </c:pt>
                <c:pt idx="28946">
                  <c:v>24.446000000000002</c:v>
                </c:pt>
                <c:pt idx="28947">
                  <c:v>24.446999999999999</c:v>
                </c:pt>
                <c:pt idx="28948">
                  <c:v>24.448</c:v>
                </c:pt>
                <c:pt idx="28949">
                  <c:v>24.448</c:v>
                </c:pt>
                <c:pt idx="28950">
                  <c:v>24.449000000000002</c:v>
                </c:pt>
                <c:pt idx="28951">
                  <c:v>24.45</c:v>
                </c:pt>
                <c:pt idx="28952">
                  <c:v>24.451000000000001</c:v>
                </c:pt>
                <c:pt idx="28953">
                  <c:v>24.452000000000002</c:v>
                </c:pt>
                <c:pt idx="28954">
                  <c:v>24.452000000000002</c:v>
                </c:pt>
                <c:pt idx="28955">
                  <c:v>24.452999999999999</c:v>
                </c:pt>
                <c:pt idx="28956">
                  <c:v>24.454000000000001</c:v>
                </c:pt>
                <c:pt idx="28957">
                  <c:v>24.455000000000002</c:v>
                </c:pt>
                <c:pt idx="28958">
                  <c:v>24.456</c:v>
                </c:pt>
                <c:pt idx="28959">
                  <c:v>24.457000000000001</c:v>
                </c:pt>
                <c:pt idx="28960">
                  <c:v>24.457000000000001</c:v>
                </c:pt>
                <c:pt idx="28961">
                  <c:v>24.457999999999998</c:v>
                </c:pt>
                <c:pt idx="28962">
                  <c:v>24.459</c:v>
                </c:pt>
                <c:pt idx="28963">
                  <c:v>24.46</c:v>
                </c:pt>
                <c:pt idx="28964">
                  <c:v>24.460999999999999</c:v>
                </c:pt>
                <c:pt idx="28965">
                  <c:v>24.462</c:v>
                </c:pt>
                <c:pt idx="28966">
                  <c:v>24.462</c:v>
                </c:pt>
                <c:pt idx="28967">
                  <c:v>24.463000000000001</c:v>
                </c:pt>
                <c:pt idx="28968">
                  <c:v>24.463999999999999</c:v>
                </c:pt>
                <c:pt idx="28969">
                  <c:v>24.465</c:v>
                </c:pt>
                <c:pt idx="28970">
                  <c:v>24.466000000000001</c:v>
                </c:pt>
                <c:pt idx="28971">
                  <c:v>24.466999999999999</c:v>
                </c:pt>
                <c:pt idx="28972">
                  <c:v>24.466999999999999</c:v>
                </c:pt>
                <c:pt idx="28973">
                  <c:v>24.468</c:v>
                </c:pt>
                <c:pt idx="28974">
                  <c:v>24.469000000000001</c:v>
                </c:pt>
                <c:pt idx="28975">
                  <c:v>24.47</c:v>
                </c:pt>
                <c:pt idx="28976">
                  <c:v>24.471</c:v>
                </c:pt>
                <c:pt idx="28977">
                  <c:v>24.472000000000001</c:v>
                </c:pt>
                <c:pt idx="28978">
                  <c:v>24.472000000000001</c:v>
                </c:pt>
                <c:pt idx="28979">
                  <c:v>24.472999999999999</c:v>
                </c:pt>
                <c:pt idx="28980">
                  <c:v>24.474</c:v>
                </c:pt>
                <c:pt idx="28981">
                  <c:v>24.475000000000001</c:v>
                </c:pt>
                <c:pt idx="28982">
                  <c:v>24.475999999999999</c:v>
                </c:pt>
                <c:pt idx="28983">
                  <c:v>24.477</c:v>
                </c:pt>
                <c:pt idx="28984">
                  <c:v>24.477</c:v>
                </c:pt>
                <c:pt idx="28985">
                  <c:v>24.478000000000002</c:v>
                </c:pt>
                <c:pt idx="28986">
                  <c:v>24.478999999999999</c:v>
                </c:pt>
                <c:pt idx="28987">
                  <c:v>24.48</c:v>
                </c:pt>
                <c:pt idx="28988">
                  <c:v>24.481000000000002</c:v>
                </c:pt>
                <c:pt idx="28989">
                  <c:v>24.481999999999999</c:v>
                </c:pt>
                <c:pt idx="28990">
                  <c:v>24.481999999999999</c:v>
                </c:pt>
                <c:pt idx="28991">
                  <c:v>24.483000000000001</c:v>
                </c:pt>
                <c:pt idx="28992">
                  <c:v>24.484000000000002</c:v>
                </c:pt>
                <c:pt idx="28993">
                  <c:v>24.484999999999999</c:v>
                </c:pt>
                <c:pt idx="28994">
                  <c:v>24.486000000000001</c:v>
                </c:pt>
                <c:pt idx="28995">
                  <c:v>24.487000000000002</c:v>
                </c:pt>
                <c:pt idx="28996">
                  <c:v>24.487000000000002</c:v>
                </c:pt>
                <c:pt idx="28997">
                  <c:v>24.488</c:v>
                </c:pt>
                <c:pt idx="28998">
                  <c:v>24.489000000000001</c:v>
                </c:pt>
                <c:pt idx="28999">
                  <c:v>24.49</c:v>
                </c:pt>
                <c:pt idx="29000">
                  <c:v>24.491</c:v>
                </c:pt>
                <c:pt idx="29001">
                  <c:v>24.492000000000001</c:v>
                </c:pt>
                <c:pt idx="29002">
                  <c:v>24.492000000000001</c:v>
                </c:pt>
                <c:pt idx="29003">
                  <c:v>24.492999999999999</c:v>
                </c:pt>
                <c:pt idx="29004">
                  <c:v>24.494</c:v>
                </c:pt>
                <c:pt idx="29005">
                  <c:v>24.495000000000001</c:v>
                </c:pt>
                <c:pt idx="29006">
                  <c:v>24.495999999999999</c:v>
                </c:pt>
                <c:pt idx="29007">
                  <c:v>24.497</c:v>
                </c:pt>
                <c:pt idx="29008">
                  <c:v>24.497</c:v>
                </c:pt>
                <c:pt idx="29009">
                  <c:v>24.498000000000001</c:v>
                </c:pt>
                <c:pt idx="29010">
                  <c:v>24.498999999999999</c:v>
                </c:pt>
                <c:pt idx="29011">
                  <c:v>24.5</c:v>
                </c:pt>
                <c:pt idx="29012">
                  <c:v>24.501000000000001</c:v>
                </c:pt>
                <c:pt idx="29013">
                  <c:v>24.501999999999999</c:v>
                </c:pt>
                <c:pt idx="29014">
                  <c:v>24.501999999999999</c:v>
                </c:pt>
                <c:pt idx="29015">
                  <c:v>24.503</c:v>
                </c:pt>
                <c:pt idx="29016">
                  <c:v>24.504000000000001</c:v>
                </c:pt>
                <c:pt idx="29017">
                  <c:v>24.504999999999999</c:v>
                </c:pt>
                <c:pt idx="29018">
                  <c:v>24.506</c:v>
                </c:pt>
                <c:pt idx="29019">
                  <c:v>24.507000000000001</c:v>
                </c:pt>
                <c:pt idx="29020">
                  <c:v>24.507000000000001</c:v>
                </c:pt>
                <c:pt idx="29021">
                  <c:v>24.507999999999999</c:v>
                </c:pt>
                <c:pt idx="29022">
                  <c:v>24.509</c:v>
                </c:pt>
                <c:pt idx="29023">
                  <c:v>24.51</c:v>
                </c:pt>
                <c:pt idx="29024">
                  <c:v>24.510999999999999</c:v>
                </c:pt>
                <c:pt idx="29025">
                  <c:v>24.512</c:v>
                </c:pt>
                <c:pt idx="29026">
                  <c:v>24.512</c:v>
                </c:pt>
                <c:pt idx="29027">
                  <c:v>24.513000000000002</c:v>
                </c:pt>
                <c:pt idx="29028">
                  <c:v>24.513999999999999</c:v>
                </c:pt>
                <c:pt idx="29029">
                  <c:v>24.515000000000001</c:v>
                </c:pt>
                <c:pt idx="29030">
                  <c:v>24.516000000000002</c:v>
                </c:pt>
                <c:pt idx="29031">
                  <c:v>24.516999999999999</c:v>
                </c:pt>
                <c:pt idx="29032">
                  <c:v>24.516999999999999</c:v>
                </c:pt>
                <c:pt idx="29033">
                  <c:v>24.518000000000001</c:v>
                </c:pt>
                <c:pt idx="29034">
                  <c:v>24.518999999999998</c:v>
                </c:pt>
                <c:pt idx="29035">
                  <c:v>24.52</c:v>
                </c:pt>
                <c:pt idx="29036">
                  <c:v>24.521000000000001</c:v>
                </c:pt>
                <c:pt idx="29037">
                  <c:v>24.521999999999998</c:v>
                </c:pt>
                <c:pt idx="29038">
                  <c:v>24.521999999999998</c:v>
                </c:pt>
                <c:pt idx="29039">
                  <c:v>24.523</c:v>
                </c:pt>
                <c:pt idx="29040">
                  <c:v>24.524000000000001</c:v>
                </c:pt>
                <c:pt idx="29041">
                  <c:v>24.524999999999999</c:v>
                </c:pt>
                <c:pt idx="29042">
                  <c:v>24.526</c:v>
                </c:pt>
                <c:pt idx="29043">
                  <c:v>24.527000000000001</c:v>
                </c:pt>
                <c:pt idx="29044">
                  <c:v>24.527000000000001</c:v>
                </c:pt>
                <c:pt idx="29045">
                  <c:v>24.527999999999999</c:v>
                </c:pt>
                <c:pt idx="29046">
                  <c:v>24.529</c:v>
                </c:pt>
                <c:pt idx="29047">
                  <c:v>24.53</c:v>
                </c:pt>
                <c:pt idx="29048">
                  <c:v>24.530999999999999</c:v>
                </c:pt>
                <c:pt idx="29049">
                  <c:v>24.530999999999999</c:v>
                </c:pt>
                <c:pt idx="29050">
                  <c:v>24.532</c:v>
                </c:pt>
                <c:pt idx="29051">
                  <c:v>24.533000000000001</c:v>
                </c:pt>
                <c:pt idx="29052">
                  <c:v>24.533999999999999</c:v>
                </c:pt>
                <c:pt idx="29053">
                  <c:v>24.535</c:v>
                </c:pt>
                <c:pt idx="29054">
                  <c:v>24.536000000000001</c:v>
                </c:pt>
                <c:pt idx="29055">
                  <c:v>24.536000000000001</c:v>
                </c:pt>
                <c:pt idx="29056">
                  <c:v>24.536999999999999</c:v>
                </c:pt>
                <c:pt idx="29057">
                  <c:v>24.538</c:v>
                </c:pt>
                <c:pt idx="29058">
                  <c:v>24.539000000000001</c:v>
                </c:pt>
                <c:pt idx="29059">
                  <c:v>24.54</c:v>
                </c:pt>
                <c:pt idx="29060">
                  <c:v>24.541</c:v>
                </c:pt>
                <c:pt idx="29061">
                  <c:v>24.541</c:v>
                </c:pt>
                <c:pt idx="29062">
                  <c:v>24.542000000000002</c:v>
                </c:pt>
                <c:pt idx="29063">
                  <c:v>24.542999999999999</c:v>
                </c:pt>
                <c:pt idx="29064">
                  <c:v>24.544</c:v>
                </c:pt>
                <c:pt idx="29065">
                  <c:v>24.545000000000002</c:v>
                </c:pt>
                <c:pt idx="29066">
                  <c:v>24.545999999999999</c:v>
                </c:pt>
                <c:pt idx="29067">
                  <c:v>24.545999999999999</c:v>
                </c:pt>
                <c:pt idx="29068">
                  <c:v>24.547000000000001</c:v>
                </c:pt>
                <c:pt idx="29069">
                  <c:v>24.548000000000002</c:v>
                </c:pt>
                <c:pt idx="29070">
                  <c:v>24.548999999999999</c:v>
                </c:pt>
                <c:pt idx="29071">
                  <c:v>24.55</c:v>
                </c:pt>
                <c:pt idx="29072">
                  <c:v>24.550999999999998</c:v>
                </c:pt>
                <c:pt idx="29073">
                  <c:v>24.550999999999998</c:v>
                </c:pt>
                <c:pt idx="29074">
                  <c:v>24.552</c:v>
                </c:pt>
                <c:pt idx="29075">
                  <c:v>24.553000000000001</c:v>
                </c:pt>
                <c:pt idx="29076">
                  <c:v>24.553999999999998</c:v>
                </c:pt>
                <c:pt idx="29077">
                  <c:v>24.555</c:v>
                </c:pt>
                <c:pt idx="29078">
                  <c:v>24.556000000000001</c:v>
                </c:pt>
                <c:pt idx="29079">
                  <c:v>24.556000000000001</c:v>
                </c:pt>
                <c:pt idx="29080">
                  <c:v>24.556999999999999</c:v>
                </c:pt>
                <c:pt idx="29081">
                  <c:v>24.558</c:v>
                </c:pt>
                <c:pt idx="29082">
                  <c:v>24.559000000000001</c:v>
                </c:pt>
                <c:pt idx="29083">
                  <c:v>24.56</c:v>
                </c:pt>
                <c:pt idx="29084">
                  <c:v>24.561</c:v>
                </c:pt>
                <c:pt idx="29085">
                  <c:v>24.561</c:v>
                </c:pt>
                <c:pt idx="29086">
                  <c:v>24.562000000000001</c:v>
                </c:pt>
                <c:pt idx="29087">
                  <c:v>24.562999999999999</c:v>
                </c:pt>
                <c:pt idx="29088">
                  <c:v>24.564</c:v>
                </c:pt>
                <c:pt idx="29089">
                  <c:v>24.565000000000001</c:v>
                </c:pt>
                <c:pt idx="29090">
                  <c:v>24.565999999999999</c:v>
                </c:pt>
                <c:pt idx="29091">
                  <c:v>24.565999999999999</c:v>
                </c:pt>
                <c:pt idx="29092">
                  <c:v>24.567</c:v>
                </c:pt>
                <c:pt idx="29093">
                  <c:v>24.568000000000001</c:v>
                </c:pt>
                <c:pt idx="29094">
                  <c:v>24.568999999999999</c:v>
                </c:pt>
                <c:pt idx="29095">
                  <c:v>24.57</c:v>
                </c:pt>
                <c:pt idx="29096">
                  <c:v>24.571000000000002</c:v>
                </c:pt>
                <c:pt idx="29097">
                  <c:v>24.571000000000002</c:v>
                </c:pt>
                <c:pt idx="29098">
                  <c:v>24.571999999999999</c:v>
                </c:pt>
                <c:pt idx="29099">
                  <c:v>24.573</c:v>
                </c:pt>
                <c:pt idx="29100">
                  <c:v>24.574000000000002</c:v>
                </c:pt>
                <c:pt idx="29101">
                  <c:v>24.574999999999999</c:v>
                </c:pt>
                <c:pt idx="29102">
                  <c:v>24.576000000000001</c:v>
                </c:pt>
                <c:pt idx="29103">
                  <c:v>24.576000000000001</c:v>
                </c:pt>
                <c:pt idx="29104">
                  <c:v>24.577000000000002</c:v>
                </c:pt>
                <c:pt idx="29105">
                  <c:v>24.577999999999999</c:v>
                </c:pt>
                <c:pt idx="29106">
                  <c:v>24.579000000000001</c:v>
                </c:pt>
                <c:pt idx="29107">
                  <c:v>24.580000000000002</c:v>
                </c:pt>
                <c:pt idx="29108">
                  <c:v>24.581</c:v>
                </c:pt>
                <c:pt idx="29109">
                  <c:v>24.581</c:v>
                </c:pt>
                <c:pt idx="29110">
                  <c:v>24.582000000000001</c:v>
                </c:pt>
                <c:pt idx="29111">
                  <c:v>24.582999999999998</c:v>
                </c:pt>
                <c:pt idx="29112">
                  <c:v>24.584</c:v>
                </c:pt>
                <c:pt idx="29113">
                  <c:v>24.585000000000001</c:v>
                </c:pt>
                <c:pt idx="29114">
                  <c:v>24.585999999999999</c:v>
                </c:pt>
                <c:pt idx="29115">
                  <c:v>24.585999999999999</c:v>
                </c:pt>
                <c:pt idx="29116">
                  <c:v>24.587</c:v>
                </c:pt>
                <c:pt idx="29117">
                  <c:v>24.588000000000001</c:v>
                </c:pt>
                <c:pt idx="29118">
                  <c:v>24.588999999999999</c:v>
                </c:pt>
                <c:pt idx="29119">
                  <c:v>24.59</c:v>
                </c:pt>
                <c:pt idx="29120">
                  <c:v>24.591000000000001</c:v>
                </c:pt>
                <c:pt idx="29121">
                  <c:v>24.591000000000001</c:v>
                </c:pt>
                <c:pt idx="29122">
                  <c:v>24.591999999999999</c:v>
                </c:pt>
                <c:pt idx="29123">
                  <c:v>24.593</c:v>
                </c:pt>
                <c:pt idx="29124">
                  <c:v>24.594000000000001</c:v>
                </c:pt>
                <c:pt idx="29125">
                  <c:v>24.594999999999999</c:v>
                </c:pt>
                <c:pt idx="29126">
                  <c:v>24.596</c:v>
                </c:pt>
                <c:pt idx="29127">
                  <c:v>24.596</c:v>
                </c:pt>
                <c:pt idx="29128">
                  <c:v>24.597000000000001</c:v>
                </c:pt>
                <c:pt idx="29129">
                  <c:v>24.597999999999999</c:v>
                </c:pt>
                <c:pt idx="29130">
                  <c:v>24.599</c:v>
                </c:pt>
                <c:pt idx="29131">
                  <c:v>24.6</c:v>
                </c:pt>
                <c:pt idx="29132">
                  <c:v>24.600999999999999</c:v>
                </c:pt>
                <c:pt idx="29133">
                  <c:v>24.600999999999999</c:v>
                </c:pt>
                <c:pt idx="29134">
                  <c:v>24.602</c:v>
                </c:pt>
                <c:pt idx="29135">
                  <c:v>24.603000000000002</c:v>
                </c:pt>
                <c:pt idx="29136">
                  <c:v>24.603999999999999</c:v>
                </c:pt>
                <c:pt idx="29137">
                  <c:v>24.605</c:v>
                </c:pt>
                <c:pt idx="29138">
                  <c:v>24.606000000000002</c:v>
                </c:pt>
                <c:pt idx="29139">
                  <c:v>24.606000000000002</c:v>
                </c:pt>
                <c:pt idx="29140">
                  <c:v>24.606999999999999</c:v>
                </c:pt>
                <c:pt idx="29141">
                  <c:v>24.608000000000001</c:v>
                </c:pt>
                <c:pt idx="29142">
                  <c:v>24.609000000000002</c:v>
                </c:pt>
                <c:pt idx="29143">
                  <c:v>24.61</c:v>
                </c:pt>
                <c:pt idx="29144">
                  <c:v>24.61</c:v>
                </c:pt>
                <c:pt idx="29145">
                  <c:v>24.611000000000001</c:v>
                </c:pt>
                <c:pt idx="29146">
                  <c:v>24.612000000000002</c:v>
                </c:pt>
                <c:pt idx="29147">
                  <c:v>24.613</c:v>
                </c:pt>
                <c:pt idx="29148">
                  <c:v>24.614000000000001</c:v>
                </c:pt>
                <c:pt idx="29149">
                  <c:v>24.614999999999998</c:v>
                </c:pt>
                <c:pt idx="29150">
                  <c:v>24.614999999999998</c:v>
                </c:pt>
                <c:pt idx="29151">
                  <c:v>24.616</c:v>
                </c:pt>
                <c:pt idx="29152">
                  <c:v>24.617000000000001</c:v>
                </c:pt>
                <c:pt idx="29153">
                  <c:v>24.617999999999999</c:v>
                </c:pt>
                <c:pt idx="29154">
                  <c:v>24.619</c:v>
                </c:pt>
                <c:pt idx="29155">
                  <c:v>24.62</c:v>
                </c:pt>
                <c:pt idx="29156">
                  <c:v>24.62</c:v>
                </c:pt>
                <c:pt idx="29157">
                  <c:v>24.620999999999999</c:v>
                </c:pt>
                <c:pt idx="29158">
                  <c:v>24.622</c:v>
                </c:pt>
                <c:pt idx="29159">
                  <c:v>24.623000000000001</c:v>
                </c:pt>
                <c:pt idx="29160">
                  <c:v>24.623999999999999</c:v>
                </c:pt>
                <c:pt idx="29161">
                  <c:v>24.625</c:v>
                </c:pt>
                <c:pt idx="29162">
                  <c:v>24.625</c:v>
                </c:pt>
                <c:pt idx="29163">
                  <c:v>24.626000000000001</c:v>
                </c:pt>
                <c:pt idx="29164">
                  <c:v>24.626999999999999</c:v>
                </c:pt>
                <c:pt idx="29165">
                  <c:v>24.628</c:v>
                </c:pt>
                <c:pt idx="29166">
                  <c:v>24.629000000000001</c:v>
                </c:pt>
                <c:pt idx="29167">
                  <c:v>24.63</c:v>
                </c:pt>
                <c:pt idx="29168">
                  <c:v>24.63</c:v>
                </c:pt>
                <c:pt idx="29169">
                  <c:v>24.631</c:v>
                </c:pt>
                <c:pt idx="29170">
                  <c:v>24.632000000000001</c:v>
                </c:pt>
                <c:pt idx="29171">
                  <c:v>24.632999999999999</c:v>
                </c:pt>
                <c:pt idx="29172">
                  <c:v>24.634</c:v>
                </c:pt>
                <c:pt idx="29173">
                  <c:v>24.635000000000002</c:v>
                </c:pt>
                <c:pt idx="29174">
                  <c:v>24.635000000000002</c:v>
                </c:pt>
                <c:pt idx="29175">
                  <c:v>24.635999999999999</c:v>
                </c:pt>
                <c:pt idx="29176">
                  <c:v>24.637</c:v>
                </c:pt>
                <c:pt idx="29177">
                  <c:v>24.638000000000002</c:v>
                </c:pt>
                <c:pt idx="29178">
                  <c:v>24.638999999999999</c:v>
                </c:pt>
                <c:pt idx="29179">
                  <c:v>24.64</c:v>
                </c:pt>
                <c:pt idx="29180">
                  <c:v>24.64</c:v>
                </c:pt>
                <c:pt idx="29181">
                  <c:v>24.641000000000002</c:v>
                </c:pt>
                <c:pt idx="29182">
                  <c:v>24.641999999999999</c:v>
                </c:pt>
                <c:pt idx="29183">
                  <c:v>24.643000000000001</c:v>
                </c:pt>
                <c:pt idx="29184">
                  <c:v>24.643999999999998</c:v>
                </c:pt>
                <c:pt idx="29185">
                  <c:v>24.645</c:v>
                </c:pt>
                <c:pt idx="29186">
                  <c:v>24.645</c:v>
                </c:pt>
                <c:pt idx="29187">
                  <c:v>24.646000000000001</c:v>
                </c:pt>
                <c:pt idx="29188">
                  <c:v>24.646999999999998</c:v>
                </c:pt>
                <c:pt idx="29189">
                  <c:v>24.648</c:v>
                </c:pt>
                <c:pt idx="29190">
                  <c:v>24.649000000000001</c:v>
                </c:pt>
                <c:pt idx="29191">
                  <c:v>24.65</c:v>
                </c:pt>
                <c:pt idx="29192">
                  <c:v>24.65</c:v>
                </c:pt>
                <c:pt idx="29193">
                  <c:v>24.651</c:v>
                </c:pt>
                <c:pt idx="29194">
                  <c:v>24.652000000000001</c:v>
                </c:pt>
                <c:pt idx="29195">
                  <c:v>24.652999999999999</c:v>
                </c:pt>
                <c:pt idx="29196">
                  <c:v>24.654</c:v>
                </c:pt>
                <c:pt idx="29197">
                  <c:v>24.655000000000001</c:v>
                </c:pt>
                <c:pt idx="29198">
                  <c:v>24.655000000000001</c:v>
                </c:pt>
                <c:pt idx="29199">
                  <c:v>24.655999999999999</c:v>
                </c:pt>
                <c:pt idx="29200">
                  <c:v>24.657</c:v>
                </c:pt>
                <c:pt idx="29201">
                  <c:v>24.658000000000001</c:v>
                </c:pt>
                <c:pt idx="29202">
                  <c:v>24.658999999999999</c:v>
                </c:pt>
                <c:pt idx="29203">
                  <c:v>24.66</c:v>
                </c:pt>
                <c:pt idx="29204">
                  <c:v>24.66</c:v>
                </c:pt>
                <c:pt idx="29205">
                  <c:v>24.661000000000001</c:v>
                </c:pt>
                <c:pt idx="29206">
                  <c:v>24.661999999999999</c:v>
                </c:pt>
                <c:pt idx="29207">
                  <c:v>24.663</c:v>
                </c:pt>
                <c:pt idx="29208">
                  <c:v>24.664000000000001</c:v>
                </c:pt>
                <c:pt idx="29209">
                  <c:v>24.664999999999999</c:v>
                </c:pt>
                <c:pt idx="29210">
                  <c:v>24.664999999999999</c:v>
                </c:pt>
                <c:pt idx="29211">
                  <c:v>24.666</c:v>
                </c:pt>
                <c:pt idx="29212">
                  <c:v>24.667000000000002</c:v>
                </c:pt>
                <c:pt idx="29213">
                  <c:v>24.667999999999999</c:v>
                </c:pt>
                <c:pt idx="29214">
                  <c:v>24.669</c:v>
                </c:pt>
                <c:pt idx="29215">
                  <c:v>24.67</c:v>
                </c:pt>
                <c:pt idx="29216">
                  <c:v>24.67</c:v>
                </c:pt>
                <c:pt idx="29217">
                  <c:v>24.670999999999999</c:v>
                </c:pt>
                <c:pt idx="29218">
                  <c:v>24.672000000000001</c:v>
                </c:pt>
                <c:pt idx="29219">
                  <c:v>24.673000000000002</c:v>
                </c:pt>
                <c:pt idx="29220">
                  <c:v>24.673999999999999</c:v>
                </c:pt>
                <c:pt idx="29221">
                  <c:v>24.675000000000001</c:v>
                </c:pt>
                <c:pt idx="29222">
                  <c:v>24.675000000000001</c:v>
                </c:pt>
                <c:pt idx="29223">
                  <c:v>24.675999999999998</c:v>
                </c:pt>
                <c:pt idx="29224">
                  <c:v>24.677</c:v>
                </c:pt>
                <c:pt idx="29225">
                  <c:v>24.678000000000001</c:v>
                </c:pt>
                <c:pt idx="29226">
                  <c:v>24.678999999999998</c:v>
                </c:pt>
                <c:pt idx="29227">
                  <c:v>24.68</c:v>
                </c:pt>
                <c:pt idx="29228">
                  <c:v>24.68</c:v>
                </c:pt>
                <c:pt idx="29229">
                  <c:v>24.681000000000001</c:v>
                </c:pt>
                <c:pt idx="29230">
                  <c:v>24.681999999999999</c:v>
                </c:pt>
                <c:pt idx="29231">
                  <c:v>24.683</c:v>
                </c:pt>
                <c:pt idx="29232">
                  <c:v>24.684000000000001</c:v>
                </c:pt>
                <c:pt idx="29233">
                  <c:v>24.684999999999999</c:v>
                </c:pt>
                <c:pt idx="29234">
                  <c:v>24.684999999999999</c:v>
                </c:pt>
                <c:pt idx="29235">
                  <c:v>24.686</c:v>
                </c:pt>
                <c:pt idx="29236">
                  <c:v>24.687000000000001</c:v>
                </c:pt>
                <c:pt idx="29237">
                  <c:v>24.687999999999999</c:v>
                </c:pt>
                <c:pt idx="29238">
                  <c:v>24.689</c:v>
                </c:pt>
                <c:pt idx="29239">
                  <c:v>24.689</c:v>
                </c:pt>
                <c:pt idx="29240">
                  <c:v>24.69</c:v>
                </c:pt>
                <c:pt idx="29241">
                  <c:v>24.690999999999999</c:v>
                </c:pt>
                <c:pt idx="29242">
                  <c:v>24.692</c:v>
                </c:pt>
                <c:pt idx="29243">
                  <c:v>24.693000000000001</c:v>
                </c:pt>
                <c:pt idx="29244">
                  <c:v>24.693999999999999</c:v>
                </c:pt>
                <c:pt idx="29245">
                  <c:v>24.693999999999999</c:v>
                </c:pt>
                <c:pt idx="29246">
                  <c:v>24.695</c:v>
                </c:pt>
                <c:pt idx="29247">
                  <c:v>24.696000000000002</c:v>
                </c:pt>
                <c:pt idx="29248">
                  <c:v>24.696999999999999</c:v>
                </c:pt>
                <c:pt idx="29249">
                  <c:v>24.698</c:v>
                </c:pt>
                <c:pt idx="29250">
                  <c:v>24.699000000000002</c:v>
                </c:pt>
                <c:pt idx="29251">
                  <c:v>24.699000000000002</c:v>
                </c:pt>
                <c:pt idx="29252">
                  <c:v>24.7</c:v>
                </c:pt>
                <c:pt idx="29253">
                  <c:v>24.701000000000001</c:v>
                </c:pt>
                <c:pt idx="29254">
                  <c:v>24.702000000000002</c:v>
                </c:pt>
                <c:pt idx="29255">
                  <c:v>24.702999999999999</c:v>
                </c:pt>
                <c:pt idx="29256">
                  <c:v>24.704000000000001</c:v>
                </c:pt>
                <c:pt idx="29257">
                  <c:v>24.704000000000001</c:v>
                </c:pt>
                <c:pt idx="29258">
                  <c:v>24.705000000000002</c:v>
                </c:pt>
                <c:pt idx="29259">
                  <c:v>24.706</c:v>
                </c:pt>
                <c:pt idx="29260">
                  <c:v>24.707000000000001</c:v>
                </c:pt>
                <c:pt idx="29261">
                  <c:v>24.707999999999998</c:v>
                </c:pt>
                <c:pt idx="29262">
                  <c:v>24.709</c:v>
                </c:pt>
                <c:pt idx="29263">
                  <c:v>24.709</c:v>
                </c:pt>
                <c:pt idx="29264">
                  <c:v>24.71</c:v>
                </c:pt>
                <c:pt idx="29265">
                  <c:v>24.710999999999999</c:v>
                </c:pt>
                <c:pt idx="29266">
                  <c:v>24.712</c:v>
                </c:pt>
                <c:pt idx="29267">
                  <c:v>24.713000000000001</c:v>
                </c:pt>
                <c:pt idx="29268">
                  <c:v>24.713999999999999</c:v>
                </c:pt>
                <c:pt idx="29269">
                  <c:v>24.713999999999999</c:v>
                </c:pt>
                <c:pt idx="29270">
                  <c:v>24.715</c:v>
                </c:pt>
                <c:pt idx="29271">
                  <c:v>24.716000000000001</c:v>
                </c:pt>
                <c:pt idx="29272">
                  <c:v>24.716999999999999</c:v>
                </c:pt>
                <c:pt idx="29273">
                  <c:v>24.718</c:v>
                </c:pt>
                <c:pt idx="29274">
                  <c:v>24.719000000000001</c:v>
                </c:pt>
                <c:pt idx="29275">
                  <c:v>24.719000000000001</c:v>
                </c:pt>
                <c:pt idx="29276">
                  <c:v>24.72</c:v>
                </c:pt>
                <c:pt idx="29277">
                  <c:v>24.721</c:v>
                </c:pt>
                <c:pt idx="29278">
                  <c:v>24.722000000000001</c:v>
                </c:pt>
                <c:pt idx="29279">
                  <c:v>24.722999999999999</c:v>
                </c:pt>
                <c:pt idx="29280">
                  <c:v>24.724</c:v>
                </c:pt>
                <c:pt idx="29281">
                  <c:v>24.724</c:v>
                </c:pt>
                <c:pt idx="29282">
                  <c:v>24.725000000000001</c:v>
                </c:pt>
                <c:pt idx="29283">
                  <c:v>24.725999999999999</c:v>
                </c:pt>
                <c:pt idx="29284">
                  <c:v>24.727</c:v>
                </c:pt>
                <c:pt idx="29285">
                  <c:v>24.728000000000002</c:v>
                </c:pt>
                <c:pt idx="29286">
                  <c:v>24.728999999999999</c:v>
                </c:pt>
                <c:pt idx="29287">
                  <c:v>24.728999999999999</c:v>
                </c:pt>
                <c:pt idx="29288">
                  <c:v>24.73</c:v>
                </c:pt>
                <c:pt idx="29289">
                  <c:v>24.731000000000002</c:v>
                </c:pt>
                <c:pt idx="29290">
                  <c:v>24.731999999999999</c:v>
                </c:pt>
                <c:pt idx="29291">
                  <c:v>24.733000000000001</c:v>
                </c:pt>
                <c:pt idx="29292">
                  <c:v>24.734000000000002</c:v>
                </c:pt>
                <c:pt idx="29293">
                  <c:v>24.734000000000002</c:v>
                </c:pt>
                <c:pt idx="29294">
                  <c:v>24.734999999999999</c:v>
                </c:pt>
                <c:pt idx="29295">
                  <c:v>24.736000000000001</c:v>
                </c:pt>
                <c:pt idx="29296">
                  <c:v>24.737000000000002</c:v>
                </c:pt>
                <c:pt idx="29297">
                  <c:v>24.738</c:v>
                </c:pt>
                <c:pt idx="29298">
                  <c:v>24.739000000000001</c:v>
                </c:pt>
                <c:pt idx="29299">
                  <c:v>24.739000000000001</c:v>
                </c:pt>
                <c:pt idx="29300">
                  <c:v>24.74</c:v>
                </c:pt>
                <c:pt idx="29301">
                  <c:v>24.741</c:v>
                </c:pt>
                <c:pt idx="29302">
                  <c:v>24.742000000000001</c:v>
                </c:pt>
                <c:pt idx="29303">
                  <c:v>24.742999999999999</c:v>
                </c:pt>
                <c:pt idx="29304">
                  <c:v>24.744</c:v>
                </c:pt>
                <c:pt idx="29305">
                  <c:v>24.744</c:v>
                </c:pt>
                <c:pt idx="29306">
                  <c:v>24.745000000000001</c:v>
                </c:pt>
                <c:pt idx="29307">
                  <c:v>24.745999999999999</c:v>
                </c:pt>
                <c:pt idx="29308">
                  <c:v>24.747</c:v>
                </c:pt>
                <c:pt idx="29309">
                  <c:v>24.748000000000001</c:v>
                </c:pt>
                <c:pt idx="29310">
                  <c:v>24.748999999999999</c:v>
                </c:pt>
                <c:pt idx="29311">
                  <c:v>24.748999999999999</c:v>
                </c:pt>
                <c:pt idx="29312">
                  <c:v>24.75</c:v>
                </c:pt>
                <c:pt idx="29313">
                  <c:v>24.751000000000001</c:v>
                </c:pt>
                <c:pt idx="29314">
                  <c:v>24.751999999999999</c:v>
                </c:pt>
                <c:pt idx="29315">
                  <c:v>24.753</c:v>
                </c:pt>
                <c:pt idx="29316">
                  <c:v>24.754000000000001</c:v>
                </c:pt>
                <c:pt idx="29317">
                  <c:v>24.754000000000001</c:v>
                </c:pt>
                <c:pt idx="29318">
                  <c:v>24.754999999999999</c:v>
                </c:pt>
                <c:pt idx="29319">
                  <c:v>24.756</c:v>
                </c:pt>
                <c:pt idx="29320">
                  <c:v>24.757000000000001</c:v>
                </c:pt>
                <c:pt idx="29321">
                  <c:v>24.757999999999999</c:v>
                </c:pt>
                <c:pt idx="29322">
                  <c:v>24.759</c:v>
                </c:pt>
                <c:pt idx="29323">
                  <c:v>24.759</c:v>
                </c:pt>
                <c:pt idx="29324">
                  <c:v>24.76</c:v>
                </c:pt>
                <c:pt idx="29325">
                  <c:v>24.760999999999999</c:v>
                </c:pt>
                <c:pt idx="29326">
                  <c:v>24.762</c:v>
                </c:pt>
                <c:pt idx="29327">
                  <c:v>24.763000000000002</c:v>
                </c:pt>
                <c:pt idx="29328">
                  <c:v>24.763999999999999</c:v>
                </c:pt>
                <c:pt idx="29329">
                  <c:v>24.763999999999999</c:v>
                </c:pt>
                <c:pt idx="29330">
                  <c:v>24.765000000000001</c:v>
                </c:pt>
                <c:pt idx="29331">
                  <c:v>24.766000000000002</c:v>
                </c:pt>
                <c:pt idx="29332">
                  <c:v>24.766999999999999</c:v>
                </c:pt>
                <c:pt idx="29333">
                  <c:v>24.768000000000001</c:v>
                </c:pt>
                <c:pt idx="29334">
                  <c:v>24.768999999999998</c:v>
                </c:pt>
                <c:pt idx="29335">
                  <c:v>24.768999999999998</c:v>
                </c:pt>
                <c:pt idx="29336">
                  <c:v>24.77</c:v>
                </c:pt>
                <c:pt idx="29337">
                  <c:v>24.771000000000001</c:v>
                </c:pt>
                <c:pt idx="29338">
                  <c:v>24.771999999999998</c:v>
                </c:pt>
                <c:pt idx="29339">
                  <c:v>24.773</c:v>
                </c:pt>
                <c:pt idx="29340">
                  <c:v>24.773</c:v>
                </c:pt>
                <c:pt idx="29341">
                  <c:v>24.774000000000001</c:v>
                </c:pt>
                <c:pt idx="29342">
                  <c:v>24.774999999999999</c:v>
                </c:pt>
                <c:pt idx="29343">
                  <c:v>24.776</c:v>
                </c:pt>
                <c:pt idx="29344">
                  <c:v>24.777000000000001</c:v>
                </c:pt>
                <c:pt idx="29345">
                  <c:v>24.777999999999999</c:v>
                </c:pt>
                <c:pt idx="29346">
                  <c:v>24.777999999999999</c:v>
                </c:pt>
                <c:pt idx="29347">
                  <c:v>24.779</c:v>
                </c:pt>
                <c:pt idx="29348">
                  <c:v>24.78</c:v>
                </c:pt>
                <c:pt idx="29349">
                  <c:v>24.780999999999999</c:v>
                </c:pt>
                <c:pt idx="29350">
                  <c:v>24.782</c:v>
                </c:pt>
                <c:pt idx="29351">
                  <c:v>24.783000000000001</c:v>
                </c:pt>
                <c:pt idx="29352">
                  <c:v>24.783000000000001</c:v>
                </c:pt>
                <c:pt idx="29353">
                  <c:v>24.783999999999999</c:v>
                </c:pt>
                <c:pt idx="29354">
                  <c:v>24.785</c:v>
                </c:pt>
                <c:pt idx="29355">
                  <c:v>24.786000000000001</c:v>
                </c:pt>
                <c:pt idx="29356">
                  <c:v>24.786999999999999</c:v>
                </c:pt>
                <c:pt idx="29357">
                  <c:v>24.788</c:v>
                </c:pt>
                <c:pt idx="29358">
                  <c:v>24.788</c:v>
                </c:pt>
                <c:pt idx="29359">
                  <c:v>24.789000000000001</c:v>
                </c:pt>
                <c:pt idx="29360">
                  <c:v>24.79</c:v>
                </c:pt>
                <c:pt idx="29361">
                  <c:v>24.791</c:v>
                </c:pt>
                <c:pt idx="29362">
                  <c:v>24.792000000000002</c:v>
                </c:pt>
                <c:pt idx="29363">
                  <c:v>24.792999999999999</c:v>
                </c:pt>
                <c:pt idx="29364">
                  <c:v>24.792999999999999</c:v>
                </c:pt>
                <c:pt idx="29365">
                  <c:v>24.794</c:v>
                </c:pt>
                <c:pt idx="29366">
                  <c:v>24.795000000000002</c:v>
                </c:pt>
                <c:pt idx="29367">
                  <c:v>24.795999999999999</c:v>
                </c:pt>
                <c:pt idx="29368">
                  <c:v>24.797000000000001</c:v>
                </c:pt>
                <c:pt idx="29369">
                  <c:v>24.798000000000002</c:v>
                </c:pt>
                <c:pt idx="29370">
                  <c:v>24.798000000000002</c:v>
                </c:pt>
                <c:pt idx="29371">
                  <c:v>24.798999999999999</c:v>
                </c:pt>
                <c:pt idx="29372">
                  <c:v>24.8</c:v>
                </c:pt>
                <c:pt idx="29373">
                  <c:v>24.800999999999998</c:v>
                </c:pt>
                <c:pt idx="29374">
                  <c:v>24.802</c:v>
                </c:pt>
                <c:pt idx="29375">
                  <c:v>24.803000000000001</c:v>
                </c:pt>
                <c:pt idx="29376">
                  <c:v>24.803000000000001</c:v>
                </c:pt>
                <c:pt idx="29377">
                  <c:v>24.803999999999998</c:v>
                </c:pt>
                <c:pt idx="29378">
                  <c:v>24.805</c:v>
                </c:pt>
                <c:pt idx="29379">
                  <c:v>24.806000000000001</c:v>
                </c:pt>
                <c:pt idx="29380">
                  <c:v>24.806999999999999</c:v>
                </c:pt>
                <c:pt idx="29381">
                  <c:v>24.808</c:v>
                </c:pt>
                <c:pt idx="29382">
                  <c:v>24.808</c:v>
                </c:pt>
                <c:pt idx="29383">
                  <c:v>24.809000000000001</c:v>
                </c:pt>
                <c:pt idx="29384">
                  <c:v>24.81</c:v>
                </c:pt>
                <c:pt idx="29385">
                  <c:v>24.811</c:v>
                </c:pt>
                <c:pt idx="29386">
                  <c:v>24.812000000000001</c:v>
                </c:pt>
                <c:pt idx="29387">
                  <c:v>24.812999999999999</c:v>
                </c:pt>
                <c:pt idx="29388">
                  <c:v>24.812999999999999</c:v>
                </c:pt>
                <c:pt idx="29389">
                  <c:v>24.814</c:v>
                </c:pt>
                <c:pt idx="29390">
                  <c:v>24.815000000000001</c:v>
                </c:pt>
                <c:pt idx="29391">
                  <c:v>24.815999999999999</c:v>
                </c:pt>
                <c:pt idx="29392">
                  <c:v>24.817</c:v>
                </c:pt>
                <c:pt idx="29393">
                  <c:v>24.818000000000001</c:v>
                </c:pt>
                <c:pt idx="29394">
                  <c:v>24.818000000000001</c:v>
                </c:pt>
                <c:pt idx="29395">
                  <c:v>24.818999999999999</c:v>
                </c:pt>
                <c:pt idx="29396">
                  <c:v>24.82</c:v>
                </c:pt>
                <c:pt idx="29397">
                  <c:v>24.821000000000002</c:v>
                </c:pt>
                <c:pt idx="29398">
                  <c:v>24.821999999999999</c:v>
                </c:pt>
                <c:pt idx="29399">
                  <c:v>24.823</c:v>
                </c:pt>
                <c:pt idx="29400">
                  <c:v>24.823</c:v>
                </c:pt>
                <c:pt idx="29401">
                  <c:v>24.824000000000002</c:v>
                </c:pt>
                <c:pt idx="29402">
                  <c:v>24.824999999999999</c:v>
                </c:pt>
                <c:pt idx="29403">
                  <c:v>24.826000000000001</c:v>
                </c:pt>
                <c:pt idx="29404">
                  <c:v>24.827000000000002</c:v>
                </c:pt>
                <c:pt idx="29405">
                  <c:v>24.827999999999999</c:v>
                </c:pt>
                <c:pt idx="29406">
                  <c:v>24.827999999999999</c:v>
                </c:pt>
                <c:pt idx="29407">
                  <c:v>24.829000000000001</c:v>
                </c:pt>
                <c:pt idx="29408">
                  <c:v>24.830000000000002</c:v>
                </c:pt>
                <c:pt idx="29409">
                  <c:v>24.831</c:v>
                </c:pt>
                <c:pt idx="29410">
                  <c:v>24.832000000000001</c:v>
                </c:pt>
                <c:pt idx="29411">
                  <c:v>24.832999999999998</c:v>
                </c:pt>
                <c:pt idx="29412">
                  <c:v>24.832999999999998</c:v>
                </c:pt>
                <c:pt idx="29413">
                  <c:v>24.834</c:v>
                </c:pt>
                <c:pt idx="29414">
                  <c:v>24.835000000000001</c:v>
                </c:pt>
                <c:pt idx="29415">
                  <c:v>24.835999999999999</c:v>
                </c:pt>
                <c:pt idx="29416">
                  <c:v>24.837</c:v>
                </c:pt>
                <c:pt idx="29417">
                  <c:v>24.838000000000001</c:v>
                </c:pt>
                <c:pt idx="29418">
                  <c:v>24.838000000000001</c:v>
                </c:pt>
                <c:pt idx="29419">
                  <c:v>24.838999999999999</c:v>
                </c:pt>
                <c:pt idx="29420">
                  <c:v>24.84</c:v>
                </c:pt>
                <c:pt idx="29421">
                  <c:v>24.841000000000001</c:v>
                </c:pt>
                <c:pt idx="29422">
                  <c:v>24.841999999999999</c:v>
                </c:pt>
                <c:pt idx="29423">
                  <c:v>24.843</c:v>
                </c:pt>
                <c:pt idx="29424">
                  <c:v>24.843</c:v>
                </c:pt>
                <c:pt idx="29425">
                  <c:v>24.844000000000001</c:v>
                </c:pt>
              </c:numCache>
            </c:numRef>
          </c:xVal>
          <c:yVal>
            <c:numRef>
              <c:f>'D160A D160E WT'!$E$5:$E$29430</c:f>
              <c:numCache>
                <c:formatCode>General</c:formatCode>
                <c:ptCount val="29426"/>
                <c:pt idx="0">
                  <c:v>8.9832549999999998</c:v>
                </c:pt>
                <c:pt idx="1">
                  <c:v>8.9765599999999992</c:v>
                </c:pt>
                <c:pt idx="2">
                  <c:v>8.9702987499999995</c:v>
                </c:pt>
                <c:pt idx="3">
                  <c:v>8.9655799999999992</c:v>
                </c:pt>
                <c:pt idx="4">
                  <c:v>8.9610575000000008</c:v>
                </c:pt>
                <c:pt idx="5">
                  <c:v>8.9557324999999999</c:v>
                </c:pt>
                <c:pt idx="6">
                  <c:v>8.9510400000000008</c:v>
                </c:pt>
                <c:pt idx="7">
                  <c:v>8.9442162500000002</c:v>
                </c:pt>
                <c:pt idx="8">
                  <c:v>8.9347787499999995</c:v>
                </c:pt>
                <c:pt idx="9">
                  <c:v>8.9246237500000003</c:v>
                </c:pt>
                <c:pt idx="10">
                  <c:v>8.9157987500000004</c:v>
                </c:pt>
                <c:pt idx="11">
                  <c:v>8.9066375000000004</c:v>
                </c:pt>
                <c:pt idx="12">
                  <c:v>8.8964975000000006</c:v>
                </c:pt>
                <c:pt idx="13">
                  <c:v>8.8868100000000005</c:v>
                </c:pt>
                <c:pt idx="14">
                  <c:v>8.8779950000000003</c:v>
                </c:pt>
                <c:pt idx="15">
                  <c:v>8.8691925000000005</c:v>
                </c:pt>
                <c:pt idx="16">
                  <c:v>8.8590837499999999</c:v>
                </c:pt>
                <c:pt idx="17">
                  <c:v>8.8501750000000001</c:v>
                </c:pt>
                <c:pt idx="18">
                  <c:v>8.8418700000000001</c:v>
                </c:pt>
                <c:pt idx="19">
                  <c:v>8.83339125</c:v>
                </c:pt>
                <c:pt idx="20">
                  <c:v>8.82529875</c:v>
                </c:pt>
                <c:pt idx="21">
                  <c:v>8.8182574999999996</c:v>
                </c:pt>
                <c:pt idx="22">
                  <c:v>8.8091650000000001</c:v>
                </c:pt>
                <c:pt idx="23">
                  <c:v>8.7976700000000001</c:v>
                </c:pt>
                <c:pt idx="24">
                  <c:v>8.7861637500000001</c:v>
                </c:pt>
                <c:pt idx="25">
                  <c:v>8.7747875000000004</c:v>
                </c:pt>
                <c:pt idx="26">
                  <c:v>8.7632275000000011</c:v>
                </c:pt>
                <c:pt idx="27">
                  <c:v>8.751827500000001</c:v>
                </c:pt>
                <c:pt idx="28">
                  <c:v>8.7399212500000001</c:v>
                </c:pt>
                <c:pt idx="29">
                  <c:v>8.7273324999999993</c:v>
                </c:pt>
                <c:pt idx="30">
                  <c:v>8.7132474999999996</c:v>
                </c:pt>
                <c:pt idx="31">
                  <c:v>8.6992725000000011</c:v>
                </c:pt>
                <c:pt idx="32">
                  <c:v>8.6852249999999991</c:v>
                </c:pt>
                <c:pt idx="33">
                  <c:v>8.6709624999999999</c:v>
                </c:pt>
                <c:pt idx="34">
                  <c:v>8.6554450000000003</c:v>
                </c:pt>
                <c:pt idx="35">
                  <c:v>8.6400049999999986</c:v>
                </c:pt>
                <c:pt idx="36">
                  <c:v>8.6250400000000003</c:v>
                </c:pt>
                <c:pt idx="37">
                  <c:v>8.6097400000000004</c:v>
                </c:pt>
                <c:pt idx="38">
                  <c:v>8.5937787500000002</c:v>
                </c:pt>
                <c:pt idx="39">
                  <c:v>8.5778825000000012</c:v>
                </c:pt>
                <c:pt idx="40">
                  <c:v>8.5606574999999996</c:v>
                </c:pt>
                <c:pt idx="41">
                  <c:v>8.5421687500000001</c:v>
                </c:pt>
                <c:pt idx="42">
                  <c:v>8.5236124999999987</c:v>
                </c:pt>
                <c:pt idx="43">
                  <c:v>8.5051474999999996</c:v>
                </c:pt>
                <c:pt idx="44">
                  <c:v>8.4863625000000003</c:v>
                </c:pt>
                <c:pt idx="45">
                  <c:v>8.4685849999999991</c:v>
                </c:pt>
                <c:pt idx="46">
                  <c:v>8.4510062500000007</c:v>
                </c:pt>
                <c:pt idx="47">
                  <c:v>8.43298375</c:v>
                </c:pt>
                <c:pt idx="48">
                  <c:v>8.4148162499999994</c:v>
                </c:pt>
                <c:pt idx="49">
                  <c:v>8.3978225000000002</c:v>
                </c:pt>
                <c:pt idx="50">
                  <c:v>8.3822425000000003</c:v>
                </c:pt>
                <c:pt idx="51">
                  <c:v>8.3681737500000004</c:v>
                </c:pt>
                <c:pt idx="52">
                  <c:v>8.3557287500000008</c:v>
                </c:pt>
                <c:pt idx="53">
                  <c:v>8.3446812500000007</c:v>
                </c:pt>
                <c:pt idx="54">
                  <c:v>8.3360487499999998</c:v>
                </c:pt>
                <c:pt idx="55">
                  <c:v>8.3315599999999996</c:v>
                </c:pt>
                <c:pt idx="56">
                  <c:v>8.3337000000000003</c:v>
                </c:pt>
                <c:pt idx="57">
                  <c:v>8.3488749999999996</c:v>
                </c:pt>
                <c:pt idx="58">
                  <c:v>8.3830937500000005</c:v>
                </c:pt>
                <c:pt idx="59">
                  <c:v>8.4310087500000002</c:v>
                </c:pt>
                <c:pt idx="60">
                  <c:v>8.4835674999999995</c:v>
                </c:pt>
                <c:pt idx="61">
                  <c:v>8.5309787499999992</c:v>
                </c:pt>
                <c:pt idx="62">
                  <c:v>8.5662762499999996</c:v>
                </c:pt>
                <c:pt idx="63">
                  <c:v>8.5948562499999994</c:v>
                </c:pt>
                <c:pt idx="64">
                  <c:v>8.6233699999999995</c:v>
                </c:pt>
                <c:pt idx="65">
                  <c:v>8.6527987500000005</c:v>
                </c:pt>
                <c:pt idx="66">
                  <c:v>8.682247499999999</c:v>
                </c:pt>
                <c:pt idx="67">
                  <c:v>8.7116800000000012</c:v>
                </c:pt>
                <c:pt idx="68">
                  <c:v>8.7419512499999996</c:v>
                </c:pt>
                <c:pt idx="69">
                  <c:v>8.7729187500000005</c:v>
                </c:pt>
                <c:pt idx="70">
                  <c:v>8.8037562499999993</c:v>
                </c:pt>
                <c:pt idx="71">
                  <c:v>8.8339462500000003</c:v>
                </c:pt>
                <c:pt idx="72">
                  <c:v>8.8640550000000005</c:v>
                </c:pt>
                <c:pt idx="73">
                  <c:v>8.8958662499999992</c:v>
                </c:pt>
                <c:pt idx="74">
                  <c:v>8.9293887500000011</c:v>
                </c:pt>
                <c:pt idx="75">
                  <c:v>8.9628775000000012</c:v>
                </c:pt>
                <c:pt idx="76">
                  <c:v>8.9962675000000001</c:v>
                </c:pt>
                <c:pt idx="77">
                  <c:v>9.0292262500000007</c:v>
                </c:pt>
                <c:pt idx="78">
                  <c:v>9.0627062499999997</c:v>
                </c:pt>
                <c:pt idx="79">
                  <c:v>9.0972650000000002</c:v>
                </c:pt>
                <c:pt idx="80">
                  <c:v>9.1321899999999996</c:v>
                </c:pt>
                <c:pt idx="81">
                  <c:v>9.1667737500000008</c:v>
                </c:pt>
                <c:pt idx="82">
                  <c:v>9.2010337499999988</c:v>
                </c:pt>
                <c:pt idx="83">
                  <c:v>9.2357499999999995</c:v>
                </c:pt>
                <c:pt idx="84">
                  <c:v>9.2702087500000001</c:v>
                </c:pt>
                <c:pt idx="85">
                  <c:v>9.3039987499999999</c:v>
                </c:pt>
                <c:pt idx="86">
                  <c:v>9.3387562499999994</c:v>
                </c:pt>
                <c:pt idx="87">
                  <c:v>9.3744099999999992</c:v>
                </c:pt>
                <c:pt idx="88">
                  <c:v>9.3091162500000006</c:v>
                </c:pt>
                <c:pt idx="89">
                  <c:v>9.3074362500000003</c:v>
                </c:pt>
                <c:pt idx="90">
                  <c:v>9.3079774999999998</c:v>
                </c:pt>
                <c:pt idx="91">
                  <c:v>9.3091787500000009</c:v>
                </c:pt>
                <c:pt idx="92">
                  <c:v>9.3086537499999995</c:v>
                </c:pt>
                <c:pt idx="93">
                  <c:v>9.3087887499999997</c:v>
                </c:pt>
                <c:pt idx="94">
                  <c:v>9.3078775</c:v>
                </c:pt>
                <c:pt idx="95">
                  <c:v>9.3079400000000003</c:v>
                </c:pt>
                <c:pt idx="96">
                  <c:v>9.3073899999999998</c:v>
                </c:pt>
                <c:pt idx="97">
                  <c:v>9.3060224999999992</c:v>
                </c:pt>
                <c:pt idx="98">
                  <c:v>9.3066999999999993</c:v>
                </c:pt>
                <c:pt idx="99">
                  <c:v>9.3068987500000002</c:v>
                </c:pt>
                <c:pt idx="100">
                  <c:v>9.3066137500000004</c:v>
                </c:pt>
                <c:pt idx="101">
                  <c:v>9.3072012500000003</c:v>
                </c:pt>
                <c:pt idx="102">
                  <c:v>9.3054249999999996</c:v>
                </c:pt>
                <c:pt idx="103">
                  <c:v>9.3032374999999998</c:v>
                </c:pt>
                <c:pt idx="104">
                  <c:v>9.3030600000000003</c:v>
                </c:pt>
                <c:pt idx="105">
                  <c:v>9.3030325000000005</c:v>
                </c:pt>
                <c:pt idx="106">
                  <c:v>9.3010887499999999</c:v>
                </c:pt>
                <c:pt idx="107">
                  <c:v>9.2989987500000009</c:v>
                </c:pt>
                <c:pt idx="108">
                  <c:v>9.2979237500000007</c:v>
                </c:pt>
                <c:pt idx="109">
                  <c:v>9.2953662500000007</c:v>
                </c:pt>
                <c:pt idx="110">
                  <c:v>9.2930250000000001</c:v>
                </c:pt>
                <c:pt idx="111">
                  <c:v>9.2919450000000001</c:v>
                </c:pt>
                <c:pt idx="112">
                  <c:v>9.2877637499999999</c:v>
                </c:pt>
                <c:pt idx="113">
                  <c:v>9.2854787499999993</c:v>
                </c:pt>
                <c:pt idx="114">
                  <c:v>9.2827525000000009</c:v>
                </c:pt>
                <c:pt idx="115">
                  <c:v>9.2799125</c:v>
                </c:pt>
                <c:pt idx="116">
                  <c:v>9.2793825000000005</c:v>
                </c:pt>
                <c:pt idx="117">
                  <c:v>9.2769012499999999</c:v>
                </c:pt>
                <c:pt idx="118">
                  <c:v>9.274307499999999</c:v>
                </c:pt>
                <c:pt idx="119">
                  <c:v>9.2723650000000006</c:v>
                </c:pt>
                <c:pt idx="120">
                  <c:v>9.2693937500000008</c:v>
                </c:pt>
                <c:pt idx="121">
                  <c:v>9.2659149999999997</c:v>
                </c:pt>
                <c:pt idx="122">
                  <c:v>9.2644125000000006</c:v>
                </c:pt>
                <c:pt idx="123">
                  <c:v>9.2600687500000003</c:v>
                </c:pt>
                <c:pt idx="124">
                  <c:v>9.2559550000000002</c:v>
                </c:pt>
                <c:pt idx="125">
                  <c:v>9.2520712500000002</c:v>
                </c:pt>
                <c:pt idx="126">
                  <c:v>9.2467950000000005</c:v>
                </c:pt>
                <c:pt idx="127">
                  <c:v>9.2426237499999999</c:v>
                </c:pt>
                <c:pt idx="128">
                  <c:v>9.2398187499999995</c:v>
                </c:pt>
                <c:pt idx="129">
                  <c:v>9.2361000000000004</c:v>
                </c:pt>
                <c:pt idx="130">
                  <c:v>9.2319250000000004</c:v>
                </c:pt>
                <c:pt idx="131">
                  <c:v>9.2288087500000007</c:v>
                </c:pt>
                <c:pt idx="132">
                  <c:v>9.2250075000000002</c:v>
                </c:pt>
                <c:pt idx="133">
                  <c:v>9.2207212500000004</c:v>
                </c:pt>
                <c:pt idx="134">
                  <c:v>9.2151600000000009</c:v>
                </c:pt>
                <c:pt idx="135">
                  <c:v>9.2110087500000013</c:v>
                </c:pt>
                <c:pt idx="136">
                  <c:v>9.2065762500000012</c:v>
                </c:pt>
                <c:pt idx="137">
                  <c:v>9.2024737499999993</c:v>
                </c:pt>
                <c:pt idx="138">
                  <c:v>9.1975175</c:v>
                </c:pt>
                <c:pt idx="139">
                  <c:v>9.1927012500000007</c:v>
                </c:pt>
                <c:pt idx="140">
                  <c:v>9.1873199999999997</c:v>
                </c:pt>
                <c:pt idx="141">
                  <c:v>9.1837962500000003</c:v>
                </c:pt>
                <c:pt idx="142">
                  <c:v>9.1794562499999994</c:v>
                </c:pt>
                <c:pt idx="143">
                  <c:v>9.1730099999999997</c:v>
                </c:pt>
                <c:pt idx="144">
                  <c:v>9.1675987499999998</c:v>
                </c:pt>
                <c:pt idx="145">
                  <c:v>9.1616062500000002</c:v>
                </c:pt>
                <c:pt idx="146">
                  <c:v>9.1557150000000007</c:v>
                </c:pt>
                <c:pt idx="147">
                  <c:v>9.1499600000000001</c:v>
                </c:pt>
                <c:pt idx="148">
                  <c:v>9.1443887499999992</c:v>
                </c:pt>
                <c:pt idx="149">
                  <c:v>9.1382087500000004</c:v>
                </c:pt>
                <c:pt idx="150">
                  <c:v>9.1324837500000005</c:v>
                </c:pt>
                <c:pt idx="151">
                  <c:v>9.1260762500000006</c:v>
                </c:pt>
                <c:pt idx="152">
                  <c:v>9.1196725000000001</c:v>
                </c:pt>
                <c:pt idx="153">
                  <c:v>9.1140137499999998</c:v>
                </c:pt>
                <c:pt idx="154">
                  <c:v>9.1078325000000007</c:v>
                </c:pt>
                <c:pt idx="155">
                  <c:v>9.1013750000000009</c:v>
                </c:pt>
                <c:pt idx="156">
                  <c:v>9.0954174999999999</c:v>
                </c:pt>
                <c:pt idx="157">
                  <c:v>9.090573749999999</c:v>
                </c:pt>
                <c:pt idx="158">
                  <c:v>9.0852462499999991</c:v>
                </c:pt>
                <c:pt idx="159">
                  <c:v>9.0806437500000001</c:v>
                </c:pt>
                <c:pt idx="160">
                  <c:v>9.0753024999999994</c:v>
                </c:pt>
                <c:pt idx="161">
                  <c:v>9.0710674999999998</c:v>
                </c:pt>
                <c:pt idx="162">
                  <c:v>9.0684837500000004</c:v>
                </c:pt>
                <c:pt idx="163">
                  <c:v>9.0658462499999999</c:v>
                </c:pt>
                <c:pt idx="164">
                  <c:v>9.0639125000000007</c:v>
                </c:pt>
                <c:pt idx="165">
                  <c:v>9.0619674999999997</c:v>
                </c:pt>
                <c:pt idx="166">
                  <c:v>9.0586912500000007</c:v>
                </c:pt>
                <c:pt idx="167">
                  <c:v>9.0544074999999999</c:v>
                </c:pt>
                <c:pt idx="168">
                  <c:v>9.0507062500000011</c:v>
                </c:pt>
                <c:pt idx="169">
                  <c:v>9.0458487499999993</c:v>
                </c:pt>
                <c:pt idx="170">
                  <c:v>9.0406412500000002</c:v>
                </c:pt>
                <c:pt idx="171">
                  <c:v>9.03564875</c:v>
                </c:pt>
                <c:pt idx="172">
                  <c:v>9.0300150000000006</c:v>
                </c:pt>
                <c:pt idx="173">
                  <c:v>9.0250812499999995</c:v>
                </c:pt>
                <c:pt idx="174">
                  <c:v>9.0221125000000004</c:v>
                </c:pt>
                <c:pt idx="175">
                  <c:v>9.0188487500000001</c:v>
                </c:pt>
                <c:pt idx="176">
                  <c:v>9.0147025000000003</c:v>
                </c:pt>
                <c:pt idx="177">
                  <c:v>9.0112974999999995</c:v>
                </c:pt>
                <c:pt idx="178">
                  <c:v>9.0074962499999991</c:v>
                </c:pt>
                <c:pt idx="179">
                  <c:v>9.0032399999999999</c:v>
                </c:pt>
                <c:pt idx="180">
                  <c:v>9.0000274999999998</c:v>
                </c:pt>
                <c:pt idx="181">
                  <c:v>8.9965162499999991</c:v>
                </c:pt>
                <c:pt idx="182">
                  <c:v>8.9914249999999996</c:v>
                </c:pt>
                <c:pt idx="183">
                  <c:v>8.9877974999999992</c:v>
                </c:pt>
                <c:pt idx="184">
                  <c:v>8.9848800000000004</c:v>
                </c:pt>
                <c:pt idx="185">
                  <c:v>8.9820187499999999</c:v>
                </c:pt>
                <c:pt idx="186">
                  <c:v>8.9789487500000007</c:v>
                </c:pt>
                <c:pt idx="187">
                  <c:v>8.9763774999999999</c:v>
                </c:pt>
                <c:pt idx="188">
                  <c:v>8.9746899999999989</c:v>
                </c:pt>
                <c:pt idx="189">
                  <c:v>8.9716162500000003</c:v>
                </c:pt>
                <c:pt idx="190">
                  <c:v>8.9672987499999994</c:v>
                </c:pt>
                <c:pt idx="191">
                  <c:v>8.9629662499999991</c:v>
                </c:pt>
                <c:pt idx="192">
                  <c:v>8.9594562499999988</c:v>
                </c:pt>
                <c:pt idx="193">
                  <c:v>8.9586687499999993</c:v>
                </c:pt>
                <c:pt idx="194">
                  <c:v>8.9571550000000002</c:v>
                </c:pt>
                <c:pt idx="195">
                  <c:v>8.9549937499999999</c:v>
                </c:pt>
                <c:pt idx="196">
                  <c:v>8.9528862499999988</c:v>
                </c:pt>
                <c:pt idx="197">
                  <c:v>8.9513200000000008</c:v>
                </c:pt>
                <c:pt idx="198">
                  <c:v>8.9496824999999998</c:v>
                </c:pt>
                <c:pt idx="199">
                  <c:v>8.9488262499999998</c:v>
                </c:pt>
                <c:pt idx="200">
                  <c:v>8.9479737499999992</c:v>
                </c:pt>
                <c:pt idx="201">
                  <c:v>8.9473474999999993</c:v>
                </c:pt>
                <c:pt idx="202">
                  <c:v>8.9465050000000002</c:v>
                </c:pt>
                <c:pt idx="203">
                  <c:v>8.9460550000000012</c:v>
                </c:pt>
                <c:pt idx="204">
                  <c:v>8.9454925000000003</c:v>
                </c:pt>
                <c:pt idx="205">
                  <c:v>8.94396375</c:v>
                </c:pt>
                <c:pt idx="206">
                  <c:v>8.9420424999999994</c:v>
                </c:pt>
                <c:pt idx="207">
                  <c:v>8.9404775000000001</c:v>
                </c:pt>
                <c:pt idx="208">
                  <c:v>8.9388124999999992</c:v>
                </c:pt>
                <c:pt idx="209">
                  <c:v>8.9366062500000005</c:v>
                </c:pt>
                <c:pt idx="210">
                  <c:v>8.9357325000000003</c:v>
                </c:pt>
                <c:pt idx="211">
                  <c:v>8.9338437499999994</c:v>
                </c:pt>
                <c:pt idx="212">
                  <c:v>8.9303725000000007</c:v>
                </c:pt>
                <c:pt idx="213">
                  <c:v>8.9259524999999993</c:v>
                </c:pt>
                <c:pt idx="214">
                  <c:v>8.9214512500000005</c:v>
                </c:pt>
                <c:pt idx="215">
                  <c:v>8.9175387500000003</c:v>
                </c:pt>
                <c:pt idx="216">
                  <c:v>8.9140462500000002</c:v>
                </c:pt>
                <c:pt idx="217">
                  <c:v>8.9116912500000005</c:v>
                </c:pt>
                <c:pt idx="218">
                  <c:v>8.9090887500000004</c:v>
                </c:pt>
                <c:pt idx="219">
                  <c:v>8.9076524999999993</c:v>
                </c:pt>
                <c:pt idx="220">
                  <c:v>8.9069074999999991</c:v>
                </c:pt>
                <c:pt idx="221">
                  <c:v>8.9068962500000008</c:v>
                </c:pt>
                <c:pt idx="222">
                  <c:v>8.9059925</c:v>
                </c:pt>
                <c:pt idx="223">
                  <c:v>8.9054387500000001</c:v>
                </c:pt>
                <c:pt idx="224">
                  <c:v>8.9052825000000002</c:v>
                </c:pt>
                <c:pt idx="225">
                  <c:v>8.9051012500000013</c:v>
                </c:pt>
                <c:pt idx="226">
                  <c:v>8.9056637500000004</c:v>
                </c:pt>
                <c:pt idx="227">
                  <c:v>8.9052450000000007</c:v>
                </c:pt>
                <c:pt idx="228">
                  <c:v>8.9049250000000004</c:v>
                </c:pt>
                <c:pt idx="229">
                  <c:v>8.9053212500000001</c:v>
                </c:pt>
                <c:pt idx="230">
                  <c:v>8.9055225</c:v>
                </c:pt>
                <c:pt idx="231">
                  <c:v>8.9062162499999999</c:v>
                </c:pt>
                <c:pt idx="232">
                  <c:v>8.9077225000000002</c:v>
                </c:pt>
                <c:pt idx="233">
                  <c:v>8.9087112499999996</c:v>
                </c:pt>
                <c:pt idx="234">
                  <c:v>8.9090825000000002</c:v>
                </c:pt>
                <c:pt idx="235">
                  <c:v>8.9094824999999993</c:v>
                </c:pt>
                <c:pt idx="236">
                  <c:v>8.9096662500000008</c:v>
                </c:pt>
                <c:pt idx="237">
                  <c:v>8.9085762499999994</c:v>
                </c:pt>
                <c:pt idx="238">
                  <c:v>8.9063525000000006</c:v>
                </c:pt>
                <c:pt idx="239">
                  <c:v>8.9054012500000006</c:v>
                </c:pt>
                <c:pt idx="240">
                  <c:v>8.9048850000000002</c:v>
                </c:pt>
                <c:pt idx="241">
                  <c:v>8.9044849999999993</c:v>
                </c:pt>
                <c:pt idx="242">
                  <c:v>8.9039662499999999</c:v>
                </c:pt>
                <c:pt idx="243">
                  <c:v>8.9021349999999995</c:v>
                </c:pt>
                <c:pt idx="244">
                  <c:v>8.9011287499999998</c:v>
                </c:pt>
                <c:pt idx="245">
                  <c:v>8.901266249999999</c:v>
                </c:pt>
                <c:pt idx="246">
                  <c:v>8.9013112500000009</c:v>
                </c:pt>
                <c:pt idx="247">
                  <c:v>8.9010975000000006</c:v>
                </c:pt>
                <c:pt idx="248">
                  <c:v>8.9007149999999999</c:v>
                </c:pt>
                <c:pt idx="249">
                  <c:v>8.8996637500000002</c:v>
                </c:pt>
                <c:pt idx="250">
                  <c:v>8.89927125</c:v>
                </c:pt>
                <c:pt idx="251">
                  <c:v>8.898568749999999</c:v>
                </c:pt>
                <c:pt idx="252">
                  <c:v>8.8983587499999999</c:v>
                </c:pt>
                <c:pt idx="253">
                  <c:v>8.8975349999999995</c:v>
                </c:pt>
                <c:pt idx="254">
                  <c:v>8.8966799999999999</c:v>
                </c:pt>
                <c:pt idx="255">
                  <c:v>8.8965162499999995</c:v>
                </c:pt>
                <c:pt idx="256">
                  <c:v>8.8980150000000009</c:v>
                </c:pt>
                <c:pt idx="257">
                  <c:v>8.8986512500000003</c:v>
                </c:pt>
                <c:pt idx="258">
                  <c:v>8.8996425000000006</c:v>
                </c:pt>
                <c:pt idx="259">
                  <c:v>8.9000262499999998</c:v>
                </c:pt>
                <c:pt idx="260">
                  <c:v>8.8985749999999992</c:v>
                </c:pt>
                <c:pt idx="261">
                  <c:v>8.8972337499999998</c:v>
                </c:pt>
                <c:pt idx="262">
                  <c:v>8.8974137500000001</c:v>
                </c:pt>
                <c:pt idx="263">
                  <c:v>8.8982050000000008</c:v>
                </c:pt>
                <c:pt idx="264">
                  <c:v>8.8980449999999998</c:v>
                </c:pt>
                <c:pt idx="265">
                  <c:v>8.8971774999999997</c:v>
                </c:pt>
                <c:pt idx="266">
                  <c:v>8.8960262500000002</c:v>
                </c:pt>
                <c:pt idx="267">
                  <c:v>8.895645</c:v>
                </c:pt>
                <c:pt idx="268">
                  <c:v>8.8960712500000003</c:v>
                </c:pt>
                <c:pt idx="269">
                  <c:v>8.8960625000000011</c:v>
                </c:pt>
                <c:pt idx="270">
                  <c:v>8.8949287500000001</c:v>
                </c:pt>
                <c:pt idx="271">
                  <c:v>8.8932299999999991</c:v>
                </c:pt>
                <c:pt idx="272">
                  <c:v>8.8930087499999999</c:v>
                </c:pt>
                <c:pt idx="273">
                  <c:v>8.8930199999999999</c:v>
                </c:pt>
                <c:pt idx="274">
                  <c:v>8.8911437499999995</c:v>
                </c:pt>
                <c:pt idx="275">
                  <c:v>8.88852625</c:v>
                </c:pt>
                <c:pt idx="276">
                  <c:v>8.8856099999999998</c:v>
                </c:pt>
                <c:pt idx="277">
                  <c:v>8.8826937499999996</c:v>
                </c:pt>
                <c:pt idx="278">
                  <c:v>8.8794775000000001</c:v>
                </c:pt>
                <c:pt idx="279">
                  <c:v>8.8756275000000002</c:v>
                </c:pt>
                <c:pt idx="280">
                  <c:v>8.8721200000000007</c:v>
                </c:pt>
                <c:pt idx="281">
                  <c:v>8.8683049999999994</c:v>
                </c:pt>
                <c:pt idx="282">
                  <c:v>8.8645075000000002</c:v>
                </c:pt>
                <c:pt idx="283">
                  <c:v>8.8611112500000004</c:v>
                </c:pt>
                <c:pt idx="284">
                  <c:v>8.8578799999999998</c:v>
                </c:pt>
                <c:pt idx="285">
                  <c:v>8.8550749999999994</c:v>
                </c:pt>
                <c:pt idx="286">
                  <c:v>8.8523174999999998</c:v>
                </c:pt>
                <c:pt idx="287">
                  <c:v>8.8504787500000006</c:v>
                </c:pt>
                <c:pt idx="288">
                  <c:v>8.8496737500000009</c:v>
                </c:pt>
                <c:pt idx="289">
                  <c:v>8.8481974999999995</c:v>
                </c:pt>
                <c:pt idx="290">
                  <c:v>8.8469862500000005</c:v>
                </c:pt>
                <c:pt idx="291">
                  <c:v>8.8462775000000011</c:v>
                </c:pt>
                <c:pt idx="292">
                  <c:v>8.8451900000000006</c:v>
                </c:pt>
                <c:pt idx="293">
                  <c:v>8.8449737500000012</c:v>
                </c:pt>
                <c:pt idx="294">
                  <c:v>8.8443437500000002</c:v>
                </c:pt>
                <c:pt idx="295">
                  <c:v>8.8431625</c:v>
                </c:pt>
                <c:pt idx="296">
                  <c:v>8.8429575000000007</c:v>
                </c:pt>
                <c:pt idx="297">
                  <c:v>8.8433050000000009</c:v>
                </c:pt>
                <c:pt idx="298">
                  <c:v>8.8428275000000003</c:v>
                </c:pt>
                <c:pt idx="299">
                  <c:v>8.8416462500000002</c:v>
                </c:pt>
                <c:pt idx="300">
                  <c:v>8.8398987499999997</c:v>
                </c:pt>
                <c:pt idx="301">
                  <c:v>8.8381299999999996</c:v>
                </c:pt>
                <c:pt idx="302">
                  <c:v>8.8368275000000001</c:v>
                </c:pt>
                <c:pt idx="303">
                  <c:v>8.8353662499999999</c:v>
                </c:pt>
                <c:pt idx="304">
                  <c:v>8.8338049999999999</c:v>
                </c:pt>
                <c:pt idx="305">
                  <c:v>8.832661250000001</c:v>
                </c:pt>
                <c:pt idx="306">
                  <c:v>8.8305000000000007</c:v>
                </c:pt>
                <c:pt idx="307">
                  <c:v>8.8283225000000005</c:v>
                </c:pt>
                <c:pt idx="308">
                  <c:v>8.8259412499999996</c:v>
                </c:pt>
                <c:pt idx="309">
                  <c:v>8.824198749999999</c:v>
                </c:pt>
                <c:pt idx="310">
                  <c:v>8.8234362500000003</c:v>
                </c:pt>
                <c:pt idx="311">
                  <c:v>8.823105</c:v>
                </c:pt>
                <c:pt idx="312">
                  <c:v>8.8225887499999995</c:v>
                </c:pt>
                <c:pt idx="313">
                  <c:v>8.8210200000000007</c:v>
                </c:pt>
                <c:pt idx="314">
                  <c:v>8.8195475000000005</c:v>
                </c:pt>
                <c:pt idx="315">
                  <c:v>8.8187162500000014</c:v>
                </c:pt>
                <c:pt idx="316">
                  <c:v>8.8180224999999997</c:v>
                </c:pt>
                <c:pt idx="317">
                  <c:v>8.8166999999999991</c:v>
                </c:pt>
                <c:pt idx="318">
                  <c:v>8.8158637500000001</c:v>
                </c:pt>
                <c:pt idx="319">
                  <c:v>8.8153487500000001</c:v>
                </c:pt>
                <c:pt idx="320">
                  <c:v>8.8151949999999992</c:v>
                </c:pt>
                <c:pt idx="321">
                  <c:v>8.8150137500000003</c:v>
                </c:pt>
                <c:pt idx="322">
                  <c:v>8.8141237500000003</c:v>
                </c:pt>
                <c:pt idx="323">
                  <c:v>8.8130612500000005</c:v>
                </c:pt>
                <c:pt idx="324">
                  <c:v>8.8126850000000001</c:v>
                </c:pt>
                <c:pt idx="325">
                  <c:v>8.8122887500000004</c:v>
                </c:pt>
                <c:pt idx="326">
                  <c:v>8.8123924999999996</c:v>
                </c:pt>
                <c:pt idx="327">
                  <c:v>8.8131349999999991</c:v>
                </c:pt>
                <c:pt idx="328">
                  <c:v>8.8129112499999991</c:v>
                </c:pt>
                <c:pt idx="329">
                  <c:v>8.8127849999999999</c:v>
                </c:pt>
                <c:pt idx="330">
                  <c:v>8.8130725000000005</c:v>
                </c:pt>
                <c:pt idx="331">
                  <c:v>8.8130562499999989</c:v>
                </c:pt>
                <c:pt idx="332">
                  <c:v>8.8131225000000004</c:v>
                </c:pt>
                <c:pt idx="333">
                  <c:v>8.8132187500000008</c:v>
                </c:pt>
                <c:pt idx="334">
                  <c:v>8.8130474999999997</c:v>
                </c:pt>
                <c:pt idx="335">
                  <c:v>8.8130712500000001</c:v>
                </c:pt>
                <c:pt idx="336">
                  <c:v>8.8136425000000003</c:v>
                </c:pt>
                <c:pt idx="337">
                  <c:v>8.8146299999999993</c:v>
                </c:pt>
                <c:pt idx="338">
                  <c:v>8.8154012500000007</c:v>
                </c:pt>
                <c:pt idx="339">
                  <c:v>8.8154937499999999</c:v>
                </c:pt>
                <c:pt idx="340">
                  <c:v>8.8153762499999999</c:v>
                </c:pt>
                <c:pt idx="341">
                  <c:v>8.813846250000001</c:v>
                </c:pt>
                <c:pt idx="342">
                  <c:v>8.8126724999999997</c:v>
                </c:pt>
                <c:pt idx="343">
                  <c:v>8.8120799999999999</c:v>
                </c:pt>
                <c:pt idx="344">
                  <c:v>8.8115737500000009</c:v>
                </c:pt>
                <c:pt idx="345">
                  <c:v>8.8109675000000003</c:v>
                </c:pt>
                <c:pt idx="346">
                  <c:v>8.80910875</c:v>
                </c:pt>
                <c:pt idx="347">
                  <c:v>8.8070362499999995</c:v>
                </c:pt>
                <c:pt idx="348">
                  <c:v>8.8049274999999998</c:v>
                </c:pt>
                <c:pt idx="349">
                  <c:v>8.8043624999999999</c:v>
                </c:pt>
                <c:pt idx="350">
                  <c:v>8.80397125</c:v>
                </c:pt>
                <c:pt idx="351">
                  <c:v>8.8032550000000001</c:v>
                </c:pt>
                <c:pt idx="352">
                  <c:v>8.8024575000000009</c:v>
                </c:pt>
                <c:pt idx="353">
                  <c:v>8.8014812500000001</c:v>
                </c:pt>
                <c:pt idx="354">
                  <c:v>8.8005750000000003</c:v>
                </c:pt>
                <c:pt idx="355">
                  <c:v>8.7997287499999999</c:v>
                </c:pt>
                <c:pt idx="356">
                  <c:v>8.7992650000000001</c:v>
                </c:pt>
                <c:pt idx="357">
                  <c:v>8.7987587499999993</c:v>
                </c:pt>
                <c:pt idx="358">
                  <c:v>8.7987412499999991</c:v>
                </c:pt>
                <c:pt idx="359">
                  <c:v>8.7990700000000004</c:v>
                </c:pt>
                <c:pt idx="360">
                  <c:v>8.798467500000001</c:v>
                </c:pt>
                <c:pt idx="361">
                  <c:v>8.7971500000000002</c:v>
                </c:pt>
                <c:pt idx="362">
                  <c:v>8.7958237500000003</c:v>
                </c:pt>
                <c:pt idx="363">
                  <c:v>8.7950824999999995</c:v>
                </c:pt>
                <c:pt idx="364">
                  <c:v>8.7951462500000002</c:v>
                </c:pt>
                <c:pt idx="365">
                  <c:v>8.7947525000000013</c:v>
                </c:pt>
                <c:pt idx="366">
                  <c:v>8.7940362499999996</c:v>
                </c:pt>
                <c:pt idx="367">
                  <c:v>8.7946087500000001</c:v>
                </c:pt>
                <c:pt idx="368">
                  <c:v>8.7947362499999997</c:v>
                </c:pt>
                <c:pt idx="369">
                  <c:v>8.794785000000001</c:v>
                </c:pt>
                <c:pt idx="370">
                  <c:v>8.7953462499999997</c:v>
                </c:pt>
                <c:pt idx="371">
                  <c:v>8.7956175000000005</c:v>
                </c:pt>
                <c:pt idx="372">
                  <c:v>8.7946500000000007</c:v>
                </c:pt>
                <c:pt idx="373">
                  <c:v>8.7942687500000005</c:v>
                </c:pt>
                <c:pt idx="374">
                  <c:v>8.7934850000000004</c:v>
                </c:pt>
                <c:pt idx="375">
                  <c:v>8.7931237499999995</c:v>
                </c:pt>
                <c:pt idx="376">
                  <c:v>8.7930700000000002</c:v>
                </c:pt>
                <c:pt idx="377">
                  <c:v>8.7921849999999999</c:v>
                </c:pt>
                <c:pt idx="378">
                  <c:v>8.7918637499999992</c:v>
                </c:pt>
                <c:pt idx="379">
                  <c:v>8.7923787499999992</c:v>
                </c:pt>
                <c:pt idx="380">
                  <c:v>8.7920362500000007</c:v>
                </c:pt>
                <c:pt idx="381">
                  <c:v>8.7915312500000002</c:v>
                </c:pt>
                <c:pt idx="382">
                  <c:v>8.7920437500000013</c:v>
                </c:pt>
                <c:pt idx="383">
                  <c:v>8.7921649999999989</c:v>
                </c:pt>
                <c:pt idx="384">
                  <c:v>8.7920662499999995</c:v>
                </c:pt>
                <c:pt idx="385">
                  <c:v>8.791974999999999</c:v>
                </c:pt>
                <c:pt idx="386">
                  <c:v>8.7907824999999988</c:v>
                </c:pt>
                <c:pt idx="387">
                  <c:v>8.7896987499999994</c:v>
                </c:pt>
                <c:pt idx="388">
                  <c:v>8.7888562500000003</c:v>
                </c:pt>
                <c:pt idx="389">
                  <c:v>8.7884562499999994</c:v>
                </c:pt>
                <c:pt idx="390">
                  <c:v>8.7882850000000001</c:v>
                </c:pt>
                <c:pt idx="391">
                  <c:v>8.7888225000000002</c:v>
                </c:pt>
                <c:pt idx="392">
                  <c:v>8.7886912499999994</c:v>
                </c:pt>
                <c:pt idx="393">
                  <c:v>8.7884312499999986</c:v>
                </c:pt>
                <c:pt idx="394">
                  <c:v>8.7871962500000009</c:v>
                </c:pt>
                <c:pt idx="395">
                  <c:v>8.7860599999999991</c:v>
                </c:pt>
                <c:pt idx="396">
                  <c:v>8.786003749999999</c:v>
                </c:pt>
                <c:pt idx="397">
                  <c:v>8.785404999999999</c:v>
                </c:pt>
                <c:pt idx="398">
                  <c:v>8.7865649999999995</c:v>
                </c:pt>
                <c:pt idx="399">
                  <c:v>8.7875624999999999</c:v>
                </c:pt>
                <c:pt idx="400">
                  <c:v>8.7852437499999994</c:v>
                </c:pt>
                <c:pt idx="401">
                  <c:v>8.7850749999999991</c:v>
                </c:pt>
                <c:pt idx="402">
                  <c:v>8.7849000000000004</c:v>
                </c:pt>
                <c:pt idx="403">
                  <c:v>8.7847850000000012</c:v>
                </c:pt>
                <c:pt idx="404">
                  <c:v>8.7850762499999995</c:v>
                </c:pt>
                <c:pt idx="405">
                  <c:v>8.7855737499999993</c:v>
                </c:pt>
                <c:pt idx="406">
                  <c:v>8.78567125</c:v>
                </c:pt>
                <c:pt idx="407">
                  <c:v>8.7870574999999995</c:v>
                </c:pt>
                <c:pt idx="408">
                  <c:v>8.7871750000000013</c:v>
                </c:pt>
                <c:pt idx="409">
                  <c:v>8.7866712499999995</c:v>
                </c:pt>
                <c:pt idx="410">
                  <c:v>8.7863112499999989</c:v>
                </c:pt>
                <c:pt idx="411">
                  <c:v>8.7869612500000009</c:v>
                </c:pt>
                <c:pt idx="412">
                  <c:v>8.7870762500000001</c:v>
                </c:pt>
                <c:pt idx="413">
                  <c:v>8.7866225</c:v>
                </c:pt>
                <c:pt idx="414">
                  <c:v>8.7864900000000006</c:v>
                </c:pt>
                <c:pt idx="415">
                  <c:v>8.7867712499999993</c:v>
                </c:pt>
                <c:pt idx="416">
                  <c:v>8.7878150000000002</c:v>
                </c:pt>
                <c:pt idx="417">
                  <c:v>8.7864887500000002</c:v>
                </c:pt>
                <c:pt idx="418">
                  <c:v>8.7860200000000006</c:v>
                </c:pt>
                <c:pt idx="419">
                  <c:v>8.78564875</c:v>
                </c:pt>
                <c:pt idx="420">
                  <c:v>8.7842037499999996</c:v>
                </c:pt>
                <c:pt idx="421">
                  <c:v>8.7836350000000003</c:v>
                </c:pt>
                <c:pt idx="422">
                  <c:v>8.7839900000000011</c:v>
                </c:pt>
                <c:pt idx="423">
                  <c:v>8.7836687500000004</c:v>
                </c:pt>
                <c:pt idx="424">
                  <c:v>8.7841850000000008</c:v>
                </c:pt>
                <c:pt idx="425">
                  <c:v>8.7843762499999993</c:v>
                </c:pt>
                <c:pt idx="426">
                  <c:v>8.7838600000000007</c:v>
                </c:pt>
                <c:pt idx="427">
                  <c:v>8.7845212500000009</c:v>
                </c:pt>
                <c:pt idx="428">
                  <c:v>8.7845562499999996</c:v>
                </c:pt>
                <c:pt idx="429">
                  <c:v>8.78431125</c:v>
                </c:pt>
                <c:pt idx="430">
                  <c:v>8.7844224999999998</c:v>
                </c:pt>
                <c:pt idx="431">
                  <c:v>8.7835987499999995</c:v>
                </c:pt>
                <c:pt idx="432">
                  <c:v>8.7829337499999998</c:v>
                </c:pt>
                <c:pt idx="433">
                  <c:v>8.7821712500000011</c:v>
                </c:pt>
                <c:pt idx="434">
                  <c:v>8.7827200000000012</c:v>
                </c:pt>
                <c:pt idx="435">
                  <c:v>8.7820774999999998</c:v>
                </c:pt>
                <c:pt idx="436">
                  <c:v>8.7821887499999995</c:v>
                </c:pt>
                <c:pt idx="437">
                  <c:v>8.7815112500000012</c:v>
                </c:pt>
                <c:pt idx="438">
                  <c:v>8.7802812499999998</c:v>
                </c:pt>
                <c:pt idx="439">
                  <c:v>8.7785337500000011</c:v>
                </c:pt>
                <c:pt idx="440">
                  <c:v>8.7790062500000001</c:v>
                </c:pt>
                <c:pt idx="441">
                  <c:v>8.7784150000000007</c:v>
                </c:pt>
                <c:pt idx="442">
                  <c:v>8.7778774999999989</c:v>
                </c:pt>
                <c:pt idx="443">
                  <c:v>8.7770025</c:v>
                </c:pt>
                <c:pt idx="444">
                  <c:v>8.7766900000000003</c:v>
                </c:pt>
                <c:pt idx="445">
                  <c:v>8.7761275000000012</c:v>
                </c:pt>
                <c:pt idx="446">
                  <c:v>8.775891249999999</c:v>
                </c:pt>
                <c:pt idx="447">
                  <c:v>8.7753262499999991</c:v>
                </c:pt>
                <c:pt idx="448">
                  <c:v>8.7736400000000003</c:v>
                </c:pt>
                <c:pt idx="449">
                  <c:v>8.7721512500000003</c:v>
                </c:pt>
                <c:pt idx="450">
                  <c:v>8.7728175000000004</c:v>
                </c:pt>
                <c:pt idx="451">
                  <c:v>8.7722587500000007</c:v>
                </c:pt>
                <c:pt idx="452">
                  <c:v>8.7711787500000007</c:v>
                </c:pt>
                <c:pt idx="453">
                  <c:v>8.7712675000000004</c:v>
                </c:pt>
                <c:pt idx="454">
                  <c:v>8.7718974999999997</c:v>
                </c:pt>
                <c:pt idx="455">
                  <c:v>8.7717150000000004</c:v>
                </c:pt>
                <c:pt idx="456">
                  <c:v>8.7706012500000003</c:v>
                </c:pt>
                <c:pt idx="457">
                  <c:v>8.7689974999999993</c:v>
                </c:pt>
                <c:pt idx="458">
                  <c:v>8.7674737500000006</c:v>
                </c:pt>
                <c:pt idx="459">
                  <c:v>8.7665974999999996</c:v>
                </c:pt>
                <c:pt idx="460">
                  <c:v>8.7657024999999997</c:v>
                </c:pt>
                <c:pt idx="461">
                  <c:v>8.7642325000000003</c:v>
                </c:pt>
                <c:pt idx="462">
                  <c:v>8.76390125</c:v>
                </c:pt>
                <c:pt idx="463">
                  <c:v>8.7636062500000005</c:v>
                </c:pt>
                <c:pt idx="464">
                  <c:v>8.7631525000000003</c:v>
                </c:pt>
                <c:pt idx="465">
                  <c:v>8.76084</c:v>
                </c:pt>
                <c:pt idx="466">
                  <c:v>8.7599312500000011</c:v>
                </c:pt>
                <c:pt idx="467">
                  <c:v>8.7602837499999993</c:v>
                </c:pt>
                <c:pt idx="468">
                  <c:v>8.7601637500000002</c:v>
                </c:pt>
                <c:pt idx="469">
                  <c:v>8.7588249999999999</c:v>
                </c:pt>
                <c:pt idx="470">
                  <c:v>8.7580487500000004</c:v>
                </c:pt>
                <c:pt idx="471">
                  <c:v>8.75693375</c:v>
                </c:pt>
                <c:pt idx="472">
                  <c:v>8.7565587499999999</c:v>
                </c:pt>
                <c:pt idx="473">
                  <c:v>8.7555449999999997</c:v>
                </c:pt>
                <c:pt idx="474">
                  <c:v>8.7545075000000008</c:v>
                </c:pt>
                <c:pt idx="475">
                  <c:v>8.7539800000000003</c:v>
                </c:pt>
                <c:pt idx="476">
                  <c:v>8.7528749999999995</c:v>
                </c:pt>
                <c:pt idx="477">
                  <c:v>8.7511437500000007</c:v>
                </c:pt>
                <c:pt idx="478">
                  <c:v>8.7504112499999991</c:v>
                </c:pt>
                <c:pt idx="479">
                  <c:v>8.7507112500000002</c:v>
                </c:pt>
                <c:pt idx="480">
                  <c:v>8.7497699999999998</c:v>
                </c:pt>
                <c:pt idx="481">
                  <c:v>8.7506437500000001</c:v>
                </c:pt>
                <c:pt idx="482">
                  <c:v>8.751100000000001</c:v>
                </c:pt>
                <c:pt idx="483">
                  <c:v>8.7510487500000007</c:v>
                </c:pt>
                <c:pt idx="484">
                  <c:v>8.7502624999999998</c:v>
                </c:pt>
                <c:pt idx="485">
                  <c:v>8.7497624999999992</c:v>
                </c:pt>
                <c:pt idx="486">
                  <c:v>8.7490412500000012</c:v>
                </c:pt>
                <c:pt idx="487">
                  <c:v>8.7501674999999999</c:v>
                </c:pt>
                <c:pt idx="488">
                  <c:v>8.7499549999999999</c:v>
                </c:pt>
                <c:pt idx="489">
                  <c:v>8.7505437500000003</c:v>
                </c:pt>
                <c:pt idx="490">
                  <c:v>8.7485874999999993</c:v>
                </c:pt>
                <c:pt idx="491">
                  <c:v>8.74818125</c:v>
                </c:pt>
                <c:pt idx="492">
                  <c:v>8.748877499999999</c:v>
                </c:pt>
                <c:pt idx="493">
                  <c:v>8.7492662499999998</c:v>
                </c:pt>
                <c:pt idx="494">
                  <c:v>8.749057500000001</c:v>
                </c:pt>
                <c:pt idx="495">
                  <c:v>8.7499225000000003</c:v>
                </c:pt>
                <c:pt idx="496">
                  <c:v>8.749015</c:v>
                </c:pt>
                <c:pt idx="497">
                  <c:v>8.7481574999999996</c:v>
                </c:pt>
                <c:pt idx="498">
                  <c:v>8.7484725000000001</c:v>
                </c:pt>
                <c:pt idx="499">
                  <c:v>8.7480037499999987</c:v>
                </c:pt>
                <c:pt idx="500">
                  <c:v>8.7482312499999999</c:v>
                </c:pt>
                <c:pt idx="501">
                  <c:v>8.7486362500000006</c:v>
                </c:pt>
                <c:pt idx="502">
                  <c:v>8.7493625000000002</c:v>
                </c:pt>
                <c:pt idx="503">
                  <c:v>8.7487774999999992</c:v>
                </c:pt>
                <c:pt idx="504">
                  <c:v>8.7468887500000001</c:v>
                </c:pt>
                <c:pt idx="505">
                  <c:v>8.7466462499999995</c:v>
                </c:pt>
                <c:pt idx="506">
                  <c:v>8.7468924999999995</c:v>
                </c:pt>
                <c:pt idx="507">
                  <c:v>8.7473237499999996</c:v>
                </c:pt>
                <c:pt idx="508">
                  <c:v>8.7472875000000005</c:v>
                </c:pt>
                <c:pt idx="509">
                  <c:v>8.7474012499999994</c:v>
                </c:pt>
                <c:pt idx="510">
                  <c:v>8.7462612499999999</c:v>
                </c:pt>
                <c:pt idx="511">
                  <c:v>8.7468025000000011</c:v>
                </c:pt>
                <c:pt idx="512">
                  <c:v>8.7461199999999995</c:v>
                </c:pt>
                <c:pt idx="513">
                  <c:v>8.7462637499999989</c:v>
                </c:pt>
                <c:pt idx="514">
                  <c:v>8.7458437499999988</c:v>
                </c:pt>
                <c:pt idx="515">
                  <c:v>8.74733625</c:v>
                </c:pt>
                <c:pt idx="516">
                  <c:v>8.7476074999999991</c:v>
                </c:pt>
                <c:pt idx="517">
                  <c:v>8.7471075000000003</c:v>
                </c:pt>
                <c:pt idx="518">
                  <c:v>8.7463862500000005</c:v>
                </c:pt>
                <c:pt idx="519">
                  <c:v>8.7469750000000008</c:v>
                </c:pt>
                <c:pt idx="520">
                  <c:v>8.7477712499999996</c:v>
                </c:pt>
                <c:pt idx="521">
                  <c:v>8.7483262499999999</c:v>
                </c:pt>
                <c:pt idx="522">
                  <c:v>8.7483050000000002</c:v>
                </c:pt>
                <c:pt idx="523">
                  <c:v>8.7484950000000001</c:v>
                </c:pt>
                <c:pt idx="524">
                  <c:v>8.7488200000000003</c:v>
                </c:pt>
                <c:pt idx="525">
                  <c:v>8.7488725000000009</c:v>
                </c:pt>
                <c:pt idx="526">
                  <c:v>8.7489600000000003</c:v>
                </c:pt>
                <c:pt idx="527">
                  <c:v>8.7491187500000009</c:v>
                </c:pt>
                <c:pt idx="528">
                  <c:v>8.7494887499999994</c:v>
                </c:pt>
                <c:pt idx="529">
                  <c:v>8.7483037499999998</c:v>
                </c:pt>
                <c:pt idx="530">
                  <c:v>8.7472462499999999</c:v>
                </c:pt>
                <c:pt idx="531">
                  <c:v>8.7467199999999998</c:v>
                </c:pt>
                <c:pt idx="532">
                  <c:v>8.7454474999999992</c:v>
                </c:pt>
                <c:pt idx="533">
                  <c:v>8.7454987499999994</c:v>
                </c:pt>
                <c:pt idx="534">
                  <c:v>8.7458175000000011</c:v>
                </c:pt>
                <c:pt idx="535">
                  <c:v>8.7463212499999994</c:v>
                </c:pt>
                <c:pt idx="536">
                  <c:v>8.7455025000000006</c:v>
                </c:pt>
                <c:pt idx="537">
                  <c:v>8.7450574999999997</c:v>
                </c:pt>
                <c:pt idx="538">
                  <c:v>8.7450337499999993</c:v>
                </c:pt>
                <c:pt idx="539">
                  <c:v>8.7449212499999991</c:v>
                </c:pt>
                <c:pt idx="540">
                  <c:v>8.7445987499999998</c:v>
                </c:pt>
                <c:pt idx="541">
                  <c:v>8.7431149999999995</c:v>
                </c:pt>
                <c:pt idx="542">
                  <c:v>8.7422000000000004</c:v>
                </c:pt>
                <c:pt idx="543">
                  <c:v>8.7427712500000005</c:v>
                </c:pt>
                <c:pt idx="544">
                  <c:v>8.7429087499999998</c:v>
                </c:pt>
                <c:pt idx="545">
                  <c:v>8.7423275</c:v>
                </c:pt>
                <c:pt idx="546">
                  <c:v>8.74241125</c:v>
                </c:pt>
                <c:pt idx="547">
                  <c:v>8.7425724999999996</c:v>
                </c:pt>
                <c:pt idx="548">
                  <c:v>8.7428762500000001</c:v>
                </c:pt>
                <c:pt idx="549">
                  <c:v>8.7431287500000003</c:v>
                </c:pt>
                <c:pt idx="550">
                  <c:v>8.7432075000000005</c:v>
                </c:pt>
                <c:pt idx="551">
                  <c:v>8.7417412500000005</c:v>
                </c:pt>
                <c:pt idx="552">
                  <c:v>8.74133125</c:v>
                </c:pt>
                <c:pt idx="553">
                  <c:v>8.7419824999999989</c:v>
                </c:pt>
                <c:pt idx="554">
                  <c:v>8.7413962499999993</c:v>
                </c:pt>
                <c:pt idx="555">
                  <c:v>8.7413837500000007</c:v>
                </c:pt>
                <c:pt idx="556">
                  <c:v>8.7407537499999997</c:v>
                </c:pt>
                <c:pt idx="557">
                  <c:v>8.7394037499999992</c:v>
                </c:pt>
                <c:pt idx="558">
                  <c:v>8.7390749999999997</c:v>
                </c:pt>
                <c:pt idx="559">
                  <c:v>8.7387987499999991</c:v>
                </c:pt>
                <c:pt idx="560">
                  <c:v>8.7396624999999997</c:v>
                </c:pt>
                <c:pt idx="561">
                  <c:v>8.739395</c:v>
                </c:pt>
                <c:pt idx="562">
                  <c:v>8.7401887499999997</c:v>
                </c:pt>
                <c:pt idx="563">
                  <c:v>8.7406075000000012</c:v>
                </c:pt>
                <c:pt idx="564">
                  <c:v>8.7408474999999992</c:v>
                </c:pt>
                <c:pt idx="565">
                  <c:v>8.7398612499999988</c:v>
                </c:pt>
                <c:pt idx="566">
                  <c:v>8.7393049999999999</c:v>
                </c:pt>
                <c:pt idx="567">
                  <c:v>8.7398612499999988</c:v>
                </c:pt>
                <c:pt idx="568">
                  <c:v>8.7409575000000004</c:v>
                </c:pt>
                <c:pt idx="569">
                  <c:v>8.7397462499999996</c:v>
                </c:pt>
                <c:pt idx="570">
                  <c:v>8.7401187500000006</c:v>
                </c:pt>
                <c:pt idx="571">
                  <c:v>8.7399349999999991</c:v>
                </c:pt>
                <c:pt idx="572">
                  <c:v>8.7403825000000008</c:v>
                </c:pt>
                <c:pt idx="573">
                  <c:v>8.7405562500000009</c:v>
                </c:pt>
                <c:pt idx="574">
                  <c:v>8.7412887500000007</c:v>
                </c:pt>
                <c:pt idx="575">
                  <c:v>8.7418975000000003</c:v>
                </c:pt>
                <c:pt idx="576">
                  <c:v>8.7426624999999998</c:v>
                </c:pt>
                <c:pt idx="577">
                  <c:v>8.7434624999999997</c:v>
                </c:pt>
                <c:pt idx="578">
                  <c:v>8.7431187499999989</c:v>
                </c:pt>
                <c:pt idx="579">
                  <c:v>8.7444224999999989</c:v>
                </c:pt>
                <c:pt idx="580">
                  <c:v>8.7462750000000007</c:v>
                </c:pt>
                <c:pt idx="581">
                  <c:v>8.7470412500000005</c:v>
                </c:pt>
                <c:pt idx="582">
                  <c:v>8.7484037499999996</c:v>
                </c:pt>
                <c:pt idx="583">
                  <c:v>8.7483062499999988</c:v>
                </c:pt>
                <c:pt idx="584">
                  <c:v>8.7488025</c:v>
                </c:pt>
                <c:pt idx="585">
                  <c:v>8.7488949999999992</c:v>
                </c:pt>
                <c:pt idx="586">
                  <c:v>8.7506874999999997</c:v>
                </c:pt>
                <c:pt idx="587">
                  <c:v>8.7505762499999999</c:v>
                </c:pt>
                <c:pt idx="588">
                  <c:v>8.7504037500000003</c:v>
                </c:pt>
                <c:pt idx="589">
                  <c:v>8.7510487500000007</c:v>
                </c:pt>
                <c:pt idx="590">
                  <c:v>8.7524025000000005</c:v>
                </c:pt>
                <c:pt idx="591">
                  <c:v>8.753433750000001</c:v>
                </c:pt>
                <c:pt idx="592">
                  <c:v>8.7526449999999993</c:v>
                </c:pt>
                <c:pt idx="593">
                  <c:v>8.7517087500000006</c:v>
                </c:pt>
                <c:pt idx="594">
                  <c:v>8.7514337500000003</c:v>
                </c:pt>
                <c:pt idx="595">
                  <c:v>8.7514762499999996</c:v>
                </c:pt>
                <c:pt idx="596">
                  <c:v>8.7512399999999992</c:v>
                </c:pt>
                <c:pt idx="597">
                  <c:v>8.7511724999999991</c:v>
                </c:pt>
                <c:pt idx="598">
                  <c:v>8.751088750000001</c:v>
                </c:pt>
                <c:pt idx="599">
                  <c:v>8.7507075000000007</c:v>
                </c:pt>
                <c:pt idx="600">
                  <c:v>8.7515200000000011</c:v>
                </c:pt>
                <c:pt idx="601">
                  <c:v>8.7527412499999997</c:v>
                </c:pt>
                <c:pt idx="602">
                  <c:v>8.7533637500000001</c:v>
                </c:pt>
                <c:pt idx="603">
                  <c:v>8.752846250000001</c:v>
                </c:pt>
                <c:pt idx="604">
                  <c:v>8.7526600000000006</c:v>
                </c:pt>
                <c:pt idx="605">
                  <c:v>8.7522500000000001</c:v>
                </c:pt>
                <c:pt idx="606">
                  <c:v>8.7519799999999996</c:v>
                </c:pt>
                <c:pt idx="607">
                  <c:v>8.7520112500000007</c:v>
                </c:pt>
                <c:pt idx="608">
                  <c:v>8.7515062500000003</c:v>
                </c:pt>
                <c:pt idx="609">
                  <c:v>8.75111375</c:v>
                </c:pt>
                <c:pt idx="610">
                  <c:v>8.7511437500000007</c:v>
                </c:pt>
                <c:pt idx="611">
                  <c:v>8.7515287500000003</c:v>
                </c:pt>
                <c:pt idx="612">
                  <c:v>8.7514400000000006</c:v>
                </c:pt>
                <c:pt idx="613">
                  <c:v>8.7510200000000005</c:v>
                </c:pt>
                <c:pt idx="614">
                  <c:v>8.7510675000000013</c:v>
                </c:pt>
                <c:pt idx="615">
                  <c:v>8.7512212500000004</c:v>
                </c:pt>
                <c:pt idx="616">
                  <c:v>8.7509550000000011</c:v>
                </c:pt>
                <c:pt idx="617">
                  <c:v>8.7504437500000005</c:v>
                </c:pt>
                <c:pt idx="618">
                  <c:v>8.7493437500000013</c:v>
                </c:pt>
                <c:pt idx="619">
                  <c:v>8.74926125</c:v>
                </c:pt>
                <c:pt idx="620">
                  <c:v>8.7491249999999994</c:v>
                </c:pt>
                <c:pt idx="621">
                  <c:v>8.7482612500000005</c:v>
                </c:pt>
                <c:pt idx="622">
                  <c:v>8.7475137499999995</c:v>
                </c:pt>
                <c:pt idx="623">
                  <c:v>8.746963749999999</c:v>
                </c:pt>
                <c:pt idx="624">
                  <c:v>8.7455750000000005</c:v>
                </c:pt>
                <c:pt idx="625">
                  <c:v>8.7443487500000003</c:v>
                </c:pt>
                <c:pt idx="626">
                  <c:v>8.7434674999999995</c:v>
                </c:pt>
                <c:pt idx="627">
                  <c:v>8.7423774999999999</c:v>
                </c:pt>
                <c:pt idx="628">
                  <c:v>8.7418487499999991</c:v>
                </c:pt>
                <c:pt idx="629">
                  <c:v>8.7412662500000007</c:v>
                </c:pt>
                <c:pt idx="630">
                  <c:v>8.740612500000001</c:v>
                </c:pt>
                <c:pt idx="631">
                  <c:v>8.7391100000000002</c:v>
                </c:pt>
                <c:pt idx="632">
                  <c:v>8.7385874999999995</c:v>
                </c:pt>
                <c:pt idx="633">
                  <c:v>8.7385112500000002</c:v>
                </c:pt>
                <c:pt idx="634">
                  <c:v>8.7376512500000008</c:v>
                </c:pt>
                <c:pt idx="635">
                  <c:v>8.7367650000000001</c:v>
                </c:pt>
                <c:pt idx="636">
                  <c:v>8.7362300000000008</c:v>
                </c:pt>
                <c:pt idx="637">
                  <c:v>8.7362324999999998</c:v>
                </c:pt>
                <c:pt idx="638">
                  <c:v>8.7358200000000004</c:v>
                </c:pt>
                <c:pt idx="639">
                  <c:v>8.7351162500000008</c:v>
                </c:pt>
                <c:pt idx="640">
                  <c:v>8.7341737500000001</c:v>
                </c:pt>
                <c:pt idx="641">
                  <c:v>8.7356599999999993</c:v>
                </c:pt>
                <c:pt idx="642">
                  <c:v>8.7370412500000008</c:v>
                </c:pt>
                <c:pt idx="643">
                  <c:v>8.7364674999999998</c:v>
                </c:pt>
                <c:pt idx="644">
                  <c:v>8.7373787499999995</c:v>
                </c:pt>
                <c:pt idx="645">
                  <c:v>8.7379512500000001</c:v>
                </c:pt>
                <c:pt idx="646">
                  <c:v>8.738154999999999</c:v>
                </c:pt>
                <c:pt idx="647">
                  <c:v>8.7378900000000002</c:v>
                </c:pt>
                <c:pt idx="648">
                  <c:v>8.7370950000000001</c:v>
                </c:pt>
                <c:pt idx="649">
                  <c:v>8.7376550000000002</c:v>
                </c:pt>
                <c:pt idx="650">
                  <c:v>8.7361924999999996</c:v>
                </c:pt>
                <c:pt idx="651">
                  <c:v>8.7357674999999997</c:v>
                </c:pt>
                <c:pt idx="652">
                  <c:v>8.7353050000000003</c:v>
                </c:pt>
                <c:pt idx="653">
                  <c:v>8.7347824999999997</c:v>
                </c:pt>
                <c:pt idx="654">
                  <c:v>8.7349812500000006</c:v>
                </c:pt>
                <c:pt idx="655">
                  <c:v>8.7352600000000002</c:v>
                </c:pt>
                <c:pt idx="656">
                  <c:v>8.7358124999999998</c:v>
                </c:pt>
                <c:pt idx="657">
                  <c:v>8.7362662499999999</c:v>
                </c:pt>
                <c:pt idx="658">
                  <c:v>8.7368462499999993</c:v>
                </c:pt>
                <c:pt idx="659">
                  <c:v>8.7379462500000002</c:v>
                </c:pt>
                <c:pt idx="660">
                  <c:v>8.7382950000000008</c:v>
                </c:pt>
                <c:pt idx="661">
                  <c:v>8.7378250000000008</c:v>
                </c:pt>
                <c:pt idx="662">
                  <c:v>8.7375262500000002</c:v>
                </c:pt>
                <c:pt idx="663">
                  <c:v>8.7372862500000004</c:v>
                </c:pt>
                <c:pt idx="664">
                  <c:v>8.7373237499999998</c:v>
                </c:pt>
                <c:pt idx="665">
                  <c:v>8.7375587499999998</c:v>
                </c:pt>
                <c:pt idx="666">
                  <c:v>8.7374799999999997</c:v>
                </c:pt>
                <c:pt idx="667">
                  <c:v>8.7372324999999993</c:v>
                </c:pt>
                <c:pt idx="668">
                  <c:v>8.7370924999999993</c:v>
                </c:pt>
                <c:pt idx="669">
                  <c:v>8.7372099999999993</c:v>
                </c:pt>
                <c:pt idx="670">
                  <c:v>8.7364925000000007</c:v>
                </c:pt>
                <c:pt idx="671">
                  <c:v>8.7360012499999993</c:v>
                </c:pt>
                <c:pt idx="672">
                  <c:v>8.7365887499999992</c:v>
                </c:pt>
                <c:pt idx="673">
                  <c:v>8.7368950000000005</c:v>
                </c:pt>
                <c:pt idx="674">
                  <c:v>8.7376000000000005</c:v>
                </c:pt>
                <c:pt idx="675">
                  <c:v>8.7391637499999995</c:v>
                </c:pt>
                <c:pt idx="676">
                  <c:v>8.7405462499999995</c:v>
                </c:pt>
                <c:pt idx="677">
                  <c:v>8.7415687500000008</c:v>
                </c:pt>
                <c:pt idx="678">
                  <c:v>8.7417499999999997</c:v>
                </c:pt>
                <c:pt idx="679">
                  <c:v>8.7414337499999988</c:v>
                </c:pt>
                <c:pt idx="680">
                  <c:v>8.74099</c:v>
                </c:pt>
                <c:pt idx="681">
                  <c:v>8.7414612500000004</c:v>
                </c:pt>
                <c:pt idx="682">
                  <c:v>8.7423675000000003</c:v>
                </c:pt>
                <c:pt idx="683">
                  <c:v>8.7430912500000009</c:v>
                </c:pt>
                <c:pt idx="684">
                  <c:v>8.7441424999999988</c:v>
                </c:pt>
                <c:pt idx="685">
                  <c:v>8.7448274999999995</c:v>
                </c:pt>
                <c:pt idx="686">
                  <c:v>8.7440587500000007</c:v>
                </c:pt>
                <c:pt idx="687">
                  <c:v>8.7431250000000009</c:v>
                </c:pt>
                <c:pt idx="688">
                  <c:v>8.7427037500000004</c:v>
                </c:pt>
                <c:pt idx="689">
                  <c:v>8.7430637499999992</c:v>
                </c:pt>
                <c:pt idx="690">
                  <c:v>8.7435700000000001</c:v>
                </c:pt>
                <c:pt idx="691">
                  <c:v>8.7431875000000012</c:v>
                </c:pt>
                <c:pt idx="692">
                  <c:v>8.7429362499999996</c:v>
                </c:pt>
                <c:pt idx="693">
                  <c:v>8.7431875000000012</c:v>
                </c:pt>
                <c:pt idx="694">
                  <c:v>8.7420212500000005</c:v>
                </c:pt>
                <c:pt idx="695">
                  <c:v>8.7406537499999999</c:v>
                </c:pt>
                <c:pt idx="696">
                  <c:v>8.7407687499999991</c:v>
                </c:pt>
                <c:pt idx="697">
                  <c:v>8.7413024999999998</c:v>
                </c:pt>
                <c:pt idx="698">
                  <c:v>8.7422237500000008</c:v>
                </c:pt>
                <c:pt idx="699">
                  <c:v>8.7425525000000004</c:v>
                </c:pt>
                <c:pt idx="700">
                  <c:v>8.7429412500000012</c:v>
                </c:pt>
                <c:pt idx="701">
                  <c:v>8.7429512499999991</c:v>
                </c:pt>
                <c:pt idx="702">
                  <c:v>8.7433350000000001</c:v>
                </c:pt>
                <c:pt idx="703">
                  <c:v>8.7434012499999998</c:v>
                </c:pt>
                <c:pt idx="704">
                  <c:v>8.7436487500000002</c:v>
                </c:pt>
                <c:pt idx="705">
                  <c:v>8.7441587500000004</c:v>
                </c:pt>
                <c:pt idx="706">
                  <c:v>8.7442712500000006</c:v>
                </c:pt>
                <c:pt idx="707">
                  <c:v>8.7446075000000008</c:v>
                </c:pt>
                <c:pt idx="708">
                  <c:v>8.7446075000000008</c:v>
                </c:pt>
                <c:pt idx="709">
                  <c:v>8.7437950000000004</c:v>
                </c:pt>
                <c:pt idx="710">
                  <c:v>8.7426812500000004</c:v>
                </c:pt>
                <c:pt idx="711">
                  <c:v>8.7423175000000004</c:v>
                </c:pt>
                <c:pt idx="712">
                  <c:v>8.7421124999999993</c:v>
                </c:pt>
                <c:pt idx="713">
                  <c:v>8.7412725000000009</c:v>
                </c:pt>
                <c:pt idx="714">
                  <c:v>8.7406137499999996</c:v>
                </c:pt>
                <c:pt idx="715">
                  <c:v>8.7400362499999993</c:v>
                </c:pt>
                <c:pt idx="716">
                  <c:v>8.7399199999999997</c:v>
                </c:pt>
                <c:pt idx="717">
                  <c:v>8.7406199999999998</c:v>
                </c:pt>
                <c:pt idx="718">
                  <c:v>8.741053749999999</c:v>
                </c:pt>
                <c:pt idx="719">
                  <c:v>8.7413887500000005</c:v>
                </c:pt>
                <c:pt idx="720">
                  <c:v>8.7415612500000002</c:v>
                </c:pt>
                <c:pt idx="721">
                  <c:v>8.7420325000000005</c:v>
                </c:pt>
                <c:pt idx="722">
                  <c:v>8.741943749999999</c:v>
                </c:pt>
                <c:pt idx="723">
                  <c:v>8.7414175000000007</c:v>
                </c:pt>
                <c:pt idx="724">
                  <c:v>8.7412650000000003</c:v>
                </c:pt>
                <c:pt idx="725">
                  <c:v>8.7399300000000011</c:v>
                </c:pt>
                <c:pt idx="726">
                  <c:v>8.7386999999999997</c:v>
                </c:pt>
                <c:pt idx="727">
                  <c:v>8.7387125000000001</c:v>
                </c:pt>
                <c:pt idx="728">
                  <c:v>8.7390762500000001</c:v>
                </c:pt>
                <c:pt idx="729">
                  <c:v>8.7394099999999995</c:v>
                </c:pt>
                <c:pt idx="730">
                  <c:v>8.7397937500000005</c:v>
                </c:pt>
                <c:pt idx="731">
                  <c:v>8.739632499999999</c:v>
                </c:pt>
                <c:pt idx="732">
                  <c:v>8.7390387500000006</c:v>
                </c:pt>
                <c:pt idx="733">
                  <c:v>8.7380025000000003</c:v>
                </c:pt>
                <c:pt idx="734">
                  <c:v>8.7362612500000001</c:v>
                </c:pt>
                <c:pt idx="735">
                  <c:v>8.73570125</c:v>
                </c:pt>
                <c:pt idx="736">
                  <c:v>8.7363850000000003</c:v>
                </c:pt>
                <c:pt idx="737">
                  <c:v>8.7365975000000002</c:v>
                </c:pt>
                <c:pt idx="738">
                  <c:v>8.7371512500000001</c:v>
                </c:pt>
                <c:pt idx="739">
                  <c:v>8.7377187499999991</c:v>
                </c:pt>
                <c:pt idx="740">
                  <c:v>8.7377324999999999</c:v>
                </c:pt>
                <c:pt idx="741">
                  <c:v>8.7379750000000005</c:v>
                </c:pt>
                <c:pt idx="742">
                  <c:v>8.7378512500000003</c:v>
                </c:pt>
                <c:pt idx="743">
                  <c:v>8.7380424999999988</c:v>
                </c:pt>
                <c:pt idx="744">
                  <c:v>8.7384662500000001</c:v>
                </c:pt>
                <c:pt idx="745">
                  <c:v>8.7391024999999996</c:v>
                </c:pt>
                <c:pt idx="746">
                  <c:v>8.7382987500000002</c:v>
                </c:pt>
                <c:pt idx="747">
                  <c:v>8.7366962499999996</c:v>
                </c:pt>
                <c:pt idx="748">
                  <c:v>8.7361325000000001</c:v>
                </c:pt>
                <c:pt idx="749">
                  <c:v>8.7350862500000002</c:v>
                </c:pt>
                <c:pt idx="750">
                  <c:v>8.7345212500000002</c:v>
                </c:pt>
                <c:pt idx="751">
                  <c:v>8.7342724999999994</c:v>
                </c:pt>
                <c:pt idx="752">
                  <c:v>8.7335600000000007</c:v>
                </c:pt>
                <c:pt idx="753">
                  <c:v>8.73326125</c:v>
                </c:pt>
                <c:pt idx="754">
                  <c:v>8.7326250000000005</c:v>
                </c:pt>
                <c:pt idx="755">
                  <c:v>8.7312587500000003</c:v>
                </c:pt>
                <c:pt idx="756">
                  <c:v>8.7305437500000007</c:v>
                </c:pt>
                <c:pt idx="757">
                  <c:v>8.7297662499999991</c:v>
                </c:pt>
                <c:pt idx="758">
                  <c:v>8.7289562499999995</c:v>
                </c:pt>
                <c:pt idx="759">
                  <c:v>8.7287087500000009</c:v>
                </c:pt>
                <c:pt idx="760">
                  <c:v>8.7293287500000005</c:v>
                </c:pt>
                <c:pt idx="761">
                  <c:v>8.7291862499999997</c:v>
                </c:pt>
                <c:pt idx="762">
                  <c:v>8.7285712499999999</c:v>
                </c:pt>
                <c:pt idx="763">
                  <c:v>8.7287800000000004</c:v>
                </c:pt>
                <c:pt idx="764">
                  <c:v>8.7286049999999999</c:v>
                </c:pt>
                <c:pt idx="765">
                  <c:v>8.7289762500000005</c:v>
                </c:pt>
                <c:pt idx="766">
                  <c:v>8.7299187499999995</c:v>
                </c:pt>
                <c:pt idx="767">
                  <c:v>8.7297212500000008</c:v>
                </c:pt>
                <c:pt idx="768">
                  <c:v>8.729004999999999</c:v>
                </c:pt>
                <c:pt idx="769">
                  <c:v>8.7285299999999992</c:v>
                </c:pt>
                <c:pt idx="770">
                  <c:v>8.7286962500000005</c:v>
                </c:pt>
                <c:pt idx="771">
                  <c:v>8.7280587499999989</c:v>
                </c:pt>
                <c:pt idx="772">
                  <c:v>8.7272487499999993</c:v>
                </c:pt>
                <c:pt idx="773">
                  <c:v>8.7266124999999999</c:v>
                </c:pt>
                <c:pt idx="774">
                  <c:v>8.7262799999999991</c:v>
                </c:pt>
                <c:pt idx="775">
                  <c:v>8.72655125</c:v>
                </c:pt>
                <c:pt idx="776">
                  <c:v>8.7262424999999997</c:v>
                </c:pt>
                <c:pt idx="777">
                  <c:v>8.7255087499999995</c:v>
                </c:pt>
                <c:pt idx="778">
                  <c:v>8.7256250000000009</c:v>
                </c:pt>
                <c:pt idx="779">
                  <c:v>8.7265662499999994</c:v>
                </c:pt>
                <c:pt idx="780">
                  <c:v>8.7272199999999991</c:v>
                </c:pt>
                <c:pt idx="781">
                  <c:v>8.7279750000000007</c:v>
                </c:pt>
                <c:pt idx="782">
                  <c:v>8.7280712499999993</c:v>
                </c:pt>
                <c:pt idx="783">
                  <c:v>8.7277574999999992</c:v>
                </c:pt>
                <c:pt idx="784">
                  <c:v>8.7290012499999996</c:v>
                </c:pt>
                <c:pt idx="785">
                  <c:v>8.7294149999999995</c:v>
                </c:pt>
                <c:pt idx="786">
                  <c:v>8.7284287500000008</c:v>
                </c:pt>
                <c:pt idx="787">
                  <c:v>8.729621250000001</c:v>
                </c:pt>
                <c:pt idx="788">
                  <c:v>8.7293900000000004</c:v>
                </c:pt>
                <c:pt idx="789">
                  <c:v>8.7291387499999988</c:v>
                </c:pt>
                <c:pt idx="790">
                  <c:v>8.7286637499999991</c:v>
                </c:pt>
                <c:pt idx="791">
                  <c:v>8.7279225</c:v>
                </c:pt>
                <c:pt idx="792">
                  <c:v>8.7270587499999994</c:v>
                </c:pt>
                <c:pt idx="793">
                  <c:v>8.7265637500000004</c:v>
                </c:pt>
                <c:pt idx="794">
                  <c:v>8.7260387500000007</c:v>
                </c:pt>
                <c:pt idx="795">
                  <c:v>8.72607</c:v>
                </c:pt>
                <c:pt idx="796">
                  <c:v>8.7266700000000004</c:v>
                </c:pt>
                <c:pt idx="797">
                  <c:v>8.7281575</c:v>
                </c:pt>
                <c:pt idx="798">
                  <c:v>8.7291012499999994</c:v>
                </c:pt>
                <c:pt idx="799">
                  <c:v>8.7290837499999991</c:v>
                </c:pt>
                <c:pt idx="800">
                  <c:v>8.7293937499999998</c:v>
                </c:pt>
                <c:pt idx="801">
                  <c:v>8.7303525000000004</c:v>
                </c:pt>
                <c:pt idx="802">
                  <c:v>8.7319624999999998</c:v>
                </c:pt>
                <c:pt idx="803">
                  <c:v>8.7322187500000013</c:v>
                </c:pt>
                <c:pt idx="804">
                  <c:v>8.733286249999999</c:v>
                </c:pt>
                <c:pt idx="805">
                  <c:v>8.7345362499999997</c:v>
                </c:pt>
                <c:pt idx="806">
                  <c:v>8.7352412499999996</c:v>
                </c:pt>
                <c:pt idx="807">
                  <c:v>8.7352587499999998</c:v>
                </c:pt>
                <c:pt idx="808">
                  <c:v>8.7358000000000011</c:v>
                </c:pt>
                <c:pt idx="809">
                  <c:v>8.7366187499999999</c:v>
                </c:pt>
                <c:pt idx="810">
                  <c:v>8.7365637500000002</c:v>
                </c:pt>
                <c:pt idx="811">
                  <c:v>8.7368137499999996</c:v>
                </c:pt>
                <c:pt idx="812">
                  <c:v>8.7384537499999997</c:v>
                </c:pt>
                <c:pt idx="813">
                  <c:v>8.7383424999999999</c:v>
                </c:pt>
                <c:pt idx="814">
                  <c:v>8.7392424999999996</c:v>
                </c:pt>
                <c:pt idx="815">
                  <c:v>8.7400175000000004</c:v>
                </c:pt>
                <c:pt idx="816">
                  <c:v>8.7385199999999994</c:v>
                </c:pt>
                <c:pt idx="817">
                  <c:v>8.7373999999999992</c:v>
                </c:pt>
                <c:pt idx="818">
                  <c:v>8.73757625</c:v>
                </c:pt>
                <c:pt idx="819">
                  <c:v>8.7382912499999996</c:v>
                </c:pt>
                <c:pt idx="820">
                  <c:v>8.7381374999999988</c:v>
                </c:pt>
                <c:pt idx="821">
                  <c:v>8.7387824999999992</c:v>
                </c:pt>
                <c:pt idx="822">
                  <c:v>8.7400587500000011</c:v>
                </c:pt>
                <c:pt idx="823">
                  <c:v>8.7411562499999995</c:v>
                </c:pt>
                <c:pt idx="824">
                  <c:v>8.7423337500000002</c:v>
                </c:pt>
                <c:pt idx="825">
                  <c:v>8.7428349999999995</c:v>
                </c:pt>
                <c:pt idx="826">
                  <c:v>8.7441862500000003</c:v>
                </c:pt>
                <c:pt idx="827">
                  <c:v>8.7442399999999996</c:v>
                </c:pt>
                <c:pt idx="828">
                  <c:v>8.7433762500000007</c:v>
                </c:pt>
                <c:pt idx="829">
                  <c:v>8.7412887500000007</c:v>
                </c:pt>
                <c:pt idx="830">
                  <c:v>8.7395949999999996</c:v>
                </c:pt>
                <c:pt idx="831">
                  <c:v>8.7383825000000002</c:v>
                </c:pt>
                <c:pt idx="832">
                  <c:v>8.7385599999999997</c:v>
                </c:pt>
                <c:pt idx="833">
                  <c:v>8.7386025000000007</c:v>
                </c:pt>
                <c:pt idx="834">
                  <c:v>8.7376474999999996</c:v>
                </c:pt>
                <c:pt idx="835">
                  <c:v>8.7374425000000002</c:v>
                </c:pt>
                <c:pt idx="836">
                  <c:v>8.7364525000000004</c:v>
                </c:pt>
                <c:pt idx="837">
                  <c:v>8.7347350000000006</c:v>
                </c:pt>
                <c:pt idx="838">
                  <c:v>8.7339287500000005</c:v>
                </c:pt>
                <c:pt idx="839">
                  <c:v>8.7324437499999998</c:v>
                </c:pt>
                <c:pt idx="840">
                  <c:v>8.731815000000001</c:v>
                </c:pt>
                <c:pt idx="841">
                  <c:v>8.7317687500000005</c:v>
                </c:pt>
                <c:pt idx="842">
                  <c:v>8.7321237499999995</c:v>
                </c:pt>
                <c:pt idx="843">
                  <c:v>8.7327562499999996</c:v>
                </c:pt>
                <c:pt idx="844">
                  <c:v>8.7340374999999995</c:v>
                </c:pt>
                <c:pt idx="845">
                  <c:v>8.7332649999999994</c:v>
                </c:pt>
                <c:pt idx="846">
                  <c:v>8.7330825000000001</c:v>
                </c:pt>
                <c:pt idx="847">
                  <c:v>8.731932500000001</c:v>
                </c:pt>
                <c:pt idx="848">
                  <c:v>8.7314175000000009</c:v>
                </c:pt>
                <c:pt idx="849">
                  <c:v>8.7305387499999991</c:v>
                </c:pt>
                <c:pt idx="850">
                  <c:v>8.7307987499999999</c:v>
                </c:pt>
                <c:pt idx="851">
                  <c:v>8.7300462499999991</c:v>
                </c:pt>
                <c:pt idx="852">
                  <c:v>8.7293725000000002</c:v>
                </c:pt>
                <c:pt idx="853">
                  <c:v>8.7294912500000006</c:v>
                </c:pt>
                <c:pt idx="854">
                  <c:v>8.7288262500000009</c:v>
                </c:pt>
                <c:pt idx="855">
                  <c:v>8.7294799999999988</c:v>
                </c:pt>
                <c:pt idx="856">
                  <c:v>8.7294274999999999</c:v>
                </c:pt>
                <c:pt idx="857">
                  <c:v>8.7293200000000013</c:v>
                </c:pt>
                <c:pt idx="858">
                  <c:v>8.7307874999999999</c:v>
                </c:pt>
                <c:pt idx="859">
                  <c:v>8.7301787500000003</c:v>
                </c:pt>
                <c:pt idx="860">
                  <c:v>8.7290512499999995</c:v>
                </c:pt>
                <c:pt idx="861">
                  <c:v>8.7283562500000009</c:v>
                </c:pt>
                <c:pt idx="862">
                  <c:v>8.7271487499999996</c:v>
                </c:pt>
                <c:pt idx="863">
                  <c:v>8.7271824999999996</c:v>
                </c:pt>
                <c:pt idx="864">
                  <c:v>8.7268900000000009</c:v>
                </c:pt>
                <c:pt idx="865">
                  <c:v>8.724701249999999</c:v>
                </c:pt>
                <c:pt idx="866">
                  <c:v>8.72533125</c:v>
                </c:pt>
                <c:pt idx="867">
                  <c:v>8.7264487499999994</c:v>
                </c:pt>
                <c:pt idx="868">
                  <c:v>8.7265824999999992</c:v>
                </c:pt>
                <c:pt idx="869">
                  <c:v>8.7261937500000002</c:v>
                </c:pt>
                <c:pt idx="870">
                  <c:v>8.726445</c:v>
                </c:pt>
                <c:pt idx="871">
                  <c:v>8.7260687499999996</c:v>
                </c:pt>
                <c:pt idx="872">
                  <c:v>8.7257400000000001</c:v>
                </c:pt>
                <c:pt idx="873">
                  <c:v>8.7259162499999992</c:v>
                </c:pt>
                <c:pt idx="874">
                  <c:v>8.7251475000000003</c:v>
                </c:pt>
                <c:pt idx="875">
                  <c:v>8.7241850000000003</c:v>
                </c:pt>
                <c:pt idx="876">
                  <c:v>8.72324375</c:v>
                </c:pt>
                <c:pt idx="877">
                  <c:v>8.7235712499999991</c:v>
                </c:pt>
                <c:pt idx="878">
                  <c:v>8.7234912499999986</c:v>
                </c:pt>
                <c:pt idx="879">
                  <c:v>8.7253375000000002</c:v>
                </c:pt>
                <c:pt idx="880">
                  <c:v>8.7264812499999991</c:v>
                </c:pt>
                <c:pt idx="881">
                  <c:v>8.7265049999999995</c:v>
                </c:pt>
                <c:pt idx="882">
                  <c:v>8.7265550000000012</c:v>
                </c:pt>
                <c:pt idx="883">
                  <c:v>8.7269612500000004</c:v>
                </c:pt>
                <c:pt idx="884">
                  <c:v>8.7277987499999998</c:v>
                </c:pt>
                <c:pt idx="885">
                  <c:v>8.728114999999999</c:v>
                </c:pt>
                <c:pt idx="886">
                  <c:v>8.7302350000000004</c:v>
                </c:pt>
                <c:pt idx="887">
                  <c:v>8.7320799999999998</c:v>
                </c:pt>
                <c:pt idx="888">
                  <c:v>8.7331112500000003</c:v>
                </c:pt>
                <c:pt idx="889">
                  <c:v>8.7345349999999993</c:v>
                </c:pt>
                <c:pt idx="890">
                  <c:v>8.7358849999999997</c:v>
                </c:pt>
                <c:pt idx="891">
                  <c:v>8.7366174999999995</c:v>
                </c:pt>
                <c:pt idx="892">
                  <c:v>8.7371387499999997</c:v>
                </c:pt>
                <c:pt idx="893">
                  <c:v>8.7375699999999998</c:v>
                </c:pt>
                <c:pt idx="894">
                  <c:v>8.7374237499999996</c:v>
                </c:pt>
                <c:pt idx="895">
                  <c:v>8.7382474999999999</c:v>
                </c:pt>
                <c:pt idx="896">
                  <c:v>8.7384162500000002</c:v>
                </c:pt>
                <c:pt idx="897">
                  <c:v>8.7402724999999997</c:v>
                </c:pt>
                <c:pt idx="898">
                  <c:v>8.7398924999999998</c:v>
                </c:pt>
                <c:pt idx="899">
                  <c:v>8.7407149999999998</c:v>
                </c:pt>
                <c:pt idx="900">
                  <c:v>8.7413062500000009</c:v>
                </c:pt>
                <c:pt idx="901">
                  <c:v>8.7421737499999992</c:v>
                </c:pt>
                <c:pt idx="902">
                  <c:v>8.7414462499999992</c:v>
                </c:pt>
                <c:pt idx="903">
                  <c:v>8.7415437499999999</c:v>
                </c:pt>
                <c:pt idx="904">
                  <c:v>8.7417650000000009</c:v>
                </c:pt>
                <c:pt idx="905">
                  <c:v>8.7405350000000013</c:v>
                </c:pt>
                <c:pt idx="906">
                  <c:v>8.7403450000000014</c:v>
                </c:pt>
                <c:pt idx="907">
                  <c:v>8.7409700000000008</c:v>
                </c:pt>
                <c:pt idx="908">
                  <c:v>8.7402599999999993</c:v>
                </c:pt>
                <c:pt idx="909">
                  <c:v>8.7400124999999989</c:v>
                </c:pt>
                <c:pt idx="910">
                  <c:v>8.7405600000000003</c:v>
                </c:pt>
                <c:pt idx="911">
                  <c:v>8.7426037500000007</c:v>
                </c:pt>
                <c:pt idx="912">
                  <c:v>8.7448274999999995</c:v>
                </c:pt>
                <c:pt idx="913">
                  <c:v>8.7464375000000008</c:v>
                </c:pt>
                <c:pt idx="914">
                  <c:v>8.7469974999999991</c:v>
                </c:pt>
                <c:pt idx="915">
                  <c:v>8.7490087499999998</c:v>
                </c:pt>
                <c:pt idx="916">
                  <c:v>8.7492637500000008</c:v>
                </c:pt>
                <c:pt idx="917">
                  <c:v>8.7491649999999996</c:v>
                </c:pt>
                <c:pt idx="918">
                  <c:v>8.7493262499999993</c:v>
                </c:pt>
                <c:pt idx="919">
                  <c:v>8.7500637500000007</c:v>
                </c:pt>
                <c:pt idx="920">
                  <c:v>8.7505074999999994</c:v>
                </c:pt>
                <c:pt idx="921">
                  <c:v>8.7511550000000007</c:v>
                </c:pt>
                <c:pt idx="922">
                  <c:v>8.7515125000000005</c:v>
                </c:pt>
                <c:pt idx="923">
                  <c:v>8.7516637500000005</c:v>
                </c:pt>
                <c:pt idx="924">
                  <c:v>8.7521124999999991</c:v>
                </c:pt>
                <c:pt idx="925">
                  <c:v>8.75352</c:v>
                </c:pt>
                <c:pt idx="926">
                  <c:v>8.7537125000000007</c:v>
                </c:pt>
                <c:pt idx="927">
                  <c:v>8.7534962499999995</c:v>
                </c:pt>
                <c:pt idx="928">
                  <c:v>8.7532250000000005</c:v>
                </c:pt>
                <c:pt idx="929">
                  <c:v>8.7531599999999994</c:v>
                </c:pt>
                <c:pt idx="930">
                  <c:v>8.7536812499999996</c:v>
                </c:pt>
                <c:pt idx="931">
                  <c:v>8.7551212500000002</c:v>
                </c:pt>
                <c:pt idx="932">
                  <c:v>8.7562499999999996</c:v>
                </c:pt>
                <c:pt idx="933">
                  <c:v>8.7563525000000002</c:v>
                </c:pt>
                <c:pt idx="934">
                  <c:v>8.7557724999999991</c:v>
                </c:pt>
                <c:pt idx="935">
                  <c:v>8.7561062500000002</c:v>
                </c:pt>
                <c:pt idx="936">
                  <c:v>8.7556112500000012</c:v>
                </c:pt>
                <c:pt idx="937">
                  <c:v>8.7552149999999997</c:v>
                </c:pt>
                <c:pt idx="938">
                  <c:v>8.7560649999999995</c:v>
                </c:pt>
                <c:pt idx="939">
                  <c:v>8.7568349999999988</c:v>
                </c:pt>
                <c:pt idx="940">
                  <c:v>8.7570399999999999</c:v>
                </c:pt>
                <c:pt idx="941">
                  <c:v>8.7572200000000002</c:v>
                </c:pt>
                <c:pt idx="942">
                  <c:v>8.7570612499999996</c:v>
                </c:pt>
                <c:pt idx="943">
                  <c:v>8.7561087499999992</c:v>
                </c:pt>
                <c:pt idx="944">
                  <c:v>8.7545725000000001</c:v>
                </c:pt>
                <c:pt idx="945">
                  <c:v>8.7545112500000002</c:v>
                </c:pt>
                <c:pt idx="946">
                  <c:v>8.7540525000000002</c:v>
                </c:pt>
                <c:pt idx="947">
                  <c:v>8.7543787500000008</c:v>
                </c:pt>
                <c:pt idx="948">
                  <c:v>8.7549587500000001</c:v>
                </c:pt>
                <c:pt idx="949">
                  <c:v>8.7546162499999998</c:v>
                </c:pt>
                <c:pt idx="950">
                  <c:v>8.75442125</c:v>
                </c:pt>
                <c:pt idx="951">
                  <c:v>8.7536212500000001</c:v>
                </c:pt>
                <c:pt idx="952">
                  <c:v>8.7538537500000011</c:v>
                </c:pt>
                <c:pt idx="953">
                  <c:v>8.7526687499999998</c:v>
                </c:pt>
                <c:pt idx="954">
                  <c:v>8.7522812499999993</c:v>
                </c:pt>
                <c:pt idx="955">
                  <c:v>8.7537299999999991</c:v>
                </c:pt>
                <c:pt idx="956">
                  <c:v>8.7530599999999996</c:v>
                </c:pt>
                <c:pt idx="957">
                  <c:v>8.7521050000000002</c:v>
                </c:pt>
                <c:pt idx="958">
                  <c:v>8.751463750000001</c:v>
                </c:pt>
                <c:pt idx="959">
                  <c:v>8.7523787500000001</c:v>
                </c:pt>
                <c:pt idx="960">
                  <c:v>8.7523850000000003</c:v>
                </c:pt>
                <c:pt idx="961">
                  <c:v>8.7513362499999996</c:v>
                </c:pt>
                <c:pt idx="962">
                  <c:v>8.7495837499999993</c:v>
                </c:pt>
                <c:pt idx="963">
                  <c:v>8.7492024999999991</c:v>
                </c:pt>
                <c:pt idx="964">
                  <c:v>8.7503949999999993</c:v>
                </c:pt>
                <c:pt idx="965">
                  <c:v>8.7490000000000006</c:v>
                </c:pt>
                <c:pt idx="966">
                  <c:v>8.7488574999999997</c:v>
                </c:pt>
                <c:pt idx="967">
                  <c:v>8.7486112499999997</c:v>
                </c:pt>
                <c:pt idx="968">
                  <c:v>8.7476812499999994</c:v>
                </c:pt>
                <c:pt idx="969">
                  <c:v>8.7462487499999995</c:v>
                </c:pt>
                <c:pt idx="970">
                  <c:v>8.7457674999999995</c:v>
                </c:pt>
                <c:pt idx="971">
                  <c:v>8.7461824999999997</c:v>
                </c:pt>
                <c:pt idx="972">
                  <c:v>8.7460637500000011</c:v>
                </c:pt>
                <c:pt idx="973">
                  <c:v>8.7455612499999997</c:v>
                </c:pt>
                <c:pt idx="974">
                  <c:v>8.7454600000000013</c:v>
                </c:pt>
                <c:pt idx="975">
                  <c:v>8.7446450000000002</c:v>
                </c:pt>
                <c:pt idx="976">
                  <c:v>8.7431462500000006</c:v>
                </c:pt>
                <c:pt idx="977">
                  <c:v>8.7419737499999997</c:v>
                </c:pt>
                <c:pt idx="978">
                  <c:v>8.7424924999999991</c:v>
                </c:pt>
                <c:pt idx="979">
                  <c:v>8.7421612500000005</c:v>
                </c:pt>
                <c:pt idx="980">
                  <c:v>8.7420112500000009</c:v>
                </c:pt>
                <c:pt idx="981">
                  <c:v>8.7406637499999995</c:v>
                </c:pt>
                <c:pt idx="982">
                  <c:v>8.7387925000000006</c:v>
                </c:pt>
                <c:pt idx="983">
                  <c:v>8.7367799999999995</c:v>
                </c:pt>
                <c:pt idx="984">
                  <c:v>8.73513625</c:v>
                </c:pt>
                <c:pt idx="985">
                  <c:v>8.7334300000000002</c:v>
                </c:pt>
                <c:pt idx="986">
                  <c:v>8.7323262499999998</c:v>
                </c:pt>
                <c:pt idx="987">
                  <c:v>8.7317225000000001</c:v>
                </c:pt>
                <c:pt idx="988">
                  <c:v>8.730818750000001</c:v>
                </c:pt>
                <c:pt idx="989">
                  <c:v>8.729872499999999</c:v>
                </c:pt>
                <c:pt idx="990">
                  <c:v>8.7283312500000001</c:v>
                </c:pt>
                <c:pt idx="991">
                  <c:v>8.7278750000000009</c:v>
                </c:pt>
                <c:pt idx="992">
                  <c:v>8.7276937500000003</c:v>
                </c:pt>
                <c:pt idx="993">
                  <c:v>8.7267712500000005</c:v>
                </c:pt>
                <c:pt idx="994">
                  <c:v>8.7268674999999991</c:v>
                </c:pt>
                <c:pt idx="995">
                  <c:v>8.7264687500000004</c:v>
                </c:pt>
                <c:pt idx="996">
                  <c:v>8.7264149999999994</c:v>
                </c:pt>
                <c:pt idx="997">
                  <c:v>8.7258650000000006</c:v>
                </c:pt>
                <c:pt idx="998">
                  <c:v>8.7253712500000002</c:v>
                </c:pt>
                <c:pt idx="999">
                  <c:v>8.7252549999999989</c:v>
                </c:pt>
                <c:pt idx="1000">
                  <c:v>8.7238325000000003</c:v>
                </c:pt>
                <c:pt idx="1001">
                  <c:v>8.7219187500000004</c:v>
                </c:pt>
                <c:pt idx="1002">
                  <c:v>8.7207387500000006</c:v>
                </c:pt>
                <c:pt idx="1003">
                  <c:v>8.7211575000000003</c:v>
                </c:pt>
                <c:pt idx="1004">
                  <c:v>8.7211337499999999</c:v>
                </c:pt>
                <c:pt idx="1005">
                  <c:v>8.7204449999999998</c:v>
                </c:pt>
                <c:pt idx="1006">
                  <c:v>8.7190774999999991</c:v>
                </c:pt>
                <c:pt idx="1007">
                  <c:v>8.7187137499999992</c:v>
                </c:pt>
                <c:pt idx="1008">
                  <c:v>8.7183375000000005</c:v>
                </c:pt>
                <c:pt idx="1009">
                  <c:v>8.7173537499999991</c:v>
                </c:pt>
                <c:pt idx="1010">
                  <c:v>8.7180175000000002</c:v>
                </c:pt>
                <c:pt idx="1011">
                  <c:v>8.718</c:v>
                </c:pt>
                <c:pt idx="1012">
                  <c:v>8.7180874999999993</c:v>
                </c:pt>
                <c:pt idx="1013">
                  <c:v>8.7162862499999996</c:v>
                </c:pt>
                <c:pt idx="1014">
                  <c:v>8.7156350000000007</c:v>
                </c:pt>
                <c:pt idx="1015">
                  <c:v>8.7157999999999998</c:v>
                </c:pt>
                <c:pt idx="1016">
                  <c:v>8.7162637499999995</c:v>
                </c:pt>
                <c:pt idx="1017">
                  <c:v>8.7163362499999995</c:v>
                </c:pt>
                <c:pt idx="1018">
                  <c:v>8.717297499999999</c:v>
                </c:pt>
                <c:pt idx="1019">
                  <c:v>8.7181299999999986</c:v>
                </c:pt>
                <c:pt idx="1020">
                  <c:v>8.7180487500000012</c:v>
                </c:pt>
                <c:pt idx="1021">
                  <c:v>8.7170899999999989</c:v>
                </c:pt>
                <c:pt idx="1022">
                  <c:v>8.7175274999999992</c:v>
                </c:pt>
                <c:pt idx="1023">
                  <c:v>8.7181299999999986</c:v>
                </c:pt>
                <c:pt idx="1024">
                  <c:v>8.7175224999999994</c:v>
                </c:pt>
                <c:pt idx="1025">
                  <c:v>8.7179737500000005</c:v>
                </c:pt>
                <c:pt idx="1026">
                  <c:v>8.7192787500000009</c:v>
                </c:pt>
                <c:pt idx="1027">
                  <c:v>8.7198887499999991</c:v>
                </c:pt>
                <c:pt idx="1028">
                  <c:v>8.7200537499999999</c:v>
                </c:pt>
                <c:pt idx="1029">
                  <c:v>8.7198174999999996</c:v>
                </c:pt>
                <c:pt idx="1030">
                  <c:v>8.7193500000000004</c:v>
                </c:pt>
                <c:pt idx="1031">
                  <c:v>8.72047375</c:v>
                </c:pt>
                <c:pt idx="1032">
                  <c:v>8.722066250000001</c:v>
                </c:pt>
                <c:pt idx="1033">
                  <c:v>8.72256125</c:v>
                </c:pt>
                <c:pt idx="1034">
                  <c:v>8.7245275000000007</c:v>
                </c:pt>
                <c:pt idx="1035">
                  <c:v>8.7251049999999992</c:v>
                </c:pt>
                <c:pt idx="1036">
                  <c:v>8.72532</c:v>
                </c:pt>
                <c:pt idx="1037">
                  <c:v>8.7249862500000006</c:v>
                </c:pt>
                <c:pt idx="1038">
                  <c:v>8.72439125</c:v>
                </c:pt>
                <c:pt idx="1039">
                  <c:v>8.72361875</c:v>
                </c:pt>
                <c:pt idx="1040">
                  <c:v>8.7238512499999992</c:v>
                </c:pt>
                <c:pt idx="1041">
                  <c:v>8.7246112499999988</c:v>
                </c:pt>
                <c:pt idx="1042">
                  <c:v>8.7251975000000002</c:v>
                </c:pt>
                <c:pt idx="1043">
                  <c:v>8.7261974999999996</c:v>
                </c:pt>
                <c:pt idx="1044">
                  <c:v>8.7261325000000003</c:v>
                </c:pt>
                <c:pt idx="1045">
                  <c:v>8.7256162499999999</c:v>
                </c:pt>
                <c:pt idx="1046">
                  <c:v>8.7260899999999992</c:v>
                </c:pt>
                <c:pt idx="1047">
                  <c:v>8.7263175000000004</c:v>
                </c:pt>
                <c:pt idx="1048">
                  <c:v>8.7257212499999994</c:v>
                </c:pt>
                <c:pt idx="1049">
                  <c:v>8.7261950000000006</c:v>
                </c:pt>
                <c:pt idx="1050">
                  <c:v>8.7280525000000004</c:v>
                </c:pt>
                <c:pt idx="1051">
                  <c:v>8.7297037499999988</c:v>
                </c:pt>
                <c:pt idx="1052">
                  <c:v>8.731345000000001</c:v>
                </c:pt>
                <c:pt idx="1053">
                  <c:v>8.73245</c:v>
                </c:pt>
                <c:pt idx="1054">
                  <c:v>8.7329849999999993</c:v>
                </c:pt>
                <c:pt idx="1055">
                  <c:v>8.7329912499999995</c:v>
                </c:pt>
                <c:pt idx="1056">
                  <c:v>8.7340712499999995</c:v>
                </c:pt>
                <c:pt idx="1057">
                  <c:v>8.7347549999999998</c:v>
                </c:pt>
                <c:pt idx="1058">
                  <c:v>8.7349037500000009</c:v>
                </c:pt>
                <c:pt idx="1059">
                  <c:v>8.7361974999999994</c:v>
                </c:pt>
                <c:pt idx="1060">
                  <c:v>8.7365762500000006</c:v>
                </c:pt>
                <c:pt idx="1061">
                  <c:v>8.7370450000000002</c:v>
                </c:pt>
                <c:pt idx="1062">
                  <c:v>8.7377387500000001</c:v>
                </c:pt>
                <c:pt idx="1063">
                  <c:v>8.7388487500000007</c:v>
                </c:pt>
                <c:pt idx="1064">
                  <c:v>8.7384937499999999</c:v>
                </c:pt>
                <c:pt idx="1065">
                  <c:v>8.7380337499999996</c:v>
                </c:pt>
                <c:pt idx="1066">
                  <c:v>8.7376199999999997</c:v>
                </c:pt>
                <c:pt idx="1067">
                  <c:v>8.7372837499999996</c:v>
                </c:pt>
                <c:pt idx="1068">
                  <c:v>8.7369275000000002</c:v>
                </c:pt>
                <c:pt idx="1069">
                  <c:v>8.7367537500000001</c:v>
                </c:pt>
                <c:pt idx="1070">
                  <c:v>8.73633375</c:v>
                </c:pt>
                <c:pt idx="1071">
                  <c:v>8.7360837500000006</c:v>
                </c:pt>
                <c:pt idx="1072">
                  <c:v>8.7361037499999998</c:v>
                </c:pt>
                <c:pt idx="1073">
                  <c:v>8.7355587499999992</c:v>
                </c:pt>
                <c:pt idx="1074">
                  <c:v>8.7353299999999994</c:v>
                </c:pt>
                <c:pt idx="1075">
                  <c:v>8.7357099999999992</c:v>
                </c:pt>
                <c:pt idx="1076">
                  <c:v>8.7355525000000007</c:v>
                </c:pt>
                <c:pt idx="1077">
                  <c:v>8.7353212500000001</c:v>
                </c:pt>
                <c:pt idx="1078">
                  <c:v>8.7350687499999999</c:v>
                </c:pt>
                <c:pt idx="1079">
                  <c:v>8.7349924999999988</c:v>
                </c:pt>
                <c:pt idx="1080">
                  <c:v>8.7339062500000004</c:v>
                </c:pt>
                <c:pt idx="1081">
                  <c:v>8.7327837500000012</c:v>
                </c:pt>
                <c:pt idx="1082">
                  <c:v>8.7314124999999994</c:v>
                </c:pt>
                <c:pt idx="1083">
                  <c:v>8.7309675000000002</c:v>
                </c:pt>
                <c:pt idx="1084">
                  <c:v>8.7307625000000009</c:v>
                </c:pt>
                <c:pt idx="1085">
                  <c:v>8.7309300000000007</c:v>
                </c:pt>
                <c:pt idx="1086">
                  <c:v>8.7311775000000011</c:v>
                </c:pt>
                <c:pt idx="1087">
                  <c:v>8.7322262500000001</c:v>
                </c:pt>
                <c:pt idx="1088">
                  <c:v>8.73302625</c:v>
                </c:pt>
                <c:pt idx="1089">
                  <c:v>8.7337425</c:v>
                </c:pt>
                <c:pt idx="1090">
                  <c:v>8.7336037500000003</c:v>
                </c:pt>
                <c:pt idx="1091">
                  <c:v>8.7321237499999995</c:v>
                </c:pt>
                <c:pt idx="1092">
                  <c:v>8.7309824999999996</c:v>
                </c:pt>
                <c:pt idx="1093">
                  <c:v>8.7309112500000001</c:v>
                </c:pt>
                <c:pt idx="1094">
                  <c:v>8.7322150000000001</c:v>
                </c:pt>
                <c:pt idx="1095">
                  <c:v>8.7333387499999997</c:v>
                </c:pt>
                <c:pt idx="1096">
                  <c:v>8.7328875000000004</c:v>
                </c:pt>
                <c:pt idx="1097">
                  <c:v>8.7324362499999992</c:v>
                </c:pt>
                <c:pt idx="1098">
                  <c:v>8.7335225000000012</c:v>
                </c:pt>
                <c:pt idx="1099">
                  <c:v>8.7331962500000007</c:v>
                </c:pt>
                <c:pt idx="1100">
                  <c:v>8.731815000000001</c:v>
                </c:pt>
                <c:pt idx="1101">
                  <c:v>8.7316225000000003</c:v>
                </c:pt>
                <c:pt idx="1102">
                  <c:v>8.7316787500000004</c:v>
                </c:pt>
                <c:pt idx="1103">
                  <c:v>8.7302374999999994</c:v>
                </c:pt>
                <c:pt idx="1104">
                  <c:v>8.7292562500000006</c:v>
                </c:pt>
                <c:pt idx="1105">
                  <c:v>8.7293212499999999</c:v>
                </c:pt>
                <c:pt idx="1106">
                  <c:v>8.7296362500000004</c:v>
                </c:pt>
                <c:pt idx="1107">
                  <c:v>8.7302774999999997</c:v>
                </c:pt>
                <c:pt idx="1108">
                  <c:v>8.7318587500000007</c:v>
                </c:pt>
                <c:pt idx="1109">
                  <c:v>8.7319849999999999</c:v>
                </c:pt>
                <c:pt idx="1110">
                  <c:v>8.731657499999999</c:v>
                </c:pt>
                <c:pt idx="1111">
                  <c:v>8.7311125000000001</c:v>
                </c:pt>
                <c:pt idx="1112">
                  <c:v>8.7292974999999995</c:v>
                </c:pt>
                <c:pt idx="1113">
                  <c:v>8.7274874999999987</c:v>
                </c:pt>
                <c:pt idx="1114">
                  <c:v>8.7271412500000007</c:v>
                </c:pt>
                <c:pt idx="1115">
                  <c:v>8.7273125</c:v>
                </c:pt>
                <c:pt idx="1116">
                  <c:v>8.7271162499999999</c:v>
                </c:pt>
                <c:pt idx="1117">
                  <c:v>8.7272700000000007</c:v>
                </c:pt>
                <c:pt idx="1118">
                  <c:v>8.726442500000001</c:v>
                </c:pt>
                <c:pt idx="1119">
                  <c:v>8.7263037499999996</c:v>
                </c:pt>
                <c:pt idx="1120">
                  <c:v>8.7268637499999997</c:v>
                </c:pt>
                <c:pt idx="1121">
                  <c:v>8.7274237499999998</c:v>
                </c:pt>
                <c:pt idx="1122">
                  <c:v>8.7270612500000002</c:v>
                </c:pt>
                <c:pt idx="1123">
                  <c:v>8.7263612500000001</c:v>
                </c:pt>
                <c:pt idx="1124">
                  <c:v>8.7263275</c:v>
                </c:pt>
                <c:pt idx="1125">
                  <c:v>8.7265262499999992</c:v>
                </c:pt>
                <c:pt idx="1126">
                  <c:v>8.7267399999999995</c:v>
                </c:pt>
                <c:pt idx="1127">
                  <c:v>8.7279262499999994</c:v>
                </c:pt>
                <c:pt idx="1128">
                  <c:v>8.7291100000000004</c:v>
                </c:pt>
                <c:pt idx="1129">
                  <c:v>8.72999875</c:v>
                </c:pt>
                <c:pt idx="1130">
                  <c:v>8.731557500000001</c:v>
                </c:pt>
                <c:pt idx="1131">
                  <c:v>8.7328425000000003</c:v>
                </c:pt>
                <c:pt idx="1132">
                  <c:v>8.7340750000000007</c:v>
                </c:pt>
                <c:pt idx="1133">
                  <c:v>8.7349700000000006</c:v>
                </c:pt>
                <c:pt idx="1134">
                  <c:v>8.7346775000000001</c:v>
                </c:pt>
                <c:pt idx="1135">
                  <c:v>8.7343299999999999</c:v>
                </c:pt>
                <c:pt idx="1136">
                  <c:v>8.7342337499999996</c:v>
                </c:pt>
                <c:pt idx="1137">
                  <c:v>8.7334112499999996</c:v>
                </c:pt>
                <c:pt idx="1138">
                  <c:v>8.7329725000000007</c:v>
                </c:pt>
                <c:pt idx="1139">
                  <c:v>8.7330700000000014</c:v>
                </c:pt>
                <c:pt idx="1140">
                  <c:v>8.73330625</c:v>
                </c:pt>
                <c:pt idx="1141">
                  <c:v>8.7345474999999997</c:v>
                </c:pt>
                <c:pt idx="1142">
                  <c:v>8.7357162499999994</c:v>
                </c:pt>
                <c:pt idx="1143">
                  <c:v>8.7362599999999997</c:v>
                </c:pt>
                <c:pt idx="1144">
                  <c:v>8.7359024999999999</c:v>
                </c:pt>
                <c:pt idx="1145">
                  <c:v>8.7358499999999992</c:v>
                </c:pt>
                <c:pt idx="1146">
                  <c:v>8.7365875000000006</c:v>
                </c:pt>
                <c:pt idx="1147">
                  <c:v>8.7369149999999998</c:v>
                </c:pt>
                <c:pt idx="1148">
                  <c:v>8.7361550000000001</c:v>
                </c:pt>
                <c:pt idx="1149">
                  <c:v>8.7354225000000003</c:v>
                </c:pt>
                <c:pt idx="1150">
                  <c:v>8.7357624999999999</c:v>
                </c:pt>
                <c:pt idx="1151">
                  <c:v>8.7350775000000009</c:v>
                </c:pt>
                <c:pt idx="1152">
                  <c:v>8.7340099999999996</c:v>
                </c:pt>
                <c:pt idx="1153">
                  <c:v>8.7337037500000001</c:v>
                </c:pt>
                <c:pt idx="1154">
                  <c:v>8.7337037500000001</c:v>
                </c:pt>
                <c:pt idx="1155">
                  <c:v>8.7329987500000001</c:v>
                </c:pt>
                <c:pt idx="1156">
                  <c:v>8.7322062499999991</c:v>
                </c:pt>
                <c:pt idx="1157">
                  <c:v>8.7316725000000002</c:v>
                </c:pt>
                <c:pt idx="1158">
                  <c:v>8.7306162499999989</c:v>
                </c:pt>
                <c:pt idx="1159">
                  <c:v>8.7299462500000011</c:v>
                </c:pt>
                <c:pt idx="1160">
                  <c:v>8.7298849999999995</c:v>
                </c:pt>
                <c:pt idx="1161">
                  <c:v>8.7306312500000001</c:v>
                </c:pt>
                <c:pt idx="1162">
                  <c:v>8.7325350000000004</c:v>
                </c:pt>
                <c:pt idx="1163">
                  <c:v>8.7335662499999991</c:v>
                </c:pt>
                <c:pt idx="1164">
                  <c:v>8.733068750000001</c:v>
                </c:pt>
                <c:pt idx="1165">
                  <c:v>8.7329462499999995</c:v>
                </c:pt>
                <c:pt idx="1166">
                  <c:v>8.7333800000000004</c:v>
                </c:pt>
                <c:pt idx="1167">
                  <c:v>8.7333362500000007</c:v>
                </c:pt>
                <c:pt idx="1168">
                  <c:v>8.7345500000000005</c:v>
                </c:pt>
                <c:pt idx="1169">
                  <c:v>8.7347874999999995</c:v>
                </c:pt>
                <c:pt idx="1170">
                  <c:v>8.734395000000001</c:v>
                </c:pt>
                <c:pt idx="1171">
                  <c:v>8.7341087500000008</c:v>
                </c:pt>
                <c:pt idx="1172">
                  <c:v>8.7334500000000013</c:v>
                </c:pt>
                <c:pt idx="1173">
                  <c:v>8.7326812499999988</c:v>
                </c:pt>
                <c:pt idx="1174">
                  <c:v>8.7318824999999993</c:v>
                </c:pt>
                <c:pt idx="1175">
                  <c:v>8.7307462499999993</c:v>
                </c:pt>
                <c:pt idx="1176">
                  <c:v>8.7304475000000004</c:v>
                </c:pt>
                <c:pt idx="1177">
                  <c:v>8.7298337500000009</c:v>
                </c:pt>
                <c:pt idx="1178">
                  <c:v>8.7281137499999986</c:v>
                </c:pt>
                <c:pt idx="1179">
                  <c:v>8.7268550000000005</c:v>
                </c:pt>
                <c:pt idx="1180">
                  <c:v>8.7255900000000004</c:v>
                </c:pt>
                <c:pt idx="1181">
                  <c:v>8.7247537500000014</c:v>
                </c:pt>
                <c:pt idx="1182">
                  <c:v>8.7242037500000009</c:v>
                </c:pt>
                <c:pt idx="1183">
                  <c:v>8.7242337499999998</c:v>
                </c:pt>
                <c:pt idx="1184">
                  <c:v>8.7248374999999996</c:v>
                </c:pt>
                <c:pt idx="1185">
                  <c:v>8.7249712499999994</c:v>
                </c:pt>
                <c:pt idx="1186">
                  <c:v>8.7251049999999992</c:v>
                </c:pt>
                <c:pt idx="1187">
                  <c:v>8.7263625000000005</c:v>
                </c:pt>
                <c:pt idx="1188">
                  <c:v>8.7267825000000006</c:v>
                </c:pt>
                <c:pt idx="1189">
                  <c:v>8.7271262499999995</c:v>
                </c:pt>
                <c:pt idx="1190">
                  <c:v>8.7273624999999999</c:v>
                </c:pt>
                <c:pt idx="1191">
                  <c:v>8.7269587499999997</c:v>
                </c:pt>
                <c:pt idx="1192">
                  <c:v>8.7264375000000012</c:v>
                </c:pt>
                <c:pt idx="1193">
                  <c:v>8.7263287500000004</c:v>
                </c:pt>
                <c:pt idx="1194">
                  <c:v>8.7260237499999995</c:v>
                </c:pt>
                <c:pt idx="1195">
                  <c:v>8.7258062499999998</c:v>
                </c:pt>
                <c:pt idx="1196">
                  <c:v>8.724136249999999</c:v>
                </c:pt>
                <c:pt idx="1197">
                  <c:v>8.7233549999999997</c:v>
                </c:pt>
                <c:pt idx="1198">
                  <c:v>8.7227162499999995</c:v>
                </c:pt>
                <c:pt idx="1199">
                  <c:v>8.7233725</c:v>
                </c:pt>
                <c:pt idx="1200">
                  <c:v>8.7237799999999996</c:v>
                </c:pt>
                <c:pt idx="1201">
                  <c:v>8.7240150000000014</c:v>
                </c:pt>
                <c:pt idx="1202">
                  <c:v>8.7250425000000007</c:v>
                </c:pt>
                <c:pt idx="1203">
                  <c:v>8.7242387499999996</c:v>
                </c:pt>
                <c:pt idx="1204">
                  <c:v>8.7226612499999998</c:v>
                </c:pt>
                <c:pt idx="1205">
                  <c:v>8.72216375</c:v>
                </c:pt>
                <c:pt idx="1206">
                  <c:v>8.7222412499999997</c:v>
                </c:pt>
                <c:pt idx="1207">
                  <c:v>8.7223512499999991</c:v>
                </c:pt>
                <c:pt idx="1208">
                  <c:v>8.7227362500000005</c:v>
                </c:pt>
                <c:pt idx="1209">
                  <c:v>8.7223050000000004</c:v>
                </c:pt>
                <c:pt idx="1210">
                  <c:v>8.7230162500000006</c:v>
                </c:pt>
                <c:pt idx="1211">
                  <c:v>8.7239112500000005</c:v>
                </c:pt>
                <c:pt idx="1212">
                  <c:v>8.7230474999999998</c:v>
                </c:pt>
                <c:pt idx="1213">
                  <c:v>8.7223799999999994</c:v>
                </c:pt>
                <c:pt idx="1214">
                  <c:v>8.7224812500000013</c:v>
                </c:pt>
                <c:pt idx="1215">
                  <c:v>8.7224287499999988</c:v>
                </c:pt>
                <c:pt idx="1216">
                  <c:v>8.7226075000000005</c:v>
                </c:pt>
                <c:pt idx="1217">
                  <c:v>8.7230887500000005</c:v>
                </c:pt>
                <c:pt idx="1218">
                  <c:v>8.72328875</c:v>
                </c:pt>
                <c:pt idx="1219">
                  <c:v>8.7226374999999994</c:v>
                </c:pt>
                <c:pt idx="1220">
                  <c:v>8.7212737499999999</c:v>
                </c:pt>
                <c:pt idx="1221">
                  <c:v>8.7214325000000006</c:v>
                </c:pt>
                <c:pt idx="1222">
                  <c:v>8.7220825000000008</c:v>
                </c:pt>
                <c:pt idx="1223">
                  <c:v>8.7225800000000007</c:v>
                </c:pt>
                <c:pt idx="1224">
                  <c:v>8.7229500000000009</c:v>
                </c:pt>
                <c:pt idx="1225">
                  <c:v>8.7225575000000006</c:v>
                </c:pt>
                <c:pt idx="1226">
                  <c:v>8.7222412499999997</c:v>
                </c:pt>
                <c:pt idx="1227">
                  <c:v>8.7228724999999994</c:v>
                </c:pt>
                <c:pt idx="1228">
                  <c:v>8.7233412499999989</c:v>
                </c:pt>
                <c:pt idx="1229">
                  <c:v>8.7229449999999993</c:v>
                </c:pt>
                <c:pt idx="1230">
                  <c:v>8.7230587499999999</c:v>
                </c:pt>
                <c:pt idx="1231">
                  <c:v>8.7227587500000006</c:v>
                </c:pt>
                <c:pt idx="1232">
                  <c:v>8.7242050000000013</c:v>
                </c:pt>
                <c:pt idx="1233">
                  <c:v>8.7251475000000003</c:v>
                </c:pt>
                <c:pt idx="1234">
                  <c:v>8.72622125</c:v>
                </c:pt>
                <c:pt idx="1235">
                  <c:v>8.7265412500000004</c:v>
                </c:pt>
                <c:pt idx="1236">
                  <c:v>8.7261775000000004</c:v>
                </c:pt>
                <c:pt idx="1237">
                  <c:v>8.72621</c:v>
                </c:pt>
                <c:pt idx="1238">
                  <c:v>8.7271212499999997</c:v>
                </c:pt>
                <c:pt idx="1239">
                  <c:v>8.7265887499999995</c:v>
                </c:pt>
                <c:pt idx="1240">
                  <c:v>8.7258962499999999</c:v>
                </c:pt>
                <c:pt idx="1241">
                  <c:v>8.7271675000000002</c:v>
                </c:pt>
                <c:pt idx="1242">
                  <c:v>8.72631625</c:v>
                </c:pt>
                <c:pt idx="1243">
                  <c:v>8.7265250000000005</c:v>
                </c:pt>
                <c:pt idx="1244">
                  <c:v>8.7251574999999999</c:v>
                </c:pt>
                <c:pt idx="1245">
                  <c:v>8.725695</c:v>
                </c:pt>
                <c:pt idx="1246">
                  <c:v>8.7266499999999994</c:v>
                </c:pt>
                <c:pt idx="1247">
                  <c:v>8.7268137499999998</c:v>
                </c:pt>
                <c:pt idx="1248">
                  <c:v>8.7273737499999999</c:v>
                </c:pt>
                <c:pt idx="1249">
                  <c:v>8.7279237499999986</c:v>
                </c:pt>
                <c:pt idx="1250">
                  <c:v>8.7273949999999996</c:v>
                </c:pt>
                <c:pt idx="1251">
                  <c:v>8.7274812500000003</c:v>
                </c:pt>
                <c:pt idx="1252">
                  <c:v>8.7271200000000011</c:v>
                </c:pt>
                <c:pt idx="1253">
                  <c:v>8.72751375</c:v>
                </c:pt>
                <c:pt idx="1254">
                  <c:v>8.7275712500000004</c:v>
                </c:pt>
                <c:pt idx="1255">
                  <c:v>8.7279087499999992</c:v>
                </c:pt>
                <c:pt idx="1256">
                  <c:v>8.7271225000000001</c:v>
                </c:pt>
                <c:pt idx="1257">
                  <c:v>8.7261024999999997</c:v>
                </c:pt>
                <c:pt idx="1258">
                  <c:v>8.7245462499999995</c:v>
                </c:pt>
                <c:pt idx="1259">
                  <c:v>8.7243250000000003</c:v>
                </c:pt>
                <c:pt idx="1260">
                  <c:v>8.7233625000000004</c:v>
                </c:pt>
                <c:pt idx="1261">
                  <c:v>8.7239424999999997</c:v>
                </c:pt>
                <c:pt idx="1262">
                  <c:v>8.7239887500000002</c:v>
                </c:pt>
                <c:pt idx="1263">
                  <c:v>8.7238237500000011</c:v>
                </c:pt>
                <c:pt idx="1264">
                  <c:v>8.7230637499999997</c:v>
                </c:pt>
                <c:pt idx="1265">
                  <c:v>8.7231474999999996</c:v>
                </c:pt>
                <c:pt idx="1266">
                  <c:v>8.7224374999999998</c:v>
                </c:pt>
                <c:pt idx="1267">
                  <c:v>8.722043750000001</c:v>
                </c:pt>
                <c:pt idx="1268">
                  <c:v>8.721578749999999</c:v>
                </c:pt>
                <c:pt idx="1269">
                  <c:v>8.7214650000000002</c:v>
                </c:pt>
                <c:pt idx="1270">
                  <c:v>8.7220025000000003</c:v>
                </c:pt>
                <c:pt idx="1271">
                  <c:v>8.7214825000000005</c:v>
                </c:pt>
                <c:pt idx="1272">
                  <c:v>8.719463750000001</c:v>
                </c:pt>
                <c:pt idx="1273">
                  <c:v>8.7160437500000008</c:v>
                </c:pt>
                <c:pt idx="1274">
                  <c:v>8.7141962500000005</c:v>
                </c:pt>
                <c:pt idx="1275">
                  <c:v>8.71350625</c:v>
                </c:pt>
                <c:pt idx="1276">
                  <c:v>8.7138862499999998</c:v>
                </c:pt>
                <c:pt idx="1277">
                  <c:v>8.7125850000000007</c:v>
                </c:pt>
                <c:pt idx="1278">
                  <c:v>8.7108462499999995</c:v>
                </c:pt>
                <c:pt idx="1279">
                  <c:v>8.7096499999999999</c:v>
                </c:pt>
                <c:pt idx="1280">
                  <c:v>8.7090787499999998</c:v>
                </c:pt>
                <c:pt idx="1281">
                  <c:v>8.7091037500000006</c:v>
                </c:pt>
                <c:pt idx="1282">
                  <c:v>8.7086987499999999</c:v>
                </c:pt>
                <c:pt idx="1283">
                  <c:v>8.7083362499999986</c:v>
                </c:pt>
                <c:pt idx="1284">
                  <c:v>8.7077899999999993</c:v>
                </c:pt>
                <c:pt idx="1285">
                  <c:v>8.70651625</c:v>
                </c:pt>
                <c:pt idx="1286">
                  <c:v>8.7068999999999992</c:v>
                </c:pt>
                <c:pt idx="1287">
                  <c:v>8.7060375000000008</c:v>
                </c:pt>
                <c:pt idx="1288">
                  <c:v>8.7058862500000007</c:v>
                </c:pt>
                <c:pt idx="1289">
                  <c:v>8.7067887499999994</c:v>
                </c:pt>
                <c:pt idx="1290">
                  <c:v>8.7047549999999987</c:v>
                </c:pt>
                <c:pt idx="1291">
                  <c:v>8.7023074999999999</c:v>
                </c:pt>
                <c:pt idx="1292">
                  <c:v>8.7018662500000001</c:v>
                </c:pt>
                <c:pt idx="1293">
                  <c:v>8.7010825000000001</c:v>
                </c:pt>
                <c:pt idx="1294">
                  <c:v>8.7003350000000008</c:v>
                </c:pt>
                <c:pt idx="1295">
                  <c:v>8.6990475000000007</c:v>
                </c:pt>
                <c:pt idx="1296">
                  <c:v>8.6972787500000006</c:v>
                </c:pt>
                <c:pt idx="1297">
                  <c:v>8.695924999999999</c:v>
                </c:pt>
                <c:pt idx="1298">
                  <c:v>8.6949062499999989</c:v>
                </c:pt>
                <c:pt idx="1299">
                  <c:v>8.6946187500000001</c:v>
                </c:pt>
                <c:pt idx="1300">
                  <c:v>8.6943675000000002</c:v>
                </c:pt>
                <c:pt idx="1301">
                  <c:v>8.6937487499999992</c:v>
                </c:pt>
                <c:pt idx="1302">
                  <c:v>8.6940537500000001</c:v>
                </c:pt>
                <c:pt idx="1303">
                  <c:v>8.6936487500000013</c:v>
                </c:pt>
                <c:pt idx="1304">
                  <c:v>8.6929412500000005</c:v>
                </c:pt>
                <c:pt idx="1305">
                  <c:v>8.6921462500000004</c:v>
                </c:pt>
                <c:pt idx="1306">
                  <c:v>8.6920624999999987</c:v>
                </c:pt>
                <c:pt idx="1307">
                  <c:v>8.6931875000000005</c:v>
                </c:pt>
                <c:pt idx="1308">
                  <c:v>8.6948299999999996</c:v>
                </c:pt>
                <c:pt idx="1309">
                  <c:v>8.6958575000000007</c:v>
                </c:pt>
                <c:pt idx="1310">
                  <c:v>8.6968087500000006</c:v>
                </c:pt>
                <c:pt idx="1311">
                  <c:v>8.6964675000000007</c:v>
                </c:pt>
                <c:pt idx="1312">
                  <c:v>8.6959625000000003</c:v>
                </c:pt>
                <c:pt idx="1313">
                  <c:v>8.6959587500000008</c:v>
                </c:pt>
                <c:pt idx="1314">
                  <c:v>8.6962537500000003</c:v>
                </c:pt>
                <c:pt idx="1315">
                  <c:v>8.6970124999999996</c:v>
                </c:pt>
                <c:pt idx="1316">
                  <c:v>8.6973112500000003</c:v>
                </c:pt>
                <c:pt idx="1317">
                  <c:v>8.6971550000000004</c:v>
                </c:pt>
                <c:pt idx="1318">
                  <c:v>8.696905000000001</c:v>
                </c:pt>
                <c:pt idx="1319">
                  <c:v>8.6967224999999999</c:v>
                </c:pt>
                <c:pt idx="1320">
                  <c:v>8.695802500000001</c:v>
                </c:pt>
                <c:pt idx="1321">
                  <c:v>8.6951425000000011</c:v>
                </c:pt>
                <c:pt idx="1322">
                  <c:v>8.6960262499999992</c:v>
                </c:pt>
                <c:pt idx="1323">
                  <c:v>8.697861249999999</c:v>
                </c:pt>
                <c:pt idx="1324">
                  <c:v>8.6993687500000014</c:v>
                </c:pt>
                <c:pt idx="1325">
                  <c:v>8.6992912499999999</c:v>
                </c:pt>
                <c:pt idx="1326">
                  <c:v>8.698868749999999</c:v>
                </c:pt>
                <c:pt idx="1327">
                  <c:v>8.6988225000000003</c:v>
                </c:pt>
                <c:pt idx="1328">
                  <c:v>8.6997062500000002</c:v>
                </c:pt>
                <c:pt idx="1329">
                  <c:v>8.7008875000000003</c:v>
                </c:pt>
                <c:pt idx="1330">
                  <c:v>8.7016862499999998</c:v>
                </c:pt>
                <c:pt idx="1331">
                  <c:v>8.7011599999999998</c:v>
                </c:pt>
                <c:pt idx="1332">
                  <c:v>8.7002449999999989</c:v>
                </c:pt>
                <c:pt idx="1333">
                  <c:v>8.6994600000000002</c:v>
                </c:pt>
                <c:pt idx="1334">
                  <c:v>8.6990012500000002</c:v>
                </c:pt>
                <c:pt idx="1335">
                  <c:v>8.6990062500000001</c:v>
                </c:pt>
                <c:pt idx="1336">
                  <c:v>8.69815</c:v>
                </c:pt>
                <c:pt idx="1337">
                  <c:v>8.6979974999999996</c:v>
                </c:pt>
                <c:pt idx="1338">
                  <c:v>8.6977287499999996</c:v>
                </c:pt>
                <c:pt idx="1339">
                  <c:v>8.6970974999999999</c:v>
                </c:pt>
                <c:pt idx="1340">
                  <c:v>8.6983987500000008</c:v>
                </c:pt>
                <c:pt idx="1341">
                  <c:v>8.7000500000000009</c:v>
                </c:pt>
                <c:pt idx="1342">
                  <c:v>8.7012962500000004</c:v>
                </c:pt>
                <c:pt idx="1343">
                  <c:v>8.7021237500000002</c:v>
                </c:pt>
                <c:pt idx="1344">
                  <c:v>8.7031999999999989</c:v>
                </c:pt>
                <c:pt idx="1345">
                  <c:v>8.7053387499999992</c:v>
                </c:pt>
                <c:pt idx="1346">
                  <c:v>8.7069349999999996</c:v>
                </c:pt>
                <c:pt idx="1347">
                  <c:v>8.7078524999999996</c:v>
                </c:pt>
                <c:pt idx="1348">
                  <c:v>8.7089525000000005</c:v>
                </c:pt>
                <c:pt idx="1349">
                  <c:v>8.7091799999999999</c:v>
                </c:pt>
                <c:pt idx="1350">
                  <c:v>8.7106550000000009</c:v>
                </c:pt>
                <c:pt idx="1351">
                  <c:v>8.7111350000000005</c:v>
                </c:pt>
                <c:pt idx="1352">
                  <c:v>8.71104375</c:v>
                </c:pt>
                <c:pt idx="1353">
                  <c:v>8.7120649999999991</c:v>
                </c:pt>
                <c:pt idx="1354">
                  <c:v>8.7123762500000002</c:v>
                </c:pt>
                <c:pt idx="1355">
                  <c:v>8.7131299999999996</c:v>
                </c:pt>
                <c:pt idx="1356">
                  <c:v>8.7136862500000003</c:v>
                </c:pt>
                <c:pt idx="1357">
                  <c:v>8.7130637499999999</c:v>
                </c:pt>
                <c:pt idx="1358">
                  <c:v>8.7124912499999994</c:v>
                </c:pt>
                <c:pt idx="1359">
                  <c:v>8.71266125</c:v>
                </c:pt>
                <c:pt idx="1360">
                  <c:v>8.7129462499999999</c:v>
                </c:pt>
                <c:pt idx="1361">
                  <c:v>8.7130812500000001</c:v>
                </c:pt>
                <c:pt idx="1362">
                  <c:v>8.7133362499999993</c:v>
                </c:pt>
                <c:pt idx="1363">
                  <c:v>8.7133275000000001</c:v>
                </c:pt>
                <c:pt idx="1364">
                  <c:v>8.7131524999999996</c:v>
                </c:pt>
                <c:pt idx="1365">
                  <c:v>8.71214625</c:v>
                </c:pt>
                <c:pt idx="1366">
                  <c:v>8.7113350000000001</c:v>
                </c:pt>
                <c:pt idx="1367">
                  <c:v>8.7115762500000002</c:v>
                </c:pt>
                <c:pt idx="1368">
                  <c:v>8.7118024999999992</c:v>
                </c:pt>
                <c:pt idx="1369">
                  <c:v>8.7116087499999999</c:v>
                </c:pt>
                <c:pt idx="1370">
                  <c:v>8.7114337500000012</c:v>
                </c:pt>
                <c:pt idx="1371">
                  <c:v>8.7120862499999987</c:v>
                </c:pt>
                <c:pt idx="1372">
                  <c:v>8.7120525000000004</c:v>
                </c:pt>
                <c:pt idx="1373">
                  <c:v>8.7105350000000001</c:v>
                </c:pt>
                <c:pt idx="1374">
                  <c:v>8.7092074999999998</c:v>
                </c:pt>
                <c:pt idx="1375">
                  <c:v>8.7082250000000005</c:v>
                </c:pt>
                <c:pt idx="1376">
                  <c:v>8.7074999999999996</c:v>
                </c:pt>
                <c:pt idx="1377">
                  <c:v>8.7069687499999997</c:v>
                </c:pt>
                <c:pt idx="1378">
                  <c:v>8.7067462500000001</c:v>
                </c:pt>
                <c:pt idx="1379">
                  <c:v>8.7064750000000011</c:v>
                </c:pt>
                <c:pt idx="1380">
                  <c:v>8.7063625000000009</c:v>
                </c:pt>
                <c:pt idx="1381">
                  <c:v>8.7074049999999996</c:v>
                </c:pt>
                <c:pt idx="1382">
                  <c:v>8.70848625</c:v>
                </c:pt>
                <c:pt idx="1383">
                  <c:v>8.70848625</c:v>
                </c:pt>
                <c:pt idx="1384">
                  <c:v>8.7083825000000008</c:v>
                </c:pt>
                <c:pt idx="1385">
                  <c:v>8.7082224999999998</c:v>
                </c:pt>
                <c:pt idx="1386">
                  <c:v>8.7076925000000003</c:v>
                </c:pt>
                <c:pt idx="1387">
                  <c:v>8.7068987499999988</c:v>
                </c:pt>
                <c:pt idx="1388">
                  <c:v>8.7068900000000014</c:v>
                </c:pt>
                <c:pt idx="1389">
                  <c:v>8.7072837500000002</c:v>
                </c:pt>
                <c:pt idx="1390">
                  <c:v>8.7063249999999996</c:v>
                </c:pt>
                <c:pt idx="1391">
                  <c:v>8.7050212499999997</c:v>
                </c:pt>
                <c:pt idx="1392">
                  <c:v>8.7040812499999998</c:v>
                </c:pt>
                <c:pt idx="1393">
                  <c:v>8.7035487499999995</c:v>
                </c:pt>
                <c:pt idx="1394">
                  <c:v>8.7031537500000002</c:v>
                </c:pt>
                <c:pt idx="1395">
                  <c:v>8.7018500000000003</c:v>
                </c:pt>
                <c:pt idx="1396">
                  <c:v>8.7005312499999992</c:v>
                </c:pt>
                <c:pt idx="1397">
                  <c:v>8.6996275000000001</c:v>
                </c:pt>
                <c:pt idx="1398">
                  <c:v>8.6988175000000005</c:v>
                </c:pt>
                <c:pt idx="1399">
                  <c:v>8.6983037500000009</c:v>
                </c:pt>
                <c:pt idx="1400">
                  <c:v>8.6981199999999994</c:v>
                </c:pt>
                <c:pt idx="1401">
                  <c:v>8.6986362499999998</c:v>
                </c:pt>
                <c:pt idx="1402">
                  <c:v>8.6994862499999996</c:v>
                </c:pt>
                <c:pt idx="1403">
                  <c:v>8.6996362500000011</c:v>
                </c:pt>
                <c:pt idx="1404">
                  <c:v>8.6992562500000012</c:v>
                </c:pt>
                <c:pt idx="1405">
                  <c:v>8.6983899999999998</c:v>
                </c:pt>
                <c:pt idx="1406">
                  <c:v>8.6972512500000008</c:v>
                </c:pt>
                <c:pt idx="1407">
                  <c:v>8.6971175000000009</c:v>
                </c:pt>
                <c:pt idx="1408">
                  <c:v>8.6980087499999996</c:v>
                </c:pt>
                <c:pt idx="1409">
                  <c:v>8.6982962500000003</c:v>
                </c:pt>
                <c:pt idx="1410">
                  <c:v>8.6981000000000002</c:v>
                </c:pt>
                <c:pt idx="1411">
                  <c:v>8.6980262499999998</c:v>
                </c:pt>
                <c:pt idx="1412">
                  <c:v>8.6986612500000007</c:v>
                </c:pt>
                <c:pt idx="1413">
                  <c:v>8.6992987500000005</c:v>
                </c:pt>
                <c:pt idx="1414">
                  <c:v>8.6998499999999996</c:v>
                </c:pt>
                <c:pt idx="1415">
                  <c:v>8.7008087500000002</c:v>
                </c:pt>
                <c:pt idx="1416">
                  <c:v>8.7010762499999998</c:v>
                </c:pt>
                <c:pt idx="1417">
                  <c:v>8.7017249999999997</c:v>
                </c:pt>
                <c:pt idx="1418">
                  <c:v>8.7026012500000007</c:v>
                </c:pt>
                <c:pt idx="1419">
                  <c:v>8.7033725000000004</c:v>
                </c:pt>
                <c:pt idx="1420">
                  <c:v>8.7044899999999998</c:v>
                </c:pt>
                <c:pt idx="1421">
                  <c:v>8.7046849999999996</c:v>
                </c:pt>
                <c:pt idx="1422">
                  <c:v>8.7047187499999996</c:v>
                </c:pt>
                <c:pt idx="1423">
                  <c:v>8.7061325000000007</c:v>
                </c:pt>
                <c:pt idx="1424">
                  <c:v>8.7081075000000006</c:v>
                </c:pt>
                <c:pt idx="1425">
                  <c:v>8.7091700000000003</c:v>
                </c:pt>
                <c:pt idx="1426">
                  <c:v>8.7106425000000005</c:v>
                </c:pt>
                <c:pt idx="1427">
                  <c:v>8.7114700000000003</c:v>
                </c:pt>
                <c:pt idx="1428">
                  <c:v>8.7112224999999999</c:v>
                </c:pt>
                <c:pt idx="1429">
                  <c:v>8.7105724999999996</c:v>
                </c:pt>
                <c:pt idx="1430">
                  <c:v>8.7096812499999992</c:v>
                </c:pt>
                <c:pt idx="1431">
                  <c:v>8.7088237500000005</c:v>
                </c:pt>
                <c:pt idx="1432">
                  <c:v>8.7088787500000002</c:v>
                </c:pt>
                <c:pt idx="1433">
                  <c:v>8.70956625</c:v>
                </c:pt>
                <c:pt idx="1434">
                  <c:v>8.7097100000000012</c:v>
                </c:pt>
                <c:pt idx="1435">
                  <c:v>8.7102637499999993</c:v>
                </c:pt>
                <c:pt idx="1436">
                  <c:v>8.712026250000001</c:v>
                </c:pt>
                <c:pt idx="1437">
                  <c:v>8.7138112499999991</c:v>
                </c:pt>
                <c:pt idx="1438">
                  <c:v>8.7139662500000004</c:v>
                </c:pt>
                <c:pt idx="1439">
                  <c:v>8.7141300000000008</c:v>
                </c:pt>
                <c:pt idx="1440">
                  <c:v>8.7153937500000005</c:v>
                </c:pt>
                <c:pt idx="1441">
                  <c:v>8.7171562500000004</c:v>
                </c:pt>
                <c:pt idx="1442">
                  <c:v>8.7176712500000004</c:v>
                </c:pt>
                <c:pt idx="1443">
                  <c:v>8.7178974999999994</c:v>
                </c:pt>
                <c:pt idx="1444">
                  <c:v>8.7175550000000008</c:v>
                </c:pt>
                <c:pt idx="1445">
                  <c:v>8.7178687499999992</c:v>
                </c:pt>
                <c:pt idx="1446">
                  <c:v>8.7180549999999997</c:v>
                </c:pt>
                <c:pt idx="1447">
                  <c:v>8.7179737500000005</c:v>
                </c:pt>
                <c:pt idx="1448">
                  <c:v>8.7179525000000009</c:v>
                </c:pt>
                <c:pt idx="1449">
                  <c:v>8.7176287500000011</c:v>
                </c:pt>
                <c:pt idx="1450">
                  <c:v>8.7172599999999996</c:v>
                </c:pt>
                <c:pt idx="1451">
                  <c:v>8.7169537500000001</c:v>
                </c:pt>
                <c:pt idx="1452">
                  <c:v>8.7169887500000005</c:v>
                </c:pt>
                <c:pt idx="1453">
                  <c:v>8.7162637499999995</c:v>
                </c:pt>
                <c:pt idx="1454">
                  <c:v>8.7171474999999994</c:v>
                </c:pt>
                <c:pt idx="1455">
                  <c:v>8.717789999999999</c:v>
                </c:pt>
                <c:pt idx="1456">
                  <c:v>8.7189537500000007</c:v>
                </c:pt>
                <c:pt idx="1457">
                  <c:v>8.7206412499999999</c:v>
                </c:pt>
                <c:pt idx="1458">
                  <c:v>8.7211025000000006</c:v>
                </c:pt>
                <c:pt idx="1459">
                  <c:v>8.7215137499999997</c:v>
                </c:pt>
                <c:pt idx="1460">
                  <c:v>8.7225525000000008</c:v>
                </c:pt>
                <c:pt idx="1461">
                  <c:v>8.722283749999999</c:v>
                </c:pt>
                <c:pt idx="1462">
                  <c:v>8.7227937499999992</c:v>
                </c:pt>
                <c:pt idx="1463">
                  <c:v>8.7234674999999999</c:v>
                </c:pt>
                <c:pt idx="1464">
                  <c:v>8.7235687500000001</c:v>
                </c:pt>
                <c:pt idx="1465">
                  <c:v>8.7237737499999994</c:v>
                </c:pt>
                <c:pt idx="1466">
                  <c:v>8.7246737500000009</c:v>
                </c:pt>
                <c:pt idx="1467">
                  <c:v>8.725225</c:v>
                </c:pt>
                <c:pt idx="1468">
                  <c:v>8.7246349999999993</c:v>
                </c:pt>
                <c:pt idx="1469">
                  <c:v>8.7251087500000004</c:v>
                </c:pt>
                <c:pt idx="1470">
                  <c:v>8.72568375</c:v>
                </c:pt>
                <c:pt idx="1471">
                  <c:v>8.7273125</c:v>
                </c:pt>
                <c:pt idx="1472">
                  <c:v>8.7288650000000008</c:v>
                </c:pt>
                <c:pt idx="1473">
                  <c:v>8.729106250000001</c:v>
                </c:pt>
                <c:pt idx="1474">
                  <c:v>8.7281862500000003</c:v>
                </c:pt>
                <c:pt idx="1475">
                  <c:v>8.72866125</c:v>
                </c:pt>
                <c:pt idx="1476">
                  <c:v>8.7296125</c:v>
                </c:pt>
                <c:pt idx="1477">
                  <c:v>8.7305387499999991</c:v>
                </c:pt>
                <c:pt idx="1478">
                  <c:v>8.7321325000000005</c:v>
                </c:pt>
                <c:pt idx="1479">
                  <c:v>8.7331562500000004</c:v>
                </c:pt>
                <c:pt idx="1480">
                  <c:v>8.7345249999999997</c:v>
                </c:pt>
                <c:pt idx="1481">
                  <c:v>8.7354762500000014</c:v>
                </c:pt>
                <c:pt idx="1482">
                  <c:v>8.7350600000000007</c:v>
                </c:pt>
                <c:pt idx="1483">
                  <c:v>8.7356312500000008</c:v>
                </c:pt>
                <c:pt idx="1484">
                  <c:v>8.7367237499999995</c:v>
                </c:pt>
                <c:pt idx="1485">
                  <c:v>8.7370274999999999</c:v>
                </c:pt>
                <c:pt idx="1486">
                  <c:v>8.7367612500000007</c:v>
                </c:pt>
                <c:pt idx="1487">
                  <c:v>8.7363874999999993</c:v>
                </c:pt>
                <c:pt idx="1488">
                  <c:v>8.7372099999999993</c:v>
                </c:pt>
                <c:pt idx="1489">
                  <c:v>8.7374787499999993</c:v>
                </c:pt>
                <c:pt idx="1490">
                  <c:v>8.7369775000000001</c:v>
                </c:pt>
                <c:pt idx="1491">
                  <c:v>8.7363225</c:v>
                </c:pt>
                <c:pt idx="1492">
                  <c:v>8.7374087500000002</c:v>
                </c:pt>
                <c:pt idx="1493">
                  <c:v>8.7359849999999994</c:v>
                </c:pt>
                <c:pt idx="1494">
                  <c:v>8.7352812499999999</c:v>
                </c:pt>
                <c:pt idx="1495">
                  <c:v>8.7348462500000004</c:v>
                </c:pt>
                <c:pt idx="1496">
                  <c:v>8.7346612500000003</c:v>
                </c:pt>
                <c:pt idx="1497">
                  <c:v>8.7356112499999998</c:v>
                </c:pt>
                <c:pt idx="1498">
                  <c:v>8.7358812500000003</c:v>
                </c:pt>
                <c:pt idx="1499">
                  <c:v>8.735945000000001</c:v>
                </c:pt>
                <c:pt idx="1500">
                  <c:v>8.7360287499999991</c:v>
                </c:pt>
                <c:pt idx="1501">
                  <c:v>8.7368649999999999</c:v>
                </c:pt>
                <c:pt idx="1502">
                  <c:v>8.7365325000000009</c:v>
                </c:pt>
                <c:pt idx="1503">
                  <c:v>8.737684999999999</c:v>
                </c:pt>
                <c:pt idx="1504">
                  <c:v>8.7371750000000006</c:v>
                </c:pt>
                <c:pt idx="1505">
                  <c:v>8.7378987500000012</c:v>
                </c:pt>
                <c:pt idx="1506">
                  <c:v>8.7369262499999998</c:v>
                </c:pt>
                <c:pt idx="1507">
                  <c:v>8.7354812499999994</c:v>
                </c:pt>
                <c:pt idx="1508">
                  <c:v>8.7338537499999997</c:v>
                </c:pt>
                <c:pt idx="1509">
                  <c:v>8.7333612499999997</c:v>
                </c:pt>
                <c:pt idx="1510">
                  <c:v>8.7313487500000004</c:v>
                </c:pt>
                <c:pt idx="1511">
                  <c:v>8.7305224999999993</c:v>
                </c:pt>
                <c:pt idx="1512">
                  <c:v>8.7296112499999996</c:v>
                </c:pt>
                <c:pt idx="1513">
                  <c:v>8.7289349999999999</c:v>
                </c:pt>
                <c:pt idx="1514">
                  <c:v>8.7291887500000005</c:v>
                </c:pt>
                <c:pt idx="1515">
                  <c:v>8.7294362499999991</c:v>
                </c:pt>
                <c:pt idx="1516">
                  <c:v>8.7287037499999993</c:v>
                </c:pt>
                <c:pt idx="1517">
                  <c:v>8.7276024999999997</c:v>
                </c:pt>
                <c:pt idx="1518">
                  <c:v>8.7262987499999998</c:v>
                </c:pt>
                <c:pt idx="1519">
                  <c:v>8.7254799999999992</c:v>
                </c:pt>
                <c:pt idx="1520">
                  <c:v>8.7246799999999993</c:v>
                </c:pt>
                <c:pt idx="1521">
                  <c:v>8.7231637500000012</c:v>
                </c:pt>
                <c:pt idx="1522">
                  <c:v>8.7219899999999999</c:v>
                </c:pt>
                <c:pt idx="1523">
                  <c:v>8.7210437499999998</c:v>
                </c:pt>
                <c:pt idx="1524">
                  <c:v>8.72103875</c:v>
                </c:pt>
                <c:pt idx="1525">
                  <c:v>8.7212612499999995</c:v>
                </c:pt>
                <c:pt idx="1526">
                  <c:v>8.7199062500000011</c:v>
                </c:pt>
                <c:pt idx="1527">
                  <c:v>8.7186862499999993</c:v>
                </c:pt>
                <c:pt idx="1528">
                  <c:v>8.7171874999999996</c:v>
                </c:pt>
                <c:pt idx="1529">
                  <c:v>8.7172799999999988</c:v>
                </c:pt>
                <c:pt idx="1530">
                  <c:v>8.7172525000000007</c:v>
                </c:pt>
                <c:pt idx="1531">
                  <c:v>8.71646125</c:v>
                </c:pt>
                <c:pt idx="1532">
                  <c:v>8.7167124999999999</c:v>
                </c:pt>
                <c:pt idx="1533">
                  <c:v>8.7155149999999999</c:v>
                </c:pt>
                <c:pt idx="1534">
                  <c:v>8.7147237499999992</c:v>
                </c:pt>
                <c:pt idx="1535">
                  <c:v>8.7141000000000002</c:v>
                </c:pt>
                <c:pt idx="1536">
                  <c:v>8.7140374999999999</c:v>
                </c:pt>
                <c:pt idx="1537">
                  <c:v>8.7138024999999999</c:v>
                </c:pt>
                <c:pt idx="1538">
                  <c:v>8.7131812499999999</c:v>
                </c:pt>
                <c:pt idx="1539">
                  <c:v>8.7122012499999997</c:v>
                </c:pt>
                <c:pt idx="1540">
                  <c:v>8.7122312500000003</c:v>
                </c:pt>
                <c:pt idx="1541">
                  <c:v>8.7119499999999999</c:v>
                </c:pt>
                <c:pt idx="1542">
                  <c:v>8.7108699999999999</c:v>
                </c:pt>
                <c:pt idx="1543">
                  <c:v>8.7119887499999997</c:v>
                </c:pt>
                <c:pt idx="1544">
                  <c:v>8.7121499999999994</c:v>
                </c:pt>
                <c:pt idx="1545">
                  <c:v>8.7131775000000005</c:v>
                </c:pt>
                <c:pt idx="1546">
                  <c:v>8.7134324999999997</c:v>
                </c:pt>
                <c:pt idx="1547">
                  <c:v>8.7124874999999999</c:v>
                </c:pt>
                <c:pt idx="1548">
                  <c:v>8.7115724999999991</c:v>
                </c:pt>
                <c:pt idx="1549">
                  <c:v>8.7122012499999997</c:v>
                </c:pt>
                <c:pt idx="1550">
                  <c:v>8.71265</c:v>
                </c:pt>
                <c:pt idx="1551">
                  <c:v>8.7122825000000006</c:v>
                </c:pt>
                <c:pt idx="1552">
                  <c:v>8.712372499999999</c:v>
                </c:pt>
                <c:pt idx="1553">
                  <c:v>8.7105549999999994</c:v>
                </c:pt>
                <c:pt idx="1554">
                  <c:v>8.7102087499999996</c:v>
                </c:pt>
                <c:pt idx="1555">
                  <c:v>8.7098412500000002</c:v>
                </c:pt>
                <c:pt idx="1556">
                  <c:v>8.7099187499999999</c:v>
                </c:pt>
                <c:pt idx="1557">
                  <c:v>8.7094812499999996</c:v>
                </c:pt>
                <c:pt idx="1558">
                  <c:v>8.7107475000000001</c:v>
                </c:pt>
                <c:pt idx="1559">
                  <c:v>8.7092574999999997</c:v>
                </c:pt>
                <c:pt idx="1560">
                  <c:v>8.7096900000000002</c:v>
                </c:pt>
                <c:pt idx="1561">
                  <c:v>8.7108574999999995</c:v>
                </c:pt>
                <c:pt idx="1562">
                  <c:v>8.7123862499999998</c:v>
                </c:pt>
                <c:pt idx="1563">
                  <c:v>8.7118512500000005</c:v>
                </c:pt>
                <c:pt idx="1564">
                  <c:v>8.7109562500000006</c:v>
                </c:pt>
                <c:pt idx="1565">
                  <c:v>8.7106025000000002</c:v>
                </c:pt>
                <c:pt idx="1566">
                  <c:v>8.7110299999999992</c:v>
                </c:pt>
                <c:pt idx="1567">
                  <c:v>8.7112462500000003</c:v>
                </c:pt>
                <c:pt idx="1568">
                  <c:v>8.7119999999999997</c:v>
                </c:pt>
                <c:pt idx="1569">
                  <c:v>8.7132687499999992</c:v>
                </c:pt>
                <c:pt idx="1570">
                  <c:v>8.7133524999999992</c:v>
                </c:pt>
                <c:pt idx="1571">
                  <c:v>8.7138687499999996</c:v>
                </c:pt>
                <c:pt idx="1572">
                  <c:v>8.7133112500000003</c:v>
                </c:pt>
                <c:pt idx="1573">
                  <c:v>8.7129425000000005</c:v>
                </c:pt>
                <c:pt idx="1574">
                  <c:v>8.7136762499999989</c:v>
                </c:pt>
                <c:pt idx="1575">
                  <c:v>8.7114237499999998</c:v>
                </c:pt>
                <c:pt idx="1576">
                  <c:v>8.711068749999999</c:v>
                </c:pt>
                <c:pt idx="1577">
                  <c:v>8.7109225000000006</c:v>
                </c:pt>
                <c:pt idx="1578">
                  <c:v>8.7123012499999994</c:v>
                </c:pt>
                <c:pt idx="1579">
                  <c:v>8.7122187499999999</c:v>
                </c:pt>
                <c:pt idx="1580">
                  <c:v>8.7121575</c:v>
                </c:pt>
                <c:pt idx="1581">
                  <c:v>8.7121025000000003</c:v>
                </c:pt>
                <c:pt idx="1582">
                  <c:v>8.7122299999999999</c:v>
                </c:pt>
                <c:pt idx="1583">
                  <c:v>8.71313125</c:v>
                </c:pt>
                <c:pt idx="1584">
                  <c:v>8.7136587500000005</c:v>
                </c:pt>
                <c:pt idx="1585">
                  <c:v>8.7140812499999996</c:v>
                </c:pt>
                <c:pt idx="1586">
                  <c:v>8.7122325000000007</c:v>
                </c:pt>
                <c:pt idx="1587">
                  <c:v>8.7116199999999999</c:v>
                </c:pt>
                <c:pt idx="1588">
                  <c:v>8.7103812499999993</c:v>
                </c:pt>
                <c:pt idx="1589">
                  <c:v>8.7097787499999999</c:v>
                </c:pt>
                <c:pt idx="1590">
                  <c:v>8.7085887500000005</c:v>
                </c:pt>
                <c:pt idx="1591">
                  <c:v>8.7084174999999995</c:v>
                </c:pt>
                <c:pt idx="1592">
                  <c:v>8.7085399999999993</c:v>
                </c:pt>
                <c:pt idx="1593">
                  <c:v>8.7073712499999996</c:v>
                </c:pt>
                <c:pt idx="1594">
                  <c:v>8.7075512499999999</c:v>
                </c:pt>
                <c:pt idx="1595">
                  <c:v>8.7071737500000008</c:v>
                </c:pt>
                <c:pt idx="1596">
                  <c:v>8.7064699999999995</c:v>
                </c:pt>
                <c:pt idx="1597">
                  <c:v>8.7058724999999999</c:v>
                </c:pt>
                <c:pt idx="1598">
                  <c:v>8.7063500000000005</c:v>
                </c:pt>
                <c:pt idx="1599">
                  <c:v>8.7055262500000001</c:v>
                </c:pt>
                <c:pt idx="1600">
                  <c:v>8.705416249999999</c:v>
                </c:pt>
                <c:pt idx="1601">
                  <c:v>8.7052125</c:v>
                </c:pt>
                <c:pt idx="1602">
                  <c:v>8.7042675000000003</c:v>
                </c:pt>
                <c:pt idx="1603">
                  <c:v>8.7046512499999995</c:v>
                </c:pt>
                <c:pt idx="1604">
                  <c:v>8.7039487500000003</c:v>
                </c:pt>
                <c:pt idx="1605">
                  <c:v>8.7039387499999989</c:v>
                </c:pt>
                <c:pt idx="1606">
                  <c:v>8.7033850000000008</c:v>
                </c:pt>
                <c:pt idx="1607">
                  <c:v>8.7030787499999995</c:v>
                </c:pt>
                <c:pt idx="1608">
                  <c:v>8.7028912500000004</c:v>
                </c:pt>
                <c:pt idx="1609">
                  <c:v>8.7038225000000011</c:v>
                </c:pt>
                <c:pt idx="1610">
                  <c:v>8.70419375</c:v>
                </c:pt>
                <c:pt idx="1611">
                  <c:v>8.7036424999999991</c:v>
                </c:pt>
                <c:pt idx="1612">
                  <c:v>8.7033649999999998</c:v>
                </c:pt>
                <c:pt idx="1613">
                  <c:v>8.7039437500000005</c:v>
                </c:pt>
                <c:pt idx="1614">
                  <c:v>8.7037787499999997</c:v>
                </c:pt>
                <c:pt idx="1615">
                  <c:v>8.7030662499999991</c:v>
                </c:pt>
                <c:pt idx="1616">
                  <c:v>8.7026125000000008</c:v>
                </c:pt>
                <c:pt idx="1617">
                  <c:v>8.7017249999999997</c:v>
                </c:pt>
                <c:pt idx="1618">
                  <c:v>8.7019262499999996</c:v>
                </c:pt>
                <c:pt idx="1619">
                  <c:v>8.7009962500000011</c:v>
                </c:pt>
                <c:pt idx="1620">
                  <c:v>8.70151875</c:v>
                </c:pt>
                <c:pt idx="1621">
                  <c:v>8.7018775000000002</c:v>
                </c:pt>
                <c:pt idx="1622">
                  <c:v>8.7019387500000001</c:v>
                </c:pt>
                <c:pt idx="1623">
                  <c:v>8.7021350000000002</c:v>
                </c:pt>
                <c:pt idx="1624">
                  <c:v>8.7026612500000002</c:v>
                </c:pt>
                <c:pt idx="1625">
                  <c:v>8.7032462499999994</c:v>
                </c:pt>
                <c:pt idx="1626">
                  <c:v>8.7035712499999995</c:v>
                </c:pt>
                <c:pt idx="1627">
                  <c:v>8.702736250000001</c:v>
                </c:pt>
                <c:pt idx="1628">
                  <c:v>8.7027262499999996</c:v>
                </c:pt>
                <c:pt idx="1629">
                  <c:v>8.7021800000000002</c:v>
                </c:pt>
                <c:pt idx="1630">
                  <c:v>8.70191625</c:v>
                </c:pt>
                <c:pt idx="1631">
                  <c:v>8.7016524999999998</c:v>
                </c:pt>
                <c:pt idx="1632">
                  <c:v>8.7016600000000004</c:v>
                </c:pt>
                <c:pt idx="1633">
                  <c:v>8.7012237500000005</c:v>
                </c:pt>
                <c:pt idx="1634">
                  <c:v>8.7005274999999997</c:v>
                </c:pt>
                <c:pt idx="1635">
                  <c:v>8.7008487500000005</c:v>
                </c:pt>
                <c:pt idx="1636">
                  <c:v>8.7017550000000004</c:v>
                </c:pt>
                <c:pt idx="1637">
                  <c:v>8.7020925000000009</c:v>
                </c:pt>
                <c:pt idx="1638">
                  <c:v>8.7033562499999988</c:v>
                </c:pt>
                <c:pt idx="1639">
                  <c:v>8.7045075000000001</c:v>
                </c:pt>
                <c:pt idx="1640">
                  <c:v>8.7043649999999992</c:v>
                </c:pt>
                <c:pt idx="1641">
                  <c:v>8.7036424999999991</c:v>
                </c:pt>
                <c:pt idx="1642">
                  <c:v>8.704460000000001</c:v>
                </c:pt>
                <c:pt idx="1643">
                  <c:v>8.7055062500000009</c:v>
                </c:pt>
                <c:pt idx="1644">
                  <c:v>8.7062225000000009</c:v>
                </c:pt>
                <c:pt idx="1645">
                  <c:v>8.7074537500000009</c:v>
                </c:pt>
                <c:pt idx="1646">
                  <c:v>8.7086825000000001</c:v>
                </c:pt>
                <c:pt idx="1647">
                  <c:v>8.710185000000001</c:v>
                </c:pt>
                <c:pt idx="1648">
                  <c:v>8.7113612499999995</c:v>
                </c:pt>
                <c:pt idx="1649">
                  <c:v>8.7120724999999997</c:v>
                </c:pt>
                <c:pt idx="1650">
                  <c:v>8.7126625000000004</c:v>
                </c:pt>
                <c:pt idx="1651">
                  <c:v>8.7121862500000002</c:v>
                </c:pt>
                <c:pt idx="1652">
                  <c:v>8.7133962499999988</c:v>
                </c:pt>
                <c:pt idx="1653">
                  <c:v>8.7142437499999996</c:v>
                </c:pt>
                <c:pt idx="1654">
                  <c:v>8.7156400000000005</c:v>
                </c:pt>
                <c:pt idx="1655">
                  <c:v>8.7148725000000002</c:v>
                </c:pt>
                <c:pt idx="1656">
                  <c:v>8.7161887500000006</c:v>
                </c:pt>
                <c:pt idx="1657">
                  <c:v>8.7168437499999989</c:v>
                </c:pt>
                <c:pt idx="1658">
                  <c:v>8.7162537499999999</c:v>
                </c:pt>
                <c:pt idx="1659">
                  <c:v>8.7151999999999994</c:v>
                </c:pt>
                <c:pt idx="1660">
                  <c:v>8.7139862499999996</c:v>
                </c:pt>
                <c:pt idx="1661">
                  <c:v>8.7146799999999995</c:v>
                </c:pt>
                <c:pt idx="1662">
                  <c:v>8.7151999999999994</c:v>
                </c:pt>
                <c:pt idx="1663">
                  <c:v>8.7143374999999992</c:v>
                </c:pt>
                <c:pt idx="1664">
                  <c:v>8.7155237500000009</c:v>
                </c:pt>
                <c:pt idx="1665">
                  <c:v>8.7172900000000002</c:v>
                </c:pt>
                <c:pt idx="1666">
                  <c:v>8.7191974999999999</c:v>
                </c:pt>
                <c:pt idx="1667">
                  <c:v>8.7211324999999995</c:v>
                </c:pt>
                <c:pt idx="1668">
                  <c:v>8.7223024999999996</c:v>
                </c:pt>
                <c:pt idx="1669">
                  <c:v>8.7220087500000005</c:v>
                </c:pt>
                <c:pt idx="1670">
                  <c:v>8.7209687500000008</c:v>
                </c:pt>
                <c:pt idx="1671">
                  <c:v>8.7203375000000012</c:v>
                </c:pt>
                <c:pt idx="1672">
                  <c:v>8.7207637499999997</c:v>
                </c:pt>
                <c:pt idx="1673">
                  <c:v>8.7209737499999989</c:v>
                </c:pt>
                <c:pt idx="1674">
                  <c:v>8.7211962500000002</c:v>
                </c:pt>
                <c:pt idx="1675">
                  <c:v>8.7224787500000005</c:v>
                </c:pt>
                <c:pt idx="1676">
                  <c:v>8.7222962499999994</c:v>
                </c:pt>
                <c:pt idx="1677">
                  <c:v>8.7227487500000009</c:v>
                </c:pt>
                <c:pt idx="1678">
                  <c:v>8.7223462500000011</c:v>
                </c:pt>
                <c:pt idx="1679">
                  <c:v>8.7224137499999994</c:v>
                </c:pt>
                <c:pt idx="1680">
                  <c:v>8.7222587499999999</c:v>
                </c:pt>
                <c:pt idx="1681">
                  <c:v>8.7223537499999999</c:v>
                </c:pt>
                <c:pt idx="1682">
                  <c:v>8.7221600000000006</c:v>
                </c:pt>
                <c:pt idx="1683">
                  <c:v>8.7219012500000002</c:v>
                </c:pt>
                <c:pt idx="1684">
                  <c:v>8.7220875000000007</c:v>
                </c:pt>
                <c:pt idx="1685">
                  <c:v>8.7217562500000003</c:v>
                </c:pt>
                <c:pt idx="1686">
                  <c:v>8.7218350000000004</c:v>
                </c:pt>
                <c:pt idx="1687">
                  <c:v>8.7229787499999993</c:v>
                </c:pt>
                <c:pt idx="1688">
                  <c:v>8.7231887500000003</c:v>
                </c:pt>
                <c:pt idx="1689">
                  <c:v>8.7234187500000004</c:v>
                </c:pt>
                <c:pt idx="1690">
                  <c:v>8.7251925000000004</c:v>
                </c:pt>
                <c:pt idx="1691">
                  <c:v>8.7251087500000004</c:v>
                </c:pt>
                <c:pt idx="1692">
                  <c:v>8.7245524999999997</c:v>
                </c:pt>
                <c:pt idx="1693">
                  <c:v>8.7249537499999992</c:v>
                </c:pt>
                <c:pt idx="1694">
                  <c:v>8.7255212499999999</c:v>
                </c:pt>
                <c:pt idx="1695">
                  <c:v>8.7257937500000011</c:v>
                </c:pt>
                <c:pt idx="1696">
                  <c:v>8.7257525000000005</c:v>
                </c:pt>
                <c:pt idx="1697">
                  <c:v>8.7258174999999998</c:v>
                </c:pt>
                <c:pt idx="1698">
                  <c:v>8.727034999999999</c:v>
                </c:pt>
                <c:pt idx="1699">
                  <c:v>8.7283037500000002</c:v>
                </c:pt>
                <c:pt idx="1700">
                  <c:v>8.72922625</c:v>
                </c:pt>
                <c:pt idx="1701">
                  <c:v>8.7296912500000001</c:v>
                </c:pt>
                <c:pt idx="1702">
                  <c:v>8.729397500000001</c:v>
                </c:pt>
                <c:pt idx="1703">
                  <c:v>8.7300337500000005</c:v>
                </c:pt>
                <c:pt idx="1704">
                  <c:v>8.7301774999999999</c:v>
                </c:pt>
                <c:pt idx="1705">
                  <c:v>8.7306612500000007</c:v>
                </c:pt>
                <c:pt idx="1706">
                  <c:v>8.7305037500000005</c:v>
                </c:pt>
                <c:pt idx="1707">
                  <c:v>8.7299100000000003</c:v>
                </c:pt>
                <c:pt idx="1708">
                  <c:v>8.7309062500000003</c:v>
                </c:pt>
                <c:pt idx="1709">
                  <c:v>8.7319274999999994</c:v>
                </c:pt>
                <c:pt idx="1710">
                  <c:v>8.7320875000000004</c:v>
                </c:pt>
                <c:pt idx="1711">
                  <c:v>8.7312075</c:v>
                </c:pt>
                <c:pt idx="1712">
                  <c:v>8.7299512499999992</c:v>
                </c:pt>
                <c:pt idx="1713">
                  <c:v>8.7295437499999995</c:v>
                </c:pt>
                <c:pt idx="1714">
                  <c:v>8.7294750000000008</c:v>
                </c:pt>
                <c:pt idx="1715">
                  <c:v>8.7292100000000001</c:v>
                </c:pt>
                <c:pt idx="1716">
                  <c:v>8.7282325000000007</c:v>
                </c:pt>
                <c:pt idx="1717">
                  <c:v>8.7272312500000009</c:v>
                </c:pt>
                <c:pt idx="1718">
                  <c:v>8.72657375</c:v>
                </c:pt>
                <c:pt idx="1719">
                  <c:v>8.7270612500000002</c:v>
                </c:pt>
                <c:pt idx="1720">
                  <c:v>8.7279462500000005</c:v>
                </c:pt>
                <c:pt idx="1721">
                  <c:v>8.7285299999999992</c:v>
                </c:pt>
                <c:pt idx="1722">
                  <c:v>8.7283150000000003</c:v>
                </c:pt>
                <c:pt idx="1723">
                  <c:v>8.7290562499999993</c:v>
                </c:pt>
                <c:pt idx="1724">
                  <c:v>8.7280662499999995</c:v>
                </c:pt>
                <c:pt idx="1725">
                  <c:v>8.7268562500000009</c:v>
                </c:pt>
                <c:pt idx="1726">
                  <c:v>8.7266337499999995</c:v>
                </c:pt>
                <c:pt idx="1727">
                  <c:v>8.7272387499999997</c:v>
                </c:pt>
                <c:pt idx="1728">
                  <c:v>8.7269550000000002</c:v>
                </c:pt>
                <c:pt idx="1729">
                  <c:v>8.7266462499999999</c:v>
                </c:pt>
                <c:pt idx="1730">
                  <c:v>8.7270625000000006</c:v>
                </c:pt>
                <c:pt idx="1731">
                  <c:v>8.7273049999999994</c:v>
                </c:pt>
                <c:pt idx="1732">
                  <c:v>8.7269924999999997</c:v>
                </c:pt>
                <c:pt idx="1733">
                  <c:v>8.7275887500000007</c:v>
                </c:pt>
                <c:pt idx="1734">
                  <c:v>8.7275000000000009</c:v>
                </c:pt>
                <c:pt idx="1735">
                  <c:v>8.7281925000000005</c:v>
                </c:pt>
                <c:pt idx="1736">
                  <c:v>8.7285387500000002</c:v>
                </c:pt>
                <c:pt idx="1737">
                  <c:v>8.7283212500000005</c:v>
                </c:pt>
                <c:pt idx="1738">
                  <c:v>8.7283962499999994</c:v>
                </c:pt>
                <c:pt idx="1739">
                  <c:v>8.7289462499999999</c:v>
                </c:pt>
                <c:pt idx="1740">
                  <c:v>8.7282375000000005</c:v>
                </c:pt>
                <c:pt idx="1741">
                  <c:v>8.7302762499999993</c:v>
                </c:pt>
                <c:pt idx="1742">
                  <c:v>8.7302225</c:v>
                </c:pt>
                <c:pt idx="1743">
                  <c:v>8.7294012499999987</c:v>
                </c:pt>
                <c:pt idx="1744">
                  <c:v>8.7290162500000008</c:v>
                </c:pt>
                <c:pt idx="1745">
                  <c:v>8.7280149999999992</c:v>
                </c:pt>
                <c:pt idx="1746">
                  <c:v>8.7274712499999989</c:v>
                </c:pt>
                <c:pt idx="1747">
                  <c:v>8.7280475000000006</c:v>
                </c:pt>
                <c:pt idx="1748">
                  <c:v>8.7279499999999999</c:v>
                </c:pt>
                <c:pt idx="1749">
                  <c:v>8.7273187500000002</c:v>
                </c:pt>
                <c:pt idx="1750">
                  <c:v>8.7262337500000005</c:v>
                </c:pt>
                <c:pt idx="1751">
                  <c:v>8.7257350000000002</c:v>
                </c:pt>
                <c:pt idx="1752">
                  <c:v>8.7256049999999998</c:v>
                </c:pt>
                <c:pt idx="1753">
                  <c:v>8.7248887499999999</c:v>
                </c:pt>
                <c:pt idx="1754">
                  <c:v>8.7254699999999996</c:v>
                </c:pt>
                <c:pt idx="1755">
                  <c:v>8.7266262500000007</c:v>
                </c:pt>
                <c:pt idx="1756">
                  <c:v>8.7270187499999992</c:v>
                </c:pt>
                <c:pt idx="1757">
                  <c:v>8.7278937499999998</c:v>
                </c:pt>
                <c:pt idx="1758">
                  <c:v>8.7287512500000002</c:v>
                </c:pt>
                <c:pt idx="1759">
                  <c:v>8.7294137500000009</c:v>
                </c:pt>
                <c:pt idx="1760">
                  <c:v>8.7305487500000005</c:v>
                </c:pt>
                <c:pt idx="1761">
                  <c:v>8.7318187500000004</c:v>
                </c:pt>
                <c:pt idx="1762">
                  <c:v>8.7326637500000004</c:v>
                </c:pt>
                <c:pt idx="1763">
                  <c:v>8.7331675000000004</c:v>
                </c:pt>
                <c:pt idx="1764">
                  <c:v>8.7332525000000008</c:v>
                </c:pt>
                <c:pt idx="1765">
                  <c:v>8.7331000000000003</c:v>
                </c:pt>
                <c:pt idx="1766">
                  <c:v>8.7329299999999996</c:v>
                </c:pt>
                <c:pt idx="1767">
                  <c:v>8.7331400000000006</c:v>
                </c:pt>
                <c:pt idx="1768">
                  <c:v>8.7329500000000007</c:v>
                </c:pt>
                <c:pt idx="1769">
                  <c:v>8.7324425000000012</c:v>
                </c:pt>
                <c:pt idx="1770">
                  <c:v>8.7324300000000008</c:v>
                </c:pt>
                <c:pt idx="1771">
                  <c:v>8.7324675000000003</c:v>
                </c:pt>
                <c:pt idx="1772">
                  <c:v>8.7322500000000005</c:v>
                </c:pt>
                <c:pt idx="1773">
                  <c:v>8.7320349999999998</c:v>
                </c:pt>
                <c:pt idx="1774">
                  <c:v>8.7327449999999995</c:v>
                </c:pt>
                <c:pt idx="1775">
                  <c:v>8.7337974999999997</c:v>
                </c:pt>
                <c:pt idx="1776">
                  <c:v>8.7345424999999999</c:v>
                </c:pt>
                <c:pt idx="1777">
                  <c:v>8.7354562500000004</c:v>
                </c:pt>
                <c:pt idx="1778">
                  <c:v>8.7361462499999991</c:v>
                </c:pt>
                <c:pt idx="1779">
                  <c:v>8.7364837499999997</c:v>
                </c:pt>
                <c:pt idx="1780">
                  <c:v>8.7366325000000007</c:v>
                </c:pt>
                <c:pt idx="1781">
                  <c:v>8.7371662499999996</c:v>
                </c:pt>
                <c:pt idx="1782">
                  <c:v>8.7379350000000002</c:v>
                </c:pt>
                <c:pt idx="1783">
                  <c:v>8.7380725000000012</c:v>
                </c:pt>
                <c:pt idx="1784">
                  <c:v>8.7383337500000007</c:v>
                </c:pt>
                <c:pt idx="1785">
                  <c:v>8.7385762499999995</c:v>
                </c:pt>
                <c:pt idx="1786">
                  <c:v>8.7386112499999999</c:v>
                </c:pt>
                <c:pt idx="1787">
                  <c:v>8.7382312500000001</c:v>
                </c:pt>
                <c:pt idx="1788">
                  <c:v>8.7379212499999994</c:v>
                </c:pt>
                <c:pt idx="1789">
                  <c:v>8.7370637500000008</c:v>
                </c:pt>
                <c:pt idx="1790">
                  <c:v>8.7374025</c:v>
                </c:pt>
                <c:pt idx="1791">
                  <c:v>8.7376675000000006</c:v>
                </c:pt>
                <c:pt idx="1792">
                  <c:v>8.7377249999999993</c:v>
                </c:pt>
                <c:pt idx="1793">
                  <c:v>8.7382912499999996</c:v>
                </c:pt>
                <c:pt idx="1794">
                  <c:v>8.7389187499999998</c:v>
                </c:pt>
                <c:pt idx="1795">
                  <c:v>8.7393437499999997</c:v>
                </c:pt>
                <c:pt idx="1796">
                  <c:v>8.7383299999999995</c:v>
                </c:pt>
                <c:pt idx="1797">
                  <c:v>8.7370812499999992</c:v>
                </c:pt>
                <c:pt idx="1798">
                  <c:v>8.7361350000000009</c:v>
                </c:pt>
                <c:pt idx="1799">
                  <c:v>8.7350349999999999</c:v>
                </c:pt>
                <c:pt idx="1800">
                  <c:v>8.7346762499999997</c:v>
                </c:pt>
                <c:pt idx="1801">
                  <c:v>8.7337187499999995</c:v>
                </c:pt>
                <c:pt idx="1802">
                  <c:v>8.7337862499999996</c:v>
                </c:pt>
                <c:pt idx="1803">
                  <c:v>8.7351399999999995</c:v>
                </c:pt>
                <c:pt idx="1804">
                  <c:v>8.7353000000000005</c:v>
                </c:pt>
                <c:pt idx="1805">
                  <c:v>8.7344574999999995</c:v>
                </c:pt>
                <c:pt idx="1806">
                  <c:v>8.7339962500000006</c:v>
                </c:pt>
                <c:pt idx="1807">
                  <c:v>8.7340762500000011</c:v>
                </c:pt>
                <c:pt idx="1808">
                  <c:v>8.7339124999999989</c:v>
                </c:pt>
                <c:pt idx="1809">
                  <c:v>8.7330612500000004</c:v>
                </c:pt>
                <c:pt idx="1810">
                  <c:v>8.7323474999999995</c:v>
                </c:pt>
                <c:pt idx="1811">
                  <c:v>8.7317412500000007</c:v>
                </c:pt>
                <c:pt idx="1812">
                  <c:v>8.7306862499999998</c:v>
                </c:pt>
                <c:pt idx="1813">
                  <c:v>8.7305925000000002</c:v>
                </c:pt>
                <c:pt idx="1814">
                  <c:v>8.7302537499999993</c:v>
                </c:pt>
                <c:pt idx="1815">
                  <c:v>8.7296162499999994</c:v>
                </c:pt>
                <c:pt idx="1816">
                  <c:v>8.7291500000000006</c:v>
                </c:pt>
                <c:pt idx="1817">
                  <c:v>8.7284137499999996</c:v>
                </c:pt>
                <c:pt idx="1818">
                  <c:v>8.7276337500000007</c:v>
                </c:pt>
                <c:pt idx="1819">
                  <c:v>8.7274762500000005</c:v>
                </c:pt>
                <c:pt idx="1820">
                  <c:v>8.7270075000000009</c:v>
                </c:pt>
                <c:pt idx="1821">
                  <c:v>8.7262824999999999</c:v>
                </c:pt>
                <c:pt idx="1822">
                  <c:v>8.7263124999999988</c:v>
                </c:pt>
                <c:pt idx="1823">
                  <c:v>8.7264612499999998</c:v>
                </c:pt>
                <c:pt idx="1824">
                  <c:v>8.7256362499999991</c:v>
                </c:pt>
                <c:pt idx="1825">
                  <c:v>8.7256337500000001</c:v>
                </c:pt>
                <c:pt idx="1826">
                  <c:v>8.7257499999999997</c:v>
                </c:pt>
                <c:pt idx="1827">
                  <c:v>8.7255787500000004</c:v>
                </c:pt>
                <c:pt idx="1828">
                  <c:v>8.72509625</c:v>
                </c:pt>
                <c:pt idx="1829">
                  <c:v>8.7250875000000008</c:v>
                </c:pt>
                <c:pt idx="1830">
                  <c:v>8.7248712499999996</c:v>
                </c:pt>
                <c:pt idx="1831">
                  <c:v>8.7248462500000006</c:v>
                </c:pt>
                <c:pt idx="1832">
                  <c:v>8.724326249999999</c:v>
                </c:pt>
                <c:pt idx="1833">
                  <c:v>8.7246062500000008</c:v>
                </c:pt>
                <c:pt idx="1834">
                  <c:v>8.7250087499999989</c:v>
                </c:pt>
                <c:pt idx="1835">
                  <c:v>8.7244562499999994</c:v>
                </c:pt>
                <c:pt idx="1836">
                  <c:v>8.7235200000000006</c:v>
                </c:pt>
                <c:pt idx="1837">
                  <c:v>8.7233537500000011</c:v>
                </c:pt>
                <c:pt idx="1838">
                  <c:v>8.7234437499999995</c:v>
                </c:pt>
                <c:pt idx="1839">
                  <c:v>8.7237624999999994</c:v>
                </c:pt>
                <c:pt idx="1840">
                  <c:v>8.7236262499999988</c:v>
                </c:pt>
                <c:pt idx="1841">
                  <c:v>8.7231937500000001</c:v>
                </c:pt>
                <c:pt idx="1842">
                  <c:v>8.7236562500000012</c:v>
                </c:pt>
                <c:pt idx="1843">
                  <c:v>8.7241274999999998</c:v>
                </c:pt>
                <c:pt idx="1844">
                  <c:v>8.7235824999999991</c:v>
                </c:pt>
                <c:pt idx="1845">
                  <c:v>8.7232237499999989</c:v>
                </c:pt>
                <c:pt idx="1846">
                  <c:v>8.7241774999999997</c:v>
                </c:pt>
                <c:pt idx="1847">
                  <c:v>8.7248437499999998</c:v>
                </c:pt>
                <c:pt idx="1848">
                  <c:v>8.7245799999999996</c:v>
                </c:pt>
                <c:pt idx="1849">
                  <c:v>8.7246462499999993</c:v>
                </c:pt>
                <c:pt idx="1850">
                  <c:v>8.7258112499999996</c:v>
                </c:pt>
                <c:pt idx="1851">
                  <c:v>8.7268274999999988</c:v>
                </c:pt>
                <c:pt idx="1852">
                  <c:v>8.7271000000000001</c:v>
                </c:pt>
                <c:pt idx="1853">
                  <c:v>8.7258762499999989</c:v>
                </c:pt>
                <c:pt idx="1854">
                  <c:v>8.7237275000000007</c:v>
                </c:pt>
                <c:pt idx="1855">
                  <c:v>8.7228262500000007</c:v>
                </c:pt>
                <c:pt idx="1856">
                  <c:v>8.7235700000000005</c:v>
                </c:pt>
                <c:pt idx="1857">
                  <c:v>8.7232412500000009</c:v>
                </c:pt>
                <c:pt idx="1858">
                  <c:v>8.7222512500000011</c:v>
                </c:pt>
                <c:pt idx="1859">
                  <c:v>8.7229399999999995</c:v>
                </c:pt>
                <c:pt idx="1860">
                  <c:v>8.7240662499999999</c:v>
                </c:pt>
                <c:pt idx="1861">
                  <c:v>8.7246024999999996</c:v>
                </c:pt>
                <c:pt idx="1862">
                  <c:v>8.7250750000000004</c:v>
                </c:pt>
                <c:pt idx="1863">
                  <c:v>8.7248424999999994</c:v>
                </c:pt>
                <c:pt idx="1864">
                  <c:v>8.7247799999999991</c:v>
                </c:pt>
                <c:pt idx="1865">
                  <c:v>8.7247599999999998</c:v>
                </c:pt>
                <c:pt idx="1866">
                  <c:v>8.7242062499999999</c:v>
                </c:pt>
                <c:pt idx="1867">
                  <c:v>8.7241025000000008</c:v>
                </c:pt>
                <c:pt idx="1868">
                  <c:v>8.7247400000000006</c:v>
                </c:pt>
                <c:pt idx="1869">
                  <c:v>8.7252187499999998</c:v>
                </c:pt>
                <c:pt idx="1870">
                  <c:v>8.724382499999999</c:v>
                </c:pt>
                <c:pt idx="1871">
                  <c:v>8.7234637500000005</c:v>
                </c:pt>
                <c:pt idx="1872">
                  <c:v>8.7233424999999993</c:v>
                </c:pt>
                <c:pt idx="1873">
                  <c:v>8.7235499999999995</c:v>
                </c:pt>
                <c:pt idx="1874">
                  <c:v>8.7245225000000008</c:v>
                </c:pt>
                <c:pt idx="1875">
                  <c:v>8.7236987500000005</c:v>
                </c:pt>
                <c:pt idx="1876">
                  <c:v>8.7240987499999996</c:v>
                </c:pt>
                <c:pt idx="1877">
                  <c:v>8.7235662499999993</c:v>
                </c:pt>
                <c:pt idx="1878">
                  <c:v>8.7232037499999997</c:v>
                </c:pt>
                <c:pt idx="1879">
                  <c:v>8.7232037499999997</c:v>
                </c:pt>
                <c:pt idx="1880">
                  <c:v>8.72472125</c:v>
                </c:pt>
                <c:pt idx="1881">
                  <c:v>8.7243150000000007</c:v>
                </c:pt>
                <c:pt idx="1882">
                  <c:v>8.7241874999999993</c:v>
                </c:pt>
                <c:pt idx="1883">
                  <c:v>8.7230837500000007</c:v>
                </c:pt>
                <c:pt idx="1884">
                  <c:v>8.7229200000000002</c:v>
                </c:pt>
                <c:pt idx="1885">
                  <c:v>8.7229837499999991</c:v>
                </c:pt>
                <c:pt idx="1886">
                  <c:v>8.7237137499999999</c:v>
                </c:pt>
                <c:pt idx="1887">
                  <c:v>8.7243475000000004</c:v>
                </c:pt>
                <c:pt idx="1888">
                  <c:v>8.7245337499999991</c:v>
                </c:pt>
                <c:pt idx="1889">
                  <c:v>8.7241937499999995</c:v>
                </c:pt>
                <c:pt idx="1890">
                  <c:v>8.7252799999999997</c:v>
                </c:pt>
                <c:pt idx="1891">
                  <c:v>8.724572499999999</c:v>
                </c:pt>
                <c:pt idx="1892">
                  <c:v>8.7248287500000004</c:v>
                </c:pt>
                <c:pt idx="1893">
                  <c:v>8.7248000000000001</c:v>
                </c:pt>
                <c:pt idx="1894">
                  <c:v>8.7251750000000001</c:v>
                </c:pt>
                <c:pt idx="1895">
                  <c:v>8.7252399999999994</c:v>
                </c:pt>
                <c:pt idx="1896">
                  <c:v>8.7247912500000009</c:v>
                </c:pt>
                <c:pt idx="1897">
                  <c:v>8.7244137500000001</c:v>
                </c:pt>
                <c:pt idx="1898">
                  <c:v>8.7244137500000001</c:v>
                </c:pt>
                <c:pt idx="1899">
                  <c:v>8.7249362500000007</c:v>
                </c:pt>
                <c:pt idx="1900">
                  <c:v>8.7246887500000003</c:v>
                </c:pt>
                <c:pt idx="1901">
                  <c:v>8.7239699999999996</c:v>
                </c:pt>
                <c:pt idx="1902">
                  <c:v>8.7241962500000003</c:v>
                </c:pt>
                <c:pt idx="1903">
                  <c:v>8.7239675000000005</c:v>
                </c:pt>
                <c:pt idx="1904">
                  <c:v>8.7246787500000007</c:v>
                </c:pt>
                <c:pt idx="1905">
                  <c:v>8.725579999999999</c:v>
                </c:pt>
                <c:pt idx="1906">
                  <c:v>8.7252050000000008</c:v>
                </c:pt>
                <c:pt idx="1907">
                  <c:v>8.7244100000000007</c:v>
                </c:pt>
                <c:pt idx="1908">
                  <c:v>8.7242825000000011</c:v>
                </c:pt>
                <c:pt idx="1909">
                  <c:v>8.7233549999999997</c:v>
                </c:pt>
                <c:pt idx="1910">
                  <c:v>8.7214849999999995</c:v>
                </c:pt>
                <c:pt idx="1911">
                  <c:v>8.7214974999999999</c:v>
                </c:pt>
                <c:pt idx="1912">
                  <c:v>8.7215837500000006</c:v>
                </c:pt>
                <c:pt idx="1913">
                  <c:v>8.7214237499999996</c:v>
                </c:pt>
                <c:pt idx="1914">
                  <c:v>8.7214487500000004</c:v>
                </c:pt>
                <c:pt idx="1915">
                  <c:v>8.7213087500000004</c:v>
                </c:pt>
                <c:pt idx="1916">
                  <c:v>8.7222512500000011</c:v>
                </c:pt>
                <c:pt idx="1917">
                  <c:v>8.7226324999999996</c:v>
                </c:pt>
                <c:pt idx="1918">
                  <c:v>8.7223162499999987</c:v>
                </c:pt>
                <c:pt idx="1919">
                  <c:v>8.7210187500000007</c:v>
                </c:pt>
                <c:pt idx="1920">
                  <c:v>8.7215675000000008</c:v>
                </c:pt>
                <c:pt idx="1921">
                  <c:v>8.722776249999999</c:v>
                </c:pt>
                <c:pt idx="1922">
                  <c:v>8.7225324999999998</c:v>
                </c:pt>
                <c:pt idx="1923">
                  <c:v>8.7223412499999995</c:v>
                </c:pt>
                <c:pt idx="1924">
                  <c:v>8.7219250000000006</c:v>
                </c:pt>
                <c:pt idx="1925">
                  <c:v>8.7222662500000006</c:v>
                </c:pt>
                <c:pt idx="1926">
                  <c:v>8.7215474999999998</c:v>
                </c:pt>
                <c:pt idx="1927">
                  <c:v>8.7219562499999999</c:v>
                </c:pt>
                <c:pt idx="1928">
                  <c:v>8.7223749999999995</c:v>
                </c:pt>
                <c:pt idx="1929">
                  <c:v>8.7223862499999996</c:v>
                </c:pt>
                <c:pt idx="1930">
                  <c:v>8.7212425000000007</c:v>
                </c:pt>
                <c:pt idx="1931">
                  <c:v>8.7209225000000004</c:v>
                </c:pt>
                <c:pt idx="1932">
                  <c:v>8.7211974999999988</c:v>
                </c:pt>
                <c:pt idx="1933">
                  <c:v>8.7211187500000005</c:v>
                </c:pt>
                <c:pt idx="1934">
                  <c:v>8.7201074999999992</c:v>
                </c:pt>
                <c:pt idx="1935">
                  <c:v>8.7189000000000014</c:v>
                </c:pt>
                <c:pt idx="1936">
                  <c:v>8.7183987500000004</c:v>
                </c:pt>
                <c:pt idx="1937">
                  <c:v>8.7173374999999993</c:v>
                </c:pt>
                <c:pt idx="1938">
                  <c:v>8.7169174999999992</c:v>
                </c:pt>
                <c:pt idx="1939">
                  <c:v>8.7179037499999996</c:v>
                </c:pt>
                <c:pt idx="1940">
                  <c:v>8.7177437500000003</c:v>
                </c:pt>
                <c:pt idx="1941">
                  <c:v>8.7180924999999991</c:v>
                </c:pt>
                <c:pt idx="1942">
                  <c:v>8.7183612499999992</c:v>
                </c:pt>
                <c:pt idx="1943">
                  <c:v>8.7172312500000011</c:v>
                </c:pt>
                <c:pt idx="1944">
                  <c:v>8.7167724999999994</c:v>
                </c:pt>
                <c:pt idx="1945">
                  <c:v>8.7167150000000007</c:v>
                </c:pt>
                <c:pt idx="1946">
                  <c:v>8.7171099999999999</c:v>
                </c:pt>
                <c:pt idx="1947">
                  <c:v>8.7162237499999993</c:v>
                </c:pt>
                <c:pt idx="1948">
                  <c:v>8.7164787500000003</c:v>
                </c:pt>
                <c:pt idx="1949">
                  <c:v>8.7165187499999988</c:v>
                </c:pt>
                <c:pt idx="1950">
                  <c:v>8.7157837499999999</c:v>
                </c:pt>
                <c:pt idx="1951">
                  <c:v>8.716066249999999</c:v>
                </c:pt>
                <c:pt idx="1952">
                  <c:v>8.7156124999999989</c:v>
                </c:pt>
                <c:pt idx="1953">
                  <c:v>8.7164125000000006</c:v>
                </c:pt>
                <c:pt idx="1954">
                  <c:v>8.7171362500000011</c:v>
                </c:pt>
                <c:pt idx="1955">
                  <c:v>8.7177474999999998</c:v>
                </c:pt>
                <c:pt idx="1956">
                  <c:v>8.7176762500000002</c:v>
                </c:pt>
                <c:pt idx="1957">
                  <c:v>8.7183412499999999</c:v>
                </c:pt>
                <c:pt idx="1958">
                  <c:v>8.7185087499999998</c:v>
                </c:pt>
                <c:pt idx="1959">
                  <c:v>8.7191712499999987</c:v>
                </c:pt>
                <c:pt idx="1960">
                  <c:v>8.7202599999999997</c:v>
                </c:pt>
                <c:pt idx="1961">
                  <c:v>8.7205812500000004</c:v>
                </c:pt>
                <c:pt idx="1962">
                  <c:v>8.7211712500000012</c:v>
                </c:pt>
                <c:pt idx="1963">
                  <c:v>8.7231637500000012</c:v>
                </c:pt>
                <c:pt idx="1964">
                  <c:v>8.7224450000000004</c:v>
                </c:pt>
                <c:pt idx="1965">
                  <c:v>8.7235874999999989</c:v>
                </c:pt>
                <c:pt idx="1966">
                  <c:v>8.7229825000000005</c:v>
                </c:pt>
                <c:pt idx="1967">
                  <c:v>8.7246124999999992</c:v>
                </c:pt>
                <c:pt idx="1968">
                  <c:v>8.7261587499999997</c:v>
                </c:pt>
                <c:pt idx="1969">
                  <c:v>8.7273412500000003</c:v>
                </c:pt>
                <c:pt idx="1970">
                  <c:v>8.7267825000000006</c:v>
                </c:pt>
                <c:pt idx="1971">
                  <c:v>8.7269725000000005</c:v>
                </c:pt>
                <c:pt idx="1972">
                  <c:v>8.728607499999999</c:v>
                </c:pt>
                <c:pt idx="1973">
                  <c:v>8.7299800000000012</c:v>
                </c:pt>
                <c:pt idx="1974">
                  <c:v>8.731098750000001</c:v>
                </c:pt>
                <c:pt idx="1975">
                  <c:v>8.7306299999999997</c:v>
                </c:pt>
                <c:pt idx="1976">
                  <c:v>8.7310525000000005</c:v>
                </c:pt>
                <c:pt idx="1977">
                  <c:v>8.7305299999999999</c:v>
                </c:pt>
                <c:pt idx="1978">
                  <c:v>8.7301237499999989</c:v>
                </c:pt>
                <c:pt idx="1979">
                  <c:v>8.7304362500000003</c:v>
                </c:pt>
                <c:pt idx="1980">
                  <c:v>8.7311612499999995</c:v>
                </c:pt>
                <c:pt idx="1981">
                  <c:v>8.73229875</c:v>
                </c:pt>
                <c:pt idx="1982">
                  <c:v>8.7325874999999993</c:v>
                </c:pt>
                <c:pt idx="1983">
                  <c:v>8.7324675000000003</c:v>
                </c:pt>
                <c:pt idx="1984">
                  <c:v>8.7318637499999987</c:v>
                </c:pt>
                <c:pt idx="1985">
                  <c:v>8.7321974999999998</c:v>
                </c:pt>
                <c:pt idx="1986">
                  <c:v>8.7314550000000004</c:v>
                </c:pt>
                <c:pt idx="1987">
                  <c:v>8.7320012499999997</c:v>
                </c:pt>
                <c:pt idx="1988">
                  <c:v>8.7324300000000008</c:v>
                </c:pt>
                <c:pt idx="1989">
                  <c:v>8.7320062499999995</c:v>
                </c:pt>
                <c:pt idx="1990">
                  <c:v>8.7309212499999997</c:v>
                </c:pt>
                <c:pt idx="1991">
                  <c:v>8.7313487500000004</c:v>
                </c:pt>
                <c:pt idx="1992">
                  <c:v>8.7301987499999996</c:v>
                </c:pt>
                <c:pt idx="1993">
                  <c:v>8.7295112499999998</c:v>
                </c:pt>
                <c:pt idx="1994">
                  <c:v>8.7275875000000003</c:v>
                </c:pt>
                <c:pt idx="1995">
                  <c:v>8.726722500000001</c:v>
                </c:pt>
                <c:pt idx="1996">
                  <c:v>8.7255312499999995</c:v>
                </c:pt>
                <c:pt idx="1997">
                  <c:v>8.7255900000000004</c:v>
                </c:pt>
                <c:pt idx="1998">
                  <c:v>8.7247900000000005</c:v>
                </c:pt>
                <c:pt idx="1999">
                  <c:v>8.7243950000000012</c:v>
                </c:pt>
                <c:pt idx="2000">
                  <c:v>8.7245762500000001</c:v>
                </c:pt>
                <c:pt idx="2001">
                  <c:v>8.7246975000000013</c:v>
                </c:pt>
                <c:pt idx="2002">
                  <c:v>8.7260825000000004</c:v>
                </c:pt>
                <c:pt idx="2003">
                  <c:v>8.7257300000000004</c:v>
                </c:pt>
                <c:pt idx="2004">
                  <c:v>8.7252637499999999</c:v>
                </c:pt>
                <c:pt idx="2005">
                  <c:v>8.7241037499999994</c:v>
                </c:pt>
                <c:pt idx="2006">
                  <c:v>8.7231012500000009</c:v>
                </c:pt>
                <c:pt idx="2007">
                  <c:v>8.7218675000000001</c:v>
                </c:pt>
                <c:pt idx="2008">
                  <c:v>8.7215624999999992</c:v>
                </c:pt>
                <c:pt idx="2009">
                  <c:v>8.7205774999999992</c:v>
                </c:pt>
                <c:pt idx="2010">
                  <c:v>8.7197700000000005</c:v>
                </c:pt>
                <c:pt idx="2011">
                  <c:v>8.7176100000000005</c:v>
                </c:pt>
                <c:pt idx="2012">
                  <c:v>8.7161312500000001</c:v>
                </c:pt>
                <c:pt idx="2013">
                  <c:v>8.7137475000000002</c:v>
                </c:pt>
                <c:pt idx="2014">
                  <c:v>8.71435125</c:v>
                </c:pt>
                <c:pt idx="2015">
                  <c:v>8.7133362499999993</c:v>
                </c:pt>
                <c:pt idx="2016">
                  <c:v>8.7132687499999992</c:v>
                </c:pt>
                <c:pt idx="2017">
                  <c:v>8.7117362499999995</c:v>
                </c:pt>
                <c:pt idx="2018">
                  <c:v>8.7104837499999999</c:v>
                </c:pt>
                <c:pt idx="2019">
                  <c:v>8.7103275</c:v>
                </c:pt>
                <c:pt idx="2020">
                  <c:v>8.7103462499999988</c:v>
                </c:pt>
                <c:pt idx="2021">
                  <c:v>8.7108875000000001</c:v>
                </c:pt>
                <c:pt idx="2022">
                  <c:v>8.7096462500000005</c:v>
                </c:pt>
                <c:pt idx="2023">
                  <c:v>8.7082637500000004</c:v>
                </c:pt>
                <c:pt idx="2024">
                  <c:v>8.7067800000000002</c:v>
                </c:pt>
                <c:pt idx="2025">
                  <c:v>8.7069587500000001</c:v>
                </c:pt>
                <c:pt idx="2026">
                  <c:v>8.7062937500000004</c:v>
                </c:pt>
                <c:pt idx="2027">
                  <c:v>8.7064387500000002</c:v>
                </c:pt>
                <c:pt idx="2028">
                  <c:v>8.7070212500000004</c:v>
                </c:pt>
                <c:pt idx="2029">
                  <c:v>8.7070499999999988</c:v>
                </c:pt>
                <c:pt idx="2030">
                  <c:v>8.7059387499999996</c:v>
                </c:pt>
                <c:pt idx="2031">
                  <c:v>8.7048899999999989</c:v>
                </c:pt>
                <c:pt idx="2032">
                  <c:v>8.7032175000000009</c:v>
                </c:pt>
                <c:pt idx="2033">
                  <c:v>8.7030212500000008</c:v>
                </c:pt>
                <c:pt idx="2034">
                  <c:v>8.7021387499999996</c:v>
                </c:pt>
                <c:pt idx="2035">
                  <c:v>8.70153</c:v>
                </c:pt>
                <c:pt idx="2036">
                  <c:v>8.7017900000000008</c:v>
                </c:pt>
                <c:pt idx="2037">
                  <c:v>8.7010512500000008</c:v>
                </c:pt>
                <c:pt idx="2038">
                  <c:v>8.6993262500000004</c:v>
                </c:pt>
                <c:pt idx="2039">
                  <c:v>8.6997800000000005</c:v>
                </c:pt>
                <c:pt idx="2040">
                  <c:v>8.7003350000000008</c:v>
                </c:pt>
                <c:pt idx="2041">
                  <c:v>8.6989437499999998</c:v>
                </c:pt>
                <c:pt idx="2042">
                  <c:v>8.6993462499999996</c:v>
                </c:pt>
                <c:pt idx="2043">
                  <c:v>8.6991099999999992</c:v>
                </c:pt>
                <c:pt idx="2044">
                  <c:v>8.7009512499999992</c:v>
                </c:pt>
                <c:pt idx="2045">
                  <c:v>8.7013700000000007</c:v>
                </c:pt>
                <c:pt idx="2046">
                  <c:v>8.7014999999999993</c:v>
                </c:pt>
                <c:pt idx="2047">
                  <c:v>8.7025649999999999</c:v>
                </c:pt>
                <c:pt idx="2048">
                  <c:v>8.7018987499999998</c:v>
                </c:pt>
                <c:pt idx="2049">
                  <c:v>8.7016299999999998</c:v>
                </c:pt>
                <c:pt idx="2050">
                  <c:v>8.7009749999999997</c:v>
                </c:pt>
                <c:pt idx="2051">
                  <c:v>8.6993224999999992</c:v>
                </c:pt>
                <c:pt idx="2052">
                  <c:v>8.6973637500000009</c:v>
                </c:pt>
                <c:pt idx="2053">
                  <c:v>8.6968324999999993</c:v>
                </c:pt>
                <c:pt idx="2054">
                  <c:v>8.6961862500000002</c:v>
                </c:pt>
                <c:pt idx="2055">
                  <c:v>8.6958712499999997</c:v>
                </c:pt>
                <c:pt idx="2056">
                  <c:v>8.6957837500000004</c:v>
                </c:pt>
                <c:pt idx="2057">
                  <c:v>8.6968774999999994</c:v>
                </c:pt>
                <c:pt idx="2058">
                  <c:v>8.6973037499999997</c:v>
                </c:pt>
                <c:pt idx="2059">
                  <c:v>8.6974387499999999</c:v>
                </c:pt>
                <c:pt idx="2060">
                  <c:v>8.6978749999999998</c:v>
                </c:pt>
                <c:pt idx="2061">
                  <c:v>8.6985074999999998</c:v>
                </c:pt>
                <c:pt idx="2062">
                  <c:v>8.6985812500000002</c:v>
                </c:pt>
                <c:pt idx="2063">
                  <c:v>8.6989450000000001</c:v>
                </c:pt>
                <c:pt idx="2064">
                  <c:v>8.699087500000001</c:v>
                </c:pt>
                <c:pt idx="2065">
                  <c:v>8.6988050000000001</c:v>
                </c:pt>
                <c:pt idx="2066">
                  <c:v>8.6990025000000006</c:v>
                </c:pt>
                <c:pt idx="2067">
                  <c:v>8.698622499999999</c:v>
                </c:pt>
                <c:pt idx="2068">
                  <c:v>8.6986812499999999</c:v>
                </c:pt>
                <c:pt idx="2069">
                  <c:v>8.6987112499999988</c:v>
                </c:pt>
                <c:pt idx="2070">
                  <c:v>8.6995612500000004</c:v>
                </c:pt>
                <c:pt idx="2071">
                  <c:v>8.6986887500000005</c:v>
                </c:pt>
                <c:pt idx="2072">
                  <c:v>8.6985587500000001</c:v>
                </c:pt>
                <c:pt idx="2073">
                  <c:v>8.6982424999999992</c:v>
                </c:pt>
                <c:pt idx="2074">
                  <c:v>8.6979262500000001</c:v>
                </c:pt>
                <c:pt idx="2075">
                  <c:v>8.6971974999999997</c:v>
                </c:pt>
                <c:pt idx="2076">
                  <c:v>8.6964474999999997</c:v>
                </c:pt>
                <c:pt idx="2077">
                  <c:v>8.696555</c:v>
                </c:pt>
                <c:pt idx="2078">
                  <c:v>8.6962324999999989</c:v>
                </c:pt>
                <c:pt idx="2079">
                  <c:v>8.6956887500000004</c:v>
                </c:pt>
                <c:pt idx="2080">
                  <c:v>8.6959912500000005</c:v>
                </c:pt>
                <c:pt idx="2081">
                  <c:v>8.6954600000000006</c:v>
                </c:pt>
                <c:pt idx="2082">
                  <c:v>8.6955674999999992</c:v>
                </c:pt>
                <c:pt idx="2083">
                  <c:v>8.6964699999999997</c:v>
                </c:pt>
                <c:pt idx="2084">
                  <c:v>8.6970662499999989</c:v>
                </c:pt>
                <c:pt idx="2085">
                  <c:v>8.6977000000000011</c:v>
                </c:pt>
                <c:pt idx="2086">
                  <c:v>8.6982475000000008</c:v>
                </c:pt>
                <c:pt idx="2087">
                  <c:v>8.6987562500000006</c:v>
                </c:pt>
                <c:pt idx="2088">
                  <c:v>8.6995074999999993</c:v>
                </c:pt>
                <c:pt idx="2089">
                  <c:v>8.6987387500000004</c:v>
                </c:pt>
                <c:pt idx="2090">
                  <c:v>8.6969250000000002</c:v>
                </c:pt>
                <c:pt idx="2091">
                  <c:v>8.6957312499999997</c:v>
                </c:pt>
                <c:pt idx="2092">
                  <c:v>8.6940887499999988</c:v>
                </c:pt>
                <c:pt idx="2093">
                  <c:v>8.6944987500000011</c:v>
                </c:pt>
                <c:pt idx="2094">
                  <c:v>8.6950099999999999</c:v>
                </c:pt>
                <c:pt idx="2095">
                  <c:v>8.6948862499999997</c:v>
                </c:pt>
                <c:pt idx="2096">
                  <c:v>8.6943374999999996</c:v>
                </c:pt>
                <c:pt idx="2097">
                  <c:v>8.6931475000000002</c:v>
                </c:pt>
                <c:pt idx="2098">
                  <c:v>8.6932512499999994</c:v>
                </c:pt>
                <c:pt idx="2099">
                  <c:v>8.6930375000000009</c:v>
                </c:pt>
                <c:pt idx="2100">
                  <c:v>8.6928337500000001</c:v>
                </c:pt>
                <c:pt idx="2101">
                  <c:v>8.6936237500000004</c:v>
                </c:pt>
                <c:pt idx="2102">
                  <c:v>8.6946349999999999</c:v>
                </c:pt>
                <c:pt idx="2103">
                  <c:v>8.6951499999999999</c:v>
                </c:pt>
                <c:pt idx="2104">
                  <c:v>8.6950337500000003</c:v>
                </c:pt>
                <c:pt idx="2105">
                  <c:v>8.6954737499999997</c:v>
                </c:pt>
                <c:pt idx="2106">
                  <c:v>8.6958787500000003</c:v>
                </c:pt>
                <c:pt idx="2107">
                  <c:v>8.6957487499999999</c:v>
                </c:pt>
                <c:pt idx="2108">
                  <c:v>8.6955337499999992</c:v>
                </c:pt>
                <c:pt idx="2109">
                  <c:v>8.6955162500000007</c:v>
                </c:pt>
                <c:pt idx="2110">
                  <c:v>8.6948512499999993</c:v>
                </c:pt>
                <c:pt idx="2111">
                  <c:v>8.6952662499999995</c:v>
                </c:pt>
                <c:pt idx="2112">
                  <c:v>8.6953912500000001</c:v>
                </c:pt>
                <c:pt idx="2113">
                  <c:v>8.6956100000000003</c:v>
                </c:pt>
                <c:pt idx="2114">
                  <c:v>8.6951887499999998</c:v>
                </c:pt>
                <c:pt idx="2115">
                  <c:v>8.6952837499999998</c:v>
                </c:pt>
                <c:pt idx="2116">
                  <c:v>8.6951337500000001</c:v>
                </c:pt>
                <c:pt idx="2117">
                  <c:v>8.6953725000000013</c:v>
                </c:pt>
                <c:pt idx="2118">
                  <c:v>8.6940037500000003</c:v>
                </c:pt>
                <c:pt idx="2119">
                  <c:v>8.6929237500000003</c:v>
                </c:pt>
                <c:pt idx="2120">
                  <c:v>8.6924875000000004</c:v>
                </c:pt>
                <c:pt idx="2121">
                  <c:v>8.6929437499999995</c:v>
                </c:pt>
                <c:pt idx="2122">
                  <c:v>8.6920375000000014</c:v>
                </c:pt>
                <c:pt idx="2123">
                  <c:v>8.6926587499999997</c:v>
                </c:pt>
                <c:pt idx="2124">
                  <c:v>8.693362500000001</c:v>
                </c:pt>
                <c:pt idx="2125">
                  <c:v>8.6939462499999998</c:v>
                </c:pt>
                <c:pt idx="2126">
                  <c:v>8.6945324999999993</c:v>
                </c:pt>
                <c:pt idx="2127">
                  <c:v>8.6941237499999993</c:v>
                </c:pt>
                <c:pt idx="2128">
                  <c:v>8.6940862499999998</c:v>
                </c:pt>
                <c:pt idx="2129">
                  <c:v>8.6940662500000006</c:v>
                </c:pt>
                <c:pt idx="2130">
                  <c:v>8.69419875</c:v>
                </c:pt>
                <c:pt idx="2131">
                  <c:v>8.6949062499999989</c:v>
                </c:pt>
                <c:pt idx="2132">
                  <c:v>8.6953587500000005</c:v>
                </c:pt>
                <c:pt idx="2133">
                  <c:v>8.6950075000000009</c:v>
                </c:pt>
                <c:pt idx="2134">
                  <c:v>8.6952025000000006</c:v>
                </c:pt>
                <c:pt idx="2135">
                  <c:v>8.6958887499999999</c:v>
                </c:pt>
                <c:pt idx="2136">
                  <c:v>8.6965275000000002</c:v>
                </c:pt>
                <c:pt idx="2137">
                  <c:v>8.6958387500000001</c:v>
                </c:pt>
                <c:pt idx="2138">
                  <c:v>8.6955625000000012</c:v>
                </c:pt>
                <c:pt idx="2139">
                  <c:v>8.6959075000000006</c:v>
                </c:pt>
                <c:pt idx="2140">
                  <c:v>8.6968500000000013</c:v>
                </c:pt>
                <c:pt idx="2141">
                  <c:v>8.6982687500000004</c:v>
                </c:pt>
                <c:pt idx="2142">
                  <c:v>8.6995275000000003</c:v>
                </c:pt>
                <c:pt idx="2143">
                  <c:v>8.6999200000000005</c:v>
                </c:pt>
                <c:pt idx="2144">
                  <c:v>8.69998</c:v>
                </c:pt>
                <c:pt idx="2145">
                  <c:v>8.6999112499999995</c:v>
                </c:pt>
                <c:pt idx="2146">
                  <c:v>8.7000062499999995</c:v>
                </c:pt>
                <c:pt idx="2147">
                  <c:v>8.7003599999999999</c:v>
                </c:pt>
                <c:pt idx="2148">
                  <c:v>8.7008899999999993</c:v>
                </c:pt>
                <c:pt idx="2149">
                  <c:v>8.70139</c:v>
                </c:pt>
                <c:pt idx="2150">
                  <c:v>8.7024049999999988</c:v>
                </c:pt>
                <c:pt idx="2151">
                  <c:v>8.7029549999999993</c:v>
                </c:pt>
                <c:pt idx="2152">
                  <c:v>8.7025000000000006</c:v>
                </c:pt>
                <c:pt idx="2153">
                  <c:v>8.7021499999999996</c:v>
                </c:pt>
                <c:pt idx="2154">
                  <c:v>8.7024349999999995</c:v>
                </c:pt>
                <c:pt idx="2155">
                  <c:v>8.7023849999999996</c:v>
                </c:pt>
                <c:pt idx="2156">
                  <c:v>8.7019324999999998</c:v>
                </c:pt>
                <c:pt idx="2157">
                  <c:v>8.7022499999999994</c:v>
                </c:pt>
                <c:pt idx="2158">
                  <c:v>8.7032249999999998</c:v>
                </c:pt>
                <c:pt idx="2159">
                  <c:v>8.703595</c:v>
                </c:pt>
                <c:pt idx="2160">
                  <c:v>8.7032187499999996</c:v>
                </c:pt>
                <c:pt idx="2161">
                  <c:v>8.7022137500000003</c:v>
                </c:pt>
                <c:pt idx="2162">
                  <c:v>8.7016612500000008</c:v>
                </c:pt>
                <c:pt idx="2163">
                  <c:v>8.7014199999999988</c:v>
                </c:pt>
                <c:pt idx="2164">
                  <c:v>8.7009987500000001</c:v>
                </c:pt>
                <c:pt idx="2165">
                  <c:v>8.7011374999999997</c:v>
                </c:pt>
                <c:pt idx="2166">
                  <c:v>8.7013837499999998</c:v>
                </c:pt>
                <c:pt idx="2167">
                  <c:v>8.7015312500000004</c:v>
                </c:pt>
                <c:pt idx="2168">
                  <c:v>8.7015825000000007</c:v>
                </c:pt>
                <c:pt idx="2169">
                  <c:v>8.7017024999999997</c:v>
                </c:pt>
                <c:pt idx="2170">
                  <c:v>8.701656250000001</c:v>
                </c:pt>
                <c:pt idx="2171">
                  <c:v>8.701308749999999</c:v>
                </c:pt>
                <c:pt idx="2172">
                  <c:v>8.7016512499999994</c:v>
                </c:pt>
                <c:pt idx="2173">
                  <c:v>8.7018374999999999</c:v>
                </c:pt>
                <c:pt idx="2174">
                  <c:v>8.7017637499999996</c:v>
                </c:pt>
                <c:pt idx="2175">
                  <c:v>8.7010912500000011</c:v>
                </c:pt>
                <c:pt idx="2176">
                  <c:v>8.7005712499999994</c:v>
                </c:pt>
                <c:pt idx="2177">
                  <c:v>8.7008299999999998</c:v>
                </c:pt>
                <c:pt idx="2178">
                  <c:v>8.7009050000000006</c:v>
                </c:pt>
                <c:pt idx="2179">
                  <c:v>8.7013575000000003</c:v>
                </c:pt>
                <c:pt idx="2180">
                  <c:v>8.7013424999999991</c:v>
                </c:pt>
                <c:pt idx="2181">
                  <c:v>8.70139</c:v>
                </c:pt>
                <c:pt idx="2182">
                  <c:v>8.7016349999999996</c:v>
                </c:pt>
                <c:pt idx="2183">
                  <c:v>8.7017524999999996</c:v>
                </c:pt>
                <c:pt idx="2184">
                  <c:v>8.7019287500000004</c:v>
                </c:pt>
                <c:pt idx="2185">
                  <c:v>8.7019987499999996</c:v>
                </c:pt>
                <c:pt idx="2186">
                  <c:v>8.7015250000000002</c:v>
                </c:pt>
                <c:pt idx="2187">
                  <c:v>8.7024575000000013</c:v>
                </c:pt>
                <c:pt idx="2188">
                  <c:v>8.7024537500000001</c:v>
                </c:pt>
                <c:pt idx="2189">
                  <c:v>8.7020087499999992</c:v>
                </c:pt>
                <c:pt idx="2190">
                  <c:v>8.701403749999999</c:v>
                </c:pt>
                <c:pt idx="2191">
                  <c:v>8.7007349999999999</c:v>
                </c:pt>
                <c:pt idx="2192">
                  <c:v>8.7000512500000013</c:v>
                </c:pt>
                <c:pt idx="2193">
                  <c:v>8.6993737499999995</c:v>
                </c:pt>
                <c:pt idx="2194">
                  <c:v>8.6988050000000001</c:v>
                </c:pt>
                <c:pt idx="2195">
                  <c:v>8.6985312500000003</c:v>
                </c:pt>
                <c:pt idx="2196">
                  <c:v>8.6991949999999996</c:v>
                </c:pt>
                <c:pt idx="2197">
                  <c:v>8.6997687500000005</c:v>
                </c:pt>
                <c:pt idx="2198">
                  <c:v>8.7008087500000002</c:v>
                </c:pt>
                <c:pt idx="2199">
                  <c:v>8.7008624999999995</c:v>
                </c:pt>
                <c:pt idx="2200">
                  <c:v>8.7011212499999999</c:v>
                </c:pt>
                <c:pt idx="2201">
                  <c:v>8.7007425000000005</c:v>
                </c:pt>
                <c:pt idx="2202">
                  <c:v>8.7007674999999995</c:v>
                </c:pt>
                <c:pt idx="2203">
                  <c:v>8.70095375</c:v>
                </c:pt>
                <c:pt idx="2204">
                  <c:v>8.7002600000000001</c:v>
                </c:pt>
                <c:pt idx="2205">
                  <c:v>8.6997412500000006</c:v>
                </c:pt>
                <c:pt idx="2206">
                  <c:v>8.6999124999999999</c:v>
                </c:pt>
                <c:pt idx="2207">
                  <c:v>8.7003737500000007</c:v>
                </c:pt>
                <c:pt idx="2208">
                  <c:v>8.699584999999999</c:v>
                </c:pt>
                <c:pt idx="2209">
                  <c:v>8.6998762500000009</c:v>
                </c:pt>
                <c:pt idx="2210">
                  <c:v>8.7009624999999993</c:v>
                </c:pt>
                <c:pt idx="2211">
                  <c:v>8.7015450000000012</c:v>
                </c:pt>
                <c:pt idx="2212">
                  <c:v>8.7023587500000001</c:v>
                </c:pt>
                <c:pt idx="2213">
                  <c:v>8.7038487499999988</c:v>
                </c:pt>
                <c:pt idx="2214">
                  <c:v>8.7043649999999992</c:v>
                </c:pt>
                <c:pt idx="2215">
                  <c:v>8.704728750000001</c:v>
                </c:pt>
                <c:pt idx="2216">
                  <c:v>8.7041474999999995</c:v>
                </c:pt>
                <c:pt idx="2217">
                  <c:v>8.7035687500000005</c:v>
                </c:pt>
                <c:pt idx="2218">
                  <c:v>8.7040087499999998</c:v>
                </c:pt>
                <c:pt idx="2219">
                  <c:v>8.7051337499999999</c:v>
                </c:pt>
                <c:pt idx="2220">
                  <c:v>8.7056725000000004</c:v>
                </c:pt>
                <c:pt idx="2221">
                  <c:v>8.7056062499999989</c:v>
                </c:pt>
                <c:pt idx="2222">
                  <c:v>8.7054462499999996</c:v>
                </c:pt>
                <c:pt idx="2223">
                  <c:v>8.7051250000000007</c:v>
                </c:pt>
                <c:pt idx="2224">
                  <c:v>8.7045750000000002</c:v>
                </c:pt>
                <c:pt idx="2225">
                  <c:v>8.7047675000000009</c:v>
                </c:pt>
                <c:pt idx="2226">
                  <c:v>8.7051912499999986</c:v>
                </c:pt>
                <c:pt idx="2227">
                  <c:v>8.7047462499999995</c:v>
                </c:pt>
                <c:pt idx="2228">
                  <c:v>8.7042612500000001</c:v>
                </c:pt>
                <c:pt idx="2229">
                  <c:v>8.7035062500000002</c:v>
                </c:pt>
                <c:pt idx="2230">
                  <c:v>8.7030549999999991</c:v>
                </c:pt>
                <c:pt idx="2231">
                  <c:v>8.7026974999999993</c:v>
                </c:pt>
                <c:pt idx="2232">
                  <c:v>8.7016112499999991</c:v>
                </c:pt>
                <c:pt idx="2233">
                  <c:v>8.7015837500000011</c:v>
                </c:pt>
                <c:pt idx="2234">
                  <c:v>8.7015262500000006</c:v>
                </c:pt>
                <c:pt idx="2235">
                  <c:v>8.7013712499999993</c:v>
                </c:pt>
                <c:pt idx="2236">
                  <c:v>8.7010125000000009</c:v>
                </c:pt>
                <c:pt idx="2237">
                  <c:v>8.7007012499999998</c:v>
                </c:pt>
                <c:pt idx="2238">
                  <c:v>8.7004787500000003</c:v>
                </c:pt>
                <c:pt idx="2239">
                  <c:v>8.7001674999999992</c:v>
                </c:pt>
                <c:pt idx="2240">
                  <c:v>8.6991387499999995</c:v>
                </c:pt>
                <c:pt idx="2241">
                  <c:v>8.6990137499999989</c:v>
                </c:pt>
                <c:pt idx="2242">
                  <c:v>8.6991887499999994</c:v>
                </c:pt>
                <c:pt idx="2243">
                  <c:v>8.6998025000000005</c:v>
                </c:pt>
                <c:pt idx="2244">
                  <c:v>8.69971125</c:v>
                </c:pt>
                <c:pt idx="2245">
                  <c:v>8.6995762499999998</c:v>
                </c:pt>
                <c:pt idx="2246">
                  <c:v>8.6993762500000003</c:v>
                </c:pt>
                <c:pt idx="2247">
                  <c:v>8.6989712499999996</c:v>
                </c:pt>
                <c:pt idx="2248">
                  <c:v>8.6984737499999998</c:v>
                </c:pt>
                <c:pt idx="2249">
                  <c:v>8.6985837499999992</c:v>
                </c:pt>
                <c:pt idx="2250">
                  <c:v>8.6980187499999992</c:v>
                </c:pt>
                <c:pt idx="2251">
                  <c:v>8.6973362499999993</c:v>
                </c:pt>
                <c:pt idx="2252">
                  <c:v>8.6969587500000003</c:v>
                </c:pt>
                <c:pt idx="2253">
                  <c:v>8.6973162500000001</c:v>
                </c:pt>
                <c:pt idx="2254">
                  <c:v>8.69797625</c:v>
                </c:pt>
                <c:pt idx="2255">
                  <c:v>8.6982575000000004</c:v>
                </c:pt>
                <c:pt idx="2256">
                  <c:v>8.6977187499999999</c:v>
                </c:pt>
                <c:pt idx="2257">
                  <c:v>8.6965687500000008</c:v>
                </c:pt>
                <c:pt idx="2258">
                  <c:v>8.6959750000000007</c:v>
                </c:pt>
                <c:pt idx="2259">
                  <c:v>8.6943912499999989</c:v>
                </c:pt>
                <c:pt idx="2260">
                  <c:v>8.6920549999999999</c:v>
                </c:pt>
                <c:pt idx="2261">
                  <c:v>8.6914212499999994</c:v>
                </c:pt>
                <c:pt idx="2262">
                  <c:v>8.6908025000000002</c:v>
                </c:pt>
                <c:pt idx="2263">
                  <c:v>8.689705</c:v>
                </c:pt>
                <c:pt idx="2264">
                  <c:v>8.6894087500000001</c:v>
                </c:pt>
                <c:pt idx="2265">
                  <c:v>8.688485</c:v>
                </c:pt>
                <c:pt idx="2266">
                  <c:v>8.6884787499999998</c:v>
                </c:pt>
                <c:pt idx="2267">
                  <c:v>8.6880749999999995</c:v>
                </c:pt>
                <c:pt idx="2268">
                  <c:v>8.6872349999999994</c:v>
                </c:pt>
                <c:pt idx="2269">
                  <c:v>8.687262500000001</c:v>
                </c:pt>
                <c:pt idx="2270">
                  <c:v>8.6857749999999996</c:v>
                </c:pt>
                <c:pt idx="2271">
                  <c:v>8.684463749999999</c:v>
                </c:pt>
                <c:pt idx="2272">
                  <c:v>8.6836950000000002</c:v>
                </c:pt>
                <c:pt idx="2273">
                  <c:v>8.6828737499999988</c:v>
                </c:pt>
                <c:pt idx="2274">
                  <c:v>8.6820587499999995</c:v>
                </c:pt>
                <c:pt idx="2275">
                  <c:v>8.6817275000000009</c:v>
                </c:pt>
                <c:pt idx="2276">
                  <c:v>8.6817287499999996</c:v>
                </c:pt>
                <c:pt idx="2277">
                  <c:v>8.683126249999999</c:v>
                </c:pt>
                <c:pt idx="2278">
                  <c:v>8.68361625</c:v>
                </c:pt>
                <c:pt idx="2279">
                  <c:v>8.6844924999999993</c:v>
                </c:pt>
                <c:pt idx="2280">
                  <c:v>8.6846137500000005</c:v>
                </c:pt>
                <c:pt idx="2281">
                  <c:v>8.683625000000001</c:v>
                </c:pt>
                <c:pt idx="2282">
                  <c:v>8.683742500000001</c:v>
                </c:pt>
                <c:pt idx="2283">
                  <c:v>8.684682500000001</c:v>
                </c:pt>
                <c:pt idx="2284">
                  <c:v>8.6851812499999994</c:v>
                </c:pt>
                <c:pt idx="2285">
                  <c:v>8.6845700000000008</c:v>
                </c:pt>
                <c:pt idx="2286">
                  <c:v>8.6848449999999993</c:v>
                </c:pt>
                <c:pt idx="2287">
                  <c:v>8.6846875000000008</c:v>
                </c:pt>
                <c:pt idx="2288">
                  <c:v>8.6847587500000003</c:v>
                </c:pt>
                <c:pt idx="2289">
                  <c:v>8.6848175000000012</c:v>
                </c:pt>
                <c:pt idx="2290">
                  <c:v>8.6858275000000003</c:v>
                </c:pt>
                <c:pt idx="2291">
                  <c:v>8.6857474999999997</c:v>
                </c:pt>
                <c:pt idx="2292">
                  <c:v>8.685175000000001</c:v>
                </c:pt>
                <c:pt idx="2293">
                  <c:v>8.6842712500000001</c:v>
                </c:pt>
                <c:pt idx="2294">
                  <c:v>8.6834087499999999</c:v>
                </c:pt>
                <c:pt idx="2295">
                  <c:v>8.6833349999999996</c:v>
                </c:pt>
                <c:pt idx="2296">
                  <c:v>8.6827987499999999</c:v>
                </c:pt>
                <c:pt idx="2297">
                  <c:v>8.682387499999999</c:v>
                </c:pt>
                <c:pt idx="2298">
                  <c:v>8.6812175000000007</c:v>
                </c:pt>
                <c:pt idx="2299">
                  <c:v>8.6799649999999993</c:v>
                </c:pt>
                <c:pt idx="2300">
                  <c:v>8.6792212499999994</c:v>
                </c:pt>
                <c:pt idx="2301">
                  <c:v>8.6796012499999993</c:v>
                </c:pt>
                <c:pt idx="2302">
                  <c:v>8.67873625</c:v>
                </c:pt>
                <c:pt idx="2303">
                  <c:v>8.6772950000000009</c:v>
                </c:pt>
                <c:pt idx="2304">
                  <c:v>8.6766125000000009</c:v>
                </c:pt>
                <c:pt idx="2305">
                  <c:v>8.6762249999999987</c:v>
                </c:pt>
                <c:pt idx="2306">
                  <c:v>8.6762025000000005</c:v>
                </c:pt>
                <c:pt idx="2307">
                  <c:v>8.6769925000000008</c:v>
                </c:pt>
                <c:pt idx="2308">
                  <c:v>8.67796375</c:v>
                </c:pt>
                <c:pt idx="2309">
                  <c:v>8.6788675000000008</c:v>
                </c:pt>
                <c:pt idx="2310">
                  <c:v>8.6799949999999999</c:v>
                </c:pt>
                <c:pt idx="2311">
                  <c:v>8.68117625</c:v>
                </c:pt>
                <c:pt idx="2312">
                  <c:v>8.6818174999999993</c:v>
                </c:pt>
                <c:pt idx="2313">
                  <c:v>8.6814962500000004</c:v>
                </c:pt>
                <c:pt idx="2314">
                  <c:v>8.6808200000000006</c:v>
                </c:pt>
                <c:pt idx="2315">
                  <c:v>8.68030875</c:v>
                </c:pt>
                <c:pt idx="2316">
                  <c:v>8.6795150000000003</c:v>
                </c:pt>
                <c:pt idx="2317">
                  <c:v>8.6795862499999998</c:v>
                </c:pt>
                <c:pt idx="2318">
                  <c:v>8.6798187500000008</c:v>
                </c:pt>
                <c:pt idx="2319">
                  <c:v>8.6794674999999994</c:v>
                </c:pt>
                <c:pt idx="2320">
                  <c:v>8.6801512499999998</c:v>
                </c:pt>
                <c:pt idx="2321">
                  <c:v>8.6807999999999996</c:v>
                </c:pt>
                <c:pt idx="2322">
                  <c:v>8.6808862500000004</c:v>
                </c:pt>
                <c:pt idx="2323">
                  <c:v>8.6811212500000003</c:v>
                </c:pt>
                <c:pt idx="2324">
                  <c:v>8.6815075000000004</c:v>
                </c:pt>
                <c:pt idx="2325">
                  <c:v>8.6821537499999994</c:v>
                </c:pt>
                <c:pt idx="2326">
                  <c:v>8.6820550000000001</c:v>
                </c:pt>
                <c:pt idx="2327">
                  <c:v>8.6811462500000012</c:v>
                </c:pt>
                <c:pt idx="2328">
                  <c:v>8.6805275000000002</c:v>
                </c:pt>
                <c:pt idx="2329">
                  <c:v>8.6805775000000001</c:v>
                </c:pt>
                <c:pt idx="2330">
                  <c:v>8.6798912500000007</c:v>
                </c:pt>
                <c:pt idx="2331">
                  <c:v>8.6811275000000006</c:v>
                </c:pt>
                <c:pt idx="2332">
                  <c:v>8.6815187500000004</c:v>
                </c:pt>
                <c:pt idx="2333">
                  <c:v>8.6798525000000009</c:v>
                </c:pt>
                <c:pt idx="2334">
                  <c:v>8.6798587500000011</c:v>
                </c:pt>
                <c:pt idx="2335">
                  <c:v>8.6809224999999994</c:v>
                </c:pt>
                <c:pt idx="2336">
                  <c:v>8.6815562499999999</c:v>
                </c:pt>
                <c:pt idx="2337">
                  <c:v>8.6817087500000003</c:v>
                </c:pt>
                <c:pt idx="2338">
                  <c:v>8.6819812499999998</c:v>
                </c:pt>
                <c:pt idx="2339">
                  <c:v>8.6823899999999998</c:v>
                </c:pt>
                <c:pt idx="2340">
                  <c:v>8.6825587500000001</c:v>
                </c:pt>
                <c:pt idx="2341">
                  <c:v>8.6831412500000003</c:v>
                </c:pt>
                <c:pt idx="2342">
                  <c:v>8.6839037500000007</c:v>
                </c:pt>
                <c:pt idx="2343">
                  <c:v>8.6838412500000004</c:v>
                </c:pt>
                <c:pt idx="2344">
                  <c:v>8.6861275000000013</c:v>
                </c:pt>
                <c:pt idx="2345">
                  <c:v>8.6862649999999988</c:v>
                </c:pt>
                <c:pt idx="2346">
                  <c:v>8.6862837499999994</c:v>
                </c:pt>
                <c:pt idx="2347">
                  <c:v>8.6872150000000001</c:v>
                </c:pt>
                <c:pt idx="2348">
                  <c:v>8.6894099999999987</c:v>
                </c:pt>
                <c:pt idx="2349">
                  <c:v>8.6907800000000002</c:v>
                </c:pt>
                <c:pt idx="2350">
                  <c:v>8.6923737499999998</c:v>
                </c:pt>
                <c:pt idx="2351">
                  <c:v>8.6929662500000013</c:v>
                </c:pt>
                <c:pt idx="2352">
                  <c:v>8.6948699999999999</c:v>
                </c:pt>
                <c:pt idx="2353">
                  <c:v>8.6949912500000011</c:v>
                </c:pt>
                <c:pt idx="2354">
                  <c:v>8.69651</c:v>
                </c:pt>
                <c:pt idx="2355">
                  <c:v>8.6962362500000001</c:v>
                </c:pt>
                <c:pt idx="2356">
                  <c:v>8.6968449999999997</c:v>
                </c:pt>
                <c:pt idx="2357">
                  <c:v>8.6966125000000005</c:v>
                </c:pt>
                <c:pt idx="2358">
                  <c:v>8.6962087500000003</c:v>
                </c:pt>
                <c:pt idx="2359">
                  <c:v>8.6958387500000001</c:v>
                </c:pt>
                <c:pt idx="2360">
                  <c:v>8.696275</c:v>
                </c:pt>
                <c:pt idx="2361">
                  <c:v>8.696166250000001</c:v>
                </c:pt>
                <c:pt idx="2362">
                  <c:v>8.6971162500000005</c:v>
                </c:pt>
                <c:pt idx="2363">
                  <c:v>8.6964974999999995</c:v>
                </c:pt>
                <c:pt idx="2364">
                  <c:v>8.6967925000000008</c:v>
                </c:pt>
                <c:pt idx="2365">
                  <c:v>8.6984399999999997</c:v>
                </c:pt>
                <c:pt idx="2366">
                  <c:v>8.6994787500000008</c:v>
                </c:pt>
                <c:pt idx="2367">
                  <c:v>8.6993150000000004</c:v>
                </c:pt>
                <c:pt idx="2368">
                  <c:v>8.6994187499999995</c:v>
                </c:pt>
                <c:pt idx="2369">
                  <c:v>8.6993399999999994</c:v>
                </c:pt>
                <c:pt idx="2370">
                  <c:v>8.6999824999999991</c:v>
                </c:pt>
                <c:pt idx="2371">
                  <c:v>8.7002975000000013</c:v>
                </c:pt>
                <c:pt idx="2372">
                  <c:v>8.7003149999999998</c:v>
                </c:pt>
                <c:pt idx="2373">
                  <c:v>8.6995087499999997</c:v>
                </c:pt>
                <c:pt idx="2374">
                  <c:v>8.6996812499999994</c:v>
                </c:pt>
                <c:pt idx="2375">
                  <c:v>8.698353749999999</c:v>
                </c:pt>
                <c:pt idx="2376">
                  <c:v>8.6985475000000001</c:v>
                </c:pt>
                <c:pt idx="2377">
                  <c:v>8.6973112500000003</c:v>
                </c:pt>
                <c:pt idx="2378">
                  <c:v>8.6962100000000007</c:v>
                </c:pt>
                <c:pt idx="2379">
                  <c:v>8.6948225000000008</c:v>
                </c:pt>
                <c:pt idx="2380">
                  <c:v>8.6945350000000001</c:v>
                </c:pt>
                <c:pt idx="2381">
                  <c:v>8.6938612499999994</c:v>
                </c:pt>
                <c:pt idx="2382">
                  <c:v>8.6941400000000009</c:v>
                </c:pt>
                <c:pt idx="2383">
                  <c:v>8.6947849999999995</c:v>
                </c:pt>
                <c:pt idx="2384">
                  <c:v>8.6931975000000001</c:v>
                </c:pt>
                <c:pt idx="2385">
                  <c:v>8.6916574999999998</c:v>
                </c:pt>
                <c:pt idx="2386">
                  <c:v>8.6900499999999994</c:v>
                </c:pt>
                <c:pt idx="2387">
                  <c:v>8.6896974999999994</c:v>
                </c:pt>
                <c:pt idx="2388">
                  <c:v>8.6891812500000007</c:v>
                </c:pt>
                <c:pt idx="2389">
                  <c:v>8.6899550000000012</c:v>
                </c:pt>
                <c:pt idx="2390">
                  <c:v>8.6901962499999996</c:v>
                </c:pt>
                <c:pt idx="2391">
                  <c:v>8.6895437499999986</c:v>
                </c:pt>
                <c:pt idx="2392">
                  <c:v>8.6896749999999994</c:v>
                </c:pt>
                <c:pt idx="2393">
                  <c:v>8.689425</c:v>
                </c:pt>
                <c:pt idx="2394">
                  <c:v>8.68788625</c:v>
                </c:pt>
                <c:pt idx="2395">
                  <c:v>8.6866837500000003</c:v>
                </c:pt>
                <c:pt idx="2396">
                  <c:v>8.6869112499999996</c:v>
                </c:pt>
                <c:pt idx="2397">
                  <c:v>8.6863362500000001</c:v>
                </c:pt>
                <c:pt idx="2398">
                  <c:v>8.6838612499999996</c:v>
                </c:pt>
                <c:pt idx="2399">
                  <c:v>8.68199875</c:v>
                </c:pt>
                <c:pt idx="2400">
                  <c:v>8.6805649999999996</c:v>
                </c:pt>
                <c:pt idx="2401">
                  <c:v>8.6793187500000002</c:v>
                </c:pt>
                <c:pt idx="2402">
                  <c:v>8.6778774999999992</c:v>
                </c:pt>
                <c:pt idx="2403">
                  <c:v>8.6784962500000002</c:v>
                </c:pt>
                <c:pt idx="2404">
                  <c:v>8.6777525000000004</c:v>
                </c:pt>
                <c:pt idx="2405">
                  <c:v>8.6775749999999992</c:v>
                </c:pt>
                <c:pt idx="2406">
                  <c:v>8.6787299999999998</c:v>
                </c:pt>
                <c:pt idx="2407">
                  <c:v>8.6775225000000002</c:v>
                </c:pt>
                <c:pt idx="2408">
                  <c:v>8.6774887500000002</c:v>
                </c:pt>
                <c:pt idx="2409">
                  <c:v>8.6768562500000002</c:v>
                </c:pt>
                <c:pt idx="2410">
                  <c:v>8.6756049999999991</c:v>
                </c:pt>
                <c:pt idx="2411">
                  <c:v>8.6742725000000007</c:v>
                </c:pt>
                <c:pt idx="2412">
                  <c:v>8.6727500000000006</c:v>
                </c:pt>
                <c:pt idx="2413">
                  <c:v>8.6723762499999992</c:v>
                </c:pt>
                <c:pt idx="2414">
                  <c:v>8.6729362499999993</c:v>
                </c:pt>
                <c:pt idx="2415">
                  <c:v>8.6726112499999992</c:v>
                </c:pt>
                <c:pt idx="2416">
                  <c:v>8.6716037499999992</c:v>
                </c:pt>
                <c:pt idx="2417">
                  <c:v>8.6710862500000001</c:v>
                </c:pt>
                <c:pt idx="2418">
                  <c:v>8.6705337500000006</c:v>
                </c:pt>
                <c:pt idx="2419">
                  <c:v>8.6705187499999994</c:v>
                </c:pt>
                <c:pt idx="2420">
                  <c:v>8.668833750000001</c:v>
                </c:pt>
                <c:pt idx="2421">
                  <c:v>8.6683849999999989</c:v>
                </c:pt>
                <c:pt idx="2422">
                  <c:v>8.6683725000000003</c:v>
                </c:pt>
                <c:pt idx="2423">
                  <c:v>8.6696174999999993</c:v>
                </c:pt>
                <c:pt idx="2424">
                  <c:v>8.6682362499999996</c:v>
                </c:pt>
                <c:pt idx="2425">
                  <c:v>8.669057500000001</c:v>
                </c:pt>
                <c:pt idx="2426">
                  <c:v>8.6680562499999994</c:v>
                </c:pt>
                <c:pt idx="2427">
                  <c:v>8.6681937500000004</c:v>
                </c:pt>
                <c:pt idx="2428">
                  <c:v>8.6679387500000011</c:v>
                </c:pt>
                <c:pt idx="2429">
                  <c:v>8.6689724999999989</c:v>
                </c:pt>
                <c:pt idx="2430">
                  <c:v>8.6688399999999994</c:v>
                </c:pt>
                <c:pt idx="2431">
                  <c:v>8.6683062500000005</c:v>
                </c:pt>
                <c:pt idx="2432">
                  <c:v>8.6680062499999995</c:v>
                </c:pt>
                <c:pt idx="2433">
                  <c:v>8.6669812499999992</c:v>
                </c:pt>
                <c:pt idx="2434">
                  <c:v>8.6668537499999996</c:v>
                </c:pt>
                <c:pt idx="2435">
                  <c:v>8.6681337499999991</c:v>
                </c:pt>
                <c:pt idx="2436">
                  <c:v>8.6673262500000003</c:v>
                </c:pt>
                <c:pt idx="2437">
                  <c:v>8.6675975000000012</c:v>
                </c:pt>
                <c:pt idx="2438">
                  <c:v>8.6671774999999993</c:v>
                </c:pt>
                <c:pt idx="2439">
                  <c:v>8.6667325000000002</c:v>
                </c:pt>
                <c:pt idx="2440">
                  <c:v>8.6658274999999989</c:v>
                </c:pt>
                <c:pt idx="2441">
                  <c:v>8.6660287500000006</c:v>
                </c:pt>
                <c:pt idx="2442">
                  <c:v>8.6652212500000001</c:v>
                </c:pt>
                <c:pt idx="2443">
                  <c:v>8.6647362500000007</c:v>
                </c:pt>
                <c:pt idx="2444">
                  <c:v>8.6652725000000004</c:v>
                </c:pt>
                <c:pt idx="2445">
                  <c:v>8.6650299999999998</c:v>
                </c:pt>
                <c:pt idx="2446">
                  <c:v>8.6646299999999989</c:v>
                </c:pt>
                <c:pt idx="2447">
                  <c:v>8.6641587499999986</c:v>
                </c:pt>
                <c:pt idx="2448">
                  <c:v>8.6651799999999994</c:v>
                </c:pt>
                <c:pt idx="2449">
                  <c:v>8.6652012499999991</c:v>
                </c:pt>
                <c:pt idx="2450">
                  <c:v>8.6655024999999988</c:v>
                </c:pt>
                <c:pt idx="2451">
                  <c:v>8.6646237500000005</c:v>
                </c:pt>
                <c:pt idx="2452">
                  <c:v>8.6643274999999988</c:v>
                </c:pt>
                <c:pt idx="2453">
                  <c:v>8.66440375</c:v>
                </c:pt>
                <c:pt idx="2454">
                  <c:v>8.6634737499999996</c:v>
                </c:pt>
                <c:pt idx="2455">
                  <c:v>8.6630312499999995</c:v>
                </c:pt>
                <c:pt idx="2456">
                  <c:v>8.6614400000000007</c:v>
                </c:pt>
                <c:pt idx="2457">
                  <c:v>8.6618099999999991</c:v>
                </c:pt>
                <c:pt idx="2458">
                  <c:v>8.6616925000000009</c:v>
                </c:pt>
                <c:pt idx="2459">
                  <c:v>8.6617912500000003</c:v>
                </c:pt>
                <c:pt idx="2460">
                  <c:v>8.6624499999999998</c:v>
                </c:pt>
                <c:pt idx="2461">
                  <c:v>8.6633700000000005</c:v>
                </c:pt>
                <c:pt idx="2462">
                  <c:v>8.6642012499999996</c:v>
                </c:pt>
                <c:pt idx="2463">
                  <c:v>8.6650650000000002</c:v>
                </c:pt>
                <c:pt idx="2464">
                  <c:v>8.6645675000000004</c:v>
                </c:pt>
                <c:pt idx="2465">
                  <c:v>8.6637112500000004</c:v>
                </c:pt>
                <c:pt idx="2466">
                  <c:v>8.6639262499999994</c:v>
                </c:pt>
                <c:pt idx="2467">
                  <c:v>8.6655937499999993</c:v>
                </c:pt>
                <c:pt idx="2468">
                  <c:v>8.6657899999999994</c:v>
                </c:pt>
                <c:pt idx="2469">
                  <c:v>8.6655487499999992</c:v>
                </c:pt>
                <c:pt idx="2470">
                  <c:v>8.6658587499999999</c:v>
                </c:pt>
                <c:pt idx="2471">
                  <c:v>8.6647049999999997</c:v>
                </c:pt>
                <c:pt idx="2472">
                  <c:v>8.6641124999999999</c:v>
                </c:pt>
                <c:pt idx="2473">
                  <c:v>8.6630287500000005</c:v>
                </c:pt>
                <c:pt idx="2474">
                  <c:v>8.6641437499999991</c:v>
                </c:pt>
                <c:pt idx="2475">
                  <c:v>8.6630424999999995</c:v>
                </c:pt>
                <c:pt idx="2476">
                  <c:v>8.6634112500000011</c:v>
                </c:pt>
                <c:pt idx="2477">
                  <c:v>8.6634062499999995</c:v>
                </c:pt>
                <c:pt idx="2478">
                  <c:v>8.6635187499999997</c:v>
                </c:pt>
                <c:pt idx="2479">
                  <c:v>8.661999999999999</c:v>
                </c:pt>
                <c:pt idx="2480">
                  <c:v>8.6613287500000009</c:v>
                </c:pt>
                <c:pt idx="2481">
                  <c:v>8.66017875</c:v>
                </c:pt>
                <c:pt idx="2482">
                  <c:v>8.6590887500000004</c:v>
                </c:pt>
                <c:pt idx="2483">
                  <c:v>8.6582974999999998</c:v>
                </c:pt>
                <c:pt idx="2484">
                  <c:v>8.6574150000000003</c:v>
                </c:pt>
                <c:pt idx="2485">
                  <c:v>8.6559500000000007</c:v>
                </c:pt>
                <c:pt idx="2486">
                  <c:v>8.6564612499999996</c:v>
                </c:pt>
                <c:pt idx="2487">
                  <c:v>8.6563549999999996</c:v>
                </c:pt>
                <c:pt idx="2488">
                  <c:v>8.6568249999999995</c:v>
                </c:pt>
                <c:pt idx="2489">
                  <c:v>8.6559375000000003</c:v>
                </c:pt>
                <c:pt idx="2490">
                  <c:v>8.6565937500000008</c:v>
                </c:pt>
                <c:pt idx="2491">
                  <c:v>8.6558337500000011</c:v>
                </c:pt>
                <c:pt idx="2492">
                  <c:v>8.65663625</c:v>
                </c:pt>
                <c:pt idx="2493">
                  <c:v>8.6568562500000006</c:v>
                </c:pt>
                <c:pt idx="2494">
                  <c:v>8.656270000000001</c:v>
                </c:pt>
                <c:pt idx="2495">
                  <c:v>8.6562862500000008</c:v>
                </c:pt>
                <c:pt idx="2496">
                  <c:v>8.6556012500000001</c:v>
                </c:pt>
                <c:pt idx="2497">
                  <c:v>8.6553637499999994</c:v>
                </c:pt>
                <c:pt idx="2498">
                  <c:v>8.6548962500000002</c:v>
                </c:pt>
                <c:pt idx="2499">
                  <c:v>8.6553400000000007</c:v>
                </c:pt>
                <c:pt idx="2500">
                  <c:v>8.6549987500000007</c:v>
                </c:pt>
                <c:pt idx="2501">
                  <c:v>8.6574462499999996</c:v>
                </c:pt>
                <c:pt idx="2502">
                  <c:v>8.6577137499999992</c:v>
                </c:pt>
                <c:pt idx="2503">
                  <c:v>8.6574674999999992</c:v>
                </c:pt>
                <c:pt idx="2504">
                  <c:v>8.65731875</c:v>
                </c:pt>
                <c:pt idx="2505">
                  <c:v>8.6578175000000002</c:v>
                </c:pt>
                <c:pt idx="2506">
                  <c:v>8.6583537499999998</c:v>
                </c:pt>
                <c:pt idx="2507">
                  <c:v>8.6582212500000004</c:v>
                </c:pt>
                <c:pt idx="2508">
                  <c:v>8.6571125000000002</c:v>
                </c:pt>
                <c:pt idx="2509">
                  <c:v>8.6566562499999993</c:v>
                </c:pt>
                <c:pt idx="2510">
                  <c:v>8.6561975000000011</c:v>
                </c:pt>
                <c:pt idx="2511">
                  <c:v>8.65614375</c:v>
                </c:pt>
                <c:pt idx="2512">
                  <c:v>8.6555374999999994</c:v>
                </c:pt>
                <c:pt idx="2513">
                  <c:v>8.6548300000000005</c:v>
                </c:pt>
                <c:pt idx="2514">
                  <c:v>8.6545474999999996</c:v>
                </c:pt>
                <c:pt idx="2515">
                  <c:v>8.6544500000000006</c:v>
                </c:pt>
                <c:pt idx="2516">
                  <c:v>8.6535962499999997</c:v>
                </c:pt>
                <c:pt idx="2517">
                  <c:v>8.6524625000000004</c:v>
                </c:pt>
                <c:pt idx="2518">
                  <c:v>8.6524162499999999</c:v>
                </c:pt>
                <c:pt idx="2519">
                  <c:v>8.6527262500000006</c:v>
                </c:pt>
                <c:pt idx="2520">
                  <c:v>8.6527174999999996</c:v>
                </c:pt>
                <c:pt idx="2521">
                  <c:v>8.6532987500000011</c:v>
                </c:pt>
                <c:pt idx="2522">
                  <c:v>8.6538400000000006</c:v>
                </c:pt>
                <c:pt idx="2523">
                  <c:v>8.6541112499999997</c:v>
                </c:pt>
                <c:pt idx="2524">
                  <c:v>8.6535949999999993</c:v>
                </c:pt>
                <c:pt idx="2525">
                  <c:v>8.6537812499999998</c:v>
                </c:pt>
                <c:pt idx="2526">
                  <c:v>8.6534137500000003</c:v>
                </c:pt>
                <c:pt idx="2527">
                  <c:v>8.6525724999999998</c:v>
                </c:pt>
                <c:pt idx="2528">
                  <c:v>8.6523374999999998</c:v>
                </c:pt>
                <c:pt idx="2529">
                  <c:v>8.6524012500000005</c:v>
                </c:pt>
                <c:pt idx="2530">
                  <c:v>8.652429999999999</c:v>
                </c:pt>
                <c:pt idx="2531">
                  <c:v>8.6525724999999998</c:v>
                </c:pt>
                <c:pt idx="2532">
                  <c:v>8.6531262499999997</c:v>
                </c:pt>
                <c:pt idx="2533">
                  <c:v>8.6541875000000008</c:v>
                </c:pt>
                <c:pt idx="2534">
                  <c:v>8.6553287499999989</c:v>
                </c:pt>
                <c:pt idx="2535">
                  <c:v>8.6558550000000007</c:v>
                </c:pt>
                <c:pt idx="2536">
                  <c:v>8.6557862500000002</c:v>
                </c:pt>
                <c:pt idx="2537">
                  <c:v>8.6555900000000001</c:v>
                </c:pt>
                <c:pt idx="2538">
                  <c:v>8.6549087500000006</c:v>
                </c:pt>
                <c:pt idx="2539">
                  <c:v>8.6541487500000009</c:v>
                </c:pt>
                <c:pt idx="2540">
                  <c:v>8.6532187500000006</c:v>
                </c:pt>
                <c:pt idx="2541">
                  <c:v>8.6533700000000007</c:v>
                </c:pt>
                <c:pt idx="2542">
                  <c:v>8.6538837500000003</c:v>
                </c:pt>
                <c:pt idx="2543">
                  <c:v>8.6538900000000005</c:v>
                </c:pt>
                <c:pt idx="2544">
                  <c:v>8.6531675000000003</c:v>
                </c:pt>
                <c:pt idx="2545">
                  <c:v>8.6530300000000011</c:v>
                </c:pt>
                <c:pt idx="2546">
                  <c:v>8.6538237500000008</c:v>
                </c:pt>
                <c:pt idx="2547">
                  <c:v>8.6548537500000009</c:v>
                </c:pt>
                <c:pt idx="2548">
                  <c:v>8.6547799999999988</c:v>
                </c:pt>
                <c:pt idx="2549">
                  <c:v>8.6542887499999992</c:v>
                </c:pt>
                <c:pt idx="2550">
                  <c:v>8.6540812499999991</c:v>
                </c:pt>
                <c:pt idx="2551">
                  <c:v>8.6529812499999998</c:v>
                </c:pt>
                <c:pt idx="2552">
                  <c:v>8.6527987500000005</c:v>
                </c:pt>
                <c:pt idx="2553">
                  <c:v>8.6520387499999991</c:v>
                </c:pt>
                <c:pt idx="2554">
                  <c:v>8.65159375</c:v>
                </c:pt>
                <c:pt idx="2555">
                  <c:v>8.6517274999999998</c:v>
                </c:pt>
                <c:pt idx="2556">
                  <c:v>8.6512012499999997</c:v>
                </c:pt>
                <c:pt idx="2557">
                  <c:v>8.6503262499999991</c:v>
                </c:pt>
                <c:pt idx="2558">
                  <c:v>8.6502087500000009</c:v>
                </c:pt>
                <c:pt idx="2559">
                  <c:v>8.6499649999999999</c:v>
                </c:pt>
                <c:pt idx="2560">
                  <c:v>8.6489687499999999</c:v>
                </c:pt>
                <c:pt idx="2561">
                  <c:v>8.648322499999999</c:v>
                </c:pt>
                <c:pt idx="2562">
                  <c:v>8.6478337500000002</c:v>
                </c:pt>
                <c:pt idx="2563">
                  <c:v>8.6478849999999987</c:v>
                </c:pt>
                <c:pt idx="2564">
                  <c:v>8.6485562500000004</c:v>
                </c:pt>
                <c:pt idx="2565">
                  <c:v>8.6491187499999995</c:v>
                </c:pt>
                <c:pt idx="2566">
                  <c:v>8.649775</c:v>
                </c:pt>
                <c:pt idx="2567">
                  <c:v>8.6499674999999989</c:v>
                </c:pt>
                <c:pt idx="2568">
                  <c:v>8.6491375000000001</c:v>
                </c:pt>
                <c:pt idx="2569">
                  <c:v>8.6482325000000007</c:v>
                </c:pt>
                <c:pt idx="2570">
                  <c:v>8.6474587500000002</c:v>
                </c:pt>
                <c:pt idx="2571">
                  <c:v>8.6477362499999995</c:v>
                </c:pt>
                <c:pt idx="2572">
                  <c:v>8.6472387499999996</c:v>
                </c:pt>
                <c:pt idx="2573">
                  <c:v>8.6468799999999995</c:v>
                </c:pt>
                <c:pt idx="2574">
                  <c:v>8.6461662500000003</c:v>
                </c:pt>
                <c:pt idx="2575">
                  <c:v>8.6457499999999996</c:v>
                </c:pt>
                <c:pt idx="2576">
                  <c:v>8.6460462499999995</c:v>
                </c:pt>
                <c:pt idx="2577">
                  <c:v>8.6468962500000011</c:v>
                </c:pt>
                <c:pt idx="2578">
                  <c:v>8.6479525000000006</c:v>
                </c:pt>
                <c:pt idx="2579">
                  <c:v>8.6484075000000011</c:v>
                </c:pt>
                <c:pt idx="2580">
                  <c:v>8.6482887500000007</c:v>
                </c:pt>
                <c:pt idx="2581">
                  <c:v>8.6481399999999997</c:v>
                </c:pt>
                <c:pt idx="2582">
                  <c:v>8.6476137500000014</c:v>
                </c:pt>
                <c:pt idx="2583">
                  <c:v>8.6467449999999992</c:v>
                </c:pt>
                <c:pt idx="2584">
                  <c:v>8.6462812499999995</c:v>
                </c:pt>
                <c:pt idx="2585">
                  <c:v>8.6462462500000008</c:v>
                </c:pt>
                <c:pt idx="2586">
                  <c:v>8.6466612499999993</c:v>
                </c:pt>
                <c:pt idx="2587">
                  <c:v>8.6467687499999997</c:v>
                </c:pt>
                <c:pt idx="2588">
                  <c:v>8.6465312500000007</c:v>
                </c:pt>
                <c:pt idx="2589">
                  <c:v>8.6466624999999997</c:v>
                </c:pt>
                <c:pt idx="2590">
                  <c:v>8.6465099999999993</c:v>
                </c:pt>
                <c:pt idx="2591">
                  <c:v>8.6463900000000002</c:v>
                </c:pt>
                <c:pt idx="2592">
                  <c:v>8.6457437499999994</c:v>
                </c:pt>
                <c:pt idx="2593">
                  <c:v>8.6453887500000004</c:v>
                </c:pt>
                <c:pt idx="2594">
                  <c:v>8.64561125</c:v>
                </c:pt>
                <c:pt idx="2595">
                  <c:v>8.6446237500000009</c:v>
                </c:pt>
                <c:pt idx="2596">
                  <c:v>8.6436187499999999</c:v>
                </c:pt>
                <c:pt idx="2597">
                  <c:v>8.6421212500000006</c:v>
                </c:pt>
                <c:pt idx="2598">
                  <c:v>8.6408649999999998</c:v>
                </c:pt>
                <c:pt idx="2599">
                  <c:v>8.6410699999999991</c:v>
                </c:pt>
                <c:pt idx="2600">
                  <c:v>8.6417837500000001</c:v>
                </c:pt>
                <c:pt idx="2601">
                  <c:v>8.6426287500000001</c:v>
                </c:pt>
                <c:pt idx="2602">
                  <c:v>8.6428925000000003</c:v>
                </c:pt>
                <c:pt idx="2603">
                  <c:v>8.6440687500000006</c:v>
                </c:pt>
                <c:pt idx="2604">
                  <c:v>8.6454262499999999</c:v>
                </c:pt>
                <c:pt idx="2605">
                  <c:v>8.6454525000000011</c:v>
                </c:pt>
                <c:pt idx="2606">
                  <c:v>8.6458849999999998</c:v>
                </c:pt>
                <c:pt idx="2607">
                  <c:v>8.6469612500000004</c:v>
                </c:pt>
                <c:pt idx="2608">
                  <c:v>8.646749999999999</c:v>
                </c:pt>
                <c:pt idx="2609">
                  <c:v>8.64645625</c:v>
                </c:pt>
                <c:pt idx="2610">
                  <c:v>8.6469199999999997</c:v>
                </c:pt>
                <c:pt idx="2611">
                  <c:v>8.6469325000000001</c:v>
                </c:pt>
                <c:pt idx="2612">
                  <c:v>8.64633875</c:v>
                </c:pt>
                <c:pt idx="2613">
                  <c:v>8.6454024999999994</c:v>
                </c:pt>
                <c:pt idx="2614">
                  <c:v>8.6443537500000005</c:v>
                </c:pt>
                <c:pt idx="2615">
                  <c:v>8.6433599999999995</c:v>
                </c:pt>
                <c:pt idx="2616">
                  <c:v>8.6427387499999995</c:v>
                </c:pt>
                <c:pt idx="2617">
                  <c:v>8.6424199999999995</c:v>
                </c:pt>
                <c:pt idx="2618">
                  <c:v>8.6426449999999999</c:v>
                </c:pt>
                <c:pt idx="2619">
                  <c:v>8.6430887500000004</c:v>
                </c:pt>
                <c:pt idx="2620">
                  <c:v>8.6432087499999994</c:v>
                </c:pt>
                <c:pt idx="2621">
                  <c:v>8.6422637499999997</c:v>
                </c:pt>
                <c:pt idx="2622">
                  <c:v>8.6420324999999991</c:v>
                </c:pt>
                <c:pt idx="2623">
                  <c:v>8.6425774999999998</c:v>
                </c:pt>
                <c:pt idx="2624">
                  <c:v>8.6428312500000004</c:v>
                </c:pt>
                <c:pt idx="2625">
                  <c:v>8.6426762499999992</c:v>
                </c:pt>
                <c:pt idx="2626">
                  <c:v>8.6417524999999991</c:v>
                </c:pt>
                <c:pt idx="2627">
                  <c:v>8.6411899999999999</c:v>
                </c:pt>
                <c:pt idx="2628">
                  <c:v>8.64028375</c:v>
                </c:pt>
                <c:pt idx="2629">
                  <c:v>8.6394649999999995</c:v>
                </c:pt>
                <c:pt idx="2630">
                  <c:v>8.63967375</c:v>
                </c:pt>
                <c:pt idx="2631">
                  <c:v>8.6406749999999999</c:v>
                </c:pt>
                <c:pt idx="2632">
                  <c:v>8.6417099999999998</c:v>
                </c:pt>
                <c:pt idx="2633">
                  <c:v>8.6419425000000007</c:v>
                </c:pt>
                <c:pt idx="2634">
                  <c:v>8.6418962500000003</c:v>
                </c:pt>
                <c:pt idx="2635">
                  <c:v>8.6421400000000013</c:v>
                </c:pt>
                <c:pt idx="2636">
                  <c:v>8.6417000000000002</c:v>
                </c:pt>
                <c:pt idx="2637">
                  <c:v>8.6411687500000003</c:v>
                </c:pt>
                <c:pt idx="2638">
                  <c:v>8.6404912500000002</c:v>
                </c:pt>
                <c:pt idx="2639">
                  <c:v>8.6399725000000007</c:v>
                </c:pt>
                <c:pt idx="2640">
                  <c:v>8.639759999999999</c:v>
                </c:pt>
                <c:pt idx="2641">
                  <c:v>8.6394687500000007</c:v>
                </c:pt>
                <c:pt idx="2642">
                  <c:v>8.639545</c:v>
                </c:pt>
                <c:pt idx="2643">
                  <c:v>8.6400299999999994</c:v>
                </c:pt>
                <c:pt idx="2644">
                  <c:v>8.6406849999999995</c:v>
                </c:pt>
                <c:pt idx="2645">
                  <c:v>8.6412250000000004</c:v>
                </c:pt>
                <c:pt idx="2646">
                  <c:v>8.6417062500000004</c:v>
                </c:pt>
                <c:pt idx="2647">
                  <c:v>8.6422474999999999</c:v>
                </c:pt>
                <c:pt idx="2648">
                  <c:v>8.64279625</c:v>
                </c:pt>
                <c:pt idx="2649">
                  <c:v>8.6427849999999999</c:v>
                </c:pt>
                <c:pt idx="2650">
                  <c:v>8.6425187500000007</c:v>
                </c:pt>
                <c:pt idx="2651">
                  <c:v>8.6415287500000009</c:v>
                </c:pt>
                <c:pt idx="2652">
                  <c:v>8.6403099999999995</c:v>
                </c:pt>
                <c:pt idx="2653">
                  <c:v>8.6394824999999997</c:v>
                </c:pt>
                <c:pt idx="2654">
                  <c:v>8.6394125000000006</c:v>
                </c:pt>
                <c:pt idx="2655">
                  <c:v>8.6392875</c:v>
                </c:pt>
                <c:pt idx="2656">
                  <c:v>8.63927625</c:v>
                </c:pt>
                <c:pt idx="2657">
                  <c:v>8.6386587499999994</c:v>
                </c:pt>
                <c:pt idx="2658">
                  <c:v>8.6394512500000005</c:v>
                </c:pt>
                <c:pt idx="2659">
                  <c:v>8.6403937500000012</c:v>
                </c:pt>
                <c:pt idx="2660">
                  <c:v>8.6403287500000001</c:v>
                </c:pt>
                <c:pt idx="2661">
                  <c:v>8.6405374999999989</c:v>
                </c:pt>
                <c:pt idx="2662">
                  <c:v>8.640751250000001</c:v>
                </c:pt>
                <c:pt idx="2663">
                  <c:v>8.6423075000000011</c:v>
                </c:pt>
                <c:pt idx="2664">
                  <c:v>8.6431062500000007</c:v>
                </c:pt>
                <c:pt idx="2665">
                  <c:v>8.6436274999999991</c:v>
                </c:pt>
                <c:pt idx="2666">
                  <c:v>8.64415625</c:v>
                </c:pt>
                <c:pt idx="2667">
                  <c:v>8.6447162500000001</c:v>
                </c:pt>
                <c:pt idx="2668">
                  <c:v>8.6447462500000007</c:v>
                </c:pt>
                <c:pt idx="2669">
                  <c:v>8.6450662499999993</c:v>
                </c:pt>
                <c:pt idx="2670">
                  <c:v>8.6454350000000009</c:v>
                </c:pt>
                <c:pt idx="2671">
                  <c:v>8.6468987500000001</c:v>
                </c:pt>
                <c:pt idx="2672">
                  <c:v>8.6480274999999995</c:v>
                </c:pt>
                <c:pt idx="2673">
                  <c:v>8.6478462500000006</c:v>
                </c:pt>
                <c:pt idx="2674">
                  <c:v>8.6484249999999996</c:v>
                </c:pt>
                <c:pt idx="2675">
                  <c:v>8.6485587500000012</c:v>
                </c:pt>
                <c:pt idx="2676">
                  <c:v>8.6496162499999993</c:v>
                </c:pt>
                <c:pt idx="2677">
                  <c:v>8.6507950000000005</c:v>
                </c:pt>
                <c:pt idx="2678">
                  <c:v>8.6513150000000003</c:v>
                </c:pt>
                <c:pt idx="2679">
                  <c:v>8.6524599999999996</c:v>
                </c:pt>
                <c:pt idx="2680">
                  <c:v>8.6532537499999993</c:v>
                </c:pt>
                <c:pt idx="2681">
                  <c:v>8.6537662500000003</c:v>
                </c:pt>
                <c:pt idx="2682">
                  <c:v>8.6538762499999997</c:v>
                </c:pt>
                <c:pt idx="2683">
                  <c:v>8.6539112500000002</c:v>
                </c:pt>
                <c:pt idx="2684">
                  <c:v>8.65405625</c:v>
                </c:pt>
                <c:pt idx="2685">
                  <c:v>8.6536362499999999</c:v>
                </c:pt>
                <c:pt idx="2686">
                  <c:v>8.6533700000000007</c:v>
                </c:pt>
                <c:pt idx="2687">
                  <c:v>8.6535387500000009</c:v>
                </c:pt>
                <c:pt idx="2688">
                  <c:v>8.6536474999999999</c:v>
                </c:pt>
                <c:pt idx="2689">
                  <c:v>8.6536662499999988</c:v>
                </c:pt>
                <c:pt idx="2690">
                  <c:v>8.6540424999999992</c:v>
                </c:pt>
                <c:pt idx="2691">
                  <c:v>8.6540012500000003</c:v>
                </c:pt>
                <c:pt idx="2692">
                  <c:v>8.6527012499999998</c:v>
                </c:pt>
                <c:pt idx="2693">
                  <c:v>8.6513337499999992</c:v>
                </c:pt>
                <c:pt idx="2694">
                  <c:v>8.6510562499999999</c:v>
                </c:pt>
                <c:pt idx="2695">
                  <c:v>8.652212500000001</c:v>
                </c:pt>
                <c:pt idx="2696">
                  <c:v>8.6520162499999991</c:v>
                </c:pt>
                <c:pt idx="2697">
                  <c:v>8.6520200000000003</c:v>
                </c:pt>
                <c:pt idx="2698">
                  <c:v>8.6532487499999995</c:v>
                </c:pt>
                <c:pt idx="2699">
                  <c:v>8.6537237499999993</c:v>
                </c:pt>
                <c:pt idx="2700">
                  <c:v>8.65354125</c:v>
                </c:pt>
                <c:pt idx="2701">
                  <c:v>8.6536662499999988</c:v>
                </c:pt>
                <c:pt idx="2702">
                  <c:v>8.6536325000000005</c:v>
                </c:pt>
                <c:pt idx="2703">
                  <c:v>8.6529812499999998</c:v>
                </c:pt>
                <c:pt idx="2704">
                  <c:v>8.6520025</c:v>
                </c:pt>
                <c:pt idx="2705">
                  <c:v>8.6512962499999997</c:v>
                </c:pt>
                <c:pt idx="2706">
                  <c:v>8.6500762499999997</c:v>
                </c:pt>
                <c:pt idx="2707">
                  <c:v>8.6493412499999991</c:v>
                </c:pt>
                <c:pt idx="2708">
                  <c:v>8.6487824999999994</c:v>
                </c:pt>
                <c:pt idx="2709">
                  <c:v>8.6480199999999989</c:v>
                </c:pt>
                <c:pt idx="2710">
                  <c:v>8.6474600000000006</c:v>
                </c:pt>
                <c:pt idx="2711">
                  <c:v>8.6469349999999991</c:v>
                </c:pt>
                <c:pt idx="2712">
                  <c:v>8.6475875000000002</c:v>
                </c:pt>
                <c:pt idx="2713">
                  <c:v>8.6467025</c:v>
                </c:pt>
                <c:pt idx="2714">
                  <c:v>8.6467950000000009</c:v>
                </c:pt>
                <c:pt idx="2715">
                  <c:v>8.6461687499999993</c:v>
                </c:pt>
                <c:pt idx="2716">
                  <c:v>8.6452299999999997</c:v>
                </c:pt>
                <c:pt idx="2717">
                  <c:v>8.6445037500000002</c:v>
                </c:pt>
                <c:pt idx="2718">
                  <c:v>8.6439975000000011</c:v>
                </c:pt>
                <c:pt idx="2719">
                  <c:v>8.6435075000000001</c:v>
                </c:pt>
                <c:pt idx="2720">
                  <c:v>8.6437162500000007</c:v>
                </c:pt>
                <c:pt idx="2721">
                  <c:v>8.6428087500000004</c:v>
                </c:pt>
                <c:pt idx="2722">
                  <c:v>8.6403862499999988</c:v>
                </c:pt>
                <c:pt idx="2723">
                  <c:v>8.638652500000001</c:v>
                </c:pt>
                <c:pt idx="2724">
                  <c:v>8.6374887499999993</c:v>
                </c:pt>
                <c:pt idx="2725">
                  <c:v>8.6371212499999999</c:v>
                </c:pt>
                <c:pt idx="2726">
                  <c:v>8.6359925000000004</c:v>
                </c:pt>
                <c:pt idx="2727">
                  <c:v>8.6349499999999999</c:v>
                </c:pt>
                <c:pt idx="2728">
                  <c:v>8.6343837499999996</c:v>
                </c:pt>
                <c:pt idx="2729">
                  <c:v>8.6335337499999998</c:v>
                </c:pt>
                <c:pt idx="2730">
                  <c:v>8.6319499999999998</c:v>
                </c:pt>
                <c:pt idx="2731">
                  <c:v>8.6303912500000006</c:v>
                </c:pt>
                <c:pt idx="2732">
                  <c:v>8.6298012499999999</c:v>
                </c:pt>
                <c:pt idx="2733">
                  <c:v>8.6293675000000007</c:v>
                </c:pt>
                <c:pt idx="2734">
                  <c:v>8.6282150000000009</c:v>
                </c:pt>
                <c:pt idx="2735">
                  <c:v>8.6278812499999997</c:v>
                </c:pt>
                <c:pt idx="2736">
                  <c:v>8.6279037499999998</c:v>
                </c:pt>
                <c:pt idx="2737">
                  <c:v>8.6274037499999991</c:v>
                </c:pt>
                <c:pt idx="2738">
                  <c:v>8.6272762499999995</c:v>
                </c:pt>
                <c:pt idx="2739">
                  <c:v>8.6273187500000006</c:v>
                </c:pt>
                <c:pt idx="2740">
                  <c:v>8.6277524999999997</c:v>
                </c:pt>
                <c:pt idx="2741">
                  <c:v>8.6282162500000013</c:v>
                </c:pt>
                <c:pt idx="2742">
                  <c:v>8.6294862499999994</c:v>
                </c:pt>
                <c:pt idx="2743">
                  <c:v>8.6302287500000006</c:v>
                </c:pt>
                <c:pt idx="2744">
                  <c:v>8.6302312499999996</c:v>
                </c:pt>
                <c:pt idx="2745">
                  <c:v>8.6296637499999989</c:v>
                </c:pt>
                <c:pt idx="2746">
                  <c:v>8.6291925000000003</c:v>
                </c:pt>
                <c:pt idx="2747">
                  <c:v>8.6277624999999993</c:v>
                </c:pt>
                <c:pt idx="2748">
                  <c:v>8.6259212500000011</c:v>
                </c:pt>
                <c:pt idx="2749">
                  <c:v>8.6245624999999997</c:v>
                </c:pt>
                <c:pt idx="2750">
                  <c:v>8.6245025000000002</c:v>
                </c:pt>
                <c:pt idx="2751">
                  <c:v>8.6235075000000005</c:v>
                </c:pt>
                <c:pt idx="2752">
                  <c:v>8.6238012499999996</c:v>
                </c:pt>
                <c:pt idx="2753">
                  <c:v>8.6240637499999995</c:v>
                </c:pt>
                <c:pt idx="2754">
                  <c:v>8.6235587500000008</c:v>
                </c:pt>
                <c:pt idx="2755">
                  <c:v>8.6225874999999998</c:v>
                </c:pt>
                <c:pt idx="2756">
                  <c:v>8.62229125</c:v>
                </c:pt>
                <c:pt idx="2757">
                  <c:v>8.6228037499999992</c:v>
                </c:pt>
                <c:pt idx="2758">
                  <c:v>8.6224562500000008</c:v>
                </c:pt>
                <c:pt idx="2759">
                  <c:v>8.6226675000000004</c:v>
                </c:pt>
                <c:pt idx="2760">
                  <c:v>8.6222624999999997</c:v>
                </c:pt>
                <c:pt idx="2761">
                  <c:v>8.6217199999999998</c:v>
                </c:pt>
                <c:pt idx="2762">
                  <c:v>8.6219912499999989</c:v>
                </c:pt>
                <c:pt idx="2763">
                  <c:v>8.6214075000000001</c:v>
                </c:pt>
                <c:pt idx="2764">
                  <c:v>8.6197824999999995</c:v>
                </c:pt>
                <c:pt idx="2765">
                  <c:v>8.6193462499999995</c:v>
                </c:pt>
                <c:pt idx="2766">
                  <c:v>8.6200362500000001</c:v>
                </c:pt>
                <c:pt idx="2767">
                  <c:v>8.6198212500000011</c:v>
                </c:pt>
                <c:pt idx="2768">
                  <c:v>8.6192824999999988</c:v>
                </c:pt>
                <c:pt idx="2769">
                  <c:v>8.6189037499999994</c:v>
                </c:pt>
                <c:pt idx="2770">
                  <c:v>8.6185787499999993</c:v>
                </c:pt>
                <c:pt idx="2771">
                  <c:v>8.6187012500000009</c:v>
                </c:pt>
                <c:pt idx="2772">
                  <c:v>8.6197599999999994</c:v>
                </c:pt>
                <c:pt idx="2773">
                  <c:v>8.6199712500000008</c:v>
                </c:pt>
                <c:pt idx="2774">
                  <c:v>8.6208949999999991</c:v>
                </c:pt>
                <c:pt idx="2775">
                  <c:v>8.6208825000000004</c:v>
                </c:pt>
                <c:pt idx="2776">
                  <c:v>8.6228862500000005</c:v>
                </c:pt>
                <c:pt idx="2777">
                  <c:v>8.6221350000000001</c:v>
                </c:pt>
                <c:pt idx="2778">
                  <c:v>8.6223762500000003</c:v>
                </c:pt>
                <c:pt idx="2779">
                  <c:v>8.6218725000000003</c:v>
                </c:pt>
                <c:pt idx="2780">
                  <c:v>8.623545</c:v>
                </c:pt>
                <c:pt idx="2781">
                  <c:v>8.6250774999999997</c:v>
                </c:pt>
                <c:pt idx="2782">
                  <c:v>8.6244837499999996</c:v>
                </c:pt>
                <c:pt idx="2783">
                  <c:v>8.6242474999999992</c:v>
                </c:pt>
                <c:pt idx="2784">
                  <c:v>8.6245262499999988</c:v>
                </c:pt>
                <c:pt idx="2785">
                  <c:v>8.6255487500000001</c:v>
                </c:pt>
                <c:pt idx="2786">
                  <c:v>8.6264599999999998</c:v>
                </c:pt>
                <c:pt idx="2787">
                  <c:v>8.6275774999999992</c:v>
                </c:pt>
                <c:pt idx="2788">
                  <c:v>8.6266874999999992</c:v>
                </c:pt>
                <c:pt idx="2789">
                  <c:v>8.6279700000000012</c:v>
                </c:pt>
                <c:pt idx="2790">
                  <c:v>8.6280924999999993</c:v>
                </c:pt>
                <c:pt idx="2791">
                  <c:v>8.6270912499999994</c:v>
                </c:pt>
                <c:pt idx="2792">
                  <c:v>8.6275712500000008</c:v>
                </c:pt>
                <c:pt idx="2793">
                  <c:v>8.6263437500000002</c:v>
                </c:pt>
                <c:pt idx="2794">
                  <c:v>8.6266499999999997</c:v>
                </c:pt>
                <c:pt idx="2795">
                  <c:v>8.6253525</c:v>
                </c:pt>
                <c:pt idx="2796">
                  <c:v>8.6259237500000001</c:v>
                </c:pt>
                <c:pt idx="2797">
                  <c:v>8.6262775000000005</c:v>
                </c:pt>
                <c:pt idx="2798">
                  <c:v>8.6276524999999999</c:v>
                </c:pt>
                <c:pt idx="2799">
                  <c:v>8.6286874999999998</c:v>
                </c:pt>
                <c:pt idx="2800">
                  <c:v>8.6284974999999999</c:v>
                </c:pt>
                <c:pt idx="2801">
                  <c:v>8.6293174999999991</c:v>
                </c:pt>
                <c:pt idx="2802">
                  <c:v>8.6300287499999992</c:v>
                </c:pt>
                <c:pt idx="2803">
                  <c:v>8.630363749999999</c:v>
                </c:pt>
                <c:pt idx="2804">
                  <c:v>8.6314525</c:v>
                </c:pt>
                <c:pt idx="2805">
                  <c:v>8.6332237499999991</c:v>
                </c:pt>
                <c:pt idx="2806">
                  <c:v>8.6345112499999992</c:v>
                </c:pt>
                <c:pt idx="2807">
                  <c:v>8.63474875</c:v>
                </c:pt>
                <c:pt idx="2808">
                  <c:v>8.6352437500000008</c:v>
                </c:pt>
                <c:pt idx="2809">
                  <c:v>8.6350499999999997</c:v>
                </c:pt>
                <c:pt idx="2810">
                  <c:v>8.6368112500000009</c:v>
                </c:pt>
                <c:pt idx="2811">
                  <c:v>8.6389499999999995</c:v>
                </c:pt>
                <c:pt idx="2812">
                  <c:v>8.6386725000000002</c:v>
                </c:pt>
                <c:pt idx="2813">
                  <c:v>8.6389899999999997</c:v>
                </c:pt>
                <c:pt idx="2814">
                  <c:v>8.6399687499999995</c:v>
                </c:pt>
                <c:pt idx="2815">
                  <c:v>8.6399762500000001</c:v>
                </c:pt>
                <c:pt idx="2816">
                  <c:v>8.6391787499999992</c:v>
                </c:pt>
                <c:pt idx="2817">
                  <c:v>8.6396125000000001</c:v>
                </c:pt>
                <c:pt idx="2818">
                  <c:v>8.6402199999999993</c:v>
                </c:pt>
                <c:pt idx="2819">
                  <c:v>8.6402037499999995</c:v>
                </c:pt>
                <c:pt idx="2820">
                  <c:v>8.6389062499999998</c:v>
                </c:pt>
                <c:pt idx="2821">
                  <c:v>8.6384787500000009</c:v>
                </c:pt>
                <c:pt idx="2822">
                  <c:v>8.63904125</c:v>
                </c:pt>
                <c:pt idx="2823">
                  <c:v>8.6408149999999999</c:v>
                </c:pt>
                <c:pt idx="2824">
                  <c:v>8.6407837499999989</c:v>
                </c:pt>
                <c:pt idx="2825">
                  <c:v>8.6408725000000004</c:v>
                </c:pt>
                <c:pt idx="2826">
                  <c:v>8.6395662499999997</c:v>
                </c:pt>
                <c:pt idx="2827">
                  <c:v>8.6394062500000004</c:v>
                </c:pt>
                <c:pt idx="2828">
                  <c:v>8.6393249999999995</c:v>
                </c:pt>
                <c:pt idx="2829">
                  <c:v>8.6390912499999999</c:v>
                </c:pt>
                <c:pt idx="2830">
                  <c:v>8.6382812499999986</c:v>
                </c:pt>
                <c:pt idx="2831">
                  <c:v>8.6379187500000008</c:v>
                </c:pt>
                <c:pt idx="2832">
                  <c:v>8.6375049999999991</c:v>
                </c:pt>
                <c:pt idx="2833">
                  <c:v>8.6375737500000014</c:v>
                </c:pt>
                <c:pt idx="2834">
                  <c:v>8.6373537499999991</c:v>
                </c:pt>
                <c:pt idx="2835">
                  <c:v>8.635753750000001</c:v>
                </c:pt>
                <c:pt idx="2836">
                  <c:v>8.6336449999999996</c:v>
                </c:pt>
                <c:pt idx="2837">
                  <c:v>8.6324775000000002</c:v>
                </c:pt>
                <c:pt idx="2838">
                  <c:v>8.6325337500000003</c:v>
                </c:pt>
                <c:pt idx="2839">
                  <c:v>8.6317262499999998</c:v>
                </c:pt>
                <c:pt idx="2840">
                  <c:v>8.6312387499999996</c:v>
                </c:pt>
                <c:pt idx="2841">
                  <c:v>8.6307174999999994</c:v>
                </c:pt>
                <c:pt idx="2842">
                  <c:v>8.6296862500000007</c:v>
                </c:pt>
                <c:pt idx="2843">
                  <c:v>8.6295200000000012</c:v>
                </c:pt>
                <c:pt idx="2844">
                  <c:v>8.6288450000000001</c:v>
                </c:pt>
                <c:pt idx="2845">
                  <c:v>8.6284475</c:v>
                </c:pt>
                <c:pt idx="2846">
                  <c:v>8.6272649999999995</c:v>
                </c:pt>
                <c:pt idx="2847">
                  <c:v>8.6273975000000007</c:v>
                </c:pt>
                <c:pt idx="2848">
                  <c:v>8.6259575000000002</c:v>
                </c:pt>
                <c:pt idx="2849">
                  <c:v>8.6244800000000001</c:v>
                </c:pt>
                <c:pt idx="2850">
                  <c:v>8.623285000000001</c:v>
                </c:pt>
                <c:pt idx="2851">
                  <c:v>8.6218399999999988</c:v>
                </c:pt>
                <c:pt idx="2852">
                  <c:v>8.620033750000001</c:v>
                </c:pt>
                <c:pt idx="2853">
                  <c:v>8.6193325000000005</c:v>
                </c:pt>
                <c:pt idx="2854">
                  <c:v>8.6181787500000002</c:v>
                </c:pt>
                <c:pt idx="2855">
                  <c:v>8.6161449999999995</c:v>
                </c:pt>
                <c:pt idx="2856">
                  <c:v>8.6157137500000012</c:v>
                </c:pt>
                <c:pt idx="2857">
                  <c:v>8.615454999999999</c:v>
                </c:pt>
                <c:pt idx="2858">
                  <c:v>8.6153112499999995</c:v>
                </c:pt>
                <c:pt idx="2859">
                  <c:v>8.6155662500000005</c:v>
                </c:pt>
                <c:pt idx="2860">
                  <c:v>8.6145437499999993</c:v>
                </c:pt>
                <c:pt idx="2861">
                  <c:v>8.6137587500000006</c:v>
                </c:pt>
                <c:pt idx="2862">
                  <c:v>8.6123837499999993</c:v>
                </c:pt>
                <c:pt idx="2863">
                  <c:v>8.6115212500000009</c:v>
                </c:pt>
                <c:pt idx="2864">
                  <c:v>8.6110474999999997</c:v>
                </c:pt>
                <c:pt idx="2865">
                  <c:v>8.6109062499999993</c:v>
                </c:pt>
                <c:pt idx="2866">
                  <c:v>8.6111599999999999</c:v>
                </c:pt>
                <c:pt idx="2867">
                  <c:v>8.6097212499999998</c:v>
                </c:pt>
                <c:pt idx="2868">
                  <c:v>8.6081762499999996</c:v>
                </c:pt>
                <c:pt idx="2869">
                  <c:v>8.6079737499999993</c:v>
                </c:pt>
                <c:pt idx="2870">
                  <c:v>8.60903375</c:v>
                </c:pt>
                <c:pt idx="2871">
                  <c:v>8.6091224999999998</c:v>
                </c:pt>
                <c:pt idx="2872">
                  <c:v>8.6081287500000006</c:v>
                </c:pt>
                <c:pt idx="2873">
                  <c:v>8.6076787499999998</c:v>
                </c:pt>
                <c:pt idx="2874">
                  <c:v>8.606546250000001</c:v>
                </c:pt>
                <c:pt idx="2875">
                  <c:v>8.60584375</c:v>
                </c:pt>
                <c:pt idx="2876">
                  <c:v>8.6064574999999994</c:v>
                </c:pt>
                <c:pt idx="2877">
                  <c:v>8.6065675000000006</c:v>
                </c:pt>
                <c:pt idx="2878">
                  <c:v>8.6063812500000001</c:v>
                </c:pt>
                <c:pt idx="2879">
                  <c:v>8.6053875000000009</c:v>
                </c:pt>
                <c:pt idx="2880">
                  <c:v>8.6059887499999999</c:v>
                </c:pt>
                <c:pt idx="2881">
                  <c:v>8.6053612499999996</c:v>
                </c:pt>
                <c:pt idx="2882">
                  <c:v>8.6058800000000009</c:v>
                </c:pt>
                <c:pt idx="2883">
                  <c:v>8.6057012499999992</c:v>
                </c:pt>
                <c:pt idx="2884">
                  <c:v>8.6069099999999992</c:v>
                </c:pt>
                <c:pt idx="2885">
                  <c:v>8.6080775000000003</c:v>
                </c:pt>
                <c:pt idx="2886">
                  <c:v>8.60924625</c:v>
                </c:pt>
                <c:pt idx="2887">
                  <c:v>8.6094012499999995</c:v>
                </c:pt>
                <c:pt idx="2888">
                  <c:v>8.6103199999999998</c:v>
                </c:pt>
                <c:pt idx="2889">
                  <c:v>8.6106499999999997</c:v>
                </c:pt>
                <c:pt idx="2890">
                  <c:v>8.6106362500000007</c:v>
                </c:pt>
                <c:pt idx="2891">
                  <c:v>8.6115162499999993</c:v>
                </c:pt>
                <c:pt idx="2892">
                  <c:v>8.6119175000000006</c:v>
                </c:pt>
                <c:pt idx="2893">
                  <c:v>8.6125775000000004</c:v>
                </c:pt>
                <c:pt idx="2894">
                  <c:v>8.6134400000000007</c:v>
                </c:pt>
                <c:pt idx="2895">
                  <c:v>8.6146949999999993</c:v>
                </c:pt>
                <c:pt idx="2896">
                  <c:v>8.6152850000000001</c:v>
                </c:pt>
                <c:pt idx="2897">
                  <c:v>8.6150300000000009</c:v>
                </c:pt>
                <c:pt idx="2898">
                  <c:v>8.6148249999999997</c:v>
                </c:pt>
                <c:pt idx="2899">
                  <c:v>8.615829999999999</c:v>
                </c:pt>
                <c:pt idx="2900">
                  <c:v>8.6167737500000001</c:v>
                </c:pt>
                <c:pt idx="2901">
                  <c:v>8.6172699999999995</c:v>
                </c:pt>
                <c:pt idx="2902">
                  <c:v>8.6177537500000003</c:v>
                </c:pt>
                <c:pt idx="2903">
                  <c:v>8.6179137499999996</c:v>
                </c:pt>
                <c:pt idx="2904">
                  <c:v>8.6180500000000002</c:v>
                </c:pt>
                <c:pt idx="2905">
                  <c:v>8.6192712500000006</c:v>
                </c:pt>
                <c:pt idx="2906">
                  <c:v>8.6200374999999987</c:v>
                </c:pt>
                <c:pt idx="2907">
                  <c:v>8.6190437499999994</c:v>
                </c:pt>
                <c:pt idx="2908">
                  <c:v>8.6178349999999995</c:v>
                </c:pt>
                <c:pt idx="2909">
                  <c:v>8.6178487500000003</c:v>
                </c:pt>
                <c:pt idx="2910">
                  <c:v>8.6174687500000005</c:v>
                </c:pt>
                <c:pt idx="2911">
                  <c:v>8.6163950000000007</c:v>
                </c:pt>
                <c:pt idx="2912">
                  <c:v>8.6160212499999993</c:v>
                </c:pt>
                <c:pt idx="2913">
                  <c:v>8.6163737500000011</c:v>
                </c:pt>
                <c:pt idx="2914">
                  <c:v>8.6166537499999993</c:v>
                </c:pt>
                <c:pt idx="2915">
                  <c:v>8.6169899999999995</c:v>
                </c:pt>
                <c:pt idx="2916">
                  <c:v>8.6165699999999994</c:v>
                </c:pt>
                <c:pt idx="2917">
                  <c:v>8.6167487499999993</c:v>
                </c:pt>
                <c:pt idx="2918">
                  <c:v>8.6173487499999997</c:v>
                </c:pt>
                <c:pt idx="2919">
                  <c:v>8.6173362499999993</c:v>
                </c:pt>
                <c:pt idx="2920">
                  <c:v>8.6171325000000003</c:v>
                </c:pt>
                <c:pt idx="2921">
                  <c:v>8.6170000000000009</c:v>
                </c:pt>
                <c:pt idx="2922">
                  <c:v>8.616462499999999</c:v>
                </c:pt>
                <c:pt idx="2923">
                  <c:v>8.6158537499999994</c:v>
                </c:pt>
                <c:pt idx="2924">
                  <c:v>8.6154812500000002</c:v>
                </c:pt>
                <c:pt idx="2925">
                  <c:v>8.6157125000000008</c:v>
                </c:pt>
                <c:pt idx="2926">
                  <c:v>8.6151712499999995</c:v>
                </c:pt>
                <c:pt idx="2927">
                  <c:v>8.6151250000000008</c:v>
                </c:pt>
                <c:pt idx="2928">
                  <c:v>8.6150824999999998</c:v>
                </c:pt>
                <c:pt idx="2929">
                  <c:v>8.6151300000000006</c:v>
                </c:pt>
                <c:pt idx="2930">
                  <c:v>8.61477</c:v>
                </c:pt>
                <c:pt idx="2931">
                  <c:v>8.6143637500000008</c:v>
                </c:pt>
                <c:pt idx="2932">
                  <c:v>8.6135300000000008</c:v>
                </c:pt>
                <c:pt idx="2933">
                  <c:v>8.6123849999999997</c:v>
                </c:pt>
                <c:pt idx="2934">
                  <c:v>8.6106387499999997</c:v>
                </c:pt>
                <c:pt idx="2935">
                  <c:v>8.6086850000000013</c:v>
                </c:pt>
                <c:pt idx="2936">
                  <c:v>8.60731</c:v>
                </c:pt>
                <c:pt idx="2937">
                  <c:v>8.6064249999999998</c:v>
                </c:pt>
                <c:pt idx="2938">
                  <c:v>8.6052599999999995</c:v>
                </c:pt>
                <c:pt idx="2939">
                  <c:v>8.6050337500000005</c:v>
                </c:pt>
                <c:pt idx="2940">
                  <c:v>8.6044162499999999</c:v>
                </c:pt>
                <c:pt idx="2941">
                  <c:v>8.6033950000000008</c:v>
                </c:pt>
                <c:pt idx="2942">
                  <c:v>8.602942500000001</c:v>
                </c:pt>
                <c:pt idx="2943">
                  <c:v>8.6023925000000006</c:v>
                </c:pt>
                <c:pt idx="2944">
                  <c:v>8.6019587500000014</c:v>
                </c:pt>
                <c:pt idx="2945">
                  <c:v>8.60117625</c:v>
                </c:pt>
                <c:pt idx="2946">
                  <c:v>8.60119875</c:v>
                </c:pt>
                <c:pt idx="2947">
                  <c:v>8.6019937500000001</c:v>
                </c:pt>
                <c:pt idx="2948">
                  <c:v>8.6027249999999995</c:v>
                </c:pt>
                <c:pt idx="2949">
                  <c:v>8.6016300000000001</c:v>
                </c:pt>
                <c:pt idx="2950">
                  <c:v>8.6016200000000005</c:v>
                </c:pt>
                <c:pt idx="2951">
                  <c:v>8.6032925000000002</c:v>
                </c:pt>
                <c:pt idx="2952">
                  <c:v>8.603277499999999</c:v>
                </c:pt>
                <c:pt idx="2953">
                  <c:v>8.6027487499999999</c:v>
                </c:pt>
                <c:pt idx="2954">
                  <c:v>8.6028675000000003</c:v>
                </c:pt>
                <c:pt idx="2955">
                  <c:v>8.6022025000000006</c:v>
                </c:pt>
                <c:pt idx="2956">
                  <c:v>8.6011412499999995</c:v>
                </c:pt>
                <c:pt idx="2957">
                  <c:v>8.601935000000001</c:v>
                </c:pt>
                <c:pt idx="2958">
                  <c:v>8.6027424999999997</c:v>
                </c:pt>
                <c:pt idx="2959">
                  <c:v>8.6026812499999998</c:v>
                </c:pt>
                <c:pt idx="2960">
                  <c:v>8.6027100000000001</c:v>
                </c:pt>
                <c:pt idx="2961">
                  <c:v>8.6032450000000011</c:v>
                </c:pt>
                <c:pt idx="2962">
                  <c:v>8.6032962499999996</c:v>
                </c:pt>
                <c:pt idx="2963">
                  <c:v>8.6029687499999987</c:v>
                </c:pt>
                <c:pt idx="2964">
                  <c:v>8.6025775000000007</c:v>
                </c:pt>
                <c:pt idx="2965">
                  <c:v>8.6023150000000008</c:v>
                </c:pt>
                <c:pt idx="2966">
                  <c:v>8.60218375</c:v>
                </c:pt>
                <c:pt idx="2967">
                  <c:v>8.6022387499999997</c:v>
                </c:pt>
                <c:pt idx="2968">
                  <c:v>8.6024287499999996</c:v>
                </c:pt>
                <c:pt idx="2969">
                  <c:v>8.6023600000000009</c:v>
                </c:pt>
                <c:pt idx="2970">
                  <c:v>8.6020249999999994</c:v>
                </c:pt>
                <c:pt idx="2971">
                  <c:v>8.6022212499999995</c:v>
                </c:pt>
                <c:pt idx="2972">
                  <c:v>8.6032912499999998</c:v>
                </c:pt>
                <c:pt idx="2973">
                  <c:v>8.6038499999999996</c:v>
                </c:pt>
                <c:pt idx="2974">
                  <c:v>8.6043737499999988</c:v>
                </c:pt>
                <c:pt idx="2975">
                  <c:v>8.6047762500000005</c:v>
                </c:pt>
                <c:pt idx="2976">
                  <c:v>8.6045412500000005</c:v>
                </c:pt>
                <c:pt idx="2977">
                  <c:v>8.6045999999999996</c:v>
                </c:pt>
                <c:pt idx="2978">
                  <c:v>8.6046187500000002</c:v>
                </c:pt>
                <c:pt idx="2979">
                  <c:v>8.6048674999999992</c:v>
                </c:pt>
                <c:pt idx="2980">
                  <c:v>8.6050125000000008</c:v>
                </c:pt>
                <c:pt idx="2981">
                  <c:v>8.6049474999999997</c:v>
                </c:pt>
                <c:pt idx="2982">
                  <c:v>8.6054375000000007</c:v>
                </c:pt>
                <c:pt idx="2983">
                  <c:v>8.6064012499999993</c:v>
                </c:pt>
                <c:pt idx="2984">
                  <c:v>8.6071524999999998</c:v>
                </c:pt>
                <c:pt idx="2985">
                  <c:v>8.6077274999999993</c:v>
                </c:pt>
                <c:pt idx="2986">
                  <c:v>8.6079287499999992</c:v>
                </c:pt>
                <c:pt idx="2987">
                  <c:v>8.6076200000000007</c:v>
                </c:pt>
                <c:pt idx="2988">
                  <c:v>8.6076137500000005</c:v>
                </c:pt>
                <c:pt idx="2989">
                  <c:v>8.6077837499999994</c:v>
                </c:pt>
                <c:pt idx="2990">
                  <c:v>8.6080800000000011</c:v>
                </c:pt>
                <c:pt idx="2991">
                  <c:v>8.6085237499999998</c:v>
                </c:pt>
                <c:pt idx="2992">
                  <c:v>8.6082574999999988</c:v>
                </c:pt>
                <c:pt idx="2993">
                  <c:v>8.6084137500000004</c:v>
                </c:pt>
                <c:pt idx="2994">
                  <c:v>8.6086375000000004</c:v>
                </c:pt>
                <c:pt idx="2995">
                  <c:v>8.6081374999999998</c:v>
                </c:pt>
                <c:pt idx="2996">
                  <c:v>8.6074337500000002</c:v>
                </c:pt>
                <c:pt idx="2997">
                  <c:v>8.6065762499999998</c:v>
                </c:pt>
                <c:pt idx="2998">
                  <c:v>8.6065675000000006</c:v>
                </c:pt>
                <c:pt idx="2999">
                  <c:v>8.6075324999999996</c:v>
                </c:pt>
                <c:pt idx="3000">
                  <c:v>8.6073837500000003</c:v>
                </c:pt>
                <c:pt idx="3001">
                  <c:v>8.6057162500000004</c:v>
                </c:pt>
                <c:pt idx="3002">
                  <c:v>8.6052</c:v>
                </c:pt>
                <c:pt idx="3003">
                  <c:v>8.605936250000001</c:v>
                </c:pt>
                <c:pt idx="3004">
                  <c:v>8.6062750000000001</c:v>
                </c:pt>
                <c:pt idx="3005">
                  <c:v>8.6062787500000013</c:v>
                </c:pt>
                <c:pt idx="3006">
                  <c:v>8.6066287500000005</c:v>
                </c:pt>
                <c:pt idx="3007">
                  <c:v>8.6068300000000004</c:v>
                </c:pt>
                <c:pt idx="3008">
                  <c:v>8.6062037500000006</c:v>
                </c:pt>
                <c:pt idx="3009">
                  <c:v>8.6059087499999993</c:v>
                </c:pt>
                <c:pt idx="3010">
                  <c:v>8.6063812500000001</c:v>
                </c:pt>
                <c:pt idx="3011">
                  <c:v>8.6064724999999989</c:v>
                </c:pt>
                <c:pt idx="3012">
                  <c:v>8.6069649999999989</c:v>
                </c:pt>
                <c:pt idx="3013">
                  <c:v>8.6075387499999998</c:v>
                </c:pt>
                <c:pt idx="3014">
                  <c:v>8.6070962499999997</c:v>
                </c:pt>
                <c:pt idx="3015">
                  <c:v>8.6065050000000003</c:v>
                </c:pt>
                <c:pt idx="3016">
                  <c:v>8.6061624999999999</c:v>
                </c:pt>
                <c:pt idx="3017">
                  <c:v>8.606058749999999</c:v>
                </c:pt>
                <c:pt idx="3018">
                  <c:v>8.6066512500000005</c:v>
                </c:pt>
                <c:pt idx="3019">
                  <c:v>8.6072637500000013</c:v>
                </c:pt>
                <c:pt idx="3020">
                  <c:v>8.6069750000000003</c:v>
                </c:pt>
                <c:pt idx="3021">
                  <c:v>8.6054174999999997</c:v>
                </c:pt>
                <c:pt idx="3022">
                  <c:v>8.6044637500000007</c:v>
                </c:pt>
                <c:pt idx="3023">
                  <c:v>8.6043962500000006</c:v>
                </c:pt>
                <c:pt idx="3024">
                  <c:v>8.6039975000000002</c:v>
                </c:pt>
                <c:pt idx="3025">
                  <c:v>8.6033387500000007</c:v>
                </c:pt>
                <c:pt idx="3026">
                  <c:v>8.6028662499999999</c:v>
                </c:pt>
                <c:pt idx="3027">
                  <c:v>8.6030274999999996</c:v>
                </c:pt>
                <c:pt idx="3028">
                  <c:v>8.6031774999999993</c:v>
                </c:pt>
                <c:pt idx="3029">
                  <c:v>8.6031774999999993</c:v>
                </c:pt>
                <c:pt idx="3030">
                  <c:v>8.60316875</c:v>
                </c:pt>
                <c:pt idx="3031">
                  <c:v>8.6024562499999995</c:v>
                </c:pt>
                <c:pt idx="3032">
                  <c:v>8.6017037500000004</c:v>
                </c:pt>
                <c:pt idx="3033">
                  <c:v>8.6012962500000008</c:v>
                </c:pt>
                <c:pt idx="3034">
                  <c:v>8.6012975000000012</c:v>
                </c:pt>
                <c:pt idx="3035">
                  <c:v>8.6021412500000007</c:v>
                </c:pt>
                <c:pt idx="3036">
                  <c:v>8.6035412499999993</c:v>
                </c:pt>
                <c:pt idx="3037">
                  <c:v>8.6044937499999996</c:v>
                </c:pt>
                <c:pt idx="3038">
                  <c:v>8.6048337500000009</c:v>
                </c:pt>
                <c:pt idx="3039">
                  <c:v>8.6049587499999998</c:v>
                </c:pt>
                <c:pt idx="3040">
                  <c:v>8.6042649999999998</c:v>
                </c:pt>
                <c:pt idx="3041">
                  <c:v>8.6031150000000007</c:v>
                </c:pt>
                <c:pt idx="3042">
                  <c:v>8.602762499999999</c:v>
                </c:pt>
                <c:pt idx="3043">
                  <c:v>8.6026474999999998</c:v>
                </c:pt>
                <c:pt idx="3044">
                  <c:v>8.6013262499999996</c:v>
                </c:pt>
                <c:pt idx="3045">
                  <c:v>8.6007937499999993</c:v>
                </c:pt>
                <c:pt idx="3046">
                  <c:v>8.6013437499999998</c:v>
                </c:pt>
                <c:pt idx="3047">
                  <c:v>8.6016899999999996</c:v>
                </c:pt>
                <c:pt idx="3048">
                  <c:v>8.6014812500000009</c:v>
                </c:pt>
                <c:pt idx="3049">
                  <c:v>8.600943749999999</c:v>
                </c:pt>
                <c:pt idx="3050">
                  <c:v>8.6008800000000001</c:v>
                </c:pt>
                <c:pt idx="3051">
                  <c:v>8.6013024999999992</c:v>
                </c:pt>
                <c:pt idx="3052">
                  <c:v>8.6011699999999998</c:v>
                </c:pt>
                <c:pt idx="3053">
                  <c:v>8.6005725000000002</c:v>
                </c:pt>
                <c:pt idx="3054">
                  <c:v>8.5999362499999989</c:v>
                </c:pt>
                <c:pt idx="3055">
                  <c:v>8.5997862499999993</c:v>
                </c:pt>
                <c:pt idx="3056">
                  <c:v>8.5995399999999993</c:v>
                </c:pt>
                <c:pt idx="3057">
                  <c:v>8.5989299999999993</c:v>
                </c:pt>
                <c:pt idx="3058">
                  <c:v>8.5991237500000004</c:v>
                </c:pt>
                <c:pt idx="3059">
                  <c:v>8.5997749999999993</c:v>
                </c:pt>
                <c:pt idx="3060">
                  <c:v>8.5999062500000001</c:v>
                </c:pt>
                <c:pt idx="3061">
                  <c:v>8.6006337500000001</c:v>
                </c:pt>
                <c:pt idx="3062">
                  <c:v>8.60046</c:v>
                </c:pt>
                <c:pt idx="3063">
                  <c:v>8.5995124999999994</c:v>
                </c:pt>
                <c:pt idx="3064">
                  <c:v>8.5995074999999996</c:v>
                </c:pt>
                <c:pt idx="3065">
                  <c:v>8.6001362500000003</c:v>
                </c:pt>
                <c:pt idx="3066">
                  <c:v>8.5999625000000002</c:v>
                </c:pt>
                <c:pt idx="3067">
                  <c:v>8.5998599999999996</c:v>
                </c:pt>
                <c:pt idx="3068">
                  <c:v>8.5988287500000009</c:v>
                </c:pt>
                <c:pt idx="3069">
                  <c:v>8.5977862500000004</c:v>
                </c:pt>
                <c:pt idx="3070">
                  <c:v>8.5979124999999996</c:v>
                </c:pt>
                <c:pt idx="3071">
                  <c:v>8.5986637500000001</c:v>
                </c:pt>
                <c:pt idx="3072">
                  <c:v>8.5998462499999988</c:v>
                </c:pt>
                <c:pt idx="3073">
                  <c:v>8.6003850000000011</c:v>
                </c:pt>
                <c:pt idx="3074">
                  <c:v>8.6008549999999993</c:v>
                </c:pt>
                <c:pt idx="3075">
                  <c:v>8.6004562500000006</c:v>
                </c:pt>
                <c:pt idx="3076">
                  <c:v>8.6008324999999992</c:v>
                </c:pt>
                <c:pt idx="3077">
                  <c:v>8.6013225000000002</c:v>
                </c:pt>
                <c:pt idx="3078">
                  <c:v>8.6018249999999998</c:v>
                </c:pt>
                <c:pt idx="3079">
                  <c:v>8.6024962499999997</c:v>
                </c:pt>
                <c:pt idx="3080">
                  <c:v>8.6021599999999996</c:v>
                </c:pt>
                <c:pt idx="3081">
                  <c:v>8.6028112500000002</c:v>
                </c:pt>
                <c:pt idx="3082">
                  <c:v>8.6036337500000002</c:v>
                </c:pt>
                <c:pt idx="3083">
                  <c:v>8.6038812499999988</c:v>
                </c:pt>
                <c:pt idx="3084">
                  <c:v>8.6039062499999996</c:v>
                </c:pt>
                <c:pt idx="3085">
                  <c:v>8.6025724999999991</c:v>
                </c:pt>
                <c:pt idx="3086">
                  <c:v>8.6020887500000001</c:v>
                </c:pt>
                <c:pt idx="3087">
                  <c:v>8.6019749999999995</c:v>
                </c:pt>
                <c:pt idx="3088">
                  <c:v>8.6018799999999995</c:v>
                </c:pt>
                <c:pt idx="3089">
                  <c:v>8.6016999999999992</c:v>
                </c:pt>
                <c:pt idx="3090">
                  <c:v>8.6024137500000002</c:v>
                </c:pt>
                <c:pt idx="3091">
                  <c:v>8.6034275000000004</c:v>
                </c:pt>
                <c:pt idx="3092">
                  <c:v>8.6044225000000001</c:v>
                </c:pt>
                <c:pt idx="3093">
                  <c:v>8.6048950000000008</c:v>
                </c:pt>
                <c:pt idx="3094">
                  <c:v>8.6053324999999994</c:v>
                </c:pt>
                <c:pt idx="3095">
                  <c:v>8.6059374999999996</c:v>
                </c:pt>
                <c:pt idx="3096">
                  <c:v>8.6055124999999997</c:v>
                </c:pt>
                <c:pt idx="3097">
                  <c:v>8.6058012500000007</c:v>
                </c:pt>
                <c:pt idx="3098">
                  <c:v>8.6050900000000006</c:v>
                </c:pt>
                <c:pt idx="3099">
                  <c:v>8.6048412499999998</c:v>
                </c:pt>
                <c:pt idx="3100">
                  <c:v>8.6038599999999992</c:v>
                </c:pt>
                <c:pt idx="3101">
                  <c:v>8.6025899999999993</c:v>
                </c:pt>
                <c:pt idx="3102">
                  <c:v>8.6021787500000002</c:v>
                </c:pt>
                <c:pt idx="3103">
                  <c:v>8.6014962500000003</c:v>
                </c:pt>
                <c:pt idx="3104">
                  <c:v>8.6017500000000009</c:v>
                </c:pt>
                <c:pt idx="3105">
                  <c:v>8.6009574999999998</c:v>
                </c:pt>
                <c:pt idx="3106">
                  <c:v>8.5994037500000005</c:v>
                </c:pt>
                <c:pt idx="3107">
                  <c:v>8.5981574999999992</c:v>
                </c:pt>
                <c:pt idx="3108">
                  <c:v>8.5969487499999993</c:v>
                </c:pt>
                <c:pt idx="3109">
                  <c:v>8.594872500000001</c:v>
                </c:pt>
                <c:pt idx="3110">
                  <c:v>8.5934237499999995</c:v>
                </c:pt>
                <c:pt idx="3111">
                  <c:v>8.5917712500000007</c:v>
                </c:pt>
                <c:pt idx="3112">
                  <c:v>8.5907750000000007</c:v>
                </c:pt>
                <c:pt idx="3113">
                  <c:v>8.5912449999999989</c:v>
                </c:pt>
                <c:pt idx="3114">
                  <c:v>8.5907262499999995</c:v>
                </c:pt>
                <c:pt idx="3115">
                  <c:v>8.5891237499999988</c:v>
                </c:pt>
                <c:pt idx="3116">
                  <c:v>8.5899587499999992</c:v>
                </c:pt>
                <c:pt idx="3117">
                  <c:v>8.5900075000000005</c:v>
                </c:pt>
                <c:pt idx="3118">
                  <c:v>8.5896212500000004</c:v>
                </c:pt>
                <c:pt idx="3119">
                  <c:v>8.5902837499999993</c:v>
                </c:pt>
                <c:pt idx="3120">
                  <c:v>8.5900812500000008</c:v>
                </c:pt>
                <c:pt idx="3121">
                  <c:v>8.5900187500000005</c:v>
                </c:pt>
                <c:pt idx="3122">
                  <c:v>8.5891687500000007</c:v>
                </c:pt>
                <c:pt idx="3123">
                  <c:v>8.5886825000000009</c:v>
                </c:pt>
                <c:pt idx="3124">
                  <c:v>8.5875712499999999</c:v>
                </c:pt>
                <c:pt idx="3125">
                  <c:v>8.5878049999999995</c:v>
                </c:pt>
                <c:pt idx="3126">
                  <c:v>8.5883324999999999</c:v>
                </c:pt>
                <c:pt idx="3127">
                  <c:v>8.5869837499999999</c:v>
                </c:pt>
                <c:pt idx="3128">
                  <c:v>8.5854012500000003</c:v>
                </c:pt>
                <c:pt idx="3129">
                  <c:v>8.5836987499999999</c:v>
                </c:pt>
                <c:pt idx="3130">
                  <c:v>8.5829337500000005</c:v>
                </c:pt>
                <c:pt idx="3131">
                  <c:v>8.582246249999999</c:v>
                </c:pt>
                <c:pt idx="3132">
                  <c:v>8.5810149999999989</c:v>
                </c:pt>
                <c:pt idx="3133">
                  <c:v>8.5806075000000011</c:v>
                </c:pt>
                <c:pt idx="3134">
                  <c:v>8.5793787500000001</c:v>
                </c:pt>
                <c:pt idx="3135">
                  <c:v>8.5793787500000001</c:v>
                </c:pt>
                <c:pt idx="3136">
                  <c:v>8.5779037500000008</c:v>
                </c:pt>
                <c:pt idx="3137">
                  <c:v>8.5777187499999989</c:v>
                </c:pt>
                <c:pt idx="3138">
                  <c:v>8.5776362500000012</c:v>
                </c:pt>
                <c:pt idx="3139">
                  <c:v>8.5772112499999995</c:v>
                </c:pt>
                <c:pt idx="3140">
                  <c:v>8.5762787500000002</c:v>
                </c:pt>
                <c:pt idx="3141">
                  <c:v>8.5762912500000006</c:v>
                </c:pt>
                <c:pt idx="3142">
                  <c:v>8.5751574999999995</c:v>
                </c:pt>
                <c:pt idx="3143">
                  <c:v>8.57409</c:v>
                </c:pt>
                <c:pt idx="3144">
                  <c:v>8.57445375</c:v>
                </c:pt>
                <c:pt idx="3145">
                  <c:v>8.5753775000000001</c:v>
                </c:pt>
                <c:pt idx="3146">
                  <c:v>8.5759749999999997</c:v>
                </c:pt>
                <c:pt idx="3147">
                  <c:v>8.5747274999999998</c:v>
                </c:pt>
                <c:pt idx="3148">
                  <c:v>8.5744000000000007</c:v>
                </c:pt>
                <c:pt idx="3149">
                  <c:v>8.5745275000000003</c:v>
                </c:pt>
                <c:pt idx="3150">
                  <c:v>8.5760137499999995</c:v>
                </c:pt>
                <c:pt idx="3151">
                  <c:v>8.5759474999999998</c:v>
                </c:pt>
                <c:pt idx="3152">
                  <c:v>8.5757899999999996</c:v>
                </c:pt>
                <c:pt idx="3153">
                  <c:v>8.5754737500000005</c:v>
                </c:pt>
                <c:pt idx="3154">
                  <c:v>8.5747037499999994</c:v>
                </c:pt>
                <c:pt idx="3155">
                  <c:v>8.5742450000000012</c:v>
                </c:pt>
                <c:pt idx="3156">
                  <c:v>8.5748899999999999</c:v>
                </c:pt>
                <c:pt idx="3157">
                  <c:v>8.5745000000000005</c:v>
                </c:pt>
                <c:pt idx="3158">
                  <c:v>8.5745312499999997</c:v>
                </c:pt>
                <c:pt idx="3159">
                  <c:v>8.5751325000000005</c:v>
                </c:pt>
                <c:pt idx="3160">
                  <c:v>8.5759699999999999</c:v>
                </c:pt>
                <c:pt idx="3161">
                  <c:v>8.576297499999999</c:v>
                </c:pt>
                <c:pt idx="3162">
                  <c:v>8.5761037499999997</c:v>
                </c:pt>
                <c:pt idx="3163">
                  <c:v>8.5752749999999995</c:v>
                </c:pt>
                <c:pt idx="3164">
                  <c:v>8.576762500000001</c:v>
                </c:pt>
                <c:pt idx="3165">
                  <c:v>8.5771912500000003</c:v>
                </c:pt>
                <c:pt idx="3166">
                  <c:v>8.5770537499999993</c:v>
                </c:pt>
                <c:pt idx="3167">
                  <c:v>8.5764162499999994</c:v>
                </c:pt>
                <c:pt idx="3168">
                  <c:v>8.5765075</c:v>
                </c:pt>
                <c:pt idx="3169">
                  <c:v>8.5752137499999996</c:v>
                </c:pt>
                <c:pt idx="3170">
                  <c:v>8.574797499999999</c:v>
                </c:pt>
                <c:pt idx="3171">
                  <c:v>8.5736325000000004</c:v>
                </c:pt>
                <c:pt idx="3172">
                  <c:v>8.5735562499999993</c:v>
                </c:pt>
                <c:pt idx="3173">
                  <c:v>8.5728624999999994</c:v>
                </c:pt>
                <c:pt idx="3174">
                  <c:v>8.5724499999999999</c:v>
                </c:pt>
                <c:pt idx="3175">
                  <c:v>8.5725649999999991</c:v>
                </c:pt>
                <c:pt idx="3176">
                  <c:v>8.5713124999999994</c:v>
                </c:pt>
                <c:pt idx="3177">
                  <c:v>8.5722512500000008</c:v>
                </c:pt>
                <c:pt idx="3178">
                  <c:v>8.5721524999999996</c:v>
                </c:pt>
                <c:pt idx="3179">
                  <c:v>8.5720437500000006</c:v>
                </c:pt>
                <c:pt idx="3180">
                  <c:v>8.5728287499999993</c:v>
                </c:pt>
                <c:pt idx="3181">
                  <c:v>8.5732137500000007</c:v>
                </c:pt>
                <c:pt idx="3182">
                  <c:v>8.5736687499999995</c:v>
                </c:pt>
                <c:pt idx="3183">
                  <c:v>8.5737224999999988</c:v>
                </c:pt>
                <c:pt idx="3184">
                  <c:v>8.5735712500000005</c:v>
                </c:pt>
                <c:pt idx="3185">
                  <c:v>8.574349999999999</c:v>
                </c:pt>
                <c:pt idx="3186">
                  <c:v>8.575190000000001</c:v>
                </c:pt>
                <c:pt idx="3187">
                  <c:v>8.5763637500000005</c:v>
                </c:pt>
                <c:pt idx="3188">
                  <c:v>8.5770687500000005</c:v>
                </c:pt>
                <c:pt idx="3189">
                  <c:v>8.5785274999999999</c:v>
                </c:pt>
                <c:pt idx="3190">
                  <c:v>8.577646249999999</c:v>
                </c:pt>
                <c:pt idx="3191">
                  <c:v>8.5764912500000001</c:v>
                </c:pt>
                <c:pt idx="3192">
                  <c:v>8.5770462500000004</c:v>
                </c:pt>
                <c:pt idx="3193">
                  <c:v>8.576765</c:v>
                </c:pt>
                <c:pt idx="3194">
                  <c:v>8.5767862499999996</c:v>
                </c:pt>
                <c:pt idx="3195">
                  <c:v>8.5763224999999998</c:v>
                </c:pt>
                <c:pt idx="3196">
                  <c:v>8.5750475000000002</c:v>
                </c:pt>
                <c:pt idx="3197">
                  <c:v>8.5762700000000009</c:v>
                </c:pt>
                <c:pt idx="3198">
                  <c:v>8.5771337499999998</c:v>
                </c:pt>
                <c:pt idx="3199">
                  <c:v>8.5773512499999995</c:v>
                </c:pt>
                <c:pt idx="3200">
                  <c:v>8.5769362499999993</c:v>
                </c:pt>
                <c:pt idx="3201">
                  <c:v>8.5761350000000007</c:v>
                </c:pt>
                <c:pt idx="3202">
                  <c:v>8.5759012499999994</c:v>
                </c:pt>
                <c:pt idx="3203">
                  <c:v>8.577383750000001</c:v>
                </c:pt>
                <c:pt idx="3204">
                  <c:v>8.5770774999999997</c:v>
                </c:pt>
                <c:pt idx="3205">
                  <c:v>8.5780912499999999</c:v>
                </c:pt>
                <c:pt idx="3206">
                  <c:v>8.5796037500000004</c:v>
                </c:pt>
                <c:pt idx="3207">
                  <c:v>8.5808462500000005</c:v>
                </c:pt>
                <c:pt idx="3208">
                  <c:v>8.5822699999999994</c:v>
                </c:pt>
                <c:pt idx="3209">
                  <c:v>8.5823774999999998</c:v>
                </c:pt>
                <c:pt idx="3210">
                  <c:v>8.5816637500000006</c:v>
                </c:pt>
                <c:pt idx="3211">
                  <c:v>8.5815824999999997</c:v>
                </c:pt>
                <c:pt idx="3212">
                  <c:v>8.5826574999999998</c:v>
                </c:pt>
                <c:pt idx="3213">
                  <c:v>8.5819812500000001</c:v>
                </c:pt>
                <c:pt idx="3214">
                  <c:v>8.5807175000000004</c:v>
                </c:pt>
                <c:pt idx="3215">
                  <c:v>8.5812224999999991</c:v>
                </c:pt>
                <c:pt idx="3216">
                  <c:v>8.5806500000000003</c:v>
                </c:pt>
                <c:pt idx="3217">
                  <c:v>8.5819262500000004</c:v>
                </c:pt>
                <c:pt idx="3218">
                  <c:v>8.5825475000000004</c:v>
                </c:pt>
                <c:pt idx="3219">
                  <c:v>8.5833262499999989</c:v>
                </c:pt>
                <c:pt idx="3220">
                  <c:v>8.583145</c:v>
                </c:pt>
                <c:pt idx="3221">
                  <c:v>8.5841774999999991</c:v>
                </c:pt>
                <c:pt idx="3222">
                  <c:v>8.5841799999999999</c:v>
                </c:pt>
                <c:pt idx="3223">
                  <c:v>8.5844162500000003</c:v>
                </c:pt>
                <c:pt idx="3224">
                  <c:v>8.5851124999999993</c:v>
                </c:pt>
                <c:pt idx="3225">
                  <c:v>8.5848712500000008</c:v>
                </c:pt>
                <c:pt idx="3226">
                  <c:v>8.5850887499999988</c:v>
                </c:pt>
                <c:pt idx="3227">
                  <c:v>8.5848399999999998</c:v>
                </c:pt>
                <c:pt idx="3228">
                  <c:v>8.5847925000000007</c:v>
                </c:pt>
                <c:pt idx="3229">
                  <c:v>8.5839125000000003</c:v>
                </c:pt>
                <c:pt idx="3230">
                  <c:v>8.5833012499999999</c:v>
                </c:pt>
                <c:pt idx="3231">
                  <c:v>8.5832125000000001</c:v>
                </c:pt>
                <c:pt idx="3232">
                  <c:v>8.5820500000000006</c:v>
                </c:pt>
                <c:pt idx="3233">
                  <c:v>8.5824137500000006</c:v>
                </c:pt>
                <c:pt idx="3234">
                  <c:v>8.5828800000000012</c:v>
                </c:pt>
                <c:pt idx="3235">
                  <c:v>8.5829987499999998</c:v>
                </c:pt>
                <c:pt idx="3236">
                  <c:v>8.5834362500000001</c:v>
                </c:pt>
                <c:pt idx="3237">
                  <c:v>8.5826312500000004</c:v>
                </c:pt>
                <c:pt idx="3238">
                  <c:v>8.5821412500000012</c:v>
                </c:pt>
                <c:pt idx="3239">
                  <c:v>8.5809412500000004</c:v>
                </c:pt>
                <c:pt idx="3240">
                  <c:v>8.5813937500000002</c:v>
                </c:pt>
                <c:pt idx="3241">
                  <c:v>8.5815812499999993</c:v>
                </c:pt>
                <c:pt idx="3242">
                  <c:v>8.5810162499999993</c:v>
                </c:pt>
                <c:pt idx="3243">
                  <c:v>8.5816199999999991</c:v>
                </c:pt>
                <c:pt idx="3244">
                  <c:v>8.5821212500000001</c:v>
                </c:pt>
                <c:pt idx="3245">
                  <c:v>8.5825949999999995</c:v>
                </c:pt>
                <c:pt idx="3246">
                  <c:v>8.5828387500000005</c:v>
                </c:pt>
                <c:pt idx="3247">
                  <c:v>8.5822437499999999</c:v>
                </c:pt>
                <c:pt idx="3248">
                  <c:v>8.5823137500000009</c:v>
                </c:pt>
                <c:pt idx="3249">
                  <c:v>8.5827624999999994</c:v>
                </c:pt>
                <c:pt idx="3250">
                  <c:v>8.5816175000000001</c:v>
                </c:pt>
                <c:pt idx="3251">
                  <c:v>8.5820562499999991</c:v>
                </c:pt>
                <c:pt idx="3252">
                  <c:v>8.5822849999999988</c:v>
                </c:pt>
                <c:pt idx="3253">
                  <c:v>8.5806374999999999</c:v>
                </c:pt>
                <c:pt idx="3254">
                  <c:v>8.5797412499999997</c:v>
                </c:pt>
                <c:pt idx="3255">
                  <c:v>8.5792112500000002</c:v>
                </c:pt>
                <c:pt idx="3256">
                  <c:v>8.5785549999999997</c:v>
                </c:pt>
                <c:pt idx="3257">
                  <c:v>8.5793787500000001</c:v>
                </c:pt>
                <c:pt idx="3258">
                  <c:v>8.5799562500000004</c:v>
                </c:pt>
                <c:pt idx="3259">
                  <c:v>8.580214999999999</c:v>
                </c:pt>
                <c:pt idx="3260">
                  <c:v>8.5808212499999996</c:v>
                </c:pt>
                <c:pt idx="3261">
                  <c:v>8.5812974999999998</c:v>
                </c:pt>
                <c:pt idx="3262">
                  <c:v>8.5809824999999993</c:v>
                </c:pt>
                <c:pt idx="3263">
                  <c:v>8.5825362500000004</c:v>
                </c:pt>
                <c:pt idx="3264">
                  <c:v>8.5835450000000009</c:v>
                </c:pt>
                <c:pt idx="3265">
                  <c:v>8.5842662500000007</c:v>
                </c:pt>
                <c:pt idx="3266">
                  <c:v>8.5848250000000004</c:v>
                </c:pt>
                <c:pt idx="3267">
                  <c:v>8.5835325000000005</c:v>
                </c:pt>
                <c:pt idx="3268">
                  <c:v>8.5827050000000007</c:v>
                </c:pt>
                <c:pt idx="3269">
                  <c:v>8.5826475000000002</c:v>
                </c:pt>
                <c:pt idx="3270">
                  <c:v>8.5814087499999996</c:v>
                </c:pt>
                <c:pt idx="3271">
                  <c:v>8.5806587499999996</c:v>
                </c:pt>
                <c:pt idx="3272">
                  <c:v>8.5808162499999998</c:v>
                </c:pt>
                <c:pt idx="3273">
                  <c:v>8.5803674999999995</c:v>
                </c:pt>
                <c:pt idx="3274">
                  <c:v>8.58041375</c:v>
                </c:pt>
                <c:pt idx="3275">
                  <c:v>8.5802924999999988</c:v>
                </c:pt>
                <c:pt idx="3276">
                  <c:v>8.5803650000000005</c:v>
                </c:pt>
                <c:pt idx="3277">
                  <c:v>8.5803849999999997</c:v>
                </c:pt>
                <c:pt idx="3278">
                  <c:v>8.5800787500000002</c:v>
                </c:pt>
                <c:pt idx="3279">
                  <c:v>8.5807937499999998</c:v>
                </c:pt>
                <c:pt idx="3280">
                  <c:v>8.5807424999999995</c:v>
                </c:pt>
                <c:pt idx="3281">
                  <c:v>8.5805462499999994</c:v>
                </c:pt>
                <c:pt idx="3282">
                  <c:v>8.5805875</c:v>
                </c:pt>
                <c:pt idx="3283">
                  <c:v>8.5798287500000008</c:v>
                </c:pt>
                <c:pt idx="3284">
                  <c:v>8.5797550000000005</c:v>
                </c:pt>
                <c:pt idx="3285">
                  <c:v>8.5791037499999998</c:v>
                </c:pt>
                <c:pt idx="3286">
                  <c:v>8.5787824999999991</c:v>
                </c:pt>
                <c:pt idx="3287">
                  <c:v>8.5788487500000006</c:v>
                </c:pt>
                <c:pt idx="3288">
                  <c:v>8.5789262500000003</c:v>
                </c:pt>
                <c:pt idx="3289">
                  <c:v>8.5788687499999998</c:v>
                </c:pt>
                <c:pt idx="3290">
                  <c:v>8.5788512499999996</c:v>
                </c:pt>
                <c:pt idx="3291">
                  <c:v>8.5790737500000009</c:v>
                </c:pt>
                <c:pt idx="3292">
                  <c:v>8.5794549999999994</c:v>
                </c:pt>
                <c:pt idx="3293">
                  <c:v>8.5799650000000014</c:v>
                </c:pt>
                <c:pt idx="3294">
                  <c:v>8.5796262500000005</c:v>
                </c:pt>
                <c:pt idx="3295">
                  <c:v>8.578737499999999</c:v>
                </c:pt>
                <c:pt idx="3296">
                  <c:v>8.5788487500000006</c:v>
                </c:pt>
                <c:pt idx="3297">
                  <c:v>8.5789299999999997</c:v>
                </c:pt>
                <c:pt idx="3298">
                  <c:v>8.5782587499999998</c:v>
                </c:pt>
                <c:pt idx="3299">
                  <c:v>8.5776275000000002</c:v>
                </c:pt>
                <c:pt idx="3300">
                  <c:v>8.577515</c:v>
                </c:pt>
                <c:pt idx="3301">
                  <c:v>8.5783612500000004</c:v>
                </c:pt>
                <c:pt idx="3302">
                  <c:v>8.5788737499999996</c:v>
                </c:pt>
                <c:pt idx="3303">
                  <c:v>8.5795237499999999</c:v>
                </c:pt>
                <c:pt idx="3304">
                  <c:v>8.5801525000000005</c:v>
                </c:pt>
                <c:pt idx="3305">
                  <c:v>8.5800525000000007</c:v>
                </c:pt>
                <c:pt idx="3306">
                  <c:v>8.5787049999999994</c:v>
                </c:pt>
                <c:pt idx="3307">
                  <c:v>8.5778175000000001</c:v>
                </c:pt>
                <c:pt idx="3308">
                  <c:v>8.5779324999999993</c:v>
                </c:pt>
                <c:pt idx="3309">
                  <c:v>8.5775424999999998</c:v>
                </c:pt>
                <c:pt idx="3310">
                  <c:v>8.5760612500000004</c:v>
                </c:pt>
                <c:pt idx="3311">
                  <c:v>8.5744412499999996</c:v>
                </c:pt>
                <c:pt idx="3312">
                  <c:v>8.5739412500000007</c:v>
                </c:pt>
                <c:pt idx="3313">
                  <c:v>8.5716924999999993</c:v>
                </c:pt>
                <c:pt idx="3314">
                  <c:v>8.5701387499999999</c:v>
                </c:pt>
                <c:pt idx="3315">
                  <c:v>8.5687637500000005</c:v>
                </c:pt>
                <c:pt idx="3316">
                  <c:v>8.5663812500000009</c:v>
                </c:pt>
                <c:pt idx="3317">
                  <c:v>8.5643862500000001</c:v>
                </c:pt>
                <c:pt idx="3318">
                  <c:v>8.5636875000000003</c:v>
                </c:pt>
                <c:pt idx="3319">
                  <c:v>8.5637737499999993</c:v>
                </c:pt>
                <c:pt idx="3320">
                  <c:v>8.5645937500000002</c:v>
                </c:pt>
                <c:pt idx="3321">
                  <c:v>8.5646112500000005</c:v>
                </c:pt>
                <c:pt idx="3322">
                  <c:v>8.5636387499999991</c:v>
                </c:pt>
                <c:pt idx="3323">
                  <c:v>8.5621012500000013</c:v>
                </c:pt>
                <c:pt idx="3324">
                  <c:v>8.5611662499999994</c:v>
                </c:pt>
                <c:pt idx="3325">
                  <c:v>8.5611887499999995</c:v>
                </c:pt>
                <c:pt idx="3326">
                  <c:v>8.5603049999999996</c:v>
                </c:pt>
                <c:pt idx="3327">
                  <c:v>8.5596925000000006</c:v>
                </c:pt>
                <c:pt idx="3328">
                  <c:v>8.5593487499999998</c:v>
                </c:pt>
                <c:pt idx="3329">
                  <c:v>8.5589812499999987</c:v>
                </c:pt>
                <c:pt idx="3330">
                  <c:v>8.5585987499999998</c:v>
                </c:pt>
                <c:pt idx="3331">
                  <c:v>8.5583562499999992</c:v>
                </c:pt>
                <c:pt idx="3332">
                  <c:v>8.5588787499999999</c:v>
                </c:pt>
                <c:pt idx="3333">
                  <c:v>8.5588387499999996</c:v>
                </c:pt>
                <c:pt idx="3334">
                  <c:v>8.5588587500000006</c:v>
                </c:pt>
                <c:pt idx="3335">
                  <c:v>8.5586212499999998</c:v>
                </c:pt>
                <c:pt idx="3336">
                  <c:v>8.5582600000000006</c:v>
                </c:pt>
                <c:pt idx="3337">
                  <c:v>8.5575637499999999</c:v>
                </c:pt>
                <c:pt idx="3338">
                  <c:v>8.5562312499999997</c:v>
                </c:pt>
                <c:pt idx="3339">
                  <c:v>8.5556599999999996</c:v>
                </c:pt>
                <c:pt idx="3340">
                  <c:v>8.5552537500000003</c:v>
                </c:pt>
                <c:pt idx="3341">
                  <c:v>8.5550475000000006</c:v>
                </c:pt>
                <c:pt idx="3342">
                  <c:v>8.5546049999999987</c:v>
                </c:pt>
                <c:pt idx="3343">
                  <c:v>8.5528937500000008</c:v>
                </c:pt>
                <c:pt idx="3344">
                  <c:v>8.5529437500000007</c:v>
                </c:pt>
                <c:pt idx="3345">
                  <c:v>8.5526287500000002</c:v>
                </c:pt>
                <c:pt idx="3346">
                  <c:v>8.5516187499999994</c:v>
                </c:pt>
                <c:pt idx="3347">
                  <c:v>8.55064125</c:v>
                </c:pt>
                <c:pt idx="3348">
                  <c:v>8.5503900000000002</c:v>
                </c:pt>
                <c:pt idx="3349">
                  <c:v>8.5496937499999994</c:v>
                </c:pt>
                <c:pt idx="3350">
                  <c:v>8.5492100000000004</c:v>
                </c:pt>
                <c:pt idx="3351">
                  <c:v>8.5484012499999995</c:v>
                </c:pt>
                <c:pt idx="3352">
                  <c:v>8.5478525000000012</c:v>
                </c:pt>
                <c:pt idx="3353">
                  <c:v>8.547762500000001</c:v>
                </c:pt>
                <c:pt idx="3354">
                  <c:v>8.5477099999999986</c:v>
                </c:pt>
                <c:pt idx="3355">
                  <c:v>8.5475387499999993</c:v>
                </c:pt>
                <c:pt idx="3356">
                  <c:v>8.5480099999999997</c:v>
                </c:pt>
                <c:pt idx="3357">
                  <c:v>8.5480549999999997</c:v>
                </c:pt>
                <c:pt idx="3358">
                  <c:v>8.5460025000000002</c:v>
                </c:pt>
                <c:pt idx="3359">
                  <c:v>8.5443250000000006</c:v>
                </c:pt>
                <c:pt idx="3360">
                  <c:v>8.5443937499999993</c:v>
                </c:pt>
                <c:pt idx="3361">
                  <c:v>8.5446712500000004</c:v>
                </c:pt>
                <c:pt idx="3362">
                  <c:v>8.5443049999999996</c:v>
                </c:pt>
                <c:pt idx="3363">
                  <c:v>8.5445087500000003</c:v>
                </c:pt>
                <c:pt idx="3364">
                  <c:v>8.5444687500000001</c:v>
                </c:pt>
                <c:pt idx="3365">
                  <c:v>8.5434162499999999</c:v>
                </c:pt>
                <c:pt idx="3366">
                  <c:v>8.5434275</c:v>
                </c:pt>
                <c:pt idx="3367">
                  <c:v>8.5445962499999997</c:v>
                </c:pt>
                <c:pt idx="3368">
                  <c:v>8.5451800000000002</c:v>
                </c:pt>
                <c:pt idx="3369">
                  <c:v>8.5445449999999994</c:v>
                </c:pt>
                <c:pt idx="3370">
                  <c:v>8.5440662500000002</c:v>
                </c:pt>
                <c:pt idx="3371">
                  <c:v>8.5441737500000006</c:v>
                </c:pt>
                <c:pt idx="3372">
                  <c:v>8.5445000000000011</c:v>
                </c:pt>
                <c:pt idx="3373">
                  <c:v>8.5450662499999996</c:v>
                </c:pt>
                <c:pt idx="3374">
                  <c:v>8.5450024999999989</c:v>
                </c:pt>
                <c:pt idx="3375">
                  <c:v>8.54393125</c:v>
                </c:pt>
                <c:pt idx="3376">
                  <c:v>8.5428949999999997</c:v>
                </c:pt>
                <c:pt idx="3377">
                  <c:v>8.5424687499999994</c:v>
                </c:pt>
                <c:pt idx="3378">
                  <c:v>8.5429825000000008</c:v>
                </c:pt>
                <c:pt idx="3379">
                  <c:v>8.5435287500000001</c:v>
                </c:pt>
                <c:pt idx="3380">
                  <c:v>8.5435625000000002</c:v>
                </c:pt>
                <c:pt idx="3381">
                  <c:v>8.5435962500000002</c:v>
                </c:pt>
                <c:pt idx="3382">
                  <c:v>8.543117500000001</c:v>
                </c:pt>
                <c:pt idx="3383">
                  <c:v>8.5426500000000001</c:v>
                </c:pt>
                <c:pt idx="3384">
                  <c:v>8.54184375</c:v>
                </c:pt>
                <c:pt idx="3385">
                  <c:v>8.5412862499999989</c:v>
                </c:pt>
                <c:pt idx="3386">
                  <c:v>8.5411350000000006</c:v>
                </c:pt>
                <c:pt idx="3387">
                  <c:v>8.5403775</c:v>
                </c:pt>
                <c:pt idx="3388">
                  <c:v>8.5397387499999997</c:v>
                </c:pt>
                <c:pt idx="3389">
                  <c:v>8.5391712500000008</c:v>
                </c:pt>
                <c:pt idx="3390">
                  <c:v>8.5379125000000009</c:v>
                </c:pt>
                <c:pt idx="3391">
                  <c:v>8.5370200000000001</c:v>
                </c:pt>
                <c:pt idx="3392">
                  <c:v>8.53708125</c:v>
                </c:pt>
                <c:pt idx="3393">
                  <c:v>8.5371050000000004</c:v>
                </c:pt>
                <c:pt idx="3394">
                  <c:v>8.53578875</c:v>
                </c:pt>
                <c:pt idx="3395">
                  <c:v>8.5357112500000003</c:v>
                </c:pt>
                <c:pt idx="3396">
                  <c:v>8.5357587499999994</c:v>
                </c:pt>
                <c:pt idx="3397">
                  <c:v>8.5348124999999992</c:v>
                </c:pt>
                <c:pt idx="3398">
                  <c:v>8.5343924999999992</c:v>
                </c:pt>
                <c:pt idx="3399">
                  <c:v>8.5343324999999997</c:v>
                </c:pt>
                <c:pt idx="3400">
                  <c:v>8.5342074999999991</c:v>
                </c:pt>
                <c:pt idx="3401">
                  <c:v>8.5337649999999989</c:v>
                </c:pt>
                <c:pt idx="3402">
                  <c:v>8.5328724999999999</c:v>
                </c:pt>
                <c:pt idx="3403">
                  <c:v>8.5316737499999995</c:v>
                </c:pt>
                <c:pt idx="3404">
                  <c:v>8.5306875000000009</c:v>
                </c:pt>
                <c:pt idx="3405">
                  <c:v>8.5303825</c:v>
                </c:pt>
                <c:pt idx="3406">
                  <c:v>8.5298549999999995</c:v>
                </c:pt>
                <c:pt idx="3407">
                  <c:v>8.5292425000000005</c:v>
                </c:pt>
                <c:pt idx="3408">
                  <c:v>8.5289774999999999</c:v>
                </c:pt>
                <c:pt idx="3409">
                  <c:v>8.529903749999999</c:v>
                </c:pt>
                <c:pt idx="3410">
                  <c:v>8.5310237499999992</c:v>
                </c:pt>
                <c:pt idx="3411">
                  <c:v>8.53147375</c:v>
                </c:pt>
                <c:pt idx="3412">
                  <c:v>8.5312999999999999</c:v>
                </c:pt>
                <c:pt idx="3413">
                  <c:v>8.5312112500000001</c:v>
                </c:pt>
                <c:pt idx="3414">
                  <c:v>8.5317350000000012</c:v>
                </c:pt>
                <c:pt idx="3415">
                  <c:v>8.5327987499999995</c:v>
                </c:pt>
                <c:pt idx="3416">
                  <c:v>8.5332512499999993</c:v>
                </c:pt>
                <c:pt idx="3417">
                  <c:v>8.5327412500000008</c:v>
                </c:pt>
                <c:pt idx="3418">
                  <c:v>8.5327712499999997</c:v>
                </c:pt>
                <c:pt idx="3419">
                  <c:v>8.5331462499999997</c:v>
                </c:pt>
                <c:pt idx="3420">
                  <c:v>8.5338049999999992</c:v>
                </c:pt>
                <c:pt idx="3421">
                  <c:v>8.5340987500000001</c:v>
                </c:pt>
                <c:pt idx="3422">
                  <c:v>8.5332900000000009</c:v>
                </c:pt>
                <c:pt idx="3423">
                  <c:v>8.5326062500000006</c:v>
                </c:pt>
                <c:pt idx="3424">
                  <c:v>8.5332650000000001</c:v>
                </c:pt>
                <c:pt idx="3425">
                  <c:v>8.5340237500000011</c:v>
                </c:pt>
                <c:pt idx="3426">
                  <c:v>8.53492125</c:v>
                </c:pt>
                <c:pt idx="3427">
                  <c:v>8.5348662500000003</c:v>
                </c:pt>
                <c:pt idx="3428">
                  <c:v>8.5337350000000001</c:v>
                </c:pt>
                <c:pt idx="3429">
                  <c:v>8.5332450000000009</c:v>
                </c:pt>
                <c:pt idx="3430">
                  <c:v>8.5330975000000002</c:v>
                </c:pt>
                <c:pt idx="3431">
                  <c:v>8.5322525000000002</c:v>
                </c:pt>
                <c:pt idx="3432">
                  <c:v>8.5302462499999994</c:v>
                </c:pt>
                <c:pt idx="3433">
                  <c:v>8.5300387499999992</c:v>
                </c:pt>
                <c:pt idx="3434">
                  <c:v>8.5304537499999995</c:v>
                </c:pt>
                <c:pt idx="3435">
                  <c:v>8.5300450000000012</c:v>
                </c:pt>
                <c:pt idx="3436">
                  <c:v>8.5290400000000002</c:v>
                </c:pt>
                <c:pt idx="3437">
                  <c:v>8.528723750000001</c:v>
                </c:pt>
                <c:pt idx="3438">
                  <c:v>8.5290625000000002</c:v>
                </c:pt>
                <c:pt idx="3439">
                  <c:v>8.5293949999999992</c:v>
                </c:pt>
                <c:pt idx="3440">
                  <c:v>8.5300899999999995</c:v>
                </c:pt>
                <c:pt idx="3441">
                  <c:v>8.5309100000000004</c:v>
                </c:pt>
                <c:pt idx="3442">
                  <c:v>8.5310175000000008</c:v>
                </c:pt>
                <c:pt idx="3443">
                  <c:v>8.5312337500000002</c:v>
                </c:pt>
                <c:pt idx="3444">
                  <c:v>8.5321262499999992</c:v>
                </c:pt>
                <c:pt idx="3445">
                  <c:v>8.5321400000000001</c:v>
                </c:pt>
                <c:pt idx="3446">
                  <c:v>8.5318724999999986</c:v>
                </c:pt>
                <c:pt idx="3447">
                  <c:v>8.5327437499999998</c:v>
                </c:pt>
                <c:pt idx="3448">
                  <c:v>8.5334062499999987</c:v>
                </c:pt>
                <c:pt idx="3449">
                  <c:v>8.5338424999999987</c:v>
                </c:pt>
                <c:pt idx="3450">
                  <c:v>8.5343662499999997</c:v>
                </c:pt>
                <c:pt idx="3451">
                  <c:v>8.5345899999999997</c:v>
                </c:pt>
                <c:pt idx="3452">
                  <c:v>8.5346462499999998</c:v>
                </c:pt>
                <c:pt idx="3453">
                  <c:v>8.5350950000000001</c:v>
                </c:pt>
                <c:pt idx="3454">
                  <c:v>8.53529625</c:v>
                </c:pt>
                <c:pt idx="3455">
                  <c:v>8.53489875</c:v>
                </c:pt>
                <c:pt idx="3456">
                  <c:v>8.5349850000000007</c:v>
                </c:pt>
                <c:pt idx="3457">
                  <c:v>8.5350737499999987</c:v>
                </c:pt>
                <c:pt idx="3458">
                  <c:v>8.5353300000000001</c:v>
                </c:pt>
                <c:pt idx="3459">
                  <c:v>8.5349087499999996</c:v>
                </c:pt>
                <c:pt idx="3460">
                  <c:v>8.5335824999999996</c:v>
                </c:pt>
                <c:pt idx="3461">
                  <c:v>8.5334112500000003</c:v>
                </c:pt>
                <c:pt idx="3462">
                  <c:v>8.5338750000000001</c:v>
                </c:pt>
                <c:pt idx="3463">
                  <c:v>8.5344300000000004</c:v>
                </c:pt>
                <c:pt idx="3464">
                  <c:v>8.5347937500000004</c:v>
                </c:pt>
                <c:pt idx="3465">
                  <c:v>8.5343787500000001</c:v>
                </c:pt>
                <c:pt idx="3466">
                  <c:v>8.53492125</c:v>
                </c:pt>
                <c:pt idx="3467">
                  <c:v>8.5359449999999999</c:v>
                </c:pt>
                <c:pt idx="3468">
                  <c:v>8.5357287500000005</c:v>
                </c:pt>
                <c:pt idx="3469">
                  <c:v>8.5347537500000001</c:v>
                </c:pt>
                <c:pt idx="3470">
                  <c:v>8.5336437499999995</c:v>
                </c:pt>
                <c:pt idx="3471">
                  <c:v>8.5335112500000001</c:v>
                </c:pt>
                <c:pt idx="3472">
                  <c:v>8.5344637500000005</c:v>
                </c:pt>
                <c:pt idx="3473">
                  <c:v>8.5345062499999997</c:v>
                </c:pt>
                <c:pt idx="3474">
                  <c:v>8.5340387500000006</c:v>
                </c:pt>
                <c:pt idx="3475">
                  <c:v>8.5339562499999992</c:v>
                </c:pt>
                <c:pt idx="3476">
                  <c:v>8.5341912499999992</c:v>
                </c:pt>
                <c:pt idx="3477">
                  <c:v>8.5348837499999988</c:v>
                </c:pt>
                <c:pt idx="3478">
                  <c:v>8.5351350000000004</c:v>
                </c:pt>
                <c:pt idx="3479">
                  <c:v>8.5350400000000004</c:v>
                </c:pt>
                <c:pt idx="3480">
                  <c:v>8.5356950000000005</c:v>
                </c:pt>
                <c:pt idx="3481">
                  <c:v>8.5355950000000007</c:v>
                </c:pt>
                <c:pt idx="3482">
                  <c:v>8.5376837499999993</c:v>
                </c:pt>
                <c:pt idx="3483">
                  <c:v>8.5377062499999994</c:v>
                </c:pt>
                <c:pt idx="3484">
                  <c:v>8.536098749999999</c:v>
                </c:pt>
                <c:pt idx="3485">
                  <c:v>8.5363387500000005</c:v>
                </c:pt>
                <c:pt idx="3486">
                  <c:v>8.5372675000000005</c:v>
                </c:pt>
                <c:pt idx="3487">
                  <c:v>8.5376525000000001</c:v>
                </c:pt>
                <c:pt idx="3488">
                  <c:v>8.5376737499999997</c:v>
                </c:pt>
                <c:pt idx="3489">
                  <c:v>8.5375250000000005</c:v>
                </c:pt>
                <c:pt idx="3490">
                  <c:v>8.5371375</c:v>
                </c:pt>
                <c:pt idx="3491">
                  <c:v>8.5372012500000007</c:v>
                </c:pt>
                <c:pt idx="3492">
                  <c:v>8.5358037499999995</c:v>
                </c:pt>
                <c:pt idx="3493">
                  <c:v>8.5358549999999997</c:v>
                </c:pt>
                <c:pt idx="3494">
                  <c:v>8.5348112499999989</c:v>
                </c:pt>
                <c:pt idx="3495">
                  <c:v>8.5338700000000003</c:v>
                </c:pt>
                <c:pt idx="3496">
                  <c:v>8.5330700000000004</c:v>
                </c:pt>
                <c:pt idx="3497">
                  <c:v>8.5330287499999997</c:v>
                </c:pt>
                <c:pt idx="3498">
                  <c:v>8.5336087500000009</c:v>
                </c:pt>
                <c:pt idx="3499">
                  <c:v>8.5333800000000011</c:v>
                </c:pt>
                <c:pt idx="3500">
                  <c:v>8.5330975000000002</c:v>
                </c:pt>
                <c:pt idx="3501">
                  <c:v>8.5340612500000006</c:v>
                </c:pt>
                <c:pt idx="3502">
                  <c:v>8.5349312499999996</c:v>
                </c:pt>
                <c:pt idx="3503">
                  <c:v>8.5356299999999994</c:v>
                </c:pt>
                <c:pt idx="3504">
                  <c:v>8.5353825000000008</c:v>
                </c:pt>
                <c:pt idx="3505">
                  <c:v>8.53625875</c:v>
                </c:pt>
                <c:pt idx="3506">
                  <c:v>8.5376812500000003</c:v>
                </c:pt>
                <c:pt idx="3507">
                  <c:v>8.5372662500000001</c:v>
                </c:pt>
                <c:pt idx="3508">
                  <c:v>8.5369700000000002</c:v>
                </c:pt>
                <c:pt idx="3509">
                  <c:v>8.5373049999999999</c:v>
                </c:pt>
                <c:pt idx="3510">
                  <c:v>8.5375924999999988</c:v>
                </c:pt>
                <c:pt idx="3511">
                  <c:v>8.5372612500000002</c:v>
                </c:pt>
                <c:pt idx="3512">
                  <c:v>8.5365874999999996</c:v>
                </c:pt>
                <c:pt idx="3513">
                  <c:v>8.536473749999999</c:v>
                </c:pt>
                <c:pt idx="3514">
                  <c:v>8.5360750000000003</c:v>
                </c:pt>
                <c:pt idx="3515">
                  <c:v>8.5363912500000012</c:v>
                </c:pt>
                <c:pt idx="3516">
                  <c:v>8.5367449999999998</c:v>
                </c:pt>
                <c:pt idx="3517">
                  <c:v>8.5359850000000002</c:v>
                </c:pt>
                <c:pt idx="3518">
                  <c:v>8.5356050000000003</c:v>
                </c:pt>
                <c:pt idx="3519">
                  <c:v>8.536127500000001</c:v>
                </c:pt>
                <c:pt idx="3520">
                  <c:v>8.5366824999999995</c:v>
                </c:pt>
                <c:pt idx="3521">
                  <c:v>8.5366049999999998</c:v>
                </c:pt>
                <c:pt idx="3522">
                  <c:v>8.5364512500000007</c:v>
                </c:pt>
                <c:pt idx="3523">
                  <c:v>8.5368537499999988</c:v>
                </c:pt>
                <c:pt idx="3524">
                  <c:v>8.5372199999999996</c:v>
                </c:pt>
                <c:pt idx="3525">
                  <c:v>8.5368999999999993</c:v>
                </c:pt>
                <c:pt idx="3526">
                  <c:v>8.5372850000000007</c:v>
                </c:pt>
                <c:pt idx="3527">
                  <c:v>8.5378325000000004</c:v>
                </c:pt>
                <c:pt idx="3528">
                  <c:v>8.538936249999999</c:v>
                </c:pt>
                <c:pt idx="3529">
                  <c:v>8.5384099999999989</c:v>
                </c:pt>
                <c:pt idx="3530">
                  <c:v>8.5377237499999996</c:v>
                </c:pt>
                <c:pt idx="3531">
                  <c:v>8.5375587500000005</c:v>
                </c:pt>
                <c:pt idx="3532">
                  <c:v>8.5371962499999992</c:v>
                </c:pt>
                <c:pt idx="3533">
                  <c:v>8.5376750000000001</c:v>
                </c:pt>
                <c:pt idx="3534">
                  <c:v>8.5379850000000008</c:v>
                </c:pt>
                <c:pt idx="3535">
                  <c:v>8.53782</c:v>
                </c:pt>
                <c:pt idx="3536">
                  <c:v>8.53686875</c:v>
                </c:pt>
                <c:pt idx="3537">
                  <c:v>8.5362200000000001</c:v>
                </c:pt>
                <c:pt idx="3538">
                  <c:v>8.5362475</c:v>
                </c:pt>
                <c:pt idx="3539">
                  <c:v>8.536245000000001</c:v>
                </c:pt>
                <c:pt idx="3540">
                  <c:v>8.5362837499999991</c:v>
                </c:pt>
                <c:pt idx="3541">
                  <c:v>8.5361787499999995</c:v>
                </c:pt>
                <c:pt idx="3542">
                  <c:v>8.5369112499999993</c:v>
                </c:pt>
                <c:pt idx="3543">
                  <c:v>8.5360049999999994</c:v>
                </c:pt>
                <c:pt idx="3544">
                  <c:v>8.5365512499999987</c:v>
                </c:pt>
                <c:pt idx="3545">
                  <c:v>8.5382612499999997</c:v>
                </c:pt>
                <c:pt idx="3546">
                  <c:v>8.5390937499999993</c:v>
                </c:pt>
                <c:pt idx="3547">
                  <c:v>8.539423750000001</c:v>
                </c:pt>
                <c:pt idx="3548">
                  <c:v>8.5380562500000003</c:v>
                </c:pt>
                <c:pt idx="3549">
                  <c:v>8.5379450000000006</c:v>
                </c:pt>
                <c:pt idx="3550">
                  <c:v>8.538002500000001</c:v>
                </c:pt>
                <c:pt idx="3551">
                  <c:v>8.5358412500000007</c:v>
                </c:pt>
                <c:pt idx="3552">
                  <c:v>8.5355799999999995</c:v>
                </c:pt>
                <c:pt idx="3553">
                  <c:v>8.5338587500000003</c:v>
                </c:pt>
                <c:pt idx="3554">
                  <c:v>8.5340775000000004</c:v>
                </c:pt>
                <c:pt idx="3555">
                  <c:v>8.5350824999999997</c:v>
                </c:pt>
                <c:pt idx="3556">
                  <c:v>8.5332337500000008</c:v>
                </c:pt>
                <c:pt idx="3557">
                  <c:v>8.5330162499999993</c:v>
                </c:pt>
                <c:pt idx="3558">
                  <c:v>8.5335912500000006</c:v>
                </c:pt>
                <c:pt idx="3559">
                  <c:v>8.5333825000000001</c:v>
                </c:pt>
                <c:pt idx="3560">
                  <c:v>8.5332624999999993</c:v>
                </c:pt>
                <c:pt idx="3561">
                  <c:v>8.5341187500000011</c:v>
                </c:pt>
                <c:pt idx="3562">
                  <c:v>8.5339862499999999</c:v>
                </c:pt>
                <c:pt idx="3563">
                  <c:v>8.5339837500000009</c:v>
                </c:pt>
                <c:pt idx="3564">
                  <c:v>8.5344112499999998</c:v>
                </c:pt>
                <c:pt idx="3565">
                  <c:v>8.5341950000000004</c:v>
                </c:pt>
                <c:pt idx="3566">
                  <c:v>8.5346962499999997</c:v>
                </c:pt>
                <c:pt idx="3567">
                  <c:v>8.5340800000000012</c:v>
                </c:pt>
                <c:pt idx="3568">
                  <c:v>8.5342225000000003</c:v>
                </c:pt>
                <c:pt idx="3569">
                  <c:v>8.5343800000000005</c:v>
                </c:pt>
                <c:pt idx="3570">
                  <c:v>8.5351637500000006</c:v>
                </c:pt>
                <c:pt idx="3571">
                  <c:v>8.53477</c:v>
                </c:pt>
                <c:pt idx="3572">
                  <c:v>8.5336549999999995</c:v>
                </c:pt>
                <c:pt idx="3573">
                  <c:v>8.533925</c:v>
                </c:pt>
                <c:pt idx="3574">
                  <c:v>8.5334137499999994</c:v>
                </c:pt>
                <c:pt idx="3575">
                  <c:v>8.5332487500000003</c:v>
                </c:pt>
                <c:pt idx="3576">
                  <c:v>8.5329125000000001</c:v>
                </c:pt>
                <c:pt idx="3577">
                  <c:v>8.5329200000000007</c:v>
                </c:pt>
                <c:pt idx="3578">
                  <c:v>8.5322087500000006</c:v>
                </c:pt>
                <c:pt idx="3579">
                  <c:v>8.5336662499999996</c:v>
                </c:pt>
                <c:pt idx="3580">
                  <c:v>8.5332900000000009</c:v>
                </c:pt>
                <c:pt idx="3581">
                  <c:v>8.5325625000000009</c:v>
                </c:pt>
                <c:pt idx="3582">
                  <c:v>8.5323000000000011</c:v>
                </c:pt>
                <c:pt idx="3583">
                  <c:v>8.531604999999999</c:v>
                </c:pt>
                <c:pt idx="3584">
                  <c:v>8.5321587499999989</c:v>
                </c:pt>
                <c:pt idx="3585">
                  <c:v>8.5326800000000009</c:v>
                </c:pt>
                <c:pt idx="3586">
                  <c:v>8.5327087499999994</c:v>
                </c:pt>
                <c:pt idx="3587">
                  <c:v>8.5328949999999999</c:v>
                </c:pt>
                <c:pt idx="3588">
                  <c:v>8.5326812499999996</c:v>
                </c:pt>
                <c:pt idx="3589">
                  <c:v>8.533323750000001</c:v>
                </c:pt>
                <c:pt idx="3590">
                  <c:v>8.5345674999999996</c:v>
                </c:pt>
                <c:pt idx="3591">
                  <c:v>8.5342437499999999</c:v>
                </c:pt>
                <c:pt idx="3592">
                  <c:v>8.5342687500000007</c:v>
                </c:pt>
                <c:pt idx="3593">
                  <c:v>8.5343287500000002</c:v>
                </c:pt>
                <c:pt idx="3594">
                  <c:v>8.5349362500000012</c:v>
                </c:pt>
                <c:pt idx="3595">
                  <c:v>8.5337350000000001</c:v>
                </c:pt>
                <c:pt idx="3596">
                  <c:v>8.5336949999999998</c:v>
                </c:pt>
                <c:pt idx="3597">
                  <c:v>8.5334037499999997</c:v>
                </c:pt>
                <c:pt idx="3598">
                  <c:v>8.5353500000000011</c:v>
                </c:pt>
                <c:pt idx="3599">
                  <c:v>8.5350337500000002</c:v>
                </c:pt>
                <c:pt idx="3600">
                  <c:v>8.5350912500000007</c:v>
                </c:pt>
                <c:pt idx="3601">
                  <c:v>8.5356000000000005</c:v>
                </c:pt>
                <c:pt idx="3602">
                  <c:v>8.5352150000000009</c:v>
                </c:pt>
                <c:pt idx="3603">
                  <c:v>8.5363912500000012</c:v>
                </c:pt>
                <c:pt idx="3604">
                  <c:v>8.5366812500000009</c:v>
                </c:pt>
                <c:pt idx="3605">
                  <c:v>8.5358400000000003</c:v>
                </c:pt>
                <c:pt idx="3606">
                  <c:v>8.5354012499999996</c:v>
                </c:pt>
                <c:pt idx="3607">
                  <c:v>8.53602375</c:v>
                </c:pt>
                <c:pt idx="3608">
                  <c:v>8.5352925000000006</c:v>
                </c:pt>
                <c:pt idx="3609">
                  <c:v>8.5341837500000004</c:v>
                </c:pt>
                <c:pt idx="3610">
                  <c:v>8.5334737500000006</c:v>
                </c:pt>
                <c:pt idx="3611">
                  <c:v>8.5333962500000009</c:v>
                </c:pt>
                <c:pt idx="3612">
                  <c:v>8.5337537500000007</c:v>
                </c:pt>
                <c:pt idx="3613">
                  <c:v>8.5333450000000006</c:v>
                </c:pt>
                <c:pt idx="3614">
                  <c:v>8.5321562499999999</c:v>
                </c:pt>
                <c:pt idx="3615">
                  <c:v>8.5303775000000002</c:v>
                </c:pt>
                <c:pt idx="3616">
                  <c:v>8.5290887499999997</c:v>
                </c:pt>
                <c:pt idx="3617">
                  <c:v>8.5294600000000003</c:v>
                </c:pt>
                <c:pt idx="3618">
                  <c:v>8.5287612500000005</c:v>
                </c:pt>
                <c:pt idx="3619">
                  <c:v>8.5289000000000001</c:v>
                </c:pt>
                <c:pt idx="3620">
                  <c:v>8.5280787500000006</c:v>
                </c:pt>
                <c:pt idx="3621">
                  <c:v>8.5292612499999994</c:v>
                </c:pt>
                <c:pt idx="3622">
                  <c:v>8.5305612499999999</c:v>
                </c:pt>
                <c:pt idx="3623">
                  <c:v>8.5296362499999994</c:v>
                </c:pt>
                <c:pt idx="3624">
                  <c:v>8.5294887500000005</c:v>
                </c:pt>
                <c:pt idx="3625">
                  <c:v>8.5295275000000004</c:v>
                </c:pt>
                <c:pt idx="3626">
                  <c:v>8.5296625000000006</c:v>
                </c:pt>
                <c:pt idx="3627">
                  <c:v>8.5289125000000006</c:v>
                </c:pt>
                <c:pt idx="3628">
                  <c:v>8.5282437499999997</c:v>
                </c:pt>
                <c:pt idx="3629">
                  <c:v>8.5254312500000005</c:v>
                </c:pt>
                <c:pt idx="3630">
                  <c:v>8.5267475000000008</c:v>
                </c:pt>
                <c:pt idx="3631">
                  <c:v>8.5272162500000004</c:v>
                </c:pt>
                <c:pt idx="3632">
                  <c:v>8.5270437499999989</c:v>
                </c:pt>
                <c:pt idx="3633">
                  <c:v>8.5274362500000009</c:v>
                </c:pt>
                <c:pt idx="3634">
                  <c:v>8.5271312500000001</c:v>
                </c:pt>
                <c:pt idx="3635">
                  <c:v>8.5263212499999987</c:v>
                </c:pt>
                <c:pt idx="3636">
                  <c:v>8.5278812500000001</c:v>
                </c:pt>
                <c:pt idx="3637">
                  <c:v>8.5282812500000009</c:v>
                </c:pt>
                <c:pt idx="3638">
                  <c:v>8.5286899999999992</c:v>
                </c:pt>
                <c:pt idx="3639">
                  <c:v>8.5273787500000005</c:v>
                </c:pt>
                <c:pt idx="3640">
                  <c:v>8.5264675000000008</c:v>
                </c:pt>
                <c:pt idx="3641">
                  <c:v>8.5256162500000006</c:v>
                </c:pt>
                <c:pt idx="3642">
                  <c:v>8.5254162499999993</c:v>
                </c:pt>
                <c:pt idx="3643">
                  <c:v>8.5259649999999993</c:v>
                </c:pt>
                <c:pt idx="3644">
                  <c:v>8.5250325</c:v>
                </c:pt>
                <c:pt idx="3645">
                  <c:v>8.5244175000000002</c:v>
                </c:pt>
                <c:pt idx="3646">
                  <c:v>8.5244037500000012</c:v>
                </c:pt>
                <c:pt idx="3647">
                  <c:v>8.5241000000000007</c:v>
                </c:pt>
                <c:pt idx="3648">
                  <c:v>8.5234312499999998</c:v>
                </c:pt>
                <c:pt idx="3649">
                  <c:v>8.5237075000000004</c:v>
                </c:pt>
                <c:pt idx="3650">
                  <c:v>8.5223649999999989</c:v>
                </c:pt>
                <c:pt idx="3651">
                  <c:v>8.5228300000000008</c:v>
                </c:pt>
                <c:pt idx="3652">
                  <c:v>8.5222200000000008</c:v>
                </c:pt>
                <c:pt idx="3653">
                  <c:v>8.5216762500000005</c:v>
                </c:pt>
                <c:pt idx="3654">
                  <c:v>8.5206262499999994</c:v>
                </c:pt>
                <c:pt idx="3655">
                  <c:v>8.5205012500000006</c:v>
                </c:pt>
                <c:pt idx="3656">
                  <c:v>8.5201162500000009</c:v>
                </c:pt>
                <c:pt idx="3657">
                  <c:v>8.5200787499999997</c:v>
                </c:pt>
                <c:pt idx="3658">
                  <c:v>8.5203799999999994</c:v>
                </c:pt>
                <c:pt idx="3659">
                  <c:v>8.5216737499999997</c:v>
                </c:pt>
                <c:pt idx="3660">
                  <c:v>8.5229475000000008</c:v>
                </c:pt>
                <c:pt idx="3661">
                  <c:v>8.5211749999999995</c:v>
                </c:pt>
                <c:pt idx="3662">
                  <c:v>8.5206837499999999</c:v>
                </c:pt>
                <c:pt idx="3663">
                  <c:v>8.5222537499999991</c:v>
                </c:pt>
                <c:pt idx="3664">
                  <c:v>8.5230674999999998</c:v>
                </c:pt>
                <c:pt idx="3665">
                  <c:v>8.5236462500000005</c:v>
                </c:pt>
                <c:pt idx="3666">
                  <c:v>8.5230462500000002</c:v>
                </c:pt>
                <c:pt idx="3667">
                  <c:v>8.5231512499999997</c:v>
                </c:pt>
                <c:pt idx="3668">
                  <c:v>8.52333125</c:v>
                </c:pt>
                <c:pt idx="3669">
                  <c:v>8.5230200000000007</c:v>
                </c:pt>
                <c:pt idx="3670">
                  <c:v>8.5221250000000008</c:v>
                </c:pt>
                <c:pt idx="3671">
                  <c:v>8.521347500000001</c:v>
                </c:pt>
                <c:pt idx="3672">
                  <c:v>8.5198824999999996</c:v>
                </c:pt>
                <c:pt idx="3673">
                  <c:v>8.5195037500000002</c:v>
                </c:pt>
                <c:pt idx="3674">
                  <c:v>8.5201025000000001</c:v>
                </c:pt>
                <c:pt idx="3675">
                  <c:v>8.519791249999999</c:v>
                </c:pt>
                <c:pt idx="3676">
                  <c:v>8.5189912499999991</c:v>
                </c:pt>
                <c:pt idx="3677">
                  <c:v>8.5185862500000002</c:v>
                </c:pt>
                <c:pt idx="3678">
                  <c:v>8.5184649999999991</c:v>
                </c:pt>
                <c:pt idx="3679">
                  <c:v>8.5194074999999998</c:v>
                </c:pt>
                <c:pt idx="3680">
                  <c:v>8.5190262499999996</c:v>
                </c:pt>
                <c:pt idx="3681">
                  <c:v>8.5191249999999989</c:v>
                </c:pt>
                <c:pt idx="3682">
                  <c:v>8.5185162499999993</c:v>
                </c:pt>
                <c:pt idx="3683">
                  <c:v>8.5186074999999999</c:v>
                </c:pt>
                <c:pt idx="3684">
                  <c:v>8.5195737499999993</c:v>
                </c:pt>
                <c:pt idx="3685">
                  <c:v>8.5200062499999998</c:v>
                </c:pt>
                <c:pt idx="3686">
                  <c:v>8.5185849999999999</c:v>
                </c:pt>
                <c:pt idx="3687">
                  <c:v>8.5181662500000002</c:v>
                </c:pt>
                <c:pt idx="3688">
                  <c:v>8.5184099999999994</c:v>
                </c:pt>
                <c:pt idx="3689">
                  <c:v>8.5192774999999994</c:v>
                </c:pt>
                <c:pt idx="3690">
                  <c:v>8.5188550000000003</c:v>
                </c:pt>
                <c:pt idx="3691">
                  <c:v>8.5185875000000006</c:v>
                </c:pt>
                <c:pt idx="3692">
                  <c:v>8.5175675000000002</c:v>
                </c:pt>
                <c:pt idx="3693">
                  <c:v>8.51608375</c:v>
                </c:pt>
                <c:pt idx="3694">
                  <c:v>8.5152799999999989</c:v>
                </c:pt>
                <c:pt idx="3695">
                  <c:v>8.5153862500000006</c:v>
                </c:pt>
                <c:pt idx="3696">
                  <c:v>8.5144837500000001</c:v>
                </c:pt>
                <c:pt idx="3697">
                  <c:v>8.513568750000001</c:v>
                </c:pt>
                <c:pt idx="3698">
                  <c:v>8.5126325000000005</c:v>
                </c:pt>
                <c:pt idx="3699">
                  <c:v>8.5117462499999998</c:v>
                </c:pt>
                <c:pt idx="3700">
                  <c:v>8.5116362500000005</c:v>
                </c:pt>
                <c:pt idx="3701">
                  <c:v>8.5102037500000005</c:v>
                </c:pt>
                <c:pt idx="3702">
                  <c:v>8.5093262500000009</c:v>
                </c:pt>
                <c:pt idx="3703">
                  <c:v>8.5086512499999998</c:v>
                </c:pt>
                <c:pt idx="3704">
                  <c:v>8.5090000000000003</c:v>
                </c:pt>
                <c:pt idx="3705">
                  <c:v>8.5087475000000001</c:v>
                </c:pt>
                <c:pt idx="3706">
                  <c:v>8.5078949999999995</c:v>
                </c:pt>
                <c:pt idx="3707">
                  <c:v>8.5071112499999995</c:v>
                </c:pt>
                <c:pt idx="3708">
                  <c:v>8.506335</c:v>
                </c:pt>
                <c:pt idx="3709">
                  <c:v>8.5060374999999997</c:v>
                </c:pt>
                <c:pt idx="3710">
                  <c:v>8.5050387500000006</c:v>
                </c:pt>
                <c:pt idx="3711">
                  <c:v>8.5056787499999995</c:v>
                </c:pt>
                <c:pt idx="3712">
                  <c:v>8.5059749999999994</c:v>
                </c:pt>
                <c:pt idx="3713">
                  <c:v>8.5046299999999988</c:v>
                </c:pt>
                <c:pt idx="3714">
                  <c:v>8.5029762499999997</c:v>
                </c:pt>
                <c:pt idx="3715">
                  <c:v>8.5030937499999997</c:v>
                </c:pt>
                <c:pt idx="3716">
                  <c:v>8.5037337500000003</c:v>
                </c:pt>
                <c:pt idx="3717">
                  <c:v>8.5039125000000002</c:v>
                </c:pt>
                <c:pt idx="3718">
                  <c:v>8.50451625</c:v>
                </c:pt>
                <c:pt idx="3719">
                  <c:v>8.5035712500000002</c:v>
                </c:pt>
                <c:pt idx="3720">
                  <c:v>8.5032575000000001</c:v>
                </c:pt>
                <c:pt idx="3721">
                  <c:v>8.5017862500000003</c:v>
                </c:pt>
                <c:pt idx="3722">
                  <c:v>8.5019637499999998</c:v>
                </c:pt>
                <c:pt idx="3723">
                  <c:v>8.5018000000000011</c:v>
                </c:pt>
                <c:pt idx="3724">
                  <c:v>8.4996825000000005</c:v>
                </c:pt>
                <c:pt idx="3725">
                  <c:v>8.4997150000000001</c:v>
                </c:pt>
                <c:pt idx="3726">
                  <c:v>8.4999725000000002</c:v>
                </c:pt>
                <c:pt idx="3727">
                  <c:v>8.4992699999999992</c:v>
                </c:pt>
                <c:pt idx="3728">
                  <c:v>8.4987849999999998</c:v>
                </c:pt>
                <c:pt idx="3729">
                  <c:v>8.4990725000000005</c:v>
                </c:pt>
                <c:pt idx="3730">
                  <c:v>8.4978987500000009</c:v>
                </c:pt>
                <c:pt idx="3731">
                  <c:v>8.4966850000000012</c:v>
                </c:pt>
                <c:pt idx="3732">
                  <c:v>8.4977100000000014</c:v>
                </c:pt>
                <c:pt idx="3733">
                  <c:v>8.4967212500000002</c:v>
                </c:pt>
                <c:pt idx="3734">
                  <c:v>8.4953299999999992</c:v>
                </c:pt>
                <c:pt idx="3735">
                  <c:v>8.4951862499999997</c:v>
                </c:pt>
                <c:pt idx="3736">
                  <c:v>8.4957787499999995</c:v>
                </c:pt>
                <c:pt idx="3737">
                  <c:v>8.49512</c:v>
                </c:pt>
                <c:pt idx="3738">
                  <c:v>8.4943550000000005</c:v>
                </c:pt>
                <c:pt idx="3739">
                  <c:v>8.4941762499999989</c:v>
                </c:pt>
                <c:pt idx="3740">
                  <c:v>8.4941800000000001</c:v>
                </c:pt>
                <c:pt idx="3741">
                  <c:v>8.4948287499999999</c:v>
                </c:pt>
                <c:pt idx="3742">
                  <c:v>8.4960950000000004</c:v>
                </c:pt>
                <c:pt idx="3743">
                  <c:v>8.4970149999999993</c:v>
                </c:pt>
                <c:pt idx="3744">
                  <c:v>8.4973637499999999</c:v>
                </c:pt>
                <c:pt idx="3745">
                  <c:v>8.4973037500000004</c:v>
                </c:pt>
                <c:pt idx="3746">
                  <c:v>8.4976450000000003</c:v>
                </c:pt>
                <c:pt idx="3747">
                  <c:v>8.4985975000000007</c:v>
                </c:pt>
                <c:pt idx="3748">
                  <c:v>8.4988375000000005</c:v>
                </c:pt>
                <c:pt idx="3749">
                  <c:v>8.4979437499999992</c:v>
                </c:pt>
                <c:pt idx="3750">
                  <c:v>8.4978049999999996</c:v>
                </c:pt>
                <c:pt idx="3751">
                  <c:v>8.4985350000000004</c:v>
                </c:pt>
                <c:pt idx="3752">
                  <c:v>8.4991850000000007</c:v>
                </c:pt>
                <c:pt idx="3753">
                  <c:v>8.4996875000000003</c:v>
                </c:pt>
                <c:pt idx="3754">
                  <c:v>8.4995262500000006</c:v>
                </c:pt>
                <c:pt idx="3755">
                  <c:v>8.5003162499999991</c:v>
                </c:pt>
                <c:pt idx="3756">
                  <c:v>8.5020749999999996</c:v>
                </c:pt>
                <c:pt idx="3757">
                  <c:v>8.5023625000000003</c:v>
                </c:pt>
                <c:pt idx="3758">
                  <c:v>8.502426250000001</c:v>
                </c:pt>
                <c:pt idx="3759">
                  <c:v>8.5020412499999996</c:v>
                </c:pt>
                <c:pt idx="3760">
                  <c:v>8.5022149999999996</c:v>
                </c:pt>
                <c:pt idx="3761">
                  <c:v>8.5025075000000001</c:v>
                </c:pt>
                <c:pt idx="3762">
                  <c:v>8.5016575000000003</c:v>
                </c:pt>
                <c:pt idx="3763">
                  <c:v>8.5005100000000002</c:v>
                </c:pt>
                <c:pt idx="3764">
                  <c:v>8.4996425000000002</c:v>
                </c:pt>
                <c:pt idx="3765">
                  <c:v>8.4979137500000004</c:v>
                </c:pt>
                <c:pt idx="3766">
                  <c:v>8.4961450000000003</c:v>
                </c:pt>
                <c:pt idx="3767">
                  <c:v>8.4954487499999995</c:v>
                </c:pt>
                <c:pt idx="3768">
                  <c:v>8.4948399999999999</c:v>
                </c:pt>
                <c:pt idx="3769">
                  <c:v>8.4954762499999994</c:v>
                </c:pt>
                <c:pt idx="3770">
                  <c:v>8.4951962499999993</c:v>
                </c:pt>
                <c:pt idx="3771">
                  <c:v>8.4951037500000002</c:v>
                </c:pt>
                <c:pt idx="3772">
                  <c:v>8.4948712499999992</c:v>
                </c:pt>
                <c:pt idx="3773">
                  <c:v>8.4948174999999999</c:v>
                </c:pt>
                <c:pt idx="3774">
                  <c:v>8.4958787499999993</c:v>
                </c:pt>
                <c:pt idx="3775">
                  <c:v>8.4954937500000014</c:v>
                </c:pt>
                <c:pt idx="3776">
                  <c:v>8.494629999999999</c:v>
                </c:pt>
                <c:pt idx="3777">
                  <c:v>8.4946062500000004</c:v>
                </c:pt>
                <c:pt idx="3778">
                  <c:v>8.4945024999999994</c:v>
                </c:pt>
                <c:pt idx="3779">
                  <c:v>8.4939175000000002</c:v>
                </c:pt>
                <c:pt idx="3780">
                  <c:v>8.4939437499999997</c:v>
                </c:pt>
                <c:pt idx="3781">
                  <c:v>8.4948812500000006</c:v>
                </c:pt>
                <c:pt idx="3782">
                  <c:v>8.4951049999999988</c:v>
                </c:pt>
                <c:pt idx="3783">
                  <c:v>8.4951600000000003</c:v>
                </c:pt>
                <c:pt idx="3784">
                  <c:v>8.4955887499999996</c:v>
                </c:pt>
                <c:pt idx="3785">
                  <c:v>8.4957025000000002</c:v>
                </c:pt>
                <c:pt idx="3786">
                  <c:v>8.4945887500000001</c:v>
                </c:pt>
                <c:pt idx="3787">
                  <c:v>8.4941700000000004</c:v>
                </c:pt>
                <c:pt idx="3788">
                  <c:v>8.4934250000000002</c:v>
                </c:pt>
                <c:pt idx="3789">
                  <c:v>8.49278625</c:v>
                </c:pt>
                <c:pt idx="3790">
                  <c:v>8.4920899999999993</c:v>
                </c:pt>
                <c:pt idx="3791">
                  <c:v>8.4906737499999991</c:v>
                </c:pt>
                <c:pt idx="3792">
                  <c:v>8.4895449999999997</c:v>
                </c:pt>
                <c:pt idx="3793">
                  <c:v>8.4889624999999995</c:v>
                </c:pt>
                <c:pt idx="3794">
                  <c:v>8.4885149999999996</c:v>
                </c:pt>
                <c:pt idx="3795">
                  <c:v>8.4877237500000007</c:v>
                </c:pt>
                <c:pt idx="3796">
                  <c:v>8.4867037500000002</c:v>
                </c:pt>
                <c:pt idx="3797">
                  <c:v>8.4862687500000007</c:v>
                </c:pt>
                <c:pt idx="3798">
                  <c:v>8.4858425000000004</c:v>
                </c:pt>
                <c:pt idx="3799">
                  <c:v>8.4862099999999998</c:v>
                </c:pt>
                <c:pt idx="3800">
                  <c:v>8.4864412500000004</c:v>
                </c:pt>
                <c:pt idx="3801">
                  <c:v>8.4853400000000008</c:v>
                </c:pt>
                <c:pt idx="3802">
                  <c:v>8.4840424999999993</c:v>
                </c:pt>
                <c:pt idx="3803">
                  <c:v>8.4833650000000009</c:v>
                </c:pt>
                <c:pt idx="3804">
                  <c:v>8.4832437499999997</c:v>
                </c:pt>
                <c:pt idx="3805">
                  <c:v>8.4824975000000009</c:v>
                </c:pt>
                <c:pt idx="3806">
                  <c:v>8.4811362500000005</c:v>
                </c:pt>
                <c:pt idx="3807">
                  <c:v>8.4799699999999998</c:v>
                </c:pt>
                <c:pt idx="3808">
                  <c:v>8.4796812499999987</c:v>
                </c:pt>
                <c:pt idx="3809">
                  <c:v>8.4800387500000003</c:v>
                </c:pt>
                <c:pt idx="3810">
                  <c:v>8.4797612499999993</c:v>
                </c:pt>
                <c:pt idx="3811">
                  <c:v>8.4782612499999992</c:v>
                </c:pt>
                <c:pt idx="3812">
                  <c:v>8.4773987500000008</c:v>
                </c:pt>
                <c:pt idx="3813">
                  <c:v>8.4784100000000002</c:v>
                </c:pt>
                <c:pt idx="3814">
                  <c:v>8.4797399999999996</c:v>
                </c:pt>
                <c:pt idx="3815">
                  <c:v>8.4814074999999995</c:v>
                </c:pt>
                <c:pt idx="3816">
                  <c:v>8.4825374999999994</c:v>
                </c:pt>
                <c:pt idx="3817">
                  <c:v>8.4825037499999993</c:v>
                </c:pt>
                <c:pt idx="3818">
                  <c:v>8.4816575000000007</c:v>
                </c:pt>
                <c:pt idx="3819">
                  <c:v>8.4808050000000001</c:v>
                </c:pt>
                <c:pt idx="3820">
                  <c:v>8.4807000000000006</c:v>
                </c:pt>
                <c:pt idx="3821">
                  <c:v>8.4811512499999999</c:v>
                </c:pt>
                <c:pt idx="3822">
                  <c:v>8.4815275000000003</c:v>
                </c:pt>
                <c:pt idx="3823">
                  <c:v>8.4824112500000002</c:v>
                </c:pt>
                <c:pt idx="3824">
                  <c:v>8.4822112500000006</c:v>
                </c:pt>
                <c:pt idx="3825">
                  <c:v>8.4823137499999994</c:v>
                </c:pt>
                <c:pt idx="3826">
                  <c:v>8.4830249999999996</c:v>
                </c:pt>
                <c:pt idx="3827">
                  <c:v>8.4836375000000004</c:v>
                </c:pt>
                <c:pt idx="3828">
                  <c:v>8.4846712499999999</c:v>
                </c:pt>
                <c:pt idx="3829">
                  <c:v>8.4851762500000003</c:v>
                </c:pt>
                <c:pt idx="3830">
                  <c:v>8.4851812500000001</c:v>
                </c:pt>
                <c:pt idx="3831">
                  <c:v>8.4848874999999992</c:v>
                </c:pt>
                <c:pt idx="3832">
                  <c:v>8.4843712500000006</c:v>
                </c:pt>
                <c:pt idx="3833">
                  <c:v>8.4843937500000006</c:v>
                </c:pt>
                <c:pt idx="3834">
                  <c:v>8.4841812500000007</c:v>
                </c:pt>
                <c:pt idx="3835">
                  <c:v>8.4837687499999994</c:v>
                </c:pt>
                <c:pt idx="3836">
                  <c:v>8.4839962500000006</c:v>
                </c:pt>
                <c:pt idx="3837">
                  <c:v>8.4849425000000007</c:v>
                </c:pt>
                <c:pt idx="3838">
                  <c:v>8.4860100000000003</c:v>
                </c:pt>
                <c:pt idx="3839">
                  <c:v>8.4863187500000006</c:v>
                </c:pt>
                <c:pt idx="3840">
                  <c:v>8.4861575000000009</c:v>
                </c:pt>
                <c:pt idx="3841">
                  <c:v>8.4864824999999993</c:v>
                </c:pt>
                <c:pt idx="3842">
                  <c:v>8.4869687500000008</c:v>
                </c:pt>
                <c:pt idx="3843">
                  <c:v>8.486901249999999</c:v>
                </c:pt>
                <c:pt idx="3844">
                  <c:v>8.4863287500000002</c:v>
                </c:pt>
                <c:pt idx="3845">
                  <c:v>8.4861987499999998</c:v>
                </c:pt>
                <c:pt idx="3846">
                  <c:v>8.4863262500000012</c:v>
                </c:pt>
                <c:pt idx="3847">
                  <c:v>8.4857362500000004</c:v>
                </c:pt>
                <c:pt idx="3848">
                  <c:v>8.4856862500000005</c:v>
                </c:pt>
                <c:pt idx="3849">
                  <c:v>8.4857300000000002</c:v>
                </c:pt>
                <c:pt idx="3850">
                  <c:v>8.48569</c:v>
                </c:pt>
                <c:pt idx="3851">
                  <c:v>8.4862000000000002</c:v>
                </c:pt>
                <c:pt idx="3852">
                  <c:v>8.4873975000000002</c:v>
                </c:pt>
                <c:pt idx="3853">
                  <c:v>8.4882449999999992</c:v>
                </c:pt>
                <c:pt idx="3854">
                  <c:v>8.4878849999999986</c:v>
                </c:pt>
                <c:pt idx="3855">
                  <c:v>8.4873425000000005</c:v>
                </c:pt>
                <c:pt idx="3856">
                  <c:v>8.4874462499999996</c:v>
                </c:pt>
                <c:pt idx="3857">
                  <c:v>8.4875287499999992</c:v>
                </c:pt>
                <c:pt idx="3858">
                  <c:v>8.48680375</c:v>
                </c:pt>
                <c:pt idx="3859">
                  <c:v>8.4861862499999994</c:v>
                </c:pt>
                <c:pt idx="3860">
                  <c:v>8.4858937499999989</c:v>
                </c:pt>
                <c:pt idx="3861">
                  <c:v>8.4864912500000003</c:v>
                </c:pt>
                <c:pt idx="3862">
                  <c:v>8.4872587499999987</c:v>
                </c:pt>
                <c:pt idx="3863">
                  <c:v>8.4877637500000009</c:v>
                </c:pt>
                <c:pt idx="3864">
                  <c:v>8.4877237500000007</c:v>
                </c:pt>
                <c:pt idx="3865">
                  <c:v>8.4867187499999996</c:v>
                </c:pt>
                <c:pt idx="3866">
                  <c:v>8.4880737499999999</c:v>
                </c:pt>
                <c:pt idx="3867">
                  <c:v>8.489661250000001</c:v>
                </c:pt>
                <c:pt idx="3868">
                  <c:v>8.4909462500000004</c:v>
                </c:pt>
                <c:pt idx="3869">
                  <c:v>8.4911300000000001</c:v>
                </c:pt>
                <c:pt idx="3870">
                  <c:v>8.4915000000000003</c:v>
                </c:pt>
                <c:pt idx="3871">
                  <c:v>8.4917474999999989</c:v>
                </c:pt>
                <c:pt idx="3872">
                  <c:v>8.4912925000000001</c:v>
                </c:pt>
                <c:pt idx="3873">
                  <c:v>8.4893900000000002</c:v>
                </c:pt>
                <c:pt idx="3874">
                  <c:v>8.4884474999999995</c:v>
                </c:pt>
                <c:pt idx="3875">
                  <c:v>8.4889399999999995</c:v>
                </c:pt>
                <c:pt idx="3876">
                  <c:v>8.4888349999999999</c:v>
                </c:pt>
                <c:pt idx="3877">
                  <c:v>8.4877000000000002</c:v>
                </c:pt>
                <c:pt idx="3878">
                  <c:v>8.4862625000000005</c:v>
                </c:pt>
                <c:pt idx="3879">
                  <c:v>8.4855687500000005</c:v>
                </c:pt>
                <c:pt idx="3880">
                  <c:v>8.4856874999999992</c:v>
                </c:pt>
                <c:pt idx="3881">
                  <c:v>8.4857899999999997</c:v>
                </c:pt>
                <c:pt idx="3882">
                  <c:v>8.4860199999999999</c:v>
                </c:pt>
                <c:pt idx="3883">
                  <c:v>8.4853587499999996</c:v>
                </c:pt>
                <c:pt idx="3884">
                  <c:v>8.48461</c:v>
                </c:pt>
                <c:pt idx="3885">
                  <c:v>8.4841087500000008</c:v>
                </c:pt>
                <c:pt idx="3886">
                  <c:v>8.4831587500000012</c:v>
                </c:pt>
                <c:pt idx="3887">
                  <c:v>8.4833287500000001</c:v>
                </c:pt>
                <c:pt idx="3888">
                  <c:v>8.4824912500000007</c:v>
                </c:pt>
                <c:pt idx="3889">
                  <c:v>8.4813562499999993</c:v>
                </c:pt>
                <c:pt idx="3890">
                  <c:v>8.480588749999999</c:v>
                </c:pt>
                <c:pt idx="3891">
                  <c:v>8.47987</c:v>
                </c:pt>
                <c:pt idx="3892">
                  <c:v>8.4790412499999999</c:v>
                </c:pt>
                <c:pt idx="3893">
                  <c:v>8.4786300000000008</c:v>
                </c:pt>
                <c:pt idx="3894">
                  <c:v>8.4788362500000005</c:v>
                </c:pt>
                <c:pt idx="3895">
                  <c:v>8.4791924999999999</c:v>
                </c:pt>
                <c:pt idx="3896">
                  <c:v>8.4794725</c:v>
                </c:pt>
                <c:pt idx="3897">
                  <c:v>8.4802937499999995</c:v>
                </c:pt>
                <c:pt idx="3898">
                  <c:v>8.4801262499999996</c:v>
                </c:pt>
                <c:pt idx="3899">
                  <c:v>8.4802412500000006</c:v>
                </c:pt>
                <c:pt idx="3900">
                  <c:v>8.4809075000000007</c:v>
                </c:pt>
                <c:pt idx="3901">
                  <c:v>8.4812075</c:v>
                </c:pt>
                <c:pt idx="3902">
                  <c:v>8.4812124999999998</c:v>
                </c:pt>
                <c:pt idx="3903">
                  <c:v>8.480611249999999</c:v>
                </c:pt>
                <c:pt idx="3904">
                  <c:v>8.4806187499999997</c:v>
                </c:pt>
                <c:pt idx="3905">
                  <c:v>8.4811037499999991</c:v>
                </c:pt>
                <c:pt idx="3906">
                  <c:v>8.4812237499999998</c:v>
                </c:pt>
                <c:pt idx="3907">
                  <c:v>8.4815887500000002</c:v>
                </c:pt>
                <c:pt idx="3908">
                  <c:v>8.4821449999999992</c:v>
                </c:pt>
                <c:pt idx="3909">
                  <c:v>8.4818974999999988</c:v>
                </c:pt>
                <c:pt idx="3910">
                  <c:v>8.4822437500000003</c:v>
                </c:pt>
                <c:pt idx="3911">
                  <c:v>8.4828962499999996</c:v>
                </c:pt>
                <c:pt idx="3912">
                  <c:v>8.4828112499999992</c:v>
                </c:pt>
                <c:pt idx="3913">
                  <c:v>8.4817137499999991</c:v>
                </c:pt>
                <c:pt idx="3914">
                  <c:v>8.4811624999999999</c:v>
                </c:pt>
                <c:pt idx="3915">
                  <c:v>8.4812025000000002</c:v>
                </c:pt>
                <c:pt idx="3916">
                  <c:v>8.4791562499999991</c:v>
                </c:pt>
                <c:pt idx="3917">
                  <c:v>8.4769675000000007</c:v>
                </c:pt>
                <c:pt idx="3918">
                  <c:v>8.4754725000000004</c:v>
                </c:pt>
                <c:pt idx="3919">
                  <c:v>8.4750462500000001</c:v>
                </c:pt>
                <c:pt idx="3920">
                  <c:v>8.4738287499999991</c:v>
                </c:pt>
                <c:pt idx="3921">
                  <c:v>8.47312625</c:v>
                </c:pt>
                <c:pt idx="3922">
                  <c:v>8.4738087499999999</c:v>
                </c:pt>
                <c:pt idx="3923">
                  <c:v>8.4749125000000003</c:v>
                </c:pt>
                <c:pt idx="3924">
                  <c:v>8.4747737500000007</c:v>
                </c:pt>
                <c:pt idx="3925">
                  <c:v>8.4738050000000005</c:v>
                </c:pt>
                <c:pt idx="3926">
                  <c:v>8.4730899999999991</c:v>
                </c:pt>
                <c:pt idx="3927">
                  <c:v>8.4734187500000004</c:v>
                </c:pt>
                <c:pt idx="3928">
                  <c:v>8.4735724999999995</c:v>
                </c:pt>
                <c:pt idx="3929">
                  <c:v>8.4740687500000007</c:v>
                </c:pt>
                <c:pt idx="3930">
                  <c:v>8.4739437500000001</c:v>
                </c:pt>
                <c:pt idx="3931">
                  <c:v>8.4734337499999999</c:v>
                </c:pt>
                <c:pt idx="3932">
                  <c:v>8.4732987499999997</c:v>
                </c:pt>
                <c:pt idx="3933">
                  <c:v>8.47385375</c:v>
                </c:pt>
                <c:pt idx="3934">
                  <c:v>8.4755812500000012</c:v>
                </c:pt>
                <c:pt idx="3935">
                  <c:v>8.4771474999999992</c:v>
                </c:pt>
                <c:pt idx="3936">
                  <c:v>8.4771874999999994</c:v>
                </c:pt>
                <c:pt idx="3937">
                  <c:v>8.4770362499999994</c:v>
                </c:pt>
                <c:pt idx="3938">
                  <c:v>8.4767487500000005</c:v>
                </c:pt>
                <c:pt idx="3939">
                  <c:v>8.4773562499999997</c:v>
                </c:pt>
                <c:pt idx="3940">
                  <c:v>8.4777812499999996</c:v>
                </c:pt>
                <c:pt idx="3941">
                  <c:v>8.4790074999999998</c:v>
                </c:pt>
                <c:pt idx="3942">
                  <c:v>8.4798687499999996</c:v>
                </c:pt>
                <c:pt idx="3943">
                  <c:v>8.4807237499999992</c:v>
                </c:pt>
                <c:pt idx="3944">
                  <c:v>8.4815799999999992</c:v>
                </c:pt>
                <c:pt idx="3945">
                  <c:v>8.4816337500000003</c:v>
                </c:pt>
                <c:pt idx="3946">
                  <c:v>8.4810012500000003</c:v>
                </c:pt>
                <c:pt idx="3947">
                  <c:v>8.4790025</c:v>
                </c:pt>
                <c:pt idx="3948">
                  <c:v>8.4792024999999995</c:v>
                </c:pt>
                <c:pt idx="3949">
                  <c:v>8.47854375</c:v>
                </c:pt>
                <c:pt idx="3950">
                  <c:v>8.4776887500000004</c:v>
                </c:pt>
                <c:pt idx="3951">
                  <c:v>8.4767550000000007</c:v>
                </c:pt>
                <c:pt idx="3952">
                  <c:v>8.4764012500000003</c:v>
                </c:pt>
                <c:pt idx="3953">
                  <c:v>8.4752524999999999</c:v>
                </c:pt>
                <c:pt idx="3954">
                  <c:v>8.4749125000000003</c:v>
                </c:pt>
                <c:pt idx="3955">
                  <c:v>8.4740850000000005</c:v>
                </c:pt>
                <c:pt idx="3956">
                  <c:v>8.4747500000000002</c:v>
                </c:pt>
                <c:pt idx="3957">
                  <c:v>8.4749125000000003</c:v>
                </c:pt>
                <c:pt idx="3958">
                  <c:v>8.4758937499999991</c:v>
                </c:pt>
                <c:pt idx="3959">
                  <c:v>8.4759162499999992</c:v>
                </c:pt>
                <c:pt idx="3960">
                  <c:v>8.4761687500000011</c:v>
                </c:pt>
                <c:pt idx="3961">
                  <c:v>8.4755062500000005</c:v>
                </c:pt>
                <c:pt idx="3962">
                  <c:v>8.4743062499999997</c:v>
                </c:pt>
                <c:pt idx="3963">
                  <c:v>8.4752600000000005</c:v>
                </c:pt>
                <c:pt idx="3964">
                  <c:v>8.4755787500000004</c:v>
                </c:pt>
                <c:pt idx="3965">
                  <c:v>8.4752174999999994</c:v>
                </c:pt>
                <c:pt idx="3966">
                  <c:v>8.4747487499999998</c:v>
                </c:pt>
                <c:pt idx="3967">
                  <c:v>8.4755900000000004</c:v>
                </c:pt>
                <c:pt idx="3968">
                  <c:v>8.4767237499999997</c:v>
                </c:pt>
                <c:pt idx="3969">
                  <c:v>8.4770824999999999</c:v>
                </c:pt>
                <c:pt idx="3970">
                  <c:v>8.4776637499999996</c:v>
                </c:pt>
                <c:pt idx="3971">
                  <c:v>8.4795224999999999</c:v>
                </c:pt>
                <c:pt idx="3972">
                  <c:v>8.4792137499999995</c:v>
                </c:pt>
                <c:pt idx="3973">
                  <c:v>8.4774925000000003</c:v>
                </c:pt>
                <c:pt idx="3974">
                  <c:v>8.4779412499999989</c:v>
                </c:pt>
                <c:pt idx="3975">
                  <c:v>8.4781274999999994</c:v>
                </c:pt>
                <c:pt idx="3976">
                  <c:v>8.4788075000000003</c:v>
                </c:pt>
                <c:pt idx="3977">
                  <c:v>8.4791825000000003</c:v>
                </c:pt>
                <c:pt idx="3978">
                  <c:v>8.4794487499999995</c:v>
                </c:pt>
                <c:pt idx="3979">
                  <c:v>8.4793062500000005</c:v>
                </c:pt>
                <c:pt idx="3980">
                  <c:v>8.4790362500000001</c:v>
                </c:pt>
                <c:pt idx="3981">
                  <c:v>8.4788350000000001</c:v>
                </c:pt>
                <c:pt idx="3982">
                  <c:v>8.4784974999999996</c:v>
                </c:pt>
                <c:pt idx="3983">
                  <c:v>8.4785400000000006</c:v>
                </c:pt>
                <c:pt idx="3984">
                  <c:v>8.4772224999999999</c:v>
                </c:pt>
                <c:pt idx="3985">
                  <c:v>8.4763787500000003</c:v>
                </c:pt>
                <c:pt idx="3986">
                  <c:v>8.4772087500000008</c:v>
                </c:pt>
                <c:pt idx="3987">
                  <c:v>8.4772887499999996</c:v>
                </c:pt>
                <c:pt idx="3988">
                  <c:v>8.4774637500000001</c:v>
                </c:pt>
                <c:pt idx="3989">
                  <c:v>8.4774637500000001</c:v>
                </c:pt>
                <c:pt idx="3990">
                  <c:v>8.4777287500000007</c:v>
                </c:pt>
                <c:pt idx="3991">
                  <c:v>8.4767812500000002</c:v>
                </c:pt>
                <c:pt idx="3992">
                  <c:v>8.47690375</c:v>
                </c:pt>
                <c:pt idx="3993">
                  <c:v>8.4756175000000002</c:v>
                </c:pt>
                <c:pt idx="3994">
                  <c:v>8.4747075000000009</c:v>
                </c:pt>
                <c:pt idx="3995">
                  <c:v>8.4745687499999995</c:v>
                </c:pt>
                <c:pt idx="3996">
                  <c:v>8.4747950000000003</c:v>
                </c:pt>
                <c:pt idx="3997">
                  <c:v>8.4752700000000001</c:v>
                </c:pt>
                <c:pt idx="3998">
                  <c:v>8.4745375000000003</c:v>
                </c:pt>
                <c:pt idx="3999">
                  <c:v>8.4735750000000003</c:v>
                </c:pt>
                <c:pt idx="4000">
                  <c:v>8.4734250000000007</c:v>
                </c:pt>
                <c:pt idx="4001">
                  <c:v>8.474981249999999</c:v>
                </c:pt>
                <c:pt idx="4002">
                  <c:v>8.4746299999999994</c:v>
                </c:pt>
                <c:pt idx="4003">
                  <c:v>8.4757037499999992</c:v>
                </c:pt>
                <c:pt idx="4004">
                  <c:v>8.4755199999999995</c:v>
                </c:pt>
                <c:pt idx="4005">
                  <c:v>8.4761875</c:v>
                </c:pt>
                <c:pt idx="4006">
                  <c:v>8.4750137500000005</c:v>
                </c:pt>
                <c:pt idx="4007">
                  <c:v>8.4746725000000005</c:v>
                </c:pt>
                <c:pt idx="4008">
                  <c:v>8.47277375</c:v>
                </c:pt>
                <c:pt idx="4009">
                  <c:v>8.4738524999999996</c:v>
                </c:pt>
                <c:pt idx="4010">
                  <c:v>8.4735824999999991</c:v>
                </c:pt>
                <c:pt idx="4011">
                  <c:v>8.4727137500000005</c:v>
                </c:pt>
                <c:pt idx="4012">
                  <c:v>8.4729712500000005</c:v>
                </c:pt>
                <c:pt idx="4013">
                  <c:v>8.4720225000000013</c:v>
                </c:pt>
                <c:pt idx="4014">
                  <c:v>8.4718437499999997</c:v>
                </c:pt>
                <c:pt idx="4015">
                  <c:v>8.4721512499999996</c:v>
                </c:pt>
                <c:pt idx="4016">
                  <c:v>8.4743274999999993</c:v>
                </c:pt>
                <c:pt idx="4017">
                  <c:v>8.47509625</c:v>
                </c:pt>
                <c:pt idx="4018">
                  <c:v>8.4755874999999996</c:v>
                </c:pt>
                <c:pt idx="4019">
                  <c:v>8.4760224999999991</c:v>
                </c:pt>
                <c:pt idx="4020">
                  <c:v>8.4759437500000008</c:v>
                </c:pt>
                <c:pt idx="4021">
                  <c:v>8.4748237500000005</c:v>
                </c:pt>
                <c:pt idx="4022">
                  <c:v>8.4747887500000001</c:v>
                </c:pt>
                <c:pt idx="4023">
                  <c:v>8.4753962499999993</c:v>
                </c:pt>
                <c:pt idx="4024">
                  <c:v>8.4753024999999997</c:v>
                </c:pt>
                <c:pt idx="4025">
                  <c:v>8.4755037499999997</c:v>
                </c:pt>
                <c:pt idx="4026">
                  <c:v>8.4763324999999998</c:v>
                </c:pt>
                <c:pt idx="4027">
                  <c:v>8.476576249999999</c:v>
                </c:pt>
                <c:pt idx="4028">
                  <c:v>8.4767600000000005</c:v>
                </c:pt>
                <c:pt idx="4029">
                  <c:v>8.4760862499999998</c:v>
                </c:pt>
                <c:pt idx="4030">
                  <c:v>8.4750562499999997</c:v>
                </c:pt>
                <c:pt idx="4031">
                  <c:v>8.4756487499999995</c:v>
                </c:pt>
                <c:pt idx="4032">
                  <c:v>8.4751687499999999</c:v>
                </c:pt>
                <c:pt idx="4033">
                  <c:v>8.4730574999999995</c:v>
                </c:pt>
                <c:pt idx="4034">
                  <c:v>8.4730887499999987</c:v>
                </c:pt>
                <c:pt idx="4035">
                  <c:v>8.4722387499999989</c:v>
                </c:pt>
                <c:pt idx="4036">
                  <c:v>8.4708312499999998</c:v>
                </c:pt>
                <c:pt idx="4037">
                  <c:v>8.4704312500000007</c:v>
                </c:pt>
                <c:pt idx="4038">
                  <c:v>8.4704824999999992</c:v>
                </c:pt>
                <c:pt idx="4039">
                  <c:v>8.4709012500000007</c:v>
                </c:pt>
                <c:pt idx="4040">
                  <c:v>8.4705962499999998</c:v>
                </c:pt>
                <c:pt idx="4041">
                  <c:v>8.4708024999999996</c:v>
                </c:pt>
                <c:pt idx="4042">
                  <c:v>8.4707987500000002</c:v>
                </c:pt>
                <c:pt idx="4043">
                  <c:v>8.4701962500000008</c:v>
                </c:pt>
                <c:pt idx="4044">
                  <c:v>8.4696387499999997</c:v>
                </c:pt>
                <c:pt idx="4045">
                  <c:v>8.4703525000000006</c:v>
                </c:pt>
                <c:pt idx="4046">
                  <c:v>8.4708424999999998</c:v>
                </c:pt>
                <c:pt idx="4047">
                  <c:v>8.4717950000000002</c:v>
                </c:pt>
                <c:pt idx="4048">
                  <c:v>8.4722287500000011</c:v>
                </c:pt>
                <c:pt idx="4049">
                  <c:v>8.4730537500000001</c:v>
                </c:pt>
                <c:pt idx="4050">
                  <c:v>8.4728662499999992</c:v>
                </c:pt>
                <c:pt idx="4051">
                  <c:v>8.4717400000000005</c:v>
                </c:pt>
                <c:pt idx="4052">
                  <c:v>8.4719862500000005</c:v>
                </c:pt>
                <c:pt idx="4053">
                  <c:v>8.4705375000000007</c:v>
                </c:pt>
                <c:pt idx="4054">
                  <c:v>8.4710999999999999</c:v>
                </c:pt>
                <c:pt idx="4055">
                  <c:v>8.4711187499999987</c:v>
                </c:pt>
                <c:pt idx="4056">
                  <c:v>8.4714825000000005</c:v>
                </c:pt>
                <c:pt idx="4057">
                  <c:v>8.4710375000000013</c:v>
                </c:pt>
                <c:pt idx="4058">
                  <c:v>8.4704587499999988</c:v>
                </c:pt>
                <c:pt idx="4059">
                  <c:v>8.4694762499999996</c:v>
                </c:pt>
                <c:pt idx="4060">
                  <c:v>8.4696262499999992</c:v>
                </c:pt>
                <c:pt idx="4061">
                  <c:v>8.4699449999999992</c:v>
                </c:pt>
                <c:pt idx="4062">
                  <c:v>8.4708050000000004</c:v>
                </c:pt>
                <c:pt idx="4063">
                  <c:v>8.4714900000000011</c:v>
                </c:pt>
                <c:pt idx="4064">
                  <c:v>8.4717200000000012</c:v>
                </c:pt>
                <c:pt idx="4065">
                  <c:v>8.4716562500000006</c:v>
                </c:pt>
                <c:pt idx="4066">
                  <c:v>8.4707712500000003</c:v>
                </c:pt>
                <c:pt idx="4067">
                  <c:v>8.4688937500000012</c:v>
                </c:pt>
                <c:pt idx="4068">
                  <c:v>8.4680987500000011</c:v>
                </c:pt>
                <c:pt idx="4069">
                  <c:v>8.4687512500000004</c:v>
                </c:pt>
                <c:pt idx="4070">
                  <c:v>8.4700012499999993</c:v>
                </c:pt>
                <c:pt idx="4071">
                  <c:v>8.4707162500000006</c:v>
                </c:pt>
                <c:pt idx="4072">
                  <c:v>8.4698687499999998</c:v>
                </c:pt>
                <c:pt idx="4073">
                  <c:v>8.4701824999999999</c:v>
                </c:pt>
                <c:pt idx="4074">
                  <c:v>8.4712137500000004</c:v>
                </c:pt>
                <c:pt idx="4075">
                  <c:v>8.4713262500000006</c:v>
                </c:pt>
                <c:pt idx="4076">
                  <c:v>8.4706587500000001</c:v>
                </c:pt>
                <c:pt idx="4077">
                  <c:v>8.4703737500000003</c:v>
                </c:pt>
                <c:pt idx="4078">
                  <c:v>8.4708662500000003</c:v>
                </c:pt>
                <c:pt idx="4079">
                  <c:v>8.4709725000000002</c:v>
                </c:pt>
                <c:pt idx="4080">
                  <c:v>8.4716912499999992</c:v>
                </c:pt>
                <c:pt idx="4081">
                  <c:v>8.4717950000000002</c:v>
                </c:pt>
                <c:pt idx="4082">
                  <c:v>8.4716887500000002</c:v>
                </c:pt>
                <c:pt idx="4083">
                  <c:v>8.4731462499999992</c:v>
                </c:pt>
                <c:pt idx="4084">
                  <c:v>8.4730262500000002</c:v>
                </c:pt>
                <c:pt idx="4085">
                  <c:v>8.4735224999999996</c:v>
                </c:pt>
                <c:pt idx="4086">
                  <c:v>8.4745837500000007</c:v>
                </c:pt>
                <c:pt idx="4087">
                  <c:v>8.4753074999999995</c:v>
                </c:pt>
                <c:pt idx="4088">
                  <c:v>8.4746087499999998</c:v>
                </c:pt>
                <c:pt idx="4089">
                  <c:v>8.4736912499999999</c:v>
                </c:pt>
                <c:pt idx="4090">
                  <c:v>8.4733000000000001</c:v>
                </c:pt>
                <c:pt idx="4091">
                  <c:v>8.4734162499999996</c:v>
                </c:pt>
                <c:pt idx="4092">
                  <c:v>8.4728537500000005</c:v>
                </c:pt>
                <c:pt idx="4093">
                  <c:v>8.4740662499999999</c:v>
                </c:pt>
                <c:pt idx="4094">
                  <c:v>8.4757987499999992</c:v>
                </c:pt>
                <c:pt idx="4095">
                  <c:v>8.4756387499999999</c:v>
                </c:pt>
                <c:pt idx="4096">
                  <c:v>8.4744500000000009</c:v>
                </c:pt>
                <c:pt idx="4097">
                  <c:v>8.4734662499999995</c:v>
                </c:pt>
                <c:pt idx="4098">
                  <c:v>8.4726637500000006</c:v>
                </c:pt>
                <c:pt idx="4099">
                  <c:v>8.4731162500000003</c:v>
                </c:pt>
                <c:pt idx="4100">
                  <c:v>8.4741575000000005</c:v>
                </c:pt>
                <c:pt idx="4101">
                  <c:v>8.4746474999999997</c:v>
                </c:pt>
                <c:pt idx="4102">
                  <c:v>8.4746900000000007</c:v>
                </c:pt>
                <c:pt idx="4103">
                  <c:v>8.4756324999999997</c:v>
                </c:pt>
                <c:pt idx="4104">
                  <c:v>8.4763149999999996</c:v>
                </c:pt>
                <c:pt idx="4105">
                  <c:v>8.4757587500000007</c:v>
                </c:pt>
                <c:pt idx="4106">
                  <c:v>8.4755250000000011</c:v>
                </c:pt>
                <c:pt idx="4107">
                  <c:v>8.476112500000001</c:v>
                </c:pt>
                <c:pt idx="4108">
                  <c:v>8.4769137499999996</c:v>
                </c:pt>
                <c:pt idx="4109">
                  <c:v>8.4772150000000011</c:v>
                </c:pt>
                <c:pt idx="4110">
                  <c:v>8.4759899999999995</c:v>
                </c:pt>
                <c:pt idx="4111">
                  <c:v>8.4763000000000002</c:v>
                </c:pt>
                <c:pt idx="4112">
                  <c:v>8.4749487499999994</c:v>
                </c:pt>
                <c:pt idx="4113">
                  <c:v>8.4739024999999994</c:v>
                </c:pt>
                <c:pt idx="4114">
                  <c:v>8.4732275000000001</c:v>
                </c:pt>
                <c:pt idx="4115">
                  <c:v>8.473011249999999</c:v>
                </c:pt>
                <c:pt idx="4116">
                  <c:v>8.4726250000000007</c:v>
                </c:pt>
                <c:pt idx="4117">
                  <c:v>8.4734137499999989</c:v>
                </c:pt>
                <c:pt idx="4118">
                  <c:v>8.4733575000000005</c:v>
                </c:pt>
                <c:pt idx="4119">
                  <c:v>8.4728387500000011</c:v>
                </c:pt>
                <c:pt idx="4120">
                  <c:v>8.4720300000000002</c:v>
                </c:pt>
                <c:pt idx="4121">
                  <c:v>8.4707487500000003</c:v>
                </c:pt>
                <c:pt idx="4122">
                  <c:v>8.4705375000000007</c:v>
                </c:pt>
                <c:pt idx="4123">
                  <c:v>8.4702175000000004</c:v>
                </c:pt>
                <c:pt idx="4124">
                  <c:v>8.46922</c:v>
                </c:pt>
                <c:pt idx="4125">
                  <c:v>8.4686325</c:v>
                </c:pt>
                <c:pt idx="4126">
                  <c:v>8.4681312500000008</c:v>
                </c:pt>
                <c:pt idx="4127">
                  <c:v>8.4681850000000001</c:v>
                </c:pt>
                <c:pt idx="4128">
                  <c:v>8.4679037499999996</c:v>
                </c:pt>
                <c:pt idx="4129">
                  <c:v>8.4678749999999994</c:v>
                </c:pt>
                <c:pt idx="4130">
                  <c:v>8.4674174999999998</c:v>
                </c:pt>
                <c:pt idx="4131">
                  <c:v>8.46632125</c:v>
                </c:pt>
                <c:pt idx="4132">
                  <c:v>8.4661537500000001</c:v>
                </c:pt>
                <c:pt idx="4133">
                  <c:v>8.4659537500000006</c:v>
                </c:pt>
                <c:pt idx="4134">
                  <c:v>8.4663962500000007</c:v>
                </c:pt>
                <c:pt idx="4135">
                  <c:v>8.4656862499999992</c:v>
                </c:pt>
                <c:pt idx="4136">
                  <c:v>8.46423375</c:v>
                </c:pt>
                <c:pt idx="4137">
                  <c:v>8.4628412500000003</c:v>
                </c:pt>
                <c:pt idx="4138">
                  <c:v>8.4621362500000004</c:v>
                </c:pt>
                <c:pt idx="4139">
                  <c:v>8.4615650000000002</c:v>
                </c:pt>
                <c:pt idx="4140">
                  <c:v>8.4607612499999991</c:v>
                </c:pt>
                <c:pt idx="4141">
                  <c:v>8.4610400000000006</c:v>
                </c:pt>
                <c:pt idx="4142">
                  <c:v>8.4616575000000012</c:v>
                </c:pt>
                <c:pt idx="4143">
                  <c:v>8.4619912500000005</c:v>
                </c:pt>
                <c:pt idx="4144">
                  <c:v>8.4609649999999998</c:v>
                </c:pt>
                <c:pt idx="4145">
                  <c:v>8.4603562500000002</c:v>
                </c:pt>
                <c:pt idx="4146">
                  <c:v>8.4602037499999998</c:v>
                </c:pt>
                <c:pt idx="4147">
                  <c:v>8.4607224999999993</c:v>
                </c:pt>
                <c:pt idx="4148">
                  <c:v>8.4619975000000007</c:v>
                </c:pt>
                <c:pt idx="4149">
                  <c:v>8.4620824999999993</c:v>
                </c:pt>
                <c:pt idx="4150">
                  <c:v>8.4605112499999997</c:v>
                </c:pt>
                <c:pt idx="4151">
                  <c:v>8.4596787500000001</c:v>
                </c:pt>
                <c:pt idx="4152">
                  <c:v>8.4599137500000001</c:v>
                </c:pt>
                <c:pt idx="4153">
                  <c:v>8.4602524999999993</c:v>
                </c:pt>
                <c:pt idx="4154">
                  <c:v>8.4598637500000002</c:v>
                </c:pt>
                <c:pt idx="4155">
                  <c:v>8.4597475000000006</c:v>
                </c:pt>
                <c:pt idx="4156">
                  <c:v>8.4593425</c:v>
                </c:pt>
                <c:pt idx="4157">
                  <c:v>8.4591312500000004</c:v>
                </c:pt>
                <c:pt idx="4158">
                  <c:v>8.4605200000000007</c:v>
                </c:pt>
                <c:pt idx="4159">
                  <c:v>8.4614825000000007</c:v>
                </c:pt>
                <c:pt idx="4160">
                  <c:v>8.4618712499999997</c:v>
                </c:pt>
                <c:pt idx="4161">
                  <c:v>8.4620812500000007</c:v>
                </c:pt>
                <c:pt idx="4162">
                  <c:v>8.4632587499999996</c:v>
                </c:pt>
                <c:pt idx="4163">
                  <c:v>8.4644887499999992</c:v>
                </c:pt>
                <c:pt idx="4164">
                  <c:v>8.4655862499999994</c:v>
                </c:pt>
                <c:pt idx="4165">
                  <c:v>8.4654037500000001</c:v>
                </c:pt>
                <c:pt idx="4166">
                  <c:v>8.4647325000000002</c:v>
                </c:pt>
                <c:pt idx="4167">
                  <c:v>8.4650637500000006</c:v>
                </c:pt>
                <c:pt idx="4168">
                  <c:v>8.4653175000000012</c:v>
                </c:pt>
                <c:pt idx="4169">
                  <c:v>8.4643912500000003</c:v>
                </c:pt>
                <c:pt idx="4170">
                  <c:v>8.4634250000000009</c:v>
                </c:pt>
                <c:pt idx="4171">
                  <c:v>8.4639349999999993</c:v>
                </c:pt>
                <c:pt idx="4172">
                  <c:v>8.464231250000001</c:v>
                </c:pt>
                <c:pt idx="4173">
                  <c:v>8.4643650000000008</c:v>
                </c:pt>
                <c:pt idx="4174">
                  <c:v>8.4641987500000013</c:v>
                </c:pt>
                <c:pt idx="4175">
                  <c:v>8.4645012500000014</c:v>
                </c:pt>
                <c:pt idx="4176">
                  <c:v>8.4657937499999996</c:v>
                </c:pt>
                <c:pt idx="4177">
                  <c:v>8.4656987499999996</c:v>
                </c:pt>
                <c:pt idx="4178">
                  <c:v>8.4654237499999994</c:v>
                </c:pt>
                <c:pt idx="4179">
                  <c:v>8.4652975000000001</c:v>
                </c:pt>
                <c:pt idx="4180">
                  <c:v>8.4657300000000006</c:v>
                </c:pt>
                <c:pt idx="4181">
                  <c:v>8.4670137499999996</c:v>
                </c:pt>
                <c:pt idx="4182">
                  <c:v>8.4677150000000001</c:v>
                </c:pt>
                <c:pt idx="4183">
                  <c:v>8.46768125</c:v>
                </c:pt>
                <c:pt idx="4184">
                  <c:v>8.4672187499999989</c:v>
                </c:pt>
                <c:pt idx="4185">
                  <c:v>8.4675737499999997</c:v>
                </c:pt>
                <c:pt idx="4186">
                  <c:v>8.4684312500000001</c:v>
                </c:pt>
                <c:pt idx="4187">
                  <c:v>8.46875</c:v>
                </c:pt>
                <c:pt idx="4188">
                  <c:v>8.4691950000000009</c:v>
                </c:pt>
                <c:pt idx="4189">
                  <c:v>8.4694250000000011</c:v>
                </c:pt>
                <c:pt idx="4190">
                  <c:v>8.4697425000000006</c:v>
                </c:pt>
                <c:pt idx="4191">
                  <c:v>8.4696562499999999</c:v>
                </c:pt>
                <c:pt idx="4192">
                  <c:v>8.4687912499999989</c:v>
                </c:pt>
                <c:pt idx="4193">
                  <c:v>8.4682487500000008</c:v>
                </c:pt>
                <c:pt idx="4194">
                  <c:v>8.4674649999999989</c:v>
                </c:pt>
                <c:pt idx="4195">
                  <c:v>8.4664937499999997</c:v>
                </c:pt>
                <c:pt idx="4196">
                  <c:v>8.4661912499999996</c:v>
                </c:pt>
                <c:pt idx="4197">
                  <c:v>8.4665225</c:v>
                </c:pt>
                <c:pt idx="4198">
                  <c:v>8.4652487499999989</c:v>
                </c:pt>
                <c:pt idx="4199">
                  <c:v>8.4645325000000007</c:v>
                </c:pt>
                <c:pt idx="4200">
                  <c:v>8.4649687500000006</c:v>
                </c:pt>
                <c:pt idx="4201">
                  <c:v>8.4652912499999999</c:v>
                </c:pt>
                <c:pt idx="4202">
                  <c:v>8.4650337499999999</c:v>
                </c:pt>
                <c:pt idx="4203">
                  <c:v>8.4644499999999994</c:v>
                </c:pt>
                <c:pt idx="4204">
                  <c:v>8.4636062499999998</c:v>
                </c:pt>
                <c:pt idx="4205">
                  <c:v>8.4631725000000007</c:v>
                </c:pt>
                <c:pt idx="4206">
                  <c:v>8.46289625</c:v>
                </c:pt>
                <c:pt idx="4207">
                  <c:v>8.4626800000000006</c:v>
                </c:pt>
                <c:pt idx="4208">
                  <c:v>8.4619887499999997</c:v>
                </c:pt>
                <c:pt idx="4209">
                  <c:v>8.4612075000000004</c:v>
                </c:pt>
                <c:pt idx="4210">
                  <c:v>8.4610850000000006</c:v>
                </c:pt>
                <c:pt idx="4211">
                  <c:v>8.4609437500000002</c:v>
                </c:pt>
                <c:pt idx="4212">
                  <c:v>8.4603262499999996</c:v>
                </c:pt>
                <c:pt idx="4213">
                  <c:v>8.4596012499999986</c:v>
                </c:pt>
                <c:pt idx="4214">
                  <c:v>8.4580337500000002</c:v>
                </c:pt>
                <c:pt idx="4215">
                  <c:v>8.4569287499999994</c:v>
                </c:pt>
                <c:pt idx="4216">
                  <c:v>8.4574674999999999</c:v>
                </c:pt>
                <c:pt idx="4217">
                  <c:v>8.45728875</c:v>
                </c:pt>
                <c:pt idx="4218">
                  <c:v>8.45555375</c:v>
                </c:pt>
                <c:pt idx="4219">
                  <c:v>8.4547987500000001</c:v>
                </c:pt>
                <c:pt idx="4220">
                  <c:v>8.4555262500000001</c:v>
                </c:pt>
                <c:pt idx="4221">
                  <c:v>8.4558862499999989</c:v>
                </c:pt>
                <c:pt idx="4222">
                  <c:v>8.4560575</c:v>
                </c:pt>
                <c:pt idx="4223">
                  <c:v>8.4561700000000002</c:v>
                </c:pt>
                <c:pt idx="4224">
                  <c:v>8.4557424999999995</c:v>
                </c:pt>
                <c:pt idx="4225">
                  <c:v>8.4550362499999991</c:v>
                </c:pt>
                <c:pt idx="4226">
                  <c:v>8.4538362500000002</c:v>
                </c:pt>
                <c:pt idx="4227">
                  <c:v>8.4527599999999996</c:v>
                </c:pt>
                <c:pt idx="4228">
                  <c:v>8.4525612500000005</c:v>
                </c:pt>
                <c:pt idx="4229">
                  <c:v>8.45212875</c:v>
                </c:pt>
                <c:pt idx="4230">
                  <c:v>8.4510649999999998</c:v>
                </c:pt>
                <c:pt idx="4231">
                  <c:v>8.4493074999999997</c:v>
                </c:pt>
                <c:pt idx="4232">
                  <c:v>8.4478487500000004</c:v>
                </c:pt>
                <c:pt idx="4233">
                  <c:v>8.4472275000000003</c:v>
                </c:pt>
                <c:pt idx="4234">
                  <c:v>8.4465637499999993</c:v>
                </c:pt>
                <c:pt idx="4235">
                  <c:v>8.4458800000000007</c:v>
                </c:pt>
                <c:pt idx="4236">
                  <c:v>8.4460237500000002</c:v>
                </c:pt>
                <c:pt idx="4237">
                  <c:v>8.4464900000000007</c:v>
                </c:pt>
                <c:pt idx="4238">
                  <c:v>8.4465975000000011</c:v>
                </c:pt>
                <c:pt idx="4239">
                  <c:v>8.4470437499999989</c:v>
                </c:pt>
                <c:pt idx="4240">
                  <c:v>8.4466249999999992</c:v>
                </c:pt>
                <c:pt idx="4241">
                  <c:v>8.4464199999999998</c:v>
                </c:pt>
                <c:pt idx="4242">
                  <c:v>8.447033750000001</c:v>
                </c:pt>
                <c:pt idx="4243">
                  <c:v>8.4465012500000007</c:v>
                </c:pt>
                <c:pt idx="4244">
                  <c:v>8.4464487500000001</c:v>
                </c:pt>
                <c:pt idx="4245">
                  <c:v>8.4463150000000002</c:v>
                </c:pt>
                <c:pt idx="4246">
                  <c:v>8.4453374999999991</c:v>
                </c:pt>
                <c:pt idx="4247">
                  <c:v>8.4450649999999996</c:v>
                </c:pt>
                <c:pt idx="4248">
                  <c:v>8.4448399999999992</c:v>
                </c:pt>
                <c:pt idx="4249">
                  <c:v>8.4441600000000001</c:v>
                </c:pt>
                <c:pt idx="4250">
                  <c:v>8.4432349999999996</c:v>
                </c:pt>
                <c:pt idx="4251">
                  <c:v>8.4420925000000011</c:v>
                </c:pt>
                <c:pt idx="4252">
                  <c:v>8.4413475000000009</c:v>
                </c:pt>
                <c:pt idx="4253">
                  <c:v>8.4404199999999996</c:v>
                </c:pt>
                <c:pt idx="4254">
                  <c:v>8.4398424999999992</c:v>
                </c:pt>
                <c:pt idx="4255">
                  <c:v>8.4393925000000003</c:v>
                </c:pt>
                <c:pt idx="4256">
                  <c:v>8.4393075</c:v>
                </c:pt>
                <c:pt idx="4257">
                  <c:v>8.4388949999999987</c:v>
                </c:pt>
                <c:pt idx="4258">
                  <c:v>8.4378600000000006</c:v>
                </c:pt>
                <c:pt idx="4259">
                  <c:v>8.4369487499999991</c:v>
                </c:pt>
                <c:pt idx="4260">
                  <c:v>8.4367712499999996</c:v>
                </c:pt>
                <c:pt idx="4261">
                  <c:v>8.4369062499999998</c:v>
                </c:pt>
                <c:pt idx="4262">
                  <c:v>8.436993750000001</c:v>
                </c:pt>
                <c:pt idx="4263">
                  <c:v>8.4362424999999988</c:v>
                </c:pt>
                <c:pt idx="4264">
                  <c:v>8.436383750000001</c:v>
                </c:pt>
                <c:pt idx="4265">
                  <c:v>8.4364562499999991</c:v>
                </c:pt>
                <c:pt idx="4266">
                  <c:v>8.436065000000001</c:v>
                </c:pt>
                <c:pt idx="4267">
                  <c:v>8.4356749999999998</c:v>
                </c:pt>
                <c:pt idx="4268">
                  <c:v>8.4354949999999995</c:v>
                </c:pt>
                <c:pt idx="4269">
                  <c:v>8.4356249999999999</c:v>
                </c:pt>
                <c:pt idx="4270">
                  <c:v>8.4345512500000002</c:v>
                </c:pt>
                <c:pt idx="4271">
                  <c:v>8.4335574999999992</c:v>
                </c:pt>
                <c:pt idx="4272">
                  <c:v>8.4321637500000008</c:v>
                </c:pt>
                <c:pt idx="4273">
                  <c:v>8.4318212500000005</c:v>
                </c:pt>
                <c:pt idx="4274">
                  <c:v>8.4323162499999995</c:v>
                </c:pt>
                <c:pt idx="4275">
                  <c:v>8.4326237499999994</c:v>
                </c:pt>
                <c:pt idx="4276">
                  <c:v>8.431915</c:v>
                </c:pt>
                <c:pt idx="4277">
                  <c:v>8.43115375</c:v>
                </c:pt>
                <c:pt idx="4278">
                  <c:v>8.4305062500000005</c:v>
                </c:pt>
                <c:pt idx="4279">
                  <c:v>8.4303337499999991</c:v>
                </c:pt>
                <c:pt idx="4280">
                  <c:v>8.4306875000000012</c:v>
                </c:pt>
                <c:pt idx="4281">
                  <c:v>8.4309399999999997</c:v>
                </c:pt>
                <c:pt idx="4282">
                  <c:v>8.4311337500000008</c:v>
                </c:pt>
                <c:pt idx="4283">
                  <c:v>8.4306599999999996</c:v>
                </c:pt>
                <c:pt idx="4284">
                  <c:v>8.4312362500000013</c:v>
                </c:pt>
                <c:pt idx="4285">
                  <c:v>8.4314787500000001</c:v>
                </c:pt>
                <c:pt idx="4286">
                  <c:v>8.4314387499999999</c:v>
                </c:pt>
                <c:pt idx="4287">
                  <c:v>8.4311937500000003</c:v>
                </c:pt>
                <c:pt idx="4288">
                  <c:v>8.4314737500000003</c:v>
                </c:pt>
                <c:pt idx="4289">
                  <c:v>8.4311124999999993</c:v>
                </c:pt>
                <c:pt idx="4290">
                  <c:v>8.43138875</c:v>
                </c:pt>
                <c:pt idx="4291">
                  <c:v>8.4310287499999994</c:v>
                </c:pt>
                <c:pt idx="4292">
                  <c:v>8.4304987499999999</c:v>
                </c:pt>
                <c:pt idx="4293">
                  <c:v>8.430776250000001</c:v>
                </c:pt>
                <c:pt idx="4294">
                  <c:v>8.4306312500000011</c:v>
                </c:pt>
                <c:pt idx="4295">
                  <c:v>8.4301287499999997</c:v>
                </c:pt>
                <c:pt idx="4296">
                  <c:v>8.4304699999999997</c:v>
                </c:pt>
                <c:pt idx="4297">
                  <c:v>8.4296974999999996</c:v>
                </c:pt>
                <c:pt idx="4298">
                  <c:v>8.4293300000000002</c:v>
                </c:pt>
                <c:pt idx="4299">
                  <c:v>8.4299400000000002</c:v>
                </c:pt>
                <c:pt idx="4300">
                  <c:v>8.4301887499999992</c:v>
                </c:pt>
                <c:pt idx="4301">
                  <c:v>8.4311899999999991</c:v>
                </c:pt>
                <c:pt idx="4302">
                  <c:v>8.43202125</c:v>
                </c:pt>
                <c:pt idx="4303">
                  <c:v>8.43246875</c:v>
                </c:pt>
                <c:pt idx="4304">
                  <c:v>8.4321787500000003</c:v>
                </c:pt>
                <c:pt idx="4305">
                  <c:v>8.4317650000000004</c:v>
                </c:pt>
                <c:pt idx="4306">
                  <c:v>8.4316274999999994</c:v>
                </c:pt>
                <c:pt idx="4307">
                  <c:v>8.4313087499999995</c:v>
                </c:pt>
                <c:pt idx="4308">
                  <c:v>8.4309124999999998</c:v>
                </c:pt>
                <c:pt idx="4309">
                  <c:v>8.4305974999999993</c:v>
                </c:pt>
                <c:pt idx="4310">
                  <c:v>8.4298487499999997</c:v>
                </c:pt>
                <c:pt idx="4311">
                  <c:v>8.4281887500000003</c:v>
                </c:pt>
                <c:pt idx="4312">
                  <c:v>8.427003749999999</c:v>
                </c:pt>
                <c:pt idx="4313">
                  <c:v>8.4261200000000009</c:v>
                </c:pt>
                <c:pt idx="4314">
                  <c:v>8.4250612500000006</c:v>
                </c:pt>
                <c:pt idx="4315">
                  <c:v>8.426271250000001</c:v>
                </c:pt>
                <c:pt idx="4316">
                  <c:v>8.42641375</c:v>
                </c:pt>
                <c:pt idx="4317">
                  <c:v>8.4248687499999999</c:v>
                </c:pt>
                <c:pt idx="4318">
                  <c:v>8.4247000000000014</c:v>
                </c:pt>
                <c:pt idx="4319">
                  <c:v>8.4248200000000004</c:v>
                </c:pt>
                <c:pt idx="4320">
                  <c:v>8.4245175000000003</c:v>
                </c:pt>
                <c:pt idx="4321">
                  <c:v>8.42357625</c:v>
                </c:pt>
                <c:pt idx="4322">
                  <c:v>8.4237037499999996</c:v>
                </c:pt>
                <c:pt idx="4323">
                  <c:v>8.4232925000000005</c:v>
                </c:pt>
                <c:pt idx="4324">
                  <c:v>8.4225762500000005</c:v>
                </c:pt>
                <c:pt idx="4325">
                  <c:v>8.4223362500000007</c:v>
                </c:pt>
                <c:pt idx="4326">
                  <c:v>8.4216824999999993</c:v>
                </c:pt>
                <c:pt idx="4327">
                  <c:v>8.4210600000000007</c:v>
                </c:pt>
                <c:pt idx="4328">
                  <c:v>8.4202849999999998</c:v>
                </c:pt>
                <c:pt idx="4329">
                  <c:v>8.4197750000000013</c:v>
                </c:pt>
                <c:pt idx="4330">
                  <c:v>8.4195975000000001</c:v>
                </c:pt>
                <c:pt idx="4331">
                  <c:v>8.4189575000000012</c:v>
                </c:pt>
                <c:pt idx="4332">
                  <c:v>8.418565000000001</c:v>
                </c:pt>
                <c:pt idx="4333">
                  <c:v>8.4189800000000012</c:v>
                </c:pt>
                <c:pt idx="4334">
                  <c:v>8.4174437500000003</c:v>
                </c:pt>
                <c:pt idx="4335">
                  <c:v>8.4174037500000001</c:v>
                </c:pt>
                <c:pt idx="4336">
                  <c:v>8.4159087499999998</c:v>
                </c:pt>
                <c:pt idx="4337">
                  <c:v>8.4154400000000003</c:v>
                </c:pt>
                <c:pt idx="4338">
                  <c:v>8.4140112499999997</c:v>
                </c:pt>
                <c:pt idx="4339">
                  <c:v>8.4133549999999993</c:v>
                </c:pt>
                <c:pt idx="4340">
                  <c:v>8.4127487500000004</c:v>
                </c:pt>
                <c:pt idx="4341">
                  <c:v>8.4136900000000008</c:v>
                </c:pt>
                <c:pt idx="4342">
                  <c:v>8.4127087500000002</c:v>
                </c:pt>
                <c:pt idx="4343">
                  <c:v>8.411505</c:v>
                </c:pt>
                <c:pt idx="4344">
                  <c:v>8.4115737500000005</c:v>
                </c:pt>
                <c:pt idx="4345">
                  <c:v>8.4116824999999995</c:v>
                </c:pt>
                <c:pt idx="4346">
                  <c:v>8.4117937499999993</c:v>
                </c:pt>
                <c:pt idx="4347">
                  <c:v>8.4112737499999994</c:v>
                </c:pt>
                <c:pt idx="4348">
                  <c:v>8.4111912499999999</c:v>
                </c:pt>
                <c:pt idx="4349">
                  <c:v>8.4104112499999992</c:v>
                </c:pt>
                <c:pt idx="4350">
                  <c:v>8.4109825000000011</c:v>
                </c:pt>
                <c:pt idx="4351">
                  <c:v>8.4101887499999997</c:v>
                </c:pt>
                <c:pt idx="4352">
                  <c:v>8.40942875</c:v>
                </c:pt>
                <c:pt idx="4353">
                  <c:v>8.409426250000001</c:v>
                </c:pt>
                <c:pt idx="4354">
                  <c:v>8.4093862500000007</c:v>
                </c:pt>
                <c:pt idx="4355">
                  <c:v>8.4094337499999998</c:v>
                </c:pt>
                <c:pt idx="4356">
                  <c:v>8.4098424999999999</c:v>
                </c:pt>
                <c:pt idx="4357">
                  <c:v>8.4096712500000006</c:v>
                </c:pt>
                <c:pt idx="4358">
                  <c:v>8.4103362500000003</c:v>
                </c:pt>
                <c:pt idx="4359">
                  <c:v>8.4101262499999994</c:v>
                </c:pt>
                <c:pt idx="4360">
                  <c:v>8.4089787499999993</c:v>
                </c:pt>
                <c:pt idx="4361">
                  <c:v>8.4086287500000001</c:v>
                </c:pt>
                <c:pt idx="4362">
                  <c:v>8.4088037500000006</c:v>
                </c:pt>
                <c:pt idx="4363">
                  <c:v>8.4095375000000008</c:v>
                </c:pt>
                <c:pt idx="4364">
                  <c:v>8.4102612499999996</c:v>
                </c:pt>
                <c:pt idx="4365">
                  <c:v>8.4094774999999995</c:v>
                </c:pt>
                <c:pt idx="4366">
                  <c:v>8.409297500000001</c:v>
                </c:pt>
                <c:pt idx="4367">
                  <c:v>8.4105349999999994</c:v>
                </c:pt>
                <c:pt idx="4368">
                  <c:v>8.4112925000000001</c:v>
                </c:pt>
                <c:pt idx="4369">
                  <c:v>8.4105699999999999</c:v>
                </c:pt>
                <c:pt idx="4370">
                  <c:v>8.4106225000000006</c:v>
                </c:pt>
                <c:pt idx="4371">
                  <c:v>8.4124462500000003</c:v>
                </c:pt>
                <c:pt idx="4372">
                  <c:v>8.4138312499999994</c:v>
                </c:pt>
                <c:pt idx="4373">
                  <c:v>8.4142425000000003</c:v>
                </c:pt>
                <c:pt idx="4374">
                  <c:v>8.4149949999999993</c:v>
                </c:pt>
                <c:pt idx="4375">
                  <c:v>8.4145087499999995</c:v>
                </c:pt>
                <c:pt idx="4376">
                  <c:v>8.4152662500000002</c:v>
                </c:pt>
                <c:pt idx="4377">
                  <c:v>8.4163275000000013</c:v>
                </c:pt>
                <c:pt idx="4378">
                  <c:v>8.4175199999999997</c:v>
                </c:pt>
                <c:pt idx="4379">
                  <c:v>8.4187150000000006</c:v>
                </c:pt>
                <c:pt idx="4380">
                  <c:v>8.4190100000000001</c:v>
                </c:pt>
                <c:pt idx="4381">
                  <c:v>8.4206462500000008</c:v>
                </c:pt>
                <c:pt idx="4382">
                  <c:v>8.4207262499999995</c:v>
                </c:pt>
                <c:pt idx="4383">
                  <c:v>8.420164999999999</c:v>
                </c:pt>
                <c:pt idx="4384">
                  <c:v>8.4215662499999997</c:v>
                </c:pt>
                <c:pt idx="4385">
                  <c:v>8.4217699999999986</c:v>
                </c:pt>
                <c:pt idx="4386">
                  <c:v>8.4219162500000007</c:v>
                </c:pt>
                <c:pt idx="4387">
                  <c:v>8.4225412500000001</c:v>
                </c:pt>
                <c:pt idx="4388">
                  <c:v>8.4231462500000003</c:v>
                </c:pt>
                <c:pt idx="4389">
                  <c:v>8.4242299999999997</c:v>
                </c:pt>
                <c:pt idx="4390">
                  <c:v>8.4238999999999997</c:v>
                </c:pt>
                <c:pt idx="4391">
                  <c:v>8.4228199999999998</c:v>
                </c:pt>
                <c:pt idx="4392">
                  <c:v>8.4230049999999999</c:v>
                </c:pt>
                <c:pt idx="4393">
                  <c:v>8.4224612499999996</c:v>
                </c:pt>
                <c:pt idx="4394">
                  <c:v>8.4226175000000012</c:v>
                </c:pt>
                <c:pt idx="4395">
                  <c:v>8.4227899999999991</c:v>
                </c:pt>
                <c:pt idx="4396">
                  <c:v>8.4219212500000005</c:v>
                </c:pt>
                <c:pt idx="4397">
                  <c:v>8.4225750000000001</c:v>
                </c:pt>
                <c:pt idx="4398">
                  <c:v>8.4234749999999998</c:v>
                </c:pt>
                <c:pt idx="4399">
                  <c:v>8.4235287499999991</c:v>
                </c:pt>
                <c:pt idx="4400">
                  <c:v>8.423445000000001</c:v>
                </c:pt>
                <c:pt idx="4401">
                  <c:v>8.4238887499999997</c:v>
                </c:pt>
                <c:pt idx="4402">
                  <c:v>8.4233049999999992</c:v>
                </c:pt>
                <c:pt idx="4403">
                  <c:v>8.422485</c:v>
                </c:pt>
                <c:pt idx="4404">
                  <c:v>8.4231162499999996</c:v>
                </c:pt>
                <c:pt idx="4405">
                  <c:v>8.4244950000000003</c:v>
                </c:pt>
                <c:pt idx="4406">
                  <c:v>8.4236550000000001</c:v>
                </c:pt>
                <c:pt idx="4407">
                  <c:v>8.4234425000000002</c:v>
                </c:pt>
                <c:pt idx="4408">
                  <c:v>8.4229149999999997</c:v>
                </c:pt>
                <c:pt idx="4409">
                  <c:v>8.4225537500000005</c:v>
                </c:pt>
                <c:pt idx="4410">
                  <c:v>8.4232562499999997</c:v>
                </c:pt>
                <c:pt idx="4411">
                  <c:v>8.4240887499999992</c:v>
                </c:pt>
                <c:pt idx="4412">
                  <c:v>8.4239099999999993</c:v>
                </c:pt>
                <c:pt idx="4413">
                  <c:v>8.4241787499999994</c:v>
                </c:pt>
                <c:pt idx="4414">
                  <c:v>8.4231699999999989</c:v>
                </c:pt>
                <c:pt idx="4415">
                  <c:v>8.4227349999999994</c:v>
                </c:pt>
                <c:pt idx="4416">
                  <c:v>8.4225099999999991</c:v>
                </c:pt>
                <c:pt idx="4417">
                  <c:v>8.42160625</c:v>
                </c:pt>
                <c:pt idx="4418">
                  <c:v>8.4200049999999997</c:v>
                </c:pt>
                <c:pt idx="4419">
                  <c:v>8.4205775000000003</c:v>
                </c:pt>
                <c:pt idx="4420">
                  <c:v>8.4207049999999999</c:v>
                </c:pt>
                <c:pt idx="4421">
                  <c:v>8.4199037499999996</c:v>
                </c:pt>
                <c:pt idx="4422">
                  <c:v>8.4189837499999989</c:v>
                </c:pt>
                <c:pt idx="4423">
                  <c:v>8.4188650000000003</c:v>
                </c:pt>
                <c:pt idx="4424">
                  <c:v>8.4182212500000002</c:v>
                </c:pt>
                <c:pt idx="4425">
                  <c:v>8.4185412500000005</c:v>
                </c:pt>
                <c:pt idx="4426">
                  <c:v>8.4184862500000008</c:v>
                </c:pt>
                <c:pt idx="4427">
                  <c:v>8.4172612499999993</c:v>
                </c:pt>
                <c:pt idx="4428">
                  <c:v>8.4164687499999999</c:v>
                </c:pt>
                <c:pt idx="4429">
                  <c:v>8.4154450000000001</c:v>
                </c:pt>
                <c:pt idx="4430">
                  <c:v>8.4141562499999996</c:v>
                </c:pt>
                <c:pt idx="4431">
                  <c:v>8.4130850000000006</c:v>
                </c:pt>
                <c:pt idx="4432">
                  <c:v>8.4134012499999997</c:v>
                </c:pt>
                <c:pt idx="4433">
                  <c:v>8.4144937500000001</c:v>
                </c:pt>
                <c:pt idx="4434">
                  <c:v>8.4139724999999999</c:v>
                </c:pt>
                <c:pt idx="4435">
                  <c:v>8.4132025000000006</c:v>
                </c:pt>
                <c:pt idx="4436">
                  <c:v>8.4135375000000003</c:v>
                </c:pt>
                <c:pt idx="4437">
                  <c:v>8.4123075000000007</c:v>
                </c:pt>
                <c:pt idx="4438">
                  <c:v>8.4108599999999996</c:v>
                </c:pt>
                <c:pt idx="4439">
                  <c:v>8.4100662499999999</c:v>
                </c:pt>
                <c:pt idx="4440">
                  <c:v>8.4097412499999997</c:v>
                </c:pt>
                <c:pt idx="4441">
                  <c:v>8.4087925000000006</c:v>
                </c:pt>
                <c:pt idx="4442">
                  <c:v>8.4089312500000002</c:v>
                </c:pt>
                <c:pt idx="4443">
                  <c:v>8.4091862500000012</c:v>
                </c:pt>
                <c:pt idx="4444">
                  <c:v>8.4094087500000008</c:v>
                </c:pt>
                <c:pt idx="4445">
                  <c:v>8.4090675000000008</c:v>
                </c:pt>
                <c:pt idx="4446">
                  <c:v>8.4090587499999998</c:v>
                </c:pt>
                <c:pt idx="4447">
                  <c:v>8.4091412499999993</c:v>
                </c:pt>
                <c:pt idx="4448">
                  <c:v>8.4084424999999996</c:v>
                </c:pt>
                <c:pt idx="4449">
                  <c:v>8.4084312499999996</c:v>
                </c:pt>
                <c:pt idx="4450">
                  <c:v>8.4083587499999997</c:v>
                </c:pt>
                <c:pt idx="4451">
                  <c:v>8.4075237499999993</c:v>
                </c:pt>
                <c:pt idx="4452">
                  <c:v>8.4080462499999999</c:v>
                </c:pt>
                <c:pt idx="4453">
                  <c:v>8.4077625000000005</c:v>
                </c:pt>
                <c:pt idx="4454">
                  <c:v>8.4075237499999993</c:v>
                </c:pt>
                <c:pt idx="4455">
                  <c:v>8.4066600000000005</c:v>
                </c:pt>
                <c:pt idx="4456">
                  <c:v>8.4073612499999992</c:v>
                </c:pt>
                <c:pt idx="4457">
                  <c:v>8.4074862499999998</c:v>
                </c:pt>
                <c:pt idx="4458">
                  <c:v>8.4070499999999999</c:v>
                </c:pt>
                <c:pt idx="4459">
                  <c:v>8.406464999999999</c:v>
                </c:pt>
                <c:pt idx="4460">
                  <c:v>8.4057950000000012</c:v>
                </c:pt>
                <c:pt idx="4461">
                  <c:v>8.4060537499999999</c:v>
                </c:pt>
                <c:pt idx="4462">
                  <c:v>8.4067262500000002</c:v>
                </c:pt>
                <c:pt idx="4463">
                  <c:v>8.4059162499999989</c:v>
                </c:pt>
                <c:pt idx="4464">
                  <c:v>8.405508750000001</c:v>
                </c:pt>
                <c:pt idx="4465">
                  <c:v>8.4049849999999999</c:v>
                </c:pt>
                <c:pt idx="4466">
                  <c:v>8.4045749999999995</c:v>
                </c:pt>
                <c:pt idx="4467">
                  <c:v>8.4047075000000007</c:v>
                </c:pt>
                <c:pt idx="4468">
                  <c:v>8.4064274999999995</c:v>
                </c:pt>
                <c:pt idx="4469">
                  <c:v>8.4076474999999995</c:v>
                </c:pt>
                <c:pt idx="4470">
                  <c:v>8.408827500000001</c:v>
                </c:pt>
                <c:pt idx="4471">
                  <c:v>8.4081387500000009</c:v>
                </c:pt>
                <c:pt idx="4472">
                  <c:v>8.4079824999999992</c:v>
                </c:pt>
                <c:pt idx="4473">
                  <c:v>8.4075687499999994</c:v>
                </c:pt>
                <c:pt idx="4474">
                  <c:v>8.4067924999999999</c:v>
                </c:pt>
                <c:pt idx="4475">
                  <c:v>8.4068387500000004</c:v>
                </c:pt>
                <c:pt idx="4476">
                  <c:v>8.4066399999999994</c:v>
                </c:pt>
                <c:pt idx="4477">
                  <c:v>8.4065412500000001</c:v>
                </c:pt>
                <c:pt idx="4478">
                  <c:v>8.4067225000000008</c:v>
                </c:pt>
                <c:pt idx="4479">
                  <c:v>8.4065562499999995</c:v>
                </c:pt>
                <c:pt idx="4480">
                  <c:v>8.4066475000000001</c:v>
                </c:pt>
                <c:pt idx="4481">
                  <c:v>8.4082775000000005</c:v>
                </c:pt>
                <c:pt idx="4482">
                  <c:v>8.4079075000000003</c:v>
                </c:pt>
                <c:pt idx="4483">
                  <c:v>8.4074262500000003</c:v>
                </c:pt>
                <c:pt idx="4484">
                  <c:v>8.4072912500000001</c:v>
                </c:pt>
                <c:pt idx="4485">
                  <c:v>8.4085487499999996</c:v>
                </c:pt>
                <c:pt idx="4486">
                  <c:v>8.4088600000000007</c:v>
                </c:pt>
                <c:pt idx="4487">
                  <c:v>8.4084812499999995</c:v>
                </c:pt>
                <c:pt idx="4488">
                  <c:v>8.4078762500000011</c:v>
                </c:pt>
                <c:pt idx="4489">
                  <c:v>8.4088475000000003</c:v>
                </c:pt>
                <c:pt idx="4490">
                  <c:v>8.4091924999999996</c:v>
                </c:pt>
                <c:pt idx="4491">
                  <c:v>8.4108537500000011</c:v>
                </c:pt>
                <c:pt idx="4492">
                  <c:v>8.4120387500000007</c:v>
                </c:pt>
                <c:pt idx="4493">
                  <c:v>8.4124750000000006</c:v>
                </c:pt>
                <c:pt idx="4494">
                  <c:v>8.4126700000000003</c:v>
                </c:pt>
                <c:pt idx="4495">
                  <c:v>8.4123662499999998</c:v>
                </c:pt>
                <c:pt idx="4496">
                  <c:v>8.4146137499999991</c:v>
                </c:pt>
                <c:pt idx="4497">
                  <c:v>8.4141087500000005</c:v>
                </c:pt>
                <c:pt idx="4498">
                  <c:v>8.4136562500000007</c:v>
                </c:pt>
                <c:pt idx="4499">
                  <c:v>8.4139925000000009</c:v>
                </c:pt>
                <c:pt idx="4500">
                  <c:v>8.4139287500000002</c:v>
                </c:pt>
                <c:pt idx="4501">
                  <c:v>8.4146900000000002</c:v>
                </c:pt>
                <c:pt idx="4502">
                  <c:v>8.4136199999999999</c:v>
                </c:pt>
                <c:pt idx="4503">
                  <c:v>8.4147612499999997</c:v>
                </c:pt>
                <c:pt idx="4504">
                  <c:v>8.4151275000000005</c:v>
                </c:pt>
                <c:pt idx="4505">
                  <c:v>8.4145024999999993</c:v>
                </c:pt>
                <c:pt idx="4506">
                  <c:v>8.4136662500000003</c:v>
                </c:pt>
                <c:pt idx="4507">
                  <c:v>8.4137850000000007</c:v>
                </c:pt>
                <c:pt idx="4508">
                  <c:v>8.4146387499999999</c:v>
                </c:pt>
                <c:pt idx="4509">
                  <c:v>8.416281249999999</c:v>
                </c:pt>
                <c:pt idx="4510">
                  <c:v>8.4175662500000001</c:v>
                </c:pt>
                <c:pt idx="4511">
                  <c:v>8.4181687499999995</c:v>
                </c:pt>
                <c:pt idx="4512">
                  <c:v>8.4176837500000001</c:v>
                </c:pt>
                <c:pt idx="4513">
                  <c:v>8.4187387499999993</c:v>
                </c:pt>
                <c:pt idx="4514">
                  <c:v>8.4205637499999995</c:v>
                </c:pt>
                <c:pt idx="4515">
                  <c:v>8.4208712500000011</c:v>
                </c:pt>
                <c:pt idx="4516">
                  <c:v>8.4207274999999999</c:v>
                </c:pt>
                <c:pt idx="4517">
                  <c:v>8.4207675000000002</c:v>
                </c:pt>
                <c:pt idx="4518">
                  <c:v>8.4200787500000001</c:v>
                </c:pt>
                <c:pt idx="4519">
                  <c:v>8.4185462500000003</c:v>
                </c:pt>
                <c:pt idx="4520">
                  <c:v>8.4172550000000008</c:v>
                </c:pt>
                <c:pt idx="4521">
                  <c:v>8.4172025000000001</c:v>
                </c:pt>
                <c:pt idx="4522">
                  <c:v>8.4175787500000006</c:v>
                </c:pt>
                <c:pt idx="4523">
                  <c:v>8.4179124999999999</c:v>
                </c:pt>
                <c:pt idx="4524">
                  <c:v>8.4178200000000007</c:v>
                </c:pt>
                <c:pt idx="4525">
                  <c:v>8.4180250000000001</c:v>
                </c:pt>
                <c:pt idx="4526">
                  <c:v>8.4184525000000008</c:v>
                </c:pt>
                <c:pt idx="4527">
                  <c:v>8.4193662499999995</c:v>
                </c:pt>
                <c:pt idx="4528">
                  <c:v>8.4195624999999996</c:v>
                </c:pt>
                <c:pt idx="4529">
                  <c:v>8.4198974999999994</c:v>
                </c:pt>
                <c:pt idx="4530">
                  <c:v>8.4204662500000005</c:v>
                </c:pt>
                <c:pt idx="4531">
                  <c:v>8.419796250000001</c:v>
                </c:pt>
                <c:pt idx="4532">
                  <c:v>8.4203987500000004</c:v>
                </c:pt>
                <c:pt idx="4533">
                  <c:v>8.4207575000000006</c:v>
                </c:pt>
                <c:pt idx="4534">
                  <c:v>8.4198874999999997</c:v>
                </c:pt>
                <c:pt idx="4535">
                  <c:v>8.4182299999999994</c:v>
                </c:pt>
                <c:pt idx="4536">
                  <c:v>8.4177962500000003</c:v>
                </c:pt>
                <c:pt idx="4537">
                  <c:v>8.4184062500000003</c:v>
                </c:pt>
                <c:pt idx="4538">
                  <c:v>8.4196287499999993</c:v>
                </c:pt>
                <c:pt idx="4539">
                  <c:v>8.4201437499999994</c:v>
                </c:pt>
                <c:pt idx="4540">
                  <c:v>8.4208324999999995</c:v>
                </c:pt>
                <c:pt idx="4541">
                  <c:v>8.4205662500000003</c:v>
                </c:pt>
                <c:pt idx="4542">
                  <c:v>8.4200112499999999</c:v>
                </c:pt>
                <c:pt idx="4543">
                  <c:v>8.4198974999999994</c:v>
                </c:pt>
                <c:pt idx="4544">
                  <c:v>8.41953</c:v>
                </c:pt>
                <c:pt idx="4545">
                  <c:v>8.4195162499999991</c:v>
                </c:pt>
                <c:pt idx="4546">
                  <c:v>8.4186000000000014</c:v>
                </c:pt>
                <c:pt idx="4547">
                  <c:v>8.4183474999999994</c:v>
                </c:pt>
                <c:pt idx="4548">
                  <c:v>8.418822500000001</c:v>
                </c:pt>
                <c:pt idx="4549">
                  <c:v>8.4193899999999999</c:v>
                </c:pt>
                <c:pt idx="4550">
                  <c:v>8.4187999999999992</c:v>
                </c:pt>
                <c:pt idx="4551">
                  <c:v>8.4194250000000004</c:v>
                </c:pt>
                <c:pt idx="4552">
                  <c:v>8.4206675000000004</c:v>
                </c:pt>
                <c:pt idx="4553">
                  <c:v>8.4206775</c:v>
                </c:pt>
                <c:pt idx="4554">
                  <c:v>8.4209425000000007</c:v>
                </c:pt>
                <c:pt idx="4555">
                  <c:v>8.4219675000000009</c:v>
                </c:pt>
                <c:pt idx="4556">
                  <c:v>8.4229062500000005</c:v>
                </c:pt>
                <c:pt idx="4557">
                  <c:v>8.4228437500000002</c:v>
                </c:pt>
                <c:pt idx="4558">
                  <c:v>8.4223850000000002</c:v>
                </c:pt>
                <c:pt idx="4559">
                  <c:v>8.421872500000001</c:v>
                </c:pt>
                <c:pt idx="4560">
                  <c:v>8.4218437500000007</c:v>
                </c:pt>
                <c:pt idx="4561">
                  <c:v>8.4214249999999993</c:v>
                </c:pt>
                <c:pt idx="4562">
                  <c:v>8.4218200000000003</c:v>
                </c:pt>
                <c:pt idx="4563">
                  <c:v>8.4207912500000006</c:v>
                </c:pt>
                <c:pt idx="4564">
                  <c:v>8.4196412499999997</c:v>
                </c:pt>
                <c:pt idx="4565">
                  <c:v>8.4205850000000009</c:v>
                </c:pt>
                <c:pt idx="4566">
                  <c:v>8.4213562500000005</c:v>
                </c:pt>
                <c:pt idx="4567">
                  <c:v>8.4217962499999999</c:v>
                </c:pt>
                <c:pt idx="4568">
                  <c:v>8.4216724999999997</c:v>
                </c:pt>
                <c:pt idx="4569">
                  <c:v>8.4225925000000004</c:v>
                </c:pt>
                <c:pt idx="4570">
                  <c:v>8.4232425000000006</c:v>
                </c:pt>
                <c:pt idx="4571">
                  <c:v>8.4235612500000006</c:v>
                </c:pt>
                <c:pt idx="4572">
                  <c:v>8.4235474999999997</c:v>
                </c:pt>
                <c:pt idx="4573">
                  <c:v>8.4229912500000008</c:v>
                </c:pt>
                <c:pt idx="4574">
                  <c:v>8.4223187499999987</c:v>
                </c:pt>
                <c:pt idx="4575">
                  <c:v>8.421027500000001</c:v>
                </c:pt>
                <c:pt idx="4576">
                  <c:v>8.4200175000000002</c:v>
                </c:pt>
                <c:pt idx="4577">
                  <c:v>8.42003375</c:v>
                </c:pt>
                <c:pt idx="4578">
                  <c:v>8.4201475000000006</c:v>
                </c:pt>
                <c:pt idx="4579">
                  <c:v>8.419435</c:v>
                </c:pt>
                <c:pt idx="4580">
                  <c:v>8.4184437499999998</c:v>
                </c:pt>
                <c:pt idx="4581">
                  <c:v>8.4175325000000001</c:v>
                </c:pt>
                <c:pt idx="4582">
                  <c:v>8.4162400000000002</c:v>
                </c:pt>
                <c:pt idx="4583">
                  <c:v>8.4147424999999991</c:v>
                </c:pt>
                <c:pt idx="4584">
                  <c:v>8.4141162499999993</c:v>
                </c:pt>
                <c:pt idx="4585">
                  <c:v>8.4144387499999986</c:v>
                </c:pt>
                <c:pt idx="4586">
                  <c:v>8.4146212499999997</c:v>
                </c:pt>
                <c:pt idx="4587">
                  <c:v>8.414695</c:v>
                </c:pt>
                <c:pt idx="4588">
                  <c:v>8.4152237500000009</c:v>
                </c:pt>
                <c:pt idx="4589">
                  <c:v>8.4150237499999996</c:v>
                </c:pt>
                <c:pt idx="4590">
                  <c:v>8.4140187500000003</c:v>
                </c:pt>
                <c:pt idx="4591">
                  <c:v>8.4129225000000005</c:v>
                </c:pt>
                <c:pt idx="4592">
                  <c:v>8.4119987500000004</c:v>
                </c:pt>
                <c:pt idx="4593">
                  <c:v>8.4108824999999996</c:v>
                </c:pt>
                <c:pt idx="4594">
                  <c:v>8.4093724999999999</c:v>
                </c:pt>
                <c:pt idx="4595">
                  <c:v>8.4079312500000007</c:v>
                </c:pt>
                <c:pt idx="4596">
                  <c:v>8.4070362499999991</c:v>
                </c:pt>
                <c:pt idx="4597">
                  <c:v>8.4068699999999996</c:v>
                </c:pt>
                <c:pt idx="4598">
                  <c:v>8.4072337499999996</c:v>
                </c:pt>
                <c:pt idx="4599">
                  <c:v>8.4068412499999994</c:v>
                </c:pt>
                <c:pt idx="4600">
                  <c:v>8.4059550000000005</c:v>
                </c:pt>
                <c:pt idx="4601">
                  <c:v>8.4048337499999999</c:v>
                </c:pt>
                <c:pt idx="4602">
                  <c:v>8.4039087499999994</c:v>
                </c:pt>
                <c:pt idx="4603">
                  <c:v>8.4034587500000004</c:v>
                </c:pt>
                <c:pt idx="4604">
                  <c:v>8.4027349999999998</c:v>
                </c:pt>
                <c:pt idx="4605">
                  <c:v>8.4025424999999991</c:v>
                </c:pt>
                <c:pt idx="4606">
                  <c:v>8.4026462500000001</c:v>
                </c:pt>
                <c:pt idx="4607">
                  <c:v>8.4025412499999987</c:v>
                </c:pt>
                <c:pt idx="4608">
                  <c:v>8.4024149999999995</c:v>
                </c:pt>
                <c:pt idx="4609">
                  <c:v>8.4020337499999993</c:v>
                </c:pt>
                <c:pt idx="4610">
                  <c:v>8.4007299999999994</c:v>
                </c:pt>
                <c:pt idx="4611">
                  <c:v>8.3998187499999997</c:v>
                </c:pt>
                <c:pt idx="4612">
                  <c:v>8.3993625000000005</c:v>
                </c:pt>
                <c:pt idx="4613">
                  <c:v>8.3997137500000001</c:v>
                </c:pt>
                <c:pt idx="4614">
                  <c:v>8.4002549999999996</c:v>
                </c:pt>
                <c:pt idx="4615">
                  <c:v>8.39919875</c:v>
                </c:pt>
                <c:pt idx="4616">
                  <c:v>8.3982912499999998</c:v>
                </c:pt>
                <c:pt idx="4617">
                  <c:v>8.3982250000000001</c:v>
                </c:pt>
                <c:pt idx="4618">
                  <c:v>8.3975375000000003</c:v>
                </c:pt>
                <c:pt idx="4619">
                  <c:v>8.3965475000000005</c:v>
                </c:pt>
                <c:pt idx="4620">
                  <c:v>8.3961749999999995</c:v>
                </c:pt>
                <c:pt idx="4621">
                  <c:v>8.3962862499999993</c:v>
                </c:pt>
                <c:pt idx="4622">
                  <c:v>8.3955524999999991</c:v>
                </c:pt>
                <c:pt idx="4623">
                  <c:v>8.3953387500000005</c:v>
                </c:pt>
                <c:pt idx="4624">
                  <c:v>8.395620000000001</c:v>
                </c:pt>
                <c:pt idx="4625">
                  <c:v>8.395373750000001</c:v>
                </c:pt>
                <c:pt idx="4626">
                  <c:v>8.3949962500000002</c:v>
                </c:pt>
                <c:pt idx="4627">
                  <c:v>8.3949462500000003</c:v>
                </c:pt>
                <c:pt idx="4628">
                  <c:v>8.3947412499999992</c:v>
                </c:pt>
                <c:pt idx="4629">
                  <c:v>8.3949712499999993</c:v>
                </c:pt>
                <c:pt idx="4630">
                  <c:v>8.395401249999999</c:v>
                </c:pt>
                <c:pt idx="4631">
                  <c:v>8.3953612500000006</c:v>
                </c:pt>
                <c:pt idx="4632">
                  <c:v>8.3959600000000005</c:v>
                </c:pt>
                <c:pt idx="4633">
                  <c:v>8.3972887500000013</c:v>
                </c:pt>
                <c:pt idx="4634">
                  <c:v>8.3983799999999995</c:v>
                </c:pt>
                <c:pt idx="4635">
                  <c:v>8.3983762500000001</c:v>
                </c:pt>
                <c:pt idx="4636">
                  <c:v>8.3968150000000001</c:v>
                </c:pt>
                <c:pt idx="4637">
                  <c:v>8.3954487499999999</c:v>
                </c:pt>
                <c:pt idx="4638">
                  <c:v>8.3952400000000011</c:v>
                </c:pt>
                <c:pt idx="4639">
                  <c:v>8.3945875000000001</c:v>
                </c:pt>
                <c:pt idx="4640">
                  <c:v>8.3944862499999999</c:v>
                </c:pt>
                <c:pt idx="4641">
                  <c:v>8.3948062500000002</c:v>
                </c:pt>
                <c:pt idx="4642">
                  <c:v>8.3957212499999994</c:v>
                </c:pt>
                <c:pt idx="4643">
                  <c:v>8.3955737500000005</c:v>
                </c:pt>
                <c:pt idx="4644">
                  <c:v>8.3958200000000005</c:v>
                </c:pt>
                <c:pt idx="4645">
                  <c:v>8.3969962499999991</c:v>
                </c:pt>
                <c:pt idx="4646">
                  <c:v>8.3985962500000007</c:v>
                </c:pt>
                <c:pt idx="4647">
                  <c:v>8.3986499999999999</c:v>
                </c:pt>
                <c:pt idx="4648">
                  <c:v>8.3976574999999993</c:v>
                </c:pt>
                <c:pt idx="4649">
                  <c:v>8.3971900000000002</c:v>
                </c:pt>
                <c:pt idx="4650">
                  <c:v>8.3980212499999993</c:v>
                </c:pt>
                <c:pt idx="4651">
                  <c:v>8.3985474999999994</c:v>
                </c:pt>
                <c:pt idx="4652">
                  <c:v>8.3981337499999995</c:v>
                </c:pt>
                <c:pt idx="4653">
                  <c:v>8.3972612499999997</c:v>
                </c:pt>
                <c:pt idx="4654">
                  <c:v>8.3956575000000004</c:v>
                </c:pt>
                <c:pt idx="4655">
                  <c:v>8.3940012500000005</c:v>
                </c:pt>
                <c:pt idx="4656">
                  <c:v>8.3921812500000001</c:v>
                </c:pt>
                <c:pt idx="4657">
                  <c:v>8.3908762499999998</c:v>
                </c:pt>
                <c:pt idx="4658">
                  <c:v>8.3908012499999991</c:v>
                </c:pt>
                <c:pt idx="4659">
                  <c:v>8.3905387499999993</c:v>
                </c:pt>
                <c:pt idx="4660">
                  <c:v>8.39012125</c:v>
                </c:pt>
                <c:pt idx="4661">
                  <c:v>8.3904162499999995</c:v>
                </c:pt>
                <c:pt idx="4662">
                  <c:v>8.3898037500000004</c:v>
                </c:pt>
                <c:pt idx="4663">
                  <c:v>8.3892512500000009</c:v>
                </c:pt>
                <c:pt idx="4664">
                  <c:v>8.388293749999999</c:v>
                </c:pt>
                <c:pt idx="4665">
                  <c:v>8.3885799999999993</c:v>
                </c:pt>
                <c:pt idx="4666">
                  <c:v>8.3884899999999991</c:v>
                </c:pt>
                <c:pt idx="4667">
                  <c:v>8.3881887499999994</c:v>
                </c:pt>
                <c:pt idx="4668">
                  <c:v>8.3885012500000009</c:v>
                </c:pt>
                <c:pt idx="4669">
                  <c:v>8.3884950000000007</c:v>
                </c:pt>
                <c:pt idx="4670">
                  <c:v>8.3876799999999996</c:v>
                </c:pt>
                <c:pt idx="4671">
                  <c:v>8.3868425000000002</c:v>
                </c:pt>
                <c:pt idx="4672">
                  <c:v>8.3862362499999996</c:v>
                </c:pt>
                <c:pt idx="4673">
                  <c:v>8.3865362499999989</c:v>
                </c:pt>
                <c:pt idx="4674">
                  <c:v>8.3864637500000008</c:v>
                </c:pt>
                <c:pt idx="4675">
                  <c:v>8.3872437499999997</c:v>
                </c:pt>
                <c:pt idx="4676">
                  <c:v>8.3875137500000001</c:v>
                </c:pt>
                <c:pt idx="4677">
                  <c:v>8.3867112499999994</c:v>
                </c:pt>
                <c:pt idx="4678">
                  <c:v>8.3865975000000006</c:v>
                </c:pt>
                <c:pt idx="4679">
                  <c:v>8.3863512500000006</c:v>
                </c:pt>
                <c:pt idx="4680">
                  <c:v>8.3849962500000004</c:v>
                </c:pt>
                <c:pt idx="4681">
                  <c:v>8.3843837499999996</c:v>
                </c:pt>
                <c:pt idx="4682">
                  <c:v>8.3842587500000008</c:v>
                </c:pt>
                <c:pt idx="4683">
                  <c:v>8.3832212500000001</c:v>
                </c:pt>
                <c:pt idx="4684">
                  <c:v>8.3822737499999995</c:v>
                </c:pt>
                <c:pt idx="4685">
                  <c:v>8.3827387499999997</c:v>
                </c:pt>
                <c:pt idx="4686">
                  <c:v>8.3841062500000003</c:v>
                </c:pt>
                <c:pt idx="4687">
                  <c:v>8.3847950000000004</c:v>
                </c:pt>
                <c:pt idx="4688">
                  <c:v>8.3843749999999986</c:v>
                </c:pt>
                <c:pt idx="4689">
                  <c:v>8.3844925000000003</c:v>
                </c:pt>
                <c:pt idx="4690">
                  <c:v>8.3842350000000003</c:v>
                </c:pt>
                <c:pt idx="4691">
                  <c:v>8.3831124999999993</c:v>
                </c:pt>
                <c:pt idx="4692">
                  <c:v>8.3817775000000001</c:v>
                </c:pt>
                <c:pt idx="4693">
                  <c:v>8.3816699999999997</c:v>
                </c:pt>
                <c:pt idx="4694">
                  <c:v>8.3821212499999991</c:v>
                </c:pt>
                <c:pt idx="4695">
                  <c:v>8.3816512499999991</c:v>
                </c:pt>
                <c:pt idx="4696">
                  <c:v>8.3805412500000003</c:v>
                </c:pt>
                <c:pt idx="4697">
                  <c:v>8.3799412499999999</c:v>
                </c:pt>
                <c:pt idx="4698">
                  <c:v>8.3806087500000004</c:v>
                </c:pt>
                <c:pt idx="4699">
                  <c:v>8.3808412499999996</c:v>
                </c:pt>
                <c:pt idx="4700">
                  <c:v>8.3795537499999995</c:v>
                </c:pt>
                <c:pt idx="4701">
                  <c:v>8.3787837500000002</c:v>
                </c:pt>
                <c:pt idx="4702">
                  <c:v>8.3786062500000007</c:v>
                </c:pt>
                <c:pt idx="4703">
                  <c:v>8.3789637500000005</c:v>
                </c:pt>
                <c:pt idx="4704">
                  <c:v>8.3800325000000004</c:v>
                </c:pt>
                <c:pt idx="4705">
                  <c:v>8.381723749999999</c:v>
                </c:pt>
                <c:pt idx="4706">
                  <c:v>8.3828125</c:v>
                </c:pt>
                <c:pt idx="4707">
                  <c:v>8.3841625000000004</c:v>
                </c:pt>
                <c:pt idx="4708">
                  <c:v>8.3841012500000005</c:v>
                </c:pt>
                <c:pt idx="4709">
                  <c:v>8.3834025000000008</c:v>
                </c:pt>
                <c:pt idx="4710">
                  <c:v>8.3848225000000003</c:v>
                </c:pt>
                <c:pt idx="4711">
                  <c:v>8.3847199999999997</c:v>
                </c:pt>
                <c:pt idx="4712">
                  <c:v>8.3851837499999995</c:v>
                </c:pt>
                <c:pt idx="4713">
                  <c:v>8.3853749999999998</c:v>
                </c:pt>
                <c:pt idx="4714">
                  <c:v>8.3849975000000008</c:v>
                </c:pt>
                <c:pt idx="4715">
                  <c:v>8.3847012499999991</c:v>
                </c:pt>
                <c:pt idx="4716">
                  <c:v>8.3859312500000005</c:v>
                </c:pt>
                <c:pt idx="4717">
                  <c:v>8.3860250000000001</c:v>
                </c:pt>
                <c:pt idx="4718">
                  <c:v>8.3851499999999994</c:v>
                </c:pt>
                <c:pt idx="4719">
                  <c:v>8.3859050000000011</c:v>
                </c:pt>
                <c:pt idx="4720">
                  <c:v>8.3866062499999998</c:v>
                </c:pt>
                <c:pt idx="4721">
                  <c:v>8.3873212500000012</c:v>
                </c:pt>
                <c:pt idx="4722">
                  <c:v>8.3880374999999994</c:v>
                </c:pt>
                <c:pt idx="4723">
                  <c:v>8.3879324999999998</c:v>
                </c:pt>
                <c:pt idx="4724">
                  <c:v>8.3883600000000005</c:v>
                </c:pt>
                <c:pt idx="4725">
                  <c:v>8.3885537499999998</c:v>
                </c:pt>
                <c:pt idx="4726">
                  <c:v>8.3882150000000006</c:v>
                </c:pt>
                <c:pt idx="4727">
                  <c:v>8.3886174999999987</c:v>
                </c:pt>
                <c:pt idx="4728">
                  <c:v>8.3882200000000005</c:v>
                </c:pt>
                <c:pt idx="4729">
                  <c:v>8.388440000000001</c:v>
                </c:pt>
                <c:pt idx="4730">
                  <c:v>8.3889875000000007</c:v>
                </c:pt>
                <c:pt idx="4731">
                  <c:v>8.3893662500000001</c:v>
                </c:pt>
                <c:pt idx="4732">
                  <c:v>8.3898799999999998</c:v>
                </c:pt>
                <c:pt idx="4733">
                  <c:v>8.3896200000000007</c:v>
                </c:pt>
                <c:pt idx="4734">
                  <c:v>8.3905975000000002</c:v>
                </c:pt>
                <c:pt idx="4735">
                  <c:v>8.3903925000000008</c:v>
                </c:pt>
                <c:pt idx="4736">
                  <c:v>8.3906099999999988</c:v>
                </c:pt>
                <c:pt idx="4737">
                  <c:v>8.3890087500000003</c:v>
                </c:pt>
                <c:pt idx="4738">
                  <c:v>8.3884787500000009</c:v>
                </c:pt>
                <c:pt idx="4739">
                  <c:v>8.3882475000000003</c:v>
                </c:pt>
                <c:pt idx="4740">
                  <c:v>8.3885087499999997</c:v>
                </c:pt>
                <c:pt idx="4741">
                  <c:v>8.3886824999999998</c:v>
                </c:pt>
                <c:pt idx="4742">
                  <c:v>8.3888412500000005</c:v>
                </c:pt>
                <c:pt idx="4743">
                  <c:v>8.38992</c:v>
                </c:pt>
                <c:pt idx="4744">
                  <c:v>8.3905062500000014</c:v>
                </c:pt>
                <c:pt idx="4745">
                  <c:v>8.3908837500000004</c:v>
                </c:pt>
                <c:pt idx="4746">
                  <c:v>8.3907125000000011</c:v>
                </c:pt>
                <c:pt idx="4747">
                  <c:v>8.3911499999999997</c:v>
                </c:pt>
                <c:pt idx="4748">
                  <c:v>8.3904949999999996</c:v>
                </c:pt>
                <c:pt idx="4749">
                  <c:v>8.3895662499999997</c:v>
                </c:pt>
                <c:pt idx="4750">
                  <c:v>8.3904137500000004</c:v>
                </c:pt>
                <c:pt idx="4751">
                  <c:v>8.3907137499999997</c:v>
                </c:pt>
                <c:pt idx="4752">
                  <c:v>8.3903187500000005</c:v>
                </c:pt>
                <c:pt idx="4753">
                  <c:v>8.3893574999999991</c:v>
                </c:pt>
                <c:pt idx="4754">
                  <c:v>8.3887437499999997</c:v>
                </c:pt>
                <c:pt idx="4755">
                  <c:v>8.3879262499999996</c:v>
                </c:pt>
                <c:pt idx="4756">
                  <c:v>8.38732875</c:v>
                </c:pt>
                <c:pt idx="4757">
                  <c:v>8.3857749999999989</c:v>
                </c:pt>
                <c:pt idx="4758">
                  <c:v>8.3856800000000007</c:v>
                </c:pt>
                <c:pt idx="4759">
                  <c:v>8.3855687499999991</c:v>
                </c:pt>
                <c:pt idx="4760">
                  <c:v>8.3854875</c:v>
                </c:pt>
                <c:pt idx="4761">
                  <c:v>8.384673750000001</c:v>
                </c:pt>
                <c:pt idx="4762">
                  <c:v>8.3832199999999997</c:v>
                </c:pt>
                <c:pt idx="4763">
                  <c:v>8.3826599999999996</c:v>
                </c:pt>
                <c:pt idx="4764">
                  <c:v>8.3821150000000006</c:v>
                </c:pt>
                <c:pt idx="4765">
                  <c:v>8.3811099999999996</c:v>
                </c:pt>
                <c:pt idx="4766">
                  <c:v>8.3807574999999996</c:v>
                </c:pt>
                <c:pt idx="4767">
                  <c:v>8.381231249999999</c:v>
                </c:pt>
                <c:pt idx="4768">
                  <c:v>8.3822074999999998</c:v>
                </c:pt>
                <c:pt idx="4769">
                  <c:v>8.3820700000000006</c:v>
                </c:pt>
                <c:pt idx="4770">
                  <c:v>8.3819400000000002</c:v>
                </c:pt>
                <c:pt idx="4771">
                  <c:v>8.3801124999999992</c:v>
                </c:pt>
                <c:pt idx="4772">
                  <c:v>8.3797862500000004</c:v>
                </c:pt>
                <c:pt idx="4773">
                  <c:v>8.3787712499999998</c:v>
                </c:pt>
                <c:pt idx="4774">
                  <c:v>8.3795212499999998</c:v>
                </c:pt>
                <c:pt idx="4775">
                  <c:v>8.3789987499999992</c:v>
                </c:pt>
                <c:pt idx="4776">
                  <c:v>8.3790312500000006</c:v>
                </c:pt>
                <c:pt idx="4777">
                  <c:v>8.37843625</c:v>
                </c:pt>
                <c:pt idx="4778">
                  <c:v>8.3788424999999993</c:v>
                </c:pt>
                <c:pt idx="4779">
                  <c:v>8.3772012500000006</c:v>
                </c:pt>
                <c:pt idx="4780">
                  <c:v>8.3768537499999987</c:v>
                </c:pt>
                <c:pt idx="4781">
                  <c:v>8.3771900000000006</c:v>
                </c:pt>
                <c:pt idx="4782">
                  <c:v>8.3766774999999996</c:v>
                </c:pt>
                <c:pt idx="4783">
                  <c:v>8.3769974999999999</c:v>
                </c:pt>
                <c:pt idx="4784">
                  <c:v>8.3761675000000011</c:v>
                </c:pt>
                <c:pt idx="4785">
                  <c:v>8.3757137499999992</c:v>
                </c:pt>
                <c:pt idx="4786">
                  <c:v>8.3740000000000006</c:v>
                </c:pt>
                <c:pt idx="4787">
                  <c:v>8.3746737499999995</c:v>
                </c:pt>
                <c:pt idx="4788">
                  <c:v>8.3748737500000008</c:v>
                </c:pt>
                <c:pt idx="4789">
                  <c:v>8.3749437499999999</c:v>
                </c:pt>
                <c:pt idx="4790">
                  <c:v>8.37362875</c:v>
                </c:pt>
                <c:pt idx="4791">
                  <c:v>8.3730000000000011</c:v>
                </c:pt>
                <c:pt idx="4792">
                  <c:v>8.3739212500000004</c:v>
                </c:pt>
                <c:pt idx="4793">
                  <c:v>8.3731937500000004</c:v>
                </c:pt>
                <c:pt idx="4794">
                  <c:v>8.3720637499999988</c:v>
                </c:pt>
                <c:pt idx="4795">
                  <c:v>8.3708712500000004</c:v>
                </c:pt>
                <c:pt idx="4796">
                  <c:v>8.3706774999999993</c:v>
                </c:pt>
                <c:pt idx="4797">
                  <c:v>8.3704987500000012</c:v>
                </c:pt>
                <c:pt idx="4798">
                  <c:v>8.3704737500000004</c:v>
                </c:pt>
                <c:pt idx="4799">
                  <c:v>8.3699062499999997</c:v>
                </c:pt>
                <c:pt idx="4800">
                  <c:v>8.3693462499999995</c:v>
                </c:pt>
                <c:pt idx="4801">
                  <c:v>8.3691062499999997</c:v>
                </c:pt>
                <c:pt idx="4802">
                  <c:v>8.368387499999999</c:v>
                </c:pt>
                <c:pt idx="4803">
                  <c:v>8.3698337499999997</c:v>
                </c:pt>
                <c:pt idx="4804">
                  <c:v>8.3696512500000004</c:v>
                </c:pt>
                <c:pt idx="4805">
                  <c:v>8.3697512500000002</c:v>
                </c:pt>
                <c:pt idx="4806">
                  <c:v>8.3691787499999997</c:v>
                </c:pt>
                <c:pt idx="4807">
                  <c:v>8.370698749999999</c:v>
                </c:pt>
                <c:pt idx="4808">
                  <c:v>8.3712187500000006</c:v>
                </c:pt>
                <c:pt idx="4809">
                  <c:v>8.3721224999999997</c:v>
                </c:pt>
                <c:pt idx="4810">
                  <c:v>8.3710637499999994</c:v>
                </c:pt>
                <c:pt idx="4811">
                  <c:v>8.3716312500000001</c:v>
                </c:pt>
                <c:pt idx="4812">
                  <c:v>8.3727499999999999</c:v>
                </c:pt>
                <c:pt idx="4813">
                  <c:v>8.3723025</c:v>
                </c:pt>
                <c:pt idx="4814">
                  <c:v>8.3736224999999997</c:v>
                </c:pt>
                <c:pt idx="4815">
                  <c:v>8.3746550000000006</c:v>
                </c:pt>
                <c:pt idx="4816">
                  <c:v>8.3735037499999994</c:v>
                </c:pt>
                <c:pt idx="4817">
                  <c:v>8.3721549999999993</c:v>
                </c:pt>
                <c:pt idx="4818">
                  <c:v>8.3718199999999996</c:v>
                </c:pt>
                <c:pt idx="4819">
                  <c:v>8.3718325</c:v>
                </c:pt>
                <c:pt idx="4820">
                  <c:v>8.3710437500000001</c:v>
                </c:pt>
                <c:pt idx="4821">
                  <c:v>8.3714962499999999</c:v>
                </c:pt>
                <c:pt idx="4822">
                  <c:v>8.3705099999999995</c:v>
                </c:pt>
                <c:pt idx="4823">
                  <c:v>8.3701562500000009</c:v>
                </c:pt>
                <c:pt idx="4824">
                  <c:v>8.3680337500000004</c:v>
                </c:pt>
                <c:pt idx="4825">
                  <c:v>8.3673237500000006</c:v>
                </c:pt>
                <c:pt idx="4826">
                  <c:v>8.3678375000000003</c:v>
                </c:pt>
                <c:pt idx="4827">
                  <c:v>8.3676099999999991</c:v>
                </c:pt>
                <c:pt idx="4828">
                  <c:v>8.3667162499999996</c:v>
                </c:pt>
                <c:pt idx="4829">
                  <c:v>8.3662799999999997</c:v>
                </c:pt>
                <c:pt idx="4830">
                  <c:v>8.3660262500000009</c:v>
                </c:pt>
                <c:pt idx="4831">
                  <c:v>8.3647762500000002</c:v>
                </c:pt>
                <c:pt idx="4832">
                  <c:v>8.3649474999999995</c:v>
                </c:pt>
                <c:pt idx="4833">
                  <c:v>8.3653075000000001</c:v>
                </c:pt>
                <c:pt idx="4834">
                  <c:v>8.3642625000000006</c:v>
                </c:pt>
                <c:pt idx="4835">
                  <c:v>8.3639912499999998</c:v>
                </c:pt>
                <c:pt idx="4836">
                  <c:v>8.3646887499999991</c:v>
                </c:pt>
                <c:pt idx="4837">
                  <c:v>8.3640074999999996</c:v>
                </c:pt>
                <c:pt idx="4838">
                  <c:v>8.3631037500000005</c:v>
                </c:pt>
                <c:pt idx="4839">
                  <c:v>8.3620974999999991</c:v>
                </c:pt>
                <c:pt idx="4840">
                  <c:v>8.3617037500000002</c:v>
                </c:pt>
                <c:pt idx="4841">
                  <c:v>8.3618362499999996</c:v>
                </c:pt>
                <c:pt idx="4842">
                  <c:v>8.3611675000000005</c:v>
                </c:pt>
                <c:pt idx="4843">
                  <c:v>8.3599199999999989</c:v>
                </c:pt>
                <c:pt idx="4844">
                  <c:v>8.3591674999999999</c:v>
                </c:pt>
                <c:pt idx="4845">
                  <c:v>8.3591212499999994</c:v>
                </c:pt>
                <c:pt idx="4846">
                  <c:v>8.3580662500000003</c:v>
                </c:pt>
                <c:pt idx="4847">
                  <c:v>8.3588550000000001</c:v>
                </c:pt>
                <c:pt idx="4848">
                  <c:v>8.3576674999999998</c:v>
                </c:pt>
                <c:pt idx="4849">
                  <c:v>8.3591499999999996</c:v>
                </c:pt>
                <c:pt idx="4850">
                  <c:v>8.3583912500000004</c:v>
                </c:pt>
                <c:pt idx="4851">
                  <c:v>8.3590237500000004</c:v>
                </c:pt>
                <c:pt idx="4852">
                  <c:v>8.3595725000000005</c:v>
                </c:pt>
                <c:pt idx="4853">
                  <c:v>8.3583937500000012</c:v>
                </c:pt>
                <c:pt idx="4854">
                  <c:v>8.3583987499999992</c:v>
                </c:pt>
                <c:pt idx="4855">
                  <c:v>8.3580725000000005</c:v>
                </c:pt>
                <c:pt idx="4856">
                  <c:v>8.3573675000000005</c:v>
                </c:pt>
                <c:pt idx="4857">
                  <c:v>8.3554362500000003</c:v>
                </c:pt>
                <c:pt idx="4858">
                  <c:v>8.3549949999999988</c:v>
                </c:pt>
                <c:pt idx="4859">
                  <c:v>8.3537912500000004</c:v>
                </c:pt>
                <c:pt idx="4860">
                  <c:v>8.3529099999999996</c:v>
                </c:pt>
                <c:pt idx="4861">
                  <c:v>8.3521537499999994</c:v>
                </c:pt>
                <c:pt idx="4862">
                  <c:v>8.3519337500000006</c:v>
                </c:pt>
                <c:pt idx="4863">
                  <c:v>8.3521099999999997</c:v>
                </c:pt>
                <c:pt idx="4864">
                  <c:v>8.3519587499999997</c:v>
                </c:pt>
                <c:pt idx="4865">
                  <c:v>8.3498850000000004</c:v>
                </c:pt>
                <c:pt idx="4866">
                  <c:v>8.3485862500000003</c:v>
                </c:pt>
                <c:pt idx="4867">
                  <c:v>8.3472600000000003</c:v>
                </c:pt>
                <c:pt idx="4868">
                  <c:v>8.3470774999999993</c:v>
                </c:pt>
                <c:pt idx="4869">
                  <c:v>8.3461525000000005</c:v>
                </c:pt>
                <c:pt idx="4870">
                  <c:v>8.3459599999999998</c:v>
                </c:pt>
                <c:pt idx="4871">
                  <c:v>8.3457725000000007</c:v>
                </c:pt>
                <c:pt idx="4872">
                  <c:v>8.3452687500000007</c:v>
                </c:pt>
                <c:pt idx="4873">
                  <c:v>8.3454862500000004</c:v>
                </c:pt>
                <c:pt idx="4874">
                  <c:v>8.3461074999999987</c:v>
                </c:pt>
                <c:pt idx="4875">
                  <c:v>8.3463150000000006</c:v>
                </c:pt>
                <c:pt idx="4876">
                  <c:v>8.3460012500000005</c:v>
                </c:pt>
                <c:pt idx="4877">
                  <c:v>8.3455449999999995</c:v>
                </c:pt>
                <c:pt idx="4878">
                  <c:v>8.3464524999999998</c:v>
                </c:pt>
                <c:pt idx="4879">
                  <c:v>8.34634125</c:v>
                </c:pt>
                <c:pt idx="4880">
                  <c:v>8.3467850000000006</c:v>
                </c:pt>
                <c:pt idx="4881">
                  <c:v>8.3474587499999995</c:v>
                </c:pt>
                <c:pt idx="4882">
                  <c:v>8.3465199999999999</c:v>
                </c:pt>
                <c:pt idx="4883">
                  <c:v>8.3451450000000005</c:v>
                </c:pt>
                <c:pt idx="4884">
                  <c:v>8.3460625000000004</c:v>
                </c:pt>
                <c:pt idx="4885">
                  <c:v>8.3470012499999999</c:v>
                </c:pt>
                <c:pt idx="4886">
                  <c:v>8.3473749999999995</c:v>
                </c:pt>
                <c:pt idx="4887">
                  <c:v>8.3490950000000002</c:v>
                </c:pt>
                <c:pt idx="4888">
                  <c:v>8.3500724999999996</c:v>
                </c:pt>
                <c:pt idx="4889">
                  <c:v>8.3502562499999993</c:v>
                </c:pt>
                <c:pt idx="4890">
                  <c:v>8.3520749999999992</c:v>
                </c:pt>
                <c:pt idx="4891">
                  <c:v>8.3529787500000001</c:v>
                </c:pt>
                <c:pt idx="4892">
                  <c:v>8.3531949999999995</c:v>
                </c:pt>
                <c:pt idx="4893">
                  <c:v>8.3540674999999993</c:v>
                </c:pt>
                <c:pt idx="4894">
                  <c:v>8.3551950000000001</c:v>
                </c:pt>
                <c:pt idx="4895">
                  <c:v>8.3567812500000009</c:v>
                </c:pt>
                <c:pt idx="4896">
                  <c:v>8.3590562500000001</c:v>
                </c:pt>
                <c:pt idx="4897">
                  <c:v>8.3596500000000002</c:v>
                </c:pt>
                <c:pt idx="4898">
                  <c:v>8.3607062499999998</c:v>
                </c:pt>
                <c:pt idx="4899">
                  <c:v>8.3611775000000002</c:v>
                </c:pt>
                <c:pt idx="4900">
                  <c:v>8.3618649999999999</c:v>
                </c:pt>
                <c:pt idx="4901">
                  <c:v>8.3627000000000002</c:v>
                </c:pt>
                <c:pt idx="4902">
                  <c:v>8.3632425000000001</c:v>
                </c:pt>
                <c:pt idx="4903">
                  <c:v>8.3639025</c:v>
                </c:pt>
                <c:pt idx="4904">
                  <c:v>8.3645087500000006</c:v>
                </c:pt>
                <c:pt idx="4905">
                  <c:v>8.3650237500000006</c:v>
                </c:pt>
                <c:pt idx="4906">
                  <c:v>8.3657037499999998</c:v>
                </c:pt>
                <c:pt idx="4907">
                  <c:v>8.3664762499999998</c:v>
                </c:pt>
                <c:pt idx="4908">
                  <c:v>8.3664212500000001</c:v>
                </c:pt>
                <c:pt idx="4909">
                  <c:v>8.3661937500000008</c:v>
                </c:pt>
                <c:pt idx="4910">
                  <c:v>8.3665862499999992</c:v>
                </c:pt>
                <c:pt idx="4911">
                  <c:v>8.3663237499999994</c:v>
                </c:pt>
                <c:pt idx="4912">
                  <c:v>8.3663937500000003</c:v>
                </c:pt>
                <c:pt idx="4913">
                  <c:v>8.3665425000000013</c:v>
                </c:pt>
                <c:pt idx="4914">
                  <c:v>8.3666400000000003</c:v>
                </c:pt>
                <c:pt idx="4915">
                  <c:v>8.3678699999999999</c:v>
                </c:pt>
                <c:pt idx="4916">
                  <c:v>8.3700987500000004</c:v>
                </c:pt>
                <c:pt idx="4917">
                  <c:v>8.3718937499999999</c:v>
                </c:pt>
                <c:pt idx="4918">
                  <c:v>8.3720262499999993</c:v>
                </c:pt>
                <c:pt idx="4919">
                  <c:v>8.3719099999999997</c:v>
                </c:pt>
                <c:pt idx="4920">
                  <c:v>8.3724712500000003</c:v>
                </c:pt>
                <c:pt idx="4921">
                  <c:v>8.3723624999999995</c:v>
                </c:pt>
                <c:pt idx="4922">
                  <c:v>8.3731599999999986</c:v>
                </c:pt>
                <c:pt idx="4923">
                  <c:v>8.3740662500000003</c:v>
                </c:pt>
                <c:pt idx="4924">
                  <c:v>8.374611250000001</c:v>
                </c:pt>
                <c:pt idx="4925">
                  <c:v>8.3753975000000001</c:v>
                </c:pt>
                <c:pt idx="4926">
                  <c:v>8.37536375</c:v>
                </c:pt>
                <c:pt idx="4927">
                  <c:v>8.3763100000000001</c:v>
                </c:pt>
                <c:pt idx="4928">
                  <c:v>8.3763699999999996</c:v>
                </c:pt>
                <c:pt idx="4929">
                  <c:v>8.376956250000001</c:v>
                </c:pt>
                <c:pt idx="4930">
                  <c:v>8.3771262499999999</c:v>
                </c:pt>
                <c:pt idx="4931">
                  <c:v>8.377535</c:v>
                </c:pt>
                <c:pt idx="4932">
                  <c:v>8.3786612500000004</c:v>
                </c:pt>
                <c:pt idx="4933">
                  <c:v>8.3793737499999992</c:v>
                </c:pt>
                <c:pt idx="4934">
                  <c:v>8.37941</c:v>
                </c:pt>
                <c:pt idx="4935">
                  <c:v>8.3791674999999994</c:v>
                </c:pt>
                <c:pt idx="4936">
                  <c:v>8.3794887500000002</c:v>
                </c:pt>
                <c:pt idx="4937">
                  <c:v>8.3796137500000007</c:v>
                </c:pt>
                <c:pt idx="4938">
                  <c:v>8.3803974999999991</c:v>
                </c:pt>
                <c:pt idx="4939">
                  <c:v>8.3812050000000013</c:v>
                </c:pt>
                <c:pt idx="4940">
                  <c:v>8.3802312499999996</c:v>
                </c:pt>
                <c:pt idx="4941">
                  <c:v>8.3786562499999988</c:v>
                </c:pt>
                <c:pt idx="4942">
                  <c:v>8.3787149999999997</c:v>
                </c:pt>
                <c:pt idx="4943">
                  <c:v>8.3783825000000007</c:v>
                </c:pt>
                <c:pt idx="4944">
                  <c:v>8.37782625</c:v>
                </c:pt>
                <c:pt idx="4945">
                  <c:v>8.3767837499999995</c:v>
                </c:pt>
                <c:pt idx="4946">
                  <c:v>8.3756950000000003</c:v>
                </c:pt>
                <c:pt idx="4947">
                  <c:v>8.3752600000000008</c:v>
                </c:pt>
                <c:pt idx="4948">
                  <c:v>8.37498875</c:v>
                </c:pt>
                <c:pt idx="4949">
                  <c:v>8.3752525000000002</c:v>
                </c:pt>
                <c:pt idx="4950">
                  <c:v>8.37562125</c:v>
                </c:pt>
                <c:pt idx="4951">
                  <c:v>8.3744062499999998</c:v>
                </c:pt>
                <c:pt idx="4952">
                  <c:v>8.3728312500000008</c:v>
                </c:pt>
                <c:pt idx="4953">
                  <c:v>8.3713049999999996</c:v>
                </c:pt>
                <c:pt idx="4954">
                  <c:v>8.3706125</c:v>
                </c:pt>
                <c:pt idx="4955">
                  <c:v>8.3701462499999995</c:v>
                </c:pt>
                <c:pt idx="4956">
                  <c:v>8.3699487500000007</c:v>
                </c:pt>
                <c:pt idx="4957">
                  <c:v>8.3696587499999993</c:v>
                </c:pt>
                <c:pt idx="4958">
                  <c:v>8.3693150000000003</c:v>
                </c:pt>
                <c:pt idx="4959">
                  <c:v>8.3693912499999996</c:v>
                </c:pt>
                <c:pt idx="4960">
                  <c:v>8.3696062500000004</c:v>
                </c:pt>
                <c:pt idx="4961">
                  <c:v>8.3696000000000002</c:v>
                </c:pt>
                <c:pt idx="4962">
                  <c:v>8.3694387500000005</c:v>
                </c:pt>
                <c:pt idx="4963">
                  <c:v>8.3692237499999997</c:v>
                </c:pt>
                <c:pt idx="4964">
                  <c:v>8.3683200000000006</c:v>
                </c:pt>
                <c:pt idx="4965">
                  <c:v>8.3674537499999992</c:v>
                </c:pt>
                <c:pt idx="4966">
                  <c:v>8.3659012500000003</c:v>
                </c:pt>
                <c:pt idx="4967">
                  <c:v>8.3643225000000001</c:v>
                </c:pt>
                <c:pt idx="4968">
                  <c:v>8.3639212500000006</c:v>
                </c:pt>
                <c:pt idx="4969">
                  <c:v>8.3636124999999986</c:v>
                </c:pt>
                <c:pt idx="4970">
                  <c:v>8.3634312499999997</c:v>
                </c:pt>
                <c:pt idx="4971">
                  <c:v>8.3636637500000006</c:v>
                </c:pt>
                <c:pt idx="4972">
                  <c:v>8.3638412500000001</c:v>
                </c:pt>
                <c:pt idx="4973">
                  <c:v>8.3629212500000012</c:v>
                </c:pt>
                <c:pt idx="4974">
                  <c:v>8.361815</c:v>
                </c:pt>
                <c:pt idx="4975">
                  <c:v>8.3613187499999988</c:v>
                </c:pt>
                <c:pt idx="4976">
                  <c:v>8.3622525000000003</c:v>
                </c:pt>
                <c:pt idx="4977">
                  <c:v>8.3628075000000006</c:v>
                </c:pt>
                <c:pt idx="4978">
                  <c:v>8.3623412500000001</c:v>
                </c:pt>
                <c:pt idx="4979">
                  <c:v>8.3627450000000003</c:v>
                </c:pt>
                <c:pt idx="4980">
                  <c:v>8.3636400000000002</c:v>
                </c:pt>
                <c:pt idx="4981">
                  <c:v>8.3637262499999991</c:v>
                </c:pt>
                <c:pt idx="4982">
                  <c:v>8.3625862499999997</c:v>
                </c:pt>
                <c:pt idx="4983">
                  <c:v>8.3614949999999997</c:v>
                </c:pt>
                <c:pt idx="4984">
                  <c:v>8.3612037499999996</c:v>
                </c:pt>
                <c:pt idx="4985">
                  <c:v>8.3606587499999989</c:v>
                </c:pt>
                <c:pt idx="4986">
                  <c:v>8.3592849999999999</c:v>
                </c:pt>
                <c:pt idx="4987">
                  <c:v>8.3580412499999994</c:v>
                </c:pt>
                <c:pt idx="4988">
                  <c:v>8.3568224999999998</c:v>
                </c:pt>
                <c:pt idx="4989">
                  <c:v>8.3554849999999998</c:v>
                </c:pt>
                <c:pt idx="4990">
                  <c:v>8.3544587499999992</c:v>
                </c:pt>
                <c:pt idx="4991">
                  <c:v>8.3544887499999998</c:v>
                </c:pt>
                <c:pt idx="4992">
                  <c:v>8.3543287500000005</c:v>
                </c:pt>
                <c:pt idx="4993">
                  <c:v>8.3538075000000003</c:v>
                </c:pt>
                <c:pt idx="4994">
                  <c:v>8.3532975</c:v>
                </c:pt>
                <c:pt idx="4995">
                  <c:v>8.352673750000001</c:v>
                </c:pt>
                <c:pt idx="4996">
                  <c:v>8.3518074999999996</c:v>
                </c:pt>
                <c:pt idx="4997">
                  <c:v>8.3507999999999996</c:v>
                </c:pt>
                <c:pt idx="4998">
                  <c:v>8.3500549999999993</c:v>
                </c:pt>
                <c:pt idx="4999">
                  <c:v>8.34960375</c:v>
                </c:pt>
                <c:pt idx="5000">
                  <c:v>8.3489662500000001</c:v>
                </c:pt>
                <c:pt idx="5001">
                  <c:v>8.3482575000000008</c:v>
                </c:pt>
                <c:pt idx="5002">
                  <c:v>8.34840625</c:v>
                </c:pt>
                <c:pt idx="5003">
                  <c:v>8.3482075000000009</c:v>
                </c:pt>
                <c:pt idx="5004">
                  <c:v>8.3476662499999996</c:v>
                </c:pt>
                <c:pt idx="5005">
                  <c:v>8.3468812499999991</c:v>
                </c:pt>
                <c:pt idx="5006">
                  <c:v>8.3463387499999993</c:v>
                </c:pt>
                <c:pt idx="5007">
                  <c:v>8.3465124999999993</c:v>
                </c:pt>
                <c:pt idx="5008">
                  <c:v>8.3467287500000005</c:v>
                </c:pt>
                <c:pt idx="5009">
                  <c:v>8.3465999999999987</c:v>
                </c:pt>
                <c:pt idx="5010">
                  <c:v>8.346327500000001</c:v>
                </c:pt>
                <c:pt idx="5011">
                  <c:v>8.3465212500000003</c:v>
                </c:pt>
                <c:pt idx="5012">
                  <c:v>8.3460337500000001</c:v>
                </c:pt>
                <c:pt idx="5013">
                  <c:v>8.3456262500000005</c:v>
                </c:pt>
                <c:pt idx="5014">
                  <c:v>8.3458725000000005</c:v>
                </c:pt>
                <c:pt idx="5015">
                  <c:v>8.3449512499999994</c:v>
                </c:pt>
                <c:pt idx="5016">
                  <c:v>8.3448224999999994</c:v>
                </c:pt>
                <c:pt idx="5017">
                  <c:v>8.3451000000000004</c:v>
                </c:pt>
                <c:pt idx="5018">
                  <c:v>8.3451687500000009</c:v>
                </c:pt>
                <c:pt idx="5019">
                  <c:v>8.3451675000000005</c:v>
                </c:pt>
                <c:pt idx="5020">
                  <c:v>8.3449275000000007</c:v>
                </c:pt>
                <c:pt idx="5021">
                  <c:v>8.3447912500000001</c:v>
                </c:pt>
                <c:pt idx="5022">
                  <c:v>8.3445612499999999</c:v>
                </c:pt>
                <c:pt idx="5023">
                  <c:v>8.3436299999999992</c:v>
                </c:pt>
                <c:pt idx="5024">
                  <c:v>8.3432375000000008</c:v>
                </c:pt>
                <c:pt idx="5025">
                  <c:v>8.3424125</c:v>
                </c:pt>
                <c:pt idx="5026">
                  <c:v>8.3400324999999995</c:v>
                </c:pt>
                <c:pt idx="5027">
                  <c:v>8.3378512499999999</c:v>
                </c:pt>
                <c:pt idx="5028">
                  <c:v>8.3374562500000007</c:v>
                </c:pt>
                <c:pt idx="5029">
                  <c:v>8.3368337500000003</c:v>
                </c:pt>
                <c:pt idx="5030">
                  <c:v>8.3355875000000008</c:v>
                </c:pt>
                <c:pt idx="5031">
                  <c:v>8.3345087500000012</c:v>
                </c:pt>
                <c:pt idx="5032">
                  <c:v>8.3341837500000011</c:v>
                </c:pt>
                <c:pt idx="5033">
                  <c:v>8.3342812500000001</c:v>
                </c:pt>
                <c:pt idx="5034">
                  <c:v>8.3338912499999989</c:v>
                </c:pt>
                <c:pt idx="5035">
                  <c:v>8.3335574999999995</c:v>
                </c:pt>
                <c:pt idx="5036">
                  <c:v>8.3333587499999986</c:v>
                </c:pt>
                <c:pt idx="5037">
                  <c:v>8.3334499999999991</c:v>
                </c:pt>
                <c:pt idx="5038">
                  <c:v>8.3334162499999991</c:v>
                </c:pt>
                <c:pt idx="5039">
                  <c:v>8.3328287499999991</c:v>
                </c:pt>
                <c:pt idx="5040">
                  <c:v>8.3327949999999991</c:v>
                </c:pt>
                <c:pt idx="5041">
                  <c:v>8.3329762499999998</c:v>
                </c:pt>
                <c:pt idx="5042">
                  <c:v>8.33324</c:v>
                </c:pt>
                <c:pt idx="5043">
                  <c:v>8.3338962500000004</c:v>
                </c:pt>
                <c:pt idx="5044">
                  <c:v>8.3342524999999998</c:v>
                </c:pt>
                <c:pt idx="5045">
                  <c:v>8.3343699999999998</c:v>
                </c:pt>
                <c:pt idx="5046">
                  <c:v>8.3337862500000011</c:v>
                </c:pt>
                <c:pt idx="5047">
                  <c:v>8.3332925000000007</c:v>
                </c:pt>
                <c:pt idx="5048">
                  <c:v>8.3333325000000009</c:v>
                </c:pt>
                <c:pt idx="5049">
                  <c:v>8.3333875000000006</c:v>
                </c:pt>
                <c:pt idx="5050">
                  <c:v>8.333113749999999</c:v>
                </c:pt>
                <c:pt idx="5051">
                  <c:v>8.3333762500000006</c:v>
                </c:pt>
                <c:pt idx="5052">
                  <c:v>8.3339262499999993</c:v>
                </c:pt>
                <c:pt idx="5053">
                  <c:v>8.3341475000000003</c:v>
                </c:pt>
                <c:pt idx="5054">
                  <c:v>8.3347550000000012</c:v>
                </c:pt>
                <c:pt idx="5055">
                  <c:v>8.3355100000000011</c:v>
                </c:pt>
                <c:pt idx="5056">
                  <c:v>8.3362212499999995</c:v>
                </c:pt>
                <c:pt idx="5057">
                  <c:v>8.3355137500000005</c:v>
                </c:pt>
                <c:pt idx="5058">
                  <c:v>8.3345725000000002</c:v>
                </c:pt>
                <c:pt idx="5059">
                  <c:v>8.3333724999999994</c:v>
                </c:pt>
                <c:pt idx="5060">
                  <c:v>8.3328575000000011</c:v>
                </c:pt>
                <c:pt idx="5061">
                  <c:v>8.3335974999999998</c:v>
                </c:pt>
                <c:pt idx="5062">
                  <c:v>8.3338774999999998</c:v>
                </c:pt>
                <c:pt idx="5063">
                  <c:v>8.3337762499999997</c:v>
                </c:pt>
                <c:pt idx="5064">
                  <c:v>8.3337399999999988</c:v>
                </c:pt>
                <c:pt idx="5065">
                  <c:v>8.3334475000000001</c:v>
                </c:pt>
                <c:pt idx="5066">
                  <c:v>8.3340650000000007</c:v>
                </c:pt>
                <c:pt idx="5067">
                  <c:v>8.3347049999999996</c:v>
                </c:pt>
                <c:pt idx="5068">
                  <c:v>8.3348700000000004</c:v>
                </c:pt>
                <c:pt idx="5069">
                  <c:v>8.3353787500000003</c:v>
                </c:pt>
                <c:pt idx="5070">
                  <c:v>8.3354237500000004</c:v>
                </c:pt>
                <c:pt idx="5071">
                  <c:v>8.3347362500000006</c:v>
                </c:pt>
                <c:pt idx="5072">
                  <c:v>8.3344574999999992</c:v>
                </c:pt>
                <c:pt idx="5073">
                  <c:v>8.3353975000000009</c:v>
                </c:pt>
                <c:pt idx="5074">
                  <c:v>8.3353900000000003</c:v>
                </c:pt>
                <c:pt idx="5075">
                  <c:v>8.3350225000000009</c:v>
                </c:pt>
                <c:pt idx="5076">
                  <c:v>8.3356762500000006</c:v>
                </c:pt>
                <c:pt idx="5077">
                  <c:v>8.3359100000000002</c:v>
                </c:pt>
                <c:pt idx="5078">
                  <c:v>8.3355500000000013</c:v>
                </c:pt>
                <c:pt idx="5079">
                  <c:v>8.3351375000000001</c:v>
                </c:pt>
                <c:pt idx="5080">
                  <c:v>8.3342324999999988</c:v>
                </c:pt>
                <c:pt idx="5081">
                  <c:v>8.3337374999999998</c:v>
                </c:pt>
                <c:pt idx="5082">
                  <c:v>8.3333925000000004</c:v>
                </c:pt>
                <c:pt idx="5083">
                  <c:v>8.3330937499999997</c:v>
                </c:pt>
                <c:pt idx="5084">
                  <c:v>8.3335912499999996</c:v>
                </c:pt>
                <c:pt idx="5085">
                  <c:v>8.3331900000000001</c:v>
                </c:pt>
                <c:pt idx="5086">
                  <c:v>8.3322162500000001</c:v>
                </c:pt>
                <c:pt idx="5087">
                  <c:v>8.3316850000000002</c:v>
                </c:pt>
                <c:pt idx="5088">
                  <c:v>8.3304799999999997</c:v>
                </c:pt>
                <c:pt idx="5089">
                  <c:v>8.3310925000000005</c:v>
                </c:pt>
                <c:pt idx="5090">
                  <c:v>8.3324937499999994</c:v>
                </c:pt>
                <c:pt idx="5091">
                  <c:v>8.3328150000000001</c:v>
                </c:pt>
                <c:pt idx="5092">
                  <c:v>8.3324975000000006</c:v>
                </c:pt>
                <c:pt idx="5093">
                  <c:v>8.33095125</c:v>
                </c:pt>
                <c:pt idx="5094">
                  <c:v>8.3303912499999999</c:v>
                </c:pt>
                <c:pt idx="5095">
                  <c:v>8.3294324999999994</c:v>
                </c:pt>
                <c:pt idx="5096">
                  <c:v>8.329331250000001</c:v>
                </c:pt>
                <c:pt idx="5097">
                  <c:v>8.3298537499999998</c:v>
                </c:pt>
                <c:pt idx="5098">
                  <c:v>8.3297825000000003</c:v>
                </c:pt>
                <c:pt idx="5099">
                  <c:v>8.329202500000001</c:v>
                </c:pt>
                <c:pt idx="5100">
                  <c:v>8.3288349999999998</c:v>
                </c:pt>
                <c:pt idx="5101">
                  <c:v>8.3278887499999996</c:v>
                </c:pt>
                <c:pt idx="5102">
                  <c:v>8.3279362500000005</c:v>
                </c:pt>
                <c:pt idx="5103">
                  <c:v>8.3281775000000007</c:v>
                </c:pt>
                <c:pt idx="5104">
                  <c:v>8.3274650000000001</c:v>
                </c:pt>
                <c:pt idx="5105">
                  <c:v>8.32703375</c:v>
                </c:pt>
                <c:pt idx="5106">
                  <c:v>8.3264499999999995</c:v>
                </c:pt>
                <c:pt idx="5107">
                  <c:v>8.3270575000000004</c:v>
                </c:pt>
                <c:pt idx="5108">
                  <c:v>8.3287599999999991</c:v>
                </c:pt>
                <c:pt idx="5109">
                  <c:v>8.3290424999999999</c:v>
                </c:pt>
                <c:pt idx="5110">
                  <c:v>8.3295812500000004</c:v>
                </c:pt>
                <c:pt idx="5111">
                  <c:v>8.3281299999999998</c:v>
                </c:pt>
                <c:pt idx="5112">
                  <c:v>8.3277162499999999</c:v>
                </c:pt>
                <c:pt idx="5113">
                  <c:v>8.3276512500000006</c:v>
                </c:pt>
                <c:pt idx="5114">
                  <c:v>8.3266174999999993</c:v>
                </c:pt>
                <c:pt idx="5115">
                  <c:v>8.3260137499999995</c:v>
                </c:pt>
                <c:pt idx="5116">
                  <c:v>8.3261675000000004</c:v>
                </c:pt>
                <c:pt idx="5117">
                  <c:v>8.3248987500000009</c:v>
                </c:pt>
                <c:pt idx="5118">
                  <c:v>8.3235449999999993</c:v>
                </c:pt>
                <c:pt idx="5119">
                  <c:v>8.3219612499999993</c:v>
                </c:pt>
                <c:pt idx="5120">
                  <c:v>8.320450000000001</c:v>
                </c:pt>
                <c:pt idx="5121">
                  <c:v>8.3203224999999996</c:v>
                </c:pt>
                <c:pt idx="5122">
                  <c:v>8.3204475000000002</c:v>
                </c:pt>
                <c:pt idx="5123">
                  <c:v>8.3196062499999996</c:v>
                </c:pt>
                <c:pt idx="5124">
                  <c:v>8.3192175000000006</c:v>
                </c:pt>
                <c:pt idx="5125">
                  <c:v>8.3194962500000003</c:v>
                </c:pt>
                <c:pt idx="5126">
                  <c:v>8.3187949999999997</c:v>
                </c:pt>
                <c:pt idx="5127">
                  <c:v>8.318362500000001</c:v>
                </c:pt>
                <c:pt idx="5128">
                  <c:v>8.3166399999999996</c:v>
                </c:pt>
                <c:pt idx="5129">
                  <c:v>8.3153387500000004</c:v>
                </c:pt>
                <c:pt idx="5130">
                  <c:v>8.315055000000001</c:v>
                </c:pt>
                <c:pt idx="5131">
                  <c:v>8.3149874999999991</c:v>
                </c:pt>
                <c:pt idx="5132">
                  <c:v>8.3139037499999997</c:v>
                </c:pt>
                <c:pt idx="5133">
                  <c:v>8.3140012500000005</c:v>
                </c:pt>
                <c:pt idx="5134">
                  <c:v>8.3131662500000001</c:v>
                </c:pt>
                <c:pt idx="5135">
                  <c:v>8.312351249999999</c:v>
                </c:pt>
                <c:pt idx="5136">
                  <c:v>8.312597499999999</c:v>
                </c:pt>
                <c:pt idx="5137">
                  <c:v>8.3113787499999994</c:v>
                </c:pt>
                <c:pt idx="5138">
                  <c:v>8.3094025000000009</c:v>
                </c:pt>
                <c:pt idx="5139">
                  <c:v>8.3084249999999997</c:v>
                </c:pt>
                <c:pt idx="5140">
                  <c:v>8.3064787500000001</c:v>
                </c:pt>
                <c:pt idx="5141">
                  <c:v>8.3043312500000006</c:v>
                </c:pt>
                <c:pt idx="5142">
                  <c:v>8.3031537499999999</c:v>
                </c:pt>
                <c:pt idx="5143">
                  <c:v>8.3031962499999992</c:v>
                </c:pt>
                <c:pt idx="5144">
                  <c:v>8.3026987500000011</c:v>
                </c:pt>
                <c:pt idx="5145">
                  <c:v>8.3031912500000011</c:v>
                </c:pt>
                <c:pt idx="5146">
                  <c:v>8.3035475000000005</c:v>
                </c:pt>
                <c:pt idx="5147">
                  <c:v>8.3034224999999999</c:v>
                </c:pt>
                <c:pt idx="5148">
                  <c:v>8.3027237500000002</c:v>
                </c:pt>
                <c:pt idx="5149">
                  <c:v>8.3022962499999995</c:v>
                </c:pt>
                <c:pt idx="5150">
                  <c:v>8.30150875</c:v>
                </c:pt>
                <c:pt idx="5151">
                  <c:v>8.3009200000000014</c:v>
                </c:pt>
                <c:pt idx="5152">
                  <c:v>8.2988324999999996</c:v>
                </c:pt>
                <c:pt idx="5153">
                  <c:v>8.29735625</c:v>
                </c:pt>
                <c:pt idx="5154">
                  <c:v>8.2967424999999988</c:v>
                </c:pt>
                <c:pt idx="5155">
                  <c:v>8.2962950000000006</c:v>
                </c:pt>
                <c:pt idx="5156">
                  <c:v>8.2951487499999992</c:v>
                </c:pt>
                <c:pt idx="5157">
                  <c:v>8.2937287499999996</c:v>
                </c:pt>
                <c:pt idx="5158">
                  <c:v>8.2913837499999996</c:v>
                </c:pt>
                <c:pt idx="5159">
                  <c:v>8.2907849999999996</c:v>
                </c:pt>
                <c:pt idx="5160">
                  <c:v>8.2896112500000001</c:v>
                </c:pt>
                <c:pt idx="5161">
                  <c:v>8.2886212500000003</c:v>
                </c:pt>
                <c:pt idx="5162">
                  <c:v>8.2879637499999994</c:v>
                </c:pt>
                <c:pt idx="5163">
                  <c:v>8.2878675000000008</c:v>
                </c:pt>
                <c:pt idx="5164">
                  <c:v>8.2864062500000006</c:v>
                </c:pt>
                <c:pt idx="5165">
                  <c:v>8.2860437499999993</c:v>
                </c:pt>
                <c:pt idx="5166">
                  <c:v>8.2855837499999989</c:v>
                </c:pt>
                <c:pt idx="5167">
                  <c:v>8.2847574999999996</c:v>
                </c:pt>
                <c:pt idx="5168">
                  <c:v>8.28538</c:v>
                </c:pt>
                <c:pt idx="5169">
                  <c:v>8.2856437500000002</c:v>
                </c:pt>
                <c:pt idx="5170">
                  <c:v>8.2867012500000001</c:v>
                </c:pt>
                <c:pt idx="5171">
                  <c:v>8.2854687499999997</c:v>
                </c:pt>
                <c:pt idx="5172">
                  <c:v>8.2835337500000001</c:v>
                </c:pt>
                <c:pt idx="5173">
                  <c:v>8.2828187499999988</c:v>
                </c:pt>
                <c:pt idx="5174">
                  <c:v>8.2826637499999993</c:v>
                </c:pt>
                <c:pt idx="5175">
                  <c:v>8.283552499999999</c:v>
                </c:pt>
                <c:pt idx="5176">
                  <c:v>8.2841474999999996</c:v>
                </c:pt>
                <c:pt idx="5177">
                  <c:v>8.2824725000000008</c:v>
                </c:pt>
                <c:pt idx="5178">
                  <c:v>8.2834187499999992</c:v>
                </c:pt>
                <c:pt idx="5179">
                  <c:v>8.2827950000000001</c:v>
                </c:pt>
                <c:pt idx="5180">
                  <c:v>8.283082499999999</c:v>
                </c:pt>
                <c:pt idx="5181">
                  <c:v>8.2827125000000006</c:v>
                </c:pt>
                <c:pt idx="5182">
                  <c:v>8.2826474999999995</c:v>
                </c:pt>
                <c:pt idx="5183">
                  <c:v>8.2818050000000003</c:v>
                </c:pt>
                <c:pt idx="5184">
                  <c:v>8.2806837499999997</c:v>
                </c:pt>
                <c:pt idx="5185">
                  <c:v>8.2812012500000005</c:v>
                </c:pt>
                <c:pt idx="5186">
                  <c:v>8.2816124999999996</c:v>
                </c:pt>
                <c:pt idx="5187">
                  <c:v>8.2819062499999987</c:v>
                </c:pt>
                <c:pt idx="5188">
                  <c:v>8.2839825000000005</c:v>
                </c:pt>
                <c:pt idx="5189">
                  <c:v>8.2832749999999997</c:v>
                </c:pt>
                <c:pt idx="5190">
                  <c:v>8.2816599999999987</c:v>
                </c:pt>
                <c:pt idx="5191">
                  <c:v>8.2813837499999998</c:v>
                </c:pt>
                <c:pt idx="5192">
                  <c:v>8.2816862499999999</c:v>
                </c:pt>
                <c:pt idx="5193">
                  <c:v>8.2813412500000005</c:v>
                </c:pt>
                <c:pt idx="5194">
                  <c:v>8.2814062499999999</c:v>
                </c:pt>
                <c:pt idx="5195">
                  <c:v>8.2808224999999993</c:v>
                </c:pt>
                <c:pt idx="5196">
                  <c:v>8.2798737500000001</c:v>
                </c:pt>
                <c:pt idx="5197">
                  <c:v>8.2798237500000003</c:v>
                </c:pt>
                <c:pt idx="5198">
                  <c:v>8.2799637500000003</c:v>
                </c:pt>
                <c:pt idx="5199">
                  <c:v>8.2790600000000012</c:v>
                </c:pt>
                <c:pt idx="5200">
                  <c:v>8.2789812500000011</c:v>
                </c:pt>
                <c:pt idx="5201">
                  <c:v>8.2805037499999994</c:v>
                </c:pt>
                <c:pt idx="5202">
                  <c:v>8.2809799999999996</c:v>
                </c:pt>
                <c:pt idx="5203">
                  <c:v>8.2808600000000006</c:v>
                </c:pt>
                <c:pt idx="5204">
                  <c:v>8.2812312499999994</c:v>
                </c:pt>
                <c:pt idx="5205">
                  <c:v>8.2815412500000001</c:v>
                </c:pt>
                <c:pt idx="5206">
                  <c:v>8.2809500000000007</c:v>
                </c:pt>
                <c:pt idx="5207">
                  <c:v>8.2813724999999998</c:v>
                </c:pt>
                <c:pt idx="5208">
                  <c:v>8.2822562499999997</c:v>
                </c:pt>
                <c:pt idx="5209">
                  <c:v>8.2824774999999988</c:v>
                </c:pt>
                <c:pt idx="5210">
                  <c:v>8.2827450000000002</c:v>
                </c:pt>
                <c:pt idx="5211">
                  <c:v>8.2838312500000004</c:v>
                </c:pt>
                <c:pt idx="5212">
                  <c:v>8.2839349999999996</c:v>
                </c:pt>
                <c:pt idx="5213">
                  <c:v>8.2829812500000006</c:v>
                </c:pt>
                <c:pt idx="5214">
                  <c:v>8.2843487499999995</c:v>
                </c:pt>
                <c:pt idx="5215">
                  <c:v>8.285540000000001</c:v>
                </c:pt>
                <c:pt idx="5216">
                  <c:v>8.2857050000000001</c:v>
                </c:pt>
                <c:pt idx="5217">
                  <c:v>8.2868849999999998</c:v>
                </c:pt>
                <c:pt idx="5218">
                  <c:v>8.2866887499999997</c:v>
                </c:pt>
                <c:pt idx="5219">
                  <c:v>8.2862325000000006</c:v>
                </c:pt>
                <c:pt idx="5220">
                  <c:v>8.2850874999999995</c:v>
                </c:pt>
                <c:pt idx="5221">
                  <c:v>8.2859912500000004</c:v>
                </c:pt>
                <c:pt idx="5222">
                  <c:v>8.2873225000000001</c:v>
                </c:pt>
                <c:pt idx="5223">
                  <c:v>8.2879874999999998</c:v>
                </c:pt>
                <c:pt idx="5224">
                  <c:v>8.288192500000001</c:v>
                </c:pt>
                <c:pt idx="5225">
                  <c:v>8.2867012500000001</c:v>
                </c:pt>
                <c:pt idx="5226">
                  <c:v>8.2851587500000008</c:v>
                </c:pt>
                <c:pt idx="5227">
                  <c:v>8.2854737499999995</c:v>
                </c:pt>
                <c:pt idx="5228">
                  <c:v>8.2850137499999992</c:v>
                </c:pt>
                <c:pt idx="5229">
                  <c:v>8.2851874999999993</c:v>
                </c:pt>
                <c:pt idx="5230">
                  <c:v>8.2851549999999996</c:v>
                </c:pt>
                <c:pt idx="5231">
                  <c:v>8.2845062499999997</c:v>
                </c:pt>
                <c:pt idx="5232">
                  <c:v>8.2848137499999996</c:v>
                </c:pt>
                <c:pt idx="5233">
                  <c:v>8.2846262500000005</c:v>
                </c:pt>
                <c:pt idx="5234">
                  <c:v>8.2842400000000005</c:v>
                </c:pt>
                <c:pt idx="5235">
                  <c:v>8.2840162500000005</c:v>
                </c:pt>
                <c:pt idx="5236">
                  <c:v>8.2822837499999995</c:v>
                </c:pt>
                <c:pt idx="5237">
                  <c:v>8.2813949999999998</c:v>
                </c:pt>
                <c:pt idx="5238">
                  <c:v>8.2815324999999991</c:v>
                </c:pt>
                <c:pt idx="5239">
                  <c:v>8.2815162499999992</c:v>
                </c:pt>
                <c:pt idx="5240">
                  <c:v>8.2831349999999997</c:v>
                </c:pt>
                <c:pt idx="5241">
                  <c:v>8.2853612499999993</c:v>
                </c:pt>
                <c:pt idx="5242">
                  <c:v>8.2862475</c:v>
                </c:pt>
                <c:pt idx="5243">
                  <c:v>8.2863562500000008</c:v>
                </c:pt>
                <c:pt idx="5244">
                  <c:v>8.286507499999999</c:v>
                </c:pt>
                <c:pt idx="5245">
                  <c:v>8.2866025000000008</c:v>
                </c:pt>
                <c:pt idx="5246">
                  <c:v>8.2870512500000011</c:v>
                </c:pt>
                <c:pt idx="5247">
                  <c:v>8.2867800000000003</c:v>
                </c:pt>
                <c:pt idx="5248">
                  <c:v>8.2853337499999995</c:v>
                </c:pt>
                <c:pt idx="5249">
                  <c:v>8.2853574999999999</c:v>
                </c:pt>
                <c:pt idx="5250">
                  <c:v>8.2853200000000005</c:v>
                </c:pt>
                <c:pt idx="5251">
                  <c:v>8.2849149999999998</c:v>
                </c:pt>
                <c:pt idx="5252">
                  <c:v>8.2850324999999998</c:v>
                </c:pt>
                <c:pt idx="5253">
                  <c:v>8.2856887500000003</c:v>
                </c:pt>
                <c:pt idx="5254">
                  <c:v>8.2856837500000005</c:v>
                </c:pt>
                <c:pt idx="5255">
                  <c:v>8.2851925000000008</c:v>
                </c:pt>
                <c:pt idx="5256">
                  <c:v>8.2856362499999996</c:v>
                </c:pt>
                <c:pt idx="5257">
                  <c:v>8.2851862499999989</c:v>
                </c:pt>
                <c:pt idx="5258">
                  <c:v>8.2840337500000008</c:v>
                </c:pt>
                <c:pt idx="5259">
                  <c:v>8.2833387500000004</c:v>
                </c:pt>
                <c:pt idx="5260">
                  <c:v>8.2843562500000001</c:v>
                </c:pt>
                <c:pt idx="5261">
                  <c:v>8.2843075000000006</c:v>
                </c:pt>
                <c:pt idx="5262">
                  <c:v>8.2829887499999995</c:v>
                </c:pt>
                <c:pt idx="5263">
                  <c:v>8.2837399999999999</c:v>
                </c:pt>
                <c:pt idx="5264">
                  <c:v>8.2817675000000008</c:v>
                </c:pt>
                <c:pt idx="5265">
                  <c:v>8.2817349999999994</c:v>
                </c:pt>
                <c:pt idx="5266">
                  <c:v>8.2806087500000007</c:v>
                </c:pt>
                <c:pt idx="5267">
                  <c:v>8.2797362500000009</c:v>
                </c:pt>
                <c:pt idx="5268">
                  <c:v>8.2799887500000011</c:v>
                </c:pt>
                <c:pt idx="5269">
                  <c:v>8.2798850000000002</c:v>
                </c:pt>
                <c:pt idx="5270">
                  <c:v>8.2797887499999998</c:v>
                </c:pt>
                <c:pt idx="5271">
                  <c:v>8.2787937500000002</c:v>
                </c:pt>
                <c:pt idx="5272">
                  <c:v>8.2770062499999995</c:v>
                </c:pt>
                <c:pt idx="5273">
                  <c:v>8.2762700000000002</c:v>
                </c:pt>
                <c:pt idx="5274">
                  <c:v>8.2754337499999995</c:v>
                </c:pt>
                <c:pt idx="5275">
                  <c:v>8.2751537500000012</c:v>
                </c:pt>
                <c:pt idx="5276">
                  <c:v>8.2761812500000005</c:v>
                </c:pt>
                <c:pt idx="5277">
                  <c:v>8.2768462500000002</c:v>
                </c:pt>
                <c:pt idx="5278">
                  <c:v>8.2776812500000005</c:v>
                </c:pt>
                <c:pt idx="5279">
                  <c:v>8.2787512500000009</c:v>
                </c:pt>
                <c:pt idx="5280">
                  <c:v>8.2788524999999993</c:v>
                </c:pt>
                <c:pt idx="5281">
                  <c:v>8.2799250000000004</c:v>
                </c:pt>
                <c:pt idx="5282">
                  <c:v>8.281263749999999</c:v>
                </c:pt>
                <c:pt idx="5283">
                  <c:v>8.2826562500000005</c:v>
                </c:pt>
                <c:pt idx="5284">
                  <c:v>8.2845475000000004</c:v>
                </c:pt>
                <c:pt idx="5285">
                  <c:v>8.2845525000000002</c:v>
                </c:pt>
                <c:pt idx="5286">
                  <c:v>8.2848624999999991</c:v>
                </c:pt>
                <c:pt idx="5287">
                  <c:v>8.2854537500000003</c:v>
                </c:pt>
                <c:pt idx="5288">
                  <c:v>8.2848849999999992</c:v>
                </c:pt>
                <c:pt idx="5289">
                  <c:v>8.2848787500000007</c:v>
                </c:pt>
                <c:pt idx="5290">
                  <c:v>8.2852300000000003</c:v>
                </c:pt>
                <c:pt idx="5291">
                  <c:v>8.2844037499999992</c:v>
                </c:pt>
                <c:pt idx="5292">
                  <c:v>8.2845112499999995</c:v>
                </c:pt>
                <c:pt idx="5293">
                  <c:v>8.2844599999999993</c:v>
                </c:pt>
                <c:pt idx="5294">
                  <c:v>8.2842625000000005</c:v>
                </c:pt>
                <c:pt idx="5295">
                  <c:v>8.2833225000000006</c:v>
                </c:pt>
                <c:pt idx="5296">
                  <c:v>8.2832762500000001</c:v>
                </c:pt>
                <c:pt idx="5297">
                  <c:v>8.283423749999999</c:v>
                </c:pt>
                <c:pt idx="5298">
                  <c:v>8.2842587499999993</c:v>
                </c:pt>
                <c:pt idx="5299">
                  <c:v>8.2849824999999999</c:v>
                </c:pt>
                <c:pt idx="5300">
                  <c:v>8.2850450000000002</c:v>
                </c:pt>
                <c:pt idx="5301">
                  <c:v>8.2843287500000002</c:v>
                </c:pt>
                <c:pt idx="5302">
                  <c:v>8.2840362499999998</c:v>
                </c:pt>
                <c:pt idx="5303">
                  <c:v>8.2846137500000001</c:v>
                </c:pt>
                <c:pt idx="5304">
                  <c:v>8.2846487500000006</c:v>
                </c:pt>
                <c:pt idx="5305">
                  <c:v>8.28416</c:v>
                </c:pt>
                <c:pt idx="5306">
                  <c:v>8.2841162500000003</c:v>
                </c:pt>
                <c:pt idx="5307">
                  <c:v>8.2837950000000014</c:v>
                </c:pt>
                <c:pt idx="5308">
                  <c:v>8.2842824999999998</c:v>
                </c:pt>
                <c:pt idx="5309">
                  <c:v>8.2846987500000004</c:v>
                </c:pt>
                <c:pt idx="5310">
                  <c:v>8.284661250000001</c:v>
                </c:pt>
                <c:pt idx="5311">
                  <c:v>8.2850687500000006</c:v>
                </c:pt>
                <c:pt idx="5312">
                  <c:v>8.2850637500000008</c:v>
                </c:pt>
                <c:pt idx="5313">
                  <c:v>8.2847562500000009</c:v>
                </c:pt>
                <c:pt idx="5314">
                  <c:v>8.2863500000000005</c:v>
                </c:pt>
                <c:pt idx="5315">
                  <c:v>8.2860049999999994</c:v>
                </c:pt>
                <c:pt idx="5316">
                  <c:v>8.2861399999999996</c:v>
                </c:pt>
                <c:pt idx="5317">
                  <c:v>8.2860199999999988</c:v>
                </c:pt>
                <c:pt idx="5318">
                  <c:v>8.2861475000000002</c:v>
                </c:pt>
                <c:pt idx="5319">
                  <c:v>8.2863699999999998</c:v>
                </c:pt>
                <c:pt idx="5320">
                  <c:v>8.2863937500000002</c:v>
                </c:pt>
                <c:pt idx="5321">
                  <c:v>8.2858437499999997</c:v>
                </c:pt>
                <c:pt idx="5322">
                  <c:v>8.2862974999999999</c:v>
                </c:pt>
                <c:pt idx="5323">
                  <c:v>8.2862487500000004</c:v>
                </c:pt>
                <c:pt idx="5324">
                  <c:v>8.2867125000000001</c:v>
                </c:pt>
                <c:pt idx="5325">
                  <c:v>8.2873225000000001</c:v>
                </c:pt>
                <c:pt idx="5326">
                  <c:v>8.2862437500000006</c:v>
                </c:pt>
                <c:pt idx="5327">
                  <c:v>8.2854550000000007</c:v>
                </c:pt>
                <c:pt idx="5328">
                  <c:v>8.2858487499999995</c:v>
                </c:pt>
                <c:pt idx="5329">
                  <c:v>8.2863825000000002</c:v>
                </c:pt>
                <c:pt idx="5330">
                  <c:v>8.2871474999999997</c:v>
                </c:pt>
                <c:pt idx="5331">
                  <c:v>8.2871687499999993</c:v>
                </c:pt>
                <c:pt idx="5332">
                  <c:v>8.2868137500000003</c:v>
                </c:pt>
                <c:pt idx="5333">
                  <c:v>8.2860975000000003</c:v>
                </c:pt>
                <c:pt idx="5334">
                  <c:v>8.2854975</c:v>
                </c:pt>
                <c:pt idx="5335">
                  <c:v>8.2869062499999995</c:v>
                </c:pt>
                <c:pt idx="5336">
                  <c:v>8.2879400000000008</c:v>
                </c:pt>
                <c:pt idx="5337">
                  <c:v>8.2892362500000001</c:v>
                </c:pt>
                <c:pt idx="5338">
                  <c:v>8.2897874999999992</c:v>
                </c:pt>
                <c:pt idx="5339">
                  <c:v>8.2907450000000011</c:v>
                </c:pt>
                <c:pt idx="5340">
                  <c:v>8.2907325000000007</c:v>
                </c:pt>
                <c:pt idx="5341">
                  <c:v>8.2911662499999998</c:v>
                </c:pt>
                <c:pt idx="5342">
                  <c:v>8.291886250000001</c:v>
                </c:pt>
                <c:pt idx="5343">
                  <c:v>8.2918250000000011</c:v>
                </c:pt>
                <c:pt idx="5344">
                  <c:v>8.2921187500000002</c:v>
                </c:pt>
                <c:pt idx="5345">
                  <c:v>8.2936662500000011</c:v>
                </c:pt>
                <c:pt idx="5346">
                  <c:v>8.2945337500000011</c:v>
                </c:pt>
                <c:pt idx="5347">
                  <c:v>8.2953374999999987</c:v>
                </c:pt>
                <c:pt idx="5348">
                  <c:v>8.2960049999999992</c:v>
                </c:pt>
                <c:pt idx="5349">
                  <c:v>8.2961074999999997</c:v>
                </c:pt>
                <c:pt idx="5350">
                  <c:v>8.2960537500000004</c:v>
                </c:pt>
                <c:pt idx="5351">
                  <c:v>8.2963087499999997</c:v>
                </c:pt>
                <c:pt idx="5352">
                  <c:v>8.2967262500000007</c:v>
                </c:pt>
                <c:pt idx="5353">
                  <c:v>8.2968412499999999</c:v>
                </c:pt>
                <c:pt idx="5354">
                  <c:v>8.2971574999999991</c:v>
                </c:pt>
                <c:pt idx="5355">
                  <c:v>8.297616249999999</c:v>
                </c:pt>
                <c:pt idx="5356">
                  <c:v>8.2983225000000012</c:v>
                </c:pt>
                <c:pt idx="5357">
                  <c:v>8.2996400000000001</c:v>
                </c:pt>
                <c:pt idx="5358">
                  <c:v>8.3003762499999993</c:v>
                </c:pt>
                <c:pt idx="5359">
                  <c:v>8.3003649999999993</c:v>
                </c:pt>
                <c:pt idx="5360">
                  <c:v>8.2997412500000003</c:v>
                </c:pt>
                <c:pt idx="5361">
                  <c:v>8.2991475000000001</c:v>
                </c:pt>
                <c:pt idx="5362">
                  <c:v>8.2993725000000005</c:v>
                </c:pt>
                <c:pt idx="5363">
                  <c:v>8.3003387499999999</c:v>
                </c:pt>
                <c:pt idx="5364">
                  <c:v>8.3007687499999996</c:v>
                </c:pt>
                <c:pt idx="5365">
                  <c:v>8.301870000000001</c:v>
                </c:pt>
                <c:pt idx="5366">
                  <c:v>8.302855000000001</c:v>
                </c:pt>
                <c:pt idx="5367">
                  <c:v>8.3025974999999992</c:v>
                </c:pt>
                <c:pt idx="5368">
                  <c:v>8.3017537499999996</c:v>
                </c:pt>
                <c:pt idx="5369">
                  <c:v>8.3011575000000004</c:v>
                </c:pt>
                <c:pt idx="5370">
                  <c:v>8.3023100000000003</c:v>
                </c:pt>
                <c:pt idx="5371">
                  <c:v>8.30380875</c:v>
                </c:pt>
                <c:pt idx="5372">
                  <c:v>8.3043787499999997</c:v>
                </c:pt>
                <c:pt idx="5373">
                  <c:v>8.3047574999999991</c:v>
                </c:pt>
                <c:pt idx="5374">
                  <c:v>8.3050100000000011</c:v>
                </c:pt>
                <c:pt idx="5375">
                  <c:v>8.3050850000000001</c:v>
                </c:pt>
                <c:pt idx="5376">
                  <c:v>8.3054212500000002</c:v>
                </c:pt>
                <c:pt idx="5377">
                  <c:v>8.305909999999999</c:v>
                </c:pt>
                <c:pt idx="5378">
                  <c:v>8.3048612500000001</c:v>
                </c:pt>
                <c:pt idx="5379">
                  <c:v>8.3039337500000006</c:v>
                </c:pt>
                <c:pt idx="5380">
                  <c:v>8.3024562500000005</c:v>
                </c:pt>
                <c:pt idx="5381">
                  <c:v>8.3008887499999986</c:v>
                </c:pt>
                <c:pt idx="5382">
                  <c:v>8.3000987500000001</c:v>
                </c:pt>
                <c:pt idx="5383">
                  <c:v>8.3001899999999988</c:v>
                </c:pt>
                <c:pt idx="5384">
                  <c:v>8.2991987500000004</c:v>
                </c:pt>
                <c:pt idx="5385">
                  <c:v>8.2985325000000003</c:v>
                </c:pt>
                <c:pt idx="5386">
                  <c:v>8.2985275000000005</c:v>
                </c:pt>
                <c:pt idx="5387">
                  <c:v>8.2973712499999994</c:v>
                </c:pt>
                <c:pt idx="5388">
                  <c:v>8.2968700000000002</c:v>
                </c:pt>
                <c:pt idx="5389">
                  <c:v>8.296854999999999</c:v>
                </c:pt>
                <c:pt idx="5390">
                  <c:v>8.296368750000001</c:v>
                </c:pt>
                <c:pt idx="5391">
                  <c:v>8.2950937499999995</c:v>
                </c:pt>
                <c:pt idx="5392">
                  <c:v>8.2939900000000009</c:v>
                </c:pt>
                <c:pt idx="5393">
                  <c:v>8.294348750000001</c:v>
                </c:pt>
                <c:pt idx="5394">
                  <c:v>8.2948037499999998</c:v>
                </c:pt>
                <c:pt idx="5395">
                  <c:v>8.2946399999999993</c:v>
                </c:pt>
                <c:pt idx="5396">
                  <c:v>8.2939749999999997</c:v>
                </c:pt>
                <c:pt idx="5397">
                  <c:v>8.2929425000000005</c:v>
                </c:pt>
                <c:pt idx="5398">
                  <c:v>8.2926200000000012</c:v>
                </c:pt>
                <c:pt idx="5399">
                  <c:v>8.2921737499999999</c:v>
                </c:pt>
                <c:pt idx="5400">
                  <c:v>8.293066249999999</c:v>
                </c:pt>
                <c:pt idx="5401">
                  <c:v>8.2939949999999989</c:v>
                </c:pt>
                <c:pt idx="5402">
                  <c:v>8.2938650000000003</c:v>
                </c:pt>
                <c:pt idx="5403">
                  <c:v>8.2923512499999994</c:v>
                </c:pt>
                <c:pt idx="5404">
                  <c:v>8.2918287500000005</c:v>
                </c:pt>
                <c:pt idx="5405">
                  <c:v>8.2918137499999993</c:v>
                </c:pt>
                <c:pt idx="5406">
                  <c:v>8.2913812499999988</c:v>
                </c:pt>
                <c:pt idx="5407">
                  <c:v>8.2903099999999998</c:v>
                </c:pt>
                <c:pt idx="5408">
                  <c:v>8.2891150000000007</c:v>
                </c:pt>
                <c:pt idx="5409">
                  <c:v>8.2876700000000003</c:v>
                </c:pt>
                <c:pt idx="5410">
                  <c:v>8.2863550000000004</c:v>
                </c:pt>
                <c:pt idx="5411">
                  <c:v>8.2857400000000005</c:v>
                </c:pt>
                <c:pt idx="5412">
                  <c:v>8.2856512500000008</c:v>
                </c:pt>
                <c:pt idx="5413">
                  <c:v>8.2855987500000001</c:v>
                </c:pt>
                <c:pt idx="5414">
                  <c:v>8.2845300000000002</c:v>
                </c:pt>
                <c:pt idx="5415">
                  <c:v>8.28245875</c:v>
                </c:pt>
                <c:pt idx="5416">
                  <c:v>8.2801737500000012</c:v>
                </c:pt>
                <c:pt idx="5417">
                  <c:v>8.2793849999999996</c:v>
                </c:pt>
                <c:pt idx="5418">
                  <c:v>8.2795237499999992</c:v>
                </c:pt>
                <c:pt idx="5419">
                  <c:v>8.2803900000000006</c:v>
                </c:pt>
                <c:pt idx="5420">
                  <c:v>8.2800137500000002</c:v>
                </c:pt>
                <c:pt idx="5421">
                  <c:v>8.2792750000000002</c:v>
                </c:pt>
                <c:pt idx="5422">
                  <c:v>8.2789999999999999</c:v>
                </c:pt>
                <c:pt idx="5423">
                  <c:v>8.2782212499999996</c:v>
                </c:pt>
                <c:pt idx="5424">
                  <c:v>8.2775449999999999</c:v>
                </c:pt>
                <c:pt idx="5425">
                  <c:v>8.2766175000000004</c:v>
                </c:pt>
                <c:pt idx="5426">
                  <c:v>8.2763437500000006</c:v>
                </c:pt>
                <c:pt idx="5427">
                  <c:v>8.2766974999999992</c:v>
                </c:pt>
                <c:pt idx="5428">
                  <c:v>8.2760625000000001</c:v>
                </c:pt>
                <c:pt idx="5429">
                  <c:v>8.2745137500000006</c:v>
                </c:pt>
                <c:pt idx="5430">
                  <c:v>8.273563750000001</c:v>
                </c:pt>
                <c:pt idx="5431">
                  <c:v>8.2741875</c:v>
                </c:pt>
                <c:pt idx="5432">
                  <c:v>8.2744012500000004</c:v>
                </c:pt>
                <c:pt idx="5433">
                  <c:v>8.2735450000000004</c:v>
                </c:pt>
                <c:pt idx="5434">
                  <c:v>8.2728987499999995</c:v>
                </c:pt>
                <c:pt idx="5435">
                  <c:v>8.2719775000000002</c:v>
                </c:pt>
                <c:pt idx="5436">
                  <c:v>8.2708075000000001</c:v>
                </c:pt>
                <c:pt idx="5437">
                  <c:v>8.2701475000000002</c:v>
                </c:pt>
                <c:pt idx="5438">
                  <c:v>8.2696874999999999</c:v>
                </c:pt>
                <c:pt idx="5439">
                  <c:v>8.2682937499999998</c:v>
                </c:pt>
                <c:pt idx="5440">
                  <c:v>8.2669925000000006</c:v>
                </c:pt>
                <c:pt idx="5441">
                  <c:v>8.2668175000000002</c:v>
                </c:pt>
                <c:pt idx="5442">
                  <c:v>8.2658649999999998</c:v>
                </c:pt>
                <c:pt idx="5443">
                  <c:v>8.2645612499999999</c:v>
                </c:pt>
                <c:pt idx="5444">
                  <c:v>8.2639137500000004</c:v>
                </c:pt>
                <c:pt idx="5445">
                  <c:v>8.2625550000000008</c:v>
                </c:pt>
                <c:pt idx="5446">
                  <c:v>8.2610412499999999</c:v>
                </c:pt>
                <c:pt idx="5447">
                  <c:v>8.2604449999999989</c:v>
                </c:pt>
                <c:pt idx="5448">
                  <c:v>8.2594674999999995</c:v>
                </c:pt>
                <c:pt idx="5449">
                  <c:v>8.2582387500000003</c:v>
                </c:pt>
                <c:pt idx="5450">
                  <c:v>8.2566550000000003</c:v>
                </c:pt>
                <c:pt idx="5451">
                  <c:v>8.2544087499999996</c:v>
                </c:pt>
                <c:pt idx="5452">
                  <c:v>8.2525762500000006</c:v>
                </c:pt>
                <c:pt idx="5453">
                  <c:v>8.2519037500000003</c:v>
                </c:pt>
                <c:pt idx="5454">
                  <c:v>8.2516237500000003</c:v>
                </c:pt>
                <c:pt idx="5455">
                  <c:v>8.2505375000000001</c:v>
                </c:pt>
                <c:pt idx="5456">
                  <c:v>8.2496712500000005</c:v>
                </c:pt>
                <c:pt idx="5457">
                  <c:v>8.25010625</c:v>
                </c:pt>
                <c:pt idx="5458">
                  <c:v>8.2505725000000005</c:v>
                </c:pt>
                <c:pt idx="5459">
                  <c:v>8.2517075000000002</c:v>
                </c:pt>
                <c:pt idx="5460">
                  <c:v>8.2527437500000005</c:v>
                </c:pt>
                <c:pt idx="5461">
                  <c:v>8.2527937500000004</c:v>
                </c:pt>
                <c:pt idx="5462">
                  <c:v>8.2515862500000008</c:v>
                </c:pt>
                <c:pt idx="5463">
                  <c:v>8.2500175000000002</c:v>
                </c:pt>
                <c:pt idx="5464">
                  <c:v>8.2495549999999991</c:v>
                </c:pt>
                <c:pt idx="5465">
                  <c:v>8.2502187500000002</c:v>
                </c:pt>
                <c:pt idx="5466">
                  <c:v>8.2501500000000014</c:v>
                </c:pt>
                <c:pt idx="5467">
                  <c:v>8.2496012500000013</c:v>
                </c:pt>
                <c:pt idx="5468">
                  <c:v>8.2493962500000002</c:v>
                </c:pt>
                <c:pt idx="5469">
                  <c:v>8.2485312499999992</c:v>
                </c:pt>
                <c:pt idx="5470">
                  <c:v>8.2470600000000012</c:v>
                </c:pt>
                <c:pt idx="5471">
                  <c:v>8.2455549999999995</c:v>
                </c:pt>
                <c:pt idx="5472">
                  <c:v>8.2440887499999995</c:v>
                </c:pt>
                <c:pt idx="5473">
                  <c:v>8.2437024999999995</c:v>
                </c:pt>
                <c:pt idx="5474">
                  <c:v>8.2428749999999997</c:v>
                </c:pt>
                <c:pt idx="5475">
                  <c:v>8.2421862499999996</c:v>
                </c:pt>
                <c:pt idx="5476">
                  <c:v>8.2416287500000003</c:v>
                </c:pt>
                <c:pt idx="5477">
                  <c:v>8.2403899999999997</c:v>
                </c:pt>
                <c:pt idx="5478">
                  <c:v>8.2389987500000004</c:v>
                </c:pt>
                <c:pt idx="5479">
                  <c:v>8.2390050000000006</c:v>
                </c:pt>
                <c:pt idx="5480">
                  <c:v>8.239028750000001</c:v>
                </c:pt>
                <c:pt idx="5481">
                  <c:v>8.237425</c:v>
                </c:pt>
                <c:pt idx="5482">
                  <c:v>8.2357937499999991</c:v>
                </c:pt>
                <c:pt idx="5483">
                  <c:v>8.2347099999999998</c:v>
                </c:pt>
                <c:pt idx="5484">
                  <c:v>8.2334549999999993</c:v>
                </c:pt>
                <c:pt idx="5485">
                  <c:v>8.2328587500000001</c:v>
                </c:pt>
                <c:pt idx="5486">
                  <c:v>8.2326449999999998</c:v>
                </c:pt>
                <c:pt idx="5487">
                  <c:v>8.23182875</c:v>
                </c:pt>
                <c:pt idx="5488">
                  <c:v>8.2309774999999998</c:v>
                </c:pt>
                <c:pt idx="5489">
                  <c:v>8.2301437499999999</c:v>
                </c:pt>
                <c:pt idx="5490">
                  <c:v>8.2293850000000006</c:v>
                </c:pt>
                <c:pt idx="5491">
                  <c:v>8.22861625</c:v>
                </c:pt>
                <c:pt idx="5492">
                  <c:v>8.2280387499999996</c:v>
                </c:pt>
                <c:pt idx="5493">
                  <c:v>8.2277199999999997</c:v>
                </c:pt>
                <c:pt idx="5494">
                  <c:v>8.2265587500000006</c:v>
                </c:pt>
                <c:pt idx="5495">
                  <c:v>8.2257125000000002</c:v>
                </c:pt>
                <c:pt idx="5496">
                  <c:v>8.2257049999999996</c:v>
                </c:pt>
                <c:pt idx="5497">
                  <c:v>8.2252325000000006</c:v>
                </c:pt>
                <c:pt idx="5498">
                  <c:v>8.2237074999999997</c:v>
                </c:pt>
                <c:pt idx="5499">
                  <c:v>8.2231849999999991</c:v>
                </c:pt>
                <c:pt idx="5500">
                  <c:v>8.2231900000000007</c:v>
                </c:pt>
                <c:pt idx="5501">
                  <c:v>8.2223299999999995</c:v>
                </c:pt>
                <c:pt idx="5502">
                  <c:v>8.222150000000001</c:v>
                </c:pt>
                <c:pt idx="5503">
                  <c:v>8.2225937499999997</c:v>
                </c:pt>
                <c:pt idx="5504">
                  <c:v>8.2233687499999988</c:v>
                </c:pt>
                <c:pt idx="5505">
                  <c:v>8.2230550000000004</c:v>
                </c:pt>
                <c:pt idx="5506">
                  <c:v>8.2225099999999998</c:v>
                </c:pt>
                <c:pt idx="5507">
                  <c:v>8.2212887499999994</c:v>
                </c:pt>
                <c:pt idx="5508">
                  <c:v>8.2208412500000012</c:v>
                </c:pt>
                <c:pt idx="5509">
                  <c:v>8.2204437500000012</c:v>
                </c:pt>
                <c:pt idx="5510">
                  <c:v>8.2192212500000004</c:v>
                </c:pt>
                <c:pt idx="5511">
                  <c:v>8.2188637499999988</c:v>
                </c:pt>
                <c:pt idx="5512">
                  <c:v>8.2187350000000006</c:v>
                </c:pt>
                <c:pt idx="5513">
                  <c:v>8.2198887499999991</c:v>
                </c:pt>
                <c:pt idx="5514">
                  <c:v>8.2199012499999995</c:v>
                </c:pt>
                <c:pt idx="5515">
                  <c:v>8.2187337500000002</c:v>
                </c:pt>
                <c:pt idx="5516">
                  <c:v>8.2184999999999988</c:v>
                </c:pt>
                <c:pt idx="5517">
                  <c:v>8.2190375000000007</c:v>
                </c:pt>
                <c:pt idx="5518">
                  <c:v>8.2189425000000007</c:v>
                </c:pt>
                <c:pt idx="5519">
                  <c:v>8.2186237500000008</c:v>
                </c:pt>
                <c:pt idx="5520">
                  <c:v>8.2189112499999997</c:v>
                </c:pt>
                <c:pt idx="5521">
                  <c:v>8.2201450000000005</c:v>
                </c:pt>
                <c:pt idx="5522">
                  <c:v>8.2211087500000009</c:v>
                </c:pt>
                <c:pt idx="5523">
                  <c:v>8.2222387500000007</c:v>
                </c:pt>
                <c:pt idx="5524">
                  <c:v>8.223257499999999</c:v>
                </c:pt>
                <c:pt idx="5525">
                  <c:v>8.2237112499999991</c:v>
                </c:pt>
                <c:pt idx="5526">
                  <c:v>8.2235712500000009</c:v>
                </c:pt>
                <c:pt idx="5527">
                  <c:v>8.2239862500000012</c:v>
                </c:pt>
                <c:pt idx="5528">
                  <c:v>8.2258300000000002</c:v>
                </c:pt>
                <c:pt idx="5529">
                  <c:v>8.2267412499999999</c:v>
                </c:pt>
                <c:pt idx="5530">
                  <c:v>8.226894999999999</c:v>
                </c:pt>
                <c:pt idx="5531">
                  <c:v>8.2278924999999994</c:v>
                </c:pt>
                <c:pt idx="5532">
                  <c:v>8.2289150000000006</c:v>
                </c:pt>
                <c:pt idx="5533">
                  <c:v>8.22976375</c:v>
                </c:pt>
                <c:pt idx="5534">
                  <c:v>8.2304512499999998</c:v>
                </c:pt>
                <c:pt idx="5535">
                  <c:v>8.2309212499999997</c:v>
                </c:pt>
                <c:pt idx="5536">
                  <c:v>8.2300412499999993</c:v>
                </c:pt>
                <c:pt idx="5537">
                  <c:v>8.2305225000000011</c:v>
                </c:pt>
                <c:pt idx="5538">
                  <c:v>8.23131375</c:v>
                </c:pt>
                <c:pt idx="5539">
                  <c:v>8.231465</c:v>
                </c:pt>
                <c:pt idx="5540">
                  <c:v>8.2329050000000006</c:v>
                </c:pt>
                <c:pt idx="5541">
                  <c:v>8.2330812499999997</c:v>
                </c:pt>
                <c:pt idx="5542">
                  <c:v>8.2335712500000007</c:v>
                </c:pt>
                <c:pt idx="5543">
                  <c:v>8.2333850000000002</c:v>
                </c:pt>
                <c:pt idx="5544">
                  <c:v>8.2332324999999997</c:v>
                </c:pt>
                <c:pt idx="5545">
                  <c:v>8.2332262499999995</c:v>
                </c:pt>
                <c:pt idx="5546">
                  <c:v>8.2341412500000004</c:v>
                </c:pt>
                <c:pt idx="5547">
                  <c:v>8.2342987500000007</c:v>
                </c:pt>
                <c:pt idx="5548">
                  <c:v>8.2350137500000002</c:v>
                </c:pt>
                <c:pt idx="5549">
                  <c:v>8.2359325000000005</c:v>
                </c:pt>
                <c:pt idx="5550">
                  <c:v>8.2364099999999993</c:v>
                </c:pt>
                <c:pt idx="5551">
                  <c:v>8.2369812499999995</c:v>
                </c:pt>
                <c:pt idx="5552">
                  <c:v>8.236963750000001</c:v>
                </c:pt>
                <c:pt idx="5553">
                  <c:v>8.2360399999999991</c:v>
                </c:pt>
                <c:pt idx="5554">
                  <c:v>8.2335487500000006</c:v>
                </c:pt>
                <c:pt idx="5555">
                  <c:v>8.2326049999999995</c:v>
                </c:pt>
                <c:pt idx="5556">
                  <c:v>8.2324187500000008</c:v>
                </c:pt>
                <c:pt idx="5557">
                  <c:v>8.2320087500000003</c:v>
                </c:pt>
                <c:pt idx="5558">
                  <c:v>8.2305174999999995</c:v>
                </c:pt>
                <c:pt idx="5559">
                  <c:v>8.2299637499999996</c:v>
                </c:pt>
                <c:pt idx="5560">
                  <c:v>8.230348750000001</c:v>
                </c:pt>
                <c:pt idx="5561">
                  <c:v>8.2297662500000008</c:v>
                </c:pt>
                <c:pt idx="5562">
                  <c:v>8.2301887499999999</c:v>
                </c:pt>
                <c:pt idx="5563">
                  <c:v>8.2299900000000008</c:v>
                </c:pt>
                <c:pt idx="5564">
                  <c:v>8.2301450000000003</c:v>
                </c:pt>
                <c:pt idx="5565">
                  <c:v>8.2293762499999996</c:v>
                </c:pt>
                <c:pt idx="5566">
                  <c:v>8.2294612499999999</c:v>
                </c:pt>
                <c:pt idx="5567">
                  <c:v>8.2291650000000001</c:v>
                </c:pt>
                <c:pt idx="5568">
                  <c:v>8.2287687500000004</c:v>
                </c:pt>
                <c:pt idx="5569">
                  <c:v>8.2285787500000005</c:v>
                </c:pt>
                <c:pt idx="5570">
                  <c:v>8.2290450000000011</c:v>
                </c:pt>
                <c:pt idx="5571">
                  <c:v>8.2284712500000001</c:v>
                </c:pt>
                <c:pt idx="5572">
                  <c:v>8.2278662499999999</c:v>
                </c:pt>
                <c:pt idx="5573">
                  <c:v>8.2275549999999988</c:v>
                </c:pt>
                <c:pt idx="5574">
                  <c:v>8.2281787499999997</c:v>
                </c:pt>
                <c:pt idx="5575">
                  <c:v>8.22934375</c:v>
                </c:pt>
                <c:pt idx="5576">
                  <c:v>8.2307662500000003</c:v>
                </c:pt>
                <c:pt idx="5577">
                  <c:v>8.2317237500000005</c:v>
                </c:pt>
                <c:pt idx="5578">
                  <c:v>8.2309575000000006</c:v>
                </c:pt>
                <c:pt idx="5579">
                  <c:v>8.2309000000000001</c:v>
                </c:pt>
                <c:pt idx="5580">
                  <c:v>8.2317525000000007</c:v>
                </c:pt>
                <c:pt idx="5581">
                  <c:v>8.2314187499999996</c:v>
                </c:pt>
                <c:pt idx="5582">
                  <c:v>8.2317012500000004</c:v>
                </c:pt>
                <c:pt idx="5583">
                  <c:v>8.2315024999999995</c:v>
                </c:pt>
                <c:pt idx="5584">
                  <c:v>8.2319937499999991</c:v>
                </c:pt>
                <c:pt idx="5585">
                  <c:v>8.2331362500000012</c:v>
                </c:pt>
                <c:pt idx="5586">
                  <c:v>8.2334525000000003</c:v>
                </c:pt>
                <c:pt idx="5587">
                  <c:v>8.2331012500000007</c:v>
                </c:pt>
                <c:pt idx="5588">
                  <c:v>8.2332012500000005</c:v>
                </c:pt>
                <c:pt idx="5589">
                  <c:v>8.233913750000001</c:v>
                </c:pt>
                <c:pt idx="5590">
                  <c:v>8.2334662499999993</c:v>
                </c:pt>
                <c:pt idx="5591">
                  <c:v>8.2333774999999996</c:v>
                </c:pt>
                <c:pt idx="5592">
                  <c:v>8.2341937499999993</c:v>
                </c:pt>
                <c:pt idx="5593">
                  <c:v>8.2350250000000003</c:v>
                </c:pt>
                <c:pt idx="5594">
                  <c:v>8.2350462499999999</c:v>
                </c:pt>
                <c:pt idx="5595">
                  <c:v>8.234226249999999</c:v>
                </c:pt>
                <c:pt idx="5596">
                  <c:v>8.2337862499999996</c:v>
                </c:pt>
                <c:pt idx="5597">
                  <c:v>8.23290875</c:v>
                </c:pt>
                <c:pt idx="5598">
                  <c:v>8.2326924999999989</c:v>
                </c:pt>
                <c:pt idx="5599">
                  <c:v>8.2330987499999999</c:v>
                </c:pt>
                <c:pt idx="5600">
                  <c:v>8.2328587500000001</c:v>
                </c:pt>
                <c:pt idx="5601">
                  <c:v>8.2331162500000001</c:v>
                </c:pt>
                <c:pt idx="5602">
                  <c:v>8.2342587500000004</c:v>
                </c:pt>
                <c:pt idx="5603">
                  <c:v>8.23489</c:v>
                </c:pt>
                <c:pt idx="5604">
                  <c:v>8.2367100000000004</c:v>
                </c:pt>
                <c:pt idx="5605">
                  <c:v>8.2370175000000003</c:v>
                </c:pt>
                <c:pt idx="5606">
                  <c:v>8.2378662499999997</c:v>
                </c:pt>
                <c:pt idx="5607">
                  <c:v>8.2389425000000003</c:v>
                </c:pt>
                <c:pt idx="5608">
                  <c:v>8.2405487500000003</c:v>
                </c:pt>
                <c:pt idx="5609">
                  <c:v>8.2400850000000005</c:v>
                </c:pt>
                <c:pt idx="5610">
                  <c:v>8.2404287499999995</c:v>
                </c:pt>
                <c:pt idx="5611">
                  <c:v>8.2406199999999998</c:v>
                </c:pt>
                <c:pt idx="5612">
                  <c:v>8.2403725000000012</c:v>
                </c:pt>
                <c:pt idx="5613">
                  <c:v>8.2403062499999997</c:v>
                </c:pt>
                <c:pt idx="5614">
                  <c:v>8.2381849999999996</c:v>
                </c:pt>
                <c:pt idx="5615">
                  <c:v>8.2397174999999994</c:v>
                </c:pt>
                <c:pt idx="5616">
                  <c:v>8.2398974999999997</c:v>
                </c:pt>
                <c:pt idx="5617">
                  <c:v>8.2410662499999994</c:v>
                </c:pt>
                <c:pt idx="5618">
                  <c:v>8.2419812500000003</c:v>
                </c:pt>
                <c:pt idx="5619">
                  <c:v>8.2401475000000008</c:v>
                </c:pt>
                <c:pt idx="5620">
                  <c:v>8.2401875000000011</c:v>
                </c:pt>
                <c:pt idx="5621">
                  <c:v>8.2401062500000002</c:v>
                </c:pt>
                <c:pt idx="5622">
                  <c:v>8.2398324999999986</c:v>
                </c:pt>
                <c:pt idx="5623">
                  <c:v>8.23818625</c:v>
                </c:pt>
                <c:pt idx="5624">
                  <c:v>8.2371949999999998</c:v>
                </c:pt>
                <c:pt idx="5625">
                  <c:v>8.2360437500000003</c:v>
                </c:pt>
                <c:pt idx="5626">
                  <c:v>8.2344399999999993</c:v>
                </c:pt>
                <c:pt idx="5627">
                  <c:v>8.2331924999999995</c:v>
                </c:pt>
                <c:pt idx="5628">
                  <c:v>8.2322150000000001</c:v>
                </c:pt>
                <c:pt idx="5629">
                  <c:v>8.2311899999999998</c:v>
                </c:pt>
                <c:pt idx="5630">
                  <c:v>8.2296150000000008</c:v>
                </c:pt>
                <c:pt idx="5631">
                  <c:v>8.2299175000000009</c:v>
                </c:pt>
                <c:pt idx="5632">
                  <c:v>8.2286950000000001</c:v>
                </c:pt>
                <c:pt idx="5633">
                  <c:v>8.2285249999999994</c:v>
                </c:pt>
                <c:pt idx="5634">
                  <c:v>8.2276450000000008</c:v>
                </c:pt>
                <c:pt idx="5635">
                  <c:v>8.2263374999999996</c:v>
                </c:pt>
                <c:pt idx="5636">
                  <c:v>8.2248175000000003</c:v>
                </c:pt>
                <c:pt idx="5637">
                  <c:v>8.2249737500000002</c:v>
                </c:pt>
                <c:pt idx="5638">
                  <c:v>8.22399375</c:v>
                </c:pt>
                <c:pt idx="5639">
                  <c:v>8.2229100000000006</c:v>
                </c:pt>
                <c:pt idx="5640">
                  <c:v>8.2226062500000001</c:v>
                </c:pt>
                <c:pt idx="5641">
                  <c:v>8.2230437500000004</c:v>
                </c:pt>
                <c:pt idx="5642">
                  <c:v>8.2224987499999997</c:v>
                </c:pt>
                <c:pt idx="5643">
                  <c:v>8.2213725000000011</c:v>
                </c:pt>
                <c:pt idx="5644">
                  <c:v>8.2221250000000001</c:v>
                </c:pt>
                <c:pt idx="5645">
                  <c:v>8.2231825000000001</c:v>
                </c:pt>
                <c:pt idx="5646">
                  <c:v>8.2227587500000006</c:v>
                </c:pt>
                <c:pt idx="5647">
                  <c:v>8.2223812499999998</c:v>
                </c:pt>
                <c:pt idx="5648">
                  <c:v>8.2223124999999992</c:v>
                </c:pt>
                <c:pt idx="5649">
                  <c:v>8.2232562499999986</c:v>
                </c:pt>
                <c:pt idx="5650">
                  <c:v>8.2241487499999995</c:v>
                </c:pt>
                <c:pt idx="5651">
                  <c:v>8.2241037500000012</c:v>
                </c:pt>
                <c:pt idx="5652">
                  <c:v>8.2225300000000008</c:v>
                </c:pt>
                <c:pt idx="5653">
                  <c:v>8.2219437500000012</c:v>
                </c:pt>
                <c:pt idx="5654">
                  <c:v>8.2206475000000001</c:v>
                </c:pt>
                <c:pt idx="5655">
                  <c:v>8.2218662499999997</c:v>
                </c:pt>
                <c:pt idx="5656">
                  <c:v>8.2205349999999999</c:v>
                </c:pt>
                <c:pt idx="5657">
                  <c:v>8.2201987499999998</c:v>
                </c:pt>
                <c:pt idx="5658">
                  <c:v>8.2201737500000007</c:v>
                </c:pt>
                <c:pt idx="5659">
                  <c:v>8.2196350000000002</c:v>
                </c:pt>
                <c:pt idx="5660">
                  <c:v>8.2187874999999995</c:v>
                </c:pt>
                <c:pt idx="5661">
                  <c:v>8.2183912499999998</c:v>
                </c:pt>
                <c:pt idx="5662">
                  <c:v>8.2182174999999997</c:v>
                </c:pt>
                <c:pt idx="5663">
                  <c:v>8.2178574999999991</c:v>
                </c:pt>
                <c:pt idx="5664">
                  <c:v>8.2185525000000013</c:v>
                </c:pt>
                <c:pt idx="5665">
                  <c:v>8.2186787500000005</c:v>
                </c:pt>
                <c:pt idx="5666">
                  <c:v>8.2190425000000005</c:v>
                </c:pt>
                <c:pt idx="5667">
                  <c:v>8.2179275000000001</c:v>
                </c:pt>
                <c:pt idx="5668">
                  <c:v>8.2173149999999993</c:v>
                </c:pt>
                <c:pt idx="5669">
                  <c:v>8.2172099999999997</c:v>
                </c:pt>
                <c:pt idx="5670">
                  <c:v>8.2171249999999993</c:v>
                </c:pt>
                <c:pt idx="5671">
                  <c:v>8.2165912500000005</c:v>
                </c:pt>
                <c:pt idx="5672">
                  <c:v>8.2156987499999996</c:v>
                </c:pt>
                <c:pt idx="5673">
                  <c:v>8.2177062499999991</c:v>
                </c:pt>
                <c:pt idx="5674">
                  <c:v>8.218013749999999</c:v>
                </c:pt>
                <c:pt idx="5675">
                  <c:v>8.2171387500000002</c:v>
                </c:pt>
                <c:pt idx="5676">
                  <c:v>8.2163037499999998</c:v>
                </c:pt>
                <c:pt idx="5677">
                  <c:v>8.2156412499999991</c:v>
                </c:pt>
                <c:pt idx="5678">
                  <c:v>8.2166887499999994</c:v>
                </c:pt>
                <c:pt idx="5679">
                  <c:v>8.2174200000000006</c:v>
                </c:pt>
                <c:pt idx="5680">
                  <c:v>8.2175437500000008</c:v>
                </c:pt>
                <c:pt idx="5681">
                  <c:v>8.2176187499999997</c:v>
                </c:pt>
                <c:pt idx="5682">
                  <c:v>8.2173775000000013</c:v>
                </c:pt>
                <c:pt idx="5683">
                  <c:v>8.21730625</c:v>
                </c:pt>
                <c:pt idx="5684">
                  <c:v>8.2170137499999996</c:v>
                </c:pt>
                <c:pt idx="5685">
                  <c:v>8.2171812499999994</c:v>
                </c:pt>
                <c:pt idx="5686">
                  <c:v>8.2186000000000003</c:v>
                </c:pt>
                <c:pt idx="5687">
                  <c:v>8.2177812499999998</c:v>
                </c:pt>
                <c:pt idx="5688">
                  <c:v>8.2174250000000004</c:v>
                </c:pt>
                <c:pt idx="5689">
                  <c:v>8.2184100000000004</c:v>
                </c:pt>
                <c:pt idx="5690">
                  <c:v>8.2185725000000005</c:v>
                </c:pt>
                <c:pt idx="5691">
                  <c:v>8.2175837500000011</c:v>
                </c:pt>
                <c:pt idx="5692">
                  <c:v>8.217625</c:v>
                </c:pt>
                <c:pt idx="5693">
                  <c:v>8.2179662499999999</c:v>
                </c:pt>
                <c:pt idx="5694">
                  <c:v>8.2169524999999997</c:v>
                </c:pt>
                <c:pt idx="5695">
                  <c:v>8.2168100000000006</c:v>
                </c:pt>
                <c:pt idx="5696">
                  <c:v>8.2169262500000002</c:v>
                </c:pt>
                <c:pt idx="5697">
                  <c:v>8.217672499999999</c:v>
                </c:pt>
                <c:pt idx="5698">
                  <c:v>8.2180800000000005</c:v>
                </c:pt>
                <c:pt idx="5699">
                  <c:v>8.2160087500000003</c:v>
                </c:pt>
                <c:pt idx="5700">
                  <c:v>8.2132299999999994</c:v>
                </c:pt>
                <c:pt idx="5701">
                  <c:v>8.2115050000000007</c:v>
                </c:pt>
                <c:pt idx="5702">
                  <c:v>8.2122899999999994</c:v>
                </c:pt>
                <c:pt idx="5703">
                  <c:v>8.2128487500000009</c:v>
                </c:pt>
                <c:pt idx="5704">
                  <c:v>8.2136887499999993</c:v>
                </c:pt>
                <c:pt idx="5705">
                  <c:v>8.2121975000000003</c:v>
                </c:pt>
                <c:pt idx="5706">
                  <c:v>8.2137674999999994</c:v>
                </c:pt>
                <c:pt idx="5707">
                  <c:v>8.2134062500000002</c:v>
                </c:pt>
                <c:pt idx="5708">
                  <c:v>8.2126200000000011</c:v>
                </c:pt>
                <c:pt idx="5709">
                  <c:v>8.2129062499999996</c:v>
                </c:pt>
                <c:pt idx="5710">
                  <c:v>8.212905000000001</c:v>
                </c:pt>
                <c:pt idx="5711">
                  <c:v>8.2128037499999991</c:v>
                </c:pt>
                <c:pt idx="5712">
                  <c:v>8.21130125</c:v>
                </c:pt>
                <c:pt idx="5713">
                  <c:v>8.2105525000000004</c:v>
                </c:pt>
                <c:pt idx="5714">
                  <c:v>8.2097224999999998</c:v>
                </c:pt>
                <c:pt idx="5715">
                  <c:v>8.2094374999999999</c:v>
                </c:pt>
                <c:pt idx="5716">
                  <c:v>8.2096400000000003</c:v>
                </c:pt>
                <c:pt idx="5717">
                  <c:v>8.2087400000000006</c:v>
                </c:pt>
                <c:pt idx="5718">
                  <c:v>8.2094474999999996</c:v>
                </c:pt>
                <c:pt idx="5719">
                  <c:v>8.2109375</c:v>
                </c:pt>
                <c:pt idx="5720">
                  <c:v>8.2111300000000007</c:v>
                </c:pt>
                <c:pt idx="5721">
                  <c:v>8.2110024999999993</c:v>
                </c:pt>
                <c:pt idx="5722">
                  <c:v>8.21177125</c:v>
                </c:pt>
                <c:pt idx="5723">
                  <c:v>8.2113412500000003</c:v>
                </c:pt>
                <c:pt idx="5724">
                  <c:v>8.209832500000001</c:v>
                </c:pt>
                <c:pt idx="5725">
                  <c:v>8.2111437499999997</c:v>
                </c:pt>
                <c:pt idx="5726">
                  <c:v>8.2126462499999988</c:v>
                </c:pt>
                <c:pt idx="5727">
                  <c:v>8.2133474999999994</c:v>
                </c:pt>
                <c:pt idx="5728">
                  <c:v>8.2129849999999998</c:v>
                </c:pt>
                <c:pt idx="5729">
                  <c:v>8.2122499999999992</c:v>
                </c:pt>
                <c:pt idx="5730">
                  <c:v>8.2125312499999996</c:v>
                </c:pt>
                <c:pt idx="5731">
                  <c:v>8.21324875</c:v>
                </c:pt>
                <c:pt idx="5732">
                  <c:v>8.2139699999999998</c:v>
                </c:pt>
                <c:pt idx="5733">
                  <c:v>8.2139074999999995</c:v>
                </c:pt>
                <c:pt idx="5734">
                  <c:v>8.2139737499999992</c:v>
                </c:pt>
                <c:pt idx="5735">
                  <c:v>8.2139437500000003</c:v>
                </c:pt>
                <c:pt idx="5736">
                  <c:v>8.21397625</c:v>
                </c:pt>
                <c:pt idx="5737">
                  <c:v>8.2146125000000012</c:v>
                </c:pt>
                <c:pt idx="5738">
                  <c:v>8.2160037500000005</c:v>
                </c:pt>
                <c:pt idx="5739">
                  <c:v>8.2155962500000008</c:v>
                </c:pt>
                <c:pt idx="5740">
                  <c:v>8.2154912499999995</c:v>
                </c:pt>
                <c:pt idx="5741">
                  <c:v>8.2158374999999992</c:v>
                </c:pt>
                <c:pt idx="5742">
                  <c:v>8.2151575000000001</c:v>
                </c:pt>
                <c:pt idx="5743">
                  <c:v>8.2145124999999997</c:v>
                </c:pt>
                <c:pt idx="5744">
                  <c:v>8.213965</c:v>
                </c:pt>
                <c:pt idx="5745">
                  <c:v>8.2127837499999998</c:v>
                </c:pt>
                <c:pt idx="5746">
                  <c:v>8.2112800000000004</c:v>
                </c:pt>
                <c:pt idx="5747">
                  <c:v>8.2108799999999995</c:v>
                </c:pt>
                <c:pt idx="5748">
                  <c:v>8.2101349999999993</c:v>
                </c:pt>
                <c:pt idx="5749">
                  <c:v>8.2095162500000001</c:v>
                </c:pt>
                <c:pt idx="5750">
                  <c:v>8.2098812499999987</c:v>
                </c:pt>
                <c:pt idx="5751">
                  <c:v>8.2102712499999999</c:v>
                </c:pt>
                <c:pt idx="5752">
                  <c:v>8.2099574999999998</c:v>
                </c:pt>
                <c:pt idx="5753">
                  <c:v>8.2090137500000004</c:v>
                </c:pt>
                <c:pt idx="5754">
                  <c:v>8.2078912499999994</c:v>
                </c:pt>
                <c:pt idx="5755">
                  <c:v>8.2078312499999999</c:v>
                </c:pt>
                <c:pt idx="5756">
                  <c:v>8.2075337499999996</c:v>
                </c:pt>
                <c:pt idx="5757">
                  <c:v>8.2077349999999996</c:v>
                </c:pt>
                <c:pt idx="5758">
                  <c:v>8.2074724999999997</c:v>
                </c:pt>
                <c:pt idx="5759">
                  <c:v>8.2072575000000008</c:v>
                </c:pt>
                <c:pt idx="5760">
                  <c:v>8.2068287499999997</c:v>
                </c:pt>
                <c:pt idx="5761">
                  <c:v>8.2066150000000011</c:v>
                </c:pt>
                <c:pt idx="5762">
                  <c:v>8.2074337499999999</c:v>
                </c:pt>
                <c:pt idx="5763">
                  <c:v>8.2077074999999997</c:v>
                </c:pt>
                <c:pt idx="5764">
                  <c:v>8.2080012500000006</c:v>
                </c:pt>
                <c:pt idx="5765">
                  <c:v>8.2076537500000004</c:v>
                </c:pt>
                <c:pt idx="5766">
                  <c:v>8.2076837499999993</c:v>
                </c:pt>
                <c:pt idx="5767">
                  <c:v>8.2090037500000008</c:v>
                </c:pt>
                <c:pt idx="5768">
                  <c:v>8.20935375</c:v>
                </c:pt>
                <c:pt idx="5769">
                  <c:v>8.2089975000000006</c:v>
                </c:pt>
                <c:pt idx="5770">
                  <c:v>8.2085687500000013</c:v>
                </c:pt>
                <c:pt idx="5771">
                  <c:v>8.2083862500000002</c:v>
                </c:pt>
                <c:pt idx="5772">
                  <c:v>8.2085987500000002</c:v>
                </c:pt>
                <c:pt idx="5773">
                  <c:v>8.2081737500000003</c:v>
                </c:pt>
                <c:pt idx="5774">
                  <c:v>8.2087125000000007</c:v>
                </c:pt>
                <c:pt idx="5775">
                  <c:v>8.2082899999999999</c:v>
                </c:pt>
                <c:pt idx="5776">
                  <c:v>8.2077375000000004</c:v>
                </c:pt>
                <c:pt idx="5777">
                  <c:v>8.2068825000000007</c:v>
                </c:pt>
                <c:pt idx="5778">
                  <c:v>8.2067300000000003</c:v>
                </c:pt>
                <c:pt idx="5779">
                  <c:v>8.2072287499999987</c:v>
                </c:pt>
                <c:pt idx="5780">
                  <c:v>8.2075037500000008</c:v>
                </c:pt>
                <c:pt idx="5781">
                  <c:v>8.2069725000000009</c:v>
                </c:pt>
                <c:pt idx="5782">
                  <c:v>8.2060825000000008</c:v>
                </c:pt>
                <c:pt idx="5783">
                  <c:v>8.2043962500000003</c:v>
                </c:pt>
                <c:pt idx="5784">
                  <c:v>8.2036175</c:v>
                </c:pt>
                <c:pt idx="5785">
                  <c:v>8.2032237500000011</c:v>
                </c:pt>
                <c:pt idx="5786">
                  <c:v>8.2027462500000006</c:v>
                </c:pt>
                <c:pt idx="5787">
                  <c:v>8.20168125</c:v>
                </c:pt>
                <c:pt idx="5788">
                  <c:v>8.2011937499999998</c:v>
                </c:pt>
                <c:pt idx="5789">
                  <c:v>8.20041625</c:v>
                </c:pt>
                <c:pt idx="5790">
                  <c:v>8.1994487500000002</c:v>
                </c:pt>
                <c:pt idx="5791">
                  <c:v>8.1990925000000008</c:v>
                </c:pt>
                <c:pt idx="5792">
                  <c:v>8.199103749999999</c:v>
                </c:pt>
                <c:pt idx="5793">
                  <c:v>8.198393750000001</c:v>
                </c:pt>
                <c:pt idx="5794">
                  <c:v>8.1978200000000001</c:v>
                </c:pt>
                <c:pt idx="5795">
                  <c:v>8.198141249999999</c:v>
                </c:pt>
                <c:pt idx="5796">
                  <c:v>8.1986012500000012</c:v>
                </c:pt>
                <c:pt idx="5797">
                  <c:v>8.1992525000000001</c:v>
                </c:pt>
                <c:pt idx="5798">
                  <c:v>8.1992624999999997</c:v>
                </c:pt>
                <c:pt idx="5799">
                  <c:v>8.1991212499999993</c:v>
                </c:pt>
                <c:pt idx="5800">
                  <c:v>8.1992662500000009</c:v>
                </c:pt>
                <c:pt idx="5801">
                  <c:v>8.1995424999999997</c:v>
                </c:pt>
                <c:pt idx="5802">
                  <c:v>8.2002012499999992</c:v>
                </c:pt>
                <c:pt idx="5803">
                  <c:v>8.2006187500000003</c:v>
                </c:pt>
                <c:pt idx="5804">
                  <c:v>8.2009962499999993</c:v>
                </c:pt>
                <c:pt idx="5805">
                  <c:v>8.2006512499999999</c:v>
                </c:pt>
                <c:pt idx="5806">
                  <c:v>8.1995212500000001</c:v>
                </c:pt>
                <c:pt idx="5807">
                  <c:v>8.1985712500000005</c:v>
                </c:pt>
                <c:pt idx="5808">
                  <c:v>8.1978600000000004</c:v>
                </c:pt>
                <c:pt idx="5809">
                  <c:v>8.1973237499999989</c:v>
                </c:pt>
                <c:pt idx="5810">
                  <c:v>8.1970612499999991</c:v>
                </c:pt>
                <c:pt idx="5811">
                  <c:v>8.1973062500000005</c:v>
                </c:pt>
                <c:pt idx="5812">
                  <c:v>8.1971850000000011</c:v>
                </c:pt>
                <c:pt idx="5813">
                  <c:v>8.1968375000000009</c:v>
                </c:pt>
                <c:pt idx="5814">
                  <c:v>8.1969475000000003</c:v>
                </c:pt>
                <c:pt idx="5815">
                  <c:v>8.1969437499999991</c:v>
                </c:pt>
                <c:pt idx="5816">
                  <c:v>8.1964625000000009</c:v>
                </c:pt>
                <c:pt idx="5817">
                  <c:v>8.1955237499999996</c:v>
                </c:pt>
                <c:pt idx="5818">
                  <c:v>8.1941362499999997</c:v>
                </c:pt>
                <c:pt idx="5819">
                  <c:v>8.192981249999999</c:v>
                </c:pt>
                <c:pt idx="5820">
                  <c:v>8.1926449999999988</c:v>
                </c:pt>
                <c:pt idx="5821">
                  <c:v>8.1922412500000004</c:v>
                </c:pt>
                <c:pt idx="5822">
                  <c:v>8.1914637500000005</c:v>
                </c:pt>
                <c:pt idx="5823">
                  <c:v>8.1906800000000004</c:v>
                </c:pt>
                <c:pt idx="5824">
                  <c:v>8.1899812500000007</c:v>
                </c:pt>
                <c:pt idx="5825">
                  <c:v>8.1899049999999995</c:v>
                </c:pt>
                <c:pt idx="5826">
                  <c:v>8.1890499999999999</c:v>
                </c:pt>
                <c:pt idx="5827">
                  <c:v>8.1880074999999994</c:v>
                </c:pt>
                <c:pt idx="5828">
                  <c:v>8.1872950000000007</c:v>
                </c:pt>
                <c:pt idx="5829">
                  <c:v>8.1865662500000003</c:v>
                </c:pt>
                <c:pt idx="5830">
                  <c:v>8.1865550000000002</c:v>
                </c:pt>
                <c:pt idx="5831">
                  <c:v>8.1864237499999994</c:v>
                </c:pt>
                <c:pt idx="5832">
                  <c:v>8.1861987499999991</c:v>
                </c:pt>
                <c:pt idx="5833">
                  <c:v>8.1868712499999994</c:v>
                </c:pt>
                <c:pt idx="5834">
                  <c:v>8.1881749999999993</c:v>
                </c:pt>
                <c:pt idx="5835">
                  <c:v>8.1883712500000012</c:v>
                </c:pt>
                <c:pt idx="5836">
                  <c:v>8.1876549999999995</c:v>
                </c:pt>
                <c:pt idx="5837">
                  <c:v>8.1877737499999999</c:v>
                </c:pt>
                <c:pt idx="5838">
                  <c:v>8.1873462500000009</c:v>
                </c:pt>
                <c:pt idx="5839">
                  <c:v>8.1864737499999993</c:v>
                </c:pt>
                <c:pt idx="5840">
                  <c:v>8.18640875</c:v>
                </c:pt>
                <c:pt idx="5841">
                  <c:v>8.1860762499999993</c:v>
                </c:pt>
                <c:pt idx="5842">
                  <c:v>8.1854112499999996</c:v>
                </c:pt>
                <c:pt idx="5843">
                  <c:v>8.1855137500000001</c:v>
                </c:pt>
                <c:pt idx="5844">
                  <c:v>8.1858249999999995</c:v>
                </c:pt>
                <c:pt idx="5845">
                  <c:v>8.1851937499999998</c:v>
                </c:pt>
                <c:pt idx="5846">
                  <c:v>8.18459</c:v>
                </c:pt>
                <c:pt idx="5847">
                  <c:v>8.1834587499999998</c:v>
                </c:pt>
                <c:pt idx="5848">
                  <c:v>8.1829662499999998</c:v>
                </c:pt>
                <c:pt idx="5849">
                  <c:v>8.1837800000000005</c:v>
                </c:pt>
                <c:pt idx="5850">
                  <c:v>8.1839375000000008</c:v>
                </c:pt>
                <c:pt idx="5851">
                  <c:v>8.1828087499999995</c:v>
                </c:pt>
                <c:pt idx="5852">
                  <c:v>8.181515000000001</c:v>
                </c:pt>
                <c:pt idx="5853">
                  <c:v>8.1812362499999995</c:v>
                </c:pt>
                <c:pt idx="5854">
                  <c:v>8.1813924999999994</c:v>
                </c:pt>
                <c:pt idx="5855">
                  <c:v>8.1815037499999992</c:v>
                </c:pt>
                <c:pt idx="5856">
                  <c:v>8.1817074999999999</c:v>
                </c:pt>
                <c:pt idx="5857">
                  <c:v>8.1815774999999995</c:v>
                </c:pt>
                <c:pt idx="5858">
                  <c:v>8.1820987499999998</c:v>
                </c:pt>
                <c:pt idx="5859">
                  <c:v>8.1821962500000005</c:v>
                </c:pt>
                <c:pt idx="5860">
                  <c:v>8.1824762500000006</c:v>
                </c:pt>
                <c:pt idx="5861">
                  <c:v>8.1828099999999999</c:v>
                </c:pt>
                <c:pt idx="5862">
                  <c:v>8.1823924999999988</c:v>
                </c:pt>
                <c:pt idx="5863">
                  <c:v>8.1825925000000002</c:v>
                </c:pt>
                <c:pt idx="5864">
                  <c:v>8.1818937500000004</c:v>
                </c:pt>
                <c:pt idx="5865">
                  <c:v>8.1807312499999991</c:v>
                </c:pt>
                <c:pt idx="5866">
                  <c:v>8.1803262500000002</c:v>
                </c:pt>
                <c:pt idx="5867">
                  <c:v>8.1799075000000006</c:v>
                </c:pt>
                <c:pt idx="5868">
                  <c:v>8.1799612499999999</c:v>
                </c:pt>
                <c:pt idx="5869">
                  <c:v>8.1799012500000003</c:v>
                </c:pt>
                <c:pt idx="5870">
                  <c:v>8.1792937499999994</c:v>
                </c:pt>
                <c:pt idx="5871">
                  <c:v>8.17831625</c:v>
                </c:pt>
                <c:pt idx="5872">
                  <c:v>8.1782725000000003</c:v>
                </c:pt>
                <c:pt idx="5873">
                  <c:v>8.1782262499999998</c:v>
                </c:pt>
                <c:pt idx="5874">
                  <c:v>8.1779662500000008</c:v>
                </c:pt>
                <c:pt idx="5875">
                  <c:v>8.17711875</c:v>
                </c:pt>
                <c:pt idx="5876">
                  <c:v>8.1764512499999995</c:v>
                </c:pt>
                <c:pt idx="5877">
                  <c:v>8.1768212499999997</c:v>
                </c:pt>
                <c:pt idx="5878">
                  <c:v>8.1769262499999993</c:v>
                </c:pt>
                <c:pt idx="5879">
                  <c:v>8.1769199999999991</c:v>
                </c:pt>
                <c:pt idx="5880">
                  <c:v>8.1754700000000007</c:v>
                </c:pt>
                <c:pt idx="5881">
                  <c:v>8.1738699999999991</c:v>
                </c:pt>
                <c:pt idx="5882">
                  <c:v>8.1730012500000004</c:v>
                </c:pt>
                <c:pt idx="5883">
                  <c:v>8.172955</c:v>
                </c:pt>
                <c:pt idx="5884">
                  <c:v>8.1731012500000002</c:v>
                </c:pt>
                <c:pt idx="5885">
                  <c:v>8.172342500000001</c:v>
                </c:pt>
                <c:pt idx="5886">
                  <c:v>8.1719125000000012</c:v>
                </c:pt>
                <c:pt idx="5887">
                  <c:v>8.1712437500000004</c:v>
                </c:pt>
                <c:pt idx="5888">
                  <c:v>8.1715512500000003</c:v>
                </c:pt>
                <c:pt idx="5889">
                  <c:v>8.172017499999999</c:v>
                </c:pt>
                <c:pt idx="5890">
                  <c:v>8.1723987499999993</c:v>
                </c:pt>
                <c:pt idx="5891">
                  <c:v>8.1724937499999992</c:v>
                </c:pt>
                <c:pt idx="5892">
                  <c:v>8.1729300000000009</c:v>
                </c:pt>
                <c:pt idx="5893">
                  <c:v>8.1733750000000001</c:v>
                </c:pt>
                <c:pt idx="5894">
                  <c:v>8.1734024999999999</c:v>
                </c:pt>
                <c:pt idx="5895">
                  <c:v>8.1745787500000002</c:v>
                </c:pt>
                <c:pt idx="5896">
                  <c:v>8.1756562499999994</c:v>
                </c:pt>
                <c:pt idx="5897">
                  <c:v>8.175912499999999</c:v>
                </c:pt>
                <c:pt idx="5898">
                  <c:v>8.1765725000000007</c:v>
                </c:pt>
                <c:pt idx="5899">
                  <c:v>8.177143749999999</c:v>
                </c:pt>
                <c:pt idx="5900">
                  <c:v>8.1775987499999996</c:v>
                </c:pt>
                <c:pt idx="5901">
                  <c:v>8.1784049999999997</c:v>
                </c:pt>
                <c:pt idx="5902">
                  <c:v>8.1785262500000009</c:v>
                </c:pt>
                <c:pt idx="5903">
                  <c:v>8.1779150000000005</c:v>
                </c:pt>
                <c:pt idx="5904">
                  <c:v>8.1767975000000011</c:v>
                </c:pt>
                <c:pt idx="5905">
                  <c:v>8.1769674999999999</c:v>
                </c:pt>
                <c:pt idx="5906">
                  <c:v>8.1771687499999999</c:v>
                </c:pt>
                <c:pt idx="5907">
                  <c:v>8.1764987500000004</c:v>
                </c:pt>
                <c:pt idx="5908">
                  <c:v>8.1761324999999996</c:v>
                </c:pt>
                <c:pt idx="5909">
                  <c:v>8.1766075000000011</c:v>
                </c:pt>
                <c:pt idx="5910">
                  <c:v>8.1772262500000004</c:v>
                </c:pt>
                <c:pt idx="5911">
                  <c:v>8.1774825</c:v>
                </c:pt>
                <c:pt idx="5912">
                  <c:v>8.1774874999999998</c:v>
                </c:pt>
                <c:pt idx="5913">
                  <c:v>8.1772524999999998</c:v>
                </c:pt>
                <c:pt idx="5914">
                  <c:v>8.1776362499999991</c:v>
                </c:pt>
                <c:pt idx="5915">
                  <c:v>8.1780524999999997</c:v>
                </c:pt>
                <c:pt idx="5916">
                  <c:v>8.1780399999999993</c:v>
                </c:pt>
                <c:pt idx="5917">
                  <c:v>8.177999999999999</c:v>
                </c:pt>
                <c:pt idx="5918">
                  <c:v>8.1781337499999989</c:v>
                </c:pt>
                <c:pt idx="5919">
                  <c:v>8.1788587499999998</c:v>
                </c:pt>
                <c:pt idx="5920">
                  <c:v>8.1799350000000004</c:v>
                </c:pt>
                <c:pt idx="5921">
                  <c:v>8.1808862500000004</c:v>
                </c:pt>
                <c:pt idx="5922">
                  <c:v>8.1811962499999993</c:v>
                </c:pt>
                <c:pt idx="5923">
                  <c:v>8.1803012500000012</c:v>
                </c:pt>
                <c:pt idx="5924">
                  <c:v>8.1806312499999994</c:v>
                </c:pt>
                <c:pt idx="5925">
                  <c:v>8.1811087499999999</c:v>
                </c:pt>
                <c:pt idx="5926">
                  <c:v>8.1824037500000006</c:v>
                </c:pt>
                <c:pt idx="5927">
                  <c:v>8.1830599999999993</c:v>
                </c:pt>
                <c:pt idx="5928">
                  <c:v>8.1830999999999996</c:v>
                </c:pt>
                <c:pt idx="5929">
                  <c:v>8.1831525000000003</c:v>
                </c:pt>
                <c:pt idx="5930">
                  <c:v>8.1823875000000008</c:v>
                </c:pt>
                <c:pt idx="5931">
                  <c:v>8.1830475000000007</c:v>
                </c:pt>
                <c:pt idx="5932">
                  <c:v>8.1827912499999993</c:v>
                </c:pt>
                <c:pt idx="5933">
                  <c:v>8.1826862499999997</c:v>
                </c:pt>
                <c:pt idx="5934">
                  <c:v>8.1812512500000008</c:v>
                </c:pt>
                <c:pt idx="5935">
                  <c:v>8.1808325000000011</c:v>
                </c:pt>
                <c:pt idx="5936">
                  <c:v>8.1814250000000008</c:v>
                </c:pt>
                <c:pt idx="5937">
                  <c:v>8.1826162500000006</c:v>
                </c:pt>
                <c:pt idx="5938">
                  <c:v>8.1826100000000004</c:v>
                </c:pt>
                <c:pt idx="5939">
                  <c:v>8.1829874999999994</c:v>
                </c:pt>
                <c:pt idx="5940">
                  <c:v>8.1832750000000001</c:v>
                </c:pt>
                <c:pt idx="5941">
                  <c:v>8.1833012499999995</c:v>
                </c:pt>
                <c:pt idx="5942">
                  <c:v>8.1831825000000009</c:v>
                </c:pt>
                <c:pt idx="5943">
                  <c:v>8.1829562500000002</c:v>
                </c:pt>
                <c:pt idx="5944">
                  <c:v>8.1831050000000012</c:v>
                </c:pt>
                <c:pt idx="5945">
                  <c:v>8.1824137500000003</c:v>
                </c:pt>
                <c:pt idx="5946">
                  <c:v>8.1823449999999998</c:v>
                </c:pt>
                <c:pt idx="5947">
                  <c:v>8.1821137499999992</c:v>
                </c:pt>
                <c:pt idx="5948">
                  <c:v>8.1819450000000007</c:v>
                </c:pt>
                <c:pt idx="5949">
                  <c:v>8.1814187500000006</c:v>
                </c:pt>
                <c:pt idx="5950">
                  <c:v>8.1802137500000001</c:v>
                </c:pt>
                <c:pt idx="5951">
                  <c:v>8.1809462499999999</c:v>
                </c:pt>
                <c:pt idx="5952">
                  <c:v>8.1820400000000006</c:v>
                </c:pt>
                <c:pt idx="5953">
                  <c:v>8.1824574999999999</c:v>
                </c:pt>
                <c:pt idx="5954">
                  <c:v>8.1830850000000002</c:v>
                </c:pt>
                <c:pt idx="5955">
                  <c:v>8.1829499999999999</c:v>
                </c:pt>
                <c:pt idx="5956">
                  <c:v>8.1826412499999996</c:v>
                </c:pt>
                <c:pt idx="5957">
                  <c:v>8.1831099999999992</c:v>
                </c:pt>
                <c:pt idx="5958">
                  <c:v>8.1823437499999994</c:v>
                </c:pt>
                <c:pt idx="5959">
                  <c:v>8.1817225000000011</c:v>
                </c:pt>
                <c:pt idx="5960">
                  <c:v>8.1802537500000003</c:v>
                </c:pt>
                <c:pt idx="5961">
                  <c:v>8.1796487500000001</c:v>
                </c:pt>
                <c:pt idx="5962">
                  <c:v>8.1797599999999999</c:v>
                </c:pt>
                <c:pt idx="5963">
                  <c:v>8.17894875</c:v>
                </c:pt>
                <c:pt idx="5964">
                  <c:v>8.1790062500000005</c:v>
                </c:pt>
                <c:pt idx="5965">
                  <c:v>8.17934625</c:v>
                </c:pt>
                <c:pt idx="5966">
                  <c:v>8.1793862500000003</c:v>
                </c:pt>
                <c:pt idx="5967">
                  <c:v>8.1796624999999992</c:v>
                </c:pt>
                <c:pt idx="5968">
                  <c:v>8.1794825000000007</c:v>
                </c:pt>
                <c:pt idx="5969">
                  <c:v>8.1784224999999999</c:v>
                </c:pt>
                <c:pt idx="5970">
                  <c:v>8.1783099999999997</c:v>
                </c:pt>
                <c:pt idx="5971">
                  <c:v>8.1773662500000004</c:v>
                </c:pt>
                <c:pt idx="5972">
                  <c:v>8.1764025</c:v>
                </c:pt>
                <c:pt idx="5973">
                  <c:v>8.1767099999999999</c:v>
                </c:pt>
                <c:pt idx="5974">
                  <c:v>8.1763612500000011</c:v>
                </c:pt>
                <c:pt idx="5975">
                  <c:v>8.1759749999999993</c:v>
                </c:pt>
                <c:pt idx="5976">
                  <c:v>8.1747137500000004</c:v>
                </c:pt>
                <c:pt idx="5977">
                  <c:v>8.1738262500000012</c:v>
                </c:pt>
                <c:pt idx="5978">
                  <c:v>8.1739162499999996</c:v>
                </c:pt>
                <c:pt idx="5979">
                  <c:v>8.1731962500000002</c:v>
                </c:pt>
                <c:pt idx="5980">
                  <c:v>8.1734862499999998</c:v>
                </c:pt>
                <c:pt idx="5981">
                  <c:v>8.1727749999999997</c:v>
                </c:pt>
                <c:pt idx="5982">
                  <c:v>8.1734849999999994</c:v>
                </c:pt>
                <c:pt idx="5983">
                  <c:v>8.1735562500000007</c:v>
                </c:pt>
                <c:pt idx="5984">
                  <c:v>8.1739899999999999</c:v>
                </c:pt>
                <c:pt idx="5985">
                  <c:v>8.1741337499999993</c:v>
                </c:pt>
                <c:pt idx="5986">
                  <c:v>8.17369375</c:v>
                </c:pt>
                <c:pt idx="5987">
                  <c:v>8.1723237500000003</c:v>
                </c:pt>
                <c:pt idx="5988">
                  <c:v>8.1719275000000007</c:v>
                </c:pt>
                <c:pt idx="5989">
                  <c:v>8.1706237500000007</c:v>
                </c:pt>
                <c:pt idx="5990">
                  <c:v>8.1698087500000014</c:v>
                </c:pt>
                <c:pt idx="5991">
                  <c:v>8.1697875</c:v>
                </c:pt>
                <c:pt idx="5992">
                  <c:v>8.1688950000000009</c:v>
                </c:pt>
                <c:pt idx="5993">
                  <c:v>8.1698112500000004</c:v>
                </c:pt>
                <c:pt idx="5994">
                  <c:v>8.1682612500000005</c:v>
                </c:pt>
                <c:pt idx="5995">
                  <c:v>8.1684737500000004</c:v>
                </c:pt>
                <c:pt idx="5996">
                  <c:v>8.1669737500000004</c:v>
                </c:pt>
                <c:pt idx="5997">
                  <c:v>8.1665825000000005</c:v>
                </c:pt>
                <c:pt idx="5998">
                  <c:v>8.1668262499999997</c:v>
                </c:pt>
                <c:pt idx="5999">
                  <c:v>8.16623375</c:v>
                </c:pt>
                <c:pt idx="6000">
                  <c:v>8.1669875000000012</c:v>
                </c:pt>
                <c:pt idx="6001">
                  <c:v>8.1657949999999992</c:v>
                </c:pt>
                <c:pt idx="6002">
                  <c:v>8.1656037500000007</c:v>
                </c:pt>
                <c:pt idx="6003">
                  <c:v>8.1649124999999998</c:v>
                </c:pt>
                <c:pt idx="6004">
                  <c:v>8.1647162499999997</c:v>
                </c:pt>
                <c:pt idx="6005">
                  <c:v>8.1642574999999997</c:v>
                </c:pt>
                <c:pt idx="6006">
                  <c:v>8.1641600000000007</c:v>
                </c:pt>
                <c:pt idx="6007">
                  <c:v>8.1650349999999996</c:v>
                </c:pt>
                <c:pt idx="6008">
                  <c:v>8.1660087499999996</c:v>
                </c:pt>
                <c:pt idx="6009">
                  <c:v>8.1658587499999999</c:v>
                </c:pt>
                <c:pt idx="6010">
                  <c:v>8.1647999999999996</c:v>
                </c:pt>
                <c:pt idx="6011">
                  <c:v>8.1644799999999993</c:v>
                </c:pt>
                <c:pt idx="6012">
                  <c:v>8.16405125</c:v>
                </c:pt>
                <c:pt idx="6013">
                  <c:v>8.165424999999999</c:v>
                </c:pt>
                <c:pt idx="6014">
                  <c:v>8.1659775000000003</c:v>
                </c:pt>
                <c:pt idx="6015">
                  <c:v>8.1647562499999999</c:v>
                </c:pt>
                <c:pt idx="6016">
                  <c:v>8.1645637499999992</c:v>
                </c:pt>
                <c:pt idx="6017">
                  <c:v>8.1643837500000007</c:v>
                </c:pt>
                <c:pt idx="6018">
                  <c:v>8.1648350000000001</c:v>
                </c:pt>
                <c:pt idx="6019">
                  <c:v>8.165379999999999</c:v>
                </c:pt>
                <c:pt idx="6020">
                  <c:v>8.1642062499999994</c:v>
                </c:pt>
                <c:pt idx="6021">
                  <c:v>8.1647237500000003</c:v>
                </c:pt>
                <c:pt idx="6022">
                  <c:v>8.1653612500000001</c:v>
                </c:pt>
                <c:pt idx="6023">
                  <c:v>8.1647250000000007</c:v>
                </c:pt>
                <c:pt idx="6024">
                  <c:v>8.1635437499999988</c:v>
                </c:pt>
                <c:pt idx="6025">
                  <c:v>8.1629237499999991</c:v>
                </c:pt>
                <c:pt idx="6026">
                  <c:v>8.1626587500000003</c:v>
                </c:pt>
                <c:pt idx="6027">
                  <c:v>8.1634712499999988</c:v>
                </c:pt>
                <c:pt idx="6028">
                  <c:v>8.1629987499999999</c:v>
                </c:pt>
                <c:pt idx="6029">
                  <c:v>8.1636050000000004</c:v>
                </c:pt>
                <c:pt idx="6030">
                  <c:v>8.1637337499999987</c:v>
                </c:pt>
                <c:pt idx="6031">
                  <c:v>8.1640750000000004</c:v>
                </c:pt>
                <c:pt idx="6032">
                  <c:v>8.1631187500000006</c:v>
                </c:pt>
                <c:pt idx="6033">
                  <c:v>8.1624850000000002</c:v>
                </c:pt>
                <c:pt idx="6034">
                  <c:v>8.1630125000000007</c:v>
                </c:pt>
                <c:pt idx="6035">
                  <c:v>8.1630387500000001</c:v>
                </c:pt>
                <c:pt idx="6036">
                  <c:v>8.1630324999999999</c:v>
                </c:pt>
                <c:pt idx="6037">
                  <c:v>8.162453750000001</c:v>
                </c:pt>
                <c:pt idx="6038">
                  <c:v>8.1615000000000002</c:v>
                </c:pt>
                <c:pt idx="6039">
                  <c:v>8.1620987500000002</c:v>
                </c:pt>
                <c:pt idx="6040">
                  <c:v>8.1610599999999991</c:v>
                </c:pt>
                <c:pt idx="6041">
                  <c:v>8.1603750000000002</c:v>
                </c:pt>
                <c:pt idx="6042">
                  <c:v>8.1604475000000001</c:v>
                </c:pt>
                <c:pt idx="6043">
                  <c:v>8.159577500000001</c:v>
                </c:pt>
                <c:pt idx="6044">
                  <c:v>8.15905375</c:v>
                </c:pt>
                <c:pt idx="6045">
                  <c:v>8.1585887499999998</c:v>
                </c:pt>
                <c:pt idx="6046">
                  <c:v>8.1589462499999996</c:v>
                </c:pt>
                <c:pt idx="6047">
                  <c:v>8.1589574999999996</c:v>
                </c:pt>
                <c:pt idx="6048">
                  <c:v>8.1580899999999996</c:v>
                </c:pt>
                <c:pt idx="6049">
                  <c:v>8.1564925000000006</c:v>
                </c:pt>
                <c:pt idx="6050">
                  <c:v>8.1549875000000007</c:v>
                </c:pt>
                <c:pt idx="6051">
                  <c:v>8.1538862499999993</c:v>
                </c:pt>
                <c:pt idx="6052">
                  <c:v>8.1518300000000004</c:v>
                </c:pt>
                <c:pt idx="6053">
                  <c:v>8.1521512500000011</c:v>
                </c:pt>
                <c:pt idx="6054">
                  <c:v>8.1531512500000005</c:v>
                </c:pt>
                <c:pt idx="6055">
                  <c:v>8.1539150000000014</c:v>
                </c:pt>
                <c:pt idx="6056">
                  <c:v>8.1538974999999994</c:v>
                </c:pt>
                <c:pt idx="6057">
                  <c:v>8.1535062499999995</c:v>
                </c:pt>
                <c:pt idx="6058">
                  <c:v>8.1542162500000011</c:v>
                </c:pt>
                <c:pt idx="6059">
                  <c:v>8.1556962500000001</c:v>
                </c:pt>
                <c:pt idx="6060">
                  <c:v>8.1577687499999989</c:v>
                </c:pt>
                <c:pt idx="6061">
                  <c:v>8.1580412500000001</c:v>
                </c:pt>
                <c:pt idx="6062">
                  <c:v>8.1576024999999994</c:v>
                </c:pt>
                <c:pt idx="6063">
                  <c:v>8.1559825000000004</c:v>
                </c:pt>
                <c:pt idx="6064">
                  <c:v>8.1547212499999997</c:v>
                </c:pt>
                <c:pt idx="6065">
                  <c:v>8.1542574999999999</c:v>
                </c:pt>
                <c:pt idx="6066">
                  <c:v>8.1552487500000002</c:v>
                </c:pt>
                <c:pt idx="6067">
                  <c:v>8.1550587500000002</c:v>
                </c:pt>
                <c:pt idx="6068">
                  <c:v>8.1540512500000002</c:v>
                </c:pt>
                <c:pt idx="6069">
                  <c:v>8.1540987499999993</c:v>
                </c:pt>
                <c:pt idx="6070">
                  <c:v>8.1546675000000004</c:v>
                </c:pt>
                <c:pt idx="6071">
                  <c:v>8.1547687500000006</c:v>
                </c:pt>
                <c:pt idx="6072">
                  <c:v>8.1546974999999993</c:v>
                </c:pt>
                <c:pt idx="6073">
                  <c:v>8.1548824999999994</c:v>
                </c:pt>
                <c:pt idx="6074">
                  <c:v>8.1553387500000003</c:v>
                </c:pt>
                <c:pt idx="6075">
                  <c:v>8.1558437500000007</c:v>
                </c:pt>
                <c:pt idx="6076">
                  <c:v>8.1548337499999999</c:v>
                </c:pt>
                <c:pt idx="6077">
                  <c:v>8.1536837500000008</c:v>
                </c:pt>
                <c:pt idx="6078">
                  <c:v>8.1529600000000002</c:v>
                </c:pt>
                <c:pt idx="6079">
                  <c:v>8.1516275</c:v>
                </c:pt>
                <c:pt idx="6080">
                  <c:v>8.1514525000000013</c:v>
                </c:pt>
                <c:pt idx="6081">
                  <c:v>8.1504600000000007</c:v>
                </c:pt>
                <c:pt idx="6082">
                  <c:v>8.1503824999999992</c:v>
                </c:pt>
                <c:pt idx="6083">
                  <c:v>8.1505299999999998</c:v>
                </c:pt>
                <c:pt idx="6084">
                  <c:v>8.1501175000000003</c:v>
                </c:pt>
                <c:pt idx="6085">
                  <c:v>8.1499474999999997</c:v>
                </c:pt>
                <c:pt idx="6086">
                  <c:v>8.1501924999999993</c:v>
                </c:pt>
                <c:pt idx="6087">
                  <c:v>8.1510937500000011</c:v>
                </c:pt>
                <c:pt idx="6088">
                  <c:v>8.1515800000000009</c:v>
                </c:pt>
                <c:pt idx="6089">
                  <c:v>8.1513274999999989</c:v>
                </c:pt>
                <c:pt idx="6090">
                  <c:v>8.1525987499999992</c:v>
                </c:pt>
                <c:pt idx="6091">
                  <c:v>8.1524887499999998</c:v>
                </c:pt>
                <c:pt idx="6092">
                  <c:v>8.1520875000000004</c:v>
                </c:pt>
                <c:pt idx="6093">
                  <c:v>8.1525762499999992</c:v>
                </c:pt>
                <c:pt idx="6094">
                  <c:v>8.1534650000000006</c:v>
                </c:pt>
                <c:pt idx="6095">
                  <c:v>8.1535112499999993</c:v>
                </c:pt>
                <c:pt idx="6096">
                  <c:v>8.1518525000000004</c:v>
                </c:pt>
                <c:pt idx="6097">
                  <c:v>8.1509762500000011</c:v>
                </c:pt>
                <c:pt idx="6098">
                  <c:v>8.1514062499999991</c:v>
                </c:pt>
                <c:pt idx="6099">
                  <c:v>8.1527462499999999</c:v>
                </c:pt>
                <c:pt idx="6100">
                  <c:v>8.1525712500000012</c:v>
                </c:pt>
                <c:pt idx="6101">
                  <c:v>8.1528375000000004</c:v>
                </c:pt>
                <c:pt idx="6102">
                  <c:v>8.1545162500000004</c:v>
                </c:pt>
                <c:pt idx="6103">
                  <c:v>8.15407875</c:v>
                </c:pt>
                <c:pt idx="6104">
                  <c:v>8.1524199999999993</c:v>
                </c:pt>
                <c:pt idx="6105">
                  <c:v>8.1509187500000007</c:v>
                </c:pt>
                <c:pt idx="6106">
                  <c:v>8.1492199999999997</c:v>
                </c:pt>
                <c:pt idx="6107">
                  <c:v>8.1487362500000007</c:v>
                </c:pt>
                <c:pt idx="6108">
                  <c:v>8.1470249999999993</c:v>
                </c:pt>
                <c:pt idx="6109">
                  <c:v>8.1452012499999995</c:v>
                </c:pt>
                <c:pt idx="6110">
                  <c:v>8.1431950000000004</c:v>
                </c:pt>
                <c:pt idx="6111">
                  <c:v>8.1427775000000011</c:v>
                </c:pt>
                <c:pt idx="6112">
                  <c:v>8.1418612499999998</c:v>
                </c:pt>
                <c:pt idx="6113">
                  <c:v>8.1419187500000003</c:v>
                </c:pt>
                <c:pt idx="6114">
                  <c:v>8.142698750000001</c:v>
                </c:pt>
                <c:pt idx="6115">
                  <c:v>8.1431474999999995</c:v>
                </c:pt>
                <c:pt idx="6116">
                  <c:v>8.1423912499999993</c:v>
                </c:pt>
                <c:pt idx="6117">
                  <c:v>8.1412549999999992</c:v>
                </c:pt>
                <c:pt idx="6118">
                  <c:v>8.1406612499999991</c:v>
                </c:pt>
                <c:pt idx="6119">
                  <c:v>8.1404324999999993</c:v>
                </c:pt>
                <c:pt idx="6120">
                  <c:v>8.1393062500000006</c:v>
                </c:pt>
                <c:pt idx="6121">
                  <c:v>8.1391212500000005</c:v>
                </c:pt>
                <c:pt idx="6122">
                  <c:v>8.1390600000000006</c:v>
                </c:pt>
                <c:pt idx="6123">
                  <c:v>8.138881249999999</c:v>
                </c:pt>
                <c:pt idx="6124">
                  <c:v>8.1393312499999997</c:v>
                </c:pt>
                <c:pt idx="6125">
                  <c:v>8.1394837500000001</c:v>
                </c:pt>
                <c:pt idx="6126">
                  <c:v>8.1402699999999992</c:v>
                </c:pt>
                <c:pt idx="6127">
                  <c:v>8.1402287500000003</c:v>
                </c:pt>
                <c:pt idx="6128">
                  <c:v>8.1401625000000006</c:v>
                </c:pt>
                <c:pt idx="6129">
                  <c:v>8.1407875000000001</c:v>
                </c:pt>
                <c:pt idx="6130">
                  <c:v>8.1403974999999988</c:v>
                </c:pt>
                <c:pt idx="6131">
                  <c:v>8.1409000000000002</c:v>
                </c:pt>
                <c:pt idx="6132">
                  <c:v>8.1420512499999997</c:v>
                </c:pt>
                <c:pt idx="6133">
                  <c:v>8.142669999999999</c:v>
                </c:pt>
                <c:pt idx="6134">
                  <c:v>8.1419112499999997</c:v>
                </c:pt>
                <c:pt idx="6135">
                  <c:v>8.1417462500000006</c:v>
                </c:pt>
                <c:pt idx="6136">
                  <c:v>8.1414787499999992</c:v>
                </c:pt>
                <c:pt idx="6137">
                  <c:v>8.1410462500000005</c:v>
                </c:pt>
                <c:pt idx="6138">
                  <c:v>8.1403099999999995</c:v>
                </c:pt>
                <c:pt idx="6139">
                  <c:v>8.1399887500000006</c:v>
                </c:pt>
                <c:pt idx="6140">
                  <c:v>8.1394350000000006</c:v>
                </c:pt>
                <c:pt idx="6141">
                  <c:v>8.1397212500000009</c:v>
                </c:pt>
                <c:pt idx="6142">
                  <c:v>8.1395900000000001</c:v>
                </c:pt>
                <c:pt idx="6143">
                  <c:v>8.1382737499999998</c:v>
                </c:pt>
                <c:pt idx="6144">
                  <c:v>8.13768125</c:v>
                </c:pt>
                <c:pt idx="6145">
                  <c:v>8.1378799999999991</c:v>
                </c:pt>
                <c:pt idx="6146">
                  <c:v>8.1392362499999997</c:v>
                </c:pt>
                <c:pt idx="6147">
                  <c:v>8.1401299999999992</c:v>
                </c:pt>
                <c:pt idx="6148">
                  <c:v>8.1396075000000003</c:v>
                </c:pt>
                <c:pt idx="6149">
                  <c:v>8.1390762500000005</c:v>
                </c:pt>
                <c:pt idx="6150">
                  <c:v>8.139373749999999</c:v>
                </c:pt>
                <c:pt idx="6151">
                  <c:v>8.1390375000000006</c:v>
                </c:pt>
                <c:pt idx="6152">
                  <c:v>8.1372225</c:v>
                </c:pt>
                <c:pt idx="6153">
                  <c:v>8.1366899999999998</c:v>
                </c:pt>
                <c:pt idx="6154">
                  <c:v>8.1368187499999998</c:v>
                </c:pt>
                <c:pt idx="6155">
                  <c:v>8.1370074999999993</c:v>
                </c:pt>
                <c:pt idx="6156">
                  <c:v>8.1377775000000003</c:v>
                </c:pt>
                <c:pt idx="6157">
                  <c:v>8.1366125</c:v>
                </c:pt>
                <c:pt idx="6158">
                  <c:v>8.1362849999999991</c:v>
                </c:pt>
                <c:pt idx="6159">
                  <c:v>8.1358437499999994</c:v>
                </c:pt>
                <c:pt idx="6160">
                  <c:v>8.1363087499999995</c:v>
                </c:pt>
                <c:pt idx="6161">
                  <c:v>8.1369837499999988</c:v>
                </c:pt>
                <c:pt idx="6162">
                  <c:v>8.1377624999999991</c:v>
                </c:pt>
                <c:pt idx="6163">
                  <c:v>8.1379474999999992</c:v>
                </c:pt>
                <c:pt idx="6164">
                  <c:v>8.1373212499999994</c:v>
                </c:pt>
                <c:pt idx="6165">
                  <c:v>8.137091250000001</c:v>
                </c:pt>
                <c:pt idx="6166">
                  <c:v>8.1375224999999993</c:v>
                </c:pt>
                <c:pt idx="6167">
                  <c:v>8.1385249999999996</c:v>
                </c:pt>
                <c:pt idx="6168">
                  <c:v>8.1386149999999997</c:v>
                </c:pt>
                <c:pt idx="6169">
                  <c:v>8.1383324999999989</c:v>
                </c:pt>
                <c:pt idx="6170">
                  <c:v>8.1384600000000002</c:v>
                </c:pt>
                <c:pt idx="6171">
                  <c:v>8.1377825000000001</c:v>
                </c:pt>
                <c:pt idx="6172">
                  <c:v>8.1380300000000005</c:v>
                </c:pt>
                <c:pt idx="6173">
                  <c:v>8.1381312500000007</c:v>
                </c:pt>
                <c:pt idx="6174">
                  <c:v>8.1381337499999997</c:v>
                </c:pt>
                <c:pt idx="6175">
                  <c:v>8.1381237500000001</c:v>
                </c:pt>
                <c:pt idx="6176">
                  <c:v>8.1380824999999994</c:v>
                </c:pt>
                <c:pt idx="6177">
                  <c:v>8.1388925000000008</c:v>
                </c:pt>
                <c:pt idx="6178">
                  <c:v>8.1399900000000009</c:v>
                </c:pt>
                <c:pt idx="6179">
                  <c:v>8.1405537500000005</c:v>
                </c:pt>
                <c:pt idx="6180">
                  <c:v>8.1414737499999994</c:v>
                </c:pt>
                <c:pt idx="6181">
                  <c:v>8.1423175000000008</c:v>
                </c:pt>
                <c:pt idx="6182">
                  <c:v>8.1417700000000011</c:v>
                </c:pt>
                <c:pt idx="6183">
                  <c:v>8.1409187500000009</c:v>
                </c:pt>
                <c:pt idx="6184">
                  <c:v>8.1411962500000001</c:v>
                </c:pt>
                <c:pt idx="6185">
                  <c:v>8.1417249999999992</c:v>
                </c:pt>
                <c:pt idx="6186">
                  <c:v>8.142228750000001</c:v>
                </c:pt>
                <c:pt idx="6187">
                  <c:v>8.1421412499999999</c:v>
                </c:pt>
                <c:pt idx="6188">
                  <c:v>8.1415687499999994</c:v>
                </c:pt>
                <c:pt idx="6189">
                  <c:v>8.1413137500000001</c:v>
                </c:pt>
                <c:pt idx="6190">
                  <c:v>8.1414012499999995</c:v>
                </c:pt>
                <c:pt idx="6191">
                  <c:v>8.1413399999999996</c:v>
                </c:pt>
                <c:pt idx="6192">
                  <c:v>8.1415675000000007</c:v>
                </c:pt>
                <c:pt idx="6193">
                  <c:v>8.1423225000000006</c:v>
                </c:pt>
                <c:pt idx="6194">
                  <c:v>8.14256125</c:v>
                </c:pt>
                <c:pt idx="6195">
                  <c:v>8.141982500000001</c:v>
                </c:pt>
                <c:pt idx="6196">
                  <c:v>8.1412812500000005</c:v>
                </c:pt>
                <c:pt idx="6197">
                  <c:v>8.1405925000000003</c:v>
                </c:pt>
                <c:pt idx="6198">
                  <c:v>8.1402350000000006</c:v>
                </c:pt>
                <c:pt idx="6199">
                  <c:v>8.1397062499999997</c:v>
                </c:pt>
                <c:pt idx="6200">
                  <c:v>8.1396712499999992</c:v>
                </c:pt>
                <c:pt idx="6201">
                  <c:v>8.1399799999999995</c:v>
                </c:pt>
                <c:pt idx="6202">
                  <c:v>8.141002499999999</c:v>
                </c:pt>
                <c:pt idx="6203">
                  <c:v>8.1412787499999997</c:v>
                </c:pt>
                <c:pt idx="6204">
                  <c:v>8.1410487499999995</c:v>
                </c:pt>
                <c:pt idx="6205">
                  <c:v>8.1410687500000005</c:v>
                </c:pt>
                <c:pt idx="6206">
                  <c:v>8.1405987500000005</c:v>
                </c:pt>
                <c:pt idx="6207">
                  <c:v>8.1414325000000005</c:v>
                </c:pt>
                <c:pt idx="6208">
                  <c:v>8.1423649999999999</c:v>
                </c:pt>
                <c:pt idx="6209">
                  <c:v>8.142843749999999</c:v>
                </c:pt>
                <c:pt idx="6210">
                  <c:v>8.1429412499999998</c:v>
                </c:pt>
                <c:pt idx="6211">
                  <c:v>8.14175</c:v>
                </c:pt>
                <c:pt idx="6212">
                  <c:v>8.1406825000000005</c:v>
                </c:pt>
                <c:pt idx="6213">
                  <c:v>8.1409137499999993</c:v>
                </c:pt>
                <c:pt idx="6214">
                  <c:v>8.1411650000000009</c:v>
                </c:pt>
                <c:pt idx="6215">
                  <c:v>8.1408362499999996</c:v>
                </c:pt>
                <c:pt idx="6216">
                  <c:v>8.1401175000000006</c:v>
                </c:pt>
                <c:pt idx="6217">
                  <c:v>8.1389637500000003</c:v>
                </c:pt>
                <c:pt idx="6218">
                  <c:v>8.1390462499999998</c:v>
                </c:pt>
                <c:pt idx="6219">
                  <c:v>8.1388700000000007</c:v>
                </c:pt>
                <c:pt idx="6220">
                  <c:v>8.1384825000000003</c:v>
                </c:pt>
                <c:pt idx="6221">
                  <c:v>8.1380824999999994</c:v>
                </c:pt>
                <c:pt idx="6222">
                  <c:v>8.1375700000000002</c:v>
                </c:pt>
                <c:pt idx="6223">
                  <c:v>8.1373850000000001</c:v>
                </c:pt>
                <c:pt idx="6224">
                  <c:v>8.1372975000000007</c:v>
                </c:pt>
                <c:pt idx="6225">
                  <c:v>8.13687</c:v>
                </c:pt>
                <c:pt idx="6226">
                  <c:v>8.136569999999999</c:v>
                </c:pt>
                <c:pt idx="6227">
                  <c:v>8.1346812499999999</c:v>
                </c:pt>
                <c:pt idx="6228">
                  <c:v>8.1331325000000003</c:v>
                </c:pt>
                <c:pt idx="6229">
                  <c:v>8.1323825000000003</c:v>
                </c:pt>
                <c:pt idx="6230">
                  <c:v>8.1311049999999998</c:v>
                </c:pt>
                <c:pt idx="6231">
                  <c:v>8.1296900000000001</c:v>
                </c:pt>
                <c:pt idx="6232">
                  <c:v>8.1290662499999993</c:v>
                </c:pt>
                <c:pt idx="6233">
                  <c:v>8.1294362499999995</c:v>
                </c:pt>
                <c:pt idx="6234">
                  <c:v>8.1297525000000004</c:v>
                </c:pt>
                <c:pt idx="6235">
                  <c:v>8.1295150000000014</c:v>
                </c:pt>
                <c:pt idx="6236">
                  <c:v>8.1282362500000005</c:v>
                </c:pt>
                <c:pt idx="6237">
                  <c:v>8.12806125</c:v>
                </c:pt>
                <c:pt idx="6238">
                  <c:v>8.1283649999999987</c:v>
                </c:pt>
                <c:pt idx="6239">
                  <c:v>8.1287837500000002</c:v>
                </c:pt>
                <c:pt idx="6240">
                  <c:v>8.1285300000000014</c:v>
                </c:pt>
                <c:pt idx="6241">
                  <c:v>8.1276025000000001</c:v>
                </c:pt>
                <c:pt idx="6242">
                  <c:v>8.1264950000000002</c:v>
                </c:pt>
                <c:pt idx="6243">
                  <c:v>8.1252575</c:v>
                </c:pt>
                <c:pt idx="6244">
                  <c:v>8.1245237499999998</c:v>
                </c:pt>
                <c:pt idx="6245">
                  <c:v>8.1239024999999998</c:v>
                </c:pt>
                <c:pt idx="6246">
                  <c:v>8.123075</c:v>
                </c:pt>
                <c:pt idx="6247">
                  <c:v>8.1224375000000002</c:v>
                </c:pt>
                <c:pt idx="6248">
                  <c:v>8.1219762499999995</c:v>
                </c:pt>
                <c:pt idx="6249">
                  <c:v>8.1220024999999989</c:v>
                </c:pt>
                <c:pt idx="6250">
                  <c:v>8.1222799999999999</c:v>
                </c:pt>
                <c:pt idx="6251">
                  <c:v>8.1216512500000011</c:v>
                </c:pt>
                <c:pt idx="6252">
                  <c:v>8.1207775000000009</c:v>
                </c:pt>
                <c:pt idx="6253">
                  <c:v>8.1197099999999995</c:v>
                </c:pt>
                <c:pt idx="6254">
                  <c:v>8.1197975000000007</c:v>
                </c:pt>
                <c:pt idx="6255">
                  <c:v>8.1198662499999994</c:v>
                </c:pt>
                <c:pt idx="6256">
                  <c:v>8.120016249999999</c:v>
                </c:pt>
                <c:pt idx="6257">
                  <c:v>8.1196149999999996</c:v>
                </c:pt>
                <c:pt idx="6258">
                  <c:v>8.1181887499999998</c:v>
                </c:pt>
                <c:pt idx="6259">
                  <c:v>8.1170562499999992</c:v>
                </c:pt>
                <c:pt idx="6260">
                  <c:v>8.1160774999999994</c:v>
                </c:pt>
                <c:pt idx="6261">
                  <c:v>8.1157250000000012</c:v>
                </c:pt>
                <c:pt idx="6262">
                  <c:v>8.1158562500000002</c:v>
                </c:pt>
                <c:pt idx="6263">
                  <c:v>8.1145674999999997</c:v>
                </c:pt>
                <c:pt idx="6264">
                  <c:v>8.1131150000000005</c:v>
                </c:pt>
                <c:pt idx="6265">
                  <c:v>8.1129187500000004</c:v>
                </c:pt>
                <c:pt idx="6266">
                  <c:v>8.1128625000000003</c:v>
                </c:pt>
                <c:pt idx="6267">
                  <c:v>8.1127824999999998</c:v>
                </c:pt>
                <c:pt idx="6268">
                  <c:v>8.1120937499999997</c:v>
                </c:pt>
                <c:pt idx="6269">
                  <c:v>8.1114025000000005</c:v>
                </c:pt>
                <c:pt idx="6270">
                  <c:v>8.1115624999999998</c:v>
                </c:pt>
                <c:pt idx="6271">
                  <c:v>8.1113612499999999</c:v>
                </c:pt>
                <c:pt idx="6272">
                  <c:v>8.1105799999999988</c:v>
                </c:pt>
                <c:pt idx="6273">
                  <c:v>8.1094299999999997</c:v>
                </c:pt>
                <c:pt idx="6274">
                  <c:v>8.1086537500000002</c:v>
                </c:pt>
                <c:pt idx="6275">
                  <c:v>8.1082350000000005</c:v>
                </c:pt>
                <c:pt idx="6276">
                  <c:v>8.1081250000000011</c:v>
                </c:pt>
                <c:pt idx="6277">
                  <c:v>8.1083312500000009</c:v>
                </c:pt>
                <c:pt idx="6278">
                  <c:v>8.1088400000000007</c:v>
                </c:pt>
                <c:pt idx="6279">
                  <c:v>8.1087749999999996</c:v>
                </c:pt>
                <c:pt idx="6280">
                  <c:v>8.1084374999999991</c:v>
                </c:pt>
                <c:pt idx="6281">
                  <c:v>8.1074699999999993</c:v>
                </c:pt>
                <c:pt idx="6282">
                  <c:v>8.1068912500000003</c:v>
                </c:pt>
                <c:pt idx="6283">
                  <c:v>8.1059924999999993</c:v>
                </c:pt>
                <c:pt idx="6284">
                  <c:v>8.1042400000000008</c:v>
                </c:pt>
                <c:pt idx="6285">
                  <c:v>8.1031112499999995</c:v>
                </c:pt>
                <c:pt idx="6286">
                  <c:v>8.1029700000000009</c:v>
                </c:pt>
                <c:pt idx="6287">
                  <c:v>8.1029599999999995</c:v>
                </c:pt>
                <c:pt idx="6288">
                  <c:v>8.1026662500000004</c:v>
                </c:pt>
                <c:pt idx="6289">
                  <c:v>8.1021874999999994</c:v>
                </c:pt>
                <c:pt idx="6290">
                  <c:v>8.1019050000000004</c:v>
                </c:pt>
                <c:pt idx="6291">
                  <c:v>8.101915</c:v>
                </c:pt>
                <c:pt idx="6292">
                  <c:v>8.1015625</c:v>
                </c:pt>
                <c:pt idx="6293">
                  <c:v>8.1013412500000008</c:v>
                </c:pt>
                <c:pt idx="6294">
                  <c:v>8.1015637500000004</c:v>
                </c:pt>
                <c:pt idx="6295">
                  <c:v>8.1016162499999993</c:v>
                </c:pt>
                <c:pt idx="6296">
                  <c:v>8.1009774999999991</c:v>
                </c:pt>
                <c:pt idx="6297">
                  <c:v>8.1006025000000008</c:v>
                </c:pt>
                <c:pt idx="6298">
                  <c:v>8.101056250000001</c:v>
                </c:pt>
                <c:pt idx="6299">
                  <c:v>8.1005850000000006</c:v>
                </c:pt>
                <c:pt idx="6300">
                  <c:v>8.0996937500000001</c:v>
                </c:pt>
                <c:pt idx="6301">
                  <c:v>8.0997137500000012</c:v>
                </c:pt>
                <c:pt idx="6302">
                  <c:v>8.1001999999999992</c:v>
                </c:pt>
                <c:pt idx="6303">
                  <c:v>8.1002312500000002</c:v>
                </c:pt>
                <c:pt idx="6304">
                  <c:v>8.099874999999999</c:v>
                </c:pt>
                <c:pt idx="6305">
                  <c:v>8.0998450000000002</c:v>
                </c:pt>
                <c:pt idx="6306">
                  <c:v>8.1000112499999997</c:v>
                </c:pt>
                <c:pt idx="6307">
                  <c:v>8.0995712500000003</c:v>
                </c:pt>
                <c:pt idx="6308">
                  <c:v>8.0987287500000011</c:v>
                </c:pt>
                <c:pt idx="6309">
                  <c:v>8.098521250000001</c:v>
                </c:pt>
                <c:pt idx="6310">
                  <c:v>8.0985399999999998</c:v>
                </c:pt>
                <c:pt idx="6311">
                  <c:v>8.0999625000000002</c:v>
                </c:pt>
                <c:pt idx="6312">
                  <c:v>8.0999975000000006</c:v>
                </c:pt>
                <c:pt idx="6313">
                  <c:v>8.1003299999999996</c:v>
                </c:pt>
                <c:pt idx="6314">
                  <c:v>8.101178749999999</c:v>
                </c:pt>
                <c:pt idx="6315">
                  <c:v>8.1010225000000009</c:v>
                </c:pt>
                <c:pt idx="6316">
                  <c:v>8.1004162500000003</c:v>
                </c:pt>
                <c:pt idx="6317">
                  <c:v>8.1002899999999993</c:v>
                </c:pt>
                <c:pt idx="6318">
                  <c:v>8.100715000000001</c:v>
                </c:pt>
                <c:pt idx="6319">
                  <c:v>8.1003624999999992</c:v>
                </c:pt>
                <c:pt idx="6320">
                  <c:v>8.0995474999999999</c:v>
                </c:pt>
                <c:pt idx="6321">
                  <c:v>8.0981950000000005</c:v>
                </c:pt>
                <c:pt idx="6322">
                  <c:v>8.0971775000000008</c:v>
                </c:pt>
                <c:pt idx="6323">
                  <c:v>8.0979937500000005</c:v>
                </c:pt>
                <c:pt idx="6324">
                  <c:v>8.0975675000000003</c:v>
                </c:pt>
                <c:pt idx="6325">
                  <c:v>8.0967162500000001</c:v>
                </c:pt>
                <c:pt idx="6326">
                  <c:v>8.0956537500000003</c:v>
                </c:pt>
                <c:pt idx="6327">
                  <c:v>8.0955737499999998</c:v>
                </c:pt>
                <c:pt idx="6328">
                  <c:v>8.0950900000000008</c:v>
                </c:pt>
                <c:pt idx="6329">
                  <c:v>8.0939550000000011</c:v>
                </c:pt>
                <c:pt idx="6330">
                  <c:v>8.0932700000000004</c:v>
                </c:pt>
                <c:pt idx="6331">
                  <c:v>8.0941875000000003</c:v>
                </c:pt>
                <c:pt idx="6332">
                  <c:v>8.0940337500000012</c:v>
                </c:pt>
                <c:pt idx="6333">
                  <c:v>8.0931012500000001</c:v>
                </c:pt>
                <c:pt idx="6334">
                  <c:v>8.0925262499999988</c:v>
                </c:pt>
                <c:pt idx="6335">
                  <c:v>8.0921187500000009</c:v>
                </c:pt>
                <c:pt idx="6336">
                  <c:v>8.0917574999999999</c:v>
                </c:pt>
                <c:pt idx="6337">
                  <c:v>8.0913074999999992</c:v>
                </c:pt>
                <c:pt idx="6338">
                  <c:v>8.0908537500000008</c:v>
                </c:pt>
                <c:pt idx="6339">
                  <c:v>8.0900300000000005</c:v>
                </c:pt>
                <c:pt idx="6340">
                  <c:v>8.0891912499999989</c:v>
                </c:pt>
                <c:pt idx="6341">
                  <c:v>8.089220000000001</c:v>
                </c:pt>
                <c:pt idx="6342">
                  <c:v>8.0901512499999999</c:v>
                </c:pt>
                <c:pt idx="6343">
                  <c:v>8.0905787500000006</c:v>
                </c:pt>
                <c:pt idx="6344">
                  <c:v>8.0899549999999998</c:v>
                </c:pt>
                <c:pt idx="6345">
                  <c:v>8.0890924999999996</c:v>
                </c:pt>
                <c:pt idx="6346">
                  <c:v>8.0889462499999993</c:v>
                </c:pt>
                <c:pt idx="6347">
                  <c:v>8.0891287500000004</c:v>
                </c:pt>
                <c:pt idx="6348">
                  <c:v>8.0878037499999991</c:v>
                </c:pt>
                <c:pt idx="6349">
                  <c:v>8.0871212499999992</c:v>
                </c:pt>
                <c:pt idx="6350">
                  <c:v>8.0870850000000001</c:v>
                </c:pt>
                <c:pt idx="6351">
                  <c:v>8.0862162499999997</c:v>
                </c:pt>
                <c:pt idx="6352">
                  <c:v>8.0848537499999988</c:v>
                </c:pt>
                <c:pt idx="6353">
                  <c:v>8.0842150000000004</c:v>
                </c:pt>
                <c:pt idx="6354">
                  <c:v>8.0834287499999995</c:v>
                </c:pt>
                <c:pt idx="6355">
                  <c:v>8.0811449999999994</c:v>
                </c:pt>
                <c:pt idx="6356">
                  <c:v>8.08005</c:v>
                </c:pt>
                <c:pt idx="6357">
                  <c:v>8.0796375000000005</c:v>
                </c:pt>
                <c:pt idx="6358">
                  <c:v>8.07956875</c:v>
                </c:pt>
                <c:pt idx="6359">
                  <c:v>8.0786112499999998</c:v>
                </c:pt>
                <c:pt idx="6360">
                  <c:v>8.0777274999999999</c:v>
                </c:pt>
                <c:pt idx="6361">
                  <c:v>8.0763074999999986</c:v>
                </c:pt>
                <c:pt idx="6362">
                  <c:v>8.0761500000000002</c:v>
                </c:pt>
                <c:pt idx="6363">
                  <c:v>8.0764375000000008</c:v>
                </c:pt>
                <c:pt idx="6364">
                  <c:v>8.0765799999999999</c:v>
                </c:pt>
                <c:pt idx="6365">
                  <c:v>8.0768725000000003</c:v>
                </c:pt>
                <c:pt idx="6366">
                  <c:v>8.0770412500000006</c:v>
                </c:pt>
                <c:pt idx="6367">
                  <c:v>8.0758899999999993</c:v>
                </c:pt>
                <c:pt idx="6368">
                  <c:v>8.0754787500000003</c:v>
                </c:pt>
                <c:pt idx="6369">
                  <c:v>8.0755887499999996</c:v>
                </c:pt>
                <c:pt idx="6370">
                  <c:v>8.0761775</c:v>
                </c:pt>
                <c:pt idx="6371">
                  <c:v>8.0767675000000008</c:v>
                </c:pt>
                <c:pt idx="6372">
                  <c:v>8.0771812499999989</c:v>
                </c:pt>
                <c:pt idx="6373">
                  <c:v>8.0769137499999992</c:v>
                </c:pt>
                <c:pt idx="6374">
                  <c:v>8.0777125000000005</c:v>
                </c:pt>
                <c:pt idx="6375">
                  <c:v>8.0768087499999996</c:v>
                </c:pt>
                <c:pt idx="6376">
                  <c:v>8.0769312499999995</c:v>
                </c:pt>
                <c:pt idx="6377">
                  <c:v>8.0764887500000011</c:v>
                </c:pt>
                <c:pt idx="6378">
                  <c:v>8.0764549999999993</c:v>
                </c:pt>
                <c:pt idx="6379">
                  <c:v>8.0763649999999991</c:v>
                </c:pt>
                <c:pt idx="6380">
                  <c:v>8.0770637500000007</c:v>
                </c:pt>
                <c:pt idx="6381">
                  <c:v>8.0773412499999999</c:v>
                </c:pt>
                <c:pt idx="6382">
                  <c:v>8.0784225000000003</c:v>
                </c:pt>
                <c:pt idx="6383">
                  <c:v>8.0790062500000008</c:v>
                </c:pt>
                <c:pt idx="6384">
                  <c:v>8.0791087499999996</c:v>
                </c:pt>
                <c:pt idx="6385">
                  <c:v>8.0800075000000007</c:v>
                </c:pt>
                <c:pt idx="6386">
                  <c:v>8.0794587500000006</c:v>
                </c:pt>
                <c:pt idx="6387">
                  <c:v>8.078866249999999</c:v>
                </c:pt>
                <c:pt idx="6388">
                  <c:v>8.0783362499999996</c:v>
                </c:pt>
                <c:pt idx="6389">
                  <c:v>8.0780687499999999</c:v>
                </c:pt>
                <c:pt idx="6390">
                  <c:v>8.0778999999999996</c:v>
                </c:pt>
                <c:pt idx="6391">
                  <c:v>8.0764875000000007</c:v>
                </c:pt>
                <c:pt idx="6392">
                  <c:v>8.0745149999999999</c:v>
                </c:pt>
                <c:pt idx="6393">
                  <c:v>8.07262375</c:v>
                </c:pt>
                <c:pt idx="6394">
                  <c:v>8.0713387500000007</c:v>
                </c:pt>
                <c:pt idx="6395">
                  <c:v>8.0716699999999992</c:v>
                </c:pt>
                <c:pt idx="6396">
                  <c:v>8.0726975000000003</c:v>
                </c:pt>
                <c:pt idx="6397">
                  <c:v>8.0726549999999992</c:v>
                </c:pt>
                <c:pt idx="6398">
                  <c:v>8.0732762499999993</c:v>
                </c:pt>
                <c:pt idx="6399">
                  <c:v>8.0744812499999998</c:v>
                </c:pt>
                <c:pt idx="6400">
                  <c:v>8.0739962500000004</c:v>
                </c:pt>
                <c:pt idx="6401">
                  <c:v>8.0738262499999998</c:v>
                </c:pt>
                <c:pt idx="6402">
                  <c:v>8.0742674999999995</c:v>
                </c:pt>
                <c:pt idx="6403">
                  <c:v>8.0741587500000005</c:v>
                </c:pt>
                <c:pt idx="6404">
                  <c:v>8.0738699999999994</c:v>
                </c:pt>
                <c:pt idx="6405">
                  <c:v>8.0751987500000002</c:v>
                </c:pt>
                <c:pt idx="6406">
                  <c:v>8.0756537500000007</c:v>
                </c:pt>
                <c:pt idx="6407">
                  <c:v>8.0761174999999987</c:v>
                </c:pt>
                <c:pt idx="6408">
                  <c:v>8.0758912499999997</c:v>
                </c:pt>
                <c:pt idx="6409">
                  <c:v>8.0767050000000005</c:v>
                </c:pt>
                <c:pt idx="6410">
                  <c:v>8.0769412500000008</c:v>
                </c:pt>
                <c:pt idx="6411">
                  <c:v>8.0762512500000003</c:v>
                </c:pt>
                <c:pt idx="6412">
                  <c:v>8.0752587499999997</c:v>
                </c:pt>
                <c:pt idx="6413">
                  <c:v>8.0745350000000009</c:v>
                </c:pt>
                <c:pt idx="6414">
                  <c:v>8.0738225000000003</c:v>
                </c:pt>
                <c:pt idx="6415">
                  <c:v>8.0733149999999991</c:v>
                </c:pt>
                <c:pt idx="6416">
                  <c:v>8.0732850000000003</c:v>
                </c:pt>
                <c:pt idx="6417">
                  <c:v>8.0732250000000008</c:v>
                </c:pt>
                <c:pt idx="6418">
                  <c:v>8.0733924999999989</c:v>
                </c:pt>
                <c:pt idx="6419">
                  <c:v>8.0737674999999989</c:v>
                </c:pt>
                <c:pt idx="6420">
                  <c:v>8.07299875</c:v>
                </c:pt>
                <c:pt idx="6421">
                  <c:v>8.0740825000000012</c:v>
                </c:pt>
                <c:pt idx="6422">
                  <c:v>8.0752187499999994</c:v>
                </c:pt>
                <c:pt idx="6423">
                  <c:v>8.0745199999999997</c:v>
                </c:pt>
                <c:pt idx="6424">
                  <c:v>8.0736887500000005</c:v>
                </c:pt>
                <c:pt idx="6425">
                  <c:v>8.0741587500000005</c:v>
                </c:pt>
                <c:pt idx="6426">
                  <c:v>8.0743087500000001</c:v>
                </c:pt>
                <c:pt idx="6427">
                  <c:v>8.0747049999999998</c:v>
                </c:pt>
                <c:pt idx="6428">
                  <c:v>8.0749975000000003</c:v>
                </c:pt>
                <c:pt idx="6429">
                  <c:v>8.0753912500000009</c:v>
                </c:pt>
                <c:pt idx="6430">
                  <c:v>8.0757037499999988</c:v>
                </c:pt>
                <c:pt idx="6431">
                  <c:v>8.0754262499999996</c:v>
                </c:pt>
                <c:pt idx="6432">
                  <c:v>8.07398375</c:v>
                </c:pt>
                <c:pt idx="6433">
                  <c:v>8.0743812500000001</c:v>
                </c:pt>
                <c:pt idx="6434">
                  <c:v>8.0744587499999998</c:v>
                </c:pt>
                <c:pt idx="6435">
                  <c:v>8.0735900000000012</c:v>
                </c:pt>
                <c:pt idx="6436">
                  <c:v>8.0735262500000005</c:v>
                </c:pt>
                <c:pt idx="6437">
                  <c:v>8.0739649999999994</c:v>
                </c:pt>
                <c:pt idx="6438">
                  <c:v>8.0747712499999995</c:v>
                </c:pt>
                <c:pt idx="6439">
                  <c:v>8.076295</c:v>
                </c:pt>
                <c:pt idx="6440">
                  <c:v>8.0776337500000004</c:v>
                </c:pt>
                <c:pt idx="6441">
                  <c:v>8.0785249999999991</c:v>
                </c:pt>
                <c:pt idx="6442">
                  <c:v>8.0789212500000005</c:v>
                </c:pt>
                <c:pt idx="6443">
                  <c:v>8.080316250000001</c:v>
                </c:pt>
                <c:pt idx="6444">
                  <c:v>8.0816924999999991</c:v>
                </c:pt>
                <c:pt idx="6445">
                  <c:v>8.0825174999999998</c:v>
                </c:pt>
                <c:pt idx="6446">
                  <c:v>8.0817049999999995</c:v>
                </c:pt>
                <c:pt idx="6447">
                  <c:v>8.0810575</c:v>
                </c:pt>
                <c:pt idx="6448">
                  <c:v>8.0811237499999997</c:v>
                </c:pt>
                <c:pt idx="6449">
                  <c:v>8.0805212500000003</c:v>
                </c:pt>
                <c:pt idx="6450">
                  <c:v>8.0806299999999993</c:v>
                </c:pt>
                <c:pt idx="6451">
                  <c:v>8.0809975000000005</c:v>
                </c:pt>
                <c:pt idx="6452">
                  <c:v>8.0813212500000002</c:v>
                </c:pt>
                <c:pt idx="6453">
                  <c:v>8.0814837500000003</c:v>
                </c:pt>
                <c:pt idx="6454">
                  <c:v>8.0822362499999993</c:v>
                </c:pt>
                <c:pt idx="6455">
                  <c:v>8.0831987500000011</c:v>
                </c:pt>
                <c:pt idx="6456">
                  <c:v>8.0842037500000004</c:v>
                </c:pt>
                <c:pt idx="6457">
                  <c:v>8.0831912500000005</c:v>
                </c:pt>
                <c:pt idx="6458">
                  <c:v>8.0829812499999996</c:v>
                </c:pt>
                <c:pt idx="6459">
                  <c:v>8.0824375000000011</c:v>
                </c:pt>
                <c:pt idx="6460">
                  <c:v>8.0820024999999998</c:v>
                </c:pt>
                <c:pt idx="6461">
                  <c:v>8.0823487499999995</c:v>
                </c:pt>
                <c:pt idx="6462">
                  <c:v>8.0823112500000001</c:v>
                </c:pt>
                <c:pt idx="6463">
                  <c:v>8.0819949999999992</c:v>
                </c:pt>
                <c:pt idx="6464">
                  <c:v>8.0806837499999986</c:v>
                </c:pt>
                <c:pt idx="6465">
                  <c:v>8.0792062499999986</c:v>
                </c:pt>
                <c:pt idx="6466">
                  <c:v>8.0773462499999997</c:v>
                </c:pt>
                <c:pt idx="6467">
                  <c:v>8.078648750000001</c:v>
                </c:pt>
                <c:pt idx="6468">
                  <c:v>8.0780287499999996</c:v>
                </c:pt>
                <c:pt idx="6469">
                  <c:v>8.0766387500000008</c:v>
                </c:pt>
                <c:pt idx="6470">
                  <c:v>8.0763350000000003</c:v>
                </c:pt>
                <c:pt idx="6471">
                  <c:v>8.0755200000000009</c:v>
                </c:pt>
                <c:pt idx="6472">
                  <c:v>8.0744287499999992</c:v>
                </c:pt>
                <c:pt idx="6473">
                  <c:v>8.0744600000000002</c:v>
                </c:pt>
                <c:pt idx="6474">
                  <c:v>8.0741812500000005</c:v>
                </c:pt>
                <c:pt idx="6475">
                  <c:v>8.0752325000000003</c:v>
                </c:pt>
                <c:pt idx="6476">
                  <c:v>8.0753325</c:v>
                </c:pt>
                <c:pt idx="6477">
                  <c:v>8.0751974999999998</c:v>
                </c:pt>
                <c:pt idx="6478">
                  <c:v>8.0749637500000002</c:v>
                </c:pt>
                <c:pt idx="6479">
                  <c:v>8.0749174999999997</c:v>
                </c:pt>
                <c:pt idx="6480">
                  <c:v>8.0740962500000002</c:v>
                </c:pt>
                <c:pt idx="6481">
                  <c:v>8.0732875000000011</c:v>
                </c:pt>
                <c:pt idx="6482">
                  <c:v>8.073353749999999</c:v>
                </c:pt>
                <c:pt idx="6483">
                  <c:v>8.0729349999999993</c:v>
                </c:pt>
                <c:pt idx="6484">
                  <c:v>8.0726112499999996</c:v>
                </c:pt>
                <c:pt idx="6485">
                  <c:v>8.072614999999999</c:v>
                </c:pt>
                <c:pt idx="6486">
                  <c:v>8.0712450000000011</c:v>
                </c:pt>
                <c:pt idx="6487">
                  <c:v>8.0709287500000002</c:v>
                </c:pt>
                <c:pt idx="6488">
                  <c:v>8.0707562499999987</c:v>
                </c:pt>
                <c:pt idx="6489">
                  <c:v>8.0696150000000006</c:v>
                </c:pt>
                <c:pt idx="6490">
                  <c:v>8.0681337500000012</c:v>
                </c:pt>
                <c:pt idx="6491">
                  <c:v>8.0685525000000009</c:v>
                </c:pt>
                <c:pt idx="6492">
                  <c:v>8.0696449999999995</c:v>
                </c:pt>
                <c:pt idx="6493">
                  <c:v>8.0690024999999999</c:v>
                </c:pt>
                <c:pt idx="6494">
                  <c:v>8.0694387499999998</c:v>
                </c:pt>
                <c:pt idx="6495">
                  <c:v>8.0682425000000002</c:v>
                </c:pt>
                <c:pt idx="6496">
                  <c:v>8.0686537499999993</c:v>
                </c:pt>
                <c:pt idx="6497">
                  <c:v>8.0694499999999998</c:v>
                </c:pt>
                <c:pt idx="6498">
                  <c:v>8.069469999999999</c:v>
                </c:pt>
                <c:pt idx="6499">
                  <c:v>8.0693637500000008</c:v>
                </c:pt>
                <c:pt idx="6500">
                  <c:v>8.0691237499999993</c:v>
                </c:pt>
                <c:pt idx="6501">
                  <c:v>8.0700312499999995</c:v>
                </c:pt>
                <c:pt idx="6502">
                  <c:v>8.0699974999999995</c:v>
                </c:pt>
                <c:pt idx="6503">
                  <c:v>8.0702850000000002</c:v>
                </c:pt>
                <c:pt idx="6504">
                  <c:v>8.07065375</c:v>
                </c:pt>
                <c:pt idx="6505">
                  <c:v>8.0694487499999994</c:v>
                </c:pt>
                <c:pt idx="6506">
                  <c:v>8.0680549999999993</c:v>
                </c:pt>
                <c:pt idx="6507">
                  <c:v>8.0681212500000008</c:v>
                </c:pt>
                <c:pt idx="6508">
                  <c:v>8.0689187499999999</c:v>
                </c:pt>
                <c:pt idx="6509">
                  <c:v>8.0691112499999988</c:v>
                </c:pt>
                <c:pt idx="6510">
                  <c:v>8.0696925000000004</c:v>
                </c:pt>
                <c:pt idx="6511">
                  <c:v>8.0698612500000007</c:v>
                </c:pt>
                <c:pt idx="6512">
                  <c:v>8.0704262500000006</c:v>
                </c:pt>
                <c:pt idx="6513">
                  <c:v>8.0710949999999997</c:v>
                </c:pt>
                <c:pt idx="6514">
                  <c:v>8.0721600000000002</c:v>
                </c:pt>
                <c:pt idx="6515">
                  <c:v>8.0735375000000005</c:v>
                </c:pt>
                <c:pt idx="6516">
                  <c:v>8.0743762500000003</c:v>
                </c:pt>
                <c:pt idx="6517">
                  <c:v>8.0740662500000013</c:v>
                </c:pt>
                <c:pt idx="6518">
                  <c:v>8.0739212499999997</c:v>
                </c:pt>
                <c:pt idx="6519">
                  <c:v>8.0736562499999991</c:v>
                </c:pt>
                <c:pt idx="6520">
                  <c:v>8.0735600000000005</c:v>
                </c:pt>
                <c:pt idx="6521">
                  <c:v>8.0737662500000003</c:v>
                </c:pt>
                <c:pt idx="6522">
                  <c:v>8.0748562499999998</c:v>
                </c:pt>
                <c:pt idx="6523">
                  <c:v>8.0749212499999992</c:v>
                </c:pt>
                <c:pt idx="6524">
                  <c:v>8.0744150000000001</c:v>
                </c:pt>
                <c:pt idx="6525">
                  <c:v>8.0732612499999998</c:v>
                </c:pt>
                <c:pt idx="6526">
                  <c:v>8.0724912500000006</c:v>
                </c:pt>
                <c:pt idx="6527">
                  <c:v>8.0716424999999994</c:v>
                </c:pt>
                <c:pt idx="6528">
                  <c:v>8.0718674999999998</c:v>
                </c:pt>
                <c:pt idx="6529">
                  <c:v>8.072151250000001</c:v>
                </c:pt>
                <c:pt idx="6530">
                  <c:v>8.0716762500000012</c:v>
                </c:pt>
                <c:pt idx="6531">
                  <c:v>8.0718362500000005</c:v>
                </c:pt>
                <c:pt idx="6532">
                  <c:v>8.0728087500000001</c:v>
                </c:pt>
                <c:pt idx="6533">
                  <c:v>8.0727049999999991</c:v>
                </c:pt>
                <c:pt idx="6534">
                  <c:v>8.0730575000000009</c:v>
                </c:pt>
                <c:pt idx="6535">
                  <c:v>8.0721412499999996</c:v>
                </c:pt>
                <c:pt idx="6536">
                  <c:v>8.0724575000000005</c:v>
                </c:pt>
                <c:pt idx="6537">
                  <c:v>8.0729812499999998</c:v>
                </c:pt>
                <c:pt idx="6538">
                  <c:v>8.0731474999999993</c:v>
                </c:pt>
                <c:pt idx="6539">
                  <c:v>8.0734187500000001</c:v>
                </c:pt>
                <c:pt idx="6540">
                  <c:v>8.073376249999999</c:v>
                </c:pt>
                <c:pt idx="6541">
                  <c:v>8.0723225000000003</c:v>
                </c:pt>
                <c:pt idx="6542">
                  <c:v>8.0714012499999992</c:v>
                </c:pt>
                <c:pt idx="6543">
                  <c:v>8.0704312500000004</c:v>
                </c:pt>
                <c:pt idx="6544">
                  <c:v>8.0694212499999995</c:v>
                </c:pt>
                <c:pt idx="6545">
                  <c:v>8.069693749999999</c:v>
                </c:pt>
                <c:pt idx="6546">
                  <c:v>8.0687149999999992</c:v>
                </c:pt>
                <c:pt idx="6547">
                  <c:v>8.0670412499999991</c:v>
                </c:pt>
                <c:pt idx="6548">
                  <c:v>8.0656862500000006</c:v>
                </c:pt>
                <c:pt idx="6549">
                  <c:v>8.0648724999999999</c:v>
                </c:pt>
                <c:pt idx="6550">
                  <c:v>8.0640912499999988</c:v>
                </c:pt>
                <c:pt idx="6551">
                  <c:v>8.0631424999999997</c:v>
                </c:pt>
                <c:pt idx="6552">
                  <c:v>8.0625587499999991</c:v>
                </c:pt>
                <c:pt idx="6553">
                  <c:v>8.0613612499999991</c:v>
                </c:pt>
                <c:pt idx="6554">
                  <c:v>8.0607699999999998</c:v>
                </c:pt>
                <c:pt idx="6555">
                  <c:v>8.061501250000001</c:v>
                </c:pt>
                <c:pt idx="6556">
                  <c:v>8.0609999999999999</c:v>
                </c:pt>
                <c:pt idx="6557">
                  <c:v>8.0612762500000006</c:v>
                </c:pt>
                <c:pt idx="6558">
                  <c:v>8.0605574999999998</c:v>
                </c:pt>
                <c:pt idx="6559">
                  <c:v>8.060566249999999</c:v>
                </c:pt>
                <c:pt idx="6560">
                  <c:v>8.0597600000000007</c:v>
                </c:pt>
                <c:pt idx="6561">
                  <c:v>8.0594037500000013</c:v>
                </c:pt>
                <c:pt idx="6562">
                  <c:v>8.0592162500000004</c:v>
                </c:pt>
                <c:pt idx="6563">
                  <c:v>8.0584612500000006</c:v>
                </c:pt>
                <c:pt idx="6564">
                  <c:v>8.0569612500000005</c:v>
                </c:pt>
                <c:pt idx="6565">
                  <c:v>8.055394999999999</c:v>
                </c:pt>
                <c:pt idx="6566">
                  <c:v>8.0542350000000003</c:v>
                </c:pt>
                <c:pt idx="6567">
                  <c:v>8.0536287499999997</c:v>
                </c:pt>
                <c:pt idx="6568">
                  <c:v>8.0530849999999994</c:v>
                </c:pt>
                <c:pt idx="6569">
                  <c:v>8.0533012500000005</c:v>
                </c:pt>
                <c:pt idx="6570">
                  <c:v>8.0536849999999998</c:v>
                </c:pt>
                <c:pt idx="6571">
                  <c:v>8.0527374999999992</c:v>
                </c:pt>
                <c:pt idx="6572">
                  <c:v>8.0505150000000008</c:v>
                </c:pt>
                <c:pt idx="6573">
                  <c:v>8.0492812499999999</c:v>
                </c:pt>
                <c:pt idx="6574">
                  <c:v>8.0491562499999993</c:v>
                </c:pt>
                <c:pt idx="6575">
                  <c:v>8.049687500000001</c:v>
                </c:pt>
                <c:pt idx="6576">
                  <c:v>8.0508137499999997</c:v>
                </c:pt>
                <c:pt idx="6577">
                  <c:v>8.0515362499999998</c:v>
                </c:pt>
                <c:pt idx="6578">
                  <c:v>8.0515037500000002</c:v>
                </c:pt>
                <c:pt idx="6579">
                  <c:v>8.0509450000000005</c:v>
                </c:pt>
                <c:pt idx="6580">
                  <c:v>8.0511900000000001</c:v>
                </c:pt>
                <c:pt idx="6581">
                  <c:v>8.051287499999999</c:v>
                </c:pt>
                <c:pt idx="6582">
                  <c:v>8.0501412499999994</c:v>
                </c:pt>
                <c:pt idx="6583">
                  <c:v>8.0499949999999991</c:v>
                </c:pt>
                <c:pt idx="6584">
                  <c:v>8.0495175000000003</c:v>
                </c:pt>
                <c:pt idx="6585">
                  <c:v>8.0499275000000008</c:v>
                </c:pt>
                <c:pt idx="6586">
                  <c:v>8.0498725000000011</c:v>
                </c:pt>
                <c:pt idx="6587">
                  <c:v>8.0488949999999999</c:v>
                </c:pt>
                <c:pt idx="6588">
                  <c:v>8.0480212499999997</c:v>
                </c:pt>
                <c:pt idx="6589">
                  <c:v>8.0476825000000005</c:v>
                </c:pt>
                <c:pt idx="6590">
                  <c:v>8.0478137499999995</c:v>
                </c:pt>
                <c:pt idx="6591">
                  <c:v>8.0477799999999995</c:v>
                </c:pt>
                <c:pt idx="6592">
                  <c:v>8.0472337500000002</c:v>
                </c:pt>
                <c:pt idx="6593">
                  <c:v>8.0485199999999999</c:v>
                </c:pt>
                <c:pt idx="6594">
                  <c:v>8.0492162500000006</c:v>
                </c:pt>
                <c:pt idx="6595">
                  <c:v>8.0484550000000006</c:v>
                </c:pt>
                <c:pt idx="6596">
                  <c:v>8.0484449999999992</c:v>
                </c:pt>
                <c:pt idx="6597">
                  <c:v>8.0480987499999994</c:v>
                </c:pt>
                <c:pt idx="6598">
                  <c:v>8.0479837500000002</c:v>
                </c:pt>
                <c:pt idx="6599">
                  <c:v>8.0483112499999994</c:v>
                </c:pt>
                <c:pt idx="6600">
                  <c:v>8.0482362500000004</c:v>
                </c:pt>
                <c:pt idx="6601">
                  <c:v>8.0482174999999998</c:v>
                </c:pt>
                <c:pt idx="6602">
                  <c:v>8.0480249999999991</c:v>
                </c:pt>
                <c:pt idx="6603">
                  <c:v>8.0479500000000002</c:v>
                </c:pt>
                <c:pt idx="6604">
                  <c:v>8.0464524999999991</c:v>
                </c:pt>
                <c:pt idx="6605">
                  <c:v>8.0447175000000009</c:v>
                </c:pt>
                <c:pt idx="6606">
                  <c:v>8.0444700000000005</c:v>
                </c:pt>
                <c:pt idx="6607">
                  <c:v>8.0445399999999996</c:v>
                </c:pt>
                <c:pt idx="6608">
                  <c:v>8.0445737499999996</c:v>
                </c:pt>
                <c:pt idx="6609">
                  <c:v>8.043965</c:v>
                </c:pt>
                <c:pt idx="6610">
                  <c:v>8.0431275000000007</c:v>
                </c:pt>
                <c:pt idx="6611">
                  <c:v>8.0423337500000009</c:v>
                </c:pt>
                <c:pt idx="6612">
                  <c:v>8.0418412500000009</c:v>
                </c:pt>
                <c:pt idx="6613">
                  <c:v>8.042602500000001</c:v>
                </c:pt>
                <c:pt idx="6614">
                  <c:v>8.0432712500000001</c:v>
                </c:pt>
                <c:pt idx="6615">
                  <c:v>8.04332125</c:v>
                </c:pt>
                <c:pt idx="6616">
                  <c:v>8.043933749999999</c:v>
                </c:pt>
                <c:pt idx="6617">
                  <c:v>8.0441125000000007</c:v>
                </c:pt>
                <c:pt idx="6618">
                  <c:v>8.04418875</c:v>
                </c:pt>
                <c:pt idx="6619">
                  <c:v>8.0443274999999996</c:v>
                </c:pt>
                <c:pt idx="6620">
                  <c:v>8.0433950000000003</c:v>
                </c:pt>
                <c:pt idx="6621">
                  <c:v>8.0442774999999997</c:v>
                </c:pt>
                <c:pt idx="6622">
                  <c:v>8.0452287499999997</c:v>
                </c:pt>
                <c:pt idx="6623">
                  <c:v>8.0460449999999994</c:v>
                </c:pt>
                <c:pt idx="6624">
                  <c:v>8.0472099999999998</c:v>
                </c:pt>
                <c:pt idx="6625">
                  <c:v>8.0468412499999999</c:v>
                </c:pt>
                <c:pt idx="6626">
                  <c:v>8.0460012499999998</c:v>
                </c:pt>
                <c:pt idx="6627">
                  <c:v>8.0455412499999994</c:v>
                </c:pt>
                <c:pt idx="6628">
                  <c:v>8.0443887499999995</c:v>
                </c:pt>
                <c:pt idx="6629">
                  <c:v>8.0429012499999999</c:v>
                </c:pt>
                <c:pt idx="6630">
                  <c:v>8.0420512500000001</c:v>
                </c:pt>
                <c:pt idx="6631">
                  <c:v>8.0414087500000004</c:v>
                </c:pt>
                <c:pt idx="6632">
                  <c:v>8.04165375</c:v>
                </c:pt>
                <c:pt idx="6633">
                  <c:v>8.0421087500000006</c:v>
                </c:pt>
                <c:pt idx="6634">
                  <c:v>8.0423712500000004</c:v>
                </c:pt>
                <c:pt idx="6635">
                  <c:v>8.04282875</c:v>
                </c:pt>
                <c:pt idx="6636">
                  <c:v>8.0430624999999996</c:v>
                </c:pt>
                <c:pt idx="6637">
                  <c:v>8.04359</c:v>
                </c:pt>
                <c:pt idx="6638">
                  <c:v>8.0433824999999999</c:v>
                </c:pt>
                <c:pt idx="6639">
                  <c:v>8.0428187500000003</c:v>
                </c:pt>
                <c:pt idx="6640">
                  <c:v>8.0422937500000007</c:v>
                </c:pt>
                <c:pt idx="6641">
                  <c:v>8.0425312499999997</c:v>
                </c:pt>
                <c:pt idx="6642">
                  <c:v>8.0430912499999998</c:v>
                </c:pt>
                <c:pt idx="6643">
                  <c:v>8.0426012500000006</c:v>
                </c:pt>
                <c:pt idx="6644">
                  <c:v>8.0417799999999993</c:v>
                </c:pt>
                <c:pt idx="6645">
                  <c:v>8.0411287499999986</c:v>
                </c:pt>
                <c:pt idx="6646">
                  <c:v>8.0401262500000001</c:v>
                </c:pt>
                <c:pt idx="6647">
                  <c:v>8.039803749999999</c:v>
                </c:pt>
                <c:pt idx="6648">
                  <c:v>8.040368749999999</c:v>
                </c:pt>
                <c:pt idx="6649">
                  <c:v>8.0401062499999991</c:v>
                </c:pt>
                <c:pt idx="6650">
                  <c:v>8.0399849999999997</c:v>
                </c:pt>
                <c:pt idx="6651">
                  <c:v>8.0399012499999998</c:v>
                </c:pt>
                <c:pt idx="6652">
                  <c:v>8.0391025000000003</c:v>
                </c:pt>
                <c:pt idx="6653">
                  <c:v>8.0389262499999994</c:v>
                </c:pt>
                <c:pt idx="6654">
                  <c:v>8.0386150000000001</c:v>
                </c:pt>
                <c:pt idx="6655">
                  <c:v>8.0387474999999995</c:v>
                </c:pt>
                <c:pt idx="6656">
                  <c:v>8.0383337499999996</c:v>
                </c:pt>
                <c:pt idx="6657">
                  <c:v>8.0368499999999994</c:v>
                </c:pt>
                <c:pt idx="6658">
                  <c:v>8.0358999999999998</c:v>
                </c:pt>
                <c:pt idx="6659">
                  <c:v>8.0360362500000004</c:v>
                </c:pt>
                <c:pt idx="6660">
                  <c:v>8.0362187499999997</c:v>
                </c:pt>
                <c:pt idx="6661">
                  <c:v>8.0364462500000009</c:v>
                </c:pt>
                <c:pt idx="6662">
                  <c:v>8.0365812499999993</c:v>
                </c:pt>
                <c:pt idx="6663">
                  <c:v>8.0352525000000004</c:v>
                </c:pt>
                <c:pt idx="6664">
                  <c:v>8.0348462499999993</c:v>
                </c:pt>
                <c:pt idx="6665">
                  <c:v>8.0357537499999996</c:v>
                </c:pt>
                <c:pt idx="6666">
                  <c:v>8.0361250000000002</c:v>
                </c:pt>
                <c:pt idx="6667">
                  <c:v>8.0357587500000012</c:v>
                </c:pt>
                <c:pt idx="6668">
                  <c:v>8.0350987499999995</c:v>
                </c:pt>
                <c:pt idx="6669">
                  <c:v>8.0342937499999998</c:v>
                </c:pt>
                <c:pt idx="6670">
                  <c:v>8.0344925000000007</c:v>
                </c:pt>
                <c:pt idx="6671">
                  <c:v>8.0347537500000001</c:v>
                </c:pt>
                <c:pt idx="6672">
                  <c:v>8.0338674999999995</c:v>
                </c:pt>
                <c:pt idx="6673">
                  <c:v>8.0326500000000003</c:v>
                </c:pt>
                <c:pt idx="6674">
                  <c:v>8.0310937500000001</c:v>
                </c:pt>
                <c:pt idx="6675">
                  <c:v>8.03025375</c:v>
                </c:pt>
                <c:pt idx="6676">
                  <c:v>8.0288837500000003</c:v>
                </c:pt>
                <c:pt idx="6677">
                  <c:v>8.0273824999999999</c:v>
                </c:pt>
                <c:pt idx="6678">
                  <c:v>8.0275874999999992</c:v>
                </c:pt>
                <c:pt idx="6679">
                  <c:v>8.0286312500000001</c:v>
                </c:pt>
                <c:pt idx="6680">
                  <c:v>8.0284387499999994</c:v>
                </c:pt>
                <c:pt idx="6681">
                  <c:v>8.0277587500000003</c:v>
                </c:pt>
                <c:pt idx="6682">
                  <c:v>8.0274900000000002</c:v>
                </c:pt>
                <c:pt idx="6683">
                  <c:v>8.026893750000001</c:v>
                </c:pt>
                <c:pt idx="6684">
                  <c:v>8.0260762500000009</c:v>
                </c:pt>
                <c:pt idx="6685">
                  <c:v>8.0255087500000002</c:v>
                </c:pt>
                <c:pt idx="6686">
                  <c:v>8.0256062500000009</c:v>
                </c:pt>
                <c:pt idx="6687">
                  <c:v>8.0261575000000001</c:v>
                </c:pt>
                <c:pt idx="6688">
                  <c:v>8.0265487499999999</c:v>
                </c:pt>
                <c:pt idx="6689">
                  <c:v>8.02663875</c:v>
                </c:pt>
                <c:pt idx="6690">
                  <c:v>8.0268049999999995</c:v>
                </c:pt>
                <c:pt idx="6691">
                  <c:v>8.0265325000000001</c:v>
                </c:pt>
                <c:pt idx="6692">
                  <c:v>8.0262399999999996</c:v>
                </c:pt>
                <c:pt idx="6693">
                  <c:v>8.0264000000000006</c:v>
                </c:pt>
                <c:pt idx="6694">
                  <c:v>8.0260962500000002</c:v>
                </c:pt>
                <c:pt idx="6695">
                  <c:v>8.0269512499999998</c:v>
                </c:pt>
                <c:pt idx="6696">
                  <c:v>8.0281662499999999</c:v>
                </c:pt>
                <c:pt idx="6697">
                  <c:v>8.0292624999999997</c:v>
                </c:pt>
                <c:pt idx="6698">
                  <c:v>8.0298337499999999</c:v>
                </c:pt>
                <c:pt idx="6699">
                  <c:v>8.0295550000000002</c:v>
                </c:pt>
                <c:pt idx="6700">
                  <c:v>8.029325</c:v>
                </c:pt>
                <c:pt idx="6701">
                  <c:v>8.0278174999999994</c:v>
                </c:pt>
                <c:pt idx="6702">
                  <c:v>8.0264950000000006</c:v>
                </c:pt>
                <c:pt idx="6703">
                  <c:v>8.0263425000000002</c:v>
                </c:pt>
                <c:pt idx="6704">
                  <c:v>8.0265387500000003</c:v>
                </c:pt>
                <c:pt idx="6705">
                  <c:v>8.0269012499999999</c:v>
                </c:pt>
                <c:pt idx="6706">
                  <c:v>8.0262325000000008</c:v>
                </c:pt>
                <c:pt idx="6707">
                  <c:v>8.0268362500000006</c:v>
                </c:pt>
                <c:pt idx="6708">
                  <c:v>8.0260449999999999</c:v>
                </c:pt>
                <c:pt idx="6709">
                  <c:v>8.0264600000000002</c:v>
                </c:pt>
                <c:pt idx="6710">
                  <c:v>8.0256587499999998</c:v>
                </c:pt>
                <c:pt idx="6711">
                  <c:v>8.0258824999999998</c:v>
                </c:pt>
                <c:pt idx="6712">
                  <c:v>8.0241775000000004</c:v>
                </c:pt>
                <c:pt idx="6713">
                  <c:v>8.0245562499999998</c:v>
                </c:pt>
                <c:pt idx="6714">
                  <c:v>8.0241024999999997</c:v>
                </c:pt>
                <c:pt idx="6715">
                  <c:v>8.0234075000000011</c:v>
                </c:pt>
                <c:pt idx="6716">
                  <c:v>8.0215287499999999</c:v>
                </c:pt>
                <c:pt idx="6717">
                  <c:v>8.020882499999999</c:v>
                </c:pt>
                <c:pt idx="6718">
                  <c:v>8.0208837499999994</c:v>
                </c:pt>
                <c:pt idx="6719">
                  <c:v>8.0208475000000004</c:v>
                </c:pt>
                <c:pt idx="6720">
                  <c:v>8.0208425000000005</c:v>
                </c:pt>
                <c:pt idx="6721">
                  <c:v>8.0201999999999991</c:v>
                </c:pt>
                <c:pt idx="6722">
                  <c:v>8.0188137499999996</c:v>
                </c:pt>
                <c:pt idx="6723">
                  <c:v>8.0184200000000008</c:v>
                </c:pt>
                <c:pt idx="6724">
                  <c:v>8.0188474999999997</c:v>
                </c:pt>
                <c:pt idx="6725">
                  <c:v>8.0188225000000006</c:v>
                </c:pt>
                <c:pt idx="6726">
                  <c:v>8.0207300000000004</c:v>
                </c:pt>
                <c:pt idx="6727">
                  <c:v>8.0213825000000014</c:v>
                </c:pt>
                <c:pt idx="6728">
                  <c:v>8.0210425000000001</c:v>
                </c:pt>
                <c:pt idx="6729">
                  <c:v>8.0204325000000001</c:v>
                </c:pt>
                <c:pt idx="6730">
                  <c:v>8.0205525000000009</c:v>
                </c:pt>
                <c:pt idx="6731">
                  <c:v>8.0205324999999998</c:v>
                </c:pt>
                <c:pt idx="6732">
                  <c:v>8.0191737500000002</c:v>
                </c:pt>
                <c:pt idx="6733">
                  <c:v>8.0179875000000003</c:v>
                </c:pt>
                <c:pt idx="6734">
                  <c:v>8.0170250000000003</c:v>
                </c:pt>
                <c:pt idx="6735">
                  <c:v>8.0172150000000002</c:v>
                </c:pt>
                <c:pt idx="6736">
                  <c:v>8.0170437500000009</c:v>
                </c:pt>
                <c:pt idx="6737">
                  <c:v>8.0152262500000013</c:v>
                </c:pt>
                <c:pt idx="6738">
                  <c:v>8.0132949999999994</c:v>
                </c:pt>
                <c:pt idx="6739">
                  <c:v>8.0114200000000011</c:v>
                </c:pt>
                <c:pt idx="6740">
                  <c:v>8.0101637500000002</c:v>
                </c:pt>
                <c:pt idx="6741">
                  <c:v>8.0088474999999999</c:v>
                </c:pt>
                <c:pt idx="6742">
                  <c:v>8.0073787500000009</c:v>
                </c:pt>
                <c:pt idx="6743">
                  <c:v>8.0057949999999991</c:v>
                </c:pt>
                <c:pt idx="6744">
                  <c:v>8.0051212500000002</c:v>
                </c:pt>
                <c:pt idx="6745">
                  <c:v>8.0042437500000005</c:v>
                </c:pt>
                <c:pt idx="6746">
                  <c:v>8.0029037499999998</c:v>
                </c:pt>
                <c:pt idx="6747">
                  <c:v>8.0013837499999987</c:v>
                </c:pt>
                <c:pt idx="6748">
                  <c:v>8.0004850000000012</c:v>
                </c:pt>
                <c:pt idx="6749">
                  <c:v>7.9993587499999999</c:v>
                </c:pt>
                <c:pt idx="6750">
                  <c:v>7.9996662500000006</c:v>
                </c:pt>
                <c:pt idx="6751">
                  <c:v>7.9996212499999997</c:v>
                </c:pt>
                <c:pt idx="6752">
                  <c:v>8.000523750000001</c:v>
                </c:pt>
                <c:pt idx="6753">
                  <c:v>8.000494999999999</c:v>
                </c:pt>
                <c:pt idx="6754">
                  <c:v>7.9993212499999995</c:v>
                </c:pt>
                <c:pt idx="6755">
                  <c:v>8.0001250000000006</c:v>
                </c:pt>
                <c:pt idx="6756">
                  <c:v>7.9995275000000001</c:v>
                </c:pt>
                <c:pt idx="6757">
                  <c:v>7.9993125000000003</c:v>
                </c:pt>
                <c:pt idx="6758">
                  <c:v>8.0000612499999999</c:v>
                </c:pt>
                <c:pt idx="6759">
                  <c:v>7.9994525000000003</c:v>
                </c:pt>
                <c:pt idx="6760">
                  <c:v>7.9993737499999993</c:v>
                </c:pt>
                <c:pt idx="6761">
                  <c:v>7.9992237499999996</c:v>
                </c:pt>
                <c:pt idx="6762">
                  <c:v>8.0006637499999993</c:v>
                </c:pt>
                <c:pt idx="6763">
                  <c:v>8.0013974999999995</c:v>
                </c:pt>
                <c:pt idx="6764">
                  <c:v>8.0015887499999998</c:v>
                </c:pt>
                <c:pt idx="6765">
                  <c:v>8.0021887500000002</c:v>
                </c:pt>
                <c:pt idx="6766">
                  <c:v>8.0034849999999995</c:v>
                </c:pt>
                <c:pt idx="6767">
                  <c:v>8.0048087500000005</c:v>
                </c:pt>
                <c:pt idx="6768">
                  <c:v>8.0054962500000002</c:v>
                </c:pt>
                <c:pt idx="6769">
                  <c:v>8.004748750000001</c:v>
                </c:pt>
                <c:pt idx="6770">
                  <c:v>8.0048525000000001</c:v>
                </c:pt>
                <c:pt idx="6771">
                  <c:v>8.0037612500000002</c:v>
                </c:pt>
                <c:pt idx="6772">
                  <c:v>8.0036262499999999</c:v>
                </c:pt>
                <c:pt idx="6773">
                  <c:v>8.0037400000000005</c:v>
                </c:pt>
                <c:pt idx="6774">
                  <c:v>8.0039312500000008</c:v>
                </c:pt>
                <c:pt idx="6775">
                  <c:v>8.0036850000000008</c:v>
                </c:pt>
                <c:pt idx="6776">
                  <c:v>8.0018087500000004</c:v>
                </c:pt>
                <c:pt idx="6777">
                  <c:v>8.0011224999999992</c:v>
                </c:pt>
                <c:pt idx="6778">
                  <c:v>8.0003650000000004</c:v>
                </c:pt>
                <c:pt idx="6779">
                  <c:v>7.9990300000000003</c:v>
                </c:pt>
                <c:pt idx="6780">
                  <c:v>7.9980337499999994</c:v>
                </c:pt>
                <c:pt idx="6781">
                  <c:v>7.9969887499999999</c:v>
                </c:pt>
                <c:pt idx="6782">
                  <c:v>7.99750125</c:v>
                </c:pt>
                <c:pt idx="6783">
                  <c:v>7.9977637499999998</c:v>
                </c:pt>
                <c:pt idx="6784">
                  <c:v>8.0001750000000005</c:v>
                </c:pt>
                <c:pt idx="6785">
                  <c:v>7.9993250000000007</c:v>
                </c:pt>
                <c:pt idx="6786">
                  <c:v>7.9977912500000006</c:v>
                </c:pt>
                <c:pt idx="6787">
                  <c:v>7.9978324999999995</c:v>
                </c:pt>
                <c:pt idx="6788">
                  <c:v>7.9989812499999999</c:v>
                </c:pt>
                <c:pt idx="6789">
                  <c:v>8.0001987500000009</c:v>
                </c:pt>
                <c:pt idx="6790">
                  <c:v>8.0006675000000005</c:v>
                </c:pt>
                <c:pt idx="6791">
                  <c:v>8.0015162499999999</c:v>
                </c:pt>
                <c:pt idx="6792">
                  <c:v>8.0017550000000011</c:v>
                </c:pt>
                <c:pt idx="6793">
                  <c:v>8.004010000000001</c:v>
                </c:pt>
                <c:pt idx="6794">
                  <c:v>8.0035687499999995</c:v>
                </c:pt>
                <c:pt idx="6795">
                  <c:v>8.002044999999999</c:v>
                </c:pt>
                <c:pt idx="6796">
                  <c:v>8.0025025000000003</c:v>
                </c:pt>
                <c:pt idx="6797">
                  <c:v>8.0033012499999998</c:v>
                </c:pt>
                <c:pt idx="6798">
                  <c:v>8.0042274999999989</c:v>
                </c:pt>
                <c:pt idx="6799">
                  <c:v>8.0056762500000005</c:v>
                </c:pt>
                <c:pt idx="6800">
                  <c:v>8.00524375</c:v>
                </c:pt>
                <c:pt idx="6801">
                  <c:v>8.0064287499999995</c:v>
                </c:pt>
                <c:pt idx="6802">
                  <c:v>8.0073137499999998</c:v>
                </c:pt>
                <c:pt idx="6803">
                  <c:v>8.0070775000000012</c:v>
                </c:pt>
                <c:pt idx="6804">
                  <c:v>8.0086587499999986</c:v>
                </c:pt>
                <c:pt idx="6805">
                  <c:v>8.0084075000000006</c:v>
                </c:pt>
                <c:pt idx="6806">
                  <c:v>8.0085099999999994</c:v>
                </c:pt>
                <c:pt idx="6807">
                  <c:v>8.0085562499999998</c:v>
                </c:pt>
                <c:pt idx="6808">
                  <c:v>8.0086200000000005</c:v>
                </c:pt>
                <c:pt idx="6809">
                  <c:v>8.0087600000000005</c:v>
                </c:pt>
                <c:pt idx="6810">
                  <c:v>8.0093687500000001</c:v>
                </c:pt>
                <c:pt idx="6811">
                  <c:v>8.0087062499999995</c:v>
                </c:pt>
                <c:pt idx="6812">
                  <c:v>8.0076000000000001</c:v>
                </c:pt>
                <c:pt idx="6813">
                  <c:v>8.0069625000000002</c:v>
                </c:pt>
                <c:pt idx="6814">
                  <c:v>8.0071987500000006</c:v>
                </c:pt>
                <c:pt idx="6815">
                  <c:v>8.0065462499999995</c:v>
                </c:pt>
                <c:pt idx="6816">
                  <c:v>8.0067849999999989</c:v>
                </c:pt>
                <c:pt idx="6817">
                  <c:v>8.0057437499999988</c:v>
                </c:pt>
                <c:pt idx="6818">
                  <c:v>8.0050037500000002</c:v>
                </c:pt>
                <c:pt idx="6819">
                  <c:v>8.0045512500000005</c:v>
                </c:pt>
                <c:pt idx="6820">
                  <c:v>8.003646250000001</c:v>
                </c:pt>
                <c:pt idx="6821">
                  <c:v>8.0045562500000003</c:v>
                </c:pt>
                <c:pt idx="6822">
                  <c:v>8.0053400000000003</c:v>
                </c:pt>
                <c:pt idx="6823">
                  <c:v>8.0061837499999999</c:v>
                </c:pt>
                <c:pt idx="6824">
                  <c:v>8.0058825000000002</c:v>
                </c:pt>
                <c:pt idx="6825">
                  <c:v>8.0062475000000006</c:v>
                </c:pt>
                <c:pt idx="6826">
                  <c:v>8.0061199999999992</c:v>
                </c:pt>
                <c:pt idx="6827">
                  <c:v>8.0063987500000007</c:v>
                </c:pt>
                <c:pt idx="6828">
                  <c:v>8.0081275000000005</c:v>
                </c:pt>
                <c:pt idx="6829">
                  <c:v>8.0101750000000003</c:v>
                </c:pt>
                <c:pt idx="6830">
                  <c:v>8.0115525000000005</c:v>
                </c:pt>
                <c:pt idx="6831">
                  <c:v>8.0116274999999995</c:v>
                </c:pt>
                <c:pt idx="6832">
                  <c:v>8.0119687500000012</c:v>
                </c:pt>
                <c:pt idx="6833">
                  <c:v>8.0119287500000009</c:v>
                </c:pt>
                <c:pt idx="6834">
                  <c:v>8.0101899999999997</c:v>
                </c:pt>
                <c:pt idx="6835">
                  <c:v>8.0102262500000005</c:v>
                </c:pt>
                <c:pt idx="6836">
                  <c:v>8.01162375</c:v>
                </c:pt>
                <c:pt idx="6837">
                  <c:v>8.0120275000000003</c:v>
                </c:pt>
                <c:pt idx="6838">
                  <c:v>8.0112349999999992</c:v>
                </c:pt>
                <c:pt idx="6839">
                  <c:v>8.0124337499999996</c:v>
                </c:pt>
                <c:pt idx="6840">
                  <c:v>8.0119225000000007</c:v>
                </c:pt>
                <c:pt idx="6841">
                  <c:v>8.010602500000001</c:v>
                </c:pt>
                <c:pt idx="6842">
                  <c:v>8.0109575</c:v>
                </c:pt>
                <c:pt idx="6843">
                  <c:v>8.0091975000000009</c:v>
                </c:pt>
                <c:pt idx="6844">
                  <c:v>8.0097149999999999</c:v>
                </c:pt>
                <c:pt idx="6845">
                  <c:v>8.01</c:v>
                </c:pt>
                <c:pt idx="6846">
                  <c:v>8.0099249999999991</c:v>
                </c:pt>
                <c:pt idx="6847">
                  <c:v>8.0117037500000006</c:v>
                </c:pt>
                <c:pt idx="6848">
                  <c:v>8.0111299999999996</c:v>
                </c:pt>
                <c:pt idx="6849">
                  <c:v>8.0107212499999996</c:v>
                </c:pt>
                <c:pt idx="6850">
                  <c:v>8.0114450000000001</c:v>
                </c:pt>
                <c:pt idx="6851">
                  <c:v>8.0101825000000009</c:v>
                </c:pt>
                <c:pt idx="6852">
                  <c:v>8.0095375000000004</c:v>
                </c:pt>
                <c:pt idx="6853">
                  <c:v>8.0104074999999995</c:v>
                </c:pt>
                <c:pt idx="6854">
                  <c:v>8.009739999999999</c:v>
                </c:pt>
                <c:pt idx="6855">
                  <c:v>8.0087650000000004</c:v>
                </c:pt>
                <c:pt idx="6856">
                  <c:v>8.008883749999999</c:v>
                </c:pt>
                <c:pt idx="6857">
                  <c:v>8.0097649999999998</c:v>
                </c:pt>
                <c:pt idx="6858">
                  <c:v>8.0097100000000001</c:v>
                </c:pt>
                <c:pt idx="6859">
                  <c:v>8.0092074999999987</c:v>
                </c:pt>
                <c:pt idx="6860">
                  <c:v>8.0083037499999996</c:v>
                </c:pt>
                <c:pt idx="6861">
                  <c:v>8.0096262500000002</c:v>
                </c:pt>
                <c:pt idx="6862">
                  <c:v>8.009276250000001</c:v>
                </c:pt>
                <c:pt idx="6863">
                  <c:v>8.00855125</c:v>
                </c:pt>
                <c:pt idx="6864">
                  <c:v>8.0072200000000002</c:v>
                </c:pt>
                <c:pt idx="6865">
                  <c:v>8.0064687499999998</c:v>
                </c:pt>
                <c:pt idx="6866">
                  <c:v>8.0053162499999999</c:v>
                </c:pt>
                <c:pt idx="6867">
                  <c:v>8.00583125</c:v>
                </c:pt>
                <c:pt idx="6868">
                  <c:v>8.0055537499999989</c:v>
                </c:pt>
                <c:pt idx="6869">
                  <c:v>8.0068262499999996</c:v>
                </c:pt>
                <c:pt idx="6870">
                  <c:v>8.005856249999999</c:v>
                </c:pt>
                <c:pt idx="6871">
                  <c:v>8.0052537499999996</c:v>
                </c:pt>
                <c:pt idx="6872">
                  <c:v>8.0042575000000014</c:v>
                </c:pt>
                <c:pt idx="6873">
                  <c:v>8.0037699999999994</c:v>
                </c:pt>
                <c:pt idx="6874">
                  <c:v>8.0032650000000007</c:v>
                </c:pt>
                <c:pt idx="6875">
                  <c:v>8.0012050000000006</c:v>
                </c:pt>
                <c:pt idx="6876">
                  <c:v>8.0011524999999999</c:v>
                </c:pt>
                <c:pt idx="6877">
                  <c:v>8.0008549999999996</c:v>
                </c:pt>
                <c:pt idx="6878">
                  <c:v>7.9992287500000003</c:v>
                </c:pt>
                <c:pt idx="6879">
                  <c:v>7.9978075000000004</c:v>
                </c:pt>
                <c:pt idx="6880">
                  <c:v>7.9977324999999997</c:v>
                </c:pt>
                <c:pt idx="6881">
                  <c:v>7.9988225000000002</c:v>
                </c:pt>
                <c:pt idx="6882">
                  <c:v>7.99851125</c:v>
                </c:pt>
                <c:pt idx="6883">
                  <c:v>7.9991000000000003</c:v>
                </c:pt>
                <c:pt idx="6884">
                  <c:v>7.9991000000000003</c:v>
                </c:pt>
                <c:pt idx="6885">
                  <c:v>7.9989500000000007</c:v>
                </c:pt>
                <c:pt idx="6886">
                  <c:v>7.9981274999999998</c:v>
                </c:pt>
                <c:pt idx="6887">
                  <c:v>7.9973037500000004</c:v>
                </c:pt>
                <c:pt idx="6888">
                  <c:v>7.9977074999999997</c:v>
                </c:pt>
                <c:pt idx="6889">
                  <c:v>7.997045</c:v>
                </c:pt>
                <c:pt idx="6890">
                  <c:v>7.9967524999999995</c:v>
                </c:pt>
                <c:pt idx="6891">
                  <c:v>7.9967837500000005</c:v>
                </c:pt>
                <c:pt idx="6892">
                  <c:v>7.9965549999999999</c:v>
                </c:pt>
                <c:pt idx="6893">
                  <c:v>7.9964487500000008</c:v>
                </c:pt>
                <c:pt idx="6894">
                  <c:v>7.9970575000000004</c:v>
                </c:pt>
                <c:pt idx="6895">
                  <c:v>7.9983825</c:v>
                </c:pt>
                <c:pt idx="6896">
                  <c:v>7.99858125</c:v>
                </c:pt>
                <c:pt idx="6897">
                  <c:v>7.9973112500000001</c:v>
                </c:pt>
                <c:pt idx="6898">
                  <c:v>7.9968174999999997</c:v>
                </c:pt>
                <c:pt idx="6899">
                  <c:v>7.9974474999999998</c:v>
                </c:pt>
                <c:pt idx="6900">
                  <c:v>7.9971950000000005</c:v>
                </c:pt>
                <c:pt idx="6901">
                  <c:v>7.9974762500000001</c:v>
                </c:pt>
                <c:pt idx="6902">
                  <c:v>7.9969149999999996</c:v>
                </c:pt>
                <c:pt idx="6903">
                  <c:v>7.9971912500000002</c:v>
                </c:pt>
                <c:pt idx="6904">
                  <c:v>7.9975949999999996</c:v>
                </c:pt>
                <c:pt idx="6905">
                  <c:v>7.9974825000000003</c:v>
                </c:pt>
                <c:pt idx="6906">
                  <c:v>7.9985799999999996</c:v>
                </c:pt>
                <c:pt idx="6907">
                  <c:v>7.9979825000000009</c:v>
                </c:pt>
                <c:pt idx="6908">
                  <c:v>7.9981225</c:v>
                </c:pt>
                <c:pt idx="6909">
                  <c:v>7.9984937499999997</c:v>
                </c:pt>
                <c:pt idx="6910">
                  <c:v>7.9995225000000003</c:v>
                </c:pt>
                <c:pt idx="6911">
                  <c:v>7.9986887500000003</c:v>
                </c:pt>
                <c:pt idx="6912">
                  <c:v>7.9998550000000002</c:v>
                </c:pt>
                <c:pt idx="6913">
                  <c:v>8.0003837499999992</c:v>
                </c:pt>
                <c:pt idx="6914">
                  <c:v>8.0010237499999999</c:v>
                </c:pt>
                <c:pt idx="6915">
                  <c:v>8.0021825</c:v>
                </c:pt>
                <c:pt idx="6916">
                  <c:v>8.0023025000000008</c:v>
                </c:pt>
                <c:pt idx="6917">
                  <c:v>8.0019349999999996</c:v>
                </c:pt>
                <c:pt idx="6918">
                  <c:v>8.0012724999999989</c:v>
                </c:pt>
                <c:pt idx="6919">
                  <c:v>7.9993075000000005</c:v>
                </c:pt>
                <c:pt idx="6920">
                  <c:v>7.9984612500000001</c:v>
                </c:pt>
                <c:pt idx="6921">
                  <c:v>7.9965812500000002</c:v>
                </c:pt>
                <c:pt idx="6922">
                  <c:v>7.9963350000000002</c:v>
                </c:pt>
                <c:pt idx="6923">
                  <c:v>7.9943624999999994</c:v>
                </c:pt>
                <c:pt idx="6924">
                  <c:v>7.9931525000000008</c:v>
                </c:pt>
                <c:pt idx="6925">
                  <c:v>7.9924350000000004</c:v>
                </c:pt>
                <c:pt idx="6926">
                  <c:v>7.9924200000000001</c:v>
                </c:pt>
                <c:pt idx="6927">
                  <c:v>7.9908787500000003</c:v>
                </c:pt>
                <c:pt idx="6928">
                  <c:v>7.9901087500000001</c:v>
                </c:pt>
                <c:pt idx="6929">
                  <c:v>7.9884737500000007</c:v>
                </c:pt>
                <c:pt idx="6930">
                  <c:v>7.9869449999999995</c:v>
                </c:pt>
                <c:pt idx="6931">
                  <c:v>7.9858425000000004</c:v>
                </c:pt>
                <c:pt idx="6932">
                  <c:v>7.9851212500000006</c:v>
                </c:pt>
                <c:pt idx="6933">
                  <c:v>7.9837524999999996</c:v>
                </c:pt>
                <c:pt idx="6934">
                  <c:v>7.9830662500000003</c:v>
                </c:pt>
                <c:pt idx="6935">
                  <c:v>7.9830224999999997</c:v>
                </c:pt>
                <c:pt idx="6936">
                  <c:v>7.9823275000000002</c:v>
                </c:pt>
                <c:pt idx="6937">
                  <c:v>7.9827899999999996</c:v>
                </c:pt>
                <c:pt idx="6938">
                  <c:v>7.9817150000000003</c:v>
                </c:pt>
                <c:pt idx="6939">
                  <c:v>7.9813299999999998</c:v>
                </c:pt>
                <c:pt idx="6940">
                  <c:v>7.9817687500000005</c:v>
                </c:pt>
                <c:pt idx="6941">
                  <c:v>7.9819537500000006</c:v>
                </c:pt>
                <c:pt idx="6942">
                  <c:v>7.9817537500000002</c:v>
                </c:pt>
                <c:pt idx="6943">
                  <c:v>7.9823500000000003</c:v>
                </c:pt>
                <c:pt idx="6944">
                  <c:v>7.9807662500000003</c:v>
                </c:pt>
                <c:pt idx="6945">
                  <c:v>7.9797949999999993</c:v>
                </c:pt>
                <c:pt idx="6946">
                  <c:v>7.9797075</c:v>
                </c:pt>
                <c:pt idx="6947">
                  <c:v>7.9794037500000004</c:v>
                </c:pt>
                <c:pt idx="6948">
                  <c:v>7.97898</c:v>
                </c:pt>
                <c:pt idx="6949">
                  <c:v>7.9782812500000002</c:v>
                </c:pt>
                <c:pt idx="6950">
                  <c:v>7.9775650000000002</c:v>
                </c:pt>
                <c:pt idx="6951">
                  <c:v>7.9774437499999991</c:v>
                </c:pt>
                <c:pt idx="6952">
                  <c:v>7.9777887500000002</c:v>
                </c:pt>
                <c:pt idx="6953">
                  <c:v>7.9766787500000005</c:v>
                </c:pt>
                <c:pt idx="6954">
                  <c:v>7.9755312499999995</c:v>
                </c:pt>
                <c:pt idx="6955">
                  <c:v>7.9759387500000001</c:v>
                </c:pt>
                <c:pt idx="6956">
                  <c:v>7.9757500000000006</c:v>
                </c:pt>
                <c:pt idx="6957">
                  <c:v>7.9760287500000002</c:v>
                </c:pt>
                <c:pt idx="6958">
                  <c:v>7.9756349999999996</c:v>
                </c:pt>
                <c:pt idx="6959">
                  <c:v>7.9749937500000003</c:v>
                </c:pt>
                <c:pt idx="6960">
                  <c:v>7.9742699999999997</c:v>
                </c:pt>
                <c:pt idx="6961">
                  <c:v>7.9736375000000006</c:v>
                </c:pt>
                <c:pt idx="6962">
                  <c:v>7.9729174999999994</c:v>
                </c:pt>
                <c:pt idx="6963">
                  <c:v>7.9719050000000005</c:v>
                </c:pt>
                <c:pt idx="6964">
                  <c:v>7.9709200000000004</c:v>
                </c:pt>
                <c:pt idx="6965">
                  <c:v>7.9694212499999999</c:v>
                </c:pt>
                <c:pt idx="6966">
                  <c:v>7.96774</c:v>
                </c:pt>
                <c:pt idx="6967">
                  <c:v>7.9668962499999996</c:v>
                </c:pt>
                <c:pt idx="6968">
                  <c:v>7.966545</c:v>
                </c:pt>
                <c:pt idx="6969">
                  <c:v>7.96740125</c:v>
                </c:pt>
                <c:pt idx="6970">
                  <c:v>7.9684287499999993</c:v>
                </c:pt>
                <c:pt idx="6971">
                  <c:v>7.9699387499999998</c:v>
                </c:pt>
                <c:pt idx="6972">
                  <c:v>7.9702812499999993</c:v>
                </c:pt>
                <c:pt idx="6973">
                  <c:v>7.9724399999999997</c:v>
                </c:pt>
                <c:pt idx="6974">
                  <c:v>7.97403</c:v>
                </c:pt>
                <c:pt idx="6975">
                  <c:v>7.9747712499999999</c:v>
                </c:pt>
                <c:pt idx="6976">
                  <c:v>7.9757975000000005</c:v>
                </c:pt>
                <c:pt idx="6977">
                  <c:v>7.9763362500000001</c:v>
                </c:pt>
                <c:pt idx="6978">
                  <c:v>7.9763324999999998</c:v>
                </c:pt>
                <c:pt idx="6979">
                  <c:v>7.9777450000000005</c:v>
                </c:pt>
                <c:pt idx="6980">
                  <c:v>7.9792362500000005</c:v>
                </c:pt>
                <c:pt idx="6981">
                  <c:v>7.97999875</c:v>
                </c:pt>
                <c:pt idx="6982">
                  <c:v>7.9805899999999994</c:v>
                </c:pt>
                <c:pt idx="6983">
                  <c:v>7.9804162499999993</c:v>
                </c:pt>
                <c:pt idx="6984">
                  <c:v>7.9804412500000002</c:v>
                </c:pt>
                <c:pt idx="6985">
                  <c:v>7.9802625000000003</c:v>
                </c:pt>
                <c:pt idx="6986">
                  <c:v>7.9795700000000007</c:v>
                </c:pt>
                <c:pt idx="6987">
                  <c:v>7.9791699999999999</c:v>
                </c:pt>
                <c:pt idx="6988">
                  <c:v>7.9791162500000006</c:v>
                </c:pt>
                <c:pt idx="6989">
                  <c:v>7.9787624999999993</c:v>
                </c:pt>
                <c:pt idx="6990">
                  <c:v>7.9774149999999997</c:v>
                </c:pt>
                <c:pt idx="6991">
                  <c:v>7.9768437500000005</c:v>
                </c:pt>
                <c:pt idx="6992">
                  <c:v>7.9756</c:v>
                </c:pt>
                <c:pt idx="6993">
                  <c:v>7.9740675000000003</c:v>
                </c:pt>
                <c:pt idx="6994">
                  <c:v>7.9737800000000005</c:v>
                </c:pt>
                <c:pt idx="6995">
                  <c:v>7.9734049999999996</c:v>
                </c:pt>
                <c:pt idx="6996">
                  <c:v>7.9730175000000001</c:v>
                </c:pt>
                <c:pt idx="6997">
                  <c:v>7.9724724999999994</c:v>
                </c:pt>
                <c:pt idx="6998">
                  <c:v>7.9708437499999993</c:v>
                </c:pt>
                <c:pt idx="6999">
                  <c:v>7.9694500000000001</c:v>
                </c:pt>
                <c:pt idx="7000">
                  <c:v>7.9674612499999995</c:v>
                </c:pt>
                <c:pt idx="7001">
                  <c:v>7.9654474999999998</c:v>
                </c:pt>
                <c:pt idx="7002">
                  <c:v>7.9638600000000004</c:v>
                </c:pt>
                <c:pt idx="7003">
                  <c:v>7.9630737500000004</c:v>
                </c:pt>
                <c:pt idx="7004">
                  <c:v>7.9625475000000003</c:v>
                </c:pt>
                <c:pt idx="7005">
                  <c:v>7.9617899999999997</c:v>
                </c:pt>
                <c:pt idx="7006">
                  <c:v>7.9604237499999995</c:v>
                </c:pt>
                <c:pt idx="7007">
                  <c:v>7.9584962499999996</c:v>
                </c:pt>
                <c:pt idx="7008">
                  <c:v>7.9579224999999996</c:v>
                </c:pt>
                <c:pt idx="7009">
                  <c:v>7.9560487499999999</c:v>
                </c:pt>
                <c:pt idx="7010">
                  <c:v>7.9540449999999998</c:v>
                </c:pt>
                <c:pt idx="7011">
                  <c:v>7.9527287500000003</c:v>
                </c:pt>
                <c:pt idx="7012">
                  <c:v>7.9518312499999997</c:v>
                </c:pt>
                <c:pt idx="7013">
                  <c:v>7.9515725000000002</c:v>
                </c:pt>
                <c:pt idx="7014">
                  <c:v>7.9518175000000006</c:v>
                </c:pt>
                <c:pt idx="7015">
                  <c:v>7.9515237499999998</c:v>
                </c:pt>
                <c:pt idx="7016">
                  <c:v>7.95081375</c:v>
                </c:pt>
                <c:pt idx="7017">
                  <c:v>7.9503374999999998</c:v>
                </c:pt>
                <c:pt idx="7018">
                  <c:v>7.9506549999999994</c:v>
                </c:pt>
                <c:pt idx="7019">
                  <c:v>7.9509175000000001</c:v>
                </c:pt>
                <c:pt idx="7020">
                  <c:v>7.9504087499999994</c:v>
                </c:pt>
                <c:pt idx="7021">
                  <c:v>7.9499012499999999</c:v>
                </c:pt>
                <c:pt idx="7022">
                  <c:v>7.9499624999999998</c:v>
                </c:pt>
                <c:pt idx="7023">
                  <c:v>7.9497037500000003</c:v>
                </c:pt>
                <c:pt idx="7024">
                  <c:v>7.9487174999999999</c:v>
                </c:pt>
                <c:pt idx="7025">
                  <c:v>7.9488024999999993</c:v>
                </c:pt>
                <c:pt idx="7026">
                  <c:v>7.9483250000000005</c:v>
                </c:pt>
                <c:pt idx="7027">
                  <c:v>7.9483174999999999</c:v>
                </c:pt>
                <c:pt idx="7028">
                  <c:v>7.9497662499999997</c:v>
                </c:pt>
                <c:pt idx="7029">
                  <c:v>7.9498375000000001</c:v>
                </c:pt>
                <c:pt idx="7030">
                  <c:v>7.9488887500000001</c:v>
                </c:pt>
                <c:pt idx="7031">
                  <c:v>7.9488387500000002</c:v>
                </c:pt>
                <c:pt idx="7032">
                  <c:v>7.94912375</c:v>
                </c:pt>
                <c:pt idx="7033">
                  <c:v>7.9489412499999998</c:v>
                </c:pt>
                <c:pt idx="7034">
                  <c:v>7.9483600000000001</c:v>
                </c:pt>
                <c:pt idx="7035">
                  <c:v>7.9477374999999997</c:v>
                </c:pt>
                <c:pt idx="7036">
                  <c:v>7.9483174999999999</c:v>
                </c:pt>
                <c:pt idx="7037">
                  <c:v>7.9489175000000003</c:v>
                </c:pt>
                <c:pt idx="7038">
                  <c:v>7.9484500000000002</c:v>
                </c:pt>
                <c:pt idx="7039">
                  <c:v>7.9475525000000005</c:v>
                </c:pt>
                <c:pt idx="7040">
                  <c:v>7.9471349999999994</c:v>
                </c:pt>
                <c:pt idx="7041">
                  <c:v>7.9470300000000007</c:v>
                </c:pt>
                <c:pt idx="7042">
                  <c:v>7.9475199999999999</c:v>
                </c:pt>
                <c:pt idx="7043">
                  <c:v>7.9481824999999997</c:v>
                </c:pt>
                <c:pt idx="7044">
                  <c:v>7.9483974999999996</c:v>
                </c:pt>
                <c:pt idx="7045">
                  <c:v>7.9486012500000003</c:v>
                </c:pt>
                <c:pt idx="7046">
                  <c:v>7.94856125</c:v>
                </c:pt>
                <c:pt idx="7047">
                  <c:v>7.9485112500000001</c:v>
                </c:pt>
                <c:pt idx="7048">
                  <c:v>7.9494474999999998</c:v>
                </c:pt>
                <c:pt idx="7049">
                  <c:v>7.9502799999999993</c:v>
                </c:pt>
                <c:pt idx="7050">
                  <c:v>7.9510012500000009</c:v>
                </c:pt>
                <c:pt idx="7051">
                  <c:v>7.9519837500000001</c:v>
                </c:pt>
                <c:pt idx="7052">
                  <c:v>7.95214</c:v>
                </c:pt>
                <c:pt idx="7053">
                  <c:v>7.9516650000000002</c:v>
                </c:pt>
                <c:pt idx="7054">
                  <c:v>7.9513075000000004</c:v>
                </c:pt>
                <c:pt idx="7055">
                  <c:v>7.9505875000000001</c:v>
                </c:pt>
                <c:pt idx="7056">
                  <c:v>7.950825</c:v>
                </c:pt>
                <c:pt idx="7057">
                  <c:v>7.9520537500000001</c:v>
                </c:pt>
                <c:pt idx="7058">
                  <c:v>7.9524587499999999</c:v>
                </c:pt>
                <c:pt idx="7059">
                  <c:v>7.95341875</c:v>
                </c:pt>
                <c:pt idx="7060">
                  <c:v>7.9549700000000003</c:v>
                </c:pt>
                <c:pt idx="7061">
                  <c:v>7.9567924999999997</c:v>
                </c:pt>
                <c:pt idx="7062">
                  <c:v>7.9577074999999997</c:v>
                </c:pt>
                <c:pt idx="7063">
                  <c:v>7.9573599999999995</c:v>
                </c:pt>
                <c:pt idx="7064">
                  <c:v>7.9564137499999994</c:v>
                </c:pt>
                <c:pt idx="7065">
                  <c:v>7.9558187499999997</c:v>
                </c:pt>
                <c:pt idx="7066">
                  <c:v>7.9571062499999998</c:v>
                </c:pt>
                <c:pt idx="7067">
                  <c:v>7.95750125</c:v>
                </c:pt>
                <c:pt idx="7068">
                  <c:v>7.9562049999999997</c:v>
                </c:pt>
                <c:pt idx="7069">
                  <c:v>7.9555224999999998</c:v>
                </c:pt>
                <c:pt idx="7070">
                  <c:v>7.955942499999999</c:v>
                </c:pt>
                <c:pt idx="7071">
                  <c:v>7.9557287499999996</c:v>
                </c:pt>
                <c:pt idx="7072">
                  <c:v>7.9544112499999997</c:v>
                </c:pt>
                <c:pt idx="7073">
                  <c:v>7.9535475</c:v>
                </c:pt>
                <c:pt idx="7074">
                  <c:v>7.9530749999999992</c:v>
                </c:pt>
                <c:pt idx="7075">
                  <c:v>7.9521712499999992</c:v>
                </c:pt>
                <c:pt idx="7076">
                  <c:v>7.9509275000000006</c:v>
                </c:pt>
                <c:pt idx="7077">
                  <c:v>7.9498875</c:v>
                </c:pt>
                <c:pt idx="7078">
                  <c:v>7.9487987499999999</c:v>
                </c:pt>
                <c:pt idx="7079">
                  <c:v>7.9478212500000005</c:v>
                </c:pt>
                <c:pt idx="7080">
                  <c:v>7.94733</c:v>
                </c:pt>
                <c:pt idx="7081">
                  <c:v>7.9460724999999996</c:v>
                </c:pt>
                <c:pt idx="7082">
                  <c:v>7.9444749999999997</c:v>
                </c:pt>
                <c:pt idx="7083">
                  <c:v>7.9434749999999994</c:v>
                </c:pt>
                <c:pt idx="7084">
                  <c:v>7.9436887499999997</c:v>
                </c:pt>
                <c:pt idx="7085">
                  <c:v>7.9438012499999999</c:v>
                </c:pt>
                <c:pt idx="7086">
                  <c:v>7.9432824999999996</c:v>
                </c:pt>
                <c:pt idx="7087">
                  <c:v>7.9427112499999994</c:v>
                </c:pt>
                <c:pt idx="7088">
                  <c:v>7.9416987500000005</c:v>
                </c:pt>
                <c:pt idx="7089">
                  <c:v>7.9412649999999996</c:v>
                </c:pt>
                <c:pt idx="7090">
                  <c:v>7.9415250000000004</c:v>
                </c:pt>
                <c:pt idx="7091">
                  <c:v>7.9413</c:v>
                </c:pt>
                <c:pt idx="7092">
                  <c:v>7.9406862499999997</c:v>
                </c:pt>
                <c:pt idx="7093">
                  <c:v>7.9404937499999999</c:v>
                </c:pt>
                <c:pt idx="7094">
                  <c:v>7.9395899999999999</c:v>
                </c:pt>
                <c:pt idx="7095">
                  <c:v>7.9392025000000004</c:v>
                </c:pt>
                <c:pt idx="7096">
                  <c:v>7.9384724999999996</c:v>
                </c:pt>
                <c:pt idx="7097">
                  <c:v>7.9371599999999995</c:v>
                </c:pt>
                <c:pt idx="7098">
                  <c:v>7.9363462500000006</c:v>
                </c:pt>
                <c:pt idx="7099">
                  <c:v>7.9355324999999999</c:v>
                </c:pt>
                <c:pt idx="7100">
                  <c:v>7.9350287500000007</c:v>
                </c:pt>
                <c:pt idx="7101">
                  <c:v>7.9344837500000001</c:v>
                </c:pt>
                <c:pt idx="7102">
                  <c:v>7.9342912499999994</c:v>
                </c:pt>
                <c:pt idx="7103">
                  <c:v>7.9346237500000001</c:v>
                </c:pt>
                <c:pt idx="7104">
                  <c:v>7.9342575000000002</c:v>
                </c:pt>
                <c:pt idx="7105">
                  <c:v>7.9335425000000006</c:v>
                </c:pt>
                <c:pt idx="7106">
                  <c:v>7.9325225000000001</c:v>
                </c:pt>
                <c:pt idx="7107">
                  <c:v>7.9308699999999996</c:v>
                </c:pt>
                <c:pt idx="7108">
                  <c:v>7.9295537500000002</c:v>
                </c:pt>
                <c:pt idx="7109">
                  <c:v>7.9287775000000007</c:v>
                </c:pt>
                <c:pt idx="7110">
                  <c:v>7.9281187500000003</c:v>
                </c:pt>
                <c:pt idx="7111">
                  <c:v>7.9269400000000001</c:v>
                </c:pt>
                <c:pt idx="7112">
                  <c:v>7.92598</c:v>
                </c:pt>
                <c:pt idx="7113">
                  <c:v>7.9265112499999999</c:v>
                </c:pt>
                <c:pt idx="7114">
                  <c:v>7.9280137499999999</c:v>
                </c:pt>
                <c:pt idx="7115">
                  <c:v>7.9292012500000002</c:v>
                </c:pt>
                <c:pt idx="7116">
                  <c:v>7.9289837500000004</c:v>
                </c:pt>
                <c:pt idx="7117">
                  <c:v>7.9287349999999996</c:v>
                </c:pt>
                <c:pt idx="7118">
                  <c:v>7.9290987499999996</c:v>
                </c:pt>
                <c:pt idx="7119">
                  <c:v>7.929079999999999</c:v>
                </c:pt>
                <c:pt idx="7120">
                  <c:v>7.9286637500000001</c:v>
                </c:pt>
                <c:pt idx="7121">
                  <c:v>7.92807</c:v>
                </c:pt>
                <c:pt idx="7122">
                  <c:v>7.9287574999999997</c:v>
                </c:pt>
                <c:pt idx="7123">
                  <c:v>7.9297737499999998</c:v>
                </c:pt>
                <c:pt idx="7124">
                  <c:v>7.9296299999999995</c:v>
                </c:pt>
                <c:pt idx="7125">
                  <c:v>7.9297575</c:v>
                </c:pt>
                <c:pt idx="7126">
                  <c:v>7.9304199999999998</c:v>
                </c:pt>
                <c:pt idx="7127">
                  <c:v>7.9307099999999995</c:v>
                </c:pt>
                <c:pt idx="7128">
                  <c:v>7.9305637500000001</c:v>
                </c:pt>
                <c:pt idx="7129">
                  <c:v>7.9302687499999998</c:v>
                </c:pt>
                <c:pt idx="7130">
                  <c:v>7.9301987500000006</c:v>
                </c:pt>
                <c:pt idx="7131">
                  <c:v>7.9303074999999996</c:v>
                </c:pt>
                <c:pt idx="7132">
                  <c:v>7.9302925000000002</c:v>
                </c:pt>
                <c:pt idx="7133">
                  <c:v>7.9307912500000004</c:v>
                </c:pt>
                <c:pt idx="7134">
                  <c:v>7.9303462499999995</c:v>
                </c:pt>
                <c:pt idx="7135">
                  <c:v>7.9294675000000003</c:v>
                </c:pt>
                <c:pt idx="7136">
                  <c:v>7.9290625000000006</c:v>
                </c:pt>
                <c:pt idx="7137">
                  <c:v>7.9291400000000003</c:v>
                </c:pt>
                <c:pt idx="7138">
                  <c:v>7.9291999999999998</c:v>
                </c:pt>
                <c:pt idx="7139">
                  <c:v>7.9293000000000005</c:v>
                </c:pt>
                <c:pt idx="7140">
                  <c:v>7.9293749999999994</c:v>
                </c:pt>
                <c:pt idx="7141">
                  <c:v>7.9295349999999996</c:v>
                </c:pt>
                <c:pt idx="7142">
                  <c:v>7.9293787499999997</c:v>
                </c:pt>
                <c:pt idx="7143">
                  <c:v>7.9299362500000008</c:v>
                </c:pt>
                <c:pt idx="7144">
                  <c:v>7.9298037499999996</c:v>
                </c:pt>
                <c:pt idx="7145">
                  <c:v>7.9289224999999997</c:v>
                </c:pt>
                <c:pt idx="7146">
                  <c:v>7.9282424999999996</c:v>
                </c:pt>
                <c:pt idx="7147">
                  <c:v>7.9281437499999994</c:v>
                </c:pt>
                <c:pt idx="7148">
                  <c:v>7.9283112500000001</c:v>
                </c:pt>
                <c:pt idx="7149">
                  <c:v>7.9287450000000002</c:v>
                </c:pt>
                <c:pt idx="7150">
                  <c:v>7.9280274999999998</c:v>
                </c:pt>
                <c:pt idx="7151">
                  <c:v>7.9281299999999995</c:v>
                </c:pt>
                <c:pt idx="7152">
                  <c:v>7.9292737500000001</c:v>
                </c:pt>
                <c:pt idx="7153">
                  <c:v>7.9282599999999999</c:v>
                </c:pt>
                <c:pt idx="7154">
                  <c:v>7.9288024999999998</c:v>
                </c:pt>
                <c:pt idx="7155">
                  <c:v>7.9278624999999998</c:v>
                </c:pt>
                <c:pt idx="7156">
                  <c:v>7.9284275000000006</c:v>
                </c:pt>
                <c:pt idx="7157">
                  <c:v>7.9294787499999995</c:v>
                </c:pt>
                <c:pt idx="7158">
                  <c:v>7.9305374999999998</c:v>
                </c:pt>
                <c:pt idx="7159">
                  <c:v>7.9309212500000008</c:v>
                </c:pt>
                <c:pt idx="7160">
                  <c:v>7.9303824999999994</c:v>
                </c:pt>
                <c:pt idx="7161">
                  <c:v>7.9305099999999999</c:v>
                </c:pt>
                <c:pt idx="7162">
                  <c:v>7.9300387500000005</c:v>
                </c:pt>
                <c:pt idx="7163">
                  <c:v>7.9293112499999996</c:v>
                </c:pt>
                <c:pt idx="7164">
                  <c:v>7.9276724999999999</c:v>
                </c:pt>
                <c:pt idx="7165">
                  <c:v>7.9265187499999996</c:v>
                </c:pt>
                <c:pt idx="7166">
                  <c:v>7.9263137500000003</c:v>
                </c:pt>
                <c:pt idx="7167">
                  <c:v>7.9255975000000003</c:v>
                </c:pt>
                <c:pt idx="7168">
                  <c:v>7.9255662500000001</c:v>
                </c:pt>
                <c:pt idx="7169">
                  <c:v>7.9253649999999993</c:v>
                </c:pt>
                <c:pt idx="7170">
                  <c:v>7.9249349999999996</c:v>
                </c:pt>
                <c:pt idx="7171">
                  <c:v>7.9236637499999993</c:v>
                </c:pt>
                <c:pt idx="7172">
                  <c:v>7.92385875</c:v>
                </c:pt>
                <c:pt idx="7173">
                  <c:v>7.9231274999999997</c:v>
                </c:pt>
                <c:pt idx="7174">
                  <c:v>7.92230875</c:v>
                </c:pt>
                <c:pt idx="7175">
                  <c:v>7.9216712499999993</c:v>
                </c:pt>
                <c:pt idx="7176">
                  <c:v>7.9213362499999995</c:v>
                </c:pt>
                <c:pt idx="7177">
                  <c:v>7.9215812500000009</c:v>
                </c:pt>
                <c:pt idx="7178">
                  <c:v>7.9214237499999998</c:v>
                </c:pt>
                <c:pt idx="7179">
                  <c:v>7.9211512500000003</c:v>
                </c:pt>
                <c:pt idx="7180">
                  <c:v>7.9212125000000002</c:v>
                </c:pt>
                <c:pt idx="7181">
                  <c:v>7.9210674999999995</c:v>
                </c:pt>
                <c:pt idx="7182">
                  <c:v>7.9213025000000004</c:v>
                </c:pt>
                <c:pt idx="7183">
                  <c:v>7.9217449999999996</c:v>
                </c:pt>
                <c:pt idx="7184">
                  <c:v>7.9210837499999993</c:v>
                </c:pt>
                <c:pt idx="7185">
                  <c:v>7.9211962499999995</c:v>
                </c:pt>
                <c:pt idx="7186">
                  <c:v>7.9214824999999998</c:v>
                </c:pt>
                <c:pt idx="7187">
                  <c:v>7.92061875</c:v>
                </c:pt>
                <c:pt idx="7188">
                  <c:v>7.9195550000000008</c:v>
                </c:pt>
                <c:pt idx="7189">
                  <c:v>7.9199874999999995</c:v>
                </c:pt>
                <c:pt idx="7190">
                  <c:v>7.9196262500000003</c:v>
                </c:pt>
                <c:pt idx="7191">
                  <c:v>7.9182224999999997</c:v>
                </c:pt>
                <c:pt idx="7192">
                  <c:v>7.9181887500000006</c:v>
                </c:pt>
                <c:pt idx="7193">
                  <c:v>7.9167937500000001</c:v>
                </c:pt>
                <c:pt idx="7194">
                  <c:v>7.9168950000000002</c:v>
                </c:pt>
                <c:pt idx="7195">
                  <c:v>7.9171862500000003</c:v>
                </c:pt>
                <c:pt idx="7196">
                  <c:v>7.9169225000000001</c:v>
                </c:pt>
                <c:pt idx="7197">
                  <c:v>7.9163187500000003</c:v>
                </c:pt>
                <c:pt idx="7198">
                  <c:v>7.9154625000000003</c:v>
                </c:pt>
                <c:pt idx="7199">
                  <c:v>7.9144412500000003</c:v>
                </c:pt>
                <c:pt idx="7200">
                  <c:v>7.9149424999999995</c:v>
                </c:pt>
                <c:pt idx="7201">
                  <c:v>7.9147762499999992</c:v>
                </c:pt>
                <c:pt idx="7202">
                  <c:v>7.9134774999999999</c:v>
                </c:pt>
                <c:pt idx="7203">
                  <c:v>7.9147937499999994</c:v>
                </c:pt>
                <c:pt idx="7204">
                  <c:v>7.9142349999999997</c:v>
                </c:pt>
                <c:pt idx="7205">
                  <c:v>7.9150825000000005</c:v>
                </c:pt>
                <c:pt idx="7206">
                  <c:v>7.9144162500000004</c:v>
                </c:pt>
                <c:pt idx="7207">
                  <c:v>7.9136912500000003</c:v>
                </c:pt>
                <c:pt idx="7208">
                  <c:v>7.9111387499999992</c:v>
                </c:pt>
                <c:pt idx="7209">
                  <c:v>7.9100887499999999</c:v>
                </c:pt>
                <c:pt idx="7210">
                  <c:v>7.9098950000000006</c:v>
                </c:pt>
                <c:pt idx="7211">
                  <c:v>7.9096574999999998</c:v>
                </c:pt>
                <c:pt idx="7212">
                  <c:v>7.9112999999999998</c:v>
                </c:pt>
                <c:pt idx="7213">
                  <c:v>7.9104737499999995</c:v>
                </c:pt>
                <c:pt idx="7214">
                  <c:v>7.9101175000000001</c:v>
                </c:pt>
                <c:pt idx="7215">
                  <c:v>7.9098562500000007</c:v>
                </c:pt>
                <c:pt idx="7216">
                  <c:v>7.9095562500000005</c:v>
                </c:pt>
                <c:pt idx="7217">
                  <c:v>7.9092225000000003</c:v>
                </c:pt>
                <c:pt idx="7218">
                  <c:v>7.9078200000000001</c:v>
                </c:pt>
                <c:pt idx="7219">
                  <c:v>7.9079387499999996</c:v>
                </c:pt>
                <c:pt idx="7220">
                  <c:v>7.9079037500000009</c:v>
                </c:pt>
                <c:pt idx="7221">
                  <c:v>7.9096737500000005</c:v>
                </c:pt>
                <c:pt idx="7222">
                  <c:v>7.9079549999999994</c:v>
                </c:pt>
                <c:pt idx="7223">
                  <c:v>7.9065687499999999</c:v>
                </c:pt>
                <c:pt idx="7224">
                  <c:v>7.9065412500000001</c:v>
                </c:pt>
                <c:pt idx="7225">
                  <c:v>7.90693</c:v>
                </c:pt>
                <c:pt idx="7226">
                  <c:v>7.9071462500000003</c:v>
                </c:pt>
                <c:pt idx="7227">
                  <c:v>7.9062637499999999</c:v>
                </c:pt>
                <c:pt idx="7228">
                  <c:v>7.9055299999999997</c:v>
                </c:pt>
                <c:pt idx="7229">
                  <c:v>7.9051462500000005</c:v>
                </c:pt>
                <c:pt idx="7230">
                  <c:v>7.9044474999999998</c:v>
                </c:pt>
                <c:pt idx="7231">
                  <c:v>7.9044612499999998</c:v>
                </c:pt>
                <c:pt idx="7232">
                  <c:v>7.9041750000000004</c:v>
                </c:pt>
                <c:pt idx="7233">
                  <c:v>7.9027987499999997</c:v>
                </c:pt>
                <c:pt idx="7234">
                  <c:v>7.9032637500000007</c:v>
                </c:pt>
                <c:pt idx="7235">
                  <c:v>7.9040350000000004</c:v>
                </c:pt>
                <c:pt idx="7236">
                  <c:v>7.9038837500000003</c:v>
                </c:pt>
                <c:pt idx="7237">
                  <c:v>7.9038287500000006</c:v>
                </c:pt>
                <c:pt idx="7238">
                  <c:v>7.9043062500000003</c:v>
                </c:pt>
                <c:pt idx="7239">
                  <c:v>7.9038412500000002</c:v>
                </c:pt>
                <c:pt idx="7240">
                  <c:v>7.9022524999999995</c:v>
                </c:pt>
                <c:pt idx="7241">
                  <c:v>7.9035037500000005</c:v>
                </c:pt>
                <c:pt idx="7242">
                  <c:v>7.9037812500000006</c:v>
                </c:pt>
                <c:pt idx="7243">
                  <c:v>7.9041087499999998</c:v>
                </c:pt>
                <c:pt idx="7244">
                  <c:v>7.9049812500000005</c:v>
                </c:pt>
                <c:pt idx="7245">
                  <c:v>7.9045337500000006</c:v>
                </c:pt>
                <c:pt idx="7246">
                  <c:v>7.903941249999999</c:v>
                </c:pt>
                <c:pt idx="7247">
                  <c:v>7.9046199999999995</c:v>
                </c:pt>
                <c:pt idx="7248">
                  <c:v>7.9041724999999996</c:v>
                </c:pt>
                <c:pt idx="7249">
                  <c:v>7.9041899999999998</c:v>
                </c:pt>
                <c:pt idx="7250">
                  <c:v>7.9041812499999997</c:v>
                </c:pt>
                <c:pt idx="7251">
                  <c:v>7.9034387500000003</c:v>
                </c:pt>
                <c:pt idx="7252">
                  <c:v>7.9046137500000002</c:v>
                </c:pt>
                <c:pt idx="7253">
                  <c:v>7.9037424999999999</c:v>
                </c:pt>
                <c:pt idx="7254">
                  <c:v>7.9036362499999999</c:v>
                </c:pt>
                <c:pt idx="7255">
                  <c:v>7.9038737499999998</c:v>
                </c:pt>
                <c:pt idx="7256">
                  <c:v>7.9033474999999997</c:v>
                </c:pt>
                <c:pt idx="7257">
                  <c:v>7.9022312499999998</c:v>
                </c:pt>
                <c:pt idx="7258">
                  <c:v>7.9018862499999996</c:v>
                </c:pt>
                <c:pt idx="7259">
                  <c:v>7.9020112499999993</c:v>
                </c:pt>
                <c:pt idx="7260">
                  <c:v>7.9015987499999998</c:v>
                </c:pt>
                <c:pt idx="7261">
                  <c:v>7.9012712500000006</c:v>
                </c:pt>
                <c:pt idx="7262">
                  <c:v>7.8993187499999991</c:v>
                </c:pt>
                <c:pt idx="7263">
                  <c:v>7.89985625</c:v>
                </c:pt>
                <c:pt idx="7264">
                  <c:v>7.9006924999999999</c:v>
                </c:pt>
                <c:pt idx="7265">
                  <c:v>7.9011450000000005</c:v>
                </c:pt>
                <c:pt idx="7266">
                  <c:v>7.9010800000000003</c:v>
                </c:pt>
                <c:pt idx="7267">
                  <c:v>7.9014499999999996</c:v>
                </c:pt>
                <c:pt idx="7268">
                  <c:v>7.902217499999999</c:v>
                </c:pt>
                <c:pt idx="7269">
                  <c:v>7.9026812499999997</c:v>
                </c:pt>
                <c:pt idx="7270">
                  <c:v>7.9031574999999998</c:v>
                </c:pt>
                <c:pt idx="7271">
                  <c:v>7.9036200000000001</c:v>
                </c:pt>
                <c:pt idx="7272">
                  <c:v>7.9053974999999994</c:v>
                </c:pt>
                <c:pt idx="7273">
                  <c:v>7.9066537500000003</c:v>
                </c:pt>
                <c:pt idx="7274">
                  <c:v>7.9063612499999998</c:v>
                </c:pt>
                <c:pt idx="7275">
                  <c:v>7.9071924999999998</c:v>
                </c:pt>
                <c:pt idx="7276">
                  <c:v>7.90781125</c:v>
                </c:pt>
                <c:pt idx="7277">
                  <c:v>7.9075574999999994</c:v>
                </c:pt>
                <c:pt idx="7278">
                  <c:v>7.9070737500000003</c:v>
                </c:pt>
                <c:pt idx="7279">
                  <c:v>7.9078762500000002</c:v>
                </c:pt>
                <c:pt idx="7280">
                  <c:v>7.9076599999999999</c:v>
                </c:pt>
                <c:pt idx="7281">
                  <c:v>7.9077975</c:v>
                </c:pt>
                <c:pt idx="7282">
                  <c:v>7.9084862499999993</c:v>
                </c:pt>
                <c:pt idx="7283">
                  <c:v>7.9084637500000001</c:v>
                </c:pt>
                <c:pt idx="7284">
                  <c:v>7.9092099999999999</c:v>
                </c:pt>
                <c:pt idx="7285">
                  <c:v>7.9087800000000001</c:v>
                </c:pt>
                <c:pt idx="7286">
                  <c:v>7.9088250000000002</c:v>
                </c:pt>
                <c:pt idx="7287">
                  <c:v>7.9090512500000001</c:v>
                </c:pt>
                <c:pt idx="7288">
                  <c:v>7.9088274999999992</c:v>
                </c:pt>
                <c:pt idx="7289">
                  <c:v>7.9086812500000008</c:v>
                </c:pt>
                <c:pt idx="7290">
                  <c:v>7.9092237499999998</c:v>
                </c:pt>
                <c:pt idx="7291">
                  <c:v>7.9094450000000007</c:v>
                </c:pt>
                <c:pt idx="7292">
                  <c:v>7.9095887499999993</c:v>
                </c:pt>
                <c:pt idx="7293">
                  <c:v>7.9103049999999993</c:v>
                </c:pt>
                <c:pt idx="7294">
                  <c:v>7.9097375000000003</c:v>
                </c:pt>
                <c:pt idx="7295">
                  <c:v>7.9101312500000001</c:v>
                </c:pt>
                <c:pt idx="7296">
                  <c:v>7.910965</c:v>
                </c:pt>
                <c:pt idx="7297">
                  <c:v>7.9116837499999999</c:v>
                </c:pt>
                <c:pt idx="7298">
                  <c:v>7.9122987499999997</c:v>
                </c:pt>
                <c:pt idx="7299">
                  <c:v>7.9132375000000001</c:v>
                </c:pt>
                <c:pt idx="7300">
                  <c:v>7.91306625</c:v>
                </c:pt>
                <c:pt idx="7301">
                  <c:v>7.9126162499999992</c:v>
                </c:pt>
                <c:pt idx="7302">
                  <c:v>7.9115612500000001</c:v>
                </c:pt>
                <c:pt idx="7303">
                  <c:v>7.9115250000000001</c:v>
                </c:pt>
                <c:pt idx="7304">
                  <c:v>7.9110362499999995</c:v>
                </c:pt>
                <c:pt idx="7305">
                  <c:v>7.91010875</c:v>
                </c:pt>
                <c:pt idx="7306">
                  <c:v>7.9107737499999997</c:v>
                </c:pt>
                <c:pt idx="7307">
                  <c:v>7.9125762499999999</c:v>
                </c:pt>
                <c:pt idx="7308">
                  <c:v>7.9142274999999991</c:v>
                </c:pt>
                <c:pt idx="7309">
                  <c:v>7.91346375</c:v>
                </c:pt>
                <c:pt idx="7310">
                  <c:v>7.9136799999999994</c:v>
                </c:pt>
                <c:pt idx="7311">
                  <c:v>7.9137849999999998</c:v>
                </c:pt>
                <c:pt idx="7312">
                  <c:v>7.9136012499999993</c:v>
                </c:pt>
                <c:pt idx="7313">
                  <c:v>7.912865</c:v>
                </c:pt>
                <c:pt idx="7314">
                  <c:v>7.9121949999999996</c:v>
                </c:pt>
                <c:pt idx="7315">
                  <c:v>7.9111149999999997</c:v>
                </c:pt>
                <c:pt idx="7316">
                  <c:v>7.9107762499999996</c:v>
                </c:pt>
                <c:pt idx="7317">
                  <c:v>7.9108400000000003</c:v>
                </c:pt>
                <c:pt idx="7318">
                  <c:v>7.9098575000000002</c:v>
                </c:pt>
                <c:pt idx="7319">
                  <c:v>7.9083825000000001</c:v>
                </c:pt>
                <c:pt idx="7320">
                  <c:v>7.9071462500000003</c:v>
                </c:pt>
                <c:pt idx="7321">
                  <c:v>7.9056062499999999</c:v>
                </c:pt>
                <c:pt idx="7322">
                  <c:v>7.9033625000000001</c:v>
                </c:pt>
                <c:pt idx="7323">
                  <c:v>7.9021799999999995</c:v>
                </c:pt>
                <c:pt idx="7324">
                  <c:v>7.9016925000000002</c:v>
                </c:pt>
                <c:pt idx="7325">
                  <c:v>7.9001662499999998</c:v>
                </c:pt>
                <c:pt idx="7326">
                  <c:v>7.8979275000000007</c:v>
                </c:pt>
                <c:pt idx="7327">
                  <c:v>7.8977025000000003</c:v>
                </c:pt>
                <c:pt idx="7328">
                  <c:v>7.897578750000001</c:v>
                </c:pt>
                <c:pt idx="7329">
                  <c:v>7.8964724999999998</c:v>
                </c:pt>
                <c:pt idx="7330">
                  <c:v>7.8965187500000003</c:v>
                </c:pt>
                <c:pt idx="7331">
                  <c:v>7.8958812499999995</c:v>
                </c:pt>
                <c:pt idx="7332">
                  <c:v>7.8947124999999998</c:v>
                </c:pt>
                <c:pt idx="7333">
                  <c:v>7.8938387499999996</c:v>
                </c:pt>
                <c:pt idx="7334">
                  <c:v>7.892233749999999</c:v>
                </c:pt>
                <c:pt idx="7335">
                  <c:v>7.8914937500000004</c:v>
                </c:pt>
                <c:pt idx="7336">
                  <c:v>7.89098875</c:v>
                </c:pt>
                <c:pt idx="7337">
                  <c:v>7.89012125</c:v>
                </c:pt>
                <c:pt idx="7338">
                  <c:v>7.89018</c:v>
                </c:pt>
                <c:pt idx="7339">
                  <c:v>7.8908674999999997</c:v>
                </c:pt>
                <c:pt idx="7340">
                  <c:v>7.8915562500000007</c:v>
                </c:pt>
                <c:pt idx="7341">
                  <c:v>7.8917599999999997</c:v>
                </c:pt>
                <c:pt idx="7342">
                  <c:v>7.8918462499999995</c:v>
                </c:pt>
                <c:pt idx="7343">
                  <c:v>7.8909237499999998</c:v>
                </c:pt>
                <c:pt idx="7344">
                  <c:v>7.8901037500000006</c:v>
                </c:pt>
                <c:pt idx="7345">
                  <c:v>7.8892062500000009</c:v>
                </c:pt>
                <c:pt idx="7346">
                  <c:v>7.8884675000000009</c:v>
                </c:pt>
                <c:pt idx="7347">
                  <c:v>7.8876162500000007</c:v>
                </c:pt>
                <c:pt idx="7348">
                  <c:v>7.887435</c:v>
                </c:pt>
                <c:pt idx="7349">
                  <c:v>7.8876412500000006</c:v>
                </c:pt>
                <c:pt idx="7350">
                  <c:v>7.8867774999999991</c:v>
                </c:pt>
                <c:pt idx="7351">
                  <c:v>7.8860762500000003</c:v>
                </c:pt>
                <c:pt idx="7352">
                  <c:v>7.8865212500000004</c:v>
                </c:pt>
                <c:pt idx="7353">
                  <c:v>7.8863787500000004</c:v>
                </c:pt>
                <c:pt idx="7354">
                  <c:v>7.8858812499999997</c:v>
                </c:pt>
                <c:pt idx="7355">
                  <c:v>7.8863287500000006</c:v>
                </c:pt>
                <c:pt idx="7356">
                  <c:v>7.8860375000000005</c:v>
                </c:pt>
                <c:pt idx="7357">
                  <c:v>7.8847612499999995</c:v>
                </c:pt>
                <c:pt idx="7358">
                  <c:v>7.8838100000000004</c:v>
                </c:pt>
                <c:pt idx="7359">
                  <c:v>7.8838974999999998</c:v>
                </c:pt>
                <c:pt idx="7360">
                  <c:v>7.88418375</c:v>
                </c:pt>
                <c:pt idx="7361">
                  <c:v>7.8840587500000003</c:v>
                </c:pt>
                <c:pt idx="7362">
                  <c:v>7.8849962500000004</c:v>
                </c:pt>
                <c:pt idx="7363">
                  <c:v>7.8851000000000004</c:v>
                </c:pt>
                <c:pt idx="7364">
                  <c:v>7.8840762499999997</c:v>
                </c:pt>
                <c:pt idx="7365">
                  <c:v>7.8836287499999997</c:v>
                </c:pt>
                <c:pt idx="7366">
                  <c:v>7.8832475000000004</c:v>
                </c:pt>
                <c:pt idx="7367">
                  <c:v>7.8823624999999993</c:v>
                </c:pt>
                <c:pt idx="7368">
                  <c:v>7.8816912500000003</c:v>
                </c:pt>
                <c:pt idx="7369">
                  <c:v>7.8811362500000008</c:v>
                </c:pt>
                <c:pt idx="7370">
                  <c:v>7.8808275000000005</c:v>
                </c:pt>
                <c:pt idx="7371">
                  <c:v>7.8801337500000006</c:v>
                </c:pt>
                <c:pt idx="7372">
                  <c:v>7.8798712499999999</c:v>
                </c:pt>
                <c:pt idx="7373">
                  <c:v>7.8795700000000002</c:v>
                </c:pt>
                <c:pt idx="7374">
                  <c:v>7.8796687499999996</c:v>
                </c:pt>
                <c:pt idx="7375">
                  <c:v>7.8786075000000002</c:v>
                </c:pt>
                <c:pt idx="7376">
                  <c:v>7.8780275</c:v>
                </c:pt>
                <c:pt idx="7377">
                  <c:v>7.8781975000000006</c:v>
                </c:pt>
                <c:pt idx="7378">
                  <c:v>7.8780625000000004</c:v>
                </c:pt>
                <c:pt idx="7379">
                  <c:v>7.8782025000000004</c:v>
                </c:pt>
                <c:pt idx="7380">
                  <c:v>7.8772587500000002</c:v>
                </c:pt>
                <c:pt idx="7381">
                  <c:v>7.8754687499999996</c:v>
                </c:pt>
                <c:pt idx="7382">
                  <c:v>7.8746550000000006</c:v>
                </c:pt>
                <c:pt idx="7383">
                  <c:v>7.8742450000000002</c:v>
                </c:pt>
                <c:pt idx="7384">
                  <c:v>7.8741412499999992</c:v>
                </c:pt>
                <c:pt idx="7385">
                  <c:v>7.8733850000000007</c:v>
                </c:pt>
                <c:pt idx="7386">
                  <c:v>7.8725862499999995</c:v>
                </c:pt>
                <c:pt idx="7387">
                  <c:v>7.8731762500000002</c:v>
                </c:pt>
                <c:pt idx="7388">
                  <c:v>7.8722349999999999</c:v>
                </c:pt>
                <c:pt idx="7389">
                  <c:v>7.8708687499999996</c:v>
                </c:pt>
                <c:pt idx="7390">
                  <c:v>7.8698637500000004</c:v>
                </c:pt>
                <c:pt idx="7391">
                  <c:v>7.8683287499999999</c:v>
                </c:pt>
                <c:pt idx="7392">
                  <c:v>7.8670375000000003</c:v>
                </c:pt>
                <c:pt idx="7393">
                  <c:v>7.8668550000000002</c:v>
                </c:pt>
                <c:pt idx="7394">
                  <c:v>7.8666824999999996</c:v>
                </c:pt>
                <c:pt idx="7395">
                  <c:v>7.8661274999999993</c:v>
                </c:pt>
                <c:pt idx="7396">
                  <c:v>7.8661937499999999</c:v>
                </c:pt>
                <c:pt idx="7397">
                  <c:v>7.8660450000000006</c:v>
                </c:pt>
                <c:pt idx="7398">
                  <c:v>7.8653837500000003</c:v>
                </c:pt>
                <c:pt idx="7399">
                  <c:v>7.8641887499999994</c:v>
                </c:pt>
                <c:pt idx="7400">
                  <c:v>7.8635774999999999</c:v>
                </c:pt>
                <c:pt idx="7401">
                  <c:v>7.8640249999999998</c:v>
                </c:pt>
                <c:pt idx="7402">
                  <c:v>7.8627762499999996</c:v>
                </c:pt>
                <c:pt idx="7403">
                  <c:v>7.8611525000000002</c:v>
                </c:pt>
                <c:pt idx="7404">
                  <c:v>7.8609662499999997</c:v>
                </c:pt>
                <c:pt idx="7405">
                  <c:v>7.8602324999999995</c:v>
                </c:pt>
                <c:pt idx="7406">
                  <c:v>7.8591362499999997</c:v>
                </c:pt>
                <c:pt idx="7407">
                  <c:v>7.8581825000000007</c:v>
                </c:pt>
                <c:pt idx="7408">
                  <c:v>7.8573737499999998</c:v>
                </c:pt>
                <c:pt idx="7409">
                  <c:v>7.8568162500000005</c:v>
                </c:pt>
                <c:pt idx="7410">
                  <c:v>7.8562949999999994</c:v>
                </c:pt>
                <c:pt idx="7411">
                  <c:v>7.8559400000000004</c:v>
                </c:pt>
                <c:pt idx="7412">
                  <c:v>7.8548987500000003</c:v>
                </c:pt>
                <c:pt idx="7413">
                  <c:v>7.8542550000000002</c:v>
                </c:pt>
                <c:pt idx="7414">
                  <c:v>7.8544774999999998</c:v>
                </c:pt>
                <c:pt idx="7415">
                  <c:v>7.8546487499999991</c:v>
                </c:pt>
                <c:pt idx="7416">
                  <c:v>7.8543824999999998</c:v>
                </c:pt>
                <c:pt idx="7417">
                  <c:v>7.8538862499999995</c:v>
                </c:pt>
                <c:pt idx="7418">
                  <c:v>7.8536887499999999</c:v>
                </c:pt>
                <c:pt idx="7419">
                  <c:v>7.8540987500000004</c:v>
                </c:pt>
                <c:pt idx="7420">
                  <c:v>7.8540525000000008</c:v>
                </c:pt>
                <c:pt idx="7421">
                  <c:v>7.8534899999999999</c:v>
                </c:pt>
                <c:pt idx="7422">
                  <c:v>7.8537637500000006</c:v>
                </c:pt>
                <c:pt idx="7423">
                  <c:v>7.8542762499999998</c:v>
                </c:pt>
                <c:pt idx="7424">
                  <c:v>7.8538237500000001</c:v>
                </c:pt>
                <c:pt idx="7425">
                  <c:v>7.8538762500000008</c:v>
                </c:pt>
                <c:pt idx="7426">
                  <c:v>7.8543912499999999</c:v>
                </c:pt>
                <c:pt idx="7427">
                  <c:v>7.8542637500000003</c:v>
                </c:pt>
                <c:pt idx="7428">
                  <c:v>7.8542874999999999</c:v>
                </c:pt>
                <c:pt idx="7429">
                  <c:v>7.85420125</c:v>
                </c:pt>
                <c:pt idx="7430">
                  <c:v>7.8536850000000005</c:v>
                </c:pt>
                <c:pt idx="7431">
                  <c:v>7.8538300000000003</c:v>
                </c:pt>
                <c:pt idx="7432">
                  <c:v>7.8544075000000007</c:v>
                </c:pt>
                <c:pt idx="7433">
                  <c:v>7.8543725000000002</c:v>
                </c:pt>
                <c:pt idx="7434">
                  <c:v>7.8537850000000002</c:v>
                </c:pt>
                <c:pt idx="7435">
                  <c:v>7.8531674999999996</c:v>
                </c:pt>
                <c:pt idx="7436">
                  <c:v>7.8528900000000004</c:v>
                </c:pt>
                <c:pt idx="7437">
                  <c:v>7.8517887500000008</c:v>
                </c:pt>
                <c:pt idx="7438">
                  <c:v>7.8517012500000005</c:v>
                </c:pt>
                <c:pt idx="7439">
                  <c:v>7.8523800000000001</c:v>
                </c:pt>
                <c:pt idx="7440">
                  <c:v>7.8523087499999997</c:v>
                </c:pt>
                <c:pt idx="7441">
                  <c:v>7.8521987500000003</c:v>
                </c:pt>
                <c:pt idx="7442">
                  <c:v>7.8519724999999996</c:v>
                </c:pt>
                <c:pt idx="7443">
                  <c:v>7.8516075000000001</c:v>
                </c:pt>
                <c:pt idx="7444">
                  <c:v>7.8506512500000003</c:v>
                </c:pt>
                <c:pt idx="7445">
                  <c:v>7.8494287500000004</c:v>
                </c:pt>
                <c:pt idx="7446">
                  <c:v>7.8484037500000001</c:v>
                </c:pt>
                <c:pt idx="7447">
                  <c:v>7.8474562500000005</c:v>
                </c:pt>
                <c:pt idx="7448">
                  <c:v>7.8461612499999998</c:v>
                </c:pt>
                <c:pt idx="7449">
                  <c:v>7.8450500000000005</c:v>
                </c:pt>
                <c:pt idx="7450">
                  <c:v>7.8444687499999999</c:v>
                </c:pt>
                <c:pt idx="7451">
                  <c:v>7.8446375000000002</c:v>
                </c:pt>
                <c:pt idx="7452">
                  <c:v>7.8457762499999992</c:v>
                </c:pt>
                <c:pt idx="7453">
                  <c:v>7.8460149999999995</c:v>
                </c:pt>
                <c:pt idx="7454">
                  <c:v>7.8453175000000002</c:v>
                </c:pt>
                <c:pt idx="7455">
                  <c:v>7.844838750000001</c:v>
                </c:pt>
                <c:pt idx="7456">
                  <c:v>7.8443612500000004</c:v>
                </c:pt>
                <c:pt idx="7457">
                  <c:v>7.8445387499999999</c:v>
                </c:pt>
                <c:pt idx="7458">
                  <c:v>7.8442924999999999</c:v>
                </c:pt>
                <c:pt idx="7459">
                  <c:v>7.8434749999999998</c:v>
                </c:pt>
                <c:pt idx="7460">
                  <c:v>7.8429450000000003</c:v>
                </c:pt>
                <c:pt idx="7461">
                  <c:v>7.8423299999999996</c:v>
                </c:pt>
                <c:pt idx="7462">
                  <c:v>7.8415237500000003</c:v>
                </c:pt>
                <c:pt idx="7463">
                  <c:v>7.8411425000000001</c:v>
                </c:pt>
                <c:pt idx="7464">
                  <c:v>7.8407687500000005</c:v>
                </c:pt>
                <c:pt idx="7465">
                  <c:v>7.8401912500000002</c:v>
                </c:pt>
                <c:pt idx="7466">
                  <c:v>7.8394925000000004</c:v>
                </c:pt>
                <c:pt idx="7467">
                  <c:v>7.8394450000000004</c:v>
                </c:pt>
                <c:pt idx="7468">
                  <c:v>7.8390737499999998</c:v>
                </c:pt>
                <c:pt idx="7469">
                  <c:v>7.8382750000000003</c:v>
                </c:pt>
                <c:pt idx="7470">
                  <c:v>7.8369837499999999</c:v>
                </c:pt>
                <c:pt idx="7471">
                  <c:v>7.8374900000000007</c:v>
                </c:pt>
                <c:pt idx="7472">
                  <c:v>7.8376087500000002</c:v>
                </c:pt>
                <c:pt idx="7473">
                  <c:v>7.8369849999999994</c:v>
                </c:pt>
                <c:pt idx="7474">
                  <c:v>7.8363662499999993</c:v>
                </c:pt>
                <c:pt idx="7475">
                  <c:v>7.8362612499999997</c:v>
                </c:pt>
                <c:pt idx="7476">
                  <c:v>7.8364462499999998</c:v>
                </c:pt>
                <c:pt idx="7477">
                  <c:v>7.8362449999999999</c:v>
                </c:pt>
                <c:pt idx="7478">
                  <c:v>7.8357025</c:v>
                </c:pt>
                <c:pt idx="7479">
                  <c:v>7.8348762500000007</c:v>
                </c:pt>
                <c:pt idx="7480">
                  <c:v>7.834966249999999</c:v>
                </c:pt>
                <c:pt idx="7481">
                  <c:v>7.8359187500000003</c:v>
                </c:pt>
                <c:pt idx="7482">
                  <c:v>7.83571375</c:v>
                </c:pt>
                <c:pt idx="7483">
                  <c:v>7.8349787500000003</c:v>
                </c:pt>
                <c:pt idx="7484">
                  <c:v>7.83510375</c:v>
                </c:pt>
                <c:pt idx="7485">
                  <c:v>7.8351562500000007</c:v>
                </c:pt>
                <c:pt idx="7486">
                  <c:v>7.8355050000000004</c:v>
                </c:pt>
                <c:pt idx="7487">
                  <c:v>7.8353612500000001</c:v>
                </c:pt>
                <c:pt idx="7488">
                  <c:v>7.8346900000000002</c:v>
                </c:pt>
                <c:pt idx="7489">
                  <c:v>7.8344537499999998</c:v>
                </c:pt>
                <c:pt idx="7490">
                  <c:v>7.834473749999999</c:v>
                </c:pt>
                <c:pt idx="7491">
                  <c:v>7.8347999999999995</c:v>
                </c:pt>
                <c:pt idx="7492">
                  <c:v>7.8349150000000005</c:v>
                </c:pt>
                <c:pt idx="7493">
                  <c:v>7.83507</c:v>
                </c:pt>
                <c:pt idx="7494">
                  <c:v>7.8350162499999998</c:v>
                </c:pt>
                <c:pt idx="7495">
                  <c:v>7.8356487500000007</c:v>
                </c:pt>
                <c:pt idx="7496">
                  <c:v>7.8362712499999994</c:v>
                </c:pt>
                <c:pt idx="7497">
                  <c:v>7.8370775000000004</c:v>
                </c:pt>
                <c:pt idx="7498">
                  <c:v>7.8389974999999996</c:v>
                </c:pt>
                <c:pt idx="7499">
                  <c:v>7.8402587500000003</c:v>
                </c:pt>
                <c:pt idx="7500">
                  <c:v>7.84026625</c:v>
                </c:pt>
                <c:pt idx="7501">
                  <c:v>7.83967875</c:v>
                </c:pt>
                <c:pt idx="7502">
                  <c:v>7.8382974999999995</c:v>
                </c:pt>
                <c:pt idx="7503">
                  <c:v>7.8372349999999997</c:v>
                </c:pt>
                <c:pt idx="7504">
                  <c:v>7.8375187500000001</c:v>
                </c:pt>
                <c:pt idx="7505">
                  <c:v>7.8387662499999999</c:v>
                </c:pt>
                <c:pt idx="7506">
                  <c:v>7.8395074999999999</c:v>
                </c:pt>
                <c:pt idx="7507">
                  <c:v>7.8395012500000005</c:v>
                </c:pt>
                <c:pt idx="7508">
                  <c:v>7.8393112499999997</c:v>
                </c:pt>
                <c:pt idx="7509">
                  <c:v>7.839785</c:v>
                </c:pt>
                <c:pt idx="7510">
                  <c:v>7.8398124999999999</c:v>
                </c:pt>
                <c:pt idx="7511">
                  <c:v>7.8394724999999994</c:v>
                </c:pt>
                <c:pt idx="7512">
                  <c:v>7.8393699999999997</c:v>
                </c:pt>
                <c:pt idx="7513">
                  <c:v>7.8396112500000008</c:v>
                </c:pt>
                <c:pt idx="7514">
                  <c:v>7.8405087500000006</c:v>
                </c:pt>
                <c:pt idx="7515">
                  <c:v>7.8407675000000001</c:v>
                </c:pt>
                <c:pt idx="7516">
                  <c:v>7.8398250000000003</c:v>
                </c:pt>
                <c:pt idx="7517">
                  <c:v>7.8388662499999997</c:v>
                </c:pt>
                <c:pt idx="7518">
                  <c:v>7.8382174999999998</c:v>
                </c:pt>
                <c:pt idx="7519">
                  <c:v>7.8387474999999993</c:v>
                </c:pt>
                <c:pt idx="7520">
                  <c:v>7.8389337499999998</c:v>
                </c:pt>
                <c:pt idx="7521">
                  <c:v>7.8381175000000001</c:v>
                </c:pt>
                <c:pt idx="7522">
                  <c:v>7.8370274999999996</c:v>
                </c:pt>
                <c:pt idx="7523">
                  <c:v>7.8359537499999998</c:v>
                </c:pt>
                <c:pt idx="7524">
                  <c:v>7.8361937499999996</c:v>
                </c:pt>
                <c:pt idx="7525">
                  <c:v>7.8361512499999995</c:v>
                </c:pt>
                <c:pt idx="7526">
                  <c:v>7.8354800000000004</c:v>
                </c:pt>
                <c:pt idx="7527">
                  <c:v>7.8353075000000008</c:v>
                </c:pt>
                <c:pt idx="7528">
                  <c:v>7.8345950000000002</c:v>
                </c:pt>
                <c:pt idx="7529">
                  <c:v>7.8340800000000002</c:v>
                </c:pt>
                <c:pt idx="7530">
                  <c:v>7.8331675000000001</c:v>
                </c:pt>
                <c:pt idx="7531">
                  <c:v>7.8320400000000001</c:v>
                </c:pt>
                <c:pt idx="7532">
                  <c:v>7.8311562499999994</c:v>
                </c:pt>
                <c:pt idx="7533">
                  <c:v>7.8301299999999996</c:v>
                </c:pt>
                <c:pt idx="7534">
                  <c:v>7.8297574999999995</c:v>
                </c:pt>
                <c:pt idx="7535">
                  <c:v>7.8299200000000004</c:v>
                </c:pt>
                <c:pt idx="7536">
                  <c:v>7.8286100000000003</c:v>
                </c:pt>
                <c:pt idx="7537">
                  <c:v>7.8272250000000003</c:v>
                </c:pt>
                <c:pt idx="7538">
                  <c:v>7.8266462499999996</c:v>
                </c:pt>
                <c:pt idx="7539">
                  <c:v>7.8252625</c:v>
                </c:pt>
                <c:pt idx="7540">
                  <c:v>7.8235825000000006</c:v>
                </c:pt>
                <c:pt idx="7541">
                  <c:v>7.8215575000000008</c:v>
                </c:pt>
                <c:pt idx="7542">
                  <c:v>7.8201062499999994</c:v>
                </c:pt>
                <c:pt idx="7543">
                  <c:v>7.8185312500000004</c:v>
                </c:pt>
                <c:pt idx="7544">
                  <c:v>7.8174399999999995</c:v>
                </c:pt>
                <c:pt idx="7545">
                  <c:v>7.8166325000000008</c:v>
                </c:pt>
                <c:pt idx="7546">
                  <c:v>7.8152799999999996</c:v>
                </c:pt>
                <c:pt idx="7547">
                  <c:v>7.8140212499999997</c:v>
                </c:pt>
                <c:pt idx="7548">
                  <c:v>7.8125324999999997</c:v>
                </c:pt>
                <c:pt idx="7549">
                  <c:v>7.8106762500000002</c:v>
                </c:pt>
                <c:pt idx="7550">
                  <c:v>7.8104975000000003</c:v>
                </c:pt>
                <c:pt idx="7551">
                  <c:v>7.8110625000000002</c:v>
                </c:pt>
                <c:pt idx="7552">
                  <c:v>7.8112262499999998</c:v>
                </c:pt>
                <c:pt idx="7553">
                  <c:v>7.8121775000000007</c:v>
                </c:pt>
                <c:pt idx="7554">
                  <c:v>7.8111424999999999</c:v>
                </c:pt>
                <c:pt idx="7555">
                  <c:v>7.8092324999999994</c:v>
                </c:pt>
                <c:pt idx="7556">
                  <c:v>7.8073574999999993</c:v>
                </c:pt>
                <c:pt idx="7557">
                  <c:v>7.8062825</c:v>
                </c:pt>
                <c:pt idx="7558">
                  <c:v>7.8065350000000002</c:v>
                </c:pt>
                <c:pt idx="7559">
                  <c:v>7.8071275</c:v>
                </c:pt>
                <c:pt idx="7560">
                  <c:v>7.8067324999999999</c:v>
                </c:pt>
                <c:pt idx="7561">
                  <c:v>7.8060399999999994</c:v>
                </c:pt>
                <c:pt idx="7562">
                  <c:v>7.8056049999999999</c:v>
                </c:pt>
                <c:pt idx="7563">
                  <c:v>7.8050174999999999</c:v>
                </c:pt>
                <c:pt idx="7564">
                  <c:v>7.8038324999999995</c:v>
                </c:pt>
                <c:pt idx="7565">
                  <c:v>7.8026787500000001</c:v>
                </c:pt>
                <c:pt idx="7566">
                  <c:v>7.8043412500000002</c:v>
                </c:pt>
                <c:pt idx="7567">
                  <c:v>7.8046687500000003</c:v>
                </c:pt>
                <c:pt idx="7568">
                  <c:v>7.8054375</c:v>
                </c:pt>
                <c:pt idx="7569">
                  <c:v>7.8052912500000007</c:v>
                </c:pt>
                <c:pt idx="7570">
                  <c:v>7.8053987500000002</c:v>
                </c:pt>
                <c:pt idx="7571">
                  <c:v>7.80622375</c:v>
                </c:pt>
                <c:pt idx="7572">
                  <c:v>7.8056662499999998</c:v>
                </c:pt>
                <c:pt idx="7573">
                  <c:v>7.8063262499999997</c:v>
                </c:pt>
                <c:pt idx="7574">
                  <c:v>7.8057324999999995</c:v>
                </c:pt>
                <c:pt idx="7575">
                  <c:v>7.8056700000000001</c:v>
                </c:pt>
                <c:pt idx="7576">
                  <c:v>7.8057737500000002</c:v>
                </c:pt>
                <c:pt idx="7577">
                  <c:v>7.8059224999999994</c:v>
                </c:pt>
                <c:pt idx="7578">
                  <c:v>7.8058887499999994</c:v>
                </c:pt>
                <c:pt idx="7579">
                  <c:v>7.8067462499999998</c:v>
                </c:pt>
                <c:pt idx="7580">
                  <c:v>7.8079699999999992</c:v>
                </c:pt>
                <c:pt idx="7581">
                  <c:v>7.8082112500000003</c:v>
                </c:pt>
                <c:pt idx="7582">
                  <c:v>7.8079362500000009</c:v>
                </c:pt>
                <c:pt idx="7583">
                  <c:v>7.8098299999999998</c:v>
                </c:pt>
                <c:pt idx="7584">
                  <c:v>7.8109062500000004</c:v>
                </c:pt>
                <c:pt idx="7585">
                  <c:v>7.8115237500000001</c:v>
                </c:pt>
                <c:pt idx="7586">
                  <c:v>7.8117787500000002</c:v>
                </c:pt>
                <c:pt idx="7587">
                  <c:v>7.8122950000000007</c:v>
                </c:pt>
                <c:pt idx="7588">
                  <c:v>7.8126099999999994</c:v>
                </c:pt>
                <c:pt idx="7589">
                  <c:v>7.8126549999999995</c:v>
                </c:pt>
                <c:pt idx="7590">
                  <c:v>7.8138762499999999</c:v>
                </c:pt>
                <c:pt idx="7591">
                  <c:v>7.8148937500000004</c:v>
                </c:pt>
                <c:pt idx="7592">
                  <c:v>7.8161887500000002</c:v>
                </c:pt>
                <c:pt idx="7593">
                  <c:v>7.8165087499999997</c:v>
                </c:pt>
                <c:pt idx="7594">
                  <c:v>7.8161699999999996</c:v>
                </c:pt>
                <c:pt idx="7595">
                  <c:v>7.8163937500000005</c:v>
                </c:pt>
                <c:pt idx="7596">
                  <c:v>7.8174087500000002</c:v>
                </c:pt>
                <c:pt idx="7597">
                  <c:v>7.8179987500000001</c:v>
                </c:pt>
                <c:pt idx="7598">
                  <c:v>7.8177837500000003</c:v>
                </c:pt>
                <c:pt idx="7599">
                  <c:v>7.81762625</c:v>
                </c:pt>
                <c:pt idx="7600">
                  <c:v>7.8180987499999999</c:v>
                </c:pt>
                <c:pt idx="7601">
                  <c:v>7.8182099999999997</c:v>
                </c:pt>
                <c:pt idx="7602">
                  <c:v>7.8189687500000007</c:v>
                </c:pt>
                <c:pt idx="7603">
                  <c:v>7.8175475000000008</c:v>
                </c:pt>
                <c:pt idx="7604">
                  <c:v>7.81781375</c:v>
                </c:pt>
                <c:pt idx="7605">
                  <c:v>7.8176749999999995</c:v>
                </c:pt>
                <c:pt idx="7606">
                  <c:v>7.8184100000000001</c:v>
                </c:pt>
                <c:pt idx="7607">
                  <c:v>7.8190562500000009</c:v>
                </c:pt>
                <c:pt idx="7608">
                  <c:v>7.8184487499999999</c:v>
                </c:pt>
                <c:pt idx="7609">
                  <c:v>7.8171474999999999</c:v>
                </c:pt>
                <c:pt idx="7610">
                  <c:v>7.8166762499999995</c:v>
                </c:pt>
                <c:pt idx="7611">
                  <c:v>7.8170125000000006</c:v>
                </c:pt>
                <c:pt idx="7612">
                  <c:v>7.8165987499999998</c:v>
                </c:pt>
                <c:pt idx="7613">
                  <c:v>7.8164175</c:v>
                </c:pt>
                <c:pt idx="7614">
                  <c:v>7.8159100000000006</c:v>
                </c:pt>
                <c:pt idx="7615">
                  <c:v>7.8158775</c:v>
                </c:pt>
                <c:pt idx="7616">
                  <c:v>7.8151649999999995</c:v>
                </c:pt>
                <c:pt idx="7617">
                  <c:v>7.8154775000000001</c:v>
                </c:pt>
                <c:pt idx="7618">
                  <c:v>7.8152487500000003</c:v>
                </c:pt>
                <c:pt idx="7619">
                  <c:v>7.8155950000000001</c:v>
                </c:pt>
                <c:pt idx="7620">
                  <c:v>7.8158112499999994</c:v>
                </c:pt>
                <c:pt idx="7621">
                  <c:v>7.8147987500000005</c:v>
                </c:pt>
                <c:pt idx="7622">
                  <c:v>7.8146837500000004</c:v>
                </c:pt>
                <c:pt idx="7623">
                  <c:v>7.8148125000000004</c:v>
                </c:pt>
                <c:pt idx="7624">
                  <c:v>7.8151087500000003</c:v>
                </c:pt>
                <c:pt idx="7625">
                  <c:v>7.8150887500000001</c:v>
                </c:pt>
                <c:pt idx="7626">
                  <c:v>7.8154837499999994</c:v>
                </c:pt>
                <c:pt idx="7627">
                  <c:v>7.8159337500000001</c:v>
                </c:pt>
                <c:pt idx="7628">
                  <c:v>7.8152862499999998</c:v>
                </c:pt>
                <c:pt idx="7629">
                  <c:v>7.8132912499999998</c:v>
                </c:pt>
                <c:pt idx="7630">
                  <c:v>7.8115987499999999</c:v>
                </c:pt>
                <c:pt idx="7631">
                  <c:v>7.8113524999999999</c:v>
                </c:pt>
                <c:pt idx="7632">
                  <c:v>7.8099624999999993</c:v>
                </c:pt>
                <c:pt idx="7633">
                  <c:v>7.8089612500000003</c:v>
                </c:pt>
                <c:pt idx="7634">
                  <c:v>7.8080362499999998</c:v>
                </c:pt>
                <c:pt idx="7635">
                  <c:v>7.8076849999999993</c:v>
                </c:pt>
                <c:pt idx="7636">
                  <c:v>7.8076924999999999</c:v>
                </c:pt>
                <c:pt idx="7637">
                  <c:v>7.8067587500000002</c:v>
                </c:pt>
                <c:pt idx="7638">
                  <c:v>7.8064687499999996</c:v>
                </c:pt>
                <c:pt idx="7639">
                  <c:v>7.8074949999999994</c:v>
                </c:pt>
                <c:pt idx="7640">
                  <c:v>7.8074562499999995</c:v>
                </c:pt>
                <c:pt idx="7641">
                  <c:v>7.8059799999999999</c:v>
                </c:pt>
                <c:pt idx="7642">
                  <c:v>7.8047750000000002</c:v>
                </c:pt>
                <c:pt idx="7643">
                  <c:v>7.8041799999999997</c:v>
                </c:pt>
                <c:pt idx="7644">
                  <c:v>7.805555</c:v>
                </c:pt>
                <c:pt idx="7645">
                  <c:v>7.8054199999999998</c:v>
                </c:pt>
                <c:pt idx="7646">
                  <c:v>7.8050875</c:v>
                </c:pt>
                <c:pt idx="7647">
                  <c:v>7.8048399999999996</c:v>
                </c:pt>
                <c:pt idx="7648">
                  <c:v>7.80509875</c:v>
                </c:pt>
                <c:pt idx="7649">
                  <c:v>7.8055287500000006</c:v>
                </c:pt>
                <c:pt idx="7650">
                  <c:v>7.8052950000000001</c:v>
                </c:pt>
                <c:pt idx="7651">
                  <c:v>7.8040762500000005</c:v>
                </c:pt>
                <c:pt idx="7652">
                  <c:v>7.8033187499999999</c:v>
                </c:pt>
                <c:pt idx="7653">
                  <c:v>7.80401875</c:v>
                </c:pt>
                <c:pt idx="7654">
                  <c:v>7.8049925</c:v>
                </c:pt>
                <c:pt idx="7655">
                  <c:v>7.80593</c:v>
                </c:pt>
                <c:pt idx="7656">
                  <c:v>7.8070037499999998</c:v>
                </c:pt>
                <c:pt idx="7657">
                  <c:v>7.8076262500000002</c:v>
                </c:pt>
                <c:pt idx="7658">
                  <c:v>7.8075049999999999</c:v>
                </c:pt>
                <c:pt idx="7659">
                  <c:v>7.8070762499999997</c:v>
                </c:pt>
                <c:pt idx="7660">
                  <c:v>7.8084575000000003</c:v>
                </c:pt>
                <c:pt idx="7661">
                  <c:v>7.8081849999999999</c:v>
                </c:pt>
                <c:pt idx="7662">
                  <c:v>7.8087375000000003</c:v>
                </c:pt>
                <c:pt idx="7663">
                  <c:v>7.8092225000000006</c:v>
                </c:pt>
                <c:pt idx="7664">
                  <c:v>7.8090762500000004</c:v>
                </c:pt>
                <c:pt idx="7665">
                  <c:v>7.8093712499999999</c:v>
                </c:pt>
                <c:pt idx="7666">
                  <c:v>7.8085724999999995</c:v>
                </c:pt>
                <c:pt idx="7667">
                  <c:v>7.8080012499999993</c:v>
                </c:pt>
                <c:pt idx="7668">
                  <c:v>7.8066024999999994</c:v>
                </c:pt>
                <c:pt idx="7669">
                  <c:v>7.8061587499999998</c:v>
                </c:pt>
                <c:pt idx="7670">
                  <c:v>7.8069750000000004</c:v>
                </c:pt>
                <c:pt idx="7671">
                  <c:v>7.8079675000000002</c:v>
                </c:pt>
                <c:pt idx="7672">
                  <c:v>7.8081762499999998</c:v>
                </c:pt>
                <c:pt idx="7673">
                  <c:v>7.8088212499999994</c:v>
                </c:pt>
                <c:pt idx="7674">
                  <c:v>7.80824125</c:v>
                </c:pt>
                <c:pt idx="7675">
                  <c:v>7.8070525000000002</c:v>
                </c:pt>
                <c:pt idx="7676">
                  <c:v>7.806284999999999</c:v>
                </c:pt>
                <c:pt idx="7677">
                  <c:v>7.8052462499999997</c:v>
                </c:pt>
                <c:pt idx="7678">
                  <c:v>7.8054512499999991</c:v>
                </c:pt>
                <c:pt idx="7679">
                  <c:v>7.8071725000000001</c:v>
                </c:pt>
                <c:pt idx="7680">
                  <c:v>7.8089062499999997</c:v>
                </c:pt>
                <c:pt idx="7681">
                  <c:v>7.8093775000000001</c:v>
                </c:pt>
                <c:pt idx="7682">
                  <c:v>7.8106262500000003</c:v>
                </c:pt>
                <c:pt idx="7683">
                  <c:v>7.8114462500000004</c:v>
                </c:pt>
                <c:pt idx="7684">
                  <c:v>7.81152625</c:v>
                </c:pt>
                <c:pt idx="7685">
                  <c:v>7.8107037500000001</c:v>
                </c:pt>
                <c:pt idx="7686">
                  <c:v>7.8103512500000001</c:v>
                </c:pt>
                <c:pt idx="7687">
                  <c:v>7.8109312500000003</c:v>
                </c:pt>
                <c:pt idx="7688">
                  <c:v>7.8117925000000001</c:v>
                </c:pt>
                <c:pt idx="7689">
                  <c:v>7.8117162499999999</c:v>
                </c:pt>
                <c:pt idx="7690">
                  <c:v>7.8109550000000008</c:v>
                </c:pt>
                <c:pt idx="7691">
                  <c:v>7.8117912499999997</c:v>
                </c:pt>
                <c:pt idx="7692">
                  <c:v>7.8124712500000006</c:v>
                </c:pt>
                <c:pt idx="7693">
                  <c:v>7.8127325000000001</c:v>
                </c:pt>
                <c:pt idx="7694">
                  <c:v>7.811655</c:v>
                </c:pt>
                <c:pt idx="7695">
                  <c:v>7.8118137499999998</c:v>
                </c:pt>
                <c:pt idx="7696">
                  <c:v>7.8126337499999998</c:v>
                </c:pt>
                <c:pt idx="7697">
                  <c:v>7.8126575000000003</c:v>
                </c:pt>
                <c:pt idx="7698">
                  <c:v>7.8132487500000005</c:v>
                </c:pt>
                <c:pt idx="7699">
                  <c:v>7.8136225000000001</c:v>
                </c:pt>
                <c:pt idx="7700">
                  <c:v>7.81380125</c:v>
                </c:pt>
                <c:pt idx="7701">
                  <c:v>7.8136649999999994</c:v>
                </c:pt>
                <c:pt idx="7702">
                  <c:v>7.8152374999999994</c:v>
                </c:pt>
                <c:pt idx="7703">
                  <c:v>7.8157887500000003</c:v>
                </c:pt>
                <c:pt idx="7704">
                  <c:v>7.8155425000000003</c:v>
                </c:pt>
                <c:pt idx="7705">
                  <c:v>7.8161749999999994</c:v>
                </c:pt>
                <c:pt idx="7706">
                  <c:v>7.8152799999999996</c:v>
                </c:pt>
                <c:pt idx="7707">
                  <c:v>7.8157437500000002</c:v>
                </c:pt>
                <c:pt idx="7708">
                  <c:v>7.81682875</c:v>
                </c:pt>
                <c:pt idx="7709">
                  <c:v>7.8176874999999999</c:v>
                </c:pt>
                <c:pt idx="7710">
                  <c:v>7.8165962499999999</c:v>
                </c:pt>
                <c:pt idx="7711">
                  <c:v>7.8170125000000006</c:v>
                </c:pt>
                <c:pt idx="7712">
                  <c:v>7.8179062500000001</c:v>
                </c:pt>
                <c:pt idx="7713">
                  <c:v>7.8175562499999991</c:v>
                </c:pt>
                <c:pt idx="7714">
                  <c:v>7.8177624999999997</c:v>
                </c:pt>
                <c:pt idx="7715">
                  <c:v>7.8180950000000005</c:v>
                </c:pt>
                <c:pt idx="7716">
                  <c:v>7.8185987499999996</c:v>
                </c:pt>
                <c:pt idx="7717">
                  <c:v>7.8191500000000005</c:v>
                </c:pt>
                <c:pt idx="7718">
                  <c:v>7.8199112500000005</c:v>
                </c:pt>
                <c:pt idx="7719">
                  <c:v>7.8197850000000004</c:v>
                </c:pt>
                <c:pt idx="7720">
                  <c:v>7.8183699999999998</c:v>
                </c:pt>
                <c:pt idx="7721">
                  <c:v>7.8171175000000002</c:v>
                </c:pt>
                <c:pt idx="7722">
                  <c:v>7.8172625</c:v>
                </c:pt>
                <c:pt idx="7723">
                  <c:v>7.8168449999999998</c:v>
                </c:pt>
                <c:pt idx="7724">
                  <c:v>7.8164637500000005</c:v>
                </c:pt>
                <c:pt idx="7725">
                  <c:v>7.8178112500000001</c:v>
                </c:pt>
                <c:pt idx="7726">
                  <c:v>7.8194887499999997</c:v>
                </c:pt>
                <c:pt idx="7727">
                  <c:v>7.8199525000000003</c:v>
                </c:pt>
                <c:pt idx="7728">
                  <c:v>7.8204250000000002</c:v>
                </c:pt>
                <c:pt idx="7729">
                  <c:v>7.8202287500000001</c:v>
                </c:pt>
                <c:pt idx="7730">
                  <c:v>7.8190562500000009</c:v>
                </c:pt>
                <c:pt idx="7731">
                  <c:v>7.8181987500000005</c:v>
                </c:pt>
                <c:pt idx="7732">
                  <c:v>7.8181312500000004</c:v>
                </c:pt>
                <c:pt idx="7733">
                  <c:v>7.8188049999999993</c:v>
                </c:pt>
                <c:pt idx="7734">
                  <c:v>7.81940875</c:v>
                </c:pt>
                <c:pt idx="7735">
                  <c:v>7.8199450000000006</c:v>
                </c:pt>
                <c:pt idx="7736">
                  <c:v>7.8212349999999997</c:v>
                </c:pt>
                <c:pt idx="7737">
                  <c:v>7.8217250000000007</c:v>
                </c:pt>
                <c:pt idx="7738">
                  <c:v>7.8215650000000005</c:v>
                </c:pt>
                <c:pt idx="7739">
                  <c:v>7.8206887500000004</c:v>
                </c:pt>
                <c:pt idx="7740">
                  <c:v>7.8208787500000003</c:v>
                </c:pt>
                <c:pt idx="7741">
                  <c:v>7.8209612499999999</c:v>
                </c:pt>
                <c:pt idx="7742">
                  <c:v>7.8211575</c:v>
                </c:pt>
                <c:pt idx="7743">
                  <c:v>7.8221787499999991</c:v>
                </c:pt>
                <c:pt idx="7744">
                  <c:v>7.8230087499999996</c:v>
                </c:pt>
                <c:pt idx="7745">
                  <c:v>7.8234649999999997</c:v>
                </c:pt>
                <c:pt idx="7746">
                  <c:v>7.82295125</c:v>
                </c:pt>
                <c:pt idx="7747">
                  <c:v>7.8232362499999999</c:v>
                </c:pt>
                <c:pt idx="7748">
                  <c:v>7.8230299999999993</c:v>
                </c:pt>
                <c:pt idx="7749">
                  <c:v>7.8232400000000002</c:v>
                </c:pt>
                <c:pt idx="7750">
                  <c:v>7.8225425000000008</c:v>
                </c:pt>
                <c:pt idx="7751">
                  <c:v>7.8226575</c:v>
                </c:pt>
                <c:pt idx="7752">
                  <c:v>7.8227212499999998</c:v>
                </c:pt>
                <c:pt idx="7753">
                  <c:v>7.8211275000000002</c:v>
                </c:pt>
                <c:pt idx="7754">
                  <c:v>7.8202749999999996</c:v>
                </c:pt>
                <c:pt idx="7755">
                  <c:v>7.8194037500000002</c:v>
                </c:pt>
                <c:pt idx="7756">
                  <c:v>7.8191387499999996</c:v>
                </c:pt>
                <c:pt idx="7757">
                  <c:v>7.8186987500000003</c:v>
                </c:pt>
                <c:pt idx="7758">
                  <c:v>7.8178650000000003</c:v>
                </c:pt>
                <c:pt idx="7759">
                  <c:v>7.8164400000000001</c:v>
                </c:pt>
                <c:pt idx="7760">
                  <c:v>7.8155624999999995</c:v>
                </c:pt>
                <c:pt idx="7761">
                  <c:v>7.8153350000000001</c:v>
                </c:pt>
                <c:pt idx="7762">
                  <c:v>7.8147837499999993</c:v>
                </c:pt>
                <c:pt idx="7763">
                  <c:v>7.8149862500000005</c:v>
                </c:pt>
                <c:pt idx="7764">
                  <c:v>7.8149112499999998</c:v>
                </c:pt>
                <c:pt idx="7765">
                  <c:v>7.8146275000000003</c:v>
                </c:pt>
                <c:pt idx="7766">
                  <c:v>7.8146374999999999</c:v>
                </c:pt>
                <c:pt idx="7767">
                  <c:v>7.81419</c:v>
                </c:pt>
                <c:pt idx="7768">
                  <c:v>7.8134775000000003</c:v>
                </c:pt>
                <c:pt idx="7769">
                  <c:v>7.8128149999999996</c:v>
                </c:pt>
                <c:pt idx="7770">
                  <c:v>7.8132549999999998</c:v>
                </c:pt>
                <c:pt idx="7771">
                  <c:v>7.8130825000000002</c:v>
                </c:pt>
                <c:pt idx="7772">
                  <c:v>7.8126687500000003</c:v>
                </c:pt>
                <c:pt idx="7773">
                  <c:v>7.8129550000000005</c:v>
                </c:pt>
                <c:pt idx="7774">
                  <c:v>7.8126850000000001</c:v>
                </c:pt>
                <c:pt idx="7775">
                  <c:v>7.8117237500000005</c:v>
                </c:pt>
                <c:pt idx="7776">
                  <c:v>7.8103862499999996</c:v>
                </c:pt>
                <c:pt idx="7777">
                  <c:v>7.8100199999999997</c:v>
                </c:pt>
                <c:pt idx="7778">
                  <c:v>7.8101025000000002</c:v>
                </c:pt>
                <c:pt idx="7779">
                  <c:v>7.8097599999999998</c:v>
                </c:pt>
                <c:pt idx="7780">
                  <c:v>7.8106074999999997</c:v>
                </c:pt>
                <c:pt idx="7781">
                  <c:v>7.8111674999999998</c:v>
                </c:pt>
                <c:pt idx="7782">
                  <c:v>7.8116975000000002</c:v>
                </c:pt>
                <c:pt idx="7783">
                  <c:v>7.8106825000000004</c:v>
                </c:pt>
                <c:pt idx="7784">
                  <c:v>7.8091474999999999</c:v>
                </c:pt>
                <c:pt idx="7785">
                  <c:v>7.8088587499999997</c:v>
                </c:pt>
                <c:pt idx="7786">
                  <c:v>7.8083012500000004</c:v>
                </c:pt>
                <c:pt idx="7787">
                  <c:v>7.8078974999999993</c:v>
                </c:pt>
                <c:pt idx="7788">
                  <c:v>7.8073937500000001</c:v>
                </c:pt>
                <c:pt idx="7789">
                  <c:v>7.8072750000000006</c:v>
                </c:pt>
                <c:pt idx="7790">
                  <c:v>7.8071324999999998</c:v>
                </c:pt>
                <c:pt idx="7791">
                  <c:v>7.80666875</c:v>
                </c:pt>
                <c:pt idx="7792">
                  <c:v>7.8068012499999995</c:v>
                </c:pt>
                <c:pt idx="7793">
                  <c:v>7.8064237500000004</c:v>
                </c:pt>
                <c:pt idx="7794">
                  <c:v>7.8053562499999991</c:v>
                </c:pt>
                <c:pt idx="7795">
                  <c:v>7.804314999999999</c:v>
                </c:pt>
                <c:pt idx="7796">
                  <c:v>7.8038037500000002</c:v>
                </c:pt>
                <c:pt idx="7797">
                  <c:v>7.8032287499999997</c:v>
                </c:pt>
                <c:pt idx="7798">
                  <c:v>7.8025799999999998</c:v>
                </c:pt>
                <c:pt idx="7799">
                  <c:v>7.8024050000000003</c:v>
                </c:pt>
                <c:pt idx="7800">
                  <c:v>7.8027837499999997</c:v>
                </c:pt>
                <c:pt idx="7801">
                  <c:v>7.8029037499999996</c:v>
                </c:pt>
                <c:pt idx="7802">
                  <c:v>7.80249375</c:v>
                </c:pt>
                <c:pt idx="7803">
                  <c:v>7.8029987499999995</c:v>
                </c:pt>
                <c:pt idx="7804">
                  <c:v>7.8039325000000002</c:v>
                </c:pt>
                <c:pt idx="7805">
                  <c:v>7.80408875</c:v>
                </c:pt>
                <c:pt idx="7806">
                  <c:v>7.8040387500000001</c:v>
                </c:pt>
                <c:pt idx="7807">
                  <c:v>7.8042124999999993</c:v>
                </c:pt>
                <c:pt idx="7808">
                  <c:v>7.8047012499999999</c:v>
                </c:pt>
                <c:pt idx="7809">
                  <c:v>7.8045100000000005</c:v>
                </c:pt>
                <c:pt idx="7810">
                  <c:v>7.8045949999999999</c:v>
                </c:pt>
                <c:pt idx="7811">
                  <c:v>7.8047062499999997</c:v>
                </c:pt>
                <c:pt idx="7812">
                  <c:v>7.8042587500000007</c:v>
                </c:pt>
                <c:pt idx="7813">
                  <c:v>7.8039362499999996</c:v>
                </c:pt>
                <c:pt idx="7814">
                  <c:v>7.80404125</c:v>
                </c:pt>
                <c:pt idx="7815">
                  <c:v>7.80460625</c:v>
                </c:pt>
                <c:pt idx="7816">
                  <c:v>7.8044775</c:v>
                </c:pt>
                <c:pt idx="7817">
                  <c:v>7.8038100000000004</c:v>
                </c:pt>
                <c:pt idx="7818">
                  <c:v>7.8034662499999996</c:v>
                </c:pt>
                <c:pt idx="7819">
                  <c:v>7.8031075000000003</c:v>
                </c:pt>
                <c:pt idx="7820">
                  <c:v>7.8027937500000002</c:v>
                </c:pt>
                <c:pt idx="7821">
                  <c:v>7.8032062499999997</c:v>
                </c:pt>
                <c:pt idx="7822">
                  <c:v>7.8036112499999994</c:v>
                </c:pt>
                <c:pt idx="7823">
                  <c:v>7.8027987499999991</c:v>
                </c:pt>
                <c:pt idx="7824">
                  <c:v>7.8027587499999997</c:v>
                </c:pt>
                <c:pt idx="7825">
                  <c:v>7.8026437499999997</c:v>
                </c:pt>
                <c:pt idx="7826">
                  <c:v>7.8025512500000005</c:v>
                </c:pt>
                <c:pt idx="7827">
                  <c:v>7.80275125</c:v>
                </c:pt>
                <c:pt idx="7828">
                  <c:v>7.8022875000000003</c:v>
                </c:pt>
                <c:pt idx="7829">
                  <c:v>7.8021537500000004</c:v>
                </c:pt>
                <c:pt idx="7830">
                  <c:v>7.8014425000000003</c:v>
                </c:pt>
                <c:pt idx="7831">
                  <c:v>7.8007725000000008</c:v>
                </c:pt>
                <c:pt idx="7832">
                  <c:v>7.7995700000000001</c:v>
                </c:pt>
                <c:pt idx="7833">
                  <c:v>7.7994474999999994</c:v>
                </c:pt>
                <c:pt idx="7834">
                  <c:v>7.7988500000000007</c:v>
                </c:pt>
                <c:pt idx="7835">
                  <c:v>7.7975487499999998</c:v>
                </c:pt>
                <c:pt idx="7836">
                  <c:v>7.7964812500000003</c:v>
                </c:pt>
                <c:pt idx="7837">
                  <c:v>7.7953337499999993</c:v>
                </c:pt>
                <c:pt idx="7838">
                  <c:v>7.7951012500000001</c:v>
                </c:pt>
                <c:pt idx="7839">
                  <c:v>7.7949587499999993</c:v>
                </c:pt>
                <c:pt idx="7840">
                  <c:v>7.7942299999999998</c:v>
                </c:pt>
                <c:pt idx="7841">
                  <c:v>7.7934887500000007</c:v>
                </c:pt>
                <c:pt idx="7842">
                  <c:v>7.7932537499999999</c:v>
                </c:pt>
                <c:pt idx="7843">
                  <c:v>7.7936000000000005</c:v>
                </c:pt>
                <c:pt idx="7844">
                  <c:v>7.7942825000000004</c:v>
                </c:pt>
                <c:pt idx="7845">
                  <c:v>7.7937212499999999</c:v>
                </c:pt>
                <c:pt idx="7846">
                  <c:v>7.792675</c:v>
                </c:pt>
                <c:pt idx="7847">
                  <c:v>7.7923149999999994</c:v>
                </c:pt>
                <c:pt idx="7848">
                  <c:v>7.7920512500000001</c:v>
                </c:pt>
                <c:pt idx="7849">
                  <c:v>7.7909687500000002</c:v>
                </c:pt>
                <c:pt idx="7850">
                  <c:v>7.7902287499999998</c:v>
                </c:pt>
                <c:pt idx="7851">
                  <c:v>7.7903074999999999</c:v>
                </c:pt>
                <c:pt idx="7852">
                  <c:v>7.7900762500000003</c:v>
                </c:pt>
                <c:pt idx="7853">
                  <c:v>7.78883875</c:v>
                </c:pt>
                <c:pt idx="7854">
                  <c:v>7.7873412500000008</c:v>
                </c:pt>
                <c:pt idx="7855">
                  <c:v>7.7858337500000001</c:v>
                </c:pt>
                <c:pt idx="7856">
                  <c:v>7.7847949999999999</c:v>
                </c:pt>
                <c:pt idx="7857">
                  <c:v>7.7841724999999995</c:v>
                </c:pt>
                <c:pt idx="7858">
                  <c:v>7.7826087499999996</c:v>
                </c:pt>
                <c:pt idx="7859">
                  <c:v>7.7821525000000005</c:v>
                </c:pt>
                <c:pt idx="7860">
                  <c:v>7.7819612500000002</c:v>
                </c:pt>
                <c:pt idx="7861">
                  <c:v>7.7814312500000007</c:v>
                </c:pt>
                <c:pt idx="7862">
                  <c:v>7.78137875</c:v>
                </c:pt>
                <c:pt idx="7863">
                  <c:v>7.7802899999999999</c:v>
                </c:pt>
                <c:pt idx="7864">
                  <c:v>7.7794162499999997</c:v>
                </c:pt>
                <c:pt idx="7865">
                  <c:v>7.7779387499999997</c:v>
                </c:pt>
                <c:pt idx="7866">
                  <c:v>7.7760487499999993</c:v>
                </c:pt>
                <c:pt idx="7867">
                  <c:v>7.7751749999999999</c:v>
                </c:pt>
                <c:pt idx="7868">
                  <c:v>7.7758174999999996</c:v>
                </c:pt>
                <c:pt idx="7869">
                  <c:v>7.7767037500000002</c:v>
                </c:pt>
                <c:pt idx="7870">
                  <c:v>7.7761700000000005</c:v>
                </c:pt>
                <c:pt idx="7871">
                  <c:v>7.7752125000000003</c:v>
                </c:pt>
                <c:pt idx="7872">
                  <c:v>7.7742750000000003</c:v>
                </c:pt>
                <c:pt idx="7873">
                  <c:v>7.7736725</c:v>
                </c:pt>
                <c:pt idx="7874">
                  <c:v>7.7736774999999998</c:v>
                </c:pt>
                <c:pt idx="7875">
                  <c:v>7.7732937499999997</c:v>
                </c:pt>
                <c:pt idx="7876">
                  <c:v>7.7726537499999999</c:v>
                </c:pt>
                <c:pt idx="7877">
                  <c:v>7.7720524999999991</c:v>
                </c:pt>
                <c:pt idx="7878">
                  <c:v>7.7716149999999997</c:v>
                </c:pt>
                <c:pt idx="7879">
                  <c:v>7.7712162500000002</c:v>
                </c:pt>
                <c:pt idx="7880">
                  <c:v>7.7708262500000007</c:v>
                </c:pt>
                <c:pt idx="7881">
                  <c:v>7.7707875000000008</c:v>
                </c:pt>
                <c:pt idx="7882">
                  <c:v>7.7716799999999999</c:v>
                </c:pt>
                <c:pt idx="7883">
                  <c:v>7.7718925000000008</c:v>
                </c:pt>
                <c:pt idx="7884">
                  <c:v>7.7719550000000002</c:v>
                </c:pt>
                <c:pt idx="7885">
                  <c:v>7.7721737500000003</c:v>
                </c:pt>
                <c:pt idx="7886">
                  <c:v>7.7714024999999998</c:v>
                </c:pt>
                <c:pt idx="7887">
                  <c:v>7.7716037500000006</c:v>
                </c:pt>
                <c:pt idx="7888">
                  <c:v>7.7717087500000002</c:v>
                </c:pt>
                <c:pt idx="7889">
                  <c:v>7.7707312500000008</c:v>
                </c:pt>
                <c:pt idx="7890">
                  <c:v>7.7703074999999995</c:v>
                </c:pt>
                <c:pt idx="7891">
                  <c:v>7.7705912499999998</c:v>
                </c:pt>
                <c:pt idx="7892">
                  <c:v>7.7693387500000002</c:v>
                </c:pt>
                <c:pt idx="7893">
                  <c:v>7.7678787500000004</c:v>
                </c:pt>
                <c:pt idx="7894">
                  <c:v>7.7678387500000001</c:v>
                </c:pt>
                <c:pt idx="7895">
                  <c:v>7.7683675000000001</c:v>
                </c:pt>
                <c:pt idx="7896">
                  <c:v>7.7689687500000009</c:v>
                </c:pt>
                <c:pt idx="7897">
                  <c:v>7.7691675</c:v>
                </c:pt>
                <c:pt idx="7898">
                  <c:v>7.7698725</c:v>
                </c:pt>
                <c:pt idx="7899">
                  <c:v>7.7700862500000003</c:v>
                </c:pt>
                <c:pt idx="7900">
                  <c:v>7.7692087499999998</c:v>
                </c:pt>
                <c:pt idx="7901">
                  <c:v>7.7680274999999996</c:v>
                </c:pt>
                <c:pt idx="7902">
                  <c:v>7.7675349999999996</c:v>
                </c:pt>
                <c:pt idx="7903">
                  <c:v>7.7675637500000008</c:v>
                </c:pt>
                <c:pt idx="7904">
                  <c:v>7.7667987500000004</c:v>
                </c:pt>
                <c:pt idx="7905">
                  <c:v>7.7672412499999997</c:v>
                </c:pt>
                <c:pt idx="7906">
                  <c:v>7.7674474999999994</c:v>
                </c:pt>
                <c:pt idx="7907">
                  <c:v>7.7667074999999999</c:v>
                </c:pt>
                <c:pt idx="7908">
                  <c:v>7.7671475000000001</c:v>
                </c:pt>
                <c:pt idx="7909">
                  <c:v>7.7677825</c:v>
                </c:pt>
                <c:pt idx="7910">
                  <c:v>7.7686074999999999</c:v>
                </c:pt>
                <c:pt idx="7911">
                  <c:v>7.7684712499999993</c:v>
                </c:pt>
                <c:pt idx="7912">
                  <c:v>7.7668437499999996</c:v>
                </c:pt>
                <c:pt idx="7913">
                  <c:v>7.7670387500000002</c:v>
                </c:pt>
                <c:pt idx="7914">
                  <c:v>7.767452500000001</c:v>
                </c:pt>
                <c:pt idx="7915">
                  <c:v>7.7663887499999991</c:v>
                </c:pt>
                <c:pt idx="7916">
                  <c:v>7.7671074999999998</c:v>
                </c:pt>
                <c:pt idx="7917">
                  <c:v>7.7670599999999999</c:v>
                </c:pt>
                <c:pt idx="7918">
                  <c:v>7.7663724999999992</c:v>
                </c:pt>
                <c:pt idx="7919">
                  <c:v>7.7660012499999995</c:v>
                </c:pt>
                <c:pt idx="7920">
                  <c:v>7.7666300000000001</c:v>
                </c:pt>
                <c:pt idx="7921">
                  <c:v>7.7667250000000001</c:v>
                </c:pt>
                <c:pt idx="7922">
                  <c:v>7.7667474999999992</c:v>
                </c:pt>
                <c:pt idx="7923">
                  <c:v>7.7667149999999996</c:v>
                </c:pt>
                <c:pt idx="7924">
                  <c:v>7.765975000000001</c:v>
                </c:pt>
                <c:pt idx="7925">
                  <c:v>7.7657050000000005</c:v>
                </c:pt>
                <c:pt idx="7926">
                  <c:v>7.7667587500000002</c:v>
                </c:pt>
                <c:pt idx="7927">
                  <c:v>7.7673587499999996</c:v>
                </c:pt>
                <c:pt idx="7928">
                  <c:v>7.7677249999999995</c:v>
                </c:pt>
                <c:pt idx="7929">
                  <c:v>7.7677437500000002</c:v>
                </c:pt>
                <c:pt idx="7930">
                  <c:v>7.7667975</c:v>
                </c:pt>
                <c:pt idx="7931">
                  <c:v>7.7666887500000001</c:v>
                </c:pt>
                <c:pt idx="7932">
                  <c:v>7.7664437500000005</c:v>
                </c:pt>
                <c:pt idx="7933">
                  <c:v>7.7656487500000004</c:v>
                </c:pt>
                <c:pt idx="7934">
                  <c:v>7.7653112499999999</c:v>
                </c:pt>
                <c:pt idx="7935">
                  <c:v>7.7652487499999996</c:v>
                </c:pt>
                <c:pt idx="7936">
                  <c:v>7.7664100000000005</c:v>
                </c:pt>
                <c:pt idx="7937">
                  <c:v>7.7665875</c:v>
                </c:pt>
                <c:pt idx="7938">
                  <c:v>7.7662312499999997</c:v>
                </c:pt>
                <c:pt idx="7939">
                  <c:v>7.7670525000000001</c:v>
                </c:pt>
                <c:pt idx="7940">
                  <c:v>7.76702125</c:v>
                </c:pt>
                <c:pt idx="7941">
                  <c:v>7.7663187499999999</c:v>
                </c:pt>
                <c:pt idx="7942">
                  <c:v>7.7659062499999996</c:v>
                </c:pt>
                <c:pt idx="7943">
                  <c:v>7.7662137499999995</c:v>
                </c:pt>
                <c:pt idx="7944">
                  <c:v>7.7658987499999999</c:v>
                </c:pt>
                <c:pt idx="7945">
                  <c:v>7.7652849999999995</c:v>
                </c:pt>
                <c:pt idx="7946">
                  <c:v>7.7647162500000002</c:v>
                </c:pt>
                <c:pt idx="7947">
                  <c:v>7.7646325000000003</c:v>
                </c:pt>
                <c:pt idx="7948">
                  <c:v>7.7633037500000004</c:v>
                </c:pt>
                <c:pt idx="7949">
                  <c:v>7.7621987499999996</c:v>
                </c:pt>
                <c:pt idx="7950">
                  <c:v>7.7615887500000005</c:v>
                </c:pt>
                <c:pt idx="7951">
                  <c:v>7.7619674999999999</c:v>
                </c:pt>
                <c:pt idx="7952">
                  <c:v>7.7609300000000001</c:v>
                </c:pt>
                <c:pt idx="7953">
                  <c:v>7.7606837500000001</c:v>
                </c:pt>
                <c:pt idx="7954">
                  <c:v>7.7608812500000006</c:v>
                </c:pt>
                <c:pt idx="7955">
                  <c:v>7.7602712500000006</c:v>
                </c:pt>
                <c:pt idx="7956">
                  <c:v>7.7586862500000002</c:v>
                </c:pt>
                <c:pt idx="7957">
                  <c:v>7.7584837499999999</c:v>
                </c:pt>
                <c:pt idx="7958">
                  <c:v>7.7580962499999995</c:v>
                </c:pt>
                <c:pt idx="7959">
                  <c:v>7.7575937499999998</c:v>
                </c:pt>
                <c:pt idx="7960">
                  <c:v>7.7560300000000009</c:v>
                </c:pt>
                <c:pt idx="7961">
                  <c:v>7.7558937500000003</c:v>
                </c:pt>
                <c:pt idx="7962">
                  <c:v>7.7569625000000002</c:v>
                </c:pt>
                <c:pt idx="7963">
                  <c:v>7.7570537500000007</c:v>
                </c:pt>
                <c:pt idx="7964">
                  <c:v>7.7567987499999997</c:v>
                </c:pt>
                <c:pt idx="7965">
                  <c:v>7.7579099999999999</c:v>
                </c:pt>
                <c:pt idx="7966">
                  <c:v>7.7580162500000007</c:v>
                </c:pt>
                <c:pt idx="7967">
                  <c:v>7.7582100000000001</c:v>
                </c:pt>
                <c:pt idx="7968">
                  <c:v>7.7581275000000005</c:v>
                </c:pt>
                <c:pt idx="7969">
                  <c:v>7.7570375</c:v>
                </c:pt>
                <c:pt idx="7970">
                  <c:v>7.7563849999999999</c:v>
                </c:pt>
                <c:pt idx="7971">
                  <c:v>7.7553862500000008</c:v>
                </c:pt>
                <c:pt idx="7972">
                  <c:v>7.7538974999999999</c:v>
                </c:pt>
                <c:pt idx="7973">
                  <c:v>7.7533775000000009</c:v>
                </c:pt>
                <c:pt idx="7974">
                  <c:v>7.7541837500000002</c:v>
                </c:pt>
                <c:pt idx="7975">
                  <c:v>7.7551087500000007</c:v>
                </c:pt>
                <c:pt idx="7976">
                  <c:v>7.7541937500000007</c:v>
                </c:pt>
                <c:pt idx="7977">
                  <c:v>7.7539375000000001</c:v>
                </c:pt>
                <c:pt idx="7978">
                  <c:v>7.7516662499999995</c:v>
                </c:pt>
                <c:pt idx="7979">
                  <c:v>7.7502750000000002</c:v>
                </c:pt>
                <c:pt idx="7980">
                  <c:v>7.7499512500000005</c:v>
                </c:pt>
                <c:pt idx="7981">
                  <c:v>7.7494724999999995</c:v>
                </c:pt>
                <c:pt idx="7982">
                  <c:v>7.7479450000000005</c:v>
                </c:pt>
                <c:pt idx="7983">
                  <c:v>7.7471137499999996</c:v>
                </c:pt>
                <c:pt idx="7984">
                  <c:v>7.7470062500000001</c:v>
                </c:pt>
                <c:pt idx="7985">
                  <c:v>7.7460225000000005</c:v>
                </c:pt>
                <c:pt idx="7986">
                  <c:v>7.7448987499999999</c:v>
                </c:pt>
                <c:pt idx="7987">
                  <c:v>7.7446437499999998</c:v>
                </c:pt>
                <c:pt idx="7988">
                  <c:v>7.7447474999999999</c:v>
                </c:pt>
                <c:pt idx="7989">
                  <c:v>7.7442149999999996</c:v>
                </c:pt>
                <c:pt idx="7990">
                  <c:v>7.7440374999999992</c:v>
                </c:pt>
                <c:pt idx="7991">
                  <c:v>7.7453237500000007</c:v>
                </c:pt>
                <c:pt idx="7992">
                  <c:v>7.7452874999999999</c:v>
                </c:pt>
                <c:pt idx="7993">
                  <c:v>7.7455437500000004</c:v>
                </c:pt>
                <c:pt idx="7994">
                  <c:v>7.7438225000000003</c:v>
                </c:pt>
                <c:pt idx="7995">
                  <c:v>7.7433499999999995</c:v>
                </c:pt>
                <c:pt idx="7996">
                  <c:v>7.7438012499999997</c:v>
                </c:pt>
                <c:pt idx="7997">
                  <c:v>7.7428525000000006</c:v>
                </c:pt>
                <c:pt idx="7998">
                  <c:v>7.7428474999999999</c:v>
                </c:pt>
                <c:pt idx="7999">
                  <c:v>7.7433750000000003</c:v>
                </c:pt>
                <c:pt idx="8000">
                  <c:v>7.74548375</c:v>
                </c:pt>
                <c:pt idx="8001">
                  <c:v>7.7451962500000002</c:v>
                </c:pt>
                <c:pt idx="8002">
                  <c:v>7.7452112500000005</c:v>
                </c:pt>
                <c:pt idx="8003">
                  <c:v>7.7452887500000003</c:v>
                </c:pt>
                <c:pt idx="8004">
                  <c:v>7.7456337500000005</c:v>
                </c:pt>
                <c:pt idx="8005">
                  <c:v>7.7467199999999998</c:v>
                </c:pt>
                <c:pt idx="8006">
                  <c:v>7.7481825000000004</c:v>
                </c:pt>
                <c:pt idx="8007">
                  <c:v>7.7492225000000001</c:v>
                </c:pt>
                <c:pt idx="8008">
                  <c:v>7.7497962499999993</c:v>
                </c:pt>
                <c:pt idx="8009">
                  <c:v>7.7495750000000001</c:v>
                </c:pt>
                <c:pt idx="8010">
                  <c:v>7.7505487500000001</c:v>
                </c:pt>
                <c:pt idx="8011">
                  <c:v>7.7510124999999999</c:v>
                </c:pt>
                <c:pt idx="8012">
                  <c:v>7.7506775000000001</c:v>
                </c:pt>
                <c:pt idx="8013">
                  <c:v>7.7502849999999999</c:v>
                </c:pt>
                <c:pt idx="8014">
                  <c:v>7.7508474999999999</c:v>
                </c:pt>
                <c:pt idx="8015">
                  <c:v>7.7510849999999998</c:v>
                </c:pt>
                <c:pt idx="8016">
                  <c:v>7.7520262500000001</c:v>
                </c:pt>
                <c:pt idx="8017">
                  <c:v>7.7526012499999997</c:v>
                </c:pt>
                <c:pt idx="8018">
                  <c:v>7.7533987500000006</c:v>
                </c:pt>
                <c:pt idx="8019">
                  <c:v>7.7552737500000006</c:v>
                </c:pt>
                <c:pt idx="8020">
                  <c:v>7.75561875</c:v>
                </c:pt>
                <c:pt idx="8021">
                  <c:v>7.7551024999999996</c:v>
                </c:pt>
                <c:pt idx="8022">
                  <c:v>7.7551512499999999</c:v>
                </c:pt>
                <c:pt idx="8023">
                  <c:v>7.7552412500000001</c:v>
                </c:pt>
                <c:pt idx="8024">
                  <c:v>7.7548662500000001</c:v>
                </c:pt>
                <c:pt idx="8025">
                  <c:v>7.7548124999999999</c:v>
                </c:pt>
                <c:pt idx="8026">
                  <c:v>7.7554862499999997</c:v>
                </c:pt>
                <c:pt idx="8027">
                  <c:v>7.7545737500000005</c:v>
                </c:pt>
                <c:pt idx="8028">
                  <c:v>7.7549774999999999</c:v>
                </c:pt>
                <c:pt idx="8029">
                  <c:v>7.7554562499999999</c:v>
                </c:pt>
                <c:pt idx="8030">
                  <c:v>7.7557337500000001</c:v>
                </c:pt>
                <c:pt idx="8031">
                  <c:v>7.7566749999999995</c:v>
                </c:pt>
                <c:pt idx="8032">
                  <c:v>7.7568199999999994</c:v>
                </c:pt>
                <c:pt idx="8033">
                  <c:v>7.7575237500000007</c:v>
                </c:pt>
                <c:pt idx="8034">
                  <c:v>7.7573049999999997</c:v>
                </c:pt>
                <c:pt idx="8035">
                  <c:v>7.7572362500000001</c:v>
                </c:pt>
                <c:pt idx="8036">
                  <c:v>7.7567025000000003</c:v>
                </c:pt>
                <c:pt idx="8037">
                  <c:v>7.7563412499999993</c:v>
                </c:pt>
                <c:pt idx="8038">
                  <c:v>7.7560649999999995</c:v>
                </c:pt>
                <c:pt idx="8039">
                  <c:v>7.7562374999999992</c:v>
                </c:pt>
                <c:pt idx="8040">
                  <c:v>7.7558499999999997</c:v>
                </c:pt>
                <c:pt idx="8041">
                  <c:v>7.7540425000000006</c:v>
                </c:pt>
                <c:pt idx="8042">
                  <c:v>7.7544274999999994</c:v>
                </c:pt>
                <c:pt idx="8043">
                  <c:v>7.7544000000000004</c:v>
                </c:pt>
                <c:pt idx="8044">
                  <c:v>7.7545774999999999</c:v>
                </c:pt>
                <c:pt idx="8045">
                  <c:v>7.7551962500000009</c:v>
                </c:pt>
                <c:pt idx="8046">
                  <c:v>7.7549374999999996</c:v>
                </c:pt>
                <c:pt idx="8047">
                  <c:v>7.75554875</c:v>
                </c:pt>
                <c:pt idx="8048">
                  <c:v>7.7555787499999997</c:v>
                </c:pt>
                <c:pt idx="8049">
                  <c:v>7.75498625</c:v>
                </c:pt>
                <c:pt idx="8050">
                  <c:v>7.7540450000000005</c:v>
                </c:pt>
                <c:pt idx="8051">
                  <c:v>7.7534912499999997</c:v>
                </c:pt>
                <c:pt idx="8052">
                  <c:v>7.7546487500000003</c:v>
                </c:pt>
                <c:pt idx="8053">
                  <c:v>7.7543637499999996</c:v>
                </c:pt>
                <c:pt idx="8054">
                  <c:v>7.7549225000000002</c:v>
                </c:pt>
                <c:pt idx="8055">
                  <c:v>7.7537099999999999</c:v>
                </c:pt>
                <c:pt idx="8056">
                  <c:v>7.7527225</c:v>
                </c:pt>
                <c:pt idx="8057">
                  <c:v>7.7511337500000002</c:v>
                </c:pt>
                <c:pt idx="8058">
                  <c:v>7.7510950000000003</c:v>
                </c:pt>
                <c:pt idx="8059">
                  <c:v>7.7521675000000005</c:v>
                </c:pt>
                <c:pt idx="8060">
                  <c:v>7.7513462499999992</c:v>
                </c:pt>
                <c:pt idx="8061">
                  <c:v>7.7519037500000003</c:v>
                </c:pt>
                <c:pt idx="8062">
                  <c:v>7.7522212499999998</c:v>
                </c:pt>
                <c:pt idx="8063">
                  <c:v>7.7524262499999992</c:v>
                </c:pt>
                <c:pt idx="8064">
                  <c:v>7.7528387499999996</c:v>
                </c:pt>
                <c:pt idx="8065">
                  <c:v>7.7522849999999996</c:v>
                </c:pt>
                <c:pt idx="8066">
                  <c:v>7.7501200000000008</c:v>
                </c:pt>
                <c:pt idx="8067">
                  <c:v>7.7511825000000005</c:v>
                </c:pt>
                <c:pt idx="8068">
                  <c:v>7.7508999999999997</c:v>
                </c:pt>
                <c:pt idx="8069">
                  <c:v>7.7502775000000002</c:v>
                </c:pt>
                <c:pt idx="8070">
                  <c:v>7.7496024999999999</c:v>
                </c:pt>
                <c:pt idx="8071">
                  <c:v>7.7501975000000005</c:v>
                </c:pt>
                <c:pt idx="8072">
                  <c:v>7.7507562500000002</c:v>
                </c:pt>
                <c:pt idx="8073">
                  <c:v>7.7509399999999999</c:v>
                </c:pt>
                <c:pt idx="8074">
                  <c:v>7.7506712499999999</c:v>
                </c:pt>
                <c:pt idx="8075">
                  <c:v>7.7504187499999997</c:v>
                </c:pt>
                <c:pt idx="8076">
                  <c:v>7.7490974999999995</c:v>
                </c:pt>
                <c:pt idx="8077">
                  <c:v>7.7484350000000006</c:v>
                </c:pt>
                <c:pt idx="8078">
                  <c:v>7.7499437499999999</c:v>
                </c:pt>
                <c:pt idx="8079">
                  <c:v>7.7506824999999999</c:v>
                </c:pt>
                <c:pt idx="8080">
                  <c:v>7.7506200000000005</c:v>
                </c:pt>
                <c:pt idx="8081">
                  <c:v>7.7498687499999992</c:v>
                </c:pt>
                <c:pt idx="8082">
                  <c:v>7.7504024999999999</c:v>
                </c:pt>
                <c:pt idx="8083">
                  <c:v>7.7505862499999996</c:v>
                </c:pt>
                <c:pt idx="8084">
                  <c:v>7.7517300000000002</c:v>
                </c:pt>
                <c:pt idx="8085">
                  <c:v>7.752218749999999</c:v>
                </c:pt>
                <c:pt idx="8086">
                  <c:v>7.75296875</c:v>
                </c:pt>
                <c:pt idx="8087">
                  <c:v>7.7535462499999994</c:v>
                </c:pt>
                <c:pt idx="8088">
                  <c:v>7.7531724999999998</c:v>
                </c:pt>
                <c:pt idx="8089">
                  <c:v>7.7531812499999999</c:v>
                </c:pt>
                <c:pt idx="8090">
                  <c:v>7.7540062499999998</c:v>
                </c:pt>
                <c:pt idx="8091">
                  <c:v>7.7540562499999997</c:v>
                </c:pt>
                <c:pt idx="8092">
                  <c:v>7.7543550000000003</c:v>
                </c:pt>
                <c:pt idx="8093">
                  <c:v>7.7554562499999999</c:v>
                </c:pt>
                <c:pt idx="8094">
                  <c:v>7.7553537500000003</c:v>
                </c:pt>
                <c:pt idx="8095">
                  <c:v>7.7547949999999997</c:v>
                </c:pt>
                <c:pt idx="8096">
                  <c:v>7.7549187500000007</c:v>
                </c:pt>
                <c:pt idx="8097">
                  <c:v>7.7544062499999997</c:v>
                </c:pt>
                <c:pt idx="8098">
                  <c:v>7.7542949999999999</c:v>
                </c:pt>
                <c:pt idx="8099">
                  <c:v>7.7551812499999997</c:v>
                </c:pt>
                <c:pt idx="8100">
                  <c:v>7.75402375</c:v>
                </c:pt>
                <c:pt idx="8101">
                  <c:v>7.7544775000000001</c:v>
                </c:pt>
                <c:pt idx="8102">
                  <c:v>7.7535074999999996</c:v>
                </c:pt>
                <c:pt idx="8103">
                  <c:v>7.7535825000000003</c:v>
                </c:pt>
                <c:pt idx="8104">
                  <c:v>7.7528525000000004</c:v>
                </c:pt>
                <c:pt idx="8105">
                  <c:v>7.75329625</c:v>
                </c:pt>
                <c:pt idx="8106">
                  <c:v>7.7543087499999999</c:v>
                </c:pt>
                <c:pt idx="8107">
                  <c:v>7.7551212500000002</c:v>
                </c:pt>
                <c:pt idx="8108">
                  <c:v>7.7559275000000003</c:v>
                </c:pt>
                <c:pt idx="8109">
                  <c:v>7.7550987500000002</c:v>
                </c:pt>
                <c:pt idx="8110">
                  <c:v>7.7539812500000007</c:v>
                </c:pt>
                <c:pt idx="8111">
                  <c:v>7.7534187499999998</c:v>
                </c:pt>
                <c:pt idx="8112">
                  <c:v>7.7533149999999997</c:v>
                </c:pt>
                <c:pt idx="8113">
                  <c:v>7.7530912500000007</c:v>
                </c:pt>
                <c:pt idx="8114">
                  <c:v>7.7518675000000004</c:v>
                </c:pt>
                <c:pt idx="8115">
                  <c:v>7.7520112500000007</c:v>
                </c:pt>
                <c:pt idx="8116">
                  <c:v>7.7522674999999994</c:v>
                </c:pt>
                <c:pt idx="8117">
                  <c:v>7.7519049999999998</c:v>
                </c:pt>
                <c:pt idx="8118">
                  <c:v>7.7516112499999998</c:v>
                </c:pt>
                <c:pt idx="8119">
                  <c:v>7.7502849999999999</c:v>
                </c:pt>
                <c:pt idx="8120">
                  <c:v>7.7502775000000002</c:v>
                </c:pt>
                <c:pt idx="8121">
                  <c:v>7.7500787500000001</c:v>
                </c:pt>
                <c:pt idx="8122">
                  <c:v>7.7508412500000006</c:v>
                </c:pt>
                <c:pt idx="8123">
                  <c:v>7.7509162499999995</c:v>
                </c:pt>
                <c:pt idx="8124">
                  <c:v>7.7516449999999999</c:v>
                </c:pt>
                <c:pt idx="8125">
                  <c:v>7.7513575000000001</c:v>
                </c:pt>
                <c:pt idx="8126">
                  <c:v>7.7506637499999993</c:v>
                </c:pt>
                <c:pt idx="8127">
                  <c:v>7.7511387499999991</c:v>
                </c:pt>
                <c:pt idx="8128">
                  <c:v>7.7498987500000007</c:v>
                </c:pt>
                <c:pt idx="8129">
                  <c:v>7.7492225000000001</c:v>
                </c:pt>
                <c:pt idx="8130">
                  <c:v>7.7490825000000001</c:v>
                </c:pt>
                <c:pt idx="8131">
                  <c:v>7.7490775000000003</c:v>
                </c:pt>
                <c:pt idx="8132">
                  <c:v>7.7485024999999998</c:v>
                </c:pt>
                <c:pt idx="8133">
                  <c:v>7.7482674999999999</c:v>
                </c:pt>
                <c:pt idx="8134">
                  <c:v>7.74747875</c:v>
                </c:pt>
                <c:pt idx="8135">
                  <c:v>7.7471787499999998</c:v>
                </c:pt>
                <c:pt idx="8136">
                  <c:v>7.7470712500000003</c:v>
                </c:pt>
                <c:pt idx="8137">
                  <c:v>7.74656375</c:v>
                </c:pt>
                <c:pt idx="8138">
                  <c:v>7.7460724999999995</c:v>
                </c:pt>
                <c:pt idx="8139">
                  <c:v>7.7451699999999999</c:v>
                </c:pt>
                <c:pt idx="8140">
                  <c:v>7.7448750000000004</c:v>
                </c:pt>
                <c:pt idx="8141">
                  <c:v>7.7457512500000005</c:v>
                </c:pt>
                <c:pt idx="8142">
                  <c:v>7.74607125</c:v>
                </c:pt>
                <c:pt idx="8143">
                  <c:v>7.7449412500000001</c:v>
                </c:pt>
                <c:pt idx="8144">
                  <c:v>7.7440025000000006</c:v>
                </c:pt>
                <c:pt idx="8145">
                  <c:v>7.7434499999999993</c:v>
                </c:pt>
                <c:pt idx="8146">
                  <c:v>7.7426300000000001</c:v>
                </c:pt>
                <c:pt idx="8147">
                  <c:v>7.74212875</c:v>
                </c:pt>
                <c:pt idx="8148">
                  <c:v>7.7416187499999998</c:v>
                </c:pt>
                <c:pt idx="8149">
                  <c:v>7.7398025000000006</c:v>
                </c:pt>
                <c:pt idx="8150">
                  <c:v>7.7398137499999997</c:v>
                </c:pt>
                <c:pt idx="8151">
                  <c:v>7.7396562499999995</c:v>
                </c:pt>
                <c:pt idx="8152">
                  <c:v>7.7395137500000004</c:v>
                </c:pt>
                <c:pt idx="8153">
                  <c:v>7.7389362500000001</c:v>
                </c:pt>
                <c:pt idx="8154">
                  <c:v>7.7390212500000004</c:v>
                </c:pt>
                <c:pt idx="8155">
                  <c:v>7.7390962500000002</c:v>
                </c:pt>
                <c:pt idx="8156">
                  <c:v>7.7384675000000005</c:v>
                </c:pt>
                <c:pt idx="8157">
                  <c:v>7.73830375</c:v>
                </c:pt>
                <c:pt idx="8158">
                  <c:v>7.7363437499999996</c:v>
                </c:pt>
                <c:pt idx="8159">
                  <c:v>7.7355099999999997</c:v>
                </c:pt>
                <c:pt idx="8160">
                  <c:v>7.7361124999999999</c:v>
                </c:pt>
                <c:pt idx="8161">
                  <c:v>7.7343625000000005</c:v>
                </c:pt>
                <c:pt idx="8162">
                  <c:v>7.7332000000000001</c:v>
                </c:pt>
                <c:pt idx="8163">
                  <c:v>7.7332287499999994</c:v>
                </c:pt>
                <c:pt idx="8164">
                  <c:v>7.7325412500000006</c:v>
                </c:pt>
                <c:pt idx="8165">
                  <c:v>7.7315762499999998</c:v>
                </c:pt>
                <c:pt idx="8166">
                  <c:v>7.7313175000000003</c:v>
                </c:pt>
                <c:pt idx="8167">
                  <c:v>7.7304087499999996</c:v>
                </c:pt>
                <c:pt idx="8168">
                  <c:v>7.7290562500000002</c:v>
                </c:pt>
                <c:pt idx="8169">
                  <c:v>7.7279675000000001</c:v>
                </c:pt>
                <c:pt idx="8170">
                  <c:v>7.72711375</c:v>
                </c:pt>
                <c:pt idx="8171">
                  <c:v>7.7260499999999999</c:v>
                </c:pt>
                <c:pt idx="8172">
                  <c:v>7.7251162500000001</c:v>
                </c:pt>
                <c:pt idx="8173">
                  <c:v>7.7252787499999993</c:v>
                </c:pt>
                <c:pt idx="8174">
                  <c:v>7.7247950000000003</c:v>
                </c:pt>
                <c:pt idx="8175">
                  <c:v>7.7247399999999997</c:v>
                </c:pt>
                <c:pt idx="8176">
                  <c:v>7.7253174999999992</c:v>
                </c:pt>
                <c:pt idx="8177">
                  <c:v>7.72506</c:v>
                </c:pt>
                <c:pt idx="8178">
                  <c:v>7.7251137500000002</c:v>
                </c:pt>
                <c:pt idx="8179">
                  <c:v>7.7247037500000006</c:v>
                </c:pt>
                <c:pt idx="8180">
                  <c:v>7.7239612500000003</c:v>
                </c:pt>
                <c:pt idx="8181">
                  <c:v>7.7235800000000001</c:v>
                </c:pt>
                <c:pt idx="8182">
                  <c:v>7.7230724999999998</c:v>
                </c:pt>
                <c:pt idx="8183">
                  <c:v>7.7218037500000003</c:v>
                </c:pt>
                <c:pt idx="8184">
                  <c:v>7.7212237500000001</c:v>
                </c:pt>
                <c:pt idx="8185">
                  <c:v>7.7216262499999999</c:v>
                </c:pt>
                <c:pt idx="8186">
                  <c:v>7.7209812499999995</c:v>
                </c:pt>
                <c:pt idx="8187">
                  <c:v>7.72047375</c:v>
                </c:pt>
                <c:pt idx="8188">
                  <c:v>7.7209974999999993</c:v>
                </c:pt>
                <c:pt idx="8189">
                  <c:v>7.72049875</c:v>
                </c:pt>
                <c:pt idx="8190">
                  <c:v>7.7204062499999999</c:v>
                </c:pt>
                <c:pt idx="8191">
                  <c:v>7.7202400000000004</c:v>
                </c:pt>
                <c:pt idx="8192">
                  <c:v>7.7187174999999995</c:v>
                </c:pt>
                <c:pt idx="8193">
                  <c:v>7.7180912499999996</c:v>
                </c:pt>
                <c:pt idx="8194">
                  <c:v>7.71833875</c:v>
                </c:pt>
                <c:pt idx="8195">
                  <c:v>7.7189362500000005</c:v>
                </c:pt>
                <c:pt idx="8196">
                  <c:v>7.7198312500000004</c:v>
                </c:pt>
                <c:pt idx="8197">
                  <c:v>7.7205087500000005</c:v>
                </c:pt>
                <c:pt idx="8198">
                  <c:v>7.7207574999999995</c:v>
                </c:pt>
                <c:pt idx="8199">
                  <c:v>7.7218374999999995</c:v>
                </c:pt>
                <c:pt idx="8200">
                  <c:v>7.7222912499999996</c:v>
                </c:pt>
                <c:pt idx="8201">
                  <c:v>7.7220962499999999</c:v>
                </c:pt>
                <c:pt idx="8202">
                  <c:v>7.7219337499999998</c:v>
                </c:pt>
                <c:pt idx="8203">
                  <c:v>7.7212237500000001</c:v>
                </c:pt>
                <c:pt idx="8204">
                  <c:v>7.7208249999999996</c:v>
                </c:pt>
                <c:pt idx="8205">
                  <c:v>7.7207187499999996</c:v>
                </c:pt>
                <c:pt idx="8206">
                  <c:v>7.7214687499999997</c:v>
                </c:pt>
                <c:pt idx="8207">
                  <c:v>7.7228250000000003</c:v>
                </c:pt>
                <c:pt idx="8208">
                  <c:v>7.7236262499999997</c:v>
                </c:pt>
                <c:pt idx="8209">
                  <c:v>7.72347625</c:v>
                </c:pt>
                <c:pt idx="8210">
                  <c:v>7.7234449999999999</c:v>
                </c:pt>
                <c:pt idx="8211">
                  <c:v>7.7251674999999995</c:v>
                </c:pt>
                <c:pt idx="8212">
                  <c:v>7.72628</c:v>
                </c:pt>
                <c:pt idx="8213">
                  <c:v>7.72614</c:v>
                </c:pt>
                <c:pt idx="8214">
                  <c:v>7.7268099999999995</c:v>
                </c:pt>
                <c:pt idx="8215">
                  <c:v>7.7275037500000003</c:v>
                </c:pt>
                <c:pt idx="8216">
                  <c:v>7.7270287500000006</c:v>
                </c:pt>
                <c:pt idx="8217">
                  <c:v>7.7277050000000003</c:v>
                </c:pt>
                <c:pt idx="8218">
                  <c:v>7.72903875</c:v>
                </c:pt>
                <c:pt idx="8219">
                  <c:v>7.7302612499999999</c:v>
                </c:pt>
                <c:pt idx="8220">
                  <c:v>7.7309249999999992</c:v>
                </c:pt>
                <c:pt idx="8221">
                  <c:v>7.7309912499999998</c:v>
                </c:pt>
                <c:pt idx="8222">
                  <c:v>7.7306749999999997</c:v>
                </c:pt>
                <c:pt idx="8223">
                  <c:v>7.7301175000000004</c:v>
                </c:pt>
                <c:pt idx="8224">
                  <c:v>7.7299899999999999</c:v>
                </c:pt>
                <c:pt idx="8225">
                  <c:v>7.7302162500000007</c:v>
                </c:pt>
                <c:pt idx="8226">
                  <c:v>7.7296174999999998</c:v>
                </c:pt>
                <c:pt idx="8227">
                  <c:v>7.7297737499999997</c:v>
                </c:pt>
                <c:pt idx="8228">
                  <c:v>7.73037375</c:v>
                </c:pt>
                <c:pt idx="8229">
                  <c:v>7.7306362499999999</c:v>
                </c:pt>
                <c:pt idx="8230">
                  <c:v>7.7312050000000001</c:v>
                </c:pt>
                <c:pt idx="8231">
                  <c:v>7.7313687499999997</c:v>
                </c:pt>
                <c:pt idx="8232">
                  <c:v>7.7311925000000006</c:v>
                </c:pt>
                <c:pt idx="8233">
                  <c:v>7.7313412499999998</c:v>
                </c:pt>
                <c:pt idx="8234">
                  <c:v>7.7319274999999994</c:v>
                </c:pt>
                <c:pt idx="8235">
                  <c:v>7.7324812499999993</c:v>
                </c:pt>
                <c:pt idx="8236">
                  <c:v>7.7331000000000003</c:v>
                </c:pt>
                <c:pt idx="8237">
                  <c:v>7.7342337500000005</c:v>
                </c:pt>
                <c:pt idx="8238">
                  <c:v>7.7344925</c:v>
                </c:pt>
                <c:pt idx="8239">
                  <c:v>7.7347687499999997</c:v>
                </c:pt>
                <c:pt idx="8240">
                  <c:v>7.7353762499999998</c:v>
                </c:pt>
                <c:pt idx="8241">
                  <c:v>7.734515</c:v>
                </c:pt>
                <c:pt idx="8242">
                  <c:v>7.7348150000000002</c:v>
                </c:pt>
                <c:pt idx="8243">
                  <c:v>7.7356699999999998</c:v>
                </c:pt>
                <c:pt idx="8244">
                  <c:v>7.735475000000001</c:v>
                </c:pt>
                <c:pt idx="8245">
                  <c:v>7.7351237500000005</c:v>
                </c:pt>
                <c:pt idx="8246">
                  <c:v>7.7347099999999998</c:v>
                </c:pt>
                <c:pt idx="8247">
                  <c:v>7.7340575000000005</c:v>
                </c:pt>
                <c:pt idx="8248">
                  <c:v>7.7332037499999995</c:v>
                </c:pt>
                <c:pt idx="8249">
                  <c:v>7.7326300000000003</c:v>
                </c:pt>
                <c:pt idx="8250">
                  <c:v>7.7324099999999998</c:v>
                </c:pt>
                <c:pt idx="8251">
                  <c:v>7.7320675000000003</c:v>
                </c:pt>
                <c:pt idx="8252">
                  <c:v>7.7316574999999998</c:v>
                </c:pt>
                <c:pt idx="8253">
                  <c:v>7.7318249999999997</c:v>
                </c:pt>
                <c:pt idx="8254">
                  <c:v>7.7313712499999996</c:v>
                </c:pt>
                <c:pt idx="8255">
                  <c:v>7.7300487499999999</c:v>
                </c:pt>
                <c:pt idx="8256">
                  <c:v>7.7280224999999998</c:v>
                </c:pt>
                <c:pt idx="8257">
                  <c:v>7.7257312499999999</c:v>
                </c:pt>
                <c:pt idx="8258">
                  <c:v>7.7244737500000005</c:v>
                </c:pt>
                <c:pt idx="8259">
                  <c:v>7.7240175000000004</c:v>
                </c:pt>
                <c:pt idx="8260">
                  <c:v>7.7240687500000007</c:v>
                </c:pt>
                <c:pt idx="8261">
                  <c:v>7.7234800000000003</c:v>
                </c:pt>
                <c:pt idx="8262">
                  <c:v>7.7225874999999995</c:v>
                </c:pt>
                <c:pt idx="8263">
                  <c:v>7.7218750000000007</c:v>
                </c:pt>
                <c:pt idx="8264">
                  <c:v>7.7210100000000006</c:v>
                </c:pt>
                <c:pt idx="8265">
                  <c:v>7.7206775000000007</c:v>
                </c:pt>
                <c:pt idx="8266">
                  <c:v>7.7206212500000007</c:v>
                </c:pt>
                <c:pt idx="8267">
                  <c:v>7.7195374999999995</c:v>
                </c:pt>
                <c:pt idx="8268">
                  <c:v>7.7182312500000005</c:v>
                </c:pt>
                <c:pt idx="8269">
                  <c:v>7.7183824999999997</c:v>
                </c:pt>
                <c:pt idx="8270">
                  <c:v>7.718515</c:v>
                </c:pt>
                <c:pt idx="8271">
                  <c:v>7.7189450000000006</c:v>
                </c:pt>
                <c:pt idx="8272">
                  <c:v>7.71976</c:v>
                </c:pt>
                <c:pt idx="8273">
                  <c:v>7.7198324999999999</c:v>
                </c:pt>
                <c:pt idx="8274">
                  <c:v>7.7203800000000005</c:v>
                </c:pt>
                <c:pt idx="8275">
                  <c:v>7.7197624999999999</c:v>
                </c:pt>
                <c:pt idx="8276">
                  <c:v>7.7193175000000007</c:v>
                </c:pt>
                <c:pt idx="8277">
                  <c:v>7.7197400000000007</c:v>
                </c:pt>
                <c:pt idx="8278">
                  <c:v>7.7194324999999999</c:v>
                </c:pt>
                <c:pt idx="8279">
                  <c:v>7.7191200000000002</c:v>
                </c:pt>
                <c:pt idx="8280">
                  <c:v>7.7184687500000004</c:v>
                </c:pt>
                <c:pt idx="8281">
                  <c:v>7.7180062500000002</c:v>
                </c:pt>
                <c:pt idx="8282">
                  <c:v>7.7181200000000008</c:v>
                </c:pt>
                <c:pt idx="8283">
                  <c:v>7.7179224999999994</c:v>
                </c:pt>
                <c:pt idx="8284">
                  <c:v>7.7171799999999999</c:v>
                </c:pt>
                <c:pt idx="8285">
                  <c:v>7.7162875</c:v>
                </c:pt>
                <c:pt idx="8286">
                  <c:v>7.7153412499999998</c:v>
                </c:pt>
                <c:pt idx="8287">
                  <c:v>7.7141525</c:v>
                </c:pt>
                <c:pt idx="8288">
                  <c:v>7.7132037499999999</c:v>
                </c:pt>
                <c:pt idx="8289">
                  <c:v>7.7124475000000006</c:v>
                </c:pt>
                <c:pt idx="8290">
                  <c:v>7.712171249999999</c:v>
                </c:pt>
                <c:pt idx="8291">
                  <c:v>7.7127875000000001</c:v>
                </c:pt>
                <c:pt idx="8292">
                  <c:v>7.7123987500000002</c:v>
                </c:pt>
                <c:pt idx="8293">
                  <c:v>7.7114925000000003</c:v>
                </c:pt>
                <c:pt idx="8294">
                  <c:v>7.7118549999999999</c:v>
                </c:pt>
                <c:pt idx="8295">
                  <c:v>7.7125900000000005</c:v>
                </c:pt>
                <c:pt idx="8296">
                  <c:v>7.7129562500000004</c:v>
                </c:pt>
                <c:pt idx="8297">
                  <c:v>7.7137250000000002</c:v>
                </c:pt>
                <c:pt idx="8298">
                  <c:v>7.7151550000000002</c:v>
                </c:pt>
                <c:pt idx="8299">
                  <c:v>7.7156950000000002</c:v>
                </c:pt>
                <c:pt idx="8300">
                  <c:v>7.7150487499999993</c:v>
                </c:pt>
                <c:pt idx="8301">
                  <c:v>7.7149199999999993</c:v>
                </c:pt>
                <c:pt idx="8302">
                  <c:v>7.7156712499999998</c:v>
                </c:pt>
                <c:pt idx="8303">
                  <c:v>7.7158962499999992</c:v>
                </c:pt>
                <c:pt idx="8304">
                  <c:v>7.7161112499999991</c:v>
                </c:pt>
                <c:pt idx="8305">
                  <c:v>7.7165399999999993</c:v>
                </c:pt>
                <c:pt idx="8306">
                  <c:v>7.7175087499999995</c:v>
                </c:pt>
                <c:pt idx="8307">
                  <c:v>7.7183025000000001</c:v>
                </c:pt>
                <c:pt idx="8308">
                  <c:v>7.7187225000000002</c:v>
                </c:pt>
                <c:pt idx="8309">
                  <c:v>7.7192825000000003</c:v>
                </c:pt>
                <c:pt idx="8310">
                  <c:v>7.7192950000000007</c:v>
                </c:pt>
                <c:pt idx="8311">
                  <c:v>7.7192662499999996</c:v>
                </c:pt>
                <c:pt idx="8312">
                  <c:v>7.7195187499999998</c:v>
                </c:pt>
                <c:pt idx="8313">
                  <c:v>7.7198587500000002</c:v>
                </c:pt>
                <c:pt idx="8314">
                  <c:v>7.7204637499999995</c:v>
                </c:pt>
                <c:pt idx="8315">
                  <c:v>7.72012125</c:v>
                </c:pt>
                <c:pt idx="8316">
                  <c:v>7.7208275000000004</c:v>
                </c:pt>
                <c:pt idx="8317">
                  <c:v>7.7220924999999996</c:v>
                </c:pt>
                <c:pt idx="8318">
                  <c:v>7.7224400000000006</c:v>
                </c:pt>
                <c:pt idx="8319">
                  <c:v>7.7222762500000002</c:v>
                </c:pt>
                <c:pt idx="8320">
                  <c:v>7.7216437500000001</c:v>
                </c:pt>
                <c:pt idx="8321">
                  <c:v>7.7211562499999999</c:v>
                </c:pt>
                <c:pt idx="8322">
                  <c:v>7.72042625</c:v>
                </c:pt>
                <c:pt idx="8323">
                  <c:v>7.7194687500000008</c:v>
                </c:pt>
                <c:pt idx="8324">
                  <c:v>7.7187962499999996</c:v>
                </c:pt>
                <c:pt idx="8325">
                  <c:v>7.7188737500000002</c:v>
                </c:pt>
                <c:pt idx="8326">
                  <c:v>7.7192762500000001</c:v>
                </c:pt>
                <c:pt idx="8327">
                  <c:v>7.7182599999999999</c:v>
                </c:pt>
                <c:pt idx="8328">
                  <c:v>7.7184362499999999</c:v>
                </c:pt>
                <c:pt idx="8329">
                  <c:v>7.7190374999999998</c:v>
                </c:pt>
                <c:pt idx="8330">
                  <c:v>7.7202174999999995</c:v>
                </c:pt>
                <c:pt idx="8331">
                  <c:v>7.7213987500000005</c:v>
                </c:pt>
                <c:pt idx="8332">
                  <c:v>7.7211949999999998</c:v>
                </c:pt>
                <c:pt idx="8333">
                  <c:v>7.7214637500000007</c:v>
                </c:pt>
                <c:pt idx="8334">
                  <c:v>7.7218787500000001</c:v>
                </c:pt>
                <c:pt idx="8335">
                  <c:v>7.7211050000000006</c:v>
                </c:pt>
                <c:pt idx="8336">
                  <c:v>7.72106125</c:v>
                </c:pt>
                <c:pt idx="8337">
                  <c:v>7.7217499999999992</c:v>
                </c:pt>
                <c:pt idx="8338">
                  <c:v>7.7223074999999994</c:v>
                </c:pt>
                <c:pt idx="8339">
                  <c:v>7.7232025000000002</c:v>
                </c:pt>
                <c:pt idx="8340">
                  <c:v>7.7233212500000006</c:v>
                </c:pt>
                <c:pt idx="8341">
                  <c:v>7.7224499999999994</c:v>
                </c:pt>
                <c:pt idx="8342">
                  <c:v>7.7222287499999993</c:v>
                </c:pt>
                <c:pt idx="8343">
                  <c:v>7.7226625000000002</c:v>
                </c:pt>
                <c:pt idx="8344">
                  <c:v>7.7225900000000003</c:v>
                </c:pt>
                <c:pt idx="8345">
                  <c:v>7.7223937499999993</c:v>
                </c:pt>
                <c:pt idx="8346">
                  <c:v>7.7214887499999998</c:v>
                </c:pt>
                <c:pt idx="8347">
                  <c:v>7.7208087499999998</c:v>
                </c:pt>
                <c:pt idx="8348">
                  <c:v>7.7208299999999994</c:v>
                </c:pt>
                <c:pt idx="8349">
                  <c:v>7.7207400000000002</c:v>
                </c:pt>
                <c:pt idx="8350">
                  <c:v>7.7207075000000005</c:v>
                </c:pt>
                <c:pt idx="8351">
                  <c:v>7.7202887499999999</c:v>
                </c:pt>
                <c:pt idx="8352">
                  <c:v>7.7195625000000003</c:v>
                </c:pt>
                <c:pt idx="8353">
                  <c:v>7.7192125000000003</c:v>
                </c:pt>
                <c:pt idx="8354">
                  <c:v>7.7194149999999997</c:v>
                </c:pt>
                <c:pt idx="8355">
                  <c:v>7.7191037500000004</c:v>
                </c:pt>
                <c:pt idx="8356">
                  <c:v>7.71794125</c:v>
                </c:pt>
                <c:pt idx="8357">
                  <c:v>7.7165425000000001</c:v>
                </c:pt>
                <c:pt idx="8358">
                  <c:v>7.7159137499999995</c:v>
                </c:pt>
                <c:pt idx="8359">
                  <c:v>7.7155737499999999</c:v>
                </c:pt>
                <c:pt idx="8360">
                  <c:v>7.7154875000000001</c:v>
                </c:pt>
                <c:pt idx="8361">
                  <c:v>7.7150287500000001</c:v>
                </c:pt>
                <c:pt idx="8362">
                  <c:v>7.7149312500000002</c:v>
                </c:pt>
                <c:pt idx="8363">
                  <c:v>7.7145925000000002</c:v>
                </c:pt>
                <c:pt idx="8364">
                  <c:v>7.7150499999999997</c:v>
                </c:pt>
                <c:pt idx="8365">
                  <c:v>7.715935</c:v>
                </c:pt>
                <c:pt idx="8366">
                  <c:v>7.7148000000000003</c:v>
                </c:pt>
                <c:pt idx="8367">
                  <c:v>7.7129612500000002</c:v>
                </c:pt>
                <c:pt idx="8368">
                  <c:v>7.7121037499999998</c:v>
                </c:pt>
                <c:pt idx="8369">
                  <c:v>7.7119287500000002</c:v>
                </c:pt>
                <c:pt idx="8370">
                  <c:v>7.7109962499999991</c:v>
                </c:pt>
                <c:pt idx="8371">
                  <c:v>7.7112887500000005</c:v>
                </c:pt>
                <c:pt idx="8372">
                  <c:v>7.7111375000000004</c:v>
                </c:pt>
                <c:pt idx="8373">
                  <c:v>7.7118525000000009</c:v>
                </c:pt>
                <c:pt idx="8374">
                  <c:v>7.7123262500000003</c:v>
                </c:pt>
                <c:pt idx="8375">
                  <c:v>7.7107162500000008</c:v>
                </c:pt>
                <c:pt idx="8376">
                  <c:v>7.7105224999999997</c:v>
                </c:pt>
                <c:pt idx="8377">
                  <c:v>7.7109174999999999</c:v>
                </c:pt>
                <c:pt idx="8378">
                  <c:v>7.7099324999999999</c:v>
                </c:pt>
                <c:pt idx="8379">
                  <c:v>7.7085262499999994</c:v>
                </c:pt>
                <c:pt idx="8380">
                  <c:v>7.7075624999999999</c:v>
                </c:pt>
                <c:pt idx="8381">
                  <c:v>7.706317499999999</c:v>
                </c:pt>
                <c:pt idx="8382">
                  <c:v>7.7053475000000002</c:v>
                </c:pt>
                <c:pt idx="8383">
                  <c:v>7.70545875</c:v>
                </c:pt>
                <c:pt idx="8384">
                  <c:v>7.7045750000000002</c:v>
                </c:pt>
                <c:pt idx="8385">
                  <c:v>7.7042750000000009</c:v>
                </c:pt>
                <c:pt idx="8386">
                  <c:v>7.7035099999999996</c:v>
                </c:pt>
                <c:pt idx="8387">
                  <c:v>7.7023212500000007</c:v>
                </c:pt>
                <c:pt idx="8388">
                  <c:v>7.7019299999999999</c:v>
                </c:pt>
                <c:pt idx="8389">
                  <c:v>7.7012400000000003</c:v>
                </c:pt>
                <c:pt idx="8390">
                  <c:v>7.7013787499999999</c:v>
                </c:pt>
                <c:pt idx="8391">
                  <c:v>7.70106</c:v>
                </c:pt>
                <c:pt idx="8392">
                  <c:v>7.7007512499999997</c:v>
                </c:pt>
                <c:pt idx="8393">
                  <c:v>7.7011149999999997</c:v>
                </c:pt>
                <c:pt idx="8394">
                  <c:v>7.7007150000000006</c:v>
                </c:pt>
                <c:pt idx="8395">
                  <c:v>7.6993374999999995</c:v>
                </c:pt>
                <c:pt idx="8396">
                  <c:v>7.6989200000000002</c:v>
                </c:pt>
                <c:pt idx="8397">
                  <c:v>7.6977824999999998</c:v>
                </c:pt>
                <c:pt idx="8398">
                  <c:v>7.6963875000000002</c:v>
                </c:pt>
                <c:pt idx="8399">
                  <c:v>7.6962650000000004</c:v>
                </c:pt>
                <c:pt idx="8400">
                  <c:v>7.6954549999999999</c:v>
                </c:pt>
                <c:pt idx="8401">
                  <c:v>7.6953050000000003</c:v>
                </c:pt>
                <c:pt idx="8402">
                  <c:v>7.69530125</c:v>
                </c:pt>
                <c:pt idx="8403">
                  <c:v>7.6957462499999991</c:v>
                </c:pt>
                <c:pt idx="8404">
                  <c:v>7.6957325000000001</c:v>
                </c:pt>
                <c:pt idx="8405">
                  <c:v>7.6960612500000005</c:v>
                </c:pt>
                <c:pt idx="8406">
                  <c:v>7.69675625</c:v>
                </c:pt>
                <c:pt idx="8407">
                  <c:v>7.6982024999999998</c:v>
                </c:pt>
                <c:pt idx="8408">
                  <c:v>7.6986637499999997</c:v>
                </c:pt>
                <c:pt idx="8409">
                  <c:v>7.7001787499999992</c:v>
                </c:pt>
                <c:pt idx="8410">
                  <c:v>7.7002875</c:v>
                </c:pt>
                <c:pt idx="8411">
                  <c:v>7.6999975000000003</c:v>
                </c:pt>
                <c:pt idx="8412">
                  <c:v>7.6998999999999995</c:v>
                </c:pt>
                <c:pt idx="8413">
                  <c:v>7.6993524999999998</c:v>
                </c:pt>
                <c:pt idx="8414">
                  <c:v>7.6981250000000001</c:v>
                </c:pt>
                <c:pt idx="8415">
                  <c:v>7.6970824999999996</c:v>
                </c:pt>
                <c:pt idx="8416">
                  <c:v>7.6972375</c:v>
                </c:pt>
                <c:pt idx="8417">
                  <c:v>7.6981562500000003</c:v>
                </c:pt>
                <c:pt idx="8418">
                  <c:v>7.6985637499999999</c:v>
                </c:pt>
                <c:pt idx="8419">
                  <c:v>7.6980525000000002</c:v>
                </c:pt>
                <c:pt idx="8420">
                  <c:v>7.6987350000000001</c:v>
                </c:pt>
                <c:pt idx="8421">
                  <c:v>7.6983812500000006</c:v>
                </c:pt>
                <c:pt idx="8422">
                  <c:v>7.698855</c:v>
                </c:pt>
                <c:pt idx="8423">
                  <c:v>7.6989350000000005</c:v>
                </c:pt>
                <c:pt idx="8424">
                  <c:v>7.6971699999999998</c:v>
                </c:pt>
                <c:pt idx="8425">
                  <c:v>7.6972812499999996</c:v>
                </c:pt>
                <c:pt idx="8426">
                  <c:v>7.6954987500000005</c:v>
                </c:pt>
                <c:pt idx="8427">
                  <c:v>7.6957437500000001</c:v>
                </c:pt>
                <c:pt idx="8428">
                  <c:v>7.6958899999999995</c:v>
                </c:pt>
                <c:pt idx="8429">
                  <c:v>7.6956049999999996</c:v>
                </c:pt>
                <c:pt idx="8430">
                  <c:v>7.6962699999999993</c:v>
                </c:pt>
                <c:pt idx="8431">
                  <c:v>7.6973762499999996</c:v>
                </c:pt>
                <c:pt idx="8432">
                  <c:v>7.6975112499999998</c:v>
                </c:pt>
                <c:pt idx="8433">
                  <c:v>7.6967012500000003</c:v>
                </c:pt>
                <c:pt idx="8434">
                  <c:v>7.6967249999999998</c:v>
                </c:pt>
                <c:pt idx="8435">
                  <c:v>7.6966450000000002</c:v>
                </c:pt>
                <c:pt idx="8436">
                  <c:v>7.6987912500000002</c:v>
                </c:pt>
                <c:pt idx="8437">
                  <c:v>7.6994962499999993</c:v>
                </c:pt>
                <c:pt idx="8438">
                  <c:v>7.6990749999999997</c:v>
                </c:pt>
                <c:pt idx="8439">
                  <c:v>7.6995737500000008</c:v>
                </c:pt>
                <c:pt idx="8440">
                  <c:v>7.6983762499999999</c:v>
                </c:pt>
                <c:pt idx="8441">
                  <c:v>7.69797625</c:v>
                </c:pt>
                <c:pt idx="8442">
                  <c:v>7.6978550000000006</c:v>
                </c:pt>
                <c:pt idx="8443">
                  <c:v>7.6967737500000002</c:v>
                </c:pt>
                <c:pt idx="8444">
                  <c:v>7.696955</c:v>
                </c:pt>
                <c:pt idx="8445">
                  <c:v>7.6970675000000002</c:v>
                </c:pt>
                <c:pt idx="8446">
                  <c:v>7.6970124999999996</c:v>
                </c:pt>
                <c:pt idx="8447">
                  <c:v>7.6975787499999999</c:v>
                </c:pt>
                <c:pt idx="8448">
                  <c:v>7.6985074999999998</c:v>
                </c:pt>
                <c:pt idx="8449">
                  <c:v>7.6978712500000004</c:v>
                </c:pt>
                <c:pt idx="8450">
                  <c:v>7.6984287500000006</c:v>
                </c:pt>
                <c:pt idx="8451">
                  <c:v>7.6978512499999994</c:v>
                </c:pt>
                <c:pt idx="8452">
                  <c:v>7.6969737499999997</c:v>
                </c:pt>
                <c:pt idx="8453">
                  <c:v>7.6979587499999997</c:v>
                </c:pt>
                <c:pt idx="8454">
                  <c:v>7.6973562500000003</c:v>
                </c:pt>
                <c:pt idx="8455">
                  <c:v>7.6964462499999993</c:v>
                </c:pt>
                <c:pt idx="8456">
                  <c:v>7.6951912499999997</c:v>
                </c:pt>
                <c:pt idx="8457">
                  <c:v>7.69405625</c:v>
                </c:pt>
                <c:pt idx="8458">
                  <c:v>7.6940712499999995</c:v>
                </c:pt>
                <c:pt idx="8459">
                  <c:v>7.69159375</c:v>
                </c:pt>
                <c:pt idx="8460">
                  <c:v>7.6912362499999993</c:v>
                </c:pt>
                <c:pt idx="8461">
                  <c:v>7.6913774999999998</c:v>
                </c:pt>
                <c:pt idx="8462">
                  <c:v>7.6889587500000003</c:v>
                </c:pt>
                <c:pt idx="8463">
                  <c:v>7.6887775000000005</c:v>
                </c:pt>
                <c:pt idx="8464">
                  <c:v>7.6890925000000001</c:v>
                </c:pt>
                <c:pt idx="8465">
                  <c:v>7.6884662500000003</c:v>
                </c:pt>
                <c:pt idx="8466">
                  <c:v>7.6888199999999998</c:v>
                </c:pt>
                <c:pt idx="8467">
                  <c:v>7.6885012500000007</c:v>
                </c:pt>
                <c:pt idx="8468">
                  <c:v>7.6887112499999999</c:v>
                </c:pt>
                <c:pt idx="8469">
                  <c:v>7.6887612500000007</c:v>
                </c:pt>
                <c:pt idx="8470">
                  <c:v>7.6875387499999999</c:v>
                </c:pt>
                <c:pt idx="8471">
                  <c:v>7.6883687499999995</c:v>
                </c:pt>
                <c:pt idx="8472">
                  <c:v>7.6880387500000005</c:v>
                </c:pt>
                <c:pt idx="8473">
                  <c:v>7.6867262499999995</c:v>
                </c:pt>
                <c:pt idx="8474">
                  <c:v>7.68748875</c:v>
                </c:pt>
                <c:pt idx="8475">
                  <c:v>7.6878424999999995</c:v>
                </c:pt>
                <c:pt idx="8476">
                  <c:v>7.6886987500000004</c:v>
                </c:pt>
                <c:pt idx="8477">
                  <c:v>7.6873587499999996</c:v>
                </c:pt>
                <c:pt idx="8478">
                  <c:v>7.6884399999999999</c:v>
                </c:pt>
                <c:pt idx="8479">
                  <c:v>7.6884987499999999</c:v>
                </c:pt>
                <c:pt idx="8480">
                  <c:v>7.6874874999999996</c:v>
                </c:pt>
                <c:pt idx="8481">
                  <c:v>7.68429875</c:v>
                </c:pt>
                <c:pt idx="8482">
                  <c:v>7.6850199999999997</c:v>
                </c:pt>
                <c:pt idx="8483">
                  <c:v>7.6862762500000006</c:v>
                </c:pt>
                <c:pt idx="8484">
                  <c:v>7.6859275</c:v>
                </c:pt>
                <c:pt idx="8485">
                  <c:v>7.6854612499999995</c:v>
                </c:pt>
                <c:pt idx="8486">
                  <c:v>7.6830275000000006</c:v>
                </c:pt>
                <c:pt idx="8487">
                  <c:v>7.6821900000000003</c:v>
                </c:pt>
                <c:pt idx="8488">
                  <c:v>7.6816450000000005</c:v>
                </c:pt>
                <c:pt idx="8489">
                  <c:v>7.6808675000000006</c:v>
                </c:pt>
                <c:pt idx="8490">
                  <c:v>7.6796724999999997</c:v>
                </c:pt>
                <c:pt idx="8491">
                  <c:v>7.6791012500000004</c:v>
                </c:pt>
                <c:pt idx="8492">
                  <c:v>7.6787962499999995</c:v>
                </c:pt>
                <c:pt idx="8493">
                  <c:v>7.6785250000000005</c:v>
                </c:pt>
                <c:pt idx="8494">
                  <c:v>7.6782637499999993</c:v>
                </c:pt>
                <c:pt idx="8495">
                  <c:v>7.67812625</c:v>
                </c:pt>
                <c:pt idx="8496">
                  <c:v>7.6776625000000003</c:v>
                </c:pt>
                <c:pt idx="8497">
                  <c:v>7.6771937499999998</c:v>
                </c:pt>
                <c:pt idx="8498">
                  <c:v>7.6764912500000007</c:v>
                </c:pt>
                <c:pt idx="8499">
                  <c:v>7.6755849999999999</c:v>
                </c:pt>
                <c:pt idx="8500">
                  <c:v>7.6759737500000007</c:v>
                </c:pt>
                <c:pt idx="8501">
                  <c:v>7.6761900000000001</c:v>
                </c:pt>
                <c:pt idx="8502">
                  <c:v>7.6771399999999996</c:v>
                </c:pt>
                <c:pt idx="8503">
                  <c:v>7.6765162499999997</c:v>
                </c:pt>
                <c:pt idx="8504">
                  <c:v>7.6769425</c:v>
                </c:pt>
                <c:pt idx="8505">
                  <c:v>7.6775437499999999</c:v>
                </c:pt>
                <c:pt idx="8506">
                  <c:v>7.6790712499999998</c:v>
                </c:pt>
                <c:pt idx="8507">
                  <c:v>7.6796450000000007</c:v>
                </c:pt>
                <c:pt idx="8508">
                  <c:v>7.6799049999999998</c:v>
                </c:pt>
                <c:pt idx="8509">
                  <c:v>7.6805037499999997</c:v>
                </c:pt>
                <c:pt idx="8510">
                  <c:v>7.6793399999999998</c:v>
                </c:pt>
                <c:pt idx="8511">
                  <c:v>7.6796424999999999</c:v>
                </c:pt>
                <c:pt idx="8512">
                  <c:v>7.6822875000000002</c:v>
                </c:pt>
                <c:pt idx="8513">
                  <c:v>7.6831150000000008</c:v>
                </c:pt>
                <c:pt idx="8514">
                  <c:v>7.6820399999999998</c:v>
                </c:pt>
                <c:pt idx="8515">
                  <c:v>7.6818062499999993</c:v>
                </c:pt>
                <c:pt idx="8516">
                  <c:v>7.6812137499999995</c:v>
                </c:pt>
                <c:pt idx="8517">
                  <c:v>7.6802725000000009</c:v>
                </c:pt>
                <c:pt idx="8518">
                  <c:v>7.6788100000000004</c:v>
                </c:pt>
                <c:pt idx="8519">
                  <c:v>7.6787887499999998</c:v>
                </c:pt>
                <c:pt idx="8520">
                  <c:v>7.678962499999999</c:v>
                </c:pt>
                <c:pt idx="8521">
                  <c:v>7.6788900000000009</c:v>
                </c:pt>
                <c:pt idx="8522">
                  <c:v>7.6783875000000004</c:v>
                </c:pt>
                <c:pt idx="8523">
                  <c:v>7.6784737500000002</c:v>
                </c:pt>
                <c:pt idx="8524">
                  <c:v>7.6784724999999998</c:v>
                </c:pt>
                <c:pt idx="8525">
                  <c:v>7.6772637499999998</c:v>
                </c:pt>
                <c:pt idx="8526">
                  <c:v>7.6768299999999998</c:v>
                </c:pt>
                <c:pt idx="8527">
                  <c:v>7.6768700000000001</c:v>
                </c:pt>
                <c:pt idx="8528">
                  <c:v>7.6756612500000001</c:v>
                </c:pt>
                <c:pt idx="8529">
                  <c:v>7.6747525000000003</c:v>
                </c:pt>
                <c:pt idx="8530">
                  <c:v>7.6748849999999997</c:v>
                </c:pt>
                <c:pt idx="8531">
                  <c:v>7.6767262499999998</c:v>
                </c:pt>
                <c:pt idx="8532">
                  <c:v>7.676285</c:v>
                </c:pt>
                <c:pt idx="8533">
                  <c:v>7.6754437499999995</c:v>
                </c:pt>
                <c:pt idx="8534">
                  <c:v>7.6758387500000005</c:v>
                </c:pt>
                <c:pt idx="8535">
                  <c:v>7.6764012499999996</c:v>
                </c:pt>
                <c:pt idx="8536">
                  <c:v>7.6755474999999995</c:v>
                </c:pt>
                <c:pt idx="8537">
                  <c:v>7.67544</c:v>
                </c:pt>
                <c:pt idx="8538">
                  <c:v>7.6754962500000001</c:v>
                </c:pt>
                <c:pt idx="8539">
                  <c:v>7.6752537499999995</c:v>
                </c:pt>
                <c:pt idx="8540">
                  <c:v>7.6746875000000001</c:v>
                </c:pt>
                <c:pt idx="8541">
                  <c:v>7.67423375</c:v>
                </c:pt>
                <c:pt idx="8542">
                  <c:v>7.6751650000000007</c:v>
                </c:pt>
                <c:pt idx="8543">
                  <c:v>7.6747250000000005</c:v>
                </c:pt>
                <c:pt idx="8544">
                  <c:v>7.6746999999999996</c:v>
                </c:pt>
                <c:pt idx="8545">
                  <c:v>7.6751662499999993</c:v>
                </c:pt>
                <c:pt idx="8546">
                  <c:v>7.675896250000001</c:v>
                </c:pt>
                <c:pt idx="8547">
                  <c:v>7.6767762500000005</c:v>
                </c:pt>
                <c:pt idx="8548">
                  <c:v>7.6762800000000002</c:v>
                </c:pt>
                <c:pt idx="8549">
                  <c:v>7.6761100000000004</c:v>
                </c:pt>
                <c:pt idx="8550">
                  <c:v>7.6748649999999996</c:v>
                </c:pt>
                <c:pt idx="8551">
                  <c:v>7.6753262499999995</c:v>
                </c:pt>
                <c:pt idx="8552">
                  <c:v>7.6745187499999998</c:v>
                </c:pt>
                <c:pt idx="8553">
                  <c:v>7.6739300000000004</c:v>
                </c:pt>
                <c:pt idx="8554">
                  <c:v>7.6738962499999994</c:v>
                </c:pt>
                <c:pt idx="8555">
                  <c:v>7.6744175000000006</c:v>
                </c:pt>
                <c:pt idx="8556">
                  <c:v>7.673845</c:v>
                </c:pt>
                <c:pt idx="8557">
                  <c:v>7.6729275000000001</c:v>
                </c:pt>
                <c:pt idx="8558">
                  <c:v>7.6726787500000002</c:v>
                </c:pt>
                <c:pt idx="8559">
                  <c:v>7.6715912500000005</c:v>
                </c:pt>
                <c:pt idx="8560">
                  <c:v>7.67089</c:v>
                </c:pt>
                <c:pt idx="8561">
                  <c:v>7.670551249999999</c:v>
                </c:pt>
                <c:pt idx="8562">
                  <c:v>7.6695137500000001</c:v>
                </c:pt>
                <c:pt idx="8563">
                  <c:v>7.6686787499999998</c:v>
                </c:pt>
                <c:pt idx="8564">
                  <c:v>7.6688087500000002</c:v>
                </c:pt>
                <c:pt idx="8565">
                  <c:v>7.6700250000000008</c:v>
                </c:pt>
                <c:pt idx="8566">
                  <c:v>7.6707687499999997</c:v>
                </c:pt>
                <c:pt idx="8567">
                  <c:v>7.6713812499999996</c:v>
                </c:pt>
                <c:pt idx="8568">
                  <c:v>7.6722425000000003</c:v>
                </c:pt>
                <c:pt idx="8569">
                  <c:v>7.6723825000000003</c:v>
                </c:pt>
                <c:pt idx="8570">
                  <c:v>7.6728312499999998</c:v>
                </c:pt>
                <c:pt idx="8571">
                  <c:v>7.6724687500000002</c:v>
                </c:pt>
                <c:pt idx="8572">
                  <c:v>7.6721249999999994</c:v>
                </c:pt>
                <c:pt idx="8573">
                  <c:v>7.6720612499999996</c:v>
                </c:pt>
                <c:pt idx="8574">
                  <c:v>7.6724274999999995</c:v>
                </c:pt>
                <c:pt idx="8575">
                  <c:v>7.6732224999999996</c:v>
                </c:pt>
                <c:pt idx="8576">
                  <c:v>7.6733574999999998</c:v>
                </c:pt>
                <c:pt idx="8577">
                  <c:v>7.6739800000000002</c:v>
                </c:pt>
                <c:pt idx="8578">
                  <c:v>7.6748674999999995</c:v>
                </c:pt>
                <c:pt idx="8579">
                  <c:v>7.6757324999999996</c:v>
                </c:pt>
                <c:pt idx="8580">
                  <c:v>7.6754337499999998</c:v>
                </c:pt>
                <c:pt idx="8581">
                  <c:v>7.6742987500000002</c:v>
                </c:pt>
                <c:pt idx="8582">
                  <c:v>7.6742162499999997</c:v>
                </c:pt>
                <c:pt idx="8583">
                  <c:v>7.6742974999999998</c:v>
                </c:pt>
                <c:pt idx="8584">
                  <c:v>7.6741837500000001</c:v>
                </c:pt>
                <c:pt idx="8585">
                  <c:v>7.6740750000000002</c:v>
                </c:pt>
                <c:pt idx="8586">
                  <c:v>7.6750674999999999</c:v>
                </c:pt>
                <c:pt idx="8587">
                  <c:v>7.6765837499999998</c:v>
                </c:pt>
                <c:pt idx="8588">
                  <c:v>7.6774374999999999</c:v>
                </c:pt>
                <c:pt idx="8589">
                  <c:v>7.6775024999999992</c:v>
                </c:pt>
                <c:pt idx="8590">
                  <c:v>7.6789974999999995</c:v>
                </c:pt>
                <c:pt idx="8591">
                  <c:v>7.6806224999999992</c:v>
                </c:pt>
                <c:pt idx="8592">
                  <c:v>7.68072</c:v>
                </c:pt>
                <c:pt idx="8593">
                  <c:v>7.68187</c:v>
                </c:pt>
                <c:pt idx="8594">
                  <c:v>7.6826687500000004</c:v>
                </c:pt>
                <c:pt idx="8595">
                  <c:v>7.682735000000001</c:v>
                </c:pt>
                <c:pt idx="8596">
                  <c:v>7.6821462500000006</c:v>
                </c:pt>
                <c:pt idx="8597">
                  <c:v>7.6820787499999996</c:v>
                </c:pt>
                <c:pt idx="8598">
                  <c:v>7.682385</c:v>
                </c:pt>
                <c:pt idx="8599">
                  <c:v>7.6825462499999997</c:v>
                </c:pt>
                <c:pt idx="8600">
                  <c:v>7.6834375000000001</c:v>
                </c:pt>
                <c:pt idx="8601">
                  <c:v>7.6838799999999994</c:v>
                </c:pt>
                <c:pt idx="8602">
                  <c:v>7.6844662500000007</c:v>
                </c:pt>
                <c:pt idx="8603">
                  <c:v>7.6839262500000007</c:v>
                </c:pt>
                <c:pt idx="8604">
                  <c:v>7.6824187500000001</c:v>
                </c:pt>
                <c:pt idx="8605">
                  <c:v>7.680765000000001</c:v>
                </c:pt>
                <c:pt idx="8606">
                  <c:v>7.6798849999999996</c:v>
                </c:pt>
                <c:pt idx="8607">
                  <c:v>7.6792850000000001</c:v>
                </c:pt>
                <c:pt idx="8608">
                  <c:v>7.6793125</c:v>
                </c:pt>
                <c:pt idx="8609">
                  <c:v>7.6799687500000005</c:v>
                </c:pt>
                <c:pt idx="8610">
                  <c:v>7.6816937500000009</c:v>
                </c:pt>
                <c:pt idx="8611">
                  <c:v>7.6825912500000006</c:v>
                </c:pt>
                <c:pt idx="8612">
                  <c:v>7.6818287500000002</c:v>
                </c:pt>
                <c:pt idx="8613">
                  <c:v>7.6815774999999995</c:v>
                </c:pt>
                <c:pt idx="8614">
                  <c:v>7.6808412500000003</c:v>
                </c:pt>
                <c:pt idx="8615">
                  <c:v>7.6789887500000003</c:v>
                </c:pt>
                <c:pt idx="8616">
                  <c:v>7.6786900000000005</c:v>
                </c:pt>
                <c:pt idx="8617">
                  <c:v>7.678453750000001</c:v>
                </c:pt>
                <c:pt idx="8618">
                  <c:v>7.6777099999999994</c:v>
                </c:pt>
                <c:pt idx="8619">
                  <c:v>7.6776924999999991</c:v>
                </c:pt>
                <c:pt idx="8620">
                  <c:v>7.6777337499999998</c:v>
                </c:pt>
                <c:pt idx="8621">
                  <c:v>7.6770062499999998</c:v>
                </c:pt>
                <c:pt idx="8622">
                  <c:v>7.6766937500000001</c:v>
                </c:pt>
                <c:pt idx="8623">
                  <c:v>7.6768299999999998</c:v>
                </c:pt>
                <c:pt idx="8624">
                  <c:v>7.6762200000000007</c:v>
                </c:pt>
                <c:pt idx="8625">
                  <c:v>7.6753800000000005</c:v>
                </c:pt>
                <c:pt idx="8626">
                  <c:v>7.6753237500000004</c:v>
                </c:pt>
                <c:pt idx="8627">
                  <c:v>7.6750987500000001</c:v>
                </c:pt>
                <c:pt idx="8628">
                  <c:v>7.6742262500000002</c:v>
                </c:pt>
                <c:pt idx="8629">
                  <c:v>7.6735637499999996</c:v>
                </c:pt>
                <c:pt idx="8630">
                  <c:v>7.6735712500000002</c:v>
                </c:pt>
                <c:pt idx="8631">
                  <c:v>7.6738</c:v>
                </c:pt>
                <c:pt idx="8632">
                  <c:v>7.6737000000000002</c:v>
                </c:pt>
                <c:pt idx="8633">
                  <c:v>7.6736112499999996</c:v>
                </c:pt>
                <c:pt idx="8634">
                  <c:v>7.6740312499999996</c:v>
                </c:pt>
                <c:pt idx="8635">
                  <c:v>7.6746550000000004</c:v>
                </c:pt>
                <c:pt idx="8636">
                  <c:v>7.6749712500000005</c:v>
                </c:pt>
                <c:pt idx="8637">
                  <c:v>7.6745087499999993</c:v>
                </c:pt>
                <c:pt idx="8638">
                  <c:v>7.6740949999999994</c:v>
                </c:pt>
                <c:pt idx="8639">
                  <c:v>7.6738900000000001</c:v>
                </c:pt>
                <c:pt idx="8640">
                  <c:v>7.6733712499999998</c:v>
                </c:pt>
                <c:pt idx="8641">
                  <c:v>7.6730725</c:v>
                </c:pt>
                <c:pt idx="8642">
                  <c:v>7.6730962500000004</c:v>
                </c:pt>
                <c:pt idx="8643">
                  <c:v>7.6728225000000005</c:v>
                </c:pt>
                <c:pt idx="8644">
                  <c:v>7.6716637499999996</c:v>
                </c:pt>
                <c:pt idx="8645">
                  <c:v>7.6705737500000009</c:v>
                </c:pt>
                <c:pt idx="8646">
                  <c:v>7.6705887500000003</c:v>
                </c:pt>
                <c:pt idx="8647">
                  <c:v>7.6710537499999996</c:v>
                </c:pt>
                <c:pt idx="8648">
                  <c:v>7.6715</c:v>
                </c:pt>
                <c:pt idx="8649">
                  <c:v>7.6715637499999998</c:v>
                </c:pt>
                <c:pt idx="8650">
                  <c:v>7.6710137500000002</c:v>
                </c:pt>
                <c:pt idx="8651">
                  <c:v>7.6700724999999998</c:v>
                </c:pt>
                <c:pt idx="8652">
                  <c:v>7.6695150000000005</c:v>
                </c:pt>
                <c:pt idx="8653">
                  <c:v>7.6696900000000001</c:v>
                </c:pt>
                <c:pt idx="8654">
                  <c:v>7.6699887499999999</c:v>
                </c:pt>
                <c:pt idx="8655">
                  <c:v>7.6706137500000002</c:v>
                </c:pt>
                <c:pt idx="8656">
                  <c:v>7.6715625000000003</c:v>
                </c:pt>
                <c:pt idx="8657">
                  <c:v>7.6729499999999993</c:v>
                </c:pt>
                <c:pt idx="8658">
                  <c:v>7.6729400000000005</c:v>
                </c:pt>
                <c:pt idx="8659">
                  <c:v>7.6725537499999996</c:v>
                </c:pt>
                <c:pt idx="8660">
                  <c:v>7.6719337499999991</c:v>
                </c:pt>
                <c:pt idx="8661">
                  <c:v>7.6706737499999997</c:v>
                </c:pt>
                <c:pt idx="8662">
                  <c:v>7.6700274999999998</c:v>
                </c:pt>
                <c:pt idx="8663">
                  <c:v>7.66979875</c:v>
                </c:pt>
                <c:pt idx="8664">
                  <c:v>7.6703675000000002</c:v>
                </c:pt>
                <c:pt idx="8665">
                  <c:v>7.6713424999999997</c:v>
                </c:pt>
                <c:pt idx="8666">
                  <c:v>7.6712175000000009</c:v>
                </c:pt>
                <c:pt idx="8667">
                  <c:v>7.6709550000000002</c:v>
                </c:pt>
                <c:pt idx="8668">
                  <c:v>7.6712912499999995</c:v>
                </c:pt>
                <c:pt idx="8669">
                  <c:v>7.6709724999999995</c:v>
                </c:pt>
                <c:pt idx="8670">
                  <c:v>7.6703937499999997</c:v>
                </c:pt>
                <c:pt idx="8671">
                  <c:v>7.6707112500000001</c:v>
                </c:pt>
                <c:pt idx="8672">
                  <c:v>7.6705175000000008</c:v>
                </c:pt>
                <c:pt idx="8673">
                  <c:v>7.6698425000000006</c:v>
                </c:pt>
                <c:pt idx="8674">
                  <c:v>7.6709050000000003</c:v>
                </c:pt>
                <c:pt idx="8675">
                  <c:v>7.6721750000000002</c:v>
                </c:pt>
                <c:pt idx="8676">
                  <c:v>7.6726049999999999</c:v>
                </c:pt>
                <c:pt idx="8677">
                  <c:v>7.67277875</c:v>
                </c:pt>
                <c:pt idx="8678">
                  <c:v>7.6727687499999995</c:v>
                </c:pt>
                <c:pt idx="8679">
                  <c:v>7.6728187500000002</c:v>
                </c:pt>
                <c:pt idx="8680">
                  <c:v>7.6726787500000002</c:v>
                </c:pt>
                <c:pt idx="8681">
                  <c:v>7.6726337499999993</c:v>
                </c:pt>
                <c:pt idx="8682">
                  <c:v>7.6733574999999998</c:v>
                </c:pt>
                <c:pt idx="8683">
                  <c:v>7.6741875000000004</c:v>
                </c:pt>
                <c:pt idx="8684">
                  <c:v>7.6740012499999999</c:v>
                </c:pt>
                <c:pt idx="8685">
                  <c:v>7.6734787500000001</c:v>
                </c:pt>
                <c:pt idx="8686">
                  <c:v>7.67286</c:v>
                </c:pt>
                <c:pt idx="8687">
                  <c:v>7.6715912500000005</c:v>
                </c:pt>
                <c:pt idx="8688">
                  <c:v>7.6710337500000003</c:v>
                </c:pt>
                <c:pt idx="8689">
                  <c:v>7.6707549999999998</c:v>
                </c:pt>
                <c:pt idx="8690">
                  <c:v>7.6706474999999994</c:v>
                </c:pt>
                <c:pt idx="8691">
                  <c:v>7.6702475000000003</c:v>
                </c:pt>
                <c:pt idx="8692">
                  <c:v>7.6702575</c:v>
                </c:pt>
                <c:pt idx="8693">
                  <c:v>7.6700662500000005</c:v>
                </c:pt>
                <c:pt idx="8694">
                  <c:v>7.6700850000000003</c:v>
                </c:pt>
                <c:pt idx="8695">
                  <c:v>7.6704362499999998</c:v>
                </c:pt>
                <c:pt idx="8696">
                  <c:v>7.6704737499999993</c:v>
                </c:pt>
                <c:pt idx="8697">
                  <c:v>7.6702775000000001</c:v>
                </c:pt>
                <c:pt idx="8698">
                  <c:v>7.670304999999999</c:v>
                </c:pt>
                <c:pt idx="8699">
                  <c:v>7.6708400000000001</c:v>
                </c:pt>
                <c:pt idx="8700">
                  <c:v>7.6718362500000001</c:v>
                </c:pt>
                <c:pt idx="8701">
                  <c:v>7.6727137499999998</c:v>
                </c:pt>
                <c:pt idx="8702">
                  <c:v>7.6737287499999995</c:v>
                </c:pt>
                <c:pt idx="8703">
                  <c:v>7.6738775000000006</c:v>
                </c:pt>
                <c:pt idx="8704">
                  <c:v>7.67413875</c:v>
                </c:pt>
                <c:pt idx="8705">
                  <c:v>7.6745337500000002</c:v>
                </c:pt>
                <c:pt idx="8706">
                  <c:v>7.6742650000000001</c:v>
                </c:pt>
                <c:pt idx="8707">
                  <c:v>7.6742587499999999</c:v>
                </c:pt>
                <c:pt idx="8708">
                  <c:v>7.6740762500000006</c:v>
                </c:pt>
                <c:pt idx="8709">
                  <c:v>7.67378625</c:v>
                </c:pt>
                <c:pt idx="8710">
                  <c:v>7.6731712500000002</c:v>
                </c:pt>
                <c:pt idx="8711">
                  <c:v>7.67259125</c:v>
                </c:pt>
                <c:pt idx="8712">
                  <c:v>7.6727112500000008</c:v>
                </c:pt>
                <c:pt idx="8713">
                  <c:v>7.6736412499999993</c:v>
                </c:pt>
                <c:pt idx="8714">
                  <c:v>7.6732537499999998</c:v>
                </c:pt>
                <c:pt idx="8715">
                  <c:v>7.6727587500000007</c:v>
                </c:pt>
                <c:pt idx="8716">
                  <c:v>7.6725725000000002</c:v>
                </c:pt>
                <c:pt idx="8717">
                  <c:v>7.6727187500000005</c:v>
                </c:pt>
                <c:pt idx="8718">
                  <c:v>7.6728500000000004</c:v>
                </c:pt>
                <c:pt idx="8719">
                  <c:v>7.6727800000000004</c:v>
                </c:pt>
                <c:pt idx="8720">
                  <c:v>7.6737387500000001</c:v>
                </c:pt>
                <c:pt idx="8721">
                  <c:v>7.6745562500000002</c:v>
                </c:pt>
                <c:pt idx="8722">
                  <c:v>7.6749725</c:v>
                </c:pt>
                <c:pt idx="8723">
                  <c:v>7.6747825000000001</c:v>
                </c:pt>
                <c:pt idx="8724">
                  <c:v>7.6742750000000006</c:v>
                </c:pt>
                <c:pt idx="8725">
                  <c:v>7.6729962500000006</c:v>
                </c:pt>
                <c:pt idx="8726">
                  <c:v>7.6716024999999997</c:v>
                </c:pt>
                <c:pt idx="8727">
                  <c:v>7.6707850000000004</c:v>
                </c:pt>
                <c:pt idx="8728">
                  <c:v>7.6701350000000001</c:v>
                </c:pt>
                <c:pt idx="8729">
                  <c:v>7.6689799999999995</c:v>
                </c:pt>
                <c:pt idx="8730">
                  <c:v>7.6688575000000005</c:v>
                </c:pt>
                <c:pt idx="8731">
                  <c:v>7.6691987500000005</c:v>
                </c:pt>
                <c:pt idx="8732">
                  <c:v>7.6687200000000004</c:v>
                </c:pt>
                <c:pt idx="8733">
                  <c:v>7.6677649999999993</c:v>
                </c:pt>
                <c:pt idx="8734">
                  <c:v>7.6667300000000003</c:v>
                </c:pt>
                <c:pt idx="8735">
                  <c:v>7.66630375</c:v>
                </c:pt>
                <c:pt idx="8736">
                  <c:v>7.66688875</c:v>
                </c:pt>
                <c:pt idx="8737">
                  <c:v>7.6676212499999998</c:v>
                </c:pt>
                <c:pt idx="8738">
                  <c:v>7.6679025000000003</c:v>
                </c:pt>
                <c:pt idx="8739">
                  <c:v>7.6685150000000002</c:v>
                </c:pt>
                <c:pt idx="8740">
                  <c:v>7.6690699999999996</c:v>
                </c:pt>
                <c:pt idx="8741">
                  <c:v>7.6691162500000001</c:v>
                </c:pt>
                <c:pt idx="8742">
                  <c:v>7.6684775000000007</c:v>
                </c:pt>
                <c:pt idx="8743">
                  <c:v>7.6672062500000004</c:v>
                </c:pt>
                <c:pt idx="8744">
                  <c:v>7.6668387500000001</c:v>
                </c:pt>
                <c:pt idx="8745">
                  <c:v>7.6668775</c:v>
                </c:pt>
                <c:pt idx="8746">
                  <c:v>7.6667087499999997</c:v>
                </c:pt>
                <c:pt idx="8747">
                  <c:v>7.6658075000000006</c:v>
                </c:pt>
                <c:pt idx="8748">
                  <c:v>7.6644000000000005</c:v>
                </c:pt>
                <c:pt idx="8749">
                  <c:v>7.6628837500000007</c:v>
                </c:pt>
                <c:pt idx="8750">
                  <c:v>7.6615975000000001</c:v>
                </c:pt>
                <c:pt idx="8751">
                  <c:v>7.66069625</c:v>
                </c:pt>
                <c:pt idx="8752">
                  <c:v>7.6593</c:v>
                </c:pt>
                <c:pt idx="8753">
                  <c:v>7.6575162500000005</c:v>
                </c:pt>
                <c:pt idx="8754">
                  <c:v>7.65649625</c:v>
                </c:pt>
                <c:pt idx="8755">
                  <c:v>7.6551987499999994</c:v>
                </c:pt>
                <c:pt idx="8756">
                  <c:v>7.6547912500000006</c:v>
                </c:pt>
                <c:pt idx="8757">
                  <c:v>7.6533125000000002</c:v>
                </c:pt>
                <c:pt idx="8758">
                  <c:v>7.6519812499999995</c:v>
                </c:pt>
                <c:pt idx="8759">
                  <c:v>7.6517987499999993</c:v>
                </c:pt>
                <c:pt idx="8760">
                  <c:v>7.6516424999999995</c:v>
                </c:pt>
                <c:pt idx="8761">
                  <c:v>7.6529687499999994</c:v>
                </c:pt>
                <c:pt idx="8762">
                  <c:v>7.6527975000000001</c:v>
                </c:pt>
                <c:pt idx="8763">
                  <c:v>7.6516599999999997</c:v>
                </c:pt>
                <c:pt idx="8764">
                  <c:v>7.6506600000000002</c:v>
                </c:pt>
                <c:pt idx="8765">
                  <c:v>7.6496850000000007</c:v>
                </c:pt>
                <c:pt idx="8766">
                  <c:v>7.6485687499999999</c:v>
                </c:pt>
                <c:pt idx="8767">
                  <c:v>7.6481212499999991</c:v>
                </c:pt>
                <c:pt idx="8768">
                  <c:v>7.6474349999999998</c:v>
                </c:pt>
                <c:pt idx="8769">
                  <c:v>7.6467737499999995</c:v>
                </c:pt>
                <c:pt idx="8770">
                  <c:v>7.6453037500000001</c:v>
                </c:pt>
                <c:pt idx="8771">
                  <c:v>7.6440624999999995</c:v>
                </c:pt>
                <c:pt idx="8772">
                  <c:v>7.6430350000000002</c:v>
                </c:pt>
                <c:pt idx="8773">
                  <c:v>7.6426075000000004</c:v>
                </c:pt>
                <c:pt idx="8774">
                  <c:v>7.6424612500000002</c:v>
                </c:pt>
                <c:pt idx="8775">
                  <c:v>7.6421012499999996</c:v>
                </c:pt>
                <c:pt idx="8776">
                  <c:v>7.6442975000000004</c:v>
                </c:pt>
                <c:pt idx="8777">
                  <c:v>7.6455349999999997</c:v>
                </c:pt>
                <c:pt idx="8778">
                  <c:v>7.6450562499999997</c:v>
                </c:pt>
                <c:pt idx="8779">
                  <c:v>7.6452062499999993</c:v>
                </c:pt>
                <c:pt idx="8780">
                  <c:v>7.6445700000000008</c:v>
                </c:pt>
                <c:pt idx="8781">
                  <c:v>7.6436074999999999</c:v>
                </c:pt>
                <c:pt idx="8782">
                  <c:v>7.6429725000000008</c:v>
                </c:pt>
                <c:pt idx="8783">
                  <c:v>7.6420937499999999</c:v>
                </c:pt>
                <c:pt idx="8784">
                  <c:v>7.6422774999999996</c:v>
                </c:pt>
                <c:pt idx="8785">
                  <c:v>7.6418737500000002</c:v>
                </c:pt>
                <c:pt idx="8786">
                  <c:v>7.6405837499999993</c:v>
                </c:pt>
                <c:pt idx="8787">
                  <c:v>7.640015</c:v>
                </c:pt>
                <c:pt idx="8788">
                  <c:v>7.6400274999999995</c:v>
                </c:pt>
                <c:pt idx="8789">
                  <c:v>7.6390562500000003</c:v>
                </c:pt>
                <c:pt idx="8790">
                  <c:v>7.6379687500000006</c:v>
                </c:pt>
                <c:pt idx="8791">
                  <c:v>7.6377187499999994</c:v>
                </c:pt>
                <c:pt idx="8792">
                  <c:v>7.6367262499999997</c:v>
                </c:pt>
                <c:pt idx="8793">
                  <c:v>7.6370412499999993</c:v>
                </c:pt>
                <c:pt idx="8794">
                  <c:v>7.6374162499999994</c:v>
                </c:pt>
                <c:pt idx="8795">
                  <c:v>7.6367362500000002</c:v>
                </c:pt>
                <c:pt idx="8796">
                  <c:v>7.6359949999999994</c:v>
                </c:pt>
                <c:pt idx="8797">
                  <c:v>7.6364562500000002</c:v>
                </c:pt>
                <c:pt idx="8798">
                  <c:v>7.6362787499999998</c:v>
                </c:pt>
                <c:pt idx="8799">
                  <c:v>7.6365062500000001</c:v>
                </c:pt>
                <c:pt idx="8800">
                  <c:v>7.6368274999999999</c:v>
                </c:pt>
                <c:pt idx="8801">
                  <c:v>7.6376624999999994</c:v>
                </c:pt>
                <c:pt idx="8802">
                  <c:v>7.6381437500000002</c:v>
                </c:pt>
                <c:pt idx="8803">
                  <c:v>7.6388549999999995</c:v>
                </c:pt>
                <c:pt idx="8804">
                  <c:v>7.6394925000000002</c:v>
                </c:pt>
                <c:pt idx="8805">
                  <c:v>7.6391050000000007</c:v>
                </c:pt>
                <c:pt idx="8806">
                  <c:v>7.6392000000000007</c:v>
                </c:pt>
                <c:pt idx="8807">
                  <c:v>7.6393162500000003</c:v>
                </c:pt>
                <c:pt idx="8808">
                  <c:v>7.63972125</c:v>
                </c:pt>
                <c:pt idx="8809">
                  <c:v>7.6397475000000004</c:v>
                </c:pt>
                <c:pt idx="8810">
                  <c:v>7.6404174999999999</c:v>
                </c:pt>
                <c:pt idx="8811">
                  <c:v>7.6394174999999995</c:v>
                </c:pt>
                <c:pt idx="8812">
                  <c:v>7.6407337500000008</c:v>
                </c:pt>
                <c:pt idx="8813">
                  <c:v>7.6407837499999998</c:v>
                </c:pt>
                <c:pt idx="8814">
                  <c:v>7.6405500000000002</c:v>
                </c:pt>
                <c:pt idx="8815">
                  <c:v>7.6408949999999995</c:v>
                </c:pt>
                <c:pt idx="8816">
                  <c:v>7.6426937500000003</c:v>
                </c:pt>
                <c:pt idx="8817">
                  <c:v>7.6425449999999993</c:v>
                </c:pt>
                <c:pt idx="8818">
                  <c:v>7.6425924999999992</c:v>
                </c:pt>
                <c:pt idx="8819">
                  <c:v>7.6430849999999992</c:v>
                </c:pt>
                <c:pt idx="8820">
                  <c:v>7.6431662500000002</c:v>
                </c:pt>
                <c:pt idx="8821">
                  <c:v>7.6422162500000006</c:v>
                </c:pt>
                <c:pt idx="8822">
                  <c:v>7.6414875000000002</c:v>
                </c:pt>
                <c:pt idx="8823">
                  <c:v>7.6428262499999997</c:v>
                </c:pt>
                <c:pt idx="8824">
                  <c:v>7.6429687499999996</c:v>
                </c:pt>
                <c:pt idx="8825">
                  <c:v>7.6426125000000003</c:v>
                </c:pt>
                <c:pt idx="8826">
                  <c:v>7.6420574999999999</c:v>
                </c:pt>
                <c:pt idx="8827">
                  <c:v>7.6421099999999997</c:v>
                </c:pt>
                <c:pt idx="8828">
                  <c:v>7.6428162499999992</c:v>
                </c:pt>
                <c:pt idx="8829">
                  <c:v>7.6431249999999995</c:v>
                </c:pt>
                <c:pt idx="8830">
                  <c:v>7.6446749999999994</c:v>
                </c:pt>
                <c:pt idx="8831">
                  <c:v>7.645261249999999</c:v>
                </c:pt>
                <c:pt idx="8832">
                  <c:v>7.6447824999999998</c:v>
                </c:pt>
                <c:pt idx="8833">
                  <c:v>7.6447087499999995</c:v>
                </c:pt>
                <c:pt idx="8834">
                  <c:v>7.6441437499999996</c:v>
                </c:pt>
                <c:pt idx="8835">
                  <c:v>7.6436762500000004</c:v>
                </c:pt>
                <c:pt idx="8836">
                  <c:v>7.6441262499999993</c:v>
                </c:pt>
                <c:pt idx="8837">
                  <c:v>7.6451525</c:v>
                </c:pt>
                <c:pt idx="8838">
                  <c:v>7.6455062500000004</c:v>
                </c:pt>
                <c:pt idx="8839">
                  <c:v>7.6454737500000007</c:v>
                </c:pt>
                <c:pt idx="8840">
                  <c:v>7.6462162500000002</c:v>
                </c:pt>
                <c:pt idx="8841">
                  <c:v>7.6469887500000002</c:v>
                </c:pt>
                <c:pt idx="8842">
                  <c:v>7.6483762500000001</c:v>
                </c:pt>
                <c:pt idx="8843">
                  <c:v>7.6486974999999999</c:v>
                </c:pt>
                <c:pt idx="8844">
                  <c:v>7.6476437500000003</c:v>
                </c:pt>
                <c:pt idx="8845">
                  <c:v>7.6481737499999998</c:v>
                </c:pt>
                <c:pt idx="8846">
                  <c:v>7.6496412500000002</c:v>
                </c:pt>
                <c:pt idx="8847">
                  <c:v>7.6497037499999996</c:v>
                </c:pt>
                <c:pt idx="8848">
                  <c:v>7.6499350000000002</c:v>
                </c:pt>
                <c:pt idx="8849">
                  <c:v>7.6502924999999999</c:v>
                </c:pt>
                <c:pt idx="8850">
                  <c:v>7.6501649999999994</c:v>
                </c:pt>
                <c:pt idx="8851">
                  <c:v>7.6488812500000005</c:v>
                </c:pt>
                <c:pt idx="8852">
                  <c:v>7.6478349999999997</c:v>
                </c:pt>
                <c:pt idx="8853">
                  <c:v>7.6491012500000002</c:v>
                </c:pt>
                <c:pt idx="8854">
                  <c:v>7.6487012499999993</c:v>
                </c:pt>
                <c:pt idx="8855">
                  <c:v>7.6500237499999999</c:v>
                </c:pt>
                <c:pt idx="8856">
                  <c:v>7.6504687499999999</c:v>
                </c:pt>
                <c:pt idx="8857">
                  <c:v>7.6521775000000005</c:v>
                </c:pt>
                <c:pt idx="8858">
                  <c:v>7.6522187500000003</c:v>
                </c:pt>
                <c:pt idx="8859">
                  <c:v>7.6518249999999997</c:v>
                </c:pt>
                <c:pt idx="8860">
                  <c:v>7.6519624999999998</c:v>
                </c:pt>
                <c:pt idx="8861">
                  <c:v>7.6518312499999999</c:v>
                </c:pt>
                <c:pt idx="8862">
                  <c:v>7.65076</c:v>
                </c:pt>
                <c:pt idx="8863">
                  <c:v>7.6505449999999993</c:v>
                </c:pt>
                <c:pt idx="8864">
                  <c:v>7.6517850000000003</c:v>
                </c:pt>
                <c:pt idx="8865">
                  <c:v>7.6518775000000003</c:v>
                </c:pt>
                <c:pt idx="8866">
                  <c:v>7.6513887499999997</c:v>
                </c:pt>
                <c:pt idx="8867">
                  <c:v>7.6515224999999996</c:v>
                </c:pt>
                <c:pt idx="8868">
                  <c:v>7.6522524999999995</c:v>
                </c:pt>
                <c:pt idx="8869">
                  <c:v>7.652215</c:v>
                </c:pt>
                <c:pt idx="8870">
                  <c:v>7.6532187500000006</c:v>
                </c:pt>
                <c:pt idx="8871">
                  <c:v>7.6539700000000002</c:v>
                </c:pt>
                <c:pt idx="8872">
                  <c:v>7.6551400000000003</c:v>
                </c:pt>
                <c:pt idx="8873">
                  <c:v>7.6539650000000004</c:v>
                </c:pt>
                <c:pt idx="8874">
                  <c:v>7.65351625</c:v>
                </c:pt>
                <c:pt idx="8875">
                  <c:v>7.6538724999999994</c:v>
                </c:pt>
                <c:pt idx="8876">
                  <c:v>7.6529187499999995</c:v>
                </c:pt>
                <c:pt idx="8877">
                  <c:v>7.6515312499999997</c:v>
                </c:pt>
                <c:pt idx="8878">
                  <c:v>7.6513425000000002</c:v>
                </c:pt>
                <c:pt idx="8879">
                  <c:v>7.6512587499999993</c:v>
                </c:pt>
                <c:pt idx="8880">
                  <c:v>7.651465</c:v>
                </c:pt>
                <c:pt idx="8881">
                  <c:v>7.6505674999999993</c:v>
                </c:pt>
                <c:pt idx="8882">
                  <c:v>7.6510075000000004</c:v>
                </c:pt>
                <c:pt idx="8883">
                  <c:v>7.6513237499999995</c:v>
                </c:pt>
                <c:pt idx="8884">
                  <c:v>7.6515250000000004</c:v>
                </c:pt>
                <c:pt idx="8885">
                  <c:v>7.6503387499999995</c:v>
                </c:pt>
                <c:pt idx="8886">
                  <c:v>7.6495274999999996</c:v>
                </c:pt>
                <c:pt idx="8887">
                  <c:v>7.6481737499999998</c:v>
                </c:pt>
                <c:pt idx="8888">
                  <c:v>7.6474099999999998</c:v>
                </c:pt>
                <c:pt idx="8889">
                  <c:v>7.6481362500000003</c:v>
                </c:pt>
                <c:pt idx="8890">
                  <c:v>7.6483687499999995</c:v>
                </c:pt>
                <c:pt idx="8891">
                  <c:v>7.6477112500000004</c:v>
                </c:pt>
                <c:pt idx="8892">
                  <c:v>7.6471612499999999</c:v>
                </c:pt>
                <c:pt idx="8893">
                  <c:v>7.6475400000000002</c:v>
                </c:pt>
                <c:pt idx="8894">
                  <c:v>7.6479837499999999</c:v>
                </c:pt>
                <c:pt idx="8895">
                  <c:v>7.6487287500000001</c:v>
                </c:pt>
                <c:pt idx="8896">
                  <c:v>7.6475124999999995</c:v>
                </c:pt>
                <c:pt idx="8897">
                  <c:v>7.6457262500000001</c:v>
                </c:pt>
                <c:pt idx="8898">
                  <c:v>7.6449275000000005</c:v>
                </c:pt>
                <c:pt idx="8899">
                  <c:v>7.6449662500000004</c:v>
                </c:pt>
                <c:pt idx="8900">
                  <c:v>7.64523625</c:v>
                </c:pt>
                <c:pt idx="8901">
                  <c:v>7.6450212500000001</c:v>
                </c:pt>
                <c:pt idx="8902">
                  <c:v>7.6461387500000004</c:v>
                </c:pt>
                <c:pt idx="8903">
                  <c:v>7.6458987499999997</c:v>
                </c:pt>
                <c:pt idx="8904">
                  <c:v>7.6455725000000001</c:v>
                </c:pt>
                <c:pt idx="8905">
                  <c:v>7.6459012499999996</c:v>
                </c:pt>
                <c:pt idx="8906">
                  <c:v>7.6451562500000003</c:v>
                </c:pt>
                <c:pt idx="8907">
                  <c:v>7.6452737500000003</c:v>
                </c:pt>
                <c:pt idx="8908">
                  <c:v>7.6451837499999993</c:v>
                </c:pt>
                <c:pt idx="8909">
                  <c:v>7.6458812499999995</c:v>
                </c:pt>
                <c:pt idx="8910">
                  <c:v>7.6460524999999997</c:v>
                </c:pt>
                <c:pt idx="8911">
                  <c:v>7.6465575000000001</c:v>
                </c:pt>
                <c:pt idx="8912">
                  <c:v>7.64703</c:v>
                </c:pt>
                <c:pt idx="8913">
                  <c:v>7.6482687499999997</c:v>
                </c:pt>
                <c:pt idx="8914">
                  <c:v>7.6487075000000004</c:v>
                </c:pt>
                <c:pt idx="8915">
                  <c:v>7.6490012500000004</c:v>
                </c:pt>
                <c:pt idx="8916">
                  <c:v>7.6488375</c:v>
                </c:pt>
                <c:pt idx="8917">
                  <c:v>7.6487337499999999</c:v>
                </c:pt>
                <c:pt idx="8918">
                  <c:v>7.6476937500000002</c:v>
                </c:pt>
                <c:pt idx="8919">
                  <c:v>7.6479037500000002</c:v>
                </c:pt>
                <c:pt idx="8920">
                  <c:v>7.64760375</c:v>
                </c:pt>
                <c:pt idx="8921">
                  <c:v>7.6475962500000003</c:v>
                </c:pt>
                <c:pt idx="8922">
                  <c:v>7.64734625</c:v>
                </c:pt>
                <c:pt idx="8923">
                  <c:v>7.6481962499999998</c:v>
                </c:pt>
                <c:pt idx="8924">
                  <c:v>7.64832</c:v>
                </c:pt>
                <c:pt idx="8925">
                  <c:v>7.649915</c:v>
                </c:pt>
                <c:pt idx="8926">
                  <c:v>7.6510262500000001</c:v>
                </c:pt>
                <c:pt idx="8927">
                  <c:v>7.6517612499999998</c:v>
                </c:pt>
                <c:pt idx="8928">
                  <c:v>7.65091375</c:v>
                </c:pt>
                <c:pt idx="8929">
                  <c:v>7.6518262500000001</c:v>
                </c:pt>
                <c:pt idx="8930">
                  <c:v>7.6489799999999999</c:v>
                </c:pt>
                <c:pt idx="8931">
                  <c:v>7.6498400000000002</c:v>
                </c:pt>
                <c:pt idx="8932">
                  <c:v>7.64924625</c:v>
                </c:pt>
                <c:pt idx="8933">
                  <c:v>7.6490312500000002</c:v>
                </c:pt>
                <c:pt idx="8934">
                  <c:v>7.6489574999999999</c:v>
                </c:pt>
                <c:pt idx="8935">
                  <c:v>7.6520200000000003</c:v>
                </c:pt>
                <c:pt idx="8936">
                  <c:v>7.6508437499999999</c:v>
                </c:pt>
                <c:pt idx="8937">
                  <c:v>7.6510787499999999</c:v>
                </c:pt>
                <c:pt idx="8938">
                  <c:v>7.6514587499999998</c:v>
                </c:pt>
                <c:pt idx="8939">
                  <c:v>7.6506425</c:v>
                </c:pt>
                <c:pt idx="8940">
                  <c:v>7.6502725000000007</c:v>
                </c:pt>
                <c:pt idx="8941">
                  <c:v>7.6504237500000007</c:v>
                </c:pt>
                <c:pt idx="8942">
                  <c:v>7.6504475000000003</c:v>
                </c:pt>
                <c:pt idx="8943">
                  <c:v>7.6504599999999998</c:v>
                </c:pt>
                <c:pt idx="8944">
                  <c:v>7.6506525000000005</c:v>
                </c:pt>
                <c:pt idx="8945">
                  <c:v>7.6505999999999998</c:v>
                </c:pt>
                <c:pt idx="8946">
                  <c:v>7.6519075000000001</c:v>
                </c:pt>
                <c:pt idx="8947">
                  <c:v>7.6541350000000001</c:v>
                </c:pt>
                <c:pt idx="8948">
                  <c:v>7.65609875</c:v>
                </c:pt>
                <c:pt idx="8949">
                  <c:v>7.6563250000000007</c:v>
                </c:pt>
                <c:pt idx="8950">
                  <c:v>7.6565962499999998</c:v>
                </c:pt>
                <c:pt idx="8951">
                  <c:v>7.6571949999999998</c:v>
                </c:pt>
                <c:pt idx="8952">
                  <c:v>7.6572825</c:v>
                </c:pt>
                <c:pt idx="8953">
                  <c:v>7.6570249999999991</c:v>
                </c:pt>
                <c:pt idx="8954">
                  <c:v>7.6584375000000007</c:v>
                </c:pt>
                <c:pt idx="8955">
                  <c:v>7.6587274999999995</c:v>
                </c:pt>
                <c:pt idx="8956">
                  <c:v>7.6592325000000008</c:v>
                </c:pt>
                <c:pt idx="8957">
                  <c:v>7.6590362499999998</c:v>
                </c:pt>
                <c:pt idx="8958">
                  <c:v>7.65903125</c:v>
                </c:pt>
                <c:pt idx="8959">
                  <c:v>7.6591387499999994</c:v>
                </c:pt>
                <c:pt idx="8960">
                  <c:v>7.6596337500000002</c:v>
                </c:pt>
                <c:pt idx="8961">
                  <c:v>7.6603762500000006</c:v>
                </c:pt>
                <c:pt idx="8962">
                  <c:v>7.6614950000000004</c:v>
                </c:pt>
                <c:pt idx="8963">
                  <c:v>7.6614262499999999</c:v>
                </c:pt>
                <c:pt idx="8964">
                  <c:v>7.6609724999999997</c:v>
                </c:pt>
                <c:pt idx="8965">
                  <c:v>7.6618737499999998</c:v>
                </c:pt>
                <c:pt idx="8966">
                  <c:v>7.6629462500000001</c:v>
                </c:pt>
                <c:pt idx="8967">
                  <c:v>7.6639912499999996</c:v>
                </c:pt>
                <c:pt idx="8968">
                  <c:v>7.6644212500000002</c:v>
                </c:pt>
                <c:pt idx="8969">
                  <c:v>7.6650637499999998</c:v>
                </c:pt>
                <c:pt idx="8970">
                  <c:v>7.6650762500000003</c:v>
                </c:pt>
                <c:pt idx="8971">
                  <c:v>7.6662575000000004</c:v>
                </c:pt>
                <c:pt idx="8972">
                  <c:v>7.6663862500000004</c:v>
                </c:pt>
                <c:pt idx="8973">
                  <c:v>7.6669512500000003</c:v>
                </c:pt>
                <c:pt idx="8974">
                  <c:v>7.6670937500000003</c:v>
                </c:pt>
                <c:pt idx="8975">
                  <c:v>7.6666699999999999</c:v>
                </c:pt>
                <c:pt idx="8976">
                  <c:v>7.6666575000000003</c:v>
                </c:pt>
                <c:pt idx="8977">
                  <c:v>7.6664300000000001</c:v>
                </c:pt>
                <c:pt idx="8978">
                  <c:v>7.6672512499999996</c:v>
                </c:pt>
                <c:pt idx="8979">
                  <c:v>7.6678687500000002</c:v>
                </c:pt>
                <c:pt idx="8980">
                  <c:v>7.6695349999999998</c:v>
                </c:pt>
                <c:pt idx="8981">
                  <c:v>7.6701612500000005</c:v>
                </c:pt>
                <c:pt idx="8982">
                  <c:v>7.6704399999999993</c:v>
                </c:pt>
                <c:pt idx="8983">
                  <c:v>7.6712012500000002</c:v>
                </c:pt>
                <c:pt idx="8984">
                  <c:v>7.6720962500000001</c:v>
                </c:pt>
                <c:pt idx="8985">
                  <c:v>7.6708575000000003</c:v>
                </c:pt>
                <c:pt idx="8986">
                  <c:v>7.6721987499999997</c:v>
                </c:pt>
                <c:pt idx="8987">
                  <c:v>7.6732587500000005</c:v>
                </c:pt>
                <c:pt idx="8988">
                  <c:v>7.6734287499999994</c:v>
                </c:pt>
                <c:pt idx="8989">
                  <c:v>7.6739387499999996</c:v>
                </c:pt>
                <c:pt idx="8990">
                  <c:v>7.6746300000000005</c:v>
                </c:pt>
                <c:pt idx="8991">
                  <c:v>7.6757574999999996</c:v>
                </c:pt>
                <c:pt idx="8992">
                  <c:v>7.6757900000000001</c:v>
                </c:pt>
                <c:pt idx="8993">
                  <c:v>7.6760249999999992</c:v>
                </c:pt>
                <c:pt idx="8994">
                  <c:v>7.6763937499999999</c:v>
                </c:pt>
                <c:pt idx="8995">
                  <c:v>7.6765837499999998</c:v>
                </c:pt>
                <c:pt idx="8996">
                  <c:v>7.6759550000000001</c:v>
                </c:pt>
                <c:pt idx="8997">
                  <c:v>7.6746887500000005</c:v>
                </c:pt>
                <c:pt idx="8998">
                  <c:v>7.6737750000000009</c:v>
                </c:pt>
                <c:pt idx="8999">
                  <c:v>7.6733200000000004</c:v>
                </c:pt>
                <c:pt idx="9000">
                  <c:v>7.6730462499999996</c:v>
                </c:pt>
                <c:pt idx="9001">
                  <c:v>7.6732787499999997</c:v>
                </c:pt>
                <c:pt idx="9002">
                  <c:v>7.6736537499999997</c:v>
                </c:pt>
                <c:pt idx="9003">
                  <c:v>7.6737062499999995</c:v>
                </c:pt>
                <c:pt idx="9004">
                  <c:v>7.6729175000000005</c:v>
                </c:pt>
                <c:pt idx="9005">
                  <c:v>7.6727474999999998</c:v>
                </c:pt>
                <c:pt idx="9006">
                  <c:v>7.6728974999999995</c:v>
                </c:pt>
                <c:pt idx="9007">
                  <c:v>7.6725262500000007</c:v>
                </c:pt>
                <c:pt idx="9008">
                  <c:v>7.6720900000000007</c:v>
                </c:pt>
                <c:pt idx="9009">
                  <c:v>7.6717374999999999</c:v>
                </c:pt>
                <c:pt idx="9010">
                  <c:v>7.6711712499999996</c:v>
                </c:pt>
                <c:pt idx="9011">
                  <c:v>7.6703250000000001</c:v>
                </c:pt>
                <c:pt idx="9012">
                  <c:v>7.6695774999999999</c:v>
                </c:pt>
                <c:pt idx="9013">
                  <c:v>7.6696412499999997</c:v>
                </c:pt>
                <c:pt idx="9014">
                  <c:v>7.6703399999999995</c:v>
                </c:pt>
                <c:pt idx="9015">
                  <c:v>7.67019875</c:v>
                </c:pt>
                <c:pt idx="9016">
                  <c:v>7.6687237500000007</c:v>
                </c:pt>
                <c:pt idx="9017">
                  <c:v>7.6680524999999999</c:v>
                </c:pt>
                <c:pt idx="9018">
                  <c:v>7.6684300000000007</c:v>
                </c:pt>
                <c:pt idx="9019">
                  <c:v>7.6681325000000005</c:v>
                </c:pt>
                <c:pt idx="9020">
                  <c:v>7.66737</c:v>
                </c:pt>
                <c:pt idx="9021">
                  <c:v>7.6666500000000006</c:v>
                </c:pt>
                <c:pt idx="9022">
                  <c:v>7.6665487499999996</c:v>
                </c:pt>
                <c:pt idx="9023">
                  <c:v>7.6660062500000006</c:v>
                </c:pt>
                <c:pt idx="9024">
                  <c:v>7.6655612500000005</c:v>
                </c:pt>
                <c:pt idx="9025">
                  <c:v>7.6652325000000001</c:v>
                </c:pt>
                <c:pt idx="9026">
                  <c:v>7.6646749999999999</c:v>
                </c:pt>
                <c:pt idx="9027">
                  <c:v>7.6642912500000007</c:v>
                </c:pt>
                <c:pt idx="9028">
                  <c:v>7.6637812500000004</c:v>
                </c:pt>
                <c:pt idx="9029">
                  <c:v>7.6632337499999998</c:v>
                </c:pt>
                <c:pt idx="9030">
                  <c:v>7.6630912500000008</c:v>
                </c:pt>
                <c:pt idx="9031">
                  <c:v>7.6638300000000008</c:v>
                </c:pt>
                <c:pt idx="9032">
                  <c:v>7.6650624999999994</c:v>
                </c:pt>
                <c:pt idx="9033">
                  <c:v>7.6652299999999993</c:v>
                </c:pt>
                <c:pt idx="9034">
                  <c:v>7.6654849999999994</c:v>
                </c:pt>
                <c:pt idx="9035">
                  <c:v>7.6660050000000002</c:v>
                </c:pt>
                <c:pt idx="9036">
                  <c:v>7.6665700000000001</c:v>
                </c:pt>
                <c:pt idx="9037">
                  <c:v>7.6667174999999999</c:v>
                </c:pt>
                <c:pt idx="9038">
                  <c:v>7.6664462499999999</c:v>
                </c:pt>
                <c:pt idx="9039">
                  <c:v>7.6660862500000002</c:v>
                </c:pt>
                <c:pt idx="9040">
                  <c:v>7.66576375</c:v>
                </c:pt>
                <c:pt idx="9041">
                  <c:v>7.6652337500000005</c:v>
                </c:pt>
                <c:pt idx="9042">
                  <c:v>7.6653612500000001</c:v>
                </c:pt>
                <c:pt idx="9043">
                  <c:v>7.6651812500000007</c:v>
                </c:pt>
                <c:pt idx="9044">
                  <c:v>7.6656500000000003</c:v>
                </c:pt>
                <c:pt idx="9045">
                  <c:v>7.6655225000000007</c:v>
                </c:pt>
                <c:pt idx="9046">
                  <c:v>7.66550625</c:v>
                </c:pt>
                <c:pt idx="9047">
                  <c:v>7.6665787500000002</c:v>
                </c:pt>
                <c:pt idx="9048">
                  <c:v>7.6671512500000008</c:v>
                </c:pt>
                <c:pt idx="9049">
                  <c:v>7.66710125</c:v>
                </c:pt>
                <c:pt idx="9050">
                  <c:v>7.6676212499999998</c:v>
                </c:pt>
                <c:pt idx="9051">
                  <c:v>7.6678812500000006</c:v>
                </c:pt>
                <c:pt idx="9052">
                  <c:v>7.6679299999999992</c:v>
                </c:pt>
                <c:pt idx="9053">
                  <c:v>7.6689775000000004</c:v>
                </c:pt>
                <c:pt idx="9054">
                  <c:v>7.6700612499999998</c:v>
                </c:pt>
                <c:pt idx="9055">
                  <c:v>7.6691649999999996</c:v>
                </c:pt>
                <c:pt idx="9056">
                  <c:v>7.6688074999999998</c:v>
                </c:pt>
                <c:pt idx="9057">
                  <c:v>7.66883625</c:v>
                </c:pt>
                <c:pt idx="9058">
                  <c:v>7.6697449999999998</c:v>
                </c:pt>
                <c:pt idx="9059">
                  <c:v>7.6706799999999999</c:v>
                </c:pt>
                <c:pt idx="9060">
                  <c:v>7.6718812500000002</c:v>
                </c:pt>
                <c:pt idx="9061">
                  <c:v>7.6719375000000003</c:v>
                </c:pt>
                <c:pt idx="9062">
                  <c:v>7.6707075000000007</c:v>
                </c:pt>
                <c:pt idx="9063">
                  <c:v>7.6700325000000005</c:v>
                </c:pt>
                <c:pt idx="9064">
                  <c:v>7.6696637499999998</c:v>
                </c:pt>
                <c:pt idx="9065">
                  <c:v>7.6693787499999999</c:v>
                </c:pt>
                <c:pt idx="9066">
                  <c:v>7.6694825</c:v>
                </c:pt>
                <c:pt idx="9067">
                  <c:v>7.6690899999999997</c:v>
                </c:pt>
                <c:pt idx="9068">
                  <c:v>7.6684574999999997</c:v>
                </c:pt>
                <c:pt idx="9069">
                  <c:v>7.6693150000000001</c:v>
                </c:pt>
                <c:pt idx="9070">
                  <c:v>7.669905</c:v>
                </c:pt>
                <c:pt idx="9071">
                  <c:v>7.6702137500000003</c:v>
                </c:pt>
                <c:pt idx="9072">
                  <c:v>7.6702637500000002</c:v>
                </c:pt>
                <c:pt idx="9073">
                  <c:v>7.6703149999999996</c:v>
                </c:pt>
                <c:pt idx="9074">
                  <c:v>7.6707824999999996</c:v>
                </c:pt>
                <c:pt idx="9075">
                  <c:v>7.6711024999999999</c:v>
                </c:pt>
                <c:pt idx="9076">
                  <c:v>7.6713900000000006</c:v>
                </c:pt>
                <c:pt idx="9077">
                  <c:v>7.6716537500000008</c:v>
                </c:pt>
                <c:pt idx="9078">
                  <c:v>7.6711949999999991</c:v>
                </c:pt>
                <c:pt idx="9079">
                  <c:v>7.6702899999999996</c:v>
                </c:pt>
                <c:pt idx="9080">
                  <c:v>7.6699900000000003</c:v>
                </c:pt>
                <c:pt idx="9081">
                  <c:v>7.6689775000000004</c:v>
                </c:pt>
                <c:pt idx="9082">
                  <c:v>7.6681074999999996</c:v>
                </c:pt>
                <c:pt idx="9083">
                  <c:v>7.6687912499999999</c:v>
                </c:pt>
                <c:pt idx="9084">
                  <c:v>7.6692049999999998</c:v>
                </c:pt>
                <c:pt idx="9085">
                  <c:v>7.6691125000000007</c:v>
                </c:pt>
                <c:pt idx="9086">
                  <c:v>7.6692187499999998</c:v>
                </c:pt>
                <c:pt idx="9087">
                  <c:v>7.6689337499999999</c:v>
                </c:pt>
                <c:pt idx="9088">
                  <c:v>7.6691725000000002</c:v>
                </c:pt>
                <c:pt idx="9089">
                  <c:v>7.6689287500000001</c:v>
                </c:pt>
                <c:pt idx="9090">
                  <c:v>7.6686049999999994</c:v>
                </c:pt>
                <c:pt idx="9091">
                  <c:v>7.6680587500000001</c:v>
                </c:pt>
                <c:pt idx="9092">
                  <c:v>7.6674374999999992</c:v>
                </c:pt>
                <c:pt idx="9093">
                  <c:v>7.6673299999999998</c:v>
                </c:pt>
                <c:pt idx="9094">
                  <c:v>7.6673975000000008</c:v>
                </c:pt>
                <c:pt idx="9095">
                  <c:v>7.6668199999999995</c:v>
                </c:pt>
                <c:pt idx="9096">
                  <c:v>7.66597375</c:v>
                </c:pt>
                <c:pt idx="9097">
                  <c:v>7.6644325000000002</c:v>
                </c:pt>
                <c:pt idx="9098">
                  <c:v>7.6632224999999998</c:v>
                </c:pt>
                <c:pt idx="9099">
                  <c:v>7.6636362499999997</c:v>
                </c:pt>
                <c:pt idx="9100">
                  <c:v>7.6638500000000001</c:v>
                </c:pt>
                <c:pt idx="9101">
                  <c:v>7.6630112500000003</c:v>
                </c:pt>
                <c:pt idx="9102">
                  <c:v>7.6626525000000001</c:v>
                </c:pt>
                <c:pt idx="9103">
                  <c:v>7.6621587499999997</c:v>
                </c:pt>
                <c:pt idx="9104">
                  <c:v>7.6616537500000002</c:v>
                </c:pt>
                <c:pt idx="9105">
                  <c:v>7.6619774999999999</c:v>
                </c:pt>
                <c:pt idx="9106">
                  <c:v>7.6623562500000002</c:v>
                </c:pt>
                <c:pt idx="9107">
                  <c:v>7.6628712499999994</c:v>
                </c:pt>
                <c:pt idx="9108">
                  <c:v>7.6627962500000004</c:v>
                </c:pt>
                <c:pt idx="9109">
                  <c:v>7.6625425000000007</c:v>
                </c:pt>
                <c:pt idx="9110">
                  <c:v>7.6626762500000005</c:v>
                </c:pt>
                <c:pt idx="9111">
                  <c:v>7.6629950000000004</c:v>
                </c:pt>
                <c:pt idx="9112">
                  <c:v>7.6643825000000003</c:v>
                </c:pt>
                <c:pt idx="9113">
                  <c:v>7.66550625</c:v>
                </c:pt>
                <c:pt idx="9114">
                  <c:v>7.6655262500000001</c:v>
                </c:pt>
                <c:pt idx="9115">
                  <c:v>7.6662137500000007</c:v>
                </c:pt>
                <c:pt idx="9116">
                  <c:v>7.6678949999999997</c:v>
                </c:pt>
                <c:pt idx="9117">
                  <c:v>7.6694724999999995</c:v>
                </c:pt>
                <c:pt idx="9118">
                  <c:v>7.6697775000000004</c:v>
                </c:pt>
                <c:pt idx="9119">
                  <c:v>7.6687849999999997</c:v>
                </c:pt>
                <c:pt idx="9120">
                  <c:v>7.6687337499999995</c:v>
                </c:pt>
                <c:pt idx="9121">
                  <c:v>7.6698062499999997</c:v>
                </c:pt>
                <c:pt idx="9122">
                  <c:v>7.6708074999999996</c:v>
                </c:pt>
                <c:pt idx="9123">
                  <c:v>7.6718074999999999</c:v>
                </c:pt>
                <c:pt idx="9124">
                  <c:v>7.6726925000000001</c:v>
                </c:pt>
                <c:pt idx="9125">
                  <c:v>7.6735249999999997</c:v>
                </c:pt>
                <c:pt idx="9126">
                  <c:v>7.6741537500000003</c:v>
                </c:pt>
                <c:pt idx="9127">
                  <c:v>7.6740975000000002</c:v>
                </c:pt>
                <c:pt idx="9128">
                  <c:v>7.6745987500000004</c:v>
                </c:pt>
                <c:pt idx="9129">
                  <c:v>7.6753675000000001</c:v>
                </c:pt>
                <c:pt idx="9130">
                  <c:v>7.6754912500000003</c:v>
                </c:pt>
                <c:pt idx="9131">
                  <c:v>7.6761762499999993</c:v>
                </c:pt>
                <c:pt idx="9132">
                  <c:v>7.676388750000001</c:v>
                </c:pt>
                <c:pt idx="9133">
                  <c:v>7.6763075000000001</c:v>
                </c:pt>
                <c:pt idx="9134">
                  <c:v>7.6755700000000004</c:v>
                </c:pt>
                <c:pt idx="9135">
                  <c:v>7.6755925000000005</c:v>
                </c:pt>
                <c:pt idx="9136">
                  <c:v>7.6759612499999994</c:v>
                </c:pt>
                <c:pt idx="9137">
                  <c:v>7.6761875000000002</c:v>
                </c:pt>
                <c:pt idx="9138">
                  <c:v>7.6765387500000006</c:v>
                </c:pt>
                <c:pt idx="9139">
                  <c:v>7.6768625000000004</c:v>
                </c:pt>
                <c:pt idx="9140">
                  <c:v>7.6778012499999999</c:v>
                </c:pt>
                <c:pt idx="9141">
                  <c:v>7.6787262499999995</c:v>
                </c:pt>
                <c:pt idx="9142">
                  <c:v>7.6798587500000002</c:v>
                </c:pt>
                <c:pt idx="9143">
                  <c:v>7.6811875000000001</c:v>
                </c:pt>
                <c:pt idx="9144">
                  <c:v>7.6815137499999997</c:v>
                </c:pt>
                <c:pt idx="9145">
                  <c:v>7.6810325000000006</c:v>
                </c:pt>
                <c:pt idx="9146">
                  <c:v>7.6827674999999997</c:v>
                </c:pt>
                <c:pt idx="9147">
                  <c:v>7.6837087500000001</c:v>
                </c:pt>
                <c:pt idx="9148">
                  <c:v>7.6853262499999992</c:v>
                </c:pt>
                <c:pt idx="9149">
                  <c:v>7.6869224999999997</c:v>
                </c:pt>
                <c:pt idx="9150">
                  <c:v>7.6875287500000002</c:v>
                </c:pt>
                <c:pt idx="9151">
                  <c:v>7.6885449999999995</c:v>
                </c:pt>
                <c:pt idx="9152">
                  <c:v>7.6901287500000004</c:v>
                </c:pt>
                <c:pt idx="9153">
                  <c:v>7.6912387500000001</c:v>
                </c:pt>
                <c:pt idx="9154">
                  <c:v>7.69196875</c:v>
                </c:pt>
                <c:pt idx="9155">
                  <c:v>7.692147499999999</c:v>
                </c:pt>
                <c:pt idx="9156">
                  <c:v>7.6921999999999997</c:v>
                </c:pt>
                <c:pt idx="9157">
                  <c:v>7.6924437499999998</c:v>
                </c:pt>
                <c:pt idx="9158">
                  <c:v>7.6926450000000006</c:v>
                </c:pt>
                <c:pt idx="9159">
                  <c:v>7.6922862500000004</c:v>
                </c:pt>
                <c:pt idx="9160">
                  <c:v>7.6913662499999997</c:v>
                </c:pt>
                <c:pt idx="9161">
                  <c:v>7.6905124999999996</c:v>
                </c:pt>
                <c:pt idx="9162">
                  <c:v>7.6904424999999996</c:v>
                </c:pt>
                <c:pt idx="9163">
                  <c:v>7.6894387500000008</c:v>
                </c:pt>
                <c:pt idx="9164">
                  <c:v>7.6892087499999997</c:v>
                </c:pt>
                <c:pt idx="9165">
                  <c:v>7.6895600000000002</c:v>
                </c:pt>
                <c:pt idx="9166">
                  <c:v>7.6889162500000001</c:v>
                </c:pt>
                <c:pt idx="9167">
                  <c:v>7.6885612500000002</c:v>
                </c:pt>
                <c:pt idx="9168">
                  <c:v>7.6897537500000004</c:v>
                </c:pt>
                <c:pt idx="9169">
                  <c:v>7.690423749999999</c:v>
                </c:pt>
                <c:pt idx="9170">
                  <c:v>7.6916225000000003</c:v>
                </c:pt>
                <c:pt idx="9171">
                  <c:v>7.6911525000000003</c:v>
                </c:pt>
                <c:pt idx="9172">
                  <c:v>7.6903412500000004</c:v>
                </c:pt>
                <c:pt idx="9173">
                  <c:v>7.6908975000000002</c:v>
                </c:pt>
                <c:pt idx="9174">
                  <c:v>7.6912612500000002</c:v>
                </c:pt>
                <c:pt idx="9175">
                  <c:v>7.6918587499999997</c:v>
                </c:pt>
                <c:pt idx="9176">
                  <c:v>7.6920699999999993</c:v>
                </c:pt>
                <c:pt idx="9177">
                  <c:v>7.6922912499999994</c:v>
                </c:pt>
                <c:pt idx="9178">
                  <c:v>7.6933012499999993</c:v>
                </c:pt>
                <c:pt idx="9179">
                  <c:v>7.6948924999999999</c:v>
                </c:pt>
                <c:pt idx="9180">
                  <c:v>7.6958325000000007</c:v>
                </c:pt>
                <c:pt idx="9181">
                  <c:v>7.6962012499999997</c:v>
                </c:pt>
                <c:pt idx="9182">
                  <c:v>7.6967449999999999</c:v>
                </c:pt>
                <c:pt idx="9183">
                  <c:v>7.6971049999999996</c:v>
                </c:pt>
                <c:pt idx="9184">
                  <c:v>7.698001249999999</c:v>
                </c:pt>
                <c:pt idx="9185">
                  <c:v>7.6981825000000006</c:v>
                </c:pt>
                <c:pt idx="9186">
                  <c:v>7.6984012499999999</c:v>
                </c:pt>
                <c:pt idx="9187">
                  <c:v>7.69942875</c:v>
                </c:pt>
                <c:pt idx="9188">
                  <c:v>7.7002099999999993</c:v>
                </c:pt>
                <c:pt idx="9189">
                  <c:v>7.7013200000000008</c:v>
                </c:pt>
                <c:pt idx="9190">
                  <c:v>7.7016675000000001</c:v>
                </c:pt>
                <c:pt idx="9191">
                  <c:v>7.7019574999999998</c:v>
                </c:pt>
                <c:pt idx="9192">
                  <c:v>7.7020637499999998</c:v>
                </c:pt>
                <c:pt idx="9193">
                  <c:v>7.7013175</c:v>
                </c:pt>
                <c:pt idx="9194">
                  <c:v>7.70072125</c:v>
                </c:pt>
                <c:pt idx="9195">
                  <c:v>7.7018862499999994</c:v>
                </c:pt>
                <c:pt idx="9196">
                  <c:v>7.7025187500000003</c:v>
                </c:pt>
                <c:pt idx="9197">
                  <c:v>7.7044900000000007</c:v>
                </c:pt>
                <c:pt idx="9198">
                  <c:v>7.7043462500000004</c:v>
                </c:pt>
                <c:pt idx="9199">
                  <c:v>7.7038174999999995</c:v>
                </c:pt>
                <c:pt idx="9200">
                  <c:v>7.7038987500000005</c:v>
                </c:pt>
                <c:pt idx="9201">
                  <c:v>7.7050099999999997</c:v>
                </c:pt>
                <c:pt idx="9202">
                  <c:v>7.7048199999999998</c:v>
                </c:pt>
                <c:pt idx="9203">
                  <c:v>7.7050749999999999</c:v>
                </c:pt>
                <c:pt idx="9204">
                  <c:v>7.7062324999999996</c:v>
                </c:pt>
                <c:pt idx="9205">
                  <c:v>7.7062637499999997</c:v>
                </c:pt>
                <c:pt idx="9206">
                  <c:v>7.7078699999999998</c:v>
                </c:pt>
                <c:pt idx="9207">
                  <c:v>7.7077574999999996</c:v>
                </c:pt>
                <c:pt idx="9208">
                  <c:v>7.7088687499999997</c:v>
                </c:pt>
                <c:pt idx="9209">
                  <c:v>7.7108650000000001</c:v>
                </c:pt>
                <c:pt idx="9210">
                  <c:v>7.7127687499999995</c:v>
                </c:pt>
                <c:pt idx="9211">
                  <c:v>7.7147787499999998</c:v>
                </c:pt>
                <c:pt idx="9212">
                  <c:v>7.7155237499999991</c:v>
                </c:pt>
                <c:pt idx="9213">
                  <c:v>7.7170437500000002</c:v>
                </c:pt>
                <c:pt idx="9214">
                  <c:v>7.71805875</c:v>
                </c:pt>
                <c:pt idx="9215">
                  <c:v>7.7200575000000002</c:v>
                </c:pt>
                <c:pt idx="9216">
                  <c:v>7.7216450000000005</c:v>
                </c:pt>
                <c:pt idx="9217">
                  <c:v>7.722552499999999</c:v>
                </c:pt>
                <c:pt idx="9218">
                  <c:v>7.722715</c:v>
                </c:pt>
                <c:pt idx="9219">
                  <c:v>7.7236000000000002</c:v>
                </c:pt>
                <c:pt idx="9220">
                  <c:v>7.7242575000000002</c:v>
                </c:pt>
                <c:pt idx="9221">
                  <c:v>7.7253174999999992</c:v>
                </c:pt>
                <c:pt idx="9222">
                  <c:v>7.7261274999999996</c:v>
                </c:pt>
                <c:pt idx="9223">
                  <c:v>7.7261600000000001</c:v>
                </c:pt>
                <c:pt idx="9224">
                  <c:v>7.7268075000000005</c:v>
                </c:pt>
                <c:pt idx="9225">
                  <c:v>7.7273737499999999</c:v>
                </c:pt>
                <c:pt idx="9226">
                  <c:v>7.7282124999999997</c:v>
                </c:pt>
                <c:pt idx="9227">
                  <c:v>7.7296162499999994</c:v>
                </c:pt>
                <c:pt idx="9228">
                  <c:v>7.7316062500000005</c:v>
                </c:pt>
                <c:pt idx="9229">
                  <c:v>7.7318849999999992</c:v>
                </c:pt>
                <c:pt idx="9230">
                  <c:v>7.7333400000000001</c:v>
                </c:pt>
                <c:pt idx="9231">
                  <c:v>7.7344987499999993</c:v>
                </c:pt>
                <c:pt idx="9232">
                  <c:v>7.7351849999999995</c:v>
                </c:pt>
                <c:pt idx="9233">
                  <c:v>7.7354512499999997</c:v>
                </c:pt>
                <c:pt idx="9234">
                  <c:v>7.7362200000000003</c:v>
                </c:pt>
                <c:pt idx="9235">
                  <c:v>7.7377062500000005</c:v>
                </c:pt>
                <c:pt idx="9236">
                  <c:v>7.7390675</c:v>
                </c:pt>
                <c:pt idx="9237">
                  <c:v>7.7394099999999995</c:v>
                </c:pt>
                <c:pt idx="9238">
                  <c:v>7.7407712499999999</c:v>
                </c:pt>
                <c:pt idx="9239">
                  <c:v>7.7404062500000004</c:v>
                </c:pt>
                <c:pt idx="9240">
                  <c:v>7.7427362500000001</c:v>
                </c:pt>
                <c:pt idx="9241">
                  <c:v>7.7445362500000003</c:v>
                </c:pt>
                <c:pt idx="9242">
                  <c:v>7.7453587499999994</c:v>
                </c:pt>
                <c:pt idx="9243">
                  <c:v>7.7470150000000002</c:v>
                </c:pt>
                <c:pt idx="9244">
                  <c:v>7.7485424999999992</c:v>
                </c:pt>
                <c:pt idx="9245">
                  <c:v>7.7490112499999997</c:v>
                </c:pt>
                <c:pt idx="9246">
                  <c:v>7.7485325000000005</c:v>
                </c:pt>
                <c:pt idx="9247">
                  <c:v>7.7483162500000002</c:v>
                </c:pt>
                <c:pt idx="9248">
                  <c:v>7.7489624999999993</c:v>
                </c:pt>
                <c:pt idx="9249">
                  <c:v>7.7491350000000008</c:v>
                </c:pt>
                <c:pt idx="9250">
                  <c:v>7.7494537500000007</c:v>
                </c:pt>
                <c:pt idx="9251">
                  <c:v>7.7486562499999998</c:v>
                </c:pt>
                <c:pt idx="9252">
                  <c:v>7.7484999999999999</c:v>
                </c:pt>
                <c:pt idx="9253">
                  <c:v>7.7473712500000005</c:v>
                </c:pt>
                <c:pt idx="9254">
                  <c:v>7.7469624999999995</c:v>
                </c:pt>
                <c:pt idx="9255">
                  <c:v>7.7475024999999995</c:v>
                </c:pt>
                <c:pt idx="9256">
                  <c:v>7.7481825000000004</c:v>
                </c:pt>
                <c:pt idx="9257">
                  <c:v>7.7481912500000005</c:v>
                </c:pt>
                <c:pt idx="9258">
                  <c:v>7.7485712500000004</c:v>
                </c:pt>
                <c:pt idx="9259">
                  <c:v>7.7483062499999997</c:v>
                </c:pt>
                <c:pt idx="9260">
                  <c:v>7.7486137499999996</c:v>
                </c:pt>
                <c:pt idx="9261">
                  <c:v>7.74912125</c:v>
                </c:pt>
                <c:pt idx="9262">
                  <c:v>7.7490212500000002</c:v>
                </c:pt>
                <c:pt idx="9263">
                  <c:v>7.7497162500000005</c:v>
                </c:pt>
                <c:pt idx="9264">
                  <c:v>7.7509300000000003</c:v>
                </c:pt>
                <c:pt idx="9265">
                  <c:v>7.7508149999999993</c:v>
                </c:pt>
                <c:pt idx="9266">
                  <c:v>7.75099625</c:v>
                </c:pt>
                <c:pt idx="9267">
                  <c:v>7.7530062499999994</c:v>
                </c:pt>
                <c:pt idx="9268">
                  <c:v>7.7521275000000003</c:v>
                </c:pt>
                <c:pt idx="9269">
                  <c:v>7.7519375000000004</c:v>
                </c:pt>
                <c:pt idx="9270">
                  <c:v>7.7519762500000002</c:v>
                </c:pt>
                <c:pt idx="9271">
                  <c:v>7.7513299999999994</c:v>
                </c:pt>
                <c:pt idx="9272">
                  <c:v>7.7518675000000004</c:v>
                </c:pt>
                <c:pt idx="9273">
                  <c:v>7.7517049999999994</c:v>
                </c:pt>
                <c:pt idx="9274">
                  <c:v>7.7518050000000009</c:v>
                </c:pt>
                <c:pt idx="9275">
                  <c:v>7.7516187500000004</c:v>
                </c:pt>
                <c:pt idx="9276">
                  <c:v>7.7510437499999991</c:v>
                </c:pt>
                <c:pt idx="9277">
                  <c:v>7.7508537499999992</c:v>
                </c:pt>
                <c:pt idx="9278">
                  <c:v>7.7506975000000002</c:v>
                </c:pt>
                <c:pt idx="9279">
                  <c:v>7.7503475000000002</c:v>
                </c:pt>
                <c:pt idx="9280">
                  <c:v>7.7501499999999997</c:v>
                </c:pt>
                <c:pt idx="9281">
                  <c:v>7.7508312500000001</c:v>
                </c:pt>
                <c:pt idx="9282">
                  <c:v>7.7507912499999998</c:v>
                </c:pt>
                <c:pt idx="9283">
                  <c:v>7.7514837500000002</c:v>
                </c:pt>
                <c:pt idx="9284">
                  <c:v>7.7529424999999996</c:v>
                </c:pt>
                <c:pt idx="9285">
                  <c:v>7.753565</c:v>
                </c:pt>
                <c:pt idx="9286">
                  <c:v>7.7536312500000006</c:v>
                </c:pt>
                <c:pt idx="9287">
                  <c:v>7.7548962499999998</c:v>
                </c:pt>
                <c:pt idx="9288">
                  <c:v>7.753298749999999</c:v>
                </c:pt>
                <c:pt idx="9289">
                  <c:v>7.7557624999999994</c:v>
                </c:pt>
                <c:pt idx="9290">
                  <c:v>7.7549262500000005</c:v>
                </c:pt>
                <c:pt idx="9291">
                  <c:v>7.7546912499999996</c:v>
                </c:pt>
                <c:pt idx="9292">
                  <c:v>7.7549762499999995</c:v>
                </c:pt>
                <c:pt idx="9293">
                  <c:v>7.7557024999999999</c:v>
                </c:pt>
                <c:pt idx="9294">
                  <c:v>7.7556875000000005</c:v>
                </c:pt>
                <c:pt idx="9295">
                  <c:v>7.7573262499999993</c:v>
                </c:pt>
                <c:pt idx="9296">
                  <c:v>7.7590187499999992</c:v>
                </c:pt>
                <c:pt idx="9297">
                  <c:v>7.75902125</c:v>
                </c:pt>
                <c:pt idx="9298">
                  <c:v>7.7601575</c:v>
                </c:pt>
                <c:pt idx="9299">
                  <c:v>7.7613337500000004</c:v>
                </c:pt>
                <c:pt idx="9300">
                  <c:v>7.7622150000000003</c:v>
                </c:pt>
                <c:pt idx="9301">
                  <c:v>7.7640237499999998</c:v>
                </c:pt>
                <c:pt idx="9302">
                  <c:v>7.7664350000000004</c:v>
                </c:pt>
                <c:pt idx="9303">
                  <c:v>7.7676337499999999</c:v>
                </c:pt>
                <c:pt idx="9304">
                  <c:v>7.769025000000001</c:v>
                </c:pt>
                <c:pt idx="9305">
                  <c:v>7.7705100000000007</c:v>
                </c:pt>
                <c:pt idx="9306">
                  <c:v>7.7721</c:v>
                </c:pt>
                <c:pt idx="9307">
                  <c:v>7.7725662500000006</c:v>
                </c:pt>
                <c:pt idx="9308">
                  <c:v>7.7735862499999993</c:v>
                </c:pt>
                <c:pt idx="9309">
                  <c:v>7.77597</c:v>
                </c:pt>
                <c:pt idx="9310">
                  <c:v>7.778096249999999</c:v>
                </c:pt>
                <c:pt idx="9311">
                  <c:v>7.7784337499999996</c:v>
                </c:pt>
                <c:pt idx="9312">
                  <c:v>7.7802075000000004</c:v>
                </c:pt>
                <c:pt idx="9313">
                  <c:v>7.7812349999999997</c:v>
                </c:pt>
                <c:pt idx="9314">
                  <c:v>7.7821549999999995</c:v>
                </c:pt>
                <c:pt idx="9315">
                  <c:v>7.7830874999999997</c:v>
                </c:pt>
                <c:pt idx="9316">
                  <c:v>7.7829049999999995</c:v>
                </c:pt>
                <c:pt idx="9317">
                  <c:v>7.7820400000000003</c:v>
                </c:pt>
                <c:pt idx="9318">
                  <c:v>7.7838500000000002</c:v>
                </c:pt>
                <c:pt idx="9319">
                  <c:v>7.7854825000000005</c:v>
                </c:pt>
                <c:pt idx="9320">
                  <c:v>7.7862862499999999</c:v>
                </c:pt>
                <c:pt idx="9321">
                  <c:v>7.7896062499999994</c:v>
                </c:pt>
                <c:pt idx="9322">
                  <c:v>7.7914062500000005</c:v>
                </c:pt>
                <c:pt idx="9323">
                  <c:v>7.793825</c:v>
                </c:pt>
                <c:pt idx="9324">
                  <c:v>7.7945562499999994</c:v>
                </c:pt>
                <c:pt idx="9325">
                  <c:v>7.7965162499999998</c:v>
                </c:pt>
                <c:pt idx="9326">
                  <c:v>7.7996549999999996</c:v>
                </c:pt>
                <c:pt idx="9327">
                  <c:v>7.8005300000000002</c:v>
                </c:pt>
                <c:pt idx="9328">
                  <c:v>7.8019950000000007</c:v>
                </c:pt>
                <c:pt idx="9329">
                  <c:v>7.8036112499999994</c:v>
                </c:pt>
                <c:pt idx="9330">
                  <c:v>7.80411375</c:v>
                </c:pt>
                <c:pt idx="9331">
                  <c:v>7.8046912499999994</c:v>
                </c:pt>
                <c:pt idx="9332">
                  <c:v>7.8065525000000004</c:v>
                </c:pt>
                <c:pt idx="9333">
                  <c:v>7.8085174999999998</c:v>
                </c:pt>
                <c:pt idx="9334">
                  <c:v>7.8084050000000005</c:v>
                </c:pt>
                <c:pt idx="9335">
                  <c:v>7.8094087499999993</c:v>
                </c:pt>
                <c:pt idx="9336">
                  <c:v>7.8103750000000005</c:v>
                </c:pt>
                <c:pt idx="9337">
                  <c:v>7.8118387499999997</c:v>
                </c:pt>
                <c:pt idx="9338">
                  <c:v>7.8138249999999996</c:v>
                </c:pt>
                <c:pt idx="9339">
                  <c:v>7.8149975000000005</c:v>
                </c:pt>
                <c:pt idx="9340">
                  <c:v>7.8171474999999999</c:v>
                </c:pt>
                <c:pt idx="9341">
                  <c:v>7.8195350000000001</c:v>
                </c:pt>
                <c:pt idx="9342">
                  <c:v>7.8210800000000003</c:v>
                </c:pt>
                <c:pt idx="9343">
                  <c:v>7.8220287499999994</c:v>
                </c:pt>
                <c:pt idx="9344">
                  <c:v>7.8237474999999996</c:v>
                </c:pt>
                <c:pt idx="9345">
                  <c:v>7.8248612500000005</c:v>
                </c:pt>
                <c:pt idx="9346">
                  <c:v>7.8265324999999999</c:v>
                </c:pt>
                <c:pt idx="9347">
                  <c:v>7.8289987500000002</c:v>
                </c:pt>
                <c:pt idx="9348">
                  <c:v>7.8307574999999998</c:v>
                </c:pt>
                <c:pt idx="9349">
                  <c:v>7.8319562499999993</c:v>
                </c:pt>
                <c:pt idx="9350">
                  <c:v>7.8339337499999999</c:v>
                </c:pt>
                <c:pt idx="9351">
                  <c:v>7.8357937499999997</c:v>
                </c:pt>
                <c:pt idx="9352">
                  <c:v>7.8372399999999995</c:v>
                </c:pt>
                <c:pt idx="9353">
                  <c:v>7.8380287500000003</c:v>
                </c:pt>
                <c:pt idx="9354">
                  <c:v>7.8388475</c:v>
                </c:pt>
                <c:pt idx="9355">
                  <c:v>7.8406012499999997</c:v>
                </c:pt>
                <c:pt idx="9356">
                  <c:v>7.84141625</c:v>
                </c:pt>
                <c:pt idx="9357">
                  <c:v>7.8439862500000004</c:v>
                </c:pt>
                <c:pt idx="9358">
                  <c:v>7.845823750000001</c:v>
                </c:pt>
                <c:pt idx="9359">
                  <c:v>7.8470700000000004</c:v>
                </c:pt>
                <c:pt idx="9360">
                  <c:v>7.8468812499999991</c:v>
                </c:pt>
                <c:pt idx="9361">
                  <c:v>7.84755</c:v>
                </c:pt>
                <c:pt idx="9362">
                  <c:v>7.8488487500000002</c:v>
                </c:pt>
                <c:pt idx="9363">
                  <c:v>7.8493137500000003</c:v>
                </c:pt>
                <c:pt idx="9364">
                  <c:v>7.8503249999999998</c:v>
                </c:pt>
                <c:pt idx="9365">
                  <c:v>7.85168</c:v>
                </c:pt>
                <c:pt idx="9366">
                  <c:v>7.8535874999999997</c:v>
                </c:pt>
                <c:pt idx="9367">
                  <c:v>7.8561437499999993</c:v>
                </c:pt>
                <c:pt idx="9368">
                  <c:v>7.8584537499999998</c:v>
                </c:pt>
                <c:pt idx="9369">
                  <c:v>7.8610975000000005</c:v>
                </c:pt>
                <c:pt idx="9370">
                  <c:v>7.8639625000000004</c:v>
                </c:pt>
                <c:pt idx="9371">
                  <c:v>7.8649975000000003</c:v>
                </c:pt>
                <c:pt idx="9372">
                  <c:v>7.8666199999999993</c:v>
                </c:pt>
                <c:pt idx="9373">
                  <c:v>7.8678800000000004</c:v>
                </c:pt>
                <c:pt idx="9374">
                  <c:v>7.8712137499999999</c:v>
                </c:pt>
                <c:pt idx="9375">
                  <c:v>7.87196125</c:v>
                </c:pt>
                <c:pt idx="9376">
                  <c:v>7.8724612500000006</c:v>
                </c:pt>
                <c:pt idx="9377">
                  <c:v>7.8753775000000008</c:v>
                </c:pt>
                <c:pt idx="9378">
                  <c:v>7.8771825</c:v>
                </c:pt>
                <c:pt idx="9379">
                  <c:v>7.8801900000000007</c:v>
                </c:pt>
                <c:pt idx="9380">
                  <c:v>7.8842949999999998</c:v>
                </c:pt>
                <c:pt idx="9381">
                  <c:v>7.8867137499999993</c:v>
                </c:pt>
                <c:pt idx="9382">
                  <c:v>7.8888625000000001</c:v>
                </c:pt>
                <c:pt idx="9383">
                  <c:v>7.8904987499999999</c:v>
                </c:pt>
                <c:pt idx="9384">
                  <c:v>7.894036250000001</c:v>
                </c:pt>
                <c:pt idx="9385">
                  <c:v>7.8963562499999993</c:v>
                </c:pt>
                <c:pt idx="9386">
                  <c:v>7.8985112500000003</c:v>
                </c:pt>
                <c:pt idx="9387">
                  <c:v>7.9007362499999996</c:v>
                </c:pt>
                <c:pt idx="9388">
                  <c:v>7.9033875</c:v>
                </c:pt>
                <c:pt idx="9389">
                  <c:v>7.9064637500000003</c:v>
                </c:pt>
                <c:pt idx="9390">
                  <c:v>7.9089562500000001</c:v>
                </c:pt>
                <c:pt idx="9391">
                  <c:v>7.9106437500000002</c:v>
                </c:pt>
                <c:pt idx="9392">
                  <c:v>7.9124387500000006</c:v>
                </c:pt>
                <c:pt idx="9393">
                  <c:v>7.9148474999999996</c:v>
                </c:pt>
                <c:pt idx="9394">
                  <c:v>7.9179837500000003</c:v>
                </c:pt>
                <c:pt idx="9395">
                  <c:v>7.9210037499999997</c:v>
                </c:pt>
                <c:pt idx="9396">
                  <c:v>7.9229587499999994</c:v>
                </c:pt>
                <c:pt idx="9397">
                  <c:v>7.9243174999999999</c:v>
                </c:pt>
                <c:pt idx="9398">
                  <c:v>7.9261300000000006</c:v>
                </c:pt>
                <c:pt idx="9399">
                  <c:v>7.929079999999999</c:v>
                </c:pt>
                <c:pt idx="9400">
                  <c:v>7.9322262499999994</c:v>
                </c:pt>
                <c:pt idx="9401">
                  <c:v>7.9344424999999994</c:v>
                </c:pt>
                <c:pt idx="9402">
                  <c:v>7.9367750000000008</c:v>
                </c:pt>
                <c:pt idx="9403">
                  <c:v>7.9405424999999994</c:v>
                </c:pt>
                <c:pt idx="9404">
                  <c:v>7.94422125</c:v>
                </c:pt>
                <c:pt idx="9405">
                  <c:v>7.9464212500000002</c:v>
                </c:pt>
                <c:pt idx="9406">
                  <c:v>7.9482887499999997</c:v>
                </c:pt>
                <c:pt idx="9407">
                  <c:v>7.9510924999999997</c:v>
                </c:pt>
                <c:pt idx="9408">
                  <c:v>7.9543137500000007</c:v>
                </c:pt>
                <c:pt idx="9409">
                  <c:v>7.9571300000000003</c:v>
                </c:pt>
                <c:pt idx="9410">
                  <c:v>7.9600225</c:v>
                </c:pt>
                <c:pt idx="9411">
                  <c:v>7.96348375</c:v>
                </c:pt>
                <c:pt idx="9412">
                  <c:v>7.9670412499999994</c:v>
                </c:pt>
                <c:pt idx="9413">
                  <c:v>7.9713475000000003</c:v>
                </c:pt>
                <c:pt idx="9414">
                  <c:v>7.9759024999999992</c:v>
                </c:pt>
                <c:pt idx="9415">
                  <c:v>7.9793175000000005</c:v>
                </c:pt>
                <c:pt idx="9416">
                  <c:v>7.9830462500000001</c:v>
                </c:pt>
                <c:pt idx="9417">
                  <c:v>7.9873137500000002</c:v>
                </c:pt>
                <c:pt idx="9418">
                  <c:v>7.9911562499999995</c:v>
                </c:pt>
                <c:pt idx="9419">
                  <c:v>7.9936525000000005</c:v>
                </c:pt>
                <c:pt idx="9420">
                  <c:v>7.9962975000000007</c:v>
                </c:pt>
                <c:pt idx="9421">
                  <c:v>7.9996875000000003</c:v>
                </c:pt>
                <c:pt idx="9422">
                  <c:v>8.0021024999999995</c:v>
                </c:pt>
                <c:pt idx="9423">
                  <c:v>8.0051162500000004</c:v>
                </c:pt>
                <c:pt idx="9424">
                  <c:v>8.0084324999999996</c:v>
                </c:pt>
                <c:pt idx="9425">
                  <c:v>8.0120024999999995</c:v>
                </c:pt>
                <c:pt idx="9426">
                  <c:v>8.0153049999999997</c:v>
                </c:pt>
                <c:pt idx="9427">
                  <c:v>8.0181287499999989</c:v>
                </c:pt>
                <c:pt idx="9428">
                  <c:v>8.0220162500000001</c:v>
                </c:pt>
                <c:pt idx="9429">
                  <c:v>8.0247299999999999</c:v>
                </c:pt>
                <c:pt idx="9430">
                  <c:v>8.0272024999999996</c:v>
                </c:pt>
                <c:pt idx="9431">
                  <c:v>8.0309074999999996</c:v>
                </c:pt>
                <c:pt idx="9432">
                  <c:v>8.0353124999999999</c:v>
                </c:pt>
                <c:pt idx="9433">
                  <c:v>8.0397099999999995</c:v>
                </c:pt>
                <c:pt idx="9434">
                  <c:v>8.0436712499999992</c:v>
                </c:pt>
                <c:pt idx="9435">
                  <c:v>8.0475949999999994</c:v>
                </c:pt>
                <c:pt idx="9436">
                  <c:v>8.0524437500000001</c:v>
                </c:pt>
                <c:pt idx="9437">
                  <c:v>8.0564749999999989</c:v>
                </c:pt>
                <c:pt idx="9438">
                  <c:v>8.0604425000000006</c:v>
                </c:pt>
                <c:pt idx="9439">
                  <c:v>8.0634099999999993</c:v>
                </c:pt>
                <c:pt idx="9440">
                  <c:v>8.067036250000001</c:v>
                </c:pt>
                <c:pt idx="9441">
                  <c:v>8.0712162499999991</c:v>
                </c:pt>
                <c:pt idx="9442">
                  <c:v>8.0753762499999997</c:v>
                </c:pt>
                <c:pt idx="9443">
                  <c:v>8.0798749999999995</c:v>
                </c:pt>
                <c:pt idx="9444">
                  <c:v>8.0843574999999994</c:v>
                </c:pt>
                <c:pt idx="9445">
                  <c:v>8.0883737499999988</c:v>
                </c:pt>
                <c:pt idx="9446">
                  <c:v>8.0928074999999993</c:v>
                </c:pt>
                <c:pt idx="9447">
                  <c:v>8.0988400000000009</c:v>
                </c:pt>
                <c:pt idx="9448">
                  <c:v>8.1046637500000003</c:v>
                </c:pt>
                <c:pt idx="9449">
                  <c:v>8.1093849999999996</c:v>
                </c:pt>
                <c:pt idx="9450">
                  <c:v>8.1138149999999989</c:v>
                </c:pt>
                <c:pt idx="9451">
                  <c:v>8.1180387500000002</c:v>
                </c:pt>
                <c:pt idx="9452">
                  <c:v>8.1218874999999997</c:v>
                </c:pt>
                <c:pt idx="9453">
                  <c:v>8.1256812499999995</c:v>
                </c:pt>
                <c:pt idx="9454">
                  <c:v>8.1302837500000003</c:v>
                </c:pt>
                <c:pt idx="9455">
                  <c:v>8.135885</c:v>
                </c:pt>
                <c:pt idx="9456">
                  <c:v>8.1421462499999997</c:v>
                </c:pt>
                <c:pt idx="9457">
                  <c:v>8.1481862500000002</c:v>
                </c:pt>
                <c:pt idx="9458">
                  <c:v>8.1534099999999992</c:v>
                </c:pt>
                <c:pt idx="9459">
                  <c:v>8.1587337499999997</c:v>
                </c:pt>
                <c:pt idx="9460">
                  <c:v>8.1640887500000012</c:v>
                </c:pt>
                <c:pt idx="9461">
                  <c:v>8.1701875000000008</c:v>
                </c:pt>
                <c:pt idx="9462">
                  <c:v>8.1758937500000002</c:v>
                </c:pt>
                <c:pt idx="9463">
                  <c:v>8.1811987500000001</c:v>
                </c:pt>
                <c:pt idx="9464">
                  <c:v>8.1861987499999991</c:v>
                </c:pt>
                <c:pt idx="9465">
                  <c:v>8.1916999999999991</c:v>
                </c:pt>
                <c:pt idx="9466">
                  <c:v>8.1975699999999989</c:v>
                </c:pt>
                <c:pt idx="9467">
                  <c:v>8.2024450000000009</c:v>
                </c:pt>
                <c:pt idx="9468">
                  <c:v>8.2084387499999991</c:v>
                </c:pt>
                <c:pt idx="9469">
                  <c:v>8.2155350000000009</c:v>
                </c:pt>
                <c:pt idx="9470">
                  <c:v>8.2232475000000012</c:v>
                </c:pt>
                <c:pt idx="9471">
                  <c:v>8.2303575000000002</c:v>
                </c:pt>
                <c:pt idx="9472">
                  <c:v>8.2376524999999994</c:v>
                </c:pt>
                <c:pt idx="9473">
                  <c:v>8.2445924999999995</c:v>
                </c:pt>
                <c:pt idx="9474">
                  <c:v>8.2505249999999997</c:v>
                </c:pt>
                <c:pt idx="9475">
                  <c:v>8.2573187499999996</c:v>
                </c:pt>
                <c:pt idx="9476">
                  <c:v>8.2644675000000003</c:v>
                </c:pt>
                <c:pt idx="9477">
                  <c:v>8.2723287499999998</c:v>
                </c:pt>
                <c:pt idx="9478">
                  <c:v>8.2801200000000001</c:v>
                </c:pt>
                <c:pt idx="9479">
                  <c:v>8.2881387499999999</c:v>
                </c:pt>
                <c:pt idx="9480">
                  <c:v>8.2969562500000009</c:v>
                </c:pt>
                <c:pt idx="9481">
                  <c:v>8.3055050000000001</c:v>
                </c:pt>
                <c:pt idx="9482">
                  <c:v>8.3134425000000007</c:v>
                </c:pt>
                <c:pt idx="9483">
                  <c:v>8.3201225000000001</c:v>
                </c:pt>
                <c:pt idx="9484">
                  <c:v>8.3274512499999993</c:v>
                </c:pt>
                <c:pt idx="9485">
                  <c:v>8.3353000000000002</c:v>
                </c:pt>
                <c:pt idx="9486">
                  <c:v>8.3425137500000002</c:v>
                </c:pt>
                <c:pt idx="9487">
                  <c:v>8.3504387500000004</c:v>
                </c:pt>
                <c:pt idx="9488">
                  <c:v>8.3587350000000011</c:v>
                </c:pt>
                <c:pt idx="9489">
                  <c:v>8.367305</c:v>
                </c:pt>
                <c:pt idx="9490">
                  <c:v>8.3765337500000001</c:v>
                </c:pt>
                <c:pt idx="9491">
                  <c:v>8.3852899999999995</c:v>
                </c:pt>
                <c:pt idx="9492">
                  <c:v>8.3942724999999996</c:v>
                </c:pt>
                <c:pt idx="9493">
                  <c:v>8.4024975000000008</c:v>
                </c:pt>
                <c:pt idx="9494">
                  <c:v>8.4101499999999998</c:v>
                </c:pt>
                <c:pt idx="9495">
                  <c:v>8.4187274999999993</c:v>
                </c:pt>
                <c:pt idx="9496">
                  <c:v>8.4289524999999994</c:v>
                </c:pt>
                <c:pt idx="9497">
                  <c:v>8.4383362500000008</c:v>
                </c:pt>
                <c:pt idx="9498">
                  <c:v>8.4466850000000004</c:v>
                </c:pt>
                <c:pt idx="9499">
                  <c:v>8.4555124999999993</c:v>
                </c:pt>
                <c:pt idx="9500">
                  <c:v>8.4644925000000004</c:v>
                </c:pt>
                <c:pt idx="9501">
                  <c:v>8.4746024999999996</c:v>
                </c:pt>
                <c:pt idx="9502">
                  <c:v>8.4846362500000012</c:v>
                </c:pt>
                <c:pt idx="9503">
                  <c:v>8.49452125</c:v>
                </c:pt>
                <c:pt idx="9504">
                  <c:v>8.5046699999999991</c:v>
                </c:pt>
                <c:pt idx="9505">
                  <c:v>8.5145875000000011</c:v>
                </c:pt>
                <c:pt idx="9506">
                  <c:v>8.5243962500000006</c:v>
                </c:pt>
                <c:pt idx="9507">
                  <c:v>8.5335525000000008</c:v>
                </c:pt>
                <c:pt idx="9508">
                  <c:v>8.5429399999999998</c:v>
                </c:pt>
                <c:pt idx="9509">
                  <c:v>8.5535674999999998</c:v>
                </c:pt>
                <c:pt idx="9510">
                  <c:v>8.564316250000001</c:v>
                </c:pt>
                <c:pt idx="9511">
                  <c:v>8.5749487500000008</c:v>
                </c:pt>
                <c:pt idx="9512">
                  <c:v>8.5859112500000005</c:v>
                </c:pt>
                <c:pt idx="9513">
                  <c:v>8.5964650000000002</c:v>
                </c:pt>
                <c:pt idx="9514">
                  <c:v>8.6069800000000001</c:v>
                </c:pt>
                <c:pt idx="9515">
                  <c:v>8.6168912500000001</c:v>
                </c:pt>
                <c:pt idx="9516">
                  <c:v>8.6264900000000004</c:v>
                </c:pt>
                <c:pt idx="9517">
                  <c:v>8.6378912500000009</c:v>
                </c:pt>
                <c:pt idx="9518">
                  <c:v>8.6483749999999997</c:v>
                </c:pt>
                <c:pt idx="9519">
                  <c:v>8.6589825000000005</c:v>
                </c:pt>
                <c:pt idx="9520">
                  <c:v>8.6709125</c:v>
                </c:pt>
                <c:pt idx="9521">
                  <c:v>8.6819400000000009</c:v>
                </c:pt>
                <c:pt idx="9522">
                  <c:v>8.6936212499999996</c:v>
                </c:pt>
                <c:pt idx="9523">
                  <c:v>8.7057987499999996</c:v>
                </c:pt>
                <c:pt idx="9524">
                  <c:v>8.7196224999999998</c:v>
                </c:pt>
                <c:pt idx="9525">
                  <c:v>8.7321349999999995</c:v>
                </c:pt>
                <c:pt idx="9526">
                  <c:v>8.7445574999999991</c:v>
                </c:pt>
                <c:pt idx="9527">
                  <c:v>8.7570724999999996</c:v>
                </c:pt>
                <c:pt idx="9528">
                  <c:v>8.769142500000001</c:v>
                </c:pt>
                <c:pt idx="9529">
                  <c:v>8.7816062499999994</c:v>
                </c:pt>
                <c:pt idx="9530">
                  <c:v>8.7941075000000009</c:v>
                </c:pt>
                <c:pt idx="9531">
                  <c:v>8.8060187499999998</c:v>
                </c:pt>
                <c:pt idx="9532">
                  <c:v>8.8183699999999998</c:v>
                </c:pt>
                <c:pt idx="9533">
                  <c:v>8.8322337500000003</c:v>
                </c:pt>
                <c:pt idx="9534">
                  <c:v>8.8456437499999989</c:v>
                </c:pt>
                <c:pt idx="9535">
                  <c:v>8.8580950000000005</c:v>
                </c:pt>
                <c:pt idx="9536">
                  <c:v>8.8722525000000001</c:v>
                </c:pt>
                <c:pt idx="9537">
                  <c:v>8.8868175000000011</c:v>
                </c:pt>
                <c:pt idx="9538">
                  <c:v>8.9006299999999996</c:v>
                </c:pt>
                <c:pt idx="9539">
                  <c:v>8.9149012499999998</c:v>
                </c:pt>
                <c:pt idx="9540">
                  <c:v>8.9303062499999992</c:v>
                </c:pt>
                <c:pt idx="9541">
                  <c:v>8.9452949999999998</c:v>
                </c:pt>
                <c:pt idx="9542">
                  <c:v>8.9601350000000011</c:v>
                </c:pt>
                <c:pt idx="9543">
                  <c:v>8.9747325</c:v>
                </c:pt>
                <c:pt idx="9544">
                  <c:v>8.9900012500000006</c:v>
                </c:pt>
                <c:pt idx="9545">
                  <c:v>9.005275000000001</c:v>
                </c:pt>
                <c:pt idx="9546">
                  <c:v>9.019287499999999</c:v>
                </c:pt>
                <c:pt idx="9547">
                  <c:v>9.0334337500000004</c:v>
                </c:pt>
                <c:pt idx="9548">
                  <c:v>9.0484875000000002</c:v>
                </c:pt>
                <c:pt idx="9549">
                  <c:v>9.0641475000000007</c:v>
                </c:pt>
                <c:pt idx="9550">
                  <c:v>9.0798312499999998</c:v>
                </c:pt>
                <c:pt idx="9551">
                  <c:v>9.0952437499999998</c:v>
                </c:pt>
                <c:pt idx="9552">
                  <c:v>9.1104300000000009</c:v>
                </c:pt>
                <c:pt idx="9553">
                  <c:v>9.1259224999999997</c:v>
                </c:pt>
                <c:pt idx="9554">
                  <c:v>9.141987499999999</c:v>
                </c:pt>
                <c:pt idx="9555">
                  <c:v>9.1580837499999994</c:v>
                </c:pt>
                <c:pt idx="9556">
                  <c:v>9.1738525000000006</c:v>
                </c:pt>
                <c:pt idx="9557">
                  <c:v>9.1910249999999998</c:v>
                </c:pt>
                <c:pt idx="9558">
                  <c:v>9.2084312500000003</c:v>
                </c:pt>
                <c:pt idx="9559">
                  <c:v>9.2252299999999998</c:v>
                </c:pt>
                <c:pt idx="9560">
                  <c:v>9.2426925000000004</c:v>
                </c:pt>
                <c:pt idx="9561">
                  <c:v>9.2604937500000002</c:v>
                </c:pt>
                <c:pt idx="9562">
                  <c:v>9.2777962499999997</c:v>
                </c:pt>
                <c:pt idx="9563">
                  <c:v>9.2947749999999996</c:v>
                </c:pt>
                <c:pt idx="9564">
                  <c:v>9.3120849999999997</c:v>
                </c:pt>
                <c:pt idx="9565">
                  <c:v>9.3295512499999997</c:v>
                </c:pt>
                <c:pt idx="9566">
                  <c:v>9.3468499999999999</c:v>
                </c:pt>
                <c:pt idx="9567">
                  <c:v>9.3631062499999995</c:v>
                </c:pt>
                <c:pt idx="9568">
                  <c:v>9.3809649999999998</c:v>
                </c:pt>
                <c:pt idx="9569">
                  <c:v>9.3988512499999999</c:v>
                </c:pt>
                <c:pt idx="9570">
                  <c:v>9.4159137499999996</c:v>
                </c:pt>
                <c:pt idx="9571">
                  <c:v>9.4340150000000005</c:v>
                </c:pt>
                <c:pt idx="9572">
                  <c:v>9.4523550000000007</c:v>
                </c:pt>
                <c:pt idx="9573">
                  <c:v>9.4704562499999998</c:v>
                </c:pt>
                <c:pt idx="9574">
                  <c:v>9.4886625000000002</c:v>
                </c:pt>
                <c:pt idx="9575">
                  <c:v>9.5074424999999998</c:v>
                </c:pt>
                <c:pt idx="9576">
                  <c:v>9.5265737500000007</c:v>
                </c:pt>
                <c:pt idx="9577">
                  <c:v>9.5457637500000008</c:v>
                </c:pt>
                <c:pt idx="9578">
                  <c:v>9.5649274999999996</c:v>
                </c:pt>
                <c:pt idx="9579">
                  <c:v>9.5818112499999994</c:v>
                </c:pt>
                <c:pt idx="9580">
                  <c:v>9.5978574999999999</c:v>
                </c:pt>
                <c:pt idx="9581">
                  <c:v>9.6155449999999991</c:v>
                </c:pt>
                <c:pt idx="9582">
                  <c:v>9.6360412499999999</c:v>
                </c:pt>
                <c:pt idx="9583">
                  <c:v>9.65574625</c:v>
                </c:pt>
                <c:pt idx="9584">
                  <c:v>9.6767824999999998</c:v>
                </c:pt>
                <c:pt idx="9585">
                  <c:v>9.6972987499999999</c:v>
                </c:pt>
                <c:pt idx="9586">
                  <c:v>9.7169625000000011</c:v>
                </c:pt>
                <c:pt idx="9587">
                  <c:v>9.736930000000001</c:v>
                </c:pt>
                <c:pt idx="9588">
                  <c:v>9.7571875000000006</c:v>
                </c:pt>
                <c:pt idx="9589">
                  <c:v>9.7782075000000006</c:v>
                </c:pt>
                <c:pt idx="9590">
                  <c:v>9.7969862499999998</c:v>
                </c:pt>
                <c:pt idx="9591">
                  <c:v>9.8168512500000009</c:v>
                </c:pt>
                <c:pt idx="9592">
                  <c:v>9.8381150000000002</c:v>
                </c:pt>
                <c:pt idx="9593">
                  <c:v>9.8604324999999999</c:v>
                </c:pt>
                <c:pt idx="9594">
                  <c:v>9.8813375000000008</c:v>
                </c:pt>
                <c:pt idx="9595">
                  <c:v>9.9022712500000001</c:v>
                </c:pt>
                <c:pt idx="9596">
                  <c:v>9.9237225000000002</c:v>
                </c:pt>
                <c:pt idx="9597">
                  <c:v>9.9451874999999994</c:v>
                </c:pt>
                <c:pt idx="9598">
                  <c:v>9.9666650000000008</c:v>
                </c:pt>
                <c:pt idx="9599">
                  <c:v>9.9888312500000005</c:v>
                </c:pt>
                <c:pt idx="9600">
                  <c:v>10.011702499999998</c:v>
                </c:pt>
                <c:pt idx="9601">
                  <c:v>10.033816250000001</c:v>
                </c:pt>
                <c:pt idx="9602">
                  <c:v>10.05724</c:v>
                </c:pt>
                <c:pt idx="9603">
                  <c:v>10.081872499999999</c:v>
                </c:pt>
                <c:pt idx="9604">
                  <c:v>10.10502125</c:v>
                </c:pt>
                <c:pt idx="9605">
                  <c:v>10.128517500000001</c:v>
                </c:pt>
                <c:pt idx="9606">
                  <c:v>10.15308375</c:v>
                </c:pt>
                <c:pt idx="9607">
                  <c:v>10.176242499999999</c:v>
                </c:pt>
                <c:pt idx="9608">
                  <c:v>10.199871250000001</c:v>
                </c:pt>
                <c:pt idx="9609">
                  <c:v>10.224141250000001</c:v>
                </c:pt>
                <c:pt idx="9610">
                  <c:v>10.248643749999999</c:v>
                </c:pt>
                <c:pt idx="9611">
                  <c:v>10.271380000000001</c:v>
                </c:pt>
                <c:pt idx="9612">
                  <c:v>10.295123749999998</c:v>
                </c:pt>
                <c:pt idx="9613">
                  <c:v>10.320324999999999</c:v>
                </c:pt>
                <c:pt idx="9614">
                  <c:v>10.345130000000001</c:v>
                </c:pt>
                <c:pt idx="9615">
                  <c:v>10.371371250000001</c:v>
                </c:pt>
                <c:pt idx="9616">
                  <c:v>10.397594999999999</c:v>
                </c:pt>
                <c:pt idx="9617">
                  <c:v>10.425739999999999</c:v>
                </c:pt>
                <c:pt idx="9618">
                  <c:v>10.45245375</c:v>
                </c:pt>
                <c:pt idx="9619">
                  <c:v>10.47803</c:v>
                </c:pt>
                <c:pt idx="9620">
                  <c:v>10.50360375</c:v>
                </c:pt>
                <c:pt idx="9621">
                  <c:v>10.530908750000002</c:v>
                </c:pt>
                <c:pt idx="9622">
                  <c:v>10.55806625</c:v>
                </c:pt>
                <c:pt idx="9623">
                  <c:v>10.585374999999999</c:v>
                </c:pt>
                <c:pt idx="9624">
                  <c:v>10.612015</c:v>
                </c:pt>
                <c:pt idx="9625">
                  <c:v>10.638490000000001</c:v>
                </c:pt>
                <c:pt idx="9626">
                  <c:v>10.66575375</c:v>
                </c:pt>
                <c:pt idx="9627">
                  <c:v>10.692975000000001</c:v>
                </c:pt>
                <c:pt idx="9628">
                  <c:v>10.7200275</c:v>
                </c:pt>
                <c:pt idx="9629">
                  <c:v>10.7491725</c:v>
                </c:pt>
                <c:pt idx="9630">
                  <c:v>10.778352499999999</c:v>
                </c:pt>
                <c:pt idx="9631">
                  <c:v>10.807477500000001</c:v>
                </c:pt>
                <c:pt idx="9632">
                  <c:v>10.835873750000001</c:v>
                </c:pt>
                <c:pt idx="9633">
                  <c:v>10.865233750000002</c:v>
                </c:pt>
                <c:pt idx="9634">
                  <c:v>10.894928749999998</c:v>
                </c:pt>
                <c:pt idx="9635">
                  <c:v>10.925549999999999</c:v>
                </c:pt>
                <c:pt idx="9636">
                  <c:v>10.956037500000001</c:v>
                </c:pt>
                <c:pt idx="9637">
                  <c:v>10.9860475</c:v>
                </c:pt>
                <c:pt idx="9638">
                  <c:v>11.016938750000001</c:v>
                </c:pt>
                <c:pt idx="9639">
                  <c:v>11.04864375</c:v>
                </c:pt>
                <c:pt idx="9640">
                  <c:v>11.07991625</c:v>
                </c:pt>
                <c:pt idx="9641">
                  <c:v>11.11127875</c:v>
                </c:pt>
                <c:pt idx="9642">
                  <c:v>11.14175125</c:v>
                </c:pt>
                <c:pt idx="9643">
                  <c:v>11.17081875</c:v>
                </c:pt>
                <c:pt idx="9644">
                  <c:v>11.198680000000001</c:v>
                </c:pt>
                <c:pt idx="9645">
                  <c:v>11.229436249999999</c:v>
                </c:pt>
                <c:pt idx="9646">
                  <c:v>11.263445000000001</c:v>
                </c:pt>
                <c:pt idx="9647">
                  <c:v>11.29599</c:v>
                </c:pt>
                <c:pt idx="9648">
                  <c:v>11.330404999999999</c:v>
                </c:pt>
                <c:pt idx="9649">
                  <c:v>11.363083750000001</c:v>
                </c:pt>
                <c:pt idx="9650">
                  <c:v>11.396106249999999</c:v>
                </c:pt>
                <c:pt idx="9651">
                  <c:v>11.430166249999999</c:v>
                </c:pt>
                <c:pt idx="9652">
                  <c:v>11.46431875</c:v>
                </c:pt>
                <c:pt idx="9653">
                  <c:v>11.498749999999999</c:v>
                </c:pt>
                <c:pt idx="9654">
                  <c:v>11.533603750000001</c:v>
                </c:pt>
                <c:pt idx="9655">
                  <c:v>11.567522500000001</c:v>
                </c:pt>
                <c:pt idx="9656">
                  <c:v>11.601984999999999</c:v>
                </c:pt>
                <c:pt idx="9657">
                  <c:v>11.637027499999999</c:v>
                </c:pt>
                <c:pt idx="9658">
                  <c:v>11.672065</c:v>
                </c:pt>
                <c:pt idx="9659">
                  <c:v>11.707207500000001</c:v>
                </c:pt>
                <c:pt idx="9660">
                  <c:v>11.740303750000001</c:v>
                </c:pt>
                <c:pt idx="9661">
                  <c:v>11.775992500000001</c:v>
                </c:pt>
                <c:pt idx="9662">
                  <c:v>11.81162625</c:v>
                </c:pt>
                <c:pt idx="9663">
                  <c:v>11.84769</c:v>
                </c:pt>
                <c:pt idx="9664">
                  <c:v>11.883975</c:v>
                </c:pt>
                <c:pt idx="9665">
                  <c:v>11.918257499999999</c:v>
                </c:pt>
                <c:pt idx="9666">
                  <c:v>11.95547125</c:v>
                </c:pt>
                <c:pt idx="9667">
                  <c:v>11.991776249999999</c:v>
                </c:pt>
                <c:pt idx="9668">
                  <c:v>12.027825</c:v>
                </c:pt>
                <c:pt idx="9669">
                  <c:v>12.065917500000001</c:v>
                </c:pt>
                <c:pt idx="9670">
                  <c:v>12.10411375</c:v>
                </c:pt>
                <c:pt idx="9671">
                  <c:v>12.1410725</c:v>
                </c:pt>
                <c:pt idx="9672">
                  <c:v>12.177994999999999</c:v>
                </c:pt>
                <c:pt idx="9673">
                  <c:v>12.215992499999999</c:v>
                </c:pt>
                <c:pt idx="9674">
                  <c:v>12.2544425</c:v>
                </c:pt>
                <c:pt idx="9675">
                  <c:v>12.293700000000001</c:v>
                </c:pt>
                <c:pt idx="9676">
                  <c:v>12.332047500000002</c:v>
                </c:pt>
                <c:pt idx="9677">
                  <c:v>12.371532500000001</c:v>
                </c:pt>
                <c:pt idx="9678">
                  <c:v>12.410568749999999</c:v>
                </c:pt>
                <c:pt idx="9679">
                  <c:v>12.44808375</c:v>
                </c:pt>
                <c:pt idx="9680">
                  <c:v>12.48828625</c:v>
                </c:pt>
                <c:pt idx="9681">
                  <c:v>12.529512499999999</c:v>
                </c:pt>
                <c:pt idx="9682">
                  <c:v>12.569650000000001</c:v>
                </c:pt>
                <c:pt idx="9683">
                  <c:v>12.610925</c:v>
                </c:pt>
                <c:pt idx="9684">
                  <c:v>12.65105</c:v>
                </c:pt>
                <c:pt idx="9685">
                  <c:v>12.6923125</c:v>
                </c:pt>
                <c:pt idx="9686">
                  <c:v>12.733962500000001</c:v>
                </c:pt>
                <c:pt idx="9687">
                  <c:v>12.7741375</c:v>
                </c:pt>
                <c:pt idx="9688">
                  <c:v>12.8143125</c:v>
                </c:pt>
                <c:pt idx="9689">
                  <c:v>12.855287500000001</c:v>
                </c:pt>
                <c:pt idx="9690">
                  <c:v>12.89715</c:v>
                </c:pt>
                <c:pt idx="9691">
                  <c:v>12.938537500000001</c:v>
                </c:pt>
                <c:pt idx="9692">
                  <c:v>12.979975</c:v>
                </c:pt>
                <c:pt idx="9693">
                  <c:v>13.020300000000001</c:v>
                </c:pt>
                <c:pt idx="9694">
                  <c:v>13.063287500000001</c:v>
                </c:pt>
                <c:pt idx="9695">
                  <c:v>13.106074999999999</c:v>
                </c:pt>
                <c:pt idx="9696">
                  <c:v>13.148937499999999</c:v>
                </c:pt>
                <c:pt idx="9697">
                  <c:v>13.191125</c:v>
                </c:pt>
                <c:pt idx="9698">
                  <c:v>13.233725</c:v>
                </c:pt>
                <c:pt idx="9699">
                  <c:v>13.277687499999999</c:v>
                </c:pt>
                <c:pt idx="9700">
                  <c:v>13.321425</c:v>
                </c:pt>
                <c:pt idx="9701">
                  <c:v>13.365975000000001</c:v>
                </c:pt>
                <c:pt idx="9702">
                  <c:v>13.409899999999999</c:v>
                </c:pt>
                <c:pt idx="9703">
                  <c:v>13.454337499999999</c:v>
                </c:pt>
                <c:pt idx="9704">
                  <c:v>13.4991375</c:v>
                </c:pt>
                <c:pt idx="9705">
                  <c:v>13.545125000000001</c:v>
                </c:pt>
                <c:pt idx="9706">
                  <c:v>13.590787499999999</c:v>
                </c:pt>
                <c:pt idx="9707">
                  <c:v>13.633900000000001</c:v>
                </c:pt>
                <c:pt idx="9708">
                  <c:v>13.674150000000001</c:v>
                </c:pt>
                <c:pt idx="9709">
                  <c:v>13.7175625</c:v>
                </c:pt>
                <c:pt idx="9710">
                  <c:v>13.764275</c:v>
                </c:pt>
                <c:pt idx="9711">
                  <c:v>13.8122375</c:v>
                </c:pt>
                <c:pt idx="9712">
                  <c:v>13.8614</c:v>
                </c:pt>
                <c:pt idx="9713">
                  <c:v>13.908737499999999</c:v>
                </c:pt>
                <c:pt idx="9714">
                  <c:v>13.956462500000001</c:v>
                </c:pt>
                <c:pt idx="9715">
                  <c:v>14.0053125</c:v>
                </c:pt>
                <c:pt idx="9716">
                  <c:v>14.05335</c:v>
                </c:pt>
                <c:pt idx="9717">
                  <c:v>14.100725000000001</c:v>
                </c:pt>
                <c:pt idx="9718">
                  <c:v>14.148825</c:v>
                </c:pt>
                <c:pt idx="9719">
                  <c:v>14.196662499999999</c:v>
                </c:pt>
                <c:pt idx="9720">
                  <c:v>14.245125000000002</c:v>
                </c:pt>
                <c:pt idx="9721">
                  <c:v>14.294387500000001</c:v>
                </c:pt>
                <c:pt idx="9722">
                  <c:v>14.344900000000001</c:v>
                </c:pt>
                <c:pt idx="9723">
                  <c:v>14.394987500000001</c:v>
                </c:pt>
                <c:pt idx="9724">
                  <c:v>14.445550000000001</c:v>
                </c:pt>
                <c:pt idx="9725">
                  <c:v>14.496024999999999</c:v>
                </c:pt>
                <c:pt idx="9726">
                  <c:v>14.547425</c:v>
                </c:pt>
                <c:pt idx="9727">
                  <c:v>14.5995375</c:v>
                </c:pt>
                <c:pt idx="9728">
                  <c:v>14.652312500000001</c:v>
                </c:pt>
                <c:pt idx="9729">
                  <c:v>14.705837500000001</c:v>
                </c:pt>
                <c:pt idx="9730">
                  <c:v>14.7583625</c:v>
                </c:pt>
                <c:pt idx="9731">
                  <c:v>14.809650000000001</c:v>
                </c:pt>
                <c:pt idx="9732">
                  <c:v>14.862762499999999</c:v>
                </c:pt>
                <c:pt idx="9733">
                  <c:v>14.914149999999999</c:v>
                </c:pt>
                <c:pt idx="9734">
                  <c:v>14.966100000000001</c:v>
                </c:pt>
                <c:pt idx="9735">
                  <c:v>15.017737499999999</c:v>
                </c:pt>
                <c:pt idx="9736">
                  <c:v>15.0700375</c:v>
                </c:pt>
                <c:pt idx="9737">
                  <c:v>15.123424999999999</c:v>
                </c:pt>
                <c:pt idx="9738">
                  <c:v>15.1774375</c:v>
                </c:pt>
                <c:pt idx="9739">
                  <c:v>15.231562499999999</c:v>
                </c:pt>
                <c:pt idx="9740">
                  <c:v>15.285599999999999</c:v>
                </c:pt>
                <c:pt idx="9741">
                  <c:v>15.340024999999999</c:v>
                </c:pt>
                <c:pt idx="9742">
                  <c:v>15.394512499999999</c:v>
                </c:pt>
                <c:pt idx="9743">
                  <c:v>15.451025000000001</c:v>
                </c:pt>
                <c:pt idx="9744">
                  <c:v>15.5084</c:v>
                </c:pt>
                <c:pt idx="9745">
                  <c:v>15.564499999999999</c:v>
                </c:pt>
                <c:pt idx="9746">
                  <c:v>15.619674999999999</c:v>
                </c:pt>
                <c:pt idx="9747">
                  <c:v>15.676224999999999</c:v>
                </c:pt>
                <c:pt idx="9748">
                  <c:v>15.7333125</c:v>
                </c:pt>
                <c:pt idx="9749">
                  <c:v>15.790749999999999</c:v>
                </c:pt>
                <c:pt idx="9750">
                  <c:v>15.8480375</c:v>
                </c:pt>
                <c:pt idx="9751">
                  <c:v>15.9047375</c:v>
                </c:pt>
                <c:pt idx="9752">
                  <c:v>15.962899999999999</c:v>
                </c:pt>
                <c:pt idx="9753">
                  <c:v>16.0210875</c:v>
                </c:pt>
                <c:pt idx="9754">
                  <c:v>16.07845</c:v>
                </c:pt>
                <c:pt idx="9755">
                  <c:v>16.136637499999999</c:v>
                </c:pt>
                <c:pt idx="9756">
                  <c:v>16.194437499999999</c:v>
                </c:pt>
                <c:pt idx="9757">
                  <c:v>16.253137499999998</c:v>
                </c:pt>
                <c:pt idx="9758">
                  <c:v>16.312774999999998</c:v>
                </c:pt>
                <c:pt idx="9759">
                  <c:v>16.371537499999999</c:v>
                </c:pt>
                <c:pt idx="9760">
                  <c:v>16.4315125</c:v>
                </c:pt>
                <c:pt idx="9761">
                  <c:v>16.491137500000001</c:v>
                </c:pt>
                <c:pt idx="9762">
                  <c:v>16.5490125</c:v>
                </c:pt>
                <c:pt idx="9763">
                  <c:v>16.609100000000002</c:v>
                </c:pt>
                <c:pt idx="9764">
                  <c:v>16.670549999999999</c:v>
                </c:pt>
                <c:pt idx="9765">
                  <c:v>16.732212500000003</c:v>
                </c:pt>
                <c:pt idx="9766">
                  <c:v>16.793687500000001</c:v>
                </c:pt>
                <c:pt idx="9767">
                  <c:v>16.854962499999999</c:v>
                </c:pt>
                <c:pt idx="9768">
                  <c:v>16.916987500000001</c:v>
                </c:pt>
                <c:pt idx="9769">
                  <c:v>16.980787500000002</c:v>
                </c:pt>
                <c:pt idx="9770">
                  <c:v>17.044162499999999</c:v>
                </c:pt>
                <c:pt idx="9771">
                  <c:v>17.103737500000001</c:v>
                </c:pt>
                <c:pt idx="9772">
                  <c:v>17.158149999999999</c:v>
                </c:pt>
                <c:pt idx="9773">
                  <c:v>17.216212500000001</c:v>
                </c:pt>
                <c:pt idx="9774">
                  <c:v>17.2776125</c:v>
                </c:pt>
                <c:pt idx="9775">
                  <c:v>17.339750000000002</c:v>
                </c:pt>
                <c:pt idx="9776">
                  <c:v>17.402175</c:v>
                </c:pt>
                <c:pt idx="9777">
                  <c:v>17.464487500000001</c:v>
                </c:pt>
                <c:pt idx="9778">
                  <c:v>17.5267625</c:v>
                </c:pt>
                <c:pt idx="9779">
                  <c:v>17.589224999999999</c:v>
                </c:pt>
                <c:pt idx="9780">
                  <c:v>17.652012500000001</c:v>
                </c:pt>
                <c:pt idx="9781">
                  <c:v>17.7155375</c:v>
                </c:pt>
                <c:pt idx="9782">
                  <c:v>17.777999999999999</c:v>
                </c:pt>
                <c:pt idx="9783">
                  <c:v>17.841787499999999</c:v>
                </c:pt>
                <c:pt idx="9784">
                  <c:v>17.907025000000001</c:v>
                </c:pt>
                <c:pt idx="9785">
                  <c:v>17.971662500000001</c:v>
                </c:pt>
                <c:pt idx="9786">
                  <c:v>18.037387500000001</c:v>
                </c:pt>
                <c:pt idx="9787">
                  <c:v>18.103512500000001</c:v>
                </c:pt>
                <c:pt idx="9788">
                  <c:v>18.1695125</c:v>
                </c:pt>
                <c:pt idx="9789">
                  <c:v>18.2351375</c:v>
                </c:pt>
                <c:pt idx="9790">
                  <c:v>18.301012499999999</c:v>
                </c:pt>
                <c:pt idx="9791">
                  <c:v>18.367350000000002</c:v>
                </c:pt>
                <c:pt idx="9792">
                  <c:v>18.434825</c:v>
                </c:pt>
                <c:pt idx="9793">
                  <c:v>18.501275</c:v>
                </c:pt>
                <c:pt idx="9794">
                  <c:v>18.566549999999999</c:v>
                </c:pt>
                <c:pt idx="9795">
                  <c:v>18.632774999999999</c:v>
                </c:pt>
                <c:pt idx="9796">
                  <c:v>18.6998</c:v>
                </c:pt>
                <c:pt idx="9797">
                  <c:v>18.767125</c:v>
                </c:pt>
                <c:pt idx="9798">
                  <c:v>18.834025</c:v>
                </c:pt>
                <c:pt idx="9799">
                  <c:v>18.900324999999999</c:v>
                </c:pt>
                <c:pt idx="9800">
                  <c:v>18.967775</c:v>
                </c:pt>
                <c:pt idx="9801">
                  <c:v>19.035125000000001</c:v>
                </c:pt>
                <c:pt idx="9802">
                  <c:v>19.102462499999998</c:v>
                </c:pt>
                <c:pt idx="9803">
                  <c:v>19.168875</c:v>
                </c:pt>
                <c:pt idx="9804">
                  <c:v>19.236174999999999</c:v>
                </c:pt>
                <c:pt idx="9805">
                  <c:v>19.303925</c:v>
                </c:pt>
                <c:pt idx="9806">
                  <c:v>19.371987499999999</c:v>
                </c:pt>
                <c:pt idx="9807">
                  <c:v>19.439912500000002</c:v>
                </c:pt>
                <c:pt idx="9808">
                  <c:v>19.507574999999999</c:v>
                </c:pt>
                <c:pt idx="9809">
                  <c:v>19.576549999999997</c:v>
                </c:pt>
                <c:pt idx="9810">
                  <c:v>19.644725000000001</c:v>
                </c:pt>
                <c:pt idx="9811">
                  <c:v>19.713537500000001</c:v>
                </c:pt>
                <c:pt idx="9812">
                  <c:v>19.782724999999999</c:v>
                </c:pt>
                <c:pt idx="9813">
                  <c:v>19.851712500000001</c:v>
                </c:pt>
                <c:pt idx="9814">
                  <c:v>19.920437499999998</c:v>
                </c:pt>
                <c:pt idx="9815">
                  <c:v>19.988575000000001</c:v>
                </c:pt>
                <c:pt idx="9816">
                  <c:v>20.057375</c:v>
                </c:pt>
                <c:pt idx="9817">
                  <c:v>20.127087499999998</c:v>
                </c:pt>
                <c:pt idx="9818">
                  <c:v>20.1973375</c:v>
                </c:pt>
                <c:pt idx="9819">
                  <c:v>20.266987499999999</c:v>
                </c:pt>
                <c:pt idx="9820">
                  <c:v>20.337074999999999</c:v>
                </c:pt>
                <c:pt idx="9821">
                  <c:v>20.406437500000003</c:v>
                </c:pt>
                <c:pt idx="9822">
                  <c:v>20.477025000000001</c:v>
                </c:pt>
                <c:pt idx="9823">
                  <c:v>20.546537499999999</c:v>
                </c:pt>
                <c:pt idx="9824">
                  <c:v>20.616562500000001</c:v>
                </c:pt>
                <c:pt idx="9825">
                  <c:v>20.689150000000001</c:v>
                </c:pt>
                <c:pt idx="9826">
                  <c:v>20.760375</c:v>
                </c:pt>
                <c:pt idx="9827">
                  <c:v>20.831624999999999</c:v>
                </c:pt>
                <c:pt idx="9828">
                  <c:v>20.903700000000001</c:v>
                </c:pt>
                <c:pt idx="9829">
                  <c:v>20.975237500000002</c:v>
                </c:pt>
                <c:pt idx="9830">
                  <c:v>21.047887500000002</c:v>
                </c:pt>
                <c:pt idx="9831">
                  <c:v>21.120625</c:v>
                </c:pt>
                <c:pt idx="9832">
                  <c:v>21.193737499999997</c:v>
                </c:pt>
                <c:pt idx="9833">
                  <c:v>21.265825</c:v>
                </c:pt>
                <c:pt idx="9834">
                  <c:v>21.337337500000004</c:v>
                </c:pt>
                <c:pt idx="9835">
                  <c:v>21.406325000000002</c:v>
                </c:pt>
                <c:pt idx="9836">
                  <c:v>21.470600000000001</c:v>
                </c:pt>
                <c:pt idx="9837">
                  <c:v>21.535250000000001</c:v>
                </c:pt>
                <c:pt idx="9838">
                  <c:v>21.603237499999999</c:v>
                </c:pt>
                <c:pt idx="9839">
                  <c:v>21.674012500000003</c:v>
                </c:pt>
                <c:pt idx="9840">
                  <c:v>21.746112499999999</c:v>
                </c:pt>
                <c:pt idx="9841">
                  <c:v>21.818112499999998</c:v>
                </c:pt>
                <c:pt idx="9842">
                  <c:v>21.8896625</c:v>
                </c:pt>
                <c:pt idx="9843">
                  <c:v>21.961349999999999</c:v>
                </c:pt>
                <c:pt idx="9844">
                  <c:v>22.033837500000001</c:v>
                </c:pt>
                <c:pt idx="9845">
                  <c:v>22.106674999999999</c:v>
                </c:pt>
                <c:pt idx="9846">
                  <c:v>22.1789375</c:v>
                </c:pt>
                <c:pt idx="9847">
                  <c:v>22.251137499999999</c:v>
                </c:pt>
                <c:pt idx="9848">
                  <c:v>22.323650000000001</c:v>
                </c:pt>
                <c:pt idx="9849">
                  <c:v>22.396237499999998</c:v>
                </c:pt>
                <c:pt idx="9850">
                  <c:v>22.468149999999998</c:v>
                </c:pt>
                <c:pt idx="9851">
                  <c:v>22.540162499999997</c:v>
                </c:pt>
                <c:pt idx="9852">
                  <c:v>22.612074999999997</c:v>
                </c:pt>
                <c:pt idx="9853">
                  <c:v>22.684637500000001</c:v>
                </c:pt>
                <c:pt idx="9854">
                  <c:v>22.757762499999998</c:v>
                </c:pt>
                <c:pt idx="9855">
                  <c:v>22.830237499999999</c:v>
                </c:pt>
                <c:pt idx="9856">
                  <c:v>22.902075000000004</c:v>
                </c:pt>
                <c:pt idx="9857">
                  <c:v>22.973537499999999</c:v>
                </c:pt>
                <c:pt idx="9858">
                  <c:v>23.045874999999999</c:v>
                </c:pt>
                <c:pt idx="9859">
                  <c:v>23.1190125</c:v>
                </c:pt>
                <c:pt idx="9860">
                  <c:v>23.1913625</c:v>
                </c:pt>
                <c:pt idx="9861">
                  <c:v>23.263349999999999</c:v>
                </c:pt>
                <c:pt idx="9862">
                  <c:v>23.336350000000003</c:v>
                </c:pt>
                <c:pt idx="9863">
                  <c:v>23.409712499999998</c:v>
                </c:pt>
                <c:pt idx="9864">
                  <c:v>23.482112499999999</c:v>
                </c:pt>
                <c:pt idx="9865">
                  <c:v>23.554812500000001</c:v>
                </c:pt>
                <c:pt idx="9866">
                  <c:v>23.628187500000003</c:v>
                </c:pt>
                <c:pt idx="9867">
                  <c:v>23.700749999999999</c:v>
                </c:pt>
                <c:pt idx="9868">
                  <c:v>23.772549999999999</c:v>
                </c:pt>
                <c:pt idx="9869">
                  <c:v>23.844500000000004</c:v>
                </c:pt>
                <c:pt idx="9870">
                  <c:v>23.916687500000002</c:v>
                </c:pt>
                <c:pt idx="9871">
                  <c:v>23.988887499999997</c:v>
                </c:pt>
                <c:pt idx="9872">
                  <c:v>24.06015</c:v>
                </c:pt>
                <c:pt idx="9873">
                  <c:v>24.1326125</c:v>
                </c:pt>
                <c:pt idx="9874">
                  <c:v>24.2052625</c:v>
                </c:pt>
                <c:pt idx="9875">
                  <c:v>24.2762125</c:v>
                </c:pt>
                <c:pt idx="9876">
                  <c:v>24.348887499999996</c:v>
                </c:pt>
                <c:pt idx="9877">
                  <c:v>24.4217625</c:v>
                </c:pt>
                <c:pt idx="9878">
                  <c:v>24.493299999999998</c:v>
                </c:pt>
                <c:pt idx="9879">
                  <c:v>24.565375</c:v>
                </c:pt>
                <c:pt idx="9880">
                  <c:v>24.636912500000001</c:v>
                </c:pt>
                <c:pt idx="9881">
                  <c:v>24.708299999999998</c:v>
                </c:pt>
                <c:pt idx="9882">
                  <c:v>24.780149999999999</c:v>
                </c:pt>
                <c:pt idx="9883">
                  <c:v>24.851812500000001</c:v>
                </c:pt>
                <c:pt idx="9884">
                  <c:v>24.923237500000003</c:v>
                </c:pt>
                <c:pt idx="9885">
                  <c:v>24.994599999999998</c:v>
                </c:pt>
                <c:pt idx="9886">
                  <c:v>25.066337500000003</c:v>
                </c:pt>
                <c:pt idx="9887">
                  <c:v>25.138525000000001</c:v>
                </c:pt>
                <c:pt idx="9888">
                  <c:v>25.211450000000003</c:v>
                </c:pt>
                <c:pt idx="9889">
                  <c:v>25.2837125</c:v>
                </c:pt>
                <c:pt idx="9890">
                  <c:v>25.3551</c:v>
                </c:pt>
                <c:pt idx="9891">
                  <c:v>25.42615</c:v>
                </c:pt>
                <c:pt idx="9892">
                  <c:v>25.496537500000002</c:v>
                </c:pt>
                <c:pt idx="9893">
                  <c:v>25.568300000000001</c:v>
                </c:pt>
                <c:pt idx="9894">
                  <c:v>25.639812499999998</c:v>
                </c:pt>
                <c:pt idx="9895">
                  <c:v>25.710475000000002</c:v>
                </c:pt>
                <c:pt idx="9896">
                  <c:v>25.781287499999998</c:v>
                </c:pt>
                <c:pt idx="9897">
                  <c:v>25.852050000000002</c:v>
                </c:pt>
                <c:pt idx="9898">
                  <c:v>25.922725</c:v>
                </c:pt>
                <c:pt idx="9899">
                  <c:v>25.992099999999997</c:v>
                </c:pt>
                <c:pt idx="9900">
                  <c:v>26.056912499999999</c:v>
                </c:pt>
                <c:pt idx="9901">
                  <c:v>26.120087500000004</c:v>
                </c:pt>
                <c:pt idx="9902">
                  <c:v>26.187287499999996</c:v>
                </c:pt>
                <c:pt idx="9903">
                  <c:v>26.257962500000001</c:v>
                </c:pt>
                <c:pt idx="9904">
                  <c:v>26.328724999999999</c:v>
                </c:pt>
                <c:pt idx="9905">
                  <c:v>26.399487499999999</c:v>
                </c:pt>
                <c:pt idx="9906">
                  <c:v>26.469649999999998</c:v>
                </c:pt>
                <c:pt idx="9907">
                  <c:v>26.540649999999999</c:v>
                </c:pt>
                <c:pt idx="9908">
                  <c:v>26.611712500000003</c:v>
                </c:pt>
                <c:pt idx="9909">
                  <c:v>26.681637500000001</c:v>
                </c:pt>
                <c:pt idx="9910">
                  <c:v>26.749974999999999</c:v>
                </c:pt>
                <c:pt idx="9911">
                  <c:v>26.8193625</c:v>
                </c:pt>
                <c:pt idx="9912">
                  <c:v>26.888725000000001</c:v>
                </c:pt>
                <c:pt idx="9913">
                  <c:v>26.957887500000002</c:v>
                </c:pt>
                <c:pt idx="9914">
                  <c:v>27.0263125</c:v>
                </c:pt>
                <c:pt idx="9915">
                  <c:v>27.095637500000002</c:v>
                </c:pt>
                <c:pt idx="9916">
                  <c:v>27.164125000000002</c:v>
                </c:pt>
                <c:pt idx="9917">
                  <c:v>27.2329875</c:v>
                </c:pt>
                <c:pt idx="9918">
                  <c:v>27.302050000000001</c:v>
                </c:pt>
                <c:pt idx="9919">
                  <c:v>27.370237500000002</c:v>
                </c:pt>
                <c:pt idx="9920">
                  <c:v>27.4378125</c:v>
                </c:pt>
                <c:pt idx="9921">
                  <c:v>27.5052375</c:v>
                </c:pt>
                <c:pt idx="9922">
                  <c:v>27.5736375</c:v>
                </c:pt>
                <c:pt idx="9923">
                  <c:v>27.641500000000001</c:v>
                </c:pt>
                <c:pt idx="9924">
                  <c:v>27.708962499999998</c:v>
                </c:pt>
                <c:pt idx="9925">
                  <c:v>27.77675</c:v>
                </c:pt>
                <c:pt idx="9926">
                  <c:v>27.8429875</c:v>
                </c:pt>
                <c:pt idx="9927">
                  <c:v>27.908724999999997</c:v>
                </c:pt>
                <c:pt idx="9928">
                  <c:v>27.974612499999999</c:v>
                </c:pt>
                <c:pt idx="9929">
                  <c:v>28.039675000000003</c:v>
                </c:pt>
                <c:pt idx="9930">
                  <c:v>28.104862499999999</c:v>
                </c:pt>
                <c:pt idx="9931">
                  <c:v>28.170449999999999</c:v>
                </c:pt>
                <c:pt idx="9932">
                  <c:v>28.235150000000001</c:v>
                </c:pt>
                <c:pt idx="9933">
                  <c:v>28.300049999999999</c:v>
                </c:pt>
                <c:pt idx="9934">
                  <c:v>28.365949999999998</c:v>
                </c:pt>
                <c:pt idx="9935">
                  <c:v>28.431737500000001</c:v>
                </c:pt>
                <c:pt idx="9936">
                  <c:v>28.496549999999999</c:v>
                </c:pt>
                <c:pt idx="9937">
                  <c:v>28.561087500000003</c:v>
                </c:pt>
                <c:pt idx="9938">
                  <c:v>28.625500000000002</c:v>
                </c:pt>
                <c:pt idx="9939">
                  <c:v>28.689487499999998</c:v>
                </c:pt>
                <c:pt idx="9940">
                  <c:v>28.753262500000002</c:v>
                </c:pt>
                <c:pt idx="9941">
                  <c:v>28.817687499999998</c:v>
                </c:pt>
                <c:pt idx="9942">
                  <c:v>28.882487499999996</c:v>
                </c:pt>
                <c:pt idx="9943">
                  <c:v>28.9465875</c:v>
                </c:pt>
                <c:pt idx="9944">
                  <c:v>29.009824999999999</c:v>
                </c:pt>
                <c:pt idx="9945">
                  <c:v>29.073099999999997</c:v>
                </c:pt>
                <c:pt idx="9946">
                  <c:v>29.1361375</c:v>
                </c:pt>
                <c:pt idx="9947">
                  <c:v>29.199412500000001</c:v>
                </c:pt>
                <c:pt idx="9948">
                  <c:v>29.262374999999999</c:v>
                </c:pt>
                <c:pt idx="9949">
                  <c:v>29.324762500000002</c:v>
                </c:pt>
                <c:pt idx="9950">
                  <c:v>29.3868875</c:v>
                </c:pt>
                <c:pt idx="9951">
                  <c:v>29.449475</c:v>
                </c:pt>
                <c:pt idx="9952">
                  <c:v>29.512</c:v>
                </c:pt>
                <c:pt idx="9953">
                  <c:v>29.573812500000003</c:v>
                </c:pt>
                <c:pt idx="9954">
                  <c:v>29.635099999999998</c:v>
                </c:pt>
                <c:pt idx="9955">
                  <c:v>29.696137500000003</c:v>
                </c:pt>
                <c:pt idx="9956">
                  <c:v>29.757312499999998</c:v>
                </c:pt>
                <c:pt idx="9957">
                  <c:v>29.818487500000003</c:v>
                </c:pt>
                <c:pt idx="9958">
                  <c:v>29.87885</c:v>
                </c:pt>
                <c:pt idx="9959">
                  <c:v>29.939425</c:v>
                </c:pt>
                <c:pt idx="9960">
                  <c:v>30.0001125</c:v>
                </c:pt>
                <c:pt idx="9961">
                  <c:v>30.059962499999997</c:v>
                </c:pt>
                <c:pt idx="9962">
                  <c:v>30.119062499999998</c:v>
                </c:pt>
                <c:pt idx="9963">
                  <c:v>30.177637499999999</c:v>
                </c:pt>
                <c:pt idx="9964">
                  <c:v>30.233262500000002</c:v>
                </c:pt>
                <c:pt idx="9965">
                  <c:v>30.285887500000001</c:v>
                </c:pt>
                <c:pt idx="9966">
                  <c:v>30.341362499999999</c:v>
                </c:pt>
                <c:pt idx="9967">
                  <c:v>30.398724999999999</c:v>
                </c:pt>
                <c:pt idx="9968">
                  <c:v>30.456225</c:v>
                </c:pt>
                <c:pt idx="9969">
                  <c:v>30.513837499999998</c:v>
                </c:pt>
                <c:pt idx="9970">
                  <c:v>30.570512500000003</c:v>
                </c:pt>
                <c:pt idx="9971">
                  <c:v>30.628174999999999</c:v>
                </c:pt>
                <c:pt idx="9972">
                  <c:v>30.684125000000002</c:v>
                </c:pt>
                <c:pt idx="9973">
                  <c:v>30.740637500000002</c:v>
                </c:pt>
                <c:pt idx="9974">
                  <c:v>30.797150000000002</c:v>
                </c:pt>
                <c:pt idx="9975">
                  <c:v>30.8538</c:v>
                </c:pt>
                <c:pt idx="9976">
                  <c:v>30.910775000000001</c:v>
                </c:pt>
                <c:pt idx="9977">
                  <c:v>30.967449999999999</c:v>
                </c:pt>
                <c:pt idx="9978">
                  <c:v>31.0240875</c:v>
                </c:pt>
                <c:pt idx="9979">
                  <c:v>31.079687499999999</c:v>
                </c:pt>
                <c:pt idx="9980">
                  <c:v>31.135100000000001</c:v>
                </c:pt>
                <c:pt idx="9981">
                  <c:v>31.191412500000002</c:v>
                </c:pt>
                <c:pt idx="9982">
                  <c:v>31.246124999999999</c:v>
                </c:pt>
                <c:pt idx="9983">
                  <c:v>31.300024999999998</c:v>
                </c:pt>
                <c:pt idx="9984">
                  <c:v>31.353612499999997</c:v>
                </c:pt>
                <c:pt idx="9985">
                  <c:v>31.406587500000001</c:v>
                </c:pt>
                <c:pt idx="9986">
                  <c:v>31.459737499999999</c:v>
                </c:pt>
                <c:pt idx="9987">
                  <c:v>31.51275</c:v>
                </c:pt>
                <c:pt idx="9988">
                  <c:v>31.566800000000001</c:v>
                </c:pt>
                <c:pt idx="9989">
                  <c:v>31.6204125</c:v>
                </c:pt>
                <c:pt idx="9990">
                  <c:v>31.675137499999998</c:v>
                </c:pt>
                <c:pt idx="9991">
                  <c:v>31.726812500000001</c:v>
                </c:pt>
                <c:pt idx="9992">
                  <c:v>31.779262500000002</c:v>
                </c:pt>
                <c:pt idx="9993">
                  <c:v>31.831787500000001</c:v>
                </c:pt>
                <c:pt idx="9994">
                  <c:v>31.88345</c:v>
                </c:pt>
                <c:pt idx="9995">
                  <c:v>31.936199999999999</c:v>
                </c:pt>
                <c:pt idx="9996">
                  <c:v>31.987662499999999</c:v>
                </c:pt>
                <c:pt idx="9997">
                  <c:v>32.039625000000001</c:v>
                </c:pt>
                <c:pt idx="9998">
                  <c:v>32.090200000000003</c:v>
                </c:pt>
                <c:pt idx="9999">
                  <c:v>32.141137499999999</c:v>
                </c:pt>
                <c:pt idx="10000">
                  <c:v>32.191200000000002</c:v>
                </c:pt>
                <c:pt idx="10001">
                  <c:v>32.2415375</c:v>
                </c:pt>
                <c:pt idx="10002">
                  <c:v>32.290812500000001</c:v>
                </c:pt>
                <c:pt idx="10003">
                  <c:v>32.340887500000001</c:v>
                </c:pt>
                <c:pt idx="10004">
                  <c:v>32.391112499999998</c:v>
                </c:pt>
                <c:pt idx="10005">
                  <c:v>32.438787499999997</c:v>
                </c:pt>
                <c:pt idx="10006">
                  <c:v>32.4881125</c:v>
                </c:pt>
                <c:pt idx="10007">
                  <c:v>32.535737500000003</c:v>
                </c:pt>
                <c:pt idx="10008">
                  <c:v>32.584087500000003</c:v>
                </c:pt>
                <c:pt idx="10009">
                  <c:v>32.632012500000002</c:v>
                </c:pt>
                <c:pt idx="10010">
                  <c:v>32.679237499999999</c:v>
                </c:pt>
                <c:pt idx="10011">
                  <c:v>32.727312500000004</c:v>
                </c:pt>
                <c:pt idx="10012">
                  <c:v>32.774774999999998</c:v>
                </c:pt>
                <c:pt idx="10013">
                  <c:v>32.820712499999999</c:v>
                </c:pt>
                <c:pt idx="10014">
                  <c:v>32.867199999999997</c:v>
                </c:pt>
                <c:pt idx="10015">
                  <c:v>32.912962499999999</c:v>
                </c:pt>
                <c:pt idx="10016">
                  <c:v>32.957700000000003</c:v>
                </c:pt>
                <c:pt idx="10017">
                  <c:v>33.003500000000003</c:v>
                </c:pt>
                <c:pt idx="10018">
                  <c:v>33.049349999999997</c:v>
                </c:pt>
                <c:pt idx="10019">
                  <c:v>33.095737499999998</c:v>
                </c:pt>
                <c:pt idx="10020">
                  <c:v>33.140999999999998</c:v>
                </c:pt>
                <c:pt idx="10021">
                  <c:v>33.186025000000001</c:v>
                </c:pt>
                <c:pt idx="10022">
                  <c:v>33.231437499999998</c:v>
                </c:pt>
                <c:pt idx="10023">
                  <c:v>33.275849999999998</c:v>
                </c:pt>
                <c:pt idx="10024">
                  <c:v>33.320012499999997</c:v>
                </c:pt>
                <c:pt idx="10025">
                  <c:v>33.363487499999998</c:v>
                </c:pt>
                <c:pt idx="10026">
                  <c:v>33.40645</c:v>
                </c:pt>
                <c:pt idx="10027">
                  <c:v>33.448950000000004</c:v>
                </c:pt>
                <c:pt idx="10028">
                  <c:v>33.489374999999995</c:v>
                </c:pt>
                <c:pt idx="10029">
                  <c:v>33.527225000000001</c:v>
                </c:pt>
                <c:pt idx="10030">
                  <c:v>33.567587500000002</c:v>
                </c:pt>
                <c:pt idx="10031">
                  <c:v>33.607812500000001</c:v>
                </c:pt>
                <c:pt idx="10032">
                  <c:v>33.650712500000004</c:v>
                </c:pt>
                <c:pt idx="10033">
                  <c:v>33.692912499999998</c:v>
                </c:pt>
                <c:pt idx="10034">
                  <c:v>33.7361875</c:v>
                </c:pt>
                <c:pt idx="10035">
                  <c:v>33.777387499999996</c:v>
                </c:pt>
                <c:pt idx="10036">
                  <c:v>33.818449999999999</c:v>
                </c:pt>
                <c:pt idx="10037">
                  <c:v>33.860424999999999</c:v>
                </c:pt>
                <c:pt idx="10038">
                  <c:v>33.901587499999998</c:v>
                </c:pt>
                <c:pt idx="10039">
                  <c:v>33.941937500000002</c:v>
                </c:pt>
                <c:pt idx="10040">
                  <c:v>33.980437500000001</c:v>
                </c:pt>
                <c:pt idx="10041">
                  <c:v>34.018887499999998</c:v>
                </c:pt>
                <c:pt idx="10042">
                  <c:v>34.056962499999997</c:v>
                </c:pt>
                <c:pt idx="10043">
                  <c:v>34.0945125</c:v>
                </c:pt>
                <c:pt idx="10044">
                  <c:v>34.133324999999999</c:v>
                </c:pt>
                <c:pt idx="10045">
                  <c:v>34.170025000000003</c:v>
                </c:pt>
                <c:pt idx="10046">
                  <c:v>34.208325000000002</c:v>
                </c:pt>
                <c:pt idx="10047">
                  <c:v>34.246749999999999</c:v>
                </c:pt>
                <c:pt idx="10048">
                  <c:v>34.283637499999998</c:v>
                </c:pt>
                <c:pt idx="10049">
                  <c:v>34.321037500000003</c:v>
                </c:pt>
                <c:pt idx="10050">
                  <c:v>34.3571375</c:v>
                </c:pt>
                <c:pt idx="10051">
                  <c:v>34.3947875</c:v>
                </c:pt>
                <c:pt idx="10052">
                  <c:v>34.431912499999996</c:v>
                </c:pt>
                <c:pt idx="10053">
                  <c:v>34.467762499999999</c:v>
                </c:pt>
                <c:pt idx="10054">
                  <c:v>34.503225</c:v>
                </c:pt>
                <c:pt idx="10055">
                  <c:v>34.540574999999997</c:v>
                </c:pt>
                <c:pt idx="10056">
                  <c:v>34.575775</c:v>
                </c:pt>
                <c:pt idx="10057">
                  <c:v>34.611962499999997</c:v>
                </c:pt>
                <c:pt idx="10058">
                  <c:v>34.646212499999997</c:v>
                </c:pt>
                <c:pt idx="10059">
                  <c:v>34.6807625</c:v>
                </c:pt>
                <c:pt idx="10060">
                  <c:v>34.71725</c:v>
                </c:pt>
                <c:pt idx="10061">
                  <c:v>34.751312499999997</c:v>
                </c:pt>
                <c:pt idx="10062">
                  <c:v>34.784337499999999</c:v>
                </c:pt>
                <c:pt idx="10063">
                  <c:v>34.819074999999998</c:v>
                </c:pt>
                <c:pt idx="10064">
                  <c:v>34.852824999999996</c:v>
                </c:pt>
                <c:pt idx="10065">
                  <c:v>34.886762500000003</c:v>
                </c:pt>
                <c:pt idx="10066">
                  <c:v>34.920949999999998</c:v>
                </c:pt>
                <c:pt idx="10067">
                  <c:v>34.953524999999999</c:v>
                </c:pt>
                <c:pt idx="10068">
                  <c:v>34.986474999999999</c:v>
                </c:pt>
                <c:pt idx="10069">
                  <c:v>35.017787500000004</c:v>
                </c:pt>
                <c:pt idx="10070">
                  <c:v>35.050674999999998</c:v>
                </c:pt>
                <c:pt idx="10071">
                  <c:v>35.083987499999999</c:v>
                </c:pt>
                <c:pt idx="10072">
                  <c:v>35.117600000000003</c:v>
                </c:pt>
                <c:pt idx="10073">
                  <c:v>35.1492</c:v>
                </c:pt>
                <c:pt idx="10074">
                  <c:v>35.182087500000002</c:v>
                </c:pt>
                <c:pt idx="10075">
                  <c:v>35.214212500000002</c:v>
                </c:pt>
                <c:pt idx="10076">
                  <c:v>35.247237500000004</c:v>
                </c:pt>
                <c:pt idx="10077">
                  <c:v>35.278937499999998</c:v>
                </c:pt>
                <c:pt idx="10078">
                  <c:v>35.311012499999997</c:v>
                </c:pt>
                <c:pt idx="10079">
                  <c:v>35.341825</c:v>
                </c:pt>
                <c:pt idx="10080">
                  <c:v>35.37285</c:v>
                </c:pt>
                <c:pt idx="10081">
                  <c:v>35.403725000000001</c:v>
                </c:pt>
                <c:pt idx="10082">
                  <c:v>35.433774999999997</c:v>
                </c:pt>
                <c:pt idx="10083">
                  <c:v>35.4650125</c:v>
                </c:pt>
                <c:pt idx="10084">
                  <c:v>35.494525000000003</c:v>
                </c:pt>
                <c:pt idx="10085">
                  <c:v>35.524762499999994</c:v>
                </c:pt>
                <c:pt idx="10086">
                  <c:v>35.554512500000001</c:v>
                </c:pt>
                <c:pt idx="10087">
                  <c:v>35.583287499999997</c:v>
                </c:pt>
                <c:pt idx="10088">
                  <c:v>35.610875</c:v>
                </c:pt>
                <c:pt idx="10089">
                  <c:v>35.6389</c:v>
                </c:pt>
                <c:pt idx="10090">
                  <c:v>35.6672625</c:v>
                </c:pt>
                <c:pt idx="10091">
                  <c:v>35.696775000000002</c:v>
                </c:pt>
                <c:pt idx="10092">
                  <c:v>35.723975000000003</c:v>
                </c:pt>
                <c:pt idx="10093">
                  <c:v>35.749175000000001</c:v>
                </c:pt>
                <c:pt idx="10094">
                  <c:v>35.773250000000004</c:v>
                </c:pt>
                <c:pt idx="10095">
                  <c:v>35.800274999999999</c:v>
                </c:pt>
                <c:pt idx="10096">
                  <c:v>35.826762500000001</c:v>
                </c:pt>
                <c:pt idx="10097">
                  <c:v>35.851900000000001</c:v>
                </c:pt>
                <c:pt idx="10098">
                  <c:v>35.878612500000003</c:v>
                </c:pt>
                <c:pt idx="10099">
                  <c:v>35.904487500000002</c:v>
                </c:pt>
                <c:pt idx="10100">
                  <c:v>35.930162499999994</c:v>
                </c:pt>
                <c:pt idx="10101">
                  <c:v>35.953650000000003</c:v>
                </c:pt>
                <c:pt idx="10102">
                  <c:v>35.9771</c:v>
                </c:pt>
                <c:pt idx="10103">
                  <c:v>36</c:v>
                </c:pt>
                <c:pt idx="10104">
                  <c:v>36.023775000000001</c:v>
                </c:pt>
                <c:pt idx="10105">
                  <c:v>36.047850000000004</c:v>
                </c:pt>
                <c:pt idx="10106">
                  <c:v>36.071662500000002</c:v>
                </c:pt>
                <c:pt idx="10107">
                  <c:v>36.094437499999998</c:v>
                </c:pt>
                <c:pt idx="10108">
                  <c:v>36.118012499999999</c:v>
                </c:pt>
                <c:pt idx="10109">
                  <c:v>36.1419</c:v>
                </c:pt>
                <c:pt idx="10110">
                  <c:v>36.164087500000001</c:v>
                </c:pt>
                <c:pt idx="10111">
                  <c:v>36.1869625</c:v>
                </c:pt>
                <c:pt idx="10112">
                  <c:v>36.210374999999999</c:v>
                </c:pt>
                <c:pt idx="10113">
                  <c:v>36.232287499999998</c:v>
                </c:pt>
                <c:pt idx="10114">
                  <c:v>36.253675000000001</c:v>
                </c:pt>
                <c:pt idx="10115">
                  <c:v>36.275312499999998</c:v>
                </c:pt>
                <c:pt idx="10116">
                  <c:v>36.296875</c:v>
                </c:pt>
                <c:pt idx="10117">
                  <c:v>36.319425000000003</c:v>
                </c:pt>
                <c:pt idx="10118">
                  <c:v>36.342662500000003</c:v>
                </c:pt>
                <c:pt idx="10119">
                  <c:v>36.364800000000002</c:v>
                </c:pt>
                <c:pt idx="10120">
                  <c:v>36.386474999999997</c:v>
                </c:pt>
                <c:pt idx="10121">
                  <c:v>36.406475</c:v>
                </c:pt>
                <c:pt idx="10122">
                  <c:v>36.425062499999996</c:v>
                </c:pt>
                <c:pt idx="10123">
                  <c:v>36.444749999999999</c:v>
                </c:pt>
                <c:pt idx="10124">
                  <c:v>36.463562500000002</c:v>
                </c:pt>
                <c:pt idx="10125">
                  <c:v>36.482637499999996</c:v>
                </c:pt>
                <c:pt idx="10126">
                  <c:v>36.500599999999999</c:v>
                </c:pt>
                <c:pt idx="10127">
                  <c:v>36.520287500000002</c:v>
                </c:pt>
                <c:pt idx="10128">
                  <c:v>36.538350000000001</c:v>
                </c:pt>
                <c:pt idx="10129">
                  <c:v>36.557274999999997</c:v>
                </c:pt>
                <c:pt idx="10130">
                  <c:v>36.575575000000001</c:v>
                </c:pt>
                <c:pt idx="10131">
                  <c:v>36.594762500000002</c:v>
                </c:pt>
                <c:pt idx="10132">
                  <c:v>36.61365</c:v>
                </c:pt>
                <c:pt idx="10133">
                  <c:v>36.631625</c:v>
                </c:pt>
                <c:pt idx="10134">
                  <c:v>36.649549999999998</c:v>
                </c:pt>
                <c:pt idx="10135">
                  <c:v>36.667512500000001</c:v>
                </c:pt>
                <c:pt idx="10136">
                  <c:v>36.685425000000002</c:v>
                </c:pt>
                <c:pt idx="10137">
                  <c:v>36.702599999999997</c:v>
                </c:pt>
                <c:pt idx="10138">
                  <c:v>36.720812500000001</c:v>
                </c:pt>
                <c:pt idx="10139">
                  <c:v>36.738700000000001</c:v>
                </c:pt>
                <c:pt idx="10140">
                  <c:v>36.756599999999999</c:v>
                </c:pt>
                <c:pt idx="10141">
                  <c:v>36.772125000000003</c:v>
                </c:pt>
                <c:pt idx="10142">
                  <c:v>36.788937499999996</c:v>
                </c:pt>
                <c:pt idx="10143">
                  <c:v>36.805824999999999</c:v>
                </c:pt>
                <c:pt idx="10144">
                  <c:v>36.823599999999999</c:v>
                </c:pt>
                <c:pt idx="10145">
                  <c:v>36.840625000000003</c:v>
                </c:pt>
                <c:pt idx="10146">
                  <c:v>36.858224999999997</c:v>
                </c:pt>
                <c:pt idx="10147">
                  <c:v>36.875824999999999</c:v>
                </c:pt>
                <c:pt idx="10148">
                  <c:v>36.89235</c:v>
                </c:pt>
                <c:pt idx="10149">
                  <c:v>36.9087125</c:v>
                </c:pt>
                <c:pt idx="10150">
                  <c:v>36.926025000000003</c:v>
                </c:pt>
                <c:pt idx="10151">
                  <c:v>36.942925000000002</c:v>
                </c:pt>
                <c:pt idx="10152">
                  <c:v>36.961012499999995</c:v>
                </c:pt>
                <c:pt idx="10153">
                  <c:v>36.979600000000005</c:v>
                </c:pt>
                <c:pt idx="10154">
                  <c:v>36.996274999999997</c:v>
                </c:pt>
                <c:pt idx="10155">
                  <c:v>37.011425000000003</c:v>
                </c:pt>
                <c:pt idx="10156">
                  <c:v>37.025950000000002</c:v>
                </c:pt>
                <c:pt idx="10157">
                  <c:v>37.039724999999997</c:v>
                </c:pt>
                <c:pt idx="10158">
                  <c:v>37.053512500000004</c:v>
                </c:pt>
                <c:pt idx="10159">
                  <c:v>37.067125000000004</c:v>
                </c:pt>
                <c:pt idx="10160">
                  <c:v>37.0816625</c:v>
                </c:pt>
                <c:pt idx="10161">
                  <c:v>37.096650000000004</c:v>
                </c:pt>
                <c:pt idx="10162">
                  <c:v>37.1109875</c:v>
                </c:pt>
                <c:pt idx="10163">
                  <c:v>37.1257375</c:v>
                </c:pt>
                <c:pt idx="10164">
                  <c:v>37.141199999999998</c:v>
                </c:pt>
                <c:pt idx="10165">
                  <c:v>37.1555125</c:v>
                </c:pt>
                <c:pt idx="10166">
                  <c:v>37.1692125</c:v>
                </c:pt>
                <c:pt idx="10167">
                  <c:v>37.183225</c:v>
                </c:pt>
                <c:pt idx="10168">
                  <c:v>37.196712500000004</c:v>
                </c:pt>
                <c:pt idx="10169">
                  <c:v>37.210475000000002</c:v>
                </c:pt>
                <c:pt idx="10170">
                  <c:v>37.224224999999997</c:v>
                </c:pt>
                <c:pt idx="10171">
                  <c:v>37.238737499999999</c:v>
                </c:pt>
                <c:pt idx="10172">
                  <c:v>37.253012499999997</c:v>
                </c:pt>
                <c:pt idx="10173">
                  <c:v>37.267187499999999</c:v>
                </c:pt>
                <c:pt idx="10174">
                  <c:v>37.280974999999998</c:v>
                </c:pt>
                <c:pt idx="10175">
                  <c:v>37.293462499999997</c:v>
                </c:pt>
                <c:pt idx="10176">
                  <c:v>37.306725</c:v>
                </c:pt>
                <c:pt idx="10177">
                  <c:v>37.318312499999998</c:v>
                </c:pt>
                <c:pt idx="10178">
                  <c:v>37.329450000000001</c:v>
                </c:pt>
                <c:pt idx="10179">
                  <c:v>37.341149999999999</c:v>
                </c:pt>
                <c:pt idx="10180">
                  <c:v>37.353450000000002</c:v>
                </c:pt>
                <c:pt idx="10181">
                  <c:v>37.366137500000001</c:v>
                </c:pt>
                <c:pt idx="10182">
                  <c:v>37.378012499999997</c:v>
                </c:pt>
                <c:pt idx="10183">
                  <c:v>37.3887</c:v>
                </c:pt>
                <c:pt idx="10184">
                  <c:v>37.400437499999995</c:v>
                </c:pt>
                <c:pt idx="10185">
                  <c:v>37.412550000000003</c:v>
                </c:pt>
                <c:pt idx="10186">
                  <c:v>37.423987500000003</c:v>
                </c:pt>
                <c:pt idx="10187">
                  <c:v>37.435112500000002</c:v>
                </c:pt>
                <c:pt idx="10188">
                  <c:v>37.4468125</c:v>
                </c:pt>
                <c:pt idx="10189">
                  <c:v>37.4577125</c:v>
                </c:pt>
                <c:pt idx="10190">
                  <c:v>37.468775000000001</c:v>
                </c:pt>
                <c:pt idx="10191">
                  <c:v>37.4810625</c:v>
                </c:pt>
                <c:pt idx="10192">
                  <c:v>37.492649999999998</c:v>
                </c:pt>
                <c:pt idx="10193">
                  <c:v>37.504224999999998</c:v>
                </c:pt>
                <c:pt idx="10194">
                  <c:v>37.515712499999999</c:v>
                </c:pt>
                <c:pt idx="10195">
                  <c:v>37.526062500000002</c:v>
                </c:pt>
                <c:pt idx="10196">
                  <c:v>37.536862499999998</c:v>
                </c:pt>
                <c:pt idx="10197">
                  <c:v>37.547399999999996</c:v>
                </c:pt>
                <c:pt idx="10198">
                  <c:v>37.5578</c:v>
                </c:pt>
                <c:pt idx="10199">
                  <c:v>37.568100000000001</c:v>
                </c:pt>
                <c:pt idx="10200">
                  <c:v>37.578687500000001</c:v>
                </c:pt>
                <c:pt idx="10201">
                  <c:v>37.589462500000003</c:v>
                </c:pt>
                <c:pt idx="10202">
                  <c:v>37.599162499999998</c:v>
                </c:pt>
                <c:pt idx="10203">
                  <c:v>37.6090625</c:v>
                </c:pt>
                <c:pt idx="10204">
                  <c:v>37.618937500000001</c:v>
                </c:pt>
                <c:pt idx="10205">
                  <c:v>37.629087499999997</c:v>
                </c:pt>
                <c:pt idx="10206">
                  <c:v>37.639849999999996</c:v>
                </c:pt>
                <c:pt idx="10207">
                  <c:v>37.650512499999998</c:v>
                </c:pt>
                <c:pt idx="10208">
                  <c:v>37.6610625</c:v>
                </c:pt>
                <c:pt idx="10209">
                  <c:v>37.670924999999997</c:v>
                </c:pt>
                <c:pt idx="10210">
                  <c:v>37.680774999999997</c:v>
                </c:pt>
                <c:pt idx="10211">
                  <c:v>37.689562500000001</c:v>
                </c:pt>
                <c:pt idx="10212">
                  <c:v>37.700287500000002</c:v>
                </c:pt>
                <c:pt idx="10213">
                  <c:v>37.710949999999997</c:v>
                </c:pt>
                <c:pt idx="10214">
                  <c:v>37.720275000000001</c:v>
                </c:pt>
                <c:pt idx="10215">
                  <c:v>37.7302125</c:v>
                </c:pt>
                <c:pt idx="10216">
                  <c:v>37.7413375</c:v>
                </c:pt>
                <c:pt idx="10217">
                  <c:v>37.750637500000003</c:v>
                </c:pt>
                <c:pt idx="10218">
                  <c:v>37.759187500000003</c:v>
                </c:pt>
                <c:pt idx="10219">
                  <c:v>37.768349999999998</c:v>
                </c:pt>
                <c:pt idx="10220">
                  <c:v>37.776612499999999</c:v>
                </c:pt>
                <c:pt idx="10221">
                  <c:v>37.784162500000001</c:v>
                </c:pt>
                <c:pt idx="10222">
                  <c:v>37.792050000000003</c:v>
                </c:pt>
                <c:pt idx="10223">
                  <c:v>37.800649999999997</c:v>
                </c:pt>
                <c:pt idx="10224">
                  <c:v>37.809624999999997</c:v>
                </c:pt>
                <c:pt idx="10225">
                  <c:v>37.819050000000004</c:v>
                </c:pt>
                <c:pt idx="10226">
                  <c:v>37.8278125</c:v>
                </c:pt>
                <c:pt idx="10227">
                  <c:v>37.836750000000002</c:v>
                </c:pt>
                <c:pt idx="10228">
                  <c:v>37.846600000000002</c:v>
                </c:pt>
                <c:pt idx="10229">
                  <c:v>37.856400000000001</c:v>
                </c:pt>
                <c:pt idx="10230">
                  <c:v>37.865575</c:v>
                </c:pt>
                <c:pt idx="10231">
                  <c:v>37.874287500000001</c:v>
                </c:pt>
                <c:pt idx="10232">
                  <c:v>37.883075000000005</c:v>
                </c:pt>
                <c:pt idx="10233">
                  <c:v>37.892212499999999</c:v>
                </c:pt>
                <c:pt idx="10234">
                  <c:v>37.900937499999998</c:v>
                </c:pt>
                <c:pt idx="10235">
                  <c:v>37.908900000000003</c:v>
                </c:pt>
                <c:pt idx="10236">
                  <c:v>37.917200000000001</c:v>
                </c:pt>
                <c:pt idx="10237">
                  <c:v>37.925987499999998</c:v>
                </c:pt>
                <c:pt idx="10238">
                  <c:v>37.933900000000001</c:v>
                </c:pt>
                <c:pt idx="10239">
                  <c:v>37.9416875</c:v>
                </c:pt>
                <c:pt idx="10240">
                  <c:v>37.949775000000002</c:v>
                </c:pt>
                <c:pt idx="10241">
                  <c:v>37.957237499999998</c:v>
                </c:pt>
                <c:pt idx="10242">
                  <c:v>37.964825000000005</c:v>
                </c:pt>
                <c:pt idx="10243">
                  <c:v>37.972162499999996</c:v>
                </c:pt>
                <c:pt idx="10244">
                  <c:v>37.979612500000002</c:v>
                </c:pt>
                <c:pt idx="10245">
                  <c:v>37.987749999999998</c:v>
                </c:pt>
                <c:pt idx="10246">
                  <c:v>37.9951875</c:v>
                </c:pt>
                <c:pt idx="10247">
                  <c:v>38.003037499999998</c:v>
                </c:pt>
                <c:pt idx="10248">
                  <c:v>38.011299999999999</c:v>
                </c:pt>
                <c:pt idx="10249">
                  <c:v>38.019599999999997</c:v>
                </c:pt>
                <c:pt idx="10250">
                  <c:v>38.027475000000003</c:v>
                </c:pt>
                <c:pt idx="10251">
                  <c:v>38.035162499999998</c:v>
                </c:pt>
                <c:pt idx="10252">
                  <c:v>38.043087499999999</c:v>
                </c:pt>
                <c:pt idx="10253">
                  <c:v>38.049700000000001</c:v>
                </c:pt>
                <c:pt idx="10254">
                  <c:v>38.055812500000002</c:v>
                </c:pt>
                <c:pt idx="10255">
                  <c:v>38.063425000000002</c:v>
                </c:pt>
                <c:pt idx="10256">
                  <c:v>38.071012500000002</c:v>
                </c:pt>
                <c:pt idx="10257">
                  <c:v>38.077849999999998</c:v>
                </c:pt>
                <c:pt idx="10258">
                  <c:v>38.084762499999997</c:v>
                </c:pt>
                <c:pt idx="10259">
                  <c:v>38.092300000000002</c:v>
                </c:pt>
                <c:pt idx="10260">
                  <c:v>38.100112500000002</c:v>
                </c:pt>
                <c:pt idx="10261">
                  <c:v>38.107912499999998</c:v>
                </c:pt>
                <c:pt idx="10262">
                  <c:v>38.114862500000001</c:v>
                </c:pt>
                <c:pt idx="10263">
                  <c:v>38.121025000000003</c:v>
                </c:pt>
                <c:pt idx="10264">
                  <c:v>38.127575</c:v>
                </c:pt>
                <c:pt idx="10265">
                  <c:v>38.135087499999997</c:v>
                </c:pt>
                <c:pt idx="10266">
                  <c:v>38.141337499999999</c:v>
                </c:pt>
                <c:pt idx="10267">
                  <c:v>38.147750000000002</c:v>
                </c:pt>
                <c:pt idx="10268">
                  <c:v>38.155012499999998</c:v>
                </c:pt>
                <c:pt idx="10269">
                  <c:v>38.161200000000001</c:v>
                </c:pt>
                <c:pt idx="10270">
                  <c:v>38.167837499999997</c:v>
                </c:pt>
                <c:pt idx="10271">
                  <c:v>38.174737499999999</c:v>
                </c:pt>
                <c:pt idx="10272">
                  <c:v>38.181062500000003</c:v>
                </c:pt>
                <c:pt idx="10273">
                  <c:v>38.187049999999999</c:v>
                </c:pt>
                <c:pt idx="10274">
                  <c:v>38.193787499999999</c:v>
                </c:pt>
                <c:pt idx="10275">
                  <c:v>38.200962500000003</c:v>
                </c:pt>
                <c:pt idx="10276">
                  <c:v>38.208150000000003</c:v>
                </c:pt>
                <c:pt idx="10277">
                  <c:v>38.214525000000002</c:v>
                </c:pt>
                <c:pt idx="10278">
                  <c:v>38.220599999999997</c:v>
                </c:pt>
                <c:pt idx="10279">
                  <c:v>38.226950000000002</c:v>
                </c:pt>
                <c:pt idx="10280">
                  <c:v>38.232712499999998</c:v>
                </c:pt>
                <c:pt idx="10281">
                  <c:v>38.238412500000003</c:v>
                </c:pt>
                <c:pt idx="10282">
                  <c:v>38.2439125</c:v>
                </c:pt>
                <c:pt idx="10283">
                  <c:v>38.250012500000004</c:v>
                </c:pt>
                <c:pt idx="10284">
                  <c:v>38.256524999999996</c:v>
                </c:pt>
                <c:pt idx="10285">
                  <c:v>38.262299999999996</c:v>
                </c:pt>
                <c:pt idx="10286">
                  <c:v>38.267674999999997</c:v>
                </c:pt>
                <c:pt idx="10287">
                  <c:v>38.273162499999998</c:v>
                </c:pt>
                <c:pt idx="10288">
                  <c:v>38.279087500000003</c:v>
                </c:pt>
                <c:pt idx="10289">
                  <c:v>38.285425000000004</c:v>
                </c:pt>
                <c:pt idx="10290">
                  <c:v>38.291425000000004</c:v>
                </c:pt>
                <c:pt idx="10291">
                  <c:v>38.297400000000003</c:v>
                </c:pt>
                <c:pt idx="10292">
                  <c:v>38.304124999999999</c:v>
                </c:pt>
                <c:pt idx="10293">
                  <c:v>38.309624999999997</c:v>
                </c:pt>
                <c:pt idx="10294">
                  <c:v>38.315525000000001</c:v>
                </c:pt>
                <c:pt idx="10295">
                  <c:v>38.321774999999995</c:v>
                </c:pt>
                <c:pt idx="10296">
                  <c:v>38.327737499999998</c:v>
                </c:pt>
                <c:pt idx="10297">
                  <c:v>38.333674999999999</c:v>
                </c:pt>
                <c:pt idx="10298">
                  <c:v>38.338574999999999</c:v>
                </c:pt>
                <c:pt idx="10299">
                  <c:v>38.343699999999998</c:v>
                </c:pt>
                <c:pt idx="10300">
                  <c:v>38.348649999999999</c:v>
                </c:pt>
                <c:pt idx="10301">
                  <c:v>38.353674999999996</c:v>
                </c:pt>
                <c:pt idx="10302">
                  <c:v>38.358462500000002</c:v>
                </c:pt>
                <c:pt idx="10303">
                  <c:v>38.364037500000002</c:v>
                </c:pt>
                <c:pt idx="10304">
                  <c:v>38.370449999999998</c:v>
                </c:pt>
                <c:pt idx="10305">
                  <c:v>38.377074999999998</c:v>
                </c:pt>
                <c:pt idx="10306">
                  <c:v>38.384025000000001</c:v>
                </c:pt>
                <c:pt idx="10307">
                  <c:v>38.391449999999999</c:v>
                </c:pt>
                <c:pt idx="10308">
                  <c:v>38.398299999999999</c:v>
                </c:pt>
                <c:pt idx="10309">
                  <c:v>38.4048625</c:v>
                </c:pt>
                <c:pt idx="10310">
                  <c:v>38.410887500000001</c:v>
                </c:pt>
                <c:pt idx="10311">
                  <c:v>38.416162499999999</c:v>
                </c:pt>
                <c:pt idx="10312">
                  <c:v>38.422362499999998</c:v>
                </c:pt>
                <c:pt idx="10313">
                  <c:v>38.428637500000001</c:v>
                </c:pt>
                <c:pt idx="10314">
                  <c:v>38.434587499999999</c:v>
                </c:pt>
                <c:pt idx="10315">
                  <c:v>38.440537499999998</c:v>
                </c:pt>
                <c:pt idx="10316">
                  <c:v>38.447049999999997</c:v>
                </c:pt>
                <c:pt idx="10317">
                  <c:v>38.454050000000002</c:v>
                </c:pt>
                <c:pt idx="10318">
                  <c:v>38.459899999999998</c:v>
                </c:pt>
                <c:pt idx="10319">
                  <c:v>38.467237500000003</c:v>
                </c:pt>
                <c:pt idx="10320">
                  <c:v>38.474362499999998</c:v>
                </c:pt>
                <c:pt idx="10321">
                  <c:v>38.480550000000001</c:v>
                </c:pt>
                <c:pt idx="10322">
                  <c:v>38.48695</c:v>
                </c:pt>
                <c:pt idx="10323">
                  <c:v>38.4936875</c:v>
                </c:pt>
                <c:pt idx="10324">
                  <c:v>38.499537500000002</c:v>
                </c:pt>
                <c:pt idx="10325">
                  <c:v>38.505012499999999</c:v>
                </c:pt>
                <c:pt idx="10326">
                  <c:v>38.510599999999997</c:v>
                </c:pt>
                <c:pt idx="10327">
                  <c:v>38.516449999999999</c:v>
                </c:pt>
                <c:pt idx="10328">
                  <c:v>38.522775000000003</c:v>
                </c:pt>
                <c:pt idx="10329">
                  <c:v>38.528237500000003</c:v>
                </c:pt>
                <c:pt idx="10330">
                  <c:v>38.534599999999998</c:v>
                </c:pt>
                <c:pt idx="10331">
                  <c:v>38.540599999999998</c:v>
                </c:pt>
                <c:pt idx="10332">
                  <c:v>38.5456</c:v>
                </c:pt>
                <c:pt idx="10333">
                  <c:v>38.551762500000002</c:v>
                </c:pt>
                <c:pt idx="10334">
                  <c:v>38.557850000000002</c:v>
                </c:pt>
                <c:pt idx="10335">
                  <c:v>38.563575</c:v>
                </c:pt>
                <c:pt idx="10336">
                  <c:v>38.569974999999999</c:v>
                </c:pt>
                <c:pt idx="10337">
                  <c:v>38.5765125</c:v>
                </c:pt>
                <c:pt idx="10338">
                  <c:v>38.582437500000005</c:v>
                </c:pt>
                <c:pt idx="10339">
                  <c:v>38.588212499999997</c:v>
                </c:pt>
                <c:pt idx="10340">
                  <c:v>38.594612499999997</c:v>
                </c:pt>
                <c:pt idx="10341">
                  <c:v>38.601887499999997</c:v>
                </c:pt>
                <c:pt idx="10342">
                  <c:v>38.608712500000003</c:v>
                </c:pt>
                <c:pt idx="10343">
                  <c:v>38.615425000000002</c:v>
                </c:pt>
                <c:pt idx="10344">
                  <c:v>38.6206125</c:v>
                </c:pt>
                <c:pt idx="10345">
                  <c:v>38.625774999999997</c:v>
                </c:pt>
                <c:pt idx="10346">
                  <c:v>38.63205</c:v>
                </c:pt>
                <c:pt idx="10347">
                  <c:v>38.638362499999999</c:v>
                </c:pt>
                <c:pt idx="10348">
                  <c:v>38.644925000000001</c:v>
                </c:pt>
                <c:pt idx="10349">
                  <c:v>38.650762499999999</c:v>
                </c:pt>
                <c:pt idx="10350">
                  <c:v>38.656387500000001</c:v>
                </c:pt>
                <c:pt idx="10351">
                  <c:v>38.663400000000003</c:v>
                </c:pt>
                <c:pt idx="10352">
                  <c:v>38.669775000000001</c:v>
                </c:pt>
                <c:pt idx="10353">
                  <c:v>38.676962500000002</c:v>
                </c:pt>
                <c:pt idx="10354">
                  <c:v>38.682837499999998</c:v>
                </c:pt>
                <c:pt idx="10355">
                  <c:v>38.6878125</c:v>
                </c:pt>
                <c:pt idx="10356">
                  <c:v>38.691949999999999</c:v>
                </c:pt>
                <c:pt idx="10357">
                  <c:v>38.695574999999998</c:v>
                </c:pt>
                <c:pt idx="10358">
                  <c:v>38.700499999999998</c:v>
                </c:pt>
                <c:pt idx="10359">
                  <c:v>38.704262499999999</c:v>
                </c:pt>
                <c:pt idx="10360">
                  <c:v>38.709987499999997</c:v>
                </c:pt>
                <c:pt idx="10361">
                  <c:v>38.715812499999998</c:v>
                </c:pt>
                <c:pt idx="10362">
                  <c:v>38.720475</c:v>
                </c:pt>
                <c:pt idx="10363">
                  <c:v>38.726075000000002</c:v>
                </c:pt>
                <c:pt idx="10364">
                  <c:v>38.732099999999996</c:v>
                </c:pt>
                <c:pt idx="10365">
                  <c:v>38.736937500000003</c:v>
                </c:pt>
                <c:pt idx="10366">
                  <c:v>38.741712499999998</c:v>
                </c:pt>
                <c:pt idx="10367">
                  <c:v>38.746625000000002</c:v>
                </c:pt>
                <c:pt idx="10368">
                  <c:v>38.752287500000001</c:v>
                </c:pt>
                <c:pt idx="10369">
                  <c:v>38.7575875</c:v>
                </c:pt>
                <c:pt idx="10370">
                  <c:v>38.762237499999998</c:v>
                </c:pt>
                <c:pt idx="10371">
                  <c:v>38.767487500000001</c:v>
                </c:pt>
                <c:pt idx="10372">
                  <c:v>38.772562499999999</c:v>
                </c:pt>
                <c:pt idx="10373">
                  <c:v>38.776812500000005</c:v>
                </c:pt>
                <c:pt idx="10374">
                  <c:v>38.782037500000001</c:v>
                </c:pt>
                <c:pt idx="10375">
                  <c:v>38.787824999999998</c:v>
                </c:pt>
                <c:pt idx="10376">
                  <c:v>38.792999999999999</c:v>
                </c:pt>
                <c:pt idx="10377">
                  <c:v>38.798474999999996</c:v>
                </c:pt>
                <c:pt idx="10378">
                  <c:v>38.804099999999998</c:v>
                </c:pt>
                <c:pt idx="10379">
                  <c:v>38.810962500000002</c:v>
                </c:pt>
                <c:pt idx="10380">
                  <c:v>38.816600000000001</c:v>
                </c:pt>
                <c:pt idx="10381">
                  <c:v>38.82255</c:v>
                </c:pt>
                <c:pt idx="10382">
                  <c:v>38.829687499999999</c:v>
                </c:pt>
                <c:pt idx="10383">
                  <c:v>38.836849999999998</c:v>
                </c:pt>
                <c:pt idx="10384">
                  <c:v>38.841612499999997</c:v>
                </c:pt>
                <c:pt idx="10385">
                  <c:v>38.8464375</c:v>
                </c:pt>
                <c:pt idx="10386">
                  <c:v>38.851149999999997</c:v>
                </c:pt>
                <c:pt idx="10387">
                  <c:v>38.856074999999997</c:v>
                </c:pt>
                <c:pt idx="10388">
                  <c:v>38.862324999999998</c:v>
                </c:pt>
                <c:pt idx="10389">
                  <c:v>38.867525000000001</c:v>
                </c:pt>
                <c:pt idx="10390">
                  <c:v>38.873049999999999</c:v>
                </c:pt>
                <c:pt idx="10391">
                  <c:v>38.877124999999999</c:v>
                </c:pt>
                <c:pt idx="10392">
                  <c:v>38.881512499999999</c:v>
                </c:pt>
                <c:pt idx="10393">
                  <c:v>38.886837499999999</c:v>
                </c:pt>
                <c:pt idx="10394">
                  <c:v>38.893625</c:v>
                </c:pt>
                <c:pt idx="10395">
                  <c:v>38.899349999999998</c:v>
                </c:pt>
                <c:pt idx="10396">
                  <c:v>38.903775000000003</c:v>
                </c:pt>
                <c:pt idx="10397">
                  <c:v>38.907975</c:v>
                </c:pt>
                <c:pt idx="10398">
                  <c:v>38.913112500000004</c:v>
                </c:pt>
                <c:pt idx="10399">
                  <c:v>38.918050000000001</c:v>
                </c:pt>
                <c:pt idx="10400">
                  <c:v>38.922937499999996</c:v>
                </c:pt>
                <c:pt idx="10401">
                  <c:v>38.927737499999999</c:v>
                </c:pt>
                <c:pt idx="10402">
                  <c:v>38.934037500000002</c:v>
                </c:pt>
                <c:pt idx="10403">
                  <c:v>38.939025000000001</c:v>
                </c:pt>
                <c:pt idx="10404">
                  <c:v>38.9451125</c:v>
                </c:pt>
                <c:pt idx="10405">
                  <c:v>38.951612500000003</c:v>
                </c:pt>
                <c:pt idx="10406">
                  <c:v>38.958574999999996</c:v>
                </c:pt>
                <c:pt idx="10407">
                  <c:v>38.965937500000003</c:v>
                </c:pt>
                <c:pt idx="10408">
                  <c:v>38.972825</c:v>
                </c:pt>
                <c:pt idx="10409">
                  <c:v>38.979512499999998</c:v>
                </c:pt>
                <c:pt idx="10410">
                  <c:v>38.985975000000003</c:v>
                </c:pt>
                <c:pt idx="10411">
                  <c:v>38.9934625</c:v>
                </c:pt>
                <c:pt idx="10412">
                  <c:v>39.0009625</c:v>
                </c:pt>
                <c:pt idx="10413">
                  <c:v>39.007125000000002</c:v>
                </c:pt>
                <c:pt idx="10414">
                  <c:v>39.014025000000004</c:v>
                </c:pt>
                <c:pt idx="10415">
                  <c:v>39.019712499999997</c:v>
                </c:pt>
                <c:pt idx="10416">
                  <c:v>39.025962500000006</c:v>
                </c:pt>
                <c:pt idx="10417">
                  <c:v>39.031849999999999</c:v>
                </c:pt>
                <c:pt idx="10418">
                  <c:v>39.038312500000004</c:v>
                </c:pt>
                <c:pt idx="10419">
                  <c:v>39.045837499999998</c:v>
                </c:pt>
                <c:pt idx="10420">
                  <c:v>39.053825000000003</c:v>
                </c:pt>
                <c:pt idx="10421">
                  <c:v>39.061275000000002</c:v>
                </c:pt>
                <c:pt idx="10422">
                  <c:v>39.068237500000002</c:v>
                </c:pt>
                <c:pt idx="10423">
                  <c:v>39.075724999999998</c:v>
                </c:pt>
                <c:pt idx="10424">
                  <c:v>39.084575000000001</c:v>
                </c:pt>
                <c:pt idx="10425">
                  <c:v>39.090874999999997</c:v>
                </c:pt>
                <c:pt idx="10426">
                  <c:v>39.098587500000001</c:v>
                </c:pt>
                <c:pt idx="10427">
                  <c:v>39.106000000000002</c:v>
                </c:pt>
                <c:pt idx="10428">
                  <c:v>39.112987499999996</c:v>
                </c:pt>
                <c:pt idx="10429">
                  <c:v>39.119462500000004</c:v>
                </c:pt>
                <c:pt idx="10430">
                  <c:v>39.126824999999997</c:v>
                </c:pt>
                <c:pt idx="10431">
                  <c:v>39.133249999999997</c:v>
                </c:pt>
                <c:pt idx="10432">
                  <c:v>39.140112500000001</c:v>
                </c:pt>
                <c:pt idx="10433">
                  <c:v>39.146174999999999</c:v>
                </c:pt>
                <c:pt idx="10434">
                  <c:v>39.152787500000002</c:v>
                </c:pt>
                <c:pt idx="10435">
                  <c:v>39.160449999999997</c:v>
                </c:pt>
                <c:pt idx="10436">
                  <c:v>39.169037500000002</c:v>
                </c:pt>
                <c:pt idx="10437">
                  <c:v>39.176512500000001</c:v>
                </c:pt>
                <c:pt idx="10438">
                  <c:v>39.1828</c:v>
                </c:pt>
                <c:pt idx="10439">
                  <c:v>39.190300000000001</c:v>
                </c:pt>
                <c:pt idx="10440">
                  <c:v>39.197899999999997</c:v>
                </c:pt>
                <c:pt idx="10441">
                  <c:v>39.207100000000004</c:v>
                </c:pt>
                <c:pt idx="10442">
                  <c:v>39.215337500000004</c:v>
                </c:pt>
                <c:pt idx="10443">
                  <c:v>39.222862499999998</c:v>
                </c:pt>
                <c:pt idx="10444">
                  <c:v>39.229937499999998</c:v>
                </c:pt>
                <c:pt idx="10445">
                  <c:v>39.236924999999999</c:v>
                </c:pt>
                <c:pt idx="10446">
                  <c:v>39.245424999999997</c:v>
                </c:pt>
                <c:pt idx="10447">
                  <c:v>39.255125</c:v>
                </c:pt>
                <c:pt idx="10448">
                  <c:v>39.262862499999997</c:v>
                </c:pt>
                <c:pt idx="10449">
                  <c:v>39.271074999999996</c:v>
                </c:pt>
                <c:pt idx="10450">
                  <c:v>39.279812500000006</c:v>
                </c:pt>
                <c:pt idx="10451">
                  <c:v>39.2879</c:v>
                </c:pt>
                <c:pt idx="10452">
                  <c:v>39.294850000000004</c:v>
                </c:pt>
                <c:pt idx="10453">
                  <c:v>39.3027625</c:v>
                </c:pt>
                <c:pt idx="10454">
                  <c:v>39.310425000000002</c:v>
                </c:pt>
                <c:pt idx="10455">
                  <c:v>39.318087500000004</c:v>
                </c:pt>
                <c:pt idx="10456">
                  <c:v>39.324824999999997</c:v>
                </c:pt>
                <c:pt idx="10457">
                  <c:v>39.330662500000003</c:v>
                </c:pt>
                <c:pt idx="10458">
                  <c:v>39.336300000000001</c:v>
                </c:pt>
                <c:pt idx="10459">
                  <c:v>39.343587499999998</c:v>
                </c:pt>
                <c:pt idx="10460">
                  <c:v>39.349312499999996</c:v>
                </c:pt>
                <c:pt idx="10461">
                  <c:v>39.354537499999999</c:v>
                </c:pt>
                <c:pt idx="10462">
                  <c:v>39.360412500000002</c:v>
                </c:pt>
                <c:pt idx="10463">
                  <c:v>39.367800000000003</c:v>
                </c:pt>
                <c:pt idx="10464">
                  <c:v>39.373537500000005</c:v>
                </c:pt>
                <c:pt idx="10465">
                  <c:v>39.380387499999998</c:v>
                </c:pt>
                <c:pt idx="10466">
                  <c:v>39.387450000000001</c:v>
                </c:pt>
                <c:pt idx="10467">
                  <c:v>39.394212500000002</c:v>
                </c:pt>
                <c:pt idx="10468">
                  <c:v>39.402175</c:v>
                </c:pt>
                <c:pt idx="10469">
                  <c:v>39.409037499999997</c:v>
                </c:pt>
                <c:pt idx="10470">
                  <c:v>39.415900000000001</c:v>
                </c:pt>
                <c:pt idx="10471">
                  <c:v>39.422787499999998</c:v>
                </c:pt>
                <c:pt idx="10472">
                  <c:v>39.429924999999997</c:v>
                </c:pt>
                <c:pt idx="10473">
                  <c:v>39.436475000000002</c:v>
                </c:pt>
                <c:pt idx="10474">
                  <c:v>39.442925000000002</c:v>
                </c:pt>
                <c:pt idx="10475">
                  <c:v>39.450362499999997</c:v>
                </c:pt>
                <c:pt idx="10476">
                  <c:v>39.4572875</c:v>
                </c:pt>
                <c:pt idx="10477">
                  <c:v>39.464037500000003</c:v>
                </c:pt>
                <c:pt idx="10478">
                  <c:v>39.470774999999996</c:v>
                </c:pt>
                <c:pt idx="10479">
                  <c:v>39.4774125</c:v>
                </c:pt>
                <c:pt idx="10480">
                  <c:v>39.48415</c:v>
                </c:pt>
                <c:pt idx="10481">
                  <c:v>39.492062500000003</c:v>
                </c:pt>
                <c:pt idx="10482">
                  <c:v>39.499474999999997</c:v>
                </c:pt>
                <c:pt idx="10483">
                  <c:v>39.507187500000001</c:v>
                </c:pt>
                <c:pt idx="10484">
                  <c:v>39.515212499999997</c:v>
                </c:pt>
                <c:pt idx="10485">
                  <c:v>39.522762499999999</c:v>
                </c:pt>
                <c:pt idx="10486">
                  <c:v>39.529762499999997</c:v>
                </c:pt>
                <c:pt idx="10487">
                  <c:v>39.537175000000005</c:v>
                </c:pt>
                <c:pt idx="10488">
                  <c:v>39.545924999999997</c:v>
                </c:pt>
                <c:pt idx="10489">
                  <c:v>39.554249999999996</c:v>
                </c:pt>
                <c:pt idx="10490">
                  <c:v>39.562287500000004</c:v>
                </c:pt>
                <c:pt idx="10491">
                  <c:v>39.568312499999998</c:v>
                </c:pt>
                <c:pt idx="10492">
                  <c:v>39.575512500000002</c:v>
                </c:pt>
                <c:pt idx="10493">
                  <c:v>39.583300000000001</c:v>
                </c:pt>
                <c:pt idx="10494">
                  <c:v>39.5908625</c:v>
                </c:pt>
                <c:pt idx="10495">
                  <c:v>39.599012500000001</c:v>
                </c:pt>
                <c:pt idx="10496">
                  <c:v>39.607012500000003</c:v>
                </c:pt>
                <c:pt idx="10497">
                  <c:v>39.612749999999998</c:v>
                </c:pt>
                <c:pt idx="10498">
                  <c:v>39.620525000000001</c:v>
                </c:pt>
                <c:pt idx="10499">
                  <c:v>39.628374999999998</c:v>
                </c:pt>
                <c:pt idx="10500">
                  <c:v>39.635175000000004</c:v>
                </c:pt>
                <c:pt idx="10501">
                  <c:v>39.643425000000001</c:v>
                </c:pt>
                <c:pt idx="10502">
                  <c:v>39.651312500000003</c:v>
                </c:pt>
                <c:pt idx="10503">
                  <c:v>39.659662500000003</c:v>
                </c:pt>
                <c:pt idx="10504">
                  <c:v>39.668587500000001</c:v>
                </c:pt>
                <c:pt idx="10505">
                  <c:v>39.676474999999996</c:v>
                </c:pt>
                <c:pt idx="10506">
                  <c:v>39.684800000000003</c:v>
                </c:pt>
                <c:pt idx="10507">
                  <c:v>39.695450000000001</c:v>
                </c:pt>
                <c:pt idx="10508">
                  <c:v>39.706112500000003</c:v>
                </c:pt>
                <c:pt idx="10509">
                  <c:v>39.716225000000001</c:v>
                </c:pt>
                <c:pt idx="10510">
                  <c:v>39.725875000000002</c:v>
                </c:pt>
                <c:pt idx="10511">
                  <c:v>39.736274999999999</c:v>
                </c:pt>
                <c:pt idx="10512">
                  <c:v>39.745800000000003</c:v>
                </c:pt>
                <c:pt idx="10513">
                  <c:v>39.756974999999997</c:v>
                </c:pt>
                <c:pt idx="10514">
                  <c:v>39.766887500000003</c:v>
                </c:pt>
                <c:pt idx="10515">
                  <c:v>39.777524999999997</c:v>
                </c:pt>
                <c:pt idx="10516">
                  <c:v>39.787487499999997</c:v>
                </c:pt>
                <c:pt idx="10517">
                  <c:v>39.796737499999999</c:v>
                </c:pt>
                <c:pt idx="10518">
                  <c:v>39.805262499999998</c:v>
                </c:pt>
                <c:pt idx="10519">
                  <c:v>39.813699999999997</c:v>
                </c:pt>
                <c:pt idx="10520">
                  <c:v>39.822612499999998</c:v>
                </c:pt>
                <c:pt idx="10521">
                  <c:v>39.832212500000004</c:v>
                </c:pt>
                <c:pt idx="10522">
                  <c:v>39.842312499999998</c:v>
                </c:pt>
                <c:pt idx="10523">
                  <c:v>39.851200000000006</c:v>
                </c:pt>
                <c:pt idx="10524">
                  <c:v>39.861012500000001</c:v>
                </c:pt>
                <c:pt idx="10525">
                  <c:v>39.870424999999997</c:v>
                </c:pt>
                <c:pt idx="10526">
                  <c:v>39.879850000000005</c:v>
                </c:pt>
                <c:pt idx="10527">
                  <c:v>39.88955</c:v>
                </c:pt>
                <c:pt idx="10528">
                  <c:v>39.899250000000002</c:v>
                </c:pt>
                <c:pt idx="10529">
                  <c:v>39.908425000000001</c:v>
                </c:pt>
                <c:pt idx="10530">
                  <c:v>39.918624999999999</c:v>
                </c:pt>
                <c:pt idx="10531">
                  <c:v>39.927849999999999</c:v>
                </c:pt>
                <c:pt idx="10532">
                  <c:v>39.9386625</c:v>
                </c:pt>
                <c:pt idx="10533">
                  <c:v>39.948362500000002</c:v>
                </c:pt>
                <c:pt idx="10534">
                  <c:v>39.957837500000004</c:v>
                </c:pt>
                <c:pt idx="10535">
                  <c:v>39.969637499999997</c:v>
                </c:pt>
                <c:pt idx="10536">
                  <c:v>39.980649999999997</c:v>
                </c:pt>
                <c:pt idx="10537">
                  <c:v>39.991900000000001</c:v>
                </c:pt>
                <c:pt idx="10538">
                  <c:v>40.001474999999999</c:v>
                </c:pt>
                <c:pt idx="10539">
                  <c:v>40.011787500000004</c:v>
                </c:pt>
                <c:pt idx="10540">
                  <c:v>40.022549999999995</c:v>
                </c:pt>
                <c:pt idx="10541">
                  <c:v>40.032337499999997</c:v>
                </c:pt>
                <c:pt idx="10542">
                  <c:v>40.041562500000005</c:v>
                </c:pt>
                <c:pt idx="10543">
                  <c:v>40.051187500000005</c:v>
                </c:pt>
                <c:pt idx="10544">
                  <c:v>40.061375000000005</c:v>
                </c:pt>
                <c:pt idx="10545">
                  <c:v>40.071837500000001</c:v>
                </c:pt>
                <c:pt idx="10546">
                  <c:v>40.08135</c:v>
                </c:pt>
                <c:pt idx="10547">
                  <c:v>40.092487500000004</c:v>
                </c:pt>
                <c:pt idx="10548">
                  <c:v>40.103574999999992</c:v>
                </c:pt>
                <c:pt idx="10549">
                  <c:v>40.114287500000003</c:v>
                </c:pt>
                <c:pt idx="10550">
                  <c:v>40.125700000000002</c:v>
                </c:pt>
                <c:pt idx="10551">
                  <c:v>40.136487500000001</c:v>
                </c:pt>
                <c:pt idx="10552">
                  <c:v>40.147987499999999</c:v>
                </c:pt>
                <c:pt idx="10553">
                  <c:v>40.158850000000001</c:v>
                </c:pt>
                <c:pt idx="10554">
                  <c:v>40.169037500000002</c:v>
                </c:pt>
                <c:pt idx="10555">
                  <c:v>40.180587500000001</c:v>
                </c:pt>
                <c:pt idx="10556">
                  <c:v>40.191800000000001</c:v>
                </c:pt>
                <c:pt idx="10557">
                  <c:v>40.201874999999994</c:v>
                </c:pt>
                <c:pt idx="10558">
                  <c:v>40.212624999999996</c:v>
                </c:pt>
                <c:pt idx="10559">
                  <c:v>40.223662500000003</c:v>
                </c:pt>
                <c:pt idx="10560">
                  <c:v>40.234962500000002</c:v>
                </c:pt>
                <c:pt idx="10561">
                  <c:v>40.246275000000004</c:v>
                </c:pt>
                <c:pt idx="10562">
                  <c:v>40.258000000000003</c:v>
                </c:pt>
                <c:pt idx="10563">
                  <c:v>40.267899999999997</c:v>
                </c:pt>
                <c:pt idx="10564">
                  <c:v>40.278625000000005</c:v>
                </c:pt>
                <c:pt idx="10565">
                  <c:v>40.290412499999995</c:v>
                </c:pt>
                <c:pt idx="10566">
                  <c:v>40.301824999999994</c:v>
                </c:pt>
                <c:pt idx="10567">
                  <c:v>40.314187500000003</c:v>
                </c:pt>
                <c:pt idx="10568">
                  <c:v>40.326012499999997</c:v>
                </c:pt>
                <c:pt idx="10569">
                  <c:v>40.337962500000003</c:v>
                </c:pt>
                <c:pt idx="10570">
                  <c:v>40.350112500000002</c:v>
                </c:pt>
                <c:pt idx="10571">
                  <c:v>40.361987499999998</c:v>
                </c:pt>
                <c:pt idx="10572">
                  <c:v>40.3738125</c:v>
                </c:pt>
                <c:pt idx="10573">
                  <c:v>40.387087499999993</c:v>
                </c:pt>
                <c:pt idx="10574">
                  <c:v>40.398975000000007</c:v>
                </c:pt>
                <c:pt idx="10575">
                  <c:v>40.411349999999999</c:v>
                </c:pt>
                <c:pt idx="10576">
                  <c:v>40.423924999999997</c:v>
                </c:pt>
                <c:pt idx="10577">
                  <c:v>40.436512499999999</c:v>
                </c:pt>
                <c:pt idx="10578">
                  <c:v>40.448124999999997</c:v>
                </c:pt>
                <c:pt idx="10579">
                  <c:v>40.46105</c:v>
                </c:pt>
                <c:pt idx="10580">
                  <c:v>40.4724875</c:v>
                </c:pt>
                <c:pt idx="10581">
                  <c:v>40.485137499999993</c:v>
                </c:pt>
                <c:pt idx="10582">
                  <c:v>40.497349999999997</c:v>
                </c:pt>
                <c:pt idx="10583">
                  <c:v>40.510725000000001</c:v>
                </c:pt>
                <c:pt idx="10584">
                  <c:v>40.523674999999997</c:v>
                </c:pt>
                <c:pt idx="10585">
                  <c:v>40.534737500000006</c:v>
                </c:pt>
                <c:pt idx="10586">
                  <c:v>40.546012500000003</c:v>
                </c:pt>
                <c:pt idx="10587">
                  <c:v>40.557412499999998</c:v>
                </c:pt>
                <c:pt idx="10588">
                  <c:v>40.569787499999997</c:v>
                </c:pt>
                <c:pt idx="10589">
                  <c:v>40.583562499999999</c:v>
                </c:pt>
                <c:pt idx="10590">
                  <c:v>40.596275000000006</c:v>
                </c:pt>
                <c:pt idx="10591">
                  <c:v>40.609637499999998</c:v>
                </c:pt>
                <c:pt idx="10592">
                  <c:v>40.623362500000006</c:v>
                </c:pt>
                <c:pt idx="10593">
                  <c:v>40.637</c:v>
                </c:pt>
                <c:pt idx="10594">
                  <c:v>40.649900000000002</c:v>
                </c:pt>
                <c:pt idx="10595">
                  <c:v>40.663525</c:v>
                </c:pt>
                <c:pt idx="10596">
                  <c:v>40.678337499999998</c:v>
                </c:pt>
                <c:pt idx="10597">
                  <c:v>40.6925375</c:v>
                </c:pt>
                <c:pt idx="10598">
                  <c:v>40.706162499999998</c:v>
                </c:pt>
                <c:pt idx="10599">
                  <c:v>40.72045</c:v>
                </c:pt>
                <c:pt idx="10600">
                  <c:v>40.733800000000002</c:v>
                </c:pt>
                <c:pt idx="10601">
                  <c:v>40.747737499999999</c:v>
                </c:pt>
                <c:pt idx="10602">
                  <c:v>40.760412500000001</c:v>
                </c:pt>
                <c:pt idx="10603">
                  <c:v>40.774225000000001</c:v>
                </c:pt>
                <c:pt idx="10604">
                  <c:v>40.787637500000002</c:v>
                </c:pt>
                <c:pt idx="10605">
                  <c:v>40.801387499999997</c:v>
                </c:pt>
                <c:pt idx="10606">
                  <c:v>40.814500000000002</c:v>
                </c:pt>
                <c:pt idx="10607">
                  <c:v>40.826425</c:v>
                </c:pt>
                <c:pt idx="10608">
                  <c:v>40.838012499999998</c:v>
                </c:pt>
                <c:pt idx="10609">
                  <c:v>40.850437499999998</c:v>
                </c:pt>
                <c:pt idx="10610">
                  <c:v>40.863574999999997</c:v>
                </c:pt>
                <c:pt idx="10611">
                  <c:v>40.8770375</c:v>
                </c:pt>
                <c:pt idx="10612">
                  <c:v>40.890537499999994</c:v>
                </c:pt>
                <c:pt idx="10613">
                  <c:v>40.9040125</c:v>
                </c:pt>
                <c:pt idx="10614">
                  <c:v>40.917725000000004</c:v>
                </c:pt>
                <c:pt idx="10615">
                  <c:v>40.931100000000001</c:v>
                </c:pt>
                <c:pt idx="10616">
                  <c:v>40.944800000000001</c:v>
                </c:pt>
                <c:pt idx="10617">
                  <c:v>40.958912500000004</c:v>
                </c:pt>
                <c:pt idx="10618">
                  <c:v>40.973762499999999</c:v>
                </c:pt>
                <c:pt idx="10619">
                  <c:v>40.988474999999994</c:v>
                </c:pt>
                <c:pt idx="10620">
                  <c:v>41.003100000000003</c:v>
                </c:pt>
                <c:pt idx="10621">
                  <c:v>41.018625</c:v>
                </c:pt>
                <c:pt idx="10622">
                  <c:v>41.033375000000007</c:v>
                </c:pt>
                <c:pt idx="10623">
                  <c:v>41.048312500000002</c:v>
                </c:pt>
                <c:pt idx="10624">
                  <c:v>41.062649999999998</c:v>
                </c:pt>
                <c:pt idx="10625">
                  <c:v>41.0767375</c:v>
                </c:pt>
                <c:pt idx="10626">
                  <c:v>41.091612499999997</c:v>
                </c:pt>
                <c:pt idx="10627">
                  <c:v>41.1064875</c:v>
                </c:pt>
                <c:pt idx="10628">
                  <c:v>41.121912500000008</c:v>
                </c:pt>
                <c:pt idx="10629">
                  <c:v>41.136712500000002</c:v>
                </c:pt>
                <c:pt idx="10630">
                  <c:v>41.153100000000002</c:v>
                </c:pt>
                <c:pt idx="10631">
                  <c:v>41.168787499999993</c:v>
                </c:pt>
                <c:pt idx="10632">
                  <c:v>41.1835375</c:v>
                </c:pt>
                <c:pt idx="10633">
                  <c:v>41.197787500000004</c:v>
                </c:pt>
                <c:pt idx="10634">
                  <c:v>41.213075000000003</c:v>
                </c:pt>
                <c:pt idx="10635">
                  <c:v>41.229100000000003</c:v>
                </c:pt>
                <c:pt idx="10636">
                  <c:v>41.2454125</c:v>
                </c:pt>
                <c:pt idx="10637">
                  <c:v>41.261287500000002</c:v>
                </c:pt>
                <c:pt idx="10638">
                  <c:v>41.277187499999997</c:v>
                </c:pt>
                <c:pt idx="10639">
                  <c:v>41.291675000000005</c:v>
                </c:pt>
                <c:pt idx="10640">
                  <c:v>41.306574999999995</c:v>
                </c:pt>
                <c:pt idx="10641">
                  <c:v>41.322612499999998</c:v>
                </c:pt>
                <c:pt idx="10642">
                  <c:v>41.3384</c:v>
                </c:pt>
                <c:pt idx="10643">
                  <c:v>41.354375000000005</c:v>
                </c:pt>
                <c:pt idx="10644">
                  <c:v>41.370837500000007</c:v>
                </c:pt>
                <c:pt idx="10645">
                  <c:v>41.387187499999996</c:v>
                </c:pt>
                <c:pt idx="10646">
                  <c:v>41.403187499999994</c:v>
                </c:pt>
                <c:pt idx="10647">
                  <c:v>41.418675</c:v>
                </c:pt>
                <c:pt idx="10648">
                  <c:v>41.434649999999998</c:v>
                </c:pt>
                <c:pt idx="10649">
                  <c:v>41.450424999999996</c:v>
                </c:pt>
                <c:pt idx="10650">
                  <c:v>41.466799999999999</c:v>
                </c:pt>
                <c:pt idx="10651">
                  <c:v>41.482950000000002</c:v>
                </c:pt>
                <c:pt idx="10652">
                  <c:v>41.500162500000002</c:v>
                </c:pt>
                <c:pt idx="10653">
                  <c:v>41.517162499999998</c:v>
                </c:pt>
                <c:pt idx="10654">
                  <c:v>41.534199999999998</c:v>
                </c:pt>
                <c:pt idx="10655">
                  <c:v>41.550037499999995</c:v>
                </c:pt>
                <c:pt idx="10656">
                  <c:v>41.566074999999998</c:v>
                </c:pt>
                <c:pt idx="10657">
                  <c:v>41.583637500000002</c:v>
                </c:pt>
                <c:pt idx="10658">
                  <c:v>41.601224999999999</c:v>
                </c:pt>
                <c:pt idx="10659">
                  <c:v>41.618324999999999</c:v>
                </c:pt>
                <c:pt idx="10660">
                  <c:v>41.635249999999999</c:v>
                </c:pt>
                <c:pt idx="10661">
                  <c:v>41.652699999999996</c:v>
                </c:pt>
                <c:pt idx="10662">
                  <c:v>41.669550000000001</c:v>
                </c:pt>
                <c:pt idx="10663">
                  <c:v>41.687287499999996</c:v>
                </c:pt>
                <c:pt idx="10664">
                  <c:v>41.704575000000006</c:v>
                </c:pt>
                <c:pt idx="10665">
                  <c:v>41.721337500000004</c:v>
                </c:pt>
                <c:pt idx="10666">
                  <c:v>41.737225000000002</c:v>
                </c:pt>
                <c:pt idx="10667">
                  <c:v>41.753412499999996</c:v>
                </c:pt>
                <c:pt idx="10668">
                  <c:v>41.769112499999999</c:v>
                </c:pt>
                <c:pt idx="10669">
                  <c:v>41.785474999999998</c:v>
                </c:pt>
                <c:pt idx="10670">
                  <c:v>41.800712500000003</c:v>
                </c:pt>
                <c:pt idx="10671">
                  <c:v>41.815687500000003</c:v>
                </c:pt>
                <c:pt idx="10672">
                  <c:v>41.831612500000006</c:v>
                </c:pt>
                <c:pt idx="10673">
                  <c:v>41.847925000000004</c:v>
                </c:pt>
                <c:pt idx="10674">
                  <c:v>41.865625000000001</c:v>
                </c:pt>
                <c:pt idx="10675">
                  <c:v>41.884550000000004</c:v>
                </c:pt>
                <c:pt idx="10676">
                  <c:v>41.901512500000003</c:v>
                </c:pt>
                <c:pt idx="10677">
                  <c:v>41.918875</c:v>
                </c:pt>
                <c:pt idx="10678">
                  <c:v>41.937150000000003</c:v>
                </c:pt>
                <c:pt idx="10679">
                  <c:v>41.955512500000005</c:v>
                </c:pt>
                <c:pt idx="10680">
                  <c:v>41.972875000000002</c:v>
                </c:pt>
                <c:pt idx="10681">
                  <c:v>41.990325000000006</c:v>
                </c:pt>
                <c:pt idx="10682">
                  <c:v>42.008562500000004</c:v>
                </c:pt>
                <c:pt idx="10683">
                  <c:v>42.026487500000002</c:v>
                </c:pt>
                <c:pt idx="10684">
                  <c:v>42.044849999999997</c:v>
                </c:pt>
                <c:pt idx="10685">
                  <c:v>42.062350000000002</c:v>
                </c:pt>
                <c:pt idx="10686">
                  <c:v>42.079774999999998</c:v>
                </c:pt>
                <c:pt idx="10687">
                  <c:v>42.097449999999995</c:v>
                </c:pt>
                <c:pt idx="10688">
                  <c:v>42.115187499999998</c:v>
                </c:pt>
                <c:pt idx="10689">
                  <c:v>42.1330375</c:v>
                </c:pt>
                <c:pt idx="10690">
                  <c:v>42.151449999999997</c:v>
                </c:pt>
                <c:pt idx="10691">
                  <c:v>42.170025000000003</c:v>
                </c:pt>
                <c:pt idx="10692">
                  <c:v>42.1880375</c:v>
                </c:pt>
                <c:pt idx="10693">
                  <c:v>42.206062500000002</c:v>
                </c:pt>
                <c:pt idx="10694">
                  <c:v>42.2242125</c:v>
                </c:pt>
                <c:pt idx="10695">
                  <c:v>42.241587500000001</c:v>
                </c:pt>
                <c:pt idx="10696">
                  <c:v>42.259349999999998</c:v>
                </c:pt>
                <c:pt idx="10697">
                  <c:v>42.278062500000004</c:v>
                </c:pt>
                <c:pt idx="10698">
                  <c:v>42.296699999999994</c:v>
                </c:pt>
                <c:pt idx="10699">
                  <c:v>42.315487500000003</c:v>
                </c:pt>
                <c:pt idx="10700">
                  <c:v>42.3340125</c:v>
                </c:pt>
                <c:pt idx="10701">
                  <c:v>42.351749999999996</c:v>
                </c:pt>
                <c:pt idx="10702">
                  <c:v>42.369675000000001</c:v>
                </c:pt>
                <c:pt idx="10703">
                  <c:v>42.387837499999996</c:v>
                </c:pt>
                <c:pt idx="10704">
                  <c:v>42.406700000000001</c:v>
                </c:pt>
                <c:pt idx="10705">
                  <c:v>42.4264875</c:v>
                </c:pt>
                <c:pt idx="10706">
                  <c:v>42.446237499999995</c:v>
                </c:pt>
                <c:pt idx="10707">
                  <c:v>42.464637500000002</c:v>
                </c:pt>
                <c:pt idx="10708">
                  <c:v>42.483074999999999</c:v>
                </c:pt>
                <c:pt idx="10709">
                  <c:v>42.502250000000004</c:v>
                </c:pt>
                <c:pt idx="10710">
                  <c:v>42.521587500000003</c:v>
                </c:pt>
                <c:pt idx="10711">
                  <c:v>42.540587500000001</c:v>
                </c:pt>
                <c:pt idx="10712">
                  <c:v>42.559475000000006</c:v>
                </c:pt>
                <c:pt idx="10713">
                  <c:v>42.578625000000002</c:v>
                </c:pt>
                <c:pt idx="10714">
                  <c:v>42.597437499999998</c:v>
                </c:pt>
                <c:pt idx="10715">
                  <c:v>42.616887500000004</c:v>
                </c:pt>
                <c:pt idx="10716">
                  <c:v>42.637587500000002</c:v>
                </c:pt>
                <c:pt idx="10717">
                  <c:v>42.658962500000001</c:v>
                </c:pt>
                <c:pt idx="10718">
                  <c:v>42.679575</c:v>
                </c:pt>
                <c:pt idx="10719">
                  <c:v>42.699512499999997</c:v>
                </c:pt>
                <c:pt idx="10720">
                  <c:v>42.719875000000002</c:v>
                </c:pt>
                <c:pt idx="10721">
                  <c:v>42.740012500000006</c:v>
                </c:pt>
                <c:pt idx="10722">
                  <c:v>42.759637499999997</c:v>
                </c:pt>
                <c:pt idx="10723">
                  <c:v>42.779737500000003</c:v>
                </c:pt>
                <c:pt idx="10724">
                  <c:v>42.799437500000003</c:v>
                </c:pt>
                <c:pt idx="10725">
                  <c:v>42.819025000000003</c:v>
                </c:pt>
                <c:pt idx="10726">
                  <c:v>42.839012500000003</c:v>
                </c:pt>
                <c:pt idx="10727">
                  <c:v>42.859012500000006</c:v>
                </c:pt>
                <c:pt idx="10728">
                  <c:v>42.878125000000004</c:v>
                </c:pt>
                <c:pt idx="10729">
                  <c:v>42.897499999999994</c:v>
                </c:pt>
                <c:pt idx="10730">
                  <c:v>42.9181375</c:v>
                </c:pt>
                <c:pt idx="10731">
                  <c:v>42.938287500000001</c:v>
                </c:pt>
                <c:pt idx="10732">
                  <c:v>42.958462500000003</c:v>
                </c:pt>
                <c:pt idx="10733">
                  <c:v>42.978650000000002</c:v>
                </c:pt>
                <c:pt idx="10734">
                  <c:v>42.997787500000001</c:v>
                </c:pt>
                <c:pt idx="10735">
                  <c:v>43.016187500000001</c:v>
                </c:pt>
                <c:pt idx="10736">
                  <c:v>43.034949999999995</c:v>
                </c:pt>
                <c:pt idx="10737">
                  <c:v>43.055612500000002</c:v>
                </c:pt>
                <c:pt idx="10738">
                  <c:v>43.076724999999996</c:v>
                </c:pt>
                <c:pt idx="10739">
                  <c:v>43.096612500000006</c:v>
                </c:pt>
                <c:pt idx="10740">
                  <c:v>43.117362499999999</c:v>
                </c:pt>
                <c:pt idx="10741">
                  <c:v>43.1366625</c:v>
                </c:pt>
                <c:pt idx="10742">
                  <c:v>43.156424999999999</c:v>
                </c:pt>
                <c:pt idx="10743">
                  <c:v>43.177112500000007</c:v>
                </c:pt>
                <c:pt idx="10744">
                  <c:v>43.196687499999996</c:v>
                </c:pt>
                <c:pt idx="10745">
                  <c:v>43.217575000000004</c:v>
                </c:pt>
                <c:pt idx="10746">
                  <c:v>43.23845</c:v>
                </c:pt>
                <c:pt idx="10747">
                  <c:v>43.258012499999992</c:v>
                </c:pt>
                <c:pt idx="10748">
                  <c:v>43.277362500000002</c:v>
                </c:pt>
                <c:pt idx="10749">
                  <c:v>43.296625000000006</c:v>
                </c:pt>
                <c:pt idx="10750">
                  <c:v>43.317149999999998</c:v>
                </c:pt>
                <c:pt idx="10751">
                  <c:v>43.338774999999998</c:v>
                </c:pt>
                <c:pt idx="10752">
                  <c:v>43.360162500000001</c:v>
                </c:pt>
                <c:pt idx="10753">
                  <c:v>43.380375000000001</c:v>
                </c:pt>
                <c:pt idx="10754">
                  <c:v>43.400749999999995</c:v>
                </c:pt>
                <c:pt idx="10755">
                  <c:v>43.421374999999998</c:v>
                </c:pt>
                <c:pt idx="10756">
                  <c:v>43.441287500000001</c:v>
                </c:pt>
                <c:pt idx="10757">
                  <c:v>43.462050000000005</c:v>
                </c:pt>
                <c:pt idx="10758">
                  <c:v>43.483437499999994</c:v>
                </c:pt>
                <c:pt idx="10759">
                  <c:v>43.504637500000001</c:v>
                </c:pt>
                <c:pt idx="10760">
                  <c:v>43.526362499999998</c:v>
                </c:pt>
                <c:pt idx="10761">
                  <c:v>43.547599999999996</c:v>
                </c:pt>
                <c:pt idx="10762">
                  <c:v>43.568474999999999</c:v>
                </c:pt>
                <c:pt idx="10763">
                  <c:v>43.5889375</c:v>
                </c:pt>
                <c:pt idx="10764">
                  <c:v>43.609337500000002</c:v>
                </c:pt>
                <c:pt idx="10765">
                  <c:v>43.630050000000004</c:v>
                </c:pt>
                <c:pt idx="10766">
                  <c:v>43.650412500000002</c:v>
                </c:pt>
                <c:pt idx="10767">
                  <c:v>43.6708</c:v>
                </c:pt>
                <c:pt idx="10768">
                  <c:v>43.690712500000004</c:v>
                </c:pt>
                <c:pt idx="10769">
                  <c:v>43.711374999999997</c:v>
                </c:pt>
                <c:pt idx="10770">
                  <c:v>43.7310625</c:v>
                </c:pt>
                <c:pt idx="10771">
                  <c:v>43.749724999999998</c:v>
                </c:pt>
                <c:pt idx="10772">
                  <c:v>43.768700000000003</c:v>
                </c:pt>
                <c:pt idx="10773">
                  <c:v>43.788662500000001</c:v>
                </c:pt>
                <c:pt idx="10774">
                  <c:v>43.808599999999998</c:v>
                </c:pt>
                <c:pt idx="10775">
                  <c:v>43.828025000000004</c:v>
                </c:pt>
                <c:pt idx="10776">
                  <c:v>43.848100000000002</c:v>
                </c:pt>
                <c:pt idx="10777">
                  <c:v>43.867874999999998</c:v>
                </c:pt>
                <c:pt idx="10778">
                  <c:v>43.887862499999997</c:v>
                </c:pt>
                <c:pt idx="10779">
                  <c:v>43.909050000000001</c:v>
                </c:pt>
                <c:pt idx="10780">
                  <c:v>43.929274999999997</c:v>
                </c:pt>
                <c:pt idx="10781">
                  <c:v>43.948974999999997</c:v>
                </c:pt>
                <c:pt idx="10782">
                  <c:v>43.970012499999996</c:v>
                </c:pt>
                <c:pt idx="10783">
                  <c:v>43.991225</c:v>
                </c:pt>
                <c:pt idx="10784">
                  <c:v>44.011874999999996</c:v>
                </c:pt>
                <c:pt idx="10785">
                  <c:v>44.031887499999996</c:v>
                </c:pt>
                <c:pt idx="10786">
                  <c:v>44.051487500000007</c:v>
                </c:pt>
                <c:pt idx="10787">
                  <c:v>44.070587500000002</c:v>
                </c:pt>
                <c:pt idx="10788">
                  <c:v>44.091449999999995</c:v>
                </c:pt>
                <c:pt idx="10789">
                  <c:v>44.112387499999997</c:v>
                </c:pt>
                <c:pt idx="10790">
                  <c:v>44.132162499999993</c:v>
                </c:pt>
                <c:pt idx="10791">
                  <c:v>44.152912499999999</c:v>
                </c:pt>
                <c:pt idx="10792">
                  <c:v>44.174250000000001</c:v>
                </c:pt>
                <c:pt idx="10793">
                  <c:v>44.194324999999999</c:v>
                </c:pt>
                <c:pt idx="10794">
                  <c:v>44.215000000000003</c:v>
                </c:pt>
                <c:pt idx="10795">
                  <c:v>44.235687500000004</c:v>
                </c:pt>
                <c:pt idx="10796">
                  <c:v>44.256812500000002</c:v>
                </c:pt>
                <c:pt idx="10797">
                  <c:v>44.277362499999995</c:v>
                </c:pt>
                <c:pt idx="10798">
                  <c:v>44.297987499999998</c:v>
                </c:pt>
                <c:pt idx="10799">
                  <c:v>44.316725000000005</c:v>
                </c:pt>
                <c:pt idx="10800">
                  <c:v>44.3335875</c:v>
                </c:pt>
                <c:pt idx="10801">
                  <c:v>44.351937499999998</c:v>
                </c:pt>
                <c:pt idx="10802">
                  <c:v>44.371925000000005</c:v>
                </c:pt>
                <c:pt idx="10803">
                  <c:v>44.391375000000004</c:v>
                </c:pt>
                <c:pt idx="10804">
                  <c:v>44.412475000000001</c:v>
                </c:pt>
                <c:pt idx="10805">
                  <c:v>44.430887500000004</c:v>
                </c:pt>
                <c:pt idx="10806">
                  <c:v>44.451025000000001</c:v>
                </c:pt>
                <c:pt idx="10807">
                  <c:v>44.471437500000008</c:v>
                </c:pt>
                <c:pt idx="10808">
                  <c:v>44.491687499999998</c:v>
                </c:pt>
                <c:pt idx="10809">
                  <c:v>44.510300000000001</c:v>
                </c:pt>
                <c:pt idx="10810">
                  <c:v>44.529125000000001</c:v>
                </c:pt>
                <c:pt idx="10811">
                  <c:v>44.547662499999994</c:v>
                </c:pt>
                <c:pt idx="10812">
                  <c:v>44.567575000000005</c:v>
                </c:pt>
                <c:pt idx="10813">
                  <c:v>44.587475000000005</c:v>
                </c:pt>
                <c:pt idx="10814">
                  <c:v>44.606199999999994</c:v>
                </c:pt>
                <c:pt idx="10815">
                  <c:v>44.625874999999994</c:v>
                </c:pt>
                <c:pt idx="10816">
                  <c:v>44.646474999999995</c:v>
                </c:pt>
                <c:pt idx="10817">
                  <c:v>44.6649125</c:v>
                </c:pt>
                <c:pt idx="10818">
                  <c:v>44.683662499999997</c:v>
                </c:pt>
                <c:pt idx="10819">
                  <c:v>44.702762500000006</c:v>
                </c:pt>
                <c:pt idx="10820">
                  <c:v>44.721875000000004</c:v>
                </c:pt>
                <c:pt idx="10821">
                  <c:v>44.742487500000003</c:v>
                </c:pt>
                <c:pt idx="10822">
                  <c:v>44.762599999999999</c:v>
                </c:pt>
                <c:pt idx="10823">
                  <c:v>44.781700000000001</c:v>
                </c:pt>
                <c:pt idx="10824">
                  <c:v>44.800800000000002</c:v>
                </c:pt>
                <c:pt idx="10825">
                  <c:v>44.820137500000001</c:v>
                </c:pt>
                <c:pt idx="10826">
                  <c:v>44.838962500000001</c:v>
                </c:pt>
                <c:pt idx="10827">
                  <c:v>44.858200000000004</c:v>
                </c:pt>
                <c:pt idx="10828">
                  <c:v>44.877825000000001</c:v>
                </c:pt>
                <c:pt idx="10829">
                  <c:v>44.895687500000001</c:v>
                </c:pt>
                <c:pt idx="10830">
                  <c:v>44.913962500000004</c:v>
                </c:pt>
                <c:pt idx="10831">
                  <c:v>44.932512500000001</c:v>
                </c:pt>
                <c:pt idx="10832">
                  <c:v>44.950599999999994</c:v>
                </c:pt>
                <c:pt idx="10833">
                  <c:v>44.968187499999999</c:v>
                </c:pt>
                <c:pt idx="10834">
                  <c:v>44.986199999999997</c:v>
                </c:pt>
                <c:pt idx="10835">
                  <c:v>45.003950000000003</c:v>
                </c:pt>
                <c:pt idx="10836">
                  <c:v>45.022824999999997</c:v>
                </c:pt>
                <c:pt idx="10837">
                  <c:v>45.041425000000004</c:v>
                </c:pt>
                <c:pt idx="10838">
                  <c:v>45.059375000000003</c:v>
                </c:pt>
                <c:pt idx="10839">
                  <c:v>45.078712500000002</c:v>
                </c:pt>
                <c:pt idx="10840">
                  <c:v>45.0985625</c:v>
                </c:pt>
                <c:pt idx="10841">
                  <c:v>45.1163375</c:v>
                </c:pt>
                <c:pt idx="10842">
                  <c:v>45.133925000000005</c:v>
                </c:pt>
                <c:pt idx="10843">
                  <c:v>45.153475</c:v>
                </c:pt>
                <c:pt idx="10844">
                  <c:v>45.171712499999998</c:v>
                </c:pt>
                <c:pt idx="10845">
                  <c:v>45.189000000000007</c:v>
                </c:pt>
                <c:pt idx="10846">
                  <c:v>45.205237499999996</c:v>
                </c:pt>
                <c:pt idx="10847">
                  <c:v>45.2237875</c:v>
                </c:pt>
                <c:pt idx="10848">
                  <c:v>45.241575000000005</c:v>
                </c:pt>
                <c:pt idx="10849">
                  <c:v>45.260037500000003</c:v>
                </c:pt>
                <c:pt idx="10850">
                  <c:v>45.278912499999997</c:v>
                </c:pt>
                <c:pt idx="10851">
                  <c:v>45.296349999999997</c:v>
                </c:pt>
                <c:pt idx="10852">
                  <c:v>45.314062499999999</c:v>
                </c:pt>
                <c:pt idx="10853">
                  <c:v>45.332049999999995</c:v>
                </c:pt>
                <c:pt idx="10854">
                  <c:v>45.349199999999996</c:v>
                </c:pt>
                <c:pt idx="10855">
                  <c:v>45.367550000000001</c:v>
                </c:pt>
                <c:pt idx="10856">
                  <c:v>45.385062500000004</c:v>
                </c:pt>
                <c:pt idx="10857">
                  <c:v>45.402250000000002</c:v>
                </c:pt>
                <c:pt idx="10858">
                  <c:v>45.420400000000001</c:v>
                </c:pt>
                <c:pt idx="10859">
                  <c:v>45.439937499999999</c:v>
                </c:pt>
                <c:pt idx="10860">
                  <c:v>45.458012500000002</c:v>
                </c:pt>
                <c:pt idx="10861">
                  <c:v>45.475725000000004</c:v>
                </c:pt>
                <c:pt idx="10862">
                  <c:v>45.492125000000001</c:v>
                </c:pt>
                <c:pt idx="10863">
                  <c:v>45.509399999999999</c:v>
                </c:pt>
                <c:pt idx="10864">
                  <c:v>45.525549999999996</c:v>
                </c:pt>
                <c:pt idx="10865">
                  <c:v>45.541425000000004</c:v>
                </c:pt>
                <c:pt idx="10866">
                  <c:v>45.557937500000001</c:v>
                </c:pt>
                <c:pt idx="10867">
                  <c:v>45.576012500000004</c:v>
                </c:pt>
                <c:pt idx="10868">
                  <c:v>45.595050000000001</c:v>
                </c:pt>
                <c:pt idx="10869">
                  <c:v>45.613437499999996</c:v>
                </c:pt>
                <c:pt idx="10870">
                  <c:v>45.631250000000001</c:v>
                </c:pt>
                <c:pt idx="10871">
                  <c:v>45.649450000000002</c:v>
                </c:pt>
                <c:pt idx="10872">
                  <c:v>45.665087499999998</c:v>
                </c:pt>
                <c:pt idx="10873">
                  <c:v>45.682324999999999</c:v>
                </c:pt>
                <c:pt idx="10874">
                  <c:v>45.69905</c:v>
                </c:pt>
                <c:pt idx="10875">
                  <c:v>45.715512499999996</c:v>
                </c:pt>
                <c:pt idx="10876">
                  <c:v>45.731299999999997</c:v>
                </c:pt>
                <c:pt idx="10877">
                  <c:v>45.748387499999993</c:v>
                </c:pt>
                <c:pt idx="10878">
                  <c:v>45.764924999999998</c:v>
                </c:pt>
                <c:pt idx="10879">
                  <c:v>45.782362499999998</c:v>
                </c:pt>
                <c:pt idx="10880">
                  <c:v>45.799250000000001</c:v>
                </c:pt>
                <c:pt idx="10881">
                  <c:v>45.816175000000001</c:v>
                </c:pt>
                <c:pt idx="10882">
                  <c:v>45.832687500000006</c:v>
                </c:pt>
                <c:pt idx="10883">
                  <c:v>45.849062500000002</c:v>
                </c:pt>
                <c:pt idx="10884">
                  <c:v>45.866174999999998</c:v>
                </c:pt>
                <c:pt idx="10885">
                  <c:v>45.884150000000005</c:v>
                </c:pt>
                <c:pt idx="10886">
                  <c:v>45.901337499999997</c:v>
                </c:pt>
                <c:pt idx="10887">
                  <c:v>45.919062500000003</c:v>
                </c:pt>
                <c:pt idx="10888">
                  <c:v>45.935325000000006</c:v>
                </c:pt>
                <c:pt idx="10889">
                  <c:v>45.949537500000005</c:v>
                </c:pt>
                <c:pt idx="10890">
                  <c:v>45.96405</c:v>
                </c:pt>
                <c:pt idx="10891">
                  <c:v>45.981987500000002</c:v>
                </c:pt>
                <c:pt idx="10892">
                  <c:v>45.998012499999994</c:v>
                </c:pt>
                <c:pt idx="10893">
                  <c:v>46.013675000000006</c:v>
                </c:pt>
                <c:pt idx="10894">
                  <c:v>46.028662499999996</c:v>
                </c:pt>
                <c:pt idx="10895">
                  <c:v>46.044537500000004</c:v>
                </c:pt>
                <c:pt idx="10896">
                  <c:v>46.061662500000004</c:v>
                </c:pt>
                <c:pt idx="10897">
                  <c:v>46.076724999999996</c:v>
                </c:pt>
                <c:pt idx="10898">
                  <c:v>46.091337499999995</c:v>
                </c:pt>
                <c:pt idx="10899">
                  <c:v>46.106575000000007</c:v>
                </c:pt>
                <c:pt idx="10900">
                  <c:v>46.120862500000001</c:v>
                </c:pt>
                <c:pt idx="10901">
                  <c:v>46.136074999999998</c:v>
                </c:pt>
                <c:pt idx="10902">
                  <c:v>46.151412499999999</c:v>
                </c:pt>
                <c:pt idx="10903">
                  <c:v>46.166462499999994</c:v>
                </c:pt>
                <c:pt idx="10904">
                  <c:v>46.180899999999994</c:v>
                </c:pt>
                <c:pt idx="10905">
                  <c:v>46.195324999999997</c:v>
                </c:pt>
                <c:pt idx="10906">
                  <c:v>46.210037499999999</c:v>
                </c:pt>
                <c:pt idx="10907">
                  <c:v>46.224712500000003</c:v>
                </c:pt>
                <c:pt idx="10908">
                  <c:v>46.238537500000007</c:v>
                </c:pt>
                <c:pt idx="10909">
                  <c:v>46.251887500000002</c:v>
                </c:pt>
                <c:pt idx="10910">
                  <c:v>46.266012500000002</c:v>
                </c:pt>
                <c:pt idx="10911">
                  <c:v>46.279975</c:v>
                </c:pt>
                <c:pt idx="10912">
                  <c:v>46.294612499999999</c:v>
                </c:pt>
                <c:pt idx="10913">
                  <c:v>46.307450000000003</c:v>
                </c:pt>
                <c:pt idx="10914">
                  <c:v>46.320149999999998</c:v>
                </c:pt>
                <c:pt idx="10915">
                  <c:v>46.333862500000002</c:v>
                </c:pt>
                <c:pt idx="10916">
                  <c:v>46.347987500000002</c:v>
                </c:pt>
                <c:pt idx="10917">
                  <c:v>46.360675000000001</c:v>
                </c:pt>
                <c:pt idx="10918">
                  <c:v>46.373925</c:v>
                </c:pt>
                <c:pt idx="10919">
                  <c:v>46.386637499999999</c:v>
                </c:pt>
                <c:pt idx="10920">
                  <c:v>46.400575000000003</c:v>
                </c:pt>
                <c:pt idx="10921">
                  <c:v>46.412300000000002</c:v>
                </c:pt>
                <c:pt idx="10922">
                  <c:v>46.426724999999998</c:v>
                </c:pt>
                <c:pt idx="10923">
                  <c:v>46.439637500000003</c:v>
                </c:pt>
                <c:pt idx="10924">
                  <c:v>46.453175000000002</c:v>
                </c:pt>
                <c:pt idx="10925">
                  <c:v>46.466000000000001</c:v>
                </c:pt>
                <c:pt idx="10926">
                  <c:v>46.480262500000002</c:v>
                </c:pt>
                <c:pt idx="10927">
                  <c:v>46.4921875</c:v>
                </c:pt>
                <c:pt idx="10928">
                  <c:v>46.502650000000003</c:v>
                </c:pt>
                <c:pt idx="10929">
                  <c:v>46.514200000000002</c:v>
                </c:pt>
                <c:pt idx="10930">
                  <c:v>46.526275000000005</c:v>
                </c:pt>
                <c:pt idx="10931">
                  <c:v>46.539450000000002</c:v>
                </c:pt>
                <c:pt idx="10932">
                  <c:v>46.551612499999997</c:v>
                </c:pt>
                <c:pt idx="10933">
                  <c:v>46.563425000000002</c:v>
                </c:pt>
                <c:pt idx="10934">
                  <c:v>46.574150000000003</c:v>
                </c:pt>
                <c:pt idx="10935">
                  <c:v>46.584787499999997</c:v>
                </c:pt>
                <c:pt idx="10936">
                  <c:v>46.596000000000004</c:v>
                </c:pt>
                <c:pt idx="10937">
                  <c:v>46.607237499999997</c:v>
                </c:pt>
                <c:pt idx="10938">
                  <c:v>46.6186875</c:v>
                </c:pt>
                <c:pt idx="10939">
                  <c:v>46.6311125</c:v>
                </c:pt>
                <c:pt idx="10940">
                  <c:v>46.642975</c:v>
                </c:pt>
                <c:pt idx="10941">
                  <c:v>46.653562500000007</c:v>
                </c:pt>
                <c:pt idx="10942">
                  <c:v>46.665537499999999</c:v>
                </c:pt>
                <c:pt idx="10943">
                  <c:v>46.676412499999998</c:v>
                </c:pt>
                <c:pt idx="10944">
                  <c:v>46.687537499999998</c:v>
                </c:pt>
                <c:pt idx="10945">
                  <c:v>46.699012499999995</c:v>
                </c:pt>
                <c:pt idx="10946">
                  <c:v>46.709587499999998</c:v>
                </c:pt>
                <c:pt idx="10947">
                  <c:v>46.721087499999996</c:v>
                </c:pt>
                <c:pt idx="10948">
                  <c:v>46.733874999999998</c:v>
                </c:pt>
                <c:pt idx="10949">
                  <c:v>46.744300000000003</c:v>
                </c:pt>
                <c:pt idx="10950">
                  <c:v>46.754887500000002</c:v>
                </c:pt>
                <c:pt idx="10951">
                  <c:v>46.767812500000005</c:v>
                </c:pt>
                <c:pt idx="10952">
                  <c:v>46.779312500000003</c:v>
                </c:pt>
                <c:pt idx="10953">
                  <c:v>46.790162500000001</c:v>
                </c:pt>
                <c:pt idx="10954">
                  <c:v>46.8012625</c:v>
                </c:pt>
                <c:pt idx="10955">
                  <c:v>46.811824999999999</c:v>
                </c:pt>
                <c:pt idx="10956">
                  <c:v>46.822187499999998</c:v>
                </c:pt>
                <c:pt idx="10957">
                  <c:v>46.833574999999996</c:v>
                </c:pt>
                <c:pt idx="10958">
                  <c:v>46.844812500000003</c:v>
                </c:pt>
                <c:pt idx="10959">
                  <c:v>46.855087500000003</c:v>
                </c:pt>
                <c:pt idx="10960">
                  <c:v>46.865237499999999</c:v>
                </c:pt>
                <c:pt idx="10961">
                  <c:v>46.876037500000002</c:v>
                </c:pt>
                <c:pt idx="10962">
                  <c:v>46.886312500000003</c:v>
                </c:pt>
                <c:pt idx="10963">
                  <c:v>46.895075000000006</c:v>
                </c:pt>
                <c:pt idx="10964">
                  <c:v>46.905549999999998</c:v>
                </c:pt>
                <c:pt idx="10965">
                  <c:v>46.916149999999995</c:v>
                </c:pt>
                <c:pt idx="10966">
                  <c:v>46.925762500000005</c:v>
                </c:pt>
                <c:pt idx="10967">
                  <c:v>46.936187499999996</c:v>
                </c:pt>
                <c:pt idx="10968">
                  <c:v>46.945637500000004</c:v>
                </c:pt>
                <c:pt idx="10969">
                  <c:v>46.955337499999999</c:v>
                </c:pt>
                <c:pt idx="10970">
                  <c:v>46.9645625</c:v>
                </c:pt>
                <c:pt idx="10971">
                  <c:v>46.973425000000006</c:v>
                </c:pt>
                <c:pt idx="10972">
                  <c:v>46.981737499999994</c:v>
                </c:pt>
                <c:pt idx="10973">
                  <c:v>46.990674999999996</c:v>
                </c:pt>
                <c:pt idx="10974">
                  <c:v>46.999224999999996</c:v>
                </c:pt>
                <c:pt idx="10975">
                  <c:v>47.008274999999998</c:v>
                </c:pt>
                <c:pt idx="10976">
                  <c:v>47.016549999999995</c:v>
                </c:pt>
                <c:pt idx="10977">
                  <c:v>47.024850000000001</c:v>
                </c:pt>
                <c:pt idx="10978">
                  <c:v>47.033462499999999</c:v>
                </c:pt>
                <c:pt idx="10979">
                  <c:v>47.04175</c:v>
                </c:pt>
                <c:pt idx="10980">
                  <c:v>47.0497625</c:v>
                </c:pt>
                <c:pt idx="10981">
                  <c:v>47.056274999999999</c:v>
                </c:pt>
                <c:pt idx="10982">
                  <c:v>47.064149999999998</c:v>
                </c:pt>
                <c:pt idx="10983">
                  <c:v>47.070900000000002</c:v>
                </c:pt>
                <c:pt idx="10984">
                  <c:v>47.079050000000002</c:v>
                </c:pt>
                <c:pt idx="10985">
                  <c:v>47.088074999999996</c:v>
                </c:pt>
                <c:pt idx="10986">
                  <c:v>47.0957875</c:v>
                </c:pt>
                <c:pt idx="10987">
                  <c:v>47.102962499999997</c:v>
                </c:pt>
                <c:pt idx="10988">
                  <c:v>47.109662499999999</c:v>
                </c:pt>
                <c:pt idx="10989">
                  <c:v>47.116412499999996</c:v>
                </c:pt>
                <c:pt idx="10990">
                  <c:v>47.122837500000003</c:v>
                </c:pt>
                <c:pt idx="10991">
                  <c:v>47.129087500000004</c:v>
                </c:pt>
                <c:pt idx="10992">
                  <c:v>47.134799999999998</c:v>
                </c:pt>
                <c:pt idx="10993">
                  <c:v>47.140837500000004</c:v>
                </c:pt>
                <c:pt idx="10994">
                  <c:v>47.147550000000003</c:v>
                </c:pt>
                <c:pt idx="10995">
                  <c:v>47.154125000000001</c:v>
                </c:pt>
                <c:pt idx="10996">
                  <c:v>47.160574999999994</c:v>
                </c:pt>
                <c:pt idx="10997">
                  <c:v>47.166662500000001</c:v>
                </c:pt>
                <c:pt idx="10998">
                  <c:v>47.171162500000001</c:v>
                </c:pt>
                <c:pt idx="10999">
                  <c:v>47.176625000000001</c:v>
                </c:pt>
                <c:pt idx="11000">
                  <c:v>47.182974999999999</c:v>
                </c:pt>
                <c:pt idx="11001">
                  <c:v>47.187650000000005</c:v>
                </c:pt>
                <c:pt idx="11002">
                  <c:v>47.192212500000004</c:v>
                </c:pt>
                <c:pt idx="11003">
                  <c:v>47.197137500000004</c:v>
                </c:pt>
                <c:pt idx="11004">
                  <c:v>47.2015125</c:v>
                </c:pt>
                <c:pt idx="11005">
                  <c:v>47.205674999999999</c:v>
                </c:pt>
                <c:pt idx="11006">
                  <c:v>47.211012500000002</c:v>
                </c:pt>
                <c:pt idx="11007">
                  <c:v>47.215237500000001</c:v>
                </c:pt>
                <c:pt idx="11008">
                  <c:v>47.218412499999999</c:v>
                </c:pt>
                <c:pt idx="11009">
                  <c:v>47.221849999999996</c:v>
                </c:pt>
                <c:pt idx="11010">
                  <c:v>47.225137500000002</c:v>
                </c:pt>
                <c:pt idx="11011">
                  <c:v>47.228475000000003</c:v>
                </c:pt>
                <c:pt idx="11012">
                  <c:v>47.232950000000002</c:v>
                </c:pt>
                <c:pt idx="11013">
                  <c:v>47.238499999999995</c:v>
                </c:pt>
                <c:pt idx="11014">
                  <c:v>47.242812499999999</c:v>
                </c:pt>
                <c:pt idx="11015">
                  <c:v>47.2462625</c:v>
                </c:pt>
                <c:pt idx="11016">
                  <c:v>47.249699999999997</c:v>
                </c:pt>
                <c:pt idx="11017">
                  <c:v>47.253174999999999</c:v>
                </c:pt>
                <c:pt idx="11018">
                  <c:v>47.256749999999997</c:v>
                </c:pt>
                <c:pt idx="11019">
                  <c:v>47.260475</c:v>
                </c:pt>
                <c:pt idx="11020">
                  <c:v>47.264387499999998</c:v>
                </c:pt>
                <c:pt idx="11021">
                  <c:v>47.268837499999997</c:v>
                </c:pt>
                <c:pt idx="11022">
                  <c:v>47.2727875</c:v>
                </c:pt>
                <c:pt idx="11023">
                  <c:v>47.277050000000003</c:v>
                </c:pt>
                <c:pt idx="11024">
                  <c:v>47.281087499999998</c:v>
                </c:pt>
                <c:pt idx="11025">
                  <c:v>47.2849</c:v>
                </c:pt>
                <c:pt idx="11026">
                  <c:v>47.288562499999998</c:v>
                </c:pt>
                <c:pt idx="11027">
                  <c:v>47.2918375</c:v>
                </c:pt>
                <c:pt idx="11028">
                  <c:v>47.295587499999996</c:v>
                </c:pt>
                <c:pt idx="11029">
                  <c:v>47.299637499999996</c:v>
                </c:pt>
                <c:pt idx="11030">
                  <c:v>47.303162499999999</c:v>
                </c:pt>
                <c:pt idx="11031">
                  <c:v>47.3070375</c:v>
                </c:pt>
                <c:pt idx="11032">
                  <c:v>47.3106875</c:v>
                </c:pt>
                <c:pt idx="11033">
                  <c:v>47.315399999999997</c:v>
                </c:pt>
                <c:pt idx="11034">
                  <c:v>47.318287499999997</c:v>
                </c:pt>
                <c:pt idx="11035">
                  <c:v>47.319974999999999</c:v>
                </c:pt>
                <c:pt idx="11036">
                  <c:v>47.321237500000002</c:v>
                </c:pt>
                <c:pt idx="11037">
                  <c:v>47.323250000000002</c:v>
                </c:pt>
                <c:pt idx="11038">
                  <c:v>47.326912500000006</c:v>
                </c:pt>
                <c:pt idx="11039">
                  <c:v>47.3292875</c:v>
                </c:pt>
                <c:pt idx="11040">
                  <c:v>47.331637499999999</c:v>
                </c:pt>
                <c:pt idx="11041">
                  <c:v>47.334137500000004</c:v>
                </c:pt>
                <c:pt idx="11042">
                  <c:v>47.335962499999994</c:v>
                </c:pt>
                <c:pt idx="11043">
                  <c:v>47.338200000000001</c:v>
                </c:pt>
                <c:pt idx="11044">
                  <c:v>47.339387500000001</c:v>
                </c:pt>
                <c:pt idx="11045">
                  <c:v>47.341387499999996</c:v>
                </c:pt>
                <c:pt idx="11046">
                  <c:v>47.343274999999998</c:v>
                </c:pt>
                <c:pt idx="11047">
                  <c:v>47.345312499999999</c:v>
                </c:pt>
                <c:pt idx="11048">
                  <c:v>47.347175000000007</c:v>
                </c:pt>
                <c:pt idx="11049">
                  <c:v>47.348825000000005</c:v>
                </c:pt>
                <c:pt idx="11050">
                  <c:v>47.350525000000005</c:v>
                </c:pt>
                <c:pt idx="11051">
                  <c:v>47.352874999999997</c:v>
                </c:pt>
                <c:pt idx="11052">
                  <c:v>47.354237499999996</c:v>
                </c:pt>
                <c:pt idx="11053">
                  <c:v>47.356224999999995</c:v>
                </c:pt>
                <c:pt idx="11054">
                  <c:v>47.358200000000004</c:v>
                </c:pt>
                <c:pt idx="11055">
                  <c:v>47.360300000000002</c:v>
                </c:pt>
                <c:pt idx="11056">
                  <c:v>47.361237500000001</c:v>
                </c:pt>
                <c:pt idx="11057">
                  <c:v>47.362250000000003</c:v>
                </c:pt>
                <c:pt idx="11058">
                  <c:v>47.363624999999999</c:v>
                </c:pt>
                <c:pt idx="11059">
                  <c:v>47.364974999999994</c:v>
                </c:pt>
                <c:pt idx="11060">
                  <c:v>47.366324999999996</c:v>
                </c:pt>
                <c:pt idx="11061">
                  <c:v>47.367487500000003</c:v>
                </c:pt>
                <c:pt idx="11062">
                  <c:v>47.36815</c:v>
                </c:pt>
                <c:pt idx="11063">
                  <c:v>47.368175000000001</c:v>
                </c:pt>
                <c:pt idx="11064">
                  <c:v>47.368837499999998</c:v>
                </c:pt>
                <c:pt idx="11065">
                  <c:v>47.369637500000003</c:v>
                </c:pt>
                <c:pt idx="11066">
                  <c:v>47.369624999999999</c:v>
                </c:pt>
                <c:pt idx="11067">
                  <c:v>47.368987500000003</c:v>
                </c:pt>
                <c:pt idx="11068">
                  <c:v>47.368224999999995</c:v>
                </c:pt>
                <c:pt idx="11069">
                  <c:v>47.367674999999998</c:v>
                </c:pt>
                <c:pt idx="11070">
                  <c:v>47.366887499999997</c:v>
                </c:pt>
                <c:pt idx="11071">
                  <c:v>47.365862500000006</c:v>
                </c:pt>
                <c:pt idx="11072">
                  <c:v>47.365362500000003</c:v>
                </c:pt>
                <c:pt idx="11073">
                  <c:v>47.364850000000004</c:v>
                </c:pt>
                <c:pt idx="11074">
                  <c:v>47.363662499999997</c:v>
                </c:pt>
                <c:pt idx="11075">
                  <c:v>47.362749999999998</c:v>
                </c:pt>
                <c:pt idx="11076">
                  <c:v>47.361687500000002</c:v>
                </c:pt>
                <c:pt idx="11077">
                  <c:v>47.360162499999994</c:v>
                </c:pt>
                <c:pt idx="11078">
                  <c:v>47.3581875</c:v>
                </c:pt>
                <c:pt idx="11079">
                  <c:v>47.356299999999997</c:v>
                </c:pt>
                <c:pt idx="11080">
                  <c:v>47.354725000000002</c:v>
                </c:pt>
                <c:pt idx="11081">
                  <c:v>47.352737500000003</c:v>
                </c:pt>
                <c:pt idx="11082">
                  <c:v>47.350862500000005</c:v>
                </c:pt>
                <c:pt idx="11083">
                  <c:v>47.349237500000001</c:v>
                </c:pt>
                <c:pt idx="11084">
                  <c:v>47.348062499999997</c:v>
                </c:pt>
                <c:pt idx="11085">
                  <c:v>47.346624999999996</c:v>
                </c:pt>
                <c:pt idx="11086">
                  <c:v>47.344812500000003</c:v>
                </c:pt>
                <c:pt idx="11087">
                  <c:v>47.343499999999999</c:v>
                </c:pt>
                <c:pt idx="11088">
                  <c:v>47.341012500000005</c:v>
                </c:pt>
                <c:pt idx="11089">
                  <c:v>47.338687499999999</c:v>
                </c:pt>
                <c:pt idx="11090">
                  <c:v>47.337424999999996</c:v>
                </c:pt>
                <c:pt idx="11091">
                  <c:v>47.335512499999993</c:v>
                </c:pt>
                <c:pt idx="11092">
                  <c:v>47.333375000000004</c:v>
                </c:pt>
                <c:pt idx="11093">
                  <c:v>47.331037499999994</c:v>
                </c:pt>
                <c:pt idx="11094">
                  <c:v>47.328587499999998</c:v>
                </c:pt>
                <c:pt idx="11095">
                  <c:v>47.325600000000001</c:v>
                </c:pt>
                <c:pt idx="11096">
                  <c:v>47.322487500000001</c:v>
                </c:pt>
                <c:pt idx="11097">
                  <c:v>47.319187499999998</c:v>
                </c:pt>
                <c:pt idx="11098">
                  <c:v>47.316775</c:v>
                </c:pt>
                <c:pt idx="11099">
                  <c:v>47.315362500000006</c:v>
                </c:pt>
                <c:pt idx="11100">
                  <c:v>47.312775000000002</c:v>
                </c:pt>
                <c:pt idx="11101">
                  <c:v>47.308225000000007</c:v>
                </c:pt>
                <c:pt idx="11102">
                  <c:v>47.303849999999997</c:v>
                </c:pt>
                <c:pt idx="11103">
                  <c:v>47.300162499999999</c:v>
                </c:pt>
                <c:pt idx="11104">
                  <c:v>47.296924999999995</c:v>
                </c:pt>
                <c:pt idx="11105">
                  <c:v>47.293312500000006</c:v>
                </c:pt>
                <c:pt idx="11106">
                  <c:v>47.288474999999998</c:v>
                </c:pt>
                <c:pt idx="11107">
                  <c:v>47.283675000000002</c:v>
                </c:pt>
                <c:pt idx="11108">
                  <c:v>47.278987499999999</c:v>
                </c:pt>
                <c:pt idx="11109">
                  <c:v>47.274612500000003</c:v>
                </c:pt>
                <c:pt idx="11110">
                  <c:v>47.270649999999996</c:v>
                </c:pt>
                <c:pt idx="11111">
                  <c:v>47.266125000000002</c:v>
                </c:pt>
                <c:pt idx="11112">
                  <c:v>47.260962500000005</c:v>
                </c:pt>
                <c:pt idx="11113">
                  <c:v>47.256275000000002</c:v>
                </c:pt>
                <c:pt idx="11114">
                  <c:v>47.251712499999996</c:v>
                </c:pt>
                <c:pt idx="11115">
                  <c:v>47.247537499999993</c:v>
                </c:pt>
                <c:pt idx="11116">
                  <c:v>47.243174999999994</c:v>
                </c:pt>
                <c:pt idx="11117">
                  <c:v>47.239237500000002</c:v>
                </c:pt>
                <c:pt idx="11118">
                  <c:v>47.234987500000003</c:v>
                </c:pt>
                <c:pt idx="11119">
                  <c:v>47.230137499999998</c:v>
                </c:pt>
                <c:pt idx="11120">
                  <c:v>47.225250000000003</c:v>
                </c:pt>
                <c:pt idx="11121">
                  <c:v>47.220512499999998</c:v>
                </c:pt>
                <c:pt idx="11122">
                  <c:v>47.215899999999998</c:v>
                </c:pt>
                <c:pt idx="11123">
                  <c:v>47.210637499999997</c:v>
                </c:pt>
                <c:pt idx="11124">
                  <c:v>47.205537499999998</c:v>
                </c:pt>
                <c:pt idx="11125">
                  <c:v>47.200537499999996</c:v>
                </c:pt>
                <c:pt idx="11126">
                  <c:v>47.195150000000005</c:v>
                </c:pt>
                <c:pt idx="11127">
                  <c:v>47.190075</c:v>
                </c:pt>
                <c:pt idx="11128">
                  <c:v>47.185062500000001</c:v>
                </c:pt>
                <c:pt idx="11129">
                  <c:v>47.179475000000004</c:v>
                </c:pt>
                <c:pt idx="11130">
                  <c:v>47.173212500000005</c:v>
                </c:pt>
                <c:pt idx="11131">
                  <c:v>47.166937500000003</c:v>
                </c:pt>
                <c:pt idx="11132">
                  <c:v>47.161562500000002</c:v>
                </c:pt>
                <c:pt idx="11133">
                  <c:v>47.155012499999998</c:v>
                </c:pt>
                <c:pt idx="11134">
                  <c:v>47.147387500000008</c:v>
                </c:pt>
                <c:pt idx="11135">
                  <c:v>47.141112500000006</c:v>
                </c:pt>
                <c:pt idx="11136">
                  <c:v>47.135375000000003</c:v>
                </c:pt>
                <c:pt idx="11137">
                  <c:v>47.129087500000004</c:v>
                </c:pt>
                <c:pt idx="11138">
                  <c:v>47.123150000000003</c:v>
                </c:pt>
                <c:pt idx="11139">
                  <c:v>47.117687500000002</c:v>
                </c:pt>
                <c:pt idx="11140">
                  <c:v>47.110950000000003</c:v>
                </c:pt>
                <c:pt idx="11141">
                  <c:v>47.103675000000003</c:v>
                </c:pt>
                <c:pt idx="11142">
                  <c:v>47.096162499999998</c:v>
                </c:pt>
                <c:pt idx="11143">
                  <c:v>47.088437499999998</c:v>
                </c:pt>
                <c:pt idx="11144">
                  <c:v>47.081212499999992</c:v>
                </c:pt>
                <c:pt idx="11145">
                  <c:v>47.074649999999998</c:v>
                </c:pt>
                <c:pt idx="11146">
                  <c:v>47.068562500000006</c:v>
                </c:pt>
                <c:pt idx="11147">
                  <c:v>47.062462500000002</c:v>
                </c:pt>
                <c:pt idx="11148">
                  <c:v>47.054924999999997</c:v>
                </c:pt>
                <c:pt idx="11149">
                  <c:v>47.045637499999998</c:v>
                </c:pt>
                <c:pt idx="11150">
                  <c:v>47.037424999999999</c:v>
                </c:pt>
                <c:pt idx="11151">
                  <c:v>47.030625000000001</c:v>
                </c:pt>
                <c:pt idx="11152">
                  <c:v>47.024049999999995</c:v>
                </c:pt>
                <c:pt idx="11153">
                  <c:v>47.017187500000006</c:v>
                </c:pt>
                <c:pt idx="11154">
                  <c:v>47.009724999999996</c:v>
                </c:pt>
                <c:pt idx="11155">
                  <c:v>47.001625000000004</c:v>
                </c:pt>
                <c:pt idx="11156">
                  <c:v>46.9947625</c:v>
                </c:pt>
                <c:pt idx="11157">
                  <c:v>46.987625000000001</c:v>
                </c:pt>
                <c:pt idx="11158">
                  <c:v>46.980225000000004</c:v>
                </c:pt>
                <c:pt idx="11159">
                  <c:v>46.972587499999996</c:v>
                </c:pt>
                <c:pt idx="11160">
                  <c:v>46.964612499999994</c:v>
                </c:pt>
                <c:pt idx="11161">
                  <c:v>46.957275000000003</c:v>
                </c:pt>
                <c:pt idx="11162">
                  <c:v>46.95055</c:v>
                </c:pt>
                <c:pt idx="11163">
                  <c:v>46.943862500000002</c:v>
                </c:pt>
                <c:pt idx="11164">
                  <c:v>46.935612500000005</c:v>
                </c:pt>
                <c:pt idx="11165">
                  <c:v>46.927599999999998</c:v>
                </c:pt>
                <c:pt idx="11166">
                  <c:v>46.919337499999997</c:v>
                </c:pt>
                <c:pt idx="11167">
                  <c:v>46.911424999999994</c:v>
                </c:pt>
                <c:pt idx="11168">
                  <c:v>46.903437500000003</c:v>
                </c:pt>
                <c:pt idx="11169">
                  <c:v>46.895562499999997</c:v>
                </c:pt>
                <c:pt idx="11170">
                  <c:v>46.888337499999999</c:v>
                </c:pt>
                <c:pt idx="11171">
                  <c:v>46.880762500000003</c:v>
                </c:pt>
                <c:pt idx="11172">
                  <c:v>46.873325000000001</c:v>
                </c:pt>
                <c:pt idx="11173">
                  <c:v>46.865562499999996</c:v>
                </c:pt>
                <c:pt idx="11174">
                  <c:v>46.857274999999994</c:v>
                </c:pt>
                <c:pt idx="11175">
                  <c:v>46.849712500000003</c:v>
                </c:pt>
                <c:pt idx="11176">
                  <c:v>46.842387499999994</c:v>
                </c:pt>
                <c:pt idx="11177">
                  <c:v>46.833400000000005</c:v>
                </c:pt>
                <c:pt idx="11178">
                  <c:v>46.824250000000006</c:v>
                </c:pt>
                <c:pt idx="11179">
                  <c:v>46.815399999999997</c:v>
                </c:pt>
                <c:pt idx="11180">
                  <c:v>46.806487499999996</c:v>
                </c:pt>
                <c:pt idx="11181">
                  <c:v>46.797775000000001</c:v>
                </c:pt>
                <c:pt idx="11182">
                  <c:v>46.789012499999998</c:v>
                </c:pt>
                <c:pt idx="11183">
                  <c:v>46.780274999999996</c:v>
                </c:pt>
                <c:pt idx="11184">
                  <c:v>46.772549999999995</c:v>
                </c:pt>
                <c:pt idx="11185">
                  <c:v>46.765687500000006</c:v>
                </c:pt>
                <c:pt idx="11186">
                  <c:v>46.7582375</c:v>
                </c:pt>
                <c:pt idx="11187">
                  <c:v>46.750075000000002</c:v>
                </c:pt>
                <c:pt idx="11188">
                  <c:v>46.740887499999999</c:v>
                </c:pt>
                <c:pt idx="11189">
                  <c:v>46.731175</c:v>
                </c:pt>
                <c:pt idx="11190">
                  <c:v>46.722250000000003</c:v>
                </c:pt>
                <c:pt idx="11191">
                  <c:v>46.713562499999995</c:v>
                </c:pt>
                <c:pt idx="11192">
                  <c:v>46.704762500000001</c:v>
                </c:pt>
                <c:pt idx="11193">
                  <c:v>46.696674999999999</c:v>
                </c:pt>
                <c:pt idx="11194">
                  <c:v>46.686449999999994</c:v>
                </c:pt>
                <c:pt idx="11195">
                  <c:v>46.677437499999996</c:v>
                </c:pt>
                <c:pt idx="11196">
                  <c:v>46.6670625</c:v>
                </c:pt>
                <c:pt idx="11197">
                  <c:v>46.656275000000001</c:v>
                </c:pt>
                <c:pt idx="11198">
                  <c:v>46.647199999999998</c:v>
                </c:pt>
                <c:pt idx="11199">
                  <c:v>46.639162499999998</c:v>
                </c:pt>
                <c:pt idx="11200">
                  <c:v>46.629925</c:v>
                </c:pt>
                <c:pt idx="11201">
                  <c:v>46.620687500000003</c:v>
                </c:pt>
                <c:pt idx="11202">
                  <c:v>46.611462500000002</c:v>
                </c:pt>
                <c:pt idx="11203">
                  <c:v>46.600549999999998</c:v>
                </c:pt>
                <c:pt idx="11204">
                  <c:v>46.589500000000001</c:v>
                </c:pt>
                <c:pt idx="11205">
                  <c:v>46.580562499999999</c:v>
                </c:pt>
                <c:pt idx="11206">
                  <c:v>46.571075000000008</c:v>
                </c:pt>
                <c:pt idx="11207">
                  <c:v>46.562374999999996</c:v>
                </c:pt>
                <c:pt idx="11208">
                  <c:v>46.5538375</c:v>
                </c:pt>
                <c:pt idx="11209">
                  <c:v>46.5461375</c:v>
                </c:pt>
                <c:pt idx="11210">
                  <c:v>46.537212500000003</c:v>
                </c:pt>
                <c:pt idx="11211">
                  <c:v>46.527987499999995</c:v>
                </c:pt>
                <c:pt idx="11212">
                  <c:v>46.517887500000001</c:v>
                </c:pt>
                <c:pt idx="11213">
                  <c:v>46.507849999999998</c:v>
                </c:pt>
                <c:pt idx="11214">
                  <c:v>46.497912499999998</c:v>
                </c:pt>
                <c:pt idx="11215">
                  <c:v>46.488687499999997</c:v>
                </c:pt>
                <c:pt idx="11216">
                  <c:v>46.479150000000004</c:v>
                </c:pt>
                <c:pt idx="11217">
                  <c:v>46.469474999999996</c:v>
                </c:pt>
                <c:pt idx="11218">
                  <c:v>46.458812500000008</c:v>
                </c:pt>
                <c:pt idx="11219">
                  <c:v>46.448737500000007</c:v>
                </c:pt>
                <c:pt idx="11220">
                  <c:v>46.437524999999994</c:v>
                </c:pt>
                <c:pt idx="11221">
                  <c:v>46.427424999999999</c:v>
                </c:pt>
                <c:pt idx="11222">
                  <c:v>46.416925000000006</c:v>
                </c:pt>
                <c:pt idx="11223">
                  <c:v>46.405500000000004</c:v>
                </c:pt>
                <c:pt idx="11224">
                  <c:v>46.394137499999999</c:v>
                </c:pt>
                <c:pt idx="11225">
                  <c:v>46.3827</c:v>
                </c:pt>
                <c:pt idx="11226">
                  <c:v>46.370475000000006</c:v>
                </c:pt>
                <c:pt idx="11227">
                  <c:v>46.360625000000006</c:v>
                </c:pt>
                <c:pt idx="11228">
                  <c:v>46.350524999999998</c:v>
                </c:pt>
                <c:pt idx="11229">
                  <c:v>46.340812500000006</c:v>
                </c:pt>
                <c:pt idx="11230">
                  <c:v>46.330425000000005</c:v>
                </c:pt>
                <c:pt idx="11231">
                  <c:v>46.319900000000004</c:v>
                </c:pt>
                <c:pt idx="11232">
                  <c:v>46.309337499999998</c:v>
                </c:pt>
                <c:pt idx="11233">
                  <c:v>46.299599999999998</c:v>
                </c:pt>
                <c:pt idx="11234">
                  <c:v>46.290149999999997</c:v>
                </c:pt>
                <c:pt idx="11235">
                  <c:v>46.278387499999994</c:v>
                </c:pt>
                <c:pt idx="11236">
                  <c:v>46.2665875</c:v>
                </c:pt>
                <c:pt idx="11237">
                  <c:v>46.256137500000001</c:v>
                </c:pt>
                <c:pt idx="11238">
                  <c:v>46.246000000000002</c:v>
                </c:pt>
                <c:pt idx="11239">
                  <c:v>46.235524999999996</c:v>
                </c:pt>
                <c:pt idx="11240">
                  <c:v>46.225149999999999</c:v>
                </c:pt>
                <c:pt idx="11241">
                  <c:v>46.214924999999994</c:v>
                </c:pt>
                <c:pt idx="11242">
                  <c:v>46.204949999999997</c:v>
                </c:pt>
                <c:pt idx="11243">
                  <c:v>46.193962500000005</c:v>
                </c:pt>
                <c:pt idx="11244">
                  <c:v>46.185299999999998</c:v>
                </c:pt>
                <c:pt idx="11245">
                  <c:v>46.174012500000003</c:v>
                </c:pt>
                <c:pt idx="11246">
                  <c:v>46.164362499999996</c:v>
                </c:pt>
                <c:pt idx="11247">
                  <c:v>46.154187499999999</c:v>
                </c:pt>
                <c:pt idx="11248">
                  <c:v>46.143250000000002</c:v>
                </c:pt>
                <c:pt idx="11249">
                  <c:v>46.134199999999993</c:v>
                </c:pt>
                <c:pt idx="11250">
                  <c:v>46.122637500000003</c:v>
                </c:pt>
                <c:pt idx="11251">
                  <c:v>46.110662500000004</c:v>
                </c:pt>
                <c:pt idx="11252">
                  <c:v>46.099487500000002</c:v>
                </c:pt>
                <c:pt idx="11253">
                  <c:v>46.089525000000002</c:v>
                </c:pt>
                <c:pt idx="11254">
                  <c:v>46.078637499999999</c:v>
                </c:pt>
                <c:pt idx="11255">
                  <c:v>46.066950000000006</c:v>
                </c:pt>
                <c:pt idx="11256">
                  <c:v>46.055387500000002</c:v>
                </c:pt>
                <c:pt idx="11257">
                  <c:v>46.044487500000002</c:v>
                </c:pt>
                <c:pt idx="11258">
                  <c:v>46.032737499999996</c:v>
                </c:pt>
                <c:pt idx="11259">
                  <c:v>46.019674999999999</c:v>
                </c:pt>
                <c:pt idx="11260">
                  <c:v>46.007437500000002</c:v>
                </c:pt>
                <c:pt idx="11261">
                  <c:v>45.996237499999999</c:v>
                </c:pt>
                <c:pt idx="11262">
                  <c:v>45.984724999999997</c:v>
                </c:pt>
                <c:pt idx="11263">
                  <c:v>45.973325000000003</c:v>
                </c:pt>
                <c:pt idx="11264">
                  <c:v>45.963637500000004</c:v>
                </c:pt>
                <c:pt idx="11265">
                  <c:v>45.952925</c:v>
                </c:pt>
                <c:pt idx="11266">
                  <c:v>45.941724999999998</c:v>
                </c:pt>
                <c:pt idx="11267">
                  <c:v>45.930774999999997</c:v>
                </c:pt>
                <c:pt idx="11268">
                  <c:v>45.920162500000004</c:v>
                </c:pt>
                <c:pt idx="11269">
                  <c:v>45.908474999999996</c:v>
                </c:pt>
                <c:pt idx="11270">
                  <c:v>45.897824999999997</c:v>
                </c:pt>
                <c:pt idx="11271">
                  <c:v>45.888750000000002</c:v>
                </c:pt>
                <c:pt idx="11272">
                  <c:v>45.878262499999998</c:v>
                </c:pt>
                <c:pt idx="11273">
                  <c:v>45.8667625</c:v>
                </c:pt>
                <c:pt idx="11274">
                  <c:v>45.857849999999999</c:v>
                </c:pt>
                <c:pt idx="11275">
                  <c:v>45.847800000000007</c:v>
                </c:pt>
                <c:pt idx="11276">
                  <c:v>45.837824999999995</c:v>
                </c:pt>
                <c:pt idx="11277">
                  <c:v>45.826687499999998</c:v>
                </c:pt>
                <c:pt idx="11278">
                  <c:v>45.816912500000001</c:v>
                </c:pt>
                <c:pt idx="11279">
                  <c:v>45.806075</c:v>
                </c:pt>
                <c:pt idx="11280">
                  <c:v>45.795637499999998</c:v>
                </c:pt>
                <c:pt idx="11281">
                  <c:v>45.785787499999998</c:v>
                </c:pt>
                <c:pt idx="11282">
                  <c:v>45.774412499999997</c:v>
                </c:pt>
                <c:pt idx="11283">
                  <c:v>45.762650000000001</c:v>
                </c:pt>
                <c:pt idx="11284">
                  <c:v>45.751925</c:v>
                </c:pt>
                <c:pt idx="11285">
                  <c:v>45.741550000000004</c:v>
                </c:pt>
                <c:pt idx="11286">
                  <c:v>45.731875000000002</c:v>
                </c:pt>
                <c:pt idx="11287">
                  <c:v>45.7209</c:v>
                </c:pt>
                <c:pt idx="11288">
                  <c:v>45.709474999999998</c:v>
                </c:pt>
                <c:pt idx="11289">
                  <c:v>45.697337500000003</c:v>
                </c:pt>
                <c:pt idx="11290">
                  <c:v>45.685925000000005</c:v>
                </c:pt>
                <c:pt idx="11291">
                  <c:v>45.675362499999999</c:v>
                </c:pt>
                <c:pt idx="11292">
                  <c:v>45.664875000000002</c:v>
                </c:pt>
                <c:pt idx="11293">
                  <c:v>45.6552875</c:v>
                </c:pt>
                <c:pt idx="11294">
                  <c:v>45.642562499999997</c:v>
                </c:pt>
                <c:pt idx="11295">
                  <c:v>45.632912499999996</c:v>
                </c:pt>
                <c:pt idx="11296">
                  <c:v>45.622174999999999</c:v>
                </c:pt>
                <c:pt idx="11297">
                  <c:v>45.612124999999999</c:v>
                </c:pt>
                <c:pt idx="11298">
                  <c:v>45.602175000000003</c:v>
                </c:pt>
                <c:pt idx="11299">
                  <c:v>45.592637500000002</c:v>
                </c:pt>
                <c:pt idx="11300">
                  <c:v>45.585475000000002</c:v>
                </c:pt>
                <c:pt idx="11301">
                  <c:v>45.576325000000004</c:v>
                </c:pt>
                <c:pt idx="11302">
                  <c:v>45.567250000000001</c:v>
                </c:pt>
                <c:pt idx="11303">
                  <c:v>45.557474999999997</c:v>
                </c:pt>
                <c:pt idx="11304">
                  <c:v>45.548175000000001</c:v>
                </c:pt>
                <c:pt idx="11305">
                  <c:v>45.538850000000004</c:v>
                </c:pt>
                <c:pt idx="11306">
                  <c:v>45.530762500000002</c:v>
                </c:pt>
                <c:pt idx="11307">
                  <c:v>45.520587499999998</c:v>
                </c:pt>
                <c:pt idx="11308">
                  <c:v>45.511674999999997</c:v>
                </c:pt>
                <c:pt idx="11309">
                  <c:v>45.504212500000001</c:v>
                </c:pt>
                <c:pt idx="11310">
                  <c:v>45.494612500000002</c:v>
                </c:pt>
                <c:pt idx="11311">
                  <c:v>45.4844875</c:v>
                </c:pt>
                <c:pt idx="11312">
                  <c:v>45.476224999999999</c:v>
                </c:pt>
                <c:pt idx="11313">
                  <c:v>45.468499999999999</c:v>
                </c:pt>
                <c:pt idx="11314">
                  <c:v>45.458350000000003</c:v>
                </c:pt>
                <c:pt idx="11315">
                  <c:v>45.4491625</c:v>
                </c:pt>
                <c:pt idx="11316">
                  <c:v>45.440237500000002</c:v>
                </c:pt>
                <c:pt idx="11317">
                  <c:v>45.430925000000002</c:v>
                </c:pt>
                <c:pt idx="11318">
                  <c:v>45.422849999999997</c:v>
                </c:pt>
                <c:pt idx="11319">
                  <c:v>45.415187500000002</c:v>
                </c:pt>
                <c:pt idx="11320">
                  <c:v>45.407049999999998</c:v>
                </c:pt>
                <c:pt idx="11321">
                  <c:v>45.397400000000005</c:v>
                </c:pt>
                <c:pt idx="11322">
                  <c:v>45.387387500000003</c:v>
                </c:pt>
                <c:pt idx="11323">
                  <c:v>45.379525000000001</c:v>
                </c:pt>
                <c:pt idx="11324">
                  <c:v>45.371112499999995</c:v>
                </c:pt>
                <c:pt idx="11325">
                  <c:v>45.362237500000006</c:v>
                </c:pt>
                <c:pt idx="11326">
                  <c:v>45.352712500000003</c:v>
                </c:pt>
                <c:pt idx="11327">
                  <c:v>45.344200000000001</c:v>
                </c:pt>
                <c:pt idx="11328">
                  <c:v>45.334837500000006</c:v>
                </c:pt>
                <c:pt idx="11329">
                  <c:v>45.3254625</c:v>
                </c:pt>
                <c:pt idx="11330">
                  <c:v>45.315312499999997</c:v>
                </c:pt>
                <c:pt idx="11331">
                  <c:v>45.3063875</c:v>
                </c:pt>
                <c:pt idx="11332">
                  <c:v>45.298337500000002</c:v>
                </c:pt>
                <c:pt idx="11333">
                  <c:v>45.289524999999998</c:v>
                </c:pt>
                <c:pt idx="11334">
                  <c:v>45.280950000000004</c:v>
                </c:pt>
                <c:pt idx="11335">
                  <c:v>45.272162500000007</c:v>
                </c:pt>
                <c:pt idx="11336">
                  <c:v>45.262612500000003</c:v>
                </c:pt>
                <c:pt idx="11337">
                  <c:v>45.254912500000003</c:v>
                </c:pt>
                <c:pt idx="11338">
                  <c:v>45.248587499999999</c:v>
                </c:pt>
                <c:pt idx="11339">
                  <c:v>45.243499999999997</c:v>
                </c:pt>
                <c:pt idx="11340">
                  <c:v>45.238062499999998</c:v>
                </c:pt>
                <c:pt idx="11341">
                  <c:v>45.231387500000004</c:v>
                </c:pt>
                <c:pt idx="11342">
                  <c:v>45.226300000000002</c:v>
                </c:pt>
                <c:pt idx="11343">
                  <c:v>45.220087500000005</c:v>
                </c:pt>
                <c:pt idx="11344">
                  <c:v>45.215262500000001</c:v>
                </c:pt>
                <c:pt idx="11345">
                  <c:v>45.208649999999999</c:v>
                </c:pt>
                <c:pt idx="11346">
                  <c:v>45.203199999999995</c:v>
                </c:pt>
                <c:pt idx="11347">
                  <c:v>45.1965</c:v>
                </c:pt>
                <c:pt idx="11348">
                  <c:v>45.189300000000003</c:v>
                </c:pt>
                <c:pt idx="11349">
                  <c:v>45.181762499999998</c:v>
                </c:pt>
                <c:pt idx="11350">
                  <c:v>45.174162500000001</c:v>
                </c:pt>
                <c:pt idx="11351">
                  <c:v>45.166725</c:v>
                </c:pt>
                <c:pt idx="11352">
                  <c:v>45.159487499999997</c:v>
                </c:pt>
                <c:pt idx="11353">
                  <c:v>45.1531375</c:v>
                </c:pt>
                <c:pt idx="11354">
                  <c:v>45.147399999999998</c:v>
                </c:pt>
                <c:pt idx="11355">
                  <c:v>45.1413875</c:v>
                </c:pt>
                <c:pt idx="11356">
                  <c:v>45.133612499999998</c:v>
                </c:pt>
                <c:pt idx="11357">
                  <c:v>45.128149999999998</c:v>
                </c:pt>
                <c:pt idx="11358">
                  <c:v>45.121475000000004</c:v>
                </c:pt>
                <c:pt idx="11359">
                  <c:v>45.113649999999993</c:v>
                </c:pt>
                <c:pt idx="11360">
                  <c:v>45.107150000000004</c:v>
                </c:pt>
                <c:pt idx="11361">
                  <c:v>45.101174999999998</c:v>
                </c:pt>
                <c:pt idx="11362">
                  <c:v>45.0957875</c:v>
                </c:pt>
                <c:pt idx="11363">
                  <c:v>45.089537499999999</c:v>
                </c:pt>
                <c:pt idx="11364">
                  <c:v>45.084924999999998</c:v>
                </c:pt>
                <c:pt idx="11365">
                  <c:v>45.07835</c:v>
                </c:pt>
                <c:pt idx="11366">
                  <c:v>45.073412499999996</c:v>
                </c:pt>
                <c:pt idx="11367">
                  <c:v>45.068937499999997</c:v>
                </c:pt>
                <c:pt idx="11368">
                  <c:v>45.062587499999999</c:v>
                </c:pt>
                <c:pt idx="11369">
                  <c:v>45.056824999999996</c:v>
                </c:pt>
                <c:pt idx="11370">
                  <c:v>45.051362499999996</c:v>
                </c:pt>
                <c:pt idx="11371">
                  <c:v>45.045637499999998</c:v>
                </c:pt>
                <c:pt idx="11372">
                  <c:v>45.040475000000001</c:v>
                </c:pt>
                <c:pt idx="11373">
                  <c:v>45.035487500000002</c:v>
                </c:pt>
                <c:pt idx="11374">
                  <c:v>45.030500000000004</c:v>
                </c:pt>
                <c:pt idx="11375">
                  <c:v>45.025762499999999</c:v>
                </c:pt>
                <c:pt idx="11376">
                  <c:v>45.021475000000002</c:v>
                </c:pt>
                <c:pt idx="11377">
                  <c:v>45.017637500000006</c:v>
                </c:pt>
                <c:pt idx="11378">
                  <c:v>45.014562500000004</c:v>
                </c:pt>
                <c:pt idx="11379">
                  <c:v>45.011587500000005</c:v>
                </c:pt>
                <c:pt idx="11380">
                  <c:v>45.009349999999998</c:v>
                </c:pt>
                <c:pt idx="11381">
                  <c:v>45.007225000000005</c:v>
                </c:pt>
                <c:pt idx="11382">
                  <c:v>45.004474999999999</c:v>
                </c:pt>
                <c:pt idx="11383">
                  <c:v>45.002262500000001</c:v>
                </c:pt>
                <c:pt idx="11384">
                  <c:v>44.998987499999998</c:v>
                </c:pt>
                <c:pt idx="11385">
                  <c:v>44.9956125</c:v>
                </c:pt>
                <c:pt idx="11386">
                  <c:v>44.993024999999996</c:v>
                </c:pt>
                <c:pt idx="11387">
                  <c:v>44.989850000000004</c:v>
                </c:pt>
                <c:pt idx="11388">
                  <c:v>44.985737499999999</c:v>
                </c:pt>
                <c:pt idx="11389">
                  <c:v>44.980612499999999</c:v>
                </c:pt>
                <c:pt idx="11390">
                  <c:v>44.975025000000002</c:v>
                </c:pt>
                <c:pt idx="11391">
                  <c:v>44.971150000000002</c:v>
                </c:pt>
                <c:pt idx="11392">
                  <c:v>44.966587500000003</c:v>
                </c:pt>
                <c:pt idx="11393">
                  <c:v>44.962450000000004</c:v>
                </c:pt>
                <c:pt idx="11394">
                  <c:v>44.958762500000006</c:v>
                </c:pt>
                <c:pt idx="11395">
                  <c:v>44.9560125</c:v>
                </c:pt>
                <c:pt idx="11396">
                  <c:v>44.952075000000001</c:v>
                </c:pt>
                <c:pt idx="11397">
                  <c:v>44.948787499999995</c:v>
                </c:pt>
                <c:pt idx="11398">
                  <c:v>44.947699999999998</c:v>
                </c:pt>
                <c:pt idx="11399">
                  <c:v>44.946487499999996</c:v>
                </c:pt>
                <c:pt idx="11400">
                  <c:v>44.945674999999994</c:v>
                </c:pt>
                <c:pt idx="11401">
                  <c:v>44.944962500000003</c:v>
                </c:pt>
                <c:pt idx="11402">
                  <c:v>44.943762500000005</c:v>
                </c:pt>
                <c:pt idx="11403">
                  <c:v>44.942700000000002</c:v>
                </c:pt>
                <c:pt idx="11404">
                  <c:v>44.941725000000005</c:v>
                </c:pt>
                <c:pt idx="11405">
                  <c:v>44.940862499999994</c:v>
                </c:pt>
                <c:pt idx="11406">
                  <c:v>44.940224999999998</c:v>
                </c:pt>
                <c:pt idx="11407">
                  <c:v>44.939299999999996</c:v>
                </c:pt>
                <c:pt idx="11408">
                  <c:v>44.938874999999996</c:v>
                </c:pt>
                <c:pt idx="11409">
                  <c:v>44.93835</c:v>
                </c:pt>
                <c:pt idx="11410">
                  <c:v>44.938212499999999</c:v>
                </c:pt>
                <c:pt idx="11411">
                  <c:v>44.938937499999994</c:v>
                </c:pt>
                <c:pt idx="11412">
                  <c:v>44.940012500000002</c:v>
                </c:pt>
                <c:pt idx="11413">
                  <c:v>44.941012499999999</c:v>
                </c:pt>
                <c:pt idx="11414">
                  <c:v>44.941649999999996</c:v>
                </c:pt>
                <c:pt idx="11415">
                  <c:v>44.942799999999998</c:v>
                </c:pt>
                <c:pt idx="11416">
                  <c:v>44.943600000000004</c:v>
                </c:pt>
                <c:pt idx="11417">
                  <c:v>44.944987499999996</c:v>
                </c:pt>
                <c:pt idx="11418">
                  <c:v>44.94585</c:v>
                </c:pt>
                <c:pt idx="11419">
                  <c:v>44.947400000000002</c:v>
                </c:pt>
                <c:pt idx="11420">
                  <c:v>44.948724999999996</c:v>
                </c:pt>
                <c:pt idx="11421">
                  <c:v>44.950212499999999</c:v>
                </c:pt>
                <c:pt idx="11422">
                  <c:v>44.952849999999998</c:v>
                </c:pt>
                <c:pt idx="11423">
                  <c:v>44.956275000000005</c:v>
                </c:pt>
                <c:pt idx="11424">
                  <c:v>44.958437499999995</c:v>
                </c:pt>
                <c:pt idx="11425">
                  <c:v>44.961112499999999</c:v>
                </c:pt>
                <c:pt idx="11426">
                  <c:v>44.964775000000003</c:v>
                </c:pt>
                <c:pt idx="11427">
                  <c:v>44.96875</c:v>
                </c:pt>
                <c:pt idx="11428">
                  <c:v>44.972737499999994</c:v>
                </c:pt>
                <c:pt idx="11429">
                  <c:v>44.976512499999998</c:v>
                </c:pt>
                <c:pt idx="11430">
                  <c:v>44.981000000000002</c:v>
                </c:pt>
                <c:pt idx="11431">
                  <c:v>44.985375000000005</c:v>
                </c:pt>
                <c:pt idx="11432">
                  <c:v>44.989787499999998</c:v>
                </c:pt>
                <c:pt idx="11433">
                  <c:v>44.994525000000003</c:v>
                </c:pt>
                <c:pt idx="11434">
                  <c:v>45.000025000000001</c:v>
                </c:pt>
                <c:pt idx="11435">
                  <c:v>45.006437500000004</c:v>
                </c:pt>
                <c:pt idx="11436">
                  <c:v>45.013550000000002</c:v>
                </c:pt>
                <c:pt idx="11437">
                  <c:v>45.019962500000005</c:v>
                </c:pt>
                <c:pt idx="11438">
                  <c:v>45.026650000000004</c:v>
                </c:pt>
                <c:pt idx="11439">
                  <c:v>45.033612500000004</c:v>
                </c:pt>
                <c:pt idx="11440">
                  <c:v>45.042437499999998</c:v>
                </c:pt>
                <c:pt idx="11441">
                  <c:v>45.049612500000002</c:v>
                </c:pt>
                <c:pt idx="11442">
                  <c:v>45.056525000000001</c:v>
                </c:pt>
                <c:pt idx="11443">
                  <c:v>45.063500000000005</c:v>
                </c:pt>
                <c:pt idx="11444">
                  <c:v>45.0705125</c:v>
                </c:pt>
                <c:pt idx="11445">
                  <c:v>45.078325</c:v>
                </c:pt>
                <c:pt idx="11446">
                  <c:v>45.0880875</c:v>
                </c:pt>
                <c:pt idx="11447">
                  <c:v>45.098750000000003</c:v>
                </c:pt>
                <c:pt idx="11448">
                  <c:v>45.108437500000001</c:v>
                </c:pt>
                <c:pt idx="11449">
                  <c:v>45.117675000000006</c:v>
                </c:pt>
                <c:pt idx="11450">
                  <c:v>45.126687499999996</c:v>
                </c:pt>
                <c:pt idx="11451">
                  <c:v>45.136212499999999</c:v>
                </c:pt>
                <c:pt idx="11452">
                  <c:v>45.146875000000001</c:v>
                </c:pt>
                <c:pt idx="11453">
                  <c:v>45.157150000000001</c:v>
                </c:pt>
                <c:pt idx="11454">
                  <c:v>45.167637499999998</c:v>
                </c:pt>
                <c:pt idx="11455">
                  <c:v>45.179412499999998</c:v>
                </c:pt>
                <c:pt idx="11456">
                  <c:v>45.191800000000001</c:v>
                </c:pt>
                <c:pt idx="11457">
                  <c:v>45.2044</c:v>
                </c:pt>
                <c:pt idx="11458">
                  <c:v>45.216312500000001</c:v>
                </c:pt>
                <c:pt idx="11459">
                  <c:v>45.228587500000003</c:v>
                </c:pt>
                <c:pt idx="11460">
                  <c:v>45.242812499999999</c:v>
                </c:pt>
                <c:pt idx="11461">
                  <c:v>45.257649999999998</c:v>
                </c:pt>
                <c:pt idx="11462">
                  <c:v>45.271375000000006</c:v>
                </c:pt>
                <c:pt idx="11463">
                  <c:v>45.285912499999995</c:v>
                </c:pt>
                <c:pt idx="11464">
                  <c:v>45.301737500000002</c:v>
                </c:pt>
                <c:pt idx="11465">
                  <c:v>45.317925000000002</c:v>
                </c:pt>
                <c:pt idx="11466">
                  <c:v>45.333862500000002</c:v>
                </c:pt>
                <c:pt idx="11467">
                  <c:v>45.349199999999996</c:v>
                </c:pt>
                <c:pt idx="11468">
                  <c:v>45.365537500000002</c:v>
                </c:pt>
                <c:pt idx="11469">
                  <c:v>45.382550000000002</c:v>
                </c:pt>
                <c:pt idx="11470">
                  <c:v>45.399574999999999</c:v>
                </c:pt>
                <c:pt idx="11471">
                  <c:v>45.417137500000003</c:v>
                </c:pt>
                <c:pt idx="11472">
                  <c:v>45.435537500000002</c:v>
                </c:pt>
                <c:pt idx="11473">
                  <c:v>45.453599999999994</c:v>
                </c:pt>
                <c:pt idx="11474">
                  <c:v>45.471624999999996</c:v>
                </c:pt>
                <c:pt idx="11475">
                  <c:v>45.491200000000006</c:v>
                </c:pt>
                <c:pt idx="11476">
                  <c:v>45.511924999999998</c:v>
                </c:pt>
                <c:pt idx="11477">
                  <c:v>45.532375000000002</c:v>
                </c:pt>
                <c:pt idx="11478">
                  <c:v>45.552312499999999</c:v>
                </c:pt>
                <c:pt idx="11479">
                  <c:v>45.573075000000003</c:v>
                </c:pt>
                <c:pt idx="11480">
                  <c:v>45.5944875</c:v>
                </c:pt>
                <c:pt idx="11481">
                  <c:v>45.615962500000002</c:v>
                </c:pt>
                <c:pt idx="11482">
                  <c:v>45.6375125</c:v>
                </c:pt>
                <c:pt idx="11483">
                  <c:v>45.658987499999995</c:v>
                </c:pt>
                <c:pt idx="11484">
                  <c:v>45.682087500000002</c:v>
                </c:pt>
                <c:pt idx="11485">
                  <c:v>45.705862499999995</c:v>
                </c:pt>
                <c:pt idx="11486">
                  <c:v>45.728612499999997</c:v>
                </c:pt>
                <c:pt idx="11487">
                  <c:v>45.751862500000001</c:v>
                </c:pt>
                <c:pt idx="11488">
                  <c:v>45.775499999999994</c:v>
                </c:pt>
                <c:pt idx="11489">
                  <c:v>45.799500000000002</c:v>
                </c:pt>
                <c:pt idx="11490">
                  <c:v>45.823824999999999</c:v>
                </c:pt>
                <c:pt idx="11491">
                  <c:v>45.848762499999999</c:v>
                </c:pt>
                <c:pt idx="11492">
                  <c:v>45.874249999999996</c:v>
                </c:pt>
                <c:pt idx="11493">
                  <c:v>45.900087499999998</c:v>
                </c:pt>
                <c:pt idx="11494">
                  <c:v>45.926724999999998</c:v>
                </c:pt>
                <c:pt idx="11495">
                  <c:v>45.954775000000005</c:v>
                </c:pt>
                <c:pt idx="11496">
                  <c:v>45.982637500000003</c:v>
                </c:pt>
                <c:pt idx="11497">
                  <c:v>46.010662499999995</c:v>
                </c:pt>
                <c:pt idx="11498">
                  <c:v>46.038987499999998</c:v>
                </c:pt>
                <c:pt idx="11499">
                  <c:v>46.068087499999997</c:v>
                </c:pt>
                <c:pt idx="11500">
                  <c:v>46.098299999999995</c:v>
                </c:pt>
                <c:pt idx="11501">
                  <c:v>46.128900000000002</c:v>
                </c:pt>
                <c:pt idx="11502">
                  <c:v>46.159049999999993</c:v>
                </c:pt>
                <c:pt idx="11503">
                  <c:v>46.191137500000004</c:v>
                </c:pt>
                <c:pt idx="11504">
                  <c:v>46.223050000000001</c:v>
                </c:pt>
                <c:pt idx="11505">
                  <c:v>46.253037499999998</c:v>
                </c:pt>
                <c:pt idx="11506">
                  <c:v>46.281862499999995</c:v>
                </c:pt>
                <c:pt idx="11507">
                  <c:v>46.311675000000001</c:v>
                </c:pt>
                <c:pt idx="11508">
                  <c:v>46.345324999999995</c:v>
                </c:pt>
                <c:pt idx="11509">
                  <c:v>46.381162500000002</c:v>
                </c:pt>
                <c:pt idx="11510">
                  <c:v>46.416562499999998</c:v>
                </c:pt>
                <c:pt idx="11511">
                  <c:v>46.450162500000005</c:v>
                </c:pt>
                <c:pt idx="11512">
                  <c:v>46.484987500000003</c:v>
                </c:pt>
                <c:pt idx="11513">
                  <c:v>46.519987499999999</c:v>
                </c:pt>
                <c:pt idx="11514">
                  <c:v>46.554937499999994</c:v>
                </c:pt>
                <c:pt idx="11515">
                  <c:v>46.591762500000002</c:v>
                </c:pt>
                <c:pt idx="11516">
                  <c:v>46.628437500000004</c:v>
                </c:pt>
                <c:pt idx="11517">
                  <c:v>46.666550000000001</c:v>
                </c:pt>
                <c:pt idx="11518">
                  <c:v>46.705249999999992</c:v>
                </c:pt>
                <c:pt idx="11519">
                  <c:v>46.744525000000003</c:v>
                </c:pt>
                <c:pt idx="11520">
                  <c:v>46.784049999999993</c:v>
                </c:pt>
                <c:pt idx="11521">
                  <c:v>46.824712499999997</c:v>
                </c:pt>
                <c:pt idx="11522">
                  <c:v>46.865962500000002</c:v>
                </c:pt>
                <c:pt idx="11523">
                  <c:v>46.906850000000006</c:v>
                </c:pt>
                <c:pt idx="11524">
                  <c:v>46.949187500000001</c:v>
                </c:pt>
                <c:pt idx="11525">
                  <c:v>46.99295</c:v>
                </c:pt>
                <c:pt idx="11526">
                  <c:v>47.036537500000001</c:v>
                </c:pt>
                <c:pt idx="11527">
                  <c:v>47.080525000000002</c:v>
                </c:pt>
                <c:pt idx="11528">
                  <c:v>47.125512499999999</c:v>
                </c:pt>
                <c:pt idx="11529">
                  <c:v>47.1706</c:v>
                </c:pt>
                <c:pt idx="11530">
                  <c:v>47.216237499999998</c:v>
                </c:pt>
                <c:pt idx="11531">
                  <c:v>47.262199999999993</c:v>
                </c:pt>
                <c:pt idx="11532">
                  <c:v>47.309075</c:v>
                </c:pt>
                <c:pt idx="11533">
                  <c:v>47.3575625</c:v>
                </c:pt>
                <c:pt idx="11534">
                  <c:v>47.406949999999995</c:v>
                </c:pt>
                <c:pt idx="11535">
                  <c:v>47.456575000000001</c:v>
                </c:pt>
                <c:pt idx="11536">
                  <c:v>47.506799999999998</c:v>
                </c:pt>
                <c:pt idx="11537">
                  <c:v>47.558362500000001</c:v>
                </c:pt>
                <c:pt idx="11538">
                  <c:v>47.610962499999999</c:v>
                </c:pt>
                <c:pt idx="11539">
                  <c:v>47.665062499999998</c:v>
                </c:pt>
                <c:pt idx="11540">
                  <c:v>47.718962500000004</c:v>
                </c:pt>
                <c:pt idx="11541">
                  <c:v>47.773174999999995</c:v>
                </c:pt>
                <c:pt idx="11542">
                  <c:v>47.828062500000001</c:v>
                </c:pt>
                <c:pt idx="11543">
                  <c:v>47.883825000000002</c:v>
                </c:pt>
                <c:pt idx="11544">
                  <c:v>47.940699999999993</c:v>
                </c:pt>
                <c:pt idx="11545">
                  <c:v>47.997474999999994</c:v>
                </c:pt>
                <c:pt idx="11546">
                  <c:v>48.054212500000006</c:v>
                </c:pt>
                <c:pt idx="11547">
                  <c:v>48.112312499999994</c:v>
                </c:pt>
                <c:pt idx="11548">
                  <c:v>48.171199999999999</c:v>
                </c:pt>
                <c:pt idx="11549">
                  <c:v>48.231412499999998</c:v>
                </c:pt>
                <c:pt idx="11550">
                  <c:v>48.292275000000004</c:v>
                </c:pt>
                <c:pt idx="11551">
                  <c:v>48.354437499999996</c:v>
                </c:pt>
                <c:pt idx="11552">
                  <c:v>48.417749999999998</c:v>
                </c:pt>
                <c:pt idx="11553">
                  <c:v>48.4810625</c:v>
                </c:pt>
                <c:pt idx="11554">
                  <c:v>48.544024999999998</c:v>
                </c:pt>
                <c:pt idx="11555">
                  <c:v>48.609175</c:v>
                </c:pt>
                <c:pt idx="11556">
                  <c:v>48.675800000000002</c:v>
                </c:pt>
                <c:pt idx="11557">
                  <c:v>48.742699999999999</c:v>
                </c:pt>
                <c:pt idx="11558">
                  <c:v>48.810200000000002</c:v>
                </c:pt>
                <c:pt idx="11559">
                  <c:v>48.878062499999999</c:v>
                </c:pt>
                <c:pt idx="11560">
                  <c:v>48.946924999999993</c:v>
                </c:pt>
                <c:pt idx="11561">
                  <c:v>49.018587499999995</c:v>
                </c:pt>
                <c:pt idx="11562">
                  <c:v>49.091162500000003</c:v>
                </c:pt>
                <c:pt idx="11563">
                  <c:v>49.165087499999998</c:v>
                </c:pt>
                <c:pt idx="11564">
                  <c:v>49.239625000000004</c:v>
                </c:pt>
                <c:pt idx="11565">
                  <c:v>49.313612500000005</c:v>
                </c:pt>
                <c:pt idx="11566">
                  <c:v>49.388925</c:v>
                </c:pt>
                <c:pt idx="11567">
                  <c:v>49.465700000000005</c:v>
                </c:pt>
                <c:pt idx="11568">
                  <c:v>49.542749999999998</c:v>
                </c:pt>
                <c:pt idx="11569">
                  <c:v>49.617399999999996</c:v>
                </c:pt>
                <c:pt idx="11570">
                  <c:v>49.689525000000003</c:v>
                </c:pt>
                <c:pt idx="11571">
                  <c:v>49.762762499999994</c:v>
                </c:pt>
                <c:pt idx="11572">
                  <c:v>49.841974999999998</c:v>
                </c:pt>
                <c:pt idx="11573">
                  <c:v>49.925012500000001</c:v>
                </c:pt>
                <c:pt idx="11574">
                  <c:v>50.008562499999996</c:v>
                </c:pt>
                <c:pt idx="11575">
                  <c:v>50.0930125</c:v>
                </c:pt>
                <c:pt idx="11576">
                  <c:v>50.177199999999999</c:v>
                </c:pt>
                <c:pt idx="11577">
                  <c:v>50.262212499999997</c:v>
                </c:pt>
                <c:pt idx="11578">
                  <c:v>50.350212499999998</c:v>
                </c:pt>
                <c:pt idx="11579">
                  <c:v>50.439350000000005</c:v>
                </c:pt>
                <c:pt idx="11580">
                  <c:v>50.528649999999999</c:v>
                </c:pt>
                <c:pt idx="11581">
                  <c:v>50.617450000000005</c:v>
                </c:pt>
                <c:pt idx="11582">
                  <c:v>50.708599999999997</c:v>
                </c:pt>
                <c:pt idx="11583">
                  <c:v>50.802374999999998</c:v>
                </c:pt>
                <c:pt idx="11584">
                  <c:v>50.894649999999999</c:v>
                </c:pt>
                <c:pt idx="11585">
                  <c:v>50.987887499999999</c:v>
                </c:pt>
                <c:pt idx="11586">
                  <c:v>51.082862499999997</c:v>
                </c:pt>
                <c:pt idx="11587">
                  <c:v>51.178150000000002</c:v>
                </c:pt>
                <c:pt idx="11588">
                  <c:v>51.275599999999997</c:v>
                </c:pt>
                <c:pt idx="11589">
                  <c:v>51.373462500000002</c:v>
                </c:pt>
                <c:pt idx="11590">
                  <c:v>51.473837500000002</c:v>
                </c:pt>
                <c:pt idx="11591">
                  <c:v>51.574837500000001</c:v>
                </c:pt>
                <c:pt idx="11592">
                  <c:v>51.677062500000005</c:v>
                </c:pt>
                <c:pt idx="11593">
                  <c:v>51.780074999999997</c:v>
                </c:pt>
                <c:pt idx="11594">
                  <c:v>51.885525000000001</c:v>
                </c:pt>
                <c:pt idx="11595">
                  <c:v>51.991550000000004</c:v>
                </c:pt>
                <c:pt idx="11596">
                  <c:v>52.1000625</c:v>
                </c:pt>
                <c:pt idx="11597">
                  <c:v>52.208537499999998</c:v>
                </c:pt>
                <c:pt idx="11598">
                  <c:v>52.318224999999998</c:v>
                </c:pt>
                <c:pt idx="11599">
                  <c:v>52.428899999999999</c:v>
                </c:pt>
                <c:pt idx="11600">
                  <c:v>52.542225000000002</c:v>
                </c:pt>
                <c:pt idx="11601">
                  <c:v>52.655625000000001</c:v>
                </c:pt>
                <c:pt idx="11602">
                  <c:v>52.7706625</c:v>
                </c:pt>
                <c:pt idx="11603">
                  <c:v>52.886775</c:v>
                </c:pt>
                <c:pt idx="11604">
                  <c:v>53.005087499999995</c:v>
                </c:pt>
                <c:pt idx="11605">
                  <c:v>53.124425000000002</c:v>
                </c:pt>
                <c:pt idx="11606">
                  <c:v>53.243049999999997</c:v>
                </c:pt>
                <c:pt idx="11607">
                  <c:v>53.364887500000002</c:v>
                </c:pt>
                <c:pt idx="11608">
                  <c:v>53.488849999999999</c:v>
                </c:pt>
                <c:pt idx="11609">
                  <c:v>53.611312499999997</c:v>
                </c:pt>
                <c:pt idx="11610">
                  <c:v>53.736687500000002</c:v>
                </c:pt>
                <c:pt idx="11611">
                  <c:v>53.8629125</c:v>
                </c:pt>
                <c:pt idx="11612">
                  <c:v>53.990299999999998</c:v>
                </c:pt>
                <c:pt idx="11613">
                  <c:v>54.117937500000004</c:v>
                </c:pt>
                <c:pt idx="11614">
                  <c:v>54.2473375</c:v>
                </c:pt>
                <c:pt idx="11615">
                  <c:v>54.378974999999997</c:v>
                </c:pt>
                <c:pt idx="11616">
                  <c:v>54.513299999999994</c:v>
                </c:pt>
                <c:pt idx="11617">
                  <c:v>54.649187499999996</c:v>
                </c:pt>
                <c:pt idx="11618">
                  <c:v>54.785424999999996</c:v>
                </c:pt>
                <c:pt idx="11619">
                  <c:v>54.922899999999998</c:v>
                </c:pt>
                <c:pt idx="11620">
                  <c:v>55.061612499999995</c:v>
                </c:pt>
                <c:pt idx="11621">
                  <c:v>55.202062500000004</c:v>
                </c:pt>
                <c:pt idx="11622">
                  <c:v>55.343900000000005</c:v>
                </c:pt>
                <c:pt idx="11623">
                  <c:v>55.486674999999998</c:v>
                </c:pt>
                <c:pt idx="11624">
                  <c:v>55.631237499999997</c:v>
                </c:pt>
                <c:pt idx="11625">
                  <c:v>55.7770625</c:v>
                </c:pt>
                <c:pt idx="11626">
                  <c:v>55.924462500000004</c:v>
                </c:pt>
                <c:pt idx="11627">
                  <c:v>56.074449999999999</c:v>
                </c:pt>
                <c:pt idx="11628">
                  <c:v>56.225537500000002</c:v>
                </c:pt>
                <c:pt idx="11629">
                  <c:v>56.376999999999995</c:v>
                </c:pt>
                <c:pt idx="11630">
                  <c:v>56.531662499999996</c:v>
                </c:pt>
                <c:pt idx="11631">
                  <c:v>56.689724999999996</c:v>
                </c:pt>
                <c:pt idx="11632">
                  <c:v>56.847450000000002</c:v>
                </c:pt>
                <c:pt idx="11633">
                  <c:v>57.000500000000002</c:v>
                </c:pt>
                <c:pt idx="11634">
                  <c:v>57.146187499999996</c:v>
                </c:pt>
                <c:pt idx="11635">
                  <c:v>57.290574999999997</c:v>
                </c:pt>
                <c:pt idx="11636">
                  <c:v>57.449012499999995</c:v>
                </c:pt>
                <c:pt idx="11637">
                  <c:v>57.616062499999998</c:v>
                </c:pt>
                <c:pt idx="11638">
                  <c:v>57.7819875</c:v>
                </c:pt>
                <c:pt idx="11639">
                  <c:v>57.950812499999998</c:v>
                </c:pt>
                <c:pt idx="11640">
                  <c:v>58.120975000000001</c:v>
                </c:pt>
                <c:pt idx="11641">
                  <c:v>58.292312500000001</c:v>
                </c:pt>
                <c:pt idx="11642">
                  <c:v>58.467887500000003</c:v>
                </c:pt>
                <c:pt idx="11643">
                  <c:v>58.644737500000005</c:v>
                </c:pt>
                <c:pt idx="11644">
                  <c:v>58.821700000000007</c:v>
                </c:pt>
                <c:pt idx="11645">
                  <c:v>59.000412500000003</c:v>
                </c:pt>
                <c:pt idx="11646">
                  <c:v>59.181699999999999</c:v>
                </c:pt>
                <c:pt idx="11647">
                  <c:v>59.365062500000001</c:v>
                </c:pt>
                <c:pt idx="11648">
                  <c:v>59.550987500000005</c:v>
                </c:pt>
                <c:pt idx="11649">
                  <c:v>59.737212499999998</c:v>
                </c:pt>
                <c:pt idx="11650">
                  <c:v>59.9238</c:v>
                </c:pt>
                <c:pt idx="11651">
                  <c:v>60.113700000000001</c:v>
                </c:pt>
                <c:pt idx="11652">
                  <c:v>60.306437500000001</c:v>
                </c:pt>
                <c:pt idx="11653">
                  <c:v>60.500687500000005</c:v>
                </c:pt>
                <c:pt idx="11654">
                  <c:v>60.694274999999998</c:v>
                </c:pt>
                <c:pt idx="11655">
                  <c:v>60.891849999999998</c:v>
                </c:pt>
                <c:pt idx="11656">
                  <c:v>61.0915125</c:v>
                </c:pt>
                <c:pt idx="11657">
                  <c:v>61.293875</c:v>
                </c:pt>
                <c:pt idx="11658">
                  <c:v>61.497774999999997</c:v>
                </c:pt>
                <c:pt idx="11659">
                  <c:v>61.703325</c:v>
                </c:pt>
                <c:pt idx="11660">
                  <c:v>61.910724999999999</c:v>
                </c:pt>
                <c:pt idx="11661">
                  <c:v>62.121662499999999</c:v>
                </c:pt>
                <c:pt idx="11662">
                  <c:v>62.333424999999998</c:v>
                </c:pt>
                <c:pt idx="11663">
                  <c:v>62.548500000000004</c:v>
                </c:pt>
                <c:pt idx="11664">
                  <c:v>62.764162499999998</c:v>
                </c:pt>
                <c:pt idx="11665">
                  <c:v>62.982349999999997</c:v>
                </c:pt>
                <c:pt idx="11666">
                  <c:v>63.202312499999998</c:v>
                </c:pt>
                <c:pt idx="11667">
                  <c:v>63.420812499999997</c:v>
                </c:pt>
                <c:pt idx="11668">
                  <c:v>63.6433125</c:v>
                </c:pt>
                <c:pt idx="11669">
                  <c:v>63.869699999999995</c:v>
                </c:pt>
                <c:pt idx="11670">
                  <c:v>64.094037499999999</c:v>
                </c:pt>
                <c:pt idx="11671">
                  <c:v>64.321787499999999</c:v>
                </c:pt>
                <c:pt idx="11672">
                  <c:v>64.553212500000001</c:v>
                </c:pt>
                <c:pt idx="11673">
                  <c:v>64.787975000000003</c:v>
                </c:pt>
                <c:pt idx="11674">
                  <c:v>65.024050000000003</c:v>
                </c:pt>
                <c:pt idx="11675">
                  <c:v>65.261112499999996</c:v>
                </c:pt>
                <c:pt idx="11676">
                  <c:v>65.501874999999998</c:v>
                </c:pt>
                <c:pt idx="11677">
                  <c:v>65.744275000000002</c:v>
                </c:pt>
                <c:pt idx="11678">
                  <c:v>65.987387499999997</c:v>
                </c:pt>
                <c:pt idx="11679">
                  <c:v>66.235687499999997</c:v>
                </c:pt>
                <c:pt idx="11680">
                  <c:v>66.483387499999992</c:v>
                </c:pt>
                <c:pt idx="11681">
                  <c:v>66.734512500000008</c:v>
                </c:pt>
                <c:pt idx="11682">
                  <c:v>66.985900000000001</c:v>
                </c:pt>
                <c:pt idx="11683">
                  <c:v>67.242050000000006</c:v>
                </c:pt>
                <c:pt idx="11684">
                  <c:v>67.5011875</c:v>
                </c:pt>
                <c:pt idx="11685">
                  <c:v>67.759399999999999</c:v>
                </c:pt>
                <c:pt idx="11686">
                  <c:v>68.022137499999999</c:v>
                </c:pt>
                <c:pt idx="11687">
                  <c:v>68.286137499999995</c:v>
                </c:pt>
                <c:pt idx="11688">
                  <c:v>68.555475000000001</c:v>
                </c:pt>
                <c:pt idx="11689">
                  <c:v>68.824424999999991</c:v>
                </c:pt>
                <c:pt idx="11690">
                  <c:v>69.099037499999994</c:v>
                </c:pt>
                <c:pt idx="11691">
                  <c:v>69.374975000000006</c:v>
                </c:pt>
                <c:pt idx="11692">
                  <c:v>69.649562500000002</c:v>
                </c:pt>
                <c:pt idx="11693">
                  <c:v>69.927612499999995</c:v>
                </c:pt>
                <c:pt idx="11694">
                  <c:v>70.210312500000001</c:v>
                </c:pt>
                <c:pt idx="11695">
                  <c:v>70.494237499999997</c:v>
                </c:pt>
                <c:pt idx="11696">
                  <c:v>70.777950000000004</c:v>
                </c:pt>
                <c:pt idx="11697">
                  <c:v>71.059074999999993</c:v>
                </c:pt>
                <c:pt idx="11698">
                  <c:v>71.321762499999991</c:v>
                </c:pt>
                <c:pt idx="11699">
                  <c:v>71.579837499999996</c:v>
                </c:pt>
                <c:pt idx="11700">
                  <c:v>71.863675000000001</c:v>
                </c:pt>
                <c:pt idx="11701">
                  <c:v>72.157375000000002</c:v>
                </c:pt>
                <c:pt idx="11702">
                  <c:v>72.454250000000002</c:v>
                </c:pt>
                <c:pt idx="11703">
                  <c:v>72.756100000000004</c:v>
                </c:pt>
                <c:pt idx="11704">
                  <c:v>73.062712500000004</c:v>
                </c:pt>
                <c:pt idx="11705">
                  <c:v>73.369312500000007</c:v>
                </c:pt>
                <c:pt idx="11706">
                  <c:v>73.676599999999993</c:v>
                </c:pt>
                <c:pt idx="11707">
                  <c:v>73.989362499999999</c:v>
                </c:pt>
                <c:pt idx="11708">
                  <c:v>74.302925000000002</c:v>
                </c:pt>
                <c:pt idx="11709">
                  <c:v>74.619325000000003</c:v>
                </c:pt>
                <c:pt idx="11710">
                  <c:v>74.939300000000003</c:v>
                </c:pt>
                <c:pt idx="11711">
                  <c:v>75.259137499999994</c:v>
                </c:pt>
                <c:pt idx="11712">
                  <c:v>75.5850875</c:v>
                </c:pt>
                <c:pt idx="11713">
                  <c:v>75.911225000000002</c:v>
                </c:pt>
                <c:pt idx="11714">
                  <c:v>76.239474999999999</c:v>
                </c:pt>
                <c:pt idx="11715">
                  <c:v>76.570912499999991</c:v>
                </c:pt>
                <c:pt idx="11716">
                  <c:v>76.903612499999994</c:v>
                </c:pt>
                <c:pt idx="11717">
                  <c:v>77.242625000000004</c:v>
                </c:pt>
                <c:pt idx="11718">
                  <c:v>77.583449999999999</c:v>
                </c:pt>
                <c:pt idx="11719">
                  <c:v>77.924475000000001</c:v>
                </c:pt>
                <c:pt idx="11720">
                  <c:v>78.269562500000006</c:v>
                </c:pt>
                <c:pt idx="11721">
                  <c:v>78.620662499999995</c:v>
                </c:pt>
                <c:pt idx="11722">
                  <c:v>78.973124999999996</c:v>
                </c:pt>
                <c:pt idx="11723">
                  <c:v>79.325175000000002</c:v>
                </c:pt>
                <c:pt idx="11724">
                  <c:v>79.681174999999996</c:v>
                </c:pt>
                <c:pt idx="11725">
                  <c:v>80.039500000000004</c:v>
                </c:pt>
                <c:pt idx="11726">
                  <c:v>80.401187499999992</c:v>
                </c:pt>
                <c:pt idx="11727">
                  <c:v>80.767124999999993</c:v>
                </c:pt>
                <c:pt idx="11728">
                  <c:v>81.134924999999996</c:v>
                </c:pt>
                <c:pt idx="11729">
                  <c:v>81.502512499999995</c:v>
                </c:pt>
                <c:pt idx="11730">
                  <c:v>81.878887500000005</c:v>
                </c:pt>
                <c:pt idx="11731">
                  <c:v>82.253012499999997</c:v>
                </c:pt>
                <c:pt idx="11732">
                  <c:v>82.6325875</c:v>
                </c:pt>
                <c:pt idx="11733">
                  <c:v>83.012537500000008</c:v>
                </c:pt>
                <c:pt idx="11734">
                  <c:v>83.392487499999987</c:v>
                </c:pt>
                <c:pt idx="11735">
                  <c:v>83.784300000000002</c:v>
                </c:pt>
                <c:pt idx="11736">
                  <c:v>84.168487499999998</c:v>
                </c:pt>
                <c:pt idx="11737">
                  <c:v>84.567250000000001</c:v>
                </c:pt>
                <c:pt idx="11738">
                  <c:v>84.960362500000002</c:v>
                </c:pt>
                <c:pt idx="11739">
                  <c:v>85.357737500000013</c:v>
                </c:pt>
                <c:pt idx="11740">
                  <c:v>85.760275000000007</c:v>
                </c:pt>
                <c:pt idx="11741">
                  <c:v>86.161762500000009</c:v>
                </c:pt>
                <c:pt idx="11742">
                  <c:v>86.573700000000002</c:v>
                </c:pt>
                <c:pt idx="11743">
                  <c:v>86.979912499999998</c:v>
                </c:pt>
                <c:pt idx="11744">
                  <c:v>87.392787499999997</c:v>
                </c:pt>
                <c:pt idx="11745">
                  <c:v>87.810299999999998</c:v>
                </c:pt>
                <c:pt idx="11746">
                  <c:v>88.232300000000009</c:v>
                </c:pt>
                <c:pt idx="11747">
                  <c:v>88.653687500000004</c:v>
                </c:pt>
                <c:pt idx="11748">
                  <c:v>89.077812499999993</c:v>
                </c:pt>
                <c:pt idx="11749">
                  <c:v>89.503437500000004</c:v>
                </c:pt>
                <c:pt idx="11750">
                  <c:v>89.93646249999999</c:v>
                </c:pt>
                <c:pt idx="11751">
                  <c:v>90.372037500000005</c:v>
                </c:pt>
                <c:pt idx="11752">
                  <c:v>90.81110000000001</c:v>
                </c:pt>
                <c:pt idx="11753">
                  <c:v>91.252399999999994</c:v>
                </c:pt>
                <c:pt idx="11754">
                  <c:v>91.695487500000013</c:v>
                </c:pt>
                <c:pt idx="11755">
                  <c:v>92.142125000000007</c:v>
                </c:pt>
                <c:pt idx="11756">
                  <c:v>92.591450000000009</c:v>
                </c:pt>
                <c:pt idx="11757">
                  <c:v>93.046912499999991</c:v>
                </c:pt>
                <c:pt idx="11758">
                  <c:v>93.503037500000005</c:v>
                </c:pt>
                <c:pt idx="11759">
                  <c:v>93.962549999999993</c:v>
                </c:pt>
                <c:pt idx="11760">
                  <c:v>94.4226125</c:v>
                </c:pt>
                <c:pt idx="11761">
                  <c:v>94.885837500000008</c:v>
                </c:pt>
                <c:pt idx="11762">
                  <c:v>95.315274999999986</c:v>
                </c:pt>
                <c:pt idx="11763">
                  <c:v>95.732712499999991</c:v>
                </c:pt>
                <c:pt idx="11764">
                  <c:v>96.180912500000005</c:v>
                </c:pt>
                <c:pt idx="11765">
                  <c:v>96.6554</c:v>
                </c:pt>
                <c:pt idx="11766">
                  <c:v>97.136487500000015</c:v>
                </c:pt>
                <c:pt idx="11767">
                  <c:v>97.619900000000001</c:v>
                </c:pt>
                <c:pt idx="11768">
                  <c:v>98.10548750000001</c:v>
                </c:pt>
                <c:pt idx="11769">
                  <c:v>98.595574999999997</c:v>
                </c:pt>
                <c:pt idx="11770">
                  <c:v>99.088375000000013</c:v>
                </c:pt>
                <c:pt idx="11771">
                  <c:v>99.584249999999997</c:v>
                </c:pt>
                <c:pt idx="11772">
                  <c:v>100.08341250000001</c:v>
                </c:pt>
                <c:pt idx="11773">
                  <c:v>100.58505</c:v>
                </c:pt>
                <c:pt idx="11774">
                  <c:v>101.09229999999999</c:v>
                </c:pt>
                <c:pt idx="11775">
                  <c:v>101.60339999999999</c:v>
                </c:pt>
                <c:pt idx="11776">
                  <c:v>102.11595000000001</c:v>
                </c:pt>
                <c:pt idx="11777">
                  <c:v>102.62924999999998</c:v>
                </c:pt>
                <c:pt idx="11778">
                  <c:v>103.14801250000001</c:v>
                </c:pt>
                <c:pt idx="11779">
                  <c:v>103.6707625</c:v>
                </c:pt>
                <c:pt idx="11780">
                  <c:v>104.19522499999999</c:v>
                </c:pt>
                <c:pt idx="11781">
                  <c:v>104.72315</c:v>
                </c:pt>
                <c:pt idx="11782">
                  <c:v>105.2545125</c:v>
                </c:pt>
                <c:pt idx="11783">
                  <c:v>105.79096249999999</c:v>
                </c:pt>
                <c:pt idx="11784">
                  <c:v>106.32957500000001</c:v>
                </c:pt>
                <c:pt idx="11785">
                  <c:v>106.8694</c:v>
                </c:pt>
                <c:pt idx="11786">
                  <c:v>107.4159875</c:v>
                </c:pt>
                <c:pt idx="11787">
                  <c:v>107.9643875</c:v>
                </c:pt>
                <c:pt idx="11788">
                  <c:v>108.515525</c:v>
                </c:pt>
                <c:pt idx="11789">
                  <c:v>109.0725625</c:v>
                </c:pt>
                <c:pt idx="11790">
                  <c:v>109.63313749999999</c:v>
                </c:pt>
                <c:pt idx="11791">
                  <c:v>110.19335</c:v>
                </c:pt>
                <c:pt idx="11792">
                  <c:v>110.7585375</c:v>
                </c:pt>
                <c:pt idx="11793">
                  <c:v>111.32658749999999</c:v>
                </c:pt>
                <c:pt idx="11794">
                  <c:v>111.8987875</c:v>
                </c:pt>
                <c:pt idx="11795">
                  <c:v>112.47513749999999</c:v>
                </c:pt>
                <c:pt idx="11796">
                  <c:v>113.05435</c:v>
                </c:pt>
                <c:pt idx="11797">
                  <c:v>113.6356375</c:v>
                </c:pt>
                <c:pt idx="11798">
                  <c:v>114.21965</c:v>
                </c:pt>
                <c:pt idx="11799">
                  <c:v>114.8103375</c:v>
                </c:pt>
                <c:pt idx="11800">
                  <c:v>115.4024375</c:v>
                </c:pt>
                <c:pt idx="11801">
                  <c:v>115.9984875</c:v>
                </c:pt>
                <c:pt idx="11802">
                  <c:v>116.596075</c:v>
                </c:pt>
                <c:pt idx="11803">
                  <c:v>117.1972875</c:v>
                </c:pt>
                <c:pt idx="11804">
                  <c:v>117.80516249999999</c:v>
                </c:pt>
                <c:pt idx="11805">
                  <c:v>118.41668749999999</c:v>
                </c:pt>
                <c:pt idx="11806">
                  <c:v>119.02760000000001</c:v>
                </c:pt>
                <c:pt idx="11807">
                  <c:v>119.6448125</c:v>
                </c:pt>
                <c:pt idx="11808">
                  <c:v>120.2640875</c:v>
                </c:pt>
                <c:pt idx="11809">
                  <c:v>120.8864375</c:v>
                </c:pt>
                <c:pt idx="11810">
                  <c:v>121.5157375</c:v>
                </c:pt>
                <c:pt idx="11811">
                  <c:v>122.14451249999999</c:v>
                </c:pt>
                <c:pt idx="11812">
                  <c:v>122.7762625</c:v>
                </c:pt>
                <c:pt idx="11813">
                  <c:v>123.41241249999999</c:v>
                </c:pt>
                <c:pt idx="11814">
                  <c:v>124.0560875</c:v>
                </c:pt>
                <c:pt idx="11815">
                  <c:v>124.7001125</c:v>
                </c:pt>
                <c:pt idx="11816">
                  <c:v>125.34800000000001</c:v>
                </c:pt>
                <c:pt idx="11817">
                  <c:v>126.000125</c:v>
                </c:pt>
                <c:pt idx="11818">
                  <c:v>126.65712499999999</c:v>
                </c:pt>
                <c:pt idx="11819">
                  <c:v>127.31412499999999</c:v>
                </c:pt>
                <c:pt idx="11820">
                  <c:v>127.9785</c:v>
                </c:pt>
                <c:pt idx="11821">
                  <c:v>128.644125</c:v>
                </c:pt>
                <c:pt idx="11822">
                  <c:v>129.31537499999999</c:v>
                </c:pt>
                <c:pt idx="11823">
                  <c:v>129.987875</c:v>
                </c:pt>
                <c:pt idx="11824">
                  <c:v>130.66287499999999</c:v>
                </c:pt>
                <c:pt idx="11825">
                  <c:v>131.339125</c:v>
                </c:pt>
                <c:pt idx="11826">
                  <c:v>131.97562500000001</c:v>
                </c:pt>
                <c:pt idx="11827">
                  <c:v>132.5865</c:v>
                </c:pt>
                <c:pt idx="11828">
                  <c:v>133.22499999999999</c:v>
                </c:pt>
                <c:pt idx="11829">
                  <c:v>133.90625</c:v>
                </c:pt>
                <c:pt idx="11830">
                  <c:v>134.60274999999999</c:v>
                </c:pt>
                <c:pt idx="11831">
                  <c:v>135.30237500000001</c:v>
                </c:pt>
                <c:pt idx="11832">
                  <c:v>136.006125</c:v>
                </c:pt>
                <c:pt idx="11833">
                  <c:v>136.713875</c:v>
                </c:pt>
                <c:pt idx="11834">
                  <c:v>137.42625000000001</c:v>
                </c:pt>
                <c:pt idx="11835">
                  <c:v>138.140625</c:v>
                </c:pt>
                <c:pt idx="11836">
                  <c:v>138.857125</c:v>
                </c:pt>
                <c:pt idx="11837">
                  <c:v>139.57625000000002</c:v>
                </c:pt>
                <c:pt idx="11838">
                  <c:v>140.30224999999999</c:v>
                </c:pt>
                <c:pt idx="11839">
                  <c:v>141.03149999999999</c:v>
                </c:pt>
                <c:pt idx="11840">
                  <c:v>141.763125</c:v>
                </c:pt>
                <c:pt idx="11841">
                  <c:v>142.49625</c:v>
                </c:pt>
                <c:pt idx="11842">
                  <c:v>143.232</c:v>
                </c:pt>
                <c:pt idx="11843">
                  <c:v>143.97087500000001</c:v>
                </c:pt>
                <c:pt idx="11844">
                  <c:v>144.716375</c:v>
                </c:pt>
                <c:pt idx="11845">
                  <c:v>145.46575000000001</c:v>
                </c:pt>
                <c:pt idx="11846">
                  <c:v>146.21525</c:v>
                </c:pt>
                <c:pt idx="11847">
                  <c:v>146.967625</c:v>
                </c:pt>
                <c:pt idx="11848">
                  <c:v>147.72749999999999</c:v>
                </c:pt>
                <c:pt idx="11849">
                  <c:v>148.490375</c:v>
                </c:pt>
                <c:pt idx="11850">
                  <c:v>149.25337500000001</c:v>
                </c:pt>
                <c:pt idx="11851">
                  <c:v>150.019125</c:v>
                </c:pt>
                <c:pt idx="11852">
                  <c:v>150.79037500000001</c:v>
                </c:pt>
                <c:pt idx="11853">
                  <c:v>151.56524999999999</c:v>
                </c:pt>
                <c:pt idx="11854">
                  <c:v>152.348625</c:v>
                </c:pt>
                <c:pt idx="11855">
                  <c:v>153.13187500000001</c:v>
                </c:pt>
                <c:pt idx="11856">
                  <c:v>153.91650000000001</c:v>
                </c:pt>
                <c:pt idx="11857">
                  <c:v>154.70499999999998</c:v>
                </c:pt>
                <c:pt idx="11858">
                  <c:v>155.496375</c:v>
                </c:pt>
                <c:pt idx="11859">
                  <c:v>156.28975</c:v>
                </c:pt>
                <c:pt idx="11860">
                  <c:v>157.08824999999999</c:v>
                </c:pt>
                <c:pt idx="11861">
                  <c:v>157.894375</c:v>
                </c:pt>
                <c:pt idx="11862">
                  <c:v>158.70112499999999</c:v>
                </c:pt>
                <c:pt idx="11863">
                  <c:v>159.51249999999999</c:v>
                </c:pt>
                <c:pt idx="11864">
                  <c:v>160.32162499999998</c:v>
                </c:pt>
                <c:pt idx="11865">
                  <c:v>161.13362499999999</c:v>
                </c:pt>
                <c:pt idx="11866">
                  <c:v>161.953125</c:v>
                </c:pt>
                <c:pt idx="11867">
                  <c:v>162.775375</c:v>
                </c:pt>
                <c:pt idx="11868">
                  <c:v>163.59899999999999</c:v>
                </c:pt>
                <c:pt idx="11869">
                  <c:v>164.431625</c:v>
                </c:pt>
                <c:pt idx="11870">
                  <c:v>165.26362500000002</c:v>
                </c:pt>
                <c:pt idx="11871">
                  <c:v>166.09425000000002</c:v>
                </c:pt>
                <c:pt idx="11872">
                  <c:v>166.93412499999999</c:v>
                </c:pt>
                <c:pt idx="11873">
                  <c:v>167.78125</c:v>
                </c:pt>
                <c:pt idx="11874">
                  <c:v>168.62787499999999</c:v>
                </c:pt>
                <c:pt idx="11875">
                  <c:v>169.47412499999999</c:v>
                </c:pt>
                <c:pt idx="11876">
                  <c:v>170.32775000000001</c:v>
                </c:pt>
                <c:pt idx="11877">
                  <c:v>171.18424999999999</c:v>
                </c:pt>
                <c:pt idx="11878">
                  <c:v>172.044375</c:v>
                </c:pt>
                <c:pt idx="11879">
                  <c:v>172.90062500000002</c:v>
                </c:pt>
                <c:pt idx="11880">
                  <c:v>173.76675</c:v>
                </c:pt>
                <c:pt idx="11881">
                  <c:v>174.63612499999999</c:v>
                </c:pt>
                <c:pt idx="11882">
                  <c:v>175.50650000000002</c:v>
                </c:pt>
                <c:pt idx="11883">
                  <c:v>176.38100000000003</c:v>
                </c:pt>
                <c:pt idx="11884">
                  <c:v>177.25862500000002</c:v>
                </c:pt>
                <c:pt idx="11885">
                  <c:v>178.137</c:v>
                </c:pt>
                <c:pt idx="11886">
                  <c:v>179.020375</c:v>
                </c:pt>
                <c:pt idx="11887">
                  <c:v>179.90800000000002</c:v>
                </c:pt>
                <c:pt idx="11888">
                  <c:v>180.80087500000002</c:v>
                </c:pt>
                <c:pt idx="11889">
                  <c:v>181.69312500000001</c:v>
                </c:pt>
                <c:pt idx="11890">
                  <c:v>182.54162500000001</c:v>
                </c:pt>
                <c:pt idx="11891">
                  <c:v>183.34912500000002</c:v>
                </c:pt>
                <c:pt idx="11892">
                  <c:v>184.17175</c:v>
                </c:pt>
                <c:pt idx="11893">
                  <c:v>185.05099999999999</c:v>
                </c:pt>
                <c:pt idx="11894">
                  <c:v>185.95987500000001</c:v>
                </c:pt>
                <c:pt idx="11895">
                  <c:v>186.87100000000001</c:v>
                </c:pt>
                <c:pt idx="11896">
                  <c:v>187.78575000000001</c:v>
                </c:pt>
                <c:pt idx="11897">
                  <c:v>188.70362499999999</c:v>
                </c:pt>
                <c:pt idx="11898">
                  <c:v>189.62487500000003</c:v>
                </c:pt>
                <c:pt idx="11899">
                  <c:v>190.54900000000001</c:v>
                </c:pt>
                <c:pt idx="11900">
                  <c:v>191.475875</c:v>
                </c:pt>
                <c:pt idx="11901">
                  <c:v>192.40575000000001</c:v>
                </c:pt>
                <c:pt idx="11902">
                  <c:v>193.33637499999998</c:v>
                </c:pt>
                <c:pt idx="11903">
                  <c:v>194.26950000000002</c:v>
                </c:pt>
                <c:pt idx="11904">
                  <c:v>195.20700000000002</c:v>
                </c:pt>
                <c:pt idx="11905">
                  <c:v>196.14574999999999</c:v>
                </c:pt>
                <c:pt idx="11906">
                  <c:v>197.08725000000001</c:v>
                </c:pt>
                <c:pt idx="11907">
                  <c:v>198.032375</c:v>
                </c:pt>
                <c:pt idx="11908">
                  <c:v>198.98037500000001</c:v>
                </c:pt>
                <c:pt idx="11909">
                  <c:v>199.93312499999999</c:v>
                </c:pt>
                <c:pt idx="11910">
                  <c:v>200.88799999999998</c:v>
                </c:pt>
                <c:pt idx="11911">
                  <c:v>201.84300000000002</c:v>
                </c:pt>
                <c:pt idx="11912">
                  <c:v>202.80225000000002</c:v>
                </c:pt>
                <c:pt idx="11913">
                  <c:v>203.76437500000003</c:v>
                </c:pt>
                <c:pt idx="11914">
                  <c:v>204.73037500000001</c:v>
                </c:pt>
                <c:pt idx="11915">
                  <c:v>205.70099999999999</c:v>
                </c:pt>
                <c:pt idx="11916">
                  <c:v>206.67249999999999</c:v>
                </c:pt>
                <c:pt idx="11917">
                  <c:v>207.64612499999998</c:v>
                </c:pt>
                <c:pt idx="11918">
                  <c:v>208.61937499999999</c:v>
                </c:pt>
                <c:pt idx="11919">
                  <c:v>209.59775000000002</c:v>
                </c:pt>
                <c:pt idx="11920">
                  <c:v>210.58250000000001</c:v>
                </c:pt>
                <c:pt idx="11921">
                  <c:v>211.56725</c:v>
                </c:pt>
                <c:pt idx="11922">
                  <c:v>212.55224999999999</c:v>
                </c:pt>
                <c:pt idx="11923">
                  <c:v>213.53974999999997</c:v>
                </c:pt>
                <c:pt idx="11924">
                  <c:v>214.53</c:v>
                </c:pt>
                <c:pt idx="11925">
                  <c:v>215.5275</c:v>
                </c:pt>
                <c:pt idx="11926">
                  <c:v>216.52725000000001</c:v>
                </c:pt>
                <c:pt idx="11927">
                  <c:v>217.53225</c:v>
                </c:pt>
                <c:pt idx="11928">
                  <c:v>218.54062500000001</c:v>
                </c:pt>
                <c:pt idx="11929">
                  <c:v>219.54399999999998</c:v>
                </c:pt>
                <c:pt idx="11930">
                  <c:v>220.55287499999997</c:v>
                </c:pt>
                <c:pt idx="11931">
                  <c:v>221.56375</c:v>
                </c:pt>
                <c:pt idx="11932">
                  <c:v>222.578125</c:v>
                </c:pt>
                <c:pt idx="11933">
                  <c:v>223.59312500000001</c:v>
                </c:pt>
                <c:pt idx="11934">
                  <c:v>224.60787499999998</c:v>
                </c:pt>
                <c:pt idx="11935">
                  <c:v>225.62925000000001</c:v>
                </c:pt>
                <c:pt idx="11936">
                  <c:v>226.65362500000001</c:v>
                </c:pt>
                <c:pt idx="11937">
                  <c:v>227.67975000000001</c:v>
                </c:pt>
                <c:pt idx="11938">
                  <c:v>228.70462499999999</c:v>
                </c:pt>
                <c:pt idx="11939">
                  <c:v>229.731875</c:v>
                </c:pt>
                <c:pt idx="11940">
                  <c:v>230.76587499999999</c:v>
                </c:pt>
                <c:pt idx="11941">
                  <c:v>231.799375</c:v>
                </c:pt>
                <c:pt idx="11942">
                  <c:v>232.83437500000002</c:v>
                </c:pt>
                <c:pt idx="11943">
                  <c:v>233.87174999999999</c:v>
                </c:pt>
                <c:pt idx="11944">
                  <c:v>234.912125</c:v>
                </c:pt>
                <c:pt idx="11945">
                  <c:v>235.95512500000001</c:v>
                </c:pt>
                <c:pt idx="11946">
                  <c:v>237.00099999999998</c:v>
                </c:pt>
                <c:pt idx="11947">
                  <c:v>238.049125</c:v>
                </c:pt>
                <c:pt idx="11948">
                  <c:v>239.09537499999999</c:v>
                </c:pt>
                <c:pt idx="11949">
                  <c:v>240.14675</c:v>
                </c:pt>
                <c:pt idx="11950">
                  <c:v>241.19987500000002</c:v>
                </c:pt>
                <c:pt idx="11951">
                  <c:v>242.25224999999998</c:v>
                </c:pt>
                <c:pt idx="11952">
                  <c:v>243.308875</c:v>
                </c:pt>
                <c:pt idx="11953">
                  <c:v>244.36675000000002</c:v>
                </c:pt>
                <c:pt idx="11954">
                  <c:v>245.38575000000003</c:v>
                </c:pt>
                <c:pt idx="11955">
                  <c:v>246.347375</c:v>
                </c:pt>
                <c:pt idx="11956">
                  <c:v>247.30225000000002</c:v>
                </c:pt>
                <c:pt idx="11957">
                  <c:v>248.32262499999999</c:v>
                </c:pt>
                <c:pt idx="11958">
                  <c:v>249.38937500000003</c:v>
                </c:pt>
                <c:pt idx="11959">
                  <c:v>250.45675</c:v>
                </c:pt>
                <c:pt idx="11960">
                  <c:v>251.52737500000001</c:v>
                </c:pt>
                <c:pt idx="11961">
                  <c:v>252.59699999999998</c:v>
                </c:pt>
                <c:pt idx="11962">
                  <c:v>253.66874999999999</c:v>
                </c:pt>
                <c:pt idx="11963">
                  <c:v>254.74462500000001</c:v>
                </c:pt>
                <c:pt idx="11964">
                  <c:v>255.81787500000002</c:v>
                </c:pt>
                <c:pt idx="11965">
                  <c:v>256.89587499999999</c:v>
                </c:pt>
                <c:pt idx="11966">
                  <c:v>257.97550000000001</c:v>
                </c:pt>
                <c:pt idx="11967">
                  <c:v>259.05737499999998</c:v>
                </c:pt>
                <c:pt idx="11968">
                  <c:v>260.13425000000001</c:v>
                </c:pt>
                <c:pt idx="11969">
                  <c:v>261.21837500000004</c:v>
                </c:pt>
                <c:pt idx="11970">
                  <c:v>262.29899999999998</c:v>
                </c:pt>
                <c:pt idx="11971">
                  <c:v>263.38462499999997</c:v>
                </c:pt>
                <c:pt idx="11972">
                  <c:v>264.46887499999997</c:v>
                </c:pt>
                <c:pt idx="11973">
                  <c:v>265.55262500000003</c:v>
                </c:pt>
                <c:pt idx="11974">
                  <c:v>266.64137499999998</c:v>
                </c:pt>
                <c:pt idx="11975">
                  <c:v>267.72987499999999</c:v>
                </c:pt>
                <c:pt idx="11976">
                  <c:v>268.818375</c:v>
                </c:pt>
                <c:pt idx="11977">
                  <c:v>269.90587499999998</c:v>
                </c:pt>
                <c:pt idx="11978">
                  <c:v>271.00299999999999</c:v>
                </c:pt>
                <c:pt idx="11979">
                  <c:v>272.096</c:v>
                </c:pt>
                <c:pt idx="11980">
                  <c:v>273.188875</c:v>
                </c:pt>
                <c:pt idx="11981">
                  <c:v>274.28225000000003</c:v>
                </c:pt>
                <c:pt idx="11982">
                  <c:v>275.38312500000001</c:v>
                </c:pt>
                <c:pt idx="11983">
                  <c:v>276.47974999999997</c:v>
                </c:pt>
                <c:pt idx="11984">
                  <c:v>277.57974999999999</c:v>
                </c:pt>
                <c:pt idx="11985">
                  <c:v>278.67937499999999</c:v>
                </c:pt>
                <c:pt idx="11986">
                  <c:v>279.78549999999996</c:v>
                </c:pt>
                <c:pt idx="11987">
                  <c:v>280.88724999999999</c:v>
                </c:pt>
                <c:pt idx="11988">
                  <c:v>281.98762499999998</c:v>
                </c:pt>
                <c:pt idx="11989">
                  <c:v>283.09424999999999</c:v>
                </c:pt>
                <c:pt idx="11990">
                  <c:v>284.20112499999999</c:v>
                </c:pt>
                <c:pt idx="11991">
                  <c:v>285.30025000000001</c:v>
                </c:pt>
                <c:pt idx="11992">
                  <c:v>286.40975000000003</c:v>
                </c:pt>
                <c:pt idx="11993">
                  <c:v>287.5145</c:v>
                </c:pt>
                <c:pt idx="11994">
                  <c:v>288.62112500000001</c:v>
                </c:pt>
                <c:pt idx="11995">
                  <c:v>289.72775000000001</c:v>
                </c:pt>
                <c:pt idx="11996">
                  <c:v>290.834</c:v>
                </c:pt>
                <c:pt idx="11997">
                  <c:v>291.95137499999998</c:v>
                </c:pt>
                <c:pt idx="11998">
                  <c:v>293.05787500000002</c:v>
                </c:pt>
                <c:pt idx="11999">
                  <c:v>294.1705</c:v>
                </c:pt>
                <c:pt idx="12000">
                  <c:v>295.28112499999997</c:v>
                </c:pt>
                <c:pt idx="12001">
                  <c:v>296.390625</c:v>
                </c:pt>
                <c:pt idx="12002">
                  <c:v>297.508375</c:v>
                </c:pt>
                <c:pt idx="12003">
                  <c:v>298.62549999999999</c:v>
                </c:pt>
                <c:pt idx="12004">
                  <c:v>299.74</c:v>
                </c:pt>
                <c:pt idx="12005">
                  <c:v>300.85174999999998</c:v>
                </c:pt>
                <c:pt idx="12006">
                  <c:v>301.96687500000002</c:v>
                </c:pt>
                <c:pt idx="12007">
                  <c:v>303.07837499999999</c:v>
                </c:pt>
                <c:pt idx="12008">
                  <c:v>304.19450000000001</c:v>
                </c:pt>
                <c:pt idx="12009">
                  <c:v>305.30975000000001</c:v>
                </c:pt>
                <c:pt idx="12010">
                  <c:v>306.42175000000003</c:v>
                </c:pt>
                <c:pt idx="12011">
                  <c:v>307.54062499999998</c:v>
                </c:pt>
                <c:pt idx="12012">
                  <c:v>308.65787499999999</c:v>
                </c:pt>
                <c:pt idx="12013">
                  <c:v>309.77012500000001</c:v>
                </c:pt>
                <c:pt idx="12014">
                  <c:v>310.887</c:v>
                </c:pt>
                <c:pt idx="12015">
                  <c:v>312.00074999999998</c:v>
                </c:pt>
                <c:pt idx="12016">
                  <c:v>313.114125</c:v>
                </c:pt>
                <c:pt idx="12017">
                  <c:v>314.23062500000003</c:v>
                </c:pt>
                <c:pt idx="12018">
                  <c:v>315.31574999999998</c:v>
                </c:pt>
                <c:pt idx="12019">
                  <c:v>316.33924999999999</c:v>
                </c:pt>
                <c:pt idx="12020">
                  <c:v>317.32900000000001</c:v>
                </c:pt>
                <c:pt idx="12021">
                  <c:v>318.38200000000001</c:v>
                </c:pt>
                <c:pt idx="12022">
                  <c:v>319.49775</c:v>
                </c:pt>
                <c:pt idx="12023">
                  <c:v>320.61324999999999</c:v>
                </c:pt>
                <c:pt idx="12024">
                  <c:v>321.72800000000001</c:v>
                </c:pt>
                <c:pt idx="12025">
                  <c:v>322.84137499999997</c:v>
                </c:pt>
                <c:pt idx="12026">
                  <c:v>323.95362499999999</c:v>
                </c:pt>
                <c:pt idx="12027">
                  <c:v>325.06462499999998</c:v>
                </c:pt>
                <c:pt idx="12028">
                  <c:v>326.17512499999998</c:v>
                </c:pt>
                <c:pt idx="12029">
                  <c:v>327.28549999999996</c:v>
                </c:pt>
                <c:pt idx="12030">
                  <c:v>328.39249999999998</c:v>
                </c:pt>
                <c:pt idx="12031">
                  <c:v>329.498875</c:v>
                </c:pt>
                <c:pt idx="12032">
                  <c:v>330.60262499999999</c:v>
                </c:pt>
                <c:pt idx="12033">
                  <c:v>331.705375</c:v>
                </c:pt>
                <c:pt idx="12034">
                  <c:v>332.81312500000001</c:v>
                </c:pt>
                <c:pt idx="12035">
                  <c:v>333.91287499999999</c:v>
                </c:pt>
                <c:pt idx="12036">
                  <c:v>335.01399999999995</c:v>
                </c:pt>
                <c:pt idx="12037">
                  <c:v>336.11312499999997</c:v>
                </c:pt>
                <c:pt idx="12038">
                  <c:v>337.21175000000005</c:v>
                </c:pt>
                <c:pt idx="12039">
                  <c:v>338.31237499999997</c:v>
                </c:pt>
                <c:pt idx="12040">
                  <c:v>339.41087500000003</c:v>
                </c:pt>
                <c:pt idx="12041">
                  <c:v>340.50287500000002</c:v>
                </c:pt>
                <c:pt idx="12042">
                  <c:v>341.59862500000003</c:v>
                </c:pt>
                <c:pt idx="12043">
                  <c:v>342.69287499999996</c:v>
                </c:pt>
                <c:pt idx="12044">
                  <c:v>343.78637500000002</c:v>
                </c:pt>
                <c:pt idx="12045">
                  <c:v>344.88124999999997</c:v>
                </c:pt>
                <c:pt idx="12046">
                  <c:v>345.96962499999995</c:v>
                </c:pt>
                <c:pt idx="12047">
                  <c:v>347.05475000000001</c:v>
                </c:pt>
                <c:pt idx="12048">
                  <c:v>348.14599999999996</c:v>
                </c:pt>
                <c:pt idx="12049">
                  <c:v>349.23012499999999</c:v>
                </c:pt>
                <c:pt idx="12050">
                  <c:v>350.318625</c:v>
                </c:pt>
                <c:pt idx="12051">
                  <c:v>351.40375</c:v>
                </c:pt>
                <c:pt idx="12052">
                  <c:v>352.482125</c:v>
                </c:pt>
                <c:pt idx="12053">
                  <c:v>353.56262500000003</c:v>
                </c:pt>
                <c:pt idx="12054">
                  <c:v>354.64049999999997</c:v>
                </c:pt>
                <c:pt idx="12055">
                  <c:v>355.71224999999998</c:v>
                </c:pt>
                <c:pt idx="12056">
                  <c:v>356.77774999999997</c:v>
                </c:pt>
                <c:pt idx="12057">
                  <c:v>357.84775000000002</c:v>
                </c:pt>
                <c:pt idx="12058">
                  <c:v>358.90324999999996</c:v>
                </c:pt>
                <c:pt idx="12059">
                  <c:v>359.96800000000002</c:v>
                </c:pt>
                <c:pt idx="12060">
                  <c:v>361.02724999999998</c:v>
                </c:pt>
                <c:pt idx="12061">
                  <c:v>362.08712499999996</c:v>
                </c:pt>
                <c:pt idx="12062">
                  <c:v>363.13800000000003</c:v>
                </c:pt>
                <c:pt idx="12063">
                  <c:v>364.1995</c:v>
                </c:pt>
                <c:pt idx="12064">
                  <c:v>365.24362500000001</c:v>
                </c:pt>
                <c:pt idx="12065">
                  <c:v>366.29637500000001</c:v>
                </c:pt>
                <c:pt idx="12066">
                  <c:v>367.35737499999999</c:v>
                </c:pt>
                <c:pt idx="12067">
                  <c:v>368.40625</c:v>
                </c:pt>
                <c:pt idx="12068">
                  <c:v>369.45850000000002</c:v>
                </c:pt>
                <c:pt idx="12069">
                  <c:v>370.50849999999997</c:v>
                </c:pt>
                <c:pt idx="12070">
                  <c:v>371.55087500000002</c:v>
                </c:pt>
                <c:pt idx="12071">
                  <c:v>372.59562500000004</c:v>
                </c:pt>
                <c:pt idx="12072">
                  <c:v>373.63499999999999</c:v>
                </c:pt>
                <c:pt idx="12073">
                  <c:v>374.66925000000003</c:v>
                </c:pt>
                <c:pt idx="12074">
                  <c:v>375.70400000000001</c:v>
                </c:pt>
                <c:pt idx="12075">
                  <c:v>376.73537500000003</c:v>
                </c:pt>
                <c:pt idx="12076">
                  <c:v>377.76462500000002</c:v>
                </c:pt>
                <c:pt idx="12077">
                  <c:v>378.79600000000005</c:v>
                </c:pt>
                <c:pt idx="12078">
                  <c:v>379.82387500000004</c:v>
                </c:pt>
                <c:pt idx="12079">
                  <c:v>380.84550000000002</c:v>
                </c:pt>
                <c:pt idx="12080">
                  <c:v>381.86637500000006</c:v>
                </c:pt>
                <c:pt idx="12081">
                  <c:v>382.88612499999999</c:v>
                </c:pt>
                <c:pt idx="12082">
                  <c:v>383.89074999999997</c:v>
                </c:pt>
                <c:pt idx="12083">
                  <c:v>384.83325000000002</c:v>
                </c:pt>
                <c:pt idx="12084">
                  <c:v>385.71787499999999</c:v>
                </c:pt>
                <c:pt idx="12085">
                  <c:v>386.6635</c:v>
                </c:pt>
                <c:pt idx="12086">
                  <c:v>387.66150000000005</c:v>
                </c:pt>
                <c:pt idx="12087">
                  <c:v>388.66174999999998</c:v>
                </c:pt>
                <c:pt idx="12088">
                  <c:v>389.65687500000001</c:v>
                </c:pt>
                <c:pt idx="12089">
                  <c:v>390.65</c:v>
                </c:pt>
                <c:pt idx="12090">
                  <c:v>391.64025000000004</c:v>
                </c:pt>
                <c:pt idx="12091">
                  <c:v>392.62962500000003</c:v>
                </c:pt>
                <c:pt idx="12092">
                  <c:v>393.61125000000004</c:v>
                </c:pt>
                <c:pt idx="12093">
                  <c:v>394.59100000000001</c:v>
                </c:pt>
                <c:pt idx="12094">
                  <c:v>395.56812500000001</c:v>
                </c:pt>
                <c:pt idx="12095">
                  <c:v>396.541875</c:v>
                </c:pt>
                <c:pt idx="12096">
                  <c:v>397.50749999999994</c:v>
                </c:pt>
                <c:pt idx="12097">
                  <c:v>398.47362500000003</c:v>
                </c:pt>
                <c:pt idx="12098">
                  <c:v>399.42549999999994</c:v>
                </c:pt>
                <c:pt idx="12099">
                  <c:v>400.38137499999999</c:v>
                </c:pt>
                <c:pt idx="12100">
                  <c:v>401.33587499999999</c:v>
                </c:pt>
                <c:pt idx="12101">
                  <c:v>402.28887499999996</c:v>
                </c:pt>
                <c:pt idx="12102">
                  <c:v>403.23262499999998</c:v>
                </c:pt>
                <c:pt idx="12103">
                  <c:v>404.17037499999998</c:v>
                </c:pt>
                <c:pt idx="12104">
                  <c:v>405.10862500000002</c:v>
                </c:pt>
                <c:pt idx="12105">
                  <c:v>406.051625</c:v>
                </c:pt>
                <c:pt idx="12106">
                  <c:v>406.97737500000005</c:v>
                </c:pt>
                <c:pt idx="12107">
                  <c:v>407.91087500000003</c:v>
                </c:pt>
                <c:pt idx="12108">
                  <c:v>408.83600000000001</c:v>
                </c:pt>
                <c:pt idx="12109">
                  <c:v>409.75099999999998</c:v>
                </c:pt>
                <c:pt idx="12110">
                  <c:v>410.66425000000004</c:v>
                </c:pt>
                <c:pt idx="12111">
                  <c:v>411.58099999999996</c:v>
                </c:pt>
                <c:pt idx="12112">
                  <c:v>412.4905</c:v>
                </c:pt>
                <c:pt idx="12113">
                  <c:v>413.39325000000002</c:v>
                </c:pt>
                <c:pt idx="12114">
                  <c:v>414.29237499999999</c:v>
                </c:pt>
                <c:pt idx="12115">
                  <c:v>415.18900000000002</c:v>
                </c:pt>
                <c:pt idx="12116">
                  <c:v>416.08425</c:v>
                </c:pt>
                <c:pt idx="12117">
                  <c:v>416.97175000000004</c:v>
                </c:pt>
                <c:pt idx="12118">
                  <c:v>417.84625</c:v>
                </c:pt>
                <c:pt idx="12119">
                  <c:v>418.72862499999997</c:v>
                </c:pt>
                <c:pt idx="12120">
                  <c:v>419.60587500000003</c:v>
                </c:pt>
                <c:pt idx="12121">
                  <c:v>420.46712500000001</c:v>
                </c:pt>
                <c:pt idx="12122">
                  <c:v>421.33162499999997</c:v>
                </c:pt>
                <c:pt idx="12123">
                  <c:v>422.19625000000002</c:v>
                </c:pt>
                <c:pt idx="12124">
                  <c:v>423.054125</c:v>
                </c:pt>
                <c:pt idx="12125">
                  <c:v>423.91012499999999</c:v>
                </c:pt>
                <c:pt idx="12126">
                  <c:v>424.75987500000002</c:v>
                </c:pt>
                <c:pt idx="12127">
                  <c:v>425.60124999999999</c:v>
                </c:pt>
                <c:pt idx="12128">
                  <c:v>426.43349999999998</c:v>
                </c:pt>
                <c:pt idx="12129">
                  <c:v>427.27437500000002</c:v>
                </c:pt>
                <c:pt idx="12130">
                  <c:v>428.10187499999995</c:v>
                </c:pt>
                <c:pt idx="12131">
                  <c:v>428.92737500000004</c:v>
                </c:pt>
                <c:pt idx="12132">
                  <c:v>429.74062500000002</c:v>
                </c:pt>
                <c:pt idx="12133">
                  <c:v>430.551625</c:v>
                </c:pt>
                <c:pt idx="12134">
                  <c:v>431.35649999999998</c:v>
                </c:pt>
                <c:pt idx="12135">
                  <c:v>432.15987499999994</c:v>
                </c:pt>
                <c:pt idx="12136">
                  <c:v>432.95450000000005</c:v>
                </c:pt>
                <c:pt idx="12137">
                  <c:v>433.74924999999996</c:v>
                </c:pt>
                <c:pt idx="12138">
                  <c:v>434.53249999999997</c:v>
                </c:pt>
                <c:pt idx="12139">
                  <c:v>435.31824999999998</c:v>
                </c:pt>
                <c:pt idx="12140">
                  <c:v>436.09387499999997</c:v>
                </c:pt>
                <c:pt idx="12141">
                  <c:v>436.86587500000002</c:v>
                </c:pt>
                <c:pt idx="12142">
                  <c:v>437.631125</c:v>
                </c:pt>
                <c:pt idx="12143">
                  <c:v>438.39137499999998</c:v>
                </c:pt>
                <c:pt idx="12144">
                  <c:v>439.14987500000001</c:v>
                </c:pt>
                <c:pt idx="12145">
                  <c:v>439.89537499999994</c:v>
                </c:pt>
                <c:pt idx="12146">
                  <c:v>440.64100000000002</c:v>
                </c:pt>
                <c:pt idx="12147">
                  <c:v>441.33425</c:v>
                </c:pt>
                <c:pt idx="12148">
                  <c:v>441.98362500000002</c:v>
                </c:pt>
                <c:pt idx="12149">
                  <c:v>442.66012499999999</c:v>
                </c:pt>
                <c:pt idx="12150">
                  <c:v>443.36799999999994</c:v>
                </c:pt>
                <c:pt idx="12151">
                  <c:v>444.08462499999996</c:v>
                </c:pt>
                <c:pt idx="12152">
                  <c:v>444.79825</c:v>
                </c:pt>
                <c:pt idx="12153">
                  <c:v>445.50462500000003</c:v>
                </c:pt>
                <c:pt idx="12154">
                  <c:v>446.20375000000001</c:v>
                </c:pt>
                <c:pt idx="12155">
                  <c:v>446.89687499999997</c:v>
                </c:pt>
                <c:pt idx="12156">
                  <c:v>447.58425</c:v>
                </c:pt>
                <c:pt idx="12157">
                  <c:v>448.26462499999997</c:v>
                </c:pt>
                <c:pt idx="12158">
                  <c:v>448.93812500000001</c:v>
                </c:pt>
                <c:pt idx="12159">
                  <c:v>449.60737499999999</c:v>
                </c:pt>
                <c:pt idx="12160">
                  <c:v>450.26925</c:v>
                </c:pt>
                <c:pt idx="12161">
                  <c:v>450.92487499999999</c:v>
                </c:pt>
                <c:pt idx="12162">
                  <c:v>451.57425000000001</c:v>
                </c:pt>
                <c:pt idx="12163">
                  <c:v>452.21662500000002</c:v>
                </c:pt>
                <c:pt idx="12164">
                  <c:v>452.85487499999999</c:v>
                </c:pt>
                <c:pt idx="12165">
                  <c:v>453.48700000000002</c:v>
                </c:pt>
                <c:pt idx="12166">
                  <c:v>454.11324999999999</c:v>
                </c:pt>
                <c:pt idx="12167">
                  <c:v>454.73562500000003</c:v>
                </c:pt>
                <c:pt idx="12168">
                  <c:v>455.35162500000001</c:v>
                </c:pt>
                <c:pt idx="12169">
                  <c:v>455.95699999999999</c:v>
                </c:pt>
                <c:pt idx="12170">
                  <c:v>456.55799999999999</c:v>
                </c:pt>
                <c:pt idx="12171">
                  <c:v>457.15387499999997</c:v>
                </c:pt>
                <c:pt idx="12172">
                  <c:v>457.74400000000003</c:v>
                </c:pt>
                <c:pt idx="12173">
                  <c:v>458.32875000000001</c:v>
                </c:pt>
                <c:pt idx="12174">
                  <c:v>458.90537499999999</c:v>
                </c:pt>
                <c:pt idx="12175">
                  <c:v>459.47437500000001</c:v>
                </c:pt>
                <c:pt idx="12176">
                  <c:v>460.03412500000002</c:v>
                </c:pt>
                <c:pt idx="12177">
                  <c:v>460.59175000000005</c:v>
                </c:pt>
                <c:pt idx="12178">
                  <c:v>461.142875</c:v>
                </c:pt>
                <c:pt idx="12179">
                  <c:v>461.68650000000002</c:v>
                </c:pt>
                <c:pt idx="12180">
                  <c:v>462.22299999999996</c:v>
                </c:pt>
                <c:pt idx="12181">
                  <c:v>462.75</c:v>
                </c:pt>
                <c:pt idx="12182">
                  <c:v>463.27550000000002</c:v>
                </c:pt>
                <c:pt idx="12183">
                  <c:v>463.792125</c:v>
                </c:pt>
                <c:pt idx="12184">
                  <c:v>464.30500000000001</c:v>
                </c:pt>
                <c:pt idx="12185">
                  <c:v>464.80812500000002</c:v>
                </c:pt>
                <c:pt idx="12186">
                  <c:v>465.311125</c:v>
                </c:pt>
                <c:pt idx="12187">
                  <c:v>465.80250000000001</c:v>
                </c:pt>
                <c:pt idx="12188">
                  <c:v>466.28837500000003</c:v>
                </c:pt>
                <c:pt idx="12189">
                  <c:v>466.76612499999999</c:v>
                </c:pt>
                <c:pt idx="12190">
                  <c:v>467.23512499999998</c:v>
                </c:pt>
                <c:pt idx="12191">
                  <c:v>467.69650000000001</c:v>
                </c:pt>
                <c:pt idx="12192">
                  <c:v>468.14912499999997</c:v>
                </c:pt>
                <c:pt idx="12193">
                  <c:v>468.59699999999998</c:v>
                </c:pt>
                <c:pt idx="12194">
                  <c:v>469.03512499999999</c:v>
                </c:pt>
                <c:pt idx="12195">
                  <c:v>469.47</c:v>
                </c:pt>
                <c:pt idx="12196">
                  <c:v>469.89649999999995</c:v>
                </c:pt>
                <c:pt idx="12197">
                  <c:v>470.31599999999997</c:v>
                </c:pt>
                <c:pt idx="12198">
                  <c:v>470.72912500000001</c:v>
                </c:pt>
                <c:pt idx="12199">
                  <c:v>471.13300000000004</c:v>
                </c:pt>
                <c:pt idx="12200">
                  <c:v>471.53087499999998</c:v>
                </c:pt>
                <c:pt idx="12201">
                  <c:v>471.92275000000001</c:v>
                </c:pt>
                <c:pt idx="12202">
                  <c:v>472.30762499999997</c:v>
                </c:pt>
                <c:pt idx="12203">
                  <c:v>472.68487499999998</c:v>
                </c:pt>
                <c:pt idx="12204">
                  <c:v>473.05349999999999</c:v>
                </c:pt>
                <c:pt idx="12205">
                  <c:v>473.41362500000002</c:v>
                </c:pt>
                <c:pt idx="12206">
                  <c:v>473.76637500000004</c:v>
                </c:pt>
                <c:pt idx="12207">
                  <c:v>474.114375</c:v>
                </c:pt>
                <c:pt idx="12208">
                  <c:v>474.45137499999998</c:v>
                </c:pt>
                <c:pt idx="12209">
                  <c:v>474.78137500000003</c:v>
                </c:pt>
                <c:pt idx="12210">
                  <c:v>475.10587499999997</c:v>
                </c:pt>
                <c:pt idx="12211">
                  <c:v>475.4085</c:v>
                </c:pt>
                <c:pt idx="12212">
                  <c:v>475.68525</c:v>
                </c:pt>
                <c:pt idx="12213">
                  <c:v>475.96237500000001</c:v>
                </c:pt>
                <c:pt idx="12214">
                  <c:v>476.248625</c:v>
                </c:pt>
                <c:pt idx="12215">
                  <c:v>476.53550000000001</c:v>
                </c:pt>
                <c:pt idx="12216">
                  <c:v>476.81537499999996</c:v>
                </c:pt>
                <c:pt idx="12217">
                  <c:v>477.08612500000004</c:v>
                </c:pt>
                <c:pt idx="12218">
                  <c:v>477.34949999999998</c:v>
                </c:pt>
                <c:pt idx="12219">
                  <c:v>477.60737499999999</c:v>
                </c:pt>
                <c:pt idx="12220">
                  <c:v>477.85725000000002</c:v>
                </c:pt>
                <c:pt idx="12221">
                  <c:v>478.09937499999995</c:v>
                </c:pt>
                <c:pt idx="12222">
                  <c:v>478.33387500000003</c:v>
                </c:pt>
                <c:pt idx="12223">
                  <c:v>478.55812500000002</c:v>
                </c:pt>
                <c:pt idx="12224">
                  <c:v>478.77375000000001</c:v>
                </c:pt>
                <c:pt idx="12225">
                  <c:v>478.98200000000003</c:v>
                </c:pt>
                <c:pt idx="12226">
                  <c:v>479.18399999999997</c:v>
                </c:pt>
                <c:pt idx="12227">
                  <c:v>479.37762499999997</c:v>
                </c:pt>
                <c:pt idx="12228">
                  <c:v>479.56375000000003</c:v>
                </c:pt>
                <c:pt idx="12229">
                  <c:v>479.74200000000002</c:v>
                </c:pt>
                <c:pt idx="12230">
                  <c:v>479.91250000000002</c:v>
                </c:pt>
                <c:pt idx="12231">
                  <c:v>480.07575000000003</c:v>
                </c:pt>
                <c:pt idx="12232">
                  <c:v>480.23224999999996</c:v>
                </c:pt>
                <c:pt idx="12233">
                  <c:v>480.38099999999997</c:v>
                </c:pt>
                <c:pt idx="12234">
                  <c:v>480.52449999999999</c:v>
                </c:pt>
                <c:pt idx="12235">
                  <c:v>480.66037499999999</c:v>
                </c:pt>
                <c:pt idx="12236">
                  <c:v>480.78699999999998</c:v>
                </c:pt>
                <c:pt idx="12237">
                  <c:v>480.90750000000003</c:v>
                </c:pt>
                <c:pt idx="12238">
                  <c:v>481.01987500000001</c:v>
                </c:pt>
                <c:pt idx="12239">
                  <c:v>481.12599999999998</c:v>
                </c:pt>
                <c:pt idx="12240">
                  <c:v>481.22424999999998</c:v>
                </c:pt>
                <c:pt idx="12241">
                  <c:v>481.31349999999998</c:v>
                </c:pt>
                <c:pt idx="12242">
                  <c:v>481.39637499999998</c:v>
                </c:pt>
                <c:pt idx="12243">
                  <c:v>481.47224999999997</c:v>
                </c:pt>
                <c:pt idx="12244">
                  <c:v>481.54075</c:v>
                </c:pt>
                <c:pt idx="12245">
                  <c:v>481.59924999999998</c:v>
                </c:pt>
                <c:pt idx="12246">
                  <c:v>481.649</c:v>
                </c:pt>
                <c:pt idx="12247">
                  <c:v>481.69125000000003</c:v>
                </c:pt>
                <c:pt idx="12248">
                  <c:v>481.72575000000001</c:v>
                </c:pt>
                <c:pt idx="12249">
                  <c:v>481.75237500000003</c:v>
                </c:pt>
                <c:pt idx="12250">
                  <c:v>481.77087499999999</c:v>
                </c:pt>
                <c:pt idx="12251">
                  <c:v>481.78137499999997</c:v>
                </c:pt>
                <c:pt idx="12252">
                  <c:v>481.78375000000005</c:v>
                </c:pt>
                <c:pt idx="12253">
                  <c:v>481.77774999999997</c:v>
                </c:pt>
                <c:pt idx="12254">
                  <c:v>481.76512500000001</c:v>
                </c:pt>
                <c:pt idx="12255">
                  <c:v>481.74487499999998</c:v>
                </c:pt>
                <c:pt idx="12256">
                  <c:v>481.71674999999999</c:v>
                </c:pt>
                <c:pt idx="12257">
                  <c:v>481.67975000000001</c:v>
                </c:pt>
                <c:pt idx="12258">
                  <c:v>481.63575000000003</c:v>
                </c:pt>
                <c:pt idx="12259">
                  <c:v>481.58587500000004</c:v>
                </c:pt>
                <c:pt idx="12260">
                  <c:v>481.52724999999998</c:v>
                </c:pt>
                <c:pt idx="12261">
                  <c:v>481.45949999999999</c:v>
                </c:pt>
                <c:pt idx="12262">
                  <c:v>481.38375000000002</c:v>
                </c:pt>
                <c:pt idx="12263">
                  <c:v>481.30099999999999</c:v>
                </c:pt>
                <c:pt idx="12264">
                  <c:v>481.21187499999996</c:v>
                </c:pt>
                <c:pt idx="12265">
                  <c:v>481.11537499999997</c:v>
                </c:pt>
                <c:pt idx="12266">
                  <c:v>481.0095</c:v>
                </c:pt>
                <c:pt idx="12267">
                  <c:v>480.89762500000001</c:v>
                </c:pt>
                <c:pt idx="12268">
                  <c:v>480.77800000000002</c:v>
                </c:pt>
                <c:pt idx="12269">
                  <c:v>480.65037500000005</c:v>
                </c:pt>
                <c:pt idx="12270">
                  <c:v>480.515625</c:v>
                </c:pt>
                <c:pt idx="12271">
                  <c:v>480.37275</c:v>
                </c:pt>
                <c:pt idx="12272">
                  <c:v>480.22112499999997</c:v>
                </c:pt>
                <c:pt idx="12273">
                  <c:v>480.06437499999998</c:v>
                </c:pt>
                <c:pt idx="12274">
                  <c:v>479.900125</c:v>
                </c:pt>
                <c:pt idx="12275">
                  <c:v>479.73350000000005</c:v>
                </c:pt>
                <c:pt idx="12276">
                  <c:v>479.57175000000001</c:v>
                </c:pt>
                <c:pt idx="12277">
                  <c:v>479.40474999999998</c:v>
                </c:pt>
                <c:pt idx="12278">
                  <c:v>479.220125</c:v>
                </c:pt>
                <c:pt idx="12279">
                  <c:v>479.01937500000003</c:v>
                </c:pt>
                <c:pt idx="12280">
                  <c:v>478.81124999999997</c:v>
                </c:pt>
                <c:pt idx="12281">
                  <c:v>478.59499999999997</c:v>
                </c:pt>
                <c:pt idx="12282">
                  <c:v>478.37012500000003</c:v>
                </c:pt>
                <c:pt idx="12283">
                  <c:v>478.13612499999999</c:v>
                </c:pt>
                <c:pt idx="12284">
                  <c:v>477.89350000000002</c:v>
                </c:pt>
                <c:pt idx="12285">
                  <c:v>477.64324999999997</c:v>
                </c:pt>
                <c:pt idx="12286">
                  <c:v>477.38512500000002</c:v>
                </c:pt>
                <c:pt idx="12287">
                  <c:v>477.11725000000001</c:v>
                </c:pt>
                <c:pt idx="12288">
                  <c:v>476.84199999999998</c:v>
                </c:pt>
                <c:pt idx="12289">
                  <c:v>476.56</c:v>
                </c:pt>
                <c:pt idx="12290">
                  <c:v>476.27012500000001</c:v>
                </c:pt>
                <c:pt idx="12291">
                  <c:v>475.97362500000003</c:v>
                </c:pt>
                <c:pt idx="12292">
                  <c:v>475.669625</c:v>
                </c:pt>
                <c:pt idx="12293">
                  <c:v>475.356875</c:v>
                </c:pt>
                <c:pt idx="12294">
                  <c:v>475.03812500000004</c:v>
                </c:pt>
                <c:pt idx="12295">
                  <c:v>474.71449999999999</c:v>
                </c:pt>
                <c:pt idx="12296">
                  <c:v>474.38287500000001</c:v>
                </c:pt>
                <c:pt idx="12297">
                  <c:v>474.04325</c:v>
                </c:pt>
                <c:pt idx="12298">
                  <c:v>473.69849999999997</c:v>
                </c:pt>
                <c:pt idx="12299">
                  <c:v>473.34812499999998</c:v>
                </c:pt>
                <c:pt idx="12300">
                  <c:v>472.98924999999997</c:v>
                </c:pt>
                <c:pt idx="12301">
                  <c:v>472.62349999999998</c:v>
                </c:pt>
                <c:pt idx="12302">
                  <c:v>472.25250000000005</c:v>
                </c:pt>
                <c:pt idx="12303">
                  <c:v>471.87437499999999</c:v>
                </c:pt>
                <c:pt idx="12304">
                  <c:v>471.49025</c:v>
                </c:pt>
                <c:pt idx="12305">
                  <c:v>471.09800000000001</c:v>
                </c:pt>
                <c:pt idx="12306">
                  <c:v>470.69887499999999</c:v>
                </c:pt>
                <c:pt idx="12307">
                  <c:v>470.29425000000003</c:v>
                </c:pt>
                <c:pt idx="12308">
                  <c:v>469.88237499999997</c:v>
                </c:pt>
                <c:pt idx="12309">
                  <c:v>469.46325000000002</c:v>
                </c:pt>
                <c:pt idx="12310">
                  <c:v>469.03612500000003</c:v>
                </c:pt>
                <c:pt idx="12311">
                  <c:v>468.60325</c:v>
                </c:pt>
                <c:pt idx="12312">
                  <c:v>468.15924999999999</c:v>
                </c:pt>
                <c:pt idx="12313">
                  <c:v>467.70737500000001</c:v>
                </c:pt>
                <c:pt idx="12314">
                  <c:v>467.25275000000005</c:v>
                </c:pt>
                <c:pt idx="12315">
                  <c:v>466.79025000000001</c:v>
                </c:pt>
                <c:pt idx="12316">
                  <c:v>466.32162499999998</c:v>
                </c:pt>
                <c:pt idx="12317">
                  <c:v>465.84550000000002</c:v>
                </c:pt>
                <c:pt idx="12318">
                  <c:v>465.36175000000003</c:v>
                </c:pt>
                <c:pt idx="12319">
                  <c:v>464.87162499999999</c:v>
                </c:pt>
                <c:pt idx="12320">
                  <c:v>464.37450000000001</c:v>
                </c:pt>
                <c:pt idx="12321">
                  <c:v>463.87075000000004</c:v>
                </c:pt>
                <c:pt idx="12322">
                  <c:v>463.36225000000002</c:v>
                </c:pt>
                <c:pt idx="12323">
                  <c:v>462.84350000000006</c:v>
                </c:pt>
                <c:pt idx="12324">
                  <c:v>462.31774999999999</c:v>
                </c:pt>
                <c:pt idx="12325">
                  <c:v>461.78937500000006</c:v>
                </c:pt>
                <c:pt idx="12326">
                  <c:v>461.25225</c:v>
                </c:pt>
                <c:pt idx="12327">
                  <c:v>460.70675</c:v>
                </c:pt>
                <c:pt idx="12328">
                  <c:v>460.15637499999997</c:v>
                </c:pt>
                <c:pt idx="12329">
                  <c:v>459.599875</c:v>
                </c:pt>
                <c:pt idx="12330">
                  <c:v>459.037375</c:v>
                </c:pt>
                <c:pt idx="12331">
                  <c:v>458.47025000000002</c:v>
                </c:pt>
                <c:pt idx="12332">
                  <c:v>457.89625000000001</c:v>
                </c:pt>
                <c:pt idx="12333">
                  <c:v>457.31675000000001</c:v>
                </c:pt>
                <c:pt idx="12334">
                  <c:v>456.73137500000001</c:v>
                </c:pt>
                <c:pt idx="12335">
                  <c:v>456.13875000000002</c:v>
                </c:pt>
                <c:pt idx="12336">
                  <c:v>455.54124999999999</c:v>
                </c:pt>
                <c:pt idx="12337">
                  <c:v>454.94075000000004</c:v>
                </c:pt>
                <c:pt idx="12338">
                  <c:v>454.334</c:v>
                </c:pt>
                <c:pt idx="12339">
                  <c:v>453.73474999999996</c:v>
                </c:pt>
                <c:pt idx="12340">
                  <c:v>453.16650000000004</c:v>
                </c:pt>
                <c:pt idx="12341">
                  <c:v>452.60800000000006</c:v>
                </c:pt>
                <c:pt idx="12342">
                  <c:v>452.01475000000005</c:v>
                </c:pt>
                <c:pt idx="12343">
                  <c:v>451.381125</c:v>
                </c:pt>
                <c:pt idx="12344">
                  <c:v>450.73862499999996</c:v>
                </c:pt>
                <c:pt idx="12345">
                  <c:v>450.08887500000003</c:v>
                </c:pt>
                <c:pt idx="12346">
                  <c:v>449.43487500000003</c:v>
                </c:pt>
                <c:pt idx="12347">
                  <c:v>448.77662499999997</c:v>
                </c:pt>
                <c:pt idx="12348">
                  <c:v>448.11212500000005</c:v>
                </c:pt>
                <c:pt idx="12349">
                  <c:v>447.44187500000004</c:v>
                </c:pt>
                <c:pt idx="12350">
                  <c:v>446.76575000000003</c:v>
                </c:pt>
                <c:pt idx="12351">
                  <c:v>446.08049999999997</c:v>
                </c:pt>
                <c:pt idx="12352">
                  <c:v>445.38800000000003</c:v>
                </c:pt>
                <c:pt idx="12353">
                  <c:v>444.69262500000002</c:v>
                </c:pt>
                <c:pt idx="12354">
                  <c:v>443.99</c:v>
                </c:pt>
                <c:pt idx="12355">
                  <c:v>443.28174999999999</c:v>
                </c:pt>
                <c:pt idx="12356">
                  <c:v>442.57125000000002</c:v>
                </c:pt>
                <c:pt idx="12357">
                  <c:v>441.85149999999999</c:v>
                </c:pt>
                <c:pt idx="12358">
                  <c:v>441.13024999999999</c:v>
                </c:pt>
                <c:pt idx="12359">
                  <c:v>440.40325000000001</c:v>
                </c:pt>
                <c:pt idx="12360">
                  <c:v>439.6705</c:v>
                </c:pt>
                <c:pt idx="12361">
                  <c:v>438.93324999999999</c:v>
                </c:pt>
                <c:pt idx="12362">
                  <c:v>438.18874999999997</c:v>
                </c:pt>
                <c:pt idx="12363">
                  <c:v>437.44574999999998</c:v>
                </c:pt>
                <c:pt idx="12364">
                  <c:v>436.698375</c:v>
                </c:pt>
                <c:pt idx="12365">
                  <c:v>435.943375</c:v>
                </c:pt>
                <c:pt idx="12366">
                  <c:v>435.18562500000002</c:v>
                </c:pt>
                <c:pt idx="12367">
                  <c:v>434.42487499999999</c:v>
                </c:pt>
                <c:pt idx="12368">
                  <c:v>433.66100000000006</c:v>
                </c:pt>
                <c:pt idx="12369">
                  <c:v>432.88724999999999</c:v>
                </c:pt>
                <c:pt idx="12370">
                  <c:v>432.11387500000001</c:v>
                </c:pt>
                <c:pt idx="12371">
                  <c:v>431.33237500000001</c:v>
                </c:pt>
                <c:pt idx="12372">
                  <c:v>430.54450000000003</c:v>
                </c:pt>
                <c:pt idx="12373">
                  <c:v>429.75875000000002</c:v>
                </c:pt>
                <c:pt idx="12374">
                  <c:v>428.96875</c:v>
                </c:pt>
                <c:pt idx="12375">
                  <c:v>428.16775000000001</c:v>
                </c:pt>
                <c:pt idx="12376">
                  <c:v>427.361875</c:v>
                </c:pt>
                <c:pt idx="12377">
                  <c:v>426.55762500000003</c:v>
                </c:pt>
                <c:pt idx="12378">
                  <c:v>425.74624999999997</c:v>
                </c:pt>
                <c:pt idx="12379">
                  <c:v>424.92887500000001</c:v>
                </c:pt>
                <c:pt idx="12380">
                  <c:v>424.1105</c:v>
                </c:pt>
                <c:pt idx="12381">
                  <c:v>423.28149999999999</c:v>
                </c:pt>
                <c:pt idx="12382">
                  <c:v>422.45462500000002</c:v>
                </c:pt>
                <c:pt idx="12383">
                  <c:v>421.62799999999999</c:v>
                </c:pt>
                <c:pt idx="12384">
                  <c:v>420.79137500000002</c:v>
                </c:pt>
                <c:pt idx="12385">
                  <c:v>419.94787500000001</c:v>
                </c:pt>
                <c:pt idx="12386">
                  <c:v>419.10500000000002</c:v>
                </c:pt>
                <c:pt idx="12387">
                  <c:v>418.258375</c:v>
                </c:pt>
                <c:pt idx="12388">
                  <c:v>417.40499999999997</c:v>
                </c:pt>
                <c:pt idx="12389">
                  <c:v>416.553</c:v>
                </c:pt>
                <c:pt idx="12390">
                  <c:v>415.69574999999998</c:v>
                </c:pt>
                <c:pt idx="12391">
                  <c:v>414.83</c:v>
                </c:pt>
                <c:pt idx="12392">
                  <c:v>413.96574999999996</c:v>
                </c:pt>
                <c:pt idx="12393">
                  <c:v>413.10149999999999</c:v>
                </c:pt>
                <c:pt idx="12394">
                  <c:v>412.22862499999997</c:v>
                </c:pt>
                <c:pt idx="12395">
                  <c:v>411.34862499999997</c:v>
                </c:pt>
                <c:pt idx="12396">
                  <c:v>410.46912499999996</c:v>
                </c:pt>
                <c:pt idx="12397">
                  <c:v>409.58662500000003</c:v>
                </c:pt>
                <c:pt idx="12398">
                  <c:v>408.69725000000005</c:v>
                </c:pt>
                <c:pt idx="12399">
                  <c:v>407.80775</c:v>
                </c:pt>
                <c:pt idx="12400">
                  <c:v>406.91387499999996</c:v>
                </c:pt>
                <c:pt idx="12401">
                  <c:v>406.01462499999997</c:v>
                </c:pt>
                <c:pt idx="12402">
                  <c:v>405.11799999999999</c:v>
                </c:pt>
                <c:pt idx="12403">
                  <c:v>404.23337500000002</c:v>
                </c:pt>
                <c:pt idx="12404">
                  <c:v>403.38937499999997</c:v>
                </c:pt>
                <c:pt idx="12405">
                  <c:v>402.58299999999997</c:v>
                </c:pt>
                <c:pt idx="12406">
                  <c:v>401.74399999999997</c:v>
                </c:pt>
                <c:pt idx="12407">
                  <c:v>400.84000000000003</c:v>
                </c:pt>
                <c:pt idx="12408">
                  <c:v>399.92387500000001</c:v>
                </c:pt>
                <c:pt idx="12409">
                  <c:v>399.00599999999997</c:v>
                </c:pt>
                <c:pt idx="12410">
                  <c:v>398.08687499999996</c:v>
                </c:pt>
                <c:pt idx="12411">
                  <c:v>397.16475000000003</c:v>
                </c:pt>
                <c:pt idx="12412">
                  <c:v>396.23800000000006</c:v>
                </c:pt>
                <c:pt idx="12413">
                  <c:v>395.30700000000002</c:v>
                </c:pt>
                <c:pt idx="12414">
                  <c:v>394.37549999999999</c:v>
                </c:pt>
                <c:pt idx="12415">
                  <c:v>393.43825000000004</c:v>
                </c:pt>
                <c:pt idx="12416">
                  <c:v>392.49937499999999</c:v>
                </c:pt>
                <c:pt idx="12417">
                  <c:v>391.56225000000001</c:v>
                </c:pt>
                <c:pt idx="12418">
                  <c:v>390.62</c:v>
                </c:pt>
                <c:pt idx="12419">
                  <c:v>389.67712499999999</c:v>
                </c:pt>
                <c:pt idx="12420">
                  <c:v>388.72737499999999</c:v>
                </c:pt>
                <c:pt idx="12421">
                  <c:v>387.77825000000001</c:v>
                </c:pt>
                <c:pt idx="12422">
                  <c:v>386.82650000000001</c:v>
                </c:pt>
                <c:pt idx="12423">
                  <c:v>385.87587499999995</c:v>
                </c:pt>
                <c:pt idx="12424">
                  <c:v>384.92649999999998</c:v>
                </c:pt>
                <c:pt idx="12425">
                  <c:v>383.97174999999999</c:v>
                </c:pt>
                <c:pt idx="12426">
                  <c:v>383.01537500000001</c:v>
                </c:pt>
                <c:pt idx="12427">
                  <c:v>382.05975000000001</c:v>
                </c:pt>
                <c:pt idx="12428">
                  <c:v>381.09887500000002</c:v>
                </c:pt>
                <c:pt idx="12429">
                  <c:v>380.14162499999998</c:v>
                </c:pt>
                <c:pt idx="12430">
                  <c:v>379.17875000000004</c:v>
                </c:pt>
                <c:pt idx="12431">
                  <c:v>378.212625</c:v>
                </c:pt>
                <c:pt idx="12432">
                  <c:v>377.24800000000005</c:v>
                </c:pt>
                <c:pt idx="12433">
                  <c:v>376.28187500000001</c:v>
                </c:pt>
                <c:pt idx="12434">
                  <c:v>375.30724999999995</c:v>
                </c:pt>
                <c:pt idx="12435">
                  <c:v>374.34037499999999</c:v>
                </c:pt>
                <c:pt idx="12436">
                  <c:v>373.37437499999999</c:v>
                </c:pt>
                <c:pt idx="12437">
                  <c:v>372.39975000000004</c:v>
                </c:pt>
                <c:pt idx="12438">
                  <c:v>371.4325</c:v>
                </c:pt>
                <c:pt idx="12439">
                  <c:v>370.45774999999998</c:v>
                </c:pt>
                <c:pt idx="12440">
                  <c:v>369.474875</c:v>
                </c:pt>
                <c:pt idx="12441">
                  <c:v>368.48925000000003</c:v>
                </c:pt>
                <c:pt idx="12442">
                  <c:v>367.51362499999999</c:v>
                </c:pt>
                <c:pt idx="12443">
                  <c:v>366.53487499999994</c:v>
                </c:pt>
                <c:pt idx="12444">
                  <c:v>365.55312500000002</c:v>
                </c:pt>
                <c:pt idx="12445">
                  <c:v>364.57225</c:v>
                </c:pt>
                <c:pt idx="12446">
                  <c:v>363.59662500000002</c:v>
                </c:pt>
                <c:pt idx="12447">
                  <c:v>362.61387500000001</c:v>
                </c:pt>
                <c:pt idx="12448">
                  <c:v>361.62725</c:v>
                </c:pt>
                <c:pt idx="12449">
                  <c:v>360.64549999999997</c:v>
                </c:pt>
                <c:pt idx="12450">
                  <c:v>359.66037499999999</c:v>
                </c:pt>
                <c:pt idx="12451">
                  <c:v>358.67475000000002</c:v>
                </c:pt>
                <c:pt idx="12452">
                  <c:v>357.69</c:v>
                </c:pt>
                <c:pt idx="12453">
                  <c:v>356.69974999999999</c:v>
                </c:pt>
                <c:pt idx="12454">
                  <c:v>355.717625</c:v>
                </c:pt>
                <c:pt idx="12455">
                  <c:v>354.73237500000005</c:v>
                </c:pt>
                <c:pt idx="12456">
                  <c:v>353.744125</c:v>
                </c:pt>
                <c:pt idx="12457">
                  <c:v>352.755875</c:v>
                </c:pt>
                <c:pt idx="12458">
                  <c:v>351.765625</c:v>
                </c:pt>
                <c:pt idx="12459">
                  <c:v>350.77312499999999</c:v>
                </c:pt>
                <c:pt idx="12460">
                  <c:v>349.78524999999996</c:v>
                </c:pt>
                <c:pt idx="12461">
                  <c:v>348.79899999999998</c:v>
                </c:pt>
                <c:pt idx="12462">
                  <c:v>347.81149999999997</c:v>
                </c:pt>
                <c:pt idx="12463">
                  <c:v>346.82412499999998</c:v>
                </c:pt>
                <c:pt idx="12464">
                  <c:v>345.83562499999999</c:v>
                </c:pt>
                <c:pt idx="12465">
                  <c:v>344.84675000000004</c:v>
                </c:pt>
                <c:pt idx="12466">
                  <c:v>343.85775000000001</c:v>
                </c:pt>
                <c:pt idx="12467">
                  <c:v>342.87537499999996</c:v>
                </c:pt>
                <c:pt idx="12468">
                  <c:v>341.93812500000001</c:v>
                </c:pt>
                <c:pt idx="12469">
                  <c:v>341.06387499999994</c:v>
                </c:pt>
                <c:pt idx="12470">
                  <c:v>340.16700000000003</c:v>
                </c:pt>
                <c:pt idx="12471">
                  <c:v>339.19162499999999</c:v>
                </c:pt>
                <c:pt idx="12472">
                  <c:v>338.20300000000003</c:v>
                </c:pt>
                <c:pt idx="12473">
                  <c:v>337.21550000000002</c:v>
                </c:pt>
                <c:pt idx="12474">
                  <c:v>336.22787500000004</c:v>
                </c:pt>
                <c:pt idx="12475">
                  <c:v>335.24275</c:v>
                </c:pt>
                <c:pt idx="12476">
                  <c:v>334.25350000000003</c:v>
                </c:pt>
                <c:pt idx="12477">
                  <c:v>333.26962500000002</c:v>
                </c:pt>
                <c:pt idx="12478">
                  <c:v>332.2835</c:v>
                </c:pt>
                <c:pt idx="12479">
                  <c:v>331.30074999999999</c:v>
                </c:pt>
                <c:pt idx="12480">
                  <c:v>330.31462500000004</c:v>
                </c:pt>
                <c:pt idx="12481">
                  <c:v>329.32612499999999</c:v>
                </c:pt>
                <c:pt idx="12482">
                  <c:v>328.34650000000005</c:v>
                </c:pt>
                <c:pt idx="12483">
                  <c:v>327.36150000000004</c:v>
                </c:pt>
                <c:pt idx="12484">
                  <c:v>326.38300000000004</c:v>
                </c:pt>
                <c:pt idx="12485">
                  <c:v>325.39924999999994</c:v>
                </c:pt>
                <c:pt idx="12486">
                  <c:v>324.41512499999999</c:v>
                </c:pt>
                <c:pt idx="12487">
                  <c:v>323.43362500000001</c:v>
                </c:pt>
                <c:pt idx="12488">
                  <c:v>322.45775000000003</c:v>
                </c:pt>
                <c:pt idx="12489">
                  <c:v>321.47224999999997</c:v>
                </c:pt>
                <c:pt idx="12490">
                  <c:v>320.50087499999995</c:v>
                </c:pt>
                <c:pt idx="12491">
                  <c:v>319.52487500000001</c:v>
                </c:pt>
                <c:pt idx="12492">
                  <c:v>318.55462499999999</c:v>
                </c:pt>
                <c:pt idx="12493">
                  <c:v>317.58375000000001</c:v>
                </c:pt>
                <c:pt idx="12494">
                  <c:v>316.61225000000002</c:v>
                </c:pt>
                <c:pt idx="12495">
                  <c:v>315.63912500000004</c:v>
                </c:pt>
                <c:pt idx="12496">
                  <c:v>314.67037499999998</c:v>
                </c:pt>
                <c:pt idx="12497">
                  <c:v>313.70362499999999</c:v>
                </c:pt>
                <c:pt idx="12498">
                  <c:v>312.73199999999997</c:v>
                </c:pt>
                <c:pt idx="12499">
                  <c:v>311.77499999999998</c:v>
                </c:pt>
                <c:pt idx="12500">
                  <c:v>310.808875</c:v>
                </c:pt>
                <c:pt idx="12501">
                  <c:v>309.84800000000001</c:v>
                </c:pt>
                <c:pt idx="12502">
                  <c:v>308.88412500000004</c:v>
                </c:pt>
                <c:pt idx="12503">
                  <c:v>307.92449999999997</c:v>
                </c:pt>
                <c:pt idx="12504">
                  <c:v>306.96050000000002</c:v>
                </c:pt>
                <c:pt idx="12505">
                  <c:v>306.00537500000002</c:v>
                </c:pt>
                <c:pt idx="12506">
                  <c:v>305.05124999999998</c:v>
                </c:pt>
                <c:pt idx="12507">
                  <c:v>304.09625</c:v>
                </c:pt>
                <c:pt idx="12508">
                  <c:v>303.14224999999999</c:v>
                </c:pt>
                <c:pt idx="12509">
                  <c:v>302.19187499999998</c:v>
                </c:pt>
                <c:pt idx="12510">
                  <c:v>301.239375</c:v>
                </c:pt>
                <c:pt idx="12511">
                  <c:v>300.28787499999999</c:v>
                </c:pt>
                <c:pt idx="12512">
                  <c:v>299.33199999999999</c:v>
                </c:pt>
                <c:pt idx="12513">
                  <c:v>298.38762500000001</c:v>
                </c:pt>
                <c:pt idx="12514">
                  <c:v>297.44437499999998</c:v>
                </c:pt>
                <c:pt idx="12515">
                  <c:v>296.50574999999998</c:v>
                </c:pt>
                <c:pt idx="12516">
                  <c:v>295.55900000000003</c:v>
                </c:pt>
                <c:pt idx="12517">
                  <c:v>294.61537499999997</c:v>
                </c:pt>
                <c:pt idx="12518">
                  <c:v>293.68150000000003</c:v>
                </c:pt>
                <c:pt idx="12519">
                  <c:v>292.74400000000003</c:v>
                </c:pt>
                <c:pt idx="12520">
                  <c:v>291.80775</c:v>
                </c:pt>
                <c:pt idx="12521">
                  <c:v>290.87650000000002</c:v>
                </c:pt>
                <c:pt idx="12522">
                  <c:v>289.94524999999999</c:v>
                </c:pt>
                <c:pt idx="12523">
                  <c:v>289.01425</c:v>
                </c:pt>
                <c:pt idx="12524">
                  <c:v>288.09437500000001</c:v>
                </c:pt>
                <c:pt idx="12525">
                  <c:v>287.16587499999997</c:v>
                </c:pt>
                <c:pt idx="12526">
                  <c:v>286.24099999999999</c:v>
                </c:pt>
                <c:pt idx="12527">
                  <c:v>285.31312500000001</c:v>
                </c:pt>
                <c:pt idx="12528">
                  <c:v>284.39325000000002</c:v>
                </c:pt>
                <c:pt idx="12529">
                  <c:v>283.47649999999999</c:v>
                </c:pt>
                <c:pt idx="12530">
                  <c:v>282.55825000000004</c:v>
                </c:pt>
                <c:pt idx="12531">
                  <c:v>281.645625</c:v>
                </c:pt>
                <c:pt idx="12532">
                  <c:v>280.76049999999998</c:v>
                </c:pt>
                <c:pt idx="12533">
                  <c:v>279.95687499999997</c:v>
                </c:pt>
                <c:pt idx="12534">
                  <c:v>279.13287500000001</c:v>
                </c:pt>
                <c:pt idx="12535">
                  <c:v>278.25024999999999</c:v>
                </c:pt>
                <c:pt idx="12536">
                  <c:v>277.34674999999999</c:v>
                </c:pt>
                <c:pt idx="12537">
                  <c:v>276.44162499999999</c:v>
                </c:pt>
                <c:pt idx="12538">
                  <c:v>275.53937500000001</c:v>
                </c:pt>
                <c:pt idx="12539">
                  <c:v>274.63637499999999</c:v>
                </c:pt>
                <c:pt idx="12540">
                  <c:v>273.73525000000001</c:v>
                </c:pt>
                <c:pt idx="12541">
                  <c:v>272.83975000000004</c:v>
                </c:pt>
                <c:pt idx="12542">
                  <c:v>271.94375000000002</c:v>
                </c:pt>
                <c:pt idx="12543">
                  <c:v>271.04812500000003</c:v>
                </c:pt>
                <c:pt idx="12544">
                  <c:v>270.15612499999997</c:v>
                </c:pt>
                <c:pt idx="12545">
                  <c:v>269.26774999999998</c:v>
                </c:pt>
                <c:pt idx="12546">
                  <c:v>268.38312500000001</c:v>
                </c:pt>
                <c:pt idx="12547">
                  <c:v>267.49687499999999</c:v>
                </c:pt>
                <c:pt idx="12548">
                  <c:v>266.61612500000001</c:v>
                </c:pt>
                <c:pt idx="12549">
                  <c:v>265.74037499999997</c:v>
                </c:pt>
                <c:pt idx="12550">
                  <c:v>264.86137500000001</c:v>
                </c:pt>
                <c:pt idx="12551">
                  <c:v>263.99087500000002</c:v>
                </c:pt>
                <c:pt idx="12552">
                  <c:v>263.12225000000001</c:v>
                </c:pt>
                <c:pt idx="12553">
                  <c:v>262.25100000000003</c:v>
                </c:pt>
                <c:pt idx="12554">
                  <c:v>261.388375</c:v>
                </c:pt>
                <c:pt idx="12555">
                  <c:v>260.52550000000002</c:v>
                </c:pt>
                <c:pt idx="12556">
                  <c:v>259.66550000000001</c:v>
                </c:pt>
                <c:pt idx="12557">
                  <c:v>258.80312499999997</c:v>
                </c:pt>
                <c:pt idx="12558">
                  <c:v>257.94662500000004</c:v>
                </c:pt>
                <c:pt idx="12559">
                  <c:v>257.09550000000002</c:v>
                </c:pt>
                <c:pt idx="12560">
                  <c:v>256.24537499999997</c:v>
                </c:pt>
                <c:pt idx="12561">
                  <c:v>255.39825000000002</c:v>
                </c:pt>
                <c:pt idx="12562">
                  <c:v>254.55500000000001</c:v>
                </c:pt>
                <c:pt idx="12563">
                  <c:v>253.71300000000002</c:v>
                </c:pt>
                <c:pt idx="12564">
                  <c:v>252.87212499999998</c:v>
                </c:pt>
                <c:pt idx="12565">
                  <c:v>252.035875</c:v>
                </c:pt>
                <c:pt idx="12566">
                  <c:v>251.19737499999999</c:v>
                </c:pt>
                <c:pt idx="12567">
                  <c:v>250.364</c:v>
                </c:pt>
                <c:pt idx="12568">
                  <c:v>249.534875</c:v>
                </c:pt>
                <c:pt idx="12569">
                  <c:v>248.71862499999997</c:v>
                </c:pt>
                <c:pt idx="12570">
                  <c:v>247.89024999999998</c:v>
                </c:pt>
                <c:pt idx="12571">
                  <c:v>247.06762499999999</c:v>
                </c:pt>
                <c:pt idx="12572">
                  <c:v>246.245375</c:v>
                </c:pt>
                <c:pt idx="12573">
                  <c:v>245.428</c:v>
                </c:pt>
                <c:pt idx="12574">
                  <c:v>244.61025000000001</c:v>
                </c:pt>
                <c:pt idx="12575">
                  <c:v>243.79662499999998</c:v>
                </c:pt>
                <c:pt idx="12576">
                  <c:v>242.98712499999999</c:v>
                </c:pt>
                <c:pt idx="12577">
                  <c:v>242.17475000000002</c:v>
                </c:pt>
                <c:pt idx="12578">
                  <c:v>241.36949999999999</c:v>
                </c:pt>
                <c:pt idx="12579">
                  <c:v>240.56574999999998</c:v>
                </c:pt>
                <c:pt idx="12580">
                  <c:v>239.76737499999999</c:v>
                </c:pt>
                <c:pt idx="12581">
                  <c:v>238.96837500000001</c:v>
                </c:pt>
                <c:pt idx="12582">
                  <c:v>238.17225000000002</c:v>
                </c:pt>
                <c:pt idx="12583">
                  <c:v>237.38187499999998</c:v>
                </c:pt>
                <c:pt idx="12584">
                  <c:v>236.59199999999998</c:v>
                </c:pt>
                <c:pt idx="12585">
                  <c:v>235.802875</c:v>
                </c:pt>
                <c:pt idx="12586">
                  <c:v>235.01962500000002</c:v>
                </c:pt>
                <c:pt idx="12587">
                  <c:v>234.240375</c:v>
                </c:pt>
                <c:pt idx="12588">
                  <c:v>233.45987500000001</c:v>
                </c:pt>
                <c:pt idx="12589">
                  <c:v>232.68312500000002</c:v>
                </c:pt>
                <c:pt idx="12590">
                  <c:v>231.91175000000001</c:v>
                </c:pt>
                <c:pt idx="12591">
                  <c:v>231.14262499999998</c:v>
                </c:pt>
                <c:pt idx="12592">
                  <c:v>230.37187500000002</c:v>
                </c:pt>
                <c:pt idx="12593">
                  <c:v>229.60525000000001</c:v>
                </c:pt>
                <c:pt idx="12594">
                  <c:v>228.84212500000001</c:v>
                </c:pt>
                <c:pt idx="12595">
                  <c:v>228.08162500000003</c:v>
                </c:pt>
                <c:pt idx="12596">
                  <c:v>227.3425</c:v>
                </c:pt>
                <c:pt idx="12597">
                  <c:v>226.6645</c:v>
                </c:pt>
                <c:pt idx="12598">
                  <c:v>225.985625</c:v>
                </c:pt>
                <c:pt idx="12599">
                  <c:v>225.26512499999998</c:v>
                </c:pt>
                <c:pt idx="12600">
                  <c:v>224.520375</c:v>
                </c:pt>
                <c:pt idx="12601">
                  <c:v>223.77549999999999</c:v>
                </c:pt>
                <c:pt idx="12602">
                  <c:v>223.03087500000001</c:v>
                </c:pt>
                <c:pt idx="12603">
                  <c:v>222.29075</c:v>
                </c:pt>
                <c:pt idx="12604">
                  <c:v>221.54875000000001</c:v>
                </c:pt>
                <c:pt idx="12605">
                  <c:v>220.81212499999998</c:v>
                </c:pt>
                <c:pt idx="12606">
                  <c:v>220.07987499999999</c:v>
                </c:pt>
                <c:pt idx="12607">
                  <c:v>219.34875000000002</c:v>
                </c:pt>
                <c:pt idx="12608">
                  <c:v>218.62162499999999</c:v>
                </c:pt>
                <c:pt idx="12609">
                  <c:v>217.8965</c:v>
                </c:pt>
                <c:pt idx="12610">
                  <c:v>217.17375000000001</c:v>
                </c:pt>
                <c:pt idx="12611">
                  <c:v>216.450625</c:v>
                </c:pt>
                <c:pt idx="12612">
                  <c:v>215.73362500000002</c:v>
                </c:pt>
                <c:pt idx="12613">
                  <c:v>215.01737500000002</c:v>
                </c:pt>
                <c:pt idx="12614">
                  <c:v>214.30425</c:v>
                </c:pt>
                <c:pt idx="12615">
                  <c:v>213.59287499999999</c:v>
                </c:pt>
                <c:pt idx="12616">
                  <c:v>212.88637499999999</c:v>
                </c:pt>
                <c:pt idx="12617">
                  <c:v>212.18450000000001</c:v>
                </c:pt>
                <c:pt idx="12618">
                  <c:v>211.48075</c:v>
                </c:pt>
                <c:pt idx="12619">
                  <c:v>210.783625</c:v>
                </c:pt>
                <c:pt idx="12620">
                  <c:v>210.08712500000001</c:v>
                </c:pt>
                <c:pt idx="12621">
                  <c:v>209.39250000000001</c:v>
                </c:pt>
                <c:pt idx="12622">
                  <c:v>208.705625</c:v>
                </c:pt>
                <c:pt idx="12623">
                  <c:v>208.01862499999999</c:v>
                </c:pt>
                <c:pt idx="12624">
                  <c:v>207.33450000000002</c:v>
                </c:pt>
                <c:pt idx="12625">
                  <c:v>206.65387500000003</c:v>
                </c:pt>
                <c:pt idx="12626">
                  <c:v>205.97562499999998</c:v>
                </c:pt>
                <c:pt idx="12627">
                  <c:v>205.30037499999997</c:v>
                </c:pt>
                <c:pt idx="12628">
                  <c:v>204.62700000000001</c:v>
                </c:pt>
                <c:pt idx="12629">
                  <c:v>203.957875</c:v>
                </c:pt>
                <c:pt idx="12630">
                  <c:v>203.29000000000002</c:v>
                </c:pt>
                <c:pt idx="12631">
                  <c:v>202.624</c:v>
                </c:pt>
                <c:pt idx="12632">
                  <c:v>201.96600000000001</c:v>
                </c:pt>
                <c:pt idx="12633">
                  <c:v>201.30600000000001</c:v>
                </c:pt>
                <c:pt idx="12634">
                  <c:v>200.64475000000002</c:v>
                </c:pt>
                <c:pt idx="12635">
                  <c:v>199.98887499999998</c:v>
                </c:pt>
                <c:pt idx="12636">
                  <c:v>199.33937499999999</c:v>
                </c:pt>
                <c:pt idx="12637">
                  <c:v>198.688875</c:v>
                </c:pt>
                <c:pt idx="12638">
                  <c:v>198.043375</c:v>
                </c:pt>
                <c:pt idx="12639">
                  <c:v>197.39762500000001</c:v>
                </c:pt>
                <c:pt idx="12640">
                  <c:v>196.75212500000001</c:v>
                </c:pt>
                <c:pt idx="12641">
                  <c:v>196.11324999999999</c:v>
                </c:pt>
                <c:pt idx="12642">
                  <c:v>195.4785</c:v>
                </c:pt>
                <c:pt idx="12643">
                  <c:v>194.84537499999999</c:v>
                </c:pt>
                <c:pt idx="12644">
                  <c:v>194.21662499999999</c:v>
                </c:pt>
                <c:pt idx="12645">
                  <c:v>193.58837499999998</c:v>
                </c:pt>
                <c:pt idx="12646">
                  <c:v>192.962625</c:v>
                </c:pt>
                <c:pt idx="12647">
                  <c:v>192.34025</c:v>
                </c:pt>
                <c:pt idx="12648">
                  <c:v>191.72174999999999</c:v>
                </c:pt>
                <c:pt idx="12649">
                  <c:v>191.10737499999999</c:v>
                </c:pt>
                <c:pt idx="12650">
                  <c:v>190.49125000000001</c:v>
                </c:pt>
                <c:pt idx="12651">
                  <c:v>189.87787499999999</c:v>
                </c:pt>
                <c:pt idx="12652">
                  <c:v>189.26999999999998</c:v>
                </c:pt>
                <c:pt idx="12653">
                  <c:v>188.66250000000002</c:v>
                </c:pt>
                <c:pt idx="12654">
                  <c:v>188.06074999999998</c:v>
                </c:pt>
                <c:pt idx="12655">
                  <c:v>187.46174999999999</c:v>
                </c:pt>
                <c:pt idx="12656">
                  <c:v>186.86125000000001</c:v>
                </c:pt>
                <c:pt idx="12657">
                  <c:v>186.264625</c:v>
                </c:pt>
                <c:pt idx="12658">
                  <c:v>185.66949999999997</c:v>
                </c:pt>
                <c:pt idx="12659">
                  <c:v>185.077125</c:v>
                </c:pt>
                <c:pt idx="12660">
                  <c:v>184.49799999999999</c:v>
                </c:pt>
                <c:pt idx="12661">
                  <c:v>183.95962499999999</c:v>
                </c:pt>
                <c:pt idx="12662">
                  <c:v>183.435</c:v>
                </c:pt>
                <c:pt idx="12663">
                  <c:v>182.88687500000003</c:v>
                </c:pt>
                <c:pt idx="12664">
                  <c:v>182.31224999999998</c:v>
                </c:pt>
                <c:pt idx="12665">
                  <c:v>181.73374999999999</c:v>
                </c:pt>
                <c:pt idx="12666">
                  <c:v>181.15787499999999</c:v>
                </c:pt>
                <c:pt idx="12667">
                  <c:v>180.58499999999998</c:v>
                </c:pt>
                <c:pt idx="12668">
                  <c:v>180.01349999999999</c:v>
                </c:pt>
                <c:pt idx="12669">
                  <c:v>179.44475</c:v>
                </c:pt>
                <c:pt idx="12670">
                  <c:v>178.87812499999998</c:v>
                </c:pt>
                <c:pt idx="12671">
                  <c:v>178.31287499999999</c:v>
                </c:pt>
                <c:pt idx="12672">
                  <c:v>177.75024999999999</c:v>
                </c:pt>
                <c:pt idx="12673">
                  <c:v>177.19087500000001</c:v>
                </c:pt>
                <c:pt idx="12674">
                  <c:v>176.63387499999999</c:v>
                </c:pt>
                <c:pt idx="12675">
                  <c:v>176.07862499999999</c:v>
                </c:pt>
                <c:pt idx="12676">
                  <c:v>175.52612499999998</c:v>
                </c:pt>
                <c:pt idx="12677">
                  <c:v>174.97512499999999</c:v>
                </c:pt>
                <c:pt idx="12678">
                  <c:v>174.42624999999998</c:v>
                </c:pt>
                <c:pt idx="12679">
                  <c:v>173.88200000000001</c:v>
                </c:pt>
                <c:pt idx="12680">
                  <c:v>173.34025</c:v>
                </c:pt>
                <c:pt idx="12681">
                  <c:v>172.80112500000001</c:v>
                </c:pt>
                <c:pt idx="12682">
                  <c:v>172.264625</c:v>
                </c:pt>
                <c:pt idx="12683">
                  <c:v>171.7295</c:v>
                </c:pt>
                <c:pt idx="12684">
                  <c:v>171.19712499999997</c:v>
                </c:pt>
                <c:pt idx="12685">
                  <c:v>170.66737499999999</c:v>
                </c:pt>
                <c:pt idx="12686">
                  <c:v>170.14037500000001</c:v>
                </c:pt>
                <c:pt idx="12687">
                  <c:v>169.61725000000001</c:v>
                </c:pt>
                <c:pt idx="12688">
                  <c:v>169.09537499999999</c:v>
                </c:pt>
                <c:pt idx="12689">
                  <c:v>168.574375</c:v>
                </c:pt>
                <c:pt idx="12690">
                  <c:v>168.05612499999998</c:v>
                </c:pt>
                <c:pt idx="12691">
                  <c:v>167.541</c:v>
                </c:pt>
                <c:pt idx="12692">
                  <c:v>167.02712500000001</c:v>
                </c:pt>
                <c:pt idx="12693">
                  <c:v>166.51475000000002</c:v>
                </c:pt>
                <c:pt idx="12694">
                  <c:v>166.006125</c:v>
                </c:pt>
                <c:pt idx="12695">
                  <c:v>165.49925000000002</c:v>
                </c:pt>
                <c:pt idx="12696">
                  <c:v>164.99199999999999</c:v>
                </c:pt>
                <c:pt idx="12697">
                  <c:v>164.48699999999999</c:v>
                </c:pt>
                <c:pt idx="12698">
                  <c:v>163.98525000000001</c:v>
                </c:pt>
                <c:pt idx="12699">
                  <c:v>163.48524999999998</c:v>
                </c:pt>
                <c:pt idx="12700">
                  <c:v>162.986875</c:v>
                </c:pt>
                <c:pt idx="12701">
                  <c:v>162.48875000000001</c:v>
                </c:pt>
                <c:pt idx="12702">
                  <c:v>161.99337499999999</c:v>
                </c:pt>
                <c:pt idx="12703">
                  <c:v>161.501375</c:v>
                </c:pt>
                <c:pt idx="12704">
                  <c:v>161.01224999999999</c:v>
                </c:pt>
                <c:pt idx="12705">
                  <c:v>160.52525</c:v>
                </c:pt>
                <c:pt idx="12706">
                  <c:v>160.04000000000002</c:v>
                </c:pt>
                <c:pt idx="12707">
                  <c:v>159.5575</c:v>
                </c:pt>
                <c:pt idx="12708">
                  <c:v>159.07749999999999</c:v>
                </c:pt>
                <c:pt idx="12709">
                  <c:v>158.60025000000002</c:v>
                </c:pt>
                <c:pt idx="12710">
                  <c:v>158.124</c:v>
                </c:pt>
                <c:pt idx="12711">
                  <c:v>157.64937499999999</c:v>
                </c:pt>
                <c:pt idx="12712">
                  <c:v>157.17700000000002</c:v>
                </c:pt>
                <c:pt idx="12713">
                  <c:v>156.70949999999999</c:v>
                </c:pt>
                <c:pt idx="12714">
                  <c:v>156.24337499999999</c:v>
                </c:pt>
                <c:pt idx="12715">
                  <c:v>155.77812499999999</c:v>
                </c:pt>
                <c:pt idx="12716">
                  <c:v>155.31425000000002</c:v>
                </c:pt>
                <c:pt idx="12717">
                  <c:v>154.85300000000001</c:v>
                </c:pt>
                <c:pt idx="12718">
                  <c:v>154.39474999999999</c:v>
                </c:pt>
                <c:pt idx="12719">
                  <c:v>153.9375</c:v>
                </c:pt>
                <c:pt idx="12720">
                  <c:v>153.48150000000001</c:v>
                </c:pt>
                <c:pt idx="12721">
                  <c:v>153.0275</c:v>
                </c:pt>
                <c:pt idx="12722">
                  <c:v>152.57737499999999</c:v>
                </c:pt>
                <c:pt idx="12723">
                  <c:v>152.1285</c:v>
                </c:pt>
                <c:pt idx="12724">
                  <c:v>151.686125</c:v>
                </c:pt>
                <c:pt idx="12725">
                  <c:v>151.27100000000002</c:v>
                </c:pt>
                <c:pt idx="12726">
                  <c:v>150.874</c:v>
                </c:pt>
                <c:pt idx="12727">
                  <c:v>150.46662499999999</c:v>
                </c:pt>
                <c:pt idx="12728">
                  <c:v>150.032625</c:v>
                </c:pt>
                <c:pt idx="12729">
                  <c:v>149.592625</c:v>
                </c:pt>
                <c:pt idx="12730">
                  <c:v>149.15537499999999</c:v>
                </c:pt>
                <c:pt idx="12731">
                  <c:v>148.72049999999999</c:v>
                </c:pt>
                <c:pt idx="12732">
                  <c:v>148.28812500000001</c:v>
                </c:pt>
                <c:pt idx="12733">
                  <c:v>147.85662500000001</c:v>
                </c:pt>
                <c:pt idx="12734">
                  <c:v>147.42737500000001</c:v>
                </c:pt>
                <c:pt idx="12735">
                  <c:v>146.999875</c:v>
                </c:pt>
                <c:pt idx="12736">
                  <c:v>146.57599999999999</c:v>
                </c:pt>
                <c:pt idx="12737">
                  <c:v>146.15112500000001</c:v>
                </c:pt>
                <c:pt idx="12738">
                  <c:v>145.728375</c:v>
                </c:pt>
                <c:pt idx="12739">
                  <c:v>145.30799999999999</c:v>
                </c:pt>
                <c:pt idx="12740">
                  <c:v>144.88800000000001</c:v>
                </c:pt>
                <c:pt idx="12741">
                  <c:v>144.4725</c:v>
                </c:pt>
                <c:pt idx="12742">
                  <c:v>144.05875</c:v>
                </c:pt>
                <c:pt idx="12743">
                  <c:v>143.647875</c:v>
                </c:pt>
                <c:pt idx="12744">
                  <c:v>143.23612499999999</c:v>
                </c:pt>
                <c:pt idx="12745">
                  <c:v>142.82762500000001</c:v>
                </c:pt>
                <c:pt idx="12746">
                  <c:v>142.42262500000001</c:v>
                </c:pt>
                <c:pt idx="12747">
                  <c:v>142.01575</c:v>
                </c:pt>
                <c:pt idx="12748">
                  <c:v>141.61525</c:v>
                </c:pt>
                <c:pt idx="12749">
                  <c:v>141.21700000000001</c:v>
                </c:pt>
                <c:pt idx="12750">
                  <c:v>140.81799999999998</c:v>
                </c:pt>
                <c:pt idx="12751">
                  <c:v>140.42337499999999</c:v>
                </c:pt>
                <c:pt idx="12752">
                  <c:v>140.03</c:v>
                </c:pt>
                <c:pt idx="12753">
                  <c:v>139.63749999999999</c:v>
                </c:pt>
                <c:pt idx="12754">
                  <c:v>139.24675000000002</c:v>
                </c:pt>
                <c:pt idx="12755">
                  <c:v>138.85912500000001</c:v>
                </c:pt>
                <c:pt idx="12756">
                  <c:v>138.473375</c:v>
                </c:pt>
                <c:pt idx="12757">
                  <c:v>138.08712500000001</c:v>
                </c:pt>
                <c:pt idx="12758">
                  <c:v>137.70175</c:v>
                </c:pt>
                <c:pt idx="12759">
                  <c:v>137.318625</c:v>
                </c:pt>
                <c:pt idx="12760">
                  <c:v>136.93899999999999</c:v>
                </c:pt>
                <c:pt idx="12761">
                  <c:v>136.56062500000002</c:v>
                </c:pt>
                <c:pt idx="12762">
                  <c:v>136.18175000000002</c:v>
                </c:pt>
                <c:pt idx="12763">
                  <c:v>135.80324999999999</c:v>
                </c:pt>
                <c:pt idx="12764">
                  <c:v>135.42762500000001</c:v>
                </c:pt>
                <c:pt idx="12765">
                  <c:v>135.05375000000001</c:v>
                </c:pt>
                <c:pt idx="12766">
                  <c:v>134.68187500000002</c:v>
                </c:pt>
                <c:pt idx="12767">
                  <c:v>134.31062499999999</c:v>
                </c:pt>
                <c:pt idx="12768">
                  <c:v>133.94087500000001</c:v>
                </c:pt>
                <c:pt idx="12769">
                  <c:v>133.57487499999999</c:v>
                </c:pt>
                <c:pt idx="12770">
                  <c:v>133.210375</c:v>
                </c:pt>
                <c:pt idx="12771">
                  <c:v>132.84875</c:v>
                </c:pt>
                <c:pt idx="12772">
                  <c:v>132.48675</c:v>
                </c:pt>
                <c:pt idx="12773">
                  <c:v>132.12574999999998</c:v>
                </c:pt>
                <c:pt idx="12774">
                  <c:v>131.76762500000001</c:v>
                </c:pt>
                <c:pt idx="12775">
                  <c:v>131.41125</c:v>
                </c:pt>
                <c:pt idx="12776">
                  <c:v>131.05712499999998</c:v>
                </c:pt>
                <c:pt idx="12777">
                  <c:v>130.70425</c:v>
                </c:pt>
                <c:pt idx="12778">
                  <c:v>130.353375</c:v>
                </c:pt>
                <c:pt idx="12779">
                  <c:v>130.00299999999999</c:v>
                </c:pt>
                <c:pt idx="12780">
                  <c:v>129.65299999999999</c:v>
                </c:pt>
                <c:pt idx="12781">
                  <c:v>129.30600000000001</c:v>
                </c:pt>
                <c:pt idx="12782">
                  <c:v>128.95962499999999</c:v>
                </c:pt>
                <c:pt idx="12783">
                  <c:v>128.61375000000001</c:v>
                </c:pt>
                <c:pt idx="12784">
                  <c:v>128.2705</c:v>
                </c:pt>
                <c:pt idx="12785">
                  <c:v>127.92937500000001</c:v>
                </c:pt>
                <c:pt idx="12786">
                  <c:v>127.58812499999999</c:v>
                </c:pt>
                <c:pt idx="12787">
                  <c:v>127.24987499999999</c:v>
                </c:pt>
                <c:pt idx="12788">
                  <c:v>126.91562500000001</c:v>
                </c:pt>
                <c:pt idx="12789">
                  <c:v>126.59637500000001</c:v>
                </c:pt>
                <c:pt idx="12790">
                  <c:v>126.296125</c:v>
                </c:pt>
                <c:pt idx="12791">
                  <c:v>125.99550000000001</c:v>
                </c:pt>
                <c:pt idx="12792">
                  <c:v>125.66900000000001</c:v>
                </c:pt>
                <c:pt idx="12793">
                  <c:v>125.33737500000001</c:v>
                </c:pt>
                <c:pt idx="12794">
                  <c:v>125.008375</c:v>
                </c:pt>
                <c:pt idx="12795">
                  <c:v>124.680575</c:v>
                </c:pt>
                <c:pt idx="12796">
                  <c:v>124.3527125</c:v>
                </c:pt>
                <c:pt idx="12797">
                  <c:v>124.0279625</c:v>
                </c:pt>
                <c:pt idx="12798">
                  <c:v>123.70298750000001</c:v>
                </c:pt>
                <c:pt idx="12799">
                  <c:v>123.37899999999999</c:v>
                </c:pt>
                <c:pt idx="12800">
                  <c:v>123.0572375</c:v>
                </c:pt>
                <c:pt idx="12801">
                  <c:v>122.73768750000001</c:v>
                </c:pt>
                <c:pt idx="12802">
                  <c:v>122.41797500000001</c:v>
                </c:pt>
                <c:pt idx="12803">
                  <c:v>122.1001875</c:v>
                </c:pt>
                <c:pt idx="12804">
                  <c:v>121.7860625</c:v>
                </c:pt>
                <c:pt idx="12805">
                  <c:v>121.46875</c:v>
                </c:pt>
                <c:pt idx="12806">
                  <c:v>121.1537</c:v>
                </c:pt>
                <c:pt idx="12807">
                  <c:v>120.8428875</c:v>
                </c:pt>
                <c:pt idx="12808">
                  <c:v>120.53264999999999</c:v>
                </c:pt>
                <c:pt idx="12809">
                  <c:v>120.22365000000001</c:v>
                </c:pt>
                <c:pt idx="12810">
                  <c:v>119.91737499999999</c:v>
                </c:pt>
                <c:pt idx="12811">
                  <c:v>119.610375</c:v>
                </c:pt>
                <c:pt idx="12812">
                  <c:v>119.30431249999999</c:v>
                </c:pt>
                <c:pt idx="12813">
                  <c:v>119.00286250000001</c:v>
                </c:pt>
                <c:pt idx="12814">
                  <c:v>118.7023875</c:v>
                </c:pt>
                <c:pt idx="12815">
                  <c:v>118.40216249999999</c:v>
                </c:pt>
                <c:pt idx="12816">
                  <c:v>118.10380000000001</c:v>
                </c:pt>
                <c:pt idx="12817">
                  <c:v>117.8069625</c:v>
                </c:pt>
                <c:pt idx="12818">
                  <c:v>117.510475</c:v>
                </c:pt>
                <c:pt idx="12819">
                  <c:v>117.21367499999999</c:v>
                </c:pt>
                <c:pt idx="12820">
                  <c:v>116.9188125</c:v>
                </c:pt>
                <c:pt idx="12821">
                  <c:v>116.62639999999999</c:v>
                </c:pt>
                <c:pt idx="12822">
                  <c:v>116.33449999999999</c:v>
                </c:pt>
                <c:pt idx="12823">
                  <c:v>116.04464999999999</c:v>
                </c:pt>
                <c:pt idx="12824">
                  <c:v>115.75641250000001</c:v>
                </c:pt>
                <c:pt idx="12825">
                  <c:v>115.4670125</c:v>
                </c:pt>
                <c:pt idx="12826">
                  <c:v>115.1763875</c:v>
                </c:pt>
                <c:pt idx="12827">
                  <c:v>114.88862499999999</c:v>
                </c:pt>
                <c:pt idx="12828">
                  <c:v>114.602875</c:v>
                </c:pt>
                <c:pt idx="12829">
                  <c:v>114.31822500000001</c:v>
                </c:pt>
                <c:pt idx="12830">
                  <c:v>114.035225</c:v>
                </c:pt>
                <c:pt idx="12831">
                  <c:v>113.7531875</c:v>
                </c:pt>
                <c:pt idx="12832">
                  <c:v>113.47117499999999</c:v>
                </c:pt>
                <c:pt idx="12833">
                  <c:v>113.1915625</c:v>
                </c:pt>
                <c:pt idx="12834">
                  <c:v>112.9119625</c:v>
                </c:pt>
                <c:pt idx="12835">
                  <c:v>112.63447499999999</c:v>
                </c:pt>
                <c:pt idx="12836">
                  <c:v>112.3584125</c:v>
                </c:pt>
                <c:pt idx="12837">
                  <c:v>112.08268750000001</c:v>
                </c:pt>
                <c:pt idx="12838">
                  <c:v>111.8084625</c:v>
                </c:pt>
                <c:pt idx="12839">
                  <c:v>111.534875</c:v>
                </c:pt>
                <c:pt idx="12840">
                  <c:v>111.26048750000001</c:v>
                </c:pt>
                <c:pt idx="12841">
                  <c:v>110.98765</c:v>
                </c:pt>
                <c:pt idx="12842">
                  <c:v>110.71836250000001</c:v>
                </c:pt>
                <c:pt idx="12843">
                  <c:v>110.44942499999999</c:v>
                </c:pt>
                <c:pt idx="12844">
                  <c:v>110.1802625</c:v>
                </c:pt>
                <c:pt idx="12845">
                  <c:v>109.91356250000001</c:v>
                </c:pt>
                <c:pt idx="12846">
                  <c:v>109.647475</c:v>
                </c:pt>
                <c:pt idx="12847">
                  <c:v>109.38285</c:v>
                </c:pt>
                <c:pt idx="12848">
                  <c:v>109.11834999999999</c:v>
                </c:pt>
                <c:pt idx="12849">
                  <c:v>108.85418749999999</c:v>
                </c:pt>
                <c:pt idx="12850">
                  <c:v>108.591275</c:v>
                </c:pt>
                <c:pt idx="12851">
                  <c:v>108.328425</c:v>
                </c:pt>
                <c:pt idx="12852">
                  <c:v>108.0684625</c:v>
                </c:pt>
                <c:pt idx="12853">
                  <c:v>107.81829999999999</c:v>
                </c:pt>
                <c:pt idx="12854">
                  <c:v>107.58421249999999</c:v>
                </c:pt>
                <c:pt idx="12855">
                  <c:v>107.354725</c:v>
                </c:pt>
                <c:pt idx="12856">
                  <c:v>107.10572499999999</c:v>
                </c:pt>
                <c:pt idx="12857">
                  <c:v>106.84916250000001</c:v>
                </c:pt>
                <c:pt idx="12858">
                  <c:v>106.59509999999999</c:v>
                </c:pt>
                <c:pt idx="12859">
                  <c:v>106.34146250000001</c:v>
                </c:pt>
                <c:pt idx="12860">
                  <c:v>106.08816250000001</c:v>
                </c:pt>
                <c:pt idx="12861">
                  <c:v>105.836575</c:v>
                </c:pt>
                <c:pt idx="12862">
                  <c:v>105.585425</c:v>
                </c:pt>
                <c:pt idx="12863">
                  <c:v>105.33392499999999</c:v>
                </c:pt>
                <c:pt idx="12864">
                  <c:v>105.084575</c:v>
                </c:pt>
                <c:pt idx="12865">
                  <c:v>104.83487500000001</c:v>
                </c:pt>
                <c:pt idx="12866">
                  <c:v>104.5885</c:v>
                </c:pt>
                <c:pt idx="12867">
                  <c:v>104.33844999999999</c:v>
                </c:pt>
                <c:pt idx="12868">
                  <c:v>104.09157499999999</c:v>
                </c:pt>
                <c:pt idx="12869">
                  <c:v>103.848225</c:v>
                </c:pt>
                <c:pt idx="12870">
                  <c:v>103.60182500000001</c:v>
                </c:pt>
                <c:pt idx="12871">
                  <c:v>103.359875</c:v>
                </c:pt>
                <c:pt idx="12872">
                  <c:v>103.117</c:v>
                </c:pt>
                <c:pt idx="12873">
                  <c:v>102.87592500000001</c:v>
                </c:pt>
                <c:pt idx="12874">
                  <c:v>102.6358625</c:v>
                </c:pt>
                <c:pt idx="12875">
                  <c:v>102.39751249999999</c:v>
                </c:pt>
                <c:pt idx="12876">
                  <c:v>102.158075</c:v>
                </c:pt>
                <c:pt idx="12877">
                  <c:v>101.9221</c:v>
                </c:pt>
                <c:pt idx="12878">
                  <c:v>101.68653750000001</c:v>
                </c:pt>
                <c:pt idx="12879">
                  <c:v>101.45205000000001</c:v>
                </c:pt>
                <c:pt idx="12880">
                  <c:v>101.21688750000001</c:v>
                </c:pt>
                <c:pt idx="12881">
                  <c:v>100.9839625</c:v>
                </c:pt>
                <c:pt idx="12882">
                  <c:v>100.75201249999999</c:v>
                </c:pt>
                <c:pt idx="12883">
                  <c:v>100.5212125</c:v>
                </c:pt>
                <c:pt idx="12884">
                  <c:v>100.29158750000001</c:v>
                </c:pt>
                <c:pt idx="12885">
                  <c:v>100.06321249999999</c:v>
                </c:pt>
                <c:pt idx="12886">
                  <c:v>99.8337875</c:v>
                </c:pt>
                <c:pt idx="12887">
                  <c:v>99.606112499999995</c:v>
                </c:pt>
                <c:pt idx="12888">
                  <c:v>99.377075000000005</c:v>
                </c:pt>
                <c:pt idx="12889">
                  <c:v>99.149812499999996</c:v>
                </c:pt>
                <c:pt idx="12890">
                  <c:v>98.925262500000002</c:v>
                </c:pt>
                <c:pt idx="12891">
                  <c:v>98.69905</c:v>
                </c:pt>
                <c:pt idx="12892">
                  <c:v>98.473537499999992</c:v>
                </c:pt>
                <c:pt idx="12893">
                  <c:v>98.248787499999992</c:v>
                </c:pt>
                <c:pt idx="12894">
                  <c:v>98.023762500000004</c:v>
                </c:pt>
                <c:pt idx="12895">
                  <c:v>97.802137500000001</c:v>
                </c:pt>
                <c:pt idx="12896">
                  <c:v>97.581124999999986</c:v>
                </c:pt>
                <c:pt idx="12897">
                  <c:v>97.359887500000013</c:v>
                </c:pt>
                <c:pt idx="12898">
                  <c:v>97.141175000000004</c:v>
                </c:pt>
                <c:pt idx="12899">
                  <c:v>96.923337500000002</c:v>
                </c:pt>
                <c:pt idx="12900">
                  <c:v>96.703724999999991</c:v>
                </c:pt>
                <c:pt idx="12901">
                  <c:v>96.48852500000001</c:v>
                </c:pt>
                <c:pt idx="12902">
                  <c:v>96.272312499999998</c:v>
                </c:pt>
                <c:pt idx="12903">
                  <c:v>96.056637499999994</c:v>
                </c:pt>
                <c:pt idx="12904">
                  <c:v>95.843062499999988</c:v>
                </c:pt>
                <c:pt idx="12905">
                  <c:v>95.629000000000005</c:v>
                </c:pt>
                <c:pt idx="12906">
                  <c:v>95.415775000000011</c:v>
                </c:pt>
                <c:pt idx="12907">
                  <c:v>95.203137499999997</c:v>
                </c:pt>
                <c:pt idx="12908">
                  <c:v>94.989699999999999</c:v>
                </c:pt>
                <c:pt idx="12909">
                  <c:v>94.776949999999999</c:v>
                </c:pt>
                <c:pt idx="12910">
                  <c:v>94.566312499999995</c:v>
                </c:pt>
                <c:pt idx="12911">
                  <c:v>94.354537500000006</c:v>
                </c:pt>
                <c:pt idx="12912">
                  <c:v>94.14598749999999</c:v>
                </c:pt>
                <c:pt idx="12913">
                  <c:v>93.935524999999998</c:v>
                </c:pt>
                <c:pt idx="12914">
                  <c:v>93.727125000000001</c:v>
                </c:pt>
                <c:pt idx="12915">
                  <c:v>93.517762500000003</c:v>
                </c:pt>
                <c:pt idx="12916">
                  <c:v>93.310949999999991</c:v>
                </c:pt>
                <c:pt idx="12917">
                  <c:v>93.108812499999999</c:v>
                </c:pt>
                <c:pt idx="12918">
                  <c:v>92.922062499999996</c:v>
                </c:pt>
                <c:pt idx="12919">
                  <c:v>92.741500000000002</c:v>
                </c:pt>
                <c:pt idx="12920">
                  <c:v>92.547012499999994</c:v>
                </c:pt>
                <c:pt idx="12921">
                  <c:v>92.343887500000008</c:v>
                </c:pt>
                <c:pt idx="12922">
                  <c:v>92.140375000000006</c:v>
                </c:pt>
                <c:pt idx="12923">
                  <c:v>91.936424999999986</c:v>
                </c:pt>
                <c:pt idx="12924">
                  <c:v>91.734337499999995</c:v>
                </c:pt>
                <c:pt idx="12925">
                  <c:v>91.532274999999998</c:v>
                </c:pt>
                <c:pt idx="12926">
                  <c:v>91.330712500000004</c:v>
                </c:pt>
                <c:pt idx="12927">
                  <c:v>91.128487499999991</c:v>
                </c:pt>
                <c:pt idx="12928">
                  <c:v>90.92895</c:v>
                </c:pt>
                <c:pt idx="12929">
                  <c:v>90.729212500000003</c:v>
                </c:pt>
                <c:pt idx="12930">
                  <c:v>90.531175000000005</c:v>
                </c:pt>
                <c:pt idx="12931">
                  <c:v>90.333924999999994</c:v>
                </c:pt>
                <c:pt idx="12932">
                  <c:v>90.137687499999998</c:v>
                </c:pt>
                <c:pt idx="12933">
                  <c:v>89.940812500000007</c:v>
                </c:pt>
                <c:pt idx="12934">
                  <c:v>89.745987499999998</c:v>
                </c:pt>
                <c:pt idx="12935">
                  <c:v>89.550862500000008</c:v>
                </c:pt>
                <c:pt idx="12936">
                  <c:v>89.354200000000006</c:v>
                </c:pt>
                <c:pt idx="12937">
                  <c:v>89.161537499999994</c:v>
                </c:pt>
                <c:pt idx="12938">
                  <c:v>88.968975</c:v>
                </c:pt>
                <c:pt idx="12939">
                  <c:v>88.776212500000014</c:v>
                </c:pt>
                <c:pt idx="12940">
                  <c:v>88.585100000000011</c:v>
                </c:pt>
                <c:pt idx="12941">
                  <c:v>88.393987500000009</c:v>
                </c:pt>
                <c:pt idx="12942">
                  <c:v>88.205799999999996</c:v>
                </c:pt>
                <c:pt idx="12943">
                  <c:v>88.016862500000002</c:v>
                </c:pt>
                <c:pt idx="12944">
                  <c:v>87.829800000000006</c:v>
                </c:pt>
                <c:pt idx="12945">
                  <c:v>87.642837500000013</c:v>
                </c:pt>
                <c:pt idx="12946">
                  <c:v>87.454112500000008</c:v>
                </c:pt>
                <c:pt idx="12947">
                  <c:v>87.26592500000001</c:v>
                </c:pt>
                <c:pt idx="12948">
                  <c:v>87.078624999999988</c:v>
                </c:pt>
                <c:pt idx="12949">
                  <c:v>86.891274999999993</c:v>
                </c:pt>
                <c:pt idx="12950">
                  <c:v>86.706500000000005</c:v>
                </c:pt>
                <c:pt idx="12951">
                  <c:v>86.521762499999994</c:v>
                </c:pt>
                <c:pt idx="12952">
                  <c:v>86.335837499999997</c:v>
                </c:pt>
                <c:pt idx="12953">
                  <c:v>86.149187499999996</c:v>
                </c:pt>
                <c:pt idx="12954">
                  <c:v>85.96735000000001</c:v>
                </c:pt>
                <c:pt idx="12955">
                  <c:v>85.785374999999988</c:v>
                </c:pt>
                <c:pt idx="12956">
                  <c:v>85.605949999999993</c:v>
                </c:pt>
                <c:pt idx="12957">
                  <c:v>85.423662500000006</c:v>
                </c:pt>
                <c:pt idx="12958">
                  <c:v>85.244624999999999</c:v>
                </c:pt>
                <c:pt idx="12959">
                  <c:v>85.063787499999989</c:v>
                </c:pt>
                <c:pt idx="12960">
                  <c:v>84.884662500000005</c:v>
                </c:pt>
                <c:pt idx="12961">
                  <c:v>84.704412500000004</c:v>
                </c:pt>
                <c:pt idx="12962">
                  <c:v>84.528499999999994</c:v>
                </c:pt>
                <c:pt idx="12963">
                  <c:v>84.349437500000008</c:v>
                </c:pt>
                <c:pt idx="12964">
                  <c:v>84.170549999999992</c:v>
                </c:pt>
                <c:pt idx="12965">
                  <c:v>83.993075000000005</c:v>
                </c:pt>
                <c:pt idx="12966">
                  <c:v>83.814849999999993</c:v>
                </c:pt>
                <c:pt idx="12967">
                  <c:v>83.637887499999991</c:v>
                </c:pt>
                <c:pt idx="12968">
                  <c:v>83.46112500000001</c:v>
                </c:pt>
                <c:pt idx="12969">
                  <c:v>83.284924999999987</c:v>
                </c:pt>
                <c:pt idx="12970">
                  <c:v>83.107624999999985</c:v>
                </c:pt>
                <c:pt idx="12971">
                  <c:v>82.932262500000007</c:v>
                </c:pt>
                <c:pt idx="12972">
                  <c:v>82.757799999999989</c:v>
                </c:pt>
                <c:pt idx="12973">
                  <c:v>82.584499999999991</c:v>
                </c:pt>
                <c:pt idx="12974">
                  <c:v>82.410399999999996</c:v>
                </c:pt>
                <c:pt idx="12975">
                  <c:v>82.239212500000008</c:v>
                </c:pt>
                <c:pt idx="12976">
                  <c:v>82.066900000000004</c:v>
                </c:pt>
                <c:pt idx="12977">
                  <c:v>81.896275000000003</c:v>
                </c:pt>
                <c:pt idx="12978">
                  <c:v>81.723475000000008</c:v>
                </c:pt>
                <c:pt idx="12979">
                  <c:v>81.55283750000001</c:v>
                </c:pt>
                <c:pt idx="12980">
                  <c:v>81.381650000000008</c:v>
                </c:pt>
                <c:pt idx="12981">
                  <c:v>81.213149999999985</c:v>
                </c:pt>
                <c:pt idx="12982">
                  <c:v>81.056725</c:v>
                </c:pt>
                <c:pt idx="12983">
                  <c:v>80.906387499999994</c:v>
                </c:pt>
                <c:pt idx="12984">
                  <c:v>80.74763750000001</c:v>
                </c:pt>
                <c:pt idx="12985">
                  <c:v>80.5801625</c:v>
                </c:pt>
                <c:pt idx="12986">
                  <c:v>80.412199999999984</c:v>
                </c:pt>
                <c:pt idx="12987">
                  <c:v>80.24369999999999</c:v>
                </c:pt>
                <c:pt idx="12988">
                  <c:v>80.075324999999992</c:v>
                </c:pt>
                <c:pt idx="12989">
                  <c:v>79.909350000000003</c:v>
                </c:pt>
                <c:pt idx="12990">
                  <c:v>79.743875000000003</c:v>
                </c:pt>
                <c:pt idx="12991">
                  <c:v>79.577787499999999</c:v>
                </c:pt>
                <c:pt idx="12992">
                  <c:v>79.411000000000001</c:v>
                </c:pt>
                <c:pt idx="12993">
                  <c:v>79.2453</c:v>
                </c:pt>
                <c:pt idx="12994">
                  <c:v>79.080237499999996</c:v>
                </c:pt>
                <c:pt idx="12995">
                  <c:v>78.915012500000003</c:v>
                </c:pt>
                <c:pt idx="12996">
                  <c:v>78.751775000000009</c:v>
                </c:pt>
                <c:pt idx="12997">
                  <c:v>78.58971249999999</c:v>
                </c:pt>
                <c:pt idx="12998">
                  <c:v>78.427162499999994</c:v>
                </c:pt>
                <c:pt idx="12999">
                  <c:v>78.264287499999995</c:v>
                </c:pt>
                <c:pt idx="13000">
                  <c:v>78.102287500000003</c:v>
                </c:pt>
                <c:pt idx="13001">
                  <c:v>77.94153750000001</c:v>
                </c:pt>
                <c:pt idx="13002">
                  <c:v>77.780962500000001</c:v>
                </c:pt>
                <c:pt idx="13003">
                  <c:v>77.621375</c:v>
                </c:pt>
                <c:pt idx="13004">
                  <c:v>77.461812500000008</c:v>
                </c:pt>
                <c:pt idx="13005">
                  <c:v>77.302549999999997</c:v>
                </c:pt>
                <c:pt idx="13006">
                  <c:v>77.144562499999992</c:v>
                </c:pt>
                <c:pt idx="13007">
                  <c:v>76.986625000000004</c:v>
                </c:pt>
                <c:pt idx="13008">
                  <c:v>76.828850000000003</c:v>
                </c:pt>
                <c:pt idx="13009">
                  <c:v>76.671199999999999</c:v>
                </c:pt>
                <c:pt idx="13010">
                  <c:v>76.514687500000008</c:v>
                </c:pt>
                <c:pt idx="13011">
                  <c:v>76.358837499999993</c:v>
                </c:pt>
                <c:pt idx="13012">
                  <c:v>76.203087500000009</c:v>
                </c:pt>
                <c:pt idx="13013">
                  <c:v>76.047799999999995</c:v>
                </c:pt>
                <c:pt idx="13014">
                  <c:v>75.892137500000004</c:v>
                </c:pt>
                <c:pt idx="13015">
                  <c:v>75.736962500000004</c:v>
                </c:pt>
                <c:pt idx="13016">
                  <c:v>75.582724999999996</c:v>
                </c:pt>
                <c:pt idx="13017">
                  <c:v>75.429162500000004</c:v>
                </c:pt>
                <c:pt idx="13018">
                  <c:v>75.274425000000008</c:v>
                </c:pt>
                <c:pt idx="13019">
                  <c:v>75.121949999999998</c:v>
                </c:pt>
                <c:pt idx="13020">
                  <c:v>74.968725000000006</c:v>
                </c:pt>
                <c:pt idx="13021">
                  <c:v>74.817012500000004</c:v>
                </c:pt>
                <c:pt idx="13022">
                  <c:v>74.665862500000003</c:v>
                </c:pt>
                <c:pt idx="13023">
                  <c:v>74.514525000000006</c:v>
                </c:pt>
                <c:pt idx="13024">
                  <c:v>74.362124999999992</c:v>
                </c:pt>
                <c:pt idx="13025">
                  <c:v>74.209212500000007</c:v>
                </c:pt>
                <c:pt idx="13026">
                  <c:v>74.056562499999998</c:v>
                </c:pt>
                <c:pt idx="13027">
                  <c:v>73.906637500000002</c:v>
                </c:pt>
                <c:pt idx="13028">
                  <c:v>73.755949999999999</c:v>
                </c:pt>
                <c:pt idx="13029">
                  <c:v>73.606749999999991</c:v>
                </c:pt>
                <c:pt idx="13030">
                  <c:v>73.456287500000002</c:v>
                </c:pt>
                <c:pt idx="13031">
                  <c:v>73.306699999999992</c:v>
                </c:pt>
                <c:pt idx="13032">
                  <c:v>73.156525000000002</c:v>
                </c:pt>
                <c:pt idx="13033">
                  <c:v>73.007099999999994</c:v>
                </c:pt>
                <c:pt idx="13034">
                  <c:v>72.860137500000008</c:v>
                </c:pt>
                <c:pt idx="13035">
                  <c:v>72.713262499999999</c:v>
                </c:pt>
                <c:pt idx="13036">
                  <c:v>72.566175000000001</c:v>
                </c:pt>
                <c:pt idx="13037">
                  <c:v>72.420437499999991</c:v>
                </c:pt>
                <c:pt idx="13038">
                  <c:v>72.274874999999994</c:v>
                </c:pt>
                <c:pt idx="13039">
                  <c:v>72.127974999999992</c:v>
                </c:pt>
                <c:pt idx="13040">
                  <c:v>71.982150000000004</c:v>
                </c:pt>
                <c:pt idx="13041">
                  <c:v>71.835624999999993</c:v>
                </c:pt>
                <c:pt idx="13042">
                  <c:v>71.690650000000005</c:v>
                </c:pt>
                <c:pt idx="13043">
                  <c:v>71.545437500000006</c:v>
                </c:pt>
                <c:pt idx="13044">
                  <c:v>71.4005875</c:v>
                </c:pt>
                <c:pt idx="13045">
                  <c:v>71.256562500000001</c:v>
                </c:pt>
                <c:pt idx="13046">
                  <c:v>71.120762499999998</c:v>
                </c:pt>
                <c:pt idx="13047">
                  <c:v>70.991237500000011</c:v>
                </c:pt>
                <c:pt idx="13048">
                  <c:v>70.858274999999992</c:v>
                </c:pt>
                <c:pt idx="13049">
                  <c:v>70.718074999999999</c:v>
                </c:pt>
                <c:pt idx="13050">
                  <c:v>70.574862499999995</c:v>
                </c:pt>
                <c:pt idx="13051">
                  <c:v>70.431087500000004</c:v>
                </c:pt>
                <c:pt idx="13052">
                  <c:v>70.288337500000011</c:v>
                </c:pt>
                <c:pt idx="13053">
                  <c:v>70.145712500000002</c:v>
                </c:pt>
                <c:pt idx="13054">
                  <c:v>70.003062499999999</c:v>
                </c:pt>
                <c:pt idx="13055">
                  <c:v>69.860487500000005</c:v>
                </c:pt>
                <c:pt idx="13056">
                  <c:v>69.717749999999995</c:v>
                </c:pt>
                <c:pt idx="13057">
                  <c:v>69.575975</c:v>
                </c:pt>
                <c:pt idx="13058">
                  <c:v>69.435599999999994</c:v>
                </c:pt>
                <c:pt idx="13059">
                  <c:v>69.295249999999996</c:v>
                </c:pt>
                <c:pt idx="13060">
                  <c:v>69.154949999999999</c:v>
                </c:pt>
                <c:pt idx="13061">
                  <c:v>69.015375000000006</c:v>
                </c:pt>
                <c:pt idx="13062">
                  <c:v>68.876000000000005</c:v>
                </c:pt>
                <c:pt idx="13063">
                  <c:v>68.737062499999993</c:v>
                </c:pt>
                <c:pt idx="13064">
                  <c:v>68.598774999999989</c:v>
                </c:pt>
                <c:pt idx="13065">
                  <c:v>68.46112500000001</c:v>
                </c:pt>
                <c:pt idx="13066">
                  <c:v>68.323762500000001</c:v>
                </c:pt>
                <c:pt idx="13067">
                  <c:v>68.186525000000003</c:v>
                </c:pt>
                <c:pt idx="13068">
                  <c:v>68.049199999999999</c:v>
                </c:pt>
                <c:pt idx="13069">
                  <c:v>67.9119125</c:v>
                </c:pt>
                <c:pt idx="13070">
                  <c:v>67.774362499999995</c:v>
                </c:pt>
                <c:pt idx="13071">
                  <c:v>67.637650000000008</c:v>
                </c:pt>
                <c:pt idx="13072">
                  <c:v>67.502174999999994</c:v>
                </c:pt>
                <c:pt idx="13073">
                  <c:v>67.366299999999995</c:v>
                </c:pt>
                <c:pt idx="13074">
                  <c:v>67.230450000000005</c:v>
                </c:pt>
                <c:pt idx="13075">
                  <c:v>67.095824999999991</c:v>
                </c:pt>
                <c:pt idx="13076">
                  <c:v>66.961887500000003</c:v>
                </c:pt>
                <c:pt idx="13077">
                  <c:v>66.828000000000003</c:v>
                </c:pt>
                <c:pt idx="13078">
                  <c:v>66.694475000000011</c:v>
                </c:pt>
                <c:pt idx="13079">
                  <c:v>66.560550000000006</c:v>
                </c:pt>
                <c:pt idx="13080">
                  <c:v>66.4266875</c:v>
                </c:pt>
                <c:pt idx="13081">
                  <c:v>66.293287500000005</c:v>
                </c:pt>
                <c:pt idx="13082">
                  <c:v>66.159350000000003</c:v>
                </c:pt>
                <c:pt idx="13083">
                  <c:v>66.025037499999996</c:v>
                </c:pt>
                <c:pt idx="13084">
                  <c:v>65.890199999999993</c:v>
                </c:pt>
                <c:pt idx="13085">
                  <c:v>65.755587500000004</c:v>
                </c:pt>
                <c:pt idx="13086">
                  <c:v>65.622312499999992</c:v>
                </c:pt>
                <c:pt idx="13087">
                  <c:v>65.487700000000004</c:v>
                </c:pt>
                <c:pt idx="13088">
                  <c:v>65.353774999999999</c:v>
                </c:pt>
                <c:pt idx="13089">
                  <c:v>65.222987500000002</c:v>
                </c:pt>
                <c:pt idx="13090">
                  <c:v>65.0936375</c:v>
                </c:pt>
                <c:pt idx="13091">
                  <c:v>64.963812500000003</c:v>
                </c:pt>
                <c:pt idx="13092">
                  <c:v>64.833112499999999</c:v>
                </c:pt>
                <c:pt idx="13093">
                  <c:v>64.702449999999999</c:v>
                </c:pt>
                <c:pt idx="13094">
                  <c:v>64.573425</c:v>
                </c:pt>
                <c:pt idx="13095">
                  <c:v>64.445637500000004</c:v>
                </c:pt>
                <c:pt idx="13096">
                  <c:v>64.317525000000003</c:v>
                </c:pt>
                <c:pt idx="13097">
                  <c:v>64.189087499999999</c:v>
                </c:pt>
                <c:pt idx="13098">
                  <c:v>64.059987500000005</c:v>
                </c:pt>
                <c:pt idx="13099">
                  <c:v>63.931025000000005</c:v>
                </c:pt>
                <c:pt idx="13100">
                  <c:v>63.803462499999995</c:v>
                </c:pt>
                <c:pt idx="13101">
                  <c:v>63.675800000000002</c:v>
                </c:pt>
                <c:pt idx="13102">
                  <c:v>63.548487500000007</c:v>
                </c:pt>
                <c:pt idx="13103">
                  <c:v>63.421549999999996</c:v>
                </c:pt>
                <c:pt idx="13104">
                  <c:v>63.294725</c:v>
                </c:pt>
                <c:pt idx="13105">
                  <c:v>63.169225000000004</c:v>
                </c:pt>
                <c:pt idx="13106">
                  <c:v>63.043962499999999</c:v>
                </c:pt>
                <c:pt idx="13107">
                  <c:v>62.9181375</c:v>
                </c:pt>
                <c:pt idx="13108">
                  <c:v>62.790887499999997</c:v>
                </c:pt>
                <c:pt idx="13109">
                  <c:v>62.666187499999999</c:v>
                </c:pt>
                <c:pt idx="13110">
                  <c:v>62.548275000000004</c:v>
                </c:pt>
                <c:pt idx="13111">
                  <c:v>62.436212500000003</c:v>
                </c:pt>
                <c:pt idx="13112">
                  <c:v>62.322937500000002</c:v>
                </c:pt>
                <c:pt idx="13113">
                  <c:v>62.202425000000005</c:v>
                </c:pt>
                <c:pt idx="13114">
                  <c:v>62.078724999999999</c:v>
                </c:pt>
                <c:pt idx="13115">
                  <c:v>61.954887499999998</c:v>
                </c:pt>
                <c:pt idx="13116">
                  <c:v>61.831725000000006</c:v>
                </c:pt>
                <c:pt idx="13117">
                  <c:v>61.708837500000001</c:v>
                </c:pt>
                <c:pt idx="13118">
                  <c:v>61.585150000000006</c:v>
                </c:pt>
                <c:pt idx="13119">
                  <c:v>61.461800000000004</c:v>
                </c:pt>
                <c:pt idx="13120">
                  <c:v>61.339499999999994</c:v>
                </c:pt>
                <c:pt idx="13121">
                  <c:v>61.217887500000003</c:v>
                </c:pt>
                <c:pt idx="13122">
                  <c:v>61.095637500000002</c:v>
                </c:pt>
                <c:pt idx="13123">
                  <c:v>60.974074999999999</c:v>
                </c:pt>
                <c:pt idx="13124">
                  <c:v>60.852837500000007</c:v>
                </c:pt>
                <c:pt idx="13125">
                  <c:v>60.7318</c:v>
                </c:pt>
                <c:pt idx="13126">
                  <c:v>60.611949999999993</c:v>
                </c:pt>
                <c:pt idx="13127">
                  <c:v>60.491712499999998</c:v>
                </c:pt>
                <c:pt idx="13128">
                  <c:v>60.371212499999999</c:v>
                </c:pt>
                <c:pt idx="13129">
                  <c:v>60.251574999999995</c:v>
                </c:pt>
                <c:pt idx="13130">
                  <c:v>60.132649999999998</c:v>
                </c:pt>
                <c:pt idx="13131">
                  <c:v>60.013137499999999</c:v>
                </c:pt>
                <c:pt idx="13132">
                  <c:v>59.894487500000004</c:v>
                </c:pt>
                <c:pt idx="13133">
                  <c:v>59.777312499999994</c:v>
                </c:pt>
                <c:pt idx="13134">
                  <c:v>59.659962499999999</c:v>
                </c:pt>
                <c:pt idx="13135">
                  <c:v>59.542537500000002</c:v>
                </c:pt>
                <c:pt idx="13136">
                  <c:v>59.42595</c:v>
                </c:pt>
                <c:pt idx="13137">
                  <c:v>59.309012499999994</c:v>
                </c:pt>
                <c:pt idx="13138">
                  <c:v>59.192574999999998</c:v>
                </c:pt>
                <c:pt idx="13139">
                  <c:v>59.075737500000002</c:v>
                </c:pt>
                <c:pt idx="13140">
                  <c:v>58.958287499999997</c:v>
                </c:pt>
                <c:pt idx="13141">
                  <c:v>58.840762499999997</c:v>
                </c:pt>
                <c:pt idx="13142">
                  <c:v>58.724100000000007</c:v>
                </c:pt>
                <c:pt idx="13143">
                  <c:v>58.608675000000005</c:v>
                </c:pt>
                <c:pt idx="13144">
                  <c:v>58.492949999999993</c:v>
                </c:pt>
                <c:pt idx="13145">
                  <c:v>58.376112500000005</c:v>
                </c:pt>
                <c:pt idx="13146">
                  <c:v>58.259812499999995</c:v>
                </c:pt>
                <c:pt idx="13147">
                  <c:v>58.145462500000001</c:v>
                </c:pt>
                <c:pt idx="13148">
                  <c:v>58.030225000000002</c:v>
                </c:pt>
                <c:pt idx="13149">
                  <c:v>57.91545</c:v>
                </c:pt>
                <c:pt idx="13150">
                  <c:v>57.8016875</c:v>
                </c:pt>
                <c:pt idx="13151">
                  <c:v>57.686687499999998</c:v>
                </c:pt>
                <c:pt idx="13152">
                  <c:v>57.573325000000004</c:v>
                </c:pt>
                <c:pt idx="13153">
                  <c:v>57.460750000000004</c:v>
                </c:pt>
                <c:pt idx="13154">
                  <c:v>57.348237500000003</c:v>
                </c:pt>
                <c:pt idx="13155">
                  <c:v>57.234837499999998</c:v>
                </c:pt>
                <c:pt idx="13156">
                  <c:v>57.120912500000003</c:v>
                </c:pt>
                <c:pt idx="13157">
                  <c:v>57.008537500000003</c:v>
                </c:pt>
                <c:pt idx="13158">
                  <c:v>56.896187500000003</c:v>
                </c:pt>
                <c:pt idx="13159">
                  <c:v>56.784100000000002</c:v>
                </c:pt>
                <c:pt idx="13160">
                  <c:v>56.670924999999997</c:v>
                </c:pt>
                <c:pt idx="13161">
                  <c:v>56.559312500000004</c:v>
                </c:pt>
                <c:pt idx="13162">
                  <c:v>56.447524999999999</c:v>
                </c:pt>
                <c:pt idx="13163">
                  <c:v>56.334962500000003</c:v>
                </c:pt>
                <c:pt idx="13164">
                  <c:v>56.223812500000001</c:v>
                </c:pt>
                <c:pt idx="13165">
                  <c:v>56.112974999999999</c:v>
                </c:pt>
                <c:pt idx="13166">
                  <c:v>56.001800000000003</c:v>
                </c:pt>
                <c:pt idx="13167">
                  <c:v>55.891062500000004</c:v>
                </c:pt>
                <c:pt idx="13168">
                  <c:v>55.781799999999997</c:v>
                </c:pt>
                <c:pt idx="13169">
                  <c:v>55.673099999999998</c:v>
                </c:pt>
                <c:pt idx="13170">
                  <c:v>55.563912500000001</c:v>
                </c:pt>
                <c:pt idx="13171">
                  <c:v>55.454575000000006</c:v>
                </c:pt>
                <c:pt idx="13172">
                  <c:v>55.345550000000003</c:v>
                </c:pt>
                <c:pt idx="13173">
                  <c:v>55.236574999999995</c:v>
                </c:pt>
                <c:pt idx="13174">
                  <c:v>55.131975000000004</c:v>
                </c:pt>
                <c:pt idx="13175">
                  <c:v>55.034124999999996</c:v>
                </c:pt>
                <c:pt idx="13176">
                  <c:v>54.937587499999992</c:v>
                </c:pt>
                <c:pt idx="13177">
                  <c:v>54.832637499999997</c:v>
                </c:pt>
                <c:pt idx="13178">
                  <c:v>54.724937499999996</c:v>
                </c:pt>
                <c:pt idx="13179">
                  <c:v>54.6169625</c:v>
                </c:pt>
                <c:pt idx="13180">
                  <c:v>54.508875000000003</c:v>
                </c:pt>
                <c:pt idx="13181">
                  <c:v>54.401612499999999</c:v>
                </c:pt>
                <c:pt idx="13182">
                  <c:v>54.295650000000002</c:v>
                </c:pt>
                <c:pt idx="13183">
                  <c:v>54.1884625</c:v>
                </c:pt>
                <c:pt idx="13184">
                  <c:v>54.081312500000003</c:v>
                </c:pt>
                <c:pt idx="13185">
                  <c:v>53.975762500000002</c:v>
                </c:pt>
                <c:pt idx="13186">
                  <c:v>53.870125000000002</c:v>
                </c:pt>
                <c:pt idx="13187">
                  <c:v>53.764062499999994</c:v>
                </c:pt>
                <c:pt idx="13188">
                  <c:v>53.657475000000005</c:v>
                </c:pt>
                <c:pt idx="13189">
                  <c:v>53.552299999999995</c:v>
                </c:pt>
                <c:pt idx="13190">
                  <c:v>53.446925</c:v>
                </c:pt>
                <c:pt idx="13191">
                  <c:v>53.341762499999994</c:v>
                </c:pt>
                <c:pt idx="13192">
                  <c:v>53.237375</c:v>
                </c:pt>
                <c:pt idx="13193">
                  <c:v>53.134174999999999</c:v>
                </c:pt>
                <c:pt idx="13194">
                  <c:v>53.031437500000003</c:v>
                </c:pt>
                <c:pt idx="13195">
                  <c:v>52.928112499999997</c:v>
                </c:pt>
                <c:pt idx="13196">
                  <c:v>52.825837499999999</c:v>
                </c:pt>
                <c:pt idx="13197">
                  <c:v>52.723149999999997</c:v>
                </c:pt>
                <c:pt idx="13198">
                  <c:v>52.621624999999995</c:v>
                </c:pt>
                <c:pt idx="13199">
                  <c:v>52.5221625</c:v>
                </c:pt>
                <c:pt idx="13200">
                  <c:v>52.420837499999998</c:v>
                </c:pt>
                <c:pt idx="13201">
                  <c:v>52.320149999999998</c:v>
                </c:pt>
                <c:pt idx="13202">
                  <c:v>52.219575000000006</c:v>
                </c:pt>
                <c:pt idx="13203">
                  <c:v>52.117699999999999</c:v>
                </c:pt>
                <c:pt idx="13204">
                  <c:v>52.01755</c:v>
                </c:pt>
                <c:pt idx="13205">
                  <c:v>51.917625000000001</c:v>
                </c:pt>
                <c:pt idx="13206">
                  <c:v>51.818912499999996</c:v>
                </c:pt>
                <c:pt idx="13207">
                  <c:v>51.718412499999999</c:v>
                </c:pt>
                <c:pt idx="13208">
                  <c:v>51.618562499999996</c:v>
                </c:pt>
                <c:pt idx="13209">
                  <c:v>51.519837500000001</c:v>
                </c:pt>
                <c:pt idx="13210">
                  <c:v>51.422325000000001</c:v>
                </c:pt>
                <c:pt idx="13211">
                  <c:v>51.323462500000005</c:v>
                </c:pt>
                <c:pt idx="13212">
                  <c:v>51.224649999999997</c:v>
                </c:pt>
                <c:pt idx="13213">
                  <c:v>51.126737499999997</c:v>
                </c:pt>
                <c:pt idx="13214">
                  <c:v>51.027950000000004</c:v>
                </c:pt>
                <c:pt idx="13215">
                  <c:v>50.929712499999994</c:v>
                </c:pt>
                <c:pt idx="13216">
                  <c:v>50.831312500000003</c:v>
                </c:pt>
                <c:pt idx="13217">
                  <c:v>50.73265</c:v>
                </c:pt>
                <c:pt idx="13218">
                  <c:v>50.635275</c:v>
                </c:pt>
                <c:pt idx="13219">
                  <c:v>50.538537500000004</c:v>
                </c:pt>
                <c:pt idx="13220">
                  <c:v>50.440649999999998</c:v>
                </c:pt>
                <c:pt idx="13221">
                  <c:v>50.343049999999998</c:v>
                </c:pt>
                <c:pt idx="13222">
                  <c:v>50.247275000000002</c:v>
                </c:pt>
                <c:pt idx="13223">
                  <c:v>50.150449999999999</c:v>
                </c:pt>
                <c:pt idx="13224">
                  <c:v>50.054499999999997</c:v>
                </c:pt>
                <c:pt idx="13225">
                  <c:v>49.957799999999999</c:v>
                </c:pt>
                <c:pt idx="13226">
                  <c:v>49.861199999999997</c:v>
                </c:pt>
                <c:pt idx="13227">
                  <c:v>49.766312499999998</c:v>
                </c:pt>
                <c:pt idx="13228">
                  <c:v>49.670462499999999</c:v>
                </c:pt>
                <c:pt idx="13229">
                  <c:v>49.575299999999999</c:v>
                </c:pt>
                <c:pt idx="13230">
                  <c:v>49.480624999999996</c:v>
                </c:pt>
                <c:pt idx="13231">
                  <c:v>49.386062500000001</c:v>
                </c:pt>
                <c:pt idx="13232">
                  <c:v>49.291587499999999</c:v>
                </c:pt>
                <c:pt idx="13233">
                  <c:v>49.198287499999999</c:v>
                </c:pt>
                <c:pt idx="13234">
                  <c:v>49.104387500000001</c:v>
                </c:pt>
                <c:pt idx="13235">
                  <c:v>49.010637499999994</c:v>
                </c:pt>
                <c:pt idx="13236">
                  <c:v>48.917650000000002</c:v>
                </c:pt>
                <c:pt idx="13237">
                  <c:v>48.825324999999999</c:v>
                </c:pt>
                <c:pt idx="13238">
                  <c:v>48.733962499999997</c:v>
                </c:pt>
                <c:pt idx="13239">
                  <c:v>48.647962500000006</c:v>
                </c:pt>
                <c:pt idx="13240">
                  <c:v>48.566599999999994</c:v>
                </c:pt>
                <c:pt idx="13241">
                  <c:v>48.478950000000005</c:v>
                </c:pt>
                <c:pt idx="13242">
                  <c:v>48.387887499999998</c:v>
                </c:pt>
                <c:pt idx="13243">
                  <c:v>48.296237499999997</c:v>
                </c:pt>
                <c:pt idx="13244">
                  <c:v>48.203800000000001</c:v>
                </c:pt>
                <c:pt idx="13245">
                  <c:v>48.111499999999992</c:v>
                </c:pt>
                <c:pt idx="13246">
                  <c:v>48.019625000000005</c:v>
                </c:pt>
                <c:pt idx="13247">
                  <c:v>47.927737500000006</c:v>
                </c:pt>
                <c:pt idx="13248">
                  <c:v>47.837600000000002</c:v>
                </c:pt>
                <c:pt idx="13249">
                  <c:v>47.746787499999996</c:v>
                </c:pt>
                <c:pt idx="13250">
                  <c:v>47.656112499999999</c:v>
                </c:pt>
                <c:pt idx="13251">
                  <c:v>47.564725000000003</c:v>
                </c:pt>
                <c:pt idx="13252">
                  <c:v>47.474249999999998</c:v>
                </c:pt>
                <c:pt idx="13253">
                  <c:v>47.383937500000002</c:v>
                </c:pt>
                <c:pt idx="13254">
                  <c:v>47.294124999999994</c:v>
                </c:pt>
                <c:pt idx="13255">
                  <c:v>47.203837499999999</c:v>
                </c:pt>
                <c:pt idx="13256">
                  <c:v>47.114812499999999</c:v>
                </c:pt>
                <c:pt idx="13257">
                  <c:v>47.025024999999999</c:v>
                </c:pt>
                <c:pt idx="13258">
                  <c:v>46.935700000000004</c:v>
                </c:pt>
                <c:pt idx="13259">
                  <c:v>46.845974999999996</c:v>
                </c:pt>
                <c:pt idx="13260">
                  <c:v>46.756700000000002</c:v>
                </c:pt>
                <c:pt idx="13261">
                  <c:v>46.668500000000002</c:v>
                </c:pt>
                <c:pt idx="13262">
                  <c:v>46.579437500000004</c:v>
                </c:pt>
                <c:pt idx="13263">
                  <c:v>46.492199999999997</c:v>
                </c:pt>
                <c:pt idx="13264">
                  <c:v>46.404575000000001</c:v>
                </c:pt>
                <c:pt idx="13265">
                  <c:v>46.318124999999995</c:v>
                </c:pt>
                <c:pt idx="13266">
                  <c:v>46.230800000000002</c:v>
                </c:pt>
                <c:pt idx="13267">
                  <c:v>46.145224999999996</c:v>
                </c:pt>
                <c:pt idx="13268">
                  <c:v>46.057962500000002</c:v>
                </c:pt>
                <c:pt idx="13269">
                  <c:v>45.969262499999999</c:v>
                </c:pt>
                <c:pt idx="13270">
                  <c:v>45.883437499999999</c:v>
                </c:pt>
                <c:pt idx="13271">
                  <c:v>45.797875000000005</c:v>
                </c:pt>
                <c:pt idx="13272">
                  <c:v>45.710912500000006</c:v>
                </c:pt>
                <c:pt idx="13273">
                  <c:v>45.626575000000003</c:v>
                </c:pt>
                <c:pt idx="13274">
                  <c:v>45.540412500000002</c:v>
                </c:pt>
                <c:pt idx="13275">
                  <c:v>45.455125000000002</c:v>
                </c:pt>
                <c:pt idx="13276">
                  <c:v>45.369400000000006</c:v>
                </c:pt>
                <c:pt idx="13277">
                  <c:v>45.284287499999998</c:v>
                </c:pt>
                <c:pt idx="13278">
                  <c:v>45.199849999999998</c:v>
                </c:pt>
                <c:pt idx="13279">
                  <c:v>45.115350000000007</c:v>
                </c:pt>
                <c:pt idx="13280">
                  <c:v>45.030187499999997</c:v>
                </c:pt>
                <c:pt idx="13281">
                  <c:v>44.947062500000001</c:v>
                </c:pt>
                <c:pt idx="13282">
                  <c:v>44.862175000000008</c:v>
                </c:pt>
                <c:pt idx="13283">
                  <c:v>44.778012499999996</c:v>
                </c:pt>
                <c:pt idx="13284">
                  <c:v>44.693199999999997</c:v>
                </c:pt>
                <c:pt idx="13285">
                  <c:v>44.610437500000003</c:v>
                </c:pt>
                <c:pt idx="13286">
                  <c:v>44.526874999999997</c:v>
                </c:pt>
                <c:pt idx="13287">
                  <c:v>44.443799999999996</c:v>
                </c:pt>
                <c:pt idx="13288">
                  <c:v>44.361625000000004</c:v>
                </c:pt>
                <c:pt idx="13289">
                  <c:v>44.279299999999999</c:v>
                </c:pt>
                <c:pt idx="13290">
                  <c:v>44.198662499999998</c:v>
                </c:pt>
                <c:pt idx="13291">
                  <c:v>44.117199999999997</c:v>
                </c:pt>
                <c:pt idx="13292">
                  <c:v>44.035337500000004</c:v>
                </c:pt>
                <c:pt idx="13293">
                  <c:v>43.953462500000001</c:v>
                </c:pt>
                <c:pt idx="13294">
                  <c:v>43.870399999999997</c:v>
                </c:pt>
                <c:pt idx="13295">
                  <c:v>43.790387500000001</c:v>
                </c:pt>
                <c:pt idx="13296">
                  <c:v>43.708850000000005</c:v>
                </c:pt>
                <c:pt idx="13297">
                  <c:v>43.629512500000004</c:v>
                </c:pt>
                <c:pt idx="13298">
                  <c:v>43.548587499999996</c:v>
                </c:pt>
                <c:pt idx="13299">
                  <c:v>43.467187500000001</c:v>
                </c:pt>
                <c:pt idx="13300">
                  <c:v>43.387262499999999</c:v>
                </c:pt>
                <c:pt idx="13301">
                  <c:v>43.307187499999998</c:v>
                </c:pt>
                <c:pt idx="13302">
                  <c:v>43.228850000000001</c:v>
                </c:pt>
                <c:pt idx="13303">
                  <c:v>43.154612499999999</c:v>
                </c:pt>
                <c:pt idx="13304">
                  <c:v>43.085175</c:v>
                </c:pt>
                <c:pt idx="13305">
                  <c:v>43.010599999999997</c:v>
                </c:pt>
                <c:pt idx="13306">
                  <c:v>42.931999999999995</c:v>
                </c:pt>
                <c:pt idx="13307">
                  <c:v>42.853462499999999</c:v>
                </c:pt>
                <c:pt idx="13308">
                  <c:v>42.77525</c:v>
                </c:pt>
                <c:pt idx="13309">
                  <c:v>42.697412499999999</c:v>
                </c:pt>
                <c:pt idx="13310">
                  <c:v>42.618912499999993</c:v>
                </c:pt>
                <c:pt idx="13311">
                  <c:v>42.540674999999993</c:v>
                </c:pt>
                <c:pt idx="13312">
                  <c:v>42.462825000000002</c:v>
                </c:pt>
                <c:pt idx="13313">
                  <c:v>42.384775000000005</c:v>
                </c:pt>
                <c:pt idx="13314">
                  <c:v>42.308225000000007</c:v>
                </c:pt>
                <c:pt idx="13315">
                  <c:v>42.230712500000003</c:v>
                </c:pt>
                <c:pt idx="13316">
                  <c:v>42.154887499999994</c:v>
                </c:pt>
                <c:pt idx="13317">
                  <c:v>42.078199999999995</c:v>
                </c:pt>
                <c:pt idx="13318">
                  <c:v>42.001774999999995</c:v>
                </c:pt>
                <c:pt idx="13319">
                  <c:v>41.927112500000007</c:v>
                </c:pt>
                <c:pt idx="13320">
                  <c:v>41.851500000000001</c:v>
                </c:pt>
                <c:pt idx="13321">
                  <c:v>41.775912499999997</c:v>
                </c:pt>
                <c:pt idx="13322">
                  <c:v>41.700437499999992</c:v>
                </c:pt>
                <c:pt idx="13323">
                  <c:v>41.624375000000001</c:v>
                </c:pt>
                <c:pt idx="13324">
                  <c:v>41.549525000000003</c:v>
                </c:pt>
                <c:pt idx="13325">
                  <c:v>41.474437500000001</c:v>
                </c:pt>
                <c:pt idx="13326">
                  <c:v>41.4010125</c:v>
                </c:pt>
                <c:pt idx="13327">
                  <c:v>41.325900000000004</c:v>
                </c:pt>
                <c:pt idx="13328">
                  <c:v>41.251674999999999</c:v>
                </c:pt>
                <c:pt idx="13329">
                  <c:v>41.178537500000004</c:v>
                </c:pt>
                <c:pt idx="13330">
                  <c:v>41.105699999999999</c:v>
                </c:pt>
                <c:pt idx="13331">
                  <c:v>41.032450000000004</c:v>
                </c:pt>
                <c:pt idx="13332">
                  <c:v>40.960137500000002</c:v>
                </c:pt>
                <c:pt idx="13333">
                  <c:v>40.886899999999997</c:v>
                </c:pt>
                <c:pt idx="13334">
                  <c:v>40.814887499999998</c:v>
                </c:pt>
                <c:pt idx="13335">
                  <c:v>40.741775000000004</c:v>
                </c:pt>
                <c:pt idx="13336">
                  <c:v>40.669825000000003</c:v>
                </c:pt>
                <c:pt idx="13337">
                  <c:v>40.596175000000002</c:v>
                </c:pt>
                <c:pt idx="13338">
                  <c:v>40.523724999999999</c:v>
                </c:pt>
                <c:pt idx="13339">
                  <c:v>40.453225000000003</c:v>
                </c:pt>
                <c:pt idx="13340">
                  <c:v>40.377612499999998</c:v>
                </c:pt>
                <c:pt idx="13341">
                  <c:v>40.305062500000005</c:v>
                </c:pt>
                <c:pt idx="13342">
                  <c:v>40.232650000000007</c:v>
                </c:pt>
                <c:pt idx="13343">
                  <c:v>40.160975000000001</c:v>
                </c:pt>
                <c:pt idx="13344">
                  <c:v>40.091324999999998</c:v>
                </c:pt>
                <c:pt idx="13345">
                  <c:v>40.019975000000002</c:v>
                </c:pt>
                <c:pt idx="13346">
                  <c:v>39.948899999999995</c:v>
                </c:pt>
                <c:pt idx="13347">
                  <c:v>39.877200000000002</c:v>
                </c:pt>
                <c:pt idx="13348">
                  <c:v>39.806024999999998</c:v>
                </c:pt>
                <c:pt idx="13349">
                  <c:v>39.734200000000001</c:v>
                </c:pt>
                <c:pt idx="13350">
                  <c:v>39.664112500000002</c:v>
                </c:pt>
                <c:pt idx="13351">
                  <c:v>39.594549999999998</c:v>
                </c:pt>
                <c:pt idx="13352">
                  <c:v>39.524237499999998</c:v>
                </c:pt>
                <c:pt idx="13353">
                  <c:v>39.454125000000005</c:v>
                </c:pt>
                <c:pt idx="13354">
                  <c:v>39.385037500000003</c:v>
                </c:pt>
                <c:pt idx="13355">
                  <c:v>39.315474999999999</c:v>
                </c:pt>
                <c:pt idx="13356">
                  <c:v>39.245912500000003</c:v>
                </c:pt>
                <c:pt idx="13357">
                  <c:v>39.176837500000005</c:v>
                </c:pt>
                <c:pt idx="13358">
                  <c:v>39.107687499999997</c:v>
                </c:pt>
                <c:pt idx="13359">
                  <c:v>39.038200000000003</c:v>
                </c:pt>
                <c:pt idx="13360">
                  <c:v>38.9699375</c:v>
                </c:pt>
                <c:pt idx="13361">
                  <c:v>38.901074999999999</c:v>
                </c:pt>
                <c:pt idx="13362">
                  <c:v>38.833125000000003</c:v>
                </c:pt>
                <c:pt idx="13363">
                  <c:v>38.766424999999998</c:v>
                </c:pt>
                <c:pt idx="13364">
                  <c:v>38.696899999999999</c:v>
                </c:pt>
                <c:pt idx="13365">
                  <c:v>38.629799999999996</c:v>
                </c:pt>
                <c:pt idx="13366">
                  <c:v>38.561512499999999</c:v>
                </c:pt>
                <c:pt idx="13367">
                  <c:v>38.497374999999998</c:v>
                </c:pt>
                <c:pt idx="13368">
                  <c:v>38.439675000000001</c:v>
                </c:pt>
                <c:pt idx="13369">
                  <c:v>38.37865</c:v>
                </c:pt>
                <c:pt idx="13370">
                  <c:v>38.312762500000005</c:v>
                </c:pt>
                <c:pt idx="13371">
                  <c:v>38.246512500000001</c:v>
                </c:pt>
                <c:pt idx="13372">
                  <c:v>38.181075</c:v>
                </c:pt>
                <c:pt idx="13373">
                  <c:v>38.11495</c:v>
                </c:pt>
                <c:pt idx="13374">
                  <c:v>38.049637500000003</c:v>
                </c:pt>
                <c:pt idx="13375">
                  <c:v>37.983800000000002</c:v>
                </c:pt>
                <c:pt idx="13376">
                  <c:v>37.917524999999998</c:v>
                </c:pt>
                <c:pt idx="13377">
                  <c:v>37.852787499999998</c:v>
                </c:pt>
                <c:pt idx="13378">
                  <c:v>37.787687499999997</c:v>
                </c:pt>
                <c:pt idx="13379">
                  <c:v>37.722950000000004</c:v>
                </c:pt>
                <c:pt idx="13380">
                  <c:v>37.657762500000004</c:v>
                </c:pt>
                <c:pt idx="13381">
                  <c:v>37.592262500000004</c:v>
                </c:pt>
                <c:pt idx="13382">
                  <c:v>37.527812499999996</c:v>
                </c:pt>
                <c:pt idx="13383">
                  <c:v>37.463312500000001</c:v>
                </c:pt>
                <c:pt idx="13384">
                  <c:v>37.39855</c:v>
                </c:pt>
                <c:pt idx="13385">
                  <c:v>37.335300000000004</c:v>
                </c:pt>
                <c:pt idx="13386">
                  <c:v>37.271537500000001</c:v>
                </c:pt>
                <c:pt idx="13387">
                  <c:v>37.208662499999996</c:v>
                </c:pt>
                <c:pt idx="13388">
                  <c:v>37.145787499999997</c:v>
                </c:pt>
                <c:pt idx="13389">
                  <c:v>37.082599999999999</c:v>
                </c:pt>
                <c:pt idx="13390">
                  <c:v>37.019424999999998</c:v>
                </c:pt>
                <c:pt idx="13391">
                  <c:v>36.956562499999997</c:v>
                </c:pt>
                <c:pt idx="13392">
                  <c:v>36.894937499999997</c:v>
                </c:pt>
                <c:pt idx="13393">
                  <c:v>36.832349999999998</c:v>
                </c:pt>
                <c:pt idx="13394">
                  <c:v>36.770474999999998</c:v>
                </c:pt>
                <c:pt idx="13395">
                  <c:v>36.709625000000003</c:v>
                </c:pt>
                <c:pt idx="13396">
                  <c:v>36.649299999999997</c:v>
                </c:pt>
                <c:pt idx="13397">
                  <c:v>36.5876375</c:v>
                </c:pt>
                <c:pt idx="13398">
                  <c:v>36.5268625</c:v>
                </c:pt>
                <c:pt idx="13399">
                  <c:v>36.466425000000001</c:v>
                </c:pt>
                <c:pt idx="13400">
                  <c:v>36.4054</c:v>
                </c:pt>
                <c:pt idx="13401">
                  <c:v>36.3449125</c:v>
                </c:pt>
                <c:pt idx="13402">
                  <c:v>36.283862499999998</c:v>
                </c:pt>
                <c:pt idx="13403">
                  <c:v>36.222787500000003</c:v>
                </c:pt>
                <c:pt idx="13404">
                  <c:v>36.162612500000002</c:v>
                </c:pt>
                <c:pt idx="13405">
                  <c:v>36.103299999999997</c:v>
                </c:pt>
                <c:pt idx="13406">
                  <c:v>36.043624999999999</c:v>
                </c:pt>
                <c:pt idx="13407">
                  <c:v>35.984812499999997</c:v>
                </c:pt>
                <c:pt idx="13408">
                  <c:v>35.9262625</c:v>
                </c:pt>
                <c:pt idx="13409">
                  <c:v>35.868699999999997</c:v>
                </c:pt>
                <c:pt idx="13410">
                  <c:v>35.8087625</c:v>
                </c:pt>
                <c:pt idx="13411">
                  <c:v>35.75</c:v>
                </c:pt>
                <c:pt idx="13412">
                  <c:v>35.690412500000001</c:v>
                </c:pt>
                <c:pt idx="13413">
                  <c:v>35.630575</c:v>
                </c:pt>
                <c:pt idx="13414">
                  <c:v>35.572137499999997</c:v>
                </c:pt>
                <c:pt idx="13415">
                  <c:v>35.513887500000003</c:v>
                </c:pt>
                <c:pt idx="13416">
                  <c:v>35.456500000000005</c:v>
                </c:pt>
                <c:pt idx="13417">
                  <c:v>35.399262499999999</c:v>
                </c:pt>
                <c:pt idx="13418">
                  <c:v>35.341137500000002</c:v>
                </c:pt>
                <c:pt idx="13419">
                  <c:v>35.282975</c:v>
                </c:pt>
                <c:pt idx="13420">
                  <c:v>35.225937500000001</c:v>
                </c:pt>
                <c:pt idx="13421">
                  <c:v>35.168199999999999</c:v>
                </c:pt>
                <c:pt idx="13422">
                  <c:v>35.109987500000003</c:v>
                </c:pt>
                <c:pt idx="13423">
                  <c:v>35.053012500000001</c:v>
                </c:pt>
                <c:pt idx="13424">
                  <c:v>34.995850000000004</c:v>
                </c:pt>
                <c:pt idx="13425">
                  <c:v>34.939087499999999</c:v>
                </c:pt>
                <c:pt idx="13426">
                  <c:v>34.882137499999999</c:v>
                </c:pt>
                <c:pt idx="13427">
                  <c:v>34.824825000000004</c:v>
                </c:pt>
                <c:pt idx="13428">
                  <c:v>34.769149999999996</c:v>
                </c:pt>
                <c:pt idx="13429">
                  <c:v>34.712387499999998</c:v>
                </c:pt>
                <c:pt idx="13430">
                  <c:v>34.657337499999997</c:v>
                </c:pt>
                <c:pt idx="13431">
                  <c:v>34.604912499999998</c:v>
                </c:pt>
                <c:pt idx="13432">
                  <c:v>34.555599999999998</c:v>
                </c:pt>
                <c:pt idx="13433">
                  <c:v>34.504774999999995</c:v>
                </c:pt>
                <c:pt idx="13434">
                  <c:v>34.451049999999995</c:v>
                </c:pt>
                <c:pt idx="13435">
                  <c:v>34.395412499999999</c:v>
                </c:pt>
                <c:pt idx="13436">
                  <c:v>34.339712499999997</c:v>
                </c:pt>
                <c:pt idx="13437">
                  <c:v>34.284799999999997</c:v>
                </c:pt>
                <c:pt idx="13438">
                  <c:v>34.230162499999999</c:v>
                </c:pt>
                <c:pt idx="13439">
                  <c:v>34.175474999999999</c:v>
                </c:pt>
                <c:pt idx="13440">
                  <c:v>34.122037500000005</c:v>
                </c:pt>
                <c:pt idx="13441">
                  <c:v>34.068787499999999</c:v>
                </c:pt>
                <c:pt idx="13442">
                  <c:v>34.015075000000003</c:v>
                </c:pt>
                <c:pt idx="13443">
                  <c:v>33.961912500000004</c:v>
                </c:pt>
                <c:pt idx="13444">
                  <c:v>33.909525000000002</c:v>
                </c:pt>
                <c:pt idx="13445">
                  <c:v>33.85595</c:v>
                </c:pt>
                <c:pt idx="13446">
                  <c:v>33.802487499999998</c:v>
                </c:pt>
                <c:pt idx="13447">
                  <c:v>33.7505375</c:v>
                </c:pt>
                <c:pt idx="13448">
                  <c:v>33.697437499999999</c:v>
                </c:pt>
                <c:pt idx="13449">
                  <c:v>33.643787500000002</c:v>
                </c:pt>
                <c:pt idx="13450">
                  <c:v>33.591637499999997</c:v>
                </c:pt>
                <c:pt idx="13451">
                  <c:v>33.539462499999999</c:v>
                </c:pt>
                <c:pt idx="13452">
                  <c:v>33.487512500000001</c:v>
                </c:pt>
                <c:pt idx="13453">
                  <c:v>33.436012499999997</c:v>
                </c:pt>
                <c:pt idx="13454">
                  <c:v>33.383962500000003</c:v>
                </c:pt>
                <c:pt idx="13455">
                  <c:v>33.331262500000001</c:v>
                </c:pt>
                <c:pt idx="13456">
                  <c:v>33.280337500000002</c:v>
                </c:pt>
                <c:pt idx="13457">
                  <c:v>33.228774999999999</c:v>
                </c:pt>
                <c:pt idx="13458">
                  <c:v>33.176325000000006</c:v>
                </c:pt>
                <c:pt idx="13459">
                  <c:v>33.124412499999998</c:v>
                </c:pt>
                <c:pt idx="13460">
                  <c:v>33.073412499999996</c:v>
                </c:pt>
                <c:pt idx="13461">
                  <c:v>33.0236375</c:v>
                </c:pt>
                <c:pt idx="13462">
                  <c:v>32.974024999999997</c:v>
                </c:pt>
                <c:pt idx="13463">
                  <c:v>32.92445</c:v>
                </c:pt>
                <c:pt idx="13464">
                  <c:v>32.874200000000002</c:v>
                </c:pt>
                <c:pt idx="13465">
                  <c:v>32.823500000000003</c:v>
                </c:pt>
                <c:pt idx="13466">
                  <c:v>32.773024999999997</c:v>
                </c:pt>
                <c:pt idx="13467">
                  <c:v>32.723075000000001</c:v>
                </c:pt>
                <c:pt idx="13468">
                  <c:v>32.674124999999997</c:v>
                </c:pt>
                <c:pt idx="13469">
                  <c:v>32.625250000000001</c:v>
                </c:pt>
                <c:pt idx="13470">
                  <c:v>32.576025000000001</c:v>
                </c:pt>
                <c:pt idx="13471">
                  <c:v>32.527225000000001</c:v>
                </c:pt>
                <c:pt idx="13472">
                  <c:v>32.478875000000002</c:v>
                </c:pt>
                <c:pt idx="13473">
                  <c:v>32.4298875</c:v>
                </c:pt>
                <c:pt idx="13474">
                  <c:v>32.3804625</c:v>
                </c:pt>
                <c:pt idx="13475">
                  <c:v>32.331287500000002</c:v>
                </c:pt>
                <c:pt idx="13476">
                  <c:v>32.283149999999999</c:v>
                </c:pt>
                <c:pt idx="13477">
                  <c:v>32.235075000000002</c:v>
                </c:pt>
                <c:pt idx="13478">
                  <c:v>32.186812500000002</c:v>
                </c:pt>
                <c:pt idx="13479">
                  <c:v>32.139575000000001</c:v>
                </c:pt>
                <c:pt idx="13480">
                  <c:v>32.091799999999999</c:v>
                </c:pt>
                <c:pt idx="13481">
                  <c:v>32.043700000000001</c:v>
                </c:pt>
                <c:pt idx="13482">
                  <c:v>31.995562500000002</c:v>
                </c:pt>
                <c:pt idx="13483">
                  <c:v>31.9480875</c:v>
                </c:pt>
                <c:pt idx="13484">
                  <c:v>31.901937500000003</c:v>
                </c:pt>
                <c:pt idx="13485">
                  <c:v>31.855775000000001</c:v>
                </c:pt>
                <c:pt idx="13486">
                  <c:v>31.8090625</c:v>
                </c:pt>
                <c:pt idx="13487">
                  <c:v>31.762425</c:v>
                </c:pt>
                <c:pt idx="13488">
                  <c:v>31.715775000000001</c:v>
                </c:pt>
                <c:pt idx="13489">
                  <c:v>31.6698375</c:v>
                </c:pt>
                <c:pt idx="13490">
                  <c:v>31.6234875</c:v>
                </c:pt>
                <c:pt idx="13491">
                  <c:v>31.576662500000001</c:v>
                </c:pt>
                <c:pt idx="13492">
                  <c:v>31.529262500000002</c:v>
                </c:pt>
                <c:pt idx="13493">
                  <c:v>31.482287499999998</c:v>
                </c:pt>
                <c:pt idx="13494">
                  <c:v>31.434887499999999</c:v>
                </c:pt>
                <c:pt idx="13495">
                  <c:v>31.390912499999999</c:v>
                </c:pt>
                <c:pt idx="13496">
                  <c:v>31.348962500000003</c:v>
                </c:pt>
                <c:pt idx="13497">
                  <c:v>31.306662500000002</c:v>
                </c:pt>
                <c:pt idx="13498">
                  <c:v>31.262437500000001</c:v>
                </c:pt>
                <c:pt idx="13499">
                  <c:v>31.216974999999998</c:v>
                </c:pt>
                <c:pt idx="13500">
                  <c:v>31.171462499999997</c:v>
                </c:pt>
                <c:pt idx="13501">
                  <c:v>31.125362499999998</c:v>
                </c:pt>
                <c:pt idx="13502">
                  <c:v>31.0806</c:v>
                </c:pt>
                <c:pt idx="13503">
                  <c:v>31.036037499999999</c:v>
                </c:pt>
                <c:pt idx="13504">
                  <c:v>30.991724999999999</c:v>
                </c:pt>
                <c:pt idx="13505">
                  <c:v>30.947499999999998</c:v>
                </c:pt>
                <c:pt idx="13506">
                  <c:v>30.903012499999999</c:v>
                </c:pt>
                <c:pt idx="13507">
                  <c:v>30.8583</c:v>
                </c:pt>
                <c:pt idx="13508">
                  <c:v>30.814924999999999</c:v>
                </c:pt>
                <c:pt idx="13509">
                  <c:v>30.772149999999996</c:v>
                </c:pt>
                <c:pt idx="13510">
                  <c:v>30.729174999999998</c:v>
                </c:pt>
                <c:pt idx="13511">
                  <c:v>30.685962500000002</c:v>
                </c:pt>
                <c:pt idx="13512">
                  <c:v>30.642150000000001</c:v>
                </c:pt>
                <c:pt idx="13513">
                  <c:v>30.598174999999998</c:v>
                </c:pt>
                <c:pt idx="13514">
                  <c:v>30.5540375</c:v>
                </c:pt>
                <c:pt idx="13515">
                  <c:v>30.510887499999999</c:v>
                </c:pt>
                <c:pt idx="13516">
                  <c:v>30.468837499999999</c:v>
                </c:pt>
                <c:pt idx="13517">
                  <c:v>30.426887499999999</c:v>
                </c:pt>
                <c:pt idx="13518">
                  <c:v>30.3849625</c:v>
                </c:pt>
                <c:pt idx="13519">
                  <c:v>30.342912499999997</c:v>
                </c:pt>
                <c:pt idx="13520">
                  <c:v>30.3001</c:v>
                </c:pt>
                <c:pt idx="13521">
                  <c:v>30.2577125</c:v>
                </c:pt>
                <c:pt idx="13522">
                  <c:v>30.215649999999997</c:v>
                </c:pt>
                <c:pt idx="13523">
                  <c:v>30.1735875</c:v>
                </c:pt>
                <c:pt idx="13524">
                  <c:v>30.132312500000001</c:v>
                </c:pt>
                <c:pt idx="13525">
                  <c:v>30.091225000000001</c:v>
                </c:pt>
                <c:pt idx="13526">
                  <c:v>30.049737499999999</c:v>
                </c:pt>
                <c:pt idx="13527">
                  <c:v>30.008425000000003</c:v>
                </c:pt>
                <c:pt idx="13528">
                  <c:v>29.967700000000001</c:v>
                </c:pt>
                <c:pt idx="13529">
                  <c:v>29.9268125</c:v>
                </c:pt>
                <c:pt idx="13530">
                  <c:v>29.886050000000001</c:v>
                </c:pt>
                <c:pt idx="13531">
                  <c:v>29.845524999999999</c:v>
                </c:pt>
                <c:pt idx="13532">
                  <c:v>29.805487500000002</c:v>
                </c:pt>
                <c:pt idx="13533">
                  <c:v>29.765387499999999</c:v>
                </c:pt>
                <c:pt idx="13534">
                  <c:v>29.724400000000003</c:v>
                </c:pt>
                <c:pt idx="13535">
                  <c:v>29.683624999999999</c:v>
                </c:pt>
                <c:pt idx="13536">
                  <c:v>29.643575000000002</c:v>
                </c:pt>
                <c:pt idx="13537">
                  <c:v>29.603762499999998</c:v>
                </c:pt>
                <c:pt idx="13538">
                  <c:v>29.5642</c:v>
                </c:pt>
                <c:pt idx="13539">
                  <c:v>29.524075</c:v>
                </c:pt>
                <c:pt idx="13540">
                  <c:v>29.48395</c:v>
                </c:pt>
                <c:pt idx="13541">
                  <c:v>29.444699999999997</c:v>
                </c:pt>
                <c:pt idx="13542">
                  <c:v>29.405762499999998</c:v>
                </c:pt>
                <c:pt idx="13543">
                  <c:v>29.366562500000001</c:v>
                </c:pt>
                <c:pt idx="13544">
                  <c:v>29.327074999999997</c:v>
                </c:pt>
                <c:pt idx="13545">
                  <c:v>29.286787499999999</c:v>
                </c:pt>
                <c:pt idx="13546">
                  <c:v>29.246762500000003</c:v>
                </c:pt>
                <c:pt idx="13547">
                  <c:v>29.208725000000001</c:v>
                </c:pt>
                <c:pt idx="13548">
                  <c:v>29.172125000000001</c:v>
                </c:pt>
                <c:pt idx="13549">
                  <c:v>29.1346375</c:v>
                </c:pt>
                <c:pt idx="13550">
                  <c:v>29.096662500000001</c:v>
                </c:pt>
                <c:pt idx="13551">
                  <c:v>29.059650000000001</c:v>
                </c:pt>
                <c:pt idx="13552">
                  <c:v>29.022225000000002</c:v>
                </c:pt>
                <c:pt idx="13553">
                  <c:v>28.98415</c:v>
                </c:pt>
                <c:pt idx="13554">
                  <c:v>28.946062499999996</c:v>
                </c:pt>
                <c:pt idx="13555">
                  <c:v>28.9082875</c:v>
                </c:pt>
                <c:pt idx="13556">
                  <c:v>28.870762499999998</c:v>
                </c:pt>
                <c:pt idx="13557">
                  <c:v>28.833337499999999</c:v>
                </c:pt>
                <c:pt idx="13558">
                  <c:v>28.795375</c:v>
                </c:pt>
                <c:pt idx="13559">
                  <c:v>28.7575</c:v>
                </c:pt>
                <c:pt idx="13560">
                  <c:v>28.721925000000002</c:v>
                </c:pt>
                <c:pt idx="13561">
                  <c:v>28.688112499999999</c:v>
                </c:pt>
                <c:pt idx="13562">
                  <c:v>28.653325000000002</c:v>
                </c:pt>
                <c:pt idx="13563">
                  <c:v>28.617449999999998</c:v>
                </c:pt>
                <c:pt idx="13564">
                  <c:v>28.582062499999999</c:v>
                </c:pt>
                <c:pt idx="13565">
                  <c:v>28.546537500000003</c:v>
                </c:pt>
                <c:pt idx="13566">
                  <c:v>28.509825000000003</c:v>
                </c:pt>
                <c:pt idx="13567">
                  <c:v>28.471350000000001</c:v>
                </c:pt>
                <c:pt idx="13568">
                  <c:v>28.433875</c:v>
                </c:pt>
                <c:pt idx="13569">
                  <c:v>28.396762500000001</c:v>
                </c:pt>
                <c:pt idx="13570">
                  <c:v>28.360937499999999</c:v>
                </c:pt>
                <c:pt idx="13571">
                  <c:v>28.325475000000001</c:v>
                </c:pt>
                <c:pt idx="13572">
                  <c:v>28.289974999999998</c:v>
                </c:pt>
                <c:pt idx="13573">
                  <c:v>28.255062500000001</c:v>
                </c:pt>
                <c:pt idx="13574">
                  <c:v>28.219862500000001</c:v>
                </c:pt>
                <c:pt idx="13575">
                  <c:v>28.183775000000001</c:v>
                </c:pt>
                <c:pt idx="13576">
                  <c:v>28.148474999999998</c:v>
                </c:pt>
                <c:pt idx="13577">
                  <c:v>28.113600000000002</c:v>
                </c:pt>
                <c:pt idx="13578">
                  <c:v>28.0774875</c:v>
                </c:pt>
                <c:pt idx="13579">
                  <c:v>28.041612499999999</c:v>
                </c:pt>
                <c:pt idx="13580">
                  <c:v>28.0052375</c:v>
                </c:pt>
                <c:pt idx="13581">
                  <c:v>27.9693</c:v>
                </c:pt>
                <c:pt idx="13582">
                  <c:v>27.933500000000002</c:v>
                </c:pt>
                <c:pt idx="13583">
                  <c:v>27.897712499999997</c:v>
                </c:pt>
                <c:pt idx="13584">
                  <c:v>27.8631125</c:v>
                </c:pt>
                <c:pt idx="13585">
                  <c:v>27.827999999999999</c:v>
                </c:pt>
                <c:pt idx="13586">
                  <c:v>27.792987500000002</c:v>
                </c:pt>
                <c:pt idx="13587">
                  <c:v>27.758299999999998</c:v>
                </c:pt>
                <c:pt idx="13588">
                  <c:v>27.723575</c:v>
                </c:pt>
                <c:pt idx="13589">
                  <c:v>27.688637499999999</c:v>
                </c:pt>
                <c:pt idx="13590">
                  <c:v>27.654162499999998</c:v>
                </c:pt>
                <c:pt idx="13591">
                  <c:v>27.618974999999999</c:v>
                </c:pt>
                <c:pt idx="13592">
                  <c:v>27.583562499999999</c:v>
                </c:pt>
                <c:pt idx="13593">
                  <c:v>27.549287499999998</c:v>
                </c:pt>
                <c:pt idx="13594">
                  <c:v>27.516124999999999</c:v>
                </c:pt>
                <c:pt idx="13595">
                  <c:v>27.4826625</c:v>
                </c:pt>
                <c:pt idx="13596">
                  <c:v>27.449987500000002</c:v>
                </c:pt>
                <c:pt idx="13597">
                  <c:v>27.417025000000002</c:v>
                </c:pt>
                <c:pt idx="13598">
                  <c:v>27.382537500000002</c:v>
                </c:pt>
                <c:pt idx="13599">
                  <c:v>27.3482375</c:v>
                </c:pt>
                <c:pt idx="13600">
                  <c:v>27.314887500000001</c:v>
                </c:pt>
                <c:pt idx="13601">
                  <c:v>27.282000000000004</c:v>
                </c:pt>
                <c:pt idx="13602">
                  <c:v>27.248649999999998</c:v>
                </c:pt>
                <c:pt idx="13603">
                  <c:v>27.216362499999999</c:v>
                </c:pt>
                <c:pt idx="13604">
                  <c:v>27.184062500000003</c:v>
                </c:pt>
                <c:pt idx="13605">
                  <c:v>27.1508875</c:v>
                </c:pt>
                <c:pt idx="13606">
                  <c:v>27.118275000000001</c:v>
                </c:pt>
                <c:pt idx="13607">
                  <c:v>27.086024999999999</c:v>
                </c:pt>
                <c:pt idx="13608">
                  <c:v>27.053312500000001</c:v>
                </c:pt>
                <c:pt idx="13609">
                  <c:v>27.022525000000002</c:v>
                </c:pt>
                <c:pt idx="13610">
                  <c:v>26.991299999999999</c:v>
                </c:pt>
                <c:pt idx="13611">
                  <c:v>26.959249999999997</c:v>
                </c:pt>
                <c:pt idx="13612">
                  <c:v>26.927462499999997</c:v>
                </c:pt>
                <c:pt idx="13613">
                  <c:v>26.894837500000001</c:v>
                </c:pt>
                <c:pt idx="13614">
                  <c:v>26.8630125</c:v>
                </c:pt>
                <c:pt idx="13615">
                  <c:v>26.830874999999999</c:v>
                </c:pt>
                <c:pt idx="13616">
                  <c:v>26.799274999999998</c:v>
                </c:pt>
                <c:pt idx="13617">
                  <c:v>26.76885</c:v>
                </c:pt>
                <c:pt idx="13618">
                  <c:v>26.738687500000001</c:v>
                </c:pt>
                <c:pt idx="13619">
                  <c:v>26.707862499999997</c:v>
                </c:pt>
                <c:pt idx="13620">
                  <c:v>26.676087499999998</c:v>
                </c:pt>
                <c:pt idx="13621">
                  <c:v>26.644537499999998</c:v>
                </c:pt>
                <c:pt idx="13622">
                  <c:v>26.613725000000002</c:v>
                </c:pt>
                <c:pt idx="13623">
                  <c:v>26.5833625</c:v>
                </c:pt>
                <c:pt idx="13624">
                  <c:v>26.555250000000001</c:v>
                </c:pt>
                <c:pt idx="13625">
                  <c:v>26.529187499999999</c:v>
                </c:pt>
                <c:pt idx="13626">
                  <c:v>26.501149999999999</c:v>
                </c:pt>
                <c:pt idx="13627">
                  <c:v>26.470675</c:v>
                </c:pt>
                <c:pt idx="13628">
                  <c:v>26.441824999999998</c:v>
                </c:pt>
                <c:pt idx="13629">
                  <c:v>26.411750000000001</c:v>
                </c:pt>
                <c:pt idx="13630">
                  <c:v>26.382962499999998</c:v>
                </c:pt>
                <c:pt idx="13631">
                  <c:v>26.355425</c:v>
                </c:pt>
                <c:pt idx="13632">
                  <c:v>26.326299999999996</c:v>
                </c:pt>
                <c:pt idx="13633">
                  <c:v>26.2973</c:v>
                </c:pt>
                <c:pt idx="13634">
                  <c:v>26.267874999999997</c:v>
                </c:pt>
                <c:pt idx="13635">
                  <c:v>26.238825000000002</c:v>
                </c:pt>
                <c:pt idx="13636">
                  <c:v>26.210599999999999</c:v>
                </c:pt>
                <c:pt idx="13637">
                  <c:v>26.181675000000002</c:v>
                </c:pt>
                <c:pt idx="13638">
                  <c:v>26.154137500000001</c:v>
                </c:pt>
                <c:pt idx="13639">
                  <c:v>26.125787500000001</c:v>
                </c:pt>
                <c:pt idx="13640">
                  <c:v>26.097112500000001</c:v>
                </c:pt>
                <c:pt idx="13641">
                  <c:v>26.06945</c:v>
                </c:pt>
                <c:pt idx="13642">
                  <c:v>26.043099999999999</c:v>
                </c:pt>
                <c:pt idx="13643">
                  <c:v>26.015700000000002</c:v>
                </c:pt>
                <c:pt idx="13644">
                  <c:v>25.98715</c:v>
                </c:pt>
                <c:pt idx="13645">
                  <c:v>25.959425</c:v>
                </c:pt>
                <c:pt idx="13646">
                  <c:v>25.931375000000003</c:v>
                </c:pt>
                <c:pt idx="13647">
                  <c:v>25.90305</c:v>
                </c:pt>
                <c:pt idx="13648">
                  <c:v>25.874025</c:v>
                </c:pt>
                <c:pt idx="13649">
                  <c:v>25.845375000000001</c:v>
                </c:pt>
                <c:pt idx="13650">
                  <c:v>25.817575000000001</c:v>
                </c:pt>
                <c:pt idx="13651">
                  <c:v>25.789525000000001</c:v>
                </c:pt>
                <c:pt idx="13652">
                  <c:v>25.762049999999999</c:v>
                </c:pt>
                <c:pt idx="13653">
                  <c:v>25.733937500000003</c:v>
                </c:pt>
                <c:pt idx="13654">
                  <c:v>25.706099999999999</c:v>
                </c:pt>
                <c:pt idx="13655">
                  <c:v>25.679075000000001</c:v>
                </c:pt>
                <c:pt idx="13656">
                  <c:v>25.651799999999998</c:v>
                </c:pt>
                <c:pt idx="13657">
                  <c:v>25.623037499999999</c:v>
                </c:pt>
                <c:pt idx="13658">
                  <c:v>25.596987499999997</c:v>
                </c:pt>
                <c:pt idx="13659">
                  <c:v>25.568312500000001</c:v>
                </c:pt>
                <c:pt idx="13660">
                  <c:v>25.540087499999998</c:v>
                </c:pt>
                <c:pt idx="13661">
                  <c:v>25.513975000000002</c:v>
                </c:pt>
                <c:pt idx="13662">
                  <c:v>25.486812499999999</c:v>
                </c:pt>
                <c:pt idx="13663">
                  <c:v>25.459874999999997</c:v>
                </c:pt>
                <c:pt idx="13664">
                  <c:v>25.432874999999999</c:v>
                </c:pt>
                <c:pt idx="13665">
                  <c:v>25.404912500000002</c:v>
                </c:pt>
                <c:pt idx="13666">
                  <c:v>25.378287499999999</c:v>
                </c:pt>
                <c:pt idx="13667">
                  <c:v>25.3515625</c:v>
                </c:pt>
                <c:pt idx="13668">
                  <c:v>25.324399999999997</c:v>
                </c:pt>
                <c:pt idx="13669">
                  <c:v>25.297087500000004</c:v>
                </c:pt>
                <c:pt idx="13670">
                  <c:v>25.269100000000002</c:v>
                </c:pt>
                <c:pt idx="13671">
                  <c:v>25.242912500000003</c:v>
                </c:pt>
                <c:pt idx="13672">
                  <c:v>25.215712500000002</c:v>
                </c:pt>
                <c:pt idx="13673">
                  <c:v>25.188925000000001</c:v>
                </c:pt>
                <c:pt idx="13674">
                  <c:v>25.162849999999999</c:v>
                </c:pt>
                <c:pt idx="13675">
                  <c:v>25.136099999999999</c:v>
                </c:pt>
                <c:pt idx="13676">
                  <c:v>25.109737499999998</c:v>
                </c:pt>
                <c:pt idx="13677">
                  <c:v>25.083600000000001</c:v>
                </c:pt>
                <c:pt idx="13678">
                  <c:v>25.056737500000001</c:v>
                </c:pt>
                <c:pt idx="13679">
                  <c:v>25.029587499999998</c:v>
                </c:pt>
                <c:pt idx="13680">
                  <c:v>25.0032</c:v>
                </c:pt>
                <c:pt idx="13681">
                  <c:v>24.975762499999998</c:v>
                </c:pt>
                <c:pt idx="13682">
                  <c:v>24.950862499999999</c:v>
                </c:pt>
                <c:pt idx="13683">
                  <c:v>24.925262500000002</c:v>
                </c:pt>
                <c:pt idx="13684">
                  <c:v>24.899062500000003</c:v>
                </c:pt>
                <c:pt idx="13685">
                  <c:v>24.8734</c:v>
                </c:pt>
                <c:pt idx="13686">
                  <c:v>24.8473875</c:v>
                </c:pt>
                <c:pt idx="13687">
                  <c:v>24.822587500000001</c:v>
                </c:pt>
                <c:pt idx="13688">
                  <c:v>24.796937499999999</c:v>
                </c:pt>
                <c:pt idx="13689">
                  <c:v>24.773975</c:v>
                </c:pt>
                <c:pt idx="13690">
                  <c:v>24.749987500000003</c:v>
                </c:pt>
                <c:pt idx="13691">
                  <c:v>24.7264625</c:v>
                </c:pt>
                <c:pt idx="13692">
                  <c:v>24.701024999999998</c:v>
                </c:pt>
                <c:pt idx="13693">
                  <c:v>24.675887500000002</c:v>
                </c:pt>
                <c:pt idx="13694">
                  <c:v>24.651912500000002</c:v>
                </c:pt>
                <c:pt idx="13695">
                  <c:v>24.628337500000001</c:v>
                </c:pt>
                <c:pt idx="13696">
                  <c:v>24.60425</c:v>
                </c:pt>
                <c:pt idx="13697">
                  <c:v>24.580000000000002</c:v>
                </c:pt>
                <c:pt idx="13698">
                  <c:v>24.556362499999999</c:v>
                </c:pt>
                <c:pt idx="13699">
                  <c:v>24.532062500000002</c:v>
                </c:pt>
                <c:pt idx="13700">
                  <c:v>24.508187499999998</c:v>
                </c:pt>
                <c:pt idx="13701">
                  <c:v>24.4840625</c:v>
                </c:pt>
                <c:pt idx="13702">
                  <c:v>24.458937500000001</c:v>
                </c:pt>
                <c:pt idx="13703">
                  <c:v>24.4333375</c:v>
                </c:pt>
                <c:pt idx="13704">
                  <c:v>24.408462499999999</c:v>
                </c:pt>
                <c:pt idx="13705">
                  <c:v>24.384862500000001</c:v>
                </c:pt>
                <c:pt idx="13706">
                  <c:v>24.361687500000002</c:v>
                </c:pt>
                <c:pt idx="13707">
                  <c:v>24.3383875</c:v>
                </c:pt>
                <c:pt idx="13708">
                  <c:v>24.315262500000003</c:v>
                </c:pt>
                <c:pt idx="13709">
                  <c:v>24.292525000000001</c:v>
                </c:pt>
                <c:pt idx="13710">
                  <c:v>24.269400000000001</c:v>
                </c:pt>
                <c:pt idx="13711">
                  <c:v>24.246287500000001</c:v>
                </c:pt>
                <c:pt idx="13712">
                  <c:v>24.222999999999999</c:v>
                </c:pt>
                <c:pt idx="13713">
                  <c:v>24.200200000000002</c:v>
                </c:pt>
                <c:pt idx="13714">
                  <c:v>24.177749999999996</c:v>
                </c:pt>
                <c:pt idx="13715">
                  <c:v>24.155425000000001</c:v>
                </c:pt>
                <c:pt idx="13716">
                  <c:v>24.132525000000001</c:v>
                </c:pt>
                <c:pt idx="13717">
                  <c:v>24.1108625</c:v>
                </c:pt>
                <c:pt idx="13718">
                  <c:v>24.08775</c:v>
                </c:pt>
                <c:pt idx="13719">
                  <c:v>24.065762500000002</c:v>
                </c:pt>
                <c:pt idx="13720">
                  <c:v>24.044625000000003</c:v>
                </c:pt>
                <c:pt idx="13721">
                  <c:v>24.022937500000001</c:v>
                </c:pt>
                <c:pt idx="13722">
                  <c:v>24.000525000000003</c:v>
                </c:pt>
                <c:pt idx="13723">
                  <c:v>23.9782875</c:v>
                </c:pt>
                <c:pt idx="13724">
                  <c:v>23.954775000000001</c:v>
                </c:pt>
                <c:pt idx="13725">
                  <c:v>23.931925</c:v>
                </c:pt>
                <c:pt idx="13726">
                  <c:v>23.909799999999997</c:v>
                </c:pt>
                <c:pt idx="13727">
                  <c:v>23.888712499999997</c:v>
                </c:pt>
                <c:pt idx="13728">
                  <c:v>23.867725</c:v>
                </c:pt>
                <c:pt idx="13729">
                  <c:v>23.847787500000003</c:v>
                </c:pt>
                <c:pt idx="13730">
                  <c:v>23.827762499999999</c:v>
                </c:pt>
                <c:pt idx="13731">
                  <c:v>23.807375</c:v>
                </c:pt>
                <c:pt idx="13732">
                  <c:v>23.784974999999999</c:v>
                </c:pt>
                <c:pt idx="13733">
                  <c:v>23.764275000000001</c:v>
                </c:pt>
                <c:pt idx="13734">
                  <c:v>23.742850000000001</c:v>
                </c:pt>
                <c:pt idx="13735">
                  <c:v>23.7219625</c:v>
                </c:pt>
                <c:pt idx="13736">
                  <c:v>23.7014125</c:v>
                </c:pt>
                <c:pt idx="13737">
                  <c:v>23.6790375</c:v>
                </c:pt>
                <c:pt idx="13738">
                  <c:v>23.658337500000002</c:v>
                </c:pt>
                <c:pt idx="13739">
                  <c:v>23.636900000000001</c:v>
                </c:pt>
                <c:pt idx="13740">
                  <c:v>23.617462499999998</c:v>
                </c:pt>
                <c:pt idx="13741">
                  <c:v>23.596162500000002</c:v>
                </c:pt>
                <c:pt idx="13742">
                  <c:v>23.57535</c:v>
                </c:pt>
                <c:pt idx="13743">
                  <c:v>23.553337499999998</c:v>
                </c:pt>
                <c:pt idx="13744">
                  <c:v>23.5316875</c:v>
                </c:pt>
                <c:pt idx="13745">
                  <c:v>23.5095375</c:v>
                </c:pt>
                <c:pt idx="13746">
                  <c:v>23.488424999999999</c:v>
                </c:pt>
                <c:pt idx="13747">
                  <c:v>23.468450000000001</c:v>
                </c:pt>
                <c:pt idx="13748">
                  <c:v>23.447849999999999</c:v>
                </c:pt>
                <c:pt idx="13749">
                  <c:v>23.429087499999998</c:v>
                </c:pt>
                <c:pt idx="13750">
                  <c:v>23.409125</c:v>
                </c:pt>
                <c:pt idx="13751">
                  <c:v>23.388674999999999</c:v>
                </c:pt>
                <c:pt idx="13752">
                  <c:v>23.369125</c:v>
                </c:pt>
                <c:pt idx="13753">
                  <c:v>23.3531625</c:v>
                </c:pt>
                <c:pt idx="13754">
                  <c:v>23.3367875</c:v>
                </c:pt>
                <c:pt idx="13755">
                  <c:v>23.3183875</c:v>
                </c:pt>
                <c:pt idx="13756">
                  <c:v>23.298862499999998</c:v>
                </c:pt>
                <c:pt idx="13757">
                  <c:v>23.278437499999999</c:v>
                </c:pt>
                <c:pt idx="13758">
                  <c:v>23.2582375</c:v>
                </c:pt>
                <c:pt idx="13759">
                  <c:v>23.238124999999997</c:v>
                </c:pt>
                <c:pt idx="13760">
                  <c:v>23.22035</c:v>
                </c:pt>
                <c:pt idx="13761">
                  <c:v>23.200474999999997</c:v>
                </c:pt>
                <c:pt idx="13762">
                  <c:v>23.180350000000001</c:v>
                </c:pt>
                <c:pt idx="13763">
                  <c:v>23.160799999999998</c:v>
                </c:pt>
                <c:pt idx="13764">
                  <c:v>23.141137500000003</c:v>
                </c:pt>
                <c:pt idx="13765">
                  <c:v>23.123537500000001</c:v>
                </c:pt>
                <c:pt idx="13766">
                  <c:v>23.106225000000002</c:v>
                </c:pt>
                <c:pt idx="13767">
                  <c:v>23.087075000000002</c:v>
                </c:pt>
                <c:pt idx="13768">
                  <c:v>23.0691375</c:v>
                </c:pt>
                <c:pt idx="13769">
                  <c:v>23.050362500000002</c:v>
                </c:pt>
                <c:pt idx="13770">
                  <c:v>23.031000000000002</c:v>
                </c:pt>
                <c:pt idx="13771">
                  <c:v>23.011499999999998</c:v>
                </c:pt>
                <c:pt idx="13772">
                  <c:v>22.992812499999999</c:v>
                </c:pt>
                <c:pt idx="13773">
                  <c:v>22.974350000000001</c:v>
                </c:pt>
                <c:pt idx="13774">
                  <c:v>22.956</c:v>
                </c:pt>
                <c:pt idx="13775">
                  <c:v>22.938312500000002</c:v>
                </c:pt>
                <c:pt idx="13776">
                  <c:v>22.921299999999999</c:v>
                </c:pt>
                <c:pt idx="13777">
                  <c:v>22.9027125</c:v>
                </c:pt>
                <c:pt idx="13778">
                  <c:v>22.883837499999998</c:v>
                </c:pt>
                <c:pt idx="13779">
                  <c:v>22.865725000000001</c:v>
                </c:pt>
                <c:pt idx="13780">
                  <c:v>22.845662500000003</c:v>
                </c:pt>
                <c:pt idx="13781">
                  <c:v>22.8259875</c:v>
                </c:pt>
                <c:pt idx="13782">
                  <c:v>22.8068375</c:v>
                </c:pt>
                <c:pt idx="13783">
                  <c:v>22.787712500000001</c:v>
                </c:pt>
                <c:pt idx="13784">
                  <c:v>22.770399999999999</c:v>
                </c:pt>
                <c:pt idx="13785">
                  <c:v>22.751899999999999</c:v>
                </c:pt>
                <c:pt idx="13786">
                  <c:v>22.733175000000003</c:v>
                </c:pt>
                <c:pt idx="13787">
                  <c:v>22.715712500000002</c:v>
                </c:pt>
                <c:pt idx="13788">
                  <c:v>22.6985125</c:v>
                </c:pt>
                <c:pt idx="13789">
                  <c:v>22.680975</c:v>
                </c:pt>
                <c:pt idx="13790">
                  <c:v>22.664637500000001</c:v>
                </c:pt>
                <c:pt idx="13791">
                  <c:v>22.646437499999998</c:v>
                </c:pt>
                <c:pt idx="13792">
                  <c:v>22.628612499999999</c:v>
                </c:pt>
                <c:pt idx="13793">
                  <c:v>22.612625000000001</c:v>
                </c:pt>
                <c:pt idx="13794">
                  <c:v>22.596275000000002</c:v>
                </c:pt>
                <c:pt idx="13795">
                  <c:v>22.580024999999999</c:v>
                </c:pt>
                <c:pt idx="13796">
                  <c:v>22.562687499999999</c:v>
                </c:pt>
                <c:pt idx="13797">
                  <c:v>22.544437500000001</c:v>
                </c:pt>
                <c:pt idx="13798">
                  <c:v>22.527637500000001</c:v>
                </c:pt>
                <c:pt idx="13799">
                  <c:v>22.510400000000001</c:v>
                </c:pt>
                <c:pt idx="13800">
                  <c:v>22.4941125</c:v>
                </c:pt>
                <c:pt idx="13801">
                  <c:v>22.477525</c:v>
                </c:pt>
                <c:pt idx="13802">
                  <c:v>22.461224999999999</c:v>
                </c:pt>
                <c:pt idx="13803">
                  <c:v>22.443362499999999</c:v>
                </c:pt>
                <c:pt idx="13804">
                  <c:v>22.424487499999998</c:v>
                </c:pt>
                <c:pt idx="13805">
                  <c:v>22.406725000000002</c:v>
                </c:pt>
                <c:pt idx="13806">
                  <c:v>22.390762500000001</c:v>
                </c:pt>
                <c:pt idx="13807">
                  <c:v>22.374724999999998</c:v>
                </c:pt>
                <c:pt idx="13808">
                  <c:v>22.3579875</c:v>
                </c:pt>
                <c:pt idx="13809">
                  <c:v>22.3414</c:v>
                </c:pt>
                <c:pt idx="13810">
                  <c:v>22.322850000000003</c:v>
                </c:pt>
                <c:pt idx="13811">
                  <c:v>22.306750000000001</c:v>
                </c:pt>
                <c:pt idx="13812">
                  <c:v>22.290199999999999</c:v>
                </c:pt>
                <c:pt idx="13813">
                  <c:v>22.273737499999999</c:v>
                </c:pt>
                <c:pt idx="13814">
                  <c:v>22.257262500000003</c:v>
                </c:pt>
                <c:pt idx="13815">
                  <c:v>22.2389875</c:v>
                </c:pt>
                <c:pt idx="13816">
                  <c:v>22.220049999999997</c:v>
                </c:pt>
                <c:pt idx="13817">
                  <c:v>22.203962499999999</c:v>
                </c:pt>
                <c:pt idx="13818">
                  <c:v>22.187687500000003</c:v>
                </c:pt>
                <c:pt idx="13819">
                  <c:v>22.170950000000001</c:v>
                </c:pt>
                <c:pt idx="13820">
                  <c:v>22.154512500000003</c:v>
                </c:pt>
                <c:pt idx="13821">
                  <c:v>22.137950000000004</c:v>
                </c:pt>
                <c:pt idx="13822">
                  <c:v>22.121749999999999</c:v>
                </c:pt>
                <c:pt idx="13823">
                  <c:v>22.106362499999999</c:v>
                </c:pt>
                <c:pt idx="13824">
                  <c:v>22.0911875</c:v>
                </c:pt>
                <c:pt idx="13825">
                  <c:v>22.075387499999998</c:v>
                </c:pt>
                <c:pt idx="13826">
                  <c:v>22.058399999999999</c:v>
                </c:pt>
                <c:pt idx="13827">
                  <c:v>22.0413</c:v>
                </c:pt>
                <c:pt idx="13828">
                  <c:v>22.025324999999999</c:v>
                </c:pt>
                <c:pt idx="13829">
                  <c:v>22.0093125</c:v>
                </c:pt>
                <c:pt idx="13830">
                  <c:v>21.993775000000003</c:v>
                </c:pt>
                <c:pt idx="13831">
                  <c:v>21.978499999999997</c:v>
                </c:pt>
                <c:pt idx="13832">
                  <c:v>21.962887500000001</c:v>
                </c:pt>
                <c:pt idx="13833">
                  <c:v>21.947312499999999</c:v>
                </c:pt>
                <c:pt idx="13834">
                  <c:v>21.930250000000001</c:v>
                </c:pt>
                <c:pt idx="13835">
                  <c:v>21.914324999999998</c:v>
                </c:pt>
                <c:pt idx="13836">
                  <c:v>21.899525000000001</c:v>
                </c:pt>
                <c:pt idx="13837">
                  <c:v>21.883537500000003</c:v>
                </c:pt>
                <c:pt idx="13838">
                  <c:v>21.867487499999999</c:v>
                </c:pt>
                <c:pt idx="13839">
                  <c:v>21.85285</c:v>
                </c:pt>
                <c:pt idx="13840">
                  <c:v>21.836912499999997</c:v>
                </c:pt>
                <c:pt idx="13841">
                  <c:v>21.820875000000001</c:v>
                </c:pt>
                <c:pt idx="13842">
                  <c:v>21.805787500000001</c:v>
                </c:pt>
                <c:pt idx="13843">
                  <c:v>21.790300000000002</c:v>
                </c:pt>
                <c:pt idx="13844">
                  <c:v>21.773887500000001</c:v>
                </c:pt>
                <c:pt idx="13845">
                  <c:v>21.757349999999999</c:v>
                </c:pt>
                <c:pt idx="13846">
                  <c:v>21.742224999999998</c:v>
                </c:pt>
                <c:pt idx="13847">
                  <c:v>21.7267875</c:v>
                </c:pt>
                <c:pt idx="13848">
                  <c:v>21.712287500000002</c:v>
                </c:pt>
                <c:pt idx="13849">
                  <c:v>21.697162500000001</c:v>
                </c:pt>
                <c:pt idx="13850">
                  <c:v>21.680624999999999</c:v>
                </c:pt>
                <c:pt idx="13851">
                  <c:v>21.663800000000002</c:v>
                </c:pt>
                <c:pt idx="13852">
                  <c:v>21.647262500000004</c:v>
                </c:pt>
                <c:pt idx="13853">
                  <c:v>21.632725000000001</c:v>
                </c:pt>
                <c:pt idx="13854">
                  <c:v>21.619674999999997</c:v>
                </c:pt>
                <c:pt idx="13855">
                  <c:v>21.605137499999998</c:v>
                </c:pt>
                <c:pt idx="13856">
                  <c:v>21.588650000000001</c:v>
                </c:pt>
                <c:pt idx="13857">
                  <c:v>21.573387500000003</c:v>
                </c:pt>
                <c:pt idx="13858">
                  <c:v>21.5588625</c:v>
                </c:pt>
                <c:pt idx="13859">
                  <c:v>21.543749999999999</c:v>
                </c:pt>
                <c:pt idx="13860">
                  <c:v>21.529224999999997</c:v>
                </c:pt>
                <c:pt idx="13861">
                  <c:v>21.515149999999998</c:v>
                </c:pt>
                <c:pt idx="13862">
                  <c:v>21.500562500000001</c:v>
                </c:pt>
                <c:pt idx="13863">
                  <c:v>21.486200000000004</c:v>
                </c:pt>
                <c:pt idx="13864">
                  <c:v>21.472475000000003</c:v>
                </c:pt>
                <c:pt idx="13865">
                  <c:v>21.458175000000001</c:v>
                </c:pt>
                <c:pt idx="13866">
                  <c:v>21.444412499999999</c:v>
                </c:pt>
                <c:pt idx="13867">
                  <c:v>21.431474999999999</c:v>
                </c:pt>
                <c:pt idx="13868">
                  <c:v>21.418199999999999</c:v>
                </c:pt>
                <c:pt idx="13869">
                  <c:v>21.404399999999999</c:v>
                </c:pt>
                <c:pt idx="13870">
                  <c:v>21.389849999999999</c:v>
                </c:pt>
                <c:pt idx="13871">
                  <c:v>21.375549999999997</c:v>
                </c:pt>
                <c:pt idx="13872">
                  <c:v>21.361787499999998</c:v>
                </c:pt>
                <c:pt idx="13873">
                  <c:v>21.346887500000001</c:v>
                </c:pt>
                <c:pt idx="13874">
                  <c:v>21.332149999999999</c:v>
                </c:pt>
                <c:pt idx="13875">
                  <c:v>21.317724999999999</c:v>
                </c:pt>
                <c:pt idx="13876">
                  <c:v>21.304175000000001</c:v>
                </c:pt>
                <c:pt idx="13877">
                  <c:v>21.2915125</c:v>
                </c:pt>
                <c:pt idx="13878">
                  <c:v>21.2778125</c:v>
                </c:pt>
                <c:pt idx="13879">
                  <c:v>21.263925</c:v>
                </c:pt>
                <c:pt idx="13880">
                  <c:v>21.25055</c:v>
                </c:pt>
                <c:pt idx="13881">
                  <c:v>21.238587500000001</c:v>
                </c:pt>
                <c:pt idx="13882">
                  <c:v>21.226912499999997</c:v>
                </c:pt>
                <c:pt idx="13883">
                  <c:v>21.214087500000002</c:v>
                </c:pt>
                <c:pt idx="13884">
                  <c:v>21.2009875</c:v>
                </c:pt>
                <c:pt idx="13885">
                  <c:v>21.187912500000003</c:v>
                </c:pt>
                <c:pt idx="13886">
                  <c:v>21.1733875</c:v>
                </c:pt>
                <c:pt idx="13887">
                  <c:v>21.159775</c:v>
                </c:pt>
                <c:pt idx="13888">
                  <c:v>21.146899999999999</c:v>
                </c:pt>
                <c:pt idx="13889">
                  <c:v>21.133412499999999</c:v>
                </c:pt>
                <c:pt idx="13890">
                  <c:v>21.119012499999997</c:v>
                </c:pt>
                <c:pt idx="13891">
                  <c:v>21.105662500000001</c:v>
                </c:pt>
                <c:pt idx="13892">
                  <c:v>21.093000000000004</c:v>
                </c:pt>
                <c:pt idx="13893">
                  <c:v>21.0801625</c:v>
                </c:pt>
                <c:pt idx="13894">
                  <c:v>21.067775000000001</c:v>
                </c:pt>
                <c:pt idx="13895">
                  <c:v>21.055612500000002</c:v>
                </c:pt>
                <c:pt idx="13896">
                  <c:v>21.042999999999999</c:v>
                </c:pt>
                <c:pt idx="13897">
                  <c:v>21.030025000000002</c:v>
                </c:pt>
                <c:pt idx="13898">
                  <c:v>21.016762500000002</c:v>
                </c:pt>
                <c:pt idx="13899">
                  <c:v>21.003074999999999</c:v>
                </c:pt>
                <c:pt idx="13900">
                  <c:v>20.990324999999999</c:v>
                </c:pt>
                <c:pt idx="13901">
                  <c:v>20.978750000000002</c:v>
                </c:pt>
                <c:pt idx="13902">
                  <c:v>20.9677875</c:v>
                </c:pt>
                <c:pt idx="13903">
                  <c:v>20.955024999999999</c:v>
                </c:pt>
                <c:pt idx="13904">
                  <c:v>20.9412375</c:v>
                </c:pt>
                <c:pt idx="13905">
                  <c:v>20.928225000000001</c:v>
                </c:pt>
                <c:pt idx="13906">
                  <c:v>20.916287499999999</c:v>
                </c:pt>
                <c:pt idx="13907">
                  <c:v>20.903550000000003</c:v>
                </c:pt>
                <c:pt idx="13908">
                  <c:v>20.89105</c:v>
                </c:pt>
                <c:pt idx="13909">
                  <c:v>20.878549999999997</c:v>
                </c:pt>
                <c:pt idx="13910">
                  <c:v>20.865887500000003</c:v>
                </c:pt>
                <c:pt idx="13911">
                  <c:v>20.852737499999996</c:v>
                </c:pt>
                <c:pt idx="13912">
                  <c:v>20.8397875</c:v>
                </c:pt>
                <c:pt idx="13913">
                  <c:v>20.827062500000004</c:v>
                </c:pt>
                <c:pt idx="13914">
                  <c:v>20.813549999999999</c:v>
                </c:pt>
                <c:pt idx="13915">
                  <c:v>20.800587499999999</c:v>
                </c:pt>
                <c:pt idx="13916">
                  <c:v>20.788924999999999</c:v>
                </c:pt>
                <c:pt idx="13917">
                  <c:v>20.7767625</c:v>
                </c:pt>
                <c:pt idx="13918">
                  <c:v>20.763375000000003</c:v>
                </c:pt>
                <c:pt idx="13919">
                  <c:v>20.751075</c:v>
                </c:pt>
                <c:pt idx="13920">
                  <c:v>20.739687500000002</c:v>
                </c:pt>
                <c:pt idx="13921">
                  <c:v>20.728037499999999</c:v>
                </c:pt>
                <c:pt idx="13922">
                  <c:v>20.716237500000002</c:v>
                </c:pt>
                <c:pt idx="13923">
                  <c:v>20.704525</c:v>
                </c:pt>
                <c:pt idx="13924">
                  <c:v>20.693424999999998</c:v>
                </c:pt>
                <c:pt idx="13925">
                  <c:v>20.6824625</c:v>
                </c:pt>
                <c:pt idx="13926">
                  <c:v>20.671700000000001</c:v>
                </c:pt>
                <c:pt idx="13927">
                  <c:v>20.660187499999999</c:v>
                </c:pt>
                <c:pt idx="13928">
                  <c:v>20.648599999999998</c:v>
                </c:pt>
                <c:pt idx="13929">
                  <c:v>20.6369875</c:v>
                </c:pt>
                <c:pt idx="13930">
                  <c:v>20.624825000000001</c:v>
                </c:pt>
                <c:pt idx="13931">
                  <c:v>20.612674999999999</c:v>
                </c:pt>
                <c:pt idx="13932">
                  <c:v>20.6008125</c:v>
                </c:pt>
                <c:pt idx="13933">
                  <c:v>20.589912500000001</c:v>
                </c:pt>
                <c:pt idx="13934">
                  <c:v>20.5788625</c:v>
                </c:pt>
                <c:pt idx="13935">
                  <c:v>20.56765</c:v>
                </c:pt>
                <c:pt idx="13936">
                  <c:v>20.557312500000002</c:v>
                </c:pt>
                <c:pt idx="13937">
                  <c:v>20.546500000000002</c:v>
                </c:pt>
                <c:pt idx="13938">
                  <c:v>20.535724999999999</c:v>
                </c:pt>
                <c:pt idx="13939">
                  <c:v>20.525437499999999</c:v>
                </c:pt>
                <c:pt idx="13940">
                  <c:v>20.515349999999998</c:v>
                </c:pt>
                <c:pt idx="13941">
                  <c:v>20.505025</c:v>
                </c:pt>
                <c:pt idx="13942">
                  <c:v>20.494225</c:v>
                </c:pt>
                <c:pt idx="13943">
                  <c:v>20.482724999999999</c:v>
                </c:pt>
                <c:pt idx="13944">
                  <c:v>20.4716375</c:v>
                </c:pt>
                <c:pt idx="13945">
                  <c:v>20.4617875</c:v>
                </c:pt>
                <c:pt idx="13946">
                  <c:v>20.4528</c:v>
                </c:pt>
                <c:pt idx="13947">
                  <c:v>20.444425000000003</c:v>
                </c:pt>
                <c:pt idx="13948">
                  <c:v>20.435537500000002</c:v>
                </c:pt>
                <c:pt idx="13949">
                  <c:v>20.425437500000001</c:v>
                </c:pt>
                <c:pt idx="13950">
                  <c:v>20.416112499999997</c:v>
                </c:pt>
                <c:pt idx="13951">
                  <c:v>20.406374999999997</c:v>
                </c:pt>
                <c:pt idx="13952">
                  <c:v>20.394600000000001</c:v>
                </c:pt>
                <c:pt idx="13953">
                  <c:v>20.384112499999997</c:v>
                </c:pt>
                <c:pt idx="13954">
                  <c:v>20.374212499999999</c:v>
                </c:pt>
                <c:pt idx="13955">
                  <c:v>20.363875</c:v>
                </c:pt>
                <c:pt idx="13956">
                  <c:v>20.353237499999999</c:v>
                </c:pt>
                <c:pt idx="13957">
                  <c:v>20.3437375</c:v>
                </c:pt>
                <c:pt idx="13958">
                  <c:v>20.333337500000003</c:v>
                </c:pt>
                <c:pt idx="13959">
                  <c:v>20.324037499999999</c:v>
                </c:pt>
                <c:pt idx="13960">
                  <c:v>20.315587499999999</c:v>
                </c:pt>
                <c:pt idx="13961">
                  <c:v>20.306525000000001</c:v>
                </c:pt>
                <c:pt idx="13962">
                  <c:v>20.297499999999999</c:v>
                </c:pt>
                <c:pt idx="13963">
                  <c:v>20.288374999999998</c:v>
                </c:pt>
                <c:pt idx="13964">
                  <c:v>20.279287500000002</c:v>
                </c:pt>
                <c:pt idx="13965">
                  <c:v>20.270575000000001</c:v>
                </c:pt>
                <c:pt idx="13966">
                  <c:v>20.260750000000002</c:v>
                </c:pt>
                <c:pt idx="13967">
                  <c:v>20.250824999999999</c:v>
                </c:pt>
                <c:pt idx="13968">
                  <c:v>20.242675000000002</c:v>
                </c:pt>
                <c:pt idx="13969">
                  <c:v>20.234349999999999</c:v>
                </c:pt>
                <c:pt idx="13970">
                  <c:v>20.22485</c:v>
                </c:pt>
                <c:pt idx="13971">
                  <c:v>20.216037500000002</c:v>
                </c:pt>
                <c:pt idx="13972">
                  <c:v>20.206699999999998</c:v>
                </c:pt>
                <c:pt idx="13973">
                  <c:v>20.196350000000002</c:v>
                </c:pt>
                <c:pt idx="13974">
                  <c:v>20.186050000000002</c:v>
                </c:pt>
                <c:pt idx="13975">
                  <c:v>20.176337499999999</c:v>
                </c:pt>
                <c:pt idx="13976">
                  <c:v>20.165912499999997</c:v>
                </c:pt>
                <c:pt idx="13977">
                  <c:v>20.155975000000002</c:v>
                </c:pt>
                <c:pt idx="13978">
                  <c:v>20.147224999999999</c:v>
                </c:pt>
                <c:pt idx="13979">
                  <c:v>20.137912500000002</c:v>
                </c:pt>
                <c:pt idx="13980">
                  <c:v>20.128712499999999</c:v>
                </c:pt>
                <c:pt idx="13981">
                  <c:v>20.120562500000002</c:v>
                </c:pt>
                <c:pt idx="13982">
                  <c:v>20.11195</c:v>
                </c:pt>
                <c:pt idx="13983">
                  <c:v>20.103312500000001</c:v>
                </c:pt>
                <c:pt idx="13984">
                  <c:v>20.094212499999998</c:v>
                </c:pt>
                <c:pt idx="13985">
                  <c:v>20.085537500000001</c:v>
                </c:pt>
                <c:pt idx="13986">
                  <c:v>20.076374999999999</c:v>
                </c:pt>
                <c:pt idx="13987">
                  <c:v>20.067574999999998</c:v>
                </c:pt>
                <c:pt idx="13988">
                  <c:v>20.058074999999999</c:v>
                </c:pt>
                <c:pt idx="13989">
                  <c:v>20.048525000000001</c:v>
                </c:pt>
                <c:pt idx="13990">
                  <c:v>20.03885</c:v>
                </c:pt>
                <c:pt idx="13991">
                  <c:v>20.028825000000001</c:v>
                </c:pt>
                <c:pt idx="13992">
                  <c:v>20.019475</c:v>
                </c:pt>
                <c:pt idx="13993">
                  <c:v>20.010637500000001</c:v>
                </c:pt>
                <c:pt idx="13994">
                  <c:v>20.001725</c:v>
                </c:pt>
                <c:pt idx="13995">
                  <c:v>19.992474999999999</c:v>
                </c:pt>
                <c:pt idx="13996">
                  <c:v>19.983249999999998</c:v>
                </c:pt>
                <c:pt idx="13997">
                  <c:v>19.97335</c:v>
                </c:pt>
                <c:pt idx="13998">
                  <c:v>19.963562500000002</c:v>
                </c:pt>
                <c:pt idx="13999">
                  <c:v>19.9541875</c:v>
                </c:pt>
                <c:pt idx="14000">
                  <c:v>19.944200000000002</c:v>
                </c:pt>
                <c:pt idx="14001">
                  <c:v>19.934799999999999</c:v>
                </c:pt>
                <c:pt idx="14002">
                  <c:v>19.926200000000001</c:v>
                </c:pt>
                <c:pt idx="14003">
                  <c:v>19.917212500000002</c:v>
                </c:pt>
                <c:pt idx="14004">
                  <c:v>19.907775000000001</c:v>
                </c:pt>
                <c:pt idx="14005">
                  <c:v>19.8986375</c:v>
                </c:pt>
                <c:pt idx="14006">
                  <c:v>19.890274999999999</c:v>
                </c:pt>
                <c:pt idx="14007">
                  <c:v>19.881587499999998</c:v>
                </c:pt>
                <c:pt idx="14008">
                  <c:v>19.87285</c:v>
                </c:pt>
                <c:pt idx="14009">
                  <c:v>19.864162499999999</c:v>
                </c:pt>
                <c:pt idx="14010">
                  <c:v>19.8556375</c:v>
                </c:pt>
                <c:pt idx="14011">
                  <c:v>19.847224999999998</c:v>
                </c:pt>
                <c:pt idx="14012">
                  <c:v>19.838737500000001</c:v>
                </c:pt>
                <c:pt idx="14013">
                  <c:v>19.830024999999999</c:v>
                </c:pt>
                <c:pt idx="14014">
                  <c:v>19.82095</c:v>
                </c:pt>
                <c:pt idx="14015">
                  <c:v>19.811975</c:v>
                </c:pt>
                <c:pt idx="14016">
                  <c:v>19.803124999999998</c:v>
                </c:pt>
                <c:pt idx="14017">
                  <c:v>19.794012500000001</c:v>
                </c:pt>
                <c:pt idx="14018">
                  <c:v>19.784174999999998</c:v>
                </c:pt>
                <c:pt idx="14019">
                  <c:v>19.775937500000001</c:v>
                </c:pt>
                <c:pt idx="14020">
                  <c:v>19.767037500000001</c:v>
                </c:pt>
                <c:pt idx="14021">
                  <c:v>19.759549999999997</c:v>
                </c:pt>
                <c:pt idx="14022">
                  <c:v>19.751137499999999</c:v>
                </c:pt>
                <c:pt idx="14023">
                  <c:v>19.742750000000001</c:v>
                </c:pt>
                <c:pt idx="14024">
                  <c:v>19.734400000000001</c:v>
                </c:pt>
                <c:pt idx="14025">
                  <c:v>19.725025000000002</c:v>
                </c:pt>
                <c:pt idx="14026">
                  <c:v>19.716374999999999</c:v>
                </c:pt>
                <c:pt idx="14027">
                  <c:v>19.707487499999999</c:v>
                </c:pt>
                <c:pt idx="14028">
                  <c:v>19.698287499999999</c:v>
                </c:pt>
                <c:pt idx="14029">
                  <c:v>19.690350000000002</c:v>
                </c:pt>
                <c:pt idx="14030">
                  <c:v>19.6821625</c:v>
                </c:pt>
                <c:pt idx="14031">
                  <c:v>19.6738</c:v>
                </c:pt>
                <c:pt idx="14032">
                  <c:v>19.665187500000002</c:v>
                </c:pt>
                <c:pt idx="14033">
                  <c:v>19.6569</c:v>
                </c:pt>
                <c:pt idx="14034">
                  <c:v>19.647387500000001</c:v>
                </c:pt>
                <c:pt idx="14035">
                  <c:v>19.638475</c:v>
                </c:pt>
                <c:pt idx="14036">
                  <c:v>19.6297</c:v>
                </c:pt>
                <c:pt idx="14037">
                  <c:v>19.620349999999998</c:v>
                </c:pt>
                <c:pt idx="14038">
                  <c:v>19.612387500000001</c:v>
                </c:pt>
                <c:pt idx="14039">
                  <c:v>19.602662500000001</c:v>
                </c:pt>
                <c:pt idx="14040">
                  <c:v>19.594412500000001</c:v>
                </c:pt>
                <c:pt idx="14041">
                  <c:v>19.5871125</c:v>
                </c:pt>
                <c:pt idx="14042">
                  <c:v>19.5794125</c:v>
                </c:pt>
                <c:pt idx="14043">
                  <c:v>19.570687499999998</c:v>
                </c:pt>
                <c:pt idx="14044">
                  <c:v>19.563287500000001</c:v>
                </c:pt>
                <c:pt idx="14045">
                  <c:v>19.5556375</c:v>
                </c:pt>
                <c:pt idx="14046">
                  <c:v>19.547674999999998</c:v>
                </c:pt>
                <c:pt idx="14047">
                  <c:v>19.5400375</c:v>
                </c:pt>
                <c:pt idx="14048">
                  <c:v>19.532587500000002</c:v>
                </c:pt>
                <c:pt idx="14049">
                  <c:v>19.525637499999998</c:v>
                </c:pt>
                <c:pt idx="14050">
                  <c:v>19.518662499999998</c:v>
                </c:pt>
                <c:pt idx="14051">
                  <c:v>19.512225000000001</c:v>
                </c:pt>
                <c:pt idx="14052">
                  <c:v>19.505650000000003</c:v>
                </c:pt>
                <c:pt idx="14053">
                  <c:v>19.4986</c:v>
                </c:pt>
                <c:pt idx="14054">
                  <c:v>19.491837499999999</c:v>
                </c:pt>
                <c:pt idx="14055">
                  <c:v>19.485375000000001</c:v>
                </c:pt>
                <c:pt idx="14056">
                  <c:v>19.478249999999999</c:v>
                </c:pt>
                <c:pt idx="14057">
                  <c:v>19.471250000000001</c:v>
                </c:pt>
                <c:pt idx="14058">
                  <c:v>19.4633875</c:v>
                </c:pt>
                <c:pt idx="14059">
                  <c:v>19.455475</c:v>
                </c:pt>
                <c:pt idx="14060">
                  <c:v>19.448812499999999</c:v>
                </c:pt>
                <c:pt idx="14061">
                  <c:v>19.4426375</c:v>
                </c:pt>
                <c:pt idx="14062">
                  <c:v>19.436187499999999</c:v>
                </c:pt>
                <c:pt idx="14063">
                  <c:v>19.430299999999999</c:v>
                </c:pt>
                <c:pt idx="14064">
                  <c:v>19.4244375</c:v>
                </c:pt>
                <c:pt idx="14065">
                  <c:v>19.418475000000001</c:v>
                </c:pt>
                <c:pt idx="14066">
                  <c:v>19.411774999999999</c:v>
                </c:pt>
                <c:pt idx="14067">
                  <c:v>19.405950000000001</c:v>
                </c:pt>
                <c:pt idx="14068">
                  <c:v>19.400649999999999</c:v>
                </c:pt>
                <c:pt idx="14069">
                  <c:v>19.394337499999999</c:v>
                </c:pt>
                <c:pt idx="14070">
                  <c:v>19.387562500000001</c:v>
                </c:pt>
                <c:pt idx="14071">
                  <c:v>19.381150000000002</c:v>
                </c:pt>
                <c:pt idx="14072">
                  <c:v>19.37565</c:v>
                </c:pt>
                <c:pt idx="14073">
                  <c:v>19.3712625</c:v>
                </c:pt>
                <c:pt idx="14074">
                  <c:v>19.367062499999999</c:v>
                </c:pt>
                <c:pt idx="14075">
                  <c:v>19.361525</c:v>
                </c:pt>
                <c:pt idx="14076">
                  <c:v>19.355775000000001</c:v>
                </c:pt>
                <c:pt idx="14077">
                  <c:v>19.351100000000002</c:v>
                </c:pt>
                <c:pt idx="14078">
                  <c:v>19.3450375</c:v>
                </c:pt>
                <c:pt idx="14079">
                  <c:v>19.339112499999999</c:v>
                </c:pt>
                <c:pt idx="14080">
                  <c:v>19.333925000000001</c:v>
                </c:pt>
                <c:pt idx="14081">
                  <c:v>19.327500000000001</c:v>
                </c:pt>
                <c:pt idx="14082">
                  <c:v>19.321462499999999</c:v>
                </c:pt>
                <c:pt idx="14083">
                  <c:v>19.3151625</c:v>
                </c:pt>
                <c:pt idx="14084">
                  <c:v>19.310012499999999</c:v>
                </c:pt>
                <c:pt idx="14085">
                  <c:v>19.304874999999999</c:v>
                </c:pt>
                <c:pt idx="14086">
                  <c:v>19.3002</c:v>
                </c:pt>
                <c:pt idx="14087">
                  <c:v>19.295662499999999</c:v>
                </c:pt>
                <c:pt idx="14088">
                  <c:v>19.291074999999999</c:v>
                </c:pt>
                <c:pt idx="14089">
                  <c:v>19.2873625</c:v>
                </c:pt>
                <c:pt idx="14090">
                  <c:v>19.282</c:v>
                </c:pt>
                <c:pt idx="14091">
                  <c:v>19.2770875</c:v>
                </c:pt>
                <c:pt idx="14092">
                  <c:v>19.271462500000002</c:v>
                </c:pt>
                <c:pt idx="14093">
                  <c:v>19.266999999999999</c:v>
                </c:pt>
                <c:pt idx="14094">
                  <c:v>19.261524999999999</c:v>
                </c:pt>
                <c:pt idx="14095">
                  <c:v>19.255600000000001</c:v>
                </c:pt>
                <c:pt idx="14096">
                  <c:v>19.251450000000002</c:v>
                </c:pt>
                <c:pt idx="14097">
                  <c:v>19.2464625</c:v>
                </c:pt>
                <c:pt idx="14098">
                  <c:v>19.240825000000001</c:v>
                </c:pt>
                <c:pt idx="14099">
                  <c:v>19.235174999999998</c:v>
                </c:pt>
                <c:pt idx="14100">
                  <c:v>19.230249999999998</c:v>
                </c:pt>
                <c:pt idx="14101">
                  <c:v>19.224900000000002</c:v>
                </c:pt>
                <c:pt idx="14102">
                  <c:v>19.21865</c:v>
                </c:pt>
                <c:pt idx="14103">
                  <c:v>19.215050000000002</c:v>
                </c:pt>
                <c:pt idx="14104">
                  <c:v>19.209562500000001</c:v>
                </c:pt>
                <c:pt idx="14105">
                  <c:v>19.205774999999999</c:v>
                </c:pt>
                <c:pt idx="14106">
                  <c:v>19.200612500000002</c:v>
                </c:pt>
                <c:pt idx="14107">
                  <c:v>19.1959625</c:v>
                </c:pt>
                <c:pt idx="14108">
                  <c:v>19.192125000000001</c:v>
                </c:pt>
                <c:pt idx="14109">
                  <c:v>19.187787499999999</c:v>
                </c:pt>
                <c:pt idx="14110">
                  <c:v>19.183037500000001</c:v>
                </c:pt>
                <c:pt idx="14111">
                  <c:v>19.177624999999999</c:v>
                </c:pt>
                <c:pt idx="14112">
                  <c:v>19.172887500000002</c:v>
                </c:pt>
                <c:pt idx="14113">
                  <c:v>19.166924999999999</c:v>
                </c:pt>
                <c:pt idx="14114">
                  <c:v>19.1621375</c:v>
                </c:pt>
                <c:pt idx="14115">
                  <c:v>19.156387500000001</c:v>
                </c:pt>
                <c:pt idx="14116">
                  <c:v>19.1520875</c:v>
                </c:pt>
                <c:pt idx="14117">
                  <c:v>19.146149999999999</c:v>
                </c:pt>
                <c:pt idx="14118">
                  <c:v>19.140112500000001</c:v>
                </c:pt>
                <c:pt idx="14119">
                  <c:v>19.1347375</c:v>
                </c:pt>
                <c:pt idx="14120">
                  <c:v>19.130775</c:v>
                </c:pt>
                <c:pt idx="14121">
                  <c:v>19.126262499999999</c:v>
                </c:pt>
                <c:pt idx="14122">
                  <c:v>19.121412499999998</c:v>
                </c:pt>
                <c:pt idx="14123">
                  <c:v>19.116037500000001</c:v>
                </c:pt>
                <c:pt idx="14124">
                  <c:v>19.110225</c:v>
                </c:pt>
                <c:pt idx="14125">
                  <c:v>19.107375000000001</c:v>
                </c:pt>
                <c:pt idx="14126">
                  <c:v>19.1033875</c:v>
                </c:pt>
                <c:pt idx="14127">
                  <c:v>19.0982375</c:v>
                </c:pt>
                <c:pt idx="14128">
                  <c:v>19.094687499999999</c:v>
                </c:pt>
                <c:pt idx="14129">
                  <c:v>19.0898875</c:v>
                </c:pt>
                <c:pt idx="14130">
                  <c:v>19.0852875</c:v>
                </c:pt>
                <c:pt idx="14131">
                  <c:v>19.081824999999998</c:v>
                </c:pt>
                <c:pt idx="14132">
                  <c:v>19.078150000000001</c:v>
                </c:pt>
                <c:pt idx="14133">
                  <c:v>19.073587499999999</c:v>
                </c:pt>
                <c:pt idx="14134">
                  <c:v>19.0701</c:v>
                </c:pt>
                <c:pt idx="14135">
                  <c:v>19.066924999999998</c:v>
                </c:pt>
                <c:pt idx="14136">
                  <c:v>19.062662500000002</c:v>
                </c:pt>
                <c:pt idx="14137">
                  <c:v>19.058737499999999</c:v>
                </c:pt>
                <c:pt idx="14138">
                  <c:v>19.054974999999999</c:v>
                </c:pt>
                <c:pt idx="14139">
                  <c:v>19.052325</c:v>
                </c:pt>
                <c:pt idx="14140">
                  <c:v>19.0487</c:v>
                </c:pt>
                <c:pt idx="14141">
                  <c:v>19.045175</c:v>
                </c:pt>
                <c:pt idx="14142">
                  <c:v>19.0410875</c:v>
                </c:pt>
                <c:pt idx="14143">
                  <c:v>19.037587500000001</c:v>
                </c:pt>
                <c:pt idx="14144">
                  <c:v>19.0348875</c:v>
                </c:pt>
                <c:pt idx="14145">
                  <c:v>19.032612499999999</c:v>
                </c:pt>
                <c:pt idx="14146">
                  <c:v>19.028549999999999</c:v>
                </c:pt>
                <c:pt idx="14147">
                  <c:v>19.025437499999999</c:v>
                </c:pt>
                <c:pt idx="14148">
                  <c:v>19.022600000000001</c:v>
                </c:pt>
                <c:pt idx="14149">
                  <c:v>19.018574999999998</c:v>
                </c:pt>
                <c:pt idx="14150">
                  <c:v>19.014700000000001</c:v>
                </c:pt>
                <c:pt idx="14151">
                  <c:v>19.011150000000001</c:v>
                </c:pt>
                <c:pt idx="14152">
                  <c:v>19.007987500000002</c:v>
                </c:pt>
                <c:pt idx="14153">
                  <c:v>19.004137499999999</c:v>
                </c:pt>
                <c:pt idx="14154">
                  <c:v>19.001137499999999</c:v>
                </c:pt>
                <c:pt idx="14155">
                  <c:v>18.997075000000002</c:v>
                </c:pt>
                <c:pt idx="14156">
                  <c:v>18.993375</c:v>
                </c:pt>
                <c:pt idx="14157">
                  <c:v>18.990237499999999</c:v>
                </c:pt>
                <c:pt idx="14158">
                  <c:v>18.9879</c:v>
                </c:pt>
                <c:pt idx="14159">
                  <c:v>18.9856625</c:v>
                </c:pt>
                <c:pt idx="14160">
                  <c:v>18.983137500000002</c:v>
                </c:pt>
                <c:pt idx="14161">
                  <c:v>18.979849999999999</c:v>
                </c:pt>
                <c:pt idx="14162">
                  <c:v>18.977274999999999</c:v>
                </c:pt>
                <c:pt idx="14163">
                  <c:v>18.9758125</c:v>
                </c:pt>
                <c:pt idx="14164">
                  <c:v>18.9734625</c:v>
                </c:pt>
                <c:pt idx="14165">
                  <c:v>18.970800000000001</c:v>
                </c:pt>
                <c:pt idx="14166">
                  <c:v>18.968175000000002</c:v>
                </c:pt>
                <c:pt idx="14167">
                  <c:v>18.966362499999999</c:v>
                </c:pt>
                <c:pt idx="14168">
                  <c:v>18.964512499999998</c:v>
                </c:pt>
                <c:pt idx="14169">
                  <c:v>18.962025000000001</c:v>
                </c:pt>
                <c:pt idx="14170">
                  <c:v>18.959512499999999</c:v>
                </c:pt>
                <c:pt idx="14171">
                  <c:v>18.956074999999998</c:v>
                </c:pt>
                <c:pt idx="14172">
                  <c:v>18.953299999999999</c:v>
                </c:pt>
                <c:pt idx="14173">
                  <c:v>18.95025</c:v>
                </c:pt>
                <c:pt idx="14174">
                  <c:v>18.9476625</c:v>
                </c:pt>
                <c:pt idx="14175">
                  <c:v>18.9435</c:v>
                </c:pt>
                <c:pt idx="14176">
                  <c:v>18.939562500000001</c:v>
                </c:pt>
                <c:pt idx="14177">
                  <c:v>18.937425000000001</c:v>
                </c:pt>
                <c:pt idx="14178">
                  <c:v>18.934349999999998</c:v>
                </c:pt>
                <c:pt idx="14179">
                  <c:v>18.9316125</c:v>
                </c:pt>
                <c:pt idx="14180">
                  <c:v>18.929400000000001</c:v>
                </c:pt>
                <c:pt idx="14181">
                  <c:v>18.926387500000001</c:v>
                </c:pt>
                <c:pt idx="14182">
                  <c:v>18.9237</c:v>
                </c:pt>
                <c:pt idx="14183">
                  <c:v>18.921962499999999</c:v>
                </c:pt>
                <c:pt idx="14184">
                  <c:v>18.919162499999999</c:v>
                </c:pt>
                <c:pt idx="14185">
                  <c:v>18.916062499999999</c:v>
                </c:pt>
                <c:pt idx="14186">
                  <c:v>18.913437500000001</c:v>
                </c:pt>
                <c:pt idx="14187">
                  <c:v>18.9114</c:v>
                </c:pt>
                <c:pt idx="14188">
                  <c:v>18.908324999999998</c:v>
                </c:pt>
                <c:pt idx="14189">
                  <c:v>18.90475</c:v>
                </c:pt>
                <c:pt idx="14190">
                  <c:v>18.902562499999998</c:v>
                </c:pt>
                <c:pt idx="14191">
                  <c:v>18.8997125</c:v>
                </c:pt>
                <c:pt idx="14192">
                  <c:v>18.897512500000001</c:v>
                </c:pt>
                <c:pt idx="14193">
                  <c:v>18.894962500000002</c:v>
                </c:pt>
                <c:pt idx="14194">
                  <c:v>18.891400000000001</c:v>
                </c:pt>
                <c:pt idx="14195">
                  <c:v>18.888625000000001</c:v>
                </c:pt>
                <c:pt idx="14196">
                  <c:v>18.885149999999999</c:v>
                </c:pt>
                <c:pt idx="14197">
                  <c:v>18.881687499999998</c:v>
                </c:pt>
                <c:pt idx="14198">
                  <c:v>18.878924999999999</c:v>
                </c:pt>
                <c:pt idx="14199">
                  <c:v>18.8784375</c:v>
                </c:pt>
                <c:pt idx="14200">
                  <c:v>18.877275000000001</c:v>
                </c:pt>
                <c:pt idx="14201">
                  <c:v>18.874600000000001</c:v>
                </c:pt>
                <c:pt idx="14202">
                  <c:v>18.87285</c:v>
                </c:pt>
                <c:pt idx="14203">
                  <c:v>18.871449999999999</c:v>
                </c:pt>
                <c:pt idx="14204">
                  <c:v>18.869599999999998</c:v>
                </c:pt>
                <c:pt idx="14205">
                  <c:v>18.86825</c:v>
                </c:pt>
                <c:pt idx="14206">
                  <c:v>18.8673</c:v>
                </c:pt>
                <c:pt idx="14207">
                  <c:v>18.866362500000001</c:v>
                </c:pt>
                <c:pt idx="14208">
                  <c:v>18.8642</c:v>
                </c:pt>
                <c:pt idx="14209">
                  <c:v>18.862224999999999</c:v>
                </c:pt>
                <c:pt idx="14210">
                  <c:v>18.860699999999998</c:v>
                </c:pt>
                <c:pt idx="14211">
                  <c:v>18.8596</c:v>
                </c:pt>
                <c:pt idx="14212">
                  <c:v>18.8575625</c:v>
                </c:pt>
                <c:pt idx="14213">
                  <c:v>18.855</c:v>
                </c:pt>
                <c:pt idx="14214">
                  <c:v>18.85295</c:v>
                </c:pt>
                <c:pt idx="14215">
                  <c:v>18.851325000000003</c:v>
                </c:pt>
                <c:pt idx="14216">
                  <c:v>18.850537500000002</c:v>
                </c:pt>
                <c:pt idx="14217">
                  <c:v>18.849024999999997</c:v>
                </c:pt>
                <c:pt idx="14218">
                  <c:v>18.846687499999998</c:v>
                </c:pt>
                <c:pt idx="14219">
                  <c:v>18.844950000000001</c:v>
                </c:pt>
                <c:pt idx="14220">
                  <c:v>18.844075</c:v>
                </c:pt>
                <c:pt idx="14221">
                  <c:v>18.8431</c:v>
                </c:pt>
                <c:pt idx="14222">
                  <c:v>18.841825</c:v>
                </c:pt>
                <c:pt idx="14223">
                  <c:v>18.8405375</c:v>
                </c:pt>
                <c:pt idx="14224">
                  <c:v>18.839537500000002</c:v>
                </c:pt>
                <c:pt idx="14225">
                  <c:v>18.838750000000001</c:v>
                </c:pt>
                <c:pt idx="14226">
                  <c:v>18.838625</c:v>
                </c:pt>
                <c:pt idx="14227">
                  <c:v>18.837575000000001</c:v>
                </c:pt>
                <c:pt idx="14228">
                  <c:v>18.8369125</c:v>
                </c:pt>
                <c:pt idx="14229">
                  <c:v>18.8353875</c:v>
                </c:pt>
                <c:pt idx="14230">
                  <c:v>18.834399999999999</c:v>
                </c:pt>
                <c:pt idx="14231">
                  <c:v>18.8334875</c:v>
                </c:pt>
                <c:pt idx="14232">
                  <c:v>18.832212500000001</c:v>
                </c:pt>
                <c:pt idx="14233">
                  <c:v>18.831362500000001</c:v>
                </c:pt>
                <c:pt idx="14234">
                  <c:v>18.831074999999998</c:v>
                </c:pt>
                <c:pt idx="14235">
                  <c:v>18.830337499999999</c:v>
                </c:pt>
                <c:pt idx="14236">
                  <c:v>18.828837499999999</c:v>
                </c:pt>
                <c:pt idx="14237">
                  <c:v>18.827624999999998</c:v>
                </c:pt>
                <c:pt idx="14238">
                  <c:v>18.826912499999999</c:v>
                </c:pt>
                <c:pt idx="14239">
                  <c:v>18.82565</c:v>
                </c:pt>
                <c:pt idx="14240">
                  <c:v>18.824987500000002</c:v>
                </c:pt>
                <c:pt idx="14241">
                  <c:v>18.823650000000001</c:v>
                </c:pt>
                <c:pt idx="14242">
                  <c:v>18.823074999999999</c:v>
                </c:pt>
                <c:pt idx="14243">
                  <c:v>18.823225000000001</c:v>
                </c:pt>
                <c:pt idx="14244">
                  <c:v>18.823612499999999</c:v>
                </c:pt>
                <c:pt idx="14245">
                  <c:v>18.823137500000001</c:v>
                </c:pt>
                <c:pt idx="14246">
                  <c:v>18.823387499999999</c:v>
                </c:pt>
                <c:pt idx="14247">
                  <c:v>18.823049999999999</c:v>
                </c:pt>
                <c:pt idx="14248">
                  <c:v>18.822600000000001</c:v>
                </c:pt>
                <c:pt idx="14249">
                  <c:v>18.821249999999999</c:v>
                </c:pt>
                <c:pt idx="14250">
                  <c:v>18.820262499999998</c:v>
                </c:pt>
                <c:pt idx="14251">
                  <c:v>18.820074999999999</c:v>
                </c:pt>
                <c:pt idx="14252">
                  <c:v>18.819524999999999</c:v>
                </c:pt>
                <c:pt idx="14253">
                  <c:v>18.8189125</c:v>
                </c:pt>
                <c:pt idx="14254">
                  <c:v>18.8187125</c:v>
                </c:pt>
                <c:pt idx="14255">
                  <c:v>18.816974999999999</c:v>
                </c:pt>
                <c:pt idx="14256">
                  <c:v>18.8157</c:v>
                </c:pt>
                <c:pt idx="14257">
                  <c:v>18.814050000000002</c:v>
                </c:pt>
                <c:pt idx="14258">
                  <c:v>18.8136625</c:v>
                </c:pt>
                <c:pt idx="14259">
                  <c:v>18.813649999999999</c:v>
                </c:pt>
                <c:pt idx="14260">
                  <c:v>18.812999999999999</c:v>
                </c:pt>
                <c:pt idx="14261">
                  <c:v>18.8124</c:v>
                </c:pt>
                <c:pt idx="14262">
                  <c:v>18.811599999999999</c:v>
                </c:pt>
                <c:pt idx="14263">
                  <c:v>18.810700000000001</c:v>
                </c:pt>
                <c:pt idx="14264">
                  <c:v>18.809324999999998</c:v>
                </c:pt>
                <c:pt idx="14265">
                  <c:v>18.8079125</c:v>
                </c:pt>
                <c:pt idx="14266">
                  <c:v>18.8063875</c:v>
                </c:pt>
                <c:pt idx="14267">
                  <c:v>18.805775000000001</c:v>
                </c:pt>
                <c:pt idx="14268">
                  <c:v>18.805887500000001</c:v>
                </c:pt>
                <c:pt idx="14269">
                  <c:v>18.805512499999999</c:v>
                </c:pt>
                <c:pt idx="14270">
                  <c:v>18.803650000000001</c:v>
                </c:pt>
                <c:pt idx="14271">
                  <c:v>18.801774999999999</c:v>
                </c:pt>
                <c:pt idx="14272">
                  <c:v>18.80115</c:v>
                </c:pt>
                <c:pt idx="14273">
                  <c:v>18.801112499999999</c:v>
                </c:pt>
                <c:pt idx="14274">
                  <c:v>18.801075000000001</c:v>
                </c:pt>
                <c:pt idx="14275">
                  <c:v>18.801537500000002</c:v>
                </c:pt>
                <c:pt idx="14276">
                  <c:v>18.801562499999999</c:v>
                </c:pt>
                <c:pt idx="14277">
                  <c:v>18.801300000000001</c:v>
                </c:pt>
                <c:pt idx="14278">
                  <c:v>18.801412500000001</c:v>
                </c:pt>
                <c:pt idx="14279">
                  <c:v>18.8015875</c:v>
                </c:pt>
                <c:pt idx="14280">
                  <c:v>18.8014625</c:v>
                </c:pt>
                <c:pt idx="14281">
                  <c:v>18.8007375</c:v>
                </c:pt>
                <c:pt idx="14282">
                  <c:v>18.799875</c:v>
                </c:pt>
                <c:pt idx="14283">
                  <c:v>18.799875</c:v>
                </c:pt>
                <c:pt idx="14284">
                  <c:v>18.7997625</c:v>
                </c:pt>
                <c:pt idx="14285">
                  <c:v>18.799475000000001</c:v>
                </c:pt>
                <c:pt idx="14286">
                  <c:v>18.7996625</c:v>
                </c:pt>
                <c:pt idx="14287">
                  <c:v>18.79955</c:v>
                </c:pt>
                <c:pt idx="14288">
                  <c:v>18.799487500000001</c:v>
                </c:pt>
                <c:pt idx="14289">
                  <c:v>18.799600000000002</c:v>
                </c:pt>
                <c:pt idx="14290">
                  <c:v>18.798925000000001</c:v>
                </c:pt>
                <c:pt idx="14291">
                  <c:v>18.799125</c:v>
                </c:pt>
                <c:pt idx="14292">
                  <c:v>18.799387500000002</c:v>
                </c:pt>
                <c:pt idx="14293">
                  <c:v>18.798562499999999</c:v>
                </c:pt>
                <c:pt idx="14294">
                  <c:v>18.798549999999999</c:v>
                </c:pt>
                <c:pt idx="14295">
                  <c:v>18.799487500000001</c:v>
                </c:pt>
                <c:pt idx="14296">
                  <c:v>18.799375000000001</c:v>
                </c:pt>
                <c:pt idx="14297">
                  <c:v>18.798537500000002</c:v>
                </c:pt>
                <c:pt idx="14298">
                  <c:v>18.798712500000001</c:v>
                </c:pt>
                <c:pt idx="14299">
                  <c:v>18.798962500000002</c:v>
                </c:pt>
                <c:pt idx="14300">
                  <c:v>18.798249999999999</c:v>
                </c:pt>
                <c:pt idx="14301">
                  <c:v>18.797825</c:v>
                </c:pt>
                <c:pt idx="14302">
                  <c:v>18.797662500000001</c:v>
                </c:pt>
                <c:pt idx="14303">
                  <c:v>18.796725000000002</c:v>
                </c:pt>
                <c:pt idx="14304">
                  <c:v>18.796412499999999</c:v>
                </c:pt>
                <c:pt idx="14305">
                  <c:v>18.796537499999999</c:v>
                </c:pt>
                <c:pt idx="14306">
                  <c:v>18.795999999999999</c:v>
                </c:pt>
                <c:pt idx="14307">
                  <c:v>18.795462499999999</c:v>
                </c:pt>
                <c:pt idx="14308">
                  <c:v>18.795674999999999</c:v>
                </c:pt>
                <c:pt idx="14309">
                  <c:v>18.7956875</c:v>
                </c:pt>
                <c:pt idx="14310">
                  <c:v>18.795237499999999</c:v>
                </c:pt>
                <c:pt idx="14311">
                  <c:v>18.795537499999998</c:v>
                </c:pt>
                <c:pt idx="14312">
                  <c:v>18.796162500000001</c:v>
                </c:pt>
                <c:pt idx="14313">
                  <c:v>18.796624999999999</c:v>
                </c:pt>
                <c:pt idx="14314">
                  <c:v>18.7979375</c:v>
                </c:pt>
                <c:pt idx="14315">
                  <c:v>18.799875</c:v>
                </c:pt>
                <c:pt idx="14316">
                  <c:v>18.801087500000001</c:v>
                </c:pt>
                <c:pt idx="14317">
                  <c:v>18.802087499999999</c:v>
                </c:pt>
                <c:pt idx="14318">
                  <c:v>18.803437500000001</c:v>
                </c:pt>
                <c:pt idx="14319">
                  <c:v>18.804387500000001</c:v>
                </c:pt>
                <c:pt idx="14320">
                  <c:v>18.805587500000001</c:v>
                </c:pt>
                <c:pt idx="14321">
                  <c:v>18.806950000000001</c:v>
                </c:pt>
                <c:pt idx="14322">
                  <c:v>18.807424999999999</c:v>
                </c:pt>
                <c:pt idx="14323">
                  <c:v>18.807575</c:v>
                </c:pt>
                <c:pt idx="14324">
                  <c:v>18.8078875</c:v>
                </c:pt>
                <c:pt idx="14325">
                  <c:v>18.808262499999998</c:v>
                </c:pt>
                <c:pt idx="14326">
                  <c:v>18.808237500000001</c:v>
                </c:pt>
                <c:pt idx="14327">
                  <c:v>18.808800000000002</c:v>
                </c:pt>
                <c:pt idx="14328">
                  <c:v>18.8097125</c:v>
                </c:pt>
                <c:pt idx="14329">
                  <c:v>18.8107875</c:v>
                </c:pt>
                <c:pt idx="14330">
                  <c:v>18.811912500000002</c:v>
                </c:pt>
                <c:pt idx="14331">
                  <c:v>18.812887499999999</c:v>
                </c:pt>
                <c:pt idx="14332">
                  <c:v>18.814350000000001</c:v>
                </c:pt>
                <c:pt idx="14333">
                  <c:v>18.815874999999998</c:v>
                </c:pt>
                <c:pt idx="14334">
                  <c:v>18.816587500000001</c:v>
                </c:pt>
                <c:pt idx="14335">
                  <c:v>18.818037499999999</c:v>
                </c:pt>
                <c:pt idx="14336">
                  <c:v>18.81935</c:v>
                </c:pt>
                <c:pt idx="14337">
                  <c:v>18.8208625</c:v>
                </c:pt>
                <c:pt idx="14338">
                  <c:v>18.8223375</c:v>
                </c:pt>
                <c:pt idx="14339">
                  <c:v>18.8236375</c:v>
                </c:pt>
                <c:pt idx="14340">
                  <c:v>18.825362500000001</c:v>
                </c:pt>
                <c:pt idx="14341">
                  <c:v>18.826650000000001</c:v>
                </c:pt>
                <c:pt idx="14342">
                  <c:v>18.827962499999998</c:v>
                </c:pt>
                <c:pt idx="14343">
                  <c:v>18.829437499999997</c:v>
                </c:pt>
                <c:pt idx="14344">
                  <c:v>18.830075000000001</c:v>
                </c:pt>
                <c:pt idx="14345">
                  <c:v>18.8306</c:v>
                </c:pt>
                <c:pt idx="14346">
                  <c:v>18.831712499999998</c:v>
                </c:pt>
                <c:pt idx="14347">
                  <c:v>18.833862500000002</c:v>
                </c:pt>
                <c:pt idx="14348">
                  <c:v>18.835175</c:v>
                </c:pt>
                <c:pt idx="14349">
                  <c:v>18.8353875</c:v>
                </c:pt>
                <c:pt idx="14350">
                  <c:v>18.837162499999998</c:v>
                </c:pt>
                <c:pt idx="14351">
                  <c:v>18.838587499999999</c:v>
                </c:pt>
                <c:pt idx="14352">
                  <c:v>18.839974999999999</c:v>
                </c:pt>
                <c:pt idx="14353">
                  <c:v>18.842199999999998</c:v>
                </c:pt>
                <c:pt idx="14354">
                  <c:v>18.844050000000003</c:v>
                </c:pt>
                <c:pt idx="14355">
                  <c:v>18.845712500000001</c:v>
                </c:pt>
                <c:pt idx="14356">
                  <c:v>18.848062500000001</c:v>
                </c:pt>
                <c:pt idx="14357">
                  <c:v>18.849987500000001</c:v>
                </c:pt>
                <c:pt idx="14358">
                  <c:v>18.850837500000001</c:v>
                </c:pt>
                <c:pt idx="14359">
                  <c:v>18.851587500000001</c:v>
                </c:pt>
                <c:pt idx="14360">
                  <c:v>18.852887500000001</c:v>
                </c:pt>
                <c:pt idx="14361">
                  <c:v>18.853200000000001</c:v>
                </c:pt>
                <c:pt idx="14362">
                  <c:v>18.853175</c:v>
                </c:pt>
                <c:pt idx="14363">
                  <c:v>18.854424999999999</c:v>
                </c:pt>
                <c:pt idx="14364">
                  <c:v>18.854399999999998</c:v>
                </c:pt>
                <c:pt idx="14365">
                  <c:v>18.854262500000001</c:v>
                </c:pt>
                <c:pt idx="14366">
                  <c:v>18.855287499999999</c:v>
                </c:pt>
                <c:pt idx="14367">
                  <c:v>18.857250000000001</c:v>
                </c:pt>
                <c:pt idx="14368">
                  <c:v>18.858525</c:v>
                </c:pt>
                <c:pt idx="14369">
                  <c:v>18.859725000000001</c:v>
                </c:pt>
                <c:pt idx="14370">
                  <c:v>18.861487499999999</c:v>
                </c:pt>
                <c:pt idx="14371">
                  <c:v>18.862850000000002</c:v>
                </c:pt>
                <c:pt idx="14372">
                  <c:v>18.864899999999999</c:v>
                </c:pt>
                <c:pt idx="14373">
                  <c:v>18.867049999999999</c:v>
                </c:pt>
                <c:pt idx="14374">
                  <c:v>18.868937500000001</c:v>
                </c:pt>
                <c:pt idx="14375">
                  <c:v>18.870337500000002</c:v>
                </c:pt>
                <c:pt idx="14376">
                  <c:v>18.8717875</c:v>
                </c:pt>
                <c:pt idx="14377">
                  <c:v>18.872787499999998</c:v>
                </c:pt>
                <c:pt idx="14378">
                  <c:v>18.872712499999999</c:v>
                </c:pt>
                <c:pt idx="14379">
                  <c:v>18.872824999999999</c:v>
                </c:pt>
                <c:pt idx="14380">
                  <c:v>18.872912500000002</c:v>
                </c:pt>
                <c:pt idx="14381">
                  <c:v>18.873424999999997</c:v>
                </c:pt>
                <c:pt idx="14382">
                  <c:v>18.874649999999999</c:v>
                </c:pt>
                <c:pt idx="14383">
                  <c:v>18.874662499999999</c:v>
                </c:pt>
                <c:pt idx="14384">
                  <c:v>18.875</c:v>
                </c:pt>
                <c:pt idx="14385">
                  <c:v>18.874874999999999</c:v>
                </c:pt>
                <c:pt idx="14386">
                  <c:v>18.875150000000001</c:v>
                </c:pt>
                <c:pt idx="14387">
                  <c:v>18.876149999999999</c:v>
                </c:pt>
                <c:pt idx="14388">
                  <c:v>18.877124999999999</c:v>
                </c:pt>
                <c:pt idx="14389">
                  <c:v>18.878875000000001</c:v>
                </c:pt>
                <c:pt idx="14390">
                  <c:v>18.880624999999998</c:v>
                </c:pt>
                <c:pt idx="14391">
                  <c:v>18.882300000000001</c:v>
                </c:pt>
                <c:pt idx="14392">
                  <c:v>18.883649999999999</c:v>
                </c:pt>
                <c:pt idx="14393">
                  <c:v>18.884599999999999</c:v>
                </c:pt>
                <c:pt idx="14394">
                  <c:v>18.884625</c:v>
                </c:pt>
                <c:pt idx="14395">
                  <c:v>18.88475</c:v>
                </c:pt>
                <c:pt idx="14396">
                  <c:v>18.885612500000001</c:v>
                </c:pt>
                <c:pt idx="14397">
                  <c:v>18.886499999999998</c:v>
                </c:pt>
                <c:pt idx="14398">
                  <c:v>18.887287499999999</c:v>
                </c:pt>
                <c:pt idx="14399">
                  <c:v>18.889025</c:v>
                </c:pt>
                <c:pt idx="14400">
                  <c:v>18.890362499999998</c:v>
                </c:pt>
                <c:pt idx="14401">
                  <c:v>18.8913875</c:v>
                </c:pt>
                <c:pt idx="14402">
                  <c:v>18.893337500000001</c:v>
                </c:pt>
                <c:pt idx="14403">
                  <c:v>18.894987499999999</c:v>
                </c:pt>
                <c:pt idx="14404">
                  <c:v>18.897112499999999</c:v>
                </c:pt>
                <c:pt idx="14405">
                  <c:v>18.898362500000001</c:v>
                </c:pt>
                <c:pt idx="14406">
                  <c:v>18.8998375</c:v>
                </c:pt>
                <c:pt idx="14407">
                  <c:v>18.900275000000001</c:v>
                </c:pt>
                <c:pt idx="14408">
                  <c:v>18.901712500000002</c:v>
                </c:pt>
                <c:pt idx="14409">
                  <c:v>18.904262500000002</c:v>
                </c:pt>
                <c:pt idx="14410">
                  <c:v>18.904837499999999</c:v>
                </c:pt>
                <c:pt idx="14411">
                  <c:v>18.906099999999999</c:v>
                </c:pt>
                <c:pt idx="14412">
                  <c:v>18.909625000000002</c:v>
                </c:pt>
                <c:pt idx="14413">
                  <c:v>18.91225</c:v>
                </c:pt>
                <c:pt idx="14414">
                  <c:v>18.9157625</c:v>
                </c:pt>
                <c:pt idx="14415">
                  <c:v>18.918174999999998</c:v>
                </c:pt>
                <c:pt idx="14416">
                  <c:v>18.9198375</c:v>
                </c:pt>
                <c:pt idx="14417">
                  <c:v>18.920187500000001</c:v>
                </c:pt>
                <c:pt idx="14418">
                  <c:v>18.9206875</c:v>
                </c:pt>
                <c:pt idx="14419">
                  <c:v>18.922000000000001</c:v>
                </c:pt>
                <c:pt idx="14420">
                  <c:v>18.922499999999999</c:v>
                </c:pt>
                <c:pt idx="14421">
                  <c:v>18.923987499999999</c:v>
                </c:pt>
                <c:pt idx="14422">
                  <c:v>18.925162499999999</c:v>
                </c:pt>
                <c:pt idx="14423">
                  <c:v>18.9257375</c:v>
                </c:pt>
                <c:pt idx="14424">
                  <c:v>18.92595</c:v>
                </c:pt>
                <c:pt idx="14425">
                  <c:v>18.92625</c:v>
                </c:pt>
                <c:pt idx="14426">
                  <c:v>18.9264875</c:v>
                </c:pt>
                <c:pt idx="14427">
                  <c:v>18.927799999999998</c:v>
                </c:pt>
                <c:pt idx="14428">
                  <c:v>18.9297875</c:v>
                </c:pt>
                <c:pt idx="14429">
                  <c:v>18.931849999999997</c:v>
                </c:pt>
                <c:pt idx="14430">
                  <c:v>18.934587499999999</c:v>
                </c:pt>
                <c:pt idx="14431">
                  <c:v>18.936699999999998</c:v>
                </c:pt>
                <c:pt idx="14432">
                  <c:v>18.937100000000001</c:v>
                </c:pt>
                <c:pt idx="14433">
                  <c:v>18.939624999999999</c:v>
                </c:pt>
                <c:pt idx="14434">
                  <c:v>18.940850000000001</c:v>
                </c:pt>
                <c:pt idx="14435">
                  <c:v>18.941650000000003</c:v>
                </c:pt>
                <c:pt idx="14436">
                  <c:v>18.943650000000002</c:v>
                </c:pt>
                <c:pt idx="14437">
                  <c:v>18.945074999999999</c:v>
                </c:pt>
                <c:pt idx="14438">
                  <c:v>18.946475</c:v>
                </c:pt>
                <c:pt idx="14439">
                  <c:v>18.947187499999998</c:v>
                </c:pt>
                <c:pt idx="14440">
                  <c:v>18.94745</c:v>
                </c:pt>
                <c:pt idx="14441">
                  <c:v>18.9474625</c:v>
                </c:pt>
                <c:pt idx="14442">
                  <c:v>18.947087499999999</c:v>
                </c:pt>
                <c:pt idx="14443">
                  <c:v>18.947199999999999</c:v>
                </c:pt>
                <c:pt idx="14444">
                  <c:v>18.949037500000003</c:v>
                </c:pt>
                <c:pt idx="14445">
                  <c:v>18.950112499999999</c:v>
                </c:pt>
                <c:pt idx="14446">
                  <c:v>18.950975</c:v>
                </c:pt>
                <c:pt idx="14447">
                  <c:v>18.9519375</c:v>
                </c:pt>
                <c:pt idx="14448">
                  <c:v>18.953074999999998</c:v>
                </c:pt>
                <c:pt idx="14449">
                  <c:v>18.954124999999998</c:v>
                </c:pt>
                <c:pt idx="14450">
                  <c:v>18.954249999999998</c:v>
                </c:pt>
                <c:pt idx="14451">
                  <c:v>18.954862500000001</c:v>
                </c:pt>
                <c:pt idx="14452">
                  <c:v>18.9558</c:v>
                </c:pt>
                <c:pt idx="14453">
                  <c:v>18.956687500000001</c:v>
                </c:pt>
                <c:pt idx="14454">
                  <c:v>18.956824999999998</c:v>
                </c:pt>
                <c:pt idx="14455">
                  <c:v>18.956637499999999</c:v>
                </c:pt>
                <c:pt idx="14456">
                  <c:v>18.957124999999998</c:v>
                </c:pt>
                <c:pt idx="14457">
                  <c:v>18.9585875</c:v>
                </c:pt>
                <c:pt idx="14458">
                  <c:v>18.959312499999999</c:v>
                </c:pt>
                <c:pt idx="14459">
                  <c:v>18.958649999999999</c:v>
                </c:pt>
                <c:pt idx="14460">
                  <c:v>18.959687500000001</c:v>
                </c:pt>
                <c:pt idx="14461">
                  <c:v>18.960450000000002</c:v>
                </c:pt>
                <c:pt idx="14462">
                  <c:v>18.959837499999999</c:v>
                </c:pt>
                <c:pt idx="14463">
                  <c:v>18.959524999999999</c:v>
                </c:pt>
                <c:pt idx="14464">
                  <c:v>18.958812500000001</c:v>
                </c:pt>
                <c:pt idx="14465">
                  <c:v>18.959575000000001</c:v>
                </c:pt>
                <c:pt idx="14466">
                  <c:v>18.960025000000002</c:v>
                </c:pt>
                <c:pt idx="14467">
                  <c:v>18.9603875</c:v>
                </c:pt>
                <c:pt idx="14468">
                  <c:v>18.960149999999999</c:v>
                </c:pt>
                <c:pt idx="14469">
                  <c:v>18.960550000000001</c:v>
                </c:pt>
                <c:pt idx="14470">
                  <c:v>18.9616875</c:v>
                </c:pt>
                <c:pt idx="14471">
                  <c:v>18.961549999999999</c:v>
                </c:pt>
                <c:pt idx="14472">
                  <c:v>18.961562499999999</c:v>
                </c:pt>
                <c:pt idx="14473">
                  <c:v>18.961449999999999</c:v>
                </c:pt>
                <c:pt idx="14474">
                  <c:v>18.962174999999998</c:v>
                </c:pt>
                <c:pt idx="14475">
                  <c:v>18.963312500000001</c:v>
                </c:pt>
                <c:pt idx="14476">
                  <c:v>18.966437499999998</c:v>
                </c:pt>
                <c:pt idx="14477">
                  <c:v>18.967275000000001</c:v>
                </c:pt>
                <c:pt idx="14478">
                  <c:v>18.967937500000001</c:v>
                </c:pt>
                <c:pt idx="14479">
                  <c:v>18.96865</c:v>
                </c:pt>
                <c:pt idx="14480">
                  <c:v>18.9673625</c:v>
                </c:pt>
                <c:pt idx="14481">
                  <c:v>18.967212499999999</c:v>
                </c:pt>
                <c:pt idx="14482">
                  <c:v>18.967387500000001</c:v>
                </c:pt>
                <c:pt idx="14483">
                  <c:v>18.966324999999998</c:v>
                </c:pt>
                <c:pt idx="14484">
                  <c:v>18.966625000000001</c:v>
                </c:pt>
                <c:pt idx="14485">
                  <c:v>18.967649999999999</c:v>
                </c:pt>
                <c:pt idx="14486">
                  <c:v>18.966899999999999</c:v>
                </c:pt>
                <c:pt idx="14487">
                  <c:v>18.967775</c:v>
                </c:pt>
                <c:pt idx="14488">
                  <c:v>18.967812500000001</c:v>
                </c:pt>
                <c:pt idx="14489">
                  <c:v>18.9678875</c:v>
                </c:pt>
                <c:pt idx="14490">
                  <c:v>18.968512500000003</c:v>
                </c:pt>
                <c:pt idx="14491">
                  <c:v>18.969850000000001</c:v>
                </c:pt>
                <c:pt idx="14492">
                  <c:v>18.9716375</c:v>
                </c:pt>
                <c:pt idx="14493">
                  <c:v>18.9727</c:v>
                </c:pt>
                <c:pt idx="14494">
                  <c:v>18.972225000000002</c:v>
                </c:pt>
                <c:pt idx="14495">
                  <c:v>18.9726125</c:v>
                </c:pt>
                <c:pt idx="14496">
                  <c:v>18.9728125</c:v>
                </c:pt>
                <c:pt idx="14497">
                  <c:v>18.972537500000001</c:v>
                </c:pt>
                <c:pt idx="14498">
                  <c:v>18.972175</c:v>
                </c:pt>
                <c:pt idx="14499">
                  <c:v>18.972275</c:v>
                </c:pt>
                <c:pt idx="14500">
                  <c:v>18.971724999999999</c:v>
                </c:pt>
                <c:pt idx="14501">
                  <c:v>18.971050000000002</c:v>
                </c:pt>
                <c:pt idx="14502">
                  <c:v>18.97</c:v>
                </c:pt>
                <c:pt idx="14503">
                  <c:v>18.969000000000001</c:v>
                </c:pt>
                <c:pt idx="14504">
                  <c:v>18.968987500000001</c:v>
                </c:pt>
                <c:pt idx="14505">
                  <c:v>18.969525000000001</c:v>
                </c:pt>
                <c:pt idx="14506">
                  <c:v>18.970062500000001</c:v>
                </c:pt>
                <c:pt idx="14507">
                  <c:v>18.968987500000001</c:v>
                </c:pt>
                <c:pt idx="14508">
                  <c:v>18.968237500000001</c:v>
                </c:pt>
                <c:pt idx="14509">
                  <c:v>18.969149999999999</c:v>
                </c:pt>
                <c:pt idx="14510">
                  <c:v>18.968149999999998</c:v>
                </c:pt>
                <c:pt idx="14511">
                  <c:v>18.968137500000001</c:v>
                </c:pt>
                <c:pt idx="14512">
                  <c:v>18.968512500000003</c:v>
                </c:pt>
                <c:pt idx="14513">
                  <c:v>18.9674625</c:v>
                </c:pt>
                <c:pt idx="14514">
                  <c:v>18.965812500000002</c:v>
                </c:pt>
                <c:pt idx="14515">
                  <c:v>18.964937500000001</c:v>
                </c:pt>
                <c:pt idx="14516">
                  <c:v>18.9641375</c:v>
                </c:pt>
                <c:pt idx="14517">
                  <c:v>18.964099999999998</c:v>
                </c:pt>
                <c:pt idx="14518">
                  <c:v>18.9650125</c:v>
                </c:pt>
                <c:pt idx="14519">
                  <c:v>18.964424999999999</c:v>
                </c:pt>
                <c:pt idx="14520">
                  <c:v>18.963462499999999</c:v>
                </c:pt>
                <c:pt idx="14521">
                  <c:v>18.963525000000001</c:v>
                </c:pt>
                <c:pt idx="14522">
                  <c:v>18.962724999999999</c:v>
                </c:pt>
                <c:pt idx="14523">
                  <c:v>18.963625</c:v>
                </c:pt>
                <c:pt idx="14524">
                  <c:v>18.962675000000001</c:v>
                </c:pt>
                <c:pt idx="14525">
                  <c:v>18.96275</c:v>
                </c:pt>
                <c:pt idx="14526">
                  <c:v>18.960562500000002</c:v>
                </c:pt>
                <c:pt idx="14527">
                  <c:v>18.959787500000001</c:v>
                </c:pt>
                <c:pt idx="14528">
                  <c:v>18.959150000000001</c:v>
                </c:pt>
                <c:pt idx="14529">
                  <c:v>18.958200000000001</c:v>
                </c:pt>
                <c:pt idx="14530">
                  <c:v>18.957675000000002</c:v>
                </c:pt>
                <c:pt idx="14531">
                  <c:v>18.95665</c:v>
                </c:pt>
                <c:pt idx="14532">
                  <c:v>18.956512499999999</c:v>
                </c:pt>
                <c:pt idx="14533">
                  <c:v>18.955987499999999</c:v>
                </c:pt>
                <c:pt idx="14534">
                  <c:v>18.9552625</c:v>
                </c:pt>
                <c:pt idx="14535">
                  <c:v>18.953575000000001</c:v>
                </c:pt>
                <c:pt idx="14536">
                  <c:v>18.954425000000001</c:v>
                </c:pt>
                <c:pt idx="14537">
                  <c:v>18.953737500000003</c:v>
                </c:pt>
                <c:pt idx="14538">
                  <c:v>18.9532375</c:v>
                </c:pt>
                <c:pt idx="14539">
                  <c:v>18.951525</c:v>
                </c:pt>
                <c:pt idx="14540">
                  <c:v>18.949974999999998</c:v>
                </c:pt>
                <c:pt idx="14541">
                  <c:v>18.9475625</c:v>
                </c:pt>
                <c:pt idx="14542">
                  <c:v>18.946237500000002</c:v>
                </c:pt>
                <c:pt idx="14543">
                  <c:v>18.945550000000001</c:v>
                </c:pt>
                <c:pt idx="14544">
                  <c:v>18.944737499999999</c:v>
                </c:pt>
                <c:pt idx="14545">
                  <c:v>18.943262499999999</c:v>
                </c:pt>
                <c:pt idx="14546">
                  <c:v>18.9410375</c:v>
                </c:pt>
                <c:pt idx="14547">
                  <c:v>18.939037500000001</c:v>
                </c:pt>
                <c:pt idx="14548">
                  <c:v>18.9367625</c:v>
                </c:pt>
                <c:pt idx="14549">
                  <c:v>18.935937500000001</c:v>
                </c:pt>
                <c:pt idx="14550">
                  <c:v>18.934675000000002</c:v>
                </c:pt>
                <c:pt idx="14551">
                  <c:v>18.934675000000002</c:v>
                </c:pt>
                <c:pt idx="14552">
                  <c:v>18.933074999999999</c:v>
                </c:pt>
                <c:pt idx="14553">
                  <c:v>18.931912500000003</c:v>
                </c:pt>
                <c:pt idx="14554">
                  <c:v>18.92895</c:v>
                </c:pt>
                <c:pt idx="14555">
                  <c:v>18.927199999999999</c:v>
                </c:pt>
                <c:pt idx="14556">
                  <c:v>18.924399999999999</c:v>
                </c:pt>
                <c:pt idx="14557">
                  <c:v>18.9233875</c:v>
                </c:pt>
                <c:pt idx="14558">
                  <c:v>18.921675</c:v>
                </c:pt>
                <c:pt idx="14559">
                  <c:v>18.9199625</c:v>
                </c:pt>
                <c:pt idx="14560">
                  <c:v>18.918900000000001</c:v>
                </c:pt>
                <c:pt idx="14561">
                  <c:v>18.917637499999998</c:v>
                </c:pt>
                <c:pt idx="14562">
                  <c:v>18.9155625</c:v>
                </c:pt>
                <c:pt idx="14563">
                  <c:v>18.913</c:v>
                </c:pt>
                <c:pt idx="14564">
                  <c:v>18.912050000000001</c:v>
                </c:pt>
                <c:pt idx="14565">
                  <c:v>18.910350000000001</c:v>
                </c:pt>
                <c:pt idx="14566">
                  <c:v>18.9081625</c:v>
                </c:pt>
                <c:pt idx="14567">
                  <c:v>18.905637500000001</c:v>
                </c:pt>
                <c:pt idx="14568">
                  <c:v>18.903287499999998</c:v>
                </c:pt>
                <c:pt idx="14569">
                  <c:v>18.900437499999999</c:v>
                </c:pt>
                <c:pt idx="14570">
                  <c:v>18.89855</c:v>
                </c:pt>
                <c:pt idx="14571">
                  <c:v>18.895587499999998</c:v>
                </c:pt>
                <c:pt idx="14572">
                  <c:v>18.8935125</c:v>
                </c:pt>
                <c:pt idx="14573">
                  <c:v>18.8901875</c:v>
                </c:pt>
                <c:pt idx="14574">
                  <c:v>18.88795</c:v>
                </c:pt>
                <c:pt idx="14575">
                  <c:v>18.8858125</c:v>
                </c:pt>
                <c:pt idx="14576">
                  <c:v>18.883324999999999</c:v>
                </c:pt>
                <c:pt idx="14577">
                  <c:v>18.881337500000001</c:v>
                </c:pt>
                <c:pt idx="14578">
                  <c:v>18.8772375</c:v>
                </c:pt>
                <c:pt idx="14579">
                  <c:v>18.874162500000001</c:v>
                </c:pt>
                <c:pt idx="14580">
                  <c:v>18.873412500000001</c:v>
                </c:pt>
                <c:pt idx="14581">
                  <c:v>18.870925</c:v>
                </c:pt>
                <c:pt idx="14582">
                  <c:v>18.869050000000001</c:v>
                </c:pt>
                <c:pt idx="14583">
                  <c:v>18.867024999999998</c:v>
                </c:pt>
                <c:pt idx="14584">
                  <c:v>18.8637625</c:v>
                </c:pt>
                <c:pt idx="14585">
                  <c:v>18.861625</c:v>
                </c:pt>
                <c:pt idx="14586">
                  <c:v>18.858000000000001</c:v>
                </c:pt>
                <c:pt idx="14587">
                  <c:v>18.854062499999998</c:v>
                </c:pt>
                <c:pt idx="14588">
                  <c:v>18.850662499999999</c:v>
                </c:pt>
                <c:pt idx="14589">
                  <c:v>18.847574999999999</c:v>
                </c:pt>
                <c:pt idx="14590">
                  <c:v>18.844075</c:v>
                </c:pt>
                <c:pt idx="14591">
                  <c:v>18.842199999999998</c:v>
                </c:pt>
                <c:pt idx="14592">
                  <c:v>18.8391375</c:v>
                </c:pt>
                <c:pt idx="14593">
                  <c:v>18.835124999999998</c:v>
                </c:pt>
                <c:pt idx="14594">
                  <c:v>18.8317625</c:v>
                </c:pt>
                <c:pt idx="14595">
                  <c:v>18.8290875</c:v>
                </c:pt>
                <c:pt idx="14596">
                  <c:v>18.8266125</c:v>
                </c:pt>
                <c:pt idx="14597">
                  <c:v>18.824525000000001</c:v>
                </c:pt>
                <c:pt idx="14598">
                  <c:v>18.822724999999998</c:v>
                </c:pt>
                <c:pt idx="14599">
                  <c:v>18.820337500000001</c:v>
                </c:pt>
                <c:pt idx="14600">
                  <c:v>18.817724999999999</c:v>
                </c:pt>
                <c:pt idx="14601">
                  <c:v>18.8144125</c:v>
                </c:pt>
                <c:pt idx="14602">
                  <c:v>18.810837499999998</c:v>
                </c:pt>
                <c:pt idx="14603">
                  <c:v>18.807424999999999</c:v>
                </c:pt>
                <c:pt idx="14604">
                  <c:v>18.8041375</c:v>
                </c:pt>
                <c:pt idx="14605">
                  <c:v>18.801075000000001</c:v>
                </c:pt>
                <c:pt idx="14606">
                  <c:v>18.797237499999998</c:v>
                </c:pt>
                <c:pt idx="14607">
                  <c:v>18.7944125</c:v>
                </c:pt>
                <c:pt idx="14608">
                  <c:v>18.791474999999998</c:v>
                </c:pt>
                <c:pt idx="14609">
                  <c:v>18.7867125</c:v>
                </c:pt>
                <c:pt idx="14610">
                  <c:v>18.7818875</c:v>
                </c:pt>
                <c:pt idx="14611">
                  <c:v>18.778112499999999</c:v>
                </c:pt>
                <c:pt idx="14612">
                  <c:v>18.774487499999999</c:v>
                </c:pt>
                <c:pt idx="14613">
                  <c:v>18.771574999999999</c:v>
                </c:pt>
                <c:pt idx="14614">
                  <c:v>18.767949999999999</c:v>
                </c:pt>
                <c:pt idx="14615">
                  <c:v>18.764037500000001</c:v>
                </c:pt>
                <c:pt idx="14616">
                  <c:v>18.7602875</c:v>
                </c:pt>
                <c:pt idx="14617">
                  <c:v>18.757662500000002</c:v>
                </c:pt>
                <c:pt idx="14618">
                  <c:v>18.753450000000001</c:v>
                </c:pt>
                <c:pt idx="14619">
                  <c:v>18.74905</c:v>
                </c:pt>
                <c:pt idx="14620">
                  <c:v>18.744824999999999</c:v>
                </c:pt>
                <c:pt idx="14621">
                  <c:v>18.7410125</c:v>
                </c:pt>
                <c:pt idx="14622">
                  <c:v>18.738062499999998</c:v>
                </c:pt>
                <c:pt idx="14623">
                  <c:v>18.733762500000001</c:v>
                </c:pt>
                <c:pt idx="14624">
                  <c:v>18.729824999999998</c:v>
                </c:pt>
                <c:pt idx="14625">
                  <c:v>18.7242</c:v>
                </c:pt>
                <c:pt idx="14626">
                  <c:v>18.7196</c:v>
                </c:pt>
                <c:pt idx="14627">
                  <c:v>18.714449999999999</c:v>
                </c:pt>
                <c:pt idx="14628">
                  <c:v>18.710574999999999</c:v>
                </c:pt>
                <c:pt idx="14629">
                  <c:v>18.706212499999999</c:v>
                </c:pt>
                <c:pt idx="14630">
                  <c:v>18.700049999999997</c:v>
                </c:pt>
                <c:pt idx="14631">
                  <c:v>18.696674999999999</c:v>
                </c:pt>
                <c:pt idx="14632">
                  <c:v>18.692875000000001</c:v>
                </c:pt>
                <c:pt idx="14633">
                  <c:v>18.688487500000001</c:v>
                </c:pt>
                <c:pt idx="14634">
                  <c:v>18.685487500000001</c:v>
                </c:pt>
                <c:pt idx="14635">
                  <c:v>18.681625</c:v>
                </c:pt>
                <c:pt idx="14636">
                  <c:v>18.676987499999999</c:v>
                </c:pt>
                <c:pt idx="14637">
                  <c:v>18.673524999999998</c:v>
                </c:pt>
                <c:pt idx="14638">
                  <c:v>18.668499999999998</c:v>
                </c:pt>
                <c:pt idx="14639">
                  <c:v>18.664300000000001</c:v>
                </c:pt>
                <c:pt idx="14640">
                  <c:v>18.661324999999998</c:v>
                </c:pt>
                <c:pt idx="14641">
                  <c:v>18.656675</c:v>
                </c:pt>
                <c:pt idx="14642">
                  <c:v>18.653212500000002</c:v>
                </c:pt>
                <c:pt idx="14643">
                  <c:v>18.649525000000001</c:v>
                </c:pt>
                <c:pt idx="14644">
                  <c:v>18.645025</c:v>
                </c:pt>
                <c:pt idx="14645">
                  <c:v>18.64095</c:v>
                </c:pt>
                <c:pt idx="14646">
                  <c:v>18.6360375</c:v>
                </c:pt>
                <c:pt idx="14647">
                  <c:v>18.630649999999999</c:v>
                </c:pt>
                <c:pt idx="14648">
                  <c:v>18.626575000000003</c:v>
                </c:pt>
                <c:pt idx="14649">
                  <c:v>18.621200000000002</c:v>
                </c:pt>
                <c:pt idx="14650">
                  <c:v>18.616125</c:v>
                </c:pt>
                <c:pt idx="14651">
                  <c:v>18.611725</c:v>
                </c:pt>
                <c:pt idx="14652">
                  <c:v>18.6072375</c:v>
                </c:pt>
                <c:pt idx="14653">
                  <c:v>18.602824999999999</c:v>
                </c:pt>
                <c:pt idx="14654">
                  <c:v>18.598875</c:v>
                </c:pt>
                <c:pt idx="14655">
                  <c:v>18.594574999999999</c:v>
                </c:pt>
                <c:pt idx="14656">
                  <c:v>18.5907625</c:v>
                </c:pt>
                <c:pt idx="14657">
                  <c:v>18.5857375</c:v>
                </c:pt>
                <c:pt idx="14658">
                  <c:v>18.579550000000001</c:v>
                </c:pt>
                <c:pt idx="14659">
                  <c:v>18.575125</c:v>
                </c:pt>
                <c:pt idx="14660">
                  <c:v>18.571275</c:v>
                </c:pt>
                <c:pt idx="14661">
                  <c:v>18.565799999999999</c:v>
                </c:pt>
                <c:pt idx="14662">
                  <c:v>18.560612500000001</c:v>
                </c:pt>
                <c:pt idx="14663">
                  <c:v>18.55585</c:v>
                </c:pt>
                <c:pt idx="14664">
                  <c:v>18.5504125</c:v>
                </c:pt>
                <c:pt idx="14665">
                  <c:v>18.544562499999998</c:v>
                </c:pt>
                <c:pt idx="14666">
                  <c:v>18.538699999999999</c:v>
                </c:pt>
                <c:pt idx="14667">
                  <c:v>18.532712499999999</c:v>
                </c:pt>
                <c:pt idx="14668">
                  <c:v>18.527450000000002</c:v>
                </c:pt>
                <c:pt idx="14669">
                  <c:v>18.522762499999999</c:v>
                </c:pt>
                <c:pt idx="14670">
                  <c:v>18.517362500000001</c:v>
                </c:pt>
                <c:pt idx="14671">
                  <c:v>18.511925000000002</c:v>
                </c:pt>
                <c:pt idx="14672">
                  <c:v>18.505575</c:v>
                </c:pt>
                <c:pt idx="14673">
                  <c:v>18.500399999999999</c:v>
                </c:pt>
                <c:pt idx="14674">
                  <c:v>18.495662500000002</c:v>
                </c:pt>
                <c:pt idx="14675">
                  <c:v>18.491099999999999</c:v>
                </c:pt>
                <c:pt idx="14676">
                  <c:v>18.486012500000001</c:v>
                </c:pt>
                <c:pt idx="14677">
                  <c:v>18.480587500000002</c:v>
                </c:pt>
                <c:pt idx="14678">
                  <c:v>18.475312500000001</c:v>
                </c:pt>
                <c:pt idx="14679">
                  <c:v>18.47025</c:v>
                </c:pt>
                <c:pt idx="14680">
                  <c:v>18.465275000000002</c:v>
                </c:pt>
                <c:pt idx="14681">
                  <c:v>18.459299999999999</c:v>
                </c:pt>
                <c:pt idx="14682">
                  <c:v>18.452550000000002</c:v>
                </c:pt>
                <c:pt idx="14683">
                  <c:v>18.4459625</c:v>
                </c:pt>
                <c:pt idx="14684">
                  <c:v>18.439062500000002</c:v>
                </c:pt>
                <c:pt idx="14685">
                  <c:v>18.432024999999999</c:v>
                </c:pt>
                <c:pt idx="14686">
                  <c:v>18.425562499999998</c:v>
                </c:pt>
                <c:pt idx="14687">
                  <c:v>18.418225</c:v>
                </c:pt>
                <c:pt idx="14688">
                  <c:v>18.4121375</c:v>
                </c:pt>
                <c:pt idx="14689">
                  <c:v>18.406487500000001</c:v>
                </c:pt>
                <c:pt idx="14690">
                  <c:v>18.400000000000002</c:v>
                </c:pt>
                <c:pt idx="14691">
                  <c:v>18.3925625</c:v>
                </c:pt>
                <c:pt idx="14692">
                  <c:v>18.385674999999999</c:v>
                </c:pt>
                <c:pt idx="14693">
                  <c:v>18.37875</c:v>
                </c:pt>
                <c:pt idx="14694">
                  <c:v>18.37255</c:v>
                </c:pt>
                <c:pt idx="14695">
                  <c:v>18.366587500000001</c:v>
                </c:pt>
                <c:pt idx="14696">
                  <c:v>18.3605375</c:v>
                </c:pt>
                <c:pt idx="14697">
                  <c:v>18.354062499999998</c:v>
                </c:pt>
                <c:pt idx="14698">
                  <c:v>18.34685</c:v>
                </c:pt>
                <c:pt idx="14699">
                  <c:v>18.33925</c:v>
                </c:pt>
                <c:pt idx="14700">
                  <c:v>18.3324125</c:v>
                </c:pt>
                <c:pt idx="14701">
                  <c:v>18.326137499999998</c:v>
                </c:pt>
                <c:pt idx="14702">
                  <c:v>18.320362500000002</c:v>
                </c:pt>
                <c:pt idx="14703">
                  <c:v>18.314525</c:v>
                </c:pt>
                <c:pt idx="14704">
                  <c:v>18.308412499999999</c:v>
                </c:pt>
                <c:pt idx="14705">
                  <c:v>18.301562499999999</c:v>
                </c:pt>
                <c:pt idx="14706">
                  <c:v>18.295337499999999</c:v>
                </c:pt>
                <c:pt idx="14707">
                  <c:v>18.290187499999998</c:v>
                </c:pt>
                <c:pt idx="14708">
                  <c:v>18.285487499999999</c:v>
                </c:pt>
                <c:pt idx="14709">
                  <c:v>18.2791</c:v>
                </c:pt>
                <c:pt idx="14710">
                  <c:v>18.272387500000001</c:v>
                </c:pt>
                <c:pt idx="14711">
                  <c:v>18.2663875</c:v>
                </c:pt>
                <c:pt idx="14712">
                  <c:v>18.25975</c:v>
                </c:pt>
                <c:pt idx="14713">
                  <c:v>18.2527875</c:v>
                </c:pt>
                <c:pt idx="14714">
                  <c:v>18.246749999999999</c:v>
                </c:pt>
                <c:pt idx="14715">
                  <c:v>18.2412125</c:v>
                </c:pt>
                <c:pt idx="14716">
                  <c:v>18.2358875</c:v>
                </c:pt>
                <c:pt idx="14717">
                  <c:v>18.230699999999999</c:v>
                </c:pt>
                <c:pt idx="14718">
                  <c:v>18.224899999999998</c:v>
                </c:pt>
                <c:pt idx="14719">
                  <c:v>18.218325</c:v>
                </c:pt>
                <c:pt idx="14720">
                  <c:v>18.211962500000002</c:v>
                </c:pt>
                <c:pt idx="14721">
                  <c:v>18.20515</c:v>
                </c:pt>
                <c:pt idx="14722">
                  <c:v>18.198274999999999</c:v>
                </c:pt>
                <c:pt idx="14723">
                  <c:v>18.19125</c:v>
                </c:pt>
                <c:pt idx="14724">
                  <c:v>18.183362500000001</c:v>
                </c:pt>
                <c:pt idx="14725">
                  <c:v>18.176087500000001</c:v>
                </c:pt>
                <c:pt idx="14726">
                  <c:v>18.169362499999998</c:v>
                </c:pt>
                <c:pt idx="14727">
                  <c:v>18.1631125</c:v>
                </c:pt>
                <c:pt idx="14728">
                  <c:v>18.15625</c:v>
                </c:pt>
                <c:pt idx="14729">
                  <c:v>18.148275000000002</c:v>
                </c:pt>
                <c:pt idx="14730">
                  <c:v>18.140262499999999</c:v>
                </c:pt>
                <c:pt idx="14731">
                  <c:v>18.131924999999999</c:v>
                </c:pt>
                <c:pt idx="14732">
                  <c:v>18.1239375</c:v>
                </c:pt>
                <c:pt idx="14733">
                  <c:v>18.116600000000002</c:v>
                </c:pt>
                <c:pt idx="14734">
                  <c:v>18.109462499999999</c:v>
                </c:pt>
                <c:pt idx="14735">
                  <c:v>18.102862500000001</c:v>
                </c:pt>
                <c:pt idx="14736">
                  <c:v>18.095712500000001</c:v>
                </c:pt>
                <c:pt idx="14737">
                  <c:v>18.0884125</c:v>
                </c:pt>
                <c:pt idx="14738">
                  <c:v>18.0813375</c:v>
                </c:pt>
                <c:pt idx="14739">
                  <c:v>18.072500000000002</c:v>
                </c:pt>
                <c:pt idx="14740">
                  <c:v>18.063800000000001</c:v>
                </c:pt>
                <c:pt idx="14741">
                  <c:v>18.056125000000002</c:v>
                </c:pt>
                <c:pt idx="14742">
                  <c:v>18.048375</c:v>
                </c:pt>
                <c:pt idx="14743">
                  <c:v>18.040724999999998</c:v>
                </c:pt>
                <c:pt idx="14744">
                  <c:v>18.033250000000002</c:v>
                </c:pt>
                <c:pt idx="14745">
                  <c:v>18.024325000000001</c:v>
                </c:pt>
                <c:pt idx="14746">
                  <c:v>18.016337499999999</c:v>
                </c:pt>
                <c:pt idx="14747">
                  <c:v>18.010237499999999</c:v>
                </c:pt>
                <c:pt idx="14748">
                  <c:v>18.003899999999998</c:v>
                </c:pt>
                <c:pt idx="14749">
                  <c:v>17.99615</c:v>
                </c:pt>
                <c:pt idx="14750">
                  <c:v>17.9893</c:v>
                </c:pt>
                <c:pt idx="14751">
                  <c:v>17.982299999999999</c:v>
                </c:pt>
                <c:pt idx="14752">
                  <c:v>17.9748375</c:v>
                </c:pt>
                <c:pt idx="14753">
                  <c:v>17.966975000000001</c:v>
                </c:pt>
                <c:pt idx="14754">
                  <c:v>17.958387500000001</c:v>
                </c:pt>
                <c:pt idx="14755">
                  <c:v>17.950324999999999</c:v>
                </c:pt>
                <c:pt idx="14756">
                  <c:v>17.9422125</c:v>
                </c:pt>
                <c:pt idx="14757">
                  <c:v>17.9335375</c:v>
                </c:pt>
                <c:pt idx="14758">
                  <c:v>17.924675000000001</c:v>
                </c:pt>
                <c:pt idx="14759">
                  <c:v>17.915399999999998</c:v>
                </c:pt>
                <c:pt idx="14760">
                  <c:v>17.907037500000001</c:v>
                </c:pt>
                <c:pt idx="14761">
                  <c:v>17.899737500000001</c:v>
                </c:pt>
                <c:pt idx="14762">
                  <c:v>17.891950000000001</c:v>
                </c:pt>
                <c:pt idx="14763">
                  <c:v>17.883424999999999</c:v>
                </c:pt>
                <c:pt idx="14764">
                  <c:v>17.874849999999999</c:v>
                </c:pt>
                <c:pt idx="14765">
                  <c:v>17.867100000000001</c:v>
                </c:pt>
                <c:pt idx="14766">
                  <c:v>17.8593625</c:v>
                </c:pt>
                <c:pt idx="14767">
                  <c:v>17.851287499999998</c:v>
                </c:pt>
                <c:pt idx="14768">
                  <c:v>17.842387500000001</c:v>
                </c:pt>
                <c:pt idx="14769">
                  <c:v>17.833725000000001</c:v>
                </c:pt>
                <c:pt idx="14770">
                  <c:v>17.825800000000001</c:v>
                </c:pt>
                <c:pt idx="14771">
                  <c:v>17.818462500000003</c:v>
                </c:pt>
                <c:pt idx="14772">
                  <c:v>17.810512500000002</c:v>
                </c:pt>
                <c:pt idx="14773">
                  <c:v>17.802675000000001</c:v>
                </c:pt>
                <c:pt idx="14774">
                  <c:v>17.795662499999999</c:v>
                </c:pt>
                <c:pt idx="14775">
                  <c:v>17.788150000000002</c:v>
                </c:pt>
                <c:pt idx="14776">
                  <c:v>17.779362500000001</c:v>
                </c:pt>
                <c:pt idx="14777">
                  <c:v>17.7697875</c:v>
                </c:pt>
                <c:pt idx="14778">
                  <c:v>17.761275000000001</c:v>
                </c:pt>
                <c:pt idx="14779">
                  <c:v>17.7547125</c:v>
                </c:pt>
                <c:pt idx="14780">
                  <c:v>17.74785</c:v>
                </c:pt>
                <c:pt idx="14781">
                  <c:v>17.741174999999998</c:v>
                </c:pt>
                <c:pt idx="14782">
                  <c:v>17.733662500000001</c:v>
                </c:pt>
                <c:pt idx="14783">
                  <c:v>17.724762500000001</c:v>
                </c:pt>
                <c:pt idx="14784">
                  <c:v>17.715799999999998</c:v>
                </c:pt>
                <c:pt idx="14785">
                  <c:v>17.707149999999999</c:v>
                </c:pt>
                <c:pt idx="14786">
                  <c:v>17.697962499999999</c:v>
                </c:pt>
                <c:pt idx="14787">
                  <c:v>17.6908125</c:v>
                </c:pt>
                <c:pt idx="14788">
                  <c:v>17.682187499999998</c:v>
                </c:pt>
                <c:pt idx="14789">
                  <c:v>17.675225000000001</c:v>
                </c:pt>
                <c:pt idx="14790">
                  <c:v>17.66845</c:v>
                </c:pt>
                <c:pt idx="14791">
                  <c:v>17.661450000000002</c:v>
                </c:pt>
                <c:pt idx="14792">
                  <c:v>17.6542125</c:v>
                </c:pt>
                <c:pt idx="14793">
                  <c:v>17.644962500000002</c:v>
                </c:pt>
                <c:pt idx="14794">
                  <c:v>17.63625</c:v>
                </c:pt>
                <c:pt idx="14795">
                  <c:v>17.629112499999998</c:v>
                </c:pt>
                <c:pt idx="14796">
                  <c:v>17.620825</c:v>
                </c:pt>
                <c:pt idx="14797">
                  <c:v>17.61065</c:v>
                </c:pt>
                <c:pt idx="14798">
                  <c:v>17.59995</c:v>
                </c:pt>
                <c:pt idx="14799">
                  <c:v>17.592874999999999</c:v>
                </c:pt>
                <c:pt idx="14800">
                  <c:v>17.585274999999999</c:v>
                </c:pt>
                <c:pt idx="14801">
                  <c:v>17.57715</c:v>
                </c:pt>
                <c:pt idx="14802">
                  <c:v>17.569075000000002</c:v>
                </c:pt>
                <c:pt idx="14803">
                  <c:v>17.5612125</c:v>
                </c:pt>
                <c:pt idx="14804">
                  <c:v>17.552837499999999</c:v>
                </c:pt>
                <c:pt idx="14805">
                  <c:v>17.544625</c:v>
                </c:pt>
                <c:pt idx="14806">
                  <c:v>17.536337500000002</c:v>
                </c:pt>
                <c:pt idx="14807">
                  <c:v>17.528099999999998</c:v>
                </c:pt>
                <c:pt idx="14808">
                  <c:v>17.519337499999999</c:v>
                </c:pt>
                <c:pt idx="14809">
                  <c:v>17.512137500000001</c:v>
                </c:pt>
                <c:pt idx="14810">
                  <c:v>17.504124999999998</c:v>
                </c:pt>
                <c:pt idx="14811">
                  <c:v>17.494624999999999</c:v>
                </c:pt>
                <c:pt idx="14812">
                  <c:v>17.4858625</c:v>
                </c:pt>
                <c:pt idx="14813">
                  <c:v>17.4776375</c:v>
                </c:pt>
                <c:pt idx="14814">
                  <c:v>17.469224999999998</c:v>
                </c:pt>
                <c:pt idx="14815">
                  <c:v>17.460362499999999</c:v>
                </c:pt>
                <c:pt idx="14816">
                  <c:v>17.450812499999998</c:v>
                </c:pt>
                <c:pt idx="14817">
                  <c:v>17.4416625</c:v>
                </c:pt>
                <c:pt idx="14818">
                  <c:v>17.432549999999999</c:v>
                </c:pt>
                <c:pt idx="14819">
                  <c:v>17.424125</c:v>
                </c:pt>
                <c:pt idx="14820">
                  <c:v>17.4141625</c:v>
                </c:pt>
                <c:pt idx="14821">
                  <c:v>17.404675000000001</c:v>
                </c:pt>
                <c:pt idx="14822">
                  <c:v>17.395350000000001</c:v>
                </c:pt>
                <c:pt idx="14823">
                  <c:v>17.385187500000001</c:v>
                </c:pt>
                <c:pt idx="14824">
                  <c:v>17.374812500000001</c:v>
                </c:pt>
                <c:pt idx="14825">
                  <c:v>17.3643125</c:v>
                </c:pt>
                <c:pt idx="14826">
                  <c:v>17.354962499999999</c:v>
                </c:pt>
                <c:pt idx="14827">
                  <c:v>17.346837499999999</c:v>
                </c:pt>
                <c:pt idx="14828">
                  <c:v>17.339187500000001</c:v>
                </c:pt>
                <c:pt idx="14829">
                  <c:v>17.328900000000001</c:v>
                </c:pt>
                <c:pt idx="14830">
                  <c:v>17.3193375</c:v>
                </c:pt>
                <c:pt idx="14831">
                  <c:v>17.310449999999999</c:v>
                </c:pt>
                <c:pt idx="14832">
                  <c:v>17.3023375</c:v>
                </c:pt>
                <c:pt idx="14833">
                  <c:v>17.294174999999999</c:v>
                </c:pt>
                <c:pt idx="14834">
                  <c:v>17.284587500000001</c:v>
                </c:pt>
                <c:pt idx="14835">
                  <c:v>17.275750000000002</c:v>
                </c:pt>
                <c:pt idx="14836">
                  <c:v>17.267637499999999</c:v>
                </c:pt>
                <c:pt idx="14837">
                  <c:v>17.259</c:v>
                </c:pt>
                <c:pt idx="14838">
                  <c:v>17.2501</c:v>
                </c:pt>
                <c:pt idx="14839">
                  <c:v>17.240275</c:v>
                </c:pt>
                <c:pt idx="14840">
                  <c:v>17.229937500000002</c:v>
                </c:pt>
                <c:pt idx="14841">
                  <c:v>17.219175</c:v>
                </c:pt>
                <c:pt idx="14842">
                  <c:v>17.209125</c:v>
                </c:pt>
                <c:pt idx="14843">
                  <c:v>17.200724999999998</c:v>
                </c:pt>
                <c:pt idx="14844">
                  <c:v>17.191849999999999</c:v>
                </c:pt>
                <c:pt idx="14845">
                  <c:v>17.182575</c:v>
                </c:pt>
                <c:pt idx="14846">
                  <c:v>17.173425000000002</c:v>
                </c:pt>
                <c:pt idx="14847">
                  <c:v>17.1647</c:v>
                </c:pt>
                <c:pt idx="14848">
                  <c:v>17.156612499999998</c:v>
                </c:pt>
                <c:pt idx="14849">
                  <c:v>17.1465</c:v>
                </c:pt>
                <c:pt idx="14850">
                  <c:v>17.136475000000001</c:v>
                </c:pt>
                <c:pt idx="14851">
                  <c:v>17.12565</c:v>
                </c:pt>
                <c:pt idx="14852">
                  <c:v>17.1160125</c:v>
                </c:pt>
                <c:pt idx="14853">
                  <c:v>17.1044375</c:v>
                </c:pt>
                <c:pt idx="14854">
                  <c:v>17.093462500000001</c:v>
                </c:pt>
                <c:pt idx="14855">
                  <c:v>17.083275</c:v>
                </c:pt>
                <c:pt idx="14856">
                  <c:v>17.073824999999999</c:v>
                </c:pt>
                <c:pt idx="14857">
                  <c:v>17.063512500000002</c:v>
                </c:pt>
                <c:pt idx="14858">
                  <c:v>17.053437500000001</c:v>
                </c:pt>
                <c:pt idx="14859">
                  <c:v>17.043287499999998</c:v>
                </c:pt>
                <c:pt idx="14860">
                  <c:v>17.0327375</c:v>
                </c:pt>
                <c:pt idx="14861">
                  <c:v>17.023575000000001</c:v>
                </c:pt>
                <c:pt idx="14862">
                  <c:v>17.014175000000002</c:v>
                </c:pt>
                <c:pt idx="14863">
                  <c:v>17.003675000000001</c:v>
                </c:pt>
                <c:pt idx="14864">
                  <c:v>16.994487499999998</c:v>
                </c:pt>
                <c:pt idx="14865">
                  <c:v>16.982624999999999</c:v>
                </c:pt>
                <c:pt idx="14866">
                  <c:v>16.97315</c:v>
                </c:pt>
                <c:pt idx="14867">
                  <c:v>16.963075</c:v>
                </c:pt>
                <c:pt idx="14868">
                  <c:v>16.953175000000002</c:v>
                </c:pt>
                <c:pt idx="14869">
                  <c:v>16.943100000000001</c:v>
                </c:pt>
                <c:pt idx="14870">
                  <c:v>16.934674999999999</c:v>
                </c:pt>
                <c:pt idx="14871">
                  <c:v>16.925075</c:v>
                </c:pt>
                <c:pt idx="14872">
                  <c:v>16.916487499999999</c:v>
                </c:pt>
                <c:pt idx="14873">
                  <c:v>16.907687499999998</c:v>
                </c:pt>
                <c:pt idx="14874">
                  <c:v>16.899349999999998</c:v>
                </c:pt>
                <c:pt idx="14875">
                  <c:v>16.889062500000001</c:v>
                </c:pt>
                <c:pt idx="14876">
                  <c:v>16.87895</c:v>
                </c:pt>
                <c:pt idx="14877">
                  <c:v>16.868012499999999</c:v>
                </c:pt>
                <c:pt idx="14878">
                  <c:v>16.856437500000002</c:v>
                </c:pt>
                <c:pt idx="14879">
                  <c:v>16.845375000000001</c:v>
                </c:pt>
                <c:pt idx="14880">
                  <c:v>16.835450000000002</c:v>
                </c:pt>
                <c:pt idx="14881">
                  <c:v>16.824762499999999</c:v>
                </c:pt>
                <c:pt idx="14882">
                  <c:v>16.814374999999998</c:v>
                </c:pt>
                <c:pt idx="14883">
                  <c:v>16.803149999999999</c:v>
                </c:pt>
                <c:pt idx="14884">
                  <c:v>16.7940875</c:v>
                </c:pt>
                <c:pt idx="14885">
                  <c:v>16.783887500000002</c:v>
                </c:pt>
                <c:pt idx="14886">
                  <c:v>16.773162500000002</c:v>
                </c:pt>
                <c:pt idx="14887">
                  <c:v>16.7620875</c:v>
                </c:pt>
                <c:pt idx="14888">
                  <c:v>16.752025</c:v>
                </c:pt>
                <c:pt idx="14889">
                  <c:v>16.7420875</c:v>
                </c:pt>
                <c:pt idx="14890">
                  <c:v>16.732837499999999</c:v>
                </c:pt>
                <c:pt idx="14891">
                  <c:v>16.722687499999999</c:v>
                </c:pt>
                <c:pt idx="14892">
                  <c:v>16.71125</c:v>
                </c:pt>
                <c:pt idx="14893">
                  <c:v>16.701000000000001</c:v>
                </c:pt>
                <c:pt idx="14894">
                  <c:v>16.6909375</c:v>
                </c:pt>
                <c:pt idx="14895">
                  <c:v>16.681887500000002</c:v>
                </c:pt>
                <c:pt idx="14896">
                  <c:v>16.6711125</c:v>
                </c:pt>
                <c:pt idx="14897">
                  <c:v>16.66095</c:v>
                </c:pt>
                <c:pt idx="14898">
                  <c:v>16.651262499999998</c:v>
                </c:pt>
                <c:pt idx="14899">
                  <c:v>16.640137500000002</c:v>
                </c:pt>
                <c:pt idx="14900">
                  <c:v>16.629212499999998</c:v>
                </c:pt>
                <c:pt idx="14901">
                  <c:v>16.6171875</c:v>
                </c:pt>
                <c:pt idx="14902">
                  <c:v>16.606574999999999</c:v>
                </c:pt>
                <c:pt idx="14903">
                  <c:v>16.59665</c:v>
                </c:pt>
                <c:pt idx="14904">
                  <c:v>16.586825000000001</c:v>
                </c:pt>
                <c:pt idx="14905">
                  <c:v>16.576349999999998</c:v>
                </c:pt>
                <c:pt idx="14906">
                  <c:v>16.564599999999999</c:v>
                </c:pt>
                <c:pt idx="14907">
                  <c:v>16.553562500000002</c:v>
                </c:pt>
                <c:pt idx="14908">
                  <c:v>16.542937500000001</c:v>
                </c:pt>
                <c:pt idx="14909">
                  <c:v>16.533049999999999</c:v>
                </c:pt>
                <c:pt idx="14910">
                  <c:v>16.522762499999999</c:v>
                </c:pt>
                <c:pt idx="14911">
                  <c:v>16.510562499999999</c:v>
                </c:pt>
                <c:pt idx="14912">
                  <c:v>16.498250000000002</c:v>
                </c:pt>
                <c:pt idx="14913">
                  <c:v>16.487137499999999</c:v>
                </c:pt>
                <c:pt idx="14914">
                  <c:v>16.476675</c:v>
                </c:pt>
                <c:pt idx="14915">
                  <c:v>16.466425000000001</c:v>
                </c:pt>
                <c:pt idx="14916">
                  <c:v>16.454912499999999</c:v>
                </c:pt>
                <c:pt idx="14917">
                  <c:v>16.443474999999999</c:v>
                </c:pt>
                <c:pt idx="14918">
                  <c:v>16.432749999999999</c:v>
                </c:pt>
                <c:pt idx="14919">
                  <c:v>16.422149999999998</c:v>
                </c:pt>
                <c:pt idx="14920">
                  <c:v>16.411262499999999</c:v>
                </c:pt>
                <c:pt idx="14921">
                  <c:v>16.400600000000001</c:v>
                </c:pt>
                <c:pt idx="14922">
                  <c:v>16.388612500000001</c:v>
                </c:pt>
                <c:pt idx="14923">
                  <c:v>16.3771375</c:v>
                </c:pt>
                <c:pt idx="14924">
                  <c:v>16.36525</c:v>
                </c:pt>
                <c:pt idx="14925">
                  <c:v>16.355137500000001</c:v>
                </c:pt>
                <c:pt idx="14926">
                  <c:v>16.3459</c:v>
                </c:pt>
                <c:pt idx="14927">
                  <c:v>16.336075000000001</c:v>
                </c:pt>
                <c:pt idx="14928">
                  <c:v>16.32565</c:v>
                </c:pt>
                <c:pt idx="14929">
                  <c:v>16.316224999999999</c:v>
                </c:pt>
                <c:pt idx="14930">
                  <c:v>16.304987500000003</c:v>
                </c:pt>
                <c:pt idx="14931">
                  <c:v>16.2942125</c:v>
                </c:pt>
                <c:pt idx="14932">
                  <c:v>16.282125000000001</c:v>
                </c:pt>
                <c:pt idx="14933">
                  <c:v>16.2712875</c:v>
                </c:pt>
                <c:pt idx="14934">
                  <c:v>16.261075000000002</c:v>
                </c:pt>
                <c:pt idx="14935">
                  <c:v>16.250287499999999</c:v>
                </c:pt>
                <c:pt idx="14936">
                  <c:v>16.240062500000001</c:v>
                </c:pt>
                <c:pt idx="14937">
                  <c:v>16.229724999999998</c:v>
                </c:pt>
                <c:pt idx="14938">
                  <c:v>16.2194</c:v>
                </c:pt>
                <c:pt idx="14939">
                  <c:v>16.208774999999999</c:v>
                </c:pt>
                <c:pt idx="14940">
                  <c:v>16.198462499999998</c:v>
                </c:pt>
                <c:pt idx="14941">
                  <c:v>16.1880375</c:v>
                </c:pt>
                <c:pt idx="14942">
                  <c:v>16.1791375</c:v>
                </c:pt>
                <c:pt idx="14943">
                  <c:v>16.1685625</c:v>
                </c:pt>
                <c:pt idx="14944">
                  <c:v>16.158087500000001</c:v>
                </c:pt>
                <c:pt idx="14945">
                  <c:v>16.146774999999998</c:v>
                </c:pt>
                <c:pt idx="14946">
                  <c:v>16.136099999999999</c:v>
                </c:pt>
                <c:pt idx="14947">
                  <c:v>16.125587500000002</c:v>
                </c:pt>
                <c:pt idx="14948">
                  <c:v>16.113812500000002</c:v>
                </c:pt>
                <c:pt idx="14949">
                  <c:v>16.103149999999999</c:v>
                </c:pt>
                <c:pt idx="14950">
                  <c:v>16.0930125</c:v>
                </c:pt>
                <c:pt idx="14951">
                  <c:v>16.082962500000001</c:v>
                </c:pt>
                <c:pt idx="14952">
                  <c:v>16.0718</c:v>
                </c:pt>
                <c:pt idx="14953">
                  <c:v>16.062024999999998</c:v>
                </c:pt>
                <c:pt idx="14954">
                  <c:v>16.051774999999999</c:v>
                </c:pt>
                <c:pt idx="14955">
                  <c:v>16.0401375</c:v>
                </c:pt>
                <c:pt idx="14956">
                  <c:v>16.030850000000001</c:v>
                </c:pt>
                <c:pt idx="14957">
                  <c:v>16.019637499999998</c:v>
                </c:pt>
                <c:pt idx="14958">
                  <c:v>16.00985</c:v>
                </c:pt>
                <c:pt idx="14959">
                  <c:v>16.000062500000002</c:v>
                </c:pt>
                <c:pt idx="14960">
                  <c:v>15.991312499999999</c:v>
                </c:pt>
                <c:pt idx="14961">
                  <c:v>15.982512499999999</c:v>
                </c:pt>
                <c:pt idx="14962">
                  <c:v>15.9725</c:v>
                </c:pt>
                <c:pt idx="14963">
                  <c:v>15.963362500000001</c:v>
                </c:pt>
                <c:pt idx="14964">
                  <c:v>15.952412499999999</c:v>
                </c:pt>
                <c:pt idx="14965">
                  <c:v>15.941487500000001</c:v>
                </c:pt>
                <c:pt idx="14966">
                  <c:v>15.930850000000001</c:v>
                </c:pt>
                <c:pt idx="14967">
                  <c:v>15.9199625</c:v>
                </c:pt>
                <c:pt idx="14968">
                  <c:v>15.908312499999999</c:v>
                </c:pt>
                <c:pt idx="14969">
                  <c:v>15.897699999999999</c:v>
                </c:pt>
                <c:pt idx="14970">
                  <c:v>15.8869875</c:v>
                </c:pt>
                <c:pt idx="14971">
                  <c:v>15.876200000000001</c:v>
                </c:pt>
                <c:pt idx="14972">
                  <c:v>15.865175000000001</c:v>
                </c:pt>
                <c:pt idx="14973">
                  <c:v>15.856174999999999</c:v>
                </c:pt>
                <c:pt idx="14974">
                  <c:v>15.8466375</c:v>
                </c:pt>
                <c:pt idx="14975">
                  <c:v>15.836012500000001</c:v>
                </c:pt>
                <c:pt idx="14976">
                  <c:v>15.824637500000001</c:v>
                </c:pt>
                <c:pt idx="14977">
                  <c:v>15.814</c:v>
                </c:pt>
                <c:pt idx="14978">
                  <c:v>15.8041375</c:v>
                </c:pt>
                <c:pt idx="14979">
                  <c:v>15.793912500000001</c:v>
                </c:pt>
                <c:pt idx="14980">
                  <c:v>15.783837500000001</c:v>
                </c:pt>
                <c:pt idx="14981">
                  <c:v>15.774312500000001</c:v>
                </c:pt>
                <c:pt idx="14982">
                  <c:v>15.765662499999999</c:v>
                </c:pt>
                <c:pt idx="14983">
                  <c:v>15.756049999999998</c:v>
                </c:pt>
                <c:pt idx="14984">
                  <c:v>15.745450000000002</c:v>
                </c:pt>
                <c:pt idx="14985">
                  <c:v>15.733649999999999</c:v>
                </c:pt>
                <c:pt idx="14986">
                  <c:v>15.72185</c:v>
                </c:pt>
                <c:pt idx="14987">
                  <c:v>15.7112625</c:v>
                </c:pt>
                <c:pt idx="14988">
                  <c:v>15.6999125</c:v>
                </c:pt>
                <c:pt idx="14989">
                  <c:v>15.688862500000001</c:v>
                </c:pt>
                <c:pt idx="14990">
                  <c:v>15.6781875</c:v>
                </c:pt>
                <c:pt idx="14991">
                  <c:v>15.667949999999999</c:v>
                </c:pt>
                <c:pt idx="14992">
                  <c:v>15.6576375</c:v>
                </c:pt>
                <c:pt idx="14993">
                  <c:v>15.646825</c:v>
                </c:pt>
                <c:pt idx="14994">
                  <c:v>15.6361875</c:v>
                </c:pt>
                <c:pt idx="14995">
                  <c:v>15.625987500000001</c:v>
                </c:pt>
                <c:pt idx="14996">
                  <c:v>15.616312499999999</c:v>
                </c:pt>
                <c:pt idx="14997">
                  <c:v>15.60735</c:v>
                </c:pt>
                <c:pt idx="14998">
                  <c:v>15.597700000000001</c:v>
                </c:pt>
                <c:pt idx="14999">
                  <c:v>15.587787500000001</c:v>
                </c:pt>
                <c:pt idx="15000">
                  <c:v>15.57765</c:v>
                </c:pt>
                <c:pt idx="15001">
                  <c:v>15.5678</c:v>
                </c:pt>
                <c:pt idx="15002">
                  <c:v>15.558274999999998</c:v>
                </c:pt>
                <c:pt idx="15003">
                  <c:v>15.5475125</c:v>
                </c:pt>
                <c:pt idx="15004">
                  <c:v>15.536525000000001</c:v>
                </c:pt>
                <c:pt idx="15005">
                  <c:v>15.5267625</c:v>
                </c:pt>
                <c:pt idx="15006">
                  <c:v>15.5163875</c:v>
                </c:pt>
                <c:pt idx="15007">
                  <c:v>15.5062125</c:v>
                </c:pt>
                <c:pt idx="15008">
                  <c:v>15.496287500000001</c:v>
                </c:pt>
                <c:pt idx="15009">
                  <c:v>15.4849</c:v>
                </c:pt>
                <c:pt idx="15010">
                  <c:v>15.473437499999999</c:v>
                </c:pt>
                <c:pt idx="15011">
                  <c:v>15.462225</c:v>
                </c:pt>
                <c:pt idx="15012">
                  <c:v>15.4519875</c:v>
                </c:pt>
                <c:pt idx="15013">
                  <c:v>15.4397875</c:v>
                </c:pt>
                <c:pt idx="15014">
                  <c:v>15.42835</c:v>
                </c:pt>
                <c:pt idx="15015">
                  <c:v>15.418825</c:v>
                </c:pt>
                <c:pt idx="15016">
                  <c:v>15.409637499999999</c:v>
                </c:pt>
                <c:pt idx="15017">
                  <c:v>15.399312500000001</c:v>
                </c:pt>
                <c:pt idx="15018">
                  <c:v>15.38965</c:v>
                </c:pt>
                <c:pt idx="15019">
                  <c:v>15.378712500000001</c:v>
                </c:pt>
                <c:pt idx="15020">
                  <c:v>15.368649999999999</c:v>
                </c:pt>
                <c:pt idx="15021">
                  <c:v>15.357475000000001</c:v>
                </c:pt>
                <c:pt idx="15022">
                  <c:v>15.3479375</c:v>
                </c:pt>
                <c:pt idx="15023">
                  <c:v>15.337775000000001</c:v>
                </c:pt>
                <c:pt idx="15024">
                  <c:v>15.327712499999999</c:v>
                </c:pt>
                <c:pt idx="15025">
                  <c:v>15.318149999999999</c:v>
                </c:pt>
                <c:pt idx="15026">
                  <c:v>15.30805</c:v>
                </c:pt>
                <c:pt idx="15027">
                  <c:v>15.297599999999999</c:v>
                </c:pt>
                <c:pt idx="15028">
                  <c:v>15.287162500000001</c:v>
                </c:pt>
                <c:pt idx="15029">
                  <c:v>15.2773</c:v>
                </c:pt>
                <c:pt idx="15030">
                  <c:v>15.267599999999998</c:v>
                </c:pt>
                <c:pt idx="15031">
                  <c:v>15.2570625</c:v>
                </c:pt>
                <c:pt idx="15032">
                  <c:v>15.2454125</c:v>
                </c:pt>
                <c:pt idx="15033">
                  <c:v>15.23535</c:v>
                </c:pt>
                <c:pt idx="15034">
                  <c:v>15.22575</c:v>
                </c:pt>
                <c:pt idx="15035">
                  <c:v>15.216075</c:v>
                </c:pt>
                <c:pt idx="15036">
                  <c:v>15.206737500000001</c:v>
                </c:pt>
                <c:pt idx="15037">
                  <c:v>15.197324999999999</c:v>
                </c:pt>
                <c:pt idx="15038">
                  <c:v>15.1877625</c:v>
                </c:pt>
                <c:pt idx="15039">
                  <c:v>15.1778</c:v>
                </c:pt>
                <c:pt idx="15040">
                  <c:v>15.166874999999999</c:v>
                </c:pt>
                <c:pt idx="15041">
                  <c:v>15.156287500000001</c:v>
                </c:pt>
                <c:pt idx="15042">
                  <c:v>15.144975000000001</c:v>
                </c:pt>
                <c:pt idx="15043">
                  <c:v>15.134375</c:v>
                </c:pt>
                <c:pt idx="15044">
                  <c:v>15.123275</c:v>
                </c:pt>
                <c:pt idx="15045">
                  <c:v>15.112462499999999</c:v>
                </c:pt>
                <c:pt idx="15046">
                  <c:v>15.101825</c:v>
                </c:pt>
                <c:pt idx="15047">
                  <c:v>15.089874999999999</c:v>
                </c:pt>
                <c:pt idx="15048">
                  <c:v>15.0781375</c:v>
                </c:pt>
                <c:pt idx="15049">
                  <c:v>15.067512499999999</c:v>
                </c:pt>
                <c:pt idx="15050">
                  <c:v>15.055937500000001</c:v>
                </c:pt>
                <c:pt idx="15051">
                  <c:v>15.044762499999999</c:v>
                </c:pt>
                <c:pt idx="15052">
                  <c:v>15.033537500000001</c:v>
                </c:pt>
                <c:pt idx="15053">
                  <c:v>15.022937499999999</c:v>
                </c:pt>
                <c:pt idx="15054">
                  <c:v>15.012662500000001</c:v>
                </c:pt>
                <c:pt idx="15055">
                  <c:v>15.001825</c:v>
                </c:pt>
                <c:pt idx="15056">
                  <c:v>14.991062500000002</c:v>
                </c:pt>
                <c:pt idx="15057">
                  <c:v>14.980987500000001</c:v>
                </c:pt>
                <c:pt idx="15058">
                  <c:v>14.9705125</c:v>
                </c:pt>
                <c:pt idx="15059">
                  <c:v>14.959875</c:v>
                </c:pt>
                <c:pt idx="15060">
                  <c:v>14.94985</c:v>
                </c:pt>
                <c:pt idx="15061">
                  <c:v>14.939837499999999</c:v>
                </c:pt>
                <c:pt idx="15062">
                  <c:v>14.928912499999999</c:v>
                </c:pt>
                <c:pt idx="15063">
                  <c:v>14.918737500000001</c:v>
                </c:pt>
                <c:pt idx="15064">
                  <c:v>14.909437499999999</c:v>
                </c:pt>
                <c:pt idx="15065">
                  <c:v>14.899674999999998</c:v>
                </c:pt>
                <c:pt idx="15066">
                  <c:v>14.889787500000001</c:v>
                </c:pt>
                <c:pt idx="15067">
                  <c:v>14.879737500000001</c:v>
                </c:pt>
                <c:pt idx="15068">
                  <c:v>14.8693375</c:v>
                </c:pt>
                <c:pt idx="15069">
                  <c:v>14.8582</c:v>
                </c:pt>
                <c:pt idx="15070">
                  <c:v>14.845837500000002</c:v>
                </c:pt>
                <c:pt idx="15071">
                  <c:v>14.8351375</c:v>
                </c:pt>
                <c:pt idx="15072">
                  <c:v>14.82395</c:v>
                </c:pt>
                <c:pt idx="15073">
                  <c:v>14.81305</c:v>
                </c:pt>
                <c:pt idx="15074">
                  <c:v>14.8015875</c:v>
                </c:pt>
                <c:pt idx="15075">
                  <c:v>14.79055</c:v>
                </c:pt>
                <c:pt idx="15076">
                  <c:v>14.779187499999999</c:v>
                </c:pt>
                <c:pt idx="15077">
                  <c:v>14.768675</c:v>
                </c:pt>
                <c:pt idx="15078">
                  <c:v>14.757637500000001</c:v>
                </c:pt>
                <c:pt idx="15079">
                  <c:v>14.746237499999999</c:v>
                </c:pt>
                <c:pt idx="15080">
                  <c:v>14.735025</c:v>
                </c:pt>
                <c:pt idx="15081">
                  <c:v>14.723775</c:v>
                </c:pt>
                <c:pt idx="15082">
                  <c:v>14.713337500000002</c:v>
                </c:pt>
                <c:pt idx="15083">
                  <c:v>14.702874999999999</c:v>
                </c:pt>
                <c:pt idx="15084">
                  <c:v>14.691962499999999</c:v>
                </c:pt>
                <c:pt idx="15085">
                  <c:v>14.6821</c:v>
                </c:pt>
                <c:pt idx="15086">
                  <c:v>14.672012500000001</c:v>
                </c:pt>
                <c:pt idx="15087">
                  <c:v>14.661474999999999</c:v>
                </c:pt>
                <c:pt idx="15088">
                  <c:v>14.651412500000001</c:v>
                </c:pt>
                <c:pt idx="15089">
                  <c:v>14.6408</c:v>
                </c:pt>
                <c:pt idx="15090">
                  <c:v>14.630974999999999</c:v>
                </c:pt>
                <c:pt idx="15091">
                  <c:v>14.620625</c:v>
                </c:pt>
                <c:pt idx="15092">
                  <c:v>14.610987499999998</c:v>
                </c:pt>
                <c:pt idx="15093">
                  <c:v>14.60135</c:v>
                </c:pt>
                <c:pt idx="15094">
                  <c:v>14.592600000000001</c:v>
                </c:pt>
                <c:pt idx="15095">
                  <c:v>14.582474999999999</c:v>
                </c:pt>
                <c:pt idx="15096">
                  <c:v>14.573275000000001</c:v>
                </c:pt>
                <c:pt idx="15097">
                  <c:v>14.5636875</c:v>
                </c:pt>
                <c:pt idx="15098">
                  <c:v>14.553437499999999</c:v>
                </c:pt>
                <c:pt idx="15099">
                  <c:v>14.543112499999999</c:v>
                </c:pt>
                <c:pt idx="15100">
                  <c:v>14.5337125</c:v>
                </c:pt>
                <c:pt idx="15101">
                  <c:v>14.525237499999999</c:v>
                </c:pt>
                <c:pt idx="15102">
                  <c:v>14.5168125</c:v>
                </c:pt>
                <c:pt idx="15103">
                  <c:v>14.5072375</c:v>
                </c:pt>
                <c:pt idx="15104">
                  <c:v>14.496737500000002</c:v>
                </c:pt>
                <c:pt idx="15105">
                  <c:v>14.4867375</c:v>
                </c:pt>
                <c:pt idx="15106">
                  <c:v>14.4771</c:v>
                </c:pt>
                <c:pt idx="15107">
                  <c:v>14.4676125</c:v>
                </c:pt>
                <c:pt idx="15108">
                  <c:v>14.457387500000001</c:v>
                </c:pt>
                <c:pt idx="15109">
                  <c:v>14.447399999999998</c:v>
                </c:pt>
                <c:pt idx="15110">
                  <c:v>14.437724999999999</c:v>
                </c:pt>
                <c:pt idx="15111">
                  <c:v>14.427475000000001</c:v>
                </c:pt>
                <c:pt idx="15112">
                  <c:v>14.418262500000001</c:v>
                </c:pt>
                <c:pt idx="15113">
                  <c:v>14.408737499999999</c:v>
                </c:pt>
                <c:pt idx="15114">
                  <c:v>14.3976875</c:v>
                </c:pt>
                <c:pt idx="15115">
                  <c:v>14.386462499999999</c:v>
                </c:pt>
                <c:pt idx="15116">
                  <c:v>14.374725</c:v>
                </c:pt>
                <c:pt idx="15117">
                  <c:v>14.3643</c:v>
                </c:pt>
                <c:pt idx="15118">
                  <c:v>14.355287499999999</c:v>
                </c:pt>
                <c:pt idx="15119">
                  <c:v>14.346449999999999</c:v>
                </c:pt>
                <c:pt idx="15120">
                  <c:v>14.3380125</c:v>
                </c:pt>
                <c:pt idx="15121">
                  <c:v>14.328424999999999</c:v>
                </c:pt>
                <c:pt idx="15122">
                  <c:v>14.3192</c:v>
                </c:pt>
                <c:pt idx="15123">
                  <c:v>14.309762500000001</c:v>
                </c:pt>
                <c:pt idx="15124">
                  <c:v>14.299712499999998</c:v>
                </c:pt>
                <c:pt idx="15125">
                  <c:v>14.288887500000001</c:v>
                </c:pt>
                <c:pt idx="15126">
                  <c:v>14.2781875</c:v>
                </c:pt>
                <c:pt idx="15127">
                  <c:v>14.268012500000001</c:v>
                </c:pt>
                <c:pt idx="15128">
                  <c:v>14.257562500000001</c:v>
                </c:pt>
                <c:pt idx="15129">
                  <c:v>14.247574999999999</c:v>
                </c:pt>
                <c:pt idx="15130">
                  <c:v>14.236912500000001</c:v>
                </c:pt>
                <c:pt idx="15131">
                  <c:v>14.2262375</c:v>
                </c:pt>
                <c:pt idx="15132">
                  <c:v>14.215975</c:v>
                </c:pt>
                <c:pt idx="15133">
                  <c:v>14.205762500000001</c:v>
                </c:pt>
                <c:pt idx="15134">
                  <c:v>14.195225000000001</c:v>
                </c:pt>
                <c:pt idx="15135">
                  <c:v>14.184900000000001</c:v>
                </c:pt>
                <c:pt idx="15136">
                  <c:v>14.17465</c:v>
                </c:pt>
                <c:pt idx="15137">
                  <c:v>14.1647125</c:v>
                </c:pt>
                <c:pt idx="15138">
                  <c:v>14.154887499999999</c:v>
                </c:pt>
                <c:pt idx="15139">
                  <c:v>14.145399999999999</c:v>
                </c:pt>
                <c:pt idx="15140">
                  <c:v>14.134962499999999</c:v>
                </c:pt>
                <c:pt idx="15141">
                  <c:v>14.124099999999999</c:v>
                </c:pt>
                <c:pt idx="15142">
                  <c:v>14.113825</c:v>
                </c:pt>
                <c:pt idx="15143">
                  <c:v>14.102625</c:v>
                </c:pt>
                <c:pt idx="15144">
                  <c:v>14.091474999999999</c:v>
                </c:pt>
                <c:pt idx="15145">
                  <c:v>14.080349999999999</c:v>
                </c:pt>
                <c:pt idx="15146">
                  <c:v>14.068337500000002</c:v>
                </c:pt>
                <c:pt idx="15147">
                  <c:v>14.05725</c:v>
                </c:pt>
                <c:pt idx="15148">
                  <c:v>14.047812500000001</c:v>
                </c:pt>
                <c:pt idx="15149">
                  <c:v>14.037837500000002</c:v>
                </c:pt>
                <c:pt idx="15150">
                  <c:v>14.027162500000001</c:v>
                </c:pt>
                <c:pt idx="15151">
                  <c:v>14.0162125</c:v>
                </c:pt>
                <c:pt idx="15152">
                  <c:v>14.004837500000001</c:v>
                </c:pt>
                <c:pt idx="15153">
                  <c:v>13.994249999999999</c:v>
                </c:pt>
                <c:pt idx="15154">
                  <c:v>13.985149999999999</c:v>
                </c:pt>
                <c:pt idx="15155">
                  <c:v>13.976537499999999</c:v>
                </c:pt>
                <c:pt idx="15156">
                  <c:v>13.9665</c:v>
                </c:pt>
                <c:pt idx="15157">
                  <c:v>13.9550625</c:v>
                </c:pt>
                <c:pt idx="15158">
                  <c:v>13.9444125</c:v>
                </c:pt>
                <c:pt idx="15159">
                  <c:v>13.934075</c:v>
                </c:pt>
                <c:pt idx="15160">
                  <c:v>13.923812499999999</c:v>
                </c:pt>
                <c:pt idx="15161">
                  <c:v>13.9133625</c:v>
                </c:pt>
                <c:pt idx="15162">
                  <c:v>13.902537500000001</c:v>
                </c:pt>
                <c:pt idx="15163">
                  <c:v>13.892887500000001</c:v>
                </c:pt>
                <c:pt idx="15164">
                  <c:v>13.88335</c:v>
                </c:pt>
                <c:pt idx="15165">
                  <c:v>13.8747875</c:v>
                </c:pt>
                <c:pt idx="15166">
                  <c:v>13.866937500000001</c:v>
                </c:pt>
                <c:pt idx="15167">
                  <c:v>13.857699999999999</c:v>
                </c:pt>
                <c:pt idx="15168">
                  <c:v>13.8469625</c:v>
                </c:pt>
                <c:pt idx="15169">
                  <c:v>13.836425000000002</c:v>
                </c:pt>
                <c:pt idx="15170">
                  <c:v>13.826112500000001</c:v>
                </c:pt>
                <c:pt idx="15171">
                  <c:v>13.816962500000001</c:v>
                </c:pt>
                <c:pt idx="15172">
                  <c:v>13.806987500000002</c:v>
                </c:pt>
                <c:pt idx="15173">
                  <c:v>13.7966625</c:v>
                </c:pt>
                <c:pt idx="15174">
                  <c:v>13.7874125</c:v>
                </c:pt>
                <c:pt idx="15175">
                  <c:v>13.778012500000001</c:v>
                </c:pt>
                <c:pt idx="15176">
                  <c:v>13.769349999999999</c:v>
                </c:pt>
                <c:pt idx="15177">
                  <c:v>13.759550000000001</c:v>
                </c:pt>
                <c:pt idx="15178">
                  <c:v>13.749549999999999</c:v>
                </c:pt>
                <c:pt idx="15179">
                  <c:v>13.739625</c:v>
                </c:pt>
                <c:pt idx="15180">
                  <c:v>13.7308375</c:v>
                </c:pt>
                <c:pt idx="15181">
                  <c:v>13.722112500000001</c:v>
                </c:pt>
                <c:pt idx="15182">
                  <c:v>13.7130375</c:v>
                </c:pt>
                <c:pt idx="15183">
                  <c:v>13.7035</c:v>
                </c:pt>
                <c:pt idx="15184">
                  <c:v>13.693737500000001</c:v>
                </c:pt>
                <c:pt idx="15185">
                  <c:v>13.68375</c:v>
                </c:pt>
                <c:pt idx="15186">
                  <c:v>13.673349999999999</c:v>
                </c:pt>
                <c:pt idx="15187">
                  <c:v>13.663712500000001</c:v>
                </c:pt>
                <c:pt idx="15188">
                  <c:v>13.653612500000001</c:v>
                </c:pt>
                <c:pt idx="15189">
                  <c:v>13.643212499999999</c:v>
                </c:pt>
                <c:pt idx="15190">
                  <c:v>13.6331375</c:v>
                </c:pt>
                <c:pt idx="15191">
                  <c:v>13.623449999999998</c:v>
                </c:pt>
                <c:pt idx="15192">
                  <c:v>13.6126375</c:v>
                </c:pt>
                <c:pt idx="15193">
                  <c:v>13.6030125</c:v>
                </c:pt>
                <c:pt idx="15194">
                  <c:v>13.593312500000001</c:v>
                </c:pt>
                <c:pt idx="15195">
                  <c:v>13.583924999999999</c:v>
                </c:pt>
                <c:pt idx="15196">
                  <c:v>13.575524999999999</c:v>
                </c:pt>
                <c:pt idx="15197">
                  <c:v>13.566725</c:v>
                </c:pt>
                <c:pt idx="15198">
                  <c:v>13.557287499999999</c:v>
                </c:pt>
                <c:pt idx="15199">
                  <c:v>13.5476125</c:v>
                </c:pt>
                <c:pt idx="15200">
                  <c:v>13.538425</c:v>
                </c:pt>
                <c:pt idx="15201">
                  <c:v>13.52905</c:v>
                </c:pt>
                <c:pt idx="15202">
                  <c:v>13.520099999999999</c:v>
                </c:pt>
                <c:pt idx="15203">
                  <c:v>13.511200000000001</c:v>
                </c:pt>
                <c:pt idx="15204">
                  <c:v>13.500887500000001</c:v>
                </c:pt>
                <c:pt idx="15205">
                  <c:v>13.489675000000002</c:v>
                </c:pt>
                <c:pt idx="15206">
                  <c:v>13.47955</c:v>
                </c:pt>
                <c:pt idx="15207">
                  <c:v>13.47025</c:v>
                </c:pt>
                <c:pt idx="15208">
                  <c:v>13.460962500000001</c:v>
                </c:pt>
                <c:pt idx="15209">
                  <c:v>13.451275000000001</c:v>
                </c:pt>
                <c:pt idx="15210">
                  <c:v>13.441487500000001</c:v>
                </c:pt>
                <c:pt idx="15211">
                  <c:v>13.432550000000001</c:v>
                </c:pt>
                <c:pt idx="15212">
                  <c:v>13.423999999999999</c:v>
                </c:pt>
                <c:pt idx="15213">
                  <c:v>13.4138875</c:v>
                </c:pt>
                <c:pt idx="15214">
                  <c:v>13.404375</c:v>
                </c:pt>
                <c:pt idx="15215">
                  <c:v>13.3949625</c:v>
                </c:pt>
                <c:pt idx="15216">
                  <c:v>13.384237500000001</c:v>
                </c:pt>
                <c:pt idx="15217">
                  <c:v>13.3737625</c:v>
                </c:pt>
                <c:pt idx="15218">
                  <c:v>13.363424999999999</c:v>
                </c:pt>
                <c:pt idx="15219">
                  <c:v>13.354162499999999</c:v>
                </c:pt>
                <c:pt idx="15220">
                  <c:v>13.344337500000002</c:v>
                </c:pt>
                <c:pt idx="15221">
                  <c:v>13.334375000000001</c:v>
                </c:pt>
                <c:pt idx="15222">
                  <c:v>13.324475</c:v>
                </c:pt>
                <c:pt idx="15223">
                  <c:v>13.314725000000001</c:v>
                </c:pt>
                <c:pt idx="15224">
                  <c:v>13.304724999999999</c:v>
                </c:pt>
                <c:pt idx="15225">
                  <c:v>13.295775000000001</c:v>
                </c:pt>
                <c:pt idx="15226">
                  <c:v>13.287199999999999</c:v>
                </c:pt>
                <c:pt idx="15227">
                  <c:v>13.278525000000002</c:v>
                </c:pt>
                <c:pt idx="15228">
                  <c:v>13.270025</c:v>
                </c:pt>
                <c:pt idx="15229">
                  <c:v>13.260400000000001</c:v>
                </c:pt>
                <c:pt idx="15230">
                  <c:v>13.250937499999999</c:v>
                </c:pt>
                <c:pt idx="15231">
                  <c:v>13.241937500000001</c:v>
                </c:pt>
                <c:pt idx="15232">
                  <c:v>13.232324999999999</c:v>
                </c:pt>
                <c:pt idx="15233">
                  <c:v>13.221825000000001</c:v>
                </c:pt>
                <c:pt idx="15234">
                  <c:v>13.2125375</c:v>
                </c:pt>
                <c:pt idx="15235">
                  <c:v>13.203212499999999</c:v>
                </c:pt>
                <c:pt idx="15236">
                  <c:v>13.195274999999999</c:v>
                </c:pt>
                <c:pt idx="15237">
                  <c:v>13.186437499999998</c:v>
                </c:pt>
                <c:pt idx="15238">
                  <c:v>13.1771875</c:v>
                </c:pt>
                <c:pt idx="15239">
                  <c:v>13.1680125</c:v>
                </c:pt>
                <c:pt idx="15240">
                  <c:v>13.159387499999999</c:v>
                </c:pt>
                <c:pt idx="15241">
                  <c:v>13.150649999999999</c:v>
                </c:pt>
                <c:pt idx="15242">
                  <c:v>13.1421375</c:v>
                </c:pt>
                <c:pt idx="15243">
                  <c:v>13.13275</c:v>
                </c:pt>
                <c:pt idx="15244">
                  <c:v>13.1232875</c:v>
                </c:pt>
                <c:pt idx="15245">
                  <c:v>13.113950000000001</c:v>
                </c:pt>
                <c:pt idx="15246">
                  <c:v>13.104075</c:v>
                </c:pt>
                <c:pt idx="15247">
                  <c:v>13.094312500000001</c:v>
                </c:pt>
                <c:pt idx="15248">
                  <c:v>13.0846625</c:v>
                </c:pt>
                <c:pt idx="15249">
                  <c:v>13.074975</c:v>
                </c:pt>
                <c:pt idx="15250">
                  <c:v>13.065837499999999</c:v>
                </c:pt>
                <c:pt idx="15251">
                  <c:v>13.057350000000001</c:v>
                </c:pt>
                <c:pt idx="15252">
                  <c:v>13.0482625</c:v>
                </c:pt>
                <c:pt idx="15253">
                  <c:v>13.038875000000001</c:v>
                </c:pt>
                <c:pt idx="15254">
                  <c:v>13.030025</c:v>
                </c:pt>
                <c:pt idx="15255">
                  <c:v>13.02225</c:v>
                </c:pt>
                <c:pt idx="15256">
                  <c:v>13.013174999999999</c:v>
                </c:pt>
                <c:pt idx="15257">
                  <c:v>13.004800000000001</c:v>
                </c:pt>
                <c:pt idx="15258">
                  <c:v>12.996637499999999</c:v>
                </c:pt>
                <c:pt idx="15259">
                  <c:v>12.988150000000001</c:v>
                </c:pt>
                <c:pt idx="15260">
                  <c:v>12.979025</c:v>
                </c:pt>
                <c:pt idx="15261">
                  <c:v>12.9694</c:v>
                </c:pt>
                <c:pt idx="15262">
                  <c:v>12.958887499999999</c:v>
                </c:pt>
                <c:pt idx="15263">
                  <c:v>12.950737500000001</c:v>
                </c:pt>
                <c:pt idx="15264">
                  <c:v>12.942387500000001</c:v>
                </c:pt>
                <c:pt idx="15265">
                  <c:v>12.932725000000001</c:v>
                </c:pt>
                <c:pt idx="15266">
                  <c:v>12.923500000000001</c:v>
                </c:pt>
                <c:pt idx="15267">
                  <c:v>12.914899999999999</c:v>
                </c:pt>
                <c:pt idx="15268">
                  <c:v>12.907599999999999</c:v>
                </c:pt>
                <c:pt idx="15269">
                  <c:v>12.8982875</c:v>
                </c:pt>
                <c:pt idx="15270">
                  <c:v>12.8897625</c:v>
                </c:pt>
                <c:pt idx="15271">
                  <c:v>12.8810875</c:v>
                </c:pt>
                <c:pt idx="15272">
                  <c:v>12.872300000000001</c:v>
                </c:pt>
                <c:pt idx="15273">
                  <c:v>12.862425</c:v>
                </c:pt>
                <c:pt idx="15274">
                  <c:v>12.853250000000001</c:v>
                </c:pt>
                <c:pt idx="15275">
                  <c:v>12.844474999999999</c:v>
                </c:pt>
                <c:pt idx="15276">
                  <c:v>12.834325</c:v>
                </c:pt>
                <c:pt idx="15277">
                  <c:v>12.8248</c:v>
                </c:pt>
                <c:pt idx="15278">
                  <c:v>12.814550000000001</c:v>
                </c:pt>
                <c:pt idx="15279">
                  <c:v>12.8060875</c:v>
                </c:pt>
                <c:pt idx="15280">
                  <c:v>12.798087499999999</c:v>
                </c:pt>
                <c:pt idx="15281">
                  <c:v>12.789649999999998</c:v>
                </c:pt>
                <c:pt idx="15282">
                  <c:v>12.781374999999999</c:v>
                </c:pt>
                <c:pt idx="15283">
                  <c:v>12.773425</c:v>
                </c:pt>
                <c:pt idx="15284">
                  <c:v>12.765649999999999</c:v>
                </c:pt>
                <c:pt idx="15285">
                  <c:v>12.7583875</c:v>
                </c:pt>
                <c:pt idx="15286">
                  <c:v>12.74935</c:v>
                </c:pt>
                <c:pt idx="15287">
                  <c:v>12.740549999999999</c:v>
                </c:pt>
                <c:pt idx="15288">
                  <c:v>12.731825000000001</c:v>
                </c:pt>
                <c:pt idx="15289">
                  <c:v>12.722999999999999</c:v>
                </c:pt>
                <c:pt idx="15290">
                  <c:v>12.714637499999998</c:v>
                </c:pt>
                <c:pt idx="15291">
                  <c:v>12.705737500000001</c:v>
                </c:pt>
                <c:pt idx="15292">
                  <c:v>12.698125000000001</c:v>
                </c:pt>
                <c:pt idx="15293">
                  <c:v>12.6910375</c:v>
                </c:pt>
                <c:pt idx="15294">
                  <c:v>12.6837625</c:v>
                </c:pt>
                <c:pt idx="15295">
                  <c:v>12.676350000000001</c:v>
                </c:pt>
                <c:pt idx="15296">
                  <c:v>12.6680875</c:v>
                </c:pt>
                <c:pt idx="15297">
                  <c:v>12.659675</c:v>
                </c:pt>
                <c:pt idx="15298">
                  <c:v>12.650075000000001</c:v>
                </c:pt>
                <c:pt idx="15299">
                  <c:v>12.6418625</c:v>
                </c:pt>
                <c:pt idx="15300">
                  <c:v>12.633150000000001</c:v>
                </c:pt>
                <c:pt idx="15301">
                  <c:v>12.624762499999999</c:v>
                </c:pt>
                <c:pt idx="15302">
                  <c:v>12.615162499999999</c:v>
                </c:pt>
                <c:pt idx="15303">
                  <c:v>12.605562500000001</c:v>
                </c:pt>
                <c:pt idx="15304">
                  <c:v>12.596925000000001</c:v>
                </c:pt>
                <c:pt idx="15305">
                  <c:v>12.5881375</c:v>
                </c:pt>
                <c:pt idx="15306">
                  <c:v>12.578750000000001</c:v>
                </c:pt>
                <c:pt idx="15307">
                  <c:v>12.568837500000001</c:v>
                </c:pt>
                <c:pt idx="15308">
                  <c:v>12.558425</c:v>
                </c:pt>
                <c:pt idx="15309">
                  <c:v>12.5486</c:v>
                </c:pt>
                <c:pt idx="15310">
                  <c:v>12.5400125</c:v>
                </c:pt>
                <c:pt idx="15311">
                  <c:v>12.5322625</c:v>
                </c:pt>
                <c:pt idx="15312">
                  <c:v>12.5236125</c:v>
                </c:pt>
                <c:pt idx="15313">
                  <c:v>12.5133125</c:v>
                </c:pt>
                <c:pt idx="15314">
                  <c:v>12.503337500000001</c:v>
                </c:pt>
                <c:pt idx="15315">
                  <c:v>12.494674999999999</c:v>
                </c:pt>
                <c:pt idx="15316">
                  <c:v>12.485243749999999</c:v>
                </c:pt>
                <c:pt idx="15317">
                  <c:v>12.4787575</c:v>
                </c:pt>
                <c:pt idx="15318">
                  <c:v>12.468601249999999</c:v>
                </c:pt>
                <c:pt idx="15319">
                  <c:v>12.459766249999999</c:v>
                </c:pt>
                <c:pt idx="15320">
                  <c:v>12.45133</c:v>
                </c:pt>
                <c:pt idx="15321">
                  <c:v>12.442478749999999</c:v>
                </c:pt>
                <c:pt idx="15322">
                  <c:v>12.434259999999998</c:v>
                </c:pt>
                <c:pt idx="15323">
                  <c:v>12.42725375</c:v>
                </c:pt>
                <c:pt idx="15324">
                  <c:v>12.41911</c:v>
                </c:pt>
                <c:pt idx="15325">
                  <c:v>12.410752499999999</c:v>
                </c:pt>
                <c:pt idx="15326">
                  <c:v>12.40300875</c:v>
                </c:pt>
                <c:pt idx="15327">
                  <c:v>12.394377500000001</c:v>
                </c:pt>
                <c:pt idx="15328">
                  <c:v>12.38698875</c:v>
                </c:pt>
                <c:pt idx="15329">
                  <c:v>12.378877500000002</c:v>
                </c:pt>
                <c:pt idx="15330">
                  <c:v>12.371675</c:v>
                </c:pt>
                <c:pt idx="15331">
                  <c:v>12.3633275</c:v>
                </c:pt>
                <c:pt idx="15332">
                  <c:v>12.354743749999999</c:v>
                </c:pt>
                <c:pt idx="15333">
                  <c:v>12.345936250000001</c:v>
                </c:pt>
                <c:pt idx="15334">
                  <c:v>12.33715125</c:v>
                </c:pt>
                <c:pt idx="15335">
                  <c:v>12.32614375</c:v>
                </c:pt>
                <c:pt idx="15336">
                  <c:v>12.31588</c:v>
                </c:pt>
                <c:pt idx="15337">
                  <c:v>12.307509999999999</c:v>
                </c:pt>
                <c:pt idx="15338">
                  <c:v>12.298701249999999</c:v>
                </c:pt>
                <c:pt idx="15339">
                  <c:v>12.290856249999999</c:v>
                </c:pt>
                <c:pt idx="15340">
                  <c:v>12.281804999999999</c:v>
                </c:pt>
                <c:pt idx="15341">
                  <c:v>12.27398</c:v>
                </c:pt>
                <c:pt idx="15342">
                  <c:v>12.26447125</c:v>
                </c:pt>
                <c:pt idx="15343">
                  <c:v>12.254358750000002</c:v>
                </c:pt>
                <c:pt idx="15344">
                  <c:v>12.24660375</c:v>
                </c:pt>
                <c:pt idx="15345">
                  <c:v>12.2382075</c:v>
                </c:pt>
                <c:pt idx="15346">
                  <c:v>12.22931625</c:v>
                </c:pt>
                <c:pt idx="15347">
                  <c:v>12.221016250000002</c:v>
                </c:pt>
                <c:pt idx="15348">
                  <c:v>12.215222499999999</c:v>
                </c:pt>
                <c:pt idx="15349">
                  <c:v>12.207285000000001</c:v>
                </c:pt>
                <c:pt idx="15350">
                  <c:v>12.196953749999999</c:v>
                </c:pt>
                <c:pt idx="15351">
                  <c:v>12.187645</c:v>
                </c:pt>
                <c:pt idx="15352">
                  <c:v>12.179994999999998</c:v>
                </c:pt>
                <c:pt idx="15353">
                  <c:v>12.1735525</c:v>
                </c:pt>
                <c:pt idx="15354">
                  <c:v>12.166181250000001</c:v>
                </c:pt>
                <c:pt idx="15355">
                  <c:v>12.157705</c:v>
                </c:pt>
                <c:pt idx="15356">
                  <c:v>12.150924999999999</c:v>
                </c:pt>
                <c:pt idx="15357">
                  <c:v>12.14379125</c:v>
                </c:pt>
                <c:pt idx="15358">
                  <c:v>12.137840000000001</c:v>
                </c:pt>
                <c:pt idx="15359">
                  <c:v>12.132233750000001</c:v>
                </c:pt>
                <c:pt idx="15360">
                  <c:v>12.125031249999999</c:v>
                </c:pt>
                <c:pt idx="15361">
                  <c:v>12.116690000000002</c:v>
                </c:pt>
                <c:pt idx="15362">
                  <c:v>12.110242499999998</c:v>
                </c:pt>
                <c:pt idx="15363">
                  <c:v>12.103440000000001</c:v>
                </c:pt>
                <c:pt idx="15364">
                  <c:v>12.096758750000001</c:v>
                </c:pt>
                <c:pt idx="15365">
                  <c:v>12.08972125</c:v>
                </c:pt>
                <c:pt idx="15366">
                  <c:v>12.083428749999999</c:v>
                </c:pt>
                <c:pt idx="15367">
                  <c:v>12.075592500000001</c:v>
                </c:pt>
                <c:pt idx="15368">
                  <c:v>12.069045000000001</c:v>
                </c:pt>
                <c:pt idx="15369">
                  <c:v>12.061921250000001</c:v>
                </c:pt>
                <c:pt idx="15370">
                  <c:v>12.0551475</c:v>
                </c:pt>
                <c:pt idx="15371">
                  <c:v>12.04829</c:v>
                </c:pt>
                <c:pt idx="15372">
                  <c:v>12.04058375</c:v>
                </c:pt>
                <c:pt idx="15373">
                  <c:v>12.033362499999999</c:v>
                </c:pt>
                <c:pt idx="15374">
                  <c:v>12.02588875</c:v>
                </c:pt>
                <c:pt idx="15375">
                  <c:v>12.018815</c:v>
                </c:pt>
                <c:pt idx="15376">
                  <c:v>12.011492500000001</c:v>
                </c:pt>
                <c:pt idx="15377">
                  <c:v>12.004407500000001</c:v>
                </c:pt>
                <c:pt idx="15378">
                  <c:v>11.99643625</c:v>
                </c:pt>
                <c:pt idx="15379">
                  <c:v>11.989330000000001</c:v>
                </c:pt>
                <c:pt idx="15380">
                  <c:v>11.98137</c:v>
                </c:pt>
                <c:pt idx="15381">
                  <c:v>11.973769999999998</c:v>
                </c:pt>
                <c:pt idx="15382">
                  <c:v>11.966991250000001</c:v>
                </c:pt>
                <c:pt idx="15383">
                  <c:v>11.960161250000001</c:v>
                </c:pt>
                <c:pt idx="15384">
                  <c:v>11.95291375</c:v>
                </c:pt>
                <c:pt idx="15385">
                  <c:v>11.94637</c:v>
                </c:pt>
                <c:pt idx="15386">
                  <c:v>11.94093625</c:v>
                </c:pt>
                <c:pt idx="15387">
                  <c:v>11.9325525</c:v>
                </c:pt>
                <c:pt idx="15388">
                  <c:v>11.925190000000001</c:v>
                </c:pt>
                <c:pt idx="15389">
                  <c:v>11.917681250000001</c:v>
                </c:pt>
                <c:pt idx="15390">
                  <c:v>11.90984375</c:v>
                </c:pt>
                <c:pt idx="15391">
                  <c:v>11.902047499999998</c:v>
                </c:pt>
                <c:pt idx="15392">
                  <c:v>11.895361250000001</c:v>
                </c:pt>
                <c:pt idx="15393">
                  <c:v>11.889315</c:v>
                </c:pt>
                <c:pt idx="15394">
                  <c:v>11.882127499999999</c:v>
                </c:pt>
                <c:pt idx="15395">
                  <c:v>11.87568875</c:v>
                </c:pt>
                <c:pt idx="15396">
                  <c:v>11.870395</c:v>
                </c:pt>
                <c:pt idx="15397">
                  <c:v>11.864542499999999</c:v>
                </c:pt>
                <c:pt idx="15398">
                  <c:v>11.856960000000001</c:v>
                </c:pt>
                <c:pt idx="15399">
                  <c:v>11.849482499999999</c:v>
                </c:pt>
                <c:pt idx="15400">
                  <c:v>11.844776249999999</c:v>
                </c:pt>
                <c:pt idx="15401">
                  <c:v>11.83880375</c:v>
                </c:pt>
                <c:pt idx="15402">
                  <c:v>11.832048749999998</c:v>
                </c:pt>
                <c:pt idx="15403">
                  <c:v>11.82564</c:v>
                </c:pt>
                <c:pt idx="15404">
                  <c:v>11.819065</c:v>
                </c:pt>
                <c:pt idx="15405">
                  <c:v>11.813318749999999</c:v>
                </c:pt>
                <c:pt idx="15406">
                  <c:v>11.80708125</c:v>
                </c:pt>
                <c:pt idx="15407">
                  <c:v>11.80092</c:v>
                </c:pt>
                <c:pt idx="15408">
                  <c:v>11.7950325</c:v>
                </c:pt>
                <c:pt idx="15409">
                  <c:v>11.788937500000001</c:v>
                </c:pt>
                <c:pt idx="15410">
                  <c:v>11.78262125</c:v>
                </c:pt>
                <c:pt idx="15411">
                  <c:v>11.776982499999999</c:v>
                </c:pt>
                <c:pt idx="15412">
                  <c:v>11.769782499999998</c:v>
                </c:pt>
                <c:pt idx="15413">
                  <c:v>11.762801249999999</c:v>
                </c:pt>
                <c:pt idx="15414">
                  <c:v>11.75622875</c:v>
                </c:pt>
                <c:pt idx="15415">
                  <c:v>11.749706250000001</c:v>
                </c:pt>
                <c:pt idx="15416">
                  <c:v>11.743578750000001</c:v>
                </c:pt>
                <c:pt idx="15417">
                  <c:v>11.737053749999999</c:v>
                </c:pt>
                <c:pt idx="15418">
                  <c:v>11.729748749999999</c:v>
                </c:pt>
                <c:pt idx="15419">
                  <c:v>11.723691249999998</c:v>
                </c:pt>
                <c:pt idx="15420">
                  <c:v>11.716558749999999</c:v>
                </c:pt>
                <c:pt idx="15421">
                  <c:v>11.710013749999998</c:v>
                </c:pt>
                <c:pt idx="15422">
                  <c:v>11.70472625</c:v>
                </c:pt>
                <c:pt idx="15423">
                  <c:v>11.6988775</c:v>
                </c:pt>
                <c:pt idx="15424">
                  <c:v>11.692713749999999</c:v>
                </c:pt>
                <c:pt idx="15425">
                  <c:v>11.686113750000001</c:v>
                </c:pt>
                <c:pt idx="15426">
                  <c:v>11.67945875</c:v>
                </c:pt>
                <c:pt idx="15427">
                  <c:v>11.67257375</c:v>
                </c:pt>
                <c:pt idx="15428">
                  <c:v>11.665821249999999</c:v>
                </c:pt>
                <c:pt idx="15429">
                  <c:v>11.658047499999999</c:v>
                </c:pt>
                <c:pt idx="15430">
                  <c:v>11.650667500000001</c:v>
                </c:pt>
                <c:pt idx="15431">
                  <c:v>11.643173749999999</c:v>
                </c:pt>
                <c:pt idx="15432">
                  <c:v>11.635785</c:v>
                </c:pt>
                <c:pt idx="15433">
                  <c:v>11.62839</c:v>
                </c:pt>
                <c:pt idx="15434">
                  <c:v>11.621005</c:v>
                </c:pt>
                <c:pt idx="15435">
                  <c:v>11.615131249999999</c:v>
                </c:pt>
                <c:pt idx="15436">
                  <c:v>11.6086375</c:v>
                </c:pt>
                <c:pt idx="15437">
                  <c:v>11.602533749999999</c:v>
                </c:pt>
                <c:pt idx="15438">
                  <c:v>11.5966875</c:v>
                </c:pt>
                <c:pt idx="15439">
                  <c:v>11.591291249999999</c:v>
                </c:pt>
                <c:pt idx="15440">
                  <c:v>11.585929999999999</c:v>
                </c:pt>
                <c:pt idx="15441">
                  <c:v>11.579385</c:v>
                </c:pt>
                <c:pt idx="15442">
                  <c:v>11.5724625</c:v>
                </c:pt>
                <c:pt idx="15443">
                  <c:v>11.56584625</c:v>
                </c:pt>
                <c:pt idx="15444">
                  <c:v>11.55952375</c:v>
                </c:pt>
                <c:pt idx="15445">
                  <c:v>11.551828749999999</c:v>
                </c:pt>
                <c:pt idx="15446">
                  <c:v>11.543892499999998</c:v>
                </c:pt>
                <c:pt idx="15447">
                  <c:v>11.53531375</c:v>
                </c:pt>
                <c:pt idx="15448">
                  <c:v>11.527677499999999</c:v>
                </c:pt>
                <c:pt idx="15449">
                  <c:v>11.520713750000001</c:v>
                </c:pt>
                <c:pt idx="15450">
                  <c:v>11.513780000000001</c:v>
                </c:pt>
                <c:pt idx="15451">
                  <c:v>11.50622375</c:v>
                </c:pt>
                <c:pt idx="15452">
                  <c:v>11.49960375</c:v>
                </c:pt>
                <c:pt idx="15453">
                  <c:v>11.493422499999999</c:v>
                </c:pt>
                <c:pt idx="15454">
                  <c:v>11.486535</c:v>
                </c:pt>
                <c:pt idx="15455">
                  <c:v>11.478845</c:v>
                </c:pt>
                <c:pt idx="15456">
                  <c:v>11.4721075</c:v>
                </c:pt>
                <c:pt idx="15457">
                  <c:v>11.4654025</c:v>
                </c:pt>
                <c:pt idx="15458">
                  <c:v>11.458604999999999</c:v>
                </c:pt>
                <c:pt idx="15459">
                  <c:v>11.45005375</c:v>
                </c:pt>
                <c:pt idx="15460">
                  <c:v>11.4430075</c:v>
                </c:pt>
                <c:pt idx="15461">
                  <c:v>11.434681250000001</c:v>
                </c:pt>
                <c:pt idx="15462">
                  <c:v>11.426897499999999</c:v>
                </c:pt>
                <c:pt idx="15463">
                  <c:v>11.421019999999999</c:v>
                </c:pt>
                <c:pt idx="15464">
                  <c:v>11.414172499999999</c:v>
                </c:pt>
                <c:pt idx="15465">
                  <c:v>11.40695</c:v>
                </c:pt>
                <c:pt idx="15466">
                  <c:v>11.399972500000001</c:v>
                </c:pt>
                <c:pt idx="15467">
                  <c:v>11.3930925</c:v>
                </c:pt>
                <c:pt idx="15468">
                  <c:v>11.38635625</c:v>
                </c:pt>
                <c:pt idx="15469">
                  <c:v>11.37957375</c:v>
                </c:pt>
                <c:pt idx="15470">
                  <c:v>11.372466249999999</c:v>
                </c:pt>
                <c:pt idx="15471">
                  <c:v>11.366075</c:v>
                </c:pt>
                <c:pt idx="15472">
                  <c:v>11.358664999999998</c:v>
                </c:pt>
                <c:pt idx="15473">
                  <c:v>11.351788750000001</c:v>
                </c:pt>
                <c:pt idx="15474">
                  <c:v>11.345141249999999</c:v>
                </c:pt>
                <c:pt idx="15475">
                  <c:v>11.33769</c:v>
                </c:pt>
                <c:pt idx="15476">
                  <c:v>11.330480000000001</c:v>
                </c:pt>
                <c:pt idx="15477">
                  <c:v>11.32452125</c:v>
                </c:pt>
                <c:pt idx="15478">
                  <c:v>11.31876125</c:v>
                </c:pt>
                <c:pt idx="15479">
                  <c:v>11.31366</c:v>
                </c:pt>
                <c:pt idx="15480">
                  <c:v>11.308579999999999</c:v>
                </c:pt>
                <c:pt idx="15481">
                  <c:v>11.304226249999999</c:v>
                </c:pt>
                <c:pt idx="15482">
                  <c:v>11.298907499999999</c:v>
                </c:pt>
                <c:pt idx="15483">
                  <c:v>11.293050000000001</c:v>
                </c:pt>
                <c:pt idx="15484">
                  <c:v>11.286994999999999</c:v>
                </c:pt>
                <c:pt idx="15485">
                  <c:v>11.27876375</c:v>
                </c:pt>
                <c:pt idx="15486">
                  <c:v>11.27242375</c:v>
                </c:pt>
                <c:pt idx="15487">
                  <c:v>11.267803750000001</c:v>
                </c:pt>
                <c:pt idx="15488">
                  <c:v>11.262485</c:v>
                </c:pt>
                <c:pt idx="15489">
                  <c:v>11.255474999999999</c:v>
                </c:pt>
                <c:pt idx="15490">
                  <c:v>11.248370000000001</c:v>
                </c:pt>
                <c:pt idx="15491">
                  <c:v>11.243032500000002</c:v>
                </c:pt>
                <c:pt idx="15492">
                  <c:v>11.237858750000001</c:v>
                </c:pt>
                <c:pt idx="15493">
                  <c:v>11.230895</c:v>
                </c:pt>
                <c:pt idx="15494">
                  <c:v>11.22357375</c:v>
                </c:pt>
                <c:pt idx="15495">
                  <c:v>11.21761875</c:v>
                </c:pt>
                <c:pt idx="15496">
                  <c:v>11.212524999999999</c:v>
                </c:pt>
                <c:pt idx="15497">
                  <c:v>11.208342499999999</c:v>
                </c:pt>
                <c:pt idx="15498">
                  <c:v>11.203948749999999</c:v>
                </c:pt>
                <c:pt idx="15499">
                  <c:v>11.197627499999999</c:v>
                </c:pt>
                <c:pt idx="15500">
                  <c:v>11.191693750000001</c:v>
                </c:pt>
                <c:pt idx="15501">
                  <c:v>11.187028750000001</c:v>
                </c:pt>
                <c:pt idx="15502">
                  <c:v>11.182158749999999</c:v>
                </c:pt>
                <c:pt idx="15503">
                  <c:v>11.17615125</c:v>
                </c:pt>
                <c:pt idx="15504">
                  <c:v>11.169852499999999</c:v>
                </c:pt>
                <c:pt idx="15505">
                  <c:v>11.165116250000001</c:v>
                </c:pt>
                <c:pt idx="15506">
                  <c:v>11.159806249999999</c:v>
                </c:pt>
                <c:pt idx="15507">
                  <c:v>11.153942499999999</c:v>
                </c:pt>
                <c:pt idx="15508">
                  <c:v>11.148039999999998</c:v>
                </c:pt>
                <c:pt idx="15509">
                  <c:v>11.142849999999999</c:v>
                </c:pt>
                <c:pt idx="15510">
                  <c:v>11.138008749999999</c:v>
                </c:pt>
                <c:pt idx="15511">
                  <c:v>11.13341625</c:v>
                </c:pt>
                <c:pt idx="15512">
                  <c:v>11.12929125</c:v>
                </c:pt>
                <c:pt idx="15513">
                  <c:v>11.123228750000001</c:v>
                </c:pt>
                <c:pt idx="15514">
                  <c:v>11.117155</c:v>
                </c:pt>
                <c:pt idx="15515">
                  <c:v>11.11196125</c:v>
                </c:pt>
                <c:pt idx="15516">
                  <c:v>11.10684</c:v>
                </c:pt>
                <c:pt idx="15517">
                  <c:v>11.10184875</c:v>
                </c:pt>
                <c:pt idx="15518">
                  <c:v>11.096768749999999</c:v>
                </c:pt>
                <c:pt idx="15519">
                  <c:v>11.091604999999999</c:v>
                </c:pt>
                <c:pt idx="15520">
                  <c:v>11.086527500000001</c:v>
                </c:pt>
                <c:pt idx="15521">
                  <c:v>11.08063875</c:v>
                </c:pt>
                <c:pt idx="15522">
                  <c:v>11.07488625</c:v>
                </c:pt>
                <c:pt idx="15523">
                  <c:v>11.06905375</c:v>
                </c:pt>
                <c:pt idx="15524">
                  <c:v>11.063598750000001</c:v>
                </c:pt>
                <c:pt idx="15525">
                  <c:v>11.058760000000001</c:v>
                </c:pt>
                <c:pt idx="15526">
                  <c:v>11.05304125</c:v>
                </c:pt>
                <c:pt idx="15527">
                  <c:v>11.046044999999999</c:v>
                </c:pt>
                <c:pt idx="15528">
                  <c:v>11.03941</c:v>
                </c:pt>
                <c:pt idx="15529">
                  <c:v>11.033329999999999</c:v>
                </c:pt>
                <c:pt idx="15530">
                  <c:v>11.026648750000001</c:v>
                </c:pt>
                <c:pt idx="15531">
                  <c:v>11.020111249999999</c:v>
                </c:pt>
                <c:pt idx="15532">
                  <c:v>11.013332499999999</c:v>
                </c:pt>
                <c:pt idx="15533">
                  <c:v>11.007133749999999</c:v>
                </c:pt>
                <c:pt idx="15534">
                  <c:v>11.00098</c:v>
                </c:pt>
                <c:pt idx="15535">
                  <c:v>10.99562875</c:v>
                </c:pt>
                <c:pt idx="15536">
                  <c:v>10.990668750000001</c:v>
                </c:pt>
                <c:pt idx="15537">
                  <c:v>10.98411875</c:v>
                </c:pt>
                <c:pt idx="15538">
                  <c:v>10.977292500000001</c:v>
                </c:pt>
                <c:pt idx="15539">
                  <c:v>10.97275625</c:v>
                </c:pt>
                <c:pt idx="15540">
                  <c:v>10.967681250000002</c:v>
                </c:pt>
                <c:pt idx="15541">
                  <c:v>10.96175375</c:v>
                </c:pt>
                <c:pt idx="15542">
                  <c:v>10.956710000000001</c:v>
                </c:pt>
                <c:pt idx="15543">
                  <c:v>10.952132500000001</c:v>
                </c:pt>
                <c:pt idx="15544">
                  <c:v>10.947073750000001</c:v>
                </c:pt>
                <c:pt idx="15545">
                  <c:v>10.940983749999999</c:v>
                </c:pt>
                <c:pt idx="15546">
                  <c:v>10.934697499999999</c:v>
                </c:pt>
                <c:pt idx="15547">
                  <c:v>10.927757499999998</c:v>
                </c:pt>
                <c:pt idx="15548">
                  <c:v>10.920500000000001</c:v>
                </c:pt>
                <c:pt idx="15549">
                  <c:v>10.91513625</c:v>
                </c:pt>
                <c:pt idx="15550">
                  <c:v>10.909962499999999</c:v>
                </c:pt>
                <c:pt idx="15551">
                  <c:v>10.904852500000001</c:v>
                </c:pt>
                <c:pt idx="15552">
                  <c:v>10.89935375</c:v>
                </c:pt>
                <c:pt idx="15553">
                  <c:v>10.89290375</c:v>
                </c:pt>
                <c:pt idx="15554">
                  <c:v>10.887292500000001</c:v>
                </c:pt>
                <c:pt idx="15555">
                  <c:v>10.880611250000001</c:v>
                </c:pt>
                <c:pt idx="15556">
                  <c:v>10.872948749999999</c:v>
                </c:pt>
                <c:pt idx="15557">
                  <c:v>10.865995</c:v>
                </c:pt>
                <c:pt idx="15558">
                  <c:v>10.859477500000001</c:v>
                </c:pt>
                <c:pt idx="15559">
                  <c:v>10.853655</c:v>
                </c:pt>
                <c:pt idx="15560">
                  <c:v>10.846789999999999</c:v>
                </c:pt>
                <c:pt idx="15561">
                  <c:v>10.840490000000001</c:v>
                </c:pt>
                <c:pt idx="15562">
                  <c:v>10.834991249999998</c:v>
                </c:pt>
                <c:pt idx="15563">
                  <c:v>10.829044999999999</c:v>
                </c:pt>
                <c:pt idx="15564">
                  <c:v>10.82327375</c:v>
                </c:pt>
                <c:pt idx="15565">
                  <c:v>10.817995</c:v>
                </c:pt>
                <c:pt idx="15566">
                  <c:v>10.81261875</c:v>
                </c:pt>
                <c:pt idx="15567">
                  <c:v>10.807491250000002</c:v>
                </c:pt>
                <c:pt idx="15568">
                  <c:v>10.80181</c:v>
                </c:pt>
                <c:pt idx="15569">
                  <c:v>10.79609</c:v>
                </c:pt>
                <c:pt idx="15570">
                  <c:v>10.790828750000001</c:v>
                </c:pt>
                <c:pt idx="15571">
                  <c:v>10.785517499999999</c:v>
                </c:pt>
                <c:pt idx="15572">
                  <c:v>10.78013125</c:v>
                </c:pt>
                <c:pt idx="15573">
                  <c:v>10.77531875</c:v>
                </c:pt>
                <c:pt idx="15574">
                  <c:v>10.77102</c:v>
                </c:pt>
                <c:pt idx="15575">
                  <c:v>10.7659675</c:v>
                </c:pt>
                <c:pt idx="15576">
                  <c:v>10.760736250000001</c:v>
                </c:pt>
                <c:pt idx="15577">
                  <c:v>10.755613749999998</c:v>
                </c:pt>
                <c:pt idx="15578">
                  <c:v>10.751489999999999</c:v>
                </c:pt>
                <c:pt idx="15579">
                  <c:v>10.74734125</c:v>
                </c:pt>
                <c:pt idx="15580">
                  <c:v>10.742849999999999</c:v>
                </c:pt>
                <c:pt idx="15581">
                  <c:v>10.737375</c:v>
                </c:pt>
                <c:pt idx="15582">
                  <c:v>10.732172499999999</c:v>
                </c:pt>
                <c:pt idx="15583">
                  <c:v>10.727979999999999</c:v>
                </c:pt>
                <c:pt idx="15584">
                  <c:v>10.72323375</c:v>
                </c:pt>
                <c:pt idx="15585">
                  <c:v>10.719536249999999</c:v>
                </c:pt>
                <c:pt idx="15586">
                  <c:v>10.715298749999999</c:v>
                </c:pt>
                <c:pt idx="15587">
                  <c:v>10.71105375</c:v>
                </c:pt>
                <c:pt idx="15588">
                  <c:v>10.70702</c:v>
                </c:pt>
                <c:pt idx="15589">
                  <c:v>10.701537500000001</c:v>
                </c:pt>
                <c:pt idx="15590">
                  <c:v>10.695399999999999</c:v>
                </c:pt>
                <c:pt idx="15591">
                  <c:v>10.69034875</c:v>
                </c:pt>
                <c:pt idx="15592">
                  <c:v>10.6843825</c:v>
                </c:pt>
                <c:pt idx="15593">
                  <c:v>10.67926625</c:v>
                </c:pt>
                <c:pt idx="15594">
                  <c:v>10.67500875</c:v>
                </c:pt>
                <c:pt idx="15595">
                  <c:v>10.670776249999999</c:v>
                </c:pt>
                <c:pt idx="15596">
                  <c:v>10.666248750000001</c:v>
                </c:pt>
                <c:pt idx="15597">
                  <c:v>10.661709999999999</c:v>
                </c:pt>
                <c:pt idx="15598">
                  <c:v>10.65720125</c:v>
                </c:pt>
                <c:pt idx="15599">
                  <c:v>10.652962500000001</c:v>
                </c:pt>
                <c:pt idx="15600">
                  <c:v>10.648495</c:v>
                </c:pt>
                <c:pt idx="15601">
                  <c:v>10.643778749999999</c:v>
                </c:pt>
                <c:pt idx="15602">
                  <c:v>10.639252500000001</c:v>
                </c:pt>
                <c:pt idx="15603">
                  <c:v>10.6347375</c:v>
                </c:pt>
                <c:pt idx="15604">
                  <c:v>10.629424999999999</c:v>
                </c:pt>
                <c:pt idx="15605">
                  <c:v>10.624502499999998</c:v>
                </c:pt>
                <c:pt idx="15606">
                  <c:v>10.621007499999999</c:v>
                </c:pt>
                <c:pt idx="15607">
                  <c:v>10.617345</c:v>
                </c:pt>
                <c:pt idx="15608">
                  <c:v>10.613189999999999</c:v>
                </c:pt>
                <c:pt idx="15609">
                  <c:v>10.608783749999999</c:v>
                </c:pt>
                <c:pt idx="15610">
                  <c:v>10.604610000000001</c:v>
                </c:pt>
                <c:pt idx="15611">
                  <c:v>10.60016375</c:v>
                </c:pt>
                <c:pt idx="15612">
                  <c:v>10.594692500000001</c:v>
                </c:pt>
                <c:pt idx="15613">
                  <c:v>10.5898275</c:v>
                </c:pt>
                <c:pt idx="15614">
                  <c:v>10.585230000000001</c:v>
                </c:pt>
                <c:pt idx="15615">
                  <c:v>10.580123749999998</c:v>
                </c:pt>
                <c:pt idx="15616">
                  <c:v>10.5752375</c:v>
                </c:pt>
                <c:pt idx="15617">
                  <c:v>10.569176250000002</c:v>
                </c:pt>
                <c:pt idx="15618">
                  <c:v>10.565035</c:v>
                </c:pt>
                <c:pt idx="15619">
                  <c:v>10.56107375</c:v>
                </c:pt>
                <c:pt idx="15620">
                  <c:v>10.555254999999999</c:v>
                </c:pt>
                <c:pt idx="15621">
                  <c:v>10.55094875</c:v>
                </c:pt>
                <c:pt idx="15622">
                  <c:v>10.546088749999999</c:v>
                </c:pt>
                <c:pt idx="15623">
                  <c:v>10.541482499999999</c:v>
                </c:pt>
                <c:pt idx="15624">
                  <c:v>10.537141249999999</c:v>
                </c:pt>
                <c:pt idx="15625">
                  <c:v>10.53262125</c:v>
                </c:pt>
                <c:pt idx="15626">
                  <c:v>10.528397500000001</c:v>
                </c:pt>
                <c:pt idx="15627">
                  <c:v>10.525839999999999</c:v>
                </c:pt>
                <c:pt idx="15628">
                  <c:v>10.522776250000001</c:v>
                </c:pt>
                <c:pt idx="15629">
                  <c:v>10.51846375</c:v>
                </c:pt>
                <c:pt idx="15630">
                  <c:v>10.5137</c:v>
                </c:pt>
                <c:pt idx="15631">
                  <c:v>10.51001625</c:v>
                </c:pt>
                <c:pt idx="15632">
                  <c:v>10.505918750000001</c:v>
                </c:pt>
                <c:pt idx="15633">
                  <c:v>10.500992499999999</c:v>
                </c:pt>
                <c:pt idx="15634">
                  <c:v>10.49658</c:v>
                </c:pt>
                <c:pt idx="15635">
                  <c:v>10.4917675</c:v>
                </c:pt>
                <c:pt idx="15636">
                  <c:v>10.486094999999999</c:v>
                </c:pt>
                <c:pt idx="15637">
                  <c:v>10.480780000000001</c:v>
                </c:pt>
                <c:pt idx="15638">
                  <c:v>10.476859999999999</c:v>
                </c:pt>
                <c:pt idx="15639">
                  <c:v>10.47271375</c:v>
                </c:pt>
                <c:pt idx="15640">
                  <c:v>10.468813749999999</c:v>
                </c:pt>
                <c:pt idx="15641">
                  <c:v>10.464611250000001</c:v>
                </c:pt>
                <c:pt idx="15642">
                  <c:v>10.460833750000001</c:v>
                </c:pt>
                <c:pt idx="15643">
                  <c:v>10.457452499999999</c:v>
                </c:pt>
                <c:pt idx="15644">
                  <c:v>10.453727500000001</c:v>
                </c:pt>
                <c:pt idx="15645">
                  <c:v>10.450563749999999</c:v>
                </c:pt>
                <c:pt idx="15646">
                  <c:v>10.44658875</c:v>
                </c:pt>
                <c:pt idx="15647">
                  <c:v>10.442517499999999</c:v>
                </c:pt>
                <c:pt idx="15648">
                  <c:v>10.4387325</c:v>
                </c:pt>
                <c:pt idx="15649">
                  <c:v>10.43460625</c:v>
                </c:pt>
                <c:pt idx="15650">
                  <c:v>10.42999375</c:v>
                </c:pt>
                <c:pt idx="15651">
                  <c:v>10.424447499999999</c:v>
                </c:pt>
                <c:pt idx="15652">
                  <c:v>10.419123749999999</c:v>
                </c:pt>
                <c:pt idx="15653">
                  <c:v>10.41457625</c:v>
                </c:pt>
                <c:pt idx="15654">
                  <c:v>10.409928749999999</c:v>
                </c:pt>
                <c:pt idx="15655">
                  <c:v>10.4066975</c:v>
                </c:pt>
                <c:pt idx="15656">
                  <c:v>10.402677499999999</c:v>
                </c:pt>
                <c:pt idx="15657">
                  <c:v>10.39868875</c:v>
                </c:pt>
                <c:pt idx="15658">
                  <c:v>10.39442</c:v>
                </c:pt>
                <c:pt idx="15659">
                  <c:v>10.39020375</c:v>
                </c:pt>
                <c:pt idx="15660">
                  <c:v>10.386468749999999</c:v>
                </c:pt>
                <c:pt idx="15661">
                  <c:v>10.382581250000001</c:v>
                </c:pt>
                <c:pt idx="15662">
                  <c:v>10.378615</c:v>
                </c:pt>
                <c:pt idx="15663">
                  <c:v>10.375315000000001</c:v>
                </c:pt>
                <c:pt idx="15664">
                  <c:v>10.37178875</c:v>
                </c:pt>
                <c:pt idx="15665">
                  <c:v>10.368165000000001</c:v>
                </c:pt>
                <c:pt idx="15666">
                  <c:v>10.364576249999999</c:v>
                </c:pt>
                <c:pt idx="15667">
                  <c:v>10.361862500000001</c:v>
                </c:pt>
                <c:pt idx="15668">
                  <c:v>10.357814999999999</c:v>
                </c:pt>
                <c:pt idx="15669">
                  <c:v>10.35364875</c:v>
                </c:pt>
                <c:pt idx="15670">
                  <c:v>10.3501475</c:v>
                </c:pt>
                <c:pt idx="15671">
                  <c:v>10.34488625</c:v>
                </c:pt>
                <c:pt idx="15672">
                  <c:v>10.341401250000001</c:v>
                </c:pt>
                <c:pt idx="15673">
                  <c:v>10.338182499999998</c:v>
                </c:pt>
                <c:pt idx="15674">
                  <c:v>10.33384375</c:v>
                </c:pt>
                <c:pt idx="15675">
                  <c:v>10.330702499999999</c:v>
                </c:pt>
                <c:pt idx="15676">
                  <c:v>10.327926249999999</c:v>
                </c:pt>
                <c:pt idx="15677">
                  <c:v>10.323958749999999</c:v>
                </c:pt>
                <c:pt idx="15678">
                  <c:v>10.319333749999998</c:v>
                </c:pt>
                <c:pt idx="15679">
                  <c:v>10.3144925</c:v>
                </c:pt>
                <c:pt idx="15680">
                  <c:v>10.312094999999999</c:v>
                </c:pt>
                <c:pt idx="15681">
                  <c:v>10.308045</c:v>
                </c:pt>
                <c:pt idx="15682">
                  <c:v>10.304167500000002</c:v>
                </c:pt>
                <c:pt idx="15683">
                  <c:v>10.302331250000002</c:v>
                </c:pt>
                <c:pt idx="15684">
                  <c:v>10.298493749999999</c:v>
                </c:pt>
                <c:pt idx="15685">
                  <c:v>10.295323750000001</c:v>
                </c:pt>
                <c:pt idx="15686">
                  <c:v>10.293082499999999</c:v>
                </c:pt>
                <c:pt idx="15687">
                  <c:v>10.28880625</c:v>
                </c:pt>
                <c:pt idx="15688">
                  <c:v>10.284515000000001</c:v>
                </c:pt>
                <c:pt idx="15689">
                  <c:v>10.2813725</c:v>
                </c:pt>
                <c:pt idx="15690">
                  <c:v>10.2793475</c:v>
                </c:pt>
                <c:pt idx="15691">
                  <c:v>10.275894999999998</c:v>
                </c:pt>
                <c:pt idx="15692">
                  <c:v>10.2729325</c:v>
                </c:pt>
                <c:pt idx="15693">
                  <c:v>10.269124999999999</c:v>
                </c:pt>
                <c:pt idx="15694">
                  <c:v>10.26465625</c:v>
                </c:pt>
                <c:pt idx="15695">
                  <c:v>10.260154999999999</c:v>
                </c:pt>
                <c:pt idx="15696">
                  <c:v>10.25659375</c:v>
                </c:pt>
                <c:pt idx="15697">
                  <c:v>10.252151249999999</c:v>
                </c:pt>
                <c:pt idx="15698">
                  <c:v>10.249033750000001</c:v>
                </c:pt>
                <c:pt idx="15699">
                  <c:v>10.24724</c:v>
                </c:pt>
                <c:pt idx="15700">
                  <c:v>10.243405000000001</c:v>
                </c:pt>
                <c:pt idx="15701">
                  <c:v>10.241705000000001</c:v>
                </c:pt>
                <c:pt idx="15702">
                  <c:v>10.240918750000001</c:v>
                </c:pt>
                <c:pt idx="15703">
                  <c:v>10.238803750000001</c:v>
                </c:pt>
                <c:pt idx="15704">
                  <c:v>10.236561250000001</c:v>
                </c:pt>
                <c:pt idx="15705">
                  <c:v>10.23424125</c:v>
                </c:pt>
                <c:pt idx="15706">
                  <c:v>10.230689999999999</c:v>
                </c:pt>
                <c:pt idx="15707">
                  <c:v>10.226850000000001</c:v>
                </c:pt>
                <c:pt idx="15708">
                  <c:v>10.224047499999999</c:v>
                </c:pt>
                <c:pt idx="15709">
                  <c:v>10.220548750000001</c:v>
                </c:pt>
                <c:pt idx="15710">
                  <c:v>10.21686375</c:v>
                </c:pt>
                <c:pt idx="15711">
                  <c:v>10.21375375</c:v>
                </c:pt>
                <c:pt idx="15712">
                  <c:v>10.21062875</c:v>
                </c:pt>
                <c:pt idx="15713">
                  <c:v>10.205781249999999</c:v>
                </c:pt>
                <c:pt idx="15714">
                  <c:v>10.202484999999999</c:v>
                </c:pt>
                <c:pt idx="15715">
                  <c:v>10.199493749999998</c:v>
                </c:pt>
                <c:pt idx="15716">
                  <c:v>10.197396249999999</c:v>
                </c:pt>
                <c:pt idx="15717">
                  <c:v>10.193825</c:v>
                </c:pt>
                <c:pt idx="15718">
                  <c:v>10.1899275</c:v>
                </c:pt>
                <c:pt idx="15719">
                  <c:v>10.187065</c:v>
                </c:pt>
                <c:pt idx="15720">
                  <c:v>10.183741250000001</c:v>
                </c:pt>
                <c:pt idx="15721">
                  <c:v>10.181605000000001</c:v>
                </c:pt>
                <c:pt idx="15722">
                  <c:v>10.180116249999999</c:v>
                </c:pt>
                <c:pt idx="15723">
                  <c:v>10.177106250000001</c:v>
                </c:pt>
                <c:pt idx="15724">
                  <c:v>10.174196250000001</c:v>
                </c:pt>
                <c:pt idx="15725">
                  <c:v>10.171032499999999</c:v>
                </c:pt>
                <c:pt idx="15726">
                  <c:v>10.167731250000001</c:v>
                </c:pt>
                <c:pt idx="15727">
                  <c:v>10.164985</c:v>
                </c:pt>
                <c:pt idx="15728">
                  <c:v>10.1606025</c:v>
                </c:pt>
                <c:pt idx="15729">
                  <c:v>10.15846625</c:v>
                </c:pt>
                <c:pt idx="15730">
                  <c:v>10.154942499999999</c:v>
                </c:pt>
                <c:pt idx="15731">
                  <c:v>10.152134999999999</c:v>
                </c:pt>
                <c:pt idx="15732">
                  <c:v>10.149958750000001</c:v>
                </c:pt>
                <c:pt idx="15733">
                  <c:v>10.144839999999999</c:v>
                </c:pt>
                <c:pt idx="15734">
                  <c:v>10.142435000000001</c:v>
                </c:pt>
                <c:pt idx="15735">
                  <c:v>10.139167499999999</c:v>
                </c:pt>
                <c:pt idx="15736">
                  <c:v>10.134101250000001</c:v>
                </c:pt>
                <c:pt idx="15737">
                  <c:v>10.132254999999999</c:v>
                </c:pt>
                <c:pt idx="15738">
                  <c:v>10.129412499999999</c:v>
                </c:pt>
                <c:pt idx="15739">
                  <c:v>10.1262325</c:v>
                </c:pt>
                <c:pt idx="15740">
                  <c:v>10.121871250000002</c:v>
                </c:pt>
                <c:pt idx="15741">
                  <c:v>10.118913750000001</c:v>
                </c:pt>
                <c:pt idx="15742">
                  <c:v>10.115637500000002</c:v>
                </c:pt>
                <c:pt idx="15743">
                  <c:v>10.113231250000002</c:v>
                </c:pt>
                <c:pt idx="15744">
                  <c:v>10.11021875</c:v>
                </c:pt>
                <c:pt idx="15745">
                  <c:v>10.10691125</c:v>
                </c:pt>
                <c:pt idx="15746">
                  <c:v>10.104223750000001</c:v>
                </c:pt>
                <c:pt idx="15747">
                  <c:v>10.10261</c:v>
                </c:pt>
                <c:pt idx="15748">
                  <c:v>10.099830000000001</c:v>
                </c:pt>
                <c:pt idx="15749">
                  <c:v>10.095426249999999</c:v>
                </c:pt>
                <c:pt idx="15750">
                  <c:v>10.092623750000001</c:v>
                </c:pt>
                <c:pt idx="15751">
                  <c:v>10.090378749999999</c:v>
                </c:pt>
                <c:pt idx="15752">
                  <c:v>10.085907499999999</c:v>
                </c:pt>
                <c:pt idx="15753">
                  <c:v>10.082945</c:v>
                </c:pt>
                <c:pt idx="15754">
                  <c:v>10.07926125</c:v>
                </c:pt>
                <c:pt idx="15755">
                  <c:v>10.075643750000001</c:v>
                </c:pt>
                <c:pt idx="15756">
                  <c:v>10.07227125</c:v>
                </c:pt>
                <c:pt idx="15757">
                  <c:v>10.070172500000002</c:v>
                </c:pt>
                <c:pt idx="15758">
                  <c:v>10.067245</c:v>
                </c:pt>
                <c:pt idx="15759">
                  <c:v>10.0644125</c:v>
                </c:pt>
                <c:pt idx="15760">
                  <c:v>10.062239999999999</c:v>
                </c:pt>
                <c:pt idx="15761">
                  <c:v>10.05978</c:v>
                </c:pt>
                <c:pt idx="15762">
                  <c:v>10.0568925</c:v>
                </c:pt>
                <c:pt idx="15763">
                  <c:v>10.055555</c:v>
                </c:pt>
                <c:pt idx="15764">
                  <c:v>10.0532675</c:v>
                </c:pt>
                <c:pt idx="15765">
                  <c:v>10.050115</c:v>
                </c:pt>
                <c:pt idx="15766">
                  <c:v>10.0469875</c:v>
                </c:pt>
                <c:pt idx="15767">
                  <c:v>10.04405</c:v>
                </c:pt>
                <c:pt idx="15768">
                  <c:v>10.04170875</c:v>
                </c:pt>
                <c:pt idx="15769">
                  <c:v>10.0388875</c:v>
                </c:pt>
                <c:pt idx="15770">
                  <c:v>10.035656250000001</c:v>
                </c:pt>
                <c:pt idx="15771">
                  <c:v>10.033285000000001</c:v>
                </c:pt>
                <c:pt idx="15772">
                  <c:v>10.028626249999999</c:v>
                </c:pt>
                <c:pt idx="15773">
                  <c:v>10.025157499999999</c:v>
                </c:pt>
                <c:pt idx="15774">
                  <c:v>10.021258749999999</c:v>
                </c:pt>
                <c:pt idx="15775">
                  <c:v>10.017665000000001</c:v>
                </c:pt>
                <c:pt idx="15776">
                  <c:v>10.013918749999998</c:v>
                </c:pt>
                <c:pt idx="15777">
                  <c:v>10.009271250000001</c:v>
                </c:pt>
                <c:pt idx="15778">
                  <c:v>10.006820000000001</c:v>
                </c:pt>
                <c:pt idx="15779">
                  <c:v>10.003074999999999</c:v>
                </c:pt>
                <c:pt idx="15780">
                  <c:v>9.9998637499999994</c:v>
                </c:pt>
                <c:pt idx="15781">
                  <c:v>9.9975537499999998</c:v>
                </c:pt>
                <c:pt idx="15782">
                  <c:v>9.9942312500000003</c:v>
                </c:pt>
                <c:pt idx="15783">
                  <c:v>9.9913650000000001</c:v>
                </c:pt>
                <c:pt idx="15784">
                  <c:v>9.9878912500000006</c:v>
                </c:pt>
                <c:pt idx="15785">
                  <c:v>9.9845249999999997</c:v>
                </c:pt>
                <c:pt idx="15786">
                  <c:v>9.9841637500000004</c:v>
                </c:pt>
                <c:pt idx="15787">
                  <c:v>9.9819774999999993</c:v>
                </c:pt>
                <c:pt idx="15788">
                  <c:v>9.9791762500000001</c:v>
                </c:pt>
                <c:pt idx="15789">
                  <c:v>9.9784162499999987</c:v>
                </c:pt>
                <c:pt idx="15790">
                  <c:v>9.9763349999999988</c:v>
                </c:pt>
                <c:pt idx="15791">
                  <c:v>9.9738837500000006</c:v>
                </c:pt>
                <c:pt idx="15792">
                  <c:v>9.9717725000000002</c:v>
                </c:pt>
                <c:pt idx="15793">
                  <c:v>9.9692074999999996</c:v>
                </c:pt>
                <c:pt idx="15794">
                  <c:v>9.9671900000000004</c:v>
                </c:pt>
                <c:pt idx="15795">
                  <c:v>9.9641437499999999</c:v>
                </c:pt>
                <c:pt idx="15796">
                  <c:v>9.9617550000000001</c:v>
                </c:pt>
                <c:pt idx="15797">
                  <c:v>9.960313750000001</c:v>
                </c:pt>
                <c:pt idx="15798">
                  <c:v>9.9576174999999996</c:v>
                </c:pt>
                <c:pt idx="15799">
                  <c:v>9.9558412500000006</c:v>
                </c:pt>
                <c:pt idx="15800">
                  <c:v>9.9529025000000004</c:v>
                </c:pt>
                <c:pt idx="15801">
                  <c:v>9.9490549999999995</c:v>
                </c:pt>
                <c:pt idx="15802">
                  <c:v>9.9480287499999989</c:v>
                </c:pt>
                <c:pt idx="15803">
                  <c:v>9.9445687500000002</c:v>
                </c:pt>
                <c:pt idx="15804">
                  <c:v>9.9430862500000003</c:v>
                </c:pt>
                <c:pt idx="15805">
                  <c:v>9.9412075000000009</c:v>
                </c:pt>
                <c:pt idx="15806">
                  <c:v>9.9390175000000003</c:v>
                </c:pt>
                <c:pt idx="15807">
                  <c:v>9.9366612500000002</c:v>
                </c:pt>
                <c:pt idx="15808">
                  <c:v>9.9345575000000004</c:v>
                </c:pt>
                <c:pt idx="15809">
                  <c:v>9.9323362500000005</c:v>
                </c:pt>
                <c:pt idx="15810">
                  <c:v>9.9294912499999999</c:v>
                </c:pt>
                <c:pt idx="15811">
                  <c:v>9.9261850000000003</c:v>
                </c:pt>
                <c:pt idx="15812">
                  <c:v>9.9236337500000005</c:v>
                </c:pt>
                <c:pt idx="15813">
                  <c:v>9.9206850000000006</c:v>
                </c:pt>
                <c:pt idx="15814">
                  <c:v>9.9173000000000009</c:v>
                </c:pt>
                <c:pt idx="15815">
                  <c:v>9.9153000000000002</c:v>
                </c:pt>
                <c:pt idx="15816">
                  <c:v>9.9133837499999995</c:v>
                </c:pt>
                <c:pt idx="15817">
                  <c:v>9.9118212500000009</c:v>
                </c:pt>
                <c:pt idx="15818">
                  <c:v>9.9091162500000003</c:v>
                </c:pt>
                <c:pt idx="15819">
                  <c:v>9.9062212499999998</c:v>
                </c:pt>
                <c:pt idx="15820">
                  <c:v>9.9044812499999999</c:v>
                </c:pt>
                <c:pt idx="15821">
                  <c:v>9.90208625</c:v>
                </c:pt>
                <c:pt idx="15822">
                  <c:v>9.9006050000000005</c:v>
                </c:pt>
                <c:pt idx="15823">
                  <c:v>9.8990024999999999</c:v>
                </c:pt>
                <c:pt idx="15824">
                  <c:v>9.8972999999999995</c:v>
                </c:pt>
                <c:pt idx="15825">
                  <c:v>9.8951949999999993</c:v>
                </c:pt>
                <c:pt idx="15826">
                  <c:v>9.8932474999999993</c:v>
                </c:pt>
                <c:pt idx="15827">
                  <c:v>9.8930150000000001</c:v>
                </c:pt>
                <c:pt idx="15828">
                  <c:v>9.8920387499999993</c:v>
                </c:pt>
                <c:pt idx="15829">
                  <c:v>9.8902549999999998</c:v>
                </c:pt>
                <c:pt idx="15830">
                  <c:v>9.8877637500000013</c:v>
                </c:pt>
                <c:pt idx="15831">
                  <c:v>9.8844412500000001</c:v>
                </c:pt>
                <c:pt idx="15832">
                  <c:v>9.8826987499999994</c:v>
                </c:pt>
                <c:pt idx="15833">
                  <c:v>9.8810462499999989</c:v>
                </c:pt>
                <c:pt idx="15834">
                  <c:v>9.879525000000001</c:v>
                </c:pt>
                <c:pt idx="15835">
                  <c:v>9.8781400000000001</c:v>
                </c:pt>
                <c:pt idx="15836">
                  <c:v>9.8751562499999999</c:v>
                </c:pt>
                <c:pt idx="15837">
                  <c:v>9.8727800000000006</c:v>
                </c:pt>
                <c:pt idx="15838">
                  <c:v>9.8713874999999991</c:v>
                </c:pt>
                <c:pt idx="15839">
                  <c:v>9.8680374999999998</c:v>
                </c:pt>
                <c:pt idx="15840">
                  <c:v>9.8656649999999999</c:v>
                </c:pt>
                <c:pt idx="15841">
                  <c:v>9.8649612500000003</c:v>
                </c:pt>
                <c:pt idx="15842">
                  <c:v>9.8639250000000001</c:v>
                </c:pt>
                <c:pt idx="15843">
                  <c:v>9.8613274999999998</c:v>
                </c:pt>
                <c:pt idx="15844">
                  <c:v>9.8595587499999997</c:v>
                </c:pt>
                <c:pt idx="15845">
                  <c:v>9.8585700000000003</c:v>
                </c:pt>
                <c:pt idx="15846">
                  <c:v>9.857441249999999</c:v>
                </c:pt>
                <c:pt idx="15847">
                  <c:v>9.8541462499999994</c:v>
                </c:pt>
                <c:pt idx="15848">
                  <c:v>9.8528775</c:v>
                </c:pt>
                <c:pt idx="15849">
                  <c:v>9.8520587499999994</c:v>
                </c:pt>
                <c:pt idx="15850">
                  <c:v>9.8501512499999997</c:v>
                </c:pt>
                <c:pt idx="15851">
                  <c:v>9.8487237499999996</c:v>
                </c:pt>
                <c:pt idx="15852">
                  <c:v>9.8461137499999989</c:v>
                </c:pt>
                <c:pt idx="15853">
                  <c:v>9.8446637500000005</c:v>
                </c:pt>
                <c:pt idx="15854">
                  <c:v>9.8422099999999997</c:v>
                </c:pt>
                <c:pt idx="15855">
                  <c:v>9.8399262499999995</c:v>
                </c:pt>
                <c:pt idx="15856">
                  <c:v>9.8371975000000003</c:v>
                </c:pt>
                <c:pt idx="15857">
                  <c:v>9.8343299999999996</c:v>
                </c:pt>
                <c:pt idx="15858">
                  <c:v>9.8328212500000003</c:v>
                </c:pt>
                <c:pt idx="15859">
                  <c:v>9.8315137500000009</c:v>
                </c:pt>
                <c:pt idx="15860">
                  <c:v>9.8299599999999998</c:v>
                </c:pt>
                <c:pt idx="15861">
                  <c:v>9.8281875000000003</c:v>
                </c:pt>
                <c:pt idx="15862">
                  <c:v>9.8269324999999998</c:v>
                </c:pt>
                <c:pt idx="15863">
                  <c:v>9.8257250000000003</c:v>
                </c:pt>
                <c:pt idx="15864">
                  <c:v>9.8258187499999998</c:v>
                </c:pt>
                <c:pt idx="15865">
                  <c:v>9.8245950000000004</c:v>
                </c:pt>
                <c:pt idx="15866">
                  <c:v>9.8221825000000003</c:v>
                </c:pt>
                <c:pt idx="15867">
                  <c:v>9.8190412499999997</c:v>
                </c:pt>
                <c:pt idx="15868">
                  <c:v>9.8174687499999997</c:v>
                </c:pt>
                <c:pt idx="15869">
                  <c:v>9.815547500000001</c:v>
                </c:pt>
                <c:pt idx="15870">
                  <c:v>9.8143899999999995</c:v>
                </c:pt>
                <c:pt idx="15871">
                  <c:v>9.8124950000000002</c:v>
                </c:pt>
                <c:pt idx="15872">
                  <c:v>9.8100412499999994</c:v>
                </c:pt>
                <c:pt idx="15873">
                  <c:v>9.8068387500000007</c:v>
                </c:pt>
                <c:pt idx="15874">
                  <c:v>9.8044512499999996</c:v>
                </c:pt>
                <c:pt idx="15875">
                  <c:v>9.8028099999999991</c:v>
                </c:pt>
                <c:pt idx="15876">
                  <c:v>9.8012662500000012</c:v>
                </c:pt>
                <c:pt idx="15877">
                  <c:v>9.7986762499999998</c:v>
                </c:pt>
                <c:pt idx="15878">
                  <c:v>9.7954024999999998</c:v>
                </c:pt>
                <c:pt idx="15879">
                  <c:v>9.793095000000001</c:v>
                </c:pt>
                <c:pt idx="15880">
                  <c:v>9.791852500000001</c:v>
                </c:pt>
                <c:pt idx="15881">
                  <c:v>9.7913237500000001</c:v>
                </c:pt>
                <c:pt idx="15882">
                  <c:v>9.7895812499999995</c:v>
                </c:pt>
                <c:pt idx="15883">
                  <c:v>9.7872625000000006</c:v>
                </c:pt>
                <c:pt idx="15884">
                  <c:v>9.7859200000000008</c:v>
                </c:pt>
                <c:pt idx="15885">
                  <c:v>9.7838600000000007</c:v>
                </c:pt>
                <c:pt idx="15886">
                  <c:v>9.7812800000000006</c:v>
                </c:pt>
                <c:pt idx="15887">
                  <c:v>9.7786349999999995</c:v>
                </c:pt>
                <c:pt idx="15888">
                  <c:v>9.7762012499999997</c:v>
                </c:pt>
                <c:pt idx="15889">
                  <c:v>9.7738437499999993</c:v>
                </c:pt>
                <c:pt idx="15890">
                  <c:v>9.7710799999999995</c:v>
                </c:pt>
                <c:pt idx="15891">
                  <c:v>9.7679512499999994</c:v>
                </c:pt>
                <c:pt idx="15892">
                  <c:v>9.7645525000000006</c:v>
                </c:pt>
                <c:pt idx="15893">
                  <c:v>9.7620374999999999</c:v>
                </c:pt>
                <c:pt idx="15894">
                  <c:v>9.7598262499999997</c:v>
                </c:pt>
                <c:pt idx="15895">
                  <c:v>9.75770625</c:v>
                </c:pt>
                <c:pt idx="15896">
                  <c:v>9.7541537500000004</c:v>
                </c:pt>
                <c:pt idx="15897">
                  <c:v>9.750847499999999</c:v>
                </c:pt>
                <c:pt idx="15898">
                  <c:v>9.7482412499999995</c:v>
                </c:pt>
                <c:pt idx="15899">
                  <c:v>9.7454175000000003</c:v>
                </c:pt>
                <c:pt idx="15900">
                  <c:v>9.74379375</c:v>
                </c:pt>
                <c:pt idx="15901">
                  <c:v>9.742165</c:v>
                </c:pt>
                <c:pt idx="15902">
                  <c:v>9.7397224999999992</c:v>
                </c:pt>
                <c:pt idx="15903">
                  <c:v>9.7370512500000004</c:v>
                </c:pt>
                <c:pt idx="15904">
                  <c:v>9.7355175000000003</c:v>
                </c:pt>
                <c:pt idx="15905">
                  <c:v>9.7338749999999994</c:v>
                </c:pt>
                <c:pt idx="15906">
                  <c:v>9.7322574999999993</c:v>
                </c:pt>
                <c:pt idx="15907">
                  <c:v>9.7308712499999999</c:v>
                </c:pt>
                <c:pt idx="15908">
                  <c:v>9.7280987500000009</c:v>
                </c:pt>
                <c:pt idx="15909">
                  <c:v>9.7250287499999999</c:v>
                </c:pt>
                <c:pt idx="15910">
                  <c:v>9.7231550000000002</c:v>
                </c:pt>
                <c:pt idx="15911">
                  <c:v>9.722294999999999</c:v>
                </c:pt>
                <c:pt idx="15912">
                  <c:v>9.7205412500000001</c:v>
                </c:pt>
                <c:pt idx="15913">
                  <c:v>9.7185725000000005</c:v>
                </c:pt>
                <c:pt idx="15914">
                  <c:v>9.7160812500000002</c:v>
                </c:pt>
                <c:pt idx="15915">
                  <c:v>9.7127375000000011</c:v>
                </c:pt>
                <c:pt idx="15916">
                  <c:v>9.7102350000000008</c:v>
                </c:pt>
                <c:pt idx="15917">
                  <c:v>9.7087500000000002</c:v>
                </c:pt>
                <c:pt idx="15918">
                  <c:v>9.7064412499999992</c:v>
                </c:pt>
                <c:pt idx="15919">
                  <c:v>9.70339375</c:v>
                </c:pt>
                <c:pt idx="15920">
                  <c:v>9.7000375000000005</c:v>
                </c:pt>
                <c:pt idx="15921">
                  <c:v>9.6976824999999991</c:v>
                </c:pt>
                <c:pt idx="15922">
                  <c:v>9.6960612499999996</c:v>
                </c:pt>
                <c:pt idx="15923">
                  <c:v>9.6952287500000001</c:v>
                </c:pt>
                <c:pt idx="15924">
                  <c:v>9.6939312500000003</c:v>
                </c:pt>
                <c:pt idx="15925">
                  <c:v>9.692018749999999</c:v>
                </c:pt>
                <c:pt idx="15926">
                  <c:v>9.6900699999999986</c:v>
                </c:pt>
                <c:pt idx="15927">
                  <c:v>9.6892637500000003</c:v>
                </c:pt>
                <c:pt idx="15928">
                  <c:v>9.6886187499999998</c:v>
                </c:pt>
                <c:pt idx="15929">
                  <c:v>9.6879375000000003</c:v>
                </c:pt>
                <c:pt idx="15930">
                  <c:v>9.6869437499999993</c:v>
                </c:pt>
                <c:pt idx="15931">
                  <c:v>9.68431</c:v>
                </c:pt>
                <c:pt idx="15932">
                  <c:v>9.6821887499999999</c:v>
                </c:pt>
                <c:pt idx="15933">
                  <c:v>9.6802299999999999</c:v>
                </c:pt>
                <c:pt idx="15934">
                  <c:v>9.6778774999999992</c:v>
                </c:pt>
                <c:pt idx="15935">
                  <c:v>9.6764237500000014</c:v>
                </c:pt>
                <c:pt idx="15936">
                  <c:v>9.6749887500000007</c:v>
                </c:pt>
                <c:pt idx="15937">
                  <c:v>9.6733174999999996</c:v>
                </c:pt>
                <c:pt idx="15938">
                  <c:v>9.6712875</c:v>
                </c:pt>
                <c:pt idx="15939">
                  <c:v>9.6692162499999998</c:v>
                </c:pt>
                <c:pt idx="15940">
                  <c:v>9.6679487500000008</c:v>
                </c:pt>
                <c:pt idx="15941">
                  <c:v>9.6659949999999988</c:v>
                </c:pt>
                <c:pt idx="15942">
                  <c:v>9.663942500000001</c:v>
                </c:pt>
                <c:pt idx="15943">
                  <c:v>9.6618512499999998</c:v>
                </c:pt>
                <c:pt idx="15944">
                  <c:v>9.6601649999999992</c:v>
                </c:pt>
                <c:pt idx="15945">
                  <c:v>9.6579837499999996</c:v>
                </c:pt>
                <c:pt idx="15946">
                  <c:v>9.6558449999999993</c:v>
                </c:pt>
                <c:pt idx="15947">
                  <c:v>9.6552400000000009</c:v>
                </c:pt>
                <c:pt idx="15948">
                  <c:v>9.6531775</c:v>
                </c:pt>
                <c:pt idx="15949">
                  <c:v>9.650364999999999</c:v>
                </c:pt>
                <c:pt idx="15950">
                  <c:v>9.6477199999999996</c:v>
                </c:pt>
                <c:pt idx="15951">
                  <c:v>9.6453087499999999</c:v>
                </c:pt>
                <c:pt idx="15952">
                  <c:v>9.6436224999999993</c:v>
                </c:pt>
                <c:pt idx="15953">
                  <c:v>9.6419887499999994</c:v>
                </c:pt>
                <c:pt idx="15954">
                  <c:v>9.6395212500000014</c:v>
                </c:pt>
                <c:pt idx="15955">
                  <c:v>9.6372225</c:v>
                </c:pt>
                <c:pt idx="15956">
                  <c:v>9.6342662499999996</c:v>
                </c:pt>
                <c:pt idx="15957">
                  <c:v>9.631454999999999</c:v>
                </c:pt>
                <c:pt idx="15958">
                  <c:v>9.6297899999999998</c:v>
                </c:pt>
                <c:pt idx="15959">
                  <c:v>9.6287824999999998</c:v>
                </c:pt>
                <c:pt idx="15960">
                  <c:v>9.62672375</c:v>
                </c:pt>
                <c:pt idx="15961">
                  <c:v>9.6244750000000003</c:v>
                </c:pt>
                <c:pt idx="15962">
                  <c:v>9.6222149999999989</c:v>
                </c:pt>
                <c:pt idx="15963">
                  <c:v>9.6203587499999994</c:v>
                </c:pt>
                <c:pt idx="15964">
                  <c:v>9.6180249999999994</c:v>
                </c:pt>
                <c:pt idx="15965">
                  <c:v>9.6164012499999991</c:v>
                </c:pt>
                <c:pt idx="15966">
                  <c:v>9.6159724999999998</c:v>
                </c:pt>
                <c:pt idx="15967">
                  <c:v>9.6147762500000002</c:v>
                </c:pt>
                <c:pt idx="15968">
                  <c:v>9.6127175000000005</c:v>
                </c:pt>
                <c:pt idx="15969">
                  <c:v>9.61145125</c:v>
                </c:pt>
                <c:pt idx="15970">
                  <c:v>9.6104249999999993</c:v>
                </c:pt>
                <c:pt idx="15971">
                  <c:v>9.6086650000000002</c:v>
                </c:pt>
                <c:pt idx="15972">
                  <c:v>9.6068762500000009</c:v>
                </c:pt>
                <c:pt idx="15973">
                  <c:v>9.6051737500000005</c:v>
                </c:pt>
                <c:pt idx="15974">
                  <c:v>9.6032537500000004</c:v>
                </c:pt>
                <c:pt idx="15975">
                  <c:v>9.6018562500000009</c:v>
                </c:pt>
                <c:pt idx="15976">
                  <c:v>9.6002562499999993</c:v>
                </c:pt>
                <c:pt idx="15977">
                  <c:v>9.5981225000000006</c:v>
                </c:pt>
                <c:pt idx="15978">
                  <c:v>9.5956787499999994</c:v>
                </c:pt>
                <c:pt idx="15979">
                  <c:v>9.5935837500000005</c:v>
                </c:pt>
                <c:pt idx="15980">
                  <c:v>9.591671250000001</c:v>
                </c:pt>
                <c:pt idx="15981">
                  <c:v>9.5901437499999993</c:v>
                </c:pt>
                <c:pt idx="15982">
                  <c:v>9.5896462499999995</c:v>
                </c:pt>
                <c:pt idx="15983">
                  <c:v>9.5896249999999998</c:v>
                </c:pt>
                <c:pt idx="15984">
                  <c:v>9.5893700000000006</c:v>
                </c:pt>
                <c:pt idx="15985">
                  <c:v>9.5880237499999996</c:v>
                </c:pt>
                <c:pt idx="15986">
                  <c:v>9.5873237499999995</c:v>
                </c:pt>
                <c:pt idx="15987">
                  <c:v>9.5867962500000008</c:v>
                </c:pt>
                <c:pt idx="15988">
                  <c:v>9.5855187500000003</c:v>
                </c:pt>
                <c:pt idx="15989">
                  <c:v>9.5835899999999992</c:v>
                </c:pt>
                <c:pt idx="15990">
                  <c:v>9.58212625</c:v>
                </c:pt>
                <c:pt idx="15991">
                  <c:v>9.5811962499999996</c:v>
                </c:pt>
                <c:pt idx="15992">
                  <c:v>9.5798974999999995</c:v>
                </c:pt>
                <c:pt idx="15993">
                  <c:v>9.5787525000000002</c:v>
                </c:pt>
                <c:pt idx="15994">
                  <c:v>9.5772612499999994</c:v>
                </c:pt>
                <c:pt idx="15995">
                  <c:v>9.5759499999999989</c:v>
                </c:pt>
                <c:pt idx="15996">
                  <c:v>9.57508625</c:v>
                </c:pt>
                <c:pt idx="15997">
                  <c:v>9.5736049999999988</c:v>
                </c:pt>
                <c:pt idx="15998">
                  <c:v>9.5721274999999988</c:v>
                </c:pt>
                <c:pt idx="15999">
                  <c:v>9.5709287500000002</c:v>
                </c:pt>
                <c:pt idx="16000">
                  <c:v>9.5693750000000009</c:v>
                </c:pt>
                <c:pt idx="16001">
                  <c:v>9.5677887500000001</c:v>
                </c:pt>
                <c:pt idx="16002">
                  <c:v>9.5661637499999994</c:v>
                </c:pt>
                <c:pt idx="16003">
                  <c:v>9.5637937500000003</c:v>
                </c:pt>
                <c:pt idx="16004">
                  <c:v>9.562156250000001</c:v>
                </c:pt>
                <c:pt idx="16005">
                  <c:v>9.5595137500000007</c:v>
                </c:pt>
                <c:pt idx="16006">
                  <c:v>9.5578374999999998</c:v>
                </c:pt>
                <c:pt idx="16007">
                  <c:v>9.5562087499999997</c:v>
                </c:pt>
                <c:pt idx="16008">
                  <c:v>9.5551437500000009</c:v>
                </c:pt>
                <c:pt idx="16009">
                  <c:v>9.5528112499999995</c:v>
                </c:pt>
                <c:pt idx="16010">
                  <c:v>9.5512437500000011</c:v>
                </c:pt>
                <c:pt idx="16011">
                  <c:v>9.5496487500000011</c:v>
                </c:pt>
                <c:pt idx="16012">
                  <c:v>9.5474087500000007</c:v>
                </c:pt>
                <c:pt idx="16013">
                  <c:v>9.5456862499999993</c:v>
                </c:pt>
                <c:pt idx="16014">
                  <c:v>9.5442450000000001</c:v>
                </c:pt>
                <c:pt idx="16015">
                  <c:v>9.542238750000001</c:v>
                </c:pt>
                <c:pt idx="16016">
                  <c:v>9.5401887500000004</c:v>
                </c:pt>
                <c:pt idx="16017">
                  <c:v>9.5377687499999997</c:v>
                </c:pt>
                <c:pt idx="16018">
                  <c:v>9.5359224999999999</c:v>
                </c:pt>
                <c:pt idx="16019">
                  <c:v>9.5352499999999996</c:v>
                </c:pt>
                <c:pt idx="16020">
                  <c:v>9.5339775000000007</c:v>
                </c:pt>
                <c:pt idx="16021">
                  <c:v>9.5313675</c:v>
                </c:pt>
                <c:pt idx="16022">
                  <c:v>9.5297874999999994</c:v>
                </c:pt>
                <c:pt idx="16023">
                  <c:v>9.5282874999999994</c:v>
                </c:pt>
                <c:pt idx="16024">
                  <c:v>9.5270724999999992</c:v>
                </c:pt>
                <c:pt idx="16025">
                  <c:v>9.5253137499999987</c:v>
                </c:pt>
                <c:pt idx="16026">
                  <c:v>9.5228149999999996</c:v>
                </c:pt>
                <c:pt idx="16027">
                  <c:v>9.5207274999999996</c:v>
                </c:pt>
                <c:pt idx="16028">
                  <c:v>9.5190662499999998</c:v>
                </c:pt>
                <c:pt idx="16029">
                  <c:v>9.5181112500000005</c:v>
                </c:pt>
                <c:pt idx="16030">
                  <c:v>9.5161362500000006</c:v>
                </c:pt>
                <c:pt idx="16031">
                  <c:v>9.5139125</c:v>
                </c:pt>
                <c:pt idx="16032">
                  <c:v>9.5115212499999995</c:v>
                </c:pt>
                <c:pt idx="16033">
                  <c:v>9.5085112499999997</c:v>
                </c:pt>
                <c:pt idx="16034">
                  <c:v>9.5055624999999999</c:v>
                </c:pt>
                <c:pt idx="16035">
                  <c:v>9.5034050000000008</c:v>
                </c:pt>
                <c:pt idx="16036">
                  <c:v>9.5010362500000003</c:v>
                </c:pt>
                <c:pt idx="16037">
                  <c:v>9.4996637499999999</c:v>
                </c:pt>
                <c:pt idx="16038">
                  <c:v>9.4988574999999997</c:v>
                </c:pt>
                <c:pt idx="16039">
                  <c:v>9.4977324999999997</c:v>
                </c:pt>
                <c:pt idx="16040">
                  <c:v>9.4963412500000004</c:v>
                </c:pt>
                <c:pt idx="16041">
                  <c:v>9.4945012500000008</c:v>
                </c:pt>
                <c:pt idx="16042">
                  <c:v>9.4935325000000006</c:v>
                </c:pt>
                <c:pt idx="16043">
                  <c:v>9.4914574999999992</c:v>
                </c:pt>
                <c:pt idx="16044">
                  <c:v>9.4897325000000006</c:v>
                </c:pt>
                <c:pt idx="16045">
                  <c:v>9.4879724999999997</c:v>
                </c:pt>
                <c:pt idx="16046">
                  <c:v>9.4857112499999996</c:v>
                </c:pt>
                <c:pt idx="16047">
                  <c:v>9.482994999999999</c:v>
                </c:pt>
                <c:pt idx="16048">
                  <c:v>9.4809262499999996</c:v>
                </c:pt>
                <c:pt idx="16049">
                  <c:v>9.4784025000000014</c:v>
                </c:pt>
                <c:pt idx="16050">
                  <c:v>9.4755400000000005</c:v>
                </c:pt>
                <c:pt idx="16051">
                  <c:v>9.4738000000000007</c:v>
                </c:pt>
                <c:pt idx="16052">
                  <c:v>9.47230375</c:v>
                </c:pt>
                <c:pt idx="16053">
                  <c:v>9.4709187500000009</c:v>
                </c:pt>
                <c:pt idx="16054">
                  <c:v>9.4693212500000001</c:v>
                </c:pt>
                <c:pt idx="16055">
                  <c:v>9.4679387500000001</c:v>
                </c:pt>
                <c:pt idx="16056">
                  <c:v>9.4668224999999993</c:v>
                </c:pt>
                <c:pt idx="16057">
                  <c:v>9.4654712500000002</c:v>
                </c:pt>
                <c:pt idx="16058">
                  <c:v>9.4631024999999998</c:v>
                </c:pt>
                <c:pt idx="16059">
                  <c:v>9.4617174999999989</c:v>
                </c:pt>
                <c:pt idx="16060">
                  <c:v>9.459835</c:v>
                </c:pt>
                <c:pt idx="16061">
                  <c:v>9.4575800000000001</c:v>
                </c:pt>
                <c:pt idx="16062">
                  <c:v>9.4557687500000007</c:v>
                </c:pt>
                <c:pt idx="16063">
                  <c:v>9.4532412499999996</c:v>
                </c:pt>
                <c:pt idx="16064">
                  <c:v>9.4508200000000002</c:v>
                </c:pt>
                <c:pt idx="16065">
                  <c:v>9.4490362500000007</c:v>
                </c:pt>
                <c:pt idx="16066">
                  <c:v>9.4475962500000001</c:v>
                </c:pt>
                <c:pt idx="16067">
                  <c:v>9.445055</c:v>
                </c:pt>
                <c:pt idx="16068">
                  <c:v>9.4440962500000012</c:v>
                </c:pt>
                <c:pt idx="16069">
                  <c:v>9.4424074999999998</c:v>
                </c:pt>
                <c:pt idx="16070">
                  <c:v>9.440446249999999</c:v>
                </c:pt>
                <c:pt idx="16071">
                  <c:v>9.4397487499999997</c:v>
                </c:pt>
                <c:pt idx="16072">
                  <c:v>9.4384212499999993</c:v>
                </c:pt>
                <c:pt idx="16073">
                  <c:v>9.4362387499999993</c:v>
                </c:pt>
                <c:pt idx="16074">
                  <c:v>9.4336750000000009</c:v>
                </c:pt>
                <c:pt idx="16075">
                  <c:v>9.4304212500000002</c:v>
                </c:pt>
                <c:pt idx="16076">
                  <c:v>9.4290837500000002</c:v>
                </c:pt>
                <c:pt idx="16077">
                  <c:v>9.4270575000000001</c:v>
                </c:pt>
                <c:pt idx="16078">
                  <c:v>9.4249799999999997</c:v>
                </c:pt>
                <c:pt idx="16079">
                  <c:v>9.4213175000000007</c:v>
                </c:pt>
                <c:pt idx="16080">
                  <c:v>9.4191862499999992</c:v>
                </c:pt>
                <c:pt idx="16081">
                  <c:v>9.4164862500000002</c:v>
                </c:pt>
                <c:pt idx="16082">
                  <c:v>9.4133687500000001</c:v>
                </c:pt>
                <c:pt idx="16083">
                  <c:v>9.4103637500000001</c:v>
                </c:pt>
                <c:pt idx="16084">
                  <c:v>9.4079499999999996</c:v>
                </c:pt>
                <c:pt idx="16085">
                  <c:v>9.4060474999999997</c:v>
                </c:pt>
                <c:pt idx="16086">
                  <c:v>9.403426249999999</c:v>
                </c:pt>
                <c:pt idx="16087">
                  <c:v>9.4012712499999989</c:v>
                </c:pt>
                <c:pt idx="16088">
                  <c:v>9.3975137499999999</c:v>
                </c:pt>
                <c:pt idx="16089">
                  <c:v>9.3947587499999994</c:v>
                </c:pt>
                <c:pt idx="16090">
                  <c:v>9.3926212499999995</c:v>
                </c:pt>
                <c:pt idx="16091">
                  <c:v>9.3907450000000008</c:v>
                </c:pt>
                <c:pt idx="16092">
                  <c:v>9.3876512499999993</c:v>
                </c:pt>
                <c:pt idx="16093">
                  <c:v>9.3863224999999986</c:v>
                </c:pt>
                <c:pt idx="16094">
                  <c:v>9.3840849999999989</c:v>
                </c:pt>
                <c:pt idx="16095">
                  <c:v>9.3820837499999996</c:v>
                </c:pt>
                <c:pt idx="16096">
                  <c:v>9.3814399999999996</c:v>
                </c:pt>
                <c:pt idx="16097">
                  <c:v>9.3810612500000001</c:v>
                </c:pt>
                <c:pt idx="16098">
                  <c:v>9.3791837499999993</c:v>
                </c:pt>
                <c:pt idx="16099">
                  <c:v>9.3779812500000013</c:v>
                </c:pt>
                <c:pt idx="16100">
                  <c:v>9.377205</c:v>
                </c:pt>
                <c:pt idx="16101">
                  <c:v>9.3759099999999993</c:v>
                </c:pt>
                <c:pt idx="16102">
                  <c:v>9.3728162499999996</c:v>
                </c:pt>
                <c:pt idx="16103">
                  <c:v>9.3709687500000012</c:v>
                </c:pt>
                <c:pt idx="16104">
                  <c:v>9.3712912500000005</c:v>
                </c:pt>
                <c:pt idx="16105">
                  <c:v>9.3713187500000004</c:v>
                </c:pt>
                <c:pt idx="16106">
                  <c:v>9.3708787499999993</c:v>
                </c:pt>
                <c:pt idx="16107">
                  <c:v>9.3697112499999999</c:v>
                </c:pt>
                <c:pt idx="16108">
                  <c:v>9.3679199999999998</c:v>
                </c:pt>
                <c:pt idx="16109">
                  <c:v>9.3651962500000003</c:v>
                </c:pt>
                <c:pt idx="16110">
                  <c:v>9.3627475000000011</c:v>
                </c:pt>
                <c:pt idx="16111">
                  <c:v>9.3600300000000001</c:v>
                </c:pt>
                <c:pt idx="16112">
                  <c:v>9.357766250000001</c:v>
                </c:pt>
                <c:pt idx="16113">
                  <c:v>9.3561550000000011</c:v>
                </c:pt>
                <c:pt idx="16114">
                  <c:v>9.3557749999999995</c:v>
                </c:pt>
                <c:pt idx="16115">
                  <c:v>9.35488125</c:v>
                </c:pt>
                <c:pt idx="16116">
                  <c:v>9.3532475000000002</c:v>
                </c:pt>
                <c:pt idx="16117">
                  <c:v>9.3518725000000007</c:v>
                </c:pt>
                <c:pt idx="16118">
                  <c:v>9.3495637499999997</c:v>
                </c:pt>
                <c:pt idx="16119">
                  <c:v>9.3467262499999997</c:v>
                </c:pt>
                <c:pt idx="16120">
                  <c:v>9.3446549999999995</c:v>
                </c:pt>
                <c:pt idx="16121">
                  <c:v>9.3430625000000003</c:v>
                </c:pt>
                <c:pt idx="16122">
                  <c:v>9.3400525000000005</c:v>
                </c:pt>
                <c:pt idx="16123">
                  <c:v>9.3391874999999995</c:v>
                </c:pt>
                <c:pt idx="16124">
                  <c:v>9.3376424999999994</c:v>
                </c:pt>
                <c:pt idx="16125">
                  <c:v>9.3362812500000008</c:v>
                </c:pt>
                <c:pt idx="16126">
                  <c:v>9.3343849999999993</c:v>
                </c:pt>
                <c:pt idx="16127">
                  <c:v>9.3332350000000002</c:v>
                </c:pt>
                <c:pt idx="16128">
                  <c:v>9.3318387499999993</c:v>
                </c:pt>
                <c:pt idx="16129">
                  <c:v>9.331278750000001</c:v>
                </c:pt>
                <c:pt idx="16130">
                  <c:v>9.3288137500000001</c:v>
                </c:pt>
                <c:pt idx="16131">
                  <c:v>9.32813625</c:v>
                </c:pt>
                <c:pt idx="16132">
                  <c:v>9.3273512499999995</c:v>
                </c:pt>
                <c:pt idx="16133">
                  <c:v>9.3271262499999992</c:v>
                </c:pt>
                <c:pt idx="16134">
                  <c:v>9.3255237500000003</c:v>
                </c:pt>
                <c:pt idx="16135">
                  <c:v>9.3234012499999999</c:v>
                </c:pt>
                <c:pt idx="16136">
                  <c:v>9.3220537500000002</c:v>
                </c:pt>
                <c:pt idx="16137">
                  <c:v>9.3190375000000003</c:v>
                </c:pt>
                <c:pt idx="16138">
                  <c:v>9.3170287500000004</c:v>
                </c:pt>
                <c:pt idx="16139">
                  <c:v>9.3149925000000007</c:v>
                </c:pt>
                <c:pt idx="16140">
                  <c:v>9.3124112500000003</c:v>
                </c:pt>
                <c:pt idx="16141">
                  <c:v>9.3087824999999995</c:v>
                </c:pt>
                <c:pt idx="16142">
                  <c:v>9.3060412499999998</c:v>
                </c:pt>
                <c:pt idx="16143">
                  <c:v>9.3038550000000004</c:v>
                </c:pt>
                <c:pt idx="16144">
                  <c:v>9.3020475000000005</c:v>
                </c:pt>
                <c:pt idx="16145">
                  <c:v>9.3008212500000003</c:v>
                </c:pt>
                <c:pt idx="16146">
                  <c:v>9.2978400000000008</c:v>
                </c:pt>
                <c:pt idx="16147">
                  <c:v>9.2946100000000005</c:v>
                </c:pt>
                <c:pt idx="16148">
                  <c:v>9.2923049999999989</c:v>
                </c:pt>
                <c:pt idx="16149">
                  <c:v>9.29062375</c:v>
                </c:pt>
                <c:pt idx="16150">
                  <c:v>9.2883062499999998</c:v>
                </c:pt>
                <c:pt idx="16151">
                  <c:v>9.2865587500000011</c:v>
                </c:pt>
                <c:pt idx="16152">
                  <c:v>9.2852800000000002</c:v>
                </c:pt>
                <c:pt idx="16153">
                  <c:v>9.2832249999999998</c:v>
                </c:pt>
                <c:pt idx="16154">
                  <c:v>9.278706249999999</c:v>
                </c:pt>
                <c:pt idx="16155">
                  <c:v>9.2762237499999998</c:v>
                </c:pt>
                <c:pt idx="16156">
                  <c:v>9.2743262499999997</c:v>
                </c:pt>
                <c:pt idx="16157">
                  <c:v>9.271693749999999</c:v>
                </c:pt>
                <c:pt idx="16158">
                  <c:v>9.2699587500000007</c:v>
                </c:pt>
                <c:pt idx="16159">
                  <c:v>9.2695037500000002</c:v>
                </c:pt>
                <c:pt idx="16160">
                  <c:v>9.2685025000000003</c:v>
                </c:pt>
                <c:pt idx="16161">
                  <c:v>9.2672049999999988</c:v>
                </c:pt>
                <c:pt idx="16162">
                  <c:v>9.2653824999999994</c:v>
                </c:pt>
                <c:pt idx="16163">
                  <c:v>9.2638224999999998</c:v>
                </c:pt>
                <c:pt idx="16164">
                  <c:v>9.26061625</c:v>
                </c:pt>
                <c:pt idx="16165">
                  <c:v>9.2586774999999992</c:v>
                </c:pt>
                <c:pt idx="16166">
                  <c:v>9.2563174999999998</c:v>
                </c:pt>
                <c:pt idx="16167">
                  <c:v>9.2544524999999993</c:v>
                </c:pt>
                <c:pt idx="16168">
                  <c:v>9.2519475</c:v>
                </c:pt>
                <c:pt idx="16169">
                  <c:v>9.2505299999999995</c:v>
                </c:pt>
                <c:pt idx="16170">
                  <c:v>9.2498775000000002</c:v>
                </c:pt>
                <c:pt idx="16171">
                  <c:v>9.2492125000000005</c:v>
                </c:pt>
                <c:pt idx="16172">
                  <c:v>9.2496700000000001</c:v>
                </c:pt>
                <c:pt idx="16173">
                  <c:v>9.2474262500000002</c:v>
                </c:pt>
                <c:pt idx="16174">
                  <c:v>9.2451837500000007</c:v>
                </c:pt>
                <c:pt idx="16175">
                  <c:v>9.2435962499999995</c:v>
                </c:pt>
                <c:pt idx="16176">
                  <c:v>9.2420237499999995</c:v>
                </c:pt>
                <c:pt idx="16177">
                  <c:v>9.2394400000000001</c:v>
                </c:pt>
                <c:pt idx="16178">
                  <c:v>9.2364962500000001</c:v>
                </c:pt>
                <c:pt idx="16179">
                  <c:v>9.2338062499999989</c:v>
                </c:pt>
                <c:pt idx="16180">
                  <c:v>9.2330712500000001</c:v>
                </c:pt>
                <c:pt idx="16181">
                  <c:v>9.2304774999999992</c:v>
                </c:pt>
                <c:pt idx="16182">
                  <c:v>9.2294824999999996</c:v>
                </c:pt>
                <c:pt idx="16183">
                  <c:v>9.2279625000000003</c:v>
                </c:pt>
                <c:pt idx="16184">
                  <c:v>9.2264300000000006</c:v>
                </c:pt>
                <c:pt idx="16185">
                  <c:v>9.2253524999999996</c:v>
                </c:pt>
                <c:pt idx="16186">
                  <c:v>9.224836250000001</c:v>
                </c:pt>
                <c:pt idx="16187">
                  <c:v>9.2226575000000004</c:v>
                </c:pt>
                <c:pt idx="16188">
                  <c:v>9.2219249999999988</c:v>
                </c:pt>
                <c:pt idx="16189">
                  <c:v>9.2209649999999996</c:v>
                </c:pt>
                <c:pt idx="16190">
                  <c:v>9.2199187499999997</c:v>
                </c:pt>
                <c:pt idx="16191">
                  <c:v>9.2183962500000014</c:v>
                </c:pt>
                <c:pt idx="16192">
                  <c:v>9.2159274999999994</c:v>
                </c:pt>
                <c:pt idx="16193">
                  <c:v>9.212982499999999</c:v>
                </c:pt>
                <c:pt idx="16194">
                  <c:v>9.2103037499999996</c:v>
                </c:pt>
                <c:pt idx="16195">
                  <c:v>9.2080512500000005</c:v>
                </c:pt>
                <c:pt idx="16196">
                  <c:v>9.2065149999999996</c:v>
                </c:pt>
                <c:pt idx="16197">
                  <c:v>9.2051712500000011</c:v>
                </c:pt>
                <c:pt idx="16198">
                  <c:v>9.2041024999999994</c:v>
                </c:pt>
                <c:pt idx="16199">
                  <c:v>9.2024849999999994</c:v>
                </c:pt>
                <c:pt idx="16200">
                  <c:v>9.2005325000000013</c:v>
                </c:pt>
                <c:pt idx="16201">
                  <c:v>9.1970562499999993</c:v>
                </c:pt>
                <c:pt idx="16202">
                  <c:v>9.1947187499999998</c:v>
                </c:pt>
                <c:pt idx="16203">
                  <c:v>9.1925950000000007</c:v>
                </c:pt>
                <c:pt idx="16204">
                  <c:v>9.1910799999999995</c:v>
                </c:pt>
                <c:pt idx="16205">
                  <c:v>9.1883137500000007</c:v>
                </c:pt>
                <c:pt idx="16206">
                  <c:v>9.1851137499999993</c:v>
                </c:pt>
                <c:pt idx="16207">
                  <c:v>9.1835775000000002</c:v>
                </c:pt>
                <c:pt idx="16208">
                  <c:v>9.182477500000001</c:v>
                </c:pt>
                <c:pt idx="16209">
                  <c:v>9.1799099999999996</c:v>
                </c:pt>
                <c:pt idx="16210">
                  <c:v>9.1776774999999997</c:v>
                </c:pt>
                <c:pt idx="16211">
                  <c:v>9.1762637500000004</c:v>
                </c:pt>
                <c:pt idx="16212">
                  <c:v>9.1747724999999996</c:v>
                </c:pt>
                <c:pt idx="16213">
                  <c:v>9.1728424999999998</c:v>
                </c:pt>
                <c:pt idx="16214">
                  <c:v>9.1711762500000003</c:v>
                </c:pt>
                <c:pt idx="16215">
                  <c:v>9.1688200000000002</c:v>
                </c:pt>
                <c:pt idx="16216">
                  <c:v>9.1675199999999997</c:v>
                </c:pt>
                <c:pt idx="16217">
                  <c:v>9.1659375000000001</c:v>
                </c:pt>
                <c:pt idx="16218">
                  <c:v>9.1646175000000003</c:v>
                </c:pt>
                <c:pt idx="16219">
                  <c:v>9.1626262500000006</c:v>
                </c:pt>
                <c:pt idx="16220">
                  <c:v>9.1603224999999995</c:v>
                </c:pt>
                <c:pt idx="16221">
                  <c:v>9.157589999999999</c:v>
                </c:pt>
                <c:pt idx="16222">
                  <c:v>9.1552812499999998</c:v>
                </c:pt>
                <c:pt idx="16223">
                  <c:v>9.1540025000000007</c:v>
                </c:pt>
                <c:pt idx="16224">
                  <c:v>9.1529699999999998</c:v>
                </c:pt>
                <c:pt idx="16225">
                  <c:v>9.1512724999999993</c:v>
                </c:pt>
                <c:pt idx="16226">
                  <c:v>9.1496262500000007</c:v>
                </c:pt>
                <c:pt idx="16227">
                  <c:v>9.1489037500000006</c:v>
                </c:pt>
                <c:pt idx="16228">
                  <c:v>9.1482100000000006</c:v>
                </c:pt>
                <c:pt idx="16229">
                  <c:v>9.1471962500000004</c:v>
                </c:pt>
                <c:pt idx="16230">
                  <c:v>9.1455649999999995</c:v>
                </c:pt>
                <c:pt idx="16231">
                  <c:v>9.1452687499999996</c:v>
                </c:pt>
                <c:pt idx="16232">
                  <c:v>9.1436150000000005</c:v>
                </c:pt>
                <c:pt idx="16233">
                  <c:v>9.140247500000001</c:v>
                </c:pt>
                <c:pt idx="16234">
                  <c:v>9.1388537499999991</c:v>
                </c:pt>
                <c:pt idx="16235">
                  <c:v>9.1374987500000007</c:v>
                </c:pt>
                <c:pt idx="16236">
                  <c:v>9.1357987500000011</c:v>
                </c:pt>
                <c:pt idx="16237">
                  <c:v>9.1350850000000001</c:v>
                </c:pt>
                <c:pt idx="16238">
                  <c:v>9.1331050000000005</c:v>
                </c:pt>
                <c:pt idx="16239">
                  <c:v>9.1310262499999997</c:v>
                </c:pt>
                <c:pt idx="16240">
                  <c:v>9.1282475000000005</c:v>
                </c:pt>
                <c:pt idx="16241">
                  <c:v>9.1274187500000004</c:v>
                </c:pt>
                <c:pt idx="16242">
                  <c:v>9.1265662499999998</c:v>
                </c:pt>
                <c:pt idx="16243">
                  <c:v>9.125998749999999</c:v>
                </c:pt>
                <c:pt idx="16244">
                  <c:v>9.1259025000000005</c:v>
                </c:pt>
                <c:pt idx="16245">
                  <c:v>9.1245812500000003</c:v>
                </c:pt>
                <c:pt idx="16246">
                  <c:v>9.1225362499999996</c:v>
                </c:pt>
                <c:pt idx="16247">
                  <c:v>9.1207425000000004</c:v>
                </c:pt>
                <c:pt idx="16248">
                  <c:v>9.1190449999999998</c:v>
                </c:pt>
                <c:pt idx="16249">
                  <c:v>9.1171400000000009</c:v>
                </c:pt>
                <c:pt idx="16250">
                  <c:v>9.1164687499999992</c:v>
                </c:pt>
                <c:pt idx="16251">
                  <c:v>9.1182449999999999</c:v>
                </c:pt>
                <c:pt idx="16252">
                  <c:v>9.1180062500000005</c:v>
                </c:pt>
                <c:pt idx="16253">
                  <c:v>9.1172175000000006</c:v>
                </c:pt>
                <c:pt idx="16254">
                  <c:v>9.1162187499999998</c:v>
                </c:pt>
                <c:pt idx="16255">
                  <c:v>9.11558125</c:v>
                </c:pt>
                <c:pt idx="16256">
                  <c:v>9.1145187500000002</c:v>
                </c:pt>
                <c:pt idx="16257">
                  <c:v>9.1139412499999999</c:v>
                </c:pt>
                <c:pt idx="16258">
                  <c:v>9.1132650000000002</c:v>
                </c:pt>
                <c:pt idx="16259">
                  <c:v>9.1125325000000004</c:v>
                </c:pt>
                <c:pt idx="16260">
                  <c:v>9.1116712500000006</c:v>
                </c:pt>
                <c:pt idx="16261">
                  <c:v>9.1112962500000005</c:v>
                </c:pt>
                <c:pt idx="16262">
                  <c:v>9.1112087500000012</c:v>
                </c:pt>
                <c:pt idx="16263">
                  <c:v>9.1107399999999998</c:v>
                </c:pt>
                <c:pt idx="16264">
                  <c:v>9.1108250000000002</c:v>
                </c:pt>
                <c:pt idx="16265">
                  <c:v>9.1114187500000003</c:v>
                </c:pt>
                <c:pt idx="16266">
                  <c:v>9.110475000000001</c:v>
                </c:pt>
                <c:pt idx="16267">
                  <c:v>9.1091662500000012</c:v>
                </c:pt>
                <c:pt idx="16268">
                  <c:v>9.1080850000000009</c:v>
                </c:pt>
                <c:pt idx="16269">
                  <c:v>9.1077612500000011</c:v>
                </c:pt>
                <c:pt idx="16270">
                  <c:v>9.1062262500000006</c:v>
                </c:pt>
                <c:pt idx="16271">
                  <c:v>9.1043024999999993</c:v>
                </c:pt>
                <c:pt idx="16272">
                  <c:v>9.102195</c:v>
                </c:pt>
                <c:pt idx="16273">
                  <c:v>9.0997987499999997</c:v>
                </c:pt>
                <c:pt idx="16274">
                  <c:v>9.0980399999999992</c:v>
                </c:pt>
                <c:pt idx="16275">
                  <c:v>9.0967062500000004</c:v>
                </c:pt>
                <c:pt idx="16276">
                  <c:v>9.0952862499999991</c:v>
                </c:pt>
                <c:pt idx="16277">
                  <c:v>9.0933425000000003</c:v>
                </c:pt>
                <c:pt idx="16278">
                  <c:v>9.0915675</c:v>
                </c:pt>
                <c:pt idx="16279">
                  <c:v>9.0896462499999995</c:v>
                </c:pt>
                <c:pt idx="16280">
                  <c:v>9.0876349999999988</c:v>
                </c:pt>
                <c:pt idx="16281">
                  <c:v>9.0847674999999999</c:v>
                </c:pt>
                <c:pt idx="16282">
                  <c:v>9.0822424999999996</c:v>
                </c:pt>
                <c:pt idx="16283">
                  <c:v>9.0809787499999999</c:v>
                </c:pt>
                <c:pt idx="16284">
                  <c:v>9.0794274999999995</c:v>
                </c:pt>
                <c:pt idx="16285">
                  <c:v>9.0774224999999991</c:v>
                </c:pt>
                <c:pt idx="16286">
                  <c:v>9.0751074999999997</c:v>
                </c:pt>
                <c:pt idx="16287">
                  <c:v>9.0732549999999996</c:v>
                </c:pt>
                <c:pt idx="16288">
                  <c:v>9.0720624999999995</c:v>
                </c:pt>
                <c:pt idx="16289">
                  <c:v>9.0709687500000005</c:v>
                </c:pt>
                <c:pt idx="16290">
                  <c:v>9.0701474999999991</c:v>
                </c:pt>
                <c:pt idx="16291">
                  <c:v>9.0691299999999995</c:v>
                </c:pt>
                <c:pt idx="16292">
                  <c:v>9.0681237499999998</c:v>
                </c:pt>
                <c:pt idx="16293">
                  <c:v>9.0676725000000005</c:v>
                </c:pt>
                <c:pt idx="16294">
                  <c:v>9.066526249999999</c:v>
                </c:pt>
                <c:pt idx="16295">
                  <c:v>9.0645662500000004</c:v>
                </c:pt>
                <c:pt idx="16296">
                  <c:v>9.0625337500000001</c:v>
                </c:pt>
                <c:pt idx="16297">
                  <c:v>9.0602900000000002</c:v>
                </c:pt>
                <c:pt idx="16298">
                  <c:v>9.0585462500000009</c:v>
                </c:pt>
                <c:pt idx="16299">
                  <c:v>9.0572862499999989</c:v>
                </c:pt>
                <c:pt idx="16300">
                  <c:v>9.0559962499999997</c:v>
                </c:pt>
                <c:pt idx="16301">
                  <c:v>9.0530299999999997</c:v>
                </c:pt>
                <c:pt idx="16302">
                  <c:v>9.0502712499999998</c:v>
                </c:pt>
                <c:pt idx="16303">
                  <c:v>9.0484737499999994</c:v>
                </c:pt>
                <c:pt idx="16304">
                  <c:v>9.0472212499999998</c:v>
                </c:pt>
                <c:pt idx="16305">
                  <c:v>9.0453749999999999</c:v>
                </c:pt>
                <c:pt idx="16306">
                  <c:v>9.0442937499999996</c:v>
                </c:pt>
                <c:pt idx="16307">
                  <c:v>9.0418299999999991</c:v>
                </c:pt>
                <c:pt idx="16308">
                  <c:v>9.0394775000000003</c:v>
                </c:pt>
                <c:pt idx="16309">
                  <c:v>9.0375112499999997</c:v>
                </c:pt>
                <c:pt idx="16310">
                  <c:v>9.0346962499999997</c:v>
                </c:pt>
                <c:pt idx="16311">
                  <c:v>9.0312525000000008</c:v>
                </c:pt>
                <c:pt idx="16312">
                  <c:v>9.0284075000000001</c:v>
                </c:pt>
                <c:pt idx="16313">
                  <c:v>9.0265737500000007</c:v>
                </c:pt>
                <c:pt idx="16314">
                  <c:v>9.0239150000000006</c:v>
                </c:pt>
                <c:pt idx="16315">
                  <c:v>9.0209537500000003</c:v>
                </c:pt>
                <c:pt idx="16316">
                  <c:v>9.0189787499999987</c:v>
                </c:pt>
                <c:pt idx="16317">
                  <c:v>9.01685625</c:v>
                </c:pt>
                <c:pt idx="16318">
                  <c:v>9.014875</c:v>
                </c:pt>
                <c:pt idx="16319">
                  <c:v>9.0131312500000007</c:v>
                </c:pt>
                <c:pt idx="16320">
                  <c:v>9.0124075000000001</c:v>
                </c:pt>
                <c:pt idx="16321">
                  <c:v>9.0108425000000008</c:v>
                </c:pt>
                <c:pt idx="16322">
                  <c:v>9.0093187500000003</c:v>
                </c:pt>
                <c:pt idx="16323">
                  <c:v>9.0082037499999998</c:v>
                </c:pt>
                <c:pt idx="16324">
                  <c:v>9.0064899999999994</c:v>
                </c:pt>
                <c:pt idx="16325">
                  <c:v>9.0043187499999995</c:v>
                </c:pt>
                <c:pt idx="16326">
                  <c:v>9.0026875000000004</c:v>
                </c:pt>
                <c:pt idx="16327">
                  <c:v>9.0015187500000007</c:v>
                </c:pt>
                <c:pt idx="16328">
                  <c:v>9.0002662499999992</c:v>
                </c:pt>
                <c:pt idx="16329">
                  <c:v>8.9985012500000003</c:v>
                </c:pt>
                <c:pt idx="16330">
                  <c:v>8.9962362500000008</c:v>
                </c:pt>
                <c:pt idx="16331">
                  <c:v>8.9942849999999996</c:v>
                </c:pt>
                <c:pt idx="16332">
                  <c:v>8.993292499999999</c:v>
                </c:pt>
                <c:pt idx="16333">
                  <c:v>8.9921074999999995</c:v>
                </c:pt>
                <c:pt idx="16334">
                  <c:v>8.9900774999999999</c:v>
                </c:pt>
                <c:pt idx="16335">
                  <c:v>8.9879362500000006</c:v>
                </c:pt>
                <c:pt idx="16336">
                  <c:v>8.9866600000000005</c:v>
                </c:pt>
                <c:pt idx="16337">
                  <c:v>8.98597</c:v>
                </c:pt>
                <c:pt idx="16338">
                  <c:v>8.9842987500000007</c:v>
                </c:pt>
                <c:pt idx="16339">
                  <c:v>8.9822000000000006</c:v>
                </c:pt>
                <c:pt idx="16340">
                  <c:v>8.9806124999999994</c:v>
                </c:pt>
                <c:pt idx="16341">
                  <c:v>8.9793674999999986</c:v>
                </c:pt>
                <c:pt idx="16342">
                  <c:v>8.9779975000000007</c:v>
                </c:pt>
                <c:pt idx="16343">
                  <c:v>8.9754325000000001</c:v>
                </c:pt>
                <c:pt idx="16344">
                  <c:v>8.9727500000000013</c:v>
                </c:pt>
                <c:pt idx="16345">
                  <c:v>8.97131875</c:v>
                </c:pt>
                <c:pt idx="16346">
                  <c:v>8.9702737500000005</c:v>
                </c:pt>
                <c:pt idx="16347">
                  <c:v>8.9690737499999997</c:v>
                </c:pt>
                <c:pt idx="16348">
                  <c:v>8.9679637499999991</c:v>
                </c:pt>
                <c:pt idx="16349">
                  <c:v>8.9669887500000005</c:v>
                </c:pt>
                <c:pt idx="16350">
                  <c:v>8.9654812499999998</c:v>
                </c:pt>
                <c:pt idx="16351">
                  <c:v>8.96388125</c:v>
                </c:pt>
                <c:pt idx="16352">
                  <c:v>8.9627712499999994</c:v>
                </c:pt>
                <c:pt idx="16353">
                  <c:v>8.961678749999999</c:v>
                </c:pt>
                <c:pt idx="16354">
                  <c:v>8.9599337499999994</c:v>
                </c:pt>
                <c:pt idx="16355">
                  <c:v>8.9578387500000005</c:v>
                </c:pt>
                <c:pt idx="16356">
                  <c:v>8.9558374999999995</c:v>
                </c:pt>
                <c:pt idx="16357">
                  <c:v>8.9544087500000007</c:v>
                </c:pt>
                <c:pt idx="16358">
                  <c:v>8.9535062500000002</c:v>
                </c:pt>
                <c:pt idx="16359">
                  <c:v>8.9518737500000007</c:v>
                </c:pt>
                <c:pt idx="16360">
                  <c:v>8.9507362500000003</c:v>
                </c:pt>
                <c:pt idx="16361">
                  <c:v>8.9505437499999996</c:v>
                </c:pt>
                <c:pt idx="16362">
                  <c:v>8.9493100000000005</c:v>
                </c:pt>
                <c:pt idx="16363">
                  <c:v>8.9474075000000006</c:v>
                </c:pt>
                <c:pt idx="16364">
                  <c:v>8.9447837500000009</c:v>
                </c:pt>
                <c:pt idx="16365">
                  <c:v>8.9421700000000008</c:v>
                </c:pt>
                <c:pt idx="16366">
                  <c:v>8.9403950000000005</c:v>
                </c:pt>
                <c:pt idx="16367">
                  <c:v>8.9391525000000005</c:v>
                </c:pt>
                <c:pt idx="16368">
                  <c:v>8.9377262500000008</c:v>
                </c:pt>
                <c:pt idx="16369">
                  <c:v>8.9354774999999993</c:v>
                </c:pt>
                <c:pt idx="16370">
                  <c:v>8.9324462499999999</c:v>
                </c:pt>
                <c:pt idx="16371">
                  <c:v>8.9296325000000003</c:v>
                </c:pt>
                <c:pt idx="16372">
                  <c:v>8.9278812500000004</c:v>
                </c:pt>
                <c:pt idx="16373">
                  <c:v>8.925180000000001</c:v>
                </c:pt>
                <c:pt idx="16374">
                  <c:v>8.9229412500000009</c:v>
                </c:pt>
                <c:pt idx="16375">
                  <c:v>8.9213024999999995</c:v>
                </c:pt>
                <c:pt idx="16376">
                  <c:v>8.9187274999999993</c:v>
                </c:pt>
                <c:pt idx="16377">
                  <c:v>8.9159225000000006</c:v>
                </c:pt>
                <c:pt idx="16378">
                  <c:v>8.9140787499999998</c:v>
                </c:pt>
                <c:pt idx="16379">
                  <c:v>8.9136150000000001</c:v>
                </c:pt>
                <c:pt idx="16380">
                  <c:v>8.9132999999999996</c:v>
                </c:pt>
                <c:pt idx="16381">
                  <c:v>8.9130324999999999</c:v>
                </c:pt>
                <c:pt idx="16382">
                  <c:v>8.9120937500000004</c:v>
                </c:pt>
                <c:pt idx="16383">
                  <c:v>8.9104825000000005</c:v>
                </c:pt>
                <c:pt idx="16384">
                  <c:v>8.9093025000000008</c:v>
                </c:pt>
                <c:pt idx="16385">
                  <c:v>8.9081062499999994</c:v>
                </c:pt>
                <c:pt idx="16386">
                  <c:v>8.9059299999999997</c:v>
                </c:pt>
                <c:pt idx="16387">
                  <c:v>8.9029100000000003</c:v>
                </c:pt>
                <c:pt idx="16388">
                  <c:v>8.9006724999999989</c:v>
                </c:pt>
                <c:pt idx="16389">
                  <c:v>8.8993149999999996</c:v>
                </c:pt>
                <c:pt idx="16390">
                  <c:v>8.8969362499999995</c:v>
                </c:pt>
                <c:pt idx="16391">
                  <c:v>8.8954662500000001</c:v>
                </c:pt>
                <c:pt idx="16392">
                  <c:v>8.8935087500000005</c:v>
                </c:pt>
                <c:pt idx="16393">
                  <c:v>8.8922375000000002</c:v>
                </c:pt>
                <c:pt idx="16394">
                  <c:v>8.8918312499999992</c:v>
                </c:pt>
                <c:pt idx="16395">
                  <c:v>8.8901350000000008</c:v>
                </c:pt>
                <c:pt idx="16396">
                  <c:v>8.8893062500000006</c:v>
                </c:pt>
                <c:pt idx="16397">
                  <c:v>8.8878749999999993</c:v>
                </c:pt>
                <c:pt idx="16398">
                  <c:v>8.8863199999999996</c:v>
                </c:pt>
                <c:pt idx="16399">
                  <c:v>8.8841512500000004</c:v>
                </c:pt>
                <c:pt idx="16400">
                  <c:v>8.882082500000001</c:v>
                </c:pt>
                <c:pt idx="16401">
                  <c:v>8.8801187499999994</c:v>
                </c:pt>
                <c:pt idx="16402">
                  <c:v>8.8784475</c:v>
                </c:pt>
                <c:pt idx="16403">
                  <c:v>8.8771512500000007</c:v>
                </c:pt>
                <c:pt idx="16404">
                  <c:v>8.8772412499999991</c:v>
                </c:pt>
                <c:pt idx="16405">
                  <c:v>8.8759887499999994</c:v>
                </c:pt>
                <c:pt idx="16406">
                  <c:v>8.874476249999999</c:v>
                </c:pt>
                <c:pt idx="16407">
                  <c:v>8.8722150000000006</c:v>
                </c:pt>
                <c:pt idx="16408">
                  <c:v>8.8703537499999996</c:v>
                </c:pt>
                <c:pt idx="16409">
                  <c:v>8.8682700000000008</c:v>
                </c:pt>
                <c:pt idx="16410">
                  <c:v>8.8670375000000003</c:v>
                </c:pt>
                <c:pt idx="16411">
                  <c:v>8.8654224999999993</c:v>
                </c:pt>
                <c:pt idx="16412">
                  <c:v>8.8641637499999995</c:v>
                </c:pt>
                <c:pt idx="16413">
                  <c:v>8.8633712500000001</c:v>
                </c:pt>
                <c:pt idx="16414">
                  <c:v>8.8630275000000012</c:v>
                </c:pt>
                <c:pt idx="16415">
                  <c:v>8.8628862500000007</c:v>
                </c:pt>
                <c:pt idx="16416">
                  <c:v>8.8615062499999997</c:v>
                </c:pt>
                <c:pt idx="16417">
                  <c:v>8.8600375000000007</c:v>
                </c:pt>
                <c:pt idx="16418">
                  <c:v>8.8582437499999997</c:v>
                </c:pt>
                <c:pt idx="16419">
                  <c:v>8.8571600000000004</c:v>
                </c:pt>
                <c:pt idx="16420">
                  <c:v>8.8558087500000013</c:v>
                </c:pt>
                <c:pt idx="16421">
                  <c:v>8.8551374999999997</c:v>
                </c:pt>
                <c:pt idx="16422">
                  <c:v>8.8545487499999993</c:v>
                </c:pt>
                <c:pt idx="16423">
                  <c:v>8.853423750000001</c:v>
                </c:pt>
                <c:pt idx="16424">
                  <c:v>8.8525124999999996</c:v>
                </c:pt>
                <c:pt idx="16425">
                  <c:v>8.8509537500000004</c:v>
                </c:pt>
                <c:pt idx="16426">
                  <c:v>8.8498900000000003</c:v>
                </c:pt>
                <c:pt idx="16427">
                  <c:v>8.8483912499999988</c:v>
                </c:pt>
                <c:pt idx="16428">
                  <c:v>8.8461274999999997</c:v>
                </c:pt>
                <c:pt idx="16429">
                  <c:v>8.8438799999999986</c:v>
                </c:pt>
                <c:pt idx="16430">
                  <c:v>8.8430549999999997</c:v>
                </c:pt>
                <c:pt idx="16431">
                  <c:v>8.8423649999999991</c:v>
                </c:pt>
                <c:pt idx="16432">
                  <c:v>8.8400937499999994</c:v>
                </c:pt>
                <c:pt idx="16433">
                  <c:v>8.8380562500000011</c:v>
                </c:pt>
                <c:pt idx="16434">
                  <c:v>8.8363024999999986</c:v>
                </c:pt>
                <c:pt idx="16435">
                  <c:v>8.83456625</c:v>
                </c:pt>
                <c:pt idx="16436">
                  <c:v>8.8329775000000001</c:v>
                </c:pt>
                <c:pt idx="16437">
                  <c:v>8.8319475000000001</c:v>
                </c:pt>
                <c:pt idx="16438">
                  <c:v>8.8309175</c:v>
                </c:pt>
                <c:pt idx="16439">
                  <c:v>8.8299312500000013</c:v>
                </c:pt>
                <c:pt idx="16440">
                  <c:v>8.8289299999999997</c:v>
                </c:pt>
                <c:pt idx="16441">
                  <c:v>8.8272925000000004</c:v>
                </c:pt>
                <c:pt idx="16442">
                  <c:v>8.8254200000000012</c:v>
                </c:pt>
                <c:pt idx="16443">
                  <c:v>8.8240200000000009</c:v>
                </c:pt>
                <c:pt idx="16444">
                  <c:v>8.8223549999999999</c:v>
                </c:pt>
                <c:pt idx="16445">
                  <c:v>8.8207262499999999</c:v>
                </c:pt>
                <c:pt idx="16446">
                  <c:v>8.8191687500000011</c:v>
                </c:pt>
                <c:pt idx="16447">
                  <c:v>8.8187525000000004</c:v>
                </c:pt>
                <c:pt idx="16448">
                  <c:v>8.8180362500000005</c:v>
                </c:pt>
                <c:pt idx="16449">
                  <c:v>8.8167475</c:v>
                </c:pt>
                <c:pt idx="16450">
                  <c:v>8.8157362500000005</c:v>
                </c:pt>
                <c:pt idx="16451">
                  <c:v>8.8153874999999999</c:v>
                </c:pt>
                <c:pt idx="16452">
                  <c:v>8.8134149999999991</c:v>
                </c:pt>
                <c:pt idx="16453">
                  <c:v>8.8110649999999993</c:v>
                </c:pt>
                <c:pt idx="16454">
                  <c:v>8.8074349999999999</c:v>
                </c:pt>
                <c:pt idx="16455">
                  <c:v>8.8056737500000004</c:v>
                </c:pt>
                <c:pt idx="16456">
                  <c:v>8.8049412500000006</c:v>
                </c:pt>
                <c:pt idx="16457">
                  <c:v>8.8036475000000003</c:v>
                </c:pt>
                <c:pt idx="16458">
                  <c:v>8.8018000000000001</c:v>
                </c:pt>
                <c:pt idx="16459">
                  <c:v>8.7998325000000008</c:v>
                </c:pt>
                <c:pt idx="16460">
                  <c:v>8.7978749999999994</c:v>
                </c:pt>
                <c:pt idx="16461">
                  <c:v>8.7956775</c:v>
                </c:pt>
                <c:pt idx="16462">
                  <c:v>8.7948199999999996</c:v>
                </c:pt>
                <c:pt idx="16463">
                  <c:v>8.7936887500000012</c:v>
                </c:pt>
                <c:pt idx="16464">
                  <c:v>8.7907799999999998</c:v>
                </c:pt>
                <c:pt idx="16465">
                  <c:v>8.7888774999999999</c:v>
                </c:pt>
                <c:pt idx="16466">
                  <c:v>8.7875037499999991</c:v>
                </c:pt>
                <c:pt idx="16467">
                  <c:v>8.7864512500000007</c:v>
                </c:pt>
                <c:pt idx="16468">
                  <c:v>8.7843987499999994</c:v>
                </c:pt>
                <c:pt idx="16469">
                  <c:v>8.7829774999999994</c:v>
                </c:pt>
                <c:pt idx="16470">
                  <c:v>8.7818037499999999</c:v>
                </c:pt>
                <c:pt idx="16471">
                  <c:v>8.7806712499999993</c:v>
                </c:pt>
                <c:pt idx="16472">
                  <c:v>8.7783825000000011</c:v>
                </c:pt>
                <c:pt idx="16473">
                  <c:v>8.7770775000000008</c:v>
                </c:pt>
                <c:pt idx="16474">
                  <c:v>8.7760774999999995</c:v>
                </c:pt>
                <c:pt idx="16475">
                  <c:v>8.7753337499999997</c:v>
                </c:pt>
                <c:pt idx="16476">
                  <c:v>8.7742187499999993</c:v>
                </c:pt>
                <c:pt idx="16477">
                  <c:v>8.7720824999999998</c:v>
                </c:pt>
                <c:pt idx="16478">
                  <c:v>8.7710350000000012</c:v>
                </c:pt>
                <c:pt idx="16479">
                  <c:v>8.7701975000000001</c:v>
                </c:pt>
                <c:pt idx="16480">
                  <c:v>8.7676149999999993</c:v>
                </c:pt>
                <c:pt idx="16481">
                  <c:v>8.7646525000000004</c:v>
                </c:pt>
                <c:pt idx="16482">
                  <c:v>8.7625687499999998</c:v>
                </c:pt>
                <c:pt idx="16483">
                  <c:v>8.7606974999999991</c:v>
                </c:pt>
                <c:pt idx="16484">
                  <c:v>8.7593549999999993</c:v>
                </c:pt>
                <c:pt idx="16485">
                  <c:v>8.7578787499999997</c:v>
                </c:pt>
                <c:pt idx="16486">
                  <c:v>8.7565150000000003</c:v>
                </c:pt>
                <c:pt idx="16487">
                  <c:v>8.7554737500000002</c:v>
                </c:pt>
                <c:pt idx="16488">
                  <c:v>8.753755</c:v>
                </c:pt>
                <c:pt idx="16489">
                  <c:v>8.75258</c:v>
                </c:pt>
                <c:pt idx="16490">
                  <c:v>8.7508112499999999</c:v>
                </c:pt>
                <c:pt idx="16491">
                  <c:v>8.7481275000000007</c:v>
                </c:pt>
                <c:pt idx="16492">
                  <c:v>8.7470099999999995</c:v>
                </c:pt>
                <c:pt idx="16493">
                  <c:v>8.7456787499999997</c:v>
                </c:pt>
                <c:pt idx="16494">
                  <c:v>8.7433700000000005</c:v>
                </c:pt>
                <c:pt idx="16495">
                  <c:v>8.7415500000000002</c:v>
                </c:pt>
                <c:pt idx="16496">
                  <c:v>8.7401074999999988</c:v>
                </c:pt>
                <c:pt idx="16497">
                  <c:v>8.7385887499999999</c:v>
                </c:pt>
                <c:pt idx="16498">
                  <c:v>8.7372412500000003</c:v>
                </c:pt>
                <c:pt idx="16499">
                  <c:v>8.7362587499999993</c:v>
                </c:pt>
                <c:pt idx="16500">
                  <c:v>8.7349250000000005</c:v>
                </c:pt>
                <c:pt idx="16501">
                  <c:v>8.7325824999999995</c:v>
                </c:pt>
                <c:pt idx="16502">
                  <c:v>8.7321012499999995</c:v>
                </c:pt>
                <c:pt idx="16503">
                  <c:v>8.7317087499999992</c:v>
                </c:pt>
                <c:pt idx="16504">
                  <c:v>8.7308050000000001</c:v>
                </c:pt>
                <c:pt idx="16505">
                  <c:v>8.7298237499999995</c:v>
                </c:pt>
                <c:pt idx="16506">
                  <c:v>8.7277149999999999</c:v>
                </c:pt>
                <c:pt idx="16507">
                  <c:v>8.7266549999999992</c:v>
                </c:pt>
                <c:pt idx="16508">
                  <c:v>8.7260087500000001</c:v>
                </c:pt>
                <c:pt idx="16509">
                  <c:v>8.7243037500000007</c:v>
                </c:pt>
                <c:pt idx="16510">
                  <c:v>8.7228375000000007</c:v>
                </c:pt>
                <c:pt idx="16511">
                  <c:v>8.721327500000001</c:v>
                </c:pt>
                <c:pt idx="16512">
                  <c:v>8.7184100000000004</c:v>
                </c:pt>
                <c:pt idx="16513">
                  <c:v>8.7167899999999996</c:v>
                </c:pt>
                <c:pt idx="16514">
                  <c:v>8.7166387499999995</c:v>
                </c:pt>
                <c:pt idx="16515">
                  <c:v>8.7154125000000011</c:v>
                </c:pt>
                <c:pt idx="16516">
                  <c:v>8.7156549999999999</c:v>
                </c:pt>
                <c:pt idx="16517">
                  <c:v>8.7135250000000006</c:v>
                </c:pt>
                <c:pt idx="16518">
                  <c:v>8.7131725000000007</c:v>
                </c:pt>
                <c:pt idx="16519">
                  <c:v>8.7122349999999997</c:v>
                </c:pt>
                <c:pt idx="16520">
                  <c:v>8.7103725000000001</c:v>
                </c:pt>
                <c:pt idx="16521">
                  <c:v>8.7100237499999995</c:v>
                </c:pt>
                <c:pt idx="16522">
                  <c:v>8.7088950000000001</c:v>
                </c:pt>
                <c:pt idx="16523">
                  <c:v>8.7078624999999992</c:v>
                </c:pt>
                <c:pt idx="16524">
                  <c:v>8.7066049999999997</c:v>
                </c:pt>
                <c:pt idx="16525">
                  <c:v>8.7045812500000004</c:v>
                </c:pt>
                <c:pt idx="16526">
                  <c:v>8.7032637499999996</c:v>
                </c:pt>
                <c:pt idx="16527">
                  <c:v>8.7032187499999996</c:v>
                </c:pt>
                <c:pt idx="16528">
                  <c:v>8.7024425000000001</c:v>
                </c:pt>
                <c:pt idx="16529">
                  <c:v>8.7003574999999991</c:v>
                </c:pt>
                <c:pt idx="16530">
                  <c:v>8.7000675000000012</c:v>
                </c:pt>
                <c:pt idx="16531">
                  <c:v>8.6978475</c:v>
                </c:pt>
                <c:pt idx="16532">
                  <c:v>8.6967549999999996</c:v>
                </c:pt>
                <c:pt idx="16533">
                  <c:v>8.6960899999999999</c:v>
                </c:pt>
                <c:pt idx="16534">
                  <c:v>8.6959012500000004</c:v>
                </c:pt>
                <c:pt idx="16535">
                  <c:v>8.6932687500000014</c:v>
                </c:pt>
                <c:pt idx="16536">
                  <c:v>8.6916837499999993</c:v>
                </c:pt>
                <c:pt idx="16537">
                  <c:v>8.6907250000000005</c:v>
                </c:pt>
                <c:pt idx="16538">
                  <c:v>8.6906199999999991</c:v>
                </c:pt>
                <c:pt idx="16539">
                  <c:v>8.6892075000000002</c:v>
                </c:pt>
                <c:pt idx="16540">
                  <c:v>8.6879387500000007</c:v>
                </c:pt>
                <c:pt idx="16541">
                  <c:v>8.6885674999999996</c:v>
                </c:pt>
                <c:pt idx="16542">
                  <c:v>8.6874212499999999</c:v>
                </c:pt>
                <c:pt idx="16543">
                  <c:v>8.6863550000000007</c:v>
                </c:pt>
                <c:pt idx="16544">
                  <c:v>8.6850862500000012</c:v>
                </c:pt>
                <c:pt idx="16545">
                  <c:v>8.6835337500000005</c:v>
                </c:pt>
                <c:pt idx="16546">
                  <c:v>8.6827950000000005</c:v>
                </c:pt>
                <c:pt idx="16547">
                  <c:v>8.6807237500000003</c:v>
                </c:pt>
                <c:pt idx="16548">
                  <c:v>8.6790149999999997</c:v>
                </c:pt>
                <c:pt idx="16549">
                  <c:v>8.6757212500000005</c:v>
                </c:pt>
                <c:pt idx="16550">
                  <c:v>8.6747412500000003</c:v>
                </c:pt>
                <c:pt idx="16551">
                  <c:v>8.6740624999999998</c:v>
                </c:pt>
                <c:pt idx="16552">
                  <c:v>8.6721637500000011</c:v>
                </c:pt>
                <c:pt idx="16553">
                  <c:v>8.670774999999999</c:v>
                </c:pt>
                <c:pt idx="16554">
                  <c:v>8.6705812499999997</c:v>
                </c:pt>
                <c:pt idx="16555">
                  <c:v>8.66956375</c:v>
                </c:pt>
                <c:pt idx="16556">
                  <c:v>8.6699000000000002</c:v>
                </c:pt>
                <c:pt idx="16557">
                  <c:v>8.6695687499999998</c:v>
                </c:pt>
                <c:pt idx="16558">
                  <c:v>8.6677212499999996</c:v>
                </c:pt>
                <c:pt idx="16559">
                  <c:v>8.6667275000000004</c:v>
                </c:pt>
                <c:pt idx="16560">
                  <c:v>8.66648</c:v>
                </c:pt>
                <c:pt idx="16561">
                  <c:v>8.6667312499999998</c:v>
                </c:pt>
                <c:pt idx="16562">
                  <c:v>8.6663412500000003</c:v>
                </c:pt>
                <c:pt idx="16563">
                  <c:v>8.6663374999999991</c:v>
                </c:pt>
                <c:pt idx="16564">
                  <c:v>8.6645487499999998</c:v>
                </c:pt>
                <c:pt idx="16565">
                  <c:v>8.6631787500000002</c:v>
                </c:pt>
                <c:pt idx="16566">
                  <c:v>8.6613712500000002</c:v>
                </c:pt>
                <c:pt idx="16567">
                  <c:v>8.659675</c:v>
                </c:pt>
                <c:pt idx="16568">
                  <c:v>8.658335000000001</c:v>
                </c:pt>
                <c:pt idx="16569">
                  <c:v>8.657226249999999</c:v>
                </c:pt>
                <c:pt idx="16570">
                  <c:v>8.6567387500000006</c:v>
                </c:pt>
                <c:pt idx="16571">
                  <c:v>8.6554824999999997</c:v>
                </c:pt>
                <c:pt idx="16572">
                  <c:v>8.6550075</c:v>
                </c:pt>
                <c:pt idx="16573">
                  <c:v>8.6538974999999994</c:v>
                </c:pt>
                <c:pt idx="16574">
                  <c:v>8.6536799999999996</c:v>
                </c:pt>
                <c:pt idx="16575">
                  <c:v>8.6530199999999997</c:v>
                </c:pt>
                <c:pt idx="16576">
                  <c:v>8.6521587499999999</c:v>
                </c:pt>
                <c:pt idx="16577">
                  <c:v>8.6493262499999997</c:v>
                </c:pt>
                <c:pt idx="16578">
                  <c:v>8.6490749999999998</c:v>
                </c:pt>
                <c:pt idx="16579">
                  <c:v>8.6484437500000002</c:v>
                </c:pt>
                <c:pt idx="16580">
                  <c:v>8.6471724999999999</c:v>
                </c:pt>
                <c:pt idx="16581">
                  <c:v>8.64635</c:v>
                </c:pt>
                <c:pt idx="16582">
                  <c:v>8.6451612499999992</c:v>
                </c:pt>
                <c:pt idx="16583">
                  <c:v>8.6438850000000009</c:v>
                </c:pt>
                <c:pt idx="16584">
                  <c:v>8.6423100000000002</c:v>
                </c:pt>
                <c:pt idx="16585">
                  <c:v>8.6417800000000007</c:v>
                </c:pt>
                <c:pt idx="16586">
                  <c:v>8.6421550000000007</c:v>
                </c:pt>
                <c:pt idx="16587">
                  <c:v>8.6411662499999995</c:v>
                </c:pt>
                <c:pt idx="16588">
                  <c:v>8.6397262500000007</c:v>
                </c:pt>
                <c:pt idx="16589">
                  <c:v>8.6387787500000002</c:v>
                </c:pt>
                <c:pt idx="16590">
                  <c:v>8.6379249999999992</c:v>
                </c:pt>
                <c:pt idx="16591">
                  <c:v>8.636492500000001</c:v>
                </c:pt>
                <c:pt idx="16592">
                  <c:v>8.6352962499999997</c:v>
                </c:pt>
                <c:pt idx="16593">
                  <c:v>8.6340799999999991</c:v>
                </c:pt>
                <c:pt idx="16594">
                  <c:v>8.6332175000000007</c:v>
                </c:pt>
                <c:pt idx="16595">
                  <c:v>8.6322987500000004</c:v>
                </c:pt>
                <c:pt idx="16596">
                  <c:v>8.6309450000000005</c:v>
                </c:pt>
                <c:pt idx="16597">
                  <c:v>8.6292512499999994</c:v>
                </c:pt>
                <c:pt idx="16598">
                  <c:v>8.6284312500000002</c:v>
                </c:pt>
                <c:pt idx="16599">
                  <c:v>8.6283700000000003</c:v>
                </c:pt>
                <c:pt idx="16600">
                  <c:v>8.6277962500000012</c:v>
                </c:pt>
                <c:pt idx="16601">
                  <c:v>8.6278175000000008</c:v>
                </c:pt>
                <c:pt idx="16602">
                  <c:v>8.6264962499999989</c:v>
                </c:pt>
                <c:pt idx="16603">
                  <c:v>8.6254937500000004</c:v>
                </c:pt>
                <c:pt idx="16604">
                  <c:v>8.6241487499999998</c:v>
                </c:pt>
                <c:pt idx="16605">
                  <c:v>8.6228925000000007</c:v>
                </c:pt>
                <c:pt idx="16606">
                  <c:v>8.6213737500000001</c:v>
                </c:pt>
                <c:pt idx="16607">
                  <c:v>8.6201787500000009</c:v>
                </c:pt>
                <c:pt idx="16608">
                  <c:v>8.6196000000000002</c:v>
                </c:pt>
                <c:pt idx="16609">
                  <c:v>8.6192975000000001</c:v>
                </c:pt>
                <c:pt idx="16610">
                  <c:v>8.6180599999999998</c:v>
                </c:pt>
                <c:pt idx="16611">
                  <c:v>8.6159600000000012</c:v>
                </c:pt>
                <c:pt idx="16612">
                  <c:v>8.6151599999999995</c:v>
                </c:pt>
                <c:pt idx="16613">
                  <c:v>8.6132925</c:v>
                </c:pt>
                <c:pt idx="16614">
                  <c:v>8.6117962499999994</c:v>
                </c:pt>
                <c:pt idx="16615">
                  <c:v>8.6112350000000006</c:v>
                </c:pt>
                <c:pt idx="16616">
                  <c:v>8.6095787500000007</c:v>
                </c:pt>
                <c:pt idx="16617">
                  <c:v>8.6086275000000008</c:v>
                </c:pt>
                <c:pt idx="16618">
                  <c:v>8.608028749999999</c:v>
                </c:pt>
                <c:pt idx="16619">
                  <c:v>8.6073862499999994</c:v>
                </c:pt>
                <c:pt idx="16620">
                  <c:v>8.6061612499999995</c:v>
                </c:pt>
                <c:pt idx="16621">
                  <c:v>8.6052787500000001</c:v>
                </c:pt>
                <c:pt idx="16622">
                  <c:v>8.6044025000000008</c:v>
                </c:pt>
                <c:pt idx="16623">
                  <c:v>8.6026499999999988</c:v>
                </c:pt>
                <c:pt idx="16624">
                  <c:v>8.6011974999999996</c:v>
                </c:pt>
                <c:pt idx="16625">
                  <c:v>8.5999949999999998</c:v>
                </c:pt>
                <c:pt idx="16626">
                  <c:v>8.5989037499999998</c:v>
                </c:pt>
                <c:pt idx="16627">
                  <c:v>8.5981237499999992</c:v>
                </c:pt>
                <c:pt idx="16628">
                  <c:v>8.5967962499999988</c:v>
                </c:pt>
                <c:pt idx="16629">
                  <c:v>8.5960549999999998</c:v>
                </c:pt>
                <c:pt idx="16630">
                  <c:v>8.5948262499999988</c:v>
                </c:pt>
                <c:pt idx="16631">
                  <c:v>8.5938574999999986</c:v>
                </c:pt>
                <c:pt idx="16632">
                  <c:v>8.5928912499999992</c:v>
                </c:pt>
                <c:pt idx="16633">
                  <c:v>8.5912424999999999</c:v>
                </c:pt>
                <c:pt idx="16634">
                  <c:v>8.58982125</c:v>
                </c:pt>
                <c:pt idx="16635">
                  <c:v>8.5893824999999993</c:v>
                </c:pt>
                <c:pt idx="16636">
                  <c:v>8.5873449999999991</c:v>
                </c:pt>
                <c:pt idx="16637">
                  <c:v>8.5862512500000001</c:v>
                </c:pt>
                <c:pt idx="16638">
                  <c:v>8.5846300000000006</c:v>
                </c:pt>
                <c:pt idx="16639">
                  <c:v>8.5815049999999999</c:v>
                </c:pt>
                <c:pt idx="16640">
                  <c:v>8.5804387500000008</c:v>
                </c:pt>
                <c:pt idx="16641">
                  <c:v>8.5792699999999993</c:v>
                </c:pt>
                <c:pt idx="16642">
                  <c:v>8.5776762499999997</c:v>
                </c:pt>
                <c:pt idx="16643">
                  <c:v>8.5758500000000009</c:v>
                </c:pt>
                <c:pt idx="16644">
                  <c:v>8.5745012499999991</c:v>
                </c:pt>
                <c:pt idx="16645">
                  <c:v>8.5745550000000001</c:v>
                </c:pt>
                <c:pt idx="16646">
                  <c:v>8.57421875</c:v>
                </c:pt>
                <c:pt idx="16647">
                  <c:v>8.5743237499999996</c:v>
                </c:pt>
                <c:pt idx="16648">
                  <c:v>8.5741112500000014</c:v>
                </c:pt>
                <c:pt idx="16649">
                  <c:v>8.5733562499999998</c:v>
                </c:pt>
                <c:pt idx="16650">
                  <c:v>8.5724212499999997</c:v>
                </c:pt>
                <c:pt idx="16651">
                  <c:v>8.5702712499999993</c:v>
                </c:pt>
                <c:pt idx="16652">
                  <c:v>8.5687887499999995</c:v>
                </c:pt>
                <c:pt idx="16653">
                  <c:v>8.5674674999999993</c:v>
                </c:pt>
                <c:pt idx="16654">
                  <c:v>8.5664387499999997</c:v>
                </c:pt>
                <c:pt idx="16655">
                  <c:v>8.56542125</c:v>
                </c:pt>
                <c:pt idx="16656">
                  <c:v>8.5632662499999999</c:v>
                </c:pt>
                <c:pt idx="16657">
                  <c:v>8.5605537500000004</c:v>
                </c:pt>
                <c:pt idx="16658">
                  <c:v>8.5588012500000001</c:v>
                </c:pt>
                <c:pt idx="16659">
                  <c:v>8.5574874999999988</c:v>
                </c:pt>
                <c:pt idx="16660">
                  <c:v>8.5567987500000005</c:v>
                </c:pt>
                <c:pt idx="16661">
                  <c:v>8.5554199999999998</c:v>
                </c:pt>
                <c:pt idx="16662">
                  <c:v>8.55335</c:v>
                </c:pt>
                <c:pt idx="16663">
                  <c:v>8.5522887500000007</c:v>
                </c:pt>
                <c:pt idx="16664">
                  <c:v>8.551892500000001</c:v>
                </c:pt>
                <c:pt idx="16665">
                  <c:v>8.5515612500000007</c:v>
                </c:pt>
                <c:pt idx="16666">
                  <c:v>8.5511412499999988</c:v>
                </c:pt>
                <c:pt idx="16667">
                  <c:v>8.5505137500000004</c:v>
                </c:pt>
                <c:pt idx="16668">
                  <c:v>8.5494487499999998</c:v>
                </c:pt>
                <c:pt idx="16669">
                  <c:v>8.5481912500000004</c:v>
                </c:pt>
                <c:pt idx="16670">
                  <c:v>8.5470124999999992</c:v>
                </c:pt>
                <c:pt idx="16671">
                  <c:v>8.5455199999999998</c:v>
                </c:pt>
                <c:pt idx="16672">
                  <c:v>8.5433625000000006</c:v>
                </c:pt>
                <c:pt idx="16673">
                  <c:v>8.5427474999999991</c:v>
                </c:pt>
                <c:pt idx="16674">
                  <c:v>8.5421762500000007</c:v>
                </c:pt>
                <c:pt idx="16675">
                  <c:v>8.5407037500000005</c:v>
                </c:pt>
                <c:pt idx="16676">
                  <c:v>8.5394474999999996</c:v>
                </c:pt>
                <c:pt idx="16677">
                  <c:v>8.5387349999999991</c:v>
                </c:pt>
                <c:pt idx="16678">
                  <c:v>8.5376399999999997</c:v>
                </c:pt>
                <c:pt idx="16679">
                  <c:v>8.5355637499999997</c:v>
                </c:pt>
                <c:pt idx="16680">
                  <c:v>8.5344237500000002</c:v>
                </c:pt>
                <c:pt idx="16681">
                  <c:v>8.5329924999999989</c:v>
                </c:pt>
                <c:pt idx="16682">
                  <c:v>8.5312649999999994</c:v>
                </c:pt>
                <c:pt idx="16683">
                  <c:v>8.5310587499999997</c:v>
                </c:pt>
                <c:pt idx="16684">
                  <c:v>8.5308874999999986</c:v>
                </c:pt>
                <c:pt idx="16685">
                  <c:v>8.5290062500000001</c:v>
                </c:pt>
                <c:pt idx="16686">
                  <c:v>8.5279362499999998</c:v>
                </c:pt>
                <c:pt idx="16687">
                  <c:v>8.52638125</c:v>
                </c:pt>
                <c:pt idx="16688">
                  <c:v>8.5253787499999998</c:v>
                </c:pt>
                <c:pt idx="16689">
                  <c:v>8.5255475000000001</c:v>
                </c:pt>
                <c:pt idx="16690">
                  <c:v>8.5250737499999989</c:v>
                </c:pt>
                <c:pt idx="16691">
                  <c:v>8.5237962500000002</c:v>
                </c:pt>
                <c:pt idx="16692">
                  <c:v>8.5232537500000003</c:v>
                </c:pt>
                <c:pt idx="16693">
                  <c:v>8.523534999999999</c:v>
                </c:pt>
                <c:pt idx="16694">
                  <c:v>8.5224837499999992</c:v>
                </c:pt>
                <c:pt idx="16695">
                  <c:v>8.5210137499999998</c:v>
                </c:pt>
                <c:pt idx="16696">
                  <c:v>8.5199962500000002</c:v>
                </c:pt>
                <c:pt idx="16697">
                  <c:v>8.51720875</c:v>
                </c:pt>
                <c:pt idx="16698">
                  <c:v>8.5146312500000008</c:v>
                </c:pt>
                <c:pt idx="16699">
                  <c:v>8.5122949999999999</c:v>
                </c:pt>
                <c:pt idx="16700">
                  <c:v>8.5103124999999995</c:v>
                </c:pt>
                <c:pt idx="16701">
                  <c:v>8.5081325000000003</c:v>
                </c:pt>
                <c:pt idx="16702">
                  <c:v>8.5063700000000004</c:v>
                </c:pt>
                <c:pt idx="16703">
                  <c:v>8.5044925000000013</c:v>
                </c:pt>
                <c:pt idx="16704">
                  <c:v>8.5027137499999998</c:v>
                </c:pt>
                <c:pt idx="16705">
                  <c:v>8.5018262500000006</c:v>
                </c:pt>
                <c:pt idx="16706">
                  <c:v>8.5015099999999997</c:v>
                </c:pt>
                <c:pt idx="16707">
                  <c:v>8.5017037500000008</c:v>
                </c:pt>
                <c:pt idx="16708">
                  <c:v>8.5017212499999992</c:v>
                </c:pt>
                <c:pt idx="16709">
                  <c:v>8.5009137500000005</c:v>
                </c:pt>
                <c:pt idx="16710">
                  <c:v>8.4996337499999992</c:v>
                </c:pt>
                <c:pt idx="16711">
                  <c:v>8.4991762499999997</c:v>
                </c:pt>
                <c:pt idx="16712">
                  <c:v>8.4988724999999992</c:v>
                </c:pt>
                <c:pt idx="16713">
                  <c:v>8.4972387500000011</c:v>
                </c:pt>
                <c:pt idx="16714">
                  <c:v>8.4953800000000008</c:v>
                </c:pt>
                <c:pt idx="16715">
                  <c:v>8.4939299999999989</c:v>
                </c:pt>
                <c:pt idx="16716">
                  <c:v>8.4923512500000005</c:v>
                </c:pt>
                <c:pt idx="16717">
                  <c:v>8.4903362500000004</c:v>
                </c:pt>
                <c:pt idx="16718">
                  <c:v>8.4884637500000011</c:v>
                </c:pt>
                <c:pt idx="16719">
                  <c:v>8.4871425000000009</c:v>
                </c:pt>
                <c:pt idx="16720">
                  <c:v>8.4865500000000011</c:v>
                </c:pt>
                <c:pt idx="16721">
                  <c:v>8.4857575000000001</c:v>
                </c:pt>
                <c:pt idx="16722">
                  <c:v>8.4848012500000003</c:v>
                </c:pt>
                <c:pt idx="16723">
                  <c:v>8.4843787499999994</c:v>
                </c:pt>
                <c:pt idx="16724">
                  <c:v>8.4835375000000006</c:v>
                </c:pt>
                <c:pt idx="16725">
                  <c:v>8.4824474999999993</c:v>
                </c:pt>
                <c:pt idx="16726">
                  <c:v>8.4817887499999998</c:v>
                </c:pt>
                <c:pt idx="16727">
                  <c:v>8.4819637500000002</c:v>
                </c:pt>
                <c:pt idx="16728">
                  <c:v>8.4817625000000003</c:v>
                </c:pt>
                <c:pt idx="16729">
                  <c:v>8.480981250000001</c:v>
                </c:pt>
                <c:pt idx="16730">
                  <c:v>8.479603749999999</c:v>
                </c:pt>
                <c:pt idx="16731">
                  <c:v>8.4781962499999999</c:v>
                </c:pt>
                <c:pt idx="16732">
                  <c:v>8.4772612499999997</c:v>
                </c:pt>
                <c:pt idx="16733">
                  <c:v>8.4759825000000006</c:v>
                </c:pt>
                <c:pt idx="16734">
                  <c:v>8.4746087499999998</c:v>
                </c:pt>
                <c:pt idx="16735">
                  <c:v>8.4740212499999998</c:v>
                </c:pt>
                <c:pt idx="16736">
                  <c:v>8.4736962499999997</c:v>
                </c:pt>
                <c:pt idx="16737">
                  <c:v>8.4731725000000004</c:v>
                </c:pt>
                <c:pt idx="16738">
                  <c:v>8.4721462499999998</c:v>
                </c:pt>
                <c:pt idx="16739">
                  <c:v>8.4705875000000006</c:v>
                </c:pt>
                <c:pt idx="16740">
                  <c:v>8.4694299999999991</c:v>
                </c:pt>
                <c:pt idx="16741">
                  <c:v>8.4687262499999996</c:v>
                </c:pt>
                <c:pt idx="16742">
                  <c:v>8.4677062499999991</c:v>
                </c:pt>
                <c:pt idx="16743">
                  <c:v>8.4660487500000006</c:v>
                </c:pt>
                <c:pt idx="16744">
                  <c:v>8.4655450000000005</c:v>
                </c:pt>
                <c:pt idx="16745">
                  <c:v>8.4645099999999989</c:v>
                </c:pt>
                <c:pt idx="16746">
                  <c:v>8.4619549999999997</c:v>
                </c:pt>
                <c:pt idx="16747">
                  <c:v>8.4605050000000013</c:v>
                </c:pt>
                <c:pt idx="16748">
                  <c:v>8.4600762500000002</c:v>
                </c:pt>
                <c:pt idx="16749">
                  <c:v>8.4596999999999998</c:v>
                </c:pt>
                <c:pt idx="16750">
                  <c:v>8.4587537499999996</c:v>
                </c:pt>
                <c:pt idx="16751">
                  <c:v>8.4586312499999998</c:v>
                </c:pt>
                <c:pt idx="16752">
                  <c:v>8.4585262500000002</c:v>
                </c:pt>
                <c:pt idx="16753">
                  <c:v>8.4575825000000009</c:v>
                </c:pt>
                <c:pt idx="16754">
                  <c:v>8.4560062499999997</c:v>
                </c:pt>
                <c:pt idx="16755">
                  <c:v>8.4540062500000008</c:v>
                </c:pt>
                <c:pt idx="16756">
                  <c:v>8.4526975000000011</c:v>
                </c:pt>
                <c:pt idx="16757">
                  <c:v>8.4514437499999993</c:v>
                </c:pt>
                <c:pt idx="16758">
                  <c:v>8.4496574999999989</c:v>
                </c:pt>
                <c:pt idx="16759">
                  <c:v>8.4481712499999997</c:v>
                </c:pt>
                <c:pt idx="16760">
                  <c:v>8.44729375</c:v>
                </c:pt>
                <c:pt idx="16761">
                  <c:v>8.44628625</c:v>
                </c:pt>
                <c:pt idx="16762">
                  <c:v>8.4449850000000009</c:v>
                </c:pt>
                <c:pt idx="16763">
                  <c:v>8.4435874999999996</c:v>
                </c:pt>
                <c:pt idx="16764">
                  <c:v>8.4422887499999995</c:v>
                </c:pt>
                <c:pt idx="16765">
                  <c:v>8.4406424999999992</c:v>
                </c:pt>
                <c:pt idx="16766">
                  <c:v>8.4387437500000004</c:v>
                </c:pt>
                <c:pt idx="16767">
                  <c:v>8.4377212499999992</c:v>
                </c:pt>
                <c:pt idx="16768">
                  <c:v>8.4367137499999991</c:v>
                </c:pt>
                <c:pt idx="16769">
                  <c:v>8.434581249999999</c:v>
                </c:pt>
                <c:pt idx="16770">
                  <c:v>8.432245</c:v>
                </c:pt>
                <c:pt idx="16771">
                  <c:v>8.4308562499999997</c:v>
                </c:pt>
                <c:pt idx="16772">
                  <c:v>8.4299975000000007</c:v>
                </c:pt>
                <c:pt idx="16773">
                  <c:v>8.4282487499999998</c:v>
                </c:pt>
                <c:pt idx="16774">
                  <c:v>8.4258624999999991</c:v>
                </c:pt>
                <c:pt idx="16775">
                  <c:v>8.4245437499999998</c:v>
                </c:pt>
                <c:pt idx="16776">
                  <c:v>8.4224637500000004</c:v>
                </c:pt>
                <c:pt idx="16777">
                  <c:v>8.4204399999999993</c:v>
                </c:pt>
                <c:pt idx="16778">
                  <c:v>8.4201475000000006</c:v>
                </c:pt>
                <c:pt idx="16779">
                  <c:v>8.4195962499999997</c:v>
                </c:pt>
                <c:pt idx="16780">
                  <c:v>8.4194187500000002</c:v>
                </c:pt>
                <c:pt idx="16781">
                  <c:v>8.4190375</c:v>
                </c:pt>
                <c:pt idx="16782">
                  <c:v>8.4186674999999997</c:v>
                </c:pt>
                <c:pt idx="16783">
                  <c:v>8.4180737499999996</c:v>
                </c:pt>
                <c:pt idx="16784">
                  <c:v>8.4169612499999999</c:v>
                </c:pt>
                <c:pt idx="16785">
                  <c:v>8.4153737500000005</c:v>
                </c:pt>
                <c:pt idx="16786">
                  <c:v>8.4132200000000008</c:v>
                </c:pt>
                <c:pt idx="16787">
                  <c:v>8.4110674999999997</c:v>
                </c:pt>
                <c:pt idx="16788">
                  <c:v>8.4098375000000001</c:v>
                </c:pt>
                <c:pt idx="16789">
                  <c:v>8.4083312499999998</c:v>
                </c:pt>
                <c:pt idx="16790">
                  <c:v>8.4066512499999995</c:v>
                </c:pt>
                <c:pt idx="16791">
                  <c:v>8.4044474999999998</c:v>
                </c:pt>
                <c:pt idx="16792">
                  <c:v>8.403466250000001</c:v>
                </c:pt>
                <c:pt idx="16793">
                  <c:v>8.4030437500000001</c:v>
                </c:pt>
                <c:pt idx="16794">
                  <c:v>8.4017274999999998</c:v>
                </c:pt>
                <c:pt idx="16795">
                  <c:v>8.3997087500000003</c:v>
                </c:pt>
                <c:pt idx="16796">
                  <c:v>8.3984199999999998</c:v>
                </c:pt>
                <c:pt idx="16797">
                  <c:v>8.3971125000000004</c:v>
                </c:pt>
                <c:pt idx="16798">
                  <c:v>8.3955862500000009</c:v>
                </c:pt>
                <c:pt idx="16799">
                  <c:v>8.3941350000000003</c:v>
                </c:pt>
                <c:pt idx="16800">
                  <c:v>8.3919012500000001</c:v>
                </c:pt>
                <c:pt idx="16801">
                  <c:v>8.3907749999999997</c:v>
                </c:pt>
                <c:pt idx="16802">
                  <c:v>8.3894562500000003</c:v>
                </c:pt>
                <c:pt idx="16803">
                  <c:v>8.3887774999999998</c:v>
                </c:pt>
                <c:pt idx="16804">
                  <c:v>8.3877312499999999</c:v>
                </c:pt>
                <c:pt idx="16805">
                  <c:v>8.3877575000000011</c:v>
                </c:pt>
                <c:pt idx="16806">
                  <c:v>8.3868212499999988</c:v>
                </c:pt>
                <c:pt idx="16807">
                  <c:v>8.3853062499999993</c:v>
                </c:pt>
                <c:pt idx="16808">
                  <c:v>8.3841474999999992</c:v>
                </c:pt>
                <c:pt idx="16809">
                  <c:v>8.383302500000001</c:v>
                </c:pt>
                <c:pt idx="16810">
                  <c:v>8.3822174999999994</c:v>
                </c:pt>
                <c:pt idx="16811">
                  <c:v>8.3804749999999988</c:v>
                </c:pt>
                <c:pt idx="16812">
                  <c:v>8.3788237499999987</c:v>
                </c:pt>
                <c:pt idx="16813">
                  <c:v>8.3785249999999998</c:v>
                </c:pt>
                <c:pt idx="16814">
                  <c:v>8.3777425000000001</c:v>
                </c:pt>
                <c:pt idx="16815">
                  <c:v>8.3767312500000006</c:v>
                </c:pt>
                <c:pt idx="16816">
                  <c:v>8.3765362499999991</c:v>
                </c:pt>
                <c:pt idx="16817">
                  <c:v>8.3761087500000002</c:v>
                </c:pt>
                <c:pt idx="16818">
                  <c:v>8.3749749999999992</c:v>
                </c:pt>
                <c:pt idx="16819">
                  <c:v>8.3747937500000003</c:v>
                </c:pt>
                <c:pt idx="16820">
                  <c:v>8.3747412499999996</c:v>
                </c:pt>
                <c:pt idx="16821">
                  <c:v>8.3740762499999999</c:v>
                </c:pt>
                <c:pt idx="16822">
                  <c:v>8.3730712500000006</c:v>
                </c:pt>
                <c:pt idx="16823">
                  <c:v>8.3718062500000006</c:v>
                </c:pt>
                <c:pt idx="16824">
                  <c:v>8.3713800000000003</c:v>
                </c:pt>
                <c:pt idx="16825">
                  <c:v>8.370944999999999</c:v>
                </c:pt>
                <c:pt idx="16826">
                  <c:v>8.37059</c:v>
                </c:pt>
                <c:pt idx="16827">
                  <c:v>8.3683549999999993</c:v>
                </c:pt>
                <c:pt idx="16828">
                  <c:v>8.3654274999999991</c:v>
                </c:pt>
                <c:pt idx="16829">
                  <c:v>8.3634799999999991</c:v>
                </c:pt>
                <c:pt idx="16830">
                  <c:v>8.3618850000000009</c:v>
                </c:pt>
                <c:pt idx="16831">
                  <c:v>8.3608700000000002</c:v>
                </c:pt>
                <c:pt idx="16832">
                  <c:v>8.3594512499999993</c:v>
                </c:pt>
                <c:pt idx="16833">
                  <c:v>8.3577075000000001</c:v>
                </c:pt>
                <c:pt idx="16834">
                  <c:v>8.3565012500000009</c:v>
                </c:pt>
                <c:pt idx="16835">
                  <c:v>8.355353749999999</c:v>
                </c:pt>
                <c:pt idx="16836">
                  <c:v>8.3537162499999997</c:v>
                </c:pt>
                <c:pt idx="16837">
                  <c:v>8.3534312499999999</c:v>
                </c:pt>
                <c:pt idx="16838">
                  <c:v>8.3528850000000006</c:v>
                </c:pt>
                <c:pt idx="16839">
                  <c:v>8.3522925000000008</c:v>
                </c:pt>
                <c:pt idx="16840">
                  <c:v>8.3522474999999989</c:v>
                </c:pt>
                <c:pt idx="16841">
                  <c:v>8.352522500000001</c:v>
                </c:pt>
                <c:pt idx="16842">
                  <c:v>8.35082375</c:v>
                </c:pt>
                <c:pt idx="16843">
                  <c:v>8.3481837500000005</c:v>
                </c:pt>
                <c:pt idx="16844">
                  <c:v>8.3472500000000007</c:v>
                </c:pt>
                <c:pt idx="16845">
                  <c:v>8.3466550000000002</c:v>
                </c:pt>
                <c:pt idx="16846">
                  <c:v>8.3464312500000002</c:v>
                </c:pt>
                <c:pt idx="16847">
                  <c:v>8.3461712499999994</c:v>
                </c:pt>
                <c:pt idx="16848">
                  <c:v>8.3456074999999998</c:v>
                </c:pt>
                <c:pt idx="16849">
                  <c:v>8.3455637500000002</c:v>
                </c:pt>
                <c:pt idx="16850">
                  <c:v>8.346321249999999</c:v>
                </c:pt>
                <c:pt idx="16851">
                  <c:v>8.3449137499999999</c:v>
                </c:pt>
                <c:pt idx="16852">
                  <c:v>8.3440949999999994</c:v>
                </c:pt>
                <c:pt idx="16853">
                  <c:v>8.3440574999999999</c:v>
                </c:pt>
                <c:pt idx="16854">
                  <c:v>8.3433987499999986</c:v>
                </c:pt>
                <c:pt idx="16855">
                  <c:v>8.3413237500000008</c:v>
                </c:pt>
                <c:pt idx="16856">
                  <c:v>8.3400874999999992</c:v>
                </c:pt>
                <c:pt idx="16857">
                  <c:v>8.3394200000000005</c:v>
                </c:pt>
                <c:pt idx="16858">
                  <c:v>8.3376649999999994</c:v>
                </c:pt>
                <c:pt idx="16859">
                  <c:v>8.3356062500000014</c:v>
                </c:pt>
                <c:pt idx="16860">
                  <c:v>8.3345062500000004</c:v>
                </c:pt>
                <c:pt idx="16861">
                  <c:v>8.3327625000000012</c:v>
                </c:pt>
                <c:pt idx="16862">
                  <c:v>8.3315525000000008</c:v>
                </c:pt>
                <c:pt idx="16863">
                  <c:v>8.3296112499999992</c:v>
                </c:pt>
                <c:pt idx="16864">
                  <c:v>8.3280750000000001</c:v>
                </c:pt>
                <c:pt idx="16865">
                  <c:v>8.3259812499999999</c:v>
                </c:pt>
                <c:pt idx="16866">
                  <c:v>8.3237912499999993</c:v>
                </c:pt>
                <c:pt idx="16867">
                  <c:v>8.3228899999999992</c:v>
                </c:pt>
                <c:pt idx="16868">
                  <c:v>8.3220899999999993</c:v>
                </c:pt>
                <c:pt idx="16869">
                  <c:v>8.3203662499999993</c:v>
                </c:pt>
                <c:pt idx="16870">
                  <c:v>8.3189224999999993</c:v>
                </c:pt>
                <c:pt idx="16871">
                  <c:v>8.3177712499999998</c:v>
                </c:pt>
                <c:pt idx="16872">
                  <c:v>8.3159337499999992</c:v>
                </c:pt>
                <c:pt idx="16873">
                  <c:v>8.3159812500000001</c:v>
                </c:pt>
                <c:pt idx="16874">
                  <c:v>8.3155662499999998</c:v>
                </c:pt>
                <c:pt idx="16875">
                  <c:v>8.3138412499999994</c:v>
                </c:pt>
                <c:pt idx="16876">
                  <c:v>8.31260625</c:v>
                </c:pt>
                <c:pt idx="16877">
                  <c:v>8.3123225000000005</c:v>
                </c:pt>
                <c:pt idx="16878">
                  <c:v>8.3123087499999997</c:v>
                </c:pt>
                <c:pt idx="16879">
                  <c:v>8.3117799999999988</c:v>
                </c:pt>
                <c:pt idx="16880">
                  <c:v>8.3113162500000008</c:v>
                </c:pt>
                <c:pt idx="16881">
                  <c:v>8.3094787500000002</c:v>
                </c:pt>
                <c:pt idx="16882">
                  <c:v>8.3079462500000005</c:v>
                </c:pt>
                <c:pt idx="16883">
                  <c:v>8.3070762499999997</c:v>
                </c:pt>
                <c:pt idx="16884">
                  <c:v>8.3059449999999995</c:v>
                </c:pt>
                <c:pt idx="16885">
                  <c:v>8.3046387499999987</c:v>
                </c:pt>
                <c:pt idx="16886">
                  <c:v>8.3052524999999999</c:v>
                </c:pt>
                <c:pt idx="16887">
                  <c:v>8.3041137499999991</c:v>
                </c:pt>
                <c:pt idx="16888">
                  <c:v>8.3021774999999991</c:v>
                </c:pt>
                <c:pt idx="16889">
                  <c:v>8.3012137500000005</c:v>
                </c:pt>
                <c:pt idx="16890">
                  <c:v>8.2991550000000007</c:v>
                </c:pt>
                <c:pt idx="16891">
                  <c:v>8.2976437500000007</c:v>
                </c:pt>
                <c:pt idx="16892">
                  <c:v>8.2970974999999996</c:v>
                </c:pt>
                <c:pt idx="16893">
                  <c:v>8.29636</c:v>
                </c:pt>
                <c:pt idx="16894">
                  <c:v>8.2950274999999998</c:v>
                </c:pt>
                <c:pt idx="16895">
                  <c:v>8.2939875000000001</c:v>
                </c:pt>
                <c:pt idx="16896">
                  <c:v>8.2933337500000004</c:v>
                </c:pt>
                <c:pt idx="16897">
                  <c:v>8.29160875</c:v>
                </c:pt>
                <c:pt idx="16898">
                  <c:v>8.2903337500000003</c:v>
                </c:pt>
                <c:pt idx="16899">
                  <c:v>8.2888924999999993</c:v>
                </c:pt>
                <c:pt idx="16900">
                  <c:v>8.287336250000001</c:v>
                </c:pt>
                <c:pt idx="16901">
                  <c:v>8.2879562500000006</c:v>
                </c:pt>
                <c:pt idx="16902">
                  <c:v>8.2861512499999996</c:v>
                </c:pt>
                <c:pt idx="16903">
                  <c:v>8.2842212499999999</c:v>
                </c:pt>
                <c:pt idx="16904">
                  <c:v>8.2825712500000002</c:v>
                </c:pt>
                <c:pt idx="16905">
                  <c:v>8.2819874999999996</c:v>
                </c:pt>
                <c:pt idx="16906">
                  <c:v>8.2816262500000004</c:v>
                </c:pt>
                <c:pt idx="16907">
                  <c:v>8.2798662499999995</c:v>
                </c:pt>
                <c:pt idx="16908">
                  <c:v>8.2785312500000003</c:v>
                </c:pt>
                <c:pt idx="16909">
                  <c:v>8.2773649999999996</c:v>
                </c:pt>
                <c:pt idx="16910">
                  <c:v>8.2749950000000005</c:v>
                </c:pt>
                <c:pt idx="16911">
                  <c:v>8.2741050000000005</c:v>
                </c:pt>
                <c:pt idx="16912">
                  <c:v>8.2749349999999993</c:v>
                </c:pt>
                <c:pt idx="16913">
                  <c:v>8.2743849999999988</c:v>
                </c:pt>
                <c:pt idx="16914">
                  <c:v>8.2726862499999996</c:v>
                </c:pt>
                <c:pt idx="16915">
                  <c:v>8.273085</c:v>
                </c:pt>
                <c:pt idx="16916">
                  <c:v>8.2726849999999992</c:v>
                </c:pt>
                <c:pt idx="16917">
                  <c:v>8.2711737500000009</c:v>
                </c:pt>
                <c:pt idx="16918">
                  <c:v>8.2704424999999997</c:v>
                </c:pt>
                <c:pt idx="16919">
                  <c:v>8.2704599999999999</c:v>
                </c:pt>
                <c:pt idx="16920">
                  <c:v>8.2691800000000004</c:v>
                </c:pt>
                <c:pt idx="16921">
                  <c:v>8.2675000000000001</c:v>
                </c:pt>
                <c:pt idx="16922">
                  <c:v>8.2671062500000012</c:v>
                </c:pt>
                <c:pt idx="16923">
                  <c:v>8.2658662500000002</c:v>
                </c:pt>
                <c:pt idx="16924">
                  <c:v>8.2636849999999988</c:v>
                </c:pt>
                <c:pt idx="16925">
                  <c:v>8.2622412499999989</c:v>
                </c:pt>
                <c:pt idx="16926">
                  <c:v>8.2611574999999995</c:v>
                </c:pt>
                <c:pt idx="16927">
                  <c:v>8.2598262499999997</c:v>
                </c:pt>
                <c:pt idx="16928">
                  <c:v>8.2574524999999994</c:v>
                </c:pt>
                <c:pt idx="16929">
                  <c:v>8.2564475000000002</c:v>
                </c:pt>
                <c:pt idx="16930">
                  <c:v>8.2549062500000012</c:v>
                </c:pt>
                <c:pt idx="16931">
                  <c:v>8.2548312500000005</c:v>
                </c:pt>
                <c:pt idx="16932">
                  <c:v>8.2546037500000011</c:v>
                </c:pt>
                <c:pt idx="16933">
                  <c:v>8.2540337500000014</c:v>
                </c:pt>
                <c:pt idx="16934">
                  <c:v>8.252067499999999</c:v>
                </c:pt>
                <c:pt idx="16935">
                  <c:v>8.2518849999999997</c:v>
                </c:pt>
                <c:pt idx="16936">
                  <c:v>8.2505300000000013</c:v>
                </c:pt>
                <c:pt idx="16937">
                  <c:v>8.2489937500000003</c:v>
                </c:pt>
                <c:pt idx="16938">
                  <c:v>8.2496349999999996</c:v>
                </c:pt>
                <c:pt idx="16939">
                  <c:v>8.2495925000000003</c:v>
                </c:pt>
                <c:pt idx="16940">
                  <c:v>8.2504437500000005</c:v>
                </c:pt>
                <c:pt idx="16941">
                  <c:v>8.2502162499999994</c:v>
                </c:pt>
                <c:pt idx="16942">
                  <c:v>8.2486237500000001</c:v>
                </c:pt>
                <c:pt idx="16943">
                  <c:v>8.2483625000000007</c:v>
                </c:pt>
                <c:pt idx="16944">
                  <c:v>8.2477625000000003</c:v>
                </c:pt>
                <c:pt idx="16945">
                  <c:v>8.2467000000000006</c:v>
                </c:pt>
                <c:pt idx="16946">
                  <c:v>8.2455662499999995</c:v>
                </c:pt>
                <c:pt idx="16947">
                  <c:v>8.2457012499999998</c:v>
                </c:pt>
                <c:pt idx="16948">
                  <c:v>8.2452962500000009</c:v>
                </c:pt>
                <c:pt idx="16949">
                  <c:v>8.2431737500000004</c:v>
                </c:pt>
                <c:pt idx="16950">
                  <c:v>8.2435749999999999</c:v>
                </c:pt>
                <c:pt idx="16951">
                  <c:v>8.2418449999999996</c:v>
                </c:pt>
                <c:pt idx="16952">
                  <c:v>8.2423862499999991</c:v>
                </c:pt>
                <c:pt idx="16953">
                  <c:v>8.2428500000000007</c:v>
                </c:pt>
                <c:pt idx="16954">
                  <c:v>8.2431487499999996</c:v>
                </c:pt>
                <c:pt idx="16955">
                  <c:v>8.242101250000001</c:v>
                </c:pt>
                <c:pt idx="16956">
                  <c:v>8.2395724999999995</c:v>
                </c:pt>
                <c:pt idx="16957">
                  <c:v>8.2386400000000002</c:v>
                </c:pt>
                <c:pt idx="16958">
                  <c:v>8.2388887499999992</c:v>
                </c:pt>
                <c:pt idx="16959">
                  <c:v>8.2398412499999996</c:v>
                </c:pt>
                <c:pt idx="16960">
                  <c:v>8.2409937499999995</c:v>
                </c:pt>
                <c:pt idx="16961">
                  <c:v>8.2405275000000007</c:v>
                </c:pt>
                <c:pt idx="16962">
                  <c:v>8.2395350000000001</c:v>
                </c:pt>
                <c:pt idx="16963">
                  <c:v>8.2395862499999986</c:v>
                </c:pt>
                <c:pt idx="16964">
                  <c:v>8.2400687500000007</c:v>
                </c:pt>
                <c:pt idx="16965">
                  <c:v>8.2397662500000006</c:v>
                </c:pt>
                <c:pt idx="16966">
                  <c:v>8.239889999999999</c:v>
                </c:pt>
                <c:pt idx="16967">
                  <c:v>8.2390325000000004</c:v>
                </c:pt>
                <c:pt idx="16968">
                  <c:v>8.2382287499999993</c:v>
                </c:pt>
                <c:pt idx="16969">
                  <c:v>8.2380724999999995</c:v>
                </c:pt>
                <c:pt idx="16970">
                  <c:v>8.2379549999999995</c:v>
                </c:pt>
                <c:pt idx="16971">
                  <c:v>8.2378125000000004</c:v>
                </c:pt>
                <c:pt idx="16972">
                  <c:v>8.2372624999999999</c:v>
                </c:pt>
                <c:pt idx="16973">
                  <c:v>8.2376212500000001</c:v>
                </c:pt>
                <c:pt idx="16974">
                  <c:v>8.2376249999999995</c:v>
                </c:pt>
                <c:pt idx="16975">
                  <c:v>8.2367562500000009</c:v>
                </c:pt>
                <c:pt idx="16976">
                  <c:v>8.2365075000000001</c:v>
                </c:pt>
                <c:pt idx="16977">
                  <c:v>8.2360825000000002</c:v>
                </c:pt>
                <c:pt idx="16978">
                  <c:v>8.2368937500000001</c:v>
                </c:pt>
                <c:pt idx="16979">
                  <c:v>8.2360262500000001</c:v>
                </c:pt>
                <c:pt idx="16980">
                  <c:v>8.2354400000000005</c:v>
                </c:pt>
                <c:pt idx="16981">
                  <c:v>8.2340587499999991</c:v>
                </c:pt>
                <c:pt idx="16982">
                  <c:v>8.2331675000000004</c:v>
                </c:pt>
                <c:pt idx="16983">
                  <c:v>8.2332662499999998</c:v>
                </c:pt>
                <c:pt idx="16984">
                  <c:v>8.233667500000001</c:v>
                </c:pt>
                <c:pt idx="16985">
                  <c:v>8.2331225000000003</c:v>
                </c:pt>
                <c:pt idx="16986">
                  <c:v>8.2324987499999995</c:v>
                </c:pt>
                <c:pt idx="16987">
                  <c:v>8.2326687500000002</c:v>
                </c:pt>
                <c:pt idx="16988">
                  <c:v>8.2317437499999997</c:v>
                </c:pt>
                <c:pt idx="16989">
                  <c:v>8.2301675000000003</c:v>
                </c:pt>
                <c:pt idx="16990">
                  <c:v>8.2295075000000004</c:v>
                </c:pt>
                <c:pt idx="16991">
                  <c:v>8.2280850000000001</c:v>
                </c:pt>
                <c:pt idx="16992">
                  <c:v>8.2279487499999995</c:v>
                </c:pt>
                <c:pt idx="16993">
                  <c:v>8.2274375000000006</c:v>
                </c:pt>
                <c:pt idx="16994">
                  <c:v>8.2259375000000006</c:v>
                </c:pt>
                <c:pt idx="16995">
                  <c:v>8.2260287499999993</c:v>
                </c:pt>
                <c:pt idx="16996">
                  <c:v>8.2252737499999995</c:v>
                </c:pt>
                <c:pt idx="16997">
                  <c:v>8.2249975000000006</c:v>
                </c:pt>
                <c:pt idx="16998">
                  <c:v>8.2239174999999989</c:v>
                </c:pt>
                <c:pt idx="16999">
                  <c:v>8.2240125000000006</c:v>
                </c:pt>
                <c:pt idx="17000">
                  <c:v>8.2222437500000005</c:v>
                </c:pt>
                <c:pt idx="17001">
                  <c:v>8.2217024999999992</c:v>
                </c:pt>
                <c:pt idx="17002">
                  <c:v>8.2213700000000003</c:v>
                </c:pt>
                <c:pt idx="17003">
                  <c:v>8.2205387500000011</c:v>
                </c:pt>
                <c:pt idx="17004">
                  <c:v>8.2196125000000002</c:v>
                </c:pt>
                <c:pt idx="17005">
                  <c:v>8.2199062499999993</c:v>
                </c:pt>
                <c:pt idx="17006">
                  <c:v>8.2206312500000003</c:v>
                </c:pt>
                <c:pt idx="17007">
                  <c:v>8.2206100000000006</c:v>
                </c:pt>
                <c:pt idx="17008">
                  <c:v>8.2189075000000003</c:v>
                </c:pt>
                <c:pt idx="17009">
                  <c:v>8.2180912500000005</c:v>
                </c:pt>
                <c:pt idx="17010">
                  <c:v>8.2173112499999998</c:v>
                </c:pt>
                <c:pt idx="17011">
                  <c:v>8.2170299999999994</c:v>
                </c:pt>
                <c:pt idx="17012">
                  <c:v>8.21646125</c:v>
                </c:pt>
                <c:pt idx="17013">
                  <c:v>8.2155687499999992</c:v>
                </c:pt>
                <c:pt idx="17014">
                  <c:v>8.2152574999999999</c:v>
                </c:pt>
                <c:pt idx="17015">
                  <c:v>8.2145725000000009</c:v>
                </c:pt>
                <c:pt idx="17016">
                  <c:v>8.2133862499999992</c:v>
                </c:pt>
                <c:pt idx="17017">
                  <c:v>8.2135274999999996</c:v>
                </c:pt>
                <c:pt idx="17018">
                  <c:v>8.2128687500000002</c:v>
                </c:pt>
                <c:pt idx="17019">
                  <c:v>8.2111625000000004</c:v>
                </c:pt>
                <c:pt idx="17020">
                  <c:v>8.2099137500000001</c:v>
                </c:pt>
                <c:pt idx="17021">
                  <c:v>8.2096450000000001</c:v>
                </c:pt>
                <c:pt idx="17022">
                  <c:v>8.2099700000000002</c:v>
                </c:pt>
                <c:pt idx="17023">
                  <c:v>8.2090862499999986</c:v>
                </c:pt>
                <c:pt idx="17024">
                  <c:v>8.2081462500000004</c:v>
                </c:pt>
                <c:pt idx="17025">
                  <c:v>8.2081525000000006</c:v>
                </c:pt>
                <c:pt idx="17026">
                  <c:v>8.2075224999999996</c:v>
                </c:pt>
                <c:pt idx="17027">
                  <c:v>8.20717125</c:v>
                </c:pt>
                <c:pt idx="17028">
                  <c:v>8.2055325000000003</c:v>
                </c:pt>
                <c:pt idx="17029">
                  <c:v>8.2052475000000005</c:v>
                </c:pt>
                <c:pt idx="17030">
                  <c:v>8.2049687500000008</c:v>
                </c:pt>
                <c:pt idx="17031">
                  <c:v>8.2050874999999994</c:v>
                </c:pt>
                <c:pt idx="17032">
                  <c:v>8.2047462499999995</c:v>
                </c:pt>
                <c:pt idx="17033">
                  <c:v>8.2035737500000003</c:v>
                </c:pt>
                <c:pt idx="17034">
                  <c:v>8.202675000000001</c:v>
                </c:pt>
                <c:pt idx="17035">
                  <c:v>8.2022312500000005</c:v>
                </c:pt>
                <c:pt idx="17036">
                  <c:v>8.2020574999999987</c:v>
                </c:pt>
                <c:pt idx="17037">
                  <c:v>8.2013287500000001</c:v>
                </c:pt>
                <c:pt idx="17038">
                  <c:v>8.1999025000000003</c:v>
                </c:pt>
                <c:pt idx="17039">
                  <c:v>8.1989324999999997</c:v>
                </c:pt>
                <c:pt idx="17040">
                  <c:v>8.1969487500000007</c:v>
                </c:pt>
                <c:pt idx="17041">
                  <c:v>8.196423750000001</c:v>
                </c:pt>
                <c:pt idx="17042">
                  <c:v>8.1953374999999991</c:v>
                </c:pt>
                <c:pt idx="17043">
                  <c:v>8.1948650000000001</c:v>
                </c:pt>
                <c:pt idx="17044">
                  <c:v>8.1948912500000013</c:v>
                </c:pt>
                <c:pt idx="17045">
                  <c:v>8.1948150000000002</c:v>
                </c:pt>
                <c:pt idx="17046">
                  <c:v>8.1941662500000003</c:v>
                </c:pt>
                <c:pt idx="17047">
                  <c:v>8.193249999999999</c:v>
                </c:pt>
                <c:pt idx="17048">
                  <c:v>8.1923762499999988</c:v>
                </c:pt>
                <c:pt idx="17049">
                  <c:v>8.1915912500000001</c:v>
                </c:pt>
                <c:pt idx="17050">
                  <c:v>8.1909849999999995</c:v>
                </c:pt>
                <c:pt idx="17051">
                  <c:v>8.190541249999999</c:v>
                </c:pt>
                <c:pt idx="17052">
                  <c:v>8.1883912500000005</c:v>
                </c:pt>
                <c:pt idx="17053">
                  <c:v>8.1869925000000006</c:v>
                </c:pt>
                <c:pt idx="17054">
                  <c:v>8.1866537499999996</c:v>
                </c:pt>
                <c:pt idx="17055">
                  <c:v>8.1856775000000006</c:v>
                </c:pt>
                <c:pt idx="17056">
                  <c:v>8.1846399999999999</c:v>
                </c:pt>
                <c:pt idx="17057">
                  <c:v>8.1842375000000001</c:v>
                </c:pt>
                <c:pt idx="17058">
                  <c:v>8.1837562500000001</c:v>
                </c:pt>
                <c:pt idx="17059">
                  <c:v>8.18174125</c:v>
                </c:pt>
                <c:pt idx="17060">
                  <c:v>8.1804387500000004</c:v>
                </c:pt>
                <c:pt idx="17061">
                  <c:v>8.1799924999999991</c:v>
                </c:pt>
                <c:pt idx="17062">
                  <c:v>8.1795287499999993</c:v>
                </c:pt>
                <c:pt idx="17063">
                  <c:v>8.1785587500000005</c:v>
                </c:pt>
                <c:pt idx="17064">
                  <c:v>8.1771349999999998</c:v>
                </c:pt>
                <c:pt idx="17065">
                  <c:v>8.1754887499999995</c:v>
                </c:pt>
                <c:pt idx="17066">
                  <c:v>8.1736649999999997</c:v>
                </c:pt>
                <c:pt idx="17067">
                  <c:v>8.1721175000000006</c:v>
                </c:pt>
                <c:pt idx="17068">
                  <c:v>8.1713337500000005</c:v>
                </c:pt>
                <c:pt idx="17069">
                  <c:v>8.170523750000001</c:v>
                </c:pt>
                <c:pt idx="17070">
                  <c:v>8.1701599999999992</c:v>
                </c:pt>
                <c:pt idx="17071">
                  <c:v>8.1688700000000001</c:v>
                </c:pt>
                <c:pt idx="17072">
                  <c:v>8.1672087500000004</c:v>
                </c:pt>
                <c:pt idx="17073">
                  <c:v>8.1646824999999996</c:v>
                </c:pt>
                <c:pt idx="17074">
                  <c:v>8.1630937499999998</c:v>
                </c:pt>
                <c:pt idx="17075">
                  <c:v>8.1620425000000001</c:v>
                </c:pt>
                <c:pt idx="17076">
                  <c:v>8.1611562499999994</c:v>
                </c:pt>
                <c:pt idx="17077">
                  <c:v>8.1603574999999999</c:v>
                </c:pt>
                <c:pt idx="17078">
                  <c:v>8.16029625</c:v>
                </c:pt>
                <c:pt idx="17079">
                  <c:v>8.1599000000000004</c:v>
                </c:pt>
                <c:pt idx="17080">
                  <c:v>8.1574925</c:v>
                </c:pt>
                <c:pt idx="17081">
                  <c:v>8.1558412499999999</c:v>
                </c:pt>
                <c:pt idx="17082">
                  <c:v>8.1547212499999997</c:v>
                </c:pt>
                <c:pt idx="17083">
                  <c:v>8.15405625</c:v>
                </c:pt>
                <c:pt idx="17084">
                  <c:v>8.1533149999999992</c:v>
                </c:pt>
                <c:pt idx="17085">
                  <c:v>8.151885</c:v>
                </c:pt>
                <c:pt idx="17086">
                  <c:v>8.1511037500000008</c:v>
                </c:pt>
                <c:pt idx="17087">
                  <c:v>8.1506325000000004</c:v>
                </c:pt>
                <c:pt idx="17088">
                  <c:v>8.1498737499999994</c:v>
                </c:pt>
                <c:pt idx="17089">
                  <c:v>8.1488700000000005</c:v>
                </c:pt>
                <c:pt idx="17090">
                  <c:v>8.1483924999999999</c:v>
                </c:pt>
                <c:pt idx="17091">
                  <c:v>8.1472012500000002</c:v>
                </c:pt>
                <c:pt idx="17092">
                  <c:v>8.1468087499999999</c:v>
                </c:pt>
                <c:pt idx="17093">
                  <c:v>8.1458075000000001</c:v>
                </c:pt>
                <c:pt idx="17094">
                  <c:v>8.1449262499999993</c:v>
                </c:pt>
                <c:pt idx="17095">
                  <c:v>8.1439474999999995</c:v>
                </c:pt>
                <c:pt idx="17096">
                  <c:v>8.1429749999999999</c:v>
                </c:pt>
                <c:pt idx="17097">
                  <c:v>8.1428825000000007</c:v>
                </c:pt>
                <c:pt idx="17098">
                  <c:v>8.14317125</c:v>
                </c:pt>
                <c:pt idx="17099">
                  <c:v>8.1428787499999995</c:v>
                </c:pt>
                <c:pt idx="17100">
                  <c:v>8.14206875</c:v>
                </c:pt>
                <c:pt idx="17101">
                  <c:v>8.1412925000000005</c:v>
                </c:pt>
                <c:pt idx="17102">
                  <c:v>8.1412949999999995</c:v>
                </c:pt>
                <c:pt idx="17103">
                  <c:v>8.1405174999999996</c:v>
                </c:pt>
                <c:pt idx="17104">
                  <c:v>8.1389650000000007</c:v>
                </c:pt>
                <c:pt idx="17105">
                  <c:v>8.1381824999999992</c:v>
                </c:pt>
                <c:pt idx="17106">
                  <c:v>8.1368737499999995</c:v>
                </c:pt>
                <c:pt idx="17107">
                  <c:v>8.1352250000000002</c:v>
                </c:pt>
                <c:pt idx="17108">
                  <c:v>8.1347474999999996</c:v>
                </c:pt>
                <c:pt idx="17109">
                  <c:v>8.1345762500000003</c:v>
                </c:pt>
                <c:pt idx="17110">
                  <c:v>8.13296375</c:v>
                </c:pt>
                <c:pt idx="17111">
                  <c:v>8.1307024999999999</c:v>
                </c:pt>
                <c:pt idx="17112">
                  <c:v>8.1289449999999999</c:v>
                </c:pt>
                <c:pt idx="17113">
                  <c:v>8.1281824999999994</c:v>
                </c:pt>
                <c:pt idx="17114">
                  <c:v>8.1275862500000002</c:v>
                </c:pt>
                <c:pt idx="17115">
                  <c:v>8.1268200000000004</c:v>
                </c:pt>
                <c:pt idx="17116">
                  <c:v>8.1261912499999998</c:v>
                </c:pt>
                <c:pt idx="17117">
                  <c:v>8.1262062499999992</c:v>
                </c:pt>
                <c:pt idx="17118">
                  <c:v>8.1267224999999996</c:v>
                </c:pt>
                <c:pt idx="17119">
                  <c:v>8.1263437500000002</c:v>
                </c:pt>
                <c:pt idx="17120">
                  <c:v>8.1253812500000002</c:v>
                </c:pt>
                <c:pt idx="17121">
                  <c:v>8.1248287500000007</c:v>
                </c:pt>
                <c:pt idx="17122">
                  <c:v>8.1243312499999991</c:v>
                </c:pt>
                <c:pt idx="17123">
                  <c:v>8.1244099999999992</c:v>
                </c:pt>
                <c:pt idx="17124">
                  <c:v>8.1245100000000008</c:v>
                </c:pt>
                <c:pt idx="17125">
                  <c:v>8.1239024999999998</c:v>
                </c:pt>
                <c:pt idx="17126">
                  <c:v>8.1231687500000014</c:v>
                </c:pt>
                <c:pt idx="17127">
                  <c:v>8.1222425000000005</c:v>
                </c:pt>
                <c:pt idx="17128">
                  <c:v>8.1212287500000002</c:v>
                </c:pt>
                <c:pt idx="17129">
                  <c:v>8.1202787499999989</c:v>
                </c:pt>
                <c:pt idx="17130">
                  <c:v>8.1205312500000009</c:v>
                </c:pt>
                <c:pt idx="17131">
                  <c:v>8.1204537499999994</c:v>
                </c:pt>
                <c:pt idx="17132">
                  <c:v>8.1196549999999998</c:v>
                </c:pt>
                <c:pt idx="17133">
                  <c:v>8.1185875000000003</c:v>
                </c:pt>
                <c:pt idx="17134">
                  <c:v>8.1179100000000002</c:v>
                </c:pt>
                <c:pt idx="17135">
                  <c:v>8.1178462499999995</c:v>
                </c:pt>
                <c:pt idx="17136">
                  <c:v>8.1172924999999996</c:v>
                </c:pt>
                <c:pt idx="17137">
                  <c:v>8.1160587500000005</c:v>
                </c:pt>
                <c:pt idx="17138">
                  <c:v>8.1155275000000007</c:v>
                </c:pt>
                <c:pt idx="17139">
                  <c:v>8.1153037500000007</c:v>
                </c:pt>
                <c:pt idx="17140">
                  <c:v>8.1145599999999991</c:v>
                </c:pt>
                <c:pt idx="17141">
                  <c:v>8.1143200000000011</c:v>
                </c:pt>
                <c:pt idx="17142">
                  <c:v>8.1143149999999995</c:v>
                </c:pt>
                <c:pt idx="17143">
                  <c:v>8.114255</c:v>
                </c:pt>
                <c:pt idx="17144">
                  <c:v>8.113154999999999</c:v>
                </c:pt>
                <c:pt idx="17145">
                  <c:v>8.1120362499999992</c:v>
                </c:pt>
                <c:pt idx="17146">
                  <c:v>8.1110174999999991</c:v>
                </c:pt>
                <c:pt idx="17147">
                  <c:v>8.1096824999999999</c:v>
                </c:pt>
                <c:pt idx="17148">
                  <c:v>8.1088237500000009</c:v>
                </c:pt>
                <c:pt idx="17149">
                  <c:v>8.1084562499999997</c:v>
                </c:pt>
                <c:pt idx="17150">
                  <c:v>8.1077825000000008</c:v>
                </c:pt>
                <c:pt idx="17151">
                  <c:v>8.1071437500000005</c:v>
                </c:pt>
                <c:pt idx="17152">
                  <c:v>8.1064962500000011</c:v>
                </c:pt>
                <c:pt idx="17153">
                  <c:v>8.1059974999999991</c:v>
                </c:pt>
                <c:pt idx="17154">
                  <c:v>8.1055962499999996</c:v>
                </c:pt>
                <c:pt idx="17155">
                  <c:v>8.1043625000000006</c:v>
                </c:pt>
                <c:pt idx="17156">
                  <c:v>8.1039700000000003</c:v>
                </c:pt>
                <c:pt idx="17157">
                  <c:v>8.1042474999999996</c:v>
                </c:pt>
                <c:pt idx="17158">
                  <c:v>8.103882500000001</c:v>
                </c:pt>
                <c:pt idx="17159">
                  <c:v>8.1037837499999998</c:v>
                </c:pt>
                <c:pt idx="17160">
                  <c:v>8.1046962499999999</c:v>
                </c:pt>
                <c:pt idx="17161">
                  <c:v>8.1044599999999996</c:v>
                </c:pt>
                <c:pt idx="17162">
                  <c:v>8.1038787499999998</c:v>
                </c:pt>
                <c:pt idx="17163">
                  <c:v>8.1030637500000005</c:v>
                </c:pt>
                <c:pt idx="17164">
                  <c:v>8.1021274999999999</c:v>
                </c:pt>
                <c:pt idx="17165">
                  <c:v>8.1018512499999993</c:v>
                </c:pt>
                <c:pt idx="17166">
                  <c:v>8.1017875000000004</c:v>
                </c:pt>
                <c:pt idx="17167">
                  <c:v>8.1019662500000003</c:v>
                </c:pt>
                <c:pt idx="17168">
                  <c:v>8.1002700000000001</c:v>
                </c:pt>
                <c:pt idx="17169">
                  <c:v>8.0982050000000001</c:v>
                </c:pt>
                <c:pt idx="17170">
                  <c:v>8.09763375</c:v>
                </c:pt>
                <c:pt idx="17171">
                  <c:v>8.0971712500000006</c:v>
                </c:pt>
                <c:pt idx="17172">
                  <c:v>8.096895</c:v>
                </c:pt>
                <c:pt idx="17173">
                  <c:v>8.0959599999999998</c:v>
                </c:pt>
                <c:pt idx="17174">
                  <c:v>8.0953549999999996</c:v>
                </c:pt>
                <c:pt idx="17175">
                  <c:v>8.0952975000000009</c:v>
                </c:pt>
                <c:pt idx="17176">
                  <c:v>8.0948687499999998</c:v>
                </c:pt>
                <c:pt idx="17177">
                  <c:v>8.093869999999999</c:v>
                </c:pt>
                <c:pt idx="17178">
                  <c:v>8.0927724999999988</c:v>
                </c:pt>
                <c:pt idx="17179">
                  <c:v>8.0911749999999998</c:v>
                </c:pt>
                <c:pt idx="17180">
                  <c:v>8.0905812499999996</c:v>
                </c:pt>
                <c:pt idx="17181">
                  <c:v>8.0906162500000001</c:v>
                </c:pt>
                <c:pt idx="17182">
                  <c:v>8.0904387500000006</c:v>
                </c:pt>
                <c:pt idx="17183">
                  <c:v>8.0899887499999998</c:v>
                </c:pt>
                <c:pt idx="17184">
                  <c:v>8.0897649999999999</c:v>
                </c:pt>
                <c:pt idx="17185">
                  <c:v>8.0893075000000003</c:v>
                </c:pt>
                <c:pt idx="17186">
                  <c:v>8.0884999999999998</c:v>
                </c:pt>
                <c:pt idx="17187">
                  <c:v>8.0878062499999999</c:v>
                </c:pt>
                <c:pt idx="17188">
                  <c:v>8.08738125</c:v>
                </c:pt>
                <c:pt idx="17189">
                  <c:v>8.0870350000000002</c:v>
                </c:pt>
                <c:pt idx="17190">
                  <c:v>8.0864287499999996</c:v>
                </c:pt>
                <c:pt idx="17191">
                  <c:v>8.0856300000000001</c:v>
                </c:pt>
                <c:pt idx="17192">
                  <c:v>8.0852137499999994</c:v>
                </c:pt>
                <c:pt idx="17193">
                  <c:v>8.0844412499999994</c:v>
                </c:pt>
                <c:pt idx="17194">
                  <c:v>8.0839224999999999</c:v>
                </c:pt>
                <c:pt idx="17195">
                  <c:v>8.0835912499999996</c:v>
                </c:pt>
                <c:pt idx="17196">
                  <c:v>8.0827349999999996</c:v>
                </c:pt>
                <c:pt idx="17197">
                  <c:v>8.0822149999999997</c:v>
                </c:pt>
                <c:pt idx="17198">
                  <c:v>8.080713750000001</c:v>
                </c:pt>
                <c:pt idx="17199">
                  <c:v>8.0792549999999999</c:v>
                </c:pt>
                <c:pt idx="17200">
                  <c:v>8.0784612500000001</c:v>
                </c:pt>
                <c:pt idx="17201">
                  <c:v>8.0771987499999991</c:v>
                </c:pt>
                <c:pt idx="17202">
                  <c:v>8.0756525000000003</c:v>
                </c:pt>
                <c:pt idx="17203">
                  <c:v>8.0747012500000004</c:v>
                </c:pt>
                <c:pt idx="17204">
                  <c:v>8.0742075</c:v>
                </c:pt>
                <c:pt idx="17205">
                  <c:v>8.0738887500000001</c:v>
                </c:pt>
                <c:pt idx="17206">
                  <c:v>8.0740525000000005</c:v>
                </c:pt>
                <c:pt idx="17207">
                  <c:v>8.0732800000000005</c:v>
                </c:pt>
                <c:pt idx="17208">
                  <c:v>8.0729137499999997</c:v>
                </c:pt>
                <c:pt idx="17209">
                  <c:v>8.0722850000000008</c:v>
                </c:pt>
                <c:pt idx="17210">
                  <c:v>8.0714712500000001</c:v>
                </c:pt>
                <c:pt idx="17211">
                  <c:v>8.0715137499999994</c:v>
                </c:pt>
                <c:pt idx="17212">
                  <c:v>8.0716737500000004</c:v>
                </c:pt>
                <c:pt idx="17213">
                  <c:v>8.0721862499999997</c:v>
                </c:pt>
                <c:pt idx="17214">
                  <c:v>8.0722950000000004</c:v>
                </c:pt>
                <c:pt idx="17215">
                  <c:v>8.07229375</c:v>
                </c:pt>
                <c:pt idx="17216">
                  <c:v>8.0724350000000005</c:v>
                </c:pt>
                <c:pt idx="17217">
                  <c:v>8.0717637499999988</c:v>
                </c:pt>
                <c:pt idx="17218">
                  <c:v>8.0715587499999994</c:v>
                </c:pt>
                <c:pt idx="17219">
                  <c:v>8.071781249999999</c:v>
                </c:pt>
                <c:pt idx="17220">
                  <c:v>8.0712700000000002</c:v>
                </c:pt>
                <c:pt idx="17221">
                  <c:v>8.0702125000000002</c:v>
                </c:pt>
                <c:pt idx="17222">
                  <c:v>8.0689237499999997</c:v>
                </c:pt>
                <c:pt idx="17223">
                  <c:v>8.0686099999999996</c:v>
                </c:pt>
                <c:pt idx="17224">
                  <c:v>8.0691699999999997</c:v>
                </c:pt>
                <c:pt idx="17225">
                  <c:v>8.068731249999999</c:v>
                </c:pt>
                <c:pt idx="17226">
                  <c:v>8.0686787500000001</c:v>
                </c:pt>
                <c:pt idx="17227">
                  <c:v>8.0681250000000002</c:v>
                </c:pt>
                <c:pt idx="17228">
                  <c:v>8.0677849999999989</c:v>
                </c:pt>
                <c:pt idx="17229">
                  <c:v>8.0680362500000005</c:v>
                </c:pt>
                <c:pt idx="17230">
                  <c:v>8.0673575</c:v>
                </c:pt>
                <c:pt idx="17231">
                  <c:v>8.0659950000000009</c:v>
                </c:pt>
                <c:pt idx="17232">
                  <c:v>8.0659974999999999</c:v>
                </c:pt>
                <c:pt idx="17233">
                  <c:v>8.0659400000000012</c:v>
                </c:pt>
                <c:pt idx="17234">
                  <c:v>8.0652462499999995</c:v>
                </c:pt>
                <c:pt idx="17235">
                  <c:v>8.0641649999999991</c:v>
                </c:pt>
                <c:pt idx="17236">
                  <c:v>8.0640750000000008</c:v>
                </c:pt>
                <c:pt idx="17237">
                  <c:v>8.0635300000000001</c:v>
                </c:pt>
                <c:pt idx="17238">
                  <c:v>8.06323875</c:v>
                </c:pt>
                <c:pt idx="17239">
                  <c:v>8.0618962500000002</c:v>
                </c:pt>
                <c:pt idx="17240">
                  <c:v>8.0619412500000003</c:v>
                </c:pt>
                <c:pt idx="17241">
                  <c:v>8.0618762499999992</c:v>
                </c:pt>
                <c:pt idx="17242">
                  <c:v>8.0609249999999992</c:v>
                </c:pt>
                <c:pt idx="17243">
                  <c:v>8.0603149999999992</c:v>
                </c:pt>
                <c:pt idx="17244">
                  <c:v>8.0598825000000005</c:v>
                </c:pt>
                <c:pt idx="17245">
                  <c:v>8.0593462500000008</c:v>
                </c:pt>
                <c:pt idx="17246">
                  <c:v>8.0595362500000007</c:v>
                </c:pt>
                <c:pt idx="17247">
                  <c:v>8.0585137499999995</c:v>
                </c:pt>
                <c:pt idx="17248">
                  <c:v>8.0585074999999993</c:v>
                </c:pt>
                <c:pt idx="17249">
                  <c:v>8.0590250000000001</c:v>
                </c:pt>
                <c:pt idx="17250">
                  <c:v>8.0589187500000001</c:v>
                </c:pt>
                <c:pt idx="17251">
                  <c:v>8.0595724999999998</c:v>
                </c:pt>
                <c:pt idx="17252">
                  <c:v>8.0594562500000002</c:v>
                </c:pt>
                <c:pt idx="17253">
                  <c:v>8.0594512500000004</c:v>
                </c:pt>
                <c:pt idx="17254">
                  <c:v>8.0586812500000011</c:v>
                </c:pt>
                <c:pt idx="17255">
                  <c:v>8.0584487500000002</c:v>
                </c:pt>
                <c:pt idx="17256">
                  <c:v>8.0578712499999998</c:v>
                </c:pt>
                <c:pt idx="17257">
                  <c:v>8.05762</c:v>
                </c:pt>
                <c:pt idx="17258">
                  <c:v>8.0572687499999986</c:v>
                </c:pt>
                <c:pt idx="17259">
                  <c:v>8.056772500000001</c:v>
                </c:pt>
                <c:pt idx="17260">
                  <c:v>8.0561924999999999</c:v>
                </c:pt>
                <c:pt idx="17261">
                  <c:v>8.0558162499999995</c:v>
                </c:pt>
                <c:pt idx="17262">
                  <c:v>8.0549424999999992</c:v>
                </c:pt>
                <c:pt idx="17263">
                  <c:v>8.0532012500000008</c:v>
                </c:pt>
                <c:pt idx="17264">
                  <c:v>8.0527325000000012</c:v>
                </c:pt>
                <c:pt idx="17265">
                  <c:v>8.0520925000000005</c:v>
                </c:pt>
                <c:pt idx="17266">
                  <c:v>8.0509974999999994</c:v>
                </c:pt>
                <c:pt idx="17267">
                  <c:v>8.0504899999999999</c:v>
                </c:pt>
                <c:pt idx="17268">
                  <c:v>8.04991375</c:v>
                </c:pt>
                <c:pt idx="17269">
                  <c:v>8.0487837500000001</c:v>
                </c:pt>
                <c:pt idx="17270">
                  <c:v>8.0476925000000001</c:v>
                </c:pt>
                <c:pt idx="17271">
                  <c:v>8.0477812499999999</c:v>
                </c:pt>
                <c:pt idx="17272">
                  <c:v>8.0484224999999991</c:v>
                </c:pt>
                <c:pt idx="17273">
                  <c:v>8.048092500000001</c:v>
                </c:pt>
                <c:pt idx="17274">
                  <c:v>8.0464275000000001</c:v>
                </c:pt>
                <c:pt idx="17275">
                  <c:v>8.0446037500000003</c:v>
                </c:pt>
                <c:pt idx="17276">
                  <c:v>8.0442625000000003</c:v>
                </c:pt>
                <c:pt idx="17277">
                  <c:v>8.0440074999999993</c:v>
                </c:pt>
                <c:pt idx="17278">
                  <c:v>8.0437937500000007</c:v>
                </c:pt>
                <c:pt idx="17279">
                  <c:v>8.0440124999999991</c:v>
                </c:pt>
                <c:pt idx="17280">
                  <c:v>8.0441625000000005</c:v>
                </c:pt>
                <c:pt idx="17281">
                  <c:v>8.0441162500000001</c:v>
                </c:pt>
                <c:pt idx="17282">
                  <c:v>8.0419112500000001</c:v>
                </c:pt>
                <c:pt idx="17283">
                  <c:v>8.0403537499999995</c:v>
                </c:pt>
                <c:pt idx="17284">
                  <c:v>8.0390474999999988</c:v>
                </c:pt>
                <c:pt idx="17285">
                  <c:v>8.0382224999999998</c:v>
                </c:pt>
                <c:pt idx="17286">
                  <c:v>8.0374100000000013</c:v>
                </c:pt>
                <c:pt idx="17287">
                  <c:v>8.0368587500000004</c:v>
                </c:pt>
                <c:pt idx="17288">
                  <c:v>8.0367437500000012</c:v>
                </c:pt>
                <c:pt idx="17289">
                  <c:v>8.0358874999999994</c:v>
                </c:pt>
                <c:pt idx="17290">
                  <c:v>8.0339749999999999</c:v>
                </c:pt>
                <c:pt idx="17291">
                  <c:v>8.0335262500000013</c:v>
                </c:pt>
                <c:pt idx="17292">
                  <c:v>8.0313837499999998</c:v>
                </c:pt>
                <c:pt idx="17293">
                  <c:v>8.029910000000001</c:v>
                </c:pt>
                <c:pt idx="17294">
                  <c:v>8.0281337500000003</c:v>
                </c:pt>
                <c:pt idx="17295">
                  <c:v>8.0264100000000003</c:v>
                </c:pt>
                <c:pt idx="17296">
                  <c:v>8.0249662500000003</c:v>
                </c:pt>
                <c:pt idx="17297">
                  <c:v>8.0246837499999994</c:v>
                </c:pt>
                <c:pt idx="17298">
                  <c:v>8.0239674999999995</c:v>
                </c:pt>
                <c:pt idx="17299">
                  <c:v>8.0222200000000008</c:v>
                </c:pt>
                <c:pt idx="17300">
                  <c:v>8.0211874999999999</c:v>
                </c:pt>
                <c:pt idx="17301">
                  <c:v>8.0194962499999995</c:v>
                </c:pt>
                <c:pt idx="17302">
                  <c:v>8.0193200000000004</c:v>
                </c:pt>
                <c:pt idx="17303">
                  <c:v>8.0193525000000001</c:v>
                </c:pt>
                <c:pt idx="17304">
                  <c:v>8.0187825000000004</c:v>
                </c:pt>
                <c:pt idx="17305">
                  <c:v>8.0180450000000008</c:v>
                </c:pt>
                <c:pt idx="17306">
                  <c:v>8.0173474999999996</c:v>
                </c:pt>
                <c:pt idx="17307">
                  <c:v>8.0167137499999992</c:v>
                </c:pt>
                <c:pt idx="17308">
                  <c:v>8.0151000000000003</c:v>
                </c:pt>
                <c:pt idx="17309">
                  <c:v>8.01380625</c:v>
                </c:pt>
                <c:pt idx="17310">
                  <c:v>8.0127412499999995</c:v>
                </c:pt>
                <c:pt idx="17311">
                  <c:v>8.0118849999999995</c:v>
                </c:pt>
                <c:pt idx="17312">
                  <c:v>8.0115175000000001</c:v>
                </c:pt>
                <c:pt idx="17313">
                  <c:v>8.0112812499999997</c:v>
                </c:pt>
                <c:pt idx="17314">
                  <c:v>8.0101537500000006</c:v>
                </c:pt>
                <c:pt idx="17315">
                  <c:v>8.0092224999999999</c:v>
                </c:pt>
                <c:pt idx="17316">
                  <c:v>8.0078049999999994</c:v>
                </c:pt>
                <c:pt idx="17317">
                  <c:v>8.0056600000000007</c:v>
                </c:pt>
                <c:pt idx="17318">
                  <c:v>8.0057887500000007</c:v>
                </c:pt>
                <c:pt idx="17319">
                  <c:v>8.0053987499999995</c:v>
                </c:pt>
                <c:pt idx="17320">
                  <c:v>8.0061499999999999</c:v>
                </c:pt>
                <c:pt idx="17321">
                  <c:v>8.0045124999999988</c:v>
                </c:pt>
                <c:pt idx="17322">
                  <c:v>8.0033237499999998</c:v>
                </c:pt>
                <c:pt idx="17323">
                  <c:v>8.0026375000000005</c:v>
                </c:pt>
                <c:pt idx="17324">
                  <c:v>8.0017875000000007</c:v>
                </c:pt>
                <c:pt idx="17325">
                  <c:v>8.00245125</c:v>
                </c:pt>
                <c:pt idx="17326">
                  <c:v>8.0009949999999996</c:v>
                </c:pt>
                <c:pt idx="17327">
                  <c:v>8.0002337499999996</c:v>
                </c:pt>
                <c:pt idx="17328">
                  <c:v>7.9997012499999993</c:v>
                </c:pt>
                <c:pt idx="17329">
                  <c:v>7.9982474999999997</c:v>
                </c:pt>
                <c:pt idx="17330">
                  <c:v>7.9976287499999996</c:v>
                </c:pt>
                <c:pt idx="17331">
                  <c:v>7.9961287500000005</c:v>
                </c:pt>
                <c:pt idx="17332">
                  <c:v>7.9971650000000007</c:v>
                </c:pt>
                <c:pt idx="17333">
                  <c:v>7.9962475</c:v>
                </c:pt>
                <c:pt idx="17334">
                  <c:v>7.9965975</c:v>
                </c:pt>
                <c:pt idx="17335">
                  <c:v>7.9962537499999993</c:v>
                </c:pt>
                <c:pt idx="17336">
                  <c:v>7.9948399999999999</c:v>
                </c:pt>
                <c:pt idx="17337">
                  <c:v>7.9939987499999994</c:v>
                </c:pt>
                <c:pt idx="17338">
                  <c:v>7.9926325</c:v>
                </c:pt>
                <c:pt idx="17339">
                  <c:v>7.9927187499999999</c:v>
                </c:pt>
                <c:pt idx="17340">
                  <c:v>7.99280875</c:v>
                </c:pt>
                <c:pt idx="17341">
                  <c:v>7.9921912500000003</c:v>
                </c:pt>
                <c:pt idx="17342">
                  <c:v>7.9925100000000002</c:v>
                </c:pt>
                <c:pt idx="17343">
                  <c:v>7.9926224999999995</c:v>
                </c:pt>
                <c:pt idx="17344">
                  <c:v>7.9935037499999995</c:v>
                </c:pt>
                <c:pt idx="17345">
                  <c:v>7.9933812500000005</c:v>
                </c:pt>
                <c:pt idx="17346">
                  <c:v>7.9920062500000002</c:v>
                </c:pt>
                <c:pt idx="17347">
                  <c:v>7.9911224999999995</c:v>
                </c:pt>
                <c:pt idx="17348">
                  <c:v>7.990707500000001</c:v>
                </c:pt>
                <c:pt idx="17349">
                  <c:v>7.9900124999999997</c:v>
                </c:pt>
                <c:pt idx="17350">
                  <c:v>7.9894149999999993</c:v>
                </c:pt>
                <c:pt idx="17351">
                  <c:v>7.9894012500000002</c:v>
                </c:pt>
                <c:pt idx="17352">
                  <c:v>7.9886875000000002</c:v>
                </c:pt>
                <c:pt idx="17353">
                  <c:v>7.9878599999999995</c:v>
                </c:pt>
                <c:pt idx="17354">
                  <c:v>7.9872724999999996</c:v>
                </c:pt>
                <c:pt idx="17355">
                  <c:v>7.9863512500000002</c:v>
                </c:pt>
                <c:pt idx="17356">
                  <c:v>7.9849350000000001</c:v>
                </c:pt>
                <c:pt idx="17357">
                  <c:v>7.9841949999999997</c:v>
                </c:pt>
                <c:pt idx="17358">
                  <c:v>7.9848425000000001</c:v>
                </c:pt>
                <c:pt idx="17359">
                  <c:v>7.9845275000000004</c:v>
                </c:pt>
                <c:pt idx="17360">
                  <c:v>7.9837712500000002</c:v>
                </c:pt>
                <c:pt idx="17361">
                  <c:v>7.9830825000000001</c:v>
                </c:pt>
                <c:pt idx="17362">
                  <c:v>7.9818325000000003</c:v>
                </c:pt>
                <c:pt idx="17363">
                  <c:v>7.9814275000000006</c:v>
                </c:pt>
                <c:pt idx="17364">
                  <c:v>7.9813299999999998</c:v>
                </c:pt>
                <c:pt idx="17365">
                  <c:v>7.9804662500000001</c:v>
                </c:pt>
                <c:pt idx="17366">
                  <c:v>7.9800887499999993</c:v>
                </c:pt>
                <c:pt idx="17367">
                  <c:v>7.979635</c:v>
                </c:pt>
                <c:pt idx="17368">
                  <c:v>7.9781224999999996</c:v>
                </c:pt>
                <c:pt idx="17369">
                  <c:v>7.9777362500000004</c:v>
                </c:pt>
                <c:pt idx="17370">
                  <c:v>7.9760487500000004</c:v>
                </c:pt>
                <c:pt idx="17371">
                  <c:v>7.9756800000000005</c:v>
                </c:pt>
                <c:pt idx="17372">
                  <c:v>7.9747274999999993</c:v>
                </c:pt>
                <c:pt idx="17373">
                  <c:v>7.9739812499999996</c:v>
                </c:pt>
                <c:pt idx="17374">
                  <c:v>7.9731224999999997</c:v>
                </c:pt>
                <c:pt idx="17375">
                  <c:v>7.9714037500000003</c:v>
                </c:pt>
                <c:pt idx="17376">
                  <c:v>7.9709512500000006</c:v>
                </c:pt>
                <c:pt idx="17377">
                  <c:v>7.9700362499999997</c:v>
                </c:pt>
                <c:pt idx="17378">
                  <c:v>7.96951125</c:v>
                </c:pt>
                <c:pt idx="17379">
                  <c:v>7.9698837499999993</c:v>
                </c:pt>
                <c:pt idx="17380">
                  <c:v>7.9684837500000008</c:v>
                </c:pt>
                <c:pt idx="17381">
                  <c:v>7.9681125000000002</c:v>
                </c:pt>
                <c:pt idx="17382">
                  <c:v>7.9668462500000006</c:v>
                </c:pt>
                <c:pt idx="17383">
                  <c:v>7.9678262499999999</c:v>
                </c:pt>
                <c:pt idx="17384">
                  <c:v>7.9670587499999996</c:v>
                </c:pt>
                <c:pt idx="17385">
                  <c:v>7.9670174999999999</c:v>
                </c:pt>
                <c:pt idx="17386">
                  <c:v>7.9668375000000005</c:v>
                </c:pt>
                <c:pt idx="17387">
                  <c:v>7.9662387499999996</c:v>
                </c:pt>
                <c:pt idx="17388">
                  <c:v>7.9662999999999995</c:v>
                </c:pt>
                <c:pt idx="17389">
                  <c:v>7.96678</c:v>
                </c:pt>
                <c:pt idx="17390">
                  <c:v>7.9665412499999997</c:v>
                </c:pt>
                <c:pt idx="17391">
                  <c:v>7.96652</c:v>
                </c:pt>
                <c:pt idx="17392">
                  <c:v>7.9659475000000004</c:v>
                </c:pt>
                <c:pt idx="17393">
                  <c:v>7.9657762499999993</c:v>
                </c:pt>
                <c:pt idx="17394">
                  <c:v>7.9649400000000004</c:v>
                </c:pt>
                <c:pt idx="17395">
                  <c:v>7.9646675</c:v>
                </c:pt>
                <c:pt idx="17396">
                  <c:v>7.9666350000000001</c:v>
                </c:pt>
                <c:pt idx="17397">
                  <c:v>7.9669550000000005</c:v>
                </c:pt>
                <c:pt idx="17398">
                  <c:v>7.9679462499999998</c:v>
                </c:pt>
                <c:pt idx="17399">
                  <c:v>7.9680900000000001</c:v>
                </c:pt>
                <c:pt idx="17400">
                  <c:v>7.9672812500000001</c:v>
                </c:pt>
                <c:pt idx="17401">
                  <c:v>7.9664175000000004</c:v>
                </c:pt>
                <c:pt idx="17402">
                  <c:v>7.9660387499999992</c:v>
                </c:pt>
                <c:pt idx="17403">
                  <c:v>7.9644787500000005</c:v>
                </c:pt>
                <c:pt idx="17404">
                  <c:v>7.9659362499999995</c:v>
                </c:pt>
                <c:pt idx="17405">
                  <c:v>7.9662275000000005</c:v>
                </c:pt>
                <c:pt idx="17406">
                  <c:v>7.9665762500000001</c:v>
                </c:pt>
                <c:pt idx="17407">
                  <c:v>7.9662337500000007</c:v>
                </c:pt>
                <c:pt idx="17408">
                  <c:v>7.9660187499999999</c:v>
                </c:pt>
                <c:pt idx="17409">
                  <c:v>7.9659475000000004</c:v>
                </c:pt>
                <c:pt idx="17410">
                  <c:v>7.9667725000000003</c:v>
                </c:pt>
                <c:pt idx="17411">
                  <c:v>7.9663412499999993</c:v>
                </c:pt>
                <c:pt idx="17412">
                  <c:v>7.9661037500000003</c:v>
                </c:pt>
                <c:pt idx="17413">
                  <c:v>7.9666674999999998</c:v>
                </c:pt>
                <c:pt idx="17414">
                  <c:v>7.9659212500000001</c:v>
                </c:pt>
                <c:pt idx="17415">
                  <c:v>7.9660337500000002</c:v>
                </c:pt>
                <c:pt idx="17416">
                  <c:v>7.9659537499999997</c:v>
                </c:pt>
                <c:pt idx="17417">
                  <c:v>7.9663349999999999</c:v>
                </c:pt>
                <c:pt idx="17418">
                  <c:v>7.9658424999999999</c:v>
                </c:pt>
                <c:pt idx="17419">
                  <c:v>7.9651637500000003</c:v>
                </c:pt>
                <c:pt idx="17420">
                  <c:v>7.9663587499999995</c:v>
                </c:pt>
                <c:pt idx="17421">
                  <c:v>7.967157499999999</c:v>
                </c:pt>
                <c:pt idx="17422">
                  <c:v>7.9672687499999997</c:v>
                </c:pt>
                <c:pt idx="17423">
                  <c:v>7.9674900000000006</c:v>
                </c:pt>
                <c:pt idx="17424">
                  <c:v>7.9677825000000002</c:v>
                </c:pt>
                <c:pt idx="17425">
                  <c:v>7.9691587500000001</c:v>
                </c:pt>
                <c:pt idx="17426">
                  <c:v>7.9696137499999997</c:v>
                </c:pt>
                <c:pt idx="17427">
                  <c:v>7.9699012499999995</c:v>
                </c:pt>
                <c:pt idx="17428">
                  <c:v>7.9692050000000005</c:v>
                </c:pt>
                <c:pt idx="17429">
                  <c:v>7.9683899999999994</c:v>
                </c:pt>
                <c:pt idx="17430">
                  <c:v>7.9680487499999995</c:v>
                </c:pt>
                <c:pt idx="17431">
                  <c:v>7.9666262499999991</c:v>
                </c:pt>
                <c:pt idx="17432">
                  <c:v>7.9653262500000004</c:v>
                </c:pt>
                <c:pt idx="17433">
                  <c:v>7.9645000000000001</c:v>
                </c:pt>
                <c:pt idx="17434">
                  <c:v>7.96402375</c:v>
                </c:pt>
                <c:pt idx="17435">
                  <c:v>7.9624787500000007</c:v>
                </c:pt>
                <c:pt idx="17436">
                  <c:v>7.9621425000000006</c:v>
                </c:pt>
                <c:pt idx="17437">
                  <c:v>7.9620862500000005</c:v>
                </c:pt>
                <c:pt idx="17438">
                  <c:v>7.9609474999999996</c:v>
                </c:pt>
                <c:pt idx="17439">
                  <c:v>7.9595762499999996</c:v>
                </c:pt>
                <c:pt idx="17440">
                  <c:v>7.9585799999999995</c:v>
                </c:pt>
                <c:pt idx="17441">
                  <c:v>7.9574487500000002</c:v>
                </c:pt>
                <c:pt idx="17442">
                  <c:v>7.9573287500000003</c:v>
                </c:pt>
                <c:pt idx="17443">
                  <c:v>7.957419999999999</c:v>
                </c:pt>
                <c:pt idx="17444">
                  <c:v>7.9576462499999998</c:v>
                </c:pt>
                <c:pt idx="17445">
                  <c:v>7.9583250000000003</c:v>
                </c:pt>
                <c:pt idx="17446">
                  <c:v>7.9563724999999996</c:v>
                </c:pt>
                <c:pt idx="17447">
                  <c:v>7.9554412500000007</c:v>
                </c:pt>
                <c:pt idx="17448">
                  <c:v>7.9529724999999996</c:v>
                </c:pt>
                <c:pt idx="17449">
                  <c:v>7.9521925000000007</c:v>
                </c:pt>
                <c:pt idx="17450">
                  <c:v>7.952383750000001</c:v>
                </c:pt>
                <c:pt idx="17451">
                  <c:v>7.95259625</c:v>
                </c:pt>
                <c:pt idx="17452">
                  <c:v>7.9526249999999994</c:v>
                </c:pt>
                <c:pt idx="17453">
                  <c:v>7.9526025000000002</c:v>
                </c:pt>
                <c:pt idx="17454">
                  <c:v>7.9502450000000007</c:v>
                </c:pt>
                <c:pt idx="17455">
                  <c:v>7.9493749999999999</c:v>
                </c:pt>
                <c:pt idx="17456">
                  <c:v>7.9484300000000001</c:v>
                </c:pt>
                <c:pt idx="17457">
                  <c:v>7.9474587500000009</c:v>
                </c:pt>
                <c:pt idx="17458">
                  <c:v>7.9463974999999998</c:v>
                </c:pt>
                <c:pt idx="17459">
                  <c:v>7.94546375</c:v>
                </c:pt>
                <c:pt idx="17460">
                  <c:v>7.9445325000000002</c:v>
                </c:pt>
                <c:pt idx="17461">
                  <c:v>7.943295</c:v>
                </c:pt>
                <c:pt idx="17462">
                  <c:v>7.9428600000000005</c:v>
                </c:pt>
                <c:pt idx="17463">
                  <c:v>7.9419187500000001</c:v>
                </c:pt>
                <c:pt idx="17464">
                  <c:v>7.9411987499999999</c:v>
                </c:pt>
                <c:pt idx="17465">
                  <c:v>7.9405450000000002</c:v>
                </c:pt>
                <c:pt idx="17466">
                  <c:v>7.9396112500000005</c:v>
                </c:pt>
                <c:pt idx="17467">
                  <c:v>7.9381387500000002</c:v>
                </c:pt>
                <c:pt idx="17468">
                  <c:v>7.9374524999999991</c:v>
                </c:pt>
                <c:pt idx="17469">
                  <c:v>7.9371999999999998</c:v>
                </c:pt>
                <c:pt idx="17470">
                  <c:v>7.93502375</c:v>
                </c:pt>
                <c:pt idx="17471">
                  <c:v>7.9338949999999997</c:v>
                </c:pt>
                <c:pt idx="17472">
                  <c:v>7.9326724999999998</c:v>
                </c:pt>
                <c:pt idx="17473">
                  <c:v>7.9309600000000007</c:v>
                </c:pt>
                <c:pt idx="17474">
                  <c:v>7.9297599999999999</c:v>
                </c:pt>
                <c:pt idx="17475">
                  <c:v>7.9287974999999999</c:v>
                </c:pt>
                <c:pt idx="17476">
                  <c:v>7.9281812500000006</c:v>
                </c:pt>
                <c:pt idx="17477">
                  <c:v>7.9274737500000008</c:v>
                </c:pt>
                <c:pt idx="17478">
                  <c:v>7.9277712499999993</c:v>
                </c:pt>
                <c:pt idx="17479">
                  <c:v>7.9280850000000003</c:v>
                </c:pt>
                <c:pt idx="17480">
                  <c:v>7.9275549999999999</c:v>
                </c:pt>
                <c:pt idx="17481">
                  <c:v>7.9273612500000006</c:v>
                </c:pt>
                <c:pt idx="17482">
                  <c:v>7.9278050000000002</c:v>
                </c:pt>
                <c:pt idx="17483">
                  <c:v>7.9271437499999999</c:v>
                </c:pt>
                <c:pt idx="17484">
                  <c:v>7.9263925000000004</c:v>
                </c:pt>
                <c:pt idx="17485">
                  <c:v>7.9264587500000001</c:v>
                </c:pt>
                <c:pt idx="17486">
                  <c:v>7.9262187500000003</c:v>
                </c:pt>
                <c:pt idx="17487">
                  <c:v>7.9261662499999996</c:v>
                </c:pt>
                <c:pt idx="17488">
                  <c:v>7.9263874999999997</c:v>
                </c:pt>
                <c:pt idx="17489">
                  <c:v>7.9258487500000001</c:v>
                </c:pt>
                <c:pt idx="17490">
                  <c:v>7.9252725000000002</c:v>
                </c:pt>
                <c:pt idx="17491">
                  <c:v>7.9254949999999997</c:v>
                </c:pt>
                <c:pt idx="17492">
                  <c:v>7.9247437499999993</c:v>
                </c:pt>
                <c:pt idx="17493">
                  <c:v>7.9235012500000002</c:v>
                </c:pt>
                <c:pt idx="17494">
                  <c:v>7.9223575000000004</c:v>
                </c:pt>
                <c:pt idx="17495">
                  <c:v>7.9205012500000009</c:v>
                </c:pt>
                <c:pt idx="17496">
                  <c:v>7.9195225000000002</c:v>
                </c:pt>
                <c:pt idx="17497">
                  <c:v>7.9190162500000003</c:v>
                </c:pt>
                <c:pt idx="17498">
                  <c:v>7.9188312500000002</c:v>
                </c:pt>
                <c:pt idx="17499">
                  <c:v>7.9188625000000004</c:v>
                </c:pt>
                <c:pt idx="17500">
                  <c:v>7.9182500000000005</c:v>
                </c:pt>
                <c:pt idx="17501">
                  <c:v>7.9172162500000001</c:v>
                </c:pt>
                <c:pt idx="17502">
                  <c:v>7.9162849999999993</c:v>
                </c:pt>
                <c:pt idx="17503">
                  <c:v>7.915305</c:v>
                </c:pt>
                <c:pt idx="17504">
                  <c:v>7.9151125000000002</c:v>
                </c:pt>
                <c:pt idx="17505">
                  <c:v>7.91538875</c:v>
                </c:pt>
                <c:pt idx="17506">
                  <c:v>7.9149937499999998</c:v>
                </c:pt>
                <c:pt idx="17507">
                  <c:v>7.9145937499999999</c:v>
                </c:pt>
                <c:pt idx="17508">
                  <c:v>7.9135524999999998</c:v>
                </c:pt>
                <c:pt idx="17509">
                  <c:v>7.9120637499999997</c:v>
                </c:pt>
                <c:pt idx="17510">
                  <c:v>7.9111512500000005</c:v>
                </c:pt>
                <c:pt idx="17511">
                  <c:v>7.9112862499999999</c:v>
                </c:pt>
                <c:pt idx="17512">
                  <c:v>7.9108762499999994</c:v>
                </c:pt>
                <c:pt idx="17513">
                  <c:v>7.9096037500000005</c:v>
                </c:pt>
                <c:pt idx="17514">
                  <c:v>7.90865375</c:v>
                </c:pt>
                <c:pt idx="17515">
                  <c:v>7.9079350000000002</c:v>
                </c:pt>
                <c:pt idx="17516">
                  <c:v>7.9078587499999999</c:v>
                </c:pt>
                <c:pt idx="17517">
                  <c:v>7.9084099999999999</c:v>
                </c:pt>
                <c:pt idx="17518">
                  <c:v>7.9080112499999995</c:v>
                </c:pt>
                <c:pt idx="17519">
                  <c:v>7.9067425</c:v>
                </c:pt>
                <c:pt idx="17520">
                  <c:v>7.9062812500000001</c:v>
                </c:pt>
                <c:pt idx="17521">
                  <c:v>7.9063987500000001</c:v>
                </c:pt>
                <c:pt idx="17522">
                  <c:v>7.9071412500000005</c:v>
                </c:pt>
                <c:pt idx="17523">
                  <c:v>7.9076149999999998</c:v>
                </c:pt>
                <c:pt idx="17524">
                  <c:v>7.906625</c:v>
                </c:pt>
                <c:pt idx="17525">
                  <c:v>7.9053562499999996</c:v>
                </c:pt>
                <c:pt idx="17526">
                  <c:v>7.9040074999999996</c:v>
                </c:pt>
                <c:pt idx="17527">
                  <c:v>7.9032087500000001</c:v>
                </c:pt>
                <c:pt idx="17528">
                  <c:v>7.9020112499999993</c:v>
                </c:pt>
                <c:pt idx="17529">
                  <c:v>7.8998862499999998</c:v>
                </c:pt>
                <c:pt idx="17530">
                  <c:v>7.8990450000000001</c:v>
                </c:pt>
                <c:pt idx="17531">
                  <c:v>7.8990787500000001</c:v>
                </c:pt>
                <c:pt idx="17532">
                  <c:v>7.8983937500000003</c:v>
                </c:pt>
                <c:pt idx="17533">
                  <c:v>7.8982099999999997</c:v>
                </c:pt>
                <c:pt idx="17534">
                  <c:v>7.8971749999999998</c:v>
                </c:pt>
                <c:pt idx="17535">
                  <c:v>7.8962312499999996</c:v>
                </c:pt>
                <c:pt idx="17536">
                  <c:v>7.8949625000000001</c:v>
                </c:pt>
                <c:pt idx="17537">
                  <c:v>7.8933050000000007</c:v>
                </c:pt>
                <c:pt idx="17538">
                  <c:v>7.8925212499999997</c:v>
                </c:pt>
                <c:pt idx="17539">
                  <c:v>7.8927350000000001</c:v>
                </c:pt>
                <c:pt idx="17540">
                  <c:v>7.89168</c:v>
                </c:pt>
                <c:pt idx="17541">
                  <c:v>7.8899637499999997</c:v>
                </c:pt>
                <c:pt idx="17542">
                  <c:v>7.8887474999999991</c:v>
                </c:pt>
                <c:pt idx="17543">
                  <c:v>7.8873625000000001</c:v>
                </c:pt>
                <c:pt idx="17544">
                  <c:v>7.8855725000000003</c:v>
                </c:pt>
                <c:pt idx="17545">
                  <c:v>7.8845937499999996</c:v>
                </c:pt>
                <c:pt idx="17546">
                  <c:v>7.8839449999999998</c:v>
                </c:pt>
                <c:pt idx="17547">
                  <c:v>7.8829849999999997</c:v>
                </c:pt>
                <c:pt idx="17548">
                  <c:v>7.8819475000000008</c:v>
                </c:pt>
                <c:pt idx="17549">
                  <c:v>7.8808112500000007</c:v>
                </c:pt>
                <c:pt idx="17550">
                  <c:v>7.8796849999999994</c:v>
                </c:pt>
                <c:pt idx="17551">
                  <c:v>7.8782575000000001</c:v>
                </c:pt>
                <c:pt idx="17552">
                  <c:v>7.8765112500000001</c:v>
                </c:pt>
                <c:pt idx="17553">
                  <c:v>7.8748912500000001</c:v>
                </c:pt>
                <c:pt idx="17554">
                  <c:v>7.8744662499999993</c:v>
                </c:pt>
                <c:pt idx="17555">
                  <c:v>7.8723799999999997</c:v>
                </c:pt>
                <c:pt idx="17556">
                  <c:v>7.8708875000000003</c:v>
                </c:pt>
                <c:pt idx="17557">
                  <c:v>7.8695362499999995</c:v>
                </c:pt>
                <c:pt idx="17558">
                  <c:v>7.8685075000000007</c:v>
                </c:pt>
                <c:pt idx="17559">
                  <c:v>7.8689074999999997</c:v>
                </c:pt>
                <c:pt idx="17560">
                  <c:v>7.8691387499999994</c:v>
                </c:pt>
                <c:pt idx="17561">
                  <c:v>7.8682675</c:v>
                </c:pt>
                <c:pt idx="17562">
                  <c:v>7.8670024999999999</c:v>
                </c:pt>
                <c:pt idx="17563">
                  <c:v>7.8665750000000001</c:v>
                </c:pt>
                <c:pt idx="17564">
                  <c:v>7.8662237499999996</c:v>
                </c:pt>
                <c:pt idx="17565">
                  <c:v>7.8659500000000007</c:v>
                </c:pt>
                <c:pt idx="17566">
                  <c:v>7.8652750000000005</c:v>
                </c:pt>
                <c:pt idx="17567">
                  <c:v>7.8648175</c:v>
                </c:pt>
                <c:pt idx="17568">
                  <c:v>7.8644287500000001</c:v>
                </c:pt>
                <c:pt idx="17569">
                  <c:v>7.8643074999999998</c:v>
                </c:pt>
                <c:pt idx="17570">
                  <c:v>7.8641075000000003</c:v>
                </c:pt>
                <c:pt idx="17571">
                  <c:v>7.8633212500000003</c:v>
                </c:pt>
                <c:pt idx="17572">
                  <c:v>7.8612362500000001</c:v>
                </c:pt>
                <c:pt idx="17573">
                  <c:v>7.8590487499999995</c:v>
                </c:pt>
                <c:pt idx="17574">
                  <c:v>7.8585000000000003</c:v>
                </c:pt>
                <c:pt idx="17575">
                  <c:v>7.8590649999999993</c:v>
                </c:pt>
                <c:pt idx="17576">
                  <c:v>7.858778749999999</c:v>
                </c:pt>
                <c:pt idx="17577">
                  <c:v>7.8585775</c:v>
                </c:pt>
                <c:pt idx="17578">
                  <c:v>7.85786125</c:v>
                </c:pt>
                <c:pt idx="17579">
                  <c:v>7.8577675000000005</c:v>
                </c:pt>
                <c:pt idx="17580">
                  <c:v>7.8576500000000005</c:v>
                </c:pt>
                <c:pt idx="17581">
                  <c:v>7.8562125000000007</c:v>
                </c:pt>
                <c:pt idx="17582">
                  <c:v>7.8554100000000009</c:v>
                </c:pt>
                <c:pt idx="17583">
                  <c:v>7.8550487499999999</c:v>
                </c:pt>
                <c:pt idx="17584">
                  <c:v>7.8545275000000006</c:v>
                </c:pt>
                <c:pt idx="17585">
                  <c:v>7.8540975</c:v>
                </c:pt>
                <c:pt idx="17586">
                  <c:v>7.8534612500000005</c:v>
                </c:pt>
                <c:pt idx="17587">
                  <c:v>7.8529599999999995</c:v>
                </c:pt>
                <c:pt idx="17588">
                  <c:v>7.8523325000000002</c:v>
                </c:pt>
                <c:pt idx="17589">
                  <c:v>7.8512899999999997</c:v>
                </c:pt>
                <c:pt idx="17590">
                  <c:v>7.8508224999999996</c:v>
                </c:pt>
                <c:pt idx="17591">
                  <c:v>7.8509975000000001</c:v>
                </c:pt>
                <c:pt idx="17592">
                  <c:v>7.8517800000000006</c:v>
                </c:pt>
                <c:pt idx="17593">
                  <c:v>7.8523112500000005</c:v>
                </c:pt>
                <c:pt idx="17594">
                  <c:v>7.8524599999999998</c:v>
                </c:pt>
                <c:pt idx="17595">
                  <c:v>7.8527624999999999</c:v>
                </c:pt>
                <c:pt idx="17596">
                  <c:v>7.8525925000000001</c:v>
                </c:pt>
                <c:pt idx="17597">
                  <c:v>7.8525999999999998</c:v>
                </c:pt>
                <c:pt idx="17598">
                  <c:v>7.85300625</c:v>
                </c:pt>
                <c:pt idx="17599">
                  <c:v>7.8536687500000006</c:v>
                </c:pt>
                <c:pt idx="17600">
                  <c:v>7.8544925000000001</c:v>
                </c:pt>
                <c:pt idx="17601">
                  <c:v>7.8546525000000003</c:v>
                </c:pt>
                <c:pt idx="17602">
                  <c:v>7.8548675000000001</c:v>
                </c:pt>
                <c:pt idx="17603">
                  <c:v>7.8548074999999997</c:v>
                </c:pt>
                <c:pt idx="17604">
                  <c:v>7.8550062499999997</c:v>
                </c:pt>
                <c:pt idx="17605">
                  <c:v>7.8554612499999994</c:v>
                </c:pt>
                <c:pt idx="17606">
                  <c:v>7.8554650000000006</c:v>
                </c:pt>
                <c:pt idx="17607">
                  <c:v>7.8562825000000007</c:v>
                </c:pt>
                <c:pt idx="17608">
                  <c:v>7.8562849999999997</c:v>
                </c:pt>
                <c:pt idx="17609">
                  <c:v>7.8556137499999998</c:v>
                </c:pt>
                <c:pt idx="17610">
                  <c:v>7.85511625</c:v>
                </c:pt>
                <c:pt idx="17611">
                  <c:v>7.8547012499999997</c:v>
                </c:pt>
                <c:pt idx="17612">
                  <c:v>7.8562562499999995</c:v>
                </c:pt>
                <c:pt idx="17613">
                  <c:v>7.8574000000000002</c:v>
                </c:pt>
                <c:pt idx="17614">
                  <c:v>7.8576100000000002</c:v>
                </c:pt>
                <c:pt idx="17615">
                  <c:v>7.8579400000000001</c:v>
                </c:pt>
                <c:pt idx="17616">
                  <c:v>7.8581587500000003</c:v>
                </c:pt>
                <c:pt idx="17617">
                  <c:v>7.8580574999999993</c:v>
                </c:pt>
                <c:pt idx="17618">
                  <c:v>7.8581725000000002</c:v>
                </c:pt>
                <c:pt idx="17619">
                  <c:v>7.8580312500000007</c:v>
                </c:pt>
                <c:pt idx="17620">
                  <c:v>7.8581612500000002</c:v>
                </c:pt>
                <c:pt idx="17621">
                  <c:v>7.8578337499999993</c:v>
                </c:pt>
                <c:pt idx="17622">
                  <c:v>7.8578550000000007</c:v>
                </c:pt>
                <c:pt idx="17623">
                  <c:v>7.8576837499999996</c:v>
                </c:pt>
                <c:pt idx="17624">
                  <c:v>7.8581287499999997</c:v>
                </c:pt>
                <c:pt idx="17625">
                  <c:v>7.8571150000000003</c:v>
                </c:pt>
                <c:pt idx="17626">
                  <c:v>7.8561624999999999</c:v>
                </c:pt>
                <c:pt idx="17627">
                  <c:v>7.8560600000000003</c:v>
                </c:pt>
                <c:pt idx="17628">
                  <c:v>7.8557999999999995</c:v>
                </c:pt>
                <c:pt idx="17629">
                  <c:v>7.85549125</c:v>
                </c:pt>
                <c:pt idx="17630">
                  <c:v>7.8552962500000003</c:v>
                </c:pt>
                <c:pt idx="17631">
                  <c:v>7.8555975</c:v>
                </c:pt>
                <c:pt idx="17632">
                  <c:v>7.8558424999999996</c:v>
                </c:pt>
                <c:pt idx="17633">
                  <c:v>7.8546449999999997</c:v>
                </c:pt>
                <c:pt idx="17634">
                  <c:v>7.8535887500000001</c:v>
                </c:pt>
                <c:pt idx="17635">
                  <c:v>7.8535237499999999</c:v>
                </c:pt>
                <c:pt idx="17636">
                  <c:v>7.8539112499999995</c:v>
                </c:pt>
                <c:pt idx="17637">
                  <c:v>7.8538162499999995</c:v>
                </c:pt>
                <c:pt idx="17638">
                  <c:v>7.8530662500000004</c:v>
                </c:pt>
                <c:pt idx="17639">
                  <c:v>7.8532950000000001</c:v>
                </c:pt>
                <c:pt idx="17640">
                  <c:v>7.8522499999999997</c:v>
                </c:pt>
                <c:pt idx="17641">
                  <c:v>7.8514437499999996</c:v>
                </c:pt>
                <c:pt idx="17642">
                  <c:v>7.8497262499999998</c:v>
                </c:pt>
                <c:pt idx="17643">
                  <c:v>7.8479987500000004</c:v>
                </c:pt>
                <c:pt idx="17644">
                  <c:v>7.8475462500000006</c:v>
                </c:pt>
                <c:pt idx="17645">
                  <c:v>7.8464449999999992</c:v>
                </c:pt>
                <c:pt idx="17646">
                  <c:v>7.8456537500000003</c:v>
                </c:pt>
                <c:pt idx="17647">
                  <c:v>7.8446737500000001</c:v>
                </c:pt>
                <c:pt idx="17648">
                  <c:v>7.8430499999999999</c:v>
                </c:pt>
                <c:pt idx="17649">
                  <c:v>7.8417775000000001</c:v>
                </c:pt>
                <c:pt idx="17650">
                  <c:v>7.8392425000000001</c:v>
                </c:pt>
                <c:pt idx="17651">
                  <c:v>7.8382424999999998</c:v>
                </c:pt>
                <c:pt idx="17652">
                  <c:v>7.8380287500000003</c:v>
                </c:pt>
                <c:pt idx="17653">
                  <c:v>7.8373912499999996</c:v>
                </c:pt>
                <c:pt idx="17654">
                  <c:v>7.8357787499999993</c:v>
                </c:pt>
                <c:pt idx="17655">
                  <c:v>7.8337962500000007</c:v>
                </c:pt>
                <c:pt idx="17656">
                  <c:v>7.8332375000000001</c:v>
                </c:pt>
                <c:pt idx="17657">
                  <c:v>7.8329700000000004</c:v>
                </c:pt>
                <c:pt idx="17658">
                  <c:v>7.83249</c:v>
                </c:pt>
                <c:pt idx="17659">
                  <c:v>7.8318750000000001</c:v>
                </c:pt>
                <c:pt idx="17660">
                  <c:v>7.8309550000000003</c:v>
                </c:pt>
                <c:pt idx="17661">
                  <c:v>7.8293749999999998</c:v>
                </c:pt>
                <c:pt idx="17662">
                  <c:v>7.8264699999999996</c:v>
                </c:pt>
                <c:pt idx="17663">
                  <c:v>7.8243462500000005</c:v>
                </c:pt>
                <c:pt idx="17664">
                  <c:v>7.8225862499999996</c:v>
                </c:pt>
                <c:pt idx="17665">
                  <c:v>7.8203999999999994</c:v>
                </c:pt>
                <c:pt idx="17666">
                  <c:v>7.8187700000000007</c:v>
                </c:pt>
                <c:pt idx="17667">
                  <c:v>7.8173612500000003</c:v>
                </c:pt>
                <c:pt idx="17668">
                  <c:v>7.8157762500000008</c:v>
                </c:pt>
                <c:pt idx="17669">
                  <c:v>7.8149562499999998</c:v>
                </c:pt>
                <c:pt idx="17670">
                  <c:v>7.8129425000000001</c:v>
                </c:pt>
                <c:pt idx="17671">
                  <c:v>7.8117337499999993</c:v>
                </c:pt>
                <c:pt idx="17672">
                  <c:v>7.8109487499999997</c:v>
                </c:pt>
                <c:pt idx="17673">
                  <c:v>7.8112812499999995</c:v>
                </c:pt>
                <c:pt idx="17674">
                  <c:v>7.81135</c:v>
                </c:pt>
                <c:pt idx="17675">
                  <c:v>7.8103275000000005</c:v>
                </c:pt>
                <c:pt idx="17676">
                  <c:v>7.8102012499999995</c:v>
                </c:pt>
                <c:pt idx="17677">
                  <c:v>7.8090937500000006</c:v>
                </c:pt>
                <c:pt idx="17678">
                  <c:v>7.8070124999999999</c:v>
                </c:pt>
                <c:pt idx="17679">
                  <c:v>7.8054800000000002</c:v>
                </c:pt>
                <c:pt idx="17680">
                  <c:v>7.8039325000000002</c:v>
                </c:pt>
                <c:pt idx="17681">
                  <c:v>7.804335</c:v>
                </c:pt>
                <c:pt idx="17682">
                  <c:v>7.8033212500000007</c:v>
                </c:pt>
                <c:pt idx="17683">
                  <c:v>7.8026637499999998</c:v>
                </c:pt>
                <c:pt idx="17684">
                  <c:v>7.8026249999999999</c:v>
                </c:pt>
                <c:pt idx="17685">
                  <c:v>7.8024687500000001</c:v>
                </c:pt>
                <c:pt idx="17686">
                  <c:v>7.8013774999999992</c:v>
                </c:pt>
                <c:pt idx="17687">
                  <c:v>7.8009899999999996</c:v>
                </c:pt>
                <c:pt idx="17688">
                  <c:v>7.7994387499999993</c:v>
                </c:pt>
                <c:pt idx="17689">
                  <c:v>7.7979287500000005</c:v>
                </c:pt>
                <c:pt idx="17690">
                  <c:v>7.7979000000000003</c:v>
                </c:pt>
                <c:pt idx="17691">
                  <c:v>7.7968849999999996</c:v>
                </c:pt>
                <c:pt idx="17692">
                  <c:v>7.7959862500000003</c:v>
                </c:pt>
                <c:pt idx="17693">
                  <c:v>7.7958162499999997</c:v>
                </c:pt>
                <c:pt idx="17694">
                  <c:v>7.7943499999999997</c:v>
                </c:pt>
                <c:pt idx="17695">
                  <c:v>7.7923249999999999</c:v>
                </c:pt>
                <c:pt idx="17696">
                  <c:v>7.7915412499999999</c:v>
                </c:pt>
                <c:pt idx="17697">
                  <c:v>7.7904675000000001</c:v>
                </c:pt>
                <c:pt idx="17698">
                  <c:v>7.7906587500000004</c:v>
                </c:pt>
                <c:pt idx="17699">
                  <c:v>7.7900737499999995</c:v>
                </c:pt>
                <c:pt idx="17700">
                  <c:v>7.7911200000000003</c:v>
                </c:pt>
                <c:pt idx="17701">
                  <c:v>7.7900987499999994</c:v>
                </c:pt>
                <c:pt idx="17702">
                  <c:v>7.7900062500000002</c:v>
                </c:pt>
                <c:pt idx="17703">
                  <c:v>7.7893812499999999</c:v>
                </c:pt>
                <c:pt idx="17704">
                  <c:v>7.7903275000000001</c:v>
                </c:pt>
                <c:pt idx="17705">
                  <c:v>7.7899862499999992</c:v>
                </c:pt>
                <c:pt idx="17706">
                  <c:v>7.7886137499999997</c:v>
                </c:pt>
                <c:pt idx="17707">
                  <c:v>7.7874750000000006</c:v>
                </c:pt>
                <c:pt idx="17708">
                  <c:v>7.7867275000000005</c:v>
                </c:pt>
                <c:pt idx="17709">
                  <c:v>7.7863499999999997</c:v>
                </c:pt>
                <c:pt idx="17710">
                  <c:v>7.7864524999999993</c:v>
                </c:pt>
                <c:pt idx="17711">
                  <c:v>7.7853637499999992</c:v>
                </c:pt>
                <c:pt idx="17712">
                  <c:v>7.7858387499999999</c:v>
                </c:pt>
                <c:pt idx="17713">
                  <c:v>7.7851524999999997</c:v>
                </c:pt>
                <c:pt idx="17714">
                  <c:v>7.785029999999999</c:v>
                </c:pt>
                <c:pt idx="17715">
                  <c:v>7.7846837500000001</c:v>
                </c:pt>
                <c:pt idx="17716">
                  <c:v>7.7838474999999994</c:v>
                </c:pt>
                <c:pt idx="17717">
                  <c:v>7.7829962500000001</c:v>
                </c:pt>
                <c:pt idx="17718">
                  <c:v>7.7824412499999998</c:v>
                </c:pt>
                <c:pt idx="17719">
                  <c:v>7.7826287500000007</c:v>
                </c:pt>
                <c:pt idx="17720">
                  <c:v>7.7828699999999991</c:v>
                </c:pt>
                <c:pt idx="17721">
                  <c:v>7.7832725000000007</c:v>
                </c:pt>
                <c:pt idx="17722">
                  <c:v>7.7827012500000006</c:v>
                </c:pt>
                <c:pt idx="17723">
                  <c:v>7.7823374999999997</c:v>
                </c:pt>
                <c:pt idx="17724">
                  <c:v>7.7812912499999998</c:v>
                </c:pt>
                <c:pt idx="17725">
                  <c:v>7.7808799999999998</c:v>
                </c:pt>
                <c:pt idx="17726">
                  <c:v>7.780125</c:v>
                </c:pt>
                <c:pt idx="17727">
                  <c:v>7.7804762500000004</c:v>
                </c:pt>
                <c:pt idx="17728">
                  <c:v>7.7805400000000002</c:v>
                </c:pt>
                <c:pt idx="17729">
                  <c:v>7.7807525000000002</c:v>
                </c:pt>
                <c:pt idx="17730">
                  <c:v>7.7799624999999999</c:v>
                </c:pt>
                <c:pt idx="17731">
                  <c:v>7.7784425000000006</c:v>
                </c:pt>
                <c:pt idx="17732">
                  <c:v>7.7776599999999991</c:v>
                </c:pt>
                <c:pt idx="17733">
                  <c:v>7.7777612500000002</c:v>
                </c:pt>
                <c:pt idx="17734">
                  <c:v>7.7782900000000001</c:v>
                </c:pt>
                <c:pt idx="17735">
                  <c:v>7.7774000000000001</c:v>
                </c:pt>
                <c:pt idx="17736">
                  <c:v>7.7763450000000001</c:v>
                </c:pt>
                <c:pt idx="17737">
                  <c:v>7.7763150000000003</c:v>
                </c:pt>
                <c:pt idx="17738">
                  <c:v>7.7765812499999996</c:v>
                </c:pt>
                <c:pt idx="17739">
                  <c:v>7.77661625</c:v>
                </c:pt>
                <c:pt idx="17740">
                  <c:v>7.7768587499999997</c:v>
                </c:pt>
                <c:pt idx="17741">
                  <c:v>7.77621875</c:v>
                </c:pt>
                <c:pt idx="17742">
                  <c:v>7.7769524999999993</c:v>
                </c:pt>
                <c:pt idx="17743">
                  <c:v>7.7766674999999994</c:v>
                </c:pt>
                <c:pt idx="17744">
                  <c:v>7.7775150000000002</c:v>
                </c:pt>
                <c:pt idx="17745">
                  <c:v>7.7794600000000003</c:v>
                </c:pt>
                <c:pt idx="17746">
                  <c:v>7.7790212499999996</c:v>
                </c:pt>
                <c:pt idx="17747">
                  <c:v>7.7792225000000004</c:v>
                </c:pt>
                <c:pt idx="17748">
                  <c:v>7.7790949999999999</c:v>
                </c:pt>
                <c:pt idx="17749">
                  <c:v>7.7790987499999993</c:v>
                </c:pt>
                <c:pt idx="17750">
                  <c:v>7.7788199999999996</c:v>
                </c:pt>
                <c:pt idx="17751">
                  <c:v>7.7789562500000002</c:v>
                </c:pt>
                <c:pt idx="17752">
                  <c:v>7.7783362499999997</c:v>
                </c:pt>
                <c:pt idx="17753">
                  <c:v>7.7786249999999999</c:v>
                </c:pt>
                <c:pt idx="17754">
                  <c:v>7.7776362499999996</c:v>
                </c:pt>
                <c:pt idx="17755">
                  <c:v>7.7779662500000004</c:v>
                </c:pt>
                <c:pt idx="17756">
                  <c:v>7.7792412500000001</c:v>
                </c:pt>
                <c:pt idx="17757">
                  <c:v>7.7782087499999992</c:v>
                </c:pt>
                <c:pt idx="17758">
                  <c:v>7.7785525</c:v>
                </c:pt>
                <c:pt idx="17759">
                  <c:v>7.7788924999999995</c:v>
                </c:pt>
                <c:pt idx="17760">
                  <c:v>7.7788287499999997</c:v>
                </c:pt>
                <c:pt idx="17761">
                  <c:v>7.779898750000001</c:v>
                </c:pt>
                <c:pt idx="17762">
                  <c:v>7.7802875</c:v>
                </c:pt>
                <c:pt idx="17763">
                  <c:v>7.7803012499999999</c:v>
                </c:pt>
                <c:pt idx="17764">
                  <c:v>7.7796787499999995</c:v>
                </c:pt>
                <c:pt idx="17765">
                  <c:v>7.7800150000000006</c:v>
                </c:pt>
                <c:pt idx="17766">
                  <c:v>7.7809162499999998</c:v>
                </c:pt>
                <c:pt idx="17767">
                  <c:v>7.7810474999999997</c:v>
                </c:pt>
                <c:pt idx="17768">
                  <c:v>7.7823025000000001</c:v>
                </c:pt>
                <c:pt idx="17769">
                  <c:v>7.7811375000000007</c:v>
                </c:pt>
                <c:pt idx="17770">
                  <c:v>7.7823574999999998</c:v>
                </c:pt>
                <c:pt idx="17771">
                  <c:v>7.7808512500000004</c:v>
                </c:pt>
                <c:pt idx="17772">
                  <c:v>7.7812824999999997</c:v>
                </c:pt>
                <c:pt idx="17773">
                  <c:v>7.7813387499999997</c:v>
                </c:pt>
                <c:pt idx="17774">
                  <c:v>7.7800937499999998</c:v>
                </c:pt>
                <c:pt idx="17775">
                  <c:v>7.7788674999999996</c:v>
                </c:pt>
                <c:pt idx="17776">
                  <c:v>7.7788812500000004</c:v>
                </c:pt>
                <c:pt idx="17777">
                  <c:v>7.7770724999999992</c:v>
                </c:pt>
                <c:pt idx="17778">
                  <c:v>7.7777850000000006</c:v>
                </c:pt>
                <c:pt idx="17779">
                  <c:v>7.7776112500000005</c:v>
                </c:pt>
                <c:pt idx="17780">
                  <c:v>7.7787249999999997</c:v>
                </c:pt>
                <c:pt idx="17781">
                  <c:v>7.7790599999999994</c:v>
                </c:pt>
                <c:pt idx="17782">
                  <c:v>7.7785849999999996</c:v>
                </c:pt>
                <c:pt idx="17783">
                  <c:v>7.7779062499999991</c:v>
                </c:pt>
                <c:pt idx="17784">
                  <c:v>7.7763925</c:v>
                </c:pt>
                <c:pt idx="17785">
                  <c:v>7.7756012500000002</c:v>
                </c:pt>
                <c:pt idx="17786">
                  <c:v>7.7754250000000003</c:v>
                </c:pt>
                <c:pt idx="17787">
                  <c:v>7.77525625</c:v>
                </c:pt>
                <c:pt idx="17788">
                  <c:v>7.7749325000000002</c:v>
                </c:pt>
                <c:pt idx="17789">
                  <c:v>7.7753249999999996</c:v>
                </c:pt>
                <c:pt idx="17790">
                  <c:v>7.7744687499999996</c:v>
                </c:pt>
                <c:pt idx="17791">
                  <c:v>7.7756962500000002</c:v>
                </c:pt>
                <c:pt idx="17792">
                  <c:v>7.7753087499999998</c:v>
                </c:pt>
                <c:pt idx="17793">
                  <c:v>7.7755349999999996</c:v>
                </c:pt>
                <c:pt idx="17794">
                  <c:v>7.7756299999999996</c:v>
                </c:pt>
                <c:pt idx="17795">
                  <c:v>7.7752350000000003</c:v>
                </c:pt>
                <c:pt idx="17796">
                  <c:v>7.7762624999999996</c:v>
                </c:pt>
                <c:pt idx="17797">
                  <c:v>7.7770637499999999</c:v>
                </c:pt>
                <c:pt idx="17798">
                  <c:v>7.7768574999999993</c:v>
                </c:pt>
                <c:pt idx="17799">
                  <c:v>7.7763887499999997</c:v>
                </c:pt>
                <c:pt idx="17800">
                  <c:v>7.7760750000000005</c:v>
                </c:pt>
                <c:pt idx="17801">
                  <c:v>7.7766875000000004</c:v>
                </c:pt>
                <c:pt idx="17802">
                  <c:v>7.7767499999999998</c:v>
                </c:pt>
                <c:pt idx="17803">
                  <c:v>7.7763387500000007</c:v>
                </c:pt>
                <c:pt idx="17804">
                  <c:v>7.7767375000000003</c:v>
                </c:pt>
                <c:pt idx="17805">
                  <c:v>7.7774512500000004</c:v>
                </c:pt>
                <c:pt idx="17806">
                  <c:v>7.7775724999999998</c:v>
                </c:pt>
                <c:pt idx="17807">
                  <c:v>7.7769612499999994</c:v>
                </c:pt>
                <c:pt idx="17808">
                  <c:v>7.7763312500000001</c:v>
                </c:pt>
                <c:pt idx="17809">
                  <c:v>7.7761449999999996</c:v>
                </c:pt>
                <c:pt idx="17810">
                  <c:v>7.7743537500000004</c:v>
                </c:pt>
                <c:pt idx="17811">
                  <c:v>7.7739624999999997</c:v>
                </c:pt>
                <c:pt idx="17812">
                  <c:v>7.7734937500000001</c:v>
                </c:pt>
                <c:pt idx="17813">
                  <c:v>7.7733600000000003</c:v>
                </c:pt>
                <c:pt idx="17814">
                  <c:v>7.7733549999999996</c:v>
                </c:pt>
                <c:pt idx="17815">
                  <c:v>7.7728624999999996</c:v>
                </c:pt>
                <c:pt idx="17816">
                  <c:v>7.7726387500000005</c:v>
                </c:pt>
                <c:pt idx="17817">
                  <c:v>7.7719562499999997</c:v>
                </c:pt>
                <c:pt idx="17818">
                  <c:v>7.770995000000001</c:v>
                </c:pt>
                <c:pt idx="17819">
                  <c:v>7.7713462499999997</c:v>
                </c:pt>
                <c:pt idx="17820">
                  <c:v>7.7697912499999999</c:v>
                </c:pt>
                <c:pt idx="17821">
                  <c:v>7.768683750000001</c:v>
                </c:pt>
                <c:pt idx="17822">
                  <c:v>7.7681212500000001</c:v>
                </c:pt>
                <c:pt idx="17823">
                  <c:v>7.7668200000000001</c:v>
                </c:pt>
                <c:pt idx="17824">
                  <c:v>7.7661500000000006</c:v>
                </c:pt>
                <c:pt idx="17825">
                  <c:v>7.7667074999999999</c:v>
                </c:pt>
                <c:pt idx="17826">
                  <c:v>7.7664637499999998</c:v>
                </c:pt>
                <c:pt idx="17827">
                  <c:v>7.7668075000000005</c:v>
                </c:pt>
                <c:pt idx="17828">
                  <c:v>7.7670487499999998</c:v>
                </c:pt>
                <c:pt idx="17829">
                  <c:v>7.7664737500000003</c:v>
                </c:pt>
                <c:pt idx="17830">
                  <c:v>7.7655899999999995</c:v>
                </c:pt>
                <c:pt idx="17831">
                  <c:v>7.7650850000000009</c:v>
                </c:pt>
                <c:pt idx="17832">
                  <c:v>7.7645799999999996</c:v>
                </c:pt>
                <c:pt idx="17833">
                  <c:v>7.7640537499999995</c:v>
                </c:pt>
                <c:pt idx="17834">
                  <c:v>7.76371375</c:v>
                </c:pt>
                <c:pt idx="17835">
                  <c:v>7.7640787499999995</c:v>
                </c:pt>
                <c:pt idx="17836">
                  <c:v>7.7646112499999997</c:v>
                </c:pt>
                <c:pt idx="17837">
                  <c:v>7.7633749999999999</c:v>
                </c:pt>
                <c:pt idx="17838">
                  <c:v>7.7632250000000003</c:v>
                </c:pt>
                <c:pt idx="17839">
                  <c:v>7.7620437499999992</c:v>
                </c:pt>
                <c:pt idx="17840">
                  <c:v>7.7615412500000005</c:v>
                </c:pt>
                <c:pt idx="17841">
                  <c:v>7.7611262500000002</c:v>
                </c:pt>
                <c:pt idx="17842">
                  <c:v>7.7609700000000004</c:v>
                </c:pt>
                <c:pt idx="17843">
                  <c:v>7.7606200000000003</c:v>
                </c:pt>
                <c:pt idx="17844">
                  <c:v>7.7595824999999996</c:v>
                </c:pt>
                <c:pt idx="17845">
                  <c:v>7.7577549999999995</c:v>
                </c:pt>
                <c:pt idx="17846">
                  <c:v>7.7574624999999999</c:v>
                </c:pt>
                <c:pt idx="17847">
                  <c:v>7.7561237500000004</c:v>
                </c:pt>
                <c:pt idx="17848">
                  <c:v>7.755725</c:v>
                </c:pt>
                <c:pt idx="17849">
                  <c:v>7.7546150000000003</c:v>
                </c:pt>
                <c:pt idx="17850">
                  <c:v>7.7542787500000001</c:v>
                </c:pt>
                <c:pt idx="17851">
                  <c:v>7.7532699999999997</c:v>
                </c:pt>
                <c:pt idx="17852">
                  <c:v>7.7532337500000006</c:v>
                </c:pt>
                <c:pt idx="17853">
                  <c:v>7.7532224999999997</c:v>
                </c:pt>
                <c:pt idx="17854">
                  <c:v>7.75197</c:v>
                </c:pt>
                <c:pt idx="17855">
                  <c:v>7.7516712499999993</c:v>
                </c:pt>
                <c:pt idx="17856">
                  <c:v>7.7512712500000003</c:v>
                </c:pt>
                <c:pt idx="17857">
                  <c:v>7.7518200000000004</c:v>
                </c:pt>
                <c:pt idx="17858">
                  <c:v>7.7519049999999998</c:v>
                </c:pt>
                <c:pt idx="17859">
                  <c:v>7.7515062500000003</c:v>
                </c:pt>
                <c:pt idx="17860">
                  <c:v>7.7517787499999997</c:v>
                </c:pt>
                <c:pt idx="17861">
                  <c:v>7.7506900000000005</c:v>
                </c:pt>
                <c:pt idx="17862">
                  <c:v>7.749756249999999</c:v>
                </c:pt>
                <c:pt idx="17863">
                  <c:v>7.7495349999999998</c:v>
                </c:pt>
                <c:pt idx="17864">
                  <c:v>7.7495862500000001</c:v>
                </c:pt>
                <c:pt idx="17865">
                  <c:v>7.7492087499999993</c:v>
                </c:pt>
                <c:pt idx="17866">
                  <c:v>7.7484474999999993</c:v>
                </c:pt>
                <c:pt idx="17867">
                  <c:v>7.7483362499999995</c:v>
                </c:pt>
                <c:pt idx="17868">
                  <c:v>7.7494662500000002</c:v>
                </c:pt>
                <c:pt idx="17869">
                  <c:v>7.7494200000000006</c:v>
                </c:pt>
                <c:pt idx="17870">
                  <c:v>7.7493112500000008</c:v>
                </c:pt>
                <c:pt idx="17871">
                  <c:v>7.74989375</c:v>
                </c:pt>
                <c:pt idx="17872">
                  <c:v>7.7501937499999993</c:v>
                </c:pt>
                <c:pt idx="17873">
                  <c:v>7.7501862499999996</c:v>
                </c:pt>
                <c:pt idx="17874">
                  <c:v>7.7507899999999994</c:v>
                </c:pt>
                <c:pt idx="17875">
                  <c:v>7.7513975000000004</c:v>
                </c:pt>
                <c:pt idx="17876">
                  <c:v>7.7509862500000004</c:v>
                </c:pt>
                <c:pt idx="17877">
                  <c:v>7.7501200000000008</c:v>
                </c:pt>
                <c:pt idx="17878">
                  <c:v>7.7491449999999995</c:v>
                </c:pt>
                <c:pt idx="17879">
                  <c:v>7.7497924999999999</c:v>
                </c:pt>
                <c:pt idx="17880">
                  <c:v>7.7507875000000004</c:v>
                </c:pt>
                <c:pt idx="17881">
                  <c:v>7.7511087500000002</c:v>
                </c:pt>
                <c:pt idx="17882">
                  <c:v>7.7511949999999992</c:v>
                </c:pt>
                <c:pt idx="17883">
                  <c:v>7.75106875</c:v>
                </c:pt>
                <c:pt idx="17884">
                  <c:v>7.7507112500000002</c:v>
                </c:pt>
                <c:pt idx="17885">
                  <c:v>7.7503224999999993</c:v>
                </c:pt>
                <c:pt idx="17886">
                  <c:v>7.7496149999999995</c:v>
                </c:pt>
                <c:pt idx="17887">
                  <c:v>7.7499337500000003</c:v>
                </c:pt>
                <c:pt idx="17888">
                  <c:v>7.7507962500000005</c:v>
                </c:pt>
                <c:pt idx="17889">
                  <c:v>7.7509862500000004</c:v>
                </c:pt>
                <c:pt idx="17890">
                  <c:v>7.7510362499999994</c:v>
                </c:pt>
                <c:pt idx="17891">
                  <c:v>7.7504375000000003</c:v>
                </c:pt>
                <c:pt idx="17892">
                  <c:v>7.7486075000000003</c:v>
                </c:pt>
                <c:pt idx="17893">
                  <c:v>7.7478049999999996</c:v>
                </c:pt>
                <c:pt idx="17894">
                  <c:v>7.7477425000000002</c:v>
                </c:pt>
                <c:pt idx="17895">
                  <c:v>7.7489212500000004</c:v>
                </c:pt>
                <c:pt idx="17896">
                  <c:v>7.7485912499999996</c:v>
                </c:pt>
                <c:pt idx="17897">
                  <c:v>7.74862625</c:v>
                </c:pt>
                <c:pt idx="17898">
                  <c:v>7.7485037499999994</c:v>
                </c:pt>
                <c:pt idx="17899">
                  <c:v>7.7484900000000003</c:v>
                </c:pt>
                <c:pt idx="17900">
                  <c:v>7.7473437499999998</c:v>
                </c:pt>
                <c:pt idx="17901">
                  <c:v>7.7469250000000001</c:v>
                </c:pt>
                <c:pt idx="17902">
                  <c:v>7.7468037499999998</c:v>
                </c:pt>
                <c:pt idx="17903">
                  <c:v>7.7469587500000001</c:v>
                </c:pt>
                <c:pt idx="17904">
                  <c:v>7.7471437499999993</c:v>
                </c:pt>
                <c:pt idx="17905">
                  <c:v>7.7463725000000005</c:v>
                </c:pt>
                <c:pt idx="17906">
                  <c:v>7.7456037499999999</c:v>
                </c:pt>
                <c:pt idx="17907">
                  <c:v>7.7445612500000003</c:v>
                </c:pt>
                <c:pt idx="17908">
                  <c:v>7.7431087499999993</c:v>
                </c:pt>
                <c:pt idx="17909">
                  <c:v>7.74219875</c:v>
                </c:pt>
                <c:pt idx="17910">
                  <c:v>7.7408250000000001</c:v>
                </c:pt>
                <c:pt idx="17911">
                  <c:v>7.7397937500000005</c:v>
                </c:pt>
                <c:pt idx="17912">
                  <c:v>7.7399437500000001</c:v>
                </c:pt>
                <c:pt idx="17913">
                  <c:v>7.73956</c:v>
                </c:pt>
                <c:pt idx="17914">
                  <c:v>7.7385062500000004</c:v>
                </c:pt>
                <c:pt idx="17915">
                  <c:v>7.7385225000000002</c:v>
                </c:pt>
                <c:pt idx="17916">
                  <c:v>7.7384375000000007</c:v>
                </c:pt>
                <c:pt idx="17917">
                  <c:v>7.7379925000000007</c:v>
                </c:pt>
                <c:pt idx="17918">
                  <c:v>7.7367650000000001</c:v>
                </c:pt>
                <c:pt idx="17919">
                  <c:v>7.7360012499999993</c:v>
                </c:pt>
                <c:pt idx="17920">
                  <c:v>7.7362125000000006</c:v>
                </c:pt>
                <c:pt idx="17921">
                  <c:v>7.7363237500000004</c:v>
                </c:pt>
                <c:pt idx="17922">
                  <c:v>7.7360737500000001</c:v>
                </c:pt>
                <c:pt idx="17923">
                  <c:v>7.73471625</c:v>
                </c:pt>
                <c:pt idx="17924">
                  <c:v>7.7343837500000001</c:v>
                </c:pt>
                <c:pt idx="17925">
                  <c:v>7.7338150000000008</c:v>
                </c:pt>
                <c:pt idx="17926">
                  <c:v>7.7343587500000002</c:v>
                </c:pt>
                <c:pt idx="17927">
                  <c:v>7.7350824999999999</c:v>
                </c:pt>
                <c:pt idx="17928">
                  <c:v>7.7353574999999992</c:v>
                </c:pt>
                <c:pt idx="17929">
                  <c:v>7.7344712500000004</c:v>
                </c:pt>
                <c:pt idx="17930">
                  <c:v>7.7328362500000001</c:v>
                </c:pt>
                <c:pt idx="17931">
                  <c:v>7.7320825000000006</c:v>
                </c:pt>
                <c:pt idx="17932">
                  <c:v>7.73229875</c:v>
                </c:pt>
                <c:pt idx="17933">
                  <c:v>7.7327487500000007</c:v>
                </c:pt>
                <c:pt idx="17934">
                  <c:v>7.7327112499999995</c:v>
                </c:pt>
                <c:pt idx="17935">
                  <c:v>7.7329487500000003</c:v>
                </c:pt>
                <c:pt idx="17936">
                  <c:v>7.7335449999999994</c:v>
                </c:pt>
                <c:pt idx="17937">
                  <c:v>7.7337887500000004</c:v>
                </c:pt>
                <c:pt idx="17938">
                  <c:v>7.7333724999999998</c:v>
                </c:pt>
                <c:pt idx="17939">
                  <c:v>7.73267375</c:v>
                </c:pt>
                <c:pt idx="17940">
                  <c:v>7.7324012499999997</c:v>
                </c:pt>
                <c:pt idx="17941">
                  <c:v>7.7328949999999992</c:v>
                </c:pt>
                <c:pt idx="17942">
                  <c:v>7.7338062500000007</c:v>
                </c:pt>
                <c:pt idx="17943">
                  <c:v>7.7334137500000004</c:v>
                </c:pt>
                <c:pt idx="17944">
                  <c:v>7.7326337499999998</c:v>
                </c:pt>
                <c:pt idx="17945">
                  <c:v>7.7324075000000008</c:v>
                </c:pt>
                <c:pt idx="17946">
                  <c:v>7.73192375</c:v>
                </c:pt>
                <c:pt idx="17947">
                  <c:v>7.7309887499999999</c:v>
                </c:pt>
                <c:pt idx="17948">
                  <c:v>7.7303825000000002</c:v>
                </c:pt>
                <c:pt idx="17949">
                  <c:v>7.7298599999999995</c:v>
                </c:pt>
                <c:pt idx="17950">
                  <c:v>7.7291462499999994</c:v>
                </c:pt>
                <c:pt idx="17951">
                  <c:v>7.7285012500000008</c:v>
                </c:pt>
                <c:pt idx="17952">
                  <c:v>7.7277062500000007</c:v>
                </c:pt>
                <c:pt idx="17953">
                  <c:v>7.7263687499999998</c:v>
                </c:pt>
                <c:pt idx="17954">
                  <c:v>7.7248912499999998</c:v>
                </c:pt>
                <c:pt idx="17955">
                  <c:v>7.7236712500000007</c:v>
                </c:pt>
                <c:pt idx="17956">
                  <c:v>7.7221187499999999</c:v>
                </c:pt>
                <c:pt idx="17957">
                  <c:v>7.72133</c:v>
                </c:pt>
                <c:pt idx="17958">
                  <c:v>7.7212375</c:v>
                </c:pt>
                <c:pt idx="17959">
                  <c:v>7.7208512500000008</c:v>
                </c:pt>
                <c:pt idx="17960">
                  <c:v>7.7202725000000001</c:v>
                </c:pt>
                <c:pt idx="17961">
                  <c:v>7.71997</c:v>
                </c:pt>
                <c:pt idx="17962">
                  <c:v>7.7195737499999995</c:v>
                </c:pt>
                <c:pt idx="17963">
                  <c:v>7.7189874999999999</c:v>
                </c:pt>
                <c:pt idx="17964">
                  <c:v>7.7189100000000002</c:v>
                </c:pt>
                <c:pt idx="17965">
                  <c:v>7.7182037499999998</c:v>
                </c:pt>
                <c:pt idx="17966">
                  <c:v>7.7169049999999997</c:v>
                </c:pt>
                <c:pt idx="17967">
                  <c:v>7.7157475</c:v>
                </c:pt>
                <c:pt idx="17968">
                  <c:v>7.71455</c:v>
                </c:pt>
                <c:pt idx="17969">
                  <c:v>7.7134524999999998</c:v>
                </c:pt>
                <c:pt idx="17970">
                  <c:v>7.7117737500000008</c:v>
                </c:pt>
                <c:pt idx="17971">
                  <c:v>7.7100937500000004</c:v>
                </c:pt>
                <c:pt idx="17972">
                  <c:v>7.7090162500000003</c:v>
                </c:pt>
                <c:pt idx="17973">
                  <c:v>7.7093800000000003</c:v>
                </c:pt>
                <c:pt idx="17974">
                  <c:v>7.7095537499999995</c:v>
                </c:pt>
                <c:pt idx="17975">
                  <c:v>7.7089724999999998</c:v>
                </c:pt>
                <c:pt idx="17976">
                  <c:v>7.7083849999999998</c:v>
                </c:pt>
                <c:pt idx="17977">
                  <c:v>7.7075150000000008</c:v>
                </c:pt>
                <c:pt idx="17978">
                  <c:v>7.7064687499999991</c:v>
                </c:pt>
                <c:pt idx="17979">
                  <c:v>7.7058625000000003</c:v>
                </c:pt>
                <c:pt idx="17980">
                  <c:v>7.7055837500000006</c:v>
                </c:pt>
                <c:pt idx="17981">
                  <c:v>7.7042149999999996</c:v>
                </c:pt>
                <c:pt idx="17982">
                  <c:v>7.7026150000000007</c:v>
                </c:pt>
                <c:pt idx="17983">
                  <c:v>7.7018462499999991</c:v>
                </c:pt>
                <c:pt idx="17984">
                  <c:v>7.7016524999999998</c:v>
                </c:pt>
                <c:pt idx="17985">
                  <c:v>7.7010950000000005</c:v>
                </c:pt>
                <c:pt idx="17986">
                  <c:v>7.6996812500000003</c:v>
                </c:pt>
                <c:pt idx="17987">
                  <c:v>7.6976612499999995</c:v>
                </c:pt>
                <c:pt idx="17988">
                  <c:v>7.6967400000000001</c:v>
                </c:pt>
                <c:pt idx="17989">
                  <c:v>7.6965762499999997</c:v>
                </c:pt>
                <c:pt idx="17990">
                  <c:v>7.6953950000000004</c:v>
                </c:pt>
                <c:pt idx="17991">
                  <c:v>7.6935500000000001</c:v>
                </c:pt>
                <c:pt idx="17992">
                  <c:v>7.6925262500000002</c:v>
                </c:pt>
                <c:pt idx="17993">
                  <c:v>7.693225</c:v>
                </c:pt>
                <c:pt idx="17994">
                  <c:v>7.6938912500000001</c:v>
                </c:pt>
                <c:pt idx="17995">
                  <c:v>7.6933700000000007</c:v>
                </c:pt>
                <c:pt idx="17996">
                  <c:v>7.6925974999999998</c:v>
                </c:pt>
                <c:pt idx="17997">
                  <c:v>7.6927674999999995</c:v>
                </c:pt>
                <c:pt idx="17998">
                  <c:v>7.6923462499999999</c:v>
                </c:pt>
                <c:pt idx="17999">
                  <c:v>7.69191</c:v>
                </c:pt>
                <c:pt idx="18000">
                  <c:v>7.6922174999999999</c:v>
                </c:pt>
                <c:pt idx="18001">
                  <c:v>7.6929762500000001</c:v>
                </c:pt>
                <c:pt idx="18002">
                  <c:v>7.6936437499999997</c:v>
                </c:pt>
                <c:pt idx="18003">
                  <c:v>7.6942474999999995</c:v>
                </c:pt>
                <c:pt idx="18004">
                  <c:v>7.6950375000000006</c:v>
                </c:pt>
                <c:pt idx="18005">
                  <c:v>7.6953687500000001</c:v>
                </c:pt>
                <c:pt idx="18006">
                  <c:v>7.69612125</c:v>
                </c:pt>
                <c:pt idx="18007">
                  <c:v>7.6959687499999996</c:v>
                </c:pt>
                <c:pt idx="18008">
                  <c:v>7.6957412500000002</c:v>
                </c:pt>
                <c:pt idx="18009">
                  <c:v>7.6960862500000005</c:v>
                </c:pt>
                <c:pt idx="18010">
                  <c:v>7.6958237500000006</c:v>
                </c:pt>
                <c:pt idx="18011">
                  <c:v>7.6965162499999993</c:v>
                </c:pt>
                <c:pt idx="18012">
                  <c:v>7.6959650000000002</c:v>
                </c:pt>
                <c:pt idx="18013">
                  <c:v>7.6952474999999998</c:v>
                </c:pt>
                <c:pt idx="18014">
                  <c:v>7.6938637499999993</c:v>
                </c:pt>
                <c:pt idx="18015">
                  <c:v>7.6928824999999996</c:v>
                </c:pt>
                <c:pt idx="18016">
                  <c:v>7.6931087499999995</c:v>
                </c:pt>
                <c:pt idx="18017">
                  <c:v>7.6928824999999996</c:v>
                </c:pt>
                <c:pt idx="18018">
                  <c:v>7.6928212500000006</c:v>
                </c:pt>
                <c:pt idx="18019">
                  <c:v>7.69255625</c:v>
                </c:pt>
                <c:pt idx="18020">
                  <c:v>7.6935474999999993</c:v>
                </c:pt>
                <c:pt idx="18021">
                  <c:v>7.6942687499999991</c:v>
                </c:pt>
                <c:pt idx="18022">
                  <c:v>7.6948375000000002</c:v>
                </c:pt>
                <c:pt idx="18023">
                  <c:v>7.6949687499999992</c:v>
                </c:pt>
                <c:pt idx="18024">
                  <c:v>7.69482</c:v>
                </c:pt>
                <c:pt idx="18025">
                  <c:v>7.6941274999999996</c:v>
                </c:pt>
                <c:pt idx="18026">
                  <c:v>7.6924962500000005</c:v>
                </c:pt>
                <c:pt idx="18027">
                  <c:v>7.6921962499999994</c:v>
                </c:pt>
                <c:pt idx="18028">
                  <c:v>7.6922425000000008</c:v>
                </c:pt>
                <c:pt idx="18029">
                  <c:v>7.6916074999999999</c:v>
                </c:pt>
                <c:pt idx="18030">
                  <c:v>7.6902687499999995</c:v>
                </c:pt>
                <c:pt idx="18031">
                  <c:v>7.6903999999999995</c:v>
                </c:pt>
                <c:pt idx="18032">
                  <c:v>7.6911087499999997</c:v>
                </c:pt>
                <c:pt idx="18033">
                  <c:v>7.6916987500000005</c:v>
                </c:pt>
                <c:pt idx="18034">
                  <c:v>7.6915049999999994</c:v>
                </c:pt>
                <c:pt idx="18035">
                  <c:v>7.6916912499999999</c:v>
                </c:pt>
                <c:pt idx="18036">
                  <c:v>7.6926600000000001</c:v>
                </c:pt>
                <c:pt idx="18037">
                  <c:v>7.6946024999999993</c:v>
                </c:pt>
                <c:pt idx="18038">
                  <c:v>7.6964487500000001</c:v>
                </c:pt>
                <c:pt idx="18039">
                  <c:v>7.6963000000000008</c:v>
                </c:pt>
                <c:pt idx="18040">
                  <c:v>7.6967724999999998</c:v>
                </c:pt>
                <c:pt idx="18041">
                  <c:v>7.6975999999999996</c:v>
                </c:pt>
                <c:pt idx="18042">
                  <c:v>7.6979912500000003</c:v>
                </c:pt>
                <c:pt idx="18043">
                  <c:v>7.6974062499999993</c:v>
                </c:pt>
                <c:pt idx="18044">
                  <c:v>7.6964087499999998</c:v>
                </c:pt>
                <c:pt idx="18045">
                  <c:v>7.6954512500000005</c:v>
                </c:pt>
                <c:pt idx="18046">
                  <c:v>7.6954937499999998</c:v>
                </c:pt>
                <c:pt idx="18047">
                  <c:v>7.6954075</c:v>
                </c:pt>
                <c:pt idx="18048">
                  <c:v>7.6959849999999994</c:v>
                </c:pt>
                <c:pt idx="18049">
                  <c:v>7.6961224999999995</c:v>
                </c:pt>
                <c:pt idx="18050">
                  <c:v>7.6959187500000006</c:v>
                </c:pt>
                <c:pt idx="18051">
                  <c:v>7.6953287499999998</c:v>
                </c:pt>
                <c:pt idx="18052">
                  <c:v>7.6939912499999998</c:v>
                </c:pt>
                <c:pt idx="18053">
                  <c:v>7.6928450000000002</c:v>
                </c:pt>
                <c:pt idx="18054">
                  <c:v>7.6922212499999993</c:v>
                </c:pt>
                <c:pt idx="18055">
                  <c:v>7.6913125000000004</c:v>
                </c:pt>
                <c:pt idx="18056">
                  <c:v>7.6905537499999994</c:v>
                </c:pt>
                <c:pt idx="18057">
                  <c:v>7.6913212500000006</c:v>
                </c:pt>
                <c:pt idx="18058">
                  <c:v>7.6918074999999995</c:v>
                </c:pt>
                <c:pt idx="18059">
                  <c:v>7.6913274999999999</c:v>
                </c:pt>
                <c:pt idx="18060">
                  <c:v>7.6917687499999996</c:v>
                </c:pt>
                <c:pt idx="18061">
                  <c:v>7.6917500000000008</c:v>
                </c:pt>
                <c:pt idx="18062">
                  <c:v>7.6921075000000005</c:v>
                </c:pt>
                <c:pt idx="18063">
                  <c:v>7.6922562499999998</c:v>
                </c:pt>
                <c:pt idx="18064">
                  <c:v>7.694</c:v>
                </c:pt>
                <c:pt idx="18065">
                  <c:v>7.6947849999999995</c:v>
                </c:pt>
                <c:pt idx="18066">
                  <c:v>7.6944800000000004</c:v>
                </c:pt>
                <c:pt idx="18067">
                  <c:v>7.6951099999999997</c:v>
                </c:pt>
                <c:pt idx="18068">
                  <c:v>7.6949775000000002</c:v>
                </c:pt>
                <c:pt idx="18069">
                  <c:v>7.69691875</c:v>
                </c:pt>
                <c:pt idx="18070">
                  <c:v>7.6969075</c:v>
                </c:pt>
                <c:pt idx="18071">
                  <c:v>7.6982675</c:v>
                </c:pt>
                <c:pt idx="18072">
                  <c:v>7.6978424999999993</c:v>
                </c:pt>
                <c:pt idx="18073">
                  <c:v>7.69754</c:v>
                </c:pt>
                <c:pt idx="18074">
                  <c:v>7.6968137500000005</c:v>
                </c:pt>
                <c:pt idx="18075">
                  <c:v>7.6975325000000003</c:v>
                </c:pt>
                <c:pt idx="18076">
                  <c:v>7.6992837500000002</c:v>
                </c:pt>
                <c:pt idx="18077">
                  <c:v>7.7004375000000005</c:v>
                </c:pt>
                <c:pt idx="18078">
                  <c:v>7.6997475000000009</c:v>
                </c:pt>
                <c:pt idx="18079">
                  <c:v>7.7005224999999999</c:v>
                </c:pt>
                <c:pt idx="18080">
                  <c:v>7.7024737499999993</c:v>
                </c:pt>
                <c:pt idx="18081">
                  <c:v>7.7031400000000003</c:v>
                </c:pt>
                <c:pt idx="18082">
                  <c:v>7.7036187499999995</c:v>
                </c:pt>
                <c:pt idx="18083">
                  <c:v>7.7040487500000001</c:v>
                </c:pt>
                <c:pt idx="18084">
                  <c:v>7.7053037499999997</c:v>
                </c:pt>
                <c:pt idx="18085">
                  <c:v>7.7056149999999999</c:v>
                </c:pt>
                <c:pt idx="18086">
                  <c:v>7.7045525000000001</c:v>
                </c:pt>
                <c:pt idx="18087">
                  <c:v>7.7036800000000003</c:v>
                </c:pt>
                <c:pt idx="18088">
                  <c:v>7.7017524999999996</c:v>
                </c:pt>
                <c:pt idx="18089">
                  <c:v>7.7016650000000002</c:v>
                </c:pt>
                <c:pt idx="18090">
                  <c:v>7.7017674999999999</c:v>
                </c:pt>
                <c:pt idx="18091">
                  <c:v>7.7024600000000003</c:v>
                </c:pt>
                <c:pt idx="18092">
                  <c:v>7.7016925000000001</c:v>
                </c:pt>
                <c:pt idx="18093">
                  <c:v>7.7019587499999993</c:v>
                </c:pt>
                <c:pt idx="18094">
                  <c:v>7.7024375000000003</c:v>
                </c:pt>
                <c:pt idx="18095">
                  <c:v>7.7033637499999994</c:v>
                </c:pt>
                <c:pt idx="18096">
                  <c:v>7.7033087499999997</c:v>
                </c:pt>
                <c:pt idx="18097">
                  <c:v>7.7031824999999996</c:v>
                </c:pt>
                <c:pt idx="18098">
                  <c:v>7.7027825000000005</c:v>
                </c:pt>
                <c:pt idx="18099">
                  <c:v>7.7026525000000001</c:v>
                </c:pt>
                <c:pt idx="18100">
                  <c:v>7.7029824999999992</c:v>
                </c:pt>
                <c:pt idx="18101">
                  <c:v>7.7034087500000004</c:v>
                </c:pt>
                <c:pt idx="18102">
                  <c:v>7.7039175000000002</c:v>
                </c:pt>
                <c:pt idx="18103">
                  <c:v>7.7033087499999997</c:v>
                </c:pt>
                <c:pt idx="18104">
                  <c:v>7.7024537500000001</c:v>
                </c:pt>
                <c:pt idx="18105">
                  <c:v>7.7031737499999995</c:v>
                </c:pt>
                <c:pt idx="18106">
                  <c:v>7.7040875</c:v>
                </c:pt>
                <c:pt idx="18107">
                  <c:v>7.7037075000000002</c:v>
                </c:pt>
                <c:pt idx="18108">
                  <c:v>7.7047612499999998</c:v>
                </c:pt>
                <c:pt idx="18109">
                  <c:v>7.7048424999999998</c:v>
                </c:pt>
                <c:pt idx="18110">
                  <c:v>7.7055749999999996</c:v>
                </c:pt>
                <c:pt idx="18111">
                  <c:v>7.7055700000000007</c:v>
                </c:pt>
                <c:pt idx="18112">
                  <c:v>7.7054987500000003</c:v>
                </c:pt>
                <c:pt idx="18113">
                  <c:v>7.705705</c:v>
                </c:pt>
                <c:pt idx="18114">
                  <c:v>7.7060949999999995</c:v>
                </c:pt>
                <c:pt idx="18115">
                  <c:v>7.7071924999999997</c:v>
                </c:pt>
                <c:pt idx="18116">
                  <c:v>7.7079900000000006</c:v>
                </c:pt>
                <c:pt idx="18117">
                  <c:v>7.7080150000000005</c:v>
                </c:pt>
                <c:pt idx="18118">
                  <c:v>7.7081987500000002</c:v>
                </c:pt>
                <c:pt idx="18119">
                  <c:v>7.7071250000000004</c:v>
                </c:pt>
                <c:pt idx="18120">
                  <c:v>7.7064624999999998</c:v>
                </c:pt>
                <c:pt idx="18121">
                  <c:v>7.7046800000000006</c:v>
                </c:pt>
                <c:pt idx="18122">
                  <c:v>7.7042799999999998</c:v>
                </c:pt>
                <c:pt idx="18123">
                  <c:v>7.7045549999999992</c:v>
                </c:pt>
                <c:pt idx="18124">
                  <c:v>7.7045212500000009</c:v>
                </c:pt>
                <c:pt idx="18125">
                  <c:v>7.7026787500000005</c:v>
                </c:pt>
                <c:pt idx="18126">
                  <c:v>7.7021487499999992</c:v>
                </c:pt>
                <c:pt idx="18127">
                  <c:v>7.7012875000000003</c:v>
                </c:pt>
                <c:pt idx="18128">
                  <c:v>7.7010787499999998</c:v>
                </c:pt>
                <c:pt idx="18129">
                  <c:v>7.7005274999999997</c:v>
                </c:pt>
                <c:pt idx="18130">
                  <c:v>7.6979437500000003</c:v>
                </c:pt>
                <c:pt idx="18131">
                  <c:v>7.6963212500000004</c:v>
                </c:pt>
                <c:pt idx="18132">
                  <c:v>7.6952987500000001</c:v>
                </c:pt>
                <c:pt idx="18133">
                  <c:v>7.6937474999999997</c:v>
                </c:pt>
                <c:pt idx="18134">
                  <c:v>7.6930362500000005</c:v>
                </c:pt>
                <c:pt idx="18135">
                  <c:v>7.6916837500000002</c:v>
                </c:pt>
                <c:pt idx="18136">
                  <c:v>7.6921175000000002</c:v>
                </c:pt>
                <c:pt idx="18137">
                  <c:v>7.6915949999999995</c:v>
                </c:pt>
                <c:pt idx="18138">
                  <c:v>7.6917262500000003</c:v>
                </c:pt>
                <c:pt idx="18139">
                  <c:v>7.6921212500000005</c:v>
                </c:pt>
                <c:pt idx="18140">
                  <c:v>7.6914562500000008</c:v>
                </c:pt>
                <c:pt idx="18141">
                  <c:v>7.6896587500000004</c:v>
                </c:pt>
                <c:pt idx="18142">
                  <c:v>7.690082499999999</c:v>
                </c:pt>
                <c:pt idx="18143">
                  <c:v>7.6898924999999991</c:v>
                </c:pt>
                <c:pt idx="18144">
                  <c:v>7.6888787499999998</c:v>
                </c:pt>
                <c:pt idx="18145">
                  <c:v>7.6897675000000003</c:v>
                </c:pt>
                <c:pt idx="18146">
                  <c:v>7.6890700000000001</c:v>
                </c:pt>
                <c:pt idx="18147">
                  <c:v>7.6894162499999998</c:v>
                </c:pt>
                <c:pt idx="18148">
                  <c:v>7.6886762500000003</c:v>
                </c:pt>
                <c:pt idx="18149">
                  <c:v>7.6884912500000002</c:v>
                </c:pt>
                <c:pt idx="18150">
                  <c:v>7.6888399999999999</c:v>
                </c:pt>
                <c:pt idx="18151">
                  <c:v>7.6883137499999998</c:v>
                </c:pt>
                <c:pt idx="18152">
                  <c:v>7.6880187499999995</c:v>
                </c:pt>
                <c:pt idx="18153">
                  <c:v>7.6895875</c:v>
                </c:pt>
                <c:pt idx="18154">
                  <c:v>7.6904937499999999</c:v>
                </c:pt>
                <c:pt idx="18155">
                  <c:v>7.6906499999999998</c:v>
                </c:pt>
                <c:pt idx="18156">
                  <c:v>7.6900175000000006</c:v>
                </c:pt>
                <c:pt idx="18157">
                  <c:v>7.6911074999999993</c:v>
                </c:pt>
                <c:pt idx="18158">
                  <c:v>7.6914662499999995</c:v>
                </c:pt>
                <c:pt idx="18159">
                  <c:v>7.6919550000000001</c:v>
                </c:pt>
                <c:pt idx="18160">
                  <c:v>7.6911187500000002</c:v>
                </c:pt>
                <c:pt idx="18161">
                  <c:v>7.6902162500000006</c:v>
                </c:pt>
                <c:pt idx="18162">
                  <c:v>7.6905674999999993</c:v>
                </c:pt>
                <c:pt idx="18163">
                  <c:v>7.6903687499999993</c:v>
                </c:pt>
                <c:pt idx="18164">
                  <c:v>7.6889062500000005</c:v>
                </c:pt>
                <c:pt idx="18165">
                  <c:v>7.6883999999999997</c:v>
                </c:pt>
                <c:pt idx="18166">
                  <c:v>7.688345</c:v>
                </c:pt>
                <c:pt idx="18167">
                  <c:v>7.6884025000000005</c:v>
                </c:pt>
                <c:pt idx="18168">
                  <c:v>7.6880437500000003</c:v>
                </c:pt>
                <c:pt idx="18169">
                  <c:v>7.68774625</c:v>
                </c:pt>
                <c:pt idx="18170">
                  <c:v>7.6886475000000001</c:v>
                </c:pt>
                <c:pt idx="18171">
                  <c:v>7.6880562500000007</c:v>
                </c:pt>
                <c:pt idx="18172">
                  <c:v>7.6883925</c:v>
                </c:pt>
                <c:pt idx="18173">
                  <c:v>7.6877762500000006</c:v>
                </c:pt>
                <c:pt idx="18174">
                  <c:v>7.6873437500000001</c:v>
                </c:pt>
                <c:pt idx="18175">
                  <c:v>7.68837875</c:v>
                </c:pt>
                <c:pt idx="18176">
                  <c:v>7.6877612500000003</c:v>
                </c:pt>
                <c:pt idx="18177">
                  <c:v>7.6878687499999998</c:v>
                </c:pt>
                <c:pt idx="18178">
                  <c:v>7.68934125</c:v>
                </c:pt>
                <c:pt idx="18179">
                  <c:v>7.6900812500000004</c:v>
                </c:pt>
                <c:pt idx="18180">
                  <c:v>7.6919137500000003</c:v>
                </c:pt>
                <c:pt idx="18181">
                  <c:v>7.6928787499999993</c:v>
                </c:pt>
                <c:pt idx="18182">
                  <c:v>7.6946862500000002</c:v>
                </c:pt>
                <c:pt idx="18183">
                  <c:v>7.6940675000000001</c:v>
                </c:pt>
                <c:pt idx="18184">
                  <c:v>7.69346</c:v>
                </c:pt>
                <c:pt idx="18185">
                  <c:v>7.6945125000000001</c:v>
                </c:pt>
                <c:pt idx="18186">
                  <c:v>7.6946962500000007</c:v>
                </c:pt>
                <c:pt idx="18187">
                  <c:v>7.6937137499999997</c:v>
                </c:pt>
                <c:pt idx="18188">
                  <c:v>7.6928725</c:v>
                </c:pt>
                <c:pt idx="18189">
                  <c:v>7.6925474999999999</c:v>
                </c:pt>
                <c:pt idx="18190">
                  <c:v>7.6926687500000002</c:v>
                </c:pt>
                <c:pt idx="18191">
                  <c:v>7.6940087500000001</c:v>
                </c:pt>
                <c:pt idx="18192">
                  <c:v>7.6939150000000005</c:v>
                </c:pt>
                <c:pt idx="18193">
                  <c:v>7.69374</c:v>
                </c:pt>
                <c:pt idx="18194">
                  <c:v>7.6937212499999994</c:v>
                </c:pt>
                <c:pt idx="18195">
                  <c:v>7.6917074999999997</c:v>
                </c:pt>
                <c:pt idx="18196">
                  <c:v>7.6899212500000003</c:v>
                </c:pt>
                <c:pt idx="18197">
                  <c:v>7.6893049999999992</c:v>
                </c:pt>
                <c:pt idx="18198">
                  <c:v>7.6900962499999999</c:v>
                </c:pt>
                <c:pt idx="18199">
                  <c:v>7.6902749999999997</c:v>
                </c:pt>
                <c:pt idx="18200">
                  <c:v>7.6890175000000003</c:v>
                </c:pt>
                <c:pt idx="18201">
                  <c:v>7.6874000000000002</c:v>
                </c:pt>
                <c:pt idx="18202">
                  <c:v>7.6866687499999999</c:v>
                </c:pt>
                <c:pt idx="18203">
                  <c:v>7.6856687499999996</c:v>
                </c:pt>
                <c:pt idx="18204">
                  <c:v>7.6852662499999997</c:v>
                </c:pt>
                <c:pt idx="18205">
                  <c:v>7.6856899999999992</c:v>
                </c:pt>
                <c:pt idx="18206">
                  <c:v>7.6859799999999998</c:v>
                </c:pt>
                <c:pt idx="18207">
                  <c:v>7.6853487499999993</c:v>
                </c:pt>
                <c:pt idx="18208">
                  <c:v>7.6840287500000004</c:v>
                </c:pt>
                <c:pt idx="18209">
                  <c:v>7.6825612499999991</c:v>
                </c:pt>
                <c:pt idx="18210">
                  <c:v>7.6830125000000002</c:v>
                </c:pt>
                <c:pt idx="18211">
                  <c:v>7.6830849999999993</c:v>
                </c:pt>
                <c:pt idx="18212">
                  <c:v>7.6821112500000002</c:v>
                </c:pt>
                <c:pt idx="18213">
                  <c:v>7.6811812499999998</c:v>
                </c:pt>
                <c:pt idx="18214">
                  <c:v>7.6800712500000001</c:v>
                </c:pt>
                <c:pt idx="18215">
                  <c:v>7.6789812499999996</c:v>
                </c:pt>
                <c:pt idx="18216">
                  <c:v>7.6773775000000004</c:v>
                </c:pt>
                <c:pt idx="18217">
                  <c:v>7.6766462500000001</c:v>
                </c:pt>
                <c:pt idx="18218">
                  <c:v>7.6761437499999996</c:v>
                </c:pt>
                <c:pt idx="18219">
                  <c:v>7.6750175</c:v>
                </c:pt>
                <c:pt idx="18220">
                  <c:v>7.6736275000000003</c:v>
                </c:pt>
                <c:pt idx="18221">
                  <c:v>7.6739100000000002</c:v>
                </c:pt>
                <c:pt idx="18222">
                  <c:v>7.6734200000000001</c:v>
                </c:pt>
                <c:pt idx="18223">
                  <c:v>7.67308375</c:v>
                </c:pt>
                <c:pt idx="18224">
                  <c:v>7.67455</c:v>
                </c:pt>
                <c:pt idx="18225">
                  <c:v>7.6741349999999997</c:v>
                </c:pt>
                <c:pt idx="18226">
                  <c:v>7.6738274999999998</c:v>
                </c:pt>
                <c:pt idx="18227">
                  <c:v>7.6728112500000005</c:v>
                </c:pt>
                <c:pt idx="18228">
                  <c:v>7.6709674999999997</c:v>
                </c:pt>
                <c:pt idx="18229">
                  <c:v>7.6694162499999994</c:v>
                </c:pt>
                <c:pt idx="18230">
                  <c:v>7.6683062499999997</c:v>
                </c:pt>
                <c:pt idx="18231">
                  <c:v>7.667605</c:v>
                </c:pt>
                <c:pt idx="18232">
                  <c:v>7.6656037499999998</c:v>
                </c:pt>
                <c:pt idx="18233">
                  <c:v>7.6661512499999995</c:v>
                </c:pt>
                <c:pt idx="18234">
                  <c:v>7.6656875000000007</c:v>
                </c:pt>
                <c:pt idx="18235">
                  <c:v>7.6641287499999997</c:v>
                </c:pt>
                <c:pt idx="18236">
                  <c:v>7.6628162499999997</c:v>
                </c:pt>
                <c:pt idx="18237">
                  <c:v>7.6642825000000006</c:v>
                </c:pt>
                <c:pt idx="18238">
                  <c:v>7.6647587500000007</c:v>
                </c:pt>
                <c:pt idx="18239">
                  <c:v>7.6643850000000002</c:v>
                </c:pt>
                <c:pt idx="18240">
                  <c:v>7.6646337499999992</c:v>
                </c:pt>
                <c:pt idx="18241">
                  <c:v>7.6633262499999999</c:v>
                </c:pt>
                <c:pt idx="18242">
                  <c:v>7.6635887499999997</c:v>
                </c:pt>
                <c:pt idx="18243">
                  <c:v>7.6627374999999995</c:v>
                </c:pt>
                <c:pt idx="18244">
                  <c:v>7.6621350000000001</c:v>
                </c:pt>
                <c:pt idx="18245">
                  <c:v>7.6626037499999997</c:v>
                </c:pt>
                <c:pt idx="18246">
                  <c:v>7.663942500000001</c:v>
                </c:pt>
                <c:pt idx="18247">
                  <c:v>7.6632625000000001</c:v>
                </c:pt>
                <c:pt idx="18248">
                  <c:v>7.6618212500000009</c:v>
                </c:pt>
                <c:pt idx="18249">
                  <c:v>7.6615324999999999</c:v>
                </c:pt>
                <c:pt idx="18250">
                  <c:v>7.6622475000000003</c:v>
                </c:pt>
                <c:pt idx="18251">
                  <c:v>7.6628249999999998</c:v>
                </c:pt>
                <c:pt idx="18252">
                  <c:v>7.6628137500000006</c:v>
                </c:pt>
                <c:pt idx="18253">
                  <c:v>7.6624087500000009</c:v>
                </c:pt>
                <c:pt idx="18254">
                  <c:v>7.6619574999999998</c:v>
                </c:pt>
                <c:pt idx="18255">
                  <c:v>7.6612137499999999</c:v>
                </c:pt>
                <c:pt idx="18256">
                  <c:v>7.6601474999999999</c:v>
                </c:pt>
                <c:pt idx="18257">
                  <c:v>7.658785</c:v>
                </c:pt>
                <c:pt idx="18258">
                  <c:v>7.6579649999999999</c:v>
                </c:pt>
                <c:pt idx="18259">
                  <c:v>7.65823125</c:v>
                </c:pt>
                <c:pt idx="18260">
                  <c:v>7.6569012499999998</c:v>
                </c:pt>
                <c:pt idx="18261">
                  <c:v>7.6560687500000002</c:v>
                </c:pt>
                <c:pt idx="18262">
                  <c:v>7.6560950000000005</c:v>
                </c:pt>
                <c:pt idx="18263">
                  <c:v>7.6567862499999997</c:v>
                </c:pt>
                <c:pt idx="18264">
                  <c:v>7.6572025000000004</c:v>
                </c:pt>
                <c:pt idx="18265">
                  <c:v>7.6574499999999999</c:v>
                </c:pt>
                <c:pt idx="18266">
                  <c:v>7.6573599999999997</c:v>
                </c:pt>
                <c:pt idx="18267">
                  <c:v>7.6571712500000002</c:v>
                </c:pt>
                <c:pt idx="18268">
                  <c:v>7.65747</c:v>
                </c:pt>
                <c:pt idx="18269">
                  <c:v>7.6580112499999995</c:v>
                </c:pt>
                <c:pt idx="18270">
                  <c:v>7.6586062500000001</c:v>
                </c:pt>
                <c:pt idx="18271">
                  <c:v>7.6583187500000003</c:v>
                </c:pt>
                <c:pt idx="18272">
                  <c:v>7.6582362499999999</c:v>
                </c:pt>
                <c:pt idx="18273">
                  <c:v>7.6576837499999995</c:v>
                </c:pt>
                <c:pt idx="18274">
                  <c:v>7.6561137499999994</c:v>
                </c:pt>
                <c:pt idx="18275">
                  <c:v>7.65605125</c:v>
                </c:pt>
                <c:pt idx="18276">
                  <c:v>7.6566662500000007</c:v>
                </c:pt>
                <c:pt idx="18277">
                  <c:v>7.6567437500000004</c:v>
                </c:pt>
                <c:pt idx="18278">
                  <c:v>7.6558999999999999</c:v>
                </c:pt>
                <c:pt idx="18279">
                  <c:v>7.6563637500000006</c:v>
                </c:pt>
                <c:pt idx="18280">
                  <c:v>7.6567762500000001</c:v>
                </c:pt>
                <c:pt idx="18281">
                  <c:v>7.6575674999999999</c:v>
                </c:pt>
                <c:pt idx="18282">
                  <c:v>7.6583474999999996</c:v>
                </c:pt>
                <c:pt idx="18283">
                  <c:v>7.6584737499999997</c:v>
                </c:pt>
                <c:pt idx="18284">
                  <c:v>7.6580787500000005</c:v>
                </c:pt>
                <c:pt idx="18285">
                  <c:v>7.6580974999999993</c:v>
                </c:pt>
                <c:pt idx="18286">
                  <c:v>7.6581849999999996</c:v>
                </c:pt>
                <c:pt idx="18287">
                  <c:v>7.6569262499999997</c:v>
                </c:pt>
                <c:pt idx="18288">
                  <c:v>7.6558325000000007</c:v>
                </c:pt>
                <c:pt idx="18289">
                  <c:v>7.6552949999999997</c:v>
                </c:pt>
                <c:pt idx="18290">
                  <c:v>7.6545212500000002</c:v>
                </c:pt>
                <c:pt idx="18291">
                  <c:v>7.6543425000000003</c:v>
                </c:pt>
                <c:pt idx="18292">
                  <c:v>7.6540362500000008</c:v>
                </c:pt>
                <c:pt idx="18293">
                  <c:v>7.6537662500000003</c:v>
                </c:pt>
                <c:pt idx="18294">
                  <c:v>7.6538812499999995</c:v>
                </c:pt>
                <c:pt idx="18295">
                  <c:v>7.6537175</c:v>
                </c:pt>
                <c:pt idx="18296">
                  <c:v>7.6534025000000003</c:v>
                </c:pt>
                <c:pt idx="18297">
                  <c:v>7.6538337499999995</c:v>
                </c:pt>
                <c:pt idx="18298">
                  <c:v>7.6546637500000001</c:v>
                </c:pt>
                <c:pt idx="18299">
                  <c:v>7.6543925000000002</c:v>
                </c:pt>
                <c:pt idx="18300">
                  <c:v>7.6535399999999996</c:v>
                </c:pt>
                <c:pt idx="18301">
                  <c:v>7.6532999999999998</c:v>
                </c:pt>
                <c:pt idx="18302">
                  <c:v>7.6527112500000003</c:v>
                </c:pt>
                <c:pt idx="18303">
                  <c:v>7.6528725</c:v>
                </c:pt>
                <c:pt idx="18304">
                  <c:v>7.6525437500000004</c:v>
                </c:pt>
                <c:pt idx="18305">
                  <c:v>7.6519387500000002</c:v>
                </c:pt>
                <c:pt idx="18306">
                  <c:v>7.6519387500000002</c:v>
                </c:pt>
                <c:pt idx="18307">
                  <c:v>7.6521050000000006</c:v>
                </c:pt>
                <c:pt idx="18308">
                  <c:v>7.6519387500000002</c:v>
                </c:pt>
                <c:pt idx="18309">
                  <c:v>7.6507687500000001</c:v>
                </c:pt>
                <c:pt idx="18310">
                  <c:v>7.6502424999999992</c:v>
                </c:pt>
                <c:pt idx="18311">
                  <c:v>7.6505875000000003</c:v>
                </c:pt>
                <c:pt idx="18312">
                  <c:v>7.6501637499999999</c:v>
                </c:pt>
                <c:pt idx="18313">
                  <c:v>7.6487037500000001</c:v>
                </c:pt>
                <c:pt idx="18314">
                  <c:v>7.6479162499999997</c:v>
                </c:pt>
                <c:pt idx="18315">
                  <c:v>7.6473725000000004</c:v>
                </c:pt>
                <c:pt idx="18316">
                  <c:v>7.6472162499999996</c:v>
                </c:pt>
                <c:pt idx="18317">
                  <c:v>7.6478737500000005</c:v>
                </c:pt>
                <c:pt idx="18318">
                  <c:v>7.6478762499999995</c:v>
                </c:pt>
                <c:pt idx="18319">
                  <c:v>7.6475474999999999</c:v>
                </c:pt>
                <c:pt idx="18320">
                  <c:v>7.6473087500000005</c:v>
                </c:pt>
                <c:pt idx="18321">
                  <c:v>7.6474037500000005</c:v>
                </c:pt>
                <c:pt idx="18322">
                  <c:v>7.6472237499999993</c:v>
                </c:pt>
                <c:pt idx="18323">
                  <c:v>7.6466350000000007</c:v>
                </c:pt>
                <c:pt idx="18324">
                  <c:v>7.6463937499999997</c:v>
                </c:pt>
                <c:pt idx="18325">
                  <c:v>7.6459687499999998</c:v>
                </c:pt>
                <c:pt idx="18326">
                  <c:v>7.645295</c:v>
                </c:pt>
                <c:pt idx="18327">
                  <c:v>7.6454987500000007</c:v>
                </c:pt>
                <c:pt idx="18328">
                  <c:v>7.6463887500000007</c:v>
                </c:pt>
                <c:pt idx="18329">
                  <c:v>7.6462062500000005</c:v>
                </c:pt>
                <c:pt idx="18330">
                  <c:v>7.6452825000000004</c:v>
                </c:pt>
                <c:pt idx="18331">
                  <c:v>7.6448962499999995</c:v>
                </c:pt>
                <c:pt idx="18332">
                  <c:v>7.6438812499999997</c:v>
                </c:pt>
                <c:pt idx="18333">
                  <c:v>7.6425862499999999</c:v>
                </c:pt>
                <c:pt idx="18334">
                  <c:v>7.6429800000000006</c:v>
                </c:pt>
                <c:pt idx="18335">
                  <c:v>7.6434087500000008</c:v>
                </c:pt>
                <c:pt idx="18336">
                  <c:v>7.6428987500000005</c:v>
                </c:pt>
                <c:pt idx="18337">
                  <c:v>7.6432599999999997</c:v>
                </c:pt>
                <c:pt idx="18338">
                  <c:v>7.6441262499999993</c:v>
                </c:pt>
                <c:pt idx="18339">
                  <c:v>7.6446924999999997</c:v>
                </c:pt>
                <c:pt idx="18340">
                  <c:v>7.64459</c:v>
                </c:pt>
                <c:pt idx="18341">
                  <c:v>7.6440637499999999</c:v>
                </c:pt>
                <c:pt idx="18342">
                  <c:v>7.6432975000000001</c:v>
                </c:pt>
                <c:pt idx="18343">
                  <c:v>7.6426962499999993</c:v>
                </c:pt>
                <c:pt idx="18344">
                  <c:v>7.64279625</c:v>
                </c:pt>
                <c:pt idx="18345">
                  <c:v>7.6434500000000005</c:v>
                </c:pt>
                <c:pt idx="18346">
                  <c:v>7.6436112499999993</c:v>
                </c:pt>
                <c:pt idx="18347">
                  <c:v>7.6427125</c:v>
                </c:pt>
                <c:pt idx="18348">
                  <c:v>7.6419762499999999</c:v>
                </c:pt>
                <c:pt idx="18349">
                  <c:v>7.6421262499999996</c:v>
                </c:pt>
                <c:pt idx="18350">
                  <c:v>7.6426987500000001</c:v>
                </c:pt>
                <c:pt idx="18351">
                  <c:v>7.6433749999999998</c:v>
                </c:pt>
                <c:pt idx="18352">
                  <c:v>7.6435612500000003</c:v>
                </c:pt>
                <c:pt idx="18353">
                  <c:v>7.6434637500000004</c:v>
                </c:pt>
                <c:pt idx="18354">
                  <c:v>7.6440337500000002</c:v>
                </c:pt>
                <c:pt idx="18355">
                  <c:v>7.6446375</c:v>
                </c:pt>
                <c:pt idx="18356">
                  <c:v>7.6443750000000001</c:v>
                </c:pt>
                <c:pt idx="18357">
                  <c:v>7.6441524999999997</c:v>
                </c:pt>
                <c:pt idx="18358">
                  <c:v>7.6437062499999993</c:v>
                </c:pt>
                <c:pt idx="18359">
                  <c:v>7.6433150000000003</c:v>
                </c:pt>
                <c:pt idx="18360">
                  <c:v>7.6433649999999993</c:v>
                </c:pt>
                <c:pt idx="18361">
                  <c:v>7.6429762500000002</c:v>
                </c:pt>
                <c:pt idx="18362">
                  <c:v>7.6428937500000007</c:v>
                </c:pt>
                <c:pt idx="18363">
                  <c:v>7.6430787499999999</c:v>
                </c:pt>
                <c:pt idx="18364">
                  <c:v>7.6430487500000002</c:v>
                </c:pt>
                <c:pt idx="18365">
                  <c:v>7.6433237499999995</c:v>
                </c:pt>
                <c:pt idx="18366">
                  <c:v>7.6430750000000005</c:v>
                </c:pt>
                <c:pt idx="18367">
                  <c:v>7.6423500000000004</c:v>
                </c:pt>
                <c:pt idx="18368">
                  <c:v>7.6418112499999999</c:v>
                </c:pt>
                <c:pt idx="18369">
                  <c:v>7.641361250000001</c:v>
                </c:pt>
                <c:pt idx="18370">
                  <c:v>7.6409549999999999</c:v>
                </c:pt>
                <c:pt idx="18371">
                  <c:v>7.6406762500000003</c:v>
                </c:pt>
                <c:pt idx="18372">
                  <c:v>7.6409462500000007</c:v>
                </c:pt>
                <c:pt idx="18373">
                  <c:v>7.6418249999999999</c:v>
                </c:pt>
                <c:pt idx="18374">
                  <c:v>7.6426087499999991</c:v>
                </c:pt>
                <c:pt idx="18375">
                  <c:v>7.6425812500000001</c:v>
                </c:pt>
                <c:pt idx="18376">
                  <c:v>7.6421225000000002</c:v>
                </c:pt>
                <c:pt idx="18377">
                  <c:v>7.6419012500000001</c:v>
                </c:pt>
                <c:pt idx="18378">
                  <c:v>7.64206875</c:v>
                </c:pt>
                <c:pt idx="18379">
                  <c:v>7.6419812499999997</c:v>
                </c:pt>
                <c:pt idx="18380">
                  <c:v>7.6417100000000007</c:v>
                </c:pt>
                <c:pt idx="18381">
                  <c:v>7.6417937499999997</c:v>
                </c:pt>
                <c:pt idx="18382">
                  <c:v>7.6409349999999998</c:v>
                </c:pt>
                <c:pt idx="18383">
                  <c:v>7.6414287500000002</c:v>
                </c:pt>
                <c:pt idx="18384">
                  <c:v>7.6410100000000005</c:v>
                </c:pt>
                <c:pt idx="18385">
                  <c:v>7.6391687500000005</c:v>
                </c:pt>
                <c:pt idx="18386">
                  <c:v>7.6392574999999994</c:v>
                </c:pt>
                <c:pt idx="18387">
                  <c:v>7.63931</c:v>
                </c:pt>
                <c:pt idx="18388">
                  <c:v>7.6386487499999998</c:v>
                </c:pt>
                <c:pt idx="18389">
                  <c:v>7.6375362500000001</c:v>
                </c:pt>
                <c:pt idx="18390">
                  <c:v>7.6363325</c:v>
                </c:pt>
                <c:pt idx="18391">
                  <c:v>7.6372600000000004</c:v>
                </c:pt>
                <c:pt idx="18392">
                  <c:v>7.6374087499999996</c:v>
                </c:pt>
                <c:pt idx="18393">
                  <c:v>7.6376512500000002</c:v>
                </c:pt>
                <c:pt idx="18394">
                  <c:v>7.6378162500000002</c:v>
                </c:pt>
                <c:pt idx="18395">
                  <c:v>7.6364662499999998</c:v>
                </c:pt>
                <c:pt idx="18396">
                  <c:v>7.6358375000000001</c:v>
                </c:pt>
                <c:pt idx="18397">
                  <c:v>7.63660125</c:v>
                </c:pt>
                <c:pt idx="18398">
                  <c:v>7.6372237499999995</c:v>
                </c:pt>
                <c:pt idx="18399">
                  <c:v>7.6366937500000001</c:v>
                </c:pt>
                <c:pt idx="18400">
                  <c:v>7.6358087500000007</c:v>
                </c:pt>
                <c:pt idx="18401">
                  <c:v>7.6356950000000001</c:v>
                </c:pt>
                <c:pt idx="18402">
                  <c:v>7.6353299999999997</c:v>
                </c:pt>
                <c:pt idx="18403">
                  <c:v>7.6363450000000004</c:v>
                </c:pt>
                <c:pt idx="18404">
                  <c:v>7.6361362499999998</c:v>
                </c:pt>
                <c:pt idx="18405">
                  <c:v>7.6353162500000007</c:v>
                </c:pt>
                <c:pt idx="18406">
                  <c:v>7.6350674999999999</c:v>
                </c:pt>
                <c:pt idx="18407">
                  <c:v>7.63486625</c:v>
                </c:pt>
                <c:pt idx="18408">
                  <c:v>7.6349712499999995</c:v>
                </c:pt>
                <c:pt idx="18409">
                  <c:v>7.6350625000000001</c:v>
                </c:pt>
                <c:pt idx="18410">
                  <c:v>7.6351837499999995</c:v>
                </c:pt>
                <c:pt idx="18411">
                  <c:v>7.6351800000000001</c:v>
                </c:pt>
                <c:pt idx="18412">
                  <c:v>7.6347900000000006</c:v>
                </c:pt>
                <c:pt idx="18413">
                  <c:v>7.6345749999999999</c:v>
                </c:pt>
                <c:pt idx="18414">
                  <c:v>7.6354524999999995</c:v>
                </c:pt>
                <c:pt idx="18415">
                  <c:v>7.6361362499999998</c:v>
                </c:pt>
                <c:pt idx="18416">
                  <c:v>7.6365737500000002</c:v>
                </c:pt>
                <c:pt idx="18417">
                  <c:v>7.6367574999999999</c:v>
                </c:pt>
                <c:pt idx="18418">
                  <c:v>7.6369050000000005</c:v>
                </c:pt>
                <c:pt idx="18419">
                  <c:v>7.6368674999999993</c:v>
                </c:pt>
                <c:pt idx="18420">
                  <c:v>7.6364725</c:v>
                </c:pt>
                <c:pt idx="18421">
                  <c:v>7.6359712499999999</c:v>
                </c:pt>
                <c:pt idx="18422">
                  <c:v>7.6354887500000004</c:v>
                </c:pt>
                <c:pt idx="18423">
                  <c:v>7.6347949999999996</c:v>
                </c:pt>
                <c:pt idx="18424">
                  <c:v>7.6339937500000001</c:v>
                </c:pt>
                <c:pt idx="18425">
                  <c:v>7.6329762499999996</c:v>
                </c:pt>
                <c:pt idx="18426">
                  <c:v>7.63186125</c:v>
                </c:pt>
                <c:pt idx="18427">
                  <c:v>7.6313224999999996</c:v>
                </c:pt>
                <c:pt idx="18428">
                  <c:v>7.6300587499999999</c:v>
                </c:pt>
                <c:pt idx="18429">
                  <c:v>7.6299287500000004</c:v>
                </c:pt>
                <c:pt idx="18430">
                  <c:v>7.6299062500000003</c:v>
                </c:pt>
                <c:pt idx="18431">
                  <c:v>7.6293949999999997</c:v>
                </c:pt>
                <c:pt idx="18432">
                  <c:v>7.6290924999999996</c:v>
                </c:pt>
                <c:pt idx="18433">
                  <c:v>7.6292375000000003</c:v>
                </c:pt>
                <c:pt idx="18434">
                  <c:v>7.6296737500000003</c:v>
                </c:pt>
                <c:pt idx="18435">
                  <c:v>7.6311162499999998</c:v>
                </c:pt>
                <c:pt idx="18436">
                  <c:v>7.6315750000000007</c:v>
                </c:pt>
                <c:pt idx="18437">
                  <c:v>7.63132375</c:v>
                </c:pt>
                <c:pt idx="18438">
                  <c:v>7.6307575000000005</c:v>
                </c:pt>
                <c:pt idx="18439">
                  <c:v>7.6298937499999999</c:v>
                </c:pt>
                <c:pt idx="18440">
                  <c:v>7.6291774999999991</c:v>
                </c:pt>
                <c:pt idx="18441">
                  <c:v>7.6282099999999993</c:v>
                </c:pt>
                <c:pt idx="18442">
                  <c:v>7.6272037499999996</c:v>
                </c:pt>
                <c:pt idx="18443">
                  <c:v>7.6268912499999999</c:v>
                </c:pt>
                <c:pt idx="18444">
                  <c:v>7.6264837500000002</c:v>
                </c:pt>
                <c:pt idx="18445">
                  <c:v>7.6270162500000005</c:v>
                </c:pt>
                <c:pt idx="18446">
                  <c:v>7.6265925000000001</c:v>
                </c:pt>
                <c:pt idx="18447">
                  <c:v>7.6257837500000001</c:v>
                </c:pt>
                <c:pt idx="18448">
                  <c:v>7.6259112500000006</c:v>
                </c:pt>
                <c:pt idx="18449">
                  <c:v>7.6253462499999998</c:v>
                </c:pt>
                <c:pt idx="18450">
                  <c:v>7.6251999999999995</c:v>
                </c:pt>
                <c:pt idx="18451">
                  <c:v>7.6239124999999994</c:v>
                </c:pt>
                <c:pt idx="18452">
                  <c:v>7.6234774999999999</c:v>
                </c:pt>
                <c:pt idx="18453">
                  <c:v>7.6237862500000002</c:v>
                </c:pt>
                <c:pt idx="18454">
                  <c:v>7.6227674999999993</c:v>
                </c:pt>
                <c:pt idx="18455">
                  <c:v>7.6228462500000003</c:v>
                </c:pt>
                <c:pt idx="18456">
                  <c:v>7.6228737500000001</c:v>
                </c:pt>
                <c:pt idx="18457">
                  <c:v>7.6235287500000002</c:v>
                </c:pt>
                <c:pt idx="18458">
                  <c:v>7.6224575000000003</c:v>
                </c:pt>
                <c:pt idx="18459">
                  <c:v>7.6231212500000005</c:v>
                </c:pt>
                <c:pt idx="18460">
                  <c:v>7.6229287499999998</c:v>
                </c:pt>
                <c:pt idx="18461">
                  <c:v>7.6232512500000009</c:v>
                </c:pt>
                <c:pt idx="18462">
                  <c:v>7.6231712500000004</c:v>
                </c:pt>
                <c:pt idx="18463">
                  <c:v>7.6236600000000001</c:v>
                </c:pt>
                <c:pt idx="18464">
                  <c:v>7.6230112500000002</c:v>
                </c:pt>
                <c:pt idx="18465">
                  <c:v>7.6230650000000004</c:v>
                </c:pt>
                <c:pt idx="18466">
                  <c:v>7.6231337499999992</c:v>
                </c:pt>
                <c:pt idx="18467">
                  <c:v>7.6227687499999996</c:v>
                </c:pt>
                <c:pt idx="18468">
                  <c:v>7.62259625</c:v>
                </c:pt>
                <c:pt idx="18469">
                  <c:v>7.6215849999999996</c:v>
                </c:pt>
                <c:pt idx="18470">
                  <c:v>7.6216937500000004</c:v>
                </c:pt>
                <c:pt idx="18471">
                  <c:v>7.6228137500000006</c:v>
                </c:pt>
                <c:pt idx="18472">
                  <c:v>7.6231162500000007</c:v>
                </c:pt>
                <c:pt idx="18473">
                  <c:v>7.6236600000000001</c:v>
                </c:pt>
                <c:pt idx="18474">
                  <c:v>7.6235137500000008</c:v>
                </c:pt>
                <c:pt idx="18475">
                  <c:v>7.6229837499999995</c:v>
                </c:pt>
                <c:pt idx="18476">
                  <c:v>7.6236887499999995</c:v>
                </c:pt>
                <c:pt idx="18477">
                  <c:v>7.6227400000000003</c:v>
                </c:pt>
                <c:pt idx="18478">
                  <c:v>7.6221674999999998</c:v>
                </c:pt>
                <c:pt idx="18479">
                  <c:v>7.6210425000000006</c:v>
                </c:pt>
                <c:pt idx="18480">
                  <c:v>7.6206724999999995</c:v>
                </c:pt>
                <c:pt idx="18481">
                  <c:v>7.6206100000000001</c:v>
                </c:pt>
                <c:pt idx="18482">
                  <c:v>7.6209825000000002</c:v>
                </c:pt>
                <c:pt idx="18483">
                  <c:v>7.6195162500000002</c:v>
                </c:pt>
                <c:pt idx="18484">
                  <c:v>7.6178800000000004</c:v>
                </c:pt>
                <c:pt idx="18485">
                  <c:v>7.6161012499999998</c:v>
                </c:pt>
                <c:pt idx="18486">
                  <c:v>7.6153550000000001</c:v>
                </c:pt>
                <c:pt idx="18487">
                  <c:v>7.6146000000000003</c:v>
                </c:pt>
                <c:pt idx="18488">
                  <c:v>7.6144850000000002</c:v>
                </c:pt>
                <c:pt idx="18489">
                  <c:v>7.6151049999999998</c:v>
                </c:pt>
                <c:pt idx="18490">
                  <c:v>7.6163037500000002</c:v>
                </c:pt>
                <c:pt idx="18491">
                  <c:v>7.6170124999999995</c:v>
                </c:pt>
                <c:pt idx="18492">
                  <c:v>7.6186912500000004</c:v>
                </c:pt>
                <c:pt idx="18493">
                  <c:v>7.6197437499999996</c:v>
                </c:pt>
                <c:pt idx="18494">
                  <c:v>7.6195674999999996</c:v>
                </c:pt>
                <c:pt idx="18495">
                  <c:v>7.6202075000000002</c:v>
                </c:pt>
                <c:pt idx="18496">
                  <c:v>7.6207237499999998</c:v>
                </c:pt>
                <c:pt idx="18497">
                  <c:v>7.6200825000000005</c:v>
                </c:pt>
                <c:pt idx="18498">
                  <c:v>7.6192625000000005</c:v>
                </c:pt>
                <c:pt idx="18499">
                  <c:v>7.6185962500000004</c:v>
                </c:pt>
                <c:pt idx="18500">
                  <c:v>7.6185400000000003</c:v>
                </c:pt>
                <c:pt idx="18501">
                  <c:v>7.6180974999999993</c:v>
                </c:pt>
                <c:pt idx="18502">
                  <c:v>7.6184025000000002</c:v>
                </c:pt>
                <c:pt idx="18503">
                  <c:v>7.6177075000000007</c:v>
                </c:pt>
                <c:pt idx="18504">
                  <c:v>7.6183949999999996</c:v>
                </c:pt>
                <c:pt idx="18505">
                  <c:v>7.6185787500000002</c:v>
                </c:pt>
                <c:pt idx="18506">
                  <c:v>7.6192225000000002</c:v>
                </c:pt>
                <c:pt idx="18507">
                  <c:v>7.6191312499999997</c:v>
                </c:pt>
                <c:pt idx="18508">
                  <c:v>7.6207287499999996</c:v>
                </c:pt>
                <c:pt idx="18509">
                  <c:v>7.6204550000000006</c:v>
                </c:pt>
                <c:pt idx="18510">
                  <c:v>7.6218375000000007</c:v>
                </c:pt>
                <c:pt idx="18511">
                  <c:v>7.6226099999999999</c:v>
                </c:pt>
                <c:pt idx="18512">
                  <c:v>7.6230062499999995</c:v>
                </c:pt>
                <c:pt idx="18513">
                  <c:v>7.6231612499999999</c:v>
                </c:pt>
                <c:pt idx="18514">
                  <c:v>7.6249562500000003</c:v>
                </c:pt>
                <c:pt idx="18515">
                  <c:v>7.6240500000000004</c:v>
                </c:pt>
                <c:pt idx="18516">
                  <c:v>7.6237475000000003</c:v>
                </c:pt>
                <c:pt idx="18517">
                  <c:v>7.6238337499999993</c:v>
                </c:pt>
                <c:pt idx="18518">
                  <c:v>7.6234475000000002</c:v>
                </c:pt>
                <c:pt idx="18519">
                  <c:v>7.6258187499999996</c:v>
                </c:pt>
                <c:pt idx="18520">
                  <c:v>7.6251562499999999</c:v>
                </c:pt>
                <c:pt idx="18521">
                  <c:v>7.6248637500000003</c:v>
                </c:pt>
                <c:pt idx="18522">
                  <c:v>7.6248612500000004</c:v>
                </c:pt>
                <c:pt idx="18523">
                  <c:v>7.6239900000000009</c:v>
                </c:pt>
                <c:pt idx="18524">
                  <c:v>7.6243587499999999</c:v>
                </c:pt>
                <c:pt idx="18525">
                  <c:v>7.6251125000000002</c:v>
                </c:pt>
                <c:pt idx="18526">
                  <c:v>7.6254737500000003</c:v>
                </c:pt>
                <c:pt idx="18527">
                  <c:v>7.6260750000000002</c:v>
                </c:pt>
                <c:pt idx="18528">
                  <c:v>7.6269087500000001</c:v>
                </c:pt>
                <c:pt idx="18529">
                  <c:v>7.6271075000000002</c:v>
                </c:pt>
                <c:pt idx="18530">
                  <c:v>7.6281887499999996</c:v>
                </c:pt>
                <c:pt idx="18531">
                  <c:v>7.6292137499999999</c:v>
                </c:pt>
                <c:pt idx="18532">
                  <c:v>7.6287675000000004</c:v>
                </c:pt>
                <c:pt idx="18533">
                  <c:v>7.6285937500000003</c:v>
                </c:pt>
                <c:pt idx="18534">
                  <c:v>7.6292437499999997</c:v>
                </c:pt>
                <c:pt idx="18535">
                  <c:v>7.63000875</c:v>
                </c:pt>
                <c:pt idx="18536">
                  <c:v>7.6294700000000004</c:v>
                </c:pt>
                <c:pt idx="18537">
                  <c:v>7.6295700000000002</c:v>
                </c:pt>
                <c:pt idx="18538">
                  <c:v>7.6288175000000003</c:v>
                </c:pt>
                <c:pt idx="18539">
                  <c:v>7.6291362500000002</c:v>
                </c:pt>
                <c:pt idx="18540">
                  <c:v>7.6285075000000004</c:v>
                </c:pt>
                <c:pt idx="18541">
                  <c:v>7.6266712500000002</c:v>
                </c:pt>
                <c:pt idx="18542">
                  <c:v>7.6255362499999997</c:v>
                </c:pt>
                <c:pt idx="18543">
                  <c:v>7.6230174999999996</c:v>
                </c:pt>
                <c:pt idx="18544">
                  <c:v>7.6225200000000006</c:v>
                </c:pt>
                <c:pt idx="18545">
                  <c:v>7.6215200000000003</c:v>
                </c:pt>
                <c:pt idx="18546">
                  <c:v>7.6205850000000002</c:v>
                </c:pt>
                <c:pt idx="18547">
                  <c:v>7.6193987500000002</c:v>
                </c:pt>
                <c:pt idx="18548">
                  <c:v>7.6178824999999994</c:v>
                </c:pt>
                <c:pt idx="18549">
                  <c:v>7.6176737499999998</c:v>
                </c:pt>
                <c:pt idx="18550">
                  <c:v>7.6168687500000001</c:v>
                </c:pt>
                <c:pt idx="18551">
                  <c:v>7.6176900000000005</c:v>
                </c:pt>
                <c:pt idx="18552">
                  <c:v>7.6168787499999997</c:v>
                </c:pt>
                <c:pt idx="18553">
                  <c:v>7.6156912499999994</c:v>
                </c:pt>
                <c:pt idx="18554">
                  <c:v>7.6140912500000004</c:v>
                </c:pt>
                <c:pt idx="18555">
                  <c:v>7.6123312499999995</c:v>
                </c:pt>
                <c:pt idx="18556">
                  <c:v>7.6104587499999994</c:v>
                </c:pt>
                <c:pt idx="18557">
                  <c:v>7.6080800000000002</c:v>
                </c:pt>
                <c:pt idx="18558">
                  <c:v>7.6055250000000001</c:v>
                </c:pt>
                <c:pt idx="18559">
                  <c:v>7.6033062500000002</c:v>
                </c:pt>
                <c:pt idx="18560">
                  <c:v>7.6014274999999998</c:v>
                </c:pt>
                <c:pt idx="18561">
                  <c:v>7.6007175</c:v>
                </c:pt>
                <c:pt idx="18562">
                  <c:v>7.59971</c:v>
                </c:pt>
                <c:pt idx="18563">
                  <c:v>7.5982400000000005</c:v>
                </c:pt>
                <c:pt idx="18564">
                  <c:v>7.5956262500000005</c:v>
                </c:pt>
                <c:pt idx="18565">
                  <c:v>7.5956774999999999</c:v>
                </c:pt>
                <c:pt idx="18566">
                  <c:v>7.59352625</c:v>
                </c:pt>
                <c:pt idx="18567">
                  <c:v>7.5923687500000003</c:v>
                </c:pt>
                <c:pt idx="18568">
                  <c:v>7.5910187499999999</c:v>
                </c:pt>
                <c:pt idx="18569">
                  <c:v>7.5888687499999996</c:v>
                </c:pt>
                <c:pt idx="18570">
                  <c:v>7.5877775000000005</c:v>
                </c:pt>
                <c:pt idx="18571">
                  <c:v>7.5856412500000001</c:v>
                </c:pt>
                <c:pt idx="18572">
                  <c:v>7.584155</c:v>
                </c:pt>
                <c:pt idx="18573">
                  <c:v>7.5836087500000007</c:v>
                </c:pt>
                <c:pt idx="18574">
                  <c:v>7.5823049999999999</c:v>
                </c:pt>
                <c:pt idx="18575">
                  <c:v>7.5805087499999999</c:v>
                </c:pt>
                <c:pt idx="18576">
                  <c:v>7.5788012499999997</c:v>
                </c:pt>
                <c:pt idx="18577">
                  <c:v>7.5781837500000009</c:v>
                </c:pt>
                <c:pt idx="18578">
                  <c:v>7.5768775000000002</c:v>
                </c:pt>
                <c:pt idx="18579">
                  <c:v>7.5773274999999991</c:v>
                </c:pt>
                <c:pt idx="18580">
                  <c:v>7.57478125</c:v>
                </c:pt>
                <c:pt idx="18581">
                  <c:v>7.5724349999999996</c:v>
                </c:pt>
                <c:pt idx="18582">
                  <c:v>7.5713875000000002</c:v>
                </c:pt>
                <c:pt idx="18583">
                  <c:v>7.57173125</c:v>
                </c:pt>
                <c:pt idx="18584">
                  <c:v>7.57142625</c:v>
                </c:pt>
                <c:pt idx="18585">
                  <c:v>7.5697287499999995</c:v>
                </c:pt>
                <c:pt idx="18586">
                  <c:v>7.5690875000000002</c:v>
                </c:pt>
                <c:pt idx="18587">
                  <c:v>7.5680462500000001</c:v>
                </c:pt>
                <c:pt idx="18588">
                  <c:v>7.5675124999999994</c:v>
                </c:pt>
                <c:pt idx="18589">
                  <c:v>7.56713375</c:v>
                </c:pt>
                <c:pt idx="18590">
                  <c:v>7.5670112500000002</c:v>
                </c:pt>
                <c:pt idx="18591">
                  <c:v>7.5667300000000006</c:v>
                </c:pt>
                <c:pt idx="18592">
                  <c:v>7.5655812499999993</c:v>
                </c:pt>
                <c:pt idx="18593">
                  <c:v>7.5654262499999998</c:v>
                </c:pt>
                <c:pt idx="18594">
                  <c:v>7.5643712500000007</c:v>
                </c:pt>
                <c:pt idx="18595">
                  <c:v>7.5632725000000001</c:v>
                </c:pt>
                <c:pt idx="18596">
                  <c:v>7.56335625</c:v>
                </c:pt>
                <c:pt idx="18597">
                  <c:v>7.5649899999999999</c:v>
                </c:pt>
                <c:pt idx="18598">
                  <c:v>7.5661274999999995</c:v>
                </c:pt>
                <c:pt idx="18599">
                  <c:v>7.5671662500000005</c:v>
                </c:pt>
                <c:pt idx="18600">
                  <c:v>7.56666375</c:v>
                </c:pt>
                <c:pt idx="18601">
                  <c:v>7.5658599999999998</c:v>
                </c:pt>
                <c:pt idx="18602">
                  <c:v>7.5654237499999999</c:v>
                </c:pt>
                <c:pt idx="18603">
                  <c:v>7.5653387500000004</c:v>
                </c:pt>
                <c:pt idx="18604">
                  <c:v>7.5651299999999999</c:v>
                </c:pt>
                <c:pt idx="18605">
                  <c:v>7.5651175000000004</c:v>
                </c:pt>
                <c:pt idx="18606">
                  <c:v>7.5646175000000007</c:v>
                </c:pt>
                <c:pt idx="18607">
                  <c:v>7.5642637500000003</c:v>
                </c:pt>
                <c:pt idx="18608">
                  <c:v>7.5644299999999998</c:v>
                </c:pt>
                <c:pt idx="18609">
                  <c:v>7.5650874999999997</c:v>
                </c:pt>
                <c:pt idx="18610">
                  <c:v>7.5654049999999993</c:v>
                </c:pt>
                <c:pt idx="18611">
                  <c:v>7.565645</c:v>
                </c:pt>
                <c:pt idx="18612">
                  <c:v>7.5652675</c:v>
                </c:pt>
                <c:pt idx="18613">
                  <c:v>7.5648524999999998</c:v>
                </c:pt>
                <c:pt idx="18614">
                  <c:v>7.5644412499999998</c:v>
                </c:pt>
                <c:pt idx="18615">
                  <c:v>7.5630262500000001</c:v>
                </c:pt>
                <c:pt idx="18616">
                  <c:v>7.5633550000000005</c:v>
                </c:pt>
                <c:pt idx="18617">
                  <c:v>7.5620962499999997</c:v>
                </c:pt>
                <c:pt idx="18618">
                  <c:v>7.5608612500000003</c:v>
                </c:pt>
                <c:pt idx="18619">
                  <c:v>7.56081</c:v>
                </c:pt>
                <c:pt idx="18620">
                  <c:v>7.5617774999999998</c:v>
                </c:pt>
                <c:pt idx="18621">
                  <c:v>7.5620949999999993</c:v>
                </c:pt>
                <c:pt idx="18622">
                  <c:v>7.5630325000000003</c:v>
                </c:pt>
                <c:pt idx="18623">
                  <c:v>7.5624587499999993</c:v>
                </c:pt>
                <c:pt idx="18624">
                  <c:v>7.5624800000000008</c:v>
                </c:pt>
                <c:pt idx="18625">
                  <c:v>7.5628474999999993</c:v>
                </c:pt>
                <c:pt idx="18626">
                  <c:v>7.5630462499999993</c:v>
                </c:pt>
                <c:pt idx="18627">
                  <c:v>7.5630787499999999</c:v>
                </c:pt>
                <c:pt idx="18628">
                  <c:v>7.5629999999999997</c:v>
                </c:pt>
                <c:pt idx="18629">
                  <c:v>7.5615937500000001</c:v>
                </c:pt>
                <c:pt idx="18630">
                  <c:v>7.5619187499999994</c:v>
                </c:pt>
                <c:pt idx="18631">
                  <c:v>7.5622212499999995</c:v>
                </c:pt>
                <c:pt idx="18632">
                  <c:v>7.5625387499999999</c:v>
                </c:pt>
                <c:pt idx="18633">
                  <c:v>7.5618912500000004</c:v>
                </c:pt>
                <c:pt idx="18634">
                  <c:v>7.5619525000000003</c:v>
                </c:pt>
                <c:pt idx="18635">
                  <c:v>7.5629537500000001</c:v>
                </c:pt>
                <c:pt idx="18636">
                  <c:v>7.5634187500000003</c:v>
                </c:pt>
                <c:pt idx="18637">
                  <c:v>7.5641437499999995</c:v>
                </c:pt>
                <c:pt idx="18638">
                  <c:v>7.5648962500000003</c:v>
                </c:pt>
                <c:pt idx="18639">
                  <c:v>7.56415375</c:v>
                </c:pt>
                <c:pt idx="18640">
                  <c:v>7.56288625</c:v>
                </c:pt>
                <c:pt idx="18641">
                  <c:v>7.5626924999999998</c:v>
                </c:pt>
                <c:pt idx="18642">
                  <c:v>7.5629774999999997</c:v>
                </c:pt>
                <c:pt idx="18643">
                  <c:v>7.5632924999999993</c:v>
                </c:pt>
                <c:pt idx="18644">
                  <c:v>7.5629912499999996</c:v>
                </c:pt>
                <c:pt idx="18645">
                  <c:v>7.5619999999999994</c:v>
                </c:pt>
                <c:pt idx="18646">
                  <c:v>7.5614912499999996</c:v>
                </c:pt>
                <c:pt idx="18647">
                  <c:v>7.5606487499999995</c:v>
                </c:pt>
                <c:pt idx="18648">
                  <c:v>7.55896875</c:v>
                </c:pt>
                <c:pt idx="18649">
                  <c:v>7.5572487499999994</c:v>
                </c:pt>
                <c:pt idx="18650">
                  <c:v>7.5568237500000004</c:v>
                </c:pt>
                <c:pt idx="18651">
                  <c:v>7.5563462499999998</c:v>
                </c:pt>
                <c:pt idx="18652">
                  <c:v>7.5566825000000009</c:v>
                </c:pt>
                <c:pt idx="18653">
                  <c:v>7.5562187500000002</c:v>
                </c:pt>
                <c:pt idx="18654">
                  <c:v>7.555412500000001</c:v>
                </c:pt>
                <c:pt idx="18655">
                  <c:v>7.5554575000000002</c:v>
                </c:pt>
                <c:pt idx="18656">
                  <c:v>7.55481625</c:v>
                </c:pt>
                <c:pt idx="18657">
                  <c:v>7.5550125000000001</c:v>
                </c:pt>
                <c:pt idx="18658">
                  <c:v>7.5557249999999998</c:v>
                </c:pt>
                <c:pt idx="18659">
                  <c:v>7.5559512500000006</c:v>
                </c:pt>
                <c:pt idx="18660">
                  <c:v>7.5557512500000001</c:v>
                </c:pt>
                <c:pt idx="18661">
                  <c:v>7.5545274999999998</c:v>
                </c:pt>
                <c:pt idx="18662">
                  <c:v>7.5540437499999999</c:v>
                </c:pt>
                <c:pt idx="18663">
                  <c:v>7.5536374999999998</c:v>
                </c:pt>
                <c:pt idx="18664">
                  <c:v>7.5539762499999998</c:v>
                </c:pt>
                <c:pt idx="18665">
                  <c:v>7.5541212499999997</c:v>
                </c:pt>
                <c:pt idx="18666">
                  <c:v>7.5545974999999999</c:v>
                </c:pt>
                <c:pt idx="18667">
                  <c:v>7.5557937500000003</c:v>
                </c:pt>
                <c:pt idx="18668">
                  <c:v>7.5569724999999996</c:v>
                </c:pt>
                <c:pt idx="18669">
                  <c:v>7.5566399999999998</c:v>
                </c:pt>
                <c:pt idx="18670">
                  <c:v>7.5560287500000003</c:v>
                </c:pt>
                <c:pt idx="18671">
                  <c:v>7.5555199999999996</c:v>
                </c:pt>
                <c:pt idx="18672">
                  <c:v>7.5538924999999999</c:v>
                </c:pt>
                <c:pt idx="18673">
                  <c:v>7.5531412499999995</c:v>
                </c:pt>
                <c:pt idx="18674">
                  <c:v>7.5518900000000002</c:v>
                </c:pt>
                <c:pt idx="18675">
                  <c:v>7.5508887500000004</c:v>
                </c:pt>
                <c:pt idx="18676">
                  <c:v>7.5501462500000009</c:v>
                </c:pt>
                <c:pt idx="18677">
                  <c:v>7.5495662500000007</c:v>
                </c:pt>
                <c:pt idx="18678">
                  <c:v>7.5493512500000008</c:v>
                </c:pt>
                <c:pt idx="18679">
                  <c:v>7.5492499999999998</c:v>
                </c:pt>
                <c:pt idx="18680">
                  <c:v>7.5491725000000001</c:v>
                </c:pt>
                <c:pt idx="18681">
                  <c:v>7.5485800000000003</c:v>
                </c:pt>
                <c:pt idx="18682">
                  <c:v>7.5465200000000001</c:v>
                </c:pt>
                <c:pt idx="18683">
                  <c:v>7.5458550000000004</c:v>
                </c:pt>
                <c:pt idx="18684">
                  <c:v>7.54517375</c:v>
                </c:pt>
                <c:pt idx="18685">
                  <c:v>7.5437362500000003</c:v>
                </c:pt>
                <c:pt idx="18686">
                  <c:v>7.5420975000000006</c:v>
                </c:pt>
                <c:pt idx="18687">
                  <c:v>7.5404200000000001</c:v>
                </c:pt>
                <c:pt idx="18688">
                  <c:v>7.5393987500000001</c:v>
                </c:pt>
                <c:pt idx="18689">
                  <c:v>7.5389150000000003</c:v>
                </c:pt>
                <c:pt idx="18690">
                  <c:v>7.5392000000000001</c:v>
                </c:pt>
                <c:pt idx="18691">
                  <c:v>7.5387174999999997</c:v>
                </c:pt>
                <c:pt idx="18692">
                  <c:v>7.5377150000000004</c:v>
                </c:pt>
                <c:pt idx="18693">
                  <c:v>7.5374287500000001</c:v>
                </c:pt>
                <c:pt idx="18694">
                  <c:v>7.5376987500000006</c:v>
                </c:pt>
                <c:pt idx="18695">
                  <c:v>7.5381149999999995</c:v>
                </c:pt>
                <c:pt idx="18696">
                  <c:v>7.5375824999999992</c:v>
                </c:pt>
                <c:pt idx="18697">
                  <c:v>7.5363512499999992</c:v>
                </c:pt>
                <c:pt idx="18698">
                  <c:v>7.5362050000000007</c:v>
                </c:pt>
                <c:pt idx="18699">
                  <c:v>7.5357149999999997</c:v>
                </c:pt>
                <c:pt idx="18700">
                  <c:v>7.5348125000000001</c:v>
                </c:pt>
                <c:pt idx="18701">
                  <c:v>7.5345174999999998</c:v>
                </c:pt>
                <c:pt idx="18702">
                  <c:v>7.5336562499999999</c:v>
                </c:pt>
                <c:pt idx="18703">
                  <c:v>7.5331337499999993</c:v>
                </c:pt>
                <c:pt idx="18704">
                  <c:v>7.5331187499999999</c:v>
                </c:pt>
                <c:pt idx="18705">
                  <c:v>7.5326674999999996</c:v>
                </c:pt>
                <c:pt idx="18706">
                  <c:v>7.5324824999999995</c:v>
                </c:pt>
                <c:pt idx="18707">
                  <c:v>7.5321662499999995</c:v>
                </c:pt>
                <c:pt idx="18708">
                  <c:v>7.5315200000000004</c:v>
                </c:pt>
                <c:pt idx="18709">
                  <c:v>7.5309699999999999</c:v>
                </c:pt>
                <c:pt idx="18710">
                  <c:v>7.530273750000001</c:v>
                </c:pt>
                <c:pt idx="18711">
                  <c:v>7.5296487499999998</c:v>
                </c:pt>
                <c:pt idx="18712">
                  <c:v>7.5293162499999999</c:v>
                </c:pt>
                <c:pt idx="18713">
                  <c:v>7.5297675000000002</c:v>
                </c:pt>
                <c:pt idx="18714">
                  <c:v>7.5293062499999994</c:v>
                </c:pt>
                <c:pt idx="18715">
                  <c:v>7.5282537500000002</c:v>
                </c:pt>
                <c:pt idx="18716">
                  <c:v>7.52748375</c:v>
                </c:pt>
                <c:pt idx="18717">
                  <c:v>7.5260899999999999</c:v>
                </c:pt>
                <c:pt idx="18718">
                  <c:v>7.5247537499999995</c:v>
                </c:pt>
                <c:pt idx="18719">
                  <c:v>7.5241112499999998</c:v>
                </c:pt>
                <c:pt idx="18720">
                  <c:v>7.52394125</c:v>
                </c:pt>
                <c:pt idx="18721">
                  <c:v>7.5235224999999994</c:v>
                </c:pt>
                <c:pt idx="18722">
                  <c:v>7.5232700000000001</c:v>
                </c:pt>
                <c:pt idx="18723">
                  <c:v>7.5229075000000005</c:v>
                </c:pt>
                <c:pt idx="18724">
                  <c:v>7.5227812500000004</c:v>
                </c:pt>
                <c:pt idx="18725">
                  <c:v>7.5225762500000002</c:v>
                </c:pt>
                <c:pt idx="18726">
                  <c:v>7.5224150000000005</c:v>
                </c:pt>
                <c:pt idx="18727">
                  <c:v>7.5215812500000006</c:v>
                </c:pt>
                <c:pt idx="18728">
                  <c:v>7.5202774999999997</c:v>
                </c:pt>
                <c:pt idx="18729">
                  <c:v>7.5193087500000004</c:v>
                </c:pt>
                <c:pt idx="18730">
                  <c:v>7.5192574999999993</c:v>
                </c:pt>
                <c:pt idx="18731">
                  <c:v>7.5197424999999996</c:v>
                </c:pt>
                <c:pt idx="18732">
                  <c:v>7.5202662499999997</c:v>
                </c:pt>
                <c:pt idx="18733">
                  <c:v>7.5199649999999991</c:v>
                </c:pt>
                <c:pt idx="18734">
                  <c:v>7.5192612499999996</c:v>
                </c:pt>
                <c:pt idx="18735">
                  <c:v>7.5195774999999996</c:v>
                </c:pt>
                <c:pt idx="18736">
                  <c:v>7.5197225000000003</c:v>
                </c:pt>
                <c:pt idx="18737">
                  <c:v>7.5195262500000002</c:v>
                </c:pt>
                <c:pt idx="18738">
                  <c:v>7.5188825000000001</c:v>
                </c:pt>
                <c:pt idx="18739">
                  <c:v>7.5183787500000001</c:v>
                </c:pt>
                <c:pt idx="18740">
                  <c:v>7.5171337500000002</c:v>
                </c:pt>
                <c:pt idx="18741">
                  <c:v>7.5161387499999996</c:v>
                </c:pt>
                <c:pt idx="18742">
                  <c:v>7.5155112499999994</c:v>
                </c:pt>
                <c:pt idx="18743">
                  <c:v>7.5146325000000003</c:v>
                </c:pt>
                <c:pt idx="18744">
                  <c:v>7.5137412499999998</c:v>
                </c:pt>
                <c:pt idx="18745">
                  <c:v>7.5133237500000005</c:v>
                </c:pt>
                <c:pt idx="18746">
                  <c:v>7.5128399999999997</c:v>
                </c:pt>
                <c:pt idx="18747">
                  <c:v>7.5128575</c:v>
                </c:pt>
                <c:pt idx="18748">
                  <c:v>7.5128662500000001</c:v>
                </c:pt>
                <c:pt idx="18749">
                  <c:v>7.5136225000000003</c:v>
                </c:pt>
                <c:pt idx="18750">
                  <c:v>7.5135825000000001</c:v>
                </c:pt>
                <c:pt idx="18751">
                  <c:v>7.5130437500000005</c:v>
                </c:pt>
                <c:pt idx="18752">
                  <c:v>7.5122787500000001</c:v>
                </c:pt>
                <c:pt idx="18753">
                  <c:v>7.5115437500000004</c:v>
                </c:pt>
                <c:pt idx="18754">
                  <c:v>7.5114937499999996</c:v>
                </c:pt>
                <c:pt idx="18755">
                  <c:v>7.5116274999999995</c:v>
                </c:pt>
                <c:pt idx="18756">
                  <c:v>7.5117525000000001</c:v>
                </c:pt>
                <c:pt idx="18757">
                  <c:v>7.5110799999999998</c:v>
                </c:pt>
                <c:pt idx="18758">
                  <c:v>7.510135</c:v>
                </c:pt>
                <c:pt idx="18759">
                  <c:v>7.50922</c:v>
                </c:pt>
                <c:pt idx="18760">
                  <c:v>7.5076549999999997</c:v>
                </c:pt>
                <c:pt idx="18761">
                  <c:v>7.5063637500000002</c:v>
                </c:pt>
                <c:pt idx="18762">
                  <c:v>7.5055787500000006</c:v>
                </c:pt>
                <c:pt idx="18763">
                  <c:v>7.5043787500000008</c:v>
                </c:pt>
                <c:pt idx="18764">
                  <c:v>7.5035762500000001</c:v>
                </c:pt>
                <c:pt idx="18765">
                  <c:v>7.5039312499999999</c:v>
                </c:pt>
                <c:pt idx="18766">
                  <c:v>7.5023925</c:v>
                </c:pt>
                <c:pt idx="18767">
                  <c:v>7.5005137499999996</c:v>
                </c:pt>
                <c:pt idx="18768">
                  <c:v>7.5001549999999995</c:v>
                </c:pt>
                <c:pt idx="18769">
                  <c:v>7.4997012500000002</c:v>
                </c:pt>
                <c:pt idx="18770">
                  <c:v>7.4998299999999993</c:v>
                </c:pt>
                <c:pt idx="18771">
                  <c:v>7.5004012499999995</c:v>
                </c:pt>
                <c:pt idx="18772">
                  <c:v>7.5003237499999997</c:v>
                </c:pt>
                <c:pt idx="18773">
                  <c:v>7.4994387500000004</c:v>
                </c:pt>
                <c:pt idx="18774">
                  <c:v>7.498883750000001</c:v>
                </c:pt>
                <c:pt idx="18775">
                  <c:v>7.4990049999999995</c:v>
                </c:pt>
                <c:pt idx="18776">
                  <c:v>7.4989375000000003</c:v>
                </c:pt>
                <c:pt idx="18777">
                  <c:v>7.4982662499999995</c:v>
                </c:pt>
                <c:pt idx="18778">
                  <c:v>7.4987812499999995</c:v>
                </c:pt>
                <c:pt idx="18779">
                  <c:v>7.4989762500000001</c:v>
                </c:pt>
                <c:pt idx="18780">
                  <c:v>7.4986249999999997</c:v>
                </c:pt>
                <c:pt idx="18781">
                  <c:v>7.4982199999999999</c:v>
                </c:pt>
                <c:pt idx="18782">
                  <c:v>7.4981987500000002</c:v>
                </c:pt>
                <c:pt idx="18783">
                  <c:v>7.4982875</c:v>
                </c:pt>
                <c:pt idx="18784">
                  <c:v>7.4981100000000005</c:v>
                </c:pt>
                <c:pt idx="18785">
                  <c:v>7.4976849999999997</c:v>
                </c:pt>
                <c:pt idx="18786">
                  <c:v>7.4973437499999998</c:v>
                </c:pt>
                <c:pt idx="18787">
                  <c:v>7.4978687499999994</c:v>
                </c:pt>
                <c:pt idx="18788">
                  <c:v>7.49857</c:v>
                </c:pt>
                <c:pt idx="18789">
                  <c:v>7.4987137500000003</c:v>
                </c:pt>
                <c:pt idx="18790">
                  <c:v>7.4989125000000003</c:v>
                </c:pt>
                <c:pt idx="18791">
                  <c:v>7.4998925000000005</c:v>
                </c:pt>
                <c:pt idx="18792">
                  <c:v>7.5005912500000003</c:v>
                </c:pt>
                <c:pt idx="18793">
                  <c:v>7.5009012500000001</c:v>
                </c:pt>
                <c:pt idx="18794">
                  <c:v>7.5010200000000005</c:v>
                </c:pt>
                <c:pt idx="18795">
                  <c:v>7.501315</c:v>
                </c:pt>
                <c:pt idx="18796">
                  <c:v>7.5015087500000002</c:v>
                </c:pt>
                <c:pt idx="18797">
                  <c:v>7.5008637499999997</c:v>
                </c:pt>
                <c:pt idx="18798">
                  <c:v>7.5004225</c:v>
                </c:pt>
                <c:pt idx="18799">
                  <c:v>7.4995825000000007</c:v>
                </c:pt>
                <c:pt idx="18800">
                  <c:v>7.4988275000000009</c:v>
                </c:pt>
                <c:pt idx="18801">
                  <c:v>7.4981087500000001</c:v>
                </c:pt>
                <c:pt idx="18802">
                  <c:v>7.4980925000000003</c:v>
                </c:pt>
                <c:pt idx="18803">
                  <c:v>7.4984774999999999</c:v>
                </c:pt>
                <c:pt idx="18804">
                  <c:v>7.4980424999999995</c:v>
                </c:pt>
                <c:pt idx="18805">
                  <c:v>7.4970962500000002</c:v>
                </c:pt>
                <c:pt idx="18806">
                  <c:v>7.4959037500000001</c:v>
                </c:pt>
                <c:pt idx="18807">
                  <c:v>7.4956500000000004</c:v>
                </c:pt>
                <c:pt idx="18808">
                  <c:v>7.4959825000000002</c:v>
                </c:pt>
                <c:pt idx="18809">
                  <c:v>7.4962324999999996</c:v>
                </c:pt>
                <c:pt idx="18810">
                  <c:v>7.4969962499999996</c:v>
                </c:pt>
                <c:pt idx="18811">
                  <c:v>7.4973225000000001</c:v>
                </c:pt>
                <c:pt idx="18812">
                  <c:v>7.4968337500000004</c:v>
                </c:pt>
                <c:pt idx="18813">
                  <c:v>7.4973812500000001</c:v>
                </c:pt>
                <c:pt idx="18814">
                  <c:v>7.4975000000000005</c:v>
                </c:pt>
                <c:pt idx="18815">
                  <c:v>7.4964537499999997</c:v>
                </c:pt>
                <c:pt idx="18816">
                  <c:v>7.4968062499999997</c:v>
                </c:pt>
                <c:pt idx="18817">
                  <c:v>7.4974162499999997</c:v>
                </c:pt>
                <c:pt idx="18818">
                  <c:v>7.4971924999999997</c:v>
                </c:pt>
                <c:pt idx="18819">
                  <c:v>7.4970475000000008</c:v>
                </c:pt>
                <c:pt idx="18820">
                  <c:v>7.4968462499999999</c:v>
                </c:pt>
                <c:pt idx="18821">
                  <c:v>7.4966949999999999</c:v>
                </c:pt>
                <c:pt idx="18822">
                  <c:v>7.4964275000000002</c:v>
                </c:pt>
                <c:pt idx="18823">
                  <c:v>7.4966262500000003</c:v>
                </c:pt>
                <c:pt idx="18824">
                  <c:v>7.4968650000000006</c:v>
                </c:pt>
                <c:pt idx="18825">
                  <c:v>7.4960974999999994</c:v>
                </c:pt>
                <c:pt idx="18826">
                  <c:v>7.4955550000000004</c:v>
                </c:pt>
                <c:pt idx="18827">
                  <c:v>7.4956774999999993</c:v>
                </c:pt>
                <c:pt idx="18828">
                  <c:v>7.495246250000001</c:v>
                </c:pt>
                <c:pt idx="18829">
                  <c:v>7.4947762500000001</c:v>
                </c:pt>
                <c:pt idx="18830">
                  <c:v>7.4939937499999996</c:v>
                </c:pt>
                <c:pt idx="18831">
                  <c:v>7.4927125000000006</c:v>
                </c:pt>
                <c:pt idx="18832">
                  <c:v>7.4917012500000002</c:v>
                </c:pt>
                <c:pt idx="18833">
                  <c:v>7.4905350000000004</c:v>
                </c:pt>
                <c:pt idx="18834">
                  <c:v>7.4893287500000003</c:v>
                </c:pt>
                <c:pt idx="18835">
                  <c:v>7.4882124999999995</c:v>
                </c:pt>
                <c:pt idx="18836">
                  <c:v>7.4868224999999997</c:v>
                </c:pt>
                <c:pt idx="18837">
                  <c:v>7.4869500000000002</c:v>
                </c:pt>
                <c:pt idx="18838">
                  <c:v>7.4867587499999999</c:v>
                </c:pt>
                <c:pt idx="18839">
                  <c:v>7.4863400000000002</c:v>
                </c:pt>
                <c:pt idx="18840">
                  <c:v>7.4858100000000007</c:v>
                </c:pt>
                <c:pt idx="18841">
                  <c:v>7.4846412500000001</c:v>
                </c:pt>
                <c:pt idx="18842">
                  <c:v>7.4837412499999996</c:v>
                </c:pt>
                <c:pt idx="18843">
                  <c:v>7.4840862500000007</c:v>
                </c:pt>
                <c:pt idx="18844">
                  <c:v>7.4835050000000001</c:v>
                </c:pt>
                <c:pt idx="18845">
                  <c:v>7.4830687500000002</c:v>
                </c:pt>
                <c:pt idx="18846">
                  <c:v>7.4820074999999999</c:v>
                </c:pt>
                <c:pt idx="18847">
                  <c:v>7.4826137500000005</c:v>
                </c:pt>
                <c:pt idx="18848">
                  <c:v>7.4823437500000001</c:v>
                </c:pt>
                <c:pt idx="18849">
                  <c:v>7.4822625</c:v>
                </c:pt>
                <c:pt idx="18850">
                  <c:v>7.4821299999999997</c:v>
                </c:pt>
                <c:pt idx="18851">
                  <c:v>7.4826437499999994</c:v>
                </c:pt>
                <c:pt idx="18852">
                  <c:v>7.4815500000000004</c:v>
                </c:pt>
                <c:pt idx="18853">
                  <c:v>7.4807100000000002</c:v>
                </c:pt>
                <c:pt idx="18854">
                  <c:v>7.4801612500000001</c:v>
                </c:pt>
                <c:pt idx="18855">
                  <c:v>7.4800550000000001</c:v>
                </c:pt>
                <c:pt idx="18856">
                  <c:v>7.4800849999999999</c:v>
                </c:pt>
                <c:pt idx="18857">
                  <c:v>7.4804237499999999</c:v>
                </c:pt>
                <c:pt idx="18858">
                  <c:v>7.4797987499999996</c:v>
                </c:pt>
                <c:pt idx="18859">
                  <c:v>7.4786237499999997</c:v>
                </c:pt>
                <c:pt idx="18860">
                  <c:v>7.4782800000000007</c:v>
                </c:pt>
                <c:pt idx="18861">
                  <c:v>7.4788874999999999</c:v>
                </c:pt>
                <c:pt idx="18862">
                  <c:v>7.47971875</c:v>
                </c:pt>
                <c:pt idx="18863">
                  <c:v>7.4790925000000001</c:v>
                </c:pt>
                <c:pt idx="18864">
                  <c:v>7.4782599999999997</c:v>
                </c:pt>
                <c:pt idx="18865">
                  <c:v>7.4782337499999993</c:v>
                </c:pt>
                <c:pt idx="18866">
                  <c:v>7.4775537500000002</c:v>
                </c:pt>
                <c:pt idx="18867">
                  <c:v>7.4768400000000002</c:v>
                </c:pt>
                <c:pt idx="18868">
                  <c:v>7.4766874999999997</c:v>
                </c:pt>
                <c:pt idx="18869">
                  <c:v>7.4766287499999997</c:v>
                </c:pt>
                <c:pt idx="18870">
                  <c:v>7.47533125</c:v>
                </c:pt>
                <c:pt idx="18871">
                  <c:v>7.4733099999999997</c:v>
                </c:pt>
                <c:pt idx="18872">
                  <c:v>7.4724924999999995</c:v>
                </c:pt>
                <c:pt idx="18873">
                  <c:v>7.47201</c:v>
                </c:pt>
                <c:pt idx="18874">
                  <c:v>7.4715500000000006</c:v>
                </c:pt>
                <c:pt idx="18875">
                  <c:v>7.4715875</c:v>
                </c:pt>
                <c:pt idx="18876">
                  <c:v>7.4718662499999997</c:v>
                </c:pt>
                <c:pt idx="18877">
                  <c:v>7.4715875</c:v>
                </c:pt>
                <c:pt idx="18878">
                  <c:v>7.4708462499999992</c:v>
                </c:pt>
                <c:pt idx="18879">
                  <c:v>7.4700875</c:v>
                </c:pt>
                <c:pt idx="18880">
                  <c:v>7.4707349999999995</c:v>
                </c:pt>
                <c:pt idx="18881">
                  <c:v>7.4709562500000004</c:v>
                </c:pt>
                <c:pt idx="18882">
                  <c:v>7.4711662499999996</c:v>
                </c:pt>
                <c:pt idx="18883">
                  <c:v>7.4715262500000001</c:v>
                </c:pt>
                <c:pt idx="18884">
                  <c:v>7.4721499999999992</c:v>
                </c:pt>
                <c:pt idx="18885">
                  <c:v>7.472645</c:v>
                </c:pt>
                <c:pt idx="18886">
                  <c:v>7.4732487499999998</c:v>
                </c:pt>
                <c:pt idx="18887">
                  <c:v>7.472785</c:v>
                </c:pt>
                <c:pt idx="18888">
                  <c:v>7.4728700000000003</c:v>
                </c:pt>
                <c:pt idx="18889">
                  <c:v>7.47389875</c:v>
                </c:pt>
                <c:pt idx="18890">
                  <c:v>7.4743849999999998</c:v>
                </c:pt>
                <c:pt idx="18891">
                  <c:v>7.4741875000000002</c:v>
                </c:pt>
                <c:pt idx="18892">
                  <c:v>7.4734599999999993</c:v>
                </c:pt>
                <c:pt idx="18893">
                  <c:v>7.4709187499999992</c:v>
                </c:pt>
                <c:pt idx="18894">
                  <c:v>7.4701700000000004</c:v>
                </c:pt>
                <c:pt idx="18895">
                  <c:v>7.4705949999999994</c:v>
                </c:pt>
                <c:pt idx="18896">
                  <c:v>7.4706649999999994</c:v>
                </c:pt>
                <c:pt idx="18897">
                  <c:v>7.4692274999999997</c:v>
                </c:pt>
                <c:pt idx="18898">
                  <c:v>7.4682387500000003</c:v>
                </c:pt>
                <c:pt idx="18899">
                  <c:v>7.4684887499999997</c:v>
                </c:pt>
                <c:pt idx="18900">
                  <c:v>7.4691650000000003</c:v>
                </c:pt>
                <c:pt idx="18901">
                  <c:v>7.4685537499999999</c:v>
                </c:pt>
                <c:pt idx="18902">
                  <c:v>7.4688275000000006</c:v>
                </c:pt>
                <c:pt idx="18903">
                  <c:v>7.4688699999999999</c:v>
                </c:pt>
                <c:pt idx="18904">
                  <c:v>7.4683462499999997</c:v>
                </c:pt>
                <c:pt idx="18905">
                  <c:v>7.4683324999999998</c:v>
                </c:pt>
                <c:pt idx="18906">
                  <c:v>7.4674087499999997</c:v>
                </c:pt>
                <c:pt idx="18907">
                  <c:v>7.4659887500000002</c:v>
                </c:pt>
                <c:pt idx="18908">
                  <c:v>7.4662024999999996</c:v>
                </c:pt>
                <c:pt idx="18909">
                  <c:v>7.4662637499999995</c:v>
                </c:pt>
                <c:pt idx="18910">
                  <c:v>7.4665112499999999</c:v>
                </c:pt>
                <c:pt idx="18911">
                  <c:v>7.4667950000000003</c:v>
                </c:pt>
                <c:pt idx="18912">
                  <c:v>7.46554875</c:v>
                </c:pt>
                <c:pt idx="18913">
                  <c:v>7.465349999999999</c:v>
                </c:pt>
                <c:pt idx="18914">
                  <c:v>7.4663749999999993</c:v>
                </c:pt>
                <c:pt idx="18915">
                  <c:v>7.4663662500000001</c:v>
                </c:pt>
                <c:pt idx="18916">
                  <c:v>7.4678337500000005</c:v>
                </c:pt>
                <c:pt idx="18917">
                  <c:v>7.4688125000000003</c:v>
                </c:pt>
                <c:pt idx="18918">
                  <c:v>7.4703149999999994</c:v>
                </c:pt>
                <c:pt idx="18919">
                  <c:v>7.4695937499999996</c:v>
                </c:pt>
                <c:pt idx="18920">
                  <c:v>7.4696499999999997</c:v>
                </c:pt>
                <c:pt idx="18921">
                  <c:v>7.4693649999999998</c:v>
                </c:pt>
                <c:pt idx="18922">
                  <c:v>7.4690737500000006</c:v>
                </c:pt>
                <c:pt idx="18923">
                  <c:v>7.46927875</c:v>
                </c:pt>
                <c:pt idx="18924">
                  <c:v>7.4701024999999994</c:v>
                </c:pt>
                <c:pt idx="18925">
                  <c:v>7.4718</c:v>
                </c:pt>
                <c:pt idx="18926">
                  <c:v>7.4725925000000002</c:v>
                </c:pt>
                <c:pt idx="18927">
                  <c:v>7.4736024999999993</c:v>
                </c:pt>
                <c:pt idx="18928">
                  <c:v>7.4746537499999999</c:v>
                </c:pt>
                <c:pt idx="18929">
                  <c:v>7.4761837499999997</c:v>
                </c:pt>
                <c:pt idx="18930">
                  <c:v>7.4759362500000002</c:v>
                </c:pt>
                <c:pt idx="18931">
                  <c:v>7.4762949999999995</c:v>
                </c:pt>
                <c:pt idx="18932">
                  <c:v>7.4756262500000004</c:v>
                </c:pt>
                <c:pt idx="18933">
                  <c:v>7.4744825000000006</c:v>
                </c:pt>
                <c:pt idx="18934">
                  <c:v>7.4748212499999998</c:v>
                </c:pt>
                <c:pt idx="18935">
                  <c:v>7.4745887499999997</c:v>
                </c:pt>
                <c:pt idx="18936">
                  <c:v>7.4753474999999998</c:v>
                </c:pt>
                <c:pt idx="18937">
                  <c:v>7.475579999999999</c:v>
                </c:pt>
                <c:pt idx="18938">
                  <c:v>7.4746674999999998</c:v>
                </c:pt>
                <c:pt idx="18939">
                  <c:v>7.4734512500000001</c:v>
                </c:pt>
                <c:pt idx="18940">
                  <c:v>7.4729962500000005</c:v>
                </c:pt>
                <c:pt idx="18941">
                  <c:v>7.4731437500000002</c:v>
                </c:pt>
                <c:pt idx="18942">
                  <c:v>7.4729412499999999</c:v>
                </c:pt>
                <c:pt idx="18943">
                  <c:v>7.4756562500000001</c:v>
                </c:pt>
                <c:pt idx="18944">
                  <c:v>7.4758575</c:v>
                </c:pt>
                <c:pt idx="18945">
                  <c:v>7.4748574999999997</c:v>
                </c:pt>
                <c:pt idx="18946">
                  <c:v>7.47481375</c:v>
                </c:pt>
                <c:pt idx="18947">
                  <c:v>7.4750387500000004</c:v>
                </c:pt>
                <c:pt idx="18948">
                  <c:v>7.476305</c:v>
                </c:pt>
                <c:pt idx="18949">
                  <c:v>7.4756800000000005</c:v>
                </c:pt>
                <c:pt idx="18950">
                  <c:v>7.4758087500000006</c:v>
                </c:pt>
                <c:pt idx="18951">
                  <c:v>7.4763575000000007</c:v>
                </c:pt>
                <c:pt idx="18952">
                  <c:v>7.4784075000000003</c:v>
                </c:pt>
                <c:pt idx="18953">
                  <c:v>7.4782237500000006</c:v>
                </c:pt>
                <c:pt idx="18954">
                  <c:v>7.4794537500000002</c:v>
                </c:pt>
                <c:pt idx="18955">
                  <c:v>7.4794737499999995</c:v>
                </c:pt>
                <c:pt idx="18956">
                  <c:v>7.4795962500000002</c:v>
                </c:pt>
                <c:pt idx="18957">
                  <c:v>7.4807412500000003</c:v>
                </c:pt>
                <c:pt idx="18958">
                  <c:v>7.4800337500000005</c:v>
                </c:pt>
                <c:pt idx="18959">
                  <c:v>7.48084375</c:v>
                </c:pt>
                <c:pt idx="18960">
                  <c:v>7.4801987499999996</c:v>
                </c:pt>
                <c:pt idx="18961">
                  <c:v>7.4790412499999999</c:v>
                </c:pt>
                <c:pt idx="18962">
                  <c:v>7.4791662500000005</c:v>
                </c:pt>
                <c:pt idx="18963">
                  <c:v>7.4789312500000005</c:v>
                </c:pt>
                <c:pt idx="18964">
                  <c:v>7.4776100000000003</c:v>
                </c:pt>
                <c:pt idx="18965">
                  <c:v>7.4780875</c:v>
                </c:pt>
                <c:pt idx="18966">
                  <c:v>7.4767574999999997</c:v>
                </c:pt>
                <c:pt idx="18967">
                  <c:v>7.4761825000000002</c:v>
                </c:pt>
                <c:pt idx="18968">
                  <c:v>7.4760637500000007</c:v>
                </c:pt>
                <c:pt idx="18969">
                  <c:v>7.4753762500000001</c:v>
                </c:pt>
                <c:pt idx="18970">
                  <c:v>7.4748037499999995</c:v>
                </c:pt>
                <c:pt idx="18971">
                  <c:v>7.4756475</c:v>
                </c:pt>
                <c:pt idx="18972">
                  <c:v>7.4762374999999999</c:v>
                </c:pt>
                <c:pt idx="18973">
                  <c:v>7.4760612499999999</c:v>
                </c:pt>
                <c:pt idx="18974">
                  <c:v>7.4753137499999998</c:v>
                </c:pt>
                <c:pt idx="18975">
                  <c:v>7.4749137499999998</c:v>
                </c:pt>
                <c:pt idx="18976">
                  <c:v>7.473185</c:v>
                </c:pt>
                <c:pt idx="18977">
                  <c:v>7.4717737500000005</c:v>
                </c:pt>
                <c:pt idx="18978">
                  <c:v>7.47038125</c:v>
                </c:pt>
                <c:pt idx="18979">
                  <c:v>7.4690162500000001</c:v>
                </c:pt>
                <c:pt idx="18980">
                  <c:v>7.468985</c:v>
                </c:pt>
                <c:pt idx="18981">
                  <c:v>7.4684137499999999</c:v>
                </c:pt>
                <c:pt idx="18982">
                  <c:v>7.4674949999999995</c:v>
                </c:pt>
                <c:pt idx="18983">
                  <c:v>7.4685487500000001</c:v>
                </c:pt>
                <c:pt idx="18984">
                  <c:v>7.4674612500000004</c:v>
                </c:pt>
                <c:pt idx="18985">
                  <c:v>7.4673425000000009</c:v>
                </c:pt>
                <c:pt idx="18986">
                  <c:v>7.4657099999999996</c:v>
                </c:pt>
                <c:pt idx="18987">
                  <c:v>7.4639924999999998</c:v>
                </c:pt>
                <c:pt idx="18988">
                  <c:v>7.4633525000000001</c:v>
                </c:pt>
                <c:pt idx="18989">
                  <c:v>7.4627887499999996</c:v>
                </c:pt>
                <c:pt idx="18990">
                  <c:v>7.4616612500000006</c:v>
                </c:pt>
                <c:pt idx="18991">
                  <c:v>7.4601912500000003</c:v>
                </c:pt>
                <c:pt idx="18992">
                  <c:v>7.4604625000000002</c:v>
                </c:pt>
                <c:pt idx="18993">
                  <c:v>7.4582212500000002</c:v>
                </c:pt>
                <c:pt idx="18994">
                  <c:v>7.4575762499999998</c:v>
                </c:pt>
                <c:pt idx="18995">
                  <c:v>7.4567812499999997</c:v>
                </c:pt>
                <c:pt idx="18996">
                  <c:v>7.45482625</c:v>
                </c:pt>
                <c:pt idx="18997">
                  <c:v>7.4549512500000006</c:v>
                </c:pt>
                <c:pt idx="18998">
                  <c:v>7.4533287499999998</c:v>
                </c:pt>
                <c:pt idx="18999">
                  <c:v>7.4535074999999997</c:v>
                </c:pt>
                <c:pt idx="19000">
                  <c:v>7.4518312499999997</c:v>
                </c:pt>
                <c:pt idx="19001">
                  <c:v>7.4498450000000007</c:v>
                </c:pt>
                <c:pt idx="19002">
                  <c:v>7.4474537500000002</c:v>
                </c:pt>
                <c:pt idx="19003">
                  <c:v>7.4471074999999995</c:v>
                </c:pt>
                <c:pt idx="19004">
                  <c:v>7.4462087499999994</c:v>
                </c:pt>
                <c:pt idx="19005">
                  <c:v>7.4452750000000005</c:v>
                </c:pt>
                <c:pt idx="19006">
                  <c:v>7.4442862499999993</c:v>
                </c:pt>
                <c:pt idx="19007">
                  <c:v>7.4423050000000002</c:v>
                </c:pt>
                <c:pt idx="19008">
                  <c:v>7.4421999999999997</c:v>
                </c:pt>
                <c:pt idx="19009">
                  <c:v>7.4421062500000001</c:v>
                </c:pt>
                <c:pt idx="19010">
                  <c:v>7.4412149999999997</c:v>
                </c:pt>
                <c:pt idx="19011">
                  <c:v>7.4398299999999997</c:v>
                </c:pt>
                <c:pt idx="19012">
                  <c:v>7.4393537499999995</c:v>
                </c:pt>
                <c:pt idx="19013">
                  <c:v>7.4392087500000006</c:v>
                </c:pt>
                <c:pt idx="19014">
                  <c:v>7.4382337499999993</c:v>
                </c:pt>
                <c:pt idx="19015">
                  <c:v>7.4368875000000001</c:v>
                </c:pt>
                <c:pt idx="19016">
                  <c:v>7.4373887500000002</c:v>
                </c:pt>
                <c:pt idx="19017">
                  <c:v>7.4361912500000003</c:v>
                </c:pt>
                <c:pt idx="19018">
                  <c:v>7.4340349999999997</c:v>
                </c:pt>
                <c:pt idx="19019">
                  <c:v>7.4334312499999999</c:v>
                </c:pt>
                <c:pt idx="19020">
                  <c:v>7.4327912500000002</c:v>
                </c:pt>
                <c:pt idx="19021">
                  <c:v>7.4314162499999998</c:v>
                </c:pt>
                <c:pt idx="19022">
                  <c:v>7.4295949999999999</c:v>
                </c:pt>
                <c:pt idx="19023">
                  <c:v>7.4281387499999996</c:v>
                </c:pt>
                <c:pt idx="19024">
                  <c:v>7.4266412500000003</c:v>
                </c:pt>
                <c:pt idx="19025">
                  <c:v>7.4242912500000005</c:v>
                </c:pt>
                <c:pt idx="19026">
                  <c:v>7.4231400000000001</c:v>
                </c:pt>
                <c:pt idx="19027">
                  <c:v>7.4217275000000003</c:v>
                </c:pt>
                <c:pt idx="19028">
                  <c:v>7.4204737499999993</c:v>
                </c:pt>
                <c:pt idx="19029">
                  <c:v>7.4191362500000002</c:v>
                </c:pt>
                <c:pt idx="19030">
                  <c:v>7.4171762500000007</c:v>
                </c:pt>
                <c:pt idx="19031">
                  <c:v>7.4160599999999999</c:v>
                </c:pt>
                <c:pt idx="19032">
                  <c:v>7.4149699999999994</c:v>
                </c:pt>
                <c:pt idx="19033">
                  <c:v>7.4128875000000001</c:v>
                </c:pt>
                <c:pt idx="19034">
                  <c:v>7.4113350000000002</c:v>
                </c:pt>
                <c:pt idx="19035">
                  <c:v>7.4102487500000001</c:v>
                </c:pt>
                <c:pt idx="19036">
                  <c:v>7.4100275</c:v>
                </c:pt>
                <c:pt idx="19037">
                  <c:v>7.4102037499999991</c:v>
                </c:pt>
                <c:pt idx="19038">
                  <c:v>7.4104087500000002</c:v>
                </c:pt>
                <c:pt idx="19039">
                  <c:v>7.40942875</c:v>
                </c:pt>
                <c:pt idx="19040">
                  <c:v>7.4088987500000005</c:v>
                </c:pt>
                <c:pt idx="19041">
                  <c:v>7.40952375</c:v>
                </c:pt>
                <c:pt idx="19042">
                  <c:v>7.4096812500000002</c:v>
                </c:pt>
                <c:pt idx="19043">
                  <c:v>7.4093712499999995</c:v>
                </c:pt>
                <c:pt idx="19044">
                  <c:v>7.4088337500000003</c:v>
                </c:pt>
                <c:pt idx="19045">
                  <c:v>7.4099762499999997</c:v>
                </c:pt>
                <c:pt idx="19046">
                  <c:v>7.4110412500000002</c:v>
                </c:pt>
                <c:pt idx="19047">
                  <c:v>7.4099862500000002</c:v>
                </c:pt>
                <c:pt idx="19048">
                  <c:v>7.4097612499999999</c:v>
                </c:pt>
                <c:pt idx="19049">
                  <c:v>7.4094612499999997</c:v>
                </c:pt>
                <c:pt idx="19050">
                  <c:v>7.4094712500000002</c:v>
                </c:pt>
                <c:pt idx="19051">
                  <c:v>7.4095662500000001</c:v>
                </c:pt>
                <c:pt idx="19052">
                  <c:v>7.4094150000000001</c:v>
                </c:pt>
                <c:pt idx="19053">
                  <c:v>7.4093987500000003</c:v>
                </c:pt>
                <c:pt idx="19054">
                  <c:v>7.4083987499999999</c:v>
                </c:pt>
                <c:pt idx="19055">
                  <c:v>7.4077437499999998</c:v>
                </c:pt>
                <c:pt idx="19056">
                  <c:v>7.4076712499999999</c:v>
                </c:pt>
                <c:pt idx="19057">
                  <c:v>7.4078587500000008</c:v>
                </c:pt>
                <c:pt idx="19058">
                  <c:v>7.4075025000000005</c:v>
                </c:pt>
                <c:pt idx="19059">
                  <c:v>7.4053424999999997</c:v>
                </c:pt>
                <c:pt idx="19060">
                  <c:v>7.4052037500000001</c:v>
                </c:pt>
                <c:pt idx="19061">
                  <c:v>7.4055737499999994</c:v>
                </c:pt>
                <c:pt idx="19062">
                  <c:v>7.4053125</c:v>
                </c:pt>
                <c:pt idx="19063">
                  <c:v>7.4035099999999998</c:v>
                </c:pt>
                <c:pt idx="19064">
                  <c:v>7.4028112500000001</c:v>
                </c:pt>
                <c:pt idx="19065">
                  <c:v>7.4032162499999998</c:v>
                </c:pt>
                <c:pt idx="19066">
                  <c:v>7.40318875</c:v>
                </c:pt>
                <c:pt idx="19067">
                  <c:v>7.4035387500000009</c:v>
                </c:pt>
                <c:pt idx="19068">
                  <c:v>7.4041924999999997</c:v>
                </c:pt>
                <c:pt idx="19069">
                  <c:v>7.4042862499999993</c:v>
                </c:pt>
                <c:pt idx="19070">
                  <c:v>7.4040712500000003</c:v>
                </c:pt>
                <c:pt idx="19071">
                  <c:v>7.4049800000000001</c:v>
                </c:pt>
                <c:pt idx="19072">
                  <c:v>7.4053212500000001</c:v>
                </c:pt>
                <c:pt idx="19073">
                  <c:v>7.4056299999999995</c:v>
                </c:pt>
                <c:pt idx="19074">
                  <c:v>7.4056675000000007</c:v>
                </c:pt>
                <c:pt idx="19075">
                  <c:v>7.4053149999999999</c:v>
                </c:pt>
                <c:pt idx="19076">
                  <c:v>7.4048075000000004</c:v>
                </c:pt>
                <c:pt idx="19077">
                  <c:v>7.4052424999999999</c:v>
                </c:pt>
                <c:pt idx="19078">
                  <c:v>7.4053024999999995</c:v>
                </c:pt>
                <c:pt idx="19079">
                  <c:v>7.4053862500000003</c:v>
                </c:pt>
                <c:pt idx="19080">
                  <c:v>7.4057450000000005</c:v>
                </c:pt>
                <c:pt idx="19081">
                  <c:v>7.4066037500000004</c:v>
                </c:pt>
                <c:pt idx="19082">
                  <c:v>7.4074837499999999</c:v>
                </c:pt>
                <c:pt idx="19083">
                  <c:v>7.4081850000000005</c:v>
                </c:pt>
                <c:pt idx="19084">
                  <c:v>7.4094212500000003</c:v>
                </c:pt>
                <c:pt idx="19085">
                  <c:v>7.4104625000000004</c:v>
                </c:pt>
                <c:pt idx="19086">
                  <c:v>7.4104424999999994</c:v>
                </c:pt>
                <c:pt idx="19087">
                  <c:v>7.4101312500000009</c:v>
                </c:pt>
                <c:pt idx="19088">
                  <c:v>7.4096987500000004</c:v>
                </c:pt>
                <c:pt idx="19089">
                  <c:v>7.4097612499999999</c:v>
                </c:pt>
                <c:pt idx="19090">
                  <c:v>7.4103975000000002</c:v>
                </c:pt>
                <c:pt idx="19091">
                  <c:v>7.4099287499999997</c:v>
                </c:pt>
                <c:pt idx="19092">
                  <c:v>7.4086212500000004</c:v>
                </c:pt>
                <c:pt idx="19093">
                  <c:v>7.4080037499999998</c:v>
                </c:pt>
                <c:pt idx="19094">
                  <c:v>7.4077012499999997</c:v>
                </c:pt>
                <c:pt idx="19095">
                  <c:v>7.4055812499999991</c:v>
                </c:pt>
                <c:pt idx="19096">
                  <c:v>7.4042824999999999</c:v>
                </c:pt>
                <c:pt idx="19097">
                  <c:v>7.4045437500000002</c:v>
                </c:pt>
                <c:pt idx="19098">
                  <c:v>7.4046075</c:v>
                </c:pt>
                <c:pt idx="19099">
                  <c:v>7.403936250000001</c:v>
                </c:pt>
                <c:pt idx="19100">
                  <c:v>7.4031124999999998</c:v>
                </c:pt>
                <c:pt idx="19101">
                  <c:v>7.4035675000000003</c:v>
                </c:pt>
                <c:pt idx="19102">
                  <c:v>7.4044849999999993</c:v>
                </c:pt>
                <c:pt idx="19103">
                  <c:v>7.40478375</c:v>
                </c:pt>
                <c:pt idx="19104">
                  <c:v>7.4043550000000007</c:v>
                </c:pt>
                <c:pt idx="19105">
                  <c:v>7.4033824999999993</c:v>
                </c:pt>
                <c:pt idx="19106">
                  <c:v>7.4036500000000007</c:v>
                </c:pt>
                <c:pt idx="19107">
                  <c:v>7.4033787499999999</c:v>
                </c:pt>
                <c:pt idx="19108">
                  <c:v>7.4034762499999998</c:v>
                </c:pt>
                <c:pt idx="19109">
                  <c:v>7.4041437499999994</c:v>
                </c:pt>
                <c:pt idx="19110">
                  <c:v>7.4039787500000003</c:v>
                </c:pt>
                <c:pt idx="19111">
                  <c:v>7.4022762499999999</c:v>
                </c:pt>
                <c:pt idx="19112">
                  <c:v>7.4001300000000008</c:v>
                </c:pt>
                <c:pt idx="19113">
                  <c:v>7.3997987499999995</c:v>
                </c:pt>
                <c:pt idx="19114">
                  <c:v>7.4004362500000003</c:v>
                </c:pt>
                <c:pt idx="19115">
                  <c:v>7.3997137500000001</c:v>
                </c:pt>
                <c:pt idx="19116">
                  <c:v>7.3980712500000001</c:v>
                </c:pt>
                <c:pt idx="19117">
                  <c:v>7.3968562499999999</c:v>
                </c:pt>
                <c:pt idx="19118">
                  <c:v>7.3961012500000001</c:v>
                </c:pt>
                <c:pt idx="19119">
                  <c:v>7.3957075000000003</c:v>
                </c:pt>
                <c:pt idx="19120">
                  <c:v>7.3957424999999999</c:v>
                </c:pt>
                <c:pt idx="19121">
                  <c:v>7.3951487500000006</c:v>
                </c:pt>
                <c:pt idx="19122">
                  <c:v>7.39514125</c:v>
                </c:pt>
                <c:pt idx="19123">
                  <c:v>7.3958349999999999</c:v>
                </c:pt>
                <c:pt idx="19124">
                  <c:v>7.3964675</c:v>
                </c:pt>
                <c:pt idx="19125">
                  <c:v>7.3965412500000003</c:v>
                </c:pt>
                <c:pt idx="19126">
                  <c:v>7.3967062500000003</c:v>
                </c:pt>
                <c:pt idx="19127">
                  <c:v>7.3973187500000002</c:v>
                </c:pt>
                <c:pt idx="19128">
                  <c:v>7.39839</c:v>
                </c:pt>
                <c:pt idx="19129">
                  <c:v>7.3986437499999997</c:v>
                </c:pt>
                <c:pt idx="19130">
                  <c:v>7.3978412499999999</c:v>
                </c:pt>
                <c:pt idx="19131">
                  <c:v>7.3956037500000003</c:v>
                </c:pt>
                <c:pt idx="19132">
                  <c:v>7.3944825000000005</c:v>
                </c:pt>
                <c:pt idx="19133">
                  <c:v>7.3945625000000001</c:v>
                </c:pt>
                <c:pt idx="19134">
                  <c:v>7.3947962499999997</c:v>
                </c:pt>
                <c:pt idx="19135">
                  <c:v>7.3947399999999996</c:v>
                </c:pt>
                <c:pt idx="19136">
                  <c:v>7.3942137500000005</c:v>
                </c:pt>
                <c:pt idx="19137">
                  <c:v>7.3932549999999999</c:v>
                </c:pt>
                <c:pt idx="19138">
                  <c:v>7.3932987500000005</c:v>
                </c:pt>
                <c:pt idx="19139">
                  <c:v>7.3932112500000002</c:v>
                </c:pt>
                <c:pt idx="19140">
                  <c:v>7.3921462499999997</c:v>
                </c:pt>
                <c:pt idx="19141">
                  <c:v>7.3922425</c:v>
                </c:pt>
                <c:pt idx="19142">
                  <c:v>7.3931062499999998</c:v>
                </c:pt>
                <c:pt idx="19143">
                  <c:v>7.3933012499999995</c:v>
                </c:pt>
                <c:pt idx="19144">
                  <c:v>7.3930300000000004</c:v>
                </c:pt>
                <c:pt idx="19145">
                  <c:v>7.3942200000000007</c:v>
                </c:pt>
                <c:pt idx="19146">
                  <c:v>7.3949800000000003</c:v>
                </c:pt>
                <c:pt idx="19147">
                  <c:v>7.3950062499999998</c:v>
                </c:pt>
                <c:pt idx="19148">
                  <c:v>7.3945687500000004</c:v>
                </c:pt>
                <c:pt idx="19149">
                  <c:v>7.3936424999999995</c:v>
                </c:pt>
                <c:pt idx="19150">
                  <c:v>7.3930050000000005</c:v>
                </c:pt>
                <c:pt idx="19151">
                  <c:v>7.3926287500000001</c:v>
                </c:pt>
                <c:pt idx="19152">
                  <c:v>7.3915500000000005</c:v>
                </c:pt>
                <c:pt idx="19153">
                  <c:v>7.3900062499999999</c:v>
                </c:pt>
                <c:pt idx="19154">
                  <c:v>7.3887575000000005</c:v>
                </c:pt>
                <c:pt idx="19155">
                  <c:v>7.3887737499999995</c:v>
                </c:pt>
                <c:pt idx="19156">
                  <c:v>7.3883825000000005</c:v>
                </c:pt>
                <c:pt idx="19157">
                  <c:v>7.3877050000000004</c:v>
                </c:pt>
                <c:pt idx="19158">
                  <c:v>7.3871912500000008</c:v>
                </c:pt>
                <c:pt idx="19159">
                  <c:v>7.3860562500000002</c:v>
                </c:pt>
                <c:pt idx="19160">
                  <c:v>7.3855087500000005</c:v>
                </c:pt>
                <c:pt idx="19161">
                  <c:v>7.3851750000000003</c:v>
                </c:pt>
                <c:pt idx="19162">
                  <c:v>7.3858062499999999</c:v>
                </c:pt>
                <c:pt idx="19163">
                  <c:v>7.3862050000000004</c:v>
                </c:pt>
                <c:pt idx="19164">
                  <c:v>7.3853387499999998</c:v>
                </c:pt>
                <c:pt idx="19165">
                  <c:v>7.3844399999999997</c:v>
                </c:pt>
                <c:pt idx="19166">
                  <c:v>7.3840737499999998</c:v>
                </c:pt>
                <c:pt idx="19167">
                  <c:v>7.3842812499999999</c:v>
                </c:pt>
                <c:pt idx="19168">
                  <c:v>7.3845787500000002</c:v>
                </c:pt>
                <c:pt idx="19169">
                  <c:v>7.3841887499999999</c:v>
                </c:pt>
                <c:pt idx="19170">
                  <c:v>7.3835537500000008</c:v>
                </c:pt>
                <c:pt idx="19171">
                  <c:v>7.3829937499999998</c:v>
                </c:pt>
                <c:pt idx="19172">
                  <c:v>7.3816749999999995</c:v>
                </c:pt>
                <c:pt idx="19173">
                  <c:v>7.380632499999999</c:v>
                </c:pt>
                <c:pt idx="19174">
                  <c:v>7.3800587499999999</c:v>
                </c:pt>
                <c:pt idx="19175">
                  <c:v>7.37953875</c:v>
                </c:pt>
                <c:pt idx="19176">
                  <c:v>7.3788799999999997</c:v>
                </c:pt>
                <c:pt idx="19177">
                  <c:v>7.3775900000000005</c:v>
                </c:pt>
                <c:pt idx="19178">
                  <c:v>7.3760150000000007</c:v>
                </c:pt>
                <c:pt idx="19179">
                  <c:v>7.3750599999999995</c:v>
                </c:pt>
                <c:pt idx="19180">
                  <c:v>7.3747237499999994</c:v>
                </c:pt>
                <c:pt idx="19181">
                  <c:v>7.3746400000000003</c:v>
                </c:pt>
                <c:pt idx="19182">
                  <c:v>7.3745912499999999</c:v>
                </c:pt>
                <c:pt idx="19183">
                  <c:v>7.3740712500000001</c:v>
                </c:pt>
                <c:pt idx="19184">
                  <c:v>7.3731625000000003</c:v>
                </c:pt>
                <c:pt idx="19185">
                  <c:v>7.370727500000001</c:v>
                </c:pt>
                <c:pt idx="19186">
                  <c:v>7.3689400000000003</c:v>
                </c:pt>
                <c:pt idx="19187">
                  <c:v>7.3686074999999995</c:v>
                </c:pt>
                <c:pt idx="19188">
                  <c:v>7.3675862500000004</c:v>
                </c:pt>
                <c:pt idx="19189">
                  <c:v>7.3658587499999992</c:v>
                </c:pt>
                <c:pt idx="19190">
                  <c:v>7.36429125</c:v>
                </c:pt>
                <c:pt idx="19191">
                  <c:v>7.3624637499999999</c:v>
                </c:pt>
                <c:pt idx="19192">
                  <c:v>7.3605849999999995</c:v>
                </c:pt>
                <c:pt idx="19193">
                  <c:v>7.3595449999999998</c:v>
                </c:pt>
                <c:pt idx="19194">
                  <c:v>7.3595762499999999</c:v>
                </c:pt>
                <c:pt idx="19195">
                  <c:v>7.3594800000000005</c:v>
                </c:pt>
                <c:pt idx="19196">
                  <c:v>7.3579512500000002</c:v>
                </c:pt>
                <c:pt idx="19197">
                  <c:v>7.356819999999999</c:v>
                </c:pt>
                <c:pt idx="19198">
                  <c:v>7.3568750000000005</c:v>
                </c:pt>
                <c:pt idx="19199">
                  <c:v>7.3574349999999997</c:v>
                </c:pt>
                <c:pt idx="19200">
                  <c:v>7.3580187500000003</c:v>
                </c:pt>
                <c:pt idx="19201">
                  <c:v>7.358295</c:v>
                </c:pt>
                <c:pt idx="19202">
                  <c:v>7.3583512500000001</c:v>
                </c:pt>
                <c:pt idx="19203">
                  <c:v>7.3590975000000007</c:v>
                </c:pt>
                <c:pt idx="19204">
                  <c:v>7.3597149999999996</c:v>
                </c:pt>
                <c:pt idx="19205">
                  <c:v>7.3599950000000005</c:v>
                </c:pt>
                <c:pt idx="19206">
                  <c:v>7.3607500000000003</c:v>
                </c:pt>
                <c:pt idx="19207">
                  <c:v>7.3611024999999994</c:v>
                </c:pt>
                <c:pt idx="19208">
                  <c:v>7.3617400000000002</c:v>
                </c:pt>
                <c:pt idx="19209">
                  <c:v>7.3623875000000005</c:v>
                </c:pt>
                <c:pt idx="19210">
                  <c:v>7.3627500000000001</c:v>
                </c:pt>
                <c:pt idx="19211">
                  <c:v>7.36325875</c:v>
                </c:pt>
                <c:pt idx="19212">
                  <c:v>7.3634224999999995</c:v>
                </c:pt>
                <c:pt idx="19213">
                  <c:v>7.3632125000000004</c:v>
                </c:pt>
                <c:pt idx="19214">
                  <c:v>7.3636774999999997</c:v>
                </c:pt>
                <c:pt idx="19215">
                  <c:v>7.3642474999999994</c:v>
                </c:pt>
                <c:pt idx="19216">
                  <c:v>7.3639162499999999</c:v>
                </c:pt>
                <c:pt idx="19217">
                  <c:v>7.3634000000000004</c:v>
                </c:pt>
                <c:pt idx="19218">
                  <c:v>7.3626175000000007</c:v>
                </c:pt>
                <c:pt idx="19219">
                  <c:v>7.36243625</c:v>
                </c:pt>
                <c:pt idx="19220">
                  <c:v>7.3634762499999997</c:v>
                </c:pt>
                <c:pt idx="19221">
                  <c:v>7.3636812500000008</c:v>
                </c:pt>
                <c:pt idx="19222">
                  <c:v>7.3641874999999999</c:v>
                </c:pt>
                <c:pt idx="19223">
                  <c:v>7.3644975000000006</c:v>
                </c:pt>
                <c:pt idx="19224">
                  <c:v>7.3635137500000001</c:v>
                </c:pt>
                <c:pt idx="19225">
                  <c:v>7.3635649999999995</c:v>
                </c:pt>
                <c:pt idx="19226">
                  <c:v>7.3642362500000003</c:v>
                </c:pt>
                <c:pt idx="19227">
                  <c:v>7.3651849999999994</c:v>
                </c:pt>
                <c:pt idx="19228">
                  <c:v>7.3658212499999998</c:v>
                </c:pt>
                <c:pt idx="19229">
                  <c:v>7.3660475000000005</c:v>
                </c:pt>
                <c:pt idx="19230">
                  <c:v>7.3658800000000006</c:v>
                </c:pt>
                <c:pt idx="19231">
                  <c:v>7.3661975000000002</c:v>
                </c:pt>
                <c:pt idx="19232">
                  <c:v>7.36626125</c:v>
                </c:pt>
                <c:pt idx="19233">
                  <c:v>7.36656625</c:v>
                </c:pt>
                <c:pt idx="19234">
                  <c:v>7.3664125</c:v>
                </c:pt>
                <c:pt idx="19235">
                  <c:v>7.3676050000000002</c:v>
                </c:pt>
                <c:pt idx="19236">
                  <c:v>7.3697187500000005</c:v>
                </c:pt>
                <c:pt idx="19237">
                  <c:v>7.3697575000000004</c:v>
                </c:pt>
                <c:pt idx="19238">
                  <c:v>7.3698125000000001</c:v>
                </c:pt>
                <c:pt idx="19239">
                  <c:v>7.3704299999999998</c:v>
                </c:pt>
                <c:pt idx="19240">
                  <c:v>7.372300000000001</c:v>
                </c:pt>
                <c:pt idx="19241">
                  <c:v>7.3747712499999993</c:v>
                </c:pt>
                <c:pt idx="19242">
                  <c:v>7.3763000000000005</c:v>
                </c:pt>
                <c:pt idx="19243">
                  <c:v>7.3770437499999995</c:v>
                </c:pt>
                <c:pt idx="19244">
                  <c:v>7.3764737499999997</c:v>
                </c:pt>
                <c:pt idx="19245">
                  <c:v>7.3761200000000002</c:v>
                </c:pt>
                <c:pt idx="19246">
                  <c:v>7.3763624999999999</c:v>
                </c:pt>
                <c:pt idx="19247">
                  <c:v>7.3767125</c:v>
                </c:pt>
                <c:pt idx="19248">
                  <c:v>7.3769200000000001</c:v>
                </c:pt>
                <c:pt idx="19249">
                  <c:v>7.3755199999999999</c:v>
                </c:pt>
                <c:pt idx="19250">
                  <c:v>7.3746199999999993</c:v>
                </c:pt>
                <c:pt idx="19251">
                  <c:v>7.3745574999999999</c:v>
                </c:pt>
                <c:pt idx="19252">
                  <c:v>7.3742212500000006</c:v>
                </c:pt>
                <c:pt idx="19253">
                  <c:v>7.3736875</c:v>
                </c:pt>
                <c:pt idx="19254">
                  <c:v>7.3730074999999999</c:v>
                </c:pt>
                <c:pt idx="19255">
                  <c:v>7.3728824999999993</c:v>
                </c:pt>
                <c:pt idx="19256">
                  <c:v>7.3716587499999999</c:v>
                </c:pt>
                <c:pt idx="19257">
                  <c:v>7.3717387499999996</c:v>
                </c:pt>
                <c:pt idx="19258">
                  <c:v>7.37207875</c:v>
                </c:pt>
                <c:pt idx="19259">
                  <c:v>7.3713899999999999</c:v>
                </c:pt>
                <c:pt idx="19260">
                  <c:v>7.3705350000000003</c:v>
                </c:pt>
                <c:pt idx="19261">
                  <c:v>7.3700774999999998</c:v>
                </c:pt>
                <c:pt idx="19262">
                  <c:v>7.3706674999999997</c:v>
                </c:pt>
                <c:pt idx="19263">
                  <c:v>7.3713087499999999</c:v>
                </c:pt>
                <c:pt idx="19264">
                  <c:v>7.3709625000000001</c:v>
                </c:pt>
                <c:pt idx="19265">
                  <c:v>7.371236249999999</c:v>
                </c:pt>
                <c:pt idx="19266">
                  <c:v>7.3718637499999993</c:v>
                </c:pt>
                <c:pt idx="19267">
                  <c:v>7.3721525000000003</c:v>
                </c:pt>
                <c:pt idx="19268">
                  <c:v>7.3722650000000005</c:v>
                </c:pt>
                <c:pt idx="19269">
                  <c:v>7.3720162499999997</c:v>
                </c:pt>
                <c:pt idx="19270">
                  <c:v>7.37121125</c:v>
                </c:pt>
                <c:pt idx="19271">
                  <c:v>7.3711937499999998</c:v>
                </c:pt>
                <c:pt idx="19272">
                  <c:v>7.3711450000000003</c:v>
                </c:pt>
                <c:pt idx="19273">
                  <c:v>7.3702800000000002</c:v>
                </c:pt>
                <c:pt idx="19274">
                  <c:v>7.3703087499999995</c:v>
                </c:pt>
                <c:pt idx="19275">
                  <c:v>7.3701637499999997</c:v>
                </c:pt>
                <c:pt idx="19276">
                  <c:v>7.3696537500000003</c:v>
                </c:pt>
                <c:pt idx="19277">
                  <c:v>7.3695662500000001</c:v>
                </c:pt>
                <c:pt idx="19278">
                  <c:v>7.3690750000000005</c:v>
                </c:pt>
                <c:pt idx="19279">
                  <c:v>7.3690737500000001</c:v>
                </c:pt>
                <c:pt idx="19280">
                  <c:v>7.3693437500000005</c:v>
                </c:pt>
                <c:pt idx="19281">
                  <c:v>7.3711675000000003</c:v>
                </c:pt>
                <c:pt idx="19282">
                  <c:v>7.37229125</c:v>
                </c:pt>
                <c:pt idx="19283">
                  <c:v>7.3724362499999998</c:v>
                </c:pt>
                <c:pt idx="19284">
                  <c:v>7.3724137499999998</c:v>
                </c:pt>
                <c:pt idx="19285">
                  <c:v>7.3725237499999992</c:v>
                </c:pt>
                <c:pt idx="19286">
                  <c:v>7.3718575</c:v>
                </c:pt>
                <c:pt idx="19287">
                  <c:v>7.3722774999999992</c:v>
                </c:pt>
                <c:pt idx="19288">
                  <c:v>7.3719662500000007</c:v>
                </c:pt>
                <c:pt idx="19289">
                  <c:v>7.3722037500000006</c:v>
                </c:pt>
                <c:pt idx="19290">
                  <c:v>7.3714674999999996</c:v>
                </c:pt>
                <c:pt idx="19291">
                  <c:v>7.3703725000000002</c:v>
                </c:pt>
                <c:pt idx="19292">
                  <c:v>7.3700675000000002</c:v>
                </c:pt>
                <c:pt idx="19293">
                  <c:v>7.3696412499999999</c:v>
                </c:pt>
                <c:pt idx="19294">
                  <c:v>7.3703675000000004</c:v>
                </c:pt>
                <c:pt idx="19295">
                  <c:v>7.3695562500000005</c:v>
                </c:pt>
                <c:pt idx="19296">
                  <c:v>7.3699199999999996</c:v>
                </c:pt>
                <c:pt idx="19297">
                  <c:v>7.3702787499999998</c:v>
                </c:pt>
                <c:pt idx="19298">
                  <c:v>7.3695062499999997</c:v>
                </c:pt>
                <c:pt idx="19299">
                  <c:v>7.3701962499999993</c:v>
                </c:pt>
                <c:pt idx="19300">
                  <c:v>7.3712575000000005</c:v>
                </c:pt>
                <c:pt idx="19301">
                  <c:v>7.3698050000000004</c:v>
                </c:pt>
                <c:pt idx="19302">
                  <c:v>7.3703937500000007</c:v>
                </c:pt>
                <c:pt idx="19303">
                  <c:v>7.3706274999999994</c:v>
                </c:pt>
                <c:pt idx="19304">
                  <c:v>7.3707374999999997</c:v>
                </c:pt>
                <c:pt idx="19305">
                  <c:v>7.3707374999999997</c:v>
                </c:pt>
                <c:pt idx="19306">
                  <c:v>7.3702337500000006</c:v>
                </c:pt>
                <c:pt idx="19307">
                  <c:v>7.3692212499999998</c:v>
                </c:pt>
                <c:pt idx="19308">
                  <c:v>7.3681200000000002</c:v>
                </c:pt>
                <c:pt idx="19309">
                  <c:v>7.3671275000000005</c:v>
                </c:pt>
                <c:pt idx="19310">
                  <c:v>7.36743375</c:v>
                </c:pt>
                <c:pt idx="19311">
                  <c:v>7.3675312499999999</c:v>
                </c:pt>
                <c:pt idx="19312">
                  <c:v>7.3669474999999993</c:v>
                </c:pt>
                <c:pt idx="19313">
                  <c:v>7.3656712500000001</c:v>
                </c:pt>
                <c:pt idx="19314">
                  <c:v>7.3655712500000003</c:v>
                </c:pt>
                <c:pt idx="19315">
                  <c:v>7.3642612500000002</c:v>
                </c:pt>
                <c:pt idx="19316">
                  <c:v>7.3632137499999999</c:v>
                </c:pt>
                <c:pt idx="19317">
                  <c:v>7.3632749999999998</c:v>
                </c:pt>
                <c:pt idx="19318">
                  <c:v>7.3626349999999992</c:v>
                </c:pt>
                <c:pt idx="19319">
                  <c:v>7.3621250000000007</c:v>
                </c:pt>
                <c:pt idx="19320">
                  <c:v>7.3622449999999997</c:v>
                </c:pt>
                <c:pt idx="19321">
                  <c:v>7.3609299999999998</c:v>
                </c:pt>
                <c:pt idx="19322">
                  <c:v>7.3594725000000007</c:v>
                </c:pt>
                <c:pt idx="19323">
                  <c:v>7.3607087500000006</c:v>
                </c:pt>
                <c:pt idx="19324">
                  <c:v>7.3601649999999994</c:v>
                </c:pt>
                <c:pt idx="19325">
                  <c:v>7.3592700000000004</c:v>
                </c:pt>
                <c:pt idx="19326">
                  <c:v>7.3586937500000005</c:v>
                </c:pt>
                <c:pt idx="19327">
                  <c:v>7.3578962499999996</c:v>
                </c:pt>
                <c:pt idx="19328">
                  <c:v>7.3569762500000007</c:v>
                </c:pt>
                <c:pt idx="19329">
                  <c:v>7.3573750000000002</c:v>
                </c:pt>
                <c:pt idx="19330">
                  <c:v>7.3561187500000003</c:v>
                </c:pt>
                <c:pt idx="19331">
                  <c:v>7.3547949999999993</c:v>
                </c:pt>
                <c:pt idx="19332">
                  <c:v>7.3540675000000002</c:v>
                </c:pt>
                <c:pt idx="19333">
                  <c:v>7.3537099999999995</c:v>
                </c:pt>
                <c:pt idx="19334">
                  <c:v>7.3532587500000002</c:v>
                </c:pt>
                <c:pt idx="19335">
                  <c:v>7.3523187500000002</c:v>
                </c:pt>
                <c:pt idx="19336">
                  <c:v>7.352195</c:v>
                </c:pt>
                <c:pt idx="19337">
                  <c:v>7.3522050000000005</c:v>
                </c:pt>
                <c:pt idx="19338">
                  <c:v>7.3519237500000001</c:v>
                </c:pt>
                <c:pt idx="19339">
                  <c:v>7.3516525000000001</c:v>
                </c:pt>
                <c:pt idx="19340">
                  <c:v>7.3517875000000004</c:v>
                </c:pt>
                <c:pt idx="19341">
                  <c:v>7.3515149999999991</c:v>
                </c:pt>
                <c:pt idx="19342">
                  <c:v>7.3522074999999996</c:v>
                </c:pt>
                <c:pt idx="19343">
                  <c:v>7.3525450000000001</c:v>
                </c:pt>
                <c:pt idx="19344">
                  <c:v>7.3523875000000007</c:v>
                </c:pt>
                <c:pt idx="19345">
                  <c:v>7.3528312500000004</c:v>
                </c:pt>
                <c:pt idx="19346">
                  <c:v>7.3509487500000006</c:v>
                </c:pt>
                <c:pt idx="19347">
                  <c:v>7.35105875</c:v>
                </c:pt>
                <c:pt idx="19348">
                  <c:v>7.3506850000000004</c:v>
                </c:pt>
                <c:pt idx="19349">
                  <c:v>7.35091625</c:v>
                </c:pt>
                <c:pt idx="19350">
                  <c:v>7.3503249999999998</c:v>
                </c:pt>
                <c:pt idx="19351">
                  <c:v>7.3501700000000003</c:v>
                </c:pt>
                <c:pt idx="19352">
                  <c:v>7.3493412500000002</c:v>
                </c:pt>
                <c:pt idx="19353">
                  <c:v>7.3485975000000003</c:v>
                </c:pt>
                <c:pt idx="19354">
                  <c:v>7.3475337500000002</c:v>
                </c:pt>
                <c:pt idx="19355">
                  <c:v>7.3467275000000001</c:v>
                </c:pt>
                <c:pt idx="19356">
                  <c:v>7.3455599999999999</c:v>
                </c:pt>
                <c:pt idx="19357">
                  <c:v>7.3451900000000006</c:v>
                </c:pt>
                <c:pt idx="19358">
                  <c:v>7.345946249999999</c:v>
                </c:pt>
                <c:pt idx="19359">
                  <c:v>7.3458049999999995</c:v>
                </c:pt>
                <c:pt idx="19360">
                  <c:v>7.3452949999999992</c:v>
                </c:pt>
                <c:pt idx="19361">
                  <c:v>7.3451374999999999</c:v>
                </c:pt>
                <c:pt idx="19362">
                  <c:v>7.3449212500000005</c:v>
                </c:pt>
                <c:pt idx="19363">
                  <c:v>7.3454949999999997</c:v>
                </c:pt>
                <c:pt idx="19364">
                  <c:v>7.3449087500000001</c:v>
                </c:pt>
                <c:pt idx="19365">
                  <c:v>7.3448525</c:v>
                </c:pt>
                <c:pt idx="19366">
                  <c:v>7.3448862500000001</c:v>
                </c:pt>
                <c:pt idx="19367">
                  <c:v>7.3432562499999996</c:v>
                </c:pt>
                <c:pt idx="19368">
                  <c:v>7.3441974999999999</c:v>
                </c:pt>
                <c:pt idx="19369">
                  <c:v>7.3448237499999998</c:v>
                </c:pt>
                <c:pt idx="19370">
                  <c:v>7.3443699999999996</c:v>
                </c:pt>
                <c:pt idx="19371">
                  <c:v>7.3443950000000005</c:v>
                </c:pt>
                <c:pt idx="19372">
                  <c:v>7.34457</c:v>
                </c:pt>
                <c:pt idx="19373">
                  <c:v>7.3430862500000007</c:v>
                </c:pt>
                <c:pt idx="19374">
                  <c:v>7.3431500000000005</c:v>
                </c:pt>
                <c:pt idx="19375">
                  <c:v>7.3441962500000004</c:v>
                </c:pt>
                <c:pt idx="19376">
                  <c:v>7.3440737499999997</c:v>
                </c:pt>
                <c:pt idx="19377">
                  <c:v>7.3436462499999999</c:v>
                </c:pt>
                <c:pt idx="19378">
                  <c:v>7.3432649999999997</c:v>
                </c:pt>
                <c:pt idx="19379">
                  <c:v>7.3415662499999996</c:v>
                </c:pt>
                <c:pt idx="19380">
                  <c:v>7.3409599999999999</c:v>
                </c:pt>
                <c:pt idx="19381">
                  <c:v>7.3405200000000006</c:v>
                </c:pt>
                <c:pt idx="19382">
                  <c:v>7.3408700000000007</c:v>
                </c:pt>
                <c:pt idx="19383">
                  <c:v>7.3398687500000008</c:v>
                </c:pt>
                <c:pt idx="19384">
                  <c:v>7.3395825000000006</c:v>
                </c:pt>
                <c:pt idx="19385">
                  <c:v>7.3385912499999995</c:v>
                </c:pt>
                <c:pt idx="19386">
                  <c:v>7.33792125</c:v>
                </c:pt>
                <c:pt idx="19387">
                  <c:v>7.3368849999999997</c:v>
                </c:pt>
                <c:pt idx="19388">
                  <c:v>7.3360250000000002</c:v>
                </c:pt>
                <c:pt idx="19389">
                  <c:v>7.3343000000000007</c:v>
                </c:pt>
                <c:pt idx="19390">
                  <c:v>7.3333050000000002</c:v>
                </c:pt>
                <c:pt idx="19391">
                  <c:v>7.332605</c:v>
                </c:pt>
                <c:pt idx="19392">
                  <c:v>7.3313487500000001</c:v>
                </c:pt>
                <c:pt idx="19393">
                  <c:v>7.3307924999999994</c:v>
                </c:pt>
                <c:pt idx="19394">
                  <c:v>7.3305112500000007</c:v>
                </c:pt>
                <c:pt idx="19395">
                  <c:v>7.3300012500000005</c:v>
                </c:pt>
                <c:pt idx="19396">
                  <c:v>7.3306887499999993</c:v>
                </c:pt>
                <c:pt idx="19397">
                  <c:v>7.3289212500000005</c:v>
                </c:pt>
                <c:pt idx="19398">
                  <c:v>7.3287250000000004</c:v>
                </c:pt>
                <c:pt idx="19399">
                  <c:v>7.3276287500000006</c:v>
                </c:pt>
                <c:pt idx="19400">
                  <c:v>7.3283100000000001</c:v>
                </c:pt>
                <c:pt idx="19401">
                  <c:v>7.3286187500000004</c:v>
                </c:pt>
                <c:pt idx="19402">
                  <c:v>7.3274262500000003</c:v>
                </c:pt>
                <c:pt idx="19403">
                  <c:v>7.32684625</c:v>
                </c:pt>
                <c:pt idx="19404">
                  <c:v>7.3274425000000001</c:v>
                </c:pt>
                <c:pt idx="19405">
                  <c:v>7.3268599999999999</c:v>
                </c:pt>
                <c:pt idx="19406">
                  <c:v>7.3272037499999998</c:v>
                </c:pt>
                <c:pt idx="19407">
                  <c:v>7.3272062499999997</c:v>
                </c:pt>
                <c:pt idx="19408">
                  <c:v>7.3260287499999999</c:v>
                </c:pt>
                <c:pt idx="19409">
                  <c:v>7.3256112500000006</c:v>
                </c:pt>
                <c:pt idx="19410">
                  <c:v>7.3249612500000003</c:v>
                </c:pt>
                <c:pt idx="19411">
                  <c:v>7.3238712499999998</c:v>
                </c:pt>
                <c:pt idx="19412">
                  <c:v>7.3228087500000001</c:v>
                </c:pt>
                <c:pt idx="19413">
                  <c:v>7.3216687499999997</c:v>
                </c:pt>
                <c:pt idx="19414">
                  <c:v>7.3220762500000003</c:v>
                </c:pt>
                <c:pt idx="19415">
                  <c:v>7.3213749999999997</c:v>
                </c:pt>
                <c:pt idx="19416">
                  <c:v>7.3207962499999999</c:v>
                </c:pt>
                <c:pt idx="19417">
                  <c:v>7.3205175000000002</c:v>
                </c:pt>
                <c:pt idx="19418">
                  <c:v>7.3190662500000006</c:v>
                </c:pt>
                <c:pt idx="19419">
                  <c:v>7.3164112499999998</c:v>
                </c:pt>
                <c:pt idx="19420">
                  <c:v>7.3161249999999995</c:v>
                </c:pt>
                <c:pt idx="19421">
                  <c:v>7.3158875000000005</c:v>
                </c:pt>
                <c:pt idx="19422">
                  <c:v>7.3154699999999995</c:v>
                </c:pt>
                <c:pt idx="19423">
                  <c:v>7.3152900000000001</c:v>
                </c:pt>
                <c:pt idx="19424">
                  <c:v>7.3148100000000005</c:v>
                </c:pt>
                <c:pt idx="19425">
                  <c:v>7.3132912500000007</c:v>
                </c:pt>
                <c:pt idx="19426">
                  <c:v>7.3121012500000004</c:v>
                </c:pt>
                <c:pt idx="19427">
                  <c:v>7.3122374999999993</c:v>
                </c:pt>
                <c:pt idx="19428">
                  <c:v>7.3129512500000002</c:v>
                </c:pt>
                <c:pt idx="19429">
                  <c:v>7.3130199999999999</c:v>
                </c:pt>
                <c:pt idx="19430">
                  <c:v>7.3137862499999997</c:v>
                </c:pt>
                <c:pt idx="19431">
                  <c:v>7.3125912500000005</c:v>
                </c:pt>
                <c:pt idx="19432">
                  <c:v>7.3121074999999998</c:v>
                </c:pt>
                <c:pt idx="19433">
                  <c:v>7.3115775000000003</c:v>
                </c:pt>
                <c:pt idx="19434">
                  <c:v>7.3114949999999999</c:v>
                </c:pt>
                <c:pt idx="19435">
                  <c:v>7.3126412500000004</c:v>
                </c:pt>
                <c:pt idx="19436">
                  <c:v>7.3128562500000003</c:v>
                </c:pt>
                <c:pt idx="19437">
                  <c:v>7.3117750000000008</c:v>
                </c:pt>
                <c:pt idx="19438">
                  <c:v>7.3117225000000001</c:v>
                </c:pt>
                <c:pt idx="19439">
                  <c:v>7.3124812500000003</c:v>
                </c:pt>
                <c:pt idx="19440">
                  <c:v>7.3133637500000006</c:v>
                </c:pt>
                <c:pt idx="19441">
                  <c:v>7.3129524999999997</c:v>
                </c:pt>
                <c:pt idx="19442">
                  <c:v>7.3126162500000005</c:v>
                </c:pt>
                <c:pt idx="19443">
                  <c:v>7.3122849999999993</c:v>
                </c:pt>
                <c:pt idx="19444">
                  <c:v>7.3120362500000002</c:v>
                </c:pt>
                <c:pt idx="19445">
                  <c:v>7.3119887500000003</c:v>
                </c:pt>
                <c:pt idx="19446">
                  <c:v>7.3117487499999996</c:v>
                </c:pt>
                <c:pt idx="19447">
                  <c:v>7.3128587500000002</c:v>
                </c:pt>
                <c:pt idx="19448">
                  <c:v>7.3137162499999997</c:v>
                </c:pt>
                <c:pt idx="19449">
                  <c:v>7.3137350000000003</c:v>
                </c:pt>
                <c:pt idx="19450">
                  <c:v>7.3135050000000001</c:v>
                </c:pt>
                <c:pt idx="19451">
                  <c:v>7.3135975000000002</c:v>
                </c:pt>
                <c:pt idx="19452">
                  <c:v>7.31352125</c:v>
                </c:pt>
                <c:pt idx="19453">
                  <c:v>7.3130550000000003</c:v>
                </c:pt>
                <c:pt idx="19454">
                  <c:v>7.3124087500000003</c:v>
                </c:pt>
                <c:pt idx="19455">
                  <c:v>7.3134862499999995</c:v>
                </c:pt>
                <c:pt idx="19456">
                  <c:v>7.3142225000000005</c:v>
                </c:pt>
                <c:pt idx="19457">
                  <c:v>7.3148087500000001</c:v>
                </c:pt>
                <c:pt idx="19458">
                  <c:v>7.3153674999999998</c:v>
                </c:pt>
                <c:pt idx="19459">
                  <c:v>7.3151675000000003</c:v>
                </c:pt>
                <c:pt idx="19460">
                  <c:v>7.31569</c:v>
                </c:pt>
                <c:pt idx="19461">
                  <c:v>7.3171874999999993</c:v>
                </c:pt>
                <c:pt idx="19462">
                  <c:v>7.3189000000000002</c:v>
                </c:pt>
                <c:pt idx="19463">
                  <c:v>7.3186900000000001</c:v>
                </c:pt>
                <c:pt idx="19464">
                  <c:v>7.3183450000000008</c:v>
                </c:pt>
                <c:pt idx="19465">
                  <c:v>7.3185112500000002</c:v>
                </c:pt>
                <c:pt idx="19466">
                  <c:v>7.3190987500000002</c:v>
                </c:pt>
                <c:pt idx="19467">
                  <c:v>7.32023125</c:v>
                </c:pt>
                <c:pt idx="19468">
                  <c:v>7.3201787500000002</c:v>
                </c:pt>
                <c:pt idx="19469">
                  <c:v>7.3215837500000003</c:v>
                </c:pt>
                <c:pt idx="19470">
                  <c:v>7.3220549999999998</c:v>
                </c:pt>
                <c:pt idx="19471">
                  <c:v>7.3219149999999997</c:v>
                </c:pt>
                <c:pt idx="19472">
                  <c:v>7.3229325000000003</c:v>
                </c:pt>
                <c:pt idx="19473">
                  <c:v>7.3233725000000005</c:v>
                </c:pt>
                <c:pt idx="19474">
                  <c:v>7.3231287499999995</c:v>
                </c:pt>
                <c:pt idx="19475">
                  <c:v>7.3229312499999999</c:v>
                </c:pt>
                <c:pt idx="19476">
                  <c:v>7.3235587500000001</c:v>
                </c:pt>
                <c:pt idx="19477">
                  <c:v>7.3237662500000003</c:v>
                </c:pt>
                <c:pt idx="19478">
                  <c:v>7.3233075000000003</c:v>
                </c:pt>
                <c:pt idx="19479">
                  <c:v>7.3226624999999999</c:v>
                </c:pt>
                <c:pt idx="19480">
                  <c:v>7.3212799999999998</c:v>
                </c:pt>
                <c:pt idx="19481">
                  <c:v>7.3213987500000002</c:v>
                </c:pt>
                <c:pt idx="19482">
                  <c:v>7.3204287499999996</c:v>
                </c:pt>
                <c:pt idx="19483">
                  <c:v>7.3198712499999994</c:v>
                </c:pt>
                <c:pt idx="19484">
                  <c:v>7.3195275000000004</c:v>
                </c:pt>
                <c:pt idx="19485">
                  <c:v>7.3181487499999998</c:v>
                </c:pt>
                <c:pt idx="19486">
                  <c:v>7.3167487499999995</c:v>
                </c:pt>
                <c:pt idx="19487">
                  <c:v>7.3173349999999999</c:v>
                </c:pt>
                <c:pt idx="19488">
                  <c:v>7.3179024999999998</c:v>
                </c:pt>
                <c:pt idx="19489">
                  <c:v>7.3173362500000003</c:v>
                </c:pt>
                <c:pt idx="19490">
                  <c:v>7.315938749999999</c:v>
                </c:pt>
                <c:pt idx="19491">
                  <c:v>7.3153537499999999</c:v>
                </c:pt>
                <c:pt idx="19492">
                  <c:v>7.3144724999999999</c:v>
                </c:pt>
                <c:pt idx="19493">
                  <c:v>7.3133862500000006</c:v>
                </c:pt>
                <c:pt idx="19494">
                  <c:v>7.312642499999999</c:v>
                </c:pt>
                <c:pt idx="19495">
                  <c:v>7.3117125000000005</c:v>
                </c:pt>
                <c:pt idx="19496">
                  <c:v>7.3110537499999992</c:v>
                </c:pt>
                <c:pt idx="19497">
                  <c:v>7.3102637499999998</c:v>
                </c:pt>
                <c:pt idx="19498">
                  <c:v>7.3092600000000001</c:v>
                </c:pt>
                <c:pt idx="19499">
                  <c:v>7.3086300000000008</c:v>
                </c:pt>
                <c:pt idx="19500">
                  <c:v>7.3073437500000002</c:v>
                </c:pt>
                <c:pt idx="19501">
                  <c:v>7.3062825</c:v>
                </c:pt>
                <c:pt idx="19502">
                  <c:v>7.3051162500000002</c:v>
                </c:pt>
                <c:pt idx="19503">
                  <c:v>7.3037725</c:v>
                </c:pt>
                <c:pt idx="19504">
                  <c:v>7.3031787499999998</c:v>
                </c:pt>
                <c:pt idx="19505">
                  <c:v>7.3015762500000001</c:v>
                </c:pt>
                <c:pt idx="19506">
                  <c:v>7.3000712500000002</c:v>
                </c:pt>
                <c:pt idx="19507">
                  <c:v>7.2990250000000003</c:v>
                </c:pt>
                <c:pt idx="19508">
                  <c:v>7.2985387499999996</c:v>
                </c:pt>
                <c:pt idx="19509">
                  <c:v>7.2979599999999998</c:v>
                </c:pt>
                <c:pt idx="19510">
                  <c:v>7.2970124999999992</c:v>
                </c:pt>
                <c:pt idx="19511">
                  <c:v>7.2956937499999999</c:v>
                </c:pt>
                <c:pt idx="19512">
                  <c:v>7.2942962499999995</c:v>
                </c:pt>
                <c:pt idx="19513">
                  <c:v>7.2937637500000001</c:v>
                </c:pt>
                <c:pt idx="19514">
                  <c:v>7.2930375000000005</c:v>
                </c:pt>
                <c:pt idx="19515">
                  <c:v>7.2918574999999999</c:v>
                </c:pt>
                <c:pt idx="19516">
                  <c:v>7.29071625</c:v>
                </c:pt>
                <c:pt idx="19517">
                  <c:v>7.289415</c:v>
                </c:pt>
                <c:pt idx="19518">
                  <c:v>7.2884899999999995</c:v>
                </c:pt>
                <c:pt idx="19519">
                  <c:v>7.2872162500000002</c:v>
                </c:pt>
                <c:pt idx="19520">
                  <c:v>7.2863187500000004</c:v>
                </c:pt>
                <c:pt idx="19521">
                  <c:v>7.2861149999999997</c:v>
                </c:pt>
                <c:pt idx="19522">
                  <c:v>7.2845849999999999</c:v>
                </c:pt>
                <c:pt idx="19523">
                  <c:v>7.2830150000000007</c:v>
                </c:pt>
                <c:pt idx="19524">
                  <c:v>7.2822137499999995</c:v>
                </c:pt>
                <c:pt idx="19525">
                  <c:v>7.2816475000000001</c:v>
                </c:pt>
                <c:pt idx="19526">
                  <c:v>7.2810887500000003</c:v>
                </c:pt>
                <c:pt idx="19527">
                  <c:v>7.2805187500000006</c:v>
                </c:pt>
                <c:pt idx="19528">
                  <c:v>7.2793312499999994</c:v>
                </c:pt>
                <c:pt idx="19529">
                  <c:v>7.2792712499999999</c:v>
                </c:pt>
                <c:pt idx="19530">
                  <c:v>7.2796112500000003</c:v>
                </c:pt>
                <c:pt idx="19531">
                  <c:v>7.2792599999999998</c:v>
                </c:pt>
                <c:pt idx="19532">
                  <c:v>7.2796424999999996</c:v>
                </c:pt>
                <c:pt idx="19533">
                  <c:v>7.2796537500000005</c:v>
                </c:pt>
                <c:pt idx="19534">
                  <c:v>7.279045</c:v>
                </c:pt>
                <c:pt idx="19535">
                  <c:v>7.2787999999999995</c:v>
                </c:pt>
                <c:pt idx="19536">
                  <c:v>7.2789299999999999</c:v>
                </c:pt>
                <c:pt idx="19537">
                  <c:v>7.2783887499999995</c:v>
                </c:pt>
                <c:pt idx="19538">
                  <c:v>7.2769474999999995</c:v>
                </c:pt>
                <c:pt idx="19539">
                  <c:v>7.27617125</c:v>
                </c:pt>
                <c:pt idx="19540">
                  <c:v>7.27637</c:v>
                </c:pt>
                <c:pt idx="19541">
                  <c:v>7.2760949999999998</c:v>
                </c:pt>
                <c:pt idx="19542">
                  <c:v>7.2762662499999999</c:v>
                </c:pt>
                <c:pt idx="19543">
                  <c:v>7.2764600000000002</c:v>
                </c:pt>
                <c:pt idx="19544">
                  <c:v>7.2764062500000009</c:v>
                </c:pt>
                <c:pt idx="19545">
                  <c:v>7.2768162499999995</c:v>
                </c:pt>
                <c:pt idx="19546">
                  <c:v>7.2769824999999999</c:v>
                </c:pt>
                <c:pt idx="19547">
                  <c:v>7.2772199999999998</c:v>
                </c:pt>
                <c:pt idx="19548">
                  <c:v>7.2773824999999999</c:v>
                </c:pt>
                <c:pt idx="19549">
                  <c:v>7.2772687500000002</c:v>
                </c:pt>
                <c:pt idx="19550">
                  <c:v>7.2772687500000002</c:v>
                </c:pt>
                <c:pt idx="19551">
                  <c:v>7.2769474999999995</c:v>
                </c:pt>
                <c:pt idx="19552">
                  <c:v>7.2773387500000002</c:v>
                </c:pt>
                <c:pt idx="19553">
                  <c:v>7.278432500000001</c:v>
                </c:pt>
                <c:pt idx="19554">
                  <c:v>7.2784150000000007</c:v>
                </c:pt>
                <c:pt idx="19555">
                  <c:v>7.2786387500000007</c:v>
                </c:pt>
                <c:pt idx="19556">
                  <c:v>7.2795462499999992</c:v>
                </c:pt>
                <c:pt idx="19557">
                  <c:v>7.2796087499999995</c:v>
                </c:pt>
                <c:pt idx="19558">
                  <c:v>7.2784449999999996</c:v>
                </c:pt>
                <c:pt idx="19559">
                  <c:v>7.2770137500000001</c:v>
                </c:pt>
                <c:pt idx="19560">
                  <c:v>7.2770524999999999</c:v>
                </c:pt>
                <c:pt idx="19561">
                  <c:v>7.2775462500000003</c:v>
                </c:pt>
                <c:pt idx="19562">
                  <c:v>7.2770650000000003</c:v>
                </c:pt>
                <c:pt idx="19563">
                  <c:v>7.2765624999999998</c:v>
                </c:pt>
                <c:pt idx="19564">
                  <c:v>7.2771712499999994</c:v>
                </c:pt>
                <c:pt idx="19565">
                  <c:v>7.2783187500000004</c:v>
                </c:pt>
                <c:pt idx="19566">
                  <c:v>7.2788424999999997</c:v>
                </c:pt>
                <c:pt idx="19567">
                  <c:v>7.2791687500000002</c:v>
                </c:pt>
                <c:pt idx="19568">
                  <c:v>7.2799924999999996</c:v>
                </c:pt>
                <c:pt idx="19569">
                  <c:v>7.2809299999999997</c:v>
                </c:pt>
                <c:pt idx="19570">
                  <c:v>7.281415</c:v>
                </c:pt>
                <c:pt idx="19571">
                  <c:v>7.2813799999999995</c:v>
                </c:pt>
                <c:pt idx="19572">
                  <c:v>7.2810899999999998</c:v>
                </c:pt>
                <c:pt idx="19573">
                  <c:v>7.2809124999999995</c:v>
                </c:pt>
                <c:pt idx="19574">
                  <c:v>7.2809112499999991</c:v>
                </c:pt>
                <c:pt idx="19575">
                  <c:v>7.2805562500000001</c:v>
                </c:pt>
                <c:pt idx="19576">
                  <c:v>7.2799562500000006</c:v>
                </c:pt>
                <c:pt idx="19577">
                  <c:v>7.2792587499999994</c:v>
                </c:pt>
                <c:pt idx="19578">
                  <c:v>7.2793799999999997</c:v>
                </c:pt>
                <c:pt idx="19579">
                  <c:v>7.27982</c:v>
                </c:pt>
                <c:pt idx="19580">
                  <c:v>7.2796537500000005</c:v>
                </c:pt>
                <c:pt idx="19581">
                  <c:v>7.2791937500000001</c:v>
                </c:pt>
                <c:pt idx="19582">
                  <c:v>7.2787137499999996</c:v>
                </c:pt>
                <c:pt idx="19583">
                  <c:v>7.278448749999999</c:v>
                </c:pt>
                <c:pt idx="19584">
                  <c:v>7.2781987499999996</c:v>
                </c:pt>
                <c:pt idx="19585">
                  <c:v>7.2783275000000005</c:v>
                </c:pt>
                <c:pt idx="19586">
                  <c:v>7.2790187500000005</c:v>
                </c:pt>
                <c:pt idx="19587">
                  <c:v>7.2791899999999998</c:v>
                </c:pt>
                <c:pt idx="19588">
                  <c:v>7.2801200000000001</c:v>
                </c:pt>
                <c:pt idx="19589">
                  <c:v>7.2801875000000003</c:v>
                </c:pt>
                <c:pt idx="19590">
                  <c:v>7.2793675000000002</c:v>
                </c:pt>
                <c:pt idx="19591">
                  <c:v>7.2792037499999998</c:v>
                </c:pt>
                <c:pt idx="19592">
                  <c:v>7.2794824999999994</c:v>
                </c:pt>
                <c:pt idx="19593">
                  <c:v>7.2797212499999997</c:v>
                </c:pt>
                <c:pt idx="19594">
                  <c:v>7.2796475000000003</c:v>
                </c:pt>
                <c:pt idx="19595">
                  <c:v>7.2794812499999999</c:v>
                </c:pt>
                <c:pt idx="19596">
                  <c:v>7.2794687499999995</c:v>
                </c:pt>
                <c:pt idx="19597">
                  <c:v>7.2794512499999993</c:v>
                </c:pt>
                <c:pt idx="19598">
                  <c:v>7.2789287500000004</c:v>
                </c:pt>
                <c:pt idx="19599">
                  <c:v>7.2777250000000002</c:v>
                </c:pt>
                <c:pt idx="19600">
                  <c:v>7.2770875000000004</c:v>
                </c:pt>
                <c:pt idx="19601">
                  <c:v>7.2773762500000005</c:v>
                </c:pt>
                <c:pt idx="19602">
                  <c:v>7.2770500000000009</c:v>
                </c:pt>
                <c:pt idx="19603">
                  <c:v>7.2770737500000005</c:v>
                </c:pt>
                <c:pt idx="19604">
                  <c:v>7.2776025000000004</c:v>
                </c:pt>
                <c:pt idx="19605">
                  <c:v>7.2774875000000003</c:v>
                </c:pt>
                <c:pt idx="19606">
                  <c:v>7.2777374999999997</c:v>
                </c:pt>
                <c:pt idx="19607">
                  <c:v>7.2776649999999998</c:v>
                </c:pt>
                <c:pt idx="19608">
                  <c:v>7.2780362499999995</c:v>
                </c:pt>
                <c:pt idx="19609">
                  <c:v>7.27919625</c:v>
                </c:pt>
                <c:pt idx="19610">
                  <c:v>7.2803637499999994</c:v>
                </c:pt>
                <c:pt idx="19611">
                  <c:v>7.2793937500000006</c:v>
                </c:pt>
                <c:pt idx="19612">
                  <c:v>7.2791762499999999</c:v>
                </c:pt>
                <c:pt idx="19613">
                  <c:v>7.2797575000000005</c:v>
                </c:pt>
                <c:pt idx="19614">
                  <c:v>7.2797062500000003</c:v>
                </c:pt>
                <c:pt idx="19615">
                  <c:v>7.2798949999999998</c:v>
                </c:pt>
                <c:pt idx="19616">
                  <c:v>7.2807999999999993</c:v>
                </c:pt>
                <c:pt idx="19617">
                  <c:v>7.2810762499999999</c:v>
                </c:pt>
                <c:pt idx="19618">
                  <c:v>7.2807812500000004</c:v>
                </c:pt>
                <c:pt idx="19619">
                  <c:v>7.2800224999999994</c:v>
                </c:pt>
                <c:pt idx="19620">
                  <c:v>7.2800612499999993</c:v>
                </c:pt>
                <c:pt idx="19621">
                  <c:v>7.2800425000000004</c:v>
                </c:pt>
                <c:pt idx="19622">
                  <c:v>7.2803724999999995</c:v>
                </c:pt>
                <c:pt idx="19623">
                  <c:v>7.2809637499999997</c:v>
                </c:pt>
                <c:pt idx="19624">
                  <c:v>7.2816674999999993</c:v>
                </c:pt>
                <c:pt idx="19625">
                  <c:v>7.2814162500000004</c:v>
                </c:pt>
                <c:pt idx="19626">
                  <c:v>7.2815787499999995</c:v>
                </c:pt>
                <c:pt idx="19627">
                  <c:v>7.2818462500000001</c:v>
                </c:pt>
                <c:pt idx="19628">
                  <c:v>7.2820762500000003</c:v>
                </c:pt>
                <c:pt idx="19629">
                  <c:v>7.2813499999999998</c:v>
                </c:pt>
                <c:pt idx="19630">
                  <c:v>7.2817074999999996</c:v>
                </c:pt>
                <c:pt idx="19631">
                  <c:v>7.2823062500000004</c:v>
                </c:pt>
                <c:pt idx="19632">
                  <c:v>7.2823062500000004</c:v>
                </c:pt>
                <c:pt idx="19633">
                  <c:v>7.2825175</c:v>
                </c:pt>
                <c:pt idx="19634">
                  <c:v>7.2828687500000004</c:v>
                </c:pt>
                <c:pt idx="19635">
                  <c:v>7.28259875</c:v>
                </c:pt>
                <c:pt idx="19636">
                  <c:v>7.2812250000000001</c:v>
                </c:pt>
                <c:pt idx="19637">
                  <c:v>7.2804237500000006</c:v>
                </c:pt>
                <c:pt idx="19638">
                  <c:v>7.2801925000000001</c:v>
                </c:pt>
                <c:pt idx="19639">
                  <c:v>7.2798637499999996</c:v>
                </c:pt>
                <c:pt idx="19640">
                  <c:v>7.2795624999999999</c:v>
                </c:pt>
                <c:pt idx="19641">
                  <c:v>7.2792199999999996</c:v>
                </c:pt>
                <c:pt idx="19642">
                  <c:v>7.2786762500000002</c:v>
                </c:pt>
                <c:pt idx="19643">
                  <c:v>7.2781612500000001</c:v>
                </c:pt>
                <c:pt idx="19644">
                  <c:v>7.2773362500000003</c:v>
                </c:pt>
                <c:pt idx="19645">
                  <c:v>7.275855</c:v>
                </c:pt>
                <c:pt idx="19646">
                  <c:v>7.2754549999999991</c:v>
                </c:pt>
                <c:pt idx="19647">
                  <c:v>7.2750762499999997</c:v>
                </c:pt>
                <c:pt idx="19648">
                  <c:v>7.2746712499999999</c:v>
                </c:pt>
                <c:pt idx="19649">
                  <c:v>7.2748725000000007</c:v>
                </c:pt>
                <c:pt idx="19650">
                  <c:v>7.2744575000000005</c:v>
                </c:pt>
                <c:pt idx="19651">
                  <c:v>7.2739387499999992</c:v>
                </c:pt>
                <c:pt idx="19652">
                  <c:v>7.274413749999999</c:v>
                </c:pt>
                <c:pt idx="19653">
                  <c:v>7.2738212500000001</c:v>
                </c:pt>
                <c:pt idx="19654">
                  <c:v>7.2725887499999997</c:v>
                </c:pt>
                <c:pt idx="19655">
                  <c:v>7.2720937500000007</c:v>
                </c:pt>
                <c:pt idx="19656">
                  <c:v>7.2711362499999996</c:v>
                </c:pt>
                <c:pt idx="19657">
                  <c:v>7.2710275000000006</c:v>
                </c:pt>
                <c:pt idx="19658">
                  <c:v>7.2714625000000002</c:v>
                </c:pt>
                <c:pt idx="19659">
                  <c:v>7.2714812500000008</c:v>
                </c:pt>
                <c:pt idx="19660">
                  <c:v>7.2713212499999997</c:v>
                </c:pt>
                <c:pt idx="19661">
                  <c:v>7.2716712500000007</c:v>
                </c:pt>
                <c:pt idx="19662">
                  <c:v>7.2718712500000002</c:v>
                </c:pt>
                <c:pt idx="19663">
                  <c:v>7.2712874999999997</c:v>
                </c:pt>
                <c:pt idx="19664">
                  <c:v>7.2708724999999994</c:v>
                </c:pt>
                <c:pt idx="19665">
                  <c:v>7.2689574999999991</c:v>
                </c:pt>
                <c:pt idx="19666">
                  <c:v>7.2679537500000002</c:v>
                </c:pt>
                <c:pt idx="19667">
                  <c:v>7.2674962499999998</c:v>
                </c:pt>
                <c:pt idx="19668">
                  <c:v>7.2668637499999997</c:v>
                </c:pt>
                <c:pt idx="19669">
                  <c:v>7.2675512499999995</c:v>
                </c:pt>
                <c:pt idx="19670">
                  <c:v>7.2666087499999996</c:v>
                </c:pt>
                <c:pt idx="19671">
                  <c:v>7.2665575000000002</c:v>
                </c:pt>
                <c:pt idx="19672">
                  <c:v>7.2652450000000002</c:v>
                </c:pt>
                <c:pt idx="19673">
                  <c:v>7.2653487500000002</c:v>
                </c:pt>
                <c:pt idx="19674">
                  <c:v>7.2646212499999994</c:v>
                </c:pt>
                <c:pt idx="19675">
                  <c:v>7.2647887499999992</c:v>
                </c:pt>
                <c:pt idx="19676">
                  <c:v>7.2654062500000007</c:v>
                </c:pt>
                <c:pt idx="19677">
                  <c:v>7.2641925000000001</c:v>
                </c:pt>
                <c:pt idx="19678">
                  <c:v>7.2635000000000005</c:v>
                </c:pt>
                <c:pt idx="19679">
                  <c:v>7.2628312500000005</c:v>
                </c:pt>
                <c:pt idx="19680">
                  <c:v>7.2614262500000004</c:v>
                </c:pt>
                <c:pt idx="19681">
                  <c:v>7.26023</c:v>
                </c:pt>
                <c:pt idx="19682">
                  <c:v>7.2602700000000002</c:v>
                </c:pt>
                <c:pt idx="19683">
                  <c:v>7.2599462500000005</c:v>
                </c:pt>
                <c:pt idx="19684">
                  <c:v>7.2595912500000006</c:v>
                </c:pt>
                <c:pt idx="19685">
                  <c:v>7.2592987499999992</c:v>
                </c:pt>
                <c:pt idx="19686">
                  <c:v>7.2596262500000002</c:v>
                </c:pt>
                <c:pt idx="19687">
                  <c:v>7.2608337499999998</c:v>
                </c:pt>
                <c:pt idx="19688">
                  <c:v>7.2613225000000003</c:v>
                </c:pt>
                <c:pt idx="19689">
                  <c:v>7.2619699999999998</c:v>
                </c:pt>
                <c:pt idx="19690">
                  <c:v>7.2627174999999999</c:v>
                </c:pt>
                <c:pt idx="19691">
                  <c:v>7.2629987500000004</c:v>
                </c:pt>
                <c:pt idx="19692">
                  <c:v>7.2620187500000002</c:v>
                </c:pt>
                <c:pt idx="19693">
                  <c:v>7.2617137499999993</c:v>
                </c:pt>
                <c:pt idx="19694">
                  <c:v>7.2615724999999998</c:v>
                </c:pt>
                <c:pt idx="19695">
                  <c:v>7.2623600000000001</c:v>
                </c:pt>
                <c:pt idx="19696">
                  <c:v>7.2623662499999995</c:v>
                </c:pt>
                <c:pt idx="19697">
                  <c:v>7.2620537500000006</c:v>
                </c:pt>
                <c:pt idx="19698">
                  <c:v>7.2619275000000005</c:v>
                </c:pt>
                <c:pt idx="19699">
                  <c:v>7.2618524999999998</c:v>
                </c:pt>
                <c:pt idx="19700">
                  <c:v>7.2612637499999995</c:v>
                </c:pt>
                <c:pt idx="19701">
                  <c:v>7.2608537500000008</c:v>
                </c:pt>
                <c:pt idx="19702">
                  <c:v>7.2603574999999996</c:v>
                </c:pt>
                <c:pt idx="19703">
                  <c:v>7.2592412500000005</c:v>
                </c:pt>
                <c:pt idx="19704">
                  <c:v>7.2597387500000004</c:v>
                </c:pt>
                <c:pt idx="19705">
                  <c:v>7.2596012499999993</c:v>
                </c:pt>
                <c:pt idx="19706">
                  <c:v>7.2590299999999992</c:v>
                </c:pt>
                <c:pt idx="19707">
                  <c:v>7.2579912499999999</c:v>
                </c:pt>
                <c:pt idx="19708">
                  <c:v>7.25723875</c:v>
                </c:pt>
                <c:pt idx="19709">
                  <c:v>7.2562375000000001</c:v>
                </c:pt>
                <c:pt idx="19710">
                  <c:v>7.2554062500000001</c:v>
                </c:pt>
                <c:pt idx="19711">
                  <c:v>7.2544287500000006</c:v>
                </c:pt>
                <c:pt idx="19712">
                  <c:v>7.2541500000000001</c:v>
                </c:pt>
                <c:pt idx="19713">
                  <c:v>7.2538787500000002</c:v>
                </c:pt>
                <c:pt idx="19714">
                  <c:v>7.2532300000000003</c:v>
                </c:pt>
                <c:pt idx="19715">
                  <c:v>7.2532874999999999</c:v>
                </c:pt>
                <c:pt idx="19716">
                  <c:v>7.2527399999999993</c:v>
                </c:pt>
                <c:pt idx="19717">
                  <c:v>7.2522925000000003</c:v>
                </c:pt>
                <c:pt idx="19718">
                  <c:v>7.2521550000000001</c:v>
                </c:pt>
                <c:pt idx="19719">
                  <c:v>7.2516412500000005</c:v>
                </c:pt>
                <c:pt idx="19720">
                  <c:v>7.2528800000000002</c:v>
                </c:pt>
                <c:pt idx="19721">
                  <c:v>7.2519937499999996</c:v>
                </c:pt>
                <c:pt idx="19722">
                  <c:v>7.2522675000000003</c:v>
                </c:pt>
                <c:pt idx="19723">
                  <c:v>7.2527987500000002</c:v>
                </c:pt>
                <c:pt idx="19724">
                  <c:v>7.2538424999999993</c:v>
                </c:pt>
                <c:pt idx="19725">
                  <c:v>7.2541250000000002</c:v>
                </c:pt>
                <c:pt idx="19726">
                  <c:v>7.2531762499999992</c:v>
                </c:pt>
                <c:pt idx="19727">
                  <c:v>7.2546249999999999</c:v>
                </c:pt>
                <c:pt idx="19728">
                  <c:v>7.2545099999999998</c:v>
                </c:pt>
                <c:pt idx="19729">
                  <c:v>7.2558087499999999</c:v>
                </c:pt>
                <c:pt idx="19730">
                  <c:v>7.2563537499999997</c:v>
                </c:pt>
                <c:pt idx="19731">
                  <c:v>7.25636875</c:v>
                </c:pt>
                <c:pt idx="19732">
                  <c:v>7.2564724999999992</c:v>
                </c:pt>
                <c:pt idx="19733">
                  <c:v>7.2557387500000008</c:v>
                </c:pt>
                <c:pt idx="19734">
                  <c:v>7.2554212500000004</c:v>
                </c:pt>
                <c:pt idx="19735">
                  <c:v>7.2546025000000007</c:v>
                </c:pt>
                <c:pt idx="19736">
                  <c:v>7.2545737499999996</c:v>
                </c:pt>
                <c:pt idx="19737">
                  <c:v>7.253145</c:v>
                </c:pt>
                <c:pt idx="19738">
                  <c:v>7.2521250000000004</c:v>
                </c:pt>
                <c:pt idx="19739">
                  <c:v>7.2509087500000007</c:v>
                </c:pt>
                <c:pt idx="19740">
                  <c:v>7.2514624999999997</c:v>
                </c:pt>
                <c:pt idx="19741">
                  <c:v>7.2514387500000002</c:v>
                </c:pt>
                <c:pt idx="19742">
                  <c:v>7.2522112500000002</c:v>
                </c:pt>
                <c:pt idx="19743">
                  <c:v>7.2520462500000002</c:v>
                </c:pt>
                <c:pt idx="19744">
                  <c:v>7.2533599999999998</c:v>
                </c:pt>
                <c:pt idx="19745">
                  <c:v>7.2525287499999997</c:v>
                </c:pt>
                <c:pt idx="19746">
                  <c:v>7.2519862499999999</c:v>
                </c:pt>
                <c:pt idx="19747">
                  <c:v>7.2512412499999996</c:v>
                </c:pt>
                <c:pt idx="19748">
                  <c:v>7.2505325000000003</c:v>
                </c:pt>
                <c:pt idx="19749">
                  <c:v>7.2485262500000003</c:v>
                </c:pt>
                <c:pt idx="19750">
                  <c:v>7.24892</c:v>
                </c:pt>
                <c:pt idx="19751">
                  <c:v>7.248766250000001</c:v>
                </c:pt>
                <c:pt idx="19752">
                  <c:v>7.2481974999999998</c:v>
                </c:pt>
                <c:pt idx="19753">
                  <c:v>7.2486499999999996</c:v>
                </c:pt>
                <c:pt idx="19754">
                  <c:v>7.2485937499999995</c:v>
                </c:pt>
                <c:pt idx="19755">
                  <c:v>7.2480124999999997</c:v>
                </c:pt>
                <c:pt idx="19756">
                  <c:v>7.2485037500000002</c:v>
                </c:pt>
                <c:pt idx="19757">
                  <c:v>7.2492462499999997</c:v>
                </c:pt>
                <c:pt idx="19758">
                  <c:v>7.2490049999999995</c:v>
                </c:pt>
                <c:pt idx="19759">
                  <c:v>7.2488349999999997</c:v>
                </c:pt>
                <c:pt idx="19760">
                  <c:v>7.2474875000000001</c:v>
                </c:pt>
                <c:pt idx="19761">
                  <c:v>7.247702499999999</c:v>
                </c:pt>
                <c:pt idx="19762">
                  <c:v>7.2477587499999991</c:v>
                </c:pt>
                <c:pt idx="19763">
                  <c:v>7.2461137499999992</c:v>
                </c:pt>
                <c:pt idx="19764">
                  <c:v>7.246105</c:v>
                </c:pt>
                <c:pt idx="19765">
                  <c:v>7.2457462499999998</c:v>
                </c:pt>
                <c:pt idx="19766">
                  <c:v>7.2447125000000003</c:v>
                </c:pt>
                <c:pt idx="19767">
                  <c:v>7.2441287499999998</c:v>
                </c:pt>
                <c:pt idx="19768">
                  <c:v>7.2431212499999997</c:v>
                </c:pt>
                <c:pt idx="19769">
                  <c:v>7.2430824999999999</c:v>
                </c:pt>
                <c:pt idx="19770">
                  <c:v>7.2400425000000004</c:v>
                </c:pt>
                <c:pt idx="19771">
                  <c:v>7.2402962500000001</c:v>
                </c:pt>
                <c:pt idx="19772">
                  <c:v>7.2398125000000002</c:v>
                </c:pt>
                <c:pt idx="19773">
                  <c:v>7.2396849999999997</c:v>
                </c:pt>
                <c:pt idx="19774">
                  <c:v>7.2387475000000006</c:v>
                </c:pt>
                <c:pt idx="19775">
                  <c:v>7.2374387500000008</c:v>
                </c:pt>
                <c:pt idx="19776">
                  <c:v>7.2376074999999993</c:v>
                </c:pt>
                <c:pt idx="19777">
                  <c:v>7.2375612499999997</c:v>
                </c:pt>
                <c:pt idx="19778">
                  <c:v>7.2380149999999999</c:v>
                </c:pt>
                <c:pt idx="19779">
                  <c:v>7.237567499999999</c:v>
                </c:pt>
                <c:pt idx="19780">
                  <c:v>7.2372624999999999</c:v>
                </c:pt>
                <c:pt idx="19781">
                  <c:v>7.2368187500000003</c:v>
                </c:pt>
                <c:pt idx="19782">
                  <c:v>7.2366787499999994</c:v>
                </c:pt>
                <c:pt idx="19783">
                  <c:v>7.2370787500000002</c:v>
                </c:pt>
                <c:pt idx="19784">
                  <c:v>7.2355437499999997</c:v>
                </c:pt>
                <c:pt idx="19785">
                  <c:v>7.2364300000000004</c:v>
                </c:pt>
                <c:pt idx="19786">
                  <c:v>7.23593625</c:v>
                </c:pt>
                <c:pt idx="19787">
                  <c:v>7.23471625</c:v>
                </c:pt>
                <c:pt idx="19788">
                  <c:v>7.2342874999999998</c:v>
                </c:pt>
                <c:pt idx="19789">
                  <c:v>7.23431625</c:v>
                </c:pt>
                <c:pt idx="19790">
                  <c:v>7.2347550000000007</c:v>
                </c:pt>
                <c:pt idx="19791">
                  <c:v>7.2348112499999999</c:v>
                </c:pt>
                <c:pt idx="19792">
                  <c:v>7.2352075000000005</c:v>
                </c:pt>
                <c:pt idx="19793">
                  <c:v>7.2352600000000002</c:v>
                </c:pt>
                <c:pt idx="19794">
                  <c:v>7.2344399999999993</c:v>
                </c:pt>
                <c:pt idx="19795">
                  <c:v>7.2346537499999997</c:v>
                </c:pt>
                <c:pt idx="19796">
                  <c:v>7.2349187500000003</c:v>
                </c:pt>
                <c:pt idx="19797">
                  <c:v>7.2350150000000006</c:v>
                </c:pt>
                <c:pt idx="19798">
                  <c:v>7.2353274999999995</c:v>
                </c:pt>
                <c:pt idx="19799">
                  <c:v>7.2368200000000007</c:v>
                </c:pt>
                <c:pt idx="19800">
                  <c:v>7.2373525000000001</c:v>
                </c:pt>
                <c:pt idx="19801">
                  <c:v>7.2379512500000001</c:v>
                </c:pt>
                <c:pt idx="19802">
                  <c:v>7.2385312499999994</c:v>
                </c:pt>
                <c:pt idx="19803">
                  <c:v>7.2385725000000001</c:v>
                </c:pt>
                <c:pt idx="19804">
                  <c:v>7.2384737499999998</c:v>
                </c:pt>
                <c:pt idx="19805">
                  <c:v>7.2389450000000002</c:v>
                </c:pt>
                <c:pt idx="19806">
                  <c:v>7.2392462499999999</c:v>
                </c:pt>
                <c:pt idx="19807">
                  <c:v>7.2393937500000005</c:v>
                </c:pt>
                <c:pt idx="19808">
                  <c:v>7.2389400000000004</c:v>
                </c:pt>
                <c:pt idx="19809">
                  <c:v>7.2386075000000005</c:v>
                </c:pt>
                <c:pt idx="19810">
                  <c:v>7.2399687500000001</c:v>
                </c:pt>
                <c:pt idx="19811">
                  <c:v>7.2407975000000002</c:v>
                </c:pt>
                <c:pt idx="19812">
                  <c:v>7.24086125</c:v>
                </c:pt>
                <c:pt idx="19813">
                  <c:v>7.2417774999999995</c:v>
                </c:pt>
                <c:pt idx="19814">
                  <c:v>7.2417925000000007</c:v>
                </c:pt>
                <c:pt idx="19815">
                  <c:v>7.2424412500000006</c:v>
                </c:pt>
                <c:pt idx="19816">
                  <c:v>7.2434099999999999</c:v>
                </c:pt>
                <c:pt idx="19817">
                  <c:v>7.2436849999999993</c:v>
                </c:pt>
                <c:pt idx="19818">
                  <c:v>7.2439462499999996</c:v>
                </c:pt>
                <c:pt idx="19819">
                  <c:v>7.2435200000000002</c:v>
                </c:pt>
                <c:pt idx="19820">
                  <c:v>7.2449224999999995</c:v>
                </c:pt>
                <c:pt idx="19821">
                  <c:v>7.2443562500000001</c:v>
                </c:pt>
                <c:pt idx="19822">
                  <c:v>7.2447925</c:v>
                </c:pt>
                <c:pt idx="19823">
                  <c:v>7.2452712500000001</c:v>
                </c:pt>
                <c:pt idx="19824">
                  <c:v>7.2449574999999999</c:v>
                </c:pt>
                <c:pt idx="19825">
                  <c:v>7.2456525000000003</c:v>
                </c:pt>
                <c:pt idx="19826">
                  <c:v>7.2456387499999995</c:v>
                </c:pt>
                <c:pt idx="19827">
                  <c:v>7.2446200000000003</c:v>
                </c:pt>
                <c:pt idx="19828">
                  <c:v>7.2446112500000002</c:v>
                </c:pt>
                <c:pt idx="19829">
                  <c:v>7.2440012499999993</c:v>
                </c:pt>
                <c:pt idx="19830">
                  <c:v>7.2437287500000007</c:v>
                </c:pt>
                <c:pt idx="19831">
                  <c:v>7.2447824999999995</c:v>
                </c:pt>
                <c:pt idx="19832">
                  <c:v>7.2450787500000002</c:v>
                </c:pt>
                <c:pt idx="19833">
                  <c:v>7.2452287499999999</c:v>
                </c:pt>
                <c:pt idx="19834">
                  <c:v>7.2464750000000002</c:v>
                </c:pt>
                <c:pt idx="19835">
                  <c:v>7.2465262500000005</c:v>
                </c:pt>
                <c:pt idx="19836">
                  <c:v>7.2467125000000001</c:v>
                </c:pt>
                <c:pt idx="19837">
                  <c:v>7.2480312500000004</c:v>
                </c:pt>
                <c:pt idx="19838">
                  <c:v>7.2493650000000001</c:v>
                </c:pt>
                <c:pt idx="19839">
                  <c:v>7.2490399999999999</c:v>
                </c:pt>
                <c:pt idx="19840">
                  <c:v>7.2480262500000006</c:v>
                </c:pt>
                <c:pt idx="19841">
                  <c:v>7.2484199999999994</c:v>
                </c:pt>
                <c:pt idx="19842">
                  <c:v>7.2479787500000006</c:v>
                </c:pt>
                <c:pt idx="19843">
                  <c:v>7.2483325000000001</c:v>
                </c:pt>
                <c:pt idx="19844">
                  <c:v>7.2483675000000005</c:v>
                </c:pt>
                <c:pt idx="19845">
                  <c:v>7.2477599999999995</c:v>
                </c:pt>
                <c:pt idx="19846">
                  <c:v>7.2477450000000001</c:v>
                </c:pt>
                <c:pt idx="19847">
                  <c:v>7.2477475</c:v>
                </c:pt>
                <c:pt idx="19848">
                  <c:v>7.2476125000000007</c:v>
                </c:pt>
                <c:pt idx="19849">
                  <c:v>7.2473475000000001</c:v>
                </c:pt>
                <c:pt idx="19850">
                  <c:v>7.2473937499999996</c:v>
                </c:pt>
                <c:pt idx="19851">
                  <c:v>7.2468524999999993</c:v>
                </c:pt>
                <c:pt idx="19852">
                  <c:v>7.2458400000000003</c:v>
                </c:pt>
                <c:pt idx="19853">
                  <c:v>7.2447600000000003</c:v>
                </c:pt>
                <c:pt idx="19854">
                  <c:v>7.2447437499999996</c:v>
                </c:pt>
                <c:pt idx="19855">
                  <c:v>7.24478125</c:v>
                </c:pt>
                <c:pt idx="19856">
                  <c:v>7.2439262500000003</c:v>
                </c:pt>
                <c:pt idx="19857">
                  <c:v>7.2431450000000002</c:v>
                </c:pt>
                <c:pt idx="19858">
                  <c:v>7.2426349999999999</c:v>
                </c:pt>
                <c:pt idx="19859">
                  <c:v>7.2426149999999998</c:v>
                </c:pt>
                <c:pt idx="19860">
                  <c:v>7.2416549999999997</c:v>
                </c:pt>
                <c:pt idx="19861">
                  <c:v>7.2413462500000003</c:v>
                </c:pt>
                <c:pt idx="19862">
                  <c:v>7.2407762499999997</c:v>
                </c:pt>
                <c:pt idx="19863">
                  <c:v>7.2407924999999995</c:v>
                </c:pt>
                <c:pt idx="19864">
                  <c:v>7.2413499999999997</c:v>
                </c:pt>
                <c:pt idx="19865">
                  <c:v>7.24196375</c:v>
                </c:pt>
                <c:pt idx="19866">
                  <c:v>7.2420549999999997</c:v>
                </c:pt>
                <c:pt idx="19867">
                  <c:v>7.2429512500000008</c:v>
                </c:pt>
                <c:pt idx="19868">
                  <c:v>7.2434125000000007</c:v>
                </c:pt>
                <c:pt idx="19869">
                  <c:v>7.2446037500000005</c:v>
                </c:pt>
                <c:pt idx="19870">
                  <c:v>7.2448162500000004</c:v>
                </c:pt>
                <c:pt idx="19871">
                  <c:v>7.2455625000000001</c:v>
                </c:pt>
                <c:pt idx="19872">
                  <c:v>7.2458425000000002</c:v>
                </c:pt>
                <c:pt idx="19873">
                  <c:v>7.2448612499999996</c:v>
                </c:pt>
                <c:pt idx="19874">
                  <c:v>7.2438687499999999</c:v>
                </c:pt>
                <c:pt idx="19875">
                  <c:v>7.2438899999999995</c:v>
                </c:pt>
                <c:pt idx="19876">
                  <c:v>7.2438687499999999</c:v>
                </c:pt>
                <c:pt idx="19877">
                  <c:v>7.2443362499999999</c:v>
                </c:pt>
                <c:pt idx="19878">
                  <c:v>7.2433862500000004</c:v>
                </c:pt>
                <c:pt idx="19879">
                  <c:v>7.2429812499999997</c:v>
                </c:pt>
                <c:pt idx="19880">
                  <c:v>7.2435262499999995</c:v>
                </c:pt>
                <c:pt idx="19881">
                  <c:v>7.2436862499999997</c:v>
                </c:pt>
                <c:pt idx="19882">
                  <c:v>7.2431475000000001</c:v>
                </c:pt>
                <c:pt idx="19883">
                  <c:v>7.2429587500000006</c:v>
                </c:pt>
                <c:pt idx="19884">
                  <c:v>7.2435762500000003</c:v>
                </c:pt>
                <c:pt idx="19885">
                  <c:v>7.2428024999999998</c:v>
                </c:pt>
                <c:pt idx="19886">
                  <c:v>7.2418087499999997</c:v>
                </c:pt>
                <c:pt idx="19887">
                  <c:v>7.241435000000001</c:v>
                </c:pt>
                <c:pt idx="19888">
                  <c:v>7.2410887499999994</c:v>
                </c:pt>
                <c:pt idx="19889">
                  <c:v>7.2412287500000003</c:v>
                </c:pt>
                <c:pt idx="19890">
                  <c:v>7.2402049999999996</c:v>
                </c:pt>
                <c:pt idx="19891">
                  <c:v>7.2391350000000001</c:v>
                </c:pt>
                <c:pt idx="19892">
                  <c:v>7.2387575000000002</c:v>
                </c:pt>
                <c:pt idx="19893">
                  <c:v>7.2382987499999993</c:v>
                </c:pt>
                <c:pt idx="19894">
                  <c:v>7.2380787499999997</c:v>
                </c:pt>
                <c:pt idx="19895">
                  <c:v>7.23849125</c:v>
                </c:pt>
                <c:pt idx="19896">
                  <c:v>7.23898625</c:v>
                </c:pt>
                <c:pt idx="19897">
                  <c:v>7.2393262499999995</c:v>
                </c:pt>
                <c:pt idx="19898">
                  <c:v>7.2392775</c:v>
                </c:pt>
                <c:pt idx="19899">
                  <c:v>7.2387012500000001</c:v>
                </c:pt>
                <c:pt idx="19900">
                  <c:v>7.2373637500000001</c:v>
                </c:pt>
                <c:pt idx="19901">
                  <c:v>7.2371775000000005</c:v>
                </c:pt>
                <c:pt idx="19902">
                  <c:v>7.2377087500000004</c:v>
                </c:pt>
                <c:pt idx="19903">
                  <c:v>7.2388487499999998</c:v>
                </c:pt>
                <c:pt idx="19904">
                  <c:v>7.2395887500000002</c:v>
                </c:pt>
                <c:pt idx="19905">
                  <c:v>7.240265</c:v>
                </c:pt>
                <c:pt idx="19906">
                  <c:v>7.2410525000000003</c:v>
                </c:pt>
                <c:pt idx="19907">
                  <c:v>7.2415675000000004</c:v>
                </c:pt>
                <c:pt idx="19908">
                  <c:v>7.2422412500000002</c:v>
                </c:pt>
                <c:pt idx="19909">
                  <c:v>7.2423512499999996</c:v>
                </c:pt>
                <c:pt idx="19910">
                  <c:v>7.2430412499999992</c:v>
                </c:pt>
                <c:pt idx="19911">
                  <c:v>7.2418437500000001</c:v>
                </c:pt>
                <c:pt idx="19912">
                  <c:v>7.2411400000000006</c:v>
                </c:pt>
                <c:pt idx="19913">
                  <c:v>7.2404937499999997</c:v>
                </c:pt>
                <c:pt idx="19914">
                  <c:v>7.2400725000000001</c:v>
                </c:pt>
                <c:pt idx="19915">
                  <c:v>7.2397549999999997</c:v>
                </c:pt>
                <c:pt idx="19916">
                  <c:v>7.2387199999999998</c:v>
                </c:pt>
                <c:pt idx="19917">
                  <c:v>7.2370462499999997</c:v>
                </c:pt>
                <c:pt idx="19918">
                  <c:v>7.2370987499999995</c:v>
                </c:pt>
                <c:pt idx="19919">
                  <c:v>7.2360462500000002</c:v>
                </c:pt>
                <c:pt idx="19920">
                  <c:v>7.2346075000000001</c:v>
                </c:pt>
                <c:pt idx="19921">
                  <c:v>7.2337037500000001</c:v>
                </c:pt>
                <c:pt idx="19922">
                  <c:v>7.2322799999999994</c:v>
                </c:pt>
                <c:pt idx="19923">
                  <c:v>7.2312475000000003</c:v>
                </c:pt>
                <c:pt idx="19924">
                  <c:v>7.2314699999999998</c:v>
                </c:pt>
                <c:pt idx="19925">
                  <c:v>7.2313075000000007</c:v>
                </c:pt>
                <c:pt idx="19926">
                  <c:v>7.2303125000000001</c:v>
                </c:pt>
                <c:pt idx="19927">
                  <c:v>7.2300162500000003</c:v>
                </c:pt>
                <c:pt idx="19928">
                  <c:v>7.2301225000000002</c:v>
                </c:pt>
                <c:pt idx="19929">
                  <c:v>7.2301637500000009</c:v>
                </c:pt>
                <c:pt idx="19930">
                  <c:v>7.2304199999999996</c:v>
                </c:pt>
                <c:pt idx="19931">
                  <c:v>7.2306150000000002</c:v>
                </c:pt>
                <c:pt idx="19932">
                  <c:v>7.2309575000000006</c:v>
                </c:pt>
                <c:pt idx="19933">
                  <c:v>7.2311924999999997</c:v>
                </c:pt>
                <c:pt idx="19934">
                  <c:v>7.23095</c:v>
                </c:pt>
                <c:pt idx="19935">
                  <c:v>7.231255</c:v>
                </c:pt>
                <c:pt idx="19936">
                  <c:v>7.2324112500000002</c:v>
                </c:pt>
                <c:pt idx="19937">
                  <c:v>7.2330199999999998</c:v>
                </c:pt>
                <c:pt idx="19938">
                  <c:v>7.2323337499999996</c:v>
                </c:pt>
                <c:pt idx="19939">
                  <c:v>7.2309887499999999</c:v>
                </c:pt>
                <c:pt idx="19940">
                  <c:v>7.2302350000000004</c:v>
                </c:pt>
                <c:pt idx="19941">
                  <c:v>7.2294237500000005</c:v>
                </c:pt>
                <c:pt idx="19942">
                  <c:v>7.2288549999999994</c:v>
                </c:pt>
                <c:pt idx="19943">
                  <c:v>7.2286762500000004</c:v>
                </c:pt>
                <c:pt idx="19944">
                  <c:v>7.2282349999999997</c:v>
                </c:pt>
                <c:pt idx="19945">
                  <c:v>7.2281150000000007</c:v>
                </c:pt>
                <c:pt idx="19946">
                  <c:v>7.2277387500000003</c:v>
                </c:pt>
                <c:pt idx="19947">
                  <c:v>7.2271925000000001</c:v>
                </c:pt>
                <c:pt idx="19948">
                  <c:v>7.2266824999999999</c:v>
                </c:pt>
                <c:pt idx="19949">
                  <c:v>7.2256937499999996</c:v>
                </c:pt>
                <c:pt idx="19950">
                  <c:v>7.2251362500000003</c:v>
                </c:pt>
                <c:pt idx="19951">
                  <c:v>7.2245037500000002</c:v>
                </c:pt>
                <c:pt idx="19952">
                  <c:v>7.2239562499999996</c:v>
                </c:pt>
                <c:pt idx="19953">
                  <c:v>7.2236537499999995</c:v>
                </c:pt>
                <c:pt idx="19954">
                  <c:v>7.2233150000000004</c:v>
                </c:pt>
                <c:pt idx="19955">
                  <c:v>7.2222912500000005</c:v>
                </c:pt>
                <c:pt idx="19956">
                  <c:v>7.2203649999999993</c:v>
                </c:pt>
                <c:pt idx="19957">
                  <c:v>7.2188925000000008</c:v>
                </c:pt>
                <c:pt idx="19958">
                  <c:v>7.2176212500000005</c:v>
                </c:pt>
                <c:pt idx="19959">
                  <c:v>7.2163725000000003</c:v>
                </c:pt>
                <c:pt idx="19960">
                  <c:v>7.2157850000000003</c:v>
                </c:pt>
                <c:pt idx="19961">
                  <c:v>7.2156025000000001</c:v>
                </c:pt>
                <c:pt idx="19962">
                  <c:v>7.2154450000000008</c:v>
                </c:pt>
                <c:pt idx="19963">
                  <c:v>7.2159025000000003</c:v>
                </c:pt>
                <c:pt idx="19964">
                  <c:v>7.2158699999999998</c:v>
                </c:pt>
                <c:pt idx="19965">
                  <c:v>7.2152762500000005</c:v>
                </c:pt>
                <c:pt idx="19966">
                  <c:v>7.2152075</c:v>
                </c:pt>
                <c:pt idx="19967">
                  <c:v>7.2158412500000004</c:v>
                </c:pt>
                <c:pt idx="19968">
                  <c:v>7.2162262500000001</c:v>
                </c:pt>
                <c:pt idx="19969">
                  <c:v>7.2165987499999993</c:v>
                </c:pt>
                <c:pt idx="19970">
                  <c:v>7.2157987499999994</c:v>
                </c:pt>
                <c:pt idx="19971">
                  <c:v>7.2156000000000002</c:v>
                </c:pt>
                <c:pt idx="19972">
                  <c:v>7.2160012500000006</c:v>
                </c:pt>
                <c:pt idx="19973">
                  <c:v>7.2158187500000004</c:v>
                </c:pt>
                <c:pt idx="19974">
                  <c:v>7.2155075000000002</c:v>
                </c:pt>
                <c:pt idx="19975">
                  <c:v>7.2153524999999998</c:v>
                </c:pt>
                <c:pt idx="19976">
                  <c:v>7.2154825000000002</c:v>
                </c:pt>
                <c:pt idx="19977">
                  <c:v>7.2152599999999998</c:v>
                </c:pt>
                <c:pt idx="19978">
                  <c:v>7.2143625</c:v>
                </c:pt>
                <c:pt idx="19979">
                  <c:v>7.2139737500000001</c:v>
                </c:pt>
                <c:pt idx="19980">
                  <c:v>7.2140199999999997</c:v>
                </c:pt>
                <c:pt idx="19981">
                  <c:v>7.2134537499999993</c:v>
                </c:pt>
                <c:pt idx="19982">
                  <c:v>7.2129475000000003</c:v>
                </c:pt>
                <c:pt idx="19983">
                  <c:v>7.2123512499999993</c:v>
                </c:pt>
                <c:pt idx="19984">
                  <c:v>7.2111225000000001</c:v>
                </c:pt>
                <c:pt idx="19985">
                  <c:v>7.2102075000000001</c:v>
                </c:pt>
                <c:pt idx="19986">
                  <c:v>7.2099849999999996</c:v>
                </c:pt>
                <c:pt idx="19987">
                  <c:v>7.2093574999999994</c:v>
                </c:pt>
                <c:pt idx="19988">
                  <c:v>7.2084800000000007</c:v>
                </c:pt>
                <c:pt idx="19989">
                  <c:v>7.2091000000000003</c:v>
                </c:pt>
                <c:pt idx="19990">
                  <c:v>7.2095762500000005</c:v>
                </c:pt>
                <c:pt idx="19991">
                  <c:v>7.2096300000000006</c:v>
                </c:pt>
                <c:pt idx="19992">
                  <c:v>7.2097562499999999</c:v>
                </c:pt>
                <c:pt idx="19993">
                  <c:v>7.2087962500000007</c:v>
                </c:pt>
                <c:pt idx="19994">
                  <c:v>7.2085974999999998</c:v>
                </c:pt>
                <c:pt idx="19995">
                  <c:v>7.2082037499999991</c:v>
                </c:pt>
                <c:pt idx="19996">
                  <c:v>7.2068087500000004</c:v>
                </c:pt>
                <c:pt idx="19997">
                  <c:v>7.2061874999999995</c:v>
                </c:pt>
                <c:pt idx="19998">
                  <c:v>7.2055499999999997</c:v>
                </c:pt>
                <c:pt idx="19999">
                  <c:v>7.2049712499999998</c:v>
                </c:pt>
                <c:pt idx="20000">
                  <c:v>7.2057574999999998</c:v>
                </c:pt>
                <c:pt idx="20001">
                  <c:v>7.20693625</c:v>
                </c:pt>
                <c:pt idx="20002">
                  <c:v>7.2071925000000006</c:v>
                </c:pt>
                <c:pt idx="20003">
                  <c:v>7.206855</c:v>
                </c:pt>
                <c:pt idx="20004">
                  <c:v>7.20649125</c:v>
                </c:pt>
                <c:pt idx="20005">
                  <c:v>7.20632625</c:v>
                </c:pt>
                <c:pt idx="20006">
                  <c:v>7.2078087499999999</c:v>
                </c:pt>
                <c:pt idx="20007">
                  <c:v>7.2095275000000001</c:v>
                </c:pt>
                <c:pt idx="20008">
                  <c:v>7.2099262500000005</c:v>
                </c:pt>
                <c:pt idx="20009">
                  <c:v>7.2109762499999999</c:v>
                </c:pt>
                <c:pt idx="20010">
                  <c:v>7.2119087500000001</c:v>
                </c:pt>
                <c:pt idx="20011">
                  <c:v>7.2119987500000002</c:v>
                </c:pt>
                <c:pt idx="20012">
                  <c:v>7.2118549999999999</c:v>
                </c:pt>
                <c:pt idx="20013">
                  <c:v>7.2108625000000002</c:v>
                </c:pt>
                <c:pt idx="20014">
                  <c:v>7.21005875</c:v>
                </c:pt>
                <c:pt idx="20015">
                  <c:v>7.2097549999999995</c:v>
                </c:pt>
                <c:pt idx="20016">
                  <c:v>7.2094337500000005</c:v>
                </c:pt>
                <c:pt idx="20017">
                  <c:v>7.2089887500000005</c:v>
                </c:pt>
                <c:pt idx="20018">
                  <c:v>7.2083325</c:v>
                </c:pt>
                <c:pt idx="20019">
                  <c:v>7.2077437499999997</c:v>
                </c:pt>
                <c:pt idx="20020">
                  <c:v>7.2086412499999994</c:v>
                </c:pt>
                <c:pt idx="20021">
                  <c:v>7.2096537500000002</c:v>
                </c:pt>
                <c:pt idx="20022">
                  <c:v>7.2095324999999999</c:v>
                </c:pt>
                <c:pt idx="20023">
                  <c:v>7.2101674999999998</c:v>
                </c:pt>
                <c:pt idx="20024">
                  <c:v>7.2108024999999998</c:v>
                </c:pt>
                <c:pt idx="20025">
                  <c:v>7.2107025</c:v>
                </c:pt>
                <c:pt idx="20026">
                  <c:v>7.2111774999999998</c:v>
                </c:pt>
                <c:pt idx="20027">
                  <c:v>7.2123875000000002</c:v>
                </c:pt>
                <c:pt idx="20028">
                  <c:v>7.2135150000000001</c:v>
                </c:pt>
                <c:pt idx="20029">
                  <c:v>7.2143924999999998</c:v>
                </c:pt>
                <c:pt idx="20030">
                  <c:v>7.2140737499999998</c:v>
                </c:pt>
                <c:pt idx="20031">
                  <c:v>7.2134125000000004</c:v>
                </c:pt>
                <c:pt idx="20032">
                  <c:v>7.2134650000000002</c:v>
                </c:pt>
                <c:pt idx="20033">
                  <c:v>7.2136674999999997</c:v>
                </c:pt>
                <c:pt idx="20034">
                  <c:v>7.2144237499999999</c:v>
                </c:pt>
                <c:pt idx="20035">
                  <c:v>7.2150150000000002</c:v>
                </c:pt>
                <c:pt idx="20036">
                  <c:v>7.2147437500000002</c:v>
                </c:pt>
                <c:pt idx="20037">
                  <c:v>7.2145562500000002</c:v>
                </c:pt>
                <c:pt idx="20038">
                  <c:v>7.2143125000000001</c:v>
                </c:pt>
                <c:pt idx="20039">
                  <c:v>7.2133324999999999</c:v>
                </c:pt>
                <c:pt idx="20040">
                  <c:v>7.2133674999999995</c:v>
                </c:pt>
                <c:pt idx="20041">
                  <c:v>7.2137775000000008</c:v>
                </c:pt>
                <c:pt idx="20042">
                  <c:v>7.2148087500000004</c:v>
                </c:pt>
                <c:pt idx="20043">
                  <c:v>7.2157075000000006</c:v>
                </c:pt>
                <c:pt idx="20044">
                  <c:v>7.215327499999999</c:v>
                </c:pt>
                <c:pt idx="20045">
                  <c:v>7.2147562499999998</c:v>
                </c:pt>
                <c:pt idx="20046">
                  <c:v>7.2145225000000002</c:v>
                </c:pt>
                <c:pt idx="20047">
                  <c:v>7.2142949999999999</c:v>
                </c:pt>
                <c:pt idx="20048">
                  <c:v>7.2144750000000002</c:v>
                </c:pt>
                <c:pt idx="20049">
                  <c:v>7.2167574999999999</c:v>
                </c:pt>
                <c:pt idx="20050">
                  <c:v>7.2182537499999997</c:v>
                </c:pt>
                <c:pt idx="20051">
                  <c:v>7.2172012500000005</c:v>
                </c:pt>
                <c:pt idx="20052">
                  <c:v>7.2166549999999994</c:v>
                </c:pt>
                <c:pt idx="20053">
                  <c:v>7.2152387500000001</c:v>
                </c:pt>
                <c:pt idx="20054">
                  <c:v>7.2136387499999994</c:v>
                </c:pt>
                <c:pt idx="20055">
                  <c:v>7.2129750000000001</c:v>
                </c:pt>
                <c:pt idx="20056">
                  <c:v>7.2123974999999998</c:v>
                </c:pt>
                <c:pt idx="20057">
                  <c:v>7.2114387500000001</c:v>
                </c:pt>
                <c:pt idx="20058">
                  <c:v>7.2108874999999992</c:v>
                </c:pt>
                <c:pt idx="20059">
                  <c:v>7.2099712500000006</c:v>
                </c:pt>
                <c:pt idx="20060">
                  <c:v>7.2084325000000007</c:v>
                </c:pt>
                <c:pt idx="20061">
                  <c:v>7.2074350000000003</c:v>
                </c:pt>
                <c:pt idx="20062">
                  <c:v>7.2066400000000002</c:v>
                </c:pt>
                <c:pt idx="20063">
                  <c:v>7.2065524999999999</c:v>
                </c:pt>
                <c:pt idx="20064">
                  <c:v>7.2060087500000005</c:v>
                </c:pt>
                <c:pt idx="20065">
                  <c:v>7.2057787500000003</c:v>
                </c:pt>
                <c:pt idx="20066">
                  <c:v>7.2051612499999997</c:v>
                </c:pt>
                <c:pt idx="20067">
                  <c:v>7.2041524999999993</c:v>
                </c:pt>
                <c:pt idx="20068">
                  <c:v>7.2035237500000004</c:v>
                </c:pt>
                <c:pt idx="20069">
                  <c:v>7.20238625</c:v>
                </c:pt>
                <c:pt idx="20070">
                  <c:v>7.2019012500000006</c:v>
                </c:pt>
                <c:pt idx="20071">
                  <c:v>7.2010125</c:v>
                </c:pt>
                <c:pt idx="20072">
                  <c:v>7.2010037499999999</c:v>
                </c:pt>
                <c:pt idx="20073">
                  <c:v>7.2014599999999991</c:v>
                </c:pt>
                <c:pt idx="20074">
                  <c:v>7.2003550000000001</c:v>
                </c:pt>
                <c:pt idx="20075">
                  <c:v>7.1995412500000002</c:v>
                </c:pt>
                <c:pt idx="20076">
                  <c:v>7.1988012499999998</c:v>
                </c:pt>
                <c:pt idx="20077">
                  <c:v>7.1971775000000004</c:v>
                </c:pt>
                <c:pt idx="20078">
                  <c:v>7.1954474999999993</c:v>
                </c:pt>
                <c:pt idx="20079">
                  <c:v>7.1948337500000008</c:v>
                </c:pt>
                <c:pt idx="20080">
                  <c:v>7.1940562500000009</c:v>
                </c:pt>
                <c:pt idx="20081">
                  <c:v>7.1935362500000002</c:v>
                </c:pt>
                <c:pt idx="20082">
                  <c:v>7.19299</c:v>
                </c:pt>
                <c:pt idx="20083">
                  <c:v>7.1925362499999999</c:v>
                </c:pt>
                <c:pt idx="20084">
                  <c:v>7.191465</c:v>
                </c:pt>
                <c:pt idx="20085">
                  <c:v>7.1908237500000007</c:v>
                </c:pt>
                <c:pt idx="20086">
                  <c:v>7.1901000000000002</c:v>
                </c:pt>
                <c:pt idx="20087">
                  <c:v>7.1900399999999998</c:v>
                </c:pt>
                <c:pt idx="20088">
                  <c:v>7.1898562500000001</c:v>
                </c:pt>
                <c:pt idx="20089">
                  <c:v>7.19084375</c:v>
                </c:pt>
                <c:pt idx="20090">
                  <c:v>7.1916712500000006</c:v>
                </c:pt>
                <c:pt idx="20091">
                  <c:v>7.1913625000000003</c:v>
                </c:pt>
                <c:pt idx="20092">
                  <c:v>7.1901124999999997</c:v>
                </c:pt>
                <c:pt idx="20093">
                  <c:v>7.1895024999999997</c:v>
                </c:pt>
                <c:pt idx="20094">
                  <c:v>7.1895437500000003</c:v>
                </c:pt>
                <c:pt idx="20095">
                  <c:v>7.1900250000000003</c:v>
                </c:pt>
                <c:pt idx="20096">
                  <c:v>7.1906712500000003</c:v>
                </c:pt>
                <c:pt idx="20097">
                  <c:v>7.1907449999999997</c:v>
                </c:pt>
                <c:pt idx="20098">
                  <c:v>7.1897062499999995</c:v>
                </c:pt>
                <c:pt idx="20099">
                  <c:v>7.1875124999999995</c:v>
                </c:pt>
                <c:pt idx="20100">
                  <c:v>7.1861100000000002</c:v>
                </c:pt>
                <c:pt idx="20101">
                  <c:v>7.1857400000000009</c:v>
                </c:pt>
                <c:pt idx="20102">
                  <c:v>7.1859937500000006</c:v>
                </c:pt>
                <c:pt idx="20103">
                  <c:v>7.1865950000000005</c:v>
                </c:pt>
                <c:pt idx="20104">
                  <c:v>7.1868625000000002</c:v>
                </c:pt>
                <c:pt idx="20105">
                  <c:v>7.1867262499999995</c:v>
                </c:pt>
                <c:pt idx="20106">
                  <c:v>7.1860999999999997</c:v>
                </c:pt>
                <c:pt idx="20107">
                  <c:v>7.1855349999999998</c:v>
                </c:pt>
                <c:pt idx="20108">
                  <c:v>7.1857625000000001</c:v>
                </c:pt>
                <c:pt idx="20109">
                  <c:v>7.1846837500000005</c:v>
                </c:pt>
                <c:pt idx="20110">
                  <c:v>7.1839575</c:v>
                </c:pt>
                <c:pt idx="20111">
                  <c:v>7.1834912500000003</c:v>
                </c:pt>
                <c:pt idx="20112">
                  <c:v>7.1838387499999996</c:v>
                </c:pt>
                <c:pt idx="20113">
                  <c:v>7.1834074999999995</c:v>
                </c:pt>
                <c:pt idx="20114">
                  <c:v>7.1840262499999996</c:v>
                </c:pt>
                <c:pt idx="20115">
                  <c:v>7.1841675000000009</c:v>
                </c:pt>
                <c:pt idx="20116">
                  <c:v>7.1841937499999995</c:v>
                </c:pt>
                <c:pt idx="20117">
                  <c:v>7.1858999999999993</c:v>
                </c:pt>
                <c:pt idx="20118">
                  <c:v>7.1847787500000004</c:v>
                </c:pt>
                <c:pt idx="20119">
                  <c:v>7.1849037500000001</c:v>
                </c:pt>
                <c:pt idx="20120">
                  <c:v>7.1842924999999997</c:v>
                </c:pt>
                <c:pt idx="20121">
                  <c:v>7.1847037499999997</c:v>
                </c:pt>
                <c:pt idx="20122">
                  <c:v>7.1832537500000004</c:v>
                </c:pt>
                <c:pt idx="20123">
                  <c:v>7.1818962500000003</c:v>
                </c:pt>
                <c:pt idx="20124">
                  <c:v>7.18197375</c:v>
                </c:pt>
                <c:pt idx="20125">
                  <c:v>7.1827325000000002</c:v>
                </c:pt>
                <c:pt idx="20126">
                  <c:v>7.1831512500000008</c:v>
                </c:pt>
                <c:pt idx="20127">
                  <c:v>7.1839525000000002</c:v>
                </c:pt>
                <c:pt idx="20128">
                  <c:v>7.1840937500000006</c:v>
                </c:pt>
                <c:pt idx="20129">
                  <c:v>7.1847875000000005</c:v>
                </c:pt>
                <c:pt idx="20130">
                  <c:v>7.1823525000000004</c:v>
                </c:pt>
                <c:pt idx="20131">
                  <c:v>7.1817212500000007</c:v>
                </c:pt>
                <c:pt idx="20132">
                  <c:v>7.1815099999999994</c:v>
                </c:pt>
                <c:pt idx="20133">
                  <c:v>7.1815850000000001</c:v>
                </c:pt>
                <c:pt idx="20134">
                  <c:v>7.1815612500000006</c:v>
                </c:pt>
                <c:pt idx="20135">
                  <c:v>7.1815874999999991</c:v>
                </c:pt>
                <c:pt idx="20136">
                  <c:v>7.1819712500000001</c:v>
                </c:pt>
                <c:pt idx="20137">
                  <c:v>7.1804950000000005</c:v>
                </c:pt>
                <c:pt idx="20138">
                  <c:v>7.1797124999999991</c:v>
                </c:pt>
                <c:pt idx="20139">
                  <c:v>7.1793125</c:v>
                </c:pt>
                <c:pt idx="20140">
                  <c:v>7.1766724999999996</c:v>
                </c:pt>
                <c:pt idx="20141">
                  <c:v>7.1760887499999999</c:v>
                </c:pt>
                <c:pt idx="20142">
                  <c:v>7.1759899999999996</c:v>
                </c:pt>
                <c:pt idx="20143">
                  <c:v>7.1750362499999998</c:v>
                </c:pt>
                <c:pt idx="20144">
                  <c:v>7.1752637500000009</c:v>
                </c:pt>
                <c:pt idx="20145">
                  <c:v>7.1740062499999997</c:v>
                </c:pt>
                <c:pt idx="20146">
                  <c:v>7.1737125000000006</c:v>
                </c:pt>
                <c:pt idx="20147">
                  <c:v>7.1735000000000007</c:v>
                </c:pt>
                <c:pt idx="20148">
                  <c:v>7.1737987499999996</c:v>
                </c:pt>
                <c:pt idx="20149">
                  <c:v>7.1746875000000001</c:v>
                </c:pt>
                <c:pt idx="20150">
                  <c:v>7.1747662499999993</c:v>
                </c:pt>
                <c:pt idx="20151">
                  <c:v>7.1748999999999992</c:v>
                </c:pt>
                <c:pt idx="20152">
                  <c:v>7.1750850000000002</c:v>
                </c:pt>
                <c:pt idx="20153">
                  <c:v>7.17523</c:v>
                </c:pt>
                <c:pt idx="20154">
                  <c:v>7.1756074999999999</c:v>
                </c:pt>
                <c:pt idx="20155">
                  <c:v>7.1752875000000005</c:v>
                </c:pt>
                <c:pt idx="20156">
                  <c:v>7.1747475000000005</c:v>
                </c:pt>
                <c:pt idx="20157">
                  <c:v>7.1752950000000002</c:v>
                </c:pt>
                <c:pt idx="20158">
                  <c:v>7.1751975000000003</c:v>
                </c:pt>
                <c:pt idx="20159">
                  <c:v>7.1770637500000003</c:v>
                </c:pt>
                <c:pt idx="20160">
                  <c:v>7.1781137500000005</c:v>
                </c:pt>
                <c:pt idx="20161">
                  <c:v>7.1793862500000003</c:v>
                </c:pt>
                <c:pt idx="20162">
                  <c:v>7.1802887499999999</c:v>
                </c:pt>
                <c:pt idx="20163">
                  <c:v>7.1809862500000001</c:v>
                </c:pt>
                <c:pt idx="20164">
                  <c:v>7.1795487500000004</c:v>
                </c:pt>
                <c:pt idx="20165">
                  <c:v>7.1789325000000002</c:v>
                </c:pt>
                <c:pt idx="20166">
                  <c:v>7.1787287499999994</c:v>
                </c:pt>
                <c:pt idx="20167">
                  <c:v>7.1769024999999997</c:v>
                </c:pt>
                <c:pt idx="20168">
                  <c:v>7.1767625000000006</c:v>
                </c:pt>
                <c:pt idx="20169">
                  <c:v>7.1763924999999995</c:v>
                </c:pt>
                <c:pt idx="20170">
                  <c:v>7.1767937499999999</c:v>
                </c:pt>
                <c:pt idx="20171">
                  <c:v>7.1758275000000005</c:v>
                </c:pt>
                <c:pt idx="20172">
                  <c:v>7.1757562500000009</c:v>
                </c:pt>
                <c:pt idx="20173">
                  <c:v>7.1765187500000005</c:v>
                </c:pt>
                <c:pt idx="20174">
                  <c:v>7.1756362500000002</c:v>
                </c:pt>
                <c:pt idx="20175">
                  <c:v>7.1738187499999997</c:v>
                </c:pt>
                <c:pt idx="20176">
                  <c:v>7.1742475000000008</c:v>
                </c:pt>
                <c:pt idx="20177">
                  <c:v>7.1728524999999994</c:v>
                </c:pt>
                <c:pt idx="20178">
                  <c:v>7.1721137499999994</c:v>
                </c:pt>
                <c:pt idx="20179">
                  <c:v>7.1703375000000005</c:v>
                </c:pt>
                <c:pt idx="20180">
                  <c:v>7.1714849999999997</c:v>
                </c:pt>
                <c:pt idx="20181">
                  <c:v>7.1718099999999998</c:v>
                </c:pt>
                <c:pt idx="20182">
                  <c:v>7.1714562500000003</c:v>
                </c:pt>
                <c:pt idx="20183">
                  <c:v>7.1694224999999996</c:v>
                </c:pt>
                <c:pt idx="20184">
                  <c:v>7.1686037499999999</c:v>
                </c:pt>
                <c:pt idx="20185">
                  <c:v>7.1689749999999997</c:v>
                </c:pt>
                <c:pt idx="20186">
                  <c:v>7.1685074999999996</c:v>
                </c:pt>
                <c:pt idx="20187">
                  <c:v>7.1689437499999995</c:v>
                </c:pt>
                <c:pt idx="20188">
                  <c:v>7.1692149999999994</c:v>
                </c:pt>
                <c:pt idx="20189">
                  <c:v>7.1691462500000007</c:v>
                </c:pt>
                <c:pt idx="20190">
                  <c:v>7.1698949999999995</c:v>
                </c:pt>
                <c:pt idx="20191">
                  <c:v>7.1703625000000004</c:v>
                </c:pt>
                <c:pt idx="20192">
                  <c:v>7.1709550000000002</c:v>
                </c:pt>
                <c:pt idx="20193">
                  <c:v>7.17143</c:v>
                </c:pt>
                <c:pt idx="20194">
                  <c:v>7.1709687500000001</c:v>
                </c:pt>
                <c:pt idx="20195">
                  <c:v>7.1712500000000006</c:v>
                </c:pt>
                <c:pt idx="20196">
                  <c:v>7.1709300000000002</c:v>
                </c:pt>
                <c:pt idx="20197">
                  <c:v>7.1696512499999994</c:v>
                </c:pt>
                <c:pt idx="20198">
                  <c:v>7.1683624999999997</c:v>
                </c:pt>
                <c:pt idx="20199">
                  <c:v>7.1681749999999997</c:v>
                </c:pt>
                <c:pt idx="20200">
                  <c:v>7.1677837499999999</c:v>
                </c:pt>
                <c:pt idx="20201">
                  <c:v>7.167345000000001</c:v>
                </c:pt>
                <c:pt idx="20202">
                  <c:v>7.1658249999999999</c:v>
                </c:pt>
                <c:pt idx="20203">
                  <c:v>7.1650049999999998</c:v>
                </c:pt>
                <c:pt idx="20204">
                  <c:v>7.1644662500000003</c:v>
                </c:pt>
                <c:pt idx="20205">
                  <c:v>7.1636462499999993</c:v>
                </c:pt>
                <c:pt idx="20206">
                  <c:v>7.1637399999999998</c:v>
                </c:pt>
                <c:pt idx="20207">
                  <c:v>7.1633862500000003</c:v>
                </c:pt>
                <c:pt idx="20208">
                  <c:v>7.1629174999999998</c:v>
                </c:pt>
                <c:pt idx="20209">
                  <c:v>7.1623462500000006</c:v>
                </c:pt>
                <c:pt idx="20210">
                  <c:v>7.1622512500000006</c:v>
                </c:pt>
                <c:pt idx="20211">
                  <c:v>7.1615300000000008</c:v>
                </c:pt>
                <c:pt idx="20212">
                  <c:v>7.1602462500000001</c:v>
                </c:pt>
                <c:pt idx="20213">
                  <c:v>7.1585900000000002</c:v>
                </c:pt>
                <c:pt idx="20214">
                  <c:v>7.1584062500000005</c:v>
                </c:pt>
                <c:pt idx="20215">
                  <c:v>7.1577475000000002</c:v>
                </c:pt>
                <c:pt idx="20216">
                  <c:v>7.1562412500000008</c:v>
                </c:pt>
                <c:pt idx="20217">
                  <c:v>7.1569024999999993</c:v>
                </c:pt>
                <c:pt idx="20218">
                  <c:v>7.1571537500000009</c:v>
                </c:pt>
                <c:pt idx="20219">
                  <c:v>7.1566974999999999</c:v>
                </c:pt>
                <c:pt idx="20220">
                  <c:v>7.1554375000000006</c:v>
                </c:pt>
                <c:pt idx="20221">
                  <c:v>7.15485375</c:v>
                </c:pt>
                <c:pt idx="20222">
                  <c:v>7.1542225000000004</c:v>
                </c:pt>
                <c:pt idx="20223">
                  <c:v>7.1526612499999995</c:v>
                </c:pt>
                <c:pt idx="20224">
                  <c:v>7.1524324999999997</c:v>
                </c:pt>
                <c:pt idx="20225">
                  <c:v>7.1520412499999999</c:v>
                </c:pt>
                <c:pt idx="20226">
                  <c:v>7.1505125000000005</c:v>
                </c:pt>
                <c:pt idx="20227">
                  <c:v>7.1501774999999999</c:v>
                </c:pt>
                <c:pt idx="20228">
                  <c:v>7.1505812500000001</c:v>
                </c:pt>
                <c:pt idx="20229">
                  <c:v>7.1511650000000007</c:v>
                </c:pt>
                <c:pt idx="20230">
                  <c:v>7.15088875</c:v>
                </c:pt>
                <c:pt idx="20231">
                  <c:v>7.1500725000000003</c:v>
                </c:pt>
                <c:pt idx="20232">
                  <c:v>7.1495050000000004</c:v>
                </c:pt>
                <c:pt idx="20233">
                  <c:v>7.1502262500000002</c:v>
                </c:pt>
                <c:pt idx="20234">
                  <c:v>7.1498687500000004</c:v>
                </c:pt>
                <c:pt idx="20235">
                  <c:v>7.1477075000000001</c:v>
                </c:pt>
                <c:pt idx="20236">
                  <c:v>7.1476137500000005</c:v>
                </c:pt>
                <c:pt idx="20237">
                  <c:v>7.147337499999999</c:v>
                </c:pt>
                <c:pt idx="20238">
                  <c:v>7.1468849999999993</c:v>
                </c:pt>
                <c:pt idx="20239">
                  <c:v>7.1459487499999996</c:v>
                </c:pt>
                <c:pt idx="20240">
                  <c:v>7.1451849999999997</c:v>
                </c:pt>
                <c:pt idx="20241">
                  <c:v>7.1452249999999999</c:v>
                </c:pt>
                <c:pt idx="20242">
                  <c:v>7.1445137499999998</c:v>
                </c:pt>
                <c:pt idx="20243">
                  <c:v>7.14399125</c:v>
                </c:pt>
                <c:pt idx="20244">
                  <c:v>7.1425987499999994</c:v>
                </c:pt>
                <c:pt idx="20245">
                  <c:v>7.1412987500000007</c:v>
                </c:pt>
                <c:pt idx="20246">
                  <c:v>7.1404462500000001</c:v>
                </c:pt>
                <c:pt idx="20247">
                  <c:v>7.1406550000000006</c:v>
                </c:pt>
                <c:pt idx="20248">
                  <c:v>7.14108125</c:v>
                </c:pt>
                <c:pt idx="20249">
                  <c:v>7.1404674999999997</c:v>
                </c:pt>
                <c:pt idx="20250">
                  <c:v>7.1400362500000005</c:v>
                </c:pt>
                <c:pt idx="20251">
                  <c:v>7.1404587500000005</c:v>
                </c:pt>
                <c:pt idx="20252">
                  <c:v>7.1414299999999997</c:v>
                </c:pt>
                <c:pt idx="20253">
                  <c:v>7.1412962499999999</c:v>
                </c:pt>
                <c:pt idx="20254">
                  <c:v>7.1411024999999997</c:v>
                </c:pt>
                <c:pt idx="20255">
                  <c:v>7.14054375</c:v>
                </c:pt>
                <c:pt idx="20256">
                  <c:v>7.13936875</c:v>
                </c:pt>
                <c:pt idx="20257">
                  <c:v>7.1384837499999998</c:v>
                </c:pt>
                <c:pt idx="20258">
                  <c:v>7.1379374999999996</c:v>
                </c:pt>
                <c:pt idx="20259">
                  <c:v>7.13772875</c:v>
                </c:pt>
                <c:pt idx="20260">
                  <c:v>7.138185</c:v>
                </c:pt>
                <c:pt idx="20261">
                  <c:v>7.1379037499999995</c:v>
                </c:pt>
                <c:pt idx="20262">
                  <c:v>7.1379012500000005</c:v>
                </c:pt>
                <c:pt idx="20263">
                  <c:v>7.1382425000000005</c:v>
                </c:pt>
                <c:pt idx="20264">
                  <c:v>7.1389487500000008</c:v>
                </c:pt>
                <c:pt idx="20265">
                  <c:v>7.13901875</c:v>
                </c:pt>
                <c:pt idx="20266">
                  <c:v>7.1394199999999994</c:v>
                </c:pt>
                <c:pt idx="20267">
                  <c:v>7.1395699999999991</c:v>
                </c:pt>
                <c:pt idx="20268">
                  <c:v>7.1398262499999996</c:v>
                </c:pt>
                <c:pt idx="20269">
                  <c:v>7.1405225000000003</c:v>
                </c:pt>
                <c:pt idx="20270">
                  <c:v>7.1412549999999992</c:v>
                </c:pt>
                <c:pt idx="20271">
                  <c:v>7.1412899999999997</c:v>
                </c:pt>
                <c:pt idx="20272">
                  <c:v>7.1415412499999995</c:v>
                </c:pt>
                <c:pt idx="20273">
                  <c:v>7.1416650000000006</c:v>
                </c:pt>
                <c:pt idx="20274">
                  <c:v>7.1416012500000008</c:v>
                </c:pt>
                <c:pt idx="20275">
                  <c:v>7.1419075000000003</c:v>
                </c:pt>
                <c:pt idx="20276">
                  <c:v>7.1416674999999996</c:v>
                </c:pt>
                <c:pt idx="20277">
                  <c:v>7.1418024999999998</c:v>
                </c:pt>
                <c:pt idx="20278">
                  <c:v>7.1407024999999997</c:v>
                </c:pt>
                <c:pt idx="20279">
                  <c:v>7.1396337499999998</c:v>
                </c:pt>
                <c:pt idx="20280">
                  <c:v>7.1391287500000002</c:v>
                </c:pt>
                <c:pt idx="20281">
                  <c:v>7.1395087500000001</c:v>
                </c:pt>
                <c:pt idx="20282">
                  <c:v>7.1403737500000002</c:v>
                </c:pt>
                <c:pt idx="20283">
                  <c:v>7.1405324999999999</c:v>
                </c:pt>
                <c:pt idx="20284">
                  <c:v>7.1399500000000007</c:v>
                </c:pt>
                <c:pt idx="20285">
                  <c:v>7.1402924999999993</c:v>
                </c:pt>
                <c:pt idx="20286">
                  <c:v>7.1400450000000006</c:v>
                </c:pt>
                <c:pt idx="20287">
                  <c:v>7.1401775000000001</c:v>
                </c:pt>
                <c:pt idx="20288">
                  <c:v>7.13986125</c:v>
                </c:pt>
                <c:pt idx="20289">
                  <c:v>7.1394275</c:v>
                </c:pt>
                <c:pt idx="20290">
                  <c:v>7.1392237500000002</c:v>
                </c:pt>
                <c:pt idx="20291">
                  <c:v>7.1381550000000002</c:v>
                </c:pt>
                <c:pt idx="20292">
                  <c:v>7.1373437500000003</c:v>
                </c:pt>
                <c:pt idx="20293">
                  <c:v>7.1356362500000001</c:v>
                </c:pt>
                <c:pt idx="20294">
                  <c:v>7.1356999999999999</c:v>
                </c:pt>
                <c:pt idx="20295">
                  <c:v>7.1357437499999996</c:v>
                </c:pt>
                <c:pt idx="20296">
                  <c:v>7.1355512499999998</c:v>
                </c:pt>
                <c:pt idx="20297">
                  <c:v>7.1348487499999997</c:v>
                </c:pt>
                <c:pt idx="20298">
                  <c:v>7.1340812499999995</c:v>
                </c:pt>
                <c:pt idx="20299">
                  <c:v>7.1330387500000008</c:v>
                </c:pt>
                <c:pt idx="20300">
                  <c:v>7.1320462500000001</c:v>
                </c:pt>
                <c:pt idx="20301">
                  <c:v>7.1311062500000002</c:v>
                </c:pt>
                <c:pt idx="20302">
                  <c:v>7.1302962499999998</c:v>
                </c:pt>
                <c:pt idx="20303">
                  <c:v>7.1305587500000005</c:v>
                </c:pt>
                <c:pt idx="20304">
                  <c:v>7.1306400000000005</c:v>
                </c:pt>
                <c:pt idx="20305">
                  <c:v>7.1308499999999997</c:v>
                </c:pt>
                <c:pt idx="20306">
                  <c:v>7.1310487499999997</c:v>
                </c:pt>
                <c:pt idx="20307">
                  <c:v>7.1307125000000005</c:v>
                </c:pt>
                <c:pt idx="20308">
                  <c:v>7.1299875000000004</c:v>
                </c:pt>
                <c:pt idx="20309">
                  <c:v>7.1289837499999997</c:v>
                </c:pt>
                <c:pt idx="20310">
                  <c:v>7.1275962499999999</c:v>
                </c:pt>
                <c:pt idx="20311">
                  <c:v>7.1277337500000009</c:v>
                </c:pt>
                <c:pt idx="20312">
                  <c:v>7.1277937500000004</c:v>
                </c:pt>
                <c:pt idx="20313">
                  <c:v>7.1275087500000005</c:v>
                </c:pt>
                <c:pt idx="20314">
                  <c:v>7.12740375</c:v>
                </c:pt>
                <c:pt idx="20315">
                  <c:v>7.1275449999999996</c:v>
                </c:pt>
                <c:pt idx="20316">
                  <c:v>7.1275575</c:v>
                </c:pt>
                <c:pt idx="20317">
                  <c:v>7.1267125</c:v>
                </c:pt>
                <c:pt idx="20318">
                  <c:v>7.1264124999999998</c:v>
                </c:pt>
                <c:pt idx="20319">
                  <c:v>7.1264099999999999</c:v>
                </c:pt>
                <c:pt idx="20320">
                  <c:v>7.1262937500000003</c:v>
                </c:pt>
                <c:pt idx="20321">
                  <c:v>7.1263762500000007</c:v>
                </c:pt>
                <c:pt idx="20322">
                  <c:v>7.1263900000000007</c:v>
                </c:pt>
                <c:pt idx="20323">
                  <c:v>7.12643</c:v>
                </c:pt>
                <c:pt idx="20324">
                  <c:v>7.1261512500000004</c:v>
                </c:pt>
                <c:pt idx="20325">
                  <c:v>7.1262425</c:v>
                </c:pt>
                <c:pt idx="20326">
                  <c:v>7.1267374999999999</c:v>
                </c:pt>
                <c:pt idx="20327">
                  <c:v>7.1267274999999994</c:v>
                </c:pt>
                <c:pt idx="20328">
                  <c:v>7.1269749999999998</c:v>
                </c:pt>
                <c:pt idx="20329">
                  <c:v>7.1272762499999995</c:v>
                </c:pt>
                <c:pt idx="20330">
                  <c:v>7.1274075000000003</c:v>
                </c:pt>
                <c:pt idx="20331">
                  <c:v>7.1275662500000001</c:v>
                </c:pt>
                <c:pt idx="20332">
                  <c:v>7.1268149999999997</c:v>
                </c:pt>
                <c:pt idx="20333">
                  <c:v>7.1260037499999997</c:v>
                </c:pt>
                <c:pt idx="20334">
                  <c:v>7.12637375</c:v>
                </c:pt>
                <c:pt idx="20335">
                  <c:v>7.1251337499999998</c:v>
                </c:pt>
                <c:pt idx="20336">
                  <c:v>7.1226687499999999</c:v>
                </c:pt>
                <c:pt idx="20337">
                  <c:v>7.1210187500000002</c:v>
                </c:pt>
                <c:pt idx="20338">
                  <c:v>7.1205249999999998</c:v>
                </c:pt>
                <c:pt idx="20339">
                  <c:v>7.1212887499999997</c:v>
                </c:pt>
                <c:pt idx="20340">
                  <c:v>7.1221087500000007</c:v>
                </c:pt>
                <c:pt idx="20341">
                  <c:v>7.1220125000000003</c:v>
                </c:pt>
                <c:pt idx="20342">
                  <c:v>7.1222624999999997</c:v>
                </c:pt>
                <c:pt idx="20343">
                  <c:v>7.1238362500000001</c:v>
                </c:pt>
                <c:pt idx="20344">
                  <c:v>7.1238925000000002</c:v>
                </c:pt>
                <c:pt idx="20345">
                  <c:v>7.1226987500000005</c:v>
                </c:pt>
                <c:pt idx="20346">
                  <c:v>7.1223512499999995</c:v>
                </c:pt>
                <c:pt idx="20347">
                  <c:v>7.1223587500000001</c:v>
                </c:pt>
                <c:pt idx="20348">
                  <c:v>7.1226950000000002</c:v>
                </c:pt>
                <c:pt idx="20349">
                  <c:v>7.1228412500000005</c:v>
                </c:pt>
                <c:pt idx="20350">
                  <c:v>7.1228499999999997</c:v>
                </c:pt>
                <c:pt idx="20351">
                  <c:v>7.1229750000000003</c:v>
                </c:pt>
                <c:pt idx="20352">
                  <c:v>7.1225287499999999</c:v>
                </c:pt>
                <c:pt idx="20353">
                  <c:v>7.1215812500000002</c:v>
                </c:pt>
                <c:pt idx="20354">
                  <c:v>7.1205287500000001</c:v>
                </c:pt>
                <c:pt idx="20355">
                  <c:v>7.12095375</c:v>
                </c:pt>
                <c:pt idx="20356">
                  <c:v>7.1213550000000003</c:v>
                </c:pt>
                <c:pt idx="20357">
                  <c:v>7.1215824999999997</c:v>
                </c:pt>
                <c:pt idx="20358">
                  <c:v>7.1219137499999992</c:v>
                </c:pt>
                <c:pt idx="20359">
                  <c:v>7.122198749999999</c:v>
                </c:pt>
                <c:pt idx="20360">
                  <c:v>7.1226162500000001</c:v>
                </c:pt>
                <c:pt idx="20361">
                  <c:v>7.1215225000000002</c:v>
                </c:pt>
                <c:pt idx="20362">
                  <c:v>7.1217487500000001</c:v>
                </c:pt>
                <c:pt idx="20363">
                  <c:v>7.1228725000000006</c:v>
                </c:pt>
                <c:pt idx="20364">
                  <c:v>7.1232212500000003</c:v>
                </c:pt>
                <c:pt idx="20365">
                  <c:v>7.1227675000000001</c:v>
                </c:pt>
                <c:pt idx="20366">
                  <c:v>7.1228824999999993</c:v>
                </c:pt>
                <c:pt idx="20367">
                  <c:v>7.1237937500000008</c:v>
                </c:pt>
                <c:pt idx="20368">
                  <c:v>7.1236750000000004</c:v>
                </c:pt>
                <c:pt idx="20369">
                  <c:v>7.1224912500000004</c:v>
                </c:pt>
                <c:pt idx="20370">
                  <c:v>7.1218412499999992</c:v>
                </c:pt>
                <c:pt idx="20371">
                  <c:v>7.12125875</c:v>
                </c:pt>
                <c:pt idx="20372">
                  <c:v>7.1208174999999994</c:v>
                </c:pt>
                <c:pt idx="20373">
                  <c:v>7.1208137499999999</c:v>
                </c:pt>
                <c:pt idx="20374">
                  <c:v>7.1209299999999995</c:v>
                </c:pt>
                <c:pt idx="20375">
                  <c:v>7.1209725000000006</c:v>
                </c:pt>
                <c:pt idx="20376">
                  <c:v>7.1208349999999996</c:v>
                </c:pt>
                <c:pt idx="20377">
                  <c:v>7.1211387500000001</c:v>
                </c:pt>
                <c:pt idx="20378">
                  <c:v>7.1207462499999998</c:v>
                </c:pt>
                <c:pt idx="20379">
                  <c:v>7.1205087499999999</c:v>
                </c:pt>
                <c:pt idx="20380">
                  <c:v>7.1197324999999996</c:v>
                </c:pt>
                <c:pt idx="20381">
                  <c:v>7.1184849999999997</c:v>
                </c:pt>
                <c:pt idx="20382">
                  <c:v>7.1175350000000002</c:v>
                </c:pt>
                <c:pt idx="20383">
                  <c:v>7.1169499999999992</c:v>
                </c:pt>
                <c:pt idx="20384">
                  <c:v>7.1170299999999997</c:v>
                </c:pt>
                <c:pt idx="20385">
                  <c:v>7.1179437500000002</c:v>
                </c:pt>
                <c:pt idx="20386">
                  <c:v>7.1197662500000005</c:v>
                </c:pt>
                <c:pt idx="20387">
                  <c:v>7.1207825000000007</c:v>
                </c:pt>
                <c:pt idx="20388">
                  <c:v>7.1213012499999992</c:v>
                </c:pt>
                <c:pt idx="20389">
                  <c:v>7.1215700000000002</c:v>
                </c:pt>
                <c:pt idx="20390">
                  <c:v>7.1212350000000004</c:v>
                </c:pt>
                <c:pt idx="20391">
                  <c:v>7.1214412500000002</c:v>
                </c:pt>
                <c:pt idx="20392">
                  <c:v>7.1215887499999999</c:v>
                </c:pt>
                <c:pt idx="20393">
                  <c:v>7.1203574999999999</c:v>
                </c:pt>
                <c:pt idx="20394">
                  <c:v>7.1195587500000004</c:v>
                </c:pt>
                <c:pt idx="20395">
                  <c:v>7.1200725</c:v>
                </c:pt>
                <c:pt idx="20396">
                  <c:v>7.1206112499999996</c:v>
                </c:pt>
                <c:pt idx="20397">
                  <c:v>7.1203050000000001</c:v>
                </c:pt>
                <c:pt idx="20398">
                  <c:v>7.1203024999999993</c:v>
                </c:pt>
                <c:pt idx="20399">
                  <c:v>7.1210874999999998</c:v>
                </c:pt>
                <c:pt idx="20400">
                  <c:v>7.1222687499999999</c:v>
                </c:pt>
                <c:pt idx="20401">
                  <c:v>7.12247875</c:v>
                </c:pt>
                <c:pt idx="20402">
                  <c:v>7.1223524999999999</c:v>
                </c:pt>
                <c:pt idx="20403">
                  <c:v>7.1226262500000006</c:v>
                </c:pt>
                <c:pt idx="20404">
                  <c:v>7.1229925000000005</c:v>
                </c:pt>
                <c:pt idx="20405">
                  <c:v>7.1225950000000005</c:v>
                </c:pt>
                <c:pt idx="20406">
                  <c:v>7.1216349999999995</c:v>
                </c:pt>
                <c:pt idx="20407">
                  <c:v>7.1213187499999995</c:v>
                </c:pt>
                <c:pt idx="20408">
                  <c:v>7.1215462500000006</c:v>
                </c:pt>
                <c:pt idx="20409">
                  <c:v>7.1216524999999997</c:v>
                </c:pt>
                <c:pt idx="20410">
                  <c:v>7.1213112499999998</c:v>
                </c:pt>
                <c:pt idx="20411">
                  <c:v>7.1214837499999994</c:v>
                </c:pt>
                <c:pt idx="20412">
                  <c:v>7.1216699999999999</c:v>
                </c:pt>
                <c:pt idx="20413">
                  <c:v>7.12144625</c:v>
                </c:pt>
                <c:pt idx="20414">
                  <c:v>7.1212149999999994</c:v>
                </c:pt>
                <c:pt idx="20415">
                  <c:v>7.1215037500000005</c:v>
                </c:pt>
                <c:pt idx="20416">
                  <c:v>7.1213574999999993</c:v>
                </c:pt>
                <c:pt idx="20417">
                  <c:v>7.1200149999999995</c:v>
                </c:pt>
                <c:pt idx="20418">
                  <c:v>7.1192662500000008</c:v>
                </c:pt>
                <c:pt idx="20419">
                  <c:v>7.1194212500000003</c:v>
                </c:pt>
                <c:pt idx="20420">
                  <c:v>7.1198649999999999</c:v>
                </c:pt>
                <c:pt idx="20421">
                  <c:v>7.1203562499999995</c:v>
                </c:pt>
                <c:pt idx="20422">
                  <c:v>7.120825</c:v>
                </c:pt>
                <c:pt idx="20423">
                  <c:v>7.1211212499999998</c:v>
                </c:pt>
                <c:pt idx="20424">
                  <c:v>7.1210925000000005</c:v>
                </c:pt>
                <c:pt idx="20425">
                  <c:v>7.1204800000000006</c:v>
                </c:pt>
                <c:pt idx="20426">
                  <c:v>7.1196774999999999</c:v>
                </c:pt>
                <c:pt idx="20427">
                  <c:v>7.1197112499999999</c:v>
                </c:pt>
                <c:pt idx="20428">
                  <c:v>7.1197612499999998</c:v>
                </c:pt>
                <c:pt idx="20429">
                  <c:v>7.1197849999999994</c:v>
                </c:pt>
                <c:pt idx="20430">
                  <c:v>7.1199199999999996</c:v>
                </c:pt>
                <c:pt idx="20431">
                  <c:v>7.1200887499999999</c:v>
                </c:pt>
                <c:pt idx="20432">
                  <c:v>7.1210450000000005</c:v>
                </c:pt>
                <c:pt idx="20433">
                  <c:v>7.1221900000000007</c:v>
                </c:pt>
                <c:pt idx="20434">
                  <c:v>7.1211525</c:v>
                </c:pt>
                <c:pt idx="20435">
                  <c:v>7.1201587499999999</c:v>
                </c:pt>
                <c:pt idx="20436">
                  <c:v>7.1203087499999995</c:v>
                </c:pt>
                <c:pt idx="20437">
                  <c:v>7.1202350000000001</c:v>
                </c:pt>
                <c:pt idx="20438">
                  <c:v>7.1206087500000006</c:v>
                </c:pt>
                <c:pt idx="20439">
                  <c:v>7.1207750000000001</c:v>
                </c:pt>
                <c:pt idx="20440">
                  <c:v>7.1200850000000004</c:v>
                </c:pt>
                <c:pt idx="20441">
                  <c:v>7.1199274999999993</c:v>
                </c:pt>
                <c:pt idx="20442">
                  <c:v>7.1195125000000008</c:v>
                </c:pt>
                <c:pt idx="20443">
                  <c:v>7.1205624999999992</c:v>
                </c:pt>
                <c:pt idx="20444">
                  <c:v>7.1209150000000001</c:v>
                </c:pt>
                <c:pt idx="20445">
                  <c:v>7.1222062500000005</c:v>
                </c:pt>
                <c:pt idx="20446">
                  <c:v>7.1222200000000004</c:v>
                </c:pt>
                <c:pt idx="20447">
                  <c:v>7.1231187500000006</c:v>
                </c:pt>
                <c:pt idx="20448">
                  <c:v>7.1235712500000004</c:v>
                </c:pt>
                <c:pt idx="20449">
                  <c:v>7.123265</c:v>
                </c:pt>
                <c:pt idx="20450">
                  <c:v>7.1221837499999996</c:v>
                </c:pt>
                <c:pt idx="20451">
                  <c:v>7.1203387500000002</c:v>
                </c:pt>
                <c:pt idx="20452">
                  <c:v>7.1194712500000001</c:v>
                </c:pt>
                <c:pt idx="20453">
                  <c:v>7.1195062499999997</c:v>
                </c:pt>
                <c:pt idx="20454">
                  <c:v>7.1183837500000005</c:v>
                </c:pt>
                <c:pt idx="20455">
                  <c:v>7.1182512499999993</c:v>
                </c:pt>
                <c:pt idx="20456">
                  <c:v>7.1186300000000005</c:v>
                </c:pt>
                <c:pt idx="20457">
                  <c:v>7.1198587499999997</c:v>
                </c:pt>
                <c:pt idx="20458">
                  <c:v>7.1201049999999997</c:v>
                </c:pt>
                <c:pt idx="20459">
                  <c:v>7.1199537499999996</c:v>
                </c:pt>
                <c:pt idx="20460">
                  <c:v>7.1204387499999999</c:v>
                </c:pt>
                <c:pt idx="20461">
                  <c:v>7.1201725000000007</c:v>
                </c:pt>
                <c:pt idx="20462">
                  <c:v>7.1197600000000003</c:v>
                </c:pt>
                <c:pt idx="20463">
                  <c:v>7.1187399999999998</c:v>
                </c:pt>
                <c:pt idx="20464">
                  <c:v>7.11773875</c:v>
                </c:pt>
                <c:pt idx="20465">
                  <c:v>7.1174487500000003</c:v>
                </c:pt>
                <c:pt idx="20466">
                  <c:v>7.1183549999999993</c:v>
                </c:pt>
                <c:pt idx="20467">
                  <c:v>7.1197575000000004</c:v>
                </c:pt>
                <c:pt idx="20468">
                  <c:v>7.1205387499999997</c:v>
                </c:pt>
                <c:pt idx="20469">
                  <c:v>7.1214662500000001</c:v>
                </c:pt>
                <c:pt idx="20470">
                  <c:v>7.1218862500000002</c:v>
                </c:pt>
                <c:pt idx="20471">
                  <c:v>7.1213950000000006</c:v>
                </c:pt>
                <c:pt idx="20472">
                  <c:v>7.1212650000000002</c:v>
                </c:pt>
                <c:pt idx="20473">
                  <c:v>7.1213962500000001</c:v>
                </c:pt>
                <c:pt idx="20474">
                  <c:v>7.1220099999999995</c:v>
                </c:pt>
                <c:pt idx="20475">
                  <c:v>7.1212549999999997</c:v>
                </c:pt>
                <c:pt idx="20476">
                  <c:v>7.1212200000000001</c:v>
                </c:pt>
                <c:pt idx="20477">
                  <c:v>7.1205799999999995</c:v>
                </c:pt>
                <c:pt idx="20478">
                  <c:v>7.1198787500000007</c:v>
                </c:pt>
                <c:pt idx="20479">
                  <c:v>7.1203450000000004</c:v>
                </c:pt>
                <c:pt idx="20480">
                  <c:v>7.120967499999999</c:v>
                </c:pt>
                <c:pt idx="20481">
                  <c:v>7.1211650000000004</c:v>
                </c:pt>
                <c:pt idx="20482">
                  <c:v>7.1196637500000008</c:v>
                </c:pt>
                <c:pt idx="20483">
                  <c:v>7.1189512499999994</c:v>
                </c:pt>
                <c:pt idx="20484">
                  <c:v>7.1199349999999999</c:v>
                </c:pt>
                <c:pt idx="20485">
                  <c:v>7.1203112500000003</c:v>
                </c:pt>
                <c:pt idx="20486">
                  <c:v>7.1197837500000007</c:v>
                </c:pt>
                <c:pt idx="20487">
                  <c:v>7.1189999999999998</c:v>
                </c:pt>
                <c:pt idx="20488">
                  <c:v>7.1170949999999999</c:v>
                </c:pt>
                <c:pt idx="20489">
                  <c:v>7.1161174999999997</c:v>
                </c:pt>
                <c:pt idx="20490">
                  <c:v>7.1163137499999998</c:v>
                </c:pt>
                <c:pt idx="20491">
                  <c:v>7.1160587500000005</c:v>
                </c:pt>
                <c:pt idx="20492">
                  <c:v>7.1150962500000006</c:v>
                </c:pt>
                <c:pt idx="20493">
                  <c:v>7.1139524999999999</c:v>
                </c:pt>
                <c:pt idx="20494">
                  <c:v>7.1134662500000001</c:v>
                </c:pt>
                <c:pt idx="20495">
                  <c:v>7.1136100000000004</c:v>
                </c:pt>
                <c:pt idx="20496">
                  <c:v>7.1133837499999997</c:v>
                </c:pt>
                <c:pt idx="20497">
                  <c:v>7.112540000000001</c:v>
                </c:pt>
                <c:pt idx="20498">
                  <c:v>7.1126874999999998</c:v>
                </c:pt>
                <c:pt idx="20499">
                  <c:v>7.1132474999999999</c:v>
                </c:pt>
                <c:pt idx="20500">
                  <c:v>7.1131725000000001</c:v>
                </c:pt>
                <c:pt idx="20501">
                  <c:v>7.1147162500000007</c:v>
                </c:pt>
                <c:pt idx="20502">
                  <c:v>7.1169462499999998</c:v>
                </c:pt>
                <c:pt idx="20503">
                  <c:v>7.1162312500000002</c:v>
                </c:pt>
                <c:pt idx="20504">
                  <c:v>7.1172400000000007</c:v>
                </c:pt>
                <c:pt idx="20505">
                  <c:v>7.1173962499999996</c:v>
                </c:pt>
                <c:pt idx="20506">
                  <c:v>7.1172524999999993</c:v>
                </c:pt>
                <c:pt idx="20507">
                  <c:v>7.1165712499999998</c:v>
                </c:pt>
                <c:pt idx="20508">
                  <c:v>7.1159399999999993</c:v>
                </c:pt>
                <c:pt idx="20509">
                  <c:v>7.11466625</c:v>
                </c:pt>
                <c:pt idx="20510">
                  <c:v>7.1133737500000009</c:v>
                </c:pt>
                <c:pt idx="20511">
                  <c:v>7.11276625</c:v>
                </c:pt>
                <c:pt idx="20512">
                  <c:v>7.1128124999999995</c:v>
                </c:pt>
                <c:pt idx="20513">
                  <c:v>7.1122237500000001</c:v>
                </c:pt>
                <c:pt idx="20514">
                  <c:v>7.1123599999999998</c:v>
                </c:pt>
                <c:pt idx="20515">
                  <c:v>7.1119412500000001</c:v>
                </c:pt>
                <c:pt idx="20516">
                  <c:v>7.1106462500000003</c:v>
                </c:pt>
                <c:pt idx="20517">
                  <c:v>7.1094937500000004</c:v>
                </c:pt>
                <c:pt idx="20518">
                  <c:v>7.1091237500000002</c:v>
                </c:pt>
                <c:pt idx="20519">
                  <c:v>7.1086287500000003</c:v>
                </c:pt>
                <c:pt idx="20520">
                  <c:v>7.1074087500000003</c:v>
                </c:pt>
                <c:pt idx="20521">
                  <c:v>7.1072025000000005</c:v>
                </c:pt>
                <c:pt idx="20522">
                  <c:v>7.1065550000000002</c:v>
                </c:pt>
                <c:pt idx="20523">
                  <c:v>7.1058612499999994</c:v>
                </c:pt>
                <c:pt idx="20524">
                  <c:v>7.1044725</c:v>
                </c:pt>
                <c:pt idx="20525">
                  <c:v>7.1051037500000005</c:v>
                </c:pt>
                <c:pt idx="20526">
                  <c:v>7.1059212499999997</c:v>
                </c:pt>
                <c:pt idx="20527">
                  <c:v>7.1047262499999997</c:v>
                </c:pt>
                <c:pt idx="20528">
                  <c:v>7.1045787499999999</c:v>
                </c:pt>
                <c:pt idx="20529">
                  <c:v>7.1045499999999997</c:v>
                </c:pt>
                <c:pt idx="20530">
                  <c:v>7.1030924999999998</c:v>
                </c:pt>
                <c:pt idx="20531">
                  <c:v>7.1022274999999997</c:v>
                </c:pt>
                <c:pt idx="20532">
                  <c:v>7.1027637499999994</c:v>
                </c:pt>
                <c:pt idx="20533">
                  <c:v>7.1034350000000002</c:v>
                </c:pt>
                <c:pt idx="20534">
                  <c:v>7.1022750000000006</c:v>
                </c:pt>
                <c:pt idx="20535">
                  <c:v>7.1025124999999996</c:v>
                </c:pt>
                <c:pt idx="20536">
                  <c:v>7.1029099999999996</c:v>
                </c:pt>
                <c:pt idx="20537">
                  <c:v>7.1019725000000005</c:v>
                </c:pt>
                <c:pt idx="20538">
                  <c:v>7.1024275000000001</c:v>
                </c:pt>
                <c:pt idx="20539">
                  <c:v>7.1021374999999995</c:v>
                </c:pt>
                <c:pt idx="20540">
                  <c:v>7.1021175000000003</c:v>
                </c:pt>
                <c:pt idx="20541">
                  <c:v>7.1017699999999992</c:v>
                </c:pt>
                <c:pt idx="20542">
                  <c:v>7.1022912500000004</c:v>
                </c:pt>
                <c:pt idx="20543">
                  <c:v>7.1023024999999995</c:v>
                </c:pt>
                <c:pt idx="20544">
                  <c:v>7.1027287500000007</c:v>
                </c:pt>
                <c:pt idx="20545">
                  <c:v>7.1020862500000002</c:v>
                </c:pt>
                <c:pt idx="20546">
                  <c:v>7.1013537500000004</c:v>
                </c:pt>
                <c:pt idx="20547">
                  <c:v>7.101189999999999</c:v>
                </c:pt>
                <c:pt idx="20548">
                  <c:v>7.1009500000000001</c:v>
                </c:pt>
                <c:pt idx="20549">
                  <c:v>7.1004262499999999</c:v>
                </c:pt>
                <c:pt idx="20550">
                  <c:v>7.0994100000000007</c:v>
                </c:pt>
                <c:pt idx="20551">
                  <c:v>7.0986975000000001</c:v>
                </c:pt>
                <c:pt idx="20552">
                  <c:v>7.0984175</c:v>
                </c:pt>
                <c:pt idx="20553">
                  <c:v>7.0991312500000001</c:v>
                </c:pt>
                <c:pt idx="20554">
                  <c:v>7.0999712500000003</c:v>
                </c:pt>
                <c:pt idx="20555">
                  <c:v>7.0992299999999995</c:v>
                </c:pt>
                <c:pt idx="20556">
                  <c:v>7.0986487499999997</c:v>
                </c:pt>
                <c:pt idx="20557">
                  <c:v>7.0982475000000003</c:v>
                </c:pt>
                <c:pt idx="20558">
                  <c:v>7.0967800000000008</c:v>
                </c:pt>
                <c:pt idx="20559">
                  <c:v>7.0967812500000003</c:v>
                </c:pt>
                <c:pt idx="20560">
                  <c:v>7.0960450000000002</c:v>
                </c:pt>
                <c:pt idx="20561">
                  <c:v>7.0955037499999998</c:v>
                </c:pt>
                <c:pt idx="20562">
                  <c:v>7.0944474999999994</c:v>
                </c:pt>
                <c:pt idx="20563">
                  <c:v>7.0950775000000004</c:v>
                </c:pt>
                <c:pt idx="20564">
                  <c:v>7.0949087500000001</c:v>
                </c:pt>
                <c:pt idx="20565">
                  <c:v>7.0955575</c:v>
                </c:pt>
                <c:pt idx="20566">
                  <c:v>7.0947662499999993</c:v>
                </c:pt>
                <c:pt idx="20567">
                  <c:v>7.0922300000000007</c:v>
                </c:pt>
                <c:pt idx="20568">
                  <c:v>7.0913174999999997</c:v>
                </c:pt>
                <c:pt idx="20569">
                  <c:v>7.0908999999999995</c:v>
                </c:pt>
                <c:pt idx="20570">
                  <c:v>7.09050125</c:v>
                </c:pt>
                <c:pt idx="20571">
                  <c:v>7.0895787499999994</c:v>
                </c:pt>
                <c:pt idx="20572">
                  <c:v>7.0887112500000002</c:v>
                </c:pt>
                <c:pt idx="20573">
                  <c:v>7.0881274999999997</c:v>
                </c:pt>
                <c:pt idx="20574">
                  <c:v>7.0892787500000001</c:v>
                </c:pt>
                <c:pt idx="20575">
                  <c:v>7.0882587500000005</c:v>
                </c:pt>
                <c:pt idx="20576">
                  <c:v>7.0876012499999996</c:v>
                </c:pt>
                <c:pt idx="20577">
                  <c:v>7.08822625</c:v>
                </c:pt>
                <c:pt idx="20578">
                  <c:v>7.0889299999999995</c:v>
                </c:pt>
                <c:pt idx="20579">
                  <c:v>7.0876025</c:v>
                </c:pt>
                <c:pt idx="20580">
                  <c:v>7.0869400000000002</c:v>
                </c:pt>
                <c:pt idx="20581">
                  <c:v>7.0862599999999993</c:v>
                </c:pt>
                <c:pt idx="20582">
                  <c:v>7.0855375</c:v>
                </c:pt>
                <c:pt idx="20583">
                  <c:v>7.0849937500000006</c:v>
                </c:pt>
                <c:pt idx="20584">
                  <c:v>7.0853025000000001</c:v>
                </c:pt>
                <c:pt idx="20585">
                  <c:v>7.0838975000000008</c:v>
                </c:pt>
                <c:pt idx="20586">
                  <c:v>7.0821987500000008</c:v>
                </c:pt>
                <c:pt idx="20587">
                  <c:v>7.0834312499999994</c:v>
                </c:pt>
                <c:pt idx="20588">
                  <c:v>7.0834624999999996</c:v>
                </c:pt>
                <c:pt idx="20589">
                  <c:v>7.0836275000000004</c:v>
                </c:pt>
                <c:pt idx="20590">
                  <c:v>7.0833149999999998</c:v>
                </c:pt>
                <c:pt idx="20591">
                  <c:v>7.0828137499999997</c:v>
                </c:pt>
                <c:pt idx="20592">
                  <c:v>7.0827137499999999</c:v>
                </c:pt>
                <c:pt idx="20593">
                  <c:v>7.0822649999999996</c:v>
                </c:pt>
                <c:pt idx="20594">
                  <c:v>7.0810399999999998</c:v>
                </c:pt>
                <c:pt idx="20595">
                  <c:v>7.0804962500000004</c:v>
                </c:pt>
                <c:pt idx="20596">
                  <c:v>7.0807324999999999</c:v>
                </c:pt>
                <c:pt idx="20597">
                  <c:v>7.0803150000000006</c:v>
                </c:pt>
                <c:pt idx="20598">
                  <c:v>7.0788487499999997</c:v>
                </c:pt>
                <c:pt idx="20599">
                  <c:v>7.0766287500000002</c:v>
                </c:pt>
                <c:pt idx="20600">
                  <c:v>7.0772875000000006</c:v>
                </c:pt>
                <c:pt idx="20601">
                  <c:v>7.0782387499999997</c:v>
                </c:pt>
                <c:pt idx="20602">
                  <c:v>7.0767375000000001</c:v>
                </c:pt>
                <c:pt idx="20603">
                  <c:v>7.0750487500000006</c:v>
                </c:pt>
                <c:pt idx="20604">
                  <c:v>7.0740749999999997</c:v>
                </c:pt>
                <c:pt idx="20605">
                  <c:v>7.0753699999999995</c:v>
                </c:pt>
                <c:pt idx="20606">
                  <c:v>7.0765475000000002</c:v>
                </c:pt>
                <c:pt idx="20607">
                  <c:v>7.0756025000000005</c:v>
                </c:pt>
                <c:pt idx="20608">
                  <c:v>7.0766799999999996</c:v>
                </c:pt>
                <c:pt idx="20609">
                  <c:v>7.0765712499999998</c:v>
                </c:pt>
                <c:pt idx="20610">
                  <c:v>7.0770949999999999</c:v>
                </c:pt>
                <c:pt idx="20611">
                  <c:v>7.0774174999999993</c:v>
                </c:pt>
                <c:pt idx="20612">
                  <c:v>7.0777337500000002</c:v>
                </c:pt>
                <c:pt idx="20613">
                  <c:v>7.0783637499999994</c:v>
                </c:pt>
                <c:pt idx="20614">
                  <c:v>7.0772624999999998</c:v>
                </c:pt>
                <c:pt idx="20615">
                  <c:v>7.0763299999999996</c:v>
                </c:pt>
                <c:pt idx="20616">
                  <c:v>7.0766087500000001</c:v>
                </c:pt>
                <c:pt idx="20617">
                  <c:v>7.0794187500000003</c:v>
                </c:pt>
                <c:pt idx="20618">
                  <c:v>7.0799000000000003</c:v>
                </c:pt>
                <c:pt idx="20619">
                  <c:v>7.0788237499999997</c:v>
                </c:pt>
                <c:pt idx="20620">
                  <c:v>7.0788500000000001</c:v>
                </c:pt>
                <c:pt idx="20621">
                  <c:v>7.0802874999999998</c:v>
                </c:pt>
                <c:pt idx="20622">
                  <c:v>7.0809325000000003</c:v>
                </c:pt>
                <c:pt idx="20623">
                  <c:v>7.0813287499999999</c:v>
                </c:pt>
                <c:pt idx="20624">
                  <c:v>7.0799025000000002</c:v>
                </c:pt>
                <c:pt idx="20625">
                  <c:v>7.0801075000000004</c:v>
                </c:pt>
                <c:pt idx="20626">
                  <c:v>7.0798749999999995</c:v>
                </c:pt>
                <c:pt idx="20627">
                  <c:v>7.0784824999999998</c:v>
                </c:pt>
                <c:pt idx="20628">
                  <c:v>7.0772012499999999</c:v>
                </c:pt>
                <c:pt idx="20629">
                  <c:v>7.0764662499999993</c:v>
                </c:pt>
                <c:pt idx="20630">
                  <c:v>7.0771424999999999</c:v>
                </c:pt>
                <c:pt idx="20631">
                  <c:v>7.0788425000000004</c:v>
                </c:pt>
                <c:pt idx="20632">
                  <c:v>7.0803812499999994</c:v>
                </c:pt>
                <c:pt idx="20633">
                  <c:v>7.0804325000000006</c:v>
                </c:pt>
                <c:pt idx="20634">
                  <c:v>7.0804024999999999</c:v>
                </c:pt>
                <c:pt idx="20635">
                  <c:v>7.0809724999999997</c:v>
                </c:pt>
                <c:pt idx="20636">
                  <c:v>7.0809075000000004</c:v>
                </c:pt>
                <c:pt idx="20637">
                  <c:v>7.0799112500000003</c:v>
                </c:pt>
                <c:pt idx="20638">
                  <c:v>7.0795300000000001</c:v>
                </c:pt>
                <c:pt idx="20639">
                  <c:v>7.08015375</c:v>
                </c:pt>
                <c:pt idx="20640">
                  <c:v>7.0795500000000002</c:v>
                </c:pt>
                <c:pt idx="20641">
                  <c:v>7.0799000000000003</c:v>
                </c:pt>
                <c:pt idx="20642">
                  <c:v>7.0797224999999999</c:v>
                </c:pt>
                <c:pt idx="20643">
                  <c:v>7.0799012500000007</c:v>
                </c:pt>
                <c:pt idx="20644">
                  <c:v>7.0801912499999995</c:v>
                </c:pt>
                <c:pt idx="20645">
                  <c:v>7.0793787500000001</c:v>
                </c:pt>
                <c:pt idx="20646">
                  <c:v>7.0786224999999998</c:v>
                </c:pt>
                <c:pt idx="20647">
                  <c:v>7.0790562499999998</c:v>
                </c:pt>
                <c:pt idx="20648">
                  <c:v>7.0791062500000006</c:v>
                </c:pt>
                <c:pt idx="20649">
                  <c:v>7.0802899999999998</c:v>
                </c:pt>
                <c:pt idx="20650">
                  <c:v>7.0809137499999997</c:v>
                </c:pt>
                <c:pt idx="20651">
                  <c:v>7.0800162499999999</c:v>
                </c:pt>
                <c:pt idx="20652">
                  <c:v>7.0797337499999999</c:v>
                </c:pt>
                <c:pt idx="20653">
                  <c:v>7.0803674999999995</c:v>
                </c:pt>
                <c:pt idx="20654">
                  <c:v>7.0800737500000004</c:v>
                </c:pt>
                <c:pt idx="20655">
                  <c:v>7.0782587500000007</c:v>
                </c:pt>
                <c:pt idx="20656">
                  <c:v>7.0766249999999999</c:v>
                </c:pt>
                <c:pt idx="20657">
                  <c:v>7.0764775000000002</c:v>
                </c:pt>
                <c:pt idx="20658">
                  <c:v>7.0755187500000005</c:v>
                </c:pt>
                <c:pt idx="20659">
                  <c:v>7.0744949999999998</c:v>
                </c:pt>
                <c:pt idx="20660">
                  <c:v>7.0746562500000003</c:v>
                </c:pt>
                <c:pt idx="20661">
                  <c:v>7.0750487500000006</c:v>
                </c:pt>
                <c:pt idx="20662">
                  <c:v>7.0754450000000002</c:v>
                </c:pt>
                <c:pt idx="20663">
                  <c:v>7.0741312499999998</c:v>
                </c:pt>
                <c:pt idx="20664">
                  <c:v>7.0749474999999995</c:v>
                </c:pt>
                <c:pt idx="20665">
                  <c:v>7.0751012499999995</c:v>
                </c:pt>
                <c:pt idx="20666">
                  <c:v>7.0755699999999999</c:v>
                </c:pt>
                <c:pt idx="20667">
                  <c:v>7.0740774999999996</c:v>
                </c:pt>
                <c:pt idx="20668">
                  <c:v>7.0737812499999997</c:v>
                </c:pt>
                <c:pt idx="20669">
                  <c:v>7.0737625000000008</c:v>
                </c:pt>
                <c:pt idx="20670">
                  <c:v>7.0737700000000006</c:v>
                </c:pt>
                <c:pt idx="20671">
                  <c:v>7.0721875000000001</c:v>
                </c:pt>
                <c:pt idx="20672">
                  <c:v>7.071428749999999</c:v>
                </c:pt>
                <c:pt idx="20673">
                  <c:v>7.0710775000000003</c:v>
                </c:pt>
                <c:pt idx="20674">
                  <c:v>7.0719200000000004</c:v>
                </c:pt>
                <c:pt idx="20675">
                  <c:v>7.07233</c:v>
                </c:pt>
                <c:pt idx="20676">
                  <c:v>7.0720937500000005</c:v>
                </c:pt>
                <c:pt idx="20677">
                  <c:v>7.0733949999999997</c:v>
                </c:pt>
                <c:pt idx="20678">
                  <c:v>7.073739999999999</c:v>
                </c:pt>
                <c:pt idx="20679">
                  <c:v>7.07496875</c:v>
                </c:pt>
                <c:pt idx="20680">
                  <c:v>7.0756575000000002</c:v>
                </c:pt>
                <c:pt idx="20681">
                  <c:v>7.0751087500000001</c:v>
                </c:pt>
                <c:pt idx="20682">
                  <c:v>7.0739212500000006</c:v>
                </c:pt>
                <c:pt idx="20683">
                  <c:v>7.073477500000001</c:v>
                </c:pt>
                <c:pt idx="20684">
                  <c:v>7.0735824999999997</c:v>
                </c:pt>
                <c:pt idx="20685">
                  <c:v>7.0730124999999999</c:v>
                </c:pt>
                <c:pt idx="20686">
                  <c:v>7.0744225000000007</c:v>
                </c:pt>
                <c:pt idx="20687">
                  <c:v>7.07484</c:v>
                </c:pt>
                <c:pt idx="20688">
                  <c:v>7.0744962499999993</c:v>
                </c:pt>
                <c:pt idx="20689">
                  <c:v>7.0738374999999998</c:v>
                </c:pt>
                <c:pt idx="20690">
                  <c:v>7.0736137499999998</c:v>
                </c:pt>
                <c:pt idx="20691">
                  <c:v>7.0735487500000005</c:v>
                </c:pt>
                <c:pt idx="20692">
                  <c:v>7.0737912500000002</c:v>
                </c:pt>
                <c:pt idx="20693">
                  <c:v>7.073995</c:v>
                </c:pt>
                <c:pt idx="20694">
                  <c:v>7.0743512500000003</c:v>
                </c:pt>
                <c:pt idx="20695">
                  <c:v>7.0750237499999997</c:v>
                </c:pt>
                <c:pt idx="20696">
                  <c:v>7.0752887499999995</c:v>
                </c:pt>
                <c:pt idx="20697">
                  <c:v>7.0752674999999998</c:v>
                </c:pt>
                <c:pt idx="20698">
                  <c:v>7.0758924999999993</c:v>
                </c:pt>
                <c:pt idx="20699">
                  <c:v>7.0766625000000003</c:v>
                </c:pt>
                <c:pt idx="20700">
                  <c:v>7.0764162500000003</c:v>
                </c:pt>
                <c:pt idx="20701">
                  <c:v>7.0760100000000001</c:v>
                </c:pt>
                <c:pt idx="20702">
                  <c:v>7.0754687500000006</c:v>
                </c:pt>
                <c:pt idx="20703">
                  <c:v>7.0749025000000003</c:v>
                </c:pt>
                <c:pt idx="20704">
                  <c:v>7.0740375000000002</c:v>
                </c:pt>
                <c:pt idx="20705">
                  <c:v>7.0745787500000006</c:v>
                </c:pt>
                <c:pt idx="20706">
                  <c:v>7.0751474999999999</c:v>
                </c:pt>
                <c:pt idx="20707">
                  <c:v>7.0755049999999997</c:v>
                </c:pt>
                <c:pt idx="20708">
                  <c:v>7.0766787499999992</c:v>
                </c:pt>
                <c:pt idx="20709">
                  <c:v>7.07764375</c:v>
                </c:pt>
                <c:pt idx="20710">
                  <c:v>7.0776362500000003</c:v>
                </c:pt>
                <c:pt idx="20711">
                  <c:v>7.0776024999999994</c:v>
                </c:pt>
                <c:pt idx="20712">
                  <c:v>7.0765175000000005</c:v>
                </c:pt>
                <c:pt idx="20713">
                  <c:v>7.0760412500000003</c:v>
                </c:pt>
                <c:pt idx="20714">
                  <c:v>7.0750175000000004</c:v>
                </c:pt>
                <c:pt idx="20715">
                  <c:v>7.0745837499999995</c:v>
                </c:pt>
                <c:pt idx="20716">
                  <c:v>7.0745424999999997</c:v>
                </c:pt>
                <c:pt idx="20717">
                  <c:v>7.0745337500000005</c:v>
                </c:pt>
                <c:pt idx="20718">
                  <c:v>7.074395</c:v>
                </c:pt>
                <c:pt idx="20719">
                  <c:v>7.0746162500000001</c:v>
                </c:pt>
                <c:pt idx="20720">
                  <c:v>7.0744037500000001</c:v>
                </c:pt>
                <c:pt idx="20721">
                  <c:v>7.0746862499999992</c:v>
                </c:pt>
                <c:pt idx="20722">
                  <c:v>7.0750025000000001</c:v>
                </c:pt>
                <c:pt idx="20723">
                  <c:v>7.0746874999999996</c:v>
                </c:pt>
                <c:pt idx="20724">
                  <c:v>7.0735087500000002</c:v>
                </c:pt>
                <c:pt idx="20725">
                  <c:v>7.0725974999999996</c:v>
                </c:pt>
                <c:pt idx="20726">
                  <c:v>7.0725950000000006</c:v>
                </c:pt>
                <c:pt idx="20727">
                  <c:v>7.07254</c:v>
                </c:pt>
                <c:pt idx="20728">
                  <c:v>7.0720799999999997</c:v>
                </c:pt>
                <c:pt idx="20729">
                  <c:v>7.0707850000000008</c:v>
                </c:pt>
                <c:pt idx="20730">
                  <c:v>7.0690324999999996</c:v>
                </c:pt>
                <c:pt idx="20731">
                  <c:v>7.0684449999999996</c:v>
                </c:pt>
                <c:pt idx="20732">
                  <c:v>7.0670225000000002</c:v>
                </c:pt>
                <c:pt idx="20733">
                  <c:v>7.0661687500000001</c:v>
                </c:pt>
                <c:pt idx="20734">
                  <c:v>7.06631125</c:v>
                </c:pt>
                <c:pt idx="20735">
                  <c:v>7.0660412500000005</c:v>
                </c:pt>
                <c:pt idx="20736">
                  <c:v>7.0649199999999999</c:v>
                </c:pt>
                <c:pt idx="20737">
                  <c:v>7.0642212500000001</c:v>
                </c:pt>
                <c:pt idx="20738">
                  <c:v>7.0640212499999997</c:v>
                </c:pt>
                <c:pt idx="20739">
                  <c:v>7.0638674999999997</c:v>
                </c:pt>
                <c:pt idx="20740">
                  <c:v>7.064165</c:v>
                </c:pt>
                <c:pt idx="20741">
                  <c:v>7.0631312499999996</c:v>
                </c:pt>
                <c:pt idx="20742">
                  <c:v>7.0615950000000005</c:v>
                </c:pt>
                <c:pt idx="20743">
                  <c:v>7.0609699999999993</c:v>
                </c:pt>
                <c:pt idx="20744">
                  <c:v>7.0595912500000004</c:v>
                </c:pt>
                <c:pt idx="20745">
                  <c:v>7.0584274999999996</c:v>
                </c:pt>
                <c:pt idx="20746">
                  <c:v>7.0580249999999998</c:v>
                </c:pt>
                <c:pt idx="20747">
                  <c:v>7.0574187500000001</c:v>
                </c:pt>
                <c:pt idx="20748">
                  <c:v>7.0570275000000002</c:v>
                </c:pt>
                <c:pt idx="20749">
                  <c:v>7.0560887500000007</c:v>
                </c:pt>
                <c:pt idx="20750">
                  <c:v>7.0551075000000001</c:v>
                </c:pt>
                <c:pt idx="20751">
                  <c:v>7.0550975000000005</c:v>
                </c:pt>
                <c:pt idx="20752">
                  <c:v>7.0557924999999999</c:v>
                </c:pt>
                <c:pt idx="20753">
                  <c:v>7.055534999999999</c:v>
                </c:pt>
                <c:pt idx="20754">
                  <c:v>7.0551325</c:v>
                </c:pt>
                <c:pt idx="20755">
                  <c:v>7.0547124999999999</c:v>
                </c:pt>
                <c:pt idx="20756">
                  <c:v>7.0541612499999999</c:v>
                </c:pt>
                <c:pt idx="20757">
                  <c:v>7.0539100000000001</c:v>
                </c:pt>
                <c:pt idx="20758">
                  <c:v>7.052977499999999</c:v>
                </c:pt>
                <c:pt idx="20759">
                  <c:v>7.0523800000000003</c:v>
                </c:pt>
                <c:pt idx="20760">
                  <c:v>7.0519249999999998</c:v>
                </c:pt>
                <c:pt idx="20761">
                  <c:v>7.0509224999999995</c:v>
                </c:pt>
                <c:pt idx="20762">
                  <c:v>7.0504962500000001</c:v>
                </c:pt>
                <c:pt idx="20763">
                  <c:v>7.0498587500000003</c:v>
                </c:pt>
                <c:pt idx="20764">
                  <c:v>7.0488999999999997</c:v>
                </c:pt>
                <c:pt idx="20765">
                  <c:v>7.0483737499999997</c:v>
                </c:pt>
                <c:pt idx="20766">
                  <c:v>7.0472212499999998</c:v>
                </c:pt>
                <c:pt idx="20767">
                  <c:v>7.0464262499999997</c:v>
                </c:pt>
                <c:pt idx="20768">
                  <c:v>7.0455212500000002</c:v>
                </c:pt>
                <c:pt idx="20769">
                  <c:v>7.0440637500000003</c:v>
                </c:pt>
                <c:pt idx="20770">
                  <c:v>7.0431887500000006</c:v>
                </c:pt>
                <c:pt idx="20771">
                  <c:v>7.0428687500000002</c:v>
                </c:pt>
                <c:pt idx="20772">
                  <c:v>7.0419799999999997</c:v>
                </c:pt>
                <c:pt idx="20773">
                  <c:v>7.04155</c:v>
                </c:pt>
                <c:pt idx="20774">
                  <c:v>7.0412375000000003</c:v>
                </c:pt>
                <c:pt idx="20775">
                  <c:v>7.0406787499999997</c:v>
                </c:pt>
                <c:pt idx="20776">
                  <c:v>7.0401687499999994</c:v>
                </c:pt>
                <c:pt idx="20777">
                  <c:v>7.0399224999999994</c:v>
                </c:pt>
                <c:pt idx="20778">
                  <c:v>7.0404900000000001</c:v>
                </c:pt>
                <c:pt idx="20779">
                  <c:v>7.040777499999999</c:v>
                </c:pt>
                <c:pt idx="20780">
                  <c:v>7.0404524999999998</c:v>
                </c:pt>
                <c:pt idx="20781">
                  <c:v>7.04008375</c:v>
                </c:pt>
                <c:pt idx="20782">
                  <c:v>7.0407675000000003</c:v>
                </c:pt>
                <c:pt idx="20783">
                  <c:v>7.0417100000000001</c:v>
                </c:pt>
                <c:pt idx="20784">
                  <c:v>7.0410300000000001</c:v>
                </c:pt>
                <c:pt idx="20785">
                  <c:v>7.0401725000000006</c:v>
                </c:pt>
                <c:pt idx="20786">
                  <c:v>7.03932</c:v>
                </c:pt>
                <c:pt idx="20787">
                  <c:v>7.0384912499999999</c:v>
                </c:pt>
                <c:pt idx="20788">
                  <c:v>7.03785375</c:v>
                </c:pt>
                <c:pt idx="20789">
                  <c:v>7.0367712500000001</c:v>
                </c:pt>
                <c:pt idx="20790">
                  <c:v>7.0354950000000009</c:v>
                </c:pt>
                <c:pt idx="20791">
                  <c:v>7.0348712500000001</c:v>
                </c:pt>
                <c:pt idx="20792">
                  <c:v>7.0348587500000006</c:v>
                </c:pt>
                <c:pt idx="20793">
                  <c:v>7.0342737499999997</c:v>
                </c:pt>
                <c:pt idx="20794">
                  <c:v>7.0337487499999991</c:v>
                </c:pt>
                <c:pt idx="20795">
                  <c:v>7.0335800000000006</c:v>
                </c:pt>
                <c:pt idx="20796">
                  <c:v>7.0338112500000003</c:v>
                </c:pt>
                <c:pt idx="20797">
                  <c:v>7.0342737499999997</c:v>
                </c:pt>
                <c:pt idx="20798">
                  <c:v>7.0336162499999997</c:v>
                </c:pt>
                <c:pt idx="20799">
                  <c:v>7.0321762499999991</c:v>
                </c:pt>
                <c:pt idx="20800">
                  <c:v>7.0317037500000001</c:v>
                </c:pt>
                <c:pt idx="20801">
                  <c:v>7.031155</c:v>
                </c:pt>
                <c:pt idx="20802">
                  <c:v>7.0297587500000001</c:v>
                </c:pt>
                <c:pt idx="20803">
                  <c:v>7.0292962499999998</c:v>
                </c:pt>
                <c:pt idx="20804">
                  <c:v>7.0291525000000004</c:v>
                </c:pt>
                <c:pt idx="20805">
                  <c:v>7.0287800000000002</c:v>
                </c:pt>
                <c:pt idx="20806">
                  <c:v>7.0287025000000005</c:v>
                </c:pt>
                <c:pt idx="20807">
                  <c:v>7.0277437499999991</c:v>
                </c:pt>
                <c:pt idx="20808">
                  <c:v>7.0266174999999995</c:v>
                </c:pt>
                <c:pt idx="20809">
                  <c:v>7.0261587500000005</c:v>
                </c:pt>
                <c:pt idx="20810">
                  <c:v>7.0260562499999999</c:v>
                </c:pt>
                <c:pt idx="20811">
                  <c:v>7.0258862499999992</c:v>
                </c:pt>
                <c:pt idx="20812">
                  <c:v>7.0259824999999996</c:v>
                </c:pt>
                <c:pt idx="20813">
                  <c:v>7.0266824999999997</c:v>
                </c:pt>
                <c:pt idx="20814">
                  <c:v>7.0264674999999999</c:v>
                </c:pt>
                <c:pt idx="20815">
                  <c:v>7.0268050000000004</c:v>
                </c:pt>
                <c:pt idx="20816">
                  <c:v>7.0275675</c:v>
                </c:pt>
                <c:pt idx="20817">
                  <c:v>7.0279562500000008</c:v>
                </c:pt>
                <c:pt idx="20818">
                  <c:v>7.0287699999999997</c:v>
                </c:pt>
                <c:pt idx="20819">
                  <c:v>7.0296899999999996</c:v>
                </c:pt>
                <c:pt idx="20820">
                  <c:v>7.0300200000000004</c:v>
                </c:pt>
                <c:pt idx="20821">
                  <c:v>7.0303974999999994</c:v>
                </c:pt>
                <c:pt idx="20822">
                  <c:v>7.0306687500000002</c:v>
                </c:pt>
                <c:pt idx="20823">
                  <c:v>7.0309362500000008</c:v>
                </c:pt>
                <c:pt idx="20824">
                  <c:v>7.0299425000000006</c:v>
                </c:pt>
                <c:pt idx="20825">
                  <c:v>7.0293562499999993</c:v>
                </c:pt>
                <c:pt idx="20826">
                  <c:v>7.0289475000000001</c:v>
                </c:pt>
                <c:pt idx="20827">
                  <c:v>7.0289012500000005</c:v>
                </c:pt>
                <c:pt idx="20828">
                  <c:v>7.028084999999999</c:v>
                </c:pt>
                <c:pt idx="20829">
                  <c:v>7.0282149999999994</c:v>
                </c:pt>
                <c:pt idx="20830">
                  <c:v>7.0285324999999998</c:v>
                </c:pt>
                <c:pt idx="20831">
                  <c:v>7.0287787499999999</c:v>
                </c:pt>
                <c:pt idx="20832">
                  <c:v>7.0283937500000002</c:v>
                </c:pt>
                <c:pt idx="20833">
                  <c:v>7.0280462499999992</c:v>
                </c:pt>
                <c:pt idx="20834">
                  <c:v>7.0271712500000003</c:v>
                </c:pt>
                <c:pt idx="20835">
                  <c:v>7.027825</c:v>
                </c:pt>
                <c:pt idx="20836">
                  <c:v>7.0284374999999999</c:v>
                </c:pt>
                <c:pt idx="20837">
                  <c:v>7.0295387499999995</c:v>
                </c:pt>
                <c:pt idx="20838">
                  <c:v>7.0302724999999997</c:v>
                </c:pt>
                <c:pt idx="20839">
                  <c:v>7.0305137500000008</c:v>
                </c:pt>
                <c:pt idx="20840">
                  <c:v>7.0304562500000003</c:v>
                </c:pt>
                <c:pt idx="20841">
                  <c:v>7.0312462499999997</c:v>
                </c:pt>
                <c:pt idx="20842">
                  <c:v>7.0319299999999991</c:v>
                </c:pt>
                <c:pt idx="20843">
                  <c:v>7.0325325000000003</c:v>
                </c:pt>
                <c:pt idx="20844">
                  <c:v>7.0335962500000004</c:v>
                </c:pt>
                <c:pt idx="20845">
                  <c:v>7.0348975000000005</c:v>
                </c:pt>
                <c:pt idx="20846">
                  <c:v>7.0346250000000001</c:v>
                </c:pt>
                <c:pt idx="20847">
                  <c:v>7.03372625</c:v>
                </c:pt>
                <c:pt idx="20848">
                  <c:v>7.0330824999999999</c:v>
                </c:pt>
                <c:pt idx="20849">
                  <c:v>7.0338912499999999</c:v>
                </c:pt>
                <c:pt idx="20850">
                  <c:v>7.0347249999999999</c:v>
                </c:pt>
                <c:pt idx="20851">
                  <c:v>7.0343962500000004</c:v>
                </c:pt>
                <c:pt idx="20852">
                  <c:v>7.0348725000000005</c:v>
                </c:pt>
                <c:pt idx="20853">
                  <c:v>7.035646250000001</c:v>
                </c:pt>
                <c:pt idx="20854">
                  <c:v>7.0365437500000008</c:v>
                </c:pt>
                <c:pt idx="20855">
                  <c:v>7.0374424999999992</c:v>
                </c:pt>
                <c:pt idx="20856">
                  <c:v>7.0374187499999996</c:v>
                </c:pt>
                <c:pt idx="20857">
                  <c:v>7.0386087500000007</c:v>
                </c:pt>
                <c:pt idx="20858">
                  <c:v>7.0395537500000005</c:v>
                </c:pt>
                <c:pt idx="20859">
                  <c:v>7.0391050000000002</c:v>
                </c:pt>
                <c:pt idx="20860">
                  <c:v>7.0391362500000003</c:v>
                </c:pt>
                <c:pt idx="20861">
                  <c:v>7.0392887499999999</c:v>
                </c:pt>
                <c:pt idx="20862">
                  <c:v>7.0387387500000003</c:v>
                </c:pt>
                <c:pt idx="20863">
                  <c:v>7.0379887500000002</c:v>
                </c:pt>
                <c:pt idx="20864">
                  <c:v>7.0379225000000005</c:v>
                </c:pt>
                <c:pt idx="20865">
                  <c:v>7.0378350000000003</c:v>
                </c:pt>
                <c:pt idx="20866">
                  <c:v>7.03628125</c:v>
                </c:pt>
                <c:pt idx="20867">
                  <c:v>7.0355025000000007</c:v>
                </c:pt>
                <c:pt idx="20868">
                  <c:v>7.0350225000000002</c:v>
                </c:pt>
                <c:pt idx="20869">
                  <c:v>7.0348224999999998</c:v>
                </c:pt>
                <c:pt idx="20870">
                  <c:v>7.0348550000000003</c:v>
                </c:pt>
                <c:pt idx="20871">
                  <c:v>7.0337400000000008</c:v>
                </c:pt>
                <c:pt idx="20872">
                  <c:v>7.0336625000000002</c:v>
                </c:pt>
                <c:pt idx="20873">
                  <c:v>7.0338812500000003</c:v>
                </c:pt>
                <c:pt idx="20874">
                  <c:v>7.0342712500000006</c:v>
                </c:pt>
                <c:pt idx="20875">
                  <c:v>7.0349512499999998</c:v>
                </c:pt>
                <c:pt idx="20876">
                  <c:v>7.0351750000000006</c:v>
                </c:pt>
                <c:pt idx="20877">
                  <c:v>7.0346937499999997</c:v>
                </c:pt>
                <c:pt idx="20878">
                  <c:v>7.0348662500000003</c:v>
                </c:pt>
                <c:pt idx="20879">
                  <c:v>7.0352212500000002</c:v>
                </c:pt>
                <c:pt idx="20880">
                  <c:v>7.0356700000000005</c:v>
                </c:pt>
                <c:pt idx="20881">
                  <c:v>7.0356137500000004</c:v>
                </c:pt>
                <c:pt idx="20882">
                  <c:v>7.0344949999999997</c:v>
                </c:pt>
                <c:pt idx="20883">
                  <c:v>7.0343187500000006</c:v>
                </c:pt>
                <c:pt idx="20884">
                  <c:v>7.0346262500000005</c:v>
                </c:pt>
                <c:pt idx="20885">
                  <c:v>7.0342225000000003</c:v>
                </c:pt>
                <c:pt idx="20886">
                  <c:v>7.0343012500000004</c:v>
                </c:pt>
                <c:pt idx="20887">
                  <c:v>7.0349937499999999</c:v>
                </c:pt>
                <c:pt idx="20888">
                  <c:v>7.0345312500000006</c:v>
                </c:pt>
                <c:pt idx="20889">
                  <c:v>7.0355599999999994</c:v>
                </c:pt>
                <c:pt idx="20890">
                  <c:v>7.0363199999999999</c:v>
                </c:pt>
                <c:pt idx="20891">
                  <c:v>7.0366300000000006</c:v>
                </c:pt>
                <c:pt idx="20892">
                  <c:v>7.0356387499999995</c:v>
                </c:pt>
                <c:pt idx="20893">
                  <c:v>7.0352700000000006</c:v>
                </c:pt>
                <c:pt idx="20894">
                  <c:v>7.0356887500000003</c:v>
                </c:pt>
                <c:pt idx="20895">
                  <c:v>7.0343712499999995</c:v>
                </c:pt>
                <c:pt idx="20896">
                  <c:v>7.0345975000000003</c:v>
                </c:pt>
                <c:pt idx="20897">
                  <c:v>7.0352562500000007</c:v>
                </c:pt>
                <c:pt idx="20898">
                  <c:v>7.0359362499999998</c:v>
                </c:pt>
                <c:pt idx="20899">
                  <c:v>7.0370575000000004</c:v>
                </c:pt>
                <c:pt idx="20900">
                  <c:v>7.0366</c:v>
                </c:pt>
                <c:pt idx="20901">
                  <c:v>7.0368587500000004</c:v>
                </c:pt>
                <c:pt idx="20902">
                  <c:v>7.0361450000000003</c:v>
                </c:pt>
                <c:pt idx="20903">
                  <c:v>7.0353137499999994</c:v>
                </c:pt>
                <c:pt idx="20904">
                  <c:v>7.03548375</c:v>
                </c:pt>
                <c:pt idx="20905">
                  <c:v>7.0356724999999996</c:v>
                </c:pt>
                <c:pt idx="20906">
                  <c:v>7.0349537500000006</c:v>
                </c:pt>
                <c:pt idx="20907">
                  <c:v>7.0328850000000003</c:v>
                </c:pt>
                <c:pt idx="20908">
                  <c:v>7.0314087499999998</c:v>
                </c:pt>
                <c:pt idx="20909">
                  <c:v>7.0317862499999997</c:v>
                </c:pt>
                <c:pt idx="20910">
                  <c:v>7.0317637499999996</c:v>
                </c:pt>
                <c:pt idx="20911">
                  <c:v>7.0317525000000005</c:v>
                </c:pt>
                <c:pt idx="20912">
                  <c:v>7.0318000000000005</c:v>
                </c:pt>
                <c:pt idx="20913">
                  <c:v>7.0309275000000007</c:v>
                </c:pt>
                <c:pt idx="20914">
                  <c:v>7.0299187500000002</c:v>
                </c:pt>
                <c:pt idx="20915">
                  <c:v>7.0296849999999997</c:v>
                </c:pt>
                <c:pt idx="20916">
                  <c:v>7.0311087500000005</c:v>
                </c:pt>
                <c:pt idx="20917">
                  <c:v>7.0316712500000005</c:v>
                </c:pt>
                <c:pt idx="20918">
                  <c:v>7.0310424999999999</c:v>
                </c:pt>
                <c:pt idx="20919">
                  <c:v>7.0317837500000007</c:v>
                </c:pt>
                <c:pt idx="20920">
                  <c:v>7.0318537499999998</c:v>
                </c:pt>
                <c:pt idx="20921">
                  <c:v>7.0317562499999999</c:v>
                </c:pt>
                <c:pt idx="20922">
                  <c:v>7.0312425000000003</c:v>
                </c:pt>
                <c:pt idx="20923">
                  <c:v>7.0302799999999994</c:v>
                </c:pt>
                <c:pt idx="20924">
                  <c:v>7.0298562499999999</c:v>
                </c:pt>
                <c:pt idx="20925">
                  <c:v>7.0297400000000003</c:v>
                </c:pt>
                <c:pt idx="20926">
                  <c:v>7.0288899999999996</c:v>
                </c:pt>
                <c:pt idx="20927">
                  <c:v>7.0293700000000001</c:v>
                </c:pt>
                <c:pt idx="20928">
                  <c:v>7.0282237500000004</c:v>
                </c:pt>
                <c:pt idx="20929">
                  <c:v>7.0275125000000003</c:v>
                </c:pt>
                <c:pt idx="20930">
                  <c:v>7.0268324999999994</c:v>
                </c:pt>
                <c:pt idx="20931">
                  <c:v>7.0262012500000006</c:v>
                </c:pt>
                <c:pt idx="20932">
                  <c:v>7.0267012500000003</c:v>
                </c:pt>
                <c:pt idx="20933">
                  <c:v>7.0260325000000003</c:v>
                </c:pt>
                <c:pt idx="20934">
                  <c:v>7.0257637500000003</c:v>
                </c:pt>
                <c:pt idx="20935">
                  <c:v>7.0258512500000005</c:v>
                </c:pt>
                <c:pt idx="20936">
                  <c:v>7.0253187500000003</c:v>
                </c:pt>
                <c:pt idx="20937">
                  <c:v>7.0236974999999999</c:v>
                </c:pt>
                <c:pt idx="20938">
                  <c:v>7.0231512500000006</c:v>
                </c:pt>
                <c:pt idx="20939">
                  <c:v>7.02267375</c:v>
                </c:pt>
                <c:pt idx="20940">
                  <c:v>7.021968750000001</c:v>
                </c:pt>
                <c:pt idx="20941">
                  <c:v>7.0212137500000003</c:v>
                </c:pt>
                <c:pt idx="20942">
                  <c:v>7.0216525000000001</c:v>
                </c:pt>
                <c:pt idx="20943">
                  <c:v>7.0215249999999996</c:v>
                </c:pt>
                <c:pt idx="20944">
                  <c:v>7.0203199999999999</c:v>
                </c:pt>
                <c:pt idx="20945">
                  <c:v>7.0196937500000001</c:v>
                </c:pt>
                <c:pt idx="20946">
                  <c:v>7.0196362499999996</c:v>
                </c:pt>
                <c:pt idx="20947">
                  <c:v>7.0189012500000008</c:v>
                </c:pt>
                <c:pt idx="20948">
                  <c:v>7.0179975000000008</c:v>
                </c:pt>
                <c:pt idx="20949">
                  <c:v>7.0165337500000007</c:v>
                </c:pt>
                <c:pt idx="20950">
                  <c:v>7.0146412500000004</c:v>
                </c:pt>
                <c:pt idx="20951">
                  <c:v>7.01349</c:v>
                </c:pt>
                <c:pt idx="20952">
                  <c:v>7.0134499999999997</c:v>
                </c:pt>
                <c:pt idx="20953">
                  <c:v>7.0136537499999996</c:v>
                </c:pt>
                <c:pt idx="20954">
                  <c:v>7.0118887500000007</c:v>
                </c:pt>
                <c:pt idx="20955">
                  <c:v>7.0095412499999998</c:v>
                </c:pt>
                <c:pt idx="20956">
                  <c:v>7.0097675000000006</c:v>
                </c:pt>
                <c:pt idx="20957">
                  <c:v>7.0099337500000001</c:v>
                </c:pt>
                <c:pt idx="20958">
                  <c:v>7.0101862500000003</c:v>
                </c:pt>
                <c:pt idx="20959">
                  <c:v>7.0107412499999997</c:v>
                </c:pt>
                <c:pt idx="20960">
                  <c:v>7.0095574999999997</c:v>
                </c:pt>
                <c:pt idx="20961">
                  <c:v>7.0069024999999998</c:v>
                </c:pt>
                <c:pt idx="20962">
                  <c:v>7.0063149999999998</c:v>
                </c:pt>
                <c:pt idx="20963">
                  <c:v>7.0067849999999998</c:v>
                </c:pt>
                <c:pt idx="20964">
                  <c:v>7.0074787500000006</c:v>
                </c:pt>
                <c:pt idx="20965">
                  <c:v>7.0071512499999997</c:v>
                </c:pt>
                <c:pt idx="20966">
                  <c:v>7.0056262499999997</c:v>
                </c:pt>
                <c:pt idx="20967">
                  <c:v>7.0051525000000003</c:v>
                </c:pt>
                <c:pt idx="20968">
                  <c:v>7.0048062499999997</c:v>
                </c:pt>
                <c:pt idx="20969">
                  <c:v>7.0030837500000001</c:v>
                </c:pt>
                <c:pt idx="20970">
                  <c:v>7.001468749999999</c:v>
                </c:pt>
                <c:pt idx="20971">
                  <c:v>7.0026849999999996</c:v>
                </c:pt>
                <c:pt idx="20972">
                  <c:v>7.0025037499999998</c:v>
                </c:pt>
                <c:pt idx="20973">
                  <c:v>7.00176</c:v>
                </c:pt>
                <c:pt idx="20974">
                  <c:v>7.0023899999999992</c:v>
                </c:pt>
                <c:pt idx="20975">
                  <c:v>7.0023675000000001</c:v>
                </c:pt>
                <c:pt idx="20976">
                  <c:v>7.0027950000000008</c:v>
                </c:pt>
                <c:pt idx="20977">
                  <c:v>7.001698750000001</c:v>
                </c:pt>
                <c:pt idx="20978">
                  <c:v>7.0017712499999991</c:v>
                </c:pt>
                <c:pt idx="20979">
                  <c:v>7.0020737499999992</c:v>
                </c:pt>
                <c:pt idx="20980">
                  <c:v>7.0010225000000004</c:v>
                </c:pt>
                <c:pt idx="20981">
                  <c:v>7.000515</c:v>
                </c:pt>
                <c:pt idx="20982">
                  <c:v>6.9998525000000003</c:v>
                </c:pt>
                <c:pt idx="20983">
                  <c:v>7.0002312499999997</c:v>
                </c:pt>
                <c:pt idx="20984">
                  <c:v>7.00071625</c:v>
                </c:pt>
                <c:pt idx="20985">
                  <c:v>7.0000562500000001</c:v>
                </c:pt>
                <c:pt idx="20986">
                  <c:v>6.9997412499999996</c:v>
                </c:pt>
                <c:pt idx="20987">
                  <c:v>7.0005875</c:v>
                </c:pt>
                <c:pt idx="20988">
                  <c:v>7.0005850000000001</c:v>
                </c:pt>
                <c:pt idx="20989">
                  <c:v>7.000976249999999</c:v>
                </c:pt>
                <c:pt idx="20990">
                  <c:v>7.0018374999999997</c:v>
                </c:pt>
                <c:pt idx="20991">
                  <c:v>7.0013812499999997</c:v>
                </c:pt>
                <c:pt idx="20992">
                  <c:v>7.0008550000000005</c:v>
                </c:pt>
                <c:pt idx="20993">
                  <c:v>7.0010937500000008</c:v>
                </c:pt>
                <c:pt idx="20994">
                  <c:v>7.0014374999999998</c:v>
                </c:pt>
                <c:pt idx="20995">
                  <c:v>7.0025925000000004</c:v>
                </c:pt>
                <c:pt idx="20996">
                  <c:v>7.0015287500000003</c:v>
                </c:pt>
                <c:pt idx="20997">
                  <c:v>7.0008637500000006</c:v>
                </c:pt>
                <c:pt idx="20998">
                  <c:v>7.0015262499999995</c:v>
                </c:pt>
                <c:pt idx="20999">
                  <c:v>7.0026312500000003</c:v>
                </c:pt>
                <c:pt idx="21000">
                  <c:v>7.0033262500000006</c:v>
                </c:pt>
                <c:pt idx="21001">
                  <c:v>7.0043625</c:v>
                </c:pt>
                <c:pt idx="21002">
                  <c:v>7.0058387499999997</c:v>
                </c:pt>
                <c:pt idx="21003">
                  <c:v>7.0074987499999999</c:v>
                </c:pt>
                <c:pt idx="21004">
                  <c:v>7.0090562499999995</c:v>
                </c:pt>
                <c:pt idx="21005">
                  <c:v>7.0098099999999999</c:v>
                </c:pt>
                <c:pt idx="21006">
                  <c:v>7.0093775000000003</c:v>
                </c:pt>
                <c:pt idx="21007">
                  <c:v>7.0092662500000005</c:v>
                </c:pt>
                <c:pt idx="21008">
                  <c:v>7.010261250000001</c:v>
                </c:pt>
                <c:pt idx="21009">
                  <c:v>7.0103425000000001</c:v>
                </c:pt>
                <c:pt idx="21010">
                  <c:v>7.0114074999999998</c:v>
                </c:pt>
                <c:pt idx="21011">
                  <c:v>7.0142112499999998</c:v>
                </c:pt>
                <c:pt idx="21012">
                  <c:v>7.0153962500000002</c:v>
                </c:pt>
                <c:pt idx="21013">
                  <c:v>7.0160025000000008</c:v>
                </c:pt>
                <c:pt idx="21014">
                  <c:v>7.0164737499999994</c:v>
                </c:pt>
                <c:pt idx="21015">
                  <c:v>7.0173525000000003</c:v>
                </c:pt>
                <c:pt idx="21016">
                  <c:v>7.0178250000000002</c:v>
                </c:pt>
                <c:pt idx="21017">
                  <c:v>7.0174400000000006</c:v>
                </c:pt>
                <c:pt idx="21018">
                  <c:v>7.0183987500000002</c:v>
                </c:pt>
                <c:pt idx="21019">
                  <c:v>7.0191325000000004</c:v>
                </c:pt>
                <c:pt idx="21020">
                  <c:v>7.0203375000000001</c:v>
                </c:pt>
                <c:pt idx="21021">
                  <c:v>7.0200925000000005</c:v>
                </c:pt>
                <c:pt idx="21022">
                  <c:v>7.0199674999999999</c:v>
                </c:pt>
                <c:pt idx="21023">
                  <c:v>7.0200312499999997</c:v>
                </c:pt>
                <c:pt idx="21024">
                  <c:v>7.0188612500000005</c:v>
                </c:pt>
                <c:pt idx="21025">
                  <c:v>7.0187187500000006</c:v>
                </c:pt>
                <c:pt idx="21026">
                  <c:v>7.0183974999999998</c:v>
                </c:pt>
                <c:pt idx="21027">
                  <c:v>7.01781875</c:v>
                </c:pt>
                <c:pt idx="21028">
                  <c:v>7.0177100000000001</c:v>
                </c:pt>
                <c:pt idx="21029">
                  <c:v>7.016985</c:v>
                </c:pt>
                <c:pt idx="21030">
                  <c:v>7.0182750000000009</c:v>
                </c:pt>
                <c:pt idx="21031">
                  <c:v>7.0187949999999999</c:v>
                </c:pt>
                <c:pt idx="21032">
                  <c:v>7.0202399999999994</c:v>
                </c:pt>
                <c:pt idx="21033">
                  <c:v>7.0203400000000009</c:v>
                </c:pt>
                <c:pt idx="21034">
                  <c:v>7.020491250000001</c:v>
                </c:pt>
                <c:pt idx="21035">
                  <c:v>7.0215037499999999</c:v>
                </c:pt>
                <c:pt idx="21036">
                  <c:v>7.0220349999999998</c:v>
                </c:pt>
                <c:pt idx="21037">
                  <c:v>7.0220124999999998</c:v>
                </c:pt>
                <c:pt idx="21038">
                  <c:v>7.0219262499999999</c:v>
                </c:pt>
                <c:pt idx="21039">
                  <c:v>7.0207912500000003</c:v>
                </c:pt>
                <c:pt idx="21040">
                  <c:v>7.0199487500000002</c:v>
                </c:pt>
                <c:pt idx="21041">
                  <c:v>7.0204825</c:v>
                </c:pt>
                <c:pt idx="21042">
                  <c:v>7.0207249999999997</c:v>
                </c:pt>
                <c:pt idx="21043">
                  <c:v>7.0210712500000003</c:v>
                </c:pt>
                <c:pt idx="21044">
                  <c:v>7.0204350000000009</c:v>
                </c:pt>
                <c:pt idx="21045">
                  <c:v>7.0210550000000005</c:v>
                </c:pt>
                <c:pt idx="21046">
                  <c:v>7.0216199999999995</c:v>
                </c:pt>
                <c:pt idx="21047">
                  <c:v>7.0223725000000004</c:v>
                </c:pt>
                <c:pt idx="21048">
                  <c:v>7.0230387500000004</c:v>
                </c:pt>
                <c:pt idx="21049">
                  <c:v>7.0229149999999994</c:v>
                </c:pt>
                <c:pt idx="21050">
                  <c:v>7.0228924999999993</c:v>
                </c:pt>
                <c:pt idx="21051">
                  <c:v>7.0233249999999998</c:v>
                </c:pt>
                <c:pt idx="21052">
                  <c:v>7.0229474999999999</c:v>
                </c:pt>
                <c:pt idx="21053">
                  <c:v>7.022125</c:v>
                </c:pt>
                <c:pt idx="21054">
                  <c:v>7.0214937499999994</c:v>
                </c:pt>
                <c:pt idx="21055">
                  <c:v>7.0216162500000001</c:v>
                </c:pt>
                <c:pt idx="21056">
                  <c:v>7.0217949999999991</c:v>
                </c:pt>
                <c:pt idx="21057">
                  <c:v>7.0218425</c:v>
                </c:pt>
                <c:pt idx="21058">
                  <c:v>7.0219925000000005</c:v>
                </c:pt>
                <c:pt idx="21059">
                  <c:v>7.0224600000000006</c:v>
                </c:pt>
                <c:pt idx="21060">
                  <c:v>7.0224600000000006</c:v>
                </c:pt>
                <c:pt idx="21061">
                  <c:v>7.0210512500000002</c:v>
                </c:pt>
                <c:pt idx="21062">
                  <c:v>7.0209725000000001</c:v>
                </c:pt>
                <c:pt idx="21063">
                  <c:v>7.0206100000000005</c:v>
                </c:pt>
                <c:pt idx="21064">
                  <c:v>7.0205725000000001</c:v>
                </c:pt>
                <c:pt idx="21065">
                  <c:v>7.0207012500000001</c:v>
                </c:pt>
                <c:pt idx="21066">
                  <c:v>7.0206737500000003</c:v>
                </c:pt>
                <c:pt idx="21067">
                  <c:v>7.0210687500000004</c:v>
                </c:pt>
                <c:pt idx="21068">
                  <c:v>7.0209812500000002</c:v>
                </c:pt>
                <c:pt idx="21069">
                  <c:v>7.0201787500000004</c:v>
                </c:pt>
                <c:pt idx="21070">
                  <c:v>7.0200249999999995</c:v>
                </c:pt>
                <c:pt idx="21071">
                  <c:v>7.0195112499999999</c:v>
                </c:pt>
                <c:pt idx="21072">
                  <c:v>7.0193649999999996</c:v>
                </c:pt>
                <c:pt idx="21073">
                  <c:v>7.0195637499999997</c:v>
                </c:pt>
                <c:pt idx="21074">
                  <c:v>7.0205375000000005</c:v>
                </c:pt>
                <c:pt idx="21075">
                  <c:v>7.0204624999999998</c:v>
                </c:pt>
                <c:pt idx="21076">
                  <c:v>7.02093875</c:v>
                </c:pt>
                <c:pt idx="21077">
                  <c:v>7.0222487499999993</c:v>
                </c:pt>
                <c:pt idx="21078">
                  <c:v>7.0235862500000001</c:v>
                </c:pt>
                <c:pt idx="21079">
                  <c:v>7.0240325000000006</c:v>
                </c:pt>
                <c:pt idx="21080">
                  <c:v>7.0234312499999998</c:v>
                </c:pt>
                <c:pt idx="21081">
                  <c:v>7.0228524999999999</c:v>
                </c:pt>
                <c:pt idx="21082">
                  <c:v>7.0223824999999991</c:v>
                </c:pt>
                <c:pt idx="21083">
                  <c:v>7.0214062500000001</c:v>
                </c:pt>
                <c:pt idx="21084">
                  <c:v>7.0208550000000001</c:v>
                </c:pt>
                <c:pt idx="21085">
                  <c:v>7.019919999999999</c:v>
                </c:pt>
                <c:pt idx="21086">
                  <c:v>7.0190000000000001</c:v>
                </c:pt>
                <c:pt idx="21087">
                  <c:v>7.0188062500000008</c:v>
                </c:pt>
                <c:pt idx="21088">
                  <c:v>7.0188087499999998</c:v>
                </c:pt>
                <c:pt idx="21089">
                  <c:v>7.01946125</c:v>
                </c:pt>
                <c:pt idx="21090">
                  <c:v>7.0201325000000008</c:v>
                </c:pt>
                <c:pt idx="21091">
                  <c:v>7.0211162500000004</c:v>
                </c:pt>
                <c:pt idx="21092">
                  <c:v>7.0217062500000003</c:v>
                </c:pt>
                <c:pt idx="21093">
                  <c:v>7.0213650000000003</c:v>
                </c:pt>
                <c:pt idx="21094">
                  <c:v>7.0215637500000003</c:v>
                </c:pt>
                <c:pt idx="21095">
                  <c:v>7.0210287500000002</c:v>
                </c:pt>
                <c:pt idx="21096">
                  <c:v>7.0199625000000001</c:v>
                </c:pt>
                <c:pt idx="21097">
                  <c:v>7.0201650000000004</c:v>
                </c:pt>
                <c:pt idx="21098">
                  <c:v>7.0198274999999999</c:v>
                </c:pt>
                <c:pt idx="21099">
                  <c:v>7.0187974999999998</c:v>
                </c:pt>
                <c:pt idx="21100">
                  <c:v>7.0183274999999998</c:v>
                </c:pt>
                <c:pt idx="21101">
                  <c:v>7.0177524999999994</c:v>
                </c:pt>
                <c:pt idx="21102">
                  <c:v>7.0167312500000003</c:v>
                </c:pt>
                <c:pt idx="21103">
                  <c:v>7.0163137499999992</c:v>
                </c:pt>
                <c:pt idx="21104">
                  <c:v>7.0169237500000001</c:v>
                </c:pt>
                <c:pt idx="21105">
                  <c:v>7.0170412500000001</c:v>
                </c:pt>
                <c:pt idx="21106">
                  <c:v>7.0174024999999993</c:v>
                </c:pt>
                <c:pt idx="21107">
                  <c:v>7.0186362500000001</c:v>
                </c:pt>
                <c:pt idx="21108">
                  <c:v>7.0185087499999996</c:v>
                </c:pt>
                <c:pt idx="21109">
                  <c:v>7.0170975000000002</c:v>
                </c:pt>
                <c:pt idx="21110">
                  <c:v>7.0157462500000003</c:v>
                </c:pt>
                <c:pt idx="21111">
                  <c:v>7.0152312500000003</c:v>
                </c:pt>
                <c:pt idx="21112">
                  <c:v>7.0147862500000002</c:v>
                </c:pt>
                <c:pt idx="21113">
                  <c:v>7.0148074999999999</c:v>
                </c:pt>
                <c:pt idx="21114">
                  <c:v>7.0156312499999993</c:v>
                </c:pt>
                <c:pt idx="21115">
                  <c:v>7.0163874999999996</c:v>
                </c:pt>
                <c:pt idx="21116">
                  <c:v>7.0170250000000003</c:v>
                </c:pt>
                <c:pt idx="21117">
                  <c:v>7.0179462499999996</c:v>
                </c:pt>
                <c:pt idx="21118">
                  <c:v>7.0186937500000006</c:v>
                </c:pt>
                <c:pt idx="21119">
                  <c:v>7.0197112500000003</c:v>
                </c:pt>
                <c:pt idx="21120">
                  <c:v>7.02004625</c:v>
                </c:pt>
                <c:pt idx="21121">
                  <c:v>7.0200724999999995</c:v>
                </c:pt>
                <c:pt idx="21122">
                  <c:v>7.0206150000000003</c:v>
                </c:pt>
                <c:pt idx="21123">
                  <c:v>7.0217974999999999</c:v>
                </c:pt>
                <c:pt idx="21124">
                  <c:v>7.0227887500000001</c:v>
                </c:pt>
                <c:pt idx="21125">
                  <c:v>7.0232487499999996</c:v>
                </c:pt>
                <c:pt idx="21126">
                  <c:v>7.022723749999999</c:v>
                </c:pt>
                <c:pt idx="21127">
                  <c:v>7.0221275000000007</c:v>
                </c:pt>
                <c:pt idx="21128">
                  <c:v>7.02143125</c:v>
                </c:pt>
                <c:pt idx="21129">
                  <c:v>7.0218274999999997</c:v>
                </c:pt>
                <c:pt idx="21130">
                  <c:v>7.0215324999999993</c:v>
                </c:pt>
                <c:pt idx="21131">
                  <c:v>7.0218824999999994</c:v>
                </c:pt>
                <c:pt idx="21132">
                  <c:v>7.0224475000000002</c:v>
                </c:pt>
                <c:pt idx="21133">
                  <c:v>7.0240599999999995</c:v>
                </c:pt>
                <c:pt idx="21134">
                  <c:v>7.0246387499999994</c:v>
                </c:pt>
                <c:pt idx="21135">
                  <c:v>7.0249700000000006</c:v>
                </c:pt>
                <c:pt idx="21136">
                  <c:v>7.0250587499999995</c:v>
                </c:pt>
                <c:pt idx="21137">
                  <c:v>7.0246362500000004</c:v>
                </c:pt>
                <c:pt idx="21138">
                  <c:v>7.0245162500000005</c:v>
                </c:pt>
                <c:pt idx="21139">
                  <c:v>7.0242499999999994</c:v>
                </c:pt>
                <c:pt idx="21140">
                  <c:v>7.0239649999999996</c:v>
                </c:pt>
                <c:pt idx="21141">
                  <c:v>7.0236900000000002</c:v>
                </c:pt>
                <c:pt idx="21142">
                  <c:v>7.0225225</c:v>
                </c:pt>
                <c:pt idx="21143">
                  <c:v>7.0216950000000002</c:v>
                </c:pt>
                <c:pt idx="21144">
                  <c:v>7.0208499999999994</c:v>
                </c:pt>
                <c:pt idx="21145">
                  <c:v>7.0199737500000001</c:v>
                </c:pt>
                <c:pt idx="21146">
                  <c:v>7.0210075000000005</c:v>
                </c:pt>
                <c:pt idx="21147">
                  <c:v>7.0216337500000003</c:v>
                </c:pt>
                <c:pt idx="21148">
                  <c:v>7.0206175000000002</c:v>
                </c:pt>
                <c:pt idx="21149">
                  <c:v>7.0202024999999999</c:v>
                </c:pt>
                <c:pt idx="21150">
                  <c:v>7.0202687500000005</c:v>
                </c:pt>
                <c:pt idx="21151">
                  <c:v>7.0200912500000001</c:v>
                </c:pt>
                <c:pt idx="21152">
                  <c:v>7.0198225000000001</c:v>
                </c:pt>
                <c:pt idx="21153">
                  <c:v>7.0193450000000004</c:v>
                </c:pt>
                <c:pt idx="21154">
                  <c:v>7.0187750000000007</c:v>
                </c:pt>
                <c:pt idx="21155">
                  <c:v>7.0176762500000001</c:v>
                </c:pt>
                <c:pt idx="21156">
                  <c:v>7.0168987500000002</c:v>
                </c:pt>
                <c:pt idx="21157">
                  <c:v>7.0164124999999995</c:v>
                </c:pt>
                <c:pt idx="21158">
                  <c:v>7.0158162500000003</c:v>
                </c:pt>
                <c:pt idx="21159">
                  <c:v>7.0162762499999998</c:v>
                </c:pt>
                <c:pt idx="21160">
                  <c:v>7.0170187500000001</c:v>
                </c:pt>
                <c:pt idx="21161">
                  <c:v>7.0176099999999995</c:v>
                </c:pt>
                <c:pt idx="21162">
                  <c:v>7.0181000000000004</c:v>
                </c:pt>
                <c:pt idx="21163">
                  <c:v>7.0182562500000003</c:v>
                </c:pt>
                <c:pt idx="21164">
                  <c:v>7.0184300000000004</c:v>
                </c:pt>
                <c:pt idx="21165">
                  <c:v>7.0178824999999998</c:v>
                </c:pt>
                <c:pt idx="21166">
                  <c:v>7.0166262499999998</c:v>
                </c:pt>
                <c:pt idx="21167">
                  <c:v>7.0157550000000004</c:v>
                </c:pt>
                <c:pt idx="21168">
                  <c:v>7.0152225000000001</c:v>
                </c:pt>
                <c:pt idx="21169">
                  <c:v>7.0145262500000003</c:v>
                </c:pt>
                <c:pt idx="21170">
                  <c:v>7.0139825</c:v>
                </c:pt>
                <c:pt idx="21171">
                  <c:v>7.0136175000000005</c:v>
                </c:pt>
                <c:pt idx="21172">
                  <c:v>7.0131949999999996</c:v>
                </c:pt>
                <c:pt idx="21173">
                  <c:v>7.0124862499999994</c:v>
                </c:pt>
                <c:pt idx="21174">
                  <c:v>7.0119224999999998</c:v>
                </c:pt>
                <c:pt idx="21175">
                  <c:v>7.0117962499999997</c:v>
                </c:pt>
                <c:pt idx="21176">
                  <c:v>7.0120012499999991</c:v>
                </c:pt>
                <c:pt idx="21177">
                  <c:v>7.0124949999999995</c:v>
                </c:pt>
                <c:pt idx="21178">
                  <c:v>7.0127249999999997</c:v>
                </c:pt>
                <c:pt idx="21179">
                  <c:v>7.0125124999999997</c:v>
                </c:pt>
                <c:pt idx="21180">
                  <c:v>7.0137337500000001</c:v>
                </c:pt>
                <c:pt idx="21181">
                  <c:v>7.0149262500000003</c:v>
                </c:pt>
                <c:pt idx="21182">
                  <c:v>7.0151424999999996</c:v>
                </c:pt>
                <c:pt idx="21183">
                  <c:v>7.0151325</c:v>
                </c:pt>
                <c:pt idx="21184">
                  <c:v>7.0147875000000006</c:v>
                </c:pt>
                <c:pt idx="21185">
                  <c:v>7.0142737499999992</c:v>
                </c:pt>
                <c:pt idx="21186">
                  <c:v>7.0136824999999998</c:v>
                </c:pt>
                <c:pt idx="21187">
                  <c:v>7.0139512499999999</c:v>
                </c:pt>
                <c:pt idx="21188">
                  <c:v>7.0139837500000004</c:v>
                </c:pt>
                <c:pt idx="21189">
                  <c:v>7.0139324999999992</c:v>
                </c:pt>
                <c:pt idx="21190">
                  <c:v>7.0141600000000004</c:v>
                </c:pt>
                <c:pt idx="21191">
                  <c:v>7.01328</c:v>
                </c:pt>
                <c:pt idx="21192">
                  <c:v>7.0127062500000008</c:v>
                </c:pt>
                <c:pt idx="21193">
                  <c:v>7.0127162499999995</c:v>
                </c:pt>
                <c:pt idx="21194">
                  <c:v>7.0133662500000007</c:v>
                </c:pt>
                <c:pt idx="21195">
                  <c:v>7.0141749999999998</c:v>
                </c:pt>
                <c:pt idx="21196">
                  <c:v>7.0134624999999993</c:v>
                </c:pt>
                <c:pt idx="21197">
                  <c:v>7.0127087499999998</c:v>
                </c:pt>
                <c:pt idx="21198">
                  <c:v>7.0141600000000004</c:v>
                </c:pt>
                <c:pt idx="21199">
                  <c:v>7.0156437500000006</c:v>
                </c:pt>
                <c:pt idx="21200">
                  <c:v>7.0169437499999994</c:v>
                </c:pt>
                <c:pt idx="21201">
                  <c:v>7.0180724999999997</c:v>
                </c:pt>
                <c:pt idx="21202">
                  <c:v>7.0190487499999996</c:v>
                </c:pt>
                <c:pt idx="21203">
                  <c:v>7.0196912499999993</c:v>
                </c:pt>
                <c:pt idx="21204">
                  <c:v>7.0197200000000004</c:v>
                </c:pt>
                <c:pt idx="21205">
                  <c:v>7.0204162500000002</c:v>
                </c:pt>
                <c:pt idx="21206">
                  <c:v>7.0207212500000002</c:v>
                </c:pt>
                <c:pt idx="21207">
                  <c:v>7.0199487500000002</c:v>
                </c:pt>
                <c:pt idx="21208">
                  <c:v>7.0199387499999997</c:v>
                </c:pt>
                <c:pt idx="21209">
                  <c:v>7.0200050000000003</c:v>
                </c:pt>
                <c:pt idx="21210">
                  <c:v>7.0194212499999997</c:v>
                </c:pt>
                <c:pt idx="21211">
                  <c:v>7.0195837500000007</c:v>
                </c:pt>
                <c:pt idx="21212">
                  <c:v>7.0192125000000001</c:v>
                </c:pt>
                <c:pt idx="21213">
                  <c:v>7.0182537499999995</c:v>
                </c:pt>
                <c:pt idx="21214">
                  <c:v>7.01699625</c:v>
                </c:pt>
                <c:pt idx="21215">
                  <c:v>7.0168850000000003</c:v>
                </c:pt>
                <c:pt idx="21216">
                  <c:v>7.0174725000000002</c:v>
                </c:pt>
                <c:pt idx="21217">
                  <c:v>7.0173649999999999</c:v>
                </c:pt>
                <c:pt idx="21218">
                  <c:v>7.0164474999999999</c:v>
                </c:pt>
                <c:pt idx="21219">
                  <c:v>7.01533125</c:v>
                </c:pt>
                <c:pt idx="21220">
                  <c:v>7.0153975000000006</c:v>
                </c:pt>
                <c:pt idx="21221">
                  <c:v>7.0157262499999993</c:v>
                </c:pt>
                <c:pt idx="21222">
                  <c:v>7.0155587500000003</c:v>
                </c:pt>
                <c:pt idx="21223">
                  <c:v>7.0150649999999999</c:v>
                </c:pt>
                <c:pt idx="21224">
                  <c:v>7.0143175000000006</c:v>
                </c:pt>
                <c:pt idx="21225">
                  <c:v>7.01343125</c:v>
                </c:pt>
                <c:pt idx="21226">
                  <c:v>7.0133225000000001</c:v>
                </c:pt>
                <c:pt idx="21227">
                  <c:v>7.0129250000000001</c:v>
                </c:pt>
                <c:pt idx="21228">
                  <c:v>7.0126962500000003</c:v>
                </c:pt>
                <c:pt idx="21229">
                  <c:v>7.0127412499999995</c:v>
                </c:pt>
                <c:pt idx="21230">
                  <c:v>7.0119750000000005</c:v>
                </c:pt>
                <c:pt idx="21231">
                  <c:v>7.0112162499999995</c:v>
                </c:pt>
                <c:pt idx="21232">
                  <c:v>7.0111287499999992</c:v>
                </c:pt>
                <c:pt idx="21233">
                  <c:v>7.0100537500000009</c:v>
                </c:pt>
                <c:pt idx="21234">
                  <c:v>7.0092387499999997</c:v>
                </c:pt>
                <c:pt idx="21235">
                  <c:v>7.00915</c:v>
                </c:pt>
                <c:pt idx="21236">
                  <c:v>7.0093562499999997</c:v>
                </c:pt>
                <c:pt idx="21237">
                  <c:v>7.0096362499999998</c:v>
                </c:pt>
                <c:pt idx="21238">
                  <c:v>7.0101437499999992</c:v>
                </c:pt>
                <c:pt idx="21239">
                  <c:v>7.0107175000000002</c:v>
                </c:pt>
                <c:pt idx="21240">
                  <c:v>7.0105862500000002</c:v>
                </c:pt>
                <c:pt idx="21241">
                  <c:v>7.0112325000000002</c:v>
                </c:pt>
                <c:pt idx="21242">
                  <c:v>7.0118287499999994</c:v>
                </c:pt>
                <c:pt idx="21243">
                  <c:v>7.01213</c:v>
                </c:pt>
                <c:pt idx="21244">
                  <c:v>7.0114437500000006</c:v>
                </c:pt>
                <c:pt idx="21245">
                  <c:v>7.0102450000000003</c:v>
                </c:pt>
                <c:pt idx="21246">
                  <c:v>7.0096000000000007</c:v>
                </c:pt>
                <c:pt idx="21247">
                  <c:v>7.009735</c:v>
                </c:pt>
                <c:pt idx="21248">
                  <c:v>7.0091650000000003</c:v>
                </c:pt>
                <c:pt idx="21249">
                  <c:v>7.0077425000000009</c:v>
                </c:pt>
                <c:pt idx="21250">
                  <c:v>7.0067824999999999</c:v>
                </c:pt>
                <c:pt idx="21251">
                  <c:v>7.0059024999999995</c:v>
                </c:pt>
                <c:pt idx="21252">
                  <c:v>7.0052512499999997</c:v>
                </c:pt>
                <c:pt idx="21253">
                  <c:v>7.0045812500000002</c:v>
                </c:pt>
                <c:pt idx="21254">
                  <c:v>7.0038025000000008</c:v>
                </c:pt>
                <c:pt idx="21255">
                  <c:v>7.0030462500000006</c:v>
                </c:pt>
                <c:pt idx="21256">
                  <c:v>7.0031337499999999</c:v>
                </c:pt>
                <c:pt idx="21257">
                  <c:v>7.0032687500000002</c:v>
                </c:pt>
                <c:pt idx="21258">
                  <c:v>7.0027437500000005</c:v>
                </c:pt>
                <c:pt idx="21259">
                  <c:v>7.0020075000000004</c:v>
                </c:pt>
                <c:pt idx="21260">
                  <c:v>7.0017100000000001</c:v>
                </c:pt>
                <c:pt idx="21261">
                  <c:v>7.0011937499999997</c:v>
                </c:pt>
                <c:pt idx="21262">
                  <c:v>7.0009025000000005</c:v>
                </c:pt>
                <c:pt idx="21263">
                  <c:v>7.0019600000000004</c:v>
                </c:pt>
                <c:pt idx="21264">
                  <c:v>7.0026812500000002</c:v>
                </c:pt>
                <c:pt idx="21265">
                  <c:v>7.0019262500000004</c:v>
                </c:pt>
                <c:pt idx="21266">
                  <c:v>7.0015462500000005</c:v>
                </c:pt>
                <c:pt idx="21267">
                  <c:v>7.0011962500000005</c:v>
                </c:pt>
                <c:pt idx="21268">
                  <c:v>7.0008749999999997</c:v>
                </c:pt>
                <c:pt idx="21269">
                  <c:v>7.0022487499999997</c:v>
                </c:pt>
                <c:pt idx="21270">
                  <c:v>7.0020600000000002</c:v>
                </c:pt>
                <c:pt idx="21271">
                  <c:v>7.0014862499999992</c:v>
                </c:pt>
                <c:pt idx="21272">
                  <c:v>7.0019125000000004</c:v>
                </c:pt>
                <c:pt idx="21273">
                  <c:v>7.0018499999999992</c:v>
                </c:pt>
                <c:pt idx="21274">
                  <c:v>7.0020937500000002</c:v>
                </c:pt>
                <c:pt idx="21275">
                  <c:v>7.0019849999999995</c:v>
                </c:pt>
                <c:pt idx="21276">
                  <c:v>7.0019487500000004</c:v>
                </c:pt>
                <c:pt idx="21277">
                  <c:v>7.0004862499999998</c:v>
                </c:pt>
                <c:pt idx="21278">
                  <c:v>6.9996100000000006</c:v>
                </c:pt>
                <c:pt idx="21279">
                  <c:v>6.9990024999999996</c:v>
                </c:pt>
                <c:pt idx="21280">
                  <c:v>6.998265</c:v>
                </c:pt>
                <c:pt idx="21281">
                  <c:v>6.9976312500000004</c:v>
                </c:pt>
                <c:pt idx="21282">
                  <c:v>6.9963562499999998</c:v>
                </c:pt>
                <c:pt idx="21283">
                  <c:v>6.9957974999999992</c:v>
                </c:pt>
                <c:pt idx="21284">
                  <c:v>6.9961437499999999</c:v>
                </c:pt>
                <c:pt idx="21285">
                  <c:v>6.9960100000000001</c:v>
                </c:pt>
                <c:pt idx="21286">
                  <c:v>6.9961287500000005</c:v>
                </c:pt>
                <c:pt idx="21287">
                  <c:v>6.9958900000000002</c:v>
                </c:pt>
                <c:pt idx="21288">
                  <c:v>6.9942087500000003</c:v>
                </c:pt>
                <c:pt idx="21289">
                  <c:v>6.9928387499999998</c:v>
                </c:pt>
                <c:pt idx="21290">
                  <c:v>6.9921500000000005</c:v>
                </c:pt>
                <c:pt idx="21291">
                  <c:v>6.9909762499999992</c:v>
                </c:pt>
                <c:pt idx="21292">
                  <c:v>6.9908087500000002</c:v>
                </c:pt>
                <c:pt idx="21293">
                  <c:v>6.9906425000000008</c:v>
                </c:pt>
                <c:pt idx="21294">
                  <c:v>6.9906224999999997</c:v>
                </c:pt>
                <c:pt idx="21295">
                  <c:v>6.9907474999999994</c:v>
                </c:pt>
                <c:pt idx="21296">
                  <c:v>6.9920499999999999</c:v>
                </c:pt>
                <c:pt idx="21297">
                  <c:v>6.9929675000000007</c:v>
                </c:pt>
                <c:pt idx="21298">
                  <c:v>6.99304375</c:v>
                </c:pt>
                <c:pt idx="21299">
                  <c:v>6.9920000000000009</c:v>
                </c:pt>
                <c:pt idx="21300">
                  <c:v>6.9920249999999999</c:v>
                </c:pt>
                <c:pt idx="21301">
                  <c:v>6.9918399999999998</c:v>
                </c:pt>
                <c:pt idx="21302">
                  <c:v>6.9912612500000009</c:v>
                </c:pt>
                <c:pt idx="21303">
                  <c:v>6.9914825</c:v>
                </c:pt>
                <c:pt idx="21304">
                  <c:v>6.9917050000000005</c:v>
                </c:pt>
                <c:pt idx="21305">
                  <c:v>6.9917512500000001</c:v>
                </c:pt>
                <c:pt idx="21306">
                  <c:v>6.9921100000000003</c:v>
                </c:pt>
                <c:pt idx="21307">
                  <c:v>6.9921750000000005</c:v>
                </c:pt>
                <c:pt idx="21308">
                  <c:v>6.9923137500000001</c:v>
                </c:pt>
                <c:pt idx="21309">
                  <c:v>6.9930637500000001</c:v>
                </c:pt>
                <c:pt idx="21310">
                  <c:v>6.9939012499999995</c:v>
                </c:pt>
                <c:pt idx="21311">
                  <c:v>6.9935150000000004</c:v>
                </c:pt>
                <c:pt idx="21312">
                  <c:v>6.9937362499999995</c:v>
                </c:pt>
                <c:pt idx="21313">
                  <c:v>6.9943537500000001</c:v>
                </c:pt>
                <c:pt idx="21314">
                  <c:v>6.9939625000000003</c:v>
                </c:pt>
                <c:pt idx="21315">
                  <c:v>6.9943662500000006</c:v>
                </c:pt>
                <c:pt idx="21316">
                  <c:v>6.9940075000000004</c:v>
                </c:pt>
                <c:pt idx="21317">
                  <c:v>6.9945674999999996</c:v>
                </c:pt>
                <c:pt idx="21318">
                  <c:v>6.9944387500000005</c:v>
                </c:pt>
                <c:pt idx="21319">
                  <c:v>6.9945050000000002</c:v>
                </c:pt>
                <c:pt idx="21320">
                  <c:v>6.9955724999999997</c:v>
                </c:pt>
                <c:pt idx="21321">
                  <c:v>6.9950062499999994</c:v>
                </c:pt>
                <c:pt idx="21322">
                  <c:v>6.9944687500000002</c:v>
                </c:pt>
                <c:pt idx="21323">
                  <c:v>6.9949399999999997</c:v>
                </c:pt>
                <c:pt idx="21324">
                  <c:v>6.99477875</c:v>
                </c:pt>
                <c:pt idx="21325">
                  <c:v>6.9948325000000002</c:v>
                </c:pt>
                <c:pt idx="21326">
                  <c:v>6.9936299999999996</c:v>
                </c:pt>
                <c:pt idx="21327">
                  <c:v>6.9936012500000002</c:v>
                </c:pt>
                <c:pt idx="21328">
                  <c:v>6.9939862500000007</c:v>
                </c:pt>
                <c:pt idx="21329">
                  <c:v>6.9939775000000006</c:v>
                </c:pt>
                <c:pt idx="21330">
                  <c:v>6.9934850000000006</c:v>
                </c:pt>
                <c:pt idx="21331">
                  <c:v>6.9938874999999996</c:v>
                </c:pt>
                <c:pt idx="21332">
                  <c:v>6.9943974999999998</c:v>
                </c:pt>
                <c:pt idx="21333">
                  <c:v>6.9953237499999998</c:v>
                </c:pt>
                <c:pt idx="21334">
                  <c:v>6.9953975000000002</c:v>
                </c:pt>
                <c:pt idx="21335">
                  <c:v>6.9957024999999993</c:v>
                </c:pt>
                <c:pt idx="21336">
                  <c:v>6.9955837499999998</c:v>
                </c:pt>
                <c:pt idx="21337">
                  <c:v>6.9950212499999997</c:v>
                </c:pt>
                <c:pt idx="21338">
                  <c:v>6.9965987500000004</c:v>
                </c:pt>
                <c:pt idx="21339">
                  <c:v>6.9977887499999998</c:v>
                </c:pt>
                <c:pt idx="21340">
                  <c:v>6.998895000000001</c:v>
                </c:pt>
                <c:pt idx="21341">
                  <c:v>6.9987787499999996</c:v>
                </c:pt>
                <c:pt idx="21342">
                  <c:v>6.9996862499999999</c:v>
                </c:pt>
                <c:pt idx="21343">
                  <c:v>6.9997125000000002</c:v>
                </c:pt>
                <c:pt idx="21344">
                  <c:v>6.9996325000000006</c:v>
                </c:pt>
                <c:pt idx="21345">
                  <c:v>7.0025475000000004</c:v>
                </c:pt>
                <c:pt idx="21346">
                  <c:v>7.0022062500000004</c:v>
                </c:pt>
                <c:pt idx="21347">
                  <c:v>7.0011150000000004</c:v>
                </c:pt>
                <c:pt idx="21348">
                  <c:v>7.0005137500000005</c:v>
                </c:pt>
                <c:pt idx="21349">
                  <c:v>7.0015387499999999</c:v>
                </c:pt>
                <c:pt idx="21350">
                  <c:v>7.0009287499999999</c:v>
                </c:pt>
                <c:pt idx="21351">
                  <c:v>7.0010525000000001</c:v>
                </c:pt>
                <c:pt idx="21352">
                  <c:v>7.00104375</c:v>
                </c:pt>
                <c:pt idx="21353">
                  <c:v>7.0013037499999999</c:v>
                </c:pt>
                <c:pt idx="21354">
                  <c:v>7.0012974999999997</c:v>
                </c:pt>
                <c:pt idx="21355">
                  <c:v>7.0019412499999998</c:v>
                </c:pt>
                <c:pt idx="21356">
                  <c:v>7.0009712500000001</c:v>
                </c:pt>
                <c:pt idx="21357">
                  <c:v>7.0007375000000005</c:v>
                </c:pt>
                <c:pt idx="21358">
                  <c:v>7.00082</c:v>
                </c:pt>
                <c:pt idx="21359">
                  <c:v>7.0007862499999991</c:v>
                </c:pt>
                <c:pt idx="21360">
                  <c:v>6.9995312499999995</c:v>
                </c:pt>
                <c:pt idx="21361">
                  <c:v>7.0003312500000003</c:v>
                </c:pt>
                <c:pt idx="21362">
                  <c:v>7.00148875</c:v>
                </c:pt>
                <c:pt idx="21363">
                  <c:v>7.0003200000000003</c:v>
                </c:pt>
                <c:pt idx="21364">
                  <c:v>7.0002025000000003</c:v>
                </c:pt>
                <c:pt idx="21365">
                  <c:v>6.9999775</c:v>
                </c:pt>
                <c:pt idx="21366">
                  <c:v>7.0002474999999995</c:v>
                </c:pt>
                <c:pt idx="21367">
                  <c:v>6.9998100000000001</c:v>
                </c:pt>
                <c:pt idx="21368">
                  <c:v>7.0005762499999999</c:v>
                </c:pt>
                <c:pt idx="21369">
                  <c:v>7.0013612500000004</c:v>
                </c:pt>
                <c:pt idx="21370">
                  <c:v>6.9996937500000005</c:v>
                </c:pt>
                <c:pt idx="21371">
                  <c:v>7.0002487499999999</c:v>
                </c:pt>
                <c:pt idx="21372">
                  <c:v>7.0016774999999996</c:v>
                </c:pt>
                <c:pt idx="21373">
                  <c:v>7.0023437499999996</c:v>
                </c:pt>
                <c:pt idx="21374">
                  <c:v>7.0015387499999999</c:v>
                </c:pt>
                <c:pt idx="21375">
                  <c:v>7.0014374999999998</c:v>
                </c:pt>
                <c:pt idx="21376">
                  <c:v>7.0026137500000001</c:v>
                </c:pt>
                <c:pt idx="21377">
                  <c:v>7.0040800000000001</c:v>
                </c:pt>
                <c:pt idx="21378">
                  <c:v>7.0032649999999999</c:v>
                </c:pt>
                <c:pt idx="21379">
                  <c:v>7.0020825000000002</c:v>
                </c:pt>
                <c:pt idx="21380">
                  <c:v>7.0033587500000003</c:v>
                </c:pt>
                <c:pt idx="21381">
                  <c:v>7.0025925000000004</c:v>
                </c:pt>
                <c:pt idx="21382">
                  <c:v>7.0032162499999995</c:v>
                </c:pt>
                <c:pt idx="21383">
                  <c:v>7.0033512499999997</c:v>
                </c:pt>
                <c:pt idx="21384">
                  <c:v>7.0023724999999999</c:v>
                </c:pt>
                <c:pt idx="21385">
                  <c:v>7.0028274999999995</c:v>
                </c:pt>
                <c:pt idx="21386">
                  <c:v>7.0020812499999998</c:v>
                </c:pt>
                <c:pt idx="21387">
                  <c:v>7.0020325000000003</c:v>
                </c:pt>
                <c:pt idx="21388">
                  <c:v>7.0015150000000004</c:v>
                </c:pt>
                <c:pt idx="21389">
                  <c:v>7.0012499999999998</c:v>
                </c:pt>
                <c:pt idx="21390">
                  <c:v>7.0009949999999996</c:v>
                </c:pt>
                <c:pt idx="21391">
                  <c:v>7.0009062499999999</c:v>
                </c:pt>
                <c:pt idx="21392">
                  <c:v>7.0010750000000002</c:v>
                </c:pt>
                <c:pt idx="21393">
                  <c:v>7.0020962499999992</c:v>
                </c:pt>
                <c:pt idx="21394">
                  <c:v>7.0027249999999999</c:v>
                </c:pt>
                <c:pt idx="21395">
                  <c:v>7.0005387500000005</c:v>
                </c:pt>
                <c:pt idx="21396">
                  <c:v>7.0001949999999997</c:v>
                </c:pt>
                <c:pt idx="21397">
                  <c:v>7.0006912499999991</c:v>
                </c:pt>
                <c:pt idx="21398">
                  <c:v>7.0012387499999997</c:v>
                </c:pt>
                <c:pt idx="21399">
                  <c:v>7.0020862500000005</c:v>
                </c:pt>
                <c:pt idx="21400">
                  <c:v>7.0023650000000002</c:v>
                </c:pt>
                <c:pt idx="21401">
                  <c:v>7.0029562499999995</c:v>
                </c:pt>
                <c:pt idx="21402">
                  <c:v>7.0043462499999993</c:v>
                </c:pt>
                <c:pt idx="21403">
                  <c:v>7.0051899999999998</c:v>
                </c:pt>
                <c:pt idx="21404">
                  <c:v>7.0058337499999999</c:v>
                </c:pt>
                <c:pt idx="21405">
                  <c:v>7.00568875</c:v>
                </c:pt>
                <c:pt idx="21406">
                  <c:v>7.0063612500000003</c:v>
                </c:pt>
                <c:pt idx="21407">
                  <c:v>7.0074775000000002</c:v>
                </c:pt>
                <c:pt idx="21408">
                  <c:v>7.0071637499999992</c:v>
                </c:pt>
                <c:pt idx="21409">
                  <c:v>7.0082049999999994</c:v>
                </c:pt>
                <c:pt idx="21410">
                  <c:v>7.0089912499999993</c:v>
                </c:pt>
                <c:pt idx="21411">
                  <c:v>7.0104725000000006</c:v>
                </c:pt>
                <c:pt idx="21412">
                  <c:v>7.0108012500000001</c:v>
                </c:pt>
                <c:pt idx="21413">
                  <c:v>7.0110287500000004</c:v>
                </c:pt>
                <c:pt idx="21414">
                  <c:v>7.0113000000000003</c:v>
                </c:pt>
                <c:pt idx="21415">
                  <c:v>7.0120812499999996</c:v>
                </c:pt>
                <c:pt idx="21416">
                  <c:v>7.0129399999999995</c:v>
                </c:pt>
                <c:pt idx="21417">
                  <c:v>7.0142000000000007</c:v>
                </c:pt>
                <c:pt idx="21418">
                  <c:v>7.0153049999999997</c:v>
                </c:pt>
                <c:pt idx="21419">
                  <c:v>7.0150649999999999</c:v>
                </c:pt>
                <c:pt idx="21420">
                  <c:v>7.0158575000000001</c:v>
                </c:pt>
                <c:pt idx="21421">
                  <c:v>7.0164499999999999</c:v>
                </c:pt>
                <c:pt idx="21422">
                  <c:v>7.0163537499999995</c:v>
                </c:pt>
                <c:pt idx="21423">
                  <c:v>7.0149587499999999</c:v>
                </c:pt>
                <c:pt idx="21424">
                  <c:v>7.0169125000000001</c:v>
                </c:pt>
                <c:pt idx="21425">
                  <c:v>7.0170162500000002</c:v>
                </c:pt>
                <c:pt idx="21426">
                  <c:v>7.0184787499999999</c:v>
                </c:pt>
                <c:pt idx="21427">
                  <c:v>7.0195249999999998</c:v>
                </c:pt>
                <c:pt idx="21428">
                  <c:v>7.0213475000000001</c:v>
                </c:pt>
                <c:pt idx="21429">
                  <c:v>7.0224387499999992</c:v>
                </c:pt>
                <c:pt idx="21430">
                  <c:v>7.0220787500000004</c:v>
                </c:pt>
                <c:pt idx="21431">
                  <c:v>7.0219675000000006</c:v>
                </c:pt>
                <c:pt idx="21432">
                  <c:v>7.0199250000000006</c:v>
                </c:pt>
                <c:pt idx="21433">
                  <c:v>7.0184650000000008</c:v>
                </c:pt>
                <c:pt idx="21434">
                  <c:v>7.0185337499999996</c:v>
                </c:pt>
                <c:pt idx="21435">
                  <c:v>7.0178600000000007</c:v>
                </c:pt>
                <c:pt idx="21436">
                  <c:v>7.01950875</c:v>
                </c:pt>
                <c:pt idx="21437">
                  <c:v>7.0196499999999995</c:v>
                </c:pt>
                <c:pt idx="21438">
                  <c:v>7.0190999999999999</c:v>
                </c:pt>
                <c:pt idx="21439">
                  <c:v>7.0194199999999993</c:v>
                </c:pt>
                <c:pt idx="21440">
                  <c:v>7.0190049999999999</c:v>
                </c:pt>
                <c:pt idx="21441">
                  <c:v>7.0196862500000003</c:v>
                </c:pt>
                <c:pt idx="21442">
                  <c:v>7.0185087499999996</c:v>
                </c:pt>
                <c:pt idx="21443">
                  <c:v>7.0178562499999995</c:v>
                </c:pt>
                <c:pt idx="21444">
                  <c:v>7.0166862500000002</c:v>
                </c:pt>
                <c:pt idx="21445">
                  <c:v>7.0177100000000001</c:v>
                </c:pt>
                <c:pt idx="21446">
                  <c:v>7.0183362499999999</c:v>
                </c:pt>
                <c:pt idx="21447">
                  <c:v>7.0187900000000001</c:v>
                </c:pt>
                <c:pt idx="21448">
                  <c:v>7.0184725000000006</c:v>
                </c:pt>
                <c:pt idx="21449">
                  <c:v>7.0173787499999998</c:v>
                </c:pt>
                <c:pt idx="21450">
                  <c:v>7.0189449999999995</c:v>
                </c:pt>
                <c:pt idx="21451">
                  <c:v>7.0191237500000003</c:v>
                </c:pt>
                <c:pt idx="21452">
                  <c:v>7.0180737500000001</c:v>
                </c:pt>
                <c:pt idx="21453">
                  <c:v>7.0172537500000001</c:v>
                </c:pt>
                <c:pt idx="21454">
                  <c:v>7.0168137500000007</c:v>
                </c:pt>
                <c:pt idx="21455">
                  <c:v>7.0164662499999997</c:v>
                </c:pt>
                <c:pt idx="21456">
                  <c:v>7.0157775000000004</c:v>
                </c:pt>
                <c:pt idx="21457">
                  <c:v>7.01389</c:v>
                </c:pt>
                <c:pt idx="21458">
                  <c:v>7.0142699999999998</c:v>
                </c:pt>
                <c:pt idx="21459">
                  <c:v>7.0133937499999996</c:v>
                </c:pt>
                <c:pt idx="21460">
                  <c:v>7.0133799999999997</c:v>
                </c:pt>
                <c:pt idx="21461">
                  <c:v>7.0127237499999993</c:v>
                </c:pt>
                <c:pt idx="21462">
                  <c:v>7.0114312499999993</c:v>
                </c:pt>
                <c:pt idx="21463">
                  <c:v>7.0109162500000002</c:v>
                </c:pt>
                <c:pt idx="21464">
                  <c:v>7.0106549999999999</c:v>
                </c:pt>
                <c:pt idx="21465">
                  <c:v>7.0105512499999998</c:v>
                </c:pt>
                <c:pt idx="21466">
                  <c:v>7.01009875</c:v>
                </c:pt>
                <c:pt idx="21467">
                  <c:v>7.0094274999999993</c:v>
                </c:pt>
                <c:pt idx="21468">
                  <c:v>7.0081787500000008</c:v>
                </c:pt>
                <c:pt idx="21469">
                  <c:v>7.0074387500000004</c:v>
                </c:pt>
                <c:pt idx="21470">
                  <c:v>7.0074787500000006</c:v>
                </c:pt>
                <c:pt idx="21471">
                  <c:v>7.0080262500000003</c:v>
                </c:pt>
                <c:pt idx="21472">
                  <c:v>7.0080512500000003</c:v>
                </c:pt>
                <c:pt idx="21473">
                  <c:v>7.0083562499999994</c:v>
                </c:pt>
                <c:pt idx="21474">
                  <c:v>7.0086075000000001</c:v>
                </c:pt>
                <c:pt idx="21475">
                  <c:v>7.0090450000000004</c:v>
                </c:pt>
                <c:pt idx="21476">
                  <c:v>7.0087299999999999</c:v>
                </c:pt>
                <c:pt idx="21477">
                  <c:v>7.0079937499999998</c:v>
                </c:pt>
                <c:pt idx="21478">
                  <c:v>7.0077699999999998</c:v>
                </c:pt>
                <c:pt idx="21479">
                  <c:v>7.0087100000000007</c:v>
                </c:pt>
                <c:pt idx="21480">
                  <c:v>7.0081850000000001</c:v>
                </c:pt>
                <c:pt idx="21481">
                  <c:v>7.00786</c:v>
                </c:pt>
                <c:pt idx="21482">
                  <c:v>7.0092724999999998</c:v>
                </c:pt>
                <c:pt idx="21483">
                  <c:v>7.0107662499999996</c:v>
                </c:pt>
                <c:pt idx="21484">
                  <c:v>7.0112575000000001</c:v>
                </c:pt>
                <c:pt idx="21485">
                  <c:v>7.0118087500000001</c:v>
                </c:pt>
                <c:pt idx="21486">
                  <c:v>7.0109662500000001</c:v>
                </c:pt>
                <c:pt idx="21487">
                  <c:v>7.011145</c:v>
                </c:pt>
                <c:pt idx="21488">
                  <c:v>7.01134375</c:v>
                </c:pt>
                <c:pt idx="21489">
                  <c:v>7.0105599999999999</c:v>
                </c:pt>
                <c:pt idx="21490">
                  <c:v>7.0103887499999997</c:v>
                </c:pt>
                <c:pt idx="21491">
                  <c:v>7.0096274999999997</c:v>
                </c:pt>
                <c:pt idx="21492">
                  <c:v>7.0098324999999999</c:v>
                </c:pt>
                <c:pt idx="21493">
                  <c:v>7.0101899999999997</c:v>
                </c:pt>
                <c:pt idx="21494">
                  <c:v>7.0102562499999994</c:v>
                </c:pt>
                <c:pt idx="21495">
                  <c:v>7.0101024999999995</c:v>
                </c:pt>
                <c:pt idx="21496">
                  <c:v>7.0089662500000003</c:v>
                </c:pt>
                <c:pt idx="21497">
                  <c:v>7.0082075000000001</c:v>
                </c:pt>
                <c:pt idx="21498">
                  <c:v>7.0067775000000001</c:v>
                </c:pt>
                <c:pt idx="21499">
                  <c:v>7.0067862500000002</c:v>
                </c:pt>
                <c:pt idx="21500">
                  <c:v>7.0058724999999997</c:v>
                </c:pt>
                <c:pt idx="21501">
                  <c:v>7.0049962499999996</c:v>
                </c:pt>
                <c:pt idx="21502">
                  <c:v>7.0044899999999997</c:v>
                </c:pt>
                <c:pt idx="21503">
                  <c:v>7.0038674999999992</c:v>
                </c:pt>
                <c:pt idx="21504">
                  <c:v>7.0036500000000004</c:v>
                </c:pt>
                <c:pt idx="21505">
                  <c:v>7.0033950000000003</c:v>
                </c:pt>
                <c:pt idx="21506">
                  <c:v>7.0035662499999995</c:v>
                </c:pt>
                <c:pt idx="21507">
                  <c:v>7.0037324999999999</c:v>
                </c:pt>
                <c:pt idx="21508">
                  <c:v>7.0025050000000002</c:v>
                </c:pt>
                <c:pt idx="21509">
                  <c:v>7.001995</c:v>
                </c:pt>
                <c:pt idx="21510">
                  <c:v>7.0014824999999998</c:v>
                </c:pt>
                <c:pt idx="21511">
                  <c:v>6.9998174999999998</c:v>
                </c:pt>
                <c:pt idx="21512">
                  <c:v>6.9992812500000001</c:v>
                </c:pt>
                <c:pt idx="21513">
                  <c:v>6.9988687499999997</c:v>
                </c:pt>
                <c:pt idx="21514">
                  <c:v>6.9979587499999996</c:v>
                </c:pt>
                <c:pt idx="21515">
                  <c:v>6.9960675000000005</c:v>
                </c:pt>
                <c:pt idx="21516">
                  <c:v>6.9952387500000004</c:v>
                </c:pt>
                <c:pt idx="21517">
                  <c:v>6.9946687500000007</c:v>
                </c:pt>
                <c:pt idx="21518">
                  <c:v>6.9938087500000004</c:v>
                </c:pt>
                <c:pt idx="21519">
                  <c:v>6.9931924999999993</c:v>
                </c:pt>
                <c:pt idx="21520">
                  <c:v>6.9921312499999999</c:v>
                </c:pt>
                <c:pt idx="21521">
                  <c:v>6.9907837500000003</c:v>
                </c:pt>
                <c:pt idx="21522">
                  <c:v>6.9900112500000002</c:v>
                </c:pt>
                <c:pt idx="21523">
                  <c:v>6.9898499999999997</c:v>
                </c:pt>
                <c:pt idx="21524">
                  <c:v>6.9886537500000001</c:v>
                </c:pt>
                <c:pt idx="21525">
                  <c:v>6.9870787500000002</c:v>
                </c:pt>
                <c:pt idx="21526">
                  <c:v>6.9854424999999996</c:v>
                </c:pt>
                <c:pt idx="21527">
                  <c:v>6.9842537500000006</c:v>
                </c:pt>
                <c:pt idx="21528">
                  <c:v>6.9830212500000002</c:v>
                </c:pt>
                <c:pt idx="21529">
                  <c:v>6.9812899999999996</c:v>
                </c:pt>
                <c:pt idx="21530">
                  <c:v>6.981444999999999</c:v>
                </c:pt>
                <c:pt idx="21531">
                  <c:v>6.9829662500000005</c:v>
                </c:pt>
                <c:pt idx="21532">
                  <c:v>6.9825774999999997</c:v>
                </c:pt>
                <c:pt idx="21533">
                  <c:v>6.9814012500000002</c:v>
                </c:pt>
                <c:pt idx="21534">
                  <c:v>6.9812087499999995</c:v>
                </c:pt>
                <c:pt idx="21535">
                  <c:v>6.9809549999999998</c:v>
                </c:pt>
                <c:pt idx="21536">
                  <c:v>6.9814400000000001</c:v>
                </c:pt>
                <c:pt idx="21537">
                  <c:v>6.9817537500000002</c:v>
                </c:pt>
                <c:pt idx="21538">
                  <c:v>6.9815412499999994</c:v>
                </c:pt>
                <c:pt idx="21539">
                  <c:v>6.9818462500000003</c:v>
                </c:pt>
                <c:pt idx="21540">
                  <c:v>6.9815700000000005</c:v>
                </c:pt>
                <c:pt idx="21541">
                  <c:v>6.9812562499999995</c:v>
                </c:pt>
                <c:pt idx="21542">
                  <c:v>6.9808924999999995</c:v>
                </c:pt>
                <c:pt idx="21543">
                  <c:v>6.9802299999999997</c:v>
                </c:pt>
                <c:pt idx="21544">
                  <c:v>6.9805675000000003</c:v>
                </c:pt>
                <c:pt idx="21545">
                  <c:v>6.9809774999999998</c:v>
                </c:pt>
                <c:pt idx="21546">
                  <c:v>6.9807862499999995</c:v>
                </c:pt>
                <c:pt idx="21547">
                  <c:v>6.9802512500000002</c:v>
                </c:pt>
                <c:pt idx="21548">
                  <c:v>6.9806887500000006</c:v>
                </c:pt>
                <c:pt idx="21549">
                  <c:v>6.9813349999999996</c:v>
                </c:pt>
                <c:pt idx="21550">
                  <c:v>6.9813674999999993</c:v>
                </c:pt>
                <c:pt idx="21551">
                  <c:v>6.9818049999999996</c:v>
                </c:pt>
                <c:pt idx="21552">
                  <c:v>6.9824112500000002</c:v>
                </c:pt>
                <c:pt idx="21553">
                  <c:v>6.9831487499999998</c:v>
                </c:pt>
                <c:pt idx="21554">
                  <c:v>6.9828725</c:v>
                </c:pt>
                <c:pt idx="21555">
                  <c:v>6.9826275000000004</c:v>
                </c:pt>
                <c:pt idx="21556">
                  <c:v>6.9831287500000006</c:v>
                </c:pt>
                <c:pt idx="21557">
                  <c:v>6.9842262499999999</c:v>
                </c:pt>
                <c:pt idx="21558">
                  <c:v>6.9859237500000004</c:v>
                </c:pt>
                <c:pt idx="21559">
                  <c:v>6.9865874999999997</c:v>
                </c:pt>
                <c:pt idx="21560">
                  <c:v>6.9863799999999996</c:v>
                </c:pt>
                <c:pt idx="21561">
                  <c:v>6.9870587500000001</c:v>
                </c:pt>
                <c:pt idx="21562">
                  <c:v>6.9884149999999998</c:v>
                </c:pt>
                <c:pt idx="21563">
                  <c:v>6.9890249999999998</c:v>
                </c:pt>
                <c:pt idx="21564">
                  <c:v>6.9888837500000003</c:v>
                </c:pt>
                <c:pt idx="21565">
                  <c:v>6.9897175000000002</c:v>
                </c:pt>
                <c:pt idx="21566">
                  <c:v>6.9901137499999999</c:v>
                </c:pt>
                <c:pt idx="21567">
                  <c:v>6.9897662500000006</c:v>
                </c:pt>
                <c:pt idx="21568">
                  <c:v>6.9899187500000002</c:v>
                </c:pt>
                <c:pt idx="21569">
                  <c:v>6.9905150000000003</c:v>
                </c:pt>
                <c:pt idx="21570">
                  <c:v>6.9908512499999995</c:v>
                </c:pt>
                <c:pt idx="21571">
                  <c:v>6.9912712499999996</c:v>
                </c:pt>
                <c:pt idx="21572">
                  <c:v>6.9917862500000005</c:v>
                </c:pt>
                <c:pt idx="21573">
                  <c:v>6.9913574999999994</c:v>
                </c:pt>
                <c:pt idx="21574">
                  <c:v>6.9910000000000005</c:v>
                </c:pt>
                <c:pt idx="21575">
                  <c:v>6.9920612499999999</c:v>
                </c:pt>
                <c:pt idx="21576">
                  <c:v>6.9932525000000005</c:v>
                </c:pt>
                <c:pt idx="21577">
                  <c:v>6.9940937500000002</c:v>
                </c:pt>
                <c:pt idx="21578">
                  <c:v>6.9944825000000002</c:v>
                </c:pt>
                <c:pt idx="21579">
                  <c:v>6.9953987500000006</c:v>
                </c:pt>
                <c:pt idx="21580">
                  <c:v>6.9957637500000001</c:v>
                </c:pt>
                <c:pt idx="21581">
                  <c:v>6.9952412500000003</c:v>
                </c:pt>
                <c:pt idx="21582">
                  <c:v>6.9950262500000004</c:v>
                </c:pt>
                <c:pt idx="21583">
                  <c:v>6.9954062500000003</c:v>
                </c:pt>
                <c:pt idx="21584">
                  <c:v>6.9958074999999997</c:v>
                </c:pt>
                <c:pt idx="21585">
                  <c:v>6.9962800000000005</c:v>
                </c:pt>
                <c:pt idx="21586">
                  <c:v>6.9959375000000001</c:v>
                </c:pt>
                <c:pt idx="21587">
                  <c:v>6.9950287499999995</c:v>
                </c:pt>
                <c:pt idx="21588">
                  <c:v>6.9939574999999996</c:v>
                </c:pt>
                <c:pt idx="21589">
                  <c:v>6.9932324999999995</c:v>
                </c:pt>
                <c:pt idx="21590">
                  <c:v>6.9930275000000002</c:v>
                </c:pt>
                <c:pt idx="21591">
                  <c:v>6.9928550000000005</c:v>
                </c:pt>
                <c:pt idx="21592">
                  <c:v>6.9935162500000008</c:v>
                </c:pt>
                <c:pt idx="21593">
                  <c:v>6.9940587499999998</c:v>
                </c:pt>
                <c:pt idx="21594">
                  <c:v>6.9929224999999997</c:v>
                </c:pt>
                <c:pt idx="21595">
                  <c:v>6.9913212500000004</c:v>
                </c:pt>
                <c:pt idx="21596">
                  <c:v>6.9910274999999995</c:v>
                </c:pt>
                <c:pt idx="21597">
                  <c:v>6.9909812499999999</c:v>
                </c:pt>
                <c:pt idx="21598">
                  <c:v>6.9905762500000002</c:v>
                </c:pt>
                <c:pt idx="21599">
                  <c:v>6.9906687499999993</c:v>
                </c:pt>
                <c:pt idx="21600">
                  <c:v>6.9906812500000006</c:v>
                </c:pt>
                <c:pt idx="21601">
                  <c:v>6.9895375000000008</c:v>
                </c:pt>
                <c:pt idx="21602">
                  <c:v>6.9884037499999998</c:v>
                </c:pt>
                <c:pt idx="21603">
                  <c:v>6.9874400000000003</c:v>
                </c:pt>
                <c:pt idx="21604">
                  <c:v>6.9864850000000001</c:v>
                </c:pt>
                <c:pt idx="21605">
                  <c:v>6.9863225</c:v>
                </c:pt>
                <c:pt idx="21606">
                  <c:v>6.9860662500000004</c:v>
                </c:pt>
                <c:pt idx="21607">
                  <c:v>6.9854000000000003</c:v>
                </c:pt>
                <c:pt idx="21608">
                  <c:v>6.9848324999999996</c:v>
                </c:pt>
                <c:pt idx="21609">
                  <c:v>6.9845387500000005</c:v>
                </c:pt>
                <c:pt idx="21610">
                  <c:v>6.9845812500000006</c:v>
                </c:pt>
                <c:pt idx="21611">
                  <c:v>6.9839649999999995</c:v>
                </c:pt>
                <c:pt idx="21612">
                  <c:v>6.9830225000000006</c:v>
                </c:pt>
                <c:pt idx="21613">
                  <c:v>6.9826362500000005</c:v>
                </c:pt>
                <c:pt idx="21614">
                  <c:v>6.9832237500000005</c:v>
                </c:pt>
                <c:pt idx="21615">
                  <c:v>6.9835075</c:v>
                </c:pt>
                <c:pt idx="21616">
                  <c:v>6.9826337499999998</c:v>
                </c:pt>
                <c:pt idx="21617">
                  <c:v>6.9824350000000006</c:v>
                </c:pt>
                <c:pt idx="21618">
                  <c:v>6.9828975</c:v>
                </c:pt>
                <c:pt idx="21619">
                  <c:v>6.9822724999999997</c:v>
                </c:pt>
                <c:pt idx="21620">
                  <c:v>6.98109</c:v>
                </c:pt>
                <c:pt idx="21621">
                  <c:v>6.9805425000000003</c:v>
                </c:pt>
                <c:pt idx="21622">
                  <c:v>6.97981125</c:v>
                </c:pt>
                <c:pt idx="21623">
                  <c:v>6.9803249999999997</c:v>
                </c:pt>
                <c:pt idx="21624">
                  <c:v>6.9808775000000001</c:v>
                </c:pt>
                <c:pt idx="21625">
                  <c:v>6.9803887499999995</c:v>
                </c:pt>
                <c:pt idx="21626">
                  <c:v>6.9797312499999995</c:v>
                </c:pt>
                <c:pt idx="21627">
                  <c:v>6.97934375</c:v>
                </c:pt>
                <c:pt idx="21628">
                  <c:v>6.9792474999999996</c:v>
                </c:pt>
                <c:pt idx="21629">
                  <c:v>6.9791062500000001</c:v>
                </c:pt>
                <c:pt idx="21630">
                  <c:v>6.9789875000000006</c:v>
                </c:pt>
                <c:pt idx="21631">
                  <c:v>6.97950625</c:v>
                </c:pt>
                <c:pt idx="21632">
                  <c:v>6.9797825000000007</c:v>
                </c:pt>
                <c:pt idx="21633">
                  <c:v>6.9797200000000004</c:v>
                </c:pt>
                <c:pt idx="21634">
                  <c:v>6.9787724999999998</c:v>
                </c:pt>
                <c:pt idx="21635">
                  <c:v>6.9780249999999997</c:v>
                </c:pt>
                <c:pt idx="21636">
                  <c:v>6.977455</c:v>
                </c:pt>
                <c:pt idx="21637">
                  <c:v>6.9780474999999997</c:v>
                </c:pt>
                <c:pt idx="21638">
                  <c:v>6.9799800000000003</c:v>
                </c:pt>
                <c:pt idx="21639">
                  <c:v>6.9808599999999998</c:v>
                </c:pt>
                <c:pt idx="21640">
                  <c:v>6.9814487500000002</c:v>
                </c:pt>
                <c:pt idx="21641">
                  <c:v>6.9827399999999997</c:v>
                </c:pt>
                <c:pt idx="21642">
                  <c:v>6.9835787500000004</c:v>
                </c:pt>
                <c:pt idx="21643">
                  <c:v>6.9840812500000009</c:v>
                </c:pt>
                <c:pt idx="21644">
                  <c:v>6.9848762499999992</c:v>
                </c:pt>
                <c:pt idx="21645">
                  <c:v>6.9863262500000003</c:v>
                </c:pt>
                <c:pt idx="21646">
                  <c:v>6.9874999999999998</c:v>
                </c:pt>
                <c:pt idx="21647">
                  <c:v>6.9884037499999998</c:v>
                </c:pt>
                <c:pt idx="21648">
                  <c:v>6.9891137499999996</c:v>
                </c:pt>
                <c:pt idx="21649">
                  <c:v>6.9886137499999998</c:v>
                </c:pt>
                <c:pt idx="21650">
                  <c:v>6.9880287500000007</c:v>
                </c:pt>
                <c:pt idx="21651">
                  <c:v>6.9883899999999999</c:v>
                </c:pt>
                <c:pt idx="21652">
                  <c:v>6.9887112500000006</c:v>
                </c:pt>
                <c:pt idx="21653">
                  <c:v>6.9892412500000001</c:v>
                </c:pt>
                <c:pt idx="21654">
                  <c:v>6.9901262500000003</c:v>
                </c:pt>
                <c:pt idx="21655">
                  <c:v>6.9909675</c:v>
                </c:pt>
                <c:pt idx="21656">
                  <c:v>6.9914887500000003</c:v>
                </c:pt>
                <c:pt idx="21657">
                  <c:v>6.9914399999999999</c:v>
                </c:pt>
                <c:pt idx="21658">
                  <c:v>6.9915537500000005</c:v>
                </c:pt>
                <c:pt idx="21659">
                  <c:v>6.9916625000000003</c:v>
                </c:pt>
                <c:pt idx="21660">
                  <c:v>6.9911475000000003</c:v>
                </c:pt>
                <c:pt idx="21661">
                  <c:v>6.9921249999999997</c:v>
                </c:pt>
                <c:pt idx="21662">
                  <c:v>6.9928074999999996</c:v>
                </c:pt>
                <c:pt idx="21663">
                  <c:v>6.9922762499999997</c:v>
                </c:pt>
                <c:pt idx="21664">
                  <c:v>6.9929624999999991</c:v>
                </c:pt>
                <c:pt idx="21665">
                  <c:v>6.9940049999999996</c:v>
                </c:pt>
                <c:pt idx="21666">
                  <c:v>6.9944474999999997</c:v>
                </c:pt>
                <c:pt idx="21667">
                  <c:v>6.9952775000000003</c:v>
                </c:pt>
                <c:pt idx="21668">
                  <c:v>6.9949612500000002</c:v>
                </c:pt>
                <c:pt idx="21669">
                  <c:v>6.9956474999999996</c:v>
                </c:pt>
                <c:pt idx="21670">
                  <c:v>6.9967975000000004</c:v>
                </c:pt>
                <c:pt idx="21671">
                  <c:v>6.9967600000000001</c:v>
                </c:pt>
                <c:pt idx="21672">
                  <c:v>6.9961300000000008</c:v>
                </c:pt>
                <c:pt idx="21673">
                  <c:v>6.9951875000000001</c:v>
                </c:pt>
                <c:pt idx="21674">
                  <c:v>6.9950049999999999</c:v>
                </c:pt>
                <c:pt idx="21675">
                  <c:v>6.9946775000000008</c:v>
                </c:pt>
                <c:pt idx="21676">
                  <c:v>6.9944687500000002</c:v>
                </c:pt>
                <c:pt idx="21677">
                  <c:v>6.9939562500000001</c:v>
                </c:pt>
                <c:pt idx="21678">
                  <c:v>6.9935349999999996</c:v>
                </c:pt>
                <c:pt idx="21679">
                  <c:v>6.9932512500000001</c:v>
                </c:pt>
                <c:pt idx="21680">
                  <c:v>6.9924512500000002</c:v>
                </c:pt>
                <c:pt idx="21681">
                  <c:v>6.9908124999999997</c:v>
                </c:pt>
                <c:pt idx="21682">
                  <c:v>6.9900375000000006</c:v>
                </c:pt>
                <c:pt idx="21683">
                  <c:v>6.9885962499999996</c:v>
                </c:pt>
                <c:pt idx="21684">
                  <c:v>6.9877124999999998</c:v>
                </c:pt>
                <c:pt idx="21685">
                  <c:v>6.9877362499999993</c:v>
                </c:pt>
                <c:pt idx="21686">
                  <c:v>6.9879187499999995</c:v>
                </c:pt>
                <c:pt idx="21687">
                  <c:v>6.988035</c:v>
                </c:pt>
                <c:pt idx="21688">
                  <c:v>6.9869762499999997</c:v>
                </c:pt>
                <c:pt idx="21689">
                  <c:v>6.9868050000000004</c:v>
                </c:pt>
                <c:pt idx="21690">
                  <c:v>6.9865387499999994</c:v>
                </c:pt>
                <c:pt idx="21691">
                  <c:v>6.9857325000000001</c:v>
                </c:pt>
                <c:pt idx="21692">
                  <c:v>6.9848512500000002</c:v>
                </c:pt>
                <c:pt idx="21693">
                  <c:v>6.9841137499999997</c:v>
                </c:pt>
                <c:pt idx="21694">
                  <c:v>6.9847950000000001</c:v>
                </c:pt>
                <c:pt idx="21695">
                  <c:v>6.9842075000000001</c:v>
                </c:pt>
                <c:pt idx="21696">
                  <c:v>6.9831824999999998</c:v>
                </c:pt>
                <c:pt idx="21697">
                  <c:v>6.9831624999999997</c:v>
                </c:pt>
                <c:pt idx="21698">
                  <c:v>6.9827200000000005</c:v>
                </c:pt>
                <c:pt idx="21699">
                  <c:v>6.9824025000000001</c:v>
                </c:pt>
                <c:pt idx="21700">
                  <c:v>6.983152500000001</c:v>
                </c:pt>
                <c:pt idx="21701">
                  <c:v>6.9841787499999999</c:v>
                </c:pt>
                <c:pt idx="21702">
                  <c:v>6.9843675000000003</c:v>
                </c:pt>
                <c:pt idx="21703">
                  <c:v>6.9848224999999999</c:v>
                </c:pt>
                <c:pt idx="21704">
                  <c:v>6.9859800000000005</c:v>
                </c:pt>
                <c:pt idx="21705">
                  <c:v>6.9873062500000005</c:v>
                </c:pt>
                <c:pt idx="21706">
                  <c:v>6.9871775000000005</c:v>
                </c:pt>
                <c:pt idx="21707">
                  <c:v>6.9866675000000003</c:v>
                </c:pt>
                <c:pt idx="21708">
                  <c:v>6.9852187499999996</c:v>
                </c:pt>
                <c:pt idx="21709">
                  <c:v>6.9850437499999991</c:v>
                </c:pt>
                <c:pt idx="21710">
                  <c:v>6.9858362500000002</c:v>
                </c:pt>
                <c:pt idx="21711">
                  <c:v>6.9851762500000003</c:v>
                </c:pt>
                <c:pt idx="21712">
                  <c:v>6.9844249999999999</c:v>
                </c:pt>
                <c:pt idx="21713">
                  <c:v>6.9847112500000001</c:v>
                </c:pt>
                <c:pt idx="21714">
                  <c:v>6.9836600000000004</c:v>
                </c:pt>
                <c:pt idx="21715">
                  <c:v>6.9822424999999999</c:v>
                </c:pt>
                <c:pt idx="21716">
                  <c:v>6.9821150000000003</c:v>
                </c:pt>
                <c:pt idx="21717">
                  <c:v>6.9816937499999998</c:v>
                </c:pt>
                <c:pt idx="21718">
                  <c:v>6.981795</c:v>
                </c:pt>
                <c:pt idx="21719">
                  <c:v>6.9808875000000006</c:v>
                </c:pt>
                <c:pt idx="21720">
                  <c:v>6.9806637499999997</c:v>
                </c:pt>
                <c:pt idx="21721">
                  <c:v>6.97957625</c:v>
                </c:pt>
                <c:pt idx="21722">
                  <c:v>6.9798850000000003</c:v>
                </c:pt>
                <c:pt idx="21723">
                  <c:v>6.9799725000000006</c:v>
                </c:pt>
                <c:pt idx="21724">
                  <c:v>6.9801462499999998</c:v>
                </c:pt>
                <c:pt idx="21725">
                  <c:v>6.9809737500000004</c:v>
                </c:pt>
                <c:pt idx="21726">
                  <c:v>6.9809825000000005</c:v>
                </c:pt>
                <c:pt idx="21727">
                  <c:v>6.9827750000000002</c:v>
                </c:pt>
                <c:pt idx="21728">
                  <c:v>6.9832962499999995</c:v>
                </c:pt>
                <c:pt idx="21729">
                  <c:v>6.9835537500000004</c:v>
                </c:pt>
                <c:pt idx="21730">
                  <c:v>6.9835987499999996</c:v>
                </c:pt>
                <c:pt idx="21731">
                  <c:v>6.9846362500000003</c:v>
                </c:pt>
                <c:pt idx="21732">
                  <c:v>6.9854249999999993</c:v>
                </c:pt>
                <c:pt idx="21733">
                  <c:v>6.9860562499999999</c:v>
                </c:pt>
                <c:pt idx="21734">
                  <c:v>6.9876174999999998</c:v>
                </c:pt>
                <c:pt idx="21735">
                  <c:v>6.987433750000001</c:v>
                </c:pt>
                <c:pt idx="21736">
                  <c:v>6.9871150000000002</c:v>
                </c:pt>
                <c:pt idx="21737">
                  <c:v>6.9861262499999999</c:v>
                </c:pt>
                <c:pt idx="21738">
                  <c:v>6.9871274999999997</c:v>
                </c:pt>
                <c:pt idx="21739">
                  <c:v>6.9873200000000004</c:v>
                </c:pt>
                <c:pt idx="21740">
                  <c:v>6.9869625000000006</c:v>
                </c:pt>
                <c:pt idx="21741">
                  <c:v>6.9883687500000002</c:v>
                </c:pt>
                <c:pt idx="21742">
                  <c:v>6.9877624999999997</c:v>
                </c:pt>
                <c:pt idx="21743">
                  <c:v>6.9882612499999999</c:v>
                </c:pt>
                <c:pt idx="21744">
                  <c:v>6.9879774999999995</c:v>
                </c:pt>
                <c:pt idx="21745">
                  <c:v>6.9879862500000005</c:v>
                </c:pt>
                <c:pt idx="21746">
                  <c:v>6.9882287499999993</c:v>
                </c:pt>
                <c:pt idx="21747">
                  <c:v>6.9875774999999996</c:v>
                </c:pt>
                <c:pt idx="21748">
                  <c:v>6.9880250000000004</c:v>
                </c:pt>
                <c:pt idx="21749">
                  <c:v>6.9884912499999992</c:v>
                </c:pt>
                <c:pt idx="21750">
                  <c:v>6.9894212499999995</c:v>
                </c:pt>
                <c:pt idx="21751">
                  <c:v>6.98936125</c:v>
                </c:pt>
                <c:pt idx="21752">
                  <c:v>6.9896725000000002</c:v>
                </c:pt>
                <c:pt idx="21753">
                  <c:v>6.9894699999999998</c:v>
                </c:pt>
                <c:pt idx="21754">
                  <c:v>6.98898625</c:v>
                </c:pt>
                <c:pt idx="21755">
                  <c:v>6.9869374999999998</c:v>
                </c:pt>
                <c:pt idx="21756">
                  <c:v>6.9865712499999999</c:v>
                </c:pt>
                <c:pt idx="21757">
                  <c:v>6.9880637500000002</c:v>
                </c:pt>
                <c:pt idx="21758">
                  <c:v>6.9900725000000001</c:v>
                </c:pt>
                <c:pt idx="21759">
                  <c:v>6.9910050000000004</c:v>
                </c:pt>
                <c:pt idx="21760">
                  <c:v>6.9913062500000001</c:v>
                </c:pt>
                <c:pt idx="21761">
                  <c:v>6.9914100000000001</c:v>
                </c:pt>
                <c:pt idx="21762">
                  <c:v>6.9920649999999993</c:v>
                </c:pt>
                <c:pt idx="21763">
                  <c:v>6.9920499999999999</c:v>
                </c:pt>
                <c:pt idx="21764">
                  <c:v>6.9919287500000005</c:v>
                </c:pt>
                <c:pt idx="21765">
                  <c:v>6.9911762499999996</c:v>
                </c:pt>
                <c:pt idx="21766">
                  <c:v>6.9909175000000001</c:v>
                </c:pt>
                <c:pt idx="21767">
                  <c:v>6.9911049999999992</c:v>
                </c:pt>
                <c:pt idx="21768">
                  <c:v>6.9909862499999997</c:v>
                </c:pt>
                <c:pt idx="21769">
                  <c:v>6.9916774999999998</c:v>
                </c:pt>
                <c:pt idx="21770">
                  <c:v>6.9925625</c:v>
                </c:pt>
                <c:pt idx="21771">
                  <c:v>6.9934375000000006</c:v>
                </c:pt>
                <c:pt idx="21772">
                  <c:v>6.9940012500000002</c:v>
                </c:pt>
                <c:pt idx="21773">
                  <c:v>6.9947712500000003</c:v>
                </c:pt>
                <c:pt idx="21774">
                  <c:v>6.9949124999999999</c:v>
                </c:pt>
                <c:pt idx="21775">
                  <c:v>6.9943437500000005</c:v>
                </c:pt>
                <c:pt idx="21776">
                  <c:v>6.9948887500000003</c:v>
                </c:pt>
                <c:pt idx="21777">
                  <c:v>6.993644999999999</c:v>
                </c:pt>
                <c:pt idx="21778">
                  <c:v>6.9931350000000005</c:v>
                </c:pt>
                <c:pt idx="21779">
                  <c:v>6.9925912500000003</c:v>
                </c:pt>
                <c:pt idx="21780">
                  <c:v>6.99391125</c:v>
                </c:pt>
                <c:pt idx="21781">
                  <c:v>6.9941137499999995</c:v>
                </c:pt>
                <c:pt idx="21782">
                  <c:v>6.9937987499999998</c:v>
                </c:pt>
                <c:pt idx="21783">
                  <c:v>6.9939799999999996</c:v>
                </c:pt>
                <c:pt idx="21784">
                  <c:v>6.9946112500000002</c:v>
                </c:pt>
                <c:pt idx="21785">
                  <c:v>6.9944362499999997</c:v>
                </c:pt>
                <c:pt idx="21786">
                  <c:v>6.9942349999999998</c:v>
                </c:pt>
                <c:pt idx="21787">
                  <c:v>6.9944474999999997</c:v>
                </c:pt>
                <c:pt idx="21788">
                  <c:v>6.9933650000000007</c:v>
                </c:pt>
                <c:pt idx="21789">
                  <c:v>6.9934912499999999</c:v>
                </c:pt>
                <c:pt idx="21790">
                  <c:v>6.9938849999999997</c:v>
                </c:pt>
                <c:pt idx="21791">
                  <c:v>6.9931299999999998</c:v>
                </c:pt>
                <c:pt idx="21792">
                  <c:v>6.992915</c:v>
                </c:pt>
                <c:pt idx="21793">
                  <c:v>6.9915899999999995</c:v>
                </c:pt>
                <c:pt idx="21794">
                  <c:v>6.9911325</c:v>
                </c:pt>
                <c:pt idx="21795">
                  <c:v>6.9924274999999998</c:v>
                </c:pt>
                <c:pt idx="21796">
                  <c:v>6.9923700000000002</c:v>
                </c:pt>
                <c:pt idx="21797">
                  <c:v>6.9923424999999995</c:v>
                </c:pt>
                <c:pt idx="21798">
                  <c:v>6.9914925000000006</c:v>
                </c:pt>
                <c:pt idx="21799">
                  <c:v>6.9900562499999994</c:v>
                </c:pt>
                <c:pt idx="21800">
                  <c:v>6.9885812500000002</c:v>
                </c:pt>
                <c:pt idx="21801">
                  <c:v>6.9865275000000002</c:v>
                </c:pt>
                <c:pt idx="21802">
                  <c:v>6.9862124999999997</c:v>
                </c:pt>
                <c:pt idx="21803">
                  <c:v>6.9852250000000007</c:v>
                </c:pt>
                <c:pt idx="21804">
                  <c:v>6.9844125000000004</c:v>
                </c:pt>
                <c:pt idx="21805">
                  <c:v>6.9849700000000006</c:v>
                </c:pt>
                <c:pt idx="21806">
                  <c:v>6.9842912500000001</c:v>
                </c:pt>
                <c:pt idx="21807">
                  <c:v>6.9830524999999994</c:v>
                </c:pt>
                <c:pt idx="21808">
                  <c:v>6.9820687499999998</c:v>
                </c:pt>
                <c:pt idx="21809">
                  <c:v>6.9819050000000002</c:v>
                </c:pt>
                <c:pt idx="21810">
                  <c:v>6.9808300000000001</c:v>
                </c:pt>
                <c:pt idx="21811">
                  <c:v>6.9797837500000002</c:v>
                </c:pt>
                <c:pt idx="21812">
                  <c:v>6.97898</c:v>
                </c:pt>
                <c:pt idx="21813">
                  <c:v>6.97863875</c:v>
                </c:pt>
                <c:pt idx="21814">
                  <c:v>6.9794124999999996</c:v>
                </c:pt>
                <c:pt idx="21815">
                  <c:v>6.9802324999999996</c:v>
                </c:pt>
                <c:pt idx="21816">
                  <c:v>6.9809049999999999</c:v>
                </c:pt>
                <c:pt idx="21817">
                  <c:v>6.9809200000000002</c:v>
                </c:pt>
                <c:pt idx="21818">
                  <c:v>6.9813499999999991</c:v>
                </c:pt>
                <c:pt idx="21819">
                  <c:v>6.9806387499999998</c:v>
                </c:pt>
                <c:pt idx="21820">
                  <c:v>6.9801312500000003</c:v>
                </c:pt>
                <c:pt idx="21821">
                  <c:v>6.9801324999999999</c:v>
                </c:pt>
                <c:pt idx="21822">
                  <c:v>6.9807237499999992</c:v>
                </c:pt>
                <c:pt idx="21823">
                  <c:v>6.9793337499999994</c:v>
                </c:pt>
                <c:pt idx="21824">
                  <c:v>6.9785200000000005</c:v>
                </c:pt>
                <c:pt idx="21825">
                  <c:v>6.9799562499999999</c:v>
                </c:pt>
                <c:pt idx="21826">
                  <c:v>6.9798349999999996</c:v>
                </c:pt>
                <c:pt idx="21827">
                  <c:v>6.9804275000000002</c:v>
                </c:pt>
                <c:pt idx="21828">
                  <c:v>6.9805824999999997</c:v>
                </c:pt>
                <c:pt idx="21829">
                  <c:v>6.9815262499999999</c:v>
                </c:pt>
                <c:pt idx="21830">
                  <c:v>6.9794324999999997</c:v>
                </c:pt>
                <c:pt idx="21831">
                  <c:v>6.9782787499999994</c:v>
                </c:pt>
                <c:pt idx="21832">
                  <c:v>6.977665</c:v>
                </c:pt>
                <c:pt idx="21833">
                  <c:v>6.9779</c:v>
                </c:pt>
                <c:pt idx="21834">
                  <c:v>6.9776300000000004</c:v>
                </c:pt>
                <c:pt idx="21835">
                  <c:v>6.9785624999999998</c:v>
                </c:pt>
                <c:pt idx="21836">
                  <c:v>6.9788724999999996</c:v>
                </c:pt>
                <c:pt idx="21837">
                  <c:v>6.9802375000000003</c:v>
                </c:pt>
                <c:pt idx="21838">
                  <c:v>6.9820875000000004</c:v>
                </c:pt>
                <c:pt idx="21839">
                  <c:v>6.9809149999999995</c:v>
                </c:pt>
                <c:pt idx="21840">
                  <c:v>6.9806437499999996</c:v>
                </c:pt>
                <c:pt idx="21841">
                  <c:v>6.9797012499999997</c:v>
                </c:pt>
                <c:pt idx="21842">
                  <c:v>6.9812025000000002</c:v>
                </c:pt>
                <c:pt idx="21843">
                  <c:v>6.9831449999999995</c:v>
                </c:pt>
                <c:pt idx="21844">
                  <c:v>6.9829350000000003</c:v>
                </c:pt>
                <c:pt idx="21845">
                  <c:v>6.9819137499999995</c:v>
                </c:pt>
                <c:pt idx="21846">
                  <c:v>6.9825850000000003</c:v>
                </c:pt>
                <c:pt idx="21847">
                  <c:v>6.9827525000000001</c:v>
                </c:pt>
                <c:pt idx="21848">
                  <c:v>6.9832562499999993</c:v>
                </c:pt>
                <c:pt idx="21849">
                  <c:v>6.9844612500000007</c:v>
                </c:pt>
                <c:pt idx="21850">
                  <c:v>6.9843025000000001</c:v>
                </c:pt>
                <c:pt idx="21851">
                  <c:v>6.9854837500000002</c:v>
                </c:pt>
                <c:pt idx="21852">
                  <c:v>6.9858837500000002</c:v>
                </c:pt>
                <c:pt idx="21853">
                  <c:v>6.9868487500000001</c:v>
                </c:pt>
                <c:pt idx="21854">
                  <c:v>6.9879749999999996</c:v>
                </c:pt>
                <c:pt idx="21855">
                  <c:v>6.9880425000000006</c:v>
                </c:pt>
                <c:pt idx="21856">
                  <c:v>6.9887425000000007</c:v>
                </c:pt>
                <c:pt idx="21857">
                  <c:v>6.9892325</c:v>
                </c:pt>
                <c:pt idx="21858">
                  <c:v>6.98879625</c:v>
                </c:pt>
                <c:pt idx="21859">
                  <c:v>6.9887924999999997</c:v>
                </c:pt>
                <c:pt idx="21860">
                  <c:v>6.9890574999999995</c:v>
                </c:pt>
                <c:pt idx="21861">
                  <c:v>6.9905775000000006</c:v>
                </c:pt>
                <c:pt idx="21862">
                  <c:v>6.9918037499999999</c:v>
                </c:pt>
                <c:pt idx="21863">
                  <c:v>6.992445</c:v>
                </c:pt>
                <c:pt idx="21864">
                  <c:v>6.9923037499999996</c:v>
                </c:pt>
                <c:pt idx="21865">
                  <c:v>6.9926449999999996</c:v>
                </c:pt>
                <c:pt idx="21866">
                  <c:v>6.9925012499999992</c:v>
                </c:pt>
                <c:pt idx="21867">
                  <c:v>6.9932249999999998</c:v>
                </c:pt>
                <c:pt idx="21868">
                  <c:v>6.9936912500000004</c:v>
                </c:pt>
                <c:pt idx="21869">
                  <c:v>6.9941187500000002</c:v>
                </c:pt>
                <c:pt idx="21870">
                  <c:v>6.9941362500000004</c:v>
                </c:pt>
                <c:pt idx="21871">
                  <c:v>6.99414625</c:v>
                </c:pt>
                <c:pt idx="21872">
                  <c:v>6.9942762500000004</c:v>
                </c:pt>
                <c:pt idx="21873">
                  <c:v>6.9951474999999999</c:v>
                </c:pt>
                <c:pt idx="21874">
                  <c:v>6.9956624999999999</c:v>
                </c:pt>
                <c:pt idx="21875">
                  <c:v>6.9957849999999997</c:v>
                </c:pt>
                <c:pt idx="21876">
                  <c:v>6.9961912499999999</c:v>
                </c:pt>
                <c:pt idx="21877">
                  <c:v>6.9959000000000007</c:v>
                </c:pt>
                <c:pt idx="21878">
                  <c:v>6.9958675000000001</c:v>
                </c:pt>
                <c:pt idx="21879">
                  <c:v>6.9957637500000001</c:v>
                </c:pt>
                <c:pt idx="21880">
                  <c:v>6.9964812499999995</c:v>
                </c:pt>
                <c:pt idx="21881">
                  <c:v>6.9973099999999997</c:v>
                </c:pt>
                <c:pt idx="21882">
                  <c:v>6.99716</c:v>
                </c:pt>
                <c:pt idx="21883">
                  <c:v>6.9960649999999998</c:v>
                </c:pt>
                <c:pt idx="21884">
                  <c:v>6.9955587500000007</c:v>
                </c:pt>
                <c:pt idx="21885">
                  <c:v>6.9951974999999997</c:v>
                </c:pt>
                <c:pt idx="21886">
                  <c:v>6.9954862500000008</c:v>
                </c:pt>
                <c:pt idx="21887">
                  <c:v>6.9947225</c:v>
                </c:pt>
                <c:pt idx="21888">
                  <c:v>6.9944487500000001</c:v>
                </c:pt>
                <c:pt idx="21889">
                  <c:v>6.9949925000000004</c:v>
                </c:pt>
                <c:pt idx="21890">
                  <c:v>6.9954037499999995</c:v>
                </c:pt>
                <c:pt idx="21891">
                  <c:v>6.9955325000000004</c:v>
                </c:pt>
                <c:pt idx="21892">
                  <c:v>6.9949512499999997</c:v>
                </c:pt>
                <c:pt idx="21893">
                  <c:v>6.9934275000000001</c:v>
                </c:pt>
                <c:pt idx="21894">
                  <c:v>6.9929624999999991</c:v>
                </c:pt>
                <c:pt idx="21895">
                  <c:v>6.9933687500000001</c:v>
                </c:pt>
                <c:pt idx="21896">
                  <c:v>6.9924137500000008</c:v>
                </c:pt>
                <c:pt idx="21897">
                  <c:v>6.9911587500000003</c:v>
                </c:pt>
                <c:pt idx="21898">
                  <c:v>6.9911312500000005</c:v>
                </c:pt>
                <c:pt idx="21899">
                  <c:v>6.9897825000000005</c:v>
                </c:pt>
                <c:pt idx="21900">
                  <c:v>6.9904275000000009</c:v>
                </c:pt>
                <c:pt idx="21901">
                  <c:v>6.9894374999999993</c:v>
                </c:pt>
                <c:pt idx="21902">
                  <c:v>6.9892412500000001</c:v>
                </c:pt>
                <c:pt idx="21903">
                  <c:v>6.989465</c:v>
                </c:pt>
                <c:pt idx="21904">
                  <c:v>6.9882024999999999</c:v>
                </c:pt>
                <c:pt idx="21905">
                  <c:v>6.9876187499999993</c:v>
                </c:pt>
                <c:pt idx="21906">
                  <c:v>6.9873212500000008</c:v>
                </c:pt>
                <c:pt idx="21907">
                  <c:v>6.9864112499999997</c:v>
                </c:pt>
                <c:pt idx="21908">
                  <c:v>6.9871662499999996</c:v>
                </c:pt>
                <c:pt idx="21909">
                  <c:v>6.9872375</c:v>
                </c:pt>
                <c:pt idx="21910">
                  <c:v>6.9870849999999995</c:v>
                </c:pt>
                <c:pt idx="21911">
                  <c:v>6.9867262500000002</c:v>
                </c:pt>
                <c:pt idx="21912">
                  <c:v>6.9871399999999992</c:v>
                </c:pt>
                <c:pt idx="21913">
                  <c:v>6.9873537500000005</c:v>
                </c:pt>
                <c:pt idx="21914">
                  <c:v>6.9877737500000006</c:v>
                </c:pt>
                <c:pt idx="21915">
                  <c:v>6.9883862500000005</c:v>
                </c:pt>
                <c:pt idx="21916">
                  <c:v>6.9882599999999995</c:v>
                </c:pt>
                <c:pt idx="21917">
                  <c:v>6.98767125</c:v>
                </c:pt>
                <c:pt idx="21918">
                  <c:v>6.98719</c:v>
                </c:pt>
                <c:pt idx="21919">
                  <c:v>6.9874000000000001</c:v>
                </c:pt>
                <c:pt idx="21920">
                  <c:v>6.9874887500000007</c:v>
                </c:pt>
                <c:pt idx="21921">
                  <c:v>6.9876262499999999</c:v>
                </c:pt>
                <c:pt idx="21922">
                  <c:v>6.9876149999999999</c:v>
                </c:pt>
                <c:pt idx="21923">
                  <c:v>6.9879424999999991</c:v>
                </c:pt>
                <c:pt idx="21924">
                  <c:v>6.9881674999999994</c:v>
                </c:pt>
                <c:pt idx="21925">
                  <c:v>6.9872912499999993</c:v>
                </c:pt>
                <c:pt idx="21926">
                  <c:v>6.9866387500000009</c:v>
                </c:pt>
                <c:pt idx="21927">
                  <c:v>6.9868899999999998</c:v>
                </c:pt>
                <c:pt idx="21928">
                  <c:v>6.9869174999999997</c:v>
                </c:pt>
                <c:pt idx="21929">
                  <c:v>6.9870549999999998</c:v>
                </c:pt>
                <c:pt idx="21930">
                  <c:v>6.9866837500000001</c:v>
                </c:pt>
                <c:pt idx="21931">
                  <c:v>6.9860887500000004</c:v>
                </c:pt>
                <c:pt idx="21932">
                  <c:v>6.986815</c:v>
                </c:pt>
                <c:pt idx="21933">
                  <c:v>6.9886137499999998</c:v>
                </c:pt>
                <c:pt idx="21934">
                  <c:v>6.9890350000000003</c:v>
                </c:pt>
                <c:pt idx="21935">
                  <c:v>6.98961875</c:v>
                </c:pt>
                <c:pt idx="21936">
                  <c:v>6.9905174999999993</c:v>
                </c:pt>
                <c:pt idx="21937">
                  <c:v>6.9910487499999991</c:v>
                </c:pt>
                <c:pt idx="21938">
                  <c:v>6.99050875</c:v>
                </c:pt>
                <c:pt idx="21939">
                  <c:v>6.98982875</c:v>
                </c:pt>
                <c:pt idx="21940">
                  <c:v>6.9897974999999999</c:v>
                </c:pt>
                <c:pt idx="21941">
                  <c:v>6.9899587500000004</c:v>
                </c:pt>
                <c:pt idx="21942">
                  <c:v>6.9897299999999998</c:v>
                </c:pt>
                <c:pt idx="21943">
                  <c:v>6.9906962500000001</c:v>
                </c:pt>
                <c:pt idx="21944">
                  <c:v>6.9921462499999993</c:v>
                </c:pt>
                <c:pt idx="21945">
                  <c:v>6.9922949999999995</c:v>
                </c:pt>
                <c:pt idx="21946">
                  <c:v>6.9923349999999997</c:v>
                </c:pt>
                <c:pt idx="21947">
                  <c:v>6.9929799999999993</c:v>
                </c:pt>
                <c:pt idx="21948">
                  <c:v>6.9932887499999996</c:v>
                </c:pt>
                <c:pt idx="21949">
                  <c:v>6.9939012499999995</c:v>
                </c:pt>
                <c:pt idx="21950">
                  <c:v>6.9939762500000002</c:v>
                </c:pt>
                <c:pt idx="21951">
                  <c:v>6.9942349999999998</c:v>
                </c:pt>
                <c:pt idx="21952">
                  <c:v>6.9941825</c:v>
                </c:pt>
                <c:pt idx="21953">
                  <c:v>6.9939525000000007</c:v>
                </c:pt>
                <c:pt idx="21954">
                  <c:v>6.9947012500000003</c:v>
                </c:pt>
                <c:pt idx="21955">
                  <c:v>6.9957637500000001</c:v>
                </c:pt>
                <c:pt idx="21956">
                  <c:v>6.995845000000001</c:v>
                </c:pt>
                <c:pt idx="21957">
                  <c:v>6.9956112499999996</c:v>
                </c:pt>
                <c:pt idx="21958">
                  <c:v>6.9947662499999996</c:v>
                </c:pt>
                <c:pt idx="21959">
                  <c:v>6.9936125000000002</c:v>
                </c:pt>
                <c:pt idx="21960">
                  <c:v>6.993125</c:v>
                </c:pt>
                <c:pt idx="21961">
                  <c:v>6.9923287499999995</c:v>
                </c:pt>
                <c:pt idx="21962">
                  <c:v>6.9912612500000009</c:v>
                </c:pt>
                <c:pt idx="21963">
                  <c:v>6.9913775000000005</c:v>
                </c:pt>
                <c:pt idx="21964">
                  <c:v>6.9908187499999999</c:v>
                </c:pt>
                <c:pt idx="21965">
                  <c:v>6.9905062500000001</c:v>
                </c:pt>
                <c:pt idx="21966">
                  <c:v>6.99128375</c:v>
                </c:pt>
                <c:pt idx="21967">
                  <c:v>6.9920437499999997</c:v>
                </c:pt>
                <c:pt idx="21968">
                  <c:v>6.9923424999999995</c:v>
                </c:pt>
                <c:pt idx="21969">
                  <c:v>6.9914949999999996</c:v>
                </c:pt>
                <c:pt idx="21970">
                  <c:v>6.9913425</c:v>
                </c:pt>
                <c:pt idx="21971">
                  <c:v>6.9909487500000003</c:v>
                </c:pt>
                <c:pt idx="21972">
                  <c:v>6.9909137499999998</c:v>
                </c:pt>
                <c:pt idx="21973">
                  <c:v>6.9911500000000002</c:v>
                </c:pt>
                <c:pt idx="21974">
                  <c:v>6.9912425000000002</c:v>
                </c:pt>
                <c:pt idx="21975">
                  <c:v>6.9921962500000001</c:v>
                </c:pt>
                <c:pt idx="21976">
                  <c:v>6.9935749999999999</c:v>
                </c:pt>
                <c:pt idx="21977">
                  <c:v>6.9932837499999998</c:v>
                </c:pt>
                <c:pt idx="21978">
                  <c:v>6.9930637500000001</c:v>
                </c:pt>
                <c:pt idx="21979">
                  <c:v>6.99325625</c:v>
                </c:pt>
                <c:pt idx="21980">
                  <c:v>6.9936100000000003</c:v>
                </c:pt>
                <c:pt idx="21981">
                  <c:v>6.9943774999999997</c:v>
                </c:pt>
                <c:pt idx="21982">
                  <c:v>6.9938650000000004</c:v>
                </c:pt>
                <c:pt idx="21983">
                  <c:v>6.9925387500000005</c:v>
                </c:pt>
                <c:pt idx="21984">
                  <c:v>6.9924662499999997</c:v>
                </c:pt>
                <c:pt idx="21985">
                  <c:v>6.9927799999999998</c:v>
                </c:pt>
                <c:pt idx="21986">
                  <c:v>6.9919137499999993</c:v>
                </c:pt>
                <c:pt idx="21987">
                  <c:v>6.9904487500000005</c:v>
                </c:pt>
                <c:pt idx="21988">
                  <c:v>6.9901100000000005</c:v>
                </c:pt>
                <c:pt idx="21989">
                  <c:v>6.9906824999999992</c:v>
                </c:pt>
                <c:pt idx="21990">
                  <c:v>6.9900837500000002</c:v>
                </c:pt>
                <c:pt idx="21991">
                  <c:v>6.9896000000000003</c:v>
                </c:pt>
                <c:pt idx="21992">
                  <c:v>6.9898012499999993</c:v>
                </c:pt>
                <c:pt idx="21993">
                  <c:v>6.9898574999999994</c:v>
                </c:pt>
                <c:pt idx="21994">
                  <c:v>6.9886049999999997</c:v>
                </c:pt>
                <c:pt idx="21995">
                  <c:v>6.98720125</c:v>
                </c:pt>
                <c:pt idx="21996">
                  <c:v>6.9867925</c:v>
                </c:pt>
                <c:pt idx="21997">
                  <c:v>6.9868275000000004</c:v>
                </c:pt>
                <c:pt idx="21998">
                  <c:v>6.9868187500000003</c:v>
                </c:pt>
                <c:pt idx="21999">
                  <c:v>6.9870750000000008</c:v>
                </c:pt>
                <c:pt idx="22000">
                  <c:v>6.98746125</c:v>
                </c:pt>
                <c:pt idx="22001">
                  <c:v>6.9873387499999993</c:v>
                </c:pt>
                <c:pt idx="22002">
                  <c:v>6.9879012500000002</c:v>
                </c:pt>
                <c:pt idx="22003">
                  <c:v>6.9883749999999996</c:v>
                </c:pt>
                <c:pt idx="22004">
                  <c:v>6.9881937500000006</c:v>
                </c:pt>
                <c:pt idx="22005">
                  <c:v>6.9872749999999995</c:v>
                </c:pt>
                <c:pt idx="22006">
                  <c:v>6.9870662499999998</c:v>
                </c:pt>
                <c:pt idx="22007">
                  <c:v>6.98766</c:v>
                </c:pt>
                <c:pt idx="22008">
                  <c:v>6.9880800000000001</c:v>
                </c:pt>
                <c:pt idx="22009">
                  <c:v>6.9882012500000004</c:v>
                </c:pt>
                <c:pt idx="22010">
                  <c:v>6.9886475000000008</c:v>
                </c:pt>
                <c:pt idx="22011">
                  <c:v>6.9894137499999998</c:v>
                </c:pt>
                <c:pt idx="22012">
                  <c:v>6.99024</c:v>
                </c:pt>
                <c:pt idx="22013">
                  <c:v>6.9898300000000004</c:v>
                </c:pt>
                <c:pt idx="22014">
                  <c:v>6.9889925000000002</c:v>
                </c:pt>
                <c:pt idx="22015">
                  <c:v>6.9875774999999996</c:v>
                </c:pt>
                <c:pt idx="22016">
                  <c:v>6.98607625</c:v>
                </c:pt>
                <c:pt idx="22017">
                  <c:v>6.9853912500000002</c:v>
                </c:pt>
                <c:pt idx="22018">
                  <c:v>6.9849300000000003</c:v>
                </c:pt>
                <c:pt idx="22019">
                  <c:v>6.9857550000000002</c:v>
                </c:pt>
                <c:pt idx="22020">
                  <c:v>6.9863499999999998</c:v>
                </c:pt>
                <c:pt idx="22021">
                  <c:v>6.9858737499999997</c:v>
                </c:pt>
                <c:pt idx="22022">
                  <c:v>6.9854475000000003</c:v>
                </c:pt>
                <c:pt idx="22023">
                  <c:v>6.98513625</c:v>
                </c:pt>
                <c:pt idx="22024">
                  <c:v>6.9853774999999994</c:v>
                </c:pt>
                <c:pt idx="22025">
                  <c:v>6.9844137499999999</c:v>
                </c:pt>
                <c:pt idx="22026">
                  <c:v>6.9823037499999998</c:v>
                </c:pt>
                <c:pt idx="22027">
                  <c:v>6.9814962500000002</c:v>
                </c:pt>
                <c:pt idx="22028">
                  <c:v>6.9824399999999995</c:v>
                </c:pt>
                <c:pt idx="22029">
                  <c:v>6.9828425000000003</c:v>
                </c:pt>
                <c:pt idx="22030">
                  <c:v>6.9826437500000003</c:v>
                </c:pt>
                <c:pt idx="22031">
                  <c:v>6.9832937500000005</c:v>
                </c:pt>
                <c:pt idx="22032">
                  <c:v>6.9842575</c:v>
                </c:pt>
                <c:pt idx="22033">
                  <c:v>6.9848699999999999</c:v>
                </c:pt>
                <c:pt idx="22034">
                  <c:v>6.98407</c:v>
                </c:pt>
                <c:pt idx="22035">
                  <c:v>6.9837625000000001</c:v>
                </c:pt>
                <c:pt idx="22036">
                  <c:v>6.9847824999999997</c:v>
                </c:pt>
                <c:pt idx="22037">
                  <c:v>6.9863050000000007</c:v>
                </c:pt>
                <c:pt idx="22038">
                  <c:v>6.9875549999999995</c:v>
                </c:pt>
                <c:pt idx="22039">
                  <c:v>6.9867837499999998</c:v>
                </c:pt>
                <c:pt idx="22040">
                  <c:v>6.9881562500000003</c:v>
                </c:pt>
                <c:pt idx="22041">
                  <c:v>6.9892025000000002</c:v>
                </c:pt>
                <c:pt idx="22042">
                  <c:v>6.9901187499999997</c:v>
                </c:pt>
                <c:pt idx="22043">
                  <c:v>6.9906175000000008</c:v>
                </c:pt>
                <c:pt idx="22044">
                  <c:v>6.9911950000000003</c:v>
                </c:pt>
                <c:pt idx="22045">
                  <c:v>6.9919725000000001</c:v>
                </c:pt>
                <c:pt idx="22046">
                  <c:v>6.9920099999999996</c:v>
                </c:pt>
                <c:pt idx="22047">
                  <c:v>6.9919862500000001</c:v>
                </c:pt>
                <c:pt idx="22048">
                  <c:v>6.9925999999999995</c:v>
                </c:pt>
                <c:pt idx="22049">
                  <c:v>6.9925375000000001</c:v>
                </c:pt>
                <c:pt idx="22050">
                  <c:v>6.9929174999999999</c:v>
                </c:pt>
                <c:pt idx="22051">
                  <c:v>6.99309125</c:v>
                </c:pt>
                <c:pt idx="22052">
                  <c:v>6.9922762499999997</c:v>
                </c:pt>
                <c:pt idx="22053">
                  <c:v>6.9916175000000003</c:v>
                </c:pt>
                <c:pt idx="22054">
                  <c:v>6.9917787499999999</c:v>
                </c:pt>
                <c:pt idx="22055">
                  <c:v>6.9922962499999999</c:v>
                </c:pt>
                <c:pt idx="22056">
                  <c:v>6.9926812500000004</c:v>
                </c:pt>
                <c:pt idx="22057">
                  <c:v>6.9934062500000005</c:v>
                </c:pt>
                <c:pt idx="22058">
                  <c:v>6.9931000000000001</c:v>
                </c:pt>
                <c:pt idx="22059">
                  <c:v>6.9935762500000003</c:v>
                </c:pt>
                <c:pt idx="22060">
                  <c:v>6.9937437500000001</c:v>
                </c:pt>
                <c:pt idx="22061">
                  <c:v>6.9930037499999997</c:v>
                </c:pt>
                <c:pt idx="22062">
                  <c:v>6.9925375000000001</c:v>
                </c:pt>
                <c:pt idx="22063">
                  <c:v>6.9935524999999998</c:v>
                </c:pt>
                <c:pt idx="22064">
                  <c:v>6.9942975000000001</c:v>
                </c:pt>
                <c:pt idx="22065">
                  <c:v>6.9955150000000001</c:v>
                </c:pt>
                <c:pt idx="22066">
                  <c:v>6.99712625</c:v>
                </c:pt>
                <c:pt idx="22067">
                  <c:v>6.9977912499999997</c:v>
                </c:pt>
                <c:pt idx="22068">
                  <c:v>6.9980525</c:v>
                </c:pt>
                <c:pt idx="22069">
                  <c:v>6.9974325000000004</c:v>
                </c:pt>
                <c:pt idx="22070">
                  <c:v>6.9972749999999992</c:v>
                </c:pt>
                <c:pt idx="22071">
                  <c:v>6.9978249999999997</c:v>
                </c:pt>
                <c:pt idx="22072">
                  <c:v>6.9973337500000001</c:v>
                </c:pt>
                <c:pt idx="22073">
                  <c:v>6.9966125000000003</c:v>
                </c:pt>
                <c:pt idx="22074">
                  <c:v>6.9956512499999999</c:v>
                </c:pt>
                <c:pt idx="22075">
                  <c:v>6.99592875</c:v>
                </c:pt>
                <c:pt idx="22076">
                  <c:v>6.9974887500000005</c:v>
                </c:pt>
                <c:pt idx="22077">
                  <c:v>6.9979775000000002</c:v>
                </c:pt>
                <c:pt idx="22078">
                  <c:v>6.9971287499999999</c:v>
                </c:pt>
                <c:pt idx="22079">
                  <c:v>6.996337500000001</c:v>
                </c:pt>
                <c:pt idx="22080">
                  <c:v>6.9964974999999994</c:v>
                </c:pt>
                <c:pt idx="22081">
                  <c:v>6.9959924999999998</c:v>
                </c:pt>
                <c:pt idx="22082">
                  <c:v>6.99522625</c:v>
                </c:pt>
                <c:pt idx="22083">
                  <c:v>6.9956362500000004</c:v>
                </c:pt>
                <c:pt idx="22084">
                  <c:v>6.99648</c:v>
                </c:pt>
                <c:pt idx="22085">
                  <c:v>6.9968975000000002</c:v>
                </c:pt>
                <c:pt idx="22086">
                  <c:v>6.9966212500000005</c:v>
                </c:pt>
                <c:pt idx="22087">
                  <c:v>6.9958937499999996</c:v>
                </c:pt>
                <c:pt idx="22088">
                  <c:v>6.9947087500000009</c:v>
                </c:pt>
                <c:pt idx="22089">
                  <c:v>6.9947287500000002</c:v>
                </c:pt>
                <c:pt idx="22090">
                  <c:v>6.9942062500000004</c:v>
                </c:pt>
                <c:pt idx="22091">
                  <c:v>6.9930849999999998</c:v>
                </c:pt>
                <c:pt idx="22092">
                  <c:v>6.9918325000000001</c:v>
                </c:pt>
                <c:pt idx="22093">
                  <c:v>6.9917850000000001</c:v>
                </c:pt>
                <c:pt idx="22094">
                  <c:v>6.9917737500000001</c:v>
                </c:pt>
                <c:pt idx="22095">
                  <c:v>6.9918000000000005</c:v>
                </c:pt>
                <c:pt idx="22096">
                  <c:v>6.99250375</c:v>
                </c:pt>
                <c:pt idx="22097">
                  <c:v>6.9928537500000001</c:v>
                </c:pt>
                <c:pt idx="22098">
                  <c:v>6.9923887499999999</c:v>
                </c:pt>
                <c:pt idx="22099">
                  <c:v>6.9915925000000003</c:v>
                </c:pt>
                <c:pt idx="22100">
                  <c:v>6.9910362500000005</c:v>
                </c:pt>
                <c:pt idx="22101">
                  <c:v>6.9915775</c:v>
                </c:pt>
                <c:pt idx="22102">
                  <c:v>6.9921637499999996</c:v>
                </c:pt>
                <c:pt idx="22103">
                  <c:v>6.9921362499999997</c:v>
                </c:pt>
                <c:pt idx="22104">
                  <c:v>6.99111875</c:v>
                </c:pt>
                <c:pt idx="22105">
                  <c:v>6.9905474999999999</c:v>
                </c:pt>
                <c:pt idx="22106">
                  <c:v>6.9891237500000001</c:v>
                </c:pt>
                <c:pt idx="22107">
                  <c:v>6.9890937500000003</c:v>
                </c:pt>
                <c:pt idx="22108">
                  <c:v>6.9898574999999994</c:v>
                </c:pt>
                <c:pt idx="22109">
                  <c:v>6.9911512499999997</c:v>
                </c:pt>
                <c:pt idx="22110">
                  <c:v>6.9910587499999997</c:v>
                </c:pt>
                <c:pt idx="22111">
                  <c:v>6.991765</c:v>
                </c:pt>
                <c:pt idx="22112">
                  <c:v>6.9904412499999999</c:v>
                </c:pt>
                <c:pt idx="22113">
                  <c:v>6.9895987499999999</c:v>
                </c:pt>
                <c:pt idx="22114">
                  <c:v>6.9895975000000004</c:v>
                </c:pt>
                <c:pt idx="22115">
                  <c:v>6.99020625</c:v>
                </c:pt>
                <c:pt idx="22116">
                  <c:v>6.9896824999999998</c:v>
                </c:pt>
                <c:pt idx="22117">
                  <c:v>6.9904324999999998</c:v>
                </c:pt>
                <c:pt idx="22118">
                  <c:v>6.9903674999999996</c:v>
                </c:pt>
                <c:pt idx="22119">
                  <c:v>6.9920287500000002</c:v>
                </c:pt>
                <c:pt idx="22120">
                  <c:v>6.9919162500000001</c:v>
                </c:pt>
                <c:pt idx="22121">
                  <c:v>6.9919737499999997</c:v>
                </c:pt>
                <c:pt idx="22122">
                  <c:v>6.9919937499999998</c:v>
                </c:pt>
                <c:pt idx="22123">
                  <c:v>6.9920862499999998</c:v>
                </c:pt>
                <c:pt idx="22124">
                  <c:v>6.9934250000000002</c:v>
                </c:pt>
                <c:pt idx="22125">
                  <c:v>6.9933975000000004</c:v>
                </c:pt>
                <c:pt idx="22126">
                  <c:v>6.9934687499999999</c:v>
                </c:pt>
                <c:pt idx="22127">
                  <c:v>6.9947437499999996</c:v>
                </c:pt>
                <c:pt idx="22128">
                  <c:v>6.9946312499999994</c:v>
                </c:pt>
                <c:pt idx="22129">
                  <c:v>6.9941050000000002</c:v>
                </c:pt>
                <c:pt idx="22130">
                  <c:v>6.9937387500000003</c:v>
                </c:pt>
                <c:pt idx="22131">
                  <c:v>6.993057499999999</c:v>
                </c:pt>
                <c:pt idx="22132">
                  <c:v>6.9940349999999993</c:v>
                </c:pt>
                <c:pt idx="22133">
                  <c:v>6.9931062499999994</c:v>
                </c:pt>
                <c:pt idx="22134">
                  <c:v>6.99304375</c:v>
                </c:pt>
                <c:pt idx="22135">
                  <c:v>6.9924149999999994</c:v>
                </c:pt>
                <c:pt idx="22136">
                  <c:v>6.9922675000000005</c:v>
                </c:pt>
                <c:pt idx="22137">
                  <c:v>6.9925912500000003</c:v>
                </c:pt>
                <c:pt idx="22138">
                  <c:v>6.9928875000000001</c:v>
                </c:pt>
                <c:pt idx="22139">
                  <c:v>6.9928187500000005</c:v>
                </c:pt>
                <c:pt idx="22140">
                  <c:v>6.9936325000000004</c:v>
                </c:pt>
                <c:pt idx="22141">
                  <c:v>6.9942525</c:v>
                </c:pt>
                <c:pt idx="22142">
                  <c:v>6.9945824999999999</c:v>
                </c:pt>
                <c:pt idx="22143">
                  <c:v>6.9927349999999997</c:v>
                </c:pt>
                <c:pt idx="22144">
                  <c:v>6.9917687500000003</c:v>
                </c:pt>
                <c:pt idx="22145">
                  <c:v>6.9924837499999999</c:v>
                </c:pt>
                <c:pt idx="22146">
                  <c:v>6.9928725000000007</c:v>
                </c:pt>
                <c:pt idx="22147">
                  <c:v>6.9924650000000002</c:v>
                </c:pt>
                <c:pt idx="22148">
                  <c:v>6.9917949999999998</c:v>
                </c:pt>
                <c:pt idx="22149">
                  <c:v>6.9923112499999993</c:v>
                </c:pt>
                <c:pt idx="22150">
                  <c:v>6.9917537500000009</c:v>
                </c:pt>
                <c:pt idx="22151">
                  <c:v>6.9911849999999998</c:v>
                </c:pt>
                <c:pt idx="22152">
                  <c:v>6.9900275000000001</c:v>
                </c:pt>
                <c:pt idx="22153">
                  <c:v>6.9904449999999994</c:v>
                </c:pt>
                <c:pt idx="22154">
                  <c:v>6.9907087499999996</c:v>
                </c:pt>
                <c:pt idx="22155">
                  <c:v>6.9925187499999995</c:v>
                </c:pt>
                <c:pt idx="22156">
                  <c:v>6.9940662499999995</c:v>
                </c:pt>
                <c:pt idx="22157">
                  <c:v>6.9929899999999998</c:v>
                </c:pt>
                <c:pt idx="22158">
                  <c:v>6.9931650000000003</c:v>
                </c:pt>
                <c:pt idx="22159">
                  <c:v>6.9928625000000002</c:v>
                </c:pt>
                <c:pt idx="22160">
                  <c:v>6.9922637499999993</c:v>
                </c:pt>
                <c:pt idx="22161">
                  <c:v>6.9917825000000002</c:v>
                </c:pt>
                <c:pt idx="22162">
                  <c:v>6.9929600000000001</c:v>
                </c:pt>
                <c:pt idx="22163">
                  <c:v>6.9928650000000001</c:v>
                </c:pt>
                <c:pt idx="22164">
                  <c:v>6.9925950000000006</c:v>
                </c:pt>
                <c:pt idx="22165">
                  <c:v>6.9924287500000002</c:v>
                </c:pt>
                <c:pt idx="22166">
                  <c:v>6.9932749999999997</c:v>
                </c:pt>
                <c:pt idx="22167">
                  <c:v>6.9921550000000003</c:v>
                </c:pt>
                <c:pt idx="22168">
                  <c:v>6.9924024999999999</c:v>
                </c:pt>
                <c:pt idx="22169">
                  <c:v>6.9913237500000003</c:v>
                </c:pt>
                <c:pt idx="22170">
                  <c:v>6.9917350000000003</c:v>
                </c:pt>
                <c:pt idx="22171">
                  <c:v>6.99107375</c:v>
                </c:pt>
                <c:pt idx="22172">
                  <c:v>6.9909275000000006</c:v>
                </c:pt>
                <c:pt idx="22173">
                  <c:v>6.9917874999999992</c:v>
                </c:pt>
                <c:pt idx="22174">
                  <c:v>6.9907249999999994</c:v>
                </c:pt>
                <c:pt idx="22175">
                  <c:v>6.9906612499999996</c:v>
                </c:pt>
                <c:pt idx="22176">
                  <c:v>6.9897987500000003</c:v>
                </c:pt>
                <c:pt idx="22177">
                  <c:v>6.9882287499999993</c:v>
                </c:pt>
                <c:pt idx="22178">
                  <c:v>6.9878637499999998</c:v>
                </c:pt>
                <c:pt idx="22179">
                  <c:v>6.9885474999999992</c:v>
                </c:pt>
                <c:pt idx="22180">
                  <c:v>6.9894087499999999</c:v>
                </c:pt>
                <c:pt idx="22181">
                  <c:v>6.9897162499999999</c:v>
                </c:pt>
                <c:pt idx="22182">
                  <c:v>6.9888187500000001</c:v>
                </c:pt>
                <c:pt idx="22183">
                  <c:v>6.9887662500000003</c:v>
                </c:pt>
                <c:pt idx="22184">
                  <c:v>6.9896349999999998</c:v>
                </c:pt>
                <c:pt idx="22185">
                  <c:v>6.9906312499999999</c:v>
                </c:pt>
                <c:pt idx="22186">
                  <c:v>6.9909687499999995</c:v>
                </c:pt>
                <c:pt idx="22187">
                  <c:v>6.9899100000000001</c:v>
                </c:pt>
                <c:pt idx="22188">
                  <c:v>6.9893075000000007</c:v>
                </c:pt>
                <c:pt idx="22189">
                  <c:v>6.98990125</c:v>
                </c:pt>
                <c:pt idx="22190">
                  <c:v>6.9891924999999997</c:v>
                </c:pt>
                <c:pt idx="22191">
                  <c:v>6.9897337500000001</c:v>
                </c:pt>
                <c:pt idx="22192">
                  <c:v>6.9911162500000001</c:v>
                </c:pt>
                <c:pt idx="22193">
                  <c:v>6.9921275000000005</c:v>
                </c:pt>
                <c:pt idx="22194">
                  <c:v>6.9922424999999997</c:v>
                </c:pt>
                <c:pt idx="22195">
                  <c:v>6.9909400000000002</c:v>
                </c:pt>
                <c:pt idx="22196">
                  <c:v>6.9911449999999995</c:v>
                </c:pt>
                <c:pt idx="22197">
                  <c:v>6.9903012499999999</c:v>
                </c:pt>
                <c:pt idx="22198">
                  <c:v>6.992165</c:v>
                </c:pt>
                <c:pt idx="22199">
                  <c:v>6.9907125000000008</c:v>
                </c:pt>
                <c:pt idx="22200">
                  <c:v>6.9913637500000005</c:v>
                </c:pt>
                <c:pt idx="22201">
                  <c:v>6.9924225</c:v>
                </c:pt>
                <c:pt idx="22202">
                  <c:v>6.9927999999999999</c:v>
                </c:pt>
                <c:pt idx="22203">
                  <c:v>6.9924825000000004</c:v>
                </c:pt>
                <c:pt idx="22204">
                  <c:v>6.9933325000000002</c:v>
                </c:pt>
                <c:pt idx="22205">
                  <c:v>6.9924762500000002</c:v>
                </c:pt>
                <c:pt idx="22206">
                  <c:v>6.9905237499999995</c:v>
                </c:pt>
                <c:pt idx="22207">
                  <c:v>6.9900824999999998</c:v>
                </c:pt>
                <c:pt idx="22208">
                  <c:v>6.98973625</c:v>
                </c:pt>
                <c:pt idx="22209">
                  <c:v>6.9894100000000003</c:v>
                </c:pt>
                <c:pt idx="22210">
                  <c:v>6.9894850000000002</c:v>
                </c:pt>
                <c:pt idx="22211">
                  <c:v>6.9892149999999997</c:v>
                </c:pt>
                <c:pt idx="22212">
                  <c:v>6.9891125000000001</c:v>
                </c:pt>
                <c:pt idx="22213">
                  <c:v>6.9875387499999997</c:v>
                </c:pt>
                <c:pt idx="22214">
                  <c:v>6.9866700000000002</c:v>
                </c:pt>
                <c:pt idx="22215">
                  <c:v>6.9853699999999996</c:v>
                </c:pt>
                <c:pt idx="22216">
                  <c:v>6.9825987499999993</c:v>
                </c:pt>
                <c:pt idx="22217">
                  <c:v>6.9818949999999997</c:v>
                </c:pt>
                <c:pt idx="22218">
                  <c:v>6.9811575000000001</c:v>
                </c:pt>
                <c:pt idx="22219">
                  <c:v>6.9802187500000006</c:v>
                </c:pt>
                <c:pt idx="22220">
                  <c:v>6.979425</c:v>
                </c:pt>
                <c:pt idx="22221">
                  <c:v>6.9802137500000008</c:v>
                </c:pt>
                <c:pt idx="22222">
                  <c:v>6.9811837499999996</c:v>
                </c:pt>
                <c:pt idx="22223">
                  <c:v>6.9802400000000002</c:v>
                </c:pt>
                <c:pt idx="22224">
                  <c:v>6.9808849999999998</c:v>
                </c:pt>
                <c:pt idx="22225">
                  <c:v>6.9806487500000003</c:v>
                </c:pt>
                <c:pt idx="22226">
                  <c:v>6.9803749999999996</c:v>
                </c:pt>
                <c:pt idx="22227">
                  <c:v>6.9816924999999994</c:v>
                </c:pt>
                <c:pt idx="22228">
                  <c:v>6.9815812499999996</c:v>
                </c:pt>
                <c:pt idx="22229">
                  <c:v>6.9808749999999993</c:v>
                </c:pt>
                <c:pt idx="22230">
                  <c:v>6.9801149999999996</c:v>
                </c:pt>
                <c:pt idx="22231">
                  <c:v>6.9797149999999997</c:v>
                </c:pt>
                <c:pt idx="22232">
                  <c:v>6.9799924999999998</c:v>
                </c:pt>
                <c:pt idx="22233">
                  <c:v>6.9809887499999999</c:v>
                </c:pt>
                <c:pt idx="22234">
                  <c:v>6.9800137500000003</c:v>
                </c:pt>
                <c:pt idx="22235">
                  <c:v>6.9786062500000003</c:v>
                </c:pt>
                <c:pt idx="22236">
                  <c:v>6.9781987499999998</c:v>
                </c:pt>
                <c:pt idx="22237">
                  <c:v>6.9780712499999993</c:v>
                </c:pt>
                <c:pt idx="22238">
                  <c:v>6.9788537500000007</c:v>
                </c:pt>
                <c:pt idx="22239">
                  <c:v>6.9769175000000008</c:v>
                </c:pt>
                <c:pt idx="22240">
                  <c:v>6.9764137499999999</c:v>
                </c:pt>
                <c:pt idx="22241">
                  <c:v>6.9755137499999993</c:v>
                </c:pt>
                <c:pt idx="22242">
                  <c:v>6.9738687499999994</c:v>
                </c:pt>
                <c:pt idx="22243">
                  <c:v>6.9734612500000006</c:v>
                </c:pt>
                <c:pt idx="22244">
                  <c:v>6.9724587500000004</c:v>
                </c:pt>
                <c:pt idx="22245">
                  <c:v>6.9731949999999996</c:v>
                </c:pt>
                <c:pt idx="22246">
                  <c:v>6.9723749999999995</c:v>
                </c:pt>
                <c:pt idx="22247">
                  <c:v>6.9729512500000004</c:v>
                </c:pt>
                <c:pt idx="22248">
                  <c:v>6.9710349999999996</c:v>
                </c:pt>
                <c:pt idx="22249">
                  <c:v>6.9722375000000003</c:v>
                </c:pt>
                <c:pt idx="22250">
                  <c:v>6.9732950000000002</c:v>
                </c:pt>
                <c:pt idx="22251">
                  <c:v>6.9734337499999999</c:v>
                </c:pt>
                <c:pt idx="22252">
                  <c:v>6.9744200000000003</c:v>
                </c:pt>
                <c:pt idx="22253">
                  <c:v>6.97518875</c:v>
                </c:pt>
                <c:pt idx="22254">
                  <c:v>6.9757274999999996</c:v>
                </c:pt>
                <c:pt idx="22255">
                  <c:v>6.9748549999999998</c:v>
                </c:pt>
                <c:pt idx="22256">
                  <c:v>6.9763287500000004</c:v>
                </c:pt>
                <c:pt idx="22257">
                  <c:v>6.9777224999999996</c:v>
                </c:pt>
                <c:pt idx="22258">
                  <c:v>6.9776612500000006</c:v>
                </c:pt>
                <c:pt idx="22259">
                  <c:v>6.9775574999999996</c:v>
                </c:pt>
                <c:pt idx="22260">
                  <c:v>6.9778249999999993</c:v>
                </c:pt>
                <c:pt idx="22261">
                  <c:v>6.9783324999999996</c:v>
                </c:pt>
                <c:pt idx="22262">
                  <c:v>6.9773887499999994</c:v>
                </c:pt>
                <c:pt idx="22263">
                  <c:v>6.9790224999999992</c:v>
                </c:pt>
                <c:pt idx="22264">
                  <c:v>6.9798899999999993</c:v>
                </c:pt>
                <c:pt idx="22265">
                  <c:v>6.9805574999999997</c:v>
                </c:pt>
                <c:pt idx="22266">
                  <c:v>6.9814262500000002</c:v>
                </c:pt>
                <c:pt idx="22267">
                  <c:v>6.9818150000000001</c:v>
                </c:pt>
                <c:pt idx="22268">
                  <c:v>6.9821124999999995</c:v>
                </c:pt>
                <c:pt idx="22269">
                  <c:v>6.9822212500000003</c:v>
                </c:pt>
                <c:pt idx="22270">
                  <c:v>6.9812762500000005</c:v>
                </c:pt>
                <c:pt idx="22271">
                  <c:v>6.980855</c:v>
                </c:pt>
                <c:pt idx="22272">
                  <c:v>6.9800625000000007</c:v>
                </c:pt>
                <c:pt idx="22273">
                  <c:v>6.9804512500000007</c:v>
                </c:pt>
                <c:pt idx="22274">
                  <c:v>6.9788287499999999</c:v>
                </c:pt>
                <c:pt idx="22275">
                  <c:v>6.9794175000000003</c:v>
                </c:pt>
                <c:pt idx="22276">
                  <c:v>6.9802937499999995</c:v>
                </c:pt>
                <c:pt idx="22277">
                  <c:v>6.9797237499999998</c:v>
                </c:pt>
                <c:pt idx="22278">
                  <c:v>6.9808800000000009</c:v>
                </c:pt>
                <c:pt idx="22279">
                  <c:v>6.9820325000000008</c:v>
                </c:pt>
                <c:pt idx="22280">
                  <c:v>6.9827849999999998</c:v>
                </c:pt>
                <c:pt idx="22281">
                  <c:v>6.9827275000000002</c:v>
                </c:pt>
                <c:pt idx="22282">
                  <c:v>6.9822062500000008</c:v>
                </c:pt>
                <c:pt idx="22283">
                  <c:v>6.9815899999999997</c:v>
                </c:pt>
                <c:pt idx="22284">
                  <c:v>6.9830725000000005</c:v>
                </c:pt>
                <c:pt idx="22285">
                  <c:v>6.9840500000000008</c:v>
                </c:pt>
                <c:pt idx="22286">
                  <c:v>6.9835799999999999</c:v>
                </c:pt>
                <c:pt idx="22287">
                  <c:v>6.9840787500000001</c:v>
                </c:pt>
                <c:pt idx="22288">
                  <c:v>6.9830962500000009</c:v>
                </c:pt>
                <c:pt idx="22289">
                  <c:v>6.9855975000000008</c:v>
                </c:pt>
                <c:pt idx="22290">
                  <c:v>6.98558375</c:v>
                </c:pt>
                <c:pt idx="22291">
                  <c:v>6.9854937499999998</c:v>
                </c:pt>
                <c:pt idx="22292">
                  <c:v>6.9867912499999996</c:v>
                </c:pt>
                <c:pt idx="22293">
                  <c:v>6.9872274999999995</c:v>
                </c:pt>
                <c:pt idx="22294">
                  <c:v>6.98879625</c:v>
                </c:pt>
                <c:pt idx="22295">
                  <c:v>6.98987625</c:v>
                </c:pt>
                <c:pt idx="22296">
                  <c:v>6.9908962500000005</c:v>
                </c:pt>
                <c:pt idx="22297">
                  <c:v>6.9918374999999999</c:v>
                </c:pt>
                <c:pt idx="22298">
                  <c:v>6.9934812500000003</c:v>
                </c:pt>
                <c:pt idx="22299">
                  <c:v>6.9932687500000004</c:v>
                </c:pt>
                <c:pt idx="22300">
                  <c:v>6.9927649999999995</c:v>
                </c:pt>
                <c:pt idx="22301">
                  <c:v>6.9926762499999997</c:v>
                </c:pt>
                <c:pt idx="22302">
                  <c:v>6.9923812500000002</c:v>
                </c:pt>
                <c:pt idx="22303">
                  <c:v>6.9920325000000005</c:v>
                </c:pt>
                <c:pt idx="22304">
                  <c:v>6.9911624999999997</c:v>
                </c:pt>
                <c:pt idx="22305">
                  <c:v>6.9910162499999995</c:v>
                </c:pt>
                <c:pt idx="22306">
                  <c:v>6.9908899999999994</c:v>
                </c:pt>
                <c:pt idx="22307">
                  <c:v>6.9901850000000003</c:v>
                </c:pt>
                <c:pt idx="22308">
                  <c:v>6.9897374999999995</c:v>
                </c:pt>
                <c:pt idx="22309">
                  <c:v>6.9896112499999994</c:v>
                </c:pt>
                <c:pt idx="22310">
                  <c:v>6.9894750000000005</c:v>
                </c:pt>
                <c:pt idx="22311">
                  <c:v>6.9891912499999993</c:v>
                </c:pt>
                <c:pt idx="22312">
                  <c:v>6.9899537499999997</c:v>
                </c:pt>
                <c:pt idx="22313">
                  <c:v>6.9902525000000004</c:v>
                </c:pt>
                <c:pt idx="22314">
                  <c:v>6.9899399999999998</c:v>
                </c:pt>
                <c:pt idx="22315">
                  <c:v>6.9895025000000004</c:v>
                </c:pt>
                <c:pt idx="22316">
                  <c:v>6.9895112499999996</c:v>
                </c:pt>
                <c:pt idx="22317">
                  <c:v>6.9893524999999999</c:v>
                </c:pt>
                <c:pt idx="22318">
                  <c:v>6.9896250000000002</c:v>
                </c:pt>
                <c:pt idx="22319">
                  <c:v>6.9893062500000003</c:v>
                </c:pt>
                <c:pt idx="22320">
                  <c:v>6.9890024999999998</c:v>
                </c:pt>
                <c:pt idx="22321">
                  <c:v>6.9885687500000007</c:v>
                </c:pt>
                <c:pt idx="22322">
                  <c:v>6.9885799999999998</c:v>
                </c:pt>
                <c:pt idx="22323">
                  <c:v>6.9885212500000007</c:v>
                </c:pt>
                <c:pt idx="22324">
                  <c:v>6.98943125</c:v>
                </c:pt>
                <c:pt idx="22325">
                  <c:v>6.9883637499999995</c:v>
                </c:pt>
                <c:pt idx="22326">
                  <c:v>6.9868887500000003</c:v>
                </c:pt>
                <c:pt idx="22327">
                  <c:v>6.9857512499999999</c:v>
                </c:pt>
                <c:pt idx="22328">
                  <c:v>6.9847774999999999</c:v>
                </c:pt>
                <c:pt idx="22329">
                  <c:v>6.9839387500000001</c:v>
                </c:pt>
                <c:pt idx="22330">
                  <c:v>6.98314375</c:v>
                </c:pt>
                <c:pt idx="22331">
                  <c:v>6.9829450000000008</c:v>
                </c:pt>
                <c:pt idx="22332">
                  <c:v>6.9837987500000001</c:v>
                </c:pt>
                <c:pt idx="22333">
                  <c:v>6.9840062500000002</c:v>
                </c:pt>
                <c:pt idx="22334">
                  <c:v>6.983155</c:v>
                </c:pt>
                <c:pt idx="22335">
                  <c:v>6.9827612500000003</c:v>
                </c:pt>
                <c:pt idx="22336">
                  <c:v>6.9825187499999997</c:v>
                </c:pt>
                <c:pt idx="22337">
                  <c:v>6.9829637499999997</c:v>
                </c:pt>
                <c:pt idx="22338">
                  <c:v>6.9840312500000001</c:v>
                </c:pt>
                <c:pt idx="22339">
                  <c:v>6.9839012499999997</c:v>
                </c:pt>
                <c:pt idx="22340">
                  <c:v>6.9840812500000009</c:v>
                </c:pt>
                <c:pt idx="22341">
                  <c:v>6.9854475000000003</c:v>
                </c:pt>
                <c:pt idx="22342">
                  <c:v>6.9860375000000001</c:v>
                </c:pt>
                <c:pt idx="22343">
                  <c:v>6.9854500000000002</c:v>
                </c:pt>
                <c:pt idx="22344">
                  <c:v>6.98433875</c:v>
                </c:pt>
                <c:pt idx="22345">
                  <c:v>6.9827174999999997</c:v>
                </c:pt>
                <c:pt idx="22346">
                  <c:v>6.9811524999999994</c:v>
                </c:pt>
                <c:pt idx="22347">
                  <c:v>6.9803412499999995</c:v>
                </c:pt>
                <c:pt idx="22348">
                  <c:v>6.9800512499999998</c:v>
                </c:pt>
                <c:pt idx="22349">
                  <c:v>6.9809049999999999</c:v>
                </c:pt>
                <c:pt idx="22350">
                  <c:v>6.9804662500000001</c:v>
                </c:pt>
                <c:pt idx="22351">
                  <c:v>6.98018625</c:v>
                </c:pt>
                <c:pt idx="22352">
                  <c:v>6.9805087499999994</c:v>
                </c:pt>
                <c:pt idx="22353">
                  <c:v>6.9802037500000003</c:v>
                </c:pt>
                <c:pt idx="22354">
                  <c:v>6.9800525000000002</c:v>
                </c:pt>
                <c:pt idx="22355">
                  <c:v>6.9796975000000003</c:v>
                </c:pt>
                <c:pt idx="22356">
                  <c:v>6.9792774999999994</c:v>
                </c:pt>
                <c:pt idx="22357">
                  <c:v>6.9794487500000004</c:v>
                </c:pt>
                <c:pt idx="22358">
                  <c:v>6.9795712499999993</c:v>
                </c:pt>
                <c:pt idx="22359">
                  <c:v>6.9793199999999995</c:v>
                </c:pt>
                <c:pt idx="22360">
                  <c:v>6.9793412499999992</c:v>
                </c:pt>
                <c:pt idx="22361">
                  <c:v>6.9805512499999995</c:v>
                </c:pt>
                <c:pt idx="22362">
                  <c:v>6.9817850000000004</c:v>
                </c:pt>
                <c:pt idx="22363">
                  <c:v>6.9815424999999998</c:v>
                </c:pt>
                <c:pt idx="22364">
                  <c:v>6.9813325000000006</c:v>
                </c:pt>
                <c:pt idx="22365">
                  <c:v>6.9823524999999993</c:v>
                </c:pt>
                <c:pt idx="22366">
                  <c:v>6.9842262499999999</c:v>
                </c:pt>
                <c:pt idx="22367">
                  <c:v>6.9857650000000007</c:v>
                </c:pt>
                <c:pt idx="22368">
                  <c:v>6.9861237499999991</c:v>
                </c:pt>
                <c:pt idx="22369">
                  <c:v>6.9866275</c:v>
                </c:pt>
                <c:pt idx="22370">
                  <c:v>6.9877924999999994</c:v>
                </c:pt>
                <c:pt idx="22371">
                  <c:v>6.9885437499999998</c:v>
                </c:pt>
                <c:pt idx="22372">
                  <c:v>6.98893875</c:v>
                </c:pt>
                <c:pt idx="22373">
                  <c:v>6.9896974999999992</c:v>
                </c:pt>
                <c:pt idx="22374">
                  <c:v>6.9903587499999995</c:v>
                </c:pt>
                <c:pt idx="22375">
                  <c:v>6.9916175000000003</c:v>
                </c:pt>
                <c:pt idx="22376">
                  <c:v>6.9930287499999997</c:v>
                </c:pt>
                <c:pt idx="22377">
                  <c:v>6.9936224999999999</c:v>
                </c:pt>
                <c:pt idx="22378">
                  <c:v>6.9937262499999999</c:v>
                </c:pt>
                <c:pt idx="22379">
                  <c:v>6.9936587499999998</c:v>
                </c:pt>
                <c:pt idx="22380">
                  <c:v>6.9939287500000002</c:v>
                </c:pt>
                <c:pt idx="22381">
                  <c:v>6.9942849999999996</c:v>
                </c:pt>
                <c:pt idx="22382">
                  <c:v>6.9941187500000002</c:v>
                </c:pt>
                <c:pt idx="22383">
                  <c:v>6.9938124999999998</c:v>
                </c:pt>
                <c:pt idx="22384">
                  <c:v>6.9933699999999996</c:v>
                </c:pt>
                <c:pt idx="22385">
                  <c:v>6.99329</c:v>
                </c:pt>
                <c:pt idx="22386">
                  <c:v>6.9935787500000002</c:v>
                </c:pt>
                <c:pt idx="22387">
                  <c:v>6.9931262500000004</c:v>
                </c:pt>
                <c:pt idx="22388">
                  <c:v>6.9919874999999996</c:v>
                </c:pt>
                <c:pt idx="22389">
                  <c:v>6.9915212499999999</c:v>
                </c:pt>
                <c:pt idx="22390">
                  <c:v>6.9906550000000003</c:v>
                </c:pt>
                <c:pt idx="22391">
                  <c:v>6.9886637500000006</c:v>
                </c:pt>
                <c:pt idx="22392">
                  <c:v>6.9874524999999998</c:v>
                </c:pt>
                <c:pt idx="22393">
                  <c:v>6.9869599999999998</c:v>
                </c:pt>
                <c:pt idx="22394">
                  <c:v>6.9867887500000005</c:v>
                </c:pt>
                <c:pt idx="22395">
                  <c:v>6.9874062500000003</c:v>
                </c:pt>
                <c:pt idx="22396">
                  <c:v>6.9884374999999999</c:v>
                </c:pt>
                <c:pt idx="22397">
                  <c:v>6.9887549999999994</c:v>
                </c:pt>
                <c:pt idx="22398">
                  <c:v>6.98766</c:v>
                </c:pt>
                <c:pt idx="22399">
                  <c:v>6.9860474999999997</c:v>
                </c:pt>
                <c:pt idx="22400">
                  <c:v>6.9853525000000003</c:v>
                </c:pt>
                <c:pt idx="22401">
                  <c:v>6.9849762499999999</c:v>
                </c:pt>
                <c:pt idx="22402">
                  <c:v>6.9841487500000001</c:v>
                </c:pt>
                <c:pt idx="22403">
                  <c:v>6.9832974999999999</c:v>
                </c:pt>
                <c:pt idx="22404">
                  <c:v>6.9826874999999999</c:v>
                </c:pt>
                <c:pt idx="22405">
                  <c:v>6.9827112499999995</c:v>
                </c:pt>
                <c:pt idx="22406">
                  <c:v>6.9827262499999998</c:v>
                </c:pt>
                <c:pt idx="22407">
                  <c:v>6.9827312500000005</c:v>
                </c:pt>
                <c:pt idx="22408">
                  <c:v>6.9828062499999994</c:v>
                </c:pt>
                <c:pt idx="22409">
                  <c:v>6.9828700000000001</c:v>
                </c:pt>
                <c:pt idx="22410">
                  <c:v>6.9832512500000004</c:v>
                </c:pt>
                <c:pt idx="22411">
                  <c:v>6.9818224999999998</c:v>
                </c:pt>
                <c:pt idx="22412">
                  <c:v>6.9802837499999999</c:v>
                </c:pt>
                <c:pt idx="22413">
                  <c:v>6.9800675000000005</c:v>
                </c:pt>
                <c:pt idx="22414">
                  <c:v>6.9801824999999997</c:v>
                </c:pt>
                <c:pt idx="22415">
                  <c:v>6.9799012500000002</c:v>
                </c:pt>
                <c:pt idx="22416">
                  <c:v>6.97819375</c:v>
                </c:pt>
                <c:pt idx="22417">
                  <c:v>6.9768699999999999</c:v>
                </c:pt>
                <c:pt idx="22418">
                  <c:v>6.9759112499999993</c:v>
                </c:pt>
                <c:pt idx="22419">
                  <c:v>6.9751612500000002</c:v>
                </c:pt>
                <c:pt idx="22420">
                  <c:v>6.9756512500000003</c:v>
                </c:pt>
                <c:pt idx="22421">
                  <c:v>6.9755737500000006</c:v>
                </c:pt>
                <c:pt idx="22422">
                  <c:v>6.9756649999999993</c:v>
                </c:pt>
                <c:pt idx="22423">
                  <c:v>6.9761424999999999</c:v>
                </c:pt>
                <c:pt idx="22424">
                  <c:v>6.9757575000000003</c:v>
                </c:pt>
                <c:pt idx="22425">
                  <c:v>6.9747837500000003</c:v>
                </c:pt>
                <c:pt idx="22426">
                  <c:v>6.9741287500000002</c:v>
                </c:pt>
                <c:pt idx="22427">
                  <c:v>6.9735250000000004</c:v>
                </c:pt>
                <c:pt idx="22428">
                  <c:v>6.9738037500000001</c:v>
                </c:pt>
                <c:pt idx="22429">
                  <c:v>6.9741425000000001</c:v>
                </c:pt>
                <c:pt idx="22430">
                  <c:v>6.9741099999999996</c:v>
                </c:pt>
                <c:pt idx="22431">
                  <c:v>6.97425125</c:v>
                </c:pt>
                <c:pt idx="22432">
                  <c:v>6.9741787500000001</c:v>
                </c:pt>
                <c:pt idx="22433">
                  <c:v>6.9739887500000002</c:v>
                </c:pt>
                <c:pt idx="22434">
                  <c:v>6.9738424999999999</c:v>
                </c:pt>
                <c:pt idx="22435">
                  <c:v>6.9731449999999997</c:v>
                </c:pt>
                <c:pt idx="22436">
                  <c:v>6.9728725000000003</c:v>
                </c:pt>
                <c:pt idx="22437">
                  <c:v>6.9728924999999995</c:v>
                </c:pt>
                <c:pt idx="22438">
                  <c:v>6.9734549999999995</c:v>
                </c:pt>
                <c:pt idx="22439">
                  <c:v>6.9741225</c:v>
                </c:pt>
                <c:pt idx="22440">
                  <c:v>6.97422875</c:v>
                </c:pt>
                <c:pt idx="22441">
                  <c:v>6.97495625</c:v>
                </c:pt>
                <c:pt idx="22442">
                  <c:v>6.9749512500000002</c:v>
                </c:pt>
                <c:pt idx="22443">
                  <c:v>6.9755837499999993</c:v>
                </c:pt>
                <c:pt idx="22444">
                  <c:v>6.9772587500000007</c:v>
                </c:pt>
                <c:pt idx="22445">
                  <c:v>6.9775487500000004</c:v>
                </c:pt>
                <c:pt idx="22446">
                  <c:v>6.9765299999999995</c:v>
                </c:pt>
                <c:pt idx="22447">
                  <c:v>6.9758987500000007</c:v>
                </c:pt>
                <c:pt idx="22448">
                  <c:v>6.9773162499999994</c:v>
                </c:pt>
                <c:pt idx="22449">
                  <c:v>6.9796137500000004</c:v>
                </c:pt>
                <c:pt idx="22450">
                  <c:v>6.9806337500000009</c:v>
                </c:pt>
                <c:pt idx="22451">
                  <c:v>6.9807937499999992</c:v>
                </c:pt>
                <c:pt idx="22452">
                  <c:v>6.9807012500000001</c:v>
                </c:pt>
                <c:pt idx="22453">
                  <c:v>6.9809650000000003</c:v>
                </c:pt>
                <c:pt idx="22454">
                  <c:v>6.9824600000000006</c:v>
                </c:pt>
                <c:pt idx="22455">
                  <c:v>6.9832737499999995</c:v>
                </c:pt>
                <c:pt idx="22456">
                  <c:v>6.9835449999999994</c:v>
                </c:pt>
                <c:pt idx="22457">
                  <c:v>6.9841387499999996</c:v>
                </c:pt>
                <c:pt idx="22458">
                  <c:v>6.9845025000000005</c:v>
                </c:pt>
                <c:pt idx="22459">
                  <c:v>6.9843000000000002</c:v>
                </c:pt>
                <c:pt idx="22460">
                  <c:v>6.9834512499999999</c:v>
                </c:pt>
                <c:pt idx="22461">
                  <c:v>6.9824037500000005</c:v>
                </c:pt>
                <c:pt idx="22462">
                  <c:v>6.9831874999999997</c:v>
                </c:pt>
                <c:pt idx="22463">
                  <c:v>6.9832962499999995</c:v>
                </c:pt>
                <c:pt idx="22464">
                  <c:v>6.9836224999999992</c:v>
                </c:pt>
                <c:pt idx="22465">
                  <c:v>6.9827124999999999</c:v>
                </c:pt>
                <c:pt idx="22466">
                  <c:v>6.9822424999999999</c:v>
                </c:pt>
                <c:pt idx="22467">
                  <c:v>6.9827525000000001</c:v>
                </c:pt>
                <c:pt idx="22468">
                  <c:v>6.9832399999999994</c:v>
                </c:pt>
                <c:pt idx="22469">
                  <c:v>6.9837987500000001</c:v>
                </c:pt>
                <c:pt idx="22470">
                  <c:v>6.9836825000000005</c:v>
                </c:pt>
                <c:pt idx="22471">
                  <c:v>6.983695</c:v>
                </c:pt>
                <c:pt idx="22472">
                  <c:v>6.9837862500000005</c:v>
                </c:pt>
                <c:pt idx="22473">
                  <c:v>6.9824824999999997</c:v>
                </c:pt>
                <c:pt idx="22474">
                  <c:v>6.9820674999999994</c:v>
                </c:pt>
                <c:pt idx="22475">
                  <c:v>6.9815512499999999</c:v>
                </c:pt>
                <c:pt idx="22476">
                  <c:v>6.9802712499999995</c:v>
                </c:pt>
                <c:pt idx="22477">
                  <c:v>6.9799887500000004</c:v>
                </c:pt>
                <c:pt idx="22478">
                  <c:v>6.9799712500000002</c:v>
                </c:pt>
                <c:pt idx="22479">
                  <c:v>6.9797312499999995</c:v>
                </c:pt>
                <c:pt idx="22480">
                  <c:v>6.9793625000000006</c:v>
                </c:pt>
                <c:pt idx="22481">
                  <c:v>6.9786512499999995</c:v>
                </c:pt>
                <c:pt idx="22482">
                  <c:v>6.9779537500000002</c:v>
                </c:pt>
                <c:pt idx="22483">
                  <c:v>6.97720875</c:v>
                </c:pt>
                <c:pt idx="22484">
                  <c:v>6.9776625000000001</c:v>
                </c:pt>
                <c:pt idx="22485">
                  <c:v>6.9781887499999993</c:v>
                </c:pt>
                <c:pt idx="22486">
                  <c:v>6.9783050000000006</c:v>
                </c:pt>
                <c:pt idx="22487">
                  <c:v>6.9790975</c:v>
                </c:pt>
                <c:pt idx="22488">
                  <c:v>6.9789562500000004</c:v>
                </c:pt>
                <c:pt idx="22489">
                  <c:v>6.9789175000000006</c:v>
                </c:pt>
                <c:pt idx="22490">
                  <c:v>6.9789037499999997</c:v>
                </c:pt>
                <c:pt idx="22491">
                  <c:v>6.9803137500000005</c:v>
                </c:pt>
                <c:pt idx="22492">
                  <c:v>6.9807762499999999</c:v>
                </c:pt>
                <c:pt idx="22493">
                  <c:v>6.98126625</c:v>
                </c:pt>
                <c:pt idx="22494">
                  <c:v>6.9801262500000005</c:v>
                </c:pt>
                <c:pt idx="22495">
                  <c:v>6.9798762500000002</c:v>
                </c:pt>
                <c:pt idx="22496">
                  <c:v>6.9792575000000001</c:v>
                </c:pt>
                <c:pt idx="22497">
                  <c:v>6.9800837500000004</c:v>
                </c:pt>
                <c:pt idx="22498">
                  <c:v>6.9797525</c:v>
                </c:pt>
                <c:pt idx="22499">
                  <c:v>6.9784312499999999</c:v>
                </c:pt>
                <c:pt idx="22500">
                  <c:v>6.9782449999999994</c:v>
                </c:pt>
                <c:pt idx="22501">
                  <c:v>6.9787212499999995</c:v>
                </c:pt>
                <c:pt idx="22502">
                  <c:v>6.9788437500000002</c:v>
                </c:pt>
                <c:pt idx="22503">
                  <c:v>6.9789199999999996</c:v>
                </c:pt>
                <c:pt idx="22504">
                  <c:v>6.9782662500000008</c:v>
                </c:pt>
                <c:pt idx="22505">
                  <c:v>6.9771462500000005</c:v>
                </c:pt>
                <c:pt idx="22506">
                  <c:v>6.9782437500000007</c:v>
                </c:pt>
                <c:pt idx="22507">
                  <c:v>6.9791274999999997</c:v>
                </c:pt>
                <c:pt idx="22508">
                  <c:v>6.978415</c:v>
                </c:pt>
                <c:pt idx="22509">
                  <c:v>6.9789500000000002</c:v>
                </c:pt>
                <c:pt idx="22510">
                  <c:v>6.9785824999999999</c:v>
                </c:pt>
                <c:pt idx="22511">
                  <c:v>6.9798337499999992</c:v>
                </c:pt>
                <c:pt idx="22512">
                  <c:v>6.9781199999999997</c:v>
                </c:pt>
                <c:pt idx="22513">
                  <c:v>6.9769287499999999</c:v>
                </c:pt>
                <c:pt idx="22514">
                  <c:v>6.975975</c:v>
                </c:pt>
                <c:pt idx="22515">
                  <c:v>6.9761125000000002</c:v>
                </c:pt>
                <c:pt idx="22516">
                  <c:v>6.9754737499999999</c:v>
                </c:pt>
                <c:pt idx="22517">
                  <c:v>6.9747312500000005</c:v>
                </c:pt>
                <c:pt idx="22518">
                  <c:v>6.9734149999999993</c:v>
                </c:pt>
                <c:pt idx="22519">
                  <c:v>6.9717474999999993</c:v>
                </c:pt>
                <c:pt idx="22520">
                  <c:v>6.9717537500000004</c:v>
                </c:pt>
                <c:pt idx="22521">
                  <c:v>6.9714700000000001</c:v>
                </c:pt>
                <c:pt idx="22522">
                  <c:v>6.9714687500000005</c:v>
                </c:pt>
                <c:pt idx="22523">
                  <c:v>6.9713475000000003</c:v>
                </c:pt>
                <c:pt idx="22524">
                  <c:v>6.9702350000000006</c:v>
                </c:pt>
                <c:pt idx="22525">
                  <c:v>6.9699712500000004</c:v>
                </c:pt>
                <c:pt idx="22526">
                  <c:v>6.9704899999999999</c:v>
                </c:pt>
                <c:pt idx="22527">
                  <c:v>6.9710712500000005</c:v>
                </c:pt>
                <c:pt idx="22528">
                  <c:v>6.9712912500000002</c:v>
                </c:pt>
                <c:pt idx="22529">
                  <c:v>6.9714675000000002</c:v>
                </c:pt>
                <c:pt idx="22530">
                  <c:v>6.9719962500000001</c:v>
                </c:pt>
                <c:pt idx="22531">
                  <c:v>6.9725549999999998</c:v>
                </c:pt>
                <c:pt idx="22532">
                  <c:v>6.9733625000000004</c:v>
                </c:pt>
                <c:pt idx="22533">
                  <c:v>6.9737225</c:v>
                </c:pt>
                <c:pt idx="22534">
                  <c:v>6.9733087500000002</c:v>
                </c:pt>
                <c:pt idx="22535">
                  <c:v>6.9731174999999999</c:v>
                </c:pt>
                <c:pt idx="22536">
                  <c:v>6.9735512499999999</c:v>
                </c:pt>
                <c:pt idx="22537">
                  <c:v>6.9719387499999996</c:v>
                </c:pt>
                <c:pt idx="22538">
                  <c:v>6.9710462500000006</c:v>
                </c:pt>
                <c:pt idx="22539">
                  <c:v>6.9708787500000007</c:v>
                </c:pt>
                <c:pt idx="22540">
                  <c:v>6.9711562499999999</c:v>
                </c:pt>
                <c:pt idx="22541">
                  <c:v>6.9700300000000004</c:v>
                </c:pt>
                <c:pt idx="22542">
                  <c:v>6.9700712499999993</c:v>
                </c:pt>
                <c:pt idx="22543">
                  <c:v>6.9697699999999996</c:v>
                </c:pt>
                <c:pt idx="22544">
                  <c:v>6.9693799999999992</c:v>
                </c:pt>
                <c:pt idx="22545">
                  <c:v>6.9691862499999999</c:v>
                </c:pt>
                <c:pt idx="22546">
                  <c:v>6.9704237500000001</c:v>
                </c:pt>
                <c:pt idx="22547">
                  <c:v>6.9694737500000006</c:v>
                </c:pt>
                <c:pt idx="22548">
                  <c:v>6.9684100000000004</c:v>
                </c:pt>
                <c:pt idx="22549">
                  <c:v>6.9687987500000004</c:v>
                </c:pt>
                <c:pt idx="22550">
                  <c:v>6.9687900000000003</c:v>
                </c:pt>
                <c:pt idx="22551">
                  <c:v>6.9681199999999999</c:v>
                </c:pt>
                <c:pt idx="22552">
                  <c:v>6.96747125</c:v>
                </c:pt>
                <c:pt idx="22553">
                  <c:v>6.9682187500000001</c:v>
                </c:pt>
                <c:pt idx="22554">
                  <c:v>6.9679149999999996</c:v>
                </c:pt>
                <c:pt idx="22555">
                  <c:v>6.9674162500000003</c:v>
                </c:pt>
                <c:pt idx="22556">
                  <c:v>6.9655350000000009</c:v>
                </c:pt>
                <c:pt idx="22557">
                  <c:v>6.9630762500000003</c:v>
                </c:pt>
                <c:pt idx="22558">
                  <c:v>6.9633737500000006</c:v>
                </c:pt>
                <c:pt idx="22559">
                  <c:v>6.9636337499999996</c:v>
                </c:pt>
                <c:pt idx="22560">
                  <c:v>6.9636062499999998</c:v>
                </c:pt>
                <c:pt idx="22561">
                  <c:v>6.9630112499999992</c:v>
                </c:pt>
                <c:pt idx="22562">
                  <c:v>6.9661512500000002</c:v>
                </c:pt>
                <c:pt idx="22563">
                  <c:v>6.9685199999999998</c:v>
                </c:pt>
                <c:pt idx="22564">
                  <c:v>6.9701037499999998</c:v>
                </c:pt>
                <c:pt idx="22565">
                  <c:v>6.9697987500000007</c:v>
                </c:pt>
                <c:pt idx="22566">
                  <c:v>6.9713925000000003</c:v>
                </c:pt>
                <c:pt idx="22567">
                  <c:v>6.9728399999999997</c:v>
                </c:pt>
                <c:pt idx="22568">
                  <c:v>6.9731325000000002</c:v>
                </c:pt>
                <c:pt idx="22569">
                  <c:v>6.9754400000000008</c:v>
                </c:pt>
                <c:pt idx="22570">
                  <c:v>6.9761399999999991</c:v>
                </c:pt>
                <c:pt idx="22571">
                  <c:v>6.97608125</c:v>
                </c:pt>
                <c:pt idx="22572">
                  <c:v>6.9760712500000004</c:v>
                </c:pt>
                <c:pt idx="22573">
                  <c:v>6.9762874999999998</c:v>
                </c:pt>
                <c:pt idx="22574">
                  <c:v>6.9769087500000007</c:v>
                </c:pt>
                <c:pt idx="22575">
                  <c:v>6.9783249999999999</c:v>
                </c:pt>
                <c:pt idx="22576">
                  <c:v>6.9791937500000003</c:v>
                </c:pt>
                <c:pt idx="22577">
                  <c:v>6.9796550000000002</c:v>
                </c:pt>
                <c:pt idx="22578">
                  <c:v>6.9795825000000002</c:v>
                </c:pt>
                <c:pt idx="22579">
                  <c:v>6.9795287500000001</c:v>
                </c:pt>
                <c:pt idx="22580">
                  <c:v>6.9783724999999999</c:v>
                </c:pt>
                <c:pt idx="22581">
                  <c:v>6.97814625</c:v>
                </c:pt>
                <c:pt idx="22582">
                  <c:v>6.9780612500000005</c:v>
                </c:pt>
                <c:pt idx="22583">
                  <c:v>6.9795862500000005</c:v>
                </c:pt>
                <c:pt idx="22584">
                  <c:v>6.9794237500000005</c:v>
                </c:pt>
                <c:pt idx="22585">
                  <c:v>6.9803099999999993</c:v>
                </c:pt>
                <c:pt idx="22586">
                  <c:v>6.9797787499999995</c:v>
                </c:pt>
                <c:pt idx="22587">
                  <c:v>6.9803612499999996</c:v>
                </c:pt>
                <c:pt idx="22588">
                  <c:v>6.9817762500000002</c:v>
                </c:pt>
                <c:pt idx="22589">
                  <c:v>6.9817324999999997</c:v>
                </c:pt>
                <c:pt idx="22590">
                  <c:v>6.9810012499999994</c:v>
                </c:pt>
                <c:pt idx="22591">
                  <c:v>6.9807850000000009</c:v>
                </c:pt>
                <c:pt idx="22592">
                  <c:v>6.9814275000000006</c:v>
                </c:pt>
                <c:pt idx="22593">
                  <c:v>6.98102</c:v>
                </c:pt>
                <c:pt idx="22594">
                  <c:v>6.9811075000000002</c:v>
                </c:pt>
                <c:pt idx="22595">
                  <c:v>6.9814925000000008</c:v>
                </c:pt>
                <c:pt idx="22596">
                  <c:v>6.9800949999999995</c:v>
                </c:pt>
                <c:pt idx="22597">
                  <c:v>6.9795674999999999</c:v>
                </c:pt>
                <c:pt idx="22598">
                  <c:v>6.9797825000000007</c:v>
                </c:pt>
                <c:pt idx="22599">
                  <c:v>6.9798312500000002</c:v>
                </c:pt>
                <c:pt idx="22600">
                  <c:v>6.9814575000000003</c:v>
                </c:pt>
                <c:pt idx="22601">
                  <c:v>6.9821612499999999</c:v>
                </c:pt>
                <c:pt idx="22602">
                  <c:v>6.9831799999999999</c:v>
                </c:pt>
                <c:pt idx="22603">
                  <c:v>6.9831299999999992</c:v>
                </c:pt>
                <c:pt idx="22604">
                  <c:v>6.9835650000000005</c:v>
                </c:pt>
                <c:pt idx="22605">
                  <c:v>6.9849449999999997</c:v>
                </c:pt>
                <c:pt idx="22606">
                  <c:v>6.9860100000000003</c:v>
                </c:pt>
                <c:pt idx="22607">
                  <c:v>6.9865662500000001</c:v>
                </c:pt>
                <c:pt idx="22608">
                  <c:v>6.9857575000000001</c:v>
                </c:pt>
                <c:pt idx="22609">
                  <c:v>6.9855187500000007</c:v>
                </c:pt>
                <c:pt idx="22610">
                  <c:v>6.9868500000000004</c:v>
                </c:pt>
                <c:pt idx="22611">
                  <c:v>6.9874187499999998</c:v>
                </c:pt>
                <c:pt idx="22612">
                  <c:v>6.9859299999999998</c:v>
                </c:pt>
                <c:pt idx="22613">
                  <c:v>6.9847787500000003</c:v>
                </c:pt>
                <c:pt idx="22614">
                  <c:v>6.9839799999999999</c:v>
                </c:pt>
                <c:pt idx="22615">
                  <c:v>6.9839387500000001</c:v>
                </c:pt>
                <c:pt idx="22616">
                  <c:v>6.9836650000000002</c:v>
                </c:pt>
                <c:pt idx="22617">
                  <c:v>6.9828749999999999</c:v>
                </c:pt>
                <c:pt idx="22618">
                  <c:v>6.9836475</c:v>
                </c:pt>
                <c:pt idx="22619">
                  <c:v>6.9838500000000003</c:v>
                </c:pt>
                <c:pt idx="22620">
                  <c:v>6.9830524999999994</c:v>
                </c:pt>
                <c:pt idx="22621">
                  <c:v>6.9835062499999996</c:v>
                </c:pt>
                <c:pt idx="22622">
                  <c:v>6.9834062500000007</c:v>
                </c:pt>
                <c:pt idx="22623">
                  <c:v>6.9828737500000004</c:v>
                </c:pt>
                <c:pt idx="22624">
                  <c:v>6.9836</c:v>
                </c:pt>
                <c:pt idx="22625">
                  <c:v>6.9827412500000001</c:v>
                </c:pt>
                <c:pt idx="22626">
                  <c:v>6.9826062499999999</c:v>
                </c:pt>
                <c:pt idx="22627">
                  <c:v>6.9835250000000002</c:v>
                </c:pt>
                <c:pt idx="22628">
                  <c:v>6.98194625</c:v>
                </c:pt>
                <c:pt idx="22629">
                  <c:v>6.9816062499999996</c:v>
                </c:pt>
                <c:pt idx="22630">
                  <c:v>6.9831224999999995</c:v>
                </c:pt>
                <c:pt idx="22631">
                  <c:v>6.9832025</c:v>
                </c:pt>
                <c:pt idx="22632">
                  <c:v>6.9822949999999997</c:v>
                </c:pt>
                <c:pt idx="22633">
                  <c:v>6.9820037499999996</c:v>
                </c:pt>
                <c:pt idx="22634">
                  <c:v>6.9825037499999993</c:v>
                </c:pt>
                <c:pt idx="22635">
                  <c:v>6.9823437500000001</c:v>
                </c:pt>
                <c:pt idx="22636">
                  <c:v>6.9821374999999994</c:v>
                </c:pt>
                <c:pt idx="22637">
                  <c:v>6.9841212500000003</c:v>
                </c:pt>
                <c:pt idx="22638">
                  <c:v>6.984375</c:v>
                </c:pt>
                <c:pt idx="22639">
                  <c:v>6.9844912499999996</c:v>
                </c:pt>
                <c:pt idx="22640">
                  <c:v>6.9842562500000005</c:v>
                </c:pt>
                <c:pt idx="22641">
                  <c:v>6.9846662500000001</c:v>
                </c:pt>
                <c:pt idx="22642">
                  <c:v>6.9846512500000006</c:v>
                </c:pt>
                <c:pt idx="22643">
                  <c:v>6.9839787499999995</c:v>
                </c:pt>
                <c:pt idx="22644">
                  <c:v>6.9842862500000003</c:v>
                </c:pt>
                <c:pt idx="22645">
                  <c:v>6.9847062500000003</c:v>
                </c:pt>
                <c:pt idx="22646">
                  <c:v>6.98544375</c:v>
                </c:pt>
                <c:pt idx="22647">
                  <c:v>6.9870099999999997</c:v>
                </c:pt>
                <c:pt idx="22648">
                  <c:v>6.9876075000000002</c:v>
                </c:pt>
                <c:pt idx="22649">
                  <c:v>6.9879412500000004</c:v>
                </c:pt>
                <c:pt idx="22650">
                  <c:v>6.9867687499999995</c:v>
                </c:pt>
                <c:pt idx="22651">
                  <c:v>6.9861912500000001</c:v>
                </c:pt>
                <c:pt idx="22652">
                  <c:v>6.9848037500000002</c:v>
                </c:pt>
                <c:pt idx="22653">
                  <c:v>6.9850587500000003</c:v>
                </c:pt>
                <c:pt idx="22654">
                  <c:v>6.9850175000000005</c:v>
                </c:pt>
                <c:pt idx="22655">
                  <c:v>6.9842262499999999</c:v>
                </c:pt>
                <c:pt idx="22656">
                  <c:v>6.9838687499999992</c:v>
                </c:pt>
                <c:pt idx="22657">
                  <c:v>6.9839912499999999</c:v>
                </c:pt>
                <c:pt idx="22658">
                  <c:v>6.9843437500000007</c:v>
                </c:pt>
                <c:pt idx="22659">
                  <c:v>6.9841712499999993</c:v>
                </c:pt>
                <c:pt idx="22660">
                  <c:v>6.9836737500000003</c:v>
                </c:pt>
                <c:pt idx="22661">
                  <c:v>6.9838199999999997</c:v>
                </c:pt>
                <c:pt idx="22662">
                  <c:v>6.9851487499999996</c:v>
                </c:pt>
                <c:pt idx="22663">
                  <c:v>6.9861212500000001</c:v>
                </c:pt>
                <c:pt idx="22664">
                  <c:v>6.9862212499999998</c:v>
                </c:pt>
                <c:pt idx="22665">
                  <c:v>6.9863125000000004</c:v>
                </c:pt>
                <c:pt idx="22666">
                  <c:v>6.9869762499999997</c:v>
                </c:pt>
                <c:pt idx="22667">
                  <c:v>6.9870587500000001</c:v>
                </c:pt>
                <c:pt idx="22668">
                  <c:v>6.9874237500000005</c:v>
                </c:pt>
                <c:pt idx="22669">
                  <c:v>6.9881237500000006</c:v>
                </c:pt>
                <c:pt idx="22670">
                  <c:v>6.9889475000000001</c:v>
                </c:pt>
                <c:pt idx="22671">
                  <c:v>6.9888249999999994</c:v>
                </c:pt>
                <c:pt idx="22672">
                  <c:v>6.98865625</c:v>
                </c:pt>
                <c:pt idx="22673">
                  <c:v>6.9899037500000007</c:v>
                </c:pt>
                <c:pt idx="22674">
                  <c:v>6.99085</c:v>
                </c:pt>
                <c:pt idx="22675">
                  <c:v>6.9927925000000002</c:v>
                </c:pt>
                <c:pt idx="22676">
                  <c:v>6.9928100000000004</c:v>
                </c:pt>
                <c:pt idx="22677">
                  <c:v>6.9927937500000006</c:v>
                </c:pt>
                <c:pt idx="22678">
                  <c:v>6.9955862499999997</c:v>
                </c:pt>
                <c:pt idx="22679">
                  <c:v>6.9960862499999994</c:v>
                </c:pt>
                <c:pt idx="22680">
                  <c:v>6.9945900000000005</c:v>
                </c:pt>
                <c:pt idx="22681">
                  <c:v>6.9946362500000001</c:v>
                </c:pt>
                <c:pt idx="22682">
                  <c:v>6.9955362499999998</c:v>
                </c:pt>
                <c:pt idx="22683">
                  <c:v>6.9960012499999999</c:v>
                </c:pt>
                <c:pt idx="22684">
                  <c:v>6.9965624999999996</c:v>
                </c:pt>
                <c:pt idx="22685">
                  <c:v>6.9967312499999998</c:v>
                </c:pt>
                <c:pt idx="22686">
                  <c:v>6.9974262499999993</c:v>
                </c:pt>
                <c:pt idx="22687">
                  <c:v>6.9964962500000007</c:v>
                </c:pt>
                <c:pt idx="22688">
                  <c:v>6.9955150000000001</c:v>
                </c:pt>
                <c:pt idx="22689">
                  <c:v>6.9950837499999992</c:v>
                </c:pt>
                <c:pt idx="22690">
                  <c:v>6.9961375000000006</c:v>
                </c:pt>
                <c:pt idx="22691">
                  <c:v>6.9967550000000003</c:v>
                </c:pt>
                <c:pt idx="22692">
                  <c:v>6.9960312499999997</c:v>
                </c:pt>
                <c:pt idx="22693">
                  <c:v>6.9959962499999993</c:v>
                </c:pt>
                <c:pt idx="22694">
                  <c:v>6.9961225000000002</c:v>
                </c:pt>
                <c:pt idx="22695">
                  <c:v>6.9959099999999994</c:v>
                </c:pt>
                <c:pt idx="22696">
                  <c:v>6.9959274999999996</c:v>
                </c:pt>
                <c:pt idx="22697">
                  <c:v>6.9957100000000008</c:v>
                </c:pt>
                <c:pt idx="22698">
                  <c:v>6.9956200000000006</c:v>
                </c:pt>
                <c:pt idx="22699">
                  <c:v>6.9943662500000006</c:v>
                </c:pt>
                <c:pt idx="22700">
                  <c:v>6.9938149999999997</c:v>
                </c:pt>
                <c:pt idx="22701">
                  <c:v>6.9937724999999995</c:v>
                </c:pt>
                <c:pt idx="22702">
                  <c:v>6.99405375</c:v>
                </c:pt>
                <c:pt idx="22703">
                  <c:v>6.9932099999999995</c:v>
                </c:pt>
                <c:pt idx="22704">
                  <c:v>6.9923837500000001</c:v>
                </c:pt>
                <c:pt idx="22705">
                  <c:v>6.9934099999999999</c:v>
                </c:pt>
                <c:pt idx="22706">
                  <c:v>6.9940787499999999</c:v>
                </c:pt>
                <c:pt idx="22707">
                  <c:v>6.9939287500000002</c:v>
                </c:pt>
                <c:pt idx="22708">
                  <c:v>6.9936974999999997</c:v>
                </c:pt>
                <c:pt idx="22709">
                  <c:v>6.9945199999999996</c:v>
                </c:pt>
                <c:pt idx="22710">
                  <c:v>6.9945537499999997</c:v>
                </c:pt>
                <c:pt idx="22711">
                  <c:v>6.9949399999999997</c:v>
                </c:pt>
                <c:pt idx="22712">
                  <c:v>6.9950262500000004</c:v>
                </c:pt>
                <c:pt idx="22713">
                  <c:v>6.9948575000000002</c:v>
                </c:pt>
                <c:pt idx="22714">
                  <c:v>6.9947325000000005</c:v>
                </c:pt>
                <c:pt idx="22715">
                  <c:v>6.9950462499999997</c:v>
                </c:pt>
                <c:pt idx="22716">
                  <c:v>6.9953699999999994</c:v>
                </c:pt>
                <c:pt idx="22717">
                  <c:v>6.9958962499999995</c:v>
                </c:pt>
                <c:pt idx="22718">
                  <c:v>6.995635</c:v>
                </c:pt>
                <c:pt idx="22719">
                  <c:v>6.9950124999999996</c:v>
                </c:pt>
                <c:pt idx="22720">
                  <c:v>6.9950912499999998</c:v>
                </c:pt>
                <c:pt idx="22721">
                  <c:v>6.9945112499999995</c:v>
                </c:pt>
                <c:pt idx="22722">
                  <c:v>6.9938699999999994</c:v>
                </c:pt>
                <c:pt idx="22723">
                  <c:v>6.9938799999999999</c:v>
                </c:pt>
                <c:pt idx="22724">
                  <c:v>6.9925099999999993</c:v>
                </c:pt>
                <c:pt idx="22725">
                  <c:v>6.9905675</c:v>
                </c:pt>
                <c:pt idx="22726">
                  <c:v>6.9901937499999995</c:v>
                </c:pt>
                <c:pt idx="22727">
                  <c:v>6.9898699999999998</c:v>
                </c:pt>
                <c:pt idx="22728">
                  <c:v>6.9889987499999995</c:v>
                </c:pt>
                <c:pt idx="22729">
                  <c:v>6.9889812500000001</c:v>
                </c:pt>
                <c:pt idx="22730">
                  <c:v>6.9895225000000005</c:v>
                </c:pt>
                <c:pt idx="22731">
                  <c:v>6.9890650000000001</c:v>
                </c:pt>
                <c:pt idx="22732">
                  <c:v>6.9886999999999997</c:v>
                </c:pt>
                <c:pt idx="22733">
                  <c:v>6.9872425000000007</c:v>
                </c:pt>
                <c:pt idx="22734">
                  <c:v>6.9867237500000003</c:v>
                </c:pt>
                <c:pt idx="22735">
                  <c:v>6.9862475000000002</c:v>
                </c:pt>
                <c:pt idx="22736">
                  <c:v>6.98468</c:v>
                </c:pt>
                <c:pt idx="22737">
                  <c:v>6.9845199999999998</c:v>
                </c:pt>
                <c:pt idx="22738">
                  <c:v>6.9845612499999996</c:v>
                </c:pt>
                <c:pt idx="22739">
                  <c:v>6.9855549999999997</c:v>
                </c:pt>
                <c:pt idx="22740">
                  <c:v>6.9847424999999994</c:v>
                </c:pt>
                <c:pt idx="22741">
                  <c:v>6.9836399999999994</c:v>
                </c:pt>
                <c:pt idx="22742">
                  <c:v>6.9838624999999999</c:v>
                </c:pt>
                <c:pt idx="22743">
                  <c:v>6.9836200000000002</c:v>
                </c:pt>
                <c:pt idx="22744">
                  <c:v>6.9832125000000005</c:v>
                </c:pt>
                <c:pt idx="22745">
                  <c:v>6.9826187500000003</c:v>
                </c:pt>
                <c:pt idx="22746">
                  <c:v>6.9820574999999998</c:v>
                </c:pt>
                <c:pt idx="22747">
                  <c:v>6.9818612499999997</c:v>
                </c:pt>
                <c:pt idx="22748">
                  <c:v>6.9821687499999996</c:v>
                </c:pt>
                <c:pt idx="22749">
                  <c:v>6.9830775000000003</c:v>
                </c:pt>
                <c:pt idx="22750">
                  <c:v>6.9833037499999993</c:v>
                </c:pt>
                <c:pt idx="22751">
                  <c:v>6.983414999999999</c:v>
                </c:pt>
                <c:pt idx="22752">
                  <c:v>6.9841324999999994</c:v>
                </c:pt>
                <c:pt idx="22753">
                  <c:v>6.9848425000000001</c:v>
                </c:pt>
                <c:pt idx="22754">
                  <c:v>6.9857725000000004</c:v>
                </c:pt>
                <c:pt idx="22755">
                  <c:v>6.9858662499999999</c:v>
                </c:pt>
                <c:pt idx="22756">
                  <c:v>6.9855612499999999</c:v>
                </c:pt>
                <c:pt idx="22757">
                  <c:v>6.9861024999999994</c:v>
                </c:pt>
                <c:pt idx="22758">
                  <c:v>6.9865337500000004</c:v>
                </c:pt>
                <c:pt idx="22759">
                  <c:v>6.9850187500000001</c:v>
                </c:pt>
                <c:pt idx="22760">
                  <c:v>6.9845862499999996</c:v>
                </c:pt>
                <c:pt idx="22761">
                  <c:v>6.9838312499999997</c:v>
                </c:pt>
                <c:pt idx="22762">
                  <c:v>6.9818250000000006</c:v>
                </c:pt>
                <c:pt idx="22763">
                  <c:v>6.9808199999999996</c:v>
                </c:pt>
                <c:pt idx="22764">
                  <c:v>6.9803012499999992</c:v>
                </c:pt>
                <c:pt idx="22765">
                  <c:v>6.9797624999999996</c:v>
                </c:pt>
                <c:pt idx="22766">
                  <c:v>6.9793225000000003</c:v>
                </c:pt>
                <c:pt idx="22767">
                  <c:v>6.9782799999999998</c:v>
                </c:pt>
                <c:pt idx="22768">
                  <c:v>6.977195</c:v>
                </c:pt>
                <c:pt idx="22769">
                  <c:v>6.9763562500000003</c:v>
                </c:pt>
                <c:pt idx="22770">
                  <c:v>6.9756499999999999</c:v>
                </c:pt>
                <c:pt idx="22771">
                  <c:v>6.9752400000000003</c:v>
                </c:pt>
                <c:pt idx="22772">
                  <c:v>6.9750075000000002</c:v>
                </c:pt>
                <c:pt idx="22773">
                  <c:v>6.9742837499999997</c:v>
                </c:pt>
                <c:pt idx="22774">
                  <c:v>6.9738449999999998</c:v>
                </c:pt>
                <c:pt idx="22775">
                  <c:v>6.9740275</c:v>
                </c:pt>
                <c:pt idx="22776">
                  <c:v>6.9745200000000001</c:v>
                </c:pt>
                <c:pt idx="22777">
                  <c:v>6.9742749999999996</c:v>
                </c:pt>
                <c:pt idx="22778">
                  <c:v>6.9732775</c:v>
                </c:pt>
                <c:pt idx="22779">
                  <c:v>6.97239875</c:v>
                </c:pt>
                <c:pt idx="22780">
                  <c:v>6.9727249999999996</c:v>
                </c:pt>
                <c:pt idx="22781">
                  <c:v>6.9735049999999994</c:v>
                </c:pt>
                <c:pt idx="22782">
                  <c:v>6.9737712500000004</c:v>
                </c:pt>
                <c:pt idx="22783">
                  <c:v>6.9736849999999997</c:v>
                </c:pt>
                <c:pt idx="22784">
                  <c:v>6.9728612499999993</c:v>
                </c:pt>
                <c:pt idx="22785">
                  <c:v>6.9724787499999996</c:v>
                </c:pt>
                <c:pt idx="22786">
                  <c:v>6.9723362499999997</c:v>
                </c:pt>
                <c:pt idx="22787">
                  <c:v>6.9717574999999998</c:v>
                </c:pt>
                <c:pt idx="22788">
                  <c:v>6.9709399999999997</c:v>
                </c:pt>
                <c:pt idx="22789">
                  <c:v>6.9699537500000002</c:v>
                </c:pt>
                <c:pt idx="22790">
                  <c:v>6.9691662499999998</c:v>
                </c:pt>
                <c:pt idx="22791">
                  <c:v>6.9683037500000005</c:v>
                </c:pt>
                <c:pt idx="22792">
                  <c:v>6.9677812499999998</c:v>
                </c:pt>
                <c:pt idx="22793">
                  <c:v>6.9679937499999998</c:v>
                </c:pt>
                <c:pt idx="22794">
                  <c:v>6.9686562500000004</c:v>
                </c:pt>
                <c:pt idx="22795">
                  <c:v>6.9696749999999996</c:v>
                </c:pt>
                <c:pt idx="22796">
                  <c:v>6.9702312499999994</c:v>
                </c:pt>
                <c:pt idx="22797">
                  <c:v>6.9696712500000002</c:v>
                </c:pt>
                <c:pt idx="22798">
                  <c:v>6.9684887500000006</c:v>
                </c:pt>
                <c:pt idx="22799">
                  <c:v>6.9678300000000002</c:v>
                </c:pt>
                <c:pt idx="22800">
                  <c:v>6.9677224999999998</c:v>
                </c:pt>
                <c:pt idx="22801">
                  <c:v>6.9668812500000001</c:v>
                </c:pt>
                <c:pt idx="22802">
                  <c:v>6.9666625</c:v>
                </c:pt>
                <c:pt idx="22803">
                  <c:v>6.9663087499999996</c:v>
                </c:pt>
                <c:pt idx="22804">
                  <c:v>6.9658437500000003</c:v>
                </c:pt>
                <c:pt idx="22805">
                  <c:v>6.9659424999999997</c:v>
                </c:pt>
                <c:pt idx="22806">
                  <c:v>6.9664649999999995</c:v>
                </c:pt>
                <c:pt idx="22807">
                  <c:v>6.96624</c:v>
                </c:pt>
                <c:pt idx="22808">
                  <c:v>6.9656200000000004</c:v>
                </c:pt>
                <c:pt idx="22809">
                  <c:v>6.965932500000001</c:v>
                </c:pt>
                <c:pt idx="22810">
                  <c:v>6.9663187500000001</c:v>
                </c:pt>
                <c:pt idx="22811">
                  <c:v>6.9657374999999995</c:v>
                </c:pt>
                <c:pt idx="22812">
                  <c:v>6.9660937499999998</c:v>
                </c:pt>
                <c:pt idx="22813">
                  <c:v>6.9655287499999998</c:v>
                </c:pt>
                <c:pt idx="22814">
                  <c:v>6.9651037499999999</c:v>
                </c:pt>
                <c:pt idx="22815">
                  <c:v>6.9643949999999997</c:v>
                </c:pt>
                <c:pt idx="22816">
                  <c:v>6.9632550000000002</c:v>
                </c:pt>
                <c:pt idx="22817">
                  <c:v>6.9621449999999996</c:v>
                </c:pt>
                <c:pt idx="22818">
                  <c:v>6.9615812500000001</c:v>
                </c:pt>
                <c:pt idx="22819">
                  <c:v>6.9612949999999998</c:v>
                </c:pt>
                <c:pt idx="22820">
                  <c:v>6.9615524999999998</c:v>
                </c:pt>
                <c:pt idx="22821">
                  <c:v>6.96155875</c:v>
                </c:pt>
                <c:pt idx="22822">
                  <c:v>6.9621049999999993</c:v>
                </c:pt>
                <c:pt idx="22823">
                  <c:v>6.9632799999999992</c:v>
                </c:pt>
                <c:pt idx="22824">
                  <c:v>6.9639862500000005</c:v>
                </c:pt>
                <c:pt idx="22825">
                  <c:v>6.9636737499999999</c:v>
                </c:pt>
                <c:pt idx="22826">
                  <c:v>6.9629362500000003</c:v>
                </c:pt>
                <c:pt idx="22827">
                  <c:v>6.9620199999999999</c:v>
                </c:pt>
                <c:pt idx="22828">
                  <c:v>6.9620237500000002</c:v>
                </c:pt>
                <c:pt idx="22829">
                  <c:v>6.9630700000000001</c:v>
                </c:pt>
                <c:pt idx="22830">
                  <c:v>6.9635424999999991</c:v>
                </c:pt>
                <c:pt idx="22831">
                  <c:v>6.9629487499999998</c:v>
                </c:pt>
                <c:pt idx="22832">
                  <c:v>6.9621737499999998</c:v>
                </c:pt>
                <c:pt idx="22833">
                  <c:v>6.9619387499999998</c:v>
                </c:pt>
                <c:pt idx="22834">
                  <c:v>6.9619262500000003</c:v>
                </c:pt>
                <c:pt idx="22835">
                  <c:v>6.9620625</c:v>
                </c:pt>
                <c:pt idx="22836">
                  <c:v>6.9627300000000005</c:v>
                </c:pt>
                <c:pt idx="22837">
                  <c:v>6.9635274999999996</c:v>
                </c:pt>
                <c:pt idx="22838">
                  <c:v>6.9642037499999994</c:v>
                </c:pt>
                <c:pt idx="22839">
                  <c:v>6.96416375</c:v>
                </c:pt>
                <c:pt idx="22840">
                  <c:v>6.9633025000000002</c:v>
                </c:pt>
                <c:pt idx="22841">
                  <c:v>6.9639399999999991</c:v>
                </c:pt>
                <c:pt idx="22842">
                  <c:v>6.9642487500000003</c:v>
                </c:pt>
                <c:pt idx="22843">
                  <c:v>6.9635625000000001</c:v>
                </c:pt>
                <c:pt idx="22844">
                  <c:v>6.9632550000000002</c:v>
                </c:pt>
                <c:pt idx="22845">
                  <c:v>6.9630637499999999</c:v>
                </c:pt>
                <c:pt idx="22846">
                  <c:v>6.96308375</c:v>
                </c:pt>
                <c:pt idx="22847">
                  <c:v>6.9643012500000001</c:v>
                </c:pt>
                <c:pt idx="22848">
                  <c:v>6.9658337499999998</c:v>
                </c:pt>
                <c:pt idx="22849">
                  <c:v>6.9661137499999999</c:v>
                </c:pt>
                <c:pt idx="22850">
                  <c:v>6.9660374999999997</c:v>
                </c:pt>
                <c:pt idx="22851">
                  <c:v>6.9658887499999995</c:v>
                </c:pt>
                <c:pt idx="22852">
                  <c:v>6.9663824999999999</c:v>
                </c:pt>
                <c:pt idx="22853">
                  <c:v>6.9662424999999999</c:v>
                </c:pt>
                <c:pt idx="22854">
                  <c:v>6.9663224999999995</c:v>
                </c:pt>
                <c:pt idx="22855">
                  <c:v>6.965605</c:v>
                </c:pt>
                <c:pt idx="22856">
                  <c:v>6.9645462499999997</c:v>
                </c:pt>
                <c:pt idx="22857">
                  <c:v>6.9640212500000001</c:v>
                </c:pt>
                <c:pt idx="22858">
                  <c:v>6.9644899999999996</c:v>
                </c:pt>
                <c:pt idx="22859">
                  <c:v>6.9643137499999996</c:v>
                </c:pt>
                <c:pt idx="22860">
                  <c:v>6.9638175000000002</c:v>
                </c:pt>
                <c:pt idx="22861">
                  <c:v>6.9634300000000007</c:v>
                </c:pt>
                <c:pt idx="22862">
                  <c:v>6.96348375</c:v>
                </c:pt>
                <c:pt idx="22863">
                  <c:v>6.9639100000000003</c:v>
                </c:pt>
                <c:pt idx="22864">
                  <c:v>6.9645199999999994</c:v>
                </c:pt>
                <c:pt idx="22865">
                  <c:v>6.9652124999999998</c:v>
                </c:pt>
                <c:pt idx="22866">
                  <c:v>6.9653200000000002</c:v>
                </c:pt>
                <c:pt idx="22867">
                  <c:v>6.9656287500000005</c:v>
                </c:pt>
                <c:pt idx="22868">
                  <c:v>6.9658249999999997</c:v>
                </c:pt>
                <c:pt idx="22869">
                  <c:v>6.9653025</c:v>
                </c:pt>
                <c:pt idx="22870">
                  <c:v>6.96470375</c:v>
                </c:pt>
                <c:pt idx="22871">
                  <c:v>6.964105</c:v>
                </c:pt>
                <c:pt idx="22872">
                  <c:v>6.9631512500000001</c:v>
                </c:pt>
                <c:pt idx="22873">
                  <c:v>6.9617874999999998</c:v>
                </c:pt>
                <c:pt idx="22874">
                  <c:v>6.9604900000000001</c:v>
                </c:pt>
                <c:pt idx="22875">
                  <c:v>6.9601162500000004</c:v>
                </c:pt>
                <c:pt idx="22876">
                  <c:v>6.9599025000000001</c:v>
                </c:pt>
                <c:pt idx="22877">
                  <c:v>6.9588012499999996</c:v>
                </c:pt>
                <c:pt idx="22878">
                  <c:v>6.9595525</c:v>
                </c:pt>
                <c:pt idx="22879">
                  <c:v>6.9585287500000002</c:v>
                </c:pt>
                <c:pt idx="22880">
                  <c:v>6.95804125</c:v>
                </c:pt>
                <c:pt idx="22881">
                  <c:v>6.9572324999999999</c:v>
                </c:pt>
                <c:pt idx="22882">
                  <c:v>6.9584437499999998</c:v>
                </c:pt>
                <c:pt idx="22883">
                  <c:v>6.9591212499999999</c:v>
                </c:pt>
                <c:pt idx="22884">
                  <c:v>6.9604662500000005</c:v>
                </c:pt>
                <c:pt idx="22885">
                  <c:v>6.9611012500000005</c:v>
                </c:pt>
                <c:pt idx="22886">
                  <c:v>6.9612512500000001</c:v>
                </c:pt>
                <c:pt idx="22887">
                  <c:v>6.9615037500000003</c:v>
                </c:pt>
                <c:pt idx="22888">
                  <c:v>6.9613887500000002</c:v>
                </c:pt>
                <c:pt idx="22889">
                  <c:v>6.9611662500000007</c:v>
                </c:pt>
                <c:pt idx="22890">
                  <c:v>6.9619462499999996</c:v>
                </c:pt>
                <c:pt idx="22891">
                  <c:v>6.9610162499999992</c:v>
                </c:pt>
                <c:pt idx="22892">
                  <c:v>6.9600825000000004</c:v>
                </c:pt>
                <c:pt idx="22893">
                  <c:v>6.9598287499999998</c:v>
                </c:pt>
                <c:pt idx="22894">
                  <c:v>6.95935375</c:v>
                </c:pt>
                <c:pt idx="22895">
                  <c:v>6.9584325000000007</c:v>
                </c:pt>
                <c:pt idx="22896">
                  <c:v>6.9580324999999998</c:v>
                </c:pt>
                <c:pt idx="22897">
                  <c:v>6.9580525000000009</c:v>
                </c:pt>
                <c:pt idx="22898">
                  <c:v>6.9575662500000002</c:v>
                </c:pt>
                <c:pt idx="22899">
                  <c:v>6.9574662499999995</c:v>
                </c:pt>
                <c:pt idx="22900">
                  <c:v>6.9573462500000005</c:v>
                </c:pt>
                <c:pt idx="22901">
                  <c:v>6.9587750000000002</c:v>
                </c:pt>
                <c:pt idx="22902">
                  <c:v>6.9580850000000005</c:v>
                </c:pt>
                <c:pt idx="22903">
                  <c:v>6.9582200000000007</c:v>
                </c:pt>
                <c:pt idx="22904">
                  <c:v>6.9586537499999999</c:v>
                </c:pt>
                <c:pt idx="22905">
                  <c:v>6.9584824999999997</c:v>
                </c:pt>
                <c:pt idx="22906">
                  <c:v>6.9584962500000005</c:v>
                </c:pt>
                <c:pt idx="22907">
                  <c:v>6.95862625</c:v>
                </c:pt>
                <c:pt idx="22908">
                  <c:v>6.9577275000000007</c:v>
                </c:pt>
                <c:pt idx="22909">
                  <c:v>6.9579987499999998</c:v>
                </c:pt>
                <c:pt idx="22910">
                  <c:v>6.9582112500000006</c:v>
                </c:pt>
                <c:pt idx="22911">
                  <c:v>6.9587537499999996</c:v>
                </c:pt>
                <c:pt idx="22912">
                  <c:v>6.9583225000000004</c:v>
                </c:pt>
                <c:pt idx="22913">
                  <c:v>6.9579962500000008</c:v>
                </c:pt>
                <c:pt idx="22914">
                  <c:v>6.958075</c:v>
                </c:pt>
                <c:pt idx="22915">
                  <c:v>6.9588075000000007</c:v>
                </c:pt>
                <c:pt idx="22916">
                  <c:v>6.95982375</c:v>
                </c:pt>
                <c:pt idx="22917">
                  <c:v>6.9601800000000003</c:v>
                </c:pt>
                <c:pt idx="22918">
                  <c:v>6.9606425000000005</c:v>
                </c:pt>
                <c:pt idx="22919">
                  <c:v>6.9621849999999998</c:v>
                </c:pt>
                <c:pt idx="22920">
                  <c:v>6.9623749999999998</c:v>
                </c:pt>
                <c:pt idx="22921">
                  <c:v>6.9625625000000007</c:v>
                </c:pt>
                <c:pt idx="22922">
                  <c:v>6.9639362499999997</c:v>
                </c:pt>
                <c:pt idx="22923">
                  <c:v>6.9643350000000002</c:v>
                </c:pt>
                <c:pt idx="22924">
                  <c:v>6.96409375</c:v>
                </c:pt>
                <c:pt idx="22925">
                  <c:v>6.9647212500000002</c:v>
                </c:pt>
                <c:pt idx="22926">
                  <c:v>6.9645762499999995</c:v>
                </c:pt>
                <c:pt idx="22927">
                  <c:v>6.9660100000000007</c:v>
                </c:pt>
                <c:pt idx="22928">
                  <c:v>6.9657237500000004</c:v>
                </c:pt>
                <c:pt idx="22929">
                  <c:v>6.9665074999999996</c:v>
                </c:pt>
                <c:pt idx="22930">
                  <c:v>6.9661850000000003</c:v>
                </c:pt>
                <c:pt idx="22931">
                  <c:v>6.9660399999999996</c:v>
                </c:pt>
                <c:pt idx="22932">
                  <c:v>6.9660475000000002</c:v>
                </c:pt>
                <c:pt idx="22933">
                  <c:v>6.9657075000000006</c:v>
                </c:pt>
                <c:pt idx="22934">
                  <c:v>6.9648687499999991</c:v>
                </c:pt>
                <c:pt idx="22935">
                  <c:v>6.9648200000000005</c:v>
                </c:pt>
                <c:pt idx="22936">
                  <c:v>6.9640412500000002</c:v>
                </c:pt>
                <c:pt idx="22937">
                  <c:v>6.9637525</c:v>
                </c:pt>
                <c:pt idx="22938">
                  <c:v>6.963128750000001</c:v>
                </c:pt>
                <c:pt idx="22939">
                  <c:v>6.9629712499999998</c:v>
                </c:pt>
                <c:pt idx="22940">
                  <c:v>6.9637700000000002</c:v>
                </c:pt>
                <c:pt idx="22941">
                  <c:v>6.9653549999999997</c:v>
                </c:pt>
                <c:pt idx="22942">
                  <c:v>6.9669912499999995</c:v>
                </c:pt>
                <c:pt idx="22943">
                  <c:v>6.9689087500000007</c:v>
                </c:pt>
                <c:pt idx="22944">
                  <c:v>6.9686937499999999</c:v>
                </c:pt>
                <c:pt idx="22945">
                  <c:v>6.96916125</c:v>
                </c:pt>
                <c:pt idx="22946">
                  <c:v>6.9687774999999998</c:v>
                </c:pt>
                <c:pt idx="22947">
                  <c:v>6.9678487499999999</c:v>
                </c:pt>
                <c:pt idx="22948">
                  <c:v>6.9664925000000002</c:v>
                </c:pt>
                <c:pt idx="22949">
                  <c:v>6.9655800000000001</c:v>
                </c:pt>
                <c:pt idx="22950">
                  <c:v>6.9656275000000001</c:v>
                </c:pt>
                <c:pt idx="22951">
                  <c:v>6.9644612500000003</c:v>
                </c:pt>
                <c:pt idx="22952">
                  <c:v>6.9639225000000007</c:v>
                </c:pt>
                <c:pt idx="22953">
                  <c:v>6.962885</c:v>
                </c:pt>
                <c:pt idx="22954">
                  <c:v>6.9618862500000001</c:v>
                </c:pt>
                <c:pt idx="22955">
                  <c:v>6.9628587500000005</c:v>
                </c:pt>
                <c:pt idx="22956">
                  <c:v>6.96247375</c:v>
                </c:pt>
                <c:pt idx="22957">
                  <c:v>6.9612050000000005</c:v>
                </c:pt>
                <c:pt idx="22958">
                  <c:v>6.9615524999999998</c:v>
                </c:pt>
                <c:pt idx="22959">
                  <c:v>6.960341249999999</c:v>
                </c:pt>
                <c:pt idx="22960">
                  <c:v>6.9609325000000002</c:v>
                </c:pt>
                <c:pt idx="22961">
                  <c:v>6.9602025000000003</c:v>
                </c:pt>
                <c:pt idx="22962">
                  <c:v>6.9602649999999997</c:v>
                </c:pt>
                <c:pt idx="22963">
                  <c:v>6.9597925000000007</c:v>
                </c:pt>
                <c:pt idx="22964">
                  <c:v>6.9590174999999999</c:v>
                </c:pt>
                <c:pt idx="22965">
                  <c:v>6.9572099999999999</c:v>
                </c:pt>
                <c:pt idx="22966">
                  <c:v>6.9567325000000002</c:v>
                </c:pt>
                <c:pt idx="22967">
                  <c:v>6.9562912499999996</c:v>
                </c:pt>
                <c:pt idx="22968">
                  <c:v>6.9557800000000007</c:v>
                </c:pt>
                <c:pt idx="22969">
                  <c:v>6.9543600000000003</c:v>
                </c:pt>
                <c:pt idx="22970">
                  <c:v>6.9539737499999994</c:v>
                </c:pt>
                <c:pt idx="22971">
                  <c:v>6.9548725000000005</c:v>
                </c:pt>
                <c:pt idx="22972">
                  <c:v>6.9529412500000003</c:v>
                </c:pt>
                <c:pt idx="22973">
                  <c:v>6.9523799999999998</c:v>
                </c:pt>
                <c:pt idx="22974">
                  <c:v>6.9541162500000002</c:v>
                </c:pt>
                <c:pt idx="22975">
                  <c:v>6.9541750000000002</c:v>
                </c:pt>
                <c:pt idx="22976">
                  <c:v>6.9559574999999993</c:v>
                </c:pt>
                <c:pt idx="22977">
                  <c:v>6.9552550000000002</c:v>
                </c:pt>
                <c:pt idx="22978">
                  <c:v>6.9550725</c:v>
                </c:pt>
                <c:pt idx="22979">
                  <c:v>6.9542087500000003</c:v>
                </c:pt>
                <c:pt idx="22980">
                  <c:v>6.9524300000000006</c:v>
                </c:pt>
                <c:pt idx="22981">
                  <c:v>6.9525862500000004</c:v>
                </c:pt>
                <c:pt idx="22982">
                  <c:v>6.9507737499999998</c:v>
                </c:pt>
                <c:pt idx="22983">
                  <c:v>6.9498337499999998</c:v>
                </c:pt>
                <c:pt idx="22984">
                  <c:v>6.9495199999999997</c:v>
                </c:pt>
                <c:pt idx="22985">
                  <c:v>6.9483674999999998</c:v>
                </c:pt>
                <c:pt idx="22986">
                  <c:v>6.9484349999999999</c:v>
                </c:pt>
                <c:pt idx="22987">
                  <c:v>6.9477475000000002</c:v>
                </c:pt>
                <c:pt idx="22988">
                  <c:v>6.9477212499999998</c:v>
                </c:pt>
                <c:pt idx="22989">
                  <c:v>6.9473474999999993</c:v>
                </c:pt>
                <c:pt idx="22990">
                  <c:v>6.9471425</c:v>
                </c:pt>
                <c:pt idx="22991">
                  <c:v>6.9449887499999994</c:v>
                </c:pt>
                <c:pt idx="22992">
                  <c:v>6.9439025000000001</c:v>
                </c:pt>
                <c:pt idx="22993">
                  <c:v>6.9432475</c:v>
                </c:pt>
                <c:pt idx="22994">
                  <c:v>6.9429149999999993</c:v>
                </c:pt>
                <c:pt idx="22995">
                  <c:v>6.9425487500000003</c:v>
                </c:pt>
                <c:pt idx="22996">
                  <c:v>6.9434125</c:v>
                </c:pt>
                <c:pt idx="22997">
                  <c:v>6.9436212500000005</c:v>
                </c:pt>
                <c:pt idx="22998">
                  <c:v>6.9441724999999996</c:v>
                </c:pt>
                <c:pt idx="22999">
                  <c:v>6.944939999999999</c:v>
                </c:pt>
                <c:pt idx="23000">
                  <c:v>6.9442087500000005</c:v>
                </c:pt>
                <c:pt idx="23001">
                  <c:v>6.9451287500000003</c:v>
                </c:pt>
                <c:pt idx="23002">
                  <c:v>6.9454950000000002</c:v>
                </c:pt>
                <c:pt idx="23003">
                  <c:v>6.944336250000001</c:v>
                </c:pt>
                <c:pt idx="23004">
                  <c:v>6.9446624999999997</c:v>
                </c:pt>
                <c:pt idx="23005">
                  <c:v>6.9448112500000008</c:v>
                </c:pt>
                <c:pt idx="23006">
                  <c:v>6.9451125000000005</c:v>
                </c:pt>
                <c:pt idx="23007">
                  <c:v>6.9463375000000003</c:v>
                </c:pt>
                <c:pt idx="23008">
                  <c:v>6.9465487499999998</c:v>
                </c:pt>
                <c:pt idx="23009">
                  <c:v>6.9482100000000004</c:v>
                </c:pt>
                <c:pt idx="23010">
                  <c:v>6.948645</c:v>
                </c:pt>
                <c:pt idx="23011">
                  <c:v>6.9496212499999999</c:v>
                </c:pt>
                <c:pt idx="23012">
                  <c:v>6.9490050000000005</c:v>
                </c:pt>
                <c:pt idx="23013">
                  <c:v>6.950436250000001</c:v>
                </c:pt>
                <c:pt idx="23014">
                  <c:v>6.9503137500000003</c:v>
                </c:pt>
                <c:pt idx="23015">
                  <c:v>6.9506387499999995</c:v>
                </c:pt>
                <c:pt idx="23016">
                  <c:v>6.9514174999999998</c:v>
                </c:pt>
                <c:pt idx="23017">
                  <c:v>6.9524650000000001</c:v>
                </c:pt>
                <c:pt idx="23018">
                  <c:v>6.9540124999999993</c:v>
                </c:pt>
                <c:pt idx="23019">
                  <c:v>6.9546949999999992</c:v>
                </c:pt>
                <c:pt idx="23020">
                  <c:v>6.9540862499999996</c:v>
                </c:pt>
                <c:pt idx="23021">
                  <c:v>6.9539375000000003</c:v>
                </c:pt>
                <c:pt idx="23022">
                  <c:v>6.9551600000000002</c:v>
                </c:pt>
                <c:pt idx="23023">
                  <c:v>6.9560849999999999</c:v>
                </c:pt>
                <c:pt idx="23024">
                  <c:v>6.9551637499999996</c:v>
                </c:pt>
                <c:pt idx="23025">
                  <c:v>6.9553975000000001</c:v>
                </c:pt>
                <c:pt idx="23026">
                  <c:v>6.9542649999999995</c:v>
                </c:pt>
                <c:pt idx="23027">
                  <c:v>6.9550062500000003</c:v>
                </c:pt>
                <c:pt idx="23028">
                  <c:v>6.9557250000000002</c:v>
                </c:pt>
                <c:pt idx="23029">
                  <c:v>6.9568050000000001</c:v>
                </c:pt>
                <c:pt idx="23030">
                  <c:v>6.9580350000000006</c:v>
                </c:pt>
                <c:pt idx="23031">
                  <c:v>6.9582937499999993</c:v>
                </c:pt>
                <c:pt idx="23032">
                  <c:v>6.9591799999999999</c:v>
                </c:pt>
                <c:pt idx="23033">
                  <c:v>6.9601850000000001</c:v>
                </c:pt>
                <c:pt idx="23034">
                  <c:v>6.9601524999999995</c:v>
                </c:pt>
                <c:pt idx="23035">
                  <c:v>6.9602750000000002</c:v>
                </c:pt>
                <c:pt idx="23036">
                  <c:v>6.9600412499999997</c:v>
                </c:pt>
                <c:pt idx="23037">
                  <c:v>6.9599987500000005</c:v>
                </c:pt>
                <c:pt idx="23038">
                  <c:v>6.9604387499999998</c:v>
                </c:pt>
                <c:pt idx="23039">
                  <c:v>6.9602774999999992</c:v>
                </c:pt>
                <c:pt idx="23040">
                  <c:v>6.9586000000000006</c:v>
                </c:pt>
                <c:pt idx="23041">
                  <c:v>6.9594025000000004</c:v>
                </c:pt>
                <c:pt idx="23042">
                  <c:v>6.9596049999999998</c:v>
                </c:pt>
                <c:pt idx="23043">
                  <c:v>6.95947125</c:v>
                </c:pt>
                <c:pt idx="23044">
                  <c:v>6.9605249999999996</c:v>
                </c:pt>
                <c:pt idx="23045">
                  <c:v>6.9606399999999997</c:v>
                </c:pt>
                <c:pt idx="23046">
                  <c:v>6.9599725000000001</c:v>
                </c:pt>
                <c:pt idx="23047">
                  <c:v>6.9596349999999996</c:v>
                </c:pt>
                <c:pt idx="23048">
                  <c:v>6.9591650000000005</c:v>
                </c:pt>
                <c:pt idx="23049">
                  <c:v>6.9588587500000001</c:v>
                </c:pt>
                <c:pt idx="23050">
                  <c:v>6.9597100000000003</c:v>
                </c:pt>
                <c:pt idx="23051">
                  <c:v>6.9585525000000006</c:v>
                </c:pt>
                <c:pt idx="23052">
                  <c:v>6.95871</c:v>
                </c:pt>
                <c:pt idx="23053">
                  <c:v>6.9596987499999994</c:v>
                </c:pt>
                <c:pt idx="23054">
                  <c:v>6.9592237499999996</c:v>
                </c:pt>
                <c:pt idx="23055">
                  <c:v>6.9579624999999998</c:v>
                </c:pt>
                <c:pt idx="23056">
                  <c:v>6.9575125</c:v>
                </c:pt>
                <c:pt idx="23057">
                  <c:v>6.9578499999999996</c:v>
                </c:pt>
                <c:pt idx="23058">
                  <c:v>6.9579000000000004</c:v>
                </c:pt>
                <c:pt idx="23059">
                  <c:v>6.9578074999999995</c:v>
                </c:pt>
                <c:pt idx="23060">
                  <c:v>6.9569737499999995</c:v>
                </c:pt>
                <c:pt idx="23061">
                  <c:v>6.95547</c:v>
                </c:pt>
                <c:pt idx="23062">
                  <c:v>6.9568762500000005</c:v>
                </c:pt>
                <c:pt idx="23063">
                  <c:v>6.9560550000000001</c:v>
                </c:pt>
                <c:pt idx="23064">
                  <c:v>6.9573775000000007</c:v>
                </c:pt>
                <c:pt idx="23065">
                  <c:v>6.9581424999999992</c:v>
                </c:pt>
                <c:pt idx="23066">
                  <c:v>6.9572837499999993</c:v>
                </c:pt>
                <c:pt idx="23067">
                  <c:v>6.9570474999999998</c:v>
                </c:pt>
                <c:pt idx="23068">
                  <c:v>6.9561387500000009</c:v>
                </c:pt>
                <c:pt idx="23069">
                  <c:v>6.9555362499999998</c:v>
                </c:pt>
                <c:pt idx="23070">
                  <c:v>6.9559475000000006</c:v>
                </c:pt>
                <c:pt idx="23071">
                  <c:v>6.9560300000000002</c:v>
                </c:pt>
                <c:pt idx="23072">
                  <c:v>6.95590625</c:v>
                </c:pt>
                <c:pt idx="23073">
                  <c:v>6.9554875000000003</c:v>
                </c:pt>
                <c:pt idx="23074">
                  <c:v>6.9554999999999998</c:v>
                </c:pt>
                <c:pt idx="23075">
                  <c:v>6.9550900000000002</c:v>
                </c:pt>
                <c:pt idx="23076">
                  <c:v>6.9550287499999994</c:v>
                </c:pt>
                <c:pt idx="23077">
                  <c:v>6.9544799999999993</c:v>
                </c:pt>
                <c:pt idx="23078">
                  <c:v>6.9536899999999999</c:v>
                </c:pt>
                <c:pt idx="23079">
                  <c:v>6.9520537500000001</c:v>
                </c:pt>
                <c:pt idx="23080">
                  <c:v>6.9511762499999996</c:v>
                </c:pt>
                <c:pt idx="23081">
                  <c:v>6.9506475000000005</c:v>
                </c:pt>
                <c:pt idx="23082">
                  <c:v>6.9498375000000001</c:v>
                </c:pt>
                <c:pt idx="23083">
                  <c:v>6.9485549999999998</c:v>
                </c:pt>
                <c:pt idx="23084">
                  <c:v>6.9482724999999999</c:v>
                </c:pt>
                <c:pt idx="23085">
                  <c:v>6.9488225000000003</c:v>
                </c:pt>
                <c:pt idx="23086">
                  <c:v>6.9503712499999999</c:v>
                </c:pt>
                <c:pt idx="23087">
                  <c:v>6.9506362499999996</c:v>
                </c:pt>
                <c:pt idx="23088">
                  <c:v>6.9500887499999999</c:v>
                </c:pt>
                <c:pt idx="23089">
                  <c:v>6.9498387500000005</c:v>
                </c:pt>
                <c:pt idx="23090">
                  <c:v>6.9500112500000002</c:v>
                </c:pt>
                <c:pt idx="23091">
                  <c:v>6.9499112500000004</c:v>
                </c:pt>
                <c:pt idx="23092">
                  <c:v>6.9495974999999994</c:v>
                </c:pt>
                <c:pt idx="23093">
                  <c:v>6.9493562499999992</c:v>
                </c:pt>
                <c:pt idx="23094">
                  <c:v>6.9488475000000003</c:v>
                </c:pt>
                <c:pt idx="23095">
                  <c:v>6.9487062499999999</c:v>
                </c:pt>
                <c:pt idx="23096">
                  <c:v>6.9487900000000007</c:v>
                </c:pt>
                <c:pt idx="23097">
                  <c:v>6.9487362500000005</c:v>
                </c:pt>
                <c:pt idx="23098">
                  <c:v>6.9481850000000005</c:v>
                </c:pt>
                <c:pt idx="23099">
                  <c:v>6.9485987500000004</c:v>
                </c:pt>
                <c:pt idx="23100">
                  <c:v>6.9492275000000001</c:v>
                </c:pt>
                <c:pt idx="23101">
                  <c:v>6.9495137500000004</c:v>
                </c:pt>
                <c:pt idx="23102">
                  <c:v>6.9493124999999996</c:v>
                </c:pt>
                <c:pt idx="23103">
                  <c:v>6.9492449999999995</c:v>
                </c:pt>
                <c:pt idx="23104">
                  <c:v>6.94912375</c:v>
                </c:pt>
                <c:pt idx="23105">
                  <c:v>6.9495062500000007</c:v>
                </c:pt>
                <c:pt idx="23106">
                  <c:v>6.9494562499999999</c:v>
                </c:pt>
                <c:pt idx="23107">
                  <c:v>6.9482650000000001</c:v>
                </c:pt>
                <c:pt idx="23108">
                  <c:v>6.9472412500000003</c:v>
                </c:pt>
                <c:pt idx="23109">
                  <c:v>6.9461837500000003</c:v>
                </c:pt>
                <c:pt idx="23110">
                  <c:v>6.945805</c:v>
                </c:pt>
                <c:pt idx="23111">
                  <c:v>6.9466312500000003</c:v>
                </c:pt>
                <c:pt idx="23112">
                  <c:v>6.9465837500000003</c:v>
                </c:pt>
                <c:pt idx="23113">
                  <c:v>6.9470125000000005</c:v>
                </c:pt>
                <c:pt idx="23114">
                  <c:v>6.9465600000000007</c:v>
                </c:pt>
                <c:pt idx="23115">
                  <c:v>6.9463062499999992</c:v>
                </c:pt>
                <c:pt idx="23116">
                  <c:v>6.9466249999999992</c:v>
                </c:pt>
                <c:pt idx="23117">
                  <c:v>6.9462925000000002</c:v>
                </c:pt>
                <c:pt idx="23118">
                  <c:v>6.9468237500000001</c:v>
                </c:pt>
                <c:pt idx="23119">
                  <c:v>6.9474524999999998</c:v>
                </c:pt>
                <c:pt idx="23120">
                  <c:v>6.9475562499999999</c:v>
                </c:pt>
                <c:pt idx="23121">
                  <c:v>6.9473687500000008</c:v>
                </c:pt>
                <c:pt idx="23122">
                  <c:v>6.9473574999999999</c:v>
                </c:pt>
                <c:pt idx="23123">
                  <c:v>6.9481099999999998</c:v>
                </c:pt>
                <c:pt idx="23124">
                  <c:v>6.94771625</c:v>
                </c:pt>
                <c:pt idx="23125">
                  <c:v>6.9474312500000002</c:v>
                </c:pt>
                <c:pt idx="23126">
                  <c:v>6.9478637499999998</c:v>
                </c:pt>
                <c:pt idx="23127">
                  <c:v>6.9470837500000009</c:v>
                </c:pt>
                <c:pt idx="23128">
                  <c:v>6.9467387499999997</c:v>
                </c:pt>
                <c:pt idx="23129">
                  <c:v>6.9475212500000003</c:v>
                </c:pt>
                <c:pt idx="23130">
                  <c:v>6.9482299999999997</c:v>
                </c:pt>
                <c:pt idx="23131">
                  <c:v>6.9486349999999995</c:v>
                </c:pt>
                <c:pt idx="23132">
                  <c:v>6.94919625</c:v>
                </c:pt>
                <c:pt idx="23133">
                  <c:v>6.9501100000000005</c:v>
                </c:pt>
                <c:pt idx="23134">
                  <c:v>6.9498049999999996</c:v>
                </c:pt>
                <c:pt idx="23135">
                  <c:v>6.9489175000000003</c:v>
                </c:pt>
                <c:pt idx="23136">
                  <c:v>6.9474925000000001</c:v>
                </c:pt>
                <c:pt idx="23137">
                  <c:v>6.946647500000001</c:v>
                </c:pt>
                <c:pt idx="23138">
                  <c:v>6.9467224999999999</c:v>
                </c:pt>
                <c:pt idx="23139">
                  <c:v>6.9473212499999999</c:v>
                </c:pt>
                <c:pt idx="23140">
                  <c:v>6.9480962499999999</c:v>
                </c:pt>
                <c:pt idx="23141">
                  <c:v>6.9485675000000002</c:v>
                </c:pt>
                <c:pt idx="23142">
                  <c:v>6.9492624999999997</c:v>
                </c:pt>
                <c:pt idx="23143">
                  <c:v>6.9498312500000008</c:v>
                </c:pt>
                <c:pt idx="23144">
                  <c:v>6.9498649999999991</c:v>
                </c:pt>
                <c:pt idx="23145">
                  <c:v>6.9502562499999998</c:v>
                </c:pt>
                <c:pt idx="23146">
                  <c:v>6.9505399999999993</c:v>
                </c:pt>
                <c:pt idx="23147">
                  <c:v>6.9504400000000004</c:v>
                </c:pt>
                <c:pt idx="23148">
                  <c:v>6.9505037500000002</c:v>
                </c:pt>
                <c:pt idx="23149">
                  <c:v>6.9502699999999997</c:v>
                </c:pt>
                <c:pt idx="23150">
                  <c:v>6.9490637499999997</c:v>
                </c:pt>
                <c:pt idx="23151">
                  <c:v>6.9490387499999997</c:v>
                </c:pt>
                <c:pt idx="23152">
                  <c:v>6.9497287500000002</c:v>
                </c:pt>
                <c:pt idx="23153">
                  <c:v>6.9504650000000003</c:v>
                </c:pt>
                <c:pt idx="23154">
                  <c:v>6.95081375</c:v>
                </c:pt>
                <c:pt idx="23155">
                  <c:v>6.9508599999999996</c:v>
                </c:pt>
                <c:pt idx="23156">
                  <c:v>6.9510462500000001</c:v>
                </c:pt>
                <c:pt idx="23157">
                  <c:v>6.9510050000000003</c:v>
                </c:pt>
                <c:pt idx="23158">
                  <c:v>6.9512149999999995</c:v>
                </c:pt>
                <c:pt idx="23159">
                  <c:v>6.9511862500000001</c:v>
                </c:pt>
                <c:pt idx="23160">
                  <c:v>6.9513524999999996</c:v>
                </c:pt>
                <c:pt idx="23161">
                  <c:v>6.9510324999999993</c:v>
                </c:pt>
                <c:pt idx="23162">
                  <c:v>6.9505274999999997</c:v>
                </c:pt>
                <c:pt idx="23163">
                  <c:v>6.9499912500000001</c:v>
                </c:pt>
                <c:pt idx="23164">
                  <c:v>6.9500662499999999</c:v>
                </c:pt>
                <c:pt idx="23165">
                  <c:v>6.9499650000000006</c:v>
                </c:pt>
                <c:pt idx="23166">
                  <c:v>6.9497312499999992</c:v>
                </c:pt>
                <c:pt idx="23167">
                  <c:v>6.9488724999999993</c:v>
                </c:pt>
                <c:pt idx="23168">
                  <c:v>6.9484875000000006</c:v>
                </c:pt>
                <c:pt idx="23169">
                  <c:v>6.9480249999999995</c:v>
                </c:pt>
                <c:pt idx="23170">
                  <c:v>6.94790375</c:v>
                </c:pt>
                <c:pt idx="23171">
                  <c:v>6.9482662500000005</c:v>
                </c:pt>
                <c:pt idx="23172">
                  <c:v>6.9478249999999999</c:v>
                </c:pt>
                <c:pt idx="23173">
                  <c:v>6.9476400000000007</c:v>
                </c:pt>
                <c:pt idx="23174">
                  <c:v>6.9476562500000005</c:v>
                </c:pt>
                <c:pt idx="23175">
                  <c:v>6.9480812499999995</c:v>
                </c:pt>
                <c:pt idx="23176">
                  <c:v>6.9485699999999992</c:v>
                </c:pt>
                <c:pt idx="23177">
                  <c:v>6.9491099999999992</c:v>
                </c:pt>
                <c:pt idx="23178">
                  <c:v>6.9501225</c:v>
                </c:pt>
                <c:pt idx="23179">
                  <c:v>6.9505737500000002</c:v>
                </c:pt>
                <c:pt idx="23180">
                  <c:v>6.9504662499999998</c:v>
                </c:pt>
                <c:pt idx="23181">
                  <c:v>6.9506349999999992</c:v>
                </c:pt>
                <c:pt idx="23182">
                  <c:v>6.9507124999999998</c:v>
                </c:pt>
                <c:pt idx="23183">
                  <c:v>6.9504000000000001</c:v>
                </c:pt>
                <c:pt idx="23184">
                  <c:v>6.9514787499999997</c:v>
                </c:pt>
                <c:pt idx="23185">
                  <c:v>6.9531650000000003</c:v>
                </c:pt>
                <c:pt idx="23186">
                  <c:v>6.9533750000000003</c:v>
                </c:pt>
                <c:pt idx="23187">
                  <c:v>6.9536612499999997</c:v>
                </c:pt>
                <c:pt idx="23188">
                  <c:v>6.9545862500000002</c:v>
                </c:pt>
                <c:pt idx="23189">
                  <c:v>6.9542225000000002</c:v>
                </c:pt>
                <c:pt idx="23190">
                  <c:v>6.9535999999999998</c:v>
                </c:pt>
                <c:pt idx="23191">
                  <c:v>6.9540837499999997</c:v>
                </c:pt>
                <c:pt idx="23192">
                  <c:v>6.9540725000000005</c:v>
                </c:pt>
                <c:pt idx="23193">
                  <c:v>6.9535299999999998</c:v>
                </c:pt>
                <c:pt idx="23194">
                  <c:v>6.9539324999999996</c:v>
                </c:pt>
                <c:pt idx="23195">
                  <c:v>6.9543999999999997</c:v>
                </c:pt>
                <c:pt idx="23196">
                  <c:v>6.9542637500000009</c:v>
                </c:pt>
                <c:pt idx="23197">
                  <c:v>6.9548299999999994</c:v>
                </c:pt>
                <c:pt idx="23198">
                  <c:v>6.9547499999999998</c:v>
                </c:pt>
                <c:pt idx="23199">
                  <c:v>6.9550175000000003</c:v>
                </c:pt>
                <c:pt idx="23200">
                  <c:v>6.9557899999999995</c:v>
                </c:pt>
                <c:pt idx="23201">
                  <c:v>6.9560224999999996</c:v>
                </c:pt>
                <c:pt idx="23202">
                  <c:v>6.95538875</c:v>
                </c:pt>
                <c:pt idx="23203">
                  <c:v>6.95588125</c:v>
                </c:pt>
                <c:pt idx="23204">
                  <c:v>6.9561687499999998</c:v>
                </c:pt>
                <c:pt idx="23205">
                  <c:v>6.9564312500000005</c:v>
                </c:pt>
                <c:pt idx="23206">
                  <c:v>6.95717125</c:v>
                </c:pt>
                <c:pt idx="23207">
                  <c:v>6.9575724999999995</c:v>
                </c:pt>
                <c:pt idx="23208">
                  <c:v>6.9582637500000004</c:v>
                </c:pt>
                <c:pt idx="23209">
                  <c:v>6.9586499999999996</c:v>
                </c:pt>
                <c:pt idx="23210">
                  <c:v>6.9589675</c:v>
                </c:pt>
                <c:pt idx="23211">
                  <c:v>6.9591837499999993</c:v>
                </c:pt>
                <c:pt idx="23212">
                  <c:v>6.9595137500000002</c:v>
                </c:pt>
                <c:pt idx="23213">
                  <c:v>6.9596124999999995</c:v>
                </c:pt>
                <c:pt idx="23214">
                  <c:v>6.9593825000000002</c:v>
                </c:pt>
                <c:pt idx="23215">
                  <c:v>6.9588037499999995</c:v>
                </c:pt>
                <c:pt idx="23216">
                  <c:v>6.9586062499999999</c:v>
                </c:pt>
                <c:pt idx="23217">
                  <c:v>6.9590174999999999</c:v>
                </c:pt>
                <c:pt idx="23218">
                  <c:v>6.95885</c:v>
                </c:pt>
                <c:pt idx="23219">
                  <c:v>6.9584449999999993</c:v>
                </c:pt>
                <c:pt idx="23220">
                  <c:v>6.9588725</c:v>
                </c:pt>
                <c:pt idx="23221">
                  <c:v>6.9587162500000002</c:v>
                </c:pt>
                <c:pt idx="23222">
                  <c:v>6.9583925000000004</c:v>
                </c:pt>
                <c:pt idx="23223">
                  <c:v>6.9582200000000007</c:v>
                </c:pt>
                <c:pt idx="23224">
                  <c:v>6.9578850000000001</c:v>
                </c:pt>
                <c:pt idx="23225">
                  <c:v>6.9573712499999996</c:v>
                </c:pt>
                <c:pt idx="23226">
                  <c:v>6.9564712499999999</c:v>
                </c:pt>
                <c:pt idx="23227">
                  <c:v>6.9562100000000004</c:v>
                </c:pt>
                <c:pt idx="23228">
                  <c:v>6.9564599999999999</c:v>
                </c:pt>
                <c:pt idx="23229">
                  <c:v>6.9556112500000005</c:v>
                </c:pt>
                <c:pt idx="23230">
                  <c:v>6.9545337500000004</c:v>
                </c:pt>
                <c:pt idx="23231">
                  <c:v>6.9542700000000002</c:v>
                </c:pt>
                <c:pt idx="23232">
                  <c:v>6.9546149999999995</c:v>
                </c:pt>
                <c:pt idx="23233">
                  <c:v>6.9545862500000002</c:v>
                </c:pt>
                <c:pt idx="23234">
                  <c:v>6.95379375</c:v>
                </c:pt>
                <c:pt idx="23235">
                  <c:v>6.9525024999999996</c:v>
                </c:pt>
                <c:pt idx="23236">
                  <c:v>6.9517875</c:v>
                </c:pt>
                <c:pt idx="23237">
                  <c:v>6.9521037500000009</c:v>
                </c:pt>
                <c:pt idx="23238">
                  <c:v>6.9515262499999997</c:v>
                </c:pt>
                <c:pt idx="23239">
                  <c:v>6.9513150000000001</c:v>
                </c:pt>
                <c:pt idx="23240">
                  <c:v>6.9519850000000005</c:v>
                </c:pt>
                <c:pt idx="23241">
                  <c:v>6.9518412500000002</c:v>
                </c:pt>
                <c:pt idx="23242">
                  <c:v>6.9517562499999999</c:v>
                </c:pt>
                <c:pt idx="23243">
                  <c:v>6.9524175000000001</c:v>
                </c:pt>
                <c:pt idx="23244">
                  <c:v>6.9519612500000001</c:v>
                </c:pt>
                <c:pt idx="23245">
                  <c:v>6.9515550000000008</c:v>
                </c:pt>
                <c:pt idx="23246">
                  <c:v>6.9507775000000009</c:v>
                </c:pt>
                <c:pt idx="23247">
                  <c:v>6.9495987499999998</c:v>
                </c:pt>
                <c:pt idx="23248">
                  <c:v>6.9500162499999991</c:v>
                </c:pt>
                <c:pt idx="23249">
                  <c:v>6.9505387500000007</c:v>
                </c:pt>
                <c:pt idx="23250">
                  <c:v>6.9500200000000003</c:v>
                </c:pt>
                <c:pt idx="23251">
                  <c:v>6.9500275</c:v>
                </c:pt>
                <c:pt idx="23252">
                  <c:v>6.9496762499999996</c:v>
                </c:pt>
                <c:pt idx="23253">
                  <c:v>6.9481649999999995</c:v>
                </c:pt>
                <c:pt idx="23254">
                  <c:v>6.9475249999999997</c:v>
                </c:pt>
                <c:pt idx="23255">
                  <c:v>6.9463224999999991</c:v>
                </c:pt>
                <c:pt idx="23256">
                  <c:v>6.9455400000000003</c:v>
                </c:pt>
                <c:pt idx="23257">
                  <c:v>6.9456562499999999</c:v>
                </c:pt>
                <c:pt idx="23258">
                  <c:v>6.9449312500000007</c:v>
                </c:pt>
                <c:pt idx="23259">
                  <c:v>6.9441299999999995</c:v>
                </c:pt>
                <c:pt idx="23260">
                  <c:v>6.9439925000000002</c:v>
                </c:pt>
                <c:pt idx="23261">
                  <c:v>6.9431087500000004</c:v>
                </c:pt>
                <c:pt idx="23262">
                  <c:v>6.9428650000000003</c:v>
                </c:pt>
                <c:pt idx="23263">
                  <c:v>6.9433662500000004</c:v>
                </c:pt>
                <c:pt idx="23264">
                  <c:v>6.9433924999999999</c:v>
                </c:pt>
                <c:pt idx="23265">
                  <c:v>6.9432574999999996</c:v>
                </c:pt>
                <c:pt idx="23266">
                  <c:v>6.9435700000000002</c:v>
                </c:pt>
                <c:pt idx="23267">
                  <c:v>6.9435937499999998</c:v>
                </c:pt>
                <c:pt idx="23268">
                  <c:v>6.9440500000000007</c:v>
                </c:pt>
                <c:pt idx="23269">
                  <c:v>6.9447287499999995</c:v>
                </c:pt>
                <c:pt idx="23270">
                  <c:v>6.9450062499999996</c:v>
                </c:pt>
                <c:pt idx="23271">
                  <c:v>6.9447450000000002</c:v>
                </c:pt>
                <c:pt idx="23272">
                  <c:v>6.9451237499999996</c:v>
                </c:pt>
                <c:pt idx="23273">
                  <c:v>6.9461575</c:v>
                </c:pt>
                <c:pt idx="23274">
                  <c:v>6.947025</c:v>
                </c:pt>
                <c:pt idx="23275">
                  <c:v>6.9472375</c:v>
                </c:pt>
                <c:pt idx="23276">
                  <c:v>6.9480712499999999</c:v>
                </c:pt>
                <c:pt idx="23277">
                  <c:v>6.9493737499999995</c:v>
                </c:pt>
                <c:pt idx="23278">
                  <c:v>6.9500375000000005</c:v>
                </c:pt>
                <c:pt idx="23279">
                  <c:v>6.95059</c:v>
                </c:pt>
                <c:pt idx="23280">
                  <c:v>6.9516487500000004</c:v>
                </c:pt>
                <c:pt idx="23281">
                  <c:v>6.9519450000000003</c:v>
                </c:pt>
                <c:pt idx="23282">
                  <c:v>6.9517399999999991</c:v>
                </c:pt>
                <c:pt idx="23283">
                  <c:v>6.9517937500000002</c:v>
                </c:pt>
                <c:pt idx="23284">
                  <c:v>6.9521449999999998</c:v>
                </c:pt>
                <c:pt idx="23285">
                  <c:v>6.9530287499999996</c:v>
                </c:pt>
                <c:pt idx="23286">
                  <c:v>6.9538799999999998</c:v>
                </c:pt>
                <c:pt idx="23287">
                  <c:v>6.954205</c:v>
                </c:pt>
                <c:pt idx="23288">
                  <c:v>6.9541900000000005</c:v>
                </c:pt>
                <c:pt idx="23289">
                  <c:v>6.9539487499999995</c:v>
                </c:pt>
                <c:pt idx="23290">
                  <c:v>6.9534962499999997</c:v>
                </c:pt>
                <c:pt idx="23291">
                  <c:v>6.9536575000000003</c:v>
                </c:pt>
                <c:pt idx="23292">
                  <c:v>6.9538937499999998</c:v>
                </c:pt>
                <c:pt idx="23293">
                  <c:v>6.9539162499999998</c:v>
                </c:pt>
                <c:pt idx="23294">
                  <c:v>6.9539737499999994</c:v>
                </c:pt>
                <c:pt idx="23295">
                  <c:v>6.9539900000000001</c:v>
                </c:pt>
                <c:pt idx="23296">
                  <c:v>6.9548687499999993</c:v>
                </c:pt>
                <c:pt idx="23297">
                  <c:v>6.9559112499999998</c:v>
                </c:pt>
                <c:pt idx="23298">
                  <c:v>6.9564162500000002</c:v>
                </c:pt>
                <c:pt idx="23299">
                  <c:v>6.9559087500000008</c:v>
                </c:pt>
                <c:pt idx="23300">
                  <c:v>6.9560187500000001</c:v>
                </c:pt>
                <c:pt idx="23301">
                  <c:v>6.9563074999999994</c:v>
                </c:pt>
                <c:pt idx="23302">
                  <c:v>6.95689125</c:v>
                </c:pt>
                <c:pt idx="23303">
                  <c:v>6.9579262500000008</c:v>
                </c:pt>
                <c:pt idx="23304">
                  <c:v>6.9586524999999995</c:v>
                </c:pt>
                <c:pt idx="23305">
                  <c:v>6.9601000000000006</c:v>
                </c:pt>
                <c:pt idx="23306">
                  <c:v>6.9610475000000003</c:v>
                </c:pt>
                <c:pt idx="23307">
                  <c:v>6.9614362500000002</c:v>
                </c:pt>
                <c:pt idx="23308">
                  <c:v>6.9624537500000008</c:v>
                </c:pt>
                <c:pt idx="23309">
                  <c:v>6.9635975000000006</c:v>
                </c:pt>
                <c:pt idx="23310">
                  <c:v>6.9640912499999992</c:v>
                </c:pt>
                <c:pt idx="23311">
                  <c:v>6.9649225000000001</c:v>
                </c:pt>
                <c:pt idx="23312">
                  <c:v>6.9652987499999997</c:v>
                </c:pt>
                <c:pt idx="23313">
                  <c:v>6.9650562499999999</c:v>
                </c:pt>
                <c:pt idx="23314">
                  <c:v>6.9655287499999998</c:v>
                </c:pt>
                <c:pt idx="23315">
                  <c:v>6.9670987499999999</c:v>
                </c:pt>
                <c:pt idx="23316">
                  <c:v>6.96845625</c:v>
                </c:pt>
                <c:pt idx="23317">
                  <c:v>6.9698787500000003</c:v>
                </c:pt>
                <c:pt idx="23318">
                  <c:v>6.9706950000000001</c:v>
                </c:pt>
                <c:pt idx="23319">
                  <c:v>6.9707137500000007</c:v>
                </c:pt>
                <c:pt idx="23320">
                  <c:v>6.9710237500000005</c:v>
                </c:pt>
                <c:pt idx="23321">
                  <c:v>6.9717824999999998</c:v>
                </c:pt>
                <c:pt idx="23322">
                  <c:v>6.9722099999999996</c:v>
                </c:pt>
                <c:pt idx="23323">
                  <c:v>6.9727537500000007</c:v>
                </c:pt>
                <c:pt idx="23324">
                  <c:v>6.9714387499999999</c:v>
                </c:pt>
                <c:pt idx="23325">
                  <c:v>6.9723674999999998</c:v>
                </c:pt>
                <c:pt idx="23326">
                  <c:v>6.97300875</c:v>
                </c:pt>
                <c:pt idx="23327">
                  <c:v>6.9726575000000004</c:v>
                </c:pt>
                <c:pt idx="23328">
                  <c:v>6.9718962500000004</c:v>
                </c:pt>
                <c:pt idx="23329">
                  <c:v>6.9714087500000002</c:v>
                </c:pt>
                <c:pt idx="23330">
                  <c:v>6.9723587499999997</c:v>
                </c:pt>
                <c:pt idx="23331">
                  <c:v>6.9730474999999998</c:v>
                </c:pt>
                <c:pt idx="23332">
                  <c:v>6.9747162500000002</c:v>
                </c:pt>
                <c:pt idx="23333">
                  <c:v>6.9736787499999995</c:v>
                </c:pt>
                <c:pt idx="23334">
                  <c:v>6.9743025000000003</c:v>
                </c:pt>
                <c:pt idx="23335">
                  <c:v>6.9746825000000001</c:v>
                </c:pt>
                <c:pt idx="23336">
                  <c:v>6.97594125</c:v>
                </c:pt>
                <c:pt idx="23337">
                  <c:v>6.9778612500000001</c:v>
                </c:pt>
                <c:pt idx="23338">
                  <c:v>6.9792662500000002</c:v>
                </c:pt>
                <c:pt idx="23339">
                  <c:v>6.9807937499999992</c:v>
                </c:pt>
                <c:pt idx="23340">
                  <c:v>6.9823262500000007</c:v>
                </c:pt>
                <c:pt idx="23341">
                  <c:v>6.9827712500000008</c:v>
                </c:pt>
                <c:pt idx="23342">
                  <c:v>6.9829799999999995</c:v>
                </c:pt>
                <c:pt idx="23343">
                  <c:v>6.9832087499999993</c:v>
                </c:pt>
                <c:pt idx="23344">
                  <c:v>6.9832762500000003</c:v>
                </c:pt>
                <c:pt idx="23345">
                  <c:v>6.9836050000000007</c:v>
                </c:pt>
                <c:pt idx="23346">
                  <c:v>6.9824737500000005</c:v>
                </c:pt>
                <c:pt idx="23347">
                  <c:v>6.9825424999999992</c:v>
                </c:pt>
                <c:pt idx="23348">
                  <c:v>6.9827899999999996</c:v>
                </c:pt>
                <c:pt idx="23349">
                  <c:v>6.9824687500000007</c:v>
                </c:pt>
                <c:pt idx="23350">
                  <c:v>6.9824074999999999</c:v>
                </c:pt>
                <c:pt idx="23351">
                  <c:v>6.9827487499999998</c:v>
                </c:pt>
                <c:pt idx="23352">
                  <c:v>6.9820800000000007</c:v>
                </c:pt>
                <c:pt idx="23353">
                  <c:v>6.9823550000000001</c:v>
                </c:pt>
                <c:pt idx="23354">
                  <c:v>6.9821774999999997</c:v>
                </c:pt>
                <c:pt idx="23355">
                  <c:v>6.9818162500000005</c:v>
                </c:pt>
                <c:pt idx="23356">
                  <c:v>6.9821937499999995</c:v>
                </c:pt>
                <c:pt idx="23357">
                  <c:v>6.9822012499999992</c:v>
                </c:pt>
                <c:pt idx="23358">
                  <c:v>6.9811887500000003</c:v>
                </c:pt>
                <c:pt idx="23359">
                  <c:v>6.9811125000000001</c:v>
                </c:pt>
                <c:pt idx="23360">
                  <c:v>6.9809812500000001</c:v>
                </c:pt>
                <c:pt idx="23361">
                  <c:v>6.9818212499999994</c:v>
                </c:pt>
                <c:pt idx="23362">
                  <c:v>6.9827187500000001</c:v>
                </c:pt>
                <c:pt idx="23363">
                  <c:v>6.9832125000000005</c:v>
                </c:pt>
                <c:pt idx="23364">
                  <c:v>6.9841324999999994</c:v>
                </c:pt>
                <c:pt idx="23365">
                  <c:v>6.9841312499999999</c:v>
                </c:pt>
                <c:pt idx="23366">
                  <c:v>6.9840199999999992</c:v>
                </c:pt>
                <c:pt idx="23367">
                  <c:v>6.9825862500000007</c:v>
                </c:pt>
                <c:pt idx="23368">
                  <c:v>6.9822412499999995</c:v>
                </c:pt>
                <c:pt idx="23369">
                  <c:v>6.9825024999999998</c:v>
                </c:pt>
                <c:pt idx="23370">
                  <c:v>6.9822100000000002</c:v>
                </c:pt>
                <c:pt idx="23371">
                  <c:v>6.9816012500000006</c:v>
                </c:pt>
                <c:pt idx="23372">
                  <c:v>6.9824375000000005</c:v>
                </c:pt>
                <c:pt idx="23373">
                  <c:v>6.9828762499999995</c:v>
                </c:pt>
                <c:pt idx="23374">
                  <c:v>6.9832774999999998</c:v>
                </c:pt>
                <c:pt idx="23375">
                  <c:v>6.9834112499999996</c:v>
                </c:pt>
                <c:pt idx="23376">
                  <c:v>6.9824324999999998</c:v>
                </c:pt>
                <c:pt idx="23377">
                  <c:v>6.9811350000000001</c:v>
                </c:pt>
                <c:pt idx="23378">
                  <c:v>6.9813662499999998</c:v>
                </c:pt>
                <c:pt idx="23379">
                  <c:v>6.9806575000000004</c:v>
                </c:pt>
                <c:pt idx="23380">
                  <c:v>6.9803850000000001</c:v>
                </c:pt>
                <c:pt idx="23381">
                  <c:v>6.97974125</c:v>
                </c:pt>
                <c:pt idx="23382">
                  <c:v>6.9791462500000003</c:v>
                </c:pt>
                <c:pt idx="23383">
                  <c:v>6.9802687500000005</c:v>
                </c:pt>
                <c:pt idx="23384">
                  <c:v>6.9812212500000008</c:v>
                </c:pt>
                <c:pt idx="23385">
                  <c:v>6.9815962499999991</c:v>
                </c:pt>
                <c:pt idx="23386">
                  <c:v>6.9812712499999998</c:v>
                </c:pt>
                <c:pt idx="23387">
                  <c:v>6.9786362500000001</c:v>
                </c:pt>
                <c:pt idx="23388">
                  <c:v>6.9776912499999995</c:v>
                </c:pt>
                <c:pt idx="23389">
                  <c:v>6.9760200000000001</c:v>
                </c:pt>
                <c:pt idx="23390">
                  <c:v>6.9748237499999997</c:v>
                </c:pt>
                <c:pt idx="23391">
                  <c:v>6.9744675000000003</c:v>
                </c:pt>
                <c:pt idx="23392">
                  <c:v>6.9747587499999995</c:v>
                </c:pt>
                <c:pt idx="23393">
                  <c:v>6.9739762499999998</c:v>
                </c:pt>
                <c:pt idx="23394">
                  <c:v>6.9734312499999991</c:v>
                </c:pt>
                <c:pt idx="23395">
                  <c:v>6.9740899999999995</c:v>
                </c:pt>
                <c:pt idx="23396">
                  <c:v>6.9758637500000003</c:v>
                </c:pt>
                <c:pt idx="23397">
                  <c:v>6.9767150000000004</c:v>
                </c:pt>
                <c:pt idx="23398">
                  <c:v>6.9764237500000004</c:v>
                </c:pt>
                <c:pt idx="23399">
                  <c:v>6.9764250000000008</c:v>
                </c:pt>
                <c:pt idx="23400">
                  <c:v>6.9769300000000003</c:v>
                </c:pt>
                <c:pt idx="23401">
                  <c:v>6.97760625</c:v>
                </c:pt>
                <c:pt idx="23402">
                  <c:v>6.9777550000000002</c:v>
                </c:pt>
                <c:pt idx="23403">
                  <c:v>6.9770449999999995</c:v>
                </c:pt>
                <c:pt idx="23404">
                  <c:v>6.9786625000000004</c:v>
                </c:pt>
                <c:pt idx="23405">
                  <c:v>6.9804300000000001</c:v>
                </c:pt>
                <c:pt idx="23406">
                  <c:v>6.980925</c:v>
                </c:pt>
                <c:pt idx="23407">
                  <c:v>6.9818887500000004</c:v>
                </c:pt>
                <c:pt idx="23408">
                  <c:v>6.9833837499999998</c:v>
                </c:pt>
                <c:pt idx="23409">
                  <c:v>6.9836087500000001</c:v>
                </c:pt>
                <c:pt idx="23410">
                  <c:v>6.9847925000000002</c:v>
                </c:pt>
                <c:pt idx="23411">
                  <c:v>6.9841625000000001</c:v>
                </c:pt>
                <c:pt idx="23412">
                  <c:v>6.9828712500000005</c:v>
                </c:pt>
                <c:pt idx="23413">
                  <c:v>6.9832812499999992</c:v>
                </c:pt>
                <c:pt idx="23414">
                  <c:v>6.98382375</c:v>
                </c:pt>
                <c:pt idx="23415">
                  <c:v>6.98325</c:v>
                </c:pt>
                <c:pt idx="23416">
                  <c:v>6.9820599999999997</c:v>
                </c:pt>
                <c:pt idx="23417">
                  <c:v>6.9827375000000007</c:v>
                </c:pt>
                <c:pt idx="23418">
                  <c:v>6.9826987500000008</c:v>
                </c:pt>
                <c:pt idx="23419">
                  <c:v>6.9827200000000005</c:v>
                </c:pt>
                <c:pt idx="23420">
                  <c:v>6.9830825000000001</c:v>
                </c:pt>
                <c:pt idx="23421">
                  <c:v>6.9831712499999998</c:v>
                </c:pt>
                <c:pt idx="23422">
                  <c:v>6.98182875</c:v>
                </c:pt>
                <c:pt idx="23423">
                  <c:v>6.9806962500000003</c:v>
                </c:pt>
                <c:pt idx="23424">
                  <c:v>6.9815075000000002</c:v>
                </c:pt>
                <c:pt idx="23425">
                  <c:v>6.9812649999999996</c:v>
                </c:pt>
                <c:pt idx="23426">
                  <c:v>6.9827750000000002</c:v>
                </c:pt>
                <c:pt idx="23427">
                  <c:v>6.9835262499999997</c:v>
                </c:pt>
                <c:pt idx="23428">
                  <c:v>6.9819425000000006</c:v>
                </c:pt>
                <c:pt idx="23429">
                  <c:v>6.9822074999999995</c:v>
                </c:pt>
                <c:pt idx="23430">
                  <c:v>6.981428750000001</c:v>
                </c:pt>
                <c:pt idx="23431">
                  <c:v>6.9806537500000001</c:v>
                </c:pt>
                <c:pt idx="23432">
                  <c:v>6.9787387499999998</c:v>
                </c:pt>
                <c:pt idx="23433">
                  <c:v>6.9785125000000008</c:v>
                </c:pt>
                <c:pt idx="23434">
                  <c:v>6.9787724999999998</c:v>
                </c:pt>
                <c:pt idx="23435">
                  <c:v>6.9771550000000007</c:v>
                </c:pt>
                <c:pt idx="23436">
                  <c:v>6.9760724999999999</c:v>
                </c:pt>
                <c:pt idx="23437">
                  <c:v>6.97664375</c:v>
                </c:pt>
                <c:pt idx="23438">
                  <c:v>6.9770950000000003</c:v>
                </c:pt>
                <c:pt idx="23439">
                  <c:v>6.9773399999999999</c:v>
                </c:pt>
                <c:pt idx="23440">
                  <c:v>6.9780137499999997</c:v>
                </c:pt>
                <c:pt idx="23441">
                  <c:v>6.9780450000000007</c:v>
                </c:pt>
                <c:pt idx="23442">
                  <c:v>6.9784437499999994</c:v>
                </c:pt>
                <c:pt idx="23443">
                  <c:v>6.9791112499999999</c:v>
                </c:pt>
                <c:pt idx="23444">
                  <c:v>6.9782712499999997</c:v>
                </c:pt>
                <c:pt idx="23445">
                  <c:v>6.97680875</c:v>
                </c:pt>
                <c:pt idx="23446">
                  <c:v>6.9763025000000001</c:v>
                </c:pt>
                <c:pt idx="23447">
                  <c:v>6.9752575000000006</c:v>
                </c:pt>
                <c:pt idx="23448">
                  <c:v>6.9748562500000002</c:v>
                </c:pt>
                <c:pt idx="23449">
                  <c:v>6.9745462499999995</c:v>
                </c:pt>
                <c:pt idx="23450">
                  <c:v>6.9737312500000002</c:v>
                </c:pt>
                <c:pt idx="23451">
                  <c:v>6.9729399999999995</c:v>
                </c:pt>
                <c:pt idx="23452">
                  <c:v>6.9723712500000001</c:v>
                </c:pt>
                <c:pt idx="23453">
                  <c:v>6.9725462500000006</c:v>
                </c:pt>
                <c:pt idx="23454">
                  <c:v>6.971965</c:v>
                </c:pt>
                <c:pt idx="23455">
                  <c:v>6.9695474999999991</c:v>
                </c:pt>
                <c:pt idx="23456">
                  <c:v>6.9676387500000008</c:v>
                </c:pt>
                <c:pt idx="23457">
                  <c:v>6.9653062499999994</c:v>
                </c:pt>
                <c:pt idx="23458">
                  <c:v>6.9642725000000008</c:v>
                </c:pt>
                <c:pt idx="23459">
                  <c:v>6.9635949999999998</c:v>
                </c:pt>
                <c:pt idx="23460">
                  <c:v>6.9628012500000001</c:v>
                </c:pt>
                <c:pt idx="23461">
                  <c:v>6.9627075000000005</c:v>
                </c:pt>
                <c:pt idx="23462">
                  <c:v>6.9636737499999999</c:v>
                </c:pt>
                <c:pt idx="23463">
                  <c:v>6.9633075</c:v>
                </c:pt>
                <c:pt idx="23464">
                  <c:v>6.9619662499999997</c:v>
                </c:pt>
                <c:pt idx="23465">
                  <c:v>6.9615150000000003</c:v>
                </c:pt>
                <c:pt idx="23466">
                  <c:v>6.9613075000000002</c:v>
                </c:pt>
                <c:pt idx="23467">
                  <c:v>6.9609800000000002</c:v>
                </c:pt>
                <c:pt idx="23468">
                  <c:v>6.9599737500000005</c:v>
                </c:pt>
                <c:pt idx="23469">
                  <c:v>6.9591012500000007</c:v>
                </c:pt>
                <c:pt idx="23470">
                  <c:v>6.9580525000000009</c:v>
                </c:pt>
                <c:pt idx="23471">
                  <c:v>6.9581062500000002</c:v>
                </c:pt>
                <c:pt idx="23472">
                  <c:v>6.9587612499999993</c:v>
                </c:pt>
                <c:pt idx="23473">
                  <c:v>6.9589212499999995</c:v>
                </c:pt>
                <c:pt idx="23474">
                  <c:v>6.9579962500000008</c:v>
                </c:pt>
                <c:pt idx="23475">
                  <c:v>6.9567800000000002</c:v>
                </c:pt>
                <c:pt idx="23476">
                  <c:v>6.9558037500000003</c:v>
                </c:pt>
                <c:pt idx="23477">
                  <c:v>6.9551925000000008</c:v>
                </c:pt>
                <c:pt idx="23478">
                  <c:v>6.9572737500000006</c:v>
                </c:pt>
                <c:pt idx="23479">
                  <c:v>6.9577575000000005</c:v>
                </c:pt>
                <c:pt idx="23480">
                  <c:v>6.9581637500000006</c:v>
                </c:pt>
                <c:pt idx="23481">
                  <c:v>6.9591462499999999</c:v>
                </c:pt>
                <c:pt idx="23482">
                  <c:v>6.9609512500000008</c:v>
                </c:pt>
                <c:pt idx="23483">
                  <c:v>6.96096</c:v>
                </c:pt>
                <c:pt idx="23484">
                  <c:v>6.960305</c:v>
                </c:pt>
                <c:pt idx="23485">
                  <c:v>6.9606000000000003</c:v>
                </c:pt>
                <c:pt idx="23486">
                  <c:v>6.9611162499999999</c:v>
                </c:pt>
                <c:pt idx="23487">
                  <c:v>6.9620850000000001</c:v>
                </c:pt>
                <c:pt idx="23488">
                  <c:v>6.9618349999999998</c:v>
                </c:pt>
                <c:pt idx="23489">
                  <c:v>6.9621650000000006</c:v>
                </c:pt>
                <c:pt idx="23490">
                  <c:v>6.9618737500000005</c:v>
                </c:pt>
                <c:pt idx="23491">
                  <c:v>6.9616524999999996</c:v>
                </c:pt>
                <c:pt idx="23492">
                  <c:v>6.9605912500000002</c:v>
                </c:pt>
                <c:pt idx="23493">
                  <c:v>6.9596912499999997</c:v>
                </c:pt>
                <c:pt idx="23494">
                  <c:v>6.9609074999999994</c:v>
                </c:pt>
                <c:pt idx="23495">
                  <c:v>6.9623487500000003</c:v>
                </c:pt>
                <c:pt idx="23496">
                  <c:v>6.9614099999999999</c:v>
                </c:pt>
                <c:pt idx="23497">
                  <c:v>6.9610174999999996</c:v>
                </c:pt>
                <c:pt idx="23498">
                  <c:v>6.9610475000000003</c:v>
                </c:pt>
                <c:pt idx="23499">
                  <c:v>6.9599500000000001</c:v>
                </c:pt>
                <c:pt idx="23500">
                  <c:v>6.9586825000000001</c:v>
                </c:pt>
                <c:pt idx="23501">
                  <c:v>6.9567699999999997</c:v>
                </c:pt>
                <c:pt idx="23502">
                  <c:v>6.9558525000000007</c:v>
                </c:pt>
                <c:pt idx="23503">
                  <c:v>6.9555025000000006</c:v>
                </c:pt>
                <c:pt idx="23504">
                  <c:v>6.9549537500000005</c:v>
                </c:pt>
                <c:pt idx="23505">
                  <c:v>6.9557400000000005</c:v>
                </c:pt>
                <c:pt idx="23506">
                  <c:v>6.9555750000000005</c:v>
                </c:pt>
                <c:pt idx="23507">
                  <c:v>6.9552737499999999</c:v>
                </c:pt>
                <c:pt idx="23508">
                  <c:v>6.9541824999999999</c:v>
                </c:pt>
                <c:pt idx="23509">
                  <c:v>6.9542075000000008</c:v>
                </c:pt>
                <c:pt idx="23510">
                  <c:v>6.9549024999999993</c:v>
                </c:pt>
                <c:pt idx="23511">
                  <c:v>6.9541925000000004</c:v>
                </c:pt>
                <c:pt idx="23512">
                  <c:v>6.9523912499999998</c:v>
                </c:pt>
                <c:pt idx="23513">
                  <c:v>6.9516074999999997</c:v>
                </c:pt>
                <c:pt idx="23514">
                  <c:v>6.9514949999999995</c:v>
                </c:pt>
                <c:pt idx="23515">
                  <c:v>6.9515887499999991</c:v>
                </c:pt>
                <c:pt idx="23516">
                  <c:v>6.9509862499999997</c:v>
                </c:pt>
                <c:pt idx="23517">
                  <c:v>6.9500787500000003</c:v>
                </c:pt>
                <c:pt idx="23518">
                  <c:v>6.9498437499999994</c:v>
                </c:pt>
                <c:pt idx="23519">
                  <c:v>6.9508299999999998</c:v>
                </c:pt>
                <c:pt idx="23520">
                  <c:v>6.9518037499999998</c:v>
                </c:pt>
                <c:pt idx="23521">
                  <c:v>6.951762500000001</c:v>
                </c:pt>
                <c:pt idx="23522">
                  <c:v>6.9512324999999997</c:v>
                </c:pt>
                <c:pt idx="23523">
                  <c:v>6.9506550000000002</c:v>
                </c:pt>
                <c:pt idx="23524">
                  <c:v>6.9513437499999995</c:v>
                </c:pt>
                <c:pt idx="23525">
                  <c:v>6.9520062500000002</c:v>
                </c:pt>
                <c:pt idx="23526">
                  <c:v>6.9516212499999996</c:v>
                </c:pt>
                <c:pt idx="23527">
                  <c:v>6.9513175</c:v>
                </c:pt>
                <c:pt idx="23528">
                  <c:v>6.9500987500000004</c:v>
                </c:pt>
                <c:pt idx="23529">
                  <c:v>6.9491212500000001</c:v>
                </c:pt>
                <c:pt idx="23530">
                  <c:v>6.9492075</c:v>
                </c:pt>
                <c:pt idx="23531">
                  <c:v>6.9490062500000001</c:v>
                </c:pt>
                <c:pt idx="23532">
                  <c:v>6.9485025</c:v>
                </c:pt>
                <c:pt idx="23533">
                  <c:v>6.9487587500000005</c:v>
                </c:pt>
                <c:pt idx="23534">
                  <c:v>6.9487887500000003</c:v>
                </c:pt>
                <c:pt idx="23535">
                  <c:v>6.9486024999999998</c:v>
                </c:pt>
                <c:pt idx="23536">
                  <c:v>6.9480750000000002</c:v>
                </c:pt>
                <c:pt idx="23537">
                  <c:v>6.94769375</c:v>
                </c:pt>
                <c:pt idx="23538">
                  <c:v>6.9471937500000003</c:v>
                </c:pt>
                <c:pt idx="23539">
                  <c:v>6.9463312500000001</c:v>
                </c:pt>
                <c:pt idx="23540">
                  <c:v>6.9453962499999999</c:v>
                </c:pt>
                <c:pt idx="23541">
                  <c:v>6.9444862500000006</c:v>
                </c:pt>
                <c:pt idx="23542">
                  <c:v>6.9445937500000001</c:v>
                </c:pt>
                <c:pt idx="23543">
                  <c:v>6.9448400000000001</c:v>
                </c:pt>
                <c:pt idx="23544">
                  <c:v>6.9444262499999994</c:v>
                </c:pt>
                <c:pt idx="23545">
                  <c:v>6.9433637499999996</c:v>
                </c:pt>
                <c:pt idx="23546">
                  <c:v>6.942755</c:v>
                </c:pt>
                <c:pt idx="23547">
                  <c:v>6.9431712499999998</c:v>
                </c:pt>
                <c:pt idx="23548">
                  <c:v>6.9433887500000004</c:v>
                </c:pt>
                <c:pt idx="23549">
                  <c:v>6.9447049999999999</c:v>
                </c:pt>
                <c:pt idx="23550">
                  <c:v>6.9459237500000004</c:v>
                </c:pt>
                <c:pt idx="23551">
                  <c:v>6.9473512500000005</c:v>
                </c:pt>
                <c:pt idx="23552">
                  <c:v>6.9488162499999993</c:v>
                </c:pt>
                <c:pt idx="23553">
                  <c:v>6.9493475</c:v>
                </c:pt>
                <c:pt idx="23554">
                  <c:v>6.9499087500000005</c:v>
                </c:pt>
                <c:pt idx="23555">
                  <c:v>6.9504737500000005</c:v>
                </c:pt>
                <c:pt idx="23556">
                  <c:v>6.9508412500000007</c:v>
                </c:pt>
                <c:pt idx="23557">
                  <c:v>6.9514862499999994</c:v>
                </c:pt>
                <c:pt idx="23558">
                  <c:v>6.9526687499999991</c:v>
                </c:pt>
                <c:pt idx="23559">
                  <c:v>6.9530225000000003</c:v>
                </c:pt>
                <c:pt idx="23560">
                  <c:v>6.9527262499999996</c:v>
                </c:pt>
                <c:pt idx="23561">
                  <c:v>6.9538650000000004</c:v>
                </c:pt>
                <c:pt idx="23562">
                  <c:v>6.9553037500000006</c:v>
                </c:pt>
                <c:pt idx="23563">
                  <c:v>6.9565149999999996</c:v>
                </c:pt>
                <c:pt idx="23564">
                  <c:v>6.9564450000000004</c:v>
                </c:pt>
                <c:pt idx="23565">
                  <c:v>6.9561712499999997</c:v>
                </c:pt>
                <c:pt idx="23566">
                  <c:v>6.9570037500000002</c:v>
                </c:pt>
                <c:pt idx="23567">
                  <c:v>6.9577462499999996</c:v>
                </c:pt>
                <c:pt idx="23568">
                  <c:v>6.9578187499999995</c:v>
                </c:pt>
                <c:pt idx="23569">
                  <c:v>6.9574387499999997</c:v>
                </c:pt>
                <c:pt idx="23570">
                  <c:v>6.95761875</c:v>
                </c:pt>
                <c:pt idx="23571">
                  <c:v>6.9576975000000001</c:v>
                </c:pt>
                <c:pt idx="23572">
                  <c:v>6.9568925000000004</c:v>
                </c:pt>
                <c:pt idx="23573">
                  <c:v>6.9567687500000002</c:v>
                </c:pt>
                <c:pt idx="23574">
                  <c:v>6.9556537500000006</c:v>
                </c:pt>
                <c:pt idx="23575">
                  <c:v>6.9549137500000002</c:v>
                </c:pt>
                <c:pt idx="23576">
                  <c:v>6.9555462499999994</c:v>
                </c:pt>
                <c:pt idx="23577">
                  <c:v>6.9563600000000001</c:v>
                </c:pt>
                <c:pt idx="23578">
                  <c:v>6.9568574999999999</c:v>
                </c:pt>
                <c:pt idx="23579">
                  <c:v>6.9577462499999996</c:v>
                </c:pt>
                <c:pt idx="23580">
                  <c:v>6.9582875</c:v>
                </c:pt>
                <c:pt idx="23581">
                  <c:v>6.9582637500000004</c:v>
                </c:pt>
                <c:pt idx="23582">
                  <c:v>6.9587725000000002</c:v>
                </c:pt>
                <c:pt idx="23583">
                  <c:v>6.9596124999999995</c:v>
                </c:pt>
                <c:pt idx="23584">
                  <c:v>6.9608349999999994</c:v>
                </c:pt>
                <c:pt idx="23585">
                  <c:v>6.9616587500000007</c:v>
                </c:pt>
                <c:pt idx="23586">
                  <c:v>6.9618000000000002</c:v>
                </c:pt>
                <c:pt idx="23587">
                  <c:v>6.9617637499999994</c:v>
                </c:pt>
                <c:pt idx="23588">
                  <c:v>6.96205125</c:v>
                </c:pt>
                <c:pt idx="23589">
                  <c:v>6.9635012500000002</c:v>
                </c:pt>
                <c:pt idx="23590">
                  <c:v>6.9655587500000005</c:v>
                </c:pt>
                <c:pt idx="23591">
                  <c:v>6.9674612499999995</c:v>
                </c:pt>
                <c:pt idx="23592">
                  <c:v>6.9684337500000009</c:v>
                </c:pt>
                <c:pt idx="23593">
                  <c:v>6.9684049999999997</c:v>
                </c:pt>
                <c:pt idx="23594">
                  <c:v>6.9690062500000005</c:v>
                </c:pt>
                <c:pt idx="23595">
                  <c:v>6.9704887500000003</c:v>
                </c:pt>
                <c:pt idx="23596">
                  <c:v>6.9721487500000006</c:v>
                </c:pt>
                <c:pt idx="23597">
                  <c:v>6.9729212500000006</c:v>
                </c:pt>
                <c:pt idx="23598">
                  <c:v>6.9732199999999995</c:v>
                </c:pt>
                <c:pt idx="23599">
                  <c:v>6.9738262500000001</c:v>
                </c:pt>
                <c:pt idx="23600">
                  <c:v>6.9739837500000004</c:v>
                </c:pt>
                <c:pt idx="23601">
                  <c:v>6.9744962499999996</c:v>
                </c:pt>
                <c:pt idx="23602">
                  <c:v>6.9748575000000006</c:v>
                </c:pt>
                <c:pt idx="23603">
                  <c:v>6.9749324999999995</c:v>
                </c:pt>
                <c:pt idx="23604">
                  <c:v>6.9747349999999999</c:v>
                </c:pt>
                <c:pt idx="23605">
                  <c:v>6.9739825</c:v>
                </c:pt>
                <c:pt idx="23606">
                  <c:v>6.9744787500000003</c:v>
                </c:pt>
                <c:pt idx="23607">
                  <c:v>6.9759899999999995</c:v>
                </c:pt>
                <c:pt idx="23608">
                  <c:v>6.9765625</c:v>
                </c:pt>
                <c:pt idx="23609">
                  <c:v>6.9764137499999999</c:v>
                </c:pt>
                <c:pt idx="23610">
                  <c:v>6.9755849999999997</c:v>
                </c:pt>
                <c:pt idx="23611">
                  <c:v>6.9739787499999997</c:v>
                </c:pt>
                <c:pt idx="23612">
                  <c:v>6.9732762499999996</c:v>
                </c:pt>
                <c:pt idx="23613">
                  <c:v>6.9728875000000006</c:v>
                </c:pt>
                <c:pt idx="23614">
                  <c:v>6.9726462499999995</c:v>
                </c:pt>
                <c:pt idx="23615">
                  <c:v>6.9728674999999996</c:v>
                </c:pt>
                <c:pt idx="23616">
                  <c:v>6.9731337500000006</c:v>
                </c:pt>
                <c:pt idx="23617">
                  <c:v>6.9731100000000001</c:v>
                </c:pt>
                <c:pt idx="23618">
                  <c:v>6.9728599999999998</c:v>
                </c:pt>
                <c:pt idx="23619">
                  <c:v>6.9726412500000006</c:v>
                </c:pt>
                <c:pt idx="23620">
                  <c:v>6.9721537499999995</c:v>
                </c:pt>
                <c:pt idx="23621">
                  <c:v>6.9719750000000005</c:v>
                </c:pt>
                <c:pt idx="23622">
                  <c:v>6.9728199999999996</c:v>
                </c:pt>
                <c:pt idx="23623">
                  <c:v>6.9736874999999996</c:v>
                </c:pt>
                <c:pt idx="23624">
                  <c:v>6.9745162500000006</c:v>
                </c:pt>
                <c:pt idx="23625">
                  <c:v>6.9755987500000005</c:v>
                </c:pt>
                <c:pt idx="23626">
                  <c:v>6.9761812499999998</c:v>
                </c:pt>
                <c:pt idx="23627">
                  <c:v>6.9765549999999994</c:v>
                </c:pt>
                <c:pt idx="23628">
                  <c:v>6.9775425000000002</c:v>
                </c:pt>
                <c:pt idx="23629">
                  <c:v>6.9781712500000008</c:v>
                </c:pt>
                <c:pt idx="23630">
                  <c:v>6.9788187500000003</c:v>
                </c:pt>
                <c:pt idx="23631">
                  <c:v>6.9791937500000003</c:v>
                </c:pt>
                <c:pt idx="23632">
                  <c:v>6.9797212500000008</c:v>
                </c:pt>
                <c:pt idx="23633">
                  <c:v>6.9798999999999998</c:v>
                </c:pt>
                <c:pt idx="23634">
                  <c:v>6.9800325000000001</c:v>
                </c:pt>
                <c:pt idx="23635">
                  <c:v>6.9812487499999998</c:v>
                </c:pt>
                <c:pt idx="23636">
                  <c:v>6.9827737499999998</c:v>
                </c:pt>
                <c:pt idx="23637">
                  <c:v>6.9832162499999999</c:v>
                </c:pt>
                <c:pt idx="23638">
                  <c:v>6.9829175000000001</c:v>
                </c:pt>
                <c:pt idx="23639">
                  <c:v>6.9821212499999996</c:v>
                </c:pt>
                <c:pt idx="23640">
                  <c:v>6.9808787500000005</c:v>
                </c:pt>
                <c:pt idx="23641">
                  <c:v>6.9801725000000001</c:v>
                </c:pt>
                <c:pt idx="23642">
                  <c:v>6.9803950000000006</c:v>
                </c:pt>
                <c:pt idx="23643">
                  <c:v>6.9816012500000006</c:v>
                </c:pt>
                <c:pt idx="23644">
                  <c:v>6.9825999999999997</c:v>
                </c:pt>
                <c:pt idx="23645">
                  <c:v>6.9818824999999993</c:v>
                </c:pt>
                <c:pt idx="23646">
                  <c:v>6.9814612499999997</c:v>
                </c:pt>
                <c:pt idx="23647">
                  <c:v>6.9815000000000005</c:v>
                </c:pt>
                <c:pt idx="23648">
                  <c:v>6.9817274999999999</c:v>
                </c:pt>
                <c:pt idx="23649">
                  <c:v>6.9812362500000003</c:v>
                </c:pt>
                <c:pt idx="23650">
                  <c:v>6.9821362499999999</c:v>
                </c:pt>
                <c:pt idx="23651">
                  <c:v>6.9828599999999996</c:v>
                </c:pt>
                <c:pt idx="23652">
                  <c:v>6.9824787499999994</c:v>
                </c:pt>
                <c:pt idx="23653">
                  <c:v>6.9826412500000004</c:v>
                </c:pt>
                <c:pt idx="23654">
                  <c:v>6.9834287499999999</c:v>
                </c:pt>
                <c:pt idx="23655">
                  <c:v>6.9832062500000003</c:v>
                </c:pt>
                <c:pt idx="23656">
                  <c:v>6.9822474999999997</c:v>
                </c:pt>
                <c:pt idx="23657">
                  <c:v>6.9814637499999996</c:v>
                </c:pt>
                <c:pt idx="23658">
                  <c:v>6.9812124999999998</c:v>
                </c:pt>
                <c:pt idx="23659">
                  <c:v>6.9812925000000003</c:v>
                </c:pt>
                <c:pt idx="23660">
                  <c:v>6.9812637500000001</c:v>
                </c:pt>
                <c:pt idx="23661">
                  <c:v>6.98173625</c:v>
                </c:pt>
                <c:pt idx="23662">
                  <c:v>6.9821750000000007</c:v>
                </c:pt>
                <c:pt idx="23663">
                  <c:v>6.9822150000000001</c:v>
                </c:pt>
                <c:pt idx="23664">
                  <c:v>6.9833637500000005</c:v>
                </c:pt>
                <c:pt idx="23665">
                  <c:v>6.9841137499999997</c:v>
                </c:pt>
                <c:pt idx="23666">
                  <c:v>6.9839249999999993</c:v>
                </c:pt>
                <c:pt idx="23667">
                  <c:v>6.9838212500000001</c:v>
                </c:pt>
                <c:pt idx="23668">
                  <c:v>6.9848112499999999</c:v>
                </c:pt>
                <c:pt idx="23669">
                  <c:v>6.9854199999999995</c:v>
                </c:pt>
                <c:pt idx="23670">
                  <c:v>6.9858425000000004</c:v>
                </c:pt>
                <c:pt idx="23671">
                  <c:v>6.9867712500000003</c:v>
                </c:pt>
                <c:pt idx="23672">
                  <c:v>6.9869525000000001</c:v>
                </c:pt>
                <c:pt idx="23673">
                  <c:v>6.9864099999999993</c:v>
                </c:pt>
                <c:pt idx="23674">
                  <c:v>6.9855787500000002</c:v>
                </c:pt>
                <c:pt idx="23675">
                  <c:v>6.9852049999999997</c:v>
                </c:pt>
                <c:pt idx="23676">
                  <c:v>6.9848587500000008</c:v>
                </c:pt>
                <c:pt idx="23677">
                  <c:v>6.9837862500000005</c:v>
                </c:pt>
                <c:pt idx="23678">
                  <c:v>6.9831937499999999</c:v>
                </c:pt>
                <c:pt idx="23679">
                  <c:v>6.9820074999999999</c:v>
                </c:pt>
                <c:pt idx="23680">
                  <c:v>6.9809737500000004</c:v>
                </c:pt>
                <c:pt idx="23681">
                  <c:v>6.9797837500000002</c:v>
                </c:pt>
                <c:pt idx="23682">
                  <c:v>6.9782950000000001</c:v>
                </c:pt>
                <c:pt idx="23683">
                  <c:v>6.9760787500000001</c:v>
                </c:pt>
                <c:pt idx="23684">
                  <c:v>6.9750550000000002</c:v>
                </c:pt>
                <c:pt idx="23685">
                  <c:v>6.9731675000000006</c:v>
                </c:pt>
                <c:pt idx="23686">
                  <c:v>6.9717125000000006</c:v>
                </c:pt>
                <c:pt idx="23687">
                  <c:v>6.9709087499999995</c:v>
                </c:pt>
                <c:pt idx="23688">
                  <c:v>6.9698025000000001</c:v>
                </c:pt>
                <c:pt idx="23689">
                  <c:v>6.9689774999999994</c:v>
                </c:pt>
                <c:pt idx="23690">
                  <c:v>6.9689075000000003</c:v>
                </c:pt>
                <c:pt idx="23691">
                  <c:v>6.9694500000000001</c:v>
                </c:pt>
                <c:pt idx="23692">
                  <c:v>6.9695675000000001</c:v>
                </c:pt>
                <c:pt idx="23693">
                  <c:v>6.9688150000000002</c:v>
                </c:pt>
                <c:pt idx="23694">
                  <c:v>6.9678812499999996</c:v>
                </c:pt>
                <c:pt idx="23695">
                  <c:v>6.9679074999999999</c:v>
                </c:pt>
                <c:pt idx="23696">
                  <c:v>6.9675600000000006</c:v>
                </c:pt>
                <c:pt idx="23697">
                  <c:v>6.9665537499999992</c:v>
                </c:pt>
                <c:pt idx="23698">
                  <c:v>6.9657512499999994</c:v>
                </c:pt>
                <c:pt idx="23699">
                  <c:v>6.9655787499999997</c:v>
                </c:pt>
                <c:pt idx="23700">
                  <c:v>6.9644837500000003</c:v>
                </c:pt>
                <c:pt idx="23701">
                  <c:v>6.9640562500000005</c:v>
                </c:pt>
                <c:pt idx="23702">
                  <c:v>6.96444375</c:v>
                </c:pt>
                <c:pt idx="23703">
                  <c:v>6.9646787499999991</c:v>
                </c:pt>
                <c:pt idx="23704">
                  <c:v>6.9641200000000003</c:v>
                </c:pt>
                <c:pt idx="23705">
                  <c:v>6.9637649999999995</c:v>
                </c:pt>
                <c:pt idx="23706">
                  <c:v>6.9644075000000001</c:v>
                </c:pt>
                <c:pt idx="23707">
                  <c:v>6.9652487500000007</c:v>
                </c:pt>
                <c:pt idx="23708">
                  <c:v>6.9654425</c:v>
                </c:pt>
                <c:pt idx="23709">
                  <c:v>6.9653525000000007</c:v>
                </c:pt>
                <c:pt idx="23710">
                  <c:v>6.9661174999999993</c:v>
                </c:pt>
                <c:pt idx="23711">
                  <c:v>6.9667749999999993</c:v>
                </c:pt>
                <c:pt idx="23712">
                  <c:v>6.9666499999999996</c:v>
                </c:pt>
                <c:pt idx="23713">
                  <c:v>6.9674762499999998</c:v>
                </c:pt>
                <c:pt idx="23714">
                  <c:v>6.9663725000000003</c:v>
                </c:pt>
                <c:pt idx="23715">
                  <c:v>6.9659274999999994</c:v>
                </c:pt>
                <c:pt idx="23716">
                  <c:v>6.9661775000000006</c:v>
                </c:pt>
                <c:pt idx="23717">
                  <c:v>6.9664637500000008</c:v>
                </c:pt>
                <c:pt idx="23718">
                  <c:v>6.967426249999999</c:v>
                </c:pt>
                <c:pt idx="23719">
                  <c:v>6.9686725000000003</c:v>
                </c:pt>
                <c:pt idx="23720">
                  <c:v>6.9683612500000001</c:v>
                </c:pt>
                <c:pt idx="23721">
                  <c:v>6.967435</c:v>
                </c:pt>
                <c:pt idx="23722">
                  <c:v>6.9671850000000006</c:v>
                </c:pt>
                <c:pt idx="23723">
                  <c:v>6.9680274999999998</c:v>
                </c:pt>
                <c:pt idx="23724">
                  <c:v>6.9679737500000005</c:v>
                </c:pt>
                <c:pt idx="23725">
                  <c:v>6.9679662499999999</c:v>
                </c:pt>
                <c:pt idx="23726">
                  <c:v>6.96852625</c:v>
                </c:pt>
                <c:pt idx="23727">
                  <c:v>6.9689387499999995</c:v>
                </c:pt>
                <c:pt idx="23728">
                  <c:v>6.9690787499999995</c:v>
                </c:pt>
                <c:pt idx="23729">
                  <c:v>6.9697387499999994</c:v>
                </c:pt>
                <c:pt idx="23730">
                  <c:v>6.9709537499999996</c:v>
                </c:pt>
                <c:pt idx="23731">
                  <c:v>6.9716250000000004</c:v>
                </c:pt>
                <c:pt idx="23732">
                  <c:v>6.9733425000000002</c:v>
                </c:pt>
                <c:pt idx="23733">
                  <c:v>6.9749475000000007</c:v>
                </c:pt>
                <c:pt idx="23734">
                  <c:v>6.9749062500000001</c:v>
                </c:pt>
                <c:pt idx="23735">
                  <c:v>6.9748624999999995</c:v>
                </c:pt>
                <c:pt idx="23736">
                  <c:v>6.9743187500000001</c:v>
                </c:pt>
                <c:pt idx="23737">
                  <c:v>6.9735412500000002</c:v>
                </c:pt>
                <c:pt idx="23738">
                  <c:v>6.9744824999999997</c:v>
                </c:pt>
                <c:pt idx="23739">
                  <c:v>6.9751587500000003</c:v>
                </c:pt>
                <c:pt idx="23740">
                  <c:v>6.9751087499999995</c:v>
                </c:pt>
                <c:pt idx="23741">
                  <c:v>6.9748200000000002</c:v>
                </c:pt>
                <c:pt idx="23742">
                  <c:v>6.9741737500000003</c:v>
                </c:pt>
                <c:pt idx="23743">
                  <c:v>6.9740587499999993</c:v>
                </c:pt>
                <c:pt idx="23744">
                  <c:v>6.9736737499999997</c:v>
                </c:pt>
                <c:pt idx="23745">
                  <c:v>6.9734750000000005</c:v>
                </c:pt>
                <c:pt idx="23746">
                  <c:v>6.9742312500000008</c:v>
                </c:pt>
                <c:pt idx="23747">
                  <c:v>6.9735999999999994</c:v>
                </c:pt>
                <c:pt idx="23748">
                  <c:v>6.9737737499999994</c:v>
                </c:pt>
                <c:pt idx="23749">
                  <c:v>6.9735337500000005</c:v>
                </c:pt>
                <c:pt idx="23750">
                  <c:v>6.9741900000000001</c:v>
                </c:pt>
                <c:pt idx="23751">
                  <c:v>6.9742525000000004</c:v>
                </c:pt>
                <c:pt idx="23752">
                  <c:v>6.9732262499999997</c:v>
                </c:pt>
                <c:pt idx="23753">
                  <c:v>6.9731424999999998</c:v>
                </c:pt>
                <c:pt idx="23754">
                  <c:v>6.9726549999999996</c:v>
                </c:pt>
                <c:pt idx="23755">
                  <c:v>6.9746187500000003</c:v>
                </c:pt>
                <c:pt idx="23756">
                  <c:v>6.9757612499999997</c:v>
                </c:pt>
                <c:pt idx="23757">
                  <c:v>6.9745349999999995</c:v>
                </c:pt>
                <c:pt idx="23758">
                  <c:v>6.9744712499999997</c:v>
                </c:pt>
                <c:pt idx="23759">
                  <c:v>6.9749437499999996</c:v>
                </c:pt>
                <c:pt idx="23760">
                  <c:v>6.9740725000000001</c:v>
                </c:pt>
                <c:pt idx="23761">
                  <c:v>6.9739362500000004</c:v>
                </c:pt>
                <c:pt idx="23762">
                  <c:v>6.9738074999999995</c:v>
                </c:pt>
                <c:pt idx="23763">
                  <c:v>6.9728975000000002</c:v>
                </c:pt>
                <c:pt idx="23764">
                  <c:v>6.9739050000000002</c:v>
                </c:pt>
                <c:pt idx="23765">
                  <c:v>6.9742449999999998</c:v>
                </c:pt>
                <c:pt idx="23766">
                  <c:v>6.9735087500000006</c:v>
                </c:pt>
                <c:pt idx="23767">
                  <c:v>6.9732787500000004</c:v>
                </c:pt>
                <c:pt idx="23768">
                  <c:v>6.9714425000000002</c:v>
                </c:pt>
                <c:pt idx="23769">
                  <c:v>6.9696024999999997</c:v>
                </c:pt>
                <c:pt idx="23770">
                  <c:v>6.9691812500000001</c:v>
                </c:pt>
                <c:pt idx="23771">
                  <c:v>6.9687887499999999</c:v>
                </c:pt>
                <c:pt idx="23772">
                  <c:v>6.9685174999999999</c:v>
                </c:pt>
                <c:pt idx="23773">
                  <c:v>6.9667412500000001</c:v>
                </c:pt>
                <c:pt idx="23774">
                  <c:v>6.9656125000000007</c:v>
                </c:pt>
                <c:pt idx="23775">
                  <c:v>6.9657162499999998</c:v>
                </c:pt>
                <c:pt idx="23776">
                  <c:v>6.9654150000000001</c:v>
                </c:pt>
                <c:pt idx="23777">
                  <c:v>6.9653212499999997</c:v>
                </c:pt>
                <c:pt idx="23778">
                  <c:v>6.9645712500000005</c:v>
                </c:pt>
                <c:pt idx="23779">
                  <c:v>6.9631987500000001</c:v>
                </c:pt>
                <c:pt idx="23780">
                  <c:v>6.9615925000000001</c:v>
                </c:pt>
                <c:pt idx="23781">
                  <c:v>6.9620912500000003</c:v>
                </c:pt>
                <c:pt idx="23782">
                  <c:v>6.9607050000000008</c:v>
                </c:pt>
                <c:pt idx="23783">
                  <c:v>6.9599799999999998</c:v>
                </c:pt>
                <c:pt idx="23784">
                  <c:v>6.9596937499999996</c:v>
                </c:pt>
                <c:pt idx="23785">
                  <c:v>6.9589587500000007</c:v>
                </c:pt>
                <c:pt idx="23786">
                  <c:v>6.9595549999999999</c:v>
                </c:pt>
                <c:pt idx="23787">
                  <c:v>6.9595149999999997</c:v>
                </c:pt>
                <c:pt idx="23788">
                  <c:v>6.9598575</c:v>
                </c:pt>
                <c:pt idx="23789">
                  <c:v>6.9606749999999993</c:v>
                </c:pt>
                <c:pt idx="23790">
                  <c:v>6.9614374999999997</c:v>
                </c:pt>
                <c:pt idx="23791">
                  <c:v>6.9609187500000003</c:v>
                </c:pt>
                <c:pt idx="23792">
                  <c:v>6.9599887499999999</c:v>
                </c:pt>
                <c:pt idx="23793">
                  <c:v>6.9598612500000003</c:v>
                </c:pt>
                <c:pt idx="23794">
                  <c:v>6.9600012499999995</c:v>
                </c:pt>
                <c:pt idx="23795">
                  <c:v>6.958615</c:v>
                </c:pt>
                <c:pt idx="23796">
                  <c:v>6.9573537500000002</c:v>
                </c:pt>
                <c:pt idx="23797">
                  <c:v>6.9583775000000001</c:v>
                </c:pt>
                <c:pt idx="23798">
                  <c:v>6.9586625</c:v>
                </c:pt>
                <c:pt idx="23799">
                  <c:v>6.9584725000000001</c:v>
                </c:pt>
                <c:pt idx="23800">
                  <c:v>6.9584025</c:v>
                </c:pt>
                <c:pt idx="23801">
                  <c:v>6.9579087500000005</c:v>
                </c:pt>
                <c:pt idx="23802">
                  <c:v>6.9596237500000004</c:v>
                </c:pt>
                <c:pt idx="23803">
                  <c:v>6.95994125</c:v>
                </c:pt>
                <c:pt idx="23804">
                  <c:v>6.9593950000000007</c:v>
                </c:pt>
                <c:pt idx="23805">
                  <c:v>6.9586187499999994</c:v>
                </c:pt>
                <c:pt idx="23806">
                  <c:v>6.9590312499999998</c:v>
                </c:pt>
                <c:pt idx="23807">
                  <c:v>6.9600437500000005</c:v>
                </c:pt>
                <c:pt idx="23808">
                  <c:v>6.9596424999999993</c:v>
                </c:pt>
                <c:pt idx="23809">
                  <c:v>6.9584262500000005</c:v>
                </c:pt>
                <c:pt idx="23810">
                  <c:v>6.9589250000000007</c:v>
                </c:pt>
                <c:pt idx="23811">
                  <c:v>6.9597774999999995</c:v>
                </c:pt>
                <c:pt idx="23812">
                  <c:v>6.9585249999999998</c:v>
                </c:pt>
                <c:pt idx="23813">
                  <c:v>6.9586924999999997</c:v>
                </c:pt>
                <c:pt idx="23814">
                  <c:v>6.9562437499999996</c:v>
                </c:pt>
                <c:pt idx="23815">
                  <c:v>6.9555175</c:v>
                </c:pt>
                <c:pt idx="23816">
                  <c:v>6.9555999999999996</c:v>
                </c:pt>
                <c:pt idx="23817">
                  <c:v>6.9553900000000004</c:v>
                </c:pt>
                <c:pt idx="23818">
                  <c:v>6.9563624999999991</c:v>
                </c:pt>
                <c:pt idx="23819">
                  <c:v>6.9566087499999991</c:v>
                </c:pt>
                <c:pt idx="23820">
                  <c:v>6.9575500000000003</c:v>
                </c:pt>
                <c:pt idx="23821">
                  <c:v>6.9578162499999996</c:v>
                </c:pt>
                <c:pt idx="23822">
                  <c:v>6.9583874999999997</c:v>
                </c:pt>
                <c:pt idx="23823">
                  <c:v>6.9596724999999999</c:v>
                </c:pt>
                <c:pt idx="23824">
                  <c:v>6.9609937500000001</c:v>
                </c:pt>
                <c:pt idx="23825">
                  <c:v>6.9613250000000004</c:v>
                </c:pt>
                <c:pt idx="23826">
                  <c:v>6.9617275000000003</c:v>
                </c:pt>
                <c:pt idx="23827">
                  <c:v>6.9609725000000005</c:v>
                </c:pt>
                <c:pt idx="23828">
                  <c:v>6.9603174999999995</c:v>
                </c:pt>
                <c:pt idx="23829">
                  <c:v>6.9611337500000001</c:v>
                </c:pt>
                <c:pt idx="23830">
                  <c:v>6.9611849999999995</c:v>
                </c:pt>
                <c:pt idx="23831">
                  <c:v>6.9597687500000003</c:v>
                </c:pt>
                <c:pt idx="23832">
                  <c:v>6.9603762499999995</c:v>
                </c:pt>
                <c:pt idx="23833">
                  <c:v>6.9601625</c:v>
                </c:pt>
                <c:pt idx="23834">
                  <c:v>6.9593600000000002</c:v>
                </c:pt>
                <c:pt idx="23835">
                  <c:v>6.9607612500000009</c:v>
                </c:pt>
                <c:pt idx="23836">
                  <c:v>6.9609200000000007</c:v>
                </c:pt>
                <c:pt idx="23837">
                  <c:v>6.9615524999999998</c:v>
                </c:pt>
                <c:pt idx="23838">
                  <c:v>6.9607037500000004</c:v>
                </c:pt>
                <c:pt idx="23839">
                  <c:v>6.9592149999999995</c:v>
                </c:pt>
                <c:pt idx="23840">
                  <c:v>6.9588249999999992</c:v>
                </c:pt>
                <c:pt idx="23841">
                  <c:v>6.95871</c:v>
                </c:pt>
                <c:pt idx="23842">
                  <c:v>6.9589812500000008</c:v>
                </c:pt>
                <c:pt idx="23843">
                  <c:v>6.9582312499999999</c:v>
                </c:pt>
                <c:pt idx="23844">
                  <c:v>6.9578600000000002</c:v>
                </c:pt>
                <c:pt idx="23845">
                  <c:v>6.9584274999999991</c:v>
                </c:pt>
                <c:pt idx="23846">
                  <c:v>6.9587350000000008</c:v>
                </c:pt>
                <c:pt idx="23847">
                  <c:v>6.9583975000000002</c:v>
                </c:pt>
                <c:pt idx="23848">
                  <c:v>6.9582075000000003</c:v>
                </c:pt>
                <c:pt idx="23849">
                  <c:v>6.9585149999999993</c:v>
                </c:pt>
                <c:pt idx="23850">
                  <c:v>6.9581937500000004</c:v>
                </c:pt>
                <c:pt idx="23851">
                  <c:v>6.9581524999999997</c:v>
                </c:pt>
                <c:pt idx="23852">
                  <c:v>6.9566375000000003</c:v>
                </c:pt>
                <c:pt idx="23853">
                  <c:v>6.9554712500000004</c:v>
                </c:pt>
                <c:pt idx="23854">
                  <c:v>6.9553600000000007</c:v>
                </c:pt>
                <c:pt idx="23855">
                  <c:v>6.9544662499999994</c:v>
                </c:pt>
                <c:pt idx="23856">
                  <c:v>6.9524425000000001</c:v>
                </c:pt>
                <c:pt idx="23857">
                  <c:v>6.9512237499999996</c:v>
                </c:pt>
                <c:pt idx="23858">
                  <c:v>6.9501637499999998</c:v>
                </c:pt>
                <c:pt idx="23859">
                  <c:v>6.9501299999999997</c:v>
                </c:pt>
                <c:pt idx="23860">
                  <c:v>6.9495487499999999</c:v>
                </c:pt>
                <c:pt idx="23861">
                  <c:v>6.9493200000000002</c:v>
                </c:pt>
                <c:pt idx="23862">
                  <c:v>6.9503637500000002</c:v>
                </c:pt>
                <c:pt idx="23863">
                  <c:v>6.9500899999999994</c:v>
                </c:pt>
                <c:pt idx="23864">
                  <c:v>6.9514450000000005</c:v>
                </c:pt>
                <c:pt idx="23865">
                  <c:v>6.951975</c:v>
                </c:pt>
                <c:pt idx="23866">
                  <c:v>6.9520887499999997</c:v>
                </c:pt>
                <c:pt idx="23867">
                  <c:v>6.9516</c:v>
                </c:pt>
                <c:pt idx="23868">
                  <c:v>6.9516475</c:v>
                </c:pt>
                <c:pt idx="23869">
                  <c:v>6.9510574999999992</c:v>
                </c:pt>
                <c:pt idx="23870">
                  <c:v>6.9508274999999999</c:v>
                </c:pt>
                <c:pt idx="23871">
                  <c:v>6.9513575000000003</c:v>
                </c:pt>
                <c:pt idx="23872">
                  <c:v>6.9515950000000002</c:v>
                </c:pt>
                <c:pt idx="23873">
                  <c:v>6.9511350000000007</c:v>
                </c:pt>
                <c:pt idx="23874">
                  <c:v>6.9513349999999994</c:v>
                </c:pt>
                <c:pt idx="23875">
                  <c:v>6.9514425000000006</c:v>
                </c:pt>
                <c:pt idx="23876">
                  <c:v>6.9508349999999997</c:v>
                </c:pt>
                <c:pt idx="23877">
                  <c:v>6.9516112500000009</c:v>
                </c:pt>
                <c:pt idx="23878">
                  <c:v>6.952255000000001</c:v>
                </c:pt>
                <c:pt idx="23879">
                  <c:v>6.9524787499999992</c:v>
                </c:pt>
                <c:pt idx="23880">
                  <c:v>6.9524587499999999</c:v>
                </c:pt>
                <c:pt idx="23881">
                  <c:v>6.9533500000000004</c:v>
                </c:pt>
                <c:pt idx="23882">
                  <c:v>6.9530175000000005</c:v>
                </c:pt>
                <c:pt idx="23883">
                  <c:v>6.9523762499999995</c:v>
                </c:pt>
                <c:pt idx="23884">
                  <c:v>6.9515550000000008</c:v>
                </c:pt>
                <c:pt idx="23885">
                  <c:v>6.9508325000000006</c:v>
                </c:pt>
                <c:pt idx="23886">
                  <c:v>6.9508312500000002</c:v>
                </c:pt>
                <c:pt idx="23887">
                  <c:v>6.9501225</c:v>
                </c:pt>
                <c:pt idx="23888">
                  <c:v>6.9505824999999994</c:v>
                </c:pt>
                <c:pt idx="23889">
                  <c:v>6.9519125000000006</c:v>
                </c:pt>
                <c:pt idx="23890">
                  <c:v>6.9521875</c:v>
                </c:pt>
                <c:pt idx="23891">
                  <c:v>6.9527787500000002</c:v>
                </c:pt>
                <c:pt idx="23892">
                  <c:v>6.9532000000000007</c:v>
                </c:pt>
                <c:pt idx="23893">
                  <c:v>6.95271375</c:v>
                </c:pt>
                <c:pt idx="23894">
                  <c:v>6.9526237499999999</c:v>
                </c:pt>
                <c:pt idx="23895">
                  <c:v>6.9519937499999997</c:v>
                </c:pt>
                <c:pt idx="23896">
                  <c:v>6.9515724999999993</c:v>
                </c:pt>
                <c:pt idx="23897">
                  <c:v>6.9518487499999999</c:v>
                </c:pt>
                <c:pt idx="23898">
                  <c:v>6.9513412500000005</c:v>
                </c:pt>
                <c:pt idx="23899">
                  <c:v>6.9506787499999998</c:v>
                </c:pt>
                <c:pt idx="23900">
                  <c:v>6.9504374999999996</c:v>
                </c:pt>
                <c:pt idx="23901">
                  <c:v>6.9507887500000001</c:v>
                </c:pt>
                <c:pt idx="23902">
                  <c:v>6.9512799999999997</c:v>
                </c:pt>
                <c:pt idx="23903">
                  <c:v>6.9517974999999996</c:v>
                </c:pt>
                <c:pt idx="23904">
                  <c:v>6.9517724999999997</c:v>
                </c:pt>
                <c:pt idx="23905">
                  <c:v>6.952517499999999</c:v>
                </c:pt>
                <c:pt idx="23906">
                  <c:v>6.9531799999999997</c:v>
                </c:pt>
                <c:pt idx="23907">
                  <c:v>6.9530124999999998</c:v>
                </c:pt>
                <c:pt idx="23908">
                  <c:v>6.9529399999999999</c:v>
                </c:pt>
                <c:pt idx="23909">
                  <c:v>6.9524887499999997</c:v>
                </c:pt>
                <c:pt idx="23910">
                  <c:v>6.9529787499999998</c:v>
                </c:pt>
                <c:pt idx="23911">
                  <c:v>6.9536162499999996</c:v>
                </c:pt>
                <c:pt idx="23912">
                  <c:v>6.9534375000000006</c:v>
                </c:pt>
                <c:pt idx="23913">
                  <c:v>6.9534487499999997</c:v>
                </c:pt>
                <c:pt idx="23914">
                  <c:v>6.9524574999999995</c:v>
                </c:pt>
                <c:pt idx="23915">
                  <c:v>6.9516724999999999</c:v>
                </c:pt>
                <c:pt idx="23916">
                  <c:v>6.9503050000000002</c:v>
                </c:pt>
                <c:pt idx="23917">
                  <c:v>6.9499312499999997</c:v>
                </c:pt>
                <c:pt idx="23918">
                  <c:v>6.9494262500000001</c:v>
                </c:pt>
                <c:pt idx="23919">
                  <c:v>6.9488962499999998</c:v>
                </c:pt>
                <c:pt idx="23920">
                  <c:v>6.9480750000000002</c:v>
                </c:pt>
                <c:pt idx="23921">
                  <c:v>6.9472437499999993</c:v>
                </c:pt>
                <c:pt idx="23922">
                  <c:v>6.9465950000000003</c:v>
                </c:pt>
                <c:pt idx="23923">
                  <c:v>6.9455862499999999</c:v>
                </c:pt>
                <c:pt idx="23924">
                  <c:v>6.9445749999999995</c:v>
                </c:pt>
                <c:pt idx="23925">
                  <c:v>6.9431012499999998</c:v>
                </c:pt>
                <c:pt idx="23926">
                  <c:v>6.9428049999999999</c:v>
                </c:pt>
                <c:pt idx="23927">
                  <c:v>6.9423587499999995</c:v>
                </c:pt>
                <c:pt idx="23928">
                  <c:v>6.9425325000000004</c:v>
                </c:pt>
                <c:pt idx="23929">
                  <c:v>6.9420024999999992</c:v>
                </c:pt>
                <c:pt idx="23930">
                  <c:v>6.9420987499999995</c:v>
                </c:pt>
                <c:pt idx="23931">
                  <c:v>6.9412262499999997</c:v>
                </c:pt>
                <c:pt idx="23932">
                  <c:v>6.9409374999999995</c:v>
                </c:pt>
                <c:pt idx="23933">
                  <c:v>6.9408674999999995</c:v>
                </c:pt>
                <c:pt idx="23934">
                  <c:v>6.9407200000000007</c:v>
                </c:pt>
                <c:pt idx="23935">
                  <c:v>6.93974125</c:v>
                </c:pt>
                <c:pt idx="23936">
                  <c:v>6.9384774999999994</c:v>
                </c:pt>
                <c:pt idx="23937">
                  <c:v>6.9381362499999994</c:v>
                </c:pt>
                <c:pt idx="23938">
                  <c:v>6.9380575000000002</c:v>
                </c:pt>
                <c:pt idx="23939">
                  <c:v>6.9373887500000002</c:v>
                </c:pt>
                <c:pt idx="23940">
                  <c:v>6.9364000000000008</c:v>
                </c:pt>
                <c:pt idx="23941">
                  <c:v>6.93527</c:v>
                </c:pt>
                <c:pt idx="23942">
                  <c:v>6.9342300000000003</c:v>
                </c:pt>
                <c:pt idx="23943">
                  <c:v>6.9337800000000005</c:v>
                </c:pt>
                <c:pt idx="23944">
                  <c:v>6.932925</c:v>
                </c:pt>
                <c:pt idx="23945">
                  <c:v>6.9333787500000001</c:v>
                </c:pt>
                <c:pt idx="23946">
                  <c:v>6.9335449999999996</c:v>
                </c:pt>
                <c:pt idx="23947">
                  <c:v>6.9327375</c:v>
                </c:pt>
                <c:pt idx="23948">
                  <c:v>6.93307875</c:v>
                </c:pt>
                <c:pt idx="23949">
                  <c:v>6.93373375</c:v>
                </c:pt>
                <c:pt idx="23950">
                  <c:v>6.9344324999999998</c:v>
                </c:pt>
                <c:pt idx="23951">
                  <c:v>6.9342524999999995</c:v>
                </c:pt>
                <c:pt idx="23952">
                  <c:v>6.9341162499999998</c:v>
                </c:pt>
                <c:pt idx="23953">
                  <c:v>6.9330924999999999</c:v>
                </c:pt>
                <c:pt idx="23954">
                  <c:v>6.9329887499999998</c:v>
                </c:pt>
                <c:pt idx="23955">
                  <c:v>6.9320412499999993</c:v>
                </c:pt>
                <c:pt idx="23956">
                  <c:v>6.9319362500000006</c:v>
                </c:pt>
                <c:pt idx="23957">
                  <c:v>6.931413749999999</c:v>
                </c:pt>
                <c:pt idx="23958">
                  <c:v>6.9318474999999999</c:v>
                </c:pt>
                <c:pt idx="23959">
                  <c:v>6.9322225</c:v>
                </c:pt>
                <c:pt idx="23960">
                  <c:v>6.9311400000000001</c:v>
                </c:pt>
                <c:pt idx="23961">
                  <c:v>6.92901875</c:v>
                </c:pt>
                <c:pt idx="23962">
                  <c:v>6.9275025000000001</c:v>
                </c:pt>
                <c:pt idx="23963">
                  <c:v>6.9269837499999998</c:v>
                </c:pt>
                <c:pt idx="23964">
                  <c:v>6.9269862500000006</c:v>
                </c:pt>
                <c:pt idx="23965">
                  <c:v>6.926685</c:v>
                </c:pt>
                <c:pt idx="23966">
                  <c:v>6.9268000000000001</c:v>
                </c:pt>
                <c:pt idx="23967">
                  <c:v>6.9271375000000006</c:v>
                </c:pt>
                <c:pt idx="23968">
                  <c:v>6.9266412499999994</c:v>
                </c:pt>
                <c:pt idx="23969">
                  <c:v>6.9266275000000004</c:v>
                </c:pt>
                <c:pt idx="23970">
                  <c:v>6.9271462499999998</c:v>
                </c:pt>
                <c:pt idx="23971">
                  <c:v>6.9274062499999998</c:v>
                </c:pt>
                <c:pt idx="23972">
                  <c:v>6.9271312500000004</c:v>
                </c:pt>
                <c:pt idx="23973">
                  <c:v>6.9274749999999994</c:v>
                </c:pt>
                <c:pt idx="23974">
                  <c:v>6.9283424999999994</c:v>
                </c:pt>
                <c:pt idx="23975">
                  <c:v>6.9286937499999999</c:v>
                </c:pt>
                <c:pt idx="23976">
                  <c:v>6.9283324999999998</c:v>
                </c:pt>
                <c:pt idx="23977">
                  <c:v>6.9280574999999995</c:v>
                </c:pt>
                <c:pt idx="23978">
                  <c:v>6.9281449999999998</c:v>
                </c:pt>
                <c:pt idx="23979">
                  <c:v>6.9280937499999995</c:v>
                </c:pt>
                <c:pt idx="23980">
                  <c:v>6.9280450000000009</c:v>
                </c:pt>
                <c:pt idx="23981">
                  <c:v>6.9279975</c:v>
                </c:pt>
                <c:pt idx="23982">
                  <c:v>6.9278249999999995</c:v>
                </c:pt>
                <c:pt idx="23983">
                  <c:v>6.9277012500000001</c:v>
                </c:pt>
                <c:pt idx="23984">
                  <c:v>6.92847875</c:v>
                </c:pt>
                <c:pt idx="23985">
                  <c:v>6.9297537499999997</c:v>
                </c:pt>
                <c:pt idx="23986">
                  <c:v>6.9308337499999997</c:v>
                </c:pt>
                <c:pt idx="23987">
                  <c:v>6.9317262499999996</c:v>
                </c:pt>
                <c:pt idx="23988">
                  <c:v>6.9324212500000009</c:v>
                </c:pt>
                <c:pt idx="23989">
                  <c:v>6.932385</c:v>
                </c:pt>
                <c:pt idx="23990">
                  <c:v>6.9324812500000004</c:v>
                </c:pt>
                <c:pt idx="23991">
                  <c:v>6.9333837499999991</c:v>
                </c:pt>
                <c:pt idx="23992">
                  <c:v>6.9341062499999992</c:v>
                </c:pt>
                <c:pt idx="23993">
                  <c:v>6.9342674999999998</c:v>
                </c:pt>
                <c:pt idx="23994">
                  <c:v>6.9344437499999998</c:v>
                </c:pt>
                <c:pt idx="23995">
                  <c:v>6.9344950000000001</c:v>
                </c:pt>
                <c:pt idx="23996">
                  <c:v>6.9344850000000005</c:v>
                </c:pt>
                <c:pt idx="23997">
                  <c:v>6.9345712500000003</c:v>
                </c:pt>
                <c:pt idx="23998">
                  <c:v>6.9346912500000002</c:v>
                </c:pt>
                <c:pt idx="23999">
                  <c:v>6.9347212499999999</c:v>
                </c:pt>
                <c:pt idx="24000">
                  <c:v>6.9340475000000001</c:v>
                </c:pt>
                <c:pt idx="24001">
                  <c:v>6.9333637499999998</c:v>
                </c:pt>
                <c:pt idx="24002">
                  <c:v>6.9325375000000005</c:v>
                </c:pt>
                <c:pt idx="24003">
                  <c:v>6.9322037500000002</c:v>
                </c:pt>
                <c:pt idx="24004">
                  <c:v>6.9321275</c:v>
                </c:pt>
                <c:pt idx="24005">
                  <c:v>6.9321124999999997</c:v>
                </c:pt>
                <c:pt idx="24006">
                  <c:v>6.9315300000000004</c:v>
                </c:pt>
                <c:pt idx="24007">
                  <c:v>6.9316849999999999</c:v>
                </c:pt>
                <c:pt idx="24008">
                  <c:v>6.9317487499999997</c:v>
                </c:pt>
                <c:pt idx="24009">
                  <c:v>6.9311437499999995</c:v>
                </c:pt>
                <c:pt idx="24010">
                  <c:v>6.9312850000000008</c:v>
                </c:pt>
                <c:pt idx="24011">
                  <c:v>6.9322362499999999</c:v>
                </c:pt>
                <c:pt idx="24012">
                  <c:v>6.9335587499999995</c:v>
                </c:pt>
                <c:pt idx="24013">
                  <c:v>6.9335212500000001</c:v>
                </c:pt>
                <c:pt idx="24014">
                  <c:v>6.9330349999999994</c:v>
                </c:pt>
                <c:pt idx="24015">
                  <c:v>6.9334350000000002</c:v>
                </c:pt>
                <c:pt idx="24016">
                  <c:v>6.9344312500000003</c:v>
                </c:pt>
                <c:pt idx="24017">
                  <c:v>6.9359199999999994</c:v>
                </c:pt>
                <c:pt idx="24018">
                  <c:v>6.9368949999999998</c:v>
                </c:pt>
                <c:pt idx="24019">
                  <c:v>6.9371499999999999</c:v>
                </c:pt>
                <c:pt idx="24020">
                  <c:v>6.9367425000000003</c:v>
                </c:pt>
                <c:pt idx="24021">
                  <c:v>6.9361899999999999</c:v>
                </c:pt>
                <c:pt idx="24022">
                  <c:v>6.9364712500000003</c:v>
                </c:pt>
                <c:pt idx="24023">
                  <c:v>6.9365049999999995</c:v>
                </c:pt>
                <c:pt idx="24024">
                  <c:v>6.9361075000000003</c:v>
                </c:pt>
                <c:pt idx="24025">
                  <c:v>6.9366225000000004</c:v>
                </c:pt>
                <c:pt idx="24026">
                  <c:v>6.9378612500000001</c:v>
                </c:pt>
                <c:pt idx="24027">
                  <c:v>6.9379</c:v>
                </c:pt>
                <c:pt idx="24028">
                  <c:v>6.9371075000000006</c:v>
                </c:pt>
                <c:pt idx="24029">
                  <c:v>6.9369637500000003</c:v>
                </c:pt>
                <c:pt idx="24030">
                  <c:v>6.93755875</c:v>
                </c:pt>
                <c:pt idx="24031">
                  <c:v>6.9375937499999996</c:v>
                </c:pt>
                <c:pt idx="24032">
                  <c:v>6.9372087499999999</c:v>
                </c:pt>
                <c:pt idx="24033">
                  <c:v>6.9368762500000001</c:v>
                </c:pt>
                <c:pt idx="24034">
                  <c:v>6.9373287500000007</c:v>
                </c:pt>
                <c:pt idx="24035">
                  <c:v>6.9372912499999995</c:v>
                </c:pt>
                <c:pt idx="24036">
                  <c:v>6.9369387500000004</c:v>
                </c:pt>
                <c:pt idx="24037">
                  <c:v>6.9360037500000002</c:v>
                </c:pt>
                <c:pt idx="24038">
                  <c:v>6.9343699999999995</c:v>
                </c:pt>
                <c:pt idx="24039">
                  <c:v>6.9335337500000005</c:v>
                </c:pt>
                <c:pt idx="24040">
                  <c:v>6.9334237499999993</c:v>
                </c:pt>
                <c:pt idx="24041">
                  <c:v>6.9328462499999999</c:v>
                </c:pt>
                <c:pt idx="24042">
                  <c:v>6.9325550000000007</c:v>
                </c:pt>
                <c:pt idx="24043">
                  <c:v>6.9330150000000001</c:v>
                </c:pt>
                <c:pt idx="24044">
                  <c:v>6.9340362500000001</c:v>
                </c:pt>
                <c:pt idx="24045">
                  <c:v>6.9333</c:v>
                </c:pt>
                <c:pt idx="24046">
                  <c:v>6.9311337500000008</c:v>
                </c:pt>
                <c:pt idx="24047">
                  <c:v>6.92967625</c:v>
                </c:pt>
                <c:pt idx="24048">
                  <c:v>6.92869125</c:v>
                </c:pt>
                <c:pt idx="24049">
                  <c:v>6.9275224999999994</c:v>
                </c:pt>
                <c:pt idx="24050">
                  <c:v>6.9265650000000001</c:v>
                </c:pt>
                <c:pt idx="24051">
                  <c:v>6.9255599999999991</c:v>
                </c:pt>
                <c:pt idx="24052">
                  <c:v>6.9258125000000001</c:v>
                </c:pt>
                <c:pt idx="24053">
                  <c:v>6.9264349999999997</c:v>
                </c:pt>
                <c:pt idx="24054">
                  <c:v>6.9259712499999999</c:v>
                </c:pt>
                <c:pt idx="24055">
                  <c:v>6.9253212500000005</c:v>
                </c:pt>
                <c:pt idx="24056">
                  <c:v>6.9261099999999995</c:v>
                </c:pt>
                <c:pt idx="24057">
                  <c:v>6.9265712500000003</c:v>
                </c:pt>
                <c:pt idx="24058">
                  <c:v>6.9262874999999999</c:v>
                </c:pt>
                <c:pt idx="24059">
                  <c:v>6.9265849999999993</c:v>
                </c:pt>
                <c:pt idx="24060">
                  <c:v>6.9274612500000003</c:v>
                </c:pt>
                <c:pt idx="24061">
                  <c:v>6.9280624999999993</c:v>
                </c:pt>
                <c:pt idx="24062">
                  <c:v>6.9274475000000004</c:v>
                </c:pt>
                <c:pt idx="24063">
                  <c:v>6.9266462500000001</c:v>
                </c:pt>
                <c:pt idx="24064">
                  <c:v>6.9265962500000002</c:v>
                </c:pt>
                <c:pt idx="24065">
                  <c:v>6.9262575000000002</c:v>
                </c:pt>
                <c:pt idx="24066">
                  <c:v>6.9248624999999997</c:v>
                </c:pt>
                <c:pt idx="24067">
                  <c:v>6.9232162500000003</c:v>
                </c:pt>
                <c:pt idx="24068">
                  <c:v>6.9224275000000004</c:v>
                </c:pt>
                <c:pt idx="24069">
                  <c:v>6.9224687500000002</c:v>
                </c:pt>
                <c:pt idx="24070">
                  <c:v>6.92289625</c:v>
                </c:pt>
                <c:pt idx="24071">
                  <c:v>6.9228862499999995</c:v>
                </c:pt>
                <c:pt idx="24072">
                  <c:v>6.9218999999999999</c:v>
                </c:pt>
                <c:pt idx="24073">
                  <c:v>6.9219799999999996</c:v>
                </c:pt>
                <c:pt idx="24074">
                  <c:v>6.9226275000000008</c:v>
                </c:pt>
                <c:pt idx="24075">
                  <c:v>6.92313125</c:v>
                </c:pt>
                <c:pt idx="24076">
                  <c:v>6.9222200000000003</c:v>
                </c:pt>
                <c:pt idx="24077">
                  <c:v>6.9215387499999999</c:v>
                </c:pt>
                <c:pt idx="24078">
                  <c:v>6.9220187499999994</c:v>
                </c:pt>
                <c:pt idx="24079">
                  <c:v>6.9217912500000001</c:v>
                </c:pt>
                <c:pt idx="24080">
                  <c:v>6.9208999999999996</c:v>
                </c:pt>
                <c:pt idx="24081">
                  <c:v>6.9207262499999995</c:v>
                </c:pt>
                <c:pt idx="24082">
                  <c:v>6.9210875000000005</c:v>
                </c:pt>
                <c:pt idx="24083">
                  <c:v>6.9213100000000001</c:v>
                </c:pt>
                <c:pt idx="24084">
                  <c:v>6.9210875000000005</c:v>
                </c:pt>
                <c:pt idx="24085">
                  <c:v>6.9209075000000002</c:v>
                </c:pt>
                <c:pt idx="24086">
                  <c:v>6.9209549999999993</c:v>
                </c:pt>
                <c:pt idx="24087">
                  <c:v>6.9209724999999995</c:v>
                </c:pt>
                <c:pt idx="24088">
                  <c:v>6.9216200000000008</c:v>
                </c:pt>
                <c:pt idx="24089">
                  <c:v>6.9212237499999993</c:v>
                </c:pt>
                <c:pt idx="24090">
                  <c:v>6.9200675</c:v>
                </c:pt>
                <c:pt idx="24091">
                  <c:v>6.9185949999999998</c:v>
                </c:pt>
                <c:pt idx="24092">
                  <c:v>6.9173012499999995</c:v>
                </c:pt>
                <c:pt idx="24093">
                  <c:v>6.9163337499999997</c:v>
                </c:pt>
                <c:pt idx="24094">
                  <c:v>6.9149925000000003</c:v>
                </c:pt>
                <c:pt idx="24095">
                  <c:v>6.9146812500000001</c:v>
                </c:pt>
                <c:pt idx="24096">
                  <c:v>6.9162524999999997</c:v>
                </c:pt>
                <c:pt idx="24097">
                  <c:v>6.9180737499999996</c:v>
                </c:pt>
                <c:pt idx="24098">
                  <c:v>6.9192937499999996</c:v>
                </c:pt>
                <c:pt idx="24099">
                  <c:v>6.9194287499999998</c:v>
                </c:pt>
                <c:pt idx="24100">
                  <c:v>6.9191812500000003</c:v>
                </c:pt>
                <c:pt idx="24101">
                  <c:v>6.9197249999999997</c:v>
                </c:pt>
                <c:pt idx="24102">
                  <c:v>6.9185050000000006</c:v>
                </c:pt>
                <c:pt idx="24103">
                  <c:v>6.9173437500000006</c:v>
                </c:pt>
                <c:pt idx="24104">
                  <c:v>6.91719375</c:v>
                </c:pt>
                <c:pt idx="24105">
                  <c:v>6.9167149999999999</c:v>
                </c:pt>
                <c:pt idx="24106">
                  <c:v>6.9151012499999993</c:v>
                </c:pt>
                <c:pt idx="24107">
                  <c:v>6.9139925</c:v>
                </c:pt>
                <c:pt idx="24108">
                  <c:v>6.9129225000000005</c:v>
                </c:pt>
                <c:pt idx="24109">
                  <c:v>6.91212625</c:v>
                </c:pt>
                <c:pt idx="24110">
                  <c:v>6.9109562499999999</c:v>
                </c:pt>
                <c:pt idx="24111">
                  <c:v>6.9089750000000008</c:v>
                </c:pt>
                <c:pt idx="24112">
                  <c:v>6.9076000000000004</c:v>
                </c:pt>
                <c:pt idx="24113">
                  <c:v>6.9070762500000003</c:v>
                </c:pt>
                <c:pt idx="24114">
                  <c:v>6.9077950000000001</c:v>
                </c:pt>
                <c:pt idx="24115">
                  <c:v>6.9077975</c:v>
                </c:pt>
                <c:pt idx="24116">
                  <c:v>6.9079900000000007</c:v>
                </c:pt>
                <c:pt idx="24117">
                  <c:v>6.9076374999999999</c:v>
                </c:pt>
                <c:pt idx="24118">
                  <c:v>6.90649625</c:v>
                </c:pt>
                <c:pt idx="24119">
                  <c:v>6.9052024999999997</c:v>
                </c:pt>
                <c:pt idx="24120">
                  <c:v>6.9041887499999994</c:v>
                </c:pt>
                <c:pt idx="24121">
                  <c:v>6.9029324999999995</c:v>
                </c:pt>
                <c:pt idx="24122">
                  <c:v>6.9035287499999995</c:v>
                </c:pt>
                <c:pt idx="24123">
                  <c:v>6.9020687499999998</c:v>
                </c:pt>
                <c:pt idx="24124">
                  <c:v>6.9004737499999997</c:v>
                </c:pt>
                <c:pt idx="24125">
                  <c:v>6.8993212499999998</c:v>
                </c:pt>
                <c:pt idx="24126">
                  <c:v>6.8983799999999995</c:v>
                </c:pt>
                <c:pt idx="24127">
                  <c:v>6.8979575000000004</c:v>
                </c:pt>
                <c:pt idx="24128">
                  <c:v>6.8966075</c:v>
                </c:pt>
                <c:pt idx="24129">
                  <c:v>6.8966087499999995</c:v>
                </c:pt>
                <c:pt idx="24130">
                  <c:v>6.8962862500000002</c:v>
                </c:pt>
                <c:pt idx="24131">
                  <c:v>6.8958975000000002</c:v>
                </c:pt>
                <c:pt idx="24132">
                  <c:v>6.8950900000000006</c:v>
                </c:pt>
                <c:pt idx="24133">
                  <c:v>6.8943237499999999</c:v>
                </c:pt>
                <c:pt idx="24134">
                  <c:v>6.8932099999999998</c:v>
                </c:pt>
                <c:pt idx="24135">
                  <c:v>6.892315</c:v>
                </c:pt>
                <c:pt idx="24136">
                  <c:v>6.8905287499999996</c:v>
                </c:pt>
                <c:pt idx="24137">
                  <c:v>6.8896162500000004</c:v>
                </c:pt>
                <c:pt idx="24138">
                  <c:v>6.88836125</c:v>
                </c:pt>
                <c:pt idx="24139">
                  <c:v>6.8882675000000004</c:v>
                </c:pt>
                <c:pt idx="24140">
                  <c:v>6.8879674999999994</c:v>
                </c:pt>
                <c:pt idx="24141">
                  <c:v>6.8881762499999999</c:v>
                </c:pt>
                <c:pt idx="24142">
                  <c:v>6.8887012500000004</c:v>
                </c:pt>
                <c:pt idx="24143">
                  <c:v>6.8884587500000007</c:v>
                </c:pt>
                <c:pt idx="24144">
                  <c:v>6.8880512500000002</c:v>
                </c:pt>
                <c:pt idx="24145">
                  <c:v>6.8875324999999998</c:v>
                </c:pt>
                <c:pt idx="24146">
                  <c:v>6.8872100000000005</c:v>
                </c:pt>
                <c:pt idx="24147">
                  <c:v>6.8852687499999998</c:v>
                </c:pt>
                <c:pt idx="24148">
                  <c:v>6.8843637500000003</c:v>
                </c:pt>
                <c:pt idx="24149">
                  <c:v>6.8847524999999994</c:v>
                </c:pt>
                <c:pt idx="24150">
                  <c:v>6.8842762500000001</c:v>
                </c:pt>
                <c:pt idx="24151">
                  <c:v>6.8836387499999994</c:v>
                </c:pt>
                <c:pt idx="24152">
                  <c:v>6.883296249999999</c:v>
                </c:pt>
                <c:pt idx="24153">
                  <c:v>6.8832574999999991</c:v>
                </c:pt>
                <c:pt idx="24154">
                  <c:v>6.8828312499999997</c:v>
                </c:pt>
                <c:pt idx="24155">
                  <c:v>6.8819887499999997</c:v>
                </c:pt>
                <c:pt idx="24156">
                  <c:v>6.88164</c:v>
                </c:pt>
                <c:pt idx="24157">
                  <c:v>6.8818737500000005</c:v>
                </c:pt>
                <c:pt idx="24158">
                  <c:v>6.8829500000000001</c:v>
                </c:pt>
                <c:pt idx="24159">
                  <c:v>6.8834462500000004</c:v>
                </c:pt>
                <c:pt idx="24160">
                  <c:v>6.8828999999999994</c:v>
                </c:pt>
                <c:pt idx="24161">
                  <c:v>6.8824512499999999</c:v>
                </c:pt>
                <c:pt idx="24162">
                  <c:v>6.8821849999999998</c:v>
                </c:pt>
                <c:pt idx="24163">
                  <c:v>6.8835037499999991</c:v>
                </c:pt>
                <c:pt idx="24164">
                  <c:v>6.8832599999999999</c:v>
                </c:pt>
                <c:pt idx="24165">
                  <c:v>6.8828049999999994</c:v>
                </c:pt>
                <c:pt idx="24166">
                  <c:v>6.8811350000000004</c:v>
                </c:pt>
                <c:pt idx="24167">
                  <c:v>6.8818062500000003</c:v>
                </c:pt>
                <c:pt idx="24168">
                  <c:v>6.8823212499999995</c:v>
                </c:pt>
                <c:pt idx="24169">
                  <c:v>6.8832275000000003</c:v>
                </c:pt>
                <c:pt idx="24170">
                  <c:v>6.8829600000000006</c:v>
                </c:pt>
                <c:pt idx="24171">
                  <c:v>6.8830400000000003</c:v>
                </c:pt>
                <c:pt idx="24172">
                  <c:v>6.8824137500000004</c:v>
                </c:pt>
                <c:pt idx="24173">
                  <c:v>6.8818650000000003</c:v>
                </c:pt>
                <c:pt idx="24174">
                  <c:v>6.8807200000000002</c:v>
                </c:pt>
                <c:pt idx="24175">
                  <c:v>6.8794587500000004</c:v>
                </c:pt>
                <c:pt idx="24176">
                  <c:v>6.8783950000000003</c:v>
                </c:pt>
                <c:pt idx="24177">
                  <c:v>6.8776337499999993</c:v>
                </c:pt>
                <c:pt idx="24178">
                  <c:v>6.8772537499999995</c:v>
                </c:pt>
                <c:pt idx="24179">
                  <c:v>6.8754049999999998</c:v>
                </c:pt>
                <c:pt idx="24180">
                  <c:v>6.8735075000000005</c:v>
                </c:pt>
                <c:pt idx="24181">
                  <c:v>6.8722337499999995</c:v>
                </c:pt>
                <c:pt idx="24182">
                  <c:v>6.8712487499999995</c:v>
                </c:pt>
                <c:pt idx="24183">
                  <c:v>6.87132875</c:v>
                </c:pt>
                <c:pt idx="24184">
                  <c:v>6.8705512500000001</c:v>
                </c:pt>
                <c:pt idx="24185">
                  <c:v>6.8701937500000003</c:v>
                </c:pt>
                <c:pt idx="24186">
                  <c:v>6.8699387499999993</c:v>
                </c:pt>
                <c:pt idx="24187">
                  <c:v>6.8689049999999998</c:v>
                </c:pt>
                <c:pt idx="24188">
                  <c:v>6.8677849999999996</c:v>
                </c:pt>
                <c:pt idx="24189">
                  <c:v>6.8674587499999991</c:v>
                </c:pt>
                <c:pt idx="24190">
                  <c:v>6.8658062500000003</c:v>
                </c:pt>
                <c:pt idx="24191">
                  <c:v>6.8647487500000004</c:v>
                </c:pt>
                <c:pt idx="24192">
                  <c:v>6.8630962499999999</c:v>
                </c:pt>
                <c:pt idx="24193">
                  <c:v>6.8618887500000003</c:v>
                </c:pt>
                <c:pt idx="24194">
                  <c:v>6.8618775000000003</c:v>
                </c:pt>
                <c:pt idx="24195">
                  <c:v>6.8619612500000002</c:v>
                </c:pt>
                <c:pt idx="24196">
                  <c:v>6.8606025000000006</c:v>
                </c:pt>
                <c:pt idx="24197">
                  <c:v>6.8596762499999997</c:v>
                </c:pt>
                <c:pt idx="24198">
                  <c:v>6.8582974999999999</c:v>
                </c:pt>
                <c:pt idx="24199">
                  <c:v>6.8562262500000006</c:v>
                </c:pt>
                <c:pt idx="24200">
                  <c:v>6.8555537499999994</c:v>
                </c:pt>
                <c:pt idx="24201">
                  <c:v>6.8556812499999999</c:v>
                </c:pt>
                <c:pt idx="24202">
                  <c:v>6.8552975000000007</c:v>
                </c:pt>
                <c:pt idx="24203">
                  <c:v>6.8540712500000005</c:v>
                </c:pt>
                <c:pt idx="24204">
                  <c:v>6.8525925000000001</c:v>
                </c:pt>
                <c:pt idx="24205">
                  <c:v>6.8528712499999997</c:v>
                </c:pt>
                <c:pt idx="24206">
                  <c:v>6.8519974999999995</c:v>
                </c:pt>
                <c:pt idx="24207">
                  <c:v>6.8500024999999996</c:v>
                </c:pt>
                <c:pt idx="24208">
                  <c:v>6.8468137500000008</c:v>
                </c:pt>
                <c:pt idx="24209">
                  <c:v>6.8447674999999997</c:v>
                </c:pt>
                <c:pt idx="24210">
                  <c:v>6.8438587500000008</c:v>
                </c:pt>
                <c:pt idx="24211">
                  <c:v>6.8435912499999993</c:v>
                </c:pt>
                <c:pt idx="24212">
                  <c:v>6.84307</c:v>
                </c:pt>
                <c:pt idx="24213">
                  <c:v>6.8415250000000007</c:v>
                </c:pt>
                <c:pt idx="24214">
                  <c:v>6.8403524999999998</c:v>
                </c:pt>
                <c:pt idx="24215">
                  <c:v>6.8385837499999997</c:v>
                </c:pt>
                <c:pt idx="24216">
                  <c:v>6.8380624999999995</c:v>
                </c:pt>
                <c:pt idx="24217">
                  <c:v>6.8366300000000004</c:v>
                </c:pt>
                <c:pt idx="24218">
                  <c:v>6.8356512499999997</c:v>
                </c:pt>
                <c:pt idx="24219">
                  <c:v>6.8337787500000005</c:v>
                </c:pt>
                <c:pt idx="24220">
                  <c:v>6.83128125</c:v>
                </c:pt>
                <c:pt idx="24221">
                  <c:v>6.8297675</c:v>
                </c:pt>
                <c:pt idx="24222">
                  <c:v>6.8272837500000003</c:v>
                </c:pt>
                <c:pt idx="24223">
                  <c:v>6.8256787500000007</c:v>
                </c:pt>
                <c:pt idx="24224">
                  <c:v>6.8252337500000007</c:v>
                </c:pt>
                <c:pt idx="24225">
                  <c:v>6.8235849999999996</c:v>
                </c:pt>
                <c:pt idx="24226">
                  <c:v>6.8226587500000004</c:v>
                </c:pt>
                <c:pt idx="24227">
                  <c:v>6.8200462500000008</c:v>
                </c:pt>
                <c:pt idx="24228">
                  <c:v>6.8183112499999998</c:v>
                </c:pt>
                <c:pt idx="24229">
                  <c:v>6.8162624999999997</c:v>
                </c:pt>
                <c:pt idx="24230">
                  <c:v>6.8162512500000005</c:v>
                </c:pt>
                <c:pt idx="24231">
                  <c:v>6.8148699999999991</c:v>
                </c:pt>
                <c:pt idx="24232">
                  <c:v>6.8128849999999996</c:v>
                </c:pt>
                <c:pt idx="24233">
                  <c:v>6.8109474999999993</c:v>
                </c:pt>
                <c:pt idx="24234">
                  <c:v>6.8082287500000005</c:v>
                </c:pt>
                <c:pt idx="24235">
                  <c:v>6.8058637499999994</c:v>
                </c:pt>
                <c:pt idx="24236">
                  <c:v>6.8040000000000003</c:v>
                </c:pt>
                <c:pt idx="24237">
                  <c:v>6.8027150000000001</c:v>
                </c:pt>
                <c:pt idx="24238">
                  <c:v>6.8025737500000005</c:v>
                </c:pt>
                <c:pt idx="24239">
                  <c:v>6.8010662499999999</c:v>
                </c:pt>
                <c:pt idx="24240">
                  <c:v>6.8006350000000007</c:v>
                </c:pt>
                <c:pt idx="24241">
                  <c:v>6.7987950000000001</c:v>
                </c:pt>
                <c:pt idx="24242">
                  <c:v>6.7970337499999998</c:v>
                </c:pt>
                <c:pt idx="24243">
                  <c:v>6.7963275000000003</c:v>
                </c:pt>
                <c:pt idx="24244">
                  <c:v>6.7940837499999995</c:v>
                </c:pt>
                <c:pt idx="24245">
                  <c:v>6.7917499999999995</c:v>
                </c:pt>
                <c:pt idx="24246">
                  <c:v>6.7892562499999993</c:v>
                </c:pt>
                <c:pt idx="24247">
                  <c:v>6.7877862499999999</c:v>
                </c:pt>
                <c:pt idx="24248">
                  <c:v>6.7864650000000006</c:v>
                </c:pt>
                <c:pt idx="24249">
                  <c:v>6.7848925000000007</c:v>
                </c:pt>
                <c:pt idx="24250">
                  <c:v>6.7831737499999996</c:v>
                </c:pt>
                <c:pt idx="24251">
                  <c:v>6.7797925000000001</c:v>
                </c:pt>
                <c:pt idx="24252">
                  <c:v>6.7773675000000004</c:v>
                </c:pt>
                <c:pt idx="24253">
                  <c:v>6.7759199999999993</c:v>
                </c:pt>
                <c:pt idx="24254">
                  <c:v>6.7740337500000001</c:v>
                </c:pt>
                <c:pt idx="24255">
                  <c:v>6.7712124999999999</c:v>
                </c:pt>
                <c:pt idx="24256">
                  <c:v>6.7696837499999996</c:v>
                </c:pt>
                <c:pt idx="24257">
                  <c:v>6.7662837499999995</c:v>
                </c:pt>
                <c:pt idx="24258">
                  <c:v>6.7655037500000006</c:v>
                </c:pt>
                <c:pt idx="24259">
                  <c:v>6.7639525000000003</c:v>
                </c:pt>
                <c:pt idx="24260">
                  <c:v>6.7613325</c:v>
                </c:pt>
                <c:pt idx="24261">
                  <c:v>6.7593437499999993</c:v>
                </c:pt>
                <c:pt idx="24262">
                  <c:v>6.7571087500000004</c:v>
                </c:pt>
                <c:pt idx="24263">
                  <c:v>6.7541250000000002</c:v>
                </c:pt>
                <c:pt idx="24264">
                  <c:v>6.7514200000000004</c:v>
                </c:pt>
                <c:pt idx="24265">
                  <c:v>6.7501075000000004</c:v>
                </c:pt>
                <c:pt idx="24266">
                  <c:v>6.7485762500000002</c:v>
                </c:pt>
                <c:pt idx="24267">
                  <c:v>6.7457012499999998</c:v>
                </c:pt>
                <c:pt idx="24268">
                  <c:v>6.7430962500000007</c:v>
                </c:pt>
                <c:pt idx="24269">
                  <c:v>6.74032125</c:v>
                </c:pt>
                <c:pt idx="24270">
                  <c:v>6.7396562500000003</c:v>
                </c:pt>
                <c:pt idx="24271">
                  <c:v>6.7378</c:v>
                </c:pt>
                <c:pt idx="24272">
                  <c:v>6.7360750000000005</c:v>
                </c:pt>
                <c:pt idx="24273">
                  <c:v>6.7352712500000003</c:v>
                </c:pt>
                <c:pt idx="24274">
                  <c:v>6.7328262500000005</c:v>
                </c:pt>
                <c:pt idx="24275">
                  <c:v>6.7311774999999994</c:v>
                </c:pt>
                <c:pt idx="24276">
                  <c:v>6.7299587499999998</c:v>
                </c:pt>
                <c:pt idx="24277">
                  <c:v>6.7286824999999997</c:v>
                </c:pt>
                <c:pt idx="24278">
                  <c:v>6.7261687500000003</c:v>
                </c:pt>
                <c:pt idx="24279">
                  <c:v>6.7245612499999998</c:v>
                </c:pt>
                <c:pt idx="24280">
                  <c:v>6.7216787499999997</c:v>
                </c:pt>
                <c:pt idx="24281">
                  <c:v>6.7201412500000002</c:v>
                </c:pt>
                <c:pt idx="24282">
                  <c:v>6.7185100000000002</c:v>
                </c:pt>
                <c:pt idx="24283">
                  <c:v>6.7162350000000002</c:v>
                </c:pt>
                <c:pt idx="24284">
                  <c:v>6.7148325</c:v>
                </c:pt>
                <c:pt idx="24285">
                  <c:v>6.7142387499999998</c:v>
                </c:pt>
                <c:pt idx="24286">
                  <c:v>6.7128100000000002</c:v>
                </c:pt>
                <c:pt idx="24287">
                  <c:v>6.7114137500000002</c:v>
                </c:pt>
                <c:pt idx="24288">
                  <c:v>6.7093512499999992</c:v>
                </c:pt>
                <c:pt idx="24289">
                  <c:v>6.7065062499999994</c:v>
                </c:pt>
                <c:pt idx="24290">
                  <c:v>6.7038900000000003</c:v>
                </c:pt>
                <c:pt idx="24291">
                  <c:v>6.7022612500000003</c:v>
                </c:pt>
                <c:pt idx="24292">
                  <c:v>6.7008862499999999</c:v>
                </c:pt>
                <c:pt idx="24293">
                  <c:v>6.6991187500000002</c:v>
                </c:pt>
                <c:pt idx="24294">
                  <c:v>6.6979162500000005</c:v>
                </c:pt>
                <c:pt idx="24295">
                  <c:v>6.6966774999999998</c:v>
                </c:pt>
                <c:pt idx="24296">
                  <c:v>6.6956274999999996</c:v>
                </c:pt>
                <c:pt idx="24297">
                  <c:v>6.6943037500000004</c:v>
                </c:pt>
                <c:pt idx="24298">
                  <c:v>6.6919750000000002</c:v>
                </c:pt>
                <c:pt idx="24299">
                  <c:v>6.6897675000000003</c:v>
                </c:pt>
                <c:pt idx="24300">
                  <c:v>6.6880474999999997</c:v>
                </c:pt>
                <c:pt idx="24301">
                  <c:v>6.6861824999999993</c:v>
                </c:pt>
                <c:pt idx="24302">
                  <c:v>6.6840487500000005</c:v>
                </c:pt>
                <c:pt idx="24303">
                  <c:v>6.6822862500000006</c:v>
                </c:pt>
                <c:pt idx="24304">
                  <c:v>6.6803224999999999</c:v>
                </c:pt>
                <c:pt idx="24305">
                  <c:v>6.6793512499999999</c:v>
                </c:pt>
                <c:pt idx="24306">
                  <c:v>6.6775150000000005</c:v>
                </c:pt>
                <c:pt idx="24307">
                  <c:v>6.6767962499999998</c:v>
                </c:pt>
                <c:pt idx="24308">
                  <c:v>6.6748362500000002</c:v>
                </c:pt>
                <c:pt idx="24309">
                  <c:v>6.6721200000000005</c:v>
                </c:pt>
                <c:pt idx="24310">
                  <c:v>6.6693937500000002</c:v>
                </c:pt>
                <c:pt idx="24311">
                  <c:v>6.6673887499999998</c:v>
                </c:pt>
                <c:pt idx="24312">
                  <c:v>6.6652662500000002</c:v>
                </c:pt>
                <c:pt idx="24313">
                  <c:v>6.66282</c:v>
                </c:pt>
                <c:pt idx="24314">
                  <c:v>6.6608337500000001</c:v>
                </c:pt>
                <c:pt idx="24315">
                  <c:v>6.6583800000000002</c:v>
                </c:pt>
                <c:pt idx="24316">
                  <c:v>6.6559824999999995</c:v>
                </c:pt>
                <c:pt idx="24317">
                  <c:v>6.6547524999999998</c:v>
                </c:pt>
                <c:pt idx="24318">
                  <c:v>6.6525774999999996</c:v>
                </c:pt>
                <c:pt idx="24319">
                  <c:v>6.6498987499999993</c:v>
                </c:pt>
                <c:pt idx="24320">
                  <c:v>6.6468362499999998</c:v>
                </c:pt>
                <c:pt idx="24321">
                  <c:v>6.6443300000000001</c:v>
                </c:pt>
                <c:pt idx="24322">
                  <c:v>6.6421349999999997</c:v>
                </c:pt>
                <c:pt idx="24323">
                  <c:v>6.6387775000000007</c:v>
                </c:pt>
                <c:pt idx="24324">
                  <c:v>6.6366800000000001</c:v>
                </c:pt>
                <c:pt idx="24325">
                  <c:v>6.6341662499999998</c:v>
                </c:pt>
                <c:pt idx="24326">
                  <c:v>6.6298849999999998</c:v>
                </c:pt>
                <c:pt idx="24327">
                  <c:v>6.6267549999999993</c:v>
                </c:pt>
                <c:pt idx="24328">
                  <c:v>6.6246937500000005</c:v>
                </c:pt>
                <c:pt idx="24329">
                  <c:v>6.6220100000000004</c:v>
                </c:pt>
                <c:pt idx="24330">
                  <c:v>6.6198462500000002</c:v>
                </c:pt>
                <c:pt idx="24331">
                  <c:v>6.6171962500000001</c:v>
                </c:pt>
                <c:pt idx="24332">
                  <c:v>6.61546375</c:v>
                </c:pt>
                <c:pt idx="24333">
                  <c:v>6.6131762500000004</c:v>
                </c:pt>
                <c:pt idx="24334">
                  <c:v>6.6113737500000003</c:v>
                </c:pt>
                <c:pt idx="24335">
                  <c:v>6.6080475000000005</c:v>
                </c:pt>
                <c:pt idx="24336">
                  <c:v>6.6054487500000008</c:v>
                </c:pt>
                <c:pt idx="24337">
                  <c:v>6.6035350000000008</c:v>
                </c:pt>
                <c:pt idx="24338">
                  <c:v>6.6013437500000007</c:v>
                </c:pt>
                <c:pt idx="24339">
                  <c:v>6.5991425000000001</c:v>
                </c:pt>
                <c:pt idx="24340">
                  <c:v>6.5973012499999992</c:v>
                </c:pt>
                <c:pt idx="24341">
                  <c:v>6.5944812500000003</c:v>
                </c:pt>
                <c:pt idx="24342">
                  <c:v>6.5922462500000005</c:v>
                </c:pt>
                <c:pt idx="24343">
                  <c:v>6.58901</c:v>
                </c:pt>
                <c:pt idx="24344">
                  <c:v>6.5864912499999999</c:v>
                </c:pt>
                <c:pt idx="24345">
                  <c:v>6.583825</c:v>
                </c:pt>
                <c:pt idx="24346">
                  <c:v>6.5799624999999997</c:v>
                </c:pt>
                <c:pt idx="24347">
                  <c:v>6.5769524999999991</c:v>
                </c:pt>
                <c:pt idx="24348">
                  <c:v>6.5746912499999999</c:v>
                </c:pt>
                <c:pt idx="24349">
                  <c:v>6.5721412499999996</c:v>
                </c:pt>
                <c:pt idx="24350">
                  <c:v>6.56919875</c:v>
                </c:pt>
                <c:pt idx="24351">
                  <c:v>6.5670625000000005</c:v>
                </c:pt>
                <c:pt idx="24352">
                  <c:v>6.5645275000000005</c:v>
                </c:pt>
                <c:pt idx="24353">
                  <c:v>6.5613637499999999</c:v>
                </c:pt>
                <c:pt idx="24354">
                  <c:v>6.5586712499999997</c:v>
                </c:pt>
                <c:pt idx="24355">
                  <c:v>6.5558512499999999</c:v>
                </c:pt>
                <c:pt idx="24356">
                  <c:v>6.5522987499999994</c:v>
                </c:pt>
                <c:pt idx="24357">
                  <c:v>6.5483762499999996</c:v>
                </c:pt>
                <c:pt idx="24358">
                  <c:v>6.5448249999999994</c:v>
                </c:pt>
                <c:pt idx="24359">
                  <c:v>6.5418874999999996</c:v>
                </c:pt>
                <c:pt idx="24360">
                  <c:v>6.5396962500000004</c:v>
                </c:pt>
                <c:pt idx="24361">
                  <c:v>6.53719625</c:v>
                </c:pt>
                <c:pt idx="24362">
                  <c:v>6.5341412499999993</c:v>
                </c:pt>
                <c:pt idx="24363">
                  <c:v>6.5319837500000002</c:v>
                </c:pt>
                <c:pt idx="24364">
                  <c:v>6.5288874999999997</c:v>
                </c:pt>
                <c:pt idx="24365">
                  <c:v>6.5255262500000004</c:v>
                </c:pt>
                <c:pt idx="24366">
                  <c:v>6.5225374999999994</c:v>
                </c:pt>
                <c:pt idx="24367">
                  <c:v>6.5187762500000002</c:v>
                </c:pt>
                <c:pt idx="24368">
                  <c:v>6.5154575000000001</c:v>
                </c:pt>
                <c:pt idx="24369">
                  <c:v>6.513433749999999</c:v>
                </c:pt>
                <c:pt idx="24370">
                  <c:v>6.5118712499999996</c:v>
                </c:pt>
                <c:pt idx="24371">
                  <c:v>6.5100424999999991</c:v>
                </c:pt>
                <c:pt idx="24372">
                  <c:v>6.5080325000000006</c:v>
                </c:pt>
                <c:pt idx="24373">
                  <c:v>6.5057762500000003</c:v>
                </c:pt>
                <c:pt idx="24374">
                  <c:v>6.5028775000000003</c:v>
                </c:pt>
                <c:pt idx="24375">
                  <c:v>6.4998987500000007</c:v>
                </c:pt>
                <c:pt idx="24376">
                  <c:v>6.4982600000000001</c:v>
                </c:pt>
                <c:pt idx="24377">
                  <c:v>6.4964650000000006</c:v>
                </c:pt>
                <c:pt idx="24378">
                  <c:v>6.4936887499999996</c:v>
                </c:pt>
                <c:pt idx="24379">
                  <c:v>6.4912099999999997</c:v>
                </c:pt>
                <c:pt idx="24380">
                  <c:v>6.4885537500000003</c:v>
                </c:pt>
                <c:pt idx="24381">
                  <c:v>6.48558375</c:v>
                </c:pt>
                <c:pt idx="24382">
                  <c:v>6.4819962499999999</c:v>
                </c:pt>
                <c:pt idx="24383">
                  <c:v>6.4787799999999995</c:v>
                </c:pt>
                <c:pt idx="24384">
                  <c:v>6.4759262500000006</c:v>
                </c:pt>
                <c:pt idx="24385">
                  <c:v>6.473044999999999</c:v>
                </c:pt>
                <c:pt idx="24386">
                  <c:v>6.470073750000001</c:v>
                </c:pt>
                <c:pt idx="24387">
                  <c:v>6.46568875</c:v>
                </c:pt>
                <c:pt idx="24388">
                  <c:v>6.4612287500000001</c:v>
                </c:pt>
                <c:pt idx="24389">
                  <c:v>6.4571062499999998</c:v>
                </c:pt>
                <c:pt idx="24390">
                  <c:v>6.4534175000000005</c:v>
                </c:pt>
                <c:pt idx="24391">
                  <c:v>6.4509912499999995</c:v>
                </c:pt>
                <c:pt idx="24392">
                  <c:v>6.4479287500000009</c:v>
                </c:pt>
                <c:pt idx="24393">
                  <c:v>6.4449000000000005</c:v>
                </c:pt>
                <c:pt idx="24394">
                  <c:v>6.4413600000000004</c:v>
                </c:pt>
                <c:pt idx="24395">
                  <c:v>6.4378150000000005</c:v>
                </c:pt>
                <c:pt idx="24396">
                  <c:v>6.4345362500000007</c:v>
                </c:pt>
                <c:pt idx="24397">
                  <c:v>6.4311962499999993</c:v>
                </c:pt>
                <c:pt idx="24398">
                  <c:v>6.42737625</c:v>
                </c:pt>
                <c:pt idx="24399">
                  <c:v>6.4237662499999999</c:v>
                </c:pt>
                <c:pt idx="24400">
                  <c:v>6.4201149999999991</c:v>
                </c:pt>
                <c:pt idx="24401">
                  <c:v>6.4156887500000002</c:v>
                </c:pt>
                <c:pt idx="24402">
                  <c:v>6.4126387500000002</c:v>
                </c:pt>
                <c:pt idx="24403">
                  <c:v>6.4097362499999999</c:v>
                </c:pt>
                <c:pt idx="24404">
                  <c:v>6.4061775000000001</c:v>
                </c:pt>
                <c:pt idx="24405">
                  <c:v>6.4024800000000006</c:v>
                </c:pt>
                <c:pt idx="24406">
                  <c:v>6.3994562500000001</c:v>
                </c:pt>
                <c:pt idx="24407">
                  <c:v>6.3967874999999994</c:v>
                </c:pt>
                <c:pt idx="24408">
                  <c:v>6.3942200000000007</c:v>
                </c:pt>
                <c:pt idx="24409">
                  <c:v>6.3918699999999991</c:v>
                </c:pt>
                <c:pt idx="24410">
                  <c:v>6.38992</c:v>
                </c:pt>
                <c:pt idx="24411">
                  <c:v>6.3867399999999996</c:v>
                </c:pt>
                <c:pt idx="24412">
                  <c:v>6.3833612500000001</c:v>
                </c:pt>
                <c:pt idx="24413">
                  <c:v>6.3798524999999993</c:v>
                </c:pt>
                <c:pt idx="24414">
                  <c:v>6.3770637500000005</c:v>
                </c:pt>
                <c:pt idx="24415">
                  <c:v>6.3744137499999995</c:v>
                </c:pt>
                <c:pt idx="24416">
                  <c:v>6.3710874999999998</c:v>
                </c:pt>
                <c:pt idx="24417">
                  <c:v>6.3692437499999999</c:v>
                </c:pt>
                <c:pt idx="24418">
                  <c:v>6.3669512500000005</c:v>
                </c:pt>
                <c:pt idx="24419">
                  <c:v>6.3640512500000002</c:v>
                </c:pt>
                <c:pt idx="24420">
                  <c:v>6.3601074999999998</c:v>
                </c:pt>
                <c:pt idx="24421">
                  <c:v>6.3565412499999994</c:v>
                </c:pt>
                <c:pt idx="24422">
                  <c:v>6.3536312500000003</c:v>
                </c:pt>
                <c:pt idx="24423">
                  <c:v>6.3511312499999999</c:v>
                </c:pt>
                <c:pt idx="24424">
                  <c:v>6.3478687499999999</c:v>
                </c:pt>
                <c:pt idx="24425">
                  <c:v>6.3442812499999999</c:v>
                </c:pt>
                <c:pt idx="24426">
                  <c:v>6.3410275000000009</c:v>
                </c:pt>
                <c:pt idx="24427">
                  <c:v>6.3372287500000004</c:v>
                </c:pt>
                <c:pt idx="24428">
                  <c:v>6.3345675000000004</c:v>
                </c:pt>
                <c:pt idx="24429">
                  <c:v>6.3318412500000001</c:v>
                </c:pt>
                <c:pt idx="24430">
                  <c:v>6.3283312499999997</c:v>
                </c:pt>
                <c:pt idx="24431">
                  <c:v>6.32532125</c:v>
                </c:pt>
                <c:pt idx="24432">
                  <c:v>6.3228237499999995</c:v>
                </c:pt>
                <c:pt idx="24433">
                  <c:v>6.3200237499999998</c:v>
                </c:pt>
                <c:pt idx="24434">
                  <c:v>6.3166187499999999</c:v>
                </c:pt>
                <c:pt idx="24435">
                  <c:v>6.3137249999999998</c:v>
                </c:pt>
                <c:pt idx="24436">
                  <c:v>6.3108975000000003</c:v>
                </c:pt>
                <c:pt idx="24437">
                  <c:v>6.3081887500000002</c:v>
                </c:pt>
                <c:pt idx="24438">
                  <c:v>6.3060912499999997</c:v>
                </c:pt>
                <c:pt idx="24439">
                  <c:v>6.30392375</c:v>
                </c:pt>
                <c:pt idx="24440">
                  <c:v>6.3018350000000005</c:v>
                </c:pt>
                <c:pt idx="24441">
                  <c:v>6.2988299999999997</c:v>
                </c:pt>
                <c:pt idx="24442">
                  <c:v>6.2964537499999995</c:v>
                </c:pt>
                <c:pt idx="24443">
                  <c:v>6.2943150000000001</c:v>
                </c:pt>
                <c:pt idx="24444">
                  <c:v>6.2913837500000005</c:v>
                </c:pt>
                <c:pt idx="24445">
                  <c:v>6.2891837500000003</c:v>
                </c:pt>
                <c:pt idx="24446">
                  <c:v>6.2871200000000007</c:v>
                </c:pt>
                <c:pt idx="24447">
                  <c:v>6.2845074999999992</c:v>
                </c:pt>
                <c:pt idx="24448">
                  <c:v>6.2823700000000002</c:v>
                </c:pt>
                <c:pt idx="24449">
                  <c:v>6.2807387500000003</c:v>
                </c:pt>
                <c:pt idx="24450">
                  <c:v>6.2784037499999998</c:v>
                </c:pt>
                <c:pt idx="24451">
                  <c:v>6.2753887500000003</c:v>
                </c:pt>
                <c:pt idx="24452">
                  <c:v>6.2723512499999998</c:v>
                </c:pt>
                <c:pt idx="24453">
                  <c:v>6.2695449999999999</c:v>
                </c:pt>
                <c:pt idx="24454">
                  <c:v>6.2662887499999993</c:v>
                </c:pt>
                <c:pt idx="24455">
                  <c:v>6.2634612499999998</c:v>
                </c:pt>
                <c:pt idx="24456">
                  <c:v>6.2605924999999996</c:v>
                </c:pt>
                <c:pt idx="24457">
                  <c:v>6.2583237499999997</c:v>
                </c:pt>
                <c:pt idx="24458">
                  <c:v>6.2563325000000001</c:v>
                </c:pt>
                <c:pt idx="24459">
                  <c:v>6.254035</c:v>
                </c:pt>
                <c:pt idx="24460">
                  <c:v>6.2511287500000003</c:v>
                </c:pt>
                <c:pt idx="24461">
                  <c:v>6.2478699999999998</c:v>
                </c:pt>
                <c:pt idx="24462">
                  <c:v>6.2451187500000005</c:v>
                </c:pt>
                <c:pt idx="24463">
                  <c:v>6.2427675000000002</c:v>
                </c:pt>
                <c:pt idx="24464">
                  <c:v>6.2408900000000003</c:v>
                </c:pt>
                <c:pt idx="24465">
                  <c:v>6.2394612499999997</c:v>
                </c:pt>
                <c:pt idx="24466">
                  <c:v>6.2375024999999997</c:v>
                </c:pt>
                <c:pt idx="24467">
                  <c:v>6.2341387499999996</c:v>
                </c:pt>
                <c:pt idx="24468">
                  <c:v>6.2307737500000009</c:v>
                </c:pt>
                <c:pt idx="24469">
                  <c:v>6.2280112499999998</c:v>
                </c:pt>
                <c:pt idx="24470">
                  <c:v>6.22561125</c:v>
                </c:pt>
                <c:pt idx="24471">
                  <c:v>6.2228225000000004</c:v>
                </c:pt>
                <c:pt idx="24472">
                  <c:v>6.219665</c:v>
                </c:pt>
                <c:pt idx="24473">
                  <c:v>6.2165062500000001</c:v>
                </c:pt>
                <c:pt idx="24474">
                  <c:v>6.2147375</c:v>
                </c:pt>
                <c:pt idx="24475">
                  <c:v>6.2127637499999997</c:v>
                </c:pt>
                <c:pt idx="24476">
                  <c:v>6.2106412500000001</c:v>
                </c:pt>
                <c:pt idx="24477">
                  <c:v>6.2092550000000006</c:v>
                </c:pt>
                <c:pt idx="24478">
                  <c:v>6.2074212500000003</c:v>
                </c:pt>
                <c:pt idx="24479">
                  <c:v>6.2061337500000002</c:v>
                </c:pt>
                <c:pt idx="24480">
                  <c:v>6.2053462499999998</c:v>
                </c:pt>
                <c:pt idx="24481">
                  <c:v>6.20405125</c:v>
                </c:pt>
                <c:pt idx="24482">
                  <c:v>6.2020362500000008</c:v>
                </c:pt>
                <c:pt idx="24483">
                  <c:v>6.2001562499999991</c:v>
                </c:pt>
                <c:pt idx="24484">
                  <c:v>6.1983887500000003</c:v>
                </c:pt>
                <c:pt idx="24485">
                  <c:v>6.1956937500000002</c:v>
                </c:pt>
                <c:pt idx="24486">
                  <c:v>6.1937050000000005</c:v>
                </c:pt>
                <c:pt idx="24487">
                  <c:v>6.1914250000000006</c:v>
                </c:pt>
                <c:pt idx="24488">
                  <c:v>6.1898525000000006</c:v>
                </c:pt>
                <c:pt idx="24489">
                  <c:v>6.1880262500000001</c:v>
                </c:pt>
                <c:pt idx="24490">
                  <c:v>6.1871787499999993</c:v>
                </c:pt>
                <c:pt idx="24491">
                  <c:v>6.1856175000000002</c:v>
                </c:pt>
                <c:pt idx="24492">
                  <c:v>6.1835575</c:v>
                </c:pt>
                <c:pt idx="24493">
                  <c:v>6.1800800000000002</c:v>
                </c:pt>
                <c:pt idx="24494">
                  <c:v>6.1786549999999991</c:v>
                </c:pt>
                <c:pt idx="24495">
                  <c:v>6.1766874999999999</c:v>
                </c:pt>
                <c:pt idx="24496">
                  <c:v>6.1743475000000005</c:v>
                </c:pt>
                <c:pt idx="24497">
                  <c:v>6.1733087499999995</c:v>
                </c:pt>
                <c:pt idx="24498">
                  <c:v>6.1711537500000002</c:v>
                </c:pt>
                <c:pt idx="24499">
                  <c:v>6.1702987499999997</c:v>
                </c:pt>
                <c:pt idx="24500">
                  <c:v>6.1695937499999998</c:v>
                </c:pt>
                <c:pt idx="24501">
                  <c:v>6.1691312499999995</c:v>
                </c:pt>
                <c:pt idx="24502">
                  <c:v>6.1694362500000004</c:v>
                </c:pt>
                <c:pt idx="24503">
                  <c:v>6.1679925000000004</c:v>
                </c:pt>
                <c:pt idx="24504">
                  <c:v>6.1683175000000006</c:v>
                </c:pt>
                <c:pt idx="24505">
                  <c:v>6.1684287500000003</c:v>
                </c:pt>
                <c:pt idx="24506">
                  <c:v>6.1683037500000006</c:v>
                </c:pt>
                <c:pt idx="24507">
                  <c:v>6.1680337500000002</c:v>
                </c:pt>
                <c:pt idx="24508">
                  <c:v>6.1674487500000001</c:v>
                </c:pt>
                <c:pt idx="24509">
                  <c:v>6.1671512499999999</c:v>
                </c:pt>
                <c:pt idx="24510">
                  <c:v>6.1662274999999998</c:v>
                </c:pt>
                <c:pt idx="24511">
                  <c:v>6.1654274999999998</c:v>
                </c:pt>
                <c:pt idx="24512">
                  <c:v>6.1653000000000002</c:v>
                </c:pt>
                <c:pt idx="24513">
                  <c:v>6.1657337499999993</c:v>
                </c:pt>
                <c:pt idx="24514">
                  <c:v>6.1646912499999997</c:v>
                </c:pt>
                <c:pt idx="24515">
                  <c:v>6.1636787499999999</c:v>
                </c:pt>
                <c:pt idx="24516">
                  <c:v>6.1623099999999997</c:v>
                </c:pt>
                <c:pt idx="24517">
                  <c:v>6.1616737499999994</c:v>
                </c:pt>
                <c:pt idx="24518">
                  <c:v>6.1616850000000003</c:v>
                </c:pt>
                <c:pt idx="24519">
                  <c:v>6.1610137499999995</c:v>
                </c:pt>
                <c:pt idx="24520">
                  <c:v>6.160393749999999</c:v>
                </c:pt>
                <c:pt idx="24521">
                  <c:v>6.1600987500000004</c:v>
                </c:pt>
                <c:pt idx="24522">
                  <c:v>6.1592112499999994</c:v>
                </c:pt>
                <c:pt idx="24523">
                  <c:v>6.1584574999999999</c:v>
                </c:pt>
                <c:pt idx="24524">
                  <c:v>6.1576362500000004</c:v>
                </c:pt>
                <c:pt idx="24525">
                  <c:v>6.1566449999999993</c:v>
                </c:pt>
                <c:pt idx="24526">
                  <c:v>6.1565000000000003</c:v>
                </c:pt>
                <c:pt idx="24527">
                  <c:v>6.1562550000000007</c:v>
                </c:pt>
                <c:pt idx="24528">
                  <c:v>6.1564450000000006</c:v>
                </c:pt>
                <c:pt idx="24529">
                  <c:v>6.1551049999999998</c:v>
                </c:pt>
                <c:pt idx="24530">
                  <c:v>6.1541012500000001</c:v>
                </c:pt>
                <c:pt idx="24531">
                  <c:v>6.1532687500000005</c:v>
                </c:pt>
                <c:pt idx="24532">
                  <c:v>6.1531499999999992</c:v>
                </c:pt>
                <c:pt idx="24533">
                  <c:v>6.1533962499999992</c:v>
                </c:pt>
                <c:pt idx="24534">
                  <c:v>6.1531162500000001</c:v>
                </c:pt>
                <c:pt idx="24535">
                  <c:v>6.1529474999999998</c:v>
                </c:pt>
                <c:pt idx="24536">
                  <c:v>6.1524237500000005</c:v>
                </c:pt>
                <c:pt idx="24537">
                  <c:v>6.1523174999999997</c:v>
                </c:pt>
                <c:pt idx="24538">
                  <c:v>6.1521375000000003</c:v>
                </c:pt>
                <c:pt idx="24539">
                  <c:v>6.1523037499999997</c:v>
                </c:pt>
                <c:pt idx="24540">
                  <c:v>6.1518974999999996</c:v>
                </c:pt>
                <c:pt idx="24541">
                  <c:v>6.1523649999999996</c:v>
                </c:pt>
                <c:pt idx="24542">
                  <c:v>6.1525687500000004</c:v>
                </c:pt>
                <c:pt idx="24543">
                  <c:v>6.1539712499999997</c:v>
                </c:pt>
                <c:pt idx="24544">
                  <c:v>6.1544112500000008</c:v>
                </c:pt>
                <c:pt idx="24545">
                  <c:v>6.1536274999999998</c:v>
                </c:pt>
                <c:pt idx="24546">
                  <c:v>6.1538974999999994</c:v>
                </c:pt>
                <c:pt idx="24547">
                  <c:v>6.1544275000000006</c:v>
                </c:pt>
                <c:pt idx="24548">
                  <c:v>6.1563987499999993</c:v>
                </c:pt>
                <c:pt idx="24549">
                  <c:v>6.1551012500000004</c:v>
                </c:pt>
                <c:pt idx="24550">
                  <c:v>6.1547525000000007</c:v>
                </c:pt>
                <c:pt idx="24551">
                  <c:v>6.15487625</c:v>
                </c:pt>
                <c:pt idx="24552">
                  <c:v>6.1560287499999999</c:v>
                </c:pt>
                <c:pt idx="24553">
                  <c:v>6.1564350000000001</c:v>
                </c:pt>
                <c:pt idx="24554">
                  <c:v>6.1557775000000001</c:v>
                </c:pt>
                <c:pt idx="24555">
                  <c:v>6.1547425000000002</c:v>
                </c:pt>
                <c:pt idx="24556">
                  <c:v>6.1542699999999995</c:v>
                </c:pt>
                <c:pt idx="24557">
                  <c:v>6.1538562500000005</c:v>
                </c:pt>
                <c:pt idx="24558">
                  <c:v>6.1532050000000007</c:v>
                </c:pt>
                <c:pt idx="24559">
                  <c:v>6.1512037500000005</c:v>
                </c:pt>
                <c:pt idx="24560">
                  <c:v>6.1500062499999997</c:v>
                </c:pt>
                <c:pt idx="24561">
                  <c:v>6.1505549999999998</c:v>
                </c:pt>
                <c:pt idx="24562">
                  <c:v>6.1507887500000002</c:v>
                </c:pt>
                <c:pt idx="24563">
                  <c:v>6.1496512499999998</c:v>
                </c:pt>
                <c:pt idx="24564">
                  <c:v>6.149305</c:v>
                </c:pt>
                <c:pt idx="24565">
                  <c:v>6.1489562499999995</c:v>
                </c:pt>
                <c:pt idx="24566">
                  <c:v>6.1499524999999995</c:v>
                </c:pt>
                <c:pt idx="24567">
                  <c:v>6.1501837500000001</c:v>
                </c:pt>
                <c:pt idx="24568">
                  <c:v>6.1497449999999994</c:v>
                </c:pt>
                <c:pt idx="24569">
                  <c:v>6.1494412499999997</c:v>
                </c:pt>
                <c:pt idx="24570">
                  <c:v>6.1497100000000007</c:v>
                </c:pt>
                <c:pt idx="24571">
                  <c:v>6.1495937499999993</c:v>
                </c:pt>
                <c:pt idx="24572">
                  <c:v>6.1517962500000003</c:v>
                </c:pt>
                <c:pt idx="24573">
                  <c:v>6.1518862500000004</c:v>
                </c:pt>
                <c:pt idx="24574">
                  <c:v>6.1517825000000004</c:v>
                </c:pt>
                <c:pt idx="24575">
                  <c:v>6.1518499999999996</c:v>
                </c:pt>
                <c:pt idx="24576">
                  <c:v>6.1518825000000001</c:v>
                </c:pt>
                <c:pt idx="24577">
                  <c:v>6.1523162499999993</c:v>
                </c:pt>
                <c:pt idx="24578">
                  <c:v>6.1521537500000001</c:v>
                </c:pt>
                <c:pt idx="24579">
                  <c:v>6.1526574999999992</c:v>
                </c:pt>
                <c:pt idx="24580">
                  <c:v>6.1524937499999997</c:v>
                </c:pt>
                <c:pt idx="24581">
                  <c:v>6.1527737499999997</c:v>
                </c:pt>
                <c:pt idx="24582">
                  <c:v>6.1530199999999997</c:v>
                </c:pt>
                <c:pt idx="24583">
                  <c:v>6.1519437499999992</c:v>
                </c:pt>
                <c:pt idx="24584">
                  <c:v>6.1525487499999993</c:v>
                </c:pt>
                <c:pt idx="24585">
                  <c:v>6.153197500000001</c:v>
                </c:pt>
                <c:pt idx="24586">
                  <c:v>6.1542412500000001</c:v>
                </c:pt>
                <c:pt idx="24587">
                  <c:v>6.1555499999999999</c:v>
                </c:pt>
                <c:pt idx="24588">
                  <c:v>6.1553887500000002</c:v>
                </c:pt>
                <c:pt idx="24589">
                  <c:v>6.1553912499999992</c:v>
                </c:pt>
                <c:pt idx="24590">
                  <c:v>6.1543999999999999</c:v>
                </c:pt>
                <c:pt idx="24591">
                  <c:v>6.1536387499999998</c:v>
                </c:pt>
                <c:pt idx="24592">
                  <c:v>6.1528324999999997</c:v>
                </c:pt>
                <c:pt idx="24593">
                  <c:v>6.1523637499999992</c:v>
                </c:pt>
                <c:pt idx="24594">
                  <c:v>6.1525324999999995</c:v>
                </c:pt>
                <c:pt idx="24595">
                  <c:v>6.1534524999999993</c:v>
                </c:pt>
                <c:pt idx="24596">
                  <c:v>6.15354125</c:v>
                </c:pt>
                <c:pt idx="24597">
                  <c:v>6.1538387500000002</c:v>
                </c:pt>
                <c:pt idx="24598">
                  <c:v>6.1533837499999997</c:v>
                </c:pt>
                <c:pt idx="24599">
                  <c:v>6.1541712500000001</c:v>
                </c:pt>
                <c:pt idx="24600">
                  <c:v>6.1548749999999997</c:v>
                </c:pt>
                <c:pt idx="24601">
                  <c:v>6.1554699999999993</c:v>
                </c:pt>
                <c:pt idx="24602">
                  <c:v>6.1555537500000002</c:v>
                </c:pt>
                <c:pt idx="24603">
                  <c:v>6.1565799999999999</c:v>
                </c:pt>
                <c:pt idx="24604">
                  <c:v>6.1576025000000003</c:v>
                </c:pt>
                <c:pt idx="24605">
                  <c:v>6.1579024999999996</c:v>
                </c:pt>
                <c:pt idx="24606">
                  <c:v>6.1578299999999997</c:v>
                </c:pt>
                <c:pt idx="24607">
                  <c:v>6.1593937499999996</c:v>
                </c:pt>
                <c:pt idx="24608">
                  <c:v>6.1600250000000001</c:v>
                </c:pt>
                <c:pt idx="24609">
                  <c:v>6.1614975000000003</c:v>
                </c:pt>
                <c:pt idx="24610">
                  <c:v>6.1629837499999995</c:v>
                </c:pt>
                <c:pt idx="24611">
                  <c:v>6.1629849999999999</c:v>
                </c:pt>
                <c:pt idx="24612">
                  <c:v>6.1628337499999999</c:v>
                </c:pt>
                <c:pt idx="24613">
                  <c:v>6.1628875000000001</c:v>
                </c:pt>
                <c:pt idx="24614">
                  <c:v>6.1641187500000001</c:v>
                </c:pt>
                <c:pt idx="24615">
                  <c:v>6.1648187499999993</c:v>
                </c:pt>
                <c:pt idx="24616">
                  <c:v>6.1652437500000001</c:v>
                </c:pt>
                <c:pt idx="24617">
                  <c:v>6.1662412499999997</c:v>
                </c:pt>
                <c:pt idx="24618">
                  <c:v>6.167478749999999</c:v>
                </c:pt>
                <c:pt idx="24619">
                  <c:v>6.1683937499999999</c:v>
                </c:pt>
                <c:pt idx="24620">
                  <c:v>6.1691349999999998</c:v>
                </c:pt>
                <c:pt idx="24621">
                  <c:v>6.1692</c:v>
                </c:pt>
                <c:pt idx="24622">
                  <c:v>6.1667037499999999</c:v>
                </c:pt>
                <c:pt idx="24623">
                  <c:v>6.1676399999999996</c:v>
                </c:pt>
                <c:pt idx="24624">
                  <c:v>6.1673787500000001</c:v>
                </c:pt>
                <c:pt idx="24625">
                  <c:v>6.1686437500000002</c:v>
                </c:pt>
                <c:pt idx="24626">
                  <c:v>6.1703762500000003</c:v>
                </c:pt>
                <c:pt idx="24627">
                  <c:v>6.1708050000000005</c:v>
                </c:pt>
                <c:pt idx="24628">
                  <c:v>6.1706262499999998</c:v>
                </c:pt>
                <c:pt idx="24629">
                  <c:v>6.1708437500000004</c:v>
                </c:pt>
                <c:pt idx="24630">
                  <c:v>6.17205125</c:v>
                </c:pt>
                <c:pt idx="24631">
                  <c:v>6.1715712499999995</c:v>
                </c:pt>
                <c:pt idx="24632">
                  <c:v>6.1717087500000005</c:v>
                </c:pt>
                <c:pt idx="24633">
                  <c:v>6.1724025000000005</c:v>
                </c:pt>
                <c:pt idx="24634">
                  <c:v>6.1719474999999999</c:v>
                </c:pt>
                <c:pt idx="24635">
                  <c:v>6.1717224999999996</c:v>
                </c:pt>
                <c:pt idx="24636">
                  <c:v>6.1710112500000003</c:v>
                </c:pt>
                <c:pt idx="24637">
                  <c:v>6.1708949999999998</c:v>
                </c:pt>
                <c:pt idx="24638">
                  <c:v>6.1711724999999991</c:v>
                </c:pt>
                <c:pt idx="24639">
                  <c:v>6.17057375</c:v>
                </c:pt>
                <c:pt idx="24640">
                  <c:v>6.1716162500000005</c:v>
                </c:pt>
                <c:pt idx="24641">
                  <c:v>6.171759999999999</c:v>
                </c:pt>
                <c:pt idx="24642">
                  <c:v>6.1730087499999993</c:v>
                </c:pt>
                <c:pt idx="24643">
                  <c:v>6.1731424999999991</c:v>
                </c:pt>
                <c:pt idx="24644">
                  <c:v>6.1724100000000002</c:v>
                </c:pt>
                <c:pt idx="24645">
                  <c:v>6.1726087500000002</c:v>
                </c:pt>
                <c:pt idx="24646">
                  <c:v>6.1725099999999999</c:v>
                </c:pt>
                <c:pt idx="24647">
                  <c:v>6.1725124999999998</c:v>
                </c:pt>
                <c:pt idx="24648">
                  <c:v>6.1734350000000004</c:v>
                </c:pt>
                <c:pt idx="24649">
                  <c:v>6.1732587500000005</c:v>
                </c:pt>
                <c:pt idx="24650">
                  <c:v>6.1729562500000004</c:v>
                </c:pt>
                <c:pt idx="24651">
                  <c:v>6.1743087500000007</c:v>
                </c:pt>
                <c:pt idx="24652">
                  <c:v>6.1743449999999998</c:v>
                </c:pt>
                <c:pt idx="24653">
                  <c:v>6.1753187499999997</c:v>
                </c:pt>
                <c:pt idx="24654">
                  <c:v>6.1757399999999993</c:v>
                </c:pt>
                <c:pt idx="24655">
                  <c:v>6.1762212500000002</c:v>
                </c:pt>
                <c:pt idx="24656">
                  <c:v>6.1784175000000001</c:v>
                </c:pt>
                <c:pt idx="24657">
                  <c:v>6.1788575000000003</c:v>
                </c:pt>
                <c:pt idx="24658">
                  <c:v>6.1798125000000006</c:v>
                </c:pt>
                <c:pt idx="24659">
                  <c:v>6.1800712500000001</c:v>
                </c:pt>
                <c:pt idx="24660">
                  <c:v>6.1808587500000005</c:v>
                </c:pt>
                <c:pt idx="24661">
                  <c:v>6.1826625000000002</c:v>
                </c:pt>
                <c:pt idx="24662">
                  <c:v>6.1842787499999998</c:v>
                </c:pt>
                <c:pt idx="24663">
                  <c:v>6.1851874999999996</c:v>
                </c:pt>
                <c:pt idx="24664">
                  <c:v>6.1862487499999999</c:v>
                </c:pt>
                <c:pt idx="24665">
                  <c:v>6.1864425000000001</c:v>
                </c:pt>
                <c:pt idx="24666">
                  <c:v>6.1858187499999993</c:v>
                </c:pt>
                <c:pt idx="24667">
                  <c:v>6.1857574999999994</c:v>
                </c:pt>
                <c:pt idx="24668">
                  <c:v>6.1849624999999993</c:v>
                </c:pt>
                <c:pt idx="24669">
                  <c:v>6.1851575000000008</c:v>
                </c:pt>
                <c:pt idx="24670">
                  <c:v>6.1863725000000001</c:v>
                </c:pt>
                <c:pt idx="24671">
                  <c:v>6.1883724999999998</c:v>
                </c:pt>
                <c:pt idx="24672">
                  <c:v>6.1899800000000003</c:v>
                </c:pt>
                <c:pt idx="24673">
                  <c:v>6.1914049999999996</c:v>
                </c:pt>
                <c:pt idx="24674">
                  <c:v>6.1936500000000008</c:v>
                </c:pt>
                <c:pt idx="24675">
                  <c:v>6.1948412500000005</c:v>
                </c:pt>
                <c:pt idx="24676">
                  <c:v>6.19537125</c:v>
                </c:pt>
                <c:pt idx="24677">
                  <c:v>6.19607625</c:v>
                </c:pt>
                <c:pt idx="24678">
                  <c:v>6.1977674999999994</c:v>
                </c:pt>
                <c:pt idx="24679">
                  <c:v>6.1997087500000001</c:v>
                </c:pt>
                <c:pt idx="24680">
                  <c:v>6.2019599999999997</c:v>
                </c:pt>
                <c:pt idx="24681">
                  <c:v>6.2048462500000001</c:v>
                </c:pt>
                <c:pt idx="24682">
                  <c:v>6.2070499999999997</c:v>
                </c:pt>
                <c:pt idx="24683">
                  <c:v>6.2091349999999998</c:v>
                </c:pt>
                <c:pt idx="24684">
                  <c:v>6.21116125</c:v>
                </c:pt>
                <c:pt idx="24685">
                  <c:v>6.2134937499999996</c:v>
                </c:pt>
                <c:pt idx="24686">
                  <c:v>6.2167599999999998</c:v>
                </c:pt>
                <c:pt idx="24687">
                  <c:v>6.2191799999999997</c:v>
                </c:pt>
                <c:pt idx="24688">
                  <c:v>6.2221362500000001</c:v>
                </c:pt>
                <c:pt idx="24689">
                  <c:v>6.2260649999999993</c:v>
                </c:pt>
                <c:pt idx="24690">
                  <c:v>6.229495</c:v>
                </c:pt>
                <c:pt idx="24691">
                  <c:v>6.2322725000000005</c:v>
                </c:pt>
                <c:pt idx="24692">
                  <c:v>6.2347112500000001</c:v>
                </c:pt>
                <c:pt idx="24693">
                  <c:v>6.2380875000000007</c:v>
                </c:pt>
                <c:pt idx="24694">
                  <c:v>6.2412987499999995</c:v>
                </c:pt>
                <c:pt idx="24695">
                  <c:v>6.2444887500000004</c:v>
                </c:pt>
                <c:pt idx="24696">
                  <c:v>6.2476137499999993</c:v>
                </c:pt>
                <c:pt idx="24697">
                  <c:v>6.2507787500000003</c:v>
                </c:pt>
                <c:pt idx="24698">
                  <c:v>6.2539350000000002</c:v>
                </c:pt>
                <c:pt idx="24699">
                  <c:v>6.2581249999999997</c:v>
                </c:pt>
                <c:pt idx="24700">
                  <c:v>6.2623274999999996</c:v>
                </c:pt>
                <c:pt idx="24701">
                  <c:v>6.2655875000000005</c:v>
                </c:pt>
                <c:pt idx="24702">
                  <c:v>6.2674887500000001</c:v>
                </c:pt>
                <c:pt idx="24703">
                  <c:v>6.2696549999999993</c:v>
                </c:pt>
                <c:pt idx="24704">
                  <c:v>6.27262875</c:v>
                </c:pt>
                <c:pt idx="24705">
                  <c:v>6.2761149999999999</c:v>
                </c:pt>
                <c:pt idx="24706">
                  <c:v>6.2782649999999993</c:v>
                </c:pt>
                <c:pt idx="24707">
                  <c:v>6.2810675000000007</c:v>
                </c:pt>
                <c:pt idx="24708">
                  <c:v>6.2847137500000008</c:v>
                </c:pt>
                <c:pt idx="24709">
                  <c:v>6.28818375</c:v>
                </c:pt>
                <c:pt idx="24710">
                  <c:v>6.2914700000000003</c:v>
                </c:pt>
                <c:pt idx="24711">
                  <c:v>6.2941324999999999</c:v>
                </c:pt>
                <c:pt idx="24712">
                  <c:v>6.2975812499999995</c:v>
                </c:pt>
                <c:pt idx="24713">
                  <c:v>6.3019737499999993</c:v>
                </c:pt>
                <c:pt idx="24714">
                  <c:v>6.3068112499999991</c:v>
                </c:pt>
                <c:pt idx="24715">
                  <c:v>6.3106425000000002</c:v>
                </c:pt>
                <c:pt idx="24716">
                  <c:v>6.3150975000000003</c:v>
                </c:pt>
                <c:pt idx="24717">
                  <c:v>6.3196487499999998</c:v>
                </c:pt>
                <c:pt idx="24718">
                  <c:v>6.3246962500000006</c:v>
                </c:pt>
                <c:pt idx="24719">
                  <c:v>6.3292237500000006</c:v>
                </c:pt>
                <c:pt idx="24720">
                  <c:v>6.3327762499999993</c:v>
                </c:pt>
                <c:pt idx="24721">
                  <c:v>6.3362474999999998</c:v>
                </c:pt>
                <c:pt idx="24722">
                  <c:v>6.3411574999999996</c:v>
                </c:pt>
                <c:pt idx="24723">
                  <c:v>6.3461724999999998</c:v>
                </c:pt>
                <c:pt idx="24724">
                  <c:v>6.3504749999999994</c:v>
                </c:pt>
                <c:pt idx="24725">
                  <c:v>6.3554550000000001</c:v>
                </c:pt>
                <c:pt idx="24726">
                  <c:v>6.3603449999999997</c:v>
                </c:pt>
                <c:pt idx="24727">
                  <c:v>6.3652937499999993</c:v>
                </c:pt>
                <c:pt idx="24728">
                  <c:v>6.3691200000000006</c:v>
                </c:pt>
                <c:pt idx="24729">
                  <c:v>6.3737849999999998</c:v>
                </c:pt>
                <c:pt idx="24730">
                  <c:v>6.3775237499999999</c:v>
                </c:pt>
                <c:pt idx="24731">
                  <c:v>6.3809574999999992</c:v>
                </c:pt>
                <c:pt idx="24732">
                  <c:v>6.3845524999999999</c:v>
                </c:pt>
                <c:pt idx="24733">
                  <c:v>6.388585</c:v>
                </c:pt>
                <c:pt idx="24734">
                  <c:v>6.3929887500000007</c:v>
                </c:pt>
                <c:pt idx="24735">
                  <c:v>6.3972637499999996</c:v>
                </c:pt>
                <c:pt idx="24736">
                  <c:v>6.4015350000000009</c:v>
                </c:pt>
                <c:pt idx="24737">
                  <c:v>6.4058087500000003</c:v>
                </c:pt>
                <c:pt idx="24738">
                  <c:v>6.4100462499999997</c:v>
                </c:pt>
                <c:pt idx="24739">
                  <c:v>6.4142324999999998</c:v>
                </c:pt>
                <c:pt idx="24740">
                  <c:v>6.4186212499999993</c:v>
                </c:pt>
                <c:pt idx="24741">
                  <c:v>6.4231350000000003</c:v>
                </c:pt>
                <c:pt idx="24742">
                  <c:v>6.4279812500000002</c:v>
                </c:pt>
                <c:pt idx="24743">
                  <c:v>6.4334112499999998</c:v>
                </c:pt>
                <c:pt idx="24744">
                  <c:v>6.4397824999999997</c:v>
                </c:pt>
                <c:pt idx="24745">
                  <c:v>6.4453687500000001</c:v>
                </c:pt>
                <c:pt idx="24746">
                  <c:v>6.4506687500000002</c:v>
                </c:pt>
                <c:pt idx="24747">
                  <c:v>6.4559962500000001</c:v>
                </c:pt>
                <c:pt idx="24748">
                  <c:v>6.4602824999999999</c:v>
                </c:pt>
                <c:pt idx="24749">
                  <c:v>6.4648287500000006</c:v>
                </c:pt>
                <c:pt idx="24750">
                  <c:v>6.4692362499999998</c:v>
                </c:pt>
                <c:pt idx="24751">
                  <c:v>6.4734524999999996</c:v>
                </c:pt>
                <c:pt idx="24752">
                  <c:v>6.4790849999999995</c:v>
                </c:pt>
                <c:pt idx="24753">
                  <c:v>6.4848362499999999</c:v>
                </c:pt>
                <c:pt idx="24754">
                  <c:v>6.4898400000000001</c:v>
                </c:pt>
                <c:pt idx="24755">
                  <c:v>6.4948375</c:v>
                </c:pt>
                <c:pt idx="24756">
                  <c:v>6.5005637500000004</c:v>
                </c:pt>
                <c:pt idx="24757">
                  <c:v>6.5063762499999998</c:v>
                </c:pt>
                <c:pt idx="24758">
                  <c:v>6.5109937500000008</c:v>
                </c:pt>
                <c:pt idx="24759">
                  <c:v>6.5149812499999999</c:v>
                </c:pt>
                <c:pt idx="24760">
                  <c:v>6.51978875</c:v>
                </c:pt>
                <c:pt idx="24761">
                  <c:v>6.5244850000000003</c:v>
                </c:pt>
                <c:pt idx="24762">
                  <c:v>6.5283612499999997</c:v>
                </c:pt>
                <c:pt idx="24763">
                  <c:v>6.5322287499999998</c:v>
                </c:pt>
                <c:pt idx="24764">
                  <c:v>6.5357012499999998</c:v>
                </c:pt>
                <c:pt idx="24765">
                  <c:v>6.5407837500000001</c:v>
                </c:pt>
                <c:pt idx="24766">
                  <c:v>6.5459412500000003</c:v>
                </c:pt>
                <c:pt idx="24767">
                  <c:v>6.5501325000000001</c:v>
                </c:pt>
                <c:pt idx="24768">
                  <c:v>6.55443</c:v>
                </c:pt>
                <c:pt idx="24769">
                  <c:v>6.5590975</c:v>
                </c:pt>
                <c:pt idx="24770">
                  <c:v>6.5639875000000005</c:v>
                </c:pt>
                <c:pt idx="24771">
                  <c:v>6.5685075000000008</c:v>
                </c:pt>
                <c:pt idx="24772">
                  <c:v>6.5719487499999998</c:v>
                </c:pt>
                <c:pt idx="24773">
                  <c:v>6.5755575000000004</c:v>
                </c:pt>
                <c:pt idx="24774">
                  <c:v>6.5796125000000005</c:v>
                </c:pt>
                <c:pt idx="24775">
                  <c:v>6.5829587499999995</c:v>
                </c:pt>
                <c:pt idx="24776">
                  <c:v>6.5861962500000004</c:v>
                </c:pt>
                <c:pt idx="24777">
                  <c:v>6.5904775000000004</c:v>
                </c:pt>
                <c:pt idx="24778">
                  <c:v>6.5952937499999997</c:v>
                </c:pt>
                <c:pt idx="24779">
                  <c:v>6.5998450000000002</c:v>
                </c:pt>
                <c:pt idx="24780">
                  <c:v>6.6039624999999997</c:v>
                </c:pt>
                <c:pt idx="24781">
                  <c:v>6.6083175000000001</c:v>
                </c:pt>
                <c:pt idx="24782">
                  <c:v>6.6133112500000006</c:v>
                </c:pt>
                <c:pt idx="24783">
                  <c:v>6.6173987499999996</c:v>
                </c:pt>
                <c:pt idx="24784">
                  <c:v>6.6212962500000003</c:v>
                </c:pt>
                <c:pt idx="24785">
                  <c:v>6.6257275</c:v>
                </c:pt>
                <c:pt idx="24786">
                  <c:v>6.6290825</c:v>
                </c:pt>
                <c:pt idx="24787">
                  <c:v>6.6316212500000002</c:v>
                </c:pt>
                <c:pt idx="24788">
                  <c:v>6.6344700000000003</c:v>
                </c:pt>
                <c:pt idx="24789">
                  <c:v>6.6369249999999997</c:v>
                </c:pt>
                <c:pt idx="24790">
                  <c:v>6.6394350000000006</c:v>
                </c:pt>
                <c:pt idx="24791">
                  <c:v>6.6421637499999999</c:v>
                </c:pt>
                <c:pt idx="24792">
                  <c:v>6.6441512500000002</c:v>
                </c:pt>
                <c:pt idx="24793">
                  <c:v>6.645267500000001</c:v>
                </c:pt>
                <c:pt idx="24794">
                  <c:v>6.6462849999999998</c:v>
                </c:pt>
                <c:pt idx="24795">
                  <c:v>6.6481337500000004</c:v>
                </c:pt>
                <c:pt idx="24796">
                  <c:v>6.6498337500000009</c:v>
                </c:pt>
                <c:pt idx="24797">
                  <c:v>6.6511500000000003</c:v>
                </c:pt>
                <c:pt idx="24798">
                  <c:v>6.6522987499999999</c:v>
                </c:pt>
                <c:pt idx="24799">
                  <c:v>6.6527899999999995</c:v>
                </c:pt>
                <c:pt idx="24800">
                  <c:v>6.6530212500000001</c:v>
                </c:pt>
                <c:pt idx="24801">
                  <c:v>6.6537412500000004</c:v>
                </c:pt>
                <c:pt idx="24802">
                  <c:v>6.6550399999999996</c:v>
                </c:pt>
                <c:pt idx="24803">
                  <c:v>6.6563824999999994</c:v>
                </c:pt>
                <c:pt idx="24804">
                  <c:v>6.6571250000000006</c:v>
                </c:pt>
                <c:pt idx="24805">
                  <c:v>6.6572312499999997</c:v>
                </c:pt>
                <c:pt idx="24806">
                  <c:v>6.6573649999999995</c:v>
                </c:pt>
                <c:pt idx="24807">
                  <c:v>6.6574799999999996</c:v>
                </c:pt>
                <c:pt idx="24808">
                  <c:v>6.6573362500000002</c:v>
                </c:pt>
                <c:pt idx="24809">
                  <c:v>6.6582074999999996</c:v>
                </c:pt>
                <c:pt idx="24810">
                  <c:v>6.6587975000000004</c:v>
                </c:pt>
                <c:pt idx="24811">
                  <c:v>6.6590425</c:v>
                </c:pt>
                <c:pt idx="24812">
                  <c:v>6.65984</c:v>
                </c:pt>
                <c:pt idx="24813">
                  <c:v>6.6599512500000007</c:v>
                </c:pt>
                <c:pt idx="24814">
                  <c:v>6.6594537499999991</c:v>
                </c:pt>
                <c:pt idx="24815">
                  <c:v>6.6578537500000001</c:v>
                </c:pt>
                <c:pt idx="24816">
                  <c:v>6.6569650000000005</c:v>
                </c:pt>
                <c:pt idx="24817">
                  <c:v>6.6571899999999999</c:v>
                </c:pt>
                <c:pt idx="24818">
                  <c:v>6.6567637499999996</c:v>
                </c:pt>
                <c:pt idx="24819">
                  <c:v>6.6563337499999999</c:v>
                </c:pt>
                <c:pt idx="24820">
                  <c:v>6.6551524999999998</c:v>
                </c:pt>
                <c:pt idx="24821">
                  <c:v>6.6536399999999993</c:v>
                </c:pt>
                <c:pt idx="24822">
                  <c:v>6.6530149999999999</c:v>
                </c:pt>
                <c:pt idx="24823">
                  <c:v>6.6515225000000004</c:v>
                </c:pt>
                <c:pt idx="24824">
                  <c:v>6.6492787499999997</c:v>
                </c:pt>
                <c:pt idx="24825">
                  <c:v>6.6487387499999997</c:v>
                </c:pt>
                <c:pt idx="24826">
                  <c:v>6.6483462500000003</c:v>
                </c:pt>
                <c:pt idx="24827">
                  <c:v>6.64656</c:v>
                </c:pt>
                <c:pt idx="24828">
                  <c:v>6.6443112500000003</c:v>
                </c:pt>
                <c:pt idx="24829">
                  <c:v>6.6427274999999995</c:v>
                </c:pt>
                <c:pt idx="24830">
                  <c:v>6.6409812499999994</c:v>
                </c:pt>
                <c:pt idx="24831">
                  <c:v>6.6395375000000003</c:v>
                </c:pt>
                <c:pt idx="24832">
                  <c:v>6.6369262500000001</c:v>
                </c:pt>
                <c:pt idx="24833">
                  <c:v>6.63415</c:v>
                </c:pt>
                <c:pt idx="24834">
                  <c:v>6.6320462500000001</c:v>
                </c:pt>
                <c:pt idx="24835">
                  <c:v>6.6294699999999995</c:v>
                </c:pt>
                <c:pt idx="24836">
                  <c:v>6.6270737500000001</c:v>
                </c:pt>
                <c:pt idx="24837">
                  <c:v>6.62573875</c:v>
                </c:pt>
                <c:pt idx="24838">
                  <c:v>6.624258750000001</c:v>
                </c:pt>
                <c:pt idx="24839">
                  <c:v>6.6225787499999997</c:v>
                </c:pt>
                <c:pt idx="24840">
                  <c:v>6.6209100000000003</c:v>
                </c:pt>
                <c:pt idx="24841">
                  <c:v>6.6190837499999997</c:v>
                </c:pt>
                <c:pt idx="24842">
                  <c:v>6.61656625</c:v>
                </c:pt>
                <c:pt idx="24843">
                  <c:v>6.6137300000000003</c:v>
                </c:pt>
                <c:pt idx="24844">
                  <c:v>6.6109900000000001</c:v>
                </c:pt>
                <c:pt idx="24845">
                  <c:v>6.6081500000000002</c:v>
                </c:pt>
                <c:pt idx="24846">
                  <c:v>6.6052074999999997</c:v>
                </c:pt>
                <c:pt idx="24847">
                  <c:v>6.6022749999999997</c:v>
                </c:pt>
                <c:pt idx="24848">
                  <c:v>6.6000800000000002</c:v>
                </c:pt>
                <c:pt idx="24849">
                  <c:v>6.5981537499999998</c:v>
                </c:pt>
                <c:pt idx="24850">
                  <c:v>6.5960725</c:v>
                </c:pt>
                <c:pt idx="24851">
                  <c:v>6.5929724999999992</c:v>
                </c:pt>
                <c:pt idx="24852">
                  <c:v>6.5893462500000002</c:v>
                </c:pt>
                <c:pt idx="24853">
                  <c:v>6.5860474999999994</c:v>
                </c:pt>
                <c:pt idx="24854">
                  <c:v>6.5825587500000005</c:v>
                </c:pt>
                <c:pt idx="24855">
                  <c:v>6.5794275000000004</c:v>
                </c:pt>
                <c:pt idx="24856">
                  <c:v>6.5763012499999993</c:v>
                </c:pt>
                <c:pt idx="24857">
                  <c:v>6.5736799999999995</c:v>
                </c:pt>
                <c:pt idx="24858">
                  <c:v>6.5715475000000003</c:v>
                </c:pt>
                <c:pt idx="24859">
                  <c:v>6.5690762500000002</c:v>
                </c:pt>
                <c:pt idx="24860">
                  <c:v>6.5661099999999992</c:v>
                </c:pt>
                <c:pt idx="24861">
                  <c:v>6.5631174999999997</c:v>
                </c:pt>
                <c:pt idx="24862">
                  <c:v>6.5601849999999997</c:v>
                </c:pt>
                <c:pt idx="24863">
                  <c:v>6.5574162500000002</c:v>
                </c:pt>
                <c:pt idx="24864">
                  <c:v>6.5551550000000001</c:v>
                </c:pt>
                <c:pt idx="24865">
                  <c:v>6.5529174999999995</c:v>
                </c:pt>
                <c:pt idx="24866">
                  <c:v>6.5508649999999999</c:v>
                </c:pt>
                <c:pt idx="24867">
                  <c:v>6.5477549999999995</c:v>
                </c:pt>
                <c:pt idx="24868">
                  <c:v>6.5450962500000003</c:v>
                </c:pt>
                <c:pt idx="24869">
                  <c:v>6.5412875000000001</c:v>
                </c:pt>
                <c:pt idx="24870">
                  <c:v>6.5388950000000001</c:v>
                </c:pt>
                <c:pt idx="24871">
                  <c:v>6.5367837500000006</c:v>
                </c:pt>
                <c:pt idx="24872">
                  <c:v>6.5341562500000006</c:v>
                </c:pt>
                <c:pt idx="24873">
                  <c:v>6.5319875000000005</c:v>
                </c:pt>
                <c:pt idx="24874">
                  <c:v>6.5310075000000003</c:v>
                </c:pt>
                <c:pt idx="24875">
                  <c:v>6.5277275000000001</c:v>
                </c:pt>
                <c:pt idx="24876">
                  <c:v>6.5248462500000004</c:v>
                </c:pt>
                <c:pt idx="24877">
                  <c:v>6.5224912499999999</c:v>
                </c:pt>
                <c:pt idx="24878">
                  <c:v>6.5199125000000002</c:v>
                </c:pt>
                <c:pt idx="24879">
                  <c:v>6.5164275000000007</c:v>
                </c:pt>
                <c:pt idx="24880">
                  <c:v>6.5133775000000007</c:v>
                </c:pt>
                <c:pt idx="24881">
                  <c:v>6.5097987499999999</c:v>
                </c:pt>
                <c:pt idx="24882">
                  <c:v>6.5071374999999998</c:v>
                </c:pt>
                <c:pt idx="24883">
                  <c:v>6.5046687500000004</c:v>
                </c:pt>
                <c:pt idx="24884">
                  <c:v>6.5016187500000004</c:v>
                </c:pt>
                <c:pt idx="24885">
                  <c:v>6.4977562500000001</c:v>
                </c:pt>
                <c:pt idx="24886">
                  <c:v>6.4932075000000005</c:v>
                </c:pt>
                <c:pt idx="24887">
                  <c:v>6.4887387500000004</c:v>
                </c:pt>
                <c:pt idx="24888">
                  <c:v>6.4847787500000003</c:v>
                </c:pt>
                <c:pt idx="24889">
                  <c:v>6.4806850000000003</c:v>
                </c:pt>
                <c:pt idx="24890">
                  <c:v>6.47640875</c:v>
                </c:pt>
                <c:pt idx="24891">
                  <c:v>6.4722287499999993</c:v>
                </c:pt>
                <c:pt idx="24892">
                  <c:v>6.4687349999999997</c:v>
                </c:pt>
                <c:pt idx="24893">
                  <c:v>6.4657799999999996</c:v>
                </c:pt>
                <c:pt idx="24894">
                  <c:v>6.4622824999999997</c:v>
                </c:pt>
                <c:pt idx="24895">
                  <c:v>6.4590974999999995</c:v>
                </c:pt>
                <c:pt idx="24896">
                  <c:v>6.4562624999999993</c:v>
                </c:pt>
                <c:pt idx="24897">
                  <c:v>6.4534075</c:v>
                </c:pt>
                <c:pt idx="24898">
                  <c:v>6.4504125000000005</c:v>
                </c:pt>
                <c:pt idx="24899">
                  <c:v>6.4469250000000002</c:v>
                </c:pt>
                <c:pt idx="24900">
                  <c:v>6.4438225000000005</c:v>
                </c:pt>
                <c:pt idx="24901">
                  <c:v>6.4412725000000002</c:v>
                </c:pt>
                <c:pt idx="24902">
                  <c:v>6.4384649999999999</c:v>
                </c:pt>
                <c:pt idx="24903">
                  <c:v>6.4350612500000004</c:v>
                </c:pt>
                <c:pt idx="24904">
                  <c:v>6.4329824999999996</c:v>
                </c:pt>
                <c:pt idx="24905">
                  <c:v>6.4309712500000007</c:v>
                </c:pt>
                <c:pt idx="24906">
                  <c:v>6.4279012499999997</c:v>
                </c:pt>
                <c:pt idx="24907">
                  <c:v>6.4239999999999995</c:v>
                </c:pt>
                <c:pt idx="24908">
                  <c:v>6.4195512499999996</c:v>
                </c:pt>
                <c:pt idx="24909">
                  <c:v>6.4153162500000001</c:v>
                </c:pt>
                <c:pt idx="24910">
                  <c:v>6.4115037500000005</c:v>
                </c:pt>
                <c:pt idx="24911">
                  <c:v>6.4083787499999998</c:v>
                </c:pt>
                <c:pt idx="24912">
                  <c:v>6.4050899999999995</c:v>
                </c:pt>
                <c:pt idx="24913">
                  <c:v>6.4018149999999991</c:v>
                </c:pt>
                <c:pt idx="24914">
                  <c:v>6.3980462500000002</c:v>
                </c:pt>
                <c:pt idx="24915">
                  <c:v>6.3946662499999993</c:v>
                </c:pt>
                <c:pt idx="24916">
                  <c:v>6.3907512499999992</c:v>
                </c:pt>
                <c:pt idx="24917">
                  <c:v>6.3871362499999993</c:v>
                </c:pt>
                <c:pt idx="24918">
                  <c:v>6.3844399999999997</c:v>
                </c:pt>
                <c:pt idx="24919">
                  <c:v>6.3816924999999998</c:v>
                </c:pt>
                <c:pt idx="24920">
                  <c:v>6.3777487499999994</c:v>
                </c:pt>
                <c:pt idx="24921">
                  <c:v>6.3738012499999996</c:v>
                </c:pt>
                <c:pt idx="24922">
                  <c:v>6.3705625000000001</c:v>
                </c:pt>
                <c:pt idx="24923">
                  <c:v>6.3672424999999997</c:v>
                </c:pt>
                <c:pt idx="24924">
                  <c:v>6.3634824999999999</c:v>
                </c:pt>
                <c:pt idx="24925">
                  <c:v>6.3608699999999994</c:v>
                </c:pt>
                <c:pt idx="24926">
                  <c:v>6.3577550000000009</c:v>
                </c:pt>
                <c:pt idx="24927">
                  <c:v>6.3538225000000006</c:v>
                </c:pt>
                <c:pt idx="24928">
                  <c:v>6.3505462499999998</c:v>
                </c:pt>
                <c:pt idx="24929">
                  <c:v>6.3472212500000005</c:v>
                </c:pt>
                <c:pt idx="24930">
                  <c:v>6.3440149999999997</c:v>
                </c:pt>
                <c:pt idx="24931">
                  <c:v>6.3423887499999996</c:v>
                </c:pt>
                <c:pt idx="24932">
                  <c:v>6.3384824999999996</c:v>
                </c:pt>
                <c:pt idx="24933">
                  <c:v>6.3347662500000004</c:v>
                </c:pt>
                <c:pt idx="24934">
                  <c:v>6.3313799999999993</c:v>
                </c:pt>
                <c:pt idx="24935">
                  <c:v>6.3296200000000002</c:v>
                </c:pt>
                <c:pt idx="24936">
                  <c:v>6.3270312500000001</c:v>
                </c:pt>
                <c:pt idx="24937">
                  <c:v>6.324935</c:v>
                </c:pt>
                <c:pt idx="24938">
                  <c:v>6.3227525</c:v>
                </c:pt>
                <c:pt idx="24939">
                  <c:v>6.3207087500000005</c:v>
                </c:pt>
                <c:pt idx="24940">
                  <c:v>6.3198074999999996</c:v>
                </c:pt>
                <c:pt idx="24941">
                  <c:v>6.3171999999999997</c:v>
                </c:pt>
                <c:pt idx="24942">
                  <c:v>6.3148524999999998</c:v>
                </c:pt>
                <c:pt idx="24943">
                  <c:v>6.31262875</c:v>
                </c:pt>
                <c:pt idx="24944">
                  <c:v>6.3107362499999997</c:v>
                </c:pt>
                <c:pt idx="24945">
                  <c:v>6.3074949999999994</c:v>
                </c:pt>
                <c:pt idx="24946">
                  <c:v>6.3044725000000001</c:v>
                </c:pt>
                <c:pt idx="24947">
                  <c:v>6.3027837499999997</c:v>
                </c:pt>
                <c:pt idx="24948">
                  <c:v>6.3004000000000007</c:v>
                </c:pt>
                <c:pt idx="24949">
                  <c:v>6.2976974999999999</c:v>
                </c:pt>
                <c:pt idx="24950">
                  <c:v>6.2966750000000005</c:v>
                </c:pt>
                <c:pt idx="24951">
                  <c:v>6.2952262499999998</c:v>
                </c:pt>
                <c:pt idx="24952">
                  <c:v>6.2936449999999997</c:v>
                </c:pt>
                <c:pt idx="24953">
                  <c:v>6.2914687499999999</c:v>
                </c:pt>
                <c:pt idx="24954">
                  <c:v>6.2888187500000008</c:v>
                </c:pt>
                <c:pt idx="24955">
                  <c:v>6.2860862500000003</c:v>
                </c:pt>
                <c:pt idx="24956">
                  <c:v>6.2845499999999994</c:v>
                </c:pt>
                <c:pt idx="24957">
                  <c:v>6.2817637499999996</c:v>
                </c:pt>
                <c:pt idx="24958">
                  <c:v>6.2792000000000003</c:v>
                </c:pt>
                <c:pt idx="24959">
                  <c:v>6.2774012499999996</c:v>
                </c:pt>
                <c:pt idx="24960">
                  <c:v>6.2766524999999991</c:v>
                </c:pt>
                <c:pt idx="24961">
                  <c:v>6.2750612500000003</c:v>
                </c:pt>
                <c:pt idx="24962">
                  <c:v>6.2724962500000006</c:v>
                </c:pt>
                <c:pt idx="24963">
                  <c:v>6.2710287499999993</c:v>
                </c:pt>
                <c:pt idx="24964">
                  <c:v>6.2705087500000003</c:v>
                </c:pt>
                <c:pt idx="24965">
                  <c:v>6.26866375</c:v>
                </c:pt>
                <c:pt idx="24966">
                  <c:v>6.2664737500000003</c:v>
                </c:pt>
                <c:pt idx="24967">
                  <c:v>6.2643000000000004</c:v>
                </c:pt>
                <c:pt idx="24968">
                  <c:v>6.2607949999999999</c:v>
                </c:pt>
                <c:pt idx="24969">
                  <c:v>6.2582912500000001</c:v>
                </c:pt>
                <c:pt idx="24970">
                  <c:v>6.2563887500000002</c:v>
                </c:pt>
                <c:pt idx="24971">
                  <c:v>6.2545799999999998</c:v>
                </c:pt>
                <c:pt idx="24972">
                  <c:v>6.2522225000000002</c:v>
                </c:pt>
                <c:pt idx="24973">
                  <c:v>6.2497924999999999</c:v>
                </c:pt>
                <c:pt idx="24974">
                  <c:v>6.2486549999999994</c:v>
                </c:pt>
                <c:pt idx="24975">
                  <c:v>6.2467799999999993</c:v>
                </c:pt>
                <c:pt idx="24976">
                  <c:v>6.2455175000000001</c:v>
                </c:pt>
                <c:pt idx="24977">
                  <c:v>6.2450724999999991</c:v>
                </c:pt>
                <c:pt idx="24978">
                  <c:v>6.2432962500000002</c:v>
                </c:pt>
                <c:pt idx="24979">
                  <c:v>6.2414899999999998</c:v>
                </c:pt>
                <c:pt idx="24980">
                  <c:v>6.2390774999999996</c:v>
                </c:pt>
                <c:pt idx="24981">
                  <c:v>6.2357862500000003</c:v>
                </c:pt>
                <c:pt idx="24982">
                  <c:v>6.2346562500000005</c:v>
                </c:pt>
                <c:pt idx="24983">
                  <c:v>6.23384625</c:v>
                </c:pt>
                <c:pt idx="24984">
                  <c:v>6.2332350000000005</c:v>
                </c:pt>
                <c:pt idx="24985">
                  <c:v>6.2315437500000002</c:v>
                </c:pt>
                <c:pt idx="24986">
                  <c:v>6.2306099999999995</c:v>
                </c:pt>
                <c:pt idx="24987">
                  <c:v>6.2300187500000002</c:v>
                </c:pt>
                <c:pt idx="24988">
                  <c:v>6.2296537500000007</c:v>
                </c:pt>
                <c:pt idx="24989">
                  <c:v>6.2279037500000003</c:v>
                </c:pt>
                <c:pt idx="24990">
                  <c:v>6.2260687499999996</c:v>
                </c:pt>
                <c:pt idx="24991">
                  <c:v>6.2253400000000001</c:v>
                </c:pt>
                <c:pt idx="24992">
                  <c:v>6.2249862499999997</c:v>
                </c:pt>
                <c:pt idx="24993">
                  <c:v>6.2237374999999995</c:v>
                </c:pt>
                <c:pt idx="24994">
                  <c:v>6.2221962500000005</c:v>
                </c:pt>
                <c:pt idx="24995">
                  <c:v>6.2208874999999999</c:v>
                </c:pt>
                <c:pt idx="24996">
                  <c:v>6.2196249999999997</c:v>
                </c:pt>
                <c:pt idx="24997">
                  <c:v>6.218515</c:v>
                </c:pt>
                <c:pt idx="24998">
                  <c:v>6.2173374999999993</c:v>
                </c:pt>
                <c:pt idx="24999">
                  <c:v>6.21652</c:v>
                </c:pt>
                <c:pt idx="25000">
                  <c:v>6.2147525000000003</c:v>
                </c:pt>
                <c:pt idx="25001">
                  <c:v>6.2119199999999992</c:v>
                </c:pt>
                <c:pt idx="25002">
                  <c:v>6.2101387500000005</c:v>
                </c:pt>
                <c:pt idx="25003">
                  <c:v>6.2089312500000009</c:v>
                </c:pt>
                <c:pt idx="25004">
                  <c:v>6.2074149999999992</c:v>
                </c:pt>
                <c:pt idx="25005">
                  <c:v>6.2073812500000001</c:v>
                </c:pt>
                <c:pt idx="25006">
                  <c:v>6.2060162500000002</c:v>
                </c:pt>
                <c:pt idx="25007">
                  <c:v>6.2058475</c:v>
                </c:pt>
                <c:pt idx="25008">
                  <c:v>6.2057262499999997</c:v>
                </c:pt>
                <c:pt idx="25009">
                  <c:v>6.2061475000000002</c:v>
                </c:pt>
                <c:pt idx="25010">
                  <c:v>6.2058274999999998</c:v>
                </c:pt>
                <c:pt idx="25011">
                  <c:v>6.2042525000000008</c:v>
                </c:pt>
                <c:pt idx="25012">
                  <c:v>6.2049374999999998</c:v>
                </c:pt>
                <c:pt idx="25013">
                  <c:v>6.2035512500000003</c:v>
                </c:pt>
                <c:pt idx="25014">
                  <c:v>6.2020549999999997</c:v>
                </c:pt>
                <c:pt idx="25015">
                  <c:v>6.202395000000001</c:v>
                </c:pt>
                <c:pt idx="25016">
                  <c:v>6.2028974999999997</c:v>
                </c:pt>
                <c:pt idx="25017">
                  <c:v>6.2015874999999996</c:v>
                </c:pt>
                <c:pt idx="25018">
                  <c:v>6.2022787499999996</c:v>
                </c:pt>
                <c:pt idx="25019">
                  <c:v>6.2029887500000003</c:v>
                </c:pt>
                <c:pt idx="25020">
                  <c:v>6.2023524999999999</c:v>
                </c:pt>
                <c:pt idx="25021">
                  <c:v>6.2028537500000001</c:v>
                </c:pt>
                <c:pt idx="25022">
                  <c:v>6.2023975</c:v>
                </c:pt>
                <c:pt idx="25023">
                  <c:v>6.2020249999999999</c:v>
                </c:pt>
                <c:pt idx="25024">
                  <c:v>6.2012387499999999</c:v>
                </c:pt>
                <c:pt idx="25025">
                  <c:v>6.1997949999999999</c:v>
                </c:pt>
                <c:pt idx="25026">
                  <c:v>6.1987274999999995</c:v>
                </c:pt>
                <c:pt idx="25027">
                  <c:v>6.1983049999999995</c:v>
                </c:pt>
                <c:pt idx="25028">
                  <c:v>6.1989399999999995</c:v>
                </c:pt>
                <c:pt idx="25029">
                  <c:v>6.1995800000000001</c:v>
                </c:pt>
                <c:pt idx="25030">
                  <c:v>6.1993774999999998</c:v>
                </c:pt>
                <c:pt idx="25031">
                  <c:v>6.1990875000000001</c:v>
                </c:pt>
                <c:pt idx="25032">
                  <c:v>6.1981837500000001</c:v>
                </c:pt>
                <c:pt idx="25033">
                  <c:v>6.1978650000000002</c:v>
                </c:pt>
                <c:pt idx="25034">
                  <c:v>6.1962174999999995</c:v>
                </c:pt>
                <c:pt idx="25035">
                  <c:v>6.1960150000000001</c:v>
                </c:pt>
                <c:pt idx="25036">
                  <c:v>6.1955462500000005</c:v>
                </c:pt>
                <c:pt idx="25037">
                  <c:v>6.1951924999999992</c:v>
                </c:pt>
                <c:pt idx="25038">
                  <c:v>6.1940625000000002</c:v>
                </c:pt>
                <c:pt idx="25039">
                  <c:v>6.1944149999999993</c:v>
                </c:pt>
                <c:pt idx="25040">
                  <c:v>6.1934612499999995</c:v>
                </c:pt>
                <c:pt idx="25041">
                  <c:v>6.1923037499999998</c:v>
                </c:pt>
                <c:pt idx="25042">
                  <c:v>6.1911087499999997</c:v>
                </c:pt>
                <c:pt idx="25043">
                  <c:v>6.1918387500000005</c:v>
                </c:pt>
                <c:pt idx="25044">
                  <c:v>6.1905562500000002</c:v>
                </c:pt>
                <c:pt idx="25045">
                  <c:v>6.1915899999999997</c:v>
                </c:pt>
                <c:pt idx="25046">
                  <c:v>6.1923499999999994</c:v>
                </c:pt>
                <c:pt idx="25047">
                  <c:v>6.1904700000000004</c:v>
                </c:pt>
                <c:pt idx="25048">
                  <c:v>6.19034</c:v>
                </c:pt>
                <c:pt idx="25049">
                  <c:v>6.1899899999999999</c:v>
                </c:pt>
                <c:pt idx="25050">
                  <c:v>6.1891437500000004</c:v>
                </c:pt>
                <c:pt idx="25051">
                  <c:v>6.1887912499999995</c:v>
                </c:pt>
                <c:pt idx="25052">
                  <c:v>6.1885137500000003</c:v>
                </c:pt>
                <c:pt idx="25053">
                  <c:v>6.1882037499999996</c:v>
                </c:pt>
                <c:pt idx="25054">
                  <c:v>6.1876387499999996</c:v>
                </c:pt>
                <c:pt idx="25055">
                  <c:v>6.18575125</c:v>
                </c:pt>
                <c:pt idx="25056">
                  <c:v>6.1853349999999994</c:v>
                </c:pt>
                <c:pt idx="25057">
                  <c:v>6.1846162500000004</c:v>
                </c:pt>
                <c:pt idx="25058">
                  <c:v>6.1831912500000001</c:v>
                </c:pt>
                <c:pt idx="25059">
                  <c:v>6.1819687499999993</c:v>
                </c:pt>
                <c:pt idx="25060">
                  <c:v>6.1806687500000006</c:v>
                </c:pt>
                <c:pt idx="25061">
                  <c:v>6.1798675000000003</c:v>
                </c:pt>
                <c:pt idx="25062">
                  <c:v>6.1790175000000005</c:v>
                </c:pt>
                <c:pt idx="25063">
                  <c:v>6.1789424999999998</c:v>
                </c:pt>
                <c:pt idx="25064">
                  <c:v>6.1785162500000004</c:v>
                </c:pt>
                <c:pt idx="25065">
                  <c:v>6.1776724999999999</c:v>
                </c:pt>
                <c:pt idx="25066">
                  <c:v>6.1774399999999998</c:v>
                </c:pt>
                <c:pt idx="25067">
                  <c:v>6.1778149999999998</c:v>
                </c:pt>
                <c:pt idx="25068">
                  <c:v>6.1772349999999996</c:v>
                </c:pt>
                <c:pt idx="25069">
                  <c:v>6.1769825000000003</c:v>
                </c:pt>
                <c:pt idx="25070">
                  <c:v>6.1764099999999997</c:v>
                </c:pt>
                <c:pt idx="25071">
                  <c:v>6.1753325000000006</c:v>
                </c:pt>
                <c:pt idx="25072">
                  <c:v>6.175532500000001</c:v>
                </c:pt>
                <c:pt idx="25073">
                  <c:v>6.1760299999999999</c:v>
                </c:pt>
                <c:pt idx="25074">
                  <c:v>6.1755249999999995</c:v>
                </c:pt>
                <c:pt idx="25075">
                  <c:v>6.1759949999999995</c:v>
                </c:pt>
                <c:pt idx="25076">
                  <c:v>6.1762950000000005</c:v>
                </c:pt>
                <c:pt idx="25077">
                  <c:v>6.1749937499999996</c:v>
                </c:pt>
                <c:pt idx="25078">
                  <c:v>6.1739137499999996</c:v>
                </c:pt>
                <c:pt idx="25079">
                  <c:v>6.1726849999999995</c:v>
                </c:pt>
                <c:pt idx="25080">
                  <c:v>6.1721275000000002</c:v>
                </c:pt>
                <c:pt idx="25081">
                  <c:v>6.1721000000000004</c:v>
                </c:pt>
                <c:pt idx="25082">
                  <c:v>6.1722099999999998</c:v>
                </c:pt>
                <c:pt idx="25083">
                  <c:v>6.1727737500000002</c:v>
                </c:pt>
                <c:pt idx="25084">
                  <c:v>6.1737437499999999</c:v>
                </c:pt>
                <c:pt idx="25085">
                  <c:v>6.1727474999999998</c:v>
                </c:pt>
                <c:pt idx="25086">
                  <c:v>6.1727862499999997</c:v>
                </c:pt>
                <c:pt idx="25087">
                  <c:v>6.1733062500000004</c:v>
                </c:pt>
                <c:pt idx="25088">
                  <c:v>6.1729512499999997</c:v>
                </c:pt>
                <c:pt idx="25089">
                  <c:v>6.1720799999999993</c:v>
                </c:pt>
                <c:pt idx="25090">
                  <c:v>6.1720862499999996</c:v>
                </c:pt>
                <c:pt idx="25091">
                  <c:v>6.1724500000000004</c:v>
                </c:pt>
                <c:pt idx="25092">
                  <c:v>6.1729287499999996</c:v>
                </c:pt>
                <c:pt idx="25093">
                  <c:v>6.1712387499999997</c:v>
                </c:pt>
                <c:pt idx="25094">
                  <c:v>6.1721487500000007</c:v>
                </c:pt>
                <c:pt idx="25095">
                  <c:v>6.1729087500000004</c:v>
                </c:pt>
                <c:pt idx="25096">
                  <c:v>6.1723274999999997</c:v>
                </c:pt>
                <c:pt idx="25097">
                  <c:v>6.1728499999999995</c:v>
                </c:pt>
                <c:pt idx="25098">
                  <c:v>6.1720237499999993</c:v>
                </c:pt>
                <c:pt idx="25099">
                  <c:v>6.1717362499999995</c:v>
                </c:pt>
                <c:pt idx="25100">
                  <c:v>6.17186375</c:v>
                </c:pt>
                <c:pt idx="25101">
                  <c:v>6.1721487500000007</c:v>
                </c:pt>
                <c:pt idx="25102">
                  <c:v>6.1723912500000004</c:v>
                </c:pt>
                <c:pt idx="25103">
                  <c:v>6.1713437500000001</c:v>
                </c:pt>
                <c:pt idx="25104">
                  <c:v>6.1719237500000004</c:v>
                </c:pt>
                <c:pt idx="25105">
                  <c:v>6.1735375000000001</c:v>
                </c:pt>
                <c:pt idx="25106">
                  <c:v>6.1740412500000001</c:v>
                </c:pt>
                <c:pt idx="25107">
                  <c:v>6.1758462500000002</c:v>
                </c:pt>
                <c:pt idx="25108">
                  <c:v>6.1782599999999999</c:v>
                </c:pt>
                <c:pt idx="25109">
                  <c:v>6.1789724999999995</c:v>
                </c:pt>
                <c:pt idx="25110">
                  <c:v>6.1786362500000003</c:v>
                </c:pt>
                <c:pt idx="25111">
                  <c:v>6.1794225000000003</c:v>
                </c:pt>
                <c:pt idx="25112">
                  <c:v>6.1791425000000002</c:v>
                </c:pt>
                <c:pt idx="25113">
                  <c:v>6.1799824999999995</c:v>
                </c:pt>
                <c:pt idx="25114">
                  <c:v>6.1806462500000006</c:v>
                </c:pt>
                <c:pt idx="25115">
                  <c:v>6.1811300000000005</c:v>
                </c:pt>
                <c:pt idx="25116">
                  <c:v>6.1802962500000005</c:v>
                </c:pt>
                <c:pt idx="25117">
                  <c:v>6.1810537499999993</c:v>
                </c:pt>
                <c:pt idx="25118">
                  <c:v>6.1821037499999996</c:v>
                </c:pt>
                <c:pt idx="25119">
                  <c:v>6.1811712500000002</c:v>
                </c:pt>
                <c:pt idx="25120">
                  <c:v>6.1820012499999999</c:v>
                </c:pt>
                <c:pt idx="25121">
                  <c:v>6.1827987499999999</c:v>
                </c:pt>
                <c:pt idx="25122">
                  <c:v>6.1832699999999994</c:v>
                </c:pt>
                <c:pt idx="25123">
                  <c:v>6.1830487499999993</c:v>
                </c:pt>
                <c:pt idx="25124">
                  <c:v>6.1828687499999999</c:v>
                </c:pt>
                <c:pt idx="25125">
                  <c:v>6.1827725000000004</c:v>
                </c:pt>
                <c:pt idx="25126">
                  <c:v>6.18220875</c:v>
                </c:pt>
                <c:pt idx="25127">
                  <c:v>6.1819912499999994</c:v>
                </c:pt>
                <c:pt idx="25128">
                  <c:v>6.18263125</c:v>
                </c:pt>
                <c:pt idx="25129">
                  <c:v>6.182715</c:v>
                </c:pt>
                <c:pt idx="25130">
                  <c:v>6.1834037500000001</c:v>
                </c:pt>
                <c:pt idx="25131">
                  <c:v>6.1837487499999995</c:v>
                </c:pt>
                <c:pt idx="25132">
                  <c:v>6.1833537500000002</c:v>
                </c:pt>
                <c:pt idx="25133">
                  <c:v>6.1831312500000006</c:v>
                </c:pt>
                <c:pt idx="25134">
                  <c:v>6.1838787499999999</c:v>
                </c:pt>
                <c:pt idx="25135">
                  <c:v>6.1851312499999995</c:v>
                </c:pt>
                <c:pt idx="25136">
                  <c:v>6.1853137499999997</c:v>
                </c:pt>
                <c:pt idx="25137">
                  <c:v>6.1842549999999994</c:v>
                </c:pt>
                <c:pt idx="25138">
                  <c:v>6.1836024999999992</c:v>
                </c:pt>
                <c:pt idx="25139">
                  <c:v>6.1836687499999998</c:v>
                </c:pt>
                <c:pt idx="25140">
                  <c:v>6.1836562500000003</c:v>
                </c:pt>
                <c:pt idx="25141">
                  <c:v>6.1837437500000005</c:v>
                </c:pt>
                <c:pt idx="25142">
                  <c:v>6.183535</c:v>
                </c:pt>
                <c:pt idx="25143">
                  <c:v>6.1838262499999992</c:v>
                </c:pt>
                <c:pt idx="25144">
                  <c:v>6.1841237500000004</c:v>
                </c:pt>
                <c:pt idx="25145">
                  <c:v>6.1837125000000004</c:v>
                </c:pt>
                <c:pt idx="25146">
                  <c:v>6.1827525000000003</c:v>
                </c:pt>
                <c:pt idx="25147">
                  <c:v>6.1827612499999995</c:v>
                </c:pt>
                <c:pt idx="25148">
                  <c:v>6.1837375000000003</c:v>
                </c:pt>
                <c:pt idx="25149">
                  <c:v>6.1843275000000002</c:v>
                </c:pt>
                <c:pt idx="25150">
                  <c:v>6.1849325000000004</c:v>
                </c:pt>
                <c:pt idx="25151">
                  <c:v>6.1847162499999992</c:v>
                </c:pt>
                <c:pt idx="25152">
                  <c:v>6.1842962500000001</c:v>
                </c:pt>
                <c:pt idx="25153">
                  <c:v>6.1853800000000003</c:v>
                </c:pt>
                <c:pt idx="25154">
                  <c:v>6.1852474999999991</c:v>
                </c:pt>
                <c:pt idx="25155">
                  <c:v>6.1839924999999996</c:v>
                </c:pt>
                <c:pt idx="25156">
                  <c:v>6.1832037500000006</c:v>
                </c:pt>
                <c:pt idx="25157">
                  <c:v>6.1821037499999996</c:v>
                </c:pt>
                <c:pt idx="25158">
                  <c:v>6.1808300000000003</c:v>
                </c:pt>
                <c:pt idx="25159">
                  <c:v>6.18028625</c:v>
                </c:pt>
                <c:pt idx="25160">
                  <c:v>6.1802637499999999</c:v>
                </c:pt>
                <c:pt idx="25161">
                  <c:v>6.1805887500000001</c:v>
                </c:pt>
                <c:pt idx="25162">
                  <c:v>6.1809087500000004</c:v>
                </c:pt>
                <c:pt idx="25163">
                  <c:v>6.1812250000000004</c:v>
                </c:pt>
                <c:pt idx="25164">
                  <c:v>6.1808399999999999</c:v>
                </c:pt>
                <c:pt idx="25165">
                  <c:v>6.1803212500000004</c:v>
                </c:pt>
                <c:pt idx="25166">
                  <c:v>6.1803175000000001</c:v>
                </c:pt>
                <c:pt idx="25167">
                  <c:v>6.1796199999999999</c:v>
                </c:pt>
                <c:pt idx="25168">
                  <c:v>6.1786149999999997</c:v>
                </c:pt>
                <c:pt idx="25169">
                  <c:v>6.1791937500000005</c:v>
                </c:pt>
                <c:pt idx="25170">
                  <c:v>6.1786624999999997</c:v>
                </c:pt>
                <c:pt idx="25171">
                  <c:v>6.1787925000000001</c:v>
                </c:pt>
                <c:pt idx="25172">
                  <c:v>6.17826875</c:v>
                </c:pt>
                <c:pt idx="25173">
                  <c:v>6.1775212499999999</c:v>
                </c:pt>
                <c:pt idx="25174">
                  <c:v>6.1776475</c:v>
                </c:pt>
                <c:pt idx="25175">
                  <c:v>6.1779174999999995</c:v>
                </c:pt>
                <c:pt idx="25176">
                  <c:v>6.1786462499999999</c:v>
                </c:pt>
                <c:pt idx="25177">
                  <c:v>6.1788412499999996</c:v>
                </c:pt>
                <c:pt idx="25178">
                  <c:v>6.1787499999999991</c:v>
                </c:pt>
                <c:pt idx="25179">
                  <c:v>6.1789550000000002</c:v>
                </c:pt>
                <c:pt idx="25180">
                  <c:v>6.1782337499999995</c:v>
                </c:pt>
                <c:pt idx="25181">
                  <c:v>6.1781012500000001</c:v>
                </c:pt>
                <c:pt idx="25182">
                  <c:v>6.1792400000000001</c:v>
                </c:pt>
                <c:pt idx="25183">
                  <c:v>6.1791175000000003</c:v>
                </c:pt>
                <c:pt idx="25184">
                  <c:v>6.1780249999999999</c:v>
                </c:pt>
                <c:pt idx="25185">
                  <c:v>6.1769162499999997</c:v>
                </c:pt>
                <c:pt idx="25186">
                  <c:v>6.1763037499999998</c:v>
                </c:pt>
                <c:pt idx="25187">
                  <c:v>6.1761750000000006</c:v>
                </c:pt>
                <c:pt idx="25188">
                  <c:v>6.1763462499999999</c:v>
                </c:pt>
                <c:pt idx="25189">
                  <c:v>6.1765274999999997</c:v>
                </c:pt>
                <c:pt idx="25190">
                  <c:v>6.1769262500000002</c:v>
                </c:pt>
                <c:pt idx="25191">
                  <c:v>6.1778250000000003</c:v>
                </c:pt>
                <c:pt idx="25192">
                  <c:v>6.1781687500000002</c:v>
                </c:pt>
                <c:pt idx="25193">
                  <c:v>6.17873625</c:v>
                </c:pt>
                <c:pt idx="25194">
                  <c:v>6.1796487500000001</c:v>
                </c:pt>
                <c:pt idx="25195">
                  <c:v>6.1794787500000004</c:v>
                </c:pt>
                <c:pt idx="25196">
                  <c:v>6.1794862500000001</c:v>
                </c:pt>
                <c:pt idx="25197">
                  <c:v>6.1799200000000001</c:v>
                </c:pt>
                <c:pt idx="25198">
                  <c:v>6.1796262500000001</c:v>
                </c:pt>
                <c:pt idx="25199">
                  <c:v>6.1792962500000002</c:v>
                </c:pt>
                <c:pt idx="25200">
                  <c:v>6.17969875</c:v>
                </c:pt>
                <c:pt idx="25201">
                  <c:v>6.1808812499999997</c:v>
                </c:pt>
                <c:pt idx="25202">
                  <c:v>6.1820162500000002</c:v>
                </c:pt>
                <c:pt idx="25203">
                  <c:v>6.1828787500000004</c:v>
                </c:pt>
                <c:pt idx="25204">
                  <c:v>6.1836837500000001</c:v>
                </c:pt>
                <c:pt idx="25205">
                  <c:v>6.1844149999999996</c:v>
                </c:pt>
                <c:pt idx="25206">
                  <c:v>6.1854387499999994</c:v>
                </c:pt>
                <c:pt idx="25207">
                  <c:v>6.18664375</c:v>
                </c:pt>
                <c:pt idx="25208">
                  <c:v>6.1879724999999999</c:v>
                </c:pt>
                <c:pt idx="25209">
                  <c:v>6.1886549999999998</c:v>
                </c:pt>
                <c:pt idx="25210">
                  <c:v>6.1897587499999993</c:v>
                </c:pt>
                <c:pt idx="25211">
                  <c:v>6.1907399999999999</c:v>
                </c:pt>
                <c:pt idx="25212">
                  <c:v>6.1909937500000005</c:v>
                </c:pt>
                <c:pt idx="25213">
                  <c:v>6.1916375000000006</c:v>
                </c:pt>
                <c:pt idx="25214">
                  <c:v>6.1921862500000007</c:v>
                </c:pt>
                <c:pt idx="25215">
                  <c:v>6.1924374999999996</c:v>
                </c:pt>
                <c:pt idx="25216">
                  <c:v>6.1936549999999997</c:v>
                </c:pt>
                <c:pt idx="25217">
                  <c:v>6.1952125000000002</c:v>
                </c:pt>
                <c:pt idx="25218">
                  <c:v>6.1956524999999996</c:v>
                </c:pt>
                <c:pt idx="25219">
                  <c:v>6.1960362499999997</c:v>
                </c:pt>
                <c:pt idx="25220">
                  <c:v>6.1975012500000002</c:v>
                </c:pt>
                <c:pt idx="25221">
                  <c:v>6.1980512499999998</c:v>
                </c:pt>
                <c:pt idx="25222">
                  <c:v>6.1988000000000003</c:v>
                </c:pt>
                <c:pt idx="25223">
                  <c:v>6.2007662500000009</c:v>
                </c:pt>
                <c:pt idx="25224">
                  <c:v>6.2014300000000002</c:v>
                </c:pt>
                <c:pt idx="25225">
                  <c:v>6.2022287499999997</c:v>
                </c:pt>
                <c:pt idx="25226">
                  <c:v>6.2037149999999999</c:v>
                </c:pt>
                <c:pt idx="25227">
                  <c:v>6.2050700000000001</c:v>
                </c:pt>
                <c:pt idx="25228">
                  <c:v>6.2063800000000002</c:v>
                </c:pt>
                <c:pt idx="25229">
                  <c:v>6.2070875000000001</c:v>
                </c:pt>
                <c:pt idx="25230">
                  <c:v>6.2073412500000007</c:v>
                </c:pt>
                <c:pt idx="25231">
                  <c:v>6.2079437500000001</c:v>
                </c:pt>
                <c:pt idx="25232">
                  <c:v>6.2078150000000001</c:v>
                </c:pt>
                <c:pt idx="25233">
                  <c:v>6.2075424999999997</c:v>
                </c:pt>
                <c:pt idx="25234">
                  <c:v>6.2076624999999996</c:v>
                </c:pt>
                <c:pt idx="25235">
                  <c:v>6.2084574999999997</c:v>
                </c:pt>
                <c:pt idx="25236">
                  <c:v>6.2095250000000002</c:v>
                </c:pt>
                <c:pt idx="25237">
                  <c:v>6.2107400000000004</c:v>
                </c:pt>
                <c:pt idx="25238">
                  <c:v>6.2114000000000003</c:v>
                </c:pt>
                <c:pt idx="25239">
                  <c:v>6.2115487500000004</c:v>
                </c:pt>
                <c:pt idx="25240">
                  <c:v>6.2114725000000002</c:v>
                </c:pt>
                <c:pt idx="25241">
                  <c:v>6.2112337499999999</c:v>
                </c:pt>
                <c:pt idx="25242">
                  <c:v>6.2119612499999999</c:v>
                </c:pt>
                <c:pt idx="25243">
                  <c:v>6.2126549999999998</c:v>
                </c:pt>
                <c:pt idx="25244">
                  <c:v>6.21266125</c:v>
                </c:pt>
                <c:pt idx="25245">
                  <c:v>6.2129312500000005</c:v>
                </c:pt>
                <c:pt idx="25246">
                  <c:v>6.2136512499999998</c:v>
                </c:pt>
                <c:pt idx="25247">
                  <c:v>6.2141450000000003</c:v>
                </c:pt>
                <c:pt idx="25248">
                  <c:v>6.2149662499999998</c:v>
                </c:pt>
                <c:pt idx="25249">
                  <c:v>6.2162899999999999</c:v>
                </c:pt>
                <c:pt idx="25250">
                  <c:v>6.2166212499999993</c:v>
                </c:pt>
                <c:pt idx="25251">
                  <c:v>6.2156262500000006</c:v>
                </c:pt>
                <c:pt idx="25252">
                  <c:v>6.2164337500000002</c:v>
                </c:pt>
                <c:pt idx="25253">
                  <c:v>6.2165024999999998</c:v>
                </c:pt>
                <c:pt idx="25254">
                  <c:v>6.2161825000000004</c:v>
                </c:pt>
                <c:pt idx="25255">
                  <c:v>6.2175024999999993</c:v>
                </c:pt>
                <c:pt idx="25256">
                  <c:v>6.2184862500000007</c:v>
                </c:pt>
                <c:pt idx="25257">
                  <c:v>6.2186574999999999</c:v>
                </c:pt>
                <c:pt idx="25258">
                  <c:v>6.2178649999999998</c:v>
                </c:pt>
                <c:pt idx="25259">
                  <c:v>6.2183662500000008</c:v>
                </c:pt>
                <c:pt idx="25260">
                  <c:v>6.2191687500000006</c:v>
                </c:pt>
                <c:pt idx="25261">
                  <c:v>6.2189225000000006</c:v>
                </c:pt>
                <c:pt idx="25262">
                  <c:v>6.21885625</c:v>
                </c:pt>
                <c:pt idx="25263">
                  <c:v>6.2183825000000006</c:v>
                </c:pt>
                <c:pt idx="25264">
                  <c:v>6.21864375</c:v>
                </c:pt>
                <c:pt idx="25265">
                  <c:v>6.219956250000001</c:v>
                </c:pt>
                <c:pt idx="25266">
                  <c:v>6.2198949999999993</c:v>
                </c:pt>
                <c:pt idx="25267">
                  <c:v>6.2192924999999999</c:v>
                </c:pt>
                <c:pt idx="25268">
                  <c:v>6.2203312499999992</c:v>
                </c:pt>
                <c:pt idx="25269">
                  <c:v>6.2211024999999998</c:v>
                </c:pt>
                <c:pt idx="25270">
                  <c:v>6.2204062499999999</c:v>
                </c:pt>
                <c:pt idx="25271">
                  <c:v>6.2197875000000007</c:v>
                </c:pt>
                <c:pt idx="25272">
                  <c:v>6.2199974999999998</c:v>
                </c:pt>
                <c:pt idx="25273">
                  <c:v>6.2199499999999999</c:v>
                </c:pt>
                <c:pt idx="25274">
                  <c:v>6.2202100000000007</c:v>
                </c:pt>
                <c:pt idx="25275">
                  <c:v>6.2203724999999999</c:v>
                </c:pt>
                <c:pt idx="25276">
                  <c:v>6.21976</c:v>
                </c:pt>
                <c:pt idx="25277">
                  <c:v>6.2196974999999997</c:v>
                </c:pt>
                <c:pt idx="25278">
                  <c:v>6.2191074999999998</c:v>
                </c:pt>
                <c:pt idx="25279">
                  <c:v>6.2182712500000008</c:v>
                </c:pt>
                <c:pt idx="25280">
                  <c:v>6.2184037500000002</c:v>
                </c:pt>
                <c:pt idx="25281">
                  <c:v>6.2184324999999996</c:v>
                </c:pt>
                <c:pt idx="25282">
                  <c:v>6.2183937499999997</c:v>
                </c:pt>
                <c:pt idx="25283">
                  <c:v>6.2188187500000005</c:v>
                </c:pt>
                <c:pt idx="25284">
                  <c:v>6.2197062499999998</c:v>
                </c:pt>
                <c:pt idx="25285">
                  <c:v>6.2199537500000002</c:v>
                </c:pt>
                <c:pt idx="25286">
                  <c:v>6.2195987500000003</c:v>
                </c:pt>
                <c:pt idx="25287">
                  <c:v>6.2204125000000001</c:v>
                </c:pt>
                <c:pt idx="25288">
                  <c:v>6.2202475000000002</c:v>
                </c:pt>
                <c:pt idx="25289">
                  <c:v>6.2207575000000004</c:v>
                </c:pt>
                <c:pt idx="25290">
                  <c:v>6.2212437499999993</c:v>
                </c:pt>
                <c:pt idx="25291">
                  <c:v>6.2222549999999996</c:v>
                </c:pt>
                <c:pt idx="25292">
                  <c:v>6.2233087499999993</c:v>
                </c:pt>
                <c:pt idx="25293">
                  <c:v>6.2236537500000004</c:v>
                </c:pt>
                <c:pt idx="25294">
                  <c:v>6.2240599999999997</c:v>
                </c:pt>
                <c:pt idx="25295">
                  <c:v>6.2245950000000008</c:v>
                </c:pt>
                <c:pt idx="25296">
                  <c:v>6.22445</c:v>
                </c:pt>
                <c:pt idx="25297">
                  <c:v>6.2242474999999997</c:v>
                </c:pt>
                <c:pt idx="25298">
                  <c:v>6.2245499999999998</c:v>
                </c:pt>
                <c:pt idx="25299">
                  <c:v>6.2243837499999994</c:v>
                </c:pt>
                <c:pt idx="25300">
                  <c:v>6.2244962499999996</c:v>
                </c:pt>
                <c:pt idx="25301">
                  <c:v>6.22500125</c:v>
                </c:pt>
                <c:pt idx="25302">
                  <c:v>6.2246075000000003</c:v>
                </c:pt>
                <c:pt idx="25303">
                  <c:v>6.224253749999999</c:v>
                </c:pt>
                <c:pt idx="25304">
                  <c:v>6.2243400000000007</c:v>
                </c:pt>
                <c:pt idx="25305">
                  <c:v>6.2242687500000002</c:v>
                </c:pt>
                <c:pt idx="25306">
                  <c:v>6.2238012499999993</c:v>
                </c:pt>
                <c:pt idx="25307">
                  <c:v>6.2239725000000004</c:v>
                </c:pt>
                <c:pt idx="25308">
                  <c:v>6.2255087499999995</c:v>
                </c:pt>
                <c:pt idx="25309">
                  <c:v>6.2262312500000005</c:v>
                </c:pt>
                <c:pt idx="25310">
                  <c:v>6.2262512499999998</c:v>
                </c:pt>
                <c:pt idx="25311">
                  <c:v>6.2267025</c:v>
                </c:pt>
                <c:pt idx="25312">
                  <c:v>6.2276899999999999</c:v>
                </c:pt>
                <c:pt idx="25313">
                  <c:v>6.228534999999999</c:v>
                </c:pt>
                <c:pt idx="25314">
                  <c:v>6.2287587499999999</c:v>
                </c:pt>
                <c:pt idx="25315">
                  <c:v>6.2284162499999995</c:v>
                </c:pt>
                <c:pt idx="25316">
                  <c:v>6.22842875</c:v>
                </c:pt>
                <c:pt idx="25317">
                  <c:v>6.2289324999999991</c:v>
                </c:pt>
                <c:pt idx="25318">
                  <c:v>6.2295162499999996</c:v>
                </c:pt>
                <c:pt idx="25319">
                  <c:v>6.2287512500000002</c:v>
                </c:pt>
                <c:pt idx="25320">
                  <c:v>6.2287024999999998</c:v>
                </c:pt>
                <c:pt idx="25321">
                  <c:v>6.2296037499999999</c:v>
                </c:pt>
                <c:pt idx="25322">
                  <c:v>6.2303662500000003</c:v>
                </c:pt>
                <c:pt idx="25323">
                  <c:v>6.2308362500000003</c:v>
                </c:pt>
                <c:pt idx="25324">
                  <c:v>6.2307987499999999</c:v>
                </c:pt>
                <c:pt idx="25325">
                  <c:v>6.2317825000000004</c:v>
                </c:pt>
                <c:pt idx="25326">
                  <c:v>6.2315449999999997</c:v>
                </c:pt>
                <c:pt idx="25327">
                  <c:v>6.2318324999999994</c:v>
                </c:pt>
                <c:pt idx="25328">
                  <c:v>6.2312124999999998</c:v>
                </c:pt>
                <c:pt idx="25329">
                  <c:v>6.2318412499999996</c:v>
                </c:pt>
                <c:pt idx="25330">
                  <c:v>6.23197125</c:v>
                </c:pt>
                <c:pt idx="25331">
                  <c:v>6.2324124999999997</c:v>
                </c:pt>
                <c:pt idx="25332">
                  <c:v>6.2323337499999996</c:v>
                </c:pt>
                <c:pt idx="25333">
                  <c:v>6.2324762499999995</c:v>
                </c:pt>
                <c:pt idx="25334">
                  <c:v>6.2332549999999998</c:v>
                </c:pt>
                <c:pt idx="25335">
                  <c:v>6.2342062499999997</c:v>
                </c:pt>
                <c:pt idx="25336">
                  <c:v>6.2354787499999995</c:v>
                </c:pt>
                <c:pt idx="25337">
                  <c:v>6.2357625000000008</c:v>
                </c:pt>
                <c:pt idx="25338">
                  <c:v>6.2366549999999998</c:v>
                </c:pt>
                <c:pt idx="25339">
                  <c:v>6.2371499999999997</c:v>
                </c:pt>
                <c:pt idx="25340">
                  <c:v>6.2377500000000001</c:v>
                </c:pt>
                <c:pt idx="25341">
                  <c:v>6.2374524999999998</c:v>
                </c:pt>
                <c:pt idx="25342">
                  <c:v>6.2369325</c:v>
                </c:pt>
                <c:pt idx="25343">
                  <c:v>6.2364224999999998</c:v>
                </c:pt>
                <c:pt idx="25344">
                  <c:v>6.2351412499999999</c:v>
                </c:pt>
                <c:pt idx="25345">
                  <c:v>6.23455125</c:v>
                </c:pt>
                <c:pt idx="25346">
                  <c:v>6.2356124999999993</c:v>
                </c:pt>
                <c:pt idx="25347">
                  <c:v>6.2364937499999993</c:v>
                </c:pt>
                <c:pt idx="25348">
                  <c:v>6.2362625000000005</c:v>
                </c:pt>
                <c:pt idx="25349">
                  <c:v>6.2357762500000007</c:v>
                </c:pt>
                <c:pt idx="25350">
                  <c:v>6.2354262499999997</c:v>
                </c:pt>
                <c:pt idx="25351">
                  <c:v>6.2367425000000001</c:v>
                </c:pt>
                <c:pt idx="25352">
                  <c:v>6.2370000000000001</c:v>
                </c:pt>
                <c:pt idx="25353">
                  <c:v>6.2377424999999995</c:v>
                </c:pt>
                <c:pt idx="25354">
                  <c:v>6.2379499999999997</c:v>
                </c:pt>
                <c:pt idx="25355">
                  <c:v>6.2370237500000005</c:v>
                </c:pt>
                <c:pt idx="25356">
                  <c:v>6.2368950000000005</c:v>
                </c:pt>
                <c:pt idx="25357">
                  <c:v>6.2384062500000006</c:v>
                </c:pt>
                <c:pt idx="25358">
                  <c:v>6.2379925000000007</c:v>
                </c:pt>
                <c:pt idx="25359">
                  <c:v>6.2369699999999995</c:v>
                </c:pt>
                <c:pt idx="25360">
                  <c:v>6.2358912499999999</c:v>
                </c:pt>
                <c:pt idx="25361">
                  <c:v>6.2348875000000001</c:v>
                </c:pt>
                <c:pt idx="25362">
                  <c:v>6.2337825000000002</c:v>
                </c:pt>
                <c:pt idx="25363">
                  <c:v>6.2330399999999999</c:v>
                </c:pt>
                <c:pt idx="25364">
                  <c:v>6.2324262500000005</c:v>
                </c:pt>
                <c:pt idx="25365">
                  <c:v>6.2318262500000001</c:v>
                </c:pt>
                <c:pt idx="25366">
                  <c:v>6.2314762500000001</c:v>
                </c:pt>
                <c:pt idx="25367">
                  <c:v>6.2310712499999994</c:v>
                </c:pt>
                <c:pt idx="25368">
                  <c:v>6.2299400000000009</c:v>
                </c:pt>
                <c:pt idx="25369">
                  <c:v>6.2302124999999995</c:v>
                </c:pt>
                <c:pt idx="25370">
                  <c:v>6.2307175000000008</c:v>
                </c:pt>
                <c:pt idx="25371">
                  <c:v>6.2307375</c:v>
                </c:pt>
                <c:pt idx="25372">
                  <c:v>6.2304950000000003</c:v>
                </c:pt>
                <c:pt idx="25373">
                  <c:v>6.2310012500000003</c:v>
                </c:pt>
                <c:pt idx="25374">
                  <c:v>6.2315399999999999</c:v>
                </c:pt>
                <c:pt idx="25375">
                  <c:v>6.2310049999999997</c:v>
                </c:pt>
                <c:pt idx="25376">
                  <c:v>6.2313512500000003</c:v>
                </c:pt>
                <c:pt idx="25377">
                  <c:v>6.2310387499999997</c:v>
                </c:pt>
                <c:pt idx="25378">
                  <c:v>6.2312350000000007</c:v>
                </c:pt>
                <c:pt idx="25379">
                  <c:v>6.2313200000000002</c:v>
                </c:pt>
                <c:pt idx="25380">
                  <c:v>6.2314037500000001</c:v>
                </c:pt>
                <c:pt idx="25381">
                  <c:v>6.2320137499999992</c:v>
                </c:pt>
                <c:pt idx="25382">
                  <c:v>6.2312449999999995</c:v>
                </c:pt>
                <c:pt idx="25383">
                  <c:v>6.2327125000000008</c:v>
                </c:pt>
                <c:pt idx="25384">
                  <c:v>6.2325012500000003</c:v>
                </c:pt>
                <c:pt idx="25385">
                  <c:v>6.2328187499999999</c:v>
                </c:pt>
                <c:pt idx="25386">
                  <c:v>6.2336200000000002</c:v>
                </c:pt>
                <c:pt idx="25387">
                  <c:v>6.2335837500000002</c:v>
                </c:pt>
                <c:pt idx="25388">
                  <c:v>6.2342637500000002</c:v>
                </c:pt>
                <c:pt idx="25389">
                  <c:v>6.2342174999999997</c:v>
                </c:pt>
                <c:pt idx="25390">
                  <c:v>6.2347149999999996</c:v>
                </c:pt>
                <c:pt idx="25391">
                  <c:v>6.2345137500000005</c:v>
                </c:pt>
                <c:pt idx="25392">
                  <c:v>6.23410625</c:v>
                </c:pt>
                <c:pt idx="25393">
                  <c:v>6.2334475000000005</c:v>
                </c:pt>
                <c:pt idx="25394">
                  <c:v>6.2353674999999997</c:v>
                </c:pt>
                <c:pt idx="25395">
                  <c:v>6.2366799999999998</c:v>
                </c:pt>
                <c:pt idx="25396">
                  <c:v>6.2363075000000006</c:v>
                </c:pt>
                <c:pt idx="25397">
                  <c:v>6.2381112500000002</c:v>
                </c:pt>
                <c:pt idx="25398">
                  <c:v>6.2389150000000004</c:v>
                </c:pt>
                <c:pt idx="25399">
                  <c:v>6.2404162500000009</c:v>
                </c:pt>
                <c:pt idx="25400">
                  <c:v>6.2417575000000003</c:v>
                </c:pt>
                <c:pt idx="25401">
                  <c:v>6.2414950000000005</c:v>
                </c:pt>
                <c:pt idx="25402">
                  <c:v>6.2407449999999995</c:v>
                </c:pt>
                <c:pt idx="25403">
                  <c:v>6.2414624999999999</c:v>
                </c:pt>
                <c:pt idx="25404">
                  <c:v>6.2426349999999999</c:v>
                </c:pt>
                <c:pt idx="25405">
                  <c:v>6.2442250000000001</c:v>
                </c:pt>
                <c:pt idx="25406">
                  <c:v>6.2460387500000003</c:v>
                </c:pt>
                <c:pt idx="25407">
                  <c:v>6.2467837500000005</c:v>
                </c:pt>
                <c:pt idx="25408">
                  <c:v>6.2479825</c:v>
                </c:pt>
                <c:pt idx="25409">
                  <c:v>6.2483725000000003</c:v>
                </c:pt>
                <c:pt idx="25410">
                  <c:v>6.24953</c:v>
                </c:pt>
                <c:pt idx="25411">
                  <c:v>6.2515312499999993</c:v>
                </c:pt>
                <c:pt idx="25412">
                  <c:v>6.2530574999999997</c:v>
                </c:pt>
                <c:pt idx="25413">
                  <c:v>6.2532462500000001</c:v>
                </c:pt>
                <c:pt idx="25414">
                  <c:v>6.2549437500000007</c:v>
                </c:pt>
                <c:pt idx="25415">
                  <c:v>6.2572712500000005</c:v>
                </c:pt>
                <c:pt idx="25416">
                  <c:v>6.25866875</c:v>
                </c:pt>
                <c:pt idx="25417">
                  <c:v>6.2606237499999997</c:v>
                </c:pt>
                <c:pt idx="25418">
                  <c:v>6.2620450000000005</c:v>
                </c:pt>
                <c:pt idx="25419">
                  <c:v>6.2639149999999999</c:v>
                </c:pt>
                <c:pt idx="25420">
                  <c:v>6.2652062500000003</c:v>
                </c:pt>
                <c:pt idx="25421">
                  <c:v>6.26641125</c:v>
                </c:pt>
                <c:pt idx="25422">
                  <c:v>6.26753625</c:v>
                </c:pt>
                <c:pt idx="25423">
                  <c:v>6.2676525000000005</c:v>
                </c:pt>
                <c:pt idx="25424">
                  <c:v>6.2679212500000006</c:v>
                </c:pt>
                <c:pt idx="25425">
                  <c:v>6.26892125</c:v>
                </c:pt>
                <c:pt idx="25426">
                  <c:v>6.2704437500000001</c:v>
                </c:pt>
                <c:pt idx="25427">
                  <c:v>6.2716249999999993</c:v>
                </c:pt>
                <c:pt idx="25428">
                  <c:v>6.2735500000000002</c:v>
                </c:pt>
                <c:pt idx="25429">
                  <c:v>6.2753637500000004</c:v>
                </c:pt>
                <c:pt idx="25430">
                  <c:v>6.2773262500000007</c:v>
                </c:pt>
                <c:pt idx="25431">
                  <c:v>6.27882125</c:v>
                </c:pt>
                <c:pt idx="25432">
                  <c:v>6.2820900000000002</c:v>
                </c:pt>
                <c:pt idx="25433">
                  <c:v>6.2844999999999995</c:v>
                </c:pt>
                <c:pt idx="25434">
                  <c:v>6.2862987500000003</c:v>
                </c:pt>
                <c:pt idx="25435">
                  <c:v>6.2873149999999995</c:v>
                </c:pt>
                <c:pt idx="25436">
                  <c:v>6.2894962499999991</c:v>
                </c:pt>
                <c:pt idx="25437">
                  <c:v>6.2908375000000003</c:v>
                </c:pt>
                <c:pt idx="25438">
                  <c:v>6.2912150000000002</c:v>
                </c:pt>
                <c:pt idx="25439">
                  <c:v>6.2935650000000001</c:v>
                </c:pt>
                <c:pt idx="25440">
                  <c:v>6.29528</c:v>
                </c:pt>
                <c:pt idx="25441">
                  <c:v>6.2975824999999999</c:v>
                </c:pt>
                <c:pt idx="25442">
                  <c:v>6.2989899999999999</c:v>
                </c:pt>
                <c:pt idx="25443">
                  <c:v>6.3021200000000004</c:v>
                </c:pt>
                <c:pt idx="25444">
                  <c:v>6.3042899999999999</c:v>
                </c:pt>
                <c:pt idx="25445">
                  <c:v>6.3061662500000004</c:v>
                </c:pt>
                <c:pt idx="25446">
                  <c:v>6.3087150000000003</c:v>
                </c:pt>
                <c:pt idx="25447">
                  <c:v>6.3081562499999997</c:v>
                </c:pt>
                <c:pt idx="25448">
                  <c:v>6.3099137499999998</c:v>
                </c:pt>
                <c:pt idx="25449">
                  <c:v>6.3110249999999999</c:v>
                </c:pt>
                <c:pt idx="25450">
                  <c:v>6.3130237499999993</c:v>
                </c:pt>
                <c:pt idx="25451">
                  <c:v>6.3137600000000003</c:v>
                </c:pt>
                <c:pt idx="25452">
                  <c:v>6.3147175000000004</c:v>
                </c:pt>
                <c:pt idx="25453">
                  <c:v>6.3168150000000001</c:v>
                </c:pt>
                <c:pt idx="25454">
                  <c:v>6.3195500000000004</c:v>
                </c:pt>
                <c:pt idx="25455">
                  <c:v>6.32219</c:v>
                </c:pt>
                <c:pt idx="25456">
                  <c:v>6.3231737499999996</c:v>
                </c:pt>
                <c:pt idx="25457">
                  <c:v>6.3242725000000002</c:v>
                </c:pt>
                <c:pt idx="25458">
                  <c:v>6.3256087500000007</c:v>
                </c:pt>
                <c:pt idx="25459">
                  <c:v>6.3270325000000005</c:v>
                </c:pt>
                <c:pt idx="25460">
                  <c:v>6.3285187499999997</c:v>
                </c:pt>
                <c:pt idx="25461">
                  <c:v>6.3298537499999998</c:v>
                </c:pt>
                <c:pt idx="25462">
                  <c:v>6.3308600000000004</c:v>
                </c:pt>
                <c:pt idx="25463">
                  <c:v>6.3325600000000009</c:v>
                </c:pt>
                <c:pt idx="25464">
                  <c:v>6.3344337500000005</c:v>
                </c:pt>
                <c:pt idx="25465">
                  <c:v>6.3354037500000002</c:v>
                </c:pt>
                <c:pt idx="25466">
                  <c:v>6.3378350000000001</c:v>
                </c:pt>
                <c:pt idx="25467">
                  <c:v>6.3389050000000005</c:v>
                </c:pt>
                <c:pt idx="25468">
                  <c:v>6.3402762499999996</c:v>
                </c:pt>
                <c:pt idx="25469">
                  <c:v>6.3408962500000001</c:v>
                </c:pt>
                <c:pt idx="25470">
                  <c:v>6.3419449999999999</c:v>
                </c:pt>
                <c:pt idx="25471">
                  <c:v>6.3434662500000005</c:v>
                </c:pt>
                <c:pt idx="25472">
                  <c:v>6.3455899999999996</c:v>
                </c:pt>
                <c:pt idx="25473">
                  <c:v>6.3472825000000004</c:v>
                </c:pt>
                <c:pt idx="25474">
                  <c:v>6.3497024999999994</c:v>
                </c:pt>
                <c:pt idx="25475">
                  <c:v>6.3521387499999999</c:v>
                </c:pt>
                <c:pt idx="25476">
                  <c:v>6.3524812500000003</c:v>
                </c:pt>
                <c:pt idx="25477">
                  <c:v>6.3531700000000004</c:v>
                </c:pt>
                <c:pt idx="25478">
                  <c:v>6.35469375</c:v>
                </c:pt>
                <c:pt idx="25479">
                  <c:v>6.3563562500000002</c:v>
                </c:pt>
                <c:pt idx="25480">
                  <c:v>6.3580000000000005</c:v>
                </c:pt>
                <c:pt idx="25481">
                  <c:v>6.3591887499999995</c:v>
                </c:pt>
                <c:pt idx="25482">
                  <c:v>6.3608774999999991</c:v>
                </c:pt>
                <c:pt idx="25483">
                  <c:v>6.3608862500000001</c:v>
                </c:pt>
                <c:pt idx="25484">
                  <c:v>6.3614187499999995</c:v>
                </c:pt>
                <c:pt idx="25485">
                  <c:v>6.36135875</c:v>
                </c:pt>
                <c:pt idx="25486">
                  <c:v>6.3614862500000005</c:v>
                </c:pt>
                <c:pt idx="25487">
                  <c:v>6.3627449999999994</c:v>
                </c:pt>
                <c:pt idx="25488">
                  <c:v>6.364655</c:v>
                </c:pt>
                <c:pt idx="25489">
                  <c:v>6.3654462499999998</c:v>
                </c:pt>
                <c:pt idx="25490">
                  <c:v>6.3652125000000002</c:v>
                </c:pt>
                <c:pt idx="25491">
                  <c:v>6.3662324999999997</c:v>
                </c:pt>
                <c:pt idx="25492">
                  <c:v>6.3680337499999995</c:v>
                </c:pt>
                <c:pt idx="25493">
                  <c:v>6.3687424999999998</c:v>
                </c:pt>
                <c:pt idx="25494">
                  <c:v>6.3690599999999993</c:v>
                </c:pt>
                <c:pt idx="25495">
                  <c:v>6.3707837499999993</c:v>
                </c:pt>
                <c:pt idx="25496">
                  <c:v>6.3712875000000002</c:v>
                </c:pt>
                <c:pt idx="25497">
                  <c:v>6.3751462500000002</c:v>
                </c:pt>
                <c:pt idx="25498">
                  <c:v>6.3767462500000001</c:v>
                </c:pt>
                <c:pt idx="25499">
                  <c:v>6.37794375</c:v>
                </c:pt>
                <c:pt idx="25500">
                  <c:v>6.3796087500000001</c:v>
                </c:pt>
                <c:pt idx="25501">
                  <c:v>6.3830425000000002</c:v>
                </c:pt>
                <c:pt idx="25502">
                  <c:v>6.3856762499999995</c:v>
                </c:pt>
                <c:pt idx="25503">
                  <c:v>6.3868112499999992</c:v>
                </c:pt>
                <c:pt idx="25504">
                  <c:v>6.3863475000000003</c:v>
                </c:pt>
                <c:pt idx="25505">
                  <c:v>6.3859849999999998</c:v>
                </c:pt>
                <c:pt idx="25506">
                  <c:v>6.3874025000000003</c:v>
                </c:pt>
                <c:pt idx="25507">
                  <c:v>6.3877587499999997</c:v>
                </c:pt>
                <c:pt idx="25508">
                  <c:v>6.3882112499999995</c:v>
                </c:pt>
                <c:pt idx="25509">
                  <c:v>6.3893662500000001</c:v>
                </c:pt>
                <c:pt idx="25510">
                  <c:v>6.39037875</c:v>
                </c:pt>
                <c:pt idx="25511">
                  <c:v>6.3911525000000005</c:v>
                </c:pt>
                <c:pt idx="25512">
                  <c:v>6.3929575000000005</c:v>
                </c:pt>
                <c:pt idx="25513">
                  <c:v>6.3953075000000004</c:v>
                </c:pt>
                <c:pt idx="25514">
                  <c:v>6.3967099999999997</c:v>
                </c:pt>
                <c:pt idx="25515">
                  <c:v>6.3984837500000005</c:v>
                </c:pt>
                <c:pt idx="25516">
                  <c:v>6.4005587500000001</c:v>
                </c:pt>
                <c:pt idx="25517">
                  <c:v>6.4017937499999995</c:v>
                </c:pt>
                <c:pt idx="25518">
                  <c:v>6.40391625</c:v>
                </c:pt>
                <c:pt idx="25519">
                  <c:v>6.4058512499999996</c:v>
                </c:pt>
                <c:pt idx="25520">
                  <c:v>6.40691875</c:v>
                </c:pt>
                <c:pt idx="25521">
                  <c:v>6.4078949999999999</c:v>
                </c:pt>
                <c:pt idx="25522">
                  <c:v>6.4086987500000001</c:v>
                </c:pt>
                <c:pt idx="25523">
                  <c:v>6.4094537500000008</c:v>
                </c:pt>
                <c:pt idx="25524">
                  <c:v>6.4102824999999992</c:v>
                </c:pt>
                <c:pt idx="25525">
                  <c:v>6.4108162499999999</c:v>
                </c:pt>
                <c:pt idx="25526">
                  <c:v>6.4131912499999997</c:v>
                </c:pt>
                <c:pt idx="25527">
                  <c:v>6.4146700000000001</c:v>
                </c:pt>
                <c:pt idx="25528">
                  <c:v>6.4163125000000001</c:v>
                </c:pt>
                <c:pt idx="25529">
                  <c:v>6.4167700000000005</c:v>
                </c:pt>
                <c:pt idx="25530">
                  <c:v>6.4165749999999999</c:v>
                </c:pt>
                <c:pt idx="25531">
                  <c:v>6.4173687499999996</c:v>
                </c:pt>
                <c:pt idx="25532">
                  <c:v>6.4179437500000001</c:v>
                </c:pt>
                <c:pt idx="25533">
                  <c:v>6.4186825000000001</c:v>
                </c:pt>
                <c:pt idx="25534">
                  <c:v>6.4202612500000003</c:v>
                </c:pt>
                <c:pt idx="25535">
                  <c:v>6.4229862500000001</c:v>
                </c:pt>
                <c:pt idx="25536">
                  <c:v>6.4247762500000007</c:v>
                </c:pt>
                <c:pt idx="25537">
                  <c:v>6.4254774999999995</c:v>
                </c:pt>
                <c:pt idx="25538">
                  <c:v>6.4257100000000005</c:v>
                </c:pt>
                <c:pt idx="25539">
                  <c:v>6.4273812500000007</c:v>
                </c:pt>
                <c:pt idx="25540">
                  <c:v>6.4291350000000005</c:v>
                </c:pt>
                <c:pt idx="25541">
                  <c:v>6.4298762499999995</c:v>
                </c:pt>
                <c:pt idx="25542">
                  <c:v>6.4304974999999995</c:v>
                </c:pt>
                <c:pt idx="25543">
                  <c:v>6.4314037499999994</c:v>
                </c:pt>
                <c:pt idx="25544">
                  <c:v>6.4314162500000007</c:v>
                </c:pt>
                <c:pt idx="25545">
                  <c:v>6.4315825000000002</c:v>
                </c:pt>
                <c:pt idx="25546">
                  <c:v>6.4323724999999996</c:v>
                </c:pt>
                <c:pt idx="25547">
                  <c:v>6.4323200000000007</c:v>
                </c:pt>
                <c:pt idx="25548">
                  <c:v>6.4323724999999996</c:v>
                </c:pt>
                <c:pt idx="25549">
                  <c:v>6.4329687499999997</c:v>
                </c:pt>
                <c:pt idx="25550">
                  <c:v>6.4330512500000001</c:v>
                </c:pt>
                <c:pt idx="25551">
                  <c:v>6.4324775000000001</c:v>
                </c:pt>
                <c:pt idx="25552">
                  <c:v>6.4323662500000003</c:v>
                </c:pt>
                <c:pt idx="25553">
                  <c:v>6.4313987500000005</c:v>
                </c:pt>
                <c:pt idx="25554">
                  <c:v>6.4319737499999992</c:v>
                </c:pt>
                <c:pt idx="25555">
                  <c:v>6.4335062499999998</c:v>
                </c:pt>
                <c:pt idx="25556">
                  <c:v>6.4345187500000005</c:v>
                </c:pt>
                <c:pt idx="25557">
                  <c:v>6.4347075</c:v>
                </c:pt>
                <c:pt idx="25558">
                  <c:v>6.43530625</c:v>
                </c:pt>
                <c:pt idx="25559">
                  <c:v>6.4364512500000002</c:v>
                </c:pt>
                <c:pt idx="25560">
                  <c:v>6.4373624999999999</c:v>
                </c:pt>
                <c:pt idx="25561">
                  <c:v>6.4378674999999994</c:v>
                </c:pt>
                <c:pt idx="25562">
                  <c:v>6.4374450000000003</c:v>
                </c:pt>
                <c:pt idx="25563">
                  <c:v>6.4375225</c:v>
                </c:pt>
                <c:pt idx="25564">
                  <c:v>6.4378074999999999</c:v>
                </c:pt>
                <c:pt idx="25565">
                  <c:v>6.4359225000000002</c:v>
                </c:pt>
                <c:pt idx="25566">
                  <c:v>6.4339599999999999</c:v>
                </c:pt>
                <c:pt idx="25567">
                  <c:v>6.4330625000000001</c:v>
                </c:pt>
                <c:pt idx="25568">
                  <c:v>6.4312912499999992</c:v>
                </c:pt>
                <c:pt idx="25569">
                  <c:v>6.4304662500000003</c:v>
                </c:pt>
                <c:pt idx="25570">
                  <c:v>6.43042625</c:v>
                </c:pt>
                <c:pt idx="25571">
                  <c:v>6.4297437500000001</c:v>
                </c:pt>
                <c:pt idx="25572">
                  <c:v>6.4283700000000001</c:v>
                </c:pt>
                <c:pt idx="25573">
                  <c:v>6.4273837499999997</c:v>
                </c:pt>
                <c:pt idx="25574">
                  <c:v>6.4263449999999995</c:v>
                </c:pt>
                <c:pt idx="25575">
                  <c:v>6.4253599999999995</c:v>
                </c:pt>
                <c:pt idx="25576">
                  <c:v>6.4235187500000004</c:v>
                </c:pt>
                <c:pt idx="25577">
                  <c:v>6.4223487499999994</c:v>
                </c:pt>
                <c:pt idx="25578">
                  <c:v>6.4222650000000003</c:v>
                </c:pt>
                <c:pt idx="25579">
                  <c:v>6.4218487499999997</c:v>
                </c:pt>
                <c:pt idx="25580">
                  <c:v>6.4220900000000007</c:v>
                </c:pt>
                <c:pt idx="25581">
                  <c:v>6.4218437500000007</c:v>
                </c:pt>
                <c:pt idx="25582">
                  <c:v>6.4212975000000005</c:v>
                </c:pt>
                <c:pt idx="25583">
                  <c:v>6.4204000000000008</c:v>
                </c:pt>
                <c:pt idx="25584">
                  <c:v>6.4195150000000005</c:v>
                </c:pt>
                <c:pt idx="25585">
                  <c:v>6.4183749999999993</c:v>
                </c:pt>
                <c:pt idx="25586">
                  <c:v>6.4175649999999997</c:v>
                </c:pt>
                <c:pt idx="25587">
                  <c:v>6.4171212499999992</c:v>
                </c:pt>
                <c:pt idx="25588">
                  <c:v>6.4174450000000007</c:v>
                </c:pt>
                <c:pt idx="25589">
                  <c:v>6.4174237499999993</c:v>
                </c:pt>
                <c:pt idx="25590">
                  <c:v>6.4170324999999995</c:v>
                </c:pt>
                <c:pt idx="25591">
                  <c:v>6.4173500000000008</c:v>
                </c:pt>
                <c:pt idx="25592">
                  <c:v>6.4167737499999999</c:v>
                </c:pt>
                <c:pt idx="25593">
                  <c:v>6.4156749999999994</c:v>
                </c:pt>
                <c:pt idx="25594">
                  <c:v>6.4160787500000005</c:v>
                </c:pt>
                <c:pt idx="25595">
                  <c:v>6.4162825000000003</c:v>
                </c:pt>
                <c:pt idx="25596">
                  <c:v>6.4154374999999995</c:v>
                </c:pt>
                <c:pt idx="25597">
                  <c:v>6.4143612500000007</c:v>
                </c:pt>
                <c:pt idx="25598">
                  <c:v>6.41332375</c:v>
                </c:pt>
                <c:pt idx="25599">
                  <c:v>6.4125774999999994</c:v>
                </c:pt>
                <c:pt idx="25600">
                  <c:v>6.4115549999999999</c:v>
                </c:pt>
                <c:pt idx="25601">
                  <c:v>6.4110874999999998</c:v>
                </c:pt>
                <c:pt idx="25602">
                  <c:v>6.4112037499999994</c:v>
                </c:pt>
                <c:pt idx="25603">
                  <c:v>6.4116125000000004</c:v>
                </c:pt>
                <c:pt idx="25604">
                  <c:v>6.4107974999999993</c:v>
                </c:pt>
                <c:pt idx="25605">
                  <c:v>6.4087212500000001</c:v>
                </c:pt>
                <c:pt idx="25606">
                  <c:v>6.4069037500000006</c:v>
                </c:pt>
                <c:pt idx="25607">
                  <c:v>6.4058062500000004</c:v>
                </c:pt>
                <c:pt idx="25608">
                  <c:v>6.4052050000000005</c:v>
                </c:pt>
                <c:pt idx="25609">
                  <c:v>6.4045350000000001</c:v>
                </c:pt>
                <c:pt idx="25610">
                  <c:v>6.4044474999999998</c:v>
                </c:pt>
                <c:pt idx="25611">
                  <c:v>6.4040525000000006</c:v>
                </c:pt>
                <c:pt idx="25612">
                  <c:v>6.4037375000000001</c:v>
                </c:pt>
                <c:pt idx="25613">
                  <c:v>6.4039987499999995</c:v>
                </c:pt>
                <c:pt idx="25614">
                  <c:v>6.4034562500000005</c:v>
                </c:pt>
                <c:pt idx="25615">
                  <c:v>6.4036037500000003</c:v>
                </c:pt>
                <c:pt idx="25616">
                  <c:v>6.4035224999999993</c:v>
                </c:pt>
                <c:pt idx="25617">
                  <c:v>6.4032212499999996</c:v>
                </c:pt>
                <c:pt idx="25618">
                  <c:v>6.4039400000000004</c:v>
                </c:pt>
                <c:pt idx="25619">
                  <c:v>6.40428</c:v>
                </c:pt>
                <c:pt idx="25620">
                  <c:v>6.4035087500000003</c:v>
                </c:pt>
                <c:pt idx="25621">
                  <c:v>6.4034274999999994</c:v>
                </c:pt>
                <c:pt idx="25622">
                  <c:v>6.4042162500000002</c:v>
                </c:pt>
                <c:pt idx="25623">
                  <c:v>6.4047074999999998</c:v>
                </c:pt>
                <c:pt idx="25624">
                  <c:v>6.4052525000000005</c:v>
                </c:pt>
                <c:pt idx="25625">
                  <c:v>6.4064724999999996</c:v>
                </c:pt>
                <c:pt idx="25626">
                  <c:v>6.4078387499999998</c:v>
                </c:pt>
                <c:pt idx="25627">
                  <c:v>6.4074974999999998</c:v>
                </c:pt>
                <c:pt idx="25628">
                  <c:v>6.4066875000000003</c:v>
                </c:pt>
                <c:pt idx="25629">
                  <c:v>6.4060137500000005</c:v>
                </c:pt>
                <c:pt idx="25630">
                  <c:v>6.4059925</c:v>
                </c:pt>
                <c:pt idx="25631">
                  <c:v>6.4056912499999994</c:v>
                </c:pt>
                <c:pt idx="25632">
                  <c:v>6.4054175000000004</c:v>
                </c:pt>
                <c:pt idx="25633">
                  <c:v>6.4058325000000007</c:v>
                </c:pt>
                <c:pt idx="25634">
                  <c:v>6.4062262499999996</c:v>
                </c:pt>
                <c:pt idx="25635">
                  <c:v>6.4061250000000003</c:v>
                </c:pt>
                <c:pt idx="25636">
                  <c:v>6.4051212499999997</c:v>
                </c:pt>
                <c:pt idx="25637">
                  <c:v>6.4042425000000005</c:v>
                </c:pt>
                <c:pt idx="25638">
                  <c:v>6.4032212499999996</c:v>
                </c:pt>
                <c:pt idx="25639">
                  <c:v>6.4015987500000007</c:v>
                </c:pt>
                <c:pt idx="25640">
                  <c:v>6.4011724999999995</c:v>
                </c:pt>
                <c:pt idx="25641">
                  <c:v>6.4001775000000007</c:v>
                </c:pt>
                <c:pt idx="25642">
                  <c:v>6.3988999999999994</c:v>
                </c:pt>
                <c:pt idx="25643">
                  <c:v>6.3979274999999998</c:v>
                </c:pt>
                <c:pt idx="25644">
                  <c:v>6.3964275000000006</c:v>
                </c:pt>
                <c:pt idx="25645">
                  <c:v>6.3951875000000005</c:v>
                </c:pt>
                <c:pt idx="25646">
                  <c:v>6.3947900000000004</c:v>
                </c:pt>
                <c:pt idx="25647">
                  <c:v>6.3946924999999997</c:v>
                </c:pt>
                <c:pt idx="25648">
                  <c:v>6.3952074999999997</c:v>
                </c:pt>
                <c:pt idx="25649">
                  <c:v>6.394145</c:v>
                </c:pt>
                <c:pt idx="25650">
                  <c:v>6.3933499999999999</c:v>
                </c:pt>
                <c:pt idx="25651">
                  <c:v>6.39281875</c:v>
                </c:pt>
                <c:pt idx="25652">
                  <c:v>6.3915237500000002</c:v>
                </c:pt>
                <c:pt idx="25653">
                  <c:v>6.3908575000000001</c:v>
                </c:pt>
                <c:pt idx="25654">
                  <c:v>6.3912999999999993</c:v>
                </c:pt>
                <c:pt idx="25655">
                  <c:v>6.3921600000000005</c:v>
                </c:pt>
                <c:pt idx="25656">
                  <c:v>6.3923612500000004</c:v>
                </c:pt>
                <c:pt idx="25657">
                  <c:v>6.3922737500000002</c:v>
                </c:pt>
                <c:pt idx="25658">
                  <c:v>6.3921724999999991</c:v>
                </c:pt>
                <c:pt idx="25659">
                  <c:v>6.3909875000000005</c:v>
                </c:pt>
                <c:pt idx="25660">
                  <c:v>6.3897637500000002</c:v>
                </c:pt>
                <c:pt idx="25661">
                  <c:v>6.3889225000000005</c:v>
                </c:pt>
                <c:pt idx="25662">
                  <c:v>6.3880762500000001</c:v>
                </c:pt>
                <c:pt idx="25663">
                  <c:v>6.3863862500000002</c:v>
                </c:pt>
                <c:pt idx="25664">
                  <c:v>6.3848787500000004</c:v>
                </c:pt>
                <c:pt idx="25665">
                  <c:v>6.3836575</c:v>
                </c:pt>
                <c:pt idx="25666">
                  <c:v>6.3830162499999998</c:v>
                </c:pt>
                <c:pt idx="25667">
                  <c:v>6.3834087500000001</c:v>
                </c:pt>
                <c:pt idx="25668">
                  <c:v>6.3832075000000001</c:v>
                </c:pt>
                <c:pt idx="25669">
                  <c:v>6.3823600000000003</c:v>
                </c:pt>
                <c:pt idx="25670">
                  <c:v>6.3815287499999993</c:v>
                </c:pt>
                <c:pt idx="25671">
                  <c:v>6.3813474999999995</c:v>
                </c:pt>
                <c:pt idx="25672">
                  <c:v>6.3803737500000004</c:v>
                </c:pt>
                <c:pt idx="25673">
                  <c:v>6.3798849999999998</c:v>
                </c:pt>
                <c:pt idx="25674">
                  <c:v>6.3788512500000003</c:v>
                </c:pt>
                <c:pt idx="25675">
                  <c:v>6.37684125</c:v>
                </c:pt>
                <c:pt idx="25676">
                  <c:v>6.3745275000000001</c:v>
                </c:pt>
                <c:pt idx="25677">
                  <c:v>6.3736612499999996</c:v>
                </c:pt>
                <c:pt idx="25678">
                  <c:v>6.3729537499999998</c:v>
                </c:pt>
                <c:pt idx="25679">
                  <c:v>6.3724024999999997</c:v>
                </c:pt>
                <c:pt idx="25680">
                  <c:v>6.3722387500000002</c:v>
                </c:pt>
                <c:pt idx="25681">
                  <c:v>6.3717999999999995</c:v>
                </c:pt>
                <c:pt idx="25682">
                  <c:v>6.3716024999999998</c:v>
                </c:pt>
                <c:pt idx="25683">
                  <c:v>6.3710725000000004</c:v>
                </c:pt>
                <c:pt idx="25684">
                  <c:v>6.3696950000000001</c:v>
                </c:pt>
                <c:pt idx="25685">
                  <c:v>6.3680637500000001</c:v>
                </c:pt>
                <c:pt idx="25686">
                  <c:v>6.3669399999999996</c:v>
                </c:pt>
                <c:pt idx="25687">
                  <c:v>6.3659912500000004</c:v>
                </c:pt>
                <c:pt idx="25688">
                  <c:v>6.3655212500000005</c:v>
                </c:pt>
                <c:pt idx="25689">
                  <c:v>6.3647987500000003</c:v>
                </c:pt>
                <c:pt idx="25690">
                  <c:v>6.3637200000000007</c:v>
                </c:pt>
                <c:pt idx="25691">
                  <c:v>6.3633237499999993</c:v>
                </c:pt>
                <c:pt idx="25692">
                  <c:v>6.3631200000000003</c:v>
                </c:pt>
                <c:pt idx="25693">
                  <c:v>6.3635537499999995</c:v>
                </c:pt>
                <c:pt idx="25694">
                  <c:v>6.3637075000000003</c:v>
                </c:pt>
                <c:pt idx="25695">
                  <c:v>6.3632374999999994</c:v>
                </c:pt>
                <c:pt idx="25696">
                  <c:v>6.3626050000000003</c:v>
                </c:pt>
                <c:pt idx="25697">
                  <c:v>6.3616299999999999</c:v>
                </c:pt>
                <c:pt idx="25698">
                  <c:v>6.3608062499999996</c:v>
                </c:pt>
                <c:pt idx="25699">
                  <c:v>6.36076</c:v>
                </c:pt>
                <c:pt idx="25700">
                  <c:v>6.3599312500000007</c:v>
                </c:pt>
                <c:pt idx="25701">
                  <c:v>6.35889375</c:v>
                </c:pt>
                <c:pt idx="25702">
                  <c:v>6.3580125000000001</c:v>
                </c:pt>
                <c:pt idx="25703">
                  <c:v>6.3567049999999998</c:v>
                </c:pt>
                <c:pt idx="25704">
                  <c:v>6.3553800000000003</c:v>
                </c:pt>
                <c:pt idx="25705">
                  <c:v>6.3545112499999998</c:v>
                </c:pt>
                <c:pt idx="25706">
                  <c:v>6.3530612500000005</c:v>
                </c:pt>
                <c:pt idx="25707">
                  <c:v>6.3514974999999998</c:v>
                </c:pt>
                <c:pt idx="25708">
                  <c:v>6.3501687499999999</c:v>
                </c:pt>
                <c:pt idx="25709">
                  <c:v>6.3500262500000009</c:v>
                </c:pt>
                <c:pt idx="25710">
                  <c:v>6.3498950000000001</c:v>
                </c:pt>
                <c:pt idx="25711">
                  <c:v>6.34999</c:v>
                </c:pt>
                <c:pt idx="25712">
                  <c:v>6.3498699999999992</c:v>
                </c:pt>
                <c:pt idx="25713">
                  <c:v>6.3492700000000006</c:v>
                </c:pt>
                <c:pt idx="25714">
                  <c:v>6.3491724999999999</c:v>
                </c:pt>
                <c:pt idx="25715">
                  <c:v>6.3487437499999997</c:v>
                </c:pt>
                <c:pt idx="25716">
                  <c:v>6.3486849999999997</c:v>
                </c:pt>
                <c:pt idx="25717">
                  <c:v>6.3475199999999994</c:v>
                </c:pt>
                <c:pt idx="25718">
                  <c:v>6.3449049999999998</c:v>
                </c:pt>
                <c:pt idx="25719">
                  <c:v>6.3432849999999998</c:v>
                </c:pt>
                <c:pt idx="25720">
                  <c:v>6.3425637500000001</c:v>
                </c:pt>
                <c:pt idx="25721">
                  <c:v>6.3414649999999995</c:v>
                </c:pt>
                <c:pt idx="25722">
                  <c:v>6.3412699999999997</c:v>
                </c:pt>
                <c:pt idx="25723">
                  <c:v>6.3408962500000001</c:v>
                </c:pt>
                <c:pt idx="25724">
                  <c:v>6.3401912500000002</c:v>
                </c:pt>
                <c:pt idx="25725">
                  <c:v>6.3402849999999997</c:v>
                </c:pt>
                <c:pt idx="25726">
                  <c:v>6.3415549999999996</c:v>
                </c:pt>
                <c:pt idx="25727">
                  <c:v>6.34167375</c:v>
                </c:pt>
                <c:pt idx="25728">
                  <c:v>6.3412212500000003</c:v>
                </c:pt>
                <c:pt idx="25729">
                  <c:v>6.3411962499999994</c:v>
                </c:pt>
                <c:pt idx="25730">
                  <c:v>6.3401750000000003</c:v>
                </c:pt>
                <c:pt idx="25731">
                  <c:v>6.340209999999999</c:v>
                </c:pt>
                <c:pt idx="25732">
                  <c:v>6.3389549999999995</c:v>
                </c:pt>
                <c:pt idx="25733">
                  <c:v>6.3375000000000004</c:v>
                </c:pt>
                <c:pt idx="25734">
                  <c:v>6.3366162500000005</c:v>
                </c:pt>
                <c:pt idx="25735">
                  <c:v>6.3364237499999998</c:v>
                </c:pt>
                <c:pt idx="25736">
                  <c:v>6.3366150000000001</c:v>
                </c:pt>
                <c:pt idx="25737">
                  <c:v>6.3373962500000003</c:v>
                </c:pt>
                <c:pt idx="25738">
                  <c:v>6.3382700000000005</c:v>
                </c:pt>
                <c:pt idx="25739">
                  <c:v>6.33921125</c:v>
                </c:pt>
                <c:pt idx="25740">
                  <c:v>6.3388862499999998</c:v>
                </c:pt>
                <c:pt idx="25741">
                  <c:v>6.33815375</c:v>
                </c:pt>
                <c:pt idx="25742">
                  <c:v>6.3382162500000003</c:v>
                </c:pt>
                <c:pt idx="25743">
                  <c:v>6.3378924999999997</c:v>
                </c:pt>
                <c:pt idx="25744">
                  <c:v>6.3372262499999996</c:v>
                </c:pt>
                <c:pt idx="25745">
                  <c:v>6.3360875000000005</c:v>
                </c:pt>
                <c:pt idx="25746">
                  <c:v>6.3356875000000006</c:v>
                </c:pt>
                <c:pt idx="25747">
                  <c:v>6.33601875</c:v>
                </c:pt>
                <c:pt idx="25748">
                  <c:v>6.3348075000000001</c:v>
                </c:pt>
                <c:pt idx="25749">
                  <c:v>6.3336212500000002</c:v>
                </c:pt>
                <c:pt idx="25750">
                  <c:v>6.3342825000000005</c:v>
                </c:pt>
                <c:pt idx="25751">
                  <c:v>6.3333200000000005</c:v>
                </c:pt>
                <c:pt idx="25752">
                  <c:v>6.3325687500000001</c:v>
                </c:pt>
                <c:pt idx="25753">
                  <c:v>6.3324587499999998</c:v>
                </c:pt>
                <c:pt idx="25754">
                  <c:v>6.3318474999999994</c:v>
                </c:pt>
                <c:pt idx="25755">
                  <c:v>6.33043625</c:v>
                </c:pt>
                <c:pt idx="25756">
                  <c:v>6.3299987499999997</c:v>
                </c:pt>
                <c:pt idx="25757">
                  <c:v>6.3306412499999993</c:v>
                </c:pt>
                <c:pt idx="25758">
                  <c:v>6.3305962500000001</c:v>
                </c:pt>
                <c:pt idx="25759">
                  <c:v>6.3299737499999997</c:v>
                </c:pt>
                <c:pt idx="25760">
                  <c:v>6.32945125</c:v>
                </c:pt>
                <c:pt idx="25761">
                  <c:v>6.3291437500000001</c:v>
                </c:pt>
                <c:pt idx="25762">
                  <c:v>6.3289937500000004</c:v>
                </c:pt>
                <c:pt idx="25763">
                  <c:v>6.3296425000000003</c:v>
                </c:pt>
                <c:pt idx="25764">
                  <c:v>6.3296224999999993</c:v>
                </c:pt>
                <c:pt idx="25765">
                  <c:v>6.3306825</c:v>
                </c:pt>
                <c:pt idx="25766">
                  <c:v>6.330813749999999</c:v>
                </c:pt>
                <c:pt idx="25767">
                  <c:v>6.3316112499999999</c:v>
                </c:pt>
                <c:pt idx="25768">
                  <c:v>6.3328574999999994</c:v>
                </c:pt>
                <c:pt idx="25769">
                  <c:v>6.3349574999999998</c:v>
                </c:pt>
                <c:pt idx="25770">
                  <c:v>6.3351625</c:v>
                </c:pt>
                <c:pt idx="25771">
                  <c:v>6.3351175000000008</c:v>
                </c:pt>
                <c:pt idx="25772">
                  <c:v>6.3351162500000004</c:v>
                </c:pt>
                <c:pt idx="25773">
                  <c:v>6.3343462500000003</c:v>
                </c:pt>
                <c:pt idx="25774">
                  <c:v>6.3346612499999999</c:v>
                </c:pt>
                <c:pt idx="25775">
                  <c:v>6.3335662500000005</c:v>
                </c:pt>
                <c:pt idx="25776">
                  <c:v>6.3321812499999997</c:v>
                </c:pt>
                <c:pt idx="25777">
                  <c:v>6.3317075000000003</c:v>
                </c:pt>
                <c:pt idx="25778">
                  <c:v>6.3318949999999994</c:v>
                </c:pt>
                <c:pt idx="25779">
                  <c:v>6.3307437499999999</c:v>
                </c:pt>
                <c:pt idx="25780">
                  <c:v>6.3303587500000003</c:v>
                </c:pt>
                <c:pt idx="25781">
                  <c:v>6.3298275000000004</c:v>
                </c:pt>
                <c:pt idx="25782">
                  <c:v>6.3313624999999991</c:v>
                </c:pt>
                <c:pt idx="25783">
                  <c:v>6.3315774999999999</c:v>
                </c:pt>
                <c:pt idx="25784">
                  <c:v>6.3318587500000003</c:v>
                </c:pt>
                <c:pt idx="25785">
                  <c:v>6.3327012500000004</c:v>
                </c:pt>
                <c:pt idx="25786">
                  <c:v>6.3329437500000001</c:v>
                </c:pt>
                <c:pt idx="25787">
                  <c:v>6.3322799999999999</c:v>
                </c:pt>
                <c:pt idx="25788">
                  <c:v>6.3325699999999996</c:v>
                </c:pt>
                <c:pt idx="25789">
                  <c:v>6.3313199999999998</c:v>
                </c:pt>
                <c:pt idx="25790">
                  <c:v>6.3320425</c:v>
                </c:pt>
                <c:pt idx="25791">
                  <c:v>6.3321324999999993</c:v>
                </c:pt>
                <c:pt idx="25792">
                  <c:v>6.3327412499999998</c:v>
                </c:pt>
                <c:pt idx="25793">
                  <c:v>6.3330574999999998</c:v>
                </c:pt>
                <c:pt idx="25794">
                  <c:v>6.3321100000000001</c:v>
                </c:pt>
                <c:pt idx="25795">
                  <c:v>6.3335375000000003</c:v>
                </c:pt>
                <c:pt idx="25796">
                  <c:v>6.3337912500000009</c:v>
                </c:pt>
                <c:pt idx="25797">
                  <c:v>6.3328937500000002</c:v>
                </c:pt>
                <c:pt idx="25798">
                  <c:v>6.3344212500000001</c:v>
                </c:pt>
                <c:pt idx="25799">
                  <c:v>6.3354612499999998</c:v>
                </c:pt>
                <c:pt idx="25800">
                  <c:v>6.3358412500000005</c:v>
                </c:pt>
                <c:pt idx="25801">
                  <c:v>6.3374375000000001</c:v>
                </c:pt>
                <c:pt idx="25802">
                  <c:v>6.3380925000000001</c:v>
                </c:pt>
                <c:pt idx="25803">
                  <c:v>6.3396549999999996</c:v>
                </c:pt>
                <c:pt idx="25804">
                  <c:v>6.3399324999999997</c:v>
                </c:pt>
                <c:pt idx="25805">
                  <c:v>6.3409475000000004</c:v>
                </c:pt>
                <c:pt idx="25806">
                  <c:v>6.3423825000000003</c:v>
                </c:pt>
                <c:pt idx="25807">
                  <c:v>6.3425712499999998</c:v>
                </c:pt>
                <c:pt idx="25808">
                  <c:v>6.3428825</c:v>
                </c:pt>
                <c:pt idx="25809">
                  <c:v>6.3432112500000004</c:v>
                </c:pt>
                <c:pt idx="25810">
                  <c:v>6.3444575000000007</c:v>
                </c:pt>
                <c:pt idx="25811">
                  <c:v>6.3431525000000004</c:v>
                </c:pt>
                <c:pt idx="25812">
                  <c:v>6.3435949999999997</c:v>
                </c:pt>
                <c:pt idx="25813">
                  <c:v>6.3426574999999996</c:v>
                </c:pt>
                <c:pt idx="25814">
                  <c:v>6.34274</c:v>
                </c:pt>
                <c:pt idx="25815">
                  <c:v>6.3433200000000003</c:v>
                </c:pt>
                <c:pt idx="25816">
                  <c:v>6.3426887499999998</c:v>
                </c:pt>
                <c:pt idx="25817">
                  <c:v>6.34249375</c:v>
                </c:pt>
                <c:pt idx="25818">
                  <c:v>6.3423412499999996</c:v>
                </c:pt>
                <c:pt idx="25819">
                  <c:v>6.3413037499999998</c:v>
                </c:pt>
                <c:pt idx="25820">
                  <c:v>6.3428437500000001</c:v>
                </c:pt>
                <c:pt idx="25821">
                  <c:v>6.3442587499999998</c:v>
                </c:pt>
                <c:pt idx="25822">
                  <c:v>6.3461150000000002</c:v>
                </c:pt>
                <c:pt idx="25823">
                  <c:v>6.3479937500000005</c:v>
                </c:pt>
                <c:pt idx="25824">
                  <c:v>6.3484274999999997</c:v>
                </c:pt>
                <c:pt idx="25825">
                  <c:v>6.3499600000000003</c:v>
                </c:pt>
                <c:pt idx="25826">
                  <c:v>6.3500575000000001</c:v>
                </c:pt>
                <c:pt idx="25827">
                  <c:v>6.3514900000000001</c:v>
                </c:pt>
                <c:pt idx="25828">
                  <c:v>6.3512812500000004</c:v>
                </c:pt>
                <c:pt idx="25829">
                  <c:v>6.3535962499999998</c:v>
                </c:pt>
                <c:pt idx="25830">
                  <c:v>6.3546875000000007</c:v>
                </c:pt>
                <c:pt idx="25831">
                  <c:v>6.3549237500000002</c:v>
                </c:pt>
                <c:pt idx="25832">
                  <c:v>6.3538050000000004</c:v>
                </c:pt>
                <c:pt idx="25833">
                  <c:v>6.3540174999999994</c:v>
                </c:pt>
                <c:pt idx="25834">
                  <c:v>6.3554624999999998</c:v>
                </c:pt>
                <c:pt idx="25835">
                  <c:v>6.3554837500000003</c:v>
                </c:pt>
                <c:pt idx="25836">
                  <c:v>6.3551112499999993</c:v>
                </c:pt>
                <c:pt idx="25837">
                  <c:v>6.3550162499999994</c:v>
                </c:pt>
                <c:pt idx="25838">
                  <c:v>6.3547137499999993</c:v>
                </c:pt>
                <c:pt idx="25839">
                  <c:v>6.3554712499999999</c:v>
                </c:pt>
                <c:pt idx="25840">
                  <c:v>6.3554412500000002</c:v>
                </c:pt>
                <c:pt idx="25841">
                  <c:v>6.3560999999999996</c:v>
                </c:pt>
                <c:pt idx="25842">
                  <c:v>6.35560875</c:v>
                </c:pt>
                <c:pt idx="25843">
                  <c:v>6.3557874999999999</c:v>
                </c:pt>
                <c:pt idx="25844">
                  <c:v>6.3572399999999991</c:v>
                </c:pt>
                <c:pt idx="25845">
                  <c:v>6.3571900000000001</c:v>
                </c:pt>
                <c:pt idx="25846">
                  <c:v>6.3566374999999997</c:v>
                </c:pt>
                <c:pt idx="25847">
                  <c:v>6.3557587499999997</c:v>
                </c:pt>
                <c:pt idx="25848">
                  <c:v>6.35478875</c:v>
                </c:pt>
                <c:pt idx="25849">
                  <c:v>6.3540274999999999</c:v>
                </c:pt>
                <c:pt idx="25850">
                  <c:v>6.3526912499999995</c:v>
                </c:pt>
                <c:pt idx="25851">
                  <c:v>6.3518862499999997</c:v>
                </c:pt>
                <c:pt idx="25852">
                  <c:v>6.3526524999999996</c:v>
                </c:pt>
                <c:pt idx="25853">
                  <c:v>6.3518287500000001</c:v>
                </c:pt>
                <c:pt idx="25854">
                  <c:v>6.3525112500000001</c:v>
                </c:pt>
                <c:pt idx="25855">
                  <c:v>6.3537462499999995</c:v>
                </c:pt>
                <c:pt idx="25856">
                  <c:v>6.3533562499999992</c:v>
                </c:pt>
                <c:pt idx="25857">
                  <c:v>6.3543124999999998</c:v>
                </c:pt>
                <c:pt idx="25858">
                  <c:v>6.3553625</c:v>
                </c:pt>
                <c:pt idx="25859">
                  <c:v>6.3563000000000001</c:v>
                </c:pt>
                <c:pt idx="25860">
                  <c:v>6.3549637499999996</c:v>
                </c:pt>
                <c:pt idx="25861">
                  <c:v>6.3554275000000002</c:v>
                </c:pt>
                <c:pt idx="25862">
                  <c:v>6.3553862500000005</c:v>
                </c:pt>
                <c:pt idx="25863">
                  <c:v>6.3562012499999998</c:v>
                </c:pt>
                <c:pt idx="25864">
                  <c:v>6.355841250000001</c:v>
                </c:pt>
                <c:pt idx="25865">
                  <c:v>6.3553712500000001</c:v>
                </c:pt>
                <c:pt idx="25866">
                  <c:v>6.3560049999999997</c:v>
                </c:pt>
                <c:pt idx="25867">
                  <c:v>6.3555174999999995</c:v>
                </c:pt>
                <c:pt idx="25868">
                  <c:v>6.3552137500000008</c:v>
                </c:pt>
                <c:pt idx="25869">
                  <c:v>6.3554187500000001</c:v>
                </c:pt>
                <c:pt idx="25870">
                  <c:v>6.3541287500000001</c:v>
                </c:pt>
                <c:pt idx="25871">
                  <c:v>6.3530975000000005</c:v>
                </c:pt>
                <c:pt idx="25872">
                  <c:v>6.3522825000000003</c:v>
                </c:pt>
                <c:pt idx="25873">
                  <c:v>6.3504324999999993</c:v>
                </c:pt>
                <c:pt idx="25874">
                  <c:v>6.3512162500000002</c:v>
                </c:pt>
                <c:pt idx="25875">
                  <c:v>6.3511074999999995</c:v>
                </c:pt>
                <c:pt idx="25876">
                  <c:v>6.3517337500000002</c:v>
                </c:pt>
                <c:pt idx="25877">
                  <c:v>6.3508224999999996</c:v>
                </c:pt>
                <c:pt idx="25878">
                  <c:v>6.3513937499999997</c:v>
                </c:pt>
                <c:pt idx="25879">
                  <c:v>6.3503912500000004</c:v>
                </c:pt>
                <c:pt idx="25880">
                  <c:v>6.3507212499999994</c:v>
                </c:pt>
                <c:pt idx="25881">
                  <c:v>6.3503837500000007</c:v>
                </c:pt>
                <c:pt idx="25882">
                  <c:v>6.3509012499999997</c:v>
                </c:pt>
                <c:pt idx="25883">
                  <c:v>6.3509349999999998</c:v>
                </c:pt>
                <c:pt idx="25884">
                  <c:v>6.3489925000000005</c:v>
                </c:pt>
                <c:pt idx="25885">
                  <c:v>6.3481399999999999</c:v>
                </c:pt>
                <c:pt idx="25886">
                  <c:v>6.3491662499999997</c:v>
                </c:pt>
                <c:pt idx="25887">
                  <c:v>6.3506087499999992</c:v>
                </c:pt>
                <c:pt idx="25888">
                  <c:v>6.3490537499999995</c:v>
                </c:pt>
                <c:pt idx="25889">
                  <c:v>6.3492749999999996</c:v>
                </c:pt>
                <c:pt idx="25890">
                  <c:v>6.3487349999999996</c:v>
                </c:pt>
                <c:pt idx="25891">
                  <c:v>6.3487187499999997</c:v>
                </c:pt>
                <c:pt idx="25892">
                  <c:v>6.3491037500000003</c:v>
                </c:pt>
                <c:pt idx="25893">
                  <c:v>6.3493112500000004</c:v>
                </c:pt>
                <c:pt idx="25894">
                  <c:v>6.3489487499999999</c:v>
                </c:pt>
                <c:pt idx="25895">
                  <c:v>6.3485487500000009</c:v>
                </c:pt>
                <c:pt idx="25896">
                  <c:v>6.3488287499999991</c:v>
                </c:pt>
                <c:pt idx="25897">
                  <c:v>6.3496662500000003</c:v>
                </c:pt>
                <c:pt idx="25898">
                  <c:v>6.3508325000000001</c:v>
                </c:pt>
                <c:pt idx="25899">
                  <c:v>6.3513549999999999</c:v>
                </c:pt>
                <c:pt idx="25900">
                  <c:v>6.3517237499999997</c:v>
                </c:pt>
                <c:pt idx="25901">
                  <c:v>6.3517674999999993</c:v>
                </c:pt>
                <c:pt idx="25902">
                  <c:v>6.3510074999999997</c:v>
                </c:pt>
                <c:pt idx="25903">
                  <c:v>6.3507749999999996</c:v>
                </c:pt>
                <c:pt idx="25904">
                  <c:v>6.3498374999999996</c:v>
                </c:pt>
                <c:pt idx="25905">
                  <c:v>6.3487850000000003</c:v>
                </c:pt>
                <c:pt idx="25906">
                  <c:v>6.3482262499999997</c:v>
                </c:pt>
                <c:pt idx="25907">
                  <c:v>6.3478250000000003</c:v>
                </c:pt>
                <c:pt idx="25908">
                  <c:v>6.3479162499999999</c:v>
                </c:pt>
                <c:pt idx="25909">
                  <c:v>6.3474762500000006</c:v>
                </c:pt>
                <c:pt idx="25910">
                  <c:v>6.3476712499999994</c:v>
                </c:pt>
                <c:pt idx="25911">
                  <c:v>6.3481287500000008</c:v>
                </c:pt>
                <c:pt idx="25912">
                  <c:v>6.3479675000000002</c:v>
                </c:pt>
                <c:pt idx="25913">
                  <c:v>6.3486149999999997</c:v>
                </c:pt>
                <c:pt idx="25914">
                  <c:v>6.3490124999999997</c:v>
                </c:pt>
                <c:pt idx="25915">
                  <c:v>6.3485974999999994</c:v>
                </c:pt>
                <c:pt idx="25916">
                  <c:v>6.3490849999999996</c:v>
                </c:pt>
                <c:pt idx="25917">
                  <c:v>6.3495162500000006</c:v>
                </c:pt>
                <c:pt idx="25918">
                  <c:v>6.3499187499999996</c:v>
                </c:pt>
                <c:pt idx="25919">
                  <c:v>6.3498425000000003</c:v>
                </c:pt>
                <c:pt idx="25920">
                  <c:v>6.3504612500000004</c:v>
                </c:pt>
                <c:pt idx="25921">
                  <c:v>6.3508450000000005</c:v>
                </c:pt>
                <c:pt idx="25922">
                  <c:v>6.3505099999999999</c:v>
                </c:pt>
                <c:pt idx="25923">
                  <c:v>6.3503337499999999</c:v>
                </c:pt>
                <c:pt idx="25924">
                  <c:v>6.35007375</c:v>
                </c:pt>
                <c:pt idx="25925">
                  <c:v>6.3501712499999998</c:v>
                </c:pt>
                <c:pt idx="25926">
                  <c:v>6.3491624999999994</c:v>
                </c:pt>
                <c:pt idx="25927">
                  <c:v>6.3492062499999999</c:v>
                </c:pt>
                <c:pt idx="25928">
                  <c:v>6.3499112499999999</c:v>
                </c:pt>
                <c:pt idx="25929">
                  <c:v>6.3509649999999995</c:v>
                </c:pt>
                <c:pt idx="25930">
                  <c:v>6.3512812500000004</c:v>
                </c:pt>
                <c:pt idx="25931">
                  <c:v>6.3514687500000004</c:v>
                </c:pt>
                <c:pt idx="25932">
                  <c:v>6.3510150000000003</c:v>
                </c:pt>
                <c:pt idx="25933">
                  <c:v>6.3513737500000005</c:v>
                </c:pt>
                <c:pt idx="25934">
                  <c:v>6.3521812499999992</c:v>
                </c:pt>
                <c:pt idx="25935">
                  <c:v>6.3523912500000002</c:v>
                </c:pt>
                <c:pt idx="25936">
                  <c:v>6.3525774999999998</c:v>
                </c:pt>
                <c:pt idx="25937">
                  <c:v>6.3514174999999993</c:v>
                </c:pt>
                <c:pt idx="25938">
                  <c:v>6.3524812500000003</c:v>
                </c:pt>
                <c:pt idx="25939">
                  <c:v>6.3530162499999996</c:v>
                </c:pt>
                <c:pt idx="25940">
                  <c:v>6.3536400000000004</c:v>
                </c:pt>
                <c:pt idx="25941">
                  <c:v>6.3527037500000008</c:v>
                </c:pt>
                <c:pt idx="25942">
                  <c:v>6.3517912499999998</c:v>
                </c:pt>
                <c:pt idx="25943">
                  <c:v>6.350975</c:v>
                </c:pt>
                <c:pt idx="25944">
                  <c:v>6.3507487500000002</c:v>
                </c:pt>
                <c:pt idx="25945">
                  <c:v>6.3517199999999994</c:v>
                </c:pt>
                <c:pt idx="25946">
                  <c:v>6.3522025000000006</c:v>
                </c:pt>
                <c:pt idx="25947">
                  <c:v>6.3531899999999997</c:v>
                </c:pt>
                <c:pt idx="25948">
                  <c:v>6.3520037500000006</c:v>
                </c:pt>
                <c:pt idx="25949">
                  <c:v>6.3525037500000003</c:v>
                </c:pt>
                <c:pt idx="25950">
                  <c:v>6.3530149999999992</c:v>
                </c:pt>
                <c:pt idx="25951">
                  <c:v>6.3529</c:v>
                </c:pt>
                <c:pt idx="25952">
                  <c:v>6.3530587500000006</c:v>
                </c:pt>
                <c:pt idx="25953">
                  <c:v>6.3534575000000002</c:v>
                </c:pt>
                <c:pt idx="25954">
                  <c:v>6.3539475000000003</c:v>
                </c:pt>
                <c:pt idx="25955">
                  <c:v>6.3543824999999998</c:v>
                </c:pt>
                <c:pt idx="25956">
                  <c:v>6.3544762499999994</c:v>
                </c:pt>
                <c:pt idx="25957">
                  <c:v>6.3539650000000005</c:v>
                </c:pt>
                <c:pt idx="25958">
                  <c:v>6.3532175000000004</c:v>
                </c:pt>
                <c:pt idx="25959">
                  <c:v>6.3521012499999996</c:v>
                </c:pt>
                <c:pt idx="25960">
                  <c:v>6.3520787499999996</c:v>
                </c:pt>
                <c:pt idx="25961">
                  <c:v>6.3522062500000001</c:v>
                </c:pt>
                <c:pt idx="25962">
                  <c:v>6.3525324999999997</c:v>
                </c:pt>
                <c:pt idx="25963">
                  <c:v>6.3524274999999992</c:v>
                </c:pt>
                <c:pt idx="25964">
                  <c:v>6.3519962500000009</c:v>
                </c:pt>
                <c:pt idx="25965">
                  <c:v>6.3519537499999998</c:v>
                </c:pt>
                <c:pt idx="25966">
                  <c:v>6.3515112500000006</c:v>
                </c:pt>
                <c:pt idx="25967">
                  <c:v>6.3513099999999998</c:v>
                </c:pt>
                <c:pt idx="25968">
                  <c:v>6.3513649999999995</c:v>
                </c:pt>
                <c:pt idx="25969">
                  <c:v>6.3511799999999994</c:v>
                </c:pt>
                <c:pt idx="25970">
                  <c:v>6.3510937499999995</c:v>
                </c:pt>
                <c:pt idx="25971">
                  <c:v>6.3512500000000003</c:v>
                </c:pt>
                <c:pt idx="25972">
                  <c:v>6.3513774999999999</c:v>
                </c:pt>
                <c:pt idx="25973">
                  <c:v>6.3516525000000001</c:v>
                </c:pt>
                <c:pt idx="25974">
                  <c:v>6.3511387500000005</c:v>
                </c:pt>
                <c:pt idx="25975">
                  <c:v>6.3501399999999997</c:v>
                </c:pt>
                <c:pt idx="25976">
                  <c:v>6.3499412499999996</c:v>
                </c:pt>
                <c:pt idx="25977">
                  <c:v>6.3501212500000008</c:v>
                </c:pt>
                <c:pt idx="25978">
                  <c:v>6.3498125000000005</c:v>
                </c:pt>
                <c:pt idx="25979">
                  <c:v>6.3484237499999994</c:v>
                </c:pt>
                <c:pt idx="25980">
                  <c:v>6.3470612500000003</c:v>
                </c:pt>
                <c:pt idx="25981">
                  <c:v>6.3466362499999995</c:v>
                </c:pt>
                <c:pt idx="25982">
                  <c:v>6.3466412500000002</c:v>
                </c:pt>
                <c:pt idx="25983">
                  <c:v>6.34622625</c:v>
                </c:pt>
                <c:pt idx="25984">
                  <c:v>6.3460437499999998</c:v>
                </c:pt>
                <c:pt idx="25985">
                  <c:v>6.3468800000000005</c:v>
                </c:pt>
                <c:pt idx="25986">
                  <c:v>6.3473600000000001</c:v>
                </c:pt>
                <c:pt idx="25987">
                  <c:v>6.3477399999999999</c:v>
                </c:pt>
                <c:pt idx="25988">
                  <c:v>6.3469387499999996</c:v>
                </c:pt>
                <c:pt idx="25989">
                  <c:v>6.3451575000000009</c:v>
                </c:pt>
                <c:pt idx="25990">
                  <c:v>6.3439937500000001</c:v>
                </c:pt>
                <c:pt idx="25991">
                  <c:v>6.3433312500000003</c:v>
                </c:pt>
                <c:pt idx="25992">
                  <c:v>6.3431837499999997</c:v>
                </c:pt>
                <c:pt idx="25993">
                  <c:v>6.3438912500000004</c:v>
                </c:pt>
                <c:pt idx="25994">
                  <c:v>6.3442662500000004</c:v>
                </c:pt>
                <c:pt idx="25995">
                  <c:v>6.3434662500000005</c:v>
                </c:pt>
                <c:pt idx="25996">
                  <c:v>6.3430499999999999</c:v>
                </c:pt>
                <c:pt idx="25997">
                  <c:v>6.3428249999999995</c:v>
                </c:pt>
                <c:pt idx="25998">
                  <c:v>6.3424475000000005</c:v>
                </c:pt>
                <c:pt idx="25999">
                  <c:v>6.3412100000000002</c:v>
                </c:pt>
                <c:pt idx="26000">
                  <c:v>6.3407999999999998</c:v>
                </c:pt>
                <c:pt idx="26001">
                  <c:v>6.3407400000000003</c:v>
                </c:pt>
                <c:pt idx="26002">
                  <c:v>6.3400387499999997</c:v>
                </c:pt>
                <c:pt idx="26003">
                  <c:v>6.3393162499999995</c:v>
                </c:pt>
                <c:pt idx="26004">
                  <c:v>6.3387200000000004</c:v>
                </c:pt>
                <c:pt idx="26005">
                  <c:v>6.3380012500000005</c:v>
                </c:pt>
                <c:pt idx="26006">
                  <c:v>6.3376200000000003</c:v>
                </c:pt>
                <c:pt idx="26007">
                  <c:v>6.33728625</c:v>
                </c:pt>
                <c:pt idx="26008">
                  <c:v>6.3370574999999993</c:v>
                </c:pt>
                <c:pt idx="26009">
                  <c:v>6.3372200000000003</c:v>
                </c:pt>
                <c:pt idx="26010">
                  <c:v>6.3367249999999995</c:v>
                </c:pt>
                <c:pt idx="26011">
                  <c:v>6.3363162500000003</c:v>
                </c:pt>
                <c:pt idx="26012">
                  <c:v>6.3357624999999995</c:v>
                </c:pt>
                <c:pt idx="26013">
                  <c:v>6.3357187499999998</c:v>
                </c:pt>
                <c:pt idx="26014">
                  <c:v>6.3357174999999994</c:v>
                </c:pt>
                <c:pt idx="26015">
                  <c:v>6.3349049999999991</c:v>
                </c:pt>
                <c:pt idx="26016">
                  <c:v>6.3341199999999995</c:v>
                </c:pt>
                <c:pt idx="26017">
                  <c:v>6.3332987500000009</c:v>
                </c:pt>
                <c:pt idx="26018">
                  <c:v>6.3319974999999999</c:v>
                </c:pt>
                <c:pt idx="26019">
                  <c:v>6.3315374999999996</c:v>
                </c:pt>
                <c:pt idx="26020">
                  <c:v>6.3312412500000006</c:v>
                </c:pt>
                <c:pt idx="26021">
                  <c:v>6.3303799999999999</c:v>
                </c:pt>
                <c:pt idx="26022">
                  <c:v>6.3296637499999999</c:v>
                </c:pt>
                <c:pt idx="26023">
                  <c:v>6.3287587499999995</c:v>
                </c:pt>
                <c:pt idx="26024">
                  <c:v>6.32762125</c:v>
                </c:pt>
                <c:pt idx="26025">
                  <c:v>6.3265275000000001</c:v>
                </c:pt>
                <c:pt idx="26026">
                  <c:v>6.3257600000000007</c:v>
                </c:pt>
                <c:pt idx="26027">
                  <c:v>6.3254812500000002</c:v>
                </c:pt>
                <c:pt idx="26028">
                  <c:v>6.3246287499999996</c:v>
                </c:pt>
                <c:pt idx="26029">
                  <c:v>6.3244712500000002</c:v>
                </c:pt>
                <c:pt idx="26030">
                  <c:v>6.3244162500000005</c:v>
                </c:pt>
                <c:pt idx="26031">
                  <c:v>6.3243124999999996</c:v>
                </c:pt>
                <c:pt idx="26032">
                  <c:v>6.3241737499999999</c:v>
                </c:pt>
                <c:pt idx="26033">
                  <c:v>6.3238037499999997</c:v>
                </c:pt>
                <c:pt idx="26034">
                  <c:v>6.3227112500000002</c:v>
                </c:pt>
                <c:pt idx="26035">
                  <c:v>6.322165</c:v>
                </c:pt>
                <c:pt idx="26036">
                  <c:v>6.3221487499999993</c:v>
                </c:pt>
                <c:pt idx="26037">
                  <c:v>6.3210949999999997</c:v>
                </c:pt>
                <c:pt idx="26038">
                  <c:v>6.3203437500000001</c:v>
                </c:pt>
                <c:pt idx="26039">
                  <c:v>6.3208537499999995</c:v>
                </c:pt>
                <c:pt idx="26040">
                  <c:v>6.3204062500000004</c:v>
                </c:pt>
                <c:pt idx="26041">
                  <c:v>6.3198400000000001</c:v>
                </c:pt>
                <c:pt idx="26042">
                  <c:v>6.3199924999999997</c:v>
                </c:pt>
                <c:pt idx="26043">
                  <c:v>6.3194937500000004</c:v>
                </c:pt>
                <c:pt idx="26044">
                  <c:v>6.3181912499999999</c:v>
                </c:pt>
                <c:pt idx="26045">
                  <c:v>6.3176100000000002</c:v>
                </c:pt>
                <c:pt idx="26046">
                  <c:v>6.317145</c:v>
                </c:pt>
                <c:pt idx="26047">
                  <c:v>6.3152450000000009</c:v>
                </c:pt>
                <c:pt idx="26048">
                  <c:v>6.31335625</c:v>
                </c:pt>
                <c:pt idx="26049">
                  <c:v>6.3127887500000002</c:v>
                </c:pt>
                <c:pt idx="26050">
                  <c:v>6.3120762500000005</c:v>
                </c:pt>
                <c:pt idx="26051">
                  <c:v>6.3111012500000001</c:v>
                </c:pt>
                <c:pt idx="26052">
                  <c:v>6.3114749999999997</c:v>
                </c:pt>
                <c:pt idx="26053">
                  <c:v>6.31150375</c:v>
                </c:pt>
                <c:pt idx="26054">
                  <c:v>6.3113662499999998</c:v>
                </c:pt>
                <c:pt idx="26055">
                  <c:v>6.3113475000000001</c:v>
                </c:pt>
                <c:pt idx="26056">
                  <c:v>6.3113050000000008</c:v>
                </c:pt>
                <c:pt idx="26057">
                  <c:v>6.3110774999999997</c:v>
                </c:pt>
                <c:pt idx="26058">
                  <c:v>6.3102925000000001</c:v>
                </c:pt>
                <c:pt idx="26059">
                  <c:v>6.31044625</c:v>
                </c:pt>
                <c:pt idx="26060">
                  <c:v>6.3102562500000001</c:v>
                </c:pt>
                <c:pt idx="26061">
                  <c:v>6.3094662499999998</c:v>
                </c:pt>
                <c:pt idx="26062">
                  <c:v>6.3089074999999992</c:v>
                </c:pt>
                <c:pt idx="26063">
                  <c:v>6.3076912500000004</c:v>
                </c:pt>
                <c:pt idx="26064">
                  <c:v>6.3067837500000001</c:v>
                </c:pt>
                <c:pt idx="26065">
                  <c:v>6.3067587500000002</c:v>
                </c:pt>
                <c:pt idx="26066">
                  <c:v>6.3061975000000006</c:v>
                </c:pt>
                <c:pt idx="26067">
                  <c:v>6.3053224999999999</c:v>
                </c:pt>
                <c:pt idx="26068">
                  <c:v>6.3050174999999999</c:v>
                </c:pt>
                <c:pt idx="26069">
                  <c:v>6.3040574999999999</c:v>
                </c:pt>
                <c:pt idx="26070">
                  <c:v>6.3025675000000003</c:v>
                </c:pt>
                <c:pt idx="26071">
                  <c:v>6.3018450000000001</c:v>
                </c:pt>
                <c:pt idx="26072">
                  <c:v>6.3015537500000001</c:v>
                </c:pt>
                <c:pt idx="26073">
                  <c:v>6.3010262500000005</c:v>
                </c:pt>
                <c:pt idx="26074">
                  <c:v>6.3008262500000001</c:v>
                </c:pt>
                <c:pt idx="26075">
                  <c:v>6.3014774999999998</c:v>
                </c:pt>
                <c:pt idx="26076">
                  <c:v>6.3015699999999999</c:v>
                </c:pt>
                <c:pt idx="26077">
                  <c:v>6.3011724999999998</c:v>
                </c:pt>
                <c:pt idx="26078">
                  <c:v>6.3005412500000002</c:v>
                </c:pt>
                <c:pt idx="26079">
                  <c:v>6.29949125</c:v>
                </c:pt>
                <c:pt idx="26080">
                  <c:v>6.2991025</c:v>
                </c:pt>
                <c:pt idx="26081">
                  <c:v>6.298836249999999</c:v>
                </c:pt>
                <c:pt idx="26082">
                  <c:v>6.2981087499999999</c:v>
                </c:pt>
                <c:pt idx="26083">
                  <c:v>6.2975837499999994</c:v>
                </c:pt>
                <c:pt idx="26084">
                  <c:v>6.2971399999999997</c:v>
                </c:pt>
                <c:pt idx="26085">
                  <c:v>6.2956262500000006</c:v>
                </c:pt>
                <c:pt idx="26086">
                  <c:v>6.2940474999999996</c:v>
                </c:pt>
                <c:pt idx="26087">
                  <c:v>6.2935474999999999</c:v>
                </c:pt>
                <c:pt idx="26088">
                  <c:v>6.2938999999999998</c:v>
                </c:pt>
                <c:pt idx="26089">
                  <c:v>6.2933887500000001</c:v>
                </c:pt>
                <c:pt idx="26090">
                  <c:v>6.2929149999999998</c:v>
                </c:pt>
                <c:pt idx="26091">
                  <c:v>6.2927549999999997</c:v>
                </c:pt>
                <c:pt idx="26092">
                  <c:v>6.2917199999999998</c:v>
                </c:pt>
                <c:pt idx="26093">
                  <c:v>6.2905187500000004</c:v>
                </c:pt>
                <c:pt idx="26094">
                  <c:v>6.2892837500000001</c:v>
                </c:pt>
                <c:pt idx="26095">
                  <c:v>6.2877112500000001</c:v>
                </c:pt>
                <c:pt idx="26096">
                  <c:v>6.2858675000000002</c:v>
                </c:pt>
                <c:pt idx="26097">
                  <c:v>6.2866437500000005</c:v>
                </c:pt>
                <c:pt idx="26098">
                  <c:v>6.2872925000000004</c:v>
                </c:pt>
                <c:pt idx="26099">
                  <c:v>6.2882862500000005</c:v>
                </c:pt>
                <c:pt idx="26100">
                  <c:v>6.2884450000000003</c:v>
                </c:pt>
                <c:pt idx="26101">
                  <c:v>6.2887550000000001</c:v>
                </c:pt>
                <c:pt idx="26102">
                  <c:v>6.2887362499999995</c:v>
                </c:pt>
                <c:pt idx="26103">
                  <c:v>6.2881099999999996</c:v>
                </c:pt>
                <c:pt idx="26104">
                  <c:v>6.2866949999999999</c:v>
                </c:pt>
                <c:pt idx="26105">
                  <c:v>6.2855462500000003</c:v>
                </c:pt>
                <c:pt idx="26106">
                  <c:v>6.2844275000000005</c:v>
                </c:pt>
                <c:pt idx="26107">
                  <c:v>6.2829637500000004</c:v>
                </c:pt>
                <c:pt idx="26108">
                  <c:v>6.2819374999999997</c:v>
                </c:pt>
                <c:pt idx="26109">
                  <c:v>6.2815825000000007</c:v>
                </c:pt>
                <c:pt idx="26110">
                  <c:v>6.2816262499999995</c:v>
                </c:pt>
                <c:pt idx="26111">
                  <c:v>6.2814274999999995</c:v>
                </c:pt>
                <c:pt idx="26112">
                  <c:v>6.2801887499999998</c:v>
                </c:pt>
                <c:pt idx="26113">
                  <c:v>6.2787524999999995</c:v>
                </c:pt>
                <c:pt idx="26114">
                  <c:v>6.2780100000000001</c:v>
                </c:pt>
                <c:pt idx="26115">
                  <c:v>6.2766462499999998</c:v>
                </c:pt>
                <c:pt idx="26116">
                  <c:v>6.2756887500000005</c:v>
                </c:pt>
                <c:pt idx="26117">
                  <c:v>6.2756437499999995</c:v>
                </c:pt>
                <c:pt idx="26118">
                  <c:v>6.2750712500000008</c:v>
                </c:pt>
                <c:pt idx="26119">
                  <c:v>6.2760412499999996</c:v>
                </c:pt>
                <c:pt idx="26120">
                  <c:v>6.2765662500000001</c:v>
                </c:pt>
                <c:pt idx="26121">
                  <c:v>6.2770787500000003</c:v>
                </c:pt>
                <c:pt idx="26122">
                  <c:v>6.2768537499999999</c:v>
                </c:pt>
                <c:pt idx="26123">
                  <c:v>6.2768674999999998</c:v>
                </c:pt>
                <c:pt idx="26124">
                  <c:v>6.2779425</c:v>
                </c:pt>
                <c:pt idx="26125">
                  <c:v>6.2785374999999997</c:v>
                </c:pt>
                <c:pt idx="26126">
                  <c:v>6.2784737499999999</c:v>
                </c:pt>
                <c:pt idx="26127">
                  <c:v>6.2781900000000004</c:v>
                </c:pt>
                <c:pt idx="26128">
                  <c:v>6.27781375</c:v>
                </c:pt>
                <c:pt idx="26129">
                  <c:v>6.2771350000000004</c:v>
                </c:pt>
                <c:pt idx="26130">
                  <c:v>6.2759324999999997</c:v>
                </c:pt>
                <c:pt idx="26131">
                  <c:v>6.2745087499999999</c:v>
                </c:pt>
                <c:pt idx="26132">
                  <c:v>6.2741150000000001</c:v>
                </c:pt>
                <c:pt idx="26133">
                  <c:v>6.2742737499999999</c:v>
                </c:pt>
                <c:pt idx="26134">
                  <c:v>6.2752474999999999</c:v>
                </c:pt>
                <c:pt idx="26135">
                  <c:v>6.2756812499999999</c:v>
                </c:pt>
                <c:pt idx="26136">
                  <c:v>6.2746875000000006</c:v>
                </c:pt>
                <c:pt idx="26137">
                  <c:v>6.2745162499999996</c:v>
                </c:pt>
                <c:pt idx="26138">
                  <c:v>6.27363625</c:v>
                </c:pt>
                <c:pt idx="26139">
                  <c:v>6.27232375</c:v>
                </c:pt>
                <c:pt idx="26140">
                  <c:v>6.2712512499999997</c:v>
                </c:pt>
                <c:pt idx="26141">
                  <c:v>6.2709537500000003</c:v>
                </c:pt>
                <c:pt idx="26142">
                  <c:v>6.2704987499999998</c:v>
                </c:pt>
                <c:pt idx="26143">
                  <c:v>6.2700699999999996</c:v>
                </c:pt>
                <c:pt idx="26144">
                  <c:v>6.2704300000000002</c:v>
                </c:pt>
                <c:pt idx="26145">
                  <c:v>6.2712449999999995</c:v>
                </c:pt>
                <c:pt idx="26146">
                  <c:v>6.27121</c:v>
                </c:pt>
                <c:pt idx="26147">
                  <c:v>6.2701787499999995</c:v>
                </c:pt>
                <c:pt idx="26148">
                  <c:v>6.2700049999999994</c:v>
                </c:pt>
                <c:pt idx="26149">
                  <c:v>6.2691300000000005</c:v>
                </c:pt>
                <c:pt idx="26150">
                  <c:v>6.26779625</c:v>
                </c:pt>
                <c:pt idx="26151">
                  <c:v>6.2671950000000001</c:v>
                </c:pt>
                <c:pt idx="26152">
                  <c:v>6.2671937499999997</c:v>
                </c:pt>
                <c:pt idx="26153">
                  <c:v>6.2677499999999995</c:v>
                </c:pt>
                <c:pt idx="26154">
                  <c:v>6.2684074999999995</c:v>
                </c:pt>
                <c:pt idx="26155">
                  <c:v>6.2686149999999996</c:v>
                </c:pt>
                <c:pt idx="26156">
                  <c:v>6.2691512500000002</c:v>
                </c:pt>
                <c:pt idx="26157">
                  <c:v>6.2688462499999993</c:v>
                </c:pt>
                <c:pt idx="26158">
                  <c:v>6.2692887500000003</c:v>
                </c:pt>
                <c:pt idx="26159">
                  <c:v>6.2677925000000005</c:v>
                </c:pt>
                <c:pt idx="26160">
                  <c:v>6.2667099999999998</c:v>
                </c:pt>
                <c:pt idx="26161">
                  <c:v>6.2662975000000003</c:v>
                </c:pt>
                <c:pt idx="26162">
                  <c:v>6.2678825000000007</c:v>
                </c:pt>
                <c:pt idx="26163">
                  <c:v>6.2675887500000007</c:v>
                </c:pt>
                <c:pt idx="26164">
                  <c:v>6.2674325</c:v>
                </c:pt>
                <c:pt idx="26165">
                  <c:v>6.2667087499999994</c:v>
                </c:pt>
                <c:pt idx="26166">
                  <c:v>6.2667375000000005</c:v>
                </c:pt>
                <c:pt idx="26167">
                  <c:v>6.2665637500000004</c:v>
                </c:pt>
                <c:pt idx="26168">
                  <c:v>6.2664637499999998</c:v>
                </c:pt>
                <c:pt idx="26169">
                  <c:v>6.2647299999999992</c:v>
                </c:pt>
                <c:pt idx="26170">
                  <c:v>6.2638012499999993</c:v>
                </c:pt>
                <c:pt idx="26171">
                  <c:v>6.2622687499999996</c:v>
                </c:pt>
                <c:pt idx="26172">
                  <c:v>6.2612325000000002</c:v>
                </c:pt>
                <c:pt idx="26173">
                  <c:v>6.2605500000000003</c:v>
                </c:pt>
                <c:pt idx="26174">
                  <c:v>6.2588675000000009</c:v>
                </c:pt>
                <c:pt idx="26175">
                  <c:v>6.2574162499999995</c:v>
                </c:pt>
                <c:pt idx="26176">
                  <c:v>6.2565200000000001</c:v>
                </c:pt>
                <c:pt idx="26177">
                  <c:v>6.2563612499999994</c:v>
                </c:pt>
                <c:pt idx="26178">
                  <c:v>6.2554987500000001</c:v>
                </c:pt>
                <c:pt idx="26179">
                  <c:v>6.2555512499999999</c:v>
                </c:pt>
                <c:pt idx="26180">
                  <c:v>6.2557650000000002</c:v>
                </c:pt>
                <c:pt idx="26181">
                  <c:v>6.2563087500000005</c:v>
                </c:pt>
                <c:pt idx="26182">
                  <c:v>6.2560162500000001</c:v>
                </c:pt>
                <c:pt idx="26183">
                  <c:v>6.2544687499999991</c:v>
                </c:pt>
                <c:pt idx="26184">
                  <c:v>6.2536400000000008</c:v>
                </c:pt>
                <c:pt idx="26185">
                  <c:v>6.2529937499999999</c:v>
                </c:pt>
                <c:pt idx="26186">
                  <c:v>6.2527962500000003</c:v>
                </c:pt>
                <c:pt idx="26187">
                  <c:v>6.2508937499999995</c:v>
                </c:pt>
                <c:pt idx="26188">
                  <c:v>6.2502662499999992</c:v>
                </c:pt>
                <c:pt idx="26189">
                  <c:v>6.25007</c:v>
                </c:pt>
                <c:pt idx="26190">
                  <c:v>6.2498275000000003</c:v>
                </c:pt>
                <c:pt idx="26191">
                  <c:v>6.2489024999999998</c:v>
                </c:pt>
                <c:pt idx="26192">
                  <c:v>6.2492824999999996</c:v>
                </c:pt>
                <c:pt idx="26193">
                  <c:v>6.2494212500000001</c:v>
                </c:pt>
                <c:pt idx="26194">
                  <c:v>6.2484337500000002</c:v>
                </c:pt>
                <c:pt idx="26195">
                  <c:v>6.2468012500000007</c:v>
                </c:pt>
                <c:pt idx="26196">
                  <c:v>6.2458537500000002</c:v>
                </c:pt>
                <c:pt idx="26197">
                  <c:v>6.2456112500000005</c:v>
                </c:pt>
                <c:pt idx="26198">
                  <c:v>6.2451962500000002</c:v>
                </c:pt>
                <c:pt idx="26199">
                  <c:v>6.244745</c:v>
                </c:pt>
                <c:pt idx="26200">
                  <c:v>6.2446199999999994</c:v>
                </c:pt>
                <c:pt idx="26201">
                  <c:v>6.2440112499999998</c:v>
                </c:pt>
                <c:pt idx="26202">
                  <c:v>6.24257375</c:v>
                </c:pt>
                <c:pt idx="26203">
                  <c:v>6.2408337500000002</c:v>
                </c:pt>
                <c:pt idx="26204">
                  <c:v>6.2401887499999997</c:v>
                </c:pt>
                <c:pt idx="26205">
                  <c:v>6.2396937500000007</c:v>
                </c:pt>
                <c:pt idx="26206">
                  <c:v>6.2391424999999998</c:v>
                </c:pt>
                <c:pt idx="26207">
                  <c:v>6.23886875</c:v>
                </c:pt>
                <c:pt idx="26208">
                  <c:v>6.2392937499999999</c:v>
                </c:pt>
                <c:pt idx="26209">
                  <c:v>6.2396437499999999</c:v>
                </c:pt>
                <c:pt idx="26210">
                  <c:v>6.2385262500000005</c:v>
                </c:pt>
                <c:pt idx="26211">
                  <c:v>6.2379137500000006</c:v>
                </c:pt>
                <c:pt idx="26212">
                  <c:v>6.2360000000000007</c:v>
                </c:pt>
                <c:pt idx="26213">
                  <c:v>6.2370912499999998</c:v>
                </c:pt>
                <c:pt idx="26214">
                  <c:v>6.2370850000000004</c:v>
                </c:pt>
                <c:pt idx="26215">
                  <c:v>6.2377899999999995</c:v>
                </c:pt>
                <c:pt idx="26216">
                  <c:v>6.2373149999999997</c:v>
                </c:pt>
                <c:pt idx="26217">
                  <c:v>6.2364424999999999</c:v>
                </c:pt>
                <c:pt idx="26218">
                  <c:v>6.2370325000000006</c:v>
                </c:pt>
                <c:pt idx="26219">
                  <c:v>6.2376612499999995</c:v>
                </c:pt>
                <c:pt idx="26220">
                  <c:v>6.2378650000000002</c:v>
                </c:pt>
                <c:pt idx="26221">
                  <c:v>6.2383362499999997</c:v>
                </c:pt>
                <c:pt idx="26222">
                  <c:v>6.2382974999999998</c:v>
                </c:pt>
                <c:pt idx="26223">
                  <c:v>6.2382049999999998</c:v>
                </c:pt>
                <c:pt idx="26224">
                  <c:v>6.2374799999999997</c:v>
                </c:pt>
                <c:pt idx="26225">
                  <c:v>6.2378475</c:v>
                </c:pt>
                <c:pt idx="26226">
                  <c:v>6.2374762500000003</c:v>
                </c:pt>
                <c:pt idx="26227">
                  <c:v>6.2363424999999992</c:v>
                </c:pt>
                <c:pt idx="26228">
                  <c:v>6.236065</c:v>
                </c:pt>
                <c:pt idx="26229">
                  <c:v>6.2359512500000003</c:v>
                </c:pt>
                <c:pt idx="26230">
                  <c:v>6.2358875000000005</c:v>
                </c:pt>
                <c:pt idx="26231">
                  <c:v>6.2343999999999999</c:v>
                </c:pt>
                <c:pt idx="26232">
                  <c:v>6.2328524999999999</c:v>
                </c:pt>
                <c:pt idx="26233">
                  <c:v>6.2330212500000002</c:v>
                </c:pt>
                <c:pt idx="26234">
                  <c:v>6.2322675000000007</c:v>
                </c:pt>
                <c:pt idx="26235">
                  <c:v>6.2324849999999996</c:v>
                </c:pt>
                <c:pt idx="26236">
                  <c:v>6.2314762500000001</c:v>
                </c:pt>
                <c:pt idx="26237">
                  <c:v>6.2323437500000001</c:v>
                </c:pt>
                <c:pt idx="26238">
                  <c:v>6.2330612500000004</c:v>
                </c:pt>
                <c:pt idx="26239">
                  <c:v>6.2320087500000003</c:v>
                </c:pt>
                <c:pt idx="26240">
                  <c:v>6.2327174999999997</c:v>
                </c:pt>
                <c:pt idx="26241">
                  <c:v>6.23297875</c:v>
                </c:pt>
                <c:pt idx="26242">
                  <c:v>6.2327962499999998</c:v>
                </c:pt>
                <c:pt idx="26243">
                  <c:v>6.2326350000000001</c:v>
                </c:pt>
                <c:pt idx="26244">
                  <c:v>6.2326662499999994</c:v>
                </c:pt>
                <c:pt idx="26245">
                  <c:v>6.2335562499999995</c:v>
                </c:pt>
                <c:pt idx="26246">
                  <c:v>6.2346300000000001</c:v>
                </c:pt>
                <c:pt idx="26247">
                  <c:v>6.2356412500000005</c:v>
                </c:pt>
                <c:pt idx="26248">
                  <c:v>6.2356612499999997</c:v>
                </c:pt>
                <c:pt idx="26249">
                  <c:v>6.2352287500000001</c:v>
                </c:pt>
                <c:pt idx="26250">
                  <c:v>6.2355087499999993</c:v>
                </c:pt>
                <c:pt idx="26251">
                  <c:v>6.2350174999999997</c:v>
                </c:pt>
                <c:pt idx="26252">
                  <c:v>6.2338674999999997</c:v>
                </c:pt>
                <c:pt idx="26253">
                  <c:v>6.2342925000000005</c:v>
                </c:pt>
                <c:pt idx="26254">
                  <c:v>6.2345487500000001</c:v>
                </c:pt>
                <c:pt idx="26255">
                  <c:v>6.2355099999999997</c:v>
                </c:pt>
                <c:pt idx="26256">
                  <c:v>6.2343200000000003</c:v>
                </c:pt>
                <c:pt idx="26257">
                  <c:v>6.2348912499999996</c:v>
                </c:pt>
                <c:pt idx="26258">
                  <c:v>6.2341012500000001</c:v>
                </c:pt>
                <c:pt idx="26259">
                  <c:v>6.2329237500000003</c:v>
                </c:pt>
                <c:pt idx="26260">
                  <c:v>6.2324312500000003</c:v>
                </c:pt>
                <c:pt idx="26261">
                  <c:v>6.2319787499999997</c:v>
                </c:pt>
                <c:pt idx="26262">
                  <c:v>6.23239125</c:v>
                </c:pt>
                <c:pt idx="26263">
                  <c:v>6.2309437499999998</c:v>
                </c:pt>
                <c:pt idx="26264">
                  <c:v>6.2299262500000001</c:v>
                </c:pt>
                <c:pt idx="26265">
                  <c:v>6.2303875</c:v>
                </c:pt>
                <c:pt idx="26266">
                  <c:v>6.2294450000000001</c:v>
                </c:pt>
                <c:pt idx="26267">
                  <c:v>6.2289287499999997</c:v>
                </c:pt>
                <c:pt idx="26268">
                  <c:v>6.2278599999999997</c:v>
                </c:pt>
                <c:pt idx="26269">
                  <c:v>6.2267537500000003</c:v>
                </c:pt>
                <c:pt idx="26270">
                  <c:v>6.2256737500000003</c:v>
                </c:pt>
                <c:pt idx="26271">
                  <c:v>6.226072499999999</c:v>
                </c:pt>
                <c:pt idx="26272">
                  <c:v>6.2265550000000003</c:v>
                </c:pt>
                <c:pt idx="26273">
                  <c:v>6.2261487500000001</c:v>
                </c:pt>
                <c:pt idx="26274">
                  <c:v>6.2261325000000003</c:v>
                </c:pt>
                <c:pt idx="26275">
                  <c:v>6.2237275000000007</c:v>
                </c:pt>
                <c:pt idx="26276">
                  <c:v>6.2227587500000006</c:v>
                </c:pt>
                <c:pt idx="26277">
                  <c:v>6.2228262499999998</c:v>
                </c:pt>
                <c:pt idx="26278">
                  <c:v>6.2220912500000001</c:v>
                </c:pt>
                <c:pt idx="26279">
                  <c:v>6.2211437499999995</c:v>
                </c:pt>
                <c:pt idx="26280">
                  <c:v>6.22105</c:v>
                </c:pt>
                <c:pt idx="26281">
                  <c:v>6.2215724999999997</c:v>
                </c:pt>
                <c:pt idx="26282">
                  <c:v>6.2217237499999998</c:v>
                </c:pt>
                <c:pt idx="26283">
                  <c:v>6.2214674999999993</c:v>
                </c:pt>
                <c:pt idx="26284">
                  <c:v>6.2217462499999998</c:v>
                </c:pt>
                <c:pt idx="26285">
                  <c:v>6.2219187499999995</c:v>
                </c:pt>
                <c:pt idx="26286">
                  <c:v>6.22305625</c:v>
                </c:pt>
                <c:pt idx="26287">
                  <c:v>6.2232075</c:v>
                </c:pt>
                <c:pt idx="26288">
                  <c:v>6.2228750000000002</c:v>
                </c:pt>
                <c:pt idx="26289">
                  <c:v>6.223185</c:v>
                </c:pt>
                <c:pt idx="26290">
                  <c:v>6.2233524999999998</c:v>
                </c:pt>
                <c:pt idx="26291">
                  <c:v>6.2237662500000006</c:v>
                </c:pt>
                <c:pt idx="26292">
                  <c:v>6.2237412499999998</c:v>
                </c:pt>
                <c:pt idx="26293">
                  <c:v>6.2226962500000003</c:v>
                </c:pt>
                <c:pt idx="26294">
                  <c:v>6.2218724999999999</c:v>
                </c:pt>
                <c:pt idx="26295">
                  <c:v>6.2216100000000001</c:v>
                </c:pt>
                <c:pt idx="26296">
                  <c:v>6.2210849999999995</c:v>
                </c:pt>
                <c:pt idx="26297">
                  <c:v>6.2201525000000002</c:v>
                </c:pt>
                <c:pt idx="26298">
                  <c:v>6.2195124999999996</c:v>
                </c:pt>
                <c:pt idx="26299">
                  <c:v>6.2201525000000002</c:v>
                </c:pt>
                <c:pt idx="26300">
                  <c:v>6.2193262499999999</c:v>
                </c:pt>
                <c:pt idx="26301">
                  <c:v>6.2200924999999998</c:v>
                </c:pt>
                <c:pt idx="26302">
                  <c:v>6.2206662499999998</c:v>
                </c:pt>
                <c:pt idx="26303">
                  <c:v>6.2199325000000005</c:v>
                </c:pt>
                <c:pt idx="26304">
                  <c:v>6.2191112500000001</c:v>
                </c:pt>
                <c:pt idx="26305">
                  <c:v>6.216825</c:v>
                </c:pt>
                <c:pt idx="26306">
                  <c:v>6.2166912500000002</c:v>
                </c:pt>
                <c:pt idx="26307">
                  <c:v>6.2162212500000003</c:v>
                </c:pt>
                <c:pt idx="26308">
                  <c:v>6.2157212500000005</c:v>
                </c:pt>
                <c:pt idx="26309">
                  <c:v>6.2158812500000007</c:v>
                </c:pt>
                <c:pt idx="26310">
                  <c:v>6.2168950000000001</c:v>
                </c:pt>
                <c:pt idx="26311">
                  <c:v>6.2173162499999997</c:v>
                </c:pt>
                <c:pt idx="26312">
                  <c:v>6.2170825000000001</c:v>
                </c:pt>
                <c:pt idx="26313">
                  <c:v>6.2174424999999998</c:v>
                </c:pt>
                <c:pt idx="26314">
                  <c:v>6.2170637500000003</c:v>
                </c:pt>
                <c:pt idx="26315">
                  <c:v>6.2164312499999994</c:v>
                </c:pt>
                <c:pt idx="26316">
                  <c:v>6.2172962499999995</c:v>
                </c:pt>
                <c:pt idx="26317">
                  <c:v>6.2178337500000005</c:v>
                </c:pt>
                <c:pt idx="26318">
                  <c:v>6.2170800000000002</c:v>
                </c:pt>
                <c:pt idx="26319">
                  <c:v>6.2178825</c:v>
                </c:pt>
                <c:pt idx="26320">
                  <c:v>6.218515</c:v>
                </c:pt>
                <c:pt idx="26321">
                  <c:v>6.2180012500000004</c:v>
                </c:pt>
                <c:pt idx="26322">
                  <c:v>6.2178175000000007</c:v>
                </c:pt>
                <c:pt idx="26323">
                  <c:v>6.2169587499999999</c:v>
                </c:pt>
                <c:pt idx="26324">
                  <c:v>6.2166062499999999</c:v>
                </c:pt>
                <c:pt idx="26325">
                  <c:v>6.2173512500000001</c:v>
                </c:pt>
                <c:pt idx="26326">
                  <c:v>6.2178725000000004</c:v>
                </c:pt>
                <c:pt idx="26327">
                  <c:v>6.2177337499999998</c:v>
                </c:pt>
                <c:pt idx="26328">
                  <c:v>6.2185649999999999</c:v>
                </c:pt>
                <c:pt idx="26329">
                  <c:v>6.2195199999999993</c:v>
                </c:pt>
                <c:pt idx="26330">
                  <c:v>6.2192487500000002</c:v>
                </c:pt>
                <c:pt idx="26331">
                  <c:v>6.2200787499999999</c:v>
                </c:pt>
                <c:pt idx="26332">
                  <c:v>6.22004</c:v>
                </c:pt>
                <c:pt idx="26333">
                  <c:v>6.2198925000000003</c:v>
                </c:pt>
                <c:pt idx="26334">
                  <c:v>6.2197175000000007</c:v>
                </c:pt>
                <c:pt idx="26335">
                  <c:v>6.2189399999999999</c:v>
                </c:pt>
                <c:pt idx="26336">
                  <c:v>6.2181387499999996</c:v>
                </c:pt>
                <c:pt idx="26337">
                  <c:v>6.21775375</c:v>
                </c:pt>
                <c:pt idx="26338">
                  <c:v>6.2162899999999999</c:v>
                </c:pt>
                <c:pt idx="26339">
                  <c:v>6.21486625</c:v>
                </c:pt>
                <c:pt idx="26340">
                  <c:v>6.2131800000000004</c:v>
                </c:pt>
                <c:pt idx="26341">
                  <c:v>6.2122887499999999</c:v>
                </c:pt>
                <c:pt idx="26342">
                  <c:v>6.2117137499999995</c:v>
                </c:pt>
                <c:pt idx="26343">
                  <c:v>6.2114449999999994</c:v>
                </c:pt>
                <c:pt idx="26344">
                  <c:v>6.2111499999999999</c:v>
                </c:pt>
                <c:pt idx="26345">
                  <c:v>6.2108600000000003</c:v>
                </c:pt>
                <c:pt idx="26346">
                  <c:v>6.2101012499999992</c:v>
                </c:pt>
                <c:pt idx="26347">
                  <c:v>6.209225</c:v>
                </c:pt>
                <c:pt idx="26348">
                  <c:v>6.2086100000000002</c:v>
                </c:pt>
                <c:pt idx="26349">
                  <c:v>6.2074512500000001</c:v>
                </c:pt>
                <c:pt idx="26350">
                  <c:v>6.2066374999999994</c:v>
                </c:pt>
                <c:pt idx="26351">
                  <c:v>6.2057375000000006</c:v>
                </c:pt>
                <c:pt idx="26352">
                  <c:v>6.2053662499999991</c:v>
                </c:pt>
                <c:pt idx="26353">
                  <c:v>6.2054687500000005</c:v>
                </c:pt>
                <c:pt idx="26354">
                  <c:v>6.2052612500000004</c:v>
                </c:pt>
                <c:pt idx="26355">
                  <c:v>6.2055512500000001</c:v>
                </c:pt>
                <c:pt idx="26356">
                  <c:v>6.2055162500000005</c:v>
                </c:pt>
                <c:pt idx="26357">
                  <c:v>6.2054387499999999</c:v>
                </c:pt>
                <c:pt idx="26358">
                  <c:v>6.2057312499999995</c:v>
                </c:pt>
                <c:pt idx="26359">
                  <c:v>6.2054324999999997</c:v>
                </c:pt>
                <c:pt idx="26360">
                  <c:v>6.2042712499999997</c:v>
                </c:pt>
                <c:pt idx="26361">
                  <c:v>6.2035712499999995</c:v>
                </c:pt>
                <c:pt idx="26362">
                  <c:v>6.2028287500000001</c:v>
                </c:pt>
                <c:pt idx="26363">
                  <c:v>6.2026424999999996</c:v>
                </c:pt>
                <c:pt idx="26364">
                  <c:v>6.2035962499999995</c:v>
                </c:pt>
                <c:pt idx="26365">
                  <c:v>6.2037025000000003</c:v>
                </c:pt>
                <c:pt idx="26366">
                  <c:v>6.2036024999999997</c:v>
                </c:pt>
                <c:pt idx="26367">
                  <c:v>6.2035287500000003</c:v>
                </c:pt>
                <c:pt idx="26368">
                  <c:v>6.2035125000000004</c:v>
                </c:pt>
                <c:pt idx="26369">
                  <c:v>6.2035712499999995</c:v>
                </c:pt>
                <c:pt idx="26370">
                  <c:v>6.2037512499999998</c:v>
                </c:pt>
                <c:pt idx="26371">
                  <c:v>6.2037399999999998</c:v>
                </c:pt>
                <c:pt idx="26372">
                  <c:v>6.2019437499999999</c:v>
                </c:pt>
                <c:pt idx="26373">
                  <c:v>6.2010562499999997</c:v>
                </c:pt>
                <c:pt idx="26374">
                  <c:v>6.2002787499999998</c:v>
                </c:pt>
                <c:pt idx="26375">
                  <c:v>6.1996387500000001</c:v>
                </c:pt>
                <c:pt idx="26376">
                  <c:v>6.1990474999999998</c:v>
                </c:pt>
                <c:pt idx="26377">
                  <c:v>6.1991787499999997</c:v>
                </c:pt>
                <c:pt idx="26378">
                  <c:v>6.1991450000000006</c:v>
                </c:pt>
                <c:pt idx="26379">
                  <c:v>6.1982174999999993</c:v>
                </c:pt>
                <c:pt idx="26380">
                  <c:v>6.1972249999999995</c:v>
                </c:pt>
                <c:pt idx="26381">
                  <c:v>6.1959874999999993</c:v>
                </c:pt>
                <c:pt idx="26382">
                  <c:v>6.1946712499999999</c:v>
                </c:pt>
                <c:pt idx="26383">
                  <c:v>6.1947174999999994</c:v>
                </c:pt>
                <c:pt idx="26384">
                  <c:v>6.1941462500000002</c:v>
                </c:pt>
                <c:pt idx="26385">
                  <c:v>6.1934874999999998</c:v>
                </c:pt>
                <c:pt idx="26386">
                  <c:v>6.1937275000000005</c:v>
                </c:pt>
                <c:pt idx="26387">
                  <c:v>6.1935675000000003</c:v>
                </c:pt>
                <c:pt idx="26388">
                  <c:v>6.1934275000000003</c:v>
                </c:pt>
                <c:pt idx="26389">
                  <c:v>6.1947937500000005</c:v>
                </c:pt>
                <c:pt idx="26390">
                  <c:v>6.1951475</c:v>
                </c:pt>
                <c:pt idx="26391">
                  <c:v>6.1941537499999999</c:v>
                </c:pt>
                <c:pt idx="26392">
                  <c:v>6.1936824999999995</c:v>
                </c:pt>
                <c:pt idx="26393">
                  <c:v>6.1943225000000002</c:v>
                </c:pt>
                <c:pt idx="26394">
                  <c:v>6.1942025000000003</c:v>
                </c:pt>
                <c:pt idx="26395">
                  <c:v>6.1945199999999998</c:v>
                </c:pt>
                <c:pt idx="26396">
                  <c:v>6.1952612500000006</c:v>
                </c:pt>
                <c:pt idx="26397">
                  <c:v>6.1955249999999999</c:v>
                </c:pt>
                <c:pt idx="26398">
                  <c:v>6.19604</c:v>
                </c:pt>
                <c:pt idx="26399">
                  <c:v>6.1961624999999998</c:v>
                </c:pt>
                <c:pt idx="26400">
                  <c:v>6.1967874999999992</c:v>
                </c:pt>
                <c:pt idx="26401">
                  <c:v>6.1975150000000001</c:v>
                </c:pt>
                <c:pt idx="26402">
                  <c:v>6.1972525000000003</c:v>
                </c:pt>
                <c:pt idx="26403">
                  <c:v>6.1978849999999994</c:v>
                </c:pt>
                <c:pt idx="26404">
                  <c:v>6.1984824999999999</c:v>
                </c:pt>
                <c:pt idx="26405">
                  <c:v>6.1985700000000001</c:v>
                </c:pt>
                <c:pt idx="26406">
                  <c:v>6.1982875000000002</c:v>
                </c:pt>
                <c:pt idx="26407">
                  <c:v>6.1984700000000004</c:v>
                </c:pt>
                <c:pt idx="26408">
                  <c:v>6.1990487500000002</c:v>
                </c:pt>
                <c:pt idx="26409">
                  <c:v>6.1993399999999994</c:v>
                </c:pt>
                <c:pt idx="26410">
                  <c:v>6.199465</c:v>
                </c:pt>
                <c:pt idx="26411">
                  <c:v>6.1991700000000005</c:v>
                </c:pt>
                <c:pt idx="26412">
                  <c:v>6.1988325</c:v>
                </c:pt>
                <c:pt idx="26413">
                  <c:v>6.1988849999999998</c:v>
                </c:pt>
                <c:pt idx="26414">
                  <c:v>6.1984124999999999</c:v>
                </c:pt>
                <c:pt idx="26415">
                  <c:v>6.19748375</c:v>
                </c:pt>
                <c:pt idx="26416">
                  <c:v>6.1969987500000006</c:v>
                </c:pt>
                <c:pt idx="26417">
                  <c:v>6.1970175000000003</c:v>
                </c:pt>
                <c:pt idx="26418">
                  <c:v>6.1972212500000001</c:v>
                </c:pt>
                <c:pt idx="26419">
                  <c:v>6.1967237500000003</c:v>
                </c:pt>
                <c:pt idx="26420">
                  <c:v>6.19593375</c:v>
                </c:pt>
                <c:pt idx="26421">
                  <c:v>6.1954050000000009</c:v>
                </c:pt>
                <c:pt idx="26422">
                  <c:v>6.1953224999999996</c:v>
                </c:pt>
                <c:pt idx="26423">
                  <c:v>6.19487875</c:v>
                </c:pt>
                <c:pt idx="26424">
                  <c:v>6.1943524999999999</c:v>
                </c:pt>
                <c:pt idx="26425">
                  <c:v>6.1943524999999999</c:v>
                </c:pt>
                <c:pt idx="26426">
                  <c:v>6.1947074999999998</c:v>
                </c:pt>
                <c:pt idx="26427">
                  <c:v>6.1941299999999995</c:v>
                </c:pt>
                <c:pt idx="26428">
                  <c:v>6.1928537500000003</c:v>
                </c:pt>
                <c:pt idx="26429">
                  <c:v>6.1921524999999997</c:v>
                </c:pt>
                <c:pt idx="26430">
                  <c:v>6.1923112499999995</c:v>
                </c:pt>
                <c:pt idx="26431">
                  <c:v>6.1926987499999999</c:v>
                </c:pt>
                <c:pt idx="26432">
                  <c:v>6.1928099999999997</c:v>
                </c:pt>
                <c:pt idx="26433">
                  <c:v>6.1927587500000003</c:v>
                </c:pt>
                <c:pt idx="26434">
                  <c:v>6.192276249999999</c:v>
                </c:pt>
                <c:pt idx="26435">
                  <c:v>6.1920074999999999</c:v>
                </c:pt>
                <c:pt idx="26436">
                  <c:v>6.1913887499999998</c:v>
                </c:pt>
                <c:pt idx="26437">
                  <c:v>6.1905487499999996</c:v>
                </c:pt>
                <c:pt idx="26438">
                  <c:v>6.1909499999999991</c:v>
                </c:pt>
                <c:pt idx="26439">
                  <c:v>6.1911375</c:v>
                </c:pt>
                <c:pt idx="26440">
                  <c:v>6.1914412500000005</c:v>
                </c:pt>
                <c:pt idx="26441">
                  <c:v>6.1923862500000002</c:v>
                </c:pt>
                <c:pt idx="26442">
                  <c:v>6.193014999999999</c:v>
                </c:pt>
                <c:pt idx="26443">
                  <c:v>6.1927924999999995</c:v>
                </c:pt>
                <c:pt idx="26444">
                  <c:v>6.1927975000000002</c:v>
                </c:pt>
                <c:pt idx="26445">
                  <c:v>6.1933749999999996</c:v>
                </c:pt>
                <c:pt idx="26446">
                  <c:v>6.1935712499999998</c:v>
                </c:pt>
                <c:pt idx="26447">
                  <c:v>6.1933912499999995</c:v>
                </c:pt>
                <c:pt idx="26448">
                  <c:v>6.1932212499999997</c:v>
                </c:pt>
                <c:pt idx="26449">
                  <c:v>6.1931012500000007</c:v>
                </c:pt>
                <c:pt idx="26450">
                  <c:v>6.1925387499999998</c:v>
                </c:pt>
                <c:pt idx="26451">
                  <c:v>6.1914625000000001</c:v>
                </c:pt>
                <c:pt idx="26452">
                  <c:v>6.19008</c:v>
                </c:pt>
                <c:pt idx="26453">
                  <c:v>6.1886799999999997</c:v>
                </c:pt>
                <c:pt idx="26454">
                  <c:v>6.1875850000000003</c:v>
                </c:pt>
                <c:pt idx="26455">
                  <c:v>6.1878299999999999</c:v>
                </c:pt>
                <c:pt idx="26456">
                  <c:v>6.1878912500000007</c:v>
                </c:pt>
                <c:pt idx="26457">
                  <c:v>6.1867412499999999</c:v>
                </c:pt>
                <c:pt idx="26458">
                  <c:v>6.1852962499999995</c:v>
                </c:pt>
                <c:pt idx="26459">
                  <c:v>6.1848587500000001</c:v>
                </c:pt>
                <c:pt idx="26460">
                  <c:v>6.1850012499999991</c:v>
                </c:pt>
                <c:pt idx="26461">
                  <c:v>6.1855249999999993</c:v>
                </c:pt>
                <c:pt idx="26462">
                  <c:v>6.1851175000000005</c:v>
                </c:pt>
                <c:pt idx="26463">
                  <c:v>6.1834637499999996</c:v>
                </c:pt>
                <c:pt idx="26464">
                  <c:v>6.1821875000000004</c:v>
                </c:pt>
                <c:pt idx="26465">
                  <c:v>6.1819250000000006</c:v>
                </c:pt>
                <c:pt idx="26466">
                  <c:v>6.1814762499999993</c:v>
                </c:pt>
                <c:pt idx="26467">
                  <c:v>6.1797837499999995</c:v>
                </c:pt>
                <c:pt idx="26468">
                  <c:v>6.1785025000000005</c:v>
                </c:pt>
                <c:pt idx="26469">
                  <c:v>6.1785137499999996</c:v>
                </c:pt>
                <c:pt idx="26470">
                  <c:v>6.1786012499999998</c:v>
                </c:pt>
                <c:pt idx="26471">
                  <c:v>6.1781050000000004</c:v>
                </c:pt>
                <c:pt idx="26472">
                  <c:v>6.1778712499999999</c:v>
                </c:pt>
                <c:pt idx="26473">
                  <c:v>6.1788487500000002</c:v>
                </c:pt>
                <c:pt idx="26474">
                  <c:v>6.1801162499999993</c:v>
                </c:pt>
                <c:pt idx="26475">
                  <c:v>6.1808762500000007</c:v>
                </c:pt>
                <c:pt idx="26476">
                  <c:v>6.1815949999999997</c:v>
                </c:pt>
                <c:pt idx="26477">
                  <c:v>6.1815212500000003</c:v>
                </c:pt>
                <c:pt idx="26478">
                  <c:v>6.1826762500000001</c:v>
                </c:pt>
                <c:pt idx="26479">
                  <c:v>6.1828612500000002</c:v>
                </c:pt>
                <c:pt idx="26480">
                  <c:v>6.1823987499999999</c:v>
                </c:pt>
                <c:pt idx="26481">
                  <c:v>6.181402499999999</c:v>
                </c:pt>
                <c:pt idx="26482">
                  <c:v>6.18113125</c:v>
                </c:pt>
                <c:pt idx="26483">
                  <c:v>6.1813537500000004</c:v>
                </c:pt>
                <c:pt idx="26484">
                  <c:v>6.1810037500000004</c:v>
                </c:pt>
                <c:pt idx="26485">
                  <c:v>6.1807912499999995</c:v>
                </c:pt>
                <c:pt idx="26486">
                  <c:v>6.1807287500000001</c:v>
                </c:pt>
                <c:pt idx="26487">
                  <c:v>6.1801112499999995</c:v>
                </c:pt>
                <c:pt idx="26488">
                  <c:v>6.1790737500000006</c:v>
                </c:pt>
                <c:pt idx="26489">
                  <c:v>6.1776362500000008</c:v>
                </c:pt>
                <c:pt idx="26490">
                  <c:v>6.1768187500000007</c:v>
                </c:pt>
                <c:pt idx="26491">
                  <c:v>6.1758787499999999</c:v>
                </c:pt>
                <c:pt idx="26492">
                  <c:v>6.1753299999999998</c:v>
                </c:pt>
                <c:pt idx="26493">
                  <c:v>6.1744612499999993</c:v>
                </c:pt>
                <c:pt idx="26494">
                  <c:v>6.1736674999999996</c:v>
                </c:pt>
                <c:pt idx="26495">
                  <c:v>6.1732600000000009</c:v>
                </c:pt>
                <c:pt idx="26496">
                  <c:v>6.17214375</c:v>
                </c:pt>
                <c:pt idx="26497">
                  <c:v>6.1705212499999993</c:v>
                </c:pt>
                <c:pt idx="26498">
                  <c:v>6.1700699999999999</c:v>
                </c:pt>
                <c:pt idx="26499">
                  <c:v>6.1680524999999999</c:v>
                </c:pt>
                <c:pt idx="26500">
                  <c:v>6.1678549999999994</c:v>
                </c:pt>
                <c:pt idx="26501">
                  <c:v>6.1674674999999999</c:v>
                </c:pt>
                <c:pt idx="26502">
                  <c:v>6.1676487499999997</c:v>
                </c:pt>
                <c:pt idx="26503">
                  <c:v>6.1680175000000004</c:v>
                </c:pt>
                <c:pt idx="26504">
                  <c:v>6.167955000000001</c:v>
                </c:pt>
                <c:pt idx="26505">
                  <c:v>6.1668250000000002</c:v>
                </c:pt>
                <c:pt idx="26506">
                  <c:v>6.1660800000000009</c:v>
                </c:pt>
                <c:pt idx="26507">
                  <c:v>6.1662962499999994</c:v>
                </c:pt>
                <c:pt idx="26508">
                  <c:v>6.1668075</c:v>
                </c:pt>
                <c:pt idx="26509">
                  <c:v>6.1663300000000003</c:v>
                </c:pt>
                <c:pt idx="26510">
                  <c:v>6.1651025000000006</c:v>
                </c:pt>
                <c:pt idx="26511">
                  <c:v>6.1645037499999997</c:v>
                </c:pt>
                <c:pt idx="26512">
                  <c:v>6.1638725000000001</c:v>
                </c:pt>
                <c:pt idx="26513">
                  <c:v>6.1648062499999998</c:v>
                </c:pt>
                <c:pt idx="26514">
                  <c:v>6.1650974999999999</c:v>
                </c:pt>
                <c:pt idx="26515">
                  <c:v>6.1650387500000008</c:v>
                </c:pt>
                <c:pt idx="26516">
                  <c:v>6.1645199999999996</c:v>
                </c:pt>
                <c:pt idx="26517">
                  <c:v>6.16588125</c:v>
                </c:pt>
                <c:pt idx="26518">
                  <c:v>6.1666237499999994</c:v>
                </c:pt>
                <c:pt idx="26519">
                  <c:v>6.1663975000000004</c:v>
                </c:pt>
                <c:pt idx="26520">
                  <c:v>6.1657124999999997</c:v>
                </c:pt>
                <c:pt idx="26521">
                  <c:v>6.1662887499999997</c:v>
                </c:pt>
                <c:pt idx="26522">
                  <c:v>6.1664224999999995</c:v>
                </c:pt>
                <c:pt idx="26523">
                  <c:v>6.1665762500000003</c:v>
                </c:pt>
                <c:pt idx="26524">
                  <c:v>6.1658249999999999</c:v>
                </c:pt>
                <c:pt idx="26525">
                  <c:v>6.1646187500000007</c:v>
                </c:pt>
                <c:pt idx="26526">
                  <c:v>6.1630012499999998</c:v>
                </c:pt>
                <c:pt idx="26527">
                  <c:v>6.1618399999999998</c:v>
                </c:pt>
                <c:pt idx="26528">
                  <c:v>6.1610399999999998</c:v>
                </c:pt>
                <c:pt idx="26529">
                  <c:v>6.1600937499999997</c:v>
                </c:pt>
                <c:pt idx="26530">
                  <c:v>6.1600324999999998</c:v>
                </c:pt>
                <c:pt idx="26531">
                  <c:v>6.1590712500000002</c:v>
                </c:pt>
                <c:pt idx="26532">
                  <c:v>6.1583187500000003</c:v>
                </c:pt>
                <c:pt idx="26533">
                  <c:v>6.1587462500000001</c:v>
                </c:pt>
                <c:pt idx="26534">
                  <c:v>6.1593699999999991</c:v>
                </c:pt>
                <c:pt idx="26535">
                  <c:v>6.1587300000000003</c:v>
                </c:pt>
                <c:pt idx="26536">
                  <c:v>6.1581712499999997</c:v>
                </c:pt>
                <c:pt idx="26537">
                  <c:v>6.1578299999999997</c:v>
                </c:pt>
                <c:pt idx="26538">
                  <c:v>6.1577625000000005</c:v>
                </c:pt>
                <c:pt idx="26539">
                  <c:v>6.1582650000000001</c:v>
                </c:pt>
                <c:pt idx="26540">
                  <c:v>6.1581399999999995</c:v>
                </c:pt>
                <c:pt idx="26541">
                  <c:v>6.1588349999999998</c:v>
                </c:pt>
                <c:pt idx="26542">
                  <c:v>6.1576399999999998</c:v>
                </c:pt>
                <c:pt idx="26543">
                  <c:v>6.1563599999999994</c:v>
                </c:pt>
                <c:pt idx="26544">
                  <c:v>6.1569237499999998</c:v>
                </c:pt>
                <c:pt idx="26545">
                  <c:v>6.1563549999999996</c:v>
                </c:pt>
                <c:pt idx="26546">
                  <c:v>6.1550975000000001</c:v>
                </c:pt>
                <c:pt idx="26547">
                  <c:v>6.1550712500000007</c:v>
                </c:pt>
                <c:pt idx="26548">
                  <c:v>6.1548049999999996</c:v>
                </c:pt>
                <c:pt idx="26549">
                  <c:v>6.1559187499999997</c:v>
                </c:pt>
                <c:pt idx="26550">
                  <c:v>6.1562625000000004</c:v>
                </c:pt>
                <c:pt idx="26551">
                  <c:v>6.1559362499999999</c:v>
                </c:pt>
                <c:pt idx="26552">
                  <c:v>6.1571737500000001</c:v>
                </c:pt>
                <c:pt idx="26553">
                  <c:v>6.15743375</c:v>
                </c:pt>
                <c:pt idx="26554">
                  <c:v>6.1576287500000007</c:v>
                </c:pt>
                <c:pt idx="26555">
                  <c:v>6.1583825000000001</c:v>
                </c:pt>
                <c:pt idx="26556">
                  <c:v>6.15869</c:v>
                </c:pt>
                <c:pt idx="26557">
                  <c:v>6.1581775000000007</c:v>
                </c:pt>
                <c:pt idx="26558">
                  <c:v>6.1577337499999993</c:v>
                </c:pt>
                <c:pt idx="26559">
                  <c:v>6.1572837499999995</c:v>
                </c:pt>
                <c:pt idx="26560">
                  <c:v>6.1588675000000004</c:v>
                </c:pt>
                <c:pt idx="26561">
                  <c:v>6.1589662499999998</c:v>
                </c:pt>
                <c:pt idx="26562">
                  <c:v>6.1595612499999994</c:v>
                </c:pt>
                <c:pt idx="26563">
                  <c:v>6.1595275000000003</c:v>
                </c:pt>
                <c:pt idx="26564">
                  <c:v>6.1591500000000003</c:v>
                </c:pt>
                <c:pt idx="26565">
                  <c:v>6.1592349999999998</c:v>
                </c:pt>
                <c:pt idx="26566">
                  <c:v>6.1590987500000001</c:v>
                </c:pt>
                <c:pt idx="26567">
                  <c:v>6.1576662500000001</c:v>
                </c:pt>
                <c:pt idx="26568">
                  <c:v>6.1578025000000007</c:v>
                </c:pt>
                <c:pt idx="26569">
                  <c:v>6.1573000000000002</c:v>
                </c:pt>
                <c:pt idx="26570">
                  <c:v>6.1571412500000005</c:v>
                </c:pt>
                <c:pt idx="26571">
                  <c:v>6.1561699999999995</c:v>
                </c:pt>
                <c:pt idx="26572">
                  <c:v>6.1549299999999993</c:v>
                </c:pt>
                <c:pt idx="26573">
                  <c:v>6.1535762500000004</c:v>
                </c:pt>
                <c:pt idx="26574">
                  <c:v>6.1527750000000001</c:v>
                </c:pt>
                <c:pt idx="26575">
                  <c:v>6.1533437499999994</c:v>
                </c:pt>
                <c:pt idx="26576">
                  <c:v>6.1535299999999999</c:v>
                </c:pt>
                <c:pt idx="26577">
                  <c:v>6.1542149999999998</c:v>
                </c:pt>
                <c:pt idx="26578">
                  <c:v>6.1538700000000004</c:v>
                </c:pt>
                <c:pt idx="26579">
                  <c:v>6.1547237499999996</c:v>
                </c:pt>
                <c:pt idx="26580">
                  <c:v>6.1550012499999998</c:v>
                </c:pt>
                <c:pt idx="26581">
                  <c:v>6.15612125</c:v>
                </c:pt>
                <c:pt idx="26582">
                  <c:v>6.1572412499999993</c:v>
                </c:pt>
                <c:pt idx="26583">
                  <c:v>6.1563762499999992</c:v>
                </c:pt>
                <c:pt idx="26584">
                  <c:v>6.1559162499999998</c:v>
                </c:pt>
                <c:pt idx="26585">
                  <c:v>6.1569900000000004</c:v>
                </c:pt>
                <c:pt idx="26586">
                  <c:v>6.1567937500000003</c:v>
                </c:pt>
                <c:pt idx="26587">
                  <c:v>6.1576887500000002</c:v>
                </c:pt>
                <c:pt idx="26588">
                  <c:v>6.1574925</c:v>
                </c:pt>
                <c:pt idx="26589">
                  <c:v>6.1570787500000002</c:v>
                </c:pt>
                <c:pt idx="26590">
                  <c:v>6.1564100000000002</c:v>
                </c:pt>
                <c:pt idx="26591">
                  <c:v>6.1555</c:v>
                </c:pt>
                <c:pt idx="26592">
                  <c:v>6.1564287499999999</c:v>
                </c:pt>
                <c:pt idx="26593">
                  <c:v>6.15637875</c:v>
                </c:pt>
                <c:pt idx="26594">
                  <c:v>6.1561449999999995</c:v>
                </c:pt>
                <c:pt idx="26595">
                  <c:v>6.1570250000000009</c:v>
                </c:pt>
                <c:pt idx="26596">
                  <c:v>6.1581574999999997</c:v>
                </c:pt>
                <c:pt idx="26597">
                  <c:v>6.1582562500000009</c:v>
                </c:pt>
                <c:pt idx="26598">
                  <c:v>6.1583862499999995</c:v>
                </c:pt>
                <c:pt idx="26599">
                  <c:v>6.1574499999999999</c:v>
                </c:pt>
                <c:pt idx="26600">
                  <c:v>6.1571462499999994</c:v>
                </c:pt>
                <c:pt idx="26601">
                  <c:v>6.1581375000000005</c:v>
                </c:pt>
                <c:pt idx="26602">
                  <c:v>6.1578275000000007</c:v>
                </c:pt>
                <c:pt idx="26603">
                  <c:v>6.1565199999999995</c:v>
                </c:pt>
                <c:pt idx="26604">
                  <c:v>6.1568362499999996</c:v>
                </c:pt>
                <c:pt idx="26605">
                  <c:v>6.1562937500000006</c:v>
                </c:pt>
                <c:pt idx="26606">
                  <c:v>6.1559637499999997</c:v>
                </c:pt>
                <c:pt idx="26607">
                  <c:v>6.1566662500000007</c:v>
                </c:pt>
                <c:pt idx="26608">
                  <c:v>6.1557775000000001</c:v>
                </c:pt>
                <c:pt idx="26609">
                  <c:v>6.1553199999999997</c:v>
                </c:pt>
                <c:pt idx="26610">
                  <c:v>6.1542975000000002</c:v>
                </c:pt>
                <c:pt idx="26611">
                  <c:v>6.1530724999999995</c:v>
                </c:pt>
                <c:pt idx="26612">
                  <c:v>6.1530249999999995</c:v>
                </c:pt>
                <c:pt idx="26613">
                  <c:v>6.1527912499999999</c:v>
                </c:pt>
                <c:pt idx="26614">
                  <c:v>6.1526212500000002</c:v>
                </c:pt>
                <c:pt idx="26615">
                  <c:v>6.1536400000000002</c:v>
                </c:pt>
                <c:pt idx="26616">
                  <c:v>6.1541274999999995</c:v>
                </c:pt>
                <c:pt idx="26617">
                  <c:v>6.1549399999999999</c:v>
                </c:pt>
                <c:pt idx="26618">
                  <c:v>6.1548737499999993</c:v>
                </c:pt>
                <c:pt idx="26619">
                  <c:v>6.1540037500000002</c:v>
                </c:pt>
                <c:pt idx="26620">
                  <c:v>6.1544049999999997</c:v>
                </c:pt>
                <c:pt idx="26621">
                  <c:v>6.1542500000000002</c:v>
                </c:pt>
                <c:pt idx="26622">
                  <c:v>6.15466625</c:v>
                </c:pt>
                <c:pt idx="26623">
                  <c:v>6.1546462499999999</c:v>
                </c:pt>
                <c:pt idx="26624">
                  <c:v>6.15541625</c:v>
                </c:pt>
                <c:pt idx="26625">
                  <c:v>6.1548949999999998</c:v>
                </c:pt>
                <c:pt idx="26626">
                  <c:v>6.1547087499999993</c:v>
                </c:pt>
                <c:pt idx="26627">
                  <c:v>6.1549774999999993</c:v>
                </c:pt>
                <c:pt idx="26628">
                  <c:v>6.1547487499999995</c:v>
                </c:pt>
                <c:pt idx="26629">
                  <c:v>6.1541725000000005</c:v>
                </c:pt>
                <c:pt idx="26630">
                  <c:v>6.1545962499999991</c:v>
                </c:pt>
                <c:pt idx="26631">
                  <c:v>6.1544100000000004</c:v>
                </c:pt>
                <c:pt idx="26632">
                  <c:v>6.1545587499999996</c:v>
                </c:pt>
                <c:pt idx="26633">
                  <c:v>6.1550937500000007</c:v>
                </c:pt>
                <c:pt idx="26634">
                  <c:v>6.1548999999999996</c:v>
                </c:pt>
                <c:pt idx="26635">
                  <c:v>6.1539262500000005</c:v>
                </c:pt>
                <c:pt idx="26636">
                  <c:v>6.1538450000000005</c:v>
                </c:pt>
                <c:pt idx="26637">
                  <c:v>6.1538700000000004</c:v>
                </c:pt>
                <c:pt idx="26638">
                  <c:v>6.1550700000000003</c:v>
                </c:pt>
                <c:pt idx="26639">
                  <c:v>6.1556699999999998</c:v>
                </c:pt>
                <c:pt idx="26640">
                  <c:v>6.1564125000000001</c:v>
                </c:pt>
                <c:pt idx="26641">
                  <c:v>6.1576525000000002</c:v>
                </c:pt>
                <c:pt idx="26642">
                  <c:v>6.1583787499999998</c:v>
                </c:pt>
                <c:pt idx="26643">
                  <c:v>6.1596874999999995</c:v>
                </c:pt>
                <c:pt idx="26644">
                  <c:v>6.1602274999999995</c:v>
                </c:pt>
                <c:pt idx="26645">
                  <c:v>6.1596237499999997</c:v>
                </c:pt>
                <c:pt idx="26646">
                  <c:v>6.1578650000000001</c:v>
                </c:pt>
                <c:pt idx="26647">
                  <c:v>6.1598074999999994</c:v>
                </c:pt>
                <c:pt idx="26648">
                  <c:v>6.1599174999999997</c:v>
                </c:pt>
                <c:pt idx="26649">
                  <c:v>6.1612162499999998</c:v>
                </c:pt>
                <c:pt idx="26650">
                  <c:v>6.1614825</c:v>
                </c:pt>
                <c:pt idx="26651">
                  <c:v>6.1611962499999997</c:v>
                </c:pt>
                <c:pt idx="26652">
                  <c:v>6.1612</c:v>
                </c:pt>
                <c:pt idx="26653">
                  <c:v>6.1626624999999997</c:v>
                </c:pt>
                <c:pt idx="26654">
                  <c:v>6.1619812500000002</c:v>
                </c:pt>
                <c:pt idx="26655">
                  <c:v>6.1622500000000002</c:v>
                </c:pt>
                <c:pt idx="26656">
                  <c:v>6.162185</c:v>
                </c:pt>
                <c:pt idx="26657">
                  <c:v>6.1609862500000006</c:v>
                </c:pt>
                <c:pt idx="26658">
                  <c:v>6.1616225</c:v>
                </c:pt>
                <c:pt idx="26659">
                  <c:v>6.1613199999999999</c:v>
                </c:pt>
                <c:pt idx="26660">
                  <c:v>6.16280625</c:v>
                </c:pt>
                <c:pt idx="26661">
                  <c:v>6.1634712499999997</c:v>
                </c:pt>
                <c:pt idx="26662">
                  <c:v>6.1640437500000003</c:v>
                </c:pt>
                <c:pt idx="26663">
                  <c:v>6.1641562500000004</c:v>
                </c:pt>
                <c:pt idx="26664">
                  <c:v>6.1646074999999998</c:v>
                </c:pt>
                <c:pt idx="26665">
                  <c:v>6.1636137499999997</c:v>
                </c:pt>
                <c:pt idx="26666">
                  <c:v>6.16308875</c:v>
                </c:pt>
                <c:pt idx="26667">
                  <c:v>6.1631400000000003</c:v>
                </c:pt>
                <c:pt idx="26668">
                  <c:v>6.16271375</c:v>
                </c:pt>
                <c:pt idx="26669">
                  <c:v>6.16395625</c:v>
                </c:pt>
                <c:pt idx="26670">
                  <c:v>6.1641175000000006</c:v>
                </c:pt>
                <c:pt idx="26671">
                  <c:v>6.16430875</c:v>
                </c:pt>
                <c:pt idx="26672">
                  <c:v>6.1654024999999999</c:v>
                </c:pt>
                <c:pt idx="26673">
                  <c:v>6.1667787500000006</c:v>
                </c:pt>
                <c:pt idx="26674">
                  <c:v>6.1672574999999998</c:v>
                </c:pt>
                <c:pt idx="26675">
                  <c:v>6.1677162500000007</c:v>
                </c:pt>
                <c:pt idx="26676">
                  <c:v>6.1694137500000004</c:v>
                </c:pt>
                <c:pt idx="26677">
                  <c:v>6.170282499999999</c:v>
                </c:pt>
                <c:pt idx="26678">
                  <c:v>6.1704512499999993</c:v>
                </c:pt>
                <c:pt idx="26679">
                  <c:v>6.1711850000000004</c:v>
                </c:pt>
                <c:pt idx="26680">
                  <c:v>6.1708462500000003</c:v>
                </c:pt>
                <c:pt idx="26681">
                  <c:v>6.1713562499999997</c:v>
                </c:pt>
                <c:pt idx="26682">
                  <c:v>6.1713974999999994</c:v>
                </c:pt>
                <c:pt idx="26683">
                  <c:v>6.1709137500000004</c:v>
                </c:pt>
                <c:pt idx="26684">
                  <c:v>6.1708024999999997</c:v>
                </c:pt>
                <c:pt idx="26685">
                  <c:v>6.1721225000000004</c:v>
                </c:pt>
                <c:pt idx="26686">
                  <c:v>6.1728437500000002</c:v>
                </c:pt>
                <c:pt idx="26687">
                  <c:v>6.1716137500000006</c:v>
                </c:pt>
                <c:pt idx="26688">
                  <c:v>6.1709262499999991</c:v>
                </c:pt>
                <c:pt idx="26689">
                  <c:v>6.17117</c:v>
                </c:pt>
                <c:pt idx="26690">
                  <c:v>6.1706487499999998</c:v>
                </c:pt>
                <c:pt idx="26691">
                  <c:v>6.1696662499999997</c:v>
                </c:pt>
                <c:pt idx="26692">
                  <c:v>6.167478749999999</c:v>
                </c:pt>
                <c:pt idx="26693">
                  <c:v>6.16674875</c:v>
                </c:pt>
                <c:pt idx="26694">
                  <c:v>6.1669175000000003</c:v>
                </c:pt>
                <c:pt idx="26695">
                  <c:v>6.1665700000000001</c:v>
                </c:pt>
                <c:pt idx="26696">
                  <c:v>6.1670375000000002</c:v>
                </c:pt>
                <c:pt idx="26697">
                  <c:v>6.1646437499999998</c:v>
                </c:pt>
                <c:pt idx="26698">
                  <c:v>6.1637087499999996</c:v>
                </c:pt>
                <c:pt idx="26699">
                  <c:v>6.1629387500000004</c:v>
                </c:pt>
                <c:pt idx="26700">
                  <c:v>6.1618262499999998</c:v>
                </c:pt>
                <c:pt idx="26701">
                  <c:v>6.1612475</c:v>
                </c:pt>
                <c:pt idx="26702">
                  <c:v>6.1605249999999998</c:v>
                </c:pt>
                <c:pt idx="26703">
                  <c:v>6.1594162500000005</c:v>
                </c:pt>
                <c:pt idx="26704">
                  <c:v>6.1598774999999995</c:v>
                </c:pt>
                <c:pt idx="26705">
                  <c:v>6.1596399999999996</c:v>
                </c:pt>
                <c:pt idx="26706">
                  <c:v>6.1586012500000002</c:v>
                </c:pt>
                <c:pt idx="26707">
                  <c:v>6.1589187499999998</c:v>
                </c:pt>
                <c:pt idx="26708">
                  <c:v>6.1587375</c:v>
                </c:pt>
                <c:pt idx="26709">
                  <c:v>6.1588275000000001</c:v>
                </c:pt>
                <c:pt idx="26710">
                  <c:v>6.1568049999999994</c:v>
                </c:pt>
                <c:pt idx="26711">
                  <c:v>6.1560612500000005</c:v>
                </c:pt>
                <c:pt idx="26712">
                  <c:v>6.1544750000000006</c:v>
                </c:pt>
                <c:pt idx="26713">
                  <c:v>6.1535675000000003</c:v>
                </c:pt>
                <c:pt idx="26714">
                  <c:v>6.1539987500000004</c:v>
                </c:pt>
                <c:pt idx="26715">
                  <c:v>6.1543625000000004</c:v>
                </c:pt>
                <c:pt idx="26716">
                  <c:v>6.1542325</c:v>
                </c:pt>
                <c:pt idx="26717">
                  <c:v>6.1540850000000002</c:v>
                </c:pt>
                <c:pt idx="26718">
                  <c:v>6.1540600000000003</c:v>
                </c:pt>
                <c:pt idx="26719">
                  <c:v>6.1535987500000005</c:v>
                </c:pt>
                <c:pt idx="26720">
                  <c:v>6.1534487499999999</c:v>
                </c:pt>
                <c:pt idx="26721">
                  <c:v>6.1527687499999999</c:v>
                </c:pt>
                <c:pt idx="26722">
                  <c:v>6.1517800000000005</c:v>
                </c:pt>
                <c:pt idx="26723">
                  <c:v>6.1493862499999992</c:v>
                </c:pt>
                <c:pt idx="26724">
                  <c:v>6.1479175000000001</c:v>
                </c:pt>
                <c:pt idx="26725">
                  <c:v>6.1474574999999998</c:v>
                </c:pt>
                <c:pt idx="26726">
                  <c:v>6.1463999999999999</c:v>
                </c:pt>
                <c:pt idx="26727">
                  <c:v>6.1450612500000004</c:v>
                </c:pt>
                <c:pt idx="26728">
                  <c:v>6.1439474999999995</c:v>
                </c:pt>
                <c:pt idx="26729">
                  <c:v>6.1433962499999994</c:v>
                </c:pt>
                <c:pt idx="26730">
                  <c:v>6.1436374999999996</c:v>
                </c:pt>
                <c:pt idx="26731">
                  <c:v>6.1421849999999996</c:v>
                </c:pt>
                <c:pt idx="26732">
                  <c:v>6.1407037499999992</c:v>
                </c:pt>
                <c:pt idx="26733">
                  <c:v>6.1400512500000008</c:v>
                </c:pt>
                <c:pt idx="26734">
                  <c:v>6.1395762499999993</c:v>
                </c:pt>
                <c:pt idx="26735">
                  <c:v>6.1382237499999999</c:v>
                </c:pt>
                <c:pt idx="26736">
                  <c:v>6.1374487499999999</c:v>
                </c:pt>
                <c:pt idx="26737">
                  <c:v>6.1377387500000005</c:v>
                </c:pt>
                <c:pt idx="26738">
                  <c:v>6.1379125000000005</c:v>
                </c:pt>
                <c:pt idx="26739">
                  <c:v>6.1366549999999993</c:v>
                </c:pt>
                <c:pt idx="26740">
                  <c:v>6.1363962500000007</c:v>
                </c:pt>
                <c:pt idx="26741">
                  <c:v>6.13732875</c:v>
                </c:pt>
                <c:pt idx="26742">
                  <c:v>6.1385449999999997</c:v>
                </c:pt>
                <c:pt idx="26743">
                  <c:v>6.1395875000000002</c:v>
                </c:pt>
                <c:pt idx="26744">
                  <c:v>6.14016625</c:v>
                </c:pt>
                <c:pt idx="26745">
                  <c:v>6.1400725000000005</c:v>
                </c:pt>
                <c:pt idx="26746">
                  <c:v>6.1397475000000004</c:v>
                </c:pt>
                <c:pt idx="26747">
                  <c:v>6.1408325000000001</c:v>
                </c:pt>
                <c:pt idx="26748">
                  <c:v>6.1419500000000005</c:v>
                </c:pt>
                <c:pt idx="26749">
                  <c:v>6.1427425000000007</c:v>
                </c:pt>
                <c:pt idx="26750">
                  <c:v>6.1435912500000001</c:v>
                </c:pt>
                <c:pt idx="26751">
                  <c:v>6.1431050000000003</c:v>
                </c:pt>
                <c:pt idx="26752">
                  <c:v>6.1428762500000005</c:v>
                </c:pt>
                <c:pt idx="26753">
                  <c:v>6.1433237500000004</c:v>
                </c:pt>
                <c:pt idx="26754">
                  <c:v>6.1426699999999999</c:v>
                </c:pt>
                <c:pt idx="26755">
                  <c:v>6.1416887499999993</c:v>
                </c:pt>
                <c:pt idx="26756">
                  <c:v>6.1425937500000005</c:v>
                </c:pt>
                <c:pt idx="26757">
                  <c:v>6.1434662500000004</c:v>
                </c:pt>
                <c:pt idx="26758">
                  <c:v>6.1439937499999999</c:v>
                </c:pt>
                <c:pt idx="26759">
                  <c:v>6.1442862499999995</c:v>
                </c:pt>
                <c:pt idx="26760">
                  <c:v>6.1453449999999998</c:v>
                </c:pt>
                <c:pt idx="26761">
                  <c:v>6.1461500000000004</c:v>
                </c:pt>
                <c:pt idx="26762">
                  <c:v>6.1469275000000003</c:v>
                </c:pt>
                <c:pt idx="26763">
                  <c:v>6.1474850000000005</c:v>
                </c:pt>
                <c:pt idx="26764">
                  <c:v>6.1468337500000008</c:v>
                </c:pt>
                <c:pt idx="26765">
                  <c:v>6.1468787499999999</c:v>
                </c:pt>
                <c:pt idx="26766">
                  <c:v>6.1472224999999998</c:v>
                </c:pt>
                <c:pt idx="26767">
                  <c:v>6.1466849999999997</c:v>
                </c:pt>
                <c:pt idx="26768">
                  <c:v>6.1462712500000007</c:v>
                </c:pt>
                <c:pt idx="26769">
                  <c:v>6.1463074999999998</c:v>
                </c:pt>
                <c:pt idx="26770">
                  <c:v>6.1462512499999997</c:v>
                </c:pt>
                <c:pt idx="26771">
                  <c:v>6.1472362499999997</c:v>
                </c:pt>
                <c:pt idx="26772">
                  <c:v>6.1471937499999996</c:v>
                </c:pt>
                <c:pt idx="26773">
                  <c:v>6.14774625</c:v>
                </c:pt>
                <c:pt idx="26774">
                  <c:v>6.1491749999999996</c:v>
                </c:pt>
                <c:pt idx="26775">
                  <c:v>6.1489462499999998</c:v>
                </c:pt>
                <c:pt idx="26776">
                  <c:v>6.1478112500000002</c:v>
                </c:pt>
                <c:pt idx="26777">
                  <c:v>6.1481675000000005</c:v>
                </c:pt>
                <c:pt idx="26778">
                  <c:v>6.1484762499999999</c:v>
                </c:pt>
                <c:pt idx="26779">
                  <c:v>6.1489750000000001</c:v>
                </c:pt>
                <c:pt idx="26780">
                  <c:v>6.1488912500000001</c:v>
                </c:pt>
                <c:pt idx="26781">
                  <c:v>6.1487049999999996</c:v>
                </c:pt>
                <c:pt idx="26782">
                  <c:v>6.1489262499999997</c:v>
                </c:pt>
                <c:pt idx="26783">
                  <c:v>6.1496412500000002</c:v>
                </c:pt>
                <c:pt idx="26784">
                  <c:v>6.1502487500000003</c:v>
                </c:pt>
                <c:pt idx="26785">
                  <c:v>6.1503862499999995</c:v>
                </c:pt>
                <c:pt idx="26786">
                  <c:v>6.1491687500000003</c:v>
                </c:pt>
                <c:pt idx="26787">
                  <c:v>6.1485162500000001</c:v>
                </c:pt>
                <c:pt idx="26788">
                  <c:v>6.1481362500000003</c:v>
                </c:pt>
                <c:pt idx="26789">
                  <c:v>6.1486887499999998</c:v>
                </c:pt>
                <c:pt idx="26790">
                  <c:v>6.1492874999999998</c:v>
                </c:pt>
                <c:pt idx="26791">
                  <c:v>6.1485987499999997</c:v>
                </c:pt>
                <c:pt idx="26792">
                  <c:v>6.1478487499999996</c:v>
                </c:pt>
                <c:pt idx="26793">
                  <c:v>6.14757</c:v>
                </c:pt>
                <c:pt idx="26794">
                  <c:v>6.1468912499999995</c:v>
                </c:pt>
                <c:pt idx="26795">
                  <c:v>6.14734625</c:v>
                </c:pt>
                <c:pt idx="26796">
                  <c:v>6.1487487500000002</c:v>
                </c:pt>
                <c:pt idx="26797">
                  <c:v>6.1494774999999997</c:v>
                </c:pt>
                <c:pt idx="26798">
                  <c:v>6.1490087500000001</c:v>
                </c:pt>
                <c:pt idx="26799">
                  <c:v>6.1484475000000005</c:v>
                </c:pt>
                <c:pt idx="26800">
                  <c:v>6.1486125000000005</c:v>
                </c:pt>
                <c:pt idx="26801">
                  <c:v>6.1493149999999996</c:v>
                </c:pt>
                <c:pt idx="26802">
                  <c:v>6.1491962499999993</c:v>
                </c:pt>
                <c:pt idx="26803">
                  <c:v>6.1488287500000007</c:v>
                </c:pt>
                <c:pt idx="26804">
                  <c:v>6.1493699999999993</c:v>
                </c:pt>
                <c:pt idx="26805">
                  <c:v>6.1505412499999998</c:v>
                </c:pt>
                <c:pt idx="26806">
                  <c:v>6.1507462500000001</c:v>
                </c:pt>
                <c:pt idx="26807">
                  <c:v>6.1502837499999998</c:v>
                </c:pt>
                <c:pt idx="26808">
                  <c:v>6.1500149999999998</c:v>
                </c:pt>
                <c:pt idx="26809">
                  <c:v>6.1504662499999991</c:v>
                </c:pt>
                <c:pt idx="26810">
                  <c:v>6.1504650000000005</c:v>
                </c:pt>
                <c:pt idx="26811">
                  <c:v>6.1499762499999999</c:v>
                </c:pt>
                <c:pt idx="26812">
                  <c:v>6.1493374999999997</c:v>
                </c:pt>
                <c:pt idx="26813">
                  <c:v>6.1480487500000001</c:v>
                </c:pt>
                <c:pt idx="26814">
                  <c:v>6.1476362500000006</c:v>
                </c:pt>
                <c:pt idx="26815">
                  <c:v>6.1468737500000001</c:v>
                </c:pt>
                <c:pt idx="26816">
                  <c:v>6.1461537499999999</c:v>
                </c:pt>
                <c:pt idx="26817">
                  <c:v>6.1469799999999992</c:v>
                </c:pt>
                <c:pt idx="26818">
                  <c:v>6.1469549999999993</c:v>
                </c:pt>
                <c:pt idx="26819">
                  <c:v>6.14598625</c:v>
                </c:pt>
                <c:pt idx="26820">
                  <c:v>6.1459524999999999</c:v>
                </c:pt>
                <c:pt idx="26821">
                  <c:v>6.1455599999999997</c:v>
                </c:pt>
                <c:pt idx="26822">
                  <c:v>6.1455700000000002</c:v>
                </c:pt>
                <c:pt idx="26823">
                  <c:v>6.1454737499999998</c:v>
                </c:pt>
                <c:pt idx="26824">
                  <c:v>6.1453124999999993</c:v>
                </c:pt>
                <c:pt idx="26825">
                  <c:v>6.1468237500000003</c:v>
                </c:pt>
                <c:pt idx="26826">
                  <c:v>6.1488325000000001</c:v>
                </c:pt>
                <c:pt idx="26827">
                  <c:v>6.1490549999999997</c:v>
                </c:pt>
                <c:pt idx="26828">
                  <c:v>6.1486175000000003</c:v>
                </c:pt>
                <c:pt idx="26829">
                  <c:v>6.1479350000000004</c:v>
                </c:pt>
                <c:pt idx="26830">
                  <c:v>6.1467512499999994</c:v>
                </c:pt>
                <c:pt idx="26831">
                  <c:v>6.1467312500000002</c:v>
                </c:pt>
                <c:pt idx="26832">
                  <c:v>6.1475262500000003</c:v>
                </c:pt>
                <c:pt idx="26833">
                  <c:v>6.1478099999999998</c:v>
                </c:pt>
                <c:pt idx="26834">
                  <c:v>6.1477187499999992</c:v>
                </c:pt>
                <c:pt idx="26835">
                  <c:v>6.1477974999999994</c:v>
                </c:pt>
                <c:pt idx="26836">
                  <c:v>6.1486799999999997</c:v>
                </c:pt>
                <c:pt idx="26837">
                  <c:v>6.1498537499999992</c:v>
                </c:pt>
                <c:pt idx="26838">
                  <c:v>6.1504325000000009</c:v>
                </c:pt>
                <c:pt idx="26839">
                  <c:v>6.15030375</c:v>
                </c:pt>
                <c:pt idx="26840">
                  <c:v>6.1501012499999996</c:v>
                </c:pt>
                <c:pt idx="26841">
                  <c:v>6.1504062499999996</c:v>
                </c:pt>
                <c:pt idx="26842">
                  <c:v>6.1506862500000006</c:v>
                </c:pt>
                <c:pt idx="26843">
                  <c:v>6.1503474999999996</c:v>
                </c:pt>
                <c:pt idx="26844">
                  <c:v>6.1494037499999994</c:v>
                </c:pt>
                <c:pt idx="26845">
                  <c:v>6.1476699999999997</c:v>
                </c:pt>
                <c:pt idx="26846">
                  <c:v>6.1466099999999999</c:v>
                </c:pt>
                <c:pt idx="26847">
                  <c:v>6.1467337499999992</c:v>
                </c:pt>
                <c:pt idx="26848">
                  <c:v>6.1477024999999994</c:v>
                </c:pt>
                <c:pt idx="26849">
                  <c:v>6.1478537499999995</c:v>
                </c:pt>
                <c:pt idx="26850">
                  <c:v>6.1469399999999998</c:v>
                </c:pt>
                <c:pt idx="26851">
                  <c:v>6.1460362499999999</c:v>
                </c:pt>
                <c:pt idx="26852">
                  <c:v>6.1465024999999995</c:v>
                </c:pt>
                <c:pt idx="26853">
                  <c:v>6.1465049999999994</c:v>
                </c:pt>
                <c:pt idx="26854">
                  <c:v>6.1459874999999995</c:v>
                </c:pt>
                <c:pt idx="26855">
                  <c:v>6.1455587499999993</c:v>
                </c:pt>
                <c:pt idx="26856">
                  <c:v>6.1449112499999998</c:v>
                </c:pt>
                <c:pt idx="26857">
                  <c:v>6.1442587500000005</c:v>
                </c:pt>
                <c:pt idx="26858">
                  <c:v>6.1437012499999994</c:v>
                </c:pt>
                <c:pt idx="26859">
                  <c:v>6.1428050000000001</c:v>
                </c:pt>
                <c:pt idx="26860">
                  <c:v>6.1422862499999997</c:v>
                </c:pt>
                <c:pt idx="26861">
                  <c:v>6.1425912500000006</c:v>
                </c:pt>
                <c:pt idx="26862">
                  <c:v>6.1426287500000001</c:v>
                </c:pt>
                <c:pt idx="26863">
                  <c:v>6.1433599999999995</c:v>
                </c:pt>
                <c:pt idx="26864">
                  <c:v>6.1438050000000004</c:v>
                </c:pt>
                <c:pt idx="26865">
                  <c:v>6.1442087499999998</c:v>
                </c:pt>
                <c:pt idx="26866">
                  <c:v>6.1444737500000004</c:v>
                </c:pt>
                <c:pt idx="26867">
                  <c:v>6.1434912500000003</c:v>
                </c:pt>
                <c:pt idx="26868">
                  <c:v>6.1424762499999996</c:v>
                </c:pt>
                <c:pt idx="26869">
                  <c:v>6.1432362500000002</c:v>
                </c:pt>
                <c:pt idx="26870">
                  <c:v>6.1433412499999998</c:v>
                </c:pt>
                <c:pt idx="26871">
                  <c:v>6.1435387500000003</c:v>
                </c:pt>
                <c:pt idx="26872">
                  <c:v>6.1443775</c:v>
                </c:pt>
                <c:pt idx="26873">
                  <c:v>6.1452487499999995</c:v>
                </c:pt>
                <c:pt idx="26874">
                  <c:v>6.1460850000000002</c:v>
                </c:pt>
                <c:pt idx="26875">
                  <c:v>6.1457562499999998</c:v>
                </c:pt>
                <c:pt idx="26876">
                  <c:v>6.1455312500000003</c:v>
                </c:pt>
                <c:pt idx="26877">
                  <c:v>6.14551625</c:v>
                </c:pt>
                <c:pt idx="26878">
                  <c:v>6.1467562499999993</c:v>
                </c:pt>
                <c:pt idx="26879">
                  <c:v>6.1480049999999995</c:v>
                </c:pt>
                <c:pt idx="26880">
                  <c:v>6.1481724999999994</c:v>
                </c:pt>
                <c:pt idx="26881">
                  <c:v>6.1484249999999996</c:v>
                </c:pt>
                <c:pt idx="26882">
                  <c:v>6.1481224999999995</c:v>
                </c:pt>
                <c:pt idx="26883">
                  <c:v>6.1472000000000007</c:v>
                </c:pt>
                <c:pt idx="26884">
                  <c:v>6.146325</c:v>
                </c:pt>
                <c:pt idx="26885">
                  <c:v>6.1459524999999999</c:v>
                </c:pt>
                <c:pt idx="26886">
                  <c:v>6.1460550000000005</c:v>
                </c:pt>
                <c:pt idx="26887">
                  <c:v>6.1457487499999992</c:v>
                </c:pt>
                <c:pt idx="26888">
                  <c:v>6.1460600000000003</c:v>
                </c:pt>
                <c:pt idx="26889">
                  <c:v>6.1460937500000004</c:v>
                </c:pt>
                <c:pt idx="26890">
                  <c:v>6.1446524999999994</c:v>
                </c:pt>
                <c:pt idx="26891">
                  <c:v>6.1442712499999992</c:v>
                </c:pt>
                <c:pt idx="26892">
                  <c:v>6.1442787499999998</c:v>
                </c:pt>
                <c:pt idx="26893">
                  <c:v>6.1437912500000005</c:v>
                </c:pt>
                <c:pt idx="26894">
                  <c:v>6.1437125000000004</c:v>
                </c:pt>
                <c:pt idx="26895">
                  <c:v>6.14506</c:v>
                </c:pt>
                <c:pt idx="26896">
                  <c:v>6.1460937500000004</c:v>
                </c:pt>
                <c:pt idx="26897">
                  <c:v>6.1453212500000003</c:v>
                </c:pt>
                <c:pt idx="26898">
                  <c:v>6.1441699999999999</c:v>
                </c:pt>
                <c:pt idx="26899">
                  <c:v>6.1437324999999996</c:v>
                </c:pt>
                <c:pt idx="26900">
                  <c:v>6.1445950000000007</c:v>
                </c:pt>
                <c:pt idx="26901">
                  <c:v>6.1459375000000005</c:v>
                </c:pt>
                <c:pt idx="26902">
                  <c:v>6.1463937499999997</c:v>
                </c:pt>
                <c:pt idx="26903">
                  <c:v>6.1469074999999993</c:v>
                </c:pt>
                <c:pt idx="26904">
                  <c:v>6.1477637500000002</c:v>
                </c:pt>
                <c:pt idx="26905">
                  <c:v>6.1475975000000007</c:v>
                </c:pt>
                <c:pt idx="26906">
                  <c:v>6.1473262500000008</c:v>
                </c:pt>
                <c:pt idx="26907">
                  <c:v>6.1479574999999995</c:v>
                </c:pt>
                <c:pt idx="26908">
                  <c:v>6.1483712500000003</c:v>
                </c:pt>
                <c:pt idx="26909">
                  <c:v>6.14837875</c:v>
                </c:pt>
                <c:pt idx="26910">
                  <c:v>6.1478200000000003</c:v>
                </c:pt>
                <c:pt idx="26911">
                  <c:v>6.1470862500000001</c:v>
                </c:pt>
                <c:pt idx="26912">
                  <c:v>6.1473112500000004</c:v>
                </c:pt>
                <c:pt idx="26913">
                  <c:v>6.1480437499999994</c:v>
                </c:pt>
                <c:pt idx="26914">
                  <c:v>6.1483212499999995</c:v>
                </c:pt>
                <c:pt idx="26915">
                  <c:v>6.1480912499999993</c:v>
                </c:pt>
                <c:pt idx="26916">
                  <c:v>6.1483275000000006</c:v>
                </c:pt>
                <c:pt idx="26917">
                  <c:v>6.1491724999999997</c:v>
                </c:pt>
                <c:pt idx="26918">
                  <c:v>6.1496637499999993</c:v>
                </c:pt>
                <c:pt idx="26919">
                  <c:v>6.1494475000000008</c:v>
                </c:pt>
                <c:pt idx="26920">
                  <c:v>6.1488649999999998</c:v>
                </c:pt>
                <c:pt idx="26921">
                  <c:v>6.1472224999999998</c:v>
                </c:pt>
                <c:pt idx="26922">
                  <c:v>6.1446924999999997</c:v>
                </c:pt>
                <c:pt idx="26923">
                  <c:v>6.1436937499999997</c:v>
                </c:pt>
                <c:pt idx="26924">
                  <c:v>6.1431475000000004</c:v>
                </c:pt>
                <c:pt idx="26925">
                  <c:v>6.1433062500000002</c:v>
                </c:pt>
                <c:pt idx="26926">
                  <c:v>6.1424950000000003</c:v>
                </c:pt>
                <c:pt idx="26927">
                  <c:v>6.1420462499999999</c:v>
                </c:pt>
                <c:pt idx="26928">
                  <c:v>6.1416337499999996</c:v>
                </c:pt>
                <c:pt idx="26929">
                  <c:v>6.1407862499999997</c:v>
                </c:pt>
                <c:pt idx="26930">
                  <c:v>6.14077625</c:v>
                </c:pt>
                <c:pt idx="26931">
                  <c:v>6.1404350000000001</c:v>
                </c:pt>
                <c:pt idx="26932">
                  <c:v>6.140997500000001</c:v>
                </c:pt>
                <c:pt idx="26933">
                  <c:v>6.14162125</c:v>
                </c:pt>
                <c:pt idx="26934">
                  <c:v>6.1416674999999996</c:v>
                </c:pt>
                <c:pt idx="26935">
                  <c:v>6.1412262500000008</c:v>
                </c:pt>
                <c:pt idx="26936">
                  <c:v>6.1404287499999999</c:v>
                </c:pt>
                <c:pt idx="26937">
                  <c:v>6.1402062500000003</c:v>
                </c:pt>
                <c:pt idx="26938">
                  <c:v>6.1384862500000006</c:v>
                </c:pt>
                <c:pt idx="26939">
                  <c:v>6.1377250000000005</c:v>
                </c:pt>
                <c:pt idx="26940">
                  <c:v>6.13965125</c:v>
                </c:pt>
                <c:pt idx="26941">
                  <c:v>6.1400387499999995</c:v>
                </c:pt>
                <c:pt idx="26942">
                  <c:v>6.1398125000000006</c:v>
                </c:pt>
                <c:pt idx="26943">
                  <c:v>6.1401587499999994</c:v>
                </c:pt>
                <c:pt idx="26944">
                  <c:v>6.1406712500000005</c:v>
                </c:pt>
                <c:pt idx="26945">
                  <c:v>6.1402299999999999</c:v>
                </c:pt>
                <c:pt idx="26946">
                  <c:v>6.1383562500000002</c:v>
                </c:pt>
                <c:pt idx="26947">
                  <c:v>6.1375250000000001</c:v>
                </c:pt>
                <c:pt idx="26948">
                  <c:v>6.1374412500000002</c:v>
                </c:pt>
                <c:pt idx="26949">
                  <c:v>6.1374212500000001</c:v>
                </c:pt>
                <c:pt idx="26950">
                  <c:v>6.1377574999999993</c:v>
                </c:pt>
                <c:pt idx="26951">
                  <c:v>6.1375875000000004</c:v>
                </c:pt>
                <c:pt idx="26952">
                  <c:v>6.1373887500000004</c:v>
                </c:pt>
                <c:pt idx="26953">
                  <c:v>6.1366887500000002</c:v>
                </c:pt>
                <c:pt idx="26954">
                  <c:v>6.1374975000000003</c:v>
                </c:pt>
                <c:pt idx="26955">
                  <c:v>6.1382824999999999</c:v>
                </c:pt>
                <c:pt idx="26956">
                  <c:v>6.1386074999999991</c:v>
                </c:pt>
                <c:pt idx="26957">
                  <c:v>6.1380687499999995</c:v>
                </c:pt>
                <c:pt idx="26958">
                  <c:v>6.1372300000000006</c:v>
                </c:pt>
                <c:pt idx="26959">
                  <c:v>6.1379587500000001</c:v>
                </c:pt>
                <c:pt idx="26960">
                  <c:v>6.1382612500000002</c:v>
                </c:pt>
                <c:pt idx="26961">
                  <c:v>6.1393125000000008</c:v>
                </c:pt>
                <c:pt idx="26962">
                  <c:v>6.1398237499999997</c:v>
                </c:pt>
                <c:pt idx="26963">
                  <c:v>6.1397500000000003</c:v>
                </c:pt>
                <c:pt idx="26964">
                  <c:v>6.1393712499999999</c:v>
                </c:pt>
                <c:pt idx="26965">
                  <c:v>6.1387</c:v>
                </c:pt>
                <c:pt idx="26966">
                  <c:v>6.1392112499999998</c:v>
                </c:pt>
                <c:pt idx="26967">
                  <c:v>6.1391399999999994</c:v>
                </c:pt>
                <c:pt idx="26968">
                  <c:v>6.1387387499999999</c:v>
                </c:pt>
                <c:pt idx="26969">
                  <c:v>6.1394450000000003</c:v>
                </c:pt>
                <c:pt idx="26970">
                  <c:v>6.1397700000000004</c:v>
                </c:pt>
                <c:pt idx="26971">
                  <c:v>6.1413687499999998</c:v>
                </c:pt>
                <c:pt idx="26972">
                  <c:v>6.1426625000000001</c:v>
                </c:pt>
                <c:pt idx="26973">
                  <c:v>6.1429350000000005</c:v>
                </c:pt>
                <c:pt idx="26974">
                  <c:v>6.1430487500000002</c:v>
                </c:pt>
                <c:pt idx="26975">
                  <c:v>6.14286625</c:v>
                </c:pt>
                <c:pt idx="26976">
                  <c:v>6.1427812500000005</c:v>
                </c:pt>
                <c:pt idx="26977">
                  <c:v>6.1432725000000001</c:v>
                </c:pt>
                <c:pt idx="26978">
                  <c:v>6.1439999999999992</c:v>
                </c:pt>
                <c:pt idx="26979">
                  <c:v>6.1454699999999995</c:v>
                </c:pt>
                <c:pt idx="26980">
                  <c:v>6.1462399999999997</c:v>
                </c:pt>
                <c:pt idx="26981">
                  <c:v>6.1461587500000006</c:v>
                </c:pt>
                <c:pt idx="26982">
                  <c:v>6.1459425000000003</c:v>
                </c:pt>
                <c:pt idx="26983">
                  <c:v>6.1463312500000002</c:v>
                </c:pt>
                <c:pt idx="26984">
                  <c:v>6.1473487499999999</c:v>
                </c:pt>
                <c:pt idx="26985">
                  <c:v>6.1484087499999998</c:v>
                </c:pt>
                <c:pt idx="26986">
                  <c:v>6.1484112499999997</c:v>
                </c:pt>
                <c:pt idx="26987">
                  <c:v>6.1493250000000002</c:v>
                </c:pt>
                <c:pt idx="26988">
                  <c:v>6.1512624999999996</c:v>
                </c:pt>
                <c:pt idx="26989">
                  <c:v>6.1521999999999997</c:v>
                </c:pt>
                <c:pt idx="26990">
                  <c:v>6.1528925000000001</c:v>
                </c:pt>
                <c:pt idx="26991">
                  <c:v>6.1532774999999997</c:v>
                </c:pt>
                <c:pt idx="26992">
                  <c:v>6.1534362499999995</c:v>
                </c:pt>
                <c:pt idx="26993">
                  <c:v>6.1529137499999997</c:v>
                </c:pt>
                <c:pt idx="26994">
                  <c:v>6.1513274999999998</c:v>
                </c:pt>
                <c:pt idx="26995">
                  <c:v>6.1513062500000002</c:v>
                </c:pt>
                <c:pt idx="26996">
                  <c:v>6.1518925000000007</c:v>
                </c:pt>
                <c:pt idx="26997">
                  <c:v>6.1518324999999994</c:v>
                </c:pt>
                <c:pt idx="26998">
                  <c:v>6.1513600000000004</c:v>
                </c:pt>
                <c:pt idx="26999">
                  <c:v>6.1524412500000007</c:v>
                </c:pt>
                <c:pt idx="27000">
                  <c:v>6.1513825000000004</c:v>
                </c:pt>
                <c:pt idx="27001">
                  <c:v>6.1503112499999997</c:v>
                </c:pt>
                <c:pt idx="27002">
                  <c:v>6.1504824999999999</c:v>
                </c:pt>
                <c:pt idx="27003">
                  <c:v>6.1514349999999993</c:v>
                </c:pt>
                <c:pt idx="27004">
                  <c:v>6.1500275000000002</c:v>
                </c:pt>
                <c:pt idx="27005">
                  <c:v>6.1491499999999997</c:v>
                </c:pt>
                <c:pt idx="27006">
                  <c:v>6.1491525000000005</c:v>
                </c:pt>
                <c:pt idx="27007">
                  <c:v>6.1494150000000003</c:v>
                </c:pt>
                <c:pt idx="27008">
                  <c:v>6.1494925</c:v>
                </c:pt>
                <c:pt idx="27009">
                  <c:v>6.14968</c:v>
                </c:pt>
                <c:pt idx="27010">
                  <c:v>6.1497762499999995</c:v>
                </c:pt>
                <c:pt idx="27011">
                  <c:v>6.1494562500000001</c:v>
                </c:pt>
                <c:pt idx="27012">
                  <c:v>6.1482375000000005</c:v>
                </c:pt>
                <c:pt idx="27013">
                  <c:v>6.1471600000000004</c:v>
                </c:pt>
                <c:pt idx="27014">
                  <c:v>6.1471437500000006</c:v>
                </c:pt>
                <c:pt idx="27015">
                  <c:v>6.1485037499999997</c:v>
                </c:pt>
                <c:pt idx="27016">
                  <c:v>6.1478950000000001</c:v>
                </c:pt>
                <c:pt idx="27017">
                  <c:v>6.1463937499999997</c:v>
                </c:pt>
                <c:pt idx="27018">
                  <c:v>6.1473537499999997</c:v>
                </c:pt>
                <c:pt idx="27019">
                  <c:v>6.1467037500000004</c:v>
                </c:pt>
                <c:pt idx="27020">
                  <c:v>6.1467600000000004</c:v>
                </c:pt>
                <c:pt idx="27021">
                  <c:v>6.1459462499999997</c:v>
                </c:pt>
                <c:pt idx="27022">
                  <c:v>6.1464487499999994</c:v>
                </c:pt>
                <c:pt idx="27023">
                  <c:v>6.1469874999999998</c:v>
                </c:pt>
                <c:pt idx="27024">
                  <c:v>6.14614875</c:v>
                </c:pt>
                <c:pt idx="27025">
                  <c:v>6.1453625000000001</c:v>
                </c:pt>
                <c:pt idx="27026">
                  <c:v>6.1452837499999999</c:v>
                </c:pt>
                <c:pt idx="27027">
                  <c:v>6.1450800000000001</c:v>
                </c:pt>
                <c:pt idx="27028">
                  <c:v>6.1443475000000003</c:v>
                </c:pt>
                <c:pt idx="27029">
                  <c:v>6.1419449999999998</c:v>
                </c:pt>
                <c:pt idx="27030">
                  <c:v>6.1411999999999995</c:v>
                </c:pt>
                <c:pt idx="27031">
                  <c:v>6.1421112499999992</c:v>
                </c:pt>
                <c:pt idx="27032">
                  <c:v>6.1418712499999994</c:v>
                </c:pt>
                <c:pt idx="27033">
                  <c:v>6.1417512500000004</c:v>
                </c:pt>
                <c:pt idx="27034">
                  <c:v>6.1410437500000006</c:v>
                </c:pt>
                <c:pt idx="27035">
                  <c:v>6.140835</c:v>
                </c:pt>
                <c:pt idx="27036">
                  <c:v>6.1413824999999997</c:v>
                </c:pt>
                <c:pt idx="27037">
                  <c:v>6.140258750000001</c:v>
                </c:pt>
                <c:pt idx="27038">
                  <c:v>6.1396724999999996</c:v>
                </c:pt>
                <c:pt idx="27039">
                  <c:v>6.1389800000000001</c:v>
                </c:pt>
                <c:pt idx="27040">
                  <c:v>6.13772875</c:v>
                </c:pt>
                <c:pt idx="27041">
                  <c:v>6.1367349999999998</c:v>
                </c:pt>
                <c:pt idx="27042">
                  <c:v>6.1372262499999994</c:v>
                </c:pt>
                <c:pt idx="27043">
                  <c:v>6.13575625</c:v>
                </c:pt>
                <c:pt idx="27044">
                  <c:v>6.1358087500000007</c:v>
                </c:pt>
                <c:pt idx="27045">
                  <c:v>6.1346562499999999</c:v>
                </c:pt>
                <c:pt idx="27046">
                  <c:v>6.1335175</c:v>
                </c:pt>
                <c:pt idx="27047">
                  <c:v>6.1332487499999999</c:v>
                </c:pt>
                <c:pt idx="27048">
                  <c:v>6.1342612500000007</c:v>
                </c:pt>
                <c:pt idx="27049">
                  <c:v>6.1330799999999996</c:v>
                </c:pt>
                <c:pt idx="27050">
                  <c:v>6.1334549999999997</c:v>
                </c:pt>
                <c:pt idx="27051">
                  <c:v>6.1337512500000004</c:v>
                </c:pt>
                <c:pt idx="27052">
                  <c:v>6.1335125000000001</c:v>
                </c:pt>
                <c:pt idx="27053">
                  <c:v>6.1330574999999996</c:v>
                </c:pt>
                <c:pt idx="27054">
                  <c:v>6.1335262500000001</c:v>
                </c:pt>
                <c:pt idx="27055">
                  <c:v>6.1317712499999999</c:v>
                </c:pt>
                <c:pt idx="27056">
                  <c:v>6.1317575</c:v>
                </c:pt>
                <c:pt idx="27057">
                  <c:v>6.1308887499999996</c:v>
                </c:pt>
                <c:pt idx="27058">
                  <c:v>6.1307374999999995</c:v>
                </c:pt>
                <c:pt idx="27059">
                  <c:v>6.1300987500000002</c:v>
                </c:pt>
                <c:pt idx="27060">
                  <c:v>6.1298887500000001</c:v>
                </c:pt>
                <c:pt idx="27061">
                  <c:v>6.1305812500000005</c:v>
                </c:pt>
                <c:pt idx="27062">
                  <c:v>6.1320287499999999</c:v>
                </c:pt>
                <c:pt idx="27063">
                  <c:v>6.1328225000000005</c:v>
                </c:pt>
                <c:pt idx="27064">
                  <c:v>6.1326875000000003</c:v>
                </c:pt>
                <c:pt idx="27065">
                  <c:v>6.1306724999999993</c:v>
                </c:pt>
                <c:pt idx="27066">
                  <c:v>6.1311475000000009</c:v>
                </c:pt>
                <c:pt idx="27067">
                  <c:v>6.131265</c:v>
                </c:pt>
                <c:pt idx="27068">
                  <c:v>6.1312025000000006</c:v>
                </c:pt>
                <c:pt idx="27069">
                  <c:v>6.1316562500000007</c:v>
                </c:pt>
                <c:pt idx="27070">
                  <c:v>6.1318362500000001</c:v>
                </c:pt>
                <c:pt idx="27071">
                  <c:v>6.1318300000000008</c:v>
                </c:pt>
                <c:pt idx="27072">
                  <c:v>6.1321300000000001</c:v>
                </c:pt>
                <c:pt idx="27073">
                  <c:v>6.1319237500000003</c:v>
                </c:pt>
                <c:pt idx="27074">
                  <c:v>6.1318212499999998</c:v>
                </c:pt>
                <c:pt idx="27075">
                  <c:v>6.1331000000000007</c:v>
                </c:pt>
                <c:pt idx="27076">
                  <c:v>6.1331787499999999</c:v>
                </c:pt>
                <c:pt idx="27077">
                  <c:v>6.1324562500000006</c:v>
                </c:pt>
                <c:pt idx="27078">
                  <c:v>6.1318125000000006</c:v>
                </c:pt>
                <c:pt idx="27079">
                  <c:v>6.1318349999999997</c:v>
                </c:pt>
                <c:pt idx="27080">
                  <c:v>6.1307175000000003</c:v>
                </c:pt>
                <c:pt idx="27081">
                  <c:v>6.1300299999999996</c:v>
                </c:pt>
                <c:pt idx="27082">
                  <c:v>6.1302325</c:v>
                </c:pt>
                <c:pt idx="27083">
                  <c:v>6.1287062500000005</c:v>
                </c:pt>
                <c:pt idx="27084">
                  <c:v>6.1285849999999993</c:v>
                </c:pt>
                <c:pt idx="27085">
                  <c:v>6.1284737499999995</c:v>
                </c:pt>
                <c:pt idx="27086">
                  <c:v>6.1288062499999993</c:v>
                </c:pt>
                <c:pt idx="27087">
                  <c:v>6.1290362499999995</c:v>
                </c:pt>
                <c:pt idx="27088">
                  <c:v>6.1287175000000005</c:v>
                </c:pt>
                <c:pt idx="27089">
                  <c:v>6.1285587500000007</c:v>
                </c:pt>
                <c:pt idx="27090">
                  <c:v>6.1286287500000007</c:v>
                </c:pt>
                <c:pt idx="27091">
                  <c:v>6.1283874999999997</c:v>
                </c:pt>
                <c:pt idx="27092">
                  <c:v>6.1281012500000003</c:v>
                </c:pt>
                <c:pt idx="27093">
                  <c:v>6.1300474999999999</c:v>
                </c:pt>
                <c:pt idx="27094">
                  <c:v>6.1312562499999999</c:v>
                </c:pt>
                <c:pt idx="27095">
                  <c:v>6.1318687500000006</c:v>
                </c:pt>
                <c:pt idx="27096">
                  <c:v>6.1326337500000001</c:v>
                </c:pt>
                <c:pt idx="27097">
                  <c:v>6.1341262500000004</c:v>
                </c:pt>
                <c:pt idx="27098">
                  <c:v>6.1352700000000002</c:v>
                </c:pt>
                <c:pt idx="27099">
                  <c:v>6.1348162500000001</c:v>
                </c:pt>
                <c:pt idx="27100">
                  <c:v>6.1342512500000002</c:v>
                </c:pt>
                <c:pt idx="27101">
                  <c:v>6.1344399999999997</c:v>
                </c:pt>
                <c:pt idx="27102">
                  <c:v>6.1334299999999997</c:v>
                </c:pt>
                <c:pt idx="27103">
                  <c:v>6.1335937500000002</c:v>
                </c:pt>
                <c:pt idx="27104">
                  <c:v>6.1325587500000003</c:v>
                </c:pt>
                <c:pt idx="27105">
                  <c:v>6.1336425000000006</c:v>
                </c:pt>
                <c:pt idx="27106">
                  <c:v>6.1329337500000003</c:v>
                </c:pt>
                <c:pt idx="27107">
                  <c:v>6.133928749999999</c:v>
                </c:pt>
                <c:pt idx="27108">
                  <c:v>6.13401</c:v>
                </c:pt>
                <c:pt idx="27109">
                  <c:v>6.1344387499999993</c:v>
                </c:pt>
                <c:pt idx="27110">
                  <c:v>6.1342887499999996</c:v>
                </c:pt>
                <c:pt idx="27111">
                  <c:v>6.1337900000000003</c:v>
                </c:pt>
                <c:pt idx="27112">
                  <c:v>6.1332325000000001</c:v>
                </c:pt>
                <c:pt idx="27113">
                  <c:v>6.1319049999999997</c:v>
                </c:pt>
                <c:pt idx="27114">
                  <c:v>6.1318774999999999</c:v>
                </c:pt>
                <c:pt idx="27115">
                  <c:v>6.1323287500000001</c:v>
                </c:pt>
                <c:pt idx="27116">
                  <c:v>6.1315175000000002</c:v>
                </c:pt>
                <c:pt idx="27117">
                  <c:v>6.1319625000000002</c:v>
                </c:pt>
                <c:pt idx="27118">
                  <c:v>6.1314325000000007</c:v>
                </c:pt>
                <c:pt idx="27119">
                  <c:v>6.1309862500000003</c:v>
                </c:pt>
                <c:pt idx="27120">
                  <c:v>6.1301537499999998</c:v>
                </c:pt>
                <c:pt idx="27121">
                  <c:v>6.1303350000000005</c:v>
                </c:pt>
                <c:pt idx="27122">
                  <c:v>6.1305549999999993</c:v>
                </c:pt>
                <c:pt idx="27123">
                  <c:v>6.1301499999999995</c:v>
                </c:pt>
                <c:pt idx="27124">
                  <c:v>6.1308662500000004</c:v>
                </c:pt>
                <c:pt idx="27125">
                  <c:v>6.1300325000000004</c:v>
                </c:pt>
                <c:pt idx="27126">
                  <c:v>6.1301437500000002</c:v>
                </c:pt>
                <c:pt idx="27127">
                  <c:v>6.1305149999999999</c:v>
                </c:pt>
                <c:pt idx="27128">
                  <c:v>6.1303337500000001</c:v>
                </c:pt>
                <c:pt idx="27129">
                  <c:v>6.1310775</c:v>
                </c:pt>
                <c:pt idx="27130">
                  <c:v>6.1324250000000005</c:v>
                </c:pt>
                <c:pt idx="27131">
                  <c:v>6.1333912499999999</c:v>
                </c:pt>
                <c:pt idx="27132">
                  <c:v>6.132835</c:v>
                </c:pt>
                <c:pt idx="27133">
                  <c:v>6.1322475000000001</c:v>
                </c:pt>
                <c:pt idx="27134">
                  <c:v>6.1325812499999994</c:v>
                </c:pt>
                <c:pt idx="27135">
                  <c:v>6.1327600000000002</c:v>
                </c:pt>
                <c:pt idx="27136">
                  <c:v>6.1318637499999991</c:v>
                </c:pt>
                <c:pt idx="27137">
                  <c:v>6.1317137499999994</c:v>
                </c:pt>
                <c:pt idx="27138">
                  <c:v>6.1314575000000007</c:v>
                </c:pt>
                <c:pt idx="27139">
                  <c:v>6.1313775000000001</c:v>
                </c:pt>
                <c:pt idx="27140">
                  <c:v>6.1318187499999999</c:v>
                </c:pt>
                <c:pt idx="27141">
                  <c:v>6.1332487499999999</c:v>
                </c:pt>
                <c:pt idx="27142">
                  <c:v>6.1336100000000009</c:v>
                </c:pt>
                <c:pt idx="27143">
                  <c:v>6.1334837499999999</c:v>
                </c:pt>
                <c:pt idx="27144">
                  <c:v>6.1344624999999997</c:v>
                </c:pt>
                <c:pt idx="27145">
                  <c:v>6.1352450000000003</c:v>
                </c:pt>
                <c:pt idx="27146">
                  <c:v>6.1359462499999999</c:v>
                </c:pt>
                <c:pt idx="27147">
                  <c:v>6.1362287499999999</c:v>
                </c:pt>
                <c:pt idx="27148">
                  <c:v>6.1354162499999996</c:v>
                </c:pt>
                <c:pt idx="27149">
                  <c:v>6.1357799999999996</c:v>
                </c:pt>
                <c:pt idx="27150">
                  <c:v>6.1352899999999995</c:v>
                </c:pt>
                <c:pt idx="27151">
                  <c:v>6.13463125</c:v>
                </c:pt>
                <c:pt idx="27152">
                  <c:v>6.1340112500000004</c:v>
                </c:pt>
                <c:pt idx="27153">
                  <c:v>6.1337562499999994</c:v>
                </c:pt>
                <c:pt idx="27154">
                  <c:v>6.1338612499999998</c:v>
                </c:pt>
                <c:pt idx="27155">
                  <c:v>6.13416125</c:v>
                </c:pt>
                <c:pt idx="27156">
                  <c:v>6.1347162499999994</c:v>
                </c:pt>
                <c:pt idx="27157">
                  <c:v>6.1350612499999997</c:v>
                </c:pt>
                <c:pt idx="27158">
                  <c:v>6.1356912500000007</c:v>
                </c:pt>
                <c:pt idx="27159">
                  <c:v>6.1352250000000002</c:v>
                </c:pt>
                <c:pt idx="27160">
                  <c:v>6.1355024999999994</c:v>
                </c:pt>
                <c:pt idx="27161">
                  <c:v>6.1350574999999994</c:v>
                </c:pt>
                <c:pt idx="27162">
                  <c:v>6.1346587500000007</c:v>
                </c:pt>
                <c:pt idx="27163">
                  <c:v>6.13517125</c:v>
                </c:pt>
                <c:pt idx="27164">
                  <c:v>6.1346862499999997</c:v>
                </c:pt>
                <c:pt idx="27165">
                  <c:v>6.134055</c:v>
                </c:pt>
                <c:pt idx="27166">
                  <c:v>6.1346224999999999</c:v>
                </c:pt>
                <c:pt idx="27167">
                  <c:v>6.1350824999999993</c:v>
                </c:pt>
                <c:pt idx="27168">
                  <c:v>6.1359600000000007</c:v>
                </c:pt>
                <c:pt idx="27169">
                  <c:v>6.1364824999999996</c:v>
                </c:pt>
                <c:pt idx="27170">
                  <c:v>6.1372937500000004</c:v>
                </c:pt>
                <c:pt idx="27171">
                  <c:v>6.1370412500000002</c:v>
                </c:pt>
                <c:pt idx="27172">
                  <c:v>6.1361474999999999</c:v>
                </c:pt>
                <c:pt idx="27173">
                  <c:v>6.1358762499999999</c:v>
                </c:pt>
                <c:pt idx="27174">
                  <c:v>6.13552125</c:v>
                </c:pt>
                <c:pt idx="27175">
                  <c:v>6.1351425000000006</c:v>
                </c:pt>
                <c:pt idx="27176">
                  <c:v>6.134651250000001</c:v>
                </c:pt>
                <c:pt idx="27177">
                  <c:v>6.1343587499999996</c:v>
                </c:pt>
                <c:pt idx="27178">
                  <c:v>6.1345724999999991</c:v>
                </c:pt>
                <c:pt idx="27179">
                  <c:v>6.1341924999999993</c:v>
                </c:pt>
                <c:pt idx="27180">
                  <c:v>6.1333312500000003</c:v>
                </c:pt>
                <c:pt idx="27181">
                  <c:v>6.1329137500000002</c:v>
                </c:pt>
                <c:pt idx="27182">
                  <c:v>6.1332212500000001</c:v>
                </c:pt>
                <c:pt idx="27183">
                  <c:v>6.1341324999999998</c:v>
                </c:pt>
                <c:pt idx="27184">
                  <c:v>6.1339224999999997</c:v>
                </c:pt>
                <c:pt idx="27185">
                  <c:v>6.1333687499999998</c:v>
                </c:pt>
                <c:pt idx="27186">
                  <c:v>6.1338662499999996</c:v>
                </c:pt>
                <c:pt idx="27187">
                  <c:v>6.1343062499999998</c:v>
                </c:pt>
                <c:pt idx="27188">
                  <c:v>6.13443</c:v>
                </c:pt>
                <c:pt idx="27189">
                  <c:v>6.1339012500000001</c:v>
                </c:pt>
                <c:pt idx="27190">
                  <c:v>6.1331575000000003</c:v>
                </c:pt>
                <c:pt idx="27191">
                  <c:v>6.1326912499999997</c:v>
                </c:pt>
                <c:pt idx="27192">
                  <c:v>6.1320575000000002</c:v>
                </c:pt>
                <c:pt idx="27193">
                  <c:v>6.1313050000000002</c:v>
                </c:pt>
                <c:pt idx="27194">
                  <c:v>6.1301100000000002</c:v>
                </c:pt>
                <c:pt idx="27195">
                  <c:v>6.129365</c:v>
                </c:pt>
                <c:pt idx="27196">
                  <c:v>6.1291262499999997</c:v>
                </c:pt>
                <c:pt idx="27197">
                  <c:v>6.1284412499999998</c:v>
                </c:pt>
                <c:pt idx="27198">
                  <c:v>6.1282024999999996</c:v>
                </c:pt>
                <c:pt idx="27199">
                  <c:v>6.1279675000000005</c:v>
                </c:pt>
                <c:pt idx="27200">
                  <c:v>6.1282424999999998</c:v>
                </c:pt>
                <c:pt idx="27201">
                  <c:v>6.1282937500000001</c:v>
                </c:pt>
                <c:pt idx="27202">
                  <c:v>6.1295025000000001</c:v>
                </c:pt>
                <c:pt idx="27203">
                  <c:v>6.1307737500000004</c:v>
                </c:pt>
                <c:pt idx="27204">
                  <c:v>6.1301787500000007</c:v>
                </c:pt>
                <c:pt idx="27205">
                  <c:v>6.1294162500000002</c:v>
                </c:pt>
                <c:pt idx="27206">
                  <c:v>6.1290587500000004</c:v>
                </c:pt>
                <c:pt idx="27207">
                  <c:v>6.1290399999999998</c:v>
                </c:pt>
                <c:pt idx="27208">
                  <c:v>6.1290300000000002</c:v>
                </c:pt>
                <c:pt idx="27209">
                  <c:v>6.1290250000000004</c:v>
                </c:pt>
                <c:pt idx="27210">
                  <c:v>6.1292712500000004</c:v>
                </c:pt>
                <c:pt idx="27211">
                  <c:v>6.1292462499999996</c:v>
                </c:pt>
                <c:pt idx="27212">
                  <c:v>6.1296762500000002</c:v>
                </c:pt>
                <c:pt idx="27213">
                  <c:v>6.1301225000000006</c:v>
                </c:pt>
                <c:pt idx="27214">
                  <c:v>6.1309062499999998</c:v>
                </c:pt>
                <c:pt idx="27215">
                  <c:v>6.1324325000000002</c:v>
                </c:pt>
                <c:pt idx="27216">
                  <c:v>6.1328137500000004</c:v>
                </c:pt>
                <c:pt idx="27217">
                  <c:v>6.1321449999999995</c:v>
                </c:pt>
                <c:pt idx="27218">
                  <c:v>6.1309300000000002</c:v>
                </c:pt>
                <c:pt idx="27219">
                  <c:v>6.1299562500000002</c:v>
                </c:pt>
                <c:pt idx="27220">
                  <c:v>6.12988</c:v>
                </c:pt>
                <c:pt idx="27221">
                  <c:v>6.1295675000000003</c:v>
                </c:pt>
                <c:pt idx="27222">
                  <c:v>6.1295575000000007</c:v>
                </c:pt>
                <c:pt idx="27223">
                  <c:v>6.1292424999999993</c:v>
                </c:pt>
                <c:pt idx="27224">
                  <c:v>6.1287175000000005</c:v>
                </c:pt>
                <c:pt idx="27225">
                  <c:v>6.1281274999999997</c:v>
                </c:pt>
                <c:pt idx="27226">
                  <c:v>6.1270187499999995</c:v>
                </c:pt>
                <c:pt idx="27227">
                  <c:v>6.1260262499999998</c:v>
                </c:pt>
                <c:pt idx="27228">
                  <c:v>6.1256762499999997</c:v>
                </c:pt>
                <c:pt idx="27229">
                  <c:v>6.1261175000000003</c:v>
                </c:pt>
                <c:pt idx="27230">
                  <c:v>6.1266825000000003</c:v>
                </c:pt>
                <c:pt idx="27231">
                  <c:v>6.1260137500000003</c:v>
                </c:pt>
                <c:pt idx="27232">
                  <c:v>6.1247237499999994</c:v>
                </c:pt>
                <c:pt idx="27233">
                  <c:v>6.1245037499999997</c:v>
                </c:pt>
                <c:pt idx="27234">
                  <c:v>6.1250837499999999</c:v>
                </c:pt>
                <c:pt idx="27235">
                  <c:v>6.1256762499999997</c:v>
                </c:pt>
                <c:pt idx="27236">
                  <c:v>6.1249912500000008</c:v>
                </c:pt>
                <c:pt idx="27237">
                  <c:v>6.1242812500000001</c:v>
                </c:pt>
                <c:pt idx="27238">
                  <c:v>6.1239212499999995</c:v>
                </c:pt>
                <c:pt idx="27239">
                  <c:v>6.1236650000000008</c:v>
                </c:pt>
                <c:pt idx="27240">
                  <c:v>6.1233050000000002</c:v>
                </c:pt>
                <c:pt idx="27241">
                  <c:v>6.1224937500000003</c:v>
                </c:pt>
                <c:pt idx="27242">
                  <c:v>6.12177375</c:v>
                </c:pt>
                <c:pt idx="27243">
                  <c:v>6.1216912499999996</c:v>
                </c:pt>
                <c:pt idx="27244">
                  <c:v>6.1213612500000005</c:v>
                </c:pt>
                <c:pt idx="27245">
                  <c:v>6.1209187499999995</c:v>
                </c:pt>
                <c:pt idx="27246">
                  <c:v>6.1202800000000002</c:v>
                </c:pt>
                <c:pt idx="27247">
                  <c:v>6.1197912499999996</c:v>
                </c:pt>
                <c:pt idx="27248">
                  <c:v>6.1192975000000001</c:v>
                </c:pt>
                <c:pt idx="27249">
                  <c:v>6.1183949999999996</c:v>
                </c:pt>
                <c:pt idx="27250">
                  <c:v>6.1178762499999992</c:v>
                </c:pt>
                <c:pt idx="27251">
                  <c:v>6.1173762499999995</c:v>
                </c:pt>
                <c:pt idx="27252">
                  <c:v>6.11625</c:v>
                </c:pt>
                <c:pt idx="27253">
                  <c:v>6.1146387500000001</c:v>
                </c:pt>
                <c:pt idx="27254">
                  <c:v>6.1146725000000002</c:v>
                </c:pt>
                <c:pt idx="27255">
                  <c:v>6.1156437500000003</c:v>
                </c:pt>
                <c:pt idx="27256">
                  <c:v>6.1162799999999997</c:v>
                </c:pt>
                <c:pt idx="27257">
                  <c:v>6.1165650000000005</c:v>
                </c:pt>
                <c:pt idx="27258">
                  <c:v>6.1160887500000003</c:v>
                </c:pt>
                <c:pt idx="27259">
                  <c:v>6.1154949999999992</c:v>
                </c:pt>
                <c:pt idx="27260">
                  <c:v>6.1149550000000001</c:v>
                </c:pt>
                <c:pt idx="27261">
                  <c:v>6.1139912500000007</c:v>
                </c:pt>
                <c:pt idx="27262">
                  <c:v>6.1128187499999997</c:v>
                </c:pt>
                <c:pt idx="27263">
                  <c:v>6.1121862500000006</c:v>
                </c:pt>
                <c:pt idx="27264">
                  <c:v>6.1113137500000008</c:v>
                </c:pt>
                <c:pt idx="27265">
                  <c:v>6.1104237500000007</c:v>
                </c:pt>
                <c:pt idx="27266">
                  <c:v>6.1104024999999993</c:v>
                </c:pt>
                <c:pt idx="27267">
                  <c:v>6.1101675000000002</c:v>
                </c:pt>
                <c:pt idx="27268">
                  <c:v>6.1101600000000005</c:v>
                </c:pt>
                <c:pt idx="27269">
                  <c:v>6.1104424999999996</c:v>
                </c:pt>
                <c:pt idx="27270">
                  <c:v>6.1099912500000002</c:v>
                </c:pt>
                <c:pt idx="27271">
                  <c:v>6.1090400000000002</c:v>
                </c:pt>
                <c:pt idx="27272">
                  <c:v>6.1086487499999995</c:v>
                </c:pt>
                <c:pt idx="27273">
                  <c:v>6.1087824999999993</c:v>
                </c:pt>
                <c:pt idx="27274">
                  <c:v>6.1096649999999997</c:v>
                </c:pt>
                <c:pt idx="27275">
                  <c:v>6.1103300000000003</c:v>
                </c:pt>
                <c:pt idx="27276">
                  <c:v>6.1106912500000004</c:v>
                </c:pt>
                <c:pt idx="27277">
                  <c:v>6.1109975000000007</c:v>
                </c:pt>
                <c:pt idx="27278">
                  <c:v>6.1110424999999999</c:v>
                </c:pt>
                <c:pt idx="27279">
                  <c:v>6.1105650000000002</c:v>
                </c:pt>
                <c:pt idx="27280">
                  <c:v>6.1098375000000003</c:v>
                </c:pt>
                <c:pt idx="27281">
                  <c:v>6.1096024999999994</c:v>
                </c:pt>
                <c:pt idx="27282">
                  <c:v>6.1105499999999999</c:v>
                </c:pt>
                <c:pt idx="27283">
                  <c:v>6.1112900000000003</c:v>
                </c:pt>
                <c:pt idx="27284">
                  <c:v>6.1111812499999996</c:v>
                </c:pt>
                <c:pt idx="27285">
                  <c:v>6.1107737499999999</c:v>
                </c:pt>
                <c:pt idx="27286">
                  <c:v>6.1106999999999996</c:v>
                </c:pt>
                <c:pt idx="27287">
                  <c:v>6.1105362500000009</c:v>
                </c:pt>
                <c:pt idx="27288">
                  <c:v>6.1099824999999992</c:v>
                </c:pt>
                <c:pt idx="27289">
                  <c:v>6.1099999999999994</c:v>
                </c:pt>
                <c:pt idx="27290">
                  <c:v>6.1099999999999994</c:v>
                </c:pt>
                <c:pt idx="27291">
                  <c:v>6.1095825000000001</c:v>
                </c:pt>
                <c:pt idx="27292">
                  <c:v>6.1092362499999995</c:v>
                </c:pt>
                <c:pt idx="27293">
                  <c:v>6.1089000000000002</c:v>
                </c:pt>
                <c:pt idx="27294">
                  <c:v>6.108765</c:v>
                </c:pt>
                <c:pt idx="27295">
                  <c:v>6.1085112500000003</c:v>
                </c:pt>
                <c:pt idx="27296">
                  <c:v>6.1084249999999995</c:v>
                </c:pt>
                <c:pt idx="27297">
                  <c:v>6.1084662499999993</c:v>
                </c:pt>
                <c:pt idx="27298">
                  <c:v>6.1087999999999996</c:v>
                </c:pt>
                <c:pt idx="27299">
                  <c:v>6.1091600000000001</c:v>
                </c:pt>
                <c:pt idx="27300">
                  <c:v>6.1094000000000008</c:v>
                </c:pt>
                <c:pt idx="27301">
                  <c:v>6.1104349999999998</c:v>
                </c:pt>
                <c:pt idx="27302">
                  <c:v>6.1111962500000008</c:v>
                </c:pt>
                <c:pt idx="27303">
                  <c:v>6.1115500000000003</c:v>
                </c:pt>
                <c:pt idx="27304">
                  <c:v>6.1114550000000003</c:v>
                </c:pt>
                <c:pt idx="27305">
                  <c:v>6.1105099999999997</c:v>
                </c:pt>
                <c:pt idx="27306">
                  <c:v>6.1105037500000003</c:v>
                </c:pt>
                <c:pt idx="27307">
                  <c:v>6.1098549999999996</c:v>
                </c:pt>
                <c:pt idx="27308">
                  <c:v>6.1097749999999991</c:v>
                </c:pt>
                <c:pt idx="27309">
                  <c:v>6.109361250000001</c:v>
                </c:pt>
                <c:pt idx="27310">
                  <c:v>6.1097712499999997</c:v>
                </c:pt>
                <c:pt idx="27311">
                  <c:v>6.1093762500000004</c:v>
                </c:pt>
                <c:pt idx="27312">
                  <c:v>6.1106400000000001</c:v>
                </c:pt>
                <c:pt idx="27313">
                  <c:v>6.1108062500000004</c:v>
                </c:pt>
                <c:pt idx="27314">
                  <c:v>6.1112725000000001</c:v>
                </c:pt>
                <c:pt idx="27315">
                  <c:v>6.1113</c:v>
                </c:pt>
                <c:pt idx="27316">
                  <c:v>6.1101737499999995</c:v>
                </c:pt>
                <c:pt idx="27317">
                  <c:v>6.1098037500000002</c:v>
                </c:pt>
                <c:pt idx="27318">
                  <c:v>6.1097662500000007</c:v>
                </c:pt>
                <c:pt idx="27319">
                  <c:v>6.1105274999999999</c:v>
                </c:pt>
                <c:pt idx="27320">
                  <c:v>6.1106487499999993</c:v>
                </c:pt>
                <c:pt idx="27321">
                  <c:v>6.1118100000000002</c:v>
                </c:pt>
                <c:pt idx="27322">
                  <c:v>6.1127737500000006</c:v>
                </c:pt>
                <c:pt idx="27323">
                  <c:v>6.113150000000001</c:v>
                </c:pt>
                <c:pt idx="27324">
                  <c:v>6.112565</c:v>
                </c:pt>
                <c:pt idx="27325">
                  <c:v>6.1114049999999995</c:v>
                </c:pt>
                <c:pt idx="27326">
                  <c:v>6.1119300000000001</c:v>
                </c:pt>
                <c:pt idx="27327">
                  <c:v>6.1118337499999997</c:v>
                </c:pt>
                <c:pt idx="27328">
                  <c:v>6.1116162500000009</c:v>
                </c:pt>
                <c:pt idx="27329">
                  <c:v>6.11159125</c:v>
                </c:pt>
                <c:pt idx="27330">
                  <c:v>6.1113512500000002</c:v>
                </c:pt>
                <c:pt idx="27331">
                  <c:v>6.1114262500000009</c:v>
                </c:pt>
                <c:pt idx="27332">
                  <c:v>6.1111587499999995</c:v>
                </c:pt>
                <c:pt idx="27333">
                  <c:v>6.1099387500000004</c:v>
                </c:pt>
                <c:pt idx="27334">
                  <c:v>6.1089862500000001</c:v>
                </c:pt>
                <c:pt idx="27335">
                  <c:v>6.1088037499999999</c:v>
                </c:pt>
                <c:pt idx="27336">
                  <c:v>6.10858875</c:v>
                </c:pt>
                <c:pt idx="27337">
                  <c:v>6.1088612499999995</c:v>
                </c:pt>
                <c:pt idx="27338">
                  <c:v>6.1095812499999997</c:v>
                </c:pt>
                <c:pt idx="27339">
                  <c:v>6.1105762500000003</c:v>
                </c:pt>
                <c:pt idx="27340">
                  <c:v>6.1101225000000001</c:v>
                </c:pt>
                <c:pt idx="27341">
                  <c:v>6.1099687500000002</c:v>
                </c:pt>
                <c:pt idx="27342">
                  <c:v>6.1096387500000002</c:v>
                </c:pt>
                <c:pt idx="27343">
                  <c:v>6.1099587499999997</c:v>
                </c:pt>
                <c:pt idx="27344">
                  <c:v>6.1095825000000001</c:v>
                </c:pt>
                <c:pt idx="27345">
                  <c:v>6.1091225000000007</c:v>
                </c:pt>
                <c:pt idx="27346">
                  <c:v>6.1097487500000005</c:v>
                </c:pt>
                <c:pt idx="27347">
                  <c:v>6.1097975000000009</c:v>
                </c:pt>
                <c:pt idx="27348">
                  <c:v>6.1106274999999997</c:v>
                </c:pt>
                <c:pt idx="27349">
                  <c:v>6.1101824999999996</c:v>
                </c:pt>
                <c:pt idx="27350">
                  <c:v>6.1108487499999997</c:v>
                </c:pt>
                <c:pt idx="27351">
                  <c:v>6.1095750000000004</c:v>
                </c:pt>
                <c:pt idx="27352">
                  <c:v>6.1096512499999998</c:v>
                </c:pt>
                <c:pt idx="27353">
                  <c:v>6.1098987500000002</c:v>
                </c:pt>
                <c:pt idx="27354">
                  <c:v>6.1093825000000006</c:v>
                </c:pt>
                <c:pt idx="27355">
                  <c:v>6.1100762500000005</c:v>
                </c:pt>
                <c:pt idx="27356">
                  <c:v>6.1091212500000003</c:v>
                </c:pt>
                <c:pt idx="27357">
                  <c:v>6.1083449999999999</c:v>
                </c:pt>
                <c:pt idx="27358">
                  <c:v>6.1072000000000006</c:v>
                </c:pt>
                <c:pt idx="27359">
                  <c:v>6.1064624999999992</c:v>
                </c:pt>
                <c:pt idx="27360">
                  <c:v>6.1059412499999999</c:v>
                </c:pt>
                <c:pt idx="27361">
                  <c:v>6.10570375</c:v>
                </c:pt>
                <c:pt idx="27362">
                  <c:v>6.1041712500000003</c:v>
                </c:pt>
                <c:pt idx="27363">
                  <c:v>6.1023799999999992</c:v>
                </c:pt>
                <c:pt idx="27364">
                  <c:v>6.1016012500000008</c:v>
                </c:pt>
                <c:pt idx="27365">
                  <c:v>6.1013412499999999</c:v>
                </c:pt>
                <c:pt idx="27366">
                  <c:v>6.1019287499999999</c:v>
                </c:pt>
                <c:pt idx="27367">
                  <c:v>6.1022224999999999</c:v>
                </c:pt>
                <c:pt idx="27368">
                  <c:v>6.1018262500000002</c:v>
                </c:pt>
                <c:pt idx="27369">
                  <c:v>6.1008587500000004</c:v>
                </c:pt>
                <c:pt idx="27370">
                  <c:v>6.1011587499999997</c:v>
                </c:pt>
                <c:pt idx="27371">
                  <c:v>6.0999462500000003</c:v>
                </c:pt>
                <c:pt idx="27372">
                  <c:v>6.0992224999999998</c:v>
                </c:pt>
                <c:pt idx="27373">
                  <c:v>6.0982237500000007</c:v>
                </c:pt>
                <c:pt idx="27374">
                  <c:v>6.0966525000000003</c:v>
                </c:pt>
                <c:pt idx="27375">
                  <c:v>6.09695125</c:v>
                </c:pt>
                <c:pt idx="27376">
                  <c:v>6.0951287499999998</c:v>
                </c:pt>
                <c:pt idx="27377">
                  <c:v>6.0953762499999993</c:v>
                </c:pt>
                <c:pt idx="27378">
                  <c:v>6.0948837499999993</c:v>
                </c:pt>
                <c:pt idx="27379">
                  <c:v>6.0953400000000002</c:v>
                </c:pt>
                <c:pt idx="27380">
                  <c:v>6.0953862499999998</c:v>
                </c:pt>
                <c:pt idx="27381">
                  <c:v>6.0944962499999997</c:v>
                </c:pt>
                <c:pt idx="27382">
                  <c:v>6.0941575000000006</c:v>
                </c:pt>
                <c:pt idx="27383">
                  <c:v>6.0950325000000003</c:v>
                </c:pt>
                <c:pt idx="27384">
                  <c:v>6.0954925000000006</c:v>
                </c:pt>
                <c:pt idx="27385">
                  <c:v>6.0955312500000005</c:v>
                </c:pt>
                <c:pt idx="27386">
                  <c:v>6.0960049999999999</c:v>
                </c:pt>
                <c:pt idx="27387">
                  <c:v>6.0956125000000005</c:v>
                </c:pt>
                <c:pt idx="27388">
                  <c:v>6.0952774999999999</c:v>
                </c:pt>
                <c:pt idx="27389">
                  <c:v>6.0942112499999999</c:v>
                </c:pt>
                <c:pt idx="27390">
                  <c:v>6.0954312499999999</c:v>
                </c:pt>
                <c:pt idx="27391">
                  <c:v>6.0962237500000001</c:v>
                </c:pt>
                <c:pt idx="27392">
                  <c:v>6.0968462499999996</c:v>
                </c:pt>
                <c:pt idx="27393">
                  <c:v>6.0962187500000002</c:v>
                </c:pt>
                <c:pt idx="27394">
                  <c:v>6.0958124999999992</c:v>
                </c:pt>
                <c:pt idx="27395">
                  <c:v>6.097505</c:v>
                </c:pt>
                <c:pt idx="27396">
                  <c:v>6.0966224999999996</c:v>
                </c:pt>
                <c:pt idx="27397">
                  <c:v>6.0966512500000007</c:v>
                </c:pt>
                <c:pt idx="27398">
                  <c:v>6.0945349999999996</c:v>
                </c:pt>
                <c:pt idx="27399">
                  <c:v>6.0940462499999999</c:v>
                </c:pt>
                <c:pt idx="27400">
                  <c:v>6.0940000000000003</c:v>
                </c:pt>
                <c:pt idx="27401">
                  <c:v>6.0936025000000003</c:v>
                </c:pt>
                <c:pt idx="27402">
                  <c:v>6.0919249999999998</c:v>
                </c:pt>
                <c:pt idx="27403">
                  <c:v>6.0918387500000009</c:v>
                </c:pt>
                <c:pt idx="27404">
                  <c:v>6.09150875</c:v>
                </c:pt>
                <c:pt idx="27405">
                  <c:v>6.090568750000001</c:v>
                </c:pt>
                <c:pt idx="27406">
                  <c:v>6.0899899999999993</c:v>
                </c:pt>
                <c:pt idx="27407">
                  <c:v>6.0905562499999997</c:v>
                </c:pt>
                <c:pt idx="27408">
                  <c:v>6.0908899999999999</c:v>
                </c:pt>
                <c:pt idx="27409">
                  <c:v>6.0917699999999995</c:v>
                </c:pt>
                <c:pt idx="27410">
                  <c:v>6.0917312499999996</c:v>
                </c:pt>
                <c:pt idx="27411">
                  <c:v>6.0915612500000007</c:v>
                </c:pt>
                <c:pt idx="27412">
                  <c:v>6.0921362499999994</c:v>
                </c:pt>
                <c:pt idx="27413">
                  <c:v>6.0938699999999999</c:v>
                </c:pt>
                <c:pt idx="27414">
                  <c:v>6.0941312500000002</c:v>
                </c:pt>
                <c:pt idx="27415">
                  <c:v>6.0943587499999996</c:v>
                </c:pt>
                <c:pt idx="27416">
                  <c:v>6.0941212499999997</c:v>
                </c:pt>
                <c:pt idx="27417">
                  <c:v>6.0933325000000007</c:v>
                </c:pt>
                <c:pt idx="27418">
                  <c:v>6.0932787499999996</c:v>
                </c:pt>
                <c:pt idx="27419">
                  <c:v>6.0929774999999999</c:v>
                </c:pt>
                <c:pt idx="27420">
                  <c:v>6.0918637499999999</c:v>
                </c:pt>
                <c:pt idx="27421">
                  <c:v>6.0925487499999997</c:v>
                </c:pt>
                <c:pt idx="27422">
                  <c:v>6.0922037500000004</c:v>
                </c:pt>
                <c:pt idx="27423">
                  <c:v>6.0923612499999997</c:v>
                </c:pt>
                <c:pt idx="27424">
                  <c:v>6.0928562500000005</c:v>
                </c:pt>
                <c:pt idx="27425">
                  <c:v>6.09343375</c:v>
                </c:pt>
                <c:pt idx="27426">
                  <c:v>6.0944137499999993</c:v>
                </c:pt>
                <c:pt idx="27427">
                  <c:v>6.0946449999999999</c:v>
                </c:pt>
                <c:pt idx="27428">
                  <c:v>6.0955762499999997</c:v>
                </c:pt>
                <c:pt idx="27429">
                  <c:v>6.0962350000000001</c:v>
                </c:pt>
                <c:pt idx="27430">
                  <c:v>6.0956549999999998</c:v>
                </c:pt>
                <c:pt idx="27431">
                  <c:v>6.0961137499999998</c:v>
                </c:pt>
                <c:pt idx="27432">
                  <c:v>6.0949737500000003</c:v>
                </c:pt>
                <c:pt idx="27433">
                  <c:v>6.0941449999999993</c:v>
                </c:pt>
                <c:pt idx="27434">
                  <c:v>6.0931562499999998</c:v>
                </c:pt>
                <c:pt idx="27435">
                  <c:v>6.0919387499999997</c:v>
                </c:pt>
                <c:pt idx="27436">
                  <c:v>6.0902975000000001</c:v>
                </c:pt>
                <c:pt idx="27437">
                  <c:v>6.0895549999999998</c:v>
                </c:pt>
                <c:pt idx="27438">
                  <c:v>6.0895037500000004</c:v>
                </c:pt>
                <c:pt idx="27439">
                  <c:v>6.0892850000000003</c:v>
                </c:pt>
                <c:pt idx="27440">
                  <c:v>6.0879200000000004</c:v>
                </c:pt>
                <c:pt idx="27441">
                  <c:v>6.0860824999999998</c:v>
                </c:pt>
                <c:pt idx="27442">
                  <c:v>6.0858774999999996</c:v>
                </c:pt>
                <c:pt idx="27443">
                  <c:v>6.0852775000000001</c:v>
                </c:pt>
                <c:pt idx="27444">
                  <c:v>6.08566875</c:v>
                </c:pt>
                <c:pt idx="27445">
                  <c:v>6.0850049999999998</c:v>
                </c:pt>
                <c:pt idx="27446">
                  <c:v>6.0848212500000001</c:v>
                </c:pt>
                <c:pt idx="27447">
                  <c:v>6.0858737500000002</c:v>
                </c:pt>
                <c:pt idx="27448">
                  <c:v>6.08545625</c:v>
                </c:pt>
                <c:pt idx="27449">
                  <c:v>6.0853937499999997</c:v>
                </c:pt>
                <c:pt idx="27450">
                  <c:v>6.0845700000000003</c:v>
                </c:pt>
                <c:pt idx="27451">
                  <c:v>6.0847799999999994</c:v>
                </c:pt>
                <c:pt idx="27452">
                  <c:v>6.0846225</c:v>
                </c:pt>
                <c:pt idx="27453">
                  <c:v>6.0839975000000006</c:v>
                </c:pt>
                <c:pt idx="27454">
                  <c:v>6.0846212499999996</c:v>
                </c:pt>
                <c:pt idx="27455">
                  <c:v>6.0850425000000001</c:v>
                </c:pt>
                <c:pt idx="27456">
                  <c:v>6.0863550000000002</c:v>
                </c:pt>
                <c:pt idx="27457">
                  <c:v>6.0861874999999994</c:v>
                </c:pt>
                <c:pt idx="27458">
                  <c:v>6.0865400000000003</c:v>
                </c:pt>
                <c:pt idx="27459">
                  <c:v>6.0874075000000003</c:v>
                </c:pt>
                <c:pt idx="27460">
                  <c:v>6.0880700000000001</c:v>
                </c:pt>
                <c:pt idx="27461">
                  <c:v>6.0897224999999997</c:v>
                </c:pt>
                <c:pt idx="27462">
                  <c:v>6.090255</c:v>
                </c:pt>
                <c:pt idx="27463">
                  <c:v>6.0889400000000009</c:v>
                </c:pt>
                <c:pt idx="27464">
                  <c:v>6.0880312500000002</c:v>
                </c:pt>
                <c:pt idx="27465">
                  <c:v>6.0883025000000002</c:v>
                </c:pt>
                <c:pt idx="27466">
                  <c:v>6.0880825000000005</c:v>
                </c:pt>
                <c:pt idx="27467">
                  <c:v>6.0876000000000001</c:v>
                </c:pt>
                <c:pt idx="27468">
                  <c:v>6.0868849999999997</c:v>
                </c:pt>
                <c:pt idx="27469">
                  <c:v>6.0873225</c:v>
                </c:pt>
                <c:pt idx="27470">
                  <c:v>6.0875637500000002</c:v>
                </c:pt>
                <c:pt idx="27471">
                  <c:v>6.0872875000000004</c:v>
                </c:pt>
                <c:pt idx="27472">
                  <c:v>6.0885975000000006</c:v>
                </c:pt>
                <c:pt idx="27473">
                  <c:v>6.0875062499999997</c:v>
                </c:pt>
                <c:pt idx="27474">
                  <c:v>6.0882212500000001</c:v>
                </c:pt>
                <c:pt idx="27475">
                  <c:v>6.0879587500000003</c:v>
                </c:pt>
                <c:pt idx="27476">
                  <c:v>6.0871500000000003</c:v>
                </c:pt>
                <c:pt idx="27477">
                  <c:v>6.0867174999999998</c:v>
                </c:pt>
                <c:pt idx="27478">
                  <c:v>6.0863825000000009</c:v>
                </c:pt>
                <c:pt idx="27479">
                  <c:v>6.0857124999999996</c:v>
                </c:pt>
                <c:pt idx="27480">
                  <c:v>6.0872550000000007</c:v>
                </c:pt>
                <c:pt idx="27481">
                  <c:v>6.0869862500000007</c:v>
                </c:pt>
                <c:pt idx="27482">
                  <c:v>6.0885862499999996</c:v>
                </c:pt>
                <c:pt idx="27483">
                  <c:v>6.0898937500000008</c:v>
                </c:pt>
                <c:pt idx="27484">
                  <c:v>6.0901987499999999</c:v>
                </c:pt>
                <c:pt idx="27485">
                  <c:v>6.0909737500000007</c:v>
                </c:pt>
                <c:pt idx="27486">
                  <c:v>6.0926824999999996</c:v>
                </c:pt>
                <c:pt idx="27487">
                  <c:v>6.0936362499999994</c:v>
                </c:pt>
                <c:pt idx="27488">
                  <c:v>6.09321</c:v>
                </c:pt>
                <c:pt idx="27489">
                  <c:v>6.0931687500000002</c:v>
                </c:pt>
                <c:pt idx="27490">
                  <c:v>6.0939637500000003</c:v>
                </c:pt>
                <c:pt idx="27491">
                  <c:v>6.0949574999999996</c:v>
                </c:pt>
                <c:pt idx="27492">
                  <c:v>6.0952424999999995</c:v>
                </c:pt>
                <c:pt idx="27493">
                  <c:v>6.0957862500000006</c:v>
                </c:pt>
                <c:pt idx="27494">
                  <c:v>6.0974012499999999</c:v>
                </c:pt>
                <c:pt idx="27495">
                  <c:v>6.0973649999999999</c:v>
                </c:pt>
                <c:pt idx="27496">
                  <c:v>6.09690625</c:v>
                </c:pt>
                <c:pt idx="27497">
                  <c:v>6.0956700000000001</c:v>
                </c:pt>
                <c:pt idx="27498">
                  <c:v>6.0965000000000007</c:v>
                </c:pt>
                <c:pt idx="27499">
                  <c:v>6.0971012499999997</c:v>
                </c:pt>
                <c:pt idx="27500">
                  <c:v>6.0979550000000007</c:v>
                </c:pt>
                <c:pt idx="27501">
                  <c:v>6.0983312499999993</c:v>
                </c:pt>
                <c:pt idx="27502">
                  <c:v>6.0993399999999998</c:v>
                </c:pt>
                <c:pt idx="27503">
                  <c:v>6.1002449999999993</c:v>
                </c:pt>
                <c:pt idx="27504">
                  <c:v>6.1002100000000006</c:v>
                </c:pt>
                <c:pt idx="27505">
                  <c:v>6.1000049999999995</c:v>
                </c:pt>
                <c:pt idx="27506">
                  <c:v>6.0992850000000001</c:v>
                </c:pt>
                <c:pt idx="27507">
                  <c:v>6.0989512499999998</c:v>
                </c:pt>
                <c:pt idx="27508">
                  <c:v>6.0991274999999998</c:v>
                </c:pt>
                <c:pt idx="27509">
                  <c:v>6.0983799999999997</c:v>
                </c:pt>
                <c:pt idx="27510">
                  <c:v>6.0976287500000002</c:v>
                </c:pt>
                <c:pt idx="27511">
                  <c:v>6.0967500000000001</c:v>
                </c:pt>
                <c:pt idx="27512">
                  <c:v>6.0963087500000004</c:v>
                </c:pt>
                <c:pt idx="27513">
                  <c:v>6.0971050000000009</c:v>
                </c:pt>
                <c:pt idx="27514">
                  <c:v>6.0973325000000003</c:v>
                </c:pt>
                <c:pt idx="27515">
                  <c:v>6.0973537499999999</c:v>
                </c:pt>
                <c:pt idx="27516">
                  <c:v>6.0977499999999996</c:v>
                </c:pt>
                <c:pt idx="27517">
                  <c:v>6.0983662499999998</c:v>
                </c:pt>
                <c:pt idx="27518">
                  <c:v>6.0993050000000002</c:v>
                </c:pt>
                <c:pt idx="27519">
                  <c:v>6.1007762499999991</c:v>
                </c:pt>
                <c:pt idx="27520">
                  <c:v>6.1028500000000001</c:v>
                </c:pt>
                <c:pt idx="27521">
                  <c:v>6.1028637500000009</c:v>
                </c:pt>
                <c:pt idx="27522">
                  <c:v>6.1019362499999996</c:v>
                </c:pt>
                <c:pt idx="27523">
                  <c:v>6.1028037499999996</c:v>
                </c:pt>
                <c:pt idx="27524">
                  <c:v>6.1023624999999999</c:v>
                </c:pt>
                <c:pt idx="27525">
                  <c:v>6.1021824999999996</c:v>
                </c:pt>
                <c:pt idx="27526">
                  <c:v>6.1026199999999999</c:v>
                </c:pt>
                <c:pt idx="27527">
                  <c:v>6.1037974999999998</c:v>
                </c:pt>
                <c:pt idx="27528">
                  <c:v>6.1049312499999999</c:v>
                </c:pt>
                <c:pt idx="27529">
                  <c:v>6.1061774999999994</c:v>
                </c:pt>
                <c:pt idx="27530">
                  <c:v>6.10675875</c:v>
                </c:pt>
                <c:pt idx="27531">
                  <c:v>6.1074737499999996</c:v>
                </c:pt>
                <c:pt idx="27532">
                  <c:v>6.1070562500000003</c:v>
                </c:pt>
                <c:pt idx="27533">
                  <c:v>6.1066450000000003</c:v>
                </c:pt>
                <c:pt idx="27534">
                  <c:v>6.1075500000000007</c:v>
                </c:pt>
                <c:pt idx="27535">
                  <c:v>6.1083212499999995</c:v>
                </c:pt>
                <c:pt idx="27536">
                  <c:v>6.1084324999999993</c:v>
                </c:pt>
                <c:pt idx="27537">
                  <c:v>6.1080162500000004</c:v>
                </c:pt>
                <c:pt idx="27538">
                  <c:v>6.1090762499999993</c:v>
                </c:pt>
                <c:pt idx="27539">
                  <c:v>6.1096374999999998</c:v>
                </c:pt>
                <c:pt idx="27540">
                  <c:v>6.1100574999999999</c:v>
                </c:pt>
                <c:pt idx="27541">
                  <c:v>6.1094875000000002</c:v>
                </c:pt>
                <c:pt idx="27542">
                  <c:v>6.109361250000001</c:v>
                </c:pt>
                <c:pt idx="27543">
                  <c:v>6.10971625</c:v>
                </c:pt>
                <c:pt idx="27544">
                  <c:v>6.1094612499999998</c:v>
                </c:pt>
                <c:pt idx="27545">
                  <c:v>6.1095387499999996</c:v>
                </c:pt>
                <c:pt idx="27546">
                  <c:v>6.1103362500000005</c:v>
                </c:pt>
                <c:pt idx="27547">
                  <c:v>6.1113399999999993</c:v>
                </c:pt>
                <c:pt idx="27548">
                  <c:v>6.1115562499999996</c:v>
                </c:pt>
                <c:pt idx="27549">
                  <c:v>6.1126699999999996</c:v>
                </c:pt>
                <c:pt idx="27550">
                  <c:v>6.112285</c:v>
                </c:pt>
                <c:pt idx="27551">
                  <c:v>6.1119924999999995</c:v>
                </c:pt>
                <c:pt idx="27552">
                  <c:v>6.1115962499999998</c:v>
                </c:pt>
                <c:pt idx="27553">
                  <c:v>6.1116762500000004</c:v>
                </c:pt>
                <c:pt idx="27554">
                  <c:v>6.111675</c:v>
                </c:pt>
                <c:pt idx="27555">
                  <c:v>6.11177875</c:v>
                </c:pt>
                <c:pt idx="27556">
                  <c:v>6.11198</c:v>
                </c:pt>
                <c:pt idx="27557">
                  <c:v>6.1127637500000001</c:v>
                </c:pt>
                <c:pt idx="27558">
                  <c:v>6.1120662499999998</c:v>
                </c:pt>
                <c:pt idx="27559">
                  <c:v>6.1125499999999997</c:v>
                </c:pt>
                <c:pt idx="27560">
                  <c:v>6.1132425000000001</c:v>
                </c:pt>
                <c:pt idx="27561">
                  <c:v>6.1137699999999997</c:v>
                </c:pt>
                <c:pt idx="27562">
                  <c:v>6.1143675000000002</c:v>
                </c:pt>
                <c:pt idx="27563">
                  <c:v>6.1146775</c:v>
                </c:pt>
                <c:pt idx="27564">
                  <c:v>6.1158875000000004</c:v>
                </c:pt>
                <c:pt idx="27565">
                  <c:v>6.1160600000000001</c:v>
                </c:pt>
                <c:pt idx="27566">
                  <c:v>6.1159112499999999</c:v>
                </c:pt>
                <c:pt idx="27567">
                  <c:v>6.1165575000000008</c:v>
                </c:pt>
                <c:pt idx="27568">
                  <c:v>6.1169375000000006</c:v>
                </c:pt>
                <c:pt idx="27569">
                  <c:v>6.1160525000000003</c:v>
                </c:pt>
                <c:pt idx="27570">
                  <c:v>6.1148950000000006</c:v>
                </c:pt>
                <c:pt idx="27571">
                  <c:v>6.1147337500000001</c:v>
                </c:pt>
                <c:pt idx="27572">
                  <c:v>6.1149037499999999</c:v>
                </c:pt>
                <c:pt idx="27573">
                  <c:v>6.1152087499999999</c:v>
                </c:pt>
                <c:pt idx="27574">
                  <c:v>6.1161799999999999</c:v>
                </c:pt>
                <c:pt idx="27575">
                  <c:v>6.1175199999999998</c:v>
                </c:pt>
                <c:pt idx="27576">
                  <c:v>6.1185925000000001</c:v>
                </c:pt>
                <c:pt idx="27577">
                  <c:v>6.1188649999999996</c:v>
                </c:pt>
                <c:pt idx="27578">
                  <c:v>6.1184150000000006</c:v>
                </c:pt>
                <c:pt idx="27579">
                  <c:v>6.1171575000000002</c:v>
                </c:pt>
                <c:pt idx="27580">
                  <c:v>6.1163437499999995</c:v>
                </c:pt>
                <c:pt idx="27581">
                  <c:v>6.1159675</c:v>
                </c:pt>
                <c:pt idx="27582">
                  <c:v>6.1164799999999993</c:v>
                </c:pt>
                <c:pt idx="27583">
                  <c:v>6.1163737500000002</c:v>
                </c:pt>
                <c:pt idx="27584">
                  <c:v>6.1153924999999996</c:v>
                </c:pt>
                <c:pt idx="27585">
                  <c:v>6.1150549999999999</c:v>
                </c:pt>
                <c:pt idx="27586">
                  <c:v>6.1150112500000002</c:v>
                </c:pt>
                <c:pt idx="27587">
                  <c:v>6.1156524999999995</c:v>
                </c:pt>
                <c:pt idx="27588">
                  <c:v>6.1156900000000007</c:v>
                </c:pt>
                <c:pt idx="27589">
                  <c:v>6.1154425000000003</c:v>
                </c:pt>
                <c:pt idx="27590">
                  <c:v>6.1154362500000001</c:v>
                </c:pt>
                <c:pt idx="27591">
                  <c:v>6.1158087500000002</c:v>
                </c:pt>
                <c:pt idx="27592">
                  <c:v>6.1163299999999996</c:v>
                </c:pt>
                <c:pt idx="27593">
                  <c:v>6.1164112500000005</c:v>
                </c:pt>
                <c:pt idx="27594">
                  <c:v>6.1158812500000002</c:v>
                </c:pt>
                <c:pt idx="27595">
                  <c:v>6.1157300000000001</c:v>
                </c:pt>
                <c:pt idx="27596">
                  <c:v>6.1156612499999996</c:v>
                </c:pt>
                <c:pt idx="27597">
                  <c:v>6.1151212499999996</c:v>
                </c:pt>
                <c:pt idx="27598">
                  <c:v>6.1150024999999992</c:v>
                </c:pt>
                <c:pt idx="27599">
                  <c:v>6.1141124999999992</c:v>
                </c:pt>
                <c:pt idx="27600">
                  <c:v>6.1139112500000001</c:v>
                </c:pt>
                <c:pt idx="27601">
                  <c:v>6.1143487500000004</c:v>
                </c:pt>
                <c:pt idx="27602">
                  <c:v>6.11436125</c:v>
                </c:pt>
                <c:pt idx="27603">
                  <c:v>6.1135474999999992</c:v>
                </c:pt>
                <c:pt idx="27604">
                  <c:v>6.1138624999999998</c:v>
                </c:pt>
                <c:pt idx="27605">
                  <c:v>6.1141299999999994</c:v>
                </c:pt>
                <c:pt idx="27606">
                  <c:v>6.1145112499999996</c:v>
                </c:pt>
                <c:pt idx="27607">
                  <c:v>6.1146162500000001</c:v>
                </c:pt>
                <c:pt idx="27608">
                  <c:v>6.1145499999999995</c:v>
                </c:pt>
                <c:pt idx="27609">
                  <c:v>6.1144224999999999</c:v>
                </c:pt>
                <c:pt idx="27610">
                  <c:v>6.1131525</c:v>
                </c:pt>
                <c:pt idx="27611">
                  <c:v>6.1124475</c:v>
                </c:pt>
                <c:pt idx="27612">
                  <c:v>6.1118812499999997</c:v>
                </c:pt>
                <c:pt idx="27613">
                  <c:v>6.1110587499999998</c:v>
                </c:pt>
                <c:pt idx="27614">
                  <c:v>6.1094937500000004</c:v>
                </c:pt>
                <c:pt idx="27615">
                  <c:v>6.1092312500000006</c:v>
                </c:pt>
                <c:pt idx="27616">
                  <c:v>6.1088287500000007</c:v>
                </c:pt>
                <c:pt idx="27617">
                  <c:v>6.1082850000000004</c:v>
                </c:pt>
                <c:pt idx="27618">
                  <c:v>6.1071437500000005</c:v>
                </c:pt>
                <c:pt idx="27619">
                  <c:v>6.1071062499999993</c:v>
                </c:pt>
                <c:pt idx="27620">
                  <c:v>6.1071399999999993</c:v>
                </c:pt>
                <c:pt idx="27621">
                  <c:v>6.1071787499999992</c:v>
                </c:pt>
                <c:pt idx="27622">
                  <c:v>6.1073824999999999</c:v>
                </c:pt>
                <c:pt idx="27623">
                  <c:v>6.1062862500000001</c:v>
                </c:pt>
                <c:pt idx="27624">
                  <c:v>6.1056074999999996</c:v>
                </c:pt>
                <c:pt idx="27625">
                  <c:v>6.105342499999999</c:v>
                </c:pt>
                <c:pt idx="27626">
                  <c:v>6.1055662499999999</c:v>
                </c:pt>
                <c:pt idx="27627">
                  <c:v>6.1058849999999998</c:v>
                </c:pt>
                <c:pt idx="27628">
                  <c:v>6.1053487500000001</c:v>
                </c:pt>
                <c:pt idx="27629">
                  <c:v>6.1048550000000006</c:v>
                </c:pt>
                <c:pt idx="27630">
                  <c:v>6.1047425000000004</c:v>
                </c:pt>
                <c:pt idx="27631">
                  <c:v>6.1052850000000003</c:v>
                </c:pt>
                <c:pt idx="27632">
                  <c:v>6.1060112499999999</c:v>
                </c:pt>
                <c:pt idx="27633">
                  <c:v>6.10633625</c:v>
                </c:pt>
                <c:pt idx="27634">
                  <c:v>6.1073950000000004</c:v>
                </c:pt>
                <c:pt idx="27635">
                  <c:v>6.1082587499999992</c:v>
                </c:pt>
                <c:pt idx="27636">
                  <c:v>6.1079724999999998</c:v>
                </c:pt>
                <c:pt idx="27637">
                  <c:v>6.1073487499999999</c:v>
                </c:pt>
                <c:pt idx="27638">
                  <c:v>6.1065112499999996</c:v>
                </c:pt>
                <c:pt idx="27639">
                  <c:v>6.1057337499999997</c:v>
                </c:pt>
                <c:pt idx="27640">
                  <c:v>6.1054124999999999</c:v>
                </c:pt>
                <c:pt idx="27641">
                  <c:v>6.1057437500000002</c:v>
                </c:pt>
                <c:pt idx="27642">
                  <c:v>6.1062899999999996</c:v>
                </c:pt>
                <c:pt idx="27643">
                  <c:v>6.1063637499999999</c:v>
                </c:pt>
                <c:pt idx="27644">
                  <c:v>6.1063562500000002</c:v>
                </c:pt>
                <c:pt idx="27645">
                  <c:v>6.1065125</c:v>
                </c:pt>
                <c:pt idx="27646">
                  <c:v>6.1066649999999996</c:v>
                </c:pt>
                <c:pt idx="27647">
                  <c:v>6.108297499999999</c:v>
                </c:pt>
                <c:pt idx="27648">
                  <c:v>6.1090562500000001</c:v>
                </c:pt>
                <c:pt idx="27649">
                  <c:v>6.1084199999999997</c:v>
                </c:pt>
                <c:pt idx="27650">
                  <c:v>6.1083249999999998</c:v>
                </c:pt>
                <c:pt idx="27651">
                  <c:v>6.1078462499999997</c:v>
                </c:pt>
                <c:pt idx="27652">
                  <c:v>6.1076487500000001</c:v>
                </c:pt>
                <c:pt idx="27653">
                  <c:v>6.1081837500000002</c:v>
                </c:pt>
                <c:pt idx="27654">
                  <c:v>6.1082037499999995</c:v>
                </c:pt>
                <c:pt idx="27655">
                  <c:v>6.1080787499999998</c:v>
                </c:pt>
                <c:pt idx="27656">
                  <c:v>6.1075662500000005</c:v>
                </c:pt>
                <c:pt idx="27657">
                  <c:v>6.1067174999999994</c:v>
                </c:pt>
                <c:pt idx="27658">
                  <c:v>6.1066600000000006</c:v>
                </c:pt>
                <c:pt idx="27659">
                  <c:v>6.1064237499999994</c:v>
                </c:pt>
                <c:pt idx="27660">
                  <c:v>6.1066762500000005</c:v>
                </c:pt>
                <c:pt idx="27661">
                  <c:v>6.1072812499999998</c:v>
                </c:pt>
                <c:pt idx="27662">
                  <c:v>6.1077462499999999</c:v>
                </c:pt>
                <c:pt idx="27663">
                  <c:v>6.1083037500000001</c:v>
                </c:pt>
                <c:pt idx="27664">
                  <c:v>6.1094675000000001</c:v>
                </c:pt>
                <c:pt idx="27665">
                  <c:v>6.1108474999999993</c:v>
                </c:pt>
                <c:pt idx="27666">
                  <c:v>6.1117362500000008</c:v>
                </c:pt>
                <c:pt idx="27667">
                  <c:v>6.1120000000000001</c:v>
                </c:pt>
                <c:pt idx="27668">
                  <c:v>6.1125387499999997</c:v>
                </c:pt>
                <c:pt idx="27669">
                  <c:v>6.1124449999999992</c:v>
                </c:pt>
                <c:pt idx="27670">
                  <c:v>6.1113274999999998</c:v>
                </c:pt>
                <c:pt idx="27671">
                  <c:v>6.1111124999999999</c:v>
                </c:pt>
                <c:pt idx="27672">
                  <c:v>6.1116550000000007</c:v>
                </c:pt>
                <c:pt idx="27673">
                  <c:v>6.11253125</c:v>
                </c:pt>
                <c:pt idx="27674">
                  <c:v>6.1128512500000003</c:v>
                </c:pt>
                <c:pt idx="27675">
                  <c:v>6.1126000000000005</c:v>
                </c:pt>
                <c:pt idx="27676">
                  <c:v>6.111955</c:v>
                </c:pt>
                <c:pt idx="27677">
                  <c:v>6.1118012499999992</c:v>
                </c:pt>
                <c:pt idx="27678">
                  <c:v>6.1122612499999995</c:v>
                </c:pt>
                <c:pt idx="27679">
                  <c:v>6.1121087500000009</c:v>
                </c:pt>
                <c:pt idx="27680">
                  <c:v>6.1110224999999998</c:v>
                </c:pt>
                <c:pt idx="27681">
                  <c:v>6.1092037499999998</c:v>
                </c:pt>
                <c:pt idx="27682">
                  <c:v>6.1078675000000002</c:v>
                </c:pt>
                <c:pt idx="27683">
                  <c:v>6.1075962500000003</c:v>
                </c:pt>
                <c:pt idx="27684">
                  <c:v>6.1070912499999999</c:v>
                </c:pt>
                <c:pt idx="27685">
                  <c:v>6.1063837499999991</c:v>
                </c:pt>
                <c:pt idx="27686">
                  <c:v>6.1065462500000001</c:v>
                </c:pt>
                <c:pt idx="27687">
                  <c:v>6.1062762500000005</c:v>
                </c:pt>
                <c:pt idx="27688">
                  <c:v>6.1062050000000001</c:v>
                </c:pt>
                <c:pt idx="27689">
                  <c:v>6.1073812500000004</c:v>
                </c:pt>
                <c:pt idx="27690">
                  <c:v>6.1086900000000002</c:v>
                </c:pt>
                <c:pt idx="27691">
                  <c:v>6.1090437500000005</c:v>
                </c:pt>
                <c:pt idx="27692">
                  <c:v>6.1090400000000002</c:v>
                </c:pt>
                <c:pt idx="27693">
                  <c:v>6.1084974999999995</c:v>
                </c:pt>
                <c:pt idx="27694">
                  <c:v>6.1092912500000001</c:v>
                </c:pt>
                <c:pt idx="27695">
                  <c:v>6.1100049999999992</c:v>
                </c:pt>
                <c:pt idx="27696">
                  <c:v>6.1110687500000003</c:v>
                </c:pt>
                <c:pt idx="27697">
                  <c:v>6.1103087499999997</c:v>
                </c:pt>
                <c:pt idx="27698">
                  <c:v>6.1094337499999991</c:v>
                </c:pt>
                <c:pt idx="27699">
                  <c:v>6.1094212500000005</c:v>
                </c:pt>
                <c:pt idx="27700">
                  <c:v>6.1094000000000008</c:v>
                </c:pt>
                <c:pt idx="27701">
                  <c:v>6.1100337500000004</c:v>
                </c:pt>
                <c:pt idx="27702">
                  <c:v>6.1107999999999993</c:v>
                </c:pt>
                <c:pt idx="27703">
                  <c:v>6.1104149999999997</c:v>
                </c:pt>
                <c:pt idx="27704">
                  <c:v>6.1097837500000001</c:v>
                </c:pt>
                <c:pt idx="27705">
                  <c:v>6.1093975</c:v>
                </c:pt>
                <c:pt idx="27706">
                  <c:v>6.1100825000000007</c:v>
                </c:pt>
                <c:pt idx="27707">
                  <c:v>6.1115224999999995</c:v>
                </c:pt>
                <c:pt idx="27708">
                  <c:v>6.1115750000000002</c:v>
                </c:pt>
                <c:pt idx="27709">
                  <c:v>6.1113974999999998</c:v>
                </c:pt>
                <c:pt idx="27710">
                  <c:v>6.1120087499999993</c:v>
                </c:pt>
                <c:pt idx="27711">
                  <c:v>6.1128225</c:v>
                </c:pt>
                <c:pt idx="27712">
                  <c:v>6.1129212499999994</c:v>
                </c:pt>
                <c:pt idx="27713">
                  <c:v>6.1132637499999998</c:v>
                </c:pt>
                <c:pt idx="27714">
                  <c:v>6.1137062499999999</c:v>
                </c:pt>
                <c:pt idx="27715">
                  <c:v>6.1129575000000003</c:v>
                </c:pt>
                <c:pt idx="27716">
                  <c:v>6.1128012499999995</c:v>
                </c:pt>
                <c:pt idx="27717">
                  <c:v>6.1129987500000009</c:v>
                </c:pt>
                <c:pt idx="27718">
                  <c:v>6.1132462499999995</c:v>
                </c:pt>
                <c:pt idx="27719">
                  <c:v>6.1131987499999996</c:v>
                </c:pt>
                <c:pt idx="27720">
                  <c:v>6.11382125</c:v>
                </c:pt>
                <c:pt idx="27721">
                  <c:v>6.1135962499999996</c:v>
                </c:pt>
                <c:pt idx="27722">
                  <c:v>6.1129012500000002</c:v>
                </c:pt>
                <c:pt idx="27723">
                  <c:v>6.1123012499999998</c:v>
                </c:pt>
                <c:pt idx="27724">
                  <c:v>6.1129850000000001</c:v>
                </c:pt>
                <c:pt idx="27725">
                  <c:v>6.1131237499999997</c:v>
                </c:pt>
                <c:pt idx="27726">
                  <c:v>6.1129774999999995</c:v>
                </c:pt>
                <c:pt idx="27727">
                  <c:v>6.1117224999999999</c:v>
                </c:pt>
                <c:pt idx="27728">
                  <c:v>6.1109762500000002</c:v>
                </c:pt>
                <c:pt idx="27729">
                  <c:v>6.1121012500000003</c:v>
                </c:pt>
                <c:pt idx="27730">
                  <c:v>6.1134575</c:v>
                </c:pt>
                <c:pt idx="27731">
                  <c:v>6.1147074999999997</c:v>
                </c:pt>
                <c:pt idx="27732">
                  <c:v>6.1154187499999999</c:v>
                </c:pt>
                <c:pt idx="27733">
                  <c:v>6.1157112500000004</c:v>
                </c:pt>
                <c:pt idx="27734">
                  <c:v>6.1164750000000003</c:v>
                </c:pt>
                <c:pt idx="27735">
                  <c:v>6.1173587500000002</c:v>
                </c:pt>
                <c:pt idx="27736">
                  <c:v>6.1175712500000001</c:v>
                </c:pt>
                <c:pt idx="27737">
                  <c:v>6.1183825000000001</c:v>
                </c:pt>
                <c:pt idx="27738">
                  <c:v>6.1197175000000001</c:v>
                </c:pt>
                <c:pt idx="27739">
                  <c:v>6.1198787499999998</c:v>
                </c:pt>
                <c:pt idx="27740">
                  <c:v>6.1192612500000001</c:v>
                </c:pt>
                <c:pt idx="27741">
                  <c:v>6.1181962499999996</c:v>
                </c:pt>
                <c:pt idx="27742">
                  <c:v>6.1186175</c:v>
                </c:pt>
                <c:pt idx="27743">
                  <c:v>6.1201850000000002</c:v>
                </c:pt>
                <c:pt idx="27744">
                  <c:v>6.1205200000000008</c:v>
                </c:pt>
                <c:pt idx="27745">
                  <c:v>6.1203525000000001</c:v>
                </c:pt>
                <c:pt idx="27746">
                  <c:v>6.1195862499999993</c:v>
                </c:pt>
                <c:pt idx="27747">
                  <c:v>6.1197987499999993</c:v>
                </c:pt>
                <c:pt idx="27748">
                  <c:v>6.1204749999999999</c:v>
                </c:pt>
                <c:pt idx="27749">
                  <c:v>6.1218637499999993</c:v>
                </c:pt>
                <c:pt idx="27750">
                  <c:v>6.1224137499999998</c:v>
                </c:pt>
                <c:pt idx="27751">
                  <c:v>6.1227462499999996</c:v>
                </c:pt>
                <c:pt idx="27752">
                  <c:v>6.1231550000000006</c:v>
                </c:pt>
                <c:pt idx="27753">
                  <c:v>6.1238437499999998</c:v>
                </c:pt>
                <c:pt idx="27754">
                  <c:v>6.1253262500000005</c:v>
                </c:pt>
                <c:pt idx="27755">
                  <c:v>6.1265250000000009</c:v>
                </c:pt>
                <c:pt idx="27756">
                  <c:v>6.1266512500000001</c:v>
                </c:pt>
                <c:pt idx="27757">
                  <c:v>6.126351249999999</c:v>
                </c:pt>
                <c:pt idx="27758">
                  <c:v>6.1264450000000004</c:v>
                </c:pt>
                <c:pt idx="27759">
                  <c:v>6.1288787500000002</c:v>
                </c:pt>
                <c:pt idx="27760">
                  <c:v>6.1292400000000002</c:v>
                </c:pt>
                <c:pt idx="27761">
                  <c:v>6.1294337499999996</c:v>
                </c:pt>
                <c:pt idx="27762">
                  <c:v>6.1298275000000002</c:v>
                </c:pt>
                <c:pt idx="27763">
                  <c:v>6.1309024999999995</c:v>
                </c:pt>
                <c:pt idx="27764">
                  <c:v>6.1312637500000005</c:v>
                </c:pt>
                <c:pt idx="27765">
                  <c:v>6.1324687499999992</c:v>
                </c:pt>
                <c:pt idx="27766">
                  <c:v>6.1332287500000007</c:v>
                </c:pt>
                <c:pt idx="27767">
                  <c:v>6.1342687500000004</c:v>
                </c:pt>
                <c:pt idx="27768">
                  <c:v>6.1357350000000004</c:v>
                </c:pt>
                <c:pt idx="27769">
                  <c:v>6.1377924999999998</c:v>
                </c:pt>
                <c:pt idx="27770">
                  <c:v>6.1399062500000001</c:v>
                </c:pt>
                <c:pt idx="27771">
                  <c:v>6.1411475000000006</c:v>
                </c:pt>
                <c:pt idx="27772">
                  <c:v>6.1432200000000003</c:v>
                </c:pt>
                <c:pt idx="27773">
                  <c:v>6.1438300000000003</c:v>
                </c:pt>
                <c:pt idx="27774">
                  <c:v>6.1435237499999999</c:v>
                </c:pt>
                <c:pt idx="27775">
                  <c:v>6.1436599999999997</c:v>
                </c:pt>
                <c:pt idx="27776">
                  <c:v>6.1442112499999997</c:v>
                </c:pt>
                <c:pt idx="27777">
                  <c:v>6.1452024999999999</c:v>
                </c:pt>
                <c:pt idx="27778">
                  <c:v>6.1464700000000008</c:v>
                </c:pt>
                <c:pt idx="27779">
                  <c:v>6.14671375</c:v>
                </c:pt>
                <c:pt idx="27780">
                  <c:v>6.1469762499999998</c:v>
                </c:pt>
                <c:pt idx="27781">
                  <c:v>6.1470400000000005</c:v>
                </c:pt>
                <c:pt idx="27782">
                  <c:v>6.1477087500000005</c:v>
                </c:pt>
                <c:pt idx="27783">
                  <c:v>6.1491837500000006</c:v>
                </c:pt>
                <c:pt idx="27784">
                  <c:v>6.1493950000000002</c:v>
                </c:pt>
                <c:pt idx="27785">
                  <c:v>6.1480550000000003</c:v>
                </c:pt>
                <c:pt idx="27786">
                  <c:v>6.1479350000000004</c:v>
                </c:pt>
                <c:pt idx="27787">
                  <c:v>6.1477787500000005</c:v>
                </c:pt>
                <c:pt idx="27788">
                  <c:v>6.1477550000000001</c:v>
                </c:pt>
                <c:pt idx="27789">
                  <c:v>6.1479112499999999</c:v>
                </c:pt>
                <c:pt idx="27790">
                  <c:v>6.1484899999999998</c:v>
                </c:pt>
                <c:pt idx="27791">
                  <c:v>6.1502850000000002</c:v>
                </c:pt>
                <c:pt idx="27792">
                  <c:v>6.1511000000000005</c:v>
                </c:pt>
                <c:pt idx="27793">
                  <c:v>6.1501174999999995</c:v>
                </c:pt>
                <c:pt idx="27794">
                  <c:v>6.1505087500000002</c:v>
                </c:pt>
                <c:pt idx="27795">
                  <c:v>6.1503750000000004</c:v>
                </c:pt>
                <c:pt idx="27796">
                  <c:v>6.1518437500000003</c:v>
                </c:pt>
                <c:pt idx="27797">
                  <c:v>6.1516287500000004</c:v>
                </c:pt>
                <c:pt idx="27798">
                  <c:v>6.1515437500000001</c:v>
                </c:pt>
                <c:pt idx="27799">
                  <c:v>6.1516500000000001</c:v>
                </c:pt>
                <c:pt idx="27800">
                  <c:v>6.1520099999999998</c:v>
                </c:pt>
                <c:pt idx="27801">
                  <c:v>6.1516987499999995</c:v>
                </c:pt>
                <c:pt idx="27802">
                  <c:v>6.1514812500000007</c:v>
                </c:pt>
                <c:pt idx="27803">
                  <c:v>6.1517225</c:v>
                </c:pt>
                <c:pt idx="27804">
                  <c:v>6.1512825000000007</c:v>
                </c:pt>
                <c:pt idx="27805">
                  <c:v>6.1510050000000005</c:v>
                </c:pt>
                <c:pt idx="27806">
                  <c:v>6.1517262500000003</c:v>
                </c:pt>
                <c:pt idx="27807">
                  <c:v>6.1519462499999999</c:v>
                </c:pt>
                <c:pt idx="27808">
                  <c:v>6.1525412499999996</c:v>
                </c:pt>
                <c:pt idx="27809">
                  <c:v>6.1520450000000002</c:v>
                </c:pt>
                <c:pt idx="27810">
                  <c:v>6.1521837499999998</c:v>
                </c:pt>
                <c:pt idx="27811">
                  <c:v>6.1518274999999996</c:v>
                </c:pt>
                <c:pt idx="27812">
                  <c:v>6.1509087500000001</c:v>
                </c:pt>
                <c:pt idx="27813">
                  <c:v>6.1495500000000005</c:v>
                </c:pt>
                <c:pt idx="27814">
                  <c:v>6.1496787500000005</c:v>
                </c:pt>
                <c:pt idx="27815">
                  <c:v>6.1490774999999998</c:v>
                </c:pt>
                <c:pt idx="27816">
                  <c:v>6.1476062499999991</c:v>
                </c:pt>
                <c:pt idx="27817">
                  <c:v>6.1456937499999995</c:v>
                </c:pt>
                <c:pt idx="27818">
                  <c:v>6.1454087499999996</c:v>
                </c:pt>
                <c:pt idx="27819">
                  <c:v>6.1451762499999996</c:v>
                </c:pt>
                <c:pt idx="27820">
                  <c:v>6.14223125</c:v>
                </c:pt>
                <c:pt idx="27821">
                  <c:v>6.1404924999999997</c:v>
                </c:pt>
                <c:pt idx="27822">
                  <c:v>6.1387675000000002</c:v>
                </c:pt>
                <c:pt idx="27823">
                  <c:v>6.1387662499999998</c:v>
                </c:pt>
                <c:pt idx="27824">
                  <c:v>6.1384875000000001</c:v>
                </c:pt>
                <c:pt idx="27825">
                  <c:v>6.1381162499999995</c:v>
                </c:pt>
                <c:pt idx="27826">
                  <c:v>6.1371000000000002</c:v>
                </c:pt>
                <c:pt idx="27827">
                  <c:v>6.1363300000000001</c:v>
                </c:pt>
                <c:pt idx="27828">
                  <c:v>6.1359212500000009</c:v>
                </c:pt>
                <c:pt idx="27829">
                  <c:v>6.1355287499999998</c:v>
                </c:pt>
                <c:pt idx="27830">
                  <c:v>6.1355712499999999</c:v>
                </c:pt>
                <c:pt idx="27831">
                  <c:v>6.1355487500000008</c:v>
                </c:pt>
                <c:pt idx="27832">
                  <c:v>6.1354050000000004</c:v>
                </c:pt>
                <c:pt idx="27833">
                  <c:v>6.1332862499999994</c:v>
                </c:pt>
                <c:pt idx="27834">
                  <c:v>6.1309687500000001</c:v>
                </c:pt>
                <c:pt idx="27835">
                  <c:v>6.1311012499999995</c:v>
                </c:pt>
                <c:pt idx="27836">
                  <c:v>6.13099375</c:v>
                </c:pt>
                <c:pt idx="27837">
                  <c:v>6.1308862500000005</c:v>
                </c:pt>
                <c:pt idx="27838">
                  <c:v>6.1308024999999997</c:v>
                </c:pt>
                <c:pt idx="27839">
                  <c:v>6.1297500000000005</c:v>
                </c:pt>
                <c:pt idx="27840">
                  <c:v>6.1290149999999999</c:v>
                </c:pt>
                <c:pt idx="27841">
                  <c:v>6.1281587499999999</c:v>
                </c:pt>
                <c:pt idx="27842">
                  <c:v>6.1274437500000003</c:v>
                </c:pt>
                <c:pt idx="27843">
                  <c:v>6.1263325000000002</c:v>
                </c:pt>
                <c:pt idx="27844">
                  <c:v>6.1257137500000001</c:v>
                </c:pt>
                <c:pt idx="27845">
                  <c:v>6.125</c:v>
                </c:pt>
                <c:pt idx="27846">
                  <c:v>6.1238987499999995</c:v>
                </c:pt>
                <c:pt idx="27847">
                  <c:v>6.1232275000000005</c:v>
                </c:pt>
                <c:pt idx="27848">
                  <c:v>6.1220737500000002</c:v>
                </c:pt>
                <c:pt idx="27849">
                  <c:v>6.1211962499999997</c:v>
                </c:pt>
                <c:pt idx="27850">
                  <c:v>6.1211649999999995</c:v>
                </c:pt>
                <c:pt idx="27851">
                  <c:v>6.1213812499999998</c:v>
                </c:pt>
                <c:pt idx="27852">
                  <c:v>6.1216337499999991</c:v>
                </c:pt>
                <c:pt idx="27853">
                  <c:v>6.1211174999999995</c:v>
                </c:pt>
                <c:pt idx="27854">
                  <c:v>6.1207475000000002</c:v>
                </c:pt>
                <c:pt idx="27855">
                  <c:v>6.1211525</c:v>
                </c:pt>
                <c:pt idx="27856">
                  <c:v>6.1202699999999997</c:v>
                </c:pt>
                <c:pt idx="27857">
                  <c:v>6.1215412499999999</c:v>
                </c:pt>
                <c:pt idx="27858">
                  <c:v>6.1210624999999999</c:v>
                </c:pt>
                <c:pt idx="27859">
                  <c:v>6.1200324999999998</c:v>
                </c:pt>
                <c:pt idx="27860">
                  <c:v>6.1206950000000004</c:v>
                </c:pt>
                <c:pt idx="27861">
                  <c:v>6.12071875</c:v>
                </c:pt>
                <c:pt idx="27862">
                  <c:v>6.1200549999999998</c:v>
                </c:pt>
                <c:pt idx="27863">
                  <c:v>6.1198562499999998</c:v>
                </c:pt>
                <c:pt idx="27864">
                  <c:v>6.1197075000000005</c:v>
                </c:pt>
                <c:pt idx="27865">
                  <c:v>6.11949875</c:v>
                </c:pt>
                <c:pt idx="27866">
                  <c:v>6.1204274999999999</c:v>
                </c:pt>
                <c:pt idx="27867">
                  <c:v>6.12127</c:v>
                </c:pt>
                <c:pt idx="27868">
                  <c:v>6.1207700000000003</c:v>
                </c:pt>
                <c:pt idx="27869">
                  <c:v>6.1201637499999997</c:v>
                </c:pt>
                <c:pt idx="27870">
                  <c:v>6.1215675000000003</c:v>
                </c:pt>
                <c:pt idx="27871">
                  <c:v>6.1225162499999994</c:v>
                </c:pt>
                <c:pt idx="27872">
                  <c:v>6.1220149999999993</c:v>
                </c:pt>
                <c:pt idx="27873">
                  <c:v>6.1222312499999996</c:v>
                </c:pt>
                <c:pt idx="27874">
                  <c:v>6.1236100000000002</c:v>
                </c:pt>
                <c:pt idx="27875">
                  <c:v>6.1249762500000005</c:v>
                </c:pt>
                <c:pt idx="27876">
                  <c:v>6.1251587500000007</c:v>
                </c:pt>
                <c:pt idx="27877">
                  <c:v>6.1270962500000001</c:v>
                </c:pt>
                <c:pt idx="27878">
                  <c:v>6.1275237499999999</c:v>
                </c:pt>
                <c:pt idx="27879">
                  <c:v>6.1287262499999997</c:v>
                </c:pt>
                <c:pt idx="27880">
                  <c:v>6.12928125</c:v>
                </c:pt>
                <c:pt idx="27881">
                  <c:v>6.13083125</c:v>
                </c:pt>
                <c:pt idx="27882">
                  <c:v>6.1324025000000004</c:v>
                </c:pt>
                <c:pt idx="27883">
                  <c:v>6.1348812500000003</c:v>
                </c:pt>
                <c:pt idx="27884">
                  <c:v>6.1373887500000004</c:v>
                </c:pt>
                <c:pt idx="27885">
                  <c:v>6.1385149999999999</c:v>
                </c:pt>
                <c:pt idx="27886">
                  <c:v>6.1390425000000004</c:v>
                </c:pt>
                <c:pt idx="27887">
                  <c:v>6.1391337500000001</c:v>
                </c:pt>
                <c:pt idx="27888">
                  <c:v>6.1397274999999993</c:v>
                </c:pt>
                <c:pt idx="27889">
                  <c:v>6.1416499999999994</c:v>
                </c:pt>
                <c:pt idx="27890">
                  <c:v>6.1429812500000001</c:v>
                </c:pt>
                <c:pt idx="27891">
                  <c:v>6.1442512499999999</c:v>
                </c:pt>
                <c:pt idx="27892">
                  <c:v>6.1449137499999997</c:v>
                </c:pt>
                <c:pt idx="27893">
                  <c:v>6.1455174999999995</c:v>
                </c:pt>
                <c:pt idx="27894">
                  <c:v>6.1455850000000005</c:v>
                </c:pt>
                <c:pt idx="27895">
                  <c:v>6.1463100000000006</c:v>
                </c:pt>
                <c:pt idx="27896">
                  <c:v>6.1472199999999999</c:v>
                </c:pt>
                <c:pt idx="27897">
                  <c:v>6.1487637500000005</c:v>
                </c:pt>
                <c:pt idx="27898">
                  <c:v>6.1503512499999999</c:v>
                </c:pt>
                <c:pt idx="27899">
                  <c:v>6.1515787499999997</c:v>
                </c:pt>
                <c:pt idx="27900">
                  <c:v>6.1518812499999997</c:v>
                </c:pt>
                <c:pt idx="27901">
                  <c:v>6.15241375</c:v>
                </c:pt>
                <c:pt idx="27902">
                  <c:v>6.1530450000000005</c:v>
                </c:pt>
                <c:pt idx="27903">
                  <c:v>6.1541025000000005</c:v>
                </c:pt>
                <c:pt idx="27904">
                  <c:v>6.1559324999999996</c:v>
                </c:pt>
                <c:pt idx="27905">
                  <c:v>6.1561649999999997</c:v>
                </c:pt>
                <c:pt idx="27906">
                  <c:v>6.1565937499999999</c:v>
                </c:pt>
                <c:pt idx="27907">
                  <c:v>6.1561937499999999</c:v>
                </c:pt>
                <c:pt idx="27908">
                  <c:v>6.1555237500000004</c:v>
                </c:pt>
                <c:pt idx="27909">
                  <c:v>6.15621375</c:v>
                </c:pt>
                <c:pt idx="27910">
                  <c:v>6.15625</c:v>
                </c:pt>
                <c:pt idx="27911">
                  <c:v>6.1568937500000001</c:v>
                </c:pt>
                <c:pt idx="27912">
                  <c:v>6.1575500000000005</c:v>
                </c:pt>
                <c:pt idx="27913">
                  <c:v>6.1586512500000001</c:v>
                </c:pt>
                <c:pt idx="27914">
                  <c:v>6.1591237499999991</c:v>
                </c:pt>
                <c:pt idx="27915">
                  <c:v>6.1600675000000003</c:v>
                </c:pt>
                <c:pt idx="27916">
                  <c:v>6.1606837500000005</c:v>
                </c:pt>
                <c:pt idx="27917">
                  <c:v>6.1611249999999993</c:v>
                </c:pt>
                <c:pt idx="27918">
                  <c:v>6.1602362499999996</c:v>
                </c:pt>
                <c:pt idx="27919">
                  <c:v>6.1599075000000001</c:v>
                </c:pt>
                <c:pt idx="27920">
                  <c:v>6.1597349999999995</c:v>
                </c:pt>
                <c:pt idx="27921">
                  <c:v>6.1596600000000006</c:v>
                </c:pt>
                <c:pt idx="27922">
                  <c:v>6.16114125</c:v>
                </c:pt>
                <c:pt idx="27923">
                  <c:v>6.161835</c:v>
                </c:pt>
                <c:pt idx="27924">
                  <c:v>6.1605624999999993</c:v>
                </c:pt>
                <c:pt idx="27925">
                  <c:v>6.1594037500000001</c:v>
                </c:pt>
                <c:pt idx="27926">
                  <c:v>6.1611875000000005</c:v>
                </c:pt>
                <c:pt idx="27927">
                  <c:v>6.1618300000000001</c:v>
                </c:pt>
                <c:pt idx="27928">
                  <c:v>6.1619100000000007</c:v>
                </c:pt>
                <c:pt idx="27929">
                  <c:v>6.1604824999999996</c:v>
                </c:pt>
                <c:pt idx="27930">
                  <c:v>6.1588149999999997</c:v>
                </c:pt>
                <c:pt idx="27931">
                  <c:v>6.1570387499999999</c:v>
                </c:pt>
                <c:pt idx="27932">
                  <c:v>6.1547675000000002</c:v>
                </c:pt>
                <c:pt idx="27933">
                  <c:v>6.1533812499999998</c:v>
                </c:pt>
                <c:pt idx="27934">
                  <c:v>6.1524262500000004</c:v>
                </c:pt>
                <c:pt idx="27935">
                  <c:v>6.1516450000000003</c:v>
                </c:pt>
                <c:pt idx="27936">
                  <c:v>6.1519924999999995</c:v>
                </c:pt>
                <c:pt idx="27937">
                  <c:v>6.1531712499999998</c:v>
                </c:pt>
                <c:pt idx="27938">
                  <c:v>6.1520224999999993</c:v>
                </c:pt>
                <c:pt idx="27939">
                  <c:v>6.1512449999999994</c:v>
                </c:pt>
                <c:pt idx="27940">
                  <c:v>6.1513900000000001</c:v>
                </c:pt>
                <c:pt idx="27941">
                  <c:v>6.1502924999999999</c:v>
                </c:pt>
                <c:pt idx="27942">
                  <c:v>6.1505637499999999</c:v>
                </c:pt>
                <c:pt idx="27943">
                  <c:v>6.1503674999999998</c:v>
                </c:pt>
                <c:pt idx="27944">
                  <c:v>6.1510137499999997</c:v>
                </c:pt>
                <c:pt idx="27945">
                  <c:v>6.1503925000000006</c:v>
                </c:pt>
                <c:pt idx="27946">
                  <c:v>6.1498474999999999</c:v>
                </c:pt>
                <c:pt idx="27947">
                  <c:v>6.1494625000000003</c:v>
                </c:pt>
                <c:pt idx="27948">
                  <c:v>6.1489962499999997</c:v>
                </c:pt>
                <c:pt idx="27949">
                  <c:v>6.1482762500000003</c:v>
                </c:pt>
                <c:pt idx="27950">
                  <c:v>6.1474987500000005</c:v>
                </c:pt>
                <c:pt idx="27951">
                  <c:v>6.1462625000000006</c:v>
                </c:pt>
                <c:pt idx="27952">
                  <c:v>6.1452637499999998</c:v>
                </c:pt>
                <c:pt idx="27953">
                  <c:v>6.1450499999999995</c:v>
                </c:pt>
                <c:pt idx="27954">
                  <c:v>6.1437137500000008</c:v>
                </c:pt>
                <c:pt idx="27955">
                  <c:v>6.1431737500000008</c:v>
                </c:pt>
                <c:pt idx="27956">
                  <c:v>6.1427449999999997</c:v>
                </c:pt>
                <c:pt idx="27957">
                  <c:v>6.1419237500000001</c:v>
                </c:pt>
                <c:pt idx="27958">
                  <c:v>6.1425012499999996</c:v>
                </c:pt>
                <c:pt idx="27959">
                  <c:v>6.1428724999999993</c:v>
                </c:pt>
                <c:pt idx="27960">
                  <c:v>6.1426250000000007</c:v>
                </c:pt>
                <c:pt idx="27961">
                  <c:v>6.1420675000000005</c:v>
                </c:pt>
                <c:pt idx="27962">
                  <c:v>6.1421437499999998</c:v>
                </c:pt>
                <c:pt idx="27963">
                  <c:v>6.1426375000000002</c:v>
                </c:pt>
                <c:pt idx="27964">
                  <c:v>6.1426962500000002</c:v>
                </c:pt>
                <c:pt idx="27965">
                  <c:v>6.14173875</c:v>
                </c:pt>
                <c:pt idx="27966">
                  <c:v>6.1412387499999994</c:v>
                </c:pt>
                <c:pt idx="27967">
                  <c:v>6.1419262500000009</c:v>
                </c:pt>
                <c:pt idx="27968">
                  <c:v>6.1430262500000001</c:v>
                </c:pt>
                <c:pt idx="27969">
                  <c:v>6.1439462499999999</c:v>
                </c:pt>
                <c:pt idx="27970">
                  <c:v>6.1444624999999995</c:v>
                </c:pt>
                <c:pt idx="27971">
                  <c:v>6.1451700000000002</c:v>
                </c:pt>
                <c:pt idx="27972">
                  <c:v>6.1454850000000008</c:v>
                </c:pt>
                <c:pt idx="27973">
                  <c:v>6.1452387500000007</c:v>
                </c:pt>
                <c:pt idx="27974">
                  <c:v>6.1453725000000006</c:v>
                </c:pt>
                <c:pt idx="27975">
                  <c:v>6.1464587499999999</c:v>
                </c:pt>
                <c:pt idx="27976">
                  <c:v>6.14647875</c:v>
                </c:pt>
                <c:pt idx="27977">
                  <c:v>6.1459425000000003</c:v>
                </c:pt>
                <c:pt idx="27978">
                  <c:v>6.1458525000000002</c:v>
                </c:pt>
                <c:pt idx="27979">
                  <c:v>6.1469100000000001</c:v>
                </c:pt>
                <c:pt idx="27980">
                  <c:v>6.1489787500000004</c:v>
                </c:pt>
                <c:pt idx="27981">
                  <c:v>6.1505624999999995</c:v>
                </c:pt>
                <c:pt idx="27982">
                  <c:v>6.1513537500000002</c:v>
                </c:pt>
                <c:pt idx="27983">
                  <c:v>6.1513687500000005</c:v>
                </c:pt>
                <c:pt idx="27984">
                  <c:v>6.1517474999999999</c:v>
                </c:pt>
                <c:pt idx="27985">
                  <c:v>6.1523325</c:v>
                </c:pt>
                <c:pt idx="27986">
                  <c:v>6.15271875</c:v>
                </c:pt>
                <c:pt idx="27987">
                  <c:v>6.1526587499999996</c:v>
                </c:pt>
                <c:pt idx="27988">
                  <c:v>6.1539937499999997</c:v>
                </c:pt>
                <c:pt idx="27989">
                  <c:v>6.1548650000000009</c:v>
                </c:pt>
                <c:pt idx="27990">
                  <c:v>6.1543200000000002</c:v>
                </c:pt>
                <c:pt idx="27991">
                  <c:v>6.1543875000000003</c:v>
                </c:pt>
                <c:pt idx="27992">
                  <c:v>6.1543875000000003</c:v>
                </c:pt>
                <c:pt idx="27993">
                  <c:v>6.1552037500000001</c:v>
                </c:pt>
                <c:pt idx="27994">
                  <c:v>6.1552462500000003</c:v>
                </c:pt>
                <c:pt idx="27995">
                  <c:v>6.1560737499999991</c:v>
                </c:pt>
                <c:pt idx="27996">
                  <c:v>6.1563025000000007</c:v>
                </c:pt>
                <c:pt idx="27997">
                  <c:v>6.15684875</c:v>
                </c:pt>
                <c:pt idx="27998">
                  <c:v>6.1575625</c:v>
                </c:pt>
                <c:pt idx="27999">
                  <c:v>6.1589812500000001</c:v>
                </c:pt>
                <c:pt idx="28000">
                  <c:v>6.1605175000000001</c:v>
                </c:pt>
                <c:pt idx="28001">
                  <c:v>6.16167</c:v>
                </c:pt>
                <c:pt idx="28002">
                  <c:v>6.1625025000000004</c:v>
                </c:pt>
                <c:pt idx="28003">
                  <c:v>6.1618762500000006</c:v>
                </c:pt>
                <c:pt idx="28004">
                  <c:v>6.1616524999999998</c:v>
                </c:pt>
                <c:pt idx="28005">
                  <c:v>6.1618525000000002</c:v>
                </c:pt>
                <c:pt idx="28006">
                  <c:v>6.1627224999999992</c:v>
                </c:pt>
                <c:pt idx="28007">
                  <c:v>6.1631975000000008</c:v>
                </c:pt>
                <c:pt idx="28008">
                  <c:v>6.1629624999999999</c:v>
                </c:pt>
                <c:pt idx="28009">
                  <c:v>6.1634675000000003</c:v>
                </c:pt>
                <c:pt idx="28010">
                  <c:v>6.1644849999999991</c:v>
                </c:pt>
                <c:pt idx="28011">
                  <c:v>6.1653412500000009</c:v>
                </c:pt>
                <c:pt idx="28012">
                  <c:v>6.1659325000000003</c:v>
                </c:pt>
                <c:pt idx="28013">
                  <c:v>6.1661275</c:v>
                </c:pt>
                <c:pt idx="28014">
                  <c:v>6.1662312500000009</c:v>
                </c:pt>
                <c:pt idx="28015">
                  <c:v>6.1665400000000004</c:v>
                </c:pt>
                <c:pt idx="28016">
                  <c:v>6.1669162499999999</c:v>
                </c:pt>
                <c:pt idx="28017">
                  <c:v>6.1667924999999997</c:v>
                </c:pt>
                <c:pt idx="28018">
                  <c:v>6.167121250000001</c:v>
                </c:pt>
                <c:pt idx="28019">
                  <c:v>6.167465</c:v>
                </c:pt>
                <c:pt idx="28020">
                  <c:v>6.1671874999999998</c:v>
                </c:pt>
                <c:pt idx="28021">
                  <c:v>6.1671575000000001</c:v>
                </c:pt>
                <c:pt idx="28022">
                  <c:v>6.1663575000000002</c:v>
                </c:pt>
                <c:pt idx="28023">
                  <c:v>6.1659050000000004</c:v>
                </c:pt>
                <c:pt idx="28024">
                  <c:v>6.1660599999999999</c:v>
                </c:pt>
                <c:pt idx="28025">
                  <c:v>6.1652637499999994</c:v>
                </c:pt>
                <c:pt idx="28026">
                  <c:v>6.1630487499999997</c:v>
                </c:pt>
                <c:pt idx="28027">
                  <c:v>6.1618499999999994</c:v>
                </c:pt>
                <c:pt idx="28028">
                  <c:v>6.1622637500000002</c:v>
                </c:pt>
                <c:pt idx="28029">
                  <c:v>6.1626137500000002</c:v>
                </c:pt>
                <c:pt idx="28030">
                  <c:v>6.1624774999999996</c:v>
                </c:pt>
                <c:pt idx="28031">
                  <c:v>6.1623625000000004</c:v>
                </c:pt>
                <c:pt idx="28032">
                  <c:v>6.1630737499999997</c:v>
                </c:pt>
                <c:pt idx="28033">
                  <c:v>6.1632937499999993</c:v>
                </c:pt>
                <c:pt idx="28034">
                  <c:v>6.1623187499999998</c:v>
                </c:pt>
                <c:pt idx="28035">
                  <c:v>6.1613462500000002</c:v>
                </c:pt>
                <c:pt idx="28036">
                  <c:v>6.1608262499999995</c:v>
                </c:pt>
                <c:pt idx="28037">
                  <c:v>6.1602049999999995</c:v>
                </c:pt>
                <c:pt idx="28038">
                  <c:v>6.1592937499999998</c:v>
                </c:pt>
                <c:pt idx="28039">
                  <c:v>6.15834875</c:v>
                </c:pt>
                <c:pt idx="28040">
                  <c:v>6.157635</c:v>
                </c:pt>
                <c:pt idx="28041">
                  <c:v>6.1572199999999997</c:v>
                </c:pt>
                <c:pt idx="28042">
                  <c:v>6.1574137499999999</c:v>
                </c:pt>
                <c:pt idx="28043">
                  <c:v>6.1573025000000001</c:v>
                </c:pt>
                <c:pt idx="28044">
                  <c:v>6.157</c:v>
                </c:pt>
                <c:pt idx="28045">
                  <c:v>6.1574274999999998</c:v>
                </c:pt>
                <c:pt idx="28046">
                  <c:v>6.1582837499999998</c:v>
                </c:pt>
                <c:pt idx="28047">
                  <c:v>6.1588624999999997</c:v>
                </c:pt>
                <c:pt idx="28048">
                  <c:v>6.1588387499999993</c:v>
                </c:pt>
                <c:pt idx="28049">
                  <c:v>6.1573812500000003</c:v>
                </c:pt>
                <c:pt idx="28050">
                  <c:v>6.1558612500000001</c:v>
                </c:pt>
                <c:pt idx="28051">
                  <c:v>6.1553637500000002</c:v>
                </c:pt>
                <c:pt idx="28052">
                  <c:v>6.1554725000000001</c:v>
                </c:pt>
                <c:pt idx="28053">
                  <c:v>6.1565525000000001</c:v>
                </c:pt>
                <c:pt idx="28054">
                  <c:v>6.1574349999999995</c:v>
                </c:pt>
                <c:pt idx="28055">
                  <c:v>6.157775</c:v>
                </c:pt>
                <c:pt idx="28056">
                  <c:v>6.1578887499999997</c:v>
                </c:pt>
                <c:pt idx="28057">
                  <c:v>6.15792625</c:v>
                </c:pt>
                <c:pt idx="28058">
                  <c:v>6.1578225</c:v>
                </c:pt>
                <c:pt idx="28059">
                  <c:v>6.1574212500000005</c:v>
                </c:pt>
                <c:pt idx="28060">
                  <c:v>6.1567625000000001</c:v>
                </c:pt>
                <c:pt idx="28061">
                  <c:v>6.1558012500000006</c:v>
                </c:pt>
                <c:pt idx="28062">
                  <c:v>6.1550875000000005</c:v>
                </c:pt>
                <c:pt idx="28063">
                  <c:v>6.1544687499999995</c:v>
                </c:pt>
                <c:pt idx="28064">
                  <c:v>6.1535850000000005</c:v>
                </c:pt>
                <c:pt idx="28065">
                  <c:v>6.1529737500000001</c:v>
                </c:pt>
                <c:pt idx="28066">
                  <c:v>6.1523700000000003</c:v>
                </c:pt>
                <c:pt idx="28067">
                  <c:v>6.1522412500000003</c:v>
                </c:pt>
                <c:pt idx="28068">
                  <c:v>6.1517962500000003</c:v>
                </c:pt>
                <c:pt idx="28069">
                  <c:v>6.1512825000000007</c:v>
                </c:pt>
                <c:pt idx="28070">
                  <c:v>6.1522562499999998</c:v>
                </c:pt>
                <c:pt idx="28071">
                  <c:v>6.1528537500000002</c:v>
                </c:pt>
                <c:pt idx="28072">
                  <c:v>6.1528025</c:v>
                </c:pt>
                <c:pt idx="28073">
                  <c:v>6.1526412500000003</c:v>
                </c:pt>
                <c:pt idx="28074">
                  <c:v>6.1531000000000002</c:v>
                </c:pt>
                <c:pt idx="28075">
                  <c:v>6.1540525000000006</c:v>
                </c:pt>
                <c:pt idx="28076">
                  <c:v>6.1551962500000004</c:v>
                </c:pt>
                <c:pt idx="28077">
                  <c:v>6.1570475</c:v>
                </c:pt>
                <c:pt idx="28078">
                  <c:v>6.1571512500000001</c:v>
                </c:pt>
                <c:pt idx="28079">
                  <c:v>6.1574375000000003</c:v>
                </c:pt>
                <c:pt idx="28080">
                  <c:v>6.1574462500000005</c:v>
                </c:pt>
                <c:pt idx="28081">
                  <c:v>6.1565712500000007</c:v>
                </c:pt>
                <c:pt idx="28082">
                  <c:v>6.1556275000000005</c:v>
                </c:pt>
                <c:pt idx="28083">
                  <c:v>6.1557787500000005</c:v>
                </c:pt>
                <c:pt idx="28084">
                  <c:v>6.1571249999999997</c:v>
                </c:pt>
                <c:pt idx="28085">
                  <c:v>6.1591750000000003</c:v>
                </c:pt>
                <c:pt idx="28086">
                  <c:v>6.1599225000000004</c:v>
                </c:pt>
                <c:pt idx="28087">
                  <c:v>6.1600124999999997</c:v>
                </c:pt>
                <c:pt idx="28088">
                  <c:v>6.16114125</c:v>
                </c:pt>
                <c:pt idx="28089">
                  <c:v>6.1622524999999992</c:v>
                </c:pt>
                <c:pt idx="28090">
                  <c:v>6.1626962500000007</c:v>
                </c:pt>
                <c:pt idx="28091">
                  <c:v>6.1636500000000005</c:v>
                </c:pt>
                <c:pt idx="28092">
                  <c:v>6.1644375</c:v>
                </c:pt>
                <c:pt idx="28093">
                  <c:v>6.1651150000000001</c:v>
                </c:pt>
                <c:pt idx="28094">
                  <c:v>6.1658925</c:v>
                </c:pt>
                <c:pt idx="28095">
                  <c:v>6.1661999999999999</c:v>
                </c:pt>
                <c:pt idx="28096">
                  <c:v>6.1657250000000001</c:v>
                </c:pt>
                <c:pt idx="28097">
                  <c:v>6.1655475000000006</c:v>
                </c:pt>
                <c:pt idx="28098">
                  <c:v>6.1648300000000003</c:v>
                </c:pt>
                <c:pt idx="28099">
                  <c:v>6.1652874999999998</c:v>
                </c:pt>
                <c:pt idx="28100">
                  <c:v>6.1665674999999993</c:v>
                </c:pt>
                <c:pt idx="28101">
                  <c:v>6.1667350000000001</c:v>
                </c:pt>
                <c:pt idx="28102">
                  <c:v>6.1664699999999995</c:v>
                </c:pt>
                <c:pt idx="28103">
                  <c:v>6.1650899999999993</c:v>
                </c:pt>
                <c:pt idx="28104">
                  <c:v>6.1647512500000001</c:v>
                </c:pt>
                <c:pt idx="28105">
                  <c:v>6.1649587500000003</c:v>
                </c:pt>
                <c:pt idx="28106">
                  <c:v>6.1646912499999997</c:v>
                </c:pt>
                <c:pt idx="28107">
                  <c:v>6.1647825000000003</c:v>
                </c:pt>
                <c:pt idx="28108">
                  <c:v>6.1657512499999996</c:v>
                </c:pt>
                <c:pt idx="28109">
                  <c:v>6.1664537500000005</c:v>
                </c:pt>
                <c:pt idx="28110">
                  <c:v>6.1663500000000004</c:v>
                </c:pt>
                <c:pt idx="28111">
                  <c:v>6.16590375</c:v>
                </c:pt>
                <c:pt idx="28112">
                  <c:v>6.1654125000000004</c:v>
                </c:pt>
                <c:pt idx="28113">
                  <c:v>6.1652687500000001</c:v>
                </c:pt>
                <c:pt idx="28114">
                  <c:v>6.16545875</c:v>
                </c:pt>
                <c:pt idx="28115">
                  <c:v>6.16541125</c:v>
                </c:pt>
                <c:pt idx="28116">
                  <c:v>6.1654249999999999</c:v>
                </c:pt>
                <c:pt idx="28117">
                  <c:v>6.164921249999999</c:v>
                </c:pt>
                <c:pt idx="28118">
                  <c:v>6.1637575</c:v>
                </c:pt>
                <c:pt idx="28119">
                  <c:v>6.1631999999999998</c:v>
                </c:pt>
                <c:pt idx="28120">
                  <c:v>6.1626387500000002</c:v>
                </c:pt>
                <c:pt idx="28121">
                  <c:v>6.1620387499999998</c:v>
                </c:pt>
                <c:pt idx="28122">
                  <c:v>6.1629950000000004</c:v>
                </c:pt>
                <c:pt idx="28123">
                  <c:v>6.1638275</c:v>
                </c:pt>
                <c:pt idx="28124">
                  <c:v>6.1632737500000001</c:v>
                </c:pt>
                <c:pt idx="28125">
                  <c:v>6.1631512499999994</c:v>
                </c:pt>
                <c:pt idx="28126">
                  <c:v>6.1633312500000006</c:v>
                </c:pt>
                <c:pt idx="28127">
                  <c:v>6.1622387500000002</c:v>
                </c:pt>
                <c:pt idx="28128">
                  <c:v>6.1610387499999995</c:v>
                </c:pt>
                <c:pt idx="28129">
                  <c:v>6.1592575000000007</c:v>
                </c:pt>
                <c:pt idx="28130">
                  <c:v>6.1583137499999996</c:v>
                </c:pt>
                <c:pt idx="28131">
                  <c:v>6.1581050000000008</c:v>
                </c:pt>
                <c:pt idx="28132">
                  <c:v>6.1576012499999999</c:v>
                </c:pt>
                <c:pt idx="28133">
                  <c:v>6.1570962500000004</c:v>
                </c:pt>
                <c:pt idx="28134">
                  <c:v>6.1571337499999998</c:v>
                </c:pt>
                <c:pt idx="28135">
                  <c:v>6.1566662500000007</c:v>
                </c:pt>
                <c:pt idx="28136">
                  <c:v>6.1565950000000003</c:v>
                </c:pt>
                <c:pt idx="28137">
                  <c:v>6.1569337500000003</c:v>
                </c:pt>
                <c:pt idx="28138">
                  <c:v>6.1561025000000003</c:v>
                </c:pt>
                <c:pt idx="28139">
                  <c:v>6.154115</c:v>
                </c:pt>
                <c:pt idx="28140">
                  <c:v>6.1535912499999998</c:v>
                </c:pt>
                <c:pt idx="28141">
                  <c:v>6.1534137499999995</c:v>
                </c:pt>
                <c:pt idx="28142">
                  <c:v>6.1532525000000007</c:v>
                </c:pt>
                <c:pt idx="28143">
                  <c:v>6.1524937499999997</c:v>
                </c:pt>
                <c:pt idx="28144">
                  <c:v>6.152215</c:v>
                </c:pt>
                <c:pt idx="28145">
                  <c:v>6.1519274999999993</c:v>
                </c:pt>
                <c:pt idx="28146">
                  <c:v>6.1512362499999993</c:v>
                </c:pt>
                <c:pt idx="28147">
                  <c:v>6.15004375</c:v>
                </c:pt>
                <c:pt idx="28148">
                  <c:v>6.1511700000000005</c:v>
                </c:pt>
                <c:pt idx="28149">
                  <c:v>6.1512812500000003</c:v>
                </c:pt>
                <c:pt idx="28150">
                  <c:v>6.1509749999999999</c:v>
                </c:pt>
                <c:pt idx="28151">
                  <c:v>6.1517637499999998</c:v>
                </c:pt>
                <c:pt idx="28152">
                  <c:v>6.1518962500000001</c:v>
                </c:pt>
                <c:pt idx="28153">
                  <c:v>6.1534500000000003</c:v>
                </c:pt>
                <c:pt idx="28154">
                  <c:v>6.1537850000000009</c:v>
                </c:pt>
                <c:pt idx="28155">
                  <c:v>6.1532387499999999</c:v>
                </c:pt>
                <c:pt idx="28156">
                  <c:v>6.1525412499999996</c:v>
                </c:pt>
                <c:pt idx="28157">
                  <c:v>6.15293125</c:v>
                </c:pt>
                <c:pt idx="28158">
                  <c:v>6.1516925000000002</c:v>
                </c:pt>
                <c:pt idx="28159">
                  <c:v>6.1510812499999998</c:v>
                </c:pt>
                <c:pt idx="28160">
                  <c:v>6.1514687499999994</c:v>
                </c:pt>
                <c:pt idx="28161">
                  <c:v>6.1524599999999996</c:v>
                </c:pt>
                <c:pt idx="28162">
                  <c:v>6.1538537499999997</c:v>
                </c:pt>
                <c:pt idx="28163">
                  <c:v>6.1543637499999999</c:v>
                </c:pt>
                <c:pt idx="28164">
                  <c:v>6.1550537500000004</c:v>
                </c:pt>
                <c:pt idx="28165">
                  <c:v>6.1562012499999996</c:v>
                </c:pt>
                <c:pt idx="28166">
                  <c:v>6.1572825</c:v>
                </c:pt>
                <c:pt idx="28167">
                  <c:v>6.1577150000000005</c:v>
                </c:pt>
                <c:pt idx="28168">
                  <c:v>6.1586037500000002</c:v>
                </c:pt>
                <c:pt idx="28169">
                  <c:v>6.1600600000000005</c:v>
                </c:pt>
                <c:pt idx="28170">
                  <c:v>6.1611512499999996</c:v>
                </c:pt>
                <c:pt idx="28171">
                  <c:v>6.1610800000000001</c:v>
                </c:pt>
                <c:pt idx="28172">
                  <c:v>6.1602112499999997</c:v>
                </c:pt>
                <c:pt idx="28173">
                  <c:v>6.1595537499999997</c:v>
                </c:pt>
                <c:pt idx="28174">
                  <c:v>6.16005</c:v>
                </c:pt>
                <c:pt idx="28175">
                  <c:v>6.1597862499999998</c:v>
                </c:pt>
                <c:pt idx="28176">
                  <c:v>6.1595637500000002</c:v>
                </c:pt>
                <c:pt idx="28177">
                  <c:v>6.1595762499999998</c:v>
                </c:pt>
                <c:pt idx="28178">
                  <c:v>6.1591162499999994</c:v>
                </c:pt>
                <c:pt idx="28179">
                  <c:v>6.1594199999999999</c:v>
                </c:pt>
                <c:pt idx="28180">
                  <c:v>6.1585687499999997</c:v>
                </c:pt>
                <c:pt idx="28181">
                  <c:v>6.1580000000000004</c:v>
                </c:pt>
                <c:pt idx="28182">
                  <c:v>6.1578662500000005</c:v>
                </c:pt>
                <c:pt idx="28183">
                  <c:v>6.157565</c:v>
                </c:pt>
                <c:pt idx="28184">
                  <c:v>6.1559450000000009</c:v>
                </c:pt>
                <c:pt idx="28185">
                  <c:v>6.1551912499999997</c:v>
                </c:pt>
                <c:pt idx="28186">
                  <c:v>6.1542037500000006</c:v>
                </c:pt>
                <c:pt idx="28187">
                  <c:v>6.1531374999999997</c:v>
                </c:pt>
                <c:pt idx="28188">
                  <c:v>6.1527975000000001</c:v>
                </c:pt>
                <c:pt idx="28189">
                  <c:v>6.153443750000001</c:v>
                </c:pt>
                <c:pt idx="28190">
                  <c:v>6.1527387499999993</c:v>
                </c:pt>
                <c:pt idx="28191">
                  <c:v>6.1521637500000006</c:v>
                </c:pt>
                <c:pt idx="28192">
                  <c:v>6.1512537499999995</c:v>
                </c:pt>
                <c:pt idx="28193">
                  <c:v>6.1498212500000005</c:v>
                </c:pt>
                <c:pt idx="28194">
                  <c:v>6.1488299999999994</c:v>
                </c:pt>
                <c:pt idx="28195">
                  <c:v>6.1481600000000007</c:v>
                </c:pt>
                <c:pt idx="28196">
                  <c:v>6.1470275000000001</c:v>
                </c:pt>
                <c:pt idx="28197">
                  <c:v>6.1454074999999992</c:v>
                </c:pt>
                <c:pt idx="28198">
                  <c:v>6.1436225000000002</c:v>
                </c:pt>
                <c:pt idx="28199">
                  <c:v>6.1437350000000004</c:v>
                </c:pt>
                <c:pt idx="28200">
                  <c:v>6.1429987500000003</c:v>
                </c:pt>
                <c:pt idx="28201">
                  <c:v>6.1416737499999998</c:v>
                </c:pt>
                <c:pt idx="28202">
                  <c:v>6.1409024999999993</c:v>
                </c:pt>
                <c:pt idx="28203">
                  <c:v>6.1398874999999995</c:v>
                </c:pt>
                <c:pt idx="28204">
                  <c:v>6.1405799999999999</c:v>
                </c:pt>
                <c:pt idx="28205">
                  <c:v>6.1407175000000001</c:v>
                </c:pt>
                <c:pt idx="28206">
                  <c:v>6.1423825000000001</c:v>
                </c:pt>
                <c:pt idx="28207">
                  <c:v>6.1420887500000001</c:v>
                </c:pt>
                <c:pt idx="28208">
                  <c:v>6.1419524999999995</c:v>
                </c:pt>
                <c:pt idx="28209">
                  <c:v>6.1425175000000003</c:v>
                </c:pt>
                <c:pt idx="28210">
                  <c:v>6.1419137499999996</c:v>
                </c:pt>
                <c:pt idx="28211">
                  <c:v>6.1408850000000008</c:v>
                </c:pt>
                <c:pt idx="28212">
                  <c:v>6.1407625000000001</c:v>
                </c:pt>
                <c:pt idx="28213">
                  <c:v>6.1405825000000007</c:v>
                </c:pt>
                <c:pt idx="28214">
                  <c:v>6.1403212500000004</c:v>
                </c:pt>
                <c:pt idx="28215">
                  <c:v>6.1398125000000006</c:v>
                </c:pt>
                <c:pt idx="28216">
                  <c:v>6.1392224999999998</c:v>
                </c:pt>
                <c:pt idx="28217">
                  <c:v>6.1393637499999993</c:v>
                </c:pt>
                <c:pt idx="28218">
                  <c:v>6.1393412500000002</c:v>
                </c:pt>
                <c:pt idx="28219">
                  <c:v>6.1379812499999993</c:v>
                </c:pt>
                <c:pt idx="28220">
                  <c:v>6.13748</c:v>
                </c:pt>
                <c:pt idx="28221">
                  <c:v>6.1372774999999997</c:v>
                </c:pt>
                <c:pt idx="28222">
                  <c:v>6.1372737499999994</c:v>
                </c:pt>
                <c:pt idx="28223">
                  <c:v>6.1367649999999996</c:v>
                </c:pt>
                <c:pt idx="28224">
                  <c:v>6.1361299999999996</c:v>
                </c:pt>
                <c:pt idx="28225">
                  <c:v>6.1363199999999996</c:v>
                </c:pt>
                <c:pt idx="28226">
                  <c:v>6.1367075</c:v>
                </c:pt>
                <c:pt idx="28227">
                  <c:v>6.1363762499999996</c:v>
                </c:pt>
                <c:pt idx="28228">
                  <c:v>6.1360524999999999</c:v>
                </c:pt>
                <c:pt idx="28229">
                  <c:v>6.1363025000000002</c:v>
                </c:pt>
                <c:pt idx="28230">
                  <c:v>6.1362350000000001</c:v>
                </c:pt>
                <c:pt idx="28231">
                  <c:v>6.1377024999999996</c:v>
                </c:pt>
                <c:pt idx="28232">
                  <c:v>6.1387524999999998</c:v>
                </c:pt>
                <c:pt idx="28233">
                  <c:v>6.1388875000000001</c:v>
                </c:pt>
                <c:pt idx="28234">
                  <c:v>6.14077625</c:v>
                </c:pt>
                <c:pt idx="28235">
                  <c:v>6.140765</c:v>
                </c:pt>
                <c:pt idx="28236">
                  <c:v>6.1418212500000005</c:v>
                </c:pt>
                <c:pt idx="28237">
                  <c:v>6.1423174999999999</c:v>
                </c:pt>
                <c:pt idx="28238">
                  <c:v>6.1426712500000002</c:v>
                </c:pt>
                <c:pt idx="28239">
                  <c:v>6.1417874999999995</c:v>
                </c:pt>
                <c:pt idx="28240">
                  <c:v>6.1427774999999993</c:v>
                </c:pt>
                <c:pt idx="28241">
                  <c:v>6.1419137499999996</c:v>
                </c:pt>
                <c:pt idx="28242">
                  <c:v>6.1422224999999999</c:v>
                </c:pt>
                <c:pt idx="28243">
                  <c:v>6.1433237500000004</c:v>
                </c:pt>
                <c:pt idx="28244">
                  <c:v>6.1440099999999997</c:v>
                </c:pt>
                <c:pt idx="28245">
                  <c:v>6.1442674999999998</c:v>
                </c:pt>
                <c:pt idx="28246">
                  <c:v>6.1452324999999997</c:v>
                </c:pt>
                <c:pt idx="28247">
                  <c:v>6.1459399999999995</c:v>
                </c:pt>
                <c:pt idx="28248">
                  <c:v>6.1473524999999993</c:v>
                </c:pt>
                <c:pt idx="28249">
                  <c:v>6.1488162499999994</c:v>
                </c:pt>
                <c:pt idx="28250">
                  <c:v>6.1501649999999994</c:v>
                </c:pt>
                <c:pt idx="28251">
                  <c:v>6.1516574999999998</c:v>
                </c:pt>
                <c:pt idx="28252">
                  <c:v>6.1529500000000006</c:v>
                </c:pt>
                <c:pt idx="28253">
                  <c:v>6.1532900000000001</c:v>
                </c:pt>
                <c:pt idx="28254">
                  <c:v>6.1529375000000002</c:v>
                </c:pt>
                <c:pt idx="28255">
                  <c:v>6.1528225000000001</c:v>
                </c:pt>
                <c:pt idx="28256">
                  <c:v>6.1525350000000003</c:v>
                </c:pt>
                <c:pt idx="28257">
                  <c:v>6.1529100000000003</c:v>
                </c:pt>
                <c:pt idx="28258">
                  <c:v>6.15307125</c:v>
                </c:pt>
                <c:pt idx="28259">
                  <c:v>6.1524712499999996</c:v>
                </c:pt>
                <c:pt idx="28260">
                  <c:v>6.1524162499999999</c:v>
                </c:pt>
                <c:pt idx="28261">
                  <c:v>6.1535712499999997</c:v>
                </c:pt>
                <c:pt idx="28262">
                  <c:v>6.1540487499999994</c:v>
                </c:pt>
                <c:pt idx="28263">
                  <c:v>6.1535962499999997</c:v>
                </c:pt>
                <c:pt idx="28264">
                  <c:v>6.1542899999999996</c:v>
                </c:pt>
                <c:pt idx="28265">
                  <c:v>6.1545625000000008</c:v>
                </c:pt>
                <c:pt idx="28266">
                  <c:v>6.1550375000000006</c:v>
                </c:pt>
                <c:pt idx="28267">
                  <c:v>6.1549987500000007</c:v>
                </c:pt>
                <c:pt idx="28268">
                  <c:v>6.1556124999999993</c:v>
                </c:pt>
                <c:pt idx="28269">
                  <c:v>6.1568399999999999</c:v>
                </c:pt>
                <c:pt idx="28270">
                  <c:v>6.1576337500000005</c:v>
                </c:pt>
                <c:pt idx="28271">
                  <c:v>6.1568699999999996</c:v>
                </c:pt>
                <c:pt idx="28272">
                  <c:v>6.15722375</c:v>
                </c:pt>
                <c:pt idx="28273">
                  <c:v>6.1580624999999998</c:v>
                </c:pt>
                <c:pt idx="28274">
                  <c:v>6.1593249999999999</c:v>
                </c:pt>
                <c:pt idx="28275">
                  <c:v>6.1595587500000004</c:v>
                </c:pt>
                <c:pt idx="28276">
                  <c:v>6.1595812500000005</c:v>
                </c:pt>
                <c:pt idx="28277">
                  <c:v>6.1605600000000003</c:v>
                </c:pt>
                <c:pt idx="28278">
                  <c:v>6.1622012499999999</c:v>
                </c:pt>
                <c:pt idx="28279">
                  <c:v>6.1634087500000003</c:v>
                </c:pt>
                <c:pt idx="28280">
                  <c:v>6.1647562499999999</c:v>
                </c:pt>
                <c:pt idx="28281">
                  <c:v>6.1648862500000003</c:v>
                </c:pt>
                <c:pt idx="28282">
                  <c:v>6.1646187500000007</c:v>
                </c:pt>
                <c:pt idx="28283">
                  <c:v>6.1661562500000002</c:v>
                </c:pt>
                <c:pt idx="28284">
                  <c:v>6.1666662500000005</c:v>
                </c:pt>
                <c:pt idx="28285">
                  <c:v>6.1657837500000001</c:v>
                </c:pt>
                <c:pt idx="28286">
                  <c:v>6.1666049999999997</c:v>
                </c:pt>
                <c:pt idx="28287">
                  <c:v>6.1681187499999997</c:v>
                </c:pt>
                <c:pt idx="28288">
                  <c:v>6.1681425000000001</c:v>
                </c:pt>
                <c:pt idx="28289">
                  <c:v>6.1697025000000005</c:v>
                </c:pt>
                <c:pt idx="28290">
                  <c:v>6.1714487500000006</c:v>
                </c:pt>
                <c:pt idx="28291">
                  <c:v>6.1721725000000003</c:v>
                </c:pt>
                <c:pt idx="28292">
                  <c:v>6.1720275000000004</c:v>
                </c:pt>
                <c:pt idx="28293">
                  <c:v>6.1722737500000004</c:v>
                </c:pt>
                <c:pt idx="28294">
                  <c:v>6.1738524999999997</c:v>
                </c:pt>
                <c:pt idx="28295">
                  <c:v>6.1745424999999994</c:v>
                </c:pt>
                <c:pt idx="28296">
                  <c:v>6.1753724999999999</c:v>
                </c:pt>
                <c:pt idx="28297">
                  <c:v>6.1779812500000002</c:v>
                </c:pt>
                <c:pt idx="28298">
                  <c:v>6.1787037499999995</c:v>
                </c:pt>
                <c:pt idx="28299">
                  <c:v>6.1796949999999997</c:v>
                </c:pt>
                <c:pt idx="28300">
                  <c:v>6.1802175000000004</c:v>
                </c:pt>
                <c:pt idx="28301">
                  <c:v>6.1812800000000001</c:v>
                </c:pt>
                <c:pt idx="28302">
                  <c:v>6.1813474999999993</c:v>
                </c:pt>
                <c:pt idx="28303">
                  <c:v>6.1821712500000006</c:v>
                </c:pt>
                <c:pt idx="28304">
                  <c:v>6.1821649999999995</c:v>
                </c:pt>
                <c:pt idx="28305">
                  <c:v>6.1825475000000001</c:v>
                </c:pt>
                <c:pt idx="28306">
                  <c:v>6.1821587499999993</c:v>
                </c:pt>
                <c:pt idx="28307">
                  <c:v>6.1813874999999996</c:v>
                </c:pt>
                <c:pt idx="28308">
                  <c:v>6.1821362500000001</c:v>
                </c:pt>
                <c:pt idx="28309">
                  <c:v>6.18373375</c:v>
                </c:pt>
                <c:pt idx="28310">
                  <c:v>6.1851449999999994</c:v>
                </c:pt>
                <c:pt idx="28311">
                  <c:v>6.1868075000000005</c:v>
                </c:pt>
                <c:pt idx="28312">
                  <c:v>6.1878662500000008</c:v>
                </c:pt>
                <c:pt idx="28313">
                  <c:v>6.1888399999999999</c:v>
                </c:pt>
                <c:pt idx="28314">
                  <c:v>6.1894200000000001</c:v>
                </c:pt>
                <c:pt idx="28315">
                  <c:v>6.1903362500000005</c:v>
                </c:pt>
                <c:pt idx="28316">
                  <c:v>6.1912737500000006</c:v>
                </c:pt>
                <c:pt idx="28317">
                  <c:v>6.1916512499999996</c:v>
                </c:pt>
                <c:pt idx="28318">
                  <c:v>6.19264875</c:v>
                </c:pt>
                <c:pt idx="28319">
                  <c:v>6.1922962500000001</c:v>
                </c:pt>
                <c:pt idx="28320">
                  <c:v>6.1923450000000004</c:v>
                </c:pt>
                <c:pt idx="28321">
                  <c:v>6.1936349999999996</c:v>
                </c:pt>
                <c:pt idx="28322">
                  <c:v>6.1954975000000001</c:v>
                </c:pt>
                <c:pt idx="28323">
                  <c:v>6.1958212499999998</c:v>
                </c:pt>
                <c:pt idx="28324">
                  <c:v>6.1951299999999998</c:v>
                </c:pt>
                <c:pt idx="28325">
                  <c:v>6.1970074999999998</c:v>
                </c:pt>
                <c:pt idx="28326">
                  <c:v>6.1974549999999997</c:v>
                </c:pt>
                <c:pt idx="28327">
                  <c:v>6.1984050000000002</c:v>
                </c:pt>
                <c:pt idx="28328">
                  <c:v>6.1992062499999996</c:v>
                </c:pt>
                <c:pt idx="28329">
                  <c:v>6.1998100000000003</c:v>
                </c:pt>
                <c:pt idx="28330">
                  <c:v>6.20106</c:v>
                </c:pt>
                <c:pt idx="28331">
                  <c:v>6.2020912500000005</c:v>
                </c:pt>
                <c:pt idx="28332">
                  <c:v>6.2030112500000003</c:v>
                </c:pt>
                <c:pt idx="28333">
                  <c:v>6.2035987500000003</c:v>
                </c:pt>
                <c:pt idx="28334">
                  <c:v>6.2041500000000003</c:v>
                </c:pt>
                <c:pt idx="28335">
                  <c:v>6.2058312500000001</c:v>
                </c:pt>
                <c:pt idx="28336">
                  <c:v>6.2067512499999999</c:v>
                </c:pt>
                <c:pt idx="28337">
                  <c:v>6.20756</c:v>
                </c:pt>
                <c:pt idx="28338">
                  <c:v>6.2084487499999996</c:v>
                </c:pt>
                <c:pt idx="28339">
                  <c:v>6.2085774999999996</c:v>
                </c:pt>
                <c:pt idx="28340">
                  <c:v>6.2086012500000001</c:v>
                </c:pt>
                <c:pt idx="28341">
                  <c:v>6.2101850000000001</c:v>
                </c:pt>
                <c:pt idx="28342">
                  <c:v>6.2118987499999996</c:v>
                </c:pt>
                <c:pt idx="28343">
                  <c:v>6.2134999999999998</c:v>
                </c:pt>
                <c:pt idx="28344">
                  <c:v>6.2137387499999992</c:v>
                </c:pt>
                <c:pt idx="28345">
                  <c:v>6.214118749999999</c:v>
                </c:pt>
                <c:pt idx="28346">
                  <c:v>6.2149287499999994</c:v>
                </c:pt>
                <c:pt idx="28347">
                  <c:v>6.2146524999999997</c:v>
                </c:pt>
                <c:pt idx="28348">
                  <c:v>6.2148987499999997</c:v>
                </c:pt>
                <c:pt idx="28349">
                  <c:v>6.2141324999999998</c:v>
                </c:pt>
                <c:pt idx="28350">
                  <c:v>6.2130187499999998</c:v>
                </c:pt>
                <c:pt idx="28351">
                  <c:v>6.2120412500000004</c:v>
                </c:pt>
                <c:pt idx="28352">
                  <c:v>6.2127074999999996</c:v>
                </c:pt>
                <c:pt idx="28353">
                  <c:v>6.2129725000000002</c:v>
                </c:pt>
                <c:pt idx="28354">
                  <c:v>6.2124862499999995</c:v>
                </c:pt>
                <c:pt idx="28355">
                  <c:v>6.2129300000000001</c:v>
                </c:pt>
                <c:pt idx="28356">
                  <c:v>6.2137612499999992</c:v>
                </c:pt>
                <c:pt idx="28357">
                  <c:v>6.2148562500000004</c:v>
                </c:pt>
                <c:pt idx="28358">
                  <c:v>6.2154474999999998</c:v>
                </c:pt>
                <c:pt idx="28359">
                  <c:v>6.2154325000000004</c:v>
                </c:pt>
                <c:pt idx="28360">
                  <c:v>6.2153349999999996</c:v>
                </c:pt>
                <c:pt idx="28361">
                  <c:v>6.2138062500000002</c:v>
                </c:pt>
                <c:pt idx="28362">
                  <c:v>6.2111925000000001</c:v>
                </c:pt>
                <c:pt idx="28363">
                  <c:v>6.2108212500000004</c:v>
                </c:pt>
                <c:pt idx="28364">
                  <c:v>6.2116574999999994</c:v>
                </c:pt>
                <c:pt idx="28365">
                  <c:v>6.2120312499999999</c:v>
                </c:pt>
                <c:pt idx="28366">
                  <c:v>6.2113174999999998</c:v>
                </c:pt>
                <c:pt idx="28367">
                  <c:v>6.2119800000000005</c:v>
                </c:pt>
                <c:pt idx="28368">
                  <c:v>6.2118949999999993</c:v>
                </c:pt>
                <c:pt idx="28369">
                  <c:v>6.2126087500000002</c:v>
                </c:pt>
                <c:pt idx="28370">
                  <c:v>6.2126000000000001</c:v>
                </c:pt>
                <c:pt idx="28371">
                  <c:v>6.2128162499999995</c:v>
                </c:pt>
                <c:pt idx="28372">
                  <c:v>6.2122025000000001</c:v>
                </c:pt>
                <c:pt idx="28373">
                  <c:v>6.21292125</c:v>
                </c:pt>
                <c:pt idx="28374">
                  <c:v>6.2142249999999999</c:v>
                </c:pt>
                <c:pt idx="28375">
                  <c:v>6.2150287500000001</c:v>
                </c:pt>
                <c:pt idx="28376">
                  <c:v>6.2152349999999998</c:v>
                </c:pt>
                <c:pt idx="28377">
                  <c:v>6.2151599999999991</c:v>
                </c:pt>
                <c:pt idx="28378">
                  <c:v>6.2150037500000002</c:v>
                </c:pt>
                <c:pt idx="28379">
                  <c:v>6.2154024999999997</c:v>
                </c:pt>
                <c:pt idx="28380">
                  <c:v>6.2152087499999995</c:v>
                </c:pt>
                <c:pt idx="28381">
                  <c:v>6.2149137499999991</c:v>
                </c:pt>
                <c:pt idx="28382">
                  <c:v>6.2145762500000004</c:v>
                </c:pt>
                <c:pt idx="28383">
                  <c:v>6.2147325000000002</c:v>
                </c:pt>
                <c:pt idx="28384">
                  <c:v>6.2147912500000002</c:v>
                </c:pt>
                <c:pt idx="28385">
                  <c:v>6.2154325000000004</c:v>
                </c:pt>
                <c:pt idx="28386">
                  <c:v>6.2153400000000003</c:v>
                </c:pt>
                <c:pt idx="28387">
                  <c:v>6.2137450000000003</c:v>
                </c:pt>
                <c:pt idx="28388">
                  <c:v>6.2143187499999994</c:v>
                </c:pt>
                <c:pt idx="28389">
                  <c:v>6.2153749999999999</c:v>
                </c:pt>
                <c:pt idx="28390">
                  <c:v>6.2159200000000006</c:v>
                </c:pt>
                <c:pt idx="28391">
                  <c:v>6.2158300000000004</c:v>
                </c:pt>
                <c:pt idx="28392">
                  <c:v>6.2161650000000002</c:v>
                </c:pt>
                <c:pt idx="28393">
                  <c:v>6.2156262500000006</c:v>
                </c:pt>
                <c:pt idx="28394">
                  <c:v>6.2159587500000004</c:v>
                </c:pt>
                <c:pt idx="28395">
                  <c:v>6.2156037500000005</c:v>
                </c:pt>
                <c:pt idx="28396">
                  <c:v>6.2151449999999997</c:v>
                </c:pt>
                <c:pt idx="28397">
                  <c:v>6.2152962499999997</c:v>
                </c:pt>
                <c:pt idx="28398">
                  <c:v>6.2152600000000007</c:v>
                </c:pt>
                <c:pt idx="28399">
                  <c:v>6.21460875</c:v>
                </c:pt>
                <c:pt idx="28400">
                  <c:v>6.2142737500000003</c:v>
                </c:pt>
                <c:pt idx="28401">
                  <c:v>6.2144650000000006</c:v>
                </c:pt>
                <c:pt idx="28402">
                  <c:v>6.21441</c:v>
                </c:pt>
                <c:pt idx="28403">
                  <c:v>6.2145487499999996</c:v>
                </c:pt>
                <c:pt idx="28404">
                  <c:v>6.2159737499999999</c:v>
                </c:pt>
                <c:pt idx="28405">
                  <c:v>6.2170362499999996</c:v>
                </c:pt>
                <c:pt idx="28406">
                  <c:v>6.2168700000000001</c:v>
                </c:pt>
                <c:pt idx="28407">
                  <c:v>6.2166924999999997</c:v>
                </c:pt>
                <c:pt idx="28408">
                  <c:v>6.2169850000000002</c:v>
                </c:pt>
                <c:pt idx="28409">
                  <c:v>6.2171900000000004</c:v>
                </c:pt>
                <c:pt idx="28410">
                  <c:v>6.2174375000000008</c:v>
                </c:pt>
                <c:pt idx="28411">
                  <c:v>6.2181275000000005</c:v>
                </c:pt>
                <c:pt idx="28412">
                  <c:v>6.2199437499999997</c:v>
                </c:pt>
                <c:pt idx="28413">
                  <c:v>6.2211724999999998</c:v>
                </c:pt>
                <c:pt idx="28414">
                  <c:v>6.2209987499999997</c:v>
                </c:pt>
                <c:pt idx="28415">
                  <c:v>6.2208399999999999</c:v>
                </c:pt>
                <c:pt idx="28416">
                  <c:v>6.2212662500000002</c:v>
                </c:pt>
                <c:pt idx="28417">
                  <c:v>6.2220287500000007</c:v>
                </c:pt>
                <c:pt idx="28418">
                  <c:v>6.2224225000000004</c:v>
                </c:pt>
                <c:pt idx="28419">
                  <c:v>6.2227612499999996</c:v>
                </c:pt>
                <c:pt idx="28420">
                  <c:v>6.2235512499999999</c:v>
                </c:pt>
                <c:pt idx="28421">
                  <c:v>6.2242424999999999</c:v>
                </c:pt>
                <c:pt idx="28422">
                  <c:v>6.22445</c:v>
                </c:pt>
                <c:pt idx="28423">
                  <c:v>6.2247237499999999</c:v>
                </c:pt>
                <c:pt idx="28424">
                  <c:v>6.2248987499999995</c:v>
                </c:pt>
                <c:pt idx="28425">
                  <c:v>6.2246375</c:v>
                </c:pt>
                <c:pt idx="28426">
                  <c:v>6.2249750000000006</c:v>
                </c:pt>
                <c:pt idx="28427">
                  <c:v>6.2252900000000002</c:v>
                </c:pt>
                <c:pt idx="28428">
                  <c:v>6.2253775000000005</c:v>
                </c:pt>
                <c:pt idx="28429">
                  <c:v>6.2250137500000005</c:v>
                </c:pt>
                <c:pt idx="28430">
                  <c:v>6.2245050000000006</c:v>
                </c:pt>
                <c:pt idx="28431">
                  <c:v>6.2249474999999999</c:v>
                </c:pt>
                <c:pt idx="28432">
                  <c:v>6.2260537500000002</c:v>
                </c:pt>
                <c:pt idx="28433">
                  <c:v>6.2267112500000001</c:v>
                </c:pt>
                <c:pt idx="28434">
                  <c:v>6.227041250000001</c:v>
                </c:pt>
                <c:pt idx="28435">
                  <c:v>6.2268975000000006</c:v>
                </c:pt>
                <c:pt idx="28436">
                  <c:v>6.2273262500000008</c:v>
                </c:pt>
                <c:pt idx="28437">
                  <c:v>6.2285300000000001</c:v>
                </c:pt>
                <c:pt idx="28438">
                  <c:v>6.2291937500000003</c:v>
                </c:pt>
                <c:pt idx="28439">
                  <c:v>6.2293624999999997</c:v>
                </c:pt>
                <c:pt idx="28440">
                  <c:v>6.2291262500000002</c:v>
                </c:pt>
                <c:pt idx="28441">
                  <c:v>6.2293287500000005</c:v>
                </c:pt>
                <c:pt idx="28442">
                  <c:v>6.2296025000000004</c:v>
                </c:pt>
                <c:pt idx="28443">
                  <c:v>6.229965</c:v>
                </c:pt>
                <c:pt idx="28444">
                  <c:v>6.2302575000000004</c:v>
                </c:pt>
                <c:pt idx="28445">
                  <c:v>6.2309262499999996</c:v>
                </c:pt>
                <c:pt idx="28446">
                  <c:v>6.2321875000000002</c:v>
                </c:pt>
                <c:pt idx="28447">
                  <c:v>6.2326449999999998</c:v>
                </c:pt>
                <c:pt idx="28448">
                  <c:v>6.2328099999999997</c:v>
                </c:pt>
                <c:pt idx="28449">
                  <c:v>6.2342899999999997</c:v>
                </c:pt>
                <c:pt idx="28450">
                  <c:v>6.2357762500000007</c:v>
                </c:pt>
                <c:pt idx="28451">
                  <c:v>6.2364087499999998</c:v>
                </c:pt>
                <c:pt idx="28452">
                  <c:v>6.2370749999999999</c:v>
                </c:pt>
                <c:pt idx="28453">
                  <c:v>6.2380575</c:v>
                </c:pt>
                <c:pt idx="28454">
                  <c:v>6.237915000000001</c:v>
                </c:pt>
                <c:pt idx="28455">
                  <c:v>6.2382912499999996</c:v>
                </c:pt>
                <c:pt idx="28456">
                  <c:v>6.2396687499999999</c:v>
                </c:pt>
                <c:pt idx="28457">
                  <c:v>6.2410724999999996</c:v>
                </c:pt>
                <c:pt idx="28458">
                  <c:v>6.2426624999999998</c:v>
                </c:pt>
                <c:pt idx="28459">
                  <c:v>6.2437525000000003</c:v>
                </c:pt>
                <c:pt idx="28460">
                  <c:v>6.2442987500000005</c:v>
                </c:pt>
                <c:pt idx="28461">
                  <c:v>6.2448587499999997</c:v>
                </c:pt>
                <c:pt idx="28462">
                  <c:v>6.2454037500000004</c:v>
                </c:pt>
                <c:pt idx="28463">
                  <c:v>6.2456562499999997</c:v>
                </c:pt>
                <c:pt idx="28464">
                  <c:v>6.2460137500000004</c:v>
                </c:pt>
                <c:pt idx="28465">
                  <c:v>6.2464525000000002</c:v>
                </c:pt>
                <c:pt idx="28466">
                  <c:v>6.2468012500000007</c:v>
                </c:pt>
                <c:pt idx="28467">
                  <c:v>6.2466437500000005</c:v>
                </c:pt>
                <c:pt idx="28468">
                  <c:v>6.2468637500000002</c:v>
                </c:pt>
                <c:pt idx="28469">
                  <c:v>6.2480287499999996</c:v>
                </c:pt>
                <c:pt idx="28470">
                  <c:v>6.2484150000000005</c:v>
                </c:pt>
                <c:pt idx="28471">
                  <c:v>6.2492075000000007</c:v>
                </c:pt>
                <c:pt idx="28472">
                  <c:v>6.2504550000000005</c:v>
                </c:pt>
                <c:pt idx="28473">
                  <c:v>6.2515137499999991</c:v>
                </c:pt>
                <c:pt idx="28474">
                  <c:v>6.251949999999999</c:v>
                </c:pt>
                <c:pt idx="28475">
                  <c:v>6.2536775000000002</c:v>
                </c:pt>
                <c:pt idx="28476">
                  <c:v>6.2552925000000004</c:v>
                </c:pt>
                <c:pt idx="28477">
                  <c:v>6.25700375</c:v>
                </c:pt>
                <c:pt idx="28478">
                  <c:v>6.2590737500000007</c:v>
                </c:pt>
                <c:pt idx="28479">
                  <c:v>6.2607437499999996</c:v>
                </c:pt>
                <c:pt idx="28480">
                  <c:v>6.2624287499999998</c:v>
                </c:pt>
                <c:pt idx="28481">
                  <c:v>6.2636637500000001</c:v>
                </c:pt>
                <c:pt idx="28482">
                  <c:v>6.2638525000000005</c:v>
                </c:pt>
                <c:pt idx="28483">
                  <c:v>6.2641500000000008</c:v>
                </c:pt>
                <c:pt idx="28484">
                  <c:v>6.2648499999999991</c:v>
                </c:pt>
                <c:pt idx="28485">
                  <c:v>6.2655925000000003</c:v>
                </c:pt>
                <c:pt idx="28486">
                  <c:v>6.2660437499999997</c:v>
                </c:pt>
                <c:pt idx="28487">
                  <c:v>6.2660424999999993</c:v>
                </c:pt>
                <c:pt idx="28488">
                  <c:v>6.2664275000000007</c:v>
                </c:pt>
                <c:pt idx="28489">
                  <c:v>6.2672912499999995</c:v>
                </c:pt>
                <c:pt idx="28490">
                  <c:v>6.2681774999999993</c:v>
                </c:pt>
                <c:pt idx="28491">
                  <c:v>6.2687587499999999</c:v>
                </c:pt>
                <c:pt idx="28492">
                  <c:v>6.2696062500000007</c:v>
                </c:pt>
                <c:pt idx="28493">
                  <c:v>6.2706824999999995</c:v>
                </c:pt>
                <c:pt idx="28494">
                  <c:v>6.2713237499999996</c:v>
                </c:pt>
                <c:pt idx="28495">
                  <c:v>6.2719775000000002</c:v>
                </c:pt>
                <c:pt idx="28496">
                  <c:v>6.2725949999999999</c:v>
                </c:pt>
                <c:pt idx="28497">
                  <c:v>6.2741449999999999</c:v>
                </c:pt>
                <c:pt idx="28498">
                  <c:v>6.2755824999999996</c:v>
                </c:pt>
                <c:pt idx="28499">
                  <c:v>6.2759787500000002</c:v>
                </c:pt>
                <c:pt idx="28500">
                  <c:v>6.2770349999999997</c:v>
                </c:pt>
                <c:pt idx="28501">
                  <c:v>6.2785700000000002</c:v>
                </c:pt>
                <c:pt idx="28502">
                  <c:v>6.2796112500000003</c:v>
                </c:pt>
                <c:pt idx="28503">
                  <c:v>6.2805512500000003</c:v>
                </c:pt>
                <c:pt idx="28504">
                  <c:v>6.2828012499999994</c:v>
                </c:pt>
                <c:pt idx="28505">
                  <c:v>6.2844862499999996</c:v>
                </c:pt>
                <c:pt idx="28506">
                  <c:v>6.2849187500000001</c:v>
                </c:pt>
                <c:pt idx="28507">
                  <c:v>6.2853837499999994</c:v>
                </c:pt>
                <c:pt idx="28508">
                  <c:v>6.2859825000000003</c:v>
                </c:pt>
                <c:pt idx="28509">
                  <c:v>6.2865062500000004</c:v>
                </c:pt>
                <c:pt idx="28510">
                  <c:v>6.2871612499999996</c:v>
                </c:pt>
                <c:pt idx="28511">
                  <c:v>6.2880437499999999</c:v>
                </c:pt>
                <c:pt idx="28512">
                  <c:v>6.2892025</c:v>
                </c:pt>
                <c:pt idx="28513">
                  <c:v>6.2914400000000006</c:v>
                </c:pt>
                <c:pt idx="28514">
                  <c:v>6.2930762500000004</c:v>
                </c:pt>
                <c:pt idx="28515">
                  <c:v>6.2939350000000003</c:v>
                </c:pt>
                <c:pt idx="28516">
                  <c:v>6.2958424999999991</c:v>
                </c:pt>
                <c:pt idx="28517">
                  <c:v>6.2986299999999993</c:v>
                </c:pt>
                <c:pt idx="28518">
                  <c:v>6.3005949999999995</c:v>
                </c:pt>
                <c:pt idx="28519">
                  <c:v>6.3018749999999999</c:v>
                </c:pt>
                <c:pt idx="28520">
                  <c:v>6.3031499999999996</c:v>
                </c:pt>
                <c:pt idx="28521">
                  <c:v>6.3043162500000003</c:v>
                </c:pt>
                <c:pt idx="28522">
                  <c:v>6.3050487499999992</c:v>
                </c:pt>
                <c:pt idx="28523">
                  <c:v>6.3057949999999998</c:v>
                </c:pt>
                <c:pt idx="28524">
                  <c:v>6.3073537499999999</c:v>
                </c:pt>
                <c:pt idx="28525">
                  <c:v>6.3080187499999996</c:v>
                </c:pt>
                <c:pt idx="28526">
                  <c:v>6.3065612499999997</c:v>
                </c:pt>
                <c:pt idx="28527">
                  <c:v>6.3068862499999998</c:v>
                </c:pt>
                <c:pt idx="28528">
                  <c:v>6.3081299999999993</c:v>
                </c:pt>
                <c:pt idx="28529">
                  <c:v>6.3090412499999999</c:v>
                </c:pt>
                <c:pt idx="28530">
                  <c:v>6.3107262500000001</c:v>
                </c:pt>
                <c:pt idx="28531">
                  <c:v>6.3124700000000002</c:v>
                </c:pt>
                <c:pt idx="28532">
                  <c:v>6.3145912500000003</c:v>
                </c:pt>
                <c:pt idx="28533">
                  <c:v>6.3163212499999997</c:v>
                </c:pt>
                <c:pt idx="28534">
                  <c:v>6.3179912500000004</c:v>
                </c:pt>
                <c:pt idx="28535">
                  <c:v>6.3201749999999999</c:v>
                </c:pt>
                <c:pt idx="28536">
                  <c:v>6.3228625000000003</c:v>
                </c:pt>
                <c:pt idx="28537">
                  <c:v>6.32586125</c:v>
                </c:pt>
                <c:pt idx="28538">
                  <c:v>6.3292837500000001</c:v>
                </c:pt>
                <c:pt idx="28539">
                  <c:v>6.3315287499999995</c:v>
                </c:pt>
                <c:pt idx="28540">
                  <c:v>6.3331737499999994</c:v>
                </c:pt>
                <c:pt idx="28541">
                  <c:v>6.3358162500000006</c:v>
                </c:pt>
                <c:pt idx="28542">
                  <c:v>6.3377475000000008</c:v>
                </c:pt>
                <c:pt idx="28543">
                  <c:v>6.3404237500000002</c:v>
                </c:pt>
                <c:pt idx="28544">
                  <c:v>6.3431300000000004</c:v>
                </c:pt>
                <c:pt idx="28545">
                  <c:v>6.3445099999999996</c:v>
                </c:pt>
                <c:pt idx="28546">
                  <c:v>6.3462800000000001</c:v>
                </c:pt>
                <c:pt idx="28547">
                  <c:v>6.3482225000000003</c:v>
                </c:pt>
                <c:pt idx="28548">
                  <c:v>6.3506637499999998</c:v>
                </c:pt>
                <c:pt idx="28549">
                  <c:v>6.3531525000000002</c:v>
                </c:pt>
                <c:pt idx="28550">
                  <c:v>6.3547012499999997</c:v>
                </c:pt>
                <c:pt idx="28551">
                  <c:v>6.3565462500000001</c:v>
                </c:pt>
                <c:pt idx="28552">
                  <c:v>6.3588550000000001</c:v>
                </c:pt>
                <c:pt idx="28553">
                  <c:v>6.3609625000000003</c:v>
                </c:pt>
                <c:pt idx="28554">
                  <c:v>6.3620025</c:v>
                </c:pt>
                <c:pt idx="28555">
                  <c:v>6.3637125000000001</c:v>
                </c:pt>
                <c:pt idx="28556">
                  <c:v>6.36621375</c:v>
                </c:pt>
                <c:pt idx="28557">
                  <c:v>6.3693562500000001</c:v>
                </c:pt>
                <c:pt idx="28558">
                  <c:v>6.3720837500000007</c:v>
                </c:pt>
                <c:pt idx="28559">
                  <c:v>6.3732049999999996</c:v>
                </c:pt>
                <c:pt idx="28560">
                  <c:v>6.3759212499999993</c:v>
                </c:pt>
                <c:pt idx="28561">
                  <c:v>6.3777212500000005</c:v>
                </c:pt>
                <c:pt idx="28562">
                  <c:v>6.3799824999999997</c:v>
                </c:pt>
                <c:pt idx="28563">
                  <c:v>6.3814062500000004</c:v>
                </c:pt>
                <c:pt idx="28564">
                  <c:v>6.3838962499999994</c:v>
                </c:pt>
                <c:pt idx="28565">
                  <c:v>6.3872925</c:v>
                </c:pt>
                <c:pt idx="28566">
                  <c:v>6.3891912500000005</c:v>
                </c:pt>
                <c:pt idx="28567">
                  <c:v>6.3909037499999997</c:v>
                </c:pt>
                <c:pt idx="28568">
                  <c:v>6.392315</c:v>
                </c:pt>
                <c:pt idx="28569">
                  <c:v>6.3947987500000005</c:v>
                </c:pt>
                <c:pt idx="28570">
                  <c:v>6.3974425000000004</c:v>
                </c:pt>
                <c:pt idx="28571">
                  <c:v>6.39999875</c:v>
                </c:pt>
                <c:pt idx="28572">
                  <c:v>6.4031724999999993</c:v>
                </c:pt>
                <c:pt idx="28573">
                  <c:v>6.4062999999999999</c:v>
                </c:pt>
                <c:pt idx="28574">
                  <c:v>6.40895875</c:v>
                </c:pt>
                <c:pt idx="28575">
                  <c:v>6.4121825000000001</c:v>
                </c:pt>
                <c:pt idx="28576">
                  <c:v>6.4168012500000007</c:v>
                </c:pt>
                <c:pt idx="28577">
                  <c:v>6.4198250000000003</c:v>
                </c:pt>
                <c:pt idx="28578">
                  <c:v>6.4228587499999996</c:v>
                </c:pt>
                <c:pt idx="28579">
                  <c:v>6.4261749999999997</c:v>
                </c:pt>
                <c:pt idx="28580">
                  <c:v>6.4294237499999998</c:v>
                </c:pt>
                <c:pt idx="28581">
                  <c:v>6.4320049999999993</c:v>
                </c:pt>
                <c:pt idx="28582">
                  <c:v>6.4350137500000004</c:v>
                </c:pt>
                <c:pt idx="28583">
                  <c:v>6.4390349999999996</c:v>
                </c:pt>
                <c:pt idx="28584">
                  <c:v>6.44208625</c:v>
                </c:pt>
                <c:pt idx="28585">
                  <c:v>6.4450537500000005</c:v>
                </c:pt>
                <c:pt idx="28586">
                  <c:v>6.4492499999999993</c:v>
                </c:pt>
                <c:pt idx="28587">
                  <c:v>6.4523687500000007</c:v>
                </c:pt>
                <c:pt idx="28588">
                  <c:v>6.4543675</c:v>
                </c:pt>
                <c:pt idx="28589">
                  <c:v>6.4564824999999999</c:v>
                </c:pt>
                <c:pt idx="28590">
                  <c:v>6.4596900000000002</c:v>
                </c:pt>
                <c:pt idx="28591">
                  <c:v>6.4623387499999998</c:v>
                </c:pt>
                <c:pt idx="28592">
                  <c:v>6.4654400000000001</c:v>
                </c:pt>
                <c:pt idx="28593">
                  <c:v>6.4689637499999995</c:v>
                </c:pt>
                <c:pt idx="28594">
                  <c:v>6.4727625</c:v>
                </c:pt>
                <c:pt idx="28595">
                  <c:v>6.4783237500000004</c:v>
                </c:pt>
                <c:pt idx="28596">
                  <c:v>6.4829112499999999</c:v>
                </c:pt>
                <c:pt idx="28597">
                  <c:v>6.4854812500000003</c:v>
                </c:pt>
                <c:pt idx="28598">
                  <c:v>6.4880437500000001</c:v>
                </c:pt>
                <c:pt idx="28599">
                  <c:v>6.4925374999999992</c:v>
                </c:pt>
                <c:pt idx="28600">
                  <c:v>6.4954912499999997</c:v>
                </c:pt>
                <c:pt idx="28601">
                  <c:v>6.5003462499999998</c:v>
                </c:pt>
                <c:pt idx="28602">
                  <c:v>6.5038562500000001</c:v>
                </c:pt>
                <c:pt idx="28603">
                  <c:v>6.5085212500000003</c:v>
                </c:pt>
                <c:pt idx="28604">
                  <c:v>6.5129450000000002</c:v>
                </c:pt>
                <c:pt idx="28605">
                  <c:v>6.5169112500000006</c:v>
                </c:pt>
                <c:pt idx="28606">
                  <c:v>6.5207700000000006</c:v>
                </c:pt>
                <c:pt idx="28607">
                  <c:v>6.5254987499999997</c:v>
                </c:pt>
                <c:pt idx="28608">
                  <c:v>6.5294850000000002</c:v>
                </c:pt>
                <c:pt idx="28609">
                  <c:v>6.5348875</c:v>
                </c:pt>
                <c:pt idx="28610">
                  <c:v>6.5396274999999999</c:v>
                </c:pt>
                <c:pt idx="28611">
                  <c:v>6.5439162500000005</c:v>
                </c:pt>
                <c:pt idx="28612">
                  <c:v>6.5492775000000005</c:v>
                </c:pt>
                <c:pt idx="28613">
                  <c:v>6.5535025000000005</c:v>
                </c:pt>
                <c:pt idx="28614">
                  <c:v>6.5575299999999999</c:v>
                </c:pt>
                <c:pt idx="28615">
                  <c:v>6.5603425000000009</c:v>
                </c:pt>
                <c:pt idx="28616">
                  <c:v>6.5651849999999996</c:v>
                </c:pt>
                <c:pt idx="28617">
                  <c:v>6.5693250000000001</c:v>
                </c:pt>
                <c:pt idx="28618">
                  <c:v>6.5733537500000008</c:v>
                </c:pt>
                <c:pt idx="28619">
                  <c:v>6.5769275</c:v>
                </c:pt>
                <c:pt idx="28620">
                  <c:v>6.5806437500000001</c:v>
                </c:pt>
                <c:pt idx="28621">
                  <c:v>6.5855637499999995</c:v>
                </c:pt>
                <c:pt idx="28622">
                  <c:v>6.5884825000000005</c:v>
                </c:pt>
                <c:pt idx="28623">
                  <c:v>6.5918700000000001</c:v>
                </c:pt>
                <c:pt idx="28624">
                  <c:v>6.5952825000000006</c:v>
                </c:pt>
                <c:pt idx="28625">
                  <c:v>6.5980937500000003</c:v>
                </c:pt>
                <c:pt idx="28626">
                  <c:v>6.6011375000000001</c:v>
                </c:pt>
                <c:pt idx="28627">
                  <c:v>6.6052037500000003</c:v>
                </c:pt>
                <c:pt idx="28628">
                  <c:v>6.6078450000000002</c:v>
                </c:pt>
                <c:pt idx="28629">
                  <c:v>6.6104324999999999</c:v>
                </c:pt>
                <c:pt idx="28630">
                  <c:v>6.6125699999999998</c:v>
                </c:pt>
                <c:pt idx="28631">
                  <c:v>6.6157224999999995</c:v>
                </c:pt>
                <c:pt idx="28632">
                  <c:v>6.6165500000000002</c:v>
                </c:pt>
                <c:pt idx="28633">
                  <c:v>6.6173400000000004</c:v>
                </c:pt>
                <c:pt idx="28634">
                  <c:v>6.6192124999999997</c:v>
                </c:pt>
                <c:pt idx="28635">
                  <c:v>6.6217099999999993</c:v>
                </c:pt>
                <c:pt idx="28636">
                  <c:v>6.6207775</c:v>
                </c:pt>
                <c:pt idx="28637">
                  <c:v>6.6215824999999997</c:v>
                </c:pt>
                <c:pt idx="28638">
                  <c:v>6.622932500000001</c:v>
                </c:pt>
                <c:pt idx="28639">
                  <c:v>6.6244300000000003</c:v>
                </c:pt>
                <c:pt idx="28640">
                  <c:v>6.6260737499999998</c:v>
                </c:pt>
                <c:pt idx="28641">
                  <c:v>6.6283112499999994</c:v>
                </c:pt>
                <c:pt idx="28642">
                  <c:v>6.6299050000000008</c:v>
                </c:pt>
                <c:pt idx="28643">
                  <c:v>6.62988</c:v>
                </c:pt>
                <c:pt idx="28644">
                  <c:v>6.6298325</c:v>
                </c:pt>
                <c:pt idx="28645">
                  <c:v>6.6298862500000002</c:v>
                </c:pt>
                <c:pt idx="28646">
                  <c:v>6.6304974999999997</c:v>
                </c:pt>
                <c:pt idx="28647">
                  <c:v>6.6303162499999999</c:v>
                </c:pt>
                <c:pt idx="28648">
                  <c:v>6.6308400000000001</c:v>
                </c:pt>
                <c:pt idx="28649">
                  <c:v>6.6313787499999997</c:v>
                </c:pt>
                <c:pt idx="28650">
                  <c:v>6.6314975</c:v>
                </c:pt>
                <c:pt idx="28651">
                  <c:v>6.6316762499999999</c:v>
                </c:pt>
                <c:pt idx="28652">
                  <c:v>6.6316237499999993</c:v>
                </c:pt>
                <c:pt idx="28653">
                  <c:v>6.6304525000000005</c:v>
                </c:pt>
                <c:pt idx="28654">
                  <c:v>6.6300875000000001</c:v>
                </c:pt>
                <c:pt idx="28655">
                  <c:v>6.6291950000000002</c:v>
                </c:pt>
                <c:pt idx="28656">
                  <c:v>6.6286199999999997</c:v>
                </c:pt>
                <c:pt idx="28657">
                  <c:v>6.6270562499999999</c:v>
                </c:pt>
                <c:pt idx="28658">
                  <c:v>6.6253949999999993</c:v>
                </c:pt>
                <c:pt idx="28659">
                  <c:v>6.6234999999999999</c:v>
                </c:pt>
                <c:pt idx="28660">
                  <c:v>6.6211649999999995</c:v>
                </c:pt>
                <c:pt idx="28661">
                  <c:v>6.6199562499999995</c:v>
                </c:pt>
                <c:pt idx="28662">
                  <c:v>6.6181575000000006</c:v>
                </c:pt>
                <c:pt idx="28663">
                  <c:v>6.6164662500000002</c:v>
                </c:pt>
                <c:pt idx="28664">
                  <c:v>6.6143375000000004</c:v>
                </c:pt>
                <c:pt idx="28665">
                  <c:v>6.6126925000000005</c:v>
                </c:pt>
                <c:pt idx="28666">
                  <c:v>6.6100150000000006</c:v>
                </c:pt>
                <c:pt idx="28667">
                  <c:v>6.6068625000000001</c:v>
                </c:pt>
                <c:pt idx="28668">
                  <c:v>6.6037650000000001</c:v>
                </c:pt>
                <c:pt idx="28669">
                  <c:v>6.6005762499999996</c:v>
                </c:pt>
                <c:pt idx="28670">
                  <c:v>6.5971124999999997</c:v>
                </c:pt>
                <c:pt idx="28671">
                  <c:v>6.5930825000000004</c:v>
                </c:pt>
                <c:pt idx="28672">
                  <c:v>6.589001249999999</c:v>
                </c:pt>
                <c:pt idx="28673">
                  <c:v>6.58662875</c:v>
                </c:pt>
                <c:pt idx="28674">
                  <c:v>6.5835425000000001</c:v>
                </c:pt>
                <c:pt idx="28675">
                  <c:v>6.5813562499999998</c:v>
                </c:pt>
                <c:pt idx="28676">
                  <c:v>6.5783449999999997</c:v>
                </c:pt>
                <c:pt idx="28677">
                  <c:v>6.5747900000000001</c:v>
                </c:pt>
                <c:pt idx="28678">
                  <c:v>6.5706249999999997</c:v>
                </c:pt>
                <c:pt idx="28679">
                  <c:v>6.5675349999999995</c:v>
                </c:pt>
                <c:pt idx="28680">
                  <c:v>6.5643012499999998</c:v>
                </c:pt>
                <c:pt idx="28681">
                  <c:v>6.5593762499999997</c:v>
                </c:pt>
                <c:pt idx="28682">
                  <c:v>6.5577312499999998</c:v>
                </c:pt>
                <c:pt idx="28683">
                  <c:v>6.5544537500000004</c:v>
                </c:pt>
                <c:pt idx="28684">
                  <c:v>6.5502262499999997</c:v>
                </c:pt>
                <c:pt idx="28685">
                  <c:v>6.5453625000000004</c:v>
                </c:pt>
                <c:pt idx="28686">
                  <c:v>6.54233625</c:v>
                </c:pt>
                <c:pt idx="28687">
                  <c:v>6.5392487499999996</c:v>
                </c:pt>
                <c:pt idx="28688">
                  <c:v>6.5366500000000007</c:v>
                </c:pt>
                <c:pt idx="28689">
                  <c:v>6.5339512499999994</c:v>
                </c:pt>
                <c:pt idx="28690">
                  <c:v>6.5308124999999997</c:v>
                </c:pt>
                <c:pt idx="28691">
                  <c:v>6.5260912500000003</c:v>
                </c:pt>
                <c:pt idx="28692">
                  <c:v>6.5220587500000002</c:v>
                </c:pt>
                <c:pt idx="28693">
                  <c:v>6.5180924999999998</c:v>
                </c:pt>
                <c:pt idx="28694">
                  <c:v>6.5141037500000003</c:v>
                </c:pt>
                <c:pt idx="28695">
                  <c:v>6.5096362500000007</c:v>
                </c:pt>
                <c:pt idx="28696">
                  <c:v>6.5058274999999997</c:v>
                </c:pt>
                <c:pt idx="28697">
                  <c:v>6.5032375</c:v>
                </c:pt>
                <c:pt idx="28698">
                  <c:v>6.4999212499999999</c:v>
                </c:pt>
                <c:pt idx="28699">
                  <c:v>6.4949812500000004</c:v>
                </c:pt>
                <c:pt idx="28700">
                  <c:v>6.4928837500000007</c:v>
                </c:pt>
                <c:pt idx="28701">
                  <c:v>6.4875412499999996</c:v>
                </c:pt>
                <c:pt idx="28702">
                  <c:v>6.4836899999999993</c:v>
                </c:pt>
                <c:pt idx="28703">
                  <c:v>6.4802574999999996</c:v>
                </c:pt>
                <c:pt idx="28704">
                  <c:v>6.4758812499999996</c:v>
                </c:pt>
                <c:pt idx="28705">
                  <c:v>6.4712537499999998</c:v>
                </c:pt>
                <c:pt idx="28706">
                  <c:v>6.4679587500000002</c:v>
                </c:pt>
                <c:pt idx="28707">
                  <c:v>6.4642462499999995</c:v>
                </c:pt>
                <c:pt idx="28708">
                  <c:v>6.45956375</c:v>
                </c:pt>
                <c:pt idx="28709">
                  <c:v>6.45618625</c:v>
                </c:pt>
                <c:pt idx="28710">
                  <c:v>6.4526599999999998</c:v>
                </c:pt>
                <c:pt idx="28711">
                  <c:v>6.4489312499999993</c:v>
                </c:pt>
                <c:pt idx="28712">
                  <c:v>6.4449862499999995</c:v>
                </c:pt>
                <c:pt idx="28713">
                  <c:v>6.4418587499999997</c:v>
                </c:pt>
                <c:pt idx="28714">
                  <c:v>6.4379912500000005</c:v>
                </c:pt>
                <c:pt idx="28715">
                  <c:v>6.4344074999999998</c:v>
                </c:pt>
                <c:pt idx="28716">
                  <c:v>6.4324225000000004</c:v>
                </c:pt>
                <c:pt idx="28717">
                  <c:v>6.4306662499999998</c:v>
                </c:pt>
                <c:pt idx="28718">
                  <c:v>6.4284149999999993</c:v>
                </c:pt>
                <c:pt idx="28719">
                  <c:v>6.4258199999999999</c:v>
                </c:pt>
                <c:pt idx="28720">
                  <c:v>6.4228775000000002</c:v>
                </c:pt>
                <c:pt idx="28721">
                  <c:v>6.4197349999999993</c:v>
                </c:pt>
                <c:pt idx="28722">
                  <c:v>6.4175987499999998</c:v>
                </c:pt>
                <c:pt idx="28723">
                  <c:v>6.4140087499999998</c:v>
                </c:pt>
                <c:pt idx="28724">
                  <c:v>6.4109912500000004</c:v>
                </c:pt>
                <c:pt idx="28725">
                  <c:v>6.4074187499999997</c:v>
                </c:pt>
                <c:pt idx="28726">
                  <c:v>6.4047699999999992</c:v>
                </c:pt>
                <c:pt idx="28727">
                  <c:v>6.4013350000000004</c:v>
                </c:pt>
                <c:pt idx="28728">
                  <c:v>6.3987637500000005</c:v>
                </c:pt>
                <c:pt idx="28729">
                  <c:v>6.3965362500000005</c:v>
                </c:pt>
                <c:pt idx="28730">
                  <c:v>6.3942275000000004</c:v>
                </c:pt>
                <c:pt idx="28731">
                  <c:v>6.3931875000000007</c:v>
                </c:pt>
                <c:pt idx="28732">
                  <c:v>6.3909862500000001</c:v>
                </c:pt>
                <c:pt idx="28733">
                  <c:v>6.3896237500000002</c:v>
                </c:pt>
                <c:pt idx="28734">
                  <c:v>6.3884162499999997</c:v>
                </c:pt>
                <c:pt idx="28735">
                  <c:v>6.3869412499999996</c:v>
                </c:pt>
                <c:pt idx="28736">
                  <c:v>6.3864262500000004</c:v>
                </c:pt>
                <c:pt idx="28737">
                  <c:v>6.3851950000000004</c:v>
                </c:pt>
                <c:pt idx="28738">
                  <c:v>6.3830574999999996</c:v>
                </c:pt>
                <c:pt idx="28739">
                  <c:v>6.3795812500000002</c:v>
                </c:pt>
                <c:pt idx="28740">
                  <c:v>6.3777487499999994</c:v>
                </c:pt>
                <c:pt idx="28741">
                  <c:v>6.3762637499999997</c:v>
                </c:pt>
                <c:pt idx="28742">
                  <c:v>6.3751437499999994</c:v>
                </c:pt>
                <c:pt idx="28743">
                  <c:v>6.3732787499999999</c:v>
                </c:pt>
                <c:pt idx="28744">
                  <c:v>6.3716825000000004</c:v>
                </c:pt>
                <c:pt idx="28745">
                  <c:v>6.3702512499999999</c:v>
                </c:pt>
                <c:pt idx="28746">
                  <c:v>6.3682049999999997</c:v>
                </c:pt>
                <c:pt idx="28747">
                  <c:v>6.3666499999999999</c:v>
                </c:pt>
                <c:pt idx="28748">
                  <c:v>6.3645887499999994</c:v>
                </c:pt>
                <c:pt idx="28749">
                  <c:v>6.3629850000000001</c:v>
                </c:pt>
                <c:pt idx="28750">
                  <c:v>6.3600662500000009</c:v>
                </c:pt>
                <c:pt idx="28751">
                  <c:v>6.357685</c:v>
                </c:pt>
                <c:pt idx="28752">
                  <c:v>6.3547324999999999</c:v>
                </c:pt>
                <c:pt idx="28753">
                  <c:v>6.3523775000000002</c:v>
                </c:pt>
                <c:pt idx="28754">
                  <c:v>6.3509450000000003</c:v>
                </c:pt>
                <c:pt idx="28755">
                  <c:v>6.3500125000000001</c:v>
                </c:pt>
                <c:pt idx="28756">
                  <c:v>6.3471725000000001</c:v>
                </c:pt>
                <c:pt idx="28757">
                  <c:v>6.3443400000000008</c:v>
                </c:pt>
                <c:pt idx="28758">
                  <c:v>6.3419075000000005</c:v>
                </c:pt>
                <c:pt idx="28759">
                  <c:v>6.3392812499999991</c:v>
                </c:pt>
                <c:pt idx="28760">
                  <c:v>6.3380074999999998</c:v>
                </c:pt>
                <c:pt idx="28761">
                  <c:v>6.336913749999999</c:v>
                </c:pt>
                <c:pt idx="28762">
                  <c:v>6.3360087499999995</c:v>
                </c:pt>
                <c:pt idx="28763">
                  <c:v>6.3341112499999994</c:v>
                </c:pt>
                <c:pt idx="28764">
                  <c:v>6.3321424999999998</c:v>
                </c:pt>
                <c:pt idx="28765">
                  <c:v>6.3308825000000004</c:v>
                </c:pt>
                <c:pt idx="28766">
                  <c:v>6.3291699999999995</c:v>
                </c:pt>
                <c:pt idx="28767">
                  <c:v>6.3266412499999998</c:v>
                </c:pt>
                <c:pt idx="28768">
                  <c:v>6.3236612499999998</c:v>
                </c:pt>
                <c:pt idx="28769">
                  <c:v>6.3214662499999994</c:v>
                </c:pt>
                <c:pt idx="28770">
                  <c:v>6.3197950000000001</c:v>
                </c:pt>
                <c:pt idx="28771">
                  <c:v>6.3194637499999997</c:v>
                </c:pt>
                <c:pt idx="28772">
                  <c:v>6.3174312499999994</c:v>
                </c:pt>
                <c:pt idx="28773">
                  <c:v>6.3165724999999995</c:v>
                </c:pt>
                <c:pt idx="28774">
                  <c:v>6.3143462499999998</c:v>
                </c:pt>
                <c:pt idx="28775">
                  <c:v>6.3118650000000001</c:v>
                </c:pt>
                <c:pt idx="28776">
                  <c:v>6.3101500000000001</c:v>
                </c:pt>
                <c:pt idx="28777">
                  <c:v>6.3085100000000001</c:v>
                </c:pt>
                <c:pt idx="28778">
                  <c:v>6.3058787499999998</c:v>
                </c:pt>
                <c:pt idx="28779">
                  <c:v>6.3027412500000004</c:v>
                </c:pt>
                <c:pt idx="28780">
                  <c:v>6.2993524999999995</c:v>
                </c:pt>
                <c:pt idx="28781">
                  <c:v>6.2962812499999998</c:v>
                </c:pt>
                <c:pt idx="28782">
                  <c:v>6.2935237499999994</c:v>
                </c:pt>
                <c:pt idx="28783">
                  <c:v>6.29061</c:v>
                </c:pt>
                <c:pt idx="28784">
                  <c:v>6.2882449999999999</c:v>
                </c:pt>
                <c:pt idx="28785">
                  <c:v>6.2861525</c:v>
                </c:pt>
                <c:pt idx="28786">
                  <c:v>6.2831400000000004</c:v>
                </c:pt>
                <c:pt idx="28787">
                  <c:v>6.2795999999999994</c:v>
                </c:pt>
                <c:pt idx="28788">
                  <c:v>6.2761750000000003</c:v>
                </c:pt>
                <c:pt idx="28789">
                  <c:v>6.2739912499999999</c:v>
                </c:pt>
                <c:pt idx="28790">
                  <c:v>6.2717387499999999</c:v>
                </c:pt>
                <c:pt idx="28791">
                  <c:v>6.2698462499999996</c:v>
                </c:pt>
                <c:pt idx="28792">
                  <c:v>6.2672825000000003</c:v>
                </c:pt>
                <c:pt idx="28793">
                  <c:v>6.2645225</c:v>
                </c:pt>
                <c:pt idx="28794">
                  <c:v>6.2618537500000002</c:v>
                </c:pt>
                <c:pt idx="28795">
                  <c:v>6.2591862499999991</c:v>
                </c:pt>
                <c:pt idx="28796">
                  <c:v>6.2570437499999993</c:v>
                </c:pt>
                <c:pt idx="28797">
                  <c:v>6.2548312500000005</c:v>
                </c:pt>
                <c:pt idx="28798">
                  <c:v>6.2532275000000004</c:v>
                </c:pt>
                <c:pt idx="28799">
                  <c:v>6.25134875</c:v>
                </c:pt>
                <c:pt idx="28800">
                  <c:v>6.2492574999999997</c:v>
                </c:pt>
                <c:pt idx="28801">
                  <c:v>6.2476062499999996</c:v>
                </c:pt>
                <c:pt idx="28802">
                  <c:v>6.2474912500000004</c:v>
                </c:pt>
                <c:pt idx="28803">
                  <c:v>6.2474775000000005</c:v>
                </c:pt>
                <c:pt idx="28804">
                  <c:v>6.2465200000000003</c:v>
                </c:pt>
                <c:pt idx="28805">
                  <c:v>6.2453387500000002</c:v>
                </c:pt>
                <c:pt idx="28806">
                  <c:v>6.2449149999999998</c:v>
                </c:pt>
                <c:pt idx="28807">
                  <c:v>6.2437862499999994</c:v>
                </c:pt>
                <c:pt idx="28808">
                  <c:v>6.2426962500000007</c:v>
                </c:pt>
                <c:pt idx="28809">
                  <c:v>6.2416925000000001</c:v>
                </c:pt>
                <c:pt idx="28810">
                  <c:v>6.2404412499999999</c:v>
                </c:pt>
                <c:pt idx="28811">
                  <c:v>6.2387387500000004</c:v>
                </c:pt>
                <c:pt idx="28812">
                  <c:v>6.2364587500000006</c:v>
                </c:pt>
                <c:pt idx="28813">
                  <c:v>6.2348099999999995</c:v>
                </c:pt>
                <c:pt idx="28814">
                  <c:v>6.2333837499999998</c:v>
                </c:pt>
                <c:pt idx="28815">
                  <c:v>6.2320737499999996</c:v>
                </c:pt>
                <c:pt idx="28816">
                  <c:v>6.2300337500000005</c:v>
                </c:pt>
                <c:pt idx="28817">
                  <c:v>6.2278849999999997</c:v>
                </c:pt>
                <c:pt idx="28818">
                  <c:v>6.2270087500000004</c:v>
                </c:pt>
                <c:pt idx="28819">
                  <c:v>6.2260987500000002</c:v>
                </c:pt>
                <c:pt idx="28820">
                  <c:v>6.2252200000000002</c:v>
                </c:pt>
                <c:pt idx="28821">
                  <c:v>6.2235187500000002</c:v>
                </c:pt>
                <c:pt idx="28822">
                  <c:v>6.2229637499999999</c:v>
                </c:pt>
                <c:pt idx="28823">
                  <c:v>6.2222024999999999</c:v>
                </c:pt>
                <c:pt idx="28824">
                  <c:v>6.2217312499999995</c:v>
                </c:pt>
                <c:pt idx="28825">
                  <c:v>6.2217462499999998</c:v>
                </c:pt>
                <c:pt idx="28826">
                  <c:v>6.2207337500000008</c:v>
                </c:pt>
                <c:pt idx="28827">
                  <c:v>6.2195049999999998</c:v>
                </c:pt>
                <c:pt idx="28828">
                  <c:v>6.2192762500000001</c:v>
                </c:pt>
                <c:pt idx="28829">
                  <c:v>6.2185874999999999</c:v>
                </c:pt>
                <c:pt idx="28830">
                  <c:v>6.2187875000000004</c:v>
                </c:pt>
                <c:pt idx="28831">
                  <c:v>6.2188112499999999</c:v>
                </c:pt>
                <c:pt idx="28832">
                  <c:v>6.2186837500000003</c:v>
                </c:pt>
                <c:pt idx="28833">
                  <c:v>6.2187587499999992</c:v>
                </c:pt>
                <c:pt idx="28834">
                  <c:v>6.2179249999999993</c:v>
                </c:pt>
                <c:pt idx="28835">
                  <c:v>6.21678</c:v>
                </c:pt>
                <c:pt idx="28836">
                  <c:v>6.2159662500000001</c:v>
                </c:pt>
                <c:pt idx="28837">
                  <c:v>6.2154699999999998</c:v>
                </c:pt>
                <c:pt idx="28838">
                  <c:v>6.2158462500000002</c:v>
                </c:pt>
                <c:pt idx="28839">
                  <c:v>6.2164200000000003</c:v>
                </c:pt>
                <c:pt idx="28840">
                  <c:v>6.2158075000000004</c:v>
                </c:pt>
                <c:pt idx="28841">
                  <c:v>6.2143162500000004</c:v>
                </c:pt>
                <c:pt idx="28842">
                  <c:v>6.2136650000000007</c:v>
                </c:pt>
                <c:pt idx="28843">
                  <c:v>6.2129012499999998</c:v>
                </c:pt>
                <c:pt idx="28844">
                  <c:v>6.2120612500000005</c:v>
                </c:pt>
                <c:pt idx="28845">
                  <c:v>6.2112774999999996</c:v>
                </c:pt>
                <c:pt idx="28846">
                  <c:v>6.2101487500000001</c:v>
                </c:pt>
                <c:pt idx="28847">
                  <c:v>6.20913</c:v>
                </c:pt>
                <c:pt idx="28848">
                  <c:v>6.2086212500000002</c:v>
                </c:pt>
                <c:pt idx="28849">
                  <c:v>6.2082199999999998</c:v>
                </c:pt>
                <c:pt idx="28850">
                  <c:v>6.2083449999999996</c:v>
                </c:pt>
                <c:pt idx="28851">
                  <c:v>6.2083449999999996</c:v>
                </c:pt>
                <c:pt idx="28852">
                  <c:v>6.2073487500000004</c:v>
                </c:pt>
                <c:pt idx="28853">
                  <c:v>6.2052387499999995</c:v>
                </c:pt>
                <c:pt idx="28854">
                  <c:v>6.2034237499999998</c:v>
                </c:pt>
                <c:pt idx="28855">
                  <c:v>6.2021600000000001</c:v>
                </c:pt>
                <c:pt idx="28856">
                  <c:v>6.2012025000000008</c:v>
                </c:pt>
                <c:pt idx="28857">
                  <c:v>6.2008287500000003</c:v>
                </c:pt>
                <c:pt idx="28858">
                  <c:v>6.2012437499999997</c:v>
                </c:pt>
                <c:pt idx="28859">
                  <c:v>6.2007124999999998</c:v>
                </c:pt>
                <c:pt idx="28860">
                  <c:v>6.2000112500000002</c:v>
                </c:pt>
                <c:pt idx="28861">
                  <c:v>6.19924125</c:v>
                </c:pt>
                <c:pt idx="28862">
                  <c:v>6.19905375</c:v>
                </c:pt>
                <c:pt idx="28863">
                  <c:v>6.1993337500000001</c:v>
                </c:pt>
                <c:pt idx="28864">
                  <c:v>6.1994662499999995</c:v>
                </c:pt>
                <c:pt idx="28865">
                  <c:v>6.1997175000000002</c:v>
                </c:pt>
                <c:pt idx="28866">
                  <c:v>6.2005374999999994</c:v>
                </c:pt>
                <c:pt idx="28867">
                  <c:v>6.2013037500000001</c:v>
                </c:pt>
                <c:pt idx="28868">
                  <c:v>6.2013687500000003</c:v>
                </c:pt>
                <c:pt idx="28869">
                  <c:v>6.20186875</c:v>
                </c:pt>
                <c:pt idx="28870">
                  <c:v>6.2021437499999994</c:v>
                </c:pt>
                <c:pt idx="28871">
                  <c:v>6.2026024999999994</c:v>
                </c:pt>
                <c:pt idx="28872">
                  <c:v>6.2028425</c:v>
                </c:pt>
                <c:pt idx="28873">
                  <c:v>6.2023425000000003</c:v>
                </c:pt>
                <c:pt idx="28874">
                  <c:v>6.2015025000000001</c:v>
                </c:pt>
                <c:pt idx="28875">
                  <c:v>6.2009562500000008</c:v>
                </c:pt>
                <c:pt idx="28876">
                  <c:v>6.2009937500000003</c:v>
                </c:pt>
                <c:pt idx="28877">
                  <c:v>6.2013712499999993</c:v>
                </c:pt>
                <c:pt idx="28878">
                  <c:v>6.2018437500000001</c:v>
                </c:pt>
                <c:pt idx="28879">
                  <c:v>6.2021387500000005</c:v>
                </c:pt>
                <c:pt idx="28880">
                  <c:v>6.2027112500000001</c:v>
                </c:pt>
                <c:pt idx="28881">
                  <c:v>6.2027549999999998</c:v>
                </c:pt>
                <c:pt idx="28882">
                  <c:v>6.2024587499999999</c:v>
                </c:pt>
                <c:pt idx="28883">
                  <c:v>6.2018024999999994</c:v>
                </c:pt>
                <c:pt idx="28884">
                  <c:v>6.2006687500000002</c:v>
                </c:pt>
                <c:pt idx="28885">
                  <c:v>6.2001012499999995</c:v>
                </c:pt>
                <c:pt idx="28886">
                  <c:v>6.2004299999999999</c:v>
                </c:pt>
                <c:pt idx="28887">
                  <c:v>6.2010887500000003</c:v>
                </c:pt>
                <c:pt idx="28888">
                  <c:v>6.2005887499999996</c:v>
                </c:pt>
                <c:pt idx="28889">
                  <c:v>6.1992824999999998</c:v>
                </c:pt>
                <c:pt idx="28890">
                  <c:v>6.1986125000000003</c:v>
                </c:pt>
                <c:pt idx="28891">
                  <c:v>6.1982112499999999</c:v>
                </c:pt>
                <c:pt idx="28892">
                  <c:v>6.1979237499999993</c:v>
                </c:pt>
                <c:pt idx="28893">
                  <c:v>6.1983137499999996</c:v>
                </c:pt>
                <c:pt idx="28894">
                  <c:v>6.1994862500000005</c:v>
                </c:pt>
                <c:pt idx="28895">
                  <c:v>6.2003949999999994</c:v>
                </c:pt>
                <c:pt idx="28896">
                  <c:v>6.2008437500000007</c:v>
                </c:pt>
                <c:pt idx="28897">
                  <c:v>6.2008725</c:v>
                </c:pt>
                <c:pt idx="28898">
                  <c:v>6.2002887500000003</c:v>
                </c:pt>
                <c:pt idx="28899">
                  <c:v>6.1994162500000005</c:v>
                </c:pt>
                <c:pt idx="28900">
                  <c:v>6.1988924999999995</c:v>
                </c:pt>
                <c:pt idx="28901">
                  <c:v>6.1988474999999994</c:v>
                </c:pt>
                <c:pt idx="28902">
                  <c:v>6.1989974999999999</c:v>
                </c:pt>
                <c:pt idx="28903">
                  <c:v>6.1991775000000002</c:v>
                </c:pt>
                <c:pt idx="28904">
                  <c:v>6.2001287500000002</c:v>
                </c:pt>
                <c:pt idx="28905">
                  <c:v>6.2006424999999998</c:v>
                </c:pt>
                <c:pt idx="28906">
                  <c:v>6.2003237499999999</c:v>
                </c:pt>
                <c:pt idx="28907">
                  <c:v>6.1997250000000008</c:v>
                </c:pt>
                <c:pt idx="28908">
                  <c:v>6.1990749999999997</c:v>
                </c:pt>
                <c:pt idx="28909">
                  <c:v>6.1992637500000001</c:v>
                </c:pt>
                <c:pt idx="28910">
                  <c:v>6.2000149999999996</c:v>
                </c:pt>
                <c:pt idx="28911">
                  <c:v>6.1995512500000007</c:v>
                </c:pt>
                <c:pt idx="28912">
                  <c:v>6.1994412499999996</c:v>
                </c:pt>
                <c:pt idx="28913">
                  <c:v>6.1979450000000007</c:v>
                </c:pt>
                <c:pt idx="28914">
                  <c:v>6.1968187500000003</c:v>
                </c:pt>
                <c:pt idx="28915">
                  <c:v>6.1972275000000003</c:v>
                </c:pt>
                <c:pt idx="28916">
                  <c:v>6.1955499999999999</c:v>
                </c:pt>
                <c:pt idx="28917">
                  <c:v>6.1945174999999999</c:v>
                </c:pt>
                <c:pt idx="28918">
                  <c:v>6.19469125</c:v>
                </c:pt>
                <c:pt idx="28919">
                  <c:v>6.1944875000000001</c:v>
                </c:pt>
                <c:pt idx="28920">
                  <c:v>6.1944900000000001</c:v>
                </c:pt>
                <c:pt idx="28921">
                  <c:v>6.1934762499999998</c:v>
                </c:pt>
                <c:pt idx="28922">
                  <c:v>6.1931237499999998</c:v>
                </c:pt>
                <c:pt idx="28923">
                  <c:v>6.1929999999999996</c:v>
                </c:pt>
                <c:pt idx="28924">
                  <c:v>6.1941487500000001</c:v>
                </c:pt>
                <c:pt idx="28925">
                  <c:v>6.1947937500000005</c:v>
                </c:pt>
                <c:pt idx="28926">
                  <c:v>6.1950287500000005</c:v>
                </c:pt>
                <c:pt idx="28927">
                  <c:v>6.19527625</c:v>
                </c:pt>
                <c:pt idx="28928">
                  <c:v>6.1942925000000004</c:v>
                </c:pt>
                <c:pt idx="28929">
                  <c:v>6.1942887500000001</c:v>
                </c:pt>
                <c:pt idx="28930">
                  <c:v>6.1948362499999998</c:v>
                </c:pt>
                <c:pt idx="28931">
                  <c:v>6.1944875000000001</c:v>
                </c:pt>
                <c:pt idx="28932">
                  <c:v>6.1946725000000002</c:v>
                </c:pt>
                <c:pt idx="28933">
                  <c:v>6.1944249999999998</c:v>
                </c:pt>
                <c:pt idx="28934">
                  <c:v>6.1943537500000003</c:v>
                </c:pt>
                <c:pt idx="28935">
                  <c:v>6.1950212499999999</c:v>
                </c:pt>
                <c:pt idx="28936">
                  <c:v>6.1952974999999997</c:v>
                </c:pt>
                <c:pt idx="28937">
                  <c:v>6.19539375</c:v>
                </c:pt>
                <c:pt idx="28938">
                  <c:v>6.1957625000000007</c:v>
                </c:pt>
                <c:pt idx="28939">
                  <c:v>6.1965187499999992</c:v>
                </c:pt>
                <c:pt idx="28940">
                  <c:v>6.1970124999999996</c:v>
                </c:pt>
                <c:pt idx="28941">
                  <c:v>6.1980624999999998</c:v>
                </c:pt>
                <c:pt idx="28942">
                  <c:v>6.1982250000000008</c:v>
                </c:pt>
                <c:pt idx="28943">
                  <c:v>6.1990562499999999</c:v>
                </c:pt>
                <c:pt idx="28944">
                  <c:v>6.1978387499999998</c:v>
                </c:pt>
                <c:pt idx="28945">
                  <c:v>6.1966987500000004</c:v>
                </c:pt>
                <c:pt idx="28946">
                  <c:v>6.1965525000000001</c:v>
                </c:pt>
                <c:pt idx="28947">
                  <c:v>6.1978949999999999</c:v>
                </c:pt>
                <c:pt idx="28948">
                  <c:v>6.1986749999999997</c:v>
                </c:pt>
                <c:pt idx="28949">
                  <c:v>6.1989937500000005</c:v>
                </c:pt>
                <c:pt idx="28950">
                  <c:v>6.1985212499999998</c:v>
                </c:pt>
                <c:pt idx="28951">
                  <c:v>6.1979437500000003</c:v>
                </c:pt>
                <c:pt idx="28952">
                  <c:v>6.1969325</c:v>
                </c:pt>
                <c:pt idx="28953">
                  <c:v>6.1968937500000001</c:v>
                </c:pt>
                <c:pt idx="28954">
                  <c:v>6.1959637499999998</c:v>
                </c:pt>
                <c:pt idx="28955">
                  <c:v>6.1948762500000001</c:v>
                </c:pt>
                <c:pt idx="28956">
                  <c:v>6.1951187500000007</c:v>
                </c:pt>
                <c:pt idx="28957">
                  <c:v>6.1953399999999998</c:v>
                </c:pt>
                <c:pt idx="28958">
                  <c:v>6.1953125</c:v>
                </c:pt>
                <c:pt idx="28959">
                  <c:v>6.1954712499999998</c:v>
                </c:pt>
                <c:pt idx="28960">
                  <c:v>6.1950599999999998</c:v>
                </c:pt>
                <c:pt idx="28961">
                  <c:v>6.1949525000000003</c:v>
                </c:pt>
                <c:pt idx="28962">
                  <c:v>6.1944287499999993</c:v>
                </c:pt>
                <c:pt idx="28963">
                  <c:v>6.1945475000000005</c:v>
                </c:pt>
                <c:pt idx="28964">
                  <c:v>6.1944212499999995</c:v>
                </c:pt>
                <c:pt idx="28965">
                  <c:v>6.1940799999999996</c:v>
                </c:pt>
                <c:pt idx="28966">
                  <c:v>6.1943937499999997</c:v>
                </c:pt>
                <c:pt idx="28967">
                  <c:v>6.1936875000000002</c:v>
                </c:pt>
                <c:pt idx="28968">
                  <c:v>6.19262625</c:v>
                </c:pt>
                <c:pt idx="28969">
                  <c:v>6.1911287499999998</c:v>
                </c:pt>
                <c:pt idx="28970">
                  <c:v>6.1901162499999991</c:v>
                </c:pt>
                <c:pt idx="28971">
                  <c:v>6.1903649999999999</c:v>
                </c:pt>
                <c:pt idx="28972">
                  <c:v>6.1906499999999998</c:v>
                </c:pt>
                <c:pt idx="28973">
                  <c:v>6.1904462499999999</c:v>
                </c:pt>
                <c:pt idx="28974">
                  <c:v>6.1894475</c:v>
                </c:pt>
                <c:pt idx="28975">
                  <c:v>6.1884350000000001</c:v>
                </c:pt>
                <c:pt idx="28976">
                  <c:v>6.1881224999999995</c:v>
                </c:pt>
                <c:pt idx="28977">
                  <c:v>6.1868075000000005</c:v>
                </c:pt>
                <c:pt idx="28978">
                  <c:v>6.1867574999999997</c:v>
                </c:pt>
                <c:pt idx="28979">
                  <c:v>6.1863412499999999</c:v>
                </c:pt>
                <c:pt idx="28980">
                  <c:v>6.18596375</c:v>
                </c:pt>
                <c:pt idx="28981">
                  <c:v>6.1861999999999995</c:v>
                </c:pt>
                <c:pt idx="28982">
                  <c:v>6.1868387499999997</c:v>
                </c:pt>
                <c:pt idx="28983">
                  <c:v>6.1870162500000001</c:v>
                </c:pt>
                <c:pt idx="28984">
                  <c:v>6.1878449999999994</c:v>
                </c:pt>
                <c:pt idx="28985">
                  <c:v>6.1869837500000004</c:v>
                </c:pt>
                <c:pt idx="28986">
                  <c:v>6.1872237500000002</c:v>
                </c:pt>
                <c:pt idx="28987">
                  <c:v>6.1863787500000003</c:v>
                </c:pt>
                <c:pt idx="28988">
                  <c:v>6.1856</c:v>
                </c:pt>
                <c:pt idx="28989">
                  <c:v>6.1860512500000002</c:v>
                </c:pt>
                <c:pt idx="28990">
                  <c:v>6.1855400000000005</c:v>
                </c:pt>
                <c:pt idx="28991">
                  <c:v>6.1851562500000004</c:v>
                </c:pt>
                <c:pt idx="28992">
                  <c:v>6.1856750000000007</c:v>
                </c:pt>
                <c:pt idx="28993">
                  <c:v>6.1854737499999999</c:v>
                </c:pt>
                <c:pt idx="28994">
                  <c:v>6.1861912500000003</c:v>
                </c:pt>
                <c:pt idx="28995">
                  <c:v>6.1874362500000002</c:v>
                </c:pt>
                <c:pt idx="28996">
                  <c:v>6.1880850000000001</c:v>
                </c:pt>
                <c:pt idx="28997">
                  <c:v>6.1864624999999993</c:v>
                </c:pt>
                <c:pt idx="28998">
                  <c:v>6.1860612499999998</c:v>
                </c:pt>
                <c:pt idx="28999">
                  <c:v>6.1864912500000004</c:v>
                </c:pt>
                <c:pt idx="29000">
                  <c:v>6.1874775</c:v>
                </c:pt>
                <c:pt idx="29001">
                  <c:v>6.1872749999999996</c:v>
                </c:pt>
                <c:pt idx="29002">
                  <c:v>6.1875</c:v>
                </c:pt>
                <c:pt idx="29003">
                  <c:v>6.1871437500000006</c:v>
                </c:pt>
                <c:pt idx="29004">
                  <c:v>6.1863412499999999</c:v>
                </c:pt>
                <c:pt idx="29005">
                  <c:v>6.18654875</c:v>
                </c:pt>
                <c:pt idx="29006">
                  <c:v>6.1868699999999999</c:v>
                </c:pt>
                <c:pt idx="29007">
                  <c:v>6.1863837499999992</c:v>
                </c:pt>
                <c:pt idx="29008">
                  <c:v>6.1869137500000004</c:v>
                </c:pt>
                <c:pt idx="29009">
                  <c:v>6.1858349999999991</c:v>
                </c:pt>
                <c:pt idx="29010">
                  <c:v>6.1857324999999994</c:v>
                </c:pt>
                <c:pt idx="29011">
                  <c:v>6.1860325000000005</c:v>
                </c:pt>
                <c:pt idx="29012">
                  <c:v>6.1875899999999993</c:v>
                </c:pt>
                <c:pt idx="29013">
                  <c:v>6.1886874999999995</c:v>
                </c:pt>
                <c:pt idx="29014">
                  <c:v>6.1903412499999995</c:v>
                </c:pt>
                <c:pt idx="29015">
                  <c:v>6.1896637499999994</c:v>
                </c:pt>
                <c:pt idx="29016">
                  <c:v>6.1901925000000002</c:v>
                </c:pt>
                <c:pt idx="29017">
                  <c:v>6.1910325000000004</c:v>
                </c:pt>
                <c:pt idx="29018">
                  <c:v>6.1904362499999994</c:v>
                </c:pt>
                <c:pt idx="29019">
                  <c:v>6.1912862500000001</c:v>
                </c:pt>
                <c:pt idx="29020">
                  <c:v>6.19234375</c:v>
                </c:pt>
                <c:pt idx="29021">
                  <c:v>6.1929062500000001</c:v>
                </c:pt>
                <c:pt idx="29022">
                  <c:v>6.1916737499999996</c:v>
                </c:pt>
                <c:pt idx="29023">
                  <c:v>6.1909762500000003</c:v>
                </c:pt>
                <c:pt idx="29024">
                  <c:v>6.1909424999999993</c:v>
                </c:pt>
                <c:pt idx="29025">
                  <c:v>6.1909450000000001</c:v>
                </c:pt>
                <c:pt idx="29026">
                  <c:v>6.19056125</c:v>
                </c:pt>
                <c:pt idx="29027">
                  <c:v>6.1905262500000005</c:v>
                </c:pt>
                <c:pt idx="29028">
                  <c:v>6.1914562499999999</c:v>
                </c:pt>
                <c:pt idx="29029">
                  <c:v>6.1918637499999996</c:v>
                </c:pt>
                <c:pt idx="29030">
                  <c:v>6.1911912500000001</c:v>
                </c:pt>
                <c:pt idx="29031">
                  <c:v>6.1909662499999998</c:v>
                </c:pt>
                <c:pt idx="29032">
                  <c:v>6.1900487499999999</c:v>
                </c:pt>
                <c:pt idx="29033">
                  <c:v>6.1899999999999995</c:v>
                </c:pt>
                <c:pt idx="29034">
                  <c:v>6.1895162500000005</c:v>
                </c:pt>
                <c:pt idx="29035">
                  <c:v>6.1906137500000007</c:v>
                </c:pt>
                <c:pt idx="29036">
                  <c:v>6.1906950000000007</c:v>
                </c:pt>
                <c:pt idx="29037">
                  <c:v>6.1899887499999995</c:v>
                </c:pt>
                <c:pt idx="29038">
                  <c:v>6.1908562499999995</c:v>
                </c:pt>
                <c:pt idx="29039">
                  <c:v>6.1895900000000008</c:v>
                </c:pt>
                <c:pt idx="29040">
                  <c:v>6.1898074999999997</c:v>
                </c:pt>
                <c:pt idx="29041">
                  <c:v>6.1902225</c:v>
                </c:pt>
                <c:pt idx="29042">
                  <c:v>6.1897149999999996</c:v>
                </c:pt>
                <c:pt idx="29043">
                  <c:v>6.1893962499999997</c:v>
                </c:pt>
                <c:pt idx="29044">
                  <c:v>6.1896212500000001</c:v>
                </c:pt>
                <c:pt idx="29045">
                  <c:v>6.1880737500000009</c:v>
                </c:pt>
                <c:pt idx="29046">
                  <c:v>6.1867150000000004</c:v>
                </c:pt>
                <c:pt idx="29047">
                  <c:v>6.1871725</c:v>
                </c:pt>
                <c:pt idx="29048">
                  <c:v>6.1862075000000001</c:v>
                </c:pt>
                <c:pt idx="29049">
                  <c:v>6.1851725000000002</c:v>
                </c:pt>
                <c:pt idx="29050">
                  <c:v>6.1839862500000002</c:v>
                </c:pt>
                <c:pt idx="29051">
                  <c:v>6.1838412499999995</c:v>
                </c:pt>
                <c:pt idx="29052">
                  <c:v>6.1849112500000007</c:v>
                </c:pt>
                <c:pt idx="29053">
                  <c:v>6.1854812500000005</c:v>
                </c:pt>
                <c:pt idx="29054">
                  <c:v>6.1867025</c:v>
                </c:pt>
                <c:pt idx="29055">
                  <c:v>6.1868749999999997</c:v>
                </c:pt>
                <c:pt idx="29056">
                  <c:v>6.1866824999999999</c:v>
                </c:pt>
                <c:pt idx="29057">
                  <c:v>6.1879737499999994</c:v>
                </c:pt>
                <c:pt idx="29058">
                  <c:v>6.1868350000000003</c:v>
                </c:pt>
                <c:pt idx="29059">
                  <c:v>6.1880587499999997</c:v>
                </c:pt>
                <c:pt idx="29060">
                  <c:v>6.187978750000001</c:v>
                </c:pt>
                <c:pt idx="29061">
                  <c:v>6.1869925000000006</c:v>
                </c:pt>
                <c:pt idx="29062">
                  <c:v>6.185913750000001</c:v>
                </c:pt>
                <c:pt idx="29063">
                  <c:v>6.1850987499999999</c:v>
                </c:pt>
                <c:pt idx="29064">
                  <c:v>6.1839887500000001</c:v>
                </c:pt>
                <c:pt idx="29065">
                  <c:v>6.1841862499999998</c:v>
                </c:pt>
                <c:pt idx="29066">
                  <c:v>6.1830175000000001</c:v>
                </c:pt>
                <c:pt idx="29067">
                  <c:v>6.1824237499999999</c:v>
                </c:pt>
                <c:pt idx="29068">
                  <c:v>6.1846599999999992</c:v>
                </c:pt>
                <c:pt idx="29069">
                  <c:v>6.1840425000000003</c:v>
                </c:pt>
                <c:pt idx="29070">
                  <c:v>6.1839737499999998</c:v>
                </c:pt>
                <c:pt idx="29071">
                  <c:v>6.1830874999999992</c:v>
                </c:pt>
                <c:pt idx="29072">
                  <c:v>6.1827287500000008</c:v>
                </c:pt>
                <c:pt idx="29073">
                  <c:v>6.1826287500000001</c:v>
                </c:pt>
                <c:pt idx="29074">
                  <c:v>6.1809662499999991</c:v>
                </c:pt>
                <c:pt idx="29075">
                  <c:v>6.1811274999999997</c:v>
                </c:pt>
                <c:pt idx="29076">
                  <c:v>6.180893750000001</c:v>
                </c:pt>
                <c:pt idx="29077">
                  <c:v>6.1814912499999997</c:v>
                </c:pt>
                <c:pt idx="29078">
                  <c:v>6.1807524999999996</c:v>
                </c:pt>
                <c:pt idx="29079">
                  <c:v>6.18016875</c:v>
                </c:pt>
                <c:pt idx="29080">
                  <c:v>6.1796775000000004</c:v>
                </c:pt>
                <c:pt idx="29081">
                  <c:v>6.1790087500000004</c:v>
                </c:pt>
                <c:pt idx="29082">
                  <c:v>6.1781050000000004</c:v>
                </c:pt>
                <c:pt idx="29083">
                  <c:v>6.1781362500000006</c:v>
                </c:pt>
                <c:pt idx="29084">
                  <c:v>6.1792562499999999</c:v>
                </c:pt>
                <c:pt idx="29085">
                  <c:v>6.1790975000000001</c:v>
                </c:pt>
                <c:pt idx="29086">
                  <c:v>6.17788</c:v>
                </c:pt>
                <c:pt idx="29087">
                  <c:v>6.1778924999999996</c:v>
                </c:pt>
                <c:pt idx="29088">
                  <c:v>6.1758487500000001</c:v>
                </c:pt>
                <c:pt idx="29089">
                  <c:v>6.1766062499999999</c:v>
                </c:pt>
                <c:pt idx="29090">
                  <c:v>6.1756937499999998</c:v>
                </c:pt>
                <c:pt idx="29091">
                  <c:v>6.1742362499999999</c:v>
                </c:pt>
                <c:pt idx="29092">
                  <c:v>6.1734162499999998</c:v>
                </c:pt>
                <c:pt idx="29093">
                  <c:v>6.17256625</c:v>
                </c:pt>
                <c:pt idx="29094">
                  <c:v>6.1724674999999998</c:v>
                </c:pt>
                <c:pt idx="29095">
                  <c:v>6.1732537499999998</c:v>
                </c:pt>
                <c:pt idx="29096">
                  <c:v>6.1745049999999999</c:v>
                </c:pt>
                <c:pt idx="29097">
                  <c:v>6.1753837499999999</c:v>
                </c:pt>
                <c:pt idx="29098">
                  <c:v>6.1757212500000005</c:v>
                </c:pt>
                <c:pt idx="29099">
                  <c:v>6.1757562499999992</c:v>
                </c:pt>
                <c:pt idx="29100">
                  <c:v>6.17629625</c:v>
                </c:pt>
                <c:pt idx="29101">
                  <c:v>6.17660125</c:v>
                </c:pt>
                <c:pt idx="29102">
                  <c:v>6.1754612499999997</c:v>
                </c:pt>
                <c:pt idx="29103">
                  <c:v>6.1752712499999998</c:v>
                </c:pt>
                <c:pt idx="29104">
                  <c:v>6.1743899999999998</c:v>
                </c:pt>
                <c:pt idx="29105">
                  <c:v>6.1745287500000003</c:v>
                </c:pt>
                <c:pt idx="29106">
                  <c:v>6.1737387500000001</c:v>
                </c:pt>
                <c:pt idx="29107">
                  <c:v>6.173</c:v>
                </c:pt>
                <c:pt idx="29108">
                  <c:v>6.1732937499999991</c:v>
                </c:pt>
                <c:pt idx="29109">
                  <c:v>6.1728574999999992</c:v>
                </c:pt>
                <c:pt idx="29110">
                  <c:v>6.1730537500000002</c:v>
                </c:pt>
                <c:pt idx="29111">
                  <c:v>6.1729587500000003</c:v>
                </c:pt>
                <c:pt idx="29112">
                  <c:v>6.1722725000000001</c:v>
                </c:pt>
                <c:pt idx="29113">
                  <c:v>6.1723024999999998</c:v>
                </c:pt>
                <c:pt idx="29114">
                  <c:v>6.1721325</c:v>
                </c:pt>
                <c:pt idx="29115">
                  <c:v>6.1721225000000004</c:v>
                </c:pt>
                <c:pt idx="29116">
                  <c:v>6.17275375</c:v>
                </c:pt>
                <c:pt idx="29117">
                  <c:v>6.1719800000000005</c:v>
                </c:pt>
                <c:pt idx="29118">
                  <c:v>6.1715012500000004</c:v>
                </c:pt>
                <c:pt idx="29119">
                  <c:v>6.1717737499999998</c:v>
                </c:pt>
                <c:pt idx="29120">
                  <c:v>6.17141625</c:v>
                </c:pt>
                <c:pt idx="29121">
                  <c:v>6.1713325000000001</c:v>
                </c:pt>
                <c:pt idx="29122">
                  <c:v>6.1711187499999998</c:v>
                </c:pt>
                <c:pt idx="29123">
                  <c:v>6.1705874999999999</c:v>
                </c:pt>
                <c:pt idx="29124">
                  <c:v>6.1701137500000005</c:v>
                </c:pt>
                <c:pt idx="29125">
                  <c:v>6.1698275000000002</c:v>
                </c:pt>
                <c:pt idx="29126">
                  <c:v>6.1696562499999992</c:v>
                </c:pt>
                <c:pt idx="29127">
                  <c:v>6.1682950000000005</c:v>
                </c:pt>
                <c:pt idx="29128">
                  <c:v>6.1675550000000001</c:v>
                </c:pt>
                <c:pt idx="29129">
                  <c:v>6.1677612499999999</c:v>
                </c:pt>
                <c:pt idx="29130">
                  <c:v>6.1686424999999998</c:v>
                </c:pt>
                <c:pt idx="29131">
                  <c:v>6.1688937499999996</c:v>
                </c:pt>
                <c:pt idx="29132">
                  <c:v>6.1694087500000006</c:v>
                </c:pt>
                <c:pt idx="29133">
                  <c:v>6.1693662500000004</c:v>
                </c:pt>
                <c:pt idx="29134">
                  <c:v>6.1691799999999999</c:v>
                </c:pt>
                <c:pt idx="29135">
                  <c:v>6.1689112499999998</c:v>
                </c:pt>
                <c:pt idx="29136">
                  <c:v>6.168755</c:v>
                </c:pt>
                <c:pt idx="29137">
                  <c:v>6.1700262500000003</c:v>
                </c:pt>
                <c:pt idx="29138">
                  <c:v>6.171021249999999</c:v>
                </c:pt>
                <c:pt idx="29139">
                  <c:v>6.1715575000000005</c:v>
                </c:pt>
                <c:pt idx="29140">
                  <c:v>6.1716150000000001</c:v>
                </c:pt>
                <c:pt idx="29141">
                  <c:v>6.1720074999999994</c:v>
                </c:pt>
                <c:pt idx="29142">
                  <c:v>6.1734687499999996</c:v>
                </c:pt>
                <c:pt idx="29143">
                  <c:v>6.1741524999999999</c:v>
                </c:pt>
                <c:pt idx="29144">
                  <c:v>6.1736212500000001</c:v>
                </c:pt>
                <c:pt idx="29145">
                  <c:v>6.1739562499999998</c:v>
                </c:pt>
                <c:pt idx="29146">
                  <c:v>6.173578749999999</c:v>
                </c:pt>
                <c:pt idx="29147">
                  <c:v>6.1720299999999995</c:v>
                </c:pt>
                <c:pt idx="29148">
                  <c:v>6.1717962499999999</c:v>
                </c:pt>
                <c:pt idx="29149">
                  <c:v>6.1724037499999991</c:v>
                </c:pt>
                <c:pt idx="29150">
                  <c:v>6.1734162499999998</c:v>
                </c:pt>
                <c:pt idx="29151">
                  <c:v>6.17334125</c:v>
                </c:pt>
                <c:pt idx="29152">
                  <c:v>6.1731699999999998</c:v>
                </c:pt>
                <c:pt idx="29153">
                  <c:v>6.1736924999999996</c:v>
                </c:pt>
                <c:pt idx="29154">
                  <c:v>6.1743437500000002</c:v>
                </c:pt>
                <c:pt idx="29155">
                  <c:v>6.1749974999999999</c:v>
                </c:pt>
                <c:pt idx="29156">
                  <c:v>6.1755099999999992</c:v>
                </c:pt>
                <c:pt idx="29157">
                  <c:v>6.1761650000000001</c:v>
                </c:pt>
                <c:pt idx="29158">
                  <c:v>6.1760887499999999</c:v>
                </c:pt>
                <c:pt idx="29159">
                  <c:v>6.17692</c:v>
                </c:pt>
                <c:pt idx="29160">
                  <c:v>6.1771812500000003</c:v>
                </c:pt>
                <c:pt idx="29161">
                  <c:v>6.17817375</c:v>
                </c:pt>
                <c:pt idx="29162">
                  <c:v>6.1795762499999993</c:v>
                </c:pt>
                <c:pt idx="29163">
                  <c:v>6.1797950000000004</c:v>
                </c:pt>
                <c:pt idx="29164">
                  <c:v>6.1800862499999996</c:v>
                </c:pt>
                <c:pt idx="29165">
                  <c:v>6.18011</c:v>
                </c:pt>
                <c:pt idx="29166">
                  <c:v>6.1793862499999994</c:v>
                </c:pt>
                <c:pt idx="29167">
                  <c:v>6.1796050000000005</c:v>
                </c:pt>
                <c:pt idx="29168">
                  <c:v>6.1797274999999994</c:v>
                </c:pt>
                <c:pt idx="29169">
                  <c:v>6.1798350000000006</c:v>
                </c:pt>
                <c:pt idx="29170">
                  <c:v>6.1805112500000003</c:v>
                </c:pt>
                <c:pt idx="29171">
                  <c:v>6.1814225</c:v>
                </c:pt>
                <c:pt idx="29172">
                  <c:v>6.1820174999999997</c:v>
                </c:pt>
                <c:pt idx="29173">
                  <c:v>6.1830737500000001</c:v>
                </c:pt>
                <c:pt idx="29174">
                  <c:v>6.1852474999999991</c:v>
                </c:pt>
                <c:pt idx="29175">
                  <c:v>6.1871412499999998</c:v>
                </c:pt>
                <c:pt idx="29176">
                  <c:v>6.18825</c:v>
                </c:pt>
                <c:pt idx="29177">
                  <c:v>6.1897762499999995</c:v>
                </c:pt>
                <c:pt idx="29178">
                  <c:v>6.1916475000000002</c:v>
                </c:pt>
                <c:pt idx="29179">
                  <c:v>6.1922462500000002</c:v>
                </c:pt>
                <c:pt idx="29180">
                  <c:v>6.1919437500000001</c:v>
                </c:pt>
                <c:pt idx="29181">
                  <c:v>6.1919662499999992</c:v>
                </c:pt>
                <c:pt idx="29182">
                  <c:v>6.1928662499999998</c:v>
                </c:pt>
                <c:pt idx="29183">
                  <c:v>6.1938887499999993</c:v>
                </c:pt>
                <c:pt idx="29184">
                  <c:v>6.1936387499999999</c:v>
                </c:pt>
                <c:pt idx="29185">
                  <c:v>6.1929675</c:v>
                </c:pt>
                <c:pt idx="29186">
                  <c:v>6.1929887500000005</c:v>
                </c:pt>
                <c:pt idx="29187">
                  <c:v>6.1931725000000002</c:v>
                </c:pt>
                <c:pt idx="29188">
                  <c:v>6.1928862500000008</c:v>
                </c:pt>
                <c:pt idx="29189">
                  <c:v>6.1926650000000008</c:v>
                </c:pt>
                <c:pt idx="29190">
                  <c:v>6.1935687500000007</c:v>
                </c:pt>
                <c:pt idx="29191">
                  <c:v>6.1941712500000001</c:v>
                </c:pt>
                <c:pt idx="29192">
                  <c:v>6.1936937499999996</c:v>
                </c:pt>
                <c:pt idx="29193">
                  <c:v>6.1931424999999996</c:v>
                </c:pt>
                <c:pt idx="29194">
                  <c:v>6.1935549999999999</c:v>
                </c:pt>
                <c:pt idx="29195">
                  <c:v>6.1941312499999999</c:v>
                </c:pt>
                <c:pt idx="29196">
                  <c:v>6.1946224999999995</c:v>
                </c:pt>
                <c:pt idx="29197">
                  <c:v>6.1953962499999999</c:v>
                </c:pt>
                <c:pt idx="29198">
                  <c:v>6.1955675000000001</c:v>
                </c:pt>
                <c:pt idx="29199">
                  <c:v>6.1951725</c:v>
                </c:pt>
                <c:pt idx="29200">
                  <c:v>6.1945600000000001</c:v>
                </c:pt>
                <c:pt idx="29201">
                  <c:v>6.1948550000000004</c:v>
                </c:pt>
                <c:pt idx="29202">
                  <c:v>6.1957037499999998</c:v>
                </c:pt>
                <c:pt idx="29203">
                  <c:v>6.1964125000000001</c:v>
                </c:pt>
                <c:pt idx="29204">
                  <c:v>6.1968475000000005</c:v>
                </c:pt>
                <c:pt idx="29205">
                  <c:v>6.1967637499999997</c:v>
                </c:pt>
                <c:pt idx="29206">
                  <c:v>6.1965674999999996</c:v>
                </c:pt>
                <c:pt idx="29207">
                  <c:v>6.1966699999999992</c:v>
                </c:pt>
                <c:pt idx="29208">
                  <c:v>6.1970299999999998</c:v>
                </c:pt>
                <c:pt idx="29209">
                  <c:v>6.1968924999999997</c:v>
                </c:pt>
                <c:pt idx="29210">
                  <c:v>6.1962200000000003</c:v>
                </c:pt>
                <c:pt idx="29211">
                  <c:v>6.1962574999999998</c:v>
                </c:pt>
                <c:pt idx="29212">
                  <c:v>6.1968062499999998</c:v>
                </c:pt>
                <c:pt idx="29213">
                  <c:v>6.1977512499999996</c:v>
                </c:pt>
                <c:pt idx="29214">
                  <c:v>6.1983949999999997</c:v>
                </c:pt>
                <c:pt idx="29215">
                  <c:v>6.1991512499999999</c:v>
                </c:pt>
                <c:pt idx="29216">
                  <c:v>6.200687499999999</c:v>
                </c:pt>
                <c:pt idx="29217">
                  <c:v>6.20196375</c:v>
                </c:pt>
                <c:pt idx="29218">
                  <c:v>6.2026800000000009</c:v>
                </c:pt>
                <c:pt idx="29219">
                  <c:v>6.2037087499999997</c:v>
                </c:pt>
                <c:pt idx="29220">
                  <c:v>6.20447375</c:v>
                </c:pt>
                <c:pt idx="29221">
                  <c:v>6.2049062499999996</c:v>
                </c:pt>
                <c:pt idx="29222">
                  <c:v>6.205691250000001</c:v>
                </c:pt>
                <c:pt idx="29223">
                  <c:v>6.2052174999999998</c:v>
                </c:pt>
                <c:pt idx="29224">
                  <c:v>6.2043850000000003</c:v>
                </c:pt>
                <c:pt idx="29225">
                  <c:v>6.2036487500000002</c:v>
                </c:pt>
                <c:pt idx="29226">
                  <c:v>6.2023937500000006</c:v>
                </c:pt>
                <c:pt idx="29227">
                  <c:v>6.2018862500000003</c:v>
                </c:pt>
                <c:pt idx="29228">
                  <c:v>6.2008700000000001</c:v>
                </c:pt>
                <c:pt idx="29229">
                  <c:v>6.2005699999999999</c:v>
                </c:pt>
                <c:pt idx="29230">
                  <c:v>6.2002587499999997</c:v>
                </c:pt>
                <c:pt idx="29231">
                  <c:v>6.1998200000000008</c:v>
                </c:pt>
                <c:pt idx="29232">
                  <c:v>6.1995674999999997</c:v>
                </c:pt>
                <c:pt idx="29233">
                  <c:v>6.19860875</c:v>
                </c:pt>
                <c:pt idx="29234">
                  <c:v>6.1979300000000004</c:v>
                </c:pt>
                <c:pt idx="29235">
                  <c:v>6.1985287499999995</c:v>
                </c:pt>
                <c:pt idx="29236">
                  <c:v>6.199345000000001</c:v>
                </c:pt>
                <c:pt idx="29237">
                  <c:v>6.1988337500000004</c:v>
                </c:pt>
                <c:pt idx="29238">
                  <c:v>6.1979600000000001</c:v>
                </c:pt>
                <c:pt idx="29239">
                  <c:v>6.1976837500000004</c:v>
                </c:pt>
                <c:pt idx="29240">
                  <c:v>6.1961975000000002</c:v>
                </c:pt>
                <c:pt idx="29241">
                  <c:v>6.1950099999999999</c:v>
                </c:pt>
                <c:pt idx="29242">
                  <c:v>6.1948474999999998</c:v>
                </c:pt>
                <c:pt idx="29243">
                  <c:v>6.1952587499999998</c:v>
                </c:pt>
                <c:pt idx="29244">
                  <c:v>6.1957287500000007</c:v>
                </c:pt>
                <c:pt idx="29245">
                  <c:v>6.1954650000000004</c:v>
                </c:pt>
                <c:pt idx="29246">
                  <c:v>6.1953662499999993</c:v>
                </c:pt>
                <c:pt idx="29247">
                  <c:v>6.1954075</c:v>
                </c:pt>
                <c:pt idx="29248">
                  <c:v>6.1951374999999995</c:v>
                </c:pt>
                <c:pt idx="29249">
                  <c:v>6.1954337500000003</c:v>
                </c:pt>
                <c:pt idx="29250">
                  <c:v>6.1962150000000005</c:v>
                </c:pt>
                <c:pt idx="29251">
                  <c:v>6.1962150000000005</c:v>
                </c:pt>
                <c:pt idx="29252">
                  <c:v>6.1962612500000001</c:v>
                </c:pt>
                <c:pt idx="29253">
                  <c:v>6.1963175000000001</c:v>
                </c:pt>
                <c:pt idx="29254">
                  <c:v>6.1959137500000008</c:v>
                </c:pt>
                <c:pt idx="29255">
                  <c:v>6.1952712499999993</c:v>
                </c:pt>
                <c:pt idx="29256">
                  <c:v>6.1946562500000004</c:v>
                </c:pt>
                <c:pt idx="29257">
                  <c:v>6.1944175000000001</c:v>
                </c:pt>
                <c:pt idx="29258">
                  <c:v>6.1940962499999994</c:v>
                </c:pt>
                <c:pt idx="29259">
                  <c:v>6.1942737499999998</c:v>
                </c:pt>
                <c:pt idx="29260">
                  <c:v>6.1941637500000004</c:v>
                </c:pt>
                <c:pt idx="29261">
                  <c:v>6.19408125</c:v>
                </c:pt>
                <c:pt idx="29262">
                  <c:v>6.1933125000000002</c:v>
                </c:pt>
                <c:pt idx="29263">
                  <c:v>6.1923225000000004</c:v>
                </c:pt>
                <c:pt idx="29264">
                  <c:v>6.1910925000000008</c:v>
                </c:pt>
                <c:pt idx="29265">
                  <c:v>6.1901462500000006</c:v>
                </c:pt>
                <c:pt idx="29266">
                  <c:v>6.19004625</c:v>
                </c:pt>
                <c:pt idx="29267">
                  <c:v>6.1900037500000007</c:v>
                </c:pt>
                <c:pt idx="29268">
                  <c:v>6.18955375</c:v>
                </c:pt>
                <c:pt idx="29269">
                  <c:v>6.1882599999999996</c:v>
                </c:pt>
                <c:pt idx="29270">
                  <c:v>6.1876112499999998</c:v>
                </c:pt>
                <c:pt idx="29271">
                  <c:v>6.1868912499999995</c:v>
                </c:pt>
                <c:pt idx="29272">
                  <c:v>6.1859512500000005</c:v>
                </c:pt>
                <c:pt idx="29273">
                  <c:v>6.1862387500000002</c:v>
                </c:pt>
                <c:pt idx="29274">
                  <c:v>6.1869525000000003</c:v>
                </c:pt>
                <c:pt idx="29275">
                  <c:v>6.1871799999999997</c:v>
                </c:pt>
                <c:pt idx="29276">
                  <c:v>6.188241249999999</c:v>
                </c:pt>
                <c:pt idx="29277">
                  <c:v>6.1887262499999993</c:v>
                </c:pt>
                <c:pt idx="29278">
                  <c:v>6.1888325000000002</c:v>
                </c:pt>
                <c:pt idx="29279">
                  <c:v>6.1885624999999997</c:v>
                </c:pt>
                <c:pt idx="29280">
                  <c:v>6.1883249999999999</c:v>
                </c:pt>
                <c:pt idx="29281">
                  <c:v>6.1884137500000005</c:v>
                </c:pt>
                <c:pt idx="29282">
                  <c:v>6.1883412500000006</c:v>
                </c:pt>
                <c:pt idx="29283">
                  <c:v>6.1884787500000007</c:v>
                </c:pt>
                <c:pt idx="29284">
                  <c:v>6.1888275000000004</c:v>
                </c:pt>
                <c:pt idx="29285">
                  <c:v>6.1891362500000007</c:v>
                </c:pt>
                <c:pt idx="29286">
                  <c:v>6.1888699999999996</c:v>
                </c:pt>
                <c:pt idx="29287">
                  <c:v>6.1890350000000005</c:v>
                </c:pt>
                <c:pt idx="29288">
                  <c:v>6.1894000000000009</c:v>
                </c:pt>
                <c:pt idx="29289">
                  <c:v>6.189718749999999</c:v>
                </c:pt>
                <c:pt idx="29290">
                  <c:v>6.1909387499999999</c:v>
                </c:pt>
                <c:pt idx="29291">
                  <c:v>6.1921837499999999</c:v>
                </c:pt>
                <c:pt idx="29292">
                  <c:v>6.1928762500000003</c:v>
                </c:pt>
                <c:pt idx="29293">
                  <c:v>6.1926537499999998</c:v>
                </c:pt>
                <c:pt idx="29294">
                  <c:v>6.1925949999999998</c:v>
                </c:pt>
                <c:pt idx="29295">
                  <c:v>6.1930812499999996</c:v>
                </c:pt>
                <c:pt idx="29296">
                  <c:v>6.1925799999999995</c:v>
                </c:pt>
                <c:pt idx="29297">
                  <c:v>6.19225125</c:v>
                </c:pt>
                <c:pt idx="29298">
                  <c:v>6.1931599999999998</c:v>
                </c:pt>
                <c:pt idx="29299">
                  <c:v>6.1928937500000005</c:v>
                </c:pt>
                <c:pt idx="29300">
                  <c:v>6.1912437499999999</c:v>
                </c:pt>
                <c:pt idx="29301">
                  <c:v>6.1909700000000001</c:v>
                </c:pt>
                <c:pt idx="29302">
                  <c:v>6.19070125</c:v>
                </c:pt>
                <c:pt idx="29303">
                  <c:v>6.1894174999999994</c:v>
                </c:pt>
                <c:pt idx="29304">
                  <c:v>6.1892187499999993</c:v>
                </c:pt>
                <c:pt idx="29305">
                  <c:v>6.1890812500000001</c:v>
                </c:pt>
                <c:pt idx="29306">
                  <c:v>6.1887637500000006</c:v>
                </c:pt>
                <c:pt idx="29307">
                  <c:v>6.1877124999999999</c:v>
                </c:pt>
                <c:pt idx="29308">
                  <c:v>6.1866574999999999</c:v>
                </c:pt>
                <c:pt idx="29309">
                  <c:v>6.1861112500000006</c:v>
                </c:pt>
                <c:pt idx="29310">
                  <c:v>6.1862525000000002</c:v>
                </c:pt>
                <c:pt idx="29311">
                  <c:v>6.1856937499999995</c:v>
                </c:pt>
                <c:pt idx="29312">
                  <c:v>6.1839900000000005</c:v>
                </c:pt>
                <c:pt idx="29313">
                  <c:v>6.181156249999999</c:v>
                </c:pt>
                <c:pt idx="29314">
                  <c:v>6.1800262500000001</c:v>
                </c:pt>
                <c:pt idx="29315">
                  <c:v>6.17971</c:v>
                </c:pt>
                <c:pt idx="29316">
                  <c:v>6.1782024999999994</c:v>
                </c:pt>
                <c:pt idx="29317">
                  <c:v>6.1764174999999994</c:v>
                </c:pt>
                <c:pt idx="29318">
                  <c:v>6.1756175000000004</c:v>
                </c:pt>
                <c:pt idx="29319">
                  <c:v>6.1757474999999999</c:v>
                </c:pt>
                <c:pt idx="29320">
                  <c:v>6.1745174999999994</c:v>
                </c:pt>
                <c:pt idx="29321">
                  <c:v>6.1738974999999998</c:v>
                </c:pt>
                <c:pt idx="29322">
                  <c:v>6.1739237500000002</c:v>
                </c:pt>
                <c:pt idx="29323">
                  <c:v>6.1731837499999997</c:v>
                </c:pt>
                <c:pt idx="29324">
                  <c:v>6.1721124999999999</c:v>
                </c:pt>
                <c:pt idx="29325">
                  <c:v>6.1714650000000004</c:v>
                </c:pt>
                <c:pt idx="29326">
                  <c:v>6.1715350000000004</c:v>
                </c:pt>
                <c:pt idx="29327">
                  <c:v>6.1709637500000003</c:v>
                </c:pt>
                <c:pt idx="29328">
                  <c:v>6.1704625000000002</c:v>
                </c:pt>
                <c:pt idx="29329">
                  <c:v>6.1696637499999998</c:v>
                </c:pt>
                <c:pt idx="29330">
                  <c:v>6.1695787499999994</c:v>
                </c:pt>
                <c:pt idx="29331">
                  <c:v>6.1693962500000001</c:v>
                </c:pt>
                <c:pt idx="29332">
                  <c:v>6.1687612500000002</c:v>
                </c:pt>
                <c:pt idx="29333">
                  <c:v>6.1678462500000002</c:v>
                </c:pt>
                <c:pt idx="29334">
                  <c:v>6.1677574999999996</c:v>
                </c:pt>
                <c:pt idx="29335">
                  <c:v>6.1671962499999999</c:v>
                </c:pt>
                <c:pt idx="29336">
                  <c:v>6.1669399999999994</c:v>
                </c:pt>
                <c:pt idx="29337">
                  <c:v>6.1672000000000002</c:v>
                </c:pt>
                <c:pt idx="29338">
                  <c:v>6.1667762499999998</c:v>
                </c:pt>
                <c:pt idx="29339">
                  <c:v>6.1662037500000002</c:v>
                </c:pt>
                <c:pt idx="29340">
                  <c:v>6.1654062499999993</c:v>
                </c:pt>
                <c:pt idx="29341">
                  <c:v>6.1645162499999993</c:v>
                </c:pt>
                <c:pt idx="29342">
                  <c:v>6.1639237500000004</c:v>
                </c:pt>
                <c:pt idx="29343">
                  <c:v>6.1628324999999995</c:v>
                </c:pt>
                <c:pt idx="29344">
                  <c:v>6.16205625</c:v>
                </c:pt>
                <c:pt idx="29345">
                  <c:v>6.1610687500000001</c:v>
                </c:pt>
                <c:pt idx="29346">
                  <c:v>6.1604712500000005</c:v>
                </c:pt>
                <c:pt idx="29347">
                  <c:v>6.1599450000000004</c:v>
                </c:pt>
                <c:pt idx="29348">
                  <c:v>6.1593037500000003</c:v>
                </c:pt>
                <c:pt idx="29349">
                  <c:v>6.1587437499999993</c:v>
                </c:pt>
                <c:pt idx="29350">
                  <c:v>6.1577800000000007</c:v>
                </c:pt>
                <c:pt idx="29351">
                  <c:v>6.157002499999999</c:v>
                </c:pt>
                <c:pt idx="29352">
                  <c:v>6.1564925000000006</c:v>
                </c:pt>
                <c:pt idx="29353">
                  <c:v>6.1560912499999993</c:v>
                </c:pt>
                <c:pt idx="29354">
                  <c:v>6.1552974999999996</c:v>
                </c:pt>
                <c:pt idx="29355">
                  <c:v>6.1557824999999999</c:v>
                </c:pt>
                <c:pt idx="29356">
                  <c:v>6.1565875000000005</c:v>
                </c:pt>
                <c:pt idx="29357">
                  <c:v>6.1570987499999994</c:v>
                </c:pt>
                <c:pt idx="29358">
                  <c:v>6.1579125000000001</c:v>
                </c:pt>
                <c:pt idx="29359">
                  <c:v>6.1582487500000003</c:v>
                </c:pt>
                <c:pt idx="29360">
                  <c:v>6.1576125000000008</c:v>
                </c:pt>
                <c:pt idx="29361">
                  <c:v>6.1574225000000009</c:v>
                </c:pt>
                <c:pt idx="29362">
                  <c:v>6.1581937499999997</c:v>
                </c:pt>
                <c:pt idx="29363">
                  <c:v>6.1607324999999999</c:v>
                </c:pt>
                <c:pt idx="29364">
                  <c:v>6.1609125000000002</c:v>
                </c:pt>
                <c:pt idx="29365">
                  <c:v>6.1606300000000003</c:v>
                </c:pt>
                <c:pt idx="29366">
                  <c:v>6.1604812499999992</c:v>
                </c:pt>
                <c:pt idx="29367">
                  <c:v>6.1608987500000003</c:v>
                </c:pt>
                <c:pt idx="29368">
                  <c:v>6.1603600000000007</c:v>
                </c:pt>
                <c:pt idx="29369">
                  <c:v>6.1603949999999994</c:v>
                </c:pt>
                <c:pt idx="29370">
                  <c:v>6.1602674999999998</c:v>
                </c:pt>
                <c:pt idx="29371">
                  <c:v>6.1596812500000002</c:v>
                </c:pt>
                <c:pt idx="29372">
                  <c:v>6.1590862499999997</c:v>
                </c:pt>
                <c:pt idx="29373">
                  <c:v>6.1579199999999998</c:v>
                </c:pt>
                <c:pt idx="29374">
                  <c:v>6.1577287500000004</c:v>
                </c:pt>
                <c:pt idx="29375">
                  <c:v>6.1572087499999997</c:v>
                </c:pt>
                <c:pt idx="29376">
                  <c:v>6.1554725000000001</c:v>
                </c:pt>
                <c:pt idx="29377">
                  <c:v>6.1548049999999996</c:v>
                </c:pt>
                <c:pt idx="29378">
                  <c:v>6.1548387499999997</c:v>
                </c:pt>
                <c:pt idx="29379">
                  <c:v>6.1542375000000007</c:v>
                </c:pt>
                <c:pt idx="29380">
                  <c:v>6.1546587500000003</c:v>
                </c:pt>
                <c:pt idx="29381">
                  <c:v>6.1542224999999995</c:v>
                </c:pt>
                <c:pt idx="29382">
                  <c:v>6.1545662500000002</c:v>
                </c:pt>
                <c:pt idx="29383">
                  <c:v>6.1548687500000003</c:v>
                </c:pt>
                <c:pt idx="29384">
                  <c:v>6.1553075000000002</c:v>
                </c:pt>
                <c:pt idx="29385">
                  <c:v>6.1552912500000003</c:v>
                </c:pt>
                <c:pt idx="29386">
                  <c:v>6.1556012500000001</c:v>
                </c:pt>
                <c:pt idx="29387">
                  <c:v>6.1543950000000001</c:v>
                </c:pt>
                <c:pt idx="29388">
                  <c:v>6.1552924999999998</c:v>
                </c:pt>
                <c:pt idx="29389">
                  <c:v>6.1560287499999999</c:v>
                </c:pt>
                <c:pt idx="29390">
                  <c:v>6.1560937500000001</c:v>
                </c:pt>
                <c:pt idx="29391">
                  <c:v>6.1563374999999994</c:v>
                </c:pt>
                <c:pt idx="29392">
                  <c:v>6.1561699999999995</c:v>
                </c:pt>
                <c:pt idx="29393">
                  <c:v>6.1567412499999996</c:v>
                </c:pt>
                <c:pt idx="29394">
                  <c:v>6.1569225000000003</c:v>
                </c:pt>
                <c:pt idx="29395">
                  <c:v>6.1560800000000002</c:v>
                </c:pt>
                <c:pt idx="29396">
                  <c:v>6.1566374999999995</c:v>
                </c:pt>
                <c:pt idx="29397">
                  <c:v>6.1569874999999996</c:v>
                </c:pt>
                <c:pt idx="29398">
                  <c:v>6.1566574999999997</c:v>
                </c:pt>
                <c:pt idx="29399">
                  <c:v>6.1568062499999998</c:v>
                </c:pt>
                <c:pt idx="29400">
                  <c:v>6.1574074999999997</c:v>
                </c:pt>
                <c:pt idx="29401">
                  <c:v>6.1583637499999995</c:v>
                </c:pt>
                <c:pt idx="29402">
                  <c:v>6.15949875</c:v>
                </c:pt>
                <c:pt idx="29403">
                  <c:v>6.1600137499999992</c:v>
                </c:pt>
                <c:pt idx="29404">
                  <c:v>6.1602762499999999</c:v>
                </c:pt>
                <c:pt idx="29405">
                  <c:v>6.1601724999999998</c:v>
                </c:pt>
                <c:pt idx="29406">
                  <c:v>6.1595224999999996</c:v>
                </c:pt>
                <c:pt idx="29407">
                  <c:v>6.1596537500000004</c:v>
                </c:pt>
                <c:pt idx="29408">
                  <c:v>6.15919375</c:v>
                </c:pt>
                <c:pt idx="29409">
                  <c:v>6.1588362500000002</c:v>
                </c:pt>
                <c:pt idx="29410">
                  <c:v>6.1581137500000001</c:v>
                </c:pt>
                <c:pt idx="29411">
                  <c:v>6.1577787500000003</c:v>
                </c:pt>
                <c:pt idx="29412">
                  <c:v>6.1579174999999999</c:v>
                </c:pt>
                <c:pt idx="29413">
                  <c:v>6.1582637500000006</c:v>
                </c:pt>
                <c:pt idx="29414">
                  <c:v>6.1590712500000002</c:v>
                </c:pt>
                <c:pt idx="29415">
                  <c:v>6.1602100000000002</c:v>
                </c:pt>
                <c:pt idx="29416">
                  <c:v>6.1600137499999992</c:v>
                </c:pt>
                <c:pt idx="29417">
                  <c:v>6.1593837499999999</c:v>
                </c:pt>
                <c:pt idx="29418">
                  <c:v>6.15968625</c:v>
                </c:pt>
                <c:pt idx="29419">
                  <c:v>6.1597274999999998</c:v>
                </c:pt>
                <c:pt idx="29420">
                  <c:v>6.1590924999999999</c:v>
                </c:pt>
                <c:pt idx="29421">
                  <c:v>6.1595825000000008</c:v>
                </c:pt>
                <c:pt idx="29422">
                  <c:v>6.1604074999999998</c:v>
                </c:pt>
                <c:pt idx="29423">
                  <c:v>6.1618187500000001</c:v>
                </c:pt>
                <c:pt idx="29424">
                  <c:v>6.1617750000000004</c:v>
                </c:pt>
                <c:pt idx="29425">
                  <c:v>6.16193875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2-0974-4014-9016-C6FA7B3679C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56179888"/>
        <c:axId val="645679552"/>
      </c:scatterChart>
      <c:valAx>
        <c:axId val="656179888"/>
        <c:scaling>
          <c:orientation val="minMax"/>
          <c:max val="15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600" dirty="0" smtClean="0">
                    <a:solidFill>
                      <a:schemeClr val="tx1"/>
                    </a:solidFill>
                    <a:latin typeface="Helvetica" panose="020B0604020202020204" pitchFamily="34" charset="0"/>
                    <a:cs typeface="Helvetica" panose="020B0604020202020204" pitchFamily="34" charset="0"/>
                  </a:rPr>
                  <a:t>Elution (mL)</a:t>
                </a:r>
                <a:endParaRPr lang="de-DE" sz="1600" dirty="0">
                  <a:solidFill>
                    <a:schemeClr val="tx1"/>
                  </a:solidFill>
                  <a:latin typeface="Helvetica" panose="020B0604020202020204" pitchFamily="34" charset="0"/>
                  <a:cs typeface="Helvetica" panose="020B0604020202020204" pitchFamily="34" charset="0"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pPr>
            <a:endParaRPr lang="en-US"/>
          </a:p>
        </c:txPr>
        <c:crossAx val="645679552"/>
        <c:crosses val="autoZero"/>
        <c:crossBetween val="midCat"/>
        <c:majorUnit val="5"/>
      </c:valAx>
      <c:valAx>
        <c:axId val="645679552"/>
        <c:scaling>
          <c:orientation val="minMax"/>
          <c:max val="500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600" dirty="0" smtClean="0">
                    <a:solidFill>
                      <a:schemeClr val="tx1"/>
                    </a:solidFill>
                    <a:latin typeface="Helvetica" panose="020B0604020202020204" pitchFamily="34" charset="0"/>
                    <a:cs typeface="Helvetica" panose="020B0604020202020204" pitchFamily="34" charset="0"/>
                  </a:rPr>
                  <a:t>Absorbance 280nm</a:t>
                </a:r>
                <a:r>
                  <a:rPr lang="de-DE" sz="1600" baseline="0" dirty="0" smtClean="0">
                    <a:solidFill>
                      <a:schemeClr val="tx1"/>
                    </a:solidFill>
                    <a:latin typeface="Helvetica" panose="020B0604020202020204" pitchFamily="34" charset="0"/>
                    <a:cs typeface="Helvetica" panose="020B0604020202020204" pitchFamily="34" charset="0"/>
                  </a:rPr>
                  <a:t> (mAU)</a:t>
                </a:r>
                <a:endParaRPr lang="de-DE" sz="1600" dirty="0">
                  <a:solidFill>
                    <a:schemeClr val="tx1"/>
                  </a:solidFill>
                  <a:latin typeface="Helvetica" panose="020B0604020202020204" pitchFamily="34" charset="0"/>
                  <a:cs typeface="Helvetica" panose="020B0604020202020204" pitchFamily="34" charset="0"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pPr>
            <a:endParaRPr lang="en-US"/>
          </a:p>
        </c:txPr>
        <c:crossAx val="656179888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'His + WT'!$B$1:$B$4</c:f>
              <c:strCache>
                <c:ptCount val="4"/>
                <c:pt idx="0">
                  <c:v>WT AmtB 160518 inj1</c:v>
                </c:pt>
                <c:pt idx="1">
                  <c:v>Chrom.1</c:v>
                </c:pt>
                <c:pt idx="2">
                  <c:v>UV</c:v>
                </c:pt>
                <c:pt idx="3">
                  <c:v>mAU</c:v>
                </c:pt>
              </c:strCache>
            </c:strRef>
          </c:tx>
          <c:spPr>
            <a:ln w="63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'His + WT'!$A$5:$A$29430</c:f>
              <c:numCache>
                <c:formatCode>General</c:formatCode>
                <c:ptCount val="29426"/>
                <c:pt idx="0">
                  <c:v>1E-3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6.0000000000000001E-3</c:v>
                </c:pt>
                <c:pt idx="8">
                  <c:v>7.0000000000000001E-3</c:v>
                </c:pt>
                <c:pt idx="9">
                  <c:v>8.0000000000000002E-3</c:v>
                </c:pt>
                <c:pt idx="10">
                  <c:v>8.9999999999999993E-3</c:v>
                </c:pt>
                <c:pt idx="11">
                  <c:v>0.01</c:v>
                </c:pt>
                <c:pt idx="12">
                  <c:v>0.01</c:v>
                </c:pt>
                <c:pt idx="13">
                  <c:v>1.0999999999999999E-2</c:v>
                </c:pt>
                <c:pt idx="14">
                  <c:v>1.2E-2</c:v>
                </c:pt>
                <c:pt idx="15">
                  <c:v>1.2999999999999999E-2</c:v>
                </c:pt>
                <c:pt idx="16">
                  <c:v>1.4E-2</c:v>
                </c:pt>
                <c:pt idx="17">
                  <c:v>1.4999999999999999E-2</c:v>
                </c:pt>
                <c:pt idx="18">
                  <c:v>1.4999999999999999E-2</c:v>
                </c:pt>
                <c:pt idx="19">
                  <c:v>1.6E-2</c:v>
                </c:pt>
                <c:pt idx="20">
                  <c:v>1.7000000000000001E-2</c:v>
                </c:pt>
                <c:pt idx="21">
                  <c:v>1.7999999999999999E-2</c:v>
                </c:pt>
                <c:pt idx="22">
                  <c:v>1.9E-2</c:v>
                </c:pt>
                <c:pt idx="23">
                  <c:v>0.02</c:v>
                </c:pt>
                <c:pt idx="24">
                  <c:v>0.02</c:v>
                </c:pt>
                <c:pt idx="25">
                  <c:v>2.1000000000000001E-2</c:v>
                </c:pt>
                <c:pt idx="26">
                  <c:v>2.1999999999999999E-2</c:v>
                </c:pt>
                <c:pt idx="27">
                  <c:v>2.3E-2</c:v>
                </c:pt>
                <c:pt idx="28">
                  <c:v>2.4E-2</c:v>
                </c:pt>
                <c:pt idx="29">
                  <c:v>2.5000000000000001E-2</c:v>
                </c:pt>
                <c:pt idx="30">
                  <c:v>2.5000000000000001E-2</c:v>
                </c:pt>
                <c:pt idx="31">
                  <c:v>2.5999999999999999E-2</c:v>
                </c:pt>
                <c:pt idx="32">
                  <c:v>2.7E-2</c:v>
                </c:pt>
                <c:pt idx="33">
                  <c:v>2.8000000000000001E-2</c:v>
                </c:pt>
                <c:pt idx="34">
                  <c:v>2.9000000000000001E-2</c:v>
                </c:pt>
                <c:pt idx="35">
                  <c:v>0.03</c:v>
                </c:pt>
                <c:pt idx="36">
                  <c:v>0.03</c:v>
                </c:pt>
                <c:pt idx="37">
                  <c:v>3.1E-2</c:v>
                </c:pt>
                <c:pt idx="38">
                  <c:v>3.2000000000000001E-2</c:v>
                </c:pt>
                <c:pt idx="39">
                  <c:v>3.3000000000000002E-2</c:v>
                </c:pt>
                <c:pt idx="40">
                  <c:v>3.4000000000000002E-2</c:v>
                </c:pt>
                <c:pt idx="41">
                  <c:v>3.5000000000000003E-2</c:v>
                </c:pt>
                <c:pt idx="42">
                  <c:v>3.5000000000000003E-2</c:v>
                </c:pt>
                <c:pt idx="43">
                  <c:v>3.5999999999999997E-2</c:v>
                </c:pt>
                <c:pt idx="44">
                  <c:v>3.6999999999999998E-2</c:v>
                </c:pt>
                <c:pt idx="45">
                  <c:v>3.7999999999999999E-2</c:v>
                </c:pt>
                <c:pt idx="46">
                  <c:v>3.9E-2</c:v>
                </c:pt>
                <c:pt idx="47">
                  <c:v>0.04</c:v>
                </c:pt>
                <c:pt idx="48">
                  <c:v>0.04</c:v>
                </c:pt>
                <c:pt idx="49">
                  <c:v>4.1000000000000002E-2</c:v>
                </c:pt>
                <c:pt idx="50">
                  <c:v>4.2000000000000003E-2</c:v>
                </c:pt>
                <c:pt idx="51">
                  <c:v>4.2999999999999997E-2</c:v>
                </c:pt>
                <c:pt idx="52">
                  <c:v>4.3999999999999997E-2</c:v>
                </c:pt>
                <c:pt idx="53">
                  <c:v>4.3999999999999997E-2</c:v>
                </c:pt>
                <c:pt idx="54">
                  <c:v>4.4999999999999998E-2</c:v>
                </c:pt>
                <c:pt idx="55">
                  <c:v>4.5999999999999999E-2</c:v>
                </c:pt>
                <c:pt idx="56">
                  <c:v>4.7E-2</c:v>
                </c:pt>
                <c:pt idx="57">
                  <c:v>4.8000000000000001E-2</c:v>
                </c:pt>
                <c:pt idx="58">
                  <c:v>4.9000000000000002E-2</c:v>
                </c:pt>
                <c:pt idx="59">
                  <c:v>4.9000000000000002E-2</c:v>
                </c:pt>
                <c:pt idx="60">
                  <c:v>0.05</c:v>
                </c:pt>
                <c:pt idx="61">
                  <c:v>5.0999999999999997E-2</c:v>
                </c:pt>
                <c:pt idx="62">
                  <c:v>5.1999999999999998E-2</c:v>
                </c:pt>
                <c:pt idx="63">
                  <c:v>5.2999999999999999E-2</c:v>
                </c:pt>
                <c:pt idx="64">
                  <c:v>5.3999999999999999E-2</c:v>
                </c:pt>
                <c:pt idx="65">
                  <c:v>5.3999999999999999E-2</c:v>
                </c:pt>
                <c:pt idx="66">
                  <c:v>5.5E-2</c:v>
                </c:pt>
                <c:pt idx="67">
                  <c:v>5.6000000000000001E-2</c:v>
                </c:pt>
                <c:pt idx="68">
                  <c:v>5.7000000000000002E-2</c:v>
                </c:pt>
                <c:pt idx="69">
                  <c:v>5.8000000000000003E-2</c:v>
                </c:pt>
                <c:pt idx="70">
                  <c:v>5.8999999999999997E-2</c:v>
                </c:pt>
                <c:pt idx="71">
                  <c:v>5.8999999999999997E-2</c:v>
                </c:pt>
                <c:pt idx="72">
                  <c:v>0.06</c:v>
                </c:pt>
                <c:pt idx="73">
                  <c:v>6.0999999999999999E-2</c:v>
                </c:pt>
                <c:pt idx="74">
                  <c:v>6.2E-2</c:v>
                </c:pt>
                <c:pt idx="75">
                  <c:v>6.3E-2</c:v>
                </c:pt>
                <c:pt idx="76">
                  <c:v>6.4000000000000001E-2</c:v>
                </c:pt>
                <c:pt idx="77">
                  <c:v>6.4000000000000001E-2</c:v>
                </c:pt>
                <c:pt idx="78">
                  <c:v>6.5000000000000002E-2</c:v>
                </c:pt>
                <c:pt idx="79">
                  <c:v>6.6000000000000003E-2</c:v>
                </c:pt>
                <c:pt idx="80">
                  <c:v>6.7000000000000004E-2</c:v>
                </c:pt>
                <c:pt idx="81">
                  <c:v>6.8000000000000005E-2</c:v>
                </c:pt>
                <c:pt idx="82">
                  <c:v>6.9000000000000006E-2</c:v>
                </c:pt>
                <c:pt idx="83">
                  <c:v>6.9000000000000006E-2</c:v>
                </c:pt>
                <c:pt idx="84">
                  <c:v>7.0000000000000007E-2</c:v>
                </c:pt>
                <c:pt idx="85">
                  <c:v>7.0999999999999994E-2</c:v>
                </c:pt>
                <c:pt idx="86">
                  <c:v>7.1999999999999995E-2</c:v>
                </c:pt>
                <c:pt idx="87">
                  <c:v>7.2999999999999995E-2</c:v>
                </c:pt>
                <c:pt idx="88">
                  <c:v>7.3999999999999996E-2</c:v>
                </c:pt>
                <c:pt idx="89">
                  <c:v>7.3999999999999996E-2</c:v>
                </c:pt>
                <c:pt idx="90">
                  <c:v>7.4999999999999997E-2</c:v>
                </c:pt>
                <c:pt idx="91">
                  <c:v>7.5999999999999998E-2</c:v>
                </c:pt>
                <c:pt idx="92">
                  <c:v>7.6999999999999999E-2</c:v>
                </c:pt>
                <c:pt idx="93">
                  <c:v>7.8E-2</c:v>
                </c:pt>
                <c:pt idx="94">
                  <c:v>7.9000000000000001E-2</c:v>
                </c:pt>
                <c:pt idx="95">
                  <c:v>7.9000000000000001E-2</c:v>
                </c:pt>
                <c:pt idx="96">
                  <c:v>0.08</c:v>
                </c:pt>
                <c:pt idx="97">
                  <c:v>8.1000000000000003E-2</c:v>
                </c:pt>
                <c:pt idx="98">
                  <c:v>8.2000000000000003E-2</c:v>
                </c:pt>
                <c:pt idx="99">
                  <c:v>8.3000000000000004E-2</c:v>
                </c:pt>
                <c:pt idx="100">
                  <c:v>8.3000000000000004E-2</c:v>
                </c:pt>
                <c:pt idx="101">
                  <c:v>8.4000000000000005E-2</c:v>
                </c:pt>
                <c:pt idx="102">
                  <c:v>8.5000000000000006E-2</c:v>
                </c:pt>
                <c:pt idx="103">
                  <c:v>8.5999999999999993E-2</c:v>
                </c:pt>
                <c:pt idx="104">
                  <c:v>8.6999999999999994E-2</c:v>
                </c:pt>
                <c:pt idx="105">
                  <c:v>8.7999999999999995E-2</c:v>
                </c:pt>
                <c:pt idx="106">
                  <c:v>8.7999999999999995E-2</c:v>
                </c:pt>
                <c:pt idx="107">
                  <c:v>8.8999999999999996E-2</c:v>
                </c:pt>
                <c:pt idx="108">
                  <c:v>0.09</c:v>
                </c:pt>
                <c:pt idx="109">
                  <c:v>9.0999999999999998E-2</c:v>
                </c:pt>
                <c:pt idx="110">
                  <c:v>9.1999999999999998E-2</c:v>
                </c:pt>
                <c:pt idx="111">
                  <c:v>9.2999999999999999E-2</c:v>
                </c:pt>
                <c:pt idx="112">
                  <c:v>9.2999999999999999E-2</c:v>
                </c:pt>
                <c:pt idx="113">
                  <c:v>9.4E-2</c:v>
                </c:pt>
                <c:pt idx="114">
                  <c:v>9.5000000000000001E-2</c:v>
                </c:pt>
                <c:pt idx="115">
                  <c:v>9.6000000000000002E-2</c:v>
                </c:pt>
                <c:pt idx="116">
                  <c:v>9.7000000000000003E-2</c:v>
                </c:pt>
                <c:pt idx="117">
                  <c:v>9.8000000000000004E-2</c:v>
                </c:pt>
                <c:pt idx="118">
                  <c:v>9.8000000000000004E-2</c:v>
                </c:pt>
                <c:pt idx="119">
                  <c:v>9.9000000000000005E-2</c:v>
                </c:pt>
                <c:pt idx="120">
                  <c:v>0.1</c:v>
                </c:pt>
                <c:pt idx="121">
                  <c:v>0.10100000000000001</c:v>
                </c:pt>
                <c:pt idx="122">
                  <c:v>0.10199999999999999</c:v>
                </c:pt>
                <c:pt idx="123">
                  <c:v>0.10299999999999999</c:v>
                </c:pt>
                <c:pt idx="124">
                  <c:v>0.10299999999999999</c:v>
                </c:pt>
                <c:pt idx="125">
                  <c:v>0.104</c:v>
                </c:pt>
                <c:pt idx="126">
                  <c:v>0.105</c:v>
                </c:pt>
                <c:pt idx="127">
                  <c:v>0.106</c:v>
                </c:pt>
                <c:pt idx="128">
                  <c:v>0.107</c:v>
                </c:pt>
                <c:pt idx="129">
                  <c:v>0.108</c:v>
                </c:pt>
                <c:pt idx="130">
                  <c:v>0.108</c:v>
                </c:pt>
                <c:pt idx="131">
                  <c:v>0.109</c:v>
                </c:pt>
                <c:pt idx="132">
                  <c:v>0.11</c:v>
                </c:pt>
                <c:pt idx="133">
                  <c:v>0.111</c:v>
                </c:pt>
                <c:pt idx="134">
                  <c:v>0.112</c:v>
                </c:pt>
                <c:pt idx="135">
                  <c:v>0.113</c:v>
                </c:pt>
                <c:pt idx="136">
                  <c:v>0.113</c:v>
                </c:pt>
                <c:pt idx="137">
                  <c:v>0.114</c:v>
                </c:pt>
                <c:pt idx="138">
                  <c:v>0.115</c:v>
                </c:pt>
                <c:pt idx="139">
                  <c:v>0.11600000000000001</c:v>
                </c:pt>
                <c:pt idx="140">
                  <c:v>0.11700000000000001</c:v>
                </c:pt>
                <c:pt idx="141">
                  <c:v>0.11799999999999999</c:v>
                </c:pt>
                <c:pt idx="142">
                  <c:v>0.11799999999999999</c:v>
                </c:pt>
                <c:pt idx="143">
                  <c:v>0.11899999999999999</c:v>
                </c:pt>
                <c:pt idx="144">
                  <c:v>0.12</c:v>
                </c:pt>
                <c:pt idx="145">
                  <c:v>0.121</c:v>
                </c:pt>
                <c:pt idx="146">
                  <c:v>0.122</c:v>
                </c:pt>
                <c:pt idx="147">
                  <c:v>0.122</c:v>
                </c:pt>
                <c:pt idx="148">
                  <c:v>0.123</c:v>
                </c:pt>
                <c:pt idx="149">
                  <c:v>0.124</c:v>
                </c:pt>
                <c:pt idx="150">
                  <c:v>0.125</c:v>
                </c:pt>
                <c:pt idx="151">
                  <c:v>0.126</c:v>
                </c:pt>
                <c:pt idx="152">
                  <c:v>0.127</c:v>
                </c:pt>
                <c:pt idx="153">
                  <c:v>0.127</c:v>
                </c:pt>
                <c:pt idx="154">
                  <c:v>0.128</c:v>
                </c:pt>
                <c:pt idx="155">
                  <c:v>0.129</c:v>
                </c:pt>
                <c:pt idx="156">
                  <c:v>0.13</c:v>
                </c:pt>
                <c:pt idx="157">
                  <c:v>0.13100000000000001</c:v>
                </c:pt>
                <c:pt idx="158">
                  <c:v>0.13200000000000001</c:v>
                </c:pt>
                <c:pt idx="159">
                  <c:v>0.13200000000000001</c:v>
                </c:pt>
                <c:pt idx="160">
                  <c:v>0.13300000000000001</c:v>
                </c:pt>
                <c:pt idx="161">
                  <c:v>0.13400000000000001</c:v>
                </c:pt>
                <c:pt idx="162">
                  <c:v>0.13500000000000001</c:v>
                </c:pt>
                <c:pt idx="163">
                  <c:v>0.13600000000000001</c:v>
                </c:pt>
                <c:pt idx="164">
                  <c:v>0.13700000000000001</c:v>
                </c:pt>
                <c:pt idx="165">
                  <c:v>0.13700000000000001</c:v>
                </c:pt>
                <c:pt idx="166">
                  <c:v>0.13800000000000001</c:v>
                </c:pt>
                <c:pt idx="167">
                  <c:v>0.13900000000000001</c:v>
                </c:pt>
                <c:pt idx="168">
                  <c:v>0.14000000000000001</c:v>
                </c:pt>
                <c:pt idx="169">
                  <c:v>0.14099999999999999</c:v>
                </c:pt>
                <c:pt idx="170">
                  <c:v>0.14199999999999999</c:v>
                </c:pt>
                <c:pt idx="171">
                  <c:v>0.14199999999999999</c:v>
                </c:pt>
                <c:pt idx="172">
                  <c:v>0.14299999999999999</c:v>
                </c:pt>
                <c:pt idx="173">
                  <c:v>0.14399999999999999</c:v>
                </c:pt>
                <c:pt idx="174">
                  <c:v>0.14499999999999999</c:v>
                </c:pt>
                <c:pt idx="175">
                  <c:v>0.14599999999999999</c:v>
                </c:pt>
                <c:pt idx="176">
                  <c:v>0.14699999999999999</c:v>
                </c:pt>
                <c:pt idx="177">
                  <c:v>0.14699999999999999</c:v>
                </c:pt>
                <c:pt idx="178">
                  <c:v>0.14799999999999999</c:v>
                </c:pt>
                <c:pt idx="179">
                  <c:v>0.14899999999999999</c:v>
                </c:pt>
                <c:pt idx="180">
                  <c:v>0.15</c:v>
                </c:pt>
                <c:pt idx="181">
                  <c:v>0.151</c:v>
                </c:pt>
                <c:pt idx="182">
                  <c:v>0.152</c:v>
                </c:pt>
                <c:pt idx="183">
                  <c:v>0.152</c:v>
                </c:pt>
                <c:pt idx="184">
                  <c:v>0.153</c:v>
                </c:pt>
                <c:pt idx="185">
                  <c:v>0.154</c:v>
                </c:pt>
                <c:pt idx="186">
                  <c:v>0.155</c:v>
                </c:pt>
                <c:pt idx="187">
                  <c:v>0.156</c:v>
                </c:pt>
                <c:pt idx="188">
                  <c:v>0.157</c:v>
                </c:pt>
                <c:pt idx="189">
                  <c:v>0.157</c:v>
                </c:pt>
                <c:pt idx="190">
                  <c:v>0.158</c:v>
                </c:pt>
                <c:pt idx="191">
                  <c:v>0.159</c:v>
                </c:pt>
                <c:pt idx="192">
                  <c:v>0.16</c:v>
                </c:pt>
                <c:pt idx="193">
                  <c:v>0.161</c:v>
                </c:pt>
                <c:pt idx="194">
                  <c:v>0.161</c:v>
                </c:pt>
                <c:pt idx="195">
                  <c:v>0.16200000000000001</c:v>
                </c:pt>
                <c:pt idx="196">
                  <c:v>0.16300000000000001</c:v>
                </c:pt>
                <c:pt idx="197">
                  <c:v>0.16400000000000001</c:v>
                </c:pt>
                <c:pt idx="198">
                  <c:v>0.16500000000000001</c:v>
                </c:pt>
                <c:pt idx="199">
                  <c:v>0.16600000000000001</c:v>
                </c:pt>
                <c:pt idx="200">
                  <c:v>0.16600000000000001</c:v>
                </c:pt>
                <c:pt idx="201">
                  <c:v>0.16700000000000001</c:v>
                </c:pt>
                <c:pt idx="202">
                  <c:v>0.16800000000000001</c:v>
                </c:pt>
                <c:pt idx="203">
                  <c:v>0.16900000000000001</c:v>
                </c:pt>
                <c:pt idx="204">
                  <c:v>0.17</c:v>
                </c:pt>
                <c:pt idx="205">
                  <c:v>0.17100000000000001</c:v>
                </c:pt>
                <c:pt idx="206">
                  <c:v>0.17100000000000001</c:v>
                </c:pt>
                <c:pt idx="207">
                  <c:v>0.17199999999999999</c:v>
                </c:pt>
                <c:pt idx="208">
                  <c:v>0.17299999999999999</c:v>
                </c:pt>
                <c:pt idx="209">
                  <c:v>0.17399999999999999</c:v>
                </c:pt>
                <c:pt idx="210">
                  <c:v>0.17499999999999999</c:v>
                </c:pt>
                <c:pt idx="211">
                  <c:v>0.17599999999999999</c:v>
                </c:pt>
                <c:pt idx="212">
                  <c:v>0.17599999999999999</c:v>
                </c:pt>
                <c:pt idx="213">
                  <c:v>0.17699999999999999</c:v>
                </c:pt>
                <c:pt idx="214">
                  <c:v>0.17799999999999999</c:v>
                </c:pt>
                <c:pt idx="215">
                  <c:v>0.17899999999999999</c:v>
                </c:pt>
                <c:pt idx="216">
                  <c:v>0.18</c:v>
                </c:pt>
                <c:pt idx="217">
                  <c:v>0.18099999999999999</c:v>
                </c:pt>
                <c:pt idx="218">
                  <c:v>0.18099999999999999</c:v>
                </c:pt>
                <c:pt idx="219">
                  <c:v>0.182</c:v>
                </c:pt>
                <c:pt idx="220">
                  <c:v>0.183</c:v>
                </c:pt>
                <c:pt idx="221">
                  <c:v>0.184</c:v>
                </c:pt>
                <c:pt idx="222">
                  <c:v>0.185</c:v>
                </c:pt>
                <c:pt idx="223">
                  <c:v>0.186</c:v>
                </c:pt>
                <c:pt idx="224">
                  <c:v>0.186</c:v>
                </c:pt>
                <c:pt idx="225">
                  <c:v>0.187</c:v>
                </c:pt>
                <c:pt idx="226">
                  <c:v>0.188</c:v>
                </c:pt>
                <c:pt idx="227">
                  <c:v>0.189</c:v>
                </c:pt>
                <c:pt idx="228">
                  <c:v>0.19</c:v>
                </c:pt>
                <c:pt idx="229">
                  <c:v>0.191</c:v>
                </c:pt>
                <c:pt idx="230">
                  <c:v>0.191</c:v>
                </c:pt>
                <c:pt idx="231">
                  <c:v>0.192</c:v>
                </c:pt>
                <c:pt idx="232">
                  <c:v>0.193</c:v>
                </c:pt>
                <c:pt idx="233">
                  <c:v>0.19400000000000001</c:v>
                </c:pt>
                <c:pt idx="234">
                  <c:v>0.19500000000000001</c:v>
                </c:pt>
                <c:pt idx="235">
                  <c:v>0.19600000000000001</c:v>
                </c:pt>
                <c:pt idx="236">
                  <c:v>0.19600000000000001</c:v>
                </c:pt>
                <c:pt idx="237">
                  <c:v>0.19700000000000001</c:v>
                </c:pt>
                <c:pt idx="238">
                  <c:v>0.19800000000000001</c:v>
                </c:pt>
                <c:pt idx="239">
                  <c:v>0.19900000000000001</c:v>
                </c:pt>
                <c:pt idx="240">
                  <c:v>0.2</c:v>
                </c:pt>
                <c:pt idx="241">
                  <c:v>0.2</c:v>
                </c:pt>
                <c:pt idx="242">
                  <c:v>0.20100000000000001</c:v>
                </c:pt>
                <c:pt idx="243">
                  <c:v>0.20200000000000001</c:v>
                </c:pt>
                <c:pt idx="244">
                  <c:v>0.20300000000000001</c:v>
                </c:pt>
                <c:pt idx="245">
                  <c:v>0.20399999999999999</c:v>
                </c:pt>
                <c:pt idx="246">
                  <c:v>0.20499999999999999</c:v>
                </c:pt>
                <c:pt idx="247">
                  <c:v>0.20499999999999999</c:v>
                </c:pt>
                <c:pt idx="248">
                  <c:v>0.20599999999999999</c:v>
                </c:pt>
                <c:pt idx="249">
                  <c:v>0.20699999999999999</c:v>
                </c:pt>
                <c:pt idx="250">
                  <c:v>0.20799999999999999</c:v>
                </c:pt>
                <c:pt idx="251">
                  <c:v>0.20899999999999999</c:v>
                </c:pt>
                <c:pt idx="252">
                  <c:v>0.21</c:v>
                </c:pt>
                <c:pt idx="253">
                  <c:v>0.21</c:v>
                </c:pt>
                <c:pt idx="254">
                  <c:v>0.21099999999999999</c:v>
                </c:pt>
                <c:pt idx="255">
                  <c:v>0.21199999999999999</c:v>
                </c:pt>
                <c:pt idx="256">
                  <c:v>0.21299999999999999</c:v>
                </c:pt>
                <c:pt idx="257">
                  <c:v>0.214</c:v>
                </c:pt>
                <c:pt idx="258">
                  <c:v>0.215</c:v>
                </c:pt>
                <c:pt idx="259">
                  <c:v>0.215</c:v>
                </c:pt>
                <c:pt idx="260">
                  <c:v>0.216</c:v>
                </c:pt>
                <c:pt idx="261">
                  <c:v>0.217</c:v>
                </c:pt>
                <c:pt idx="262">
                  <c:v>0.218</c:v>
                </c:pt>
                <c:pt idx="263">
                  <c:v>0.219</c:v>
                </c:pt>
                <c:pt idx="264">
                  <c:v>0.22</c:v>
                </c:pt>
                <c:pt idx="265">
                  <c:v>0.22</c:v>
                </c:pt>
                <c:pt idx="266">
                  <c:v>0.221</c:v>
                </c:pt>
                <c:pt idx="267">
                  <c:v>0.222</c:v>
                </c:pt>
                <c:pt idx="268">
                  <c:v>0.223</c:v>
                </c:pt>
                <c:pt idx="269">
                  <c:v>0.224</c:v>
                </c:pt>
                <c:pt idx="270">
                  <c:v>0.22500000000000001</c:v>
                </c:pt>
                <c:pt idx="271">
                  <c:v>0.22500000000000001</c:v>
                </c:pt>
                <c:pt idx="272">
                  <c:v>0.22600000000000001</c:v>
                </c:pt>
                <c:pt idx="273">
                  <c:v>0.22700000000000001</c:v>
                </c:pt>
                <c:pt idx="274">
                  <c:v>0.22800000000000001</c:v>
                </c:pt>
                <c:pt idx="275">
                  <c:v>0.22900000000000001</c:v>
                </c:pt>
                <c:pt idx="276">
                  <c:v>0.23</c:v>
                </c:pt>
                <c:pt idx="277">
                  <c:v>0.23</c:v>
                </c:pt>
                <c:pt idx="278">
                  <c:v>0.23100000000000001</c:v>
                </c:pt>
                <c:pt idx="279">
                  <c:v>0.23200000000000001</c:v>
                </c:pt>
                <c:pt idx="280">
                  <c:v>0.23300000000000001</c:v>
                </c:pt>
                <c:pt idx="281">
                  <c:v>0.23400000000000001</c:v>
                </c:pt>
                <c:pt idx="282">
                  <c:v>0.23499999999999999</c:v>
                </c:pt>
                <c:pt idx="283">
                  <c:v>0.23499999999999999</c:v>
                </c:pt>
                <c:pt idx="284">
                  <c:v>0.23599999999999999</c:v>
                </c:pt>
                <c:pt idx="285">
                  <c:v>0.23699999999999999</c:v>
                </c:pt>
                <c:pt idx="286">
                  <c:v>0.23799999999999999</c:v>
                </c:pt>
                <c:pt idx="287">
                  <c:v>0.23899999999999999</c:v>
                </c:pt>
                <c:pt idx="288">
                  <c:v>0.23899999999999999</c:v>
                </c:pt>
                <c:pt idx="289">
                  <c:v>0.24</c:v>
                </c:pt>
                <c:pt idx="290">
                  <c:v>0.24099999999999999</c:v>
                </c:pt>
                <c:pt idx="291">
                  <c:v>0.24199999999999999</c:v>
                </c:pt>
                <c:pt idx="292">
                  <c:v>0.24299999999999999</c:v>
                </c:pt>
                <c:pt idx="293">
                  <c:v>0.24399999999999999</c:v>
                </c:pt>
                <c:pt idx="294">
                  <c:v>0.24399999999999999</c:v>
                </c:pt>
                <c:pt idx="295">
                  <c:v>0.245</c:v>
                </c:pt>
                <c:pt idx="296">
                  <c:v>0.246</c:v>
                </c:pt>
                <c:pt idx="297">
                  <c:v>0.247</c:v>
                </c:pt>
                <c:pt idx="298">
                  <c:v>0.248</c:v>
                </c:pt>
                <c:pt idx="299">
                  <c:v>0.249</c:v>
                </c:pt>
                <c:pt idx="300">
                  <c:v>0.249</c:v>
                </c:pt>
                <c:pt idx="301">
                  <c:v>0.25</c:v>
                </c:pt>
                <c:pt idx="302">
                  <c:v>0.251</c:v>
                </c:pt>
                <c:pt idx="303">
                  <c:v>0.252</c:v>
                </c:pt>
                <c:pt idx="304">
                  <c:v>0.253</c:v>
                </c:pt>
                <c:pt idx="305">
                  <c:v>0.254</c:v>
                </c:pt>
                <c:pt idx="306">
                  <c:v>0.254</c:v>
                </c:pt>
                <c:pt idx="307">
                  <c:v>0.255</c:v>
                </c:pt>
                <c:pt idx="308">
                  <c:v>0.25600000000000001</c:v>
                </c:pt>
                <c:pt idx="309">
                  <c:v>0.25700000000000001</c:v>
                </c:pt>
                <c:pt idx="310">
                  <c:v>0.25800000000000001</c:v>
                </c:pt>
                <c:pt idx="311">
                  <c:v>0.25900000000000001</c:v>
                </c:pt>
                <c:pt idx="312">
                  <c:v>0.25900000000000001</c:v>
                </c:pt>
                <c:pt idx="313">
                  <c:v>0.26</c:v>
                </c:pt>
                <c:pt idx="314">
                  <c:v>0.26100000000000001</c:v>
                </c:pt>
                <c:pt idx="315">
                  <c:v>0.26200000000000001</c:v>
                </c:pt>
                <c:pt idx="316">
                  <c:v>0.26300000000000001</c:v>
                </c:pt>
                <c:pt idx="317">
                  <c:v>0.26400000000000001</c:v>
                </c:pt>
                <c:pt idx="318">
                  <c:v>0.26400000000000001</c:v>
                </c:pt>
                <c:pt idx="319">
                  <c:v>0.26500000000000001</c:v>
                </c:pt>
                <c:pt idx="320">
                  <c:v>0.26600000000000001</c:v>
                </c:pt>
                <c:pt idx="321">
                  <c:v>0.26700000000000002</c:v>
                </c:pt>
                <c:pt idx="322">
                  <c:v>0.26800000000000002</c:v>
                </c:pt>
                <c:pt idx="323">
                  <c:v>0.26900000000000002</c:v>
                </c:pt>
                <c:pt idx="324">
                  <c:v>0.26900000000000002</c:v>
                </c:pt>
                <c:pt idx="325">
                  <c:v>0.27</c:v>
                </c:pt>
                <c:pt idx="326">
                  <c:v>0.27100000000000002</c:v>
                </c:pt>
                <c:pt idx="327">
                  <c:v>0.27200000000000002</c:v>
                </c:pt>
                <c:pt idx="328">
                  <c:v>0.27300000000000002</c:v>
                </c:pt>
                <c:pt idx="329">
                  <c:v>0.27400000000000002</c:v>
                </c:pt>
                <c:pt idx="330">
                  <c:v>0.27400000000000002</c:v>
                </c:pt>
                <c:pt idx="331">
                  <c:v>0.27500000000000002</c:v>
                </c:pt>
                <c:pt idx="332">
                  <c:v>0.27600000000000002</c:v>
                </c:pt>
                <c:pt idx="333">
                  <c:v>0.27700000000000002</c:v>
                </c:pt>
                <c:pt idx="334">
                  <c:v>0.27800000000000002</c:v>
                </c:pt>
                <c:pt idx="335">
                  <c:v>0.27800000000000002</c:v>
                </c:pt>
                <c:pt idx="336">
                  <c:v>0.27900000000000003</c:v>
                </c:pt>
                <c:pt idx="337">
                  <c:v>0.28000000000000003</c:v>
                </c:pt>
                <c:pt idx="338">
                  <c:v>0.28100000000000003</c:v>
                </c:pt>
                <c:pt idx="339">
                  <c:v>0.28199999999999997</c:v>
                </c:pt>
                <c:pt idx="340">
                  <c:v>0.28299999999999997</c:v>
                </c:pt>
                <c:pt idx="341">
                  <c:v>0.28299999999999997</c:v>
                </c:pt>
                <c:pt idx="342">
                  <c:v>0.28399999999999997</c:v>
                </c:pt>
                <c:pt idx="343">
                  <c:v>0.28499999999999998</c:v>
                </c:pt>
                <c:pt idx="344">
                  <c:v>0.28599999999999998</c:v>
                </c:pt>
                <c:pt idx="345">
                  <c:v>0.28699999999999998</c:v>
                </c:pt>
                <c:pt idx="346">
                  <c:v>0.28799999999999998</c:v>
                </c:pt>
                <c:pt idx="347">
                  <c:v>0.28799999999999998</c:v>
                </c:pt>
                <c:pt idx="348">
                  <c:v>0.28899999999999998</c:v>
                </c:pt>
                <c:pt idx="349">
                  <c:v>0.28999999999999998</c:v>
                </c:pt>
                <c:pt idx="350">
                  <c:v>0.29099999999999998</c:v>
                </c:pt>
                <c:pt idx="351">
                  <c:v>0.29199999999999998</c:v>
                </c:pt>
                <c:pt idx="352">
                  <c:v>0.29299999999999998</c:v>
                </c:pt>
                <c:pt idx="353">
                  <c:v>0.29299999999999998</c:v>
                </c:pt>
                <c:pt idx="354">
                  <c:v>0.29399999999999998</c:v>
                </c:pt>
                <c:pt idx="355">
                  <c:v>0.29499999999999998</c:v>
                </c:pt>
                <c:pt idx="356">
                  <c:v>0.29599999999999999</c:v>
                </c:pt>
                <c:pt idx="357">
                  <c:v>0.29699999999999999</c:v>
                </c:pt>
                <c:pt idx="358">
                  <c:v>0.29799999999999999</c:v>
                </c:pt>
                <c:pt idx="359">
                  <c:v>0.29799999999999999</c:v>
                </c:pt>
                <c:pt idx="360">
                  <c:v>0.29899999999999999</c:v>
                </c:pt>
                <c:pt idx="361">
                  <c:v>0.3</c:v>
                </c:pt>
                <c:pt idx="362">
                  <c:v>0.30099999999999999</c:v>
                </c:pt>
                <c:pt idx="363">
                  <c:v>0.30199999999999999</c:v>
                </c:pt>
                <c:pt idx="364">
                  <c:v>0.30299999999999999</c:v>
                </c:pt>
                <c:pt idx="365">
                  <c:v>0.30299999999999999</c:v>
                </c:pt>
                <c:pt idx="366">
                  <c:v>0.30399999999999999</c:v>
                </c:pt>
                <c:pt idx="367">
                  <c:v>0.30499999999999999</c:v>
                </c:pt>
                <c:pt idx="368">
                  <c:v>0.30599999999999999</c:v>
                </c:pt>
                <c:pt idx="369">
                  <c:v>0.307</c:v>
                </c:pt>
                <c:pt idx="370">
                  <c:v>0.308</c:v>
                </c:pt>
                <c:pt idx="371">
                  <c:v>0.308</c:v>
                </c:pt>
                <c:pt idx="372">
                  <c:v>0.309</c:v>
                </c:pt>
                <c:pt idx="373">
                  <c:v>0.31</c:v>
                </c:pt>
                <c:pt idx="374">
                  <c:v>0.311</c:v>
                </c:pt>
                <c:pt idx="375">
                  <c:v>0.312</c:v>
                </c:pt>
                <c:pt idx="376">
                  <c:v>0.313</c:v>
                </c:pt>
                <c:pt idx="377">
                  <c:v>0.313</c:v>
                </c:pt>
                <c:pt idx="378">
                  <c:v>0.314</c:v>
                </c:pt>
                <c:pt idx="379">
                  <c:v>0.315</c:v>
                </c:pt>
                <c:pt idx="380">
                  <c:v>0.316</c:v>
                </c:pt>
                <c:pt idx="381">
                  <c:v>0.317</c:v>
                </c:pt>
                <c:pt idx="382">
                  <c:v>0.317</c:v>
                </c:pt>
                <c:pt idx="383">
                  <c:v>0.318</c:v>
                </c:pt>
                <c:pt idx="384">
                  <c:v>0.31900000000000001</c:v>
                </c:pt>
                <c:pt idx="385">
                  <c:v>0.32</c:v>
                </c:pt>
                <c:pt idx="386">
                  <c:v>0.32100000000000001</c:v>
                </c:pt>
                <c:pt idx="387">
                  <c:v>0.32200000000000001</c:v>
                </c:pt>
                <c:pt idx="388">
                  <c:v>0.32200000000000001</c:v>
                </c:pt>
                <c:pt idx="389">
                  <c:v>0.32300000000000001</c:v>
                </c:pt>
                <c:pt idx="390">
                  <c:v>0.32400000000000001</c:v>
                </c:pt>
                <c:pt idx="391">
                  <c:v>0.32500000000000001</c:v>
                </c:pt>
                <c:pt idx="392">
                  <c:v>0.32600000000000001</c:v>
                </c:pt>
                <c:pt idx="393">
                  <c:v>0.32700000000000001</c:v>
                </c:pt>
                <c:pt idx="394">
                  <c:v>0.32700000000000001</c:v>
                </c:pt>
                <c:pt idx="395">
                  <c:v>0.32800000000000001</c:v>
                </c:pt>
                <c:pt idx="396">
                  <c:v>0.32900000000000001</c:v>
                </c:pt>
                <c:pt idx="397">
                  <c:v>0.33</c:v>
                </c:pt>
                <c:pt idx="398">
                  <c:v>0.33100000000000002</c:v>
                </c:pt>
                <c:pt idx="399">
                  <c:v>0.33200000000000002</c:v>
                </c:pt>
                <c:pt idx="400">
                  <c:v>0.33200000000000002</c:v>
                </c:pt>
                <c:pt idx="401">
                  <c:v>0.33300000000000002</c:v>
                </c:pt>
                <c:pt idx="402">
                  <c:v>0.33400000000000002</c:v>
                </c:pt>
                <c:pt idx="403">
                  <c:v>0.33500000000000002</c:v>
                </c:pt>
                <c:pt idx="404">
                  <c:v>0.33600000000000002</c:v>
                </c:pt>
                <c:pt idx="405">
                  <c:v>0.33700000000000002</c:v>
                </c:pt>
                <c:pt idx="406">
                  <c:v>0.33700000000000002</c:v>
                </c:pt>
                <c:pt idx="407">
                  <c:v>0.33800000000000002</c:v>
                </c:pt>
                <c:pt idx="408">
                  <c:v>0.33900000000000002</c:v>
                </c:pt>
                <c:pt idx="409">
                  <c:v>0.34</c:v>
                </c:pt>
                <c:pt idx="410">
                  <c:v>0.34100000000000003</c:v>
                </c:pt>
                <c:pt idx="411">
                  <c:v>0.34200000000000003</c:v>
                </c:pt>
                <c:pt idx="412">
                  <c:v>0.34200000000000003</c:v>
                </c:pt>
                <c:pt idx="413">
                  <c:v>0.34300000000000003</c:v>
                </c:pt>
                <c:pt idx="414">
                  <c:v>0.34399999999999997</c:v>
                </c:pt>
                <c:pt idx="415">
                  <c:v>0.34499999999999997</c:v>
                </c:pt>
                <c:pt idx="416">
                  <c:v>0.34599999999999997</c:v>
                </c:pt>
                <c:pt idx="417">
                  <c:v>0.34699999999999998</c:v>
                </c:pt>
                <c:pt idx="418">
                  <c:v>0.34699999999999998</c:v>
                </c:pt>
                <c:pt idx="419">
                  <c:v>0.34799999999999998</c:v>
                </c:pt>
                <c:pt idx="420">
                  <c:v>0.34899999999999998</c:v>
                </c:pt>
                <c:pt idx="421">
                  <c:v>0.35</c:v>
                </c:pt>
                <c:pt idx="422">
                  <c:v>0.35099999999999998</c:v>
                </c:pt>
                <c:pt idx="423">
                  <c:v>0.35099999999999998</c:v>
                </c:pt>
                <c:pt idx="424">
                  <c:v>0.35199999999999998</c:v>
                </c:pt>
                <c:pt idx="425">
                  <c:v>0.35299999999999998</c:v>
                </c:pt>
                <c:pt idx="426">
                  <c:v>0.35399999999999998</c:v>
                </c:pt>
                <c:pt idx="427">
                  <c:v>0.35499999999999998</c:v>
                </c:pt>
                <c:pt idx="428">
                  <c:v>0.35599999999999998</c:v>
                </c:pt>
                <c:pt idx="429">
                  <c:v>0.35599999999999998</c:v>
                </c:pt>
                <c:pt idx="430">
                  <c:v>0.35699999999999998</c:v>
                </c:pt>
                <c:pt idx="431">
                  <c:v>0.35799999999999998</c:v>
                </c:pt>
                <c:pt idx="432">
                  <c:v>0.35899999999999999</c:v>
                </c:pt>
                <c:pt idx="433">
                  <c:v>0.36</c:v>
                </c:pt>
                <c:pt idx="434">
                  <c:v>0.36099999999999999</c:v>
                </c:pt>
                <c:pt idx="435">
                  <c:v>0.36099999999999999</c:v>
                </c:pt>
                <c:pt idx="436">
                  <c:v>0.36199999999999999</c:v>
                </c:pt>
                <c:pt idx="437">
                  <c:v>0.36299999999999999</c:v>
                </c:pt>
                <c:pt idx="438">
                  <c:v>0.36399999999999999</c:v>
                </c:pt>
                <c:pt idx="439">
                  <c:v>0.36499999999999999</c:v>
                </c:pt>
                <c:pt idx="440">
                  <c:v>0.36599999999999999</c:v>
                </c:pt>
                <c:pt idx="441">
                  <c:v>0.36599999999999999</c:v>
                </c:pt>
                <c:pt idx="442">
                  <c:v>0.36699999999999999</c:v>
                </c:pt>
                <c:pt idx="443">
                  <c:v>0.36799999999999999</c:v>
                </c:pt>
                <c:pt idx="444">
                  <c:v>0.36899999999999999</c:v>
                </c:pt>
                <c:pt idx="445">
                  <c:v>0.37</c:v>
                </c:pt>
                <c:pt idx="446">
                  <c:v>0.371</c:v>
                </c:pt>
                <c:pt idx="447">
                  <c:v>0.371</c:v>
                </c:pt>
                <c:pt idx="448">
                  <c:v>0.372</c:v>
                </c:pt>
                <c:pt idx="449">
                  <c:v>0.373</c:v>
                </c:pt>
                <c:pt idx="450">
                  <c:v>0.374</c:v>
                </c:pt>
                <c:pt idx="451">
                  <c:v>0.375</c:v>
                </c:pt>
                <c:pt idx="452">
                  <c:v>0.376</c:v>
                </c:pt>
                <c:pt idx="453">
                  <c:v>0.376</c:v>
                </c:pt>
                <c:pt idx="454">
                  <c:v>0.377</c:v>
                </c:pt>
                <c:pt idx="455">
                  <c:v>0.378</c:v>
                </c:pt>
                <c:pt idx="456">
                  <c:v>0.379</c:v>
                </c:pt>
                <c:pt idx="457">
                  <c:v>0.38</c:v>
                </c:pt>
                <c:pt idx="458">
                  <c:v>0.38100000000000001</c:v>
                </c:pt>
                <c:pt idx="459">
                  <c:v>0.38100000000000001</c:v>
                </c:pt>
                <c:pt idx="460">
                  <c:v>0.38200000000000001</c:v>
                </c:pt>
                <c:pt idx="461">
                  <c:v>0.38300000000000001</c:v>
                </c:pt>
                <c:pt idx="462">
                  <c:v>0.38400000000000001</c:v>
                </c:pt>
                <c:pt idx="463">
                  <c:v>0.38500000000000001</c:v>
                </c:pt>
                <c:pt idx="464">
                  <c:v>0.38600000000000001</c:v>
                </c:pt>
                <c:pt idx="465">
                  <c:v>0.38600000000000001</c:v>
                </c:pt>
                <c:pt idx="466">
                  <c:v>0.38700000000000001</c:v>
                </c:pt>
                <c:pt idx="467">
                  <c:v>0.38800000000000001</c:v>
                </c:pt>
                <c:pt idx="468">
                  <c:v>0.38900000000000001</c:v>
                </c:pt>
                <c:pt idx="469">
                  <c:v>0.39</c:v>
                </c:pt>
                <c:pt idx="470">
                  <c:v>0.39</c:v>
                </c:pt>
                <c:pt idx="471">
                  <c:v>0.39100000000000001</c:v>
                </c:pt>
                <c:pt idx="472">
                  <c:v>0.39200000000000002</c:v>
                </c:pt>
                <c:pt idx="473">
                  <c:v>0.39300000000000002</c:v>
                </c:pt>
                <c:pt idx="474">
                  <c:v>0.39400000000000002</c:v>
                </c:pt>
                <c:pt idx="475">
                  <c:v>0.39500000000000002</c:v>
                </c:pt>
                <c:pt idx="476">
                  <c:v>0.39500000000000002</c:v>
                </c:pt>
                <c:pt idx="477">
                  <c:v>0.39600000000000002</c:v>
                </c:pt>
                <c:pt idx="478">
                  <c:v>0.39700000000000002</c:v>
                </c:pt>
                <c:pt idx="479">
                  <c:v>0.39800000000000002</c:v>
                </c:pt>
                <c:pt idx="480">
                  <c:v>0.39900000000000002</c:v>
                </c:pt>
                <c:pt idx="481">
                  <c:v>0.4</c:v>
                </c:pt>
                <c:pt idx="482">
                  <c:v>0.4</c:v>
                </c:pt>
                <c:pt idx="483">
                  <c:v>0.40100000000000002</c:v>
                </c:pt>
                <c:pt idx="484">
                  <c:v>0.40200000000000002</c:v>
                </c:pt>
                <c:pt idx="485">
                  <c:v>0.40300000000000002</c:v>
                </c:pt>
                <c:pt idx="486">
                  <c:v>0.40400000000000003</c:v>
                </c:pt>
                <c:pt idx="487">
                  <c:v>0.40500000000000003</c:v>
                </c:pt>
                <c:pt idx="488">
                  <c:v>0.40500000000000003</c:v>
                </c:pt>
                <c:pt idx="489">
                  <c:v>0.40600000000000003</c:v>
                </c:pt>
                <c:pt idx="490">
                  <c:v>0.40699999999999997</c:v>
                </c:pt>
                <c:pt idx="491">
                  <c:v>0.40799999999999997</c:v>
                </c:pt>
                <c:pt idx="492">
                  <c:v>0.40899999999999997</c:v>
                </c:pt>
                <c:pt idx="493">
                  <c:v>0.41</c:v>
                </c:pt>
                <c:pt idx="494">
                  <c:v>0.41</c:v>
                </c:pt>
                <c:pt idx="495">
                  <c:v>0.41099999999999998</c:v>
                </c:pt>
                <c:pt idx="496">
                  <c:v>0.41199999999999998</c:v>
                </c:pt>
                <c:pt idx="497">
                  <c:v>0.41299999999999998</c:v>
                </c:pt>
                <c:pt idx="498">
                  <c:v>0.41399999999999998</c:v>
                </c:pt>
                <c:pt idx="499">
                  <c:v>0.41499999999999998</c:v>
                </c:pt>
                <c:pt idx="500">
                  <c:v>0.41499999999999998</c:v>
                </c:pt>
                <c:pt idx="501">
                  <c:v>0.41599999999999998</c:v>
                </c:pt>
                <c:pt idx="502">
                  <c:v>0.41699999999999998</c:v>
                </c:pt>
                <c:pt idx="503">
                  <c:v>0.41799999999999998</c:v>
                </c:pt>
                <c:pt idx="504">
                  <c:v>0.41899999999999998</c:v>
                </c:pt>
                <c:pt idx="505">
                  <c:v>0.42</c:v>
                </c:pt>
                <c:pt idx="506">
                  <c:v>0.42</c:v>
                </c:pt>
                <c:pt idx="507">
                  <c:v>0.42099999999999999</c:v>
                </c:pt>
                <c:pt idx="508">
                  <c:v>0.42199999999999999</c:v>
                </c:pt>
                <c:pt idx="509">
                  <c:v>0.42299999999999999</c:v>
                </c:pt>
                <c:pt idx="510">
                  <c:v>0.42399999999999999</c:v>
                </c:pt>
                <c:pt idx="511">
                  <c:v>0.42499999999999999</c:v>
                </c:pt>
                <c:pt idx="512">
                  <c:v>0.42499999999999999</c:v>
                </c:pt>
                <c:pt idx="513">
                  <c:v>0.42599999999999999</c:v>
                </c:pt>
                <c:pt idx="514">
                  <c:v>0.42699999999999999</c:v>
                </c:pt>
                <c:pt idx="515">
                  <c:v>0.42799999999999999</c:v>
                </c:pt>
                <c:pt idx="516">
                  <c:v>0.42899999999999999</c:v>
                </c:pt>
                <c:pt idx="517">
                  <c:v>0.42899999999999999</c:v>
                </c:pt>
                <c:pt idx="518">
                  <c:v>0.43</c:v>
                </c:pt>
                <c:pt idx="519">
                  <c:v>0.43099999999999999</c:v>
                </c:pt>
                <c:pt idx="520">
                  <c:v>0.432</c:v>
                </c:pt>
                <c:pt idx="521">
                  <c:v>0.433</c:v>
                </c:pt>
                <c:pt idx="522">
                  <c:v>0.434</c:v>
                </c:pt>
                <c:pt idx="523">
                  <c:v>0.434</c:v>
                </c:pt>
                <c:pt idx="524">
                  <c:v>0.435</c:v>
                </c:pt>
                <c:pt idx="525">
                  <c:v>0.436</c:v>
                </c:pt>
                <c:pt idx="526">
                  <c:v>0.437</c:v>
                </c:pt>
                <c:pt idx="527">
                  <c:v>0.438</c:v>
                </c:pt>
                <c:pt idx="528">
                  <c:v>0.439</c:v>
                </c:pt>
                <c:pt idx="529">
                  <c:v>0.439</c:v>
                </c:pt>
                <c:pt idx="530">
                  <c:v>0.44</c:v>
                </c:pt>
                <c:pt idx="531">
                  <c:v>0.441</c:v>
                </c:pt>
                <c:pt idx="532">
                  <c:v>0.442</c:v>
                </c:pt>
                <c:pt idx="533">
                  <c:v>0.443</c:v>
                </c:pt>
                <c:pt idx="534">
                  <c:v>0.44400000000000001</c:v>
                </c:pt>
                <c:pt idx="535">
                  <c:v>0.44400000000000001</c:v>
                </c:pt>
                <c:pt idx="536">
                  <c:v>0.44500000000000001</c:v>
                </c:pt>
                <c:pt idx="537">
                  <c:v>0.44600000000000001</c:v>
                </c:pt>
                <c:pt idx="538">
                  <c:v>0.44700000000000001</c:v>
                </c:pt>
                <c:pt idx="539">
                  <c:v>0.44800000000000001</c:v>
                </c:pt>
                <c:pt idx="540">
                  <c:v>0.44900000000000001</c:v>
                </c:pt>
                <c:pt idx="541">
                  <c:v>0.44900000000000001</c:v>
                </c:pt>
                <c:pt idx="542">
                  <c:v>0.45</c:v>
                </c:pt>
                <c:pt idx="543">
                  <c:v>0.45100000000000001</c:v>
                </c:pt>
                <c:pt idx="544">
                  <c:v>0.45200000000000001</c:v>
                </c:pt>
                <c:pt idx="545">
                  <c:v>0.45300000000000001</c:v>
                </c:pt>
                <c:pt idx="546">
                  <c:v>0.45400000000000001</c:v>
                </c:pt>
                <c:pt idx="547">
                  <c:v>0.45400000000000001</c:v>
                </c:pt>
                <c:pt idx="548">
                  <c:v>0.45500000000000002</c:v>
                </c:pt>
                <c:pt idx="549">
                  <c:v>0.45600000000000002</c:v>
                </c:pt>
                <c:pt idx="550">
                  <c:v>0.45700000000000002</c:v>
                </c:pt>
                <c:pt idx="551">
                  <c:v>0.45800000000000002</c:v>
                </c:pt>
                <c:pt idx="552">
                  <c:v>0.45900000000000002</c:v>
                </c:pt>
                <c:pt idx="553">
                  <c:v>0.45900000000000002</c:v>
                </c:pt>
                <c:pt idx="554">
                  <c:v>0.46</c:v>
                </c:pt>
                <c:pt idx="555">
                  <c:v>0.46100000000000002</c:v>
                </c:pt>
                <c:pt idx="556">
                  <c:v>0.46200000000000002</c:v>
                </c:pt>
                <c:pt idx="557">
                  <c:v>0.46300000000000002</c:v>
                </c:pt>
                <c:pt idx="558">
                  <c:v>0.46400000000000002</c:v>
                </c:pt>
                <c:pt idx="559">
                  <c:v>0.46400000000000002</c:v>
                </c:pt>
                <c:pt idx="560">
                  <c:v>0.46500000000000002</c:v>
                </c:pt>
                <c:pt idx="561">
                  <c:v>0.46600000000000003</c:v>
                </c:pt>
                <c:pt idx="562">
                  <c:v>0.46700000000000003</c:v>
                </c:pt>
                <c:pt idx="563">
                  <c:v>0.46800000000000003</c:v>
                </c:pt>
                <c:pt idx="564">
                  <c:v>0.46800000000000003</c:v>
                </c:pt>
                <c:pt idx="565">
                  <c:v>0.46899999999999997</c:v>
                </c:pt>
                <c:pt idx="566">
                  <c:v>0.47</c:v>
                </c:pt>
                <c:pt idx="567">
                  <c:v>0.47099999999999997</c:v>
                </c:pt>
                <c:pt idx="568">
                  <c:v>0.47199999999999998</c:v>
                </c:pt>
                <c:pt idx="569">
                  <c:v>0.47299999999999998</c:v>
                </c:pt>
                <c:pt idx="570">
                  <c:v>0.47299999999999998</c:v>
                </c:pt>
                <c:pt idx="571">
                  <c:v>0.47399999999999998</c:v>
                </c:pt>
                <c:pt idx="572">
                  <c:v>0.47499999999999998</c:v>
                </c:pt>
                <c:pt idx="573">
                  <c:v>0.47599999999999998</c:v>
                </c:pt>
                <c:pt idx="574">
                  <c:v>0.47699999999999998</c:v>
                </c:pt>
                <c:pt idx="575">
                  <c:v>0.47799999999999998</c:v>
                </c:pt>
                <c:pt idx="576">
                  <c:v>0.47799999999999998</c:v>
                </c:pt>
                <c:pt idx="577">
                  <c:v>0.47899999999999998</c:v>
                </c:pt>
                <c:pt idx="578">
                  <c:v>0.48</c:v>
                </c:pt>
                <c:pt idx="579">
                  <c:v>0.48099999999999998</c:v>
                </c:pt>
                <c:pt idx="580">
                  <c:v>0.48199999999999998</c:v>
                </c:pt>
                <c:pt idx="581">
                  <c:v>0.48299999999999998</c:v>
                </c:pt>
                <c:pt idx="582">
                  <c:v>0.48299999999999998</c:v>
                </c:pt>
                <c:pt idx="583">
                  <c:v>0.48399999999999999</c:v>
                </c:pt>
                <c:pt idx="584">
                  <c:v>0.48499999999999999</c:v>
                </c:pt>
                <c:pt idx="585">
                  <c:v>0.48599999999999999</c:v>
                </c:pt>
                <c:pt idx="586">
                  <c:v>0.48699999999999999</c:v>
                </c:pt>
                <c:pt idx="587">
                  <c:v>0.48799999999999999</c:v>
                </c:pt>
                <c:pt idx="588">
                  <c:v>0.48799999999999999</c:v>
                </c:pt>
                <c:pt idx="589">
                  <c:v>0.48899999999999999</c:v>
                </c:pt>
                <c:pt idx="590">
                  <c:v>0.49</c:v>
                </c:pt>
                <c:pt idx="591">
                  <c:v>0.49099999999999999</c:v>
                </c:pt>
                <c:pt idx="592">
                  <c:v>0.49199999999999999</c:v>
                </c:pt>
                <c:pt idx="593">
                  <c:v>0.49299999999999999</c:v>
                </c:pt>
                <c:pt idx="594">
                  <c:v>0.49299999999999999</c:v>
                </c:pt>
                <c:pt idx="595">
                  <c:v>0.49399999999999999</c:v>
                </c:pt>
                <c:pt idx="596">
                  <c:v>0.495</c:v>
                </c:pt>
                <c:pt idx="597">
                  <c:v>0.496</c:v>
                </c:pt>
                <c:pt idx="598">
                  <c:v>0.497</c:v>
                </c:pt>
                <c:pt idx="599">
                  <c:v>0.498</c:v>
                </c:pt>
                <c:pt idx="600">
                  <c:v>0.498</c:v>
                </c:pt>
                <c:pt idx="601">
                  <c:v>0.499</c:v>
                </c:pt>
                <c:pt idx="602">
                  <c:v>0.5</c:v>
                </c:pt>
                <c:pt idx="603">
                  <c:v>0.501</c:v>
                </c:pt>
                <c:pt idx="604">
                  <c:v>0.502</c:v>
                </c:pt>
                <c:pt idx="605">
                  <c:v>0.503</c:v>
                </c:pt>
                <c:pt idx="606">
                  <c:v>0.503</c:v>
                </c:pt>
                <c:pt idx="607">
                  <c:v>0.504</c:v>
                </c:pt>
                <c:pt idx="608">
                  <c:v>0.505</c:v>
                </c:pt>
                <c:pt idx="609">
                  <c:v>0.50600000000000001</c:v>
                </c:pt>
                <c:pt idx="610">
                  <c:v>0.50700000000000001</c:v>
                </c:pt>
                <c:pt idx="611">
                  <c:v>0.50700000000000001</c:v>
                </c:pt>
                <c:pt idx="612">
                  <c:v>0.50800000000000001</c:v>
                </c:pt>
                <c:pt idx="613">
                  <c:v>0.50900000000000001</c:v>
                </c:pt>
                <c:pt idx="614">
                  <c:v>0.51</c:v>
                </c:pt>
                <c:pt idx="615">
                  <c:v>0.51100000000000001</c:v>
                </c:pt>
                <c:pt idx="616">
                  <c:v>0.51200000000000001</c:v>
                </c:pt>
                <c:pt idx="617">
                  <c:v>0.51200000000000001</c:v>
                </c:pt>
                <c:pt idx="618">
                  <c:v>0.51300000000000001</c:v>
                </c:pt>
                <c:pt idx="619">
                  <c:v>0.51400000000000001</c:v>
                </c:pt>
                <c:pt idx="620">
                  <c:v>0.51500000000000001</c:v>
                </c:pt>
                <c:pt idx="621">
                  <c:v>0.51600000000000001</c:v>
                </c:pt>
                <c:pt idx="622">
                  <c:v>0.51700000000000002</c:v>
                </c:pt>
                <c:pt idx="623">
                  <c:v>0.51700000000000002</c:v>
                </c:pt>
                <c:pt idx="624">
                  <c:v>0.51800000000000002</c:v>
                </c:pt>
                <c:pt idx="625">
                  <c:v>0.51900000000000002</c:v>
                </c:pt>
                <c:pt idx="626">
                  <c:v>0.52</c:v>
                </c:pt>
                <c:pt idx="627">
                  <c:v>0.52100000000000002</c:v>
                </c:pt>
                <c:pt idx="628">
                  <c:v>0.52200000000000002</c:v>
                </c:pt>
                <c:pt idx="629">
                  <c:v>0.52200000000000002</c:v>
                </c:pt>
                <c:pt idx="630">
                  <c:v>0.52300000000000002</c:v>
                </c:pt>
                <c:pt idx="631">
                  <c:v>0.52400000000000002</c:v>
                </c:pt>
                <c:pt idx="632">
                  <c:v>0.52500000000000002</c:v>
                </c:pt>
                <c:pt idx="633">
                  <c:v>0.52600000000000002</c:v>
                </c:pt>
                <c:pt idx="634">
                  <c:v>0.52700000000000002</c:v>
                </c:pt>
                <c:pt idx="635">
                  <c:v>0.52700000000000002</c:v>
                </c:pt>
                <c:pt idx="636">
                  <c:v>0.52800000000000002</c:v>
                </c:pt>
                <c:pt idx="637">
                  <c:v>0.52900000000000003</c:v>
                </c:pt>
                <c:pt idx="638">
                  <c:v>0.53</c:v>
                </c:pt>
                <c:pt idx="639">
                  <c:v>0.53100000000000003</c:v>
                </c:pt>
                <c:pt idx="640">
                  <c:v>0.53200000000000003</c:v>
                </c:pt>
                <c:pt idx="641">
                  <c:v>0.53200000000000003</c:v>
                </c:pt>
                <c:pt idx="642">
                  <c:v>0.53300000000000003</c:v>
                </c:pt>
                <c:pt idx="643">
                  <c:v>0.53400000000000003</c:v>
                </c:pt>
                <c:pt idx="644">
                  <c:v>0.53500000000000003</c:v>
                </c:pt>
                <c:pt idx="645">
                  <c:v>0.53600000000000003</c:v>
                </c:pt>
                <c:pt idx="646">
                  <c:v>0.53700000000000003</c:v>
                </c:pt>
                <c:pt idx="647">
                  <c:v>0.53700000000000003</c:v>
                </c:pt>
                <c:pt idx="648">
                  <c:v>0.53800000000000003</c:v>
                </c:pt>
                <c:pt idx="649">
                  <c:v>0.53900000000000003</c:v>
                </c:pt>
                <c:pt idx="650">
                  <c:v>0.54</c:v>
                </c:pt>
                <c:pt idx="651">
                  <c:v>0.54100000000000004</c:v>
                </c:pt>
                <c:pt idx="652">
                  <c:v>0.54200000000000004</c:v>
                </c:pt>
                <c:pt idx="653">
                  <c:v>0.54200000000000004</c:v>
                </c:pt>
                <c:pt idx="654">
                  <c:v>0.54300000000000004</c:v>
                </c:pt>
                <c:pt idx="655">
                  <c:v>0.54400000000000004</c:v>
                </c:pt>
                <c:pt idx="656">
                  <c:v>0.54500000000000004</c:v>
                </c:pt>
                <c:pt idx="657">
                  <c:v>0.54600000000000004</c:v>
                </c:pt>
                <c:pt idx="658">
                  <c:v>0.54600000000000004</c:v>
                </c:pt>
                <c:pt idx="659">
                  <c:v>0.54700000000000004</c:v>
                </c:pt>
                <c:pt idx="660">
                  <c:v>0.54800000000000004</c:v>
                </c:pt>
                <c:pt idx="661">
                  <c:v>0.54900000000000004</c:v>
                </c:pt>
                <c:pt idx="662">
                  <c:v>0.55000000000000004</c:v>
                </c:pt>
                <c:pt idx="663">
                  <c:v>0.55100000000000005</c:v>
                </c:pt>
                <c:pt idx="664">
                  <c:v>0.55100000000000005</c:v>
                </c:pt>
                <c:pt idx="665">
                  <c:v>0.55200000000000005</c:v>
                </c:pt>
                <c:pt idx="666">
                  <c:v>0.55300000000000005</c:v>
                </c:pt>
                <c:pt idx="667">
                  <c:v>0.55400000000000005</c:v>
                </c:pt>
                <c:pt idx="668">
                  <c:v>0.55500000000000005</c:v>
                </c:pt>
                <c:pt idx="669">
                  <c:v>0.55600000000000005</c:v>
                </c:pt>
                <c:pt idx="670">
                  <c:v>0.55600000000000005</c:v>
                </c:pt>
                <c:pt idx="671">
                  <c:v>0.55700000000000005</c:v>
                </c:pt>
                <c:pt idx="672">
                  <c:v>0.55800000000000005</c:v>
                </c:pt>
                <c:pt idx="673">
                  <c:v>0.55900000000000005</c:v>
                </c:pt>
                <c:pt idx="674">
                  <c:v>0.56000000000000005</c:v>
                </c:pt>
                <c:pt idx="675">
                  <c:v>0.56100000000000005</c:v>
                </c:pt>
                <c:pt idx="676">
                  <c:v>0.56100000000000005</c:v>
                </c:pt>
                <c:pt idx="677">
                  <c:v>0.56200000000000006</c:v>
                </c:pt>
                <c:pt idx="678">
                  <c:v>0.56299999999999994</c:v>
                </c:pt>
                <c:pt idx="679">
                  <c:v>0.56399999999999995</c:v>
                </c:pt>
                <c:pt idx="680">
                  <c:v>0.56499999999999995</c:v>
                </c:pt>
                <c:pt idx="681">
                  <c:v>0.56599999999999995</c:v>
                </c:pt>
                <c:pt idx="682">
                  <c:v>0.56599999999999995</c:v>
                </c:pt>
                <c:pt idx="683">
                  <c:v>0.56699999999999995</c:v>
                </c:pt>
                <c:pt idx="684">
                  <c:v>0.56799999999999995</c:v>
                </c:pt>
                <c:pt idx="685">
                  <c:v>0.56899999999999995</c:v>
                </c:pt>
                <c:pt idx="686">
                  <c:v>0.56999999999999995</c:v>
                </c:pt>
                <c:pt idx="687">
                  <c:v>0.57099999999999995</c:v>
                </c:pt>
                <c:pt idx="688">
                  <c:v>0.57099999999999995</c:v>
                </c:pt>
                <c:pt idx="689">
                  <c:v>0.57199999999999995</c:v>
                </c:pt>
                <c:pt idx="690">
                  <c:v>0.57299999999999995</c:v>
                </c:pt>
                <c:pt idx="691">
                  <c:v>0.57399999999999995</c:v>
                </c:pt>
                <c:pt idx="692">
                  <c:v>0.57499999999999996</c:v>
                </c:pt>
                <c:pt idx="693">
                  <c:v>0.57599999999999996</c:v>
                </c:pt>
                <c:pt idx="694">
                  <c:v>0.57599999999999996</c:v>
                </c:pt>
                <c:pt idx="695">
                  <c:v>0.57699999999999996</c:v>
                </c:pt>
                <c:pt idx="696">
                  <c:v>0.57799999999999996</c:v>
                </c:pt>
                <c:pt idx="697">
                  <c:v>0.57899999999999996</c:v>
                </c:pt>
                <c:pt idx="698">
                  <c:v>0.57999999999999996</c:v>
                </c:pt>
                <c:pt idx="699">
                  <c:v>0.58099999999999996</c:v>
                </c:pt>
                <c:pt idx="700">
                  <c:v>0.58099999999999996</c:v>
                </c:pt>
                <c:pt idx="701">
                  <c:v>0.58199999999999996</c:v>
                </c:pt>
                <c:pt idx="702">
                  <c:v>0.58299999999999996</c:v>
                </c:pt>
                <c:pt idx="703">
                  <c:v>0.58399999999999996</c:v>
                </c:pt>
                <c:pt idx="704">
                  <c:v>0.58499999999999996</c:v>
                </c:pt>
                <c:pt idx="705">
                  <c:v>0.58499999999999996</c:v>
                </c:pt>
                <c:pt idx="706">
                  <c:v>0.58599999999999997</c:v>
                </c:pt>
                <c:pt idx="707">
                  <c:v>0.58699999999999997</c:v>
                </c:pt>
                <c:pt idx="708">
                  <c:v>0.58799999999999997</c:v>
                </c:pt>
                <c:pt idx="709">
                  <c:v>0.58899999999999997</c:v>
                </c:pt>
                <c:pt idx="710">
                  <c:v>0.59</c:v>
                </c:pt>
                <c:pt idx="711">
                  <c:v>0.59</c:v>
                </c:pt>
                <c:pt idx="712">
                  <c:v>0.59099999999999997</c:v>
                </c:pt>
                <c:pt idx="713">
                  <c:v>0.59199999999999997</c:v>
                </c:pt>
                <c:pt idx="714">
                  <c:v>0.59299999999999997</c:v>
                </c:pt>
                <c:pt idx="715">
                  <c:v>0.59399999999999997</c:v>
                </c:pt>
                <c:pt idx="716">
                  <c:v>0.59499999999999997</c:v>
                </c:pt>
                <c:pt idx="717">
                  <c:v>0.59499999999999997</c:v>
                </c:pt>
                <c:pt idx="718">
                  <c:v>0.59599999999999997</c:v>
                </c:pt>
                <c:pt idx="719">
                  <c:v>0.59699999999999998</c:v>
                </c:pt>
                <c:pt idx="720">
                  <c:v>0.59799999999999998</c:v>
                </c:pt>
                <c:pt idx="721">
                  <c:v>0.59899999999999998</c:v>
                </c:pt>
                <c:pt idx="722">
                  <c:v>0.6</c:v>
                </c:pt>
                <c:pt idx="723">
                  <c:v>0.6</c:v>
                </c:pt>
                <c:pt idx="724">
                  <c:v>0.60099999999999998</c:v>
                </c:pt>
                <c:pt idx="725">
                  <c:v>0.60199999999999998</c:v>
                </c:pt>
                <c:pt idx="726">
                  <c:v>0.60299999999999998</c:v>
                </c:pt>
                <c:pt idx="727">
                  <c:v>0.60399999999999998</c:v>
                </c:pt>
                <c:pt idx="728">
                  <c:v>0.60499999999999998</c:v>
                </c:pt>
                <c:pt idx="729">
                  <c:v>0.60499999999999998</c:v>
                </c:pt>
                <c:pt idx="730">
                  <c:v>0.60599999999999998</c:v>
                </c:pt>
                <c:pt idx="731">
                  <c:v>0.60699999999999998</c:v>
                </c:pt>
                <c:pt idx="732">
                  <c:v>0.60799999999999998</c:v>
                </c:pt>
                <c:pt idx="733">
                  <c:v>0.60899999999999999</c:v>
                </c:pt>
                <c:pt idx="734">
                  <c:v>0.61</c:v>
                </c:pt>
                <c:pt idx="735">
                  <c:v>0.61</c:v>
                </c:pt>
                <c:pt idx="736">
                  <c:v>0.61099999999999999</c:v>
                </c:pt>
                <c:pt idx="737">
                  <c:v>0.61199999999999999</c:v>
                </c:pt>
                <c:pt idx="738">
                  <c:v>0.61299999999999999</c:v>
                </c:pt>
                <c:pt idx="739">
                  <c:v>0.61399999999999999</c:v>
                </c:pt>
                <c:pt idx="740">
                  <c:v>0.61499999999999999</c:v>
                </c:pt>
                <c:pt idx="741">
                  <c:v>0.61499999999999999</c:v>
                </c:pt>
                <c:pt idx="742">
                  <c:v>0.61599999999999999</c:v>
                </c:pt>
                <c:pt idx="743">
                  <c:v>0.61699999999999999</c:v>
                </c:pt>
                <c:pt idx="744">
                  <c:v>0.61799999999999999</c:v>
                </c:pt>
                <c:pt idx="745">
                  <c:v>0.61899999999999999</c:v>
                </c:pt>
                <c:pt idx="746">
                  <c:v>0.62</c:v>
                </c:pt>
                <c:pt idx="747">
                  <c:v>0.62</c:v>
                </c:pt>
                <c:pt idx="748">
                  <c:v>0.621</c:v>
                </c:pt>
                <c:pt idx="749">
                  <c:v>0.622</c:v>
                </c:pt>
                <c:pt idx="750">
                  <c:v>0.623</c:v>
                </c:pt>
                <c:pt idx="751">
                  <c:v>0.624</c:v>
                </c:pt>
                <c:pt idx="752">
                  <c:v>0.624</c:v>
                </c:pt>
                <c:pt idx="753">
                  <c:v>0.625</c:v>
                </c:pt>
                <c:pt idx="754">
                  <c:v>0.626</c:v>
                </c:pt>
                <c:pt idx="755">
                  <c:v>0.627</c:v>
                </c:pt>
                <c:pt idx="756">
                  <c:v>0.628</c:v>
                </c:pt>
                <c:pt idx="757">
                  <c:v>0.629</c:v>
                </c:pt>
                <c:pt idx="758">
                  <c:v>0.629</c:v>
                </c:pt>
                <c:pt idx="759">
                  <c:v>0.63</c:v>
                </c:pt>
                <c:pt idx="760">
                  <c:v>0.63100000000000001</c:v>
                </c:pt>
                <c:pt idx="761">
                  <c:v>0.63200000000000001</c:v>
                </c:pt>
                <c:pt idx="762">
                  <c:v>0.63300000000000001</c:v>
                </c:pt>
                <c:pt idx="763">
                  <c:v>0.63400000000000001</c:v>
                </c:pt>
                <c:pt idx="764">
                  <c:v>0.63400000000000001</c:v>
                </c:pt>
                <c:pt idx="765">
                  <c:v>0.63500000000000001</c:v>
                </c:pt>
                <c:pt idx="766">
                  <c:v>0.63600000000000001</c:v>
                </c:pt>
                <c:pt idx="767">
                  <c:v>0.63700000000000001</c:v>
                </c:pt>
                <c:pt idx="768">
                  <c:v>0.63800000000000001</c:v>
                </c:pt>
                <c:pt idx="769">
                  <c:v>0.63900000000000001</c:v>
                </c:pt>
                <c:pt idx="770">
                  <c:v>0.63900000000000001</c:v>
                </c:pt>
                <c:pt idx="771">
                  <c:v>0.64</c:v>
                </c:pt>
                <c:pt idx="772">
                  <c:v>0.64100000000000001</c:v>
                </c:pt>
                <c:pt idx="773">
                  <c:v>0.64200000000000002</c:v>
                </c:pt>
                <c:pt idx="774">
                  <c:v>0.64300000000000002</c:v>
                </c:pt>
                <c:pt idx="775">
                  <c:v>0.64400000000000002</c:v>
                </c:pt>
                <c:pt idx="776">
                  <c:v>0.64400000000000002</c:v>
                </c:pt>
                <c:pt idx="777">
                  <c:v>0.64500000000000002</c:v>
                </c:pt>
                <c:pt idx="778">
                  <c:v>0.64600000000000002</c:v>
                </c:pt>
                <c:pt idx="779">
                  <c:v>0.64700000000000002</c:v>
                </c:pt>
                <c:pt idx="780">
                  <c:v>0.64800000000000002</c:v>
                </c:pt>
                <c:pt idx="781">
                  <c:v>0.64900000000000002</c:v>
                </c:pt>
                <c:pt idx="782">
                  <c:v>0.64900000000000002</c:v>
                </c:pt>
                <c:pt idx="783">
                  <c:v>0.65</c:v>
                </c:pt>
                <c:pt idx="784">
                  <c:v>0.65100000000000002</c:v>
                </c:pt>
                <c:pt idx="785">
                  <c:v>0.65200000000000002</c:v>
                </c:pt>
                <c:pt idx="786">
                  <c:v>0.65300000000000002</c:v>
                </c:pt>
                <c:pt idx="787">
                  <c:v>0.65400000000000003</c:v>
                </c:pt>
                <c:pt idx="788">
                  <c:v>0.65400000000000003</c:v>
                </c:pt>
                <c:pt idx="789">
                  <c:v>0.65500000000000003</c:v>
                </c:pt>
                <c:pt idx="790">
                  <c:v>0.65600000000000003</c:v>
                </c:pt>
                <c:pt idx="791">
                  <c:v>0.65700000000000003</c:v>
                </c:pt>
                <c:pt idx="792">
                  <c:v>0.65800000000000003</c:v>
                </c:pt>
                <c:pt idx="793">
                  <c:v>0.65900000000000003</c:v>
                </c:pt>
                <c:pt idx="794">
                  <c:v>0.65900000000000003</c:v>
                </c:pt>
                <c:pt idx="795">
                  <c:v>0.66</c:v>
                </c:pt>
                <c:pt idx="796">
                  <c:v>0.66100000000000003</c:v>
                </c:pt>
                <c:pt idx="797">
                  <c:v>0.66200000000000003</c:v>
                </c:pt>
                <c:pt idx="798">
                  <c:v>0.66300000000000003</c:v>
                </c:pt>
                <c:pt idx="799">
                  <c:v>0.66300000000000003</c:v>
                </c:pt>
                <c:pt idx="800">
                  <c:v>0.66400000000000003</c:v>
                </c:pt>
                <c:pt idx="801">
                  <c:v>0.66500000000000004</c:v>
                </c:pt>
                <c:pt idx="802">
                  <c:v>0.66600000000000004</c:v>
                </c:pt>
                <c:pt idx="803">
                  <c:v>0.66700000000000004</c:v>
                </c:pt>
                <c:pt idx="804">
                  <c:v>0.66800000000000004</c:v>
                </c:pt>
                <c:pt idx="805">
                  <c:v>0.66800000000000004</c:v>
                </c:pt>
                <c:pt idx="806">
                  <c:v>0.66900000000000004</c:v>
                </c:pt>
                <c:pt idx="807">
                  <c:v>0.67</c:v>
                </c:pt>
                <c:pt idx="808">
                  <c:v>0.67100000000000004</c:v>
                </c:pt>
                <c:pt idx="809">
                  <c:v>0.67200000000000004</c:v>
                </c:pt>
                <c:pt idx="810">
                  <c:v>0.67300000000000004</c:v>
                </c:pt>
                <c:pt idx="811">
                  <c:v>0.67300000000000004</c:v>
                </c:pt>
                <c:pt idx="812">
                  <c:v>0.67400000000000004</c:v>
                </c:pt>
                <c:pt idx="813">
                  <c:v>0.67500000000000004</c:v>
                </c:pt>
                <c:pt idx="814">
                  <c:v>0.67600000000000005</c:v>
                </c:pt>
                <c:pt idx="815">
                  <c:v>0.67700000000000005</c:v>
                </c:pt>
                <c:pt idx="816">
                  <c:v>0.67800000000000005</c:v>
                </c:pt>
                <c:pt idx="817">
                  <c:v>0.67800000000000005</c:v>
                </c:pt>
                <c:pt idx="818">
                  <c:v>0.67900000000000005</c:v>
                </c:pt>
                <c:pt idx="819">
                  <c:v>0.68</c:v>
                </c:pt>
                <c:pt idx="820">
                  <c:v>0.68100000000000005</c:v>
                </c:pt>
                <c:pt idx="821">
                  <c:v>0.68200000000000005</c:v>
                </c:pt>
                <c:pt idx="822">
                  <c:v>0.68300000000000005</c:v>
                </c:pt>
                <c:pt idx="823">
                  <c:v>0.68300000000000005</c:v>
                </c:pt>
                <c:pt idx="824">
                  <c:v>0.68400000000000005</c:v>
                </c:pt>
                <c:pt idx="825">
                  <c:v>0.68500000000000005</c:v>
                </c:pt>
                <c:pt idx="826">
                  <c:v>0.68600000000000005</c:v>
                </c:pt>
                <c:pt idx="827">
                  <c:v>0.68700000000000006</c:v>
                </c:pt>
                <c:pt idx="828">
                  <c:v>0.68799999999999994</c:v>
                </c:pt>
                <c:pt idx="829">
                  <c:v>0.68799999999999994</c:v>
                </c:pt>
                <c:pt idx="830">
                  <c:v>0.68899999999999995</c:v>
                </c:pt>
                <c:pt idx="831">
                  <c:v>0.69</c:v>
                </c:pt>
                <c:pt idx="832">
                  <c:v>0.69099999999999995</c:v>
                </c:pt>
                <c:pt idx="833">
                  <c:v>0.69199999999999995</c:v>
                </c:pt>
                <c:pt idx="834">
                  <c:v>0.69299999999999995</c:v>
                </c:pt>
                <c:pt idx="835">
                  <c:v>0.69299999999999995</c:v>
                </c:pt>
                <c:pt idx="836">
                  <c:v>0.69399999999999995</c:v>
                </c:pt>
                <c:pt idx="837">
                  <c:v>0.69499999999999995</c:v>
                </c:pt>
                <c:pt idx="838">
                  <c:v>0.69599999999999995</c:v>
                </c:pt>
                <c:pt idx="839">
                  <c:v>0.69699999999999995</c:v>
                </c:pt>
                <c:pt idx="840">
                  <c:v>0.69799999999999995</c:v>
                </c:pt>
                <c:pt idx="841">
                  <c:v>0.69799999999999995</c:v>
                </c:pt>
                <c:pt idx="842">
                  <c:v>0.69899999999999995</c:v>
                </c:pt>
                <c:pt idx="843">
                  <c:v>0.7</c:v>
                </c:pt>
                <c:pt idx="844">
                  <c:v>0.70099999999999996</c:v>
                </c:pt>
                <c:pt idx="845">
                  <c:v>0.70199999999999996</c:v>
                </c:pt>
                <c:pt idx="846">
                  <c:v>0.70199999999999996</c:v>
                </c:pt>
                <c:pt idx="847">
                  <c:v>0.70299999999999996</c:v>
                </c:pt>
                <c:pt idx="848">
                  <c:v>0.70399999999999996</c:v>
                </c:pt>
                <c:pt idx="849">
                  <c:v>0.70499999999999996</c:v>
                </c:pt>
                <c:pt idx="850">
                  <c:v>0.70599999999999996</c:v>
                </c:pt>
                <c:pt idx="851">
                  <c:v>0.70699999999999996</c:v>
                </c:pt>
                <c:pt idx="852">
                  <c:v>0.70699999999999996</c:v>
                </c:pt>
                <c:pt idx="853">
                  <c:v>0.70799999999999996</c:v>
                </c:pt>
                <c:pt idx="854">
                  <c:v>0.70899999999999996</c:v>
                </c:pt>
                <c:pt idx="855">
                  <c:v>0.71</c:v>
                </c:pt>
                <c:pt idx="856">
                  <c:v>0.71099999999999997</c:v>
                </c:pt>
                <c:pt idx="857">
                  <c:v>0.71199999999999997</c:v>
                </c:pt>
                <c:pt idx="858">
                  <c:v>0.71199999999999997</c:v>
                </c:pt>
                <c:pt idx="859">
                  <c:v>0.71299999999999997</c:v>
                </c:pt>
                <c:pt idx="860">
                  <c:v>0.71399999999999997</c:v>
                </c:pt>
                <c:pt idx="861">
                  <c:v>0.71499999999999997</c:v>
                </c:pt>
                <c:pt idx="862">
                  <c:v>0.71599999999999997</c:v>
                </c:pt>
                <c:pt idx="863">
                  <c:v>0.71699999999999997</c:v>
                </c:pt>
                <c:pt idx="864">
                  <c:v>0.71699999999999997</c:v>
                </c:pt>
                <c:pt idx="865">
                  <c:v>0.71799999999999997</c:v>
                </c:pt>
                <c:pt idx="866">
                  <c:v>0.71899999999999997</c:v>
                </c:pt>
                <c:pt idx="867">
                  <c:v>0.72</c:v>
                </c:pt>
                <c:pt idx="868">
                  <c:v>0.72099999999999997</c:v>
                </c:pt>
                <c:pt idx="869">
                  <c:v>0.72199999999999998</c:v>
                </c:pt>
                <c:pt idx="870">
                  <c:v>0.72199999999999998</c:v>
                </c:pt>
                <c:pt idx="871">
                  <c:v>0.72299999999999998</c:v>
                </c:pt>
                <c:pt idx="872">
                  <c:v>0.72399999999999998</c:v>
                </c:pt>
                <c:pt idx="873">
                  <c:v>0.72499999999999998</c:v>
                </c:pt>
                <c:pt idx="874">
                  <c:v>0.72599999999999998</c:v>
                </c:pt>
                <c:pt idx="875">
                  <c:v>0.72699999999999998</c:v>
                </c:pt>
                <c:pt idx="876">
                  <c:v>0.72699999999999998</c:v>
                </c:pt>
                <c:pt idx="877">
                  <c:v>0.72799999999999998</c:v>
                </c:pt>
                <c:pt idx="878">
                  <c:v>0.72899999999999998</c:v>
                </c:pt>
                <c:pt idx="879">
                  <c:v>0.73</c:v>
                </c:pt>
                <c:pt idx="880">
                  <c:v>0.73099999999999998</c:v>
                </c:pt>
                <c:pt idx="881">
                  <c:v>0.73199999999999998</c:v>
                </c:pt>
                <c:pt idx="882">
                  <c:v>0.73199999999999998</c:v>
                </c:pt>
                <c:pt idx="883">
                  <c:v>0.73299999999999998</c:v>
                </c:pt>
                <c:pt idx="884">
                  <c:v>0.73399999999999999</c:v>
                </c:pt>
                <c:pt idx="885">
                  <c:v>0.73499999999999999</c:v>
                </c:pt>
                <c:pt idx="886">
                  <c:v>0.73599999999999999</c:v>
                </c:pt>
                <c:pt idx="887">
                  <c:v>0.73599999999999999</c:v>
                </c:pt>
                <c:pt idx="888">
                  <c:v>0.73699999999999999</c:v>
                </c:pt>
                <c:pt idx="889">
                  <c:v>0.73799999999999999</c:v>
                </c:pt>
                <c:pt idx="890">
                  <c:v>0.73899999999999999</c:v>
                </c:pt>
                <c:pt idx="891">
                  <c:v>0.74</c:v>
                </c:pt>
                <c:pt idx="892">
                  <c:v>0.74099999999999999</c:v>
                </c:pt>
                <c:pt idx="893">
                  <c:v>0.74099999999999999</c:v>
                </c:pt>
                <c:pt idx="894">
                  <c:v>0.74199999999999999</c:v>
                </c:pt>
                <c:pt idx="895">
                  <c:v>0.74299999999999999</c:v>
                </c:pt>
                <c:pt idx="896">
                  <c:v>0.74399999999999999</c:v>
                </c:pt>
                <c:pt idx="897">
                  <c:v>0.745</c:v>
                </c:pt>
                <c:pt idx="898">
                  <c:v>0.746</c:v>
                </c:pt>
                <c:pt idx="899">
                  <c:v>0.746</c:v>
                </c:pt>
                <c:pt idx="900">
                  <c:v>0.747</c:v>
                </c:pt>
                <c:pt idx="901">
                  <c:v>0.748</c:v>
                </c:pt>
                <c:pt idx="902">
                  <c:v>0.749</c:v>
                </c:pt>
                <c:pt idx="903">
                  <c:v>0.75</c:v>
                </c:pt>
                <c:pt idx="904">
                  <c:v>0.751</c:v>
                </c:pt>
                <c:pt idx="905">
                  <c:v>0.751</c:v>
                </c:pt>
                <c:pt idx="906">
                  <c:v>0.752</c:v>
                </c:pt>
                <c:pt idx="907">
                  <c:v>0.753</c:v>
                </c:pt>
                <c:pt idx="908">
                  <c:v>0.754</c:v>
                </c:pt>
                <c:pt idx="909">
                  <c:v>0.755</c:v>
                </c:pt>
                <c:pt idx="910">
                  <c:v>0.75600000000000001</c:v>
                </c:pt>
                <c:pt idx="911">
                  <c:v>0.75600000000000001</c:v>
                </c:pt>
                <c:pt idx="912">
                  <c:v>0.75700000000000001</c:v>
                </c:pt>
                <c:pt idx="913">
                  <c:v>0.75800000000000001</c:v>
                </c:pt>
                <c:pt idx="914">
                  <c:v>0.75900000000000001</c:v>
                </c:pt>
                <c:pt idx="915">
                  <c:v>0.76</c:v>
                </c:pt>
                <c:pt idx="916">
                  <c:v>0.76100000000000001</c:v>
                </c:pt>
                <c:pt idx="917">
                  <c:v>0.76100000000000001</c:v>
                </c:pt>
                <c:pt idx="918">
                  <c:v>0.76200000000000001</c:v>
                </c:pt>
                <c:pt idx="919">
                  <c:v>0.76300000000000001</c:v>
                </c:pt>
                <c:pt idx="920">
                  <c:v>0.76400000000000001</c:v>
                </c:pt>
                <c:pt idx="921">
                  <c:v>0.76500000000000001</c:v>
                </c:pt>
                <c:pt idx="922">
                  <c:v>0.76600000000000001</c:v>
                </c:pt>
                <c:pt idx="923">
                  <c:v>0.76600000000000001</c:v>
                </c:pt>
                <c:pt idx="924">
                  <c:v>0.76700000000000002</c:v>
                </c:pt>
                <c:pt idx="925">
                  <c:v>0.76800000000000002</c:v>
                </c:pt>
                <c:pt idx="926">
                  <c:v>0.76900000000000002</c:v>
                </c:pt>
                <c:pt idx="927">
                  <c:v>0.77</c:v>
                </c:pt>
                <c:pt idx="928">
                  <c:v>0.77100000000000002</c:v>
                </c:pt>
                <c:pt idx="929">
                  <c:v>0.77100000000000002</c:v>
                </c:pt>
                <c:pt idx="930">
                  <c:v>0.77200000000000002</c:v>
                </c:pt>
                <c:pt idx="931">
                  <c:v>0.77300000000000002</c:v>
                </c:pt>
                <c:pt idx="932">
                  <c:v>0.77400000000000002</c:v>
                </c:pt>
                <c:pt idx="933">
                  <c:v>0.77500000000000002</c:v>
                </c:pt>
                <c:pt idx="934">
                  <c:v>0.77500000000000002</c:v>
                </c:pt>
                <c:pt idx="935">
                  <c:v>0.77600000000000002</c:v>
                </c:pt>
                <c:pt idx="936">
                  <c:v>0.77700000000000002</c:v>
                </c:pt>
                <c:pt idx="937">
                  <c:v>0.77800000000000002</c:v>
                </c:pt>
                <c:pt idx="938">
                  <c:v>0.77900000000000003</c:v>
                </c:pt>
                <c:pt idx="939">
                  <c:v>0.78</c:v>
                </c:pt>
                <c:pt idx="940">
                  <c:v>0.78</c:v>
                </c:pt>
                <c:pt idx="941">
                  <c:v>0.78100000000000003</c:v>
                </c:pt>
                <c:pt idx="942">
                  <c:v>0.78200000000000003</c:v>
                </c:pt>
                <c:pt idx="943">
                  <c:v>0.78300000000000003</c:v>
                </c:pt>
                <c:pt idx="944">
                  <c:v>0.78400000000000003</c:v>
                </c:pt>
                <c:pt idx="945">
                  <c:v>0.78500000000000003</c:v>
                </c:pt>
                <c:pt idx="946">
                  <c:v>0.78500000000000003</c:v>
                </c:pt>
                <c:pt idx="947">
                  <c:v>0.78600000000000003</c:v>
                </c:pt>
                <c:pt idx="948">
                  <c:v>0.78700000000000003</c:v>
                </c:pt>
                <c:pt idx="949">
                  <c:v>0.78800000000000003</c:v>
                </c:pt>
                <c:pt idx="950">
                  <c:v>0.78900000000000003</c:v>
                </c:pt>
                <c:pt idx="951">
                  <c:v>0.79</c:v>
                </c:pt>
                <c:pt idx="952">
                  <c:v>0.79</c:v>
                </c:pt>
                <c:pt idx="953">
                  <c:v>0.79100000000000004</c:v>
                </c:pt>
                <c:pt idx="954">
                  <c:v>0.79200000000000004</c:v>
                </c:pt>
                <c:pt idx="955">
                  <c:v>0.79300000000000004</c:v>
                </c:pt>
                <c:pt idx="956">
                  <c:v>0.79400000000000004</c:v>
                </c:pt>
                <c:pt idx="957">
                  <c:v>0.79500000000000004</c:v>
                </c:pt>
                <c:pt idx="958">
                  <c:v>0.79500000000000004</c:v>
                </c:pt>
                <c:pt idx="959">
                  <c:v>0.79600000000000004</c:v>
                </c:pt>
                <c:pt idx="960">
                  <c:v>0.79700000000000004</c:v>
                </c:pt>
                <c:pt idx="961">
                  <c:v>0.79800000000000004</c:v>
                </c:pt>
                <c:pt idx="962">
                  <c:v>0.79900000000000004</c:v>
                </c:pt>
                <c:pt idx="963">
                  <c:v>0.8</c:v>
                </c:pt>
                <c:pt idx="964">
                  <c:v>0.8</c:v>
                </c:pt>
                <c:pt idx="965">
                  <c:v>0.80100000000000005</c:v>
                </c:pt>
                <c:pt idx="966">
                  <c:v>0.80200000000000005</c:v>
                </c:pt>
                <c:pt idx="967">
                  <c:v>0.80300000000000005</c:v>
                </c:pt>
                <c:pt idx="968">
                  <c:v>0.80400000000000005</c:v>
                </c:pt>
                <c:pt idx="969">
                  <c:v>0.80500000000000005</c:v>
                </c:pt>
                <c:pt idx="970">
                  <c:v>0.80500000000000005</c:v>
                </c:pt>
                <c:pt idx="971">
                  <c:v>0.80600000000000005</c:v>
                </c:pt>
                <c:pt idx="972">
                  <c:v>0.80700000000000005</c:v>
                </c:pt>
                <c:pt idx="973">
                  <c:v>0.80800000000000005</c:v>
                </c:pt>
                <c:pt idx="974">
                  <c:v>0.80900000000000005</c:v>
                </c:pt>
                <c:pt idx="975">
                  <c:v>0.81</c:v>
                </c:pt>
                <c:pt idx="976">
                  <c:v>0.81</c:v>
                </c:pt>
                <c:pt idx="977">
                  <c:v>0.81100000000000005</c:v>
                </c:pt>
                <c:pt idx="978">
                  <c:v>0.81200000000000006</c:v>
                </c:pt>
                <c:pt idx="979">
                  <c:v>0.81299999999999994</c:v>
                </c:pt>
                <c:pt idx="980">
                  <c:v>0.81399999999999995</c:v>
                </c:pt>
                <c:pt idx="981">
                  <c:v>0.81399999999999995</c:v>
                </c:pt>
                <c:pt idx="982">
                  <c:v>0.81499999999999995</c:v>
                </c:pt>
                <c:pt idx="983">
                  <c:v>0.81599999999999995</c:v>
                </c:pt>
                <c:pt idx="984">
                  <c:v>0.81699999999999995</c:v>
                </c:pt>
                <c:pt idx="985">
                  <c:v>0.81799999999999995</c:v>
                </c:pt>
                <c:pt idx="986">
                  <c:v>0.81899999999999995</c:v>
                </c:pt>
                <c:pt idx="987">
                  <c:v>0.81899999999999995</c:v>
                </c:pt>
                <c:pt idx="988">
                  <c:v>0.82</c:v>
                </c:pt>
                <c:pt idx="989">
                  <c:v>0.82099999999999995</c:v>
                </c:pt>
                <c:pt idx="990">
                  <c:v>0.82199999999999995</c:v>
                </c:pt>
                <c:pt idx="991">
                  <c:v>0.82299999999999995</c:v>
                </c:pt>
                <c:pt idx="992">
                  <c:v>0.82399999999999995</c:v>
                </c:pt>
                <c:pt idx="993">
                  <c:v>0.82399999999999995</c:v>
                </c:pt>
                <c:pt idx="994">
                  <c:v>0.82499999999999996</c:v>
                </c:pt>
                <c:pt idx="995">
                  <c:v>0.82599999999999996</c:v>
                </c:pt>
                <c:pt idx="996">
                  <c:v>0.82699999999999996</c:v>
                </c:pt>
                <c:pt idx="997">
                  <c:v>0.82799999999999996</c:v>
                </c:pt>
                <c:pt idx="998">
                  <c:v>0.82899999999999996</c:v>
                </c:pt>
                <c:pt idx="999">
                  <c:v>0.82899999999999996</c:v>
                </c:pt>
                <c:pt idx="1000">
                  <c:v>0.83</c:v>
                </c:pt>
                <c:pt idx="1001">
                  <c:v>0.83099999999999996</c:v>
                </c:pt>
                <c:pt idx="1002">
                  <c:v>0.83199999999999996</c:v>
                </c:pt>
                <c:pt idx="1003">
                  <c:v>0.83299999999999996</c:v>
                </c:pt>
                <c:pt idx="1004">
                  <c:v>0.83399999999999996</c:v>
                </c:pt>
                <c:pt idx="1005">
                  <c:v>0.83399999999999996</c:v>
                </c:pt>
                <c:pt idx="1006">
                  <c:v>0.83499999999999996</c:v>
                </c:pt>
                <c:pt idx="1007">
                  <c:v>0.83599999999999997</c:v>
                </c:pt>
                <c:pt idx="1008">
                  <c:v>0.83699999999999997</c:v>
                </c:pt>
                <c:pt idx="1009">
                  <c:v>0.83799999999999997</c:v>
                </c:pt>
                <c:pt idx="1010">
                  <c:v>0.83899999999999997</c:v>
                </c:pt>
                <c:pt idx="1011">
                  <c:v>0.83899999999999997</c:v>
                </c:pt>
                <c:pt idx="1012">
                  <c:v>0.84</c:v>
                </c:pt>
                <c:pt idx="1013">
                  <c:v>0.84099999999999997</c:v>
                </c:pt>
                <c:pt idx="1014">
                  <c:v>0.84199999999999997</c:v>
                </c:pt>
                <c:pt idx="1015">
                  <c:v>0.84299999999999997</c:v>
                </c:pt>
                <c:pt idx="1016">
                  <c:v>0.84399999999999997</c:v>
                </c:pt>
                <c:pt idx="1017">
                  <c:v>0.84399999999999997</c:v>
                </c:pt>
                <c:pt idx="1018">
                  <c:v>0.84499999999999997</c:v>
                </c:pt>
                <c:pt idx="1019">
                  <c:v>0.84599999999999997</c:v>
                </c:pt>
                <c:pt idx="1020">
                  <c:v>0.84699999999999998</c:v>
                </c:pt>
                <c:pt idx="1021">
                  <c:v>0.84799999999999998</c:v>
                </c:pt>
                <c:pt idx="1022">
                  <c:v>0.84899999999999998</c:v>
                </c:pt>
                <c:pt idx="1023">
                  <c:v>0.84899999999999998</c:v>
                </c:pt>
                <c:pt idx="1024">
                  <c:v>0.85</c:v>
                </c:pt>
                <c:pt idx="1025">
                  <c:v>0.85099999999999998</c:v>
                </c:pt>
                <c:pt idx="1026">
                  <c:v>0.85199999999999998</c:v>
                </c:pt>
                <c:pt idx="1027">
                  <c:v>0.85299999999999998</c:v>
                </c:pt>
                <c:pt idx="1028">
                  <c:v>0.85299999999999998</c:v>
                </c:pt>
                <c:pt idx="1029">
                  <c:v>0.85399999999999998</c:v>
                </c:pt>
                <c:pt idx="1030">
                  <c:v>0.85499999999999998</c:v>
                </c:pt>
                <c:pt idx="1031">
                  <c:v>0.85599999999999998</c:v>
                </c:pt>
                <c:pt idx="1032">
                  <c:v>0.85699999999999998</c:v>
                </c:pt>
                <c:pt idx="1033">
                  <c:v>0.85799999999999998</c:v>
                </c:pt>
                <c:pt idx="1034">
                  <c:v>0.85799999999999998</c:v>
                </c:pt>
                <c:pt idx="1035">
                  <c:v>0.85899999999999999</c:v>
                </c:pt>
                <c:pt idx="1036">
                  <c:v>0.86</c:v>
                </c:pt>
                <c:pt idx="1037">
                  <c:v>0.86099999999999999</c:v>
                </c:pt>
                <c:pt idx="1038">
                  <c:v>0.86199999999999999</c:v>
                </c:pt>
                <c:pt idx="1039">
                  <c:v>0.86299999999999999</c:v>
                </c:pt>
                <c:pt idx="1040">
                  <c:v>0.86299999999999999</c:v>
                </c:pt>
                <c:pt idx="1041">
                  <c:v>0.86399999999999999</c:v>
                </c:pt>
                <c:pt idx="1042">
                  <c:v>0.86499999999999999</c:v>
                </c:pt>
                <c:pt idx="1043">
                  <c:v>0.86599999999999999</c:v>
                </c:pt>
                <c:pt idx="1044">
                  <c:v>0.86699999999999999</c:v>
                </c:pt>
                <c:pt idx="1045">
                  <c:v>0.86799999999999999</c:v>
                </c:pt>
                <c:pt idx="1046">
                  <c:v>0.86799999999999999</c:v>
                </c:pt>
                <c:pt idx="1047">
                  <c:v>0.86899999999999999</c:v>
                </c:pt>
                <c:pt idx="1048">
                  <c:v>0.87</c:v>
                </c:pt>
                <c:pt idx="1049">
                  <c:v>0.871</c:v>
                </c:pt>
                <c:pt idx="1050">
                  <c:v>0.872</c:v>
                </c:pt>
                <c:pt idx="1051">
                  <c:v>0.873</c:v>
                </c:pt>
                <c:pt idx="1052">
                  <c:v>0.873</c:v>
                </c:pt>
                <c:pt idx="1053">
                  <c:v>0.874</c:v>
                </c:pt>
                <c:pt idx="1054">
                  <c:v>0.875</c:v>
                </c:pt>
                <c:pt idx="1055">
                  <c:v>0.876</c:v>
                </c:pt>
                <c:pt idx="1056">
                  <c:v>0.877</c:v>
                </c:pt>
                <c:pt idx="1057">
                  <c:v>0.878</c:v>
                </c:pt>
                <c:pt idx="1058">
                  <c:v>0.878</c:v>
                </c:pt>
                <c:pt idx="1059">
                  <c:v>0.879</c:v>
                </c:pt>
                <c:pt idx="1060">
                  <c:v>0.88</c:v>
                </c:pt>
                <c:pt idx="1061">
                  <c:v>0.88100000000000001</c:v>
                </c:pt>
                <c:pt idx="1062">
                  <c:v>0.88200000000000001</c:v>
                </c:pt>
                <c:pt idx="1063">
                  <c:v>0.88300000000000001</c:v>
                </c:pt>
                <c:pt idx="1064">
                  <c:v>0.88300000000000001</c:v>
                </c:pt>
                <c:pt idx="1065">
                  <c:v>0.88400000000000001</c:v>
                </c:pt>
                <c:pt idx="1066">
                  <c:v>0.88500000000000001</c:v>
                </c:pt>
                <c:pt idx="1067">
                  <c:v>0.88600000000000001</c:v>
                </c:pt>
                <c:pt idx="1068">
                  <c:v>0.88700000000000001</c:v>
                </c:pt>
                <c:pt idx="1069">
                  <c:v>0.88800000000000001</c:v>
                </c:pt>
                <c:pt idx="1070">
                  <c:v>0.88800000000000001</c:v>
                </c:pt>
                <c:pt idx="1071">
                  <c:v>0.88900000000000001</c:v>
                </c:pt>
                <c:pt idx="1072">
                  <c:v>0.89</c:v>
                </c:pt>
                <c:pt idx="1073">
                  <c:v>0.89100000000000001</c:v>
                </c:pt>
                <c:pt idx="1074">
                  <c:v>0.89200000000000002</c:v>
                </c:pt>
                <c:pt idx="1075">
                  <c:v>0.89200000000000002</c:v>
                </c:pt>
                <c:pt idx="1076">
                  <c:v>0.89300000000000002</c:v>
                </c:pt>
                <c:pt idx="1077">
                  <c:v>0.89400000000000002</c:v>
                </c:pt>
                <c:pt idx="1078">
                  <c:v>0.89500000000000002</c:v>
                </c:pt>
                <c:pt idx="1079">
                  <c:v>0.89600000000000002</c:v>
                </c:pt>
                <c:pt idx="1080">
                  <c:v>0.89700000000000002</c:v>
                </c:pt>
                <c:pt idx="1081">
                  <c:v>0.89700000000000002</c:v>
                </c:pt>
                <c:pt idx="1082">
                  <c:v>0.89800000000000002</c:v>
                </c:pt>
                <c:pt idx="1083">
                  <c:v>0.89900000000000002</c:v>
                </c:pt>
                <c:pt idx="1084">
                  <c:v>0.9</c:v>
                </c:pt>
                <c:pt idx="1085">
                  <c:v>0.90100000000000002</c:v>
                </c:pt>
                <c:pt idx="1086">
                  <c:v>0.90200000000000002</c:v>
                </c:pt>
                <c:pt idx="1087">
                  <c:v>0.90200000000000002</c:v>
                </c:pt>
                <c:pt idx="1088">
                  <c:v>0.90300000000000002</c:v>
                </c:pt>
                <c:pt idx="1089">
                  <c:v>0.90400000000000003</c:v>
                </c:pt>
                <c:pt idx="1090">
                  <c:v>0.90500000000000003</c:v>
                </c:pt>
                <c:pt idx="1091">
                  <c:v>0.90600000000000003</c:v>
                </c:pt>
                <c:pt idx="1092">
                  <c:v>0.90700000000000003</c:v>
                </c:pt>
                <c:pt idx="1093">
                  <c:v>0.90700000000000003</c:v>
                </c:pt>
                <c:pt idx="1094">
                  <c:v>0.90800000000000003</c:v>
                </c:pt>
                <c:pt idx="1095">
                  <c:v>0.90900000000000003</c:v>
                </c:pt>
                <c:pt idx="1096">
                  <c:v>0.91</c:v>
                </c:pt>
                <c:pt idx="1097">
                  <c:v>0.91100000000000003</c:v>
                </c:pt>
                <c:pt idx="1098">
                  <c:v>0.91200000000000003</c:v>
                </c:pt>
                <c:pt idx="1099">
                  <c:v>0.91200000000000003</c:v>
                </c:pt>
                <c:pt idx="1100">
                  <c:v>0.91300000000000003</c:v>
                </c:pt>
                <c:pt idx="1101">
                  <c:v>0.91400000000000003</c:v>
                </c:pt>
                <c:pt idx="1102">
                  <c:v>0.91500000000000004</c:v>
                </c:pt>
                <c:pt idx="1103">
                  <c:v>0.91600000000000004</c:v>
                </c:pt>
                <c:pt idx="1104">
                  <c:v>0.91700000000000004</c:v>
                </c:pt>
                <c:pt idx="1105">
                  <c:v>0.91700000000000004</c:v>
                </c:pt>
                <c:pt idx="1106">
                  <c:v>0.91800000000000004</c:v>
                </c:pt>
                <c:pt idx="1107">
                  <c:v>0.91900000000000004</c:v>
                </c:pt>
                <c:pt idx="1108">
                  <c:v>0.92</c:v>
                </c:pt>
                <c:pt idx="1109">
                  <c:v>0.92100000000000004</c:v>
                </c:pt>
                <c:pt idx="1110">
                  <c:v>0.92200000000000004</c:v>
                </c:pt>
                <c:pt idx="1111">
                  <c:v>0.92200000000000004</c:v>
                </c:pt>
                <c:pt idx="1112">
                  <c:v>0.92300000000000004</c:v>
                </c:pt>
                <c:pt idx="1113">
                  <c:v>0.92400000000000004</c:v>
                </c:pt>
                <c:pt idx="1114">
                  <c:v>0.92500000000000004</c:v>
                </c:pt>
                <c:pt idx="1115">
                  <c:v>0.92600000000000005</c:v>
                </c:pt>
                <c:pt idx="1116">
                  <c:v>0.92700000000000005</c:v>
                </c:pt>
                <c:pt idx="1117">
                  <c:v>0.92700000000000005</c:v>
                </c:pt>
                <c:pt idx="1118">
                  <c:v>0.92800000000000005</c:v>
                </c:pt>
                <c:pt idx="1119">
                  <c:v>0.92900000000000005</c:v>
                </c:pt>
                <c:pt idx="1120">
                  <c:v>0.93</c:v>
                </c:pt>
                <c:pt idx="1121">
                  <c:v>0.93100000000000005</c:v>
                </c:pt>
                <c:pt idx="1122">
                  <c:v>0.93100000000000005</c:v>
                </c:pt>
                <c:pt idx="1123">
                  <c:v>0.93200000000000005</c:v>
                </c:pt>
                <c:pt idx="1124">
                  <c:v>0.93300000000000005</c:v>
                </c:pt>
                <c:pt idx="1125">
                  <c:v>0.93400000000000005</c:v>
                </c:pt>
                <c:pt idx="1126">
                  <c:v>0.93500000000000005</c:v>
                </c:pt>
                <c:pt idx="1127">
                  <c:v>0.93600000000000005</c:v>
                </c:pt>
                <c:pt idx="1128">
                  <c:v>0.93600000000000005</c:v>
                </c:pt>
                <c:pt idx="1129">
                  <c:v>0.93700000000000006</c:v>
                </c:pt>
                <c:pt idx="1130">
                  <c:v>0.93799999999999994</c:v>
                </c:pt>
                <c:pt idx="1131">
                  <c:v>0.93899999999999995</c:v>
                </c:pt>
                <c:pt idx="1132">
                  <c:v>0.94</c:v>
                </c:pt>
                <c:pt idx="1133">
                  <c:v>0.94099999999999995</c:v>
                </c:pt>
                <c:pt idx="1134">
                  <c:v>0.94099999999999995</c:v>
                </c:pt>
                <c:pt idx="1135">
                  <c:v>0.94199999999999995</c:v>
                </c:pt>
                <c:pt idx="1136">
                  <c:v>0.94299999999999995</c:v>
                </c:pt>
                <c:pt idx="1137">
                  <c:v>0.94399999999999995</c:v>
                </c:pt>
                <c:pt idx="1138">
                  <c:v>0.94499999999999995</c:v>
                </c:pt>
                <c:pt idx="1139">
                  <c:v>0.94599999999999995</c:v>
                </c:pt>
                <c:pt idx="1140">
                  <c:v>0.94599999999999995</c:v>
                </c:pt>
                <c:pt idx="1141">
                  <c:v>0.94699999999999995</c:v>
                </c:pt>
                <c:pt idx="1142">
                  <c:v>0.94799999999999995</c:v>
                </c:pt>
                <c:pt idx="1143">
                  <c:v>0.94899999999999995</c:v>
                </c:pt>
                <c:pt idx="1144">
                  <c:v>0.95</c:v>
                </c:pt>
                <c:pt idx="1145">
                  <c:v>0.95099999999999996</c:v>
                </c:pt>
                <c:pt idx="1146">
                  <c:v>0.95099999999999996</c:v>
                </c:pt>
                <c:pt idx="1147">
                  <c:v>0.95199999999999996</c:v>
                </c:pt>
                <c:pt idx="1148">
                  <c:v>0.95299999999999996</c:v>
                </c:pt>
                <c:pt idx="1149">
                  <c:v>0.95399999999999996</c:v>
                </c:pt>
                <c:pt idx="1150">
                  <c:v>0.95499999999999996</c:v>
                </c:pt>
                <c:pt idx="1151">
                  <c:v>0.95599999999999996</c:v>
                </c:pt>
                <c:pt idx="1152">
                  <c:v>0.95599999999999996</c:v>
                </c:pt>
                <c:pt idx="1153">
                  <c:v>0.95699999999999996</c:v>
                </c:pt>
                <c:pt idx="1154">
                  <c:v>0.95799999999999996</c:v>
                </c:pt>
                <c:pt idx="1155">
                  <c:v>0.95899999999999996</c:v>
                </c:pt>
                <c:pt idx="1156">
                  <c:v>0.96</c:v>
                </c:pt>
                <c:pt idx="1157">
                  <c:v>0.96099999999999997</c:v>
                </c:pt>
                <c:pt idx="1158">
                  <c:v>0.96099999999999997</c:v>
                </c:pt>
                <c:pt idx="1159">
                  <c:v>0.96199999999999997</c:v>
                </c:pt>
                <c:pt idx="1160">
                  <c:v>0.96299999999999997</c:v>
                </c:pt>
                <c:pt idx="1161">
                  <c:v>0.96399999999999997</c:v>
                </c:pt>
                <c:pt idx="1162">
                  <c:v>0.96499999999999997</c:v>
                </c:pt>
                <c:pt idx="1163">
                  <c:v>0.96599999999999997</c:v>
                </c:pt>
                <c:pt idx="1164">
                  <c:v>0.96599999999999997</c:v>
                </c:pt>
                <c:pt idx="1165">
                  <c:v>0.96699999999999997</c:v>
                </c:pt>
                <c:pt idx="1166">
                  <c:v>0.96799999999999997</c:v>
                </c:pt>
                <c:pt idx="1167">
                  <c:v>0.96899999999999997</c:v>
                </c:pt>
                <c:pt idx="1168">
                  <c:v>0.97</c:v>
                </c:pt>
                <c:pt idx="1169">
                  <c:v>0.97</c:v>
                </c:pt>
                <c:pt idx="1170">
                  <c:v>0.97099999999999997</c:v>
                </c:pt>
                <c:pt idx="1171">
                  <c:v>0.97199999999999998</c:v>
                </c:pt>
                <c:pt idx="1172">
                  <c:v>0.97299999999999998</c:v>
                </c:pt>
                <c:pt idx="1173">
                  <c:v>0.97399999999999998</c:v>
                </c:pt>
                <c:pt idx="1174">
                  <c:v>0.97499999999999998</c:v>
                </c:pt>
                <c:pt idx="1175">
                  <c:v>0.97499999999999998</c:v>
                </c:pt>
                <c:pt idx="1176">
                  <c:v>0.97599999999999998</c:v>
                </c:pt>
                <c:pt idx="1177">
                  <c:v>0.97699999999999998</c:v>
                </c:pt>
                <c:pt idx="1178">
                  <c:v>0.97799999999999998</c:v>
                </c:pt>
                <c:pt idx="1179">
                  <c:v>0.97899999999999998</c:v>
                </c:pt>
                <c:pt idx="1180">
                  <c:v>0.98</c:v>
                </c:pt>
                <c:pt idx="1181">
                  <c:v>0.98</c:v>
                </c:pt>
                <c:pt idx="1182">
                  <c:v>0.98099999999999998</c:v>
                </c:pt>
                <c:pt idx="1183">
                  <c:v>0.98199999999999998</c:v>
                </c:pt>
                <c:pt idx="1184">
                  <c:v>0.98299999999999998</c:v>
                </c:pt>
                <c:pt idx="1185">
                  <c:v>0.98399999999999999</c:v>
                </c:pt>
                <c:pt idx="1186">
                  <c:v>0.98499999999999999</c:v>
                </c:pt>
                <c:pt idx="1187">
                  <c:v>0.98499999999999999</c:v>
                </c:pt>
                <c:pt idx="1188">
                  <c:v>0.98599999999999999</c:v>
                </c:pt>
                <c:pt idx="1189">
                  <c:v>0.98699999999999999</c:v>
                </c:pt>
                <c:pt idx="1190">
                  <c:v>0.98799999999999999</c:v>
                </c:pt>
                <c:pt idx="1191">
                  <c:v>0.98899999999999999</c:v>
                </c:pt>
                <c:pt idx="1192">
                  <c:v>0.99</c:v>
                </c:pt>
                <c:pt idx="1193">
                  <c:v>0.99</c:v>
                </c:pt>
                <c:pt idx="1194">
                  <c:v>0.99099999999999999</c:v>
                </c:pt>
                <c:pt idx="1195">
                  <c:v>0.99199999999999999</c:v>
                </c:pt>
                <c:pt idx="1196">
                  <c:v>0.99299999999999999</c:v>
                </c:pt>
                <c:pt idx="1197">
                  <c:v>0.99399999999999999</c:v>
                </c:pt>
                <c:pt idx="1198">
                  <c:v>0.995</c:v>
                </c:pt>
                <c:pt idx="1199">
                  <c:v>0.995</c:v>
                </c:pt>
                <c:pt idx="1200">
                  <c:v>0.996</c:v>
                </c:pt>
                <c:pt idx="1201">
                  <c:v>0.997</c:v>
                </c:pt>
                <c:pt idx="1202">
                  <c:v>0.998</c:v>
                </c:pt>
                <c:pt idx="1203">
                  <c:v>0.999</c:v>
                </c:pt>
                <c:pt idx="1204">
                  <c:v>1</c:v>
                </c:pt>
                <c:pt idx="1205">
                  <c:v>1</c:v>
                </c:pt>
                <c:pt idx="1206">
                  <c:v>1.0009999999999999</c:v>
                </c:pt>
                <c:pt idx="1207">
                  <c:v>1.002</c:v>
                </c:pt>
                <c:pt idx="1208">
                  <c:v>1.0029999999999999</c:v>
                </c:pt>
                <c:pt idx="1209">
                  <c:v>1.004</c:v>
                </c:pt>
                <c:pt idx="1210">
                  <c:v>1.0049999999999999</c:v>
                </c:pt>
                <c:pt idx="1211">
                  <c:v>1.0049999999999999</c:v>
                </c:pt>
                <c:pt idx="1212">
                  <c:v>1.006</c:v>
                </c:pt>
                <c:pt idx="1213">
                  <c:v>1.0069999999999999</c:v>
                </c:pt>
                <c:pt idx="1214">
                  <c:v>1.008</c:v>
                </c:pt>
                <c:pt idx="1215">
                  <c:v>1.0089999999999999</c:v>
                </c:pt>
                <c:pt idx="1216">
                  <c:v>1.0089999999999999</c:v>
                </c:pt>
                <c:pt idx="1217">
                  <c:v>1.01</c:v>
                </c:pt>
                <c:pt idx="1218">
                  <c:v>1.0109999999999999</c:v>
                </c:pt>
                <c:pt idx="1219">
                  <c:v>1.012</c:v>
                </c:pt>
                <c:pt idx="1220">
                  <c:v>1.0129999999999999</c:v>
                </c:pt>
                <c:pt idx="1221">
                  <c:v>1.014</c:v>
                </c:pt>
                <c:pt idx="1222">
                  <c:v>1.014</c:v>
                </c:pt>
                <c:pt idx="1223">
                  <c:v>1.0149999999999999</c:v>
                </c:pt>
                <c:pt idx="1224">
                  <c:v>1.016</c:v>
                </c:pt>
                <c:pt idx="1225">
                  <c:v>1.0169999999999999</c:v>
                </c:pt>
                <c:pt idx="1226">
                  <c:v>1.018</c:v>
                </c:pt>
                <c:pt idx="1227">
                  <c:v>1.0189999999999999</c:v>
                </c:pt>
                <c:pt idx="1228">
                  <c:v>1.0189999999999999</c:v>
                </c:pt>
                <c:pt idx="1229">
                  <c:v>1.02</c:v>
                </c:pt>
                <c:pt idx="1230">
                  <c:v>1.0209999999999999</c:v>
                </c:pt>
                <c:pt idx="1231">
                  <c:v>1.022</c:v>
                </c:pt>
                <c:pt idx="1232">
                  <c:v>1.0229999999999999</c:v>
                </c:pt>
                <c:pt idx="1233">
                  <c:v>1.024</c:v>
                </c:pt>
                <c:pt idx="1234">
                  <c:v>1.024</c:v>
                </c:pt>
                <c:pt idx="1235">
                  <c:v>1.0249999999999999</c:v>
                </c:pt>
                <c:pt idx="1236">
                  <c:v>1.026</c:v>
                </c:pt>
                <c:pt idx="1237">
                  <c:v>1.0269999999999999</c:v>
                </c:pt>
                <c:pt idx="1238">
                  <c:v>1.028</c:v>
                </c:pt>
                <c:pt idx="1239">
                  <c:v>1.0289999999999999</c:v>
                </c:pt>
                <c:pt idx="1240">
                  <c:v>1.0289999999999999</c:v>
                </c:pt>
                <c:pt idx="1241">
                  <c:v>1.03</c:v>
                </c:pt>
                <c:pt idx="1242">
                  <c:v>1.0309999999999999</c:v>
                </c:pt>
                <c:pt idx="1243">
                  <c:v>1.032</c:v>
                </c:pt>
                <c:pt idx="1244">
                  <c:v>1.0329999999999999</c:v>
                </c:pt>
                <c:pt idx="1245">
                  <c:v>1.034</c:v>
                </c:pt>
                <c:pt idx="1246">
                  <c:v>1.034</c:v>
                </c:pt>
                <c:pt idx="1247">
                  <c:v>1.0349999999999999</c:v>
                </c:pt>
                <c:pt idx="1248">
                  <c:v>1.036</c:v>
                </c:pt>
                <c:pt idx="1249">
                  <c:v>1.0369999999999999</c:v>
                </c:pt>
                <c:pt idx="1250">
                  <c:v>1.038</c:v>
                </c:pt>
                <c:pt idx="1251">
                  <c:v>1.0389999999999999</c:v>
                </c:pt>
                <c:pt idx="1252">
                  <c:v>1.0389999999999999</c:v>
                </c:pt>
                <c:pt idx="1253">
                  <c:v>1.04</c:v>
                </c:pt>
                <c:pt idx="1254">
                  <c:v>1.0409999999999999</c:v>
                </c:pt>
                <c:pt idx="1255">
                  <c:v>1.042</c:v>
                </c:pt>
                <c:pt idx="1256">
                  <c:v>1.0429999999999999</c:v>
                </c:pt>
                <c:pt idx="1257">
                  <c:v>1.044</c:v>
                </c:pt>
                <c:pt idx="1258">
                  <c:v>1.044</c:v>
                </c:pt>
                <c:pt idx="1259">
                  <c:v>1.0449999999999999</c:v>
                </c:pt>
                <c:pt idx="1260">
                  <c:v>1.046</c:v>
                </c:pt>
                <c:pt idx="1261">
                  <c:v>1.0469999999999999</c:v>
                </c:pt>
                <c:pt idx="1262">
                  <c:v>1.048</c:v>
                </c:pt>
                <c:pt idx="1263">
                  <c:v>1.048</c:v>
                </c:pt>
                <c:pt idx="1264">
                  <c:v>1.0489999999999999</c:v>
                </c:pt>
                <c:pt idx="1265">
                  <c:v>1.05</c:v>
                </c:pt>
                <c:pt idx="1266">
                  <c:v>1.0509999999999999</c:v>
                </c:pt>
                <c:pt idx="1267">
                  <c:v>1.052</c:v>
                </c:pt>
                <c:pt idx="1268">
                  <c:v>1.0529999999999999</c:v>
                </c:pt>
                <c:pt idx="1269">
                  <c:v>1.0529999999999999</c:v>
                </c:pt>
                <c:pt idx="1270">
                  <c:v>1.054</c:v>
                </c:pt>
                <c:pt idx="1271">
                  <c:v>1.0549999999999999</c:v>
                </c:pt>
                <c:pt idx="1272">
                  <c:v>1.056</c:v>
                </c:pt>
                <c:pt idx="1273">
                  <c:v>1.0569999999999999</c:v>
                </c:pt>
                <c:pt idx="1274">
                  <c:v>1.0580000000000001</c:v>
                </c:pt>
                <c:pt idx="1275">
                  <c:v>1.0580000000000001</c:v>
                </c:pt>
                <c:pt idx="1276">
                  <c:v>1.0589999999999999</c:v>
                </c:pt>
                <c:pt idx="1277">
                  <c:v>1.06</c:v>
                </c:pt>
                <c:pt idx="1278">
                  <c:v>1.0609999999999999</c:v>
                </c:pt>
                <c:pt idx="1279">
                  <c:v>1.0620000000000001</c:v>
                </c:pt>
                <c:pt idx="1280">
                  <c:v>1.0629999999999999</c:v>
                </c:pt>
                <c:pt idx="1281">
                  <c:v>1.0629999999999999</c:v>
                </c:pt>
                <c:pt idx="1282">
                  <c:v>1.0640000000000001</c:v>
                </c:pt>
                <c:pt idx="1283">
                  <c:v>1.0649999999999999</c:v>
                </c:pt>
                <c:pt idx="1284">
                  <c:v>1.0660000000000001</c:v>
                </c:pt>
                <c:pt idx="1285">
                  <c:v>1.0669999999999999</c:v>
                </c:pt>
                <c:pt idx="1286">
                  <c:v>1.0680000000000001</c:v>
                </c:pt>
                <c:pt idx="1287">
                  <c:v>1.0680000000000001</c:v>
                </c:pt>
                <c:pt idx="1288">
                  <c:v>1.069</c:v>
                </c:pt>
                <c:pt idx="1289">
                  <c:v>1.07</c:v>
                </c:pt>
                <c:pt idx="1290">
                  <c:v>1.071</c:v>
                </c:pt>
                <c:pt idx="1291">
                  <c:v>1.0720000000000001</c:v>
                </c:pt>
                <c:pt idx="1292">
                  <c:v>1.073</c:v>
                </c:pt>
                <c:pt idx="1293">
                  <c:v>1.073</c:v>
                </c:pt>
                <c:pt idx="1294">
                  <c:v>1.0740000000000001</c:v>
                </c:pt>
                <c:pt idx="1295">
                  <c:v>1.075</c:v>
                </c:pt>
                <c:pt idx="1296">
                  <c:v>1.0760000000000001</c:v>
                </c:pt>
                <c:pt idx="1297">
                  <c:v>1.077</c:v>
                </c:pt>
                <c:pt idx="1298">
                  <c:v>1.0780000000000001</c:v>
                </c:pt>
                <c:pt idx="1299">
                  <c:v>1.0780000000000001</c:v>
                </c:pt>
                <c:pt idx="1300">
                  <c:v>1.079</c:v>
                </c:pt>
                <c:pt idx="1301">
                  <c:v>1.08</c:v>
                </c:pt>
                <c:pt idx="1302">
                  <c:v>1.081</c:v>
                </c:pt>
                <c:pt idx="1303">
                  <c:v>1.0820000000000001</c:v>
                </c:pt>
                <c:pt idx="1304">
                  <c:v>1.083</c:v>
                </c:pt>
                <c:pt idx="1305">
                  <c:v>1.083</c:v>
                </c:pt>
                <c:pt idx="1306">
                  <c:v>1.0840000000000001</c:v>
                </c:pt>
                <c:pt idx="1307">
                  <c:v>1.085</c:v>
                </c:pt>
                <c:pt idx="1308">
                  <c:v>1.0860000000000001</c:v>
                </c:pt>
                <c:pt idx="1309">
                  <c:v>1.087</c:v>
                </c:pt>
                <c:pt idx="1310">
                  <c:v>1.087</c:v>
                </c:pt>
                <c:pt idx="1311">
                  <c:v>1.0880000000000001</c:v>
                </c:pt>
                <c:pt idx="1312">
                  <c:v>1.089</c:v>
                </c:pt>
                <c:pt idx="1313">
                  <c:v>1.0900000000000001</c:v>
                </c:pt>
                <c:pt idx="1314">
                  <c:v>1.091</c:v>
                </c:pt>
                <c:pt idx="1315">
                  <c:v>1.0920000000000001</c:v>
                </c:pt>
                <c:pt idx="1316">
                  <c:v>1.0920000000000001</c:v>
                </c:pt>
                <c:pt idx="1317">
                  <c:v>1.093</c:v>
                </c:pt>
                <c:pt idx="1318">
                  <c:v>1.0940000000000001</c:v>
                </c:pt>
                <c:pt idx="1319">
                  <c:v>1.095</c:v>
                </c:pt>
                <c:pt idx="1320">
                  <c:v>1.0960000000000001</c:v>
                </c:pt>
                <c:pt idx="1321">
                  <c:v>1.097</c:v>
                </c:pt>
                <c:pt idx="1322">
                  <c:v>1.097</c:v>
                </c:pt>
                <c:pt idx="1323">
                  <c:v>1.0980000000000001</c:v>
                </c:pt>
                <c:pt idx="1324">
                  <c:v>1.099</c:v>
                </c:pt>
                <c:pt idx="1325">
                  <c:v>1.1000000000000001</c:v>
                </c:pt>
                <c:pt idx="1326">
                  <c:v>1.101</c:v>
                </c:pt>
                <c:pt idx="1327">
                  <c:v>1.1020000000000001</c:v>
                </c:pt>
                <c:pt idx="1328">
                  <c:v>1.1020000000000001</c:v>
                </c:pt>
                <c:pt idx="1329">
                  <c:v>1.103</c:v>
                </c:pt>
                <c:pt idx="1330">
                  <c:v>1.1040000000000001</c:v>
                </c:pt>
                <c:pt idx="1331">
                  <c:v>1.105</c:v>
                </c:pt>
                <c:pt idx="1332">
                  <c:v>1.1060000000000001</c:v>
                </c:pt>
                <c:pt idx="1333">
                  <c:v>1.107</c:v>
                </c:pt>
                <c:pt idx="1334">
                  <c:v>1.107</c:v>
                </c:pt>
                <c:pt idx="1335">
                  <c:v>1.1080000000000001</c:v>
                </c:pt>
                <c:pt idx="1336">
                  <c:v>1.109</c:v>
                </c:pt>
                <c:pt idx="1337">
                  <c:v>1.1100000000000001</c:v>
                </c:pt>
                <c:pt idx="1338">
                  <c:v>1.111</c:v>
                </c:pt>
                <c:pt idx="1339">
                  <c:v>1.1120000000000001</c:v>
                </c:pt>
                <c:pt idx="1340">
                  <c:v>1.1120000000000001</c:v>
                </c:pt>
                <c:pt idx="1341">
                  <c:v>1.113</c:v>
                </c:pt>
                <c:pt idx="1342">
                  <c:v>1.1140000000000001</c:v>
                </c:pt>
                <c:pt idx="1343">
                  <c:v>1.115</c:v>
                </c:pt>
                <c:pt idx="1344">
                  <c:v>1.1160000000000001</c:v>
                </c:pt>
                <c:pt idx="1345">
                  <c:v>1.117</c:v>
                </c:pt>
                <c:pt idx="1346">
                  <c:v>1.117</c:v>
                </c:pt>
                <c:pt idx="1347">
                  <c:v>1.1180000000000001</c:v>
                </c:pt>
                <c:pt idx="1348">
                  <c:v>1.119</c:v>
                </c:pt>
                <c:pt idx="1349">
                  <c:v>1.1200000000000001</c:v>
                </c:pt>
                <c:pt idx="1350">
                  <c:v>1.121</c:v>
                </c:pt>
                <c:pt idx="1351">
                  <c:v>1.121</c:v>
                </c:pt>
                <c:pt idx="1352">
                  <c:v>1.1220000000000001</c:v>
                </c:pt>
                <c:pt idx="1353">
                  <c:v>1.123</c:v>
                </c:pt>
                <c:pt idx="1354">
                  <c:v>1.1240000000000001</c:v>
                </c:pt>
                <c:pt idx="1355">
                  <c:v>1.125</c:v>
                </c:pt>
                <c:pt idx="1356">
                  <c:v>1.1259999999999999</c:v>
                </c:pt>
                <c:pt idx="1357">
                  <c:v>1.1259999999999999</c:v>
                </c:pt>
                <c:pt idx="1358">
                  <c:v>1.127</c:v>
                </c:pt>
                <c:pt idx="1359">
                  <c:v>1.1279999999999999</c:v>
                </c:pt>
                <c:pt idx="1360">
                  <c:v>1.129</c:v>
                </c:pt>
                <c:pt idx="1361">
                  <c:v>1.1299999999999999</c:v>
                </c:pt>
                <c:pt idx="1362">
                  <c:v>1.131</c:v>
                </c:pt>
                <c:pt idx="1363">
                  <c:v>1.131</c:v>
                </c:pt>
                <c:pt idx="1364">
                  <c:v>1.1319999999999999</c:v>
                </c:pt>
                <c:pt idx="1365">
                  <c:v>1.133</c:v>
                </c:pt>
                <c:pt idx="1366">
                  <c:v>1.1339999999999999</c:v>
                </c:pt>
                <c:pt idx="1367">
                  <c:v>1.135</c:v>
                </c:pt>
                <c:pt idx="1368">
                  <c:v>1.1359999999999999</c:v>
                </c:pt>
                <c:pt idx="1369">
                  <c:v>1.1359999999999999</c:v>
                </c:pt>
                <c:pt idx="1370">
                  <c:v>1.137</c:v>
                </c:pt>
                <c:pt idx="1371">
                  <c:v>1.1379999999999999</c:v>
                </c:pt>
                <c:pt idx="1372">
                  <c:v>1.139</c:v>
                </c:pt>
                <c:pt idx="1373">
                  <c:v>1.1399999999999999</c:v>
                </c:pt>
                <c:pt idx="1374">
                  <c:v>1.141</c:v>
                </c:pt>
                <c:pt idx="1375">
                  <c:v>1.141</c:v>
                </c:pt>
                <c:pt idx="1376">
                  <c:v>1.1419999999999999</c:v>
                </c:pt>
                <c:pt idx="1377">
                  <c:v>1.143</c:v>
                </c:pt>
                <c:pt idx="1378">
                  <c:v>1.1439999999999999</c:v>
                </c:pt>
                <c:pt idx="1379">
                  <c:v>1.145</c:v>
                </c:pt>
                <c:pt idx="1380">
                  <c:v>1.1459999999999999</c:v>
                </c:pt>
                <c:pt idx="1381">
                  <c:v>1.1459999999999999</c:v>
                </c:pt>
                <c:pt idx="1382">
                  <c:v>1.147</c:v>
                </c:pt>
                <c:pt idx="1383">
                  <c:v>1.1479999999999999</c:v>
                </c:pt>
                <c:pt idx="1384">
                  <c:v>1.149</c:v>
                </c:pt>
                <c:pt idx="1385">
                  <c:v>1.1499999999999999</c:v>
                </c:pt>
                <c:pt idx="1386">
                  <c:v>1.151</c:v>
                </c:pt>
                <c:pt idx="1387">
                  <c:v>1.151</c:v>
                </c:pt>
                <c:pt idx="1388">
                  <c:v>1.1519999999999999</c:v>
                </c:pt>
                <c:pt idx="1389">
                  <c:v>1.153</c:v>
                </c:pt>
                <c:pt idx="1390">
                  <c:v>1.1539999999999999</c:v>
                </c:pt>
                <c:pt idx="1391">
                  <c:v>1.155</c:v>
                </c:pt>
                <c:pt idx="1392">
                  <c:v>1.1559999999999999</c:v>
                </c:pt>
                <c:pt idx="1393">
                  <c:v>1.1559999999999999</c:v>
                </c:pt>
                <c:pt idx="1394">
                  <c:v>1.157</c:v>
                </c:pt>
                <c:pt idx="1395">
                  <c:v>1.1579999999999999</c:v>
                </c:pt>
                <c:pt idx="1396">
                  <c:v>1.159</c:v>
                </c:pt>
                <c:pt idx="1397">
                  <c:v>1.1599999999999999</c:v>
                </c:pt>
                <c:pt idx="1398">
                  <c:v>1.1599999999999999</c:v>
                </c:pt>
                <c:pt idx="1399">
                  <c:v>1.161</c:v>
                </c:pt>
                <c:pt idx="1400">
                  <c:v>1.1619999999999999</c:v>
                </c:pt>
                <c:pt idx="1401">
                  <c:v>1.163</c:v>
                </c:pt>
                <c:pt idx="1402">
                  <c:v>1.1639999999999999</c:v>
                </c:pt>
                <c:pt idx="1403">
                  <c:v>1.165</c:v>
                </c:pt>
                <c:pt idx="1404">
                  <c:v>1.165</c:v>
                </c:pt>
                <c:pt idx="1405">
                  <c:v>1.1659999999999999</c:v>
                </c:pt>
                <c:pt idx="1406">
                  <c:v>1.167</c:v>
                </c:pt>
                <c:pt idx="1407">
                  <c:v>1.1679999999999999</c:v>
                </c:pt>
                <c:pt idx="1408">
                  <c:v>1.169</c:v>
                </c:pt>
                <c:pt idx="1409">
                  <c:v>1.17</c:v>
                </c:pt>
                <c:pt idx="1410">
                  <c:v>1.17</c:v>
                </c:pt>
                <c:pt idx="1411">
                  <c:v>1.171</c:v>
                </c:pt>
                <c:pt idx="1412">
                  <c:v>1.1719999999999999</c:v>
                </c:pt>
                <c:pt idx="1413">
                  <c:v>1.173</c:v>
                </c:pt>
                <c:pt idx="1414">
                  <c:v>1.1739999999999999</c:v>
                </c:pt>
                <c:pt idx="1415">
                  <c:v>1.175</c:v>
                </c:pt>
                <c:pt idx="1416">
                  <c:v>1.175</c:v>
                </c:pt>
                <c:pt idx="1417">
                  <c:v>1.1759999999999999</c:v>
                </c:pt>
                <c:pt idx="1418">
                  <c:v>1.177</c:v>
                </c:pt>
                <c:pt idx="1419">
                  <c:v>1.1779999999999999</c:v>
                </c:pt>
                <c:pt idx="1420">
                  <c:v>1.179</c:v>
                </c:pt>
                <c:pt idx="1421">
                  <c:v>1.18</c:v>
                </c:pt>
                <c:pt idx="1422">
                  <c:v>1.18</c:v>
                </c:pt>
                <c:pt idx="1423">
                  <c:v>1.181</c:v>
                </c:pt>
                <c:pt idx="1424">
                  <c:v>1.1819999999999999</c:v>
                </c:pt>
                <c:pt idx="1425">
                  <c:v>1.1830000000000001</c:v>
                </c:pt>
                <c:pt idx="1426">
                  <c:v>1.1839999999999999</c:v>
                </c:pt>
                <c:pt idx="1427">
                  <c:v>1.1850000000000001</c:v>
                </c:pt>
                <c:pt idx="1428">
                  <c:v>1.1850000000000001</c:v>
                </c:pt>
                <c:pt idx="1429">
                  <c:v>1.1859999999999999</c:v>
                </c:pt>
                <c:pt idx="1430">
                  <c:v>1.1870000000000001</c:v>
                </c:pt>
                <c:pt idx="1431">
                  <c:v>1.1879999999999999</c:v>
                </c:pt>
                <c:pt idx="1432">
                  <c:v>1.1890000000000001</c:v>
                </c:pt>
                <c:pt idx="1433">
                  <c:v>1.19</c:v>
                </c:pt>
                <c:pt idx="1434">
                  <c:v>1.19</c:v>
                </c:pt>
                <c:pt idx="1435">
                  <c:v>1.1910000000000001</c:v>
                </c:pt>
                <c:pt idx="1436">
                  <c:v>1.1919999999999999</c:v>
                </c:pt>
                <c:pt idx="1437">
                  <c:v>1.1930000000000001</c:v>
                </c:pt>
                <c:pt idx="1438">
                  <c:v>1.194</c:v>
                </c:pt>
                <c:pt idx="1439">
                  <c:v>1.1950000000000001</c:v>
                </c:pt>
                <c:pt idx="1440">
                  <c:v>1.1950000000000001</c:v>
                </c:pt>
                <c:pt idx="1441">
                  <c:v>1.196</c:v>
                </c:pt>
                <c:pt idx="1442">
                  <c:v>1.1970000000000001</c:v>
                </c:pt>
                <c:pt idx="1443">
                  <c:v>1.198</c:v>
                </c:pt>
                <c:pt idx="1444">
                  <c:v>1.1990000000000001</c:v>
                </c:pt>
                <c:pt idx="1445">
                  <c:v>1.1990000000000001</c:v>
                </c:pt>
                <c:pt idx="1446">
                  <c:v>1.2</c:v>
                </c:pt>
                <c:pt idx="1447">
                  <c:v>1.2010000000000001</c:v>
                </c:pt>
                <c:pt idx="1448">
                  <c:v>1.202</c:v>
                </c:pt>
                <c:pt idx="1449">
                  <c:v>1.2030000000000001</c:v>
                </c:pt>
                <c:pt idx="1450">
                  <c:v>1.204</c:v>
                </c:pt>
                <c:pt idx="1451">
                  <c:v>1.204</c:v>
                </c:pt>
                <c:pt idx="1452">
                  <c:v>1.2050000000000001</c:v>
                </c:pt>
                <c:pt idx="1453">
                  <c:v>1.206</c:v>
                </c:pt>
                <c:pt idx="1454">
                  <c:v>1.2070000000000001</c:v>
                </c:pt>
                <c:pt idx="1455">
                  <c:v>1.208</c:v>
                </c:pt>
                <c:pt idx="1456">
                  <c:v>1.2090000000000001</c:v>
                </c:pt>
                <c:pt idx="1457">
                  <c:v>1.2090000000000001</c:v>
                </c:pt>
                <c:pt idx="1458">
                  <c:v>1.21</c:v>
                </c:pt>
                <c:pt idx="1459">
                  <c:v>1.2110000000000001</c:v>
                </c:pt>
                <c:pt idx="1460">
                  <c:v>1.212</c:v>
                </c:pt>
                <c:pt idx="1461">
                  <c:v>1.2130000000000001</c:v>
                </c:pt>
                <c:pt idx="1462">
                  <c:v>1.214</c:v>
                </c:pt>
                <c:pt idx="1463">
                  <c:v>1.214</c:v>
                </c:pt>
                <c:pt idx="1464">
                  <c:v>1.2150000000000001</c:v>
                </c:pt>
                <c:pt idx="1465">
                  <c:v>1.216</c:v>
                </c:pt>
                <c:pt idx="1466">
                  <c:v>1.2170000000000001</c:v>
                </c:pt>
                <c:pt idx="1467">
                  <c:v>1.218</c:v>
                </c:pt>
                <c:pt idx="1468">
                  <c:v>1.2190000000000001</c:v>
                </c:pt>
                <c:pt idx="1469">
                  <c:v>1.2190000000000001</c:v>
                </c:pt>
                <c:pt idx="1470">
                  <c:v>1.22</c:v>
                </c:pt>
                <c:pt idx="1471">
                  <c:v>1.2210000000000001</c:v>
                </c:pt>
                <c:pt idx="1472">
                  <c:v>1.222</c:v>
                </c:pt>
                <c:pt idx="1473">
                  <c:v>1.2230000000000001</c:v>
                </c:pt>
                <c:pt idx="1474">
                  <c:v>1.224</c:v>
                </c:pt>
                <c:pt idx="1475">
                  <c:v>1.224</c:v>
                </c:pt>
                <c:pt idx="1476">
                  <c:v>1.2250000000000001</c:v>
                </c:pt>
                <c:pt idx="1477">
                  <c:v>1.226</c:v>
                </c:pt>
                <c:pt idx="1478">
                  <c:v>1.2270000000000001</c:v>
                </c:pt>
                <c:pt idx="1479">
                  <c:v>1.228</c:v>
                </c:pt>
                <c:pt idx="1480">
                  <c:v>1.2290000000000001</c:v>
                </c:pt>
                <c:pt idx="1481">
                  <c:v>1.2290000000000001</c:v>
                </c:pt>
                <c:pt idx="1482">
                  <c:v>1.23</c:v>
                </c:pt>
                <c:pt idx="1483">
                  <c:v>1.2310000000000001</c:v>
                </c:pt>
                <c:pt idx="1484">
                  <c:v>1.232</c:v>
                </c:pt>
                <c:pt idx="1485">
                  <c:v>1.2330000000000001</c:v>
                </c:pt>
                <c:pt idx="1486">
                  <c:v>1.234</c:v>
                </c:pt>
                <c:pt idx="1487">
                  <c:v>1.234</c:v>
                </c:pt>
                <c:pt idx="1488">
                  <c:v>1.2350000000000001</c:v>
                </c:pt>
                <c:pt idx="1489">
                  <c:v>1.236</c:v>
                </c:pt>
                <c:pt idx="1490">
                  <c:v>1.2370000000000001</c:v>
                </c:pt>
                <c:pt idx="1491">
                  <c:v>1.238</c:v>
                </c:pt>
                <c:pt idx="1492">
                  <c:v>1.238</c:v>
                </c:pt>
                <c:pt idx="1493">
                  <c:v>1.2390000000000001</c:v>
                </c:pt>
                <c:pt idx="1494">
                  <c:v>1.24</c:v>
                </c:pt>
                <c:pt idx="1495">
                  <c:v>1.2410000000000001</c:v>
                </c:pt>
                <c:pt idx="1496">
                  <c:v>1.242</c:v>
                </c:pt>
                <c:pt idx="1497">
                  <c:v>1.2430000000000001</c:v>
                </c:pt>
                <c:pt idx="1498">
                  <c:v>1.2430000000000001</c:v>
                </c:pt>
                <c:pt idx="1499">
                  <c:v>1.244</c:v>
                </c:pt>
                <c:pt idx="1500">
                  <c:v>1.2450000000000001</c:v>
                </c:pt>
                <c:pt idx="1501">
                  <c:v>1.246</c:v>
                </c:pt>
                <c:pt idx="1502">
                  <c:v>1.2470000000000001</c:v>
                </c:pt>
                <c:pt idx="1503">
                  <c:v>1.248</c:v>
                </c:pt>
                <c:pt idx="1504">
                  <c:v>1.248</c:v>
                </c:pt>
                <c:pt idx="1505">
                  <c:v>1.2490000000000001</c:v>
                </c:pt>
                <c:pt idx="1506">
                  <c:v>1.25</c:v>
                </c:pt>
                <c:pt idx="1507">
                  <c:v>1.2509999999999999</c:v>
                </c:pt>
                <c:pt idx="1508">
                  <c:v>1.252</c:v>
                </c:pt>
                <c:pt idx="1509">
                  <c:v>1.2529999999999999</c:v>
                </c:pt>
                <c:pt idx="1510">
                  <c:v>1.2529999999999999</c:v>
                </c:pt>
                <c:pt idx="1511">
                  <c:v>1.254</c:v>
                </c:pt>
                <c:pt idx="1512">
                  <c:v>1.2549999999999999</c:v>
                </c:pt>
                <c:pt idx="1513">
                  <c:v>1.256</c:v>
                </c:pt>
                <c:pt idx="1514">
                  <c:v>1.2569999999999999</c:v>
                </c:pt>
                <c:pt idx="1515">
                  <c:v>1.258</c:v>
                </c:pt>
                <c:pt idx="1516">
                  <c:v>1.258</c:v>
                </c:pt>
                <c:pt idx="1517">
                  <c:v>1.2589999999999999</c:v>
                </c:pt>
                <c:pt idx="1518">
                  <c:v>1.26</c:v>
                </c:pt>
                <c:pt idx="1519">
                  <c:v>1.2609999999999999</c:v>
                </c:pt>
                <c:pt idx="1520">
                  <c:v>1.262</c:v>
                </c:pt>
                <c:pt idx="1521">
                  <c:v>1.2629999999999999</c:v>
                </c:pt>
                <c:pt idx="1522">
                  <c:v>1.2629999999999999</c:v>
                </c:pt>
                <c:pt idx="1523">
                  <c:v>1.264</c:v>
                </c:pt>
                <c:pt idx="1524">
                  <c:v>1.2649999999999999</c:v>
                </c:pt>
                <c:pt idx="1525">
                  <c:v>1.266</c:v>
                </c:pt>
                <c:pt idx="1526">
                  <c:v>1.2669999999999999</c:v>
                </c:pt>
                <c:pt idx="1527">
                  <c:v>1.268</c:v>
                </c:pt>
                <c:pt idx="1528">
                  <c:v>1.268</c:v>
                </c:pt>
                <c:pt idx="1529">
                  <c:v>1.2689999999999999</c:v>
                </c:pt>
                <c:pt idx="1530">
                  <c:v>1.27</c:v>
                </c:pt>
                <c:pt idx="1531">
                  <c:v>1.2709999999999999</c:v>
                </c:pt>
                <c:pt idx="1532">
                  <c:v>1.272</c:v>
                </c:pt>
                <c:pt idx="1533">
                  <c:v>1.2729999999999999</c:v>
                </c:pt>
                <c:pt idx="1534">
                  <c:v>1.2729999999999999</c:v>
                </c:pt>
                <c:pt idx="1535">
                  <c:v>1.274</c:v>
                </c:pt>
                <c:pt idx="1536">
                  <c:v>1.2749999999999999</c:v>
                </c:pt>
                <c:pt idx="1537">
                  <c:v>1.276</c:v>
                </c:pt>
                <c:pt idx="1538">
                  <c:v>1.2769999999999999</c:v>
                </c:pt>
                <c:pt idx="1539">
                  <c:v>1.2769999999999999</c:v>
                </c:pt>
                <c:pt idx="1540">
                  <c:v>1.278</c:v>
                </c:pt>
                <c:pt idx="1541">
                  <c:v>1.2789999999999999</c:v>
                </c:pt>
                <c:pt idx="1542">
                  <c:v>1.28</c:v>
                </c:pt>
                <c:pt idx="1543">
                  <c:v>1.2809999999999999</c:v>
                </c:pt>
                <c:pt idx="1544">
                  <c:v>1.282</c:v>
                </c:pt>
                <c:pt idx="1545">
                  <c:v>1.282</c:v>
                </c:pt>
                <c:pt idx="1546">
                  <c:v>1.2829999999999999</c:v>
                </c:pt>
                <c:pt idx="1547">
                  <c:v>1.284</c:v>
                </c:pt>
                <c:pt idx="1548">
                  <c:v>1.2849999999999999</c:v>
                </c:pt>
                <c:pt idx="1549">
                  <c:v>1.286</c:v>
                </c:pt>
                <c:pt idx="1550">
                  <c:v>1.2869999999999999</c:v>
                </c:pt>
                <c:pt idx="1551">
                  <c:v>1.2869999999999999</c:v>
                </c:pt>
                <c:pt idx="1552">
                  <c:v>1.288</c:v>
                </c:pt>
                <c:pt idx="1553">
                  <c:v>1.2889999999999999</c:v>
                </c:pt>
                <c:pt idx="1554">
                  <c:v>1.29</c:v>
                </c:pt>
                <c:pt idx="1555">
                  <c:v>1.2909999999999999</c:v>
                </c:pt>
                <c:pt idx="1556">
                  <c:v>1.292</c:v>
                </c:pt>
                <c:pt idx="1557">
                  <c:v>1.292</c:v>
                </c:pt>
                <c:pt idx="1558">
                  <c:v>1.2929999999999999</c:v>
                </c:pt>
                <c:pt idx="1559">
                  <c:v>1.294</c:v>
                </c:pt>
                <c:pt idx="1560">
                  <c:v>1.2949999999999999</c:v>
                </c:pt>
                <c:pt idx="1561">
                  <c:v>1.296</c:v>
                </c:pt>
                <c:pt idx="1562">
                  <c:v>1.2969999999999999</c:v>
                </c:pt>
                <c:pt idx="1563">
                  <c:v>1.2969999999999999</c:v>
                </c:pt>
                <c:pt idx="1564">
                  <c:v>1.298</c:v>
                </c:pt>
                <c:pt idx="1565">
                  <c:v>1.2989999999999999</c:v>
                </c:pt>
                <c:pt idx="1566">
                  <c:v>1.3</c:v>
                </c:pt>
                <c:pt idx="1567">
                  <c:v>1.3009999999999999</c:v>
                </c:pt>
                <c:pt idx="1568">
                  <c:v>1.302</c:v>
                </c:pt>
                <c:pt idx="1569">
                  <c:v>1.302</c:v>
                </c:pt>
                <c:pt idx="1570">
                  <c:v>1.3029999999999999</c:v>
                </c:pt>
                <c:pt idx="1571">
                  <c:v>1.304</c:v>
                </c:pt>
                <c:pt idx="1572">
                  <c:v>1.3049999999999999</c:v>
                </c:pt>
                <c:pt idx="1573">
                  <c:v>1.306</c:v>
                </c:pt>
                <c:pt idx="1574">
                  <c:v>1.3069999999999999</c:v>
                </c:pt>
                <c:pt idx="1575">
                  <c:v>1.3069999999999999</c:v>
                </c:pt>
                <c:pt idx="1576">
                  <c:v>1.3080000000000001</c:v>
                </c:pt>
                <c:pt idx="1577">
                  <c:v>1.3089999999999999</c:v>
                </c:pt>
                <c:pt idx="1578">
                  <c:v>1.31</c:v>
                </c:pt>
                <c:pt idx="1579">
                  <c:v>1.3109999999999999</c:v>
                </c:pt>
                <c:pt idx="1580">
                  <c:v>1.3109999999999999</c:v>
                </c:pt>
                <c:pt idx="1581">
                  <c:v>1.3120000000000001</c:v>
                </c:pt>
                <c:pt idx="1582">
                  <c:v>1.3129999999999999</c:v>
                </c:pt>
                <c:pt idx="1583">
                  <c:v>1.3140000000000001</c:v>
                </c:pt>
                <c:pt idx="1584">
                  <c:v>1.3149999999999999</c:v>
                </c:pt>
                <c:pt idx="1585">
                  <c:v>1.3160000000000001</c:v>
                </c:pt>
                <c:pt idx="1586">
                  <c:v>1.3160000000000001</c:v>
                </c:pt>
                <c:pt idx="1587">
                  <c:v>1.3169999999999999</c:v>
                </c:pt>
                <c:pt idx="1588">
                  <c:v>1.3180000000000001</c:v>
                </c:pt>
                <c:pt idx="1589">
                  <c:v>1.319</c:v>
                </c:pt>
                <c:pt idx="1590">
                  <c:v>1.32</c:v>
                </c:pt>
                <c:pt idx="1591">
                  <c:v>1.321</c:v>
                </c:pt>
                <c:pt idx="1592">
                  <c:v>1.321</c:v>
                </c:pt>
                <c:pt idx="1593">
                  <c:v>1.3220000000000001</c:v>
                </c:pt>
                <c:pt idx="1594">
                  <c:v>1.323</c:v>
                </c:pt>
                <c:pt idx="1595">
                  <c:v>1.3240000000000001</c:v>
                </c:pt>
                <c:pt idx="1596">
                  <c:v>1.325</c:v>
                </c:pt>
                <c:pt idx="1597">
                  <c:v>1.3260000000000001</c:v>
                </c:pt>
                <c:pt idx="1598">
                  <c:v>1.3260000000000001</c:v>
                </c:pt>
                <c:pt idx="1599">
                  <c:v>1.327</c:v>
                </c:pt>
                <c:pt idx="1600">
                  <c:v>1.3280000000000001</c:v>
                </c:pt>
                <c:pt idx="1601">
                  <c:v>1.329</c:v>
                </c:pt>
                <c:pt idx="1602">
                  <c:v>1.33</c:v>
                </c:pt>
                <c:pt idx="1603">
                  <c:v>1.331</c:v>
                </c:pt>
                <c:pt idx="1604">
                  <c:v>1.331</c:v>
                </c:pt>
                <c:pt idx="1605">
                  <c:v>1.3320000000000001</c:v>
                </c:pt>
                <c:pt idx="1606">
                  <c:v>1.333</c:v>
                </c:pt>
                <c:pt idx="1607">
                  <c:v>1.3340000000000001</c:v>
                </c:pt>
                <c:pt idx="1608">
                  <c:v>1.335</c:v>
                </c:pt>
                <c:pt idx="1609">
                  <c:v>1.3360000000000001</c:v>
                </c:pt>
                <c:pt idx="1610">
                  <c:v>1.3360000000000001</c:v>
                </c:pt>
                <c:pt idx="1611">
                  <c:v>1.337</c:v>
                </c:pt>
                <c:pt idx="1612">
                  <c:v>1.3380000000000001</c:v>
                </c:pt>
                <c:pt idx="1613">
                  <c:v>1.339</c:v>
                </c:pt>
                <c:pt idx="1614">
                  <c:v>1.34</c:v>
                </c:pt>
                <c:pt idx="1615">
                  <c:v>1.341</c:v>
                </c:pt>
                <c:pt idx="1616">
                  <c:v>1.341</c:v>
                </c:pt>
                <c:pt idx="1617">
                  <c:v>1.3420000000000001</c:v>
                </c:pt>
                <c:pt idx="1618">
                  <c:v>1.343</c:v>
                </c:pt>
                <c:pt idx="1619">
                  <c:v>1.3440000000000001</c:v>
                </c:pt>
                <c:pt idx="1620">
                  <c:v>1.345</c:v>
                </c:pt>
                <c:pt idx="1621">
                  <c:v>1.3460000000000001</c:v>
                </c:pt>
                <c:pt idx="1622">
                  <c:v>1.3460000000000001</c:v>
                </c:pt>
                <c:pt idx="1623">
                  <c:v>1.347</c:v>
                </c:pt>
                <c:pt idx="1624">
                  <c:v>1.3480000000000001</c:v>
                </c:pt>
                <c:pt idx="1625">
                  <c:v>1.349</c:v>
                </c:pt>
                <c:pt idx="1626">
                  <c:v>1.35</c:v>
                </c:pt>
                <c:pt idx="1627">
                  <c:v>1.35</c:v>
                </c:pt>
                <c:pt idx="1628">
                  <c:v>1.351</c:v>
                </c:pt>
                <c:pt idx="1629">
                  <c:v>1.3520000000000001</c:v>
                </c:pt>
                <c:pt idx="1630">
                  <c:v>1.353</c:v>
                </c:pt>
                <c:pt idx="1631">
                  <c:v>1.3540000000000001</c:v>
                </c:pt>
                <c:pt idx="1632">
                  <c:v>1.355</c:v>
                </c:pt>
                <c:pt idx="1633">
                  <c:v>1.355</c:v>
                </c:pt>
                <c:pt idx="1634">
                  <c:v>1.3560000000000001</c:v>
                </c:pt>
                <c:pt idx="1635">
                  <c:v>1.357</c:v>
                </c:pt>
                <c:pt idx="1636">
                  <c:v>1.3580000000000001</c:v>
                </c:pt>
                <c:pt idx="1637">
                  <c:v>1.359</c:v>
                </c:pt>
                <c:pt idx="1638">
                  <c:v>1.36</c:v>
                </c:pt>
                <c:pt idx="1639">
                  <c:v>1.36</c:v>
                </c:pt>
                <c:pt idx="1640">
                  <c:v>1.361</c:v>
                </c:pt>
                <c:pt idx="1641">
                  <c:v>1.3620000000000001</c:v>
                </c:pt>
                <c:pt idx="1642">
                  <c:v>1.363</c:v>
                </c:pt>
                <c:pt idx="1643">
                  <c:v>1.3640000000000001</c:v>
                </c:pt>
                <c:pt idx="1644">
                  <c:v>1.365</c:v>
                </c:pt>
                <c:pt idx="1645">
                  <c:v>1.365</c:v>
                </c:pt>
                <c:pt idx="1646">
                  <c:v>1.3660000000000001</c:v>
                </c:pt>
                <c:pt idx="1647">
                  <c:v>1.367</c:v>
                </c:pt>
                <c:pt idx="1648">
                  <c:v>1.3680000000000001</c:v>
                </c:pt>
                <c:pt idx="1649">
                  <c:v>1.369</c:v>
                </c:pt>
                <c:pt idx="1650">
                  <c:v>1.37</c:v>
                </c:pt>
                <c:pt idx="1651">
                  <c:v>1.37</c:v>
                </c:pt>
                <c:pt idx="1652">
                  <c:v>1.371</c:v>
                </c:pt>
                <c:pt idx="1653">
                  <c:v>1.3720000000000001</c:v>
                </c:pt>
                <c:pt idx="1654">
                  <c:v>1.373</c:v>
                </c:pt>
                <c:pt idx="1655">
                  <c:v>1.3740000000000001</c:v>
                </c:pt>
                <c:pt idx="1656">
                  <c:v>1.375</c:v>
                </c:pt>
                <c:pt idx="1657">
                  <c:v>1.375</c:v>
                </c:pt>
                <c:pt idx="1658">
                  <c:v>1.3759999999999999</c:v>
                </c:pt>
                <c:pt idx="1659">
                  <c:v>1.377</c:v>
                </c:pt>
                <c:pt idx="1660">
                  <c:v>1.3779999999999999</c:v>
                </c:pt>
                <c:pt idx="1661">
                  <c:v>1.379</c:v>
                </c:pt>
                <c:pt idx="1662">
                  <c:v>1.38</c:v>
                </c:pt>
                <c:pt idx="1663">
                  <c:v>1.38</c:v>
                </c:pt>
                <c:pt idx="1664">
                  <c:v>1.381</c:v>
                </c:pt>
                <c:pt idx="1665">
                  <c:v>1.3819999999999999</c:v>
                </c:pt>
                <c:pt idx="1666">
                  <c:v>1.383</c:v>
                </c:pt>
                <c:pt idx="1667">
                  <c:v>1.3839999999999999</c:v>
                </c:pt>
                <c:pt idx="1668">
                  <c:v>1.385</c:v>
                </c:pt>
                <c:pt idx="1669">
                  <c:v>1.385</c:v>
                </c:pt>
                <c:pt idx="1670">
                  <c:v>1.3859999999999999</c:v>
                </c:pt>
                <c:pt idx="1671">
                  <c:v>1.387</c:v>
                </c:pt>
                <c:pt idx="1672">
                  <c:v>1.3879999999999999</c:v>
                </c:pt>
                <c:pt idx="1673">
                  <c:v>1.389</c:v>
                </c:pt>
                <c:pt idx="1674">
                  <c:v>1.389</c:v>
                </c:pt>
                <c:pt idx="1675">
                  <c:v>1.39</c:v>
                </c:pt>
                <c:pt idx="1676">
                  <c:v>1.391</c:v>
                </c:pt>
                <c:pt idx="1677">
                  <c:v>1.3919999999999999</c:v>
                </c:pt>
                <c:pt idx="1678">
                  <c:v>1.393</c:v>
                </c:pt>
                <c:pt idx="1679">
                  <c:v>1.3939999999999999</c:v>
                </c:pt>
                <c:pt idx="1680">
                  <c:v>1.3939999999999999</c:v>
                </c:pt>
                <c:pt idx="1681">
                  <c:v>1.395</c:v>
                </c:pt>
                <c:pt idx="1682">
                  <c:v>1.3959999999999999</c:v>
                </c:pt>
                <c:pt idx="1683">
                  <c:v>1.397</c:v>
                </c:pt>
                <c:pt idx="1684">
                  <c:v>1.3979999999999999</c:v>
                </c:pt>
                <c:pt idx="1685">
                  <c:v>1.399</c:v>
                </c:pt>
                <c:pt idx="1686">
                  <c:v>1.399</c:v>
                </c:pt>
                <c:pt idx="1687">
                  <c:v>1.4</c:v>
                </c:pt>
                <c:pt idx="1688">
                  <c:v>1.401</c:v>
                </c:pt>
                <c:pt idx="1689">
                  <c:v>1.4019999999999999</c:v>
                </c:pt>
                <c:pt idx="1690">
                  <c:v>1.403</c:v>
                </c:pt>
                <c:pt idx="1691">
                  <c:v>1.4039999999999999</c:v>
                </c:pt>
                <c:pt idx="1692">
                  <c:v>1.4039999999999999</c:v>
                </c:pt>
                <c:pt idx="1693">
                  <c:v>1.405</c:v>
                </c:pt>
                <c:pt idx="1694">
                  <c:v>1.4059999999999999</c:v>
                </c:pt>
                <c:pt idx="1695">
                  <c:v>1.407</c:v>
                </c:pt>
                <c:pt idx="1696">
                  <c:v>1.4079999999999999</c:v>
                </c:pt>
                <c:pt idx="1697">
                  <c:v>1.409</c:v>
                </c:pt>
                <c:pt idx="1698">
                  <c:v>1.409</c:v>
                </c:pt>
                <c:pt idx="1699">
                  <c:v>1.41</c:v>
                </c:pt>
                <c:pt idx="1700">
                  <c:v>1.411</c:v>
                </c:pt>
                <c:pt idx="1701">
                  <c:v>1.4119999999999999</c:v>
                </c:pt>
                <c:pt idx="1702">
                  <c:v>1.413</c:v>
                </c:pt>
                <c:pt idx="1703">
                  <c:v>1.4139999999999999</c:v>
                </c:pt>
                <c:pt idx="1704">
                  <c:v>1.4139999999999999</c:v>
                </c:pt>
                <c:pt idx="1705">
                  <c:v>1.415</c:v>
                </c:pt>
                <c:pt idx="1706">
                  <c:v>1.4159999999999999</c:v>
                </c:pt>
                <c:pt idx="1707">
                  <c:v>1.417</c:v>
                </c:pt>
                <c:pt idx="1708">
                  <c:v>1.4179999999999999</c:v>
                </c:pt>
                <c:pt idx="1709">
                  <c:v>1.419</c:v>
                </c:pt>
                <c:pt idx="1710">
                  <c:v>1.419</c:v>
                </c:pt>
                <c:pt idx="1711">
                  <c:v>1.42</c:v>
                </c:pt>
                <c:pt idx="1712">
                  <c:v>1.421</c:v>
                </c:pt>
                <c:pt idx="1713">
                  <c:v>1.4219999999999999</c:v>
                </c:pt>
                <c:pt idx="1714">
                  <c:v>1.423</c:v>
                </c:pt>
                <c:pt idx="1715">
                  <c:v>1.4239999999999999</c:v>
                </c:pt>
                <c:pt idx="1716">
                  <c:v>1.4239999999999999</c:v>
                </c:pt>
                <c:pt idx="1717">
                  <c:v>1.425</c:v>
                </c:pt>
                <c:pt idx="1718">
                  <c:v>1.4259999999999999</c:v>
                </c:pt>
                <c:pt idx="1719">
                  <c:v>1.427</c:v>
                </c:pt>
                <c:pt idx="1720">
                  <c:v>1.4279999999999999</c:v>
                </c:pt>
                <c:pt idx="1721">
                  <c:v>1.4279999999999999</c:v>
                </c:pt>
                <c:pt idx="1722">
                  <c:v>1.429</c:v>
                </c:pt>
                <c:pt idx="1723">
                  <c:v>1.43</c:v>
                </c:pt>
                <c:pt idx="1724">
                  <c:v>1.431</c:v>
                </c:pt>
                <c:pt idx="1725">
                  <c:v>1.4319999999999999</c:v>
                </c:pt>
                <c:pt idx="1726">
                  <c:v>1.4330000000000001</c:v>
                </c:pt>
                <c:pt idx="1727">
                  <c:v>1.4330000000000001</c:v>
                </c:pt>
                <c:pt idx="1728">
                  <c:v>1.4339999999999999</c:v>
                </c:pt>
                <c:pt idx="1729">
                  <c:v>1.4350000000000001</c:v>
                </c:pt>
                <c:pt idx="1730">
                  <c:v>1.4359999999999999</c:v>
                </c:pt>
                <c:pt idx="1731">
                  <c:v>1.4370000000000001</c:v>
                </c:pt>
                <c:pt idx="1732">
                  <c:v>1.4379999999999999</c:v>
                </c:pt>
                <c:pt idx="1733">
                  <c:v>1.4379999999999999</c:v>
                </c:pt>
                <c:pt idx="1734">
                  <c:v>1.4390000000000001</c:v>
                </c:pt>
                <c:pt idx="1735">
                  <c:v>1.44</c:v>
                </c:pt>
                <c:pt idx="1736">
                  <c:v>1.4410000000000001</c:v>
                </c:pt>
                <c:pt idx="1737">
                  <c:v>1.4419999999999999</c:v>
                </c:pt>
                <c:pt idx="1738">
                  <c:v>1.4430000000000001</c:v>
                </c:pt>
                <c:pt idx="1739">
                  <c:v>1.4430000000000001</c:v>
                </c:pt>
                <c:pt idx="1740">
                  <c:v>1.444</c:v>
                </c:pt>
                <c:pt idx="1741">
                  <c:v>1.4450000000000001</c:v>
                </c:pt>
                <c:pt idx="1742">
                  <c:v>1.446</c:v>
                </c:pt>
                <c:pt idx="1743">
                  <c:v>1.4470000000000001</c:v>
                </c:pt>
                <c:pt idx="1744">
                  <c:v>1.448</c:v>
                </c:pt>
                <c:pt idx="1745">
                  <c:v>1.448</c:v>
                </c:pt>
                <c:pt idx="1746">
                  <c:v>1.4490000000000001</c:v>
                </c:pt>
                <c:pt idx="1747">
                  <c:v>1.45</c:v>
                </c:pt>
                <c:pt idx="1748">
                  <c:v>1.4510000000000001</c:v>
                </c:pt>
                <c:pt idx="1749">
                  <c:v>1.452</c:v>
                </c:pt>
                <c:pt idx="1750">
                  <c:v>1.4530000000000001</c:v>
                </c:pt>
                <c:pt idx="1751">
                  <c:v>1.4530000000000001</c:v>
                </c:pt>
                <c:pt idx="1752">
                  <c:v>1.454</c:v>
                </c:pt>
                <c:pt idx="1753">
                  <c:v>1.4550000000000001</c:v>
                </c:pt>
                <c:pt idx="1754">
                  <c:v>1.456</c:v>
                </c:pt>
                <c:pt idx="1755">
                  <c:v>1.4570000000000001</c:v>
                </c:pt>
                <c:pt idx="1756">
                  <c:v>1.458</c:v>
                </c:pt>
                <c:pt idx="1757">
                  <c:v>1.458</c:v>
                </c:pt>
                <c:pt idx="1758">
                  <c:v>1.4590000000000001</c:v>
                </c:pt>
                <c:pt idx="1759">
                  <c:v>1.46</c:v>
                </c:pt>
                <c:pt idx="1760">
                  <c:v>1.4610000000000001</c:v>
                </c:pt>
                <c:pt idx="1761">
                  <c:v>1.462</c:v>
                </c:pt>
                <c:pt idx="1762">
                  <c:v>1.4630000000000001</c:v>
                </c:pt>
                <c:pt idx="1763">
                  <c:v>1.4630000000000001</c:v>
                </c:pt>
                <c:pt idx="1764">
                  <c:v>1.464</c:v>
                </c:pt>
                <c:pt idx="1765">
                  <c:v>1.4650000000000001</c:v>
                </c:pt>
                <c:pt idx="1766">
                  <c:v>1.466</c:v>
                </c:pt>
                <c:pt idx="1767">
                  <c:v>1.4670000000000001</c:v>
                </c:pt>
                <c:pt idx="1768">
                  <c:v>1.4670000000000001</c:v>
                </c:pt>
                <c:pt idx="1769">
                  <c:v>1.468</c:v>
                </c:pt>
                <c:pt idx="1770">
                  <c:v>1.4690000000000001</c:v>
                </c:pt>
                <c:pt idx="1771">
                  <c:v>1.47</c:v>
                </c:pt>
                <c:pt idx="1772">
                  <c:v>1.4710000000000001</c:v>
                </c:pt>
                <c:pt idx="1773">
                  <c:v>1.472</c:v>
                </c:pt>
                <c:pt idx="1774">
                  <c:v>1.472</c:v>
                </c:pt>
                <c:pt idx="1775">
                  <c:v>1.4730000000000001</c:v>
                </c:pt>
                <c:pt idx="1776">
                  <c:v>1.474</c:v>
                </c:pt>
                <c:pt idx="1777">
                  <c:v>1.4750000000000001</c:v>
                </c:pt>
                <c:pt idx="1778">
                  <c:v>1.476</c:v>
                </c:pt>
                <c:pt idx="1779">
                  <c:v>1.4770000000000001</c:v>
                </c:pt>
                <c:pt idx="1780">
                  <c:v>1.4770000000000001</c:v>
                </c:pt>
                <c:pt idx="1781">
                  <c:v>1.478</c:v>
                </c:pt>
                <c:pt idx="1782">
                  <c:v>1.4790000000000001</c:v>
                </c:pt>
                <c:pt idx="1783">
                  <c:v>1.48</c:v>
                </c:pt>
                <c:pt idx="1784">
                  <c:v>1.4810000000000001</c:v>
                </c:pt>
                <c:pt idx="1785">
                  <c:v>1.482</c:v>
                </c:pt>
                <c:pt idx="1786">
                  <c:v>1.482</c:v>
                </c:pt>
                <c:pt idx="1787">
                  <c:v>1.4830000000000001</c:v>
                </c:pt>
                <c:pt idx="1788">
                  <c:v>1.484</c:v>
                </c:pt>
                <c:pt idx="1789">
                  <c:v>1.4850000000000001</c:v>
                </c:pt>
                <c:pt idx="1790">
                  <c:v>1.486</c:v>
                </c:pt>
                <c:pt idx="1791">
                  <c:v>1.4870000000000001</c:v>
                </c:pt>
                <c:pt idx="1792">
                  <c:v>1.4870000000000001</c:v>
                </c:pt>
                <c:pt idx="1793">
                  <c:v>1.488</c:v>
                </c:pt>
                <c:pt idx="1794">
                  <c:v>1.4890000000000001</c:v>
                </c:pt>
                <c:pt idx="1795">
                  <c:v>1.49</c:v>
                </c:pt>
                <c:pt idx="1796">
                  <c:v>1.4910000000000001</c:v>
                </c:pt>
                <c:pt idx="1797">
                  <c:v>1.492</c:v>
                </c:pt>
                <c:pt idx="1798">
                  <c:v>1.492</c:v>
                </c:pt>
                <c:pt idx="1799">
                  <c:v>1.4930000000000001</c:v>
                </c:pt>
                <c:pt idx="1800">
                  <c:v>1.494</c:v>
                </c:pt>
                <c:pt idx="1801">
                  <c:v>1.4950000000000001</c:v>
                </c:pt>
                <c:pt idx="1802">
                  <c:v>1.496</c:v>
                </c:pt>
                <c:pt idx="1803">
                  <c:v>1.4970000000000001</c:v>
                </c:pt>
                <c:pt idx="1804">
                  <c:v>1.4970000000000001</c:v>
                </c:pt>
                <c:pt idx="1805">
                  <c:v>1.498</c:v>
                </c:pt>
                <c:pt idx="1806">
                  <c:v>1.4990000000000001</c:v>
                </c:pt>
                <c:pt idx="1807">
                  <c:v>1.5</c:v>
                </c:pt>
                <c:pt idx="1808">
                  <c:v>1.5009999999999999</c:v>
                </c:pt>
                <c:pt idx="1809">
                  <c:v>1.5009999999999999</c:v>
                </c:pt>
                <c:pt idx="1810">
                  <c:v>1.502</c:v>
                </c:pt>
                <c:pt idx="1811">
                  <c:v>1.5029999999999999</c:v>
                </c:pt>
                <c:pt idx="1812">
                  <c:v>1.504</c:v>
                </c:pt>
                <c:pt idx="1813">
                  <c:v>1.5049999999999999</c:v>
                </c:pt>
                <c:pt idx="1814">
                  <c:v>1.506</c:v>
                </c:pt>
                <c:pt idx="1815">
                  <c:v>1.506</c:v>
                </c:pt>
                <c:pt idx="1816">
                  <c:v>1.5069999999999999</c:v>
                </c:pt>
                <c:pt idx="1817">
                  <c:v>1.508</c:v>
                </c:pt>
                <c:pt idx="1818">
                  <c:v>1.5089999999999999</c:v>
                </c:pt>
                <c:pt idx="1819">
                  <c:v>1.51</c:v>
                </c:pt>
                <c:pt idx="1820">
                  <c:v>1.5109999999999999</c:v>
                </c:pt>
                <c:pt idx="1821">
                  <c:v>1.5109999999999999</c:v>
                </c:pt>
                <c:pt idx="1822">
                  <c:v>1.512</c:v>
                </c:pt>
                <c:pt idx="1823">
                  <c:v>1.5129999999999999</c:v>
                </c:pt>
                <c:pt idx="1824">
                  <c:v>1.514</c:v>
                </c:pt>
                <c:pt idx="1825">
                  <c:v>1.5149999999999999</c:v>
                </c:pt>
                <c:pt idx="1826">
                  <c:v>1.516</c:v>
                </c:pt>
                <c:pt idx="1827">
                  <c:v>1.516</c:v>
                </c:pt>
                <c:pt idx="1828">
                  <c:v>1.5169999999999999</c:v>
                </c:pt>
                <c:pt idx="1829">
                  <c:v>1.518</c:v>
                </c:pt>
                <c:pt idx="1830">
                  <c:v>1.5189999999999999</c:v>
                </c:pt>
                <c:pt idx="1831">
                  <c:v>1.52</c:v>
                </c:pt>
                <c:pt idx="1832">
                  <c:v>1.5209999999999999</c:v>
                </c:pt>
                <c:pt idx="1833">
                  <c:v>1.5209999999999999</c:v>
                </c:pt>
                <c:pt idx="1834">
                  <c:v>1.522</c:v>
                </c:pt>
                <c:pt idx="1835">
                  <c:v>1.5229999999999999</c:v>
                </c:pt>
                <c:pt idx="1836">
                  <c:v>1.524</c:v>
                </c:pt>
                <c:pt idx="1837">
                  <c:v>1.5249999999999999</c:v>
                </c:pt>
                <c:pt idx="1838">
                  <c:v>1.526</c:v>
                </c:pt>
                <c:pt idx="1839">
                  <c:v>1.526</c:v>
                </c:pt>
                <c:pt idx="1840">
                  <c:v>1.5269999999999999</c:v>
                </c:pt>
                <c:pt idx="1841">
                  <c:v>1.528</c:v>
                </c:pt>
                <c:pt idx="1842">
                  <c:v>1.5289999999999999</c:v>
                </c:pt>
                <c:pt idx="1843">
                  <c:v>1.53</c:v>
                </c:pt>
                <c:pt idx="1844">
                  <c:v>1.5309999999999999</c:v>
                </c:pt>
                <c:pt idx="1845">
                  <c:v>1.5309999999999999</c:v>
                </c:pt>
                <c:pt idx="1846">
                  <c:v>1.532</c:v>
                </c:pt>
                <c:pt idx="1847">
                  <c:v>1.5329999999999999</c:v>
                </c:pt>
                <c:pt idx="1848">
                  <c:v>1.534</c:v>
                </c:pt>
                <c:pt idx="1849">
                  <c:v>1.5349999999999999</c:v>
                </c:pt>
                <c:pt idx="1850">
                  <c:v>1.536</c:v>
                </c:pt>
                <c:pt idx="1851">
                  <c:v>1.536</c:v>
                </c:pt>
                <c:pt idx="1852">
                  <c:v>1.5369999999999999</c:v>
                </c:pt>
                <c:pt idx="1853">
                  <c:v>1.538</c:v>
                </c:pt>
                <c:pt idx="1854">
                  <c:v>1.5389999999999999</c:v>
                </c:pt>
                <c:pt idx="1855">
                  <c:v>1.54</c:v>
                </c:pt>
                <c:pt idx="1856">
                  <c:v>1.54</c:v>
                </c:pt>
                <c:pt idx="1857">
                  <c:v>1.5409999999999999</c:v>
                </c:pt>
                <c:pt idx="1858">
                  <c:v>1.542</c:v>
                </c:pt>
                <c:pt idx="1859">
                  <c:v>1.5429999999999999</c:v>
                </c:pt>
                <c:pt idx="1860">
                  <c:v>1.544</c:v>
                </c:pt>
                <c:pt idx="1861">
                  <c:v>1.5449999999999999</c:v>
                </c:pt>
                <c:pt idx="1862">
                  <c:v>1.5449999999999999</c:v>
                </c:pt>
                <c:pt idx="1863">
                  <c:v>1.546</c:v>
                </c:pt>
                <c:pt idx="1864">
                  <c:v>1.5469999999999999</c:v>
                </c:pt>
                <c:pt idx="1865">
                  <c:v>1.548</c:v>
                </c:pt>
                <c:pt idx="1866">
                  <c:v>1.5489999999999999</c:v>
                </c:pt>
                <c:pt idx="1867">
                  <c:v>1.55</c:v>
                </c:pt>
                <c:pt idx="1868">
                  <c:v>1.55</c:v>
                </c:pt>
                <c:pt idx="1869">
                  <c:v>1.5509999999999999</c:v>
                </c:pt>
                <c:pt idx="1870">
                  <c:v>1.552</c:v>
                </c:pt>
                <c:pt idx="1871">
                  <c:v>1.5529999999999999</c:v>
                </c:pt>
                <c:pt idx="1872">
                  <c:v>1.554</c:v>
                </c:pt>
                <c:pt idx="1873">
                  <c:v>1.5549999999999999</c:v>
                </c:pt>
                <c:pt idx="1874">
                  <c:v>1.5549999999999999</c:v>
                </c:pt>
                <c:pt idx="1875">
                  <c:v>1.556</c:v>
                </c:pt>
                <c:pt idx="1876">
                  <c:v>1.5569999999999999</c:v>
                </c:pt>
                <c:pt idx="1877">
                  <c:v>1.5580000000000001</c:v>
                </c:pt>
                <c:pt idx="1878">
                  <c:v>1.5589999999999999</c:v>
                </c:pt>
                <c:pt idx="1879">
                  <c:v>1.56</c:v>
                </c:pt>
                <c:pt idx="1880">
                  <c:v>1.56</c:v>
                </c:pt>
                <c:pt idx="1881">
                  <c:v>1.5609999999999999</c:v>
                </c:pt>
                <c:pt idx="1882">
                  <c:v>1.5620000000000001</c:v>
                </c:pt>
                <c:pt idx="1883">
                  <c:v>1.5629999999999999</c:v>
                </c:pt>
                <c:pt idx="1884">
                  <c:v>1.5640000000000001</c:v>
                </c:pt>
                <c:pt idx="1885">
                  <c:v>1.5649999999999999</c:v>
                </c:pt>
                <c:pt idx="1886">
                  <c:v>1.5649999999999999</c:v>
                </c:pt>
                <c:pt idx="1887">
                  <c:v>1.5660000000000001</c:v>
                </c:pt>
                <c:pt idx="1888">
                  <c:v>1.5669999999999999</c:v>
                </c:pt>
                <c:pt idx="1889">
                  <c:v>1.5680000000000001</c:v>
                </c:pt>
                <c:pt idx="1890">
                  <c:v>1.569</c:v>
                </c:pt>
                <c:pt idx="1891">
                  <c:v>1.57</c:v>
                </c:pt>
                <c:pt idx="1892">
                  <c:v>1.57</c:v>
                </c:pt>
                <c:pt idx="1893">
                  <c:v>1.571</c:v>
                </c:pt>
                <c:pt idx="1894">
                  <c:v>1.5720000000000001</c:v>
                </c:pt>
                <c:pt idx="1895">
                  <c:v>1.573</c:v>
                </c:pt>
                <c:pt idx="1896">
                  <c:v>1.5740000000000001</c:v>
                </c:pt>
                <c:pt idx="1897">
                  <c:v>1.575</c:v>
                </c:pt>
                <c:pt idx="1898">
                  <c:v>1.575</c:v>
                </c:pt>
                <c:pt idx="1899">
                  <c:v>1.5760000000000001</c:v>
                </c:pt>
                <c:pt idx="1900">
                  <c:v>1.577</c:v>
                </c:pt>
                <c:pt idx="1901">
                  <c:v>1.5780000000000001</c:v>
                </c:pt>
                <c:pt idx="1902">
                  <c:v>1.579</c:v>
                </c:pt>
                <c:pt idx="1903">
                  <c:v>1.579</c:v>
                </c:pt>
                <c:pt idx="1904">
                  <c:v>1.58</c:v>
                </c:pt>
                <c:pt idx="1905">
                  <c:v>1.581</c:v>
                </c:pt>
                <c:pt idx="1906">
                  <c:v>1.5820000000000001</c:v>
                </c:pt>
                <c:pt idx="1907">
                  <c:v>1.583</c:v>
                </c:pt>
                <c:pt idx="1908">
                  <c:v>1.5840000000000001</c:v>
                </c:pt>
                <c:pt idx="1909">
                  <c:v>1.5840000000000001</c:v>
                </c:pt>
                <c:pt idx="1910">
                  <c:v>1.585</c:v>
                </c:pt>
                <c:pt idx="1911">
                  <c:v>1.5860000000000001</c:v>
                </c:pt>
                <c:pt idx="1912">
                  <c:v>1.587</c:v>
                </c:pt>
                <c:pt idx="1913">
                  <c:v>1.5880000000000001</c:v>
                </c:pt>
                <c:pt idx="1914">
                  <c:v>1.589</c:v>
                </c:pt>
                <c:pt idx="1915">
                  <c:v>1.589</c:v>
                </c:pt>
                <c:pt idx="1916">
                  <c:v>1.59</c:v>
                </c:pt>
                <c:pt idx="1917">
                  <c:v>1.591</c:v>
                </c:pt>
                <c:pt idx="1918">
                  <c:v>1.5920000000000001</c:v>
                </c:pt>
                <c:pt idx="1919">
                  <c:v>1.593</c:v>
                </c:pt>
                <c:pt idx="1920">
                  <c:v>1.5940000000000001</c:v>
                </c:pt>
                <c:pt idx="1921">
                  <c:v>1.5940000000000001</c:v>
                </c:pt>
                <c:pt idx="1922">
                  <c:v>1.595</c:v>
                </c:pt>
                <c:pt idx="1923">
                  <c:v>1.5960000000000001</c:v>
                </c:pt>
                <c:pt idx="1924">
                  <c:v>1.597</c:v>
                </c:pt>
                <c:pt idx="1925">
                  <c:v>1.5980000000000001</c:v>
                </c:pt>
                <c:pt idx="1926">
                  <c:v>1.599</c:v>
                </c:pt>
                <c:pt idx="1927">
                  <c:v>1.599</c:v>
                </c:pt>
                <c:pt idx="1928">
                  <c:v>1.6</c:v>
                </c:pt>
                <c:pt idx="1929">
                  <c:v>1.601</c:v>
                </c:pt>
                <c:pt idx="1930">
                  <c:v>1.6020000000000001</c:v>
                </c:pt>
                <c:pt idx="1931">
                  <c:v>1.603</c:v>
                </c:pt>
                <c:pt idx="1932">
                  <c:v>1.6040000000000001</c:v>
                </c:pt>
                <c:pt idx="1933">
                  <c:v>1.6040000000000001</c:v>
                </c:pt>
                <c:pt idx="1934">
                  <c:v>1.605</c:v>
                </c:pt>
                <c:pt idx="1935">
                  <c:v>1.6060000000000001</c:v>
                </c:pt>
                <c:pt idx="1936">
                  <c:v>1.607</c:v>
                </c:pt>
                <c:pt idx="1937">
                  <c:v>1.6080000000000001</c:v>
                </c:pt>
                <c:pt idx="1938">
                  <c:v>1.609</c:v>
                </c:pt>
                <c:pt idx="1939">
                  <c:v>1.609</c:v>
                </c:pt>
                <c:pt idx="1940">
                  <c:v>1.61</c:v>
                </c:pt>
                <c:pt idx="1941">
                  <c:v>1.611</c:v>
                </c:pt>
                <c:pt idx="1942">
                  <c:v>1.6120000000000001</c:v>
                </c:pt>
                <c:pt idx="1943">
                  <c:v>1.613</c:v>
                </c:pt>
                <c:pt idx="1944">
                  <c:v>1.6140000000000001</c:v>
                </c:pt>
                <c:pt idx="1945">
                  <c:v>1.6140000000000001</c:v>
                </c:pt>
                <c:pt idx="1946">
                  <c:v>1.615</c:v>
                </c:pt>
                <c:pt idx="1947">
                  <c:v>1.6160000000000001</c:v>
                </c:pt>
                <c:pt idx="1948">
                  <c:v>1.617</c:v>
                </c:pt>
                <c:pt idx="1949">
                  <c:v>1.6180000000000001</c:v>
                </c:pt>
                <c:pt idx="1950">
                  <c:v>1.6180000000000001</c:v>
                </c:pt>
                <c:pt idx="1951">
                  <c:v>1.619</c:v>
                </c:pt>
                <c:pt idx="1952">
                  <c:v>1.62</c:v>
                </c:pt>
                <c:pt idx="1953">
                  <c:v>1.621</c:v>
                </c:pt>
                <c:pt idx="1954">
                  <c:v>1.6220000000000001</c:v>
                </c:pt>
                <c:pt idx="1955">
                  <c:v>1.623</c:v>
                </c:pt>
                <c:pt idx="1956">
                  <c:v>1.623</c:v>
                </c:pt>
                <c:pt idx="1957">
                  <c:v>1.6240000000000001</c:v>
                </c:pt>
                <c:pt idx="1958">
                  <c:v>1.625</c:v>
                </c:pt>
                <c:pt idx="1959">
                  <c:v>1.6259999999999999</c:v>
                </c:pt>
                <c:pt idx="1960">
                  <c:v>1.627</c:v>
                </c:pt>
                <c:pt idx="1961">
                  <c:v>1.6279999999999999</c:v>
                </c:pt>
                <c:pt idx="1962">
                  <c:v>1.6279999999999999</c:v>
                </c:pt>
                <c:pt idx="1963">
                  <c:v>1.629</c:v>
                </c:pt>
                <c:pt idx="1964">
                  <c:v>1.63</c:v>
                </c:pt>
                <c:pt idx="1965">
                  <c:v>1.631</c:v>
                </c:pt>
                <c:pt idx="1966">
                  <c:v>1.6319999999999999</c:v>
                </c:pt>
                <c:pt idx="1967">
                  <c:v>1.633</c:v>
                </c:pt>
                <c:pt idx="1968">
                  <c:v>1.633</c:v>
                </c:pt>
                <c:pt idx="1969">
                  <c:v>1.6339999999999999</c:v>
                </c:pt>
                <c:pt idx="1970">
                  <c:v>1.635</c:v>
                </c:pt>
                <c:pt idx="1971">
                  <c:v>1.6359999999999999</c:v>
                </c:pt>
                <c:pt idx="1972">
                  <c:v>1.637</c:v>
                </c:pt>
                <c:pt idx="1973">
                  <c:v>1.6379999999999999</c:v>
                </c:pt>
                <c:pt idx="1974">
                  <c:v>1.6379999999999999</c:v>
                </c:pt>
                <c:pt idx="1975">
                  <c:v>1.639</c:v>
                </c:pt>
                <c:pt idx="1976">
                  <c:v>1.64</c:v>
                </c:pt>
                <c:pt idx="1977">
                  <c:v>1.641</c:v>
                </c:pt>
                <c:pt idx="1978">
                  <c:v>1.6419999999999999</c:v>
                </c:pt>
                <c:pt idx="1979">
                  <c:v>1.643</c:v>
                </c:pt>
                <c:pt idx="1980">
                  <c:v>1.643</c:v>
                </c:pt>
                <c:pt idx="1981">
                  <c:v>1.6439999999999999</c:v>
                </c:pt>
                <c:pt idx="1982">
                  <c:v>1.645</c:v>
                </c:pt>
                <c:pt idx="1983">
                  <c:v>1.6459999999999999</c:v>
                </c:pt>
                <c:pt idx="1984">
                  <c:v>1.647</c:v>
                </c:pt>
                <c:pt idx="1985">
                  <c:v>1.6479999999999999</c:v>
                </c:pt>
                <c:pt idx="1986">
                  <c:v>1.6479999999999999</c:v>
                </c:pt>
                <c:pt idx="1987">
                  <c:v>1.649</c:v>
                </c:pt>
                <c:pt idx="1988">
                  <c:v>1.65</c:v>
                </c:pt>
                <c:pt idx="1989">
                  <c:v>1.651</c:v>
                </c:pt>
                <c:pt idx="1990">
                  <c:v>1.6519999999999999</c:v>
                </c:pt>
                <c:pt idx="1991">
                  <c:v>1.653</c:v>
                </c:pt>
                <c:pt idx="1992">
                  <c:v>1.653</c:v>
                </c:pt>
                <c:pt idx="1993">
                  <c:v>1.6539999999999999</c:v>
                </c:pt>
                <c:pt idx="1994">
                  <c:v>1.655</c:v>
                </c:pt>
                <c:pt idx="1995">
                  <c:v>1.6559999999999999</c:v>
                </c:pt>
                <c:pt idx="1996">
                  <c:v>1.657</c:v>
                </c:pt>
                <c:pt idx="1997">
                  <c:v>1.657</c:v>
                </c:pt>
                <c:pt idx="1998">
                  <c:v>1.6579999999999999</c:v>
                </c:pt>
                <c:pt idx="1999">
                  <c:v>1.659</c:v>
                </c:pt>
                <c:pt idx="2000">
                  <c:v>1.66</c:v>
                </c:pt>
                <c:pt idx="2001">
                  <c:v>1.661</c:v>
                </c:pt>
                <c:pt idx="2002">
                  <c:v>1.6619999999999999</c:v>
                </c:pt>
                <c:pt idx="2003">
                  <c:v>1.6619999999999999</c:v>
                </c:pt>
                <c:pt idx="2004">
                  <c:v>1.663</c:v>
                </c:pt>
                <c:pt idx="2005">
                  <c:v>1.6639999999999999</c:v>
                </c:pt>
                <c:pt idx="2006">
                  <c:v>1.665</c:v>
                </c:pt>
                <c:pt idx="2007">
                  <c:v>1.6659999999999999</c:v>
                </c:pt>
                <c:pt idx="2008">
                  <c:v>1.667</c:v>
                </c:pt>
                <c:pt idx="2009">
                  <c:v>1.667</c:v>
                </c:pt>
                <c:pt idx="2010">
                  <c:v>1.6679999999999999</c:v>
                </c:pt>
                <c:pt idx="2011">
                  <c:v>1.669</c:v>
                </c:pt>
                <c:pt idx="2012">
                  <c:v>1.67</c:v>
                </c:pt>
                <c:pt idx="2013">
                  <c:v>1.671</c:v>
                </c:pt>
                <c:pt idx="2014">
                  <c:v>1.6719999999999999</c:v>
                </c:pt>
                <c:pt idx="2015">
                  <c:v>1.6719999999999999</c:v>
                </c:pt>
                <c:pt idx="2016">
                  <c:v>1.673</c:v>
                </c:pt>
                <c:pt idx="2017">
                  <c:v>1.6739999999999999</c:v>
                </c:pt>
                <c:pt idx="2018">
                  <c:v>1.675</c:v>
                </c:pt>
                <c:pt idx="2019">
                  <c:v>1.6759999999999999</c:v>
                </c:pt>
                <c:pt idx="2020">
                  <c:v>1.677</c:v>
                </c:pt>
                <c:pt idx="2021">
                  <c:v>1.677</c:v>
                </c:pt>
                <c:pt idx="2022">
                  <c:v>1.6779999999999999</c:v>
                </c:pt>
                <c:pt idx="2023">
                  <c:v>1.679</c:v>
                </c:pt>
                <c:pt idx="2024">
                  <c:v>1.68</c:v>
                </c:pt>
                <c:pt idx="2025">
                  <c:v>1.681</c:v>
                </c:pt>
                <c:pt idx="2026">
                  <c:v>1.6819999999999999</c:v>
                </c:pt>
                <c:pt idx="2027">
                  <c:v>1.6819999999999999</c:v>
                </c:pt>
                <c:pt idx="2028">
                  <c:v>1.6830000000000001</c:v>
                </c:pt>
                <c:pt idx="2029">
                  <c:v>1.6839999999999999</c:v>
                </c:pt>
                <c:pt idx="2030">
                  <c:v>1.6850000000000001</c:v>
                </c:pt>
                <c:pt idx="2031">
                  <c:v>1.6859999999999999</c:v>
                </c:pt>
                <c:pt idx="2032">
                  <c:v>1.6870000000000001</c:v>
                </c:pt>
                <c:pt idx="2033">
                  <c:v>1.6870000000000001</c:v>
                </c:pt>
                <c:pt idx="2034">
                  <c:v>1.6879999999999999</c:v>
                </c:pt>
                <c:pt idx="2035">
                  <c:v>1.6890000000000001</c:v>
                </c:pt>
                <c:pt idx="2036">
                  <c:v>1.69</c:v>
                </c:pt>
                <c:pt idx="2037">
                  <c:v>1.6910000000000001</c:v>
                </c:pt>
                <c:pt idx="2038">
                  <c:v>1.6910000000000001</c:v>
                </c:pt>
                <c:pt idx="2039">
                  <c:v>1.6919999999999999</c:v>
                </c:pt>
                <c:pt idx="2040">
                  <c:v>1.6930000000000001</c:v>
                </c:pt>
                <c:pt idx="2041">
                  <c:v>1.694</c:v>
                </c:pt>
                <c:pt idx="2042">
                  <c:v>1.6950000000000001</c:v>
                </c:pt>
                <c:pt idx="2043">
                  <c:v>1.696</c:v>
                </c:pt>
                <c:pt idx="2044">
                  <c:v>1.696</c:v>
                </c:pt>
                <c:pt idx="2045">
                  <c:v>1.6970000000000001</c:v>
                </c:pt>
                <c:pt idx="2046">
                  <c:v>1.698</c:v>
                </c:pt>
                <c:pt idx="2047">
                  <c:v>1.6990000000000001</c:v>
                </c:pt>
                <c:pt idx="2048">
                  <c:v>1.7</c:v>
                </c:pt>
                <c:pt idx="2049">
                  <c:v>1.7010000000000001</c:v>
                </c:pt>
                <c:pt idx="2050">
                  <c:v>1.7010000000000001</c:v>
                </c:pt>
                <c:pt idx="2051">
                  <c:v>1.702</c:v>
                </c:pt>
                <c:pt idx="2052">
                  <c:v>1.7030000000000001</c:v>
                </c:pt>
                <c:pt idx="2053">
                  <c:v>1.704</c:v>
                </c:pt>
                <c:pt idx="2054">
                  <c:v>1.7050000000000001</c:v>
                </c:pt>
                <c:pt idx="2055">
                  <c:v>1.706</c:v>
                </c:pt>
                <c:pt idx="2056">
                  <c:v>1.706</c:v>
                </c:pt>
                <c:pt idx="2057">
                  <c:v>1.7070000000000001</c:v>
                </c:pt>
                <c:pt idx="2058">
                  <c:v>1.708</c:v>
                </c:pt>
                <c:pt idx="2059">
                  <c:v>1.7090000000000001</c:v>
                </c:pt>
                <c:pt idx="2060">
                  <c:v>1.71</c:v>
                </c:pt>
                <c:pt idx="2061">
                  <c:v>1.7110000000000001</c:v>
                </c:pt>
                <c:pt idx="2062">
                  <c:v>1.7110000000000001</c:v>
                </c:pt>
                <c:pt idx="2063">
                  <c:v>1.712</c:v>
                </c:pt>
                <c:pt idx="2064">
                  <c:v>1.7130000000000001</c:v>
                </c:pt>
                <c:pt idx="2065">
                  <c:v>1.714</c:v>
                </c:pt>
                <c:pt idx="2066">
                  <c:v>1.7150000000000001</c:v>
                </c:pt>
                <c:pt idx="2067">
                  <c:v>1.716</c:v>
                </c:pt>
                <c:pt idx="2068">
                  <c:v>1.716</c:v>
                </c:pt>
                <c:pt idx="2069">
                  <c:v>1.7170000000000001</c:v>
                </c:pt>
                <c:pt idx="2070">
                  <c:v>1.718</c:v>
                </c:pt>
                <c:pt idx="2071">
                  <c:v>1.7190000000000001</c:v>
                </c:pt>
                <c:pt idx="2072">
                  <c:v>1.72</c:v>
                </c:pt>
                <c:pt idx="2073">
                  <c:v>1.7210000000000001</c:v>
                </c:pt>
                <c:pt idx="2074">
                  <c:v>1.7210000000000001</c:v>
                </c:pt>
                <c:pt idx="2075">
                  <c:v>1.722</c:v>
                </c:pt>
                <c:pt idx="2076">
                  <c:v>1.7230000000000001</c:v>
                </c:pt>
                <c:pt idx="2077">
                  <c:v>1.724</c:v>
                </c:pt>
                <c:pt idx="2078">
                  <c:v>1.7250000000000001</c:v>
                </c:pt>
                <c:pt idx="2079">
                  <c:v>1.726</c:v>
                </c:pt>
                <c:pt idx="2080">
                  <c:v>1.726</c:v>
                </c:pt>
                <c:pt idx="2081">
                  <c:v>1.7270000000000001</c:v>
                </c:pt>
                <c:pt idx="2082">
                  <c:v>1.728</c:v>
                </c:pt>
                <c:pt idx="2083">
                  <c:v>1.7290000000000001</c:v>
                </c:pt>
                <c:pt idx="2084">
                  <c:v>1.73</c:v>
                </c:pt>
                <c:pt idx="2085">
                  <c:v>1.73</c:v>
                </c:pt>
                <c:pt idx="2086">
                  <c:v>1.7310000000000001</c:v>
                </c:pt>
                <c:pt idx="2087">
                  <c:v>1.732</c:v>
                </c:pt>
                <c:pt idx="2088">
                  <c:v>1.7330000000000001</c:v>
                </c:pt>
                <c:pt idx="2089">
                  <c:v>1.734</c:v>
                </c:pt>
                <c:pt idx="2090">
                  <c:v>1.7350000000000001</c:v>
                </c:pt>
                <c:pt idx="2091">
                  <c:v>1.7350000000000001</c:v>
                </c:pt>
                <c:pt idx="2092">
                  <c:v>1.736</c:v>
                </c:pt>
                <c:pt idx="2093">
                  <c:v>1.7370000000000001</c:v>
                </c:pt>
                <c:pt idx="2094">
                  <c:v>1.738</c:v>
                </c:pt>
                <c:pt idx="2095">
                  <c:v>1.7390000000000001</c:v>
                </c:pt>
                <c:pt idx="2096">
                  <c:v>1.74</c:v>
                </c:pt>
                <c:pt idx="2097">
                  <c:v>1.74</c:v>
                </c:pt>
                <c:pt idx="2098">
                  <c:v>1.7410000000000001</c:v>
                </c:pt>
                <c:pt idx="2099">
                  <c:v>1.742</c:v>
                </c:pt>
                <c:pt idx="2100">
                  <c:v>1.7430000000000001</c:v>
                </c:pt>
                <c:pt idx="2101">
                  <c:v>1.744</c:v>
                </c:pt>
                <c:pt idx="2102">
                  <c:v>1.7450000000000001</c:v>
                </c:pt>
                <c:pt idx="2103">
                  <c:v>1.7450000000000001</c:v>
                </c:pt>
                <c:pt idx="2104">
                  <c:v>1.746</c:v>
                </c:pt>
                <c:pt idx="2105">
                  <c:v>1.7470000000000001</c:v>
                </c:pt>
                <c:pt idx="2106">
                  <c:v>1.748</c:v>
                </c:pt>
                <c:pt idx="2107">
                  <c:v>1.7490000000000001</c:v>
                </c:pt>
                <c:pt idx="2108">
                  <c:v>1.75</c:v>
                </c:pt>
                <c:pt idx="2109">
                  <c:v>1.75</c:v>
                </c:pt>
                <c:pt idx="2110">
                  <c:v>1.7509999999999999</c:v>
                </c:pt>
                <c:pt idx="2111">
                  <c:v>1.752</c:v>
                </c:pt>
                <c:pt idx="2112">
                  <c:v>1.7529999999999999</c:v>
                </c:pt>
                <c:pt idx="2113">
                  <c:v>1.754</c:v>
                </c:pt>
                <c:pt idx="2114">
                  <c:v>1.7549999999999999</c:v>
                </c:pt>
                <c:pt idx="2115">
                  <c:v>1.7549999999999999</c:v>
                </c:pt>
                <c:pt idx="2116">
                  <c:v>1.756</c:v>
                </c:pt>
                <c:pt idx="2117">
                  <c:v>1.7569999999999999</c:v>
                </c:pt>
                <c:pt idx="2118">
                  <c:v>1.758</c:v>
                </c:pt>
                <c:pt idx="2119">
                  <c:v>1.7589999999999999</c:v>
                </c:pt>
                <c:pt idx="2120">
                  <c:v>1.76</c:v>
                </c:pt>
                <c:pt idx="2121">
                  <c:v>1.76</c:v>
                </c:pt>
                <c:pt idx="2122">
                  <c:v>1.7609999999999999</c:v>
                </c:pt>
                <c:pt idx="2123">
                  <c:v>1.762</c:v>
                </c:pt>
                <c:pt idx="2124">
                  <c:v>1.7629999999999999</c:v>
                </c:pt>
                <c:pt idx="2125">
                  <c:v>1.764</c:v>
                </c:pt>
                <c:pt idx="2126">
                  <c:v>1.7649999999999999</c:v>
                </c:pt>
                <c:pt idx="2127">
                  <c:v>1.7649999999999999</c:v>
                </c:pt>
                <c:pt idx="2128">
                  <c:v>1.766</c:v>
                </c:pt>
                <c:pt idx="2129">
                  <c:v>1.7669999999999999</c:v>
                </c:pt>
                <c:pt idx="2130">
                  <c:v>1.768</c:v>
                </c:pt>
                <c:pt idx="2131">
                  <c:v>1.7689999999999999</c:v>
                </c:pt>
                <c:pt idx="2132">
                  <c:v>1.7689999999999999</c:v>
                </c:pt>
                <c:pt idx="2133">
                  <c:v>1.77</c:v>
                </c:pt>
                <c:pt idx="2134">
                  <c:v>1.7709999999999999</c:v>
                </c:pt>
                <c:pt idx="2135">
                  <c:v>1.772</c:v>
                </c:pt>
                <c:pt idx="2136">
                  <c:v>1.7729999999999999</c:v>
                </c:pt>
                <c:pt idx="2137">
                  <c:v>1.774</c:v>
                </c:pt>
                <c:pt idx="2138">
                  <c:v>1.774</c:v>
                </c:pt>
                <c:pt idx="2139">
                  <c:v>1.7749999999999999</c:v>
                </c:pt>
                <c:pt idx="2140">
                  <c:v>1.776</c:v>
                </c:pt>
                <c:pt idx="2141">
                  <c:v>1.7769999999999999</c:v>
                </c:pt>
                <c:pt idx="2142">
                  <c:v>1.778</c:v>
                </c:pt>
                <c:pt idx="2143">
                  <c:v>1.7789999999999999</c:v>
                </c:pt>
                <c:pt idx="2144">
                  <c:v>1.7789999999999999</c:v>
                </c:pt>
                <c:pt idx="2145">
                  <c:v>1.78</c:v>
                </c:pt>
                <c:pt idx="2146">
                  <c:v>1.7809999999999999</c:v>
                </c:pt>
                <c:pt idx="2147">
                  <c:v>1.782</c:v>
                </c:pt>
                <c:pt idx="2148">
                  <c:v>1.7829999999999999</c:v>
                </c:pt>
                <c:pt idx="2149">
                  <c:v>1.784</c:v>
                </c:pt>
                <c:pt idx="2150">
                  <c:v>1.784</c:v>
                </c:pt>
                <c:pt idx="2151">
                  <c:v>1.7849999999999999</c:v>
                </c:pt>
                <c:pt idx="2152">
                  <c:v>1.786</c:v>
                </c:pt>
                <c:pt idx="2153">
                  <c:v>1.7869999999999999</c:v>
                </c:pt>
                <c:pt idx="2154">
                  <c:v>1.788</c:v>
                </c:pt>
                <c:pt idx="2155">
                  <c:v>1.7889999999999999</c:v>
                </c:pt>
                <c:pt idx="2156">
                  <c:v>1.7889999999999999</c:v>
                </c:pt>
                <c:pt idx="2157">
                  <c:v>1.79</c:v>
                </c:pt>
                <c:pt idx="2158">
                  <c:v>1.7909999999999999</c:v>
                </c:pt>
                <c:pt idx="2159">
                  <c:v>1.792</c:v>
                </c:pt>
                <c:pt idx="2160">
                  <c:v>1.7929999999999999</c:v>
                </c:pt>
                <c:pt idx="2161">
                  <c:v>1.794</c:v>
                </c:pt>
                <c:pt idx="2162">
                  <c:v>1.794</c:v>
                </c:pt>
                <c:pt idx="2163">
                  <c:v>1.7949999999999999</c:v>
                </c:pt>
                <c:pt idx="2164">
                  <c:v>1.796</c:v>
                </c:pt>
                <c:pt idx="2165">
                  <c:v>1.7969999999999999</c:v>
                </c:pt>
                <c:pt idx="2166">
                  <c:v>1.798</c:v>
                </c:pt>
                <c:pt idx="2167">
                  <c:v>1.7989999999999999</c:v>
                </c:pt>
                <c:pt idx="2168">
                  <c:v>1.7989999999999999</c:v>
                </c:pt>
                <c:pt idx="2169">
                  <c:v>1.8</c:v>
                </c:pt>
                <c:pt idx="2170">
                  <c:v>1.8009999999999999</c:v>
                </c:pt>
                <c:pt idx="2171">
                  <c:v>1.802</c:v>
                </c:pt>
                <c:pt idx="2172">
                  <c:v>1.8029999999999999</c:v>
                </c:pt>
                <c:pt idx="2173">
                  <c:v>1.804</c:v>
                </c:pt>
                <c:pt idx="2174">
                  <c:v>1.804</c:v>
                </c:pt>
                <c:pt idx="2175">
                  <c:v>1.8049999999999999</c:v>
                </c:pt>
                <c:pt idx="2176">
                  <c:v>1.806</c:v>
                </c:pt>
                <c:pt idx="2177">
                  <c:v>1.8069999999999999</c:v>
                </c:pt>
                <c:pt idx="2178">
                  <c:v>1.8080000000000001</c:v>
                </c:pt>
                <c:pt idx="2179">
                  <c:v>1.8080000000000001</c:v>
                </c:pt>
                <c:pt idx="2180">
                  <c:v>1.8089999999999999</c:v>
                </c:pt>
                <c:pt idx="2181">
                  <c:v>1.81</c:v>
                </c:pt>
                <c:pt idx="2182">
                  <c:v>1.8109999999999999</c:v>
                </c:pt>
                <c:pt idx="2183">
                  <c:v>1.8120000000000001</c:v>
                </c:pt>
                <c:pt idx="2184">
                  <c:v>1.8129999999999999</c:v>
                </c:pt>
                <c:pt idx="2185">
                  <c:v>1.8129999999999999</c:v>
                </c:pt>
                <c:pt idx="2186">
                  <c:v>1.8140000000000001</c:v>
                </c:pt>
                <c:pt idx="2187">
                  <c:v>1.8149999999999999</c:v>
                </c:pt>
                <c:pt idx="2188">
                  <c:v>1.8160000000000001</c:v>
                </c:pt>
                <c:pt idx="2189">
                  <c:v>1.8169999999999999</c:v>
                </c:pt>
                <c:pt idx="2190">
                  <c:v>1.8180000000000001</c:v>
                </c:pt>
                <c:pt idx="2191">
                  <c:v>1.8180000000000001</c:v>
                </c:pt>
                <c:pt idx="2192">
                  <c:v>1.819</c:v>
                </c:pt>
                <c:pt idx="2193">
                  <c:v>1.82</c:v>
                </c:pt>
                <c:pt idx="2194">
                  <c:v>1.821</c:v>
                </c:pt>
                <c:pt idx="2195">
                  <c:v>1.8220000000000001</c:v>
                </c:pt>
                <c:pt idx="2196">
                  <c:v>1.823</c:v>
                </c:pt>
                <c:pt idx="2197">
                  <c:v>1.823</c:v>
                </c:pt>
                <c:pt idx="2198">
                  <c:v>1.8240000000000001</c:v>
                </c:pt>
                <c:pt idx="2199">
                  <c:v>1.825</c:v>
                </c:pt>
                <c:pt idx="2200">
                  <c:v>1.8260000000000001</c:v>
                </c:pt>
                <c:pt idx="2201">
                  <c:v>1.827</c:v>
                </c:pt>
                <c:pt idx="2202">
                  <c:v>1.8280000000000001</c:v>
                </c:pt>
                <c:pt idx="2203">
                  <c:v>1.8280000000000001</c:v>
                </c:pt>
                <c:pt idx="2204">
                  <c:v>1.829</c:v>
                </c:pt>
                <c:pt idx="2205">
                  <c:v>1.83</c:v>
                </c:pt>
                <c:pt idx="2206">
                  <c:v>1.831</c:v>
                </c:pt>
                <c:pt idx="2207">
                  <c:v>1.8320000000000001</c:v>
                </c:pt>
                <c:pt idx="2208">
                  <c:v>1.833</c:v>
                </c:pt>
                <c:pt idx="2209">
                  <c:v>1.833</c:v>
                </c:pt>
                <c:pt idx="2210">
                  <c:v>1.8340000000000001</c:v>
                </c:pt>
                <c:pt idx="2211">
                  <c:v>1.835</c:v>
                </c:pt>
                <c:pt idx="2212">
                  <c:v>1.8360000000000001</c:v>
                </c:pt>
                <c:pt idx="2213">
                  <c:v>1.837</c:v>
                </c:pt>
                <c:pt idx="2214">
                  <c:v>1.8380000000000001</c:v>
                </c:pt>
                <c:pt idx="2215">
                  <c:v>1.8380000000000001</c:v>
                </c:pt>
                <c:pt idx="2216">
                  <c:v>1.839</c:v>
                </c:pt>
                <c:pt idx="2217">
                  <c:v>1.84</c:v>
                </c:pt>
                <c:pt idx="2218">
                  <c:v>1.841</c:v>
                </c:pt>
                <c:pt idx="2219">
                  <c:v>1.8420000000000001</c:v>
                </c:pt>
                <c:pt idx="2220">
                  <c:v>1.843</c:v>
                </c:pt>
                <c:pt idx="2221">
                  <c:v>1.843</c:v>
                </c:pt>
                <c:pt idx="2222">
                  <c:v>1.8440000000000001</c:v>
                </c:pt>
                <c:pt idx="2223">
                  <c:v>1.845</c:v>
                </c:pt>
                <c:pt idx="2224">
                  <c:v>1.8460000000000001</c:v>
                </c:pt>
                <c:pt idx="2225">
                  <c:v>1.847</c:v>
                </c:pt>
                <c:pt idx="2226">
                  <c:v>1.847</c:v>
                </c:pt>
                <c:pt idx="2227">
                  <c:v>1.8480000000000001</c:v>
                </c:pt>
                <c:pt idx="2228">
                  <c:v>1.849</c:v>
                </c:pt>
                <c:pt idx="2229">
                  <c:v>1.85</c:v>
                </c:pt>
                <c:pt idx="2230">
                  <c:v>1.851</c:v>
                </c:pt>
                <c:pt idx="2231">
                  <c:v>1.8520000000000001</c:v>
                </c:pt>
                <c:pt idx="2232">
                  <c:v>1.8520000000000001</c:v>
                </c:pt>
                <c:pt idx="2233">
                  <c:v>1.853</c:v>
                </c:pt>
                <c:pt idx="2234">
                  <c:v>1.8540000000000001</c:v>
                </c:pt>
                <c:pt idx="2235">
                  <c:v>1.855</c:v>
                </c:pt>
                <c:pt idx="2236">
                  <c:v>1.8560000000000001</c:v>
                </c:pt>
                <c:pt idx="2237">
                  <c:v>1.857</c:v>
                </c:pt>
                <c:pt idx="2238">
                  <c:v>1.857</c:v>
                </c:pt>
                <c:pt idx="2239">
                  <c:v>1.8580000000000001</c:v>
                </c:pt>
                <c:pt idx="2240">
                  <c:v>1.859</c:v>
                </c:pt>
                <c:pt idx="2241">
                  <c:v>1.86</c:v>
                </c:pt>
                <c:pt idx="2242">
                  <c:v>1.861</c:v>
                </c:pt>
                <c:pt idx="2243">
                  <c:v>1.8620000000000001</c:v>
                </c:pt>
                <c:pt idx="2244">
                  <c:v>1.8620000000000001</c:v>
                </c:pt>
                <c:pt idx="2245">
                  <c:v>1.863</c:v>
                </c:pt>
                <c:pt idx="2246">
                  <c:v>1.8640000000000001</c:v>
                </c:pt>
                <c:pt idx="2247">
                  <c:v>1.865</c:v>
                </c:pt>
                <c:pt idx="2248">
                  <c:v>1.8660000000000001</c:v>
                </c:pt>
                <c:pt idx="2249">
                  <c:v>1.867</c:v>
                </c:pt>
                <c:pt idx="2250">
                  <c:v>1.867</c:v>
                </c:pt>
                <c:pt idx="2251">
                  <c:v>1.8680000000000001</c:v>
                </c:pt>
                <c:pt idx="2252">
                  <c:v>1.869</c:v>
                </c:pt>
                <c:pt idx="2253">
                  <c:v>1.87</c:v>
                </c:pt>
                <c:pt idx="2254">
                  <c:v>1.871</c:v>
                </c:pt>
                <c:pt idx="2255">
                  <c:v>1.8720000000000001</c:v>
                </c:pt>
                <c:pt idx="2256">
                  <c:v>1.8720000000000001</c:v>
                </c:pt>
                <c:pt idx="2257">
                  <c:v>1.873</c:v>
                </c:pt>
                <c:pt idx="2258">
                  <c:v>1.8740000000000001</c:v>
                </c:pt>
                <c:pt idx="2259">
                  <c:v>1.875</c:v>
                </c:pt>
                <c:pt idx="2260">
                  <c:v>1.8759999999999999</c:v>
                </c:pt>
                <c:pt idx="2261">
                  <c:v>1.877</c:v>
                </c:pt>
                <c:pt idx="2262">
                  <c:v>1.877</c:v>
                </c:pt>
                <c:pt idx="2263">
                  <c:v>1.8779999999999999</c:v>
                </c:pt>
                <c:pt idx="2264">
                  <c:v>1.879</c:v>
                </c:pt>
                <c:pt idx="2265">
                  <c:v>1.88</c:v>
                </c:pt>
                <c:pt idx="2266">
                  <c:v>1.881</c:v>
                </c:pt>
                <c:pt idx="2267">
                  <c:v>1.8819999999999999</c:v>
                </c:pt>
                <c:pt idx="2268">
                  <c:v>1.8819999999999999</c:v>
                </c:pt>
                <c:pt idx="2269">
                  <c:v>1.883</c:v>
                </c:pt>
                <c:pt idx="2270">
                  <c:v>1.8839999999999999</c:v>
                </c:pt>
                <c:pt idx="2271">
                  <c:v>1.885</c:v>
                </c:pt>
                <c:pt idx="2272">
                  <c:v>1.8859999999999999</c:v>
                </c:pt>
                <c:pt idx="2273">
                  <c:v>1.8859999999999999</c:v>
                </c:pt>
                <c:pt idx="2274">
                  <c:v>1.887</c:v>
                </c:pt>
                <c:pt idx="2275">
                  <c:v>1.8879999999999999</c:v>
                </c:pt>
                <c:pt idx="2276">
                  <c:v>1.889</c:v>
                </c:pt>
                <c:pt idx="2277">
                  <c:v>1.89</c:v>
                </c:pt>
                <c:pt idx="2278">
                  <c:v>1.891</c:v>
                </c:pt>
                <c:pt idx="2279">
                  <c:v>1.891</c:v>
                </c:pt>
                <c:pt idx="2280">
                  <c:v>1.8919999999999999</c:v>
                </c:pt>
                <c:pt idx="2281">
                  <c:v>1.893</c:v>
                </c:pt>
                <c:pt idx="2282">
                  <c:v>1.8939999999999999</c:v>
                </c:pt>
                <c:pt idx="2283">
                  <c:v>1.895</c:v>
                </c:pt>
                <c:pt idx="2284">
                  <c:v>1.8959999999999999</c:v>
                </c:pt>
                <c:pt idx="2285">
                  <c:v>1.8959999999999999</c:v>
                </c:pt>
                <c:pt idx="2286">
                  <c:v>1.897</c:v>
                </c:pt>
                <c:pt idx="2287">
                  <c:v>1.8979999999999999</c:v>
                </c:pt>
                <c:pt idx="2288">
                  <c:v>1.899</c:v>
                </c:pt>
                <c:pt idx="2289">
                  <c:v>1.9</c:v>
                </c:pt>
                <c:pt idx="2290">
                  <c:v>1.901</c:v>
                </c:pt>
                <c:pt idx="2291">
                  <c:v>1.901</c:v>
                </c:pt>
                <c:pt idx="2292">
                  <c:v>1.9019999999999999</c:v>
                </c:pt>
                <c:pt idx="2293">
                  <c:v>1.903</c:v>
                </c:pt>
                <c:pt idx="2294">
                  <c:v>1.9039999999999999</c:v>
                </c:pt>
                <c:pt idx="2295">
                  <c:v>1.905</c:v>
                </c:pt>
                <c:pt idx="2296">
                  <c:v>1.9059999999999999</c:v>
                </c:pt>
                <c:pt idx="2297">
                  <c:v>1.9059999999999999</c:v>
                </c:pt>
                <c:pt idx="2298">
                  <c:v>1.907</c:v>
                </c:pt>
                <c:pt idx="2299">
                  <c:v>1.9079999999999999</c:v>
                </c:pt>
                <c:pt idx="2300">
                  <c:v>1.909</c:v>
                </c:pt>
                <c:pt idx="2301">
                  <c:v>1.91</c:v>
                </c:pt>
                <c:pt idx="2302">
                  <c:v>1.911</c:v>
                </c:pt>
                <c:pt idx="2303">
                  <c:v>1.911</c:v>
                </c:pt>
                <c:pt idx="2304">
                  <c:v>1.9119999999999999</c:v>
                </c:pt>
                <c:pt idx="2305">
                  <c:v>1.913</c:v>
                </c:pt>
                <c:pt idx="2306">
                  <c:v>1.9139999999999999</c:v>
                </c:pt>
                <c:pt idx="2307">
                  <c:v>1.915</c:v>
                </c:pt>
                <c:pt idx="2308">
                  <c:v>1.9159999999999999</c:v>
                </c:pt>
                <c:pt idx="2309">
                  <c:v>1.9159999999999999</c:v>
                </c:pt>
                <c:pt idx="2310">
                  <c:v>1.917</c:v>
                </c:pt>
                <c:pt idx="2311">
                  <c:v>1.9179999999999999</c:v>
                </c:pt>
                <c:pt idx="2312">
                  <c:v>1.919</c:v>
                </c:pt>
                <c:pt idx="2313">
                  <c:v>1.92</c:v>
                </c:pt>
                <c:pt idx="2314">
                  <c:v>1.92</c:v>
                </c:pt>
                <c:pt idx="2315">
                  <c:v>1.921</c:v>
                </c:pt>
                <c:pt idx="2316">
                  <c:v>1.9219999999999999</c:v>
                </c:pt>
                <c:pt idx="2317">
                  <c:v>1.923</c:v>
                </c:pt>
                <c:pt idx="2318">
                  <c:v>1.9239999999999999</c:v>
                </c:pt>
                <c:pt idx="2319">
                  <c:v>1.925</c:v>
                </c:pt>
                <c:pt idx="2320">
                  <c:v>1.925</c:v>
                </c:pt>
                <c:pt idx="2321">
                  <c:v>1.9259999999999999</c:v>
                </c:pt>
                <c:pt idx="2322">
                  <c:v>1.927</c:v>
                </c:pt>
                <c:pt idx="2323">
                  <c:v>1.9279999999999999</c:v>
                </c:pt>
                <c:pt idx="2324">
                  <c:v>1.929</c:v>
                </c:pt>
                <c:pt idx="2325">
                  <c:v>1.93</c:v>
                </c:pt>
                <c:pt idx="2326">
                  <c:v>1.93</c:v>
                </c:pt>
                <c:pt idx="2327">
                  <c:v>1.931</c:v>
                </c:pt>
                <c:pt idx="2328">
                  <c:v>1.9319999999999999</c:v>
                </c:pt>
                <c:pt idx="2329">
                  <c:v>1.9330000000000001</c:v>
                </c:pt>
                <c:pt idx="2330">
                  <c:v>1.9339999999999999</c:v>
                </c:pt>
                <c:pt idx="2331">
                  <c:v>1.9350000000000001</c:v>
                </c:pt>
                <c:pt idx="2332">
                  <c:v>1.9350000000000001</c:v>
                </c:pt>
                <c:pt idx="2333">
                  <c:v>1.9359999999999999</c:v>
                </c:pt>
                <c:pt idx="2334">
                  <c:v>1.9370000000000001</c:v>
                </c:pt>
                <c:pt idx="2335">
                  <c:v>1.9379999999999999</c:v>
                </c:pt>
                <c:pt idx="2336">
                  <c:v>1.9390000000000001</c:v>
                </c:pt>
                <c:pt idx="2337">
                  <c:v>1.94</c:v>
                </c:pt>
                <c:pt idx="2338">
                  <c:v>1.94</c:v>
                </c:pt>
                <c:pt idx="2339">
                  <c:v>1.9410000000000001</c:v>
                </c:pt>
                <c:pt idx="2340">
                  <c:v>1.9419999999999999</c:v>
                </c:pt>
                <c:pt idx="2341">
                  <c:v>1.9430000000000001</c:v>
                </c:pt>
                <c:pt idx="2342">
                  <c:v>1.944</c:v>
                </c:pt>
                <c:pt idx="2343">
                  <c:v>1.9450000000000001</c:v>
                </c:pt>
                <c:pt idx="2344">
                  <c:v>1.9450000000000001</c:v>
                </c:pt>
                <c:pt idx="2345">
                  <c:v>1.946</c:v>
                </c:pt>
                <c:pt idx="2346">
                  <c:v>1.9470000000000001</c:v>
                </c:pt>
                <c:pt idx="2347">
                  <c:v>1.948</c:v>
                </c:pt>
                <c:pt idx="2348">
                  <c:v>1.9490000000000001</c:v>
                </c:pt>
                <c:pt idx="2349">
                  <c:v>1.95</c:v>
                </c:pt>
                <c:pt idx="2350">
                  <c:v>1.95</c:v>
                </c:pt>
                <c:pt idx="2351">
                  <c:v>1.9510000000000001</c:v>
                </c:pt>
                <c:pt idx="2352">
                  <c:v>1.952</c:v>
                </c:pt>
                <c:pt idx="2353">
                  <c:v>1.9530000000000001</c:v>
                </c:pt>
                <c:pt idx="2354">
                  <c:v>1.954</c:v>
                </c:pt>
                <c:pt idx="2355">
                  <c:v>1.9550000000000001</c:v>
                </c:pt>
                <c:pt idx="2356">
                  <c:v>1.9550000000000001</c:v>
                </c:pt>
                <c:pt idx="2357">
                  <c:v>1.956</c:v>
                </c:pt>
                <c:pt idx="2358">
                  <c:v>1.9570000000000001</c:v>
                </c:pt>
                <c:pt idx="2359">
                  <c:v>1.958</c:v>
                </c:pt>
                <c:pt idx="2360">
                  <c:v>1.9590000000000001</c:v>
                </c:pt>
                <c:pt idx="2361">
                  <c:v>1.9590000000000001</c:v>
                </c:pt>
                <c:pt idx="2362">
                  <c:v>1.96</c:v>
                </c:pt>
                <c:pt idx="2363">
                  <c:v>1.9610000000000001</c:v>
                </c:pt>
                <c:pt idx="2364">
                  <c:v>1.962</c:v>
                </c:pt>
                <c:pt idx="2365">
                  <c:v>1.9630000000000001</c:v>
                </c:pt>
                <c:pt idx="2366">
                  <c:v>1.964</c:v>
                </c:pt>
                <c:pt idx="2367">
                  <c:v>1.964</c:v>
                </c:pt>
                <c:pt idx="2368">
                  <c:v>1.9650000000000001</c:v>
                </c:pt>
                <c:pt idx="2369">
                  <c:v>1.966</c:v>
                </c:pt>
                <c:pt idx="2370">
                  <c:v>1.9670000000000001</c:v>
                </c:pt>
                <c:pt idx="2371">
                  <c:v>1.968</c:v>
                </c:pt>
                <c:pt idx="2372">
                  <c:v>1.9690000000000001</c:v>
                </c:pt>
                <c:pt idx="2373">
                  <c:v>1.9690000000000001</c:v>
                </c:pt>
                <c:pt idx="2374">
                  <c:v>1.97</c:v>
                </c:pt>
                <c:pt idx="2375">
                  <c:v>1.9710000000000001</c:v>
                </c:pt>
                <c:pt idx="2376">
                  <c:v>1.972</c:v>
                </c:pt>
                <c:pt idx="2377">
                  <c:v>1.9730000000000001</c:v>
                </c:pt>
                <c:pt idx="2378">
                  <c:v>1.974</c:v>
                </c:pt>
                <c:pt idx="2379">
                  <c:v>1.974</c:v>
                </c:pt>
                <c:pt idx="2380">
                  <c:v>1.9750000000000001</c:v>
                </c:pt>
                <c:pt idx="2381">
                  <c:v>1.976</c:v>
                </c:pt>
                <c:pt idx="2382">
                  <c:v>1.9770000000000001</c:v>
                </c:pt>
                <c:pt idx="2383">
                  <c:v>1.978</c:v>
                </c:pt>
                <c:pt idx="2384">
                  <c:v>1.9790000000000001</c:v>
                </c:pt>
                <c:pt idx="2385">
                  <c:v>1.9790000000000001</c:v>
                </c:pt>
                <c:pt idx="2386">
                  <c:v>1.98</c:v>
                </c:pt>
                <c:pt idx="2387">
                  <c:v>1.9810000000000001</c:v>
                </c:pt>
                <c:pt idx="2388">
                  <c:v>1.982</c:v>
                </c:pt>
                <c:pt idx="2389">
                  <c:v>1.9830000000000001</c:v>
                </c:pt>
                <c:pt idx="2390">
                  <c:v>1.984</c:v>
                </c:pt>
                <c:pt idx="2391">
                  <c:v>1.984</c:v>
                </c:pt>
                <c:pt idx="2392">
                  <c:v>1.9850000000000001</c:v>
                </c:pt>
                <c:pt idx="2393">
                  <c:v>1.986</c:v>
                </c:pt>
                <c:pt idx="2394">
                  <c:v>1.9870000000000001</c:v>
                </c:pt>
                <c:pt idx="2395">
                  <c:v>1.988</c:v>
                </c:pt>
                <c:pt idx="2396">
                  <c:v>1.9890000000000001</c:v>
                </c:pt>
                <c:pt idx="2397">
                  <c:v>1.9890000000000001</c:v>
                </c:pt>
                <c:pt idx="2398">
                  <c:v>1.99</c:v>
                </c:pt>
                <c:pt idx="2399">
                  <c:v>1.9910000000000001</c:v>
                </c:pt>
                <c:pt idx="2400">
                  <c:v>1.992</c:v>
                </c:pt>
                <c:pt idx="2401">
                  <c:v>1.9930000000000001</c:v>
                </c:pt>
                <c:pt idx="2402">
                  <c:v>1.994</c:v>
                </c:pt>
                <c:pt idx="2403">
                  <c:v>1.994</c:v>
                </c:pt>
                <c:pt idx="2404">
                  <c:v>1.9950000000000001</c:v>
                </c:pt>
                <c:pt idx="2405">
                  <c:v>1.996</c:v>
                </c:pt>
                <c:pt idx="2406">
                  <c:v>1.9970000000000001</c:v>
                </c:pt>
                <c:pt idx="2407">
                  <c:v>1.998</c:v>
                </c:pt>
                <c:pt idx="2408">
                  <c:v>1.998</c:v>
                </c:pt>
                <c:pt idx="2409">
                  <c:v>1.9990000000000001</c:v>
                </c:pt>
                <c:pt idx="2410">
                  <c:v>2</c:v>
                </c:pt>
                <c:pt idx="2411">
                  <c:v>2.0009999999999999</c:v>
                </c:pt>
                <c:pt idx="2412">
                  <c:v>2.0019999999999998</c:v>
                </c:pt>
                <c:pt idx="2413">
                  <c:v>2.0030000000000001</c:v>
                </c:pt>
                <c:pt idx="2414">
                  <c:v>2.0030000000000001</c:v>
                </c:pt>
                <c:pt idx="2415">
                  <c:v>2.004</c:v>
                </c:pt>
                <c:pt idx="2416">
                  <c:v>2.0049999999999999</c:v>
                </c:pt>
                <c:pt idx="2417">
                  <c:v>2.0059999999999998</c:v>
                </c:pt>
                <c:pt idx="2418">
                  <c:v>2.0070000000000001</c:v>
                </c:pt>
                <c:pt idx="2419">
                  <c:v>2.008</c:v>
                </c:pt>
                <c:pt idx="2420">
                  <c:v>2.008</c:v>
                </c:pt>
                <c:pt idx="2421">
                  <c:v>2.0089999999999999</c:v>
                </c:pt>
                <c:pt idx="2422">
                  <c:v>2.0099999999999998</c:v>
                </c:pt>
                <c:pt idx="2423">
                  <c:v>2.0110000000000001</c:v>
                </c:pt>
                <c:pt idx="2424">
                  <c:v>2.012</c:v>
                </c:pt>
                <c:pt idx="2425">
                  <c:v>2.0129999999999999</c:v>
                </c:pt>
                <c:pt idx="2426">
                  <c:v>2.0129999999999999</c:v>
                </c:pt>
                <c:pt idx="2427">
                  <c:v>2.0139999999999998</c:v>
                </c:pt>
                <c:pt idx="2428">
                  <c:v>2.0150000000000001</c:v>
                </c:pt>
                <c:pt idx="2429">
                  <c:v>2.016</c:v>
                </c:pt>
                <c:pt idx="2430">
                  <c:v>2.0169999999999999</c:v>
                </c:pt>
                <c:pt idx="2431">
                  <c:v>2.0179999999999998</c:v>
                </c:pt>
                <c:pt idx="2432">
                  <c:v>2.0179999999999998</c:v>
                </c:pt>
                <c:pt idx="2433">
                  <c:v>2.0190000000000001</c:v>
                </c:pt>
                <c:pt idx="2434">
                  <c:v>2.02</c:v>
                </c:pt>
                <c:pt idx="2435">
                  <c:v>2.0209999999999999</c:v>
                </c:pt>
                <c:pt idx="2436">
                  <c:v>2.0219999999999998</c:v>
                </c:pt>
                <c:pt idx="2437">
                  <c:v>2.0230000000000001</c:v>
                </c:pt>
                <c:pt idx="2438">
                  <c:v>2.0230000000000001</c:v>
                </c:pt>
                <c:pt idx="2439">
                  <c:v>2.024</c:v>
                </c:pt>
                <c:pt idx="2440">
                  <c:v>2.0249999999999999</c:v>
                </c:pt>
                <c:pt idx="2441">
                  <c:v>2.0259999999999998</c:v>
                </c:pt>
                <c:pt idx="2442">
                  <c:v>2.0270000000000001</c:v>
                </c:pt>
                <c:pt idx="2443">
                  <c:v>2.028</c:v>
                </c:pt>
                <c:pt idx="2444">
                  <c:v>2.028</c:v>
                </c:pt>
                <c:pt idx="2445">
                  <c:v>2.0289999999999999</c:v>
                </c:pt>
                <c:pt idx="2446">
                  <c:v>2.0299999999999998</c:v>
                </c:pt>
                <c:pt idx="2447">
                  <c:v>2.0310000000000001</c:v>
                </c:pt>
                <c:pt idx="2448">
                  <c:v>2.032</c:v>
                </c:pt>
                <c:pt idx="2449">
                  <c:v>2.0329999999999999</c:v>
                </c:pt>
                <c:pt idx="2450">
                  <c:v>2.0329999999999999</c:v>
                </c:pt>
                <c:pt idx="2451">
                  <c:v>2.0339999999999998</c:v>
                </c:pt>
                <c:pt idx="2452">
                  <c:v>2.0350000000000001</c:v>
                </c:pt>
                <c:pt idx="2453">
                  <c:v>2.036</c:v>
                </c:pt>
                <c:pt idx="2454">
                  <c:v>2.0369999999999999</c:v>
                </c:pt>
                <c:pt idx="2455">
                  <c:v>2.0369999999999999</c:v>
                </c:pt>
                <c:pt idx="2456">
                  <c:v>2.0379999999999998</c:v>
                </c:pt>
                <c:pt idx="2457">
                  <c:v>2.0390000000000001</c:v>
                </c:pt>
                <c:pt idx="2458">
                  <c:v>2.04</c:v>
                </c:pt>
                <c:pt idx="2459">
                  <c:v>2.0409999999999999</c:v>
                </c:pt>
                <c:pt idx="2460">
                  <c:v>2.0419999999999998</c:v>
                </c:pt>
                <c:pt idx="2461">
                  <c:v>2.0419999999999998</c:v>
                </c:pt>
                <c:pt idx="2462">
                  <c:v>2.0430000000000001</c:v>
                </c:pt>
                <c:pt idx="2463">
                  <c:v>2.044</c:v>
                </c:pt>
                <c:pt idx="2464">
                  <c:v>2.0449999999999999</c:v>
                </c:pt>
                <c:pt idx="2465">
                  <c:v>2.0459999999999998</c:v>
                </c:pt>
                <c:pt idx="2466">
                  <c:v>2.0470000000000002</c:v>
                </c:pt>
                <c:pt idx="2467">
                  <c:v>2.0470000000000002</c:v>
                </c:pt>
                <c:pt idx="2468">
                  <c:v>2.048</c:v>
                </c:pt>
                <c:pt idx="2469">
                  <c:v>2.0489999999999999</c:v>
                </c:pt>
                <c:pt idx="2470">
                  <c:v>2.0499999999999998</c:v>
                </c:pt>
                <c:pt idx="2471">
                  <c:v>2.0510000000000002</c:v>
                </c:pt>
                <c:pt idx="2472">
                  <c:v>2.052</c:v>
                </c:pt>
                <c:pt idx="2473">
                  <c:v>2.052</c:v>
                </c:pt>
                <c:pt idx="2474">
                  <c:v>2.0529999999999999</c:v>
                </c:pt>
                <c:pt idx="2475">
                  <c:v>2.0539999999999998</c:v>
                </c:pt>
                <c:pt idx="2476">
                  <c:v>2.0550000000000002</c:v>
                </c:pt>
                <c:pt idx="2477">
                  <c:v>2.056</c:v>
                </c:pt>
                <c:pt idx="2478">
                  <c:v>2.0569999999999999</c:v>
                </c:pt>
                <c:pt idx="2479">
                  <c:v>2.0569999999999999</c:v>
                </c:pt>
                <c:pt idx="2480">
                  <c:v>2.0579999999999998</c:v>
                </c:pt>
                <c:pt idx="2481">
                  <c:v>2.0590000000000002</c:v>
                </c:pt>
                <c:pt idx="2482">
                  <c:v>2.06</c:v>
                </c:pt>
                <c:pt idx="2483">
                  <c:v>2.0609999999999999</c:v>
                </c:pt>
                <c:pt idx="2484">
                  <c:v>2.0619999999999998</c:v>
                </c:pt>
                <c:pt idx="2485">
                  <c:v>2.0619999999999998</c:v>
                </c:pt>
                <c:pt idx="2486">
                  <c:v>2.0630000000000002</c:v>
                </c:pt>
                <c:pt idx="2487">
                  <c:v>2.0640000000000001</c:v>
                </c:pt>
                <c:pt idx="2488">
                  <c:v>2.0649999999999999</c:v>
                </c:pt>
                <c:pt idx="2489">
                  <c:v>2.0659999999999998</c:v>
                </c:pt>
                <c:pt idx="2490">
                  <c:v>2.0670000000000002</c:v>
                </c:pt>
                <c:pt idx="2491">
                  <c:v>2.0670000000000002</c:v>
                </c:pt>
                <c:pt idx="2492">
                  <c:v>2.0680000000000001</c:v>
                </c:pt>
                <c:pt idx="2493">
                  <c:v>2.069</c:v>
                </c:pt>
                <c:pt idx="2494">
                  <c:v>2.0699999999999998</c:v>
                </c:pt>
                <c:pt idx="2495">
                  <c:v>2.0710000000000002</c:v>
                </c:pt>
                <c:pt idx="2496">
                  <c:v>2.0720000000000001</c:v>
                </c:pt>
                <c:pt idx="2497">
                  <c:v>2.0720000000000001</c:v>
                </c:pt>
                <c:pt idx="2498">
                  <c:v>2.073</c:v>
                </c:pt>
                <c:pt idx="2499">
                  <c:v>2.0739999999999998</c:v>
                </c:pt>
                <c:pt idx="2500">
                  <c:v>2.0750000000000002</c:v>
                </c:pt>
                <c:pt idx="2501">
                  <c:v>2.0760000000000001</c:v>
                </c:pt>
                <c:pt idx="2502">
                  <c:v>2.0760000000000001</c:v>
                </c:pt>
                <c:pt idx="2503">
                  <c:v>2.077</c:v>
                </c:pt>
                <c:pt idx="2504">
                  <c:v>2.0779999999999998</c:v>
                </c:pt>
                <c:pt idx="2505">
                  <c:v>2.0790000000000002</c:v>
                </c:pt>
                <c:pt idx="2506">
                  <c:v>2.08</c:v>
                </c:pt>
                <c:pt idx="2507">
                  <c:v>2.081</c:v>
                </c:pt>
                <c:pt idx="2508">
                  <c:v>2.081</c:v>
                </c:pt>
                <c:pt idx="2509">
                  <c:v>2.0819999999999999</c:v>
                </c:pt>
                <c:pt idx="2510">
                  <c:v>2.0830000000000002</c:v>
                </c:pt>
                <c:pt idx="2511">
                  <c:v>2.0840000000000001</c:v>
                </c:pt>
                <c:pt idx="2512">
                  <c:v>2.085</c:v>
                </c:pt>
                <c:pt idx="2513">
                  <c:v>2.0859999999999999</c:v>
                </c:pt>
                <c:pt idx="2514">
                  <c:v>2.0859999999999999</c:v>
                </c:pt>
                <c:pt idx="2515">
                  <c:v>2.0870000000000002</c:v>
                </c:pt>
                <c:pt idx="2516">
                  <c:v>2.0880000000000001</c:v>
                </c:pt>
                <c:pt idx="2517">
                  <c:v>2.089</c:v>
                </c:pt>
                <c:pt idx="2518">
                  <c:v>2.09</c:v>
                </c:pt>
                <c:pt idx="2519">
                  <c:v>2.0910000000000002</c:v>
                </c:pt>
                <c:pt idx="2520">
                  <c:v>2.0910000000000002</c:v>
                </c:pt>
                <c:pt idx="2521">
                  <c:v>2.0920000000000001</c:v>
                </c:pt>
                <c:pt idx="2522">
                  <c:v>2.093</c:v>
                </c:pt>
                <c:pt idx="2523">
                  <c:v>2.0939999999999999</c:v>
                </c:pt>
                <c:pt idx="2524">
                  <c:v>2.0950000000000002</c:v>
                </c:pt>
                <c:pt idx="2525">
                  <c:v>2.0960000000000001</c:v>
                </c:pt>
                <c:pt idx="2526">
                  <c:v>2.0960000000000001</c:v>
                </c:pt>
                <c:pt idx="2527">
                  <c:v>2.097</c:v>
                </c:pt>
                <c:pt idx="2528">
                  <c:v>2.0979999999999999</c:v>
                </c:pt>
                <c:pt idx="2529">
                  <c:v>2.0990000000000002</c:v>
                </c:pt>
                <c:pt idx="2530">
                  <c:v>2.1</c:v>
                </c:pt>
                <c:pt idx="2531">
                  <c:v>2.101</c:v>
                </c:pt>
                <c:pt idx="2532">
                  <c:v>2.101</c:v>
                </c:pt>
                <c:pt idx="2533">
                  <c:v>2.1019999999999999</c:v>
                </c:pt>
                <c:pt idx="2534">
                  <c:v>2.1030000000000002</c:v>
                </c:pt>
                <c:pt idx="2535">
                  <c:v>2.1040000000000001</c:v>
                </c:pt>
                <c:pt idx="2536">
                  <c:v>2.105</c:v>
                </c:pt>
                <c:pt idx="2537">
                  <c:v>2.1059999999999999</c:v>
                </c:pt>
                <c:pt idx="2538">
                  <c:v>2.1059999999999999</c:v>
                </c:pt>
                <c:pt idx="2539">
                  <c:v>2.1070000000000002</c:v>
                </c:pt>
                <c:pt idx="2540">
                  <c:v>2.1080000000000001</c:v>
                </c:pt>
                <c:pt idx="2541">
                  <c:v>2.109</c:v>
                </c:pt>
                <c:pt idx="2542">
                  <c:v>2.11</c:v>
                </c:pt>
                <c:pt idx="2543">
                  <c:v>2.11</c:v>
                </c:pt>
                <c:pt idx="2544">
                  <c:v>2.1110000000000002</c:v>
                </c:pt>
                <c:pt idx="2545">
                  <c:v>2.1120000000000001</c:v>
                </c:pt>
                <c:pt idx="2546">
                  <c:v>2.113</c:v>
                </c:pt>
                <c:pt idx="2547">
                  <c:v>2.1139999999999999</c:v>
                </c:pt>
                <c:pt idx="2548">
                  <c:v>2.1150000000000002</c:v>
                </c:pt>
                <c:pt idx="2549">
                  <c:v>2.1150000000000002</c:v>
                </c:pt>
                <c:pt idx="2550">
                  <c:v>2.1160000000000001</c:v>
                </c:pt>
                <c:pt idx="2551">
                  <c:v>2.117</c:v>
                </c:pt>
                <c:pt idx="2552">
                  <c:v>2.1179999999999999</c:v>
                </c:pt>
                <c:pt idx="2553">
                  <c:v>2.1190000000000002</c:v>
                </c:pt>
                <c:pt idx="2554">
                  <c:v>2.12</c:v>
                </c:pt>
                <c:pt idx="2555">
                  <c:v>2.12</c:v>
                </c:pt>
                <c:pt idx="2556">
                  <c:v>2.121</c:v>
                </c:pt>
                <c:pt idx="2557">
                  <c:v>2.1219999999999999</c:v>
                </c:pt>
                <c:pt idx="2558">
                  <c:v>2.1230000000000002</c:v>
                </c:pt>
                <c:pt idx="2559">
                  <c:v>2.1240000000000001</c:v>
                </c:pt>
                <c:pt idx="2560">
                  <c:v>2.125</c:v>
                </c:pt>
                <c:pt idx="2561">
                  <c:v>2.125</c:v>
                </c:pt>
                <c:pt idx="2562">
                  <c:v>2.1259999999999999</c:v>
                </c:pt>
                <c:pt idx="2563">
                  <c:v>2.1269999999999998</c:v>
                </c:pt>
                <c:pt idx="2564">
                  <c:v>2.1280000000000001</c:v>
                </c:pt>
                <c:pt idx="2565">
                  <c:v>2.129</c:v>
                </c:pt>
                <c:pt idx="2566">
                  <c:v>2.13</c:v>
                </c:pt>
                <c:pt idx="2567">
                  <c:v>2.13</c:v>
                </c:pt>
                <c:pt idx="2568">
                  <c:v>2.1309999999999998</c:v>
                </c:pt>
                <c:pt idx="2569">
                  <c:v>2.1320000000000001</c:v>
                </c:pt>
                <c:pt idx="2570">
                  <c:v>2.133</c:v>
                </c:pt>
                <c:pt idx="2571">
                  <c:v>2.1339999999999999</c:v>
                </c:pt>
                <c:pt idx="2572">
                  <c:v>2.1349999999999998</c:v>
                </c:pt>
                <c:pt idx="2573">
                  <c:v>2.1349999999999998</c:v>
                </c:pt>
                <c:pt idx="2574">
                  <c:v>2.1360000000000001</c:v>
                </c:pt>
                <c:pt idx="2575">
                  <c:v>2.137</c:v>
                </c:pt>
                <c:pt idx="2576">
                  <c:v>2.1379999999999999</c:v>
                </c:pt>
                <c:pt idx="2577">
                  <c:v>2.1389999999999998</c:v>
                </c:pt>
                <c:pt idx="2578">
                  <c:v>2.14</c:v>
                </c:pt>
                <c:pt idx="2579">
                  <c:v>2.14</c:v>
                </c:pt>
                <c:pt idx="2580">
                  <c:v>2.141</c:v>
                </c:pt>
                <c:pt idx="2581">
                  <c:v>2.1419999999999999</c:v>
                </c:pt>
                <c:pt idx="2582">
                  <c:v>2.1429999999999998</c:v>
                </c:pt>
                <c:pt idx="2583">
                  <c:v>2.1440000000000001</c:v>
                </c:pt>
                <c:pt idx="2584">
                  <c:v>2.145</c:v>
                </c:pt>
                <c:pt idx="2585">
                  <c:v>2.145</c:v>
                </c:pt>
                <c:pt idx="2586">
                  <c:v>2.1459999999999999</c:v>
                </c:pt>
                <c:pt idx="2587">
                  <c:v>2.1469999999999998</c:v>
                </c:pt>
                <c:pt idx="2588">
                  <c:v>2.1480000000000001</c:v>
                </c:pt>
                <c:pt idx="2589">
                  <c:v>2.149</c:v>
                </c:pt>
                <c:pt idx="2590">
                  <c:v>2.149</c:v>
                </c:pt>
                <c:pt idx="2591">
                  <c:v>2.15</c:v>
                </c:pt>
                <c:pt idx="2592">
                  <c:v>2.1509999999999998</c:v>
                </c:pt>
                <c:pt idx="2593">
                  <c:v>2.1520000000000001</c:v>
                </c:pt>
                <c:pt idx="2594">
                  <c:v>2.153</c:v>
                </c:pt>
                <c:pt idx="2595">
                  <c:v>2.1539999999999999</c:v>
                </c:pt>
                <c:pt idx="2596">
                  <c:v>2.1539999999999999</c:v>
                </c:pt>
                <c:pt idx="2597">
                  <c:v>2.1549999999999998</c:v>
                </c:pt>
                <c:pt idx="2598">
                  <c:v>2.1560000000000001</c:v>
                </c:pt>
                <c:pt idx="2599">
                  <c:v>2.157</c:v>
                </c:pt>
                <c:pt idx="2600">
                  <c:v>2.1579999999999999</c:v>
                </c:pt>
                <c:pt idx="2601">
                  <c:v>2.1589999999999998</c:v>
                </c:pt>
                <c:pt idx="2602">
                  <c:v>2.1589999999999998</c:v>
                </c:pt>
                <c:pt idx="2603">
                  <c:v>2.16</c:v>
                </c:pt>
                <c:pt idx="2604">
                  <c:v>2.161</c:v>
                </c:pt>
                <c:pt idx="2605">
                  <c:v>2.1619999999999999</c:v>
                </c:pt>
                <c:pt idx="2606">
                  <c:v>2.1629999999999998</c:v>
                </c:pt>
                <c:pt idx="2607">
                  <c:v>2.1640000000000001</c:v>
                </c:pt>
                <c:pt idx="2608">
                  <c:v>2.1640000000000001</c:v>
                </c:pt>
                <c:pt idx="2609">
                  <c:v>2.165</c:v>
                </c:pt>
                <c:pt idx="2610">
                  <c:v>2.1659999999999999</c:v>
                </c:pt>
                <c:pt idx="2611">
                  <c:v>2.1669999999999998</c:v>
                </c:pt>
                <c:pt idx="2612">
                  <c:v>2.1680000000000001</c:v>
                </c:pt>
                <c:pt idx="2613">
                  <c:v>2.169</c:v>
                </c:pt>
                <c:pt idx="2614">
                  <c:v>2.169</c:v>
                </c:pt>
                <c:pt idx="2615">
                  <c:v>2.17</c:v>
                </c:pt>
                <c:pt idx="2616">
                  <c:v>2.1709999999999998</c:v>
                </c:pt>
                <c:pt idx="2617">
                  <c:v>2.1720000000000002</c:v>
                </c:pt>
                <c:pt idx="2618">
                  <c:v>2.173</c:v>
                </c:pt>
                <c:pt idx="2619">
                  <c:v>2.1739999999999999</c:v>
                </c:pt>
                <c:pt idx="2620">
                  <c:v>2.1739999999999999</c:v>
                </c:pt>
                <c:pt idx="2621">
                  <c:v>2.1749999999999998</c:v>
                </c:pt>
                <c:pt idx="2622">
                  <c:v>2.1760000000000002</c:v>
                </c:pt>
                <c:pt idx="2623">
                  <c:v>2.177</c:v>
                </c:pt>
                <c:pt idx="2624">
                  <c:v>2.1779999999999999</c:v>
                </c:pt>
                <c:pt idx="2625">
                  <c:v>2.1789999999999998</c:v>
                </c:pt>
                <c:pt idx="2626">
                  <c:v>2.1789999999999998</c:v>
                </c:pt>
                <c:pt idx="2627">
                  <c:v>2.1800000000000002</c:v>
                </c:pt>
                <c:pt idx="2628">
                  <c:v>2.181</c:v>
                </c:pt>
                <c:pt idx="2629">
                  <c:v>2.1819999999999999</c:v>
                </c:pt>
                <c:pt idx="2630">
                  <c:v>2.1829999999999998</c:v>
                </c:pt>
                <c:pt idx="2631">
                  <c:v>2.1840000000000002</c:v>
                </c:pt>
                <c:pt idx="2632">
                  <c:v>2.1840000000000002</c:v>
                </c:pt>
                <c:pt idx="2633">
                  <c:v>2.1850000000000001</c:v>
                </c:pt>
                <c:pt idx="2634">
                  <c:v>2.1859999999999999</c:v>
                </c:pt>
                <c:pt idx="2635">
                  <c:v>2.1869999999999998</c:v>
                </c:pt>
                <c:pt idx="2636">
                  <c:v>2.1880000000000002</c:v>
                </c:pt>
                <c:pt idx="2637">
                  <c:v>2.1880000000000002</c:v>
                </c:pt>
                <c:pt idx="2638">
                  <c:v>2.1890000000000001</c:v>
                </c:pt>
                <c:pt idx="2639">
                  <c:v>2.19</c:v>
                </c:pt>
                <c:pt idx="2640">
                  <c:v>2.1909999999999998</c:v>
                </c:pt>
                <c:pt idx="2641">
                  <c:v>2.1920000000000002</c:v>
                </c:pt>
                <c:pt idx="2642">
                  <c:v>2.1930000000000001</c:v>
                </c:pt>
                <c:pt idx="2643">
                  <c:v>2.1930000000000001</c:v>
                </c:pt>
                <c:pt idx="2644">
                  <c:v>2.194</c:v>
                </c:pt>
                <c:pt idx="2645">
                  <c:v>2.1949999999999998</c:v>
                </c:pt>
                <c:pt idx="2646">
                  <c:v>2.1960000000000002</c:v>
                </c:pt>
                <c:pt idx="2647">
                  <c:v>2.1970000000000001</c:v>
                </c:pt>
                <c:pt idx="2648">
                  <c:v>2.198</c:v>
                </c:pt>
                <c:pt idx="2649">
                  <c:v>2.198</c:v>
                </c:pt>
                <c:pt idx="2650">
                  <c:v>2.1989999999999998</c:v>
                </c:pt>
                <c:pt idx="2651">
                  <c:v>2.2000000000000002</c:v>
                </c:pt>
                <c:pt idx="2652">
                  <c:v>2.2010000000000001</c:v>
                </c:pt>
                <c:pt idx="2653">
                  <c:v>2.202</c:v>
                </c:pt>
                <c:pt idx="2654">
                  <c:v>2.2029999999999998</c:v>
                </c:pt>
                <c:pt idx="2655">
                  <c:v>2.2029999999999998</c:v>
                </c:pt>
                <c:pt idx="2656">
                  <c:v>2.2040000000000002</c:v>
                </c:pt>
                <c:pt idx="2657">
                  <c:v>2.2050000000000001</c:v>
                </c:pt>
                <c:pt idx="2658">
                  <c:v>2.206</c:v>
                </c:pt>
                <c:pt idx="2659">
                  <c:v>2.2069999999999999</c:v>
                </c:pt>
                <c:pt idx="2660">
                  <c:v>2.2080000000000002</c:v>
                </c:pt>
                <c:pt idx="2661">
                  <c:v>2.2080000000000002</c:v>
                </c:pt>
                <c:pt idx="2662">
                  <c:v>2.2090000000000001</c:v>
                </c:pt>
                <c:pt idx="2663">
                  <c:v>2.21</c:v>
                </c:pt>
                <c:pt idx="2664">
                  <c:v>2.2109999999999999</c:v>
                </c:pt>
                <c:pt idx="2665">
                  <c:v>2.2120000000000002</c:v>
                </c:pt>
                <c:pt idx="2666">
                  <c:v>2.2130000000000001</c:v>
                </c:pt>
                <c:pt idx="2667">
                  <c:v>2.2130000000000001</c:v>
                </c:pt>
                <c:pt idx="2668">
                  <c:v>2.214</c:v>
                </c:pt>
                <c:pt idx="2669">
                  <c:v>2.2149999999999999</c:v>
                </c:pt>
                <c:pt idx="2670">
                  <c:v>2.2160000000000002</c:v>
                </c:pt>
                <c:pt idx="2671">
                  <c:v>2.2170000000000001</c:v>
                </c:pt>
                <c:pt idx="2672">
                  <c:v>2.218</c:v>
                </c:pt>
                <c:pt idx="2673">
                  <c:v>2.218</c:v>
                </c:pt>
                <c:pt idx="2674">
                  <c:v>2.2189999999999999</c:v>
                </c:pt>
                <c:pt idx="2675">
                  <c:v>2.2200000000000002</c:v>
                </c:pt>
                <c:pt idx="2676">
                  <c:v>2.2210000000000001</c:v>
                </c:pt>
                <c:pt idx="2677">
                  <c:v>2.222</c:v>
                </c:pt>
                <c:pt idx="2678">
                  <c:v>2.2229999999999999</c:v>
                </c:pt>
                <c:pt idx="2679">
                  <c:v>2.2229999999999999</c:v>
                </c:pt>
                <c:pt idx="2680">
                  <c:v>2.2240000000000002</c:v>
                </c:pt>
                <c:pt idx="2681">
                  <c:v>2.2250000000000001</c:v>
                </c:pt>
                <c:pt idx="2682">
                  <c:v>2.226</c:v>
                </c:pt>
                <c:pt idx="2683">
                  <c:v>2.2269999999999999</c:v>
                </c:pt>
                <c:pt idx="2684">
                  <c:v>2.2269999999999999</c:v>
                </c:pt>
                <c:pt idx="2685">
                  <c:v>2.2280000000000002</c:v>
                </c:pt>
                <c:pt idx="2686">
                  <c:v>2.2290000000000001</c:v>
                </c:pt>
                <c:pt idx="2687">
                  <c:v>2.23</c:v>
                </c:pt>
                <c:pt idx="2688">
                  <c:v>2.2309999999999999</c:v>
                </c:pt>
                <c:pt idx="2689">
                  <c:v>2.2320000000000002</c:v>
                </c:pt>
                <c:pt idx="2690">
                  <c:v>2.2320000000000002</c:v>
                </c:pt>
                <c:pt idx="2691">
                  <c:v>2.2330000000000001</c:v>
                </c:pt>
                <c:pt idx="2692">
                  <c:v>2.234</c:v>
                </c:pt>
                <c:pt idx="2693">
                  <c:v>2.2349999999999999</c:v>
                </c:pt>
                <c:pt idx="2694">
                  <c:v>2.2360000000000002</c:v>
                </c:pt>
                <c:pt idx="2695">
                  <c:v>2.2370000000000001</c:v>
                </c:pt>
                <c:pt idx="2696">
                  <c:v>2.2370000000000001</c:v>
                </c:pt>
                <c:pt idx="2697">
                  <c:v>2.238</c:v>
                </c:pt>
                <c:pt idx="2698">
                  <c:v>2.2389999999999999</c:v>
                </c:pt>
                <c:pt idx="2699">
                  <c:v>2.2400000000000002</c:v>
                </c:pt>
                <c:pt idx="2700">
                  <c:v>2.2410000000000001</c:v>
                </c:pt>
                <c:pt idx="2701">
                  <c:v>2.242</c:v>
                </c:pt>
                <c:pt idx="2702">
                  <c:v>2.242</c:v>
                </c:pt>
                <c:pt idx="2703">
                  <c:v>2.2429999999999999</c:v>
                </c:pt>
                <c:pt idx="2704">
                  <c:v>2.2440000000000002</c:v>
                </c:pt>
                <c:pt idx="2705">
                  <c:v>2.2450000000000001</c:v>
                </c:pt>
                <c:pt idx="2706">
                  <c:v>2.246</c:v>
                </c:pt>
                <c:pt idx="2707">
                  <c:v>2.2469999999999999</c:v>
                </c:pt>
                <c:pt idx="2708">
                  <c:v>2.2469999999999999</c:v>
                </c:pt>
                <c:pt idx="2709">
                  <c:v>2.2480000000000002</c:v>
                </c:pt>
                <c:pt idx="2710">
                  <c:v>2.2490000000000001</c:v>
                </c:pt>
                <c:pt idx="2711">
                  <c:v>2.25</c:v>
                </c:pt>
                <c:pt idx="2712">
                  <c:v>2.2509999999999999</c:v>
                </c:pt>
                <c:pt idx="2713">
                  <c:v>2.2519999999999998</c:v>
                </c:pt>
                <c:pt idx="2714">
                  <c:v>2.2519999999999998</c:v>
                </c:pt>
                <c:pt idx="2715">
                  <c:v>2.2530000000000001</c:v>
                </c:pt>
                <c:pt idx="2716">
                  <c:v>2.254</c:v>
                </c:pt>
                <c:pt idx="2717">
                  <c:v>2.2549999999999999</c:v>
                </c:pt>
                <c:pt idx="2718">
                  <c:v>2.2559999999999998</c:v>
                </c:pt>
                <c:pt idx="2719">
                  <c:v>2.2570000000000001</c:v>
                </c:pt>
                <c:pt idx="2720">
                  <c:v>2.2570000000000001</c:v>
                </c:pt>
                <c:pt idx="2721">
                  <c:v>2.258</c:v>
                </c:pt>
                <c:pt idx="2722">
                  <c:v>2.2589999999999999</c:v>
                </c:pt>
                <c:pt idx="2723">
                  <c:v>2.2599999999999998</c:v>
                </c:pt>
                <c:pt idx="2724">
                  <c:v>2.2610000000000001</c:v>
                </c:pt>
                <c:pt idx="2725">
                  <c:v>2.262</c:v>
                </c:pt>
                <c:pt idx="2726">
                  <c:v>2.262</c:v>
                </c:pt>
                <c:pt idx="2727">
                  <c:v>2.2629999999999999</c:v>
                </c:pt>
                <c:pt idx="2728">
                  <c:v>2.2639999999999998</c:v>
                </c:pt>
                <c:pt idx="2729">
                  <c:v>2.2650000000000001</c:v>
                </c:pt>
                <c:pt idx="2730">
                  <c:v>2.266</c:v>
                </c:pt>
                <c:pt idx="2731">
                  <c:v>2.266</c:v>
                </c:pt>
                <c:pt idx="2732">
                  <c:v>2.2669999999999999</c:v>
                </c:pt>
                <c:pt idx="2733">
                  <c:v>2.2679999999999998</c:v>
                </c:pt>
                <c:pt idx="2734">
                  <c:v>2.2690000000000001</c:v>
                </c:pt>
                <c:pt idx="2735">
                  <c:v>2.27</c:v>
                </c:pt>
                <c:pt idx="2736">
                  <c:v>2.2709999999999999</c:v>
                </c:pt>
                <c:pt idx="2737">
                  <c:v>2.2709999999999999</c:v>
                </c:pt>
                <c:pt idx="2738">
                  <c:v>2.2719999999999998</c:v>
                </c:pt>
                <c:pt idx="2739">
                  <c:v>2.2730000000000001</c:v>
                </c:pt>
                <c:pt idx="2740">
                  <c:v>2.274</c:v>
                </c:pt>
                <c:pt idx="2741">
                  <c:v>2.2749999999999999</c:v>
                </c:pt>
                <c:pt idx="2742">
                  <c:v>2.2759999999999998</c:v>
                </c:pt>
                <c:pt idx="2743">
                  <c:v>2.2759999999999998</c:v>
                </c:pt>
                <c:pt idx="2744">
                  <c:v>2.2770000000000001</c:v>
                </c:pt>
                <c:pt idx="2745">
                  <c:v>2.278</c:v>
                </c:pt>
                <c:pt idx="2746">
                  <c:v>2.2789999999999999</c:v>
                </c:pt>
                <c:pt idx="2747">
                  <c:v>2.2799999999999998</c:v>
                </c:pt>
                <c:pt idx="2748">
                  <c:v>2.2810000000000001</c:v>
                </c:pt>
                <c:pt idx="2749">
                  <c:v>2.2810000000000001</c:v>
                </c:pt>
                <c:pt idx="2750">
                  <c:v>2.282</c:v>
                </c:pt>
                <c:pt idx="2751">
                  <c:v>2.2829999999999999</c:v>
                </c:pt>
                <c:pt idx="2752">
                  <c:v>2.2839999999999998</c:v>
                </c:pt>
                <c:pt idx="2753">
                  <c:v>2.2850000000000001</c:v>
                </c:pt>
                <c:pt idx="2754">
                  <c:v>2.286</c:v>
                </c:pt>
                <c:pt idx="2755">
                  <c:v>2.286</c:v>
                </c:pt>
                <c:pt idx="2756">
                  <c:v>2.2869999999999999</c:v>
                </c:pt>
                <c:pt idx="2757">
                  <c:v>2.2879999999999998</c:v>
                </c:pt>
                <c:pt idx="2758">
                  <c:v>2.2890000000000001</c:v>
                </c:pt>
                <c:pt idx="2759">
                  <c:v>2.29</c:v>
                </c:pt>
                <c:pt idx="2760">
                  <c:v>2.2909999999999999</c:v>
                </c:pt>
                <c:pt idx="2761">
                  <c:v>2.2909999999999999</c:v>
                </c:pt>
                <c:pt idx="2762">
                  <c:v>2.2919999999999998</c:v>
                </c:pt>
                <c:pt idx="2763">
                  <c:v>2.2930000000000001</c:v>
                </c:pt>
                <c:pt idx="2764">
                  <c:v>2.294</c:v>
                </c:pt>
                <c:pt idx="2765">
                  <c:v>2.2949999999999999</c:v>
                </c:pt>
                <c:pt idx="2766">
                  <c:v>2.2959999999999998</c:v>
                </c:pt>
                <c:pt idx="2767">
                  <c:v>2.2959999999999998</c:v>
                </c:pt>
                <c:pt idx="2768">
                  <c:v>2.2970000000000002</c:v>
                </c:pt>
                <c:pt idx="2769">
                  <c:v>2.298</c:v>
                </c:pt>
                <c:pt idx="2770">
                  <c:v>2.2989999999999999</c:v>
                </c:pt>
                <c:pt idx="2771">
                  <c:v>2.2999999999999998</c:v>
                </c:pt>
                <c:pt idx="2772">
                  <c:v>2.2999999999999998</c:v>
                </c:pt>
                <c:pt idx="2773">
                  <c:v>2.3010000000000002</c:v>
                </c:pt>
                <c:pt idx="2774">
                  <c:v>2.302</c:v>
                </c:pt>
                <c:pt idx="2775">
                  <c:v>2.3029999999999999</c:v>
                </c:pt>
                <c:pt idx="2776">
                  <c:v>2.3039999999999998</c:v>
                </c:pt>
                <c:pt idx="2777">
                  <c:v>2.3050000000000002</c:v>
                </c:pt>
                <c:pt idx="2778">
                  <c:v>2.3050000000000002</c:v>
                </c:pt>
                <c:pt idx="2779">
                  <c:v>2.306</c:v>
                </c:pt>
                <c:pt idx="2780">
                  <c:v>2.3069999999999999</c:v>
                </c:pt>
                <c:pt idx="2781">
                  <c:v>2.3079999999999998</c:v>
                </c:pt>
                <c:pt idx="2782">
                  <c:v>2.3090000000000002</c:v>
                </c:pt>
                <c:pt idx="2783">
                  <c:v>2.31</c:v>
                </c:pt>
                <c:pt idx="2784">
                  <c:v>2.31</c:v>
                </c:pt>
                <c:pt idx="2785">
                  <c:v>2.3109999999999999</c:v>
                </c:pt>
                <c:pt idx="2786">
                  <c:v>2.3119999999999998</c:v>
                </c:pt>
                <c:pt idx="2787">
                  <c:v>2.3130000000000002</c:v>
                </c:pt>
                <c:pt idx="2788">
                  <c:v>2.3140000000000001</c:v>
                </c:pt>
                <c:pt idx="2789">
                  <c:v>2.3149999999999999</c:v>
                </c:pt>
                <c:pt idx="2790">
                  <c:v>2.3149999999999999</c:v>
                </c:pt>
                <c:pt idx="2791">
                  <c:v>2.3159999999999998</c:v>
                </c:pt>
                <c:pt idx="2792">
                  <c:v>2.3170000000000002</c:v>
                </c:pt>
                <c:pt idx="2793">
                  <c:v>2.3180000000000001</c:v>
                </c:pt>
                <c:pt idx="2794">
                  <c:v>2.319</c:v>
                </c:pt>
                <c:pt idx="2795">
                  <c:v>2.3199999999999998</c:v>
                </c:pt>
                <c:pt idx="2796">
                  <c:v>2.3199999999999998</c:v>
                </c:pt>
                <c:pt idx="2797">
                  <c:v>2.3210000000000002</c:v>
                </c:pt>
                <c:pt idx="2798">
                  <c:v>2.3220000000000001</c:v>
                </c:pt>
                <c:pt idx="2799">
                  <c:v>2.323</c:v>
                </c:pt>
                <c:pt idx="2800">
                  <c:v>2.3239999999999998</c:v>
                </c:pt>
                <c:pt idx="2801">
                  <c:v>2.3250000000000002</c:v>
                </c:pt>
                <c:pt idx="2802">
                  <c:v>2.3250000000000002</c:v>
                </c:pt>
                <c:pt idx="2803">
                  <c:v>2.3260000000000001</c:v>
                </c:pt>
                <c:pt idx="2804">
                  <c:v>2.327</c:v>
                </c:pt>
                <c:pt idx="2805">
                  <c:v>2.3279999999999998</c:v>
                </c:pt>
                <c:pt idx="2806">
                  <c:v>2.3290000000000002</c:v>
                </c:pt>
                <c:pt idx="2807">
                  <c:v>2.33</c:v>
                </c:pt>
                <c:pt idx="2808">
                  <c:v>2.33</c:v>
                </c:pt>
                <c:pt idx="2809">
                  <c:v>2.331</c:v>
                </c:pt>
                <c:pt idx="2810">
                  <c:v>2.3319999999999999</c:v>
                </c:pt>
                <c:pt idx="2811">
                  <c:v>2.3330000000000002</c:v>
                </c:pt>
                <c:pt idx="2812">
                  <c:v>2.3340000000000001</c:v>
                </c:pt>
                <c:pt idx="2813">
                  <c:v>2.335</c:v>
                </c:pt>
                <c:pt idx="2814">
                  <c:v>2.335</c:v>
                </c:pt>
                <c:pt idx="2815">
                  <c:v>2.3359999999999999</c:v>
                </c:pt>
                <c:pt idx="2816">
                  <c:v>2.3370000000000002</c:v>
                </c:pt>
                <c:pt idx="2817">
                  <c:v>2.3380000000000001</c:v>
                </c:pt>
                <c:pt idx="2818">
                  <c:v>2.339</c:v>
                </c:pt>
                <c:pt idx="2819">
                  <c:v>2.339</c:v>
                </c:pt>
                <c:pt idx="2820">
                  <c:v>2.34</c:v>
                </c:pt>
                <c:pt idx="2821">
                  <c:v>2.3410000000000002</c:v>
                </c:pt>
                <c:pt idx="2822">
                  <c:v>2.3420000000000001</c:v>
                </c:pt>
                <c:pt idx="2823">
                  <c:v>2.343</c:v>
                </c:pt>
                <c:pt idx="2824">
                  <c:v>2.3439999999999999</c:v>
                </c:pt>
                <c:pt idx="2825">
                  <c:v>2.3439999999999999</c:v>
                </c:pt>
                <c:pt idx="2826">
                  <c:v>2.3450000000000002</c:v>
                </c:pt>
                <c:pt idx="2827">
                  <c:v>2.3460000000000001</c:v>
                </c:pt>
                <c:pt idx="2828">
                  <c:v>2.347</c:v>
                </c:pt>
                <c:pt idx="2829">
                  <c:v>2.3479999999999999</c:v>
                </c:pt>
                <c:pt idx="2830">
                  <c:v>2.3490000000000002</c:v>
                </c:pt>
                <c:pt idx="2831">
                  <c:v>2.3490000000000002</c:v>
                </c:pt>
                <c:pt idx="2832">
                  <c:v>2.35</c:v>
                </c:pt>
                <c:pt idx="2833">
                  <c:v>2.351</c:v>
                </c:pt>
                <c:pt idx="2834">
                  <c:v>2.3519999999999999</c:v>
                </c:pt>
                <c:pt idx="2835">
                  <c:v>2.3530000000000002</c:v>
                </c:pt>
                <c:pt idx="2836">
                  <c:v>2.3540000000000001</c:v>
                </c:pt>
                <c:pt idx="2837">
                  <c:v>2.3540000000000001</c:v>
                </c:pt>
                <c:pt idx="2838">
                  <c:v>2.355</c:v>
                </c:pt>
                <c:pt idx="2839">
                  <c:v>2.3559999999999999</c:v>
                </c:pt>
                <c:pt idx="2840">
                  <c:v>2.3570000000000002</c:v>
                </c:pt>
                <c:pt idx="2841">
                  <c:v>2.3580000000000001</c:v>
                </c:pt>
                <c:pt idx="2842">
                  <c:v>2.359</c:v>
                </c:pt>
                <c:pt idx="2843">
                  <c:v>2.359</c:v>
                </c:pt>
                <c:pt idx="2844">
                  <c:v>2.36</c:v>
                </c:pt>
                <c:pt idx="2845">
                  <c:v>2.3610000000000002</c:v>
                </c:pt>
                <c:pt idx="2846">
                  <c:v>2.3620000000000001</c:v>
                </c:pt>
                <c:pt idx="2847">
                  <c:v>2.363</c:v>
                </c:pt>
                <c:pt idx="2848">
                  <c:v>2.3639999999999999</c:v>
                </c:pt>
                <c:pt idx="2849">
                  <c:v>2.3639999999999999</c:v>
                </c:pt>
                <c:pt idx="2850">
                  <c:v>2.3650000000000002</c:v>
                </c:pt>
                <c:pt idx="2851">
                  <c:v>2.3660000000000001</c:v>
                </c:pt>
                <c:pt idx="2852">
                  <c:v>2.367</c:v>
                </c:pt>
                <c:pt idx="2853">
                  <c:v>2.3679999999999999</c:v>
                </c:pt>
                <c:pt idx="2854">
                  <c:v>2.3690000000000002</c:v>
                </c:pt>
                <c:pt idx="2855">
                  <c:v>2.3690000000000002</c:v>
                </c:pt>
                <c:pt idx="2856">
                  <c:v>2.37</c:v>
                </c:pt>
                <c:pt idx="2857">
                  <c:v>2.371</c:v>
                </c:pt>
                <c:pt idx="2858">
                  <c:v>2.3719999999999999</c:v>
                </c:pt>
                <c:pt idx="2859">
                  <c:v>2.3730000000000002</c:v>
                </c:pt>
                <c:pt idx="2860">
                  <c:v>2.3740000000000001</c:v>
                </c:pt>
                <c:pt idx="2861">
                  <c:v>2.3740000000000001</c:v>
                </c:pt>
                <c:pt idx="2862">
                  <c:v>2.375</c:v>
                </c:pt>
                <c:pt idx="2863">
                  <c:v>2.3759999999999999</c:v>
                </c:pt>
                <c:pt idx="2864">
                  <c:v>2.3769999999999998</c:v>
                </c:pt>
                <c:pt idx="2865">
                  <c:v>2.3780000000000001</c:v>
                </c:pt>
                <c:pt idx="2866">
                  <c:v>2.3780000000000001</c:v>
                </c:pt>
                <c:pt idx="2867">
                  <c:v>2.379</c:v>
                </c:pt>
                <c:pt idx="2868">
                  <c:v>2.38</c:v>
                </c:pt>
                <c:pt idx="2869">
                  <c:v>2.3809999999999998</c:v>
                </c:pt>
                <c:pt idx="2870">
                  <c:v>2.3820000000000001</c:v>
                </c:pt>
                <c:pt idx="2871">
                  <c:v>2.383</c:v>
                </c:pt>
                <c:pt idx="2872">
                  <c:v>2.383</c:v>
                </c:pt>
                <c:pt idx="2873">
                  <c:v>2.3839999999999999</c:v>
                </c:pt>
                <c:pt idx="2874">
                  <c:v>2.3849999999999998</c:v>
                </c:pt>
                <c:pt idx="2875">
                  <c:v>2.3860000000000001</c:v>
                </c:pt>
                <c:pt idx="2876">
                  <c:v>2.387</c:v>
                </c:pt>
                <c:pt idx="2877">
                  <c:v>2.3879999999999999</c:v>
                </c:pt>
                <c:pt idx="2878">
                  <c:v>2.3879999999999999</c:v>
                </c:pt>
                <c:pt idx="2879">
                  <c:v>2.3889999999999998</c:v>
                </c:pt>
                <c:pt idx="2880">
                  <c:v>2.39</c:v>
                </c:pt>
                <c:pt idx="2881">
                  <c:v>2.391</c:v>
                </c:pt>
                <c:pt idx="2882">
                  <c:v>2.3919999999999999</c:v>
                </c:pt>
                <c:pt idx="2883">
                  <c:v>2.3929999999999998</c:v>
                </c:pt>
                <c:pt idx="2884">
                  <c:v>2.3929999999999998</c:v>
                </c:pt>
                <c:pt idx="2885">
                  <c:v>2.3940000000000001</c:v>
                </c:pt>
                <c:pt idx="2886">
                  <c:v>2.395</c:v>
                </c:pt>
                <c:pt idx="2887">
                  <c:v>2.3959999999999999</c:v>
                </c:pt>
                <c:pt idx="2888">
                  <c:v>2.3969999999999998</c:v>
                </c:pt>
                <c:pt idx="2889">
                  <c:v>2.3980000000000001</c:v>
                </c:pt>
                <c:pt idx="2890">
                  <c:v>2.3980000000000001</c:v>
                </c:pt>
                <c:pt idx="2891">
                  <c:v>2.399</c:v>
                </c:pt>
                <c:pt idx="2892">
                  <c:v>2.4</c:v>
                </c:pt>
                <c:pt idx="2893">
                  <c:v>2.4009999999999998</c:v>
                </c:pt>
                <c:pt idx="2894">
                  <c:v>2.4020000000000001</c:v>
                </c:pt>
                <c:pt idx="2895">
                  <c:v>2.403</c:v>
                </c:pt>
                <c:pt idx="2896">
                  <c:v>2.403</c:v>
                </c:pt>
                <c:pt idx="2897">
                  <c:v>2.4039999999999999</c:v>
                </c:pt>
                <c:pt idx="2898">
                  <c:v>2.4049999999999998</c:v>
                </c:pt>
                <c:pt idx="2899">
                  <c:v>2.4060000000000001</c:v>
                </c:pt>
                <c:pt idx="2900">
                  <c:v>2.407</c:v>
                </c:pt>
                <c:pt idx="2901">
                  <c:v>2.4079999999999999</c:v>
                </c:pt>
                <c:pt idx="2902">
                  <c:v>2.4079999999999999</c:v>
                </c:pt>
                <c:pt idx="2903">
                  <c:v>2.4089999999999998</c:v>
                </c:pt>
                <c:pt idx="2904">
                  <c:v>2.41</c:v>
                </c:pt>
                <c:pt idx="2905">
                  <c:v>2.411</c:v>
                </c:pt>
                <c:pt idx="2906">
                  <c:v>2.4119999999999999</c:v>
                </c:pt>
                <c:pt idx="2907">
                  <c:v>2.4129999999999998</c:v>
                </c:pt>
                <c:pt idx="2908">
                  <c:v>2.4129999999999998</c:v>
                </c:pt>
                <c:pt idx="2909">
                  <c:v>2.4140000000000001</c:v>
                </c:pt>
                <c:pt idx="2910">
                  <c:v>2.415</c:v>
                </c:pt>
                <c:pt idx="2911">
                  <c:v>2.4159999999999999</c:v>
                </c:pt>
                <c:pt idx="2912">
                  <c:v>2.4169999999999998</c:v>
                </c:pt>
                <c:pt idx="2913">
                  <c:v>2.4169999999999998</c:v>
                </c:pt>
                <c:pt idx="2914">
                  <c:v>2.4180000000000001</c:v>
                </c:pt>
                <c:pt idx="2915">
                  <c:v>2.419</c:v>
                </c:pt>
                <c:pt idx="2916">
                  <c:v>2.42</c:v>
                </c:pt>
                <c:pt idx="2917">
                  <c:v>2.4209999999999998</c:v>
                </c:pt>
                <c:pt idx="2918">
                  <c:v>2.4220000000000002</c:v>
                </c:pt>
                <c:pt idx="2919">
                  <c:v>2.4220000000000002</c:v>
                </c:pt>
                <c:pt idx="2920">
                  <c:v>2.423</c:v>
                </c:pt>
                <c:pt idx="2921">
                  <c:v>2.4239999999999999</c:v>
                </c:pt>
                <c:pt idx="2922">
                  <c:v>2.4249999999999998</c:v>
                </c:pt>
                <c:pt idx="2923">
                  <c:v>2.4260000000000002</c:v>
                </c:pt>
                <c:pt idx="2924">
                  <c:v>2.427</c:v>
                </c:pt>
                <c:pt idx="2925">
                  <c:v>2.427</c:v>
                </c:pt>
                <c:pt idx="2926">
                  <c:v>2.4279999999999999</c:v>
                </c:pt>
                <c:pt idx="2927">
                  <c:v>2.4289999999999998</c:v>
                </c:pt>
                <c:pt idx="2928">
                  <c:v>2.4300000000000002</c:v>
                </c:pt>
                <c:pt idx="2929">
                  <c:v>2.431</c:v>
                </c:pt>
                <c:pt idx="2930">
                  <c:v>2.4319999999999999</c:v>
                </c:pt>
                <c:pt idx="2931">
                  <c:v>2.4319999999999999</c:v>
                </c:pt>
                <c:pt idx="2932">
                  <c:v>2.4329999999999998</c:v>
                </c:pt>
                <c:pt idx="2933">
                  <c:v>2.4340000000000002</c:v>
                </c:pt>
                <c:pt idx="2934">
                  <c:v>2.4350000000000001</c:v>
                </c:pt>
                <c:pt idx="2935">
                  <c:v>2.4359999999999999</c:v>
                </c:pt>
                <c:pt idx="2936">
                  <c:v>2.4369999999999998</c:v>
                </c:pt>
                <c:pt idx="2937">
                  <c:v>2.4369999999999998</c:v>
                </c:pt>
                <c:pt idx="2938">
                  <c:v>2.4380000000000002</c:v>
                </c:pt>
                <c:pt idx="2939">
                  <c:v>2.4390000000000001</c:v>
                </c:pt>
                <c:pt idx="2940">
                  <c:v>2.44</c:v>
                </c:pt>
                <c:pt idx="2941">
                  <c:v>2.4409999999999998</c:v>
                </c:pt>
                <c:pt idx="2942">
                  <c:v>2.4420000000000002</c:v>
                </c:pt>
                <c:pt idx="2943">
                  <c:v>2.4420000000000002</c:v>
                </c:pt>
                <c:pt idx="2944">
                  <c:v>2.4430000000000001</c:v>
                </c:pt>
                <c:pt idx="2945">
                  <c:v>2.444</c:v>
                </c:pt>
                <c:pt idx="2946">
                  <c:v>2.4449999999999998</c:v>
                </c:pt>
                <c:pt idx="2947">
                  <c:v>2.4460000000000002</c:v>
                </c:pt>
                <c:pt idx="2948">
                  <c:v>2.4470000000000001</c:v>
                </c:pt>
                <c:pt idx="2949">
                  <c:v>2.4470000000000001</c:v>
                </c:pt>
                <c:pt idx="2950">
                  <c:v>2.448</c:v>
                </c:pt>
                <c:pt idx="2951">
                  <c:v>2.4489999999999998</c:v>
                </c:pt>
                <c:pt idx="2952">
                  <c:v>2.4500000000000002</c:v>
                </c:pt>
                <c:pt idx="2953">
                  <c:v>2.4510000000000001</c:v>
                </c:pt>
                <c:pt idx="2954">
                  <c:v>2.452</c:v>
                </c:pt>
                <c:pt idx="2955">
                  <c:v>2.452</c:v>
                </c:pt>
                <c:pt idx="2956">
                  <c:v>2.4529999999999998</c:v>
                </c:pt>
                <c:pt idx="2957">
                  <c:v>2.4540000000000002</c:v>
                </c:pt>
                <c:pt idx="2958">
                  <c:v>2.4550000000000001</c:v>
                </c:pt>
                <c:pt idx="2959">
                  <c:v>2.456</c:v>
                </c:pt>
                <c:pt idx="2960">
                  <c:v>2.456</c:v>
                </c:pt>
                <c:pt idx="2961">
                  <c:v>2.4569999999999999</c:v>
                </c:pt>
                <c:pt idx="2962">
                  <c:v>2.4580000000000002</c:v>
                </c:pt>
                <c:pt idx="2963">
                  <c:v>2.4590000000000001</c:v>
                </c:pt>
                <c:pt idx="2964">
                  <c:v>2.46</c:v>
                </c:pt>
                <c:pt idx="2965">
                  <c:v>2.4609999999999999</c:v>
                </c:pt>
                <c:pt idx="2966">
                  <c:v>2.4609999999999999</c:v>
                </c:pt>
                <c:pt idx="2967">
                  <c:v>2.4620000000000002</c:v>
                </c:pt>
                <c:pt idx="2968">
                  <c:v>2.4630000000000001</c:v>
                </c:pt>
                <c:pt idx="2969">
                  <c:v>2.464</c:v>
                </c:pt>
                <c:pt idx="2970">
                  <c:v>2.4649999999999999</c:v>
                </c:pt>
                <c:pt idx="2971">
                  <c:v>2.4660000000000002</c:v>
                </c:pt>
                <c:pt idx="2972">
                  <c:v>2.4660000000000002</c:v>
                </c:pt>
                <c:pt idx="2973">
                  <c:v>2.4670000000000001</c:v>
                </c:pt>
                <c:pt idx="2974">
                  <c:v>2.468</c:v>
                </c:pt>
                <c:pt idx="2975">
                  <c:v>2.4689999999999999</c:v>
                </c:pt>
                <c:pt idx="2976">
                  <c:v>2.4700000000000002</c:v>
                </c:pt>
                <c:pt idx="2977">
                  <c:v>2.4710000000000001</c:v>
                </c:pt>
                <c:pt idx="2978">
                  <c:v>2.4710000000000001</c:v>
                </c:pt>
                <c:pt idx="2979">
                  <c:v>2.472</c:v>
                </c:pt>
                <c:pt idx="2980">
                  <c:v>2.4729999999999999</c:v>
                </c:pt>
                <c:pt idx="2981">
                  <c:v>2.4740000000000002</c:v>
                </c:pt>
                <c:pt idx="2982">
                  <c:v>2.4750000000000001</c:v>
                </c:pt>
                <c:pt idx="2983">
                  <c:v>2.476</c:v>
                </c:pt>
                <c:pt idx="2984">
                  <c:v>2.476</c:v>
                </c:pt>
                <c:pt idx="2985">
                  <c:v>2.4769999999999999</c:v>
                </c:pt>
                <c:pt idx="2986">
                  <c:v>2.4780000000000002</c:v>
                </c:pt>
                <c:pt idx="2987">
                  <c:v>2.4790000000000001</c:v>
                </c:pt>
                <c:pt idx="2988">
                  <c:v>2.48</c:v>
                </c:pt>
                <c:pt idx="2989">
                  <c:v>2.4809999999999999</c:v>
                </c:pt>
                <c:pt idx="2990">
                  <c:v>2.4809999999999999</c:v>
                </c:pt>
                <c:pt idx="2991">
                  <c:v>2.4820000000000002</c:v>
                </c:pt>
                <c:pt idx="2992">
                  <c:v>2.4830000000000001</c:v>
                </c:pt>
                <c:pt idx="2993">
                  <c:v>2.484</c:v>
                </c:pt>
                <c:pt idx="2994">
                  <c:v>2.4849999999999999</c:v>
                </c:pt>
                <c:pt idx="2995">
                  <c:v>2.4860000000000002</c:v>
                </c:pt>
                <c:pt idx="2996">
                  <c:v>2.4860000000000002</c:v>
                </c:pt>
                <c:pt idx="2997">
                  <c:v>2.4870000000000001</c:v>
                </c:pt>
                <c:pt idx="2998">
                  <c:v>2.488</c:v>
                </c:pt>
                <c:pt idx="2999">
                  <c:v>2.4889999999999999</c:v>
                </c:pt>
                <c:pt idx="3000">
                  <c:v>2.4900000000000002</c:v>
                </c:pt>
                <c:pt idx="3001">
                  <c:v>2.4900000000000002</c:v>
                </c:pt>
                <c:pt idx="3002">
                  <c:v>2.4910000000000001</c:v>
                </c:pt>
                <c:pt idx="3003">
                  <c:v>2.492</c:v>
                </c:pt>
                <c:pt idx="3004">
                  <c:v>2.4929999999999999</c:v>
                </c:pt>
                <c:pt idx="3005">
                  <c:v>2.4940000000000002</c:v>
                </c:pt>
                <c:pt idx="3006">
                  <c:v>2.4950000000000001</c:v>
                </c:pt>
                <c:pt idx="3007">
                  <c:v>2.4950000000000001</c:v>
                </c:pt>
                <c:pt idx="3008">
                  <c:v>2.496</c:v>
                </c:pt>
                <c:pt idx="3009">
                  <c:v>2.4969999999999999</c:v>
                </c:pt>
                <c:pt idx="3010">
                  <c:v>2.4980000000000002</c:v>
                </c:pt>
                <c:pt idx="3011">
                  <c:v>2.4990000000000001</c:v>
                </c:pt>
                <c:pt idx="3012">
                  <c:v>2.5</c:v>
                </c:pt>
                <c:pt idx="3013">
                  <c:v>2.5</c:v>
                </c:pt>
                <c:pt idx="3014">
                  <c:v>2.5009999999999999</c:v>
                </c:pt>
                <c:pt idx="3015">
                  <c:v>2.5019999999999998</c:v>
                </c:pt>
                <c:pt idx="3016">
                  <c:v>2.5030000000000001</c:v>
                </c:pt>
                <c:pt idx="3017">
                  <c:v>2.504</c:v>
                </c:pt>
                <c:pt idx="3018">
                  <c:v>2.5049999999999999</c:v>
                </c:pt>
                <c:pt idx="3019">
                  <c:v>2.5049999999999999</c:v>
                </c:pt>
                <c:pt idx="3020">
                  <c:v>2.5059999999999998</c:v>
                </c:pt>
                <c:pt idx="3021">
                  <c:v>2.5070000000000001</c:v>
                </c:pt>
                <c:pt idx="3022">
                  <c:v>2.508</c:v>
                </c:pt>
                <c:pt idx="3023">
                  <c:v>2.5089999999999999</c:v>
                </c:pt>
                <c:pt idx="3024">
                  <c:v>2.5099999999999998</c:v>
                </c:pt>
                <c:pt idx="3025">
                  <c:v>2.5099999999999998</c:v>
                </c:pt>
                <c:pt idx="3026">
                  <c:v>2.5110000000000001</c:v>
                </c:pt>
                <c:pt idx="3027">
                  <c:v>2.512</c:v>
                </c:pt>
                <c:pt idx="3028">
                  <c:v>2.5129999999999999</c:v>
                </c:pt>
                <c:pt idx="3029">
                  <c:v>2.5139999999999998</c:v>
                </c:pt>
                <c:pt idx="3030">
                  <c:v>2.5150000000000001</c:v>
                </c:pt>
                <c:pt idx="3031">
                  <c:v>2.5150000000000001</c:v>
                </c:pt>
                <c:pt idx="3032">
                  <c:v>2.516</c:v>
                </c:pt>
                <c:pt idx="3033">
                  <c:v>2.5169999999999999</c:v>
                </c:pt>
                <c:pt idx="3034">
                  <c:v>2.5179999999999998</c:v>
                </c:pt>
                <c:pt idx="3035">
                  <c:v>2.5190000000000001</c:v>
                </c:pt>
                <c:pt idx="3036">
                  <c:v>2.52</c:v>
                </c:pt>
                <c:pt idx="3037">
                  <c:v>2.52</c:v>
                </c:pt>
                <c:pt idx="3038">
                  <c:v>2.5209999999999999</c:v>
                </c:pt>
                <c:pt idx="3039">
                  <c:v>2.5219999999999998</c:v>
                </c:pt>
                <c:pt idx="3040">
                  <c:v>2.5230000000000001</c:v>
                </c:pt>
                <c:pt idx="3041">
                  <c:v>2.524</c:v>
                </c:pt>
                <c:pt idx="3042">
                  <c:v>2.5249999999999999</c:v>
                </c:pt>
                <c:pt idx="3043">
                  <c:v>2.5249999999999999</c:v>
                </c:pt>
                <c:pt idx="3044">
                  <c:v>2.5259999999999998</c:v>
                </c:pt>
                <c:pt idx="3045">
                  <c:v>2.5270000000000001</c:v>
                </c:pt>
                <c:pt idx="3046">
                  <c:v>2.528</c:v>
                </c:pt>
                <c:pt idx="3047">
                  <c:v>2.5289999999999999</c:v>
                </c:pt>
                <c:pt idx="3048">
                  <c:v>2.5289999999999999</c:v>
                </c:pt>
                <c:pt idx="3049">
                  <c:v>2.5299999999999998</c:v>
                </c:pt>
                <c:pt idx="3050">
                  <c:v>2.5310000000000001</c:v>
                </c:pt>
                <c:pt idx="3051">
                  <c:v>2.532</c:v>
                </c:pt>
                <c:pt idx="3052">
                  <c:v>2.5329999999999999</c:v>
                </c:pt>
                <c:pt idx="3053">
                  <c:v>2.5339999999999998</c:v>
                </c:pt>
                <c:pt idx="3054">
                  <c:v>2.5339999999999998</c:v>
                </c:pt>
                <c:pt idx="3055">
                  <c:v>2.5350000000000001</c:v>
                </c:pt>
                <c:pt idx="3056">
                  <c:v>2.536</c:v>
                </c:pt>
                <c:pt idx="3057">
                  <c:v>2.5369999999999999</c:v>
                </c:pt>
                <c:pt idx="3058">
                  <c:v>2.5379999999999998</c:v>
                </c:pt>
                <c:pt idx="3059">
                  <c:v>2.5390000000000001</c:v>
                </c:pt>
                <c:pt idx="3060">
                  <c:v>2.5390000000000001</c:v>
                </c:pt>
                <c:pt idx="3061">
                  <c:v>2.54</c:v>
                </c:pt>
                <c:pt idx="3062">
                  <c:v>2.5409999999999999</c:v>
                </c:pt>
                <c:pt idx="3063">
                  <c:v>2.5419999999999998</c:v>
                </c:pt>
                <c:pt idx="3064">
                  <c:v>2.5430000000000001</c:v>
                </c:pt>
                <c:pt idx="3065">
                  <c:v>2.544</c:v>
                </c:pt>
                <c:pt idx="3066">
                  <c:v>2.544</c:v>
                </c:pt>
                <c:pt idx="3067">
                  <c:v>2.5449999999999999</c:v>
                </c:pt>
                <c:pt idx="3068">
                  <c:v>2.5459999999999998</c:v>
                </c:pt>
                <c:pt idx="3069">
                  <c:v>2.5470000000000002</c:v>
                </c:pt>
                <c:pt idx="3070">
                  <c:v>2.548</c:v>
                </c:pt>
                <c:pt idx="3071">
                  <c:v>2.5489999999999999</c:v>
                </c:pt>
                <c:pt idx="3072">
                  <c:v>2.5489999999999999</c:v>
                </c:pt>
                <c:pt idx="3073">
                  <c:v>2.5499999999999998</c:v>
                </c:pt>
                <c:pt idx="3074">
                  <c:v>2.5510000000000002</c:v>
                </c:pt>
                <c:pt idx="3075">
                  <c:v>2.552</c:v>
                </c:pt>
                <c:pt idx="3076">
                  <c:v>2.5529999999999999</c:v>
                </c:pt>
                <c:pt idx="3077">
                  <c:v>2.5539999999999998</c:v>
                </c:pt>
                <c:pt idx="3078">
                  <c:v>2.5539999999999998</c:v>
                </c:pt>
                <c:pt idx="3079">
                  <c:v>2.5550000000000002</c:v>
                </c:pt>
                <c:pt idx="3080">
                  <c:v>2.556</c:v>
                </c:pt>
                <c:pt idx="3081">
                  <c:v>2.5569999999999999</c:v>
                </c:pt>
                <c:pt idx="3082">
                  <c:v>2.5579999999999998</c:v>
                </c:pt>
                <c:pt idx="3083">
                  <c:v>2.5590000000000002</c:v>
                </c:pt>
                <c:pt idx="3084">
                  <c:v>2.5590000000000002</c:v>
                </c:pt>
                <c:pt idx="3085">
                  <c:v>2.56</c:v>
                </c:pt>
                <c:pt idx="3086">
                  <c:v>2.5609999999999999</c:v>
                </c:pt>
                <c:pt idx="3087">
                  <c:v>2.5619999999999998</c:v>
                </c:pt>
                <c:pt idx="3088">
                  <c:v>2.5630000000000002</c:v>
                </c:pt>
                <c:pt idx="3089">
                  <c:v>2.5640000000000001</c:v>
                </c:pt>
                <c:pt idx="3090">
                  <c:v>2.5640000000000001</c:v>
                </c:pt>
                <c:pt idx="3091">
                  <c:v>2.5649999999999999</c:v>
                </c:pt>
                <c:pt idx="3092">
                  <c:v>2.5659999999999998</c:v>
                </c:pt>
                <c:pt idx="3093">
                  <c:v>2.5670000000000002</c:v>
                </c:pt>
                <c:pt idx="3094">
                  <c:v>2.5680000000000001</c:v>
                </c:pt>
                <c:pt idx="3095">
                  <c:v>2.5680000000000001</c:v>
                </c:pt>
                <c:pt idx="3096">
                  <c:v>2.569</c:v>
                </c:pt>
                <c:pt idx="3097">
                  <c:v>2.57</c:v>
                </c:pt>
                <c:pt idx="3098">
                  <c:v>2.5710000000000002</c:v>
                </c:pt>
                <c:pt idx="3099">
                  <c:v>2.5720000000000001</c:v>
                </c:pt>
                <c:pt idx="3100">
                  <c:v>2.573</c:v>
                </c:pt>
                <c:pt idx="3101">
                  <c:v>2.573</c:v>
                </c:pt>
                <c:pt idx="3102">
                  <c:v>2.5739999999999998</c:v>
                </c:pt>
                <c:pt idx="3103">
                  <c:v>2.5750000000000002</c:v>
                </c:pt>
                <c:pt idx="3104">
                  <c:v>2.5760000000000001</c:v>
                </c:pt>
                <c:pt idx="3105">
                  <c:v>2.577</c:v>
                </c:pt>
                <c:pt idx="3106">
                  <c:v>2.5779999999999998</c:v>
                </c:pt>
                <c:pt idx="3107">
                  <c:v>2.5779999999999998</c:v>
                </c:pt>
                <c:pt idx="3108">
                  <c:v>2.5790000000000002</c:v>
                </c:pt>
                <c:pt idx="3109">
                  <c:v>2.58</c:v>
                </c:pt>
                <c:pt idx="3110">
                  <c:v>2.581</c:v>
                </c:pt>
                <c:pt idx="3111">
                  <c:v>2.5819999999999999</c:v>
                </c:pt>
                <c:pt idx="3112">
                  <c:v>2.5830000000000002</c:v>
                </c:pt>
                <c:pt idx="3113">
                  <c:v>2.5830000000000002</c:v>
                </c:pt>
                <c:pt idx="3114">
                  <c:v>2.5840000000000001</c:v>
                </c:pt>
                <c:pt idx="3115">
                  <c:v>2.585</c:v>
                </c:pt>
                <c:pt idx="3116">
                  <c:v>2.5859999999999999</c:v>
                </c:pt>
                <c:pt idx="3117">
                  <c:v>2.5870000000000002</c:v>
                </c:pt>
                <c:pt idx="3118">
                  <c:v>2.5880000000000001</c:v>
                </c:pt>
                <c:pt idx="3119">
                  <c:v>2.5880000000000001</c:v>
                </c:pt>
                <c:pt idx="3120">
                  <c:v>2.589</c:v>
                </c:pt>
                <c:pt idx="3121">
                  <c:v>2.59</c:v>
                </c:pt>
                <c:pt idx="3122">
                  <c:v>2.5910000000000002</c:v>
                </c:pt>
                <c:pt idx="3123">
                  <c:v>2.5920000000000001</c:v>
                </c:pt>
                <c:pt idx="3124">
                  <c:v>2.593</c:v>
                </c:pt>
                <c:pt idx="3125">
                  <c:v>2.593</c:v>
                </c:pt>
                <c:pt idx="3126">
                  <c:v>2.5939999999999999</c:v>
                </c:pt>
                <c:pt idx="3127">
                  <c:v>2.5950000000000002</c:v>
                </c:pt>
                <c:pt idx="3128">
                  <c:v>2.5960000000000001</c:v>
                </c:pt>
                <c:pt idx="3129">
                  <c:v>2.597</c:v>
                </c:pt>
                <c:pt idx="3130">
                  <c:v>2.5979999999999999</c:v>
                </c:pt>
                <c:pt idx="3131">
                  <c:v>2.5979999999999999</c:v>
                </c:pt>
                <c:pt idx="3132">
                  <c:v>2.5990000000000002</c:v>
                </c:pt>
                <c:pt idx="3133">
                  <c:v>2.6</c:v>
                </c:pt>
                <c:pt idx="3134">
                  <c:v>2.601</c:v>
                </c:pt>
                <c:pt idx="3135">
                  <c:v>2.6019999999999999</c:v>
                </c:pt>
                <c:pt idx="3136">
                  <c:v>2.6030000000000002</c:v>
                </c:pt>
                <c:pt idx="3137">
                  <c:v>2.6030000000000002</c:v>
                </c:pt>
                <c:pt idx="3138">
                  <c:v>2.6040000000000001</c:v>
                </c:pt>
                <c:pt idx="3139">
                  <c:v>2.605</c:v>
                </c:pt>
                <c:pt idx="3140">
                  <c:v>2.6059999999999999</c:v>
                </c:pt>
                <c:pt idx="3141">
                  <c:v>2.6070000000000002</c:v>
                </c:pt>
                <c:pt idx="3142">
                  <c:v>2.6070000000000002</c:v>
                </c:pt>
                <c:pt idx="3143">
                  <c:v>2.6080000000000001</c:v>
                </c:pt>
                <c:pt idx="3144">
                  <c:v>2.609</c:v>
                </c:pt>
                <c:pt idx="3145">
                  <c:v>2.61</c:v>
                </c:pt>
                <c:pt idx="3146">
                  <c:v>2.6110000000000002</c:v>
                </c:pt>
                <c:pt idx="3147">
                  <c:v>2.6120000000000001</c:v>
                </c:pt>
                <c:pt idx="3148">
                  <c:v>2.6120000000000001</c:v>
                </c:pt>
                <c:pt idx="3149">
                  <c:v>2.613</c:v>
                </c:pt>
                <c:pt idx="3150">
                  <c:v>2.6139999999999999</c:v>
                </c:pt>
                <c:pt idx="3151">
                  <c:v>2.6150000000000002</c:v>
                </c:pt>
                <c:pt idx="3152">
                  <c:v>2.6160000000000001</c:v>
                </c:pt>
                <c:pt idx="3153">
                  <c:v>2.617</c:v>
                </c:pt>
                <c:pt idx="3154">
                  <c:v>2.617</c:v>
                </c:pt>
                <c:pt idx="3155">
                  <c:v>2.6179999999999999</c:v>
                </c:pt>
                <c:pt idx="3156">
                  <c:v>2.6190000000000002</c:v>
                </c:pt>
                <c:pt idx="3157">
                  <c:v>2.62</c:v>
                </c:pt>
                <c:pt idx="3158">
                  <c:v>2.621</c:v>
                </c:pt>
                <c:pt idx="3159">
                  <c:v>2.6219999999999999</c:v>
                </c:pt>
                <c:pt idx="3160">
                  <c:v>2.6219999999999999</c:v>
                </c:pt>
                <c:pt idx="3161">
                  <c:v>2.6230000000000002</c:v>
                </c:pt>
                <c:pt idx="3162">
                  <c:v>2.6240000000000001</c:v>
                </c:pt>
                <c:pt idx="3163">
                  <c:v>2.625</c:v>
                </c:pt>
                <c:pt idx="3164">
                  <c:v>2.6259999999999999</c:v>
                </c:pt>
                <c:pt idx="3165">
                  <c:v>2.6269999999999998</c:v>
                </c:pt>
                <c:pt idx="3166">
                  <c:v>2.6269999999999998</c:v>
                </c:pt>
                <c:pt idx="3167">
                  <c:v>2.6280000000000001</c:v>
                </c:pt>
                <c:pt idx="3168">
                  <c:v>2.629</c:v>
                </c:pt>
                <c:pt idx="3169">
                  <c:v>2.63</c:v>
                </c:pt>
                <c:pt idx="3170">
                  <c:v>2.6309999999999998</c:v>
                </c:pt>
                <c:pt idx="3171">
                  <c:v>2.6320000000000001</c:v>
                </c:pt>
                <c:pt idx="3172">
                  <c:v>2.6320000000000001</c:v>
                </c:pt>
                <c:pt idx="3173">
                  <c:v>2.633</c:v>
                </c:pt>
                <c:pt idx="3174">
                  <c:v>2.6339999999999999</c:v>
                </c:pt>
                <c:pt idx="3175">
                  <c:v>2.6349999999999998</c:v>
                </c:pt>
                <c:pt idx="3176">
                  <c:v>2.6360000000000001</c:v>
                </c:pt>
                <c:pt idx="3177">
                  <c:v>2.637</c:v>
                </c:pt>
                <c:pt idx="3178">
                  <c:v>2.637</c:v>
                </c:pt>
                <c:pt idx="3179">
                  <c:v>2.6379999999999999</c:v>
                </c:pt>
                <c:pt idx="3180">
                  <c:v>2.6389999999999998</c:v>
                </c:pt>
                <c:pt idx="3181">
                  <c:v>2.64</c:v>
                </c:pt>
                <c:pt idx="3182">
                  <c:v>2.641</c:v>
                </c:pt>
                <c:pt idx="3183">
                  <c:v>2.6419999999999999</c:v>
                </c:pt>
                <c:pt idx="3184">
                  <c:v>2.6419999999999999</c:v>
                </c:pt>
                <c:pt idx="3185">
                  <c:v>2.6429999999999998</c:v>
                </c:pt>
                <c:pt idx="3186">
                  <c:v>2.6440000000000001</c:v>
                </c:pt>
                <c:pt idx="3187">
                  <c:v>2.645</c:v>
                </c:pt>
                <c:pt idx="3188">
                  <c:v>2.6459999999999999</c:v>
                </c:pt>
                <c:pt idx="3189">
                  <c:v>2.6459999999999999</c:v>
                </c:pt>
                <c:pt idx="3190">
                  <c:v>2.6469999999999998</c:v>
                </c:pt>
                <c:pt idx="3191">
                  <c:v>2.6480000000000001</c:v>
                </c:pt>
                <c:pt idx="3192">
                  <c:v>2.649</c:v>
                </c:pt>
                <c:pt idx="3193">
                  <c:v>2.65</c:v>
                </c:pt>
                <c:pt idx="3194">
                  <c:v>2.6509999999999998</c:v>
                </c:pt>
                <c:pt idx="3195">
                  <c:v>2.6509999999999998</c:v>
                </c:pt>
                <c:pt idx="3196">
                  <c:v>2.6520000000000001</c:v>
                </c:pt>
                <c:pt idx="3197">
                  <c:v>2.653</c:v>
                </c:pt>
                <c:pt idx="3198">
                  <c:v>2.6539999999999999</c:v>
                </c:pt>
                <c:pt idx="3199">
                  <c:v>2.6549999999999998</c:v>
                </c:pt>
                <c:pt idx="3200">
                  <c:v>2.6560000000000001</c:v>
                </c:pt>
                <c:pt idx="3201">
                  <c:v>2.6560000000000001</c:v>
                </c:pt>
                <c:pt idx="3202">
                  <c:v>2.657</c:v>
                </c:pt>
                <c:pt idx="3203">
                  <c:v>2.6579999999999999</c:v>
                </c:pt>
                <c:pt idx="3204">
                  <c:v>2.6589999999999998</c:v>
                </c:pt>
                <c:pt idx="3205">
                  <c:v>2.66</c:v>
                </c:pt>
                <c:pt idx="3206">
                  <c:v>2.661</c:v>
                </c:pt>
                <c:pt idx="3207">
                  <c:v>2.661</c:v>
                </c:pt>
                <c:pt idx="3208">
                  <c:v>2.6619999999999999</c:v>
                </c:pt>
                <c:pt idx="3209">
                  <c:v>2.6629999999999998</c:v>
                </c:pt>
                <c:pt idx="3210">
                  <c:v>2.6640000000000001</c:v>
                </c:pt>
                <c:pt idx="3211">
                  <c:v>2.665</c:v>
                </c:pt>
                <c:pt idx="3212">
                  <c:v>2.6659999999999999</c:v>
                </c:pt>
                <c:pt idx="3213">
                  <c:v>2.6659999999999999</c:v>
                </c:pt>
                <c:pt idx="3214">
                  <c:v>2.6669999999999998</c:v>
                </c:pt>
                <c:pt idx="3215">
                  <c:v>2.6680000000000001</c:v>
                </c:pt>
                <c:pt idx="3216">
                  <c:v>2.669</c:v>
                </c:pt>
                <c:pt idx="3217">
                  <c:v>2.67</c:v>
                </c:pt>
                <c:pt idx="3218">
                  <c:v>2.6709999999999998</c:v>
                </c:pt>
                <c:pt idx="3219">
                  <c:v>2.6709999999999998</c:v>
                </c:pt>
                <c:pt idx="3220">
                  <c:v>2.6720000000000002</c:v>
                </c:pt>
                <c:pt idx="3221">
                  <c:v>2.673</c:v>
                </c:pt>
                <c:pt idx="3222">
                  <c:v>2.6739999999999999</c:v>
                </c:pt>
                <c:pt idx="3223">
                  <c:v>2.6749999999999998</c:v>
                </c:pt>
                <c:pt idx="3224">
                  <c:v>2.6760000000000002</c:v>
                </c:pt>
                <c:pt idx="3225">
                  <c:v>2.6760000000000002</c:v>
                </c:pt>
                <c:pt idx="3226">
                  <c:v>2.677</c:v>
                </c:pt>
                <c:pt idx="3227">
                  <c:v>2.6779999999999999</c:v>
                </c:pt>
                <c:pt idx="3228">
                  <c:v>2.6789999999999998</c:v>
                </c:pt>
                <c:pt idx="3229">
                  <c:v>2.68</c:v>
                </c:pt>
                <c:pt idx="3230">
                  <c:v>2.68</c:v>
                </c:pt>
                <c:pt idx="3231">
                  <c:v>2.681</c:v>
                </c:pt>
                <c:pt idx="3232">
                  <c:v>2.6819999999999999</c:v>
                </c:pt>
                <c:pt idx="3233">
                  <c:v>2.6829999999999998</c:v>
                </c:pt>
                <c:pt idx="3234">
                  <c:v>2.6840000000000002</c:v>
                </c:pt>
                <c:pt idx="3235">
                  <c:v>2.6850000000000001</c:v>
                </c:pt>
                <c:pt idx="3236">
                  <c:v>2.6850000000000001</c:v>
                </c:pt>
                <c:pt idx="3237">
                  <c:v>2.6859999999999999</c:v>
                </c:pt>
                <c:pt idx="3238">
                  <c:v>2.6869999999999998</c:v>
                </c:pt>
                <c:pt idx="3239">
                  <c:v>2.6880000000000002</c:v>
                </c:pt>
                <c:pt idx="3240">
                  <c:v>2.6890000000000001</c:v>
                </c:pt>
                <c:pt idx="3241">
                  <c:v>2.69</c:v>
                </c:pt>
                <c:pt idx="3242">
                  <c:v>2.69</c:v>
                </c:pt>
                <c:pt idx="3243">
                  <c:v>2.6909999999999998</c:v>
                </c:pt>
                <c:pt idx="3244">
                  <c:v>2.6920000000000002</c:v>
                </c:pt>
                <c:pt idx="3245">
                  <c:v>2.6930000000000001</c:v>
                </c:pt>
                <c:pt idx="3246">
                  <c:v>2.694</c:v>
                </c:pt>
                <c:pt idx="3247">
                  <c:v>2.6949999999999998</c:v>
                </c:pt>
                <c:pt idx="3248">
                  <c:v>2.6949999999999998</c:v>
                </c:pt>
                <c:pt idx="3249">
                  <c:v>2.6960000000000002</c:v>
                </c:pt>
                <c:pt idx="3250">
                  <c:v>2.6970000000000001</c:v>
                </c:pt>
                <c:pt idx="3251">
                  <c:v>2.698</c:v>
                </c:pt>
                <c:pt idx="3252">
                  <c:v>2.6989999999999998</c:v>
                </c:pt>
                <c:pt idx="3253">
                  <c:v>2.7</c:v>
                </c:pt>
                <c:pt idx="3254">
                  <c:v>2.7</c:v>
                </c:pt>
                <c:pt idx="3255">
                  <c:v>2.7010000000000001</c:v>
                </c:pt>
                <c:pt idx="3256">
                  <c:v>2.702</c:v>
                </c:pt>
                <c:pt idx="3257">
                  <c:v>2.7029999999999998</c:v>
                </c:pt>
                <c:pt idx="3258">
                  <c:v>2.7040000000000002</c:v>
                </c:pt>
                <c:pt idx="3259">
                  <c:v>2.7050000000000001</c:v>
                </c:pt>
                <c:pt idx="3260">
                  <c:v>2.7050000000000001</c:v>
                </c:pt>
                <c:pt idx="3261">
                  <c:v>2.706</c:v>
                </c:pt>
                <c:pt idx="3262">
                  <c:v>2.7069999999999999</c:v>
                </c:pt>
                <c:pt idx="3263">
                  <c:v>2.7080000000000002</c:v>
                </c:pt>
                <c:pt idx="3264">
                  <c:v>2.7090000000000001</c:v>
                </c:pt>
                <c:pt idx="3265">
                  <c:v>2.71</c:v>
                </c:pt>
                <c:pt idx="3266">
                  <c:v>2.71</c:v>
                </c:pt>
                <c:pt idx="3267">
                  <c:v>2.7109999999999999</c:v>
                </c:pt>
                <c:pt idx="3268">
                  <c:v>2.7120000000000002</c:v>
                </c:pt>
                <c:pt idx="3269">
                  <c:v>2.7130000000000001</c:v>
                </c:pt>
                <c:pt idx="3270">
                  <c:v>2.714</c:v>
                </c:pt>
                <c:pt idx="3271">
                  <c:v>2.7149999999999999</c:v>
                </c:pt>
                <c:pt idx="3272">
                  <c:v>2.7149999999999999</c:v>
                </c:pt>
                <c:pt idx="3273">
                  <c:v>2.7160000000000002</c:v>
                </c:pt>
                <c:pt idx="3274">
                  <c:v>2.7170000000000001</c:v>
                </c:pt>
                <c:pt idx="3275">
                  <c:v>2.718</c:v>
                </c:pt>
                <c:pt idx="3276">
                  <c:v>2.7189999999999999</c:v>
                </c:pt>
                <c:pt idx="3277">
                  <c:v>2.7189999999999999</c:v>
                </c:pt>
                <c:pt idx="3278">
                  <c:v>2.72</c:v>
                </c:pt>
                <c:pt idx="3279">
                  <c:v>2.7210000000000001</c:v>
                </c:pt>
                <c:pt idx="3280">
                  <c:v>2.722</c:v>
                </c:pt>
                <c:pt idx="3281">
                  <c:v>2.7229999999999999</c:v>
                </c:pt>
                <c:pt idx="3282">
                  <c:v>2.7240000000000002</c:v>
                </c:pt>
                <c:pt idx="3283">
                  <c:v>2.7240000000000002</c:v>
                </c:pt>
                <c:pt idx="3284">
                  <c:v>2.7250000000000001</c:v>
                </c:pt>
                <c:pt idx="3285">
                  <c:v>2.726</c:v>
                </c:pt>
                <c:pt idx="3286">
                  <c:v>2.7269999999999999</c:v>
                </c:pt>
                <c:pt idx="3287">
                  <c:v>2.7280000000000002</c:v>
                </c:pt>
                <c:pt idx="3288">
                  <c:v>2.7290000000000001</c:v>
                </c:pt>
                <c:pt idx="3289">
                  <c:v>2.7290000000000001</c:v>
                </c:pt>
                <c:pt idx="3290">
                  <c:v>2.73</c:v>
                </c:pt>
                <c:pt idx="3291">
                  <c:v>2.7309999999999999</c:v>
                </c:pt>
                <c:pt idx="3292">
                  <c:v>2.7320000000000002</c:v>
                </c:pt>
                <c:pt idx="3293">
                  <c:v>2.7330000000000001</c:v>
                </c:pt>
                <c:pt idx="3294">
                  <c:v>2.734</c:v>
                </c:pt>
                <c:pt idx="3295">
                  <c:v>2.734</c:v>
                </c:pt>
                <c:pt idx="3296">
                  <c:v>2.7349999999999999</c:v>
                </c:pt>
                <c:pt idx="3297">
                  <c:v>2.7360000000000002</c:v>
                </c:pt>
                <c:pt idx="3298">
                  <c:v>2.7370000000000001</c:v>
                </c:pt>
                <c:pt idx="3299">
                  <c:v>2.738</c:v>
                </c:pt>
                <c:pt idx="3300">
                  <c:v>2.7389999999999999</c:v>
                </c:pt>
                <c:pt idx="3301">
                  <c:v>2.7389999999999999</c:v>
                </c:pt>
                <c:pt idx="3302">
                  <c:v>2.74</c:v>
                </c:pt>
                <c:pt idx="3303">
                  <c:v>2.7410000000000001</c:v>
                </c:pt>
                <c:pt idx="3304">
                  <c:v>2.742</c:v>
                </c:pt>
                <c:pt idx="3305">
                  <c:v>2.7429999999999999</c:v>
                </c:pt>
                <c:pt idx="3306">
                  <c:v>2.7440000000000002</c:v>
                </c:pt>
                <c:pt idx="3307">
                  <c:v>2.7440000000000002</c:v>
                </c:pt>
                <c:pt idx="3308">
                  <c:v>2.7450000000000001</c:v>
                </c:pt>
                <c:pt idx="3309">
                  <c:v>2.746</c:v>
                </c:pt>
                <c:pt idx="3310">
                  <c:v>2.7469999999999999</c:v>
                </c:pt>
                <c:pt idx="3311">
                  <c:v>2.7480000000000002</c:v>
                </c:pt>
                <c:pt idx="3312">
                  <c:v>2.7490000000000001</c:v>
                </c:pt>
                <c:pt idx="3313">
                  <c:v>2.7490000000000001</c:v>
                </c:pt>
                <c:pt idx="3314">
                  <c:v>2.75</c:v>
                </c:pt>
                <c:pt idx="3315">
                  <c:v>2.7509999999999999</c:v>
                </c:pt>
                <c:pt idx="3316">
                  <c:v>2.7519999999999998</c:v>
                </c:pt>
                <c:pt idx="3317">
                  <c:v>2.7530000000000001</c:v>
                </c:pt>
                <c:pt idx="3318">
                  <c:v>2.754</c:v>
                </c:pt>
                <c:pt idx="3319">
                  <c:v>2.754</c:v>
                </c:pt>
                <c:pt idx="3320">
                  <c:v>2.7549999999999999</c:v>
                </c:pt>
                <c:pt idx="3321">
                  <c:v>2.7559999999999998</c:v>
                </c:pt>
                <c:pt idx="3322">
                  <c:v>2.7570000000000001</c:v>
                </c:pt>
                <c:pt idx="3323">
                  <c:v>2.758</c:v>
                </c:pt>
                <c:pt idx="3324">
                  <c:v>2.758</c:v>
                </c:pt>
                <c:pt idx="3325">
                  <c:v>2.7589999999999999</c:v>
                </c:pt>
                <c:pt idx="3326">
                  <c:v>2.76</c:v>
                </c:pt>
                <c:pt idx="3327">
                  <c:v>2.7610000000000001</c:v>
                </c:pt>
                <c:pt idx="3328">
                  <c:v>2.762</c:v>
                </c:pt>
                <c:pt idx="3329">
                  <c:v>2.7629999999999999</c:v>
                </c:pt>
                <c:pt idx="3330">
                  <c:v>2.7629999999999999</c:v>
                </c:pt>
                <c:pt idx="3331">
                  <c:v>2.7639999999999998</c:v>
                </c:pt>
                <c:pt idx="3332">
                  <c:v>2.7650000000000001</c:v>
                </c:pt>
                <c:pt idx="3333">
                  <c:v>2.766</c:v>
                </c:pt>
                <c:pt idx="3334">
                  <c:v>2.7669999999999999</c:v>
                </c:pt>
                <c:pt idx="3335">
                  <c:v>2.7679999999999998</c:v>
                </c:pt>
                <c:pt idx="3336">
                  <c:v>2.7679999999999998</c:v>
                </c:pt>
                <c:pt idx="3337">
                  <c:v>2.7690000000000001</c:v>
                </c:pt>
                <c:pt idx="3338">
                  <c:v>2.77</c:v>
                </c:pt>
                <c:pt idx="3339">
                  <c:v>2.7709999999999999</c:v>
                </c:pt>
                <c:pt idx="3340">
                  <c:v>2.7719999999999998</c:v>
                </c:pt>
                <c:pt idx="3341">
                  <c:v>2.7730000000000001</c:v>
                </c:pt>
                <c:pt idx="3342">
                  <c:v>2.7730000000000001</c:v>
                </c:pt>
                <c:pt idx="3343">
                  <c:v>2.774</c:v>
                </c:pt>
                <c:pt idx="3344">
                  <c:v>2.7749999999999999</c:v>
                </c:pt>
                <c:pt idx="3345">
                  <c:v>2.7759999999999998</c:v>
                </c:pt>
                <c:pt idx="3346">
                  <c:v>2.7770000000000001</c:v>
                </c:pt>
                <c:pt idx="3347">
                  <c:v>2.778</c:v>
                </c:pt>
                <c:pt idx="3348">
                  <c:v>2.778</c:v>
                </c:pt>
                <c:pt idx="3349">
                  <c:v>2.7789999999999999</c:v>
                </c:pt>
                <c:pt idx="3350">
                  <c:v>2.78</c:v>
                </c:pt>
                <c:pt idx="3351">
                  <c:v>2.7810000000000001</c:v>
                </c:pt>
                <c:pt idx="3352">
                  <c:v>2.782</c:v>
                </c:pt>
                <c:pt idx="3353">
                  <c:v>2.7829999999999999</c:v>
                </c:pt>
                <c:pt idx="3354">
                  <c:v>2.7829999999999999</c:v>
                </c:pt>
                <c:pt idx="3355">
                  <c:v>2.7839999999999998</c:v>
                </c:pt>
                <c:pt idx="3356">
                  <c:v>2.7850000000000001</c:v>
                </c:pt>
                <c:pt idx="3357">
                  <c:v>2.786</c:v>
                </c:pt>
                <c:pt idx="3358">
                  <c:v>2.7869999999999999</c:v>
                </c:pt>
                <c:pt idx="3359">
                  <c:v>2.7879999999999998</c:v>
                </c:pt>
                <c:pt idx="3360">
                  <c:v>2.7879999999999998</c:v>
                </c:pt>
                <c:pt idx="3361">
                  <c:v>2.7890000000000001</c:v>
                </c:pt>
                <c:pt idx="3362">
                  <c:v>2.79</c:v>
                </c:pt>
                <c:pt idx="3363">
                  <c:v>2.7909999999999999</c:v>
                </c:pt>
                <c:pt idx="3364">
                  <c:v>2.7919999999999998</c:v>
                </c:pt>
                <c:pt idx="3365">
                  <c:v>2.7930000000000001</c:v>
                </c:pt>
                <c:pt idx="3366">
                  <c:v>2.7930000000000001</c:v>
                </c:pt>
                <c:pt idx="3367">
                  <c:v>2.794</c:v>
                </c:pt>
                <c:pt idx="3368">
                  <c:v>2.7949999999999999</c:v>
                </c:pt>
                <c:pt idx="3369">
                  <c:v>2.7959999999999998</c:v>
                </c:pt>
                <c:pt idx="3370">
                  <c:v>2.7970000000000002</c:v>
                </c:pt>
                <c:pt idx="3371">
                  <c:v>2.7970000000000002</c:v>
                </c:pt>
                <c:pt idx="3372">
                  <c:v>2.798</c:v>
                </c:pt>
                <c:pt idx="3373">
                  <c:v>2.7989999999999999</c:v>
                </c:pt>
                <c:pt idx="3374">
                  <c:v>2.8</c:v>
                </c:pt>
                <c:pt idx="3375">
                  <c:v>2.8010000000000002</c:v>
                </c:pt>
                <c:pt idx="3376">
                  <c:v>2.802</c:v>
                </c:pt>
                <c:pt idx="3377">
                  <c:v>2.802</c:v>
                </c:pt>
                <c:pt idx="3378">
                  <c:v>2.8029999999999999</c:v>
                </c:pt>
                <c:pt idx="3379">
                  <c:v>2.8039999999999998</c:v>
                </c:pt>
                <c:pt idx="3380">
                  <c:v>2.8050000000000002</c:v>
                </c:pt>
                <c:pt idx="3381">
                  <c:v>2.806</c:v>
                </c:pt>
                <c:pt idx="3382">
                  <c:v>2.8069999999999999</c:v>
                </c:pt>
                <c:pt idx="3383">
                  <c:v>2.8069999999999999</c:v>
                </c:pt>
                <c:pt idx="3384">
                  <c:v>2.8079999999999998</c:v>
                </c:pt>
                <c:pt idx="3385">
                  <c:v>2.8090000000000002</c:v>
                </c:pt>
                <c:pt idx="3386">
                  <c:v>2.81</c:v>
                </c:pt>
                <c:pt idx="3387">
                  <c:v>2.8109999999999999</c:v>
                </c:pt>
                <c:pt idx="3388">
                  <c:v>2.8119999999999998</c:v>
                </c:pt>
                <c:pt idx="3389">
                  <c:v>2.8119999999999998</c:v>
                </c:pt>
                <c:pt idx="3390">
                  <c:v>2.8130000000000002</c:v>
                </c:pt>
                <c:pt idx="3391">
                  <c:v>2.8140000000000001</c:v>
                </c:pt>
                <c:pt idx="3392">
                  <c:v>2.8149999999999999</c:v>
                </c:pt>
                <c:pt idx="3393">
                  <c:v>2.8159999999999998</c:v>
                </c:pt>
                <c:pt idx="3394">
                  <c:v>2.8170000000000002</c:v>
                </c:pt>
                <c:pt idx="3395">
                  <c:v>2.8170000000000002</c:v>
                </c:pt>
                <c:pt idx="3396">
                  <c:v>2.8180000000000001</c:v>
                </c:pt>
                <c:pt idx="3397">
                  <c:v>2.819</c:v>
                </c:pt>
                <c:pt idx="3398">
                  <c:v>2.82</c:v>
                </c:pt>
                <c:pt idx="3399">
                  <c:v>2.8210000000000002</c:v>
                </c:pt>
                <c:pt idx="3400">
                  <c:v>2.8220000000000001</c:v>
                </c:pt>
                <c:pt idx="3401">
                  <c:v>2.8220000000000001</c:v>
                </c:pt>
                <c:pt idx="3402">
                  <c:v>2.823</c:v>
                </c:pt>
                <c:pt idx="3403">
                  <c:v>2.8239999999999998</c:v>
                </c:pt>
                <c:pt idx="3404">
                  <c:v>2.8250000000000002</c:v>
                </c:pt>
                <c:pt idx="3405">
                  <c:v>2.8260000000000001</c:v>
                </c:pt>
                <c:pt idx="3406">
                  <c:v>2.827</c:v>
                </c:pt>
                <c:pt idx="3407">
                  <c:v>2.827</c:v>
                </c:pt>
                <c:pt idx="3408">
                  <c:v>2.8279999999999998</c:v>
                </c:pt>
                <c:pt idx="3409">
                  <c:v>2.8290000000000002</c:v>
                </c:pt>
                <c:pt idx="3410">
                  <c:v>2.83</c:v>
                </c:pt>
                <c:pt idx="3411">
                  <c:v>2.831</c:v>
                </c:pt>
                <c:pt idx="3412">
                  <c:v>2.8319999999999999</c:v>
                </c:pt>
                <c:pt idx="3413">
                  <c:v>2.8319999999999999</c:v>
                </c:pt>
                <c:pt idx="3414">
                  <c:v>2.8330000000000002</c:v>
                </c:pt>
                <c:pt idx="3415">
                  <c:v>2.8340000000000001</c:v>
                </c:pt>
                <c:pt idx="3416">
                  <c:v>2.835</c:v>
                </c:pt>
                <c:pt idx="3417">
                  <c:v>2.8359999999999999</c:v>
                </c:pt>
                <c:pt idx="3418">
                  <c:v>2.8359999999999999</c:v>
                </c:pt>
                <c:pt idx="3419">
                  <c:v>2.8370000000000002</c:v>
                </c:pt>
                <c:pt idx="3420">
                  <c:v>2.8380000000000001</c:v>
                </c:pt>
                <c:pt idx="3421">
                  <c:v>2.839</c:v>
                </c:pt>
                <c:pt idx="3422">
                  <c:v>2.84</c:v>
                </c:pt>
                <c:pt idx="3423">
                  <c:v>2.8410000000000002</c:v>
                </c:pt>
                <c:pt idx="3424">
                  <c:v>2.8410000000000002</c:v>
                </c:pt>
                <c:pt idx="3425">
                  <c:v>2.8420000000000001</c:v>
                </c:pt>
                <c:pt idx="3426">
                  <c:v>2.843</c:v>
                </c:pt>
                <c:pt idx="3427">
                  <c:v>2.8439999999999999</c:v>
                </c:pt>
                <c:pt idx="3428">
                  <c:v>2.8450000000000002</c:v>
                </c:pt>
                <c:pt idx="3429">
                  <c:v>2.8460000000000001</c:v>
                </c:pt>
                <c:pt idx="3430">
                  <c:v>2.8460000000000001</c:v>
                </c:pt>
                <c:pt idx="3431">
                  <c:v>2.847</c:v>
                </c:pt>
                <c:pt idx="3432">
                  <c:v>2.8479999999999999</c:v>
                </c:pt>
                <c:pt idx="3433">
                  <c:v>2.8490000000000002</c:v>
                </c:pt>
                <c:pt idx="3434">
                  <c:v>2.85</c:v>
                </c:pt>
                <c:pt idx="3435">
                  <c:v>2.851</c:v>
                </c:pt>
                <c:pt idx="3436">
                  <c:v>2.851</c:v>
                </c:pt>
                <c:pt idx="3437">
                  <c:v>2.8519999999999999</c:v>
                </c:pt>
                <c:pt idx="3438">
                  <c:v>2.8530000000000002</c:v>
                </c:pt>
                <c:pt idx="3439">
                  <c:v>2.8540000000000001</c:v>
                </c:pt>
                <c:pt idx="3440">
                  <c:v>2.855</c:v>
                </c:pt>
                <c:pt idx="3441">
                  <c:v>2.8559999999999999</c:v>
                </c:pt>
                <c:pt idx="3442">
                  <c:v>2.8559999999999999</c:v>
                </c:pt>
                <c:pt idx="3443">
                  <c:v>2.8570000000000002</c:v>
                </c:pt>
                <c:pt idx="3444">
                  <c:v>2.8580000000000001</c:v>
                </c:pt>
                <c:pt idx="3445">
                  <c:v>2.859</c:v>
                </c:pt>
                <c:pt idx="3446">
                  <c:v>2.86</c:v>
                </c:pt>
                <c:pt idx="3447">
                  <c:v>2.8610000000000002</c:v>
                </c:pt>
                <c:pt idx="3448">
                  <c:v>2.8610000000000002</c:v>
                </c:pt>
                <c:pt idx="3449">
                  <c:v>2.8620000000000001</c:v>
                </c:pt>
                <c:pt idx="3450">
                  <c:v>2.863</c:v>
                </c:pt>
                <c:pt idx="3451">
                  <c:v>2.8639999999999999</c:v>
                </c:pt>
                <c:pt idx="3452">
                  <c:v>2.8650000000000002</c:v>
                </c:pt>
                <c:pt idx="3453">
                  <c:v>2.8660000000000001</c:v>
                </c:pt>
                <c:pt idx="3454">
                  <c:v>2.8660000000000001</c:v>
                </c:pt>
                <c:pt idx="3455">
                  <c:v>2.867</c:v>
                </c:pt>
                <c:pt idx="3456">
                  <c:v>2.8679999999999999</c:v>
                </c:pt>
                <c:pt idx="3457">
                  <c:v>2.8690000000000002</c:v>
                </c:pt>
                <c:pt idx="3458">
                  <c:v>2.87</c:v>
                </c:pt>
                <c:pt idx="3459">
                  <c:v>2.87</c:v>
                </c:pt>
                <c:pt idx="3460">
                  <c:v>2.871</c:v>
                </c:pt>
                <c:pt idx="3461">
                  <c:v>2.8719999999999999</c:v>
                </c:pt>
                <c:pt idx="3462">
                  <c:v>2.8730000000000002</c:v>
                </c:pt>
                <c:pt idx="3463">
                  <c:v>2.8740000000000001</c:v>
                </c:pt>
                <c:pt idx="3464">
                  <c:v>2.875</c:v>
                </c:pt>
                <c:pt idx="3465">
                  <c:v>2.875</c:v>
                </c:pt>
                <c:pt idx="3466">
                  <c:v>2.8759999999999999</c:v>
                </c:pt>
                <c:pt idx="3467">
                  <c:v>2.8769999999999998</c:v>
                </c:pt>
                <c:pt idx="3468">
                  <c:v>2.8780000000000001</c:v>
                </c:pt>
                <c:pt idx="3469">
                  <c:v>2.879</c:v>
                </c:pt>
                <c:pt idx="3470">
                  <c:v>2.88</c:v>
                </c:pt>
                <c:pt idx="3471">
                  <c:v>2.88</c:v>
                </c:pt>
                <c:pt idx="3472">
                  <c:v>2.8809999999999998</c:v>
                </c:pt>
                <c:pt idx="3473">
                  <c:v>2.8820000000000001</c:v>
                </c:pt>
                <c:pt idx="3474">
                  <c:v>2.883</c:v>
                </c:pt>
                <c:pt idx="3475">
                  <c:v>2.8839999999999999</c:v>
                </c:pt>
                <c:pt idx="3476">
                  <c:v>2.8849999999999998</c:v>
                </c:pt>
                <c:pt idx="3477">
                  <c:v>2.8849999999999998</c:v>
                </c:pt>
                <c:pt idx="3478">
                  <c:v>2.8860000000000001</c:v>
                </c:pt>
                <c:pt idx="3479">
                  <c:v>2.887</c:v>
                </c:pt>
                <c:pt idx="3480">
                  <c:v>2.8879999999999999</c:v>
                </c:pt>
                <c:pt idx="3481">
                  <c:v>2.8889999999999998</c:v>
                </c:pt>
                <c:pt idx="3482">
                  <c:v>2.89</c:v>
                </c:pt>
                <c:pt idx="3483">
                  <c:v>2.89</c:v>
                </c:pt>
                <c:pt idx="3484">
                  <c:v>2.891</c:v>
                </c:pt>
                <c:pt idx="3485">
                  <c:v>2.8919999999999999</c:v>
                </c:pt>
                <c:pt idx="3486">
                  <c:v>2.8929999999999998</c:v>
                </c:pt>
                <c:pt idx="3487">
                  <c:v>2.8940000000000001</c:v>
                </c:pt>
                <c:pt idx="3488">
                  <c:v>2.895</c:v>
                </c:pt>
                <c:pt idx="3489">
                  <c:v>2.895</c:v>
                </c:pt>
                <c:pt idx="3490">
                  <c:v>2.8959999999999999</c:v>
                </c:pt>
                <c:pt idx="3491">
                  <c:v>2.8969999999999998</c:v>
                </c:pt>
                <c:pt idx="3492">
                  <c:v>2.8980000000000001</c:v>
                </c:pt>
                <c:pt idx="3493">
                  <c:v>2.899</c:v>
                </c:pt>
                <c:pt idx="3494">
                  <c:v>2.9</c:v>
                </c:pt>
                <c:pt idx="3495">
                  <c:v>2.9</c:v>
                </c:pt>
                <c:pt idx="3496">
                  <c:v>2.9009999999999998</c:v>
                </c:pt>
                <c:pt idx="3497">
                  <c:v>2.9020000000000001</c:v>
                </c:pt>
                <c:pt idx="3498">
                  <c:v>2.903</c:v>
                </c:pt>
                <c:pt idx="3499">
                  <c:v>2.9039999999999999</c:v>
                </c:pt>
                <c:pt idx="3500">
                  <c:v>2.9049999999999998</c:v>
                </c:pt>
                <c:pt idx="3501">
                  <c:v>2.9049999999999998</c:v>
                </c:pt>
                <c:pt idx="3502">
                  <c:v>2.9060000000000001</c:v>
                </c:pt>
                <c:pt idx="3503">
                  <c:v>2.907</c:v>
                </c:pt>
                <c:pt idx="3504">
                  <c:v>2.9079999999999999</c:v>
                </c:pt>
                <c:pt idx="3505">
                  <c:v>2.9089999999999998</c:v>
                </c:pt>
                <c:pt idx="3506">
                  <c:v>2.9089999999999998</c:v>
                </c:pt>
                <c:pt idx="3507">
                  <c:v>2.91</c:v>
                </c:pt>
                <c:pt idx="3508">
                  <c:v>2.911</c:v>
                </c:pt>
                <c:pt idx="3509">
                  <c:v>2.9119999999999999</c:v>
                </c:pt>
                <c:pt idx="3510">
                  <c:v>2.9129999999999998</c:v>
                </c:pt>
                <c:pt idx="3511">
                  <c:v>2.9140000000000001</c:v>
                </c:pt>
                <c:pt idx="3512">
                  <c:v>2.9140000000000001</c:v>
                </c:pt>
                <c:pt idx="3513">
                  <c:v>2.915</c:v>
                </c:pt>
                <c:pt idx="3514">
                  <c:v>2.9159999999999999</c:v>
                </c:pt>
                <c:pt idx="3515">
                  <c:v>2.9169999999999998</c:v>
                </c:pt>
                <c:pt idx="3516">
                  <c:v>2.9180000000000001</c:v>
                </c:pt>
                <c:pt idx="3517">
                  <c:v>2.919</c:v>
                </c:pt>
                <c:pt idx="3518">
                  <c:v>2.919</c:v>
                </c:pt>
                <c:pt idx="3519">
                  <c:v>2.92</c:v>
                </c:pt>
                <c:pt idx="3520">
                  <c:v>2.9209999999999998</c:v>
                </c:pt>
                <c:pt idx="3521">
                  <c:v>2.9220000000000002</c:v>
                </c:pt>
                <c:pt idx="3522">
                  <c:v>2.923</c:v>
                </c:pt>
                <c:pt idx="3523">
                  <c:v>2.9239999999999999</c:v>
                </c:pt>
                <c:pt idx="3524">
                  <c:v>2.9239999999999999</c:v>
                </c:pt>
                <c:pt idx="3525">
                  <c:v>2.9249999999999998</c:v>
                </c:pt>
                <c:pt idx="3526">
                  <c:v>2.9260000000000002</c:v>
                </c:pt>
                <c:pt idx="3527">
                  <c:v>2.927</c:v>
                </c:pt>
                <c:pt idx="3528">
                  <c:v>2.9279999999999999</c:v>
                </c:pt>
                <c:pt idx="3529">
                  <c:v>2.9289999999999998</c:v>
                </c:pt>
                <c:pt idx="3530">
                  <c:v>2.9289999999999998</c:v>
                </c:pt>
                <c:pt idx="3531">
                  <c:v>2.93</c:v>
                </c:pt>
                <c:pt idx="3532">
                  <c:v>2.931</c:v>
                </c:pt>
                <c:pt idx="3533">
                  <c:v>2.9319999999999999</c:v>
                </c:pt>
                <c:pt idx="3534">
                  <c:v>2.9329999999999998</c:v>
                </c:pt>
                <c:pt idx="3535">
                  <c:v>2.9340000000000002</c:v>
                </c:pt>
                <c:pt idx="3536">
                  <c:v>2.9340000000000002</c:v>
                </c:pt>
                <c:pt idx="3537">
                  <c:v>2.9350000000000001</c:v>
                </c:pt>
                <c:pt idx="3538">
                  <c:v>2.9359999999999999</c:v>
                </c:pt>
                <c:pt idx="3539">
                  <c:v>2.9369999999999998</c:v>
                </c:pt>
                <c:pt idx="3540">
                  <c:v>2.9380000000000002</c:v>
                </c:pt>
                <c:pt idx="3541">
                  <c:v>2.9390000000000001</c:v>
                </c:pt>
                <c:pt idx="3542">
                  <c:v>2.9390000000000001</c:v>
                </c:pt>
                <c:pt idx="3543">
                  <c:v>2.94</c:v>
                </c:pt>
                <c:pt idx="3544">
                  <c:v>2.9409999999999998</c:v>
                </c:pt>
                <c:pt idx="3545">
                  <c:v>2.9420000000000002</c:v>
                </c:pt>
                <c:pt idx="3546">
                  <c:v>2.9430000000000001</c:v>
                </c:pt>
                <c:pt idx="3547">
                  <c:v>2.944</c:v>
                </c:pt>
                <c:pt idx="3548">
                  <c:v>2.944</c:v>
                </c:pt>
                <c:pt idx="3549">
                  <c:v>2.9449999999999998</c:v>
                </c:pt>
                <c:pt idx="3550">
                  <c:v>2.9460000000000002</c:v>
                </c:pt>
                <c:pt idx="3551">
                  <c:v>2.9470000000000001</c:v>
                </c:pt>
                <c:pt idx="3552">
                  <c:v>2.948</c:v>
                </c:pt>
                <c:pt idx="3553">
                  <c:v>2.948</c:v>
                </c:pt>
                <c:pt idx="3554">
                  <c:v>2.9489999999999998</c:v>
                </c:pt>
                <c:pt idx="3555">
                  <c:v>2.95</c:v>
                </c:pt>
                <c:pt idx="3556">
                  <c:v>2.9510000000000001</c:v>
                </c:pt>
                <c:pt idx="3557">
                  <c:v>2.952</c:v>
                </c:pt>
                <c:pt idx="3558">
                  <c:v>2.9529999999999998</c:v>
                </c:pt>
                <c:pt idx="3559">
                  <c:v>2.9529999999999998</c:v>
                </c:pt>
                <c:pt idx="3560">
                  <c:v>2.9540000000000002</c:v>
                </c:pt>
                <c:pt idx="3561">
                  <c:v>2.9550000000000001</c:v>
                </c:pt>
                <c:pt idx="3562">
                  <c:v>2.956</c:v>
                </c:pt>
                <c:pt idx="3563">
                  <c:v>2.9569999999999999</c:v>
                </c:pt>
                <c:pt idx="3564">
                  <c:v>2.9580000000000002</c:v>
                </c:pt>
                <c:pt idx="3565">
                  <c:v>2.9580000000000002</c:v>
                </c:pt>
                <c:pt idx="3566">
                  <c:v>2.9590000000000001</c:v>
                </c:pt>
                <c:pt idx="3567">
                  <c:v>2.96</c:v>
                </c:pt>
                <c:pt idx="3568">
                  <c:v>2.9609999999999999</c:v>
                </c:pt>
                <c:pt idx="3569">
                  <c:v>2.9620000000000002</c:v>
                </c:pt>
                <c:pt idx="3570">
                  <c:v>2.9630000000000001</c:v>
                </c:pt>
                <c:pt idx="3571">
                  <c:v>2.9630000000000001</c:v>
                </c:pt>
                <c:pt idx="3572">
                  <c:v>2.964</c:v>
                </c:pt>
                <c:pt idx="3573">
                  <c:v>2.9649999999999999</c:v>
                </c:pt>
                <c:pt idx="3574">
                  <c:v>2.9660000000000002</c:v>
                </c:pt>
                <c:pt idx="3575">
                  <c:v>2.9670000000000001</c:v>
                </c:pt>
                <c:pt idx="3576">
                  <c:v>2.968</c:v>
                </c:pt>
                <c:pt idx="3577">
                  <c:v>2.968</c:v>
                </c:pt>
                <c:pt idx="3578">
                  <c:v>2.9689999999999999</c:v>
                </c:pt>
                <c:pt idx="3579">
                  <c:v>2.97</c:v>
                </c:pt>
                <c:pt idx="3580">
                  <c:v>2.9710000000000001</c:v>
                </c:pt>
                <c:pt idx="3581">
                  <c:v>2.972</c:v>
                </c:pt>
                <c:pt idx="3582">
                  <c:v>2.9729999999999999</c:v>
                </c:pt>
                <c:pt idx="3583">
                  <c:v>2.9729999999999999</c:v>
                </c:pt>
                <c:pt idx="3584">
                  <c:v>2.9740000000000002</c:v>
                </c:pt>
                <c:pt idx="3585">
                  <c:v>2.9750000000000001</c:v>
                </c:pt>
                <c:pt idx="3586">
                  <c:v>2.976</c:v>
                </c:pt>
                <c:pt idx="3587">
                  <c:v>2.9769999999999999</c:v>
                </c:pt>
                <c:pt idx="3588">
                  <c:v>2.9780000000000002</c:v>
                </c:pt>
                <c:pt idx="3589">
                  <c:v>2.9780000000000002</c:v>
                </c:pt>
                <c:pt idx="3590">
                  <c:v>2.9790000000000001</c:v>
                </c:pt>
                <c:pt idx="3591">
                  <c:v>2.98</c:v>
                </c:pt>
                <c:pt idx="3592">
                  <c:v>2.9809999999999999</c:v>
                </c:pt>
                <c:pt idx="3593">
                  <c:v>2.9820000000000002</c:v>
                </c:pt>
                <c:pt idx="3594">
                  <c:v>2.9830000000000001</c:v>
                </c:pt>
                <c:pt idx="3595">
                  <c:v>2.9830000000000001</c:v>
                </c:pt>
                <c:pt idx="3596">
                  <c:v>2.984</c:v>
                </c:pt>
                <c:pt idx="3597">
                  <c:v>2.9849999999999999</c:v>
                </c:pt>
                <c:pt idx="3598">
                  <c:v>2.9860000000000002</c:v>
                </c:pt>
                <c:pt idx="3599">
                  <c:v>2.9870000000000001</c:v>
                </c:pt>
                <c:pt idx="3600">
                  <c:v>2.9870000000000001</c:v>
                </c:pt>
                <c:pt idx="3601">
                  <c:v>2.988</c:v>
                </c:pt>
                <c:pt idx="3602">
                  <c:v>2.9889999999999999</c:v>
                </c:pt>
                <c:pt idx="3603">
                  <c:v>2.99</c:v>
                </c:pt>
                <c:pt idx="3604">
                  <c:v>2.9910000000000001</c:v>
                </c:pt>
                <c:pt idx="3605">
                  <c:v>2.992</c:v>
                </c:pt>
                <c:pt idx="3606">
                  <c:v>2.992</c:v>
                </c:pt>
                <c:pt idx="3607">
                  <c:v>2.9929999999999999</c:v>
                </c:pt>
                <c:pt idx="3608">
                  <c:v>2.9940000000000002</c:v>
                </c:pt>
                <c:pt idx="3609">
                  <c:v>2.9950000000000001</c:v>
                </c:pt>
                <c:pt idx="3610">
                  <c:v>2.996</c:v>
                </c:pt>
                <c:pt idx="3611">
                  <c:v>2.9969999999999999</c:v>
                </c:pt>
                <c:pt idx="3612">
                  <c:v>2.9969999999999999</c:v>
                </c:pt>
                <c:pt idx="3613">
                  <c:v>2.9980000000000002</c:v>
                </c:pt>
                <c:pt idx="3614">
                  <c:v>2.9990000000000001</c:v>
                </c:pt>
                <c:pt idx="3615">
                  <c:v>3</c:v>
                </c:pt>
                <c:pt idx="3616">
                  <c:v>3.0009999999999999</c:v>
                </c:pt>
                <c:pt idx="3617">
                  <c:v>3.0019999999999998</c:v>
                </c:pt>
                <c:pt idx="3618">
                  <c:v>3.0019999999999998</c:v>
                </c:pt>
                <c:pt idx="3619">
                  <c:v>3.0030000000000001</c:v>
                </c:pt>
                <c:pt idx="3620">
                  <c:v>3.004</c:v>
                </c:pt>
                <c:pt idx="3621">
                  <c:v>3.0049999999999999</c:v>
                </c:pt>
                <c:pt idx="3622">
                  <c:v>3.0059999999999998</c:v>
                </c:pt>
                <c:pt idx="3623">
                  <c:v>3.0070000000000001</c:v>
                </c:pt>
                <c:pt idx="3624">
                  <c:v>3.0070000000000001</c:v>
                </c:pt>
                <c:pt idx="3625">
                  <c:v>3.008</c:v>
                </c:pt>
                <c:pt idx="3626">
                  <c:v>3.0089999999999999</c:v>
                </c:pt>
                <c:pt idx="3627">
                  <c:v>3.01</c:v>
                </c:pt>
                <c:pt idx="3628">
                  <c:v>3.0110000000000001</c:v>
                </c:pt>
                <c:pt idx="3629">
                  <c:v>3.012</c:v>
                </c:pt>
                <c:pt idx="3630">
                  <c:v>3.012</c:v>
                </c:pt>
                <c:pt idx="3631">
                  <c:v>3.0129999999999999</c:v>
                </c:pt>
                <c:pt idx="3632">
                  <c:v>3.0139999999999998</c:v>
                </c:pt>
                <c:pt idx="3633">
                  <c:v>3.0150000000000001</c:v>
                </c:pt>
                <c:pt idx="3634">
                  <c:v>3.016</c:v>
                </c:pt>
                <c:pt idx="3635">
                  <c:v>3.0169999999999999</c:v>
                </c:pt>
                <c:pt idx="3636">
                  <c:v>3.0169999999999999</c:v>
                </c:pt>
                <c:pt idx="3637">
                  <c:v>3.0179999999999998</c:v>
                </c:pt>
                <c:pt idx="3638">
                  <c:v>3.0190000000000001</c:v>
                </c:pt>
                <c:pt idx="3639">
                  <c:v>3.02</c:v>
                </c:pt>
                <c:pt idx="3640">
                  <c:v>3.0209999999999999</c:v>
                </c:pt>
                <c:pt idx="3641">
                  <c:v>3.0219999999999998</c:v>
                </c:pt>
                <c:pt idx="3642">
                  <c:v>3.0219999999999998</c:v>
                </c:pt>
                <c:pt idx="3643">
                  <c:v>3.0230000000000001</c:v>
                </c:pt>
                <c:pt idx="3644">
                  <c:v>3.024</c:v>
                </c:pt>
                <c:pt idx="3645">
                  <c:v>3.0249999999999999</c:v>
                </c:pt>
                <c:pt idx="3646">
                  <c:v>3.0259999999999998</c:v>
                </c:pt>
                <c:pt idx="3647">
                  <c:v>3.0259999999999998</c:v>
                </c:pt>
                <c:pt idx="3648">
                  <c:v>3.0270000000000001</c:v>
                </c:pt>
                <c:pt idx="3649">
                  <c:v>3.028</c:v>
                </c:pt>
                <c:pt idx="3650">
                  <c:v>3.0289999999999999</c:v>
                </c:pt>
                <c:pt idx="3651">
                  <c:v>3.03</c:v>
                </c:pt>
                <c:pt idx="3652">
                  <c:v>3.0310000000000001</c:v>
                </c:pt>
                <c:pt idx="3653">
                  <c:v>3.0310000000000001</c:v>
                </c:pt>
                <c:pt idx="3654">
                  <c:v>3.032</c:v>
                </c:pt>
                <c:pt idx="3655">
                  <c:v>3.0329999999999999</c:v>
                </c:pt>
                <c:pt idx="3656">
                  <c:v>3.0339999999999998</c:v>
                </c:pt>
                <c:pt idx="3657">
                  <c:v>3.0350000000000001</c:v>
                </c:pt>
                <c:pt idx="3658">
                  <c:v>3.036</c:v>
                </c:pt>
                <c:pt idx="3659">
                  <c:v>3.036</c:v>
                </c:pt>
                <c:pt idx="3660">
                  <c:v>3.0369999999999999</c:v>
                </c:pt>
                <c:pt idx="3661">
                  <c:v>3.0379999999999998</c:v>
                </c:pt>
                <c:pt idx="3662">
                  <c:v>3.0390000000000001</c:v>
                </c:pt>
                <c:pt idx="3663">
                  <c:v>3.04</c:v>
                </c:pt>
                <c:pt idx="3664">
                  <c:v>3.0409999999999999</c:v>
                </c:pt>
                <c:pt idx="3665">
                  <c:v>3.0409999999999999</c:v>
                </c:pt>
                <c:pt idx="3666">
                  <c:v>3.0419999999999998</c:v>
                </c:pt>
                <c:pt idx="3667">
                  <c:v>3.0430000000000001</c:v>
                </c:pt>
                <c:pt idx="3668">
                  <c:v>3.044</c:v>
                </c:pt>
                <c:pt idx="3669">
                  <c:v>3.0449999999999999</c:v>
                </c:pt>
                <c:pt idx="3670">
                  <c:v>3.0459999999999998</c:v>
                </c:pt>
                <c:pt idx="3671">
                  <c:v>3.0459999999999998</c:v>
                </c:pt>
                <c:pt idx="3672">
                  <c:v>3.0470000000000002</c:v>
                </c:pt>
                <c:pt idx="3673">
                  <c:v>3.048</c:v>
                </c:pt>
                <c:pt idx="3674">
                  <c:v>3.0489999999999999</c:v>
                </c:pt>
                <c:pt idx="3675">
                  <c:v>3.05</c:v>
                </c:pt>
                <c:pt idx="3676">
                  <c:v>3.0510000000000002</c:v>
                </c:pt>
                <c:pt idx="3677">
                  <c:v>3.0510000000000002</c:v>
                </c:pt>
                <c:pt idx="3678">
                  <c:v>3.052</c:v>
                </c:pt>
                <c:pt idx="3679">
                  <c:v>3.0529999999999999</c:v>
                </c:pt>
                <c:pt idx="3680">
                  <c:v>3.0539999999999998</c:v>
                </c:pt>
                <c:pt idx="3681">
                  <c:v>3.0550000000000002</c:v>
                </c:pt>
                <c:pt idx="3682">
                  <c:v>3.056</c:v>
                </c:pt>
                <c:pt idx="3683">
                  <c:v>3.056</c:v>
                </c:pt>
                <c:pt idx="3684">
                  <c:v>3.0569999999999999</c:v>
                </c:pt>
                <c:pt idx="3685">
                  <c:v>3.0579999999999998</c:v>
                </c:pt>
                <c:pt idx="3686">
                  <c:v>3.0590000000000002</c:v>
                </c:pt>
                <c:pt idx="3687">
                  <c:v>3.06</c:v>
                </c:pt>
                <c:pt idx="3688">
                  <c:v>3.06</c:v>
                </c:pt>
                <c:pt idx="3689">
                  <c:v>3.0609999999999999</c:v>
                </c:pt>
                <c:pt idx="3690">
                  <c:v>3.0619999999999998</c:v>
                </c:pt>
                <c:pt idx="3691">
                  <c:v>3.0630000000000002</c:v>
                </c:pt>
                <c:pt idx="3692">
                  <c:v>3.0640000000000001</c:v>
                </c:pt>
                <c:pt idx="3693">
                  <c:v>3.0649999999999999</c:v>
                </c:pt>
                <c:pt idx="3694">
                  <c:v>3.0649999999999999</c:v>
                </c:pt>
                <c:pt idx="3695">
                  <c:v>3.0659999999999998</c:v>
                </c:pt>
                <c:pt idx="3696">
                  <c:v>3.0670000000000002</c:v>
                </c:pt>
                <c:pt idx="3697">
                  <c:v>3.0680000000000001</c:v>
                </c:pt>
                <c:pt idx="3698">
                  <c:v>3.069</c:v>
                </c:pt>
                <c:pt idx="3699">
                  <c:v>3.07</c:v>
                </c:pt>
                <c:pt idx="3700">
                  <c:v>3.07</c:v>
                </c:pt>
                <c:pt idx="3701">
                  <c:v>3.0710000000000002</c:v>
                </c:pt>
                <c:pt idx="3702">
                  <c:v>3.0720000000000001</c:v>
                </c:pt>
                <c:pt idx="3703">
                  <c:v>3.073</c:v>
                </c:pt>
                <c:pt idx="3704">
                  <c:v>3.0739999999999998</c:v>
                </c:pt>
                <c:pt idx="3705">
                  <c:v>3.0750000000000002</c:v>
                </c:pt>
                <c:pt idx="3706">
                  <c:v>3.0750000000000002</c:v>
                </c:pt>
                <c:pt idx="3707">
                  <c:v>3.0760000000000001</c:v>
                </c:pt>
                <c:pt idx="3708">
                  <c:v>3.077</c:v>
                </c:pt>
                <c:pt idx="3709">
                  <c:v>3.0779999999999998</c:v>
                </c:pt>
                <c:pt idx="3710">
                  <c:v>3.0790000000000002</c:v>
                </c:pt>
                <c:pt idx="3711">
                  <c:v>3.08</c:v>
                </c:pt>
                <c:pt idx="3712">
                  <c:v>3.08</c:v>
                </c:pt>
                <c:pt idx="3713">
                  <c:v>3.081</c:v>
                </c:pt>
                <c:pt idx="3714">
                  <c:v>3.0819999999999999</c:v>
                </c:pt>
                <c:pt idx="3715">
                  <c:v>3.0830000000000002</c:v>
                </c:pt>
                <c:pt idx="3716">
                  <c:v>3.0840000000000001</c:v>
                </c:pt>
                <c:pt idx="3717">
                  <c:v>3.085</c:v>
                </c:pt>
                <c:pt idx="3718">
                  <c:v>3.085</c:v>
                </c:pt>
                <c:pt idx="3719">
                  <c:v>3.0859999999999999</c:v>
                </c:pt>
                <c:pt idx="3720">
                  <c:v>3.0870000000000002</c:v>
                </c:pt>
                <c:pt idx="3721">
                  <c:v>3.0880000000000001</c:v>
                </c:pt>
                <c:pt idx="3722">
                  <c:v>3.089</c:v>
                </c:pt>
                <c:pt idx="3723">
                  <c:v>3.09</c:v>
                </c:pt>
                <c:pt idx="3724">
                  <c:v>3.09</c:v>
                </c:pt>
                <c:pt idx="3725">
                  <c:v>3.0910000000000002</c:v>
                </c:pt>
                <c:pt idx="3726">
                  <c:v>3.0920000000000001</c:v>
                </c:pt>
                <c:pt idx="3727">
                  <c:v>3.093</c:v>
                </c:pt>
                <c:pt idx="3728">
                  <c:v>3.0939999999999999</c:v>
                </c:pt>
                <c:pt idx="3729">
                  <c:v>3.0950000000000002</c:v>
                </c:pt>
                <c:pt idx="3730">
                  <c:v>3.0950000000000002</c:v>
                </c:pt>
                <c:pt idx="3731">
                  <c:v>3.0960000000000001</c:v>
                </c:pt>
                <c:pt idx="3732">
                  <c:v>3.097</c:v>
                </c:pt>
                <c:pt idx="3733">
                  <c:v>3.0979999999999999</c:v>
                </c:pt>
                <c:pt idx="3734">
                  <c:v>3.0990000000000002</c:v>
                </c:pt>
                <c:pt idx="3735">
                  <c:v>3.0990000000000002</c:v>
                </c:pt>
                <c:pt idx="3736">
                  <c:v>3.1</c:v>
                </c:pt>
                <c:pt idx="3737">
                  <c:v>3.101</c:v>
                </c:pt>
                <c:pt idx="3738">
                  <c:v>3.1019999999999999</c:v>
                </c:pt>
                <c:pt idx="3739">
                  <c:v>3.1030000000000002</c:v>
                </c:pt>
                <c:pt idx="3740">
                  <c:v>3.1040000000000001</c:v>
                </c:pt>
                <c:pt idx="3741">
                  <c:v>3.1040000000000001</c:v>
                </c:pt>
                <c:pt idx="3742">
                  <c:v>3.105</c:v>
                </c:pt>
                <c:pt idx="3743">
                  <c:v>3.1059999999999999</c:v>
                </c:pt>
                <c:pt idx="3744">
                  <c:v>3.1070000000000002</c:v>
                </c:pt>
                <c:pt idx="3745">
                  <c:v>3.1080000000000001</c:v>
                </c:pt>
                <c:pt idx="3746">
                  <c:v>3.109</c:v>
                </c:pt>
                <c:pt idx="3747">
                  <c:v>3.109</c:v>
                </c:pt>
                <c:pt idx="3748">
                  <c:v>3.11</c:v>
                </c:pt>
                <c:pt idx="3749">
                  <c:v>3.1110000000000002</c:v>
                </c:pt>
                <c:pt idx="3750">
                  <c:v>3.1120000000000001</c:v>
                </c:pt>
                <c:pt idx="3751">
                  <c:v>3.113</c:v>
                </c:pt>
                <c:pt idx="3752">
                  <c:v>3.1139999999999999</c:v>
                </c:pt>
                <c:pt idx="3753">
                  <c:v>3.1139999999999999</c:v>
                </c:pt>
                <c:pt idx="3754">
                  <c:v>3.1150000000000002</c:v>
                </c:pt>
                <c:pt idx="3755">
                  <c:v>3.1160000000000001</c:v>
                </c:pt>
                <c:pt idx="3756">
                  <c:v>3.117</c:v>
                </c:pt>
                <c:pt idx="3757">
                  <c:v>3.1179999999999999</c:v>
                </c:pt>
                <c:pt idx="3758">
                  <c:v>3.1190000000000002</c:v>
                </c:pt>
                <c:pt idx="3759">
                  <c:v>3.1190000000000002</c:v>
                </c:pt>
                <c:pt idx="3760">
                  <c:v>3.12</c:v>
                </c:pt>
                <c:pt idx="3761">
                  <c:v>3.121</c:v>
                </c:pt>
                <c:pt idx="3762">
                  <c:v>3.1219999999999999</c:v>
                </c:pt>
                <c:pt idx="3763">
                  <c:v>3.1230000000000002</c:v>
                </c:pt>
                <c:pt idx="3764">
                  <c:v>3.1240000000000001</c:v>
                </c:pt>
                <c:pt idx="3765">
                  <c:v>3.1240000000000001</c:v>
                </c:pt>
                <c:pt idx="3766">
                  <c:v>3.125</c:v>
                </c:pt>
                <c:pt idx="3767">
                  <c:v>3.1259999999999999</c:v>
                </c:pt>
                <c:pt idx="3768">
                  <c:v>3.1269999999999998</c:v>
                </c:pt>
                <c:pt idx="3769">
                  <c:v>3.1280000000000001</c:v>
                </c:pt>
                <c:pt idx="3770">
                  <c:v>3.129</c:v>
                </c:pt>
                <c:pt idx="3771">
                  <c:v>3.129</c:v>
                </c:pt>
                <c:pt idx="3772">
                  <c:v>3.13</c:v>
                </c:pt>
                <c:pt idx="3773">
                  <c:v>3.1309999999999998</c:v>
                </c:pt>
                <c:pt idx="3774">
                  <c:v>3.1320000000000001</c:v>
                </c:pt>
                <c:pt idx="3775">
                  <c:v>3.133</c:v>
                </c:pt>
                <c:pt idx="3776">
                  <c:v>3.1339999999999999</c:v>
                </c:pt>
                <c:pt idx="3777">
                  <c:v>3.1339999999999999</c:v>
                </c:pt>
                <c:pt idx="3778">
                  <c:v>3.1349999999999998</c:v>
                </c:pt>
                <c:pt idx="3779">
                  <c:v>3.1360000000000001</c:v>
                </c:pt>
                <c:pt idx="3780">
                  <c:v>3.137</c:v>
                </c:pt>
                <c:pt idx="3781">
                  <c:v>3.1379999999999999</c:v>
                </c:pt>
                <c:pt idx="3782">
                  <c:v>3.1379999999999999</c:v>
                </c:pt>
                <c:pt idx="3783">
                  <c:v>3.1389999999999998</c:v>
                </c:pt>
                <c:pt idx="3784">
                  <c:v>3.14</c:v>
                </c:pt>
                <c:pt idx="3785">
                  <c:v>3.141</c:v>
                </c:pt>
                <c:pt idx="3786">
                  <c:v>3.1419999999999999</c:v>
                </c:pt>
                <c:pt idx="3787">
                  <c:v>3.1429999999999998</c:v>
                </c:pt>
                <c:pt idx="3788">
                  <c:v>3.1429999999999998</c:v>
                </c:pt>
                <c:pt idx="3789">
                  <c:v>3.1440000000000001</c:v>
                </c:pt>
                <c:pt idx="3790">
                  <c:v>3.145</c:v>
                </c:pt>
                <c:pt idx="3791">
                  <c:v>3.1459999999999999</c:v>
                </c:pt>
                <c:pt idx="3792">
                  <c:v>3.1469999999999998</c:v>
                </c:pt>
                <c:pt idx="3793">
                  <c:v>3.1480000000000001</c:v>
                </c:pt>
                <c:pt idx="3794">
                  <c:v>3.1480000000000001</c:v>
                </c:pt>
                <c:pt idx="3795">
                  <c:v>3.149</c:v>
                </c:pt>
                <c:pt idx="3796">
                  <c:v>3.15</c:v>
                </c:pt>
                <c:pt idx="3797">
                  <c:v>3.1509999999999998</c:v>
                </c:pt>
                <c:pt idx="3798">
                  <c:v>3.1520000000000001</c:v>
                </c:pt>
                <c:pt idx="3799">
                  <c:v>3.153</c:v>
                </c:pt>
                <c:pt idx="3800">
                  <c:v>3.153</c:v>
                </c:pt>
                <c:pt idx="3801">
                  <c:v>3.1539999999999999</c:v>
                </c:pt>
                <c:pt idx="3802">
                  <c:v>3.1549999999999998</c:v>
                </c:pt>
                <c:pt idx="3803">
                  <c:v>3.1560000000000001</c:v>
                </c:pt>
                <c:pt idx="3804">
                  <c:v>3.157</c:v>
                </c:pt>
                <c:pt idx="3805">
                  <c:v>3.1579999999999999</c:v>
                </c:pt>
                <c:pt idx="3806">
                  <c:v>3.1579999999999999</c:v>
                </c:pt>
                <c:pt idx="3807">
                  <c:v>3.1589999999999998</c:v>
                </c:pt>
                <c:pt idx="3808">
                  <c:v>3.16</c:v>
                </c:pt>
                <c:pt idx="3809">
                  <c:v>3.161</c:v>
                </c:pt>
                <c:pt idx="3810">
                  <c:v>3.1619999999999999</c:v>
                </c:pt>
                <c:pt idx="3811">
                  <c:v>3.1629999999999998</c:v>
                </c:pt>
                <c:pt idx="3812">
                  <c:v>3.1629999999999998</c:v>
                </c:pt>
                <c:pt idx="3813">
                  <c:v>3.1640000000000001</c:v>
                </c:pt>
                <c:pt idx="3814">
                  <c:v>3.165</c:v>
                </c:pt>
                <c:pt idx="3815">
                  <c:v>3.1659999999999999</c:v>
                </c:pt>
                <c:pt idx="3816">
                  <c:v>3.1669999999999998</c:v>
                </c:pt>
                <c:pt idx="3817">
                  <c:v>3.1680000000000001</c:v>
                </c:pt>
                <c:pt idx="3818">
                  <c:v>3.1680000000000001</c:v>
                </c:pt>
                <c:pt idx="3819">
                  <c:v>3.169</c:v>
                </c:pt>
                <c:pt idx="3820">
                  <c:v>3.17</c:v>
                </c:pt>
                <c:pt idx="3821">
                  <c:v>3.1709999999999998</c:v>
                </c:pt>
                <c:pt idx="3822">
                  <c:v>3.1720000000000002</c:v>
                </c:pt>
                <c:pt idx="3823">
                  <c:v>3.173</c:v>
                </c:pt>
                <c:pt idx="3824">
                  <c:v>3.173</c:v>
                </c:pt>
                <c:pt idx="3825">
                  <c:v>3.1739999999999999</c:v>
                </c:pt>
                <c:pt idx="3826">
                  <c:v>3.1749999999999998</c:v>
                </c:pt>
                <c:pt idx="3827">
                  <c:v>3.1760000000000002</c:v>
                </c:pt>
                <c:pt idx="3828">
                  <c:v>3.177</c:v>
                </c:pt>
                <c:pt idx="3829">
                  <c:v>3.177</c:v>
                </c:pt>
                <c:pt idx="3830">
                  <c:v>3.1779999999999999</c:v>
                </c:pt>
                <c:pt idx="3831">
                  <c:v>3.1789999999999998</c:v>
                </c:pt>
                <c:pt idx="3832">
                  <c:v>3.18</c:v>
                </c:pt>
                <c:pt idx="3833">
                  <c:v>3.181</c:v>
                </c:pt>
                <c:pt idx="3834">
                  <c:v>3.1819999999999999</c:v>
                </c:pt>
                <c:pt idx="3835">
                  <c:v>3.1819999999999999</c:v>
                </c:pt>
                <c:pt idx="3836">
                  <c:v>3.1829999999999998</c:v>
                </c:pt>
                <c:pt idx="3837">
                  <c:v>3.1840000000000002</c:v>
                </c:pt>
                <c:pt idx="3838">
                  <c:v>3.1850000000000001</c:v>
                </c:pt>
                <c:pt idx="3839">
                  <c:v>3.1859999999999999</c:v>
                </c:pt>
                <c:pt idx="3840">
                  <c:v>3.1869999999999998</c:v>
                </c:pt>
                <c:pt idx="3841">
                  <c:v>3.1869999999999998</c:v>
                </c:pt>
                <c:pt idx="3842">
                  <c:v>3.1880000000000002</c:v>
                </c:pt>
                <c:pt idx="3843">
                  <c:v>3.1890000000000001</c:v>
                </c:pt>
                <c:pt idx="3844">
                  <c:v>3.19</c:v>
                </c:pt>
                <c:pt idx="3845">
                  <c:v>3.1909999999999998</c:v>
                </c:pt>
                <c:pt idx="3846">
                  <c:v>3.1920000000000002</c:v>
                </c:pt>
                <c:pt idx="3847">
                  <c:v>3.1920000000000002</c:v>
                </c:pt>
                <c:pt idx="3848">
                  <c:v>3.1930000000000001</c:v>
                </c:pt>
                <c:pt idx="3849">
                  <c:v>3.194</c:v>
                </c:pt>
                <c:pt idx="3850">
                  <c:v>3.1949999999999998</c:v>
                </c:pt>
                <c:pt idx="3851">
                  <c:v>3.1960000000000002</c:v>
                </c:pt>
                <c:pt idx="3852">
                  <c:v>3.1970000000000001</c:v>
                </c:pt>
                <c:pt idx="3853">
                  <c:v>3.1970000000000001</c:v>
                </c:pt>
                <c:pt idx="3854">
                  <c:v>3.198</c:v>
                </c:pt>
                <c:pt idx="3855">
                  <c:v>3.1989999999999998</c:v>
                </c:pt>
                <c:pt idx="3856">
                  <c:v>3.2</c:v>
                </c:pt>
                <c:pt idx="3857">
                  <c:v>3.2010000000000001</c:v>
                </c:pt>
                <c:pt idx="3858">
                  <c:v>3.202</c:v>
                </c:pt>
                <c:pt idx="3859">
                  <c:v>3.202</c:v>
                </c:pt>
                <c:pt idx="3860">
                  <c:v>3.2029999999999998</c:v>
                </c:pt>
                <c:pt idx="3861">
                  <c:v>3.2040000000000002</c:v>
                </c:pt>
                <c:pt idx="3862">
                  <c:v>3.2050000000000001</c:v>
                </c:pt>
                <c:pt idx="3863">
                  <c:v>3.206</c:v>
                </c:pt>
                <c:pt idx="3864">
                  <c:v>3.2069999999999999</c:v>
                </c:pt>
                <c:pt idx="3865">
                  <c:v>3.2069999999999999</c:v>
                </c:pt>
                <c:pt idx="3866">
                  <c:v>3.2080000000000002</c:v>
                </c:pt>
                <c:pt idx="3867">
                  <c:v>3.2090000000000001</c:v>
                </c:pt>
                <c:pt idx="3868">
                  <c:v>3.21</c:v>
                </c:pt>
                <c:pt idx="3869">
                  <c:v>3.2109999999999999</c:v>
                </c:pt>
                <c:pt idx="3870">
                  <c:v>3.2120000000000002</c:v>
                </c:pt>
                <c:pt idx="3871">
                  <c:v>3.2120000000000002</c:v>
                </c:pt>
                <c:pt idx="3872">
                  <c:v>3.2130000000000001</c:v>
                </c:pt>
                <c:pt idx="3873">
                  <c:v>3.214</c:v>
                </c:pt>
                <c:pt idx="3874">
                  <c:v>3.2149999999999999</c:v>
                </c:pt>
                <c:pt idx="3875">
                  <c:v>3.2160000000000002</c:v>
                </c:pt>
                <c:pt idx="3876">
                  <c:v>3.2160000000000002</c:v>
                </c:pt>
                <c:pt idx="3877">
                  <c:v>3.2170000000000001</c:v>
                </c:pt>
                <c:pt idx="3878">
                  <c:v>3.218</c:v>
                </c:pt>
                <c:pt idx="3879">
                  <c:v>3.2189999999999999</c:v>
                </c:pt>
                <c:pt idx="3880">
                  <c:v>3.22</c:v>
                </c:pt>
                <c:pt idx="3881">
                  <c:v>3.2210000000000001</c:v>
                </c:pt>
                <c:pt idx="3882">
                  <c:v>3.2210000000000001</c:v>
                </c:pt>
                <c:pt idx="3883">
                  <c:v>3.222</c:v>
                </c:pt>
                <c:pt idx="3884">
                  <c:v>3.2229999999999999</c:v>
                </c:pt>
                <c:pt idx="3885">
                  <c:v>3.2240000000000002</c:v>
                </c:pt>
                <c:pt idx="3886">
                  <c:v>3.2250000000000001</c:v>
                </c:pt>
                <c:pt idx="3887">
                  <c:v>3.226</c:v>
                </c:pt>
                <c:pt idx="3888">
                  <c:v>3.226</c:v>
                </c:pt>
                <c:pt idx="3889">
                  <c:v>3.2269999999999999</c:v>
                </c:pt>
                <c:pt idx="3890">
                  <c:v>3.2280000000000002</c:v>
                </c:pt>
                <c:pt idx="3891">
                  <c:v>3.2290000000000001</c:v>
                </c:pt>
                <c:pt idx="3892">
                  <c:v>3.23</c:v>
                </c:pt>
                <c:pt idx="3893">
                  <c:v>3.2309999999999999</c:v>
                </c:pt>
                <c:pt idx="3894">
                  <c:v>3.2309999999999999</c:v>
                </c:pt>
                <c:pt idx="3895">
                  <c:v>3.2320000000000002</c:v>
                </c:pt>
                <c:pt idx="3896">
                  <c:v>3.2330000000000001</c:v>
                </c:pt>
                <c:pt idx="3897">
                  <c:v>3.234</c:v>
                </c:pt>
                <c:pt idx="3898">
                  <c:v>3.2349999999999999</c:v>
                </c:pt>
                <c:pt idx="3899">
                  <c:v>3.2360000000000002</c:v>
                </c:pt>
                <c:pt idx="3900">
                  <c:v>3.2360000000000002</c:v>
                </c:pt>
                <c:pt idx="3901">
                  <c:v>3.2370000000000001</c:v>
                </c:pt>
                <c:pt idx="3902">
                  <c:v>3.238</c:v>
                </c:pt>
                <c:pt idx="3903">
                  <c:v>3.2389999999999999</c:v>
                </c:pt>
                <c:pt idx="3904">
                  <c:v>3.24</c:v>
                </c:pt>
                <c:pt idx="3905">
                  <c:v>3.2410000000000001</c:v>
                </c:pt>
                <c:pt idx="3906">
                  <c:v>3.2410000000000001</c:v>
                </c:pt>
                <c:pt idx="3907">
                  <c:v>3.242</c:v>
                </c:pt>
                <c:pt idx="3908">
                  <c:v>3.2429999999999999</c:v>
                </c:pt>
                <c:pt idx="3909">
                  <c:v>3.2440000000000002</c:v>
                </c:pt>
                <c:pt idx="3910">
                  <c:v>3.2450000000000001</c:v>
                </c:pt>
                <c:pt idx="3911">
                  <c:v>3.246</c:v>
                </c:pt>
                <c:pt idx="3912">
                  <c:v>3.246</c:v>
                </c:pt>
                <c:pt idx="3913">
                  <c:v>3.2469999999999999</c:v>
                </c:pt>
                <c:pt idx="3914">
                  <c:v>3.2480000000000002</c:v>
                </c:pt>
                <c:pt idx="3915">
                  <c:v>3.2490000000000001</c:v>
                </c:pt>
                <c:pt idx="3916">
                  <c:v>3.25</c:v>
                </c:pt>
                <c:pt idx="3917">
                  <c:v>3.25</c:v>
                </c:pt>
                <c:pt idx="3918">
                  <c:v>3.2509999999999999</c:v>
                </c:pt>
                <c:pt idx="3919">
                  <c:v>3.2519999999999998</c:v>
                </c:pt>
                <c:pt idx="3920">
                  <c:v>3.2530000000000001</c:v>
                </c:pt>
                <c:pt idx="3921">
                  <c:v>3.254</c:v>
                </c:pt>
                <c:pt idx="3922">
                  <c:v>3.2549999999999999</c:v>
                </c:pt>
                <c:pt idx="3923">
                  <c:v>3.2549999999999999</c:v>
                </c:pt>
                <c:pt idx="3924">
                  <c:v>3.2559999999999998</c:v>
                </c:pt>
                <c:pt idx="3925">
                  <c:v>3.2570000000000001</c:v>
                </c:pt>
                <c:pt idx="3926">
                  <c:v>3.258</c:v>
                </c:pt>
                <c:pt idx="3927">
                  <c:v>3.2589999999999999</c:v>
                </c:pt>
                <c:pt idx="3928">
                  <c:v>3.26</c:v>
                </c:pt>
                <c:pt idx="3929">
                  <c:v>3.26</c:v>
                </c:pt>
                <c:pt idx="3930">
                  <c:v>3.2610000000000001</c:v>
                </c:pt>
                <c:pt idx="3931">
                  <c:v>3.262</c:v>
                </c:pt>
                <c:pt idx="3932">
                  <c:v>3.2629999999999999</c:v>
                </c:pt>
                <c:pt idx="3933">
                  <c:v>3.2639999999999998</c:v>
                </c:pt>
                <c:pt idx="3934">
                  <c:v>3.2650000000000001</c:v>
                </c:pt>
                <c:pt idx="3935">
                  <c:v>3.2650000000000001</c:v>
                </c:pt>
                <c:pt idx="3936">
                  <c:v>3.266</c:v>
                </c:pt>
                <c:pt idx="3937">
                  <c:v>3.2669999999999999</c:v>
                </c:pt>
                <c:pt idx="3938">
                  <c:v>3.2679999999999998</c:v>
                </c:pt>
                <c:pt idx="3939">
                  <c:v>3.2690000000000001</c:v>
                </c:pt>
                <c:pt idx="3940">
                  <c:v>3.27</c:v>
                </c:pt>
                <c:pt idx="3941">
                  <c:v>3.27</c:v>
                </c:pt>
                <c:pt idx="3942">
                  <c:v>3.2709999999999999</c:v>
                </c:pt>
                <c:pt idx="3943">
                  <c:v>3.2719999999999998</c:v>
                </c:pt>
                <c:pt idx="3944">
                  <c:v>3.2730000000000001</c:v>
                </c:pt>
                <c:pt idx="3945">
                  <c:v>3.274</c:v>
                </c:pt>
                <c:pt idx="3946">
                  <c:v>3.2749999999999999</c:v>
                </c:pt>
                <c:pt idx="3947">
                  <c:v>3.2749999999999999</c:v>
                </c:pt>
                <c:pt idx="3948">
                  <c:v>3.2759999999999998</c:v>
                </c:pt>
                <c:pt idx="3949">
                  <c:v>3.2770000000000001</c:v>
                </c:pt>
                <c:pt idx="3950">
                  <c:v>3.278</c:v>
                </c:pt>
                <c:pt idx="3951">
                  <c:v>3.2789999999999999</c:v>
                </c:pt>
                <c:pt idx="3952">
                  <c:v>3.28</c:v>
                </c:pt>
                <c:pt idx="3953">
                  <c:v>3.28</c:v>
                </c:pt>
                <c:pt idx="3954">
                  <c:v>3.2810000000000001</c:v>
                </c:pt>
                <c:pt idx="3955">
                  <c:v>3.282</c:v>
                </c:pt>
                <c:pt idx="3956">
                  <c:v>3.2829999999999999</c:v>
                </c:pt>
                <c:pt idx="3957">
                  <c:v>3.2839999999999998</c:v>
                </c:pt>
                <c:pt idx="3958">
                  <c:v>3.2850000000000001</c:v>
                </c:pt>
                <c:pt idx="3959">
                  <c:v>3.2850000000000001</c:v>
                </c:pt>
                <c:pt idx="3960">
                  <c:v>3.286</c:v>
                </c:pt>
                <c:pt idx="3961">
                  <c:v>3.2869999999999999</c:v>
                </c:pt>
                <c:pt idx="3962">
                  <c:v>3.2879999999999998</c:v>
                </c:pt>
                <c:pt idx="3963">
                  <c:v>3.2890000000000001</c:v>
                </c:pt>
                <c:pt idx="3964">
                  <c:v>3.2890000000000001</c:v>
                </c:pt>
                <c:pt idx="3965">
                  <c:v>3.29</c:v>
                </c:pt>
                <c:pt idx="3966">
                  <c:v>3.2909999999999999</c:v>
                </c:pt>
                <c:pt idx="3967">
                  <c:v>3.2919999999999998</c:v>
                </c:pt>
                <c:pt idx="3968">
                  <c:v>3.2930000000000001</c:v>
                </c:pt>
                <c:pt idx="3969">
                  <c:v>3.294</c:v>
                </c:pt>
                <c:pt idx="3970">
                  <c:v>3.294</c:v>
                </c:pt>
                <c:pt idx="3971">
                  <c:v>3.2949999999999999</c:v>
                </c:pt>
                <c:pt idx="3972">
                  <c:v>3.2959999999999998</c:v>
                </c:pt>
                <c:pt idx="3973">
                  <c:v>3.2970000000000002</c:v>
                </c:pt>
                <c:pt idx="3974">
                  <c:v>3.298</c:v>
                </c:pt>
                <c:pt idx="3975">
                  <c:v>3.2989999999999999</c:v>
                </c:pt>
                <c:pt idx="3976">
                  <c:v>3.2989999999999999</c:v>
                </c:pt>
                <c:pt idx="3977">
                  <c:v>3.3</c:v>
                </c:pt>
                <c:pt idx="3978">
                  <c:v>3.3010000000000002</c:v>
                </c:pt>
                <c:pt idx="3979">
                  <c:v>3.302</c:v>
                </c:pt>
                <c:pt idx="3980">
                  <c:v>3.3029999999999999</c:v>
                </c:pt>
                <c:pt idx="3981">
                  <c:v>3.3039999999999998</c:v>
                </c:pt>
                <c:pt idx="3982">
                  <c:v>3.3039999999999998</c:v>
                </c:pt>
                <c:pt idx="3983">
                  <c:v>3.3050000000000002</c:v>
                </c:pt>
                <c:pt idx="3984">
                  <c:v>3.306</c:v>
                </c:pt>
                <c:pt idx="3985">
                  <c:v>3.3069999999999999</c:v>
                </c:pt>
                <c:pt idx="3986">
                  <c:v>3.3079999999999998</c:v>
                </c:pt>
                <c:pt idx="3987">
                  <c:v>3.3090000000000002</c:v>
                </c:pt>
                <c:pt idx="3988">
                  <c:v>3.3090000000000002</c:v>
                </c:pt>
                <c:pt idx="3989">
                  <c:v>3.31</c:v>
                </c:pt>
                <c:pt idx="3990">
                  <c:v>3.3109999999999999</c:v>
                </c:pt>
                <c:pt idx="3991">
                  <c:v>3.3119999999999998</c:v>
                </c:pt>
                <c:pt idx="3992">
                  <c:v>3.3130000000000002</c:v>
                </c:pt>
                <c:pt idx="3993">
                  <c:v>3.3140000000000001</c:v>
                </c:pt>
                <c:pt idx="3994">
                  <c:v>3.3140000000000001</c:v>
                </c:pt>
                <c:pt idx="3995">
                  <c:v>3.3149999999999999</c:v>
                </c:pt>
                <c:pt idx="3996">
                  <c:v>3.3159999999999998</c:v>
                </c:pt>
                <c:pt idx="3997">
                  <c:v>3.3170000000000002</c:v>
                </c:pt>
                <c:pt idx="3998">
                  <c:v>3.3180000000000001</c:v>
                </c:pt>
                <c:pt idx="3999">
                  <c:v>3.319</c:v>
                </c:pt>
                <c:pt idx="4000">
                  <c:v>3.319</c:v>
                </c:pt>
                <c:pt idx="4001">
                  <c:v>3.32</c:v>
                </c:pt>
                <c:pt idx="4002">
                  <c:v>3.3210000000000002</c:v>
                </c:pt>
                <c:pt idx="4003">
                  <c:v>3.3220000000000001</c:v>
                </c:pt>
                <c:pt idx="4004">
                  <c:v>3.323</c:v>
                </c:pt>
                <c:pt idx="4005">
                  <c:v>3.3239999999999998</c:v>
                </c:pt>
                <c:pt idx="4006">
                  <c:v>3.3239999999999998</c:v>
                </c:pt>
                <c:pt idx="4007">
                  <c:v>3.3250000000000002</c:v>
                </c:pt>
                <c:pt idx="4008">
                  <c:v>3.3260000000000001</c:v>
                </c:pt>
                <c:pt idx="4009">
                  <c:v>3.327</c:v>
                </c:pt>
                <c:pt idx="4010">
                  <c:v>3.3279999999999998</c:v>
                </c:pt>
                <c:pt idx="4011">
                  <c:v>3.3279999999999998</c:v>
                </c:pt>
                <c:pt idx="4012">
                  <c:v>3.3290000000000002</c:v>
                </c:pt>
                <c:pt idx="4013">
                  <c:v>3.33</c:v>
                </c:pt>
                <c:pt idx="4014">
                  <c:v>3.331</c:v>
                </c:pt>
                <c:pt idx="4015">
                  <c:v>3.3319999999999999</c:v>
                </c:pt>
                <c:pt idx="4016">
                  <c:v>3.3330000000000002</c:v>
                </c:pt>
                <c:pt idx="4017">
                  <c:v>3.3330000000000002</c:v>
                </c:pt>
                <c:pt idx="4018">
                  <c:v>3.3340000000000001</c:v>
                </c:pt>
                <c:pt idx="4019">
                  <c:v>3.335</c:v>
                </c:pt>
                <c:pt idx="4020">
                  <c:v>3.3359999999999999</c:v>
                </c:pt>
                <c:pt idx="4021">
                  <c:v>3.3370000000000002</c:v>
                </c:pt>
                <c:pt idx="4022">
                  <c:v>3.3380000000000001</c:v>
                </c:pt>
                <c:pt idx="4023">
                  <c:v>3.3380000000000001</c:v>
                </c:pt>
                <c:pt idx="4024">
                  <c:v>3.339</c:v>
                </c:pt>
                <c:pt idx="4025">
                  <c:v>3.34</c:v>
                </c:pt>
                <c:pt idx="4026">
                  <c:v>3.3410000000000002</c:v>
                </c:pt>
                <c:pt idx="4027">
                  <c:v>3.3420000000000001</c:v>
                </c:pt>
                <c:pt idx="4028">
                  <c:v>3.343</c:v>
                </c:pt>
                <c:pt idx="4029">
                  <c:v>3.343</c:v>
                </c:pt>
                <c:pt idx="4030">
                  <c:v>3.3439999999999999</c:v>
                </c:pt>
                <c:pt idx="4031">
                  <c:v>3.3450000000000002</c:v>
                </c:pt>
                <c:pt idx="4032">
                  <c:v>3.3460000000000001</c:v>
                </c:pt>
                <c:pt idx="4033">
                  <c:v>3.347</c:v>
                </c:pt>
                <c:pt idx="4034">
                  <c:v>3.3479999999999999</c:v>
                </c:pt>
                <c:pt idx="4035">
                  <c:v>3.3479999999999999</c:v>
                </c:pt>
                <c:pt idx="4036">
                  <c:v>3.3490000000000002</c:v>
                </c:pt>
                <c:pt idx="4037">
                  <c:v>3.35</c:v>
                </c:pt>
                <c:pt idx="4038">
                  <c:v>3.351</c:v>
                </c:pt>
                <c:pt idx="4039">
                  <c:v>3.3519999999999999</c:v>
                </c:pt>
                <c:pt idx="4040">
                  <c:v>3.3530000000000002</c:v>
                </c:pt>
                <c:pt idx="4041">
                  <c:v>3.3530000000000002</c:v>
                </c:pt>
                <c:pt idx="4042">
                  <c:v>3.3540000000000001</c:v>
                </c:pt>
                <c:pt idx="4043">
                  <c:v>3.355</c:v>
                </c:pt>
                <c:pt idx="4044">
                  <c:v>3.3559999999999999</c:v>
                </c:pt>
                <c:pt idx="4045">
                  <c:v>3.3570000000000002</c:v>
                </c:pt>
                <c:pt idx="4046">
                  <c:v>3.3580000000000001</c:v>
                </c:pt>
                <c:pt idx="4047">
                  <c:v>3.3580000000000001</c:v>
                </c:pt>
                <c:pt idx="4048">
                  <c:v>3.359</c:v>
                </c:pt>
                <c:pt idx="4049">
                  <c:v>3.36</c:v>
                </c:pt>
                <c:pt idx="4050">
                  <c:v>3.3610000000000002</c:v>
                </c:pt>
                <c:pt idx="4051">
                  <c:v>3.3620000000000001</c:v>
                </c:pt>
                <c:pt idx="4052">
                  <c:v>3.363</c:v>
                </c:pt>
                <c:pt idx="4053">
                  <c:v>3.363</c:v>
                </c:pt>
                <c:pt idx="4054">
                  <c:v>3.3639999999999999</c:v>
                </c:pt>
                <c:pt idx="4055">
                  <c:v>3.3650000000000002</c:v>
                </c:pt>
                <c:pt idx="4056">
                  <c:v>3.3660000000000001</c:v>
                </c:pt>
                <c:pt idx="4057">
                  <c:v>3.367</c:v>
                </c:pt>
                <c:pt idx="4058">
                  <c:v>3.367</c:v>
                </c:pt>
                <c:pt idx="4059">
                  <c:v>3.3679999999999999</c:v>
                </c:pt>
                <c:pt idx="4060">
                  <c:v>3.3690000000000002</c:v>
                </c:pt>
                <c:pt idx="4061">
                  <c:v>3.37</c:v>
                </c:pt>
                <c:pt idx="4062">
                  <c:v>3.371</c:v>
                </c:pt>
                <c:pt idx="4063">
                  <c:v>3.3719999999999999</c:v>
                </c:pt>
                <c:pt idx="4064">
                  <c:v>3.3719999999999999</c:v>
                </c:pt>
                <c:pt idx="4065">
                  <c:v>3.3730000000000002</c:v>
                </c:pt>
                <c:pt idx="4066">
                  <c:v>3.3740000000000001</c:v>
                </c:pt>
                <c:pt idx="4067">
                  <c:v>3.375</c:v>
                </c:pt>
                <c:pt idx="4068">
                  <c:v>3.3759999999999999</c:v>
                </c:pt>
                <c:pt idx="4069">
                  <c:v>3.3769999999999998</c:v>
                </c:pt>
                <c:pt idx="4070">
                  <c:v>3.3769999999999998</c:v>
                </c:pt>
                <c:pt idx="4071">
                  <c:v>3.3780000000000001</c:v>
                </c:pt>
                <c:pt idx="4072">
                  <c:v>3.379</c:v>
                </c:pt>
                <c:pt idx="4073">
                  <c:v>3.38</c:v>
                </c:pt>
                <c:pt idx="4074">
                  <c:v>3.3809999999999998</c:v>
                </c:pt>
                <c:pt idx="4075">
                  <c:v>3.3820000000000001</c:v>
                </c:pt>
                <c:pt idx="4076">
                  <c:v>3.3820000000000001</c:v>
                </c:pt>
                <c:pt idx="4077">
                  <c:v>3.383</c:v>
                </c:pt>
                <c:pt idx="4078">
                  <c:v>3.3839999999999999</c:v>
                </c:pt>
                <c:pt idx="4079">
                  <c:v>3.3849999999999998</c:v>
                </c:pt>
                <c:pt idx="4080">
                  <c:v>3.3860000000000001</c:v>
                </c:pt>
                <c:pt idx="4081">
                  <c:v>3.387</c:v>
                </c:pt>
                <c:pt idx="4082">
                  <c:v>3.387</c:v>
                </c:pt>
                <c:pt idx="4083">
                  <c:v>3.3879999999999999</c:v>
                </c:pt>
                <c:pt idx="4084">
                  <c:v>3.3889999999999998</c:v>
                </c:pt>
                <c:pt idx="4085">
                  <c:v>3.39</c:v>
                </c:pt>
                <c:pt idx="4086">
                  <c:v>3.391</c:v>
                </c:pt>
                <c:pt idx="4087">
                  <c:v>3.3919999999999999</c:v>
                </c:pt>
                <c:pt idx="4088">
                  <c:v>3.3919999999999999</c:v>
                </c:pt>
                <c:pt idx="4089">
                  <c:v>3.3929999999999998</c:v>
                </c:pt>
                <c:pt idx="4090">
                  <c:v>3.3940000000000001</c:v>
                </c:pt>
                <c:pt idx="4091">
                  <c:v>3.395</c:v>
                </c:pt>
                <c:pt idx="4092">
                  <c:v>3.3959999999999999</c:v>
                </c:pt>
                <c:pt idx="4093">
                  <c:v>3.3969999999999998</c:v>
                </c:pt>
                <c:pt idx="4094">
                  <c:v>3.3969999999999998</c:v>
                </c:pt>
                <c:pt idx="4095">
                  <c:v>3.3980000000000001</c:v>
                </c:pt>
                <c:pt idx="4096">
                  <c:v>3.399</c:v>
                </c:pt>
                <c:pt idx="4097">
                  <c:v>3.4</c:v>
                </c:pt>
                <c:pt idx="4098">
                  <c:v>3.4009999999999998</c:v>
                </c:pt>
                <c:pt idx="4099">
                  <c:v>3.4020000000000001</c:v>
                </c:pt>
                <c:pt idx="4100">
                  <c:v>3.4020000000000001</c:v>
                </c:pt>
                <c:pt idx="4101">
                  <c:v>3.403</c:v>
                </c:pt>
                <c:pt idx="4102">
                  <c:v>3.4039999999999999</c:v>
                </c:pt>
                <c:pt idx="4103">
                  <c:v>3.4049999999999998</c:v>
                </c:pt>
                <c:pt idx="4104">
                  <c:v>3.4060000000000001</c:v>
                </c:pt>
                <c:pt idx="4105">
                  <c:v>3.4060000000000001</c:v>
                </c:pt>
                <c:pt idx="4106">
                  <c:v>3.407</c:v>
                </c:pt>
                <c:pt idx="4107">
                  <c:v>3.4079999999999999</c:v>
                </c:pt>
                <c:pt idx="4108">
                  <c:v>3.4089999999999998</c:v>
                </c:pt>
                <c:pt idx="4109">
                  <c:v>3.41</c:v>
                </c:pt>
                <c:pt idx="4110">
                  <c:v>3.411</c:v>
                </c:pt>
                <c:pt idx="4111">
                  <c:v>3.411</c:v>
                </c:pt>
                <c:pt idx="4112">
                  <c:v>3.4119999999999999</c:v>
                </c:pt>
                <c:pt idx="4113">
                  <c:v>3.4129999999999998</c:v>
                </c:pt>
                <c:pt idx="4114">
                  <c:v>3.4140000000000001</c:v>
                </c:pt>
                <c:pt idx="4115">
                  <c:v>3.415</c:v>
                </c:pt>
                <c:pt idx="4116">
                  <c:v>3.4159999999999999</c:v>
                </c:pt>
                <c:pt idx="4117">
                  <c:v>3.4159999999999999</c:v>
                </c:pt>
                <c:pt idx="4118">
                  <c:v>3.4169999999999998</c:v>
                </c:pt>
                <c:pt idx="4119">
                  <c:v>3.4180000000000001</c:v>
                </c:pt>
                <c:pt idx="4120">
                  <c:v>3.419</c:v>
                </c:pt>
                <c:pt idx="4121">
                  <c:v>3.42</c:v>
                </c:pt>
                <c:pt idx="4122">
                  <c:v>3.4209999999999998</c:v>
                </c:pt>
                <c:pt idx="4123">
                  <c:v>3.4209999999999998</c:v>
                </c:pt>
                <c:pt idx="4124">
                  <c:v>3.4220000000000002</c:v>
                </c:pt>
                <c:pt idx="4125">
                  <c:v>3.423</c:v>
                </c:pt>
                <c:pt idx="4126">
                  <c:v>3.4239999999999999</c:v>
                </c:pt>
                <c:pt idx="4127">
                  <c:v>3.4249999999999998</c:v>
                </c:pt>
                <c:pt idx="4128">
                  <c:v>3.4260000000000002</c:v>
                </c:pt>
                <c:pt idx="4129">
                  <c:v>3.4260000000000002</c:v>
                </c:pt>
                <c:pt idx="4130">
                  <c:v>3.427</c:v>
                </c:pt>
                <c:pt idx="4131">
                  <c:v>3.4279999999999999</c:v>
                </c:pt>
                <c:pt idx="4132">
                  <c:v>3.4289999999999998</c:v>
                </c:pt>
                <c:pt idx="4133">
                  <c:v>3.43</c:v>
                </c:pt>
                <c:pt idx="4134">
                  <c:v>3.431</c:v>
                </c:pt>
                <c:pt idx="4135">
                  <c:v>3.431</c:v>
                </c:pt>
                <c:pt idx="4136">
                  <c:v>3.4319999999999999</c:v>
                </c:pt>
                <c:pt idx="4137">
                  <c:v>3.4329999999999998</c:v>
                </c:pt>
                <c:pt idx="4138">
                  <c:v>3.4340000000000002</c:v>
                </c:pt>
                <c:pt idx="4139">
                  <c:v>3.4350000000000001</c:v>
                </c:pt>
                <c:pt idx="4140">
                  <c:v>3.4359999999999999</c:v>
                </c:pt>
                <c:pt idx="4141">
                  <c:v>3.4359999999999999</c:v>
                </c:pt>
                <c:pt idx="4142">
                  <c:v>3.4369999999999998</c:v>
                </c:pt>
                <c:pt idx="4143">
                  <c:v>3.4380000000000002</c:v>
                </c:pt>
                <c:pt idx="4144">
                  <c:v>3.4390000000000001</c:v>
                </c:pt>
                <c:pt idx="4145">
                  <c:v>3.44</c:v>
                </c:pt>
                <c:pt idx="4146">
                  <c:v>3.4409999999999998</c:v>
                </c:pt>
                <c:pt idx="4147">
                  <c:v>3.4409999999999998</c:v>
                </c:pt>
                <c:pt idx="4148">
                  <c:v>3.4420000000000002</c:v>
                </c:pt>
                <c:pt idx="4149">
                  <c:v>3.4430000000000001</c:v>
                </c:pt>
                <c:pt idx="4150">
                  <c:v>3.444</c:v>
                </c:pt>
                <c:pt idx="4151">
                  <c:v>3.4449999999999998</c:v>
                </c:pt>
                <c:pt idx="4152">
                  <c:v>3.4449999999999998</c:v>
                </c:pt>
                <c:pt idx="4153">
                  <c:v>3.4460000000000002</c:v>
                </c:pt>
                <c:pt idx="4154">
                  <c:v>3.4470000000000001</c:v>
                </c:pt>
                <c:pt idx="4155">
                  <c:v>3.448</c:v>
                </c:pt>
                <c:pt idx="4156">
                  <c:v>3.4489999999999998</c:v>
                </c:pt>
                <c:pt idx="4157">
                  <c:v>3.45</c:v>
                </c:pt>
                <c:pt idx="4158">
                  <c:v>3.45</c:v>
                </c:pt>
                <c:pt idx="4159">
                  <c:v>3.4510000000000001</c:v>
                </c:pt>
                <c:pt idx="4160">
                  <c:v>3.452</c:v>
                </c:pt>
                <c:pt idx="4161">
                  <c:v>3.4529999999999998</c:v>
                </c:pt>
                <c:pt idx="4162">
                  <c:v>3.4540000000000002</c:v>
                </c:pt>
                <c:pt idx="4163">
                  <c:v>3.4550000000000001</c:v>
                </c:pt>
                <c:pt idx="4164">
                  <c:v>3.4550000000000001</c:v>
                </c:pt>
                <c:pt idx="4165">
                  <c:v>3.456</c:v>
                </c:pt>
                <c:pt idx="4166">
                  <c:v>3.4569999999999999</c:v>
                </c:pt>
                <c:pt idx="4167">
                  <c:v>3.4580000000000002</c:v>
                </c:pt>
                <c:pt idx="4168">
                  <c:v>3.4590000000000001</c:v>
                </c:pt>
                <c:pt idx="4169">
                  <c:v>3.46</c:v>
                </c:pt>
                <c:pt idx="4170">
                  <c:v>3.46</c:v>
                </c:pt>
                <c:pt idx="4171">
                  <c:v>3.4609999999999999</c:v>
                </c:pt>
                <c:pt idx="4172">
                  <c:v>3.4620000000000002</c:v>
                </c:pt>
                <c:pt idx="4173">
                  <c:v>3.4630000000000001</c:v>
                </c:pt>
                <c:pt idx="4174">
                  <c:v>3.464</c:v>
                </c:pt>
                <c:pt idx="4175">
                  <c:v>3.4649999999999999</c:v>
                </c:pt>
                <c:pt idx="4176">
                  <c:v>3.4649999999999999</c:v>
                </c:pt>
                <c:pt idx="4177">
                  <c:v>3.4660000000000002</c:v>
                </c:pt>
                <c:pt idx="4178">
                  <c:v>3.4670000000000001</c:v>
                </c:pt>
                <c:pt idx="4179">
                  <c:v>3.468</c:v>
                </c:pt>
                <c:pt idx="4180">
                  <c:v>3.4689999999999999</c:v>
                </c:pt>
                <c:pt idx="4181">
                  <c:v>3.47</c:v>
                </c:pt>
                <c:pt idx="4182">
                  <c:v>3.47</c:v>
                </c:pt>
                <c:pt idx="4183">
                  <c:v>3.4710000000000001</c:v>
                </c:pt>
                <c:pt idx="4184">
                  <c:v>3.472</c:v>
                </c:pt>
                <c:pt idx="4185">
                  <c:v>3.4729999999999999</c:v>
                </c:pt>
                <c:pt idx="4186">
                  <c:v>3.4740000000000002</c:v>
                </c:pt>
                <c:pt idx="4187">
                  <c:v>3.4750000000000001</c:v>
                </c:pt>
                <c:pt idx="4188">
                  <c:v>3.4750000000000001</c:v>
                </c:pt>
                <c:pt idx="4189">
                  <c:v>3.476</c:v>
                </c:pt>
                <c:pt idx="4190">
                  <c:v>3.4769999999999999</c:v>
                </c:pt>
                <c:pt idx="4191">
                  <c:v>3.4780000000000002</c:v>
                </c:pt>
                <c:pt idx="4192">
                  <c:v>3.4790000000000001</c:v>
                </c:pt>
                <c:pt idx="4193">
                  <c:v>3.4790000000000001</c:v>
                </c:pt>
                <c:pt idx="4194">
                  <c:v>3.48</c:v>
                </c:pt>
                <c:pt idx="4195">
                  <c:v>3.4809999999999999</c:v>
                </c:pt>
                <c:pt idx="4196">
                  <c:v>3.4820000000000002</c:v>
                </c:pt>
                <c:pt idx="4197">
                  <c:v>3.4830000000000001</c:v>
                </c:pt>
                <c:pt idx="4198">
                  <c:v>3.484</c:v>
                </c:pt>
                <c:pt idx="4199">
                  <c:v>3.484</c:v>
                </c:pt>
                <c:pt idx="4200">
                  <c:v>3.4849999999999999</c:v>
                </c:pt>
                <c:pt idx="4201">
                  <c:v>3.4860000000000002</c:v>
                </c:pt>
                <c:pt idx="4202">
                  <c:v>3.4870000000000001</c:v>
                </c:pt>
                <c:pt idx="4203">
                  <c:v>3.488</c:v>
                </c:pt>
                <c:pt idx="4204">
                  <c:v>3.4889999999999999</c:v>
                </c:pt>
                <c:pt idx="4205">
                  <c:v>3.4889999999999999</c:v>
                </c:pt>
                <c:pt idx="4206">
                  <c:v>3.49</c:v>
                </c:pt>
                <c:pt idx="4207">
                  <c:v>3.4910000000000001</c:v>
                </c:pt>
                <c:pt idx="4208">
                  <c:v>3.492</c:v>
                </c:pt>
                <c:pt idx="4209">
                  <c:v>3.4929999999999999</c:v>
                </c:pt>
                <c:pt idx="4210">
                  <c:v>3.4940000000000002</c:v>
                </c:pt>
                <c:pt idx="4211">
                  <c:v>3.4940000000000002</c:v>
                </c:pt>
                <c:pt idx="4212">
                  <c:v>3.4950000000000001</c:v>
                </c:pt>
                <c:pt idx="4213">
                  <c:v>3.496</c:v>
                </c:pt>
                <c:pt idx="4214">
                  <c:v>3.4969999999999999</c:v>
                </c:pt>
                <c:pt idx="4215">
                  <c:v>3.4980000000000002</c:v>
                </c:pt>
                <c:pt idx="4216">
                  <c:v>3.4990000000000001</c:v>
                </c:pt>
                <c:pt idx="4217">
                  <c:v>3.4990000000000001</c:v>
                </c:pt>
                <c:pt idx="4218">
                  <c:v>3.5</c:v>
                </c:pt>
                <c:pt idx="4219">
                  <c:v>3.5009999999999999</c:v>
                </c:pt>
                <c:pt idx="4220">
                  <c:v>3.5019999999999998</c:v>
                </c:pt>
                <c:pt idx="4221">
                  <c:v>3.5030000000000001</c:v>
                </c:pt>
                <c:pt idx="4222">
                  <c:v>3.504</c:v>
                </c:pt>
                <c:pt idx="4223">
                  <c:v>3.504</c:v>
                </c:pt>
                <c:pt idx="4224">
                  <c:v>3.5049999999999999</c:v>
                </c:pt>
                <c:pt idx="4225">
                  <c:v>3.5059999999999998</c:v>
                </c:pt>
                <c:pt idx="4226">
                  <c:v>3.5070000000000001</c:v>
                </c:pt>
                <c:pt idx="4227">
                  <c:v>3.508</c:v>
                </c:pt>
                <c:pt idx="4228">
                  <c:v>3.5089999999999999</c:v>
                </c:pt>
                <c:pt idx="4229">
                  <c:v>3.5089999999999999</c:v>
                </c:pt>
                <c:pt idx="4230">
                  <c:v>3.51</c:v>
                </c:pt>
                <c:pt idx="4231">
                  <c:v>3.5110000000000001</c:v>
                </c:pt>
                <c:pt idx="4232">
                  <c:v>3.512</c:v>
                </c:pt>
                <c:pt idx="4233">
                  <c:v>3.5129999999999999</c:v>
                </c:pt>
                <c:pt idx="4234">
                  <c:v>3.5139999999999998</c:v>
                </c:pt>
                <c:pt idx="4235">
                  <c:v>3.5139999999999998</c:v>
                </c:pt>
                <c:pt idx="4236">
                  <c:v>3.5150000000000001</c:v>
                </c:pt>
                <c:pt idx="4237">
                  <c:v>3.516</c:v>
                </c:pt>
                <c:pt idx="4238">
                  <c:v>3.5169999999999999</c:v>
                </c:pt>
                <c:pt idx="4239">
                  <c:v>3.5179999999999998</c:v>
                </c:pt>
                <c:pt idx="4240">
                  <c:v>3.5179999999999998</c:v>
                </c:pt>
                <c:pt idx="4241">
                  <c:v>3.5190000000000001</c:v>
                </c:pt>
                <c:pt idx="4242">
                  <c:v>3.52</c:v>
                </c:pt>
                <c:pt idx="4243">
                  <c:v>3.5209999999999999</c:v>
                </c:pt>
                <c:pt idx="4244">
                  <c:v>3.5219999999999998</c:v>
                </c:pt>
                <c:pt idx="4245">
                  <c:v>3.5230000000000001</c:v>
                </c:pt>
                <c:pt idx="4246">
                  <c:v>3.5230000000000001</c:v>
                </c:pt>
                <c:pt idx="4247">
                  <c:v>3.524</c:v>
                </c:pt>
                <c:pt idx="4248">
                  <c:v>3.5249999999999999</c:v>
                </c:pt>
                <c:pt idx="4249">
                  <c:v>3.5259999999999998</c:v>
                </c:pt>
                <c:pt idx="4250">
                  <c:v>3.5270000000000001</c:v>
                </c:pt>
                <c:pt idx="4251">
                  <c:v>3.528</c:v>
                </c:pt>
                <c:pt idx="4252">
                  <c:v>3.528</c:v>
                </c:pt>
                <c:pt idx="4253">
                  <c:v>3.5289999999999999</c:v>
                </c:pt>
                <c:pt idx="4254">
                  <c:v>3.53</c:v>
                </c:pt>
                <c:pt idx="4255">
                  <c:v>3.5310000000000001</c:v>
                </c:pt>
                <c:pt idx="4256">
                  <c:v>3.532</c:v>
                </c:pt>
                <c:pt idx="4257">
                  <c:v>3.5329999999999999</c:v>
                </c:pt>
                <c:pt idx="4258">
                  <c:v>3.5329999999999999</c:v>
                </c:pt>
                <c:pt idx="4259">
                  <c:v>3.5339999999999998</c:v>
                </c:pt>
                <c:pt idx="4260">
                  <c:v>3.5350000000000001</c:v>
                </c:pt>
                <c:pt idx="4261">
                  <c:v>3.536</c:v>
                </c:pt>
                <c:pt idx="4262">
                  <c:v>3.5369999999999999</c:v>
                </c:pt>
                <c:pt idx="4263">
                  <c:v>3.5379999999999998</c:v>
                </c:pt>
                <c:pt idx="4264">
                  <c:v>3.5379999999999998</c:v>
                </c:pt>
                <c:pt idx="4265">
                  <c:v>3.5390000000000001</c:v>
                </c:pt>
                <c:pt idx="4266">
                  <c:v>3.54</c:v>
                </c:pt>
                <c:pt idx="4267">
                  <c:v>3.5409999999999999</c:v>
                </c:pt>
                <c:pt idx="4268">
                  <c:v>3.5419999999999998</c:v>
                </c:pt>
                <c:pt idx="4269">
                  <c:v>3.5430000000000001</c:v>
                </c:pt>
                <c:pt idx="4270">
                  <c:v>3.5430000000000001</c:v>
                </c:pt>
                <c:pt idx="4271">
                  <c:v>3.544</c:v>
                </c:pt>
                <c:pt idx="4272">
                  <c:v>3.5449999999999999</c:v>
                </c:pt>
                <c:pt idx="4273">
                  <c:v>3.5459999999999998</c:v>
                </c:pt>
                <c:pt idx="4274">
                  <c:v>3.5470000000000002</c:v>
                </c:pt>
                <c:pt idx="4275">
                  <c:v>3.548</c:v>
                </c:pt>
                <c:pt idx="4276">
                  <c:v>3.548</c:v>
                </c:pt>
                <c:pt idx="4277">
                  <c:v>3.5489999999999999</c:v>
                </c:pt>
                <c:pt idx="4278">
                  <c:v>3.55</c:v>
                </c:pt>
                <c:pt idx="4279">
                  <c:v>3.5510000000000002</c:v>
                </c:pt>
                <c:pt idx="4280">
                  <c:v>3.552</c:v>
                </c:pt>
                <c:pt idx="4281">
                  <c:v>3.5529999999999999</c:v>
                </c:pt>
                <c:pt idx="4282">
                  <c:v>3.5529999999999999</c:v>
                </c:pt>
                <c:pt idx="4283">
                  <c:v>3.5539999999999998</c:v>
                </c:pt>
                <c:pt idx="4284">
                  <c:v>3.5550000000000002</c:v>
                </c:pt>
                <c:pt idx="4285">
                  <c:v>3.556</c:v>
                </c:pt>
                <c:pt idx="4286">
                  <c:v>3.5569999999999999</c:v>
                </c:pt>
                <c:pt idx="4287">
                  <c:v>3.5569999999999999</c:v>
                </c:pt>
                <c:pt idx="4288">
                  <c:v>3.5579999999999998</c:v>
                </c:pt>
                <c:pt idx="4289">
                  <c:v>3.5590000000000002</c:v>
                </c:pt>
                <c:pt idx="4290">
                  <c:v>3.56</c:v>
                </c:pt>
                <c:pt idx="4291">
                  <c:v>3.5609999999999999</c:v>
                </c:pt>
                <c:pt idx="4292">
                  <c:v>3.5619999999999998</c:v>
                </c:pt>
                <c:pt idx="4293">
                  <c:v>3.5619999999999998</c:v>
                </c:pt>
                <c:pt idx="4294">
                  <c:v>3.5630000000000002</c:v>
                </c:pt>
                <c:pt idx="4295">
                  <c:v>3.5640000000000001</c:v>
                </c:pt>
                <c:pt idx="4296">
                  <c:v>3.5649999999999999</c:v>
                </c:pt>
                <c:pt idx="4297">
                  <c:v>3.5659999999999998</c:v>
                </c:pt>
                <c:pt idx="4298">
                  <c:v>3.5670000000000002</c:v>
                </c:pt>
                <c:pt idx="4299">
                  <c:v>3.5670000000000002</c:v>
                </c:pt>
                <c:pt idx="4300">
                  <c:v>3.5680000000000001</c:v>
                </c:pt>
                <c:pt idx="4301">
                  <c:v>3.569</c:v>
                </c:pt>
                <c:pt idx="4302">
                  <c:v>3.57</c:v>
                </c:pt>
                <c:pt idx="4303">
                  <c:v>3.5710000000000002</c:v>
                </c:pt>
                <c:pt idx="4304">
                  <c:v>3.5720000000000001</c:v>
                </c:pt>
                <c:pt idx="4305">
                  <c:v>3.5720000000000001</c:v>
                </c:pt>
                <c:pt idx="4306">
                  <c:v>3.573</c:v>
                </c:pt>
                <c:pt idx="4307">
                  <c:v>3.5739999999999998</c:v>
                </c:pt>
                <c:pt idx="4308">
                  <c:v>3.5750000000000002</c:v>
                </c:pt>
                <c:pt idx="4309">
                  <c:v>3.5760000000000001</c:v>
                </c:pt>
                <c:pt idx="4310">
                  <c:v>3.577</c:v>
                </c:pt>
                <c:pt idx="4311">
                  <c:v>3.577</c:v>
                </c:pt>
                <c:pt idx="4312">
                  <c:v>3.5779999999999998</c:v>
                </c:pt>
                <c:pt idx="4313">
                  <c:v>3.5790000000000002</c:v>
                </c:pt>
                <c:pt idx="4314">
                  <c:v>3.58</c:v>
                </c:pt>
                <c:pt idx="4315">
                  <c:v>3.581</c:v>
                </c:pt>
                <c:pt idx="4316">
                  <c:v>3.5819999999999999</c:v>
                </c:pt>
                <c:pt idx="4317">
                  <c:v>3.5819999999999999</c:v>
                </c:pt>
                <c:pt idx="4318">
                  <c:v>3.5830000000000002</c:v>
                </c:pt>
                <c:pt idx="4319">
                  <c:v>3.5840000000000001</c:v>
                </c:pt>
                <c:pt idx="4320">
                  <c:v>3.585</c:v>
                </c:pt>
                <c:pt idx="4321">
                  <c:v>3.5859999999999999</c:v>
                </c:pt>
                <c:pt idx="4322">
                  <c:v>3.5870000000000002</c:v>
                </c:pt>
                <c:pt idx="4323">
                  <c:v>3.5870000000000002</c:v>
                </c:pt>
                <c:pt idx="4324">
                  <c:v>3.5880000000000001</c:v>
                </c:pt>
                <c:pt idx="4325">
                  <c:v>3.589</c:v>
                </c:pt>
                <c:pt idx="4326">
                  <c:v>3.59</c:v>
                </c:pt>
                <c:pt idx="4327">
                  <c:v>3.5910000000000002</c:v>
                </c:pt>
                <c:pt idx="4328">
                  <c:v>3.5920000000000001</c:v>
                </c:pt>
                <c:pt idx="4329">
                  <c:v>3.5920000000000001</c:v>
                </c:pt>
                <c:pt idx="4330">
                  <c:v>3.593</c:v>
                </c:pt>
                <c:pt idx="4331">
                  <c:v>3.5939999999999999</c:v>
                </c:pt>
                <c:pt idx="4332">
                  <c:v>3.5950000000000002</c:v>
                </c:pt>
                <c:pt idx="4333">
                  <c:v>3.5960000000000001</c:v>
                </c:pt>
                <c:pt idx="4334">
                  <c:v>3.5960000000000001</c:v>
                </c:pt>
                <c:pt idx="4335">
                  <c:v>3.597</c:v>
                </c:pt>
                <c:pt idx="4336">
                  <c:v>3.5979999999999999</c:v>
                </c:pt>
                <c:pt idx="4337">
                  <c:v>3.5990000000000002</c:v>
                </c:pt>
                <c:pt idx="4338">
                  <c:v>3.6</c:v>
                </c:pt>
                <c:pt idx="4339">
                  <c:v>3.601</c:v>
                </c:pt>
                <c:pt idx="4340">
                  <c:v>3.601</c:v>
                </c:pt>
                <c:pt idx="4341">
                  <c:v>3.6019999999999999</c:v>
                </c:pt>
                <c:pt idx="4342">
                  <c:v>3.6030000000000002</c:v>
                </c:pt>
                <c:pt idx="4343">
                  <c:v>3.6040000000000001</c:v>
                </c:pt>
                <c:pt idx="4344">
                  <c:v>3.605</c:v>
                </c:pt>
                <c:pt idx="4345">
                  <c:v>3.6059999999999999</c:v>
                </c:pt>
                <c:pt idx="4346">
                  <c:v>3.6059999999999999</c:v>
                </c:pt>
                <c:pt idx="4347">
                  <c:v>3.6070000000000002</c:v>
                </c:pt>
                <c:pt idx="4348">
                  <c:v>3.6080000000000001</c:v>
                </c:pt>
                <c:pt idx="4349">
                  <c:v>3.609</c:v>
                </c:pt>
                <c:pt idx="4350">
                  <c:v>3.61</c:v>
                </c:pt>
                <c:pt idx="4351">
                  <c:v>3.6110000000000002</c:v>
                </c:pt>
                <c:pt idx="4352">
                  <c:v>3.6110000000000002</c:v>
                </c:pt>
                <c:pt idx="4353">
                  <c:v>3.6120000000000001</c:v>
                </c:pt>
                <c:pt idx="4354">
                  <c:v>3.613</c:v>
                </c:pt>
                <c:pt idx="4355">
                  <c:v>3.6139999999999999</c:v>
                </c:pt>
                <c:pt idx="4356">
                  <c:v>3.6150000000000002</c:v>
                </c:pt>
                <c:pt idx="4357">
                  <c:v>3.6160000000000001</c:v>
                </c:pt>
                <c:pt idx="4358">
                  <c:v>3.6160000000000001</c:v>
                </c:pt>
                <c:pt idx="4359">
                  <c:v>3.617</c:v>
                </c:pt>
                <c:pt idx="4360">
                  <c:v>3.6179999999999999</c:v>
                </c:pt>
                <c:pt idx="4361">
                  <c:v>3.6190000000000002</c:v>
                </c:pt>
                <c:pt idx="4362">
                  <c:v>3.62</c:v>
                </c:pt>
                <c:pt idx="4363">
                  <c:v>3.621</c:v>
                </c:pt>
                <c:pt idx="4364">
                  <c:v>3.621</c:v>
                </c:pt>
                <c:pt idx="4365">
                  <c:v>3.6219999999999999</c:v>
                </c:pt>
                <c:pt idx="4366">
                  <c:v>3.6230000000000002</c:v>
                </c:pt>
                <c:pt idx="4367">
                  <c:v>3.6240000000000001</c:v>
                </c:pt>
                <c:pt idx="4368">
                  <c:v>3.625</c:v>
                </c:pt>
                <c:pt idx="4369">
                  <c:v>3.6259999999999999</c:v>
                </c:pt>
                <c:pt idx="4370">
                  <c:v>3.6259999999999999</c:v>
                </c:pt>
                <c:pt idx="4371">
                  <c:v>3.6269999999999998</c:v>
                </c:pt>
                <c:pt idx="4372">
                  <c:v>3.6280000000000001</c:v>
                </c:pt>
                <c:pt idx="4373">
                  <c:v>3.629</c:v>
                </c:pt>
                <c:pt idx="4374">
                  <c:v>3.63</c:v>
                </c:pt>
                <c:pt idx="4375">
                  <c:v>3.6309999999999998</c:v>
                </c:pt>
                <c:pt idx="4376">
                  <c:v>3.6309999999999998</c:v>
                </c:pt>
                <c:pt idx="4377">
                  <c:v>3.6320000000000001</c:v>
                </c:pt>
                <c:pt idx="4378">
                  <c:v>3.633</c:v>
                </c:pt>
                <c:pt idx="4379">
                  <c:v>3.6339999999999999</c:v>
                </c:pt>
                <c:pt idx="4380">
                  <c:v>3.6349999999999998</c:v>
                </c:pt>
                <c:pt idx="4381">
                  <c:v>3.6349999999999998</c:v>
                </c:pt>
                <c:pt idx="4382">
                  <c:v>3.6360000000000001</c:v>
                </c:pt>
                <c:pt idx="4383">
                  <c:v>3.637</c:v>
                </c:pt>
                <c:pt idx="4384">
                  <c:v>3.6379999999999999</c:v>
                </c:pt>
                <c:pt idx="4385">
                  <c:v>3.6389999999999998</c:v>
                </c:pt>
                <c:pt idx="4386">
                  <c:v>3.64</c:v>
                </c:pt>
                <c:pt idx="4387">
                  <c:v>3.64</c:v>
                </c:pt>
                <c:pt idx="4388">
                  <c:v>3.641</c:v>
                </c:pt>
                <c:pt idx="4389">
                  <c:v>3.6419999999999999</c:v>
                </c:pt>
                <c:pt idx="4390">
                  <c:v>3.6429999999999998</c:v>
                </c:pt>
                <c:pt idx="4391">
                  <c:v>3.6440000000000001</c:v>
                </c:pt>
                <c:pt idx="4392">
                  <c:v>3.645</c:v>
                </c:pt>
                <c:pt idx="4393">
                  <c:v>3.645</c:v>
                </c:pt>
                <c:pt idx="4394">
                  <c:v>3.6459999999999999</c:v>
                </c:pt>
                <c:pt idx="4395">
                  <c:v>3.6469999999999998</c:v>
                </c:pt>
                <c:pt idx="4396">
                  <c:v>3.6480000000000001</c:v>
                </c:pt>
                <c:pt idx="4397">
                  <c:v>3.649</c:v>
                </c:pt>
                <c:pt idx="4398">
                  <c:v>3.65</c:v>
                </c:pt>
                <c:pt idx="4399">
                  <c:v>3.65</c:v>
                </c:pt>
                <c:pt idx="4400">
                  <c:v>3.6509999999999998</c:v>
                </c:pt>
                <c:pt idx="4401">
                  <c:v>3.6520000000000001</c:v>
                </c:pt>
                <c:pt idx="4402">
                  <c:v>3.653</c:v>
                </c:pt>
                <c:pt idx="4403">
                  <c:v>3.6539999999999999</c:v>
                </c:pt>
                <c:pt idx="4404">
                  <c:v>3.6549999999999998</c:v>
                </c:pt>
                <c:pt idx="4405">
                  <c:v>3.6549999999999998</c:v>
                </c:pt>
                <c:pt idx="4406">
                  <c:v>3.6560000000000001</c:v>
                </c:pt>
                <c:pt idx="4407">
                  <c:v>3.657</c:v>
                </c:pt>
                <c:pt idx="4408">
                  <c:v>3.6579999999999999</c:v>
                </c:pt>
                <c:pt idx="4409">
                  <c:v>3.6589999999999998</c:v>
                </c:pt>
                <c:pt idx="4410">
                  <c:v>3.66</c:v>
                </c:pt>
                <c:pt idx="4411">
                  <c:v>3.66</c:v>
                </c:pt>
                <c:pt idx="4412">
                  <c:v>3.661</c:v>
                </c:pt>
                <c:pt idx="4413">
                  <c:v>3.6619999999999999</c:v>
                </c:pt>
                <c:pt idx="4414">
                  <c:v>3.6629999999999998</c:v>
                </c:pt>
                <c:pt idx="4415">
                  <c:v>3.6640000000000001</c:v>
                </c:pt>
                <c:pt idx="4416">
                  <c:v>3.665</c:v>
                </c:pt>
                <c:pt idx="4417">
                  <c:v>3.665</c:v>
                </c:pt>
                <c:pt idx="4418">
                  <c:v>3.6659999999999999</c:v>
                </c:pt>
                <c:pt idx="4419">
                  <c:v>3.6669999999999998</c:v>
                </c:pt>
                <c:pt idx="4420">
                  <c:v>3.6680000000000001</c:v>
                </c:pt>
                <c:pt idx="4421">
                  <c:v>3.669</c:v>
                </c:pt>
                <c:pt idx="4422">
                  <c:v>3.669</c:v>
                </c:pt>
                <c:pt idx="4423">
                  <c:v>3.67</c:v>
                </c:pt>
                <c:pt idx="4424">
                  <c:v>3.6709999999999998</c:v>
                </c:pt>
                <c:pt idx="4425">
                  <c:v>3.6720000000000002</c:v>
                </c:pt>
                <c:pt idx="4426">
                  <c:v>3.673</c:v>
                </c:pt>
                <c:pt idx="4427">
                  <c:v>3.6739999999999999</c:v>
                </c:pt>
                <c:pt idx="4428">
                  <c:v>3.6739999999999999</c:v>
                </c:pt>
                <c:pt idx="4429">
                  <c:v>3.6749999999999998</c:v>
                </c:pt>
                <c:pt idx="4430">
                  <c:v>3.6760000000000002</c:v>
                </c:pt>
                <c:pt idx="4431">
                  <c:v>3.677</c:v>
                </c:pt>
                <c:pt idx="4432">
                  <c:v>3.6779999999999999</c:v>
                </c:pt>
                <c:pt idx="4433">
                  <c:v>3.6789999999999998</c:v>
                </c:pt>
                <c:pt idx="4434">
                  <c:v>3.6789999999999998</c:v>
                </c:pt>
                <c:pt idx="4435">
                  <c:v>3.68</c:v>
                </c:pt>
                <c:pt idx="4436">
                  <c:v>3.681</c:v>
                </c:pt>
                <c:pt idx="4437">
                  <c:v>3.6819999999999999</c:v>
                </c:pt>
                <c:pt idx="4438">
                  <c:v>3.6829999999999998</c:v>
                </c:pt>
                <c:pt idx="4439">
                  <c:v>3.6840000000000002</c:v>
                </c:pt>
                <c:pt idx="4440">
                  <c:v>3.6840000000000002</c:v>
                </c:pt>
                <c:pt idx="4441">
                  <c:v>3.6850000000000001</c:v>
                </c:pt>
                <c:pt idx="4442">
                  <c:v>3.6859999999999999</c:v>
                </c:pt>
                <c:pt idx="4443">
                  <c:v>3.6869999999999998</c:v>
                </c:pt>
                <c:pt idx="4444">
                  <c:v>3.6880000000000002</c:v>
                </c:pt>
                <c:pt idx="4445">
                  <c:v>3.6890000000000001</c:v>
                </c:pt>
                <c:pt idx="4446">
                  <c:v>3.6890000000000001</c:v>
                </c:pt>
                <c:pt idx="4447">
                  <c:v>3.69</c:v>
                </c:pt>
                <c:pt idx="4448">
                  <c:v>3.6909999999999998</c:v>
                </c:pt>
                <c:pt idx="4449">
                  <c:v>3.6920000000000002</c:v>
                </c:pt>
                <c:pt idx="4450">
                  <c:v>3.6930000000000001</c:v>
                </c:pt>
                <c:pt idx="4451">
                  <c:v>3.694</c:v>
                </c:pt>
                <c:pt idx="4452">
                  <c:v>3.694</c:v>
                </c:pt>
                <c:pt idx="4453">
                  <c:v>3.6949999999999998</c:v>
                </c:pt>
                <c:pt idx="4454">
                  <c:v>3.6960000000000002</c:v>
                </c:pt>
                <c:pt idx="4455">
                  <c:v>3.6970000000000001</c:v>
                </c:pt>
                <c:pt idx="4456">
                  <c:v>3.698</c:v>
                </c:pt>
                <c:pt idx="4457">
                  <c:v>3.6989999999999998</c:v>
                </c:pt>
                <c:pt idx="4458">
                  <c:v>3.6989999999999998</c:v>
                </c:pt>
                <c:pt idx="4459">
                  <c:v>3.7</c:v>
                </c:pt>
                <c:pt idx="4460">
                  <c:v>3.7010000000000001</c:v>
                </c:pt>
                <c:pt idx="4461">
                  <c:v>3.702</c:v>
                </c:pt>
                <c:pt idx="4462">
                  <c:v>3.7029999999999998</c:v>
                </c:pt>
                <c:pt idx="4463">
                  <c:v>3.7040000000000002</c:v>
                </c:pt>
                <c:pt idx="4464">
                  <c:v>3.7040000000000002</c:v>
                </c:pt>
                <c:pt idx="4465">
                  <c:v>3.7050000000000001</c:v>
                </c:pt>
                <c:pt idx="4466">
                  <c:v>3.706</c:v>
                </c:pt>
                <c:pt idx="4467">
                  <c:v>3.7069999999999999</c:v>
                </c:pt>
                <c:pt idx="4468">
                  <c:v>3.7080000000000002</c:v>
                </c:pt>
                <c:pt idx="4469">
                  <c:v>3.7080000000000002</c:v>
                </c:pt>
                <c:pt idx="4470">
                  <c:v>3.7090000000000001</c:v>
                </c:pt>
                <c:pt idx="4471">
                  <c:v>3.71</c:v>
                </c:pt>
                <c:pt idx="4472">
                  <c:v>3.7109999999999999</c:v>
                </c:pt>
                <c:pt idx="4473">
                  <c:v>3.7120000000000002</c:v>
                </c:pt>
                <c:pt idx="4474">
                  <c:v>3.7130000000000001</c:v>
                </c:pt>
                <c:pt idx="4475">
                  <c:v>3.7130000000000001</c:v>
                </c:pt>
                <c:pt idx="4476">
                  <c:v>3.714</c:v>
                </c:pt>
                <c:pt idx="4477">
                  <c:v>3.7149999999999999</c:v>
                </c:pt>
                <c:pt idx="4478">
                  <c:v>3.7160000000000002</c:v>
                </c:pt>
                <c:pt idx="4479">
                  <c:v>3.7170000000000001</c:v>
                </c:pt>
                <c:pt idx="4480">
                  <c:v>3.718</c:v>
                </c:pt>
                <c:pt idx="4481">
                  <c:v>3.718</c:v>
                </c:pt>
                <c:pt idx="4482">
                  <c:v>3.7189999999999999</c:v>
                </c:pt>
                <c:pt idx="4483">
                  <c:v>3.72</c:v>
                </c:pt>
                <c:pt idx="4484">
                  <c:v>3.7210000000000001</c:v>
                </c:pt>
                <c:pt idx="4485">
                  <c:v>3.722</c:v>
                </c:pt>
                <c:pt idx="4486">
                  <c:v>3.7229999999999999</c:v>
                </c:pt>
                <c:pt idx="4487">
                  <c:v>3.7229999999999999</c:v>
                </c:pt>
                <c:pt idx="4488">
                  <c:v>3.7240000000000002</c:v>
                </c:pt>
                <c:pt idx="4489">
                  <c:v>3.7250000000000001</c:v>
                </c:pt>
                <c:pt idx="4490">
                  <c:v>3.726</c:v>
                </c:pt>
                <c:pt idx="4491">
                  <c:v>3.7269999999999999</c:v>
                </c:pt>
                <c:pt idx="4492">
                  <c:v>3.7280000000000002</c:v>
                </c:pt>
                <c:pt idx="4493">
                  <c:v>3.7280000000000002</c:v>
                </c:pt>
                <c:pt idx="4494">
                  <c:v>3.7290000000000001</c:v>
                </c:pt>
                <c:pt idx="4495">
                  <c:v>3.73</c:v>
                </c:pt>
                <c:pt idx="4496">
                  <c:v>3.7309999999999999</c:v>
                </c:pt>
                <c:pt idx="4497">
                  <c:v>3.7320000000000002</c:v>
                </c:pt>
                <c:pt idx="4498">
                  <c:v>3.7330000000000001</c:v>
                </c:pt>
                <c:pt idx="4499">
                  <c:v>3.7330000000000001</c:v>
                </c:pt>
                <c:pt idx="4500">
                  <c:v>3.734</c:v>
                </c:pt>
                <c:pt idx="4501">
                  <c:v>3.7349999999999999</c:v>
                </c:pt>
                <c:pt idx="4502">
                  <c:v>3.7360000000000002</c:v>
                </c:pt>
                <c:pt idx="4503">
                  <c:v>3.7370000000000001</c:v>
                </c:pt>
                <c:pt idx="4504">
                  <c:v>3.738</c:v>
                </c:pt>
                <c:pt idx="4505">
                  <c:v>3.738</c:v>
                </c:pt>
                <c:pt idx="4506">
                  <c:v>3.7389999999999999</c:v>
                </c:pt>
                <c:pt idx="4507">
                  <c:v>3.74</c:v>
                </c:pt>
                <c:pt idx="4508">
                  <c:v>3.7410000000000001</c:v>
                </c:pt>
                <c:pt idx="4509">
                  <c:v>3.742</c:v>
                </c:pt>
                <c:pt idx="4510">
                  <c:v>3.7429999999999999</c:v>
                </c:pt>
                <c:pt idx="4511">
                  <c:v>3.7429999999999999</c:v>
                </c:pt>
                <c:pt idx="4512">
                  <c:v>3.7440000000000002</c:v>
                </c:pt>
                <c:pt idx="4513">
                  <c:v>3.7450000000000001</c:v>
                </c:pt>
                <c:pt idx="4514">
                  <c:v>3.746</c:v>
                </c:pt>
                <c:pt idx="4515">
                  <c:v>3.7469999999999999</c:v>
                </c:pt>
                <c:pt idx="4516">
                  <c:v>3.7469999999999999</c:v>
                </c:pt>
                <c:pt idx="4517">
                  <c:v>3.7480000000000002</c:v>
                </c:pt>
                <c:pt idx="4518">
                  <c:v>3.7490000000000001</c:v>
                </c:pt>
                <c:pt idx="4519">
                  <c:v>3.75</c:v>
                </c:pt>
                <c:pt idx="4520">
                  <c:v>3.7509999999999999</c:v>
                </c:pt>
                <c:pt idx="4521">
                  <c:v>3.7519999999999998</c:v>
                </c:pt>
                <c:pt idx="4522">
                  <c:v>3.7519999999999998</c:v>
                </c:pt>
                <c:pt idx="4523">
                  <c:v>3.7530000000000001</c:v>
                </c:pt>
                <c:pt idx="4524">
                  <c:v>3.754</c:v>
                </c:pt>
                <c:pt idx="4525">
                  <c:v>3.7549999999999999</c:v>
                </c:pt>
                <c:pt idx="4526">
                  <c:v>3.7559999999999998</c:v>
                </c:pt>
                <c:pt idx="4527">
                  <c:v>3.7570000000000001</c:v>
                </c:pt>
                <c:pt idx="4528">
                  <c:v>3.7570000000000001</c:v>
                </c:pt>
                <c:pt idx="4529">
                  <c:v>3.758</c:v>
                </c:pt>
                <c:pt idx="4530">
                  <c:v>3.7589999999999999</c:v>
                </c:pt>
                <c:pt idx="4531">
                  <c:v>3.76</c:v>
                </c:pt>
                <c:pt idx="4532">
                  <c:v>3.7610000000000001</c:v>
                </c:pt>
                <c:pt idx="4533">
                  <c:v>3.762</c:v>
                </c:pt>
                <c:pt idx="4534">
                  <c:v>3.762</c:v>
                </c:pt>
                <c:pt idx="4535">
                  <c:v>3.7629999999999999</c:v>
                </c:pt>
                <c:pt idx="4536">
                  <c:v>3.7639999999999998</c:v>
                </c:pt>
                <c:pt idx="4537">
                  <c:v>3.7650000000000001</c:v>
                </c:pt>
                <c:pt idx="4538">
                  <c:v>3.766</c:v>
                </c:pt>
                <c:pt idx="4539">
                  <c:v>3.7669999999999999</c:v>
                </c:pt>
                <c:pt idx="4540">
                  <c:v>3.7669999999999999</c:v>
                </c:pt>
                <c:pt idx="4541">
                  <c:v>3.7679999999999998</c:v>
                </c:pt>
                <c:pt idx="4542">
                  <c:v>3.7690000000000001</c:v>
                </c:pt>
                <c:pt idx="4543">
                  <c:v>3.77</c:v>
                </c:pt>
                <c:pt idx="4544">
                  <c:v>3.7709999999999999</c:v>
                </c:pt>
                <c:pt idx="4545">
                  <c:v>3.7719999999999998</c:v>
                </c:pt>
                <c:pt idx="4546">
                  <c:v>3.7719999999999998</c:v>
                </c:pt>
                <c:pt idx="4547">
                  <c:v>3.7730000000000001</c:v>
                </c:pt>
                <c:pt idx="4548">
                  <c:v>3.774</c:v>
                </c:pt>
                <c:pt idx="4549">
                  <c:v>3.7749999999999999</c:v>
                </c:pt>
                <c:pt idx="4550">
                  <c:v>3.7759999999999998</c:v>
                </c:pt>
                <c:pt idx="4551">
                  <c:v>3.7770000000000001</c:v>
                </c:pt>
                <c:pt idx="4552">
                  <c:v>3.7770000000000001</c:v>
                </c:pt>
                <c:pt idx="4553">
                  <c:v>3.778</c:v>
                </c:pt>
                <c:pt idx="4554">
                  <c:v>3.7789999999999999</c:v>
                </c:pt>
                <c:pt idx="4555">
                  <c:v>3.78</c:v>
                </c:pt>
                <c:pt idx="4556">
                  <c:v>3.7810000000000001</c:v>
                </c:pt>
                <c:pt idx="4557">
                  <c:v>3.782</c:v>
                </c:pt>
                <c:pt idx="4558">
                  <c:v>3.782</c:v>
                </c:pt>
                <c:pt idx="4559">
                  <c:v>3.7829999999999999</c:v>
                </c:pt>
                <c:pt idx="4560">
                  <c:v>3.7839999999999998</c:v>
                </c:pt>
                <c:pt idx="4561">
                  <c:v>3.7850000000000001</c:v>
                </c:pt>
                <c:pt idx="4562">
                  <c:v>3.786</c:v>
                </c:pt>
                <c:pt idx="4563">
                  <c:v>3.786</c:v>
                </c:pt>
                <c:pt idx="4564">
                  <c:v>3.7869999999999999</c:v>
                </c:pt>
                <c:pt idx="4565">
                  <c:v>3.7879999999999998</c:v>
                </c:pt>
                <c:pt idx="4566">
                  <c:v>3.7890000000000001</c:v>
                </c:pt>
                <c:pt idx="4567">
                  <c:v>3.79</c:v>
                </c:pt>
                <c:pt idx="4568">
                  <c:v>3.7909999999999999</c:v>
                </c:pt>
                <c:pt idx="4569">
                  <c:v>3.7909999999999999</c:v>
                </c:pt>
                <c:pt idx="4570">
                  <c:v>3.7919999999999998</c:v>
                </c:pt>
                <c:pt idx="4571">
                  <c:v>3.7930000000000001</c:v>
                </c:pt>
                <c:pt idx="4572">
                  <c:v>3.794</c:v>
                </c:pt>
                <c:pt idx="4573">
                  <c:v>3.7949999999999999</c:v>
                </c:pt>
                <c:pt idx="4574">
                  <c:v>3.7959999999999998</c:v>
                </c:pt>
                <c:pt idx="4575">
                  <c:v>3.7959999999999998</c:v>
                </c:pt>
                <c:pt idx="4576">
                  <c:v>3.7970000000000002</c:v>
                </c:pt>
                <c:pt idx="4577">
                  <c:v>3.798</c:v>
                </c:pt>
                <c:pt idx="4578">
                  <c:v>3.7989999999999999</c:v>
                </c:pt>
                <c:pt idx="4579">
                  <c:v>3.8</c:v>
                </c:pt>
                <c:pt idx="4580">
                  <c:v>3.8010000000000002</c:v>
                </c:pt>
                <c:pt idx="4581">
                  <c:v>3.8010000000000002</c:v>
                </c:pt>
                <c:pt idx="4582">
                  <c:v>3.802</c:v>
                </c:pt>
                <c:pt idx="4583">
                  <c:v>3.8029999999999999</c:v>
                </c:pt>
                <c:pt idx="4584">
                  <c:v>3.8039999999999998</c:v>
                </c:pt>
                <c:pt idx="4585">
                  <c:v>3.8050000000000002</c:v>
                </c:pt>
                <c:pt idx="4586">
                  <c:v>3.806</c:v>
                </c:pt>
                <c:pt idx="4587">
                  <c:v>3.806</c:v>
                </c:pt>
                <c:pt idx="4588">
                  <c:v>3.8069999999999999</c:v>
                </c:pt>
                <c:pt idx="4589">
                  <c:v>3.8079999999999998</c:v>
                </c:pt>
                <c:pt idx="4590">
                  <c:v>3.8090000000000002</c:v>
                </c:pt>
                <c:pt idx="4591">
                  <c:v>3.81</c:v>
                </c:pt>
                <c:pt idx="4592">
                  <c:v>3.8109999999999999</c:v>
                </c:pt>
                <c:pt idx="4593">
                  <c:v>3.8109999999999999</c:v>
                </c:pt>
                <c:pt idx="4594">
                  <c:v>3.8119999999999998</c:v>
                </c:pt>
                <c:pt idx="4595">
                  <c:v>3.8130000000000002</c:v>
                </c:pt>
                <c:pt idx="4596">
                  <c:v>3.8140000000000001</c:v>
                </c:pt>
                <c:pt idx="4597">
                  <c:v>3.8149999999999999</c:v>
                </c:pt>
                <c:pt idx="4598">
                  <c:v>3.8159999999999998</c:v>
                </c:pt>
                <c:pt idx="4599">
                  <c:v>3.8159999999999998</c:v>
                </c:pt>
                <c:pt idx="4600">
                  <c:v>3.8170000000000002</c:v>
                </c:pt>
                <c:pt idx="4601">
                  <c:v>3.8180000000000001</c:v>
                </c:pt>
                <c:pt idx="4602">
                  <c:v>3.819</c:v>
                </c:pt>
                <c:pt idx="4603">
                  <c:v>3.82</c:v>
                </c:pt>
                <c:pt idx="4604">
                  <c:v>3.8210000000000002</c:v>
                </c:pt>
                <c:pt idx="4605">
                  <c:v>3.8210000000000002</c:v>
                </c:pt>
                <c:pt idx="4606">
                  <c:v>3.8220000000000001</c:v>
                </c:pt>
                <c:pt idx="4607">
                  <c:v>3.823</c:v>
                </c:pt>
                <c:pt idx="4608">
                  <c:v>3.8239999999999998</c:v>
                </c:pt>
                <c:pt idx="4609">
                  <c:v>3.8250000000000002</c:v>
                </c:pt>
                <c:pt idx="4610">
                  <c:v>3.8250000000000002</c:v>
                </c:pt>
                <c:pt idx="4611">
                  <c:v>3.8260000000000001</c:v>
                </c:pt>
                <c:pt idx="4612">
                  <c:v>3.827</c:v>
                </c:pt>
                <c:pt idx="4613">
                  <c:v>3.8279999999999998</c:v>
                </c:pt>
                <c:pt idx="4614">
                  <c:v>3.8290000000000002</c:v>
                </c:pt>
                <c:pt idx="4615">
                  <c:v>3.83</c:v>
                </c:pt>
                <c:pt idx="4616">
                  <c:v>3.83</c:v>
                </c:pt>
                <c:pt idx="4617">
                  <c:v>3.831</c:v>
                </c:pt>
                <c:pt idx="4618">
                  <c:v>3.8319999999999999</c:v>
                </c:pt>
                <c:pt idx="4619">
                  <c:v>3.8330000000000002</c:v>
                </c:pt>
                <c:pt idx="4620">
                  <c:v>3.8340000000000001</c:v>
                </c:pt>
                <c:pt idx="4621">
                  <c:v>3.835</c:v>
                </c:pt>
                <c:pt idx="4622">
                  <c:v>3.835</c:v>
                </c:pt>
                <c:pt idx="4623">
                  <c:v>3.8359999999999999</c:v>
                </c:pt>
                <c:pt idx="4624">
                  <c:v>3.8370000000000002</c:v>
                </c:pt>
                <c:pt idx="4625">
                  <c:v>3.8380000000000001</c:v>
                </c:pt>
                <c:pt idx="4626">
                  <c:v>3.839</c:v>
                </c:pt>
                <c:pt idx="4627">
                  <c:v>3.84</c:v>
                </c:pt>
                <c:pt idx="4628">
                  <c:v>3.84</c:v>
                </c:pt>
                <c:pt idx="4629">
                  <c:v>3.8410000000000002</c:v>
                </c:pt>
                <c:pt idx="4630">
                  <c:v>3.8420000000000001</c:v>
                </c:pt>
                <c:pt idx="4631">
                  <c:v>3.843</c:v>
                </c:pt>
                <c:pt idx="4632">
                  <c:v>3.8439999999999999</c:v>
                </c:pt>
                <c:pt idx="4633">
                  <c:v>3.8450000000000002</c:v>
                </c:pt>
                <c:pt idx="4634">
                  <c:v>3.8450000000000002</c:v>
                </c:pt>
                <c:pt idx="4635">
                  <c:v>3.8460000000000001</c:v>
                </c:pt>
                <c:pt idx="4636">
                  <c:v>3.847</c:v>
                </c:pt>
                <c:pt idx="4637">
                  <c:v>3.8479999999999999</c:v>
                </c:pt>
                <c:pt idx="4638">
                  <c:v>3.8490000000000002</c:v>
                </c:pt>
                <c:pt idx="4639">
                  <c:v>3.85</c:v>
                </c:pt>
                <c:pt idx="4640">
                  <c:v>3.85</c:v>
                </c:pt>
                <c:pt idx="4641">
                  <c:v>3.851</c:v>
                </c:pt>
                <c:pt idx="4642">
                  <c:v>3.8519999999999999</c:v>
                </c:pt>
                <c:pt idx="4643">
                  <c:v>3.8530000000000002</c:v>
                </c:pt>
                <c:pt idx="4644">
                  <c:v>3.8540000000000001</c:v>
                </c:pt>
                <c:pt idx="4645">
                  <c:v>3.855</c:v>
                </c:pt>
                <c:pt idx="4646">
                  <c:v>3.855</c:v>
                </c:pt>
                <c:pt idx="4647">
                  <c:v>3.8559999999999999</c:v>
                </c:pt>
                <c:pt idx="4648">
                  <c:v>3.8570000000000002</c:v>
                </c:pt>
                <c:pt idx="4649">
                  <c:v>3.8580000000000001</c:v>
                </c:pt>
                <c:pt idx="4650">
                  <c:v>3.859</c:v>
                </c:pt>
                <c:pt idx="4651">
                  <c:v>3.859</c:v>
                </c:pt>
                <c:pt idx="4652">
                  <c:v>3.86</c:v>
                </c:pt>
                <c:pt idx="4653">
                  <c:v>3.8610000000000002</c:v>
                </c:pt>
                <c:pt idx="4654">
                  <c:v>3.8620000000000001</c:v>
                </c:pt>
                <c:pt idx="4655">
                  <c:v>3.863</c:v>
                </c:pt>
                <c:pt idx="4656">
                  <c:v>3.8639999999999999</c:v>
                </c:pt>
                <c:pt idx="4657">
                  <c:v>3.8639999999999999</c:v>
                </c:pt>
                <c:pt idx="4658">
                  <c:v>3.8650000000000002</c:v>
                </c:pt>
                <c:pt idx="4659">
                  <c:v>3.8660000000000001</c:v>
                </c:pt>
                <c:pt idx="4660">
                  <c:v>3.867</c:v>
                </c:pt>
                <c:pt idx="4661">
                  <c:v>3.8679999999999999</c:v>
                </c:pt>
                <c:pt idx="4662">
                  <c:v>3.8690000000000002</c:v>
                </c:pt>
                <c:pt idx="4663">
                  <c:v>3.8690000000000002</c:v>
                </c:pt>
                <c:pt idx="4664">
                  <c:v>3.87</c:v>
                </c:pt>
                <c:pt idx="4665">
                  <c:v>3.871</c:v>
                </c:pt>
                <c:pt idx="4666">
                  <c:v>3.8719999999999999</c:v>
                </c:pt>
                <c:pt idx="4667">
                  <c:v>3.8730000000000002</c:v>
                </c:pt>
                <c:pt idx="4668">
                  <c:v>3.8740000000000001</c:v>
                </c:pt>
                <c:pt idx="4669">
                  <c:v>3.8740000000000001</c:v>
                </c:pt>
                <c:pt idx="4670">
                  <c:v>3.875</c:v>
                </c:pt>
                <c:pt idx="4671">
                  <c:v>3.8759999999999999</c:v>
                </c:pt>
                <c:pt idx="4672">
                  <c:v>3.8769999999999998</c:v>
                </c:pt>
                <c:pt idx="4673">
                  <c:v>3.8780000000000001</c:v>
                </c:pt>
                <c:pt idx="4674">
                  <c:v>3.879</c:v>
                </c:pt>
                <c:pt idx="4675">
                  <c:v>3.879</c:v>
                </c:pt>
                <c:pt idx="4676">
                  <c:v>3.88</c:v>
                </c:pt>
                <c:pt idx="4677">
                  <c:v>3.8809999999999998</c:v>
                </c:pt>
                <c:pt idx="4678">
                  <c:v>3.8820000000000001</c:v>
                </c:pt>
                <c:pt idx="4679">
                  <c:v>3.883</c:v>
                </c:pt>
                <c:pt idx="4680">
                  <c:v>3.8839999999999999</c:v>
                </c:pt>
                <c:pt idx="4681">
                  <c:v>3.8839999999999999</c:v>
                </c:pt>
                <c:pt idx="4682">
                  <c:v>3.8849999999999998</c:v>
                </c:pt>
                <c:pt idx="4683">
                  <c:v>3.8860000000000001</c:v>
                </c:pt>
                <c:pt idx="4684">
                  <c:v>3.887</c:v>
                </c:pt>
                <c:pt idx="4685">
                  <c:v>3.8879999999999999</c:v>
                </c:pt>
                <c:pt idx="4686">
                  <c:v>3.8889999999999998</c:v>
                </c:pt>
                <c:pt idx="4687">
                  <c:v>3.8889999999999998</c:v>
                </c:pt>
                <c:pt idx="4688">
                  <c:v>3.89</c:v>
                </c:pt>
                <c:pt idx="4689">
                  <c:v>3.891</c:v>
                </c:pt>
                <c:pt idx="4690">
                  <c:v>3.8919999999999999</c:v>
                </c:pt>
                <c:pt idx="4691">
                  <c:v>3.8929999999999998</c:v>
                </c:pt>
                <c:pt idx="4692">
                  <c:v>3.8940000000000001</c:v>
                </c:pt>
                <c:pt idx="4693">
                  <c:v>3.8940000000000001</c:v>
                </c:pt>
                <c:pt idx="4694">
                  <c:v>3.895</c:v>
                </c:pt>
                <c:pt idx="4695">
                  <c:v>3.8959999999999999</c:v>
                </c:pt>
                <c:pt idx="4696">
                  <c:v>3.8969999999999998</c:v>
                </c:pt>
                <c:pt idx="4697">
                  <c:v>3.8980000000000001</c:v>
                </c:pt>
                <c:pt idx="4698">
                  <c:v>3.8980000000000001</c:v>
                </c:pt>
                <c:pt idx="4699">
                  <c:v>3.899</c:v>
                </c:pt>
                <c:pt idx="4700">
                  <c:v>3.9</c:v>
                </c:pt>
                <c:pt idx="4701">
                  <c:v>3.9009999999999998</c:v>
                </c:pt>
                <c:pt idx="4702">
                  <c:v>3.9020000000000001</c:v>
                </c:pt>
                <c:pt idx="4703">
                  <c:v>3.903</c:v>
                </c:pt>
                <c:pt idx="4704">
                  <c:v>3.903</c:v>
                </c:pt>
                <c:pt idx="4705">
                  <c:v>3.9039999999999999</c:v>
                </c:pt>
                <c:pt idx="4706">
                  <c:v>3.9049999999999998</c:v>
                </c:pt>
                <c:pt idx="4707">
                  <c:v>3.9060000000000001</c:v>
                </c:pt>
                <c:pt idx="4708">
                  <c:v>3.907</c:v>
                </c:pt>
                <c:pt idx="4709">
                  <c:v>3.9079999999999999</c:v>
                </c:pt>
                <c:pt idx="4710">
                  <c:v>3.9079999999999999</c:v>
                </c:pt>
                <c:pt idx="4711">
                  <c:v>3.9089999999999998</c:v>
                </c:pt>
                <c:pt idx="4712">
                  <c:v>3.91</c:v>
                </c:pt>
                <c:pt idx="4713">
                  <c:v>3.911</c:v>
                </c:pt>
                <c:pt idx="4714">
                  <c:v>3.9119999999999999</c:v>
                </c:pt>
                <c:pt idx="4715">
                  <c:v>3.9129999999999998</c:v>
                </c:pt>
                <c:pt idx="4716">
                  <c:v>3.9129999999999998</c:v>
                </c:pt>
                <c:pt idx="4717">
                  <c:v>3.9140000000000001</c:v>
                </c:pt>
                <c:pt idx="4718">
                  <c:v>3.915</c:v>
                </c:pt>
                <c:pt idx="4719">
                  <c:v>3.9159999999999999</c:v>
                </c:pt>
                <c:pt idx="4720">
                  <c:v>3.9169999999999998</c:v>
                </c:pt>
                <c:pt idx="4721">
                  <c:v>3.9180000000000001</c:v>
                </c:pt>
                <c:pt idx="4722">
                  <c:v>3.9180000000000001</c:v>
                </c:pt>
                <c:pt idx="4723">
                  <c:v>3.919</c:v>
                </c:pt>
                <c:pt idx="4724">
                  <c:v>3.92</c:v>
                </c:pt>
                <c:pt idx="4725">
                  <c:v>3.9209999999999998</c:v>
                </c:pt>
                <c:pt idx="4726">
                  <c:v>3.9220000000000002</c:v>
                </c:pt>
                <c:pt idx="4727">
                  <c:v>3.923</c:v>
                </c:pt>
                <c:pt idx="4728">
                  <c:v>3.923</c:v>
                </c:pt>
                <c:pt idx="4729">
                  <c:v>3.9239999999999999</c:v>
                </c:pt>
                <c:pt idx="4730">
                  <c:v>3.9249999999999998</c:v>
                </c:pt>
                <c:pt idx="4731">
                  <c:v>3.9260000000000002</c:v>
                </c:pt>
                <c:pt idx="4732">
                  <c:v>3.927</c:v>
                </c:pt>
                <c:pt idx="4733">
                  <c:v>3.9279999999999999</c:v>
                </c:pt>
                <c:pt idx="4734">
                  <c:v>3.9279999999999999</c:v>
                </c:pt>
                <c:pt idx="4735">
                  <c:v>3.9289999999999998</c:v>
                </c:pt>
                <c:pt idx="4736">
                  <c:v>3.93</c:v>
                </c:pt>
                <c:pt idx="4737">
                  <c:v>3.931</c:v>
                </c:pt>
                <c:pt idx="4738">
                  <c:v>3.9319999999999999</c:v>
                </c:pt>
                <c:pt idx="4739">
                  <c:v>3.9329999999999998</c:v>
                </c:pt>
                <c:pt idx="4740">
                  <c:v>3.9329999999999998</c:v>
                </c:pt>
                <c:pt idx="4741">
                  <c:v>3.9340000000000002</c:v>
                </c:pt>
                <c:pt idx="4742">
                  <c:v>3.9350000000000001</c:v>
                </c:pt>
                <c:pt idx="4743">
                  <c:v>3.9359999999999999</c:v>
                </c:pt>
                <c:pt idx="4744">
                  <c:v>3.9369999999999998</c:v>
                </c:pt>
                <c:pt idx="4745">
                  <c:v>3.9369999999999998</c:v>
                </c:pt>
                <c:pt idx="4746">
                  <c:v>3.9380000000000002</c:v>
                </c:pt>
                <c:pt idx="4747">
                  <c:v>3.9390000000000001</c:v>
                </c:pt>
                <c:pt idx="4748">
                  <c:v>3.94</c:v>
                </c:pt>
                <c:pt idx="4749">
                  <c:v>3.9409999999999998</c:v>
                </c:pt>
                <c:pt idx="4750">
                  <c:v>3.9420000000000002</c:v>
                </c:pt>
                <c:pt idx="4751">
                  <c:v>3.9420000000000002</c:v>
                </c:pt>
                <c:pt idx="4752">
                  <c:v>3.9430000000000001</c:v>
                </c:pt>
                <c:pt idx="4753">
                  <c:v>3.944</c:v>
                </c:pt>
                <c:pt idx="4754">
                  <c:v>3.9449999999999998</c:v>
                </c:pt>
                <c:pt idx="4755">
                  <c:v>3.9460000000000002</c:v>
                </c:pt>
                <c:pt idx="4756">
                  <c:v>3.9470000000000001</c:v>
                </c:pt>
                <c:pt idx="4757">
                  <c:v>3.9470000000000001</c:v>
                </c:pt>
                <c:pt idx="4758">
                  <c:v>3.948</c:v>
                </c:pt>
                <c:pt idx="4759">
                  <c:v>3.9489999999999998</c:v>
                </c:pt>
                <c:pt idx="4760">
                  <c:v>3.95</c:v>
                </c:pt>
                <c:pt idx="4761">
                  <c:v>3.9510000000000001</c:v>
                </c:pt>
                <c:pt idx="4762">
                  <c:v>3.952</c:v>
                </c:pt>
                <c:pt idx="4763">
                  <c:v>3.952</c:v>
                </c:pt>
                <c:pt idx="4764">
                  <c:v>3.9529999999999998</c:v>
                </c:pt>
                <c:pt idx="4765">
                  <c:v>3.9540000000000002</c:v>
                </c:pt>
                <c:pt idx="4766">
                  <c:v>3.9550000000000001</c:v>
                </c:pt>
                <c:pt idx="4767">
                  <c:v>3.956</c:v>
                </c:pt>
                <c:pt idx="4768">
                  <c:v>3.9569999999999999</c:v>
                </c:pt>
                <c:pt idx="4769">
                  <c:v>3.9569999999999999</c:v>
                </c:pt>
                <c:pt idx="4770">
                  <c:v>3.9580000000000002</c:v>
                </c:pt>
                <c:pt idx="4771">
                  <c:v>3.9590000000000001</c:v>
                </c:pt>
                <c:pt idx="4772">
                  <c:v>3.96</c:v>
                </c:pt>
                <c:pt idx="4773">
                  <c:v>3.9609999999999999</c:v>
                </c:pt>
                <c:pt idx="4774">
                  <c:v>3.9620000000000002</c:v>
                </c:pt>
                <c:pt idx="4775">
                  <c:v>3.9620000000000002</c:v>
                </c:pt>
                <c:pt idx="4776">
                  <c:v>3.9630000000000001</c:v>
                </c:pt>
                <c:pt idx="4777">
                  <c:v>3.964</c:v>
                </c:pt>
                <c:pt idx="4778">
                  <c:v>3.9649999999999999</c:v>
                </c:pt>
                <c:pt idx="4779">
                  <c:v>3.9660000000000002</c:v>
                </c:pt>
                <c:pt idx="4780">
                  <c:v>3.9670000000000001</c:v>
                </c:pt>
                <c:pt idx="4781">
                  <c:v>3.9670000000000001</c:v>
                </c:pt>
                <c:pt idx="4782">
                  <c:v>3.968</c:v>
                </c:pt>
                <c:pt idx="4783">
                  <c:v>3.9689999999999999</c:v>
                </c:pt>
                <c:pt idx="4784">
                  <c:v>3.97</c:v>
                </c:pt>
                <c:pt idx="4785">
                  <c:v>3.9710000000000001</c:v>
                </c:pt>
                <c:pt idx="4786">
                  <c:v>3.972</c:v>
                </c:pt>
                <c:pt idx="4787">
                  <c:v>3.972</c:v>
                </c:pt>
                <c:pt idx="4788">
                  <c:v>3.9729999999999999</c:v>
                </c:pt>
                <c:pt idx="4789">
                  <c:v>3.9740000000000002</c:v>
                </c:pt>
                <c:pt idx="4790">
                  <c:v>3.9750000000000001</c:v>
                </c:pt>
                <c:pt idx="4791">
                  <c:v>3.976</c:v>
                </c:pt>
                <c:pt idx="4792">
                  <c:v>3.976</c:v>
                </c:pt>
                <c:pt idx="4793">
                  <c:v>3.9769999999999999</c:v>
                </c:pt>
                <c:pt idx="4794">
                  <c:v>3.9780000000000002</c:v>
                </c:pt>
                <c:pt idx="4795">
                  <c:v>3.9790000000000001</c:v>
                </c:pt>
                <c:pt idx="4796">
                  <c:v>3.98</c:v>
                </c:pt>
                <c:pt idx="4797">
                  <c:v>3.9809999999999999</c:v>
                </c:pt>
                <c:pt idx="4798">
                  <c:v>3.9809999999999999</c:v>
                </c:pt>
                <c:pt idx="4799">
                  <c:v>3.9820000000000002</c:v>
                </c:pt>
                <c:pt idx="4800">
                  <c:v>3.9830000000000001</c:v>
                </c:pt>
                <c:pt idx="4801">
                  <c:v>3.984</c:v>
                </c:pt>
                <c:pt idx="4802">
                  <c:v>3.9849999999999999</c:v>
                </c:pt>
                <c:pt idx="4803">
                  <c:v>3.9860000000000002</c:v>
                </c:pt>
                <c:pt idx="4804">
                  <c:v>3.9860000000000002</c:v>
                </c:pt>
                <c:pt idx="4805">
                  <c:v>3.9870000000000001</c:v>
                </c:pt>
                <c:pt idx="4806">
                  <c:v>3.988</c:v>
                </c:pt>
                <c:pt idx="4807">
                  <c:v>3.9889999999999999</c:v>
                </c:pt>
                <c:pt idx="4808">
                  <c:v>3.99</c:v>
                </c:pt>
                <c:pt idx="4809">
                  <c:v>3.9910000000000001</c:v>
                </c:pt>
                <c:pt idx="4810">
                  <c:v>3.9910000000000001</c:v>
                </c:pt>
                <c:pt idx="4811">
                  <c:v>3.992</c:v>
                </c:pt>
                <c:pt idx="4812">
                  <c:v>3.9929999999999999</c:v>
                </c:pt>
                <c:pt idx="4813">
                  <c:v>3.9940000000000002</c:v>
                </c:pt>
                <c:pt idx="4814">
                  <c:v>3.9950000000000001</c:v>
                </c:pt>
                <c:pt idx="4815">
                  <c:v>3.996</c:v>
                </c:pt>
                <c:pt idx="4816">
                  <c:v>3.996</c:v>
                </c:pt>
                <c:pt idx="4817">
                  <c:v>3.9969999999999999</c:v>
                </c:pt>
                <c:pt idx="4818">
                  <c:v>3.9980000000000002</c:v>
                </c:pt>
                <c:pt idx="4819">
                  <c:v>3.9990000000000001</c:v>
                </c:pt>
                <c:pt idx="4820">
                  <c:v>4</c:v>
                </c:pt>
                <c:pt idx="4821">
                  <c:v>4.0010000000000003</c:v>
                </c:pt>
                <c:pt idx="4822">
                  <c:v>4.0010000000000003</c:v>
                </c:pt>
                <c:pt idx="4823">
                  <c:v>4.0019999999999998</c:v>
                </c:pt>
                <c:pt idx="4824">
                  <c:v>4.0030000000000001</c:v>
                </c:pt>
                <c:pt idx="4825">
                  <c:v>4.0039999999999996</c:v>
                </c:pt>
                <c:pt idx="4826">
                  <c:v>4.0049999999999999</c:v>
                </c:pt>
                <c:pt idx="4827">
                  <c:v>4.0060000000000002</c:v>
                </c:pt>
                <c:pt idx="4828">
                  <c:v>4.0060000000000002</c:v>
                </c:pt>
                <c:pt idx="4829">
                  <c:v>4.0069999999999997</c:v>
                </c:pt>
                <c:pt idx="4830">
                  <c:v>4.008</c:v>
                </c:pt>
                <c:pt idx="4831">
                  <c:v>4.0090000000000003</c:v>
                </c:pt>
                <c:pt idx="4832">
                  <c:v>4.01</c:v>
                </c:pt>
                <c:pt idx="4833">
                  <c:v>4.0110000000000001</c:v>
                </c:pt>
                <c:pt idx="4834">
                  <c:v>4.0110000000000001</c:v>
                </c:pt>
                <c:pt idx="4835">
                  <c:v>4.0119999999999996</c:v>
                </c:pt>
                <c:pt idx="4836">
                  <c:v>4.0129999999999999</c:v>
                </c:pt>
                <c:pt idx="4837">
                  <c:v>4.0140000000000002</c:v>
                </c:pt>
                <c:pt idx="4838">
                  <c:v>4.0149999999999997</c:v>
                </c:pt>
                <c:pt idx="4839">
                  <c:v>4.0149999999999997</c:v>
                </c:pt>
                <c:pt idx="4840">
                  <c:v>4.016</c:v>
                </c:pt>
                <c:pt idx="4841">
                  <c:v>4.0170000000000003</c:v>
                </c:pt>
                <c:pt idx="4842">
                  <c:v>4.0179999999999998</c:v>
                </c:pt>
                <c:pt idx="4843">
                  <c:v>4.0190000000000001</c:v>
                </c:pt>
                <c:pt idx="4844">
                  <c:v>4.0199999999999996</c:v>
                </c:pt>
                <c:pt idx="4845">
                  <c:v>4.0199999999999996</c:v>
                </c:pt>
                <c:pt idx="4846">
                  <c:v>4.0209999999999999</c:v>
                </c:pt>
                <c:pt idx="4847">
                  <c:v>4.0220000000000002</c:v>
                </c:pt>
                <c:pt idx="4848">
                  <c:v>4.0229999999999997</c:v>
                </c:pt>
                <c:pt idx="4849">
                  <c:v>4.024</c:v>
                </c:pt>
                <c:pt idx="4850">
                  <c:v>4.0250000000000004</c:v>
                </c:pt>
                <c:pt idx="4851">
                  <c:v>4.0250000000000004</c:v>
                </c:pt>
                <c:pt idx="4852">
                  <c:v>4.0259999999999998</c:v>
                </c:pt>
                <c:pt idx="4853">
                  <c:v>4.0270000000000001</c:v>
                </c:pt>
                <c:pt idx="4854">
                  <c:v>4.0279999999999996</c:v>
                </c:pt>
                <c:pt idx="4855">
                  <c:v>4.0289999999999999</c:v>
                </c:pt>
                <c:pt idx="4856">
                  <c:v>4.03</c:v>
                </c:pt>
                <c:pt idx="4857">
                  <c:v>4.03</c:v>
                </c:pt>
                <c:pt idx="4858">
                  <c:v>4.0309999999999997</c:v>
                </c:pt>
                <c:pt idx="4859">
                  <c:v>4.032</c:v>
                </c:pt>
                <c:pt idx="4860">
                  <c:v>4.0330000000000004</c:v>
                </c:pt>
                <c:pt idx="4861">
                  <c:v>4.0339999999999998</c:v>
                </c:pt>
                <c:pt idx="4862">
                  <c:v>4.0350000000000001</c:v>
                </c:pt>
                <c:pt idx="4863">
                  <c:v>4.0350000000000001</c:v>
                </c:pt>
                <c:pt idx="4864">
                  <c:v>4.0359999999999996</c:v>
                </c:pt>
                <c:pt idx="4865">
                  <c:v>4.0369999999999999</c:v>
                </c:pt>
                <c:pt idx="4866">
                  <c:v>4.0380000000000003</c:v>
                </c:pt>
                <c:pt idx="4867">
                  <c:v>4.0389999999999997</c:v>
                </c:pt>
                <c:pt idx="4868">
                  <c:v>4.04</c:v>
                </c:pt>
                <c:pt idx="4869">
                  <c:v>4.04</c:v>
                </c:pt>
                <c:pt idx="4870">
                  <c:v>4.0410000000000004</c:v>
                </c:pt>
                <c:pt idx="4871">
                  <c:v>4.0419999999999998</c:v>
                </c:pt>
                <c:pt idx="4872">
                  <c:v>4.0430000000000001</c:v>
                </c:pt>
                <c:pt idx="4873">
                  <c:v>4.0439999999999996</c:v>
                </c:pt>
                <c:pt idx="4874">
                  <c:v>4.0449999999999999</c:v>
                </c:pt>
                <c:pt idx="4875">
                  <c:v>4.0449999999999999</c:v>
                </c:pt>
                <c:pt idx="4876">
                  <c:v>4.0460000000000003</c:v>
                </c:pt>
                <c:pt idx="4877">
                  <c:v>4.0469999999999997</c:v>
                </c:pt>
                <c:pt idx="4878">
                  <c:v>4.048</c:v>
                </c:pt>
                <c:pt idx="4879">
                  <c:v>4.0490000000000004</c:v>
                </c:pt>
                <c:pt idx="4880">
                  <c:v>4.0490000000000004</c:v>
                </c:pt>
                <c:pt idx="4881">
                  <c:v>4.05</c:v>
                </c:pt>
                <c:pt idx="4882">
                  <c:v>4.0510000000000002</c:v>
                </c:pt>
                <c:pt idx="4883">
                  <c:v>4.0519999999999996</c:v>
                </c:pt>
                <c:pt idx="4884">
                  <c:v>4.0529999999999999</c:v>
                </c:pt>
                <c:pt idx="4885">
                  <c:v>4.0540000000000003</c:v>
                </c:pt>
                <c:pt idx="4886">
                  <c:v>4.0540000000000003</c:v>
                </c:pt>
                <c:pt idx="4887">
                  <c:v>4.0549999999999997</c:v>
                </c:pt>
                <c:pt idx="4888">
                  <c:v>4.056</c:v>
                </c:pt>
                <c:pt idx="4889">
                  <c:v>4.0570000000000004</c:v>
                </c:pt>
                <c:pt idx="4890">
                  <c:v>4.0579999999999998</c:v>
                </c:pt>
                <c:pt idx="4891">
                  <c:v>4.0590000000000002</c:v>
                </c:pt>
                <c:pt idx="4892">
                  <c:v>4.0590000000000002</c:v>
                </c:pt>
                <c:pt idx="4893">
                  <c:v>4.0599999999999996</c:v>
                </c:pt>
                <c:pt idx="4894">
                  <c:v>4.0609999999999999</c:v>
                </c:pt>
                <c:pt idx="4895">
                  <c:v>4.0620000000000003</c:v>
                </c:pt>
                <c:pt idx="4896">
                  <c:v>4.0629999999999997</c:v>
                </c:pt>
                <c:pt idx="4897">
                  <c:v>4.0640000000000001</c:v>
                </c:pt>
                <c:pt idx="4898">
                  <c:v>4.0640000000000001</c:v>
                </c:pt>
                <c:pt idx="4899">
                  <c:v>4.0650000000000004</c:v>
                </c:pt>
                <c:pt idx="4900">
                  <c:v>4.0659999999999998</c:v>
                </c:pt>
                <c:pt idx="4901">
                  <c:v>4.0670000000000002</c:v>
                </c:pt>
                <c:pt idx="4902">
                  <c:v>4.0679999999999996</c:v>
                </c:pt>
                <c:pt idx="4903">
                  <c:v>4.069</c:v>
                </c:pt>
                <c:pt idx="4904">
                  <c:v>4.069</c:v>
                </c:pt>
                <c:pt idx="4905">
                  <c:v>4.07</c:v>
                </c:pt>
                <c:pt idx="4906">
                  <c:v>4.0709999999999997</c:v>
                </c:pt>
                <c:pt idx="4907">
                  <c:v>4.0720000000000001</c:v>
                </c:pt>
                <c:pt idx="4908">
                  <c:v>4.0730000000000004</c:v>
                </c:pt>
                <c:pt idx="4909">
                  <c:v>4.0739999999999998</c:v>
                </c:pt>
                <c:pt idx="4910">
                  <c:v>4.0739999999999998</c:v>
                </c:pt>
                <c:pt idx="4911">
                  <c:v>4.0750000000000002</c:v>
                </c:pt>
                <c:pt idx="4912">
                  <c:v>4.0759999999999996</c:v>
                </c:pt>
                <c:pt idx="4913">
                  <c:v>4.077</c:v>
                </c:pt>
                <c:pt idx="4914">
                  <c:v>4.0780000000000003</c:v>
                </c:pt>
                <c:pt idx="4915">
                  <c:v>4.0789999999999997</c:v>
                </c:pt>
                <c:pt idx="4916">
                  <c:v>4.0789999999999997</c:v>
                </c:pt>
                <c:pt idx="4917">
                  <c:v>4.08</c:v>
                </c:pt>
                <c:pt idx="4918">
                  <c:v>4.0810000000000004</c:v>
                </c:pt>
                <c:pt idx="4919">
                  <c:v>4.0819999999999999</c:v>
                </c:pt>
                <c:pt idx="4920">
                  <c:v>4.0830000000000002</c:v>
                </c:pt>
                <c:pt idx="4921">
                  <c:v>4.0839999999999996</c:v>
                </c:pt>
                <c:pt idx="4922">
                  <c:v>4.0839999999999996</c:v>
                </c:pt>
                <c:pt idx="4923">
                  <c:v>4.085</c:v>
                </c:pt>
                <c:pt idx="4924">
                  <c:v>4.0860000000000003</c:v>
                </c:pt>
                <c:pt idx="4925">
                  <c:v>4.0869999999999997</c:v>
                </c:pt>
                <c:pt idx="4926">
                  <c:v>4.0880000000000001</c:v>
                </c:pt>
                <c:pt idx="4927">
                  <c:v>4.0880000000000001</c:v>
                </c:pt>
                <c:pt idx="4928">
                  <c:v>4.0890000000000004</c:v>
                </c:pt>
                <c:pt idx="4929">
                  <c:v>4.09</c:v>
                </c:pt>
                <c:pt idx="4930">
                  <c:v>4.0910000000000002</c:v>
                </c:pt>
                <c:pt idx="4931">
                  <c:v>4.0919999999999996</c:v>
                </c:pt>
                <c:pt idx="4932">
                  <c:v>4.093</c:v>
                </c:pt>
                <c:pt idx="4933">
                  <c:v>4.093</c:v>
                </c:pt>
                <c:pt idx="4934">
                  <c:v>4.0940000000000003</c:v>
                </c:pt>
                <c:pt idx="4935">
                  <c:v>4.0949999999999998</c:v>
                </c:pt>
                <c:pt idx="4936">
                  <c:v>4.0960000000000001</c:v>
                </c:pt>
                <c:pt idx="4937">
                  <c:v>4.0970000000000004</c:v>
                </c:pt>
                <c:pt idx="4938">
                  <c:v>4.0979999999999999</c:v>
                </c:pt>
                <c:pt idx="4939">
                  <c:v>4.0979999999999999</c:v>
                </c:pt>
                <c:pt idx="4940">
                  <c:v>4.0990000000000002</c:v>
                </c:pt>
                <c:pt idx="4941">
                  <c:v>4.0999999999999996</c:v>
                </c:pt>
                <c:pt idx="4942">
                  <c:v>4.101</c:v>
                </c:pt>
                <c:pt idx="4943">
                  <c:v>4.1020000000000003</c:v>
                </c:pt>
                <c:pt idx="4944">
                  <c:v>4.1029999999999998</c:v>
                </c:pt>
                <c:pt idx="4945">
                  <c:v>4.1029999999999998</c:v>
                </c:pt>
                <c:pt idx="4946">
                  <c:v>4.1040000000000001</c:v>
                </c:pt>
                <c:pt idx="4947">
                  <c:v>4.1050000000000004</c:v>
                </c:pt>
                <c:pt idx="4948">
                  <c:v>4.1059999999999999</c:v>
                </c:pt>
                <c:pt idx="4949">
                  <c:v>4.1070000000000002</c:v>
                </c:pt>
                <c:pt idx="4950">
                  <c:v>4.1079999999999997</c:v>
                </c:pt>
                <c:pt idx="4951">
                  <c:v>4.1079999999999997</c:v>
                </c:pt>
                <c:pt idx="4952">
                  <c:v>4.109</c:v>
                </c:pt>
                <c:pt idx="4953">
                  <c:v>4.1100000000000003</c:v>
                </c:pt>
                <c:pt idx="4954">
                  <c:v>4.1109999999999998</c:v>
                </c:pt>
                <c:pt idx="4955">
                  <c:v>4.1120000000000001</c:v>
                </c:pt>
                <c:pt idx="4956">
                  <c:v>4.1130000000000004</c:v>
                </c:pt>
                <c:pt idx="4957">
                  <c:v>4.1130000000000004</c:v>
                </c:pt>
                <c:pt idx="4958">
                  <c:v>4.1139999999999999</c:v>
                </c:pt>
                <c:pt idx="4959">
                  <c:v>4.1150000000000002</c:v>
                </c:pt>
                <c:pt idx="4960">
                  <c:v>4.1159999999999997</c:v>
                </c:pt>
                <c:pt idx="4961">
                  <c:v>4.117</c:v>
                </c:pt>
                <c:pt idx="4962">
                  <c:v>4.1180000000000003</c:v>
                </c:pt>
                <c:pt idx="4963">
                  <c:v>4.1180000000000003</c:v>
                </c:pt>
                <c:pt idx="4964">
                  <c:v>4.1189999999999998</c:v>
                </c:pt>
                <c:pt idx="4965">
                  <c:v>4.12</c:v>
                </c:pt>
                <c:pt idx="4966">
                  <c:v>4.1210000000000004</c:v>
                </c:pt>
                <c:pt idx="4967">
                  <c:v>4.1219999999999999</c:v>
                </c:pt>
                <c:pt idx="4968">
                  <c:v>4.1230000000000002</c:v>
                </c:pt>
                <c:pt idx="4969">
                  <c:v>4.1230000000000002</c:v>
                </c:pt>
                <c:pt idx="4970">
                  <c:v>4.1239999999999997</c:v>
                </c:pt>
                <c:pt idx="4971">
                  <c:v>4.125</c:v>
                </c:pt>
                <c:pt idx="4972">
                  <c:v>4.1260000000000003</c:v>
                </c:pt>
                <c:pt idx="4973">
                  <c:v>4.1269999999999998</c:v>
                </c:pt>
                <c:pt idx="4974">
                  <c:v>4.1269999999999998</c:v>
                </c:pt>
                <c:pt idx="4975">
                  <c:v>4.1280000000000001</c:v>
                </c:pt>
                <c:pt idx="4976">
                  <c:v>4.1289999999999996</c:v>
                </c:pt>
                <c:pt idx="4977">
                  <c:v>4.13</c:v>
                </c:pt>
                <c:pt idx="4978">
                  <c:v>4.1310000000000002</c:v>
                </c:pt>
                <c:pt idx="4979">
                  <c:v>4.1319999999999997</c:v>
                </c:pt>
                <c:pt idx="4980">
                  <c:v>4.1319999999999997</c:v>
                </c:pt>
                <c:pt idx="4981">
                  <c:v>4.133</c:v>
                </c:pt>
                <c:pt idx="4982">
                  <c:v>4.1340000000000003</c:v>
                </c:pt>
                <c:pt idx="4983">
                  <c:v>4.1349999999999998</c:v>
                </c:pt>
                <c:pt idx="4984">
                  <c:v>4.1360000000000001</c:v>
                </c:pt>
                <c:pt idx="4985">
                  <c:v>4.1369999999999996</c:v>
                </c:pt>
                <c:pt idx="4986">
                  <c:v>4.1369999999999996</c:v>
                </c:pt>
                <c:pt idx="4987">
                  <c:v>4.1379999999999999</c:v>
                </c:pt>
                <c:pt idx="4988">
                  <c:v>4.1390000000000002</c:v>
                </c:pt>
                <c:pt idx="4989">
                  <c:v>4.1399999999999997</c:v>
                </c:pt>
                <c:pt idx="4990">
                  <c:v>4.141</c:v>
                </c:pt>
                <c:pt idx="4991">
                  <c:v>4.1420000000000003</c:v>
                </c:pt>
                <c:pt idx="4992">
                  <c:v>4.1420000000000003</c:v>
                </c:pt>
                <c:pt idx="4993">
                  <c:v>4.1429999999999998</c:v>
                </c:pt>
                <c:pt idx="4994">
                  <c:v>4.1440000000000001</c:v>
                </c:pt>
                <c:pt idx="4995">
                  <c:v>4.1449999999999996</c:v>
                </c:pt>
                <c:pt idx="4996">
                  <c:v>4.1459999999999999</c:v>
                </c:pt>
                <c:pt idx="4997">
                  <c:v>4.1470000000000002</c:v>
                </c:pt>
                <c:pt idx="4998">
                  <c:v>4.1470000000000002</c:v>
                </c:pt>
                <c:pt idx="4999">
                  <c:v>4.1479999999999997</c:v>
                </c:pt>
                <c:pt idx="5000">
                  <c:v>4.149</c:v>
                </c:pt>
                <c:pt idx="5001">
                  <c:v>4.1500000000000004</c:v>
                </c:pt>
                <c:pt idx="5002">
                  <c:v>4.1509999999999998</c:v>
                </c:pt>
                <c:pt idx="5003">
                  <c:v>4.1520000000000001</c:v>
                </c:pt>
                <c:pt idx="5004">
                  <c:v>4.1520000000000001</c:v>
                </c:pt>
                <c:pt idx="5005">
                  <c:v>4.1529999999999996</c:v>
                </c:pt>
                <c:pt idx="5006">
                  <c:v>4.1539999999999999</c:v>
                </c:pt>
                <c:pt idx="5007">
                  <c:v>4.1550000000000002</c:v>
                </c:pt>
                <c:pt idx="5008">
                  <c:v>4.1559999999999997</c:v>
                </c:pt>
                <c:pt idx="5009">
                  <c:v>4.157</c:v>
                </c:pt>
                <c:pt idx="5010">
                  <c:v>4.157</c:v>
                </c:pt>
                <c:pt idx="5011">
                  <c:v>4.1580000000000004</c:v>
                </c:pt>
                <c:pt idx="5012">
                  <c:v>4.1589999999999998</c:v>
                </c:pt>
                <c:pt idx="5013">
                  <c:v>4.16</c:v>
                </c:pt>
                <c:pt idx="5014">
                  <c:v>4.1609999999999996</c:v>
                </c:pt>
                <c:pt idx="5015">
                  <c:v>4.1619999999999999</c:v>
                </c:pt>
                <c:pt idx="5016">
                  <c:v>4.1619999999999999</c:v>
                </c:pt>
                <c:pt idx="5017">
                  <c:v>4.1630000000000003</c:v>
                </c:pt>
                <c:pt idx="5018">
                  <c:v>4.1639999999999997</c:v>
                </c:pt>
                <c:pt idx="5019">
                  <c:v>4.165</c:v>
                </c:pt>
                <c:pt idx="5020">
                  <c:v>4.1660000000000004</c:v>
                </c:pt>
                <c:pt idx="5021">
                  <c:v>4.1660000000000004</c:v>
                </c:pt>
                <c:pt idx="5022">
                  <c:v>4.1669999999999998</c:v>
                </c:pt>
                <c:pt idx="5023">
                  <c:v>4.1680000000000001</c:v>
                </c:pt>
                <c:pt idx="5024">
                  <c:v>4.1689999999999996</c:v>
                </c:pt>
                <c:pt idx="5025">
                  <c:v>4.17</c:v>
                </c:pt>
                <c:pt idx="5026">
                  <c:v>4.1710000000000003</c:v>
                </c:pt>
                <c:pt idx="5027">
                  <c:v>4.1710000000000003</c:v>
                </c:pt>
                <c:pt idx="5028">
                  <c:v>4.1719999999999997</c:v>
                </c:pt>
                <c:pt idx="5029">
                  <c:v>4.173</c:v>
                </c:pt>
                <c:pt idx="5030">
                  <c:v>4.1740000000000004</c:v>
                </c:pt>
                <c:pt idx="5031">
                  <c:v>4.1749999999999998</c:v>
                </c:pt>
                <c:pt idx="5032">
                  <c:v>4.1760000000000002</c:v>
                </c:pt>
                <c:pt idx="5033">
                  <c:v>4.1760000000000002</c:v>
                </c:pt>
                <c:pt idx="5034">
                  <c:v>4.1769999999999996</c:v>
                </c:pt>
                <c:pt idx="5035">
                  <c:v>4.1779999999999999</c:v>
                </c:pt>
                <c:pt idx="5036">
                  <c:v>4.1790000000000003</c:v>
                </c:pt>
                <c:pt idx="5037">
                  <c:v>4.18</c:v>
                </c:pt>
                <c:pt idx="5038">
                  <c:v>4.181</c:v>
                </c:pt>
                <c:pt idx="5039">
                  <c:v>4.181</c:v>
                </c:pt>
                <c:pt idx="5040">
                  <c:v>4.1820000000000004</c:v>
                </c:pt>
                <c:pt idx="5041">
                  <c:v>4.1829999999999998</c:v>
                </c:pt>
                <c:pt idx="5042">
                  <c:v>4.1840000000000002</c:v>
                </c:pt>
                <c:pt idx="5043">
                  <c:v>4.1849999999999996</c:v>
                </c:pt>
                <c:pt idx="5044">
                  <c:v>4.1859999999999999</c:v>
                </c:pt>
                <c:pt idx="5045">
                  <c:v>4.1859999999999999</c:v>
                </c:pt>
                <c:pt idx="5046">
                  <c:v>4.1870000000000003</c:v>
                </c:pt>
                <c:pt idx="5047">
                  <c:v>4.1879999999999997</c:v>
                </c:pt>
                <c:pt idx="5048">
                  <c:v>4.1890000000000001</c:v>
                </c:pt>
                <c:pt idx="5049">
                  <c:v>4.1900000000000004</c:v>
                </c:pt>
                <c:pt idx="5050">
                  <c:v>4.1909999999999998</c:v>
                </c:pt>
                <c:pt idx="5051">
                  <c:v>4.1909999999999998</c:v>
                </c:pt>
                <c:pt idx="5052">
                  <c:v>4.1920000000000002</c:v>
                </c:pt>
                <c:pt idx="5053">
                  <c:v>4.1929999999999996</c:v>
                </c:pt>
                <c:pt idx="5054">
                  <c:v>4.194</c:v>
                </c:pt>
                <c:pt idx="5055">
                  <c:v>4.1950000000000003</c:v>
                </c:pt>
                <c:pt idx="5056">
                  <c:v>4.1959999999999997</c:v>
                </c:pt>
                <c:pt idx="5057">
                  <c:v>4.1959999999999997</c:v>
                </c:pt>
                <c:pt idx="5058">
                  <c:v>4.1970000000000001</c:v>
                </c:pt>
                <c:pt idx="5059">
                  <c:v>4.1980000000000004</c:v>
                </c:pt>
                <c:pt idx="5060">
                  <c:v>4.1989999999999998</c:v>
                </c:pt>
                <c:pt idx="5061">
                  <c:v>4.2</c:v>
                </c:pt>
                <c:pt idx="5062">
                  <c:v>4.2009999999999996</c:v>
                </c:pt>
                <c:pt idx="5063">
                  <c:v>4.2009999999999996</c:v>
                </c:pt>
                <c:pt idx="5064">
                  <c:v>4.202</c:v>
                </c:pt>
                <c:pt idx="5065">
                  <c:v>4.2030000000000003</c:v>
                </c:pt>
                <c:pt idx="5066">
                  <c:v>4.2039999999999997</c:v>
                </c:pt>
                <c:pt idx="5067">
                  <c:v>4.2050000000000001</c:v>
                </c:pt>
                <c:pt idx="5068">
                  <c:v>4.2050000000000001</c:v>
                </c:pt>
                <c:pt idx="5069">
                  <c:v>4.2060000000000004</c:v>
                </c:pt>
                <c:pt idx="5070">
                  <c:v>4.2069999999999999</c:v>
                </c:pt>
                <c:pt idx="5071">
                  <c:v>4.2080000000000002</c:v>
                </c:pt>
                <c:pt idx="5072">
                  <c:v>4.2089999999999996</c:v>
                </c:pt>
                <c:pt idx="5073">
                  <c:v>4.21</c:v>
                </c:pt>
                <c:pt idx="5074">
                  <c:v>4.21</c:v>
                </c:pt>
                <c:pt idx="5075">
                  <c:v>4.2110000000000003</c:v>
                </c:pt>
                <c:pt idx="5076">
                  <c:v>4.2119999999999997</c:v>
                </c:pt>
                <c:pt idx="5077">
                  <c:v>4.2130000000000001</c:v>
                </c:pt>
                <c:pt idx="5078">
                  <c:v>4.2140000000000004</c:v>
                </c:pt>
                <c:pt idx="5079">
                  <c:v>4.2149999999999999</c:v>
                </c:pt>
                <c:pt idx="5080">
                  <c:v>4.2149999999999999</c:v>
                </c:pt>
                <c:pt idx="5081">
                  <c:v>4.2160000000000002</c:v>
                </c:pt>
                <c:pt idx="5082">
                  <c:v>4.2169999999999996</c:v>
                </c:pt>
                <c:pt idx="5083">
                  <c:v>4.218</c:v>
                </c:pt>
                <c:pt idx="5084">
                  <c:v>4.2190000000000003</c:v>
                </c:pt>
                <c:pt idx="5085">
                  <c:v>4.22</c:v>
                </c:pt>
                <c:pt idx="5086">
                  <c:v>4.22</c:v>
                </c:pt>
                <c:pt idx="5087">
                  <c:v>4.2210000000000001</c:v>
                </c:pt>
                <c:pt idx="5088">
                  <c:v>4.2220000000000004</c:v>
                </c:pt>
                <c:pt idx="5089">
                  <c:v>4.2229999999999999</c:v>
                </c:pt>
                <c:pt idx="5090">
                  <c:v>4.2240000000000002</c:v>
                </c:pt>
                <c:pt idx="5091">
                  <c:v>4.2249999999999996</c:v>
                </c:pt>
                <c:pt idx="5092">
                  <c:v>4.2249999999999996</c:v>
                </c:pt>
                <c:pt idx="5093">
                  <c:v>4.226</c:v>
                </c:pt>
                <c:pt idx="5094">
                  <c:v>4.2270000000000003</c:v>
                </c:pt>
                <c:pt idx="5095">
                  <c:v>4.2279999999999998</c:v>
                </c:pt>
                <c:pt idx="5096">
                  <c:v>4.2290000000000001</c:v>
                </c:pt>
                <c:pt idx="5097">
                  <c:v>4.2300000000000004</c:v>
                </c:pt>
                <c:pt idx="5098">
                  <c:v>4.2300000000000004</c:v>
                </c:pt>
                <c:pt idx="5099">
                  <c:v>4.2309999999999999</c:v>
                </c:pt>
                <c:pt idx="5100">
                  <c:v>4.2320000000000002</c:v>
                </c:pt>
                <c:pt idx="5101">
                  <c:v>4.2329999999999997</c:v>
                </c:pt>
                <c:pt idx="5102">
                  <c:v>4.234</c:v>
                </c:pt>
                <c:pt idx="5103">
                  <c:v>4.2350000000000003</c:v>
                </c:pt>
                <c:pt idx="5104">
                  <c:v>4.2350000000000003</c:v>
                </c:pt>
                <c:pt idx="5105">
                  <c:v>4.2359999999999998</c:v>
                </c:pt>
                <c:pt idx="5106">
                  <c:v>4.2370000000000001</c:v>
                </c:pt>
                <c:pt idx="5107">
                  <c:v>4.2380000000000004</c:v>
                </c:pt>
                <c:pt idx="5108">
                  <c:v>4.2389999999999999</c:v>
                </c:pt>
                <c:pt idx="5109">
                  <c:v>4.2389999999999999</c:v>
                </c:pt>
                <c:pt idx="5110">
                  <c:v>4.24</c:v>
                </c:pt>
                <c:pt idx="5111">
                  <c:v>4.2409999999999997</c:v>
                </c:pt>
                <c:pt idx="5112">
                  <c:v>4.242</c:v>
                </c:pt>
                <c:pt idx="5113">
                  <c:v>4.2430000000000003</c:v>
                </c:pt>
                <c:pt idx="5114">
                  <c:v>4.2439999999999998</c:v>
                </c:pt>
                <c:pt idx="5115">
                  <c:v>4.2439999999999998</c:v>
                </c:pt>
                <c:pt idx="5116">
                  <c:v>4.2450000000000001</c:v>
                </c:pt>
                <c:pt idx="5117">
                  <c:v>4.2460000000000004</c:v>
                </c:pt>
                <c:pt idx="5118">
                  <c:v>4.2469999999999999</c:v>
                </c:pt>
                <c:pt idx="5119">
                  <c:v>4.2480000000000002</c:v>
                </c:pt>
                <c:pt idx="5120">
                  <c:v>4.2489999999999997</c:v>
                </c:pt>
                <c:pt idx="5121">
                  <c:v>4.2489999999999997</c:v>
                </c:pt>
                <c:pt idx="5122">
                  <c:v>4.25</c:v>
                </c:pt>
                <c:pt idx="5123">
                  <c:v>4.2510000000000003</c:v>
                </c:pt>
                <c:pt idx="5124">
                  <c:v>4.2519999999999998</c:v>
                </c:pt>
                <c:pt idx="5125">
                  <c:v>4.2530000000000001</c:v>
                </c:pt>
                <c:pt idx="5126">
                  <c:v>4.2539999999999996</c:v>
                </c:pt>
                <c:pt idx="5127">
                  <c:v>4.2539999999999996</c:v>
                </c:pt>
                <c:pt idx="5128">
                  <c:v>4.2549999999999999</c:v>
                </c:pt>
                <c:pt idx="5129">
                  <c:v>4.2560000000000002</c:v>
                </c:pt>
                <c:pt idx="5130">
                  <c:v>4.2569999999999997</c:v>
                </c:pt>
                <c:pt idx="5131">
                  <c:v>4.258</c:v>
                </c:pt>
                <c:pt idx="5132">
                  <c:v>4.2590000000000003</c:v>
                </c:pt>
                <c:pt idx="5133">
                  <c:v>4.2590000000000003</c:v>
                </c:pt>
                <c:pt idx="5134">
                  <c:v>4.26</c:v>
                </c:pt>
                <c:pt idx="5135">
                  <c:v>4.2610000000000001</c:v>
                </c:pt>
                <c:pt idx="5136">
                  <c:v>4.2619999999999996</c:v>
                </c:pt>
                <c:pt idx="5137">
                  <c:v>4.2629999999999999</c:v>
                </c:pt>
                <c:pt idx="5138">
                  <c:v>4.2640000000000002</c:v>
                </c:pt>
                <c:pt idx="5139">
                  <c:v>4.2640000000000002</c:v>
                </c:pt>
                <c:pt idx="5140">
                  <c:v>4.2649999999999997</c:v>
                </c:pt>
                <c:pt idx="5141">
                  <c:v>4.266</c:v>
                </c:pt>
                <c:pt idx="5142">
                  <c:v>4.2670000000000003</c:v>
                </c:pt>
                <c:pt idx="5143">
                  <c:v>4.2679999999999998</c:v>
                </c:pt>
                <c:pt idx="5144">
                  <c:v>4.2690000000000001</c:v>
                </c:pt>
                <c:pt idx="5145">
                  <c:v>4.2690000000000001</c:v>
                </c:pt>
                <c:pt idx="5146">
                  <c:v>4.2699999999999996</c:v>
                </c:pt>
                <c:pt idx="5147">
                  <c:v>4.2709999999999999</c:v>
                </c:pt>
                <c:pt idx="5148">
                  <c:v>4.2720000000000002</c:v>
                </c:pt>
                <c:pt idx="5149">
                  <c:v>4.2729999999999997</c:v>
                </c:pt>
                <c:pt idx="5150">
                  <c:v>4.274</c:v>
                </c:pt>
                <c:pt idx="5151">
                  <c:v>4.274</c:v>
                </c:pt>
                <c:pt idx="5152">
                  <c:v>4.2750000000000004</c:v>
                </c:pt>
                <c:pt idx="5153">
                  <c:v>4.2759999999999998</c:v>
                </c:pt>
                <c:pt idx="5154">
                  <c:v>4.2770000000000001</c:v>
                </c:pt>
                <c:pt idx="5155">
                  <c:v>4.2779999999999996</c:v>
                </c:pt>
                <c:pt idx="5156">
                  <c:v>4.2779999999999996</c:v>
                </c:pt>
                <c:pt idx="5157">
                  <c:v>4.2789999999999999</c:v>
                </c:pt>
                <c:pt idx="5158">
                  <c:v>4.28</c:v>
                </c:pt>
                <c:pt idx="5159">
                  <c:v>4.2809999999999997</c:v>
                </c:pt>
                <c:pt idx="5160">
                  <c:v>4.282</c:v>
                </c:pt>
                <c:pt idx="5161">
                  <c:v>4.2830000000000004</c:v>
                </c:pt>
                <c:pt idx="5162">
                  <c:v>4.2830000000000004</c:v>
                </c:pt>
                <c:pt idx="5163">
                  <c:v>4.2839999999999998</c:v>
                </c:pt>
                <c:pt idx="5164">
                  <c:v>4.2850000000000001</c:v>
                </c:pt>
                <c:pt idx="5165">
                  <c:v>4.2859999999999996</c:v>
                </c:pt>
                <c:pt idx="5166">
                  <c:v>4.2869999999999999</c:v>
                </c:pt>
                <c:pt idx="5167">
                  <c:v>4.2880000000000003</c:v>
                </c:pt>
                <c:pt idx="5168">
                  <c:v>4.2880000000000003</c:v>
                </c:pt>
                <c:pt idx="5169">
                  <c:v>4.2889999999999997</c:v>
                </c:pt>
                <c:pt idx="5170">
                  <c:v>4.29</c:v>
                </c:pt>
                <c:pt idx="5171">
                  <c:v>4.2910000000000004</c:v>
                </c:pt>
                <c:pt idx="5172">
                  <c:v>4.2919999999999998</c:v>
                </c:pt>
                <c:pt idx="5173">
                  <c:v>4.2930000000000001</c:v>
                </c:pt>
                <c:pt idx="5174">
                  <c:v>4.2930000000000001</c:v>
                </c:pt>
                <c:pt idx="5175">
                  <c:v>4.2939999999999996</c:v>
                </c:pt>
                <c:pt idx="5176">
                  <c:v>4.2949999999999999</c:v>
                </c:pt>
                <c:pt idx="5177">
                  <c:v>4.2960000000000003</c:v>
                </c:pt>
                <c:pt idx="5178">
                  <c:v>4.2969999999999997</c:v>
                </c:pt>
                <c:pt idx="5179">
                  <c:v>4.298</c:v>
                </c:pt>
                <c:pt idx="5180">
                  <c:v>4.298</c:v>
                </c:pt>
                <c:pt idx="5181">
                  <c:v>4.2990000000000004</c:v>
                </c:pt>
                <c:pt idx="5182">
                  <c:v>4.3</c:v>
                </c:pt>
                <c:pt idx="5183">
                  <c:v>4.3010000000000002</c:v>
                </c:pt>
                <c:pt idx="5184">
                  <c:v>4.3019999999999996</c:v>
                </c:pt>
                <c:pt idx="5185">
                  <c:v>4.3029999999999999</c:v>
                </c:pt>
                <c:pt idx="5186">
                  <c:v>4.3029999999999999</c:v>
                </c:pt>
                <c:pt idx="5187">
                  <c:v>4.3040000000000003</c:v>
                </c:pt>
                <c:pt idx="5188">
                  <c:v>4.3049999999999997</c:v>
                </c:pt>
                <c:pt idx="5189">
                  <c:v>4.306</c:v>
                </c:pt>
                <c:pt idx="5190">
                  <c:v>4.3070000000000004</c:v>
                </c:pt>
                <c:pt idx="5191">
                  <c:v>4.3079999999999998</c:v>
                </c:pt>
                <c:pt idx="5192">
                  <c:v>4.3079999999999998</c:v>
                </c:pt>
                <c:pt idx="5193">
                  <c:v>4.3090000000000002</c:v>
                </c:pt>
                <c:pt idx="5194">
                  <c:v>4.3099999999999996</c:v>
                </c:pt>
                <c:pt idx="5195">
                  <c:v>4.3109999999999999</c:v>
                </c:pt>
                <c:pt idx="5196">
                  <c:v>4.3120000000000003</c:v>
                </c:pt>
                <c:pt idx="5197">
                  <c:v>4.3129999999999997</c:v>
                </c:pt>
                <c:pt idx="5198">
                  <c:v>4.3129999999999997</c:v>
                </c:pt>
                <c:pt idx="5199">
                  <c:v>4.3140000000000001</c:v>
                </c:pt>
                <c:pt idx="5200">
                  <c:v>4.3150000000000004</c:v>
                </c:pt>
                <c:pt idx="5201">
                  <c:v>4.3159999999999998</c:v>
                </c:pt>
                <c:pt idx="5202">
                  <c:v>4.3170000000000002</c:v>
                </c:pt>
                <c:pt idx="5203">
                  <c:v>4.3170000000000002</c:v>
                </c:pt>
                <c:pt idx="5204">
                  <c:v>4.3179999999999996</c:v>
                </c:pt>
                <c:pt idx="5205">
                  <c:v>4.319</c:v>
                </c:pt>
                <c:pt idx="5206">
                  <c:v>4.32</c:v>
                </c:pt>
                <c:pt idx="5207">
                  <c:v>4.3209999999999997</c:v>
                </c:pt>
                <c:pt idx="5208">
                  <c:v>4.3220000000000001</c:v>
                </c:pt>
                <c:pt idx="5209">
                  <c:v>4.3220000000000001</c:v>
                </c:pt>
                <c:pt idx="5210">
                  <c:v>4.3230000000000004</c:v>
                </c:pt>
                <c:pt idx="5211">
                  <c:v>4.3239999999999998</c:v>
                </c:pt>
                <c:pt idx="5212">
                  <c:v>4.3250000000000002</c:v>
                </c:pt>
                <c:pt idx="5213">
                  <c:v>4.3259999999999996</c:v>
                </c:pt>
                <c:pt idx="5214">
                  <c:v>4.327</c:v>
                </c:pt>
                <c:pt idx="5215">
                  <c:v>4.327</c:v>
                </c:pt>
                <c:pt idx="5216">
                  <c:v>4.3280000000000003</c:v>
                </c:pt>
                <c:pt idx="5217">
                  <c:v>4.3289999999999997</c:v>
                </c:pt>
                <c:pt idx="5218">
                  <c:v>4.33</c:v>
                </c:pt>
                <c:pt idx="5219">
                  <c:v>4.3310000000000004</c:v>
                </c:pt>
                <c:pt idx="5220">
                  <c:v>4.3319999999999999</c:v>
                </c:pt>
                <c:pt idx="5221">
                  <c:v>4.3319999999999999</c:v>
                </c:pt>
                <c:pt idx="5222">
                  <c:v>4.3330000000000002</c:v>
                </c:pt>
                <c:pt idx="5223">
                  <c:v>4.3339999999999996</c:v>
                </c:pt>
                <c:pt idx="5224">
                  <c:v>4.335</c:v>
                </c:pt>
                <c:pt idx="5225">
                  <c:v>4.3360000000000003</c:v>
                </c:pt>
                <c:pt idx="5226">
                  <c:v>4.3369999999999997</c:v>
                </c:pt>
                <c:pt idx="5227">
                  <c:v>4.3369999999999997</c:v>
                </c:pt>
                <c:pt idx="5228">
                  <c:v>4.3380000000000001</c:v>
                </c:pt>
                <c:pt idx="5229">
                  <c:v>4.3390000000000004</c:v>
                </c:pt>
                <c:pt idx="5230">
                  <c:v>4.34</c:v>
                </c:pt>
                <c:pt idx="5231">
                  <c:v>4.3410000000000002</c:v>
                </c:pt>
                <c:pt idx="5232">
                  <c:v>4.3419999999999996</c:v>
                </c:pt>
                <c:pt idx="5233">
                  <c:v>4.3419999999999996</c:v>
                </c:pt>
                <c:pt idx="5234">
                  <c:v>4.343</c:v>
                </c:pt>
                <c:pt idx="5235">
                  <c:v>4.3440000000000003</c:v>
                </c:pt>
                <c:pt idx="5236">
                  <c:v>4.3449999999999998</c:v>
                </c:pt>
                <c:pt idx="5237">
                  <c:v>4.3460000000000001</c:v>
                </c:pt>
                <c:pt idx="5238">
                  <c:v>4.3470000000000004</c:v>
                </c:pt>
                <c:pt idx="5239">
                  <c:v>4.3470000000000004</c:v>
                </c:pt>
                <c:pt idx="5240">
                  <c:v>4.3479999999999999</c:v>
                </c:pt>
                <c:pt idx="5241">
                  <c:v>4.3490000000000002</c:v>
                </c:pt>
                <c:pt idx="5242">
                  <c:v>4.3499999999999996</c:v>
                </c:pt>
                <c:pt idx="5243">
                  <c:v>4.351</c:v>
                </c:pt>
                <c:pt idx="5244">
                  <c:v>4.3520000000000003</c:v>
                </c:pt>
                <c:pt idx="5245">
                  <c:v>4.3520000000000003</c:v>
                </c:pt>
                <c:pt idx="5246">
                  <c:v>4.3529999999999998</c:v>
                </c:pt>
                <c:pt idx="5247">
                  <c:v>4.3540000000000001</c:v>
                </c:pt>
                <c:pt idx="5248">
                  <c:v>4.3550000000000004</c:v>
                </c:pt>
                <c:pt idx="5249">
                  <c:v>4.3559999999999999</c:v>
                </c:pt>
                <c:pt idx="5250">
                  <c:v>4.3559999999999999</c:v>
                </c:pt>
                <c:pt idx="5251">
                  <c:v>4.3570000000000002</c:v>
                </c:pt>
                <c:pt idx="5252">
                  <c:v>4.3579999999999997</c:v>
                </c:pt>
                <c:pt idx="5253">
                  <c:v>4.359</c:v>
                </c:pt>
                <c:pt idx="5254">
                  <c:v>4.3600000000000003</c:v>
                </c:pt>
                <c:pt idx="5255">
                  <c:v>4.3609999999999998</c:v>
                </c:pt>
                <c:pt idx="5256">
                  <c:v>4.3609999999999998</c:v>
                </c:pt>
                <c:pt idx="5257">
                  <c:v>4.3620000000000001</c:v>
                </c:pt>
                <c:pt idx="5258">
                  <c:v>4.3630000000000004</c:v>
                </c:pt>
                <c:pt idx="5259">
                  <c:v>4.3639999999999999</c:v>
                </c:pt>
                <c:pt idx="5260">
                  <c:v>4.3650000000000002</c:v>
                </c:pt>
                <c:pt idx="5261">
                  <c:v>4.3659999999999997</c:v>
                </c:pt>
                <c:pt idx="5262">
                  <c:v>4.3659999999999997</c:v>
                </c:pt>
                <c:pt idx="5263">
                  <c:v>4.367</c:v>
                </c:pt>
                <c:pt idx="5264">
                  <c:v>4.3680000000000003</c:v>
                </c:pt>
                <c:pt idx="5265">
                  <c:v>4.3689999999999998</c:v>
                </c:pt>
                <c:pt idx="5266">
                  <c:v>4.37</c:v>
                </c:pt>
                <c:pt idx="5267">
                  <c:v>4.3710000000000004</c:v>
                </c:pt>
                <c:pt idx="5268">
                  <c:v>4.3710000000000004</c:v>
                </c:pt>
                <c:pt idx="5269">
                  <c:v>4.3719999999999999</c:v>
                </c:pt>
                <c:pt idx="5270">
                  <c:v>4.3730000000000002</c:v>
                </c:pt>
                <c:pt idx="5271">
                  <c:v>4.3739999999999997</c:v>
                </c:pt>
                <c:pt idx="5272">
                  <c:v>4.375</c:v>
                </c:pt>
                <c:pt idx="5273">
                  <c:v>4.3760000000000003</c:v>
                </c:pt>
                <c:pt idx="5274">
                  <c:v>4.3760000000000003</c:v>
                </c:pt>
                <c:pt idx="5275">
                  <c:v>4.3769999999999998</c:v>
                </c:pt>
                <c:pt idx="5276">
                  <c:v>4.3780000000000001</c:v>
                </c:pt>
                <c:pt idx="5277">
                  <c:v>4.3789999999999996</c:v>
                </c:pt>
                <c:pt idx="5278">
                  <c:v>4.38</c:v>
                </c:pt>
                <c:pt idx="5279">
                  <c:v>4.3810000000000002</c:v>
                </c:pt>
                <c:pt idx="5280">
                  <c:v>4.3810000000000002</c:v>
                </c:pt>
                <c:pt idx="5281">
                  <c:v>4.3819999999999997</c:v>
                </c:pt>
                <c:pt idx="5282">
                  <c:v>4.383</c:v>
                </c:pt>
                <c:pt idx="5283">
                  <c:v>4.3840000000000003</c:v>
                </c:pt>
                <c:pt idx="5284">
                  <c:v>4.3849999999999998</c:v>
                </c:pt>
                <c:pt idx="5285">
                  <c:v>4.3860000000000001</c:v>
                </c:pt>
                <c:pt idx="5286">
                  <c:v>4.3860000000000001</c:v>
                </c:pt>
                <c:pt idx="5287">
                  <c:v>4.3869999999999996</c:v>
                </c:pt>
                <c:pt idx="5288">
                  <c:v>4.3879999999999999</c:v>
                </c:pt>
                <c:pt idx="5289">
                  <c:v>4.3890000000000002</c:v>
                </c:pt>
                <c:pt idx="5290">
                  <c:v>4.3899999999999997</c:v>
                </c:pt>
                <c:pt idx="5291">
                  <c:v>4.391</c:v>
                </c:pt>
                <c:pt idx="5292">
                  <c:v>4.391</c:v>
                </c:pt>
                <c:pt idx="5293">
                  <c:v>4.3920000000000003</c:v>
                </c:pt>
                <c:pt idx="5294">
                  <c:v>4.3929999999999998</c:v>
                </c:pt>
                <c:pt idx="5295">
                  <c:v>4.3940000000000001</c:v>
                </c:pt>
                <c:pt idx="5296">
                  <c:v>4.3949999999999996</c:v>
                </c:pt>
                <c:pt idx="5297">
                  <c:v>4.3949999999999996</c:v>
                </c:pt>
                <c:pt idx="5298">
                  <c:v>4.3959999999999999</c:v>
                </c:pt>
                <c:pt idx="5299">
                  <c:v>4.3970000000000002</c:v>
                </c:pt>
                <c:pt idx="5300">
                  <c:v>4.3979999999999997</c:v>
                </c:pt>
                <c:pt idx="5301">
                  <c:v>4.399</c:v>
                </c:pt>
                <c:pt idx="5302">
                  <c:v>4.4000000000000004</c:v>
                </c:pt>
                <c:pt idx="5303">
                  <c:v>4.4000000000000004</c:v>
                </c:pt>
                <c:pt idx="5304">
                  <c:v>4.4009999999999998</c:v>
                </c:pt>
                <c:pt idx="5305">
                  <c:v>4.4020000000000001</c:v>
                </c:pt>
                <c:pt idx="5306">
                  <c:v>4.4029999999999996</c:v>
                </c:pt>
                <c:pt idx="5307">
                  <c:v>4.4039999999999999</c:v>
                </c:pt>
                <c:pt idx="5308">
                  <c:v>4.4050000000000002</c:v>
                </c:pt>
                <c:pt idx="5309">
                  <c:v>4.4050000000000002</c:v>
                </c:pt>
                <c:pt idx="5310">
                  <c:v>4.4059999999999997</c:v>
                </c:pt>
                <c:pt idx="5311">
                  <c:v>4.407</c:v>
                </c:pt>
                <c:pt idx="5312">
                  <c:v>4.4080000000000004</c:v>
                </c:pt>
                <c:pt idx="5313">
                  <c:v>4.4089999999999998</c:v>
                </c:pt>
                <c:pt idx="5314">
                  <c:v>4.41</c:v>
                </c:pt>
                <c:pt idx="5315">
                  <c:v>4.41</c:v>
                </c:pt>
                <c:pt idx="5316">
                  <c:v>4.4109999999999996</c:v>
                </c:pt>
                <c:pt idx="5317">
                  <c:v>4.4119999999999999</c:v>
                </c:pt>
                <c:pt idx="5318">
                  <c:v>4.4130000000000003</c:v>
                </c:pt>
                <c:pt idx="5319">
                  <c:v>4.4139999999999997</c:v>
                </c:pt>
                <c:pt idx="5320">
                  <c:v>4.415</c:v>
                </c:pt>
                <c:pt idx="5321">
                  <c:v>4.415</c:v>
                </c:pt>
                <c:pt idx="5322">
                  <c:v>4.4160000000000004</c:v>
                </c:pt>
                <c:pt idx="5323">
                  <c:v>4.4169999999999998</c:v>
                </c:pt>
                <c:pt idx="5324">
                  <c:v>4.4180000000000001</c:v>
                </c:pt>
                <c:pt idx="5325">
                  <c:v>4.4189999999999996</c:v>
                </c:pt>
                <c:pt idx="5326">
                  <c:v>4.42</c:v>
                </c:pt>
                <c:pt idx="5327">
                  <c:v>4.42</c:v>
                </c:pt>
                <c:pt idx="5328">
                  <c:v>4.4210000000000003</c:v>
                </c:pt>
                <c:pt idx="5329">
                  <c:v>4.4219999999999997</c:v>
                </c:pt>
                <c:pt idx="5330">
                  <c:v>4.423</c:v>
                </c:pt>
                <c:pt idx="5331">
                  <c:v>4.4240000000000004</c:v>
                </c:pt>
                <c:pt idx="5332">
                  <c:v>4.4249999999999998</c:v>
                </c:pt>
                <c:pt idx="5333">
                  <c:v>4.4249999999999998</c:v>
                </c:pt>
                <c:pt idx="5334">
                  <c:v>4.4260000000000002</c:v>
                </c:pt>
                <c:pt idx="5335">
                  <c:v>4.4269999999999996</c:v>
                </c:pt>
                <c:pt idx="5336">
                  <c:v>4.4279999999999999</c:v>
                </c:pt>
                <c:pt idx="5337">
                  <c:v>4.4290000000000003</c:v>
                </c:pt>
                <c:pt idx="5338">
                  <c:v>4.4290000000000003</c:v>
                </c:pt>
                <c:pt idx="5339">
                  <c:v>4.43</c:v>
                </c:pt>
                <c:pt idx="5340">
                  <c:v>4.431</c:v>
                </c:pt>
                <c:pt idx="5341">
                  <c:v>4.4320000000000004</c:v>
                </c:pt>
                <c:pt idx="5342">
                  <c:v>4.4329999999999998</c:v>
                </c:pt>
                <c:pt idx="5343">
                  <c:v>4.4340000000000002</c:v>
                </c:pt>
                <c:pt idx="5344">
                  <c:v>4.4340000000000002</c:v>
                </c:pt>
                <c:pt idx="5345">
                  <c:v>4.4349999999999996</c:v>
                </c:pt>
                <c:pt idx="5346">
                  <c:v>4.4359999999999999</c:v>
                </c:pt>
                <c:pt idx="5347">
                  <c:v>4.4370000000000003</c:v>
                </c:pt>
                <c:pt idx="5348">
                  <c:v>4.4379999999999997</c:v>
                </c:pt>
                <c:pt idx="5349">
                  <c:v>4.4390000000000001</c:v>
                </c:pt>
                <c:pt idx="5350">
                  <c:v>4.4390000000000001</c:v>
                </c:pt>
                <c:pt idx="5351">
                  <c:v>4.4400000000000004</c:v>
                </c:pt>
                <c:pt idx="5352">
                  <c:v>4.4409999999999998</c:v>
                </c:pt>
                <c:pt idx="5353">
                  <c:v>4.4420000000000002</c:v>
                </c:pt>
                <c:pt idx="5354">
                  <c:v>4.4429999999999996</c:v>
                </c:pt>
                <c:pt idx="5355">
                  <c:v>4.444</c:v>
                </c:pt>
                <c:pt idx="5356">
                  <c:v>4.444</c:v>
                </c:pt>
                <c:pt idx="5357">
                  <c:v>4.4450000000000003</c:v>
                </c:pt>
                <c:pt idx="5358">
                  <c:v>4.4459999999999997</c:v>
                </c:pt>
                <c:pt idx="5359">
                  <c:v>4.4470000000000001</c:v>
                </c:pt>
                <c:pt idx="5360">
                  <c:v>4.4480000000000004</c:v>
                </c:pt>
                <c:pt idx="5361">
                  <c:v>4.4489999999999998</c:v>
                </c:pt>
                <c:pt idx="5362">
                  <c:v>4.4489999999999998</c:v>
                </c:pt>
                <c:pt idx="5363">
                  <c:v>4.45</c:v>
                </c:pt>
                <c:pt idx="5364">
                  <c:v>4.4509999999999996</c:v>
                </c:pt>
                <c:pt idx="5365">
                  <c:v>4.452</c:v>
                </c:pt>
                <c:pt idx="5366">
                  <c:v>4.4530000000000003</c:v>
                </c:pt>
                <c:pt idx="5367">
                  <c:v>4.4539999999999997</c:v>
                </c:pt>
                <c:pt idx="5368">
                  <c:v>4.4539999999999997</c:v>
                </c:pt>
                <c:pt idx="5369">
                  <c:v>4.4550000000000001</c:v>
                </c:pt>
                <c:pt idx="5370">
                  <c:v>4.4560000000000004</c:v>
                </c:pt>
                <c:pt idx="5371">
                  <c:v>4.4569999999999999</c:v>
                </c:pt>
                <c:pt idx="5372">
                  <c:v>4.4580000000000002</c:v>
                </c:pt>
                <c:pt idx="5373">
                  <c:v>4.4589999999999996</c:v>
                </c:pt>
                <c:pt idx="5374">
                  <c:v>4.4589999999999996</c:v>
                </c:pt>
                <c:pt idx="5375">
                  <c:v>4.46</c:v>
                </c:pt>
                <c:pt idx="5376">
                  <c:v>4.4610000000000003</c:v>
                </c:pt>
                <c:pt idx="5377">
                  <c:v>4.4619999999999997</c:v>
                </c:pt>
                <c:pt idx="5378">
                  <c:v>4.4630000000000001</c:v>
                </c:pt>
                <c:pt idx="5379">
                  <c:v>4.4640000000000004</c:v>
                </c:pt>
                <c:pt idx="5380">
                  <c:v>4.4640000000000004</c:v>
                </c:pt>
                <c:pt idx="5381">
                  <c:v>4.4649999999999999</c:v>
                </c:pt>
                <c:pt idx="5382">
                  <c:v>4.4660000000000002</c:v>
                </c:pt>
                <c:pt idx="5383">
                  <c:v>4.4669999999999996</c:v>
                </c:pt>
                <c:pt idx="5384">
                  <c:v>4.468</c:v>
                </c:pt>
                <c:pt idx="5385">
                  <c:v>4.468</c:v>
                </c:pt>
                <c:pt idx="5386">
                  <c:v>4.4690000000000003</c:v>
                </c:pt>
                <c:pt idx="5387">
                  <c:v>4.47</c:v>
                </c:pt>
                <c:pt idx="5388">
                  <c:v>4.4710000000000001</c:v>
                </c:pt>
                <c:pt idx="5389">
                  <c:v>4.4720000000000004</c:v>
                </c:pt>
                <c:pt idx="5390">
                  <c:v>4.4729999999999999</c:v>
                </c:pt>
                <c:pt idx="5391">
                  <c:v>4.4729999999999999</c:v>
                </c:pt>
                <c:pt idx="5392">
                  <c:v>4.4740000000000002</c:v>
                </c:pt>
                <c:pt idx="5393">
                  <c:v>4.4749999999999996</c:v>
                </c:pt>
                <c:pt idx="5394">
                  <c:v>4.476</c:v>
                </c:pt>
                <c:pt idx="5395">
                  <c:v>4.4770000000000003</c:v>
                </c:pt>
                <c:pt idx="5396">
                  <c:v>4.4779999999999998</c:v>
                </c:pt>
                <c:pt idx="5397">
                  <c:v>4.4779999999999998</c:v>
                </c:pt>
                <c:pt idx="5398">
                  <c:v>4.4790000000000001</c:v>
                </c:pt>
                <c:pt idx="5399">
                  <c:v>4.4800000000000004</c:v>
                </c:pt>
                <c:pt idx="5400">
                  <c:v>4.4809999999999999</c:v>
                </c:pt>
                <c:pt idx="5401">
                  <c:v>4.4820000000000002</c:v>
                </c:pt>
                <c:pt idx="5402">
                  <c:v>4.4829999999999997</c:v>
                </c:pt>
                <c:pt idx="5403">
                  <c:v>4.4829999999999997</c:v>
                </c:pt>
                <c:pt idx="5404">
                  <c:v>4.484</c:v>
                </c:pt>
                <c:pt idx="5405">
                  <c:v>4.4850000000000003</c:v>
                </c:pt>
                <c:pt idx="5406">
                  <c:v>4.4859999999999998</c:v>
                </c:pt>
                <c:pt idx="5407">
                  <c:v>4.4870000000000001</c:v>
                </c:pt>
                <c:pt idx="5408">
                  <c:v>4.4880000000000004</c:v>
                </c:pt>
                <c:pt idx="5409">
                  <c:v>4.4880000000000004</c:v>
                </c:pt>
                <c:pt idx="5410">
                  <c:v>4.4889999999999999</c:v>
                </c:pt>
                <c:pt idx="5411">
                  <c:v>4.49</c:v>
                </c:pt>
                <c:pt idx="5412">
                  <c:v>4.4909999999999997</c:v>
                </c:pt>
                <c:pt idx="5413">
                  <c:v>4.492</c:v>
                </c:pt>
                <c:pt idx="5414">
                  <c:v>4.4930000000000003</c:v>
                </c:pt>
                <c:pt idx="5415">
                  <c:v>4.4930000000000003</c:v>
                </c:pt>
                <c:pt idx="5416">
                  <c:v>4.4939999999999998</c:v>
                </c:pt>
                <c:pt idx="5417">
                  <c:v>4.4950000000000001</c:v>
                </c:pt>
                <c:pt idx="5418">
                  <c:v>4.4960000000000004</c:v>
                </c:pt>
                <c:pt idx="5419">
                  <c:v>4.4969999999999999</c:v>
                </c:pt>
                <c:pt idx="5420">
                  <c:v>4.4980000000000002</c:v>
                </c:pt>
                <c:pt idx="5421">
                  <c:v>4.4980000000000002</c:v>
                </c:pt>
                <c:pt idx="5422">
                  <c:v>4.4989999999999997</c:v>
                </c:pt>
                <c:pt idx="5423">
                  <c:v>4.5</c:v>
                </c:pt>
                <c:pt idx="5424">
                  <c:v>4.5010000000000003</c:v>
                </c:pt>
                <c:pt idx="5425">
                  <c:v>4.5019999999999998</c:v>
                </c:pt>
                <c:pt idx="5426">
                  <c:v>4.5030000000000001</c:v>
                </c:pt>
                <c:pt idx="5427">
                  <c:v>4.5030000000000001</c:v>
                </c:pt>
                <c:pt idx="5428">
                  <c:v>4.5039999999999996</c:v>
                </c:pt>
                <c:pt idx="5429">
                  <c:v>4.5049999999999999</c:v>
                </c:pt>
                <c:pt idx="5430">
                  <c:v>4.5060000000000002</c:v>
                </c:pt>
                <c:pt idx="5431">
                  <c:v>4.5069999999999997</c:v>
                </c:pt>
                <c:pt idx="5432">
                  <c:v>4.5069999999999997</c:v>
                </c:pt>
                <c:pt idx="5433">
                  <c:v>4.508</c:v>
                </c:pt>
                <c:pt idx="5434">
                  <c:v>4.5090000000000003</c:v>
                </c:pt>
                <c:pt idx="5435">
                  <c:v>4.51</c:v>
                </c:pt>
                <c:pt idx="5436">
                  <c:v>4.5110000000000001</c:v>
                </c:pt>
                <c:pt idx="5437">
                  <c:v>4.5119999999999996</c:v>
                </c:pt>
                <c:pt idx="5438">
                  <c:v>4.5119999999999996</c:v>
                </c:pt>
                <c:pt idx="5439">
                  <c:v>4.5129999999999999</c:v>
                </c:pt>
                <c:pt idx="5440">
                  <c:v>4.5140000000000002</c:v>
                </c:pt>
                <c:pt idx="5441">
                  <c:v>4.5149999999999997</c:v>
                </c:pt>
                <c:pt idx="5442">
                  <c:v>4.516</c:v>
                </c:pt>
                <c:pt idx="5443">
                  <c:v>4.5170000000000003</c:v>
                </c:pt>
                <c:pt idx="5444">
                  <c:v>4.5170000000000003</c:v>
                </c:pt>
                <c:pt idx="5445">
                  <c:v>4.5179999999999998</c:v>
                </c:pt>
                <c:pt idx="5446">
                  <c:v>4.5190000000000001</c:v>
                </c:pt>
                <c:pt idx="5447">
                  <c:v>4.5199999999999996</c:v>
                </c:pt>
                <c:pt idx="5448">
                  <c:v>4.5209999999999999</c:v>
                </c:pt>
                <c:pt idx="5449">
                  <c:v>4.5220000000000002</c:v>
                </c:pt>
                <c:pt idx="5450">
                  <c:v>4.5220000000000002</c:v>
                </c:pt>
                <c:pt idx="5451">
                  <c:v>4.5229999999999997</c:v>
                </c:pt>
                <c:pt idx="5452">
                  <c:v>4.524</c:v>
                </c:pt>
                <c:pt idx="5453">
                  <c:v>4.5250000000000004</c:v>
                </c:pt>
                <c:pt idx="5454">
                  <c:v>4.5259999999999998</c:v>
                </c:pt>
                <c:pt idx="5455">
                  <c:v>4.5270000000000001</c:v>
                </c:pt>
                <c:pt idx="5456">
                  <c:v>4.5270000000000001</c:v>
                </c:pt>
                <c:pt idx="5457">
                  <c:v>4.5279999999999996</c:v>
                </c:pt>
                <c:pt idx="5458">
                  <c:v>4.5289999999999999</c:v>
                </c:pt>
                <c:pt idx="5459">
                  <c:v>4.53</c:v>
                </c:pt>
                <c:pt idx="5460">
                  <c:v>4.5309999999999997</c:v>
                </c:pt>
                <c:pt idx="5461">
                  <c:v>4.532</c:v>
                </c:pt>
                <c:pt idx="5462">
                  <c:v>4.532</c:v>
                </c:pt>
                <c:pt idx="5463">
                  <c:v>4.5330000000000004</c:v>
                </c:pt>
                <c:pt idx="5464">
                  <c:v>4.5339999999999998</c:v>
                </c:pt>
                <c:pt idx="5465">
                  <c:v>4.5350000000000001</c:v>
                </c:pt>
                <c:pt idx="5466">
                  <c:v>4.5359999999999996</c:v>
                </c:pt>
                <c:pt idx="5467">
                  <c:v>4.5369999999999999</c:v>
                </c:pt>
                <c:pt idx="5468">
                  <c:v>4.5369999999999999</c:v>
                </c:pt>
                <c:pt idx="5469">
                  <c:v>4.5380000000000003</c:v>
                </c:pt>
                <c:pt idx="5470">
                  <c:v>4.5389999999999997</c:v>
                </c:pt>
                <c:pt idx="5471">
                  <c:v>4.54</c:v>
                </c:pt>
                <c:pt idx="5472">
                  <c:v>4.5410000000000004</c:v>
                </c:pt>
                <c:pt idx="5473">
                  <c:v>4.5419999999999998</c:v>
                </c:pt>
                <c:pt idx="5474">
                  <c:v>4.5419999999999998</c:v>
                </c:pt>
                <c:pt idx="5475">
                  <c:v>4.5430000000000001</c:v>
                </c:pt>
                <c:pt idx="5476">
                  <c:v>4.5439999999999996</c:v>
                </c:pt>
                <c:pt idx="5477">
                  <c:v>4.5449999999999999</c:v>
                </c:pt>
                <c:pt idx="5478">
                  <c:v>4.5460000000000003</c:v>
                </c:pt>
                <c:pt idx="5479">
                  <c:v>4.5460000000000003</c:v>
                </c:pt>
                <c:pt idx="5480">
                  <c:v>4.5469999999999997</c:v>
                </c:pt>
                <c:pt idx="5481">
                  <c:v>4.548</c:v>
                </c:pt>
                <c:pt idx="5482">
                  <c:v>4.5490000000000004</c:v>
                </c:pt>
                <c:pt idx="5483">
                  <c:v>4.55</c:v>
                </c:pt>
                <c:pt idx="5484">
                  <c:v>4.5510000000000002</c:v>
                </c:pt>
                <c:pt idx="5485">
                  <c:v>4.5510000000000002</c:v>
                </c:pt>
                <c:pt idx="5486">
                  <c:v>4.5519999999999996</c:v>
                </c:pt>
                <c:pt idx="5487">
                  <c:v>4.5529999999999999</c:v>
                </c:pt>
                <c:pt idx="5488">
                  <c:v>4.5540000000000003</c:v>
                </c:pt>
                <c:pt idx="5489">
                  <c:v>4.5549999999999997</c:v>
                </c:pt>
                <c:pt idx="5490">
                  <c:v>4.556</c:v>
                </c:pt>
                <c:pt idx="5491">
                  <c:v>4.556</c:v>
                </c:pt>
                <c:pt idx="5492">
                  <c:v>4.5570000000000004</c:v>
                </c:pt>
                <c:pt idx="5493">
                  <c:v>4.5579999999999998</c:v>
                </c:pt>
                <c:pt idx="5494">
                  <c:v>4.5590000000000002</c:v>
                </c:pt>
                <c:pt idx="5495">
                  <c:v>4.5599999999999996</c:v>
                </c:pt>
                <c:pt idx="5496">
                  <c:v>4.5609999999999999</c:v>
                </c:pt>
                <c:pt idx="5497">
                  <c:v>4.5609999999999999</c:v>
                </c:pt>
                <c:pt idx="5498">
                  <c:v>4.5620000000000003</c:v>
                </c:pt>
                <c:pt idx="5499">
                  <c:v>4.5629999999999997</c:v>
                </c:pt>
                <c:pt idx="5500">
                  <c:v>4.5640000000000001</c:v>
                </c:pt>
                <c:pt idx="5501">
                  <c:v>4.5650000000000004</c:v>
                </c:pt>
                <c:pt idx="5502">
                  <c:v>4.5659999999999998</c:v>
                </c:pt>
                <c:pt idx="5503">
                  <c:v>4.5659999999999998</c:v>
                </c:pt>
                <c:pt idx="5504">
                  <c:v>4.5670000000000002</c:v>
                </c:pt>
                <c:pt idx="5505">
                  <c:v>4.5679999999999996</c:v>
                </c:pt>
                <c:pt idx="5506">
                  <c:v>4.569</c:v>
                </c:pt>
                <c:pt idx="5507">
                  <c:v>4.57</c:v>
                </c:pt>
                <c:pt idx="5508">
                  <c:v>4.5709999999999997</c:v>
                </c:pt>
                <c:pt idx="5509">
                  <c:v>4.5709999999999997</c:v>
                </c:pt>
                <c:pt idx="5510">
                  <c:v>4.5720000000000001</c:v>
                </c:pt>
                <c:pt idx="5511">
                  <c:v>4.5730000000000004</c:v>
                </c:pt>
                <c:pt idx="5512">
                  <c:v>4.5739999999999998</c:v>
                </c:pt>
                <c:pt idx="5513">
                  <c:v>4.5750000000000002</c:v>
                </c:pt>
                <c:pt idx="5514">
                  <c:v>4.5759999999999996</c:v>
                </c:pt>
                <c:pt idx="5515">
                  <c:v>4.5759999999999996</c:v>
                </c:pt>
                <c:pt idx="5516">
                  <c:v>4.577</c:v>
                </c:pt>
                <c:pt idx="5517">
                  <c:v>4.5780000000000003</c:v>
                </c:pt>
                <c:pt idx="5518">
                  <c:v>4.5789999999999997</c:v>
                </c:pt>
                <c:pt idx="5519">
                  <c:v>4.58</c:v>
                </c:pt>
                <c:pt idx="5520">
                  <c:v>4.5810000000000004</c:v>
                </c:pt>
                <c:pt idx="5521">
                  <c:v>4.5810000000000004</c:v>
                </c:pt>
                <c:pt idx="5522">
                  <c:v>4.5819999999999999</c:v>
                </c:pt>
                <c:pt idx="5523">
                  <c:v>4.5830000000000002</c:v>
                </c:pt>
                <c:pt idx="5524">
                  <c:v>4.5839999999999996</c:v>
                </c:pt>
                <c:pt idx="5525">
                  <c:v>4.585</c:v>
                </c:pt>
                <c:pt idx="5526">
                  <c:v>4.585</c:v>
                </c:pt>
                <c:pt idx="5527">
                  <c:v>4.5860000000000003</c:v>
                </c:pt>
                <c:pt idx="5528">
                  <c:v>4.5869999999999997</c:v>
                </c:pt>
                <c:pt idx="5529">
                  <c:v>4.5880000000000001</c:v>
                </c:pt>
                <c:pt idx="5530">
                  <c:v>4.5890000000000004</c:v>
                </c:pt>
                <c:pt idx="5531">
                  <c:v>4.59</c:v>
                </c:pt>
                <c:pt idx="5532">
                  <c:v>4.59</c:v>
                </c:pt>
                <c:pt idx="5533">
                  <c:v>4.5910000000000002</c:v>
                </c:pt>
                <c:pt idx="5534">
                  <c:v>4.5919999999999996</c:v>
                </c:pt>
                <c:pt idx="5535">
                  <c:v>4.593</c:v>
                </c:pt>
                <c:pt idx="5536">
                  <c:v>4.5940000000000003</c:v>
                </c:pt>
                <c:pt idx="5537">
                  <c:v>4.5949999999999998</c:v>
                </c:pt>
                <c:pt idx="5538">
                  <c:v>4.5949999999999998</c:v>
                </c:pt>
                <c:pt idx="5539">
                  <c:v>4.5960000000000001</c:v>
                </c:pt>
                <c:pt idx="5540">
                  <c:v>4.5970000000000004</c:v>
                </c:pt>
                <c:pt idx="5541">
                  <c:v>4.5979999999999999</c:v>
                </c:pt>
                <c:pt idx="5542">
                  <c:v>4.5990000000000002</c:v>
                </c:pt>
                <c:pt idx="5543">
                  <c:v>4.5999999999999996</c:v>
                </c:pt>
                <c:pt idx="5544">
                  <c:v>4.5999999999999996</c:v>
                </c:pt>
                <c:pt idx="5545">
                  <c:v>4.601</c:v>
                </c:pt>
                <c:pt idx="5546">
                  <c:v>4.6020000000000003</c:v>
                </c:pt>
                <c:pt idx="5547">
                  <c:v>4.6029999999999998</c:v>
                </c:pt>
                <c:pt idx="5548">
                  <c:v>4.6040000000000001</c:v>
                </c:pt>
                <c:pt idx="5549">
                  <c:v>4.6050000000000004</c:v>
                </c:pt>
                <c:pt idx="5550">
                  <c:v>4.6050000000000004</c:v>
                </c:pt>
                <c:pt idx="5551">
                  <c:v>4.6059999999999999</c:v>
                </c:pt>
                <c:pt idx="5552">
                  <c:v>4.6070000000000002</c:v>
                </c:pt>
                <c:pt idx="5553">
                  <c:v>4.6079999999999997</c:v>
                </c:pt>
                <c:pt idx="5554">
                  <c:v>4.609</c:v>
                </c:pt>
                <c:pt idx="5555">
                  <c:v>4.6100000000000003</c:v>
                </c:pt>
                <c:pt idx="5556">
                  <c:v>4.6100000000000003</c:v>
                </c:pt>
                <c:pt idx="5557">
                  <c:v>4.6109999999999998</c:v>
                </c:pt>
                <c:pt idx="5558">
                  <c:v>4.6120000000000001</c:v>
                </c:pt>
                <c:pt idx="5559">
                  <c:v>4.6130000000000004</c:v>
                </c:pt>
                <c:pt idx="5560">
                  <c:v>4.6139999999999999</c:v>
                </c:pt>
                <c:pt idx="5561">
                  <c:v>4.6150000000000002</c:v>
                </c:pt>
                <c:pt idx="5562">
                  <c:v>4.6150000000000002</c:v>
                </c:pt>
                <c:pt idx="5563">
                  <c:v>4.6159999999999997</c:v>
                </c:pt>
                <c:pt idx="5564">
                  <c:v>4.617</c:v>
                </c:pt>
                <c:pt idx="5565">
                  <c:v>4.6180000000000003</c:v>
                </c:pt>
                <c:pt idx="5566">
                  <c:v>4.6189999999999998</c:v>
                </c:pt>
                <c:pt idx="5567">
                  <c:v>4.6189999999999998</c:v>
                </c:pt>
                <c:pt idx="5568">
                  <c:v>4.62</c:v>
                </c:pt>
                <c:pt idx="5569">
                  <c:v>4.6210000000000004</c:v>
                </c:pt>
                <c:pt idx="5570">
                  <c:v>4.6219999999999999</c:v>
                </c:pt>
                <c:pt idx="5571">
                  <c:v>4.6230000000000002</c:v>
                </c:pt>
                <c:pt idx="5572">
                  <c:v>4.6239999999999997</c:v>
                </c:pt>
                <c:pt idx="5573">
                  <c:v>4.6239999999999997</c:v>
                </c:pt>
                <c:pt idx="5574">
                  <c:v>4.625</c:v>
                </c:pt>
                <c:pt idx="5575">
                  <c:v>4.6260000000000003</c:v>
                </c:pt>
                <c:pt idx="5576">
                  <c:v>4.6269999999999998</c:v>
                </c:pt>
                <c:pt idx="5577">
                  <c:v>4.6280000000000001</c:v>
                </c:pt>
                <c:pt idx="5578">
                  <c:v>4.6289999999999996</c:v>
                </c:pt>
                <c:pt idx="5579">
                  <c:v>4.6289999999999996</c:v>
                </c:pt>
                <c:pt idx="5580">
                  <c:v>4.63</c:v>
                </c:pt>
                <c:pt idx="5581">
                  <c:v>4.6310000000000002</c:v>
                </c:pt>
                <c:pt idx="5582">
                  <c:v>4.6319999999999997</c:v>
                </c:pt>
                <c:pt idx="5583">
                  <c:v>4.633</c:v>
                </c:pt>
                <c:pt idx="5584">
                  <c:v>4.6340000000000003</c:v>
                </c:pt>
                <c:pt idx="5585">
                  <c:v>4.6340000000000003</c:v>
                </c:pt>
                <c:pt idx="5586">
                  <c:v>4.6349999999999998</c:v>
                </c:pt>
                <c:pt idx="5587">
                  <c:v>4.6360000000000001</c:v>
                </c:pt>
                <c:pt idx="5588">
                  <c:v>4.6369999999999996</c:v>
                </c:pt>
                <c:pt idx="5589">
                  <c:v>4.6379999999999999</c:v>
                </c:pt>
                <c:pt idx="5590">
                  <c:v>4.6390000000000002</c:v>
                </c:pt>
                <c:pt idx="5591">
                  <c:v>4.6390000000000002</c:v>
                </c:pt>
                <c:pt idx="5592">
                  <c:v>4.6399999999999997</c:v>
                </c:pt>
                <c:pt idx="5593">
                  <c:v>4.641</c:v>
                </c:pt>
                <c:pt idx="5594">
                  <c:v>4.6420000000000003</c:v>
                </c:pt>
                <c:pt idx="5595">
                  <c:v>4.6429999999999998</c:v>
                </c:pt>
                <c:pt idx="5596">
                  <c:v>4.6440000000000001</c:v>
                </c:pt>
                <c:pt idx="5597">
                  <c:v>4.6440000000000001</c:v>
                </c:pt>
                <c:pt idx="5598">
                  <c:v>4.6449999999999996</c:v>
                </c:pt>
                <c:pt idx="5599">
                  <c:v>4.6459999999999999</c:v>
                </c:pt>
                <c:pt idx="5600">
                  <c:v>4.6470000000000002</c:v>
                </c:pt>
                <c:pt idx="5601">
                  <c:v>4.6479999999999997</c:v>
                </c:pt>
                <c:pt idx="5602">
                  <c:v>4.649</c:v>
                </c:pt>
                <c:pt idx="5603">
                  <c:v>4.649</c:v>
                </c:pt>
                <c:pt idx="5604">
                  <c:v>4.6500000000000004</c:v>
                </c:pt>
                <c:pt idx="5605">
                  <c:v>4.6509999999999998</c:v>
                </c:pt>
                <c:pt idx="5606">
                  <c:v>4.6520000000000001</c:v>
                </c:pt>
                <c:pt idx="5607">
                  <c:v>4.6529999999999996</c:v>
                </c:pt>
                <c:pt idx="5608">
                  <c:v>4.6539999999999999</c:v>
                </c:pt>
                <c:pt idx="5609">
                  <c:v>4.6539999999999999</c:v>
                </c:pt>
                <c:pt idx="5610">
                  <c:v>4.6550000000000002</c:v>
                </c:pt>
                <c:pt idx="5611">
                  <c:v>4.6559999999999997</c:v>
                </c:pt>
                <c:pt idx="5612">
                  <c:v>4.657</c:v>
                </c:pt>
                <c:pt idx="5613">
                  <c:v>4.6580000000000004</c:v>
                </c:pt>
                <c:pt idx="5614">
                  <c:v>4.6580000000000004</c:v>
                </c:pt>
                <c:pt idx="5615">
                  <c:v>4.6589999999999998</c:v>
                </c:pt>
                <c:pt idx="5616">
                  <c:v>4.66</c:v>
                </c:pt>
                <c:pt idx="5617">
                  <c:v>4.6609999999999996</c:v>
                </c:pt>
                <c:pt idx="5618">
                  <c:v>4.6619999999999999</c:v>
                </c:pt>
                <c:pt idx="5619">
                  <c:v>4.6630000000000003</c:v>
                </c:pt>
                <c:pt idx="5620">
                  <c:v>4.6630000000000003</c:v>
                </c:pt>
                <c:pt idx="5621">
                  <c:v>4.6639999999999997</c:v>
                </c:pt>
                <c:pt idx="5622">
                  <c:v>4.665</c:v>
                </c:pt>
                <c:pt idx="5623">
                  <c:v>4.6660000000000004</c:v>
                </c:pt>
                <c:pt idx="5624">
                  <c:v>4.6669999999999998</c:v>
                </c:pt>
                <c:pt idx="5625">
                  <c:v>4.6680000000000001</c:v>
                </c:pt>
                <c:pt idx="5626">
                  <c:v>4.6680000000000001</c:v>
                </c:pt>
                <c:pt idx="5627">
                  <c:v>4.6689999999999996</c:v>
                </c:pt>
                <c:pt idx="5628">
                  <c:v>4.67</c:v>
                </c:pt>
                <c:pt idx="5629">
                  <c:v>4.6710000000000003</c:v>
                </c:pt>
                <c:pt idx="5630">
                  <c:v>4.6719999999999997</c:v>
                </c:pt>
                <c:pt idx="5631">
                  <c:v>4.673</c:v>
                </c:pt>
                <c:pt idx="5632">
                  <c:v>4.673</c:v>
                </c:pt>
                <c:pt idx="5633">
                  <c:v>4.6740000000000004</c:v>
                </c:pt>
                <c:pt idx="5634">
                  <c:v>4.6749999999999998</c:v>
                </c:pt>
                <c:pt idx="5635">
                  <c:v>4.6760000000000002</c:v>
                </c:pt>
                <c:pt idx="5636">
                  <c:v>4.6769999999999996</c:v>
                </c:pt>
                <c:pt idx="5637">
                  <c:v>4.6779999999999999</c:v>
                </c:pt>
                <c:pt idx="5638">
                  <c:v>4.6779999999999999</c:v>
                </c:pt>
                <c:pt idx="5639">
                  <c:v>4.6790000000000003</c:v>
                </c:pt>
                <c:pt idx="5640">
                  <c:v>4.68</c:v>
                </c:pt>
                <c:pt idx="5641">
                  <c:v>4.681</c:v>
                </c:pt>
                <c:pt idx="5642">
                  <c:v>4.6820000000000004</c:v>
                </c:pt>
                <c:pt idx="5643">
                  <c:v>4.6829999999999998</c:v>
                </c:pt>
                <c:pt idx="5644">
                  <c:v>4.6829999999999998</c:v>
                </c:pt>
                <c:pt idx="5645">
                  <c:v>4.6840000000000002</c:v>
                </c:pt>
                <c:pt idx="5646">
                  <c:v>4.6849999999999996</c:v>
                </c:pt>
                <c:pt idx="5647">
                  <c:v>4.6859999999999999</c:v>
                </c:pt>
                <c:pt idx="5648">
                  <c:v>4.6870000000000003</c:v>
                </c:pt>
                <c:pt idx="5649">
                  <c:v>4.6879999999999997</c:v>
                </c:pt>
                <c:pt idx="5650">
                  <c:v>4.6879999999999997</c:v>
                </c:pt>
                <c:pt idx="5651">
                  <c:v>4.6890000000000001</c:v>
                </c:pt>
                <c:pt idx="5652">
                  <c:v>4.6900000000000004</c:v>
                </c:pt>
                <c:pt idx="5653">
                  <c:v>4.6909999999999998</c:v>
                </c:pt>
                <c:pt idx="5654">
                  <c:v>4.6920000000000002</c:v>
                </c:pt>
                <c:pt idx="5655">
                  <c:v>4.6929999999999996</c:v>
                </c:pt>
                <c:pt idx="5656">
                  <c:v>4.6929999999999996</c:v>
                </c:pt>
                <c:pt idx="5657">
                  <c:v>4.694</c:v>
                </c:pt>
                <c:pt idx="5658">
                  <c:v>4.6950000000000003</c:v>
                </c:pt>
                <c:pt idx="5659">
                  <c:v>4.6959999999999997</c:v>
                </c:pt>
                <c:pt idx="5660">
                  <c:v>4.6970000000000001</c:v>
                </c:pt>
                <c:pt idx="5661">
                  <c:v>4.6970000000000001</c:v>
                </c:pt>
                <c:pt idx="5662">
                  <c:v>4.6980000000000004</c:v>
                </c:pt>
                <c:pt idx="5663">
                  <c:v>4.6989999999999998</c:v>
                </c:pt>
                <c:pt idx="5664">
                  <c:v>4.7</c:v>
                </c:pt>
                <c:pt idx="5665">
                  <c:v>4.7009999999999996</c:v>
                </c:pt>
                <c:pt idx="5666">
                  <c:v>4.702</c:v>
                </c:pt>
                <c:pt idx="5667">
                  <c:v>4.702</c:v>
                </c:pt>
                <c:pt idx="5668">
                  <c:v>4.7030000000000003</c:v>
                </c:pt>
                <c:pt idx="5669">
                  <c:v>4.7039999999999997</c:v>
                </c:pt>
                <c:pt idx="5670">
                  <c:v>4.7050000000000001</c:v>
                </c:pt>
                <c:pt idx="5671">
                  <c:v>4.7060000000000004</c:v>
                </c:pt>
                <c:pt idx="5672">
                  <c:v>4.7069999999999999</c:v>
                </c:pt>
                <c:pt idx="5673">
                  <c:v>4.7069999999999999</c:v>
                </c:pt>
                <c:pt idx="5674">
                  <c:v>4.7080000000000002</c:v>
                </c:pt>
                <c:pt idx="5675">
                  <c:v>4.7089999999999996</c:v>
                </c:pt>
                <c:pt idx="5676">
                  <c:v>4.71</c:v>
                </c:pt>
                <c:pt idx="5677">
                  <c:v>4.7110000000000003</c:v>
                </c:pt>
                <c:pt idx="5678">
                  <c:v>4.7119999999999997</c:v>
                </c:pt>
                <c:pt idx="5679">
                  <c:v>4.7119999999999997</c:v>
                </c:pt>
                <c:pt idx="5680">
                  <c:v>4.7130000000000001</c:v>
                </c:pt>
                <c:pt idx="5681">
                  <c:v>4.7140000000000004</c:v>
                </c:pt>
                <c:pt idx="5682">
                  <c:v>4.7149999999999999</c:v>
                </c:pt>
                <c:pt idx="5683">
                  <c:v>4.7160000000000002</c:v>
                </c:pt>
                <c:pt idx="5684">
                  <c:v>4.7169999999999996</c:v>
                </c:pt>
                <c:pt idx="5685">
                  <c:v>4.7169999999999996</c:v>
                </c:pt>
                <c:pt idx="5686">
                  <c:v>4.718</c:v>
                </c:pt>
                <c:pt idx="5687">
                  <c:v>4.7190000000000003</c:v>
                </c:pt>
                <c:pt idx="5688">
                  <c:v>4.72</c:v>
                </c:pt>
                <c:pt idx="5689">
                  <c:v>4.7210000000000001</c:v>
                </c:pt>
                <c:pt idx="5690">
                  <c:v>4.7220000000000004</c:v>
                </c:pt>
                <c:pt idx="5691">
                  <c:v>4.7220000000000004</c:v>
                </c:pt>
                <c:pt idx="5692">
                  <c:v>4.7229999999999999</c:v>
                </c:pt>
                <c:pt idx="5693">
                  <c:v>4.7240000000000002</c:v>
                </c:pt>
                <c:pt idx="5694">
                  <c:v>4.7249999999999996</c:v>
                </c:pt>
                <c:pt idx="5695">
                  <c:v>4.726</c:v>
                </c:pt>
                <c:pt idx="5696">
                  <c:v>4.7270000000000003</c:v>
                </c:pt>
                <c:pt idx="5697">
                  <c:v>4.7270000000000003</c:v>
                </c:pt>
                <c:pt idx="5698">
                  <c:v>4.7279999999999998</c:v>
                </c:pt>
                <c:pt idx="5699">
                  <c:v>4.7290000000000001</c:v>
                </c:pt>
                <c:pt idx="5700">
                  <c:v>4.7300000000000004</c:v>
                </c:pt>
                <c:pt idx="5701">
                  <c:v>4.7309999999999999</c:v>
                </c:pt>
                <c:pt idx="5702">
                  <c:v>4.7320000000000002</c:v>
                </c:pt>
                <c:pt idx="5703">
                  <c:v>4.7320000000000002</c:v>
                </c:pt>
                <c:pt idx="5704">
                  <c:v>4.7329999999999997</c:v>
                </c:pt>
                <c:pt idx="5705">
                  <c:v>4.734</c:v>
                </c:pt>
                <c:pt idx="5706">
                  <c:v>4.7350000000000003</c:v>
                </c:pt>
                <c:pt idx="5707">
                  <c:v>4.7359999999999998</c:v>
                </c:pt>
                <c:pt idx="5708">
                  <c:v>4.7359999999999998</c:v>
                </c:pt>
                <c:pt idx="5709">
                  <c:v>4.7370000000000001</c:v>
                </c:pt>
                <c:pt idx="5710">
                  <c:v>4.7380000000000004</c:v>
                </c:pt>
                <c:pt idx="5711">
                  <c:v>4.7389999999999999</c:v>
                </c:pt>
                <c:pt idx="5712">
                  <c:v>4.74</c:v>
                </c:pt>
                <c:pt idx="5713">
                  <c:v>4.7409999999999997</c:v>
                </c:pt>
                <c:pt idx="5714">
                  <c:v>4.7409999999999997</c:v>
                </c:pt>
                <c:pt idx="5715">
                  <c:v>4.742</c:v>
                </c:pt>
                <c:pt idx="5716">
                  <c:v>4.7430000000000003</c:v>
                </c:pt>
                <c:pt idx="5717">
                  <c:v>4.7439999999999998</c:v>
                </c:pt>
                <c:pt idx="5718">
                  <c:v>4.7450000000000001</c:v>
                </c:pt>
                <c:pt idx="5719">
                  <c:v>4.7460000000000004</c:v>
                </c:pt>
                <c:pt idx="5720">
                  <c:v>4.7460000000000004</c:v>
                </c:pt>
                <c:pt idx="5721">
                  <c:v>4.7469999999999999</c:v>
                </c:pt>
                <c:pt idx="5722">
                  <c:v>4.7480000000000002</c:v>
                </c:pt>
                <c:pt idx="5723">
                  <c:v>4.7489999999999997</c:v>
                </c:pt>
                <c:pt idx="5724">
                  <c:v>4.75</c:v>
                </c:pt>
                <c:pt idx="5725">
                  <c:v>4.7510000000000003</c:v>
                </c:pt>
                <c:pt idx="5726">
                  <c:v>4.7510000000000003</c:v>
                </c:pt>
                <c:pt idx="5727">
                  <c:v>4.7519999999999998</c:v>
                </c:pt>
                <c:pt idx="5728">
                  <c:v>4.7530000000000001</c:v>
                </c:pt>
                <c:pt idx="5729">
                  <c:v>4.7539999999999996</c:v>
                </c:pt>
                <c:pt idx="5730">
                  <c:v>4.7549999999999999</c:v>
                </c:pt>
                <c:pt idx="5731">
                  <c:v>4.7560000000000002</c:v>
                </c:pt>
                <c:pt idx="5732">
                  <c:v>4.7560000000000002</c:v>
                </c:pt>
                <c:pt idx="5733">
                  <c:v>4.7569999999999997</c:v>
                </c:pt>
                <c:pt idx="5734">
                  <c:v>4.758</c:v>
                </c:pt>
                <c:pt idx="5735">
                  <c:v>4.7590000000000003</c:v>
                </c:pt>
                <c:pt idx="5736">
                  <c:v>4.76</c:v>
                </c:pt>
                <c:pt idx="5737">
                  <c:v>4.7610000000000001</c:v>
                </c:pt>
                <c:pt idx="5738">
                  <c:v>4.7610000000000001</c:v>
                </c:pt>
                <c:pt idx="5739">
                  <c:v>4.7619999999999996</c:v>
                </c:pt>
                <c:pt idx="5740">
                  <c:v>4.7629999999999999</c:v>
                </c:pt>
                <c:pt idx="5741">
                  <c:v>4.7640000000000002</c:v>
                </c:pt>
                <c:pt idx="5742">
                  <c:v>4.7649999999999997</c:v>
                </c:pt>
                <c:pt idx="5743">
                  <c:v>4.766</c:v>
                </c:pt>
                <c:pt idx="5744">
                  <c:v>4.766</c:v>
                </c:pt>
                <c:pt idx="5745">
                  <c:v>4.7670000000000003</c:v>
                </c:pt>
                <c:pt idx="5746">
                  <c:v>4.7679999999999998</c:v>
                </c:pt>
                <c:pt idx="5747">
                  <c:v>4.7690000000000001</c:v>
                </c:pt>
                <c:pt idx="5748">
                  <c:v>4.7699999999999996</c:v>
                </c:pt>
                <c:pt idx="5749">
                  <c:v>4.7709999999999999</c:v>
                </c:pt>
                <c:pt idx="5750">
                  <c:v>4.7709999999999999</c:v>
                </c:pt>
                <c:pt idx="5751">
                  <c:v>4.7720000000000002</c:v>
                </c:pt>
                <c:pt idx="5752">
                  <c:v>4.7729999999999997</c:v>
                </c:pt>
                <c:pt idx="5753">
                  <c:v>4.774</c:v>
                </c:pt>
                <c:pt idx="5754">
                  <c:v>4.7750000000000004</c:v>
                </c:pt>
                <c:pt idx="5755">
                  <c:v>4.7750000000000004</c:v>
                </c:pt>
                <c:pt idx="5756">
                  <c:v>4.7759999999999998</c:v>
                </c:pt>
                <c:pt idx="5757">
                  <c:v>4.7770000000000001</c:v>
                </c:pt>
                <c:pt idx="5758">
                  <c:v>4.7779999999999996</c:v>
                </c:pt>
                <c:pt idx="5759">
                  <c:v>4.7789999999999999</c:v>
                </c:pt>
                <c:pt idx="5760">
                  <c:v>4.78</c:v>
                </c:pt>
                <c:pt idx="5761">
                  <c:v>4.78</c:v>
                </c:pt>
                <c:pt idx="5762">
                  <c:v>4.7809999999999997</c:v>
                </c:pt>
                <c:pt idx="5763">
                  <c:v>4.782</c:v>
                </c:pt>
                <c:pt idx="5764">
                  <c:v>4.7830000000000004</c:v>
                </c:pt>
                <c:pt idx="5765">
                  <c:v>4.7839999999999998</c:v>
                </c:pt>
                <c:pt idx="5766">
                  <c:v>4.7850000000000001</c:v>
                </c:pt>
                <c:pt idx="5767">
                  <c:v>4.7850000000000001</c:v>
                </c:pt>
                <c:pt idx="5768">
                  <c:v>4.7859999999999996</c:v>
                </c:pt>
                <c:pt idx="5769">
                  <c:v>4.7869999999999999</c:v>
                </c:pt>
                <c:pt idx="5770">
                  <c:v>4.7880000000000003</c:v>
                </c:pt>
                <c:pt idx="5771">
                  <c:v>4.7889999999999997</c:v>
                </c:pt>
                <c:pt idx="5772">
                  <c:v>4.79</c:v>
                </c:pt>
                <c:pt idx="5773">
                  <c:v>4.79</c:v>
                </c:pt>
                <c:pt idx="5774">
                  <c:v>4.7910000000000004</c:v>
                </c:pt>
                <c:pt idx="5775">
                  <c:v>4.7919999999999998</c:v>
                </c:pt>
                <c:pt idx="5776">
                  <c:v>4.7930000000000001</c:v>
                </c:pt>
                <c:pt idx="5777">
                  <c:v>4.7939999999999996</c:v>
                </c:pt>
                <c:pt idx="5778">
                  <c:v>4.7949999999999999</c:v>
                </c:pt>
                <c:pt idx="5779">
                  <c:v>4.7949999999999999</c:v>
                </c:pt>
                <c:pt idx="5780">
                  <c:v>4.7960000000000003</c:v>
                </c:pt>
                <c:pt idx="5781">
                  <c:v>4.7969999999999997</c:v>
                </c:pt>
                <c:pt idx="5782">
                  <c:v>4.798</c:v>
                </c:pt>
                <c:pt idx="5783">
                  <c:v>4.7990000000000004</c:v>
                </c:pt>
                <c:pt idx="5784">
                  <c:v>4.8</c:v>
                </c:pt>
                <c:pt idx="5785">
                  <c:v>4.8</c:v>
                </c:pt>
                <c:pt idx="5786">
                  <c:v>4.8010000000000002</c:v>
                </c:pt>
                <c:pt idx="5787">
                  <c:v>4.8019999999999996</c:v>
                </c:pt>
                <c:pt idx="5788">
                  <c:v>4.8029999999999999</c:v>
                </c:pt>
                <c:pt idx="5789">
                  <c:v>4.8040000000000003</c:v>
                </c:pt>
                <c:pt idx="5790">
                  <c:v>4.8049999999999997</c:v>
                </c:pt>
                <c:pt idx="5791">
                  <c:v>4.8049999999999997</c:v>
                </c:pt>
                <c:pt idx="5792">
                  <c:v>4.806</c:v>
                </c:pt>
                <c:pt idx="5793">
                  <c:v>4.8070000000000004</c:v>
                </c:pt>
                <c:pt idx="5794">
                  <c:v>4.8079999999999998</c:v>
                </c:pt>
                <c:pt idx="5795">
                  <c:v>4.8090000000000002</c:v>
                </c:pt>
                <c:pt idx="5796">
                  <c:v>4.8090000000000002</c:v>
                </c:pt>
                <c:pt idx="5797">
                  <c:v>4.8099999999999996</c:v>
                </c:pt>
                <c:pt idx="5798">
                  <c:v>4.8109999999999999</c:v>
                </c:pt>
                <c:pt idx="5799">
                  <c:v>4.8120000000000003</c:v>
                </c:pt>
                <c:pt idx="5800">
                  <c:v>4.8129999999999997</c:v>
                </c:pt>
                <c:pt idx="5801">
                  <c:v>4.8140000000000001</c:v>
                </c:pt>
                <c:pt idx="5802">
                  <c:v>4.8140000000000001</c:v>
                </c:pt>
                <c:pt idx="5803">
                  <c:v>4.8150000000000004</c:v>
                </c:pt>
                <c:pt idx="5804">
                  <c:v>4.8159999999999998</c:v>
                </c:pt>
                <c:pt idx="5805">
                  <c:v>4.8170000000000002</c:v>
                </c:pt>
                <c:pt idx="5806">
                  <c:v>4.8179999999999996</c:v>
                </c:pt>
                <c:pt idx="5807">
                  <c:v>4.819</c:v>
                </c:pt>
                <c:pt idx="5808">
                  <c:v>4.819</c:v>
                </c:pt>
                <c:pt idx="5809">
                  <c:v>4.82</c:v>
                </c:pt>
                <c:pt idx="5810">
                  <c:v>4.8209999999999997</c:v>
                </c:pt>
                <c:pt idx="5811">
                  <c:v>4.8220000000000001</c:v>
                </c:pt>
                <c:pt idx="5812">
                  <c:v>4.8230000000000004</c:v>
                </c:pt>
                <c:pt idx="5813">
                  <c:v>4.8239999999999998</c:v>
                </c:pt>
                <c:pt idx="5814">
                  <c:v>4.8239999999999998</c:v>
                </c:pt>
                <c:pt idx="5815">
                  <c:v>4.8250000000000002</c:v>
                </c:pt>
                <c:pt idx="5816">
                  <c:v>4.8259999999999996</c:v>
                </c:pt>
                <c:pt idx="5817">
                  <c:v>4.827</c:v>
                </c:pt>
                <c:pt idx="5818">
                  <c:v>4.8280000000000003</c:v>
                </c:pt>
                <c:pt idx="5819">
                  <c:v>4.8289999999999997</c:v>
                </c:pt>
                <c:pt idx="5820">
                  <c:v>4.8289999999999997</c:v>
                </c:pt>
                <c:pt idx="5821">
                  <c:v>4.83</c:v>
                </c:pt>
                <c:pt idx="5822">
                  <c:v>4.8310000000000004</c:v>
                </c:pt>
                <c:pt idx="5823">
                  <c:v>4.8319999999999999</c:v>
                </c:pt>
                <c:pt idx="5824">
                  <c:v>4.8330000000000002</c:v>
                </c:pt>
                <c:pt idx="5825">
                  <c:v>4.8339999999999996</c:v>
                </c:pt>
                <c:pt idx="5826">
                  <c:v>4.8339999999999996</c:v>
                </c:pt>
                <c:pt idx="5827">
                  <c:v>4.835</c:v>
                </c:pt>
                <c:pt idx="5828">
                  <c:v>4.8360000000000003</c:v>
                </c:pt>
                <c:pt idx="5829">
                  <c:v>4.8369999999999997</c:v>
                </c:pt>
                <c:pt idx="5830">
                  <c:v>4.8380000000000001</c:v>
                </c:pt>
                <c:pt idx="5831">
                  <c:v>4.8390000000000004</c:v>
                </c:pt>
                <c:pt idx="5832">
                  <c:v>4.8390000000000004</c:v>
                </c:pt>
                <c:pt idx="5833">
                  <c:v>4.84</c:v>
                </c:pt>
                <c:pt idx="5834">
                  <c:v>4.8410000000000002</c:v>
                </c:pt>
                <c:pt idx="5835">
                  <c:v>4.8419999999999996</c:v>
                </c:pt>
                <c:pt idx="5836">
                  <c:v>4.843</c:v>
                </c:pt>
                <c:pt idx="5837">
                  <c:v>4.8440000000000003</c:v>
                </c:pt>
                <c:pt idx="5838">
                  <c:v>4.8440000000000003</c:v>
                </c:pt>
                <c:pt idx="5839">
                  <c:v>4.8449999999999998</c:v>
                </c:pt>
                <c:pt idx="5840">
                  <c:v>4.8460000000000001</c:v>
                </c:pt>
                <c:pt idx="5841">
                  <c:v>4.8470000000000004</c:v>
                </c:pt>
                <c:pt idx="5842">
                  <c:v>4.8479999999999999</c:v>
                </c:pt>
                <c:pt idx="5843">
                  <c:v>4.8479999999999999</c:v>
                </c:pt>
                <c:pt idx="5844">
                  <c:v>4.8490000000000002</c:v>
                </c:pt>
                <c:pt idx="5845">
                  <c:v>4.8499999999999996</c:v>
                </c:pt>
                <c:pt idx="5846">
                  <c:v>4.851</c:v>
                </c:pt>
                <c:pt idx="5847">
                  <c:v>4.8520000000000003</c:v>
                </c:pt>
                <c:pt idx="5848">
                  <c:v>4.8529999999999998</c:v>
                </c:pt>
                <c:pt idx="5849">
                  <c:v>4.8529999999999998</c:v>
                </c:pt>
                <c:pt idx="5850">
                  <c:v>4.8540000000000001</c:v>
                </c:pt>
                <c:pt idx="5851">
                  <c:v>4.8550000000000004</c:v>
                </c:pt>
                <c:pt idx="5852">
                  <c:v>4.8559999999999999</c:v>
                </c:pt>
                <c:pt idx="5853">
                  <c:v>4.8570000000000002</c:v>
                </c:pt>
                <c:pt idx="5854">
                  <c:v>4.8579999999999997</c:v>
                </c:pt>
                <c:pt idx="5855">
                  <c:v>4.8579999999999997</c:v>
                </c:pt>
                <c:pt idx="5856">
                  <c:v>4.859</c:v>
                </c:pt>
                <c:pt idx="5857">
                  <c:v>4.8600000000000003</c:v>
                </c:pt>
                <c:pt idx="5858">
                  <c:v>4.8609999999999998</c:v>
                </c:pt>
                <c:pt idx="5859">
                  <c:v>4.8620000000000001</c:v>
                </c:pt>
                <c:pt idx="5860">
                  <c:v>4.8630000000000004</c:v>
                </c:pt>
                <c:pt idx="5861">
                  <c:v>4.8630000000000004</c:v>
                </c:pt>
                <c:pt idx="5862">
                  <c:v>4.8639999999999999</c:v>
                </c:pt>
                <c:pt idx="5863">
                  <c:v>4.8650000000000002</c:v>
                </c:pt>
                <c:pt idx="5864">
                  <c:v>4.8659999999999997</c:v>
                </c:pt>
                <c:pt idx="5865">
                  <c:v>4.867</c:v>
                </c:pt>
                <c:pt idx="5866">
                  <c:v>4.8680000000000003</c:v>
                </c:pt>
                <c:pt idx="5867">
                  <c:v>4.8680000000000003</c:v>
                </c:pt>
                <c:pt idx="5868">
                  <c:v>4.8689999999999998</c:v>
                </c:pt>
                <c:pt idx="5869">
                  <c:v>4.87</c:v>
                </c:pt>
                <c:pt idx="5870">
                  <c:v>4.8710000000000004</c:v>
                </c:pt>
                <c:pt idx="5871">
                  <c:v>4.8719999999999999</c:v>
                </c:pt>
                <c:pt idx="5872">
                  <c:v>4.8730000000000002</c:v>
                </c:pt>
                <c:pt idx="5873">
                  <c:v>4.8730000000000002</c:v>
                </c:pt>
                <c:pt idx="5874">
                  <c:v>4.8739999999999997</c:v>
                </c:pt>
                <c:pt idx="5875">
                  <c:v>4.875</c:v>
                </c:pt>
                <c:pt idx="5876">
                  <c:v>4.8760000000000003</c:v>
                </c:pt>
                <c:pt idx="5877">
                  <c:v>4.8769999999999998</c:v>
                </c:pt>
                <c:pt idx="5878">
                  <c:v>4.8780000000000001</c:v>
                </c:pt>
                <c:pt idx="5879">
                  <c:v>4.8780000000000001</c:v>
                </c:pt>
                <c:pt idx="5880">
                  <c:v>4.8789999999999996</c:v>
                </c:pt>
                <c:pt idx="5881">
                  <c:v>4.88</c:v>
                </c:pt>
                <c:pt idx="5882">
                  <c:v>4.8810000000000002</c:v>
                </c:pt>
                <c:pt idx="5883">
                  <c:v>4.8819999999999997</c:v>
                </c:pt>
                <c:pt idx="5884">
                  <c:v>4.883</c:v>
                </c:pt>
                <c:pt idx="5885">
                  <c:v>4.883</c:v>
                </c:pt>
                <c:pt idx="5886">
                  <c:v>4.8840000000000003</c:v>
                </c:pt>
                <c:pt idx="5887">
                  <c:v>4.8849999999999998</c:v>
                </c:pt>
                <c:pt idx="5888">
                  <c:v>4.8860000000000001</c:v>
                </c:pt>
                <c:pt idx="5889">
                  <c:v>4.8869999999999996</c:v>
                </c:pt>
                <c:pt idx="5890">
                  <c:v>4.8869999999999996</c:v>
                </c:pt>
                <c:pt idx="5891">
                  <c:v>4.8879999999999999</c:v>
                </c:pt>
                <c:pt idx="5892">
                  <c:v>4.8890000000000002</c:v>
                </c:pt>
                <c:pt idx="5893">
                  <c:v>4.8899999999999997</c:v>
                </c:pt>
                <c:pt idx="5894">
                  <c:v>4.891</c:v>
                </c:pt>
                <c:pt idx="5895">
                  <c:v>4.8920000000000003</c:v>
                </c:pt>
                <c:pt idx="5896">
                  <c:v>4.8920000000000003</c:v>
                </c:pt>
                <c:pt idx="5897">
                  <c:v>4.8929999999999998</c:v>
                </c:pt>
                <c:pt idx="5898">
                  <c:v>4.8940000000000001</c:v>
                </c:pt>
                <c:pt idx="5899">
                  <c:v>4.8949999999999996</c:v>
                </c:pt>
                <c:pt idx="5900">
                  <c:v>4.8959999999999999</c:v>
                </c:pt>
                <c:pt idx="5901">
                  <c:v>4.8970000000000002</c:v>
                </c:pt>
                <c:pt idx="5902">
                  <c:v>4.8970000000000002</c:v>
                </c:pt>
                <c:pt idx="5903">
                  <c:v>4.8979999999999997</c:v>
                </c:pt>
                <c:pt idx="5904">
                  <c:v>4.899</c:v>
                </c:pt>
                <c:pt idx="5905">
                  <c:v>4.9000000000000004</c:v>
                </c:pt>
                <c:pt idx="5906">
                  <c:v>4.9009999999999998</c:v>
                </c:pt>
                <c:pt idx="5907">
                  <c:v>4.9020000000000001</c:v>
                </c:pt>
                <c:pt idx="5908">
                  <c:v>4.9020000000000001</c:v>
                </c:pt>
                <c:pt idx="5909">
                  <c:v>4.9029999999999996</c:v>
                </c:pt>
                <c:pt idx="5910">
                  <c:v>4.9039999999999999</c:v>
                </c:pt>
                <c:pt idx="5911">
                  <c:v>4.9050000000000002</c:v>
                </c:pt>
                <c:pt idx="5912">
                  <c:v>4.9059999999999997</c:v>
                </c:pt>
                <c:pt idx="5913">
                  <c:v>4.907</c:v>
                </c:pt>
                <c:pt idx="5914">
                  <c:v>4.907</c:v>
                </c:pt>
                <c:pt idx="5915">
                  <c:v>4.9080000000000004</c:v>
                </c:pt>
                <c:pt idx="5916">
                  <c:v>4.9089999999999998</c:v>
                </c:pt>
                <c:pt idx="5917">
                  <c:v>4.91</c:v>
                </c:pt>
                <c:pt idx="5918">
                  <c:v>4.9109999999999996</c:v>
                </c:pt>
                <c:pt idx="5919">
                  <c:v>4.9119999999999999</c:v>
                </c:pt>
                <c:pt idx="5920">
                  <c:v>4.9119999999999999</c:v>
                </c:pt>
                <c:pt idx="5921">
                  <c:v>4.9130000000000003</c:v>
                </c:pt>
                <c:pt idx="5922">
                  <c:v>4.9139999999999997</c:v>
                </c:pt>
                <c:pt idx="5923">
                  <c:v>4.915</c:v>
                </c:pt>
                <c:pt idx="5924">
                  <c:v>4.9160000000000004</c:v>
                </c:pt>
                <c:pt idx="5925">
                  <c:v>4.9169999999999998</c:v>
                </c:pt>
                <c:pt idx="5926">
                  <c:v>4.9169999999999998</c:v>
                </c:pt>
                <c:pt idx="5927">
                  <c:v>4.9180000000000001</c:v>
                </c:pt>
                <c:pt idx="5928">
                  <c:v>4.9189999999999996</c:v>
                </c:pt>
                <c:pt idx="5929">
                  <c:v>4.92</c:v>
                </c:pt>
                <c:pt idx="5930">
                  <c:v>4.9210000000000003</c:v>
                </c:pt>
                <c:pt idx="5931">
                  <c:v>4.9219999999999997</c:v>
                </c:pt>
                <c:pt idx="5932">
                  <c:v>4.9219999999999997</c:v>
                </c:pt>
                <c:pt idx="5933">
                  <c:v>4.923</c:v>
                </c:pt>
                <c:pt idx="5934">
                  <c:v>4.9240000000000004</c:v>
                </c:pt>
                <c:pt idx="5935">
                  <c:v>4.9249999999999998</c:v>
                </c:pt>
                <c:pt idx="5936">
                  <c:v>4.9260000000000002</c:v>
                </c:pt>
                <c:pt idx="5937">
                  <c:v>4.9260000000000002</c:v>
                </c:pt>
                <c:pt idx="5938">
                  <c:v>4.9269999999999996</c:v>
                </c:pt>
                <c:pt idx="5939">
                  <c:v>4.9279999999999999</c:v>
                </c:pt>
                <c:pt idx="5940">
                  <c:v>4.9290000000000003</c:v>
                </c:pt>
                <c:pt idx="5941">
                  <c:v>4.93</c:v>
                </c:pt>
                <c:pt idx="5942">
                  <c:v>4.931</c:v>
                </c:pt>
                <c:pt idx="5943">
                  <c:v>4.931</c:v>
                </c:pt>
                <c:pt idx="5944">
                  <c:v>4.9320000000000004</c:v>
                </c:pt>
                <c:pt idx="5945">
                  <c:v>4.9329999999999998</c:v>
                </c:pt>
                <c:pt idx="5946">
                  <c:v>4.9340000000000002</c:v>
                </c:pt>
                <c:pt idx="5947">
                  <c:v>4.9349999999999996</c:v>
                </c:pt>
                <c:pt idx="5948">
                  <c:v>4.9359999999999999</c:v>
                </c:pt>
                <c:pt idx="5949">
                  <c:v>4.9359999999999999</c:v>
                </c:pt>
                <c:pt idx="5950">
                  <c:v>4.9370000000000003</c:v>
                </c:pt>
                <c:pt idx="5951">
                  <c:v>4.9379999999999997</c:v>
                </c:pt>
                <c:pt idx="5952">
                  <c:v>4.9390000000000001</c:v>
                </c:pt>
                <c:pt idx="5953">
                  <c:v>4.9400000000000004</c:v>
                </c:pt>
                <c:pt idx="5954">
                  <c:v>4.9409999999999998</c:v>
                </c:pt>
                <c:pt idx="5955">
                  <c:v>4.9409999999999998</c:v>
                </c:pt>
                <c:pt idx="5956">
                  <c:v>4.9420000000000002</c:v>
                </c:pt>
                <c:pt idx="5957">
                  <c:v>4.9429999999999996</c:v>
                </c:pt>
                <c:pt idx="5958">
                  <c:v>4.944</c:v>
                </c:pt>
                <c:pt idx="5959">
                  <c:v>4.9450000000000003</c:v>
                </c:pt>
                <c:pt idx="5960">
                  <c:v>4.9459999999999997</c:v>
                </c:pt>
                <c:pt idx="5961">
                  <c:v>4.9459999999999997</c:v>
                </c:pt>
                <c:pt idx="5962">
                  <c:v>4.9470000000000001</c:v>
                </c:pt>
                <c:pt idx="5963">
                  <c:v>4.9480000000000004</c:v>
                </c:pt>
                <c:pt idx="5964">
                  <c:v>4.9489999999999998</c:v>
                </c:pt>
                <c:pt idx="5965">
                  <c:v>4.95</c:v>
                </c:pt>
                <c:pt idx="5966">
                  <c:v>4.9509999999999996</c:v>
                </c:pt>
                <c:pt idx="5967">
                  <c:v>4.9509999999999996</c:v>
                </c:pt>
                <c:pt idx="5968">
                  <c:v>4.952</c:v>
                </c:pt>
                <c:pt idx="5969">
                  <c:v>4.9530000000000003</c:v>
                </c:pt>
                <c:pt idx="5970">
                  <c:v>4.9539999999999997</c:v>
                </c:pt>
                <c:pt idx="5971">
                  <c:v>4.9550000000000001</c:v>
                </c:pt>
                <c:pt idx="5972">
                  <c:v>4.9560000000000004</c:v>
                </c:pt>
                <c:pt idx="5973">
                  <c:v>4.9560000000000004</c:v>
                </c:pt>
                <c:pt idx="5974">
                  <c:v>4.9569999999999999</c:v>
                </c:pt>
                <c:pt idx="5975">
                  <c:v>4.9580000000000002</c:v>
                </c:pt>
                <c:pt idx="5976">
                  <c:v>4.9589999999999996</c:v>
                </c:pt>
                <c:pt idx="5977">
                  <c:v>4.96</c:v>
                </c:pt>
                <c:pt idx="5978">
                  <c:v>4.9610000000000003</c:v>
                </c:pt>
                <c:pt idx="5979">
                  <c:v>4.9610000000000003</c:v>
                </c:pt>
                <c:pt idx="5980">
                  <c:v>4.9619999999999997</c:v>
                </c:pt>
                <c:pt idx="5981">
                  <c:v>4.9630000000000001</c:v>
                </c:pt>
                <c:pt idx="5982">
                  <c:v>4.9640000000000004</c:v>
                </c:pt>
                <c:pt idx="5983">
                  <c:v>4.9649999999999999</c:v>
                </c:pt>
                <c:pt idx="5984">
                  <c:v>4.9649999999999999</c:v>
                </c:pt>
                <c:pt idx="5985">
                  <c:v>4.9660000000000002</c:v>
                </c:pt>
                <c:pt idx="5986">
                  <c:v>4.9669999999999996</c:v>
                </c:pt>
                <c:pt idx="5987">
                  <c:v>4.968</c:v>
                </c:pt>
                <c:pt idx="5988">
                  <c:v>4.9690000000000003</c:v>
                </c:pt>
                <c:pt idx="5989">
                  <c:v>4.97</c:v>
                </c:pt>
                <c:pt idx="5990">
                  <c:v>4.97</c:v>
                </c:pt>
                <c:pt idx="5991">
                  <c:v>4.9710000000000001</c:v>
                </c:pt>
                <c:pt idx="5992">
                  <c:v>4.9720000000000004</c:v>
                </c:pt>
                <c:pt idx="5993">
                  <c:v>4.9729999999999999</c:v>
                </c:pt>
                <c:pt idx="5994">
                  <c:v>4.9740000000000002</c:v>
                </c:pt>
                <c:pt idx="5995">
                  <c:v>4.9749999999999996</c:v>
                </c:pt>
                <c:pt idx="5996">
                  <c:v>4.9749999999999996</c:v>
                </c:pt>
                <c:pt idx="5997">
                  <c:v>4.976</c:v>
                </c:pt>
                <c:pt idx="5998">
                  <c:v>4.9770000000000003</c:v>
                </c:pt>
                <c:pt idx="5999">
                  <c:v>4.9779999999999998</c:v>
                </c:pt>
                <c:pt idx="6000">
                  <c:v>4.9790000000000001</c:v>
                </c:pt>
                <c:pt idx="6001">
                  <c:v>4.9800000000000004</c:v>
                </c:pt>
                <c:pt idx="6002">
                  <c:v>4.9800000000000004</c:v>
                </c:pt>
                <c:pt idx="6003">
                  <c:v>4.9809999999999999</c:v>
                </c:pt>
                <c:pt idx="6004">
                  <c:v>4.9820000000000002</c:v>
                </c:pt>
                <c:pt idx="6005">
                  <c:v>4.9829999999999997</c:v>
                </c:pt>
                <c:pt idx="6006">
                  <c:v>4.984</c:v>
                </c:pt>
                <c:pt idx="6007">
                  <c:v>4.9850000000000003</c:v>
                </c:pt>
                <c:pt idx="6008">
                  <c:v>4.9850000000000003</c:v>
                </c:pt>
                <c:pt idx="6009">
                  <c:v>4.9859999999999998</c:v>
                </c:pt>
                <c:pt idx="6010">
                  <c:v>4.9870000000000001</c:v>
                </c:pt>
                <c:pt idx="6011">
                  <c:v>4.9880000000000004</c:v>
                </c:pt>
                <c:pt idx="6012">
                  <c:v>4.9889999999999999</c:v>
                </c:pt>
                <c:pt idx="6013">
                  <c:v>4.99</c:v>
                </c:pt>
                <c:pt idx="6014">
                  <c:v>4.99</c:v>
                </c:pt>
                <c:pt idx="6015">
                  <c:v>4.9909999999999997</c:v>
                </c:pt>
                <c:pt idx="6016">
                  <c:v>4.992</c:v>
                </c:pt>
                <c:pt idx="6017">
                  <c:v>4.9930000000000003</c:v>
                </c:pt>
                <c:pt idx="6018">
                  <c:v>4.9939999999999998</c:v>
                </c:pt>
                <c:pt idx="6019">
                  <c:v>4.9950000000000001</c:v>
                </c:pt>
                <c:pt idx="6020">
                  <c:v>4.9950000000000001</c:v>
                </c:pt>
                <c:pt idx="6021">
                  <c:v>4.9960000000000004</c:v>
                </c:pt>
                <c:pt idx="6022">
                  <c:v>4.9969999999999999</c:v>
                </c:pt>
                <c:pt idx="6023">
                  <c:v>4.9980000000000002</c:v>
                </c:pt>
                <c:pt idx="6024">
                  <c:v>4.9989999999999997</c:v>
                </c:pt>
                <c:pt idx="6025">
                  <c:v>5</c:v>
                </c:pt>
                <c:pt idx="6026">
                  <c:v>5</c:v>
                </c:pt>
                <c:pt idx="6027">
                  <c:v>5.0010000000000003</c:v>
                </c:pt>
                <c:pt idx="6028">
                  <c:v>5.0019999999999998</c:v>
                </c:pt>
                <c:pt idx="6029">
                  <c:v>5.0030000000000001</c:v>
                </c:pt>
                <c:pt idx="6030">
                  <c:v>5.0039999999999996</c:v>
                </c:pt>
                <c:pt idx="6031">
                  <c:v>5.0039999999999996</c:v>
                </c:pt>
                <c:pt idx="6032">
                  <c:v>5.0049999999999999</c:v>
                </c:pt>
                <c:pt idx="6033">
                  <c:v>5.0060000000000002</c:v>
                </c:pt>
                <c:pt idx="6034">
                  <c:v>5.0069999999999997</c:v>
                </c:pt>
                <c:pt idx="6035">
                  <c:v>5.008</c:v>
                </c:pt>
                <c:pt idx="6036">
                  <c:v>5.0090000000000003</c:v>
                </c:pt>
                <c:pt idx="6037">
                  <c:v>5.0090000000000003</c:v>
                </c:pt>
                <c:pt idx="6038">
                  <c:v>5.01</c:v>
                </c:pt>
                <c:pt idx="6039">
                  <c:v>5.0110000000000001</c:v>
                </c:pt>
                <c:pt idx="6040">
                  <c:v>5.0119999999999996</c:v>
                </c:pt>
                <c:pt idx="6041">
                  <c:v>5.0129999999999999</c:v>
                </c:pt>
                <c:pt idx="6042">
                  <c:v>5.0140000000000002</c:v>
                </c:pt>
                <c:pt idx="6043">
                  <c:v>5.0140000000000002</c:v>
                </c:pt>
                <c:pt idx="6044">
                  <c:v>5.0149999999999997</c:v>
                </c:pt>
                <c:pt idx="6045">
                  <c:v>5.016</c:v>
                </c:pt>
                <c:pt idx="6046">
                  <c:v>5.0170000000000003</c:v>
                </c:pt>
                <c:pt idx="6047">
                  <c:v>5.0179999999999998</c:v>
                </c:pt>
                <c:pt idx="6048">
                  <c:v>5.0190000000000001</c:v>
                </c:pt>
                <c:pt idx="6049">
                  <c:v>5.0190000000000001</c:v>
                </c:pt>
                <c:pt idx="6050">
                  <c:v>5.0199999999999996</c:v>
                </c:pt>
                <c:pt idx="6051">
                  <c:v>5.0209999999999999</c:v>
                </c:pt>
                <c:pt idx="6052">
                  <c:v>5.0220000000000002</c:v>
                </c:pt>
                <c:pt idx="6053">
                  <c:v>5.0229999999999997</c:v>
                </c:pt>
                <c:pt idx="6054">
                  <c:v>5.024</c:v>
                </c:pt>
                <c:pt idx="6055">
                  <c:v>5.024</c:v>
                </c:pt>
                <c:pt idx="6056">
                  <c:v>5.0250000000000004</c:v>
                </c:pt>
                <c:pt idx="6057">
                  <c:v>5.0259999999999998</c:v>
                </c:pt>
                <c:pt idx="6058">
                  <c:v>5.0270000000000001</c:v>
                </c:pt>
                <c:pt idx="6059">
                  <c:v>5.0279999999999996</c:v>
                </c:pt>
                <c:pt idx="6060">
                  <c:v>5.0289999999999999</c:v>
                </c:pt>
                <c:pt idx="6061">
                  <c:v>5.0289999999999999</c:v>
                </c:pt>
                <c:pt idx="6062">
                  <c:v>5.03</c:v>
                </c:pt>
                <c:pt idx="6063">
                  <c:v>5.0309999999999997</c:v>
                </c:pt>
                <c:pt idx="6064">
                  <c:v>5.032</c:v>
                </c:pt>
                <c:pt idx="6065">
                  <c:v>5.0330000000000004</c:v>
                </c:pt>
                <c:pt idx="6066">
                  <c:v>5.0339999999999998</c:v>
                </c:pt>
                <c:pt idx="6067">
                  <c:v>5.0339999999999998</c:v>
                </c:pt>
                <c:pt idx="6068">
                  <c:v>5.0350000000000001</c:v>
                </c:pt>
                <c:pt idx="6069">
                  <c:v>5.0359999999999996</c:v>
                </c:pt>
                <c:pt idx="6070">
                  <c:v>5.0369999999999999</c:v>
                </c:pt>
                <c:pt idx="6071">
                  <c:v>5.0380000000000003</c:v>
                </c:pt>
                <c:pt idx="6072">
                  <c:v>5.0380000000000003</c:v>
                </c:pt>
                <c:pt idx="6073">
                  <c:v>5.0389999999999997</c:v>
                </c:pt>
                <c:pt idx="6074">
                  <c:v>5.04</c:v>
                </c:pt>
                <c:pt idx="6075">
                  <c:v>5.0410000000000004</c:v>
                </c:pt>
                <c:pt idx="6076">
                  <c:v>5.0419999999999998</c:v>
                </c:pt>
                <c:pt idx="6077">
                  <c:v>5.0430000000000001</c:v>
                </c:pt>
                <c:pt idx="6078">
                  <c:v>5.0430000000000001</c:v>
                </c:pt>
                <c:pt idx="6079">
                  <c:v>5.0439999999999996</c:v>
                </c:pt>
                <c:pt idx="6080">
                  <c:v>5.0449999999999999</c:v>
                </c:pt>
                <c:pt idx="6081">
                  <c:v>5.0460000000000003</c:v>
                </c:pt>
                <c:pt idx="6082">
                  <c:v>5.0469999999999997</c:v>
                </c:pt>
                <c:pt idx="6083">
                  <c:v>5.048</c:v>
                </c:pt>
                <c:pt idx="6084">
                  <c:v>5.048</c:v>
                </c:pt>
                <c:pt idx="6085">
                  <c:v>5.0490000000000004</c:v>
                </c:pt>
                <c:pt idx="6086">
                  <c:v>5.05</c:v>
                </c:pt>
                <c:pt idx="6087">
                  <c:v>5.0510000000000002</c:v>
                </c:pt>
                <c:pt idx="6088">
                  <c:v>5.0519999999999996</c:v>
                </c:pt>
                <c:pt idx="6089">
                  <c:v>5.0529999999999999</c:v>
                </c:pt>
                <c:pt idx="6090">
                  <c:v>5.0529999999999999</c:v>
                </c:pt>
                <c:pt idx="6091">
                  <c:v>5.0540000000000003</c:v>
                </c:pt>
                <c:pt idx="6092">
                  <c:v>5.0549999999999997</c:v>
                </c:pt>
                <c:pt idx="6093">
                  <c:v>5.056</c:v>
                </c:pt>
                <c:pt idx="6094">
                  <c:v>5.0570000000000004</c:v>
                </c:pt>
                <c:pt idx="6095">
                  <c:v>5.0579999999999998</c:v>
                </c:pt>
                <c:pt idx="6096">
                  <c:v>5.0579999999999998</c:v>
                </c:pt>
                <c:pt idx="6097">
                  <c:v>5.0590000000000002</c:v>
                </c:pt>
                <c:pt idx="6098">
                  <c:v>5.0599999999999996</c:v>
                </c:pt>
                <c:pt idx="6099">
                  <c:v>5.0609999999999999</c:v>
                </c:pt>
                <c:pt idx="6100">
                  <c:v>5.0620000000000003</c:v>
                </c:pt>
                <c:pt idx="6101">
                  <c:v>5.0629999999999997</c:v>
                </c:pt>
                <c:pt idx="6102">
                  <c:v>5.0629999999999997</c:v>
                </c:pt>
                <c:pt idx="6103">
                  <c:v>5.0640000000000001</c:v>
                </c:pt>
                <c:pt idx="6104">
                  <c:v>5.0650000000000004</c:v>
                </c:pt>
                <c:pt idx="6105">
                  <c:v>5.0659999999999998</c:v>
                </c:pt>
                <c:pt idx="6106">
                  <c:v>5.0670000000000002</c:v>
                </c:pt>
                <c:pt idx="6107">
                  <c:v>5.0679999999999996</c:v>
                </c:pt>
                <c:pt idx="6108">
                  <c:v>5.0679999999999996</c:v>
                </c:pt>
                <c:pt idx="6109">
                  <c:v>5.069</c:v>
                </c:pt>
                <c:pt idx="6110">
                  <c:v>5.07</c:v>
                </c:pt>
                <c:pt idx="6111">
                  <c:v>5.0709999999999997</c:v>
                </c:pt>
                <c:pt idx="6112">
                  <c:v>5.0720000000000001</c:v>
                </c:pt>
                <c:pt idx="6113">
                  <c:v>5.0730000000000004</c:v>
                </c:pt>
                <c:pt idx="6114">
                  <c:v>5.0730000000000004</c:v>
                </c:pt>
                <c:pt idx="6115">
                  <c:v>5.0739999999999998</c:v>
                </c:pt>
                <c:pt idx="6116">
                  <c:v>5.0750000000000002</c:v>
                </c:pt>
                <c:pt idx="6117">
                  <c:v>5.0759999999999996</c:v>
                </c:pt>
                <c:pt idx="6118">
                  <c:v>5.077</c:v>
                </c:pt>
                <c:pt idx="6119">
                  <c:v>5.077</c:v>
                </c:pt>
                <c:pt idx="6120">
                  <c:v>5.0780000000000003</c:v>
                </c:pt>
                <c:pt idx="6121">
                  <c:v>5.0789999999999997</c:v>
                </c:pt>
                <c:pt idx="6122">
                  <c:v>5.08</c:v>
                </c:pt>
                <c:pt idx="6123">
                  <c:v>5.0810000000000004</c:v>
                </c:pt>
                <c:pt idx="6124">
                  <c:v>5.0819999999999999</c:v>
                </c:pt>
                <c:pt idx="6125">
                  <c:v>5.0819999999999999</c:v>
                </c:pt>
                <c:pt idx="6126">
                  <c:v>5.0830000000000002</c:v>
                </c:pt>
                <c:pt idx="6127">
                  <c:v>5.0839999999999996</c:v>
                </c:pt>
                <c:pt idx="6128">
                  <c:v>5.085</c:v>
                </c:pt>
                <c:pt idx="6129">
                  <c:v>5.0860000000000003</c:v>
                </c:pt>
                <c:pt idx="6130">
                  <c:v>5.0869999999999997</c:v>
                </c:pt>
                <c:pt idx="6131">
                  <c:v>5.0869999999999997</c:v>
                </c:pt>
                <c:pt idx="6132">
                  <c:v>5.0880000000000001</c:v>
                </c:pt>
                <c:pt idx="6133">
                  <c:v>5.0890000000000004</c:v>
                </c:pt>
                <c:pt idx="6134">
                  <c:v>5.09</c:v>
                </c:pt>
                <c:pt idx="6135">
                  <c:v>5.0910000000000002</c:v>
                </c:pt>
                <c:pt idx="6136">
                  <c:v>5.0919999999999996</c:v>
                </c:pt>
                <c:pt idx="6137">
                  <c:v>5.0919999999999996</c:v>
                </c:pt>
                <c:pt idx="6138">
                  <c:v>5.093</c:v>
                </c:pt>
                <c:pt idx="6139">
                  <c:v>5.0940000000000003</c:v>
                </c:pt>
                <c:pt idx="6140">
                  <c:v>5.0949999999999998</c:v>
                </c:pt>
                <c:pt idx="6141">
                  <c:v>5.0960000000000001</c:v>
                </c:pt>
                <c:pt idx="6142">
                  <c:v>5.0970000000000004</c:v>
                </c:pt>
                <c:pt idx="6143">
                  <c:v>5.0970000000000004</c:v>
                </c:pt>
                <c:pt idx="6144">
                  <c:v>5.0979999999999999</c:v>
                </c:pt>
                <c:pt idx="6145">
                  <c:v>5.0990000000000002</c:v>
                </c:pt>
                <c:pt idx="6146">
                  <c:v>5.0999999999999996</c:v>
                </c:pt>
                <c:pt idx="6147">
                  <c:v>5.101</c:v>
                </c:pt>
                <c:pt idx="6148">
                  <c:v>5.1020000000000003</c:v>
                </c:pt>
                <c:pt idx="6149">
                  <c:v>5.1020000000000003</c:v>
                </c:pt>
                <c:pt idx="6150">
                  <c:v>5.1029999999999998</c:v>
                </c:pt>
                <c:pt idx="6151">
                  <c:v>5.1040000000000001</c:v>
                </c:pt>
                <c:pt idx="6152">
                  <c:v>5.1050000000000004</c:v>
                </c:pt>
                <c:pt idx="6153">
                  <c:v>5.1059999999999999</c:v>
                </c:pt>
                <c:pt idx="6154">
                  <c:v>5.1070000000000002</c:v>
                </c:pt>
                <c:pt idx="6155">
                  <c:v>5.1070000000000002</c:v>
                </c:pt>
                <c:pt idx="6156">
                  <c:v>5.1079999999999997</c:v>
                </c:pt>
                <c:pt idx="6157">
                  <c:v>5.109</c:v>
                </c:pt>
                <c:pt idx="6158">
                  <c:v>5.1100000000000003</c:v>
                </c:pt>
                <c:pt idx="6159">
                  <c:v>5.1109999999999998</c:v>
                </c:pt>
                <c:pt idx="6160">
                  <c:v>5.1120000000000001</c:v>
                </c:pt>
                <c:pt idx="6161">
                  <c:v>5.1120000000000001</c:v>
                </c:pt>
                <c:pt idx="6162">
                  <c:v>5.1130000000000004</c:v>
                </c:pt>
                <c:pt idx="6163">
                  <c:v>5.1139999999999999</c:v>
                </c:pt>
                <c:pt idx="6164">
                  <c:v>5.1150000000000002</c:v>
                </c:pt>
                <c:pt idx="6165">
                  <c:v>5.1159999999999997</c:v>
                </c:pt>
                <c:pt idx="6166">
                  <c:v>5.1159999999999997</c:v>
                </c:pt>
                <c:pt idx="6167">
                  <c:v>5.117</c:v>
                </c:pt>
                <c:pt idx="6168">
                  <c:v>5.1180000000000003</c:v>
                </c:pt>
                <c:pt idx="6169">
                  <c:v>5.1189999999999998</c:v>
                </c:pt>
                <c:pt idx="6170">
                  <c:v>5.12</c:v>
                </c:pt>
                <c:pt idx="6171">
                  <c:v>5.1210000000000004</c:v>
                </c:pt>
                <c:pt idx="6172">
                  <c:v>5.1210000000000004</c:v>
                </c:pt>
                <c:pt idx="6173">
                  <c:v>5.1219999999999999</c:v>
                </c:pt>
                <c:pt idx="6174">
                  <c:v>5.1230000000000002</c:v>
                </c:pt>
                <c:pt idx="6175">
                  <c:v>5.1239999999999997</c:v>
                </c:pt>
                <c:pt idx="6176">
                  <c:v>5.125</c:v>
                </c:pt>
                <c:pt idx="6177">
                  <c:v>5.1260000000000003</c:v>
                </c:pt>
                <c:pt idx="6178">
                  <c:v>5.1260000000000003</c:v>
                </c:pt>
                <c:pt idx="6179">
                  <c:v>5.1269999999999998</c:v>
                </c:pt>
                <c:pt idx="6180">
                  <c:v>5.1280000000000001</c:v>
                </c:pt>
                <c:pt idx="6181">
                  <c:v>5.1289999999999996</c:v>
                </c:pt>
                <c:pt idx="6182">
                  <c:v>5.13</c:v>
                </c:pt>
                <c:pt idx="6183">
                  <c:v>5.1310000000000002</c:v>
                </c:pt>
                <c:pt idx="6184">
                  <c:v>5.1310000000000002</c:v>
                </c:pt>
                <c:pt idx="6185">
                  <c:v>5.1319999999999997</c:v>
                </c:pt>
                <c:pt idx="6186">
                  <c:v>5.133</c:v>
                </c:pt>
                <c:pt idx="6187">
                  <c:v>5.1340000000000003</c:v>
                </c:pt>
                <c:pt idx="6188">
                  <c:v>5.1349999999999998</c:v>
                </c:pt>
                <c:pt idx="6189">
                  <c:v>5.1360000000000001</c:v>
                </c:pt>
                <c:pt idx="6190">
                  <c:v>5.1360000000000001</c:v>
                </c:pt>
                <c:pt idx="6191">
                  <c:v>5.1369999999999996</c:v>
                </c:pt>
                <c:pt idx="6192">
                  <c:v>5.1379999999999999</c:v>
                </c:pt>
                <c:pt idx="6193">
                  <c:v>5.1390000000000002</c:v>
                </c:pt>
                <c:pt idx="6194">
                  <c:v>5.14</c:v>
                </c:pt>
                <c:pt idx="6195">
                  <c:v>5.141</c:v>
                </c:pt>
                <c:pt idx="6196">
                  <c:v>5.141</c:v>
                </c:pt>
                <c:pt idx="6197">
                  <c:v>5.1420000000000003</c:v>
                </c:pt>
                <c:pt idx="6198">
                  <c:v>5.1429999999999998</c:v>
                </c:pt>
                <c:pt idx="6199">
                  <c:v>5.1440000000000001</c:v>
                </c:pt>
                <c:pt idx="6200">
                  <c:v>5.1449999999999996</c:v>
                </c:pt>
                <c:pt idx="6201">
                  <c:v>5.1459999999999999</c:v>
                </c:pt>
                <c:pt idx="6202">
                  <c:v>5.1459999999999999</c:v>
                </c:pt>
                <c:pt idx="6203">
                  <c:v>5.1470000000000002</c:v>
                </c:pt>
                <c:pt idx="6204">
                  <c:v>5.1479999999999997</c:v>
                </c:pt>
                <c:pt idx="6205">
                  <c:v>5.149</c:v>
                </c:pt>
                <c:pt idx="6206">
                  <c:v>5.15</c:v>
                </c:pt>
                <c:pt idx="6207">
                  <c:v>5.1509999999999998</c:v>
                </c:pt>
                <c:pt idx="6208">
                  <c:v>5.1509999999999998</c:v>
                </c:pt>
                <c:pt idx="6209">
                  <c:v>5.1520000000000001</c:v>
                </c:pt>
                <c:pt idx="6210">
                  <c:v>5.1529999999999996</c:v>
                </c:pt>
                <c:pt idx="6211">
                  <c:v>5.1539999999999999</c:v>
                </c:pt>
                <c:pt idx="6212">
                  <c:v>5.1550000000000002</c:v>
                </c:pt>
                <c:pt idx="6213">
                  <c:v>5.1550000000000002</c:v>
                </c:pt>
                <c:pt idx="6214">
                  <c:v>5.1559999999999997</c:v>
                </c:pt>
                <c:pt idx="6215">
                  <c:v>5.157</c:v>
                </c:pt>
                <c:pt idx="6216">
                  <c:v>5.1580000000000004</c:v>
                </c:pt>
                <c:pt idx="6217">
                  <c:v>5.1589999999999998</c:v>
                </c:pt>
                <c:pt idx="6218">
                  <c:v>5.16</c:v>
                </c:pt>
                <c:pt idx="6219">
                  <c:v>5.16</c:v>
                </c:pt>
                <c:pt idx="6220">
                  <c:v>5.1609999999999996</c:v>
                </c:pt>
                <c:pt idx="6221">
                  <c:v>5.1619999999999999</c:v>
                </c:pt>
                <c:pt idx="6222">
                  <c:v>5.1630000000000003</c:v>
                </c:pt>
                <c:pt idx="6223">
                  <c:v>5.1639999999999997</c:v>
                </c:pt>
                <c:pt idx="6224">
                  <c:v>5.165</c:v>
                </c:pt>
                <c:pt idx="6225">
                  <c:v>5.165</c:v>
                </c:pt>
                <c:pt idx="6226">
                  <c:v>5.1660000000000004</c:v>
                </c:pt>
                <c:pt idx="6227">
                  <c:v>5.1669999999999998</c:v>
                </c:pt>
                <c:pt idx="6228">
                  <c:v>5.1680000000000001</c:v>
                </c:pt>
                <c:pt idx="6229">
                  <c:v>5.1689999999999996</c:v>
                </c:pt>
                <c:pt idx="6230">
                  <c:v>5.17</c:v>
                </c:pt>
                <c:pt idx="6231">
                  <c:v>5.17</c:v>
                </c:pt>
                <c:pt idx="6232">
                  <c:v>5.1710000000000003</c:v>
                </c:pt>
                <c:pt idx="6233">
                  <c:v>5.1719999999999997</c:v>
                </c:pt>
                <c:pt idx="6234">
                  <c:v>5.173</c:v>
                </c:pt>
                <c:pt idx="6235">
                  <c:v>5.1740000000000004</c:v>
                </c:pt>
                <c:pt idx="6236">
                  <c:v>5.1749999999999998</c:v>
                </c:pt>
                <c:pt idx="6237">
                  <c:v>5.1749999999999998</c:v>
                </c:pt>
                <c:pt idx="6238">
                  <c:v>5.1760000000000002</c:v>
                </c:pt>
                <c:pt idx="6239">
                  <c:v>5.1769999999999996</c:v>
                </c:pt>
                <c:pt idx="6240">
                  <c:v>5.1779999999999999</c:v>
                </c:pt>
                <c:pt idx="6241">
                  <c:v>5.1790000000000003</c:v>
                </c:pt>
                <c:pt idx="6242">
                  <c:v>5.18</c:v>
                </c:pt>
                <c:pt idx="6243">
                  <c:v>5.18</c:v>
                </c:pt>
                <c:pt idx="6244">
                  <c:v>5.181</c:v>
                </c:pt>
                <c:pt idx="6245">
                  <c:v>5.1820000000000004</c:v>
                </c:pt>
                <c:pt idx="6246">
                  <c:v>5.1829999999999998</c:v>
                </c:pt>
                <c:pt idx="6247">
                  <c:v>5.1840000000000002</c:v>
                </c:pt>
                <c:pt idx="6248">
                  <c:v>5.1849999999999996</c:v>
                </c:pt>
                <c:pt idx="6249">
                  <c:v>5.1849999999999996</c:v>
                </c:pt>
                <c:pt idx="6250">
                  <c:v>5.1859999999999999</c:v>
                </c:pt>
                <c:pt idx="6251">
                  <c:v>5.1870000000000003</c:v>
                </c:pt>
                <c:pt idx="6252">
                  <c:v>5.1879999999999997</c:v>
                </c:pt>
                <c:pt idx="6253">
                  <c:v>5.1890000000000001</c:v>
                </c:pt>
                <c:pt idx="6254">
                  <c:v>5.19</c:v>
                </c:pt>
                <c:pt idx="6255">
                  <c:v>5.19</c:v>
                </c:pt>
                <c:pt idx="6256">
                  <c:v>5.1909999999999998</c:v>
                </c:pt>
                <c:pt idx="6257">
                  <c:v>5.1920000000000002</c:v>
                </c:pt>
                <c:pt idx="6258">
                  <c:v>5.1929999999999996</c:v>
                </c:pt>
                <c:pt idx="6259">
                  <c:v>5.194</c:v>
                </c:pt>
                <c:pt idx="6260">
                  <c:v>5.194</c:v>
                </c:pt>
                <c:pt idx="6261">
                  <c:v>5.1950000000000003</c:v>
                </c:pt>
                <c:pt idx="6262">
                  <c:v>5.1959999999999997</c:v>
                </c:pt>
                <c:pt idx="6263">
                  <c:v>5.1970000000000001</c:v>
                </c:pt>
                <c:pt idx="6264">
                  <c:v>5.1980000000000004</c:v>
                </c:pt>
                <c:pt idx="6265">
                  <c:v>5.1989999999999998</c:v>
                </c:pt>
                <c:pt idx="6266">
                  <c:v>5.1989999999999998</c:v>
                </c:pt>
                <c:pt idx="6267">
                  <c:v>5.2</c:v>
                </c:pt>
                <c:pt idx="6268">
                  <c:v>5.2009999999999996</c:v>
                </c:pt>
                <c:pt idx="6269">
                  <c:v>5.202</c:v>
                </c:pt>
                <c:pt idx="6270">
                  <c:v>5.2030000000000003</c:v>
                </c:pt>
                <c:pt idx="6271">
                  <c:v>5.2039999999999997</c:v>
                </c:pt>
                <c:pt idx="6272">
                  <c:v>5.2039999999999997</c:v>
                </c:pt>
                <c:pt idx="6273">
                  <c:v>5.2050000000000001</c:v>
                </c:pt>
                <c:pt idx="6274">
                  <c:v>5.2060000000000004</c:v>
                </c:pt>
                <c:pt idx="6275">
                  <c:v>5.2069999999999999</c:v>
                </c:pt>
                <c:pt idx="6276">
                  <c:v>5.2080000000000002</c:v>
                </c:pt>
                <c:pt idx="6277">
                  <c:v>5.2089999999999996</c:v>
                </c:pt>
                <c:pt idx="6278">
                  <c:v>5.2089999999999996</c:v>
                </c:pt>
                <c:pt idx="6279">
                  <c:v>5.21</c:v>
                </c:pt>
                <c:pt idx="6280">
                  <c:v>5.2110000000000003</c:v>
                </c:pt>
                <c:pt idx="6281">
                  <c:v>5.2119999999999997</c:v>
                </c:pt>
                <c:pt idx="6282">
                  <c:v>5.2130000000000001</c:v>
                </c:pt>
                <c:pt idx="6283">
                  <c:v>5.2140000000000004</c:v>
                </c:pt>
                <c:pt idx="6284">
                  <c:v>5.2140000000000004</c:v>
                </c:pt>
                <c:pt idx="6285">
                  <c:v>5.2149999999999999</c:v>
                </c:pt>
                <c:pt idx="6286">
                  <c:v>5.2160000000000002</c:v>
                </c:pt>
                <c:pt idx="6287">
                  <c:v>5.2169999999999996</c:v>
                </c:pt>
                <c:pt idx="6288">
                  <c:v>5.218</c:v>
                </c:pt>
                <c:pt idx="6289">
                  <c:v>5.2190000000000003</c:v>
                </c:pt>
                <c:pt idx="6290">
                  <c:v>5.2190000000000003</c:v>
                </c:pt>
                <c:pt idx="6291">
                  <c:v>5.22</c:v>
                </c:pt>
                <c:pt idx="6292">
                  <c:v>5.2210000000000001</c:v>
                </c:pt>
                <c:pt idx="6293">
                  <c:v>5.2220000000000004</c:v>
                </c:pt>
                <c:pt idx="6294">
                  <c:v>5.2229999999999999</c:v>
                </c:pt>
                <c:pt idx="6295">
                  <c:v>5.2240000000000002</c:v>
                </c:pt>
                <c:pt idx="6296">
                  <c:v>5.2240000000000002</c:v>
                </c:pt>
                <c:pt idx="6297">
                  <c:v>5.2249999999999996</c:v>
                </c:pt>
                <c:pt idx="6298">
                  <c:v>5.226</c:v>
                </c:pt>
                <c:pt idx="6299">
                  <c:v>5.2270000000000003</c:v>
                </c:pt>
                <c:pt idx="6300">
                  <c:v>5.2279999999999998</c:v>
                </c:pt>
                <c:pt idx="6301">
                  <c:v>5.2279999999999998</c:v>
                </c:pt>
                <c:pt idx="6302">
                  <c:v>5.2290000000000001</c:v>
                </c:pt>
                <c:pt idx="6303">
                  <c:v>5.23</c:v>
                </c:pt>
                <c:pt idx="6304">
                  <c:v>5.2309999999999999</c:v>
                </c:pt>
                <c:pt idx="6305">
                  <c:v>5.2320000000000002</c:v>
                </c:pt>
                <c:pt idx="6306">
                  <c:v>5.2329999999999997</c:v>
                </c:pt>
                <c:pt idx="6307">
                  <c:v>5.2329999999999997</c:v>
                </c:pt>
                <c:pt idx="6308">
                  <c:v>5.234</c:v>
                </c:pt>
                <c:pt idx="6309">
                  <c:v>5.2350000000000003</c:v>
                </c:pt>
                <c:pt idx="6310">
                  <c:v>5.2359999999999998</c:v>
                </c:pt>
                <c:pt idx="6311">
                  <c:v>5.2370000000000001</c:v>
                </c:pt>
                <c:pt idx="6312">
                  <c:v>5.2380000000000004</c:v>
                </c:pt>
                <c:pt idx="6313">
                  <c:v>5.2380000000000004</c:v>
                </c:pt>
                <c:pt idx="6314">
                  <c:v>5.2389999999999999</c:v>
                </c:pt>
                <c:pt idx="6315">
                  <c:v>5.24</c:v>
                </c:pt>
                <c:pt idx="6316">
                  <c:v>5.2409999999999997</c:v>
                </c:pt>
                <c:pt idx="6317">
                  <c:v>5.242</c:v>
                </c:pt>
                <c:pt idx="6318">
                  <c:v>5.2430000000000003</c:v>
                </c:pt>
                <c:pt idx="6319">
                  <c:v>5.2430000000000003</c:v>
                </c:pt>
                <c:pt idx="6320">
                  <c:v>5.2439999999999998</c:v>
                </c:pt>
                <c:pt idx="6321">
                  <c:v>5.2450000000000001</c:v>
                </c:pt>
                <c:pt idx="6322">
                  <c:v>5.2460000000000004</c:v>
                </c:pt>
                <c:pt idx="6323">
                  <c:v>5.2469999999999999</c:v>
                </c:pt>
                <c:pt idx="6324">
                  <c:v>5.2480000000000002</c:v>
                </c:pt>
                <c:pt idx="6325">
                  <c:v>5.2480000000000002</c:v>
                </c:pt>
                <c:pt idx="6326">
                  <c:v>5.2489999999999997</c:v>
                </c:pt>
                <c:pt idx="6327">
                  <c:v>5.25</c:v>
                </c:pt>
                <c:pt idx="6328">
                  <c:v>5.2510000000000003</c:v>
                </c:pt>
                <c:pt idx="6329">
                  <c:v>5.2519999999999998</c:v>
                </c:pt>
                <c:pt idx="6330">
                  <c:v>5.2530000000000001</c:v>
                </c:pt>
                <c:pt idx="6331">
                  <c:v>5.2530000000000001</c:v>
                </c:pt>
                <c:pt idx="6332">
                  <c:v>5.2539999999999996</c:v>
                </c:pt>
                <c:pt idx="6333">
                  <c:v>5.2549999999999999</c:v>
                </c:pt>
                <c:pt idx="6334">
                  <c:v>5.2560000000000002</c:v>
                </c:pt>
                <c:pt idx="6335">
                  <c:v>5.2569999999999997</c:v>
                </c:pt>
                <c:pt idx="6336">
                  <c:v>5.258</c:v>
                </c:pt>
                <c:pt idx="6337">
                  <c:v>5.258</c:v>
                </c:pt>
                <c:pt idx="6338">
                  <c:v>5.2590000000000003</c:v>
                </c:pt>
                <c:pt idx="6339">
                  <c:v>5.26</c:v>
                </c:pt>
                <c:pt idx="6340">
                  <c:v>5.2610000000000001</c:v>
                </c:pt>
                <c:pt idx="6341">
                  <c:v>5.2619999999999996</c:v>
                </c:pt>
                <c:pt idx="6342">
                  <c:v>5.2629999999999999</c:v>
                </c:pt>
                <c:pt idx="6343">
                  <c:v>5.2629999999999999</c:v>
                </c:pt>
                <c:pt idx="6344">
                  <c:v>5.2640000000000002</c:v>
                </c:pt>
                <c:pt idx="6345">
                  <c:v>5.2649999999999997</c:v>
                </c:pt>
                <c:pt idx="6346">
                  <c:v>5.266</c:v>
                </c:pt>
                <c:pt idx="6347">
                  <c:v>5.2670000000000003</c:v>
                </c:pt>
                <c:pt idx="6348">
                  <c:v>5.2670000000000003</c:v>
                </c:pt>
                <c:pt idx="6349">
                  <c:v>5.2679999999999998</c:v>
                </c:pt>
                <c:pt idx="6350">
                  <c:v>5.2690000000000001</c:v>
                </c:pt>
                <c:pt idx="6351">
                  <c:v>5.27</c:v>
                </c:pt>
                <c:pt idx="6352">
                  <c:v>5.2709999999999999</c:v>
                </c:pt>
                <c:pt idx="6353">
                  <c:v>5.2720000000000002</c:v>
                </c:pt>
                <c:pt idx="6354">
                  <c:v>5.2720000000000002</c:v>
                </c:pt>
                <c:pt idx="6355">
                  <c:v>5.2729999999999997</c:v>
                </c:pt>
                <c:pt idx="6356">
                  <c:v>5.274</c:v>
                </c:pt>
                <c:pt idx="6357">
                  <c:v>5.2750000000000004</c:v>
                </c:pt>
                <c:pt idx="6358">
                  <c:v>5.2759999999999998</c:v>
                </c:pt>
                <c:pt idx="6359">
                  <c:v>5.2770000000000001</c:v>
                </c:pt>
                <c:pt idx="6360">
                  <c:v>5.2770000000000001</c:v>
                </c:pt>
                <c:pt idx="6361">
                  <c:v>5.2779999999999996</c:v>
                </c:pt>
                <c:pt idx="6362">
                  <c:v>5.2789999999999999</c:v>
                </c:pt>
                <c:pt idx="6363">
                  <c:v>5.28</c:v>
                </c:pt>
                <c:pt idx="6364">
                  <c:v>5.2809999999999997</c:v>
                </c:pt>
                <c:pt idx="6365">
                  <c:v>5.282</c:v>
                </c:pt>
                <c:pt idx="6366">
                  <c:v>5.282</c:v>
                </c:pt>
                <c:pt idx="6367">
                  <c:v>5.2830000000000004</c:v>
                </c:pt>
                <c:pt idx="6368">
                  <c:v>5.2839999999999998</c:v>
                </c:pt>
                <c:pt idx="6369">
                  <c:v>5.2850000000000001</c:v>
                </c:pt>
                <c:pt idx="6370">
                  <c:v>5.2859999999999996</c:v>
                </c:pt>
                <c:pt idx="6371">
                  <c:v>5.2869999999999999</c:v>
                </c:pt>
                <c:pt idx="6372">
                  <c:v>5.2869999999999999</c:v>
                </c:pt>
                <c:pt idx="6373">
                  <c:v>5.2880000000000003</c:v>
                </c:pt>
                <c:pt idx="6374">
                  <c:v>5.2889999999999997</c:v>
                </c:pt>
                <c:pt idx="6375">
                  <c:v>5.29</c:v>
                </c:pt>
                <c:pt idx="6376">
                  <c:v>5.2910000000000004</c:v>
                </c:pt>
                <c:pt idx="6377">
                  <c:v>5.2919999999999998</c:v>
                </c:pt>
                <c:pt idx="6378">
                  <c:v>5.2919999999999998</c:v>
                </c:pt>
                <c:pt idx="6379">
                  <c:v>5.2930000000000001</c:v>
                </c:pt>
                <c:pt idx="6380">
                  <c:v>5.2939999999999996</c:v>
                </c:pt>
                <c:pt idx="6381">
                  <c:v>5.2949999999999999</c:v>
                </c:pt>
                <c:pt idx="6382">
                  <c:v>5.2960000000000003</c:v>
                </c:pt>
                <c:pt idx="6383">
                  <c:v>5.2969999999999997</c:v>
                </c:pt>
                <c:pt idx="6384">
                  <c:v>5.2969999999999997</c:v>
                </c:pt>
                <c:pt idx="6385">
                  <c:v>5.298</c:v>
                </c:pt>
                <c:pt idx="6386">
                  <c:v>5.2990000000000004</c:v>
                </c:pt>
                <c:pt idx="6387">
                  <c:v>5.3</c:v>
                </c:pt>
                <c:pt idx="6388">
                  <c:v>5.3010000000000002</c:v>
                </c:pt>
                <c:pt idx="6389">
                  <c:v>5.3019999999999996</c:v>
                </c:pt>
                <c:pt idx="6390">
                  <c:v>5.3019999999999996</c:v>
                </c:pt>
                <c:pt idx="6391">
                  <c:v>5.3029999999999999</c:v>
                </c:pt>
                <c:pt idx="6392">
                  <c:v>5.3040000000000003</c:v>
                </c:pt>
                <c:pt idx="6393">
                  <c:v>5.3049999999999997</c:v>
                </c:pt>
                <c:pt idx="6394">
                  <c:v>5.306</c:v>
                </c:pt>
                <c:pt idx="6395">
                  <c:v>5.306</c:v>
                </c:pt>
                <c:pt idx="6396">
                  <c:v>5.3070000000000004</c:v>
                </c:pt>
                <c:pt idx="6397">
                  <c:v>5.3079999999999998</c:v>
                </c:pt>
                <c:pt idx="6398">
                  <c:v>5.3090000000000002</c:v>
                </c:pt>
                <c:pt idx="6399">
                  <c:v>5.31</c:v>
                </c:pt>
                <c:pt idx="6400">
                  <c:v>5.3109999999999999</c:v>
                </c:pt>
                <c:pt idx="6401">
                  <c:v>5.3109999999999999</c:v>
                </c:pt>
                <c:pt idx="6402">
                  <c:v>5.3120000000000003</c:v>
                </c:pt>
                <c:pt idx="6403">
                  <c:v>5.3129999999999997</c:v>
                </c:pt>
                <c:pt idx="6404">
                  <c:v>5.3140000000000001</c:v>
                </c:pt>
                <c:pt idx="6405">
                  <c:v>5.3150000000000004</c:v>
                </c:pt>
                <c:pt idx="6406">
                  <c:v>5.3159999999999998</c:v>
                </c:pt>
                <c:pt idx="6407">
                  <c:v>5.3159999999999998</c:v>
                </c:pt>
                <c:pt idx="6408">
                  <c:v>5.3170000000000002</c:v>
                </c:pt>
                <c:pt idx="6409">
                  <c:v>5.3179999999999996</c:v>
                </c:pt>
                <c:pt idx="6410">
                  <c:v>5.319</c:v>
                </c:pt>
                <c:pt idx="6411">
                  <c:v>5.32</c:v>
                </c:pt>
                <c:pt idx="6412">
                  <c:v>5.3209999999999997</c:v>
                </c:pt>
                <c:pt idx="6413">
                  <c:v>5.3209999999999997</c:v>
                </c:pt>
                <c:pt idx="6414">
                  <c:v>5.3220000000000001</c:v>
                </c:pt>
                <c:pt idx="6415">
                  <c:v>5.3230000000000004</c:v>
                </c:pt>
                <c:pt idx="6416">
                  <c:v>5.3239999999999998</c:v>
                </c:pt>
                <c:pt idx="6417">
                  <c:v>5.3250000000000002</c:v>
                </c:pt>
                <c:pt idx="6418">
                  <c:v>5.3259999999999996</c:v>
                </c:pt>
                <c:pt idx="6419">
                  <c:v>5.3259999999999996</c:v>
                </c:pt>
                <c:pt idx="6420">
                  <c:v>5.327</c:v>
                </c:pt>
                <c:pt idx="6421">
                  <c:v>5.3280000000000003</c:v>
                </c:pt>
                <c:pt idx="6422">
                  <c:v>5.3289999999999997</c:v>
                </c:pt>
                <c:pt idx="6423">
                  <c:v>5.33</c:v>
                </c:pt>
                <c:pt idx="6424">
                  <c:v>5.3310000000000004</c:v>
                </c:pt>
                <c:pt idx="6425">
                  <c:v>5.3310000000000004</c:v>
                </c:pt>
                <c:pt idx="6426">
                  <c:v>5.3319999999999999</c:v>
                </c:pt>
                <c:pt idx="6427">
                  <c:v>5.3330000000000002</c:v>
                </c:pt>
                <c:pt idx="6428">
                  <c:v>5.3339999999999996</c:v>
                </c:pt>
                <c:pt idx="6429">
                  <c:v>5.335</c:v>
                </c:pt>
                <c:pt idx="6430">
                  <c:v>5.3360000000000003</c:v>
                </c:pt>
                <c:pt idx="6431">
                  <c:v>5.3360000000000003</c:v>
                </c:pt>
                <c:pt idx="6432">
                  <c:v>5.3369999999999997</c:v>
                </c:pt>
                <c:pt idx="6433">
                  <c:v>5.3380000000000001</c:v>
                </c:pt>
                <c:pt idx="6434">
                  <c:v>5.3390000000000004</c:v>
                </c:pt>
                <c:pt idx="6435">
                  <c:v>5.34</c:v>
                </c:pt>
                <c:pt idx="6436">
                  <c:v>5.3410000000000002</c:v>
                </c:pt>
                <c:pt idx="6437">
                  <c:v>5.3410000000000002</c:v>
                </c:pt>
                <c:pt idx="6438">
                  <c:v>5.3419999999999996</c:v>
                </c:pt>
                <c:pt idx="6439">
                  <c:v>5.343</c:v>
                </c:pt>
                <c:pt idx="6440">
                  <c:v>5.3440000000000003</c:v>
                </c:pt>
                <c:pt idx="6441">
                  <c:v>5.3449999999999998</c:v>
                </c:pt>
                <c:pt idx="6442">
                  <c:v>5.3449999999999998</c:v>
                </c:pt>
                <c:pt idx="6443">
                  <c:v>5.3460000000000001</c:v>
                </c:pt>
                <c:pt idx="6444">
                  <c:v>5.3470000000000004</c:v>
                </c:pt>
                <c:pt idx="6445">
                  <c:v>5.3479999999999999</c:v>
                </c:pt>
                <c:pt idx="6446">
                  <c:v>5.3490000000000002</c:v>
                </c:pt>
                <c:pt idx="6447">
                  <c:v>5.35</c:v>
                </c:pt>
                <c:pt idx="6448">
                  <c:v>5.35</c:v>
                </c:pt>
                <c:pt idx="6449">
                  <c:v>5.351</c:v>
                </c:pt>
                <c:pt idx="6450">
                  <c:v>5.3520000000000003</c:v>
                </c:pt>
                <c:pt idx="6451">
                  <c:v>5.3529999999999998</c:v>
                </c:pt>
                <c:pt idx="6452">
                  <c:v>5.3540000000000001</c:v>
                </c:pt>
                <c:pt idx="6453">
                  <c:v>5.3550000000000004</c:v>
                </c:pt>
                <c:pt idx="6454">
                  <c:v>5.3550000000000004</c:v>
                </c:pt>
                <c:pt idx="6455">
                  <c:v>5.3559999999999999</c:v>
                </c:pt>
                <c:pt idx="6456">
                  <c:v>5.3570000000000002</c:v>
                </c:pt>
                <c:pt idx="6457">
                  <c:v>5.3579999999999997</c:v>
                </c:pt>
                <c:pt idx="6458">
                  <c:v>5.359</c:v>
                </c:pt>
                <c:pt idx="6459">
                  <c:v>5.36</c:v>
                </c:pt>
                <c:pt idx="6460">
                  <c:v>5.36</c:v>
                </c:pt>
                <c:pt idx="6461">
                  <c:v>5.3609999999999998</c:v>
                </c:pt>
                <c:pt idx="6462">
                  <c:v>5.3620000000000001</c:v>
                </c:pt>
                <c:pt idx="6463">
                  <c:v>5.3630000000000004</c:v>
                </c:pt>
                <c:pt idx="6464">
                  <c:v>5.3639999999999999</c:v>
                </c:pt>
                <c:pt idx="6465">
                  <c:v>5.3650000000000002</c:v>
                </c:pt>
                <c:pt idx="6466">
                  <c:v>5.3650000000000002</c:v>
                </c:pt>
                <c:pt idx="6467">
                  <c:v>5.3659999999999997</c:v>
                </c:pt>
                <c:pt idx="6468">
                  <c:v>5.367</c:v>
                </c:pt>
                <c:pt idx="6469">
                  <c:v>5.3680000000000003</c:v>
                </c:pt>
                <c:pt idx="6470">
                  <c:v>5.3689999999999998</c:v>
                </c:pt>
                <c:pt idx="6471">
                  <c:v>5.37</c:v>
                </c:pt>
                <c:pt idx="6472">
                  <c:v>5.37</c:v>
                </c:pt>
                <c:pt idx="6473">
                  <c:v>5.3710000000000004</c:v>
                </c:pt>
                <c:pt idx="6474">
                  <c:v>5.3719999999999999</c:v>
                </c:pt>
                <c:pt idx="6475">
                  <c:v>5.3730000000000002</c:v>
                </c:pt>
                <c:pt idx="6476">
                  <c:v>5.3739999999999997</c:v>
                </c:pt>
                <c:pt idx="6477">
                  <c:v>5.375</c:v>
                </c:pt>
                <c:pt idx="6478">
                  <c:v>5.375</c:v>
                </c:pt>
                <c:pt idx="6479">
                  <c:v>5.3760000000000003</c:v>
                </c:pt>
                <c:pt idx="6480">
                  <c:v>5.3769999999999998</c:v>
                </c:pt>
                <c:pt idx="6481">
                  <c:v>5.3780000000000001</c:v>
                </c:pt>
                <c:pt idx="6482">
                  <c:v>5.3789999999999996</c:v>
                </c:pt>
                <c:pt idx="6483">
                  <c:v>5.38</c:v>
                </c:pt>
                <c:pt idx="6484">
                  <c:v>5.38</c:v>
                </c:pt>
                <c:pt idx="6485">
                  <c:v>5.3810000000000002</c:v>
                </c:pt>
                <c:pt idx="6486">
                  <c:v>5.3819999999999997</c:v>
                </c:pt>
                <c:pt idx="6487">
                  <c:v>5.383</c:v>
                </c:pt>
                <c:pt idx="6488">
                  <c:v>5.3840000000000003</c:v>
                </c:pt>
                <c:pt idx="6489">
                  <c:v>5.3840000000000003</c:v>
                </c:pt>
                <c:pt idx="6490">
                  <c:v>5.3849999999999998</c:v>
                </c:pt>
                <c:pt idx="6491">
                  <c:v>5.3860000000000001</c:v>
                </c:pt>
                <c:pt idx="6492">
                  <c:v>5.3869999999999996</c:v>
                </c:pt>
                <c:pt idx="6493">
                  <c:v>5.3879999999999999</c:v>
                </c:pt>
                <c:pt idx="6494">
                  <c:v>5.3890000000000002</c:v>
                </c:pt>
                <c:pt idx="6495">
                  <c:v>5.3890000000000002</c:v>
                </c:pt>
                <c:pt idx="6496">
                  <c:v>5.39</c:v>
                </c:pt>
                <c:pt idx="6497">
                  <c:v>5.391</c:v>
                </c:pt>
                <c:pt idx="6498">
                  <c:v>5.3920000000000003</c:v>
                </c:pt>
                <c:pt idx="6499">
                  <c:v>5.3929999999999998</c:v>
                </c:pt>
                <c:pt idx="6500">
                  <c:v>5.3940000000000001</c:v>
                </c:pt>
                <c:pt idx="6501">
                  <c:v>5.3940000000000001</c:v>
                </c:pt>
                <c:pt idx="6502">
                  <c:v>5.3949999999999996</c:v>
                </c:pt>
                <c:pt idx="6503">
                  <c:v>5.3959999999999999</c:v>
                </c:pt>
                <c:pt idx="6504">
                  <c:v>5.3970000000000002</c:v>
                </c:pt>
                <c:pt idx="6505">
                  <c:v>5.3979999999999997</c:v>
                </c:pt>
                <c:pt idx="6506">
                  <c:v>5.399</c:v>
                </c:pt>
                <c:pt idx="6507">
                  <c:v>5.399</c:v>
                </c:pt>
                <c:pt idx="6508">
                  <c:v>5.4</c:v>
                </c:pt>
                <c:pt idx="6509">
                  <c:v>5.4009999999999998</c:v>
                </c:pt>
                <c:pt idx="6510">
                  <c:v>5.4020000000000001</c:v>
                </c:pt>
                <c:pt idx="6511">
                  <c:v>5.4029999999999996</c:v>
                </c:pt>
                <c:pt idx="6512">
                  <c:v>5.4039999999999999</c:v>
                </c:pt>
                <c:pt idx="6513">
                  <c:v>5.4039999999999999</c:v>
                </c:pt>
                <c:pt idx="6514">
                  <c:v>5.4050000000000002</c:v>
                </c:pt>
                <c:pt idx="6515">
                  <c:v>5.4059999999999997</c:v>
                </c:pt>
                <c:pt idx="6516">
                  <c:v>5.407</c:v>
                </c:pt>
                <c:pt idx="6517">
                  <c:v>5.4080000000000004</c:v>
                </c:pt>
                <c:pt idx="6518">
                  <c:v>5.4089999999999998</c:v>
                </c:pt>
                <c:pt idx="6519">
                  <c:v>5.4089999999999998</c:v>
                </c:pt>
                <c:pt idx="6520">
                  <c:v>5.41</c:v>
                </c:pt>
                <c:pt idx="6521">
                  <c:v>5.4109999999999996</c:v>
                </c:pt>
                <c:pt idx="6522">
                  <c:v>5.4119999999999999</c:v>
                </c:pt>
                <c:pt idx="6523">
                  <c:v>5.4130000000000003</c:v>
                </c:pt>
                <c:pt idx="6524">
                  <c:v>5.4139999999999997</c:v>
                </c:pt>
                <c:pt idx="6525">
                  <c:v>5.4139999999999997</c:v>
                </c:pt>
                <c:pt idx="6526">
                  <c:v>5.415</c:v>
                </c:pt>
                <c:pt idx="6527">
                  <c:v>5.4160000000000004</c:v>
                </c:pt>
                <c:pt idx="6528">
                  <c:v>5.4169999999999998</c:v>
                </c:pt>
                <c:pt idx="6529">
                  <c:v>5.4180000000000001</c:v>
                </c:pt>
                <c:pt idx="6530">
                  <c:v>5.4180000000000001</c:v>
                </c:pt>
                <c:pt idx="6531">
                  <c:v>5.4189999999999996</c:v>
                </c:pt>
                <c:pt idx="6532">
                  <c:v>5.42</c:v>
                </c:pt>
                <c:pt idx="6533">
                  <c:v>5.4210000000000003</c:v>
                </c:pt>
                <c:pt idx="6534">
                  <c:v>5.4219999999999997</c:v>
                </c:pt>
                <c:pt idx="6535">
                  <c:v>5.423</c:v>
                </c:pt>
                <c:pt idx="6536">
                  <c:v>5.423</c:v>
                </c:pt>
                <c:pt idx="6537">
                  <c:v>5.4240000000000004</c:v>
                </c:pt>
                <c:pt idx="6538">
                  <c:v>5.4249999999999998</c:v>
                </c:pt>
                <c:pt idx="6539">
                  <c:v>5.4260000000000002</c:v>
                </c:pt>
                <c:pt idx="6540">
                  <c:v>5.4269999999999996</c:v>
                </c:pt>
                <c:pt idx="6541">
                  <c:v>5.4279999999999999</c:v>
                </c:pt>
                <c:pt idx="6542">
                  <c:v>5.4279999999999999</c:v>
                </c:pt>
                <c:pt idx="6543">
                  <c:v>5.4290000000000003</c:v>
                </c:pt>
                <c:pt idx="6544">
                  <c:v>5.43</c:v>
                </c:pt>
                <c:pt idx="6545">
                  <c:v>5.431</c:v>
                </c:pt>
                <c:pt idx="6546">
                  <c:v>5.4320000000000004</c:v>
                </c:pt>
                <c:pt idx="6547">
                  <c:v>5.4329999999999998</c:v>
                </c:pt>
                <c:pt idx="6548">
                  <c:v>5.4329999999999998</c:v>
                </c:pt>
                <c:pt idx="6549">
                  <c:v>5.4340000000000002</c:v>
                </c:pt>
                <c:pt idx="6550">
                  <c:v>5.4349999999999996</c:v>
                </c:pt>
                <c:pt idx="6551">
                  <c:v>5.4359999999999999</c:v>
                </c:pt>
                <c:pt idx="6552">
                  <c:v>5.4370000000000003</c:v>
                </c:pt>
                <c:pt idx="6553">
                  <c:v>5.4379999999999997</c:v>
                </c:pt>
                <c:pt idx="6554">
                  <c:v>5.4379999999999997</c:v>
                </c:pt>
                <c:pt idx="6555">
                  <c:v>5.4390000000000001</c:v>
                </c:pt>
                <c:pt idx="6556">
                  <c:v>5.44</c:v>
                </c:pt>
                <c:pt idx="6557">
                  <c:v>5.4409999999999998</c:v>
                </c:pt>
                <c:pt idx="6558">
                  <c:v>5.4420000000000002</c:v>
                </c:pt>
                <c:pt idx="6559">
                  <c:v>5.4429999999999996</c:v>
                </c:pt>
                <c:pt idx="6560">
                  <c:v>5.4429999999999996</c:v>
                </c:pt>
                <c:pt idx="6561">
                  <c:v>5.444</c:v>
                </c:pt>
                <c:pt idx="6562">
                  <c:v>5.4450000000000003</c:v>
                </c:pt>
                <c:pt idx="6563">
                  <c:v>5.4459999999999997</c:v>
                </c:pt>
                <c:pt idx="6564">
                  <c:v>5.4470000000000001</c:v>
                </c:pt>
                <c:pt idx="6565">
                  <c:v>5.4480000000000004</c:v>
                </c:pt>
                <c:pt idx="6566">
                  <c:v>5.4480000000000004</c:v>
                </c:pt>
                <c:pt idx="6567">
                  <c:v>5.4489999999999998</c:v>
                </c:pt>
                <c:pt idx="6568">
                  <c:v>5.45</c:v>
                </c:pt>
                <c:pt idx="6569">
                  <c:v>5.4509999999999996</c:v>
                </c:pt>
                <c:pt idx="6570">
                  <c:v>5.452</c:v>
                </c:pt>
                <c:pt idx="6571">
                  <c:v>5.4530000000000003</c:v>
                </c:pt>
                <c:pt idx="6572">
                  <c:v>5.4530000000000003</c:v>
                </c:pt>
                <c:pt idx="6573">
                  <c:v>5.4539999999999997</c:v>
                </c:pt>
                <c:pt idx="6574">
                  <c:v>5.4550000000000001</c:v>
                </c:pt>
                <c:pt idx="6575">
                  <c:v>5.4560000000000004</c:v>
                </c:pt>
                <c:pt idx="6576">
                  <c:v>5.4569999999999999</c:v>
                </c:pt>
                <c:pt idx="6577">
                  <c:v>5.4569999999999999</c:v>
                </c:pt>
                <c:pt idx="6578">
                  <c:v>5.4580000000000002</c:v>
                </c:pt>
                <c:pt idx="6579">
                  <c:v>5.4589999999999996</c:v>
                </c:pt>
                <c:pt idx="6580">
                  <c:v>5.46</c:v>
                </c:pt>
                <c:pt idx="6581">
                  <c:v>5.4610000000000003</c:v>
                </c:pt>
                <c:pt idx="6582">
                  <c:v>5.4619999999999997</c:v>
                </c:pt>
                <c:pt idx="6583">
                  <c:v>5.4619999999999997</c:v>
                </c:pt>
                <c:pt idx="6584">
                  <c:v>5.4630000000000001</c:v>
                </c:pt>
                <c:pt idx="6585">
                  <c:v>5.4640000000000004</c:v>
                </c:pt>
                <c:pt idx="6586">
                  <c:v>5.4649999999999999</c:v>
                </c:pt>
                <c:pt idx="6587">
                  <c:v>5.4660000000000002</c:v>
                </c:pt>
                <c:pt idx="6588">
                  <c:v>5.4669999999999996</c:v>
                </c:pt>
                <c:pt idx="6589">
                  <c:v>5.4669999999999996</c:v>
                </c:pt>
                <c:pt idx="6590">
                  <c:v>5.468</c:v>
                </c:pt>
                <c:pt idx="6591">
                  <c:v>5.4690000000000003</c:v>
                </c:pt>
                <c:pt idx="6592">
                  <c:v>5.47</c:v>
                </c:pt>
                <c:pt idx="6593">
                  <c:v>5.4710000000000001</c:v>
                </c:pt>
                <c:pt idx="6594">
                  <c:v>5.4720000000000004</c:v>
                </c:pt>
                <c:pt idx="6595">
                  <c:v>5.4720000000000004</c:v>
                </c:pt>
                <c:pt idx="6596">
                  <c:v>5.4729999999999999</c:v>
                </c:pt>
                <c:pt idx="6597">
                  <c:v>5.4740000000000002</c:v>
                </c:pt>
                <c:pt idx="6598">
                  <c:v>5.4749999999999996</c:v>
                </c:pt>
                <c:pt idx="6599">
                  <c:v>5.476</c:v>
                </c:pt>
                <c:pt idx="6600">
                  <c:v>5.4770000000000003</c:v>
                </c:pt>
                <c:pt idx="6601">
                  <c:v>5.4770000000000003</c:v>
                </c:pt>
                <c:pt idx="6602">
                  <c:v>5.4779999999999998</c:v>
                </c:pt>
                <c:pt idx="6603">
                  <c:v>5.4790000000000001</c:v>
                </c:pt>
                <c:pt idx="6604">
                  <c:v>5.48</c:v>
                </c:pt>
                <c:pt idx="6605">
                  <c:v>5.4809999999999999</c:v>
                </c:pt>
                <c:pt idx="6606">
                  <c:v>5.4820000000000002</c:v>
                </c:pt>
                <c:pt idx="6607">
                  <c:v>5.4820000000000002</c:v>
                </c:pt>
                <c:pt idx="6608">
                  <c:v>5.4829999999999997</c:v>
                </c:pt>
                <c:pt idx="6609">
                  <c:v>5.484</c:v>
                </c:pt>
                <c:pt idx="6610">
                  <c:v>5.4850000000000003</c:v>
                </c:pt>
                <c:pt idx="6611">
                  <c:v>5.4859999999999998</c:v>
                </c:pt>
                <c:pt idx="6612">
                  <c:v>5.4870000000000001</c:v>
                </c:pt>
                <c:pt idx="6613">
                  <c:v>5.4870000000000001</c:v>
                </c:pt>
                <c:pt idx="6614">
                  <c:v>5.4880000000000004</c:v>
                </c:pt>
                <c:pt idx="6615">
                  <c:v>5.4889999999999999</c:v>
                </c:pt>
                <c:pt idx="6616">
                  <c:v>5.49</c:v>
                </c:pt>
                <c:pt idx="6617">
                  <c:v>5.4909999999999997</c:v>
                </c:pt>
                <c:pt idx="6618">
                  <c:v>5.492</c:v>
                </c:pt>
                <c:pt idx="6619">
                  <c:v>5.492</c:v>
                </c:pt>
                <c:pt idx="6620">
                  <c:v>5.4930000000000003</c:v>
                </c:pt>
                <c:pt idx="6621">
                  <c:v>5.4939999999999998</c:v>
                </c:pt>
                <c:pt idx="6622">
                  <c:v>5.4950000000000001</c:v>
                </c:pt>
                <c:pt idx="6623">
                  <c:v>5.4960000000000004</c:v>
                </c:pt>
                <c:pt idx="6624">
                  <c:v>5.4960000000000004</c:v>
                </c:pt>
                <c:pt idx="6625">
                  <c:v>5.4969999999999999</c:v>
                </c:pt>
                <c:pt idx="6626">
                  <c:v>5.4980000000000002</c:v>
                </c:pt>
                <c:pt idx="6627">
                  <c:v>5.4989999999999997</c:v>
                </c:pt>
                <c:pt idx="6628">
                  <c:v>5.5</c:v>
                </c:pt>
                <c:pt idx="6629">
                  <c:v>5.5010000000000003</c:v>
                </c:pt>
                <c:pt idx="6630">
                  <c:v>5.5010000000000003</c:v>
                </c:pt>
                <c:pt idx="6631">
                  <c:v>5.5019999999999998</c:v>
                </c:pt>
                <c:pt idx="6632">
                  <c:v>5.5030000000000001</c:v>
                </c:pt>
                <c:pt idx="6633">
                  <c:v>5.5039999999999996</c:v>
                </c:pt>
                <c:pt idx="6634">
                  <c:v>5.5049999999999999</c:v>
                </c:pt>
                <c:pt idx="6635">
                  <c:v>5.5060000000000002</c:v>
                </c:pt>
                <c:pt idx="6636">
                  <c:v>5.5060000000000002</c:v>
                </c:pt>
                <c:pt idx="6637">
                  <c:v>5.5069999999999997</c:v>
                </c:pt>
                <c:pt idx="6638">
                  <c:v>5.508</c:v>
                </c:pt>
                <c:pt idx="6639">
                  <c:v>5.5090000000000003</c:v>
                </c:pt>
                <c:pt idx="6640">
                  <c:v>5.51</c:v>
                </c:pt>
                <c:pt idx="6641">
                  <c:v>5.5110000000000001</c:v>
                </c:pt>
                <c:pt idx="6642">
                  <c:v>5.5110000000000001</c:v>
                </c:pt>
                <c:pt idx="6643">
                  <c:v>5.5119999999999996</c:v>
                </c:pt>
                <c:pt idx="6644">
                  <c:v>5.5129999999999999</c:v>
                </c:pt>
                <c:pt idx="6645">
                  <c:v>5.5140000000000002</c:v>
                </c:pt>
                <c:pt idx="6646">
                  <c:v>5.5149999999999997</c:v>
                </c:pt>
                <c:pt idx="6647">
                  <c:v>5.516</c:v>
                </c:pt>
                <c:pt idx="6648">
                  <c:v>5.516</c:v>
                </c:pt>
                <c:pt idx="6649">
                  <c:v>5.5170000000000003</c:v>
                </c:pt>
                <c:pt idx="6650">
                  <c:v>5.5179999999999998</c:v>
                </c:pt>
                <c:pt idx="6651">
                  <c:v>5.5190000000000001</c:v>
                </c:pt>
                <c:pt idx="6652">
                  <c:v>5.52</c:v>
                </c:pt>
                <c:pt idx="6653">
                  <c:v>5.5209999999999999</c:v>
                </c:pt>
                <c:pt idx="6654">
                  <c:v>5.5209999999999999</c:v>
                </c:pt>
                <c:pt idx="6655">
                  <c:v>5.5220000000000002</c:v>
                </c:pt>
                <c:pt idx="6656">
                  <c:v>5.5229999999999997</c:v>
                </c:pt>
                <c:pt idx="6657">
                  <c:v>5.524</c:v>
                </c:pt>
                <c:pt idx="6658">
                  <c:v>5.5250000000000004</c:v>
                </c:pt>
                <c:pt idx="6659">
                  <c:v>5.5259999999999998</c:v>
                </c:pt>
                <c:pt idx="6660">
                  <c:v>5.5259999999999998</c:v>
                </c:pt>
                <c:pt idx="6661">
                  <c:v>5.5270000000000001</c:v>
                </c:pt>
                <c:pt idx="6662">
                  <c:v>5.5279999999999996</c:v>
                </c:pt>
                <c:pt idx="6663">
                  <c:v>5.5289999999999999</c:v>
                </c:pt>
                <c:pt idx="6664">
                  <c:v>5.53</c:v>
                </c:pt>
                <c:pt idx="6665">
                  <c:v>5.5309999999999997</c:v>
                </c:pt>
                <c:pt idx="6666">
                  <c:v>5.5309999999999997</c:v>
                </c:pt>
                <c:pt idx="6667">
                  <c:v>5.532</c:v>
                </c:pt>
                <c:pt idx="6668">
                  <c:v>5.5330000000000004</c:v>
                </c:pt>
                <c:pt idx="6669">
                  <c:v>5.5339999999999998</c:v>
                </c:pt>
                <c:pt idx="6670">
                  <c:v>5.5350000000000001</c:v>
                </c:pt>
                <c:pt idx="6671">
                  <c:v>5.5350000000000001</c:v>
                </c:pt>
                <c:pt idx="6672">
                  <c:v>5.5359999999999996</c:v>
                </c:pt>
                <c:pt idx="6673">
                  <c:v>5.5369999999999999</c:v>
                </c:pt>
                <c:pt idx="6674">
                  <c:v>5.5380000000000003</c:v>
                </c:pt>
                <c:pt idx="6675">
                  <c:v>5.5389999999999997</c:v>
                </c:pt>
                <c:pt idx="6676">
                  <c:v>5.54</c:v>
                </c:pt>
                <c:pt idx="6677">
                  <c:v>5.54</c:v>
                </c:pt>
                <c:pt idx="6678">
                  <c:v>5.5410000000000004</c:v>
                </c:pt>
                <c:pt idx="6679">
                  <c:v>5.5419999999999998</c:v>
                </c:pt>
                <c:pt idx="6680">
                  <c:v>5.5430000000000001</c:v>
                </c:pt>
                <c:pt idx="6681">
                  <c:v>5.5439999999999996</c:v>
                </c:pt>
                <c:pt idx="6682">
                  <c:v>5.5449999999999999</c:v>
                </c:pt>
                <c:pt idx="6683">
                  <c:v>5.5449999999999999</c:v>
                </c:pt>
                <c:pt idx="6684">
                  <c:v>5.5460000000000003</c:v>
                </c:pt>
                <c:pt idx="6685">
                  <c:v>5.5469999999999997</c:v>
                </c:pt>
                <c:pt idx="6686">
                  <c:v>5.548</c:v>
                </c:pt>
                <c:pt idx="6687">
                  <c:v>5.5490000000000004</c:v>
                </c:pt>
                <c:pt idx="6688">
                  <c:v>5.55</c:v>
                </c:pt>
                <c:pt idx="6689">
                  <c:v>5.55</c:v>
                </c:pt>
                <c:pt idx="6690">
                  <c:v>5.5510000000000002</c:v>
                </c:pt>
                <c:pt idx="6691">
                  <c:v>5.5519999999999996</c:v>
                </c:pt>
                <c:pt idx="6692">
                  <c:v>5.5529999999999999</c:v>
                </c:pt>
                <c:pt idx="6693">
                  <c:v>5.5540000000000003</c:v>
                </c:pt>
                <c:pt idx="6694">
                  <c:v>5.5549999999999997</c:v>
                </c:pt>
                <c:pt idx="6695">
                  <c:v>5.5549999999999997</c:v>
                </c:pt>
                <c:pt idx="6696">
                  <c:v>5.556</c:v>
                </c:pt>
                <c:pt idx="6697">
                  <c:v>5.5570000000000004</c:v>
                </c:pt>
                <c:pt idx="6698">
                  <c:v>5.5579999999999998</c:v>
                </c:pt>
                <c:pt idx="6699">
                  <c:v>5.5590000000000002</c:v>
                </c:pt>
                <c:pt idx="6700">
                  <c:v>5.56</c:v>
                </c:pt>
                <c:pt idx="6701">
                  <c:v>5.56</c:v>
                </c:pt>
                <c:pt idx="6702">
                  <c:v>5.5609999999999999</c:v>
                </c:pt>
                <c:pt idx="6703">
                  <c:v>5.5620000000000003</c:v>
                </c:pt>
                <c:pt idx="6704">
                  <c:v>5.5629999999999997</c:v>
                </c:pt>
                <c:pt idx="6705">
                  <c:v>5.5640000000000001</c:v>
                </c:pt>
                <c:pt idx="6706">
                  <c:v>5.5650000000000004</c:v>
                </c:pt>
                <c:pt idx="6707">
                  <c:v>5.5650000000000004</c:v>
                </c:pt>
                <c:pt idx="6708">
                  <c:v>5.5659999999999998</c:v>
                </c:pt>
                <c:pt idx="6709">
                  <c:v>5.5670000000000002</c:v>
                </c:pt>
                <c:pt idx="6710">
                  <c:v>5.5679999999999996</c:v>
                </c:pt>
                <c:pt idx="6711">
                  <c:v>5.569</c:v>
                </c:pt>
                <c:pt idx="6712">
                  <c:v>5.57</c:v>
                </c:pt>
                <c:pt idx="6713">
                  <c:v>5.57</c:v>
                </c:pt>
                <c:pt idx="6714">
                  <c:v>5.5709999999999997</c:v>
                </c:pt>
                <c:pt idx="6715">
                  <c:v>5.5720000000000001</c:v>
                </c:pt>
                <c:pt idx="6716">
                  <c:v>5.5730000000000004</c:v>
                </c:pt>
                <c:pt idx="6717">
                  <c:v>5.5739999999999998</c:v>
                </c:pt>
                <c:pt idx="6718">
                  <c:v>5.5739999999999998</c:v>
                </c:pt>
                <c:pt idx="6719">
                  <c:v>5.5750000000000002</c:v>
                </c:pt>
                <c:pt idx="6720">
                  <c:v>5.5759999999999996</c:v>
                </c:pt>
                <c:pt idx="6721">
                  <c:v>5.577</c:v>
                </c:pt>
                <c:pt idx="6722">
                  <c:v>5.5780000000000003</c:v>
                </c:pt>
                <c:pt idx="6723">
                  <c:v>5.5789999999999997</c:v>
                </c:pt>
                <c:pt idx="6724">
                  <c:v>5.5789999999999997</c:v>
                </c:pt>
                <c:pt idx="6725">
                  <c:v>5.58</c:v>
                </c:pt>
                <c:pt idx="6726">
                  <c:v>5.5810000000000004</c:v>
                </c:pt>
                <c:pt idx="6727">
                  <c:v>5.5819999999999999</c:v>
                </c:pt>
                <c:pt idx="6728">
                  <c:v>5.5830000000000002</c:v>
                </c:pt>
                <c:pt idx="6729">
                  <c:v>5.5839999999999996</c:v>
                </c:pt>
                <c:pt idx="6730">
                  <c:v>5.5839999999999996</c:v>
                </c:pt>
                <c:pt idx="6731">
                  <c:v>5.585</c:v>
                </c:pt>
                <c:pt idx="6732">
                  <c:v>5.5860000000000003</c:v>
                </c:pt>
                <c:pt idx="6733">
                  <c:v>5.5869999999999997</c:v>
                </c:pt>
                <c:pt idx="6734">
                  <c:v>5.5880000000000001</c:v>
                </c:pt>
                <c:pt idx="6735">
                  <c:v>5.5890000000000004</c:v>
                </c:pt>
                <c:pt idx="6736">
                  <c:v>5.5890000000000004</c:v>
                </c:pt>
                <c:pt idx="6737">
                  <c:v>5.59</c:v>
                </c:pt>
                <c:pt idx="6738">
                  <c:v>5.5910000000000002</c:v>
                </c:pt>
                <c:pt idx="6739">
                  <c:v>5.5919999999999996</c:v>
                </c:pt>
                <c:pt idx="6740">
                  <c:v>5.593</c:v>
                </c:pt>
                <c:pt idx="6741">
                  <c:v>5.5940000000000003</c:v>
                </c:pt>
                <c:pt idx="6742">
                  <c:v>5.5940000000000003</c:v>
                </c:pt>
                <c:pt idx="6743">
                  <c:v>5.5949999999999998</c:v>
                </c:pt>
                <c:pt idx="6744">
                  <c:v>5.5960000000000001</c:v>
                </c:pt>
                <c:pt idx="6745">
                  <c:v>5.5970000000000004</c:v>
                </c:pt>
                <c:pt idx="6746">
                  <c:v>5.5979999999999999</c:v>
                </c:pt>
                <c:pt idx="6747">
                  <c:v>5.5990000000000002</c:v>
                </c:pt>
                <c:pt idx="6748">
                  <c:v>5.5990000000000002</c:v>
                </c:pt>
                <c:pt idx="6749">
                  <c:v>5.6</c:v>
                </c:pt>
                <c:pt idx="6750">
                  <c:v>5.601</c:v>
                </c:pt>
                <c:pt idx="6751">
                  <c:v>5.6020000000000003</c:v>
                </c:pt>
                <c:pt idx="6752">
                  <c:v>5.6029999999999998</c:v>
                </c:pt>
                <c:pt idx="6753">
                  <c:v>5.6040000000000001</c:v>
                </c:pt>
                <c:pt idx="6754">
                  <c:v>5.6040000000000001</c:v>
                </c:pt>
                <c:pt idx="6755">
                  <c:v>5.6050000000000004</c:v>
                </c:pt>
                <c:pt idx="6756">
                  <c:v>5.6059999999999999</c:v>
                </c:pt>
                <c:pt idx="6757">
                  <c:v>5.6070000000000002</c:v>
                </c:pt>
                <c:pt idx="6758">
                  <c:v>5.6079999999999997</c:v>
                </c:pt>
                <c:pt idx="6759">
                  <c:v>5.6079999999999997</c:v>
                </c:pt>
                <c:pt idx="6760">
                  <c:v>5.609</c:v>
                </c:pt>
                <c:pt idx="6761">
                  <c:v>5.61</c:v>
                </c:pt>
                <c:pt idx="6762">
                  <c:v>5.6109999999999998</c:v>
                </c:pt>
                <c:pt idx="6763">
                  <c:v>5.6120000000000001</c:v>
                </c:pt>
                <c:pt idx="6764">
                  <c:v>5.6130000000000004</c:v>
                </c:pt>
                <c:pt idx="6765">
                  <c:v>5.6130000000000004</c:v>
                </c:pt>
                <c:pt idx="6766">
                  <c:v>5.6139999999999999</c:v>
                </c:pt>
                <c:pt idx="6767">
                  <c:v>5.6150000000000002</c:v>
                </c:pt>
                <c:pt idx="6768">
                  <c:v>5.6159999999999997</c:v>
                </c:pt>
                <c:pt idx="6769">
                  <c:v>5.617</c:v>
                </c:pt>
                <c:pt idx="6770">
                  <c:v>5.6180000000000003</c:v>
                </c:pt>
                <c:pt idx="6771">
                  <c:v>5.6180000000000003</c:v>
                </c:pt>
                <c:pt idx="6772">
                  <c:v>5.6189999999999998</c:v>
                </c:pt>
                <c:pt idx="6773">
                  <c:v>5.62</c:v>
                </c:pt>
                <c:pt idx="6774">
                  <c:v>5.6210000000000004</c:v>
                </c:pt>
                <c:pt idx="6775">
                  <c:v>5.6219999999999999</c:v>
                </c:pt>
                <c:pt idx="6776">
                  <c:v>5.6230000000000002</c:v>
                </c:pt>
                <c:pt idx="6777">
                  <c:v>5.6230000000000002</c:v>
                </c:pt>
                <c:pt idx="6778">
                  <c:v>5.6239999999999997</c:v>
                </c:pt>
                <c:pt idx="6779">
                  <c:v>5.625</c:v>
                </c:pt>
                <c:pt idx="6780">
                  <c:v>5.6260000000000003</c:v>
                </c:pt>
                <c:pt idx="6781">
                  <c:v>5.6269999999999998</c:v>
                </c:pt>
                <c:pt idx="6782">
                  <c:v>5.6280000000000001</c:v>
                </c:pt>
                <c:pt idx="6783">
                  <c:v>5.6280000000000001</c:v>
                </c:pt>
                <c:pt idx="6784">
                  <c:v>5.6289999999999996</c:v>
                </c:pt>
                <c:pt idx="6785">
                  <c:v>5.63</c:v>
                </c:pt>
                <c:pt idx="6786">
                  <c:v>5.6310000000000002</c:v>
                </c:pt>
                <c:pt idx="6787">
                  <c:v>5.6319999999999997</c:v>
                </c:pt>
                <c:pt idx="6788">
                  <c:v>5.633</c:v>
                </c:pt>
                <c:pt idx="6789">
                  <c:v>5.633</c:v>
                </c:pt>
                <c:pt idx="6790">
                  <c:v>5.6340000000000003</c:v>
                </c:pt>
                <c:pt idx="6791">
                  <c:v>5.6349999999999998</c:v>
                </c:pt>
                <c:pt idx="6792">
                  <c:v>5.6360000000000001</c:v>
                </c:pt>
                <c:pt idx="6793">
                  <c:v>5.6369999999999996</c:v>
                </c:pt>
                <c:pt idx="6794">
                  <c:v>5.6379999999999999</c:v>
                </c:pt>
                <c:pt idx="6795">
                  <c:v>5.6379999999999999</c:v>
                </c:pt>
                <c:pt idx="6796">
                  <c:v>5.6390000000000002</c:v>
                </c:pt>
                <c:pt idx="6797">
                  <c:v>5.64</c:v>
                </c:pt>
                <c:pt idx="6798">
                  <c:v>5.641</c:v>
                </c:pt>
                <c:pt idx="6799">
                  <c:v>5.6420000000000003</c:v>
                </c:pt>
                <c:pt idx="6800">
                  <c:v>5.6429999999999998</c:v>
                </c:pt>
                <c:pt idx="6801">
                  <c:v>5.6429999999999998</c:v>
                </c:pt>
                <c:pt idx="6802">
                  <c:v>5.6440000000000001</c:v>
                </c:pt>
                <c:pt idx="6803">
                  <c:v>5.6449999999999996</c:v>
                </c:pt>
                <c:pt idx="6804">
                  <c:v>5.6459999999999999</c:v>
                </c:pt>
                <c:pt idx="6805">
                  <c:v>5.6470000000000002</c:v>
                </c:pt>
                <c:pt idx="6806">
                  <c:v>5.6470000000000002</c:v>
                </c:pt>
                <c:pt idx="6807">
                  <c:v>5.6479999999999997</c:v>
                </c:pt>
                <c:pt idx="6808">
                  <c:v>5.649</c:v>
                </c:pt>
                <c:pt idx="6809">
                  <c:v>5.65</c:v>
                </c:pt>
                <c:pt idx="6810">
                  <c:v>5.6509999999999998</c:v>
                </c:pt>
                <c:pt idx="6811">
                  <c:v>5.6520000000000001</c:v>
                </c:pt>
                <c:pt idx="6812">
                  <c:v>5.6520000000000001</c:v>
                </c:pt>
                <c:pt idx="6813">
                  <c:v>5.6529999999999996</c:v>
                </c:pt>
                <c:pt idx="6814">
                  <c:v>5.6539999999999999</c:v>
                </c:pt>
                <c:pt idx="6815">
                  <c:v>5.6550000000000002</c:v>
                </c:pt>
                <c:pt idx="6816">
                  <c:v>5.6559999999999997</c:v>
                </c:pt>
                <c:pt idx="6817">
                  <c:v>5.657</c:v>
                </c:pt>
                <c:pt idx="6818">
                  <c:v>5.657</c:v>
                </c:pt>
                <c:pt idx="6819">
                  <c:v>5.6580000000000004</c:v>
                </c:pt>
                <c:pt idx="6820">
                  <c:v>5.6589999999999998</c:v>
                </c:pt>
                <c:pt idx="6821">
                  <c:v>5.66</c:v>
                </c:pt>
                <c:pt idx="6822">
                  <c:v>5.6609999999999996</c:v>
                </c:pt>
                <c:pt idx="6823">
                  <c:v>5.6619999999999999</c:v>
                </c:pt>
                <c:pt idx="6824">
                  <c:v>5.6619999999999999</c:v>
                </c:pt>
                <c:pt idx="6825">
                  <c:v>5.6630000000000003</c:v>
                </c:pt>
                <c:pt idx="6826">
                  <c:v>5.6639999999999997</c:v>
                </c:pt>
                <c:pt idx="6827">
                  <c:v>5.665</c:v>
                </c:pt>
                <c:pt idx="6828">
                  <c:v>5.6660000000000004</c:v>
                </c:pt>
                <c:pt idx="6829">
                  <c:v>5.6669999999999998</c:v>
                </c:pt>
                <c:pt idx="6830">
                  <c:v>5.6669999999999998</c:v>
                </c:pt>
                <c:pt idx="6831">
                  <c:v>5.6680000000000001</c:v>
                </c:pt>
                <c:pt idx="6832">
                  <c:v>5.6689999999999996</c:v>
                </c:pt>
                <c:pt idx="6833">
                  <c:v>5.67</c:v>
                </c:pt>
                <c:pt idx="6834">
                  <c:v>5.6710000000000003</c:v>
                </c:pt>
                <c:pt idx="6835">
                  <c:v>5.6719999999999997</c:v>
                </c:pt>
                <c:pt idx="6836">
                  <c:v>5.6719999999999997</c:v>
                </c:pt>
                <c:pt idx="6837">
                  <c:v>5.673</c:v>
                </c:pt>
                <c:pt idx="6838">
                  <c:v>5.6740000000000004</c:v>
                </c:pt>
                <c:pt idx="6839">
                  <c:v>5.6749999999999998</c:v>
                </c:pt>
                <c:pt idx="6840">
                  <c:v>5.6760000000000002</c:v>
                </c:pt>
                <c:pt idx="6841">
                  <c:v>5.6769999999999996</c:v>
                </c:pt>
                <c:pt idx="6842">
                  <c:v>5.6769999999999996</c:v>
                </c:pt>
                <c:pt idx="6843">
                  <c:v>5.6779999999999999</c:v>
                </c:pt>
                <c:pt idx="6844">
                  <c:v>5.6790000000000003</c:v>
                </c:pt>
                <c:pt idx="6845">
                  <c:v>5.68</c:v>
                </c:pt>
                <c:pt idx="6846">
                  <c:v>5.681</c:v>
                </c:pt>
                <c:pt idx="6847">
                  <c:v>5.6820000000000004</c:v>
                </c:pt>
                <c:pt idx="6848">
                  <c:v>5.6820000000000004</c:v>
                </c:pt>
                <c:pt idx="6849">
                  <c:v>5.6829999999999998</c:v>
                </c:pt>
                <c:pt idx="6850">
                  <c:v>5.6840000000000002</c:v>
                </c:pt>
                <c:pt idx="6851">
                  <c:v>5.6849999999999996</c:v>
                </c:pt>
                <c:pt idx="6852">
                  <c:v>5.6859999999999999</c:v>
                </c:pt>
                <c:pt idx="6853">
                  <c:v>5.6859999999999999</c:v>
                </c:pt>
                <c:pt idx="6854">
                  <c:v>5.6870000000000003</c:v>
                </c:pt>
                <c:pt idx="6855">
                  <c:v>5.6879999999999997</c:v>
                </c:pt>
                <c:pt idx="6856">
                  <c:v>5.6890000000000001</c:v>
                </c:pt>
                <c:pt idx="6857">
                  <c:v>5.69</c:v>
                </c:pt>
                <c:pt idx="6858">
                  <c:v>5.6909999999999998</c:v>
                </c:pt>
                <c:pt idx="6859">
                  <c:v>5.6909999999999998</c:v>
                </c:pt>
                <c:pt idx="6860">
                  <c:v>5.6920000000000002</c:v>
                </c:pt>
                <c:pt idx="6861">
                  <c:v>5.6929999999999996</c:v>
                </c:pt>
                <c:pt idx="6862">
                  <c:v>5.694</c:v>
                </c:pt>
                <c:pt idx="6863">
                  <c:v>5.6950000000000003</c:v>
                </c:pt>
                <c:pt idx="6864">
                  <c:v>5.6959999999999997</c:v>
                </c:pt>
                <c:pt idx="6865">
                  <c:v>5.6959999999999997</c:v>
                </c:pt>
                <c:pt idx="6866">
                  <c:v>5.6970000000000001</c:v>
                </c:pt>
                <c:pt idx="6867">
                  <c:v>5.6980000000000004</c:v>
                </c:pt>
                <c:pt idx="6868">
                  <c:v>5.6989999999999998</c:v>
                </c:pt>
                <c:pt idx="6869">
                  <c:v>5.7</c:v>
                </c:pt>
                <c:pt idx="6870">
                  <c:v>5.7009999999999996</c:v>
                </c:pt>
                <c:pt idx="6871">
                  <c:v>5.7009999999999996</c:v>
                </c:pt>
                <c:pt idx="6872">
                  <c:v>5.702</c:v>
                </c:pt>
                <c:pt idx="6873">
                  <c:v>5.7030000000000003</c:v>
                </c:pt>
                <c:pt idx="6874">
                  <c:v>5.7039999999999997</c:v>
                </c:pt>
                <c:pt idx="6875">
                  <c:v>5.7050000000000001</c:v>
                </c:pt>
                <c:pt idx="6876">
                  <c:v>5.7060000000000004</c:v>
                </c:pt>
                <c:pt idx="6877">
                  <c:v>5.7060000000000004</c:v>
                </c:pt>
                <c:pt idx="6878">
                  <c:v>5.7069999999999999</c:v>
                </c:pt>
                <c:pt idx="6879">
                  <c:v>5.7080000000000002</c:v>
                </c:pt>
                <c:pt idx="6880">
                  <c:v>5.7089999999999996</c:v>
                </c:pt>
                <c:pt idx="6881">
                  <c:v>5.71</c:v>
                </c:pt>
                <c:pt idx="6882">
                  <c:v>5.7110000000000003</c:v>
                </c:pt>
                <c:pt idx="6883">
                  <c:v>5.7110000000000003</c:v>
                </c:pt>
                <c:pt idx="6884">
                  <c:v>5.7119999999999997</c:v>
                </c:pt>
                <c:pt idx="6885">
                  <c:v>5.7130000000000001</c:v>
                </c:pt>
                <c:pt idx="6886">
                  <c:v>5.7140000000000004</c:v>
                </c:pt>
                <c:pt idx="6887">
                  <c:v>5.7149999999999999</c:v>
                </c:pt>
                <c:pt idx="6888">
                  <c:v>5.7160000000000002</c:v>
                </c:pt>
                <c:pt idx="6889">
                  <c:v>5.7160000000000002</c:v>
                </c:pt>
                <c:pt idx="6890">
                  <c:v>5.7169999999999996</c:v>
                </c:pt>
                <c:pt idx="6891">
                  <c:v>5.718</c:v>
                </c:pt>
                <c:pt idx="6892">
                  <c:v>5.7190000000000003</c:v>
                </c:pt>
                <c:pt idx="6893">
                  <c:v>5.72</c:v>
                </c:pt>
                <c:pt idx="6894">
                  <c:v>5.7210000000000001</c:v>
                </c:pt>
                <c:pt idx="6895">
                  <c:v>5.7210000000000001</c:v>
                </c:pt>
                <c:pt idx="6896">
                  <c:v>5.7220000000000004</c:v>
                </c:pt>
                <c:pt idx="6897">
                  <c:v>5.7229999999999999</c:v>
                </c:pt>
                <c:pt idx="6898">
                  <c:v>5.7240000000000002</c:v>
                </c:pt>
                <c:pt idx="6899">
                  <c:v>5.7249999999999996</c:v>
                </c:pt>
                <c:pt idx="6900">
                  <c:v>5.7249999999999996</c:v>
                </c:pt>
                <c:pt idx="6901">
                  <c:v>5.726</c:v>
                </c:pt>
                <c:pt idx="6902">
                  <c:v>5.7270000000000003</c:v>
                </c:pt>
                <c:pt idx="6903">
                  <c:v>5.7279999999999998</c:v>
                </c:pt>
                <c:pt idx="6904">
                  <c:v>5.7290000000000001</c:v>
                </c:pt>
                <c:pt idx="6905">
                  <c:v>5.73</c:v>
                </c:pt>
                <c:pt idx="6906">
                  <c:v>5.73</c:v>
                </c:pt>
                <c:pt idx="6907">
                  <c:v>5.7309999999999999</c:v>
                </c:pt>
                <c:pt idx="6908">
                  <c:v>5.7320000000000002</c:v>
                </c:pt>
                <c:pt idx="6909">
                  <c:v>5.7329999999999997</c:v>
                </c:pt>
                <c:pt idx="6910">
                  <c:v>5.734</c:v>
                </c:pt>
                <c:pt idx="6911">
                  <c:v>5.7350000000000003</c:v>
                </c:pt>
                <c:pt idx="6912">
                  <c:v>5.7350000000000003</c:v>
                </c:pt>
                <c:pt idx="6913">
                  <c:v>5.7359999999999998</c:v>
                </c:pt>
                <c:pt idx="6914">
                  <c:v>5.7370000000000001</c:v>
                </c:pt>
                <c:pt idx="6915">
                  <c:v>5.7380000000000004</c:v>
                </c:pt>
                <c:pt idx="6916">
                  <c:v>5.7389999999999999</c:v>
                </c:pt>
                <c:pt idx="6917">
                  <c:v>5.74</c:v>
                </c:pt>
                <c:pt idx="6918">
                  <c:v>5.74</c:v>
                </c:pt>
                <c:pt idx="6919">
                  <c:v>5.7409999999999997</c:v>
                </c:pt>
                <c:pt idx="6920">
                  <c:v>5.742</c:v>
                </c:pt>
                <c:pt idx="6921">
                  <c:v>5.7430000000000003</c:v>
                </c:pt>
                <c:pt idx="6922">
                  <c:v>5.7439999999999998</c:v>
                </c:pt>
                <c:pt idx="6923">
                  <c:v>5.7450000000000001</c:v>
                </c:pt>
                <c:pt idx="6924">
                  <c:v>5.7450000000000001</c:v>
                </c:pt>
                <c:pt idx="6925">
                  <c:v>5.7460000000000004</c:v>
                </c:pt>
                <c:pt idx="6926">
                  <c:v>5.7469999999999999</c:v>
                </c:pt>
                <c:pt idx="6927">
                  <c:v>5.7480000000000002</c:v>
                </c:pt>
                <c:pt idx="6928">
                  <c:v>5.7489999999999997</c:v>
                </c:pt>
                <c:pt idx="6929">
                  <c:v>5.75</c:v>
                </c:pt>
                <c:pt idx="6930">
                  <c:v>5.75</c:v>
                </c:pt>
                <c:pt idx="6931">
                  <c:v>5.7510000000000003</c:v>
                </c:pt>
                <c:pt idx="6932">
                  <c:v>5.7519999999999998</c:v>
                </c:pt>
                <c:pt idx="6933">
                  <c:v>5.7530000000000001</c:v>
                </c:pt>
                <c:pt idx="6934">
                  <c:v>5.7539999999999996</c:v>
                </c:pt>
                <c:pt idx="6935">
                  <c:v>5.7549999999999999</c:v>
                </c:pt>
                <c:pt idx="6936">
                  <c:v>5.7549999999999999</c:v>
                </c:pt>
                <c:pt idx="6937">
                  <c:v>5.7560000000000002</c:v>
                </c:pt>
                <c:pt idx="6938">
                  <c:v>5.7569999999999997</c:v>
                </c:pt>
                <c:pt idx="6939">
                  <c:v>5.758</c:v>
                </c:pt>
                <c:pt idx="6940">
                  <c:v>5.7590000000000003</c:v>
                </c:pt>
                <c:pt idx="6941">
                  <c:v>5.76</c:v>
                </c:pt>
                <c:pt idx="6942">
                  <c:v>5.76</c:v>
                </c:pt>
                <c:pt idx="6943">
                  <c:v>5.7610000000000001</c:v>
                </c:pt>
                <c:pt idx="6944">
                  <c:v>5.7619999999999996</c:v>
                </c:pt>
                <c:pt idx="6945">
                  <c:v>5.7629999999999999</c:v>
                </c:pt>
                <c:pt idx="6946">
                  <c:v>5.7640000000000002</c:v>
                </c:pt>
                <c:pt idx="6947">
                  <c:v>5.7640000000000002</c:v>
                </c:pt>
                <c:pt idx="6948">
                  <c:v>5.7649999999999997</c:v>
                </c:pt>
                <c:pt idx="6949">
                  <c:v>5.766</c:v>
                </c:pt>
                <c:pt idx="6950">
                  <c:v>5.7670000000000003</c:v>
                </c:pt>
                <c:pt idx="6951">
                  <c:v>5.7679999999999998</c:v>
                </c:pt>
                <c:pt idx="6952">
                  <c:v>5.7690000000000001</c:v>
                </c:pt>
                <c:pt idx="6953">
                  <c:v>5.7690000000000001</c:v>
                </c:pt>
                <c:pt idx="6954">
                  <c:v>5.77</c:v>
                </c:pt>
                <c:pt idx="6955">
                  <c:v>5.7709999999999999</c:v>
                </c:pt>
                <c:pt idx="6956">
                  <c:v>5.7720000000000002</c:v>
                </c:pt>
                <c:pt idx="6957">
                  <c:v>5.7729999999999997</c:v>
                </c:pt>
                <c:pt idx="6958">
                  <c:v>5.774</c:v>
                </c:pt>
                <c:pt idx="6959">
                  <c:v>5.774</c:v>
                </c:pt>
                <c:pt idx="6960">
                  <c:v>5.7750000000000004</c:v>
                </c:pt>
                <c:pt idx="6961">
                  <c:v>5.7759999999999998</c:v>
                </c:pt>
                <c:pt idx="6962">
                  <c:v>5.7770000000000001</c:v>
                </c:pt>
                <c:pt idx="6963">
                  <c:v>5.7779999999999996</c:v>
                </c:pt>
                <c:pt idx="6964">
                  <c:v>5.7789999999999999</c:v>
                </c:pt>
                <c:pt idx="6965">
                  <c:v>5.7789999999999999</c:v>
                </c:pt>
                <c:pt idx="6966">
                  <c:v>5.78</c:v>
                </c:pt>
                <c:pt idx="6967">
                  <c:v>5.7809999999999997</c:v>
                </c:pt>
                <c:pt idx="6968">
                  <c:v>5.782</c:v>
                </c:pt>
                <c:pt idx="6969">
                  <c:v>5.7830000000000004</c:v>
                </c:pt>
                <c:pt idx="6970">
                  <c:v>5.7839999999999998</c:v>
                </c:pt>
                <c:pt idx="6971">
                  <c:v>5.7839999999999998</c:v>
                </c:pt>
                <c:pt idx="6972">
                  <c:v>5.7850000000000001</c:v>
                </c:pt>
                <c:pt idx="6973">
                  <c:v>5.7859999999999996</c:v>
                </c:pt>
                <c:pt idx="6974">
                  <c:v>5.7869999999999999</c:v>
                </c:pt>
                <c:pt idx="6975">
                  <c:v>5.7880000000000003</c:v>
                </c:pt>
                <c:pt idx="6976">
                  <c:v>5.7889999999999997</c:v>
                </c:pt>
                <c:pt idx="6977">
                  <c:v>5.7889999999999997</c:v>
                </c:pt>
                <c:pt idx="6978">
                  <c:v>5.79</c:v>
                </c:pt>
                <c:pt idx="6979">
                  <c:v>5.7910000000000004</c:v>
                </c:pt>
                <c:pt idx="6980">
                  <c:v>5.7919999999999998</c:v>
                </c:pt>
                <c:pt idx="6981">
                  <c:v>5.7930000000000001</c:v>
                </c:pt>
                <c:pt idx="6982">
                  <c:v>5.7939999999999996</c:v>
                </c:pt>
                <c:pt idx="6983">
                  <c:v>5.7939999999999996</c:v>
                </c:pt>
                <c:pt idx="6984">
                  <c:v>5.7949999999999999</c:v>
                </c:pt>
                <c:pt idx="6985">
                  <c:v>5.7960000000000003</c:v>
                </c:pt>
                <c:pt idx="6986">
                  <c:v>5.7969999999999997</c:v>
                </c:pt>
                <c:pt idx="6987">
                  <c:v>5.798</c:v>
                </c:pt>
                <c:pt idx="6988">
                  <c:v>5.798</c:v>
                </c:pt>
                <c:pt idx="6989">
                  <c:v>5.7990000000000004</c:v>
                </c:pt>
                <c:pt idx="6990">
                  <c:v>5.8</c:v>
                </c:pt>
                <c:pt idx="6991">
                  <c:v>5.8010000000000002</c:v>
                </c:pt>
                <c:pt idx="6992">
                  <c:v>5.8019999999999996</c:v>
                </c:pt>
                <c:pt idx="6993">
                  <c:v>5.8029999999999999</c:v>
                </c:pt>
                <c:pt idx="6994">
                  <c:v>5.8029999999999999</c:v>
                </c:pt>
                <c:pt idx="6995">
                  <c:v>5.8040000000000003</c:v>
                </c:pt>
                <c:pt idx="6996">
                  <c:v>5.8049999999999997</c:v>
                </c:pt>
                <c:pt idx="6997">
                  <c:v>5.806</c:v>
                </c:pt>
                <c:pt idx="6998">
                  <c:v>5.8070000000000004</c:v>
                </c:pt>
                <c:pt idx="6999">
                  <c:v>5.8079999999999998</c:v>
                </c:pt>
                <c:pt idx="7000">
                  <c:v>5.8079999999999998</c:v>
                </c:pt>
                <c:pt idx="7001">
                  <c:v>5.8090000000000002</c:v>
                </c:pt>
                <c:pt idx="7002">
                  <c:v>5.81</c:v>
                </c:pt>
                <c:pt idx="7003">
                  <c:v>5.8109999999999999</c:v>
                </c:pt>
                <c:pt idx="7004">
                  <c:v>5.8120000000000003</c:v>
                </c:pt>
                <c:pt idx="7005">
                  <c:v>5.8129999999999997</c:v>
                </c:pt>
                <c:pt idx="7006">
                  <c:v>5.8129999999999997</c:v>
                </c:pt>
                <c:pt idx="7007">
                  <c:v>5.8140000000000001</c:v>
                </c:pt>
                <c:pt idx="7008">
                  <c:v>5.8150000000000004</c:v>
                </c:pt>
                <c:pt idx="7009">
                  <c:v>5.8159999999999998</c:v>
                </c:pt>
                <c:pt idx="7010">
                  <c:v>5.8170000000000002</c:v>
                </c:pt>
                <c:pt idx="7011">
                  <c:v>5.8179999999999996</c:v>
                </c:pt>
                <c:pt idx="7012">
                  <c:v>5.8179999999999996</c:v>
                </c:pt>
                <c:pt idx="7013">
                  <c:v>5.819</c:v>
                </c:pt>
                <c:pt idx="7014">
                  <c:v>5.82</c:v>
                </c:pt>
                <c:pt idx="7015">
                  <c:v>5.8209999999999997</c:v>
                </c:pt>
                <c:pt idx="7016">
                  <c:v>5.8220000000000001</c:v>
                </c:pt>
                <c:pt idx="7017">
                  <c:v>5.8230000000000004</c:v>
                </c:pt>
                <c:pt idx="7018">
                  <c:v>5.8230000000000004</c:v>
                </c:pt>
                <c:pt idx="7019">
                  <c:v>5.8239999999999998</c:v>
                </c:pt>
                <c:pt idx="7020">
                  <c:v>5.8250000000000002</c:v>
                </c:pt>
                <c:pt idx="7021">
                  <c:v>5.8259999999999996</c:v>
                </c:pt>
                <c:pt idx="7022">
                  <c:v>5.827</c:v>
                </c:pt>
                <c:pt idx="7023">
                  <c:v>5.8280000000000003</c:v>
                </c:pt>
                <c:pt idx="7024">
                  <c:v>5.8280000000000003</c:v>
                </c:pt>
                <c:pt idx="7025">
                  <c:v>5.8289999999999997</c:v>
                </c:pt>
                <c:pt idx="7026">
                  <c:v>5.83</c:v>
                </c:pt>
                <c:pt idx="7027">
                  <c:v>5.8310000000000004</c:v>
                </c:pt>
                <c:pt idx="7028">
                  <c:v>5.8319999999999999</c:v>
                </c:pt>
                <c:pt idx="7029">
                  <c:v>5.8330000000000002</c:v>
                </c:pt>
                <c:pt idx="7030">
                  <c:v>5.8330000000000002</c:v>
                </c:pt>
                <c:pt idx="7031">
                  <c:v>5.8339999999999996</c:v>
                </c:pt>
                <c:pt idx="7032">
                  <c:v>5.835</c:v>
                </c:pt>
                <c:pt idx="7033">
                  <c:v>5.8360000000000003</c:v>
                </c:pt>
                <c:pt idx="7034">
                  <c:v>5.8369999999999997</c:v>
                </c:pt>
                <c:pt idx="7035">
                  <c:v>5.8369999999999997</c:v>
                </c:pt>
                <c:pt idx="7036">
                  <c:v>5.8380000000000001</c:v>
                </c:pt>
                <c:pt idx="7037">
                  <c:v>5.8390000000000004</c:v>
                </c:pt>
                <c:pt idx="7038">
                  <c:v>5.84</c:v>
                </c:pt>
                <c:pt idx="7039">
                  <c:v>5.8410000000000002</c:v>
                </c:pt>
                <c:pt idx="7040">
                  <c:v>5.8419999999999996</c:v>
                </c:pt>
                <c:pt idx="7041">
                  <c:v>5.8419999999999996</c:v>
                </c:pt>
                <c:pt idx="7042">
                  <c:v>5.843</c:v>
                </c:pt>
                <c:pt idx="7043">
                  <c:v>5.8440000000000003</c:v>
                </c:pt>
                <c:pt idx="7044">
                  <c:v>5.8449999999999998</c:v>
                </c:pt>
                <c:pt idx="7045">
                  <c:v>5.8460000000000001</c:v>
                </c:pt>
                <c:pt idx="7046">
                  <c:v>5.8470000000000004</c:v>
                </c:pt>
                <c:pt idx="7047">
                  <c:v>5.8470000000000004</c:v>
                </c:pt>
                <c:pt idx="7048">
                  <c:v>5.8479999999999999</c:v>
                </c:pt>
                <c:pt idx="7049">
                  <c:v>5.8490000000000002</c:v>
                </c:pt>
                <c:pt idx="7050">
                  <c:v>5.85</c:v>
                </c:pt>
                <c:pt idx="7051">
                  <c:v>5.851</c:v>
                </c:pt>
                <c:pt idx="7052">
                  <c:v>5.8520000000000003</c:v>
                </c:pt>
                <c:pt idx="7053">
                  <c:v>5.8520000000000003</c:v>
                </c:pt>
                <c:pt idx="7054">
                  <c:v>5.8529999999999998</c:v>
                </c:pt>
                <c:pt idx="7055">
                  <c:v>5.8540000000000001</c:v>
                </c:pt>
                <c:pt idx="7056">
                  <c:v>5.8550000000000004</c:v>
                </c:pt>
                <c:pt idx="7057">
                  <c:v>5.8559999999999999</c:v>
                </c:pt>
                <c:pt idx="7058">
                  <c:v>5.8570000000000002</c:v>
                </c:pt>
                <c:pt idx="7059">
                  <c:v>5.8570000000000002</c:v>
                </c:pt>
                <c:pt idx="7060">
                  <c:v>5.8579999999999997</c:v>
                </c:pt>
                <c:pt idx="7061">
                  <c:v>5.859</c:v>
                </c:pt>
                <c:pt idx="7062">
                  <c:v>5.86</c:v>
                </c:pt>
                <c:pt idx="7063">
                  <c:v>5.8609999999999998</c:v>
                </c:pt>
                <c:pt idx="7064">
                  <c:v>5.8620000000000001</c:v>
                </c:pt>
                <c:pt idx="7065">
                  <c:v>5.8620000000000001</c:v>
                </c:pt>
                <c:pt idx="7066">
                  <c:v>5.8630000000000004</c:v>
                </c:pt>
                <c:pt idx="7067">
                  <c:v>5.8639999999999999</c:v>
                </c:pt>
                <c:pt idx="7068">
                  <c:v>5.8650000000000002</c:v>
                </c:pt>
                <c:pt idx="7069">
                  <c:v>5.8659999999999997</c:v>
                </c:pt>
                <c:pt idx="7070">
                  <c:v>5.867</c:v>
                </c:pt>
                <c:pt idx="7071">
                  <c:v>5.867</c:v>
                </c:pt>
                <c:pt idx="7072">
                  <c:v>5.8680000000000003</c:v>
                </c:pt>
                <c:pt idx="7073">
                  <c:v>5.8689999999999998</c:v>
                </c:pt>
                <c:pt idx="7074">
                  <c:v>5.87</c:v>
                </c:pt>
                <c:pt idx="7075">
                  <c:v>5.8710000000000004</c:v>
                </c:pt>
                <c:pt idx="7076">
                  <c:v>5.8719999999999999</c:v>
                </c:pt>
                <c:pt idx="7077">
                  <c:v>5.8719999999999999</c:v>
                </c:pt>
                <c:pt idx="7078">
                  <c:v>5.8730000000000002</c:v>
                </c:pt>
                <c:pt idx="7079">
                  <c:v>5.8739999999999997</c:v>
                </c:pt>
                <c:pt idx="7080">
                  <c:v>5.875</c:v>
                </c:pt>
                <c:pt idx="7081">
                  <c:v>5.8760000000000003</c:v>
                </c:pt>
                <c:pt idx="7082">
                  <c:v>5.8760000000000003</c:v>
                </c:pt>
                <c:pt idx="7083">
                  <c:v>5.8769999999999998</c:v>
                </c:pt>
                <c:pt idx="7084">
                  <c:v>5.8780000000000001</c:v>
                </c:pt>
                <c:pt idx="7085">
                  <c:v>5.8789999999999996</c:v>
                </c:pt>
                <c:pt idx="7086">
                  <c:v>5.88</c:v>
                </c:pt>
                <c:pt idx="7087">
                  <c:v>5.8810000000000002</c:v>
                </c:pt>
                <c:pt idx="7088">
                  <c:v>5.8810000000000002</c:v>
                </c:pt>
                <c:pt idx="7089">
                  <c:v>5.8819999999999997</c:v>
                </c:pt>
                <c:pt idx="7090">
                  <c:v>5.883</c:v>
                </c:pt>
                <c:pt idx="7091">
                  <c:v>5.8840000000000003</c:v>
                </c:pt>
                <c:pt idx="7092">
                  <c:v>5.8849999999999998</c:v>
                </c:pt>
                <c:pt idx="7093">
                  <c:v>5.8860000000000001</c:v>
                </c:pt>
                <c:pt idx="7094">
                  <c:v>5.8860000000000001</c:v>
                </c:pt>
                <c:pt idx="7095">
                  <c:v>5.8869999999999996</c:v>
                </c:pt>
                <c:pt idx="7096">
                  <c:v>5.8879999999999999</c:v>
                </c:pt>
                <c:pt idx="7097">
                  <c:v>5.8890000000000002</c:v>
                </c:pt>
                <c:pt idx="7098">
                  <c:v>5.89</c:v>
                </c:pt>
                <c:pt idx="7099">
                  <c:v>5.891</c:v>
                </c:pt>
                <c:pt idx="7100">
                  <c:v>5.891</c:v>
                </c:pt>
                <c:pt idx="7101">
                  <c:v>5.8920000000000003</c:v>
                </c:pt>
                <c:pt idx="7102">
                  <c:v>5.8929999999999998</c:v>
                </c:pt>
                <c:pt idx="7103">
                  <c:v>5.8940000000000001</c:v>
                </c:pt>
                <c:pt idx="7104">
                  <c:v>5.8949999999999996</c:v>
                </c:pt>
                <c:pt idx="7105">
                  <c:v>5.8959999999999999</c:v>
                </c:pt>
                <c:pt idx="7106">
                  <c:v>5.8959999999999999</c:v>
                </c:pt>
                <c:pt idx="7107">
                  <c:v>5.8970000000000002</c:v>
                </c:pt>
                <c:pt idx="7108">
                  <c:v>5.8979999999999997</c:v>
                </c:pt>
                <c:pt idx="7109">
                  <c:v>5.899</c:v>
                </c:pt>
                <c:pt idx="7110">
                  <c:v>5.9</c:v>
                </c:pt>
                <c:pt idx="7111">
                  <c:v>5.9009999999999998</c:v>
                </c:pt>
                <c:pt idx="7112">
                  <c:v>5.9009999999999998</c:v>
                </c:pt>
                <c:pt idx="7113">
                  <c:v>5.9020000000000001</c:v>
                </c:pt>
                <c:pt idx="7114">
                  <c:v>5.9029999999999996</c:v>
                </c:pt>
                <c:pt idx="7115">
                  <c:v>5.9039999999999999</c:v>
                </c:pt>
                <c:pt idx="7116">
                  <c:v>5.9050000000000002</c:v>
                </c:pt>
                <c:pt idx="7117">
                  <c:v>5.9059999999999997</c:v>
                </c:pt>
                <c:pt idx="7118">
                  <c:v>5.9059999999999997</c:v>
                </c:pt>
                <c:pt idx="7119">
                  <c:v>5.907</c:v>
                </c:pt>
                <c:pt idx="7120">
                  <c:v>5.9080000000000004</c:v>
                </c:pt>
                <c:pt idx="7121">
                  <c:v>5.9089999999999998</c:v>
                </c:pt>
                <c:pt idx="7122">
                  <c:v>5.91</c:v>
                </c:pt>
                <c:pt idx="7123">
                  <c:v>5.9109999999999996</c:v>
                </c:pt>
                <c:pt idx="7124">
                  <c:v>5.9109999999999996</c:v>
                </c:pt>
                <c:pt idx="7125">
                  <c:v>5.9119999999999999</c:v>
                </c:pt>
                <c:pt idx="7126">
                  <c:v>5.9130000000000003</c:v>
                </c:pt>
                <c:pt idx="7127">
                  <c:v>5.9139999999999997</c:v>
                </c:pt>
                <c:pt idx="7128">
                  <c:v>5.915</c:v>
                </c:pt>
                <c:pt idx="7129">
                  <c:v>5.915</c:v>
                </c:pt>
                <c:pt idx="7130">
                  <c:v>5.9160000000000004</c:v>
                </c:pt>
                <c:pt idx="7131">
                  <c:v>5.9169999999999998</c:v>
                </c:pt>
                <c:pt idx="7132">
                  <c:v>5.9180000000000001</c:v>
                </c:pt>
                <c:pt idx="7133">
                  <c:v>5.9189999999999996</c:v>
                </c:pt>
                <c:pt idx="7134">
                  <c:v>5.92</c:v>
                </c:pt>
                <c:pt idx="7135">
                  <c:v>5.92</c:v>
                </c:pt>
                <c:pt idx="7136">
                  <c:v>5.9210000000000003</c:v>
                </c:pt>
                <c:pt idx="7137">
                  <c:v>5.9219999999999997</c:v>
                </c:pt>
                <c:pt idx="7138">
                  <c:v>5.923</c:v>
                </c:pt>
                <c:pt idx="7139">
                  <c:v>5.9240000000000004</c:v>
                </c:pt>
                <c:pt idx="7140">
                  <c:v>5.9249999999999998</c:v>
                </c:pt>
                <c:pt idx="7141">
                  <c:v>5.9249999999999998</c:v>
                </c:pt>
                <c:pt idx="7142">
                  <c:v>5.9260000000000002</c:v>
                </c:pt>
                <c:pt idx="7143">
                  <c:v>5.9269999999999996</c:v>
                </c:pt>
                <c:pt idx="7144">
                  <c:v>5.9279999999999999</c:v>
                </c:pt>
                <c:pt idx="7145">
                  <c:v>5.9290000000000003</c:v>
                </c:pt>
                <c:pt idx="7146">
                  <c:v>5.93</c:v>
                </c:pt>
                <c:pt idx="7147">
                  <c:v>5.93</c:v>
                </c:pt>
                <c:pt idx="7148">
                  <c:v>5.931</c:v>
                </c:pt>
                <c:pt idx="7149">
                  <c:v>5.9320000000000004</c:v>
                </c:pt>
                <c:pt idx="7150">
                  <c:v>5.9329999999999998</c:v>
                </c:pt>
                <c:pt idx="7151">
                  <c:v>5.9340000000000002</c:v>
                </c:pt>
                <c:pt idx="7152">
                  <c:v>5.9349999999999996</c:v>
                </c:pt>
                <c:pt idx="7153">
                  <c:v>5.9349999999999996</c:v>
                </c:pt>
                <c:pt idx="7154">
                  <c:v>5.9359999999999999</c:v>
                </c:pt>
                <c:pt idx="7155">
                  <c:v>5.9370000000000003</c:v>
                </c:pt>
                <c:pt idx="7156">
                  <c:v>5.9379999999999997</c:v>
                </c:pt>
                <c:pt idx="7157">
                  <c:v>5.9390000000000001</c:v>
                </c:pt>
                <c:pt idx="7158">
                  <c:v>5.94</c:v>
                </c:pt>
                <c:pt idx="7159">
                  <c:v>5.94</c:v>
                </c:pt>
                <c:pt idx="7160">
                  <c:v>5.9409999999999998</c:v>
                </c:pt>
                <c:pt idx="7161">
                  <c:v>5.9420000000000002</c:v>
                </c:pt>
                <c:pt idx="7162">
                  <c:v>5.9429999999999996</c:v>
                </c:pt>
                <c:pt idx="7163">
                  <c:v>5.944</c:v>
                </c:pt>
                <c:pt idx="7164">
                  <c:v>5.9450000000000003</c:v>
                </c:pt>
                <c:pt idx="7165">
                  <c:v>5.9450000000000003</c:v>
                </c:pt>
                <c:pt idx="7166">
                  <c:v>5.9459999999999997</c:v>
                </c:pt>
                <c:pt idx="7167">
                  <c:v>5.9470000000000001</c:v>
                </c:pt>
                <c:pt idx="7168">
                  <c:v>5.9480000000000004</c:v>
                </c:pt>
                <c:pt idx="7169">
                  <c:v>5.9489999999999998</c:v>
                </c:pt>
                <c:pt idx="7170">
                  <c:v>5.95</c:v>
                </c:pt>
                <c:pt idx="7171">
                  <c:v>5.95</c:v>
                </c:pt>
                <c:pt idx="7172">
                  <c:v>5.9509999999999996</c:v>
                </c:pt>
                <c:pt idx="7173">
                  <c:v>5.952</c:v>
                </c:pt>
                <c:pt idx="7174">
                  <c:v>5.9530000000000003</c:v>
                </c:pt>
                <c:pt idx="7175">
                  <c:v>5.9539999999999997</c:v>
                </c:pt>
                <c:pt idx="7176">
                  <c:v>5.9539999999999997</c:v>
                </c:pt>
                <c:pt idx="7177">
                  <c:v>5.9550000000000001</c:v>
                </c:pt>
                <c:pt idx="7178">
                  <c:v>5.9560000000000004</c:v>
                </c:pt>
                <c:pt idx="7179">
                  <c:v>5.9569999999999999</c:v>
                </c:pt>
                <c:pt idx="7180">
                  <c:v>5.9580000000000002</c:v>
                </c:pt>
                <c:pt idx="7181">
                  <c:v>5.9589999999999996</c:v>
                </c:pt>
                <c:pt idx="7182">
                  <c:v>5.9589999999999996</c:v>
                </c:pt>
                <c:pt idx="7183">
                  <c:v>5.96</c:v>
                </c:pt>
                <c:pt idx="7184">
                  <c:v>5.9610000000000003</c:v>
                </c:pt>
                <c:pt idx="7185">
                  <c:v>5.9619999999999997</c:v>
                </c:pt>
                <c:pt idx="7186">
                  <c:v>5.9630000000000001</c:v>
                </c:pt>
                <c:pt idx="7187">
                  <c:v>5.9640000000000004</c:v>
                </c:pt>
                <c:pt idx="7188">
                  <c:v>5.9640000000000004</c:v>
                </c:pt>
                <c:pt idx="7189">
                  <c:v>5.9649999999999999</c:v>
                </c:pt>
                <c:pt idx="7190">
                  <c:v>5.9660000000000002</c:v>
                </c:pt>
                <c:pt idx="7191">
                  <c:v>5.9669999999999996</c:v>
                </c:pt>
                <c:pt idx="7192">
                  <c:v>5.968</c:v>
                </c:pt>
                <c:pt idx="7193">
                  <c:v>5.9690000000000003</c:v>
                </c:pt>
                <c:pt idx="7194">
                  <c:v>5.9690000000000003</c:v>
                </c:pt>
                <c:pt idx="7195">
                  <c:v>5.97</c:v>
                </c:pt>
                <c:pt idx="7196">
                  <c:v>5.9710000000000001</c:v>
                </c:pt>
                <c:pt idx="7197">
                  <c:v>5.9720000000000004</c:v>
                </c:pt>
                <c:pt idx="7198">
                  <c:v>5.9729999999999999</c:v>
                </c:pt>
                <c:pt idx="7199">
                  <c:v>5.9740000000000002</c:v>
                </c:pt>
                <c:pt idx="7200">
                  <c:v>5.9740000000000002</c:v>
                </c:pt>
                <c:pt idx="7201">
                  <c:v>5.9749999999999996</c:v>
                </c:pt>
                <c:pt idx="7202">
                  <c:v>5.976</c:v>
                </c:pt>
                <c:pt idx="7203">
                  <c:v>5.9770000000000003</c:v>
                </c:pt>
                <c:pt idx="7204">
                  <c:v>5.9779999999999998</c:v>
                </c:pt>
                <c:pt idx="7205">
                  <c:v>5.9790000000000001</c:v>
                </c:pt>
                <c:pt idx="7206">
                  <c:v>5.9790000000000001</c:v>
                </c:pt>
                <c:pt idx="7207">
                  <c:v>5.98</c:v>
                </c:pt>
                <c:pt idx="7208">
                  <c:v>5.9809999999999999</c:v>
                </c:pt>
                <c:pt idx="7209">
                  <c:v>5.9820000000000002</c:v>
                </c:pt>
                <c:pt idx="7210">
                  <c:v>5.9829999999999997</c:v>
                </c:pt>
                <c:pt idx="7211">
                  <c:v>5.984</c:v>
                </c:pt>
                <c:pt idx="7212">
                  <c:v>5.984</c:v>
                </c:pt>
                <c:pt idx="7213">
                  <c:v>5.9850000000000003</c:v>
                </c:pt>
                <c:pt idx="7214">
                  <c:v>5.9859999999999998</c:v>
                </c:pt>
                <c:pt idx="7215">
                  <c:v>5.9870000000000001</c:v>
                </c:pt>
                <c:pt idx="7216">
                  <c:v>5.9880000000000004</c:v>
                </c:pt>
                <c:pt idx="7217">
                  <c:v>5.9880000000000004</c:v>
                </c:pt>
                <c:pt idx="7218">
                  <c:v>5.9889999999999999</c:v>
                </c:pt>
                <c:pt idx="7219">
                  <c:v>5.99</c:v>
                </c:pt>
                <c:pt idx="7220">
                  <c:v>5.9909999999999997</c:v>
                </c:pt>
                <c:pt idx="7221">
                  <c:v>5.992</c:v>
                </c:pt>
                <c:pt idx="7222">
                  <c:v>5.9930000000000003</c:v>
                </c:pt>
                <c:pt idx="7223">
                  <c:v>5.9930000000000003</c:v>
                </c:pt>
                <c:pt idx="7224">
                  <c:v>5.9939999999999998</c:v>
                </c:pt>
                <c:pt idx="7225">
                  <c:v>5.9950000000000001</c:v>
                </c:pt>
                <c:pt idx="7226">
                  <c:v>5.9960000000000004</c:v>
                </c:pt>
                <c:pt idx="7227">
                  <c:v>5.9969999999999999</c:v>
                </c:pt>
                <c:pt idx="7228">
                  <c:v>5.9980000000000002</c:v>
                </c:pt>
                <c:pt idx="7229">
                  <c:v>5.9980000000000002</c:v>
                </c:pt>
                <c:pt idx="7230">
                  <c:v>5.9989999999999997</c:v>
                </c:pt>
                <c:pt idx="7231">
                  <c:v>6</c:v>
                </c:pt>
                <c:pt idx="7232">
                  <c:v>6.0010000000000003</c:v>
                </c:pt>
                <c:pt idx="7233">
                  <c:v>6.0019999999999998</c:v>
                </c:pt>
                <c:pt idx="7234">
                  <c:v>6.0030000000000001</c:v>
                </c:pt>
                <c:pt idx="7235">
                  <c:v>6.0030000000000001</c:v>
                </c:pt>
                <c:pt idx="7236">
                  <c:v>6.0039999999999996</c:v>
                </c:pt>
                <c:pt idx="7237">
                  <c:v>6.0049999999999999</c:v>
                </c:pt>
                <c:pt idx="7238">
                  <c:v>6.0060000000000002</c:v>
                </c:pt>
                <c:pt idx="7239">
                  <c:v>6.0069999999999997</c:v>
                </c:pt>
                <c:pt idx="7240">
                  <c:v>6.008</c:v>
                </c:pt>
                <c:pt idx="7241">
                  <c:v>6.008</c:v>
                </c:pt>
                <c:pt idx="7242">
                  <c:v>6.0090000000000003</c:v>
                </c:pt>
                <c:pt idx="7243">
                  <c:v>6.01</c:v>
                </c:pt>
                <c:pt idx="7244">
                  <c:v>6.0110000000000001</c:v>
                </c:pt>
                <c:pt idx="7245">
                  <c:v>6.0119999999999996</c:v>
                </c:pt>
                <c:pt idx="7246">
                  <c:v>6.0129999999999999</c:v>
                </c:pt>
                <c:pt idx="7247">
                  <c:v>6.0129999999999999</c:v>
                </c:pt>
                <c:pt idx="7248">
                  <c:v>6.0140000000000002</c:v>
                </c:pt>
                <c:pt idx="7249">
                  <c:v>6.0149999999999997</c:v>
                </c:pt>
                <c:pt idx="7250">
                  <c:v>6.016</c:v>
                </c:pt>
                <c:pt idx="7251">
                  <c:v>6.0170000000000003</c:v>
                </c:pt>
                <c:pt idx="7252">
                  <c:v>6.0179999999999998</c:v>
                </c:pt>
                <c:pt idx="7253">
                  <c:v>6.0179999999999998</c:v>
                </c:pt>
                <c:pt idx="7254">
                  <c:v>6.0190000000000001</c:v>
                </c:pt>
                <c:pt idx="7255">
                  <c:v>6.02</c:v>
                </c:pt>
                <c:pt idx="7256">
                  <c:v>6.0209999999999999</c:v>
                </c:pt>
                <c:pt idx="7257">
                  <c:v>6.0220000000000002</c:v>
                </c:pt>
                <c:pt idx="7258">
                  <c:v>6.0229999999999997</c:v>
                </c:pt>
                <c:pt idx="7259">
                  <c:v>6.0229999999999997</c:v>
                </c:pt>
                <c:pt idx="7260">
                  <c:v>6.024</c:v>
                </c:pt>
                <c:pt idx="7261">
                  <c:v>6.0250000000000004</c:v>
                </c:pt>
                <c:pt idx="7262">
                  <c:v>6.0259999999999998</c:v>
                </c:pt>
                <c:pt idx="7263">
                  <c:v>6.0270000000000001</c:v>
                </c:pt>
                <c:pt idx="7264">
                  <c:v>6.0270000000000001</c:v>
                </c:pt>
                <c:pt idx="7265">
                  <c:v>6.0279999999999996</c:v>
                </c:pt>
                <c:pt idx="7266">
                  <c:v>6.0289999999999999</c:v>
                </c:pt>
                <c:pt idx="7267">
                  <c:v>6.03</c:v>
                </c:pt>
                <c:pt idx="7268">
                  <c:v>6.0309999999999997</c:v>
                </c:pt>
                <c:pt idx="7269">
                  <c:v>6.032</c:v>
                </c:pt>
                <c:pt idx="7270">
                  <c:v>6.032</c:v>
                </c:pt>
                <c:pt idx="7271">
                  <c:v>6.0330000000000004</c:v>
                </c:pt>
                <c:pt idx="7272">
                  <c:v>6.0339999999999998</c:v>
                </c:pt>
                <c:pt idx="7273">
                  <c:v>6.0350000000000001</c:v>
                </c:pt>
                <c:pt idx="7274">
                  <c:v>6.0359999999999996</c:v>
                </c:pt>
                <c:pt idx="7275">
                  <c:v>6.0369999999999999</c:v>
                </c:pt>
                <c:pt idx="7276">
                  <c:v>6.0369999999999999</c:v>
                </c:pt>
                <c:pt idx="7277">
                  <c:v>6.0380000000000003</c:v>
                </c:pt>
                <c:pt idx="7278">
                  <c:v>6.0389999999999997</c:v>
                </c:pt>
                <c:pt idx="7279">
                  <c:v>6.04</c:v>
                </c:pt>
                <c:pt idx="7280">
                  <c:v>6.0410000000000004</c:v>
                </c:pt>
                <c:pt idx="7281">
                  <c:v>6.0419999999999998</c:v>
                </c:pt>
                <c:pt idx="7282">
                  <c:v>6.0419999999999998</c:v>
                </c:pt>
                <c:pt idx="7283">
                  <c:v>6.0430000000000001</c:v>
                </c:pt>
                <c:pt idx="7284">
                  <c:v>6.0439999999999996</c:v>
                </c:pt>
                <c:pt idx="7285">
                  <c:v>6.0449999999999999</c:v>
                </c:pt>
                <c:pt idx="7286">
                  <c:v>6.0460000000000003</c:v>
                </c:pt>
                <c:pt idx="7287">
                  <c:v>6.0469999999999997</c:v>
                </c:pt>
                <c:pt idx="7288">
                  <c:v>6.0469999999999997</c:v>
                </c:pt>
                <c:pt idx="7289">
                  <c:v>6.048</c:v>
                </c:pt>
                <c:pt idx="7290">
                  <c:v>6.0490000000000004</c:v>
                </c:pt>
                <c:pt idx="7291">
                  <c:v>6.05</c:v>
                </c:pt>
                <c:pt idx="7292">
                  <c:v>6.0510000000000002</c:v>
                </c:pt>
                <c:pt idx="7293">
                  <c:v>6.0519999999999996</c:v>
                </c:pt>
                <c:pt idx="7294">
                  <c:v>6.0519999999999996</c:v>
                </c:pt>
                <c:pt idx="7295">
                  <c:v>6.0529999999999999</c:v>
                </c:pt>
                <c:pt idx="7296">
                  <c:v>6.0540000000000003</c:v>
                </c:pt>
                <c:pt idx="7297">
                  <c:v>6.0549999999999997</c:v>
                </c:pt>
                <c:pt idx="7298">
                  <c:v>6.056</c:v>
                </c:pt>
                <c:pt idx="7299">
                  <c:v>6.0570000000000004</c:v>
                </c:pt>
                <c:pt idx="7300">
                  <c:v>6.0570000000000004</c:v>
                </c:pt>
                <c:pt idx="7301">
                  <c:v>6.0579999999999998</c:v>
                </c:pt>
                <c:pt idx="7302">
                  <c:v>6.0590000000000002</c:v>
                </c:pt>
                <c:pt idx="7303">
                  <c:v>6.06</c:v>
                </c:pt>
                <c:pt idx="7304">
                  <c:v>6.0609999999999999</c:v>
                </c:pt>
                <c:pt idx="7305">
                  <c:v>6.0620000000000003</c:v>
                </c:pt>
                <c:pt idx="7306">
                  <c:v>6.0620000000000003</c:v>
                </c:pt>
                <c:pt idx="7307">
                  <c:v>6.0629999999999997</c:v>
                </c:pt>
                <c:pt idx="7308">
                  <c:v>6.0640000000000001</c:v>
                </c:pt>
                <c:pt idx="7309">
                  <c:v>6.0650000000000004</c:v>
                </c:pt>
                <c:pt idx="7310">
                  <c:v>6.0659999999999998</c:v>
                </c:pt>
                <c:pt idx="7311">
                  <c:v>6.0659999999999998</c:v>
                </c:pt>
                <c:pt idx="7312">
                  <c:v>6.0670000000000002</c:v>
                </c:pt>
                <c:pt idx="7313">
                  <c:v>6.0679999999999996</c:v>
                </c:pt>
                <c:pt idx="7314">
                  <c:v>6.069</c:v>
                </c:pt>
                <c:pt idx="7315">
                  <c:v>6.07</c:v>
                </c:pt>
                <c:pt idx="7316">
                  <c:v>6.0709999999999997</c:v>
                </c:pt>
                <c:pt idx="7317">
                  <c:v>6.0709999999999997</c:v>
                </c:pt>
                <c:pt idx="7318">
                  <c:v>6.0720000000000001</c:v>
                </c:pt>
                <c:pt idx="7319">
                  <c:v>6.0730000000000004</c:v>
                </c:pt>
                <c:pt idx="7320">
                  <c:v>6.0739999999999998</c:v>
                </c:pt>
                <c:pt idx="7321">
                  <c:v>6.0750000000000002</c:v>
                </c:pt>
                <c:pt idx="7322">
                  <c:v>6.0759999999999996</c:v>
                </c:pt>
                <c:pt idx="7323">
                  <c:v>6.0759999999999996</c:v>
                </c:pt>
                <c:pt idx="7324">
                  <c:v>6.077</c:v>
                </c:pt>
                <c:pt idx="7325">
                  <c:v>6.0780000000000003</c:v>
                </c:pt>
                <c:pt idx="7326">
                  <c:v>6.0789999999999997</c:v>
                </c:pt>
                <c:pt idx="7327">
                  <c:v>6.08</c:v>
                </c:pt>
                <c:pt idx="7328">
                  <c:v>6.0810000000000004</c:v>
                </c:pt>
                <c:pt idx="7329">
                  <c:v>6.0810000000000004</c:v>
                </c:pt>
                <c:pt idx="7330">
                  <c:v>6.0819999999999999</c:v>
                </c:pt>
                <c:pt idx="7331">
                  <c:v>6.0830000000000002</c:v>
                </c:pt>
                <c:pt idx="7332">
                  <c:v>6.0839999999999996</c:v>
                </c:pt>
                <c:pt idx="7333">
                  <c:v>6.085</c:v>
                </c:pt>
                <c:pt idx="7334">
                  <c:v>6.0860000000000003</c:v>
                </c:pt>
                <c:pt idx="7335">
                  <c:v>6.0860000000000003</c:v>
                </c:pt>
                <c:pt idx="7336">
                  <c:v>6.0869999999999997</c:v>
                </c:pt>
                <c:pt idx="7337">
                  <c:v>6.0880000000000001</c:v>
                </c:pt>
                <c:pt idx="7338">
                  <c:v>6.0890000000000004</c:v>
                </c:pt>
                <c:pt idx="7339">
                  <c:v>6.09</c:v>
                </c:pt>
                <c:pt idx="7340">
                  <c:v>6.0910000000000002</c:v>
                </c:pt>
                <c:pt idx="7341">
                  <c:v>6.0910000000000002</c:v>
                </c:pt>
                <c:pt idx="7342">
                  <c:v>6.0919999999999996</c:v>
                </c:pt>
                <c:pt idx="7343">
                  <c:v>6.093</c:v>
                </c:pt>
                <c:pt idx="7344">
                  <c:v>6.0940000000000003</c:v>
                </c:pt>
                <c:pt idx="7345">
                  <c:v>6.0949999999999998</c:v>
                </c:pt>
                <c:pt idx="7346">
                  <c:v>6.0960000000000001</c:v>
                </c:pt>
                <c:pt idx="7347">
                  <c:v>6.0960000000000001</c:v>
                </c:pt>
                <c:pt idx="7348">
                  <c:v>6.0970000000000004</c:v>
                </c:pt>
                <c:pt idx="7349">
                  <c:v>6.0979999999999999</c:v>
                </c:pt>
                <c:pt idx="7350">
                  <c:v>6.0990000000000002</c:v>
                </c:pt>
                <c:pt idx="7351">
                  <c:v>6.1</c:v>
                </c:pt>
                <c:pt idx="7352">
                  <c:v>6.101</c:v>
                </c:pt>
                <c:pt idx="7353">
                  <c:v>6.101</c:v>
                </c:pt>
                <c:pt idx="7354">
                  <c:v>6.1020000000000003</c:v>
                </c:pt>
                <c:pt idx="7355">
                  <c:v>6.1029999999999998</c:v>
                </c:pt>
                <c:pt idx="7356">
                  <c:v>6.1040000000000001</c:v>
                </c:pt>
                <c:pt idx="7357">
                  <c:v>6.1050000000000004</c:v>
                </c:pt>
                <c:pt idx="7358">
                  <c:v>6.1050000000000004</c:v>
                </c:pt>
                <c:pt idx="7359">
                  <c:v>6.1059999999999999</c:v>
                </c:pt>
                <c:pt idx="7360">
                  <c:v>6.1070000000000002</c:v>
                </c:pt>
                <c:pt idx="7361">
                  <c:v>6.1079999999999997</c:v>
                </c:pt>
                <c:pt idx="7362">
                  <c:v>6.109</c:v>
                </c:pt>
                <c:pt idx="7363">
                  <c:v>6.11</c:v>
                </c:pt>
                <c:pt idx="7364">
                  <c:v>6.11</c:v>
                </c:pt>
                <c:pt idx="7365">
                  <c:v>6.1109999999999998</c:v>
                </c:pt>
                <c:pt idx="7366">
                  <c:v>6.1120000000000001</c:v>
                </c:pt>
                <c:pt idx="7367">
                  <c:v>6.1130000000000004</c:v>
                </c:pt>
                <c:pt idx="7368">
                  <c:v>6.1139999999999999</c:v>
                </c:pt>
                <c:pt idx="7369">
                  <c:v>6.1150000000000002</c:v>
                </c:pt>
                <c:pt idx="7370">
                  <c:v>6.1150000000000002</c:v>
                </c:pt>
                <c:pt idx="7371">
                  <c:v>6.1159999999999997</c:v>
                </c:pt>
                <c:pt idx="7372">
                  <c:v>6.117</c:v>
                </c:pt>
                <c:pt idx="7373">
                  <c:v>6.1180000000000003</c:v>
                </c:pt>
                <c:pt idx="7374">
                  <c:v>6.1189999999999998</c:v>
                </c:pt>
                <c:pt idx="7375">
                  <c:v>6.12</c:v>
                </c:pt>
                <c:pt idx="7376">
                  <c:v>6.12</c:v>
                </c:pt>
                <c:pt idx="7377">
                  <c:v>6.1210000000000004</c:v>
                </c:pt>
                <c:pt idx="7378">
                  <c:v>6.1219999999999999</c:v>
                </c:pt>
                <c:pt idx="7379">
                  <c:v>6.1230000000000002</c:v>
                </c:pt>
                <c:pt idx="7380">
                  <c:v>6.1239999999999997</c:v>
                </c:pt>
                <c:pt idx="7381">
                  <c:v>6.125</c:v>
                </c:pt>
                <c:pt idx="7382">
                  <c:v>6.125</c:v>
                </c:pt>
                <c:pt idx="7383">
                  <c:v>6.1260000000000003</c:v>
                </c:pt>
                <c:pt idx="7384">
                  <c:v>6.1269999999999998</c:v>
                </c:pt>
                <c:pt idx="7385">
                  <c:v>6.1280000000000001</c:v>
                </c:pt>
                <c:pt idx="7386">
                  <c:v>6.1289999999999996</c:v>
                </c:pt>
                <c:pt idx="7387">
                  <c:v>6.13</c:v>
                </c:pt>
                <c:pt idx="7388">
                  <c:v>6.13</c:v>
                </c:pt>
                <c:pt idx="7389">
                  <c:v>6.1310000000000002</c:v>
                </c:pt>
                <c:pt idx="7390">
                  <c:v>6.1319999999999997</c:v>
                </c:pt>
                <c:pt idx="7391">
                  <c:v>6.133</c:v>
                </c:pt>
                <c:pt idx="7392">
                  <c:v>6.1340000000000003</c:v>
                </c:pt>
                <c:pt idx="7393">
                  <c:v>6.1349999999999998</c:v>
                </c:pt>
                <c:pt idx="7394">
                  <c:v>6.1349999999999998</c:v>
                </c:pt>
                <c:pt idx="7395">
                  <c:v>6.1360000000000001</c:v>
                </c:pt>
                <c:pt idx="7396">
                  <c:v>6.1369999999999996</c:v>
                </c:pt>
                <c:pt idx="7397">
                  <c:v>6.1379999999999999</c:v>
                </c:pt>
                <c:pt idx="7398">
                  <c:v>6.1390000000000002</c:v>
                </c:pt>
                <c:pt idx="7399">
                  <c:v>6.14</c:v>
                </c:pt>
                <c:pt idx="7400">
                  <c:v>6.14</c:v>
                </c:pt>
                <c:pt idx="7401">
                  <c:v>6.141</c:v>
                </c:pt>
                <c:pt idx="7402">
                  <c:v>6.1420000000000003</c:v>
                </c:pt>
                <c:pt idx="7403">
                  <c:v>6.1429999999999998</c:v>
                </c:pt>
                <c:pt idx="7404">
                  <c:v>6.1440000000000001</c:v>
                </c:pt>
                <c:pt idx="7405">
                  <c:v>6.1440000000000001</c:v>
                </c:pt>
                <c:pt idx="7406">
                  <c:v>6.1449999999999996</c:v>
                </c:pt>
                <c:pt idx="7407">
                  <c:v>6.1459999999999999</c:v>
                </c:pt>
                <c:pt idx="7408">
                  <c:v>6.1470000000000002</c:v>
                </c:pt>
                <c:pt idx="7409">
                  <c:v>6.1479999999999997</c:v>
                </c:pt>
                <c:pt idx="7410">
                  <c:v>6.149</c:v>
                </c:pt>
                <c:pt idx="7411">
                  <c:v>6.149</c:v>
                </c:pt>
                <c:pt idx="7412">
                  <c:v>6.15</c:v>
                </c:pt>
                <c:pt idx="7413">
                  <c:v>6.1509999999999998</c:v>
                </c:pt>
                <c:pt idx="7414">
                  <c:v>6.1520000000000001</c:v>
                </c:pt>
                <c:pt idx="7415">
                  <c:v>6.1529999999999996</c:v>
                </c:pt>
                <c:pt idx="7416">
                  <c:v>6.1539999999999999</c:v>
                </c:pt>
                <c:pt idx="7417">
                  <c:v>6.1539999999999999</c:v>
                </c:pt>
                <c:pt idx="7418">
                  <c:v>6.1550000000000002</c:v>
                </c:pt>
                <c:pt idx="7419">
                  <c:v>6.1559999999999997</c:v>
                </c:pt>
                <c:pt idx="7420">
                  <c:v>6.157</c:v>
                </c:pt>
                <c:pt idx="7421">
                  <c:v>6.1580000000000004</c:v>
                </c:pt>
                <c:pt idx="7422">
                  <c:v>6.1589999999999998</c:v>
                </c:pt>
                <c:pt idx="7423">
                  <c:v>6.1589999999999998</c:v>
                </c:pt>
                <c:pt idx="7424">
                  <c:v>6.16</c:v>
                </c:pt>
                <c:pt idx="7425">
                  <c:v>6.1609999999999996</c:v>
                </c:pt>
                <c:pt idx="7426">
                  <c:v>6.1619999999999999</c:v>
                </c:pt>
                <c:pt idx="7427">
                  <c:v>6.1630000000000003</c:v>
                </c:pt>
                <c:pt idx="7428">
                  <c:v>6.1639999999999997</c:v>
                </c:pt>
                <c:pt idx="7429">
                  <c:v>6.1639999999999997</c:v>
                </c:pt>
                <c:pt idx="7430">
                  <c:v>6.165</c:v>
                </c:pt>
                <c:pt idx="7431">
                  <c:v>6.1660000000000004</c:v>
                </c:pt>
                <c:pt idx="7432">
                  <c:v>6.1669999999999998</c:v>
                </c:pt>
                <c:pt idx="7433">
                  <c:v>6.1680000000000001</c:v>
                </c:pt>
                <c:pt idx="7434">
                  <c:v>6.1689999999999996</c:v>
                </c:pt>
                <c:pt idx="7435">
                  <c:v>6.1689999999999996</c:v>
                </c:pt>
                <c:pt idx="7436">
                  <c:v>6.17</c:v>
                </c:pt>
                <c:pt idx="7437">
                  <c:v>6.1710000000000003</c:v>
                </c:pt>
                <c:pt idx="7438">
                  <c:v>6.1719999999999997</c:v>
                </c:pt>
                <c:pt idx="7439">
                  <c:v>6.173</c:v>
                </c:pt>
                <c:pt idx="7440">
                  <c:v>6.1740000000000004</c:v>
                </c:pt>
                <c:pt idx="7441">
                  <c:v>6.1740000000000004</c:v>
                </c:pt>
                <c:pt idx="7442">
                  <c:v>6.1749999999999998</c:v>
                </c:pt>
                <c:pt idx="7443">
                  <c:v>6.1760000000000002</c:v>
                </c:pt>
                <c:pt idx="7444">
                  <c:v>6.1769999999999996</c:v>
                </c:pt>
                <c:pt idx="7445">
                  <c:v>6.1779999999999999</c:v>
                </c:pt>
                <c:pt idx="7446">
                  <c:v>6.1779999999999999</c:v>
                </c:pt>
                <c:pt idx="7447">
                  <c:v>6.1790000000000003</c:v>
                </c:pt>
                <c:pt idx="7448">
                  <c:v>6.18</c:v>
                </c:pt>
                <c:pt idx="7449">
                  <c:v>6.181</c:v>
                </c:pt>
                <c:pt idx="7450">
                  <c:v>6.1820000000000004</c:v>
                </c:pt>
                <c:pt idx="7451">
                  <c:v>6.1829999999999998</c:v>
                </c:pt>
                <c:pt idx="7452">
                  <c:v>6.1829999999999998</c:v>
                </c:pt>
                <c:pt idx="7453">
                  <c:v>6.1840000000000002</c:v>
                </c:pt>
                <c:pt idx="7454">
                  <c:v>6.1849999999999996</c:v>
                </c:pt>
                <c:pt idx="7455">
                  <c:v>6.1859999999999999</c:v>
                </c:pt>
                <c:pt idx="7456">
                  <c:v>6.1870000000000003</c:v>
                </c:pt>
                <c:pt idx="7457">
                  <c:v>6.1879999999999997</c:v>
                </c:pt>
                <c:pt idx="7458">
                  <c:v>6.1879999999999997</c:v>
                </c:pt>
                <c:pt idx="7459">
                  <c:v>6.1890000000000001</c:v>
                </c:pt>
                <c:pt idx="7460">
                  <c:v>6.19</c:v>
                </c:pt>
                <c:pt idx="7461">
                  <c:v>6.1909999999999998</c:v>
                </c:pt>
                <c:pt idx="7462">
                  <c:v>6.1920000000000002</c:v>
                </c:pt>
                <c:pt idx="7463">
                  <c:v>6.1929999999999996</c:v>
                </c:pt>
                <c:pt idx="7464">
                  <c:v>6.1929999999999996</c:v>
                </c:pt>
                <c:pt idx="7465">
                  <c:v>6.194</c:v>
                </c:pt>
                <c:pt idx="7466">
                  <c:v>6.1950000000000003</c:v>
                </c:pt>
                <c:pt idx="7467">
                  <c:v>6.1959999999999997</c:v>
                </c:pt>
                <c:pt idx="7468">
                  <c:v>6.1970000000000001</c:v>
                </c:pt>
                <c:pt idx="7469">
                  <c:v>6.1980000000000004</c:v>
                </c:pt>
                <c:pt idx="7470">
                  <c:v>6.1980000000000004</c:v>
                </c:pt>
                <c:pt idx="7471">
                  <c:v>6.1989999999999998</c:v>
                </c:pt>
                <c:pt idx="7472">
                  <c:v>6.2</c:v>
                </c:pt>
                <c:pt idx="7473">
                  <c:v>6.2009999999999996</c:v>
                </c:pt>
                <c:pt idx="7474">
                  <c:v>6.202</c:v>
                </c:pt>
                <c:pt idx="7475">
                  <c:v>6.2030000000000003</c:v>
                </c:pt>
                <c:pt idx="7476">
                  <c:v>6.2030000000000003</c:v>
                </c:pt>
                <c:pt idx="7477">
                  <c:v>6.2039999999999997</c:v>
                </c:pt>
                <c:pt idx="7478">
                  <c:v>6.2050000000000001</c:v>
                </c:pt>
                <c:pt idx="7479">
                  <c:v>6.2060000000000004</c:v>
                </c:pt>
                <c:pt idx="7480">
                  <c:v>6.2069999999999999</c:v>
                </c:pt>
                <c:pt idx="7481">
                  <c:v>6.2080000000000002</c:v>
                </c:pt>
                <c:pt idx="7482">
                  <c:v>6.2080000000000002</c:v>
                </c:pt>
                <c:pt idx="7483">
                  <c:v>6.2089999999999996</c:v>
                </c:pt>
                <c:pt idx="7484">
                  <c:v>6.21</c:v>
                </c:pt>
                <c:pt idx="7485">
                  <c:v>6.2110000000000003</c:v>
                </c:pt>
                <c:pt idx="7486">
                  <c:v>6.2119999999999997</c:v>
                </c:pt>
                <c:pt idx="7487">
                  <c:v>6.2130000000000001</c:v>
                </c:pt>
                <c:pt idx="7488">
                  <c:v>6.2130000000000001</c:v>
                </c:pt>
                <c:pt idx="7489">
                  <c:v>6.2140000000000004</c:v>
                </c:pt>
                <c:pt idx="7490">
                  <c:v>6.2149999999999999</c:v>
                </c:pt>
                <c:pt idx="7491">
                  <c:v>6.2160000000000002</c:v>
                </c:pt>
                <c:pt idx="7492">
                  <c:v>6.2169999999999996</c:v>
                </c:pt>
                <c:pt idx="7493">
                  <c:v>6.2169999999999996</c:v>
                </c:pt>
                <c:pt idx="7494">
                  <c:v>6.218</c:v>
                </c:pt>
                <c:pt idx="7495">
                  <c:v>6.2190000000000003</c:v>
                </c:pt>
                <c:pt idx="7496">
                  <c:v>6.22</c:v>
                </c:pt>
                <c:pt idx="7497">
                  <c:v>6.2210000000000001</c:v>
                </c:pt>
                <c:pt idx="7498">
                  <c:v>6.2220000000000004</c:v>
                </c:pt>
                <c:pt idx="7499">
                  <c:v>6.2220000000000004</c:v>
                </c:pt>
                <c:pt idx="7500">
                  <c:v>6.2229999999999999</c:v>
                </c:pt>
                <c:pt idx="7501">
                  <c:v>6.2240000000000002</c:v>
                </c:pt>
                <c:pt idx="7502">
                  <c:v>6.2249999999999996</c:v>
                </c:pt>
                <c:pt idx="7503">
                  <c:v>6.226</c:v>
                </c:pt>
                <c:pt idx="7504">
                  <c:v>6.2270000000000003</c:v>
                </c:pt>
                <c:pt idx="7505">
                  <c:v>6.2270000000000003</c:v>
                </c:pt>
                <c:pt idx="7506">
                  <c:v>6.2279999999999998</c:v>
                </c:pt>
                <c:pt idx="7507">
                  <c:v>6.2290000000000001</c:v>
                </c:pt>
                <c:pt idx="7508">
                  <c:v>6.23</c:v>
                </c:pt>
                <c:pt idx="7509">
                  <c:v>6.2309999999999999</c:v>
                </c:pt>
                <c:pt idx="7510">
                  <c:v>6.2320000000000002</c:v>
                </c:pt>
                <c:pt idx="7511">
                  <c:v>6.2320000000000002</c:v>
                </c:pt>
                <c:pt idx="7512">
                  <c:v>6.2329999999999997</c:v>
                </c:pt>
                <c:pt idx="7513">
                  <c:v>6.234</c:v>
                </c:pt>
                <c:pt idx="7514">
                  <c:v>6.2350000000000003</c:v>
                </c:pt>
                <c:pt idx="7515">
                  <c:v>6.2359999999999998</c:v>
                </c:pt>
                <c:pt idx="7516">
                  <c:v>6.2370000000000001</c:v>
                </c:pt>
                <c:pt idx="7517">
                  <c:v>6.2370000000000001</c:v>
                </c:pt>
                <c:pt idx="7518">
                  <c:v>6.2380000000000004</c:v>
                </c:pt>
                <c:pt idx="7519">
                  <c:v>6.2389999999999999</c:v>
                </c:pt>
                <c:pt idx="7520">
                  <c:v>6.24</c:v>
                </c:pt>
                <c:pt idx="7521">
                  <c:v>6.2409999999999997</c:v>
                </c:pt>
                <c:pt idx="7522">
                  <c:v>6.242</c:v>
                </c:pt>
                <c:pt idx="7523">
                  <c:v>6.242</c:v>
                </c:pt>
                <c:pt idx="7524">
                  <c:v>6.2430000000000003</c:v>
                </c:pt>
                <c:pt idx="7525">
                  <c:v>6.2439999999999998</c:v>
                </c:pt>
                <c:pt idx="7526">
                  <c:v>6.2450000000000001</c:v>
                </c:pt>
                <c:pt idx="7527">
                  <c:v>6.2460000000000004</c:v>
                </c:pt>
                <c:pt idx="7528">
                  <c:v>6.2469999999999999</c:v>
                </c:pt>
                <c:pt idx="7529">
                  <c:v>6.2469999999999999</c:v>
                </c:pt>
                <c:pt idx="7530">
                  <c:v>6.2480000000000002</c:v>
                </c:pt>
                <c:pt idx="7531">
                  <c:v>6.2489999999999997</c:v>
                </c:pt>
                <c:pt idx="7532">
                  <c:v>6.25</c:v>
                </c:pt>
                <c:pt idx="7533">
                  <c:v>6.2510000000000003</c:v>
                </c:pt>
                <c:pt idx="7534">
                  <c:v>6.2519999999999998</c:v>
                </c:pt>
                <c:pt idx="7535">
                  <c:v>6.2519999999999998</c:v>
                </c:pt>
                <c:pt idx="7536">
                  <c:v>6.2530000000000001</c:v>
                </c:pt>
                <c:pt idx="7537">
                  <c:v>6.2539999999999996</c:v>
                </c:pt>
                <c:pt idx="7538">
                  <c:v>6.2549999999999999</c:v>
                </c:pt>
                <c:pt idx="7539">
                  <c:v>6.2560000000000002</c:v>
                </c:pt>
                <c:pt idx="7540">
                  <c:v>6.2560000000000002</c:v>
                </c:pt>
                <c:pt idx="7541">
                  <c:v>6.2569999999999997</c:v>
                </c:pt>
                <c:pt idx="7542">
                  <c:v>6.258</c:v>
                </c:pt>
                <c:pt idx="7543">
                  <c:v>6.2590000000000003</c:v>
                </c:pt>
                <c:pt idx="7544">
                  <c:v>6.26</c:v>
                </c:pt>
                <c:pt idx="7545">
                  <c:v>6.2610000000000001</c:v>
                </c:pt>
                <c:pt idx="7546">
                  <c:v>6.2610000000000001</c:v>
                </c:pt>
                <c:pt idx="7547">
                  <c:v>6.2619999999999996</c:v>
                </c:pt>
                <c:pt idx="7548">
                  <c:v>6.2629999999999999</c:v>
                </c:pt>
                <c:pt idx="7549">
                  <c:v>6.2640000000000002</c:v>
                </c:pt>
                <c:pt idx="7550">
                  <c:v>6.2649999999999997</c:v>
                </c:pt>
                <c:pt idx="7551">
                  <c:v>6.266</c:v>
                </c:pt>
                <c:pt idx="7552">
                  <c:v>6.266</c:v>
                </c:pt>
                <c:pt idx="7553">
                  <c:v>6.2670000000000003</c:v>
                </c:pt>
                <c:pt idx="7554">
                  <c:v>6.2679999999999998</c:v>
                </c:pt>
                <c:pt idx="7555">
                  <c:v>6.2690000000000001</c:v>
                </c:pt>
                <c:pt idx="7556">
                  <c:v>6.27</c:v>
                </c:pt>
                <c:pt idx="7557">
                  <c:v>6.2709999999999999</c:v>
                </c:pt>
                <c:pt idx="7558">
                  <c:v>6.2709999999999999</c:v>
                </c:pt>
                <c:pt idx="7559">
                  <c:v>6.2720000000000002</c:v>
                </c:pt>
                <c:pt idx="7560">
                  <c:v>6.2729999999999997</c:v>
                </c:pt>
                <c:pt idx="7561">
                  <c:v>6.274</c:v>
                </c:pt>
                <c:pt idx="7562">
                  <c:v>6.2750000000000004</c:v>
                </c:pt>
                <c:pt idx="7563">
                  <c:v>6.2759999999999998</c:v>
                </c:pt>
                <c:pt idx="7564">
                  <c:v>6.2759999999999998</c:v>
                </c:pt>
                <c:pt idx="7565">
                  <c:v>6.2770000000000001</c:v>
                </c:pt>
                <c:pt idx="7566">
                  <c:v>6.2779999999999996</c:v>
                </c:pt>
                <c:pt idx="7567">
                  <c:v>6.2789999999999999</c:v>
                </c:pt>
                <c:pt idx="7568">
                  <c:v>6.28</c:v>
                </c:pt>
                <c:pt idx="7569">
                  <c:v>6.2809999999999997</c:v>
                </c:pt>
                <c:pt idx="7570">
                  <c:v>6.2809999999999997</c:v>
                </c:pt>
                <c:pt idx="7571">
                  <c:v>6.282</c:v>
                </c:pt>
                <c:pt idx="7572">
                  <c:v>6.2830000000000004</c:v>
                </c:pt>
                <c:pt idx="7573">
                  <c:v>6.2839999999999998</c:v>
                </c:pt>
                <c:pt idx="7574">
                  <c:v>6.2850000000000001</c:v>
                </c:pt>
                <c:pt idx="7575">
                  <c:v>6.2859999999999996</c:v>
                </c:pt>
                <c:pt idx="7576">
                  <c:v>6.2859999999999996</c:v>
                </c:pt>
                <c:pt idx="7577">
                  <c:v>6.2869999999999999</c:v>
                </c:pt>
                <c:pt idx="7578">
                  <c:v>6.2880000000000003</c:v>
                </c:pt>
                <c:pt idx="7579">
                  <c:v>6.2889999999999997</c:v>
                </c:pt>
                <c:pt idx="7580">
                  <c:v>6.29</c:v>
                </c:pt>
                <c:pt idx="7581">
                  <c:v>6.2910000000000004</c:v>
                </c:pt>
                <c:pt idx="7582">
                  <c:v>6.2910000000000004</c:v>
                </c:pt>
                <c:pt idx="7583">
                  <c:v>6.2919999999999998</c:v>
                </c:pt>
                <c:pt idx="7584">
                  <c:v>6.2930000000000001</c:v>
                </c:pt>
                <c:pt idx="7585">
                  <c:v>6.2939999999999996</c:v>
                </c:pt>
                <c:pt idx="7586">
                  <c:v>6.2949999999999999</c:v>
                </c:pt>
                <c:pt idx="7587">
                  <c:v>6.2949999999999999</c:v>
                </c:pt>
                <c:pt idx="7588">
                  <c:v>6.2960000000000003</c:v>
                </c:pt>
                <c:pt idx="7589">
                  <c:v>6.2969999999999997</c:v>
                </c:pt>
                <c:pt idx="7590">
                  <c:v>6.298</c:v>
                </c:pt>
                <c:pt idx="7591">
                  <c:v>6.2990000000000004</c:v>
                </c:pt>
                <c:pt idx="7592">
                  <c:v>6.3</c:v>
                </c:pt>
                <c:pt idx="7593">
                  <c:v>6.3</c:v>
                </c:pt>
                <c:pt idx="7594">
                  <c:v>6.3010000000000002</c:v>
                </c:pt>
                <c:pt idx="7595">
                  <c:v>6.3019999999999996</c:v>
                </c:pt>
                <c:pt idx="7596">
                  <c:v>6.3029999999999999</c:v>
                </c:pt>
                <c:pt idx="7597">
                  <c:v>6.3040000000000003</c:v>
                </c:pt>
                <c:pt idx="7598">
                  <c:v>6.3049999999999997</c:v>
                </c:pt>
                <c:pt idx="7599">
                  <c:v>6.3049999999999997</c:v>
                </c:pt>
                <c:pt idx="7600">
                  <c:v>6.306</c:v>
                </c:pt>
                <c:pt idx="7601">
                  <c:v>6.3070000000000004</c:v>
                </c:pt>
                <c:pt idx="7602">
                  <c:v>6.3079999999999998</c:v>
                </c:pt>
                <c:pt idx="7603">
                  <c:v>6.3090000000000002</c:v>
                </c:pt>
                <c:pt idx="7604">
                  <c:v>6.31</c:v>
                </c:pt>
                <c:pt idx="7605">
                  <c:v>6.31</c:v>
                </c:pt>
                <c:pt idx="7606">
                  <c:v>6.3109999999999999</c:v>
                </c:pt>
                <c:pt idx="7607">
                  <c:v>6.3120000000000003</c:v>
                </c:pt>
                <c:pt idx="7608">
                  <c:v>6.3129999999999997</c:v>
                </c:pt>
                <c:pt idx="7609">
                  <c:v>6.3140000000000001</c:v>
                </c:pt>
                <c:pt idx="7610">
                  <c:v>6.3150000000000004</c:v>
                </c:pt>
                <c:pt idx="7611">
                  <c:v>6.3150000000000004</c:v>
                </c:pt>
                <c:pt idx="7612">
                  <c:v>6.3159999999999998</c:v>
                </c:pt>
                <c:pt idx="7613">
                  <c:v>6.3170000000000002</c:v>
                </c:pt>
                <c:pt idx="7614">
                  <c:v>6.3179999999999996</c:v>
                </c:pt>
                <c:pt idx="7615">
                  <c:v>6.319</c:v>
                </c:pt>
                <c:pt idx="7616">
                  <c:v>6.32</c:v>
                </c:pt>
                <c:pt idx="7617">
                  <c:v>6.32</c:v>
                </c:pt>
                <c:pt idx="7618">
                  <c:v>6.3209999999999997</c:v>
                </c:pt>
                <c:pt idx="7619">
                  <c:v>6.3220000000000001</c:v>
                </c:pt>
                <c:pt idx="7620">
                  <c:v>6.3230000000000004</c:v>
                </c:pt>
                <c:pt idx="7621">
                  <c:v>6.3239999999999998</c:v>
                </c:pt>
                <c:pt idx="7622">
                  <c:v>6.3250000000000002</c:v>
                </c:pt>
                <c:pt idx="7623">
                  <c:v>6.3250000000000002</c:v>
                </c:pt>
                <c:pt idx="7624">
                  <c:v>6.3259999999999996</c:v>
                </c:pt>
                <c:pt idx="7625">
                  <c:v>6.327</c:v>
                </c:pt>
                <c:pt idx="7626">
                  <c:v>6.3280000000000003</c:v>
                </c:pt>
                <c:pt idx="7627">
                  <c:v>6.3289999999999997</c:v>
                </c:pt>
                <c:pt idx="7628">
                  <c:v>6.33</c:v>
                </c:pt>
                <c:pt idx="7629">
                  <c:v>6.33</c:v>
                </c:pt>
                <c:pt idx="7630">
                  <c:v>6.3310000000000004</c:v>
                </c:pt>
                <c:pt idx="7631">
                  <c:v>6.3319999999999999</c:v>
                </c:pt>
                <c:pt idx="7632">
                  <c:v>6.3330000000000002</c:v>
                </c:pt>
                <c:pt idx="7633">
                  <c:v>6.3339999999999996</c:v>
                </c:pt>
                <c:pt idx="7634">
                  <c:v>6.3339999999999996</c:v>
                </c:pt>
                <c:pt idx="7635">
                  <c:v>6.335</c:v>
                </c:pt>
                <c:pt idx="7636">
                  <c:v>6.3360000000000003</c:v>
                </c:pt>
                <c:pt idx="7637">
                  <c:v>6.3369999999999997</c:v>
                </c:pt>
                <c:pt idx="7638">
                  <c:v>6.3380000000000001</c:v>
                </c:pt>
                <c:pt idx="7639">
                  <c:v>6.3390000000000004</c:v>
                </c:pt>
                <c:pt idx="7640">
                  <c:v>6.3390000000000004</c:v>
                </c:pt>
                <c:pt idx="7641">
                  <c:v>6.34</c:v>
                </c:pt>
                <c:pt idx="7642">
                  <c:v>6.3410000000000002</c:v>
                </c:pt>
                <c:pt idx="7643">
                  <c:v>6.3419999999999996</c:v>
                </c:pt>
                <c:pt idx="7644">
                  <c:v>6.343</c:v>
                </c:pt>
                <c:pt idx="7645">
                  <c:v>6.3440000000000003</c:v>
                </c:pt>
                <c:pt idx="7646">
                  <c:v>6.3440000000000003</c:v>
                </c:pt>
                <c:pt idx="7647">
                  <c:v>6.3449999999999998</c:v>
                </c:pt>
                <c:pt idx="7648">
                  <c:v>6.3460000000000001</c:v>
                </c:pt>
                <c:pt idx="7649">
                  <c:v>6.3470000000000004</c:v>
                </c:pt>
                <c:pt idx="7650">
                  <c:v>6.3479999999999999</c:v>
                </c:pt>
                <c:pt idx="7651">
                  <c:v>6.3490000000000002</c:v>
                </c:pt>
                <c:pt idx="7652">
                  <c:v>6.3490000000000002</c:v>
                </c:pt>
                <c:pt idx="7653">
                  <c:v>6.35</c:v>
                </c:pt>
                <c:pt idx="7654">
                  <c:v>6.351</c:v>
                </c:pt>
                <c:pt idx="7655">
                  <c:v>6.3520000000000003</c:v>
                </c:pt>
                <c:pt idx="7656">
                  <c:v>6.3529999999999998</c:v>
                </c:pt>
                <c:pt idx="7657">
                  <c:v>6.3540000000000001</c:v>
                </c:pt>
                <c:pt idx="7658">
                  <c:v>6.3540000000000001</c:v>
                </c:pt>
                <c:pt idx="7659">
                  <c:v>6.3550000000000004</c:v>
                </c:pt>
                <c:pt idx="7660">
                  <c:v>6.3559999999999999</c:v>
                </c:pt>
                <c:pt idx="7661">
                  <c:v>6.3570000000000002</c:v>
                </c:pt>
                <c:pt idx="7662">
                  <c:v>6.3579999999999997</c:v>
                </c:pt>
                <c:pt idx="7663">
                  <c:v>6.359</c:v>
                </c:pt>
                <c:pt idx="7664">
                  <c:v>6.359</c:v>
                </c:pt>
                <c:pt idx="7665">
                  <c:v>6.36</c:v>
                </c:pt>
                <c:pt idx="7666">
                  <c:v>6.3609999999999998</c:v>
                </c:pt>
                <c:pt idx="7667">
                  <c:v>6.3620000000000001</c:v>
                </c:pt>
                <c:pt idx="7668">
                  <c:v>6.3630000000000004</c:v>
                </c:pt>
                <c:pt idx="7669">
                  <c:v>6.3639999999999999</c:v>
                </c:pt>
                <c:pt idx="7670">
                  <c:v>6.3639999999999999</c:v>
                </c:pt>
                <c:pt idx="7671">
                  <c:v>6.3650000000000002</c:v>
                </c:pt>
                <c:pt idx="7672">
                  <c:v>6.3659999999999997</c:v>
                </c:pt>
                <c:pt idx="7673">
                  <c:v>6.367</c:v>
                </c:pt>
                <c:pt idx="7674">
                  <c:v>6.3680000000000003</c:v>
                </c:pt>
                <c:pt idx="7675">
                  <c:v>6.3680000000000003</c:v>
                </c:pt>
                <c:pt idx="7676">
                  <c:v>6.3689999999999998</c:v>
                </c:pt>
                <c:pt idx="7677">
                  <c:v>6.37</c:v>
                </c:pt>
                <c:pt idx="7678">
                  <c:v>6.3710000000000004</c:v>
                </c:pt>
                <c:pt idx="7679">
                  <c:v>6.3719999999999999</c:v>
                </c:pt>
                <c:pt idx="7680">
                  <c:v>6.3730000000000002</c:v>
                </c:pt>
                <c:pt idx="7681">
                  <c:v>6.3730000000000002</c:v>
                </c:pt>
                <c:pt idx="7682">
                  <c:v>6.3739999999999997</c:v>
                </c:pt>
                <c:pt idx="7683">
                  <c:v>6.375</c:v>
                </c:pt>
                <c:pt idx="7684">
                  <c:v>6.3760000000000003</c:v>
                </c:pt>
                <c:pt idx="7685">
                  <c:v>6.3769999999999998</c:v>
                </c:pt>
                <c:pt idx="7686">
                  <c:v>6.3780000000000001</c:v>
                </c:pt>
                <c:pt idx="7687">
                  <c:v>6.3780000000000001</c:v>
                </c:pt>
                <c:pt idx="7688">
                  <c:v>6.3789999999999996</c:v>
                </c:pt>
                <c:pt idx="7689">
                  <c:v>6.38</c:v>
                </c:pt>
                <c:pt idx="7690">
                  <c:v>6.3810000000000002</c:v>
                </c:pt>
                <c:pt idx="7691">
                  <c:v>6.3819999999999997</c:v>
                </c:pt>
                <c:pt idx="7692">
                  <c:v>6.383</c:v>
                </c:pt>
                <c:pt idx="7693">
                  <c:v>6.383</c:v>
                </c:pt>
                <c:pt idx="7694">
                  <c:v>6.3840000000000003</c:v>
                </c:pt>
                <c:pt idx="7695">
                  <c:v>6.3849999999999998</c:v>
                </c:pt>
                <c:pt idx="7696">
                  <c:v>6.3860000000000001</c:v>
                </c:pt>
                <c:pt idx="7697">
                  <c:v>6.3869999999999996</c:v>
                </c:pt>
                <c:pt idx="7698">
                  <c:v>6.3879999999999999</c:v>
                </c:pt>
                <c:pt idx="7699">
                  <c:v>6.3879999999999999</c:v>
                </c:pt>
                <c:pt idx="7700">
                  <c:v>6.3890000000000002</c:v>
                </c:pt>
                <c:pt idx="7701">
                  <c:v>6.39</c:v>
                </c:pt>
                <c:pt idx="7702">
                  <c:v>6.391</c:v>
                </c:pt>
                <c:pt idx="7703">
                  <c:v>6.3920000000000003</c:v>
                </c:pt>
                <c:pt idx="7704">
                  <c:v>6.3929999999999998</c:v>
                </c:pt>
                <c:pt idx="7705">
                  <c:v>6.3929999999999998</c:v>
                </c:pt>
                <c:pt idx="7706">
                  <c:v>6.3940000000000001</c:v>
                </c:pt>
                <c:pt idx="7707">
                  <c:v>6.3949999999999996</c:v>
                </c:pt>
                <c:pt idx="7708">
                  <c:v>6.3959999999999999</c:v>
                </c:pt>
                <c:pt idx="7709">
                  <c:v>6.3970000000000002</c:v>
                </c:pt>
                <c:pt idx="7710">
                  <c:v>6.3979999999999997</c:v>
                </c:pt>
                <c:pt idx="7711">
                  <c:v>6.3979999999999997</c:v>
                </c:pt>
                <c:pt idx="7712">
                  <c:v>6.399</c:v>
                </c:pt>
                <c:pt idx="7713">
                  <c:v>6.4</c:v>
                </c:pt>
                <c:pt idx="7714">
                  <c:v>6.4009999999999998</c:v>
                </c:pt>
                <c:pt idx="7715">
                  <c:v>6.4020000000000001</c:v>
                </c:pt>
                <c:pt idx="7716">
                  <c:v>6.4029999999999996</c:v>
                </c:pt>
                <c:pt idx="7717">
                  <c:v>6.4029999999999996</c:v>
                </c:pt>
                <c:pt idx="7718">
                  <c:v>6.4039999999999999</c:v>
                </c:pt>
                <c:pt idx="7719">
                  <c:v>6.4050000000000002</c:v>
                </c:pt>
                <c:pt idx="7720">
                  <c:v>6.4059999999999997</c:v>
                </c:pt>
                <c:pt idx="7721">
                  <c:v>6.407</c:v>
                </c:pt>
                <c:pt idx="7722">
                  <c:v>6.407</c:v>
                </c:pt>
                <c:pt idx="7723">
                  <c:v>6.4080000000000004</c:v>
                </c:pt>
                <c:pt idx="7724">
                  <c:v>6.4089999999999998</c:v>
                </c:pt>
                <c:pt idx="7725">
                  <c:v>6.41</c:v>
                </c:pt>
                <c:pt idx="7726">
                  <c:v>6.4109999999999996</c:v>
                </c:pt>
                <c:pt idx="7727">
                  <c:v>6.4119999999999999</c:v>
                </c:pt>
                <c:pt idx="7728">
                  <c:v>6.4119999999999999</c:v>
                </c:pt>
                <c:pt idx="7729">
                  <c:v>6.4130000000000003</c:v>
                </c:pt>
                <c:pt idx="7730">
                  <c:v>6.4139999999999997</c:v>
                </c:pt>
                <c:pt idx="7731">
                  <c:v>6.415</c:v>
                </c:pt>
                <c:pt idx="7732">
                  <c:v>6.4160000000000004</c:v>
                </c:pt>
                <c:pt idx="7733">
                  <c:v>6.4169999999999998</c:v>
                </c:pt>
                <c:pt idx="7734">
                  <c:v>6.4169999999999998</c:v>
                </c:pt>
                <c:pt idx="7735">
                  <c:v>6.4180000000000001</c:v>
                </c:pt>
                <c:pt idx="7736">
                  <c:v>6.4189999999999996</c:v>
                </c:pt>
                <c:pt idx="7737">
                  <c:v>6.42</c:v>
                </c:pt>
                <c:pt idx="7738">
                  <c:v>6.4210000000000003</c:v>
                </c:pt>
                <c:pt idx="7739">
                  <c:v>6.4219999999999997</c:v>
                </c:pt>
                <c:pt idx="7740">
                  <c:v>6.4219999999999997</c:v>
                </c:pt>
                <c:pt idx="7741">
                  <c:v>6.423</c:v>
                </c:pt>
                <c:pt idx="7742">
                  <c:v>6.4240000000000004</c:v>
                </c:pt>
                <c:pt idx="7743">
                  <c:v>6.4249999999999998</c:v>
                </c:pt>
                <c:pt idx="7744">
                  <c:v>6.4260000000000002</c:v>
                </c:pt>
                <c:pt idx="7745">
                  <c:v>6.4269999999999996</c:v>
                </c:pt>
                <c:pt idx="7746">
                  <c:v>6.4269999999999996</c:v>
                </c:pt>
                <c:pt idx="7747">
                  <c:v>6.4279999999999999</c:v>
                </c:pt>
                <c:pt idx="7748">
                  <c:v>6.4290000000000003</c:v>
                </c:pt>
                <c:pt idx="7749">
                  <c:v>6.43</c:v>
                </c:pt>
                <c:pt idx="7750">
                  <c:v>6.431</c:v>
                </c:pt>
                <c:pt idx="7751">
                  <c:v>6.4320000000000004</c:v>
                </c:pt>
                <c:pt idx="7752">
                  <c:v>6.4320000000000004</c:v>
                </c:pt>
                <c:pt idx="7753">
                  <c:v>6.4329999999999998</c:v>
                </c:pt>
                <c:pt idx="7754">
                  <c:v>6.4340000000000002</c:v>
                </c:pt>
                <c:pt idx="7755">
                  <c:v>6.4349999999999996</c:v>
                </c:pt>
                <c:pt idx="7756">
                  <c:v>6.4359999999999999</c:v>
                </c:pt>
                <c:pt idx="7757">
                  <c:v>6.4370000000000003</c:v>
                </c:pt>
                <c:pt idx="7758">
                  <c:v>6.4370000000000003</c:v>
                </c:pt>
                <c:pt idx="7759">
                  <c:v>6.4379999999999997</c:v>
                </c:pt>
                <c:pt idx="7760">
                  <c:v>6.4390000000000001</c:v>
                </c:pt>
                <c:pt idx="7761">
                  <c:v>6.44</c:v>
                </c:pt>
                <c:pt idx="7762">
                  <c:v>6.4409999999999998</c:v>
                </c:pt>
                <c:pt idx="7763">
                  <c:v>6.4420000000000002</c:v>
                </c:pt>
                <c:pt idx="7764">
                  <c:v>6.4420000000000002</c:v>
                </c:pt>
                <c:pt idx="7765">
                  <c:v>6.4429999999999996</c:v>
                </c:pt>
                <c:pt idx="7766">
                  <c:v>6.444</c:v>
                </c:pt>
                <c:pt idx="7767">
                  <c:v>6.4450000000000003</c:v>
                </c:pt>
                <c:pt idx="7768">
                  <c:v>6.4459999999999997</c:v>
                </c:pt>
                <c:pt idx="7769">
                  <c:v>6.4459999999999997</c:v>
                </c:pt>
                <c:pt idx="7770">
                  <c:v>6.4470000000000001</c:v>
                </c:pt>
                <c:pt idx="7771">
                  <c:v>6.4480000000000004</c:v>
                </c:pt>
                <c:pt idx="7772">
                  <c:v>6.4489999999999998</c:v>
                </c:pt>
                <c:pt idx="7773">
                  <c:v>6.45</c:v>
                </c:pt>
                <c:pt idx="7774">
                  <c:v>6.4509999999999996</c:v>
                </c:pt>
                <c:pt idx="7775">
                  <c:v>6.4509999999999996</c:v>
                </c:pt>
                <c:pt idx="7776">
                  <c:v>6.452</c:v>
                </c:pt>
                <c:pt idx="7777">
                  <c:v>6.4530000000000003</c:v>
                </c:pt>
                <c:pt idx="7778">
                  <c:v>6.4539999999999997</c:v>
                </c:pt>
                <c:pt idx="7779">
                  <c:v>6.4550000000000001</c:v>
                </c:pt>
                <c:pt idx="7780">
                  <c:v>6.4560000000000004</c:v>
                </c:pt>
                <c:pt idx="7781">
                  <c:v>6.4560000000000004</c:v>
                </c:pt>
                <c:pt idx="7782">
                  <c:v>6.4569999999999999</c:v>
                </c:pt>
                <c:pt idx="7783">
                  <c:v>6.4580000000000002</c:v>
                </c:pt>
                <c:pt idx="7784">
                  <c:v>6.4589999999999996</c:v>
                </c:pt>
                <c:pt idx="7785">
                  <c:v>6.46</c:v>
                </c:pt>
                <c:pt idx="7786">
                  <c:v>6.4610000000000003</c:v>
                </c:pt>
                <c:pt idx="7787">
                  <c:v>6.4610000000000003</c:v>
                </c:pt>
                <c:pt idx="7788">
                  <c:v>6.4619999999999997</c:v>
                </c:pt>
                <c:pt idx="7789">
                  <c:v>6.4630000000000001</c:v>
                </c:pt>
                <c:pt idx="7790">
                  <c:v>6.4640000000000004</c:v>
                </c:pt>
                <c:pt idx="7791">
                  <c:v>6.4649999999999999</c:v>
                </c:pt>
                <c:pt idx="7792">
                  <c:v>6.4660000000000002</c:v>
                </c:pt>
                <c:pt idx="7793">
                  <c:v>6.4660000000000002</c:v>
                </c:pt>
                <c:pt idx="7794">
                  <c:v>6.4669999999999996</c:v>
                </c:pt>
                <c:pt idx="7795">
                  <c:v>6.468</c:v>
                </c:pt>
                <c:pt idx="7796">
                  <c:v>6.4690000000000003</c:v>
                </c:pt>
                <c:pt idx="7797">
                  <c:v>6.47</c:v>
                </c:pt>
                <c:pt idx="7798">
                  <c:v>6.4710000000000001</c:v>
                </c:pt>
                <c:pt idx="7799">
                  <c:v>6.4710000000000001</c:v>
                </c:pt>
                <c:pt idx="7800">
                  <c:v>6.4720000000000004</c:v>
                </c:pt>
                <c:pt idx="7801">
                  <c:v>6.4729999999999999</c:v>
                </c:pt>
                <c:pt idx="7802">
                  <c:v>6.4740000000000002</c:v>
                </c:pt>
                <c:pt idx="7803">
                  <c:v>6.4749999999999996</c:v>
                </c:pt>
                <c:pt idx="7804">
                  <c:v>6.476</c:v>
                </c:pt>
                <c:pt idx="7805">
                  <c:v>6.476</c:v>
                </c:pt>
                <c:pt idx="7806">
                  <c:v>6.4770000000000003</c:v>
                </c:pt>
                <c:pt idx="7807">
                  <c:v>6.4779999999999998</c:v>
                </c:pt>
                <c:pt idx="7808">
                  <c:v>6.4790000000000001</c:v>
                </c:pt>
                <c:pt idx="7809">
                  <c:v>6.48</c:v>
                </c:pt>
                <c:pt idx="7810">
                  <c:v>6.4809999999999999</c:v>
                </c:pt>
                <c:pt idx="7811">
                  <c:v>6.4809999999999999</c:v>
                </c:pt>
                <c:pt idx="7812">
                  <c:v>6.4820000000000002</c:v>
                </c:pt>
                <c:pt idx="7813">
                  <c:v>6.4829999999999997</c:v>
                </c:pt>
                <c:pt idx="7814">
                  <c:v>6.484</c:v>
                </c:pt>
                <c:pt idx="7815">
                  <c:v>6.4850000000000003</c:v>
                </c:pt>
                <c:pt idx="7816">
                  <c:v>6.4850000000000003</c:v>
                </c:pt>
                <c:pt idx="7817">
                  <c:v>6.4859999999999998</c:v>
                </c:pt>
                <c:pt idx="7818">
                  <c:v>6.4870000000000001</c:v>
                </c:pt>
                <c:pt idx="7819">
                  <c:v>6.4880000000000004</c:v>
                </c:pt>
                <c:pt idx="7820">
                  <c:v>6.4889999999999999</c:v>
                </c:pt>
                <c:pt idx="7821">
                  <c:v>6.49</c:v>
                </c:pt>
                <c:pt idx="7822">
                  <c:v>6.49</c:v>
                </c:pt>
                <c:pt idx="7823">
                  <c:v>6.4909999999999997</c:v>
                </c:pt>
                <c:pt idx="7824">
                  <c:v>6.492</c:v>
                </c:pt>
                <c:pt idx="7825">
                  <c:v>6.4930000000000003</c:v>
                </c:pt>
                <c:pt idx="7826">
                  <c:v>6.4939999999999998</c:v>
                </c:pt>
                <c:pt idx="7827">
                  <c:v>6.4950000000000001</c:v>
                </c:pt>
                <c:pt idx="7828">
                  <c:v>6.4950000000000001</c:v>
                </c:pt>
                <c:pt idx="7829">
                  <c:v>6.4960000000000004</c:v>
                </c:pt>
                <c:pt idx="7830">
                  <c:v>6.4969999999999999</c:v>
                </c:pt>
                <c:pt idx="7831">
                  <c:v>6.4980000000000002</c:v>
                </c:pt>
                <c:pt idx="7832">
                  <c:v>6.4989999999999997</c:v>
                </c:pt>
                <c:pt idx="7833">
                  <c:v>6.5</c:v>
                </c:pt>
                <c:pt idx="7834">
                  <c:v>6.5</c:v>
                </c:pt>
                <c:pt idx="7835">
                  <c:v>6.5010000000000003</c:v>
                </c:pt>
                <c:pt idx="7836">
                  <c:v>6.5019999999999998</c:v>
                </c:pt>
                <c:pt idx="7837">
                  <c:v>6.5030000000000001</c:v>
                </c:pt>
                <c:pt idx="7838">
                  <c:v>6.5039999999999996</c:v>
                </c:pt>
                <c:pt idx="7839">
                  <c:v>6.5049999999999999</c:v>
                </c:pt>
                <c:pt idx="7840">
                  <c:v>6.5049999999999999</c:v>
                </c:pt>
                <c:pt idx="7841">
                  <c:v>6.5060000000000002</c:v>
                </c:pt>
                <c:pt idx="7842">
                  <c:v>6.5069999999999997</c:v>
                </c:pt>
                <c:pt idx="7843">
                  <c:v>6.508</c:v>
                </c:pt>
                <c:pt idx="7844">
                  <c:v>6.5090000000000003</c:v>
                </c:pt>
                <c:pt idx="7845">
                  <c:v>6.51</c:v>
                </c:pt>
                <c:pt idx="7846">
                  <c:v>6.51</c:v>
                </c:pt>
                <c:pt idx="7847">
                  <c:v>6.5110000000000001</c:v>
                </c:pt>
                <c:pt idx="7848">
                  <c:v>6.5119999999999996</c:v>
                </c:pt>
                <c:pt idx="7849">
                  <c:v>6.5129999999999999</c:v>
                </c:pt>
                <c:pt idx="7850">
                  <c:v>6.5140000000000002</c:v>
                </c:pt>
                <c:pt idx="7851">
                  <c:v>6.5149999999999997</c:v>
                </c:pt>
                <c:pt idx="7852">
                  <c:v>6.5149999999999997</c:v>
                </c:pt>
                <c:pt idx="7853">
                  <c:v>6.516</c:v>
                </c:pt>
                <c:pt idx="7854">
                  <c:v>6.5170000000000003</c:v>
                </c:pt>
                <c:pt idx="7855">
                  <c:v>6.5179999999999998</c:v>
                </c:pt>
                <c:pt idx="7856">
                  <c:v>6.5190000000000001</c:v>
                </c:pt>
                <c:pt idx="7857">
                  <c:v>6.52</c:v>
                </c:pt>
                <c:pt idx="7858">
                  <c:v>6.52</c:v>
                </c:pt>
                <c:pt idx="7859">
                  <c:v>6.5209999999999999</c:v>
                </c:pt>
                <c:pt idx="7860">
                  <c:v>6.5220000000000002</c:v>
                </c:pt>
                <c:pt idx="7861">
                  <c:v>6.5229999999999997</c:v>
                </c:pt>
                <c:pt idx="7862">
                  <c:v>6.524</c:v>
                </c:pt>
                <c:pt idx="7863">
                  <c:v>6.524</c:v>
                </c:pt>
                <c:pt idx="7864">
                  <c:v>6.5250000000000004</c:v>
                </c:pt>
                <c:pt idx="7865">
                  <c:v>6.5259999999999998</c:v>
                </c:pt>
                <c:pt idx="7866">
                  <c:v>6.5270000000000001</c:v>
                </c:pt>
                <c:pt idx="7867">
                  <c:v>6.5279999999999996</c:v>
                </c:pt>
                <c:pt idx="7868">
                  <c:v>6.5289999999999999</c:v>
                </c:pt>
                <c:pt idx="7869">
                  <c:v>6.5289999999999999</c:v>
                </c:pt>
                <c:pt idx="7870">
                  <c:v>6.53</c:v>
                </c:pt>
                <c:pt idx="7871">
                  <c:v>6.5309999999999997</c:v>
                </c:pt>
                <c:pt idx="7872">
                  <c:v>6.532</c:v>
                </c:pt>
                <c:pt idx="7873">
                  <c:v>6.5330000000000004</c:v>
                </c:pt>
                <c:pt idx="7874">
                  <c:v>6.5339999999999998</c:v>
                </c:pt>
                <c:pt idx="7875">
                  <c:v>6.5339999999999998</c:v>
                </c:pt>
                <c:pt idx="7876">
                  <c:v>6.5350000000000001</c:v>
                </c:pt>
                <c:pt idx="7877">
                  <c:v>6.5359999999999996</c:v>
                </c:pt>
                <c:pt idx="7878">
                  <c:v>6.5369999999999999</c:v>
                </c:pt>
                <c:pt idx="7879">
                  <c:v>6.5380000000000003</c:v>
                </c:pt>
                <c:pt idx="7880">
                  <c:v>6.5389999999999997</c:v>
                </c:pt>
                <c:pt idx="7881">
                  <c:v>6.5389999999999997</c:v>
                </c:pt>
                <c:pt idx="7882">
                  <c:v>6.54</c:v>
                </c:pt>
                <c:pt idx="7883">
                  <c:v>6.5410000000000004</c:v>
                </c:pt>
                <c:pt idx="7884">
                  <c:v>6.5419999999999998</c:v>
                </c:pt>
                <c:pt idx="7885">
                  <c:v>6.5430000000000001</c:v>
                </c:pt>
                <c:pt idx="7886">
                  <c:v>6.5439999999999996</c:v>
                </c:pt>
                <c:pt idx="7887">
                  <c:v>6.5439999999999996</c:v>
                </c:pt>
                <c:pt idx="7888">
                  <c:v>6.5449999999999999</c:v>
                </c:pt>
                <c:pt idx="7889">
                  <c:v>6.5460000000000003</c:v>
                </c:pt>
                <c:pt idx="7890">
                  <c:v>6.5469999999999997</c:v>
                </c:pt>
                <c:pt idx="7891">
                  <c:v>6.548</c:v>
                </c:pt>
                <c:pt idx="7892">
                  <c:v>6.5490000000000004</c:v>
                </c:pt>
                <c:pt idx="7893">
                  <c:v>6.5490000000000004</c:v>
                </c:pt>
                <c:pt idx="7894">
                  <c:v>6.55</c:v>
                </c:pt>
                <c:pt idx="7895">
                  <c:v>6.5510000000000002</c:v>
                </c:pt>
                <c:pt idx="7896">
                  <c:v>6.5519999999999996</c:v>
                </c:pt>
                <c:pt idx="7897">
                  <c:v>6.5529999999999999</c:v>
                </c:pt>
                <c:pt idx="7898">
                  <c:v>6.5540000000000003</c:v>
                </c:pt>
                <c:pt idx="7899">
                  <c:v>6.5540000000000003</c:v>
                </c:pt>
                <c:pt idx="7900">
                  <c:v>6.5549999999999997</c:v>
                </c:pt>
                <c:pt idx="7901">
                  <c:v>6.556</c:v>
                </c:pt>
                <c:pt idx="7902">
                  <c:v>6.5570000000000004</c:v>
                </c:pt>
                <c:pt idx="7903">
                  <c:v>6.5579999999999998</c:v>
                </c:pt>
                <c:pt idx="7904">
                  <c:v>6.5590000000000002</c:v>
                </c:pt>
                <c:pt idx="7905">
                  <c:v>6.5590000000000002</c:v>
                </c:pt>
                <c:pt idx="7906">
                  <c:v>6.56</c:v>
                </c:pt>
                <c:pt idx="7907">
                  <c:v>6.5609999999999999</c:v>
                </c:pt>
                <c:pt idx="7908">
                  <c:v>6.5620000000000003</c:v>
                </c:pt>
                <c:pt idx="7909">
                  <c:v>6.5629999999999997</c:v>
                </c:pt>
                <c:pt idx="7910">
                  <c:v>6.5629999999999997</c:v>
                </c:pt>
                <c:pt idx="7911">
                  <c:v>6.5640000000000001</c:v>
                </c:pt>
                <c:pt idx="7912">
                  <c:v>6.5650000000000004</c:v>
                </c:pt>
                <c:pt idx="7913">
                  <c:v>6.5659999999999998</c:v>
                </c:pt>
                <c:pt idx="7914">
                  <c:v>6.5670000000000002</c:v>
                </c:pt>
                <c:pt idx="7915">
                  <c:v>6.5679999999999996</c:v>
                </c:pt>
                <c:pt idx="7916">
                  <c:v>6.5679999999999996</c:v>
                </c:pt>
                <c:pt idx="7917">
                  <c:v>6.569</c:v>
                </c:pt>
                <c:pt idx="7918">
                  <c:v>6.57</c:v>
                </c:pt>
                <c:pt idx="7919">
                  <c:v>6.5709999999999997</c:v>
                </c:pt>
                <c:pt idx="7920">
                  <c:v>6.5720000000000001</c:v>
                </c:pt>
                <c:pt idx="7921">
                  <c:v>6.5730000000000004</c:v>
                </c:pt>
                <c:pt idx="7922">
                  <c:v>6.5730000000000004</c:v>
                </c:pt>
                <c:pt idx="7923">
                  <c:v>6.5739999999999998</c:v>
                </c:pt>
                <c:pt idx="7924">
                  <c:v>6.5750000000000002</c:v>
                </c:pt>
                <c:pt idx="7925">
                  <c:v>6.5759999999999996</c:v>
                </c:pt>
                <c:pt idx="7926">
                  <c:v>6.577</c:v>
                </c:pt>
                <c:pt idx="7927">
                  <c:v>6.5780000000000003</c:v>
                </c:pt>
                <c:pt idx="7928">
                  <c:v>6.5780000000000003</c:v>
                </c:pt>
                <c:pt idx="7929">
                  <c:v>6.5789999999999997</c:v>
                </c:pt>
                <c:pt idx="7930">
                  <c:v>6.58</c:v>
                </c:pt>
                <c:pt idx="7931">
                  <c:v>6.5810000000000004</c:v>
                </c:pt>
                <c:pt idx="7932">
                  <c:v>6.5819999999999999</c:v>
                </c:pt>
                <c:pt idx="7933">
                  <c:v>6.5830000000000002</c:v>
                </c:pt>
                <c:pt idx="7934">
                  <c:v>6.5830000000000002</c:v>
                </c:pt>
                <c:pt idx="7935">
                  <c:v>6.5839999999999996</c:v>
                </c:pt>
                <c:pt idx="7936">
                  <c:v>6.585</c:v>
                </c:pt>
                <c:pt idx="7937">
                  <c:v>6.5860000000000003</c:v>
                </c:pt>
                <c:pt idx="7938">
                  <c:v>6.5869999999999997</c:v>
                </c:pt>
                <c:pt idx="7939">
                  <c:v>6.5880000000000001</c:v>
                </c:pt>
                <c:pt idx="7940">
                  <c:v>6.5880000000000001</c:v>
                </c:pt>
                <c:pt idx="7941">
                  <c:v>6.5890000000000004</c:v>
                </c:pt>
                <c:pt idx="7942">
                  <c:v>6.59</c:v>
                </c:pt>
                <c:pt idx="7943">
                  <c:v>6.5910000000000002</c:v>
                </c:pt>
                <c:pt idx="7944">
                  <c:v>6.5919999999999996</c:v>
                </c:pt>
                <c:pt idx="7945">
                  <c:v>6.593</c:v>
                </c:pt>
                <c:pt idx="7946">
                  <c:v>6.593</c:v>
                </c:pt>
                <c:pt idx="7947">
                  <c:v>6.5940000000000003</c:v>
                </c:pt>
                <c:pt idx="7948">
                  <c:v>6.5949999999999998</c:v>
                </c:pt>
                <c:pt idx="7949">
                  <c:v>6.5960000000000001</c:v>
                </c:pt>
                <c:pt idx="7950">
                  <c:v>6.5970000000000004</c:v>
                </c:pt>
                <c:pt idx="7951">
                  <c:v>6.5970000000000004</c:v>
                </c:pt>
                <c:pt idx="7952">
                  <c:v>6.5979999999999999</c:v>
                </c:pt>
                <c:pt idx="7953">
                  <c:v>6.5990000000000002</c:v>
                </c:pt>
                <c:pt idx="7954">
                  <c:v>6.6</c:v>
                </c:pt>
                <c:pt idx="7955">
                  <c:v>6.601</c:v>
                </c:pt>
                <c:pt idx="7956">
                  <c:v>6.6020000000000003</c:v>
                </c:pt>
                <c:pt idx="7957">
                  <c:v>6.6020000000000003</c:v>
                </c:pt>
                <c:pt idx="7958">
                  <c:v>6.6029999999999998</c:v>
                </c:pt>
                <c:pt idx="7959">
                  <c:v>6.6040000000000001</c:v>
                </c:pt>
                <c:pt idx="7960">
                  <c:v>6.6050000000000004</c:v>
                </c:pt>
                <c:pt idx="7961">
                  <c:v>6.6059999999999999</c:v>
                </c:pt>
                <c:pt idx="7962">
                  <c:v>6.6070000000000002</c:v>
                </c:pt>
                <c:pt idx="7963">
                  <c:v>6.6070000000000002</c:v>
                </c:pt>
                <c:pt idx="7964">
                  <c:v>6.6079999999999997</c:v>
                </c:pt>
                <c:pt idx="7965">
                  <c:v>6.609</c:v>
                </c:pt>
                <c:pt idx="7966">
                  <c:v>6.61</c:v>
                </c:pt>
                <c:pt idx="7967">
                  <c:v>6.6109999999999998</c:v>
                </c:pt>
                <c:pt idx="7968">
                  <c:v>6.6120000000000001</c:v>
                </c:pt>
                <c:pt idx="7969">
                  <c:v>6.6120000000000001</c:v>
                </c:pt>
                <c:pt idx="7970">
                  <c:v>6.6130000000000004</c:v>
                </c:pt>
                <c:pt idx="7971">
                  <c:v>6.6139999999999999</c:v>
                </c:pt>
                <c:pt idx="7972">
                  <c:v>6.6150000000000002</c:v>
                </c:pt>
                <c:pt idx="7973">
                  <c:v>6.6159999999999997</c:v>
                </c:pt>
                <c:pt idx="7974">
                  <c:v>6.617</c:v>
                </c:pt>
                <c:pt idx="7975">
                  <c:v>6.617</c:v>
                </c:pt>
                <c:pt idx="7976">
                  <c:v>6.6180000000000003</c:v>
                </c:pt>
                <c:pt idx="7977">
                  <c:v>6.6189999999999998</c:v>
                </c:pt>
                <c:pt idx="7978">
                  <c:v>6.62</c:v>
                </c:pt>
                <c:pt idx="7979">
                  <c:v>6.6210000000000004</c:v>
                </c:pt>
                <c:pt idx="7980">
                  <c:v>6.6219999999999999</c:v>
                </c:pt>
                <c:pt idx="7981">
                  <c:v>6.6219999999999999</c:v>
                </c:pt>
                <c:pt idx="7982">
                  <c:v>6.6230000000000002</c:v>
                </c:pt>
                <c:pt idx="7983">
                  <c:v>6.6239999999999997</c:v>
                </c:pt>
                <c:pt idx="7984">
                  <c:v>6.625</c:v>
                </c:pt>
                <c:pt idx="7985">
                  <c:v>6.6260000000000003</c:v>
                </c:pt>
                <c:pt idx="7986">
                  <c:v>6.6269999999999998</c:v>
                </c:pt>
                <c:pt idx="7987">
                  <c:v>6.6269999999999998</c:v>
                </c:pt>
                <c:pt idx="7988">
                  <c:v>6.6280000000000001</c:v>
                </c:pt>
                <c:pt idx="7989">
                  <c:v>6.6289999999999996</c:v>
                </c:pt>
                <c:pt idx="7990">
                  <c:v>6.63</c:v>
                </c:pt>
                <c:pt idx="7991">
                  <c:v>6.6310000000000002</c:v>
                </c:pt>
                <c:pt idx="7992">
                  <c:v>6.6319999999999997</c:v>
                </c:pt>
                <c:pt idx="7993">
                  <c:v>6.6319999999999997</c:v>
                </c:pt>
                <c:pt idx="7994">
                  <c:v>6.633</c:v>
                </c:pt>
                <c:pt idx="7995">
                  <c:v>6.6340000000000003</c:v>
                </c:pt>
                <c:pt idx="7996">
                  <c:v>6.6349999999999998</c:v>
                </c:pt>
                <c:pt idx="7997">
                  <c:v>6.6360000000000001</c:v>
                </c:pt>
                <c:pt idx="7998">
                  <c:v>6.6360000000000001</c:v>
                </c:pt>
                <c:pt idx="7999">
                  <c:v>6.6369999999999996</c:v>
                </c:pt>
                <c:pt idx="8000">
                  <c:v>6.6379999999999999</c:v>
                </c:pt>
                <c:pt idx="8001">
                  <c:v>6.6390000000000002</c:v>
                </c:pt>
                <c:pt idx="8002">
                  <c:v>6.64</c:v>
                </c:pt>
                <c:pt idx="8003">
                  <c:v>6.641</c:v>
                </c:pt>
                <c:pt idx="8004">
                  <c:v>6.641</c:v>
                </c:pt>
                <c:pt idx="8005">
                  <c:v>6.6420000000000003</c:v>
                </c:pt>
                <c:pt idx="8006">
                  <c:v>6.6429999999999998</c:v>
                </c:pt>
                <c:pt idx="8007">
                  <c:v>6.6440000000000001</c:v>
                </c:pt>
                <c:pt idx="8008">
                  <c:v>6.6449999999999996</c:v>
                </c:pt>
                <c:pt idx="8009">
                  <c:v>6.6459999999999999</c:v>
                </c:pt>
                <c:pt idx="8010">
                  <c:v>6.6459999999999999</c:v>
                </c:pt>
                <c:pt idx="8011">
                  <c:v>6.6470000000000002</c:v>
                </c:pt>
                <c:pt idx="8012">
                  <c:v>6.6479999999999997</c:v>
                </c:pt>
                <c:pt idx="8013">
                  <c:v>6.649</c:v>
                </c:pt>
                <c:pt idx="8014">
                  <c:v>6.65</c:v>
                </c:pt>
                <c:pt idx="8015">
                  <c:v>6.6509999999999998</c:v>
                </c:pt>
                <c:pt idx="8016">
                  <c:v>6.6509999999999998</c:v>
                </c:pt>
                <c:pt idx="8017">
                  <c:v>6.6520000000000001</c:v>
                </c:pt>
                <c:pt idx="8018">
                  <c:v>6.6529999999999996</c:v>
                </c:pt>
                <c:pt idx="8019">
                  <c:v>6.6539999999999999</c:v>
                </c:pt>
                <c:pt idx="8020">
                  <c:v>6.6550000000000002</c:v>
                </c:pt>
                <c:pt idx="8021">
                  <c:v>6.6559999999999997</c:v>
                </c:pt>
                <c:pt idx="8022">
                  <c:v>6.6559999999999997</c:v>
                </c:pt>
                <c:pt idx="8023">
                  <c:v>6.657</c:v>
                </c:pt>
                <c:pt idx="8024">
                  <c:v>6.6580000000000004</c:v>
                </c:pt>
                <c:pt idx="8025">
                  <c:v>6.6589999999999998</c:v>
                </c:pt>
                <c:pt idx="8026">
                  <c:v>6.66</c:v>
                </c:pt>
                <c:pt idx="8027">
                  <c:v>6.6609999999999996</c:v>
                </c:pt>
                <c:pt idx="8028">
                  <c:v>6.6609999999999996</c:v>
                </c:pt>
                <c:pt idx="8029">
                  <c:v>6.6619999999999999</c:v>
                </c:pt>
                <c:pt idx="8030">
                  <c:v>6.6630000000000003</c:v>
                </c:pt>
                <c:pt idx="8031">
                  <c:v>6.6639999999999997</c:v>
                </c:pt>
                <c:pt idx="8032">
                  <c:v>6.665</c:v>
                </c:pt>
                <c:pt idx="8033">
                  <c:v>6.6660000000000004</c:v>
                </c:pt>
                <c:pt idx="8034">
                  <c:v>6.6660000000000004</c:v>
                </c:pt>
                <c:pt idx="8035">
                  <c:v>6.6669999999999998</c:v>
                </c:pt>
                <c:pt idx="8036">
                  <c:v>6.6680000000000001</c:v>
                </c:pt>
                <c:pt idx="8037">
                  <c:v>6.6689999999999996</c:v>
                </c:pt>
                <c:pt idx="8038">
                  <c:v>6.67</c:v>
                </c:pt>
                <c:pt idx="8039">
                  <c:v>6.6710000000000003</c:v>
                </c:pt>
                <c:pt idx="8040">
                  <c:v>6.6710000000000003</c:v>
                </c:pt>
                <c:pt idx="8041">
                  <c:v>6.6719999999999997</c:v>
                </c:pt>
                <c:pt idx="8042">
                  <c:v>6.673</c:v>
                </c:pt>
                <c:pt idx="8043">
                  <c:v>6.6740000000000004</c:v>
                </c:pt>
                <c:pt idx="8044">
                  <c:v>6.6749999999999998</c:v>
                </c:pt>
                <c:pt idx="8045">
                  <c:v>6.6749999999999998</c:v>
                </c:pt>
                <c:pt idx="8046">
                  <c:v>6.6760000000000002</c:v>
                </c:pt>
                <c:pt idx="8047">
                  <c:v>6.6769999999999996</c:v>
                </c:pt>
                <c:pt idx="8048">
                  <c:v>6.6779999999999999</c:v>
                </c:pt>
                <c:pt idx="8049">
                  <c:v>6.6790000000000003</c:v>
                </c:pt>
                <c:pt idx="8050">
                  <c:v>6.68</c:v>
                </c:pt>
                <c:pt idx="8051">
                  <c:v>6.68</c:v>
                </c:pt>
                <c:pt idx="8052">
                  <c:v>6.681</c:v>
                </c:pt>
                <c:pt idx="8053">
                  <c:v>6.6820000000000004</c:v>
                </c:pt>
                <c:pt idx="8054">
                  <c:v>6.6829999999999998</c:v>
                </c:pt>
                <c:pt idx="8055">
                  <c:v>6.6840000000000002</c:v>
                </c:pt>
                <c:pt idx="8056">
                  <c:v>6.6849999999999996</c:v>
                </c:pt>
                <c:pt idx="8057">
                  <c:v>6.6849999999999996</c:v>
                </c:pt>
                <c:pt idx="8058">
                  <c:v>6.6859999999999999</c:v>
                </c:pt>
                <c:pt idx="8059">
                  <c:v>6.6870000000000003</c:v>
                </c:pt>
                <c:pt idx="8060">
                  <c:v>6.6879999999999997</c:v>
                </c:pt>
                <c:pt idx="8061">
                  <c:v>6.6890000000000001</c:v>
                </c:pt>
                <c:pt idx="8062">
                  <c:v>6.69</c:v>
                </c:pt>
                <c:pt idx="8063">
                  <c:v>6.69</c:v>
                </c:pt>
                <c:pt idx="8064">
                  <c:v>6.6909999999999998</c:v>
                </c:pt>
                <c:pt idx="8065">
                  <c:v>6.6920000000000002</c:v>
                </c:pt>
                <c:pt idx="8066">
                  <c:v>6.6929999999999996</c:v>
                </c:pt>
                <c:pt idx="8067">
                  <c:v>6.694</c:v>
                </c:pt>
                <c:pt idx="8068">
                  <c:v>6.6950000000000003</c:v>
                </c:pt>
                <c:pt idx="8069">
                  <c:v>6.6950000000000003</c:v>
                </c:pt>
                <c:pt idx="8070">
                  <c:v>6.6959999999999997</c:v>
                </c:pt>
                <c:pt idx="8071">
                  <c:v>6.6970000000000001</c:v>
                </c:pt>
                <c:pt idx="8072">
                  <c:v>6.6980000000000004</c:v>
                </c:pt>
                <c:pt idx="8073">
                  <c:v>6.6989999999999998</c:v>
                </c:pt>
                <c:pt idx="8074">
                  <c:v>6.7</c:v>
                </c:pt>
                <c:pt idx="8075">
                  <c:v>6.7</c:v>
                </c:pt>
                <c:pt idx="8076">
                  <c:v>6.7009999999999996</c:v>
                </c:pt>
                <c:pt idx="8077">
                  <c:v>6.702</c:v>
                </c:pt>
                <c:pt idx="8078">
                  <c:v>6.7030000000000003</c:v>
                </c:pt>
                <c:pt idx="8079">
                  <c:v>6.7039999999999997</c:v>
                </c:pt>
                <c:pt idx="8080">
                  <c:v>6.7050000000000001</c:v>
                </c:pt>
                <c:pt idx="8081">
                  <c:v>6.7050000000000001</c:v>
                </c:pt>
                <c:pt idx="8082">
                  <c:v>6.7060000000000004</c:v>
                </c:pt>
                <c:pt idx="8083">
                  <c:v>6.7069999999999999</c:v>
                </c:pt>
                <c:pt idx="8084">
                  <c:v>6.7080000000000002</c:v>
                </c:pt>
                <c:pt idx="8085">
                  <c:v>6.7089999999999996</c:v>
                </c:pt>
                <c:pt idx="8086">
                  <c:v>6.71</c:v>
                </c:pt>
                <c:pt idx="8087">
                  <c:v>6.71</c:v>
                </c:pt>
                <c:pt idx="8088">
                  <c:v>6.7110000000000003</c:v>
                </c:pt>
                <c:pt idx="8089">
                  <c:v>6.7119999999999997</c:v>
                </c:pt>
                <c:pt idx="8090">
                  <c:v>6.7130000000000001</c:v>
                </c:pt>
                <c:pt idx="8091">
                  <c:v>6.7140000000000004</c:v>
                </c:pt>
                <c:pt idx="8092">
                  <c:v>6.7140000000000004</c:v>
                </c:pt>
                <c:pt idx="8093">
                  <c:v>6.7149999999999999</c:v>
                </c:pt>
                <c:pt idx="8094">
                  <c:v>6.7160000000000002</c:v>
                </c:pt>
                <c:pt idx="8095">
                  <c:v>6.7169999999999996</c:v>
                </c:pt>
                <c:pt idx="8096">
                  <c:v>6.718</c:v>
                </c:pt>
                <c:pt idx="8097">
                  <c:v>6.7190000000000003</c:v>
                </c:pt>
                <c:pt idx="8098">
                  <c:v>6.7190000000000003</c:v>
                </c:pt>
                <c:pt idx="8099">
                  <c:v>6.72</c:v>
                </c:pt>
                <c:pt idx="8100">
                  <c:v>6.7210000000000001</c:v>
                </c:pt>
                <c:pt idx="8101">
                  <c:v>6.7220000000000004</c:v>
                </c:pt>
                <c:pt idx="8102">
                  <c:v>6.7229999999999999</c:v>
                </c:pt>
                <c:pt idx="8103">
                  <c:v>6.7240000000000002</c:v>
                </c:pt>
                <c:pt idx="8104">
                  <c:v>6.7240000000000002</c:v>
                </c:pt>
                <c:pt idx="8105">
                  <c:v>6.7249999999999996</c:v>
                </c:pt>
                <c:pt idx="8106">
                  <c:v>6.726</c:v>
                </c:pt>
                <c:pt idx="8107">
                  <c:v>6.7270000000000003</c:v>
                </c:pt>
                <c:pt idx="8108">
                  <c:v>6.7279999999999998</c:v>
                </c:pt>
                <c:pt idx="8109">
                  <c:v>6.7290000000000001</c:v>
                </c:pt>
                <c:pt idx="8110">
                  <c:v>6.7290000000000001</c:v>
                </c:pt>
                <c:pt idx="8111">
                  <c:v>6.73</c:v>
                </c:pt>
                <c:pt idx="8112">
                  <c:v>6.7309999999999999</c:v>
                </c:pt>
                <c:pt idx="8113">
                  <c:v>6.7320000000000002</c:v>
                </c:pt>
                <c:pt idx="8114">
                  <c:v>6.7329999999999997</c:v>
                </c:pt>
                <c:pt idx="8115">
                  <c:v>6.734</c:v>
                </c:pt>
                <c:pt idx="8116">
                  <c:v>6.734</c:v>
                </c:pt>
                <c:pt idx="8117">
                  <c:v>6.7350000000000003</c:v>
                </c:pt>
                <c:pt idx="8118">
                  <c:v>6.7359999999999998</c:v>
                </c:pt>
                <c:pt idx="8119">
                  <c:v>6.7370000000000001</c:v>
                </c:pt>
                <c:pt idx="8120">
                  <c:v>6.7380000000000004</c:v>
                </c:pt>
                <c:pt idx="8121">
                  <c:v>6.7389999999999999</c:v>
                </c:pt>
                <c:pt idx="8122">
                  <c:v>6.7389999999999999</c:v>
                </c:pt>
                <c:pt idx="8123">
                  <c:v>6.74</c:v>
                </c:pt>
                <c:pt idx="8124">
                  <c:v>6.7409999999999997</c:v>
                </c:pt>
                <c:pt idx="8125">
                  <c:v>6.742</c:v>
                </c:pt>
                <c:pt idx="8126">
                  <c:v>6.7430000000000003</c:v>
                </c:pt>
                <c:pt idx="8127">
                  <c:v>6.7439999999999998</c:v>
                </c:pt>
                <c:pt idx="8128">
                  <c:v>6.7439999999999998</c:v>
                </c:pt>
                <c:pt idx="8129">
                  <c:v>6.7450000000000001</c:v>
                </c:pt>
                <c:pt idx="8130">
                  <c:v>6.7460000000000004</c:v>
                </c:pt>
                <c:pt idx="8131">
                  <c:v>6.7469999999999999</c:v>
                </c:pt>
                <c:pt idx="8132">
                  <c:v>6.7480000000000002</c:v>
                </c:pt>
                <c:pt idx="8133">
                  <c:v>6.7489999999999997</c:v>
                </c:pt>
                <c:pt idx="8134">
                  <c:v>6.7489999999999997</c:v>
                </c:pt>
                <c:pt idx="8135">
                  <c:v>6.75</c:v>
                </c:pt>
                <c:pt idx="8136">
                  <c:v>6.7510000000000003</c:v>
                </c:pt>
                <c:pt idx="8137">
                  <c:v>6.7519999999999998</c:v>
                </c:pt>
                <c:pt idx="8138">
                  <c:v>6.7530000000000001</c:v>
                </c:pt>
                <c:pt idx="8139">
                  <c:v>6.7530000000000001</c:v>
                </c:pt>
                <c:pt idx="8140">
                  <c:v>6.7539999999999996</c:v>
                </c:pt>
                <c:pt idx="8141">
                  <c:v>6.7549999999999999</c:v>
                </c:pt>
                <c:pt idx="8142">
                  <c:v>6.7560000000000002</c:v>
                </c:pt>
                <c:pt idx="8143">
                  <c:v>6.7569999999999997</c:v>
                </c:pt>
                <c:pt idx="8144">
                  <c:v>6.758</c:v>
                </c:pt>
                <c:pt idx="8145">
                  <c:v>6.758</c:v>
                </c:pt>
                <c:pt idx="8146">
                  <c:v>6.7590000000000003</c:v>
                </c:pt>
                <c:pt idx="8147">
                  <c:v>6.76</c:v>
                </c:pt>
                <c:pt idx="8148">
                  <c:v>6.7610000000000001</c:v>
                </c:pt>
                <c:pt idx="8149">
                  <c:v>6.7619999999999996</c:v>
                </c:pt>
                <c:pt idx="8150">
                  <c:v>6.7629999999999999</c:v>
                </c:pt>
                <c:pt idx="8151">
                  <c:v>6.7629999999999999</c:v>
                </c:pt>
                <c:pt idx="8152">
                  <c:v>6.7640000000000002</c:v>
                </c:pt>
                <c:pt idx="8153">
                  <c:v>6.7649999999999997</c:v>
                </c:pt>
                <c:pt idx="8154">
                  <c:v>6.766</c:v>
                </c:pt>
                <c:pt idx="8155">
                  <c:v>6.7670000000000003</c:v>
                </c:pt>
                <c:pt idx="8156">
                  <c:v>6.7679999999999998</c:v>
                </c:pt>
                <c:pt idx="8157">
                  <c:v>6.7679999999999998</c:v>
                </c:pt>
                <c:pt idx="8158">
                  <c:v>6.7690000000000001</c:v>
                </c:pt>
                <c:pt idx="8159">
                  <c:v>6.77</c:v>
                </c:pt>
                <c:pt idx="8160">
                  <c:v>6.7709999999999999</c:v>
                </c:pt>
                <c:pt idx="8161">
                  <c:v>6.7720000000000002</c:v>
                </c:pt>
                <c:pt idx="8162">
                  <c:v>6.7729999999999997</c:v>
                </c:pt>
                <c:pt idx="8163">
                  <c:v>6.7729999999999997</c:v>
                </c:pt>
                <c:pt idx="8164">
                  <c:v>6.774</c:v>
                </c:pt>
                <c:pt idx="8165">
                  <c:v>6.7750000000000004</c:v>
                </c:pt>
                <c:pt idx="8166">
                  <c:v>6.7759999999999998</c:v>
                </c:pt>
                <c:pt idx="8167">
                  <c:v>6.7770000000000001</c:v>
                </c:pt>
                <c:pt idx="8168">
                  <c:v>6.7779999999999996</c:v>
                </c:pt>
                <c:pt idx="8169">
                  <c:v>6.7779999999999996</c:v>
                </c:pt>
                <c:pt idx="8170">
                  <c:v>6.7789999999999999</c:v>
                </c:pt>
                <c:pt idx="8171">
                  <c:v>6.78</c:v>
                </c:pt>
                <c:pt idx="8172">
                  <c:v>6.7809999999999997</c:v>
                </c:pt>
                <c:pt idx="8173">
                  <c:v>6.782</c:v>
                </c:pt>
                <c:pt idx="8174">
                  <c:v>6.7830000000000004</c:v>
                </c:pt>
                <c:pt idx="8175">
                  <c:v>6.7830000000000004</c:v>
                </c:pt>
                <c:pt idx="8176">
                  <c:v>6.7839999999999998</c:v>
                </c:pt>
                <c:pt idx="8177">
                  <c:v>6.7850000000000001</c:v>
                </c:pt>
                <c:pt idx="8178">
                  <c:v>6.7859999999999996</c:v>
                </c:pt>
                <c:pt idx="8179">
                  <c:v>6.7869999999999999</c:v>
                </c:pt>
                <c:pt idx="8180">
                  <c:v>6.7869999999999999</c:v>
                </c:pt>
                <c:pt idx="8181">
                  <c:v>6.7880000000000003</c:v>
                </c:pt>
                <c:pt idx="8182">
                  <c:v>6.7889999999999997</c:v>
                </c:pt>
                <c:pt idx="8183">
                  <c:v>6.79</c:v>
                </c:pt>
                <c:pt idx="8184">
                  <c:v>6.7910000000000004</c:v>
                </c:pt>
                <c:pt idx="8185">
                  <c:v>6.7919999999999998</c:v>
                </c:pt>
                <c:pt idx="8186">
                  <c:v>6.7919999999999998</c:v>
                </c:pt>
                <c:pt idx="8187">
                  <c:v>6.7930000000000001</c:v>
                </c:pt>
                <c:pt idx="8188">
                  <c:v>6.7939999999999996</c:v>
                </c:pt>
                <c:pt idx="8189">
                  <c:v>6.7949999999999999</c:v>
                </c:pt>
                <c:pt idx="8190">
                  <c:v>6.7960000000000003</c:v>
                </c:pt>
                <c:pt idx="8191">
                  <c:v>6.7969999999999997</c:v>
                </c:pt>
                <c:pt idx="8192">
                  <c:v>6.7969999999999997</c:v>
                </c:pt>
                <c:pt idx="8193">
                  <c:v>6.798</c:v>
                </c:pt>
                <c:pt idx="8194">
                  <c:v>6.7990000000000004</c:v>
                </c:pt>
                <c:pt idx="8195">
                  <c:v>6.8</c:v>
                </c:pt>
                <c:pt idx="8196">
                  <c:v>6.8010000000000002</c:v>
                </c:pt>
                <c:pt idx="8197">
                  <c:v>6.8019999999999996</c:v>
                </c:pt>
                <c:pt idx="8198">
                  <c:v>6.8019999999999996</c:v>
                </c:pt>
                <c:pt idx="8199">
                  <c:v>6.8029999999999999</c:v>
                </c:pt>
                <c:pt idx="8200">
                  <c:v>6.8040000000000003</c:v>
                </c:pt>
                <c:pt idx="8201">
                  <c:v>6.8049999999999997</c:v>
                </c:pt>
                <c:pt idx="8202">
                  <c:v>6.806</c:v>
                </c:pt>
                <c:pt idx="8203">
                  <c:v>6.8070000000000004</c:v>
                </c:pt>
                <c:pt idx="8204">
                  <c:v>6.8070000000000004</c:v>
                </c:pt>
                <c:pt idx="8205">
                  <c:v>6.8079999999999998</c:v>
                </c:pt>
                <c:pt idx="8206">
                  <c:v>6.8090000000000002</c:v>
                </c:pt>
                <c:pt idx="8207">
                  <c:v>6.81</c:v>
                </c:pt>
                <c:pt idx="8208">
                  <c:v>6.8109999999999999</c:v>
                </c:pt>
                <c:pt idx="8209">
                  <c:v>6.8120000000000003</c:v>
                </c:pt>
                <c:pt idx="8210">
                  <c:v>6.8120000000000003</c:v>
                </c:pt>
                <c:pt idx="8211">
                  <c:v>6.8129999999999997</c:v>
                </c:pt>
                <c:pt idx="8212">
                  <c:v>6.8140000000000001</c:v>
                </c:pt>
                <c:pt idx="8213">
                  <c:v>6.8150000000000004</c:v>
                </c:pt>
                <c:pt idx="8214">
                  <c:v>6.8159999999999998</c:v>
                </c:pt>
                <c:pt idx="8215">
                  <c:v>6.8170000000000002</c:v>
                </c:pt>
                <c:pt idx="8216">
                  <c:v>6.8170000000000002</c:v>
                </c:pt>
                <c:pt idx="8217">
                  <c:v>6.8179999999999996</c:v>
                </c:pt>
                <c:pt idx="8218">
                  <c:v>6.819</c:v>
                </c:pt>
                <c:pt idx="8219">
                  <c:v>6.82</c:v>
                </c:pt>
                <c:pt idx="8220">
                  <c:v>6.8209999999999997</c:v>
                </c:pt>
                <c:pt idx="8221">
                  <c:v>6.8220000000000001</c:v>
                </c:pt>
                <c:pt idx="8222">
                  <c:v>6.8220000000000001</c:v>
                </c:pt>
                <c:pt idx="8223">
                  <c:v>6.8230000000000004</c:v>
                </c:pt>
                <c:pt idx="8224">
                  <c:v>6.8239999999999998</c:v>
                </c:pt>
                <c:pt idx="8225">
                  <c:v>6.8250000000000002</c:v>
                </c:pt>
                <c:pt idx="8226">
                  <c:v>6.8259999999999996</c:v>
                </c:pt>
                <c:pt idx="8227">
                  <c:v>6.8259999999999996</c:v>
                </c:pt>
                <c:pt idx="8228">
                  <c:v>6.827</c:v>
                </c:pt>
                <c:pt idx="8229">
                  <c:v>6.8280000000000003</c:v>
                </c:pt>
                <c:pt idx="8230">
                  <c:v>6.8289999999999997</c:v>
                </c:pt>
                <c:pt idx="8231">
                  <c:v>6.83</c:v>
                </c:pt>
                <c:pt idx="8232">
                  <c:v>6.8310000000000004</c:v>
                </c:pt>
                <c:pt idx="8233">
                  <c:v>6.8310000000000004</c:v>
                </c:pt>
                <c:pt idx="8234">
                  <c:v>6.8319999999999999</c:v>
                </c:pt>
                <c:pt idx="8235">
                  <c:v>6.8330000000000002</c:v>
                </c:pt>
                <c:pt idx="8236">
                  <c:v>6.8339999999999996</c:v>
                </c:pt>
                <c:pt idx="8237">
                  <c:v>6.835</c:v>
                </c:pt>
                <c:pt idx="8238">
                  <c:v>6.8360000000000003</c:v>
                </c:pt>
                <c:pt idx="8239">
                  <c:v>6.8360000000000003</c:v>
                </c:pt>
                <c:pt idx="8240">
                  <c:v>6.8369999999999997</c:v>
                </c:pt>
                <c:pt idx="8241">
                  <c:v>6.8380000000000001</c:v>
                </c:pt>
                <c:pt idx="8242">
                  <c:v>6.8390000000000004</c:v>
                </c:pt>
                <c:pt idx="8243">
                  <c:v>6.84</c:v>
                </c:pt>
                <c:pt idx="8244">
                  <c:v>6.8410000000000002</c:v>
                </c:pt>
                <c:pt idx="8245">
                  <c:v>6.8410000000000002</c:v>
                </c:pt>
                <c:pt idx="8246">
                  <c:v>6.8419999999999996</c:v>
                </c:pt>
                <c:pt idx="8247">
                  <c:v>6.843</c:v>
                </c:pt>
                <c:pt idx="8248">
                  <c:v>6.8440000000000003</c:v>
                </c:pt>
                <c:pt idx="8249">
                  <c:v>6.8449999999999998</c:v>
                </c:pt>
                <c:pt idx="8250">
                  <c:v>6.8460000000000001</c:v>
                </c:pt>
                <c:pt idx="8251">
                  <c:v>6.8460000000000001</c:v>
                </c:pt>
                <c:pt idx="8252">
                  <c:v>6.8470000000000004</c:v>
                </c:pt>
                <c:pt idx="8253">
                  <c:v>6.8479999999999999</c:v>
                </c:pt>
                <c:pt idx="8254">
                  <c:v>6.8490000000000002</c:v>
                </c:pt>
                <c:pt idx="8255">
                  <c:v>6.85</c:v>
                </c:pt>
                <c:pt idx="8256">
                  <c:v>6.851</c:v>
                </c:pt>
                <c:pt idx="8257">
                  <c:v>6.851</c:v>
                </c:pt>
                <c:pt idx="8258">
                  <c:v>6.8520000000000003</c:v>
                </c:pt>
                <c:pt idx="8259">
                  <c:v>6.8529999999999998</c:v>
                </c:pt>
                <c:pt idx="8260">
                  <c:v>6.8540000000000001</c:v>
                </c:pt>
                <c:pt idx="8261">
                  <c:v>6.8550000000000004</c:v>
                </c:pt>
                <c:pt idx="8262">
                  <c:v>6.8559999999999999</c:v>
                </c:pt>
                <c:pt idx="8263">
                  <c:v>6.8559999999999999</c:v>
                </c:pt>
                <c:pt idx="8264">
                  <c:v>6.8570000000000002</c:v>
                </c:pt>
                <c:pt idx="8265">
                  <c:v>6.8579999999999997</c:v>
                </c:pt>
                <c:pt idx="8266">
                  <c:v>6.859</c:v>
                </c:pt>
                <c:pt idx="8267">
                  <c:v>6.86</c:v>
                </c:pt>
                <c:pt idx="8268">
                  <c:v>6.8609999999999998</c:v>
                </c:pt>
                <c:pt idx="8269">
                  <c:v>6.8609999999999998</c:v>
                </c:pt>
                <c:pt idx="8270">
                  <c:v>6.8620000000000001</c:v>
                </c:pt>
                <c:pt idx="8271">
                  <c:v>6.8630000000000004</c:v>
                </c:pt>
                <c:pt idx="8272">
                  <c:v>6.8639999999999999</c:v>
                </c:pt>
                <c:pt idx="8273">
                  <c:v>6.8650000000000002</c:v>
                </c:pt>
                <c:pt idx="8274">
                  <c:v>6.8650000000000002</c:v>
                </c:pt>
                <c:pt idx="8275">
                  <c:v>6.8659999999999997</c:v>
                </c:pt>
                <c:pt idx="8276">
                  <c:v>6.867</c:v>
                </c:pt>
                <c:pt idx="8277">
                  <c:v>6.8680000000000003</c:v>
                </c:pt>
                <c:pt idx="8278">
                  <c:v>6.8689999999999998</c:v>
                </c:pt>
                <c:pt idx="8279">
                  <c:v>6.87</c:v>
                </c:pt>
                <c:pt idx="8280">
                  <c:v>6.87</c:v>
                </c:pt>
                <c:pt idx="8281">
                  <c:v>6.8710000000000004</c:v>
                </c:pt>
                <c:pt idx="8282">
                  <c:v>6.8719999999999999</c:v>
                </c:pt>
                <c:pt idx="8283">
                  <c:v>6.8730000000000002</c:v>
                </c:pt>
                <c:pt idx="8284">
                  <c:v>6.8739999999999997</c:v>
                </c:pt>
                <c:pt idx="8285">
                  <c:v>6.875</c:v>
                </c:pt>
                <c:pt idx="8286">
                  <c:v>6.875</c:v>
                </c:pt>
                <c:pt idx="8287">
                  <c:v>6.8760000000000003</c:v>
                </c:pt>
                <c:pt idx="8288">
                  <c:v>6.8769999999999998</c:v>
                </c:pt>
                <c:pt idx="8289">
                  <c:v>6.8780000000000001</c:v>
                </c:pt>
                <c:pt idx="8290">
                  <c:v>6.8789999999999996</c:v>
                </c:pt>
                <c:pt idx="8291">
                  <c:v>6.88</c:v>
                </c:pt>
                <c:pt idx="8292">
                  <c:v>6.88</c:v>
                </c:pt>
                <c:pt idx="8293">
                  <c:v>6.8810000000000002</c:v>
                </c:pt>
                <c:pt idx="8294">
                  <c:v>6.8819999999999997</c:v>
                </c:pt>
                <c:pt idx="8295">
                  <c:v>6.883</c:v>
                </c:pt>
                <c:pt idx="8296">
                  <c:v>6.8840000000000003</c:v>
                </c:pt>
                <c:pt idx="8297">
                  <c:v>6.8849999999999998</c:v>
                </c:pt>
                <c:pt idx="8298">
                  <c:v>6.8849999999999998</c:v>
                </c:pt>
                <c:pt idx="8299">
                  <c:v>6.8860000000000001</c:v>
                </c:pt>
                <c:pt idx="8300">
                  <c:v>6.8869999999999996</c:v>
                </c:pt>
                <c:pt idx="8301">
                  <c:v>6.8879999999999999</c:v>
                </c:pt>
                <c:pt idx="8302">
                  <c:v>6.8890000000000002</c:v>
                </c:pt>
                <c:pt idx="8303">
                  <c:v>6.89</c:v>
                </c:pt>
                <c:pt idx="8304">
                  <c:v>6.89</c:v>
                </c:pt>
                <c:pt idx="8305">
                  <c:v>6.891</c:v>
                </c:pt>
                <c:pt idx="8306">
                  <c:v>6.8920000000000003</c:v>
                </c:pt>
                <c:pt idx="8307">
                  <c:v>6.8929999999999998</c:v>
                </c:pt>
                <c:pt idx="8308">
                  <c:v>6.8940000000000001</c:v>
                </c:pt>
                <c:pt idx="8309">
                  <c:v>6.8949999999999996</c:v>
                </c:pt>
                <c:pt idx="8310">
                  <c:v>6.8949999999999996</c:v>
                </c:pt>
                <c:pt idx="8311">
                  <c:v>6.8959999999999999</c:v>
                </c:pt>
                <c:pt idx="8312">
                  <c:v>6.8970000000000002</c:v>
                </c:pt>
                <c:pt idx="8313">
                  <c:v>6.8979999999999997</c:v>
                </c:pt>
                <c:pt idx="8314">
                  <c:v>6.899</c:v>
                </c:pt>
                <c:pt idx="8315">
                  <c:v>6.9</c:v>
                </c:pt>
                <c:pt idx="8316">
                  <c:v>6.9</c:v>
                </c:pt>
                <c:pt idx="8317">
                  <c:v>6.9009999999999998</c:v>
                </c:pt>
                <c:pt idx="8318">
                  <c:v>6.9020000000000001</c:v>
                </c:pt>
                <c:pt idx="8319">
                  <c:v>6.9029999999999996</c:v>
                </c:pt>
                <c:pt idx="8320">
                  <c:v>6.9039999999999999</c:v>
                </c:pt>
                <c:pt idx="8321">
                  <c:v>6.9039999999999999</c:v>
                </c:pt>
                <c:pt idx="8322">
                  <c:v>6.9050000000000002</c:v>
                </c:pt>
                <c:pt idx="8323">
                  <c:v>6.9059999999999997</c:v>
                </c:pt>
                <c:pt idx="8324">
                  <c:v>6.907</c:v>
                </c:pt>
                <c:pt idx="8325">
                  <c:v>6.9080000000000004</c:v>
                </c:pt>
                <c:pt idx="8326">
                  <c:v>6.9089999999999998</c:v>
                </c:pt>
                <c:pt idx="8327">
                  <c:v>6.9089999999999998</c:v>
                </c:pt>
                <c:pt idx="8328">
                  <c:v>6.91</c:v>
                </c:pt>
                <c:pt idx="8329">
                  <c:v>6.9109999999999996</c:v>
                </c:pt>
                <c:pt idx="8330">
                  <c:v>6.9119999999999999</c:v>
                </c:pt>
                <c:pt idx="8331">
                  <c:v>6.9130000000000003</c:v>
                </c:pt>
                <c:pt idx="8332">
                  <c:v>6.9139999999999997</c:v>
                </c:pt>
                <c:pt idx="8333">
                  <c:v>6.9139999999999997</c:v>
                </c:pt>
                <c:pt idx="8334">
                  <c:v>6.915</c:v>
                </c:pt>
                <c:pt idx="8335">
                  <c:v>6.9160000000000004</c:v>
                </c:pt>
                <c:pt idx="8336">
                  <c:v>6.9169999999999998</c:v>
                </c:pt>
                <c:pt idx="8337">
                  <c:v>6.9180000000000001</c:v>
                </c:pt>
                <c:pt idx="8338">
                  <c:v>6.9189999999999996</c:v>
                </c:pt>
                <c:pt idx="8339">
                  <c:v>6.9189999999999996</c:v>
                </c:pt>
                <c:pt idx="8340">
                  <c:v>6.92</c:v>
                </c:pt>
                <c:pt idx="8341">
                  <c:v>6.9210000000000003</c:v>
                </c:pt>
                <c:pt idx="8342">
                  <c:v>6.9219999999999997</c:v>
                </c:pt>
                <c:pt idx="8343">
                  <c:v>6.923</c:v>
                </c:pt>
                <c:pt idx="8344">
                  <c:v>6.9240000000000004</c:v>
                </c:pt>
                <c:pt idx="8345">
                  <c:v>6.9240000000000004</c:v>
                </c:pt>
                <c:pt idx="8346">
                  <c:v>6.9249999999999998</c:v>
                </c:pt>
                <c:pt idx="8347">
                  <c:v>6.9260000000000002</c:v>
                </c:pt>
                <c:pt idx="8348">
                  <c:v>6.9269999999999996</c:v>
                </c:pt>
                <c:pt idx="8349">
                  <c:v>6.9279999999999999</c:v>
                </c:pt>
                <c:pt idx="8350">
                  <c:v>6.9290000000000003</c:v>
                </c:pt>
                <c:pt idx="8351">
                  <c:v>6.9290000000000003</c:v>
                </c:pt>
                <c:pt idx="8352">
                  <c:v>6.93</c:v>
                </c:pt>
                <c:pt idx="8353">
                  <c:v>6.931</c:v>
                </c:pt>
                <c:pt idx="8354">
                  <c:v>6.9320000000000004</c:v>
                </c:pt>
                <c:pt idx="8355">
                  <c:v>6.9329999999999998</c:v>
                </c:pt>
                <c:pt idx="8356">
                  <c:v>6.9340000000000002</c:v>
                </c:pt>
                <c:pt idx="8357">
                  <c:v>6.9340000000000002</c:v>
                </c:pt>
                <c:pt idx="8358">
                  <c:v>6.9349999999999996</c:v>
                </c:pt>
                <c:pt idx="8359">
                  <c:v>6.9359999999999999</c:v>
                </c:pt>
                <c:pt idx="8360">
                  <c:v>6.9370000000000003</c:v>
                </c:pt>
                <c:pt idx="8361">
                  <c:v>6.9379999999999997</c:v>
                </c:pt>
                <c:pt idx="8362">
                  <c:v>6.9390000000000001</c:v>
                </c:pt>
                <c:pt idx="8363">
                  <c:v>6.9390000000000001</c:v>
                </c:pt>
                <c:pt idx="8364">
                  <c:v>6.94</c:v>
                </c:pt>
                <c:pt idx="8365">
                  <c:v>6.9409999999999998</c:v>
                </c:pt>
                <c:pt idx="8366">
                  <c:v>6.9420000000000002</c:v>
                </c:pt>
                <c:pt idx="8367">
                  <c:v>6.9429999999999996</c:v>
                </c:pt>
                <c:pt idx="8368">
                  <c:v>6.9429999999999996</c:v>
                </c:pt>
                <c:pt idx="8369">
                  <c:v>6.944</c:v>
                </c:pt>
                <c:pt idx="8370">
                  <c:v>6.9450000000000003</c:v>
                </c:pt>
                <c:pt idx="8371">
                  <c:v>6.9459999999999997</c:v>
                </c:pt>
                <c:pt idx="8372">
                  <c:v>6.9470000000000001</c:v>
                </c:pt>
                <c:pt idx="8373">
                  <c:v>6.9480000000000004</c:v>
                </c:pt>
                <c:pt idx="8374">
                  <c:v>6.9480000000000004</c:v>
                </c:pt>
                <c:pt idx="8375">
                  <c:v>6.9489999999999998</c:v>
                </c:pt>
                <c:pt idx="8376">
                  <c:v>6.95</c:v>
                </c:pt>
                <c:pt idx="8377">
                  <c:v>6.9509999999999996</c:v>
                </c:pt>
                <c:pt idx="8378">
                  <c:v>6.952</c:v>
                </c:pt>
                <c:pt idx="8379">
                  <c:v>6.9530000000000003</c:v>
                </c:pt>
                <c:pt idx="8380">
                  <c:v>6.9530000000000003</c:v>
                </c:pt>
                <c:pt idx="8381">
                  <c:v>6.9539999999999997</c:v>
                </c:pt>
                <c:pt idx="8382">
                  <c:v>6.9550000000000001</c:v>
                </c:pt>
                <c:pt idx="8383">
                  <c:v>6.9560000000000004</c:v>
                </c:pt>
                <c:pt idx="8384">
                  <c:v>6.9569999999999999</c:v>
                </c:pt>
                <c:pt idx="8385">
                  <c:v>6.9580000000000002</c:v>
                </c:pt>
                <c:pt idx="8386">
                  <c:v>6.9580000000000002</c:v>
                </c:pt>
                <c:pt idx="8387">
                  <c:v>6.9589999999999996</c:v>
                </c:pt>
                <c:pt idx="8388">
                  <c:v>6.96</c:v>
                </c:pt>
                <c:pt idx="8389">
                  <c:v>6.9610000000000003</c:v>
                </c:pt>
                <c:pt idx="8390">
                  <c:v>6.9619999999999997</c:v>
                </c:pt>
                <c:pt idx="8391">
                  <c:v>6.9630000000000001</c:v>
                </c:pt>
                <c:pt idx="8392">
                  <c:v>6.9630000000000001</c:v>
                </c:pt>
                <c:pt idx="8393">
                  <c:v>6.9640000000000004</c:v>
                </c:pt>
                <c:pt idx="8394">
                  <c:v>6.9649999999999999</c:v>
                </c:pt>
                <c:pt idx="8395">
                  <c:v>6.9660000000000002</c:v>
                </c:pt>
                <c:pt idx="8396">
                  <c:v>6.9669999999999996</c:v>
                </c:pt>
                <c:pt idx="8397">
                  <c:v>6.968</c:v>
                </c:pt>
                <c:pt idx="8398">
                  <c:v>6.968</c:v>
                </c:pt>
                <c:pt idx="8399">
                  <c:v>6.9690000000000003</c:v>
                </c:pt>
                <c:pt idx="8400">
                  <c:v>6.97</c:v>
                </c:pt>
                <c:pt idx="8401">
                  <c:v>6.9710000000000001</c:v>
                </c:pt>
                <c:pt idx="8402">
                  <c:v>6.9720000000000004</c:v>
                </c:pt>
                <c:pt idx="8403">
                  <c:v>6.9729999999999999</c:v>
                </c:pt>
                <c:pt idx="8404">
                  <c:v>6.9729999999999999</c:v>
                </c:pt>
                <c:pt idx="8405">
                  <c:v>6.9740000000000002</c:v>
                </c:pt>
                <c:pt idx="8406">
                  <c:v>6.9749999999999996</c:v>
                </c:pt>
                <c:pt idx="8407">
                  <c:v>6.976</c:v>
                </c:pt>
                <c:pt idx="8408">
                  <c:v>6.9770000000000003</c:v>
                </c:pt>
                <c:pt idx="8409">
                  <c:v>6.9770000000000003</c:v>
                </c:pt>
                <c:pt idx="8410">
                  <c:v>6.9779999999999998</c:v>
                </c:pt>
                <c:pt idx="8411">
                  <c:v>6.9790000000000001</c:v>
                </c:pt>
                <c:pt idx="8412">
                  <c:v>6.98</c:v>
                </c:pt>
                <c:pt idx="8413">
                  <c:v>6.9809999999999999</c:v>
                </c:pt>
                <c:pt idx="8414">
                  <c:v>6.9820000000000002</c:v>
                </c:pt>
                <c:pt idx="8415">
                  <c:v>6.9820000000000002</c:v>
                </c:pt>
                <c:pt idx="8416">
                  <c:v>6.9829999999999997</c:v>
                </c:pt>
                <c:pt idx="8417">
                  <c:v>6.984</c:v>
                </c:pt>
                <c:pt idx="8418">
                  <c:v>6.9850000000000003</c:v>
                </c:pt>
                <c:pt idx="8419">
                  <c:v>6.9859999999999998</c:v>
                </c:pt>
                <c:pt idx="8420">
                  <c:v>6.9870000000000001</c:v>
                </c:pt>
                <c:pt idx="8421">
                  <c:v>6.9870000000000001</c:v>
                </c:pt>
                <c:pt idx="8422">
                  <c:v>6.9880000000000004</c:v>
                </c:pt>
                <c:pt idx="8423">
                  <c:v>6.9889999999999999</c:v>
                </c:pt>
                <c:pt idx="8424">
                  <c:v>6.99</c:v>
                </c:pt>
                <c:pt idx="8425">
                  <c:v>6.9909999999999997</c:v>
                </c:pt>
                <c:pt idx="8426">
                  <c:v>6.992</c:v>
                </c:pt>
                <c:pt idx="8427">
                  <c:v>6.992</c:v>
                </c:pt>
                <c:pt idx="8428">
                  <c:v>6.9930000000000003</c:v>
                </c:pt>
                <c:pt idx="8429">
                  <c:v>6.9939999999999998</c:v>
                </c:pt>
                <c:pt idx="8430">
                  <c:v>6.9950000000000001</c:v>
                </c:pt>
                <c:pt idx="8431">
                  <c:v>6.9960000000000004</c:v>
                </c:pt>
                <c:pt idx="8432">
                  <c:v>6.9969999999999999</c:v>
                </c:pt>
                <c:pt idx="8433">
                  <c:v>6.9969999999999999</c:v>
                </c:pt>
                <c:pt idx="8434">
                  <c:v>6.9980000000000002</c:v>
                </c:pt>
                <c:pt idx="8435">
                  <c:v>6.9989999999999997</c:v>
                </c:pt>
                <c:pt idx="8436">
                  <c:v>7</c:v>
                </c:pt>
                <c:pt idx="8437">
                  <c:v>7.0010000000000003</c:v>
                </c:pt>
                <c:pt idx="8438">
                  <c:v>7.0019999999999998</c:v>
                </c:pt>
                <c:pt idx="8439">
                  <c:v>7.0019999999999998</c:v>
                </c:pt>
                <c:pt idx="8440">
                  <c:v>7.0030000000000001</c:v>
                </c:pt>
                <c:pt idx="8441">
                  <c:v>7.0039999999999996</c:v>
                </c:pt>
                <c:pt idx="8442">
                  <c:v>7.0049999999999999</c:v>
                </c:pt>
                <c:pt idx="8443">
                  <c:v>7.0060000000000002</c:v>
                </c:pt>
                <c:pt idx="8444">
                  <c:v>7.0069999999999997</c:v>
                </c:pt>
                <c:pt idx="8445">
                  <c:v>7.0069999999999997</c:v>
                </c:pt>
                <c:pt idx="8446">
                  <c:v>7.008</c:v>
                </c:pt>
                <c:pt idx="8447">
                  <c:v>7.0090000000000003</c:v>
                </c:pt>
                <c:pt idx="8448">
                  <c:v>7.01</c:v>
                </c:pt>
                <c:pt idx="8449">
                  <c:v>7.0110000000000001</c:v>
                </c:pt>
                <c:pt idx="8450">
                  <c:v>7.0119999999999996</c:v>
                </c:pt>
                <c:pt idx="8451">
                  <c:v>7.0119999999999996</c:v>
                </c:pt>
                <c:pt idx="8452">
                  <c:v>7.0129999999999999</c:v>
                </c:pt>
                <c:pt idx="8453">
                  <c:v>7.0140000000000002</c:v>
                </c:pt>
                <c:pt idx="8454">
                  <c:v>7.0149999999999997</c:v>
                </c:pt>
                <c:pt idx="8455">
                  <c:v>7.016</c:v>
                </c:pt>
                <c:pt idx="8456">
                  <c:v>7.016</c:v>
                </c:pt>
                <c:pt idx="8457">
                  <c:v>7.0170000000000003</c:v>
                </c:pt>
                <c:pt idx="8458">
                  <c:v>7.0179999999999998</c:v>
                </c:pt>
                <c:pt idx="8459">
                  <c:v>7.0190000000000001</c:v>
                </c:pt>
                <c:pt idx="8460">
                  <c:v>7.02</c:v>
                </c:pt>
                <c:pt idx="8461">
                  <c:v>7.0209999999999999</c:v>
                </c:pt>
                <c:pt idx="8462">
                  <c:v>7.0209999999999999</c:v>
                </c:pt>
                <c:pt idx="8463">
                  <c:v>7.0220000000000002</c:v>
                </c:pt>
                <c:pt idx="8464">
                  <c:v>7.0229999999999997</c:v>
                </c:pt>
                <c:pt idx="8465">
                  <c:v>7.024</c:v>
                </c:pt>
                <c:pt idx="8466">
                  <c:v>7.0250000000000004</c:v>
                </c:pt>
                <c:pt idx="8467">
                  <c:v>7.0259999999999998</c:v>
                </c:pt>
                <c:pt idx="8468">
                  <c:v>7.0259999999999998</c:v>
                </c:pt>
                <c:pt idx="8469">
                  <c:v>7.0270000000000001</c:v>
                </c:pt>
                <c:pt idx="8470">
                  <c:v>7.0279999999999996</c:v>
                </c:pt>
                <c:pt idx="8471">
                  <c:v>7.0289999999999999</c:v>
                </c:pt>
                <c:pt idx="8472">
                  <c:v>7.03</c:v>
                </c:pt>
                <c:pt idx="8473">
                  <c:v>7.0309999999999997</c:v>
                </c:pt>
                <c:pt idx="8474">
                  <c:v>7.0309999999999997</c:v>
                </c:pt>
                <c:pt idx="8475">
                  <c:v>7.032</c:v>
                </c:pt>
                <c:pt idx="8476">
                  <c:v>7.0330000000000004</c:v>
                </c:pt>
                <c:pt idx="8477">
                  <c:v>7.0339999999999998</c:v>
                </c:pt>
                <c:pt idx="8478">
                  <c:v>7.0350000000000001</c:v>
                </c:pt>
                <c:pt idx="8479">
                  <c:v>7.0359999999999996</c:v>
                </c:pt>
                <c:pt idx="8480">
                  <c:v>7.0359999999999996</c:v>
                </c:pt>
                <c:pt idx="8481">
                  <c:v>7.0369999999999999</c:v>
                </c:pt>
                <c:pt idx="8482">
                  <c:v>7.0380000000000003</c:v>
                </c:pt>
                <c:pt idx="8483">
                  <c:v>7.0389999999999997</c:v>
                </c:pt>
                <c:pt idx="8484">
                  <c:v>7.04</c:v>
                </c:pt>
                <c:pt idx="8485">
                  <c:v>7.0410000000000004</c:v>
                </c:pt>
                <c:pt idx="8486">
                  <c:v>7.0410000000000004</c:v>
                </c:pt>
                <c:pt idx="8487">
                  <c:v>7.0419999999999998</c:v>
                </c:pt>
                <c:pt idx="8488">
                  <c:v>7.0430000000000001</c:v>
                </c:pt>
                <c:pt idx="8489">
                  <c:v>7.0439999999999996</c:v>
                </c:pt>
                <c:pt idx="8490">
                  <c:v>7.0449999999999999</c:v>
                </c:pt>
                <c:pt idx="8491">
                  <c:v>7.0460000000000003</c:v>
                </c:pt>
                <c:pt idx="8492">
                  <c:v>7.0460000000000003</c:v>
                </c:pt>
                <c:pt idx="8493">
                  <c:v>7.0469999999999997</c:v>
                </c:pt>
                <c:pt idx="8494">
                  <c:v>7.048</c:v>
                </c:pt>
                <c:pt idx="8495">
                  <c:v>7.0490000000000004</c:v>
                </c:pt>
                <c:pt idx="8496">
                  <c:v>7.05</c:v>
                </c:pt>
                <c:pt idx="8497">
                  <c:v>7.0510000000000002</c:v>
                </c:pt>
                <c:pt idx="8498">
                  <c:v>7.0510000000000002</c:v>
                </c:pt>
                <c:pt idx="8499">
                  <c:v>7.0519999999999996</c:v>
                </c:pt>
                <c:pt idx="8500">
                  <c:v>7.0529999999999999</c:v>
                </c:pt>
                <c:pt idx="8501">
                  <c:v>7.0540000000000003</c:v>
                </c:pt>
                <c:pt idx="8502">
                  <c:v>7.0549999999999997</c:v>
                </c:pt>
                <c:pt idx="8503">
                  <c:v>7.0549999999999997</c:v>
                </c:pt>
                <c:pt idx="8504">
                  <c:v>7.056</c:v>
                </c:pt>
                <c:pt idx="8505">
                  <c:v>7.0570000000000004</c:v>
                </c:pt>
                <c:pt idx="8506">
                  <c:v>7.0579999999999998</c:v>
                </c:pt>
                <c:pt idx="8507">
                  <c:v>7.0590000000000002</c:v>
                </c:pt>
                <c:pt idx="8508">
                  <c:v>7.06</c:v>
                </c:pt>
                <c:pt idx="8509">
                  <c:v>7.06</c:v>
                </c:pt>
                <c:pt idx="8510">
                  <c:v>7.0609999999999999</c:v>
                </c:pt>
                <c:pt idx="8511">
                  <c:v>7.0620000000000003</c:v>
                </c:pt>
                <c:pt idx="8512">
                  <c:v>7.0629999999999997</c:v>
                </c:pt>
                <c:pt idx="8513">
                  <c:v>7.0640000000000001</c:v>
                </c:pt>
                <c:pt idx="8514">
                  <c:v>7.0650000000000004</c:v>
                </c:pt>
                <c:pt idx="8515">
                  <c:v>7.0650000000000004</c:v>
                </c:pt>
                <c:pt idx="8516">
                  <c:v>7.0659999999999998</c:v>
                </c:pt>
                <c:pt idx="8517">
                  <c:v>7.0670000000000002</c:v>
                </c:pt>
                <c:pt idx="8518">
                  <c:v>7.0679999999999996</c:v>
                </c:pt>
                <c:pt idx="8519">
                  <c:v>7.069</c:v>
                </c:pt>
                <c:pt idx="8520">
                  <c:v>7.07</c:v>
                </c:pt>
                <c:pt idx="8521">
                  <c:v>7.07</c:v>
                </c:pt>
                <c:pt idx="8522">
                  <c:v>7.0709999999999997</c:v>
                </c:pt>
                <c:pt idx="8523">
                  <c:v>7.0720000000000001</c:v>
                </c:pt>
                <c:pt idx="8524">
                  <c:v>7.0730000000000004</c:v>
                </c:pt>
                <c:pt idx="8525">
                  <c:v>7.0739999999999998</c:v>
                </c:pt>
                <c:pt idx="8526">
                  <c:v>7.0750000000000002</c:v>
                </c:pt>
                <c:pt idx="8527">
                  <c:v>7.0750000000000002</c:v>
                </c:pt>
                <c:pt idx="8528">
                  <c:v>7.0759999999999996</c:v>
                </c:pt>
                <c:pt idx="8529">
                  <c:v>7.077</c:v>
                </c:pt>
                <c:pt idx="8530">
                  <c:v>7.0780000000000003</c:v>
                </c:pt>
                <c:pt idx="8531">
                  <c:v>7.0789999999999997</c:v>
                </c:pt>
                <c:pt idx="8532">
                  <c:v>7.08</c:v>
                </c:pt>
                <c:pt idx="8533">
                  <c:v>7.08</c:v>
                </c:pt>
                <c:pt idx="8534">
                  <c:v>7.0810000000000004</c:v>
                </c:pt>
                <c:pt idx="8535">
                  <c:v>7.0819999999999999</c:v>
                </c:pt>
                <c:pt idx="8536">
                  <c:v>7.0830000000000002</c:v>
                </c:pt>
                <c:pt idx="8537">
                  <c:v>7.0839999999999996</c:v>
                </c:pt>
                <c:pt idx="8538">
                  <c:v>7.085</c:v>
                </c:pt>
                <c:pt idx="8539">
                  <c:v>7.085</c:v>
                </c:pt>
                <c:pt idx="8540">
                  <c:v>7.0860000000000003</c:v>
                </c:pt>
                <c:pt idx="8541">
                  <c:v>7.0869999999999997</c:v>
                </c:pt>
                <c:pt idx="8542">
                  <c:v>7.0880000000000001</c:v>
                </c:pt>
                <c:pt idx="8543">
                  <c:v>7.0890000000000004</c:v>
                </c:pt>
                <c:pt idx="8544">
                  <c:v>7.09</c:v>
                </c:pt>
                <c:pt idx="8545">
                  <c:v>7.09</c:v>
                </c:pt>
                <c:pt idx="8546">
                  <c:v>7.0910000000000002</c:v>
                </c:pt>
                <c:pt idx="8547">
                  <c:v>7.0919999999999996</c:v>
                </c:pt>
                <c:pt idx="8548">
                  <c:v>7.093</c:v>
                </c:pt>
                <c:pt idx="8549">
                  <c:v>7.0940000000000003</c:v>
                </c:pt>
                <c:pt idx="8550">
                  <c:v>7.0940000000000003</c:v>
                </c:pt>
                <c:pt idx="8551">
                  <c:v>7.0949999999999998</c:v>
                </c:pt>
                <c:pt idx="8552">
                  <c:v>7.0960000000000001</c:v>
                </c:pt>
                <c:pt idx="8553">
                  <c:v>7.0970000000000004</c:v>
                </c:pt>
                <c:pt idx="8554">
                  <c:v>7.0979999999999999</c:v>
                </c:pt>
                <c:pt idx="8555">
                  <c:v>7.0990000000000002</c:v>
                </c:pt>
                <c:pt idx="8556">
                  <c:v>7.0990000000000002</c:v>
                </c:pt>
                <c:pt idx="8557">
                  <c:v>7.1</c:v>
                </c:pt>
                <c:pt idx="8558">
                  <c:v>7.101</c:v>
                </c:pt>
                <c:pt idx="8559">
                  <c:v>7.1020000000000003</c:v>
                </c:pt>
                <c:pt idx="8560">
                  <c:v>7.1029999999999998</c:v>
                </c:pt>
                <c:pt idx="8561">
                  <c:v>7.1040000000000001</c:v>
                </c:pt>
                <c:pt idx="8562">
                  <c:v>7.1040000000000001</c:v>
                </c:pt>
                <c:pt idx="8563">
                  <c:v>7.1050000000000004</c:v>
                </c:pt>
                <c:pt idx="8564">
                  <c:v>7.1059999999999999</c:v>
                </c:pt>
                <c:pt idx="8565">
                  <c:v>7.1070000000000002</c:v>
                </c:pt>
                <c:pt idx="8566">
                  <c:v>7.1079999999999997</c:v>
                </c:pt>
                <c:pt idx="8567">
                  <c:v>7.109</c:v>
                </c:pt>
                <c:pt idx="8568">
                  <c:v>7.109</c:v>
                </c:pt>
                <c:pt idx="8569">
                  <c:v>7.11</c:v>
                </c:pt>
                <c:pt idx="8570">
                  <c:v>7.1109999999999998</c:v>
                </c:pt>
                <c:pt idx="8571">
                  <c:v>7.1120000000000001</c:v>
                </c:pt>
                <c:pt idx="8572">
                  <c:v>7.1130000000000004</c:v>
                </c:pt>
                <c:pt idx="8573">
                  <c:v>7.1139999999999999</c:v>
                </c:pt>
                <c:pt idx="8574">
                  <c:v>7.1139999999999999</c:v>
                </c:pt>
                <c:pt idx="8575">
                  <c:v>7.1150000000000002</c:v>
                </c:pt>
                <c:pt idx="8576">
                  <c:v>7.1159999999999997</c:v>
                </c:pt>
                <c:pt idx="8577">
                  <c:v>7.117</c:v>
                </c:pt>
                <c:pt idx="8578">
                  <c:v>7.1180000000000003</c:v>
                </c:pt>
                <c:pt idx="8579">
                  <c:v>7.1189999999999998</c:v>
                </c:pt>
                <c:pt idx="8580">
                  <c:v>7.1189999999999998</c:v>
                </c:pt>
                <c:pt idx="8581">
                  <c:v>7.12</c:v>
                </c:pt>
                <c:pt idx="8582">
                  <c:v>7.1210000000000004</c:v>
                </c:pt>
                <c:pt idx="8583">
                  <c:v>7.1219999999999999</c:v>
                </c:pt>
                <c:pt idx="8584">
                  <c:v>7.1230000000000002</c:v>
                </c:pt>
                <c:pt idx="8585">
                  <c:v>7.1239999999999997</c:v>
                </c:pt>
                <c:pt idx="8586">
                  <c:v>7.1239999999999997</c:v>
                </c:pt>
                <c:pt idx="8587">
                  <c:v>7.125</c:v>
                </c:pt>
                <c:pt idx="8588">
                  <c:v>7.1260000000000003</c:v>
                </c:pt>
                <c:pt idx="8589">
                  <c:v>7.1269999999999998</c:v>
                </c:pt>
                <c:pt idx="8590">
                  <c:v>7.1280000000000001</c:v>
                </c:pt>
                <c:pt idx="8591">
                  <c:v>7.1289999999999996</c:v>
                </c:pt>
                <c:pt idx="8592">
                  <c:v>7.1289999999999996</c:v>
                </c:pt>
                <c:pt idx="8593">
                  <c:v>7.13</c:v>
                </c:pt>
                <c:pt idx="8594">
                  <c:v>7.1310000000000002</c:v>
                </c:pt>
                <c:pt idx="8595">
                  <c:v>7.1319999999999997</c:v>
                </c:pt>
                <c:pt idx="8596">
                  <c:v>7.133</c:v>
                </c:pt>
                <c:pt idx="8597">
                  <c:v>7.133</c:v>
                </c:pt>
                <c:pt idx="8598">
                  <c:v>7.1340000000000003</c:v>
                </c:pt>
                <c:pt idx="8599">
                  <c:v>7.1349999999999998</c:v>
                </c:pt>
                <c:pt idx="8600">
                  <c:v>7.1360000000000001</c:v>
                </c:pt>
                <c:pt idx="8601">
                  <c:v>7.1369999999999996</c:v>
                </c:pt>
                <c:pt idx="8602">
                  <c:v>7.1379999999999999</c:v>
                </c:pt>
                <c:pt idx="8603">
                  <c:v>7.1379999999999999</c:v>
                </c:pt>
                <c:pt idx="8604">
                  <c:v>7.1390000000000002</c:v>
                </c:pt>
                <c:pt idx="8605">
                  <c:v>7.14</c:v>
                </c:pt>
                <c:pt idx="8606">
                  <c:v>7.141</c:v>
                </c:pt>
                <c:pt idx="8607">
                  <c:v>7.1420000000000003</c:v>
                </c:pt>
                <c:pt idx="8608">
                  <c:v>7.1429999999999998</c:v>
                </c:pt>
                <c:pt idx="8609">
                  <c:v>7.1429999999999998</c:v>
                </c:pt>
                <c:pt idx="8610">
                  <c:v>7.1440000000000001</c:v>
                </c:pt>
                <c:pt idx="8611">
                  <c:v>7.1449999999999996</c:v>
                </c:pt>
                <c:pt idx="8612">
                  <c:v>7.1459999999999999</c:v>
                </c:pt>
                <c:pt idx="8613">
                  <c:v>7.1470000000000002</c:v>
                </c:pt>
                <c:pt idx="8614">
                  <c:v>7.1479999999999997</c:v>
                </c:pt>
                <c:pt idx="8615">
                  <c:v>7.1479999999999997</c:v>
                </c:pt>
                <c:pt idx="8616">
                  <c:v>7.149</c:v>
                </c:pt>
                <c:pt idx="8617">
                  <c:v>7.15</c:v>
                </c:pt>
                <c:pt idx="8618">
                  <c:v>7.1509999999999998</c:v>
                </c:pt>
                <c:pt idx="8619">
                  <c:v>7.1520000000000001</c:v>
                </c:pt>
                <c:pt idx="8620">
                  <c:v>7.1529999999999996</c:v>
                </c:pt>
                <c:pt idx="8621">
                  <c:v>7.1529999999999996</c:v>
                </c:pt>
                <c:pt idx="8622">
                  <c:v>7.1539999999999999</c:v>
                </c:pt>
                <c:pt idx="8623">
                  <c:v>7.1550000000000002</c:v>
                </c:pt>
                <c:pt idx="8624">
                  <c:v>7.1559999999999997</c:v>
                </c:pt>
                <c:pt idx="8625">
                  <c:v>7.157</c:v>
                </c:pt>
                <c:pt idx="8626">
                  <c:v>7.1580000000000004</c:v>
                </c:pt>
                <c:pt idx="8627">
                  <c:v>7.1580000000000004</c:v>
                </c:pt>
                <c:pt idx="8628">
                  <c:v>7.1589999999999998</c:v>
                </c:pt>
                <c:pt idx="8629">
                  <c:v>7.16</c:v>
                </c:pt>
                <c:pt idx="8630">
                  <c:v>7.1609999999999996</c:v>
                </c:pt>
                <c:pt idx="8631">
                  <c:v>7.1619999999999999</c:v>
                </c:pt>
                <c:pt idx="8632">
                  <c:v>7.1630000000000003</c:v>
                </c:pt>
                <c:pt idx="8633">
                  <c:v>7.1630000000000003</c:v>
                </c:pt>
                <c:pt idx="8634">
                  <c:v>7.1639999999999997</c:v>
                </c:pt>
                <c:pt idx="8635">
                  <c:v>7.165</c:v>
                </c:pt>
                <c:pt idx="8636">
                  <c:v>7.1660000000000004</c:v>
                </c:pt>
                <c:pt idx="8637">
                  <c:v>7.1669999999999998</c:v>
                </c:pt>
                <c:pt idx="8638">
                  <c:v>7.1669999999999998</c:v>
                </c:pt>
                <c:pt idx="8639">
                  <c:v>7.1680000000000001</c:v>
                </c:pt>
                <c:pt idx="8640">
                  <c:v>7.1689999999999996</c:v>
                </c:pt>
                <c:pt idx="8641">
                  <c:v>7.17</c:v>
                </c:pt>
                <c:pt idx="8642">
                  <c:v>7.1710000000000003</c:v>
                </c:pt>
                <c:pt idx="8643">
                  <c:v>7.1719999999999997</c:v>
                </c:pt>
                <c:pt idx="8644">
                  <c:v>7.1719999999999997</c:v>
                </c:pt>
                <c:pt idx="8645">
                  <c:v>7.173</c:v>
                </c:pt>
                <c:pt idx="8646">
                  <c:v>7.1740000000000004</c:v>
                </c:pt>
                <c:pt idx="8647">
                  <c:v>7.1749999999999998</c:v>
                </c:pt>
                <c:pt idx="8648">
                  <c:v>7.1760000000000002</c:v>
                </c:pt>
                <c:pt idx="8649">
                  <c:v>7.1769999999999996</c:v>
                </c:pt>
                <c:pt idx="8650">
                  <c:v>7.1769999999999996</c:v>
                </c:pt>
                <c:pt idx="8651">
                  <c:v>7.1779999999999999</c:v>
                </c:pt>
                <c:pt idx="8652">
                  <c:v>7.1790000000000003</c:v>
                </c:pt>
                <c:pt idx="8653">
                  <c:v>7.18</c:v>
                </c:pt>
                <c:pt idx="8654">
                  <c:v>7.181</c:v>
                </c:pt>
                <c:pt idx="8655">
                  <c:v>7.1820000000000004</c:v>
                </c:pt>
                <c:pt idx="8656">
                  <c:v>7.1820000000000004</c:v>
                </c:pt>
                <c:pt idx="8657">
                  <c:v>7.1829999999999998</c:v>
                </c:pt>
                <c:pt idx="8658">
                  <c:v>7.1840000000000002</c:v>
                </c:pt>
                <c:pt idx="8659">
                  <c:v>7.1849999999999996</c:v>
                </c:pt>
                <c:pt idx="8660">
                  <c:v>7.1859999999999999</c:v>
                </c:pt>
                <c:pt idx="8661">
                  <c:v>7.1870000000000003</c:v>
                </c:pt>
                <c:pt idx="8662">
                  <c:v>7.1870000000000003</c:v>
                </c:pt>
                <c:pt idx="8663">
                  <c:v>7.1879999999999997</c:v>
                </c:pt>
                <c:pt idx="8664">
                  <c:v>7.1890000000000001</c:v>
                </c:pt>
                <c:pt idx="8665">
                  <c:v>7.19</c:v>
                </c:pt>
                <c:pt idx="8666">
                  <c:v>7.1909999999999998</c:v>
                </c:pt>
                <c:pt idx="8667">
                  <c:v>7.1920000000000002</c:v>
                </c:pt>
                <c:pt idx="8668">
                  <c:v>7.1920000000000002</c:v>
                </c:pt>
                <c:pt idx="8669">
                  <c:v>7.1929999999999996</c:v>
                </c:pt>
                <c:pt idx="8670">
                  <c:v>7.194</c:v>
                </c:pt>
                <c:pt idx="8671">
                  <c:v>7.1950000000000003</c:v>
                </c:pt>
                <c:pt idx="8672">
                  <c:v>7.1959999999999997</c:v>
                </c:pt>
                <c:pt idx="8673">
                  <c:v>7.1970000000000001</c:v>
                </c:pt>
                <c:pt idx="8674">
                  <c:v>7.1970000000000001</c:v>
                </c:pt>
                <c:pt idx="8675">
                  <c:v>7.1980000000000004</c:v>
                </c:pt>
                <c:pt idx="8676">
                  <c:v>7.1989999999999998</c:v>
                </c:pt>
                <c:pt idx="8677">
                  <c:v>7.2</c:v>
                </c:pt>
                <c:pt idx="8678">
                  <c:v>7.2009999999999996</c:v>
                </c:pt>
                <c:pt idx="8679">
                  <c:v>7.202</c:v>
                </c:pt>
                <c:pt idx="8680">
                  <c:v>7.202</c:v>
                </c:pt>
                <c:pt idx="8681">
                  <c:v>7.2030000000000003</c:v>
                </c:pt>
                <c:pt idx="8682">
                  <c:v>7.2039999999999997</c:v>
                </c:pt>
                <c:pt idx="8683">
                  <c:v>7.2050000000000001</c:v>
                </c:pt>
                <c:pt idx="8684">
                  <c:v>7.2060000000000004</c:v>
                </c:pt>
                <c:pt idx="8685">
                  <c:v>7.2060000000000004</c:v>
                </c:pt>
                <c:pt idx="8686">
                  <c:v>7.2069999999999999</c:v>
                </c:pt>
                <c:pt idx="8687">
                  <c:v>7.2080000000000002</c:v>
                </c:pt>
                <c:pt idx="8688">
                  <c:v>7.2089999999999996</c:v>
                </c:pt>
                <c:pt idx="8689">
                  <c:v>7.21</c:v>
                </c:pt>
                <c:pt idx="8690">
                  <c:v>7.2110000000000003</c:v>
                </c:pt>
                <c:pt idx="8691">
                  <c:v>7.2110000000000003</c:v>
                </c:pt>
                <c:pt idx="8692">
                  <c:v>7.2119999999999997</c:v>
                </c:pt>
                <c:pt idx="8693">
                  <c:v>7.2130000000000001</c:v>
                </c:pt>
                <c:pt idx="8694">
                  <c:v>7.2140000000000004</c:v>
                </c:pt>
                <c:pt idx="8695">
                  <c:v>7.2149999999999999</c:v>
                </c:pt>
                <c:pt idx="8696">
                  <c:v>7.2160000000000002</c:v>
                </c:pt>
                <c:pt idx="8697">
                  <c:v>7.2160000000000002</c:v>
                </c:pt>
                <c:pt idx="8698">
                  <c:v>7.2169999999999996</c:v>
                </c:pt>
                <c:pt idx="8699">
                  <c:v>7.218</c:v>
                </c:pt>
                <c:pt idx="8700">
                  <c:v>7.2190000000000003</c:v>
                </c:pt>
                <c:pt idx="8701">
                  <c:v>7.22</c:v>
                </c:pt>
                <c:pt idx="8702">
                  <c:v>7.2210000000000001</c:v>
                </c:pt>
                <c:pt idx="8703">
                  <c:v>7.2210000000000001</c:v>
                </c:pt>
                <c:pt idx="8704">
                  <c:v>7.2220000000000004</c:v>
                </c:pt>
                <c:pt idx="8705">
                  <c:v>7.2229999999999999</c:v>
                </c:pt>
                <c:pt idx="8706">
                  <c:v>7.2240000000000002</c:v>
                </c:pt>
                <c:pt idx="8707">
                  <c:v>7.2249999999999996</c:v>
                </c:pt>
                <c:pt idx="8708">
                  <c:v>7.226</c:v>
                </c:pt>
                <c:pt idx="8709">
                  <c:v>7.226</c:v>
                </c:pt>
                <c:pt idx="8710">
                  <c:v>7.2270000000000003</c:v>
                </c:pt>
                <c:pt idx="8711">
                  <c:v>7.2279999999999998</c:v>
                </c:pt>
                <c:pt idx="8712">
                  <c:v>7.2290000000000001</c:v>
                </c:pt>
                <c:pt idx="8713">
                  <c:v>7.23</c:v>
                </c:pt>
                <c:pt idx="8714">
                  <c:v>7.2309999999999999</c:v>
                </c:pt>
                <c:pt idx="8715">
                  <c:v>7.2309999999999999</c:v>
                </c:pt>
                <c:pt idx="8716">
                  <c:v>7.2320000000000002</c:v>
                </c:pt>
                <c:pt idx="8717">
                  <c:v>7.2329999999999997</c:v>
                </c:pt>
                <c:pt idx="8718">
                  <c:v>7.234</c:v>
                </c:pt>
                <c:pt idx="8719">
                  <c:v>7.2350000000000003</c:v>
                </c:pt>
                <c:pt idx="8720">
                  <c:v>7.2359999999999998</c:v>
                </c:pt>
                <c:pt idx="8721">
                  <c:v>7.2359999999999998</c:v>
                </c:pt>
                <c:pt idx="8722">
                  <c:v>7.2370000000000001</c:v>
                </c:pt>
                <c:pt idx="8723">
                  <c:v>7.2380000000000004</c:v>
                </c:pt>
                <c:pt idx="8724">
                  <c:v>7.2389999999999999</c:v>
                </c:pt>
                <c:pt idx="8725">
                  <c:v>7.24</c:v>
                </c:pt>
                <c:pt idx="8726">
                  <c:v>7.2409999999999997</c:v>
                </c:pt>
                <c:pt idx="8727">
                  <c:v>7.2409999999999997</c:v>
                </c:pt>
                <c:pt idx="8728">
                  <c:v>7.242</c:v>
                </c:pt>
                <c:pt idx="8729">
                  <c:v>7.2430000000000003</c:v>
                </c:pt>
                <c:pt idx="8730">
                  <c:v>7.2439999999999998</c:v>
                </c:pt>
                <c:pt idx="8731">
                  <c:v>7.2450000000000001</c:v>
                </c:pt>
                <c:pt idx="8732">
                  <c:v>7.2450000000000001</c:v>
                </c:pt>
                <c:pt idx="8733">
                  <c:v>7.2460000000000004</c:v>
                </c:pt>
                <c:pt idx="8734">
                  <c:v>7.2469999999999999</c:v>
                </c:pt>
                <c:pt idx="8735">
                  <c:v>7.2480000000000002</c:v>
                </c:pt>
                <c:pt idx="8736">
                  <c:v>7.2489999999999997</c:v>
                </c:pt>
                <c:pt idx="8737">
                  <c:v>7.25</c:v>
                </c:pt>
                <c:pt idx="8738">
                  <c:v>7.25</c:v>
                </c:pt>
                <c:pt idx="8739">
                  <c:v>7.2510000000000003</c:v>
                </c:pt>
                <c:pt idx="8740">
                  <c:v>7.2519999999999998</c:v>
                </c:pt>
                <c:pt idx="8741">
                  <c:v>7.2530000000000001</c:v>
                </c:pt>
                <c:pt idx="8742">
                  <c:v>7.2539999999999996</c:v>
                </c:pt>
                <c:pt idx="8743">
                  <c:v>7.2549999999999999</c:v>
                </c:pt>
                <c:pt idx="8744">
                  <c:v>7.2549999999999999</c:v>
                </c:pt>
                <c:pt idx="8745">
                  <c:v>7.2560000000000002</c:v>
                </c:pt>
                <c:pt idx="8746">
                  <c:v>7.2569999999999997</c:v>
                </c:pt>
                <c:pt idx="8747">
                  <c:v>7.258</c:v>
                </c:pt>
                <c:pt idx="8748">
                  <c:v>7.2590000000000003</c:v>
                </c:pt>
                <c:pt idx="8749">
                  <c:v>7.26</c:v>
                </c:pt>
                <c:pt idx="8750">
                  <c:v>7.26</c:v>
                </c:pt>
                <c:pt idx="8751">
                  <c:v>7.2610000000000001</c:v>
                </c:pt>
                <c:pt idx="8752">
                  <c:v>7.2619999999999996</c:v>
                </c:pt>
                <c:pt idx="8753">
                  <c:v>7.2629999999999999</c:v>
                </c:pt>
                <c:pt idx="8754">
                  <c:v>7.2640000000000002</c:v>
                </c:pt>
                <c:pt idx="8755">
                  <c:v>7.2649999999999997</c:v>
                </c:pt>
                <c:pt idx="8756">
                  <c:v>7.2649999999999997</c:v>
                </c:pt>
                <c:pt idx="8757">
                  <c:v>7.266</c:v>
                </c:pt>
                <c:pt idx="8758">
                  <c:v>7.2670000000000003</c:v>
                </c:pt>
                <c:pt idx="8759">
                  <c:v>7.2679999999999998</c:v>
                </c:pt>
                <c:pt idx="8760">
                  <c:v>7.2690000000000001</c:v>
                </c:pt>
                <c:pt idx="8761">
                  <c:v>7.27</c:v>
                </c:pt>
                <c:pt idx="8762">
                  <c:v>7.27</c:v>
                </c:pt>
                <c:pt idx="8763">
                  <c:v>7.2709999999999999</c:v>
                </c:pt>
                <c:pt idx="8764">
                  <c:v>7.2720000000000002</c:v>
                </c:pt>
                <c:pt idx="8765">
                  <c:v>7.2729999999999997</c:v>
                </c:pt>
                <c:pt idx="8766">
                  <c:v>7.274</c:v>
                </c:pt>
                <c:pt idx="8767">
                  <c:v>7.2750000000000004</c:v>
                </c:pt>
                <c:pt idx="8768">
                  <c:v>7.2750000000000004</c:v>
                </c:pt>
                <c:pt idx="8769">
                  <c:v>7.2759999999999998</c:v>
                </c:pt>
                <c:pt idx="8770">
                  <c:v>7.2770000000000001</c:v>
                </c:pt>
                <c:pt idx="8771">
                  <c:v>7.2779999999999996</c:v>
                </c:pt>
                <c:pt idx="8772">
                  <c:v>7.2789999999999999</c:v>
                </c:pt>
                <c:pt idx="8773">
                  <c:v>7.28</c:v>
                </c:pt>
                <c:pt idx="8774">
                  <c:v>7.28</c:v>
                </c:pt>
                <c:pt idx="8775">
                  <c:v>7.2809999999999997</c:v>
                </c:pt>
                <c:pt idx="8776">
                  <c:v>7.282</c:v>
                </c:pt>
                <c:pt idx="8777">
                  <c:v>7.2830000000000004</c:v>
                </c:pt>
                <c:pt idx="8778">
                  <c:v>7.2839999999999998</c:v>
                </c:pt>
                <c:pt idx="8779">
                  <c:v>7.2839999999999998</c:v>
                </c:pt>
                <c:pt idx="8780">
                  <c:v>7.2850000000000001</c:v>
                </c:pt>
                <c:pt idx="8781">
                  <c:v>7.2859999999999996</c:v>
                </c:pt>
                <c:pt idx="8782">
                  <c:v>7.2869999999999999</c:v>
                </c:pt>
                <c:pt idx="8783">
                  <c:v>7.2880000000000003</c:v>
                </c:pt>
                <c:pt idx="8784">
                  <c:v>7.2889999999999997</c:v>
                </c:pt>
                <c:pt idx="8785">
                  <c:v>7.2889999999999997</c:v>
                </c:pt>
                <c:pt idx="8786">
                  <c:v>7.29</c:v>
                </c:pt>
                <c:pt idx="8787">
                  <c:v>7.2910000000000004</c:v>
                </c:pt>
                <c:pt idx="8788">
                  <c:v>7.2919999999999998</c:v>
                </c:pt>
                <c:pt idx="8789">
                  <c:v>7.2930000000000001</c:v>
                </c:pt>
                <c:pt idx="8790">
                  <c:v>7.2939999999999996</c:v>
                </c:pt>
                <c:pt idx="8791">
                  <c:v>7.2939999999999996</c:v>
                </c:pt>
                <c:pt idx="8792">
                  <c:v>7.2949999999999999</c:v>
                </c:pt>
                <c:pt idx="8793">
                  <c:v>7.2960000000000003</c:v>
                </c:pt>
                <c:pt idx="8794">
                  <c:v>7.2969999999999997</c:v>
                </c:pt>
                <c:pt idx="8795">
                  <c:v>7.298</c:v>
                </c:pt>
                <c:pt idx="8796">
                  <c:v>7.2990000000000004</c:v>
                </c:pt>
                <c:pt idx="8797">
                  <c:v>7.2990000000000004</c:v>
                </c:pt>
                <c:pt idx="8798">
                  <c:v>7.3</c:v>
                </c:pt>
                <c:pt idx="8799">
                  <c:v>7.3010000000000002</c:v>
                </c:pt>
                <c:pt idx="8800">
                  <c:v>7.3019999999999996</c:v>
                </c:pt>
                <c:pt idx="8801">
                  <c:v>7.3029999999999999</c:v>
                </c:pt>
                <c:pt idx="8802">
                  <c:v>7.3040000000000003</c:v>
                </c:pt>
                <c:pt idx="8803">
                  <c:v>7.3040000000000003</c:v>
                </c:pt>
                <c:pt idx="8804">
                  <c:v>7.3049999999999997</c:v>
                </c:pt>
                <c:pt idx="8805">
                  <c:v>7.306</c:v>
                </c:pt>
                <c:pt idx="8806">
                  <c:v>7.3070000000000004</c:v>
                </c:pt>
                <c:pt idx="8807">
                  <c:v>7.3079999999999998</c:v>
                </c:pt>
                <c:pt idx="8808">
                  <c:v>7.3090000000000002</c:v>
                </c:pt>
                <c:pt idx="8809">
                  <c:v>7.3090000000000002</c:v>
                </c:pt>
                <c:pt idx="8810">
                  <c:v>7.31</c:v>
                </c:pt>
                <c:pt idx="8811">
                  <c:v>7.3109999999999999</c:v>
                </c:pt>
                <c:pt idx="8812">
                  <c:v>7.3120000000000003</c:v>
                </c:pt>
                <c:pt idx="8813">
                  <c:v>7.3129999999999997</c:v>
                </c:pt>
                <c:pt idx="8814">
                  <c:v>7.3140000000000001</c:v>
                </c:pt>
                <c:pt idx="8815">
                  <c:v>7.3140000000000001</c:v>
                </c:pt>
                <c:pt idx="8816">
                  <c:v>7.3150000000000004</c:v>
                </c:pt>
                <c:pt idx="8817">
                  <c:v>7.3159999999999998</c:v>
                </c:pt>
                <c:pt idx="8818">
                  <c:v>7.3170000000000002</c:v>
                </c:pt>
                <c:pt idx="8819">
                  <c:v>7.3179999999999996</c:v>
                </c:pt>
                <c:pt idx="8820">
                  <c:v>7.319</c:v>
                </c:pt>
                <c:pt idx="8821">
                  <c:v>7.319</c:v>
                </c:pt>
                <c:pt idx="8822">
                  <c:v>7.32</c:v>
                </c:pt>
                <c:pt idx="8823">
                  <c:v>7.3209999999999997</c:v>
                </c:pt>
                <c:pt idx="8824">
                  <c:v>7.3220000000000001</c:v>
                </c:pt>
                <c:pt idx="8825">
                  <c:v>7.3230000000000004</c:v>
                </c:pt>
                <c:pt idx="8826">
                  <c:v>7.3230000000000004</c:v>
                </c:pt>
                <c:pt idx="8827">
                  <c:v>7.3239999999999998</c:v>
                </c:pt>
                <c:pt idx="8828">
                  <c:v>7.3250000000000002</c:v>
                </c:pt>
                <c:pt idx="8829">
                  <c:v>7.3259999999999996</c:v>
                </c:pt>
                <c:pt idx="8830">
                  <c:v>7.327</c:v>
                </c:pt>
                <c:pt idx="8831">
                  <c:v>7.3280000000000003</c:v>
                </c:pt>
                <c:pt idx="8832">
                  <c:v>7.3280000000000003</c:v>
                </c:pt>
                <c:pt idx="8833">
                  <c:v>7.3289999999999997</c:v>
                </c:pt>
                <c:pt idx="8834">
                  <c:v>7.33</c:v>
                </c:pt>
                <c:pt idx="8835">
                  <c:v>7.3310000000000004</c:v>
                </c:pt>
                <c:pt idx="8836">
                  <c:v>7.3319999999999999</c:v>
                </c:pt>
                <c:pt idx="8837">
                  <c:v>7.3330000000000002</c:v>
                </c:pt>
                <c:pt idx="8838">
                  <c:v>7.3330000000000002</c:v>
                </c:pt>
                <c:pt idx="8839">
                  <c:v>7.3339999999999996</c:v>
                </c:pt>
                <c:pt idx="8840">
                  <c:v>7.335</c:v>
                </c:pt>
                <c:pt idx="8841">
                  <c:v>7.3360000000000003</c:v>
                </c:pt>
                <c:pt idx="8842">
                  <c:v>7.3369999999999997</c:v>
                </c:pt>
                <c:pt idx="8843">
                  <c:v>7.3380000000000001</c:v>
                </c:pt>
                <c:pt idx="8844">
                  <c:v>7.3380000000000001</c:v>
                </c:pt>
                <c:pt idx="8845">
                  <c:v>7.3390000000000004</c:v>
                </c:pt>
                <c:pt idx="8846">
                  <c:v>7.34</c:v>
                </c:pt>
                <c:pt idx="8847">
                  <c:v>7.3410000000000002</c:v>
                </c:pt>
                <c:pt idx="8848">
                  <c:v>7.3419999999999996</c:v>
                </c:pt>
                <c:pt idx="8849">
                  <c:v>7.343</c:v>
                </c:pt>
                <c:pt idx="8850">
                  <c:v>7.343</c:v>
                </c:pt>
                <c:pt idx="8851">
                  <c:v>7.3440000000000003</c:v>
                </c:pt>
                <c:pt idx="8852">
                  <c:v>7.3449999999999998</c:v>
                </c:pt>
                <c:pt idx="8853">
                  <c:v>7.3460000000000001</c:v>
                </c:pt>
                <c:pt idx="8854">
                  <c:v>7.3470000000000004</c:v>
                </c:pt>
                <c:pt idx="8855">
                  <c:v>7.3479999999999999</c:v>
                </c:pt>
                <c:pt idx="8856">
                  <c:v>7.3479999999999999</c:v>
                </c:pt>
                <c:pt idx="8857">
                  <c:v>7.3490000000000002</c:v>
                </c:pt>
                <c:pt idx="8858">
                  <c:v>7.35</c:v>
                </c:pt>
                <c:pt idx="8859">
                  <c:v>7.351</c:v>
                </c:pt>
                <c:pt idx="8860">
                  <c:v>7.3520000000000003</c:v>
                </c:pt>
                <c:pt idx="8861">
                  <c:v>7.3529999999999998</c:v>
                </c:pt>
                <c:pt idx="8862">
                  <c:v>7.3529999999999998</c:v>
                </c:pt>
                <c:pt idx="8863">
                  <c:v>7.3540000000000001</c:v>
                </c:pt>
                <c:pt idx="8864">
                  <c:v>7.3550000000000004</c:v>
                </c:pt>
                <c:pt idx="8865">
                  <c:v>7.3559999999999999</c:v>
                </c:pt>
                <c:pt idx="8866">
                  <c:v>7.3570000000000002</c:v>
                </c:pt>
                <c:pt idx="8867">
                  <c:v>7.3570000000000002</c:v>
                </c:pt>
                <c:pt idx="8868">
                  <c:v>7.3579999999999997</c:v>
                </c:pt>
                <c:pt idx="8869">
                  <c:v>7.359</c:v>
                </c:pt>
                <c:pt idx="8870">
                  <c:v>7.36</c:v>
                </c:pt>
                <c:pt idx="8871">
                  <c:v>7.3609999999999998</c:v>
                </c:pt>
                <c:pt idx="8872">
                  <c:v>7.3620000000000001</c:v>
                </c:pt>
                <c:pt idx="8873">
                  <c:v>7.3620000000000001</c:v>
                </c:pt>
                <c:pt idx="8874">
                  <c:v>7.3630000000000004</c:v>
                </c:pt>
                <c:pt idx="8875">
                  <c:v>7.3639999999999999</c:v>
                </c:pt>
                <c:pt idx="8876">
                  <c:v>7.3650000000000002</c:v>
                </c:pt>
                <c:pt idx="8877">
                  <c:v>7.3659999999999997</c:v>
                </c:pt>
                <c:pt idx="8878">
                  <c:v>7.367</c:v>
                </c:pt>
                <c:pt idx="8879">
                  <c:v>7.367</c:v>
                </c:pt>
                <c:pt idx="8880">
                  <c:v>7.3680000000000003</c:v>
                </c:pt>
                <c:pt idx="8881">
                  <c:v>7.3689999999999998</c:v>
                </c:pt>
                <c:pt idx="8882">
                  <c:v>7.37</c:v>
                </c:pt>
                <c:pt idx="8883">
                  <c:v>7.3710000000000004</c:v>
                </c:pt>
                <c:pt idx="8884">
                  <c:v>7.3719999999999999</c:v>
                </c:pt>
                <c:pt idx="8885">
                  <c:v>7.3719999999999999</c:v>
                </c:pt>
                <c:pt idx="8886">
                  <c:v>7.3730000000000002</c:v>
                </c:pt>
                <c:pt idx="8887">
                  <c:v>7.3739999999999997</c:v>
                </c:pt>
                <c:pt idx="8888">
                  <c:v>7.375</c:v>
                </c:pt>
                <c:pt idx="8889">
                  <c:v>7.3760000000000003</c:v>
                </c:pt>
                <c:pt idx="8890">
                  <c:v>7.3769999999999998</c:v>
                </c:pt>
                <c:pt idx="8891">
                  <c:v>7.3769999999999998</c:v>
                </c:pt>
                <c:pt idx="8892">
                  <c:v>7.3780000000000001</c:v>
                </c:pt>
                <c:pt idx="8893">
                  <c:v>7.3789999999999996</c:v>
                </c:pt>
                <c:pt idx="8894">
                  <c:v>7.38</c:v>
                </c:pt>
                <c:pt idx="8895">
                  <c:v>7.3810000000000002</c:v>
                </c:pt>
                <c:pt idx="8896">
                  <c:v>7.3819999999999997</c:v>
                </c:pt>
                <c:pt idx="8897">
                  <c:v>7.3819999999999997</c:v>
                </c:pt>
                <c:pt idx="8898">
                  <c:v>7.383</c:v>
                </c:pt>
                <c:pt idx="8899">
                  <c:v>7.3840000000000003</c:v>
                </c:pt>
                <c:pt idx="8900">
                  <c:v>7.3849999999999998</c:v>
                </c:pt>
                <c:pt idx="8901">
                  <c:v>7.3860000000000001</c:v>
                </c:pt>
                <c:pt idx="8902">
                  <c:v>7.3869999999999996</c:v>
                </c:pt>
                <c:pt idx="8903">
                  <c:v>7.3869999999999996</c:v>
                </c:pt>
                <c:pt idx="8904">
                  <c:v>7.3879999999999999</c:v>
                </c:pt>
                <c:pt idx="8905">
                  <c:v>7.3890000000000002</c:v>
                </c:pt>
                <c:pt idx="8906">
                  <c:v>7.39</c:v>
                </c:pt>
                <c:pt idx="8907">
                  <c:v>7.391</c:v>
                </c:pt>
                <c:pt idx="8908">
                  <c:v>7.3920000000000003</c:v>
                </c:pt>
                <c:pt idx="8909">
                  <c:v>7.3920000000000003</c:v>
                </c:pt>
                <c:pt idx="8910">
                  <c:v>7.3929999999999998</c:v>
                </c:pt>
                <c:pt idx="8911">
                  <c:v>7.3940000000000001</c:v>
                </c:pt>
                <c:pt idx="8912">
                  <c:v>7.3949999999999996</c:v>
                </c:pt>
                <c:pt idx="8913">
                  <c:v>7.3959999999999999</c:v>
                </c:pt>
                <c:pt idx="8914">
                  <c:v>7.3959999999999999</c:v>
                </c:pt>
                <c:pt idx="8915">
                  <c:v>7.3970000000000002</c:v>
                </c:pt>
                <c:pt idx="8916">
                  <c:v>7.3979999999999997</c:v>
                </c:pt>
                <c:pt idx="8917">
                  <c:v>7.399</c:v>
                </c:pt>
                <c:pt idx="8918">
                  <c:v>7.4</c:v>
                </c:pt>
                <c:pt idx="8919">
                  <c:v>7.4009999999999998</c:v>
                </c:pt>
                <c:pt idx="8920">
                  <c:v>7.4009999999999998</c:v>
                </c:pt>
                <c:pt idx="8921">
                  <c:v>7.4020000000000001</c:v>
                </c:pt>
                <c:pt idx="8922">
                  <c:v>7.4029999999999996</c:v>
                </c:pt>
                <c:pt idx="8923">
                  <c:v>7.4039999999999999</c:v>
                </c:pt>
                <c:pt idx="8924">
                  <c:v>7.4050000000000002</c:v>
                </c:pt>
                <c:pt idx="8925">
                  <c:v>7.4059999999999997</c:v>
                </c:pt>
                <c:pt idx="8926">
                  <c:v>7.4059999999999997</c:v>
                </c:pt>
                <c:pt idx="8927">
                  <c:v>7.407</c:v>
                </c:pt>
                <c:pt idx="8928">
                  <c:v>7.4080000000000004</c:v>
                </c:pt>
                <c:pt idx="8929">
                  <c:v>7.4089999999999998</c:v>
                </c:pt>
                <c:pt idx="8930">
                  <c:v>7.41</c:v>
                </c:pt>
                <c:pt idx="8931">
                  <c:v>7.4109999999999996</c:v>
                </c:pt>
                <c:pt idx="8932">
                  <c:v>7.4109999999999996</c:v>
                </c:pt>
                <c:pt idx="8933">
                  <c:v>7.4119999999999999</c:v>
                </c:pt>
                <c:pt idx="8934">
                  <c:v>7.4130000000000003</c:v>
                </c:pt>
                <c:pt idx="8935">
                  <c:v>7.4139999999999997</c:v>
                </c:pt>
                <c:pt idx="8936">
                  <c:v>7.415</c:v>
                </c:pt>
                <c:pt idx="8937">
                  <c:v>7.4160000000000004</c:v>
                </c:pt>
                <c:pt idx="8938">
                  <c:v>7.4160000000000004</c:v>
                </c:pt>
                <c:pt idx="8939">
                  <c:v>7.4169999999999998</c:v>
                </c:pt>
                <c:pt idx="8940">
                  <c:v>7.4180000000000001</c:v>
                </c:pt>
                <c:pt idx="8941">
                  <c:v>7.4189999999999996</c:v>
                </c:pt>
                <c:pt idx="8942">
                  <c:v>7.42</c:v>
                </c:pt>
                <c:pt idx="8943">
                  <c:v>7.4210000000000003</c:v>
                </c:pt>
                <c:pt idx="8944">
                  <c:v>7.4210000000000003</c:v>
                </c:pt>
                <c:pt idx="8945">
                  <c:v>7.4219999999999997</c:v>
                </c:pt>
                <c:pt idx="8946">
                  <c:v>7.423</c:v>
                </c:pt>
                <c:pt idx="8947">
                  <c:v>7.4240000000000004</c:v>
                </c:pt>
                <c:pt idx="8948">
                  <c:v>7.4249999999999998</c:v>
                </c:pt>
                <c:pt idx="8949">
                  <c:v>7.4260000000000002</c:v>
                </c:pt>
                <c:pt idx="8950">
                  <c:v>7.4260000000000002</c:v>
                </c:pt>
                <c:pt idx="8951">
                  <c:v>7.4269999999999996</c:v>
                </c:pt>
                <c:pt idx="8952">
                  <c:v>7.4279999999999999</c:v>
                </c:pt>
                <c:pt idx="8953">
                  <c:v>7.4290000000000003</c:v>
                </c:pt>
                <c:pt idx="8954">
                  <c:v>7.43</c:v>
                </c:pt>
                <c:pt idx="8955">
                  <c:v>7.431</c:v>
                </c:pt>
                <c:pt idx="8956">
                  <c:v>7.431</c:v>
                </c:pt>
                <c:pt idx="8957">
                  <c:v>7.4320000000000004</c:v>
                </c:pt>
                <c:pt idx="8958">
                  <c:v>7.4329999999999998</c:v>
                </c:pt>
                <c:pt idx="8959">
                  <c:v>7.4340000000000002</c:v>
                </c:pt>
                <c:pt idx="8960">
                  <c:v>7.4349999999999996</c:v>
                </c:pt>
                <c:pt idx="8961">
                  <c:v>7.4349999999999996</c:v>
                </c:pt>
                <c:pt idx="8962">
                  <c:v>7.4359999999999999</c:v>
                </c:pt>
                <c:pt idx="8963">
                  <c:v>7.4370000000000003</c:v>
                </c:pt>
                <c:pt idx="8964">
                  <c:v>7.4379999999999997</c:v>
                </c:pt>
                <c:pt idx="8965">
                  <c:v>7.4390000000000001</c:v>
                </c:pt>
                <c:pt idx="8966">
                  <c:v>7.44</c:v>
                </c:pt>
                <c:pt idx="8967">
                  <c:v>7.44</c:v>
                </c:pt>
                <c:pt idx="8968">
                  <c:v>7.4409999999999998</c:v>
                </c:pt>
                <c:pt idx="8969">
                  <c:v>7.4420000000000002</c:v>
                </c:pt>
                <c:pt idx="8970">
                  <c:v>7.4429999999999996</c:v>
                </c:pt>
                <c:pt idx="8971">
                  <c:v>7.444</c:v>
                </c:pt>
                <c:pt idx="8972">
                  <c:v>7.4450000000000003</c:v>
                </c:pt>
                <c:pt idx="8973">
                  <c:v>7.4450000000000003</c:v>
                </c:pt>
                <c:pt idx="8974">
                  <c:v>7.4459999999999997</c:v>
                </c:pt>
                <c:pt idx="8975">
                  <c:v>7.4470000000000001</c:v>
                </c:pt>
                <c:pt idx="8976">
                  <c:v>7.4480000000000004</c:v>
                </c:pt>
                <c:pt idx="8977">
                  <c:v>7.4489999999999998</c:v>
                </c:pt>
                <c:pt idx="8978">
                  <c:v>7.45</c:v>
                </c:pt>
                <c:pt idx="8979">
                  <c:v>7.45</c:v>
                </c:pt>
                <c:pt idx="8980">
                  <c:v>7.4509999999999996</c:v>
                </c:pt>
                <c:pt idx="8981">
                  <c:v>7.452</c:v>
                </c:pt>
                <c:pt idx="8982">
                  <c:v>7.4530000000000003</c:v>
                </c:pt>
                <c:pt idx="8983">
                  <c:v>7.4539999999999997</c:v>
                </c:pt>
                <c:pt idx="8984">
                  <c:v>7.4550000000000001</c:v>
                </c:pt>
                <c:pt idx="8985">
                  <c:v>7.4550000000000001</c:v>
                </c:pt>
                <c:pt idx="8986">
                  <c:v>7.4560000000000004</c:v>
                </c:pt>
                <c:pt idx="8987">
                  <c:v>7.4569999999999999</c:v>
                </c:pt>
                <c:pt idx="8988">
                  <c:v>7.4580000000000002</c:v>
                </c:pt>
                <c:pt idx="8989">
                  <c:v>7.4589999999999996</c:v>
                </c:pt>
                <c:pt idx="8990">
                  <c:v>7.46</c:v>
                </c:pt>
                <c:pt idx="8991">
                  <c:v>7.46</c:v>
                </c:pt>
                <c:pt idx="8992">
                  <c:v>7.4610000000000003</c:v>
                </c:pt>
                <c:pt idx="8993">
                  <c:v>7.4619999999999997</c:v>
                </c:pt>
                <c:pt idx="8994">
                  <c:v>7.4630000000000001</c:v>
                </c:pt>
                <c:pt idx="8995">
                  <c:v>7.4640000000000004</c:v>
                </c:pt>
                <c:pt idx="8996">
                  <c:v>7.4649999999999999</c:v>
                </c:pt>
                <c:pt idx="8997">
                  <c:v>7.4649999999999999</c:v>
                </c:pt>
                <c:pt idx="8998">
                  <c:v>7.4660000000000002</c:v>
                </c:pt>
                <c:pt idx="8999">
                  <c:v>7.4669999999999996</c:v>
                </c:pt>
                <c:pt idx="9000">
                  <c:v>7.468</c:v>
                </c:pt>
                <c:pt idx="9001">
                  <c:v>7.4690000000000003</c:v>
                </c:pt>
                <c:pt idx="9002">
                  <c:v>7.47</c:v>
                </c:pt>
                <c:pt idx="9003">
                  <c:v>7.47</c:v>
                </c:pt>
                <c:pt idx="9004">
                  <c:v>7.4710000000000001</c:v>
                </c:pt>
                <c:pt idx="9005">
                  <c:v>7.4720000000000004</c:v>
                </c:pt>
                <c:pt idx="9006">
                  <c:v>7.4729999999999999</c:v>
                </c:pt>
                <c:pt idx="9007">
                  <c:v>7.4740000000000002</c:v>
                </c:pt>
                <c:pt idx="9008">
                  <c:v>7.4740000000000002</c:v>
                </c:pt>
                <c:pt idx="9009">
                  <c:v>7.4749999999999996</c:v>
                </c:pt>
                <c:pt idx="9010">
                  <c:v>7.476</c:v>
                </c:pt>
                <c:pt idx="9011">
                  <c:v>7.4770000000000003</c:v>
                </c:pt>
                <c:pt idx="9012">
                  <c:v>7.4779999999999998</c:v>
                </c:pt>
                <c:pt idx="9013">
                  <c:v>7.4790000000000001</c:v>
                </c:pt>
                <c:pt idx="9014">
                  <c:v>7.4790000000000001</c:v>
                </c:pt>
                <c:pt idx="9015">
                  <c:v>7.48</c:v>
                </c:pt>
                <c:pt idx="9016">
                  <c:v>7.4809999999999999</c:v>
                </c:pt>
                <c:pt idx="9017">
                  <c:v>7.4820000000000002</c:v>
                </c:pt>
                <c:pt idx="9018">
                  <c:v>7.4829999999999997</c:v>
                </c:pt>
                <c:pt idx="9019">
                  <c:v>7.484</c:v>
                </c:pt>
                <c:pt idx="9020">
                  <c:v>7.484</c:v>
                </c:pt>
                <c:pt idx="9021">
                  <c:v>7.4850000000000003</c:v>
                </c:pt>
                <c:pt idx="9022">
                  <c:v>7.4859999999999998</c:v>
                </c:pt>
                <c:pt idx="9023">
                  <c:v>7.4870000000000001</c:v>
                </c:pt>
                <c:pt idx="9024">
                  <c:v>7.4880000000000004</c:v>
                </c:pt>
                <c:pt idx="9025">
                  <c:v>7.4889999999999999</c:v>
                </c:pt>
                <c:pt idx="9026">
                  <c:v>7.4889999999999999</c:v>
                </c:pt>
                <c:pt idx="9027">
                  <c:v>7.49</c:v>
                </c:pt>
                <c:pt idx="9028">
                  <c:v>7.4909999999999997</c:v>
                </c:pt>
                <c:pt idx="9029">
                  <c:v>7.492</c:v>
                </c:pt>
                <c:pt idx="9030">
                  <c:v>7.4930000000000003</c:v>
                </c:pt>
                <c:pt idx="9031">
                  <c:v>7.4939999999999998</c:v>
                </c:pt>
                <c:pt idx="9032">
                  <c:v>7.4939999999999998</c:v>
                </c:pt>
                <c:pt idx="9033">
                  <c:v>7.4950000000000001</c:v>
                </c:pt>
                <c:pt idx="9034">
                  <c:v>7.4960000000000004</c:v>
                </c:pt>
                <c:pt idx="9035">
                  <c:v>7.4969999999999999</c:v>
                </c:pt>
                <c:pt idx="9036">
                  <c:v>7.4980000000000002</c:v>
                </c:pt>
                <c:pt idx="9037">
                  <c:v>7.4989999999999997</c:v>
                </c:pt>
                <c:pt idx="9038">
                  <c:v>7.4989999999999997</c:v>
                </c:pt>
                <c:pt idx="9039">
                  <c:v>7.5</c:v>
                </c:pt>
                <c:pt idx="9040">
                  <c:v>7.5010000000000003</c:v>
                </c:pt>
                <c:pt idx="9041">
                  <c:v>7.5019999999999998</c:v>
                </c:pt>
                <c:pt idx="9042">
                  <c:v>7.5030000000000001</c:v>
                </c:pt>
                <c:pt idx="9043">
                  <c:v>7.5039999999999996</c:v>
                </c:pt>
                <c:pt idx="9044">
                  <c:v>7.5039999999999996</c:v>
                </c:pt>
                <c:pt idx="9045">
                  <c:v>7.5049999999999999</c:v>
                </c:pt>
                <c:pt idx="9046">
                  <c:v>7.5060000000000002</c:v>
                </c:pt>
                <c:pt idx="9047">
                  <c:v>7.5069999999999997</c:v>
                </c:pt>
                <c:pt idx="9048">
                  <c:v>7.508</c:v>
                </c:pt>
                <c:pt idx="9049">
                  <c:v>7.5090000000000003</c:v>
                </c:pt>
                <c:pt idx="9050">
                  <c:v>7.5090000000000003</c:v>
                </c:pt>
                <c:pt idx="9051">
                  <c:v>7.51</c:v>
                </c:pt>
                <c:pt idx="9052">
                  <c:v>7.5110000000000001</c:v>
                </c:pt>
                <c:pt idx="9053">
                  <c:v>7.5119999999999996</c:v>
                </c:pt>
                <c:pt idx="9054">
                  <c:v>7.5129999999999999</c:v>
                </c:pt>
                <c:pt idx="9055">
                  <c:v>7.5129999999999999</c:v>
                </c:pt>
                <c:pt idx="9056">
                  <c:v>7.5140000000000002</c:v>
                </c:pt>
                <c:pt idx="9057">
                  <c:v>7.5149999999999997</c:v>
                </c:pt>
                <c:pt idx="9058">
                  <c:v>7.516</c:v>
                </c:pt>
                <c:pt idx="9059">
                  <c:v>7.5170000000000003</c:v>
                </c:pt>
                <c:pt idx="9060">
                  <c:v>7.5179999999999998</c:v>
                </c:pt>
                <c:pt idx="9061">
                  <c:v>7.5179999999999998</c:v>
                </c:pt>
                <c:pt idx="9062">
                  <c:v>7.5190000000000001</c:v>
                </c:pt>
                <c:pt idx="9063">
                  <c:v>7.52</c:v>
                </c:pt>
                <c:pt idx="9064">
                  <c:v>7.5209999999999999</c:v>
                </c:pt>
                <c:pt idx="9065">
                  <c:v>7.5220000000000002</c:v>
                </c:pt>
                <c:pt idx="9066">
                  <c:v>7.5229999999999997</c:v>
                </c:pt>
                <c:pt idx="9067">
                  <c:v>7.5229999999999997</c:v>
                </c:pt>
                <c:pt idx="9068">
                  <c:v>7.524</c:v>
                </c:pt>
                <c:pt idx="9069">
                  <c:v>7.5250000000000004</c:v>
                </c:pt>
                <c:pt idx="9070">
                  <c:v>7.5259999999999998</c:v>
                </c:pt>
                <c:pt idx="9071">
                  <c:v>7.5270000000000001</c:v>
                </c:pt>
                <c:pt idx="9072">
                  <c:v>7.5279999999999996</c:v>
                </c:pt>
                <c:pt idx="9073">
                  <c:v>7.5279999999999996</c:v>
                </c:pt>
                <c:pt idx="9074">
                  <c:v>7.5289999999999999</c:v>
                </c:pt>
                <c:pt idx="9075">
                  <c:v>7.53</c:v>
                </c:pt>
                <c:pt idx="9076">
                  <c:v>7.5309999999999997</c:v>
                </c:pt>
                <c:pt idx="9077">
                  <c:v>7.532</c:v>
                </c:pt>
                <c:pt idx="9078">
                  <c:v>7.5330000000000004</c:v>
                </c:pt>
                <c:pt idx="9079">
                  <c:v>7.5330000000000004</c:v>
                </c:pt>
                <c:pt idx="9080">
                  <c:v>7.5339999999999998</c:v>
                </c:pt>
                <c:pt idx="9081">
                  <c:v>7.5350000000000001</c:v>
                </c:pt>
                <c:pt idx="9082">
                  <c:v>7.5359999999999996</c:v>
                </c:pt>
                <c:pt idx="9083">
                  <c:v>7.5369999999999999</c:v>
                </c:pt>
                <c:pt idx="9084">
                  <c:v>7.5380000000000003</c:v>
                </c:pt>
                <c:pt idx="9085">
                  <c:v>7.5380000000000003</c:v>
                </c:pt>
                <c:pt idx="9086">
                  <c:v>7.5389999999999997</c:v>
                </c:pt>
                <c:pt idx="9087">
                  <c:v>7.54</c:v>
                </c:pt>
                <c:pt idx="9088">
                  <c:v>7.5410000000000004</c:v>
                </c:pt>
                <c:pt idx="9089">
                  <c:v>7.5419999999999998</c:v>
                </c:pt>
                <c:pt idx="9090">
                  <c:v>7.5430000000000001</c:v>
                </c:pt>
                <c:pt idx="9091">
                  <c:v>7.5430000000000001</c:v>
                </c:pt>
                <c:pt idx="9092">
                  <c:v>7.5439999999999996</c:v>
                </c:pt>
                <c:pt idx="9093">
                  <c:v>7.5449999999999999</c:v>
                </c:pt>
                <c:pt idx="9094">
                  <c:v>7.5460000000000003</c:v>
                </c:pt>
                <c:pt idx="9095">
                  <c:v>7.5469999999999997</c:v>
                </c:pt>
                <c:pt idx="9096">
                  <c:v>7.5469999999999997</c:v>
                </c:pt>
                <c:pt idx="9097">
                  <c:v>7.548</c:v>
                </c:pt>
                <c:pt idx="9098">
                  <c:v>7.5490000000000004</c:v>
                </c:pt>
                <c:pt idx="9099">
                  <c:v>7.55</c:v>
                </c:pt>
                <c:pt idx="9100">
                  <c:v>7.5510000000000002</c:v>
                </c:pt>
                <c:pt idx="9101">
                  <c:v>7.5519999999999996</c:v>
                </c:pt>
                <c:pt idx="9102">
                  <c:v>7.5519999999999996</c:v>
                </c:pt>
                <c:pt idx="9103">
                  <c:v>7.5529999999999999</c:v>
                </c:pt>
                <c:pt idx="9104">
                  <c:v>7.5540000000000003</c:v>
                </c:pt>
                <c:pt idx="9105">
                  <c:v>7.5549999999999997</c:v>
                </c:pt>
                <c:pt idx="9106">
                  <c:v>7.556</c:v>
                </c:pt>
                <c:pt idx="9107">
                  <c:v>7.5570000000000004</c:v>
                </c:pt>
                <c:pt idx="9108">
                  <c:v>7.5570000000000004</c:v>
                </c:pt>
                <c:pt idx="9109">
                  <c:v>7.5579999999999998</c:v>
                </c:pt>
                <c:pt idx="9110">
                  <c:v>7.5590000000000002</c:v>
                </c:pt>
                <c:pt idx="9111">
                  <c:v>7.56</c:v>
                </c:pt>
                <c:pt idx="9112">
                  <c:v>7.5609999999999999</c:v>
                </c:pt>
                <c:pt idx="9113">
                  <c:v>7.5620000000000003</c:v>
                </c:pt>
                <c:pt idx="9114">
                  <c:v>7.5620000000000003</c:v>
                </c:pt>
                <c:pt idx="9115">
                  <c:v>7.5629999999999997</c:v>
                </c:pt>
                <c:pt idx="9116">
                  <c:v>7.5640000000000001</c:v>
                </c:pt>
                <c:pt idx="9117">
                  <c:v>7.5650000000000004</c:v>
                </c:pt>
                <c:pt idx="9118">
                  <c:v>7.5659999999999998</c:v>
                </c:pt>
                <c:pt idx="9119">
                  <c:v>7.5670000000000002</c:v>
                </c:pt>
                <c:pt idx="9120">
                  <c:v>7.5670000000000002</c:v>
                </c:pt>
                <c:pt idx="9121">
                  <c:v>7.5679999999999996</c:v>
                </c:pt>
                <c:pt idx="9122">
                  <c:v>7.569</c:v>
                </c:pt>
                <c:pt idx="9123">
                  <c:v>7.57</c:v>
                </c:pt>
                <c:pt idx="9124">
                  <c:v>7.5709999999999997</c:v>
                </c:pt>
                <c:pt idx="9125">
                  <c:v>7.5720000000000001</c:v>
                </c:pt>
                <c:pt idx="9126">
                  <c:v>7.5720000000000001</c:v>
                </c:pt>
                <c:pt idx="9127">
                  <c:v>7.5730000000000004</c:v>
                </c:pt>
                <c:pt idx="9128">
                  <c:v>7.5739999999999998</c:v>
                </c:pt>
                <c:pt idx="9129">
                  <c:v>7.5750000000000002</c:v>
                </c:pt>
                <c:pt idx="9130">
                  <c:v>7.5759999999999996</c:v>
                </c:pt>
                <c:pt idx="9131">
                  <c:v>7.577</c:v>
                </c:pt>
                <c:pt idx="9132">
                  <c:v>7.577</c:v>
                </c:pt>
                <c:pt idx="9133">
                  <c:v>7.5780000000000003</c:v>
                </c:pt>
                <c:pt idx="9134">
                  <c:v>7.5789999999999997</c:v>
                </c:pt>
                <c:pt idx="9135">
                  <c:v>7.58</c:v>
                </c:pt>
                <c:pt idx="9136">
                  <c:v>7.5810000000000004</c:v>
                </c:pt>
                <c:pt idx="9137">
                  <c:v>7.5819999999999999</c:v>
                </c:pt>
                <c:pt idx="9138">
                  <c:v>7.5819999999999999</c:v>
                </c:pt>
                <c:pt idx="9139">
                  <c:v>7.5830000000000002</c:v>
                </c:pt>
                <c:pt idx="9140">
                  <c:v>7.5839999999999996</c:v>
                </c:pt>
                <c:pt idx="9141">
                  <c:v>7.585</c:v>
                </c:pt>
                <c:pt idx="9142">
                  <c:v>7.5860000000000003</c:v>
                </c:pt>
                <c:pt idx="9143">
                  <c:v>7.5860000000000003</c:v>
                </c:pt>
                <c:pt idx="9144">
                  <c:v>7.5869999999999997</c:v>
                </c:pt>
                <c:pt idx="9145">
                  <c:v>7.5880000000000001</c:v>
                </c:pt>
                <c:pt idx="9146">
                  <c:v>7.5890000000000004</c:v>
                </c:pt>
                <c:pt idx="9147">
                  <c:v>7.59</c:v>
                </c:pt>
                <c:pt idx="9148">
                  <c:v>7.5910000000000002</c:v>
                </c:pt>
                <c:pt idx="9149">
                  <c:v>7.5910000000000002</c:v>
                </c:pt>
                <c:pt idx="9150">
                  <c:v>7.5919999999999996</c:v>
                </c:pt>
                <c:pt idx="9151">
                  <c:v>7.593</c:v>
                </c:pt>
                <c:pt idx="9152">
                  <c:v>7.5940000000000003</c:v>
                </c:pt>
                <c:pt idx="9153">
                  <c:v>7.5949999999999998</c:v>
                </c:pt>
                <c:pt idx="9154">
                  <c:v>7.5960000000000001</c:v>
                </c:pt>
                <c:pt idx="9155">
                  <c:v>7.5960000000000001</c:v>
                </c:pt>
                <c:pt idx="9156">
                  <c:v>7.5970000000000004</c:v>
                </c:pt>
                <c:pt idx="9157">
                  <c:v>7.5979999999999999</c:v>
                </c:pt>
                <c:pt idx="9158">
                  <c:v>7.5990000000000002</c:v>
                </c:pt>
                <c:pt idx="9159">
                  <c:v>7.6</c:v>
                </c:pt>
                <c:pt idx="9160">
                  <c:v>7.601</c:v>
                </c:pt>
                <c:pt idx="9161">
                  <c:v>7.601</c:v>
                </c:pt>
                <c:pt idx="9162">
                  <c:v>7.6020000000000003</c:v>
                </c:pt>
                <c:pt idx="9163">
                  <c:v>7.6029999999999998</c:v>
                </c:pt>
                <c:pt idx="9164">
                  <c:v>7.6040000000000001</c:v>
                </c:pt>
                <c:pt idx="9165">
                  <c:v>7.6050000000000004</c:v>
                </c:pt>
                <c:pt idx="9166">
                  <c:v>7.6059999999999999</c:v>
                </c:pt>
                <c:pt idx="9167">
                  <c:v>7.6059999999999999</c:v>
                </c:pt>
                <c:pt idx="9168">
                  <c:v>7.6070000000000002</c:v>
                </c:pt>
                <c:pt idx="9169">
                  <c:v>7.6079999999999997</c:v>
                </c:pt>
                <c:pt idx="9170">
                  <c:v>7.609</c:v>
                </c:pt>
                <c:pt idx="9171">
                  <c:v>7.61</c:v>
                </c:pt>
                <c:pt idx="9172">
                  <c:v>7.6109999999999998</c:v>
                </c:pt>
                <c:pt idx="9173">
                  <c:v>7.6109999999999998</c:v>
                </c:pt>
                <c:pt idx="9174">
                  <c:v>7.6120000000000001</c:v>
                </c:pt>
                <c:pt idx="9175">
                  <c:v>7.6130000000000004</c:v>
                </c:pt>
                <c:pt idx="9176">
                  <c:v>7.6139999999999999</c:v>
                </c:pt>
                <c:pt idx="9177">
                  <c:v>7.6150000000000002</c:v>
                </c:pt>
                <c:pt idx="9178">
                  <c:v>7.6159999999999997</c:v>
                </c:pt>
                <c:pt idx="9179">
                  <c:v>7.6159999999999997</c:v>
                </c:pt>
                <c:pt idx="9180">
                  <c:v>7.617</c:v>
                </c:pt>
                <c:pt idx="9181">
                  <c:v>7.6180000000000003</c:v>
                </c:pt>
                <c:pt idx="9182">
                  <c:v>7.6189999999999998</c:v>
                </c:pt>
                <c:pt idx="9183">
                  <c:v>7.62</c:v>
                </c:pt>
                <c:pt idx="9184">
                  <c:v>7.6210000000000004</c:v>
                </c:pt>
                <c:pt idx="9185">
                  <c:v>7.6210000000000004</c:v>
                </c:pt>
                <c:pt idx="9186">
                  <c:v>7.6219999999999999</c:v>
                </c:pt>
                <c:pt idx="9187">
                  <c:v>7.6230000000000002</c:v>
                </c:pt>
                <c:pt idx="9188">
                  <c:v>7.6239999999999997</c:v>
                </c:pt>
                <c:pt idx="9189">
                  <c:v>7.625</c:v>
                </c:pt>
                <c:pt idx="9190">
                  <c:v>7.625</c:v>
                </c:pt>
                <c:pt idx="9191">
                  <c:v>7.6260000000000003</c:v>
                </c:pt>
                <c:pt idx="9192">
                  <c:v>7.6269999999999998</c:v>
                </c:pt>
                <c:pt idx="9193">
                  <c:v>7.6280000000000001</c:v>
                </c:pt>
                <c:pt idx="9194">
                  <c:v>7.6289999999999996</c:v>
                </c:pt>
                <c:pt idx="9195">
                  <c:v>7.63</c:v>
                </c:pt>
                <c:pt idx="9196">
                  <c:v>7.63</c:v>
                </c:pt>
                <c:pt idx="9197">
                  <c:v>7.6310000000000002</c:v>
                </c:pt>
                <c:pt idx="9198">
                  <c:v>7.6319999999999997</c:v>
                </c:pt>
                <c:pt idx="9199">
                  <c:v>7.633</c:v>
                </c:pt>
                <c:pt idx="9200">
                  <c:v>7.6340000000000003</c:v>
                </c:pt>
                <c:pt idx="9201">
                  <c:v>7.6349999999999998</c:v>
                </c:pt>
                <c:pt idx="9202">
                  <c:v>7.6349999999999998</c:v>
                </c:pt>
                <c:pt idx="9203">
                  <c:v>7.6360000000000001</c:v>
                </c:pt>
                <c:pt idx="9204">
                  <c:v>7.6369999999999996</c:v>
                </c:pt>
                <c:pt idx="9205">
                  <c:v>7.6379999999999999</c:v>
                </c:pt>
                <c:pt idx="9206">
                  <c:v>7.6390000000000002</c:v>
                </c:pt>
                <c:pt idx="9207">
                  <c:v>7.64</c:v>
                </c:pt>
                <c:pt idx="9208">
                  <c:v>7.64</c:v>
                </c:pt>
                <c:pt idx="9209">
                  <c:v>7.641</c:v>
                </c:pt>
                <c:pt idx="9210">
                  <c:v>7.6420000000000003</c:v>
                </c:pt>
                <c:pt idx="9211">
                  <c:v>7.6429999999999998</c:v>
                </c:pt>
                <c:pt idx="9212">
                  <c:v>7.6440000000000001</c:v>
                </c:pt>
                <c:pt idx="9213">
                  <c:v>7.6449999999999996</c:v>
                </c:pt>
                <c:pt idx="9214">
                  <c:v>7.6449999999999996</c:v>
                </c:pt>
                <c:pt idx="9215">
                  <c:v>7.6459999999999999</c:v>
                </c:pt>
                <c:pt idx="9216">
                  <c:v>7.6470000000000002</c:v>
                </c:pt>
                <c:pt idx="9217">
                  <c:v>7.6479999999999997</c:v>
                </c:pt>
                <c:pt idx="9218">
                  <c:v>7.649</c:v>
                </c:pt>
                <c:pt idx="9219">
                  <c:v>7.65</c:v>
                </c:pt>
                <c:pt idx="9220">
                  <c:v>7.65</c:v>
                </c:pt>
                <c:pt idx="9221">
                  <c:v>7.6509999999999998</c:v>
                </c:pt>
                <c:pt idx="9222">
                  <c:v>7.6520000000000001</c:v>
                </c:pt>
                <c:pt idx="9223">
                  <c:v>7.6529999999999996</c:v>
                </c:pt>
                <c:pt idx="9224">
                  <c:v>7.6539999999999999</c:v>
                </c:pt>
                <c:pt idx="9225">
                  <c:v>7.6550000000000002</c:v>
                </c:pt>
                <c:pt idx="9226">
                  <c:v>7.6550000000000002</c:v>
                </c:pt>
                <c:pt idx="9227">
                  <c:v>7.6559999999999997</c:v>
                </c:pt>
                <c:pt idx="9228">
                  <c:v>7.657</c:v>
                </c:pt>
                <c:pt idx="9229">
                  <c:v>7.6580000000000004</c:v>
                </c:pt>
                <c:pt idx="9230">
                  <c:v>7.6589999999999998</c:v>
                </c:pt>
                <c:pt idx="9231">
                  <c:v>7.66</c:v>
                </c:pt>
                <c:pt idx="9232">
                  <c:v>7.66</c:v>
                </c:pt>
                <c:pt idx="9233">
                  <c:v>7.6609999999999996</c:v>
                </c:pt>
                <c:pt idx="9234">
                  <c:v>7.6619999999999999</c:v>
                </c:pt>
                <c:pt idx="9235">
                  <c:v>7.6630000000000003</c:v>
                </c:pt>
                <c:pt idx="9236">
                  <c:v>7.6639999999999997</c:v>
                </c:pt>
                <c:pt idx="9237">
                  <c:v>7.6639999999999997</c:v>
                </c:pt>
                <c:pt idx="9238">
                  <c:v>7.665</c:v>
                </c:pt>
                <c:pt idx="9239">
                  <c:v>7.6660000000000004</c:v>
                </c:pt>
                <c:pt idx="9240">
                  <c:v>7.6669999999999998</c:v>
                </c:pt>
                <c:pt idx="9241">
                  <c:v>7.6680000000000001</c:v>
                </c:pt>
                <c:pt idx="9242">
                  <c:v>7.6689999999999996</c:v>
                </c:pt>
                <c:pt idx="9243">
                  <c:v>7.6689999999999996</c:v>
                </c:pt>
                <c:pt idx="9244">
                  <c:v>7.67</c:v>
                </c:pt>
                <c:pt idx="9245">
                  <c:v>7.6710000000000003</c:v>
                </c:pt>
                <c:pt idx="9246">
                  <c:v>7.6719999999999997</c:v>
                </c:pt>
                <c:pt idx="9247">
                  <c:v>7.673</c:v>
                </c:pt>
                <c:pt idx="9248">
                  <c:v>7.6740000000000004</c:v>
                </c:pt>
                <c:pt idx="9249">
                  <c:v>7.6740000000000004</c:v>
                </c:pt>
                <c:pt idx="9250">
                  <c:v>7.6749999999999998</c:v>
                </c:pt>
                <c:pt idx="9251">
                  <c:v>7.6760000000000002</c:v>
                </c:pt>
                <c:pt idx="9252">
                  <c:v>7.6769999999999996</c:v>
                </c:pt>
                <c:pt idx="9253">
                  <c:v>7.6779999999999999</c:v>
                </c:pt>
                <c:pt idx="9254">
                  <c:v>7.6790000000000003</c:v>
                </c:pt>
                <c:pt idx="9255">
                  <c:v>7.6790000000000003</c:v>
                </c:pt>
                <c:pt idx="9256">
                  <c:v>7.68</c:v>
                </c:pt>
                <c:pt idx="9257">
                  <c:v>7.681</c:v>
                </c:pt>
                <c:pt idx="9258">
                  <c:v>7.6820000000000004</c:v>
                </c:pt>
                <c:pt idx="9259">
                  <c:v>7.6829999999999998</c:v>
                </c:pt>
                <c:pt idx="9260">
                  <c:v>7.6840000000000002</c:v>
                </c:pt>
                <c:pt idx="9261">
                  <c:v>7.6840000000000002</c:v>
                </c:pt>
                <c:pt idx="9262">
                  <c:v>7.6849999999999996</c:v>
                </c:pt>
                <c:pt idx="9263">
                  <c:v>7.6859999999999999</c:v>
                </c:pt>
                <c:pt idx="9264">
                  <c:v>7.6870000000000003</c:v>
                </c:pt>
                <c:pt idx="9265">
                  <c:v>7.6879999999999997</c:v>
                </c:pt>
                <c:pt idx="9266">
                  <c:v>7.6890000000000001</c:v>
                </c:pt>
                <c:pt idx="9267">
                  <c:v>7.6890000000000001</c:v>
                </c:pt>
                <c:pt idx="9268">
                  <c:v>7.69</c:v>
                </c:pt>
                <c:pt idx="9269">
                  <c:v>7.6909999999999998</c:v>
                </c:pt>
                <c:pt idx="9270">
                  <c:v>7.6920000000000002</c:v>
                </c:pt>
                <c:pt idx="9271">
                  <c:v>7.6929999999999996</c:v>
                </c:pt>
                <c:pt idx="9272">
                  <c:v>7.694</c:v>
                </c:pt>
                <c:pt idx="9273">
                  <c:v>7.694</c:v>
                </c:pt>
                <c:pt idx="9274">
                  <c:v>7.6950000000000003</c:v>
                </c:pt>
                <c:pt idx="9275">
                  <c:v>7.6959999999999997</c:v>
                </c:pt>
                <c:pt idx="9276">
                  <c:v>7.6970000000000001</c:v>
                </c:pt>
                <c:pt idx="9277">
                  <c:v>7.6980000000000004</c:v>
                </c:pt>
                <c:pt idx="9278">
                  <c:v>7.6989999999999998</c:v>
                </c:pt>
                <c:pt idx="9279">
                  <c:v>7.6989999999999998</c:v>
                </c:pt>
                <c:pt idx="9280">
                  <c:v>7.7</c:v>
                </c:pt>
                <c:pt idx="9281">
                  <c:v>7.7009999999999996</c:v>
                </c:pt>
                <c:pt idx="9282">
                  <c:v>7.702</c:v>
                </c:pt>
                <c:pt idx="9283">
                  <c:v>7.7030000000000003</c:v>
                </c:pt>
                <c:pt idx="9284">
                  <c:v>7.7030000000000003</c:v>
                </c:pt>
                <c:pt idx="9285">
                  <c:v>7.7039999999999997</c:v>
                </c:pt>
                <c:pt idx="9286">
                  <c:v>7.7050000000000001</c:v>
                </c:pt>
                <c:pt idx="9287">
                  <c:v>7.7060000000000004</c:v>
                </c:pt>
                <c:pt idx="9288">
                  <c:v>7.7069999999999999</c:v>
                </c:pt>
                <c:pt idx="9289">
                  <c:v>7.7080000000000002</c:v>
                </c:pt>
                <c:pt idx="9290">
                  <c:v>7.7080000000000002</c:v>
                </c:pt>
                <c:pt idx="9291">
                  <c:v>7.7089999999999996</c:v>
                </c:pt>
                <c:pt idx="9292">
                  <c:v>7.71</c:v>
                </c:pt>
                <c:pt idx="9293">
                  <c:v>7.7110000000000003</c:v>
                </c:pt>
                <c:pt idx="9294">
                  <c:v>7.7119999999999997</c:v>
                </c:pt>
                <c:pt idx="9295">
                  <c:v>7.7130000000000001</c:v>
                </c:pt>
                <c:pt idx="9296">
                  <c:v>7.7130000000000001</c:v>
                </c:pt>
                <c:pt idx="9297">
                  <c:v>7.7140000000000004</c:v>
                </c:pt>
                <c:pt idx="9298">
                  <c:v>7.7149999999999999</c:v>
                </c:pt>
                <c:pt idx="9299">
                  <c:v>7.7160000000000002</c:v>
                </c:pt>
                <c:pt idx="9300">
                  <c:v>7.7169999999999996</c:v>
                </c:pt>
                <c:pt idx="9301">
                  <c:v>7.718</c:v>
                </c:pt>
                <c:pt idx="9302">
                  <c:v>7.718</c:v>
                </c:pt>
                <c:pt idx="9303">
                  <c:v>7.7190000000000003</c:v>
                </c:pt>
                <c:pt idx="9304">
                  <c:v>7.72</c:v>
                </c:pt>
                <c:pt idx="9305">
                  <c:v>7.7210000000000001</c:v>
                </c:pt>
                <c:pt idx="9306">
                  <c:v>7.7220000000000004</c:v>
                </c:pt>
                <c:pt idx="9307">
                  <c:v>7.7229999999999999</c:v>
                </c:pt>
                <c:pt idx="9308">
                  <c:v>7.7229999999999999</c:v>
                </c:pt>
                <c:pt idx="9309">
                  <c:v>7.7240000000000002</c:v>
                </c:pt>
                <c:pt idx="9310">
                  <c:v>7.7249999999999996</c:v>
                </c:pt>
                <c:pt idx="9311">
                  <c:v>7.726</c:v>
                </c:pt>
                <c:pt idx="9312">
                  <c:v>7.7270000000000003</c:v>
                </c:pt>
                <c:pt idx="9313">
                  <c:v>7.7279999999999998</c:v>
                </c:pt>
                <c:pt idx="9314">
                  <c:v>7.7279999999999998</c:v>
                </c:pt>
                <c:pt idx="9315">
                  <c:v>7.7290000000000001</c:v>
                </c:pt>
                <c:pt idx="9316">
                  <c:v>7.73</c:v>
                </c:pt>
                <c:pt idx="9317">
                  <c:v>7.7309999999999999</c:v>
                </c:pt>
                <c:pt idx="9318">
                  <c:v>7.7320000000000002</c:v>
                </c:pt>
                <c:pt idx="9319">
                  <c:v>7.7329999999999997</c:v>
                </c:pt>
                <c:pt idx="9320">
                  <c:v>7.7329999999999997</c:v>
                </c:pt>
                <c:pt idx="9321">
                  <c:v>7.734</c:v>
                </c:pt>
                <c:pt idx="9322">
                  <c:v>7.7350000000000003</c:v>
                </c:pt>
                <c:pt idx="9323">
                  <c:v>7.7359999999999998</c:v>
                </c:pt>
                <c:pt idx="9324">
                  <c:v>7.7370000000000001</c:v>
                </c:pt>
                <c:pt idx="9325">
                  <c:v>7.7370000000000001</c:v>
                </c:pt>
                <c:pt idx="9326">
                  <c:v>7.7380000000000004</c:v>
                </c:pt>
                <c:pt idx="9327">
                  <c:v>7.7389999999999999</c:v>
                </c:pt>
                <c:pt idx="9328">
                  <c:v>7.74</c:v>
                </c:pt>
                <c:pt idx="9329">
                  <c:v>7.7409999999999997</c:v>
                </c:pt>
                <c:pt idx="9330">
                  <c:v>7.742</c:v>
                </c:pt>
                <c:pt idx="9331">
                  <c:v>7.742</c:v>
                </c:pt>
                <c:pt idx="9332">
                  <c:v>7.7430000000000003</c:v>
                </c:pt>
                <c:pt idx="9333">
                  <c:v>7.7439999999999998</c:v>
                </c:pt>
                <c:pt idx="9334">
                  <c:v>7.7450000000000001</c:v>
                </c:pt>
                <c:pt idx="9335">
                  <c:v>7.7460000000000004</c:v>
                </c:pt>
                <c:pt idx="9336">
                  <c:v>7.7469999999999999</c:v>
                </c:pt>
                <c:pt idx="9337">
                  <c:v>7.7469999999999999</c:v>
                </c:pt>
                <c:pt idx="9338">
                  <c:v>7.7480000000000002</c:v>
                </c:pt>
                <c:pt idx="9339">
                  <c:v>7.7489999999999997</c:v>
                </c:pt>
                <c:pt idx="9340">
                  <c:v>7.75</c:v>
                </c:pt>
                <c:pt idx="9341">
                  <c:v>7.7510000000000003</c:v>
                </c:pt>
                <c:pt idx="9342">
                  <c:v>7.7519999999999998</c:v>
                </c:pt>
                <c:pt idx="9343">
                  <c:v>7.7519999999999998</c:v>
                </c:pt>
                <c:pt idx="9344">
                  <c:v>7.7530000000000001</c:v>
                </c:pt>
                <c:pt idx="9345">
                  <c:v>7.7539999999999996</c:v>
                </c:pt>
                <c:pt idx="9346">
                  <c:v>7.7549999999999999</c:v>
                </c:pt>
                <c:pt idx="9347">
                  <c:v>7.7560000000000002</c:v>
                </c:pt>
                <c:pt idx="9348">
                  <c:v>7.7569999999999997</c:v>
                </c:pt>
                <c:pt idx="9349">
                  <c:v>7.7569999999999997</c:v>
                </c:pt>
                <c:pt idx="9350">
                  <c:v>7.758</c:v>
                </c:pt>
                <c:pt idx="9351">
                  <c:v>7.7590000000000003</c:v>
                </c:pt>
                <c:pt idx="9352">
                  <c:v>7.76</c:v>
                </c:pt>
                <c:pt idx="9353">
                  <c:v>7.7610000000000001</c:v>
                </c:pt>
                <c:pt idx="9354">
                  <c:v>7.7619999999999996</c:v>
                </c:pt>
                <c:pt idx="9355">
                  <c:v>7.7619999999999996</c:v>
                </c:pt>
                <c:pt idx="9356">
                  <c:v>7.7629999999999999</c:v>
                </c:pt>
                <c:pt idx="9357">
                  <c:v>7.7640000000000002</c:v>
                </c:pt>
                <c:pt idx="9358">
                  <c:v>7.7649999999999997</c:v>
                </c:pt>
                <c:pt idx="9359">
                  <c:v>7.766</c:v>
                </c:pt>
                <c:pt idx="9360">
                  <c:v>7.7670000000000003</c:v>
                </c:pt>
                <c:pt idx="9361">
                  <c:v>7.7670000000000003</c:v>
                </c:pt>
                <c:pt idx="9362">
                  <c:v>7.7679999999999998</c:v>
                </c:pt>
                <c:pt idx="9363">
                  <c:v>7.7690000000000001</c:v>
                </c:pt>
                <c:pt idx="9364">
                  <c:v>7.77</c:v>
                </c:pt>
                <c:pt idx="9365">
                  <c:v>7.7709999999999999</c:v>
                </c:pt>
                <c:pt idx="9366">
                  <c:v>7.7720000000000002</c:v>
                </c:pt>
                <c:pt idx="9367">
                  <c:v>7.7720000000000002</c:v>
                </c:pt>
                <c:pt idx="9368">
                  <c:v>7.7729999999999997</c:v>
                </c:pt>
                <c:pt idx="9369">
                  <c:v>7.774</c:v>
                </c:pt>
                <c:pt idx="9370">
                  <c:v>7.7750000000000004</c:v>
                </c:pt>
                <c:pt idx="9371">
                  <c:v>7.7759999999999998</c:v>
                </c:pt>
                <c:pt idx="9372">
                  <c:v>7.7759999999999998</c:v>
                </c:pt>
                <c:pt idx="9373">
                  <c:v>7.7770000000000001</c:v>
                </c:pt>
                <c:pt idx="9374">
                  <c:v>7.7779999999999996</c:v>
                </c:pt>
                <c:pt idx="9375">
                  <c:v>7.7789999999999999</c:v>
                </c:pt>
                <c:pt idx="9376">
                  <c:v>7.78</c:v>
                </c:pt>
                <c:pt idx="9377">
                  <c:v>7.7809999999999997</c:v>
                </c:pt>
                <c:pt idx="9378">
                  <c:v>7.7809999999999997</c:v>
                </c:pt>
                <c:pt idx="9379">
                  <c:v>7.782</c:v>
                </c:pt>
                <c:pt idx="9380">
                  <c:v>7.7830000000000004</c:v>
                </c:pt>
                <c:pt idx="9381">
                  <c:v>7.7839999999999998</c:v>
                </c:pt>
                <c:pt idx="9382">
                  <c:v>7.7850000000000001</c:v>
                </c:pt>
                <c:pt idx="9383">
                  <c:v>7.7859999999999996</c:v>
                </c:pt>
                <c:pt idx="9384">
                  <c:v>7.7859999999999996</c:v>
                </c:pt>
                <c:pt idx="9385">
                  <c:v>7.7869999999999999</c:v>
                </c:pt>
                <c:pt idx="9386">
                  <c:v>7.7880000000000003</c:v>
                </c:pt>
                <c:pt idx="9387">
                  <c:v>7.7889999999999997</c:v>
                </c:pt>
                <c:pt idx="9388">
                  <c:v>7.79</c:v>
                </c:pt>
                <c:pt idx="9389">
                  <c:v>7.7910000000000004</c:v>
                </c:pt>
                <c:pt idx="9390">
                  <c:v>7.7910000000000004</c:v>
                </c:pt>
                <c:pt idx="9391">
                  <c:v>7.7919999999999998</c:v>
                </c:pt>
                <c:pt idx="9392">
                  <c:v>7.7930000000000001</c:v>
                </c:pt>
                <c:pt idx="9393">
                  <c:v>7.7939999999999996</c:v>
                </c:pt>
                <c:pt idx="9394">
                  <c:v>7.7949999999999999</c:v>
                </c:pt>
                <c:pt idx="9395">
                  <c:v>7.7960000000000003</c:v>
                </c:pt>
                <c:pt idx="9396">
                  <c:v>7.7960000000000003</c:v>
                </c:pt>
                <c:pt idx="9397">
                  <c:v>7.7969999999999997</c:v>
                </c:pt>
                <c:pt idx="9398">
                  <c:v>7.798</c:v>
                </c:pt>
                <c:pt idx="9399">
                  <c:v>7.7990000000000004</c:v>
                </c:pt>
                <c:pt idx="9400">
                  <c:v>7.8</c:v>
                </c:pt>
                <c:pt idx="9401">
                  <c:v>7.8010000000000002</c:v>
                </c:pt>
                <c:pt idx="9402">
                  <c:v>7.8010000000000002</c:v>
                </c:pt>
                <c:pt idx="9403">
                  <c:v>7.8019999999999996</c:v>
                </c:pt>
                <c:pt idx="9404">
                  <c:v>7.8029999999999999</c:v>
                </c:pt>
                <c:pt idx="9405">
                  <c:v>7.8040000000000003</c:v>
                </c:pt>
                <c:pt idx="9406">
                  <c:v>7.8049999999999997</c:v>
                </c:pt>
                <c:pt idx="9407">
                  <c:v>7.806</c:v>
                </c:pt>
                <c:pt idx="9408">
                  <c:v>7.806</c:v>
                </c:pt>
                <c:pt idx="9409">
                  <c:v>7.8070000000000004</c:v>
                </c:pt>
                <c:pt idx="9410">
                  <c:v>7.8079999999999998</c:v>
                </c:pt>
                <c:pt idx="9411">
                  <c:v>7.8090000000000002</c:v>
                </c:pt>
                <c:pt idx="9412">
                  <c:v>7.81</c:v>
                </c:pt>
                <c:pt idx="9413">
                  <c:v>7.8109999999999999</c:v>
                </c:pt>
                <c:pt idx="9414">
                  <c:v>7.8109999999999999</c:v>
                </c:pt>
                <c:pt idx="9415">
                  <c:v>7.8120000000000003</c:v>
                </c:pt>
                <c:pt idx="9416">
                  <c:v>7.8129999999999997</c:v>
                </c:pt>
                <c:pt idx="9417">
                  <c:v>7.8140000000000001</c:v>
                </c:pt>
                <c:pt idx="9418">
                  <c:v>7.8150000000000004</c:v>
                </c:pt>
                <c:pt idx="9419">
                  <c:v>7.8150000000000004</c:v>
                </c:pt>
                <c:pt idx="9420">
                  <c:v>7.8159999999999998</c:v>
                </c:pt>
                <c:pt idx="9421">
                  <c:v>7.8170000000000002</c:v>
                </c:pt>
                <c:pt idx="9422">
                  <c:v>7.8179999999999996</c:v>
                </c:pt>
                <c:pt idx="9423">
                  <c:v>7.819</c:v>
                </c:pt>
                <c:pt idx="9424">
                  <c:v>7.82</c:v>
                </c:pt>
                <c:pt idx="9425">
                  <c:v>7.82</c:v>
                </c:pt>
                <c:pt idx="9426">
                  <c:v>7.8209999999999997</c:v>
                </c:pt>
                <c:pt idx="9427">
                  <c:v>7.8220000000000001</c:v>
                </c:pt>
                <c:pt idx="9428">
                  <c:v>7.8230000000000004</c:v>
                </c:pt>
                <c:pt idx="9429">
                  <c:v>7.8239999999999998</c:v>
                </c:pt>
                <c:pt idx="9430">
                  <c:v>7.8250000000000002</c:v>
                </c:pt>
                <c:pt idx="9431">
                  <c:v>7.8250000000000002</c:v>
                </c:pt>
                <c:pt idx="9432">
                  <c:v>7.8259999999999996</c:v>
                </c:pt>
                <c:pt idx="9433">
                  <c:v>7.827</c:v>
                </c:pt>
                <c:pt idx="9434">
                  <c:v>7.8280000000000003</c:v>
                </c:pt>
                <c:pt idx="9435">
                  <c:v>7.8289999999999997</c:v>
                </c:pt>
                <c:pt idx="9436">
                  <c:v>7.83</c:v>
                </c:pt>
                <c:pt idx="9437">
                  <c:v>7.83</c:v>
                </c:pt>
                <c:pt idx="9438">
                  <c:v>7.8310000000000004</c:v>
                </c:pt>
                <c:pt idx="9439">
                  <c:v>7.8319999999999999</c:v>
                </c:pt>
                <c:pt idx="9440">
                  <c:v>7.8330000000000002</c:v>
                </c:pt>
                <c:pt idx="9441">
                  <c:v>7.8339999999999996</c:v>
                </c:pt>
                <c:pt idx="9442">
                  <c:v>7.835</c:v>
                </c:pt>
                <c:pt idx="9443">
                  <c:v>7.835</c:v>
                </c:pt>
                <c:pt idx="9444">
                  <c:v>7.8360000000000003</c:v>
                </c:pt>
                <c:pt idx="9445">
                  <c:v>7.8369999999999997</c:v>
                </c:pt>
                <c:pt idx="9446">
                  <c:v>7.8380000000000001</c:v>
                </c:pt>
                <c:pt idx="9447">
                  <c:v>7.8390000000000004</c:v>
                </c:pt>
                <c:pt idx="9448">
                  <c:v>7.84</c:v>
                </c:pt>
                <c:pt idx="9449">
                  <c:v>7.84</c:v>
                </c:pt>
                <c:pt idx="9450">
                  <c:v>7.8410000000000002</c:v>
                </c:pt>
                <c:pt idx="9451">
                  <c:v>7.8419999999999996</c:v>
                </c:pt>
                <c:pt idx="9452">
                  <c:v>7.843</c:v>
                </c:pt>
                <c:pt idx="9453">
                  <c:v>7.8440000000000003</c:v>
                </c:pt>
                <c:pt idx="9454">
                  <c:v>7.8449999999999998</c:v>
                </c:pt>
                <c:pt idx="9455">
                  <c:v>7.8449999999999998</c:v>
                </c:pt>
                <c:pt idx="9456">
                  <c:v>7.8460000000000001</c:v>
                </c:pt>
                <c:pt idx="9457">
                  <c:v>7.8470000000000004</c:v>
                </c:pt>
                <c:pt idx="9458">
                  <c:v>7.8479999999999999</c:v>
                </c:pt>
                <c:pt idx="9459">
                  <c:v>7.8490000000000002</c:v>
                </c:pt>
                <c:pt idx="9460">
                  <c:v>7.85</c:v>
                </c:pt>
                <c:pt idx="9461">
                  <c:v>7.85</c:v>
                </c:pt>
                <c:pt idx="9462">
                  <c:v>7.851</c:v>
                </c:pt>
                <c:pt idx="9463">
                  <c:v>7.8520000000000003</c:v>
                </c:pt>
                <c:pt idx="9464">
                  <c:v>7.8529999999999998</c:v>
                </c:pt>
                <c:pt idx="9465">
                  <c:v>7.8540000000000001</c:v>
                </c:pt>
                <c:pt idx="9466">
                  <c:v>7.8540000000000001</c:v>
                </c:pt>
                <c:pt idx="9467">
                  <c:v>7.8550000000000004</c:v>
                </c:pt>
                <c:pt idx="9468">
                  <c:v>7.8559999999999999</c:v>
                </c:pt>
                <c:pt idx="9469">
                  <c:v>7.8570000000000002</c:v>
                </c:pt>
                <c:pt idx="9470">
                  <c:v>7.8579999999999997</c:v>
                </c:pt>
                <c:pt idx="9471">
                  <c:v>7.859</c:v>
                </c:pt>
                <c:pt idx="9472">
                  <c:v>7.859</c:v>
                </c:pt>
                <c:pt idx="9473">
                  <c:v>7.86</c:v>
                </c:pt>
                <c:pt idx="9474">
                  <c:v>7.8609999999999998</c:v>
                </c:pt>
                <c:pt idx="9475">
                  <c:v>7.8620000000000001</c:v>
                </c:pt>
                <c:pt idx="9476">
                  <c:v>7.8630000000000004</c:v>
                </c:pt>
                <c:pt idx="9477">
                  <c:v>7.8639999999999999</c:v>
                </c:pt>
                <c:pt idx="9478">
                  <c:v>7.8639999999999999</c:v>
                </c:pt>
                <c:pt idx="9479">
                  <c:v>7.8650000000000002</c:v>
                </c:pt>
                <c:pt idx="9480">
                  <c:v>7.8659999999999997</c:v>
                </c:pt>
                <c:pt idx="9481">
                  <c:v>7.867</c:v>
                </c:pt>
                <c:pt idx="9482">
                  <c:v>7.8680000000000003</c:v>
                </c:pt>
                <c:pt idx="9483">
                  <c:v>7.8689999999999998</c:v>
                </c:pt>
                <c:pt idx="9484">
                  <c:v>7.8689999999999998</c:v>
                </c:pt>
                <c:pt idx="9485">
                  <c:v>7.87</c:v>
                </c:pt>
                <c:pt idx="9486">
                  <c:v>7.8710000000000004</c:v>
                </c:pt>
                <c:pt idx="9487">
                  <c:v>7.8719999999999999</c:v>
                </c:pt>
                <c:pt idx="9488">
                  <c:v>7.8730000000000002</c:v>
                </c:pt>
                <c:pt idx="9489">
                  <c:v>7.8739999999999997</c:v>
                </c:pt>
                <c:pt idx="9490">
                  <c:v>7.8739999999999997</c:v>
                </c:pt>
                <c:pt idx="9491">
                  <c:v>7.875</c:v>
                </c:pt>
                <c:pt idx="9492">
                  <c:v>7.8760000000000003</c:v>
                </c:pt>
                <c:pt idx="9493">
                  <c:v>7.8769999999999998</c:v>
                </c:pt>
                <c:pt idx="9494">
                  <c:v>7.8780000000000001</c:v>
                </c:pt>
                <c:pt idx="9495">
                  <c:v>7.8789999999999996</c:v>
                </c:pt>
                <c:pt idx="9496">
                  <c:v>7.8789999999999996</c:v>
                </c:pt>
                <c:pt idx="9497">
                  <c:v>7.88</c:v>
                </c:pt>
                <c:pt idx="9498">
                  <c:v>7.8810000000000002</c:v>
                </c:pt>
                <c:pt idx="9499">
                  <c:v>7.8819999999999997</c:v>
                </c:pt>
                <c:pt idx="9500">
                  <c:v>7.883</c:v>
                </c:pt>
                <c:pt idx="9501">
                  <c:v>7.8840000000000003</c:v>
                </c:pt>
                <c:pt idx="9502">
                  <c:v>7.8840000000000003</c:v>
                </c:pt>
                <c:pt idx="9503">
                  <c:v>7.8849999999999998</c:v>
                </c:pt>
                <c:pt idx="9504">
                  <c:v>7.8860000000000001</c:v>
                </c:pt>
                <c:pt idx="9505">
                  <c:v>7.8869999999999996</c:v>
                </c:pt>
                <c:pt idx="9506">
                  <c:v>7.8879999999999999</c:v>
                </c:pt>
                <c:pt idx="9507">
                  <c:v>7.8890000000000002</c:v>
                </c:pt>
                <c:pt idx="9508">
                  <c:v>7.8890000000000002</c:v>
                </c:pt>
                <c:pt idx="9509">
                  <c:v>7.89</c:v>
                </c:pt>
                <c:pt idx="9510">
                  <c:v>7.891</c:v>
                </c:pt>
                <c:pt idx="9511">
                  <c:v>7.8920000000000003</c:v>
                </c:pt>
                <c:pt idx="9512">
                  <c:v>7.8929999999999998</c:v>
                </c:pt>
                <c:pt idx="9513">
                  <c:v>7.8929999999999998</c:v>
                </c:pt>
                <c:pt idx="9514">
                  <c:v>7.8940000000000001</c:v>
                </c:pt>
                <c:pt idx="9515">
                  <c:v>7.8949999999999996</c:v>
                </c:pt>
                <c:pt idx="9516">
                  <c:v>7.8959999999999999</c:v>
                </c:pt>
                <c:pt idx="9517">
                  <c:v>7.8970000000000002</c:v>
                </c:pt>
                <c:pt idx="9518">
                  <c:v>7.8979999999999997</c:v>
                </c:pt>
                <c:pt idx="9519">
                  <c:v>7.8979999999999997</c:v>
                </c:pt>
                <c:pt idx="9520">
                  <c:v>7.899</c:v>
                </c:pt>
                <c:pt idx="9521">
                  <c:v>7.9</c:v>
                </c:pt>
                <c:pt idx="9522">
                  <c:v>7.9009999999999998</c:v>
                </c:pt>
                <c:pt idx="9523">
                  <c:v>7.9020000000000001</c:v>
                </c:pt>
                <c:pt idx="9524">
                  <c:v>7.9029999999999996</c:v>
                </c:pt>
                <c:pt idx="9525">
                  <c:v>7.9029999999999996</c:v>
                </c:pt>
                <c:pt idx="9526">
                  <c:v>7.9039999999999999</c:v>
                </c:pt>
                <c:pt idx="9527">
                  <c:v>7.9050000000000002</c:v>
                </c:pt>
                <c:pt idx="9528">
                  <c:v>7.9059999999999997</c:v>
                </c:pt>
                <c:pt idx="9529">
                  <c:v>7.907</c:v>
                </c:pt>
                <c:pt idx="9530">
                  <c:v>7.9080000000000004</c:v>
                </c:pt>
                <c:pt idx="9531">
                  <c:v>7.9080000000000004</c:v>
                </c:pt>
                <c:pt idx="9532">
                  <c:v>7.9089999999999998</c:v>
                </c:pt>
                <c:pt idx="9533">
                  <c:v>7.91</c:v>
                </c:pt>
                <c:pt idx="9534">
                  <c:v>7.9109999999999996</c:v>
                </c:pt>
                <c:pt idx="9535">
                  <c:v>7.9119999999999999</c:v>
                </c:pt>
                <c:pt idx="9536">
                  <c:v>7.9130000000000003</c:v>
                </c:pt>
                <c:pt idx="9537">
                  <c:v>7.9130000000000003</c:v>
                </c:pt>
                <c:pt idx="9538">
                  <c:v>7.9139999999999997</c:v>
                </c:pt>
                <c:pt idx="9539">
                  <c:v>7.915</c:v>
                </c:pt>
                <c:pt idx="9540">
                  <c:v>7.9160000000000004</c:v>
                </c:pt>
                <c:pt idx="9541">
                  <c:v>7.9169999999999998</c:v>
                </c:pt>
                <c:pt idx="9542">
                  <c:v>7.9180000000000001</c:v>
                </c:pt>
                <c:pt idx="9543">
                  <c:v>7.9180000000000001</c:v>
                </c:pt>
                <c:pt idx="9544">
                  <c:v>7.9189999999999996</c:v>
                </c:pt>
                <c:pt idx="9545">
                  <c:v>7.92</c:v>
                </c:pt>
                <c:pt idx="9546">
                  <c:v>7.9210000000000003</c:v>
                </c:pt>
                <c:pt idx="9547">
                  <c:v>7.9219999999999997</c:v>
                </c:pt>
                <c:pt idx="9548">
                  <c:v>7.923</c:v>
                </c:pt>
                <c:pt idx="9549">
                  <c:v>7.923</c:v>
                </c:pt>
                <c:pt idx="9550">
                  <c:v>7.9240000000000004</c:v>
                </c:pt>
                <c:pt idx="9551">
                  <c:v>7.9249999999999998</c:v>
                </c:pt>
                <c:pt idx="9552">
                  <c:v>7.9260000000000002</c:v>
                </c:pt>
                <c:pt idx="9553">
                  <c:v>7.9269999999999996</c:v>
                </c:pt>
                <c:pt idx="9554">
                  <c:v>7.9269999999999996</c:v>
                </c:pt>
                <c:pt idx="9555">
                  <c:v>7.9279999999999999</c:v>
                </c:pt>
                <c:pt idx="9556">
                  <c:v>7.9290000000000003</c:v>
                </c:pt>
                <c:pt idx="9557">
                  <c:v>7.93</c:v>
                </c:pt>
                <c:pt idx="9558">
                  <c:v>7.931</c:v>
                </c:pt>
                <c:pt idx="9559">
                  <c:v>7.9320000000000004</c:v>
                </c:pt>
                <c:pt idx="9560">
                  <c:v>7.9320000000000004</c:v>
                </c:pt>
                <c:pt idx="9561">
                  <c:v>7.9329999999999998</c:v>
                </c:pt>
                <c:pt idx="9562">
                  <c:v>7.9340000000000002</c:v>
                </c:pt>
                <c:pt idx="9563">
                  <c:v>7.9349999999999996</c:v>
                </c:pt>
                <c:pt idx="9564">
                  <c:v>7.9359999999999999</c:v>
                </c:pt>
                <c:pt idx="9565">
                  <c:v>7.9370000000000003</c:v>
                </c:pt>
                <c:pt idx="9566">
                  <c:v>7.9370000000000003</c:v>
                </c:pt>
                <c:pt idx="9567">
                  <c:v>7.9379999999999997</c:v>
                </c:pt>
                <c:pt idx="9568">
                  <c:v>7.9390000000000001</c:v>
                </c:pt>
                <c:pt idx="9569">
                  <c:v>7.94</c:v>
                </c:pt>
                <c:pt idx="9570">
                  <c:v>7.9409999999999998</c:v>
                </c:pt>
                <c:pt idx="9571">
                  <c:v>7.9420000000000002</c:v>
                </c:pt>
                <c:pt idx="9572">
                  <c:v>7.9420000000000002</c:v>
                </c:pt>
                <c:pt idx="9573">
                  <c:v>7.9429999999999996</c:v>
                </c:pt>
                <c:pt idx="9574">
                  <c:v>7.944</c:v>
                </c:pt>
                <c:pt idx="9575">
                  <c:v>7.9450000000000003</c:v>
                </c:pt>
                <c:pt idx="9576">
                  <c:v>7.9459999999999997</c:v>
                </c:pt>
                <c:pt idx="9577">
                  <c:v>7.9470000000000001</c:v>
                </c:pt>
                <c:pt idx="9578">
                  <c:v>7.9470000000000001</c:v>
                </c:pt>
                <c:pt idx="9579">
                  <c:v>7.9480000000000004</c:v>
                </c:pt>
                <c:pt idx="9580">
                  <c:v>7.9489999999999998</c:v>
                </c:pt>
                <c:pt idx="9581">
                  <c:v>7.95</c:v>
                </c:pt>
                <c:pt idx="9582">
                  <c:v>7.9509999999999996</c:v>
                </c:pt>
                <c:pt idx="9583">
                  <c:v>7.952</c:v>
                </c:pt>
                <c:pt idx="9584">
                  <c:v>7.952</c:v>
                </c:pt>
                <c:pt idx="9585">
                  <c:v>7.9530000000000003</c:v>
                </c:pt>
                <c:pt idx="9586">
                  <c:v>7.9539999999999997</c:v>
                </c:pt>
                <c:pt idx="9587">
                  <c:v>7.9550000000000001</c:v>
                </c:pt>
                <c:pt idx="9588">
                  <c:v>7.9560000000000004</c:v>
                </c:pt>
                <c:pt idx="9589">
                  <c:v>7.9569999999999999</c:v>
                </c:pt>
                <c:pt idx="9590">
                  <c:v>7.9569999999999999</c:v>
                </c:pt>
                <c:pt idx="9591">
                  <c:v>7.9580000000000002</c:v>
                </c:pt>
                <c:pt idx="9592">
                  <c:v>7.9589999999999996</c:v>
                </c:pt>
                <c:pt idx="9593">
                  <c:v>7.96</c:v>
                </c:pt>
                <c:pt idx="9594">
                  <c:v>7.9610000000000003</c:v>
                </c:pt>
                <c:pt idx="9595">
                  <c:v>7.9619999999999997</c:v>
                </c:pt>
                <c:pt idx="9596">
                  <c:v>7.9619999999999997</c:v>
                </c:pt>
                <c:pt idx="9597">
                  <c:v>7.9630000000000001</c:v>
                </c:pt>
                <c:pt idx="9598">
                  <c:v>7.9640000000000004</c:v>
                </c:pt>
                <c:pt idx="9599">
                  <c:v>7.9649999999999999</c:v>
                </c:pt>
                <c:pt idx="9600">
                  <c:v>7.9660000000000002</c:v>
                </c:pt>
                <c:pt idx="9601">
                  <c:v>7.9660000000000002</c:v>
                </c:pt>
                <c:pt idx="9602">
                  <c:v>7.9669999999999996</c:v>
                </c:pt>
                <c:pt idx="9603">
                  <c:v>7.968</c:v>
                </c:pt>
                <c:pt idx="9604">
                  <c:v>7.9690000000000003</c:v>
                </c:pt>
                <c:pt idx="9605">
                  <c:v>7.97</c:v>
                </c:pt>
                <c:pt idx="9606">
                  <c:v>7.9710000000000001</c:v>
                </c:pt>
                <c:pt idx="9607">
                  <c:v>7.9710000000000001</c:v>
                </c:pt>
                <c:pt idx="9608">
                  <c:v>7.9720000000000004</c:v>
                </c:pt>
                <c:pt idx="9609">
                  <c:v>7.9729999999999999</c:v>
                </c:pt>
                <c:pt idx="9610">
                  <c:v>7.9740000000000002</c:v>
                </c:pt>
                <c:pt idx="9611">
                  <c:v>7.9749999999999996</c:v>
                </c:pt>
                <c:pt idx="9612">
                  <c:v>7.976</c:v>
                </c:pt>
                <c:pt idx="9613">
                  <c:v>7.976</c:v>
                </c:pt>
                <c:pt idx="9614">
                  <c:v>7.9770000000000003</c:v>
                </c:pt>
                <c:pt idx="9615">
                  <c:v>7.9779999999999998</c:v>
                </c:pt>
                <c:pt idx="9616">
                  <c:v>7.9790000000000001</c:v>
                </c:pt>
                <c:pt idx="9617">
                  <c:v>7.98</c:v>
                </c:pt>
                <c:pt idx="9618">
                  <c:v>7.9809999999999999</c:v>
                </c:pt>
                <c:pt idx="9619">
                  <c:v>7.9809999999999999</c:v>
                </c:pt>
                <c:pt idx="9620">
                  <c:v>7.9820000000000002</c:v>
                </c:pt>
                <c:pt idx="9621">
                  <c:v>7.9829999999999997</c:v>
                </c:pt>
                <c:pt idx="9622">
                  <c:v>7.984</c:v>
                </c:pt>
                <c:pt idx="9623">
                  <c:v>7.9850000000000003</c:v>
                </c:pt>
                <c:pt idx="9624">
                  <c:v>7.9859999999999998</c:v>
                </c:pt>
                <c:pt idx="9625">
                  <c:v>7.9859999999999998</c:v>
                </c:pt>
                <c:pt idx="9626">
                  <c:v>7.9870000000000001</c:v>
                </c:pt>
                <c:pt idx="9627">
                  <c:v>7.9880000000000004</c:v>
                </c:pt>
                <c:pt idx="9628">
                  <c:v>7.9889999999999999</c:v>
                </c:pt>
                <c:pt idx="9629">
                  <c:v>7.99</c:v>
                </c:pt>
                <c:pt idx="9630">
                  <c:v>7.9909999999999997</c:v>
                </c:pt>
                <c:pt idx="9631">
                  <c:v>7.9909999999999997</c:v>
                </c:pt>
                <c:pt idx="9632">
                  <c:v>7.992</c:v>
                </c:pt>
                <c:pt idx="9633">
                  <c:v>7.9930000000000003</c:v>
                </c:pt>
                <c:pt idx="9634">
                  <c:v>7.9939999999999998</c:v>
                </c:pt>
                <c:pt idx="9635">
                  <c:v>7.9950000000000001</c:v>
                </c:pt>
                <c:pt idx="9636">
                  <c:v>7.9960000000000004</c:v>
                </c:pt>
                <c:pt idx="9637">
                  <c:v>7.9960000000000004</c:v>
                </c:pt>
                <c:pt idx="9638">
                  <c:v>7.9969999999999999</c:v>
                </c:pt>
                <c:pt idx="9639">
                  <c:v>7.9980000000000002</c:v>
                </c:pt>
                <c:pt idx="9640">
                  <c:v>7.9989999999999997</c:v>
                </c:pt>
                <c:pt idx="9641">
                  <c:v>8</c:v>
                </c:pt>
                <c:pt idx="9642">
                  <c:v>8.0009999999999994</c:v>
                </c:pt>
                <c:pt idx="9643">
                  <c:v>8.0009999999999994</c:v>
                </c:pt>
                <c:pt idx="9644">
                  <c:v>8.0020000000000007</c:v>
                </c:pt>
                <c:pt idx="9645">
                  <c:v>8.0030000000000001</c:v>
                </c:pt>
                <c:pt idx="9646">
                  <c:v>8.0039999999999996</c:v>
                </c:pt>
                <c:pt idx="9647">
                  <c:v>8.0050000000000008</c:v>
                </c:pt>
                <c:pt idx="9648">
                  <c:v>8.0050000000000008</c:v>
                </c:pt>
                <c:pt idx="9649">
                  <c:v>8.0060000000000002</c:v>
                </c:pt>
                <c:pt idx="9650">
                  <c:v>8.0069999999999997</c:v>
                </c:pt>
                <c:pt idx="9651">
                  <c:v>8.0079999999999991</c:v>
                </c:pt>
                <c:pt idx="9652">
                  <c:v>8.0090000000000003</c:v>
                </c:pt>
                <c:pt idx="9653">
                  <c:v>8.01</c:v>
                </c:pt>
                <c:pt idx="9654">
                  <c:v>8.01</c:v>
                </c:pt>
                <c:pt idx="9655">
                  <c:v>8.0109999999999992</c:v>
                </c:pt>
                <c:pt idx="9656">
                  <c:v>8.0120000000000005</c:v>
                </c:pt>
                <c:pt idx="9657">
                  <c:v>8.0129999999999999</c:v>
                </c:pt>
                <c:pt idx="9658">
                  <c:v>8.0139999999999993</c:v>
                </c:pt>
                <c:pt idx="9659">
                  <c:v>8.0150000000000006</c:v>
                </c:pt>
                <c:pt idx="9660">
                  <c:v>8.0150000000000006</c:v>
                </c:pt>
                <c:pt idx="9661">
                  <c:v>8.016</c:v>
                </c:pt>
                <c:pt idx="9662">
                  <c:v>8.0169999999999995</c:v>
                </c:pt>
                <c:pt idx="9663">
                  <c:v>8.0180000000000007</c:v>
                </c:pt>
                <c:pt idx="9664">
                  <c:v>8.0190000000000001</c:v>
                </c:pt>
                <c:pt idx="9665">
                  <c:v>8.02</c:v>
                </c:pt>
                <c:pt idx="9666">
                  <c:v>8.02</c:v>
                </c:pt>
                <c:pt idx="9667">
                  <c:v>8.0210000000000008</c:v>
                </c:pt>
                <c:pt idx="9668">
                  <c:v>8.0220000000000002</c:v>
                </c:pt>
                <c:pt idx="9669">
                  <c:v>8.0229999999999997</c:v>
                </c:pt>
                <c:pt idx="9670">
                  <c:v>8.0239999999999991</c:v>
                </c:pt>
                <c:pt idx="9671">
                  <c:v>8.0250000000000004</c:v>
                </c:pt>
                <c:pt idx="9672">
                  <c:v>8.0250000000000004</c:v>
                </c:pt>
                <c:pt idx="9673">
                  <c:v>8.0259999999999998</c:v>
                </c:pt>
                <c:pt idx="9674">
                  <c:v>8.0269999999999992</c:v>
                </c:pt>
                <c:pt idx="9675">
                  <c:v>8.0280000000000005</c:v>
                </c:pt>
                <c:pt idx="9676">
                  <c:v>8.0289999999999999</c:v>
                </c:pt>
                <c:pt idx="9677">
                  <c:v>8.0299999999999994</c:v>
                </c:pt>
                <c:pt idx="9678">
                  <c:v>8.0299999999999994</c:v>
                </c:pt>
                <c:pt idx="9679">
                  <c:v>8.0310000000000006</c:v>
                </c:pt>
                <c:pt idx="9680">
                  <c:v>8.032</c:v>
                </c:pt>
                <c:pt idx="9681">
                  <c:v>8.0329999999999995</c:v>
                </c:pt>
                <c:pt idx="9682">
                  <c:v>8.0340000000000007</c:v>
                </c:pt>
                <c:pt idx="9683">
                  <c:v>8.0350000000000001</c:v>
                </c:pt>
                <c:pt idx="9684">
                  <c:v>8.0350000000000001</c:v>
                </c:pt>
                <c:pt idx="9685">
                  <c:v>8.0359999999999996</c:v>
                </c:pt>
                <c:pt idx="9686">
                  <c:v>8.0370000000000008</c:v>
                </c:pt>
                <c:pt idx="9687">
                  <c:v>8.0380000000000003</c:v>
                </c:pt>
                <c:pt idx="9688">
                  <c:v>8.0389999999999997</c:v>
                </c:pt>
                <c:pt idx="9689">
                  <c:v>8.0399999999999991</c:v>
                </c:pt>
                <c:pt idx="9690">
                  <c:v>8.0399999999999991</c:v>
                </c:pt>
                <c:pt idx="9691">
                  <c:v>8.0410000000000004</c:v>
                </c:pt>
                <c:pt idx="9692">
                  <c:v>8.0419999999999998</c:v>
                </c:pt>
                <c:pt idx="9693">
                  <c:v>8.0429999999999993</c:v>
                </c:pt>
                <c:pt idx="9694">
                  <c:v>8.0440000000000005</c:v>
                </c:pt>
                <c:pt idx="9695">
                  <c:v>8.0440000000000005</c:v>
                </c:pt>
                <c:pt idx="9696">
                  <c:v>8.0449999999999999</c:v>
                </c:pt>
                <c:pt idx="9697">
                  <c:v>8.0459999999999994</c:v>
                </c:pt>
                <c:pt idx="9698">
                  <c:v>8.0470000000000006</c:v>
                </c:pt>
                <c:pt idx="9699">
                  <c:v>8.048</c:v>
                </c:pt>
                <c:pt idx="9700">
                  <c:v>8.0489999999999995</c:v>
                </c:pt>
                <c:pt idx="9701">
                  <c:v>8.0489999999999995</c:v>
                </c:pt>
                <c:pt idx="9702">
                  <c:v>8.0500000000000007</c:v>
                </c:pt>
                <c:pt idx="9703">
                  <c:v>8.0510000000000002</c:v>
                </c:pt>
                <c:pt idx="9704">
                  <c:v>8.0519999999999996</c:v>
                </c:pt>
                <c:pt idx="9705">
                  <c:v>8.0530000000000008</c:v>
                </c:pt>
                <c:pt idx="9706">
                  <c:v>8.0540000000000003</c:v>
                </c:pt>
                <c:pt idx="9707">
                  <c:v>8.0540000000000003</c:v>
                </c:pt>
                <c:pt idx="9708">
                  <c:v>8.0549999999999997</c:v>
                </c:pt>
                <c:pt idx="9709">
                  <c:v>8.0559999999999992</c:v>
                </c:pt>
                <c:pt idx="9710">
                  <c:v>8.0570000000000004</c:v>
                </c:pt>
                <c:pt idx="9711">
                  <c:v>8.0579999999999998</c:v>
                </c:pt>
                <c:pt idx="9712">
                  <c:v>8.0589999999999993</c:v>
                </c:pt>
                <c:pt idx="9713">
                  <c:v>8.0589999999999993</c:v>
                </c:pt>
                <c:pt idx="9714">
                  <c:v>8.06</c:v>
                </c:pt>
                <c:pt idx="9715">
                  <c:v>8.0609999999999999</c:v>
                </c:pt>
                <c:pt idx="9716">
                  <c:v>8.0619999999999994</c:v>
                </c:pt>
                <c:pt idx="9717">
                  <c:v>8.0630000000000006</c:v>
                </c:pt>
                <c:pt idx="9718">
                  <c:v>8.0640000000000001</c:v>
                </c:pt>
                <c:pt idx="9719">
                  <c:v>8.0640000000000001</c:v>
                </c:pt>
                <c:pt idx="9720">
                  <c:v>8.0649999999999995</c:v>
                </c:pt>
                <c:pt idx="9721">
                  <c:v>8.0660000000000007</c:v>
                </c:pt>
                <c:pt idx="9722">
                  <c:v>8.0670000000000002</c:v>
                </c:pt>
                <c:pt idx="9723">
                  <c:v>8.0679999999999996</c:v>
                </c:pt>
                <c:pt idx="9724">
                  <c:v>8.0690000000000008</c:v>
                </c:pt>
                <c:pt idx="9725">
                  <c:v>8.0690000000000008</c:v>
                </c:pt>
                <c:pt idx="9726">
                  <c:v>8.07</c:v>
                </c:pt>
                <c:pt idx="9727">
                  <c:v>8.0709999999999997</c:v>
                </c:pt>
                <c:pt idx="9728">
                  <c:v>8.0719999999999992</c:v>
                </c:pt>
                <c:pt idx="9729">
                  <c:v>8.0730000000000004</c:v>
                </c:pt>
                <c:pt idx="9730">
                  <c:v>8.0739999999999998</c:v>
                </c:pt>
                <c:pt idx="9731">
                  <c:v>8.0739999999999998</c:v>
                </c:pt>
                <c:pt idx="9732">
                  <c:v>8.0749999999999993</c:v>
                </c:pt>
                <c:pt idx="9733">
                  <c:v>8.0760000000000005</c:v>
                </c:pt>
                <c:pt idx="9734">
                  <c:v>8.077</c:v>
                </c:pt>
                <c:pt idx="9735">
                  <c:v>8.0779999999999994</c:v>
                </c:pt>
                <c:pt idx="9736">
                  <c:v>8.0790000000000006</c:v>
                </c:pt>
                <c:pt idx="9737">
                  <c:v>8.0790000000000006</c:v>
                </c:pt>
                <c:pt idx="9738">
                  <c:v>8.08</c:v>
                </c:pt>
                <c:pt idx="9739">
                  <c:v>8.0809999999999995</c:v>
                </c:pt>
                <c:pt idx="9740">
                  <c:v>8.0820000000000007</c:v>
                </c:pt>
                <c:pt idx="9741">
                  <c:v>8.0830000000000002</c:v>
                </c:pt>
                <c:pt idx="9742">
                  <c:v>8.0830000000000002</c:v>
                </c:pt>
                <c:pt idx="9743">
                  <c:v>8.0839999999999996</c:v>
                </c:pt>
                <c:pt idx="9744">
                  <c:v>8.0850000000000009</c:v>
                </c:pt>
                <c:pt idx="9745">
                  <c:v>8.0860000000000003</c:v>
                </c:pt>
                <c:pt idx="9746">
                  <c:v>8.0869999999999997</c:v>
                </c:pt>
                <c:pt idx="9747">
                  <c:v>8.0879999999999992</c:v>
                </c:pt>
                <c:pt idx="9748">
                  <c:v>8.0879999999999992</c:v>
                </c:pt>
                <c:pt idx="9749">
                  <c:v>8.0890000000000004</c:v>
                </c:pt>
                <c:pt idx="9750">
                  <c:v>8.09</c:v>
                </c:pt>
                <c:pt idx="9751">
                  <c:v>8.0909999999999993</c:v>
                </c:pt>
                <c:pt idx="9752">
                  <c:v>8.0920000000000005</c:v>
                </c:pt>
                <c:pt idx="9753">
                  <c:v>8.093</c:v>
                </c:pt>
                <c:pt idx="9754">
                  <c:v>8.093</c:v>
                </c:pt>
                <c:pt idx="9755">
                  <c:v>8.0939999999999994</c:v>
                </c:pt>
                <c:pt idx="9756">
                  <c:v>8.0950000000000006</c:v>
                </c:pt>
                <c:pt idx="9757">
                  <c:v>8.0960000000000001</c:v>
                </c:pt>
                <c:pt idx="9758">
                  <c:v>8.0969999999999995</c:v>
                </c:pt>
                <c:pt idx="9759">
                  <c:v>8.0980000000000008</c:v>
                </c:pt>
                <c:pt idx="9760">
                  <c:v>8.0980000000000008</c:v>
                </c:pt>
                <c:pt idx="9761">
                  <c:v>8.0990000000000002</c:v>
                </c:pt>
                <c:pt idx="9762">
                  <c:v>8.1</c:v>
                </c:pt>
                <c:pt idx="9763">
                  <c:v>8.1010000000000009</c:v>
                </c:pt>
                <c:pt idx="9764">
                  <c:v>8.1020000000000003</c:v>
                </c:pt>
                <c:pt idx="9765">
                  <c:v>8.1029999999999998</c:v>
                </c:pt>
                <c:pt idx="9766">
                  <c:v>8.1029999999999998</c:v>
                </c:pt>
                <c:pt idx="9767">
                  <c:v>8.1039999999999992</c:v>
                </c:pt>
                <c:pt idx="9768">
                  <c:v>8.1050000000000004</c:v>
                </c:pt>
                <c:pt idx="9769">
                  <c:v>8.1059999999999999</c:v>
                </c:pt>
                <c:pt idx="9770">
                  <c:v>8.1069999999999993</c:v>
                </c:pt>
                <c:pt idx="9771">
                  <c:v>8.1080000000000005</c:v>
                </c:pt>
                <c:pt idx="9772">
                  <c:v>8.1080000000000005</c:v>
                </c:pt>
                <c:pt idx="9773">
                  <c:v>8.109</c:v>
                </c:pt>
                <c:pt idx="9774">
                  <c:v>8.11</c:v>
                </c:pt>
                <c:pt idx="9775">
                  <c:v>8.1110000000000007</c:v>
                </c:pt>
                <c:pt idx="9776">
                  <c:v>8.1120000000000001</c:v>
                </c:pt>
                <c:pt idx="9777">
                  <c:v>8.1129999999999995</c:v>
                </c:pt>
                <c:pt idx="9778">
                  <c:v>8.1129999999999995</c:v>
                </c:pt>
                <c:pt idx="9779">
                  <c:v>8.1140000000000008</c:v>
                </c:pt>
                <c:pt idx="9780">
                  <c:v>8.1150000000000002</c:v>
                </c:pt>
                <c:pt idx="9781">
                  <c:v>8.1159999999999997</c:v>
                </c:pt>
                <c:pt idx="9782">
                  <c:v>8.1170000000000009</c:v>
                </c:pt>
                <c:pt idx="9783">
                  <c:v>8.1180000000000003</c:v>
                </c:pt>
                <c:pt idx="9784">
                  <c:v>8.1180000000000003</c:v>
                </c:pt>
                <c:pt idx="9785">
                  <c:v>8.1189999999999998</c:v>
                </c:pt>
                <c:pt idx="9786">
                  <c:v>8.1199999999999992</c:v>
                </c:pt>
                <c:pt idx="9787">
                  <c:v>8.1210000000000004</c:v>
                </c:pt>
                <c:pt idx="9788">
                  <c:v>8.1219999999999999</c:v>
                </c:pt>
                <c:pt idx="9789">
                  <c:v>8.1219999999999999</c:v>
                </c:pt>
                <c:pt idx="9790">
                  <c:v>8.1229999999999993</c:v>
                </c:pt>
                <c:pt idx="9791">
                  <c:v>8.1240000000000006</c:v>
                </c:pt>
                <c:pt idx="9792">
                  <c:v>8.125</c:v>
                </c:pt>
                <c:pt idx="9793">
                  <c:v>8.1259999999999994</c:v>
                </c:pt>
                <c:pt idx="9794">
                  <c:v>8.1270000000000007</c:v>
                </c:pt>
                <c:pt idx="9795">
                  <c:v>8.1270000000000007</c:v>
                </c:pt>
                <c:pt idx="9796">
                  <c:v>8.1280000000000001</c:v>
                </c:pt>
                <c:pt idx="9797">
                  <c:v>8.1289999999999996</c:v>
                </c:pt>
                <c:pt idx="9798">
                  <c:v>8.1300000000000008</c:v>
                </c:pt>
                <c:pt idx="9799">
                  <c:v>8.1310000000000002</c:v>
                </c:pt>
                <c:pt idx="9800">
                  <c:v>8.1319999999999997</c:v>
                </c:pt>
                <c:pt idx="9801">
                  <c:v>8.1319999999999997</c:v>
                </c:pt>
                <c:pt idx="9802">
                  <c:v>8.1329999999999991</c:v>
                </c:pt>
                <c:pt idx="9803">
                  <c:v>8.1340000000000003</c:v>
                </c:pt>
                <c:pt idx="9804">
                  <c:v>8.1349999999999998</c:v>
                </c:pt>
                <c:pt idx="9805">
                  <c:v>8.1359999999999992</c:v>
                </c:pt>
                <c:pt idx="9806">
                  <c:v>8.1370000000000005</c:v>
                </c:pt>
                <c:pt idx="9807">
                  <c:v>8.1370000000000005</c:v>
                </c:pt>
                <c:pt idx="9808">
                  <c:v>8.1379999999999999</c:v>
                </c:pt>
                <c:pt idx="9809">
                  <c:v>8.1389999999999993</c:v>
                </c:pt>
                <c:pt idx="9810">
                  <c:v>8.14</c:v>
                </c:pt>
                <c:pt idx="9811">
                  <c:v>8.141</c:v>
                </c:pt>
                <c:pt idx="9812">
                  <c:v>8.1419999999999995</c:v>
                </c:pt>
                <c:pt idx="9813">
                  <c:v>8.1419999999999995</c:v>
                </c:pt>
                <c:pt idx="9814">
                  <c:v>8.1430000000000007</c:v>
                </c:pt>
                <c:pt idx="9815">
                  <c:v>8.1440000000000001</c:v>
                </c:pt>
                <c:pt idx="9816">
                  <c:v>8.1449999999999996</c:v>
                </c:pt>
                <c:pt idx="9817">
                  <c:v>8.1460000000000008</c:v>
                </c:pt>
                <c:pt idx="9818">
                  <c:v>8.1470000000000002</c:v>
                </c:pt>
                <c:pt idx="9819">
                  <c:v>8.1470000000000002</c:v>
                </c:pt>
                <c:pt idx="9820">
                  <c:v>8.1479999999999997</c:v>
                </c:pt>
                <c:pt idx="9821">
                  <c:v>8.1489999999999991</c:v>
                </c:pt>
                <c:pt idx="9822">
                  <c:v>8.15</c:v>
                </c:pt>
                <c:pt idx="9823">
                  <c:v>8.1509999999999998</c:v>
                </c:pt>
                <c:pt idx="9824">
                  <c:v>8.1519999999999992</c:v>
                </c:pt>
                <c:pt idx="9825">
                  <c:v>8.1519999999999992</c:v>
                </c:pt>
                <c:pt idx="9826">
                  <c:v>8.1530000000000005</c:v>
                </c:pt>
                <c:pt idx="9827">
                  <c:v>8.1539999999999999</c:v>
                </c:pt>
                <c:pt idx="9828">
                  <c:v>8.1549999999999994</c:v>
                </c:pt>
                <c:pt idx="9829">
                  <c:v>8.1560000000000006</c:v>
                </c:pt>
                <c:pt idx="9830">
                  <c:v>8.1560000000000006</c:v>
                </c:pt>
                <c:pt idx="9831">
                  <c:v>8.157</c:v>
                </c:pt>
                <c:pt idx="9832">
                  <c:v>8.1579999999999995</c:v>
                </c:pt>
                <c:pt idx="9833">
                  <c:v>8.1590000000000007</c:v>
                </c:pt>
                <c:pt idx="9834">
                  <c:v>8.16</c:v>
                </c:pt>
                <c:pt idx="9835">
                  <c:v>8.1609999999999996</c:v>
                </c:pt>
                <c:pt idx="9836">
                  <c:v>8.1609999999999996</c:v>
                </c:pt>
                <c:pt idx="9837">
                  <c:v>8.1620000000000008</c:v>
                </c:pt>
                <c:pt idx="9838">
                  <c:v>8.1630000000000003</c:v>
                </c:pt>
                <c:pt idx="9839">
                  <c:v>8.1639999999999997</c:v>
                </c:pt>
                <c:pt idx="9840">
                  <c:v>8.1649999999999991</c:v>
                </c:pt>
                <c:pt idx="9841">
                  <c:v>8.1660000000000004</c:v>
                </c:pt>
                <c:pt idx="9842">
                  <c:v>8.1660000000000004</c:v>
                </c:pt>
                <c:pt idx="9843">
                  <c:v>8.1669999999999998</c:v>
                </c:pt>
                <c:pt idx="9844">
                  <c:v>8.1679999999999993</c:v>
                </c:pt>
                <c:pt idx="9845">
                  <c:v>8.1690000000000005</c:v>
                </c:pt>
                <c:pt idx="9846">
                  <c:v>8.17</c:v>
                </c:pt>
                <c:pt idx="9847">
                  <c:v>8.1709999999999994</c:v>
                </c:pt>
                <c:pt idx="9848">
                  <c:v>8.1709999999999994</c:v>
                </c:pt>
                <c:pt idx="9849">
                  <c:v>8.1720000000000006</c:v>
                </c:pt>
                <c:pt idx="9850">
                  <c:v>8.173</c:v>
                </c:pt>
                <c:pt idx="9851">
                  <c:v>8.1739999999999995</c:v>
                </c:pt>
                <c:pt idx="9852">
                  <c:v>8.1750000000000007</c:v>
                </c:pt>
                <c:pt idx="9853">
                  <c:v>8.1760000000000002</c:v>
                </c:pt>
                <c:pt idx="9854">
                  <c:v>8.1760000000000002</c:v>
                </c:pt>
                <c:pt idx="9855">
                  <c:v>8.1769999999999996</c:v>
                </c:pt>
                <c:pt idx="9856">
                  <c:v>8.1780000000000008</c:v>
                </c:pt>
                <c:pt idx="9857">
                  <c:v>8.1790000000000003</c:v>
                </c:pt>
                <c:pt idx="9858">
                  <c:v>8.18</c:v>
                </c:pt>
                <c:pt idx="9859">
                  <c:v>8.1809999999999992</c:v>
                </c:pt>
                <c:pt idx="9860">
                  <c:v>8.1809999999999992</c:v>
                </c:pt>
                <c:pt idx="9861">
                  <c:v>8.1820000000000004</c:v>
                </c:pt>
                <c:pt idx="9862">
                  <c:v>8.1829999999999998</c:v>
                </c:pt>
                <c:pt idx="9863">
                  <c:v>8.1839999999999993</c:v>
                </c:pt>
                <c:pt idx="9864">
                  <c:v>8.1850000000000005</c:v>
                </c:pt>
                <c:pt idx="9865">
                  <c:v>8.1859999999999999</c:v>
                </c:pt>
                <c:pt idx="9866">
                  <c:v>8.1859999999999999</c:v>
                </c:pt>
                <c:pt idx="9867">
                  <c:v>8.1869999999999994</c:v>
                </c:pt>
                <c:pt idx="9868">
                  <c:v>8.1880000000000006</c:v>
                </c:pt>
                <c:pt idx="9869">
                  <c:v>8.1890000000000001</c:v>
                </c:pt>
                <c:pt idx="9870">
                  <c:v>8.19</c:v>
                </c:pt>
                <c:pt idx="9871">
                  <c:v>8.1910000000000007</c:v>
                </c:pt>
                <c:pt idx="9872">
                  <c:v>8.1910000000000007</c:v>
                </c:pt>
                <c:pt idx="9873">
                  <c:v>8.1920000000000002</c:v>
                </c:pt>
                <c:pt idx="9874">
                  <c:v>8.1929999999999996</c:v>
                </c:pt>
                <c:pt idx="9875">
                  <c:v>8.1940000000000008</c:v>
                </c:pt>
                <c:pt idx="9876">
                  <c:v>8.1950000000000003</c:v>
                </c:pt>
                <c:pt idx="9877">
                  <c:v>8.1950000000000003</c:v>
                </c:pt>
                <c:pt idx="9878">
                  <c:v>8.1959999999999997</c:v>
                </c:pt>
                <c:pt idx="9879">
                  <c:v>8.1969999999999992</c:v>
                </c:pt>
                <c:pt idx="9880">
                  <c:v>8.1980000000000004</c:v>
                </c:pt>
                <c:pt idx="9881">
                  <c:v>8.1989999999999998</c:v>
                </c:pt>
                <c:pt idx="9882">
                  <c:v>8.1999999999999993</c:v>
                </c:pt>
                <c:pt idx="9883">
                  <c:v>8.1999999999999993</c:v>
                </c:pt>
                <c:pt idx="9884">
                  <c:v>8.2010000000000005</c:v>
                </c:pt>
                <c:pt idx="9885">
                  <c:v>8.202</c:v>
                </c:pt>
                <c:pt idx="9886">
                  <c:v>8.2029999999999994</c:v>
                </c:pt>
                <c:pt idx="9887">
                  <c:v>8.2040000000000006</c:v>
                </c:pt>
                <c:pt idx="9888">
                  <c:v>8.2050000000000001</c:v>
                </c:pt>
                <c:pt idx="9889">
                  <c:v>8.2050000000000001</c:v>
                </c:pt>
                <c:pt idx="9890">
                  <c:v>8.2059999999999995</c:v>
                </c:pt>
                <c:pt idx="9891">
                  <c:v>8.2070000000000007</c:v>
                </c:pt>
                <c:pt idx="9892">
                  <c:v>8.2080000000000002</c:v>
                </c:pt>
                <c:pt idx="9893">
                  <c:v>8.2089999999999996</c:v>
                </c:pt>
                <c:pt idx="9894">
                  <c:v>8.2100000000000009</c:v>
                </c:pt>
                <c:pt idx="9895">
                  <c:v>8.2100000000000009</c:v>
                </c:pt>
                <c:pt idx="9896">
                  <c:v>8.2110000000000003</c:v>
                </c:pt>
                <c:pt idx="9897">
                  <c:v>8.2119999999999997</c:v>
                </c:pt>
                <c:pt idx="9898">
                  <c:v>8.2129999999999992</c:v>
                </c:pt>
                <c:pt idx="9899">
                  <c:v>8.2140000000000004</c:v>
                </c:pt>
                <c:pt idx="9900">
                  <c:v>8.2149999999999999</c:v>
                </c:pt>
                <c:pt idx="9901">
                  <c:v>8.2149999999999999</c:v>
                </c:pt>
                <c:pt idx="9902">
                  <c:v>8.2159999999999993</c:v>
                </c:pt>
                <c:pt idx="9903">
                  <c:v>8.2170000000000005</c:v>
                </c:pt>
                <c:pt idx="9904">
                  <c:v>8.218</c:v>
                </c:pt>
                <c:pt idx="9905">
                  <c:v>8.2189999999999994</c:v>
                </c:pt>
                <c:pt idx="9906">
                  <c:v>8.2200000000000006</c:v>
                </c:pt>
                <c:pt idx="9907">
                  <c:v>8.2200000000000006</c:v>
                </c:pt>
                <c:pt idx="9908">
                  <c:v>8.2210000000000001</c:v>
                </c:pt>
                <c:pt idx="9909">
                  <c:v>8.2219999999999995</c:v>
                </c:pt>
                <c:pt idx="9910">
                  <c:v>8.2230000000000008</c:v>
                </c:pt>
                <c:pt idx="9911">
                  <c:v>8.2240000000000002</c:v>
                </c:pt>
                <c:pt idx="9912">
                  <c:v>8.2249999999999996</c:v>
                </c:pt>
                <c:pt idx="9913">
                  <c:v>8.2249999999999996</c:v>
                </c:pt>
                <c:pt idx="9914">
                  <c:v>8.2260000000000009</c:v>
                </c:pt>
                <c:pt idx="9915">
                  <c:v>8.2270000000000003</c:v>
                </c:pt>
                <c:pt idx="9916">
                  <c:v>8.2279999999999998</c:v>
                </c:pt>
                <c:pt idx="9917">
                  <c:v>8.2289999999999992</c:v>
                </c:pt>
                <c:pt idx="9918">
                  <c:v>8.23</c:v>
                </c:pt>
                <c:pt idx="9919">
                  <c:v>8.23</c:v>
                </c:pt>
                <c:pt idx="9920">
                  <c:v>8.2309999999999999</c:v>
                </c:pt>
                <c:pt idx="9921">
                  <c:v>8.2319999999999993</c:v>
                </c:pt>
                <c:pt idx="9922">
                  <c:v>8.2330000000000005</c:v>
                </c:pt>
                <c:pt idx="9923">
                  <c:v>8.234</c:v>
                </c:pt>
                <c:pt idx="9924">
                  <c:v>8.234</c:v>
                </c:pt>
                <c:pt idx="9925">
                  <c:v>8.2349999999999994</c:v>
                </c:pt>
                <c:pt idx="9926">
                  <c:v>8.2360000000000007</c:v>
                </c:pt>
                <c:pt idx="9927">
                  <c:v>8.2370000000000001</c:v>
                </c:pt>
                <c:pt idx="9928">
                  <c:v>8.2379999999999995</c:v>
                </c:pt>
                <c:pt idx="9929">
                  <c:v>8.2390000000000008</c:v>
                </c:pt>
                <c:pt idx="9930">
                  <c:v>8.2390000000000008</c:v>
                </c:pt>
                <c:pt idx="9931">
                  <c:v>8.24</c:v>
                </c:pt>
                <c:pt idx="9932">
                  <c:v>8.2409999999999997</c:v>
                </c:pt>
                <c:pt idx="9933">
                  <c:v>8.2420000000000009</c:v>
                </c:pt>
                <c:pt idx="9934">
                  <c:v>8.2430000000000003</c:v>
                </c:pt>
                <c:pt idx="9935">
                  <c:v>8.2439999999999998</c:v>
                </c:pt>
                <c:pt idx="9936">
                  <c:v>8.2439999999999998</c:v>
                </c:pt>
                <c:pt idx="9937">
                  <c:v>8.2449999999999992</c:v>
                </c:pt>
                <c:pt idx="9938">
                  <c:v>8.2460000000000004</c:v>
                </c:pt>
                <c:pt idx="9939">
                  <c:v>8.2469999999999999</c:v>
                </c:pt>
                <c:pt idx="9940">
                  <c:v>8.2479999999999993</c:v>
                </c:pt>
                <c:pt idx="9941">
                  <c:v>8.2490000000000006</c:v>
                </c:pt>
                <c:pt idx="9942">
                  <c:v>8.2490000000000006</c:v>
                </c:pt>
                <c:pt idx="9943">
                  <c:v>8.25</c:v>
                </c:pt>
                <c:pt idx="9944">
                  <c:v>8.2509999999999994</c:v>
                </c:pt>
                <c:pt idx="9945">
                  <c:v>8.2520000000000007</c:v>
                </c:pt>
                <c:pt idx="9946">
                  <c:v>8.2530000000000001</c:v>
                </c:pt>
                <c:pt idx="9947">
                  <c:v>8.2539999999999996</c:v>
                </c:pt>
                <c:pt idx="9948">
                  <c:v>8.2539999999999996</c:v>
                </c:pt>
                <c:pt idx="9949">
                  <c:v>8.2550000000000008</c:v>
                </c:pt>
                <c:pt idx="9950">
                  <c:v>8.2560000000000002</c:v>
                </c:pt>
                <c:pt idx="9951">
                  <c:v>8.2569999999999997</c:v>
                </c:pt>
                <c:pt idx="9952">
                  <c:v>8.2579999999999991</c:v>
                </c:pt>
                <c:pt idx="9953">
                  <c:v>8.2590000000000003</c:v>
                </c:pt>
                <c:pt idx="9954">
                  <c:v>8.2590000000000003</c:v>
                </c:pt>
                <c:pt idx="9955">
                  <c:v>8.26</c:v>
                </c:pt>
                <c:pt idx="9956">
                  <c:v>8.2609999999999992</c:v>
                </c:pt>
                <c:pt idx="9957">
                  <c:v>8.2620000000000005</c:v>
                </c:pt>
                <c:pt idx="9958">
                  <c:v>8.2629999999999999</c:v>
                </c:pt>
                <c:pt idx="9959">
                  <c:v>8.2639999999999993</c:v>
                </c:pt>
                <c:pt idx="9960">
                  <c:v>8.2639999999999993</c:v>
                </c:pt>
                <c:pt idx="9961">
                  <c:v>8.2650000000000006</c:v>
                </c:pt>
                <c:pt idx="9962">
                  <c:v>8.266</c:v>
                </c:pt>
                <c:pt idx="9963">
                  <c:v>8.2669999999999995</c:v>
                </c:pt>
                <c:pt idx="9964">
                  <c:v>8.2680000000000007</c:v>
                </c:pt>
                <c:pt idx="9965">
                  <c:v>8.2690000000000001</c:v>
                </c:pt>
                <c:pt idx="9966">
                  <c:v>8.2690000000000001</c:v>
                </c:pt>
                <c:pt idx="9967">
                  <c:v>8.27</c:v>
                </c:pt>
                <c:pt idx="9968">
                  <c:v>8.2710000000000008</c:v>
                </c:pt>
                <c:pt idx="9969">
                  <c:v>8.2720000000000002</c:v>
                </c:pt>
                <c:pt idx="9970">
                  <c:v>8.2729999999999997</c:v>
                </c:pt>
                <c:pt idx="9971">
                  <c:v>8.2729999999999997</c:v>
                </c:pt>
                <c:pt idx="9972">
                  <c:v>8.2739999999999991</c:v>
                </c:pt>
                <c:pt idx="9973">
                  <c:v>8.2750000000000004</c:v>
                </c:pt>
                <c:pt idx="9974">
                  <c:v>8.2759999999999998</c:v>
                </c:pt>
                <c:pt idx="9975">
                  <c:v>8.2769999999999992</c:v>
                </c:pt>
                <c:pt idx="9976">
                  <c:v>8.2780000000000005</c:v>
                </c:pt>
                <c:pt idx="9977">
                  <c:v>8.2780000000000005</c:v>
                </c:pt>
                <c:pt idx="9978">
                  <c:v>8.2789999999999999</c:v>
                </c:pt>
                <c:pt idx="9979">
                  <c:v>8.2799999999999994</c:v>
                </c:pt>
                <c:pt idx="9980">
                  <c:v>8.2810000000000006</c:v>
                </c:pt>
                <c:pt idx="9981">
                  <c:v>8.282</c:v>
                </c:pt>
                <c:pt idx="9982">
                  <c:v>8.2829999999999995</c:v>
                </c:pt>
                <c:pt idx="9983">
                  <c:v>8.2829999999999995</c:v>
                </c:pt>
                <c:pt idx="9984">
                  <c:v>8.2840000000000007</c:v>
                </c:pt>
                <c:pt idx="9985">
                  <c:v>8.2850000000000001</c:v>
                </c:pt>
                <c:pt idx="9986">
                  <c:v>8.2859999999999996</c:v>
                </c:pt>
                <c:pt idx="9987">
                  <c:v>8.2870000000000008</c:v>
                </c:pt>
                <c:pt idx="9988">
                  <c:v>8.2880000000000003</c:v>
                </c:pt>
                <c:pt idx="9989">
                  <c:v>8.2880000000000003</c:v>
                </c:pt>
                <c:pt idx="9990">
                  <c:v>8.2889999999999997</c:v>
                </c:pt>
                <c:pt idx="9991">
                  <c:v>8.2899999999999991</c:v>
                </c:pt>
                <c:pt idx="9992">
                  <c:v>8.2910000000000004</c:v>
                </c:pt>
                <c:pt idx="9993">
                  <c:v>8.2919999999999998</c:v>
                </c:pt>
                <c:pt idx="9994">
                  <c:v>8.2929999999999993</c:v>
                </c:pt>
                <c:pt idx="9995">
                  <c:v>8.2929999999999993</c:v>
                </c:pt>
                <c:pt idx="9996">
                  <c:v>8.2940000000000005</c:v>
                </c:pt>
                <c:pt idx="9997">
                  <c:v>8.2949999999999999</c:v>
                </c:pt>
                <c:pt idx="9998">
                  <c:v>8.2959999999999994</c:v>
                </c:pt>
                <c:pt idx="9999">
                  <c:v>8.2970000000000006</c:v>
                </c:pt>
                <c:pt idx="10000">
                  <c:v>8.298</c:v>
                </c:pt>
                <c:pt idx="10001">
                  <c:v>8.298</c:v>
                </c:pt>
                <c:pt idx="10002">
                  <c:v>8.2989999999999995</c:v>
                </c:pt>
                <c:pt idx="10003">
                  <c:v>8.3000000000000007</c:v>
                </c:pt>
                <c:pt idx="10004">
                  <c:v>8.3010000000000002</c:v>
                </c:pt>
                <c:pt idx="10005">
                  <c:v>8.3019999999999996</c:v>
                </c:pt>
                <c:pt idx="10006">
                  <c:v>8.3030000000000008</c:v>
                </c:pt>
                <c:pt idx="10007">
                  <c:v>8.3030000000000008</c:v>
                </c:pt>
                <c:pt idx="10008">
                  <c:v>8.3040000000000003</c:v>
                </c:pt>
                <c:pt idx="10009">
                  <c:v>8.3049999999999997</c:v>
                </c:pt>
                <c:pt idx="10010">
                  <c:v>8.3059999999999992</c:v>
                </c:pt>
                <c:pt idx="10011">
                  <c:v>8.3070000000000004</c:v>
                </c:pt>
                <c:pt idx="10012">
                  <c:v>8.3079999999999998</c:v>
                </c:pt>
                <c:pt idx="10013">
                  <c:v>8.3079999999999998</c:v>
                </c:pt>
                <c:pt idx="10014">
                  <c:v>8.3089999999999993</c:v>
                </c:pt>
                <c:pt idx="10015">
                  <c:v>8.31</c:v>
                </c:pt>
                <c:pt idx="10016">
                  <c:v>8.3109999999999999</c:v>
                </c:pt>
                <c:pt idx="10017">
                  <c:v>8.3119999999999994</c:v>
                </c:pt>
                <c:pt idx="10018">
                  <c:v>8.3119999999999994</c:v>
                </c:pt>
                <c:pt idx="10019">
                  <c:v>8.3130000000000006</c:v>
                </c:pt>
                <c:pt idx="10020">
                  <c:v>8.3140000000000001</c:v>
                </c:pt>
                <c:pt idx="10021">
                  <c:v>8.3149999999999995</c:v>
                </c:pt>
                <c:pt idx="10022">
                  <c:v>8.3160000000000007</c:v>
                </c:pt>
                <c:pt idx="10023">
                  <c:v>8.3170000000000002</c:v>
                </c:pt>
                <c:pt idx="10024">
                  <c:v>8.3170000000000002</c:v>
                </c:pt>
                <c:pt idx="10025">
                  <c:v>8.3179999999999996</c:v>
                </c:pt>
                <c:pt idx="10026">
                  <c:v>8.3190000000000008</c:v>
                </c:pt>
                <c:pt idx="10027">
                  <c:v>8.32</c:v>
                </c:pt>
                <c:pt idx="10028">
                  <c:v>8.3209999999999997</c:v>
                </c:pt>
                <c:pt idx="10029">
                  <c:v>8.3219999999999992</c:v>
                </c:pt>
                <c:pt idx="10030">
                  <c:v>8.3219999999999992</c:v>
                </c:pt>
                <c:pt idx="10031">
                  <c:v>8.3230000000000004</c:v>
                </c:pt>
                <c:pt idx="10032">
                  <c:v>8.3239999999999998</c:v>
                </c:pt>
                <c:pt idx="10033">
                  <c:v>8.3249999999999993</c:v>
                </c:pt>
                <c:pt idx="10034">
                  <c:v>8.3260000000000005</c:v>
                </c:pt>
                <c:pt idx="10035">
                  <c:v>8.327</c:v>
                </c:pt>
                <c:pt idx="10036">
                  <c:v>8.327</c:v>
                </c:pt>
                <c:pt idx="10037">
                  <c:v>8.3279999999999994</c:v>
                </c:pt>
                <c:pt idx="10038">
                  <c:v>8.3290000000000006</c:v>
                </c:pt>
                <c:pt idx="10039">
                  <c:v>8.33</c:v>
                </c:pt>
                <c:pt idx="10040">
                  <c:v>8.3309999999999995</c:v>
                </c:pt>
                <c:pt idx="10041">
                  <c:v>8.3320000000000007</c:v>
                </c:pt>
                <c:pt idx="10042">
                  <c:v>8.3320000000000007</c:v>
                </c:pt>
                <c:pt idx="10043">
                  <c:v>8.3330000000000002</c:v>
                </c:pt>
                <c:pt idx="10044">
                  <c:v>8.3339999999999996</c:v>
                </c:pt>
                <c:pt idx="10045">
                  <c:v>8.3350000000000009</c:v>
                </c:pt>
                <c:pt idx="10046">
                  <c:v>8.3360000000000003</c:v>
                </c:pt>
                <c:pt idx="10047">
                  <c:v>8.3369999999999997</c:v>
                </c:pt>
                <c:pt idx="10048">
                  <c:v>8.3369999999999997</c:v>
                </c:pt>
                <c:pt idx="10049">
                  <c:v>8.3379999999999992</c:v>
                </c:pt>
                <c:pt idx="10050">
                  <c:v>8.3390000000000004</c:v>
                </c:pt>
                <c:pt idx="10051">
                  <c:v>8.34</c:v>
                </c:pt>
                <c:pt idx="10052">
                  <c:v>8.3409999999999993</c:v>
                </c:pt>
                <c:pt idx="10053">
                  <c:v>8.3420000000000005</c:v>
                </c:pt>
                <c:pt idx="10054">
                  <c:v>8.3420000000000005</c:v>
                </c:pt>
                <c:pt idx="10055">
                  <c:v>8.343</c:v>
                </c:pt>
                <c:pt idx="10056">
                  <c:v>8.3439999999999994</c:v>
                </c:pt>
                <c:pt idx="10057">
                  <c:v>8.3450000000000006</c:v>
                </c:pt>
                <c:pt idx="10058">
                  <c:v>8.3460000000000001</c:v>
                </c:pt>
                <c:pt idx="10059">
                  <c:v>8.3460000000000001</c:v>
                </c:pt>
                <c:pt idx="10060">
                  <c:v>8.3469999999999995</c:v>
                </c:pt>
                <c:pt idx="10061">
                  <c:v>8.3480000000000008</c:v>
                </c:pt>
                <c:pt idx="10062">
                  <c:v>8.3490000000000002</c:v>
                </c:pt>
                <c:pt idx="10063">
                  <c:v>8.35</c:v>
                </c:pt>
                <c:pt idx="10064">
                  <c:v>8.3510000000000009</c:v>
                </c:pt>
                <c:pt idx="10065">
                  <c:v>8.3510000000000009</c:v>
                </c:pt>
                <c:pt idx="10066">
                  <c:v>8.3520000000000003</c:v>
                </c:pt>
                <c:pt idx="10067">
                  <c:v>8.3529999999999998</c:v>
                </c:pt>
                <c:pt idx="10068">
                  <c:v>8.3539999999999992</c:v>
                </c:pt>
                <c:pt idx="10069">
                  <c:v>8.3550000000000004</c:v>
                </c:pt>
                <c:pt idx="10070">
                  <c:v>8.3559999999999999</c:v>
                </c:pt>
                <c:pt idx="10071">
                  <c:v>8.3559999999999999</c:v>
                </c:pt>
                <c:pt idx="10072">
                  <c:v>8.3569999999999993</c:v>
                </c:pt>
                <c:pt idx="10073">
                  <c:v>8.3580000000000005</c:v>
                </c:pt>
                <c:pt idx="10074">
                  <c:v>8.359</c:v>
                </c:pt>
                <c:pt idx="10075">
                  <c:v>8.36</c:v>
                </c:pt>
                <c:pt idx="10076">
                  <c:v>8.3610000000000007</c:v>
                </c:pt>
                <c:pt idx="10077">
                  <c:v>8.3610000000000007</c:v>
                </c:pt>
                <c:pt idx="10078">
                  <c:v>8.3620000000000001</c:v>
                </c:pt>
                <c:pt idx="10079">
                  <c:v>8.3629999999999995</c:v>
                </c:pt>
                <c:pt idx="10080">
                  <c:v>8.3640000000000008</c:v>
                </c:pt>
                <c:pt idx="10081">
                  <c:v>8.3650000000000002</c:v>
                </c:pt>
                <c:pt idx="10082">
                  <c:v>8.3659999999999997</c:v>
                </c:pt>
                <c:pt idx="10083">
                  <c:v>8.3659999999999997</c:v>
                </c:pt>
                <c:pt idx="10084">
                  <c:v>8.3670000000000009</c:v>
                </c:pt>
                <c:pt idx="10085">
                  <c:v>8.3680000000000003</c:v>
                </c:pt>
                <c:pt idx="10086">
                  <c:v>8.3689999999999998</c:v>
                </c:pt>
                <c:pt idx="10087">
                  <c:v>8.3699999999999992</c:v>
                </c:pt>
                <c:pt idx="10088">
                  <c:v>8.3710000000000004</c:v>
                </c:pt>
                <c:pt idx="10089">
                  <c:v>8.3710000000000004</c:v>
                </c:pt>
                <c:pt idx="10090">
                  <c:v>8.3719999999999999</c:v>
                </c:pt>
                <c:pt idx="10091">
                  <c:v>8.3729999999999993</c:v>
                </c:pt>
                <c:pt idx="10092">
                  <c:v>8.3740000000000006</c:v>
                </c:pt>
                <c:pt idx="10093">
                  <c:v>8.375</c:v>
                </c:pt>
                <c:pt idx="10094">
                  <c:v>8.3759999999999994</c:v>
                </c:pt>
                <c:pt idx="10095">
                  <c:v>8.3759999999999994</c:v>
                </c:pt>
                <c:pt idx="10096">
                  <c:v>8.3770000000000007</c:v>
                </c:pt>
                <c:pt idx="10097">
                  <c:v>8.3780000000000001</c:v>
                </c:pt>
                <c:pt idx="10098">
                  <c:v>8.3789999999999996</c:v>
                </c:pt>
                <c:pt idx="10099">
                  <c:v>8.3800000000000008</c:v>
                </c:pt>
                <c:pt idx="10100">
                  <c:v>8.3810000000000002</c:v>
                </c:pt>
                <c:pt idx="10101">
                  <c:v>8.3810000000000002</c:v>
                </c:pt>
                <c:pt idx="10102">
                  <c:v>8.3819999999999997</c:v>
                </c:pt>
                <c:pt idx="10103">
                  <c:v>8.3829999999999991</c:v>
                </c:pt>
                <c:pt idx="10104">
                  <c:v>8.3840000000000003</c:v>
                </c:pt>
                <c:pt idx="10105">
                  <c:v>8.3849999999999998</c:v>
                </c:pt>
                <c:pt idx="10106">
                  <c:v>8.3849999999999998</c:v>
                </c:pt>
                <c:pt idx="10107">
                  <c:v>8.3859999999999992</c:v>
                </c:pt>
                <c:pt idx="10108">
                  <c:v>8.3870000000000005</c:v>
                </c:pt>
                <c:pt idx="10109">
                  <c:v>8.3879999999999999</c:v>
                </c:pt>
                <c:pt idx="10110">
                  <c:v>8.3889999999999993</c:v>
                </c:pt>
                <c:pt idx="10111">
                  <c:v>8.39</c:v>
                </c:pt>
                <c:pt idx="10112">
                  <c:v>8.39</c:v>
                </c:pt>
                <c:pt idx="10113">
                  <c:v>8.391</c:v>
                </c:pt>
                <c:pt idx="10114">
                  <c:v>8.3919999999999995</c:v>
                </c:pt>
                <c:pt idx="10115">
                  <c:v>8.3930000000000007</c:v>
                </c:pt>
                <c:pt idx="10116">
                  <c:v>8.3940000000000001</c:v>
                </c:pt>
                <c:pt idx="10117">
                  <c:v>8.3949999999999996</c:v>
                </c:pt>
                <c:pt idx="10118">
                  <c:v>8.3949999999999996</c:v>
                </c:pt>
                <c:pt idx="10119">
                  <c:v>8.3960000000000008</c:v>
                </c:pt>
                <c:pt idx="10120">
                  <c:v>8.3970000000000002</c:v>
                </c:pt>
                <c:pt idx="10121">
                  <c:v>8.3979999999999997</c:v>
                </c:pt>
                <c:pt idx="10122">
                  <c:v>8.3989999999999991</c:v>
                </c:pt>
                <c:pt idx="10123">
                  <c:v>8.4</c:v>
                </c:pt>
                <c:pt idx="10124">
                  <c:v>8.4</c:v>
                </c:pt>
                <c:pt idx="10125">
                  <c:v>8.4009999999999998</c:v>
                </c:pt>
                <c:pt idx="10126">
                  <c:v>8.4019999999999992</c:v>
                </c:pt>
                <c:pt idx="10127">
                  <c:v>8.4030000000000005</c:v>
                </c:pt>
                <c:pt idx="10128">
                  <c:v>8.4039999999999999</c:v>
                </c:pt>
                <c:pt idx="10129">
                  <c:v>8.4049999999999994</c:v>
                </c:pt>
                <c:pt idx="10130">
                  <c:v>8.4049999999999994</c:v>
                </c:pt>
                <c:pt idx="10131">
                  <c:v>8.4060000000000006</c:v>
                </c:pt>
                <c:pt idx="10132">
                  <c:v>8.407</c:v>
                </c:pt>
                <c:pt idx="10133">
                  <c:v>8.4079999999999995</c:v>
                </c:pt>
                <c:pt idx="10134">
                  <c:v>8.4090000000000007</c:v>
                </c:pt>
                <c:pt idx="10135">
                  <c:v>8.41</c:v>
                </c:pt>
                <c:pt idx="10136">
                  <c:v>8.41</c:v>
                </c:pt>
                <c:pt idx="10137">
                  <c:v>8.4109999999999996</c:v>
                </c:pt>
                <c:pt idx="10138">
                  <c:v>8.4120000000000008</c:v>
                </c:pt>
                <c:pt idx="10139">
                  <c:v>8.4130000000000003</c:v>
                </c:pt>
                <c:pt idx="10140">
                  <c:v>8.4139999999999997</c:v>
                </c:pt>
                <c:pt idx="10141">
                  <c:v>8.4149999999999991</c:v>
                </c:pt>
                <c:pt idx="10142">
                  <c:v>8.4149999999999991</c:v>
                </c:pt>
                <c:pt idx="10143">
                  <c:v>8.4160000000000004</c:v>
                </c:pt>
                <c:pt idx="10144">
                  <c:v>8.4169999999999998</c:v>
                </c:pt>
                <c:pt idx="10145">
                  <c:v>8.4179999999999993</c:v>
                </c:pt>
                <c:pt idx="10146">
                  <c:v>8.4190000000000005</c:v>
                </c:pt>
                <c:pt idx="10147">
                  <c:v>8.42</c:v>
                </c:pt>
                <c:pt idx="10148">
                  <c:v>8.42</c:v>
                </c:pt>
                <c:pt idx="10149">
                  <c:v>8.4209999999999994</c:v>
                </c:pt>
                <c:pt idx="10150">
                  <c:v>8.4220000000000006</c:v>
                </c:pt>
                <c:pt idx="10151">
                  <c:v>8.423</c:v>
                </c:pt>
                <c:pt idx="10152">
                  <c:v>8.4239999999999995</c:v>
                </c:pt>
                <c:pt idx="10153">
                  <c:v>8.4239999999999995</c:v>
                </c:pt>
                <c:pt idx="10154">
                  <c:v>8.4250000000000007</c:v>
                </c:pt>
                <c:pt idx="10155">
                  <c:v>8.4260000000000002</c:v>
                </c:pt>
                <c:pt idx="10156">
                  <c:v>8.4269999999999996</c:v>
                </c:pt>
                <c:pt idx="10157">
                  <c:v>8.4280000000000008</c:v>
                </c:pt>
                <c:pt idx="10158">
                  <c:v>8.4290000000000003</c:v>
                </c:pt>
                <c:pt idx="10159">
                  <c:v>8.4290000000000003</c:v>
                </c:pt>
                <c:pt idx="10160">
                  <c:v>8.43</c:v>
                </c:pt>
                <c:pt idx="10161">
                  <c:v>8.4309999999999992</c:v>
                </c:pt>
                <c:pt idx="10162">
                  <c:v>8.4320000000000004</c:v>
                </c:pt>
                <c:pt idx="10163">
                  <c:v>8.4329999999999998</c:v>
                </c:pt>
                <c:pt idx="10164">
                  <c:v>8.4339999999999993</c:v>
                </c:pt>
                <c:pt idx="10165">
                  <c:v>8.4339999999999993</c:v>
                </c:pt>
                <c:pt idx="10166">
                  <c:v>8.4350000000000005</c:v>
                </c:pt>
                <c:pt idx="10167">
                  <c:v>8.4359999999999999</c:v>
                </c:pt>
                <c:pt idx="10168">
                  <c:v>8.4369999999999994</c:v>
                </c:pt>
                <c:pt idx="10169">
                  <c:v>8.4380000000000006</c:v>
                </c:pt>
                <c:pt idx="10170">
                  <c:v>8.4390000000000001</c:v>
                </c:pt>
                <c:pt idx="10171">
                  <c:v>8.4390000000000001</c:v>
                </c:pt>
                <c:pt idx="10172">
                  <c:v>8.44</c:v>
                </c:pt>
                <c:pt idx="10173">
                  <c:v>8.4410000000000007</c:v>
                </c:pt>
                <c:pt idx="10174">
                  <c:v>8.4420000000000002</c:v>
                </c:pt>
                <c:pt idx="10175">
                  <c:v>8.4429999999999996</c:v>
                </c:pt>
                <c:pt idx="10176">
                  <c:v>8.4440000000000008</c:v>
                </c:pt>
                <c:pt idx="10177">
                  <c:v>8.4440000000000008</c:v>
                </c:pt>
                <c:pt idx="10178">
                  <c:v>8.4450000000000003</c:v>
                </c:pt>
                <c:pt idx="10179">
                  <c:v>8.4459999999999997</c:v>
                </c:pt>
                <c:pt idx="10180">
                  <c:v>8.4469999999999992</c:v>
                </c:pt>
                <c:pt idx="10181">
                  <c:v>8.4480000000000004</c:v>
                </c:pt>
                <c:pt idx="10182">
                  <c:v>8.4489999999999998</c:v>
                </c:pt>
                <c:pt idx="10183">
                  <c:v>8.4489999999999998</c:v>
                </c:pt>
                <c:pt idx="10184">
                  <c:v>8.4499999999999993</c:v>
                </c:pt>
                <c:pt idx="10185">
                  <c:v>8.4510000000000005</c:v>
                </c:pt>
                <c:pt idx="10186">
                  <c:v>8.452</c:v>
                </c:pt>
                <c:pt idx="10187">
                  <c:v>8.4529999999999994</c:v>
                </c:pt>
                <c:pt idx="10188">
                  <c:v>8.4540000000000006</c:v>
                </c:pt>
                <c:pt idx="10189">
                  <c:v>8.4540000000000006</c:v>
                </c:pt>
                <c:pt idx="10190">
                  <c:v>8.4550000000000001</c:v>
                </c:pt>
                <c:pt idx="10191">
                  <c:v>8.4559999999999995</c:v>
                </c:pt>
                <c:pt idx="10192">
                  <c:v>8.4570000000000007</c:v>
                </c:pt>
                <c:pt idx="10193">
                  <c:v>8.4580000000000002</c:v>
                </c:pt>
                <c:pt idx="10194">
                  <c:v>8.4589999999999996</c:v>
                </c:pt>
                <c:pt idx="10195">
                  <c:v>8.4589999999999996</c:v>
                </c:pt>
                <c:pt idx="10196">
                  <c:v>8.4600000000000009</c:v>
                </c:pt>
                <c:pt idx="10197">
                  <c:v>8.4610000000000003</c:v>
                </c:pt>
                <c:pt idx="10198">
                  <c:v>8.4619999999999997</c:v>
                </c:pt>
                <c:pt idx="10199">
                  <c:v>8.4629999999999992</c:v>
                </c:pt>
                <c:pt idx="10200">
                  <c:v>8.4629999999999992</c:v>
                </c:pt>
                <c:pt idx="10201">
                  <c:v>8.4640000000000004</c:v>
                </c:pt>
                <c:pt idx="10202">
                  <c:v>8.4649999999999999</c:v>
                </c:pt>
                <c:pt idx="10203">
                  <c:v>8.4659999999999993</c:v>
                </c:pt>
                <c:pt idx="10204">
                  <c:v>8.4670000000000005</c:v>
                </c:pt>
                <c:pt idx="10205">
                  <c:v>8.468</c:v>
                </c:pt>
                <c:pt idx="10206">
                  <c:v>8.468</c:v>
                </c:pt>
                <c:pt idx="10207">
                  <c:v>8.4689999999999994</c:v>
                </c:pt>
                <c:pt idx="10208">
                  <c:v>8.4700000000000006</c:v>
                </c:pt>
                <c:pt idx="10209">
                  <c:v>8.4710000000000001</c:v>
                </c:pt>
                <c:pt idx="10210">
                  <c:v>8.4719999999999995</c:v>
                </c:pt>
                <c:pt idx="10211">
                  <c:v>8.4730000000000008</c:v>
                </c:pt>
                <c:pt idx="10212">
                  <c:v>8.4730000000000008</c:v>
                </c:pt>
                <c:pt idx="10213">
                  <c:v>8.4740000000000002</c:v>
                </c:pt>
                <c:pt idx="10214">
                  <c:v>8.4749999999999996</c:v>
                </c:pt>
                <c:pt idx="10215">
                  <c:v>8.4760000000000009</c:v>
                </c:pt>
                <c:pt idx="10216">
                  <c:v>8.4770000000000003</c:v>
                </c:pt>
                <c:pt idx="10217">
                  <c:v>8.4779999999999998</c:v>
                </c:pt>
                <c:pt idx="10218">
                  <c:v>8.4779999999999998</c:v>
                </c:pt>
                <c:pt idx="10219">
                  <c:v>8.4789999999999992</c:v>
                </c:pt>
                <c:pt idx="10220">
                  <c:v>8.48</c:v>
                </c:pt>
                <c:pt idx="10221">
                  <c:v>8.4809999999999999</c:v>
                </c:pt>
                <c:pt idx="10222">
                  <c:v>8.4819999999999993</c:v>
                </c:pt>
                <c:pt idx="10223">
                  <c:v>8.4830000000000005</c:v>
                </c:pt>
                <c:pt idx="10224">
                  <c:v>8.4830000000000005</c:v>
                </c:pt>
                <c:pt idx="10225">
                  <c:v>8.484</c:v>
                </c:pt>
                <c:pt idx="10226">
                  <c:v>8.4849999999999994</c:v>
                </c:pt>
                <c:pt idx="10227">
                  <c:v>8.4860000000000007</c:v>
                </c:pt>
                <c:pt idx="10228">
                  <c:v>8.4870000000000001</c:v>
                </c:pt>
                <c:pt idx="10229">
                  <c:v>8.4879999999999995</c:v>
                </c:pt>
                <c:pt idx="10230">
                  <c:v>8.4879999999999995</c:v>
                </c:pt>
                <c:pt idx="10231">
                  <c:v>8.4890000000000008</c:v>
                </c:pt>
                <c:pt idx="10232">
                  <c:v>8.49</c:v>
                </c:pt>
                <c:pt idx="10233">
                  <c:v>8.4909999999999997</c:v>
                </c:pt>
                <c:pt idx="10234">
                  <c:v>8.4920000000000009</c:v>
                </c:pt>
                <c:pt idx="10235">
                  <c:v>8.4930000000000003</c:v>
                </c:pt>
                <c:pt idx="10236">
                  <c:v>8.4930000000000003</c:v>
                </c:pt>
                <c:pt idx="10237">
                  <c:v>8.4939999999999998</c:v>
                </c:pt>
                <c:pt idx="10238">
                  <c:v>8.4949999999999992</c:v>
                </c:pt>
                <c:pt idx="10239">
                  <c:v>8.4960000000000004</c:v>
                </c:pt>
                <c:pt idx="10240">
                  <c:v>8.4969999999999999</c:v>
                </c:pt>
                <c:pt idx="10241">
                  <c:v>8.4979999999999993</c:v>
                </c:pt>
                <c:pt idx="10242">
                  <c:v>8.4979999999999993</c:v>
                </c:pt>
                <c:pt idx="10243">
                  <c:v>8.4990000000000006</c:v>
                </c:pt>
                <c:pt idx="10244">
                  <c:v>8.5</c:v>
                </c:pt>
                <c:pt idx="10245">
                  <c:v>8.5009999999999994</c:v>
                </c:pt>
                <c:pt idx="10246">
                  <c:v>8.5020000000000007</c:v>
                </c:pt>
                <c:pt idx="10247">
                  <c:v>8.5020000000000007</c:v>
                </c:pt>
                <c:pt idx="10248">
                  <c:v>8.5030000000000001</c:v>
                </c:pt>
                <c:pt idx="10249">
                  <c:v>8.5039999999999996</c:v>
                </c:pt>
                <c:pt idx="10250">
                  <c:v>8.5050000000000008</c:v>
                </c:pt>
                <c:pt idx="10251">
                  <c:v>8.5060000000000002</c:v>
                </c:pt>
                <c:pt idx="10252">
                  <c:v>8.5069999999999997</c:v>
                </c:pt>
                <c:pt idx="10253">
                  <c:v>8.5069999999999997</c:v>
                </c:pt>
                <c:pt idx="10254">
                  <c:v>8.5079999999999991</c:v>
                </c:pt>
                <c:pt idx="10255">
                  <c:v>8.5090000000000003</c:v>
                </c:pt>
                <c:pt idx="10256">
                  <c:v>8.51</c:v>
                </c:pt>
                <c:pt idx="10257">
                  <c:v>8.5109999999999992</c:v>
                </c:pt>
                <c:pt idx="10258">
                  <c:v>8.5120000000000005</c:v>
                </c:pt>
                <c:pt idx="10259">
                  <c:v>8.5120000000000005</c:v>
                </c:pt>
                <c:pt idx="10260">
                  <c:v>8.5129999999999999</c:v>
                </c:pt>
                <c:pt idx="10261">
                  <c:v>8.5139999999999993</c:v>
                </c:pt>
                <c:pt idx="10262">
                  <c:v>8.5150000000000006</c:v>
                </c:pt>
                <c:pt idx="10263">
                  <c:v>8.516</c:v>
                </c:pt>
                <c:pt idx="10264">
                  <c:v>8.5169999999999995</c:v>
                </c:pt>
                <c:pt idx="10265">
                  <c:v>8.5169999999999995</c:v>
                </c:pt>
                <c:pt idx="10266">
                  <c:v>8.5180000000000007</c:v>
                </c:pt>
                <c:pt idx="10267">
                  <c:v>8.5190000000000001</c:v>
                </c:pt>
                <c:pt idx="10268">
                  <c:v>8.52</c:v>
                </c:pt>
                <c:pt idx="10269">
                  <c:v>8.5210000000000008</c:v>
                </c:pt>
                <c:pt idx="10270">
                  <c:v>8.5220000000000002</c:v>
                </c:pt>
                <c:pt idx="10271">
                  <c:v>8.5220000000000002</c:v>
                </c:pt>
                <c:pt idx="10272">
                  <c:v>8.5229999999999997</c:v>
                </c:pt>
                <c:pt idx="10273">
                  <c:v>8.5239999999999991</c:v>
                </c:pt>
                <c:pt idx="10274">
                  <c:v>8.5250000000000004</c:v>
                </c:pt>
                <c:pt idx="10275">
                  <c:v>8.5259999999999998</c:v>
                </c:pt>
                <c:pt idx="10276">
                  <c:v>8.5269999999999992</c:v>
                </c:pt>
                <c:pt idx="10277">
                  <c:v>8.5269999999999992</c:v>
                </c:pt>
                <c:pt idx="10278">
                  <c:v>8.5280000000000005</c:v>
                </c:pt>
                <c:pt idx="10279">
                  <c:v>8.5289999999999999</c:v>
                </c:pt>
                <c:pt idx="10280">
                  <c:v>8.5299999999999994</c:v>
                </c:pt>
                <c:pt idx="10281">
                  <c:v>8.5310000000000006</c:v>
                </c:pt>
                <c:pt idx="10282">
                  <c:v>8.532</c:v>
                </c:pt>
                <c:pt idx="10283">
                  <c:v>8.532</c:v>
                </c:pt>
                <c:pt idx="10284">
                  <c:v>8.5329999999999995</c:v>
                </c:pt>
                <c:pt idx="10285">
                  <c:v>8.5340000000000007</c:v>
                </c:pt>
                <c:pt idx="10286">
                  <c:v>8.5350000000000001</c:v>
                </c:pt>
                <c:pt idx="10287">
                  <c:v>8.5359999999999996</c:v>
                </c:pt>
                <c:pt idx="10288">
                  <c:v>8.5359999999999996</c:v>
                </c:pt>
                <c:pt idx="10289">
                  <c:v>8.5370000000000008</c:v>
                </c:pt>
                <c:pt idx="10290">
                  <c:v>8.5380000000000003</c:v>
                </c:pt>
                <c:pt idx="10291">
                  <c:v>8.5389999999999997</c:v>
                </c:pt>
                <c:pt idx="10292">
                  <c:v>8.5399999999999991</c:v>
                </c:pt>
                <c:pt idx="10293">
                  <c:v>8.5410000000000004</c:v>
                </c:pt>
                <c:pt idx="10294">
                  <c:v>8.5410000000000004</c:v>
                </c:pt>
                <c:pt idx="10295">
                  <c:v>8.5419999999999998</c:v>
                </c:pt>
                <c:pt idx="10296">
                  <c:v>8.5429999999999993</c:v>
                </c:pt>
                <c:pt idx="10297">
                  <c:v>8.5440000000000005</c:v>
                </c:pt>
                <c:pt idx="10298">
                  <c:v>8.5449999999999999</c:v>
                </c:pt>
                <c:pt idx="10299">
                  <c:v>8.5459999999999994</c:v>
                </c:pt>
                <c:pt idx="10300">
                  <c:v>8.5459999999999994</c:v>
                </c:pt>
                <c:pt idx="10301">
                  <c:v>8.5470000000000006</c:v>
                </c:pt>
                <c:pt idx="10302">
                  <c:v>8.548</c:v>
                </c:pt>
                <c:pt idx="10303">
                  <c:v>8.5489999999999995</c:v>
                </c:pt>
                <c:pt idx="10304">
                  <c:v>8.5500000000000007</c:v>
                </c:pt>
                <c:pt idx="10305">
                  <c:v>8.5510000000000002</c:v>
                </c:pt>
                <c:pt idx="10306">
                  <c:v>8.5510000000000002</c:v>
                </c:pt>
                <c:pt idx="10307">
                  <c:v>8.5519999999999996</c:v>
                </c:pt>
                <c:pt idx="10308">
                  <c:v>8.5530000000000008</c:v>
                </c:pt>
                <c:pt idx="10309">
                  <c:v>8.5540000000000003</c:v>
                </c:pt>
                <c:pt idx="10310">
                  <c:v>8.5549999999999997</c:v>
                </c:pt>
                <c:pt idx="10311">
                  <c:v>8.5559999999999992</c:v>
                </c:pt>
                <c:pt idx="10312">
                  <c:v>8.5559999999999992</c:v>
                </c:pt>
                <c:pt idx="10313">
                  <c:v>8.5570000000000004</c:v>
                </c:pt>
                <c:pt idx="10314">
                  <c:v>8.5579999999999998</c:v>
                </c:pt>
                <c:pt idx="10315">
                  <c:v>8.5589999999999993</c:v>
                </c:pt>
                <c:pt idx="10316">
                  <c:v>8.56</c:v>
                </c:pt>
                <c:pt idx="10317">
                  <c:v>8.5609999999999999</c:v>
                </c:pt>
                <c:pt idx="10318">
                  <c:v>8.5609999999999999</c:v>
                </c:pt>
                <c:pt idx="10319">
                  <c:v>8.5619999999999994</c:v>
                </c:pt>
                <c:pt idx="10320">
                  <c:v>8.5630000000000006</c:v>
                </c:pt>
                <c:pt idx="10321">
                  <c:v>8.5640000000000001</c:v>
                </c:pt>
                <c:pt idx="10322">
                  <c:v>8.5649999999999995</c:v>
                </c:pt>
                <c:pt idx="10323">
                  <c:v>8.5660000000000007</c:v>
                </c:pt>
                <c:pt idx="10324">
                  <c:v>8.5660000000000007</c:v>
                </c:pt>
                <c:pt idx="10325">
                  <c:v>8.5670000000000002</c:v>
                </c:pt>
                <c:pt idx="10326">
                  <c:v>8.5679999999999996</c:v>
                </c:pt>
                <c:pt idx="10327">
                  <c:v>8.5690000000000008</c:v>
                </c:pt>
                <c:pt idx="10328">
                  <c:v>8.57</c:v>
                </c:pt>
                <c:pt idx="10329">
                  <c:v>8.5709999999999997</c:v>
                </c:pt>
                <c:pt idx="10330">
                  <c:v>8.5709999999999997</c:v>
                </c:pt>
                <c:pt idx="10331">
                  <c:v>8.5719999999999992</c:v>
                </c:pt>
                <c:pt idx="10332">
                  <c:v>8.5730000000000004</c:v>
                </c:pt>
                <c:pt idx="10333">
                  <c:v>8.5739999999999998</c:v>
                </c:pt>
                <c:pt idx="10334">
                  <c:v>8.5749999999999993</c:v>
                </c:pt>
                <c:pt idx="10335">
                  <c:v>8.5749999999999993</c:v>
                </c:pt>
                <c:pt idx="10336">
                  <c:v>8.5760000000000005</c:v>
                </c:pt>
                <c:pt idx="10337">
                  <c:v>8.577</c:v>
                </c:pt>
                <c:pt idx="10338">
                  <c:v>8.5779999999999994</c:v>
                </c:pt>
                <c:pt idx="10339">
                  <c:v>8.5790000000000006</c:v>
                </c:pt>
                <c:pt idx="10340">
                  <c:v>8.58</c:v>
                </c:pt>
                <c:pt idx="10341">
                  <c:v>8.58</c:v>
                </c:pt>
                <c:pt idx="10342">
                  <c:v>8.5809999999999995</c:v>
                </c:pt>
                <c:pt idx="10343">
                  <c:v>8.5820000000000007</c:v>
                </c:pt>
                <c:pt idx="10344">
                  <c:v>8.5830000000000002</c:v>
                </c:pt>
                <c:pt idx="10345">
                  <c:v>8.5839999999999996</c:v>
                </c:pt>
                <c:pt idx="10346">
                  <c:v>8.5850000000000009</c:v>
                </c:pt>
                <c:pt idx="10347">
                  <c:v>8.5850000000000009</c:v>
                </c:pt>
                <c:pt idx="10348">
                  <c:v>8.5860000000000003</c:v>
                </c:pt>
                <c:pt idx="10349">
                  <c:v>8.5869999999999997</c:v>
                </c:pt>
                <c:pt idx="10350">
                  <c:v>8.5879999999999992</c:v>
                </c:pt>
                <c:pt idx="10351">
                  <c:v>8.5890000000000004</c:v>
                </c:pt>
                <c:pt idx="10352">
                  <c:v>8.59</c:v>
                </c:pt>
                <c:pt idx="10353">
                  <c:v>8.59</c:v>
                </c:pt>
                <c:pt idx="10354">
                  <c:v>8.5909999999999993</c:v>
                </c:pt>
                <c:pt idx="10355">
                  <c:v>8.5920000000000005</c:v>
                </c:pt>
                <c:pt idx="10356">
                  <c:v>8.593</c:v>
                </c:pt>
                <c:pt idx="10357">
                  <c:v>8.5939999999999994</c:v>
                </c:pt>
                <c:pt idx="10358">
                  <c:v>8.5950000000000006</c:v>
                </c:pt>
                <c:pt idx="10359">
                  <c:v>8.5950000000000006</c:v>
                </c:pt>
                <c:pt idx="10360">
                  <c:v>8.5960000000000001</c:v>
                </c:pt>
                <c:pt idx="10361">
                  <c:v>8.5969999999999995</c:v>
                </c:pt>
                <c:pt idx="10362">
                  <c:v>8.5980000000000008</c:v>
                </c:pt>
                <c:pt idx="10363">
                  <c:v>8.5990000000000002</c:v>
                </c:pt>
                <c:pt idx="10364">
                  <c:v>8.6</c:v>
                </c:pt>
                <c:pt idx="10365">
                  <c:v>8.6</c:v>
                </c:pt>
                <c:pt idx="10366">
                  <c:v>8.6010000000000009</c:v>
                </c:pt>
                <c:pt idx="10367">
                  <c:v>8.6020000000000003</c:v>
                </c:pt>
                <c:pt idx="10368">
                  <c:v>8.6029999999999998</c:v>
                </c:pt>
                <c:pt idx="10369">
                  <c:v>8.6039999999999992</c:v>
                </c:pt>
                <c:pt idx="10370">
                  <c:v>8.6050000000000004</c:v>
                </c:pt>
                <c:pt idx="10371">
                  <c:v>8.6050000000000004</c:v>
                </c:pt>
                <c:pt idx="10372">
                  <c:v>8.6059999999999999</c:v>
                </c:pt>
                <c:pt idx="10373">
                  <c:v>8.6069999999999993</c:v>
                </c:pt>
                <c:pt idx="10374">
                  <c:v>8.6080000000000005</c:v>
                </c:pt>
                <c:pt idx="10375">
                  <c:v>8.609</c:v>
                </c:pt>
                <c:pt idx="10376">
                  <c:v>8.61</c:v>
                </c:pt>
                <c:pt idx="10377">
                  <c:v>8.61</c:v>
                </c:pt>
                <c:pt idx="10378">
                  <c:v>8.6110000000000007</c:v>
                </c:pt>
                <c:pt idx="10379">
                  <c:v>8.6120000000000001</c:v>
                </c:pt>
                <c:pt idx="10380">
                  <c:v>8.6129999999999995</c:v>
                </c:pt>
                <c:pt idx="10381">
                  <c:v>8.6140000000000008</c:v>
                </c:pt>
                <c:pt idx="10382">
                  <c:v>8.6140000000000008</c:v>
                </c:pt>
                <c:pt idx="10383">
                  <c:v>8.6150000000000002</c:v>
                </c:pt>
                <c:pt idx="10384">
                  <c:v>8.6159999999999997</c:v>
                </c:pt>
                <c:pt idx="10385">
                  <c:v>8.6170000000000009</c:v>
                </c:pt>
                <c:pt idx="10386">
                  <c:v>8.6180000000000003</c:v>
                </c:pt>
                <c:pt idx="10387">
                  <c:v>8.6189999999999998</c:v>
                </c:pt>
                <c:pt idx="10388">
                  <c:v>8.6189999999999998</c:v>
                </c:pt>
                <c:pt idx="10389">
                  <c:v>8.6199999999999992</c:v>
                </c:pt>
                <c:pt idx="10390">
                  <c:v>8.6210000000000004</c:v>
                </c:pt>
                <c:pt idx="10391">
                  <c:v>8.6219999999999999</c:v>
                </c:pt>
                <c:pt idx="10392">
                  <c:v>8.6229999999999993</c:v>
                </c:pt>
                <c:pt idx="10393">
                  <c:v>8.6240000000000006</c:v>
                </c:pt>
                <c:pt idx="10394">
                  <c:v>8.6240000000000006</c:v>
                </c:pt>
                <c:pt idx="10395">
                  <c:v>8.625</c:v>
                </c:pt>
                <c:pt idx="10396">
                  <c:v>8.6259999999999994</c:v>
                </c:pt>
                <c:pt idx="10397">
                  <c:v>8.6270000000000007</c:v>
                </c:pt>
                <c:pt idx="10398">
                  <c:v>8.6280000000000001</c:v>
                </c:pt>
                <c:pt idx="10399">
                  <c:v>8.6289999999999996</c:v>
                </c:pt>
                <c:pt idx="10400">
                  <c:v>8.6289999999999996</c:v>
                </c:pt>
                <c:pt idx="10401">
                  <c:v>8.6300000000000008</c:v>
                </c:pt>
                <c:pt idx="10402">
                  <c:v>8.6310000000000002</c:v>
                </c:pt>
                <c:pt idx="10403">
                  <c:v>8.6319999999999997</c:v>
                </c:pt>
                <c:pt idx="10404">
                  <c:v>8.6329999999999991</c:v>
                </c:pt>
                <c:pt idx="10405">
                  <c:v>8.6340000000000003</c:v>
                </c:pt>
                <c:pt idx="10406">
                  <c:v>8.6340000000000003</c:v>
                </c:pt>
                <c:pt idx="10407">
                  <c:v>8.6349999999999998</c:v>
                </c:pt>
                <c:pt idx="10408">
                  <c:v>8.6359999999999992</c:v>
                </c:pt>
                <c:pt idx="10409">
                  <c:v>8.6370000000000005</c:v>
                </c:pt>
                <c:pt idx="10410">
                  <c:v>8.6379999999999999</c:v>
                </c:pt>
                <c:pt idx="10411">
                  <c:v>8.6389999999999993</c:v>
                </c:pt>
                <c:pt idx="10412">
                  <c:v>8.6389999999999993</c:v>
                </c:pt>
                <c:pt idx="10413">
                  <c:v>8.64</c:v>
                </c:pt>
                <c:pt idx="10414">
                  <c:v>8.641</c:v>
                </c:pt>
                <c:pt idx="10415">
                  <c:v>8.6419999999999995</c:v>
                </c:pt>
                <c:pt idx="10416">
                  <c:v>8.6430000000000007</c:v>
                </c:pt>
                <c:pt idx="10417">
                  <c:v>8.6440000000000001</c:v>
                </c:pt>
                <c:pt idx="10418">
                  <c:v>8.6440000000000001</c:v>
                </c:pt>
                <c:pt idx="10419">
                  <c:v>8.6449999999999996</c:v>
                </c:pt>
                <c:pt idx="10420">
                  <c:v>8.6460000000000008</c:v>
                </c:pt>
                <c:pt idx="10421">
                  <c:v>8.6470000000000002</c:v>
                </c:pt>
                <c:pt idx="10422">
                  <c:v>8.6479999999999997</c:v>
                </c:pt>
                <c:pt idx="10423">
                  <c:v>8.6489999999999991</c:v>
                </c:pt>
                <c:pt idx="10424">
                  <c:v>8.6489999999999991</c:v>
                </c:pt>
                <c:pt idx="10425">
                  <c:v>8.65</c:v>
                </c:pt>
                <c:pt idx="10426">
                  <c:v>8.6509999999999998</c:v>
                </c:pt>
                <c:pt idx="10427">
                  <c:v>8.6519999999999992</c:v>
                </c:pt>
                <c:pt idx="10428">
                  <c:v>8.6530000000000005</c:v>
                </c:pt>
                <c:pt idx="10429">
                  <c:v>8.6530000000000005</c:v>
                </c:pt>
                <c:pt idx="10430">
                  <c:v>8.6539999999999999</c:v>
                </c:pt>
                <c:pt idx="10431">
                  <c:v>8.6549999999999994</c:v>
                </c:pt>
                <c:pt idx="10432">
                  <c:v>8.6560000000000006</c:v>
                </c:pt>
                <c:pt idx="10433">
                  <c:v>8.657</c:v>
                </c:pt>
                <c:pt idx="10434">
                  <c:v>8.6579999999999995</c:v>
                </c:pt>
                <c:pt idx="10435">
                  <c:v>8.6579999999999995</c:v>
                </c:pt>
                <c:pt idx="10436">
                  <c:v>8.6590000000000007</c:v>
                </c:pt>
                <c:pt idx="10437">
                  <c:v>8.66</c:v>
                </c:pt>
                <c:pt idx="10438">
                  <c:v>8.6609999999999996</c:v>
                </c:pt>
                <c:pt idx="10439">
                  <c:v>8.6620000000000008</c:v>
                </c:pt>
                <c:pt idx="10440">
                  <c:v>8.6630000000000003</c:v>
                </c:pt>
                <c:pt idx="10441">
                  <c:v>8.6630000000000003</c:v>
                </c:pt>
                <c:pt idx="10442">
                  <c:v>8.6639999999999997</c:v>
                </c:pt>
                <c:pt idx="10443">
                  <c:v>8.6649999999999991</c:v>
                </c:pt>
                <c:pt idx="10444">
                  <c:v>8.6660000000000004</c:v>
                </c:pt>
                <c:pt idx="10445">
                  <c:v>8.6669999999999998</c:v>
                </c:pt>
                <c:pt idx="10446">
                  <c:v>8.6679999999999993</c:v>
                </c:pt>
                <c:pt idx="10447">
                  <c:v>8.6679999999999993</c:v>
                </c:pt>
                <c:pt idx="10448">
                  <c:v>8.6690000000000005</c:v>
                </c:pt>
                <c:pt idx="10449">
                  <c:v>8.67</c:v>
                </c:pt>
                <c:pt idx="10450">
                  <c:v>8.6709999999999994</c:v>
                </c:pt>
                <c:pt idx="10451">
                  <c:v>8.6720000000000006</c:v>
                </c:pt>
                <c:pt idx="10452">
                  <c:v>8.673</c:v>
                </c:pt>
                <c:pt idx="10453">
                  <c:v>8.673</c:v>
                </c:pt>
                <c:pt idx="10454">
                  <c:v>8.6739999999999995</c:v>
                </c:pt>
                <c:pt idx="10455">
                  <c:v>8.6750000000000007</c:v>
                </c:pt>
                <c:pt idx="10456">
                  <c:v>8.6760000000000002</c:v>
                </c:pt>
                <c:pt idx="10457">
                  <c:v>8.6769999999999996</c:v>
                </c:pt>
                <c:pt idx="10458">
                  <c:v>8.6780000000000008</c:v>
                </c:pt>
                <c:pt idx="10459">
                  <c:v>8.6780000000000008</c:v>
                </c:pt>
                <c:pt idx="10460">
                  <c:v>8.6790000000000003</c:v>
                </c:pt>
                <c:pt idx="10461">
                  <c:v>8.68</c:v>
                </c:pt>
                <c:pt idx="10462">
                  <c:v>8.6809999999999992</c:v>
                </c:pt>
                <c:pt idx="10463">
                  <c:v>8.6820000000000004</c:v>
                </c:pt>
                <c:pt idx="10464">
                  <c:v>8.6829999999999998</c:v>
                </c:pt>
                <c:pt idx="10465">
                  <c:v>8.6829999999999998</c:v>
                </c:pt>
                <c:pt idx="10466">
                  <c:v>8.6839999999999993</c:v>
                </c:pt>
                <c:pt idx="10467">
                  <c:v>8.6850000000000005</c:v>
                </c:pt>
                <c:pt idx="10468">
                  <c:v>8.6859999999999999</c:v>
                </c:pt>
                <c:pt idx="10469">
                  <c:v>8.6869999999999994</c:v>
                </c:pt>
                <c:pt idx="10470">
                  <c:v>8.6880000000000006</c:v>
                </c:pt>
                <c:pt idx="10471">
                  <c:v>8.6880000000000006</c:v>
                </c:pt>
                <c:pt idx="10472">
                  <c:v>8.6890000000000001</c:v>
                </c:pt>
                <c:pt idx="10473">
                  <c:v>8.69</c:v>
                </c:pt>
                <c:pt idx="10474">
                  <c:v>8.6910000000000007</c:v>
                </c:pt>
                <c:pt idx="10475">
                  <c:v>8.6920000000000002</c:v>
                </c:pt>
                <c:pt idx="10476">
                  <c:v>8.6920000000000002</c:v>
                </c:pt>
                <c:pt idx="10477">
                  <c:v>8.6929999999999996</c:v>
                </c:pt>
                <c:pt idx="10478">
                  <c:v>8.6940000000000008</c:v>
                </c:pt>
                <c:pt idx="10479">
                  <c:v>8.6950000000000003</c:v>
                </c:pt>
                <c:pt idx="10480">
                  <c:v>8.6959999999999997</c:v>
                </c:pt>
                <c:pt idx="10481">
                  <c:v>8.6969999999999992</c:v>
                </c:pt>
                <c:pt idx="10482">
                  <c:v>8.6969999999999992</c:v>
                </c:pt>
                <c:pt idx="10483">
                  <c:v>8.6980000000000004</c:v>
                </c:pt>
                <c:pt idx="10484">
                  <c:v>8.6989999999999998</c:v>
                </c:pt>
                <c:pt idx="10485">
                  <c:v>8.6999999999999993</c:v>
                </c:pt>
                <c:pt idx="10486">
                  <c:v>8.7010000000000005</c:v>
                </c:pt>
                <c:pt idx="10487">
                  <c:v>8.702</c:v>
                </c:pt>
                <c:pt idx="10488">
                  <c:v>8.702</c:v>
                </c:pt>
                <c:pt idx="10489">
                  <c:v>8.7029999999999994</c:v>
                </c:pt>
                <c:pt idx="10490">
                  <c:v>8.7040000000000006</c:v>
                </c:pt>
                <c:pt idx="10491">
                  <c:v>8.7050000000000001</c:v>
                </c:pt>
                <c:pt idx="10492">
                  <c:v>8.7059999999999995</c:v>
                </c:pt>
                <c:pt idx="10493">
                  <c:v>8.7070000000000007</c:v>
                </c:pt>
                <c:pt idx="10494">
                  <c:v>8.7070000000000007</c:v>
                </c:pt>
                <c:pt idx="10495">
                  <c:v>8.7080000000000002</c:v>
                </c:pt>
                <c:pt idx="10496">
                  <c:v>8.7089999999999996</c:v>
                </c:pt>
                <c:pt idx="10497">
                  <c:v>8.7100000000000009</c:v>
                </c:pt>
                <c:pt idx="10498">
                  <c:v>8.7110000000000003</c:v>
                </c:pt>
                <c:pt idx="10499">
                  <c:v>8.7119999999999997</c:v>
                </c:pt>
                <c:pt idx="10500">
                  <c:v>8.7119999999999997</c:v>
                </c:pt>
                <c:pt idx="10501">
                  <c:v>8.7129999999999992</c:v>
                </c:pt>
                <c:pt idx="10502">
                  <c:v>8.7140000000000004</c:v>
                </c:pt>
                <c:pt idx="10503">
                  <c:v>8.7149999999999999</c:v>
                </c:pt>
                <c:pt idx="10504">
                  <c:v>8.7159999999999993</c:v>
                </c:pt>
                <c:pt idx="10505">
                  <c:v>8.7170000000000005</c:v>
                </c:pt>
                <c:pt idx="10506">
                  <c:v>8.7170000000000005</c:v>
                </c:pt>
                <c:pt idx="10507">
                  <c:v>8.718</c:v>
                </c:pt>
                <c:pt idx="10508">
                  <c:v>8.7189999999999994</c:v>
                </c:pt>
                <c:pt idx="10509">
                  <c:v>8.7200000000000006</c:v>
                </c:pt>
                <c:pt idx="10510">
                  <c:v>8.7210000000000001</c:v>
                </c:pt>
                <c:pt idx="10511">
                  <c:v>8.7219999999999995</c:v>
                </c:pt>
                <c:pt idx="10512">
                  <c:v>8.7219999999999995</c:v>
                </c:pt>
                <c:pt idx="10513">
                  <c:v>8.7230000000000008</c:v>
                </c:pt>
                <c:pt idx="10514">
                  <c:v>8.7240000000000002</c:v>
                </c:pt>
                <c:pt idx="10515">
                  <c:v>8.7249999999999996</c:v>
                </c:pt>
                <c:pt idx="10516">
                  <c:v>8.7260000000000009</c:v>
                </c:pt>
                <c:pt idx="10517">
                  <c:v>8.7260000000000009</c:v>
                </c:pt>
                <c:pt idx="10518">
                  <c:v>8.7270000000000003</c:v>
                </c:pt>
                <c:pt idx="10519">
                  <c:v>8.7279999999999998</c:v>
                </c:pt>
                <c:pt idx="10520">
                  <c:v>8.7289999999999992</c:v>
                </c:pt>
                <c:pt idx="10521">
                  <c:v>8.73</c:v>
                </c:pt>
                <c:pt idx="10522">
                  <c:v>8.7309999999999999</c:v>
                </c:pt>
                <c:pt idx="10523">
                  <c:v>8.7309999999999999</c:v>
                </c:pt>
                <c:pt idx="10524">
                  <c:v>8.7319999999999993</c:v>
                </c:pt>
                <c:pt idx="10525">
                  <c:v>8.7330000000000005</c:v>
                </c:pt>
                <c:pt idx="10526">
                  <c:v>8.734</c:v>
                </c:pt>
                <c:pt idx="10527">
                  <c:v>8.7349999999999994</c:v>
                </c:pt>
                <c:pt idx="10528">
                  <c:v>8.7360000000000007</c:v>
                </c:pt>
                <c:pt idx="10529">
                  <c:v>8.7360000000000007</c:v>
                </c:pt>
                <c:pt idx="10530">
                  <c:v>8.7370000000000001</c:v>
                </c:pt>
                <c:pt idx="10531">
                  <c:v>8.7379999999999995</c:v>
                </c:pt>
                <c:pt idx="10532">
                  <c:v>8.7390000000000008</c:v>
                </c:pt>
                <c:pt idx="10533">
                  <c:v>8.74</c:v>
                </c:pt>
                <c:pt idx="10534">
                  <c:v>8.7409999999999997</c:v>
                </c:pt>
                <c:pt idx="10535">
                  <c:v>8.7409999999999997</c:v>
                </c:pt>
                <c:pt idx="10536">
                  <c:v>8.7420000000000009</c:v>
                </c:pt>
                <c:pt idx="10537">
                  <c:v>8.7430000000000003</c:v>
                </c:pt>
                <c:pt idx="10538">
                  <c:v>8.7439999999999998</c:v>
                </c:pt>
                <c:pt idx="10539">
                  <c:v>8.7449999999999992</c:v>
                </c:pt>
                <c:pt idx="10540">
                  <c:v>8.7460000000000004</c:v>
                </c:pt>
                <c:pt idx="10541">
                  <c:v>8.7460000000000004</c:v>
                </c:pt>
                <c:pt idx="10542">
                  <c:v>8.7469999999999999</c:v>
                </c:pt>
                <c:pt idx="10543">
                  <c:v>8.7479999999999993</c:v>
                </c:pt>
                <c:pt idx="10544">
                  <c:v>8.7490000000000006</c:v>
                </c:pt>
                <c:pt idx="10545">
                  <c:v>8.75</c:v>
                </c:pt>
                <c:pt idx="10546">
                  <c:v>8.7509999999999994</c:v>
                </c:pt>
                <c:pt idx="10547">
                  <c:v>8.7509999999999994</c:v>
                </c:pt>
                <c:pt idx="10548">
                  <c:v>8.7520000000000007</c:v>
                </c:pt>
                <c:pt idx="10549">
                  <c:v>8.7530000000000001</c:v>
                </c:pt>
                <c:pt idx="10550">
                  <c:v>8.7539999999999996</c:v>
                </c:pt>
                <c:pt idx="10551">
                  <c:v>8.7550000000000008</c:v>
                </c:pt>
                <c:pt idx="10552">
                  <c:v>8.7560000000000002</c:v>
                </c:pt>
                <c:pt idx="10553">
                  <c:v>8.7560000000000002</c:v>
                </c:pt>
                <c:pt idx="10554">
                  <c:v>8.7569999999999997</c:v>
                </c:pt>
                <c:pt idx="10555">
                  <c:v>8.7579999999999991</c:v>
                </c:pt>
                <c:pt idx="10556">
                  <c:v>8.7590000000000003</c:v>
                </c:pt>
                <c:pt idx="10557">
                  <c:v>8.76</c:v>
                </c:pt>
                <c:pt idx="10558">
                  <c:v>8.7609999999999992</c:v>
                </c:pt>
                <c:pt idx="10559">
                  <c:v>8.7609999999999992</c:v>
                </c:pt>
                <c:pt idx="10560">
                  <c:v>8.7620000000000005</c:v>
                </c:pt>
                <c:pt idx="10561">
                  <c:v>8.7629999999999999</c:v>
                </c:pt>
                <c:pt idx="10562">
                  <c:v>8.7639999999999993</c:v>
                </c:pt>
                <c:pt idx="10563">
                  <c:v>8.7650000000000006</c:v>
                </c:pt>
                <c:pt idx="10564">
                  <c:v>8.7650000000000006</c:v>
                </c:pt>
                <c:pt idx="10565">
                  <c:v>8.766</c:v>
                </c:pt>
                <c:pt idx="10566">
                  <c:v>8.7669999999999995</c:v>
                </c:pt>
                <c:pt idx="10567">
                  <c:v>8.7680000000000007</c:v>
                </c:pt>
                <c:pt idx="10568">
                  <c:v>8.7690000000000001</c:v>
                </c:pt>
                <c:pt idx="10569">
                  <c:v>8.77</c:v>
                </c:pt>
                <c:pt idx="10570">
                  <c:v>8.77</c:v>
                </c:pt>
                <c:pt idx="10571">
                  <c:v>8.7710000000000008</c:v>
                </c:pt>
                <c:pt idx="10572">
                  <c:v>8.7720000000000002</c:v>
                </c:pt>
                <c:pt idx="10573">
                  <c:v>8.7729999999999997</c:v>
                </c:pt>
                <c:pt idx="10574">
                  <c:v>8.7739999999999991</c:v>
                </c:pt>
                <c:pt idx="10575">
                  <c:v>8.7750000000000004</c:v>
                </c:pt>
                <c:pt idx="10576">
                  <c:v>8.7750000000000004</c:v>
                </c:pt>
                <c:pt idx="10577">
                  <c:v>8.7759999999999998</c:v>
                </c:pt>
                <c:pt idx="10578">
                  <c:v>8.7769999999999992</c:v>
                </c:pt>
                <c:pt idx="10579">
                  <c:v>8.7780000000000005</c:v>
                </c:pt>
                <c:pt idx="10580">
                  <c:v>8.7789999999999999</c:v>
                </c:pt>
                <c:pt idx="10581">
                  <c:v>8.7799999999999994</c:v>
                </c:pt>
                <c:pt idx="10582">
                  <c:v>8.7799999999999994</c:v>
                </c:pt>
                <c:pt idx="10583">
                  <c:v>8.7810000000000006</c:v>
                </c:pt>
                <c:pt idx="10584">
                  <c:v>8.782</c:v>
                </c:pt>
                <c:pt idx="10585">
                  <c:v>8.7829999999999995</c:v>
                </c:pt>
                <c:pt idx="10586">
                  <c:v>8.7840000000000007</c:v>
                </c:pt>
                <c:pt idx="10587">
                  <c:v>8.7850000000000001</c:v>
                </c:pt>
                <c:pt idx="10588">
                  <c:v>8.7850000000000001</c:v>
                </c:pt>
                <c:pt idx="10589">
                  <c:v>8.7859999999999996</c:v>
                </c:pt>
                <c:pt idx="10590">
                  <c:v>8.7870000000000008</c:v>
                </c:pt>
                <c:pt idx="10591">
                  <c:v>8.7880000000000003</c:v>
                </c:pt>
                <c:pt idx="10592">
                  <c:v>8.7889999999999997</c:v>
                </c:pt>
                <c:pt idx="10593">
                  <c:v>8.7899999999999991</c:v>
                </c:pt>
                <c:pt idx="10594">
                  <c:v>8.7899999999999991</c:v>
                </c:pt>
                <c:pt idx="10595">
                  <c:v>8.7910000000000004</c:v>
                </c:pt>
                <c:pt idx="10596">
                  <c:v>8.7919999999999998</c:v>
                </c:pt>
                <c:pt idx="10597">
                  <c:v>8.7929999999999993</c:v>
                </c:pt>
                <c:pt idx="10598">
                  <c:v>8.7940000000000005</c:v>
                </c:pt>
                <c:pt idx="10599">
                  <c:v>8.7949999999999999</c:v>
                </c:pt>
                <c:pt idx="10600">
                  <c:v>8.7949999999999999</c:v>
                </c:pt>
                <c:pt idx="10601">
                  <c:v>8.7959999999999994</c:v>
                </c:pt>
                <c:pt idx="10602">
                  <c:v>8.7970000000000006</c:v>
                </c:pt>
                <c:pt idx="10603">
                  <c:v>8.798</c:v>
                </c:pt>
                <c:pt idx="10604">
                  <c:v>8.7989999999999995</c:v>
                </c:pt>
                <c:pt idx="10605">
                  <c:v>8.8000000000000007</c:v>
                </c:pt>
                <c:pt idx="10606">
                  <c:v>8.8000000000000007</c:v>
                </c:pt>
                <c:pt idx="10607">
                  <c:v>8.8010000000000002</c:v>
                </c:pt>
                <c:pt idx="10608">
                  <c:v>8.8019999999999996</c:v>
                </c:pt>
                <c:pt idx="10609">
                  <c:v>8.8030000000000008</c:v>
                </c:pt>
                <c:pt idx="10610">
                  <c:v>8.8040000000000003</c:v>
                </c:pt>
                <c:pt idx="10611">
                  <c:v>8.8040000000000003</c:v>
                </c:pt>
                <c:pt idx="10612">
                  <c:v>8.8049999999999997</c:v>
                </c:pt>
                <c:pt idx="10613">
                  <c:v>8.8059999999999992</c:v>
                </c:pt>
                <c:pt idx="10614">
                  <c:v>8.8070000000000004</c:v>
                </c:pt>
                <c:pt idx="10615">
                  <c:v>8.8079999999999998</c:v>
                </c:pt>
                <c:pt idx="10616">
                  <c:v>8.8089999999999993</c:v>
                </c:pt>
                <c:pt idx="10617">
                  <c:v>8.8089999999999993</c:v>
                </c:pt>
                <c:pt idx="10618">
                  <c:v>8.81</c:v>
                </c:pt>
                <c:pt idx="10619">
                  <c:v>8.8109999999999999</c:v>
                </c:pt>
                <c:pt idx="10620">
                  <c:v>8.8119999999999994</c:v>
                </c:pt>
                <c:pt idx="10621">
                  <c:v>8.8130000000000006</c:v>
                </c:pt>
                <c:pt idx="10622">
                  <c:v>8.8140000000000001</c:v>
                </c:pt>
                <c:pt idx="10623">
                  <c:v>8.8140000000000001</c:v>
                </c:pt>
                <c:pt idx="10624">
                  <c:v>8.8149999999999995</c:v>
                </c:pt>
                <c:pt idx="10625">
                  <c:v>8.8160000000000007</c:v>
                </c:pt>
                <c:pt idx="10626">
                  <c:v>8.8170000000000002</c:v>
                </c:pt>
                <c:pt idx="10627">
                  <c:v>8.8179999999999996</c:v>
                </c:pt>
                <c:pt idx="10628">
                  <c:v>8.8190000000000008</c:v>
                </c:pt>
                <c:pt idx="10629">
                  <c:v>8.8190000000000008</c:v>
                </c:pt>
                <c:pt idx="10630">
                  <c:v>8.82</c:v>
                </c:pt>
                <c:pt idx="10631">
                  <c:v>8.8209999999999997</c:v>
                </c:pt>
                <c:pt idx="10632">
                  <c:v>8.8219999999999992</c:v>
                </c:pt>
                <c:pt idx="10633">
                  <c:v>8.8230000000000004</c:v>
                </c:pt>
                <c:pt idx="10634">
                  <c:v>8.8239999999999998</c:v>
                </c:pt>
                <c:pt idx="10635">
                  <c:v>8.8239999999999998</c:v>
                </c:pt>
                <c:pt idx="10636">
                  <c:v>8.8249999999999993</c:v>
                </c:pt>
                <c:pt idx="10637">
                  <c:v>8.8260000000000005</c:v>
                </c:pt>
                <c:pt idx="10638">
                  <c:v>8.827</c:v>
                </c:pt>
                <c:pt idx="10639">
                  <c:v>8.8279999999999994</c:v>
                </c:pt>
                <c:pt idx="10640">
                  <c:v>8.8290000000000006</c:v>
                </c:pt>
                <c:pt idx="10641">
                  <c:v>8.8290000000000006</c:v>
                </c:pt>
                <c:pt idx="10642">
                  <c:v>8.83</c:v>
                </c:pt>
                <c:pt idx="10643">
                  <c:v>8.8309999999999995</c:v>
                </c:pt>
                <c:pt idx="10644">
                  <c:v>8.8320000000000007</c:v>
                </c:pt>
                <c:pt idx="10645">
                  <c:v>8.8330000000000002</c:v>
                </c:pt>
                <c:pt idx="10646">
                  <c:v>8.8339999999999996</c:v>
                </c:pt>
                <c:pt idx="10647">
                  <c:v>8.8339999999999996</c:v>
                </c:pt>
                <c:pt idx="10648">
                  <c:v>8.8350000000000009</c:v>
                </c:pt>
                <c:pt idx="10649">
                  <c:v>8.8360000000000003</c:v>
                </c:pt>
                <c:pt idx="10650">
                  <c:v>8.8369999999999997</c:v>
                </c:pt>
                <c:pt idx="10651">
                  <c:v>8.8379999999999992</c:v>
                </c:pt>
                <c:pt idx="10652">
                  <c:v>8.8390000000000004</c:v>
                </c:pt>
                <c:pt idx="10653">
                  <c:v>8.8390000000000004</c:v>
                </c:pt>
                <c:pt idx="10654">
                  <c:v>8.84</c:v>
                </c:pt>
                <c:pt idx="10655">
                  <c:v>8.8409999999999993</c:v>
                </c:pt>
                <c:pt idx="10656">
                  <c:v>8.8420000000000005</c:v>
                </c:pt>
                <c:pt idx="10657">
                  <c:v>8.843</c:v>
                </c:pt>
                <c:pt idx="10658">
                  <c:v>8.843</c:v>
                </c:pt>
                <c:pt idx="10659">
                  <c:v>8.8439999999999994</c:v>
                </c:pt>
                <c:pt idx="10660">
                  <c:v>8.8450000000000006</c:v>
                </c:pt>
                <c:pt idx="10661">
                  <c:v>8.8460000000000001</c:v>
                </c:pt>
                <c:pt idx="10662">
                  <c:v>8.8469999999999995</c:v>
                </c:pt>
                <c:pt idx="10663">
                  <c:v>8.8480000000000008</c:v>
                </c:pt>
                <c:pt idx="10664">
                  <c:v>8.8480000000000008</c:v>
                </c:pt>
                <c:pt idx="10665">
                  <c:v>8.8490000000000002</c:v>
                </c:pt>
                <c:pt idx="10666">
                  <c:v>8.85</c:v>
                </c:pt>
                <c:pt idx="10667">
                  <c:v>8.8510000000000009</c:v>
                </c:pt>
                <c:pt idx="10668">
                  <c:v>8.8520000000000003</c:v>
                </c:pt>
                <c:pt idx="10669">
                  <c:v>8.8529999999999998</c:v>
                </c:pt>
                <c:pt idx="10670">
                  <c:v>8.8529999999999998</c:v>
                </c:pt>
                <c:pt idx="10671">
                  <c:v>8.8539999999999992</c:v>
                </c:pt>
                <c:pt idx="10672">
                  <c:v>8.8550000000000004</c:v>
                </c:pt>
                <c:pt idx="10673">
                  <c:v>8.8559999999999999</c:v>
                </c:pt>
                <c:pt idx="10674">
                  <c:v>8.8569999999999993</c:v>
                </c:pt>
                <c:pt idx="10675">
                  <c:v>8.8580000000000005</c:v>
                </c:pt>
                <c:pt idx="10676">
                  <c:v>8.8580000000000005</c:v>
                </c:pt>
                <c:pt idx="10677">
                  <c:v>8.859</c:v>
                </c:pt>
                <c:pt idx="10678">
                  <c:v>8.86</c:v>
                </c:pt>
                <c:pt idx="10679">
                  <c:v>8.8610000000000007</c:v>
                </c:pt>
                <c:pt idx="10680">
                  <c:v>8.8620000000000001</c:v>
                </c:pt>
                <c:pt idx="10681">
                  <c:v>8.8629999999999995</c:v>
                </c:pt>
                <c:pt idx="10682">
                  <c:v>8.8629999999999995</c:v>
                </c:pt>
                <c:pt idx="10683">
                  <c:v>8.8640000000000008</c:v>
                </c:pt>
                <c:pt idx="10684">
                  <c:v>8.8650000000000002</c:v>
                </c:pt>
                <c:pt idx="10685">
                  <c:v>8.8659999999999997</c:v>
                </c:pt>
                <c:pt idx="10686">
                  <c:v>8.8670000000000009</c:v>
                </c:pt>
                <c:pt idx="10687">
                  <c:v>8.8680000000000003</c:v>
                </c:pt>
                <c:pt idx="10688">
                  <c:v>8.8680000000000003</c:v>
                </c:pt>
                <c:pt idx="10689">
                  <c:v>8.8689999999999998</c:v>
                </c:pt>
                <c:pt idx="10690">
                  <c:v>8.8699999999999992</c:v>
                </c:pt>
                <c:pt idx="10691">
                  <c:v>8.8710000000000004</c:v>
                </c:pt>
                <c:pt idx="10692">
                  <c:v>8.8719999999999999</c:v>
                </c:pt>
                <c:pt idx="10693">
                  <c:v>8.8729999999999993</c:v>
                </c:pt>
                <c:pt idx="10694">
                  <c:v>8.8729999999999993</c:v>
                </c:pt>
                <c:pt idx="10695">
                  <c:v>8.8740000000000006</c:v>
                </c:pt>
                <c:pt idx="10696">
                  <c:v>8.875</c:v>
                </c:pt>
                <c:pt idx="10697">
                  <c:v>8.8759999999999994</c:v>
                </c:pt>
                <c:pt idx="10698">
                  <c:v>8.8770000000000007</c:v>
                </c:pt>
                <c:pt idx="10699">
                  <c:v>8.8780000000000001</c:v>
                </c:pt>
                <c:pt idx="10700">
                  <c:v>8.8780000000000001</c:v>
                </c:pt>
                <c:pt idx="10701">
                  <c:v>8.8789999999999996</c:v>
                </c:pt>
                <c:pt idx="10702">
                  <c:v>8.8800000000000008</c:v>
                </c:pt>
                <c:pt idx="10703">
                  <c:v>8.8810000000000002</c:v>
                </c:pt>
                <c:pt idx="10704">
                  <c:v>8.8819999999999997</c:v>
                </c:pt>
                <c:pt idx="10705">
                  <c:v>8.8819999999999997</c:v>
                </c:pt>
                <c:pt idx="10706">
                  <c:v>8.8829999999999991</c:v>
                </c:pt>
                <c:pt idx="10707">
                  <c:v>8.8840000000000003</c:v>
                </c:pt>
                <c:pt idx="10708">
                  <c:v>8.8849999999999998</c:v>
                </c:pt>
                <c:pt idx="10709">
                  <c:v>8.8859999999999992</c:v>
                </c:pt>
                <c:pt idx="10710">
                  <c:v>8.8870000000000005</c:v>
                </c:pt>
                <c:pt idx="10711">
                  <c:v>8.8870000000000005</c:v>
                </c:pt>
                <c:pt idx="10712">
                  <c:v>8.8879999999999999</c:v>
                </c:pt>
                <c:pt idx="10713">
                  <c:v>8.8889999999999993</c:v>
                </c:pt>
                <c:pt idx="10714">
                  <c:v>8.89</c:v>
                </c:pt>
                <c:pt idx="10715">
                  <c:v>8.891</c:v>
                </c:pt>
                <c:pt idx="10716">
                  <c:v>8.8919999999999995</c:v>
                </c:pt>
                <c:pt idx="10717">
                  <c:v>8.8919999999999995</c:v>
                </c:pt>
                <c:pt idx="10718">
                  <c:v>8.8930000000000007</c:v>
                </c:pt>
                <c:pt idx="10719">
                  <c:v>8.8940000000000001</c:v>
                </c:pt>
                <c:pt idx="10720">
                  <c:v>8.8949999999999996</c:v>
                </c:pt>
                <c:pt idx="10721">
                  <c:v>8.8960000000000008</c:v>
                </c:pt>
                <c:pt idx="10722">
                  <c:v>8.8970000000000002</c:v>
                </c:pt>
                <c:pt idx="10723">
                  <c:v>8.8970000000000002</c:v>
                </c:pt>
                <c:pt idx="10724">
                  <c:v>8.8979999999999997</c:v>
                </c:pt>
                <c:pt idx="10725">
                  <c:v>8.8989999999999991</c:v>
                </c:pt>
                <c:pt idx="10726">
                  <c:v>8.9</c:v>
                </c:pt>
                <c:pt idx="10727">
                  <c:v>8.9009999999999998</c:v>
                </c:pt>
                <c:pt idx="10728">
                  <c:v>8.9019999999999992</c:v>
                </c:pt>
                <c:pt idx="10729">
                  <c:v>8.9019999999999992</c:v>
                </c:pt>
                <c:pt idx="10730">
                  <c:v>8.9030000000000005</c:v>
                </c:pt>
                <c:pt idx="10731">
                  <c:v>8.9039999999999999</c:v>
                </c:pt>
                <c:pt idx="10732">
                  <c:v>8.9049999999999994</c:v>
                </c:pt>
                <c:pt idx="10733">
                  <c:v>8.9060000000000006</c:v>
                </c:pt>
                <c:pt idx="10734">
                  <c:v>8.907</c:v>
                </c:pt>
                <c:pt idx="10735">
                  <c:v>8.907</c:v>
                </c:pt>
                <c:pt idx="10736">
                  <c:v>8.9079999999999995</c:v>
                </c:pt>
                <c:pt idx="10737">
                  <c:v>8.9090000000000007</c:v>
                </c:pt>
                <c:pt idx="10738">
                  <c:v>8.91</c:v>
                </c:pt>
                <c:pt idx="10739">
                  <c:v>8.9109999999999996</c:v>
                </c:pt>
                <c:pt idx="10740">
                  <c:v>8.9120000000000008</c:v>
                </c:pt>
                <c:pt idx="10741">
                  <c:v>8.9120000000000008</c:v>
                </c:pt>
                <c:pt idx="10742">
                  <c:v>8.9130000000000003</c:v>
                </c:pt>
                <c:pt idx="10743">
                  <c:v>8.9139999999999997</c:v>
                </c:pt>
                <c:pt idx="10744">
                  <c:v>8.9149999999999991</c:v>
                </c:pt>
                <c:pt idx="10745">
                  <c:v>8.9160000000000004</c:v>
                </c:pt>
                <c:pt idx="10746">
                  <c:v>8.9160000000000004</c:v>
                </c:pt>
                <c:pt idx="10747">
                  <c:v>8.9169999999999998</c:v>
                </c:pt>
                <c:pt idx="10748">
                  <c:v>8.9179999999999993</c:v>
                </c:pt>
                <c:pt idx="10749">
                  <c:v>8.9190000000000005</c:v>
                </c:pt>
                <c:pt idx="10750">
                  <c:v>8.92</c:v>
                </c:pt>
                <c:pt idx="10751">
                  <c:v>8.9209999999999994</c:v>
                </c:pt>
                <c:pt idx="10752">
                  <c:v>8.9209999999999994</c:v>
                </c:pt>
                <c:pt idx="10753">
                  <c:v>8.9220000000000006</c:v>
                </c:pt>
                <c:pt idx="10754">
                  <c:v>8.923</c:v>
                </c:pt>
                <c:pt idx="10755">
                  <c:v>8.9239999999999995</c:v>
                </c:pt>
                <c:pt idx="10756">
                  <c:v>8.9250000000000007</c:v>
                </c:pt>
                <c:pt idx="10757">
                  <c:v>8.9260000000000002</c:v>
                </c:pt>
                <c:pt idx="10758">
                  <c:v>8.9260000000000002</c:v>
                </c:pt>
                <c:pt idx="10759">
                  <c:v>8.9269999999999996</c:v>
                </c:pt>
                <c:pt idx="10760">
                  <c:v>8.9280000000000008</c:v>
                </c:pt>
                <c:pt idx="10761">
                  <c:v>8.9290000000000003</c:v>
                </c:pt>
                <c:pt idx="10762">
                  <c:v>8.93</c:v>
                </c:pt>
                <c:pt idx="10763">
                  <c:v>8.9309999999999992</c:v>
                </c:pt>
                <c:pt idx="10764">
                  <c:v>8.9309999999999992</c:v>
                </c:pt>
                <c:pt idx="10765">
                  <c:v>8.9320000000000004</c:v>
                </c:pt>
                <c:pt idx="10766">
                  <c:v>8.9329999999999998</c:v>
                </c:pt>
                <c:pt idx="10767">
                  <c:v>8.9339999999999993</c:v>
                </c:pt>
                <c:pt idx="10768">
                  <c:v>8.9350000000000005</c:v>
                </c:pt>
                <c:pt idx="10769">
                  <c:v>8.9359999999999999</c:v>
                </c:pt>
                <c:pt idx="10770">
                  <c:v>8.9359999999999999</c:v>
                </c:pt>
                <c:pt idx="10771">
                  <c:v>8.9369999999999994</c:v>
                </c:pt>
                <c:pt idx="10772">
                  <c:v>8.9380000000000006</c:v>
                </c:pt>
                <c:pt idx="10773">
                  <c:v>8.9390000000000001</c:v>
                </c:pt>
                <c:pt idx="10774">
                  <c:v>8.94</c:v>
                </c:pt>
                <c:pt idx="10775">
                  <c:v>8.9410000000000007</c:v>
                </c:pt>
                <c:pt idx="10776">
                  <c:v>8.9410000000000007</c:v>
                </c:pt>
                <c:pt idx="10777">
                  <c:v>8.9420000000000002</c:v>
                </c:pt>
                <c:pt idx="10778">
                  <c:v>8.9429999999999996</c:v>
                </c:pt>
                <c:pt idx="10779">
                  <c:v>8.9440000000000008</c:v>
                </c:pt>
                <c:pt idx="10780">
                  <c:v>8.9450000000000003</c:v>
                </c:pt>
                <c:pt idx="10781">
                  <c:v>8.9459999999999997</c:v>
                </c:pt>
                <c:pt idx="10782">
                  <c:v>8.9459999999999997</c:v>
                </c:pt>
                <c:pt idx="10783">
                  <c:v>8.9469999999999992</c:v>
                </c:pt>
                <c:pt idx="10784">
                  <c:v>8.9480000000000004</c:v>
                </c:pt>
                <c:pt idx="10785">
                  <c:v>8.9489999999999998</c:v>
                </c:pt>
                <c:pt idx="10786">
                  <c:v>8.9499999999999993</c:v>
                </c:pt>
                <c:pt idx="10787">
                  <c:v>8.9510000000000005</c:v>
                </c:pt>
                <c:pt idx="10788">
                  <c:v>8.9510000000000005</c:v>
                </c:pt>
                <c:pt idx="10789">
                  <c:v>8.952</c:v>
                </c:pt>
                <c:pt idx="10790">
                  <c:v>8.9529999999999994</c:v>
                </c:pt>
                <c:pt idx="10791">
                  <c:v>8.9540000000000006</c:v>
                </c:pt>
                <c:pt idx="10792">
                  <c:v>8.9550000000000001</c:v>
                </c:pt>
                <c:pt idx="10793">
                  <c:v>8.9550000000000001</c:v>
                </c:pt>
                <c:pt idx="10794">
                  <c:v>8.9559999999999995</c:v>
                </c:pt>
                <c:pt idx="10795">
                  <c:v>8.9570000000000007</c:v>
                </c:pt>
                <c:pt idx="10796">
                  <c:v>8.9580000000000002</c:v>
                </c:pt>
                <c:pt idx="10797">
                  <c:v>8.9589999999999996</c:v>
                </c:pt>
                <c:pt idx="10798">
                  <c:v>8.9600000000000009</c:v>
                </c:pt>
                <c:pt idx="10799">
                  <c:v>8.9600000000000009</c:v>
                </c:pt>
                <c:pt idx="10800">
                  <c:v>8.9610000000000003</c:v>
                </c:pt>
                <c:pt idx="10801">
                  <c:v>8.9619999999999997</c:v>
                </c:pt>
                <c:pt idx="10802">
                  <c:v>8.9629999999999992</c:v>
                </c:pt>
                <c:pt idx="10803">
                  <c:v>8.9640000000000004</c:v>
                </c:pt>
                <c:pt idx="10804">
                  <c:v>8.9649999999999999</c:v>
                </c:pt>
                <c:pt idx="10805">
                  <c:v>8.9649999999999999</c:v>
                </c:pt>
                <c:pt idx="10806">
                  <c:v>8.9659999999999993</c:v>
                </c:pt>
                <c:pt idx="10807">
                  <c:v>8.9670000000000005</c:v>
                </c:pt>
                <c:pt idx="10808">
                  <c:v>8.968</c:v>
                </c:pt>
                <c:pt idx="10809">
                  <c:v>8.9689999999999994</c:v>
                </c:pt>
                <c:pt idx="10810">
                  <c:v>8.9700000000000006</c:v>
                </c:pt>
                <c:pt idx="10811">
                  <c:v>8.9700000000000006</c:v>
                </c:pt>
                <c:pt idx="10812">
                  <c:v>8.9710000000000001</c:v>
                </c:pt>
                <c:pt idx="10813">
                  <c:v>8.9719999999999995</c:v>
                </c:pt>
                <c:pt idx="10814">
                  <c:v>8.9730000000000008</c:v>
                </c:pt>
                <c:pt idx="10815">
                  <c:v>8.9740000000000002</c:v>
                </c:pt>
                <c:pt idx="10816">
                  <c:v>8.9749999999999996</c:v>
                </c:pt>
                <c:pt idx="10817">
                  <c:v>8.9749999999999996</c:v>
                </c:pt>
                <c:pt idx="10818">
                  <c:v>8.9760000000000009</c:v>
                </c:pt>
                <c:pt idx="10819">
                  <c:v>8.9770000000000003</c:v>
                </c:pt>
                <c:pt idx="10820">
                  <c:v>8.9779999999999998</c:v>
                </c:pt>
                <c:pt idx="10821">
                  <c:v>8.9789999999999992</c:v>
                </c:pt>
                <c:pt idx="10822">
                  <c:v>8.98</c:v>
                </c:pt>
                <c:pt idx="10823">
                  <c:v>8.98</c:v>
                </c:pt>
                <c:pt idx="10824">
                  <c:v>8.9809999999999999</c:v>
                </c:pt>
                <c:pt idx="10825">
                  <c:v>8.9819999999999993</c:v>
                </c:pt>
                <c:pt idx="10826">
                  <c:v>8.9830000000000005</c:v>
                </c:pt>
                <c:pt idx="10827">
                  <c:v>8.984</c:v>
                </c:pt>
                <c:pt idx="10828">
                  <c:v>8.9849999999999994</c:v>
                </c:pt>
                <c:pt idx="10829">
                  <c:v>8.9849999999999994</c:v>
                </c:pt>
                <c:pt idx="10830">
                  <c:v>8.9860000000000007</c:v>
                </c:pt>
                <c:pt idx="10831">
                  <c:v>8.9870000000000001</c:v>
                </c:pt>
                <c:pt idx="10832">
                  <c:v>8.9879999999999995</c:v>
                </c:pt>
                <c:pt idx="10833">
                  <c:v>8.9890000000000008</c:v>
                </c:pt>
                <c:pt idx="10834">
                  <c:v>8.99</c:v>
                </c:pt>
                <c:pt idx="10835">
                  <c:v>8.99</c:v>
                </c:pt>
                <c:pt idx="10836">
                  <c:v>8.9909999999999997</c:v>
                </c:pt>
                <c:pt idx="10837">
                  <c:v>8.9920000000000009</c:v>
                </c:pt>
                <c:pt idx="10838">
                  <c:v>8.9930000000000003</c:v>
                </c:pt>
                <c:pt idx="10839">
                  <c:v>8.9939999999999998</c:v>
                </c:pt>
                <c:pt idx="10840">
                  <c:v>8.9939999999999998</c:v>
                </c:pt>
                <c:pt idx="10841">
                  <c:v>8.9949999999999992</c:v>
                </c:pt>
                <c:pt idx="10842">
                  <c:v>8.9960000000000004</c:v>
                </c:pt>
                <c:pt idx="10843">
                  <c:v>8.9969999999999999</c:v>
                </c:pt>
                <c:pt idx="10844">
                  <c:v>8.9979999999999993</c:v>
                </c:pt>
                <c:pt idx="10845">
                  <c:v>8.9990000000000006</c:v>
                </c:pt>
                <c:pt idx="10846">
                  <c:v>8.9990000000000006</c:v>
                </c:pt>
                <c:pt idx="10847">
                  <c:v>9</c:v>
                </c:pt>
                <c:pt idx="10848">
                  <c:v>9.0009999999999994</c:v>
                </c:pt>
                <c:pt idx="10849">
                  <c:v>9.0020000000000007</c:v>
                </c:pt>
                <c:pt idx="10850">
                  <c:v>9.0030000000000001</c:v>
                </c:pt>
                <c:pt idx="10851">
                  <c:v>9.0039999999999996</c:v>
                </c:pt>
                <c:pt idx="10852">
                  <c:v>9.0039999999999996</c:v>
                </c:pt>
                <c:pt idx="10853">
                  <c:v>9.0050000000000008</c:v>
                </c:pt>
                <c:pt idx="10854">
                  <c:v>9.0060000000000002</c:v>
                </c:pt>
                <c:pt idx="10855">
                  <c:v>9.0069999999999997</c:v>
                </c:pt>
                <c:pt idx="10856">
                  <c:v>9.0079999999999991</c:v>
                </c:pt>
                <c:pt idx="10857">
                  <c:v>9.0090000000000003</c:v>
                </c:pt>
                <c:pt idx="10858">
                  <c:v>9.0090000000000003</c:v>
                </c:pt>
                <c:pt idx="10859">
                  <c:v>9.01</c:v>
                </c:pt>
                <c:pt idx="10860">
                  <c:v>9.0109999999999992</c:v>
                </c:pt>
                <c:pt idx="10861">
                  <c:v>9.0120000000000005</c:v>
                </c:pt>
                <c:pt idx="10862">
                  <c:v>9.0129999999999999</c:v>
                </c:pt>
                <c:pt idx="10863">
                  <c:v>9.0139999999999993</c:v>
                </c:pt>
                <c:pt idx="10864">
                  <c:v>9.0139999999999993</c:v>
                </c:pt>
                <c:pt idx="10865">
                  <c:v>9.0150000000000006</c:v>
                </c:pt>
                <c:pt idx="10866">
                  <c:v>9.016</c:v>
                </c:pt>
                <c:pt idx="10867">
                  <c:v>9.0169999999999995</c:v>
                </c:pt>
                <c:pt idx="10868">
                  <c:v>9.0180000000000007</c:v>
                </c:pt>
                <c:pt idx="10869">
                  <c:v>9.0190000000000001</c:v>
                </c:pt>
                <c:pt idx="10870">
                  <c:v>9.0190000000000001</c:v>
                </c:pt>
                <c:pt idx="10871">
                  <c:v>9.02</c:v>
                </c:pt>
                <c:pt idx="10872">
                  <c:v>9.0210000000000008</c:v>
                </c:pt>
                <c:pt idx="10873">
                  <c:v>9.0220000000000002</c:v>
                </c:pt>
                <c:pt idx="10874">
                  <c:v>9.0229999999999997</c:v>
                </c:pt>
                <c:pt idx="10875">
                  <c:v>9.0239999999999991</c:v>
                </c:pt>
                <c:pt idx="10876">
                  <c:v>9.0239999999999991</c:v>
                </c:pt>
                <c:pt idx="10877">
                  <c:v>9.0250000000000004</c:v>
                </c:pt>
                <c:pt idx="10878">
                  <c:v>9.0259999999999998</c:v>
                </c:pt>
                <c:pt idx="10879">
                  <c:v>9.0269999999999992</c:v>
                </c:pt>
                <c:pt idx="10880">
                  <c:v>9.0280000000000005</c:v>
                </c:pt>
                <c:pt idx="10881">
                  <c:v>9.0289999999999999</c:v>
                </c:pt>
                <c:pt idx="10882">
                  <c:v>9.0289999999999999</c:v>
                </c:pt>
                <c:pt idx="10883">
                  <c:v>9.0299999999999994</c:v>
                </c:pt>
                <c:pt idx="10884">
                  <c:v>9.0310000000000006</c:v>
                </c:pt>
                <c:pt idx="10885">
                  <c:v>9.032</c:v>
                </c:pt>
                <c:pt idx="10886">
                  <c:v>9.0329999999999995</c:v>
                </c:pt>
                <c:pt idx="10887">
                  <c:v>9.0329999999999995</c:v>
                </c:pt>
                <c:pt idx="10888">
                  <c:v>9.0340000000000007</c:v>
                </c:pt>
                <c:pt idx="10889">
                  <c:v>9.0350000000000001</c:v>
                </c:pt>
                <c:pt idx="10890">
                  <c:v>9.0359999999999996</c:v>
                </c:pt>
                <c:pt idx="10891">
                  <c:v>9.0370000000000008</c:v>
                </c:pt>
                <c:pt idx="10892">
                  <c:v>9.0380000000000003</c:v>
                </c:pt>
                <c:pt idx="10893">
                  <c:v>9.0380000000000003</c:v>
                </c:pt>
                <c:pt idx="10894">
                  <c:v>9.0389999999999997</c:v>
                </c:pt>
                <c:pt idx="10895">
                  <c:v>9.0399999999999991</c:v>
                </c:pt>
                <c:pt idx="10896">
                  <c:v>9.0410000000000004</c:v>
                </c:pt>
                <c:pt idx="10897">
                  <c:v>9.0419999999999998</c:v>
                </c:pt>
                <c:pt idx="10898">
                  <c:v>9.0429999999999993</c:v>
                </c:pt>
                <c:pt idx="10899">
                  <c:v>9.0429999999999993</c:v>
                </c:pt>
                <c:pt idx="10900">
                  <c:v>9.0440000000000005</c:v>
                </c:pt>
                <c:pt idx="10901">
                  <c:v>9.0449999999999999</c:v>
                </c:pt>
                <c:pt idx="10902">
                  <c:v>9.0459999999999994</c:v>
                </c:pt>
                <c:pt idx="10903">
                  <c:v>9.0470000000000006</c:v>
                </c:pt>
                <c:pt idx="10904">
                  <c:v>9.048</c:v>
                </c:pt>
                <c:pt idx="10905">
                  <c:v>9.048</c:v>
                </c:pt>
                <c:pt idx="10906">
                  <c:v>9.0489999999999995</c:v>
                </c:pt>
                <c:pt idx="10907">
                  <c:v>9.0500000000000007</c:v>
                </c:pt>
                <c:pt idx="10908">
                  <c:v>9.0510000000000002</c:v>
                </c:pt>
                <c:pt idx="10909">
                  <c:v>9.0519999999999996</c:v>
                </c:pt>
                <c:pt idx="10910">
                  <c:v>9.0530000000000008</c:v>
                </c:pt>
                <c:pt idx="10911">
                  <c:v>9.0530000000000008</c:v>
                </c:pt>
                <c:pt idx="10912">
                  <c:v>9.0540000000000003</c:v>
                </c:pt>
                <c:pt idx="10913">
                  <c:v>9.0549999999999997</c:v>
                </c:pt>
                <c:pt idx="10914">
                  <c:v>9.0559999999999992</c:v>
                </c:pt>
                <c:pt idx="10915">
                  <c:v>9.0570000000000004</c:v>
                </c:pt>
                <c:pt idx="10916">
                  <c:v>9.0579999999999998</c:v>
                </c:pt>
                <c:pt idx="10917">
                  <c:v>9.0579999999999998</c:v>
                </c:pt>
                <c:pt idx="10918">
                  <c:v>9.0589999999999993</c:v>
                </c:pt>
                <c:pt idx="10919">
                  <c:v>9.06</c:v>
                </c:pt>
                <c:pt idx="10920">
                  <c:v>9.0609999999999999</c:v>
                </c:pt>
                <c:pt idx="10921">
                  <c:v>9.0619999999999994</c:v>
                </c:pt>
                <c:pt idx="10922">
                  <c:v>9.0630000000000006</c:v>
                </c:pt>
                <c:pt idx="10923">
                  <c:v>9.0630000000000006</c:v>
                </c:pt>
                <c:pt idx="10924">
                  <c:v>9.0640000000000001</c:v>
                </c:pt>
                <c:pt idx="10925">
                  <c:v>9.0649999999999995</c:v>
                </c:pt>
                <c:pt idx="10926">
                  <c:v>9.0660000000000007</c:v>
                </c:pt>
                <c:pt idx="10927">
                  <c:v>9.0670000000000002</c:v>
                </c:pt>
                <c:pt idx="10928">
                  <c:v>9.0679999999999996</c:v>
                </c:pt>
                <c:pt idx="10929">
                  <c:v>9.0679999999999996</c:v>
                </c:pt>
                <c:pt idx="10930">
                  <c:v>9.0690000000000008</c:v>
                </c:pt>
                <c:pt idx="10931">
                  <c:v>9.07</c:v>
                </c:pt>
                <c:pt idx="10932">
                  <c:v>9.0709999999999997</c:v>
                </c:pt>
                <c:pt idx="10933">
                  <c:v>9.0719999999999992</c:v>
                </c:pt>
                <c:pt idx="10934">
                  <c:v>9.0719999999999992</c:v>
                </c:pt>
                <c:pt idx="10935">
                  <c:v>9.0730000000000004</c:v>
                </c:pt>
                <c:pt idx="10936">
                  <c:v>9.0739999999999998</c:v>
                </c:pt>
                <c:pt idx="10937">
                  <c:v>9.0749999999999993</c:v>
                </c:pt>
                <c:pt idx="10938">
                  <c:v>9.0760000000000005</c:v>
                </c:pt>
                <c:pt idx="10939">
                  <c:v>9.077</c:v>
                </c:pt>
                <c:pt idx="10940">
                  <c:v>9.077</c:v>
                </c:pt>
                <c:pt idx="10941">
                  <c:v>9.0779999999999994</c:v>
                </c:pt>
                <c:pt idx="10942">
                  <c:v>9.0790000000000006</c:v>
                </c:pt>
                <c:pt idx="10943">
                  <c:v>9.08</c:v>
                </c:pt>
                <c:pt idx="10944">
                  <c:v>9.0809999999999995</c:v>
                </c:pt>
                <c:pt idx="10945">
                  <c:v>9.0820000000000007</c:v>
                </c:pt>
                <c:pt idx="10946">
                  <c:v>9.0820000000000007</c:v>
                </c:pt>
                <c:pt idx="10947">
                  <c:v>9.0830000000000002</c:v>
                </c:pt>
                <c:pt idx="10948">
                  <c:v>9.0839999999999996</c:v>
                </c:pt>
                <c:pt idx="10949">
                  <c:v>9.0850000000000009</c:v>
                </c:pt>
                <c:pt idx="10950">
                  <c:v>9.0860000000000003</c:v>
                </c:pt>
                <c:pt idx="10951">
                  <c:v>9.0869999999999997</c:v>
                </c:pt>
                <c:pt idx="10952">
                  <c:v>9.0869999999999997</c:v>
                </c:pt>
                <c:pt idx="10953">
                  <c:v>9.0879999999999992</c:v>
                </c:pt>
                <c:pt idx="10954">
                  <c:v>9.0890000000000004</c:v>
                </c:pt>
                <c:pt idx="10955">
                  <c:v>9.09</c:v>
                </c:pt>
                <c:pt idx="10956">
                  <c:v>9.0909999999999993</c:v>
                </c:pt>
                <c:pt idx="10957">
                  <c:v>9.0920000000000005</c:v>
                </c:pt>
                <c:pt idx="10958">
                  <c:v>9.0920000000000005</c:v>
                </c:pt>
                <c:pt idx="10959">
                  <c:v>9.093</c:v>
                </c:pt>
                <c:pt idx="10960">
                  <c:v>9.0939999999999994</c:v>
                </c:pt>
                <c:pt idx="10961">
                  <c:v>9.0950000000000006</c:v>
                </c:pt>
                <c:pt idx="10962">
                  <c:v>9.0960000000000001</c:v>
                </c:pt>
                <c:pt idx="10963">
                  <c:v>9.0969999999999995</c:v>
                </c:pt>
                <c:pt idx="10964">
                  <c:v>9.0969999999999995</c:v>
                </c:pt>
                <c:pt idx="10965">
                  <c:v>9.0980000000000008</c:v>
                </c:pt>
                <c:pt idx="10966">
                  <c:v>9.0990000000000002</c:v>
                </c:pt>
                <c:pt idx="10967">
                  <c:v>9.1</c:v>
                </c:pt>
                <c:pt idx="10968">
                  <c:v>9.1010000000000009</c:v>
                </c:pt>
                <c:pt idx="10969">
                  <c:v>9.1020000000000003</c:v>
                </c:pt>
                <c:pt idx="10970">
                  <c:v>9.1020000000000003</c:v>
                </c:pt>
                <c:pt idx="10971">
                  <c:v>9.1029999999999998</c:v>
                </c:pt>
                <c:pt idx="10972">
                  <c:v>9.1039999999999992</c:v>
                </c:pt>
                <c:pt idx="10973">
                  <c:v>9.1050000000000004</c:v>
                </c:pt>
                <c:pt idx="10974">
                  <c:v>9.1059999999999999</c:v>
                </c:pt>
                <c:pt idx="10975">
                  <c:v>9.1059999999999999</c:v>
                </c:pt>
                <c:pt idx="10976">
                  <c:v>9.1069999999999993</c:v>
                </c:pt>
                <c:pt idx="10977">
                  <c:v>9.1080000000000005</c:v>
                </c:pt>
                <c:pt idx="10978">
                  <c:v>9.109</c:v>
                </c:pt>
                <c:pt idx="10979">
                  <c:v>9.11</c:v>
                </c:pt>
                <c:pt idx="10980">
                  <c:v>9.1110000000000007</c:v>
                </c:pt>
                <c:pt idx="10981">
                  <c:v>9.1110000000000007</c:v>
                </c:pt>
                <c:pt idx="10982">
                  <c:v>9.1120000000000001</c:v>
                </c:pt>
                <c:pt idx="10983">
                  <c:v>9.1129999999999995</c:v>
                </c:pt>
                <c:pt idx="10984">
                  <c:v>9.1140000000000008</c:v>
                </c:pt>
                <c:pt idx="10985">
                  <c:v>9.1150000000000002</c:v>
                </c:pt>
                <c:pt idx="10986">
                  <c:v>9.1159999999999997</c:v>
                </c:pt>
                <c:pt idx="10987">
                  <c:v>9.1159999999999997</c:v>
                </c:pt>
                <c:pt idx="10988">
                  <c:v>9.1170000000000009</c:v>
                </c:pt>
                <c:pt idx="10989">
                  <c:v>9.1180000000000003</c:v>
                </c:pt>
                <c:pt idx="10990">
                  <c:v>9.1189999999999998</c:v>
                </c:pt>
                <c:pt idx="10991">
                  <c:v>9.1199999999999992</c:v>
                </c:pt>
                <c:pt idx="10992">
                  <c:v>9.1210000000000004</c:v>
                </c:pt>
                <c:pt idx="10993">
                  <c:v>9.1210000000000004</c:v>
                </c:pt>
                <c:pt idx="10994">
                  <c:v>9.1219999999999999</c:v>
                </c:pt>
                <c:pt idx="10995">
                  <c:v>9.1229999999999993</c:v>
                </c:pt>
                <c:pt idx="10996">
                  <c:v>9.1240000000000006</c:v>
                </c:pt>
                <c:pt idx="10997">
                  <c:v>9.125</c:v>
                </c:pt>
                <c:pt idx="10998">
                  <c:v>9.1259999999999994</c:v>
                </c:pt>
                <c:pt idx="10999">
                  <c:v>9.1259999999999994</c:v>
                </c:pt>
                <c:pt idx="11000">
                  <c:v>9.1270000000000007</c:v>
                </c:pt>
                <c:pt idx="11001">
                  <c:v>9.1280000000000001</c:v>
                </c:pt>
                <c:pt idx="11002">
                  <c:v>9.1289999999999996</c:v>
                </c:pt>
                <c:pt idx="11003">
                  <c:v>9.1300000000000008</c:v>
                </c:pt>
                <c:pt idx="11004">
                  <c:v>9.1310000000000002</c:v>
                </c:pt>
                <c:pt idx="11005">
                  <c:v>9.1310000000000002</c:v>
                </c:pt>
                <c:pt idx="11006">
                  <c:v>9.1319999999999997</c:v>
                </c:pt>
                <c:pt idx="11007">
                  <c:v>9.1329999999999991</c:v>
                </c:pt>
                <c:pt idx="11008">
                  <c:v>9.1340000000000003</c:v>
                </c:pt>
                <c:pt idx="11009">
                  <c:v>9.1349999999999998</c:v>
                </c:pt>
                <c:pt idx="11010">
                  <c:v>9.1359999999999992</c:v>
                </c:pt>
                <c:pt idx="11011">
                  <c:v>9.1359999999999992</c:v>
                </c:pt>
                <c:pt idx="11012">
                  <c:v>9.1370000000000005</c:v>
                </c:pt>
                <c:pt idx="11013">
                  <c:v>9.1379999999999999</c:v>
                </c:pt>
                <c:pt idx="11014">
                  <c:v>9.1389999999999993</c:v>
                </c:pt>
                <c:pt idx="11015">
                  <c:v>9.14</c:v>
                </c:pt>
                <c:pt idx="11016">
                  <c:v>9.141</c:v>
                </c:pt>
                <c:pt idx="11017">
                  <c:v>9.141</c:v>
                </c:pt>
                <c:pt idx="11018">
                  <c:v>9.1419999999999995</c:v>
                </c:pt>
                <c:pt idx="11019">
                  <c:v>9.1430000000000007</c:v>
                </c:pt>
                <c:pt idx="11020">
                  <c:v>9.1440000000000001</c:v>
                </c:pt>
                <c:pt idx="11021">
                  <c:v>9.1449999999999996</c:v>
                </c:pt>
                <c:pt idx="11022">
                  <c:v>9.1449999999999996</c:v>
                </c:pt>
                <c:pt idx="11023">
                  <c:v>9.1460000000000008</c:v>
                </c:pt>
                <c:pt idx="11024">
                  <c:v>9.1470000000000002</c:v>
                </c:pt>
                <c:pt idx="11025">
                  <c:v>9.1479999999999997</c:v>
                </c:pt>
                <c:pt idx="11026">
                  <c:v>9.1489999999999991</c:v>
                </c:pt>
                <c:pt idx="11027">
                  <c:v>9.15</c:v>
                </c:pt>
                <c:pt idx="11028">
                  <c:v>9.15</c:v>
                </c:pt>
                <c:pt idx="11029">
                  <c:v>9.1509999999999998</c:v>
                </c:pt>
                <c:pt idx="11030">
                  <c:v>9.1519999999999992</c:v>
                </c:pt>
                <c:pt idx="11031">
                  <c:v>9.1530000000000005</c:v>
                </c:pt>
                <c:pt idx="11032">
                  <c:v>9.1539999999999999</c:v>
                </c:pt>
                <c:pt idx="11033">
                  <c:v>9.1549999999999994</c:v>
                </c:pt>
                <c:pt idx="11034">
                  <c:v>9.1549999999999994</c:v>
                </c:pt>
                <c:pt idx="11035">
                  <c:v>9.1560000000000006</c:v>
                </c:pt>
                <c:pt idx="11036">
                  <c:v>9.157</c:v>
                </c:pt>
                <c:pt idx="11037">
                  <c:v>9.1579999999999995</c:v>
                </c:pt>
                <c:pt idx="11038">
                  <c:v>9.1590000000000007</c:v>
                </c:pt>
                <c:pt idx="11039">
                  <c:v>9.16</c:v>
                </c:pt>
                <c:pt idx="11040">
                  <c:v>9.16</c:v>
                </c:pt>
                <c:pt idx="11041">
                  <c:v>9.1609999999999996</c:v>
                </c:pt>
                <c:pt idx="11042">
                  <c:v>9.1620000000000008</c:v>
                </c:pt>
                <c:pt idx="11043">
                  <c:v>9.1630000000000003</c:v>
                </c:pt>
                <c:pt idx="11044">
                  <c:v>9.1639999999999997</c:v>
                </c:pt>
                <c:pt idx="11045">
                  <c:v>9.1649999999999991</c:v>
                </c:pt>
                <c:pt idx="11046">
                  <c:v>9.1649999999999991</c:v>
                </c:pt>
                <c:pt idx="11047">
                  <c:v>9.1660000000000004</c:v>
                </c:pt>
                <c:pt idx="11048">
                  <c:v>9.1669999999999998</c:v>
                </c:pt>
                <c:pt idx="11049">
                  <c:v>9.1679999999999993</c:v>
                </c:pt>
                <c:pt idx="11050">
                  <c:v>9.1690000000000005</c:v>
                </c:pt>
                <c:pt idx="11051">
                  <c:v>9.17</c:v>
                </c:pt>
                <c:pt idx="11052">
                  <c:v>9.17</c:v>
                </c:pt>
                <c:pt idx="11053">
                  <c:v>9.1709999999999994</c:v>
                </c:pt>
                <c:pt idx="11054">
                  <c:v>9.1720000000000006</c:v>
                </c:pt>
                <c:pt idx="11055">
                  <c:v>9.173</c:v>
                </c:pt>
                <c:pt idx="11056">
                  <c:v>9.1739999999999995</c:v>
                </c:pt>
                <c:pt idx="11057">
                  <c:v>9.1750000000000007</c:v>
                </c:pt>
                <c:pt idx="11058">
                  <c:v>9.1750000000000007</c:v>
                </c:pt>
                <c:pt idx="11059">
                  <c:v>9.1760000000000002</c:v>
                </c:pt>
                <c:pt idx="11060">
                  <c:v>9.1769999999999996</c:v>
                </c:pt>
                <c:pt idx="11061">
                  <c:v>9.1780000000000008</c:v>
                </c:pt>
                <c:pt idx="11062">
                  <c:v>9.1790000000000003</c:v>
                </c:pt>
                <c:pt idx="11063">
                  <c:v>9.18</c:v>
                </c:pt>
                <c:pt idx="11064">
                  <c:v>9.18</c:v>
                </c:pt>
                <c:pt idx="11065">
                  <c:v>9.1809999999999992</c:v>
                </c:pt>
                <c:pt idx="11066">
                  <c:v>9.1820000000000004</c:v>
                </c:pt>
                <c:pt idx="11067">
                  <c:v>9.1829999999999998</c:v>
                </c:pt>
                <c:pt idx="11068">
                  <c:v>9.1839999999999993</c:v>
                </c:pt>
                <c:pt idx="11069">
                  <c:v>9.1839999999999993</c:v>
                </c:pt>
                <c:pt idx="11070">
                  <c:v>9.1850000000000005</c:v>
                </c:pt>
                <c:pt idx="11071">
                  <c:v>9.1859999999999999</c:v>
                </c:pt>
                <c:pt idx="11072">
                  <c:v>9.1869999999999994</c:v>
                </c:pt>
                <c:pt idx="11073">
                  <c:v>9.1880000000000006</c:v>
                </c:pt>
                <c:pt idx="11074">
                  <c:v>9.1890000000000001</c:v>
                </c:pt>
                <c:pt idx="11075">
                  <c:v>9.1890000000000001</c:v>
                </c:pt>
                <c:pt idx="11076">
                  <c:v>9.19</c:v>
                </c:pt>
                <c:pt idx="11077">
                  <c:v>9.1910000000000007</c:v>
                </c:pt>
                <c:pt idx="11078">
                  <c:v>9.1920000000000002</c:v>
                </c:pt>
                <c:pt idx="11079">
                  <c:v>9.1929999999999996</c:v>
                </c:pt>
                <c:pt idx="11080">
                  <c:v>9.1940000000000008</c:v>
                </c:pt>
                <c:pt idx="11081">
                  <c:v>9.1940000000000008</c:v>
                </c:pt>
                <c:pt idx="11082">
                  <c:v>9.1950000000000003</c:v>
                </c:pt>
                <c:pt idx="11083">
                  <c:v>9.1959999999999997</c:v>
                </c:pt>
                <c:pt idx="11084">
                  <c:v>9.1969999999999992</c:v>
                </c:pt>
                <c:pt idx="11085">
                  <c:v>9.1980000000000004</c:v>
                </c:pt>
                <c:pt idx="11086">
                  <c:v>9.1989999999999998</c:v>
                </c:pt>
                <c:pt idx="11087">
                  <c:v>9.1989999999999998</c:v>
                </c:pt>
                <c:pt idx="11088">
                  <c:v>9.1999999999999993</c:v>
                </c:pt>
                <c:pt idx="11089">
                  <c:v>9.2010000000000005</c:v>
                </c:pt>
                <c:pt idx="11090">
                  <c:v>9.202</c:v>
                </c:pt>
                <c:pt idx="11091">
                  <c:v>9.2029999999999994</c:v>
                </c:pt>
                <c:pt idx="11092">
                  <c:v>9.2040000000000006</c:v>
                </c:pt>
                <c:pt idx="11093">
                  <c:v>9.2040000000000006</c:v>
                </c:pt>
                <c:pt idx="11094">
                  <c:v>9.2050000000000001</c:v>
                </c:pt>
                <c:pt idx="11095">
                  <c:v>9.2059999999999995</c:v>
                </c:pt>
                <c:pt idx="11096">
                  <c:v>9.2070000000000007</c:v>
                </c:pt>
                <c:pt idx="11097">
                  <c:v>9.2080000000000002</c:v>
                </c:pt>
                <c:pt idx="11098">
                  <c:v>9.2089999999999996</c:v>
                </c:pt>
                <c:pt idx="11099">
                  <c:v>9.2089999999999996</c:v>
                </c:pt>
                <c:pt idx="11100">
                  <c:v>9.2100000000000009</c:v>
                </c:pt>
                <c:pt idx="11101">
                  <c:v>9.2110000000000003</c:v>
                </c:pt>
                <c:pt idx="11102">
                  <c:v>9.2119999999999997</c:v>
                </c:pt>
                <c:pt idx="11103">
                  <c:v>9.2129999999999992</c:v>
                </c:pt>
                <c:pt idx="11104">
                  <c:v>9.2140000000000004</c:v>
                </c:pt>
                <c:pt idx="11105">
                  <c:v>9.2140000000000004</c:v>
                </c:pt>
                <c:pt idx="11106">
                  <c:v>9.2149999999999999</c:v>
                </c:pt>
                <c:pt idx="11107">
                  <c:v>9.2159999999999993</c:v>
                </c:pt>
                <c:pt idx="11108">
                  <c:v>9.2170000000000005</c:v>
                </c:pt>
                <c:pt idx="11109">
                  <c:v>9.218</c:v>
                </c:pt>
                <c:pt idx="11110">
                  <c:v>9.2189999999999994</c:v>
                </c:pt>
                <c:pt idx="11111">
                  <c:v>9.2189999999999994</c:v>
                </c:pt>
                <c:pt idx="11112">
                  <c:v>9.2200000000000006</c:v>
                </c:pt>
                <c:pt idx="11113">
                  <c:v>9.2210000000000001</c:v>
                </c:pt>
                <c:pt idx="11114">
                  <c:v>9.2219999999999995</c:v>
                </c:pt>
                <c:pt idx="11115">
                  <c:v>9.2230000000000008</c:v>
                </c:pt>
                <c:pt idx="11116">
                  <c:v>9.2230000000000008</c:v>
                </c:pt>
                <c:pt idx="11117">
                  <c:v>9.2240000000000002</c:v>
                </c:pt>
                <c:pt idx="11118">
                  <c:v>9.2249999999999996</c:v>
                </c:pt>
                <c:pt idx="11119">
                  <c:v>9.2260000000000009</c:v>
                </c:pt>
                <c:pt idx="11120">
                  <c:v>9.2270000000000003</c:v>
                </c:pt>
                <c:pt idx="11121">
                  <c:v>9.2279999999999998</c:v>
                </c:pt>
                <c:pt idx="11122">
                  <c:v>9.2279999999999998</c:v>
                </c:pt>
                <c:pt idx="11123">
                  <c:v>9.2289999999999992</c:v>
                </c:pt>
                <c:pt idx="11124">
                  <c:v>9.23</c:v>
                </c:pt>
                <c:pt idx="11125">
                  <c:v>9.2309999999999999</c:v>
                </c:pt>
                <c:pt idx="11126">
                  <c:v>9.2319999999999993</c:v>
                </c:pt>
                <c:pt idx="11127">
                  <c:v>9.2330000000000005</c:v>
                </c:pt>
                <c:pt idx="11128">
                  <c:v>9.2330000000000005</c:v>
                </c:pt>
                <c:pt idx="11129">
                  <c:v>9.234</c:v>
                </c:pt>
                <c:pt idx="11130">
                  <c:v>9.2349999999999994</c:v>
                </c:pt>
                <c:pt idx="11131">
                  <c:v>9.2360000000000007</c:v>
                </c:pt>
                <c:pt idx="11132">
                  <c:v>9.2370000000000001</c:v>
                </c:pt>
                <c:pt idx="11133">
                  <c:v>9.2379999999999995</c:v>
                </c:pt>
                <c:pt idx="11134">
                  <c:v>9.2379999999999995</c:v>
                </c:pt>
                <c:pt idx="11135">
                  <c:v>9.2390000000000008</c:v>
                </c:pt>
                <c:pt idx="11136">
                  <c:v>9.24</c:v>
                </c:pt>
                <c:pt idx="11137">
                  <c:v>9.2409999999999997</c:v>
                </c:pt>
                <c:pt idx="11138">
                  <c:v>9.2420000000000009</c:v>
                </c:pt>
                <c:pt idx="11139">
                  <c:v>9.2430000000000003</c:v>
                </c:pt>
                <c:pt idx="11140">
                  <c:v>9.2430000000000003</c:v>
                </c:pt>
                <c:pt idx="11141">
                  <c:v>9.2439999999999998</c:v>
                </c:pt>
                <c:pt idx="11142">
                  <c:v>9.2449999999999992</c:v>
                </c:pt>
                <c:pt idx="11143">
                  <c:v>9.2460000000000004</c:v>
                </c:pt>
                <c:pt idx="11144">
                  <c:v>9.2469999999999999</c:v>
                </c:pt>
                <c:pt idx="11145">
                  <c:v>9.2479999999999993</c:v>
                </c:pt>
                <c:pt idx="11146">
                  <c:v>9.2479999999999993</c:v>
                </c:pt>
                <c:pt idx="11147">
                  <c:v>9.2490000000000006</c:v>
                </c:pt>
                <c:pt idx="11148">
                  <c:v>9.25</c:v>
                </c:pt>
                <c:pt idx="11149">
                  <c:v>9.2509999999999994</c:v>
                </c:pt>
                <c:pt idx="11150">
                  <c:v>9.2520000000000007</c:v>
                </c:pt>
                <c:pt idx="11151">
                  <c:v>9.2530000000000001</c:v>
                </c:pt>
                <c:pt idx="11152">
                  <c:v>9.2530000000000001</c:v>
                </c:pt>
                <c:pt idx="11153">
                  <c:v>9.2539999999999996</c:v>
                </c:pt>
                <c:pt idx="11154">
                  <c:v>9.2550000000000008</c:v>
                </c:pt>
                <c:pt idx="11155">
                  <c:v>9.2560000000000002</c:v>
                </c:pt>
                <c:pt idx="11156">
                  <c:v>9.2569999999999997</c:v>
                </c:pt>
                <c:pt idx="11157">
                  <c:v>9.2579999999999991</c:v>
                </c:pt>
                <c:pt idx="11158">
                  <c:v>9.2579999999999991</c:v>
                </c:pt>
                <c:pt idx="11159">
                  <c:v>9.2590000000000003</c:v>
                </c:pt>
                <c:pt idx="11160">
                  <c:v>9.26</c:v>
                </c:pt>
                <c:pt idx="11161">
                  <c:v>9.2609999999999992</c:v>
                </c:pt>
                <c:pt idx="11162">
                  <c:v>9.2620000000000005</c:v>
                </c:pt>
                <c:pt idx="11163">
                  <c:v>9.2620000000000005</c:v>
                </c:pt>
                <c:pt idx="11164">
                  <c:v>9.2629999999999999</c:v>
                </c:pt>
                <c:pt idx="11165">
                  <c:v>9.2639999999999993</c:v>
                </c:pt>
                <c:pt idx="11166">
                  <c:v>9.2650000000000006</c:v>
                </c:pt>
                <c:pt idx="11167">
                  <c:v>9.266</c:v>
                </c:pt>
                <c:pt idx="11168">
                  <c:v>9.2669999999999995</c:v>
                </c:pt>
                <c:pt idx="11169">
                  <c:v>9.2669999999999995</c:v>
                </c:pt>
                <c:pt idx="11170">
                  <c:v>9.2680000000000007</c:v>
                </c:pt>
                <c:pt idx="11171">
                  <c:v>9.2690000000000001</c:v>
                </c:pt>
                <c:pt idx="11172">
                  <c:v>9.27</c:v>
                </c:pt>
                <c:pt idx="11173">
                  <c:v>9.2710000000000008</c:v>
                </c:pt>
                <c:pt idx="11174">
                  <c:v>9.2720000000000002</c:v>
                </c:pt>
                <c:pt idx="11175">
                  <c:v>9.2720000000000002</c:v>
                </c:pt>
                <c:pt idx="11176">
                  <c:v>9.2729999999999997</c:v>
                </c:pt>
                <c:pt idx="11177">
                  <c:v>9.2739999999999991</c:v>
                </c:pt>
                <c:pt idx="11178">
                  <c:v>9.2750000000000004</c:v>
                </c:pt>
                <c:pt idx="11179">
                  <c:v>9.2759999999999998</c:v>
                </c:pt>
                <c:pt idx="11180">
                  <c:v>9.2769999999999992</c:v>
                </c:pt>
                <c:pt idx="11181">
                  <c:v>9.2769999999999992</c:v>
                </c:pt>
                <c:pt idx="11182">
                  <c:v>9.2780000000000005</c:v>
                </c:pt>
                <c:pt idx="11183">
                  <c:v>9.2789999999999999</c:v>
                </c:pt>
                <c:pt idx="11184">
                  <c:v>9.2799999999999994</c:v>
                </c:pt>
                <c:pt idx="11185">
                  <c:v>9.2810000000000006</c:v>
                </c:pt>
                <c:pt idx="11186">
                  <c:v>9.282</c:v>
                </c:pt>
                <c:pt idx="11187">
                  <c:v>9.282</c:v>
                </c:pt>
                <c:pt idx="11188">
                  <c:v>9.2829999999999995</c:v>
                </c:pt>
                <c:pt idx="11189">
                  <c:v>9.2840000000000007</c:v>
                </c:pt>
                <c:pt idx="11190">
                  <c:v>9.2850000000000001</c:v>
                </c:pt>
                <c:pt idx="11191">
                  <c:v>9.2859999999999996</c:v>
                </c:pt>
                <c:pt idx="11192">
                  <c:v>9.2870000000000008</c:v>
                </c:pt>
                <c:pt idx="11193">
                  <c:v>9.2870000000000008</c:v>
                </c:pt>
                <c:pt idx="11194">
                  <c:v>9.2880000000000003</c:v>
                </c:pt>
                <c:pt idx="11195">
                  <c:v>9.2889999999999997</c:v>
                </c:pt>
                <c:pt idx="11196">
                  <c:v>9.2899999999999991</c:v>
                </c:pt>
                <c:pt idx="11197">
                  <c:v>9.2910000000000004</c:v>
                </c:pt>
                <c:pt idx="11198">
                  <c:v>9.2919999999999998</c:v>
                </c:pt>
                <c:pt idx="11199">
                  <c:v>9.2919999999999998</c:v>
                </c:pt>
                <c:pt idx="11200">
                  <c:v>9.2929999999999993</c:v>
                </c:pt>
                <c:pt idx="11201">
                  <c:v>9.2940000000000005</c:v>
                </c:pt>
                <c:pt idx="11202">
                  <c:v>9.2949999999999999</c:v>
                </c:pt>
                <c:pt idx="11203">
                  <c:v>9.2959999999999994</c:v>
                </c:pt>
                <c:pt idx="11204">
                  <c:v>9.2959999999999994</c:v>
                </c:pt>
                <c:pt idx="11205">
                  <c:v>9.2970000000000006</c:v>
                </c:pt>
                <c:pt idx="11206">
                  <c:v>9.298</c:v>
                </c:pt>
                <c:pt idx="11207">
                  <c:v>9.2989999999999995</c:v>
                </c:pt>
                <c:pt idx="11208">
                  <c:v>9.3000000000000007</c:v>
                </c:pt>
                <c:pt idx="11209">
                  <c:v>9.3010000000000002</c:v>
                </c:pt>
                <c:pt idx="11210">
                  <c:v>9.3010000000000002</c:v>
                </c:pt>
                <c:pt idx="11211">
                  <c:v>9.3019999999999996</c:v>
                </c:pt>
                <c:pt idx="11212">
                  <c:v>9.3030000000000008</c:v>
                </c:pt>
                <c:pt idx="11213">
                  <c:v>9.3040000000000003</c:v>
                </c:pt>
                <c:pt idx="11214">
                  <c:v>9.3049999999999997</c:v>
                </c:pt>
                <c:pt idx="11215">
                  <c:v>9.3059999999999992</c:v>
                </c:pt>
                <c:pt idx="11216">
                  <c:v>9.3059999999999992</c:v>
                </c:pt>
                <c:pt idx="11217">
                  <c:v>9.3070000000000004</c:v>
                </c:pt>
                <c:pt idx="11218">
                  <c:v>9.3079999999999998</c:v>
                </c:pt>
                <c:pt idx="11219">
                  <c:v>9.3089999999999993</c:v>
                </c:pt>
                <c:pt idx="11220">
                  <c:v>9.31</c:v>
                </c:pt>
                <c:pt idx="11221">
                  <c:v>9.3109999999999999</c:v>
                </c:pt>
                <c:pt idx="11222">
                  <c:v>9.3109999999999999</c:v>
                </c:pt>
                <c:pt idx="11223">
                  <c:v>9.3119999999999994</c:v>
                </c:pt>
                <c:pt idx="11224">
                  <c:v>9.3130000000000006</c:v>
                </c:pt>
                <c:pt idx="11225">
                  <c:v>9.3140000000000001</c:v>
                </c:pt>
                <c:pt idx="11226">
                  <c:v>9.3149999999999995</c:v>
                </c:pt>
                <c:pt idx="11227">
                  <c:v>9.3160000000000007</c:v>
                </c:pt>
                <c:pt idx="11228">
                  <c:v>9.3160000000000007</c:v>
                </c:pt>
                <c:pt idx="11229">
                  <c:v>9.3170000000000002</c:v>
                </c:pt>
                <c:pt idx="11230">
                  <c:v>9.3179999999999996</c:v>
                </c:pt>
                <c:pt idx="11231">
                  <c:v>9.3190000000000008</c:v>
                </c:pt>
                <c:pt idx="11232">
                  <c:v>9.32</c:v>
                </c:pt>
                <c:pt idx="11233">
                  <c:v>9.3209999999999997</c:v>
                </c:pt>
                <c:pt idx="11234">
                  <c:v>9.3209999999999997</c:v>
                </c:pt>
                <c:pt idx="11235">
                  <c:v>9.3219999999999992</c:v>
                </c:pt>
                <c:pt idx="11236">
                  <c:v>9.3230000000000004</c:v>
                </c:pt>
                <c:pt idx="11237">
                  <c:v>9.3239999999999998</c:v>
                </c:pt>
                <c:pt idx="11238">
                  <c:v>9.3249999999999993</c:v>
                </c:pt>
                <c:pt idx="11239">
                  <c:v>9.3260000000000005</c:v>
                </c:pt>
                <c:pt idx="11240">
                  <c:v>9.3260000000000005</c:v>
                </c:pt>
                <c:pt idx="11241">
                  <c:v>9.327</c:v>
                </c:pt>
                <c:pt idx="11242">
                  <c:v>9.3279999999999994</c:v>
                </c:pt>
                <c:pt idx="11243">
                  <c:v>9.3290000000000006</c:v>
                </c:pt>
                <c:pt idx="11244">
                  <c:v>9.33</c:v>
                </c:pt>
                <c:pt idx="11245">
                  <c:v>9.3309999999999995</c:v>
                </c:pt>
                <c:pt idx="11246">
                  <c:v>9.3309999999999995</c:v>
                </c:pt>
                <c:pt idx="11247">
                  <c:v>9.3320000000000007</c:v>
                </c:pt>
                <c:pt idx="11248">
                  <c:v>9.3330000000000002</c:v>
                </c:pt>
                <c:pt idx="11249">
                  <c:v>9.3339999999999996</c:v>
                </c:pt>
                <c:pt idx="11250">
                  <c:v>9.3350000000000009</c:v>
                </c:pt>
                <c:pt idx="11251">
                  <c:v>9.3350000000000009</c:v>
                </c:pt>
                <c:pt idx="11252">
                  <c:v>9.3360000000000003</c:v>
                </c:pt>
                <c:pt idx="11253">
                  <c:v>9.3369999999999997</c:v>
                </c:pt>
                <c:pt idx="11254">
                  <c:v>9.3379999999999992</c:v>
                </c:pt>
                <c:pt idx="11255">
                  <c:v>9.3390000000000004</c:v>
                </c:pt>
                <c:pt idx="11256">
                  <c:v>9.34</c:v>
                </c:pt>
                <c:pt idx="11257">
                  <c:v>9.34</c:v>
                </c:pt>
                <c:pt idx="11258">
                  <c:v>9.3409999999999993</c:v>
                </c:pt>
                <c:pt idx="11259">
                  <c:v>9.3420000000000005</c:v>
                </c:pt>
                <c:pt idx="11260">
                  <c:v>9.343</c:v>
                </c:pt>
                <c:pt idx="11261">
                  <c:v>9.3439999999999994</c:v>
                </c:pt>
                <c:pt idx="11262">
                  <c:v>9.3450000000000006</c:v>
                </c:pt>
                <c:pt idx="11263">
                  <c:v>9.3450000000000006</c:v>
                </c:pt>
                <c:pt idx="11264">
                  <c:v>9.3460000000000001</c:v>
                </c:pt>
                <c:pt idx="11265">
                  <c:v>9.3469999999999995</c:v>
                </c:pt>
                <c:pt idx="11266">
                  <c:v>9.3480000000000008</c:v>
                </c:pt>
                <c:pt idx="11267">
                  <c:v>9.3490000000000002</c:v>
                </c:pt>
                <c:pt idx="11268">
                  <c:v>9.35</c:v>
                </c:pt>
                <c:pt idx="11269">
                  <c:v>9.35</c:v>
                </c:pt>
                <c:pt idx="11270">
                  <c:v>9.3510000000000009</c:v>
                </c:pt>
                <c:pt idx="11271">
                  <c:v>9.3520000000000003</c:v>
                </c:pt>
                <c:pt idx="11272">
                  <c:v>9.3529999999999998</c:v>
                </c:pt>
                <c:pt idx="11273">
                  <c:v>9.3539999999999992</c:v>
                </c:pt>
                <c:pt idx="11274">
                  <c:v>9.3550000000000004</c:v>
                </c:pt>
                <c:pt idx="11275">
                  <c:v>9.3550000000000004</c:v>
                </c:pt>
                <c:pt idx="11276">
                  <c:v>9.3559999999999999</c:v>
                </c:pt>
                <c:pt idx="11277">
                  <c:v>9.3569999999999993</c:v>
                </c:pt>
                <c:pt idx="11278">
                  <c:v>9.3580000000000005</c:v>
                </c:pt>
                <c:pt idx="11279">
                  <c:v>9.359</c:v>
                </c:pt>
                <c:pt idx="11280">
                  <c:v>9.36</c:v>
                </c:pt>
                <c:pt idx="11281">
                  <c:v>9.36</c:v>
                </c:pt>
                <c:pt idx="11282">
                  <c:v>9.3610000000000007</c:v>
                </c:pt>
                <c:pt idx="11283">
                  <c:v>9.3620000000000001</c:v>
                </c:pt>
                <c:pt idx="11284">
                  <c:v>9.3629999999999995</c:v>
                </c:pt>
                <c:pt idx="11285">
                  <c:v>9.3640000000000008</c:v>
                </c:pt>
                <c:pt idx="11286">
                  <c:v>9.3650000000000002</c:v>
                </c:pt>
                <c:pt idx="11287">
                  <c:v>9.3650000000000002</c:v>
                </c:pt>
                <c:pt idx="11288">
                  <c:v>9.3659999999999997</c:v>
                </c:pt>
                <c:pt idx="11289">
                  <c:v>9.3670000000000009</c:v>
                </c:pt>
                <c:pt idx="11290">
                  <c:v>9.3680000000000003</c:v>
                </c:pt>
                <c:pt idx="11291">
                  <c:v>9.3689999999999998</c:v>
                </c:pt>
                <c:pt idx="11292">
                  <c:v>9.3699999999999992</c:v>
                </c:pt>
                <c:pt idx="11293">
                  <c:v>9.3699999999999992</c:v>
                </c:pt>
                <c:pt idx="11294">
                  <c:v>9.3710000000000004</c:v>
                </c:pt>
                <c:pt idx="11295">
                  <c:v>9.3719999999999999</c:v>
                </c:pt>
                <c:pt idx="11296">
                  <c:v>9.3729999999999993</c:v>
                </c:pt>
                <c:pt idx="11297">
                  <c:v>9.3740000000000006</c:v>
                </c:pt>
                <c:pt idx="11298">
                  <c:v>9.3740000000000006</c:v>
                </c:pt>
                <c:pt idx="11299">
                  <c:v>9.375</c:v>
                </c:pt>
                <c:pt idx="11300">
                  <c:v>9.3759999999999994</c:v>
                </c:pt>
                <c:pt idx="11301">
                  <c:v>9.3770000000000007</c:v>
                </c:pt>
                <c:pt idx="11302">
                  <c:v>9.3780000000000001</c:v>
                </c:pt>
                <c:pt idx="11303">
                  <c:v>9.3789999999999996</c:v>
                </c:pt>
                <c:pt idx="11304">
                  <c:v>9.3789999999999996</c:v>
                </c:pt>
                <c:pt idx="11305">
                  <c:v>9.3800000000000008</c:v>
                </c:pt>
                <c:pt idx="11306">
                  <c:v>9.3810000000000002</c:v>
                </c:pt>
                <c:pt idx="11307">
                  <c:v>9.3819999999999997</c:v>
                </c:pt>
                <c:pt idx="11308">
                  <c:v>9.3829999999999991</c:v>
                </c:pt>
                <c:pt idx="11309">
                  <c:v>9.3840000000000003</c:v>
                </c:pt>
                <c:pt idx="11310">
                  <c:v>9.3840000000000003</c:v>
                </c:pt>
                <c:pt idx="11311">
                  <c:v>9.3849999999999998</c:v>
                </c:pt>
                <c:pt idx="11312">
                  <c:v>9.3859999999999992</c:v>
                </c:pt>
                <c:pt idx="11313">
                  <c:v>9.3870000000000005</c:v>
                </c:pt>
                <c:pt idx="11314">
                  <c:v>9.3879999999999999</c:v>
                </c:pt>
                <c:pt idx="11315">
                  <c:v>9.3889999999999993</c:v>
                </c:pt>
                <c:pt idx="11316">
                  <c:v>9.3889999999999993</c:v>
                </c:pt>
                <c:pt idx="11317">
                  <c:v>9.39</c:v>
                </c:pt>
                <c:pt idx="11318">
                  <c:v>9.391</c:v>
                </c:pt>
                <c:pt idx="11319">
                  <c:v>9.3919999999999995</c:v>
                </c:pt>
                <c:pt idx="11320">
                  <c:v>9.3930000000000007</c:v>
                </c:pt>
                <c:pt idx="11321">
                  <c:v>9.3940000000000001</c:v>
                </c:pt>
                <c:pt idx="11322">
                  <c:v>9.3940000000000001</c:v>
                </c:pt>
                <c:pt idx="11323">
                  <c:v>9.3949999999999996</c:v>
                </c:pt>
                <c:pt idx="11324">
                  <c:v>9.3960000000000008</c:v>
                </c:pt>
                <c:pt idx="11325">
                  <c:v>9.3970000000000002</c:v>
                </c:pt>
                <c:pt idx="11326">
                  <c:v>9.3979999999999997</c:v>
                </c:pt>
                <c:pt idx="11327">
                  <c:v>9.3989999999999991</c:v>
                </c:pt>
                <c:pt idx="11328">
                  <c:v>9.3989999999999991</c:v>
                </c:pt>
                <c:pt idx="11329">
                  <c:v>9.4</c:v>
                </c:pt>
                <c:pt idx="11330">
                  <c:v>9.4009999999999998</c:v>
                </c:pt>
                <c:pt idx="11331">
                  <c:v>9.4019999999999992</c:v>
                </c:pt>
                <c:pt idx="11332">
                  <c:v>9.4030000000000005</c:v>
                </c:pt>
                <c:pt idx="11333">
                  <c:v>9.4039999999999999</c:v>
                </c:pt>
                <c:pt idx="11334">
                  <c:v>9.4039999999999999</c:v>
                </c:pt>
                <c:pt idx="11335">
                  <c:v>9.4049999999999994</c:v>
                </c:pt>
                <c:pt idx="11336">
                  <c:v>9.4060000000000006</c:v>
                </c:pt>
                <c:pt idx="11337">
                  <c:v>9.407</c:v>
                </c:pt>
                <c:pt idx="11338">
                  <c:v>9.4079999999999995</c:v>
                </c:pt>
                <c:pt idx="11339">
                  <c:v>9.4090000000000007</c:v>
                </c:pt>
                <c:pt idx="11340">
                  <c:v>9.4090000000000007</c:v>
                </c:pt>
                <c:pt idx="11341">
                  <c:v>9.41</c:v>
                </c:pt>
                <c:pt idx="11342">
                  <c:v>9.4109999999999996</c:v>
                </c:pt>
                <c:pt idx="11343">
                  <c:v>9.4120000000000008</c:v>
                </c:pt>
                <c:pt idx="11344">
                  <c:v>9.4130000000000003</c:v>
                </c:pt>
                <c:pt idx="11345">
                  <c:v>9.4130000000000003</c:v>
                </c:pt>
                <c:pt idx="11346">
                  <c:v>9.4139999999999997</c:v>
                </c:pt>
                <c:pt idx="11347">
                  <c:v>9.4149999999999991</c:v>
                </c:pt>
                <c:pt idx="11348">
                  <c:v>9.4160000000000004</c:v>
                </c:pt>
                <c:pt idx="11349">
                  <c:v>9.4169999999999998</c:v>
                </c:pt>
                <c:pt idx="11350">
                  <c:v>9.4179999999999993</c:v>
                </c:pt>
                <c:pt idx="11351">
                  <c:v>9.4179999999999993</c:v>
                </c:pt>
                <c:pt idx="11352">
                  <c:v>9.4190000000000005</c:v>
                </c:pt>
                <c:pt idx="11353">
                  <c:v>9.42</c:v>
                </c:pt>
                <c:pt idx="11354">
                  <c:v>9.4209999999999994</c:v>
                </c:pt>
                <c:pt idx="11355">
                  <c:v>9.4220000000000006</c:v>
                </c:pt>
                <c:pt idx="11356">
                  <c:v>9.423</c:v>
                </c:pt>
                <c:pt idx="11357">
                  <c:v>9.423</c:v>
                </c:pt>
                <c:pt idx="11358">
                  <c:v>9.4239999999999995</c:v>
                </c:pt>
                <c:pt idx="11359">
                  <c:v>9.4250000000000007</c:v>
                </c:pt>
                <c:pt idx="11360">
                  <c:v>9.4260000000000002</c:v>
                </c:pt>
                <c:pt idx="11361">
                  <c:v>9.4269999999999996</c:v>
                </c:pt>
                <c:pt idx="11362">
                  <c:v>9.4280000000000008</c:v>
                </c:pt>
                <c:pt idx="11363">
                  <c:v>9.4280000000000008</c:v>
                </c:pt>
                <c:pt idx="11364">
                  <c:v>9.4290000000000003</c:v>
                </c:pt>
                <c:pt idx="11365">
                  <c:v>9.43</c:v>
                </c:pt>
                <c:pt idx="11366">
                  <c:v>9.4309999999999992</c:v>
                </c:pt>
                <c:pt idx="11367">
                  <c:v>9.4320000000000004</c:v>
                </c:pt>
                <c:pt idx="11368">
                  <c:v>9.4329999999999998</c:v>
                </c:pt>
                <c:pt idx="11369">
                  <c:v>9.4329999999999998</c:v>
                </c:pt>
                <c:pt idx="11370">
                  <c:v>9.4339999999999993</c:v>
                </c:pt>
                <c:pt idx="11371">
                  <c:v>9.4350000000000005</c:v>
                </c:pt>
                <c:pt idx="11372">
                  <c:v>9.4359999999999999</c:v>
                </c:pt>
                <c:pt idx="11373">
                  <c:v>9.4369999999999994</c:v>
                </c:pt>
                <c:pt idx="11374">
                  <c:v>9.4380000000000006</c:v>
                </c:pt>
                <c:pt idx="11375">
                  <c:v>9.4380000000000006</c:v>
                </c:pt>
                <c:pt idx="11376">
                  <c:v>9.4390000000000001</c:v>
                </c:pt>
                <c:pt idx="11377">
                  <c:v>9.44</c:v>
                </c:pt>
                <c:pt idx="11378">
                  <c:v>9.4410000000000007</c:v>
                </c:pt>
                <c:pt idx="11379">
                  <c:v>9.4420000000000002</c:v>
                </c:pt>
                <c:pt idx="11380">
                  <c:v>9.4429999999999996</c:v>
                </c:pt>
                <c:pt idx="11381">
                  <c:v>9.4429999999999996</c:v>
                </c:pt>
                <c:pt idx="11382">
                  <c:v>9.4440000000000008</c:v>
                </c:pt>
                <c:pt idx="11383">
                  <c:v>9.4450000000000003</c:v>
                </c:pt>
                <c:pt idx="11384">
                  <c:v>9.4459999999999997</c:v>
                </c:pt>
                <c:pt idx="11385">
                  <c:v>9.4469999999999992</c:v>
                </c:pt>
                <c:pt idx="11386">
                  <c:v>9.4480000000000004</c:v>
                </c:pt>
                <c:pt idx="11387">
                  <c:v>9.4480000000000004</c:v>
                </c:pt>
                <c:pt idx="11388">
                  <c:v>9.4489999999999998</c:v>
                </c:pt>
                <c:pt idx="11389">
                  <c:v>9.4499999999999993</c:v>
                </c:pt>
                <c:pt idx="11390">
                  <c:v>9.4510000000000005</c:v>
                </c:pt>
                <c:pt idx="11391">
                  <c:v>9.452</c:v>
                </c:pt>
                <c:pt idx="11392">
                  <c:v>9.452</c:v>
                </c:pt>
                <c:pt idx="11393">
                  <c:v>9.4529999999999994</c:v>
                </c:pt>
                <c:pt idx="11394">
                  <c:v>9.4540000000000006</c:v>
                </c:pt>
                <c:pt idx="11395">
                  <c:v>9.4550000000000001</c:v>
                </c:pt>
                <c:pt idx="11396">
                  <c:v>9.4559999999999995</c:v>
                </c:pt>
                <c:pt idx="11397">
                  <c:v>9.4570000000000007</c:v>
                </c:pt>
                <c:pt idx="11398">
                  <c:v>9.4570000000000007</c:v>
                </c:pt>
                <c:pt idx="11399">
                  <c:v>9.4580000000000002</c:v>
                </c:pt>
                <c:pt idx="11400">
                  <c:v>9.4589999999999996</c:v>
                </c:pt>
                <c:pt idx="11401">
                  <c:v>9.4600000000000009</c:v>
                </c:pt>
                <c:pt idx="11402">
                  <c:v>9.4610000000000003</c:v>
                </c:pt>
                <c:pt idx="11403">
                  <c:v>9.4619999999999997</c:v>
                </c:pt>
                <c:pt idx="11404">
                  <c:v>9.4619999999999997</c:v>
                </c:pt>
                <c:pt idx="11405">
                  <c:v>9.4629999999999992</c:v>
                </c:pt>
                <c:pt idx="11406">
                  <c:v>9.4640000000000004</c:v>
                </c:pt>
                <c:pt idx="11407">
                  <c:v>9.4649999999999999</c:v>
                </c:pt>
                <c:pt idx="11408">
                  <c:v>9.4659999999999993</c:v>
                </c:pt>
                <c:pt idx="11409">
                  <c:v>9.4670000000000005</c:v>
                </c:pt>
                <c:pt idx="11410">
                  <c:v>9.4670000000000005</c:v>
                </c:pt>
                <c:pt idx="11411">
                  <c:v>9.468</c:v>
                </c:pt>
                <c:pt idx="11412">
                  <c:v>9.4689999999999994</c:v>
                </c:pt>
                <c:pt idx="11413">
                  <c:v>9.4700000000000006</c:v>
                </c:pt>
                <c:pt idx="11414">
                  <c:v>9.4710000000000001</c:v>
                </c:pt>
                <c:pt idx="11415">
                  <c:v>9.4719999999999995</c:v>
                </c:pt>
                <c:pt idx="11416">
                  <c:v>9.4719999999999995</c:v>
                </c:pt>
                <c:pt idx="11417">
                  <c:v>9.4730000000000008</c:v>
                </c:pt>
                <c:pt idx="11418">
                  <c:v>9.4740000000000002</c:v>
                </c:pt>
                <c:pt idx="11419">
                  <c:v>9.4749999999999996</c:v>
                </c:pt>
                <c:pt idx="11420">
                  <c:v>9.4760000000000009</c:v>
                </c:pt>
                <c:pt idx="11421">
                  <c:v>9.4770000000000003</c:v>
                </c:pt>
                <c:pt idx="11422">
                  <c:v>9.4770000000000003</c:v>
                </c:pt>
                <c:pt idx="11423">
                  <c:v>9.4779999999999998</c:v>
                </c:pt>
                <c:pt idx="11424">
                  <c:v>9.4789999999999992</c:v>
                </c:pt>
                <c:pt idx="11425">
                  <c:v>9.48</c:v>
                </c:pt>
                <c:pt idx="11426">
                  <c:v>9.4809999999999999</c:v>
                </c:pt>
                <c:pt idx="11427">
                  <c:v>9.4819999999999993</c:v>
                </c:pt>
                <c:pt idx="11428">
                  <c:v>9.4819999999999993</c:v>
                </c:pt>
                <c:pt idx="11429">
                  <c:v>9.4830000000000005</c:v>
                </c:pt>
                <c:pt idx="11430">
                  <c:v>9.484</c:v>
                </c:pt>
                <c:pt idx="11431">
                  <c:v>9.4849999999999994</c:v>
                </c:pt>
                <c:pt idx="11432">
                  <c:v>9.4860000000000007</c:v>
                </c:pt>
                <c:pt idx="11433">
                  <c:v>9.4860000000000007</c:v>
                </c:pt>
                <c:pt idx="11434">
                  <c:v>9.4870000000000001</c:v>
                </c:pt>
                <c:pt idx="11435">
                  <c:v>9.4879999999999995</c:v>
                </c:pt>
                <c:pt idx="11436">
                  <c:v>9.4890000000000008</c:v>
                </c:pt>
                <c:pt idx="11437">
                  <c:v>9.49</c:v>
                </c:pt>
                <c:pt idx="11438">
                  <c:v>9.4909999999999997</c:v>
                </c:pt>
                <c:pt idx="11439">
                  <c:v>9.4909999999999997</c:v>
                </c:pt>
                <c:pt idx="11440">
                  <c:v>9.4920000000000009</c:v>
                </c:pt>
                <c:pt idx="11441">
                  <c:v>9.4930000000000003</c:v>
                </c:pt>
                <c:pt idx="11442">
                  <c:v>9.4939999999999998</c:v>
                </c:pt>
                <c:pt idx="11443">
                  <c:v>9.4949999999999992</c:v>
                </c:pt>
                <c:pt idx="11444">
                  <c:v>9.4960000000000004</c:v>
                </c:pt>
                <c:pt idx="11445">
                  <c:v>9.4960000000000004</c:v>
                </c:pt>
                <c:pt idx="11446">
                  <c:v>9.4969999999999999</c:v>
                </c:pt>
                <c:pt idx="11447">
                  <c:v>9.4979999999999993</c:v>
                </c:pt>
                <c:pt idx="11448">
                  <c:v>9.4990000000000006</c:v>
                </c:pt>
                <c:pt idx="11449">
                  <c:v>9.5</c:v>
                </c:pt>
                <c:pt idx="11450">
                  <c:v>9.5009999999999994</c:v>
                </c:pt>
                <c:pt idx="11451">
                  <c:v>9.5009999999999994</c:v>
                </c:pt>
                <c:pt idx="11452">
                  <c:v>9.5020000000000007</c:v>
                </c:pt>
                <c:pt idx="11453">
                  <c:v>9.5030000000000001</c:v>
                </c:pt>
                <c:pt idx="11454">
                  <c:v>9.5039999999999996</c:v>
                </c:pt>
                <c:pt idx="11455">
                  <c:v>9.5050000000000008</c:v>
                </c:pt>
                <c:pt idx="11456">
                  <c:v>9.5060000000000002</c:v>
                </c:pt>
                <c:pt idx="11457">
                  <c:v>9.5060000000000002</c:v>
                </c:pt>
                <c:pt idx="11458">
                  <c:v>9.5069999999999997</c:v>
                </c:pt>
                <c:pt idx="11459">
                  <c:v>9.5079999999999991</c:v>
                </c:pt>
                <c:pt idx="11460">
                  <c:v>9.5090000000000003</c:v>
                </c:pt>
                <c:pt idx="11461">
                  <c:v>9.51</c:v>
                </c:pt>
                <c:pt idx="11462">
                  <c:v>9.5109999999999992</c:v>
                </c:pt>
                <c:pt idx="11463">
                  <c:v>9.5109999999999992</c:v>
                </c:pt>
                <c:pt idx="11464">
                  <c:v>9.5120000000000005</c:v>
                </c:pt>
                <c:pt idx="11465">
                  <c:v>9.5129999999999999</c:v>
                </c:pt>
                <c:pt idx="11466">
                  <c:v>9.5139999999999993</c:v>
                </c:pt>
                <c:pt idx="11467">
                  <c:v>9.5150000000000006</c:v>
                </c:pt>
                <c:pt idx="11468">
                  <c:v>9.516</c:v>
                </c:pt>
                <c:pt idx="11469">
                  <c:v>9.516</c:v>
                </c:pt>
                <c:pt idx="11470">
                  <c:v>9.5169999999999995</c:v>
                </c:pt>
                <c:pt idx="11471">
                  <c:v>9.5180000000000007</c:v>
                </c:pt>
                <c:pt idx="11472">
                  <c:v>9.5190000000000001</c:v>
                </c:pt>
                <c:pt idx="11473">
                  <c:v>9.52</c:v>
                </c:pt>
                <c:pt idx="11474">
                  <c:v>9.5210000000000008</c:v>
                </c:pt>
                <c:pt idx="11475">
                  <c:v>9.5210000000000008</c:v>
                </c:pt>
                <c:pt idx="11476">
                  <c:v>9.5220000000000002</c:v>
                </c:pt>
                <c:pt idx="11477">
                  <c:v>9.5229999999999997</c:v>
                </c:pt>
                <c:pt idx="11478">
                  <c:v>9.5239999999999991</c:v>
                </c:pt>
                <c:pt idx="11479">
                  <c:v>9.5250000000000004</c:v>
                </c:pt>
                <c:pt idx="11480">
                  <c:v>9.5250000000000004</c:v>
                </c:pt>
                <c:pt idx="11481">
                  <c:v>9.5259999999999998</c:v>
                </c:pt>
                <c:pt idx="11482">
                  <c:v>9.5269999999999992</c:v>
                </c:pt>
                <c:pt idx="11483">
                  <c:v>9.5280000000000005</c:v>
                </c:pt>
                <c:pt idx="11484">
                  <c:v>9.5289999999999999</c:v>
                </c:pt>
                <c:pt idx="11485">
                  <c:v>9.5299999999999994</c:v>
                </c:pt>
                <c:pt idx="11486">
                  <c:v>9.5299999999999994</c:v>
                </c:pt>
                <c:pt idx="11487">
                  <c:v>9.5310000000000006</c:v>
                </c:pt>
                <c:pt idx="11488">
                  <c:v>9.532</c:v>
                </c:pt>
                <c:pt idx="11489">
                  <c:v>9.5329999999999995</c:v>
                </c:pt>
                <c:pt idx="11490">
                  <c:v>9.5340000000000007</c:v>
                </c:pt>
                <c:pt idx="11491">
                  <c:v>9.5350000000000001</c:v>
                </c:pt>
                <c:pt idx="11492">
                  <c:v>9.5350000000000001</c:v>
                </c:pt>
                <c:pt idx="11493">
                  <c:v>9.5359999999999996</c:v>
                </c:pt>
                <c:pt idx="11494">
                  <c:v>9.5370000000000008</c:v>
                </c:pt>
                <c:pt idx="11495">
                  <c:v>9.5380000000000003</c:v>
                </c:pt>
                <c:pt idx="11496">
                  <c:v>9.5389999999999997</c:v>
                </c:pt>
                <c:pt idx="11497">
                  <c:v>9.5399999999999991</c:v>
                </c:pt>
                <c:pt idx="11498">
                  <c:v>9.5399999999999991</c:v>
                </c:pt>
                <c:pt idx="11499">
                  <c:v>9.5410000000000004</c:v>
                </c:pt>
                <c:pt idx="11500">
                  <c:v>9.5419999999999998</c:v>
                </c:pt>
                <c:pt idx="11501">
                  <c:v>9.5429999999999993</c:v>
                </c:pt>
                <c:pt idx="11502">
                  <c:v>9.5440000000000005</c:v>
                </c:pt>
                <c:pt idx="11503">
                  <c:v>9.5449999999999999</c:v>
                </c:pt>
                <c:pt idx="11504">
                  <c:v>9.5449999999999999</c:v>
                </c:pt>
                <c:pt idx="11505">
                  <c:v>9.5459999999999994</c:v>
                </c:pt>
                <c:pt idx="11506">
                  <c:v>9.5470000000000006</c:v>
                </c:pt>
                <c:pt idx="11507">
                  <c:v>9.548</c:v>
                </c:pt>
                <c:pt idx="11508">
                  <c:v>9.5489999999999995</c:v>
                </c:pt>
                <c:pt idx="11509">
                  <c:v>9.5500000000000007</c:v>
                </c:pt>
                <c:pt idx="11510">
                  <c:v>9.5500000000000007</c:v>
                </c:pt>
                <c:pt idx="11511">
                  <c:v>9.5510000000000002</c:v>
                </c:pt>
                <c:pt idx="11512">
                  <c:v>9.5519999999999996</c:v>
                </c:pt>
                <c:pt idx="11513">
                  <c:v>9.5530000000000008</c:v>
                </c:pt>
                <c:pt idx="11514">
                  <c:v>9.5540000000000003</c:v>
                </c:pt>
                <c:pt idx="11515">
                  <c:v>9.5549999999999997</c:v>
                </c:pt>
                <c:pt idx="11516">
                  <c:v>9.5549999999999997</c:v>
                </c:pt>
                <c:pt idx="11517">
                  <c:v>9.5559999999999992</c:v>
                </c:pt>
                <c:pt idx="11518">
                  <c:v>9.5570000000000004</c:v>
                </c:pt>
                <c:pt idx="11519">
                  <c:v>9.5579999999999998</c:v>
                </c:pt>
                <c:pt idx="11520">
                  <c:v>9.5589999999999993</c:v>
                </c:pt>
                <c:pt idx="11521">
                  <c:v>9.56</c:v>
                </c:pt>
                <c:pt idx="11522">
                  <c:v>9.56</c:v>
                </c:pt>
                <c:pt idx="11523">
                  <c:v>9.5609999999999999</c:v>
                </c:pt>
                <c:pt idx="11524">
                  <c:v>9.5619999999999994</c:v>
                </c:pt>
                <c:pt idx="11525">
                  <c:v>9.5630000000000006</c:v>
                </c:pt>
                <c:pt idx="11526">
                  <c:v>9.5640000000000001</c:v>
                </c:pt>
                <c:pt idx="11527">
                  <c:v>9.5640000000000001</c:v>
                </c:pt>
                <c:pt idx="11528">
                  <c:v>9.5649999999999995</c:v>
                </c:pt>
                <c:pt idx="11529">
                  <c:v>9.5660000000000007</c:v>
                </c:pt>
                <c:pt idx="11530">
                  <c:v>9.5670000000000002</c:v>
                </c:pt>
                <c:pt idx="11531">
                  <c:v>9.5679999999999996</c:v>
                </c:pt>
                <c:pt idx="11532">
                  <c:v>9.5690000000000008</c:v>
                </c:pt>
                <c:pt idx="11533">
                  <c:v>9.5690000000000008</c:v>
                </c:pt>
                <c:pt idx="11534">
                  <c:v>9.57</c:v>
                </c:pt>
                <c:pt idx="11535">
                  <c:v>9.5709999999999997</c:v>
                </c:pt>
                <c:pt idx="11536">
                  <c:v>9.5719999999999992</c:v>
                </c:pt>
                <c:pt idx="11537">
                  <c:v>9.5730000000000004</c:v>
                </c:pt>
                <c:pt idx="11538">
                  <c:v>9.5739999999999998</c:v>
                </c:pt>
                <c:pt idx="11539">
                  <c:v>9.5739999999999998</c:v>
                </c:pt>
                <c:pt idx="11540">
                  <c:v>9.5749999999999993</c:v>
                </c:pt>
                <c:pt idx="11541">
                  <c:v>9.5760000000000005</c:v>
                </c:pt>
                <c:pt idx="11542">
                  <c:v>9.577</c:v>
                </c:pt>
                <c:pt idx="11543">
                  <c:v>9.5779999999999994</c:v>
                </c:pt>
                <c:pt idx="11544">
                  <c:v>9.5790000000000006</c:v>
                </c:pt>
                <c:pt idx="11545">
                  <c:v>9.5790000000000006</c:v>
                </c:pt>
                <c:pt idx="11546">
                  <c:v>9.58</c:v>
                </c:pt>
                <c:pt idx="11547">
                  <c:v>9.5809999999999995</c:v>
                </c:pt>
                <c:pt idx="11548">
                  <c:v>9.5820000000000007</c:v>
                </c:pt>
                <c:pt idx="11549">
                  <c:v>9.5830000000000002</c:v>
                </c:pt>
                <c:pt idx="11550">
                  <c:v>9.5839999999999996</c:v>
                </c:pt>
                <c:pt idx="11551">
                  <c:v>9.5839999999999996</c:v>
                </c:pt>
                <c:pt idx="11552">
                  <c:v>9.5850000000000009</c:v>
                </c:pt>
                <c:pt idx="11553">
                  <c:v>9.5860000000000003</c:v>
                </c:pt>
                <c:pt idx="11554">
                  <c:v>9.5869999999999997</c:v>
                </c:pt>
                <c:pt idx="11555">
                  <c:v>9.5879999999999992</c:v>
                </c:pt>
                <c:pt idx="11556">
                  <c:v>9.5890000000000004</c:v>
                </c:pt>
                <c:pt idx="11557">
                  <c:v>9.5890000000000004</c:v>
                </c:pt>
                <c:pt idx="11558">
                  <c:v>9.59</c:v>
                </c:pt>
                <c:pt idx="11559">
                  <c:v>9.5909999999999993</c:v>
                </c:pt>
                <c:pt idx="11560">
                  <c:v>9.5920000000000005</c:v>
                </c:pt>
                <c:pt idx="11561">
                  <c:v>9.593</c:v>
                </c:pt>
                <c:pt idx="11562">
                  <c:v>9.5939999999999994</c:v>
                </c:pt>
                <c:pt idx="11563">
                  <c:v>9.5939999999999994</c:v>
                </c:pt>
                <c:pt idx="11564">
                  <c:v>9.5950000000000006</c:v>
                </c:pt>
                <c:pt idx="11565">
                  <c:v>9.5960000000000001</c:v>
                </c:pt>
                <c:pt idx="11566">
                  <c:v>9.5969999999999995</c:v>
                </c:pt>
                <c:pt idx="11567">
                  <c:v>9.5980000000000008</c:v>
                </c:pt>
                <c:pt idx="11568">
                  <c:v>9.5990000000000002</c:v>
                </c:pt>
                <c:pt idx="11569">
                  <c:v>9.5990000000000002</c:v>
                </c:pt>
                <c:pt idx="11570">
                  <c:v>9.6</c:v>
                </c:pt>
                <c:pt idx="11571">
                  <c:v>9.6010000000000009</c:v>
                </c:pt>
                <c:pt idx="11572">
                  <c:v>9.6020000000000003</c:v>
                </c:pt>
                <c:pt idx="11573">
                  <c:v>9.6029999999999998</c:v>
                </c:pt>
                <c:pt idx="11574">
                  <c:v>9.6029999999999998</c:v>
                </c:pt>
                <c:pt idx="11575">
                  <c:v>9.6039999999999992</c:v>
                </c:pt>
                <c:pt idx="11576">
                  <c:v>9.6050000000000004</c:v>
                </c:pt>
                <c:pt idx="11577">
                  <c:v>9.6059999999999999</c:v>
                </c:pt>
                <c:pt idx="11578">
                  <c:v>9.6069999999999993</c:v>
                </c:pt>
                <c:pt idx="11579">
                  <c:v>9.6080000000000005</c:v>
                </c:pt>
                <c:pt idx="11580">
                  <c:v>9.6080000000000005</c:v>
                </c:pt>
                <c:pt idx="11581">
                  <c:v>9.609</c:v>
                </c:pt>
                <c:pt idx="11582">
                  <c:v>9.61</c:v>
                </c:pt>
                <c:pt idx="11583">
                  <c:v>9.6110000000000007</c:v>
                </c:pt>
                <c:pt idx="11584">
                  <c:v>9.6120000000000001</c:v>
                </c:pt>
                <c:pt idx="11585">
                  <c:v>9.6129999999999995</c:v>
                </c:pt>
                <c:pt idx="11586">
                  <c:v>9.6129999999999995</c:v>
                </c:pt>
                <c:pt idx="11587">
                  <c:v>9.6140000000000008</c:v>
                </c:pt>
                <c:pt idx="11588">
                  <c:v>9.6150000000000002</c:v>
                </c:pt>
                <c:pt idx="11589">
                  <c:v>9.6159999999999997</c:v>
                </c:pt>
                <c:pt idx="11590">
                  <c:v>9.6170000000000009</c:v>
                </c:pt>
                <c:pt idx="11591">
                  <c:v>9.6180000000000003</c:v>
                </c:pt>
                <c:pt idx="11592">
                  <c:v>9.6180000000000003</c:v>
                </c:pt>
                <c:pt idx="11593">
                  <c:v>9.6189999999999998</c:v>
                </c:pt>
                <c:pt idx="11594">
                  <c:v>9.6199999999999992</c:v>
                </c:pt>
                <c:pt idx="11595">
                  <c:v>9.6210000000000004</c:v>
                </c:pt>
                <c:pt idx="11596">
                  <c:v>9.6219999999999999</c:v>
                </c:pt>
                <c:pt idx="11597">
                  <c:v>9.6229999999999993</c:v>
                </c:pt>
                <c:pt idx="11598">
                  <c:v>9.6229999999999993</c:v>
                </c:pt>
                <c:pt idx="11599">
                  <c:v>9.6240000000000006</c:v>
                </c:pt>
                <c:pt idx="11600">
                  <c:v>9.625</c:v>
                </c:pt>
                <c:pt idx="11601">
                  <c:v>9.6259999999999994</c:v>
                </c:pt>
                <c:pt idx="11602">
                  <c:v>9.6270000000000007</c:v>
                </c:pt>
                <c:pt idx="11603">
                  <c:v>9.6280000000000001</c:v>
                </c:pt>
                <c:pt idx="11604">
                  <c:v>9.6280000000000001</c:v>
                </c:pt>
                <c:pt idx="11605">
                  <c:v>9.6289999999999996</c:v>
                </c:pt>
                <c:pt idx="11606">
                  <c:v>9.6300000000000008</c:v>
                </c:pt>
                <c:pt idx="11607">
                  <c:v>9.6310000000000002</c:v>
                </c:pt>
                <c:pt idx="11608">
                  <c:v>9.6319999999999997</c:v>
                </c:pt>
                <c:pt idx="11609">
                  <c:v>9.6329999999999991</c:v>
                </c:pt>
                <c:pt idx="11610">
                  <c:v>9.6329999999999991</c:v>
                </c:pt>
                <c:pt idx="11611">
                  <c:v>9.6340000000000003</c:v>
                </c:pt>
                <c:pt idx="11612">
                  <c:v>9.6349999999999998</c:v>
                </c:pt>
                <c:pt idx="11613">
                  <c:v>9.6359999999999992</c:v>
                </c:pt>
                <c:pt idx="11614">
                  <c:v>9.6370000000000005</c:v>
                </c:pt>
                <c:pt idx="11615">
                  <c:v>9.6379999999999999</c:v>
                </c:pt>
                <c:pt idx="11616">
                  <c:v>9.6379999999999999</c:v>
                </c:pt>
                <c:pt idx="11617">
                  <c:v>9.6389999999999993</c:v>
                </c:pt>
                <c:pt idx="11618">
                  <c:v>9.64</c:v>
                </c:pt>
                <c:pt idx="11619">
                  <c:v>9.641</c:v>
                </c:pt>
                <c:pt idx="11620">
                  <c:v>9.6419999999999995</c:v>
                </c:pt>
                <c:pt idx="11621">
                  <c:v>9.6419999999999995</c:v>
                </c:pt>
                <c:pt idx="11622">
                  <c:v>9.6430000000000007</c:v>
                </c:pt>
                <c:pt idx="11623">
                  <c:v>9.6440000000000001</c:v>
                </c:pt>
                <c:pt idx="11624">
                  <c:v>9.6449999999999996</c:v>
                </c:pt>
                <c:pt idx="11625">
                  <c:v>9.6460000000000008</c:v>
                </c:pt>
                <c:pt idx="11626">
                  <c:v>9.6470000000000002</c:v>
                </c:pt>
                <c:pt idx="11627">
                  <c:v>9.6470000000000002</c:v>
                </c:pt>
                <c:pt idx="11628">
                  <c:v>9.6479999999999997</c:v>
                </c:pt>
                <c:pt idx="11629">
                  <c:v>9.6489999999999991</c:v>
                </c:pt>
                <c:pt idx="11630">
                  <c:v>9.65</c:v>
                </c:pt>
                <c:pt idx="11631">
                  <c:v>9.6509999999999998</c:v>
                </c:pt>
                <c:pt idx="11632">
                  <c:v>9.6519999999999992</c:v>
                </c:pt>
                <c:pt idx="11633">
                  <c:v>9.6519999999999992</c:v>
                </c:pt>
                <c:pt idx="11634">
                  <c:v>9.6530000000000005</c:v>
                </c:pt>
                <c:pt idx="11635">
                  <c:v>9.6539999999999999</c:v>
                </c:pt>
                <c:pt idx="11636">
                  <c:v>9.6549999999999994</c:v>
                </c:pt>
                <c:pt idx="11637">
                  <c:v>9.6560000000000006</c:v>
                </c:pt>
                <c:pt idx="11638">
                  <c:v>9.657</c:v>
                </c:pt>
                <c:pt idx="11639">
                  <c:v>9.657</c:v>
                </c:pt>
                <c:pt idx="11640">
                  <c:v>9.6579999999999995</c:v>
                </c:pt>
                <c:pt idx="11641">
                  <c:v>9.6590000000000007</c:v>
                </c:pt>
                <c:pt idx="11642">
                  <c:v>9.66</c:v>
                </c:pt>
                <c:pt idx="11643">
                  <c:v>9.6609999999999996</c:v>
                </c:pt>
                <c:pt idx="11644">
                  <c:v>9.6620000000000008</c:v>
                </c:pt>
                <c:pt idx="11645">
                  <c:v>9.6620000000000008</c:v>
                </c:pt>
                <c:pt idx="11646">
                  <c:v>9.6630000000000003</c:v>
                </c:pt>
                <c:pt idx="11647">
                  <c:v>9.6639999999999997</c:v>
                </c:pt>
                <c:pt idx="11648">
                  <c:v>9.6649999999999991</c:v>
                </c:pt>
                <c:pt idx="11649">
                  <c:v>9.6660000000000004</c:v>
                </c:pt>
                <c:pt idx="11650">
                  <c:v>9.6669999999999998</c:v>
                </c:pt>
                <c:pt idx="11651">
                  <c:v>9.6669999999999998</c:v>
                </c:pt>
                <c:pt idx="11652">
                  <c:v>9.6679999999999993</c:v>
                </c:pt>
                <c:pt idx="11653">
                  <c:v>9.6690000000000005</c:v>
                </c:pt>
                <c:pt idx="11654">
                  <c:v>9.67</c:v>
                </c:pt>
                <c:pt idx="11655">
                  <c:v>9.6709999999999994</c:v>
                </c:pt>
                <c:pt idx="11656">
                  <c:v>9.6720000000000006</c:v>
                </c:pt>
                <c:pt idx="11657">
                  <c:v>9.6720000000000006</c:v>
                </c:pt>
                <c:pt idx="11658">
                  <c:v>9.673</c:v>
                </c:pt>
                <c:pt idx="11659">
                  <c:v>9.6739999999999995</c:v>
                </c:pt>
                <c:pt idx="11660">
                  <c:v>9.6750000000000007</c:v>
                </c:pt>
                <c:pt idx="11661">
                  <c:v>9.6760000000000002</c:v>
                </c:pt>
                <c:pt idx="11662">
                  <c:v>9.6769999999999996</c:v>
                </c:pt>
                <c:pt idx="11663">
                  <c:v>9.6769999999999996</c:v>
                </c:pt>
                <c:pt idx="11664">
                  <c:v>9.6780000000000008</c:v>
                </c:pt>
                <c:pt idx="11665">
                  <c:v>9.6790000000000003</c:v>
                </c:pt>
                <c:pt idx="11666">
                  <c:v>9.68</c:v>
                </c:pt>
                <c:pt idx="11667">
                  <c:v>9.6809999999999992</c:v>
                </c:pt>
                <c:pt idx="11668">
                  <c:v>9.6809999999999992</c:v>
                </c:pt>
                <c:pt idx="11669">
                  <c:v>9.6820000000000004</c:v>
                </c:pt>
                <c:pt idx="11670">
                  <c:v>9.6829999999999998</c:v>
                </c:pt>
                <c:pt idx="11671">
                  <c:v>9.6839999999999993</c:v>
                </c:pt>
                <c:pt idx="11672">
                  <c:v>9.6850000000000005</c:v>
                </c:pt>
                <c:pt idx="11673">
                  <c:v>9.6859999999999999</c:v>
                </c:pt>
                <c:pt idx="11674">
                  <c:v>9.6859999999999999</c:v>
                </c:pt>
                <c:pt idx="11675">
                  <c:v>9.6869999999999994</c:v>
                </c:pt>
                <c:pt idx="11676">
                  <c:v>9.6880000000000006</c:v>
                </c:pt>
                <c:pt idx="11677">
                  <c:v>9.6890000000000001</c:v>
                </c:pt>
                <c:pt idx="11678">
                  <c:v>9.69</c:v>
                </c:pt>
                <c:pt idx="11679">
                  <c:v>9.6910000000000007</c:v>
                </c:pt>
                <c:pt idx="11680">
                  <c:v>9.6910000000000007</c:v>
                </c:pt>
                <c:pt idx="11681">
                  <c:v>9.6920000000000002</c:v>
                </c:pt>
                <c:pt idx="11682">
                  <c:v>9.6929999999999996</c:v>
                </c:pt>
                <c:pt idx="11683">
                  <c:v>9.6940000000000008</c:v>
                </c:pt>
                <c:pt idx="11684">
                  <c:v>9.6950000000000003</c:v>
                </c:pt>
                <c:pt idx="11685">
                  <c:v>9.6959999999999997</c:v>
                </c:pt>
                <c:pt idx="11686">
                  <c:v>9.6959999999999997</c:v>
                </c:pt>
                <c:pt idx="11687">
                  <c:v>9.6969999999999992</c:v>
                </c:pt>
                <c:pt idx="11688">
                  <c:v>9.6980000000000004</c:v>
                </c:pt>
                <c:pt idx="11689">
                  <c:v>9.6989999999999998</c:v>
                </c:pt>
                <c:pt idx="11690">
                  <c:v>9.6999999999999993</c:v>
                </c:pt>
                <c:pt idx="11691">
                  <c:v>9.7010000000000005</c:v>
                </c:pt>
                <c:pt idx="11692">
                  <c:v>9.7010000000000005</c:v>
                </c:pt>
                <c:pt idx="11693">
                  <c:v>9.702</c:v>
                </c:pt>
                <c:pt idx="11694">
                  <c:v>9.7029999999999994</c:v>
                </c:pt>
                <c:pt idx="11695">
                  <c:v>9.7040000000000006</c:v>
                </c:pt>
                <c:pt idx="11696">
                  <c:v>9.7050000000000001</c:v>
                </c:pt>
                <c:pt idx="11697">
                  <c:v>9.7059999999999995</c:v>
                </c:pt>
                <c:pt idx="11698">
                  <c:v>9.7059999999999995</c:v>
                </c:pt>
                <c:pt idx="11699">
                  <c:v>9.7070000000000007</c:v>
                </c:pt>
                <c:pt idx="11700">
                  <c:v>9.7080000000000002</c:v>
                </c:pt>
                <c:pt idx="11701">
                  <c:v>9.7089999999999996</c:v>
                </c:pt>
                <c:pt idx="11702">
                  <c:v>9.7100000000000009</c:v>
                </c:pt>
                <c:pt idx="11703">
                  <c:v>9.7110000000000003</c:v>
                </c:pt>
                <c:pt idx="11704">
                  <c:v>9.7110000000000003</c:v>
                </c:pt>
                <c:pt idx="11705">
                  <c:v>9.7119999999999997</c:v>
                </c:pt>
                <c:pt idx="11706">
                  <c:v>9.7129999999999992</c:v>
                </c:pt>
                <c:pt idx="11707">
                  <c:v>9.7140000000000004</c:v>
                </c:pt>
                <c:pt idx="11708">
                  <c:v>9.7149999999999999</c:v>
                </c:pt>
                <c:pt idx="11709">
                  <c:v>9.7149999999999999</c:v>
                </c:pt>
                <c:pt idx="11710">
                  <c:v>9.7159999999999993</c:v>
                </c:pt>
                <c:pt idx="11711">
                  <c:v>9.7170000000000005</c:v>
                </c:pt>
                <c:pt idx="11712">
                  <c:v>9.718</c:v>
                </c:pt>
                <c:pt idx="11713">
                  <c:v>9.7189999999999994</c:v>
                </c:pt>
                <c:pt idx="11714">
                  <c:v>9.7200000000000006</c:v>
                </c:pt>
                <c:pt idx="11715">
                  <c:v>9.7200000000000006</c:v>
                </c:pt>
                <c:pt idx="11716">
                  <c:v>9.7210000000000001</c:v>
                </c:pt>
                <c:pt idx="11717">
                  <c:v>9.7219999999999995</c:v>
                </c:pt>
                <c:pt idx="11718">
                  <c:v>9.7230000000000008</c:v>
                </c:pt>
                <c:pt idx="11719">
                  <c:v>9.7240000000000002</c:v>
                </c:pt>
                <c:pt idx="11720">
                  <c:v>9.7249999999999996</c:v>
                </c:pt>
                <c:pt idx="11721">
                  <c:v>9.7249999999999996</c:v>
                </c:pt>
                <c:pt idx="11722">
                  <c:v>9.7260000000000009</c:v>
                </c:pt>
                <c:pt idx="11723">
                  <c:v>9.7270000000000003</c:v>
                </c:pt>
                <c:pt idx="11724">
                  <c:v>9.7279999999999998</c:v>
                </c:pt>
                <c:pt idx="11725">
                  <c:v>9.7289999999999992</c:v>
                </c:pt>
                <c:pt idx="11726">
                  <c:v>9.73</c:v>
                </c:pt>
                <c:pt idx="11727">
                  <c:v>9.73</c:v>
                </c:pt>
                <c:pt idx="11728">
                  <c:v>9.7309999999999999</c:v>
                </c:pt>
                <c:pt idx="11729">
                  <c:v>9.7319999999999993</c:v>
                </c:pt>
                <c:pt idx="11730">
                  <c:v>9.7330000000000005</c:v>
                </c:pt>
                <c:pt idx="11731">
                  <c:v>9.734</c:v>
                </c:pt>
                <c:pt idx="11732">
                  <c:v>9.7349999999999994</c:v>
                </c:pt>
                <c:pt idx="11733">
                  <c:v>9.7349999999999994</c:v>
                </c:pt>
                <c:pt idx="11734">
                  <c:v>9.7360000000000007</c:v>
                </c:pt>
                <c:pt idx="11735">
                  <c:v>9.7370000000000001</c:v>
                </c:pt>
                <c:pt idx="11736">
                  <c:v>9.7379999999999995</c:v>
                </c:pt>
                <c:pt idx="11737">
                  <c:v>9.7390000000000008</c:v>
                </c:pt>
                <c:pt idx="11738">
                  <c:v>9.74</c:v>
                </c:pt>
                <c:pt idx="11739">
                  <c:v>9.74</c:v>
                </c:pt>
                <c:pt idx="11740">
                  <c:v>9.7409999999999997</c:v>
                </c:pt>
                <c:pt idx="11741">
                  <c:v>9.7420000000000009</c:v>
                </c:pt>
                <c:pt idx="11742">
                  <c:v>9.7430000000000003</c:v>
                </c:pt>
                <c:pt idx="11743">
                  <c:v>9.7439999999999998</c:v>
                </c:pt>
                <c:pt idx="11744">
                  <c:v>9.7449999999999992</c:v>
                </c:pt>
                <c:pt idx="11745">
                  <c:v>9.7449999999999992</c:v>
                </c:pt>
                <c:pt idx="11746">
                  <c:v>9.7460000000000004</c:v>
                </c:pt>
                <c:pt idx="11747">
                  <c:v>9.7469999999999999</c:v>
                </c:pt>
                <c:pt idx="11748">
                  <c:v>9.7479999999999993</c:v>
                </c:pt>
                <c:pt idx="11749">
                  <c:v>9.7490000000000006</c:v>
                </c:pt>
                <c:pt idx="11750">
                  <c:v>9.75</c:v>
                </c:pt>
                <c:pt idx="11751">
                  <c:v>9.75</c:v>
                </c:pt>
                <c:pt idx="11752">
                  <c:v>9.7509999999999994</c:v>
                </c:pt>
                <c:pt idx="11753">
                  <c:v>9.7520000000000007</c:v>
                </c:pt>
                <c:pt idx="11754">
                  <c:v>9.7530000000000001</c:v>
                </c:pt>
                <c:pt idx="11755">
                  <c:v>9.7539999999999996</c:v>
                </c:pt>
                <c:pt idx="11756">
                  <c:v>9.7539999999999996</c:v>
                </c:pt>
                <c:pt idx="11757">
                  <c:v>9.7550000000000008</c:v>
                </c:pt>
                <c:pt idx="11758">
                  <c:v>9.7560000000000002</c:v>
                </c:pt>
                <c:pt idx="11759">
                  <c:v>9.7569999999999997</c:v>
                </c:pt>
                <c:pt idx="11760">
                  <c:v>9.7579999999999991</c:v>
                </c:pt>
                <c:pt idx="11761">
                  <c:v>9.7590000000000003</c:v>
                </c:pt>
                <c:pt idx="11762">
                  <c:v>9.7590000000000003</c:v>
                </c:pt>
                <c:pt idx="11763">
                  <c:v>9.76</c:v>
                </c:pt>
                <c:pt idx="11764">
                  <c:v>9.7609999999999992</c:v>
                </c:pt>
                <c:pt idx="11765">
                  <c:v>9.7620000000000005</c:v>
                </c:pt>
                <c:pt idx="11766">
                  <c:v>9.7629999999999999</c:v>
                </c:pt>
                <c:pt idx="11767">
                  <c:v>9.7639999999999993</c:v>
                </c:pt>
                <c:pt idx="11768">
                  <c:v>9.7639999999999993</c:v>
                </c:pt>
                <c:pt idx="11769">
                  <c:v>9.7650000000000006</c:v>
                </c:pt>
                <c:pt idx="11770">
                  <c:v>9.766</c:v>
                </c:pt>
                <c:pt idx="11771">
                  <c:v>9.7669999999999995</c:v>
                </c:pt>
                <c:pt idx="11772">
                  <c:v>9.7680000000000007</c:v>
                </c:pt>
                <c:pt idx="11773">
                  <c:v>9.7690000000000001</c:v>
                </c:pt>
                <c:pt idx="11774">
                  <c:v>9.7690000000000001</c:v>
                </c:pt>
                <c:pt idx="11775">
                  <c:v>9.77</c:v>
                </c:pt>
                <c:pt idx="11776">
                  <c:v>9.7710000000000008</c:v>
                </c:pt>
                <c:pt idx="11777">
                  <c:v>9.7720000000000002</c:v>
                </c:pt>
                <c:pt idx="11778">
                  <c:v>9.7729999999999997</c:v>
                </c:pt>
                <c:pt idx="11779">
                  <c:v>9.7739999999999991</c:v>
                </c:pt>
                <c:pt idx="11780">
                  <c:v>9.7739999999999991</c:v>
                </c:pt>
                <c:pt idx="11781">
                  <c:v>9.7750000000000004</c:v>
                </c:pt>
                <c:pt idx="11782">
                  <c:v>9.7759999999999998</c:v>
                </c:pt>
                <c:pt idx="11783">
                  <c:v>9.7769999999999992</c:v>
                </c:pt>
                <c:pt idx="11784">
                  <c:v>9.7780000000000005</c:v>
                </c:pt>
                <c:pt idx="11785">
                  <c:v>9.7789999999999999</c:v>
                </c:pt>
                <c:pt idx="11786">
                  <c:v>9.7789999999999999</c:v>
                </c:pt>
                <c:pt idx="11787">
                  <c:v>9.7799999999999994</c:v>
                </c:pt>
                <c:pt idx="11788">
                  <c:v>9.7810000000000006</c:v>
                </c:pt>
                <c:pt idx="11789">
                  <c:v>9.782</c:v>
                </c:pt>
                <c:pt idx="11790">
                  <c:v>9.7829999999999995</c:v>
                </c:pt>
                <c:pt idx="11791">
                  <c:v>9.7840000000000007</c:v>
                </c:pt>
                <c:pt idx="11792">
                  <c:v>9.7840000000000007</c:v>
                </c:pt>
                <c:pt idx="11793">
                  <c:v>9.7850000000000001</c:v>
                </c:pt>
                <c:pt idx="11794">
                  <c:v>9.7859999999999996</c:v>
                </c:pt>
                <c:pt idx="11795">
                  <c:v>9.7870000000000008</c:v>
                </c:pt>
                <c:pt idx="11796">
                  <c:v>9.7880000000000003</c:v>
                </c:pt>
                <c:pt idx="11797">
                  <c:v>9.7889999999999997</c:v>
                </c:pt>
                <c:pt idx="11798">
                  <c:v>9.7889999999999997</c:v>
                </c:pt>
                <c:pt idx="11799">
                  <c:v>9.7899999999999991</c:v>
                </c:pt>
                <c:pt idx="11800">
                  <c:v>9.7910000000000004</c:v>
                </c:pt>
                <c:pt idx="11801">
                  <c:v>9.7919999999999998</c:v>
                </c:pt>
                <c:pt idx="11802">
                  <c:v>9.7929999999999993</c:v>
                </c:pt>
                <c:pt idx="11803">
                  <c:v>9.7929999999999993</c:v>
                </c:pt>
                <c:pt idx="11804">
                  <c:v>9.7940000000000005</c:v>
                </c:pt>
                <c:pt idx="11805">
                  <c:v>9.7949999999999999</c:v>
                </c:pt>
                <c:pt idx="11806">
                  <c:v>9.7959999999999994</c:v>
                </c:pt>
                <c:pt idx="11807">
                  <c:v>9.7970000000000006</c:v>
                </c:pt>
                <c:pt idx="11808">
                  <c:v>9.798</c:v>
                </c:pt>
                <c:pt idx="11809">
                  <c:v>9.798</c:v>
                </c:pt>
                <c:pt idx="11810">
                  <c:v>9.7989999999999995</c:v>
                </c:pt>
                <c:pt idx="11811">
                  <c:v>9.8000000000000007</c:v>
                </c:pt>
                <c:pt idx="11812">
                  <c:v>9.8010000000000002</c:v>
                </c:pt>
                <c:pt idx="11813">
                  <c:v>9.8019999999999996</c:v>
                </c:pt>
                <c:pt idx="11814">
                  <c:v>9.8030000000000008</c:v>
                </c:pt>
                <c:pt idx="11815">
                  <c:v>9.8030000000000008</c:v>
                </c:pt>
                <c:pt idx="11816">
                  <c:v>9.8040000000000003</c:v>
                </c:pt>
                <c:pt idx="11817">
                  <c:v>9.8049999999999997</c:v>
                </c:pt>
                <c:pt idx="11818">
                  <c:v>9.8059999999999992</c:v>
                </c:pt>
                <c:pt idx="11819">
                  <c:v>9.8070000000000004</c:v>
                </c:pt>
                <c:pt idx="11820">
                  <c:v>9.8079999999999998</c:v>
                </c:pt>
                <c:pt idx="11821">
                  <c:v>9.8079999999999998</c:v>
                </c:pt>
                <c:pt idx="11822">
                  <c:v>9.8089999999999993</c:v>
                </c:pt>
                <c:pt idx="11823">
                  <c:v>9.81</c:v>
                </c:pt>
                <c:pt idx="11824">
                  <c:v>9.8109999999999999</c:v>
                </c:pt>
                <c:pt idx="11825">
                  <c:v>9.8119999999999994</c:v>
                </c:pt>
                <c:pt idx="11826">
                  <c:v>9.8130000000000006</c:v>
                </c:pt>
                <c:pt idx="11827">
                  <c:v>9.8130000000000006</c:v>
                </c:pt>
                <c:pt idx="11828">
                  <c:v>9.8140000000000001</c:v>
                </c:pt>
                <c:pt idx="11829">
                  <c:v>9.8149999999999995</c:v>
                </c:pt>
                <c:pt idx="11830">
                  <c:v>9.8160000000000007</c:v>
                </c:pt>
                <c:pt idx="11831">
                  <c:v>9.8170000000000002</c:v>
                </c:pt>
                <c:pt idx="11832">
                  <c:v>9.8179999999999996</c:v>
                </c:pt>
                <c:pt idx="11833">
                  <c:v>9.8179999999999996</c:v>
                </c:pt>
                <c:pt idx="11834">
                  <c:v>9.8190000000000008</c:v>
                </c:pt>
                <c:pt idx="11835">
                  <c:v>9.82</c:v>
                </c:pt>
                <c:pt idx="11836">
                  <c:v>9.8209999999999997</c:v>
                </c:pt>
                <c:pt idx="11837">
                  <c:v>9.8219999999999992</c:v>
                </c:pt>
                <c:pt idx="11838">
                  <c:v>9.8230000000000004</c:v>
                </c:pt>
                <c:pt idx="11839">
                  <c:v>9.8230000000000004</c:v>
                </c:pt>
                <c:pt idx="11840">
                  <c:v>9.8239999999999998</c:v>
                </c:pt>
                <c:pt idx="11841">
                  <c:v>9.8249999999999993</c:v>
                </c:pt>
                <c:pt idx="11842">
                  <c:v>9.8260000000000005</c:v>
                </c:pt>
                <c:pt idx="11843">
                  <c:v>9.827</c:v>
                </c:pt>
                <c:pt idx="11844">
                  <c:v>9.8279999999999994</c:v>
                </c:pt>
                <c:pt idx="11845">
                  <c:v>9.8279999999999994</c:v>
                </c:pt>
                <c:pt idx="11846">
                  <c:v>9.8290000000000006</c:v>
                </c:pt>
                <c:pt idx="11847">
                  <c:v>9.83</c:v>
                </c:pt>
                <c:pt idx="11848">
                  <c:v>9.8309999999999995</c:v>
                </c:pt>
                <c:pt idx="11849">
                  <c:v>9.8320000000000007</c:v>
                </c:pt>
                <c:pt idx="11850">
                  <c:v>9.8320000000000007</c:v>
                </c:pt>
                <c:pt idx="11851">
                  <c:v>9.8330000000000002</c:v>
                </c:pt>
                <c:pt idx="11852">
                  <c:v>9.8339999999999996</c:v>
                </c:pt>
                <c:pt idx="11853">
                  <c:v>9.8350000000000009</c:v>
                </c:pt>
                <c:pt idx="11854">
                  <c:v>9.8360000000000003</c:v>
                </c:pt>
                <c:pt idx="11855">
                  <c:v>9.8369999999999997</c:v>
                </c:pt>
                <c:pt idx="11856">
                  <c:v>9.8369999999999997</c:v>
                </c:pt>
                <c:pt idx="11857">
                  <c:v>9.8379999999999992</c:v>
                </c:pt>
                <c:pt idx="11858">
                  <c:v>9.8390000000000004</c:v>
                </c:pt>
                <c:pt idx="11859">
                  <c:v>9.84</c:v>
                </c:pt>
                <c:pt idx="11860">
                  <c:v>9.8409999999999993</c:v>
                </c:pt>
                <c:pt idx="11861">
                  <c:v>9.8420000000000005</c:v>
                </c:pt>
                <c:pt idx="11862">
                  <c:v>9.8420000000000005</c:v>
                </c:pt>
                <c:pt idx="11863">
                  <c:v>9.843</c:v>
                </c:pt>
                <c:pt idx="11864">
                  <c:v>9.8439999999999994</c:v>
                </c:pt>
                <c:pt idx="11865">
                  <c:v>9.8450000000000006</c:v>
                </c:pt>
                <c:pt idx="11866">
                  <c:v>9.8460000000000001</c:v>
                </c:pt>
                <c:pt idx="11867">
                  <c:v>9.8469999999999995</c:v>
                </c:pt>
                <c:pt idx="11868">
                  <c:v>9.8469999999999995</c:v>
                </c:pt>
                <c:pt idx="11869">
                  <c:v>9.8480000000000008</c:v>
                </c:pt>
                <c:pt idx="11870">
                  <c:v>9.8490000000000002</c:v>
                </c:pt>
                <c:pt idx="11871">
                  <c:v>9.85</c:v>
                </c:pt>
                <c:pt idx="11872">
                  <c:v>9.8510000000000009</c:v>
                </c:pt>
                <c:pt idx="11873">
                  <c:v>9.8520000000000003</c:v>
                </c:pt>
                <c:pt idx="11874">
                  <c:v>9.8520000000000003</c:v>
                </c:pt>
                <c:pt idx="11875">
                  <c:v>9.8529999999999998</c:v>
                </c:pt>
                <c:pt idx="11876">
                  <c:v>9.8539999999999992</c:v>
                </c:pt>
                <c:pt idx="11877">
                  <c:v>9.8550000000000004</c:v>
                </c:pt>
                <c:pt idx="11878">
                  <c:v>9.8559999999999999</c:v>
                </c:pt>
                <c:pt idx="11879">
                  <c:v>9.8569999999999993</c:v>
                </c:pt>
                <c:pt idx="11880">
                  <c:v>9.8569999999999993</c:v>
                </c:pt>
                <c:pt idx="11881">
                  <c:v>9.8580000000000005</c:v>
                </c:pt>
                <c:pt idx="11882">
                  <c:v>9.859</c:v>
                </c:pt>
                <c:pt idx="11883">
                  <c:v>9.86</c:v>
                </c:pt>
                <c:pt idx="11884">
                  <c:v>9.8610000000000007</c:v>
                </c:pt>
                <c:pt idx="11885">
                  <c:v>9.8620000000000001</c:v>
                </c:pt>
                <c:pt idx="11886">
                  <c:v>9.8620000000000001</c:v>
                </c:pt>
                <c:pt idx="11887">
                  <c:v>9.8629999999999995</c:v>
                </c:pt>
                <c:pt idx="11888">
                  <c:v>9.8640000000000008</c:v>
                </c:pt>
                <c:pt idx="11889">
                  <c:v>9.8650000000000002</c:v>
                </c:pt>
                <c:pt idx="11890">
                  <c:v>9.8659999999999997</c:v>
                </c:pt>
                <c:pt idx="11891">
                  <c:v>9.8670000000000009</c:v>
                </c:pt>
                <c:pt idx="11892">
                  <c:v>9.8670000000000009</c:v>
                </c:pt>
                <c:pt idx="11893">
                  <c:v>9.8680000000000003</c:v>
                </c:pt>
                <c:pt idx="11894">
                  <c:v>9.8689999999999998</c:v>
                </c:pt>
                <c:pt idx="11895">
                  <c:v>9.8699999999999992</c:v>
                </c:pt>
                <c:pt idx="11896">
                  <c:v>9.8710000000000004</c:v>
                </c:pt>
                <c:pt idx="11897">
                  <c:v>9.8710000000000004</c:v>
                </c:pt>
                <c:pt idx="11898">
                  <c:v>9.8719999999999999</c:v>
                </c:pt>
                <c:pt idx="11899">
                  <c:v>9.8729999999999993</c:v>
                </c:pt>
                <c:pt idx="11900">
                  <c:v>9.8740000000000006</c:v>
                </c:pt>
                <c:pt idx="11901">
                  <c:v>9.875</c:v>
                </c:pt>
                <c:pt idx="11902">
                  <c:v>9.8759999999999994</c:v>
                </c:pt>
                <c:pt idx="11903">
                  <c:v>9.8759999999999994</c:v>
                </c:pt>
                <c:pt idx="11904">
                  <c:v>9.8770000000000007</c:v>
                </c:pt>
                <c:pt idx="11905">
                  <c:v>9.8780000000000001</c:v>
                </c:pt>
                <c:pt idx="11906">
                  <c:v>9.8789999999999996</c:v>
                </c:pt>
                <c:pt idx="11907">
                  <c:v>9.8800000000000008</c:v>
                </c:pt>
                <c:pt idx="11908">
                  <c:v>9.8810000000000002</c:v>
                </c:pt>
                <c:pt idx="11909">
                  <c:v>9.8810000000000002</c:v>
                </c:pt>
                <c:pt idx="11910">
                  <c:v>9.8819999999999997</c:v>
                </c:pt>
                <c:pt idx="11911">
                  <c:v>9.8829999999999991</c:v>
                </c:pt>
                <c:pt idx="11912">
                  <c:v>9.8840000000000003</c:v>
                </c:pt>
                <c:pt idx="11913">
                  <c:v>9.8849999999999998</c:v>
                </c:pt>
                <c:pt idx="11914">
                  <c:v>9.8859999999999992</c:v>
                </c:pt>
                <c:pt idx="11915">
                  <c:v>9.8859999999999992</c:v>
                </c:pt>
                <c:pt idx="11916">
                  <c:v>9.8870000000000005</c:v>
                </c:pt>
                <c:pt idx="11917">
                  <c:v>9.8879999999999999</c:v>
                </c:pt>
                <c:pt idx="11918">
                  <c:v>9.8889999999999993</c:v>
                </c:pt>
                <c:pt idx="11919">
                  <c:v>9.89</c:v>
                </c:pt>
                <c:pt idx="11920">
                  <c:v>9.891</c:v>
                </c:pt>
                <c:pt idx="11921">
                  <c:v>9.891</c:v>
                </c:pt>
                <c:pt idx="11922">
                  <c:v>9.8919999999999995</c:v>
                </c:pt>
                <c:pt idx="11923">
                  <c:v>9.8930000000000007</c:v>
                </c:pt>
                <c:pt idx="11924">
                  <c:v>9.8940000000000001</c:v>
                </c:pt>
                <c:pt idx="11925">
                  <c:v>9.8949999999999996</c:v>
                </c:pt>
                <c:pt idx="11926">
                  <c:v>9.8960000000000008</c:v>
                </c:pt>
                <c:pt idx="11927">
                  <c:v>9.8960000000000008</c:v>
                </c:pt>
                <c:pt idx="11928">
                  <c:v>9.8970000000000002</c:v>
                </c:pt>
                <c:pt idx="11929">
                  <c:v>9.8979999999999997</c:v>
                </c:pt>
                <c:pt idx="11930">
                  <c:v>9.8989999999999991</c:v>
                </c:pt>
                <c:pt idx="11931">
                  <c:v>9.9</c:v>
                </c:pt>
                <c:pt idx="11932">
                  <c:v>9.9009999999999998</c:v>
                </c:pt>
                <c:pt idx="11933">
                  <c:v>9.9009999999999998</c:v>
                </c:pt>
                <c:pt idx="11934">
                  <c:v>9.9019999999999992</c:v>
                </c:pt>
                <c:pt idx="11935">
                  <c:v>9.9030000000000005</c:v>
                </c:pt>
                <c:pt idx="11936">
                  <c:v>9.9039999999999999</c:v>
                </c:pt>
                <c:pt idx="11937">
                  <c:v>9.9049999999999994</c:v>
                </c:pt>
                <c:pt idx="11938">
                  <c:v>9.9049999999999994</c:v>
                </c:pt>
                <c:pt idx="11939">
                  <c:v>9.9060000000000006</c:v>
                </c:pt>
                <c:pt idx="11940">
                  <c:v>9.907</c:v>
                </c:pt>
                <c:pt idx="11941">
                  <c:v>9.9079999999999995</c:v>
                </c:pt>
                <c:pt idx="11942">
                  <c:v>9.9090000000000007</c:v>
                </c:pt>
                <c:pt idx="11943">
                  <c:v>9.91</c:v>
                </c:pt>
                <c:pt idx="11944">
                  <c:v>9.91</c:v>
                </c:pt>
                <c:pt idx="11945">
                  <c:v>9.9109999999999996</c:v>
                </c:pt>
                <c:pt idx="11946">
                  <c:v>9.9120000000000008</c:v>
                </c:pt>
                <c:pt idx="11947">
                  <c:v>9.9130000000000003</c:v>
                </c:pt>
                <c:pt idx="11948">
                  <c:v>9.9139999999999997</c:v>
                </c:pt>
                <c:pt idx="11949">
                  <c:v>9.9149999999999991</c:v>
                </c:pt>
                <c:pt idx="11950">
                  <c:v>9.9149999999999991</c:v>
                </c:pt>
                <c:pt idx="11951">
                  <c:v>9.9160000000000004</c:v>
                </c:pt>
                <c:pt idx="11952">
                  <c:v>9.9169999999999998</c:v>
                </c:pt>
                <c:pt idx="11953">
                  <c:v>9.9179999999999993</c:v>
                </c:pt>
                <c:pt idx="11954">
                  <c:v>9.9190000000000005</c:v>
                </c:pt>
                <c:pt idx="11955">
                  <c:v>9.92</c:v>
                </c:pt>
                <c:pt idx="11956">
                  <c:v>9.92</c:v>
                </c:pt>
                <c:pt idx="11957">
                  <c:v>9.9209999999999994</c:v>
                </c:pt>
                <c:pt idx="11958">
                  <c:v>9.9220000000000006</c:v>
                </c:pt>
                <c:pt idx="11959">
                  <c:v>9.923</c:v>
                </c:pt>
                <c:pt idx="11960">
                  <c:v>9.9239999999999995</c:v>
                </c:pt>
                <c:pt idx="11961">
                  <c:v>9.9250000000000007</c:v>
                </c:pt>
                <c:pt idx="11962">
                  <c:v>9.9250000000000007</c:v>
                </c:pt>
                <c:pt idx="11963">
                  <c:v>9.9260000000000002</c:v>
                </c:pt>
                <c:pt idx="11964">
                  <c:v>9.9269999999999996</c:v>
                </c:pt>
                <c:pt idx="11965">
                  <c:v>9.9280000000000008</c:v>
                </c:pt>
                <c:pt idx="11966">
                  <c:v>9.9290000000000003</c:v>
                </c:pt>
                <c:pt idx="11967">
                  <c:v>9.93</c:v>
                </c:pt>
                <c:pt idx="11968">
                  <c:v>9.93</c:v>
                </c:pt>
                <c:pt idx="11969">
                  <c:v>9.9309999999999992</c:v>
                </c:pt>
                <c:pt idx="11970">
                  <c:v>9.9320000000000004</c:v>
                </c:pt>
                <c:pt idx="11971">
                  <c:v>9.9329999999999998</c:v>
                </c:pt>
                <c:pt idx="11972">
                  <c:v>9.9339999999999993</c:v>
                </c:pt>
                <c:pt idx="11973">
                  <c:v>9.9350000000000005</c:v>
                </c:pt>
                <c:pt idx="11974">
                  <c:v>9.9350000000000005</c:v>
                </c:pt>
                <c:pt idx="11975">
                  <c:v>9.9359999999999999</c:v>
                </c:pt>
                <c:pt idx="11976">
                  <c:v>9.9369999999999994</c:v>
                </c:pt>
                <c:pt idx="11977">
                  <c:v>9.9380000000000006</c:v>
                </c:pt>
                <c:pt idx="11978">
                  <c:v>9.9390000000000001</c:v>
                </c:pt>
                <c:pt idx="11979">
                  <c:v>9.94</c:v>
                </c:pt>
                <c:pt idx="11980">
                  <c:v>9.94</c:v>
                </c:pt>
                <c:pt idx="11981">
                  <c:v>9.9410000000000007</c:v>
                </c:pt>
                <c:pt idx="11982">
                  <c:v>9.9420000000000002</c:v>
                </c:pt>
                <c:pt idx="11983">
                  <c:v>9.9429999999999996</c:v>
                </c:pt>
                <c:pt idx="11984">
                  <c:v>9.9440000000000008</c:v>
                </c:pt>
                <c:pt idx="11985">
                  <c:v>9.9440000000000008</c:v>
                </c:pt>
                <c:pt idx="11986">
                  <c:v>9.9450000000000003</c:v>
                </c:pt>
                <c:pt idx="11987">
                  <c:v>9.9459999999999997</c:v>
                </c:pt>
                <c:pt idx="11988">
                  <c:v>9.9469999999999992</c:v>
                </c:pt>
                <c:pt idx="11989">
                  <c:v>9.9480000000000004</c:v>
                </c:pt>
                <c:pt idx="11990">
                  <c:v>9.9489999999999998</c:v>
                </c:pt>
                <c:pt idx="11991">
                  <c:v>9.9489999999999998</c:v>
                </c:pt>
                <c:pt idx="11992">
                  <c:v>9.9499999999999993</c:v>
                </c:pt>
                <c:pt idx="11993">
                  <c:v>9.9510000000000005</c:v>
                </c:pt>
                <c:pt idx="11994">
                  <c:v>9.952</c:v>
                </c:pt>
                <c:pt idx="11995">
                  <c:v>9.9529999999999994</c:v>
                </c:pt>
                <c:pt idx="11996">
                  <c:v>9.9540000000000006</c:v>
                </c:pt>
                <c:pt idx="11997">
                  <c:v>9.9540000000000006</c:v>
                </c:pt>
                <c:pt idx="11998">
                  <c:v>9.9550000000000001</c:v>
                </c:pt>
                <c:pt idx="11999">
                  <c:v>9.9559999999999995</c:v>
                </c:pt>
                <c:pt idx="12000">
                  <c:v>9.9570000000000007</c:v>
                </c:pt>
                <c:pt idx="12001">
                  <c:v>9.9580000000000002</c:v>
                </c:pt>
                <c:pt idx="12002">
                  <c:v>9.9589999999999996</c:v>
                </c:pt>
                <c:pt idx="12003">
                  <c:v>9.9589999999999996</c:v>
                </c:pt>
                <c:pt idx="12004">
                  <c:v>9.9600000000000009</c:v>
                </c:pt>
                <c:pt idx="12005">
                  <c:v>9.9610000000000003</c:v>
                </c:pt>
                <c:pt idx="12006">
                  <c:v>9.9619999999999997</c:v>
                </c:pt>
                <c:pt idx="12007">
                  <c:v>9.9629999999999992</c:v>
                </c:pt>
                <c:pt idx="12008">
                  <c:v>9.9640000000000004</c:v>
                </c:pt>
                <c:pt idx="12009">
                  <c:v>9.9640000000000004</c:v>
                </c:pt>
                <c:pt idx="12010">
                  <c:v>9.9649999999999999</c:v>
                </c:pt>
                <c:pt idx="12011">
                  <c:v>9.9659999999999993</c:v>
                </c:pt>
                <c:pt idx="12012">
                  <c:v>9.9670000000000005</c:v>
                </c:pt>
                <c:pt idx="12013">
                  <c:v>9.968</c:v>
                </c:pt>
                <c:pt idx="12014">
                  <c:v>9.9689999999999994</c:v>
                </c:pt>
                <c:pt idx="12015">
                  <c:v>9.9689999999999994</c:v>
                </c:pt>
                <c:pt idx="12016">
                  <c:v>9.9700000000000006</c:v>
                </c:pt>
                <c:pt idx="12017">
                  <c:v>9.9710000000000001</c:v>
                </c:pt>
                <c:pt idx="12018">
                  <c:v>9.9719999999999995</c:v>
                </c:pt>
                <c:pt idx="12019">
                  <c:v>9.9730000000000008</c:v>
                </c:pt>
                <c:pt idx="12020">
                  <c:v>9.9740000000000002</c:v>
                </c:pt>
                <c:pt idx="12021">
                  <c:v>9.9740000000000002</c:v>
                </c:pt>
                <c:pt idx="12022">
                  <c:v>9.9749999999999996</c:v>
                </c:pt>
                <c:pt idx="12023">
                  <c:v>9.9760000000000009</c:v>
                </c:pt>
                <c:pt idx="12024">
                  <c:v>9.9770000000000003</c:v>
                </c:pt>
                <c:pt idx="12025">
                  <c:v>9.9779999999999998</c:v>
                </c:pt>
                <c:pt idx="12026">
                  <c:v>9.9789999999999992</c:v>
                </c:pt>
                <c:pt idx="12027">
                  <c:v>9.9789999999999992</c:v>
                </c:pt>
                <c:pt idx="12028">
                  <c:v>9.98</c:v>
                </c:pt>
                <c:pt idx="12029">
                  <c:v>9.9809999999999999</c:v>
                </c:pt>
                <c:pt idx="12030">
                  <c:v>9.9819999999999993</c:v>
                </c:pt>
                <c:pt idx="12031">
                  <c:v>9.9830000000000005</c:v>
                </c:pt>
                <c:pt idx="12032">
                  <c:v>9.9830000000000005</c:v>
                </c:pt>
                <c:pt idx="12033">
                  <c:v>9.984</c:v>
                </c:pt>
                <c:pt idx="12034">
                  <c:v>9.9849999999999994</c:v>
                </c:pt>
                <c:pt idx="12035">
                  <c:v>9.9860000000000007</c:v>
                </c:pt>
                <c:pt idx="12036">
                  <c:v>9.9870000000000001</c:v>
                </c:pt>
                <c:pt idx="12037">
                  <c:v>9.9879999999999995</c:v>
                </c:pt>
                <c:pt idx="12038">
                  <c:v>9.9879999999999995</c:v>
                </c:pt>
                <c:pt idx="12039">
                  <c:v>9.9890000000000008</c:v>
                </c:pt>
                <c:pt idx="12040">
                  <c:v>9.99</c:v>
                </c:pt>
                <c:pt idx="12041">
                  <c:v>9.9909999999999997</c:v>
                </c:pt>
                <c:pt idx="12042">
                  <c:v>9.9920000000000009</c:v>
                </c:pt>
                <c:pt idx="12043">
                  <c:v>9.9930000000000003</c:v>
                </c:pt>
                <c:pt idx="12044">
                  <c:v>9.9930000000000003</c:v>
                </c:pt>
                <c:pt idx="12045">
                  <c:v>9.9939999999999998</c:v>
                </c:pt>
                <c:pt idx="12046">
                  <c:v>9.9949999999999992</c:v>
                </c:pt>
                <c:pt idx="12047">
                  <c:v>9.9960000000000004</c:v>
                </c:pt>
                <c:pt idx="12048">
                  <c:v>9.9969999999999999</c:v>
                </c:pt>
                <c:pt idx="12049">
                  <c:v>9.9979999999999993</c:v>
                </c:pt>
                <c:pt idx="12050">
                  <c:v>9.9979999999999993</c:v>
                </c:pt>
                <c:pt idx="12051">
                  <c:v>9.9990000000000006</c:v>
                </c:pt>
                <c:pt idx="12052">
                  <c:v>10</c:v>
                </c:pt>
                <c:pt idx="12053">
                  <c:v>10.000999999999999</c:v>
                </c:pt>
                <c:pt idx="12054">
                  <c:v>10.002000000000001</c:v>
                </c:pt>
                <c:pt idx="12055">
                  <c:v>10.003</c:v>
                </c:pt>
                <c:pt idx="12056">
                  <c:v>10.003</c:v>
                </c:pt>
                <c:pt idx="12057">
                  <c:v>10.004</c:v>
                </c:pt>
                <c:pt idx="12058">
                  <c:v>10.005000000000001</c:v>
                </c:pt>
                <c:pt idx="12059">
                  <c:v>10.006</c:v>
                </c:pt>
                <c:pt idx="12060">
                  <c:v>10.007</c:v>
                </c:pt>
                <c:pt idx="12061">
                  <c:v>10.007999999999999</c:v>
                </c:pt>
                <c:pt idx="12062">
                  <c:v>10.007999999999999</c:v>
                </c:pt>
                <c:pt idx="12063">
                  <c:v>10.009</c:v>
                </c:pt>
                <c:pt idx="12064">
                  <c:v>10.01</c:v>
                </c:pt>
                <c:pt idx="12065">
                  <c:v>10.010999999999999</c:v>
                </c:pt>
                <c:pt idx="12066">
                  <c:v>10.012</c:v>
                </c:pt>
                <c:pt idx="12067">
                  <c:v>10.013</c:v>
                </c:pt>
                <c:pt idx="12068">
                  <c:v>10.013</c:v>
                </c:pt>
                <c:pt idx="12069">
                  <c:v>10.013999999999999</c:v>
                </c:pt>
                <c:pt idx="12070">
                  <c:v>10.015000000000001</c:v>
                </c:pt>
                <c:pt idx="12071">
                  <c:v>10.016</c:v>
                </c:pt>
                <c:pt idx="12072">
                  <c:v>10.016999999999999</c:v>
                </c:pt>
                <c:pt idx="12073">
                  <c:v>10.018000000000001</c:v>
                </c:pt>
                <c:pt idx="12074">
                  <c:v>10.018000000000001</c:v>
                </c:pt>
                <c:pt idx="12075">
                  <c:v>10.019</c:v>
                </c:pt>
                <c:pt idx="12076">
                  <c:v>10.02</c:v>
                </c:pt>
                <c:pt idx="12077">
                  <c:v>10.021000000000001</c:v>
                </c:pt>
                <c:pt idx="12078">
                  <c:v>10.022</c:v>
                </c:pt>
                <c:pt idx="12079">
                  <c:v>10.022</c:v>
                </c:pt>
                <c:pt idx="12080">
                  <c:v>10.023</c:v>
                </c:pt>
                <c:pt idx="12081">
                  <c:v>10.023999999999999</c:v>
                </c:pt>
                <c:pt idx="12082">
                  <c:v>10.025</c:v>
                </c:pt>
                <c:pt idx="12083">
                  <c:v>10.026</c:v>
                </c:pt>
                <c:pt idx="12084">
                  <c:v>10.026999999999999</c:v>
                </c:pt>
                <c:pt idx="12085">
                  <c:v>10.026999999999999</c:v>
                </c:pt>
                <c:pt idx="12086">
                  <c:v>10.028</c:v>
                </c:pt>
                <c:pt idx="12087">
                  <c:v>10.029</c:v>
                </c:pt>
                <c:pt idx="12088">
                  <c:v>10.029999999999999</c:v>
                </c:pt>
                <c:pt idx="12089">
                  <c:v>10.031000000000001</c:v>
                </c:pt>
                <c:pt idx="12090">
                  <c:v>10.032</c:v>
                </c:pt>
                <c:pt idx="12091">
                  <c:v>10.032</c:v>
                </c:pt>
                <c:pt idx="12092">
                  <c:v>10.032999999999999</c:v>
                </c:pt>
                <c:pt idx="12093">
                  <c:v>10.034000000000001</c:v>
                </c:pt>
                <c:pt idx="12094">
                  <c:v>10.035</c:v>
                </c:pt>
                <c:pt idx="12095">
                  <c:v>10.036</c:v>
                </c:pt>
                <c:pt idx="12096">
                  <c:v>10.037000000000001</c:v>
                </c:pt>
                <c:pt idx="12097">
                  <c:v>10.037000000000001</c:v>
                </c:pt>
                <c:pt idx="12098">
                  <c:v>10.038</c:v>
                </c:pt>
                <c:pt idx="12099">
                  <c:v>10.039</c:v>
                </c:pt>
                <c:pt idx="12100">
                  <c:v>10.039999999999999</c:v>
                </c:pt>
                <c:pt idx="12101">
                  <c:v>10.041</c:v>
                </c:pt>
                <c:pt idx="12102">
                  <c:v>10.042</c:v>
                </c:pt>
                <c:pt idx="12103">
                  <c:v>10.042</c:v>
                </c:pt>
                <c:pt idx="12104">
                  <c:v>10.042999999999999</c:v>
                </c:pt>
                <c:pt idx="12105">
                  <c:v>10.044</c:v>
                </c:pt>
                <c:pt idx="12106">
                  <c:v>10.045</c:v>
                </c:pt>
                <c:pt idx="12107">
                  <c:v>10.045999999999999</c:v>
                </c:pt>
                <c:pt idx="12108">
                  <c:v>10.047000000000001</c:v>
                </c:pt>
                <c:pt idx="12109">
                  <c:v>10.047000000000001</c:v>
                </c:pt>
                <c:pt idx="12110">
                  <c:v>10.048</c:v>
                </c:pt>
                <c:pt idx="12111">
                  <c:v>10.048999999999999</c:v>
                </c:pt>
                <c:pt idx="12112">
                  <c:v>10.050000000000001</c:v>
                </c:pt>
                <c:pt idx="12113">
                  <c:v>10.051</c:v>
                </c:pt>
                <c:pt idx="12114">
                  <c:v>10.052</c:v>
                </c:pt>
                <c:pt idx="12115">
                  <c:v>10.052</c:v>
                </c:pt>
                <c:pt idx="12116">
                  <c:v>10.053000000000001</c:v>
                </c:pt>
                <c:pt idx="12117">
                  <c:v>10.054</c:v>
                </c:pt>
                <c:pt idx="12118">
                  <c:v>10.055</c:v>
                </c:pt>
                <c:pt idx="12119">
                  <c:v>10.055999999999999</c:v>
                </c:pt>
                <c:pt idx="12120">
                  <c:v>10.057</c:v>
                </c:pt>
                <c:pt idx="12121">
                  <c:v>10.057</c:v>
                </c:pt>
                <c:pt idx="12122">
                  <c:v>10.058</c:v>
                </c:pt>
                <c:pt idx="12123">
                  <c:v>10.058999999999999</c:v>
                </c:pt>
                <c:pt idx="12124">
                  <c:v>10.06</c:v>
                </c:pt>
                <c:pt idx="12125">
                  <c:v>10.061</c:v>
                </c:pt>
                <c:pt idx="12126">
                  <c:v>10.061</c:v>
                </c:pt>
                <c:pt idx="12127">
                  <c:v>10.061999999999999</c:v>
                </c:pt>
                <c:pt idx="12128">
                  <c:v>10.063000000000001</c:v>
                </c:pt>
                <c:pt idx="12129">
                  <c:v>10.064</c:v>
                </c:pt>
                <c:pt idx="12130">
                  <c:v>10.065</c:v>
                </c:pt>
                <c:pt idx="12131">
                  <c:v>10.066000000000001</c:v>
                </c:pt>
                <c:pt idx="12132">
                  <c:v>10.066000000000001</c:v>
                </c:pt>
                <c:pt idx="12133">
                  <c:v>10.067</c:v>
                </c:pt>
                <c:pt idx="12134">
                  <c:v>10.068</c:v>
                </c:pt>
                <c:pt idx="12135">
                  <c:v>10.069000000000001</c:v>
                </c:pt>
                <c:pt idx="12136">
                  <c:v>10.07</c:v>
                </c:pt>
                <c:pt idx="12137">
                  <c:v>10.071</c:v>
                </c:pt>
                <c:pt idx="12138">
                  <c:v>10.071</c:v>
                </c:pt>
                <c:pt idx="12139">
                  <c:v>10.071999999999999</c:v>
                </c:pt>
                <c:pt idx="12140">
                  <c:v>10.073</c:v>
                </c:pt>
                <c:pt idx="12141">
                  <c:v>10.074</c:v>
                </c:pt>
                <c:pt idx="12142">
                  <c:v>10.074999999999999</c:v>
                </c:pt>
                <c:pt idx="12143">
                  <c:v>10.076000000000001</c:v>
                </c:pt>
                <c:pt idx="12144">
                  <c:v>10.076000000000001</c:v>
                </c:pt>
                <c:pt idx="12145">
                  <c:v>10.077</c:v>
                </c:pt>
                <c:pt idx="12146">
                  <c:v>10.077999999999999</c:v>
                </c:pt>
                <c:pt idx="12147">
                  <c:v>10.079000000000001</c:v>
                </c:pt>
                <c:pt idx="12148">
                  <c:v>10.08</c:v>
                </c:pt>
                <c:pt idx="12149">
                  <c:v>10.081</c:v>
                </c:pt>
                <c:pt idx="12150">
                  <c:v>10.081</c:v>
                </c:pt>
                <c:pt idx="12151">
                  <c:v>10.082000000000001</c:v>
                </c:pt>
                <c:pt idx="12152">
                  <c:v>10.083</c:v>
                </c:pt>
                <c:pt idx="12153">
                  <c:v>10.084</c:v>
                </c:pt>
                <c:pt idx="12154">
                  <c:v>10.085000000000001</c:v>
                </c:pt>
                <c:pt idx="12155">
                  <c:v>10.086</c:v>
                </c:pt>
                <c:pt idx="12156">
                  <c:v>10.086</c:v>
                </c:pt>
                <c:pt idx="12157">
                  <c:v>10.087</c:v>
                </c:pt>
                <c:pt idx="12158">
                  <c:v>10.087999999999999</c:v>
                </c:pt>
                <c:pt idx="12159">
                  <c:v>10.089</c:v>
                </c:pt>
                <c:pt idx="12160">
                  <c:v>10.09</c:v>
                </c:pt>
                <c:pt idx="12161">
                  <c:v>10.090999999999999</c:v>
                </c:pt>
                <c:pt idx="12162">
                  <c:v>10.090999999999999</c:v>
                </c:pt>
                <c:pt idx="12163">
                  <c:v>10.092000000000001</c:v>
                </c:pt>
                <c:pt idx="12164">
                  <c:v>10.093</c:v>
                </c:pt>
                <c:pt idx="12165">
                  <c:v>10.093999999999999</c:v>
                </c:pt>
                <c:pt idx="12166">
                  <c:v>10.095000000000001</c:v>
                </c:pt>
                <c:pt idx="12167">
                  <c:v>10.095000000000001</c:v>
                </c:pt>
                <c:pt idx="12168">
                  <c:v>10.096</c:v>
                </c:pt>
                <c:pt idx="12169">
                  <c:v>10.097</c:v>
                </c:pt>
                <c:pt idx="12170">
                  <c:v>10.098000000000001</c:v>
                </c:pt>
                <c:pt idx="12171">
                  <c:v>10.099</c:v>
                </c:pt>
                <c:pt idx="12172">
                  <c:v>10.1</c:v>
                </c:pt>
                <c:pt idx="12173">
                  <c:v>10.1</c:v>
                </c:pt>
                <c:pt idx="12174">
                  <c:v>10.101000000000001</c:v>
                </c:pt>
                <c:pt idx="12175">
                  <c:v>10.102</c:v>
                </c:pt>
                <c:pt idx="12176">
                  <c:v>10.103</c:v>
                </c:pt>
                <c:pt idx="12177">
                  <c:v>10.103999999999999</c:v>
                </c:pt>
                <c:pt idx="12178">
                  <c:v>10.105</c:v>
                </c:pt>
                <c:pt idx="12179">
                  <c:v>10.105</c:v>
                </c:pt>
                <c:pt idx="12180">
                  <c:v>10.106</c:v>
                </c:pt>
                <c:pt idx="12181">
                  <c:v>10.106999999999999</c:v>
                </c:pt>
                <c:pt idx="12182">
                  <c:v>10.108000000000001</c:v>
                </c:pt>
                <c:pt idx="12183">
                  <c:v>10.109</c:v>
                </c:pt>
                <c:pt idx="12184">
                  <c:v>10.11</c:v>
                </c:pt>
                <c:pt idx="12185">
                  <c:v>10.11</c:v>
                </c:pt>
                <c:pt idx="12186">
                  <c:v>10.111000000000001</c:v>
                </c:pt>
                <c:pt idx="12187">
                  <c:v>10.112</c:v>
                </c:pt>
                <c:pt idx="12188">
                  <c:v>10.113</c:v>
                </c:pt>
                <c:pt idx="12189">
                  <c:v>10.114000000000001</c:v>
                </c:pt>
                <c:pt idx="12190">
                  <c:v>10.115</c:v>
                </c:pt>
                <c:pt idx="12191">
                  <c:v>10.115</c:v>
                </c:pt>
                <c:pt idx="12192">
                  <c:v>10.116</c:v>
                </c:pt>
                <c:pt idx="12193">
                  <c:v>10.117000000000001</c:v>
                </c:pt>
                <c:pt idx="12194">
                  <c:v>10.118</c:v>
                </c:pt>
                <c:pt idx="12195">
                  <c:v>10.119</c:v>
                </c:pt>
                <c:pt idx="12196">
                  <c:v>10.119999999999999</c:v>
                </c:pt>
                <c:pt idx="12197">
                  <c:v>10.119999999999999</c:v>
                </c:pt>
                <c:pt idx="12198">
                  <c:v>10.121</c:v>
                </c:pt>
                <c:pt idx="12199">
                  <c:v>10.122</c:v>
                </c:pt>
                <c:pt idx="12200">
                  <c:v>10.122999999999999</c:v>
                </c:pt>
                <c:pt idx="12201">
                  <c:v>10.124000000000001</c:v>
                </c:pt>
                <c:pt idx="12202">
                  <c:v>10.125</c:v>
                </c:pt>
                <c:pt idx="12203">
                  <c:v>10.125</c:v>
                </c:pt>
                <c:pt idx="12204">
                  <c:v>10.125999999999999</c:v>
                </c:pt>
                <c:pt idx="12205">
                  <c:v>10.127000000000001</c:v>
                </c:pt>
                <c:pt idx="12206">
                  <c:v>10.128</c:v>
                </c:pt>
                <c:pt idx="12207">
                  <c:v>10.129</c:v>
                </c:pt>
                <c:pt idx="12208">
                  <c:v>10.130000000000001</c:v>
                </c:pt>
                <c:pt idx="12209">
                  <c:v>10.130000000000001</c:v>
                </c:pt>
                <c:pt idx="12210">
                  <c:v>10.131</c:v>
                </c:pt>
                <c:pt idx="12211">
                  <c:v>10.132</c:v>
                </c:pt>
                <c:pt idx="12212">
                  <c:v>10.132999999999999</c:v>
                </c:pt>
                <c:pt idx="12213">
                  <c:v>10.134</c:v>
                </c:pt>
                <c:pt idx="12214">
                  <c:v>10.134</c:v>
                </c:pt>
                <c:pt idx="12215">
                  <c:v>10.135</c:v>
                </c:pt>
                <c:pt idx="12216">
                  <c:v>10.135999999999999</c:v>
                </c:pt>
                <c:pt idx="12217">
                  <c:v>10.137</c:v>
                </c:pt>
                <c:pt idx="12218">
                  <c:v>10.138</c:v>
                </c:pt>
                <c:pt idx="12219">
                  <c:v>10.138999999999999</c:v>
                </c:pt>
                <c:pt idx="12220">
                  <c:v>10.138999999999999</c:v>
                </c:pt>
                <c:pt idx="12221">
                  <c:v>10.14</c:v>
                </c:pt>
                <c:pt idx="12222">
                  <c:v>10.141</c:v>
                </c:pt>
                <c:pt idx="12223">
                  <c:v>10.141999999999999</c:v>
                </c:pt>
                <c:pt idx="12224">
                  <c:v>10.143000000000001</c:v>
                </c:pt>
                <c:pt idx="12225">
                  <c:v>10.144</c:v>
                </c:pt>
                <c:pt idx="12226">
                  <c:v>10.144</c:v>
                </c:pt>
                <c:pt idx="12227">
                  <c:v>10.145</c:v>
                </c:pt>
                <c:pt idx="12228">
                  <c:v>10.146000000000001</c:v>
                </c:pt>
                <c:pt idx="12229">
                  <c:v>10.147</c:v>
                </c:pt>
                <c:pt idx="12230">
                  <c:v>10.148</c:v>
                </c:pt>
                <c:pt idx="12231">
                  <c:v>10.148999999999999</c:v>
                </c:pt>
                <c:pt idx="12232">
                  <c:v>10.148999999999999</c:v>
                </c:pt>
                <c:pt idx="12233">
                  <c:v>10.15</c:v>
                </c:pt>
                <c:pt idx="12234">
                  <c:v>10.151</c:v>
                </c:pt>
                <c:pt idx="12235">
                  <c:v>10.151999999999999</c:v>
                </c:pt>
                <c:pt idx="12236">
                  <c:v>10.153</c:v>
                </c:pt>
                <c:pt idx="12237">
                  <c:v>10.154</c:v>
                </c:pt>
                <c:pt idx="12238">
                  <c:v>10.154</c:v>
                </c:pt>
                <c:pt idx="12239">
                  <c:v>10.154999999999999</c:v>
                </c:pt>
                <c:pt idx="12240">
                  <c:v>10.156000000000001</c:v>
                </c:pt>
                <c:pt idx="12241">
                  <c:v>10.157</c:v>
                </c:pt>
                <c:pt idx="12242">
                  <c:v>10.157999999999999</c:v>
                </c:pt>
                <c:pt idx="12243">
                  <c:v>10.159000000000001</c:v>
                </c:pt>
                <c:pt idx="12244">
                  <c:v>10.159000000000001</c:v>
                </c:pt>
                <c:pt idx="12245">
                  <c:v>10.16</c:v>
                </c:pt>
                <c:pt idx="12246">
                  <c:v>10.161</c:v>
                </c:pt>
                <c:pt idx="12247">
                  <c:v>10.162000000000001</c:v>
                </c:pt>
                <c:pt idx="12248">
                  <c:v>10.163</c:v>
                </c:pt>
                <c:pt idx="12249">
                  <c:v>10.164</c:v>
                </c:pt>
                <c:pt idx="12250">
                  <c:v>10.164</c:v>
                </c:pt>
                <c:pt idx="12251">
                  <c:v>10.164999999999999</c:v>
                </c:pt>
                <c:pt idx="12252">
                  <c:v>10.166</c:v>
                </c:pt>
                <c:pt idx="12253">
                  <c:v>10.167</c:v>
                </c:pt>
                <c:pt idx="12254">
                  <c:v>10.167999999999999</c:v>
                </c:pt>
                <c:pt idx="12255">
                  <c:v>10.169</c:v>
                </c:pt>
                <c:pt idx="12256">
                  <c:v>10.169</c:v>
                </c:pt>
                <c:pt idx="12257">
                  <c:v>10.17</c:v>
                </c:pt>
                <c:pt idx="12258">
                  <c:v>10.170999999999999</c:v>
                </c:pt>
                <c:pt idx="12259">
                  <c:v>10.172000000000001</c:v>
                </c:pt>
                <c:pt idx="12260">
                  <c:v>10.173</c:v>
                </c:pt>
                <c:pt idx="12261">
                  <c:v>10.173</c:v>
                </c:pt>
                <c:pt idx="12262">
                  <c:v>10.173999999999999</c:v>
                </c:pt>
                <c:pt idx="12263">
                  <c:v>10.175000000000001</c:v>
                </c:pt>
                <c:pt idx="12264">
                  <c:v>10.176</c:v>
                </c:pt>
                <c:pt idx="12265">
                  <c:v>10.177</c:v>
                </c:pt>
                <c:pt idx="12266">
                  <c:v>10.178000000000001</c:v>
                </c:pt>
                <c:pt idx="12267">
                  <c:v>10.178000000000001</c:v>
                </c:pt>
                <c:pt idx="12268">
                  <c:v>10.179</c:v>
                </c:pt>
                <c:pt idx="12269">
                  <c:v>10.18</c:v>
                </c:pt>
                <c:pt idx="12270">
                  <c:v>10.180999999999999</c:v>
                </c:pt>
                <c:pt idx="12271">
                  <c:v>10.182</c:v>
                </c:pt>
                <c:pt idx="12272">
                  <c:v>10.183</c:v>
                </c:pt>
                <c:pt idx="12273">
                  <c:v>10.183</c:v>
                </c:pt>
                <c:pt idx="12274">
                  <c:v>10.183999999999999</c:v>
                </c:pt>
                <c:pt idx="12275">
                  <c:v>10.185</c:v>
                </c:pt>
                <c:pt idx="12276">
                  <c:v>10.186</c:v>
                </c:pt>
                <c:pt idx="12277">
                  <c:v>10.186999999999999</c:v>
                </c:pt>
                <c:pt idx="12278">
                  <c:v>10.188000000000001</c:v>
                </c:pt>
                <c:pt idx="12279">
                  <c:v>10.188000000000001</c:v>
                </c:pt>
                <c:pt idx="12280">
                  <c:v>10.189</c:v>
                </c:pt>
                <c:pt idx="12281">
                  <c:v>10.19</c:v>
                </c:pt>
                <c:pt idx="12282">
                  <c:v>10.191000000000001</c:v>
                </c:pt>
                <c:pt idx="12283">
                  <c:v>10.192</c:v>
                </c:pt>
                <c:pt idx="12284">
                  <c:v>10.193</c:v>
                </c:pt>
                <c:pt idx="12285">
                  <c:v>10.193</c:v>
                </c:pt>
                <c:pt idx="12286">
                  <c:v>10.194000000000001</c:v>
                </c:pt>
                <c:pt idx="12287">
                  <c:v>10.195</c:v>
                </c:pt>
                <c:pt idx="12288">
                  <c:v>10.196</c:v>
                </c:pt>
                <c:pt idx="12289">
                  <c:v>10.196999999999999</c:v>
                </c:pt>
                <c:pt idx="12290">
                  <c:v>10.198</c:v>
                </c:pt>
                <c:pt idx="12291">
                  <c:v>10.198</c:v>
                </c:pt>
                <c:pt idx="12292">
                  <c:v>10.199</c:v>
                </c:pt>
                <c:pt idx="12293">
                  <c:v>10.199999999999999</c:v>
                </c:pt>
                <c:pt idx="12294">
                  <c:v>10.201000000000001</c:v>
                </c:pt>
                <c:pt idx="12295">
                  <c:v>10.202</c:v>
                </c:pt>
                <c:pt idx="12296">
                  <c:v>10.202999999999999</c:v>
                </c:pt>
                <c:pt idx="12297">
                  <c:v>10.202999999999999</c:v>
                </c:pt>
                <c:pt idx="12298">
                  <c:v>10.204000000000001</c:v>
                </c:pt>
                <c:pt idx="12299">
                  <c:v>10.205</c:v>
                </c:pt>
                <c:pt idx="12300">
                  <c:v>10.206</c:v>
                </c:pt>
                <c:pt idx="12301">
                  <c:v>10.207000000000001</c:v>
                </c:pt>
                <c:pt idx="12302">
                  <c:v>10.208</c:v>
                </c:pt>
                <c:pt idx="12303">
                  <c:v>10.208</c:v>
                </c:pt>
                <c:pt idx="12304">
                  <c:v>10.209</c:v>
                </c:pt>
                <c:pt idx="12305">
                  <c:v>10.210000000000001</c:v>
                </c:pt>
                <c:pt idx="12306">
                  <c:v>10.211</c:v>
                </c:pt>
                <c:pt idx="12307">
                  <c:v>10.212</c:v>
                </c:pt>
                <c:pt idx="12308">
                  <c:v>10.212</c:v>
                </c:pt>
                <c:pt idx="12309">
                  <c:v>10.212999999999999</c:v>
                </c:pt>
                <c:pt idx="12310">
                  <c:v>10.214</c:v>
                </c:pt>
                <c:pt idx="12311">
                  <c:v>10.215</c:v>
                </c:pt>
                <c:pt idx="12312">
                  <c:v>10.215999999999999</c:v>
                </c:pt>
                <c:pt idx="12313">
                  <c:v>10.217000000000001</c:v>
                </c:pt>
                <c:pt idx="12314">
                  <c:v>10.217000000000001</c:v>
                </c:pt>
                <c:pt idx="12315">
                  <c:v>10.218</c:v>
                </c:pt>
                <c:pt idx="12316">
                  <c:v>10.218999999999999</c:v>
                </c:pt>
                <c:pt idx="12317">
                  <c:v>10.220000000000001</c:v>
                </c:pt>
                <c:pt idx="12318">
                  <c:v>10.221</c:v>
                </c:pt>
                <c:pt idx="12319">
                  <c:v>10.222</c:v>
                </c:pt>
                <c:pt idx="12320">
                  <c:v>10.222</c:v>
                </c:pt>
                <c:pt idx="12321">
                  <c:v>10.223000000000001</c:v>
                </c:pt>
                <c:pt idx="12322">
                  <c:v>10.224</c:v>
                </c:pt>
                <c:pt idx="12323">
                  <c:v>10.225</c:v>
                </c:pt>
                <c:pt idx="12324">
                  <c:v>10.226000000000001</c:v>
                </c:pt>
                <c:pt idx="12325">
                  <c:v>10.227</c:v>
                </c:pt>
                <c:pt idx="12326">
                  <c:v>10.227</c:v>
                </c:pt>
                <c:pt idx="12327">
                  <c:v>10.228</c:v>
                </c:pt>
                <c:pt idx="12328">
                  <c:v>10.228999999999999</c:v>
                </c:pt>
                <c:pt idx="12329">
                  <c:v>10.23</c:v>
                </c:pt>
                <c:pt idx="12330">
                  <c:v>10.231</c:v>
                </c:pt>
                <c:pt idx="12331">
                  <c:v>10.231999999999999</c:v>
                </c:pt>
                <c:pt idx="12332">
                  <c:v>10.231999999999999</c:v>
                </c:pt>
                <c:pt idx="12333">
                  <c:v>10.233000000000001</c:v>
                </c:pt>
                <c:pt idx="12334">
                  <c:v>10.234</c:v>
                </c:pt>
                <c:pt idx="12335">
                  <c:v>10.234999999999999</c:v>
                </c:pt>
                <c:pt idx="12336">
                  <c:v>10.236000000000001</c:v>
                </c:pt>
                <c:pt idx="12337">
                  <c:v>10.237</c:v>
                </c:pt>
                <c:pt idx="12338">
                  <c:v>10.237</c:v>
                </c:pt>
                <c:pt idx="12339">
                  <c:v>10.238</c:v>
                </c:pt>
                <c:pt idx="12340">
                  <c:v>10.239000000000001</c:v>
                </c:pt>
                <c:pt idx="12341">
                  <c:v>10.24</c:v>
                </c:pt>
                <c:pt idx="12342">
                  <c:v>10.241</c:v>
                </c:pt>
                <c:pt idx="12343">
                  <c:v>10.242000000000001</c:v>
                </c:pt>
                <c:pt idx="12344">
                  <c:v>10.242000000000001</c:v>
                </c:pt>
                <c:pt idx="12345">
                  <c:v>10.243</c:v>
                </c:pt>
                <c:pt idx="12346">
                  <c:v>10.244</c:v>
                </c:pt>
                <c:pt idx="12347">
                  <c:v>10.244999999999999</c:v>
                </c:pt>
                <c:pt idx="12348">
                  <c:v>10.246</c:v>
                </c:pt>
                <c:pt idx="12349">
                  <c:v>10.247</c:v>
                </c:pt>
                <c:pt idx="12350">
                  <c:v>10.247</c:v>
                </c:pt>
                <c:pt idx="12351">
                  <c:v>10.247999999999999</c:v>
                </c:pt>
                <c:pt idx="12352">
                  <c:v>10.249000000000001</c:v>
                </c:pt>
                <c:pt idx="12353">
                  <c:v>10.25</c:v>
                </c:pt>
                <c:pt idx="12354">
                  <c:v>10.250999999999999</c:v>
                </c:pt>
                <c:pt idx="12355">
                  <c:v>10.250999999999999</c:v>
                </c:pt>
                <c:pt idx="12356">
                  <c:v>10.252000000000001</c:v>
                </c:pt>
                <c:pt idx="12357">
                  <c:v>10.253</c:v>
                </c:pt>
                <c:pt idx="12358">
                  <c:v>10.254</c:v>
                </c:pt>
                <c:pt idx="12359">
                  <c:v>10.255000000000001</c:v>
                </c:pt>
                <c:pt idx="12360">
                  <c:v>10.256</c:v>
                </c:pt>
                <c:pt idx="12361">
                  <c:v>10.256</c:v>
                </c:pt>
                <c:pt idx="12362">
                  <c:v>10.257</c:v>
                </c:pt>
                <c:pt idx="12363">
                  <c:v>10.257999999999999</c:v>
                </c:pt>
                <c:pt idx="12364">
                  <c:v>10.259</c:v>
                </c:pt>
                <c:pt idx="12365">
                  <c:v>10.26</c:v>
                </c:pt>
                <c:pt idx="12366">
                  <c:v>10.260999999999999</c:v>
                </c:pt>
                <c:pt idx="12367">
                  <c:v>10.260999999999999</c:v>
                </c:pt>
                <c:pt idx="12368">
                  <c:v>10.262</c:v>
                </c:pt>
                <c:pt idx="12369">
                  <c:v>10.263</c:v>
                </c:pt>
                <c:pt idx="12370">
                  <c:v>10.263999999999999</c:v>
                </c:pt>
                <c:pt idx="12371">
                  <c:v>10.265000000000001</c:v>
                </c:pt>
                <c:pt idx="12372">
                  <c:v>10.266</c:v>
                </c:pt>
                <c:pt idx="12373">
                  <c:v>10.266</c:v>
                </c:pt>
                <c:pt idx="12374">
                  <c:v>10.266999999999999</c:v>
                </c:pt>
                <c:pt idx="12375">
                  <c:v>10.268000000000001</c:v>
                </c:pt>
                <c:pt idx="12376">
                  <c:v>10.269</c:v>
                </c:pt>
                <c:pt idx="12377">
                  <c:v>10.27</c:v>
                </c:pt>
                <c:pt idx="12378">
                  <c:v>10.271000000000001</c:v>
                </c:pt>
                <c:pt idx="12379">
                  <c:v>10.271000000000001</c:v>
                </c:pt>
                <c:pt idx="12380">
                  <c:v>10.272</c:v>
                </c:pt>
                <c:pt idx="12381">
                  <c:v>10.273</c:v>
                </c:pt>
                <c:pt idx="12382">
                  <c:v>10.273999999999999</c:v>
                </c:pt>
                <c:pt idx="12383">
                  <c:v>10.275</c:v>
                </c:pt>
                <c:pt idx="12384">
                  <c:v>10.276</c:v>
                </c:pt>
                <c:pt idx="12385">
                  <c:v>10.276</c:v>
                </c:pt>
                <c:pt idx="12386">
                  <c:v>10.276999999999999</c:v>
                </c:pt>
                <c:pt idx="12387">
                  <c:v>10.278</c:v>
                </c:pt>
                <c:pt idx="12388">
                  <c:v>10.279</c:v>
                </c:pt>
                <c:pt idx="12389">
                  <c:v>10.28</c:v>
                </c:pt>
                <c:pt idx="12390">
                  <c:v>10.281000000000001</c:v>
                </c:pt>
                <c:pt idx="12391">
                  <c:v>10.281000000000001</c:v>
                </c:pt>
                <c:pt idx="12392">
                  <c:v>10.282</c:v>
                </c:pt>
                <c:pt idx="12393">
                  <c:v>10.282999999999999</c:v>
                </c:pt>
                <c:pt idx="12394">
                  <c:v>10.284000000000001</c:v>
                </c:pt>
                <c:pt idx="12395">
                  <c:v>10.285</c:v>
                </c:pt>
                <c:pt idx="12396">
                  <c:v>10.285</c:v>
                </c:pt>
                <c:pt idx="12397">
                  <c:v>10.286</c:v>
                </c:pt>
                <c:pt idx="12398">
                  <c:v>10.287000000000001</c:v>
                </c:pt>
                <c:pt idx="12399">
                  <c:v>10.288</c:v>
                </c:pt>
                <c:pt idx="12400">
                  <c:v>10.289</c:v>
                </c:pt>
                <c:pt idx="12401">
                  <c:v>10.29</c:v>
                </c:pt>
                <c:pt idx="12402">
                  <c:v>10.29</c:v>
                </c:pt>
                <c:pt idx="12403">
                  <c:v>10.291</c:v>
                </c:pt>
                <c:pt idx="12404">
                  <c:v>10.292</c:v>
                </c:pt>
                <c:pt idx="12405">
                  <c:v>10.292999999999999</c:v>
                </c:pt>
                <c:pt idx="12406">
                  <c:v>10.294</c:v>
                </c:pt>
                <c:pt idx="12407">
                  <c:v>10.295</c:v>
                </c:pt>
                <c:pt idx="12408">
                  <c:v>10.295</c:v>
                </c:pt>
                <c:pt idx="12409">
                  <c:v>10.295999999999999</c:v>
                </c:pt>
                <c:pt idx="12410">
                  <c:v>10.297000000000001</c:v>
                </c:pt>
                <c:pt idx="12411">
                  <c:v>10.298</c:v>
                </c:pt>
                <c:pt idx="12412">
                  <c:v>10.298999999999999</c:v>
                </c:pt>
                <c:pt idx="12413">
                  <c:v>10.3</c:v>
                </c:pt>
                <c:pt idx="12414">
                  <c:v>10.3</c:v>
                </c:pt>
                <c:pt idx="12415">
                  <c:v>10.301</c:v>
                </c:pt>
                <c:pt idx="12416">
                  <c:v>10.302</c:v>
                </c:pt>
                <c:pt idx="12417">
                  <c:v>10.303000000000001</c:v>
                </c:pt>
                <c:pt idx="12418">
                  <c:v>10.304</c:v>
                </c:pt>
                <c:pt idx="12419">
                  <c:v>10.305</c:v>
                </c:pt>
                <c:pt idx="12420">
                  <c:v>10.305</c:v>
                </c:pt>
                <c:pt idx="12421">
                  <c:v>10.305999999999999</c:v>
                </c:pt>
                <c:pt idx="12422">
                  <c:v>10.307</c:v>
                </c:pt>
                <c:pt idx="12423">
                  <c:v>10.308</c:v>
                </c:pt>
                <c:pt idx="12424">
                  <c:v>10.308999999999999</c:v>
                </c:pt>
                <c:pt idx="12425">
                  <c:v>10.31</c:v>
                </c:pt>
                <c:pt idx="12426">
                  <c:v>10.31</c:v>
                </c:pt>
                <c:pt idx="12427">
                  <c:v>10.311</c:v>
                </c:pt>
                <c:pt idx="12428">
                  <c:v>10.311999999999999</c:v>
                </c:pt>
                <c:pt idx="12429">
                  <c:v>10.313000000000001</c:v>
                </c:pt>
                <c:pt idx="12430">
                  <c:v>10.314</c:v>
                </c:pt>
                <c:pt idx="12431">
                  <c:v>10.315</c:v>
                </c:pt>
                <c:pt idx="12432">
                  <c:v>10.315</c:v>
                </c:pt>
                <c:pt idx="12433">
                  <c:v>10.316000000000001</c:v>
                </c:pt>
                <c:pt idx="12434">
                  <c:v>10.317</c:v>
                </c:pt>
                <c:pt idx="12435">
                  <c:v>10.318</c:v>
                </c:pt>
                <c:pt idx="12436">
                  <c:v>10.319000000000001</c:v>
                </c:pt>
                <c:pt idx="12437">
                  <c:v>10.32</c:v>
                </c:pt>
                <c:pt idx="12438">
                  <c:v>10.32</c:v>
                </c:pt>
                <c:pt idx="12439">
                  <c:v>10.321</c:v>
                </c:pt>
                <c:pt idx="12440">
                  <c:v>10.321999999999999</c:v>
                </c:pt>
                <c:pt idx="12441">
                  <c:v>10.323</c:v>
                </c:pt>
                <c:pt idx="12442">
                  <c:v>10.324</c:v>
                </c:pt>
                <c:pt idx="12443">
                  <c:v>10.324</c:v>
                </c:pt>
                <c:pt idx="12444">
                  <c:v>10.324999999999999</c:v>
                </c:pt>
                <c:pt idx="12445">
                  <c:v>10.326000000000001</c:v>
                </c:pt>
                <c:pt idx="12446">
                  <c:v>10.327</c:v>
                </c:pt>
                <c:pt idx="12447">
                  <c:v>10.327999999999999</c:v>
                </c:pt>
                <c:pt idx="12448">
                  <c:v>10.329000000000001</c:v>
                </c:pt>
                <c:pt idx="12449">
                  <c:v>10.329000000000001</c:v>
                </c:pt>
                <c:pt idx="12450">
                  <c:v>10.33</c:v>
                </c:pt>
                <c:pt idx="12451">
                  <c:v>10.331</c:v>
                </c:pt>
                <c:pt idx="12452">
                  <c:v>10.332000000000001</c:v>
                </c:pt>
                <c:pt idx="12453">
                  <c:v>10.333</c:v>
                </c:pt>
                <c:pt idx="12454">
                  <c:v>10.334</c:v>
                </c:pt>
                <c:pt idx="12455">
                  <c:v>10.334</c:v>
                </c:pt>
                <c:pt idx="12456">
                  <c:v>10.335000000000001</c:v>
                </c:pt>
                <c:pt idx="12457">
                  <c:v>10.336</c:v>
                </c:pt>
                <c:pt idx="12458">
                  <c:v>10.337</c:v>
                </c:pt>
                <c:pt idx="12459">
                  <c:v>10.337999999999999</c:v>
                </c:pt>
                <c:pt idx="12460">
                  <c:v>10.339</c:v>
                </c:pt>
                <c:pt idx="12461">
                  <c:v>10.339</c:v>
                </c:pt>
                <c:pt idx="12462">
                  <c:v>10.34</c:v>
                </c:pt>
                <c:pt idx="12463">
                  <c:v>10.340999999999999</c:v>
                </c:pt>
                <c:pt idx="12464">
                  <c:v>10.342000000000001</c:v>
                </c:pt>
                <c:pt idx="12465">
                  <c:v>10.343</c:v>
                </c:pt>
                <c:pt idx="12466">
                  <c:v>10.343999999999999</c:v>
                </c:pt>
                <c:pt idx="12467">
                  <c:v>10.343999999999999</c:v>
                </c:pt>
                <c:pt idx="12468">
                  <c:v>10.345000000000001</c:v>
                </c:pt>
                <c:pt idx="12469">
                  <c:v>10.346</c:v>
                </c:pt>
                <c:pt idx="12470">
                  <c:v>10.347</c:v>
                </c:pt>
                <c:pt idx="12471">
                  <c:v>10.348000000000001</c:v>
                </c:pt>
                <c:pt idx="12472">
                  <c:v>10.349</c:v>
                </c:pt>
                <c:pt idx="12473">
                  <c:v>10.349</c:v>
                </c:pt>
                <c:pt idx="12474">
                  <c:v>10.35</c:v>
                </c:pt>
                <c:pt idx="12475">
                  <c:v>10.351000000000001</c:v>
                </c:pt>
                <c:pt idx="12476">
                  <c:v>10.352</c:v>
                </c:pt>
                <c:pt idx="12477">
                  <c:v>10.353</c:v>
                </c:pt>
                <c:pt idx="12478">
                  <c:v>10.353999999999999</c:v>
                </c:pt>
                <c:pt idx="12479">
                  <c:v>10.353999999999999</c:v>
                </c:pt>
                <c:pt idx="12480">
                  <c:v>10.355</c:v>
                </c:pt>
                <c:pt idx="12481">
                  <c:v>10.356</c:v>
                </c:pt>
                <c:pt idx="12482">
                  <c:v>10.356999999999999</c:v>
                </c:pt>
                <c:pt idx="12483">
                  <c:v>10.358000000000001</c:v>
                </c:pt>
                <c:pt idx="12484">
                  <c:v>10.359</c:v>
                </c:pt>
                <c:pt idx="12485">
                  <c:v>10.359</c:v>
                </c:pt>
                <c:pt idx="12486">
                  <c:v>10.36</c:v>
                </c:pt>
                <c:pt idx="12487">
                  <c:v>10.361000000000001</c:v>
                </c:pt>
                <c:pt idx="12488">
                  <c:v>10.362</c:v>
                </c:pt>
                <c:pt idx="12489">
                  <c:v>10.363</c:v>
                </c:pt>
                <c:pt idx="12490">
                  <c:v>10.363</c:v>
                </c:pt>
                <c:pt idx="12491">
                  <c:v>10.364000000000001</c:v>
                </c:pt>
                <c:pt idx="12492">
                  <c:v>10.365</c:v>
                </c:pt>
                <c:pt idx="12493">
                  <c:v>10.366</c:v>
                </c:pt>
                <c:pt idx="12494">
                  <c:v>10.367000000000001</c:v>
                </c:pt>
                <c:pt idx="12495">
                  <c:v>10.368</c:v>
                </c:pt>
                <c:pt idx="12496">
                  <c:v>10.368</c:v>
                </c:pt>
                <c:pt idx="12497">
                  <c:v>10.369</c:v>
                </c:pt>
                <c:pt idx="12498">
                  <c:v>10.37</c:v>
                </c:pt>
                <c:pt idx="12499">
                  <c:v>10.371</c:v>
                </c:pt>
                <c:pt idx="12500">
                  <c:v>10.372</c:v>
                </c:pt>
                <c:pt idx="12501">
                  <c:v>10.372999999999999</c:v>
                </c:pt>
                <c:pt idx="12502">
                  <c:v>10.372999999999999</c:v>
                </c:pt>
                <c:pt idx="12503">
                  <c:v>10.374000000000001</c:v>
                </c:pt>
                <c:pt idx="12504">
                  <c:v>10.375</c:v>
                </c:pt>
                <c:pt idx="12505">
                  <c:v>10.375999999999999</c:v>
                </c:pt>
                <c:pt idx="12506">
                  <c:v>10.377000000000001</c:v>
                </c:pt>
                <c:pt idx="12507">
                  <c:v>10.378</c:v>
                </c:pt>
                <c:pt idx="12508">
                  <c:v>10.378</c:v>
                </c:pt>
                <c:pt idx="12509">
                  <c:v>10.379</c:v>
                </c:pt>
                <c:pt idx="12510">
                  <c:v>10.38</c:v>
                </c:pt>
                <c:pt idx="12511">
                  <c:v>10.381</c:v>
                </c:pt>
                <c:pt idx="12512">
                  <c:v>10.382</c:v>
                </c:pt>
                <c:pt idx="12513">
                  <c:v>10.382999999999999</c:v>
                </c:pt>
                <c:pt idx="12514">
                  <c:v>10.382999999999999</c:v>
                </c:pt>
                <c:pt idx="12515">
                  <c:v>10.384</c:v>
                </c:pt>
                <c:pt idx="12516">
                  <c:v>10.385</c:v>
                </c:pt>
                <c:pt idx="12517">
                  <c:v>10.385999999999999</c:v>
                </c:pt>
                <c:pt idx="12518">
                  <c:v>10.387</c:v>
                </c:pt>
                <c:pt idx="12519">
                  <c:v>10.388</c:v>
                </c:pt>
                <c:pt idx="12520">
                  <c:v>10.388</c:v>
                </c:pt>
                <c:pt idx="12521">
                  <c:v>10.388999999999999</c:v>
                </c:pt>
                <c:pt idx="12522">
                  <c:v>10.39</c:v>
                </c:pt>
                <c:pt idx="12523">
                  <c:v>10.391</c:v>
                </c:pt>
                <c:pt idx="12524">
                  <c:v>10.391999999999999</c:v>
                </c:pt>
                <c:pt idx="12525">
                  <c:v>10.393000000000001</c:v>
                </c:pt>
                <c:pt idx="12526">
                  <c:v>10.393000000000001</c:v>
                </c:pt>
                <c:pt idx="12527">
                  <c:v>10.394</c:v>
                </c:pt>
                <c:pt idx="12528">
                  <c:v>10.395</c:v>
                </c:pt>
                <c:pt idx="12529">
                  <c:v>10.396000000000001</c:v>
                </c:pt>
                <c:pt idx="12530">
                  <c:v>10.397</c:v>
                </c:pt>
                <c:pt idx="12531">
                  <c:v>10.398</c:v>
                </c:pt>
                <c:pt idx="12532">
                  <c:v>10.398</c:v>
                </c:pt>
                <c:pt idx="12533">
                  <c:v>10.398999999999999</c:v>
                </c:pt>
                <c:pt idx="12534">
                  <c:v>10.4</c:v>
                </c:pt>
                <c:pt idx="12535">
                  <c:v>10.401</c:v>
                </c:pt>
                <c:pt idx="12536">
                  <c:v>10.401999999999999</c:v>
                </c:pt>
                <c:pt idx="12537">
                  <c:v>10.401999999999999</c:v>
                </c:pt>
                <c:pt idx="12538">
                  <c:v>10.403</c:v>
                </c:pt>
                <c:pt idx="12539">
                  <c:v>10.404</c:v>
                </c:pt>
                <c:pt idx="12540">
                  <c:v>10.404999999999999</c:v>
                </c:pt>
                <c:pt idx="12541">
                  <c:v>10.406000000000001</c:v>
                </c:pt>
                <c:pt idx="12542">
                  <c:v>10.407</c:v>
                </c:pt>
                <c:pt idx="12543">
                  <c:v>10.407</c:v>
                </c:pt>
                <c:pt idx="12544">
                  <c:v>10.407999999999999</c:v>
                </c:pt>
                <c:pt idx="12545">
                  <c:v>10.409000000000001</c:v>
                </c:pt>
                <c:pt idx="12546">
                  <c:v>10.41</c:v>
                </c:pt>
                <c:pt idx="12547">
                  <c:v>10.411</c:v>
                </c:pt>
                <c:pt idx="12548">
                  <c:v>10.412000000000001</c:v>
                </c:pt>
                <c:pt idx="12549">
                  <c:v>10.412000000000001</c:v>
                </c:pt>
                <c:pt idx="12550">
                  <c:v>10.413</c:v>
                </c:pt>
                <c:pt idx="12551">
                  <c:v>10.414</c:v>
                </c:pt>
                <c:pt idx="12552">
                  <c:v>10.414999999999999</c:v>
                </c:pt>
                <c:pt idx="12553">
                  <c:v>10.416</c:v>
                </c:pt>
                <c:pt idx="12554">
                  <c:v>10.417</c:v>
                </c:pt>
                <c:pt idx="12555">
                  <c:v>10.417</c:v>
                </c:pt>
                <c:pt idx="12556">
                  <c:v>10.417999999999999</c:v>
                </c:pt>
                <c:pt idx="12557">
                  <c:v>10.419</c:v>
                </c:pt>
                <c:pt idx="12558">
                  <c:v>10.42</c:v>
                </c:pt>
                <c:pt idx="12559">
                  <c:v>10.420999999999999</c:v>
                </c:pt>
                <c:pt idx="12560">
                  <c:v>10.422000000000001</c:v>
                </c:pt>
                <c:pt idx="12561">
                  <c:v>10.422000000000001</c:v>
                </c:pt>
                <c:pt idx="12562">
                  <c:v>10.423</c:v>
                </c:pt>
                <c:pt idx="12563">
                  <c:v>10.423999999999999</c:v>
                </c:pt>
                <c:pt idx="12564">
                  <c:v>10.425000000000001</c:v>
                </c:pt>
                <c:pt idx="12565">
                  <c:v>10.426</c:v>
                </c:pt>
                <c:pt idx="12566">
                  <c:v>10.427</c:v>
                </c:pt>
                <c:pt idx="12567">
                  <c:v>10.427</c:v>
                </c:pt>
                <c:pt idx="12568">
                  <c:v>10.428000000000001</c:v>
                </c:pt>
                <c:pt idx="12569">
                  <c:v>10.429</c:v>
                </c:pt>
                <c:pt idx="12570">
                  <c:v>10.43</c:v>
                </c:pt>
                <c:pt idx="12571">
                  <c:v>10.430999999999999</c:v>
                </c:pt>
                <c:pt idx="12572">
                  <c:v>10.432</c:v>
                </c:pt>
                <c:pt idx="12573">
                  <c:v>10.432</c:v>
                </c:pt>
                <c:pt idx="12574">
                  <c:v>10.433</c:v>
                </c:pt>
                <c:pt idx="12575">
                  <c:v>10.433999999999999</c:v>
                </c:pt>
                <c:pt idx="12576">
                  <c:v>10.435</c:v>
                </c:pt>
                <c:pt idx="12577">
                  <c:v>10.436</c:v>
                </c:pt>
                <c:pt idx="12578">
                  <c:v>10.436999999999999</c:v>
                </c:pt>
                <c:pt idx="12579">
                  <c:v>10.436999999999999</c:v>
                </c:pt>
                <c:pt idx="12580">
                  <c:v>10.438000000000001</c:v>
                </c:pt>
                <c:pt idx="12581">
                  <c:v>10.439</c:v>
                </c:pt>
                <c:pt idx="12582">
                  <c:v>10.44</c:v>
                </c:pt>
                <c:pt idx="12583">
                  <c:v>10.441000000000001</c:v>
                </c:pt>
                <c:pt idx="12584">
                  <c:v>10.441000000000001</c:v>
                </c:pt>
                <c:pt idx="12585">
                  <c:v>10.442</c:v>
                </c:pt>
                <c:pt idx="12586">
                  <c:v>10.443</c:v>
                </c:pt>
                <c:pt idx="12587">
                  <c:v>10.444000000000001</c:v>
                </c:pt>
                <c:pt idx="12588">
                  <c:v>10.445</c:v>
                </c:pt>
                <c:pt idx="12589">
                  <c:v>10.446</c:v>
                </c:pt>
                <c:pt idx="12590">
                  <c:v>10.446</c:v>
                </c:pt>
                <c:pt idx="12591">
                  <c:v>10.446999999999999</c:v>
                </c:pt>
                <c:pt idx="12592">
                  <c:v>10.448</c:v>
                </c:pt>
                <c:pt idx="12593">
                  <c:v>10.449</c:v>
                </c:pt>
                <c:pt idx="12594">
                  <c:v>10.45</c:v>
                </c:pt>
                <c:pt idx="12595">
                  <c:v>10.451000000000001</c:v>
                </c:pt>
                <c:pt idx="12596">
                  <c:v>10.451000000000001</c:v>
                </c:pt>
                <c:pt idx="12597">
                  <c:v>10.452</c:v>
                </c:pt>
                <c:pt idx="12598">
                  <c:v>10.452999999999999</c:v>
                </c:pt>
                <c:pt idx="12599">
                  <c:v>10.454000000000001</c:v>
                </c:pt>
                <c:pt idx="12600">
                  <c:v>10.455</c:v>
                </c:pt>
                <c:pt idx="12601">
                  <c:v>10.456</c:v>
                </c:pt>
                <c:pt idx="12602">
                  <c:v>10.456</c:v>
                </c:pt>
                <c:pt idx="12603">
                  <c:v>10.457000000000001</c:v>
                </c:pt>
                <c:pt idx="12604">
                  <c:v>10.458</c:v>
                </c:pt>
                <c:pt idx="12605">
                  <c:v>10.459</c:v>
                </c:pt>
                <c:pt idx="12606">
                  <c:v>10.46</c:v>
                </c:pt>
                <c:pt idx="12607">
                  <c:v>10.461</c:v>
                </c:pt>
                <c:pt idx="12608">
                  <c:v>10.461</c:v>
                </c:pt>
                <c:pt idx="12609">
                  <c:v>10.462</c:v>
                </c:pt>
                <c:pt idx="12610">
                  <c:v>10.462999999999999</c:v>
                </c:pt>
                <c:pt idx="12611">
                  <c:v>10.464</c:v>
                </c:pt>
                <c:pt idx="12612">
                  <c:v>10.465</c:v>
                </c:pt>
                <c:pt idx="12613">
                  <c:v>10.465999999999999</c:v>
                </c:pt>
                <c:pt idx="12614">
                  <c:v>10.465999999999999</c:v>
                </c:pt>
                <c:pt idx="12615">
                  <c:v>10.467000000000001</c:v>
                </c:pt>
                <c:pt idx="12616">
                  <c:v>10.468</c:v>
                </c:pt>
                <c:pt idx="12617">
                  <c:v>10.468999999999999</c:v>
                </c:pt>
                <c:pt idx="12618">
                  <c:v>10.47</c:v>
                </c:pt>
                <c:pt idx="12619">
                  <c:v>10.471</c:v>
                </c:pt>
                <c:pt idx="12620">
                  <c:v>10.471</c:v>
                </c:pt>
                <c:pt idx="12621">
                  <c:v>10.472</c:v>
                </c:pt>
                <c:pt idx="12622">
                  <c:v>10.473000000000001</c:v>
                </c:pt>
                <c:pt idx="12623">
                  <c:v>10.474</c:v>
                </c:pt>
                <c:pt idx="12624">
                  <c:v>10.475</c:v>
                </c:pt>
                <c:pt idx="12625">
                  <c:v>10.475</c:v>
                </c:pt>
                <c:pt idx="12626">
                  <c:v>10.476000000000001</c:v>
                </c:pt>
                <c:pt idx="12627">
                  <c:v>10.477</c:v>
                </c:pt>
                <c:pt idx="12628">
                  <c:v>10.478</c:v>
                </c:pt>
                <c:pt idx="12629">
                  <c:v>10.478999999999999</c:v>
                </c:pt>
                <c:pt idx="12630">
                  <c:v>10.48</c:v>
                </c:pt>
                <c:pt idx="12631">
                  <c:v>10.48</c:v>
                </c:pt>
                <c:pt idx="12632">
                  <c:v>10.481</c:v>
                </c:pt>
                <c:pt idx="12633">
                  <c:v>10.481999999999999</c:v>
                </c:pt>
                <c:pt idx="12634">
                  <c:v>10.483000000000001</c:v>
                </c:pt>
                <c:pt idx="12635">
                  <c:v>10.484</c:v>
                </c:pt>
                <c:pt idx="12636">
                  <c:v>10.484999999999999</c:v>
                </c:pt>
                <c:pt idx="12637">
                  <c:v>10.484999999999999</c:v>
                </c:pt>
                <c:pt idx="12638">
                  <c:v>10.486000000000001</c:v>
                </c:pt>
                <c:pt idx="12639">
                  <c:v>10.487</c:v>
                </c:pt>
                <c:pt idx="12640">
                  <c:v>10.488</c:v>
                </c:pt>
                <c:pt idx="12641">
                  <c:v>10.489000000000001</c:v>
                </c:pt>
                <c:pt idx="12642">
                  <c:v>10.49</c:v>
                </c:pt>
                <c:pt idx="12643">
                  <c:v>10.49</c:v>
                </c:pt>
                <c:pt idx="12644">
                  <c:v>10.491</c:v>
                </c:pt>
                <c:pt idx="12645">
                  <c:v>10.492000000000001</c:v>
                </c:pt>
                <c:pt idx="12646">
                  <c:v>10.493</c:v>
                </c:pt>
                <c:pt idx="12647">
                  <c:v>10.494</c:v>
                </c:pt>
                <c:pt idx="12648">
                  <c:v>10.494999999999999</c:v>
                </c:pt>
                <c:pt idx="12649">
                  <c:v>10.494999999999999</c:v>
                </c:pt>
                <c:pt idx="12650">
                  <c:v>10.496</c:v>
                </c:pt>
                <c:pt idx="12651">
                  <c:v>10.497</c:v>
                </c:pt>
                <c:pt idx="12652">
                  <c:v>10.497999999999999</c:v>
                </c:pt>
                <c:pt idx="12653">
                  <c:v>10.499000000000001</c:v>
                </c:pt>
                <c:pt idx="12654">
                  <c:v>10.5</c:v>
                </c:pt>
                <c:pt idx="12655">
                  <c:v>10.5</c:v>
                </c:pt>
                <c:pt idx="12656">
                  <c:v>10.500999999999999</c:v>
                </c:pt>
                <c:pt idx="12657">
                  <c:v>10.502000000000001</c:v>
                </c:pt>
                <c:pt idx="12658">
                  <c:v>10.503</c:v>
                </c:pt>
                <c:pt idx="12659">
                  <c:v>10.504</c:v>
                </c:pt>
                <c:pt idx="12660">
                  <c:v>10.505000000000001</c:v>
                </c:pt>
                <c:pt idx="12661">
                  <c:v>10.505000000000001</c:v>
                </c:pt>
                <c:pt idx="12662">
                  <c:v>10.506</c:v>
                </c:pt>
                <c:pt idx="12663">
                  <c:v>10.507</c:v>
                </c:pt>
                <c:pt idx="12664">
                  <c:v>10.507999999999999</c:v>
                </c:pt>
                <c:pt idx="12665">
                  <c:v>10.509</c:v>
                </c:pt>
                <c:pt idx="12666">
                  <c:v>10.51</c:v>
                </c:pt>
                <c:pt idx="12667">
                  <c:v>10.51</c:v>
                </c:pt>
                <c:pt idx="12668">
                  <c:v>10.510999999999999</c:v>
                </c:pt>
                <c:pt idx="12669">
                  <c:v>10.512</c:v>
                </c:pt>
                <c:pt idx="12670">
                  <c:v>10.513</c:v>
                </c:pt>
                <c:pt idx="12671">
                  <c:v>10.513999999999999</c:v>
                </c:pt>
                <c:pt idx="12672">
                  <c:v>10.513999999999999</c:v>
                </c:pt>
                <c:pt idx="12673">
                  <c:v>10.515000000000001</c:v>
                </c:pt>
                <c:pt idx="12674">
                  <c:v>10.516</c:v>
                </c:pt>
                <c:pt idx="12675">
                  <c:v>10.516999999999999</c:v>
                </c:pt>
                <c:pt idx="12676">
                  <c:v>10.518000000000001</c:v>
                </c:pt>
                <c:pt idx="12677">
                  <c:v>10.519</c:v>
                </c:pt>
                <c:pt idx="12678">
                  <c:v>10.519</c:v>
                </c:pt>
                <c:pt idx="12679">
                  <c:v>10.52</c:v>
                </c:pt>
                <c:pt idx="12680">
                  <c:v>10.521000000000001</c:v>
                </c:pt>
                <c:pt idx="12681">
                  <c:v>10.522</c:v>
                </c:pt>
                <c:pt idx="12682">
                  <c:v>10.523</c:v>
                </c:pt>
                <c:pt idx="12683">
                  <c:v>10.523999999999999</c:v>
                </c:pt>
                <c:pt idx="12684">
                  <c:v>10.523999999999999</c:v>
                </c:pt>
                <c:pt idx="12685">
                  <c:v>10.525</c:v>
                </c:pt>
                <c:pt idx="12686">
                  <c:v>10.526</c:v>
                </c:pt>
                <c:pt idx="12687">
                  <c:v>10.526999999999999</c:v>
                </c:pt>
                <c:pt idx="12688">
                  <c:v>10.528</c:v>
                </c:pt>
                <c:pt idx="12689">
                  <c:v>10.529</c:v>
                </c:pt>
                <c:pt idx="12690">
                  <c:v>10.529</c:v>
                </c:pt>
                <c:pt idx="12691">
                  <c:v>10.53</c:v>
                </c:pt>
                <c:pt idx="12692">
                  <c:v>10.531000000000001</c:v>
                </c:pt>
                <c:pt idx="12693">
                  <c:v>10.532</c:v>
                </c:pt>
                <c:pt idx="12694">
                  <c:v>10.532999999999999</c:v>
                </c:pt>
                <c:pt idx="12695">
                  <c:v>10.534000000000001</c:v>
                </c:pt>
                <c:pt idx="12696">
                  <c:v>10.534000000000001</c:v>
                </c:pt>
                <c:pt idx="12697">
                  <c:v>10.535</c:v>
                </c:pt>
                <c:pt idx="12698">
                  <c:v>10.536</c:v>
                </c:pt>
                <c:pt idx="12699">
                  <c:v>10.537000000000001</c:v>
                </c:pt>
                <c:pt idx="12700">
                  <c:v>10.538</c:v>
                </c:pt>
                <c:pt idx="12701">
                  <c:v>10.539</c:v>
                </c:pt>
                <c:pt idx="12702">
                  <c:v>10.539</c:v>
                </c:pt>
                <c:pt idx="12703">
                  <c:v>10.54</c:v>
                </c:pt>
                <c:pt idx="12704">
                  <c:v>10.541</c:v>
                </c:pt>
                <c:pt idx="12705">
                  <c:v>10.542</c:v>
                </c:pt>
                <c:pt idx="12706">
                  <c:v>10.542999999999999</c:v>
                </c:pt>
                <c:pt idx="12707">
                  <c:v>10.544</c:v>
                </c:pt>
                <c:pt idx="12708">
                  <c:v>10.544</c:v>
                </c:pt>
                <c:pt idx="12709">
                  <c:v>10.545</c:v>
                </c:pt>
                <c:pt idx="12710">
                  <c:v>10.545999999999999</c:v>
                </c:pt>
                <c:pt idx="12711">
                  <c:v>10.547000000000001</c:v>
                </c:pt>
                <c:pt idx="12712">
                  <c:v>10.548</c:v>
                </c:pt>
                <c:pt idx="12713">
                  <c:v>10.548999999999999</c:v>
                </c:pt>
                <c:pt idx="12714">
                  <c:v>10.548999999999999</c:v>
                </c:pt>
                <c:pt idx="12715">
                  <c:v>10.55</c:v>
                </c:pt>
                <c:pt idx="12716">
                  <c:v>10.551</c:v>
                </c:pt>
                <c:pt idx="12717">
                  <c:v>10.552</c:v>
                </c:pt>
                <c:pt idx="12718">
                  <c:v>10.553000000000001</c:v>
                </c:pt>
                <c:pt idx="12719">
                  <c:v>10.553000000000001</c:v>
                </c:pt>
                <c:pt idx="12720">
                  <c:v>10.554</c:v>
                </c:pt>
                <c:pt idx="12721">
                  <c:v>10.555</c:v>
                </c:pt>
                <c:pt idx="12722">
                  <c:v>10.555999999999999</c:v>
                </c:pt>
                <c:pt idx="12723">
                  <c:v>10.557</c:v>
                </c:pt>
                <c:pt idx="12724">
                  <c:v>10.558</c:v>
                </c:pt>
                <c:pt idx="12725">
                  <c:v>10.558</c:v>
                </c:pt>
                <c:pt idx="12726">
                  <c:v>10.558999999999999</c:v>
                </c:pt>
                <c:pt idx="12727">
                  <c:v>10.56</c:v>
                </c:pt>
                <c:pt idx="12728">
                  <c:v>10.561</c:v>
                </c:pt>
                <c:pt idx="12729">
                  <c:v>10.561999999999999</c:v>
                </c:pt>
                <c:pt idx="12730">
                  <c:v>10.563000000000001</c:v>
                </c:pt>
                <c:pt idx="12731">
                  <c:v>10.563000000000001</c:v>
                </c:pt>
                <c:pt idx="12732">
                  <c:v>10.564</c:v>
                </c:pt>
                <c:pt idx="12733">
                  <c:v>10.565</c:v>
                </c:pt>
                <c:pt idx="12734">
                  <c:v>10.566000000000001</c:v>
                </c:pt>
                <c:pt idx="12735">
                  <c:v>10.567</c:v>
                </c:pt>
                <c:pt idx="12736">
                  <c:v>10.568</c:v>
                </c:pt>
                <c:pt idx="12737">
                  <c:v>10.568</c:v>
                </c:pt>
                <c:pt idx="12738">
                  <c:v>10.569000000000001</c:v>
                </c:pt>
                <c:pt idx="12739">
                  <c:v>10.57</c:v>
                </c:pt>
                <c:pt idx="12740">
                  <c:v>10.571</c:v>
                </c:pt>
                <c:pt idx="12741">
                  <c:v>10.571999999999999</c:v>
                </c:pt>
                <c:pt idx="12742">
                  <c:v>10.573</c:v>
                </c:pt>
                <c:pt idx="12743">
                  <c:v>10.573</c:v>
                </c:pt>
                <c:pt idx="12744">
                  <c:v>10.574</c:v>
                </c:pt>
                <c:pt idx="12745">
                  <c:v>10.574999999999999</c:v>
                </c:pt>
                <c:pt idx="12746">
                  <c:v>10.576000000000001</c:v>
                </c:pt>
                <c:pt idx="12747">
                  <c:v>10.577</c:v>
                </c:pt>
                <c:pt idx="12748">
                  <c:v>10.577999999999999</c:v>
                </c:pt>
                <c:pt idx="12749">
                  <c:v>10.577999999999999</c:v>
                </c:pt>
                <c:pt idx="12750">
                  <c:v>10.579000000000001</c:v>
                </c:pt>
                <c:pt idx="12751">
                  <c:v>10.58</c:v>
                </c:pt>
                <c:pt idx="12752">
                  <c:v>10.581</c:v>
                </c:pt>
                <c:pt idx="12753">
                  <c:v>10.582000000000001</c:v>
                </c:pt>
                <c:pt idx="12754">
                  <c:v>10.583</c:v>
                </c:pt>
                <c:pt idx="12755">
                  <c:v>10.583</c:v>
                </c:pt>
                <c:pt idx="12756">
                  <c:v>10.584</c:v>
                </c:pt>
                <c:pt idx="12757">
                  <c:v>10.585000000000001</c:v>
                </c:pt>
                <c:pt idx="12758">
                  <c:v>10.586</c:v>
                </c:pt>
                <c:pt idx="12759">
                  <c:v>10.587</c:v>
                </c:pt>
                <c:pt idx="12760">
                  <c:v>10.587999999999999</c:v>
                </c:pt>
                <c:pt idx="12761">
                  <c:v>10.587999999999999</c:v>
                </c:pt>
                <c:pt idx="12762">
                  <c:v>10.589</c:v>
                </c:pt>
                <c:pt idx="12763">
                  <c:v>10.59</c:v>
                </c:pt>
                <c:pt idx="12764">
                  <c:v>10.590999999999999</c:v>
                </c:pt>
                <c:pt idx="12765">
                  <c:v>10.592000000000001</c:v>
                </c:pt>
                <c:pt idx="12766">
                  <c:v>10.592000000000001</c:v>
                </c:pt>
                <c:pt idx="12767">
                  <c:v>10.593</c:v>
                </c:pt>
                <c:pt idx="12768">
                  <c:v>10.593999999999999</c:v>
                </c:pt>
                <c:pt idx="12769">
                  <c:v>10.595000000000001</c:v>
                </c:pt>
                <c:pt idx="12770">
                  <c:v>10.596</c:v>
                </c:pt>
                <c:pt idx="12771">
                  <c:v>10.597</c:v>
                </c:pt>
                <c:pt idx="12772">
                  <c:v>10.597</c:v>
                </c:pt>
                <c:pt idx="12773">
                  <c:v>10.598000000000001</c:v>
                </c:pt>
                <c:pt idx="12774">
                  <c:v>10.599</c:v>
                </c:pt>
                <c:pt idx="12775">
                  <c:v>10.6</c:v>
                </c:pt>
                <c:pt idx="12776">
                  <c:v>10.601000000000001</c:v>
                </c:pt>
                <c:pt idx="12777">
                  <c:v>10.602</c:v>
                </c:pt>
                <c:pt idx="12778">
                  <c:v>10.602</c:v>
                </c:pt>
                <c:pt idx="12779">
                  <c:v>10.603</c:v>
                </c:pt>
                <c:pt idx="12780">
                  <c:v>10.603999999999999</c:v>
                </c:pt>
                <c:pt idx="12781">
                  <c:v>10.605</c:v>
                </c:pt>
                <c:pt idx="12782">
                  <c:v>10.606</c:v>
                </c:pt>
                <c:pt idx="12783">
                  <c:v>10.606999999999999</c:v>
                </c:pt>
                <c:pt idx="12784">
                  <c:v>10.606999999999999</c:v>
                </c:pt>
                <c:pt idx="12785">
                  <c:v>10.608000000000001</c:v>
                </c:pt>
                <c:pt idx="12786">
                  <c:v>10.609</c:v>
                </c:pt>
                <c:pt idx="12787">
                  <c:v>10.61</c:v>
                </c:pt>
                <c:pt idx="12788">
                  <c:v>10.611000000000001</c:v>
                </c:pt>
                <c:pt idx="12789">
                  <c:v>10.612</c:v>
                </c:pt>
                <c:pt idx="12790">
                  <c:v>10.612</c:v>
                </c:pt>
                <c:pt idx="12791">
                  <c:v>10.613</c:v>
                </c:pt>
                <c:pt idx="12792">
                  <c:v>10.614000000000001</c:v>
                </c:pt>
                <c:pt idx="12793">
                  <c:v>10.615</c:v>
                </c:pt>
                <c:pt idx="12794">
                  <c:v>10.616</c:v>
                </c:pt>
                <c:pt idx="12795">
                  <c:v>10.617000000000001</c:v>
                </c:pt>
                <c:pt idx="12796">
                  <c:v>10.617000000000001</c:v>
                </c:pt>
                <c:pt idx="12797">
                  <c:v>10.618</c:v>
                </c:pt>
                <c:pt idx="12798">
                  <c:v>10.619</c:v>
                </c:pt>
                <c:pt idx="12799">
                  <c:v>10.62</c:v>
                </c:pt>
                <c:pt idx="12800">
                  <c:v>10.621</c:v>
                </c:pt>
                <c:pt idx="12801">
                  <c:v>10.622</c:v>
                </c:pt>
                <c:pt idx="12802">
                  <c:v>10.622</c:v>
                </c:pt>
                <c:pt idx="12803">
                  <c:v>10.622999999999999</c:v>
                </c:pt>
                <c:pt idx="12804">
                  <c:v>10.624000000000001</c:v>
                </c:pt>
                <c:pt idx="12805">
                  <c:v>10.625</c:v>
                </c:pt>
                <c:pt idx="12806">
                  <c:v>10.625999999999999</c:v>
                </c:pt>
                <c:pt idx="12807">
                  <c:v>10.627000000000001</c:v>
                </c:pt>
                <c:pt idx="12808">
                  <c:v>10.627000000000001</c:v>
                </c:pt>
                <c:pt idx="12809">
                  <c:v>10.628</c:v>
                </c:pt>
                <c:pt idx="12810">
                  <c:v>10.629</c:v>
                </c:pt>
                <c:pt idx="12811">
                  <c:v>10.63</c:v>
                </c:pt>
                <c:pt idx="12812">
                  <c:v>10.631</c:v>
                </c:pt>
                <c:pt idx="12813">
                  <c:v>10.631</c:v>
                </c:pt>
                <c:pt idx="12814">
                  <c:v>10.632</c:v>
                </c:pt>
                <c:pt idx="12815">
                  <c:v>10.632999999999999</c:v>
                </c:pt>
                <c:pt idx="12816">
                  <c:v>10.634</c:v>
                </c:pt>
                <c:pt idx="12817">
                  <c:v>10.635</c:v>
                </c:pt>
                <c:pt idx="12818">
                  <c:v>10.635999999999999</c:v>
                </c:pt>
                <c:pt idx="12819">
                  <c:v>10.635999999999999</c:v>
                </c:pt>
                <c:pt idx="12820">
                  <c:v>10.637</c:v>
                </c:pt>
                <c:pt idx="12821">
                  <c:v>10.638</c:v>
                </c:pt>
                <c:pt idx="12822">
                  <c:v>10.638999999999999</c:v>
                </c:pt>
                <c:pt idx="12823">
                  <c:v>10.64</c:v>
                </c:pt>
                <c:pt idx="12824">
                  <c:v>10.641</c:v>
                </c:pt>
                <c:pt idx="12825">
                  <c:v>10.641</c:v>
                </c:pt>
                <c:pt idx="12826">
                  <c:v>10.641999999999999</c:v>
                </c:pt>
                <c:pt idx="12827">
                  <c:v>10.643000000000001</c:v>
                </c:pt>
                <c:pt idx="12828">
                  <c:v>10.644</c:v>
                </c:pt>
                <c:pt idx="12829">
                  <c:v>10.645</c:v>
                </c:pt>
                <c:pt idx="12830">
                  <c:v>10.646000000000001</c:v>
                </c:pt>
                <c:pt idx="12831">
                  <c:v>10.646000000000001</c:v>
                </c:pt>
                <c:pt idx="12832">
                  <c:v>10.647</c:v>
                </c:pt>
                <c:pt idx="12833">
                  <c:v>10.648</c:v>
                </c:pt>
                <c:pt idx="12834">
                  <c:v>10.648999999999999</c:v>
                </c:pt>
                <c:pt idx="12835">
                  <c:v>10.65</c:v>
                </c:pt>
                <c:pt idx="12836">
                  <c:v>10.651</c:v>
                </c:pt>
                <c:pt idx="12837">
                  <c:v>10.651</c:v>
                </c:pt>
                <c:pt idx="12838">
                  <c:v>10.651999999999999</c:v>
                </c:pt>
                <c:pt idx="12839">
                  <c:v>10.653</c:v>
                </c:pt>
                <c:pt idx="12840">
                  <c:v>10.654</c:v>
                </c:pt>
                <c:pt idx="12841">
                  <c:v>10.654999999999999</c:v>
                </c:pt>
                <c:pt idx="12842">
                  <c:v>10.656000000000001</c:v>
                </c:pt>
                <c:pt idx="12843">
                  <c:v>10.656000000000001</c:v>
                </c:pt>
                <c:pt idx="12844">
                  <c:v>10.657</c:v>
                </c:pt>
                <c:pt idx="12845">
                  <c:v>10.657999999999999</c:v>
                </c:pt>
                <c:pt idx="12846">
                  <c:v>10.659000000000001</c:v>
                </c:pt>
                <c:pt idx="12847">
                  <c:v>10.66</c:v>
                </c:pt>
                <c:pt idx="12848">
                  <c:v>10.661</c:v>
                </c:pt>
                <c:pt idx="12849">
                  <c:v>10.661</c:v>
                </c:pt>
                <c:pt idx="12850">
                  <c:v>10.662000000000001</c:v>
                </c:pt>
                <c:pt idx="12851">
                  <c:v>10.663</c:v>
                </c:pt>
                <c:pt idx="12852">
                  <c:v>10.664</c:v>
                </c:pt>
                <c:pt idx="12853">
                  <c:v>10.664999999999999</c:v>
                </c:pt>
                <c:pt idx="12854">
                  <c:v>10.664999999999999</c:v>
                </c:pt>
                <c:pt idx="12855">
                  <c:v>10.666</c:v>
                </c:pt>
                <c:pt idx="12856">
                  <c:v>10.667</c:v>
                </c:pt>
                <c:pt idx="12857">
                  <c:v>10.667999999999999</c:v>
                </c:pt>
                <c:pt idx="12858">
                  <c:v>10.669</c:v>
                </c:pt>
                <c:pt idx="12859">
                  <c:v>10.67</c:v>
                </c:pt>
                <c:pt idx="12860">
                  <c:v>10.67</c:v>
                </c:pt>
                <c:pt idx="12861">
                  <c:v>10.670999999999999</c:v>
                </c:pt>
                <c:pt idx="12862">
                  <c:v>10.672000000000001</c:v>
                </c:pt>
                <c:pt idx="12863">
                  <c:v>10.673</c:v>
                </c:pt>
                <c:pt idx="12864">
                  <c:v>10.673999999999999</c:v>
                </c:pt>
                <c:pt idx="12865">
                  <c:v>10.675000000000001</c:v>
                </c:pt>
                <c:pt idx="12866">
                  <c:v>10.675000000000001</c:v>
                </c:pt>
                <c:pt idx="12867">
                  <c:v>10.676</c:v>
                </c:pt>
                <c:pt idx="12868">
                  <c:v>10.677</c:v>
                </c:pt>
                <c:pt idx="12869">
                  <c:v>10.678000000000001</c:v>
                </c:pt>
                <c:pt idx="12870">
                  <c:v>10.679</c:v>
                </c:pt>
                <c:pt idx="12871">
                  <c:v>10.68</c:v>
                </c:pt>
                <c:pt idx="12872">
                  <c:v>10.68</c:v>
                </c:pt>
                <c:pt idx="12873">
                  <c:v>10.680999999999999</c:v>
                </c:pt>
                <c:pt idx="12874">
                  <c:v>10.682</c:v>
                </c:pt>
                <c:pt idx="12875">
                  <c:v>10.683</c:v>
                </c:pt>
                <c:pt idx="12876">
                  <c:v>10.683999999999999</c:v>
                </c:pt>
                <c:pt idx="12877">
                  <c:v>10.685</c:v>
                </c:pt>
                <c:pt idx="12878">
                  <c:v>10.685</c:v>
                </c:pt>
                <c:pt idx="12879">
                  <c:v>10.686</c:v>
                </c:pt>
                <c:pt idx="12880">
                  <c:v>10.686999999999999</c:v>
                </c:pt>
                <c:pt idx="12881">
                  <c:v>10.688000000000001</c:v>
                </c:pt>
                <c:pt idx="12882">
                  <c:v>10.689</c:v>
                </c:pt>
                <c:pt idx="12883">
                  <c:v>10.69</c:v>
                </c:pt>
                <c:pt idx="12884">
                  <c:v>10.69</c:v>
                </c:pt>
                <c:pt idx="12885">
                  <c:v>10.691000000000001</c:v>
                </c:pt>
                <c:pt idx="12886">
                  <c:v>10.692</c:v>
                </c:pt>
                <c:pt idx="12887">
                  <c:v>10.693</c:v>
                </c:pt>
                <c:pt idx="12888">
                  <c:v>10.694000000000001</c:v>
                </c:pt>
                <c:pt idx="12889">
                  <c:v>10.695</c:v>
                </c:pt>
                <c:pt idx="12890">
                  <c:v>10.695</c:v>
                </c:pt>
                <c:pt idx="12891">
                  <c:v>10.696</c:v>
                </c:pt>
                <c:pt idx="12892">
                  <c:v>10.696999999999999</c:v>
                </c:pt>
                <c:pt idx="12893">
                  <c:v>10.698</c:v>
                </c:pt>
                <c:pt idx="12894">
                  <c:v>10.699</c:v>
                </c:pt>
                <c:pt idx="12895">
                  <c:v>10.7</c:v>
                </c:pt>
                <c:pt idx="12896">
                  <c:v>10.7</c:v>
                </c:pt>
                <c:pt idx="12897">
                  <c:v>10.701000000000001</c:v>
                </c:pt>
                <c:pt idx="12898">
                  <c:v>10.702</c:v>
                </c:pt>
                <c:pt idx="12899">
                  <c:v>10.702999999999999</c:v>
                </c:pt>
                <c:pt idx="12900">
                  <c:v>10.704000000000001</c:v>
                </c:pt>
                <c:pt idx="12901">
                  <c:v>10.704000000000001</c:v>
                </c:pt>
                <c:pt idx="12902">
                  <c:v>10.705</c:v>
                </c:pt>
                <c:pt idx="12903">
                  <c:v>10.706</c:v>
                </c:pt>
                <c:pt idx="12904">
                  <c:v>10.707000000000001</c:v>
                </c:pt>
                <c:pt idx="12905">
                  <c:v>10.708</c:v>
                </c:pt>
                <c:pt idx="12906">
                  <c:v>10.709</c:v>
                </c:pt>
                <c:pt idx="12907">
                  <c:v>10.709</c:v>
                </c:pt>
                <c:pt idx="12908">
                  <c:v>10.71</c:v>
                </c:pt>
                <c:pt idx="12909">
                  <c:v>10.711</c:v>
                </c:pt>
                <c:pt idx="12910">
                  <c:v>10.712</c:v>
                </c:pt>
                <c:pt idx="12911">
                  <c:v>10.712999999999999</c:v>
                </c:pt>
                <c:pt idx="12912">
                  <c:v>10.714</c:v>
                </c:pt>
                <c:pt idx="12913">
                  <c:v>10.714</c:v>
                </c:pt>
                <c:pt idx="12914">
                  <c:v>10.715</c:v>
                </c:pt>
                <c:pt idx="12915">
                  <c:v>10.715999999999999</c:v>
                </c:pt>
                <c:pt idx="12916">
                  <c:v>10.717000000000001</c:v>
                </c:pt>
                <c:pt idx="12917">
                  <c:v>10.718</c:v>
                </c:pt>
                <c:pt idx="12918">
                  <c:v>10.718999999999999</c:v>
                </c:pt>
                <c:pt idx="12919">
                  <c:v>10.718999999999999</c:v>
                </c:pt>
                <c:pt idx="12920">
                  <c:v>10.72</c:v>
                </c:pt>
                <c:pt idx="12921">
                  <c:v>10.721</c:v>
                </c:pt>
                <c:pt idx="12922">
                  <c:v>10.722</c:v>
                </c:pt>
                <c:pt idx="12923">
                  <c:v>10.723000000000001</c:v>
                </c:pt>
                <c:pt idx="12924">
                  <c:v>10.724</c:v>
                </c:pt>
                <c:pt idx="12925">
                  <c:v>10.724</c:v>
                </c:pt>
                <c:pt idx="12926">
                  <c:v>10.725</c:v>
                </c:pt>
                <c:pt idx="12927">
                  <c:v>10.726000000000001</c:v>
                </c:pt>
                <c:pt idx="12928">
                  <c:v>10.727</c:v>
                </c:pt>
                <c:pt idx="12929">
                  <c:v>10.728</c:v>
                </c:pt>
                <c:pt idx="12930">
                  <c:v>10.728999999999999</c:v>
                </c:pt>
                <c:pt idx="12931">
                  <c:v>10.728999999999999</c:v>
                </c:pt>
                <c:pt idx="12932">
                  <c:v>10.73</c:v>
                </c:pt>
                <c:pt idx="12933">
                  <c:v>10.731</c:v>
                </c:pt>
                <c:pt idx="12934">
                  <c:v>10.731999999999999</c:v>
                </c:pt>
                <c:pt idx="12935">
                  <c:v>10.733000000000001</c:v>
                </c:pt>
                <c:pt idx="12936">
                  <c:v>10.734</c:v>
                </c:pt>
                <c:pt idx="12937">
                  <c:v>10.734</c:v>
                </c:pt>
                <c:pt idx="12938">
                  <c:v>10.734999999999999</c:v>
                </c:pt>
                <c:pt idx="12939">
                  <c:v>10.736000000000001</c:v>
                </c:pt>
                <c:pt idx="12940">
                  <c:v>10.737</c:v>
                </c:pt>
                <c:pt idx="12941">
                  <c:v>10.738</c:v>
                </c:pt>
                <c:pt idx="12942">
                  <c:v>10.739000000000001</c:v>
                </c:pt>
                <c:pt idx="12943">
                  <c:v>10.739000000000001</c:v>
                </c:pt>
                <c:pt idx="12944">
                  <c:v>10.74</c:v>
                </c:pt>
                <c:pt idx="12945">
                  <c:v>10.741</c:v>
                </c:pt>
                <c:pt idx="12946">
                  <c:v>10.742000000000001</c:v>
                </c:pt>
                <c:pt idx="12947">
                  <c:v>10.743</c:v>
                </c:pt>
                <c:pt idx="12948">
                  <c:v>10.743</c:v>
                </c:pt>
                <c:pt idx="12949">
                  <c:v>10.744</c:v>
                </c:pt>
                <c:pt idx="12950">
                  <c:v>10.744999999999999</c:v>
                </c:pt>
                <c:pt idx="12951">
                  <c:v>10.746</c:v>
                </c:pt>
                <c:pt idx="12952">
                  <c:v>10.747</c:v>
                </c:pt>
                <c:pt idx="12953">
                  <c:v>10.747999999999999</c:v>
                </c:pt>
                <c:pt idx="12954">
                  <c:v>10.747999999999999</c:v>
                </c:pt>
                <c:pt idx="12955">
                  <c:v>10.749000000000001</c:v>
                </c:pt>
                <c:pt idx="12956">
                  <c:v>10.75</c:v>
                </c:pt>
                <c:pt idx="12957">
                  <c:v>10.750999999999999</c:v>
                </c:pt>
                <c:pt idx="12958">
                  <c:v>10.752000000000001</c:v>
                </c:pt>
                <c:pt idx="12959">
                  <c:v>10.753</c:v>
                </c:pt>
                <c:pt idx="12960">
                  <c:v>10.753</c:v>
                </c:pt>
                <c:pt idx="12961">
                  <c:v>10.754</c:v>
                </c:pt>
                <c:pt idx="12962">
                  <c:v>10.755000000000001</c:v>
                </c:pt>
                <c:pt idx="12963">
                  <c:v>10.756</c:v>
                </c:pt>
                <c:pt idx="12964">
                  <c:v>10.757</c:v>
                </c:pt>
                <c:pt idx="12965">
                  <c:v>10.757999999999999</c:v>
                </c:pt>
                <c:pt idx="12966">
                  <c:v>10.757999999999999</c:v>
                </c:pt>
                <c:pt idx="12967">
                  <c:v>10.759</c:v>
                </c:pt>
                <c:pt idx="12968">
                  <c:v>10.76</c:v>
                </c:pt>
                <c:pt idx="12969">
                  <c:v>10.760999999999999</c:v>
                </c:pt>
                <c:pt idx="12970">
                  <c:v>10.762</c:v>
                </c:pt>
                <c:pt idx="12971">
                  <c:v>10.763</c:v>
                </c:pt>
                <c:pt idx="12972">
                  <c:v>10.763</c:v>
                </c:pt>
                <c:pt idx="12973">
                  <c:v>10.763999999999999</c:v>
                </c:pt>
                <c:pt idx="12974">
                  <c:v>10.765000000000001</c:v>
                </c:pt>
                <c:pt idx="12975">
                  <c:v>10.766</c:v>
                </c:pt>
                <c:pt idx="12976">
                  <c:v>10.766999999999999</c:v>
                </c:pt>
                <c:pt idx="12977">
                  <c:v>10.768000000000001</c:v>
                </c:pt>
                <c:pt idx="12978">
                  <c:v>10.768000000000001</c:v>
                </c:pt>
                <c:pt idx="12979">
                  <c:v>10.769</c:v>
                </c:pt>
                <c:pt idx="12980">
                  <c:v>10.77</c:v>
                </c:pt>
                <c:pt idx="12981">
                  <c:v>10.771000000000001</c:v>
                </c:pt>
                <c:pt idx="12982">
                  <c:v>10.772</c:v>
                </c:pt>
                <c:pt idx="12983">
                  <c:v>10.773</c:v>
                </c:pt>
                <c:pt idx="12984">
                  <c:v>10.773</c:v>
                </c:pt>
                <c:pt idx="12985">
                  <c:v>10.773999999999999</c:v>
                </c:pt>
                <c:pt idx="12986">
                  <c:v>10.775</c:v>
                </c:pt>
                <c:pt idx="12987">
                  <c:v>10.776</c:v>
                </c:pt>
                <c:pt idx="12988">
                  <c:v>10.776999999999999</c:v>
                </c:pt>
                <c:pt idx="12989">
                  <c:v>10.778</c:v>
                </c:pt>
                <c:pt idx="12990">
                  <c:v>10.778</c:v>
                </c:pt>
                <c:pt idx="12991">
                  <c:v>10.779</c:v>
                </c:pt>
                <c:pt idx="12992">
                  <c:v>10.78</c:v>
                </c:pt>
                <c:pt idx="12993">
                  <c:v>10.781000000000001</c:v>
                </c:pt>
                <c:pt idx="12994">
                  <c:v>10.782</c:v>
                </c:pt>
                <c:pt idx="12995">
                  <c:v>10.782</c:v>
                </c:pt>
                <c:pt idx="12996">
                  <c:v>10.782999999999999</c:v>
                </c:pt>
                <c:pt idx="12997">
                  <c:v>10.784000000000001</c:v>
                </c:pt>
                <c:pt idx="12998">
                  <c:v>10.785</c:v>
                </c:pt>
                <c:pt idx="12999">
                  <c:v>10.786</c:v>
                </c:pt>
                <c:pt idx="13000">
                  <c:v>10.787000000000001</c:v>
                </c:pt>
                <c:pt idx="13001">
                  <c:v>10.787000000000001</c:v>
                </c:pt>
                <c:pt idx="13002">
                  <c:v>10.788</c:v>
                </c:pt>
                <c:pt idx="13003">
                  <c:v>10.789</c:v>
                </c:pt>
                <c:pt idx="13004">
                  <c:v>10.79</c:v>
                </c:pt>
                <c:pt idx="13005">
                  <c:v>10.791</c:v>
                </c:pt>
                <c:pt idx="13006">
                  <c:v>10.792</c:v>
                </c:pt>
                <c:pt idx="13007">
                  <c:v>10.792</c:v>
                </c:pt>
                <c:pt idx="13008">
                  <c:v>10.792999999999999</c:v>
                </c:pt>
                <c:pt idx="13009">
                  <c:v>10.794</c:v>
                </c:pt>
                <c:pt idx="13010">
                  <c:v>10.795</c:v>
                </c:pt>
                <c:pt idx="13011">
                  <c:v>10.795999999999999</c:v>
                </c:pt>
                <c:pt idx="13012">
                  <c:v>10.797000000000001</c:v>
                </c:pt>
                <c:pt idx="13013">
                  <c:v>10.797000000000001</c:v>
                </c:pt>
                <c:pt idx="13014">
                  <c:v>10.798</c:v>
                </c:pt>
                <c:pt idx="13015">
                  <c:v>10.798999999999999</c:v>
                </c:pt>
                <c:pt idx="13016">
                  <c:v>10.8</c:v>
                </c:pt>
                <c:pt idx="13017">
                  <c:v>10.801</c:v>
                </c:pt>
                <c:pt idx="13018">
                  <c:v>10.802</c:v>
                </c:pt>
                <c:pt idx="13019">
                  <c:v>10.802</c:v>
                </c:pt>
                <c:pt idx="13020">
                  <c:v>10.803000000000001</c:v>
                </c:pt>
                <c:pt idx="13021">
                  <c:v>10.804</c:v>
                </c:pt>
                <c:pt idx="13022">
                  <c:v>10.805</c:v>
                </c:pt>
                <c:pt idx="13023">
                  <c:v>10.805999999999999</c:v>
                </c:pt>
                <c:pt idx="13024">
                  <c:v>10.807</c:v>
                </c:pt>
                <c:pt idx="13025">
                  <c:v>10.807</c:v>
                </c:pt>
                <c:pt idx="13026">
                  <c:v>10.808</c:v>
                </c:pt>
                <c:pt idx="13027">
                  <c:v>10.808999999999999</c:v>
                </c:pt>
                <c:pt idx="13028">
                  <c:v>10.81</c:v>
                </c:pt>
                <c:pt idx="13029">
                  <c:v>10.811</c:v>
                </c:pt>
                <c:pt idx="13030">
                  <c:v>10.811999999999999</c:v>
                </c:pt>
                <c:pt idx="13031">
                  <c:v>10.811999999999999</c:v>
                </c:pt>
                <c:pt idx="13032">
                  <c:v>10.813000000000001</c:v>
                </c:pt>
                <c:pt idx="13033">
                  <c:v>10.814</c:v>
                </c:pt>
                <c:pt idx="13034">
                  <c:v>10.815</c:v>
                </c:pt>
                <c:pt idx="13035">
                  <c:v>10.816000000000001</c:v>
                </c:pt>
                <c:pt idx="13036">
                  <c:v>10.817</c:v>
                </c:pt>
                <c:pt idx="13037">
                  <c:v>10.817</c:v>
                </c:pt>
                <c:pt idx="13038">
                  <c:v>10.818</c:v>
                </c:pt>
                <c:pt idx="13039">
                  <c:v>10.819000000000001</c:v>
                </c:pt>
                <c:pt idx="13040">
                  <c:v>10.82</c:v>
                </c:pt>
                <c:pt idx="13041">
                  <c:v>10.821</c:v>
                </c:pt>
                <c:pt idx="13042">
                  <c:v>10.821</c:v>
                </c:pt>
                <c:pt idx="13043">
                  <c:v>10.821999999999999</c:v>
                </c:pt>
                <c:pt idx="13044">
                  <c:v>10.823</c:v>
                </c:pt>
                <c:pt idx="13045">
                  <c:v>10.824</c:v>
                </c:pt>
                <c:pt idx="13046">
                  <c:v>10.824999999999999</c:v>
                </c:pt>
                <c:pt idx="13047">
                  <c:v>10.826000000000001</c:v>
                </c:pt>
                <c:pt idx="13048">
                  <c:v>10.826000000000001</c:v>
                </c:pt>
                <c:pt idx="13049">
                  <c:v>10.827</c:v>
                </c:pt>
                <c:pt idx="13050">
                  <c:v>10.827999999999999</c:v>
                </c:pt>
                <c:pt idx="13051">
                  <c:v>10.829000000000001</c:v>
                </c:pt>
                <c:pt idx="13052">
                  <c:v>10.83</c:v>
                </c:pt>
                <c:pt idx="13053">
                  <c:v>10.831</c:v>
                </c:pt>
                <c:pt idx="13054">
                  <c:v>10.831</c:v>
                </c:pt>
                <c:pt idx="13055">
                  <c:v>10.832000000000001</c:v>
                </c:pt>
                <c:pt idx="13056">
                  <c:v>10.833</c:v>
                </c:pt>
                <c:pt idx="13057">
                  <c:v>10.834</c:v>
                </c:pt>
                <c:pt idx="13058">
                  <c:v>10.835000000000001</c:v>
                </c:pt>
                <c:pt idx="13059">
                  <c:v>10.836</c:v>
                </c:pt>
                <c:pt idx="13060">
                  <c:v>10.836</c:v>
                </c:pt>
                <c:pt idx="13061">
                  <c:v>10.837</c:v>
                </c:pt>
                <c:pt idx="13062">
                  <c:v>10.837999999999999</c:v>
                </c:pt>
                <c:pt idx="13063">
                  <c:v>10.839</c:v>
                </c:pt>
                <c:pt idx="13064">
                  <c:v>10.84</c:v>
                </c:pt>
                <c:pt idx="13065">
                  <c:v>10.840999999999999</c:v>
                </c:pt>
                <c:pt idx="13066">
                  <c:v>10.840999999999999</c:v>
                </c:pt>
                <c:pt idx="13067">
                  <c:v>10.842000000000001</c:v>
                </c:pt>
                <c:pt idx="13068">
                  <c:v>10.843</c:v>
                </c:pt>
                <c:pt idx="13069">
                  <c:v>10.843999999999999</c:v>
                </c:pt>
                <c:pt idx="13070">
                  <c:v>10.845000000000001</c:v>
                </c:pt>
                <c:pt idx="13071">
                  <c:v>10.846</c:v>
                </c:pt>
                <c:pt idx="13072">
                  <c:v>10.846</c:v>
                </c:pt>
                <c:pt idx="13073">
                  <c:v>10.847</c:v>
                </c:pt>
                <c:pt idx="13074">
                  <c:v>10.848000000000001</c:v>
                </c:pt>
                <c:pt idx="13075">
                  <c:v>10.849</c:v>
                </c:pt>
                <c:pt idx="13076">
                  <c:v>10.85</c:v>
                </c:pt>
                <c:pt idx="13077">
                  <c:v>10.851000000000001</c:v>
                </c:pt>
                <c:pt idx="13078">
                  <c:v>10.851000000000001</c:v>
                </c:pt>
                <c:pt idx="13079">
                  <c:v>10.852</c:v>
                </c:pt>
                <c:pt idx="13080">
                  <c:v>10.853</c:v>
                </c:pt>
                <c:pt idx="13081">
                  <c:v>10.853999999999999</c:v>
                </c:pt>
                <c:pt idx="13082">
                  <c:v>10.855</c:v>
                </c:pt>
                <c:pt idx="13083">
                  <c:v>10.855</c:v>
                </c:pt>
                <c:pt idx="13084">
                  <c:v>10.856</c:v>
                </c:pt>
                <c:pt idx="13085">
                  <c:v>10.856999999999999</c:v>
                </c:pt>
                <c:pt idx="13086">
                  <c:v>10.858000000000001</c:v>
                </c:pt>
                <c:pt idx="13087">
                  <c:v>10.859</c:v>
                </c:pt>
                <c:pt idx="13088">
                  <c:v>10.86</c:v>
                </c:pt>
                <c:pt idx="13089">
                  <c:v>10.86</c:v>
                </c:pt>
                <c:pt idx="13090">
                  <c:v>10.861000000000001</c:v>
                </c:pt>
                <c:pt idx="13091">
                  <c:v>10.862</c:v>
                </c:pt>
                <c:pt idx="13092">
                  <c:v>10.863</c:v>
                </c:pt>
                <c:pt idx="13093">
                  <c:v>10.864000000000001</c:v>
                </c:pt>
                <c:pt idx="13094">
                  <c:v>10.865</c:v>
                </c:pt>
                <c:pt idx="13095">
                  <c:v>10.865</c:v>
                </c:pt>
                <c:pt idx="13096">
                  <c:v>10.866</c:v>
                </c:pt>
                <c:pt idx="13097">
                  <c:v>10.867000000000001</c:v>
                </c:pt>
                <c:pt idx="13098">
                  <c:v>10.868</c:v>
                </c:pt>
                <c:pt idx="13099">
                  <c:v>10.869</c:v>
                </c:pt>
                <c:pt idx="13100">
                  <c:v>10.87</c:v>
                </c:pt>
                <c:pt idx="13101">
                  <c:v>10.87</c:v>
                </c:pt>
                <c:pt idx="13102">
                  <c:v>10.871</c:v>
                </c:pt>
                <c:pt idx="13103">
                  <c:v>10.872</c:v>
                </c:pt>
                <c:pt idx="13104">
                  <c:v>10.872999999999999</c:v>
                </c:pt>
                <c:pt idx="13105">
                  <c:v>10.874000000000001</c:v>
                </c:pt>
                <c:pt idx="13106">
                  <c:v>10.875</c:v>
                </c:pt>
                <c:pt idx="13107">
                  <c:v>10.875</c:v>
                </c:pt>
                <c:pt idx="13108">
                  <c:v>10.875999999999999</c:v>
                </c:pt>
                <c:pt idx="13109">
                  <c:v>10.877000000000001</c:v>
                </c:pt>
                <c:pt idx="13110">
                  <c:v>10.878</c:v>
                </c:pt>
                <c:pt idx="13111">
                  <c:v>10.879</c:v>
                </c:pt>
                <c:pt idx="13112">
                  <c:v>10.88</c:v>
                </c:pt>
                <c:pt idx="13113">
                  <c:v>10.88</c:v>
                </c:pt>
                <c:pt idx="13114">
                  <c:v>10.881</c:v>
                </c:pt>
                <c:pt idx="13115">
                  <c:v>10.882</c:v>
                </c:pt>
                <c:pt idx="13116">
                  <c:v>10.882999999999999</c:v>
                </c:pt>
                <c:pt idx="13117">
                  <c:v>10.884</c:v>
                </c:pt>
                <c:pt idx="13118">
                  <c:v>10.885</c:v>
                </c:pt>
                <c:pt idx="13119">
                  <c:v>10.885</c:v>
                </c:pt>
                <c:pt idx="13120">
                  <c:v>10.885999999999999</c:v>
                </c:pt>
                <c:pt idx="13121">
                  <c:v>10.887</c:v>
                </c:pt>
                <c:pt idx="13122">
                  <c:v>10.888</c:v>
                </c:pt>
                <c:pt idx="13123">
                  <c:v>10.888999999999999</c:v>
                </c:pt>
                <c:pt idx="13124">
                  <c:v>10.89</c:v>
                </c:pt>
                <c:pt idx="13125">
                  <c:v>10.89</c:v>
                </c:pt>
                <c:pt idx="13126">
                  <c:v>10.891</c:v>
                </c:pt>
                <c:pt idx="13127">
                  <c:v>10.891999999999999</c:v>
                </c:pt>
                <c:pt idx="13128">
                  <c:v>10.893000000000001</c:v>
                </c:pt>
                <c:pt idx="13129">
                  <c:v>10.894</c:v>
                </c:pt>
                <c:pt idx="13130">
                  <c:v>10.894</c:v>
                </c:pt>
                <c:pt idx="13131">
                  <c:v>10.895</c:v>
                </c:pt>
                <c:pt idx="13132">
                  <c:v>10.896000000000001</c:v>
                </c:pt>
                <c:pt idx="13133">
                  <c:v>10.897</c:v>
                </c:pt>
                <c:pt idx="13134">
                  <c:v>10.898</c:v>
                </c:pt>
                <c:pt idx="13135">
                  <c:v>10.898999999999999</c:v>
                </c:pt>
                <c:pt idx="13136">
                  <c:v>10.898999999999999</c:v>
                </c:pt>
                <c:pt idx="13137">
                  <c:v>10.9</c:v>
                </c:pt>
                <c:pt idx="13138">
                  <c:v>10.901</c:v>
                </c:pt>
                <c:pt idx="13139">
                  <c:v>10.901999999999999</c:v>
                </c:pt>
                <c:pt idx="13140">
                  <c:v>10.903</c:v>
                </c:pt>
                <c:pt idx="13141">
                  <c:v>10.904</c:v>
                </c:pt>
                <c:pt idx="13142">
                  <c:v>10.904</c:v>
                </c:pt>
                <c:pt idx="13143">
                  <c:v>10.904999999999999</c:v>
                </c:pt>
                <c:pt idx="13144">
                  <c:v>10.906000000000001</c:v>
                </c:pt>
                <c:pt idx="13145">
                  <c:v>10.907</c:v>
                </c:pt>
                <c:pt idx="13146">
                  <c:v>10.907999999999999</c:v>
                </c:pt>
                <c:pt idx="13147">
                  <c:v>10.909000000000001</c:v>
                </c:pt>
                <c:pt idx="13148">
                  <c:v>10.909000000000001</c:v>
                </c:pt>
                <c:pt idx="13149">
                  <c:v>10.91</c:v>
                </c:pt>
                <c:pt idx="13150">
                  <c:v>10.911</c:v>
                </c:pt>
                <c:pt idx="13151">
                  <c:v>10.912000000000001</c:v>
                </c:pt>
                <c:pt idx="13152">
                  <c:v>10.913</c:v>
                </c:pt>
                <c:pt idx="13153">
                  <c:v>10.914</c:v>
                </c:pt>
                <c:pt idx="13154">
                  <c:v>10.914</c:v>
                </c:pt>
                <c:pt idx="13155">
                  <c:v>10.914999999999999</c:v>
                </c:pt>
                <c:pt idx="13156">
                  <c:v>10.916</c:v>
                </c:pt>
                <c:pt idx="13157">
                  <c:v>10.917</c:v>
                </c:pt>
                <c:pt idx="13158">
                  <c:v>10.917999999999999</c:v>
                </c:pt>
                <c:pt idx="13159">
                  <c:v>10.919</c:v>
                </c:pt>
                <c:pt idx="13160">
                  <c:v>10.919</c:v>
                </c:pt>
                <c:pt idx="13161">
                  <c:v>10.92</c:v>
                </c:pt>
                <c:pt idx="13162">
                  <c:v>10.920999999999999</c:v>
                </c:pt>
                <c:pt idx="13163">
                  <c:v>10.922000000000001</c:v>
                </c:pt>
                <c:pt idx="13164">
                  <c:v>10.923</c:v>
                </c:pt>
                <c:pt idx="13165">
                  <c:v>10.923999999999999</c:v>
                </c:pt>
                <c:pt idx="13166">
                  <c:v>10.923999999999999</c:v>
                </c:pt>
                <c:pt idx="13167">
                  <c:v>10.925000000000001</c:v>
                </c:pt>
                <c:pt idx="13168">
                  <c:v>10.926</c:v>
                </c:pt>
                <c:pt idx="13169">
                  <c:v>10.927</c:v>
                </c:pt>
                <c:pt idx="13170">
                  <c:v>10.928000000000001</c:v>
                </c:pt>
                <c:pt idx="13171">
                  <c:v>10.929</c:v>
                </c:pt>
                <c:pt idx="13172">
                  <c:v>10.929</c:v>
                </c:pt>
                <c:pt idx="13173">
                  <c:v>10.93</c:v>
                </c:pt>
                <c:pt idx="13174">
                  <c:v>10.930999999999999</c:v>
                </c:pt>
                <c:pt idx="13175">
                  <c:v>10.932</c:v>
                </c:pt>
                <c:pt idx="13176">
                  <c:v>10.933</c:v>
                </c:pt>
                <c:pt idx="13177">
                  <c:v>10.933</c:v>
                </c:pt>
                <c:pt idx="13178">
                  <c:v>10.933999999999999</c:v>
                </c:pt>
                <c:pt idx="13179">
                  <c:v>10.935</c:v>
                </c:pt>
                <c:pt idx="13180">
                  <c:v>10.936</c:v>
                </c:pt>
                <c:pt idx="13181">
                  <c:v>10.936999999999999</c:v>
                </c:pt>
                <c:pt idx="13182">
                  <c:v>10.938000000000001</c:v>
                </c:pt>
                <c:pt idx="13183">
                  <c:v>10.938000000000001</c:v>
                </c:pt>
                <c:pt idx="13184">
                  <c:v>10.939</c:v>
                </c:pt>
                <c:pt idx="13185">
                  <c:v>10.94</c:v>
                </c:pt>
                <c:pt idx="13186">
                  <c:v>10.941000000000001</c:v>
                </c:pt>
                <c:pt idx="13187">
                  <c:v>10.942</c:v>
                </c:pt>
                <c:pt idx="13188">
                  <c:v>10.943</c:v>
                </c:pt>
                <c:pt idx="13189">
                  <c:v>10.943</c:v>
                </c:pt>
                <c:pt idx="13190">
                  <c:v>10.944000000000001</c:v>
                </c:pt>
                <c:pt idx="13191">
                  <c:v>10.945</c:v>
                </c:pt>
                <c:pt idx="13192">
                  <c:v>10.946</c:v>
                </c:pt>
                <c:pt idx="13193">
                  <c:v>10.946999999999999</c:v>
                </c:pt>
                <c:pt idx="13194">
                  <c:v>10.948</c:v>
                </c:pt>
                <c:pt idx="13195">
                  <c:v>10.948</c:v>
                </c:pt>
                <c:pt idx="13196">
                  <c:v>10.949</c:v>
                </c:pt>
                <c:pt idx="13197">
                  <c:v>10.95</c:v>
                </c:pt>
                <c:pt idx="13198">
                  <c:v>10.951000000000001</c:v>
                </c:pt>
                <c:pt idx="13199">
                  <c:v>10.952</c:v>
                </c:pt>
                <c:pt idx="13200">
                  <c:v>10.952999999999999</c:v>
                </c:pt>
                <c:pt idx="13201">
                  <c:v>10.952999999999999</c:v>
                </c:pt>
                <c:pt idx="13202">
                  <c:v>10.954000000000001</c:v>
                </c:pt>
                <c:pt idx="13203">
                  <c:v>10.955</c:v>
                </c:pt>
                <c:pt idx="13204">
                  <c:v>10.956</c:v>
                </c:pt>
                <c:pt idx="13205">
                  <c:v>10.957000000000001</c:v>
                </c:pt>
                <c:pt idx="13206">
                  <c:v>10.958</c:v>
                </c:pt>
                <c:pt idx="13207">
                  <c:v>10.958</c:v>
                </c:pt>
                <c:pt idx="13208">
                  <c:v>10.959</c:v>
                </c:pt>
                <c:pt idx="13209">
                  <c:v>10.96</c:v>
                </c:pt>
                <c:pt idx="13210">
                  <c:v>10.961</c:v>
                </c:pt>
                <c:pt idx="13211">
                  <c:v>10.962</c:v>
                </c:pt>
                <c:pt idx="13212">
                  <c:v>10.962999999999999</c:v>
                </c:pt>
                <c:pt idx="13213">
                  <c:v>10.962999999999999</c:v>
                </c:pt>
                <c:pt idx="13214">
                  <c:v>10.964</c:v>
                </c:pt>
                <c:pt idx="13215">
                  <c:v>10.965</c:v>
                </c:pt>
                <c:pt idx="13216">
                  <c:v>10.965999999999999</c:v>
                </c:pt>
                <c:pt idx="13217">
                  <c:v>10.967000000000001</c:v>
                </c:pt>
                <c:pt idx="13218">
                  <c:v>10.968</c:v>
                </c:pt>
                <c:pt idx="13219">
                  <c:v>10.968</c:v>
                </c:pt>
                <c:pt idx="13220">
                  <c:v>10.968999999999999</c:v>
                </c:pt>
                <c:pt idx="13221">
                  <c:v>10.97</c:v>
                </c:pt>
                <c:pt idx="13222">
                  <c:v>10.971</c:v>
                </c:pt>
                <c:pt idx="13223">
                  <c:v>10.972</c:v>
                </c:pt>
                <c:pt idx="13224">
                  <c:v>10.972</c:v>
                </c:pt>
                <c:pt idx="13225">
                  <c:v>10.973000000000001</c:v>
                </c:pt>
                <c:pt idx="13226">
                  <c:v>10.974</c:v>
                </c:pt>
                <c:pt idx="13227">
                  <c:v>10.975</c:v>
                </c:pt>
                <c:pt idx="13228">
                  <c:v>10.976000000000001</c:v>
                </c:pt>
                <c:pt idx="13229">
                  <c:v>10.977</c:v>
                </c:pt>
                <c:pt idx="13230">
                  <c:v>10.977</c:v>
                </c:pt>
                <c:pt idx="13231">
                  <c:v>10.978</c:v>
                </c:pt>
                <c:pt idx="13232">
                  <c:v>10.978999999999999</c:v>
                </c:pt>
                <c:pt idx="13233">
                  <c:v>10.98</c:v>
                </c:pt>
                <c:pt idx="13234">
                  <c:v>10.981</c:v>
                </c:pt>
                <c:pt idx="13235">
                  <c:v>10.981999999999999</c:v>
                </c:pt>
                <c:pt idx="13236">
                  <c:v>10.981999999999999</c:v>
                </c:pt>
                <c:pt idx="13237">
                  <c:v>10.983000000000001</c:v>
                </c:pt>
                <c:pt idx="13238">
                  <c:v>10.984</c:v>
                </c:pt>
                <c:pt idx="13239">
                  <c:v>10.984999999999999</c:v>
                </c:pt>
                <c:pt idx="13240">
                  <c:v>10.986000000000001</c:v>
                </c:pt>
                <c:pt idx="13241">
                  <c:v>10.987</c:v>
                </c:pt>
                <c:pt idx="13242">
                  <c:v>10.987</c:v>
                </c:pt>
                <c:pt idx="13243">
                  <c:v>10.988</c:v>
                </c:pt>
                <c:pt idx="13244">
                  <c:v>10.989000000000001</c:v>
                </c:pt>
                <c:pt idx="13245">
                  <c:v>10.99</c:v>
                </c:pt>
                <c:pt idx="13246">
                  <c:v>10.991</c:v>
                </c:pt>
                <c:pt idx="13247">
                  <c:v>10.992000000000001</c:v>
                </c:pt>
                <c:pt idx="13248">
                  <c:v>10.992000000000001</c:v>
                </c:pt>
                <c:pt idx="13249">
                  <c:v>10.993</c:v>
                </c:pt>
                <c:pt idx="13250">
                  <c:v>10.994</c:v>
                </c:pt>
                <c:pt idx="13251">
                  <c:v>10.994999999999999</c:v>
                </c:pt>
                <c:pt idx="13252">
                  <c:v>10.996</c:v>
                </c:pt>
                <c:pt idx="13253">
                  <c:v>10.997</c:v>
                </c:pt>
                <c:pt idx="13254">
                  <c:v>10.997</c:v>
                </c:pt>
                <c:pt idx="13255">
                  <c:v>10.997999999999999</c:v>
                </c:pt>
                <c:pt idx="13256">
                  <c:v>10.999000000000001</c:v>
                </c:pt>
                <c:pt idx="13257">
                  <c:v>11</c:v>
                </c:pt>
                <c:pt idx="13258">
                  <c:v>11.000999999999999</c:v>
                </c:pt>
                <c:pt idx="13259">
                  <c:v>11.002000000000001</c:v>
                </c:pt>
                <c:pt idx="13260">
                  <c:v>11.002000000000001</c:v>
                </c:pt>
                <c:pt idx="13261">
                  <c:v>11.003</c:v>
                </c:pt>
                <c:pt idx="13262">
                  <c:v>11.004</c:v>
                </c:pt>
                <c:pt idx="13263">
                  <c:v>11.005000000000001</c:v>
                </c:pt>
                <c:pt idx="13264">
                  <c:v>11.006</c:v>
                </c:pt>
                <c:pt idx="13265">
                  <c:v>11.007</c:v>
                </c:pt>
                <c:pt idx="13266">
                  <c:v>11.007</c:v>
                </c:pt>
                <c:pt idx="13267">
                  <c:v>11.007999999999999</c:v>
                </c:pt>
                <c:pt idx="13268">
                  <c:v>11.009</c:v>
                </c:pt>
                <c:pt idx="13269">
                  <c:v>11.01</c:v>
                </c:pt>
                <c:pt idx="13270">
                  <c:v>11.010999999999999</c:v>
                </c:pt>
                <c:pt idx="13271">
                  <c:v>11.010999999999999</c:v>
                </c:pt>
                <c:pt idx="13272">
                  <c:v>11.012</c:v>
                </c:pt>
                <c:pt idx="13273">
                  <c:v>11.013</c:v>
                </c:pt>
                <c:pt idx="13274">
                  <c:v>11.013999999999999</c:v>
                </c:pt>
                <c:pt idx="13275">
                  <c:v>11.015000000000001</c:v>
                </c:pt>
                <c:pt idx="13276">
                  <c:v>11.016</c:v>
                </c:pt>
                <c:pt idx="13277">
                  <c:v>11.016</c:v>
                </c:pt>
                <c:pt idx="13278">
                  <c:v>11.016999999999999</c:v>
                </c:pt>
                <c:pt idx="13279">
                  <c:v>11.018000000000001</c:v>
                </c:pt>
                <c:pt idx="13280">
                  <c:v>11.019</c:v>
                </c:pt>
                <c:pt idx="13281">
                  <c:v>11.02</c:v>
                </c:pt>
                <c:pt idx="13282">
                  <c:v>11.021000000000001</c:v>
                </c:pt>
                <c:pt idx="13283">
                  <c:v>11.021000000000001</c:v>
                </c:pt>
                <c:pt idx="13284">
                  <c:v>11.022</c:v>
                </c:pt>
                <c:pt idx="13285">
                  <c:v>11.023</c:v>
                </c:pt>
                <c:pt idx="13286">
                  <c:v>11.023999999999999</c:v>
                </c:pt>
                <c:pt idx="13287">
                  <c:v>11.025</c:v>
                </c:pt>
                <c:pt idx="13288">
                  <c:v>11.026</c:v>
                </c:pt>
                <c:pt idx="13289">
                  <c:v>11.026</c:v>
                </c:pt>
                <c:pt idx="13290">
                  <c:v>11.026999999999999</c:v>
                </c:pt>
                <c:pt idx="13291">
                  <c:v>11.028</c:v>
                </c:pt>
                <c:pt idx="13292">
                  <c:v>11.029</c:v>
                </c:pt>
                <c:pt idx="13293">
                  <c:v>11.03</c:v>
                </c:pt>
                <c:pt idx="13294">
                  <c:v>11.031000000000001</c:v>
                </c:pt>
                <c:pt idx="13295">
                  <c:v>11.031000000000001</c:v>
                </c:pt>
                <c:pt idx="13296">
                  <c:v>11.032</c:v>
                </c:pt>
                <c:pt idx="13297">
                  <c:v>11.032999999999999</c:v>
                </c:pt>
                <c:pt idx="13298">
                  <c:v>11.034000000000001</c:v>
                </c:pt>
                <c:pt idx="13299">
                  <c:v>11.035</c:v>
                </c:pt>
                <c:pt idx="13300">
                  <c:v>11.036</c:v>
                </c:pt>
                <c:pt idx="13301">
                  <c:v>11.036</c:v>
                </c:pt>
                <c:pt idx="13302">
                  <c:v>11.037000000000001</c:v>
                </c:pt>
                <c:pt idx="13303">
                  <c:v>11.038</c:v>
                </c:pt>
                <c:pt idx="13304">
                  <c:v>11.039</c:v>
                </c:pt>
                <c:pt idx="13305">
                  <c:v>11.04</c:v>
                </c:pt>
                <c:pt idx="13306">
                  <c:v>11.041</c:v>
                </c:pt>
                <c:pt idx="13307">
                  <c:v>11.041</c:v>
                </c:pt>
                <c:pt idx="13308">
                  <c:v>11.042</c:v>
                </c:pt>
                <c:pt idx="13309">
                  <c:v>11.042999999999999</c:v>
                </c:pt>
                <c:pt idx="13310">
                  <c:v>11.044</c:v>
                </c:pt>
                <c:pt idx="13311">
                  <c:v>11.045</c:v>
                </c:pt>
                <c:pt idx="13312">
                  <c:v>11.045</c:v>
                </c:pt>
                <c:pt idx="13313">
                  <c:v>11.045999999999999</c:v>
                </c:pt>
                <c:pt idx="13314">
                  <c:v>11.047000000000001</c:v>
                </c:pt>
                <c:pt idx="13315">
                  <c:v>11.048</c:v>
                </c:pt>
                <c:pt idx="13316">
                  <c:v>11.048999999999999</c:v>
                </c:pt>
                <c:pt idx="13317">
                  <c:v>11.05</c:v>
                </c:pt>
                <c:pt idx="13318">
                  <c:v>11.05</c:v>
                </c:pt>
                <c:pt idx="13319">
                  <c:v>11.051</c:v>
                </c:pt>
                <c:pt idx="13320">
                  <c:v>11.052</c:v>
                </c:pt>
                <c:pt idx="13321">
                  <c:v>11.053000000000001</c:v>
                </c:pt>
                <c:pt idx="13322">
                  <c:v>11.054</c:v>
                </c:pt>
                <c:pt idx="13323">
                  <c:v>11.055</c:v>
                </c:pt>
                <c:pt idx="13324">
                  <c:v>11.055</c:v>
                </c:pt>
                <c:pt idx="13325">
                  <c:v>11.055999999999999</c:v>
                </c:pt>
                <c:pt idx="13326">
                  <c:v>11.057</c:v>
                </c:pt>
                <c:pt idx="13327">
                  <c:v>11.058</c:v>
                </c:pt>
                <c:pt idx="13328">
                  <c:v>11.058999999999999</c:v>
                </c:pt>
                <c:pt idx="13329">
                  <c:v>11.06</c:v>
                </c:pt>
                <c:pt idx="13330">
                  <c:v>11.06</c:v>
                </c:pt>
                <c:pt idx="13331">
                  <c:v>11.061</c:v>
                </c:pt>
                <c:pt idx="13332">
                  <c:v>11.061999999999999</c:v>
                </c:pt>
                <c:pt idx="13333">
                  <c:v>11.063000000000001</c:v>
                </c:pt>
                <c:pt idx="13334">
                  <c:v>11.064</c:v>
                </c:pt>
                <c:pt idx="13335">
                  <c:v>11.065</c:v>
                </c:pt>
                <c:pt idx="13336">
                  <c:v>11.065</c:v>
                </c:pt>
                <c:pt idx="13337">
                  <c:v>11.066000000000001</c:v>
                </c:pt>
                <c:pt idx="13338">
                  <c:v>11.067</c:v>
                </c:pt>
                <c:pt idx="13339">
                  <c:v>11.068</c:v>
                </c:pt>
                <c:pt idx="13340">
                  <c:v>11.069000000000001</c:v>
                </c:pt>
                <c:pt idx="13341">
                  <c:v>11.07</c:v>
                </c:pt>
                <c:pt idx="13342">
                  <c:v>11.07</c:v>
                </c:pt>
                <c:pt idx="13343">
                  <c:v>11.071</c:v>
                </c:pt>
                <c:pt idx="13344">
                  <c:v>11.071999999999999</c:v>
                </c:pt>
                <c:pt idx="13345">
                  <c:v>11.073</c:v>
                </c:pt>
                <c:pt idx="13346">
                  <c:v>11.074</c:v>
                </c:pt>
                <c:pt idx="13347">
                  <c:v>11.074999999999999</c:v>
                </c:pt>
                <c:pt idx="13348">
                  <c:v>11.074999999999999</c:v>
                </c:pt>
                <c:pt idx="13349">
                  <c:v>11.076000000000001</c:v>
                </c:pt>
                <c:pt idx="13350">
                  <c:v>11.077</c:v>
                </c:pt>
                <c:pt idx="13351">
                  <c:v>11.077999999999999</c:v>
                </c:pt>
                <c:pt idx="13352">
                  <c:v>11.079000000000001</c:v>
                </c:pt>
                <c:pt idx="13353">
                  <c:v>11.08</c:v>
                </c:pt>
                <c:pt idx="13354">
                  <c:v>11.08</c:v>
                </c:pt>
                <c:pt idx="13355">
                  <c:v>11.081</c:v>
                </c:pt>
                <c:pt idx="13356">
                  <c:v>11.082000000000001</c:v>
                </c:pt>
                <c:pt idx="13357">
                  <c:v>11.083</c:v>
                </c:pt>
                <c:pt idx="13358">
                  <c:v>11.084</c:v>
                </c:pt>
                <c:pt idx="13359">
                  <c:v>11.084</c:v>
                </c:pt>
                <c:pt idx="13360">
                  <c:v>11.085000000000001</c:v>
                </c:pt>
                <c:pt idx="13361">
                  <c:v>11.086</c:v>
                </c:pt>
                <c:pt idx="13362">
                  <c:v>11.087</c:v>
                </c:pt>
                <c:pt idx="13363">
                  <c:v>11.087999999999999</c:v>
                </c:pt>
                <c:pt idx="13364">
                  <c:v>11.089</c:v>
                </c:pt>
                <c:pt idx="13365">
                  <c:v>11.089</c:v>
                </c:pt>
                <c:pt idx="13366">
                  <c:v>11.09</c:v>
                </c:pt>
                <c:pt idx="13367">
                  <c:v>11.090999999999999</c:v>
                </c:pt>
                <c:pt idx="13368">
                  <c:v>11.092000000000001</c:v>
                </c:pt>
                <c:pt idx="13369">
                  <c:v>11.093</c:v>
                </c:pt>
                <c:pt idx="13370">
                  <c:v>11.093999999999999</c:v>
                </c:pt>
                <c:pt idx="13371">
                  <c:v>11.093999999999999</c:v>
                </c:pt>
                <c:pt idx="13372">
                  <c:v>11.095000000000001</c:v>
                </c:pt>
                <c:pt idx="13373">
                  <c:v>11.096</c:v>
                </c:pt>
                <c:pt idx="13374">
                  <c:v>11.097</c:v>
                </c:pt>
                <c:pt idx="13375">
                  <c:v>11.098000000000001</c:v>
                </c:pt>
                <c:pt idx="13376">
                  <c:v>11.099</c:v>
                </c:pt>
                <c:pt idx="13377">
                  <c:v>11.099</c:v>
                </c:pt>
                <c:pt idx="13378">
                  <c:v>11.1</c:v>
                </c:pt>
                <c:pt idx="13379">
                  <c:v>11.101000000000001</c:v>
                </c:pt>
                <c:pt idx="13380">
                  <c:v>11.102</c:v>
                </c:pt>
                <c:pt idx="13381">
                  <c:v>11.103</c:v>
                </c:pt>
                <c:pt idx="13382">
                  <c:v>11.103999999999999</c:v>
                </c:pt>
                <c:pt idx="13383">
                  <c:v>11.103999999999999</c:v>
                </c:pt>
                <c:pt idx="13384">
                  <c:v>11.105</c:v>
                </c:pt>
                <c:pt idx="13385">
                  <c:v>11.106</c:v>
                </c:pt>
                <c:pt idx="13386">
                  <c:v>11.106999999999999</c:v>
                </c:pt>
                <c:pt idx="13387">
                  <c:v>11.108000000000001</c:v>
                </c:pt>
                <c:pt idx="13388">
                  <c:v>11.109</c:v>
                </c:pt>
                <c:pt idx="13389">
                  <c:v>11.109</c:v>
                </c:pt>
                <c:pt idx="13390">
                  <c:v>11.11</c:v>
                </c:pt>
                <c:pt idx="13391">
                  <c:v>11.111000000000001</c:v>
                </c:pt>
                <c:pt idx="13392">
                  <c:v>11.112</c:v>
                </c:pt>
                <c:pt idx="13393">
                  <c:v>11.113</c:v>
                </c:pt>
                <c:pt idx="13394">
                  <c:v>11.114000000000001</c:v>
                </c:pt>
                <c:pt idx="13395">
                  <c:v>11.114000000000001</c:v>
                </c:pt>
                <c:pt idx="13396">
                  <c:v>11.115</c:v>
                </c:pt>
                <c:pt idx="13397">
                  <c:v>11.116</c:v>
                </c:pt>
                <c:pt idx="13398">
                  <c:v>11.117000000000001</c:v>
                </c:pt>
                <c:pt idx="13399">
                  <c:v>11.118</c:v>
                </c:pt>
                <c:pt idx="13400">
                  <c:v>11.119</c:v>
                </c:pt>
                <c:pt idx="13401">
                  <c:v>11.119</c:v>
                </c:pt>
                <c:pt idx="13402">
                  <c:v>11.12</c:v>
                </c:pt>
                <c:pt idx="13403">
                  <c:v>11.121</c:v>
                </c:pt>
                <c:pt idx="13404">
                  <c:v>11.122</c:v>
                </c:pt>
                <c:pt idx="13405">
                  <c:v>11.122999999999999</c:v>
                </c:pt>
                <c:pt idx="13406">
                  <c:v>11.122999999999999</c:v>
                </c:pt>
                <c:pt idx="13407">
                  <c:v>11.124000000000001</c:v>
                </c:pt>
                <c:pt idx="13408">
                  <c:v>11.125</c:v>
                </c:pt>
                <c:pt idx="13409">
                  <c:v>11.125999999999999</c:v>
                </c:pt>
                <c:pt idx="13410">
                  <c:v>11.127000000000001</c:v>
                </c:pt>
                <c:pt idx="13411">
                  <c:v>11.128</c:v>
                </c:pt>
                <c:pt idx="13412">
                  <c:v>11.128</c:v>
                </c:pt>
                <c:pt idx="13413">
                  <c:v>11.129</c:v>
                </c:pt>
                <c:pt idx="13414">
                  <c:v>11.13</c:v>
                </c:pt>
                <c:pt idx="13415">
                  <c:v>11.131</c:v>
                </c:pt>
                <c:pt idx="13416">
                  <c:v>11.132</c:v>
                </c:pt>
                <c:pt idx="13417">
                  <c:v>11.132999999999999</c:v>
                </c:pt>
                <c:pt idx="13418">
                  <c:v>11.132999999999999</c:v>
                </c:pt>
                <c:pt idx="13419">
                  <c:v>11.134</c:v>
                </c:pt>
                <c:pt idx="13420">
                  <c:v>11.135</c:v>
                </c:pt>
                <c:pt idx="13421">
                  <c:v>11.135999999999999</c:v>
                </c:pt>
                <c:pt idx="13422">
                  <c:v>11.137</c:v>
                </c:pt>
                <c:pt idx="13423">
                  <c:v>11.138</c:v>
                </c:pt>
                <c:pt idx="13424">
                  <c:v>11.138</c:v>
                </c:pt>
                <c:pt idx="13425">
                  <c:v>11.138999999999999</c:v>
                </c:pt>
                <c:pt idx="13426">
                  <c:v>11.14</c:v>
                </c:pt>
                <c:pt idx="13427">
                  <c:v>11.141</c:v>
                </c:pt>
                <c:pt idx="13428">
                  <c:v>11.141999999999999</c:v>
                </c:pt>
                <c:pt idx="13429">
                  <c:v>11.143000000000001</c:v>
                </c:pt>
                <c:pt idx="13430">
                  <c:v>11.143000000000001</c:v>
                </c:pt>
                <c:pt idx="13431">
                  <c:v>11.144</c:v>
                </c:pt>
                <c:pt idx="13432">
                  <c:v>11.145</c:v>
                </c:pt>
                <c:pt idx="13433">
                  <c:v>11.146000000000001</c:v>
                </c:pt>
                <c:pt idx="13434">
                  <c:v>11.147</c:v>
                </c:pt>
                <c:pt idx="13435">
                  <c:v>11.148</c:v>
                </c:pt>
                <c:pt idx="13436">
                  <c:v>11.148</c:v>
                </c:pt>
                <c:pt idx="13437">
                  <c:v>11.148999999999999</c:v>
                </c:pt>
                <c:pt idx="13438">
                  <c:v>11.15</c:v>
                </c:pt>
                <c:pt idx="13439">
                  <c:v>11.151</c:v>
                </c:pt>
                <c:pt idx="13440">
                  <c:v>11.151999999999999</c:v>
                </c:pt>
                <c:pt idx="13441">
                  <c:v>11.153</c:v>
                </c:pt>
                <c:pt idx="13442">
                  <c:v>11.153</c:v>
                </c:pt>
                <c:pt idx="13443">
                  <c:v>11.154</c:v>
                </c:pt>
                <c:pt idx="13444">
                  <c:v>11.154999999999999</c:v>
                </c:pt>
                <c:pt idx="13445">
                  <c:v>11.156000000000001</c:v>
                </c:pt>
                <c:pt idx="13446">
                  <c:v>11.157</c:v>
                </c:pt>
                <c:pt idx="13447">
                  <c:v>11.157999999999999</c:v>
                </c:pt>
                <c:pt idx="13448">
                  <c:v>11.157999999999999</c:v>
                </c:pt>
                <c:pt idx="13449">
                  <c:v>11.159000000000001</c:v>
                </c:pt>
                <c:pt idx="13450">
                  <c:v>11.16</c:v>
                </c:pt>
                <c:pt idx="13451">
                  <c:v>11.161</c:v>
                </c:pt>
                <c:pt idx="13452">
                  <c:v>11.162000000000001</c:v>
                </c:pt>
                <c:pt idx="13453">
                  <c:v>11.162000000000001</c:v>
                </c:pt>
                <c:pt idx="13454">
                  <c:v>11.163</c:v>
                </c:pt>
                <c:pt idx="13455">
                  <c:v>11.164</c:v>
                </c:pt>
                <c:pt idx="13456">
                  <c:v>11.164999999999999</c:v>
                </c:pt>
                <c:pt idx="13457">
                  <c:v>11.166</c:v>
                </c:pt>
                <c:pt idx="13458">
                  <c:v>11.167</c:v>
                </c:pt>
                <c:pt idx="13459">
                  <c:v>11.167</c:v>
                </c:pt>
                <c:pt idx="13460">
                  <c:v>11.167999999999999</c:v>
                </c:pt>
                <c:pt idx="13461">
                  <c:v>11.169</c:v>
                </c:pt>
                <c:pt idx="13462">
                  <c:v>11.17</c:v>
                </c:pt>
                <c:pt idx="13463">
                  <c:v>11.170999999999999</c:v>
                </c:pt>
                <c:pt idx="13464">
                  <c:v>11.172000000000001</c:v>
                </c:pt>
                <c:pt idx="13465">
                  <c:v>11.172000000000001</c:v>
                </c:pt>
                <c:pt idx="13466">
                  <c:v>11.173</c:v>
                </c:pt>
                <c:pt idx="13467">
                  <c:v>11.173999999999999</c:v>
                </c:pt>
                <c:pt idx="13468">
                  <c:v>11.175000000000001</c:v>
                </c:pt>
                <c:pt idx="13469">
                  <c:v>11.176</c:v>
                </c:pt>
                <c:pt idx="13470">
                  <c:v>11.177</c:v>
                </c:pt>
                <c:pt idx="13471">
                  <c:v>11.177</c:v>
                </c:pt>
                <c:pt idx="13472">
                  <c:v>11.178000000000001</c:v>
                </c:pt>
                <c:pt idx="13473">
                  <c:v>11.179</c:v>
                </c:pt>
                <c:pt idx="13474">
                  <c:v>11.18</c:v>
                </c:pt>
                <c:pt idx="13475">
                  <c:v>11.180999999999999</c:v>
                </c:pt>
                <c:pt idx="13476">
                  <c:v>11.182</c:v>
                </c:pt>
                <c:pt idx="13477">
                  <c:v>11.182</c:v>
                </c:pt>
                <c:pt idx="13478">
                  <c:v>11.183</c:v>
                </c:pt>
                <c:pt idx="13479">
                  <c:v>11.183999999999999</c:v>
                </c:pt>
                <c:pt idx="13480">
                  <c:v>11.185</c:v>
                </c:pt>
                <c:pt idx="13481">
                  <c:v>11.186</c:v>
                </c:pt>
                <c:pt idx="13482">
                  <c:v>11.186999999999999</c:v>
                </c:pt>
                <c:pt idx="13483">
                  <c:v>11.186999999999999</c:v>
                </c:pt>
                <c:pt idx="13484">
                  <c:v>11.188000000000001</c:v>
                </c:pt>
                <c:pt idx="13485">
                  <c:v>11.189</c:v>
                </c:pt>
                <c:pt idx="13486">
                  <c:v>11.19</c:v>
                </c:pt>
                <c:pt idx="13487">
                  <c:v>11.191000000000001</c:v>
                </c:pt>
                <c:pt idx="13488">
                  <c:v>11.192</c:v>
                </c:pt>
                <c:pt idx="13489">
                  <c:v>11.192</c:v>
                </c:pt>
                <c:pt idx="13490">
                  <c:v>11.193</c:v>
                </c:pt>
                <c:pt idx="13491">
                  <c:v>11.194000000000001</c:v>
                </c:pt>
                <c:pt idx="13492">
                  <c:v>11.195</c:v>
                </c:pt>
                <c:pt idx="13493">
                  <c:v>11.196</c:v>
                </c:pt>
                <c:pt idx="13494">
                  <c:v>11.196999999999999</c:v>
                </c:pt>
                <c:pt idx="13495">
                  <c:v>11.196999999999999</c:v>
                </c:pt>
                <c:pt idx="13496">
                  <c:v>11.198</c:v>
                </c:pt>
                <c:pt idx="13497">
                  <c:v>11.199</c:v>
                </c:pt>
                <c:pt idx="13498">
                  <c:v>11.2</c:v>
                </c:pt>
                <c:pt idx="13499">
                  <c:v>11.201000000000001</c:v>
                </c:pt>
                <c:pt idx="13500">
                  <c:v>11.201000000000001</c:v>
                </c:pt>
                <c:pt idx="13501">
                  <c:v>11.202</c:v>
                </c:pt>
                <c:pt idx="13502">
                  <c:v>11.202999999999999</c:v>
                </c:pt>
                <c:pt idx="13503">
                  <c:v>11.204000000000001</c:v>
                </c:pt>
                <c:pt idx="13504">
                  <c:v>11.205</c:v>
                </c:pt>
                <c:pt idx="13505">
                  <c:v>11.206</c:v>
                </c:pt>
                <c:pt idx="13506">
                  <c:v>11.206</c:v>
                </c:pt>
                <c:pt idx="13507">
                  <c:v>11.207000000000001</c:v>
                </c:pt>
                <c:pt idx="13508">
                  <c:v>11.208</c:v>
                </c:pt>
                <c:pt idx="13509">
                  <c:v>11.209</c:v>
                </c:pt>
                <c:pt idx="13510">
                  <c:v>11.21</c:v>
                </c:pt>
                <c:pt idx="13511">
                  <c:v>11.211</c:v>
                </c:pt>
                <c:pt idx="13512">
                  <c:v>11.211</c:v>
                </c:pt>
                <c:pt idx="13513">
                  <c:v>11.212</c:v>
                </c:pt>
                <c:pt idx="13514">
                  <c:v>11.212999999999999</c:v>
                </c:pt>
                <c:pt idx="13515">
                  <c:v>11.214</c:v>
                </c:pt>
                <c:pt idx="13516">
                  <c:v>11.215</c:v>
                </c:pt>
                <c:pt idx="13517">
                  <c:v>11.215999999999999</c:v>
                </c:pt>
                <c:pt idx="13518">
                  <c:v>11.215999999999999</c:v>
                </c:pt>
                <c:pt idx="13519">
                  <c:v>11.217000000000001</c:v>
                </c:pt>
                <c:pt idx="13520">
                  <c:v>11.218</c:v>
                </c:pt>
                <c:pt idx="13521">
                  <c:v>11.218999999999999</c:v>
                </c:pt>
                <c:pt idx="13522">
                  <c:v>11.22</c:v>
                </c:pt>
                <c:pt idx="13523">
                  <c:v>11.221</c:v>
                </c:pt>
                <c:pt idx="13524">
                  <c:v>11.221</c:v>
                </c:pt>
                <c:pt idx="13525">
                  <c:v>11.222</c:v>
                </c:pt>
                <c:pt idx="13526">
                  <c:v>11.223000000000001</c:v>
                </c:pt>
                <c:pt idx="13527">
                  <c:v>11.224</c:v>
                </c:pt>
                <c:pt idx="13528">
                  <c:v>11.225</c:v>
                </c:pt>
                <c:pt idx="13529">
                  <c:v>11.226000000000001</c:v>
                </c:pt>
                <c:pt idx="13530">
                  <c:v>11.226000000000001</c:v>
                </c:pt>
                <c:pt idx="13531">
                  <c:v>11.227</c:v>
                </c:pt>
                <c:pt idx="13532">
                  <c:v>11.228</c:v>
                </c:pt>
                <c:pt idx="13533">
                  <c:v>11.228999999999999</c:v>
                </c:pt>
                <c:pt idx="13534">
                  <c:v>11.23</c:v>
                </c:pt>
                <c:pt idx="13535">
                  <c:v>11.231</c:v>
                </c:pt>
                <c:pt idx="13536">
                  <c:v>11.231</c:v>
                </c:pt>
                <c:pt idx="13537">
                  <c:v>11.231999999999999</c:v>
                </c:pt>
                <c:pt idx="13538">
                  <c:v>11.233000000000001</c:v>
                </c:pt>
                <c:pt idx="13539">
                  <c:v>11.234</c:v>
                </c:pt>
                <c:pt idx="13540">
                  <c:v>11.234999999999999</c:v>
                </c:pt>
                <c:pt idx="13541">
                  <c:v>11.236000000000001</c:v>
                </c:pt>
                <c:pt idx="13542">
                  <c:v>11.236000000000001</c:v>
                </c:pt>
                <c:pt idx="13543">
                  <c:v>11.237</c:v>
                </c:pt>
                <c:pt idx="13544">
                  <c:v>11.238</c:v>
                </c:pt>
                <c:pt idx="13545">
                  <c:v>11.239000000000001</c:v>
                </c:pt>
                <c:pt idx="13546">
                  <c:v>11.24</c:v>
                </c:pt>
                <c:pt idx="13547">
                  <c:v>11.24</c:v>
                </c:pt>
                <c:pt idx="13548">
                  <c:v>11.241</c:v>
                </c:pt>
                <c:pt idx="13549">
                  <c:v>11.242000000000001</c:v>
                </c:pt>
                <c:pt idx="13550">
                  <c:v>11.243</c:v>
                </c:pt>
                <c:pt idx="13551">
                  <c:v>11.244</c:v>
                </c:pt>
                <c:pt idx="13552">
                  <c:v>11.244999999999999</c:v>
                </c:pt>
                <c:pt idx="13553">
                  <c:v>11.244999999999999</c:v>
                </c:pt>
                <c:pt idx="13554">
                  <c:v>11.246</c:v>
                </c:pt>
                <c:pt idx="13555">
                  <c:v>11.247</c:v>
                </c:pt>
                <c:pt idx="13556">
                  <c:v>11.247999999999999</c:v>
                </c:pt>
                <c:pt idx="13557">
                  <c:v>11.249000000000001</c:v>
                </c:pt>
                <c:pt idx="13558">
                  <c:v>11.25</c:v>
                </c:pt>
                <c:pt idx="13559">
                  <c:v>11.25</c:v>
                </c:pt>
                <c:pt idx="13560">
                  <c:v>11.250999999999999</c:v>
                </c:pt>
                <c:pt idx="13561">
                  <c:v>11.252000000000001</c:v>
                </c:pt>
                <c:pt idx="13562">
                  <c:v>11.253</c:v>
                </c:pt>
                <c:pt idx="13563">
                  <c:v>11.254</c:v>
                </c:pt>
                <c:pt idx="13564">
                  <c:v>11.255000000000001</c:v>
                </c:pt>
                <c:pt idx="13565">
                  <c:v>11.255000000000001</c:v>
                </c:pt>
                <c:pt idx="13566">
                  <c:v>11.256</c:v>
                </c:pt>
                <c:pt idx="13567">
                  <c:v>11.257</c:v>
                </c:pt>
                <c:pt idx="13568">
                  <c:v>11.257999999999999</c:v>
                </c:pt>
                <c:pt idx="13569">
                  <c:v>11.259</c:v>
                </c:pt>
                <c:pt idx="13570">
                  <c:v>11.26</c:v>
                </c:pt>
                <c:pt idx="13571">
                  <c:v>11.26</c:v>
                </c:pt>
                <c:pt idx="13572">
                  <c:v>11.260999999999999</c:v>
                </c:pt>
                <c:pt idx="13573">
                  <c:v>11.262</c:v>
                </c:pt>
                <c:pt idx="13574">
                  <c:v>11.263</c:v>
                </c:pt>
                <c:pt idx="13575">
                  <c:v>11.263999999999999</c:v>
                </c:pt>
                <c:pt idx="13576">
                  <c:v>11.265000000000001</c:v>
                </c:pt>
                <c:pt idx="13577">
                  <c:v>11.265000000000001</c:v>
                </c:pt>
                <c:pt idx="13578">
                  <c:v>11.266</c:v>
                </c:pt>
                <c:pt idx="13579">
                  <c:v>11.266999999999999</c:v>
                </c:pt>
                <c:pt idx="13580">
                  <c:v>11.268000000000001</c:v>
                </c:pt>
                <c:pt idx="13581">
                  <c:v>11.269</c:v>
                </c:pt>
                <c:pt idx="13582">
                  <c:v>11.27</c:v>
                </c:pt>
                <c:pt idx="13583">
                  <c:v>11.27</c:v>
                </c:pt>
                <c:pt idx="13584">
                  <c:v>11.271000000000001</c:v>
                </c:pt>
                <c:pt idx="13585">
                  <c:v>11.272</c:v>
                </c:pt>
                <c:pt idx="13586">
                  <c:v>11.273</c:v>
                </c:pt>
                <c:pt idx="13587">
                  <c:v>11.273999999999999</c:v>
                </c:pt>
                <c:pt idx="13588">
                  <c:v>11.273999999999999</c:v>
                </c:pt>
                <c:pt idx="13589">
                  <c:v>11.275</c:v>
                </c:pt>
                <c:pt idx="13590">
                  <c:v>11.276</c:v>
                </c:pt>
                <c:pt idx="13591">
                  <c:v>11.276999999999999</c:v>
                </c:pt>
                <c:pt idx="13592">
                  <c:v>11.278</c:v>
                </c:pt>
                <c:pt idx="13593">
                  <c:v>11.279</c:v>
                </c:pt>
                <c:pt idx="13594">
                  <c:v>11.279</c:v>
                </c:pt>
                <c:pt idx="13595">
                  <c:v>11.28</c:v>
                </c:pt>
                <c:pt idx="13596">
                  <c:v>11.281000000000001</c:v>
                </c:pt>
                <c:pt idx="13597">
                  <c:v>11.282</c:v>
                </c:pt>
                <c:pt idx="13598">
                  <c:v>11.282999999999999</c:v>
                </c:pt>
                <c:pt idx="13599">
                  <c:v>11.284000000000001</c:v>
                </c:pt>
                <c:pt idx="13600">
                  <c:v>11.284000000000001</c:v>
                </c:pt>
                <c:pt idx="13601">
                  <c:v>11.285</c:v>
                </c:pt>
                <c:pt idx="13602">
                  <c:v>11.286</c:v>
                </c:pt>
                <c:pt idx="13603">
                  <c:v>11.287000000000001</c:v>
                </c:pt>
                <c:pt idx="13604">
                  <c:v>11.288</c:v>
                </c:pt>
                <c:pt idx="13605">
                  <c:v>11.289</c:v>
                </c:pt>
                <c:pt idx="13606">
                  <c:v>11.289</c:v>
                </c:pt>
                <c:pt idx="13607">
                  <c:v>11.29</c:v>
                </c:pt>
                <c:pt idx="13608">
                  <c:v>11.291</c:v>
                </c:pt>
                <c:pt idx="13609">
                  <c:v>11.292</c:v>
                </c:pt>
                <c:pt idx="13610">
                  <c:v>11.292999999999999</c:v>
                </c:pt>
                <c:pt idx="13611">
                  <c:v>11.294</c:v>
                </c:pt>
                <c:pt idx="13612">
                  <c:v>11.294</c:v>
                </c:pt>
                <c:pt idx="13613">
                  <c:v>11.295</c:v>
                </c:pt>
                <c:pt idx="13614">
                  <c:v>11.295999999999999</c:v>
                </c:pt>
                <c:pt idx="13615">
                  <c:v>11.297000000000001</c:v>
                </c:pt>
                <c:pt idx="13616">
                  <c:v>11.298</c:v>
                </c:pt>
                <c:pt idx="13617">
                  <c:v>11.298999999999999</c:v>
                </c:pt>
                <c:pt idx="13618">
                  <c:v>11.298999999999999</c:v>
                </c:pt>
                <c:pt idx="13619">
                  <c:v>11.3</c:v>
                </c:pt>
                <c:pt idx="13620">
                  <c:v>11.301</c:v>
                </c:pt>
                <c:pt idx="13621">
                  <c:v>11.302</c:v>
                </c:pt>
                <c:pt idx="13622">
                  <c:v>11.303000000000001</c:v>
                </c:pt>
                <c:pt idx="13623">
                  <c:v>11.304</c:v>
                </c:pt>
                <c:pt idx="13624">
                  <c:v>11.304</c:v>
                </c:pt>
                <c:pt idx="13625">
                  <c:v>11.305</c:v>
                </c:pt>
                <c:pt idx="13626">
                  <c:v>11.305999999999999</c:v>
                </c:pt>
                <c:pt idx="13627">
                  <c:v>11.307</c:v>
                </c:pt>
                <c:pt idx="13628">
                  <c:v>11.308</c:v>
                </c:pt>
                <c:pt idx="13629">
                  <c:v>11.308999999999999</c:v>
                </c:pt>
                <c:pt idx="13630">
                  <c:v>11.308999999999999</c:v>
                </c:pt>
                <c:pt idx="13631">
                  <c:v>11.31</c:v>
                </c:pt>
                <c:pt idx="13632">
                  <c:v>11.311</c:v>
                </c:pt>
                <c:pt idx="13633">
                  <c:v>11.311999999999999</c:v>
                </c:pt>
                <c:pt idx="13634">
                  <c:v>11.313000000000001</c:v>
                </c:pt>
                <c:pt idx="13635">
                  <c:v>11.313000000000001</c:v>
                </c:pt>
                <c:pt idx="13636">
                  <c:v>11.314</c:v>
                </c:pt>
                <c:pt idx="13637">
                  <c:v>11.315</c:v>
                </c:pt>
                <c:pt idx="13638">
                  <c:v>11.316000000000001</c:v>
                </c:pt>
                <c:pt idx="13639">
                  <c:v>11.317</c:v>
                </c:pt>
                <c:pt idx="13640">
                  <c:v>11.318</c:v>
                </c:pt>
                <c:pt idx="13641">
                  <c:v>11.318</c:v>
                </c:pt>
                <c:pt idx="13642">
                  <c:v>11.319000000000001</c:v>
                </c:pt>
                <c:pt idx="13643">
                  <c:v>11.32</c:v>
                </c:pt>
                <c:pt idx="13644">
                  <c:v>11.321</c:v>
                </c:pt>
                <c:pt idx="13645">
                  <c:v>11.321999999999999</c:v>
                </c:pt>
                <c:pt idx="13646">
                  <c:v>11.323</c:v>
                </c:pt>
                <c:pt idx="13647">
                  <c:v>11.323</c:v>
                </c:pt>
                <c:pt idx="13648">
                  <c:v>11.324</c:v>
                </c:pt>
                <c:pt idx="13649">
                  <c:v>11.324999999999999</c:v>
                </c:pt>
                <c:pt idx="13650">
                  <c:v>11.326000000000001</c:v>
                </c:pt>
                <c:pt idx="13651">
                  <c:v>11.327</c:v>
                </c:pt>
                <c:pt idx="13652">
                  <c:v>11.327999999999999</c:v>
                </c:pt>
                <c:pt idx="13653">
                  <c:v>11.327999999999999</c:v>
                </c:pt>
                <c:pt idx="13654">
                  <c:v>11.329000000000001</c:v>
                </c:pt>
                <c:pt idx="13655">
                  <c:v>11.33</c:v>
                </c:pt>
                <c:pt idx="13656">
                  <c:v>11.331</c:v>
                </c:pt>
                <c:pt idx="13657">
                  <c:v>11.332000000000001</c:v>
                </c:pt>
                <c:pt idx="13658">
                  <c:v>11.333</c:v>
                </c:pt>
                <c:pt idx="13659">
                  <c:v>11.333</c:v>
                </c:pt>
                <c:pt idx="13660">
                  <c:v>11.334</c:v>
                </c:pt>
                <c:pt idx="13661">
                  <c:v>11.335000000000001</c:v>
                </c:pt>
                <c:pt idx="13662">
                  <c:v>11.336</c:v>
                </c:pt>
                <c:pt idx="13663">
                  <c:v>11.337</c:v>
                </c:pt>
                <c:pt idx="13664">
                  <c:v>11.337999999999999</c:v>
                </c:pt>
                <c:pt idx="13665">
                  <c:v>11.337999999999999</c:v>
                </c:pt>
                <c:pt idx="13666">
                  <c:v>11.339</c:v>
                </c:pt>
                <c:pt idx="13667">
                  <c:v>11.34</c:v>
                </c:pt>
                <c:pt idx="13668">
                  <c:v>11.340999999999999</c:v>
                </c:pt>
                <c:pt idx="13669">
                  <c:v>11.342000000000001</c:v>
                </c:pt>
                <c:pt idx="13670">
                  <c:v>11.343</c:v>
                </c:pt>
                <c:pt idx="13671">
                  <c:v>11.343</c:v>
                </c:pt>
                <c:pt idx="13672">
                  <c:v>11.343999999999999</c:v>
                </c:pt>
                <c:pt idx="13673">
                  <c:v>11.345000000000001</c:v>
                </c:pt>
                <c:pt idx="13674">
                  <c:v>11.346</c:v>
                </c:pt>
                <c:pt idx="13675">
                  <c:v>11.347</c:v>
                </c:pt>
                <c:pt idx="13676">
                  <c:v>11.348000000000001</c:v>
                </c:pt>
                <c:pt idx="13677">
                  <c:v>11.348000000000001</c:v>
                </c:pt>
                <c:pt idx="13678">
                  <c:v>11.349</c:v>
                </c:pt>
                <c:pt idx="13679">
                  <c:v>11.35</c:v>
                </c:pt>
                <c:pt idx="13680">
                  <c:v>11.351000000000001</c:v>
                </c:pt>
                <c:pt idx="13681">
                  <c:v>11.352</c:v>
                </c:pt>
                <c:pt idx="13682">
                  <c:v>11.352</c:v>
                </c:pt>
                <c:pt idx="13683">
                  <c:v>11.353</c:v>
                </c:pt>
                <c:pt idx="13684">
                  <c:v>11.353999999999999</c:v>
                </c:pt>
                <c:pt idx="13685">
                  <c:v>11.355</c:v>
                </c:pt>
                <c:pt idx="13686">
                  <c:v>11.356</c:v>
                </c:pt>
                <c:pt idx="13687">
                  <c:v>11.356999999999999</c:v>
                </c:pt>
                <c:pt idx="13688">
                  <c:v>11.356999999999999</c:v>
                </c:pt>
                <c:pt idx="13689">
                  <c:v>11.358000000000001</c:v>
                </c:pt>
                <c:pt idx="13690">
                  <c:v>11.359</c:v>
                </c:pt>
                <c:pt idx="13691">
                  <c:v>11.36</c:v>
                </c:pt>
                <c:pt idx="13692">
                  <c:v>11.361000000000001</c:v>
                </c:pt>
                <c:pt idx="13693">
                  <c:v>11.362</c:v>
                </c:pt>
                <c:pt idx="13694">
                  <c:v>11.362</c:v>
                </c:pt>
                <c:pt idx="13695">
                  <c:v>11.363</c:v>
                </c:pt>
                <c:pt idx="13696">
                  <c:v>11.364000000000001</c:v>
                </c:pt>
                <c:pt idx="13697">
                  <c:v>11.365</c:v>
                </c:pt>
                <c:pt idx="13698">
                  <c:v>11.366</c:v>
                </c:pt>
                <c:pt idx="13699">
                  <c:v>11.367000000000001</c:v>
                </c:pt>
                <c:pt idx="13700">
                  <c:v>11.367000000000001</c:v>
                </c:pt>
                <c:pt idx="13701">
                  <c:v>11.368</c:v>
                </c:pt>
                <c:pt idx="13702">
                  <c:v>11.369</c:v>
                </c:pt>
                <c:pt idx="13703">
                  <c:v>11.37</c:v>
                </c:pt>
                <c:pt idx="13704">
                  <c:v>11.371</c:v>
                </c:pt>
                <c:pt idx="13705">
                  <c:v>11.372</c:v>
                </c:pt>
                <c:pt idx="13706">
                  <c:v>11.372</c:v>
                </c:pt>
                <c:pt idx="13707">
                  <c:v>11.372999999999999</c:v>
                </c:pt>
                <c:pt idx="13708">
                  <c:v>11.374000000000001</c:v>
                </c:pt>
                <c:pt idx="13709">
                  <c:v>11.375</c:v>
                </c:pt>
                <c:pt idx="13710">
                  <c:v>11.375999999999999</c:v>
                </c:pt>
                <c:pt idx="13711">
                  <c:v>11.377000000000001</c:v>
                </c:pt>
                <c:pt idx="13712">
                  <c:v>11.377000000000001</c:v>
                </c:pt>
                <c:pt idx="13713">
                  <c:v>11.378</c:v>
                </c:pt>
                <c:pt idx="13714">
                  <c:v>11.379</c:v>
                </c:pt>
                <c:pt idx="13715">
                  <c:v>11.38</c:v>
                </c:pt>
                <c:pt idx="13716">
                  <c:v>11.381</c:v>
                </c:pt>
                <c:pt idx="13717">
                  <c:v>11.382</c:v>
                </c:pt>
                <c:pt idx="13718">
                  <c:v>11.382</c:v>
                </c:pt>
                <c:pt idx="13719">
                  <c:v>11.382999999999999</c:v>
                </c:pt>
                <c:pt idx="13720">
                  <c:v>11.384</c:v>
                </c:pt>
                <c:pt idx="13721">
                  <c:v>11.385</c:v>
                </c:pt>
                <c:pt idx="13722">
                  <c:v>11.385999999999999</c:v>
                </c:pt>
                <c:pt idx="13723">
                  <c:v>11.387</c:v>
                </c:pt>
                <c:pt idx="13724">
                  <c:v>11.387</c:v>
                </c:pt>
                <c:pt idx="13725">
                  <c:v>11.388</c:v>
                </c:pt>
                <c:pt idx="13726">
                  <c:v>11.388999999999999</c:v>
                </c:pt>
                <c:pt idx="13727">
                  <c:v>11.39</c:v>
                </c:pt>
                <c:pt idx="13728">
                  <c:v>11.391</c:v>
                </c:pt>
                <c:pt idx="13729">
                  <c:v>11.391</c:v>
                </c:pt>
                <c:pt idx="13730">
                  <c:v>11.391999999999999</c:v>
                </c:pt>
                <c:pt idx="13731">
                  <c:v>11.393000000000001</c:v>
                </c:pt>
                <c:pt idx="13732">
                  <c:v>11.394</c:v>
                </c:pt>
                <c:pt idx="13733">
                  <c:v>11.395</c:v>
                </c:pt>
                <c:pt idx="13734">
                  <c:v>11.396000000000001</c:v>
                </c:pt>
                <c:pt idx="13735">
                  <c:v>11.396000000000001</c:v>
                </c:pt>
                <c:pt idx="13736">
                  <c:v>11.397</c:v>
                </c:pt>
                <c:pt idx="13737">
                  <c:v>11.398</c:v>
                </c:pt>
                <c:pt idx="13738">
                  <c:v>11.398999999999999</c:v>
                </c:pt>
                <c:pt idx="13739">
                  <c:v>11.4</c:v>
                </c:pt>
                <c:pt idx="13740">
                  <c:v>11.401</c:v>
                </c:pt>
                <c:pt idx="13741">
                  <c:v>11.401</c:v>
                </c:pt>
                <c:pt idx="13742">
                  <c:v>11.401999999999999</c:v>
                </c:pt>
                <c:pt idx="13743">
                  <c:v>11.403</c:v>
                </c:pt>
                <c:pt idx="13744">
                  <c:v>11.404</c:v>
                </c:pt>
                <c:pt idx="13745">
                  <c:v>11.404999999999999</c:v>
                </c:pt>
                <c:pt idx="13746">
                  <c:v>11.406000000000001</c:v>
                </c:pt>
                <c:pt idx="13747">
                  <c:v>11.406000000000001</c:v>
                </c:pt>
                <c:pt idx="13748">
                  <c:v>11.407</c:v>
                </c:pt>
                <c:pt idx="13749">
                  <c:v>11.407999999999999</c:v>
                </c:pt>
                <c:pt idx="13750">
                  <c:v>11.409000000000001</c:v>
                </c:pt>
                <c:pt idx="13751">
                  <c:v>11.41</c:v>
                </c:pt>
                <c:pt idx="13752">
                  <c:v>11.411</c:v>
                </c:pt>
                <c:pt idx="13753">
                  <c:v>11.411</c:v>
                </c:pt>
                <c:pt idx="13754">
                  <c:v>11.412000000000001</c:v>
                </c:pt>
                <c:pt idx="13755">
                  <c:v>11.413</c:v>
                </c:pt>
                <c:pt idx="13756">
                  <c:v>11.414</c:v>
                </c:pt>
                <c:pt idx="13757">
                  <c:v>11.414999999999999</c:v>
                </c:pt>
                <c:pt idx="13758">
                  <c:v>11.416</c:v>
                </c:pt>
                <c:pt idx="13759">
                  <c:v>11.416</c:v>
                </c:pt>
                <c:pt idx="13760">
                  <c:v>11.417</c:v>
                </c:pt>
                <c:pt idx="13761">
                  <c:v>11.417999999999999</c:v>
                </c:pt>
                <c:pt idx="13762">
                  <c:v>11.419</c:v>
                </c:pt>
                <c:pt idx="13763">
                  <c:v>11.42</c:v>
                </c:pt>
                <c:pt idx="13764">
                  <c:v>11.420999999999999</c:v>
                </c:pt>
                <c:pt idx="13765">
                  <c:v>11.420999999999999</c:v>
                </c:pt>
                <c:pt idx="13766">
                  <c:v>11.422000000000001</c:v>
                </c:pt>
                <c:pt idx="13767">
                  <c:v>11.423</c:v>
                </c:pt>
                <c:pt idx="13768">
                  <c:v>11.423999999999999</c:v>
                </c:pt>
                <c:pt idx="13769">
                  <c:v>11.425000000000001</c:v>
                </c:pt>
                <c:pt idx="13770">
                  <c:v>11.426</c:v>
                </c:pt>
                <c:pt idx="13771">
                  <c:v>11.426</c:v>
                </c:pt>
                <c:pt idx="13772">
                  <c:v>11.427</c:v>
                </c:pt>
                <c:pt idx="13773">
                  <c:v>11.428000000000001</c:v>
                </c:pt>
                <c:pt idx="13774">
                  <c:v>11.429</c:v>
                </c:pt>
                <c:pt idx="13775">
                  <c:v>11.43</c:v>
                </c:pt>
                <c:pt idx="13776">
                  <c:v>11.43</c:v>
                </c:pt>
                <c:pt idx="13777">
                  <c:v>11.430999999999999</c:v>
                </c:pt>
                <c:pt idx="13778">
                  <c:v>11.432</c:v>
                </c:pt>
                <c:pt idx="13779">
                  <c:v>11.433</c:v>
                </c:pt>
                <c:pt idx="13780">
                  <c:v>11.433999999999999</c:v>
                </c:pt>
                <c:pt idx="13781">
                  <c:v>11.435</c:v>
                </c:pt>
                <c:pt idx="13782">
                  <c:v>11.435</c:v>
                </c:pt>
                <c:pt idx="13783">
                  <c:v>11.436</c:v>
                </c:pt>
                <c:pt idx="13784">
                  <c:v>11.436999999999999</c:v>
                </c:pt>
                <c:pt idx="13785">
                  <c:v>11.438000000000001</c:v>
                </c:pt>
                <c:pt idx="13786">
                  <c:v>11.439</c:v>
                </c:pt>
                <c:pt idx="13787">
                  <c:v>11.44</c:v>
                </c:pt>
                <c:pt idx="13788">
                  <c:v>11.44</c:v>
                </c:pt>
                <c:pt idx="13789">
                  <c:v>11.441000000000001</c:v>
                </c:pt>
                <c:pt idx="13790">
                  <c:v>11.442</c:v>
                </c:pt>
                <c:pt idx="13791">
                  <c:v>11.443</c:v>
                </c:pt>
                <c:pt idx="13792">
                  <c:v>11.444000000000001</c:v>
                </c:pt>
                <c:pt idx="13793">
                  <c:v>11.445</c:v>
                </c:pt>
                <c:pt idx="13794">
                  <c:v>11.445</c:v>
                </c:pt>
                <c:pt idx="13795">
                  <c:v>11.446</c:v>
                </c:pt>
                <c:pt idx="13796">
                  <c:v>11.446999999999999</c:v>
                </c:pt>
                <c:pt idx="13797">
                  <c:v>11.448</c:v>
                </c:pt>
                <c:pt idx="13798">
                  <c:v>11.449</c:v>
                </c:pt>
                <c:pt idx="13799">
                  <c:v>11.45</c:v>
                </c:pt>
                <c:pt idx="13800">
                  <c:v>11.45</c:v>
                </c:pt>
                <c:pt idx="13801">
                  <c:v>11.451000000000001</c:v>
                </c:pt>
                <c:pt idx="13802">
                  <c:v>11.452</c:v>
                </c:pt>
                <c:pt idx="13803">
                  <c:v>11.452999999999999</c:v>
                </c:pt>
                <c:pt idx="13804">
                  <c:v>11.454000000000001</c:v>
                </c:pt>
                <c:pt idx="13805">
                  <c:v>11.455</c:v>
                </c:pt>
                <c:pt idx="13806">
                  <c:v>11.455</c:v>
                </c:pt>
                <c:pt idx="13807">
                  <c:v>11.456</c:v>
                </c:pt>
                <c:pt idx="13808">
                  <c:v>11.457000000000001</c:v>
                </c:pt>
                <c:pt idx="13809">
                  <c:v>11.458</c:v>
                </c:pt>
                <c:pt idx="13810">
                  <c:v>11.459</c:v>
                </c:pt>
                <c:pt idx="13811">
                  <c:v>11.46</c:v>
                </c:pt>
                <c:pt idx="13812">
                  <c:v>11.46</c:v>
                </c:pt>
                <c:pt idx="13813">
                  <c:v>11.461</c:v>
                </c:pt>
                <c:pt idx="13814">
                  <c:v>11.462</c:v>
                </c:pt>
                <c:pt idx="13815">
                  <c:v>11.462999999999999</c:v>
                </c:pt>
                <c:pt idx="13816">
                  <c:v>11.464</c:v>
                </c:pt>
                <c:pt idx="13817">
                  <c:v>11.464</c:v>
                </c:pt>
                <c:pt idx="13818">
                  <c:v>11.465</c:v>
                </c:pt>
                <c:pt idx="13819">
                  <c:v>11.465999999999999</c:v>
                </c:pt>
                <c:pt idx="13820">
                  <c:v>11.467000000000001</c:v>
                </c:pt>
                <c:pt idx="13821">
                  <c:v>11.468</c:v>
                </c:pt>
                <c:pt idx="13822">
                  <c:v>11.468999999999999</c:v>
                </c:pt>
                <c:pt idx="13823">
                  <c:v>11.468999999999999</c:v>
                </c:pt>
                <c:pt idx="13824">
                  <c:v>11.47</c:v>
                </c:pt>
                <c:pt idx="13825">
                  <c:v>11.471</c:v>
                </c:pt>
                <c:pt idx="13826">
                  <c:v>11.472</c:v>
                </c:pt>
                <c:pt idx="13827">
                  <c:v>11.473000000000001</c:v>
                </c:pt>
                <c:pt idx="13828">
                  <c:v>11.474</c:v>
                </c:pt>
                <c:pt idx="13829">
                  <c:v>11.474</c:v>
                </c:pt>
                <c:pt idx="13830">
                  <c:v>11.475</c:v>
                </c:pt>
                <c:pt idx="13831">
                  <c:v>11.476000000000001</c:v>
                </c:pt>
                <c:pt idx="13832">
                  <c:v>11.477</c:v>
                </c:pt>
                <c:pt idx="13833">
                  <c:v>11.478</c:v>
                </c:pt>
                <c:pt idx="13834">
                  <c:v>11.478999999999999</c:v>
                </c:pt>
                <c:pt idx="13835">
                  <c:v>11.478999999999999</c:v>
                </c:pt>
                <c:pt idx="13836">
                  <c:v>11.48</c:v>
                </c:pt>
                <c:pt idx="13837">
                  <c:v>11.481</c:v>
                </c:pt>
                <c:pt idx="13838">
                  <c:v>11.481999999999999</c:v>
                </c:pt>
                <c:pt idx="13839">
                  <c:v>11.483000000000001</c:v>
                </c:pt>
                <c:pt idx="13840">
                  <c:v>11.484</c:v>
                </c:pt>
                <c:pt idx="13841">
                  <c:v>11.484</c:v>
                </c:pt>
                <c:pt idx="13842">
                  <c:v>11.484999999999999</c:v>
                </c:pt>
                <c:pt idx="13843">
                  <c:v>11.486000000000001</c:v>
                </c:pt>
                <c:pt idx="13844">
                  <c:v>11.487</c:v>
                </c:pt>
                <c:pt idx="13845">
                  <c:v>11.488</c:v>
                </c:pt>
                <c:pt idx="13846">
                  <c:v>11.489000000000001</c:v>
                </c:pt>
                <c:pt idx="13847">
                  <c:v>11.489000000000001</c:v>
                </c:pt>
                <c:pt idx="13848">
                  <c:v>11.49</c:v>
                </c:pt>
                <c:pt idx="13849">
                  <c:v>11.491</c:v>
                </c:pt>
                <c:pt idx="13850">
                  <c:v>11.492000000000001</c:v>
                </c:pt>
                <c:pt idx="13851">
                  <c:v>11.493</c:v>
                </c:pt>
                <c:pt idx="13852">
                  <c:v>11.494</c:v>
                </c:pt>
                <c:pt idx="13853">
                  <c:v>11.494</c:v>
                </c:pt>
                <c:pt idx="13854">
                  <c:v>11.494999999999999</c:v>
                </c:pt>
                <c:pt idx="13855">
                  <c:v>11.496</c:v>
                </c:pt>
                <c:pt idx="13856">
                  <c:v>11.497</c:v>
                </c:pt>
                <c:pt idx="13857">
                  <c:v>11.497999999999999</c:v>
                </c:pt>
                <c:pt idx="13858">
                  <c:v>11.499000000000001</c:v>
                </c:pt>
                <c:pt idx="13859">
                  <c:v>11.499000000000001</c:v>
                </c:pt>
                <c:pt idx="13860">
                  <c:v>11.5</c:v>
                </c:pt>
                <c:pt idx="13861">
                  <c:v>11.500999999999999</c:v>
                </c:pt>
                <c:pt idx="13862">
                  <c:v>11.502000000000001</c:v>
                </c:pt>
                <c:pt idx="13863">
                  <c:v>11.503</c:v>
                </c:pt>
                <c:pt idx="13864">
                  <c:v>11.503</c:v>
                </c:pt>
                <c:pt idx="13865">
                  <c:v>11.504</c:v>
                </c:pt>
                <c:pt idx="13866">
                  <c:v>11.505000000000001</c:v>
                </c:pt>
                <c:pt idx="13867">
                  <c:v>11.506</c:v>
                </c:pt>
                <c:pt idx="13868">
                  <c:v>11.507</c:v>
                </c:pt>
                <c:pt idx="13869">
                  <c:v>11.507999999999999</c:v>
                </c:pt>
                <c:pt idx="13870">
                  <c:v>11.507999999999999</c:v>
                </c:pt>
                <c:pt idx="13871">
                  <c:v>11.509</c:v>
                </c:pt>
                <c:pt idx="13872">
                  <c:v>11.51</c:v>
                </c:pt>
                <c:pt idx="13873">
                  <c:v>11.510999999999999</c:v>
                </c:pt>
                <c:pt idx="13874">
                  <c:v>11.512</c:v>
                </c:pt>
                <c:pt idx="13875">
                  <c:v>11.513</c:v>
                </c:pt>
                <c:pt idx="13876">
                  <c:v>11.513</c:v>
                </c:pt>
                <c:pt idx="13877">
                  <c:v>11.513999999999999</c:v>
                </c:pt>
                <c:pt idx="13878">
                  <c:v>11.515000000000001</c:v>
                </c:pt>
                <c:pt idx="13879">
                  <c:v>11.516</c:v>
                </c:pt>
                <c:pt idx="13880">
                  <c:v>11.516999999999999</c:v>
                </c:pt>
                <c:pt idx="13881">
                  <c:v>11.518000000000001</c:v>
                </c:pt>
                <c:pt idx="13882">
                  <c:v>11.518000000000001</c:v>
                </c:pt>
                <c:pt idx="13883">
                  <c:v>11.519</c:v>
                </c:pt>
                <c:pt idx="13884">
                  <c:v>11.52</c:v>
                </c:pt>
                <c:pt idx="13885">
                  <c:v>11.521000000000001</c:v>
                </c:pt>
                <c:pt idx="13886">
                  <c:v>11.522</c:v>
                </c:pt>
                <c:pt idx="13887">
                  <c:v>11.523</c:v>
                </c:pt>
                <c:pt idx="13888">
                  <c:v>11.523</c:v>
                </c:pt>
                <c:pt idx="13889">
                  <c:v>11.523999999999999</c:v>
                </c:pt>
                <c:pt idx="13890">
                  <c:v>11.525</c:v>
                </c:pt>
                <c:pt idx="13891">
                  <c:v>11.526</c:v>
                </c:pt>
                <c:pt idx="13892">
                  <c:v>11.526999999999999</c:v>
                </c:pt>
                <c:pt idx="13893">
                  <c:v>11.528</c:v>
                </c:pt>
                <c:pt idx="13894">
                  <c:v>11.528</c:v>
                </c:pt>
                <c:pt idx="13895">
                  <c:v>11.529</c:v>
                </c:pt>
                <c:pt idx="13896">
                  <c:v>11.53</c:v>
                </c:pt>
                <c:pt idx="13897">
                  <c:v>11.531000000000001</c:v>
                </c:pt>
                <c:pt idx="13898">
                  <c:v>11.532</c:v>
                </c:pt>
                <c:pt idx="13899">
                  <c:v>11.532999999999999</c:v>
                </c:pt>
                <c:pt idx="13900">
                  <c:v>11.532999999999999</c:v>
                </c:pt>
                <c:pt idx="13901">
                  <c:v>11.534000000000001</c:v>
                </c:pt>
                <c:pt idx="13902">
                  <c:v>11.535</c:v>
                </c:pt>
                <c:pt idx="13903">
                  <c:v>11.536</c:v>
                </c:pt>
                <c:pt idx="13904">
                  <c:v>11.537000000000001</c:v>
                </c:pt>
                <c:pt idx="13905">
                  <c:v>11.538</c:v>
                </c:pt>
                <c:pt idx="13906">
                  <c:v>11.538</c:v>
                </c:pt>
                <c:pt idx="13907">
                  <c:v>11.539</c:v>
                </c:pt>
                <c:pt idx="13908">
                  <c:v>11.54</c:v>
                </c:pt>
                <c:pt idx="13909">
                  <c:v>11.541</c:v>
                </c:pt>
                <c:pt idx="13910">
                  <c:v>11.542</c:v>
                </c:pt>
                <c:pt idx="13911">
                  <c:v>11.542</c:v>
                </c:pt>
                <c:pt idx="13912">
                  <c:v>11.542999999999999</c:v>
                </c:pt>
                <c:pt idx="13913">
                  <c:v>11.544</c:v>
                </c:pt>
                <c:pt idx="13914">
                  <c:v>11.545</c:v>
                </c:pt>
                <c:pt idx="13915">
                  <c:v>11.545999999999999</c:v>
                </c:pt>
                <c:pt idx="13916">
                  <c:v>11.547000000000001</c:v>
                </c:pt>
                <c:pt idx="13917">
                  <c:v>11.547000000000001</c:v>
                </c:pt>
                <c:pt idx="13918">
                  <c:v>11.548</c:v>
                </c:pt>
                <c:pt idx="13919">
                  <c:v>11.548999999999999</c:v>
                </c:pt>
                <c:pt idx="13920">
                  <c:v>11.55</c:v>
                </c:pt>
                <c:pt idx="13921">
                  <c:v>11.551</c:v>
                </c:pt>
                <c:pt idx="13922">
                  <c:v>11.552</c:v>
                </c:pt>
                <c:pt idx="13923">
                  <c:v>11.552</c:v>
                </c:pt>
                <c:pt idx="13924">
                  <c:v>11.553000000000001</c:v>
                </c:pt>
                <c:pt idx="13925">
                  <c:v>11.554</c:v>
                </c:pt>
                <c:pt idx="13926">
                  <c:v>11.555</c:v>
                </c:pt>
                <c:pt idx="13927">
                  <c:v>11.555999999999999</c:v>
                </c:pt>
                <c:pt idx="13928">
                  <c:v>11.557</c:v>
                </c:pt>
                <c:pt idx="13929">
                  <c:v>11.557</c:v>
                </c:pt>
                <c:pt idx="13930">
                  <c:v>11.558</c:v>
                </c:pt>
                <c:pt idx="13931">
                  <c:v>11.558999999999999</c:v>
                </c:pt>
                <c:pt idx="13932">
                  <c:v>11.56</c:v>
                </c:pt>
                <c:pt idx="13933">
                  <c:v>11.561</c:v>
                </c:pt>
                <c:pt idx="13934">
                  <c:v>11.561999999999999</c:v>
                </c:pt>
                <c:pt idx="13935">
                  <c:v>11.561999999999999</c:v>
                </c:pt>
                <c:pt idx="13936">
                  <c:v>11.563000000000001</c:v>
                </c:pt>
                <c:pt idx="13937">
                  <c:v>11.564</c:v>
                </c:pt>
                <c:pt idx="13938">
                  <c:v>11.565</c:v>
                </c:pt>
                <c:pt idx="13939">
                  <c:v>11.566000000000001</c:v>
                </c:pt>
                <c:pt idx="13940">
                  <c:v>11.567</c:v>
                </c:pt>
                <c:pt idx="13941">
                  <c:v>11.567</c:v>
                </c:pt>
                <c:pt idx="13942">
                  <c:v>11.568</c:v>
                </c:pt>
                <c:pt idx="13943">
                  <c:v>11.569000000000001</c:v>
                </c:pt>
                <c:pt idx="13944">
                  <c:v>11.57</c:v>
                </c:pt>
                <c:pt idx="13945">
                  <c:v>11.571</c:v>
                </c:pt>
                <c:pt idx="13946">
                  <c:v>11.571999999999999</c:v>
                </c:pt>
                <c:pt idx="13947">
                  <c:v>11.571999999999999</c:v>
                </c:pt>
                <c:pt idx="13948">
                  <c:v>11.573</c:v>
                </c:pt>
                <c:pt idx="13949">
                  <c:v>11.574</c:v>
                </c:pt>
                <c:pt idx="13950">
                  <c:v>11.574999999999999</c:v>
                </c:pt>
                <c:pt idx="13951">
                  <c:v>11.576000000000001</c:v>
                </c:pt>
                <c:pt idx="13952">
                  <c:v>11.577</c:v>
                </c:pt>
                <c:pt idx="13953">
                  <c:v>11.577</c:v>
                </c:pt>
                <c:pt idx="13954">
                  <c:v>11.577999999999999</c:v>
                </c:pt>
                <c:pt idx="13955">
                  <c:v>11.579000000000001</c:v>
                </c:pt>
                <c:pt idx="13956">
                  <c:v>11.58</c:v>
                </c:pt>
                <c:pt idx="13957">
                  <c:v>11.581</c:v>
                </c:pt>
                <c:pt idx="13958">
                  <c:v>11.581</c:v>
                </c:pt>
                <c:pt idx="13959">
                  <c:v>11.582000000000001</c:v>
                </c:pt>
                <c:pt idx="13960">
                  <c:v>11.583</c:v>
                </c:pt>
                <c:pt idx="13961">
                  <c:v>11.584</c:v>
                </c:pt>
                <c:pt idx="13962">
                  <c:v>11.585000000000001</c:v>
                </c:pt>
                <c:pt idx="13963">
                  <c:v>11.586</c:v>
                </c:pt>
                <c:pt idx="13964">
                  <c:v>11.586</c:v>
                </c:pt>
                <c:pt idx="13965">
                  <c:v>11.587</c:v>
                </c:pt>
                <c:pt idx="13966">
                  <c:v>11.587999999999999</c:v>
                </c:pt>
                <c:pt idx="13967">
                  <c:v>11.589</c:v>
                </c:pt>
                <c:pt idx="13968">
                  <c:v>11.59</c:v>
                </c:pt>
                <c:pt idx="13969">
                  <c:v>11.590999999999999</c:v>
                </c:pt>
                <c:pt idx="13970">
                  <c:v>11.590999999999999</c:v>
                </c:pt>
                <c:pt idx="13971">
                  <c:v>11.592000000000001</c:v>
                </c:pt>
                <c:pt idx="13972">
                  <c:v>11.593</c:v>
                </c:pt>
                <c:pt idx="13973">
                  <c:v>11.593999999999999</c:v>
                </c:pt>
                <c:pt idx="13974">
                  <c:v>11.595000000000001</c:v>
                </c:pt>
                <c:pt idx="13975">
                  <c:v>11.596</c:v>
                </c:pt>
                <c:pt idx="13976">
                  <c:v>11.596</c:v>
                </c:pt>
                <c:pt idx="13977">
                  <c:v>11.597</c:v>
                </c:pt>
                <c:pt idx="13978">
                  <c:v>11.598000000000001</c:v>
                </c:pt>
                <c:pt idx="13979">
                  <c:v>11.599</c:v>
                </c:pt>
                <c:pt idx="13980">
                  <c:v>11.6</c:v>
                </c:pt>
                <c:pt idx="13981">
                  <c:v>11.601000000000001</c:v>
                </c:pt>
                <c:pt idx="13982">
                  <c:v>11.601000000000001</c:v>
                </c:pt>
                <c:pt idx="13983">
                  <c:v>11.602</c:v>
                </c:pt>
                <c:pt idx="13984">
                  <c:v>11.603</c:v>
                </c:pt>
                <c:pt idx="13985">
                  <c:v>11.603999999999999</c:v>
                </c:pt>
                <c:pt idx="13986">
                  <c:v>11.605</c:v>
                </c:pt>
                <c:pt idx="13987">
                  <c:v>11.606</c:v>
                </c:pt>
                <c:pt idx="13988">
                  <c:v>11.606</c:v>
                </c:pt>
                <c:pt idx="13989">
                  <c:v>11.606999999999999</c:v>
                </c:pt>
                <c:pt idx="13990">
                  <c:v>11.608000000000001</c:v>
                </c:pt>
                <c:pt idx="13991">
                  <c:v>11.609</c:v>
                </c:pt>
                <c:pt idx="13992">
                  <c:v>11.61</c:v>
                </c:pt>
                <c:pt idx="13993">
                  <c:v>11.611000000000001</c:v>
                </c:pt>
                <c:pt idx="13994">
                  <c:v>11.611000000000001</c:v>
                </c:pt>
                <c:pt idx="13995">
                  <c:v>11.612</c:v>
                </c:pt>
                <c:pt idx="13996">
                  <c:v>11.613</c:v>
                </c:pt>
                <c:pt idx="13997">
                  <c:v>11.614000000000001</c:v>
                </c:pt>
                <c:pt idx="13998">
                  <c:v>11.615</c:v>
                </c:pt>
                <c:pt idx="13999">
                  <c:v>11.616</c:v>
                </c:pt>
                <c:pt idx="14000">
                  <c:v>11.616</c:v>
                </c:pt>
                <c:pt idx="14001">
                  <c:v>11.617000000000001</c:v>
                </c:pt>
                <c:pt idx="14002">
                  <c:v>11.618</c:v>
                </c:pt>
                <c:pt idx="14003">
                  <c:v>11.619</c:v>
                </c:pt>
                <c:pt idx="14004">
                  <c:v>11.62</c:v>
                </c:pt>
                <c:pt idx="14005">
                  <c:v>11.62</c:v>
                </c:pt>
                <c:pt idx="14006">
                  <c:v>11.621</c:v>
                </c:pt>
                <c:pt idx="14007">
                  <c:v>11.622</c:v>
                </c:pt>
                <c:pt idx="14008">
                  <c:v>11.622999999999999</c:v>
                </c:pt>
                <c:pt idx="14009">
                  <c:v>11.624000000000001</c:v>
                </c:pt>
                <c:pt idx="14010">
                  <c:v>11.625</c:v>
                </c:pt>
                <c:pt idx="14011">
                  <c:v>11.625</c:v>
                </c:pt>
                <c:pt idx="14012">
                  <c:v>11.625999999999999</c:v>
                </c:pt>
                <c:pt idx="14013">
                  <c:v>11.627000000000001</c:v>
                </c:pt>
                <c:pt idx="14014">
                  <c:v>11.628</c:v>
                </c:pt>
                <c:pt idx="14015">
                  <c:v>11.629</c:v>
                </c:pt>
                <c:pt idx="14016">
                  <c:v>11.63</c:v>
                </c:pt>
                <c:pt idx="14017">
                  <c:v>11.63</c:v>
                </c:pt>
                <c:pt idx="14018">
                  <c:v>11.631</c:v>
                </c:pt>
                <c:pt idx="14019">
                  <c:v>11.632</c:v>
                </c:pt>
                <c:pt idx="14020">
                  <c:v>11.632999999999999</c:v>
                </c:pt>
                <c:pt idx="14021">
                  <c:v>11.634</c:v>
                </c:pt>
                <c:pt idx="14022">
                  <c:v>11.635</c:v>
                </c:pt>
                <c:pt idx="14023">
                  <c:v>11.635</c:v>
                </c:pt>
                <c:pt idx="14024">
                  <c:v>11.635999999999999</c:v>
                </c:pt>
                <c:pt idx="14025">
                  <c:v>11.637</c:v>
                </c:pt>
                <c:pt idx="14026">
                  <c:v>11.638</c:v>
                </c:pt>
                <c:pt idx="14027">
                  <c:v>11.638999999999999</c:v>
                </c:pt>
                <c:pt idx="14028">
                  <c:v>11.64</c:v>
                </c:pt>
                <c:pt idx="14029">
                  <c:v>11.64</c:v>
                </c:pt>
                <c:pt idx="14030">
                  <c:v>11.641</c:v>
                </c:pt>
                <c:pt idx="14031">
                  <c:v>11.641999999999999</c:v>
                </c:pt>
                <c:pt idx="14032">
                  <c:v>11.643000000000001</c:v>
                </c:pt>
                <c:pt idx="14033">
                  <c:v>11.644</c:v>
                </c:pt>
                <c:pt idx="14034">
                  <c:v>11.645</c:v>
                </c:pt>
                <c:pt idx="14035">
                  <c:v>11.645</c:v>
                </c:pt>
                <c:pt idx="14036">
                  <c:v>11.646000000000001</c:v>
                </c:pt>
                <c:pt idx="14037">
                  <c:v>11.647</c:v>
                </c:pt>
                <c:pt idx="14038">
                  <c:v>11.648</c:v>
                </c:pt>
                <c:pt idx="14039">
                  <c:v>11.648999999999999</c:v>
                </c:pt>
                <c:pt idx="14040">
                  <c:v>11.65</c:v>
                </c:pt>
                <c:pt idx="14041">
                  <c:v>11.65</c:v>
                </c:pt>
                <c:pt idx="14042">
                  <c:v>11.651</c:v>
                </c:pt>
                <c:pt idx="14043">
                  <c:v>11.651999999999999</c:v>
                </c:pt>
                <c:pt idx="14044">
                  <c:v>11.653</c:v>
                </c:pt>
                <c:pt idx="14045">
                  <c:v>11.654</c:v>
                </c:pt>
                <c:pt idx="14046">
                  <c:v>11.654</c:v>
                </c:pt>
                <c:pt idx="14047">
                  <c:v>11.654999999999999</c:v>
                </c:pt>
                <c:pt idx="14048">
                  <c:v>11.656000000000001</c:v>
                </c:pt>
                <c:pt idx="14049">
                  <c:v>11.657</c:v>
                </c:pt>
                <c:pt idx="14050">
                  <c:v>11.657999999999999</c:v>
                </c:pt>
                <c:pt idx="14051">
                  <c:v>11.659000000000001</c:v>
                </c:pt>
                <c:pt idx="14052">
                  <c:v>11.659000000000001</c:v>
                </c:pt>
                <c:pt idx="14053">
                  <c:v>11.66</c:v>
                </c:pt>
                <c:pt idx="14054">
                  <c:v>11.661</c:v>
                </c:pt>
                <c:pt idx="14055">
                  <c:v>11.662000000000001</c:v>
                </c:pt>
                <c:pt idx="14056">
                  <c:v>11.663</c:v>
                </c:pt>
                <c:pt idx="14057">
                  <c:v>11.664</c:v>
                </c:pt>
                <c:pt idx="14058">
                  <c:v>11.664</c:v>
                </c:pt>
                <c:pt idx="14059">
                  <c:v>11.664999999999999</c:v>
                </c:pt>
                <c:pt idx="14060">
                  <c:v>11.666</c:v>
                </c:pt>
                <c:pt idx="14061">
                  <c:v>11.667</c:v>
                </c:pt>
                <c:pt idx="14062">
                  <c:v>11.667999999999999</c:v>
                </c:pt>
                <c:pt idx="14063">
                  <c:v>11.669</c:v>
                </c:pt>
                <c:pt idx="14064">
                  <c:v>11.669</c:v>
                </c:pt>
                <c:pt idx="14065">
                  <c:v>11.67</c:v>
                </c:pt>
                <c:pt idx="14066">
                  <c:v>11.670999999999999</c:v>
                </c:pt>
                <c:pt idx="14067">
                  <c:v>11.672000000000001</c:v>
                </c:pt>
                <c:pt idx="14068">
                  <c:v>11.673</c:v>
                </c:pt>
                <c:pt idx="14069">
                  <c:v>11.673999999999999</c:v>
                </c:pt>
                <c:pt idx="14070">
                  <c:v>11.673999999999999</c:v>
                </c:pt>
                <c:pt idx="14071">
                  <c:v>11.675000000000001</c:v>
                </c:pt>
                <c:pt idx="14072">
                  <c:v>11.676</c:v>
                </c:pt>
                <c:pt idx="14073">
                  <c:v>11.677</c:v>
                </c:pt>
                <c:pt idx="14074">
                  <c:v>11.678000000000001</c:v>
                </c:pt>
                <c:pt idx="14075">
                  <c:v>11.679</c:v>
                </c:pt>
                <c:pt idx="14076">
                  <c:v>11.679</c:v>
                </c:pt>
                <c:pt idx="14077">
                  <c:v>11.68</c:v>
                </c:pt>
                <c:pt idx="14078">
                  <c:v>11.680999999999999</c:v>
                </c:pt>
                <c:pt idx="14079">
                  <c:v>11.682</c:v>
                </c:pt>
                <c:pt idx="14080">
                  <c:v>11.683</c:v>
                </c:pt>
                <c:pt idx="14081">
                  <c:v>11.683999999999999</c:v>
                </c:pt>
                <c:pt idx="14082">
                  <c:v>11.683999999999999</c:v>
                </c:pt>
                <c:pt idx="14083">
                  <c:v>11.685</c:v>
                </c:pt>
                <c:pt idx="14084">
                  <c:v>11.686</c:v>
                </c:pt>
                <c:pt idx="14085">
                  <c:v>11.686999999999999</c:v>
                </c:pt>
                <c:pt idx="14086">
                  <c:v>11.688000000000001</c:v>
                </c:pt>
                <c:pt idx="14087">
                  <c:v>11.689</c:v>
                </c:pt>
                <c:pt idx="14088">
                  <c:v>11.689</c:v>
                </c:pt>
                <c:pt idx="14089">
                  <c:v>11.69</c:v>
                </c:pt>
                <c:pt idx="14090">
                  <c:v>11.691000000000001</c:v>
                </c:pt>
                <c:pt idx="14091">
                  <c:v>11.692</c:v>
                </c:pt>
                <c:pt idx="14092">
                  <c:v>11.693</c:v>
                </c:pt>
                <c:pt idx="14093">
                  <c:v>11.693</c:v>
                </c:pt>
                <c:pt idx="14094">
                  <c:v>11.694000000000001</c:v>
                </c:pt>
                <c:pt idx="14095">
                  <c:v>11.695</c:v>
                </c:pt>
                <c:pt idx="14096">
                  <c:v>11.696</c:v>
                </c:pt>
                <c:pt idx="14097">
                  <c:v>11.696999999999999</c:v>
                </c:pt>
                <c:pt idx="14098">
                  <c:v>11.698</c:v>
                </c:pt>
                <c:pt idx="14099">
                  <c:v>11.698</c:v>
                </c:pt>
                <c:pt idx="14100">
                  <c:v>11.699</c:v>
                </c:pt>
                <c:pt idx="14101">
                  <c:v>11.7</c:v>
                </c:pt>
                <c:pt idx="14102">
                  <c:v>11.701000000000001</c:v>
                </c:pt>
                <c:pt idx="14103">
                  <c:v>11.702</c:v>
                </c:pt>
                <c:pt idx="14104">
                  <c:v>11.702999999999999</c:v>
                </c:pt>
                <c:pt idx="14105">
                  <c:v>11.702999999999999</c:v>
                </c:pt>
                <c:pt idx="14106">
                  <c:v>11.704000000000001</c:v>
                </c:pt>
                <c:pt idx="14107">
                  <c:v>11.705</c:v>
                </c:pt>
                <c:pt idx="14108">
                  <c:v>11.706</c:v>
                </c:pt>
                <c:pt idx="14109">
                  <c:v>11.707000000000001</c:v>
                </c:pt>
                <c:pt idx="14110">
                  <c:v>11.708</c:v>
                </c:pt>
                <c:pt idx="14111">
                  <c:v>11.708</c:v>
                </c:pt>
                <c:pt idx="14112">
                  <c:v>11.709</c:v>
                </c:pt>
                <c:pt idx="14113">
                  <c:v>11.71</c:v>
                </c:pt>
                <c:pt idx="14114">
                  <c:v>11.711</c:v>
                </c:pt>
                <c:pt idx="14115">
                  <c:v>11.712</c:v>
                </c:pt>
                <c:pt idx="14116">
                  <c:v>11.712999999999999</c:v>
                </c:pt>
                <c:pt idx="14117">
                  <c:v>11.712999999999999</c:v>
                </c:pt>
                <c:pt idx="14118">
                  <c:v>11.714</c:v>
                </c:pt>
                <c:pt idx="14119">
                  <c:v>11.715</c:v>
                </c:pt>
                <c:pt idx="14120">
                  <c:v>11.715999999999999</c:v>
                </c:pt>
                <c:pt idx="14121">
                  <c:v>11.717000000000001</c:v>
                </c:pt>
                <c:pt idx="14122">
                  <c:v>11.718</c:v>
                </c:pt>
                <c:pt idx="14123">
                  <c:v>11.718</c:v>
                </c:pt>
                <c:pt idx="14124">
                  <c:v>11.718999999999999</c:v>
                </c:pt>
                <c:pt idx="14125">
                  <c:v>11.72</c:v>
                </c:pt>
                <c:pt idx="14126">
                  <c:v>11.721</c:v>
                </c:pt>
                <c:pt idx="14127">
                  <c:v>11.722</c:v>
                </c:pt>
                <c:pt idx="14128">
                  <c:v>11.723000000000001</c:v>
                </c:pt>
                <c:pt idx="14129">
                  <c:v>11.723000000000001</c:v>
                </c:pt>
                <c:pt idx="14130">
                  <c:v>11.724</c:v>
                </c:pt>
                <c:pt idx="14131">
                  <c:v>11.725</c:v>
                </c:pt>
                <c:pt idx="14132">
                  <c:v>11.726000000000001</c:v>
                </c:pt>
                <c:pt idx="14133">
                  <c:v>11.727</c:v>
                </c:pt>
                <c:pt idx="14134">
                  <c:v>11.728</c:v>
                </c:pt>
                <c:pt idx="14135">
                  <c:v>11.728</c:v>
                </c:pt>
                <c:pt idx="14136">
                  <c:v>11.728999999999999</c:v>
                </c:pt>
                <c:pt idx="14137">
                  <c:v>11.73</c:v>
                </c:pt>
                <c:pt idx="14138">
                  <c:v>11.731</c:v>
                </c:pt>
                <c:pt idx="14139">
                  <c:v>11.731999999999999</c:v>
                </c:pt>
                <c:pt idx="14140">
                  <c:v>11.731999999999999</c:v>
                </c:pt>
                <c:pt idx="14141">
                  <c:v>11.733000000000001</c:v>
                </c:pt>
                <c:pt idx="14142">
                  <c:v>11.734</c:v>
                </c:pt>
                <c:pt idx="14143">
                  <c:v>11.734999999999999</c:v>
                </c:pt>
                <c:pt idx="14144">
                  <c:v>11.736000000000001</c:v>
                </c:pt>
                <c:pt idx="14145">
                  <c:v>11.737</c:v>
                </c:pt>
                <c:pt idx="14146">
                  <c:v>11.737</c:v>
                </c:pt>
                <c:pt idx="14147">
                  <c:v>11.738</c:v>
                </c:pt>
                <c:pt idx="14148">
                  <c:v>11.739000000000001</c:v>
                </c:pt>
                <c:pt idx="14149">
                  <c:v>11.74</c:v>
                </c:pt>
                <c:pt idx="14150">
                  <c:v>11.741</c:v>
                </c:pt>
                <c:pt idx="14151">
                  <c:v>11.742000000000001</c:v>
                </c:pt>
                <c:pt idx="14152">
                  <c:v>11.742000000000001</c:v>
                </c:pt>
                <c:pt idx="14153">
                  <c:v>11.743</c:v>
                </c:pt>
                <c:pt idx="14154">
                  <c:v>11.744</c:v>
                </c:pt>
                <c:pt idx="14155">
                  <c:v>11.744999999999999</c:v>
                </c:pt>
                <c:pt idx="14156">
                  <c:v>11.746</c:v>
                </c:pt>
                <c:pt idx="14157">
                  <c:v>11.747</c:v>
                </c:pt>
                <c:pt idx="14158">
                  <c:v>11.747</c:v>
                </c:pt>
                <c:pt idx="14159">
                  <c:v>11.747999999999999</c:v>
                </c:pt>
                <c:pt idx="14160">
                  <c:v>11.749000000000001</c:v>
                </c:pt>
                <c:pt idx="14161">
                  <c:v>11.75</c:v>
                </c:pt>
                <c:pt idx="14162">
                  <c:v>11.750999999999999</c:v>
                </c:pt>
                <c:pt idx="14163">
                  <c:v>11.752000000000001</c:v>
                </c:pt>
                <c:pt idx="14164">
                  <c:v>11.752000000000001</c:v>
                </c:pt>
                <c:pt idx="14165">
                  <c:v>11.753</c:v>
                </c:pt>
                <c:pt idx="14166">
                  <c:v>11.754</c:v>
                </c:pt>
                <c:pt idx="14167">
                  <c:v>11.755000000000001</c:v>
                </c:pt>
                <c:pt idx="14168">
                  <c:v>11.756</c:v>
                </c:pt>
                <c:pt idx="14169">
                  <c:v>11.757</c:v>
                </c:pt>
                <c:pt idx="14170">
                  <c:v>11.757</c:v>
                </c:pt>
                <c:pt idx="14171">
                  <c:v>11.757999999999999</c:v>
                </c:pt>
                <c:pt idx="14172">
                  <c:v>11.759</c:v>
                </c:pt>
                <c:pt idx="14173">
                  <c:v>11.76</c:v>
                </c:pt>
                <c:pt idx="14174">
                  <c:v>11.760999999999999</c:v>
                </c:pt>
                <c:pt idx="14175">
                  <c:v>11.762</c:v>
                </c:pt>
                <c:pt idx="14176">
                  <c:v>11.762</c:v>
                </c:pt>
                <c:pt idx="14177">
                  <c:v>11.763</c:v>
                </c:pt>
                <c:pt idx="14178">
                  <c:v>11.763999999999999</c:v>
                </c:pt>
                <c:pt idx="14179">
                  <c:v>11.765000000000001</c:v>
                </c:pt>
                <c:pt idx="14180">
                  <c:v>11.766</c:v>
                </c:pt>
                <c:pt idx="14181">
                  <c:v>11.766999999999999</c:v>
                </c:pt>
                <c:pt idx="14182">
                  <c:v>11.766999999999999</c:v>
                </c:pt>
                <c:pt idx="14183">
                  <c:v>11.768000000000001</c:v>
                </c:pt>
                <c:pt idx="14184">
                  <c:v>11.769</c:v>
                </c:pt>
                <c:pt idx="14185">
                  <c:v>11.77</c:v>
                </c:pt>
                <c:pt idx="14186">
                  <c:v>11.771000000000001</c:v>
                </c:pt>
                <c:pt idx="14187">
                  <c:v>11.771000000000001</c:v>
                </c:pt>
                <c:pt idx="14188">
                  <c:v>11.772</c:v>
                </c:pt>
                <c:pt idx="14189">
                  <c:v>11.773</c:v>
                </c:pt>
                <c:pt idx="14190">
                  <c:v>11.773999999999999</c:v>
                </c:pt>
                <c:pt idx="14191">
                  <c:v>11.775</c:v>
                </c:pt>
                <c:pt idx="14192">
                  <c:v>11.776</c:v>
                </c:pt>
                <c:pt idx="14193">
                  <c:v>11.776</c:v>
                </c:pt>
                <c:pt idx="14194">
                  <c:v>11.776999999999999</c:v>
                </c:pt>
                <c:pt idx="14195">
                  <c:v>11.778</c:v>
                </c:pt>
                <c:pt idx="14196">
                  <c:v>11.779</c:v>
                </c:pt>
                <c:pt idx="14197">
                  <c:v>11.78</c:v>
                </c:pt>
                <c:pt idx="14198">
                  <c:v>11.781000000000001</c:v>
                </c:pt>
                <c:pt idx="14199">
                  <c:v>11.781000000000001</c:v>
                </c:pt>
                <c:pt idx="14200">
                  <c:v>11.782</c:v>
                </c:pt>
                <c:pt idx="14201">
                  <c:v>11.782999999999999</c:v>
                </c:pt>
                <c:pt idx="14202">
                  <c:v>11.784000000000001</c:v>
                </c:pt>
                <c:pt idx="14203">
                  <c:v>11.785</c:v>
                </c:pt>
                <c:pt idx="14204">
                  <c:v>11.786</c:v>
                </c:pt>
                <c:pt idx="14205">
                  <c:v>11.786</c:v>
                </c:pt>
                <c:pt idx="14206">
                  <c:v>11.787000000000001</c:v>
                </c:pt>
                <c:pt idx="14207">
                  <c:v>11.788</c:v>
                </c:pt>
                <c:pt idx="14208">
                  <c:v>11.789</c:v>
                </c:pt>
                <c:pt idx="14209">
                  <c:v>11.79</c:v>
                </c:pt>
                <c:pt idx="14210">
                  <c:v>11.791</c:v>
                </c:pt>
                <c:pt idx="14211">
                  <c:v>11.791</c:v>
                </c:pt>
                <c:pt idx="14212">
                  <c:v>11.792</c:v>
                </c:pt>
                <c:pt idx="14213">
                  <c:v>11.792999999999999</c:v>
                </c:pt>
                <c:pt idx="14214">
                  <c:v>11.794</c:v>
                </c:pt>
                <c:pt idx="14215">
                  <c:v>11.795</c:v>
                </c:pt>
                <c:pt idx="14216">
                  <c:v>11.795999999999999</c:v>
                </c:pt>
                <c:pt idx="14217">
                  <c:v>11.795999999999999</c:v>
                </c:pt>
                <c:pt idx="14218">
                  <c:v>11.797000000000001</c:v>
                </c:pt>
                <c:pt idx="14219">
                  <c:v>11.798</c:v>
                </c:pt>
                <c:pt idx="14220">
                  <c:v>11.798999999999999</c:v>
                </c:pt>
                <c:pt idx="14221">
                  <c:v>11.8</c:v>
                </c:pt>
                <c:pt idx="14222">
                  <c:v>11.801</c:v>
                </c:pt>
                <c:pt idx="14223">
                  <c:v>11.801</c:v>
                </c:pt>
                <c:pt idx="14224">
                  <c:v>11.802</c:v>
                </c:pt>
                <c:pt idx="14225">
                  <c:v>11.803000000000001</c:v>
                </c:pt>
                <c:pt idx="14226">
                  <c:v>11.804</c:v>
                </c:pt>
                <c:pt idx="14227">
                  <c:v>11.805</c:v>
                </c:pt>
                <c:pt idx="14228">
                  <c:v>11.805999999999999</c:v>
                </c:pt>
                <c:pt idx="14229">
                  <c:v>11.805999999999999</c:v>
                </c:pt>
                <c:pt idx="14230">
                  <c:v>11.807</c:v>
                </c:pt>
                <c:pt idx="14231">
                  <c:v>11.808</c:v>
                </c:pt>
                <c:pt idx="14232">
                  <c:v>11.808999999999999</c:v>
                </c:pt>
                <c:pt idx="14233">
                  <c:v>11.81</c:v>
                </c:pt>
                <c:pt idx="14234">
                  <c:v>11.81</c:v>
                </c:pt>
                <c:pt idx="14235">
                  <c:v>11.811</c:v>
                </c:pt>
                <c:pt idx="14236">
                  <c:v>11.811999999999999</c:v>
                </c:pt>
                <c:pt idx="14237">
                  <c:v>11.813000000000001</c:v>
                </c:pt>
                <c:pt idx="14238">
                  <c:v>11.814</c:v>
                </c:pt>
                <c:pt idx="14239">
                  <c:v>11.815</c:v>
                </c:pt>
                <c:pt idx="14240">
                  <c:v>11.815</c:v>
                </c:pt>
                <c:pt idx="14241">
                  <c:v>11.816000000000001</c:v>
                </c:pt>
                <c:pt idx="14242">
                  <c:v>11.817</c:v>
                </c:pt>
                <c:pt idx="14243">
                  <c:v>11.818</c:v>
                </c:pt>
                <c:pt idx="14244">
                  <c:v>11.819000000000001</c:v>
                </c:pt>
                <c:pt idx="14245">
                  <c:v>11.82</c:v>
                </c:pt>
                <c:pt idx="14246">
                  <c:v>11.82</c:v>
                </c:pt>
                <c:pt idx="14247">
                  <c:v>11.821</c:v>
                </c:pt>
                <c:pt idx="14248">
                  <c:v>11.821999999999999</c:v>
                </c:pt>
                <c:pt idx="14249">
                  <c:v>11.823</c:v>
                </c:pt>
                <c:pt idx="14250">
                  <c:v>11.824</c:v>
                </c:pt>
                <c:pt idx="14251">
                  <c:v>11.824999999999999</c:v>
                </c:pt>
                <c:pt idx="14252">
                  <c:v>11.824999999999999</c:v>
                </c:pt>
                <c:pt idx="14253">
                  <c:v>11.826000000000001</c:v>
                </c:pt>
                <c:pt idx="14254">
                  <c:v>11.827</c:v>
                </c:pt>
                <c:pt idx="14255">
                  <c:v>11.827999999999999</c:v>
                </c:pt>
                <c:pt idx="14256">
                  <c:v>11.829000000000001</c:v>
                </c:pt>
                <c:pt idx="14257">
                  <c:v>11.83</c:v>
                </c:pt>
                <c:pt idx="14258">
                  <c:v>11.83</c:v>
                </c:pt>
                <c:pt idx="14259">
                  <c:v>11.831</c:v>
                </c:pt>
                <c:pt idx="14260">
                  <c:v>11.832000000000001</c:v>
                </c:pt>
                <c:pt idx="14261">
                  <c:v>11.833</c:v>
                </c:pt>
                <c:pt idx="14262">
                  <c:v>11.834</c:v>
                </c:pt>
                <c:pt idx="14263">
                  <c:v>11.835000000000001</c:v>
                </c:pt>
                <c:pt idx="14264">
                  <c:v>11.835000000000001</c:v>
                </c:pt>
                <c:pt idx="14265">
                  <c:v>11.836</c:v>
                </c:pt>
                <c:pt idx="14266">
                  <c:v>11.837</c:v>
                </c:pt>
                <c:pt idx="14267">
                  <c:v>11.837999999999999</c:v>
                </c:pt>
                <c:pt idx="14268">
                  <c:v>11.839</c:v>
                </c:pt>
                <c:pt idx="14269">
                  <c:v>11.84</c:v>
                </c:pt>
                <c:pt idx="14270">
                  <c:v>11.84</c:v>
                </c:pt>
                <c:pt idx="14271">
                  <c:v>11.840999999999999</c:v>
                </c:pt>
                <c:pt idx="14272">
                  <c:v>11.842000000000001</c:v>
                </c:pt>
                <c:pt idx="14273">
                  <c:v>11.843</c:v>
                </c:pt>
                <c:pt idx="14274">
                  <c:v>11.843999999999999</c:v>
                </c:pt>
                <c:pt idx="14275">
                  <c:v>11.843999999999999</c:v>
                </c:pt>
                <c:pt idx="14276">
                  <c:v>11.845000000000001</c:v>
                </c:pt>
                <c:pt idx="14277">
                  <c:v>11.846</c:v>
                </c:pt>
                <c:pt idx="14278">
                  <c:v>11.847</c:v>
                </c:pt>
                <c:pt idx="14279">
                  <c:v>11.848000000000001</c:v>
                </c:pt>
                <c:pt idx="14280">
                  <c:v>11.849</c:v>
                </c:pt>
                <c:pt idx="14281">
                  <c:v>11.849</c:v>
                </c:pt>
                <c:pt idx="14282">
                  <c:v>11.85</c:v>
                </c:pt>
                <c:pt idx="14283">
                  <c:v>11.851000000000001</c:v>
                </c:pt>
                <c:pt idx="14284">
                  <c:v>11.852</c:v>
                </c:pt>
                <c:pt idx="14285">
                  <c:v>11.853</c:v>
                </c:pt>
                <c:pt idx="14286">
                  <c:v>11.853999999999999</c:v>
                </c:pt>
                <c:pt idx="14287">
                  <c:v>11.853999999999999</c:v>
                </c:pt>
                <c:pt idx="14288">
                  <c:v>11.855</c:v>
                </c:pt>
                <c:pt idx="14289">
                  <c:v>11.856</c:v>
                </c:pt>
                <c:pt idx="14290">
                  <c:v>11.856999999999999</c:v>
                </c:pt>
                <c:pt idx="14291">
                  <c:v>11.858000000000001</c:v>
                </c:pt>
                <c:pt idx="14292">
                  <c:v>11.859</c:v>
                </c:pt>
                <c:pt idx="14293">
                  <c:v>11.859</c:v>
                </c:pt>
                <c:pt idx="14294">
                  <c:v>11.86</c:v>
                </c:pt>
                <c:pt idx="14295">
                  <c:v>11.861000000000001</c:v>
                </c:pt>
                <c:pt idx="14296">
                  <c:v>11.862</c:v>
                </c:pt>
                <c:pt idx="14297">
                  <c:v>11.863</c:v>
                </c:pt>
                <c:pt idx="14298">
                  <c:v>11.864000000000001</c:v>
                </c:pt>
                <c:pt idx="14299">
                  <c:v>11.864000000000001</c:v>
                </c:pt>
                <c:pt idx="14300">
                  <c:v>11.865</c:v>
                </c:pt>
                <c:pt idx="14301">
                  <c:v>11.866</c:v>
                </c:pt>
                <c:pt idx="14302">
                  <c:v>11.867000000000001</c:v>
                </c:pt>
                <c:pt idx="14303">
                  <c:v>11.868</c:v>
                </c:pt>
                <c:pt idx="14304">
                  <c:v>11.869</c:v>
                </c:pt>
                <c:pt idx="14305">
                  <c:v>11.869</c:v>
                </c:pt>
                <c:pt idx="14306">
                  <c:v>11.87</c:v>
                </c:pt>
                <c:pt idx="14307">
                  <c:v>11.871</c:v>
                </c:pt>
                <c:pt idx="14308">
                  <c:v>11.872</c:v>
                </c:pt>
                <c:pt idx="14309">
                  <c:v>11.872999999999999</c:v>
                </c:pt>
                <c:pt idx="14310">
                  <c:v>11.874000000000001</c:v>
                </c:pt>
                <c:pt idx="14311">
                  <c:v>11.874000000000001</c:v>
                </c:pt>
                <c:pt idx="14312">
                  <c:v>11.875</c:v>
                </c:pt>
                <c:pt idx="14313">
                  <c:v>11.875999999999999</c:v>
                </c:pt>
                <c:pt idx="14314">
                  <c:v>11.877000000000001</c:v>
                </c:pt>
                <c:pt idx="14315">
                  <c:v>11.878</c:v>
                </c:pt>
                <c:pt idx="14316">
                  <c:v>11.879</c:v>
                </c:pt>
                <c:pt idx="14317">
                  <c:v>11.879</c:v>
                </c:pt>
                <c:pt idx="14318">
                  <c:v>11.88</c:v>
                </c:pt>
                <c:pt idx="14319">
                  <c:v>11.881</c:v>
                </c:pt>
                <c:pt idx="14320">
                  <c:v>11.882</c:v>
                </c:pt>
                <c:pt idx="14321">
                  <c:v>11.882999999999999</c:v>
                </c:pt>
                <c:pt idx="14322">
                  <c:v>11.882999999999999</c:v>
                </c:pt>
                <c:pt idx="14323">
                  <c:v>11.884</c:v>
                </c:pt>
                <c:pt idx="14324">
                  <c:v>11.885</c:v>
                </c:pt>
                <c:pt idx="14325">
                  <c:v>11.885999999999999</c:v>
                </c:pt>
                <c:pt idx="14326">
                  <c:v>11.887</c:v>
                </c:pt>
                <c:pt idx="14327">
                  <c:v>11.888</c:v>
                </c:pt>
                <c:pt idx="14328">
                  <c:v>11.888</c:v>
                </c:pt>
                <c:pt idx="14329">
                  <c:v>11.888999999999999</c:v>
                </c:pt>
                <c:pt idx="14330">
                  <c:v>11.89</c:v>
                </c:pt>
                <c:pt idx="14331">
                  <c:v>11.891</c:v>
                </c:pt>
                <c:pt idx="14332">
                  <c:v>11.891999999999999</c:v>
                </c:pt>
                <c:pt idx="14333">
                  <c:v>11.893000000000001</c:v>
                </c:pt>
                <c:pt idx="14334">
                  <c:v>11.893000000000001</c:v>
                </c:pt>
                <c:pt idx="14335">
                  <c:v>11.894</c:v>
                </c:pt>
                <c:pt idx="14336">
                  <c:v>11.895</c:v>
                </c:pt>
                <c:pt idx="14337">
                  <c:v>11.896000000000001</c:v>
                </c:pt>
                <c:pt idx="14338">
                  <c:v>11.897</c:v>
                </c:pt>
                <c:pt idx="14339">
                  <c:v>11.898</c:v>
                </c:pt>
                <c:pt idx="14340">
                  <c:v>11.898</c:v>
                </c:pt>
                <c:pt idx="14341">
                  <c:v>11.898999999999999</c:v>
                </c:pt>
                <c:pt idx="14342">
                  <c:v>11.9</c:v>
                </c:pt>
                <c:pt idx="14343">
                  <c:v>11.901</c:v>
                </c:pt>
                <c:pt idx="14344">
                  <c:v>11.901999999999999</c:v>
                </c:pt>
                <c:pt idx="14345">
                  <c:v>11.903</c:v>
                </c:pt>
                <c:pt idx="14346">
                  <c:v>11.903</c:v>
                </c:pt>
                <c:pt idx="14347">
                  <c:v>11.904</c:v>
                </c:pt>
                <c:pt idx="14348">
                  <c:v>11.904999999999999</c:v>
                </c:pt>
                <c:pt idx="14349">
                  <c:v>11.906000000000001</c:v>
                </c:pt>
                <c:pt idx="14350">
                  <c:v>11.907</c:v>
                </c:pt>
                <c:pt idx="14351">
                  <c:v>11.907999999999999</c:v>
                </c:pt>
                <c:pt idx="14352">
                  <c:v>11.907999999999999</c:v>
                </c:pt>
                <c:pt idx="14353">
                  <c:v>11.909000000000001</c:v>
                </c:pt>
                <c:pt idx="14354">
                  <c:v>11.91</c:v>
                </c:pt>
                <c:pt idx="14355">
                  <c:v>11.911</c:v>
                </c:pt>
                <c:pt idx="14356">
                  <c:v>11.912000000000001</c:v>
                </c:pt>
                <c:pt idx="14357">
                  <c:v>11.913</c:v>
                </c:pt>
                <c:pt idx="14358">
                  <c:v>11.913</c:v>
                </c:pt>
                <c:pt idx="14359">
                  <c:v>11.914</c:v>
                </c:pt>
                <c:pt idx="14360">
                  <c:v>11.914999999999999</c:v>
                </c:pt>
                <c:pt idx="14361">
                  <c:v>11.916</c:v>
                </c:pt>
                <c:pt idx="14362">
                  <c:v>11.917</c:v>
                </c:pt>
                <c:pt idx="14363">
                  <c:v>11.917999999999999</c:v>
                </c:pt>
                <c:pt idx="14364">
                  <c:v>11.917999999999999</c:v>
                </c:pt>
                <c:pt idx="14365">
                  <c:v>11.919</c:v>
                </c:pt>
                <c:pt idx="14366">
                  <c:v>11.92</c:v>
                </c:pt>
                <c:pt idx="14367">
                  <c:v>11.920999999999999</c:v>
                </c:pt>
                <c:pt idx="14368">
                  <c:v>11.922000000000001</c:v>
                </c:pt>
                <c:pt idx="14369">
                  <c:v>11.922000000000001</c:v>
                </c:pt>
                <c:pt idx="14370">
                  <c:v>11.923</c:v>
                </c:pt>
                <c:pt idx="14371">
                  <c:v>11.923999999999999</c:v>
                </c:pt>
                <c:pt idx="14372">
                  <c:v>11.925000000000001</c:v>
                </c:pt>
                <c:pt idx="14373">
                  <c:v>11.926</c:v>
                </c:pt>
                <c:pt idx="14374">
                  <c:v>11.927</c:v>
                </c:pt>
                <c:pt idx="14375">
                  <c:v>11.927</c:v>
                </c:pt>
                <c:pt idx="14376">
                  <c:v>11.928000000000001</c:v>
                </c:pt>
                <c:pt idx="14377">
                  <c:v>11.929</c:v>
                </c:pt>
                <c:pt idx="14378">
                  <c:v>11.93</c:v>
                </c:pt>
                <c:pt idx="14379">
                  <c:v>11.930999999999999</c:v>
                </c:pt>
                <c:pt idx="14380">
                  <c:v>11.932</c:v>
                </c:pt>
                <c:pt idx="14381">
                  <c:v>11.932</c:v>
                </c:pt>
                <c:pt idx="14382">
                  <c:v>11.933</c:v>
                </c:pt>
                <c:pt idx="14383">
                  <c:v>11.933999999999999</c:v>
                </c:pt>
                <c:pt idx="14384">
                  <c:v>11.935</c:v>
                </c:pt>
                <c:pt idx="14385">
                  <c:v>11.936</c:v>
                </c:pt>
                <c:pt idx="14386">
                  <c:v>11.936999999999999</c:v>
                </c:pt>
                <c:pt idx="14387">
                  <c:v>11.936999999999999</c:v>
                </c:pt>
                <c:pt idx="14388">
                  <c:v>11.938000000000001</c:v>
                </c:pt>
                <c:pt idx="14389">
                  <c:v>11.939</c:v>
                </c:pt>
                <c:pt idx="14390">
                  <c:v>11.94</c:v>
                </c:pt>
                <c:pt idx="14391">
                  <c:v>11.941000000000001</c:v>
                </c:pt>
                <c:pt idx="14392">
                  <c:v>11.942</c:v>
                </c:pt>
                <c:pt idx="14393">
                  <c:v>11.942</c:v>
                </c:pt>
                <c:pt idx="14394">
                  <c:v>11.943</c:v>
                </c:pt>
                <c:pt idx="14395">
                  <c:v>11.944000000000001</c:v>
                </c:pt>
                <c:pt idx="14396">
                  <c:v>11.945</c:v>
                </c:pt>
                <c:pt idx="14397">
                  <c:v>11.946</c:v>
                </c:pt>
                <c:pt idx="14398">
                  <c:v>11.946999999999999</c:v>
                </c:pt>
                <c:pt idx="14399">
                  <c:v>11.946999999999999</c:v>
                </c:pt>
                <c:pt idx="14400">
                  <c:v>11.948</c:v>
                </c:pt>
                <c:pt idx="14401">
                  <c:v>11.949</c:v>
                </c:pt>
                <c:pt idx="14402">
                  <c:v>11.95</c:v>
                </c:pt>
                <c:pt idx="14403">
                  <c:v>11.951000000000001</c:v>
                </c:pt>
                <c:pt idx="14404">
                  <c:v>11.952</c:v>
                </c:pt>
                <c:pt idx="14405">
                  <c:v>11.952</c:v>
                </c:pt>
                <c:pt idx="14406">
                  <c:v>11.952999999999999</c:v>
                </c:pt>
                <c:pt idx="14407">
                  <c:v>11.954000000000001</c:v>
                </c:pt>
                <c:pt idx="14408">
                  <c:v>11.955</c:v>
                </c:pt>
                <c:pt idx="14409">
                  <c:v>11.956</c:v>
                </c:pt>
                <c:pt idx="14410">
                  <c:v>11.957000000000001</c:v>
                </c:pt>
                <c:pt idx="14411">
                  <c:v>11.957000000000001</c:v>
                </c:pt>
                <c:pt idx="14412">
                  <c:v>11.958</c:v>
                </c:pt>
                <c:pt idx="14413">
                  <c:v>11.959</c:v>
                </c:pt>
                <c:pt idx="14414">
                  <c:v>11.96</c:v>
                </c:pt>
                <c:pt idx="14415">
                  <c:v>11.961</c:v>
                </c:pt>
                <c:pt idx="14416">
                  <c:v>11.961</c:v>
                </c:pt>
                <c:pt idx="14417">
                  <c:v>11.962</c:v>
                </c:pt>
                <c:pt idx="14418">
                  <c:v>11.962999999999999</c:v>
                </c:pt>
                <c:pt idx="14419">
                  <c:v>11.964</c:v>
                </c:pt>
                <c:pt idx="14420">
                  <c:v>11.965</c:v>
                </c:pt>
                <c:pt idx="14421">
                  <c:v>11.965999999999999</c:v>
                </c:pt>
                <c:pt idx="14422">
                  <c:v>11.965999999999999</c:v>
                </c:pt>
                <c:pt idx="14423">
                  <c:v>11.967000000000001</c:v>
                </c:pt>
                <c:pt idx="14424">
                  <c:v>11.968</c:v>
                </c:pt>
                <c:pt idx="14425">
                  <c:v>11.968999999999999</c:v>
                </c:pt>
                <c:pt idx="14426">
                  <c:v>11.97</c:v>
                </c:pt>
                <c:pt idx="14427">
                  <c:v>11.971</c:v>
                </c:pt>
                <c:pt idx="14428">
                  <c:v>11.971</c:v>
                </c:pt>
                <c:pt idx="14429">
                  <c:v>11.972</c:v>
                </c:pt>
                <c:pt idx="14430">
                  <c:v>11.973000000000001</c:v>
                </c:pt>
                <c:pt idx="14431">
                  <c:v>11.974</c:v>
                </c:pt>
                <c:pt idx="14432">
                  <c:v>11.975</c:v>
                </c:pt>
                <c:pt idx="14433">
                  <c:v>11.976000000000001</c:v>
                </c:pt>
                <c:pt idx="14434">
                  <c:v>11.976000000000001</c:v>
                </c:pt>
                <c:pt idx="14435">
                  <c:v>11.977</c:v>
                </c:pt>
                <c:pt idx="14436">
                  <c:v>11.978</c:v>
                </c:pt>
                <c:pt idx="14437">
                  <c:v>11.978999999999999</c:v>
                </c:pt>
                <c:pt idx="14438">
                  <c:v>11.98</c:v>
                </c:pt>
                <c:pt idx="14439">
                  <c:v>11.981</c:v>
                </c:pt>
                <c:pt idx="14440">
                  <c:v>11.981</c:v>
                </c:pt>
                <c:pt idx="14441">
                  <c:v>11.981999999999999</c:v>
                </c:pt>
                <c:pt idx="14442">
                  <c:v>11.983000000000001</c:v>
                </c:pt>
                <c:pt idx="14443">
                  <c:v>11.984</c:v>
                </c:pt>
                <c:pt idx="14444">
                  <c:v>11.984999999999999</c:v>
                </c:pt>
                <c:pt idx="14445">
                  <c:v>11.986000000000001</c:v>
                </c:pt>
                <c:pt idx="14446">
                  <c:v>11.986000000000001</c:v>
                </c:pt>
                <c:pt idx="14447">
                  <c:v>11.987</c:v>
                </c:pt>
                <c:pt idx="14448">
                  <c:v>11.988</c:v>
                </c:pt>
                <c:pt idx="14449">
                  <c:v>11.989000000000001</c:v>
                </c:pt>
                <c:pt idx="14450">
                  <c:v>11.99</c:v>
                </c:pt>
                <c:pt idx="14451">
                  <c:v>11.991</c:v>
                </c:pt>
                <c:pt idx="14452">
                  <c:v>11.991</c:v>
                </c:pt>
                <c:pt idx="14453">
                  <c:v>11.992000000000001</c:v>
                </c:pt>
                <c:pt idx="14454">
                  <c:v>11.993</c:v>
                </c:pt>
                <c:pt idx="14455">
                  <c:v>11.994</c:v>
                </c:pt>
                <c:pt idx="14456">
                  <c:v>11.994999999999999</c:v>
                </c:pt>
                <c:pt idx="14457">
                  <c:v>11.996</c:v>
                </c:pt>
                <c:pt idx="14458">
                  <c:v>11.996</c:v>
                </c:pt>
                <c:pt idx="14459">
                  <c:v>11.997</c:v>
                </c:pt>
                <c:pt idx="14460">
                  <c:v>11.997999999999999</c:v>
                </c:pt>
                <c:pt idx="14461">
                  <c:v>11.999000000000001</c:v>
                </c:pt>
                <c:pt idx="14462">
                  <c:v>12</c:v>
                </c:pt>
                <c:pt idx="14463">
                  <c:v>12</c:v>
                </c:pt>
                <c:pt idx="14464">
                  <c:v>12.000999999999999</c:v>
                </c:pt>
                <c:pt idx="14465">
                  <c:v>12.002000000000001</c:v>
                </c:pt>
                <c:pt idx="14466">
                  <c:v>12.003</c:v>
                </c:pt>
                <c:pt idx="14467">
                  <c:v>12.004</c:v>
                </c:pt>
                <c:pt idx="14468">
                  <c:v>12.005000000000001</c:v>
                </c:pt>
                <c:pt idx="14469">
                  <c:v>12.005000000000001</c:v>
                </c:pt>
                <c:pt idx="14470">
                  <c:v>12.006</c:v>
                </c:pt>
                <c:pt idx="14471">
                  <c:v>12.007</c:v>
                </c:pt>
                <c:pt idx="14472">
                  <c:v>12.007999999999999</c:v>
                </c:pt>
                <c:pt idx="14473">
                  <c:v>12.009</c:v>
                </c:pt>
                <c:pt idx="14474">
                  <c:v>12.01</c:v>
                </c:pt>
                <c:pt idx="14475">
                  <c:v>12.01</c:v>
                </c:pt>
                <c:pt idx="14476">
                  <c:v>12.010999999999999</c:v>
                </c:pt>
                <c:pt idx="14477">
                  <c:v>12.012</c:v>
                </c:pt>
                <c:pt idx="14478">
                  <c:v>12.013</c:v>
                </c:pt>
                <c:pt idx="14479">
                  <c:v>12.013999999999999</c:v>
                </c:pt>
                <c:pt idx="14480">
                  <c:v>12.015000000000001</c:v>
                </c:pt>
                <c:pt idx="14481">
                  <c:v>12.015000000000001</c:v>
                </c:pt>
                <c:pt idx="14482">
                  <c:v>12.016</c:v>
                </c:pt>
                <c:pt idx="14483">
                  <c:v>12.016999999999999</c:v>
                </c:pt>
                <c:pt idx="14484">
                  <c:v>12.018000000000001</c:v>
                </c:pt>
                <c:pt idx="14485">
                  <c:v>12.019</c:v>
                </c:pt>
                <c:pt idx="14486">
                  <c:v>12.02</c:v>
                </c:pt>
                <c:pt idx="14487">
                  <c:v>12.02</c:v>
                </c:pt>
                <c:pt idx="14488">
                  <c:v>12.021000000000001</c:v>
                </c:pt>
                <c:pt idx="14489">
                  <c:v>12.022</c:v>
                </c:pt>
                <c:pt idx="14490">
                  <c:v>12.023</c:v>
                </c:pt>
                <c:pt idx="14491">
                  <c:v>12.023999999999999</c:v>
                </c:pt>
                <c:pt idx="14492">
                  <c:v>12.025</c:v>
                </c:pt>
                <c:pt idx="14493">
                  <c:v>12.025</c:v>
                </c:pt>
                <c:pt idx="14494">
                  <c:v>12.026</c:v>
                </c:pt>
                <c:pt idx="14495">
                  <c:v>12.026999999999999</c:v>
                </c:pt>
                <c:pt idx="14496">
                  <c:v>12.028</c:v>
                </c:pt>
                <c:pt idx="14497">
                  <c:v>12.029</c:v>
                </c:pt>
                <c:pt idx="14498">
                  <c:v>12.03</c:v>
                </c:pt>
                <c:pt idx="14499">
                  <c:v>12.03</c:v>
                </c:pt>
                <c:pt idx="14500">
                  <c:v>12.031000000000001</c:v>
                </c:pt>
                <c:pt idx="14501">
                  <c:v>12.032</c:v>
                </c:pt>
                <c:pt idx="14502">
                  <c:v>12.032999999999999</c:v>
                </c:pt>
                <c:pt idx="14503">
                  <c:v>12.034000000000001</c:v>
                </c:pt>
                <c:pt idx="14504">
                  <c:v>12.034000000000001</c:v>
                </c:pt>
                <c:pt idx="14505">
                  <c:v>12.035</c:v>
                </c:pt>
                <c:pt idx="14506">
                  <c:v>12.036</c:v>
                </c:pt>
                <c:pt idx="14507">
                  <c:v>12.037000000000001</c:v>
                </c:pt>
                <c:pt idx="14508">
                  <c:v>12.038</c:v>
                </c:pt>
                <c:pt idx="14509">
                  <c:v>12.039</c:v>
                </c:pt>
                <c:pt idx="14510">
                  <c:v>12.039</c:v>
                </c:pt>
                <c:pt idx="14511">
                  <c:v>12.04</c:v>
                </c:pt>
                <c:pt idx="14512">
                  <c:v>12.041</c:v>
                </c:pt>
                <c:pt idx="14513">
                  <c:v>12.042</c:v>
                </c:pt>
                <c:pt idx="14514">
                  <c:v>12.042999999999999</c:v>
                </c:pt>
                <c:pt idx="14515">
                  <c:v>12.044</c:v>
                </c:pt>
                <c:pt idx="14516">
                  <c:v>12.044</c:v>
                </c:pt>
                <c:pt idx="14517">
                  <c:v>12.045</c:v>
                </c:pt>
                <c:pt idx="14518">
                  <c:v>12.045999999999999</c:v>
                </c:pt>
                <c:pt idx="14519">
                  <c:v>12.047000000000001</c:v>
                </c:pt>
                <c:pt idx="14520">
                  <c:v>12.048</c:v>
                </c:pt>
                <c:pt idx="14521">
                  <c:v>12.048999999999999</c:v>
                </c:pt>
                <c:pt idx="14522">
                  <c:v>12.048999999999999</c:v>
                </c:pt>
                <c:pt idx="14523">
                  <c:v>12.05</c:v>
                </c:pt>
                <c:pt idx="14524">
                  <c:v>12.051</c:v>
                </c:pt>
                <c:pt idx="14525">
                  <c:v>12.052</c:v>
                </c:pt>
                <c:pt idx="14526">
                  <c:v>12.053000000000001</c:v>
                </c:pt>
                <c:pt idx="14527">
                  <c:v>12.054</c:v>
                </c:pt>
                <c:pt idx="14528">
                  <c:v>12.054</c:v>
                </c:pt>
                <c:pt idx="14529">
                  <c:v>12.055</c:v>
                </c:pt>
                <c:pt idx="14530">
                  <c:v>12.055999999999999</c:v>
                </c:pt>
                <c:pt idx="14531">
                  <c:v>12.057</c:v>
                </c:pt>
                <c:pt idx="14532">
                  <c:v>12.058</c:v>
                </c:pt>
                <c:pt idx="14533">
                  <c:v>12.058999999999999</c:v>
                </c:pt>
                <c:pt idx="14534">
                  <c:v>12.058999999999999</c:v>
                </c:pt>
                <c:pt idx="14535">
                  <c:v>12.06</c:v>
                </c:pt>
                <c:pt idx="14536">
                  <c:v>12.061</c:v>
                </c:pt>
                <c:pt idx="14537">
                  <c:v>12.061999999999999</c:v>
                </c:pt>
                <c:pt idx="14538">
                  <c:v>12.063000000000001</c:v>
                </c:pt>
                <c:pt idx="14539">
                  <c:v>12.064</c:v>
                </c:pt>
                <c:pt idx="14540">
                  <c:v>12.064</c:v>
                </c:pt>
                <c:pt idx="14541">
                  <c:v>12.065</c:v>
                </c:pt>
                <c:pt idx="14542">
                  <c:v>12.066000000000001</c:v>
                </c:pt>
                <c:pt idx="14543">
                  <c:v>12.067</c:v>
                </c:pt>
                <c:pt idx="14544">
                  <c:v>12.068</c:v>
                </c:pt>
                <c:pt idx="14545">
                  <c:v>12.069000000000001</c:v>
                </c:pt>
                <c:pt idx="14546">
                  <c:v>12.069000000000001</c:v>
                </c:pt>
                <c:pt idx="14547">
                  <c:v>12.07</c:v>
                </c:pt>
                <c:pt idx="14548">
                  <c:v>12.071</c:v>
                </c:pt>
                <c:pt idx="14549">
                  <c:v>12.071999999999999</c:v>
                </c:pt>
                <c:pt idx="14550">
                  <c:v>12.073</c:v>
                </c:pt>
                <c:pt idx="14551">
                  <c:v>12.073</c:v>
                </c:pt>
                <c:pt idx="14552">
                  <c:v>12.074</c:v>
                </c:pt>
                <c:pt idx="14553">
                  <c:v>12.074999999999999</c:v>
                </c:pt>
                <c:pt idx="14554">
                  <c:v>12.076000000000001</c:v>
                </c:pt>
                <c:pt idx="14555">
                  <c:v>12.077</c:v>
                </c:pt>
                <c:pt idx="14556">
                  <c:v>12.077999999999999</c:v>
                </c:pt>
                <c:pt idx="14557">
                  <c:v>12.077999999999999</c:v>
                </c:pt>
                <c:pt idx="14558">
                  <c:v>12.079000000000001</c:v>
                </c:pt>
                <c:pt idx="14559">
                  <c:v>12.08</c:v>
                </c:pt>
                <c:pt idx="14560">
                  <c:v>12.081</c:v>
                </c:pt>
                <c:pt idx="14561">
                  <c:v>12.082000000000001</c:v>
                </c:pt>
                <c:pt idx="14562">
                  <c:v>12.083</c:v>
                </c:pt>
                <c:pt idx="14563">
                  <c:v>12.083</c:v>
                </c:pt>
                <c:pt idx="14564">
                  <c:v>12.084</c:v>
                </c:pt>
                <c:pt idx="14565">
                  <c:v>12.085000000000001</c:v>
                </c:pt>
                <c:pt idx="14566">
                  <c:v>12.086</c:v>
                </c:pt>
                <c:pt idx="14567">
                  <c:v>12.087</c:v>
                </c:pt>
                <c:pt idx="14568">
                  <c:v>12.087999999999999</c:v>
                </c:pt>
                <c:pt idx="14569">
                  <c:v>12.087999999999999</c:v>
                </c:pt>
                <c:pt idx="14570">
                  <c:v>12.089</c:v>
                </c:pt>
                <c:pt idx="14571">
                  <c:v>12.09</c:v>
                </c:pt>
                <c:pt idx="14572">
                  <c:v>12.090999999999999</c:v>
                </c:pt>
                <c:pt idx="14573">
                  <c:v>12.092000000000001</c:v>
                </c:pt>
                <c:pt idx="14574">
                  <c:v>12.093</c:v>
                </c:pt>
                <c:pt idx="14575">
                  <c:v>12.093</c:v>
                </c:pt>
                <c:pt idx="14576">
                  <c:v>12.093999999999999</c:v>
                </c:pt>
                <c:pt idx="14577">
                  <c:v>12.095000000000001</c:v>
                </c:pt>
                <c:pt idx="14578">
                  <c:v>12.096</c:v>
                </c:pt>
                <c:pt idx="14579">
                  <c:v>12.097</c:v>
                </c:pt>
                <c:pt idx="14580">
                  <c:v>12.098000000000001</c:v>
                </c:pt>
                <c:pt idx="14581">
                  <c:v>12.098000000000001</c:v>
                </c:pt>
                <c:pt idx="14582">
                  <c:v>12.099</c:v>
                </c:pt>
                <c:pt idx="14583">
                  <c:v>12.1</c:v>
                </c:pt>
                <c:pt idx="14584">
                  <c:v>12.101000000000001</c:v>
                </c:pt>
                <c:pt idx="14585">
                  <c:v>12.102</c:v>
                </c:pt>
                <c:pt idx="14586">
                  <c:v>12.103</c:v>
                </c:pt>
                <c:pt idx="14587">
                  <c:v>12.103</c:v>
                </c:pt>
                <c:pt idx="14588">
                  <c:v>12.103999999999999</c:v>
                </c:pt>
                <c:pt idx="14589">
                  <c:v>12.105</c:v>
                </c:pt>
                <c:pt idx="14590">
                  <c:v>12.106</c:v>
                </c:pt>
                <c:pt idx="14591">
                  <c:v>12.106999999999999</c:v>
                </c:pt>
                <c:pt idx="14592">
                  <c:v>12.108000000000001</c:v>
                </c:pt>
                <c:pt idx="14593">
                  <c:v>12.108000000000001</c:v>
                </c:pt>
                <c:pt idx="14594">
                  <c:v>12.109</c:v>
                </c:pt>
                <c:pt idx="14595">
                  <c:v>12.11</c:v>
                </c:pt>
                <c:pt idx="14596">
                  <c:v>12.111000000000001</c:v>
                </c:pt>
                <c:pt idx="14597">
                  <c:v>12.112</c:v>
                </c:pt>
                <c:pt idx="14598">
                  <c:v>12.112</c:v>
                </c:pt>
                <c:pt idx="14599">
                  <c:v>12.113</c:v>
                </c:pt>
                <c:pt idx="14600">
                  <c:v>12.114000000000001</c:v>
                </c:pt>
                <c:pt idx="14601">
                  <c:v>12.115</c:v>
                </c:pt>
                <c:pt idx="14602">
                  <c:v>12.116</c:v>
                </c:pt>
                <c:pt idx="14603">
                  <c:v>12.117000000000001</c:v>
                </c:pt>
                <c:pt idx="14604">
                  <c:v>12.117000000000001</c:v>
                </c:pt>
                <c:pt idx="14605">
                  <c:v>12.118</c:v>
                </c:pt>
                <c:pt idx="14606">
                  <c:v>12.119</c:v>
                </c:pt>
                <c:pt idx="14607">
                  <c:v>12.12</c:v>
                </c:pt>
                <c:pt idx="14608">
                  <c:v>12.121</c:v>
                </c:pt>
                <c:pt idx="14609">
                  <c:v>12.122</c:v>
                </c:pt>
                <c:pt idx="14610">
                  <c:v>12.122</c:v>
                </c:pt>
                <c:pt idx="14611">
                  <c:v>12.122999999999999</c:v>
                </c:pt>
                <c:pt idx="14612">
                  <c:v>12.124000000000001</c:v>
                </c:pt>
                <c:pt idx="14613">
                  <c:v>12.125</c:v>
                </c:pt>
                <c:pt idx="14614">
                  <c:v>12.125999999999999</c:v>
                </c:pt>
                <c:pt idx="14615">
                  <c:v>12.127000000000001</c:v>
                </c:pt>
                <c:pt idx="14616">
                  <c:v>12.127000000000001</c:v>
                </c:pt>
                <c:pt idx="14617">
                  <c:v>12.128</c:v>
                </c:pt>
                <c:pt idx="14618">
                  <c:v>12.129</c:v>
                </c:pt>
                <c:pt idx="14619">
                  <c:v>12.13</c:v>
                </c:pt>
                <c:pt idx="14620">
                  <c:v>12.131</c:v>
                </c:pt>
                <c:pt idx="14621">
                  <c:v>12.132</c:v>
                </c:pt>
                <c:pt idx="14622">
                  <c:v>12.132</c:v>
                </c:pt>
                <c:pt idx="14623">
                  <c:v>12.132999999999999</c:v>
                </c:pt>
                <c:pt idx="14624">
                  <c:v>12.134</c:v>
                </c:pt>
                <c:pt idx="14625">
                  <c:v>12.135</c:v>
                </c:pt>
                <c:pt idx="14626">
                  <c:v>12.135999999999999</c:v>
                </c:pt>
                <c:pt idx="14627">
                  <c:v>12.137</c:v>
                </c:pt>
                <c:pt idx="14628">
                  <c:v>12.137</c:v>
                </c:pt>
                <c:pt idx="14629">
                  <c:v>12.138</c:v>
                </c:pt>
                <c:pt idx="14630">
                  <c:v>12.138999999999999</c:v>
                </c:pt>
                <c:pt idx="14631">
                  <c:v>12.14</c:v>
                </c:pt>
                <c:pt idx="14632">
                  <c:v>12.141</c:v>
                </c:pt>
                <c:pt idx="14633">
                  <c:v>12.141999999999999</c:v>
                </c:pt>
                <c:pt idx="14634">
                  <c:v>12.141999999999999</c:v>
                </c:pt>
                <c:pt idx="14635">
                  <c:v>12.143000000000001</c:v>
                </c:pt>
                <c:pt idx="14636">
                  <c:v>12.144</c:v>
                </c:pt>
                <c:pt idx="14637">
                  <c:v>12.145</c:v>
                </c:pt>
                <c:pt idx="14638">
                  <c:v>12.146000000000001</c:v>
                </c:pt>
                <c:pt idx="14639">
                  <c:v>12.147</c:v>
                </c:pt>
                <c:pt idx="14640">
                  <c:v>12.147</c:v>
                </c:pt>
                <c:pt idx="14641">
                  <c:v>12.148</c:v>
                </c:pt>
                <c:pt idx="14642">
                  <c:v>12.148999999999999</c:v>
                </c:pt>
                <c:pt idx="14643">
                  <c:v>12.15</c:v>
                </c:pt>
                <c:pt idx="14644">
                  <c:v>12.151</c:v>
                </c:pt>
                <c:pt idx="14645">
                  <c:v>12.151</c:v>
                </c:pt>
                <c:pt idx="14646">
                  <c:v>12.151999999999999</c:v>
                </c:pt>
                <c:pt idx="14647">
                  <c:v>12.153</c:v>
                </c:pt>
                <c:pt idx="14648">
                  <c:v>12.154</c:v>
                </c:pt>
                <c:pt idx="14649">
                  <c:v>12.154999999999999</c:v>
                </c:pt>
                <c:pt idx="14650">
                  <c:v>12.156000000000001</c:v>
                </c:pt>
                <c:pt idx="14651">
                  <c:v>12.156000000000001</c:v>
                </c:pt>
                <c:pt idx="14652">
                  <c:v>12.157</c:v>
                </c:pt>
                <c:pt idx="14653">
                  <c:v>12.157999999999999</c:v>
                </c:pt>
                <c:pt idx="14654">
                  <c:v>12.159000000000001</c:v>
                </c:pt>
                <c:pt idx="14655">
                  <c:v>12.16</c:v>
                </c:pt>
                <c:pt idx="14656">
                  <c:v>12.161</c:v>
                </c:pt>
                <c:pt idx="14657">
                  <c:v>12.161</c:v>
                </c:pt>
                <c:pt idx="14658">
                  <c:v>12.162000000000001</c:v>
                </c:pt>
                <c:pt idx="14659">
                  <c:v>12.163</c:v>
                </c:pt>
                <c:pt idx="14660">
                  <c:v>12.164</c:v>
                </c:pt>
                <c:pt idx="14661">
                  <c:v>12.164999999999999</c:v>
                </c:pt>
                <c:pt idx="14662">
                  <c:v>12.166</c:v>
                </c:pt>
                <c:pt idx="14663">
                  <c:v>12.166</c:v>
                </c:pt>
                <c:pt idx="14664">
                  <c:v>12.167</c:v>
                </c:pt>
                <c:pt idx="14665">
                  <c:v>12.167999999999999</c:v>
                </c:pt>
                <c:pt idx="14666">
                  <c:v>12.169</c:v>
                </c:pt>
                <c:pt idx="14667">
                  <c:v>12.17</c:v>
                </c:pt>
                <c:pt idx="14668">
                  <c:v>12.170999999999999</c:v>
                </c:pt>
                <c:pt idx="14669">
                  <c:v>12.170999999999999</c:v>
                </c:pt>
                <c:pt idx="14670">
                  <c:v>12.172000000000001</c:v>
                </c:pt>
                <c:pt idx="14671">
                  <c:v>12.173</c:v>
                </c:pt>
                <c:pt idx="14672">
                  <c:v>12.173999999999999</c:v>
                </c:pt>
                <c:pt idx="14673">
                  <c:v>12.175000000000001</c:v>
                </c:pt>
                <c:pt idx="14674">
                  <c:v>12.176</c:v>
                </c:pt>
                <c:pt idx="14675">
                  <c:v>12.176</c:v>
                </c:pt>
                <c:pt idx="14676">
                  <c:v>12.177</c:v>
                </c:pt>
                <c:pt idx="14677">
                  <c:v>12.178000000000001</c:v>
                </c:pt>
                <c:pt idx="14678">
                  <c:v>12.179</c:v>
                </c:pt>
                <c:pt idx="14679">
                  <c:v>12.18</c:v>
                </c:pt>
                <c:pt idx="14680">
                  <c:v>12.180999999999999</c:v>
                </c:pt>
                <c:pt idx="14681">
                  <c:v>12.180999999999999</c:v>
                </c:pt>
                <c:pt idx="14682">
                  <c:v>12.182</c:v>
                </c:pt>
                <c:pt idx="14683">
                  <c:v>12.183</c:v>
                </c:pt>
                <c:pt idx="14684">
                  <c:v>12.183999999999999</c:v>
                </c:pt>
                <c:pt idx="14685">
                  <c:v>12.185</c:v>
                </c:pt>
                <c:pt idx="14686">
                  <c:v>12.186</c:v>
                </c:pt>
                <c:pt idx="14687">
                  <c:v>12.186</c:v>
                </c:pt>
                <c:pt idx="14688">
                  <c:v>12.186999999999999</c:v>
                </c:pt>
                <c:pt idx="14689">
                  <c:v>12.188000000000001</c:v>
                </c:pt>
                <c:pt idx="14690">
                  <c:v>12.189</c:v>
                </c:pt>
                <c:pt idx="14691">
                  <c:v>12.19</c:v>
                </c:pt>
                <c:pt idx="14692">
                  <c:v>12.19</c:v>
                </c:pt>
                <c:pt idx="14693">
                  <c:v>12.191000000000001</c:v>
                </c:pt>
                <c:pt idx="14694">
                  <c:v>12.192</c:v>
                </c:pt>
                <c:pt idx="14695">
                  <c:v>12.193</c:v>
                </c:pt>
                <c:pt idx="14696">
                  <c:v>12.194000000000001</c:v>
                </c:pt>
                <c:pt idx="14697">
                  <c:v>12.195</c:v>
                </c:pt>
                <c:pt idx="14698">
                  <c:v>12.195</c:v>
                </c:pt>
                <c:pt idx="14699">
                  <c:v>12.196</c:v>
                </c:pt>
                <c:pt idx="14700">
                  <c:v>12.196999999999999</c:v>
                </c:pt>
                <c:pt idx="14701">
                  <c:v>12.198</c:v>
                </c:pt>
                <c:pt idx="14702">
                  <c:v>12.199</c:v>
                </c:pt>
                <c:pt idx="14703">
                  <c:v>12.2</c:v>
                </c:pt>
                <c:pt idx="14704">
                  <c:v>12.2</c:v>
                </c:pt>
                <c:pt idx="14705">
                  <c:v>12.201000000000001</c:v>
                </c:pt>
                <c:pt idx="14706">
                  <c:v>12.202</c:v>
                </c:pt>
                <c:pt idx="14707">
                  <c:v>12.202999999999999</c:v>
                </c:pt>
                <c:pt idx="14708">
                  <c:v>12.204000000000001</c:v>
                </c:pt>
                <c:pt idx="14709">
                  <c:v>12.205</c:v>
                </c:pt>
                <c:pt idx="14710">
                  <c:v>12.205</c:v>
                </c:pt>
                <c:pt idx="14711">
                  <c:v>12.206</c:v>
                </c:pt>
                <c:pt idx="14712">
                  <c:v>12.207000000000001</c:v>
                </c:pt>
                <c:pt idx="14713">
                  <c:v>12.208</c:v>
                </c:pt>
                <c:pt idx="14714">
                  <c:v>12.209</c:v>
                </c:pt>
                <c:pt idx="14715">
                  <c:v>12.21</c:v>
                </c:pt>
                <c:pt idx="14716">
                  <c:v>12.21</c:v>
                </c:pt>
                <c:pt idx="14717">
                  <c:v>12.211</c:v>
                </c:pt>
                <c:pt idx="14718">
                  <c:v>12.212</c:v>
                </c:pt>
                <c:pt idx="14719">
                  <c:v>12.212999999999999</c:v>
                </c:pt>
                <c:pt idx="14720">
                  <c:v>12.214</c:v>
                </c:pt>
                <c:pt idx="14721">
                  <c:v>12.215</c:v>
                </c:pt>
                <c:pt idx="14722">
                  <c:v>12.215</c:v>
                </c:pt>
                <c:pt idx="14723">
                  <c:v>12.215999999999999</c:v>
                </c:pt>
                <c:pt idx="14724">
                  <c:v>12.217000000000001</c:v>
                </c:pt>
                <c:pt idx="14725">
                  <c:v>12.218</c:v>
                </c:pt>
                <c:pt idx="14726">
                  <c:v>12.218999999999999</c:v>
                </c:pt>
                <c:pt idx="14727">
                  <c:v>12.22</c:v>
                </c:pt>
                <c:pt idx="14728">
                  <c:v>12.22</c:v>
                </c:pt>
                <c:pt idx="14729">
                  <c:v>12.221</c:v>
                </c:pt>
                <c:pt idx="14730">
                  <c:v>12.222</c:v>
                </c:pt>
                <c:pt idx="14731">
                  <c:v>12.223000000000001</c:v>
                </c:pt>
                <c:pt idx="14732">
                  <c:v>12.224</c:v>
                </c:pt>
                <c:pt idx="14733">
                  <c:v>12.224</c:v>
                </c:pt>
                <c:pt idx="14734">
                  <c:v>12.225</c:v>
                </c:pt>
                <c:pt idx="14735">
                  <c:v>12.226000000000001</c:v>
                </c:pt>
                <c:pt idx="14736">
                  <c:v>12.227</c:v>
                </c:pt>
                <c:pt idx="14737">
                  <c:v>12.228</c:v>
                </c:pt>
                <c:pt idx="14738">
                  <c:v>12.228999999999999</c:v>
                </c:pt>
                <c:pt idx="14739">
                  <c:v>12.228999999999999</c:v>
                </c:pt>
                <c:pt idx="14740">
                  <c:v>12.23</c:v>
                </c:pt>
                <c:pt idx="14741">
                  <c:v>12.231</c:v>
                </c:pt>
                <c:pt idx="14742">
                  <c:v>12.231999999999999</c:v>
                </c:pt>
                <c:pt idx="14743">
                  <c:v>12.233000000000001</c:v>
                </c:pt>
                <c:pt idx="14744">
                  <c:v>12.234</c:v>
                </c:pt>
                <c:pt idx="14745">
                  <c:v>12.234</c:v>
                </c:pt>
                <c:pt idx="14746">
                  <c:v>12.234999999999999</c:v>
                </c:pt>
                <c:pt idx="14747">
                  <c:v>12.236000000000001</c:v>
                </c:pt>
                <c:pt idx="14748">
                  <c:v>12.237</c:v>
                </c:pt>
                <c:pt idx="14749">
                  <c:v>12.238</c:v>
                </c:pt>
                <c:pt idx="14750">
                  <c:v>12.239000000000001</c:v>
                </c:pt>
                <c:pt idx="14751">
                  <c:v>12.239000000000001</c:v>
                </c:pt>
                <c:pt idx="14752">
                  <c:v>12.24</c:v>
                </c:pt>
                <c:pt idx="14753">
                  <c:v>12.241</c:v>
                </c:pt>
                <c:pt idx="14754">
                  <c:v>12.242000000000001</c:v>
                </c:pt>
                <c:pt idx="14755">
                  <c:v>12.243</c:v>
                </c:pt>
                <c:pt idx="14756">
                  <c:v>12.244</c:v>
                </c:pt>
                <c:pt idx="14757">
                  <c:v>12.244</c:v>
                </c:pt>
                <c:pt idx="14758">
                  <c:v>12.244999999999999</c:v>
                </c:pt>
                <c:pt idx="14759">
                  <c:v>12.246</c:v>
                </c:pt>
                <c:pt idx="14760">
                  <c:v>12.247</c:v>
                </c:pt>
                <c:pt idx="14761">
                  <c:v>12.247999999999999</c:v>
                </c:pt>
                <c:pt idx="14762">
                  <c:v>12.249000000000001</c:v>
                </c:pt>
                <c:pt idx="14763">
                  <c:v>12.249000000000001</c:v>
                </c:pt>
                <c:pt idx="14764">
                  <c:v>12.25</c:v>
                </c:pt>
                <c:pt idx="14765">
                  <c:v>12.250999999999999</c:v>
                </c:pt>
                <c:pt idx="14766">
                  <c:v>12.252000000000001</c:v>
                </c:pt>
                <c:pt idx="14767">
                  <c:v>12.253</c:v>
                </c:pt>
                <c:pt idx="14768">
                  <c:v>12.254</c:v>
                </c:pt>
                <c:pt idx="14769">
                  <c:v>12.254</c:v>
                </c:pt>
                <c:pt idx="14770">
                  <c:v>12.255000000000001</c:v>
                </c:pt>
                <c:pt idx="14771">
                  <c:v>12.256</c:v>
                </c:pt>
                <c:pt idx="14772">
                  <c:v>12.257</c:v>
                </c:pt>
                <c:pt idx="14773">
                  <c:v>12.257999999999999</c:v>
                </c:pt>
                <c:pt idx="14774">
                  <c:v>12.259</c:v>
                </c:pt>
                <c:pt idx="14775">
                  <c:v>12.259</c:v>
                </c:pt>
                <c:pt idx="14776">
                  <c:v>12.26</c:v>
                </c:pt>
                <c:pt idx="14777">
                  <c:v>12.260999999999999</c:v>
                </c:pt>
                <c:pt idx="14778">
                  <c:v>12.262</c:v>
                </c:pt>
                <c:pt idx="14779">
                  <c:v>12.263</c:v>
                </c:pt>
                <c:pt idx="14780">
                  <c:v>12.263</c:v>
                </c:pt>
                <c:pt idx="14781">
                  <c:v>12.263999999999999</c:v>
                </c:pt>
                <c:pt idx="14782">
                  <c:v>12.265000000000001</c:v>
                </c:pt>
                <c:pt idx="14783">
                  <c:v>12.266</c:v>
                </c:pt>
                <c:pt idx="14784">
                  <c:v>12.266999999999999</c:v>
                </c:pt>
                <c:pt idx="14785">
                  <c:v>12.268000000000001</c:v>
                </c:pt>
                <c:pt idx="14786">
                  <c:v>12.268000000000001</c:v>
                </c:pt>
                <c:pt idx="14787">
                  <c:v>12.269</c:v>
                </c:pt>
                <c:pt idx="14788">
                  <c:v>12.27</c:v>
                </c:pt>
                <c:pt idx="14789">
                  <c:v>12.271000000000001</c:v>
                </c:pt>
                <c:pt idx="14790">
                  <c:v>12.272</c:v>
                </c:pt>
                <c:pt idx="14791">
                  <c:v>12.273</c:v>
                </c:pt>
                <c:pt idx="14792">
                  <c:v>12.273</c:v>
                </c:pt>
                <c:pt idx="14793">
                  <c:v>12.273999999999999</c:v>
                </c:pt>
                <c:pt idx="14794">
                  <c:v>12.275</c:v>
                </c:pt>
                <c:pt idx="14795">
                  <c:v>12.276</c:v>
                </c:pt>
                <c:pt idx="14796">
                  <c:v>12.276999999999999</c:v>
                </c:pt>
                <c:pt idx="14797">
                  <c:v>12.278</c:v>
                </c:pt>
                <c:pt idx="14798">
                  <c:v>12.278</c:v>
                </c:pt>
                <c:pt idx="14799">
                  <c:v>12.279</c:v>
                </c:pt>
                <c:pt idx="14800">
                  <c:v>12.28</c:v>
                </c:pt>
                <c:pt idx="14801">
                  <c:v>12.281000000000001</c:v>
                </c:pt>
                <c:pt idx="14802">
                  <c:v>12.282</c:v>
                </c:pt>
                <c:pt idx="14803">
                  <c:v>12.282999999999999</c:v>
                </c:pt>
                <c:pt idx="14804">
                  <c:v>12.282999999999999</c:v>
                </c:pt>
                <c:pt idx="14805">
                  <c:v>12.284000000000001</c:v>
                </c:pt>
                <c:pt idx="14806">
                  <c:v>12.285</c:v>
                </c:pt>
                <c:pt idx="14807">
                  <c:v>12.286</c:v>
                </c:pt>
                <c:pt idx="14808">
                  <c:v>12.287000000000001</c:v>
                </c:pt>
                <c:pt idx="14809">
                  <c:v>12.288</c:v>
                </c:pt>
                <c:pt idx="14810">
                  <c:v>12.288</c:v>
                </c:pt>
                <c:pt idx="14811">
                  <c:v>12.289</c:v>
                </c:pt>
                <c:pt idx="14812">
                  <c:v>12.29</c:v>
                </c:pt>
                <c:pt idx="14813">
                  <c:v>12.291</c:v>
                </c:pt>
                <c:pt idx="14814">
                  <c:v>12.292</c:v>
                </c:pt>
                <c:pt idx="14815">
                  <c:v>12.292999999999999</c:v>
                </c:pt>
                <c:pt idx="14816">
                  <c:v>12.292999999999999</c:v>
                </c:pt>
                <c:pt idx="14817">
                  <c:v>12.294</c:v>
                </c:pt>
                <c:pt idx="14818">
                  <c:v>12.295</c:v>
                </c:pt>
                <c:pt idx="14819">
                  <c:v>12.295999999999999</c:v>
                </c:pt>
                <c:pt idx="14820">
                  <c:v>12.297000000000001</c:v>
                </c:pt>
                <c:pt idx="14821">
                  <c:v>12.298</c:v>
                </c:pt>
                <c:pt idx="14822">
                  <c:v>12.298</c:v>
                </c:pt>
                <c:pt idx="14823">
                  <c:v>12.298999999999999</c:v>
                </c:pt>
                <c:pt idx="14824">
                  <c:v>12.3</c:v>
                </c:pt>
                <c:pt idx="14825">
                  <c:v>12.301</c:v>
                </c:pt>
                <c:pt idx="14826">
                  <c:v>12.302</c:v>
                </c:pt>
                <c:pt idx="14827">
                  <c:v>12.302</c:v>
                </c:pt>
                <c:pt idx="14828">
                  <c:v>12.303000000000001</c:v>
                </c:pt>
                <c:pt idx="14829">
                  <c:v>12.304</c:v>
                </c:pt>
                <c:pt idx="14830">
                  <c:v>12.305</c:v>
                </c:pt>
                <c:pt idx="14831">
                  <c:v>12.305999999999999</c:v>
                </c:pt>
                <c:pt idx="14832">
                  <c:v>12.307</c:v>
                </c:pt>
                <c:pt idx="14833">
                  <c:v>12.307</c:v>
                </c:pt>
                <c:pt idx="14834">
                  <c:v>12.308</c:v>
                </c:pt>
                <c:pt idx="14835">
                  <c:v>12.308999999999999</c:v>
                </c:pt>
                <c:pt idx="14836">
                  <c:v>12.31</c:v>
                </c:pt>
                <c:pt idx="14837">
                  <c:v>12.311</c:v>
                </c:pt>
                <c:pt idx="14838">
                  <c:v>12.311999999999999</c:v>
                </c:pt>
                <c:pt idx="14839">
                  <c:v>12.311999999999999</c:v>
                </c:pt>
                <c:pt idx="14840">
                  <c:v>12.313000000000001</c:v>
                </c:pt>
                <c:pt idx="14841">
                  <c:v>12.314</c:v>
                </c:pt>
                <c:pt idx="14842">
                  <c:v>12.315</c:v>
                </c:pt>
                <c:pt idx="14843">
                  <c:v>12.316000000000001</c:v>
                </c:pt>
                <c:pt idx="14844">
                  <c:v>12.317</c:v>
                </c:pt>
                <c:pt idx="14845">
                  <c:v>12.317</c:v>
                </c:pt>
                <c:pt idx="14846">
                  <c:v>12.318</c:v>
                </c:pt>
                <c:pt idx="14847">
                  <c:v>12.319000000000001</c:v>
                </c:pt>
                <c:pt idx="14848">
                  <c:v>12.32</c:v>
                </c:pt>
                <c:pt idx="14849">
                  <c:v>12.321</c:v>
                </c:pt>
                <c:pt idx="14850">
                  <c:v>12.321999999999999</c:v>
                </c:pt>
                <c:pt idx="14851">
                  <c:v>12.321999999999999</c:v>
                </c:pt>
                <c:pt idx="14852">
                  <c:v>12.323</c:v>
                </c:pt>
                <c:pt idx="14853">
                  <c:v>12.324</c:v>
                </c:pt>
                <c:pt idx="14854">
                  <c:v>12.324999999999999</c:v>
                </c:pt>
                <c:pt idx="14855">
                  <c:v>12.326000000000001</c:v>
                </c:pt>
                <c:pt idx="14856">
                  <c:v>12.327</c:v>
                </c:pt>
                <c:pt idx="14857">
                  <c:v>12.327</c:v>
                </c:pt>
                <c:pt idx="14858">
                  <c:v>12.327999999999999</c:v>
                </c:pt>
                <c:pt idx="14859">
                  <c:v>12.329000000000001</c:v>
                </c:pt>
                <c:pt idx="14860">
                  <c:v>12.33</c:v>
                </c:pt>
                <c:pt idx="14861">
                  <c:v>12.331</c:v>
                </c:pt>
                <c:pt idx="14862">
                  <c:v>12.332000000000001</c:v>
                </c:pt>
                <c:pt idx="14863">
                  <c:v>12.332000000000001</c:v>
                </c:pt>
                <c:pt idx="14864">
                  <c:v>12.333</c:v>
                </c:pt>
                <c:pt idx="14865">
                  <c:v>12.334</c:v>
                </c:pt>
                <c:pt idx="14866">
                  <c:v>12.335000000000001</c:v>
                </c:pt>
                <c:pt idx="14867">
                  <c:v>12.336</c:v>
                </c:pt>
                <c:pt idx="14868">
                  <c:v>12.337</c:v>
                </c:pt>
                <c:pt idx="14869">
                  <c:v>12.337</c:v>
                </c:pt>
                <c:pt idx="14870">
                  <c:v>12.337999999999999</c:v>
                </c:pt>
                <c:pt idx="14871">
                  <c:v>12.339</c:v>
                </c:pt>
                <c:pt idx="14872">
                  <c:v>12.34</c:v>
                </c:pt>
                <c:pt idx="14873">
                  <c:v>12.340999999999999</c:v>
                </c:pt>
                <c:pt idx="14874">
                  <c:v>12.340999999999999</c:v>
                </c:pt>
                <c:pt idx="14875">
                  <c:v>12.342000000000001</c:v>
                </c:pt>
                <c:pt idx="14876">
                  <c:v>12.343</c:v>
                </c:pt>
                <c:pt idx="14877">
                  <c:v>12.343999999999999</c:v>
                </c:pt>
                <c:pt idx="14878">
                  <c:v>12.345000000000001</c:v>
                </c:pt>
                <c:pt idx="14879">
                  <c:v>12.346</c:v>
                </c:pt>
                <c:pt idx="14880">
                  <c:v>12.346</c:v>
                </c:pt>
                <c:pt idx="14881">
                  <c:v>12.347</c:v>
                </c:pt>
                <c:pt idx="14882">
                  <c:v>12.348000000000001</c:v>
                </c:pt>
                <c:pt idx="14883">
                  <c:v>12.349</c:v>
                </c:pt>
                <c:pt idx="14884">
                  <c:v>12.35</c:v>
                </c:pt>
                <c:pt idx="14885">
                  <c:v>12.351000000000001</c:v>
                </c:pt>
                <c:pt idx="14886">
                  <c:v>12.351000000000001</c:v>
                </c:pt>
                <c:pt idx="14887">
                  <c:v>12.352</c:v>
                </c:pt>
                <c:pt idx="14888">
                  <c:v>12.353</c:v>
                </c:pt>
                <c:pt idx="14889">
                  <c:v>12.353999999999999</c:v>
                </c:pt>
                <c:pt idx="14890">
                  <c:v>12.355</c:v>
                </c:pt>
                <c:pt idx="14891">
                  <c:v>12.356</c:v>
                </c:pt>
                <c:pt idx="14892">
                  <c:v>12.356</c:v>
                </c:pt>
                <c:pt idx="14893">
                  <c:v>12.356999999999999</c:v>
                </c:pt>
                <c:pt idx="14894">
                  <c:v>12.358000000000001</c:v>
                </c:pt>
                <c:pt idx="14895">
                  <c:v>12.359</c:v>
                </c:pt>
                <c:pt idx="14896">
                  <c:v>12.36</c:v>
                </c:pt>
                <c:pt idx="14897">
                  <c:v>12.361000000000001</c:v>
                </c:pt>
                <c:pt idx="14898">
                  <c:v>12.361000000000001</c:v>
                </c:pt>
                <c:pt idx="14899">
                  <c:v>12.362</c:v>
                </c:pt>
                <c:pt idx="14900">
                  <c:v>12.363</c:v>
                </c:pt>
                <c:pt idx="14901">
                  <c:v>12.364000000000001</c:v>
                </c:pt>
                <c:pt idx="14902">
                  <c:v>12.365</c:v>
                </c:pt>
                <c:pt idx="14903">
                  <c:v>12.366</c:v>
                </c:pt>
                <c:pt idx="14904">
                  <c:v>12.366</c:v>
                </c:pt>
                <c:pt idx="14905">
                  <c:v>12.367000000000001</c:v>
                </c:pt>
                <c:pt idx="14906">
                  <c:v>12.368</c:v>
                </c:pt>
                <c:pt idx="14907">
                  <c:v>12.369</c:v>
                </c:pt>
                <c:pt idx="14908">
                  <c:v>12.37</c:v>
                </c:pt>
                <c:pt idx="14909">
                  <c:v>12.371</c:v>
                </c:pt>
                <c:pt idx="14910">
                  <c:v>12.371</c:v>
                </c:pt>
                <c:pt idx="14911">
                  <c:v>12.372</c:v>
                </c:pt>
                <c:pt idx="14912">
                  <c:v>12.372999999999999</c:v>
                </c:pt>
                <c:pt idx="14913">
                  <c:v>12.374000000000001</c:v>
                </c:pt>
                <c:pt idx="14914">
                  <c:v>12.375</c:v>
                </c:pt>
                <c:pt idx="14915">
                  <c:v>12.375999999999999</c:v>
                </c:pt>
                <c:pt idx="14916">
                  <c:v>12.375999999999999</c:v>
                </c:pt>
                <c:pt idx="14917">
                  <c:v>12.377000000000001</c:v>
                </c:pt>
                <c:pt idx="14918">
                  <c:v>12.378</c:v>
                </c:pt>
                <c:pt idx="14919">
                  <c:v>12.379</c:v>
                </c:pt>
                <c:pt idx="14920">
                  <c:v>12.38</c:v>
                </c:pt>
                <c:pt idx="14921">
                  <c:v>12.38</c:v>
                </c:pt>
                <c:pt idx="14922">
                  <c:v>12.381</c:v>
                </c:pt>
                <c:pt idx="14923">
                  <c:v>12.382</c:v>
                </c:pt>
                <c:pt idx="14924">
                  <c:v>12.382999999999999</c:v>
                </c:pt>
                <c:pt idx="14925">
                  <c:v>12.384</c:v>
                </c:pt>
                <c:pt idx="14926">
                  <c:v>12.385</c:v>
                </c:pt>
                <c:pt idx="14927">
                  <c:v>12.385</c:v>
                </c:pt>
                <c:pt idx="14928">
                  <c:v>12.385999999999999</c:v>
                </c:pt>
                <c:pt idx="14929">
                  <c:v>12.387</c:v>
                </c:pt>
                <c:pt idx="14930">
                  <c:v>12.388</c:v>
                </c:pt>
                <c:pt idx="14931">
                  <c:v>12.388999999999999</c:v>
                </c:pt>
                <c:pt idx="14932">
                  <c:v>12.39</c:v>
                </c:pt>
                <c:pt idx="14933">
                  <c:v>12.39</c:v>
                </c:pt>
                <c:pt idx="14934">
                  <c:v>12.391</c:v>
                </c:pt>
                <c:pt idx="14935">
                  <c:v>12.391999999999999</c:v>
                </c:pt>
                <c:pt idx="14936">
                  <c:v>12.393000000000001</c:v>
                </c:pt>
                <c:pt idx="14937">
                  <c:v>12.394</c:v>
                </c:pt>
                <c:pt idx="14938">
                  <c:v>12.395</c:v>
                </c:pt>
                <c:pt idx="14939">
                  <c:v>12.395</c:v>
                </c:pt>
                <c:pt idx="14940">
                  <c:v>12.396000000000001</c:v>
                </c:pt>
                <c:pt idx="14941">
                  <c:v>12.397</c:v>
                </c:pt>
                <c:pt idx="14942">
                  <c:v>12.398</c:v>
                </c:pt>
                <c:pt idx="14943">
                  <c:v>12.398999999999999</c:v>
                </c:pt>
                <c:pt idx="14944">
                  <c:v>12.4</c:v>
                </c:pt>
                <c:pt idx="14945">
                  <c:v>12.4</c:v>
                </c:pt>
                <c:pt idx="14946">
                  <c:v>12.401</c:v>
                </c:pt>
                <c:pt idx="14947">
                  <c:v>12.401999999999999</c:v>
                </c:pt>
                <c:pt idx="14948">
                  <c:v>12.403</c:v>
                </c:pt>
                <c:pt idx="14949">
                  <c:v>12.404</c:v>
                </c:pt>
                <c:pt idx="14950">
                  <c:v>12.404999999999999</c:v>
                </c:pt>
                <c:pt idx="14951">
                  <c:v>12.404999999999999</c:v>
                </c:pt>
                <c:pt idx="14952">
                  <c:v>12.406000000000001</c:v>
                </c:pt>
                <c:pt idx="14953">
                  <c:v>12.407</c:v>
                </c:pt>
                <c:pt idx="14954">
                  <c:v>12.407999999999999</c:v>
                </c:pt>
                <c:pt idx="14955">
                  <c:v>12.409000000000001</c:v>
                </c:pt>
                <c:pt idx="14956">
                  <c:v>12.41</c:v>
                </c:pt>
                <c:pt idx="14957">
                  <c:v>12.41</c:v>
                </c:pt>
                <c:pt idx="14958">
                  <c:v>12.411</c:v>
                </c:pt>
                <c:pt idx="14959">
                  <c:v>12.412000000000001</c:v>
                </c:pt>
                <c:pt idx="14960">
                  <c:v>12.413</c:v>
                </c:pt>
                <c:pt idx="14961">
                  <c:v>12.414</c:v>
                </c:pt>
                <c:pt idx="14962">
                  <c:v>12.414</c:v>
                </c:pt>
                <c:pt idx="14963">
                  <c:v>12.414999999999999</c:v>
                </c:pt>
                <c:pt idx="14964">
                  <c:v>12.416</c:v>
                </c:pt>
                <c:pt idx="14965">
                  <c:v>12.417</c:v>
                </c:pt>
                <c:pt idx="14966">
                  <c:v>12.417999999999999</c:v>
                </c:pt>
                <c:pt idx="14967">
                  <c:v>12.419</c:v>
                </c:pt>
                <c:pt idx="14968">
                  <c:v>12.419</c:v>
                </c:pt>
                <c:pt idx="14969">
                  <c:v>12.42</c:v>
                </c:pt>
                <c:pt idx="14970">
                  <c:v>12.420999999999999</c:v>
                </c:pt>
                <c:pt idx="14971">
                  <c:v>12.422000000000001</c:v>
                </c:pt>
                <c:pt idx="14972">
                  <c:v>12.423</c:v>
                </c:pt>
                <c:pt idx="14973">
                  <c:v>12.423999999999999</c:v>
                </c:pt>
                <c:pt idx="14974">
                  <c:v>12.423999999999999</c:v>
                </c:pt>
                <c:pt idx="14975">
                  <c:v>12.425000000000001</c:v>
                </c:pt>
                <c:pt idx="14976">
                  <c:v>12.426</c:v>
                </c:pt>
                <c:pt idx="14977">
                  <c:v>12.427</c:v>
                </c:pt>
                <c:pt idx="14978">
                  <c:v>12.428000000000001</c:v>
                </c:pt>
                <c:pt idx="14979">
                  <c:v>12.429</c:v>
                </c:pt>
                <c:pt idx="14980">
                  <c:v>12.429</c:v>
                </c:pt>
                <c:pt idx="14981">
                  <c:v>12.43</c:v>
                </c:pt>
                <c:pt idx="14982">
                  <c:v>12.430999999999999</c:v>
                </c:pt>
                <c:pt idx="14983">
                  <c:v>12.432</c:v>
                </c:pt>
                <c:pt idx="14984">
                  <c:v>12.433</c:v>
                </c:pt>
                <c:pt idx="14985">
                  <c:v>12.433999999999999</c:v>
                </c:pt>
                <c:pt idx="14986">
                  <c:v>12.433999999999999</c:v>
                </c:pt>
                <c:pt idx="14987">
                  <c:v>12.435</c:v>
                </c:pt>
                <c:pt idx="14988">
                  <c:v>12.436</c:v>
                </c:pt>
                <c:pt idx="14989">
                  <c:v>12.436999999999999</c:v>
                </c:pt>
                <c:pt idx="14990">
                  <c:v>12.438000000000001</c:v>
                </c:pt>
                <c:pt idx="14991">
                  <c:v>12.439</c:v>
                </c:pt>
                <c:pt idx="14992">
                  <c:v>12.439</c:v>
                </c:pt>
                <c:pt idx="14993">
                  <c:v>12.44</c:v>
                </c:pt>
                <c:pt idx="14994">
                  <c:v>12.441000000000001</c:v>
                </c:pt>
                <c:pt idx="14995">
                  <c:v>12.442</c:v>
                </c:pt>
                <c:pt idx="14996">
                  <c:v>12.443</c:v>
                </c:pt>
                <c:pt idx="14997">
                  <c:v>12.444000000000001</c:v>
                </c:pt>
                <c:pt idx="14998">
                  <c:v>12.444000000000001</c:v>
                </c:pt>
                <c:pt idx="14999">
                  <c:v>12.445</c:v>
                </c:pt>
                <c:pt idx="15000">
                  <c:v>12.446</c:v>
                </c:pt>
                <c:pt idx="15001">
                  <c:v>12.446999999999999</c:v>
                </c:pt>
                <c:pt idx="15002">
                  <c:v>12.448</c:v>
                </c:pt>
                <c:pt idx="15003">
                  <c:v>12.449</c:v>
                </c:pt>
                <c:pt idx="15004">
                  <c:v>12.449</c:v>
                </c:pt>
                <c:pt idx="15005">
                  <c:v>12.45</c:v>
                </c:pt>
                <c:pt idx="15006">
                  <c:v>12.451000000000001</c:v>
                </c:pt>
                <c:pt idx="15007">
                  <c:v>12.452</c:v>
                </c:pt>
                <c:pt idx="15008">
                  <c:v>12.452999999999999</c:v>
                </c:pt>
                <c:pt idx="15009">
                  <c:v>12.452999999999999</c:v>
                </c:pt>
                <c:pt idx="15010">
                  <c:v>12.454000000000001</c:v>
                </c:pt>
                <c:pt idx="15011">
                  <c:v>12.455</c:v>
                </c:pt>
                <c:pt idx="15012">
                  <c:v>12.456</c:v>
                </c:pt>
                <c:pt idx="15013">
                  <c:v>12.457000000000001</c:v>
                </c:pt>
                <c:pt idx="15014">
                  <c:v>12.458</c:v>
                </c:pt>
                <c:pt idx="15015">
                  <c:v>12.458</c:v>
                </c:pt>
                <c:pt idx="15016">
                  <c:v>12.459</c:v>
                </c:pt>
                <c:pt idx="15017">
                  <c:v>12.46</c:v>
                </c:pt>
                <c:pt idx="15018">
                  <c:v>12.461</c:v>
                </c:pt>
                <c:pt idx="15019">
                  <c:v>12.462</c:v>
                </c:pt>
                <c:pt idx="15020">
                  <c:v>12.462999999999999</c:v>
                </c:pt>
                <c:pt idx="15021">
                  <c:v>12.462999999999999</c:v>
                </c:pt>
                <c:pt idx="15022">
                  <c:v>12.464</c:v>
                </c:pt>
                <c:pt idx="15023">
                  <c:v>12.465</c:v>
                </c:pt>
                <c:pt idx="15024">
                  <c:v>12.465999999999999</c:v>
                </c:pt>
                <c:pt idx="15025">
                  <c:v>12.467000000000001</c:v>
                </c:pt>
                <c:pt idx="15026">
                  <c:v>12.468</c:v>
                </c:pt>
                <c:pt idx="15027">
                  <c:v>12.468</c:v>
                </c:pt>
                <c:pt idx="15028">
                  <c:v>12.468999999999999</c:v>
                </c:pt>
                <c:pt idx="15029">
                  <c:v>12.47</c:v>
                </c:pt>
                <c:pt idx="15030">
                  <c:v>12.471</c:v>
                </c:pt>
                <c:pt idx="15031">
                  <c:v>12.472</c:v>
                </c:pt>
                <c:pt idx="15032">
                  <c:v>12.473000000000001</c:v>
                </c:pt>
                <c:pt idx="15033">
                  <c:v>12.473000000000001</c:v>
                </c:pt>
                <c:pt idx="15034">
                  <c:v>12.474</c:v>
                </c:pt>
                <c:pt idx="15035">
                  <c:v>12.475</c:v>
                </c:pt>
                <c:pt idx="15036">
                  <c:v>12.476000000000001</c:v>
                </c:pt>
                <c:pt idx="15037">
                  <c:v>12.477</c:v>
                </c:pt>
                <c:pt idx="15038">
                  <c:v>12.478</c:v>
                </c:pt>
                <c:pt idx="15039">
                  <c:v>12.478</c:v>
                </c:pt>
                <c:pt idx="15040">
                  <c:v>12.478999999999999</c:v>
                </c:pt>
                <c:pt idx="15041">
                  <c:v>12.48</c:v>
                </c:pt>
                <c:pt idx="15042">
                  <c:v>12.481</c:v>
                </c:pt>
                <c:pt idx="15043">
                  <c:v>12.481999999999999</c:v>
                </c:pt>
                <c:pt idx="15044">
                  <c:v>12.483000000000001</c:v>
                </c:pt>
                <c:pt idx="15045">
                  <c:v>12.483000000000001</c:v>
                </c:pt>
                <c:pt idx="15046">
                  <c:v>12.484</c:v>
                </c:pt>
                <c:pt idx="15047">
                  <c:v>12.484999999999999</c:v>
                </c:pt>
                <c:pt idx="15048">
                  <c:v>12.486000000000001</c:v>
                </c:pt>
                <c:pt idx="15049">
                  <c:v>12.487</c:v>
                </c:pt>
                <c:pt idx="15050">
                  <c:v>12.488</c:v>
                </c:pt>
                <c:pt idx="15051">
                  <c:v>12.488</c:v>
                </c:pt>
                <c:pt idx="15052">
                  <c:v>12.489000000000001</c:v>
                </c:pt>
                <c:pt idx="15053">
                  <c:v>12.49</c:v>
                </c:pt>
                <c:pt idx="15054">
                  <c:v>12.491</c:v>
                </c:pt>
                <c:pt idx="15055">
                  <c:v>12.492000000000001</c:v>
                </c:pt>
                <c:pt idx="15056">
                  <c:v>12.492000000000001</c:v>
                </c:pt>
                <c:pt idx="15057">
                  <c:v>12.493</c:v>
                </c:pt>
                <c:pt idx="15058">
                  <c:v>12.494</c:v>
                </c:pt>
                <c:pt idx="15059">
                  <c:v>12.494999999999999</c:v>
                </c:pt>
                <c:pt idx="15060">
                  <c:v>12.496</c:v>
                </c:pt>
                <c:pt idx="15061">
                  <c:v>12.497</c:v>
                </c:pt>
                <c:pt idx="15062">
                  <c:v>12.497</c:v>
                </c:pt>
                <c:pt idx="15063">
                  <c:v>12.497999999999999</c:v>
                </c:pt>
                <c:pt idx="15064">
                  <c:v>12.499000000000001</c:v>
                </c:pt>
                <c:pt idx="15065">
                  <c:v>12.5</c:v>
                </c:pt>
                <c:pt idx="15066">
                  <c:v>12.500999999999999</c:v>
                </c:pt>
                <c:pt idx="15067">
                  <c:v>12.502000000000001</c:v>
                </c:pt>
                <c:pt idx="15068">
                  <c:v>12.502000000000001</c:v>
                </c:pt>
                <c:pt idx="15069">
                  <c:v>12.503</c:v>
                </c:pt>
                <c:pt idx="15070">
                  <c:v>12.504</c:v>
                </c:pt>
                <c:pt idx="15071">
                  <c:v>12.505000000000001</c:v>
                </c:pt>
                <c:pt idx="15072">
                  <c:v>12.506</c:v>
                </c:pt>
                <c:pt idx="15073">
                  <c:v>12.507</c:v>
                </c:pt>
                <c:pt idx="15074">
                  <c:v>12.507</c:v>
                </c:pt>
                <c:pt idx="15075">
                  <c:v>12.507999999999999</c:v>
                </c:pt>
                <c:pt idx="15076">
                  <c:v>12.509</c:v>
                </c:pt>
                <c:pt idx="15077">
                  <c:v>12.51</c:v>
                </c:pt>
                <c:pt idx="15078">
                  <c:v>12.510999999999999</c:v>
                </c:pt>
                <c:pt idx="15079">
                  <c:v>12.512</c:v>
                </c:pt>
                <c:pt idx="15080">
                  <c:v>12.512</c:v>
                </c:pt>
                <c:pt idx="15081">
                  <c:v>12.513</c:v>
                </c:pt>
                <c:pt idx="15082">
                  <c:v>12.513999999999999</c:v>
                </c:pt>
                <c:pt idx="15083">
                  <c:v>12.515000000000001</c:v>
                </c:pt>
                <c:pt idx="15084">
                  <c:v>12.516</c:v>
                </c:pt>
                <c:pt idx="15085">
                  <c:v>12.516999999999999</c:v>
                </c:pt>
                <c:pt idx="15086">
                  <c:v>12.516999999999999</c:v>
                </c:pt>
                <c:pt idx="15087">
                  <c:v>12.518000000000001</c:v>
                </c:pt>
                <c:pt idx="15088">
                  <c:v>12.519</c:v>
                </c:pt>
                <c:pt idx="15089">
                  <c:v>12.52</c:v>
                </c:pt>
                <c:pt idx="15090">
                  <c:v>12.521000000000001</c:v>
                </c:pt>
                <c:pt idx="15091">
                  <c:v>12.522</c:v>
                </c:pt>
                <c:pt idx="15092">
                  <c:v>12.522</c:v>
                </c:pt>
                <c:pt idx="15093">
                  <c:v>12.523</c:v>
                </c:pt>
                <c:pt idx="15094">
                  <c:v>12.523999999999999</c:v>
                </c:pt>
                <c:pt idx="15095">
                  <c:v>12.525</c:v>
                </c:pt>
                <c:pt idx="15096">
                  <c:v>12.526</c:v>
                </c:pt>
                <c:pt idx="15097">
                  <c:v>12.526999999999999</c:v>
                </c:pt>
                <c:pt idx="15098">
                  <c:v>12.526999999999999</c:v>
                </c:pt>
                <c:pt idx="15099">
                  <c:v>12.528</c:v>
                </c:pt>
                <c:pt idx="15100">
                  <c:v>12.529</c:v>
                </c:pt>
                <c:pt idx="15101">
                  <c:v>12.53</c:v>
                </c:pt>
                <c:pt idx="15102">
                  <c:v>12.531000000000001</c:v>
                </c:pt>
                <c:pt idx="15103">
                  <c:v>12.531000000000001</c:v>
                </c:pt>
                <c:pt idx="15104">
                  <c:v>12.532</c:v>
                </c:pt>
                <c:pt idx="15105">
                  <c:v>12.532999999999999</c:v>
                </c:pt>
                <c:pt idx="15106">
                  <c:v>12.534000000000001</c:v>
                </c:pt>
                <c:pt idx="15107">
                  <c:v>12.535</c:v>
                </c:pt>
                <c:pt idx="15108">
                  <c:v>12.536</c:v>
                </c:pt>
                <c:pt idx="15109">
                  <c:v>12.536</c:v>
                </c:pt>
                <c:pt idx="15110">
                  <c:v>12.537000000000001</c:v>
                </c:pt>
                <c:pt idx="15111">
                  <c:v>12.538</c:v>
                </c:pt>
                <c:pt idx="15112">
                  <c:v>12.539</c:v>
                </c:pt>
                <c:pt idx="15113">
                  <c:v>12.54</c:v>
                </c:pt>
                <c:pt idx="15114">
                  <c:v>12.541</c:v>
                </c:pt>
                <c:pt idx="15115">
                  <c:v>12.541</c:v>
                </c:pt>
                <c:pt idx="15116">
                  <c:v>12.542</c:v>
                </c:pt>
                <c:pt idx="15117">
                  <c:v>12.542999999999999</c:v>
                </c:pt>
                <c:pt idx="15118">
                  <c:v>12.544</c:v>
                </c:pt>
                <c:pt idx="15119">
                  <c:v>12.545</c:v>
                </c:pt>
                <c:pt idx="15120">
                  <c:v>12.545999999999999</c:v>
                </c:pt>
                <c:pt idx="15121">
                  <c:v>12.545999999999999</c:v>
                </c:pt>
                <c:pt idx="15122">
                  <c:v>12.547000000000001</c:v>
                </c:pt>
                <c:pt idx="15123">
                  <c:v>12.548</c:v>
                </c:pt>
                <c:pt idx="15124">
                  <c:v>12.548999999999999</c:v>
                </c:pt>
                <c:pt idx="15125">
                  <c:v>12.55</c:v>
                </c:pt>
                <c:pt idx="15126">
                  <c:v>12.551</c:v>
                </c:pt>
                <c:pt idx="15127">
                  <c:v>12.551</c:v>
                </c:pt>
                <c:pt idx="15128">
                  <c:v>12.552</c:v>
                </c:pt>
                <c:pt idx="15129">
                  <c:v>12.553000000000001</c:v>
                </c:pt>
                <c:pt idx="15130">
                  <c:v>12.554</c:v>
                </c:pt>
                <c:pt idx="15131">
                  <c:v>12.555</c:v>
                </c:pt>
                <c:pt idx="15132">
                  <c:v>12.555999999999999</c:v>
                </c:pt>
                <c:pt idx="15133">
                  <c:v>12.555999999999999</c:v>
                </c:pt>
                <c:pt idx="15134">
                  <c:v>12.557</c:v>
                </c:pt>
                <c:pt idx="15135">
                  <c:v>12.558</c:v>
                </c:pt>
                <c:pt idx="15136">
                  <c:v>12.558999999999999</c:v>
                </c:pt>
                <c:pt idx="15137">
                  <c:v>12.56</c:v>
                </c:pt>
                <c:pt idx="15138">
                  <c:v>12.561</c:v>
                </c:pt>
                <c:pt idx="15139">
                  <c:v>12.561</c:v>
                </c:pt>
                <c:pt idx="15140">
                  <c:v>12.561999999999999</c:v>
                </c:pt>
                <c:pt idx="15141">
                  <c:v>12.563000000000001</c:v>
                </c:pt>
                <c:pt idx="15142">
                  <c:v>12.564</c:v>
                </c:pt>
                <c:pt idx="15143">
                  <c:v>12.565</c:v>
                </c:pt>
                <c:pt idx="15144">
                  <c:v>12.566000000000001</c:v>
                </c:pt>
                <c:pt idx="15145">
                  <c:v>12.566000000000001</c:v>
                </c:pt>
                <c:pt idx="15146">
                  <c:v>12.567</c:v>
                </c:pt>
                <c:pt idx="15147">
                  <c:v>12.568</c:v>
                </c:pt>
                <c:pt idx="15148">
                  <c:v>12.569000000000001</c:v>
                </c:pt>
                <c:pt idx="15149">
                  <c:v>12.57</c:v>
                </c:pt>
                <c:pt idx="15150">
                  <c:v>12.57</c:v>
                </c:pt>
                <c:pt idx="15151">
                  <c:v>12.571</c:v>
                </c:pt>
                <c:pt idx="15152">
                  <c:v>12.571999999999999</c:v>
                </c:pt>
                <c:pt idx="15153">
                  <c:v>12.573</c:v>
                </c:pt>
                <c:pt idx="15154">
                  <c:v>12.574</c:v>
                </c:pt>
                <c:pt idx="15155">
                  <c:v>12.574999999999999</c:v>
                </c:pt>
                <c:pt idx="15156">
                  <c:v>12.574999999999999</c:v>
                </c:pt>
                <c:pt idx="15157">
                  <c:v>12.576000000000001</c:v>
                </c:pt>
                <c:pt idx="15158">
                  <c:v>12.577</c:v>
                </c:pt>
                <c:pt idx="15159">
                  <c:v>12.577999999999999</c:v>
                </c:pt>
                <c:pt idx="15160">
                  <c:v>12.579000000000001</c:v>
                </c:pt>
                <c:pt idx="15161">
                  <c:v>12.58</c:v>
                </c:pt>
                <c:pt idx="15162">
                  <c:v>12.58</c:v>
                </c:pt>
                <c:pt idx="15163">
                  <c:v>12.581</c:v>
                </c:pt>
                <c:pt idx="15164">
                  <c:v>12.582000000000001</c:v>
                </c:pt>
                <c:pt idx="15165">
                  <c:v>12.583</c:v>
                </c:pt>
                <c:pt idx="15166">
                  <c:v>12.584</c:v>
                </c:pt>
                <c:pt idx="15167">
                  <c:v>12.585000000000001</c:v>
                </c:pt>
                <c:pt idx="15168">
                  <c:v>12.585000000000001</c:v>
                </c:pt>
                <c:pt idx="15169">
                  <c:v>12.586</c:v>
                </c:pt>
                <c:pt idx="15170">
                  <c:v>12.587</c:v>
                </c:pt>
                <c:pt idx="15171">
                  <c:v>12.587999999999999</c:v>
                </c:pt>
                <c:pt idx="15172">
                  <c:v>12.589</c:v>
                </c:pt>
                <c:pt idx="15173">
                  <c:v>12.59</c:v>
                </c:pt>
                <c:pt idx="15174">
                  <c:v>12.59</c:v>
                </c:pt>
                <c:pt idx="15175">
                  <c:v>12.590999999999999</c:v>
                </c:pt>
                <c:pt idx="15176">
                  <c:v>12.592000000000001</c:v>
                </c:pt>
                <c:pt idx="15177">
                  <c:v>12.593</c:v>
                </c:pt>
                <c:pt idx="15178">
                  <c:v>12.593999999999999</c:v>
                </c:pt>
                <c:pt idx="15179">
                  <c:v>12.595000000000001</c:v>
                </c:pt>
                <c:pt idx="15180">
                  <c:v>12.595000000000001</c:v>
                </c:pt>
                <c:pt idx="15181">
                  <c:v>12.596</c:v>
                </c:pt>
                <c:pt idx="15182">
                  <c:v>12.597</c:v>
                </c:pt>
                <c:pt idx="15183">
                  <c:v>12.598000000000001</c:v>
                </c:pt>
                <c:pt idx="15184">
                  <c:v>12.599</c:v>
                </c:pt>
                <c:pt idx="15185">
                  <c:v>12.6</c:v>
                </c:pt>
                <c:pt idx="15186">
                  <c:v>12.6</c:v>
                </c:pt>
                <c:pt idx="15187">
                  <c:v>12.601000000000001</c:v>
                </c:pt>
                <c:pt idx="15188">
                  <c:v>12.602</c:v>
                </c:pt>
                <c:pt idx="15189">
                  <c:v>12.603</c:v>
                </c:pt>
                <c:pt idx="15190">
                  <c:v>12.603999999999999</c:v>
                </c:pt>
                <c:pt idx="15191">
                  <c:v>12.603999999999999</c:v>
                </c:pt>
                <c:pt idx="15192">
                  <c:v>12.605</c:v>
                </c:pt>
                <c:pt idx="15193">
                  <c:v>12.606</c:v>
                </c:pt>
                <c:pt idx="15194">
                  <c:v>12.606999999999999</c:v>
                </c:pt>
                <c:pt idx="15195">
                  <c:v>12.608000000000001</c:v>
                </c:pt>
                <c:pt idx="15196">
                  <c:v>12.609</c:v>
                </c:pt>
                <c:pt idx="15197">
                  <c:v>12.609</c:v>
                </c:pt>
                <c:pt idx="15198">
                  <c:v>12.61</c:v>
                </c:pt>
                <c:pt idx="15199">
                  <c:v>12.611000000000001</c:v>
                </c:pt>
                <c:pt idx="15200">
                  <c:v>12.612</c:v>
                </c:pt>
                <c:pt idx="15201">
                  <c:v>12.613</c:v>
                </c:pt>
                <c:pt idx="15202">
                  <c:v>12.614000000000001</c:v>
                </c:pt>
                <c:pt idx="15203">
                  <c:v>12.614000000000001</c:v>
                </c:pt>
                <c:pt idx="15204">
                  <c:v>12.615</c:v>
                </c:pt>
                <c:pt idx="15205">
                  <c:v>12.616</c:v>
                </c:pt>
                <c:pt idx="15206">
                  <c:v>12.617000000000001</c:v>
                </c:pt>
                <c:pt idx="15207">
                  <c:v>12.618</c:v>
                </c:pt>
                <c:pt idx="15208">
                  <c:v>12.619</c:v>
                </c:pt>
                <c:pt idx="15209">
                  <c:v>12.619</c:v>
                </c:pt>
                <c:pt idx="15210">
                  <c:v>12.62</c:v>
                </c:pt>
                <c:pt idx="15211">
                  <c:v>12.621</c:v>
                </c:pt>
                <c:pt idx="15212">
                  <c:v>12.622</c:v>
                </c:pt>
                <c:pt idx="15213">
                  <c:v>12.622999999999999</c:v>
                </c:pt>
                <c:pt idx="15214">
                  <c:v>12.624000000000001</c:v>
                </c:pt>
                <c:pt idx="15215">
                  <c:v>12.624000000000001</c:v>
                </c:pt>
                <c:pt idx="15216">
                  <c:v>12.625</c:v>
                </c:pt>
                <c:pt idx="15217">
                  <c:v>12.625999999999999</c:v>
                </c:pt>
                <c:pt idx="15218">
                  <c:v>12.627000000000001</c:v>
                </c:pt>
                <c:pt idx="15219">
                  <c:v>12.628</c:v>
                </c:pt>
                <c:pt idx="15220">
                  <c:v>12.629</c:v>
                </c:pt>
                <c:pt idx="15221">
                  <c:v>12.629</c:v>
                </c:pt>
                <c:pt idx="15222">
                  <c:v>12.63</c:v>
                </c:pt>
                <c:pt idx="15223">
                  <c:v>12.631</c:v>
                </c:pt>
                <c:pt idx="15224">
                  <c:v>12.632</c:v>
                </c:pt>
                <c:pt idx="15225">
                  <c:v>12.632999999999999</c:v>
                </c:pt>
                <c:pt idx="15226">
                  <c:v>12.634</c:v>
                </c:pt>
                <c:pt idx="15227">
                  <c:v>12.634</c:v>
                </c:pt>
                <c:pt idx="15228">
                  <c:v>12.635</c:v>
                </c:pt>
                <c:pt idx="15229">
                  <c:v>12.635999999999999</c:v>
                </c:pt>
                <c:pt idx="15230">
                  <c:v>12.637</c:v>
                </c:pt>
                <c:pt idx="15231">
                  <c:v>12.638</c:v>
                </c:pt>
                <c:pt idx="15232">
                  <c:v>12.638999999999999</c:v>
                </c:pt>
                <c:pt idx="15233">
                  <c:v>12.638999999999999</c:v>
                </c:pt>
                <c:pt idx="15234">
                  <c:v>12.64</c:v>
                </c:pt>
                <c:pt idx="15235">
                  <c:v>12.641</c:v>
                </c:pt>
                <c:pt idx="15236">
                  <c:v>12.641999999999999</c:v>
                </c:pt>
                <c:pt idx="15237">
                  <c:v>12.643000000000001</c:v>
                </c:pt>
                <c:pt idx="15238">
                  <c:v>12.643000000000001</c:v>
                </c:pt>
                <c:pt idx="15239">
                  <c:v>12.644</c:v>
                </c:pt>
                <c:pt idx="15240">
                  <c:v>12.645</c:v>
                </c:pt>
                <c:pt idx="15241">
                  <c:v>12.646000000000001</c:v>
                </c:pt>
                <c:pt idx="15242">
                  <c:v>12.647</c:v>
                </c:pt>
                <c:pt idx="15243">
                  <c:v>12.648</c:v>
                </c:pt>
                <c:pt idx="15244">
                  <c:v>12.648</c:v>
                </c:pt>
                <c:pt idx="15245">
                  <c:v>12.648999999999999</c:v>
                </c:pt>
                <c:pt idx="15246">
                  <c:v>12.65</c:v>
                </c:pt>
                <c:pt idx="15247">
                  <c:v>12.651</c:v>
                </c:pt>
                <c:pt idx="15248">
                  <c:v>12.651999999999999</c:v>
                </c:pt>
                <c:pt idx="15249">
                  <c:v>12.653</c:v>
                </c:pt>
                <c:pt idx="15250">
                  <c:v>12.653</c:v>
                </c:pt>
                <c:pt idx="15251">
                  <c:v>12.654</c:v>
                </c:pt>
                <c:pt idx="15252">
                  <c:v>12.654999999999999</c:v>
                </c:pt>
                <c:pt idx="15253">
                  <c:v>12.656000000000001</c:v>
                </c:pt>
                <c:pt idx="15254">
                  <c:v>12.657</c:v>
                </c:pt>
                <c:pt idx="15255">
                  <c:v>12.657999999999999</c:v>
                </c:pt>
                <c:pt idx="15256">
                  <c:v>12.657999999999999</c:v>
                </c:pt>
                <c:pt idx="15257">
                  <c:v>12.659000000000001</c:v>
                </c:pt>
                <c:pt idx="15258">
                  <c:v>12.66</c:v>
                </c:pt>
                <c:pt idx="15259">
                  <c:v>12.661</c:v>
                </c:pt>
                <c:pt idx="15260">
                  <c:v>12.662000000000001</c:v>
                </c:pt>
                <c:pt idx="15261">
                  <c:v>12.663</c:v>
                </c:pt>
                <c:pt idx="15262">
                  <c:v>12.663</c:v>
                </c:pt>
                <c:pt idx="15263">
                  <c:v>12.664</c:v>
                </c:pt>
                <c:pt idx="15264">
                  <c:v>12.664999999999999</c:v>
                </c:pt>
                <c:pt idx="15265">
                  <c:v>12.666</c:v>
                </c:pt>
                <c:pt idx="15266">
                  <c:v>12.667</c:v>
                </c:pt>
                <c:pt idx="15267">
                  <c:v>12.667999999999999</c:v>
                </c:pt>
                <c:pt idx="15268">
                  <c:v>12.667999999999999</c:v>
                </c:pt>
                <c:pt idx="15269">
                  <c:v>12.669</c:v>
                </c:pt>
                <c:pt idx="15270">
                  <c:v>12.67</c:v>
                </c:pt>
                <c:pt idx="15271">
                  <c:v>12.670999999999999</c:v>
                </c:pt>
                <c:pt idx="15272">
                  <c:v>12.672000000000001</c:v>
                </c:pt>
                <c:pt idx="15273">
                  <c:v>12.673</c:v>
                </c:pt>
                <c:pt idx="15274">
                  <c:v>12.673</c:v>
                </c:pt>
                <c:pt idx="15275">
                  <c:v>12.673999999999999</c:v>
                </c:pt>
                <c:pt idx="15276">
                  <c:v>12.675000000000001</c:v>
                </c:pt>
                <c:pt idx="15277">
                  <c:v>12.676</c:v>
                </c:pt>
                <c:pt idx="15278">
                  <c:v>12.677</c:v>
                </c:pt>
                <c:pt idx="15279">
                  <c:v>12.678000000000001</c:v>
                </c:pt>
                <c:pt idx="15280">
                  <c:v>12.678000000000001</c:v>
                </c:pt>
                <c:pt idx="15281">
                  <c:v>12.679</c:v>
                </c:pt>
                <c:pt idx="15282">
                  <c:v>12.68</c:v>
                </c:pt>
                <c:pt idx="15283">
                  <c:v>12.680999999999999</c:v>
                </c:pt>
                <c:pt idx="15284">
                  <c:v>12.682</c:v>
                </c:pt>
                <c:pt idx="15285">
                  <c:v>12.682</c:v>
                </c:pt>
                <c:pt idx="15286">
                  <c:v>12.683</c:v>
                </c:pt>
                <c:pt idx="15287">
                  <c:v>12.683999999999999</c:v>
                </c:pt>
                <c:pt idx="15288">
                  <c:v>12.685</c:v>
                </c:pt>
                <c:pt idx="15289">
                  <c:v>12.686</c:v>
                </c:pt>
                <c:pt idx="15290">
                  <c:v>12.686999999999999</c:v>
                </c:pt>
                <c:pt idx="15291">
                  <c:v>12.686999999999999</c:v>
                </c:pt>
                <c:pt idx="15292">
                  <c:v>12.688000000000001</c:v>
                </c:pt>
                <c:pt idx="15293">
                  <c:v>12.689</c:v>
                </c:pt>
                <c:pt idx="15294">
                  <c:v>12.69</c:v>
                </c:pt>
                <c:pt idx="15295">
                  <c:v>12.691000000000001</c:v>
                </c:pt>
                <c:pt idx="15296">
                  <c:v>12.692</c:v>
                </c:pt>
                <c:pt idx="15297">
                  <c:v>12.692</c:v>
                </c:pt>
                <c:pt idx="15298">
                  <c:v>12.693</c:v>
                </c:pt>
                <c:pt idx="15299">
                  <c:v>12.694000000000001</c:v>
                </c:pt>
                <c:pt idx="15300">
                  <c:v>12.695</c:v>
                </c:pt>
                <c:pt idx="15301">
                  <c:v>12.696</c:v>
                </c:pt>
                <c:pt idx="15302">
                  <c:v>12.696999999999999</c:v>
                </c:pt>
                <c:pt idx="15303">
                  <c:v>12.696999999999999</c:v>
                </c:pt>
                <c:pt idx="15304">
                  <c:v>12.698</c:v>
                </c:pt>
                <c:pt idx="15305">
                  <c:v>12.699</c:v>
                </c:pt>
                <c:pt idx="15306">
                  <c:v>12.7</c:v>
                </c:pt>
                <c:pt idx="15307">
                  <c:v>12.701000000000001</c:v>
                </c:pt>
                <c:pt idx="15308">
                  <c:v>12.702</c:v>
                </c:pt>
                <c:pt idx="15309">
                  <c:v>12.702</c:v>
                </c:pt>
                <c:pt idx="15310">
                  <c:v>12.702999999999999</c:v>
                </c:pt>
                <c:pt idx="15311">
                  <c:v>12.704000000000001</c:v>
                </c:pt>
                <c:pt idx="15312">
                  <c:v>12.705</c:v>
                </c:pt>
                <c:pt idx="15313">
                  <c:v>12.706</c:v>
                </c:pt>
                <c:pt idx="15314">
                  <c:v>12.707000000000001</c:v>
                </c:pt>
                <c:pt idx="15315">
                  <c:v>12.707000000000001</c:v>
                </c:pt>
                <c:pt idx="15316">
                  <c:v>12.708</c:v>
                </c:pt>
                <c:pt idx="15317">
                  <c:v>12.709</c:v>
                </c:pt>
                <c:pt idx="15318">
                  <c:v>12.71</c:v>
                </c:pt>
                <c:pt idx="15319">
                  <c:v>12.711</c:v>
                </c:pt>
                <c:pt idx="15320">
                  <c:v>12.712</c:v>
                </c:pt>
                <c:pt idx="15321">
                  <c:v>12.712</c:v>
                </c:pt>
                <c:pt idx="15322">
                  <c:v>12.712999999999999</c:v>
                </c:pt>
                <c:pt idx="15323">
                  <c:v>12.714</c:v>
                </c:pt>
                <c:pt idx="15324">
                  <c:v>12.715</c:v>
                </c:pt>
                <c:pt idx="15325">
                  <c:v>12.715999999999999</c:v>
                </c:pt>
                <c:pt idx="15326">
                  <c:v>12.717000000000001</c:v>
                </c:pt>
                <c:pt idx="15327">
                  <c:v>12.717000000000001</c:v>
                </c:pt>
                <c:pt idx="15328">
                  <c:v>12.718</c:v>
                </c:pt>
                <c:pt idx="15329">
                  <c:v>12.718999999999999</c:v>
                </c:pt>
                <c:pt idx="15330">
                  <c:v>12.72</c:v>
                </c:pt>
                <c:pt idx="15331">
                  <c:v>12.721</c:v>
                </c:pt>
                <c:pt idx="15332">
                  <c:v>12.721</c:v>
                </c:pt>
                <c:pt idx="15333">
                  <c:v>12.722</c:v>
                </c:pt>
                <c:pt idx="15334">
                  <c:v>12.723000000000001</c:v>
                </c:pt>
                <c:pt idx="15335">
                  <c:v>12.724</c:v>
                </c:pt>
                <c:pt idx="15336">
                  <c:v>12.725</c:v>
                </c:pt>
                <c:pt idx="15337">
                  <c:v>12.726000000000001</c:v>
                </c:pt>
                <c:pt idx="15338">
                  <c:v>12.726000000000001</c:v>
                </c:pt>
                <c:pt idx="15339">
                  <c:v>12.727</c:v>
                </c:pt>
                <c:pt idx="15340">
                  <c:v>12.728</c:v>
                </c:pt>
                <c:pt idx="15341">
                  <c:v>12.728999999999999</c:v>
                </c:pt>
                <c:pt idx="15342">
                  <c:v>12.73</c:v>
                </c:pt>
                <c:pt idx="15343">
                  <c:v>12.731</c:v>
                </c:pt>
                <c:pt idx="15344">
                  <c:v>12.731</c:v>
                </c:pt>
                <c:pt idx="15345">
                  <c:v>12.731999999999999</c:v>
                </c:pt>
                <c:pt idx="15346">
                  <c:v>12.733000000000001</c:v>
                </c:pt>
                <c:pt idx="15347">
                  <c:v>12.734</c:v>
                </c:pt>
                <c:pt idx="15348">
                  <c:v>12.734999999999999</c:v>
                </c:pt>
                <c:pt idx="15349">
                  <c:v>12.736000000000001</c:v>
                </c:pt>
                <c:pt idx="15350">
                  <c:v>12.736000000000001</c:v>
                </c:pt>
                <c:pt idx="15351">
                  <c:v>12.737</c:v>
                </c:pt>
                <c:pt idx="15352">
                  <c:v>12.738</c:v>
                </c:pt>
                <c:pt idx="15353">
                  <c:v>12.739000000000001</c:v>
                </c:pt>
                <c:pt idx="15354">
                  <c:v>12.74</c:v>
                </c:pt>
                <c:pt idx="15355">
                  <c:v>12.741</c:v>
                </c:pt>
                <c:pt idx="15356">
                  <c:v>12.741</c:v>
                </c:pt>
                <c:pt idx="15357">
                  <c:v>12.742000000000001</c:v>
                </c:pt>
                <c:pt idx="15358">
                  <c:v>12.743</c:v>
                </c:pt>
                <c:pt idx="15359">
                  <c:v>12.744</c:v>
                </c:pt>
                <c:pt idx="15360">
                  <c:v>12.744999999999999</c:v>
                </c:pt>
                <c:pt idx="15361">
                  <c:v>12.746</c:v>
                </c:pt>
                <c:pt idx="15362">
                  <c:v>12.746</c:v>
                </c:pt>
                <c:pt idx="15363">
                  <c:v>12.747</c:v>
                </c:pt>
                <c:pt idx="15364">
                  <c:v>12.747999999999999</c:v>
                </c:pt>
                <c:pt idx="15365">
                  <c:v>12.749000000000001</c:v>
                </c:pt>
                <c:pt idx="15366">
                  <c:v>12.75</c:v>
                </c:pt>
                <c:pt idx="15367">
                  <c:v>12.750999999999999</c:v>
                </c:pt>
                <c:pt idx="15368">
                  <c:v>12.750999999999999</c:v>
                </c:pt>
                <c:pt idx="15369">
                  <c:v>12.752000000000001</c:v>
                </c:pt>
                <c:pt idx="15370">
                  <c:v>12.753</c:v>
                </c:pt>
                <c:pt idx="15371">
                  <c:v>12.754</c:v>
                </c:pt>
                <c:pt idx="15372">
                  <c:v>12.755000000000001</c:v>
                </c:pt>
                <c:pt idx="15373">
                  <c:v>12.756</c:v>
                </c:pt>
                <c:pt idx="15374">
                  <c:v>12.756</c:v>
                </c:pt>
                <c:pt idx="15375">
                  <c:v>12.757</c:v>
                </c:pt>
                <c:pt idx="15376">
                  <c:v>12.757999999999999</c:v>
                </c:pt>
                <c:pt idx="15377">
                  <c:v>12.759</c:v>
                </c:pt>
                <c:pt idx="15378">
                  <c:v>12.76</c:v>
                </c:pt>
                <c:pt idx="15379">
                  <c:v>12.76</c:v>
                </c:pt>
                <c:pt idx="15380">
                  <c:v>12.760999999999999</c:v>
                </c:pt>
                <c:pt idx="15381">
                  <c:v>12.762</c:v>
                </c:pt>
                <c:pt idx="15382">
                  <c:v>12.763</c:v>
                </c:pt>
                <c:pt idx="15383">
                  <c:v>12.763999999999999</c:v>
                </c:pt>
                <c:pt idx="15384">
                  <c:v>12.765000000000001</c:v>
                </c:pt>
                <c:pt idx="15385">
                  <c:v>12.765000000000001</c:v>
                </c:pt>
                <c:pt idx="15386">
                  <c:v>12.766</c:v>
                </c:pt>
                <c:pt idx="15387">
                  <c:v>12.766999999999999</c:v>
                </c:pt>
                <c:pt idx="15388">
                  <c:v>12.768000000000001</c:v>
                </c:pt>
                <c:pt idx="15389">
                  <c:v>12.769</c:v>
                </c:pt>
                <c:pt idx="15390">
                  <c:v>12.77</c:v>
                </c:pt>
                <c:pt idx="15391">
                  <c:v>12.77</c:v>
                </c:pt>
                <c:pt idx="15392">
                  <c:v>12.771000000000001</c:v>
                </c:pt>
                <c:pt idx="15393">
                  <c:v>12.772</c:v>
                </c:pt>
                <c:pt idx="15394">
                  <c:v>12.773</c:v>
                </c:pt>
                <c:pt idx="15395">
                  <c:v>12.773999999999999</c:v>
                </c:pt>
                <c:pt idx="15396">
                  <c:v>12.775</c:v>
                </c:pt>
                <c:pt idx="15397">
                  <c:v>12.775</c:v>
                </c:pt>
                <c:pt idx="15398">
                  <c:v>12.776</c:v>
                </c:pt>
                <c:pt idx="15399">
                  <c:v>12.776999999999999</c:v>
                </c:pt>
                <c:pt idx="15400">
                  <c:v>12.778</c:v>
                </c:pt>
                <c:pt idx="15401">
                  <c:v>12.779</c:v>
                </c:pt>
                <c:pt idx="15402">
                  <c:v>12.78</c:v>
                </c:pt>
                <c:pt idx="15403">
                  <c:v>12.78</c:v>
                </c:pt>
                <c:pt idx="15404">
                  <c:v>12.781000000000001</c:v>
                </c:pt>
                <c:pt idx="15405">
                  <c:v>12.782</c:v>
                </c:pt>
                <c:pt idx="15406">
                  <c:v>12.782999999999999</c:v>
                </c:pt>
                <c:pt idx="15407">
                  <c:v>12.784000000000001</c:v>
                </c:pt>
                <c:pt idx="15408">
                  <c:v>12.785</c:v>
                </c:pt>
                <c:pt idx="15409">
                  <c:v>12.785</c:v>
                </c:pt>
                <c:pt idx="15410">
                  <c:v>12.786</c:v>
                </c:pt>
                <c:pt idx="15411">
                  <c:v>12.787000000000001</c:v>
                </c:pt>
                <c:pt idx="15412">
                  <c:v>12.788</c:v>
                </c:pt>
                <c:pt idx="15413">
                  <c:v>12.789</c:v>
                </c:pt>
                <c:pt idx="15414">
                  <c:v>12.79</c:v>
                </c:pt>
                <c:pt idx="15415">
                  <c:v>12.79</c:v>
                </c:pt>
                <c:pt idx="15416">
                  <c:v>12.791</c:v>
                </c:pt>
                <c:pt idx="15417">
                  <c:v>12.792</c:v>
                </c:pt>
                <c:pt idx="15418">
                  <c:v>12.792999999999999</c:v>
                </c:pt>
                <c:pt idx="15419">
                  <c:v>12.794</c:v>
                </c:pt>
                <c:pt idx="15420">
                  <c:v>12.795</c:v>
                </c:pt>
                <c:pt idx="15421">
                  <c:v>12.795</c:v>
                </c:pt>
                <c:pt idx="15422">
                  <c:v>12.795999999999999</c:v>
                </c:pt>
                <c:pt idx="15423">
                  <c:v>12.797000000000001</c:v>
                </c:pt>
                <c:pt idx="15424">
                  <c:v>12.798</c:v>
                </c:pt>
                <c:pt idx="15425">
                  <c:v>12.798999999999999</c:v>
                </c:pt>
                <c:pt idx="15426">
                  <c:v>12.798999999999999</c:v>
                </c:pt>
                <c:pt idx="15427">
                  <c:v>12.8</c:v>
                </c:pt>
                <c:pt idx="15428">
                  <c:v>12.801</c:v>
                </c:pt>
                <c:pt idx="15429">
                  <c:v>12.802</c:v>
                </c:pt>
                <c:pt idx="15430">
                  <c:v>12.803000000000001</c:v>
                </c:pt>
                <c:pt idx="15431">
                  <c:v>12.804</c:v>
                </c:pt>
                <c:pt idx="15432">
                  <c:v>12.804</c:v>
                </c:pt>
                <c:pt idx="15433">
                  <c:v>12.805</c:v>
                </c:pt>
                <c:pt idx="15434">
                  <c:v>12.805999999999999</c:v>
                </c:pt>
                <c:pt idx="15435">
                  <c:v>12.807</c:v>
                </c:pt>
                <c:pt idx="15436">
                  <c:v>12.808</c:v>
                </c:pt>
                <c:pt idx="15437">
                  <c:v>12.808999999999999</c:v>
                </c:pt>
                <c:pt idx="15438">
                  <c:v>12.808999999999999</c:v>
                </c:pt>
                <c:pt idx="15439">
                  <c:v>12.81</c:v>
                </c:pt>
                <c:pt idx="15440">
                  <c:v>12.811</c:v>
                </c:pt>
                <c:pt idx="15441">
                  <c:v>12.811999999999999</c:v>
                </c:pt>
                <c:pt idx="15442">
                  <c:v>12.813000000000001</c:v>
                </c:pt>
                <c:pt idx="15443">
                  <c:v>12.814</c:v>
                </c:pt>
                <c:pt idx="15444">
                  <c:v>12.814</c:v>
                </c:pt>
                <c:pt idx="15445">
                  <c:v>12.815</c:v>
                </c:pt>
                <c:pt idx="15446">
                  <c:v>12.816000000000001</c:v>
                </c:pt>
                <c:pt idx="15447">
                  <c:v>12.817</c:v>
                </c:pt>
                <c:pt idx="15448">
                  <c:v>12.818</c:v>
                </c:pt>
                <c:pt idx="15449">
                  <c:v>12.819000000000001</c:v>
                </c:pt>
                <c:pt idx="15450">
                  <c:v>12.819000000000001</c:v>
                </c:pt>
                <c:pt idx="15451">
                  <c:v>12.82</c:v>
                </c:pt>
                <c:pt idx="15452">
                  <c:v>12.821</c:v>
                </c:pt>
                <c:pt idx="15453">
                  <c:v>12.821999999999999</c:v>
                </c:pt>
                <c:pt idx="15454">
                  <c:v>12.823</c:v>
                </c:pt>
                <c:pt idx="15455">
                  <c:v>12.824</c:v>
                </c:pt>
                <c:pt idx="15456">
                  <c:v>12.824</c:v>
                </c:pt>
                <c:pt idx="15457">
                  <c:v>12.824999999999999</c:v>
                </c:pt>
                <c:pt idx="15458">
                  <c:v>12.826000000000001</c:v>
                </c:pt>
                <c:pt idx="15459">
                  <c:v>12.827</c:v>
                </c:pt>
                <c:pt idx="15460">
                  <c:v>12.827999999999999</c:v>
                </c:pt>
                <c:pt idx="15461">
                  <c:v>12.829000000000001</c:v>
                </c:pt>
                <c:pt idx="15462">
                  <c:v>12.829000000000001</c:v>
                </c:pt>
                <c:pt idx="15463">
                  <c:v>12.83</c:v>
                </c:pt>
                <c:pt idx="15464">
                  <c:v>12.831</c:v>
                </c:pt>
                <c:pt idx="15465">
                  <c:v>12.832000000000001</c:v>
                </c:pt>
                <c:pt idx="15466">
                  <c:v>12.833</c:v>
                </c:pt>
                <c:pt idx="15467">
                  <c:v>12.833</c:v>
                </c:pt>
                <c:pt idx="15468">
                  <c:v>12.834</c:v>
                </c:pt>
                <c:pt idx="15469">
                  <c:v>12.835000000000001</c:v>
                </c:pt>
                <c:pt idx="15470">
                  <c:v>12.836</c:v>
                </c:pt>
                <c:pt idx="15471">
                  <c:v>12.837</c:v>
                </c:pt>
                <c:pt idx="15472">
                  <c:v>12.837999999999999</c:v>
                </c:pt>
                <c:pt idx="15473">
                  <c:v>12.837999999999999</c:v>
                </c:pt>
                <c:pt idx="15474">
                  <c:v>12.839</c:v>
                </c:pt>
                <c:pt idx="15475">
                  <c:v>12.84</c:v>
                </c:pt>
                <c:pt idx="15476">
                  <c:v>12.840999999999999</c:v>
                </c:pt>
                <c:pt idx="15477">
                  <c:v>12.842000000000001</c:v>
                </c:pt>
                <c:pt idx="15478">
                  <c:v>12.843</c:v>
                </c:pt>
                <c:pt idx="15479">
                  <c:v>12.843</c:v>
                </c:pt>
                <c:pt idx="15480">
                  <c:v>12.843999999999999</c:v>
                </c:pt>
                <c:pt idx="15481">
                  <c:v>12.845000000000001</c:v>
                </c:pt>
                <c:pt idx="15482">
                  <c:v>12.846</c:v>
                </c:pt>
                <c:pt idx="15483">
                  <c:v>12.847</c:v>
                </c:pt>
                <c:pt idx="15484">
                  <c:v>12.848000000000001</c:v>
                </c:pt>
                <c:pt idx="15485">
                  <c:v>12.848000000000001</c:v>
                </c:pt>
                <c:pt idx="15486">
                  <c:v>12.849</c:v>
                </c:pt>
                <c:pt idx="15487">
                  <c:v>12.85</c:v>
                </c:pt>
                <c:pt idx="15488">
                  <c:v>12.851000000000001</c:v>
                </c:pt>
                <c:pt idx="15489">
                  <c:v>12.852</c:v>
                </c:pt>
                <c:pt idx="15490">
                  <c:v>12.853</c:v>
                </c:pt>
                <c:pt idx="15491">
                  <c:v>12.853</c:v>
                </c:pt>
                <c:pt idx="15492">
                  <c:v>12.853999999999999</c:v>
                </c:pt>
                <c:pt idx="15493">
                  <c:v>12.855</c:v>
                </c:pt>
                <c:pt idx="15494">
                  <c:v>12.856</c:v>
                </c:pt>
                <c:pt idx="15495">
                  <c:v>12.856999999999999</c:v>
                </c:pt>
                <c:pt idx="15496">
                  <c:v>12.858000000000001</c:v>
                </c:pt>
                <c:pt idx="15497">
                  <c:v>12.858000000000001</c:v>
                </c:pt>
                <c:pt idx="15498">
                  <c:v>12.859</c:v>
                </c:pt>
                <c:pt idx="15499">
                  <c:v>12.86</c:v>
                </c:pt>
                <c:pt idx="15500">
                  <c:v>12.861000000000001</c:v>
                </c:pt>
                <c:pt idx="15501">
                  <c:v>12.862</c:v>
                </c:pt>
                <c:pt idx="15502">
                  <c:v>12.863</c:v>
                </c:pt>
                <c:pt idx="15503">
                  <c:v>12.863</c:v>
                </c:pt>
                <c:pt idx="15504">
                  <c:v>12.864000000000001</c:v>
                </c:pt>
                <c:pt idx="15505">
                  <c:v>12.865</c:v>
                </c:pt>
                <c:pt idx="15506">
                  <c:v>12.866</c:v>
                </c:pt>
                <c:pt idx="15507">
                  <c:v>12.867000000000001</c:v>
                </c:pt>
                <c:pt idx="15508">
                  <c:v>12.868</c:v>
                </c:pt>
                <c:pt idx="15509">
                  <c:v>12.868</c:v>
                </c:pt>
                <c:pt idx="15510">
                  <c:v>12.869</c:v>
                </c:pt>
                <c:pt idx="15511">
                  <c:v>12.87</c:v>
                </c:pt>
                <c:pt idx="15512">
                  <c:v>12.871</c:v>
                </c:pt>
                <c:pt idx="15513">
                  <c:v>12.872</c:v>
                </c:pt>
                <c:pt idx="15514">
                  <c:v>12.872</c:v>
                </c:pt>
                <c:pt idx="15515">
                  <c:v>12.872999999999999</c:v>
                </c:pt>
                <c:pt idx="15516">
                  <c:v>12.874000000000001</c:v>
                </c:pt>
                <c:pt idx="15517">
                  <c:v>12.875</c:v>
                </c:pt>
                <c:pt idx="15518">
                  <c:v>12.875999999999999</c:v>
                </c:pt>
                <c:pt idx="15519">
                  <c:v>12.877000000000001</c:v>
                </c:pt>
                <c:pt idx="15520">
                  <c:v>12.877000000000001</c:v>
                </c:pt>
                <c:pt idx="15521">
                  <c:v>12.878</c:v>
                </c:pt>
                <c:pt idx="15522">
                  <c:v>12.879</c:v>
                </c:pt>
                <c:pt idx="15523">
                  <c:v>12.88</c:v>
                </c:pt>
                <c:pt idx="15524">
                  <c:v>12.881</c:v>
                </c:pt>
                <c:pt idx="15525">
                  <c:v>12.882</c:v>
                </c:pt>
                <c:pt idx="15526">
                  <c:v>12.882</c:v>
                </c:pt>
                <c:pt idx="15527">
                  <c:v>12.882999999999999</c:v>
                </c:pt>
                <c:pt idx="15528">
                  <c:v>12.884</c:v>
                </c:pt>
                <c:pt idx="15529">
                  <c:v>12.885</c:v>
                </c:pt>
                <c:pt idx="15530">
                  <c:v>12.885999999999999</c:v>
                </c:pt>
                <c:pt idx="15531">
                  <c:v>12.887</c:v>
                </c:pt>
                <c:pt idx="15532">
                  <c:v>12.887</c:v>
                </c:pt>
                <c:pt idx="15533">
                  <c:v>12.888</c:v>
                </c:pt>
                <c:pt idx="15534">
                  <c:v>12.888999999999999</c:v>
                </c:pt>
                <c:pt idx="15535">
                  <c:v>12.89</c:v>
                </c:pt>
                <c:pt idx="15536">
                  <c:v>12.891</c:v>
                </c:pt>
                <c:pt idx="15537">
                  <c:v>12.891999999999999</c:v>
                </c:pt>
                <c:pt idx="15538">
                  <c:v>12.891999999999999</c:v>
                </c:pt>
                <c:pt idx="15539">
                  <c:v>12.893000000000001</c:v>
                </c:pt>
                <c:pt idx="15540">
                  <c:v>12.894</c:v>
                </c:pt>
                <c:pt idx="15541">
                  <c:v>12.895</c:v>
                </c:pt>
                <c:pt idx="15542">
                  <c:v>12.896000000000001</c:v>
                </c:pt>
                <c:pt idx="15543">
                  <c:v>12.897</c:v>
                </c:pt>
                <c:pt idx="15544">
                  <c:v>12.897</c:v>
                </c:pt>
                <c:pt idx="15545">
                  <c:v>12.898</c:v>
                </c:pt>
                <c:pt idx="15546">
                  <c:v>12.898999999999999</c:v>
                </c:pt>
                <c:pt idx="15547">
                  <c:v>12.9</c:v>
                </c:pt>
                <c:pt idx="15548">
                  <c:v>12.901</c:v>
                </c:pt>
                <c:pt idx="15549">
                  <c:v>12.901999999999999</c:v>
                </c:pt>
                <c:pt idx="15550">
                  <c:v>12.901999999999999</c:v>
                </c:pt>
                <c:pt idx="15551">
                  <c:v>12.903</c:v>
                </c:pt>
                <c:pt idx="15552">
                  <c:v>12.904</c:v>
                </c:pt>
                <c:pt idx="15553">
                  <c:v>12.904999999999999</c:v>
                </c:pt>
                <c:pt idx="15554">
                  <c:v>12.906000000000001</c:v>
                </c:pt>
                <c:pt idx="15555">
                  <c:v>12.907</c:v>
                </c:pt>
                <c:pt idx="15556">
                  <c:v>12.907</c:v>
                </c:pt>
                <c:pt idx="15557">
                  <c:v>12.907999999999999</c:v>
                </c:pt>
                <c:pt idx="15558">
                  <c:v>12.909000000000001</c:v>
                </c:pt>
                <c:pt idx="15559">
                  <c:v>12.91</c:v>
                </c:pt>
                <c:pt idx="15560">
                  <c:v>12.911</c:v>
                </c:pt>
                <c:pt idx="15561">
                  <c:v>12.911</c:v>
                </c:pt>
                <c:pt idx="15562">
                  <c:v>12.912000000000001</c:v>
                </c:pt>
                <c:pt idx="15563">
                  <c:v>12.913</c:v>
                </c:pt>
                <c:pt idx="15564">
                  <c:v>12.914</c:v>
                </c:pt>
                <c:pt idx="15565">
                  <c:v>12.914999999999999</c:v>
                </c:pt>
                <c:pt idx="15566">
                  <c:v>12.916</c:v>
                </c:pt>
                <c:pt idx="15567">
                  <c:v>12.916</c:v>
                </c:pt>
                <c:pt idx="15568">
                  <c:v>12.917</c:v>
                </c:pt>
                <c:pt idx="15569">
                  <c:v>12.917999999999999</c:v>
                </c:pt>
                <c:pt idx="15570">
                  <c:v>12.919</c:v>
                </c:pt>
                <c:pt idx="15571">
                  <c:v>12.92</c:v>
                </c:pt>
                <c:pt idx="15572">
                  <c:v>12.920999999999999</c:v>
                </c:pt>
                <c:pt idx="15573">
                  <c:v>12.920999999999999</c:v>
                </c:pt>
                <c:pt idx="15574">
                  <c:v>12.922000000000001</c:v>
                </c:pt>
                <c:pt idx="15575">
                  <c:v>12.923</c:v>
                </c:pt>
                <c:pt idx="15576">
                  <c:v>12.923999999999999</c:v>
                </c:pt>
                <c:pt idx="15577">
                  <c:v>12.925000000000001</c:v>
                </c:pt>
                <c:pt idx="15578">
                  <c:v>12.926</c:v>
                </c:pt>
                <c:pt idx="15579">
                  <c:v>12.926</c:v>
                </c:pt>
                <c:pt idx="15580">
                  <c:v>12.927</c:v>
                </c:pt>
                <c:pt idx="15581">
                  <c:v>12.928000000000001</c:v>
                </c:pt>
                <c:pt idx="15582">
                  <c:v>12.929</c:v>
                </c:pt>
                <c:pt idx="15583">
                  <c:v>12.93</c:v>
                </c:pt>
                <c:pt idx="15584">
                  <c:v>12.930999999999999</c:v>
                </c:pt>
                <c:pt idx="15585">
                  <c:v>12.930999999999999</c:v>
                </c:pt>
                <c:pt idx="15586">
                  <c:v>12.932</c:v>
                </c:pt>
                <c:pt idx="15587">
                  <c:v>12.933</c:v>
                </c:pt>
                <c:pt idx="15588">
                  <c:v>12.933999999999999</c:v>
                </c:pt>
                <c:pt idx="15589">
                  <c:v>12.935</c:v>
                </c:pt>
                <c:pt idx="15590">
                  <c:v>12.936</c:v>
                </c:pt>
                <c:pt idx="15591">
                  <c:v>12.936</c:v>
                </c:pt>
                <c:pt idx="15592">
                  <c:v>12.936999999999999</c:v>
                </c:pt>
                <c:pt idx="15593">
                  <c:v>12.938000000000001</c:v>
                </c:pt>
                <c:pt idx="15594">
                  <c:v>12.939</c:v>
                </c:pt>
                <c:pt idx="15595">
                  <c:v>12.94</c:v>
                </c:pt>
                <c:pt idx="15596">
                  <c:v>12.941000000000001</c:v>
                </c:pt>
                <c:pt idx="15597">
                  <c:v>12.941000000000001</c:v>
                </c:pt>
                <c:pt idx="15598">
                  <c:v>12.942</c:v>
                </c:pt>
                <c:pt idx="15599">
                  <c:v>12.943</c:v>
                </c:pt>
                <c:pt idx="15600">
                  <c:v>12.944000000000001</c:v>
                </c:pt>
                <c:pt idx="15601">
                  <c:v>12.945</c:v>
                </c:pt>
                <c:pt idx="15602">
                  <c:v>12.946</c:v>
                </c:pt>
                <c:pt idx="15603">
                  <c:v>12.946</c:v>
                </c:pt>
                <c:pt idx="15604">
                  <c:v>12.946999999999999</c:v>
                </c:pt>
                <c:pt idx="15605">
                  <c:v>12.948</c:v>
                </c:pt>
                <c:pt idx="15606">
                  <c:v>12.949</c:v>
                </c:pt>
                <c:pt idx="15607">
                  <c:v>12.95</c:v>
                </c:pt>
                <c:pt idx="15608">
                  <c:v>12.95</c:v>
                </c:pt>
                <c:pt idx="15609">
                  <c:v>12.951000000000001</c:v>
                </c:pt>
                <c:pt idx="15610">
                  <c:v>12.952</c:v>
                </c:pt>
                <c:pt idx="15611">
                  <c:v>12.952999999999999</c:v>
                </c:pt>
                <c:pt idx="15612">
                  <c:v>12.954000000000001</c:v>
                </c:pt>
                <c:pt idx="15613">
                  <c:v>12.955</c:v>
                </c:pt>
                <c:pt idx="15614">
                  <c:v>12.955</c:v>
                </c:pt>
                <c:pt idx="15615">
                  <c:v>12.956</c:v>
                </c:pt>
                <c:pt idx="15616">
                  <c:v>12.957000000000001</c:v>
                </c:pt>
                <c:pt idx="15617">
                  <c:v>12.958</c:v>
                </c:pt>
                <c:pt idx="15618">
                  <c:v>12.959</c:v>
                </c:pt>
                <c:pt idx="15619">
                  <c:v>12.96</c:v>
                </c:pt>
                <c:pt idx="15620">
                  <c:v>12.96</c:v>
                </c:pt>
                <c:pt idx="15621">
                  <c:v>12.961</c:v>
                </c:pt>
                <c:pt idx="15622">
                  <c:v>12.962</c:v>
                </c:pt>
                <c:pt idx="15623">
                  <c:v>12.962999999999999</c:v>
                </c:pt>
                <c:pt idx="15624">
                  <c:v>12.964</c:v>
                </c:pt>
                <c:pt idx="15625">
                  <c:v>12.965</c:v>
                </c:pt>
                <c:pt idx="15626">
                  <c:v>12.965</c:v>
                </c:pt>
                <c:pt idx="15627">
                  <c:v>12.965999999999999</c:v>
                </c:pt>
                <c:pt idx="15628">
                  <c:v>12.967000000000001</c:v>
                </c:pt>
                <c:pt idx="15629">
                  <c:v>12.968</c:v>
                </c:pt>
                <c:pt idx="15630">
                  <c:v>12.968999999999999</c:v>
                </c:pt>
                <c:pt idx="15631">
                  <c:v>12.97</c:v>
                </c:pt>
                <c:pt idx="15632">
                  <c:v>12.97</c:v>
                </c:pt>
                <c:pt idx="15633">
                  <c:v>12.971</c:v>
                </c:pt>
                <c:pt idx="15634">
                  <c:v>12.972</c:v>
                </c:pt>
                <c:pt idx="15635">
                  <c:v>12.973000000000001</c:v>
                </c:pt>
                <c:pt idx="15636">
                  <c:v>12.974</c:v>
                </c:pt>
                <c:pt idx="15637">
                  <c:v>12.975</c:v>
                </c:pt>
                <c:pt idx="15638">
                  <c:v>12.975</c:v>
                </c:pt>
                <c:pt idx="15639">
                  <c:v>12.976000000000001</c:v>
                </c:pt>
                <c:pt idx="15640">
                  <c:v>12.977</c:v>
                </c:pt>
                <c:pt idx="15641">
                  <c:v>12.978</c:v>
                </c:pt>
                <c:pt idx="15642">
                  <c:v>12.978999999999999</c:v>
                </c:pt>
                <c:pt idx="15643">
                  <c:v>12.98</c:v>
                </c:pt>
                <c:pt idx="15644">
                  <c:v>12.98</c:v>
                </c:pt>
                <c:pt idx="15645">
                  <c:v>12.981</c:v>
                </c:pt>
                <c:pt idx="15646">
                  <c:v>12.981999999999999</c:v>
                </c:pt>
                <c:pt idx="15647">
                  <c:v>12.983000000000001</c:v>
                </c:pt>
                <c:pt idx="15648">
                  <c:v>12.984</c:v>
                </c:pt>
                <c:pt idx="15649">
                  <c:v>12.984999999999999</c:v>
                </c:pt>
                <c:pt idx="15650">
                  <c:v>12.984999999999999</c:v>
                </c:pt>
                <c:pt idx="15651">
                  <c:v>12.986000000000001</c:v>
                </c:pt>
                <c:pt idx="15652">
                  <c:v>12.987</c:v>
                </c:pt>
                <c:pt idx="15653">
                  <c:v>12.988</c:v>
                </c:pt>
                <c:pt idx="15654">
                  <c:v>12.989000000000001</c:v>
                </c:pt>
                <c:pt idx="15655">
                  <c:v>12.989000000000001</c:v>
                </c:pt>
                <c:pt idx="15656">
                  <c:v>12.99</c:v>
                </c:pt>
                <c:pt idx="15657">
                  <c:v>12.991</c:v>
                </c:pt>
                <c:pt idx="15658">
                  <c:v>12.992000000000001</c:v>
                </c:pt>
                <c:pt idx="15659">
                  <c:v>12.993</c:v>
                </c:pt>
                <c:pt idx="15660">
                  <c:v>12.994</c:v>
                </c:pt>
                <c:pt idx="15661">
                  <c:v>12.994</c:v>
                </c:pt>
                <c:pt idx="15662">
                  <c:v>12.994999999999999</c:v>
                </c:pt>
                <c:pt idx="15663">
                  <c:v>12.996</c:v>
                </c:pt>
                <c:pt idx="15664">
                  <c:v>12.997</c:v>
                </c:pt>
                <c:pt idx="15665">
                  <c:v>12.997999999999999</c:v>
                </c:pt>
                <c:pt idx="15666">
                  <c:v>12.999000000000001</c:v>
                </c:pt>
                <c:pt idx="15667">
                  <c:v>12.999000000000001</c:v>
                </c:pt>
                <c:pt idx="15668">
                  <c:v>13</c:v>
                </c:pt>
                <c:pt idx="15669">
                  <c:v>13.000999999999999</c:v>
                </c:pt>
                <c:pt idx="15670">
                  <c:v>13.002000000000001</c:v>
                </c:pt>
                <c:pt idx="15671">
                  <c:v>13.003</c:v>
                </c:pt>
                <c:pt idx="15672">
                  <c:v>13.004</c:v>
                </c:pt>
                <c:pt idx="15673">
                  <c:v>13.004</c:v>
                </c:pt>
                <c:pt idx="15674">
                  <c:v>13.005000000000001</c:v>
                </c:pt>
                <c:pt idx="15675">
                  <c:v>13.006</c:v>
                </c:pt>
                <c:pt idx="15676">
                  <c:v>13.007</c:v>
                </c:pt>
                <c:pt idx="15677">
                  <c:v>13.007999999999999</c:v>
                </c:pt>
                <c:pt idx="15678">
                  <c:v>13.009</c:v>
                </c:pt>
                <c:pt idx="15679">
                  <c:v>13.009</c:v>
                </c:pt>
                <c:pt idx="15680">
                  <c:v>13.01</c:v>
                </c:pt>
                <c:pt idx="15681">
                  <c:v>13.010999999999999</c:v>
                </c:pt>
                <c:pt idx="15682">
                  <c:v>13.012</c:v>
                </c:pt>
                <c:pt idx="15683">
                  <c:v>13.013</c:v>
                </c:pt>
                <c:pt idx="15684">
                  <c:v>13.013999999999999</c:v>
                </c:pt>
                <c:pt idx="15685">
                  <c:v>13.013999999999999</c:v>
                </c:pt>
                <c:pt idx="15686">
                  <c:v>13.015000000000001</c:v>
                </c:pt>
                <c:pt idx="15687">
                  <c:v>13.016</c:v>
                </c:pt>
                <c:pt idx="15688">
                  <c:v>13.016999999999999</c:v>
                </c:pt>
                <c:pt idx="15689">
                  <c:v>13.018000000000001</c:v>
                </c:pt>
                <c:pt idx="15690">
                  <c:v>13.019</c:v>
                </c:pt>
                <c:pt idx="15691">
                  <c:v>13.019</c:v>
                </c:pt>
                <c:pt idx="15692">
                  <c:v>13.02</c:v>
                </c:pt>
                <c:pt idx="15693">
                  <c:v>13.021000000000001</c:v>
                </c:pt>
                <c:pt idx="15694">
                  <c:v>13.022</c:v>
                </c:pt>
                <c:pt idx="15695">
                  <c:v>13.023</c:v>
                </c:pt>
                <c:pt idx="15696">
                  <c:v>13.023</c:v>
                </c:pt>
                <c:pt idx="15697">
                  <c:v>13.023999999999999</c:v>
                </c:pt>
                <c:pt idx="15698">
                  <c:v>13.025</c:v>
                </c:pt>
                <c:pt idx="15699">
                  <c:v>13.026</c:v>
                </c:pt>
                <c:pt idx="15700">
                  <c:v>13.026999999999999</c:v>
                </c:pt>
                <c:pt idx="15701">
                  <c:v>13.028</c:v>
                </c:pt>
                <c:pt idx="15702">
                  <c:v>13.028</c:v>
                </c:pt>
                <c:pt idx="15703">
                  <c:v>13.029</c:v>
                </c:pt>
                <c:pt idx="15704">
                  <c:v>13.03</c:v>
                </c:pt>
                <c:pt idx="15705">
                  <c:v>13.031000000000001</c:v>
                </c:pt>
                <c:pt idx="15706">
                  <c:v>13.032</c:v>
                </c:pt>
                <c:pt idx="15707">
                  <c:v>13.032999999999999</c:v>
                </c:pt>
                <c:pt idx="15708">
                  <c:v>13.032999999999999</c:v>
                </c:pt>
                <c:pt idx="15709">
                  <c:v>13.034000000000001</c:v>
                </c:pt>
                <c:pt idx="15710">
                  <c:v>13.035</c:v>
                </c:pt>
                <c:pt idx="15711">
                  <c:v>13.036</c:v>
                </c:pt>
                <c:pt idx="15712">
                  <c:v>13.037000000000001</c:v>
                </c:pt>
                <c:pt idx="15713">
                  <c:v>13.038</c:v>
                </c:pt>
                <c:pt idx="15714">
                  <c:v>13.038</c:v>
                </c:pt>
                <c:pt idx="15715">
                  <c:v>13.039</c:v>
                </c:pt>
                <c:pt idx="15716">
                  <c:v>13.04</c:v>
                </c:pt>
                <c:pt idx="15717">
                  <c:v>13.041</c:v>
                </c:pt>
                <c:pt idx="15718">
                  <c:v>13.042</c:v>
                </c:pt>
                <c:pt idx="15719">
                  <c:v>13.042999999999999</c:v>
                </c:pt>
                <c:pt idx="15720">
                  <c:v>13.042999999999999</c:v>
                </c:pt>
                <c:pt idx="15721">
                  <c:v>13.044</c:v>
                </c:pt>
                <c:pt idx="15722">
                  <c:v>13.045</c:v>
                </c:pt>
                <c:pt idx="15723">
                  <c:v>13.045999999999999</c:v>
                </c:pt>
                <c:pt idx="15724">
                  <c:v>13.047000000000001</c:v>
                </c:pt>
                <c:pt idx="15725">
                  <c:v>13.048</c:v>
                </c:pt>
                <c:pt idx="15726">
                  <c:v>13.048</c:v>
                </c:pt>
                <c:pt idx="15727">
                  <c:v>13.048999999999999</c:v>
                </c:pt>
                <c:pt idx="15728">
                  <c:v>13.05</c:v>
                </c:pt>
                <c:pt idx="15729">
                  <c:v>13.051</c:v>
                </c:pt>
                <c:pt idx="15730">
                  <c:v>13.052</c:v>
                </c:pt>
                <c:pt idx="15731">
                  <c:v>13.053000000000001</c:v>
                </c:pt>
                <c:pt idx="15732">
                  <c:v>13.053000000000001</c:v>
                </c:pt>
                <c:pt idx="15733">
                  <c:v>13.054</c:v>
                </c:pt>
                <c:pt idx="15734">
                  <c:v>13.055</c:v>
                </c:pt>
                <c:pt idx="15735">
                  <c:v>13.055999999999999</c:v>
                </c:pt>
                <c:pt idx="15736">
                  <c:v>13.057</c:v>
                </c:pt>
                <c:pt idx="15737">
                  <c:v>13.058</c:v>
                </c:pt>
                <c:pt idx="15738">
                  <c:v>13.058</c:v>
                </c:pt>
                <c:pt idx="15739">
                  <c:v>13.058999999999999</c:v>
                </c:pt>
                <c:pt idx="15740">
                  <c:v>13.06</c:v>
                </c:pt>
                <c:pt idx="15741">
                  <c:v>13.061</c:v>
                </c:pt>
                <c:pt idx="15742">
                  <c:v>13.061999999999999</c:v>
                </c:pt>
                <c:pt idx="15743">
                  <c:v>13.061999999999999</c:v>
                </c:pt>
                <c:pt idx="15744">
                  <c:v>13.063000000000001</c:v>
                </c:pt>
                <c:pt idx="15745">
                  <c:v>13.064</c:v>
                </c:pt>
                <c:pt idx="15746">
                  <c:v>13.065</c:v>
                </c:pt>
                <c:pt idx="15747">
                  <c:v>13.066000000000001</c:v>
                </c:pt>
                <c:pt idx="15748">
                  <c:v>13.067</c:v>
                </c:pt>
                <c:pt idx="15749">
                  <c:v>13.067</c:v>
                </c:pt>
                <c:pt idx="15750">
                  <c:v>13.068</c:v>
                </c:pt>
                <c:pt idx="15751">
                  <c:v>13.069000000000001</c:v>
                </c:pt>
                <c:pt idx="15752">
                  <c:v>13.07</c:v>
                </c:pt>
                <c:pt idx="15753">
                  <c:v>13.071</c:v>
                </c:pt>
                <c:pt idx="15754">
                  <c:v>13.071999999999999</c:v>
                </c:pt>
                <c:pt idx="15755">
                  <c:v>13.071999999999999</c:v>
                </c:pt>
                <c:pt idx="15756">
                  <c:v>13.073</c:v>
                </c:pt>
                <c:pt idx="15757">
                  <c:v>13.074</c:v>
                </c:pt>
                <c:pt idx="15758">
                  <c:v>13.074999999999999</c:v>
                </c:pt>
                <c:pt idx="15759">
                  <c:v>13.076000000000001</c:v>
                </c:pt>
                <c:pt idx="15760">
                  <c:v>13.077</c:v>
                </c:pt>
                <c:pt idx="15761">
                  <c:v>13.077</c:v>
                </c:pt>
                <c:pt idx="15762">
                  <c:v>13.077999999999999</c:v>
                </c:pt>
                <c:pt idx="15763">
                  <c:v>13.079000000000001</c:v>
                </c:pt>
                <c:pt idx="15764">
                  <c:v>13.08</c:v>
                </c:pt>
                <c:pt idx="15765">
                  <c:v>13.081</c:v>
                </c:pt>
                <c:pt idx="15766">
                  <c:v>13.082000000000001</c:v>
                </c:pt>
                <c:pt idx="15767">
                  <c:v>13.082000000000001</c:v>
                </c:pt>
                <c:pt idx="15768">
                  <c:v>13.083</c:v>
                </c:pt>
                <c:pt idx="15769">
                  <c:v>13.084</c:v>
                </c:pt>
                <c:pt idx="15770">
                  <c:v>13.085000000000001</c:v>
                </c:pt>
                <c:pt idx="15771">
                  <c:v>13.086</c:v>
                </c:pt>
                <c:pt idx="15772">
                  <c:v>13.087</c:v>
                </c:pt>
                <c:pt idx="15773">
                  <c:v>13.087</c:v>
                </c:pt>
                <c:pt idx="15774">
                  <c:v>13.087999999999999</c:v>
                </c:pt>
                <c:pt idx="15775">
                  <c:v>13.089</c:v>
                </c:pt>
                <c:pt idx="15776">
                  <c:v>13.09</c:v>
                </c:pt>
                <c:pt idx="15777">
                  <c:v>13.090999999999999</c:v>
                </c:pt>
                <c:pt idx="15778">
                  <c:v>13.092000000000001</c:v>
                </c:pt>
                <c:pt idx="15779">
                  <c:v>13.092000000000001</c:v>
                </c:pt>
                <c:pt idx="15780">
                  <c:v>13.093</c:v>
                </c:pt>
                <c:pt idx="15781">
                  <c:v>13.093999999999999</c:v>
                </c:pt>
                <c:pt idx="15782">
                  <c:v>13.095000000000001</c:v>
                </c:pt>
                <c:pt idx="15783">
                  <c:v>13.096</c:v>
                </c:pt>
                <c:pt idx="15784">
                  <c:v>13.097</c:v>
                </c:pt>
                <c:pt idx="15785">
                  <c:v>13.097</c:v>
                </c:pt>
                <c:pt idx="15786">
                  <c:v>13.098000000000001</c:v>
                </c:pt>
                <c:pt idx="15787">
                  <c:v>13.099</c:v>
                </c:pt>
                <c:pt idx="15788">
                  <c:v>13.1</c:v>
                </c:pt>
                <c:pt idx="15789">
                  <c:v>13.101000000000001</c:v>
                </c:pt>
                <c:pt idx="15790">
                  <c:v>13.101000000000001</c:v>
                </c:pt>
                <c:pt idx="15791">
                  <c:v>13.102</c:v>
                </c:pt>
                <c:pt idx="15792">
                  <c:v>13.103</c:v>
                </c:pt>
                <c:pt idx="15793">
                  <c:v>13.103999999999999</c:v>
                </c:pt>
                <c:pt idx="15794">
                  <c:v>13.105</c:v>
                </c:pt>
                <c:pt idx="15795">
                  <c:v>13.106</c:v>
                </c:pt>
                <c:pt idx="15796">
                  <c:v>13.106</c:v>
                </c:pt>
                <c:pt idx="15797">
                  <c:v>13.106999999999999</c:v>
                </c:pt>
                <c:pt idx="15798">
                  <c:v>13.108000000000001</c:v>
                </c:pt>
                <c:pt idx="15799">
                  <c:v>13.109</c:v>
                </c:pt>
                <c:pt idx="15800">
                  <c:v>13.11</c:v>
                </c:pt>
                <c:pt idx="15801">
                  <c:v>13.111000000000001</c:v>
                </c:pt>
                <c:pt idx="15802">
                  <c:v>13.111000000000001</c:v>
                </c:pt>
                <c:pt idx="15803">
                  <c:v>13.112</c:v>
                </c:pt>
                <c:pt idx="15804">
                  <c:v>13.113</c:v>
                </c:pt>
                <c:pt idx="15805">
                  <c:v>13.114000000000001</c:v>
                </c:pt>
                <c:pt idx="15806">
                  <c:v>13.115</c:v>
                </c:pt>
                <c:pt idx="15807">
                  <c:v>13.116</c:v>
                </c:pt>
                <c:pt idx="15808">
                  <c:v>13.116</c:v>
                </c:pt>
                <c:pt idx="15809">
                  <c:v>13.117000000000001</c:v>
                </c:pt>
                <c:pt idx="15810">
                  <c:v>13.118</c:v>
                </c:pt>
                <c:pt idx="15811">
                  <c:v>13.119</c:v>
                </c:pt>
                <c:pt idx="15812">
                  <c:v>13.12</c:v>
                </c:pt>
                <c:pt idx="15813">
                  <c:v>13.121</c:v>
                </c:pt>
                <c:pt idx="15814">
                  <c:v>13.121</c:v>
                </c:pt>
                <c:pt idx="15815">
                  <c:v>13.122</c:v>
                </c:pt>
                <c:pt idx="15816">
                  <c:v>13.122999999999999</c:v>
                </c:pt>
                <c:pt idx="15817">
                  <c:v>13.124000000000001</c:v>
                </c:pt>
                <c:pt idx="15818">
                  <c:v>13.125</c:v>
                </c:pt>
                <c:pt idx="15819">
                  <c:v>13.125999999999999</c:v>
                </c:pt>
                <c:pt idx="15820">
                  <c:v>13.125999999999999</c:v>
                </c:pt>
                <c:pt idx="15821">
                  <c:v>13.127000000000001</c:v>
                </c:pt>
                <c:pt idx="15822">
                  <c:v>13.128</c:v>
                </c:pt>
                <c:pt idx="15823">
                  <c:v>13.129</c:v>
                </c:pt>
                <c:pt idx="15824">
                  <c:v>13.13</c:v>
                </c:pt>
                <c:pt idx="15825">
                  <c:v>13.131</c:v>
                </c:pt>
                <c:pt idx="15826">
                  <c:v>13.131</c:v>
                </c:pt>
                <c:pt idx="15827">
                  <c:v>13.132</c:v>
                </c:pt>
                <c:pt idx="15828">
                  <c:v>13.132999999999999</c:v>
                </c:pt>
                <c:pt idx="15829">
                  <c:v>13.134</c:v>
                </c:pt>
                <c:pt idx="15830">
                  <c:v>13.135</c:v>
                </c:pt>
                <c:pt idx="15831">
                  <c:v>13.135999999999999</c:v>
                </c:pt>
                <c:pt idx="15832">
                  <c:v>13.135999999999999</c:v>
                </c:pt>
                <c:pt idx="15833">
                  <c:v>13.137</c:v>
                </c:pt>
                <c:pt idx="15834">
                  <c:v>13.138</c:v>
                </c:pt>
                <c:pt idx="15835">
                  <c:v>13.138999999999999</c:v>
                </c:pt>
                <c:pt idx="15836">
                  <c:v>13.14</c:v>
                </c:pt>
                <c:pt idx="15837">
                  <c:v>13.14</c:v>
                </c:pt>
                <c:pt idx="15838">
                  <c:v>13.141</c:v>
                </c:pt>
                <c:pt idx="15839">
                  <c:v>13.141999999999999</c:v>
                </c:pt>
                <c:pt idx="15840">
                  <c:v>13.143000000000001</c:v>
                </c:pt>
                <c:pt idx="15841">
                  <c:v>13.144</c:v>
                </c:pt>
                <c:pt idx="15842">
                  <c:v>13.145</c:v>
                </c:pt>
                <c:pt idx="15843">
                  <c:v>13.145</c:v>
                </c:pt>
                <c:pt idx="15844">
                  <c:v>13.146000000000001</c:v>
                </c:pt>
                <c:pt idx="15845">
                  <c:v>13.147</c:v>
                </c:pt>
                <c:pt idx="15846">
                  <c:v>13.148</c:v>
                </c:pt>
                <c:pt idx="15847">
                  <c:v>13.148999999999999</c:v>
                </c:pt>
                <c:pt idx="15848">
                  <c:v>13.15</c:v>
                </c:pt>
                <c:pt idx="15849">
                  <c:v>13.15</c:v>
                </c:pt>
                <c:pt idx="15850">
                  <c:v>13.151</c:v>
                </c:pt>
                <c:pt idx="15851">
                  <c:v>13.151999999999999</c:v>
                </c:pt>
                <c:pt idx="15852">
                  <c:v>13.153</c:v>
                </c:pt>
                <c:pt idx="15853">
                  <c:v>13.154</c:v>
                </c:pt>
                <c:pt idx="15854">
                  <c:v>13.154999999999999</c:v>
                </c:pt>
                <c:pt idx="15855">
                  <c:v>13.154999999999999</c:v>
                </c:pt>
                <c:pt idx="15856">
                  <c:v>13.156000000000001</c:v>
                </c:pt>
                <c:pt idx="15857">
                  <c:v>13.157</c:v>
                </c:pt>
                <c:pt idx="15858">
                  <c:v>13.157999999999999</c:v>
                </c:pt>
                <c:pt idx="15859">
                  <c:v>13.159000000000001</c:v>
                </c:pt>
                <c:pt idx="15860">
                  <c:v>13.16</c:v>
                </c:pt>
                <c:pt idx="15861">
                  <c:v>13.16</c:v>
                </c:pt>
                <c:pt idx="15862">
                  <c:v>13.161</c:v>
                </c:pt>
                <c:pt idx="15863">
                  <c:v>13.162000000000001</c:v>
                </c:pt>
                <c:pt idx="15864">
                  <c:v>13.163</c:v>
                </c:pt>
                <c:pt idx="15865">
                  <c:v>13.164</c:v>
                </c:pt>
                <c:pt idx="15866">
                  <c:v>13.164999999999999</c:v>
                </c:pt>
                <c:pt idx="15867">
                  <c:v>13.164999999999999</c:v>
                </c:pt>
                <c:pt idx="15868">
                  <c:v>13.166</c:v>
                </c:pt>
                <c:pt idx="15869">
                  <c:v>13.167</c:v>
                </c:pt>
                <c:pt idx="15870">
                  <c:v>13.167999999999999</c:v>
                </c:pt>
                <c:pt idx="15871">
                  <c:v>13.169</c:v>
                </c:pt>
                <c:pt idx="15872">
                  <c:v>13.17</c:v>
                </c:pt>
                <c:pt idx="15873">
                  <c:v>13.17</c:v>
                </c:pt>
                <c:pt idx="15874">
                  <c:v>13.170999999999999</c:v>
                </c:pt>
                <c:pt idx="15875">
                  <c:v>13.172000000000001</c:v>
                </c:pt>
                <c:pt idx="15876">
                  <c:v>13.173</c:v>
                </c:pt>
                <c:pt idx="15877">
                  <c:v>13.173999999999999</c:v>
                </c:pt>
                <c:pt idx="15878">
                  <c:v>13.175000000000001</c:v>
                </c:pt>
                <c:pt idx="15879">
                  <c:v>13.175000000000001</c:v>
                </c:pt>
                <c:pt idx="15880">
                  <c:v>13.176</c:v>
                </c:pt>
                <c:pt idx="15881">
                  <c:v>13.177</c:v>
                </c:pt>
                <c:pt idx="15882">
                  <c:v>13.178000000000001</c:v>
                </c:pt>
                <c:pt idx="15883">
                  <c:v>13.179</c:v>
                </c:pt>
                <c:pt idx="15884">
                  <c:v>13.179</c:v>
                </c:pt>
                <c:pt idx="15885">
                  <c:v>13.18</c:v>
                </c:pt>
                <c:pt idx="15886">
                  <c:v>13.180999999999999</c:v>
                </c:pt>
                <c:pt idx="15887">
                  <c:v>13.182</c:v>
                </c:pt>
                <c:pt idx="15888">
                  <c:v>13.183</c:v>
                </c:pt>
                <c:pt idx="15889">
                  <c:v>13.183999999999999</c:v>
                </c:pt>
                <c:pt idx="15890">
                  <c:v>13.183999999999999</c:v>
                </c:pt>
                <c:pt idx="15891">
                  <c:v>13.185</c:v>
                </c:pt>
                <c:pt idx="15892">
                  <c:v>13.186</c:v>
                </c:pt>
                <c:pt idx="15893">
                  <c:v>13.186999999999999</c:v>
                </c:pt>
                <c:pt idx="15894">
                  <c:v>13.188000000000001</c:v>
                </c:pt>
                <c:pt idx="15895">
                  <c:v>13.189</c:v>
                </c:pt>
                <c:pt idx="15896">
                  <c:v>13.189</c:v>
                </c:pt>
                <c:pt idx="15897">
                  <c:v>13.19</c:v>
                </c:pt>
                <c:pt idx="15898">
                  <c:v>13.191000000000001</c:v>
                </c:pt>
                <c:pt idx="15899">
                  <c:v>13.192</c:v>
                </c:pt>
                <c:pt idx="15900">
                  <c:v>13.193</c:v>
                </c:pt>
                <c:pt idx="15901">
                  <c:v>13.194000000000001</c:v>
                </c:pt>
                <c:pt idx="15902">
                  <c:v>13.194000000000001</c:v>
                </c:pt>
                <c:pt idx="15903">
                  <c:v>13.195</c:v>
                </c:pt>
                <c:pt idx="15904">
                  <c:v>13.196</c:v>
                </c:pt>
                <c:pt idx="15905">
                  <c:v>13.196999999999999</c:v>
                </c:pt>
                <c:pt idx="15906">
                  <c:v>13.198</c:v>
                </c:pt>
                <c:pt idx="15907">
                  <c:v>13.199</c:v>
                </c:pt>
                <c:pt idx="15908">
                  <c:v>13.199</c:v>
                </c:pt>
                <c:pt idx="15909">
                  <c:v>13.2</c:v>
                </c:pt>
                <c:pt idx="15910">
                  <c:v>13.201000000000001</c:v>
                </c:pt>
                <c:pt idx="15911">
                  <c:v>13.202</c:v>
                </c:pt>
                <c:pt idx="15912">
                  <c:v>13.202999999999999</c:v>
                </c:pt>
                <c:pt idx="15913">
                  <c:v>13.204000000000001</c:v>
                </c:pt>
                <c:pt idx="15914">
                  <c:v>13.204000000000001</c:v>
                </c:pt>
                <c:pt idx="15915">
                  <c:v>13.205</c:v>
                </c:pt>
                <c:pt idx="15916">
                  <c:v>13.206</c:v>
                </c:pt>
                <c:pt idx="15917">
                  <c:v>13.207000000000001</c:v>
                </c:pt>
                <c:pt idx="15918">
                  <c:v>13.208</c:v>
                </c:pt>
                <c:pt idx="15919">
                  <c:v>13.209</c:v>
                </c:pt>
                <c:pt idx="15920">
                  <c:v>13.209</c:v>
                </c:pt>
                <c:pt idx="15921">
                  <c:v>13.21</c:v>
                </c:pt>
                <c:pt idx="15922">
                  <c:v>13.211</c:v>
                </c:pt>
                <c:pt idx="15923">
                  <c:v>13.212</c:v>
                </c:pt>
                <c:pt idx="15924">
                  <c:v>13.212999999999999</c:v>
                </c:pt>
                <c:pt idx="15925">
                  <c:v>13.212999999999999</c:v>
                </c:pt>
                <c:pt idx="15926">
                  <c:v>13.214</c:v>
                </c:pt>
                <c:pt idx="15927">
                  <c:v>13.215</c:v>
                </c:pt>
                <c:pt idx="15928">
                  <c:v>13.215999999999999</c:v>
                </c:pt>
                <c:pt idx="15929">
                  <c:v>13.217000000000001</c:v>
                </c:pt>
                <c:pt idx="15930">
                  <c:v>13.218</c:v>
                </c:pt>
                <c:pt idx="15931">
                  <c:v>13.218</c:v>
                </c:pt>
                <c:pt idx="15932">
                  <c:v>13.218999999999999</c:v>
                </c:pt>
                <c:pt idx="15933">
                  <c:v>13.22</c:v>
                </c:pt>
                <c:pt idx="15934">
                  <c:v>13.221</c:v>
                </c:pt>
                <c:pt idx="15935">
                  <c:v>13.222</c:v>
                </c:pt>
                <c:pt idx="15936">
                  <c:v>13.223000000000001</c:v>
                </c:pt>
                <c:pt idx="15937">
                  <c:v>13.223000000000001</c:v>
                </c:pt>
                <c:pt idx="15938">
                  <c:v>13.224</c:v>
                </c:pt>
                <c:pt idx="15939">
                  <c:v>13.225</c:v>
                </c:pt>
                <c:pt idx="15940">
                  <c:v>13.226000000000001</c:v>
                </c:pt>
                <c:pt idx="15941">
                  <c:v>13.227</c:v>
                </c:pt>
                <c:pt idx="15942">
                  <c:v>13.228</c:v>
                </c:pt>
                <c:pt idx="15943">
                  <c:v>13.228</c:v>
                </c:pt>
                <c:pt idx="15944">
                  <c:v>13.228999999999999</c:v>
                </c:pt>
                <c:pt idx="15945">
                  <c:v>13.23</c:v>
                </c:pt>
                <c:pt idx="15946">
                  <c:v>13.231</c:v>
                </c:pt>
                <c:pt idx="15947">
                  <c:v>13.231999999999999</c:v>
                </c:pt>
                <c:pt idx="15948">
                  <c:v>13.233000000000001</c:v>
                </c:pt>
                <c:pt idx="15949">
                  <c:v>13.233000000000001</c:v>
                </c:pt>
                <c:pt idx="15950">
                  <c:v>13.234</c:v>
                </c:pt>
                <c:pt idx="15951">
                  <c:v>13.234999999999999</c:v>
                </c:pt>
                <c:pt idx="15952">
                  <c:v>13.236000000000001</c:v>
                </c:pt>
                <c:pt idx="15953">
                  <c:v>13.237</c:v>
                </c:pt>
                <c:pt idx="15954">
                  <c:v>13.238</c:v>
                </c:pt>
                <c:pt idx="15955">
                  <c:v>13.238</c:v>
                </c:pt>
                <c:pt idx="15956">
                  <c:v>13.239000000000001</c:v>
                </c:pt>
                <c:pt idx="15957">
                  <c:v>13.24</c:v>
                </c:pt>
                <c:pt idx="15958">
                  <c:v>13.241</c:v>
                </c:pt>
                <c:pt idx="15959">
                  <c:v>13.242000000000001</c:v>
                </c:pt>
                <c:pt idx="15960">
                  <c:v>13.243</c:v>
                </c:pt>
                <c:pt idx="15961">
                  <c:v>13.243</c:v>
                </c:pt>
                <c:pt idx="15962">
                  <c:v>13.244</c:v>
                </c:pt>
                <c:pt idx="15963">
                  <c:v>13.244999999999999</c:v>
                </c:pt>
                <c:pt idx="15964">
                  <c:v>13.246</c:v>
                </c:pt>
                <c:pt idx="15965">
                  <c:v>13.247</c:v>
                </c:pt>
                <c:pt idx="15966">
                  <c:v>13.247999999999999</c:v>
                </c:pt>
                <c:pt idx="15967">
                  <c:v>13.247999999999999</c:v>
                </c:pt>
                <c:pt idx="15968">
                  <c:v>13.249000000000001</c:v>
                </c:pt>
                <c:pt idx="15969">
                  <c:v>13.25</c:v>
                </c:pt>
                <c:pt idx="15970">
                  <c:v>13.250999999999999</c:v>
                </c:pt>
                <c:pt idx="15971">
                  <c:v>13.252000000000001</c:v>
                </c:pt>
                <c:pt idx="15972">
                  <c:v>13.252000000000001</c:v>
                </c:pt>
                <c:pt idx="15973">
                  <c:v>13.253</c:v>
                </c:pt>
                <c:pt idx="15974">
                  <c:v>13.254</c:v>
                </c:pt>
                <c:pt idx="15975">
                  <c:v>13.255000000000001</c:v>
                </c:pt>
                <c:pt idx="15976">
                  <c:v>13.256</c:v>
                </c:pt>
                <c:pt idx="15977">
                  <c:v>13.257</c:v>
                </c:pt>
                <c:pt idx="15978">
                  <c:v>13.257</c:v>
                </c:pt>
                <c:pt idx="15979">
                  <c:v>13.257999999999999</c:v>
                </c:pt>
                <c:pt idx="15980">
                  <c:v>13.259</c:v>
                </c:pt>
                <c:pt idx="15981">
                  <c:v>13.26</c:v>
                </c:pt>
                <c:pt idx="15982">
                  <c:v>13.260999999999999</c:v>
                </c:pt>
                <c:pt idx="15983">
                  <c:v>13.262</c:v>
                </c:pt>
                <c:pt idx="15984">
                  <c:v>13.262</c:v>
                </c:pt>
                <c:pt idx="15985">
                  <c:v>13.263</c:v>
                </c:pt>
                <c:pt idx="15986">
                  <c:v>13.263999999999999</c:v>
                </c:pt>
                <c:pt idx="15987">
                  <c:v>13.265000000000001</c:v>
                </c:pt>
                <c:pt idx="15988">
                  <c:v>13.266</c:v>
                </c:pt>
                <c:pt idx="15989">
                  <c:v>13.266999999999999</c:v>
                </c:pt>
                <c:pt idx="15990">
                  <c:v>13.266999999999999</c:v>
                </c:pt>
                <c:pt idx="15991">
                  <c:v>13.268000000000001</c:v>
                </c:pt>
                <c:pt idx="15992">
                  <c:v>13.269</c:v>
                </c:pt>
                <c:pt idx="15993">
                  <c:v>13.27</c:v>
                </c:pt>
                <c:pt idx="15994">
                  <c:v>13.271000000000001</c:v>
                </c:pt>
                <c:pt idx="15995">
                  <c:v>13.272</c:v>
                </c:pt>
                <c:pt idx="15996">
                  <c:v>13.272</c:v>
                </c:pt>
                <c:pt idx="15997">
                  <c:v>13.273</c:v>
                </c:pt>
                <c:pt idx="15998">
                  <c:v>13.273999999999999</c:v>
                </c:pt>
                <c:pt idx="15999">
                  <c:v>13.275</c:v>
                </c:pt>
                <c:pt idx="16000">
                  <c:v>13.276</c:v>
                </c:pt>
                <c:pt idx="16001">
                  <c:v>13.276999999999999</c:v>
                </c:pt>
                <c:pt idx="16002">
                  <c:v>13.276999999999999</c:v>
                </c:pt>
                <c:pt idx="16003">
                  <c:v>13.278</c:v>
                </c:pt>
                <c:pt idx="16004">
                  <c:v>13.279</c:v>
                </c:pt>
                <c:pt idx="16005">
                  <c:v>13.28</c:v>
                </c:pt>
                <c:pt idx="16006">
                  <c:v>13.281000000000001</c:v>
                </c:pt>
                <c:pt idx="16007">
                  <c:v>13.282</c:v>
                </c:pt>
                <c:pt idx="16008">
                  <c:v>13.282</c:v>
                </c:pt>
                <c:pt idx="16009">
                  <c:v>13.282999999999999</c:v>
                </c:pt>
                <c:pt idx="16010">
                  <c:v>13.284000000000001</c:v>
                </c:pt>
                <c:pt idx="16011">
                  <c:v>13.285</c:v>
                </c:pt>
                <c:pt idx="16012">
                  <c:v>13.286</c:v>
                </c:pt>
                <c:pt idx="16013">
                  <c:v>13.287000000000001</c:v>
                </c:pt>
                <c:pt idx="16014">
                  <c:v>13.287000000000001</c:v>
                </c:pt>
                <c:pt idx="16015">
                  <c:v>13.288</c:v>
                </c:pt>
                <c:pt idx="16016">
                  <c:v>13.289</c:v>
                </c:pt>
                <c:pt idx="16017">
                  <c:v>13.29</c:v>
                </c:pt>
                <c:pt idx="16018">
                  <c:v>13.291</c:v>
                </c:pt>
                <c:pt idx="16019">
                  <c:v>13.291</c:v>
                </c:pt>
                <c:pt idx="16020">
                  <c:v>13.292</c:v>
                </c:pt>
                <c:pt idx="16021">
                  <c:v>13.292999999999999</c:v>
                </c:pt>
                <c:pt idx="16022">
                  <c:v>13.294</c:v>
                </c:pt>
                <c:pt idx="16023">
                  <c:v>13.295</c:v>
                </c:pt>
                <c:pt idx="16024">
                  <c:v>13.295999999999999</c:v>
                </c:pt>
                <c:pt idx="16025">
                  <c:v>13.295999999999999</c:v>
                </c:pt>
                <c:pt idx="16026">
                  <c:v>13.297000000000001</c:v>
                </c:pt>
                <c:pt idx="16027">
                  <c:v>13.298</c:v>
                </c:pt>
                <c:pt idx="16028">
                  <c:v>13.298999999999999</c:v>
                </c:pt>
                <c:pt idx="16029">
                  <c:v>13.3</c:v>
                </c:pt>
                <c:pt idx="16030">
                  <c:v>13.301</c:v>
                </c:pt>
                <c:pt idx="16031">
                  <c:v>13.301</c:v>
                </c:pt>
                <c:pt idx="16032">
                  <c:v>13.302</c:v>
                </c:pt>
                <c:pt idx="16033">
                  <c:v>13.303000000000001</c:v>
                </c:pt>
                <c:pt idx="16034">
                  <c:v>13.304</c:v>
                </c:pt>
                <c:pt idx="16035">
                  <c:v>13.305</c:v>
                </c:pt>
                <c:pt idx="16036">
                  <c:v>13.305999999999999</c:v>
                </c:pt>
                <c:pt idx="16037">
                  <c:v>13.305999999999999</c:v>
                </c:pt>
                <c:pt idx="16038">
                  <c:v>13.307</c:v>
                </c:pt>
                <c:pt idx="16039">
                  <c:v>13.308</c:v>
                </c:pt>
                <c:pt idx="16040">
                  <c:v>13.308999999999999</c:v>
                </c:pt>
                <c:pt idx="16041">
                  <c:v>13.31</c:v>
                </c:pt>
                <c:pt idx="16042">
                  <c:v>13.311</c:v>
                </c:pt>
                <c:pt idx="16043">
                  <c:v>13.311</c:v>
                </c:pt>
                <c:pt idx="16044">
                  <c:v>13.311999999999999</c:v>
                </c:pt>
                <c:pt idx="16045">
                  <c:v>13.313000000000001</c:v>
                </c:pt>
                <c:pt idx="16046">
                  <c:v>13.314</c:v>
                </c:pt>
                <c:pt idx="16047">
                  <c:v>13.315</c:v>
                </c:pt>
                <c:pt idx="16048">
                  <c:v>13.316000000000001</c:v>
                </c:pt>
                <c:pt idx="16049">
                  <c:v>13.316000000000001</c:v>
                </c:pt>
                <c:pt idx="16050">
                  <c:v>13.317</c:v>
                </c:pt>
                <c:pt idx="16051">
                  <c:v>13.318</c:v>
                </c:pt>
                <c:pt idx="16052">
                  <c:v>13.319000000000001</c:v>
                </c:pt>
                <c:pt idx="16053">
                  <c:v>13.32</c:v>
                </c:pt>
                <c:pt idx="16054">
                  <c:v>13.321</c:v>
                </c:pt>
                <c:pt idx="16055">
                  <c:v>13.321</c:v>
                </c:pt>
                <c:pt idx="16056">
                  <c:v>13.321999999999999</c:v>
                </c:pt>
                <c:pt idx="16057">
                  <c:v>13.323</c:v>
                </c:pt>
                <c:pt idx="16058">
                  <c:v>13.324</c:v>
                </c:pt>
                <c:pt idx="16059">
                  <c:v>13.324999999999999</c:v>
                </c:pt>
                <c:pt idx="16060">
                  <c:v>13.326000000000001</c:v>
                </c:pt>
                <c:pt idx="16061">
                  <c:v>13.326000000000001</c:v>
                </c:pt>
                <c:pt idx="16062">
                  <c:v>13.327</c:v>
                </c:pt>
                <c:pt idx="16063">
                  <c:v>13.327999999999999</c:v>
                </c:pt>
                <c:pt idx="16064">
                  <c:v>13.329000000000001</c:v>
                </c:pt>
                <c:pt idx="16065">
                  <c:v>13.33</c:v>
                </c:pt>
                <c:pt idx="16066">
                  <c:v>13.33</c:v>
                </c:pt>
                <c:pt idx="16067">
                  <c:v>13.331</c:v>
                </c:pt>
                <c:pt idx="16068">
                  <c:v>13.332000000000001</c:v>
                </c:pt>
                <c:pt idx="16069">
                  <c:v>13.333</c:v>
                </c:pt>
                <c:pt idx="16070">
                  <c:v>13.334</c:v>
                </c:pt>
                <c:pt idx="16071">
                  <c:v>13.335000000000001</c:v>
                </c:pt>
                <c:pt idx="16072">
                  <c:v>13.335000000000001</c:v>
                </c:pt>
                <c:pt idx="16073">
                  <c:v>13.336</c:v>
                </c:pt>
                <c:pt idx="16074">
                  <c:v>13.337</c:v>
                </c:pt>
                <c:pt idx="16075">
                  <c:v>13.337999999999999</c:v>
                </c:pt>
                <c:pt idx="16076">
                  <c:v>13.339</c:v>
                </c:pt>
                <c:pt idx="16077">
                  <c:v>13.34</c:v>
                </c:pt>
                <c:pt idx="16078">
                  <c:v>13.34</c:v>
                </c:pt>
                <c:pt idx="16079">
                  <c:v>13.340999999999999</c:v>
                </c:pt>
                <c:pt idx="16080">
                  <c:v>13.342000000000001</c:v>
                </c:pt>
                <c:pt idx="16081">
                  <c:v>13.343</c:v>
                </c:pt>
                <c:pt idx="16082">
                  <c:v>13.343999999999999</c:v>
                </c:pt>
                <c:pt idx="16083">
                  <c:v>13.345000000000001</c:v>
                </c:pt>
                <c:pt idx="16084">
                  <c:v>13.345000000000001</c:v>
                </c:pt>
                <c:pt idx="16085">
                  <c:v>13.346</c:v>
                </c:pt>
                <c:pt idx="16086">
                  <c:v>13.347</c:v>
                </c:pt>
                <c:pt idx="16087">
                  <c:v>13.348000000000001</c:v>
                </c:pt>
                <c:pt idx="16088">
                  <c:v>13.349</c:v>
                </c:pt>
                <c:pt idx="16089">
                  <c:v>13.35</c:v>
                </c:pt>
                <c:pt idx="16090">
                  <c:v>13.35</c:v>
                </c:pt>
                <c:pt idx="16091">
                  <c:v>13.351000000000001</c:v>
                </c:pt>
                <c:pt idx="16092">
                  <c:v>13.352</c:v>
                </c:pt>
                <c:pt idx="16093">
                  <c:v>13.353</c:v>
                </c:pt>
                <c:pt idx="16094">
                  <c:v>13.353999999999999</c:v>
                </c:pt>
                <c:pt idx="16095">
                  <c:v>13.355</c:v>
                </c:pt>
                <c:pt idx="16096">
                  <c:v>13.355</c:v>
                </c:pt>
                <c:pt idx="16097">
                  <c:v>13.356</c:v>
                </c:pt>
                <c:pt idx="16098">
                  <c:v>13.356999999999999</c:v>
                </c:pt>
                <c:pt idx="16099">
                  <c:v>13.358000000000001</c:v>
                </c:pt>
                <c:pt idx="16100">
                  <c:v>13.359</c:v>
                </c:pt>
                <c:pt idx="16101">
                  <c:v>13.36</c:v>
                </c:pt>
                <c:pt idx="16102">
                  <c:v>13.36</c:v>
                </c:pt>
                <c:pt idx="16103">
                  <c:v>13.361000000000001</c:v>
                </c:pt>
                <c:pt idx="16104">
                  <c:v>13.362</c:v>
                </c:pt>
                <c:pt idx="16105">
                  <c:v>13.363</c:v>
                </c:pt>
                <c:pt idx="16106">
                  <c:v>13.364000000000001</c:v>
                </c:pt>
                <c:pt idx="16107">
                  <c:v>13.365</c:v>
                </c:pt>
                <c:pt idx="16108">
                  <c:v>13.365</c:v>
                </c:pt>
                <c:pt idx="16109">
                  <c:v>13.366</c:v>
                </c:pt>
                <c:pt idx="16110">
                  <c:v>13.367000000000001</c:v>
                </c:pt>
                <c:pt idx="16111">
                  <c:v>13.368</c:v>
                </c:pt>
                <c:pt idx="16112">
                  <c:v>13.369</c:v>
                </c:pt>
                <c:pt idx="16113">
                  <c:v>13.369</c:v>
                </c:pt>
                <c:pt idx="16114">
                  <c:v>13.37</c:v>
                </c:pt>
                <c:pt idx="16115">
                  <c:v>13.371</c:v>
                </c:pt>
                <c:pt idx="16116">
                  <c:v>13.372</c:v>
                </c:pt>
                <c:pt idx="16117">
                  <c:v>13.372999999999999</c:v>
                </c:pt>
                <c:pt idx="16118">
                  <c:v>13.374000000000001</c:v>
                </c:pt>
                <c:pt idx="16119">
                  <c:v>13.374000000000001</c:v>
                </c:pt>
                <c:pt idx="16120">
                  <c:v>13.375</c:v>
                </c:pt>
                <c:pt idx="16121">
                  <c:v>13.375999999999999</c:v>
                </c:pt>
                <c:pt idx="16122">
                  <c:v>13.377000000000001</c:v>
                </c:pt>
                <c:pt idx="16123">
                  <c:v>13.378</c:v>
                </c:pt>
                <c:pt idx="16124">
                  <c:v>13.379</c:v>
                </c:pt>
                <c:pt idx="16125">
                  <c:v>13.379</c:v>
                </c:pt>
                <c:pt idx="16126">
                  <c:v>13.38</c:v>
                </c:pt>
                <c:pt idx="16127">
                  <c:v>13.381</c:v>
                </c:pt>
                <c:pt idx="16128">
                  <c:v>13.382</c:v>
                </c:pt>
                <c:pt idx="16129">
                  <c:v>13.382999999999999</c:v>
                </c:pt>
                <c:pt idx="16130">
                  <c:v>13.384</c:v>
                </c:pt>
                <c:pt idx="16131">
                  <c:v>13.384</c:v>
                </c:pt>
                <c:pt idx="16132">
                  <c:v>13.385</c:v>
                </c:pt>
                <c:pt idx="16133">
                  <c:v>13.385999999999999</c:v>
                </c:pt>
                <c:pt idx="16134">
                  <c:v>13.387</c:v>
                </c:pt>
                <c:pt idx="16135">
                  <c:v>13.388</c:v>
                </c:pt>
                <c:pt idx="16136">
                  <c:v>13.388999999999999</c:v>
                </c:pt>
                <c:pt idx="16137">
                  <c:v>13.388999999999999</c:v>
                </c:pt>
                <c:pt idx="16138">
                  <c:v>13.39</c:v>
                </c:pt>
                <c:pt idx="16139">
                  <c:v>13.391</c:v>
                </c:pt>
                <c:pt idx="16140">
                  <c:v>13.391999999999999</c:v>
                </c:pt>
                <c:pt idx="16141">
                  <c:v>13.393000000000001</c:v>
                </c:pt>
                <c:pt idx="16142">
                  <c:v>13.394</c:v>
                </c:pt>
                <c:pt idx="16143">
                  <c:v>13.394</c:v>
                </c:pt>
                <c:pt idx="16144">
                  <c:v>13.395</c:v>
                </c:pt>
                <c:pt idx="16145">
                  <c:v>13.396000000000001</c:v>
                </c:pt>
                <c:pt idx="16146">
                  <c:v>13.397</c:v>
                </c:pt>
                <c:pt idx="16147">
                  <c:v>13.398</c:v>
                </c:pt>
                <c:pt idx="16148">
                  <c:v>13.398999999999999</c:v>
                </c:pt>
                <c:pt idx="16149">
                  <c:v>13.398999999999999</c:v>
                </c:pt>
                <c:pt idx="16150">
                  <c:v>13.4</c:v>
                </c:pt>
                <c:pt idx="16151">
                  <c:v>13.401</c:v>
                </c:pt>
                <c:pt idx="16152">
                  <c:v>13.401999999999999</c:v>
                </c:pt>
                <c:pt idx="16153">
                  <c:v>13.403</c:v>
                </c:pt>
                <c:pt idx="16154">
                  <c:v>13.403</c:v>
                </c:pt>
                <c:pt idx="16155">
                  <c:v>13.404</c:v>
                </c:pt>
                <c:pt idx="16156">
                  <c:v>13.404999999999999</c:v>
                </c:pt>
                <c:pt idx="16157">
                  <c:v>13.406000000000001</c:v>
                </c:pt>
                <c:pt idx="16158">
                  <c:v>13.407</c:v>
                </c:pt>
                <c:pt idx="16159">
                  <c:v>13.407999999999999</c:v>
                </c:pt>
                <c:pt idx="16160">
                  <c:v>13.407999999999999</c:v>
                </c:pt>
                <c:pt idx="16161">
                  <c:v>13.409000000000001</c:v>
                </c:pt>
                <c:pt idx="16162">
                  <c:v>13.41</c:v>
                </c:pt>
                <c:pt idx="16163">
                  <c:v>13.411</c:v>
                </c:pt>
                <c:pt idx="16164">
                  <c:v>13.412000000000001</c:v>
                </c:pt>
                <c:pt idx="16165">
                  <c:v>13.413</c:v>
                </c:pt>
                <c:pt idx="16166">
                  <c:v>13.413</c:v>
                </c:pt>
                <c:pt idx="16167">
                  <c:v>13.414</c:v>
                </c:pt>
                <c:pt idx="16168">
                  <c:v>13.414999999999999</c:v>
                </c:pt>
                <c:pt idx="16169">
                  <c:v>13.416</c:v>
                </c:pt>
                <c:pt idx="16170">
                  <c:v>13.417</c:v>
                </c:pt>
                <c:pt idx="16171">
                  <c:v>13.417999999999999</c:v>
                </c:pt>
                <c:pt idx="16172">
                  <c:v>13.417999999999999</c:v>
                </c:pt>
                <c:pt idx="16173">
                  <c:v>13.419</c:v>
                </c:pt>
                <c:pt idx="16174">
                  <c:v>13.42</c:v>
                </c:pt>
                <c:pt idx="16175">
                  <c:v>13.420999999999999</c:v>
                </c:pt>
                <c:pt idx="16176">
                  <c:v>13.422000000000001</c:v>
                </c:pt>
                <c:pt idx="16177">
                  <c:v>13.423</c:v>
                </c:pt>
                <c:pt idx="16178">
                  <c:v>13.423</c:v>
                </c:pt>
                <c:pt idx="16179">
                  <c:v>13.423999999999999</c:v>
                </c:pt>
                <c:pt idx="16180">
                  <c:v>13.425000000000001</c:v>
                </c:pt>
                <c:pt idx="16181">
                  <c:v>13.426</c:v>
                </c:pt>
                <c:pt idx="16182">
                  <c:v>13.427</c:v>
                </c:pt>
                <c:pt idx="16183">
                  <c:v>13.428000000000001</c:v>
                </c:pt>
                <c:pt idx="16184">
                  <c:v>13.428000000000001</c:v>
                </c:pt>
                <c:pt idx="16185">
                  <c:v>13.429</c:v>
                </c:pt>
                <c:pt idx="16186">
                  <c:v>13.43</c:v>
                </c:pt>
                <c:pt idx="16187">
                  <c:v>13.430999999999999</c:v>
                </c:pt>
                <c:pt idx="16188">
                  <c:v>13.432</c:v>
                </c:pt>
                <c:pt idx="16189">
                  <c:v>13.433</c:v>
                </c:pt>
                <c:pt idx="16190">
                  <c:v>13.433</c:v>
                </c:pt>
                <c:pt idx="16191">
                  <c:v>13.433999999999999</c:v>
                </c:pt>
                <c:pt idx="16192">
                  <c:v>13.435</c:v>
                </c:pt>
                <c:pt idx="16193">
                  <c:v>13.436</c:v>
                </c:pt>
                <c:pt idx="16194">
                  <c:v>13.436999999999999</c:v>
                </c:pt>
                <c:pt idx="16195">
                  <c:v>13.438000000000001</c:v>
                </c:pt>
                <c:pt idx="16196">
                  <c:v>13.438000000000001</c:v>
                </c:pt>
                <c:pt idx="16197">
                  <c:v>13.439</c:v>
                </c:pt>
                <c:pt idx="16198">
                  <c:v>13.44</c:v>
                </c:pt>
                <c:pt idx="16199">
                  <c:v>13.441000000000001</c:v>
                </c:pt>
                <c:pt idx="16200">
                  <c:v>13.442</c:v>
                </c:pt>
                <c:pt idx="16201">
                  <c:v>13.442</c:v>
                </c:pt>
                <c:pt idx="16202">
                  <c:v>13.443</c:v>
                </c:pt>
                <c:pt idx="16203">
                  <c:v>13.444000000000001</c:v>
                </c:pt>
                <c:pt idx="16204">
                  <c:v>13.445</c:v>
                </c:pt>
                <c:pt idx="16205">
                  <c:v>13.446</c:v>
                </c:pt>
                <c:pt idx="16206">
                  <c:v>13.446999999999999</c:v>
                </c:pt>
                <c:pt idx="16207">
                  <c:v>13.446999999999999</c:v>
                </c:pt>
                <c:pt idx="16208">
                  <c:v>13.448</c:v>
                </c:pt>
                <c:pt idx="16209">
                  <c:v>13.449</c:v>
                </c:pt>
                <c:pt idx="16210">
                  <c:v>13.45</c:v>
                </c:pt>
                <c:pt idx="16211">
                  <c:v>13.451000000000001</c:v>
                </c:pt>
                <c:pt idx="16212">
                  <c:v>13.452</c:v>
                </c:pt>
                <c:pt idx="16213">
                  <c:v>13.452</c:v>
                </c:pt>
                <c:pt idx="16214">
                  <c:v>13.452999999999999</c:v>
                </c:pt>
                <c:pt idx="16215">
                  <c:v>13.454000000000001</c:v>
                </c:pt>
                <c:pt idx="16216">
                  <c:v>13.455</c:v>
                </c:pt>
                <c:pt idx="16217">
                  <c:v>13.456</c:v>
                </c:pt>
                <c:pt idx="16218">
                  <c:v>13.457000000000001</c:v>
                </c:pt>
                <c:pt idx="16219">
                  <c:v>13.457000000000001</c:v>
                </c:pt>
                <c:pt idx="16220">
                  <c:v>13.458</c:v>
                </c:pt>
                <c:pt idx="16221">
                  <c:v>13.459</c:v>
                </c:pt>
                <c:pt idx="16222">
                  <c:v>13.46</c:v>
                </c:pt>
                <c:pt idx="16223">
                  <c:v>13.461</c:v>
                </c:pt>
                <c:pt idx="16224">
                  <c:v>13.462</c:v>
                </c:pt>
                <c:pt idx="16225">
                  <c:v>13.462</c:v>
                </c:pt>
                <c:pt idx="16226">
                  <c:v>13.462999999999999</c:v>
                </c:pt>
                <c:pt idx="16227">
                  <c:v>13.464</c:v>
                </c:pt>
                <c:pt idx="16228">
                  <c:v>13.465</c:v>
                </c:pt>
                <c:pt idx="16229">
                  <c:v>13.465999999999999</c:v>
                </c:pt>
                <c:pt idx="16230">
                  <c:v>13.467000000000001</c:v>
                </c:pt>
                <c:pt idx="16231">
                  <c:v>13.467000000000001</c:v>
                </c:pt>
                <c:pt idx="16232">
                  <c:v>13.468</c:v>
                </c:pt>
                <c:pt idx="16233">
                  <c:v>13.468999999999999</c:v>
                </c:pt>
                <c:pt idx="16234">
                  <c:v>13.47</c:v>
                </c:pt>
                <c:pt idx="16235">
                  <c:v>13.471</c:v>
                </c:pt>
                <c:pt idx="16236">
                  <c:v>13.472</c:v>
                </c:pt>
                <c:pt idx="16237">
                  <c:v>13.472</c:v>
                </c:pt>
                <c:pt idx="16238">
                  <c:v>13.473000000000001</c:v>
                </c:pt>
                <c:pt idx="16239">
                  <c:v>13.474</c:v>
                </c:pt>
                <c:pt idx="16240">
                  <c:v>13.475</c:v>
                </c:pt>
                <c:pt idx="16241">
                  <c:v>13.476000000000001</c:v>
                </c:pt>
                <c:pt idx="16242">
                  <c:v>13.477</c:v>
                </c:pt>
                <c:pt idx="16243">
                  <c:v>13.477</c:v>
                </c:pt>
                <c:pt idx="16244">
                  <c:v>13.478</c:v>
                </c:pt>
                <c:pt idx="16245">
                  <c:v>13.478999999999999</c:v>
                </c:pt>
                <c:pt idx="16246">
                  <c:v>13.48</c:v>
                </c:pt>
                <c:pt idx="16247">
                  <c:v>13.481</c:v>
                </c:pt>
                <c:pt idx="16248">
                  <c:v>13.481</c:v>
                </c:pt>
                <c:pt idx="16249">
                  <c:v>13.481999999999999</c:v>
                </c:pt>
                <c:pt idx="16250">
                  <c:v>13.483000000000001</c:v>
                </c:pt>
                <c:pt idx="16251">
                  <c:v>13.484</c:v>
                </c:pt>
                <c:pt idx="16252">
                  <c:v>13.484999999999999</c:v>
                </c:pt>
                <c:pt idx="16253">
                  <c:v>13.486000000000001</c:v>
                </c:pt>
                <c:pt idx="16254">
                  <c:v>13.486000000000001</c:v>
                </c:pt>
                <c:pt idx="16255">
                  <c:v>13.487</c:v>
                </c:pt>
                <c:pt idx="16256">
                  <c:v>13.488</c:v>
                </c:pt>
                <c:pt idx="16257">
                  <c:v>13.489000000000001</c:v>
                </c:pt>
                <c:pt idx="16258">
                  <c:v>13.49</c:v>
                </c:pt>
                <c:pt idx="16259">
                  <c:v>13.491</c:v>
                </c:pt>
                <c:pt idx="16260">
                  <c:v>13.491</c:v>
                </c:pt>
                <c:pt idx="16261">
                  <c:v>13.492000000000001</c:v>
                </c:pt>
                <c:pt idx="16262">
                  <c:v>13.493</c:v>
                </c:pt>
                <c:pt idx="16263">
                  <c:v>13.494</c:v>
                </c:pt>
                <c:pt idx="16264">
                  <c:v>13.494999999999999</c:v>
                </c:pt>
                <c:pt idx="16265">
                  <c:v>13.496</c:v>
                </c:pt>
                <c:pt idx="16266">
                  <c:v>13.496</c:v>
                </c:pt>
                <c:pt idx="16267">
                  <c:v>13.497</c:v>
                </c:pt>
                <c:pt idx="16268">
                  <c:v>13.497999999999999</c:v>
                </c:pt>
                <c:pt idx="16269">
                  <c:v>13.499000000000001</c:v>
                </c:pt>
                <c:pt idx="16270">
                  <c:v>13.5</c:v>
                </c:pt>
                <c:pt idx="16271">
                  <c:v>13.500999999999999</c:v>
                </c:pt>
                <c:pt idx="16272">
                  <c:v>13.500999999999999</c:v>
                </c:pt>
                <c:pt idx="16273">
                  <c:v>13.502000000000001</c:v>
                </c:pt>
                <c:pt idx="16274">
                  <c:v>13.503</c:v>
                </c:pt>
                <c:pt idx="16275">
                  <c:v>13.504</c:v>
                </c:pt>
                <c:pt idx="16276">
                  <c:v>13.505000000000001</c:v>
                </c:pt>
                <c:pt idx="16277">
                  <c:v>13.506</c:v>
                </c:pt>
                <c:pt idx="16278">
                  <c:v>13.506</c:v>
                </c:pt>
                <c:pt idx="16279">
                  <c:v>13.507</c:v>
                </c:pt>
                <c:pt idx="16280">
                  <c:v>13.507999999999999</c:v>
                </c:pt>
                <c:pt idx="16281">
                  <c:v>13.509</c:v>
                </c:pt>
                <c:pt idx="16282">
                  <c:v>13.51</c:v>
                </c:pt>
                <c:pt idx="16283">
                  <c:v>13.510999999999999</c:v>
                </c:pt>
                <c:pt idx="16284">
                  <c:v>13.510999999999999</c:v>
                </c:pt>
                <c:pt idx="16285">
                  <c:v>13.512</c:v>
                </c:pt>
                <c:pt idx="16286">
                  <c:v>13.513</c:v>
                </c:pt>
                <c:pt idx="16287">
                  <c:v>13.513999999999999</c:v>
                </c:pt>
                <c:pt idx="16288">
                  <c:v>13.515000000000001</c:v>
                </c:pt>
                <c:pt idx="16289">
                  <c:v>13.516</c:v>
                </c:pt>
                <c:pt idx="16290">
                  <c:v>13.516</c:v>
                </c:pt>
                <c:pt idx="16291">
                  <c:v>13.516999999999999</c:v>
                </c:pt>
                <c:pt idx="16292">
                  <c:v>13.518000000000001</c:v>
                </c:pt>
                <c:pt idx="16293">
                  <c:v>13.519</c:v>
                </c:pt>
                <c:pt idx="16294">
                  <c:v>13.52</c:v>
                </c:pt>
                <c:pt idx="16295">
                  <c:v>13.52</c:v>
                </c:pt>
                <c:pt idx="16296">
                  <c:v>13.521000000000001</c:v>
                </c:pt>
                <c:pt idx="16297">
                  <c:v>13.522</c:v>
                </c:pt>
                <c:pt idx="16298">
                  <c:v>13.523</c:v>
                </c:pt>
                <c:pt idx="16299">
                  <c:v>13.523999999999999</c:v>
                </c:pt>
                <c:pt idx="16300">
                  <c:v>13.525</c:v>
                </c:pt>
                <c:pt idx="16301">
                  <c:v>13.525</c:v>
                </c:pt>
                <c:pt idx="16302">
                  <c:v>13.526</c:v>
                </c:pt>
                <c:pt idx="16303">
                  <c:v>13.526999999999999</c:v>
                </c:pt>
                <c:pt idx="16304">
                  <c:v>13.528</c:v>
                </c:pt>
                <c:pt idx="16305">
                  <c:v>13.529</c:v>
                </c:pt>
                <c:pt idx="16306">
                  <c:v>13.53</c:v>
                </c:pt>
                <c:pt idx="16307">
                  <c:v>13.53</c:v>
                </c:pt>
                <c:pt idx="16308">
                  <c:v>13.531000000000001</c:v>
                </c:pt>
                <c:pt idx="16309">
                  <c:v>13.532</c:v>
                </c:pt>
                <c:pt idx="16310">
                  <c:v>13.532999999999999</c:v>
                </c:pt>
                <c:pt idx="16311">
                  <c:v>13.534000000000001</c:v>
                </c:pt>
                <c:pt idx="16312">
                  <c:v>13.535</c:v>
                </c:pt>
                <c:pt idx="16313">
                  <c:v>13.535</c:v>
                </c:pt>
                <c:pt idx="16314">
                  <c:v>13.536</c:v>
                </c:pt>
                <c:pt idx="16315">
                  <c:v>13.537000000000001</c:v>
                </c:pt>
                <c:pt idx="16316">
                  <c:v>13.538</c:v>
                </c:pt>
                <c:pt idx="16317">
                  <c:v>13.539</c:v>
                </c:pt>
                <c:pt idx="16318">
                  <c:v>13.54</c:v>
                </c:pt>
                <c:pt idx="16319">
                  <c:v>13.54</c:v>
                </c:pt>
                <c:pt idx="16320">
                  <c:v>13.541</c:v>
                </c:pt>
                <c:pt idx="16321">
                  <c:v>13.542</c:v>
                </c:pt>
                <c:pt idx="16322">
                  <c:v>13.542999999999999</c:v>
                </c:pt>
                <c:pt idx="16323">
                  <c:v>13.544</c:v>
                </c:pt>
                <c:pt idx="16324">
                  <c:v>13.545</c:v>
                </c:pt>
                <c:pt idx="16325">
                  <c:v>13.545</c:v>
                </c:pt>
                <c:pt idx="16326">
                  <c:v>13.545999999999999</c:v>
                </c:pt>
                <c:pt idx="16327">
                  <c:v>13.547000000000001</c:v>
                </c:pt>
                <c:pt idx="16328">
                  <c:v>13.548</c:v>
                </c:pt>
                <c:pt idx="16329">
                  <c:v>13.548999999999999</c:v>
                </c:pt>
                <c:pt idx="16330">
                  <c:v>13.55</c:v>
                </c:pt>
                <c:pt idx="16331">
                  <c:v>13.55</c:v>
                </c:pt>
                <c:pt idx="16332">
                  <c:v>13.551</c:v>
                </c:pt>
                <c:pt idx="16333">
                  <c:v>13.552</c:v>
                </c:pt>
                <c:pt idx="16334">
                  <c:v>13.553000000000001</c:v>
                </c:pt>
                <c:pt idx="16335">
                  <c:v>13.554</c:v>
                </c:pt>
                <c:pt idx="16336">
                  <c:v>13.555</c:v>
                </c:pt>
                <c:pt idx="16337">
                  <c:v>13.555</c:v>
                </c:pt>
                <c:pt idx="16338">
                  <c:v>13.555999999999999</c:v>
                </c:pt>
                <c:pt idx="16339">
                  <c:v>13.557</c:v>
                </c:pt>
                <c:pt idx="16340">
                  <c:v>13.558</c:v>
                </c:pt>
                <c:pt idx="16341">
                  <c:v>13.558999999999999</c:v>
                </c:pt>
                <c:pt idx="16342">
                  <c:v>13.558999999999999</c:v>
                </c:pt>
                <c:pt idx="16343">
                  <c:v>13.56</c:v>
                </c:pt>
                <c:pt idx="16344">
                  <c:v>13.561</c:v>
                </c:pt>
                <c:pt idx="16345">
                  <c:v>13.561999999999999</c:v>
                </c:pt>
                <c:pt idx="16346">
                  <c:v>13.563000000000001</c:v>
                </c:pt>
                <c:pt idx="16347">
                  <c:v>13.564</c:v>
                </c:pt>
                <c:pt idx="16348">
                  <c:v>13.564</c:v>
                </c:pt>
                <c:pt idx="16349">
                  <c:v>13.565</c:v>
                </c:pt>
                <c:pt idx="16350">
                  <c:v>13.566000000000001</c:v>
                </c:pt>
                <c:pt idx="16351">
                  <c:v>13.567</c:v>
                </c:pt>
                <c:pt idx="16352">
                  <c:v>13.568</c:v>
                </c:pt>
                <c:pt idx="16353">
                  <c:v>13.569000000000001</c:v>
                </c:pt>
                <c:pt idx="16354">
                  <c:v>13.569000000000001</c:v>
                </c:pt>
                <c:pt idx="16355">
                  <c:v>13.57</c:v>
                </c:pt>
                <c:pt idx="16356">
                  <c:v>13.571</c:v>
                </c:pt>
                <c:pt idx="16357">
                  <c:v>13.571999999999999</c:v>
                </c:pt>
                <c:pt idx="16358">
                  <c:v>13.573</c:v>
                </c:pt>
                <c:pt idx="16359">
                  <c:v>13.574</c:v>
                </c:pt>
                <c:pt idx="16360">
                  <c:v>13.574</c:v>
                </c:pt>
                <c:pt idx="16361">
                  <c:v>13.574999999999999</c:v>
                </c:pt>
                <c:pt idx="16362">
                  <c:v>13.576000000000001</c:v>
                </c:pt>
                <c:pt idx="16363">
                  <c:v>13.577</c:v>
                </c:pt>
                <c:pt idx="16364">
                  <c:v>13.577999999999999</c:v>
                </c:pt>
                <c:pt idx="16365">
                  <c:v>13.579000000000001</c:v>
                </c:pt>
                <c:pt idx="16366">
                  <c:v>13.579000000000001</c:v>
                </c:pt>
                <c:pt idx="16367">
                  <c:v>13.58</c:v>
                </c:pt>
                <c:pt idx="16368">
                  <c:v>13.581</c:v>
                </c:pt>
                <c:pt idx="16369">
                  <c:v>13.582000000000001</c:v>
                </c:pt>
                <c:pt idx="16370">
                  <c:v>13.583</c:v>
                </c:pt>
                <c:pt idx="16371">
                  <c:v>13.584</c:v>
                </c:pt>
                <c:pt idx="16372">
                  <c:v>13.584</c:v>
                </c:pt>
                <c:pt idx="16373">
                  <c:v>13.585000000000001</c:v>
                </c:pt>
                <c:pt idx="16374">
                  <c:v>13.586</c:v>
                </c:pt>
                <c:pt idx="16375">
                  <c:v>13.587</c:v>
                </c:pt>
                <c:pt idx="16376">
                  <c:v>13.587999999999999</c:v>
                </c:pt>
                <c:pt idx="16377">
                  <c:v>13.589</c:v>
                </c:pt>
                <c:pt idx="16378">
                  <c:v>13.589</c:v>
                </c:pt>
                <c:pt idx="16379">
                  <c:v>13.59</c:v>
                </c:pt>
                <c:pt idx="16380">
                  <c:v>13.590999999999999</c:v>
                </c:pt>
                <c:pt idx="16381">
                  <c:v>13.592000000000001</c:v>
                </c:pt>
                <c:pt idx="16382">
                  <c:v>13.593</c:v>
                </c:pt>
                <c:pt idx="16383">
                  <c:v>13.593</c:v>
                </c:pt>
                <c:pt idx="16384">
                  <c:v>13.593999999999999</c:v>
                </c:pt>
                <c:pt idx="16385">
                  <c:v>13.595000000000001</c:v>
                </c:pt>
                <c:pt idx="16386">
                  <c:v>13.596</c:v>
                </c:pt>
                <c:pt idx="16387">
                  <c:v>13.597</c:v>
                </c:pt>
                <c:pt idx="16388">
                  <c:v>13.598000000000001</c:v>
                </c:pt>
                <c:pt idx="16389">
                  <c:v>13.598000000000001</c:v>
                </c:pt>
                <c:pt idx="16390">
                  <c:v>13.599</c:v>
                </c:pt>
                <c:pt idx="16391">
                  <c:v>13.6</c:v>
                </c:pt>
                <c:pt idx="16392">
                  <c:v>13.601000000000001</c:v>
                </c:pt>
                <c:pt idx="16393">
                  <c:v>13.602</c:v>
                </c:pt>
                <c:pt idx="16394">
                  <c:v>13.603</c:v>
                </c:pt>
                <c:pt idx="16395">
                  <c:v>13.603</c:v>
                </c:pt>
                <c:pt idx="16396">
                  <c:v>13.603999999999999</c:v>
                </c:pt>
                <c:pt idx="16397">
                  <c:v>13.605</c:v>
                </c:pt>
                <c:pt idx="16398">
                  <c:v>13.606</c:v>
                </c:pt>
                <c:pt idx="16399">
                  <c:v>13.606999999999999</c:v>
                </c:pt>
                <c:pt idx="16400">
                  <c:v>13.608000000000001</c:v>
                </c:pt>
                <c:pt idx="16401">
                  <c:v>13.608000000000001</c:v>
                </c:pt>
                <c:pt idx="16402">
                  <c:v>13.609</c:v>
                </c:pt>
                <c:pt idx="16403">
                  <c:v>13.61</c:v>
                </c:pt>
                <c:pt idx="16404">
                  <c:v>13.611000000000001</c:v>
                </c:pt>
                <c:pt idx="16405">
                  <c:v>13.612</c:v>
                </c:pt>
                <c:pt idx="16406">
                  <c:v>13.613</c:v>
                </c:pt>
                <c:pt idx="16407">
                  <c:v>13.613</c:v>
                </c:pt>
                <c:pt idx="16408">
                  <c:v>13.614000000000001</c:v>
                </c:pt>
                <c:pt idx="16409">
                  <c:v>13.615</c:v>
                </c:pt>
                <c:pt idx="16410">
                  <c:v>13.616</c:v>
                </c:pt>
                <c:pt idx="16411">
                  <c:v>13.617000000000001</c:v>
                </c:pt>
                <c:pt idx="16412">
                  <c:v>13.618</c:v>
                </c:pt>
                <c:pt idx="16413">
                  <c:v>13.618</c:v>
                </c:pt>
                <c:pt idx="16414">
                  <c:v>13.619</c:v>
                </c:pt>
                <c:pt idx="16415">
                  <c:v>13.62</c:v>
                </c:pt>
                <c:pt idx="16416">
                  <c:v>13.621</c:v>
                </c:pt>
                <c:pt idx="16417">
                  <c:v>13.622</c:v>
                </c:pt>
                <c:pt idx="16418">
                  <c:v>13.622999999999999</c:v>
                </c:pt>
                <c:pt idx="16419">
                  <c:v>13.622999999999999</c:v>
                </c:pt>
                <c:pt idx="16420">
                  <c:v>13.624000000000001</c:v>
                </c:pt>
                <c:pt idx="16421">
                  <c:v>13.625</c:v>
                </c:pt>
                <c:pt idx="16422">
                  <c:v>13.625999999999999</c:v>
                </c:pt>
                <c:pt idx="16423">
                  <c:v>13.627000000000001</c:v>
                </c:pt>
                <c:pt idx="16424">
                  <c:v>13.628</c:v>
                </c:pt>
                <c:pt idx="16425">
                  <c:v>13.628</c:v>
                </c:pt>
                <c:pt idx="16426">
                  <c:v>13.629</c:v>
                </c:pt>
                <c:pt idx="16427">
                  <c:v>13.63</c:v>
                </c:pt>
                <c:pt idx="16428">
                  <c:v>13.631</c:v>
                </c:pt>
                <c:pt idx="16429">
                  <c:v>13.632</c:v>
                </c:pt>
                <c:pt idx="16430">
                  <c:v>13.632</c:v>
                </c:pt>
                <c:pt idx="16431">
                  <c:v>13.632999999999999</c:v>
                </c:pt>
                <c:pt idx="16432">
                  <c:v>13.634</c:v>
                </c:pt>
                <c:pt idx="16433">
                  <c:v>13.635</c:v>
                </c:pt>
                <c:pt idx="16434">
                  <c:v>13.635999999999999</c:v>
                </c:pt>
                <c:pt idx="16435">
                  <c:v>13.637</c:v>
                </c:pt>
                <c:pt idx="16436">
                  <c:v>13.637</c:v>
                </c:pt>
                <c:pt idx="16437">
                  <c:v>13.638</c:v>
                </c:pt>
                <c:pt idx="16438">
                  <c:v>13.638999999999999</c:v>
                </c:pt>
                <c:pt idx="16439">
                  <c:v>13.64</c:v>
                </c:pt>
                <c:pt idx="16440">
                  <c:v>13.641</c:v>
                </c:pt>
                <c:pt idx="16441">
                  <c:v>13.641999999999999</c:v>
                </c:pt>
                <c:pt idx="16442">
                  <c:v>13.641999999999999</c:v>
                </c:pt>
                <c:pt idx="16443">
                  <c:v>13.643000000000001</c:v>
                </c:pt>
                <c:pt idx="16444">
                  <c:v>13.644</c:v>
                </c:pt>
                <c:pt idx="16445">
                  <c:v>13.645</c:v>
                </c:pt>
                <c:pt idx="16446">
                  <c:v>13.646000000000001</c:v>
                </c:pt>
                <c:pt idx="16447">
                  <c:v>13.647</c:v>
                </c:pt>
                <c:pt idx="16448">
                  <c:v>13.647</c:v>
                </c:pt>
                <c:pt idx="16449">
                  <c:v>13.648</c:v>
                </c:pt>
                <c:pt idx="16450">
                  <c:v>13.648999999999999</c:v>
                </c:pt>
                <c:pt idx="16451">
                  <c:v>13.65</c:v>
                </c:pt>
                <c:pt idx="16452">
                  <c:v>13.651</c:v>
                </c:pt>
                <c:pt idx="16453">
                  <c:v>13.651999999999999</c:v>
                </c:pt>
                <c:pt idx="16454">
                  <c:v>13.651999999999999</c:v>
                </c:pt>
                <c:pt idx="16455">
                  <c:v>13.653</c:v>
                </c:pt>
                <c:pt idx="16456">
                  <c:v>13.654</c:v>
                </c:pt>
                <c:pt idx="16457">
                  <c:v>13.654999999999999</c:v>
                </c:pt>
                <c:pt idx="16458">
                  <c:v>13.656000000000001</c:v>
                </c:pt>
                <c:pt idx="16459">
                  <c:v>13.657</c:v>
                </c:pt>
                <c:pt idx="16460">
                  <c:v>13.657</c:v>
                </c:pt>
                <c:pt idx="16461">
                  <c:v>13.657999999999999</c:v>
                </c:pt>
                <c:pt idx="16462">
                  <c:v>13.659000000000001</c:v>
                </c:pt>
                <c:pt idx="16463">
                  <c:v>13.66</c:v>
                </c:pt>
                <c:pt idx="16464">
                  <c:v>13.661</c:v>
                </c:pt>
                <c:pt idx="16465">
                  <c:v>13.662000000000001</c:v>
                </c:pt>
                <c:pt idx="16466">
                  <c:v>13.662000000000001</c:v>
                </c:pt>
                <c:pt idx="16467">
                  <c:v>13.663</c:v>
                </c:pt>
                <c:pt idx="16468">
                  <c:v>13.664</c:v>
                </c:pt>
                <c:pt idx="16469">
                  <c:v>13.664999999999999</c:v>
                </c:pt>
                <c:pt idx="16470">
                  <c:v>13.666</c:v>
                </c:pt>
                <c:pt idx="16471">
                  <c:v>13.667</c:v>
                </c:pt>
                <c:pt idx="16472">
                  <c:v>13.667</c:v>
                </c:pt>
                <c:pt idx="16473">
                  <c:v>13.667999999999999</c:v>
                </c:pt>
                <c:pt idx="16474">
                  <c:v>13.669</c:v>
                </c:pt>
                <c:pt idx="16475">
                  <c:v>13.67</c:v>
                </c:pt>
                <c:pt idx="16476">
                  <c:v>13.670999999999999</c:v>
                </c:pt>
                <c:pt idx="16477">
                  <c:v>13.670999999999999</c:v>
                </c:pt>
                <c:pt idx="16478">
                  <c:v>13.672000000000001</c:v>
                </c:pt>
                <c:pt idx="16479">
                  <c:v>13.673</c:v>
                </c:pt>
                <c:pt idx="16480">
                  <c:v>13.673999999999999</c:v>
                </c:pt>
                <c:pt idx="16481">
                  <c:v>13.675000000000001</c:v>
                </c:pt>
                <c:pt idx="16482">
                  <c:v>13.676</c:v>
                </c:pt>
                <c:pt idx="16483">
                  <c:v>13.676</c:v>
                </c:pt>
                <c:pt idx="16484">
                  <c:v>13.677</c:v>
                </c:pt>
                <c:pt idx="16485">
                  <c:v>13.678000000000001</c:v>
                </c:pt>
                <c:pt idx="16486">
                  <c:v>13.679</c:v>
                </c:pt>
                <c:pt idx="16487">
                  <c:v>13.68</c:v>
                </c:pt>
                <c:pt idx="16488">
                  <c:v>13.680999999999999</c:v>
                </c:pt>
                <c:pt idx="16489">
                  <c:v>13.680999999999999</c:v>
                </c:pt>
                <c:pt idx="16490">
                  <c:v>13.682</c:v>
                </c:pt>
                <c:pt idx="16491">
                  <c:v>13.683</c:v>
                </c:pt>
                <c:pt idx="16492">
                  <c:v>13.683999999999999</c:v>
                </c:pt>
                <c:pt idx="16493">
                  <c:v>13.685</c:v>
                </c:pt>
                <c:pt idx="16494">
                  <c:v>13.686</c:v>
                </c:pt>
                <c:pt idx="16495">
                  <c:v>13.686</c:v>
                </c:pt>
                <c:pt idx="16496">
                  <c:v>13.686999999999999</c:v>
                </c:pt>
                <c:pt idx="16497">
                  <c:v>13.688000000000001</c:v>
                </c:pt>
                <c:pt idx="16498">
                  <c:v>13.689</c:v>
                </c:pt>
                <c:pt idx="16499">
                  <c:v>13.69</c:v>
                </c:pt>
                <c:pt idx="16500">
                  <c:v>13.691000000000001</c:v>
                </c:pt>
                <c:pt idx="16501">
                  <c:v>13.691000000000001</c:v>
                </c:pt>
                <c:pt idx="16502">
                  <c:v>13.692</c:v>
                </c:pt>
                <c:pt idx="16503">
                  <c:v>13.693</c:v>
                </c:pt>
                <c:pt idx="16504">
                  <c:v>13.694000000000001</c:v>
                </c:pt>
                <c:pt idx="16505">
                  <c:v>13.695</c:v>
                </c:pt>
                <c:pt idx="16506">
                  <c:v>13.696</c:v>
                </c:pt>
                <c:pt idx="16507">
                  <c:v>13.696</c:v>
                </c:pt>
                <c:pt idx="16508">
                  <c:v>13.696999999999999</c:v>
                </c:pt>
                <c:pt idx="16509">
                  <c:v>13.698</c:v>
                </c:pt>
                <c:pt idx="16510">
                  <c:v>13.699</c:v>
                </c:pt>
                <c:pt idx="16511">
                  <c:v>13.7</c:v>
                </c:pt>
                <c:pt idx="16512">
                  <c:v>13.701000000000001</c:v>
                </c:pt>
                <c:pt idx="16513">
                  <c:v>13.701000000000001</c:v>
                </c:pt>
                <c:pt idx="16514">
                  <c:v>13.702</c:v>
                </c:pt>
                <c:pt idx="16515">
                  <c:v>13.702999999999999</c:v>
                </c:pt>
                <c:pt idx="16516">
                  <c:v>13.704000000000001</c:v>
                </c:pt>
                <c:pt idx="16517">
                  <c:v>13.705</c:v>
                </c:pt>
                <c:pt idx="16518">
                  <c:v>13.706</c:v>
                </c:pt>
                <c:pt idx="16519">
                  <c:v>13.706</c:v>
                </c:pt>
                <c:pt idx="16520">
                  <c:v>13.707000000000001</c:v>
                </c:pt>
                <c:pt idx="16521">
                  <c:v>13.708</c:v>
                </c:pt>
                <c:pt idx="16522">
                  <c:v>13.709</c:v>
                </c:pt>
                <c:pt idx="16523">
                  <c:v>13.71</c:v>
                </c:pt>
                <c:pt idx="16524">
                  <c:v>13.71</c:v>
                </c:pt>
                <c:pt idx="16525">
                  <c:v>13.711</c:v>
                </c:pt>
                <c:pt idx="16526">
                  <c:v>13.712</c:v>
                </c:pt>
                <c:pt idx="16527">
                  <c:v>13.712999999999999</c:v>
                </c:pt>
                <c:pt idx="16528">
                  <c:v>13.714</c:v>
                </c:pt>
                <c:pt idx="16529">
                  <c:v>13.715</c:v>
                </c:pt>
                <c:pt idx="16530">
                  <c:v>13.715</c:v>
                </c:pt>
                <c:pt idx="16531">
                  <c:v>13.715999999999999</c:v>
                </c:pt>
                <c:pt idx="16532">
                  <c:v>13.717000000000001</c:v>
                </c:pt>
                <c:pt idx="16533">
                  <c:v>13.718</c:v>
                </c:pt>
                <c:pt idx="16534">
                  <c:v>13.718999999999999</c:v>
                </c:pt>
                <c:pt idx="16535">
                  <c:v>13.72</c:v>
                </c:pt>
                <c:pt idx="16536">
                  <c:v>13.72</c:v>
                </c:pt>
                <c:pt idx="16537">
                  <c:v>13.721</c:v>
                </c:pt>
                <c:pt idx="16538">
                  <c:v>13.722</c:v>
                </c:pt>
                <c:pt idx="16539">
                  <c:v>13.723000000000001</c:v>
                </c:pt>
                <c:pt idx="16540">
                  <c:v>13.724</c:v>
                </c:pt>
                <c:pt idx="16541">
                  <c:v>13.725</c:v>
                </c:pt>
                <c:pt idx="16542">
                  <c:v>13.725</c:v>
                </c:pt>
                <c:pt idx="16543">
                  <c:v>13.726000000000001</c:v>
                </c:pt>
                <c:pt idx="16544">
                  <c:v>13.727</c:v>
                </c:pt>
                <c:pt idx="16545">
                  <c:v>13.728</c:v>
                </c:pt>
                <c:pt idx="16546">
                  <c:v>13.728999999999999</c:v>
                </c:pt>
                <c:pt idx="16547">
                  <c:v>13.73</c:v>
                </c:pt>
                <c:pt idx="16548">
                  <c:v>13.73</c:v>
                </c:pt>
                <c:pt idx="16549">
                  <c:v>13.731</c:v>
                </c:pt>
                <c:pt idx="16550">
                  <c:v>13.731999999999999</c:v>
                </c:pt>
                <c:pt idx="16551">
                  <c:v>13.733000000000001</c:v>
                </c:pt>
                <c:pt idx="16552">
                  <c:v>13.734</c:v>
                </c:pt>
                <c:pt idx="16553">
                  <c:v>13.734999999999999</c:v>
                </c:pt>
                <c:pt idx="16554">
                  <c:v>13.734999999999999</c:v>
                </c:pt>
                <c:pt idx="16555">
                  <c:v>13.736000000000001</c:v>
                </c:pt>
                <c:pt idx="16556">
                  <c:v>13.737</c:v>
                </c:pt>
                <c:pt idx="16557">
                  <c:v>13.738</c:v>
                </c:pt>
                <c:pt idx="16558">
                  <c:v>13.739000000000001</c:v>
                </c:pt>
                <c:pt idx="16559">
                  <c:v>13.74</c:v>
                </c:pt>
                <c:pt idx="16560">
                  <c:v>13.74</c:v>
                </c:pt>
                <c:pt idx="16561">
                  <c:v>13.741</c:v>
                </c:pt>
                <c:pt idx="16562">
                  <c:v>13.742000000000001</c:v>
                </c:pt>
                <c:pt idx="16563">
                  <c:v>13.743</c:v>
                </c:pt>
                <c:pt idx="16564">
                  <c:v>13.744</c:v>
                </c:pt>
                <c:pt idx="16565">
                  <c:v>13.744999999999999</c:v>
                </c:pt>
                <c:pt idx="16566">
                  <c:v>13.744999999999999</c:v>
                </c:pt>
                <c:pt idx="16567">
                  <c:v>13.746</c:v>
                </c:pt>
                <c:pt idx="16568">
                  <c:v>13.747</c:v>
                </c:pt>
                <c:pt idx="16569">
                  <c:v>13.747999999999999</c:v>
                </c:pt>
                <c:pt idx="16570">
                  <c:v>13.749000000000001</c:v>
                </c:pt>
                <c:pt idx="16571">
                  <c:v>13.749000000000001</c:v>
                </c:pt>
                <c:pt idx="16572">
                  <c:v>13.75</c:v>
                </c:pt>
                <c:pt idx="16573">
                  <c:v>13.750999999999999</c:v>
                </c:pt>
                <c:pt idx="16574">
                  <c:v>13.752000000000001</c:v>
                </c:pt>
                <c:pt idx="16575">
                  <c:v>13.753</c:v>
                </c:pt>
                <c:pt idx="16576">
                  <c:v>13.754</c:v>
                </c:pt>
                <c:pt idx="16577">
                  <c:v>13.754</c:v>
                </c:pt>
                <c:pt idx="16578">
                  <c:v>13.755000000000001</c:v>
                </c:pt>
                <c:pt idx="16579">
                  <c:v>13.756</c:v>
                </c:pt>
                <c:pt idx="16580">
                  <c:v>13.757</c:v>
                </c:pt>
                <c:pt idx="16581">
                  <c:v>13.757999999999999</c:v>
                </c:pt>
                <c:pt idx="16582">
                  <c:v>13.759</c:v>
                </c:pt>
                <c:pt idx="16583">
                  <c:v>13.759</c:v>
                </c:pt>
                <c:pt idx="16584">
                  <c:v>13.76</c:v>
                </c:pt>
                <c:pt idx="16585">
                  <c:v>13.760999999999999</c:v>
                </c:pt>
                <c:pt idx="16586">
                  <c:v>13.762</c:v>
                </c:pt>
                <c:pt idx="16587">
                  <c:v>13.763</c:v>
                </c:pt>
                <c:pt idx="16588">
                  <c:v>13.763999999999999</c:v>
                </c:pt>
                <c:pt idx="16589">
                  <c:v>13.763999999999999</c:v>
                </c:pt>
                <c:pt idx="16590">
                  <c:v>13.765000000000001</c:v>
                </c:pt>
                <c:pt idx="16591">
                  <c:v>13.766</c:v>
                </c:pt>
                <c:pt idx="16592">
                  <c:v>13.766999999999999</c:v>
                </c:pt>
                <c:pt idx="16593">
                  <c:v>13.768000000000001</c:v>
                </c:pt>
                <c:pt idx="16594">
                  <c:v>13.769</c:v>
                </c:pt>
                <c:pt idx="16595">
                  <c:v>13.769</c:v>
                </c:pt>
                <c:pt idx="16596">
                  <c:v>13.77</c:v>
                </c:pt>
                <c:pt idx="16597">
                  <c:v>13.771000000000001</c:v>
                </c:pt>
                <c:pt idx="16598">
                  <c:v>13.772</c:v>
                </c:pt>
                <c:pt idx="16599">
                  <c:v>13.773</c:v>
                </c:pt>
                <c:pt idx="16600">
                  <c:v>13.773999999999999</c:v>
                </c:pt>
                <c:pt idx="16601">
                  <c:v>13.773999999999999</c:v>
                </c:pt>
                <c:pt idx="16602">
                  <c:v>13.775</c:v>
                </c:pt>
                <c:pt idx="16603">
                  <c:v>13.776</c:v>
                </c:pt>
                <c:pt idx="16604">
                  <c:v>13.776999999999999</c:v>
                </c:pt>
                <c:pt idx="16605">
                  <c:v>13.778</c:v>
                </c:pt>
                <c:pt idx="16606">
                  <c:v>13.779</c:v>
                </c:pt>
                <c:pt idx="16607">
                  <c:v>13.779</c:v>
                </c:pt>
                <c:pt idx="16608">
                  <c:v>13.78</c:v>
                </c:pt>
                <c:pt idx="16609">
                  <c:v>13.781000000000001</c:v>
                </c:pt>
                <c:pt idx="16610">
                  <c:v>13.782</c:v>
                </c:pt>
                <c:pt idx="16611">
                  <c:v>13.782999999999999</c:v>
                </c:pt>
                <c:pt idx="16612">
                  <c:v>13.782999999999999</c:v>
                </c:pt>
                <c:pt idx="16613">
                  <c:v>13.784000000000001</c:v>
                </c:pt>
                <c:pt idx="16614">
                  <c:v>13.785</c:v>
                </c:pt>
                <c:pt idx="16615">
                  <c:v>13.786</c:v>
                </c:pt>
                <c:pt idx="16616">
                  <c:v>13.787000000000001</c:v>
                </c:pt>
                <c:pt idx="16617">
                  <c:v>13.788</c:v>
                </c:pt>
                <c:pt idx="16618">
                  <c:v>13.788</c:v>
                </c:pt>
                <c:pt idx="16619">
                  <c:v>13.789</c:v>
                </c:pt>
                <c:pt idx="16620">
                  <c:v>13.79</c:v>
                </c:pt>
                <c:pt idx="16621">
                  <c:v>13.791</c:v>
                </c:pt>
                <c:pt idx="16622">
                  <c:v>13.792</c:v>
                </c:pt>
                <c:pt idx="16623">
                  <c:v>13.792999999999999</c:v>
                </c:pt>
                <c:pt idx="16624">
                  <c:v>13.792999999999999</c:v>
                </c:pt>
                <c:pt idx="16625">
                  <c:v>13.794</c:v>
                </c:pt>
                <c:pt idx="16626">
                  <c:v>13.795</c:v>
                </c:pt>
                <c:pt idx="16627">
                  <c:v>13.795999999999999</c:v>
                </c:pt>
                <c:pt idx="16628">
                  <c:v>13.797000000000001</c:v>
                </c:pt>
                <c:pt idx="16629">
                  <c:v>13.798</c:v>
                </c:pt>
                <c:pt idx="16630">
                  <c:v>13.798</c:v>
                </c:pt>
                <c:pt idx="16631">
                  <c:v>13.798999999999999</c:v>
                </c:pt>
                <c:pt idx="16632">
                  <c:v>13.8</c:v>
                </c:pt>
                <c:pt idx="16633">
                  <c:v>13.801</c:v>
                </c:pt>
                <c:pt idx="16634">
                  <c:v>13.802</c:v>
                </c:pt>
                <c:pt idx="16635">
                  <c:v>13.803000000000001</c:v>
                </c:pt>
                <c:pt idx="16636">
                  <c:v>13.803000000000001</c:v>
                </c:pt>
                <c:pt idx="16637">
                  <c:v>13.804</c:v>
                </c:pt>
                <c:pt idx="16638">
                  <c:v>13.805</c:v>
                </c:pt>
                <c:pt idx="16639">
                  <c:v>13.805999999999999</c:v>
                </c:pt>
                <c:pt idx="16640">
                  <c:v>13.807</c:v>
                </c:pt>
                <c:pt idx="16641">
                  <c:v>13.808</c:v>
                </c:pt>
                <c:pt idx="16642">
                  <c:v>13.808</c:v>
                </c:pt>
                <c:pt idx="16643">
                  <c:v>13.808999999999999</c:v>
                </c:pt>
                <c:pt idx="16644">
                  <c:v>13.81</c:v>
                </c:pt>
                <c:pt idx="16645">
                  <c:v>13.811</c:v>
                </c:pt>
                <c:pt idx="16646">
                  <c:v>13.811999999999999</c:v>
                </c:pt>
                <c:pt idx="16647">
                  <c:v>13.813000000000001</c:v>
                </c:pt>
                <c:pt idx="16648">
                  <c:v>13.813000000000001</c:v>
                </c:pt>
                <c:pt idx="16649">
                  <c:v>13.814</c:v>
                </c:pt>
                <c:pt idx="16650">
                  <c:v>13.815</c:v>
                </c:pt>
                <c:pt idx="16651">
                  <c:v>13.816000000000001</c:v>
                </c:pt>
                <c:pt idx="16652">
                  <c:v>13.817</c:v>
                </c:pt>
                <c:pt idx="16653">
                  <c:v>13.818</c:v>
                </c:pt>
                <c:pt idx="16654">
                  <c:v>13.818</c:v>
                </c:pt>
                <c:pt idx="16655">
                  <c:v>13.819000000000001</c:v>
                </c:pt>
                <c:pt idx="16656">
                  <c:v>13.82</c:v>
                </c:pt>
                <c:pt idx="16657">
                  <c:v>13.821</c:v>
                </c:pt>
                <c:pt idx="16658">
                  <c:v>13.821999999999999</c:v>
                </c:pt>
                <c:pt idx="16659">
                  <c:v>13.821999999999999</c:v>
                </c:pt>
                <c:pt idx="16660">
                  <c:v>13.823</c:v>
                </c:pt>
                <c:pt idx="16661">
                  <c:v>13.824</c:v>
                </c:pt>
                <c:pt idx="16662">
                  <c:v>13.824999999999999</c:v>
                </c:pt>
                <c:pt idx="16663">
                  <c:v>13.826000000000001</c:v>
                </c:pt>
                <c:pt idx="16664">
                  <c:v>13.827</c:v>
                </c:pt>
                <c:pt idx="16665">
                  <c:v>13.827</c:v>
                </c:pt>
                <c:pt idx="16666">
                  <c:v>13.827999999999999</c:v>
                </c:pt>
                <c:pt idx="16667">
                  <c:v>13.829000000000001</c:v>
                </c:pt>
                <c:pt idx="16668">
                  <c:v>13.83</c:v>
                </c:pt>
                <c:pt idx="16669">
                  <c:v>13.831</c:v>
                </c:pt>
                <c:pt idx="16670">
                  <c:v>13.832000000000001</c:v>
                </c:pt>
                <c:pt idx="16671">
                  <c:v>13.832000000000001</c:v>
                </c:pt>
                <c:pt idx="16672">
                  <c:v>13.833</c:v>
                </c:pt>
                <c:pt idx="16673">
                  <c:v>13.834</c:v>
                </c:pt>
                <c:pt idx="16674">
                  <c:v>13.835000000000001</c:v>
                </c:pt>
                <c:pt idx="16675">
                  <c:v>13.836</c:v>
                </c:pt>
                <c:pt idx="16676">
                  <c:v>13.837</c:v>
                </c:pt>
                <c:pt idx="16677">
                  <c:v>13.837</c:v>
                </c:pt>
                <c:pt idx="16678">
                  <c:v>13.837999999999999</c:v>
                </c:pt>
                <c:pt idx="16679">
                  <c:v>13.839</c:v>
                </c:pt>
                <c:pt idx="16680">
                  <c:v>13.84</c:v>
                </c:pt>
                <c:pt idx="16681">
                  <c:v>13.840999999999999</c:v>
                </c:pt>
                <c:pt idx="16682">
                  <c:v>13.842000000000001</c:v>
                </c:pt>
                <c:pt idx="16683">
                  <c:v>13.842000000000001</c:v>
                </c:pt>
                <c:pt idx="16684">
                  <c:v>13.843</c:v>
                </c:pt>
                <c:pt idx="16685">
                  <c:v>13.843999999999999</c:v>
                </c:pt>
                <c:pt idx="16686">
                  <c:v>13.845000000000001</c:v>
                </c:pt>
                <c:pt idx="16687">
                  <c:v>13.846</c:v>
                </c:pt>
                <c:pt idx="16688">
                  <c:v>13.847</c:v>
                </c:pt>
                <c:pt idx="16689">
                  <c:v>13.847</c:v>
                </c:pt>
                <c:pt idx="16690">
                  <c:v>13.848000000000001</c:v>
                </c:pt>
                <c:pt idx="16691">
                  <c:v>13.849</c:v>
                </c:pt>
                <c:pt idx="16692">
                  <c:v>13.85</c:v>
                </c:pt>
                <c:pt idx="16693">
                  <c:v>13.851000000000001</c:v>
                </c:pt>
                <c:pt idx="16694">
                  <c:v>13.852</c:v>
                </c:pt>
                <c:pt idx="16695">
                  <c:v>13.852</c:v>
                </c:pt>
                <c:pt idx="16696">
                  <c:v>13.853</c:v>
                </c:pt>
                <c:pt idx="16697">
                  <c:v>13.853999999999999</c:v>
                </c:pt>
                <c:pt idx="16698">
                  <c:v>13.855</c:v>
                </c:pt>
                <c:pt idx="16699">
                  <c:v>13.856</c:v>
                </c:pt>
                <c:pt idx="16700">
                  <c:v>13.856999999999999</c:v>
                </c:pt>
                <c:pt idx="16701">
                  <c:v>13.856999999999999</c:v>
                </c:pt>
                <c:pt idx="16702">
                  <c:v>13.858000000000001</c:v>
                </c:pt>
                <c:pt idx="16703">
                  <c:v>13.859</c:v>
                </c:pt>
                <c:pt idx="16704">
                  <c:v>13.86</c:v>
                </c:pt>
                <c:pt idx="16705">
                  <c:v>13.861000000000001</c:v>
                </c:pt>
                <c:pt idx="16706">
                  <c:v>13.861000000000001</c:v>
                </c:pt>
                <c:pt idx="16707">
                  <c:v>13.862</c:v>
                </c:pt>
                <c:pt idx="16708">
                  <c:v>13.863</c:v>
                </c:pt>
                <c:pt idx="16709">
                  <c:v>13.864000000000001</c:v>
                </c:pt>
                <c:pt idx="16710">
                  <c:v>13.865</c:v>
                </c:pt>
                <c:pt idx="16711">
                  <c:v>13.866</c:v>
                </c:pt>
                <c:pt idx="16712">
                  <c:v>13.866</c:v>
                </c:pt>
                <c:pt idx="16713">
                  <c:v>13.867000000000001</c:v>
                </c:pt>
                <c:pt idx="16714">
                  <c:v>13.868</c:v>
                </c:pt>
                <c:pt idx="16715">
                  <c:v>13.869</c:v>
                </c:pt>
                <c:pt idx="16716">
                  <c:v>13.87</c:v>
                </c:pt>
                <c:pt idx="16717">
                  <c:v>13.871</c:v>
                </c:pt>
                <c:pt idx="16718">
                  <c:v>13.871</c:v>
                </c:pt>
                <c:pt idx="16719">
                  <c:v>13.872</c:v>
                </c:pt>
                <c:pt idx="16720">
                  <c:v>13.872999999999999</c:v>
                </c:pt>
                <c:pt idx="16721">
                  <c:v>13.874000000000001</c:v>
                </c:pt>
                <c:pt idx="16722">
                  <c:v>13.875</c:v>
                </c:pt>
                <c:pt idx="16723">
                  <c:v>13.875999999999999</c:v>
                </c:pt>
                <c:pt idx="16724">
                  <c:v>13.875999999999999</c:v>
                </c:pt>
                <c:pt idx="16725">
                  <c:v>13.877000000000001</c:v>
                </c:pt>
                <c:pt idx="16726">
                  <c:v>13.878</c:v>
                </c:pt>
                <c:pt idx="16727">
                  <c:v>13.879</c:v>
                </c:pt>
                <c:pt idx="16728">
                  <c:v>13.88</c:v>
                </c:pt>
                <c:pt idx="16729">
                  <c:v>13.881</c:v>
                </c:pt>
                <c:pt idx="16730">
                  <c:v>13.881</c:v>
                </c:pt>
                <c:pt idx="16731">
                  <c:v>13.882</c:v>
                </c:pt>
                <c:pt idx="16732">
                  <c:v>13.882999999999999</c:v>
                </c:pt>
                <c:pt idx="16733">
                  <c:v>13.884</c:v>
                </c:pt>
                <c:pt idx="16734">
                  <c:v>13.885</c:v>
                </c:pt>
                <c:pt idx="16735">
                  <c:v>13.885999999999999</c:v>
                </c:pt>
                <c:pt idx="16736">
                  <c:v>13.885999999999999</c:v>
                </c:pt>
                <c:pt idx="16737">
                  <c:v>13.887</c:v>
                </c:pt>
                <c:pt idx="16738">
                  <c:v>13.888</c:v>
                </c:pt>
                <c:pt idx="16739">
                  <c:v>13.888999999999999</c:v>
                </c:pt>
                <c:pt idx="16740">
                  <c:v>13.89</c:v>
                </c:pt>
                <c:pt idx="16741">
                  <c:v>13.891</c:v>
                </c:pt>
                <c:pt idx="16742">
                  <c:v>13.891</c:v>
                </c:pt>
                <c:pt idx="16743">
                  <c:v>13.891999999999999</c:v>
                </c:pt>
                <c:pt idx="16744">
                  <c:v>13.893000000000001</c:v>
                </c:pt>
                <c:pt idx="16745">
                  <c:v>13.894</c:v>
                </c:pt>
                <c:pt idx="16746">
                  <c:v>13.895</c:v>
                </c:pt>
                <c:pt idx="16747">
                  <c:v>13.896000000000001</c:v>
                </c:pt>
                <c:pt idx="16748">
                  <c:v>13.896000000000001</c:v>
                </c:pt>
                <c:pt idx="16749">
                  <c:v>13.897</c:v>
                </c:pt>
                <c:pt idx="16750">
                  <c:v>13.898</c:v>
                </c:pt>
                <c:pt idx="16751">
                  <c:v>13.898999999999999</c:v>
                </c:pt>
                <c:pt idx="16752">
                  <c:v>13.9</c:v>
                </c:pt>
                <c:pt idx="16753">
                  <c:v>13.9</c:v>
                </c:pt>
                <c:pt idx="16754">
                  <c:v>13.901</c:v>
                </c:pt>
                <c:pt idx="16755">
                  <c:v>13.901999999999999</c:v>
                </c:pt>
                <c:pt idx="16756">
                  <c:v>13.903</c:v>
                </c:pt>
                <c:pt idx="16757">
                  <c:v>13.904</c:v>
                </c:pt>
                <c:pt idx="16758">
                  <c:v>13.904999999999999</c:v>
                </c:pt>
                <c:pt idx="16759">
                  <c:v>13.904999999999999</c:v>
                </c:pt>
                <c:pt idx="16760">
                  <c:v>13.906000000000001</c:v>
                </c:pt>
                <c:pt idx="16761">
                  <c:v>13.907</c:v>
                </c:pt>
                <c:pt idx="16762">
                  <c:v>13.907999999999999</c:v>
                </c:pt>
                <c:pt idx="16763">
                  <c:v>13.909000000000001</c:v>
                </c:pt>
                <c:pt idx="16764">
                  <c:v>13.91</c:v>
                </c:pt>
                <c:pt idx="16765">
                  <c:v>13.91</c:v>
                </c:pt>
                <c:pt idx="16766">
                  <c:v>13.911</c:v>
                </c:pt>
                <c:pt idx="16767">
                  <c:v>13.912000000000001</c:v>
                </c:pt>
                <c:pt idx="16768">
                  <c:v>13.913</c:v>
                </c:pt>
                <c:pt idx="16769">
                  <c:v>13.914</c:v>
                </c:pt>
                <c:pt idx="16770">
                  <c:v>13.914999999999999</c:v>
                </c:pt>
                <c:pt idx="16771">
                  <c:v>13.914999999999999</c:v>
                </c:pt>
                <c:pt idx="16772">
                  <c:v>13.916</c:v>
                </c:pt>
                <c:pt idx="16773">
                  <c:v>13.917</c:v>
                </c:pt>
                <c:pt idx="16774">
                  <c:v>13.917999999999999</c:v>
                </c:pt>
                <c:pt idx="16775">
                  <c:v>13.919</c:v>
                </c:pt>
                <c:pt idx="16776">
                  <c:v>13.92</c:v>
                </c:pt>
                <c:pt idx="16777">
                  <c:v>13.92</c:v>
                </c:pt>
                <c:pt idx="16778">
                  <c:v>13.920999999999999</c:v>
                </c:pt>
                <c:pt idx="16779">
                  <c:v>13.922000000000001</c:v>
                </c:pt>
                <c:pt idx="16780">
                  <c:v>13.923</c:v>
                </c:pt>
                <c:pt idx="16781">
                  <c:v>13.923999999999999</c:v>
                </c:pt>
                <c:pt idx="16782">
                  <c:v>13.925000000000001</c:v>
                </c:pt>
                <c:pt idx="16783">
                  <c:v>13.925000000000001</c:v>
                </c:pt>
                <c:pt idx="16784">
                  <c:v>13.926</c:v>
                </c:pt>
                <c:pt idx="16785">
                  <c:v>13.927</c:v>
                </c:pt>
                <c:pt idx="16786">
                  <c:v>13.928000000000001</c:v>
                </c:pt>
                <c:pt idx="16787">
                  <c:v>13.929</c:v>
                </c:pt>
                <c:pt idx="16788">
                  <c:v>13.93</c:v>
                </c:pt>
                <c:pt idx="16789">
                  <c:v>13.93</c:v>
                </c:pt>
                <c:pt idx="16790">
                  <c:v>13.930999999999999</c:v>
                </c:pt>
                <c:pt idx="16791">
                  <c:v>13.932</c:v>
                </c:pt>
                <c:pt idx="16792">
                  <c:v>13.933</c:v>
                </c:pt>
                <c:pt idx="16793">
                  <c:v>13.933999999999999</c:v>
                </c:pt>
                <c:pt idx="16794">
                  <c:v>13.935</c:v>
                </c:pt>
                <c:pt idx="16795">
                  <c:v>13.935</c:v>
                </c:pt>
                <c:pt idx="16796">
                  <c:v>13.936</c:v>
                </c:pt>
                <c:pt idx="16797">
                  <c:v>13.936999999999999</c:v>
                </c:pt>
                <c:pt idx="16798">
                  <c:v>13.938000000000001</c:v>
                </c:pt>
                <c:pt idx="16799">
                  <c:v>13.939</c:v>
                </c:pt>
                <c:pt idx="16800">
                  <c:v>13.939</c:v>
                </c:pt>
                <c:pt idx="16801">
                  <c:v>13.94</c:v>
                </c:pt>
                <c:pt idx="16802">
                  <c:v>13.941000000000001</c:v>
                </c:pt>
                <c:pt idx="16803">
                  <c:v>13.942</c:v>
                </c:pt>
                <c:pt idx="16804">
                  <c:v>13.943</c:v>
                </c:pt>
                <c:pt idx="16805">
                  <c:v>13.944000000000001</c:v>
                </c:pt>
                <c:pt idx="16806">
                  <c:v>13.944000000000001</c:v>
                </c:pt>
                <c:pt idx="16807">
                  <c:v>13.945</c:v>
                </c:pt>
                <c:pt idx="16808">
                  <c:v>13.946</c:v>
                </c:pt>
                <c:pt idx="16809">
                  <c:v>13.946999999999999</c:v>
                </c:pt>
                <c:pt idx="16810">
                  <c:v>13.948</c:v>
                </c:pt>
                <c:pt idx="16811">
                  <c:v>13.949</c:v>
                </c:pt>
                <c:pt idx="16812">
                  <c:v>13.949</c:v>
                </c:pt>
                <c:pt idx="16813">
                  <c:v>13.95</c:v>
                </c:pt>
                <c:pt idx="16814">
                  <c:v>13.951000000000001</c:v>
                </c:pt>
                <c:pt idx="16815">
                  <c:v>13.952</c:v>
                </c:pt>
                <c:pt idx="16816">
                  <c:v>13.952999999999999</c:v>
                </c:pt>
                <c:pt idx="16817">
                  <c:v>13.954000000000001</c:v>
                </c:pt>
                <c:pt idx="16818">
                  <c:v>13.954000000000001</c:v>
                </c:pt>
                <c:pt idx="16819">
                  <c:v>13.955</c:v>
                </c:pt>
                <c:pt idx="16820">
                  <c:v>13.956</c:v>
                </c:pt>
                <c:pt idx="16821">
                  <c:v>13.957000000000001</c:v>
                </c:pt>
                <c:pt idx="16822">
                  <c:v>13.958</c:v>
                </c:pt>
                <c:pt idx="16823">
                  <c:v>13.959</c:v>
                </c:pt>
                <c:pt idx="16824">
                  <c:v>13.959</c:v>
                </c:pt>
                <c:pt idx="16825">
                  <c:v>13.96</c:v>
                </c:pt>
                <c:pt idx="16826">
                  <c:v>13.961</c:v>
                </c:pt>
                <c:pt idx="16827">
                  <c:v>13.962</c:v>
                </c:pt>
                <c:pt idx="16828">
                  <c:v>13.962999999999999</c:v>
                </c:pt>
                <c:pt idx="16829">
                  <c:v>13.964</c:v>
                </c:pt>
                <c:pt idx="16830">
                  <c:v>13.964</c:v>
                </c:pt>
                <c:pt idx="16831">
                  <c:v>13.965</c:v>
                </c:pt>
                <c:pt idx="16832">
                  <c:v>13.965999999999999</c:v>
                </c:pt>
                <c:pt idx="16833">
                  <c:v>13.967000000000001</c:v>
                </c:pt>
                <c:pt idx="16834">
                  <c:v>13.968</c:v>
                </c:pt>
                <c:pt idx="16835">
                  <c:v>13.968999999999999</c:v>
                </c:pt>
                <c:pt idx="16836">
                  <c:v>13.968999999999999</c:v>
                </c:pt>
                <c:pt idx="16837">
                  <c:v>13.97</c:v>
                </c:pt>
                <c:pt idx="16838">
                  <c:v>13.971</c:v>
                </c:pt>
                <c:pt idx="16839">
                  <c:v>13.972</c:v>
                </c:pt>
                <c:pt idx="16840">
                  <c:v>13.973000000000001</c:v>
                </c:pt>
                <c:pt idx="16841">
                  <c:v>13.973000000000001</c:v>
                </c:pt>
                <c:pt idx="16842">
                  <c:v>13.974</c:v>
                </c:pt>
                <c:pt idx="16843">
                  <c:v>13.975</c:v>
                </c:pt>
                <c:pt idx="16844">
                  <c:v>13.976000000000001</c:v>
                </c:pt>
                <c:pt idx="16845">
                  <c:v>13.977</c:v>
                </c:pt>
                <c:pt idx="16846">
                  <c:v>13.978</c:v>
                </c:pt>
                <c:pt idx="16847">
                  <c:v>13.978</c:v>
                </c:pt>
                <c:pt idx="16848">
                  <c:v>13.978999999999999</c:v>
                </c:pt>
                <c:pt idx="16849">
                  <c:v>13.98</c:v>
                </c:pt>
                <c:pt idx="16850">
                  <c:v>13.981</c:v>
                </c:pt>
                <c:pt idx="16851">
                  <c:v>13.981999999999999</c:v>
                </c:pt>
                <c:pt idx="16852">
                  <c:v>13.983000000000001</c:v>
                </c:pt>
                <c:pt idx="16853">
                  <c:v>13.983000000000001</c:v>
                </c:pt>
                <c:pt idx="16854">
                  <c:v>13.984</c:v>
                </c:pt>
                <c:pt idx="16855">
                  <c:v>13.984999999999999</c:v>
                </c:pt>
                <c:pt idx="16856">
                  <c:v>13.986000000000001</c:v>
                </c:pt>
                <c:pt idx="16857">
                  <c:v>13.987</c:v>
                </c:pt>
                <c:pt idx="16858">
                  <c:v>13.988</c:v>
                </c:pt>
                <c:pt idx="16859">
                  <c:v>13.988</c:v>
                </c:pt>
                <c:pt idx="16860">
                  <c:v>13.989000000000001</c:v>
                </c:pt>
                <c:pt idx="16861">
                  <c:v>13.99</c:v>
                </c:pt>
                <c:pt idx="16862">
                  <c:v>13.991</c:v>
                </c:pt>
                <c:pt idx="16863">
                  <c:v>13.992000000000001</c:v>
                </c:pt>
                <c:pt idx="16864">
                  <c:v>13.993</c:v>
                </c:pt>
                <c:pt idx="16865">
                  <c:v>13.993</c:v>
                </c:pt>
                <c:pt idx="16866">
                  <c:v>13.994</c:v>
                </c:pt>
                <c:pt idx="16867">
                  <c:v>13.994999999999999</c:v>
                </c:pt>
                <c:pt idx="16868">
                  <c:v>13.996</c:v>
                </c:pt>
                <c:pt idx="16869">
                  <c:v>13.997</c:v>
                </c:pt>
                <c:pt idx="16870">
                  <c:v>13.997999999999999</c:v>
                </c:pt>
                <c:pt idx="16871">
                  <c:v>13.997999999999999</c:v>
                </c:pt>
                <c:pt idx="16872">
                  <c:v>13.999000000000001</c:v>
                </c:pt>
                <c:pt idx="16873">
                  <c:v>14</c:v>
                </c:pt>
                <c:pt idx="16874">
                  <c:v>14.000999999999999</c:v>
                </c:pt>
                <c:pt idx="16875">
                  <c:v>14.002000000000001</c:v>
                </c:pt>
                <c:pt idx="16876">
                  <c:v>14.003</c:v>
                </c:pt>
                <c:pt idx="16877">
                  <c:v>14.003</c:v>
                </c:pt>
                <c:pt idx="16878">
                  <c:v>14.004</c:v>
                </c:pt>
                <c:pt idx="16879">
                  <c:v>14.005000000000001</c:v>
                </c:pt>
                <c:pt idx="16880">
                  <c:v>14.006</c:v>
                </c:pt>
                <c:pt idx="16881">
                  <c:v>14.007</c:v>
                </c:pt>
                <c:pt idx="16882">
                  <c:v>14.007999999999999</c:v>
                </c:pt>
                <c:pt idx="16883">
                  <c:v>14.007999999999999</c:v>
                </c:pt>
                <c:pt idx="16884">
                  <c:v>14.009</c:v>
                </c:pt>
                <c:pt idx="16885">
                  <c:v>14.01</c:v>
                </c:pt>
                <c:pt idx="16886">
                  <c:v>14.010999999999999</c:v>
                </c:pt>
                <c:pt idx="16887">
                  <c:v>14.012</c:v>
                </c:pt>
                <c:pt idx="16888">
                  <c:v>14.012</c:v>
                </c:pt>
                <c:pt idx="16889">
                  <c:v>14.013</c:v>
                </c:pt>
                <c:pt idx="16890">
                  <c:v>14.013999999999999</c:v>
                </c:pt>
                <c:pt idx="16891">
                  <c:v>14.015000000000001</c:v>
                </c:pt>
                <c:pt idx="16892">
                  <c:v>14.016</c:v>
                </c:pt>
                <c:pt idx="16893">
                  <c:v>14.016999999999999</c:v>
                </c:pt>
                <c:pt idx="16894">
                  <c:v>14.016999999999999</c:v>
                </c:pt>
                <c:pt idx="16895">
                  <c:v>14.018000000000001</c:v>
                </c:pt>
                <c:pt idx="16896">
                  <c:v>14.019</c:v>
                </c:pt>
                <c:pt idx="16897">
                  <c:v>14.02</c:v>
                </c:pt>
                <c:pt idx="16898">
                  <c:v>14.021000000000001</c:v>
                </c:pt>
                <c:pt idx="16899">
                  <c:v>14.022</c:v>
                </c:pt>
                <c:pt idx="16900">
                  <c:v>14.022</c:v>
                </c:pt>
                <c:pt idx="16901">
                  <c:v>14.023</c:v>
                </c:pt>
                <c:pt idx="16902">
                  <c:v>14.023999999999999</c:v>
                </c:pt>
                <c:pt idx="16903">
                  <c:v>14.025</c:v>
                </c:pt>
                <c:pt idx="16904">
                  <c:v>14.026</c:v>
                </c:pt>
                <c:pt idx="16905">
                  <c:v>14.026999999999999</c:v>
                </c:pt>
                <c:pt idx="16906">
                  <c:v>14.026999999999999</c:v>
                </c:pt>
                <c:pt idx="16907">
                  <c:v>14.028</c:v>
                </c:pt>
                <c:pt idx="16908">
                  <c:v>14.029</c:v>
                </c:pt>
                <c:pt idx="16909">
                  <c:v>14.03</c:v>
                </c:pt>
                <c:pt idx="16910">
                  <c:v>14.031000000000001</c:v>
                </c:pt>
                <c:pt idx="16911">
                  <c:v>14.032</c:v>
                </c:pt>
                <c:pt idx="16912">
                  <c:v>14.032</c:v>
                </c:pt>
                <c:pt idx="16913">
                  <c:v>14.032999999999999</c:v>
                </c:pt>
                <c:pt idx="16914">
                  <c:v>14.034000000000001</c:v>
                </c:pt>
                <c:pt idx="16915">
                  <c:v>14.035</c:v>
                </c:pt>
                <c:pt idx="16916">
                  <c:v>14.036</c:v>
                </c:pt>
                <c:pt idx="16917">
                  <c:v>14.037000000000001</c:v>
                </c:pt>
                <c:pt idx="16918">
                  <c:v>14.037000000000001</c:v>
                </c:pt>
                <c:pt idx="16919">
                  <c:v>14.038</c:v>
                </c:pt>
                <c:pt idx="16920">
                  <c:v>14.039</c:v>
                </c:pt>
                <c:pt idx="16921">
                  <c:v>14.04</c:v>
                </c:pt>
                <c:pt idx="16922">
                  <c:v>14.041</c:v>
                </c:pt>
                <c:pt idx="16923">
                  <c:v>14.042</c:v>
                </c:pt>
                <c:pt idx="16924">
                  <c:v>14.042</c:v>
                </c:pt>
                <c:pt idx="16925">
                  <c:v>14.042999999999999</c:v>
                </c:pt>
                <c:pt idx="16926">
                  <c:v>14.044</c:v>
                </c:pt>
                <c:pt idx="16927">
                  <c:v>14.045</c:v>
                </c:pt>
                <c:pt idx="16928">
                  <c:v>14.045999999999999</c:v>
                </c:pt>
                <c:pt idx="16929">
                  <c:v>14.047000000000001</c:v>
                </c:pt>
                <c:pt idx="16930">
                  <c:v>14.047000000000001</c:v>
                </c:pt>
                <c:pt idx="16931">
                  <c:v>14.048</c:v>
                </c:pt>
                <c:pt idx="16932">
                  <c:v>14.048999999999999</c:v>
                </c:pt>
                <c:pt idx="16933">
                  <c:v>14.05</c:v>
                </c:pt>
                <c:pt idx="16934">
                  <c:v>14.051</c:v>
                </c:pt>
                <c:pt idx="16935">
                  <c:v>14.051</c:v>
                </c:pt>
                <c:pt idx="16936">
                  <c:v>14.052</c:v>
                </c:pt>
                <c:pt idx="16937">
                  <c:v>14.053000000000001</c:v>
                </c:pt>
                <c:pt idx="16938">
                  <c:v>14.054</c:v>
                </c:pt>
                <c:pt idx="16939">
                  <c:v>14.055</c:v>
                </c:pt>
                <c:pt idx="16940">
                  <c:v>14.055999999999999</c:v>
                </c:pt>
                <c:pt idx="16941">
                  <c:v>14.055999999999999</c:v>
                </c:pt>
                <c:pt idx="16942">
                  <c:v>14.057</c:v>
                </c:pt>
                <c:pt idx="16943">
                  <c:v>14.058</c:v>
                </c:pt>
                <c:pt idx="16944">
                  <c:v>14.058999999999999</c:v>
                </c:pt>
                <c:pt idx="16945">
                  <c:v>14.06</c:v>
                </c:pt>
                <c:pt idx="16946">
                  <c:v>14.061</c:v>
                </c:pt>
                <c:pt idx="16947">
                  <c:v>14.061</c:v>
                </c:pt>
                <c:pt idx="16948">
                  <c:v>14.061999999999999</c:v>
                </c:pt>
                <c:pt idx="16949">
                  <c:v>14.063000000000001</c:v>
                </c:pt>
                <c:pt idx="16950">
                  <c:v>14.064</c:v>
                </c:pt>
                <c:pt idx="16951">
                  <c:v>14.065</c:v>
                </c:pt>
                <c:pt idx="16952">
                  <c:v>14.066000000000001</c:v>
                </c:pt>
                <c:pt idx="16953">
                  <c:v>14.066000000000001</c:v>
                </c:pt>
                <c:pt idx="16954">
                  <c:v>14.067</c:v>
                </c:pt>
                <c:pt idx="16955">
                  <c:v>14.068</c:v>
                </c:pt>
                <c:pt idx="16956">
                  <c:v>14.069000000000001</c:v>
                </c:pt>
                <c:pt idx="16957">
                  <c:v>14.07</c:v>
                </c:pt>
                <c:pt idx="16958">
                  <c:v>14.071</c:v>
                </c:pt>
                <c:pt idx="16959">
                  <c:v>14.071</c:v>
                </c:pt>
                <c:pt idx="16960">
                  <c:v>14.071999999999999</c:v>
                </c:pt>
                <c:pt idx="16961">
                  <c:v>14.073</c:v>
                </c:pt>
                <c:pt idx="16962">
                  <c:v>14.074</c:v>
                </c:pt>
                <c:pt idx="16963">
                  <c:v>14.074999999999999</c:v>
                </c:pt>
                <c:pt idx="16964">
                  <c:v>14.076000000000001</c:v>
                </c:pt>
                <c:pt idx="16965">
                  <c:v>14.076000000000001</c:v>
                </c:pt>
                <c:pt idx="16966">
                  <c:v>14.077</c:v>
                </c:pt>
                <c:pt idx="16967">
                  <c:v>14.077999999999999</c:v>
                </c:pt>
                <c:pt idx="16968">
                  <c:v>14.079000000000001</c:v>
                </c:pt>
                <c:pt idx="16969">
                  <c:v>14.08</c:v>
                </c:pt>
                <c:pt idx="16970">
                  <c:v>14.081</c:v>
                </c:pt>
                <c:pt idx="16971">
                  <c:v>14.081</c:v>
                </c:pt>
                <c:pt idx="16972">
                  <c:v>14.082000000000001</c:v>
                </c:pt>
                <c:pt idx="16973">
                  <c:v>14.083</c:v>
                </c:pt>
                <c:pt idx="16974">
                  <c:v>14.084</c:v>
                </c:pt>
                <c:pt idx="16975">
                  <c:v>14.085000000000001</c:v>
                </c:pt>
                <c:pt idx="16976">
                  <c:v>14.086</c:v>
                </c:pt>
                <c:pt idx="16977">
                  <c:v>14.086</c:v>
                </c:pt>
                <c:pt idx="16978">
                  <c:v>14.087</c:v>
                </c:pt>
                <c:pt idx="16979">
                  <c:v>14.087999999999999</c:v>
                </c:pt>
                <c:pt idx="16980">
                  <c:v>14.089</c:v>
                </c:pt>
                <c:pt idx="16981">
                  <c:v>14.09</c:v>
                </c:pt>
                <c:pt idx="16982">
                  <c:v>14.09</c:v>
                </c:pt>
                <c:pt idx="16983">
                  <c:v>14.090999999999999</c:v>
                </c:pt>
                <c:pt idx="16984">
                  <c:v>14.092000000000001</c:v>
                </c:pt>
                <c:pt idx="16985">
                  <c:v>14.093</c:v>
                </c:pt>
                <c:pt idx="16986">
                  <c:v>14.093999999999999</c:v>
                </c:pt>
                <c:pt idx="16987">
                  <c:v>14.095000000000001</c:v>
                </c:pt>
                <c:pt idx="16988">
                  <c:v>14.095000000000001</c:v>
                </c:pt>
                <c:pt idx="16989">
                  <c:v>14.096</c:v>
                </c:pt>
                <c:pt idx="16990">
                  <c:v>14.097</c:v>
                </c:pt>
                <c:pt idx="16991">
                  <c:v>14.098000000000001</c:v>
                </c:pt>
                <c:pt idx="16992">
                  <c:v>14.099</c:v>
                </c:pt>
              </c:numCache>
            </c:numRef>
          </c:xVal>
          <c:yVal>
            <c:numRef>
              <c:f>'His + WT'!$B$5:$B$29430</c:f>
              <c:numCache>
                <c:formatCode>General</c:formatCode>
                <c:ptCount val="29426"/>
                <c:pt idx="0">
                  <c:v>4.2769310000000003</c:v>
                </c:pt>
                <c:pt idx="1">
                  <c:v>4.2790590000000002</c:v>
                </c:pt>
                <c:pt idx="2">
                  <c:v>4.2800459999999996</c:v>
                </c:pt>
                <c:pt idx="3">
                  <c:v>4.2818420000000001</c:v>
                </c:pt>
                <c:pt idx="4">
                  <c:v>4.2835150000000004</c:v>
                </c:pt>
                <c:pt idx="5">
                  <c:v>4.2834430000000001</c:v>
                </c:pt>
                <c:pt idx="6">
                  <c:v>4.2840369999999997</c:v>
                </c:pt>
                <c:pt idx="7">
                  <c:v>4.2851990000000004</c:v>
                </c:pt>
                <c:pt idx="8">
                  <c:v>4.2848769999999998</c:v>
                </c:pt>
                <c:pt idx="9">
                  <c:v>4.2849810000000002</c:v>
                </c:pt>
                <c:pt idx="10">
                  <c:v>4.2845060000000004</c:v>
                </c:pt>
                <c:pt idx="11">
                  <c:v>4.2845389999999997</c:v>
                </c:pt>
                <c:pt idx="12">
                  <c:v>4.2850099999999998</c:v>
                </c:pt>
                <c:pt idx="13">
                  <c:v>4.2856969999999999</c:v>
                </c:pt>
                <c:pt idx="14">
                  <c:v>4.2871350000000001</c:v>
                </c:pt>
                <c:pt idx="15">
                  <c:v>4.2879230000000002</c:v>
                </c:pt>
                <c:pt idx="16">
                  <c:v>4.2884679999999999</c:v>
                </c:pt>
                <c:pt idx="17">
                  <c:v>4.2884289999999998</c:v>
                </c:pt>
                <c:pt idx="18">
                  <c:v>4.2887969999999997</c:v>
                </c:pt>
                <c:pt idx="19">
                  <c:v>4.2896280000000004</c:v>
                </c:pt>
                <c:pt idx="20">
                  <c:v>4.2905119999999997</c:v>
                </c:pt>
                <c:pt idx="21">
                  <c:v>4.2907869999999999</c:v>
                </c:pt>
                <c:pt idx="22">
                  <c:v>4.2902659999999999</c:v>
                </c:pt>
                <c:pt idx="23">
                  <c:v>4.2898759999999996</c:v>
                </c:pt>
                <c:pt idx="24">
                  <c:v>4.2902639999999996</c:v>
                </c:pt>
                <c:pt idx="25">
                  <c:v>4.2885730000000004</c:v>
                </c:pt>
                <c:pt idx="26">
                  <c:v>4.2876799999999999</c:v>
                </c:pt>
                <c:pt idx="27">
                  <c:v>4.2883389999999997</c:v>
                </c:pt>
                <c:pt idx="28">
                  <c:v>4.2893610000000004</c:v>
                </c:pt>
                <c:pt idx="29">
                  <c:v>4.2899440000000002</c:v>
                </c:pt>
                <c:pt idx="30">
                  <c:v>4.289873</c:v>
                </c:pt>
                <c:pt idx="31">
                  <c:v>4.2898050000000003</c:v>
                </c:pt>
                <c:pt idx="32">
                  <c:v>4.2904299999999997</c:v>
                </c:pt>
                <c:pt idx="33">
                  <c:v>4.2904609999999996</c:v>
                </c:pt>
                <c:pt idx="34">
                  <c:v>4.289695</c:v>
                </c:pt>
                <c:pt idx="35">
                  <c:v>4.2892659999999996</c:v>
                </c:pt>
                <c:pt idx="36">
                  <c:v>4.2892260000000002</c:v>
                </c:pt>
                <c:pt idx="37">
                  <c:v>4.2894009999999998</c:v>
                </c:pt>
                <c:pt idx="38">
                  <c:v>4.2896470000000004</c:v>
                </c:pt>
                <c:pt idx="39">
                  <c:v>4.289555</c:v>
                </c:pt>
                <c:pt idx="40">
                  <c:v>4.2892830000000002</c:v>
                </c:pt>
                <c:pt idx="41">
                  <c:v>4.2894819999999996</c:v>
                </c:pt>
                <c:pt idx="42">
                  <c:v>4.2900340000000003</c:v>
                </c:pt>
                <c:pt idx="43">
                  <c:v>4.2902820000000004</c:v>
                </c:pt>
                <c:pt idx="44">
                  <c:v>4.2905889999999998</c:v>
                </c:pt>
                <c:pt idx="45">
                  <c:v>4.2912520000000001</c:v>
                </c:pt>
                <c:pt idx="46">
                  <c:v>4.2915619999999999</c:v>
                </c:pt>
                <c:pt idx="47">
                  <c:v>4.2922039999999999</c:v>
                </c:pt>
                <c:pt idx="48">
                  <c:v>4.2928259999999998</c:v>
                </c:pt>
                <c:pt idx="49">
                  <c:v>4.2926820000000001</c:v>
                </c:pt>
                <c:pt idx="50">
                  <c:v>4.2927020000000002</c:v>
                </c:pt>
                <c:pt idx="51">
                  <c:v>4.2932829999999997</c:v>
                </c:pt>
                <c:pt idx="52">
                  <c:v>4.2938789999999996</c:v>
                </c:pt>
                <c:pt idx="53">
                  <c:v>4.293552</c:v>
                </c:pt>
                <c:pt idx="54">
                  <c:v>4.2925380000000004</c:v>
                </c:pt>
                <c:pt idx="55">
                  <c:v>4.2925639999999996</c:v>
                </c:pt>
                <c:pt idx="56">
                  <c:v>4.293202</c:v>
                </c:pt>
                <c:pt idx="57">
                  <c:v>4.2933760000000003</c:v>
                </c:pt>
                <c:pt idx="58">
                  <c:v>4.293469</c:v>
                </c:pt>
                <c:pt idx="59">
                  <c:v>4.2935650000000001</c:v>
                </c:pt>
                <c:pt idx="60">
                  <c:v>4.2941019999999996</c:v>
                </c:pt>
                <c:pt idx="61">
                  <c:v>4.2949919999999997</c:v>
                </c:pt>
                <c:pt idx="62">
                  <c:v>4.2950090000000003</c:v>
                </c:pt>
                <c:pt idx="63">
                  <c:v>4.2945729999999998</c:v>
                </c:pt>
                <c:pt idx="64">
                  <c:v>4.2941349999999998</c:v>
                </c:pt>
                <c:pt idx="65">
                  <c:v>4.2939179999999997</c:v>
                </c:pt>
                <c:pt idx="66">
                  <c:v>4.2938970000000003</c:v>
                </c:pt>
                <c:pt idx="67">
                  <c:v>4.2937279999999998</c:v>
                </c:pt>
                <c:pt idx="68">
                  <c:v>4.2936430000000003</c:v>
                </c:pt>
                <c:pt idx="69">
                  <c:v>4.2931319999999999</c:v>
                </c:pt>
                <c:pt idx="70">
                  <c:v>4.2926399999999996</c:v>
                </c:pt>
                <c:pt idx="71">
                  <c:v>4.2919130000000001</c:v>
                </c:pt>
                <c:pt idx="72">
                  <c:v>4.2918500000000002</c:v>
                </c:pt>
                <c:pt idx="73">
                  <c:v>4.2924600000000002</c:v>
                </c:pt>
                <c:pt idx="74">
                  <c:v>4.2929649999999997</c:v>
                </c:pt>
                <c:pt idx="75">
                  <c:v>4.2935590000000001</c:v>
                </c:pt>
                <c:pt idx="76">
                  <c:v>4.2946030000000004</c:v>
                </c:pt>
                <c:pt idx="77">
                  <c:v>4.2946270000000002</c:v>
                </c:pt>
                <c:pt idx="78">
                  <c:v>4.2945729999999998</c:v>
                </c:pt>
                <c:pt idx="79">
                  <c:v>4.294727</c:v>
                </c:pt>
                <c:pt idx="80">
                  <c:v>4.2951189999999997</c:v>
                </c:pt>
                <c:pt idx="81">
                  <c:v>4.2950150000000002</c:v>
                </c:pt>
                <c:pt idx="82">
                  <c:v>4.2949929999999998</c:v>
                </c:pt>
                <c:pt idx="83">
                  <c:v>4.2954299999999996</c:v>
                </c:pt>
                <c:pt idx="84">
                  <c:v>4.2965289999999996</c:v>
                </c:pt>
                <c:pt idx="85">
                  <c:v>4.2982100000000001</c:v>
                </c:pt>
                <c:pt idx="86">
                  <c:v>4.2990389999999996</c:v>
                </c:pt>
                <c:pt idx="87">
                  <c:v>4.2995359999999998</c:v>
                </c:pt>
                <c:pt idx="88">
                  <c:v>4.2997310000000004</c:v>
                </c:pt>
                <c:pt idx="89">
                  <c:v>4.3003289999999996</c:v>
                </c:pt>
                <c:pt idx="90">
                  <c:v>4.3009919999999999</c:v>
                </c:pt>
                <c:pt idx="91">
                  <c:v>4.3019740000000004</c:v>
                </c:pt>
                <c:pt idx="92">
                  <c:v>4.3025310000000001</c:v>
                </c:pt>
                <c:pt idx="93">
                  <c:v>4.303331</c:v>
                </c:pt>
                <c:pt idx="94">
                  <c:v>4.3042499999999997</c:v>
                </c:pt>
                <c:pt idx="95">
                  <c:v>4.3050170000000003</c:v>
                </c:pt>
                <c:pt idx="96">
                  <c:v>4.3054500000000004</c:v>
                </c:pt>
                <c:pt idx="97">
                  <c:v>4.3050709999999999</c:v>
                </c:pt>
                <c:pt idx="98">
                  <c:v>4.3040960000000004</c:v>
                </c:pt>
                <c:pt idx="99">
                  <c:v>4.3037859999999997</c:v>
                </c:pt>
                <c:pt idx="100">
                  <c:v>4.3038220000000003</c:v>
                </c:pt>
                <c:pt idx="101">
                  <c:v>4.3040399999999996</c:v>
                </c:pt>
                <c:pt idx="102">
                  <c:v>4.3035930000000002</c:v>
                </c:pt>
                <c:pt idx="103">
                  <c:v>4.3028690000000003</c:v>
                </c:pt>
                <c:pt idx="104">
                  <c:v>4.3033070000000002</c:v>
                </c:pt>
                <c:pt idx="105">
                  <c:v>4.3039100000000001</c:v>
                </c:pt>
                <c:pt idx="106">
                  <c:v>4.303801</c:v>
                </c:pt>
                <c:pt idx="107">
                  <c:v>4.3035670000000001</c:v>
                </c:pt>
                <c:pt idx="108">
                  <c:v>4.304195</c:v>
                </c:pt>
                <c:pt idx="109">
                  <c:v>4.3043680000000002</c:v>
                </c:pt>
                <c:pt idx="110">
                  <c:v>4.3042670000000003</c:v>
                </c:pt>
                <c:pt idx="111">
                  <c:v>4.3048679999999999</c:v>
                </c:pt>
                <c:pt idx="112">
                  <c:v>4.3054309999999996</c:v>
                </c:pt>
                <c:pt idx="113">
                  <c:v>4.3059430000000001</c:v>
                </c:pt>
                <c:pt idx="114">
                  <c:v>4.3062529999999999</c:v>
                </c:pt>
                <c:pt idx="115">
                  <c:v>4.3059890000000003</c:v>
                </c:pt>
                <c:pt idx="116">
                  <c:v>4.3053429999999997</c:v>
                </c:pt>
                <c:pt idx="117">
                  <c:v>4.3046720000000001</c:v>
                </c:pt>
                <c:pt idx="118">
                  <c:v>4.3046420000000003</c:v>
                </c:pt>
                <c:pt idx="119">
                  <c:v>4.3048299999999999</c:v>
                </c:pt>
                <c:pt idx="120">
                  <c:v>4.3051320000000004</c:v>
                </c:pt>
                <c:pt idx="121">
                  <c:v>4.3061689999999997</c:v>
                </c:pt>
                <c:pt idx="122">
                  <c:v>4.3064609999999997</c:v>
                </c:pt>
                <c:pt idx="123">
                  <c:v>4.3060980000000004</c:v>
                </c:pt>
                <c:pt idx="124">
                  <c:v>4.3056890000000001</c:v>
                </c:pt>
                <c:pt idx="125">
                  <c:v>4.3047709999999997</c:v>
                </c:pt>
                <c:pt idx="126">
                  <c:v>4.3041289999999996</c:v>
                </c:pt>
                <c:pt idx="127">
                  <c:v>4.3045150000000003</c:v>
                </c:pt>
                <c:pt idx="128">
                  <c:v>4.3037460000000003</c:v>
                </c:pt>
                <c:pt idx="129">
                  <c:v>4.30213</c:v>
                </c:pt>
                <c:pt idx="130">
                  <c:v>4.3017849999999997</c:v>
                </c:pt>
                <c:pt idx="131">
                  <c:v>4.3015530000000002</c:v>
                </c:pt>
                <c:pt idx="132">
                  <c:v>4.3013810000000001</c:v>
                </c:pt>
                <c:pt idx="133">
                  <c:v>4.3008290000000002</c:v>
                </c:pt>
                <c:pt idx="134">
                  <c:v>4.3003859999999996</c:v>
                </c:pt>
                <c:pt idx="135">
                  <c:v>4.2992559999999997</c:v>
                </c:pt>
                <c:pt idx="136">
                  <c:v>4.2988540000000004</c:v>
                </c:pt>
                <c:pt idx="137">
                  <c:v>4.2988780000000002</c:v>
                </c:pt>
                <c:pt idx="138">
                  <c:v>4.2993730000000001</c:v>
                </c:pt>
                <c:pt idx="139">
                  <c:v>4.299442</c:v>
                </c:pt>
                <c:pt idx="140">
                  <c:v>4.2994370000000002</c:v>
                </c:pt>
                <c:pt idx="141">
                  <c:v>4.2990599999999999</c:v>
                </c:pt>
                <c:pt idx="142">
                  <c:v>4.298349</c:v>
                </c:pt>
                <c:pt idx="143">
                  <c:v>4.2977809999999996</c:v>
                </c:pt>
                <c:pt idx="144">
                  <c:v>4.2973249999999998</c:v>
                </c:pt>
                <c:pt idx="145">
                  <c:v>4.2966179999999996</c:v>
                </c:pt>
                <c:pt idx="146">
                  <c:v>4.2969270000000002</c:v>
                </c:pt>
                <c:pt idx="147">
                  <c:v>4.2968380000000002</c:v>
                </c:pt>
                <c:pt idx="148">
                  <c:v>4.2965600000000004</c:v>
                </c:pt>
                <c:pt idx="149">
                  <c:v>4.2972939999999999</c:v>
                </c:pt>
                <c:pt idx="150">
                  <c:v>4.297784</c:v>
                </c:pt>
                <c:pt idx="151">
                  <c:v>4.2977949999999998</c:v>
                </c:pt>
                <c:pt idx="152">
                  <c:v>4.2976900000000002</c:v>
                </c:pt>
                <c:pt idx="153">
                  <c:v>4.298813</c:v>
                </c:pt>
                <c:pt idx="154">
                  <c:v>4.2984869999999997</c:v>
                </c:pt>
                <c:pt idx="155">
                  <c:v>4.2996569999999998</c:v>
                </c:pt>
                <c:pt idx="156">
                  <c:v>4.2992059999999999</c:v>
                </c:pt>
                <c:pt idx="157">
                  <c:v>4.2988400000000002</c:v>
                </c:pt>
                <c:pt idx="158">
                  <c:v>4.2982050000000003</c:v>
                </c:pt>
                <c:pt idx="159">
                  <c:v>4.2970560000000004</c:v>
                </c:pt>
                <c:pt idx="160">
                  <c:v>4.2977540000000003</c:v>
                </c:pt>
                <c:pt idx="161">
                  <c:v>4.2961980000000004</c:v>
                </c:pt>
                <c:pt idx="162">
                  <c:v>4.2953359999999998</c:v>
                </c:pt>
                <c:pt idx="163">
                  <c:v>4.2949770000000003</c:v>
                </c:pt>
                <c:pt idx="164">
                  <c:v>4.2929639999999996</c:v>
                </c:pt>
                <c:pt idx="165">
                  <c:v>4.2930029999999997</c:v>
                </c:pt>
                <c:pt idx="166">
                  <c:v>4.2933060000000003</c:v>
                </c:pt>
                <c:pt idx="167">
                  <c:v>4.293361</c:v>
                </c:pt>
                <c:pt idx="168">
                  <c:v>4.2926019999999996</c:v>
                </c:pt>
                <c:pt idx="169">
                  <c:v>4.2923780000000002</c:v>
                </c:pt>
                <c:pt idx="170">
                  <c:v>4.2912489999999996</c:v>
                </c:pt>
                <c:pt idx="171">
                  <c:v>4.290775</c:v>
                </c:pt>
                <c:pt idx="172">
                  <c:v>4.2904369999999998</c:v>
                </c:pt>
                <c:pt idx="173">
                  <c:v>4.2908200000000001</c:v>
                </c:pt>
                <c:pt idx="174">
                  <c:v>4.2916740000000004</c:v>
                </c:pt>
                <c:pt idx="175">
                  <c:v>4.2922060000000002</c:v>
                </c:pt>
                <c:pt idx="176">
                  <c:v>4.2932949999999996</c:v>
                </c:pt>
                <c:pt idx="177">
                  <c:v>4.2932069999999998</c:v>
                </c:pt>
                <c:pt idx="178">
                  <c:v>4.2933729999999999</c:v>
                </c:pt>
                <c:pt idx="179">
                  <c:v>4.2941010000000004</c:v>
                </c:pt>
                <c:pt idx="180">
                  <c:v>4.2938229999999997</c:v>
                </c:pt>
                <c:pt idx="181">
                  <c:v>4.2946759999999999</c:v>
                </c:pt>
                <c:pt idx="182">
                  <c:v>4.2951230000000002</c:v>
                </c:pt>
                <c:pt idx="183">
                  <c:v>4.2951829999999998</c:v>
                </c:pt>
                <c:pt idx="184">
                  <c:v>4.2957580000000002</c:v>
                </c:pt>
                <c:pt idx="185">
                  <c:v>4.2959610000000001</c:v>
                </c:pt>
                <c:pt idx="186">
                  <c:v>4.2963100000000001</c:v>
                </c:pt>
                <c:pt idx="187">
                  <c:v>4.2960760000000002</c:v>
                </c:pt>
                <c:pt idx="188">
                  <c:v>4.2955620000000003</c:v>
                </c:pt>
                <c:pt idx="189">
                  <c:v>4.294168</c:v>
                </c:pt>
                <c:pt idx="190">
                  <c:v>4.294308</c:v>
                </c:pt>
                <c:pt idx="191">
                  <c:v>4.2952219999999999</c:v>
                </c:pt>
                <c:pt idx="192">
                  <c:v>4.2958179999999997</c:v>
                </c:pt>
                <c:pt idx="193">
                  <c:v>4.2961539999999996</c:v>
                </c:pt>
                <c:pt idx="194">
                  <c:v>4.2971139999999997</c:v>
                </c:pt>
                <c:pt idx="195">
                  <c:v>4.2979659999999997</c:v>
                </c:pt>
                <c:pt idx="196">
                  <c:v>4.2978779999999999</c:v>
                </c:pt>
                <c:pt idx="197">
                  <c:v>4.2980070000000001</c:v>
                </c:pt>
                <c:pt idx="198">
                  <c:v>4.2986149999999999</c:v>
                </c:pt>
                <c:pt idx="199">
                  <c:v>4.2986209999999998</c:v>
                </c:pt>
                <c:pt idx="200">
                  <c:v>4.2992590000000002</c:v>
                </c:pt>
                <c:pt idx="201">
                  <c:v>4.2996439999999998</c:v>
                </c:pt>
                <c:pt idx="202">
                  <c:v>4.2997759999999996</c:v>
                </c:pt>
                <c:pt idx="203">
                  <c:v>4.2991590000000004</c:v>
                </c:pt>
                <c:pt idx="204">
                  <c:v>4.2991289999999998</c:v>
                </c:pt>
                <c:pt idx="205">
                  <c:v>4.2976970000000003</c:v>
                </c:pt>
                <c:pt idx="206">
                  <c:v>4.2984020000000003</c:v>
                </c:pt>
                <c:pt idx="207">
                  <c:v>4.2994110000000001</c:v>
                </c:pt>
                <c:pt idx="208">
                  <c:v>4.2995530000000004</c:v>
                </c:pt>
                <c:pt idx="209">
                  <c:v>4.3004680000000004</c:v>
                </c:pt>
                <c:pt idx="210">
                  <c:v>4.3007359999999997</c:v>
                </c:pt>
                <c:pt idx="211">
                  <c:v>4.3017510000000003</c:v>
                </c:pt>
                <c:pt idx="212">
                  <c:v>4.3022349999999996</c:v>
                </c:pt>
                <c:pt idx="213">
                  <c:v>4.3025019999999996</c:v>
                </c:pt>
                <c:pt idx="214">
                  <c:v>4.3036409999999998</c:v>
                </c:pt>
                <c:pt idx="215">
                  <c:v>4.3044029999999998</c:v>
                </c:pt>
                <c:pt idx="216">
                  <c:v>4.3049150000000003</c:v>
                </c:pt>
                <c:pt idx="217">
                  <c:v>4.3053660000000002</c:v>
                </c:pt>
                <c:pt idx="218">
                  <c:v>4.3056900000000002</c:v>
                </c:pt>
                <c:pt idx="219">
                  <c:v>4.3059799999999999</c:v>
                </c:pt>
                <c:pt idx="220">
                  <c:v>4.3064530000000003</c:v>
                </c:pt>
                <c:pt idx="221">
                  <c:v>4.3070139999999997</c:v>
                </c:pt>
                <c:pt idx="222">
                  <c:v>4.3102390000000002</c:v>
                </c:pt>
                <c:pt idx="223">
                  <c:v>4.3159229999999997</c:v>
                </c:pt>
                <c:pt idx="224">
                  <c:v>4.3243130000000001</c:v>
                </c:pt>
                <c:pt idx="225">
                  <c:v>4.3350679999999997</c:v>
                </c:pt>
                <c:pt idx="226">
                  <c:v>4.3486349999999998</c:v>
                </c:pt>
                <c:pt idx="227">
                  <c:v>4.3639510000000001</c:v>
                </c:pt>
                <c:pt idx="228">
                  <c:v>4.3795219999999997</c:v>
                </c:pt>
                <c:pt idx="229">
                  <c:v>4.3955799999999998</c:v>
                </c:pt>
                <c:pt idx="230">
                  <c:v>4.4107960000000004</c:v>
                </c:pt>
                <c:pt idx="231">
                  <c:v>4.4246759999999998</c:v>
                </c:pt>
                <c:pt idx="232">
                  <c:v>4.4386270000000003</c:v>
                </c:pt>
                <c:pt idx="233">
                  <c:v>4.4531039999999997</c:v>
                </c:pt>
                <c:pt idx="234">
                  <c:v>4.4673689999999997</c:v>
                </c:pt>
                <c:pt idx="235">
                  <c:v>4.4809900000000003</c:v>
                </c:pt>
                <c:pt idx="236">
                  <c:v>4.4937250000000004</c:v>
                </c:pt>
                <c:pt idx="237">
                  <c:v>4.5058809999999996</c:v>
                </c:pt>
                <c:pt idx="238">
                  <c:v>4.5178279999999997</c:v>
                </c:pt>
                <c:pt idx="239">
                  <c:v>4.5293549999999998</c:v>
                </c:pt>
                <c:pt idx="240">
                  <c:v>4.5390699999999997</c:v>
                </c:pt>
                <c:pt idx="241">
                  <c:v>4.5474240000000004</c:v>
                </c:pt>
                <c:pt idx="242">
                  <c:v>4.5554189999999997</c:v>
                </c:pt>
                <c:pt idx="243">
                  <c:v>4.5627009999999997</c:v>
                </c:pt>
                <c:pt idx="244">
                  <c:v>4.5693279999999996</c:v>
                </c:pt>
                <c:pt idx="245">
                  <c:v>4.5758470000000004</c:v>
                </c:pt>
                <c:pt idx="246">
                  <c:v>4.5814370000000002</c:v>
                </c:pt>
                <c:pt idx="247">
                  <c:v>4.5858210000000001</c:v>
                </c:pt>
                <c:pt idx="248">
                  <c:v>4.5903320000000001</c:v>
                </c:pt>
                <c:pt idx="249">
                  <c:v>4.5951740000000001</c:v>
                </c:pt>
                <c:pt idx="250">
                  <c:v>4.5989329999999997</c:v>
                </c:pt>
                <c:pt idx="251">
                  <c:v>4.6022150000000002</c:v>
                </c:pt>
                <c:pt idx="252">
                  <c:v>4.6060670000000004</c:v>
                </c:pt>
                <c:pt idx="253">
                  <c:v>4.6100300000000001</c:v>
                </c:pt>
                <c:pt idx="254">
                  <c:v>4.6135419999999998</c:v>
                </c:pt>
                <c:pt idx="255">
                  <c:v>4.6175170000000003</c:v>
                </c:pt>
                <c:pt idx="256">
                  <c:v>4.6207839999999996</c:v>
                </c:pt>
                <c:pt idx="257">
                  <c:v>4.6229690000000003</c:v>
                </c:pt>
                <c:pt idx="258">
                  <c:v>4.625642</c:v>
                </c:pt>
                <c:pt idx="259">
                  <c:v>4.6285550000000004</c:v>
                </c:pt>
                <c:pt idx="260">
                  <c:v>4.6309300000000002</c:v>
                </c:pt>
                <c:pt idx="261">
                  <c:v>4.6331699999999998</c:v>
                </c:pt>
                <c:pt idx="262">
                  <c:v>4.6359069999999996</c:v>
                </c:pt>
                <c:pt idx="263">
                  <c:v>4.63896</c:v>
                </c:pt>
                <c:pt idx="264">
                  <c:v>4.6415249999999997</c:v>
                </c:pt>
                <c:pt idx="265">
                  <c:v>4.6435430000000002</c:v>
                </c:pt>
                <c:pt idx="266">
                  <c:v>4.6455209999999996</c:v>
                </c:pt>
                <c:pt idx="267">
                  <c:v>4.6480509999999997</c:v>
                </c:pt>
                <c:pt idx="268">
                  <c:v>4.650639</c:v>
                </c:pt>
                <c:pt idx="269">
                  <c:v>4.6529559999999996</c:v>
                </c:pt>
                <c:pt idx="270">
                  <c:v>4.6554209999999996</c:v>
                </c:pt>
                <c:pt idx="271">
                  <c:v>4.6571449999999999</c:v>
                </c:pt>
                <c:pt idx="272">
                  <c:v>4.6567689999999997</c:v>
                </c:pt>
                <c:pt idx="273">
                  <c:v>4.6538649999999997</c:v>
                </c:pt>
                <c:pt idx="274">
                  <c:v>4.6481310000000002</c:v>
                </c:pt>
                <c:pt idx="275">
                  <c:v>4.6397009999999996</c:v>
                </c:pt>
                <c:pt idx="276">
                  <c:v>4.6283430000000001</c:v>
                </c:pt>
                <c:pt idx="277">
                  <c:v>4.6146649999999996</c:v>
                </c:pt>
                <c:pt idx="278">
                  <c:v>4.6004839999999998</c:v>
                </c:pt>
                <c:pt idx="279">
                  <c:v>4.5866449999999999</c:v>
                </c:pt>
                <c:pt idx="280">
                  <c:v>4.5737189999999996</c:v>
                </c:pt>
                <c:pt idx="281">
                  <c:v>4.5617900000000002</c:v>
                </c:pt>
                <c:pt idx="282">
                  <c:v>4.5499539999999996</c:v>
                </c:pt>
                <c:pt idx="283">
                  <c:v>4.5377219999999996</c:v>
                </c:pt>
                <c:pt idx="284">
                  <c:v>4.526097</c:v>
                </c:pt>
                <c:pt idx="285">
                  <c:v>4.5149720000000002</c:v>
                </c:pt>
                <c:pt idx="286">
                  <c:v>4.5042660000000003</c:v>
                </c:pt>
                <c:pt idx="287">
                  <c:v>4.4945969999999997</c:v>
                </c:pt>
                <c:pt idx="288">
                  <c:v>4.4852040000000004</c:v>
                </c:pt>
                <c:pt idx="289">
                  <c:v>4.4764119999999998</c:v>
                </c:pt>
                <c:pt idx="290">
                  <c:v>4.4687359999999998</c:v>
                </c:pt>
                <c:pt idx="291">
                  <c:v>4.4615309999999999</c:v>
                </c:pt>
                <c:pt idx="292">
                  <c:v>4.4549560000000001</c:v>
                </c:pt>
                <c:pt idx="293">
                  <c:v>4.4496650000000004</c:v>
                </c:pt>
                <c:pt idx="294">
                  <c:v>4.4450079999999996</c:v>
                </c:pt>
                <c:pt idx="295">
                  <c:v>4.4403079999999999</c:v>
                </c:pt>
                <c:pt idx="296">
                  <c:v>4.4361689999999996</c:v>
                </c:pt>
                <c:pt idx="297">
                  <c:v>4.4334790000000002</c:v>
                </c:pt>
                <c:pt idx="298">
                  <c:v>4.431635</c:v>
                </c:pt>
                <c:pt idx="299">
                  <c:v>4.4290620000000001</c:v>
                </c:pt>
                <c:pt idx="300">
                  <c:v>4.4267010000000004</c:v>
                </c:pt>
                <c:pt idx="301">
                  <c:v>4.4246610000000004</c:v>
                </c:pt>
                <c:pt idx="302">
                  <c:v>4.4227550000000004</c:v>
                </c:pt>
                <c:pt idx="303">
                  <c:v>4.4209540000000001</c:v>
                </c:pt>
                <c:pt idx="304">
                  <c:v>4.4199450000000002</c:v>
                </c:pt>
                <c:pt idx="305">
                  <c:v>4.4191269999999996</c:v>
                </c:pt>
                <c:pt idx="306">
                  <c:v>4.4186350000000001</c:v>
                </c:pt>
                <c:pt idx="307">
                  <c:v>4.4187719999999997</c:v>
                </c:pt>
                <c:pt idx="308">
                  <c:v>4.4194829999999996</c:v>
                </c:pt>
                <c:pt idx="309">
                  <c:v>4.4201050000000004</c:v>
                </c:pt>
                <c:pt idx="310">
                  <c:v>4.4209810000000003</c:v>
                </c:pt>
                <c:pt idx="311">
                  <c:v>4.4226869999999998</c:v>
                </c:pt>
                <c:pt idx="312">
                  <c:v>4.4238189999999999</c:v>
                </c:pt>
                <c:pt idx="313">
                  <c:v>4.4241570000000001</c:v>
                </c:pt>
                <c:pt idx="314">
                  <c:v>4.4246020000000001</c:v>
                </c:pt>
                <c:pt idx="315">
                  <c:v>4.4251250000000004</c:v>
                </c:pt>
                <c:pt idx="316">
                  <c:v>4.4254280000000001</c:v>
                </c:pt>
                <c:pt idx="317">
                  <c:v>4.4254410000000002</c:v>
                </c:pt>
                <c:pt idx="318">
                  <c:v>4.425764</c:v>
                </c:pt>
                <c:pt idx="319">
                  <c:v>4.4267899999999996</c:v>
                </c:pt>
                <c:pt idx="320">
                  <c:v>4.4274139999999997</c:v>
                </c:pt>
                <c:pt idx="321">
                  <c:v>4.4283859999999997</c:v>
                </c:pt>
                <c:pt idx="322">
                  <c:v>4.4291</c:v>
                </c:pt>
                <c:pt idx="323">
                  <c:v>4.4296530000000001</c:v>
                </c:pt>
                <c:pt idx="324">
                  <c:v>4.4304430000000004</c:v>
                </c:pt>
                <c:pt idx="325">
                  <c:v>4.431146</c:v>
                </c:pt>
                <c:pt idx="326">
                  <c:v>4.4322860000000004</c:v>
                </c:pt>
                <c:pt idx="327">
                  <c:v>4.4345230000000004</c:v>
                </c:pt>
                <c:pt idx="328">
                  <c:v>4.4373769999999997</c:v>
                </c:pt>
                <c:pt idx="329">
                  <c:v>4.439673</c:v>
                </c:pt>
                <c:pt idx="330">
                  <c:v>4.4418360000000003</c:v>
                </c:pt>
                <c:pt idx="331">
                  <c:v>4.4433680000000004</c:v>
                </c:pt>
                <c:pt idx="332">
                  <c:v>4.4445300000000003</c:v>
                </c:pt>
                <c:pt idx="333">
                  <c:v>4.4460300000000004</c:v>
                </c:pt>
                <c:pt idx="334">
                  <c:v>4.4475259999999999</c:v>
                </c:pt>
                <c:pt idx="335">
                  <c:v>4.4486809999999997</c:v>
                </c:pt>
                <c:pt idx="336">
                  <c:v>4.4500859999999998</c:v>
                </c:pt>
                <c:pt idx="337">
                  <c:v>4.4516150000000003</c:v>
                </c:pt>
                <c:pt idx="338">
                  <c:v>4.4534159999999998</c:v>
                </c:pt>
                <c:pt idx="339">
                  <c:v>4.4547970000000001</c:v>
                </c:pt>
                <c:pt idx="340">
                  <c:v>4.4558419999999996</c:v>
                </c:pt>
                <c:pt idx="341">
                  <c:v>4.4568329999999996</c:v>
                </c:pt>
                <c:pt idx="342">
                  <c:v>4.4579440000000004</c:v>
                </c:pt>
                <c:pt idx="343">
                  <c:v>4.4589210000000001</c:v>
                </c:pt>
                <c:pt idx="344">
                  <c:v>4.4592470000000004</c:v>
                </c:pt>
                <c:pt idx="345">
                  <c:v>4.4596790000000004</c:v>
                </c:pt>
                <c:pt idx="346">
                  <c:v>4.460528</c:v>
                </c:pt>
                <c:pt idx="347">
                  <c:v>4.4612220000000002</c:v>
                </c:pt>
                <c:pt idx="348">
                  <c:v>4.4613529999999999</c:v>
                </c:pt>
                <c:pt idx="349">
                  <c:v>4.4613579999999997</c:v>
                </c:pt>
                <c:pt idx="350">
                  <c:v>4.4613060000000004</c:v>
                </c:pt>
                <c:pt idx="351">
                  <c:v>4.4617990000000001</c:v>
                </c:pt>
                <c:pt idx="352">
                  <c:v>4.4624370000000004</c:v>
                </c:pt>
                <c:pt idx="353">
                  <c:v>4.462726</c:v>
                </c:pt>
                <c:pt idx="354">
                  <c:v>4.4626000000000001</c:v>
                </c:pt>
                <c:pt idx="355">
                  <c:v>4.4623819999999998</c:v>
                </c:pt>
                <c:pt idx="356">
                  <c:v>4.4609199999999998</c:v>
                </c:pt>
                <c:pt idx="357">
                  <c:v>4.4606579999999996</c:v>
                </c:pt>
                <c:pt idx="358">
                  <c:v>4.4599219999999997</c:v>
                </c:pt>
                <c:pt idx="359">
                  <c:v>4.457802</c:v>
                </c:pt>
                <c:pt idx="360">
                  <c:v>4.4564729999999999</c:v>
                </c:pt>
                <c:pt idx="361">
                  <c:v>4.453894</c:v>
                </c:pt>
                <c:pt idx="362">
                  <c:v>4.4514319999999996</c:v>
                </c:pt>
                <c:pt idx="363">
                  <c:v>4.4504630000000001</c:v>
                </c:pt>
                <c:pt idx="364">
                  <c:v>4.4491059999999996</c:v>
                </c:pt>
                <c:pt idx="365">
                  <c:v>4.4486330000000001</c:v>
                </c:pt>
                <c:pt idx="366">
                  <c:v>4.4479280000000001</c:v>
                </c:pt>
                <c:pt idx="367">
                  <c:v>4.4480069999999996</c:v>
                </c:pt>
                <c:pt idx="368">
                  <c:v>4.4471429999999996</c:v>
                </c:pt>
                <c:pt idx="369">
                  <c:v>4.4450190000000003</c:v>
                </c:pt>
                <c:pt idx="370">
                  <c:v>4.4441170000000003</c:v>
                </c:pt>
                <c:pt idx="371">
                  <c:v>4.4437569999999997</c:v>
                </c:pt>
                <c:pt idx="372">
                  <c:v>4.4431649999999996</c:v>
                </c:pt>
                <c:pt idx="373">
                  <c:v>4.4428260000000002</c:v>
                </c:pt>
                <c:pt idx="374">
                  <c:v>4.4414239999999996</c:v>
                </c:pt>
                <c:pt idx="375">
                  <c:v>4.4405979999999996</c:v>
                </c:pt>
                <c:pt idx="376">
                  <c:v>4.4398929999999996</c:v>
                </c:pt>
                <c:pt idx="377">
                  <c:v>4.4385529999999997</c:v>
                </c:pt>
                <c:pt idx="378">
                  <c:v>4.4367609999999997</c:v>
                </c:pt>
                <c:pt idx="379">
                  <c:v>4.4352970000000003</c:v>
                </c:pt>
                <c:pt idx="380">
                  <c:v>4.433198</c:v>
                </c:pt>
                <c:pt idx="381">
                  <c:v>4.4313149999999997</c:v>
                </c:pt>
                <c:pt idx="382">
                  <c:v>4.4296800000000003</c:v>
                </c:pt>
                <c:pt idx="383">
                  <c:v>4.4274829999999996</c:v>
                </c:pt>
                <c:pt idx="384">
                  <c:v>4.425948</c:v>
                </c:pt>
                <c:pt idx="385">
                  <c:v>4.4245000000000001</c:v>
                </c:pt>
                <c:pt idx="386">
                  <c:v>4.4224389999999998</c:v>
                </c:pt>
                <c:pt idx="387">
                  <c:v>4.4201889999999997</c:v>
                </c:pt>
                <c:pt idx="388">
                  <c:v>4.4176669999999998</c:v>
                </c:pt>
                <c:pt idx="389">
                  <c:v>4.415381</c:v>
                </c:pt>
                <c:pt idx="390">
                  <c:v>4.4141519999999996</c:v>
                </c:pt>
                <c:pt idx="391">
                  <c:v>4.4125829999999997</c:v>
                </c:pt>
                <c:pt idx="392">
                  <c:v>4.4112730000000004</c:v>
                </c:pt>
                <c:pt idx="393">
                  <c:v>4.4095529999999998</c:v>
                </c:pt>
                <c:pt idx="394">
                  <c:v>4.4075230000000003</c:v>
                </c:pt>
                <c:pt idx="395">
                  <c:v>4.4062510000000001</c:v>
                </c:pt>
                <c:pt idx="396">
                  <c:v>4.4047349999999996</c:v>
                </c:pt>
                <c:pt idx="397">
                  <c:v>4.4031120000000001</c:v>
                </c:pt>
                <c:pt idx="398">
                  <c:v>4.4001619999999999</c:v>
                </c:pt>
                <c:pt idx="399">
                  <c:v>4.3986219999999996</c:v>
                </c:pt>
                <c:pt idx="400">
                  <c:v>4.3972329999999999</c:v>
                </c:pt>
                <c:pt idx="401">
                  <c:v>4.3952309999999999</c:v>
                </c:pt>
                <c:pt idx="402">
                  <c:v>4.3923389999999998</c:v>
                </c:pt>
                <c:pt idx="403">
                  <c:v>4.3911490000000004</c:v>
                </c:pt>
                <c:pt idx="404">
                  <c:v>4.3893899999999997</c:v>
                </c:pt>
                <c:pt idx="405">
                  <c:v>4.3879570000000001</c:v>
                </c:pt>
                <c:pt idx="406">
                  <c:v>4.3868619999999998</c:v>
                </c:pt>
                <c:pt idx="407">
                  <c:v>4.3845159999999996</c:v>
                </c:pt>
                <c:pt idx="408">
                  <c:v>4.3830439999999999</c:v>
                </c:pt>
                <c:pt idx="409">
                  <c:v>4.3819100000000004</c:v>
                </c:pt>
                <c:pt idx="410">
                  <c:v>4.3799200000000003</c:v>
                </c:pt>
                <c:pt idx="411">
                  <c:v>4.3784049999999999</c:v>
                </c:pt>
                <c:pt idx="412">
                  <c:v>4.3771579999999997</c:v>
                </c:pt>
                <c:pt idx="413">
                  <c:v>4.3752409999999999</c:v>
                </c:pt>
                <c:pt idx="414">
                  <c:v>4.3740579999999998</c:v>
                </c:pt>
                <c:pt idx="415">
                  <c:v>4.3717059999999996</c:v>
                </c:pt>
                <c:pt idx="416">
                  <c:v>4.3697939999999997</c:v>
                </c:pt>
                <c:pt idx="417">
                  <c:v>4.3676729999999999</c:v>
                </c:pt>
                <c:pt idx="418">
                  <c:v>4.3668829999999996</c:v>
                </c:pt>
                <c:pt idx="419">
                  <c:v>4.3665649999999996</c:v>
                </c:pt>
                <c:pt idx="420">
                  <c:v>4.365621</c:v>
                </c:pt>
                <c:pt idx="421">
                  <c:v>4.3627700000000003</c:v>
                </c:pt>
                <c:pt idx="422">
                  <c:v>4.3605090000000004</c:v>
                </c:pt>
                <c:pt idx="423">
                  <c:v>4.3577950000000003</c:v>
                </c:pt>
                <c:pt idx="424">
                  <c:v>4.3564170000000004</c:v>
                </c:pt>
                <c:pt idx="425">
                  <c:v>4.3554310000000003</c:v>
                </c:pt>
                <c:pt idx="426">
                  <c:v>4.3539539999999999</c:v>
                </c:pt>
                <c:pt idx="427">
                  <c:v>4.3525349999999996</c:v>
                </c:pt>
                <c:pt idx="428">
                  <c:v>4.3506179999999999</c:v>
                </c:pt>
                <c:pt idx="429">
                  <c:v>4.3491179999999998</c:v>
                </c:pt>
                <c:pt idx="430">
                  <c:v>4.3479570000000001</c:v>
                </c:pt>
                <c:pt idx="431">
                  <c:v>4.3463329999999996</c:v>
                </c:pt>
                <c:pt idx="432">
                  <c:v>4.3448560000000001</c:v>
                </c:pt>
                <c:pt idx="433">
                  <c:v>4.3445900000000002</c:v>
                </c:pt>
                <c:pt idx="434">
                  <c:v>4.3435189999999997</c:v>
                </c:pt>
                <c:pt idx="435">
                  <c:v>4.3417570000000003</c:v>
                </c:pt>
                <c:pt idx="436">
                  <c:v>4.3407390000000001</c:v>
                </c:pt>
                <c:pt idx="437">
                  <c:v>4.3398880000000002</c:v>
                </c:pt>
                <c:pt idx="438">
                  <c:v>4.3387200000000004</c:v>
                </c:pt>
                <c:pt idx="439">
                  <c:v>4.3378129999999997</c:v>
                </c:pt>
                <c:pt idx="440">
                  <c:v>4.3371420000000001</c:v>
                </c:pt>
                <c:pt idx="441">
                  <c:v>4.3365830000000001</c:v>
                </c:pt>
                <c:pt idx="442">
                  <c:v>4.3358699999999999</c:v>
                </c:pt>
                <c:pt idx="443">
                  <c:v>4.3341989999999999</c:v>
                </c:pt>
                <c:pt idx="444">
                  <c:v>4.334225</c:v>
                </c:pt>
                <c:pt idx="445">
                  <c:v>4.334149</c:v>
                </c:pt>
                <c:pt idx="446">
                  <c:v>4.3330880000000001</c:v>
                </c:pt>
                <c:pt idx="447">
                  <c:v>4.3324889999999998</c:v>
                </c:pt>
                <c:pt idx="448">
                  <c:v>4.333717</c:v>
                </c:pt>
                <c:pt idx="449">
                  <c:v>4.3344240000000003</c:v>
                </c:pt>
                <c:pt idx="450">
                  <c:v>4.3338590000000003</c:v>
                </c:pt>
                <c:pt idx="451">
                  <c:v>4.3334910000000004</c:v>
                </c:pt>
                <c:pt idx="452">
                  <c:v>4.3340870000000002</c:v>
                </c:pt>
                <c:pt idx="453">
                  <c:v>4.3343949999999998</c:v>
                </c:pt>
                <c:pt idx="454">
                  <c:v>4.3342960000000001</c:v>
                </c:pt>
                <c:pt idx="455">
                  <c:v>4.3339040000000004</c:v>
                </c:pt>
                <c:pt idx="456">
                  <c:v>4.3333060000000003</c:v>
                </c:pt>
                <c:pt idx="457">
                  <c:v>4.3332629999999996</c:v>
                </c:pt>
                <c:pt idx="458">
                  <c:v>4.3326039999999999</c:v>
                </c:pt>
                <c:pt idx="459">
                  <c:v>4.3325699999999996</c:v>
                </c:pt>
                <c:pt idx="460">
                  <c:v>4.3331980000000003</c:v>
                </c:pt>
                <c:pt idx="461">
                  <c:v>4.333278</c:v>
                </c:pt>
                <c:pt idx="462">
                  <c:v>4.3331749999999998</c:v>
                </c:pt>
                <c:pt idx="463">
                  <c:v>4.332859</c:v>
                </c:pt>
                <c:pt idx="464">
                  <c:v>4.3323799999999997</c:v>
                </c:pt>
                <c:pt idx="465">
                  <c:v>4.332268</c:v>
                </c:pt>
                <c:pt idx="466">
                  <c:v>4.3322580000000004</c:v>
                </c:pt>
                <c:pt idx="467">
                  <c:v>4.3318529999999997</c:v>
                </c:pt>
                <c:pt idx="468">
                  <c:v>4.3316140000000001</c:v>
                </c:pt>
                <c:pt idx="469">
                  <c:v>4.3299029999999998</c:v>
                </c:pt>
                <c:pt idx="470">
                  <c:v>4.3287829999999996</c:v>
                </c:pt>
                <c:pt idx="471">
                  <c:v>4.329002</c:v>
                </c:pt>
                <c:pt idx="472">
                  <c:v>4.3286600000000002</c:v>
                </c:pt>
                <c:pt idx="473">
                  <c:v>4.3285780000000003</c:v>
                </c:pt>
                <c:pt idx="474">
                  <c:v>4.3283880000000003</c:v>
                </c:pt>
                <c:pt idx="475">
                  <c:v>4.3270059999999999</c:v>
                </c:pt>
                <c:pt idx="476">
                  <c:v>4.3264529999999999</c:v>
                </c:pt>
                <c:pt idx="477">
                  <c:v>4.3262879999999999</c:v>
                </c:pt>
                <c:pt idx="478">
                  <c:v>4.3262309999999999</c:v>
                </c:pt>
                <c:pt idx="479">
                  <c:v>4.3259730000000003</c:v>
                </c:pt>
                <c:pt idx="480">
                  <c:v>4.3255160000000004</c:v>
                </c:pt>
                <c:pt idx="481">
                  <c:v>4.3252009999999999</c:v>
                </c:pt>
                <c:pt idx="482">
                  <c:v>4.3252959999999998</c:v>
                </c:pt>
                <c:pt idx="483">
                  <c:v>4.3256750000000004</c:v>
                </c:pt>
                <c:pt idx="484">
                  <c:v>4.325787</c:v>
                </c:pt>
                <c:pt idx="485">
                  <c:v>4.3259720000000002</c:v>
                </c:pt>
                <c:pt idx="486">
                  <c:v>4.3260519999999998</c:v>
                </c:pt>
                <c:pt idx="487">
                  <c:v>4.3258960000000002</c:v>
                </c:pt>
                <c:pt idx="488">
                  <c:v>4.3259410000000003</c:v>
                </c:pt>
                <c:pt idx="489">
                  <c:v>4.3261060000000002</c:v>
                </c:pt>
                <c:pt idx="490">
                  <c:v>4.3256180000000004</c:v>
                </c:pt>
                <c:pt idx="491">
                  <c:v>4.3248490000000004</c:v>
                </c:pt>
                <c:pt idx="492">
                  <c:v>4.3246849999999997</c:v>
                </c:pt>
                <c:pt idx="493">
                  <c:v>4.324948</c:v>
                </c:pt>
                <c:pt idx="494">
                  <c:v>4.3245810000000002</c:v>
                </c:pt>
                <c:pt idx="495">
                  <c:v>4.3236949999999998</c:v>
                </c:pt>
                <c:pt idx="496">
                  <c:v>4.3236090000000003</c:v>
                </c:pt>
                <c:pt idx="497">
                  <c:v>4.3237329999999998</c:v>
                </c:pt>
                <c:pt idx="498">
                  <c:v>4.3230240000000002</c:v>
                </c:pt>
                <c:pt idx="499">
                  <c:v>4.3221730000000003</c:v>
                </c:pt>
                <c:pt idx="500">
                  <c:v>4.3220710000000002</c:v>
                </c:pt>
                <c:pt idx="501">
                  <c:v>4.3222079999999998</c:v>
                </c:pt>
                <c:pt idx="502">
                  <c:v>4.3219440000000002</c:v>
                </c:pt>
                <c:pt idx="503">
                  <c:v>4.3212739999999998</c:v>
                </c:pt>
                <c:pt idx="504">
                  <c:v>4.3213169999999996</c:v>
                </c:pt>
                <c:pt idx="505">
                  <c:v>4.3215950000000003</c:v>
                </c:pt>
                <c:pt idx="506">
                  <c:v>4.3215089999999998</c:v>
                </c:pt>
                <c:pt idx="507">
                  <c:v>4.3209530000000003</c:v>
                </c:pt>
                <c:pt idx="508">
                  <c:v>4.3204039999999999</c:v>
                </c:pt>
                <c:pt idx="509">
                  <c:v>4.3202489999999996</c:v>
                </c:pt>
                <c:pt idx="510">
                  <c:v>4.3199050000000003</c:v>
                </c:pt>
                <c:pt idx="511">
                  <c:v>4.3197729999999996</c:v>
                </c:pt>
                <c:pt idx="512">
                  <c:v>4.3199180000000004</c:v>
                </c:pt>
                <c:pt idx="513">
                  <c:v>4.3197570000000001</c:v>
                </c:pt>
                <c:pt idx="514">
                  <c:v>4.3196940000000001</c:v>
                </c:pt>
                <c:pt idx="515">
                  <c:v>4.3199899999999998</c:v>
                </c:pt>
                <c:pt idx="516">
                  <c:v>4.3201790000000004</c:v>
                </c:pt>
                <c:pt idx="517">
                  <c:v>4.3200019999999997</c:v>
                </c:pt>
                <c:pt idx="518">
                  <c:v>4.3190739999999996</c:v>
                </c:pt>
                <c:pt idx="519">
                  <c:v>4.3192940000000002</c:v>
                </c:pt>
                <c:pt idx="520">
                  <c:v>4.3194629999999998</c:v>
                </c:pt>
                <c:pt idx="521">
                  <c:v>4.3193919999999997</c:v>
                </c:pt>
                <c:pt idx="522">
                  <c:v>4.3199110000000003</c:v>
                </c:pt>
                <c:pt idx="523">
                  <c:v>4.320443</c:v>
                </c:pt>
                <c:pt idx="524">
                  <c:v>4.3201429999999998</c:v>
                </c:pt>
                <c:pt idx="525">
                  <c:v>4.3201099999999997</c:v>
                </c:pt>
                <c:pt idx="526">
                  <c:v>4.3200789999999998</c:v>
                </c:pt>
                <c:pt idx="527">
                  <c:v>4.3193619999999999</c:v>
                </c:pt>
                <c:pt idx="528">
                  <c:v>4.3185799999999999</c:v>
                </c:pt>
                <c:pt idx="529">
                  <c:v>4.3179090000000002</c:v>
                </c:pt>
                <c:pt idx="530">
                  <c:v>4.3172319999999997</c:v>
                </c:pt>
                <c:pt idx="531">
                  <c:v>4.3163790000000004</c:v>
                </c:pt>
                <c:pt idx="532">
                  <c:v>4.314864</c:v>
                </c:pt>
                <c:pt idx="533">
                  <c:v>4.3129960000000001</c:v>
                </c:pt>
                <c:pt idx="534">
                  <c:v>4.3120430000000001</c:v>
                </c:pt>
                <c:pt idx="535">
                  <c:v>4.3114559999999997</c:v>
                </c:pt>
                <c:pt idx="536">
                  <c:v>4.3113029999999997</c:v>
                </c:pt>
                <c:pt idx="537">
                  <c:v>4.3109330000000003</c:v>
                </c:pt>
                <c:pt idx="538">
                  <c:v>4.3100509999999996</c:v>
                </c:pt>
                <c:pt idx="539">
                  <c:v>4.3098830000000001</c:v>
                </c:pt>
                <c:pt idx="540">
                  <c:v>4.3093089999999998</c:v>
                </c:pt>
                <c:pt idx="541">
                  <c:v>4.3088170000000003</c:v>
                </c:pt>
                <c:pt idx="542">
                  <c:v>4.3085789999999999</c:v>
                </c:pt>
                <c:pt idx="543">
                  <c:v>4.3078519999999996</c:v>
                </c:pt>
                <c:pt idx="544">
                  <c:v>4.3069280000000001</c:v>
                </c:pt>
                <c:pt idx="545">
                  <c:v>4.3061160000000003</c:v>
                </c:pt>
                <c:pt idx="546">
                  <c:v>4.3050519999999999</c:v>
                </c:pt>
                <c:pt idx="547">
                  <c:v>4.3036070000000004</c:v>
                </c:pt>
                <c:pt idx="548">
                  <c:v>4.302295</c:v>
                </c:pt>
                <c:pt idx="549">
                  <c:v>4.3008889999999997</c:v>
                </c:pt>
                <c:pt idx="550">
                  <c:v>4.2995080000000003</c:v>
                </c:pt>
                <c:pt idx="551">
                  <c:v>4.2989290000000002</c:v>
                </c:pt>
                <c:pt idx="552">
                  <c:v>4.2986199999999997</c:v>
                </c:pt>
                <c:pt idx="553">
                  <c:v>4.2980020000000003</c:v>
                </c:pt>
                <c:pt idx="554">
                  <c:v>4.2969569999999999</c:v>
                </c:pt>
                <c:pt idx="555">
                  <c:v>4.2958639999999999</c:v>
                </c:pt>
                <c:pt idx="556">
                  <c:v>4.2957020000000004</c:v>
                </c:pt>
                <c:pt idx="557">
                  <c:v>4.2953710000000003</c:v>
                </c:pt>
                <c:pt idx="558">
                  <c:v>4.2954030000000003</c:v>
                </c:pt>
                <c:pt idx="559">
                  <c:v>4.2953479999999997</c:v>
                </c:pt>
                <c:pt idx="560">
                  <c:v>4.2948370000000002</c:v>
                </c:pt>
                <c:pt idx="561">
                  <c:v>4.29413</c:v>
                </c:pt>
                <c:pt idx="562">
                  <c:v>4.293679</c:v>
                </c:pt>
                <c:pt idx="563">
                  <c:v>4.2935590000000001</c:v>
                </c:pt>
                <c:pt idx="564">
                  <c:v>4.2933279999999998</c:v>
                </c:pt>
                <c:pt idx="565">
                  <c:v>4.2927350000000004</c:v>
                </c:pt>
                <c:pt idx="566">
                  <c:v>4.2919409999999996</c:v>
                </c:pt>
                <c:pt idx="567">
                  <c:v>4.2913180000000004</c:v>
                </c:pt>
                <c:pt idx="568">
                  <c:v>4.290508</c:v>
                </c:pt>
                <c:pt idx="569">
                  <c:v>4.2905610000000003</c:v>
                </c:pt>
                <c:pt idx="570">
                  <c:v>4.2903190000000002</c:v>
                </c:pt>
                <c:pt idx="571">
                  <c:v>4.2910830000000004</c:v>
                </c:pt>
                <c:pt idx="572">
                  <c:v>4.2905730000000002</c:v>
                </c:pt>
                <c:pt idx="573">
                  <c:v>4.2902509999999996</c:v>
                </c:pt>
                <c:pt idx="574">
                  <c:v>4.2899159999999998</c:v>
                </c:pt>
                <c:pt idx="575">
                  <c:v>4.2897239999999996</c:v>
                </c:pt>
                <c:pt idx="576">
                  <c:v>4.288659</c:v>
                </c:pt>
                <c:pt idx="577">
                  <c:v>4.2884029999999997</c:v>
                </c:pt>
                <c:pt idx="578">
                  <c:v>4.2885499999999999</c:v>
                </c:pt>
                <c:pt idx="579">
                  <c:v>4.2889030000000004</c:v>
                </c:pt>
                <c:pt idx="580">
                  <c:v>4.2889699999999999</c:v>
                </c:pt>
                <c:pt idx="581">
                  <c:v>4.2895580000000004</c:v>
                </c:pt>
                <c:pt idx="582">
                  <c:v>4.2903010000000004</c:v>
                </c:pt>
                <c:pt idx="583">
                  <c:v>4.2906019999999998</c:v>
                </c:pt>
                <c:pt idx="584">
                  <c:v>4.2903289999999998</c:v>
                </c:pt>
                <c:pt idx="585">
                  <c:v>4.2891680000000001</c:v>
                </c:pt>
                <c:pt idx="586">
                  <c:v>4.287776</c:v>
                </c:pt>
                <c:pt idx="587">
                  <c:v>4.2864079999999998</c:v>
                </c:pt>
                <c:pt idx="588">
                  <c:v>4.2862580000000001</c:v>
                </c:pt>
                <c:pt idx="589">
                  <c:v>4.2857890000000003</c:v>
                </c:pt>
                <c:pt idx="590">
                  <c:v>4.2851720000000002</c:v>
                </c:pt>
                <c:pt idx="591">
                  <c:v>4.285145</c:v>
                </c:pt>
                <c:pt idx="592">
                  <c:v>4.2839359999999997</c:v>
                </c:pt>
                <c:pt idx="593">
                  <c:v>4.2831380000000001</c:v>
                </c:pt>
                <c:pt idx="594">
                  <c:v>4.2838209999999997</c:v>
                </c:pt>
                <c:pt idx="595">
                  <c:v>4.2844179999999996</c:v>
                </c:pt>
                <c:pt idx="596">
                  <c:v>4.2845219999999999</c:v>
                </c:pt>
                <c:pt idx="597">
                  <c:v>4.2851330000000001</c:v>
                </c:pt>
                <c:pt idx="598">
                  <c:v>4.2851520000000001</c:v>
                </c:pt>
                <c:pt idx="599">
                  <c:v>4.2849870000000001</c:v>
                </c:pt>
                <c:pt idx="600">
                  <c:v>4.2851080000000001</c:v>
                </c:pt>
                <c:pt idx="601">
                  <c:v>4.2850169999999999</c:v>
                </c:pt>
                <c:pt idx="602">
                  <c:v>4.2851210000000002</c:v>
                </c:pt>
                <c:pt idx="603">
                  <c:v>4.284783</c:v>
                </c:pt>
                <c:pt idx="604">
                  <c:v>4.2847429999999997</c:v>
                </c:pt>
                <c:pt idx="605">
                  <c:v>4.2844819999999997</c:v>
                </c:pt>
                <c:pt idx="606">
                  <c:v>4.2832879999999998</c:v>
                </c:pt>
                <c:pt idx="607">
                  <c:v>4.2832169999999996</c:v>
                </c:pt>
                <c:pt idx="608">
                  <c:v>4.2835210000000004</c:v>
                </c:pt>
                <c:pt idx="609">
                  <c:v>4.2821610000000003</c:v>
                </c:pt>
                <c:pt idx="610">
                  <c:v>4.2815950000000003</c:v>
                </c:pt>
                <c:pt idx="611">
                  <c:v>4.2815709999999996</c:v>
                </c:pt>
                <c:pt idx="612">
                  <c:v>4.2812159999999997</c:v>
                </c:pt>
                <c:pt idx="613">
                  <c:v>4.28003</c:v>
                </c:pt>
                <c:pt idx="614">
                  <c:v>4.2797109999999998</c:v>
                </c:pt>
                <c:pt idx="615">
                  <c:v>4.2797700000000001</c:v>
                </c:pt>
                <c:pt idx="616">
                  <c:v>4.2795059999999996</c:v>
                </c:pt>
                <c:pt idx="617">
                  <c:v>4.2793210000000004</c:v>
                </c:pt>
                <c:pt idx="618">
                  <c:v>4.2800640000000003</c:v>
                </c:pt>
                <c:pt idx="619">
                  <c:v>4.2795719999999999</c:v>
                </c:pt>
                <c:pt idx="620">
                  <c:v>4.2799430000000003</c:v>
                </c:pt>
                <c:pt idx="621">
                  <c:v>4.278149</c:v>
                </c:pt>
                <c:pt idx="622">
                  <c:v>4.2765880000000003</c:v>
                </c:pt>
                <c:pt idx="623">
                  <c:v>4.2757990000000001</c:v>
                </c:pt>
                <c:pt idx="624">
                  <c:v>4.2749370000000004</c:v>
                </c:pt>
                <c:pt idx="625">
                  <c:v>4.2739589999999996</c:v>
                </c:pt>
                <c:pt idx="626">
                  <c:v>4.2739419999999999</c:v>
                </c:pt>
                <c:pt idx="627">
                  <c:v>4.2740819999999999</c:v>
                </c:pt>
                <c:pt idx="628">
                  <c:v>4.273091</c:v>
                </c:pt>
                <c:pt idx="629">
                  <c:v>4.2719189999999996</c:v>
                </c:pt>
                <c:pt idx="630">
                  <c:v>4.2708870000000001</c:v>
                </c:pt>
                <c:pt idx="631">
                  <c:v>4.2698479999999996</c:v>
                </c:pt>
                <c:pt idx="632">
                  <c:v>4.2679150000000003</c:v>
                </c:pt>
                <c:pt idx="633">
                  <c:v>4.2680920000000002</c:v>
                </c:pt>
                <c:pt idx="634">
                  <c:v>4.2681430000000002</c:v>
                </c:pt>
                <c:pt idx="635">
                  <c:v>4.2674279999999998</c:v>
                </c:pt>
                <c:pt idx="636">
                  <c:v>4.2676869999999996</c:v>
                </c:pt>
                <c:pt idx="637">
                  <c:v>4.2671609999999998</c:v>
                </c:pt>
                <c:pt idx="638">
                  <c:v>4.2665030000000002</c:v>
                </c:pt>
                <c:pt idx="639">
                  <c:v>4.2656320000000001</c:v>
                </c:pt>
                <c:pt idx="640">
                  <c:v>4.264799</c:v>
                </c:pt>
                <c:pt idx="641">
                  <c:v>4.2646069999999998</c:v>
                </c:pt>
                <c:pt idx="642">
                  <c:v>4.2648529999999996</c:v>
                </c:pt>
                <c:pt idx="643">
                  <c:v>4.265835</c:v>
                </c:pt>
                <c:pt idx="644">
                  <c:v>4.2647000000000004</c:v>
                </c:pt>
                <c:pt idx="645">
                  <c:v>4.2637960000000001</c:v>
                </c:pt>
                <c:pt idx="646">
                  <c:v>4.2632779999999997</c:v>
                </c:pt>
                <c:pt idx="647">
                  <c:v>4.2618749999999999</c:v>
                </c:pt>
                <c:pt idx="648">
                  <c:v>4.261285</c:v>
                </c:pt>
                <c:pt idx="649">
                  <c:v>4.261736</c:v>
                </c:pt>
                <c:pt idx="650">
                  <c:v>4.2614669999999997</c:v>
                </c:pt>
                <c:pt idx="651">
                  <c:v>4.2610739999999998</c:v>
                </c:pt>
                <c:pt idx="652">
                  <c:v>4.2592369999999997</c:v>
                </c:pt>
                <c:pt idx="653">
                  <c:v>4.2587070000000002</c:v>
                </c:pt>
                <c:pt idx="654">
                  <c:v>4.2588949999999999</c:v>
                </c:pt>
                <c:pt idx="655">
                  <c:v>4.2572570000000001</c:v>
                </c:pt>
                <c:pt idx="656">
                  <c:v>4.2581009999999999</c:v>
                </c:pt>
                <c:pt idx="657">
                  <c:v>4.2571690000000002</c:v>
                </c:pt>
                <c:pt idx="658">
                  <c:v>4.2556539999999998</c:v>
                </c:pt>
                <c:pt idx="659">
                  <c:v>4.2558600000000002</c:v>
                </c:pt>
                <c:pt idx="660">
                  <c:v>4.25556</c:v>
                </c:pt>
                <c:pt idx="661">
                  <c:v>4.2542249999999999</c:v>
                </c:pt>
                <c:pt idx="662">
                  <c:v>4.2538710000000002</c:v>
                </c:pt>
                <c:pt idx="663">
                  <c:v>4.2537589999999996</c:v>
                </c:pt>
                <c:pt idx="664">
                  <c:v>4.2536930000000002</c:v>
                </c:pt>
                <c:pt idx="665">
                  <c:v>4.2525760000000004</c:v>
                </c:pt>
                <c:pt idx="666">
                  <c:v>4.2525529999999998</c:v>
                </c:pt>
                <c:pt idx="667">
                  <c:v>4.2512290000000004</c:v>
                </c:pt>
                <c:pt idx="668">
                  <c:v>4.2502519999999997</c:v>
                </c:pt>
                <c:pt idx="669">
                  <c:v>4.2487690000000002</c:v>
                </c:pt>
                <c:pt idx="670">
                  <c:v>4.2484260000000003</c:v>
                </c:pt>
                <c:pt idx="671">
                  <c:v>4.2481350000000004</c:v>
                </c:pt>
                <c:pt idx="672">
                  <c:v>4.2480770000000003</c:v>
                </c:pt>
                <c:pt idx="673">
                  <c:v>4.2474780000000001</c:v>
                </c:pt>
                <c:pt idx="674">
                  <c:v>4.2476000000000003</c:v>
                </c:pt>
                <c:pt idx="675">
                  <c:v>4.2478319999999998</c:v>
                </c:pt>
                <c:pt idx="676">
                  <c:v>4.2479469999999999</c:v>
                </c:pt>
                <c:pt idx="677">
                  <c:v>4.2471449999999997</c:v>
                </c:pt>
                <c:pt idx="678">
                  <c:v>4.2470689999999998</c:v>
                </c:pt>
                <c:pt idx="679">
                  <c:v>4.2468440000000003</c:v>
                </c:pt>
                <c:pt idx="680">
                  <c:v>4.2469640000000002</c:v>
                </c:pt>
                <c:pt idx="681">
                  <c:v>4.2464979999999999</c:v>
                </c:pt>
                <c:pt idx="682">
                  <c:v>4.2473239999999999</c:v>
                </c:pt>
                <c:pt idx="683">
                  <c:v>4.2468810000000001</c:v>
                </c:pt>
                <c:pt idx="684">
                  <c:v>4.2457289999999999</c:v>
                </c:pt>
                <c:pt idx="685">
                  <c:v>4.2453110000000001</c:v>
                </c:pt>
                <c:pt idx="686">
                  <c:v>4.2453289999999999</c:v>
                </c:pt>
                <c:pt idx="687">
                  <c:v>4.2461630000000001</c:v>
                </c:pt>
                <c:pt idx="688">
                  <c:v>4.2459360000000004</c:v>
                </c:pt>
                <c:pt idx="689">
                  <c:v>4.2459819999999997</c:v>
                </c:pt>
                <c:pt idx="690">
                  <c:v>4.2461250000000001</c:v>
                </c:pt>
                <c:pt idx="691">
                  <c:v>4.2455819999999997</c:v>
                </c:pt>
                <c:pt idx="692">
                  <c:v>4.2450570000000001</c:v>
                </c:pt>
                <c:pt idx="693">
                  <c:v>4.2441329999999997</c:v>
                </c:pt>
                <c:pt idx="694">
                  <c:v>4.2442419999999998</c:v>
                </c:pt>
                <c:pt idx="695">
                  <c:v>4.2447090000000003</c:v>
                </c:pt>
                <c:pt idx="696">
                  <c:v>4.2449380000000003</c:v>
                </c:pt>
                <c:pt idx="697">
                  <c:v>4.2438010000000004</c:v>
                </c:pt>
                <c:pt idx="698">
                  <c:v>4.2435770000000002</c:v>
                </c:pt>
                <c:pt idx="699">
                  <c:v>4.2428910000000002</c:v>
                </c:pt>
                <c:pt idx="700">
                  <c:v>4.2419650000000004</c:v>
                </c:pt>
                <c:pt idx="701">
                  <c:v>4.2427809999999999</c:v>
                </c:pt>
                <c:pt idx="702">
                  <c:v>4.2427970000000004</c:v>
                </c:pt>
                <c:pt idx="703">
                  <c:v>4.2418230000000001</c:v>
                </c:pt>
                <c:pt idx="704">
                  <c:v>4.2415580000000004</c:v>
                </c:pt>
                <c:pt idx="705">
                  <c:v>4.2428480000000004</c:v>
                </c:pt>
                <c:pt idx="706">
                  <c:v>4.2430060000000003</c:v>
                </c:pt>
                <c:pt idx="707">
                  <c:v>4.2439840000000002</c:v>
                </c:pt>
                <c:pt idx="708">
                  <c:v>4.2433300000000003</c:v>
                </c:pt>
                <c:pt idx="709">
                  <c:v>4.2427440000000001</c:v>
                </c:pt>
                <c:pt idx="710">
                  <c:v>4.243214</c:v>
                </c:pt>
                <c:pt idx="711">
                  <c:v>4.2435660000000004</c:v>
                </c:pt>
                <c:pt idx="712">
                  <c:v>4.2433769999999997</c:v>
                </c:pt>
                <c:pt idx="713">
                  <c:v>4.2435390000000002</c:v>
                </c:pt>
                <c:pt idx="714">
                  <c:v>4.2433149999999999</c:v>
                </c:pt>
                <c:pt idx="715">
                  <c:v>4.2433110000000003</c:v>
                </c:pt>
                <c:pt idx="716">
                  <c:v>4.2438060000000002</c:v>
                </c:pt>
                <c:pt idx="717">
                  <c:v>4.243919</c:v>
                </c:pt>
                <c:pt idx="718">
                  <c:v>4.2442830000000002</c:v>
                </c:pt>
                <c:pt idx="719">
                  <c:v>4.2442159999999998</c:v>
                </c:pt>
                <c:pt idx="720">
                  <c:v>4.2444689999999996</c:v>
                </c:pt>
                <c:pt idx="721">
                  <c:v>4.2447609999999996</c:v>
                </c:pt>
                <c:pt idx="722">
                  <c:v>4.2447790000000003</c:v>
                </c:pt>
                <c:pt idx="723">
                  <c:v>4.2455639999999999</c:v>
                </c:pt>
                <c:pt idx="724">
                  <c:v>4.2462299999999997</c:v>
                </c:pt>
                <c:pt idx="725">
                  <c:v>4.2461330000000004</c:v>
                </c:pt>
                <c:pt idx="726">
                  <c:v>4.2465659999999996</c:v>
                </c:pt>
                <c:pt idx="727">
                  <c:v>4.2470109999999996</c:v>
                </c:pt>
                <c:pt idx="728">
                  <c:v>4.2475389999999997</c:v>
                </c:pt>
                <c:pt idx="729">
                  <c:v>4.2473720000000004</c:v>
                </c:pt>
                <c:pt idx="730">
                  <c:v>4.2479930000000001</c:v>
                </c:pt>
                <c:pt idx="731">
                  <c:v>4.2484869999999999</c:v>
                </c:pt>
                <c:pt idx="732">
                  <c:v>4.2493610000000004</c:v>
                </c:pt>
                <c:pt idx="733">
                  <c:v>4.2500999999999998</c:v>
                </c:pt>
                <c:pt idx="734">
                  <c:v>4.2500600000000004</c:v>
                </c:pt>
                <c:pt idx="735">
                  <c:v>4.249911</c:v>
                </c:pt>
                <c:pt idx="736">
                  <c:v>4.2502409999999999</c:v>
                </c:pt>
                <c:pt idx="737">
                  <c:v>4.2504809999999997</c:v>
                </c:pt>
                <c:pt idx="738">
                  <c:v>4.2509610000000002</c:v>
                </c:pt>
                <c:pt idx="739">
                  <c:v>4.2514589999999997</c:v>
                </c:pt>
                <c:pt idx="740">
                  <c:v>4.2520670000000003</c:v>
                </c:pt>
                <c:pt idx="741">
                  <c:v>4.2529110000000001</c:v>
                </c:pt>
                <c:pt idx="742">
                  <c:v>4.2535299999999996</c:v>
                </c:pt>
                <c:pt idx="743">
                  <c:v>4.2537589999999996</c:v>
                </c:pt>
                <c:pt idx="744">
                  <c:v>4.2541690000000001</c:v>
                </c:pt>
                <c:pt idx="745">
                  <c:v>4.254651</c:v>
                </c:pt>
                <c:pt idx="746">
                  <c:v>4.2549640000000002</c:v>
                </c:pt>
                <c:pt idx="747">
                  <c:v>4.2551949999999996</c:v>
                </c:pt>
                <c:pt idx="748">
                  <c:v>4.2555589999999999</c:v>
                </c:pt>
                <c:pt idx="749">
                  <c:v>4.2556960000000004</c:v>
                </c:pt>
                <c:pt idx="750">
                  <c:v>4.2558040000000004</c:v>
                </c:pt>
                <c:pt idx="751">
                  <c:v>4.2559440000000004</c:v>
                </c:pt>
                <c:pt idx="752">
                  <c:v>4.2565080000000002</c:v>
                </c:pt>
                <c:pt idx="753">
                  <c:v>4.2574630000000004</c:v>
                </c:pt>
                <c:pt idx="754">
                  <c:v>4.2575139999999996</c:v>
                </c:pt>
                <c:pt idx="755">
                  <c:v>4.2567500000000003</c:v>
                </c:pt>
                <c:pt idx="756">
                  <c:v>4.2565970000000002</c:v>
                </c:pt>
                <c:pt idx="757">
                  <c:v>4.2558999999999996</c:v>
                </c:pt>
                <c:pt idx="758">
                  <c:v>4.2559009999999997</c:v>
                </c:pt>
                <c:pt idx="759">
                  <c:v>4.2565270000000002</c:v>
                </c:pt>
                <c:pt idx="760">
                  <c:v>4.2565980000000003</c:v>
                </c:pt>
                <c:pt idx="761">
                  <c:v>4.256526</c:v>
                </c:pt>
                <c:pt idx="762">
                  <c:v>4.2562829999999998</c:v>
                </c:pt>
                <c:pt idx="763">
                  <c:v>4.2562819999999997</c:v>
                </c:pt>
                <c:pt idx="764">
                  <c:v>4.2563930000000001</c:v>
                </c:pt>
                <c:pt idx="765">
                  <c:v>4.2564599999999997</c:v>
                </c:pt>
                <c:pt idx="766">
                  <c:v>4.2561410000000004</c:v>
                </c:pt>
                <c:pt idx="767">
                  <c:v>4.2552539999999999</c:v>
                </c:pt>
                <c:pt idx="768">
                  <c:v>4.255026</c:v>
                </c:pt>
                <c:pt idx="769">
                  <c:v>4.2550840000000001</c:v>
                </c:pt>
                <c:pt idx="770">
                  <c:v>4.2549279999999996</c:v>
                </c:pt>
                <c:pt idx="771">
                  <c:v>4.2552919999999999</c:v>
                </c:pt>
                <c:pt idx="772">
                  <c:v>4.2558040000000004</c:v>
                </c:pt>
                <c:pt idx="773">
                  <c:v>4.2561119999999999</c:v>
                </c:pt>
                <c:pt idx="774">
                  <c:v>4.2561590000000002</c:v>
                </c:pt>
                <c:pt idx="775">
                  <c:v>4.2566569999999997</c:v>
                </c:pt>
                <c:pt idx="776">
                  <c:v>4.2566980000000001</c:v>
                </c:pt>
                <c:pt idx="777">
                  <c:v>4.2560070000000003</c:v>
                </c:pt>
                <c:pt idx="778">
                  <c:v>4.2553910000000004</c:v>
                </c:pt>
                <c:pt idx="779">
                  <c:v>4.2547459999999999</c:v>
                </c:pt>
                <c:pt idx="780">
                  <c:v>4.2543819999999997</c:v>
                </c:pt>
                <c:pt idx="781">
                  <c:v>4.2538989999999997</c:v>
                </c:pt>
                <c:pt idx="782">
                  <c:v>4.2528930000000003</c:v>
                </c:pt>
                <c:pt idx="783">
                  <c:v>4.2518500000000001</c:v>
                </c:pt>
                <c:pt idx="784">
                  <c:v>4.2511039999999998</c:v>
                </c:pt>
                <c:pt idx="785">
                  <c:v>4.250311</c:v>
                </c:pt>
                <c:pt idx="786">
                  <c:v>4.2493509999999999</c:v>
                </c:pt>
                <c:pt idx="787">
                  <c:v>4.2486829999999998</c:v>
                </c:pt>
                <c:pt idx="788">
                  <c:v>4.2482350000000002</c:v>
                </c:pt>
                <c:pt idx="789">
                  <c:v>4.2473270000000003</c:v>
                </c:pt>
                <c:pt idx="790">
                  <c:v>4.2466520000000001</c:v>
                </c:pt>
                <c:pt idx="791">
                  <c:v>4.2456149999999999</c:v>
                </c:pt>
                <c:pt idx="792">
                  <c:v>4.2442159999999998</c:v>
                </c:pt>
                <c:pt idx="793">
                  <c:v>4.2433880000000004</c:v>
                </c:pt>
                <c:pt idx="794">
                  <c:v>4.2424359999999997</c:v>
                </c:pt>
                <c:pt idx="795">
                  <c:v>4.2415950000000002</c:v>
                </c:pt>
                <c:pt idx="796">
                  <c:v>4.2409020000000002</c:v>
                </c:pt>
                <c:pt idx="797">
                  <c:v>4.2401840000000002</c:v>
                </c:pt>
                <c:pt idx="798">
                  <c:v>4.2392979999999998</c:v>
                </c:pt>
                <c:pt idx="799">
                  <c:v>4.2386819999999998</c:v>
                </c:pt>
                <c:pt idx="800">
                  <c:v>4.2380269999999998</c:v>
                </c:pt>
                <c:pt idx="801">
                  <c:v>4.2376659999999999</c:v>
                </c:pt>
                <c:pt idx="802">
                  <c:v>4.2373609999999999</c:v>
                </c:pt>
                <c:pt idx="803">
                  <c:v>4.2364689999999996</c:v>
                </c:pt>
                <c:pt idx="804">
                  <c:v>4.2359739999999997</c:v>
                </c:pt>
                <c:pt idx="805">
                  <c:v>4.2355080000000003</c:v>
                </c:pt>
                <c:pt idx="806">
                  <c:v>4.2350000000000003</c:v>
                </c:pt>
                <c:pt idx="807">
                  <c:v>4.2341290000000003</c:v>
                </c:pt>
                <c:pt idx="808">
                  <c:v>4.2332749999999999</c:v>
                </c:pt>
                <c:pt idx="809">
                  <c:v>4.2318429999999996</c:v>
                </c:pt>
                <c:pt idx="810">
                  <c:v>4.231306</c:v>
                </c:pt>
                <c:pt idx="811">
                  <c:v>4.2306569999999999</c:v>
                </c:pt>
                <c:pt idx="812">
                  <c:v>4.2295910000000001</c:v>
                </c:pt>
                <c:pt idx="813">
                  <c:v>4.2287889999999999</c:v>
                </c:pt>
                <c:pt idx="814">
                  <c:v>4.2283099999999996</c:v>
                </c:pt>
                <c:pt idx="815">
                  <c:v>4.2279749999999998</c:v>
                </c:pt>
                <c:pt idx="816">
                  <c:v>4.2273019999999999</c:v>
                </c:pt>
                <c:pt idx="817">
                  <c:v>4.2276590000000001</c:v>
                </c:pt>
                <c:pt idx="818">
                  <c:v>4.2276199999999999</c:v>
                </c:pt>
                <c:pt idx="819">
                  <c:v>4.2270719999999997</c:v>
                </c:pt>
                <c:pt idx="820">
                  <c:v>4.2272590000000001</c:v>
                </c:pt>
                <c:pt idx="821">
                  <c:v>4.2265899999999998</c:v>
                </c:pt>
                <c:pt idx="822">
                  <c:v>4.225587</c:v>
                </c:pt>
                <c:pt idx="823">
                  <c:v>4.2248020000000004</c:v>
                </c:pt>
                <c:pt idx="824">
                  <c:v>4.2236640000000003</c:v>
                </c:pt>
                <c:pt idx="825">
                  <c:v>4.2228659999999998</c:v>
                </c:pt>
                <c:pt idx="826">
                  <c:v>4.2219660000000001</c:v>
                </c:pt>
                <c:pt idx="827">
                  <c:v>4.2219959999999999</c:v>
                </c:pt>
                <c:pt idx="828">
                  <c:v>4.2215800000000003</c:v>
                </c:pt>
                <c:pt idx="829">
                  <c:v>4.2209209999999997</c:v>
                </c:pt>
                <c:pt idx="830">
                  <c:v>4.220853</c:v>
                </c:pt>
                <c:pt idx="831">
                  <c:v>4.2213820000000002</c:v>
                </c:pt>
                <c:pt idx="832">
                  <c:v>4.2214320000000001</c:v>
                </c:pt>
                <c:pt idx="833">
                  <c:v>4.2214780000000003</c:v>
                </c:pt>
                <c:pt idx="834">
                  <c:v>4.2216769999999997</c:v>
                </c:pt>
                <c:pt idx="835">
                  <c:v>4.2220779999999998</c:v>
                </c:pt>
                <c:pt idx="836">
                  <c:v>4.2220709999999997</c:v>
                </c:pt>
                <c:pt idx="837">
                  <c:v>4.2209960000000004</c:v>
                </c:pt>
                <c:pt idx="838">
                  <c:v>4.2202029999999997</c:v>
                </c:pt>
                <c:pt idx="839">
                  <c:v>4.2205339999999998</c:v>
                </c:pt>
                <c:pt idx="840">
                  <c:v>4.2212189999999996</c:v>
                </c:pt>
                <c:pt idx="841">
                  <c:v>4.2212019999999999</c:v>
                </c:pt>
                <c:pt idx="842">
                  <c:v>4.22187</c:v>
                </c:pt>
                <c:pt idx="843">
                  <c:v>4.2218590000000003</c:v>
                </c:pt>
                <c:pt idx="844">
                  <c:v>4.2222189999999999</c:v>
                </c:pt>
                <c:pt idx="845">
                  <c:v>4.2219499999999996</c:v>
                </c:pt>
                <c:pt idx="846">
                  <c:v>4.2227480000000002</c:v>
                </c:pt>
                <c:pt idx="847">
                  <c:v>4.2230460000000001</c:v>
                </c:pt>
                <c:pt idx="848">
                  <c:v>4.2234959999999999</c:v>
                </c:pt>
                <c:pt idx="849">
                  <c:v>4.2235399999999998</c:v>
                </c:pt>
                <c:pt idx="850">
                  <c:v>4.2239690000000003</c:v>
                </c:pt>
                <c:pt idx="851">
                  <c:v>4.2244630000000001</c:v>
                </c:pt>
                <c:pt idx="852">
                  <c:v>4.2251609999999999</c:v>
                </c:pt>
                <c:pt idx="853">
                  <c:v>4.2250839999999998</c:v>
                </c:pt>
                <c:pt idx="854">
                  <c:v>4.2246319999999997</c:v>
                </c:pt>
                <c:pt idx="855">
                  <c:v>4.2247680000000001</c:v>
                </c:pt>
                <c:pt idx="856">
                  <c:v>4.2247570000000003</c:v>
                </c:pt>
                <c:pt idx="857">
                  <c:v>4.2254519999999998</c:v>
                </c:pt>
                <c:pt idx="858">
                  <c:v>4.2255839999999996</c:v>
                </c:pt>
                <c:pt idx="859">
                  <c:v>4.2252479999999997</c:v>
                </c:pt>
                <c:pt idx="860">
                  <c:v>4.224799</c:v>
                </c:pt>
                <c:pt idx="861">
                  <c:v>4.2244229999999998</c:v>
                </c:pt>
                <c:pt idx="862">
                  <c:v>4.2246740000000003</c:v>
                </c:pt>
                <c:pt idx="863">
                  <c:v>4.2245889999999999</c:v>
                </c:pt>
                <c:pt idx="864">
                  <c:v>4.2238160000000002</c:v>
                </c:pt>
                <c:pt idx="865">
                  <c:v>4.2220839999999997</c:v>
                </c:pt>
                <c:pt idx="866">
                  <c:v>4.2218939999999998</c:v>
                </c:pt>
                <c:pt idx="867">
                  <c:v>4.2218640000000001</c:v>
                </c:pt>
                <c:pt idx="868">
                  <c:v>4.2228709999999996</c:v>
                </c:pt>
                <c:pt idx="869">
                  <c:v>4.2226220000000003</c:v>
                </c:pt>
                <c:pt idx="870">
                  <c:v>4.2218400000000003</c:v>
                </c:pt>
                <c:pt idx="871">
                  <c:v>4.2222920000000004</c:v>
                </c:pt>
                <c:pt idx="872">
                  <c:v>4.222359</c:v>
                </c:pt>
                <c:pt idx="873">
                  <c:v>4.2223110000000004</c:v>
                </c:pt>
                <c:pt idx="874">
                  <c:v>4.2233689999999999</c:v>
                </c:pt>
                <c:pt idx="875">
                  <c:v>4.2230949999999998</c:v>
                </c:pt>
                <c:pt idx="876">
                  <c:v>4.2239890000000004</c:v>
                </c:pt>
                <c:pt idx="877">
                  <c:v>4.2235800000000001</c:v>
                </c:pt>
                <c:pt idx="878">
                  <c:v>4.2231620000000003</c:v>
                </c:pt>
                <c:pt idx="879">
                  <c:v>4.22499</c:v>
                </c:pt>
                <c:pt idx="880">
                  <c:v>4.2250680000000003</c:v>
                </c:pt>
                <c:pt idx="881">
                  <c:v>4.2250500000000004</c:v>
                </c:pt>
                <c:pt idx="882">
                  <c:v>4.2262190000000004</c:v>
                </c:pt>
                <c:pt idx="883">
                  <c:v>4.2262230000000001</c:v>
                </c:pt>
                <c:pt idx="884">
                  <c:v>4.2262870000000001</c:v>
                </c:pt>
                <c:pt idx="885">
                  <c:v>4.2259080000000004</c:v>
                </c:pt>
                <c:pt idx="886">
                  <c:v>4.226756</c:v>
                </c:pt>
                <c:pt idx="887">
                  <c:v>4.2284550000000003</c:v>
                </c:pt>
                <c:pt idx="888">
                  <c:v>4.2298530000000003</c:v>
                </c:pt>
                <c:pt idx="889">
                  <c:v>4.2301500000000001</c:v>
                </c:pt>
                <c:pt idx="890">
                  <c:v>4.2298499999999999</c:v>
                </c:pt>
                <c:pt idx="891">
                  <c:v>4.2301060000000001</c:v>
                </c:pt>
                <c:pt idx="892">
                  <c:v>4.230861</c:v>
                </c:pt>
                <c:pt idx="893">
                  <c:v>4.2317299999999998</c:v>
                </c:pt>
                <c:pt idx="894">
                  <c:v>4.2313700000000001</c:v>
                </c:pt>
                <c:pt idx="895">
                  <c:v>4.2320729999999998</c:v>
                </c:pt>
                <c:pt idx="896">
                  <c:v>4.2318540000000002</c:v>
                </c:pt>
                <c:pt idx="897">
                  <c:v>4.231611</c:v>
                </c:pt>
                <c:pt idx="898">
                  <c:v>4.2304539999999999</c:v>
                </c:pt>
                <c:pt idx="899">
                  <c:v>4.2306809999999997</c:v>
                </c:pt>
                <c:pt idx="900">
                  <c:v>4.2304769999999996</c:v>
                </c:pt>
                <c:pt idx="901">
                  <c:v>4.2303470000000001</c:v>
                </c:pt>
                <c:pt idx="902">
                  <c:v>4.2299629999999997</c:v>
                </c:pt>
                <c:pt idx="903">
                  <c:v>4.2298150000000003</c:v>
                </c:pt>
                <c:pt idx="904">
                  <c:v>4.2295870000000004</c:v>
                </c:pt>
                <c:pt idx="905">
                  <c:v>4.2300000000000004</c:v>
                </c:pt>
                <c:pt idx="906">
                  <c:v>4.230874</c:v>
                </c:pt>
                <c:pt idx="907">
                  <c:v>4.2306650000000001</c:v>
                </c:pt>
                <c:pt idx="908">
                  <c:v>4.2305219999999997</c:v>
                </c:pt>
                <c:pt idx="909">
                  <c:v>4.2316370000000001</c:v>
                </c:pt>
                <c:pt idx="910">
                  <c:v>4.232882</c:v>
                </c:pt>
                <c:pt idx="911">
                  <c:v>4.233778</c:v>
                </c:pt>
                <c:pt idx="912">
                  <c:v>4.2336780000000003</c:v>
                </c:pt>
                <c:pt idx="913">
                  <c:v>4.2338420000000001</c:v>
                </c:pt>
                <c:pt idx="914">
                  <c:v>4.2336539999999996</c:v>
                </c:pt>
                <c:pt idx="915">
                  <c:v>4.2354310000000002</c:v>
                </c:pt>
                <c:pt idx="916">
                  <c:v>4.2357670000000001</c:v>
                </c:pt>
                <c:pt idx="917">
                  <c:v>4.235881</c:v>
                </c:pt>
                <c:pt idx="918">
                  <c:v>4.2353139999999998</c:v>
                </c:pt>
                <c:pt idx="919">
                  <c:v>4.2362900000000003</c:v>
                </c:pt>
                <c:pt idx="920">
                  <c:v>4.2360629999999997</c:v>
                </c:pt>
                <c:pt idx="921">
                  <c:v>4.2355619999999998</c:v>
                </c:pt>
                <c:pt idx="922">
                  <c:v>4.2357870000000002</c:v>
                </c:pt>
                <c:pt idx="923">
                  <c:v>4.2355530000000003</c:v>
                </c:pt>
                <c:pt idx="924">
                  <c:v>4.2347340000000004</c:v>
                </c:pt>
                <c:pt idx="925">
                  <c:v>4.2353630000000004</c:v>
                </c:pt>
                <c:pt idx="926">
                  <c:v>4.2345709999999999</c:v>
                </c:pt>
                <c:pt idx="927">
                  <c:v>4.2351739999999998</c:v>
                </c:pt>
                <c:pt idx="928">
                  <c:v>4.2360790000000001</c:v>
                </c:pt>
                <c:pt idx="929">
                  <c:v>4.2357069999999997</c:v>
                </c:pt>
                <c:pt idx="930">
                  <c:v>4.2355309999999999</c:v>
                </c:pt>
                <c:pt idx="931">
                  <c:v>4.2350729999999999</c:v>
                </c:pt>
                <c:pt idx="932">
                  <c:v>4.2337059999999997</c:v>
                </c:pt>
                <c:pt idx="933">
                  <c:v>4.2331390000000004</c:v>
                </c:pt>
                <c:pt idx="934">
                  <c:v>4.2326670000000002</c:v>
                </c:pt>
                <c:pt idx="935">
                  <c:v>4.2321270000000002</c:v>
                </c:pt>
                <c:pt idx="936">
                  <c:v>4.2306309999999998</c:v>
                </c:pt>
                <c:pt idx="937">
                  <c:v>4.2289859999999999</c:v>
                </c:pt>
                <c:pt idx="938">
                  <c:v>4.2273160000000001</c:v>
                </c:pt>
                <c:pt idx="939">
                  <c:v>4.2263789999999997</c:v>
                </c:pt>
                <c:pt idx="940">
                  <c:v>4.2264090000000003</c:v>
                </c:pt>
                <c:pt idx="941">
                  <c:v>4.2258800000000001</c:v>
                </c:pt>
                <c:pt idx="942">
                  <c:v>4.2248510000000001</c:v>
                </c:pt>
                <c:pt idx="943">
                  <c:v>4.2240229999999999</c:v>
                </c:pt>
                <c:pt idx="944">
                  <c:v>4.2229739999999998</c:v>
                </c:pt>
                <c:pt idx="945">
                  <c:v>4.2223629999999996</c:v>
                </c:pt>
                <c:pt idx="946">
                  <c:v>4.2216279999999999</c:v>
                </c:pt>
                <c:pt idx="947">
                  <c:v>4.2213560000000001</c:v>
                </c:pt>
                <c:pt idx="948">
                  <c:v>4.221686</c:v>
                </c:pt>
                <c:pt idx="949">
                  <c:v>4.2212990000000001</c:v>
                </c:pt>
                <c:pt idx="950">
                  <c:v>4.221006</c:v>
                </c:pt>
                <c:pt idx="951">
                  <c:v>4.2210270000000003</c:v>
                </c:pt>
                <c:pt idx="952">
                  <c:v>4.2208969999999999</c:v>
                </c:pt>
                <c:pt idx="953">
                  <c:v>4.220726</c:v>
                </c:pt>
                <c:pt idx="954">
                  <c:v>4.2208870000000003</c:v>
                </c:pt>
                <c:pt idx="955">
                  <c:v>4.2207439999999998</c:v>
                </c:pt>
                <c:pt idx="956">
                  <c:v>4.2196059999999997</c:v>
                </c:pt>
                <c:pt idx="957">
                  <c:v>4.2188400000000001</c:v>
                </c:pt>
                <c:pt idx="958">
                  <c:v>4.2192660000000002</c:v>
                </c:pt>
                <c:pt idx="959">
                  <c:v>4.2188220000000003</c:v>
                </c:pt>
                <c:pt idx="960">
                  <c:v>4.2182050000000002</c:v>
                </c:pt>
                <c:pt idx="961">
                  <c:v>4.2179570000000002</c:v>
                </c:pt>
                <c:pt idx="962">
                  <c:v>4.2180980000000003</c:v>
                </c:pt>
                <c:pt idx="963">
                  <c:v>4.2185680000000003</c:v>
                </c:pt>
                <c:pt idx="964">
                  <c:v>4.2186450000000004</c:v>
                </c:pt>
                <c:pt idx="965">
                  <c:v>4.2182969999999997</c:v>
                </c:pt>
                <c:pt idx="966">
                  <c:v>4.2178519999999997</c:v>
                </c:pt>
                <c:pt idx="967">
                  <c:v>4.2176390000000001</c:v>
                </c:pt>
                <c:pt idx="968">
                  <c:v>4.2177579999999999</c:v>
                </c:pt>
                <c:pt idx="969">
                  <c:v>4.2177069999999999</c:v>
                </c:pt>
                <c:pt idx="970">
                  <c:v>4.2179970000000004</c:v>
                </c:pt>
                <c:pt idx="971">
                  <c:v>4.2180229999999996</c:v>
                </c:pt>
                <c:pt idx="972">
                  <c:v>4.2172070000000001</c:v>
                </c:pt>
                <c:pt idx="973">
                  <c:v>4.2168900000000002</c:v>
                </c:pt>
                <c:pt idx="974">
                  <c:v>4.2170430000000003</c:v>
                </c:pt>
                <c:pt idx="975">
                  <c:v>4.2166740000000003</c:v>
                </c:pt>
                <c:pt idx="976">
                  <c:v>4.2162009999999999</c:v>
                </c:pt>
                <c:pt idx="977">
                  <c:v>4.2155810000000002</c:v>
                </c:pt>
                <c:pt idx="978">
                  <c:v>4.2150020000000001</c:v>
                </c:pt>
                <c:pt idx="979">
                  <c:v>4.2145200000000003</c:v>
                </c:pt>
                <c:pt idx="980">
                  <c:v>4.2143379999999997</c:v>
                </c:pt>
                <c:pt idx="981">
                  <c:v>4.2140919999999999</c:v>
                </c:pt>
                <c:pt idx="982">
                  <c:v>4.2142850000000003</c:v>
                </c:pt>
                <c:pt idx="983">
                  <c:v>4.2152099999999999</c:v>
                </c:pt>
                <c:pt idx="984">
                  <c:v>4.2157650000000002</c:v>
                </c:pt>
                <c:pt idx="985">
                  <c:v>4.2161479999999996</c:v>
                </c:pt>
                <c:pt idx="986">
                  <c:v>4.216386</c:v>
                </c:pt>
                <c:pt idx="987">
                  <c:v>4.2167409999999999</c:v>
                </c:pt>
                <c:pt idx="988">
                  <c:v>4.2179700000000002</c:v>
                </c:pt>
                <c:pt idx="989">
                  <c:v>4.2187849999999996</c:v>
                </c:pt>
                <c:pt idx="990">
                  <c:v>4.2187520000000003</c:v>
                </c:pt>
                <c:pt idx="991">
                  <c:v>4.2185290000000002</c:v>
                </c:pt>
                <c:pt idx="992">
                  <c:v>4.2186839999999997</c:v>
                </c:pt>
                <c:pt idx="993">
                  <c:v>4.2187510000000001</c:v>
                </c:pt>
                <c:pt idx="994">
                  <c:v>4.2186260000000004</c:v>
                </c:pt>
                <c:pt idx="995">
                  <c:v>4.2182300000000001</c:v>
                </c:pt>
                <c:pt idx="996">
                  <c:v>4.2178880000000003</c:v>
                </c:pt>
                <c:pt idx="997">
                  <c:v>4.2179539999999998</c:v>
                </c:pt>
                <c:pt idx="998">
                  <c:v>4.2183299999999999</c:v>
                </c:pt>
                <c:pt idx="999">
                  <c:v>4.2185490000000003</c:v>
                </c:pt>
                <c:pt idx="1000">
                  <c:v>4.2182069999999996</c:v>
                </c:pt>
                <c:pt idx="1001">
                  <c:v>4.2175510000000003</c:v>
                </c:pt>
                <c:pt idx="1002">
                  <c:v>4.2169509999999999</c:v>
                </c:pt>
                <c:pt idx="1003">
                  <c:v>4.217041</c:v>
                </c:pt>
                <c:pt idx="1004">
                  <c:v>4.2175079999999996</c:v>
                </c:pt>
                <c:pt idx="1005">
                  <c:v>4.2176130000000001</c:v>
                </c:pt>
                <c:pt idx="1006">
                  <c:v>4.2178259999999996</c:v>
                </c:pt>
                <c:pt idx="1007">
                  <c:v>4.2180289999999996</c:v>
                </c:pt>
                <c:pt idx="1008">
                  <c:v>4.2169689999999997</c:v>
                </c:pt>
                <c:pt idx="1009">
                  <c:v>4.2159500000000003</c:v>
                </c:pt>
                <c:pt idx="1010">
                  <c:v>4.2158470000000001</c:v>
                </c:pt>
                <c:pt idx="1011">
                  <c:v>4.215427</c:v>
                </c:pt>
                <c:pt idx="1012">
                  <c:v>4.2147610000000002</c:v>
                </c:pt>
                <c:pt idx="1013">
                  <c:v>4.213946</c:v>
                </c:pt>
                <c:pt idx="1014">
                  <c:v>4.2135749999999996</c:v>
                </c:pt>
                <c:pt idx="1015">
                  <c:v>4.2137409999999997</c:v>
                </c:pt>
                <c:pt idx="1016">
                  <c:v>4.2138939999999998</c:v>
                </c:pt>
                <c:pt idx="1017">
                  <c:v>4.2138549999999997</c:v>
                </c:pt>
                <c:pt idx="1018">
                  <c:v>4.2131769999999999</c:v>
                </c:pt>
                <c:pt idx="1019">
                  <c:v>4.2118120000000001</c:v>
                </c:pt>
                <c:pt idx="1020">
                  <c:v>4.2105980000000001</c:v>
                </c:pt>
                <c:pt idx="1021">
                  <c:v>4.210229</c:v>
                </c:pt>
                <c:pt idx="1022">
                  <c:v>4.2104699999999999</c:v>
                </c:pt>
                <c:pt idx="1023">
                  <c:v>4.2107080000000003</c:v>
                </c:pt>
                <c:pt idx="1024">
                  <c:v>4.210045</c:v>
                </c:pt>
                <c:pt idx="1025">
                  <c:v>4.209714</c:v>
                </c:pt>
                <c:pt idx="1026">
                  <c:v>4.2101899999999999</c:v>
                </c:pt>
                <c:pt idx="1027">
                  <c:v>4.2101540000000002</c:v>
                </c:pt>
                <c:pt idx="1028">
                  <c:v>4.2096809999999998</c:v>
                </c:pt>
                <c:pt idx="1029">
                  <c:v>4.2093660000000002</c:v>
                </c:pt>
                <c:pt idx="1030">
                  <c:v>4.209238</c:v>
                </c:pt>
                <c:pt idx="1031">
                  <c:v>4.2089780000000001</c:v>
                </c:pt>
                <c:pt idx="1032">
                  <c:v>4.2087370000000002</c:v>
                </c:pt>
                <c:pt idx="1033">
                  <c:v>4.2080310000000001</c:v>
                </c:pt>
                <c:pt idx="1034">
                  <c:v>4.206963</c:v>
                </c:pt>
                <c:pt idx="1035">
                  <c:v>4.2062419999999996</c:v>
                </c:pt>
                <c:pt idx="1036">
                  <c:v>4.2061099999999998</c:v>
                </c:pt>
                <c:pt idx="1037">
                  <c:v>4.2064500000000002</c:v>
                </c:pt>
                <c:pt idx="1038">
                  <c:v>4.2061539999999997</c:v>
                </c:pt>
                <c:pt idx="1039">
                  <c:v>4.205152</c:v>
                </c:pt>
                <c:pt idx="1040">
                  <c:v>4.2042380000000001</c:v>
                </c:pt>
                <c:pt idx="1041">
                  <c:v>4.2042349999999997</c:v>
                </c:pt>
                <c:pt idx="1042">
                  <c:v>4.204504</c:v>
                </c:pt>
                <c:pt idx="1043">
                  <c:v>4.2042780000000004</c:v>
                </c:pt>
                <c:pt idx="1044">
                  <c:v>4.2043809999999997</c:v>
                </c:pt>
                <c:pt idx="1045">
                  <c:v>4.2040509999999998</c:v>
                </c:pt>
                <c:pt idx="1046">
                  <c:v>4.2036100000000003</c:v>
                </c:pt>
                <c:pt idx="1047">
                  <c:v>4.2036049999999996</c:v>
                </c:pt>
                <c:pt idx="1048">
                  <c:v>4.2032449999999999</c:v>
                </c:pt>
                <c:pt idx="1049">
                  <c:v>4.2032420000000004</c:v>
                </c:pt>
                <c:pt idx="1050">
                  <c:v>4.2034339999999997</c:v>
                </c:pt>
                <c:pt idx="1051">
                  <c:v>4.2035159999999996</c:v>
                </c:pt>
                <c:pt idx="1052">
                  <c:v>4.2032569999999998</c:v>
                </c:pt>
                <c:pt idx="1053">
                  <c:v>4.2023469999999996</c:v>
                </c:pt>
                <c:pt idx="1054">
                  <c:v>4.2016669999999996</c:v>
                </c:pt>
                <c:pt idx="1055">
                  <c:v>4.2010750000000003</c:v>
                </c:pt>
                <c:pt idx="1056">
                  <c:v>4.2004349999999997</c:v>
                </c:pt>
                <c:pt idx="1057">
                  <c:v>4.1999649999999997</c:v>
                </c:pt>
                <c:pt idx="1058">
                  <c:v>4.1998939999999996</c:v>
                </c:pt>
                <c:pt idx="1059">
                  <c:v>4.2001559999999998</c:v>
                </c:pt>
                <c:pt idx="1060">
                  <c:v>4.1995690000000003</c:v>
                </c:pt>
                <c:pt idx="1061">
                  <c:v>4.1989349999999996</c:v>
                </c:pt>
                <c:pt idx="1062">
                  <c:v>4.1986330000000001</c:v>
                </c:pt>
                <c:pt idx="1063">
                  <c:v>4.1984240000000002</c:v>
                </c:pt>
                <c:pt idx="1064">
                  <c:v>4.198442</c:v>
                </c:pt>
                <c:pt idx="1065">
                  <c:v>4.1982900000000001</c:v>
                </c:pt>
                <c:pt idx="1066">
                  <c:v>4.197228</c:v>
                </c:pt>
                <c:pt idx="1067">
                  <c:v>4.1975319999999998</c:v>
                </c:pt>
                <c:pt idx="1068">
                  <c:v>4.1979629999999997</c:v>
                </c:pt>
                <c:pt idx="1069">
                  <c:v>4.1976899999999997</c:v>
                </c:pt>
                <c:pt idx="1070">
                  <c:v>4.198658</c:v>
                </c:pt>
                <c:pt idx="1071">
                  <c:v>4.1987079999999999</c:v>
                </c:pt>
                <c:pt idx="1072">
                  <c:v>4.1979850000000001</c:v>
                </c:pt>
                <c:pt idx="1073">
                  <c:v>4.1973820000000002</c:v>
                </c:pt>
                <c:pt idx="1074">
                  <c:v>4.1972139999999998</c:v>
                </c:pt>
                <c:pt idx="1075">
                  <c:v>4.1979660000000001</c:v>
                </c:pt>
                <c:pt idx="1076">
                  <c:v>4.1975939999999996</c:v>
                </c:pt>
                <c:pt idx="1077">
                  <c:v>4.1984890000000004</c:v>
                </c:pt>
                <c:pt idx="1078">
                  <c:v>4.199147</c:v>
                </c:pt>
                <c:pt idx="1079">
                  <c:v>4.200126</c:v>
                </c:pt>
                <c:pt idx="1080">
                  <c:v>4.2004809999999999</c:v>
                </c:pt>
                <c:pt idx="1081">
                  <c:v>4.2004809999999999</c:v>
                </c:pt>
                <c:pt idx="1082">
                  <c:v>4.2002420000000003</c:v>
                </c:pt>
                <c:pt idx="1083">
                  <c:v>4.1995649999999998</c:v>
                </c:pt>
                <c:pt idx="1084">
                  <c:v>4.1996969999999996</c:v>
                </c:pt>
                <c:pt idx="1085">
                  <c:v>4.1997369999999998</c:v>
                </c:pt>
                <c:pt idx="1086">
                  <c:v>4.2002699999999997</c:v>
                </c:pt>
                <c:pt idx="1087">
                  <c:v>4.1998990000000003</c:v>
                </c:pt>
                <c:pt idx="1088">
                  <c:v>4.199014</c:v>
                </c:pt>
                <c:pt idx="1089">
                  <c:v>4.1985029999999997</c:v>
                </c:pt>
                <c:pt idx="1090">
                  <c:v>4.1990069999999999</c:v>
                </c:pt>
                <c:pt idx="1091">
                  <c:v>4.1980029999999999</c:v>
                </c:pt>
                <c:pt idx="1092">
                  <c:v>4.1970830000000001</c:v>
                </c:pt>
                <c:pt idx="1093">
                  <c:v>4.1970109999999998</c:v>
                </c:pt>
                <c:pt idx="1094">
                  <c:v>4.1960300000000004</c:v>
                </c:pt>
                <c:pt idx="1095">
                  <c:v>4.1960199999999999</c:v>
                </c:pt>
                <c:pt idx="1096">
                  <c:v>4.1965490000000001</c:v>
                </c:pt>
                <c:pt idx="1097">
                  <c:v>4.196275</c:v>
                </c:pt>
                <c:pt idx="1098">
                  <c:v>4.1961500000000003</c:v>
                </c:pt>
                <c:pt idx="1099">
                  <c:v>4.1962219999999997</c:v>
                </c:pt>
                <c:pt idx="1100">
                  <c:v>4.195697</c:v>
                </c:pt>
                <c:pt idx="1101">
                  <c:v>4.1954760000000002</c:v>
                </c:pt>
                <c:pt idx="1102">
                  <c:v>4.1950130000000003</c:v>
                </c:pt>
                <c:pt idx="1103">
                  <c:v>4.1947739999999998</c:v>
                </c:pt>
                <c:pt idx="1104">
                  <c:v>4.1947609999999997</c:v>
                </c:pt>
                <c:pt idx="1105">
                  <c:v>4.1943140000000003</c:v>
                </c:pt>
                <c:pt idx="1106">
                  <c:v>4.19442</c:v>
                </c:pt>
                <c:pt idx="1107">
                  <c:v>4.1944689999999998</c:v>
                </c:pt>
                <c:pt idx="1108">
                  <c:v>4.1940350000000004</c:v>
                </c:pt>
                <c:pt idx="1109">
                  <c:v>4.1940390000000001</c:v>
                </c:pt>
                <c:pt idx="1110">
                  <c:v>4.1944410000000003</c:v>
                </c:pt>
                <c:pt idx="1111">
                  <c:v>4.194515</c:v>
                </c:pt>
                <c:pt idx="1112">
                  <c:v>4.1943270000000004</c:v>
                </c:pt>
                <c:pt idx="1113">
                  <c:v>4.1942240000000002</c:v>
                </c:pt>
                <c:pt idx="1114">
                  <c:v>4.1942009999999996</c:v>
                </c:pt>
                <c:pt idx="1115">
                  <c:v>4.1937410000000002</c:v>
                </c:pt>
                <c:pt idx="1116">
                  <c:v>4.1949480000000001</c:v>
                </c:pt>
                <c:pt idx="1117">
                  <c:v>4.1948809999999996</c:v>
                </c:pt>
                <c:pt idx="1118">
                  <c:v>4.1948220000000003</c:v>
                </c:pt>
                <c:pt idx="1119">
                  <c:v>4.1960459999999999</c:v>
                </c:pt>
                <c:pt idx="1120">
                  <c:v>4.195627</c:v>
                </c:pt>
                <c:pt idx="1121">
                  <c:v>4.1962419999999998</c:v>
                </c:pt>
                <c:pt idx="1122">
                  <c:v>4.1967249999999998</c:v>
                </c:pt>
                <c:pt idx="1123">
                  <c:v>4.196542</c:v>
                </c:pt>
                <c:pt idx="1124">
                  <c:v>4.1970619999999998</c:v>
                </c:pt>
                <c:pt idx="1125">
                  <c:v>4.1964439999999996</c:v>
                </c:pt>
                <c:pt idx="1126">
                  <c:v>4.195246</c:v>
                </c:pt>
                <c:pt idx="1127">
                  <c:v>4.1939710000000003</c:v>
                </c:pt>
                <c:pt idx="1128">
                  <c:v>4.1935060000000002</c:v>
                </c:pt>
                <c:pt idx="1129">
                  <c:v>4.1916840000000004</c:v>
                </c:pt>
                <c:pt idx="1130">
                  <c:v>4.1907709999999998</c:v>
                </c:pt>
                <c:pt idx="1131">
                  <c:v>4.1903829999999997</c:v>
                </c:pt>
                <c:pt idx="1132">
                  <c:v>4.1906509999999999</c:v>
                </c:pt>
                <c:pt idx="1133">
                  <c:v>4.1917780000000002</c:v>
                </c:pt>
                <c:pt idx="1134">
                  <c:v>4.1909879999999999</c:v>
                </c:pt>
                <c:pt idx="1135">
                  <c:v>4.1915519999999997</c:v>
                </c:pt>
                <c:pt idx="1136">
                  <c:v>4.1919180000000003</c:v>
                </c:pt>
                <c:pt idx="1137">
                  <c:v>4.192234</c:v>
                </c:pt>
                <c:pt idx="1138">
                  <c:v>4.1922480000000002</c:v>
                </c:pt>
                <c:pt idx="1139">
                  <c:v>4.1923959999999996</c:v>
                </c:pt>
                <c:pt idx="1140">
                  <c:v>4.1913450000000001</c:v>
                </c:pt>
                <c:pt idx="1141">
                  <c:v>4.1917949999999999</c:v>
                </c:pt>
                <c:pt idx="1142">
                  <c:v>4.1918730000000002</c:v>
                </c:pt>
                <c:pt idx="1143">
                  <c:v>4.191592</c:v>
                </c:pt>
                <c:pt idx="1144">
                  <c:v>4.1923310000000003</c:v>
                </c:pt>
                <c:pt idx="1145">
                  <c:v>4.1929910000000001</c:v>
                </c:pt>
                <c:pt idx="1146">
                  <c:v>4.1926329999999998</c:v>
                </c:pt>
                <c:pt idx="1147">
                  <c:v>4.192698</c:v>
                </c:pt>
                <c:pt idx="1148">
                  <c:v>4.1925889999999999</c:v>
                </c:pt>
                <c:pt idx="1149">
                  <c:v>4.1913270000000002</c:v>
                </c:pt>
                <c:pt idx="1150">
                  <c:v>4.1914939999999996</c:v>
                </c:pt>
                <c:pt idx="1151">
                  <c:v>4.1918319999999998</c:v>
                </c:pt>
                <c:pt idx="1152">
                  <c:v>4.1911690000000004</c:v>
                </c:pt>
                <c:pt idx="1153">
                  <c:v>4.1916310000000001</c:v>
                </c:pt>
                <c:pt idx="1154">
                  <c:v>4.1908450000000004</c:v>
                </c:pt>
                <c:pt idx="1155">
                  <c:v>4.1908139999999996</c:v>
                </c:pt>
                <c:pt idx="1156">
                  <c:v>4.1912770000000004</c:v>
                </c:pt>
                <c:pt idx="1157">
                  <c:v>4.1909340000000004</c:v>
                </c:pt>
                <c:pt idx="1158">
                  <c:v>4.1920640000000002</c:v>
                </c:pt>
                <c:pt idx="1159">
                  <c:v>4.1921049999999997</c:v>
                </c:pt>
                <c:pt idx="1160">
                  <c:v>4.1909999999999998</c:v>
                </c:pt>
                <c:pt idx="1161">
                  <c:v>4.1916270000000004</c:v>
                </c:pt>
                <c:pt idx="1162">
                  <c:v>4.1929080000000001</c:v>
                </c:pt>
                <c:pt idx="1163">
                  <c:v>4.1937870000000004</c:v>
                </c:pt>
                <c:pt idx="1164">
                  <c:v>4.1935269999999996</c:v>
                </c:pt>
                <c:pt idx="1165">
                  <c:v>4.1937030000000002</c:v>
                </c:pt>
                <c:pt idx="1166">
                  <c:v>4.1931700000000003</c:v>
                </c:pt>
                <c:pt idx="1167">
                  <c:v>4.1916710000000004</c:v>
                </c:pt>
                <c:pt idx="1168">
                  <c:v>4.1908349999999999</c:v>
                </c:pt>
                <c:pt idx="1169">
                  <c:v>4.1898730000000004</c:v>
                </c:pt>
                <c:pt idx="1170">
                  <c:v>4.1899129999999998</c:v>
                </c:pt>
                <c:pt idx="1171">
                  <c:v>4.1893019999999996</c:v>
                </c:pt>
                <c:pt idx="1172">
                  <c:v>4.1897739999999999</c:v>
                </c:pt>
                <c:pt idx="1173">
                  <c:v>4.1901200000000003</c:v>
                </c:pt>
                <c:pt idx="1174">
                  <c:v>4.1899430000000004</c:v>
                </c:pt>
                <c:pt idx="1175">
                  <c:v>4.1905140000000003</c:v>
                </c:pt>
                <c:pt idx="1176">
                  <c:v>4.1916549999999999</c:v>
                </c:pt>
                <c:pt idx="1177">
                  <c:v>4.1925410000000003</c:v>
                </c:pt>
                <c:pt idx="1178">
                  <c:v>4.1928859999999997</c:v>
                </c:pt>
                <c:pt idx="1179">
                  <c:v>4.1935209999999996</c:v>
                </c:pt>
                <c:pt idx="1180">
                  <c:v>4.1928960000000002</c:v>
                </c:pt>
                <c:pt idx="1181">
                  <c:v>4.192704</c:v>
                </c:pt>
                <c:pt idx="1182">
                  <c:v>4.1927589999999997</c:v>
                </c:pt>
                <c:pt idx="1183">
                  <c:v>4.1915430000000002</c:v>
                </c:pt>
                <c:pt idx="1184">
                  <c:v>4.1919880000000003</c:v>
                </c:pt>
                <c:pt idx="1185">
                  <c:v>4.1911509999999996</c:v>
                </c:pt>
                <c:pt idx="1186">
                  <c:v>4.1907509999999997</c:v>
                </c:pt>
                <c:pt idx="1187">
                  <c:v>4.1906980000000003</c:v>
                </c:pt>
                <c:pt idx="1188">
                  <c:v>4.1906160000000003</c:v>
                </c:pt>
                <c:pt idx="1189">
                  <c:v>4.1907969999999999</c:v>
                </c:pt>
                <c:pt idx="1190">
                  <c:v>4.1909559999999999</c:v>
                </c:pt>
                <c:pt idx="1191">
                  <c:v>4.1913369999999999</c:v>
                </c:pt>
                <c:pt idx="1192">
                  <c:v>4.1911250000000004</c:v>
                </c:pt>
                <c:pt idx="1193">
                  <c:v>4.190334</c:v>
                </c:pt>
                <c:pt idx="1194">
                  <c:v>4.1900230000000001</c:v>
                </c:pt>
                <c:pt idx="1195">
                  <c:v>4.1893120000000001</c:v>
                </c:pt>
                <c:pt idx="1196">
                  <c:v>4.1890749999999999</c:v>
                </c:pt>
                <c:pt idx="1197">
                  <c:v>4.1885640000000004</c:v>
                </c:pt>
                <c:pt idx="1198">
                  <c:v>4.1876939999999996</c:v>
                </c:pt>
                <c:pt idx="1199">
                  <c:v>4.1878900000000003</c:v>
                </c:pt>
                <c:pt idx="1200">
                  <c:v>4.1878700000000002</c:v>
                </c:pt>
                <c:pt idx="1201">
                  <c:v>4.1869290000000001</c:v>
                </c:pt>
                <c:pt idx="1202">
                  <c:v>4.1868879999999997</c:v>
                </c:pt>
                <c:pt idx="1203">
                  <c:v>4.1795340000000003</c:v>
                </c:pt>
                <c:pt idx="1204">
                  <c:v>4.1778360000000001</c:v>
                </c:pt>
                <c:pt idx="1205">
                  <c:v>4.1777949999999997</c:v>
                </c:pt>
                <c:pt idx="1206">
                  <c:v>4.1771649999999996</c:v>
                </c:pt>
                <c:pt idx="1207">
                  <c:v>4.1768409999999996</c:v>
                </c:pt>
                <c:pt idx="1208">
                  <c:v>4.1756710000000004</c:v>
                </c:pt>
                <c:pt idx="1209">
                  <c:v>4.1747810000000003</c:v>
                </c:pt>
                <c:pt idx="1210">
                  <c:v>4.1746930000000004</c:v>
                </c:pt>
                <c:pt idx="1211">
                  <c:v>4.1744849999999998</c:v>
                </c:pt>
                <c:pt idx="1212">
                  <c:v>4.1738350000000004</c:v>
                </c:pt>
                <c:pt idx="1213">
                  <c:v>4.1727910000000001</c:v>
                </c:pt>
                <c:pt idx="1214">
                  <c:v>4.1719889999999999</c:v>
                </c:pt>
                <c:pt idx="1215">
                  <c:v>4.1714560000000001</c:v>
                </c:pt>
                <c:pt idx="1216">
                  <c:v>4.1719989999999996</c:v>
                </c:pt>
                <c:pt idx="1217">
                  <c:v>4.1729409999999998</c:v>
                </c:pt>
                <c:pt idx="1218">
                  <c:v>4.1728019999999999</c:v>
                </c:pt>
                <c:pt idx="1219">
                  <c:v>4.1732089999999999</c:v>
                </c:pt>
                <c:pt idx="1220">
                  <c:v>4.1737019999999996</c:v>
                </c:pt>
                <c:pt idx="1221">
                  <c:v>4.1737500000000001</c:v>
                </c:pt>
                <c:pt idx="1222">
                  <c:v>4.1741720000000004</c:v>
                </c:pt>
                <c:pt idx="1223">
                  <c:v>4.1747120000000004</c:v>
                </c:pt>
                <c:pt idx="1224">
                  <c:v>4.1753609999999997</c:v>
                </c:pt>
                <c:pt idx="1225">
                  <c:v>4.1760250000000001</c:v>
                </c:pt>
                <c:pt idx="1226">
                  <c:v>4.1760289999999998</c:v>
                </c:pt>
                <c:pt idx="1227">
                  <c:v>4.1758170000000003</c:v>
                </c:pt>
                <c:pt idx="1228">
                  <c:v>4.1755459999999998</c:v>
                </c:pt>
                <c:pt idx="1229">
                  <c:v>4.1760970000000004</c:v>
                </c:pt>
                <c:pt idx="1230">
                  <c:v>4.176126</c:v>
                </c:pt>
                <c:pt idx="1231">
                  <c:v>4.1760900000000003</c:v>
                </c:pt>
                <c:pt idx="1232">
                  <c:v>4.1766139999999998</c:v>
                </c:pt>
                <c:pt idx="1233">
                  <c:v>4.1773550000000004</c:v>
                </c:pt>
                <c:pt idx="1234">
                  <c:v>4.1785420000000002</c:v>
                </c:pt>
                <c:pt idx="1235">
                  <c:v>4.1793399999999998</c:v>
                </c:pt>
                <c:pt idx="1236">
                  <c:v>4.1793199999999997</c:v>
                </c:pt>
                <c:pt idx="1237">
                  <c:v>4.1795739999999997</c:v>
                </c:pt>
                <c:pt idx="1238">
                  <c:v>4.1796139999999999</c:v>
                </c:pt>
                <c:pt idx="1239">
                  <c:v>4.1793930000000001</c:v>
                </c:pt>
                <c:pt idx="1240">
                  <c:v>4.1799229999999996</c:v>
                </c:pt>
                <c:pt idx="1241">
                  <c:v>4.1806710000000002</c:v>
                </c:pt>
                <c:pt idx="1242">
                  <c:v>4.1811530000000001</c:v>
                </c:pt>
                <c:pt idx="1243">
                  <c:v>4.1823170000000003</c:v>
                </c:pt>
                <c:pt idx="1244">
                  <c:v>4.1835829999999996</c:v>
                </c:pt>
                <c:pt idx="1245">
                  <c:v>4.1840099999999998</c:v>
                </c:pt>
                <c:pt idx="1246">
                  <c:v>4.1853629999999997</c:v>
                </c:pt>
                <c:pt idx="1247">
                  <c:v>4.1858519999999997</c:v>
                </c:pt>
                <c:pt idx="1248">
                  <c:v>4.1856140000000002</c:v>
                </c:pt>
                <c:pt idx="1249">
                  <c:v>4.1851979999999998</c:v>
                </c:pt>
                <c:pt idx="1250">
                  <c:v>4.1851120000000002</c:v>
                </c:pt>
                <c:pt idx="1251">
                  <c:v>4.1859289999999998</c:v>
                </c:pt>
                <c:pt idx="1252">
                  <c:v>4.1869399999999999</c:v>
                </c:pt>
                <c:pt idx="1253">
                  <c:v>4.1883540000000004</c:v>
                </c:pt>
                <c:pt idx="1254">
                  <c:v>4.1891439999999998</c:v>
                </c:pt>
                <c:pt idx="1255">
                  <c:v>4.1899189999999997</c:v>
                </c:pt>
                <c:pt idx="1256">
                  <c:v>4.1897630000000001</c:v>
                </c:pt>
                <c:pt idx="1257">
                  <c:v>4.1895230000000003</c:v>
                </c:pt>
                <c:pt idx="1258">
                  <c:v>4.1906040000000004</c:v>
                </c:pt>
                <c:pt idx="1259">
                  <c:v>4.1916370000000001</c:v>
                </c:pt>
                <c:pt idx="1260">
                  <c:v>4.1915149999999999</c:v>
                </c:pt>
                <c:pt idx="1261">
                  <c:v>4.1921809999999997</c:v>
                </c:pt>
                <c:pt idx="1262">
                  <c:v>4.1930620000000003</c:v>
                </c:pt>
                <c:pt idx="1263">
                  <c:v>4.193587</c:v>
                </c:pt>
                <c:pt idx="1264">
                  <c:v>4.1938979999999999</c:v>
                </c:pt>
                <c:pt idx="1265">
                  <c:v>4.1938519999999997</c:v>
                </c:pt>
                <c:pt idx="1266">
                  <c:v>4.1941899999999999</c:v>
                </c:pt>
                <c:pt idx="1267">
                  <c:v>4.1944239999999997</c:v>
                </c:pt>
                <c:pt idx="1268">
                  <c:v>4.1940580000000001</c:v>
                </c:pt>
                <c:pt idx="1269">
                  <c:v>4.1928999999999998</c:v>
                </c:pt>
                <c:pt idx="1270">
                  <c:v>4.1924200000000003</c:v>
                </c:pt>
                <c:pt idx="1271">
                  <c:v>4.1922069999999998</c:v>
                </c:pt>
                <c:pt idx="1272">
                  <c:v>4.1928270000000003</c:v>
                </c:pt>
                <c:pt idx="1273">
                  <c:v>4.1912989999999999</c:v>
                </c:pt>
                <c:pt idx="1274">
                  <c:v>4.1904579999999996</c:v>
                </c:pt>
                <c:pt idx="1275">
                  <c:v>4.1903490000000003</c:v>
                </c:pt>
                <c:pt idx="1276">
                  <c:v>4.1907459999999999</c:v>
                </c:pt>
                <c:pt idx="1277">
                  <c:v>4.1902379999999999</c:v>
                </c:pt>
                <c:pt idx="1278">
                  <c:v>4.1902619999999997</c:v>
                </c:pt>
                <c:pt idx="1279">
                  <c:v>4.190277</c:v>
                </c:pt>
                <c:pt idx="1280">
                  <c:v>4.1904149999999998</c:v>
                </c:pt>
                <c:pt idx="1281">
                  <c:v>4.1902119999999998</c:v>
                </c:pt>
                <c:pt idx="1282">
                  <c:v>4.1891980000000002</c:v>
                </c:pt>
                <c:pt idx="1283">
                  <c:v>4.1882960000000002</c:v>
                </c:pt>
                <c:pt idx="1284">
                  <c:v>4.1877459999999997</c:v>
                </c:pt>
                <c:pt idx="1285">
                  <c:v>4.1862199999999996</c:v>
                </c:pt>
                <c:pt idx="1286">
                  <c:v>4.1856280000000003</c:v>
                </c:pt>
                <c:pt idx="1287">
                  <c:v>4.1845829999999999</c:v>
                </c:pt>
                <c:pt idx="1288">
                  <c:v>4.1842819999999996</c:v>
                </c:pt>
                <c:pt idx="1289">
                  <c:v>4.1842810000000004</c:v>
                </c:pt>
                <c:pt idx="1290">
                  <c:v>4.184577</c:v>
                </c:pt>
                <c:pt idx="1291">
                  <c:v>4.1851440000000002</c:v>
                </c:pt>
                <c:pt idx="1292">
                  <c:v>4.1849350000000003</c:v>
                </c:pt>
                <c:pt idx="1293">
                  <c:v>4.1835279999999999</c:v>
                </c:pt>
                <c:pt idx="1294">
                  <c:v>4.1820630000000003</c:v>
                </c:pt>
                <c:pt idx="1295">
                  <c:v>4.1827350000000001</c:v>
                </c:pt>
                <c:pt idx="1296">
                  <c:v>4.1817770000000003</c:v>
                </c:pt>
                <c:pt idx="1297">
                  <c:v>4.1813890000000002</c:v>
                </c:pt>
                <c:pt idx="1298">
                  <c:v>4.1816430000000002</c:v>
                </c:pt>
                <c:pt idx="1299">
                  <c:v>4.1807980000000002</c:v>
                </c:pt>
                <c:pt idx="1300">
                  <c:v>4.1798229999999998</c:v>
                </c:pt>
                <c:pt idx="1301">
                  <c:v>4.1792910000000001</c:v>
                </c:pt>
                <c:pt idx="1302">
                  <c:v>4.1781420000000002</c:v>
                </c:pt>
                <c:pt idx="1303">
                  <c:v>4.1763599999999999</c:v>
                </c:pt>
                <c:pt idx="1304">
                  <c:v>4.1753809999999998</c:v>
                </c:pt>
                <c:pt idx="1305">
                  <c:v>4.1761530000000002</c:v>
                </c:pt>
                <c:pt idx="1306">
                  <c:v>4.1763479999999999</c:v>
                </c:pt>
                <c:pt idx="1307">
                  <c:v>4.1756859999999998</c:v>
                </c:pt>
                <c:pt idx="1308">
                  <c:v>4.1748409999999998</c:v>
                </c:pt>
                <c:pt idx="1309">
                  <c:v>4.173578</c:v>
                </c:pt>
                <c:pt idx="1310">
                  <c:v>4.1730869999999998</c:v>
                </c:pt>
                <c:pt idx="1311">
                  <c:v>4.1715549999999997</c:v>
                </c:pt>
                <c:pt idx="1312">
                  <c:v>4.1693740000000004</c:v>
                </c:pt>
                <c:pt idx="1313">
                  <c:v>4.1691229999999999</c:v>
                </c:pt>
                <c:pt idx="1314">
                  <c:v>4.1678610000000003</c:v>
                </c:pt>
                <c:pt idx="1315">
                  <c:v>4.1688130000000001</c:v>
                </c:pt>
                <c:pt idx="1316">
                  <c:v>4.1684260000000002</c:v>
                </c:pt>
                <c:pt idx="1317">
                  <c:v>4.1669559999999999</c:v>
                </c:pt>
                <c:pt idx="1318">
                  <c:v>4.1662889999999999</c:v>
                </c:pt>
                <c:pt idx="1319">
                  <c:v>4.1660279999999998</c:v>
                </c:pt>
                <c:pt idx="1320">
                  <c:v>4.1658720000000002</c:v>
                </c:pt>
                <c:pt idx="1321">
                  <c:v>4.1658390000000001</c:v>
                </c:pt>
                <c:pt idx="1322">
                  <c:v>4.1642409999999996</c:v>
                </c:pt>
                <c:pt idx="1323">
                  <c:v>4.163697</c:v>
                </c:pt>
                <c:pt idx="1324">
                  <c:v>4.1637409999999999</c:v>
                </c:pt>
                <c:pt idx="1325">
                  <c:v>4.1631049999999998</c:v>
                </c:pt>
                <c:pt idx="1326">
                  <c:v>4.1622700000000004</c:v>
                </c:pt>
                <c:pt idx="1327">
                  <c:v>4.1626029999999998</c:v>
                </c:pt>
                <c:pt idx="1328">
                  <c:v>4.163119</c:v>
                </c:pt>
                <c:pt idx="1329">
                  <c:v>4.1624460000000001</c:v>
                </c:pt>
                <c:pt idx="1330">
                  <c:v>4.1620739999999996</c:v>
                </c:pt>
                <c:pt idx="1331">
                  <c:v>4.1623939999999999</c:v>
                </c:pt>
                <c:pt idx="1332">
                  <c:v>4.1636490000000004</c:v>
                </c:pt>
                <c:pt idx="1333">
                  <c:v>4.1644230000000002</c:v>
                </c:pt>
                <c:pt idx="1334">
                  <c:v>4.1655749999999996</c:v>
                </c:pt>
                <c:pt idx="1335">
                  <c:v>4.1668520000000004</c:v>
                </c:pt>
                <c:pt idx="1336">
                  <c:v>4.1676479999999998</c:v>
                </c:pt>
                <c:pt idx="1337">
                  <c:v>4.1685910000000002</c:v>
                </c:pt>
                <c:pt idx="1338">
                  <c:v>4.1694969999999998</c:v>
                </c:pt>
                <c:pt idx="1339">
                  <c:v>4.1697920000000002</c:v>
                </c:pt>
                <c:pt idx="1340">
                  <c:v>4.1690240000000003</c:v>
                </c:pt>
                <c:pt idx="1341">
                  <c:v>4.1681739999999996</c:v>
                </c:pt>
                <c:pt idx="1342">
                  <c:v>4.167605</c:v>
                </c:pt>
                <c:pt idx="1343">
                  <c:v>4.167745</c:v>
                </c:pt>
                <c:pt idx="1344">
                  <c:v>4.1676320000000002</c:v>
                </c:pt>
                <c:pt idx="1345">
                  <c:v>4.1675649999999997</c:v>
                </c:pt>
                <c:pt idx="1346">
                  <c:v>4.1679320000000004</c:v>
                </c:pt>
                <c:pt idx="1347">
                  <c:v>4.1680339999999996</c:v>
                </c:pt>
                <c:pt idx="1348">
                  <c:v>4.1686079999999999</c:v>
                </c:pt>
                <c:pt idx="1349">
                  <c:v>4.1692450000000001</c:v>
                </c:pt>
                <c:pt idx="1350">
                  <c:v>4.1702380000000003</c:v>
                </c:pt>
                <c:pt idx="1351">
                  <c:v>4.1704639999999999</c:v>
                </c:pt>
                <c:pt idx="1352">
                  <c:v>4.1707970000000003</c:v>
                </c:pt>
                <c:pt idx="1353">
                  <c:v>4.1715840000000002</c:v>
                </c:pt>
                <c:pt idx="1354">
                  <c:v>4.1721000000000004</c:v>
                </c:pt>
                <c:pt idx="1355">
                  <c:v>4.1712239999999996</c:v>
                </c:pt>
                <c:pt idx="1356">
                  <c:v>4.1704129999999999</c:v>
                </c:pt>
                <c:pt idx="1357">
                  <c:v>4.1707510000000001</c:v>
                </c:pt>
                <c:pt idx="1358">
                  <c:v>4.1712420000000003</c:v>
                </c:pt>
                <c:pt idx="1359">
                  <c:v>4.1717320000000004</c:v>
                </c:pt>
                <c:pt idx="1360">
                  <c:v>4.1721680000000001</c:v>
                </c:pt>
                <c:pt idx="1361">
                  <c:v>4.1730700000000001</c:v>
                </c:pt>
                <c:pt idx="1362">
                  <c:v>4.1740680000000001</c:v>
                </c:pt>
                <c:pt idx="1363">
                  <c:v>4.1744450000000004</c:v>
                </c:pt>
                <c:pt idx="1364">
                  <c:v>4.1752279999999997</c:v>
                </c:pt>
                <c:pt idx="1365">
                  <c:v>4.1752459999999996</c:v>
                </c:pt>
                <c:pt idx="1366">
                  <c:v>4.1756760000000002</c:v>
                </c:pt>
                <c:pt idx="1367">
                  <c:v>4.1755500000000003</c:v>
                </c:pt>
                <c:pt idx="1368">
                  <c:v>4.1758889999999997</c:v>
                </c:pt>
                <c:pt idx="1369">
                  <c:v>4.1761879999999998</c:v>
                </c:pt>
                <c:pt idx="1370">
                  <c:v>4.1765439999999998</c:v>
                </c:pt>
                <c:pt idx="1371">
                  <c:v>4.1766480000000001</c:v>
                </c:pt>
                <c:pt idx="1372">
                  <c:v>4.177327</c:v>
                </c:pt>
                <c:pt idx="1373">
                  <c:v>4.1778599999999999</c:v>
                </c:pt>
                <c:pt idx="1374">
                  <c:v>4.1781160000000002</c:v>
                </c:pt>
                <c:pt idx="1375">
                  <c:v>4.1781779999999999</c:v>
                </c:pt>
                <c:pt idx="1376">
                  <c:v>4.1781180000000004</c:v>
                </c:pt>
                <c:pt idx="1377">
                  <c:v>4.1782269999999997</c:v>
                </c:pt>
                <c:pt idx="1378">
                  <c:v>4.1783080000000004</c:v>
                </c:pt>
                <c:pt idx="1379">
                  <c:v>4.1780900000000001</c:v>
                </c:pt>
                <c:pt idx="1380">
                  <c:v>4.1781509999999997</c:v>
                </c:pt>
                <c:pt idx="1381">
                  <c:v>4.178134</c:v>
                </c:pt>
                <c:pt idx="1382">
                  <c:v>4.1774610000000001</c:v>
                </c:pt>
                <c:pt idx="1383">
                  <c:v>4.1771000000000003</c:v>
                </c:pt>
                <c:pt idx="1384">
                  <c:v>4.1767399999999997</c:v>
                </c:pt>
                <c:pt idx="1385">
                  <c:v>4.1760549999999999</c:v>
                </c:pt>
                <c:pt idx="1386">
                  <c:v>4.1750299999999996</c:v>
                </c:pt>
                <c:pt idx="1387">
                  <c:v>4.1740159999999999</c:v>
                </c:pt>
                <c:pt idx="1388">
                  <c:v>4.1740360000000001</c:v>
                </c:pt>
                <c:pt idx="1389">
                  <c:v>4.1743370000000004</c:v>
                </c:pt>
                <c:pt idx="1390">
                  <c:v>4.1748719999999997</c:v>
                </c:pt>
                <c:pt idx="1391">
                  <c:v>4.1753119999999999</c:v>
                </c:pt>
                <c:pt idx="1392">
                  <c:v>4.17544</c:v>
                </c:pt>
                <c:pt idx="1393">
                  <c:v>4.1756120000000001</c:v>
                </c:pt>
                <c:pt idx="1394">
                  <c:v>4.1764489999999999</c:v>
                </c:pt>
                <c:pt idx="1395">
                  <c:v>4.1766480000000001</c:v>
                </c:pt>
                <c:pt idx="1396">
                  <c:v>4.1761860000000004</c:v>
                </c:pt>
                <c:pt idx="1397">
                  <c:v>4.1761780000000002</c:v>
                </c:pt>
                <c:pt idx="1398">
                  <c:v>4.1755699999999996</c:v>
                </c:pt>
                <c:pt idx="1399">
                  <c:v>4.1751180000000003</c:v>
                </c:pt>
                <c:pt idx="1400">
                  <c:v>4.1750939999999996</c:v>
                </c:pt>
                <c:pt idx="1401">
                  <c:v>4.175154</c:v>
                </c:pt>
                <c:pt idx="1402">
                  <c:v>4.1750959999999999</c:v>
                </c:pt>
                <c:pt idx="1403">
                  <c:v>4.1747019999999999</c:v>
                </c:pt>
                <c:pt idx="1404">
                  <c:v>4.1743129999999997</c:v>
                </c:pt>
                <c:pt idx="1405">
                  <c:v>4.1743129999999997</c:v>
                </c:pt>
                <c:pt idx="1406">
                  <c:v>4.1749799999999997</c:v>
                </c:pt>
                <c:pt idx="1407">
                  <c:v>4.1756159999999998</c:v>
                </c:pt>
                <c:pt idx="1408">
                  <c:v>4.1754319999999998</c:v>
                </c:pt>
                <c:pt idx="1409">
                  <c:v>4.1750569999999998</c:v>
                </c:pt>
                <c:pt idx="1410">
                  <c:v>4.1750499999999997</c:v>
                </c:pt>
                <c:pt idx="1411">
                  <c:v>4.1746600000000003</c:v>
                </c:pt>
                <c:pt idx="1412">
                  <c:v>4.1740769999999996</c:v>
                </c:pt>
                <c:pt idx="1413">
                  <c:v>4.1740719999999998</c:v>
                </c:pt>
                <c:pt idx="1414">
                  <c:v>4.1743220000000001</c:v>
                </c:pt>
                <c:pt idx="1415">
                  <c:v>4.1743040000000002</c:v>
                </c:pt>
                <c:pt idx="1416">
                  <c:v>4.1740979999999999</c:v>
                </c:pt>
                <c:pt idx="1417">
                  <c:v>4.174493</c:v>
                </c:pt>
                <c:pt idx="1418">
                  <c:v>4.1756000000000002</c:v>
                </c:pt>
                <c:pt idx="1419">
                  <c:v>4.1763890000000004</c:v>
                </c:pt>
                <c:pt idx="1420">
                  <c:v>4.1768169999999998</c:v>
                </c:pt>
                <c:pt idx="1421">
                  <c:v>4.176933</c:v>
                </c:pt>
                <c:pt idx="1422">
                  <c:v>4.176577</c:v>
                </c:pt>
                <c:pt idx="1423">
                  <c:v>4.1761660000000003</c:v>
                </c:pt>
                <c:pt idx="1424">
                  <c:v>4.1752909999999996</c:v>
                </c:pt>
                <c:pt idx="1425">
                  <c:v>4.1741760000000001</c:v>
                </c:pt>
                <c:pt idx="1426">
                  <c:v>4.1735699999999998</c:v>
                </c:pt>
                <c:pt idx="1427">
                  <c:v>4.1732379999999996</c:v>
                </c:pt>
                <c:pt idx="1428">
                  <c:v>4.1734200000000001</c:v>
                </c:pt>
                <c:pt idx="1429">
                  <c:v>4.1743980000000001</c:v>
                </c:pt>
                <c:pt idx="1430">
                  <c:v>4.17476</c:v>
                </c:pt>
                <c:pt idx="1431">
                  <c:v>4.1744700000000003</c:v>
                </c:pt>
                <c:pt idx="1432">
                  <c:v>4.1744279999999998</c:v>
                </c:pt>
                <c:pt idx="1433">
                  <c:v>4.1741099999999998</c:v>
                </c:pt>
                <c:pt idx="1434">
                  <c:v>4.1736979999999999</c:v>
                </c:pt>
                <c:pt idx="1435">
                  <c:v>4.1738150000000003</c:v>
                </c:pt>
                <c:pt idx="1436">
                  <c:v>4.1746829999999999</c:v>
                </c:pt>
                <c:pt idx="1437">
                  <c:v>4.1755100000000001</c:v>
                </c:pt>
                <c:pt idx="1438">
                  <c:v>4.1753669999999996</c:v>
                </c:pt>
                <c:pt idx="1439">
                  <c:v>4.1750040000000004</c:v>
                </c:pt>
                <c:pt idx="1440">
                  <c:v>4.1749559999999999</c:v>
                </c:pt>
                <c:pt idx="1441">
                  <c:v>4.1748789999999998</c:v>
                </c:pt>
                <c:pt idx="1442">
                  <c:v>4.174417</c:v>
                </c:pt>
                <c:pt idx="1443">
                  <c:v>4.173915</c:v>
                </c:pt>
                <c:pt idx="1444">
                  <c:v>4.1737010000000003</c:v>
                </c:pt>
                <c:pt idx="1445">
                  <c:v>4.1734450000000001</c:v>
                </c:pt>
                <c:pt idx="1446">
                  <c:v>4.1733500000000001</c:v>
                </c:pt>
                <c:pt idx="1447">
                  <c:v>4.1730229999999997</c:v>
                </c:pt>
                <c:pt idx="1448">
                  <c:v>4.1732849999999999</c:v>
                </c:pt>
                <c:pt idx="1449">
                  <c:v>4.1727670000000003</c:v>
                </c:pt>
                <c:pt idx="1450">
                  <c:v>4.1721570000000003</c:v>
                </c:pt>
                <c:pt idx="1451">
                  <c:v>4.1716509999999998</c:v>
                </c:pt>
                <c:pt idx="1452">
                  <c:v>4.1716810000000004</c:v>
                </c:pt>
                <c:pt idx="1453">
                  <c:v>4.1719609999999996</c:v>
                </c:pt>
                <c:pt idx="1454">
                  <c:v>4.1726150000000004</c:v>
                </c:pt>
                <c:pt idx="1455">
                  <c:v>4.1721110000000001</c:v>
                </c:pt>
                <c:pt idx="1456">
                  <c:v>4.1712870000000004</c:v>
                </c:pt>
                <c:pt idx="1457">
                  <c:v>4.1707010000000002</c:v>
                </c:pt>
                <c:pt idx="1458">
                  <c:v>4.1702769999999996</c:v>
                </c:pt>
                <c:pt idx="1459">
                  <c:v>4.1699190000000002</c:v>
                </c:pt>
                <c:pt idx="1460">
                  <c:v>4.1701180000000004</c:v>
                </c:pt>
                <c:pt idx="1461">
                  <c:v>4.1700999999999997</c:v>
                </c:pt>
                <c:pt idx="1462">
                  <c:v>4.1703169999999998</c:v>
                </c:pt>
                <c:pt idx="1463">
                  <c:v>4.1707619999999999</c:v>
                </c:pt>
                <c:pt idx="1464">
                  <c:v>4.1705819999999996</c:v>
                </c:pt>
                <c:pt idx="1465">
                  <c:v>4.1700559999999998</c:v>
                </c:pt>
                <c:pt idx="1466">
                  <c:v>4.1698279999999999</c:v>
                </c:pt>
                <c:pt idx="1467">
                  <c:v>4.1693090000000002</c:v>
                </c:pt>
                <c:pt idx="1468">
                  <c:v>4.1684080000000003</c:v>
                </c:pt>
                <c:pt idx="1469">
                  <c:v>4.1672359999999999</c:v>
                </c:pt>
                <c:pt idx="1470">
                  <c:v>4.1668479999999999</c:v>
                </c:pt>
                <c:pt idx="1471">
                  <c:v>4.1662249999999998</c:v>
                </c:pt>
                <c:pt idx="1472">
                  <c:v>4.1662140000000001</c:v>
                </c:pt>
                <c:pt idx="1473">
                  <c:v>4.1666400000000001</c:v>
                </c:pt>
                <c:pt idx="1474">
                  <c:v>4.1669099999999997</c:v>
                </c:pt>
                <c:pt idx="1475">
                  <c:v>4.1676570000000002</c:v>
                </c:pt>
                <c:pt idx="1476">
                  <c:v>4.1679680000000001</c:v>
                </c:pt>
                <c:pt idx="1477">
                  <c:v>4.1684390000000002</c:v>
                </c:pt>
                <c:pt idx="1478">
                  <c:v>4.1680190000000001</c:v>
                </c:pt>
                <c:pt idx="1479">
                  <c:v>4.1670660000000002</c:v>
                </c:pt>
                <c:pt idx="1480">
                  <c:v>4.1663350000000001</c:v>
                </c:pt>
                <c:pt idx="1481">
                  <c:v>4.1663139999999999</c:v>
                </c:pt>
                <c:pt idx="1482">
                  <c:v>4.1662369999999997</c:v>
                </c:pt>
                <c:pt idx="1483">
                  <c:v>4.166245</c:v>
                </c:pt>
                <c:pt idx="1484">
                  <c:v>4.1658739999999996</c:v>
                </c:pt>
                <c:pt idx="1485">
                  <c:v>4.1642780000000004</c:v>
                </c:pt>
                <c:pt idx="1486">
                  <c:v>4.1636569999999997</c:v>
                </c:pt>
                <c:pt idx="1487">
                  <c:v>4.1629930000000002</c:v>
                </c:pt>
                <c:pt idx="1488">
                  <c:v>4.1626329999999996</c:v>
                </c:pt>
                <c:pt idx="1489">
                  <c:v>4.1633599999999999</c:v>
                </c:pt>
                <c:pt idx="1490">
                  <c:v>4.162992</c:v>
                </c:pt>
                <c:pt idx="1491">
                  <c:v>4.1630750000000001</c:v>
                </c:pt>
                <c:pt idx="1492">
                  <c:v>4.1626089999999998</c:v>
                </c:pt>
                <c:pt idx="1493">
                  <c:v>4.1622810000000001</c:v>
                </c:pt>
                <c:pt idx="1494">
                  <c:v>4.1617240000000004</c:v>
                </c:pt>
                <c:pt idx="1495">
                  <c:v>4.1612489999999998</c:v>
                </c:pt>
                <c:pt idx="1496">
                  <c:v>4.161511</c:v>
                </c:pt>
                <c:pt idx="1497">
                  <c:v>4.1610550000000002</c:v>
                </c:pt>
                <c:pt idx="1498">
                  <c:v>4.1608409999999996</c:v>
                </c:pt>
                <c:pt idx="1499">
                  <c:v>4.1605790000000002</c:v>
                </c:pt>
                <c:pt idx="1500">
                  <c:v>4.1600590000000004</c:v>
                </c:pt>
                <c:pt idx="1501">
                  <c:v>4.159694</c:v>
                </c:pt>
                <c:pt idx="1502">
                  <c:v>4.1592169999999999</c:v>
                </c:pt>
                <c:pt idx="1503">
                  <c:v>4.1580700000000004</c:v>
                </c:pt>
                <c:pt idx="1504">
                  <c:v>4.1565469999999998</c:v>
                </c:pt>
                <c:pt idx="1505">
                  <c:v>4.1562150000000004</c:v>
                </c:pt>
                <c:pt idx="1506">
                  <c:v>4.1556680000000004</c:v>
                </c:pt>
                <c:pt idx="1507">
                  <c:v>4.1551470000000004</c:v>
                </c:pt>
                <c:pt idx="1508">
                  <c:v>4.1543130000000001</c:v>
                </c:pt>
                <c:pt idx="1509">
                  <c:v>4.1547879999999999</c:v>
                </c:pt>
                <c:pt idx="1510">
                  <c:v>4.1534469999999999</c:v>
                </c:pt>
                <c:pt idx="1511">
                  <c:v>4.1525600000000003</c:v>
                </c:pt>
                <c:pt idx="1512">
                  <c:v>4.1525889999999999</c:v>
                </c:pt>
                <c:pt idx="1513">
                  <c:v>4.1525740000000004</c:v>
                </c:pt>
                <c:pt idx="1514">
                  <c:v>4.1522550000000003</c:v>
                </c:pt>
                <c:pt idx="1515">
                  <c:v>4.1528739999999997</c:v>
                </c:pt>
                <c:pt idx="1516">
                  <c:v>4.1528980000000004</c:v>
                </c:pt>
                <c:pt idx="1517">
                  <c:v>4.1534969999999998</c:v>
                </c:pt>
                <c:pt idx="1518">
                  <c:v>4.1524979999999996</c:v>
                </c:pt>
                <c:pt idx="1519">
                  <c:v>4.1534240000000002</c:v>
                </c:pt>
                <c:pt idx="1520">
                  <c:v>4.1537179999999996</c:v>
                </c:pt>
                <c:pt idx="1521">
                  <c:v>4.1536359999999997</c:v>
                </c:pt>
                <c:pt idx="1522">
                  <c:v>4.1542839999999996</c:v>
                </c:pt>
                <c:pt idx="1523">
                  <c:v>4.1540910000000002</c:v>
                </c:pt>
                <c:pt idx="1524">
                  <c:v>4.154147</c:v>
                </c:pt>
                <c:pt idx="1525">
                  <c:v>4.1540679999999996</c:v>
                </c:pt>
                <c:pt idx="1526">
                  <c:v>4.1544930000000004</c:v>
                </c:pt>
                <c:pt idx="1527">
                  <c:v>4.1547929999999997</c:v>
                </c:pt>
                <c:pt idx="1528">
                  <c:v>4.1546339999999997</c:v>
                </c:pt>
                <c:pt idx="1529">
                  <c:v>4.1540949999999999</c:v>
                </c:pt>
                <c:pt idx="1530">
                  <c:v>4.1547510000000001</c:v>
                </c:pt>
                <c:pt idx="1531">
                  <c:v>4.1544280000000002</c:v>
                </c:pt>
                <c:pt idx="1532">
                  <c:v>4.1548059999999998</c:v>
                </c:pt>
                <c:pt idx="1533">
                  <c:v>4.1545589999999999</c:v>
                </c:pt>
                <c:pt idx="1534">
                  <c:v>4.1555119999999999</c:v>
                </c:pt>
                <c:pt idx="1535">
                  <c:v>4.1565849999999998</c:v>
                </c:pt>
                <c:pt idx="1536">
                  <c:v>4.1561159999999999</c:v>
                </c:pt>
                <c:pt idx="1537">
                  <c:v>4.1564930000000002</c:v>
                </c:pt>
                <c:pt idx="1538">
                  <c:v>4.1563679999999996</c:v>
                </c:pt>
                <c:pt idx="1539">
                  <c:v>4.1544999999999996</c:v>
                </c:pt>
                <c:pt idx="1540">
                  <c:v>4.154242</c:v>
                </c:pt>
                <c:pt idx="1541">
                  <c:v>4.1536939999999998</c:v>
                </c:pt>
                <c:pt idx="1542">
                  <c:v>4.1535970000000004</c:v>
                </c:pt>
                <c:pt idx="1543">
                  <c:v>4.1541439999999996</c:v>
                </c:pt>
                <c:pt idx="1544">
                  <c:v>4.154388</c:v>
                </c:pt>
                <c:pt idx="1545">
                  <c:v>4.1547700000000001</c:v>
                </c:pt>
                <c:pt idx="1546">
                  <c:v>4.1548629999999998</c:v>
                </c:pt>
                <c:pt idx="1547">
                  <c:v>4.1551629999999999</c:v>
                </c:pt>
                <c:pt idx="1548">
                  <c:v>4.1547879999999999</c:v>
                </c:pt>
                <c:pt idx="1549">
                  <c:v>4.1558310000000001</c:v>
                </c:pt>
                <c:pt idx="1550">
                  <c:v>4.1568059999999996</c:v>
                </c:pt>
                <c:pt idx="1551">
                  <c:v>4.1561659999999998</c:v>
                </c:pt>
                <c:pt idx="1552">
                  <c:v>4.1566979999999996</c:v>
                </c:pt>
                <c:pt idx="1553">
                  <c:v>4.1581910000000004</c:v>
                </c:pt>
                <c:pt idx="1554">
                  <c:v>4.1590769999999999</c:v>
                </c:pt>
                <c:pt idx="1555">
                  <c:v>4.159097</c:v>
                </c:pt>
                <c:pt idx="1556">
                  <c:v>4.1590499999999997</c:v>
                </c:pt>
                <c:pt idx="1557">
                  <c:v>4.1593109999999998</c:v>
                </c:pt>
                <c:pt idx="1558">
                  <c:v>4.1601759999999999</c:v>
                </c:pt>
                <c:pt idx="1559">
                  <c:v>4.1604000000000001</c:v>
                </c:pt>
                <c:pt idx="1560">
                  <c:v>4.1600960000000002</c:v>
                </c:pt>
                <c:pt idx="1561">
                  <c:v>4.1611079999999996</c:v>
                </c:pt>
                <c:pt idx="1562">
                  <c:v>4.1614550000000001</c:v>
                </c:pt>
                <c:pt idx="1563">
                  <c:v>4.1609800000000003</c:v>
                </c:pt>
                <c:pt idx="1564">
                  <c:v>4.1611260000000003</c:v>
                </c:pt>
                <c:pt idx="1565">
                  <c:v>4.1606529999999999</c:v>
                </c:pt>
                <c:pt idx="1566">
                  <c:v>4.1601100000000004</c:v>
                </c:pt>
                <c:pt idx="1567">
                  <c:v>4.1595589999999998</c:v>
                </c:pt>
                <c:pt idx="1568">
                  <c:v>4.160266</c:v>
                </c:pt>
                <c:pt idx="1569">
                  <c:v>4.1589159999999996</c:v>
                </c:pt>
                <c:pt idx="1570">
                  <c:v>4.1582049999999997</c:v>
                </c:pt>
                <c:pt idx="1571">
                  <c:v>4.1587540000000001</c:v>
                </c:pt>
                <c:pt idx="1572">
                  <c:v>4.1585580000000002</c:v>
                </c:pt>
                <c:pt idx="1573">
                  <c:v>4.1593099999999996</c:v>
                </c:pt>
                <c:pt idx="1574">
                  <c:v>4.1598179999999996</c:v>
                </c:pt>
                <c:pt idx="1575">
                  <c:v>4.1599560000000002</c:v>
                </c:pt>
                <c:pt idx="1576">
                  <c:v>4.1602550000000003</c:v>
                </c:pt>
                <c:pt idx="1577">
                  <c:v>4.1598220000000001</c:v>
                </c:pt>
                <c:pt idx="1578">
                  <c:v>4.1603389999999996</c:v>
                </c:pt>
                <c:pt idx="1579">
                  <c:v>4.1610339999999999</c:v>
                </c:pt>
                <c:pt idx="1580">
                  <c:v>4.1612150000000003</c:v>
                </c:pt>
                <c:pt idx="1581">
                  <c:v>4.161505</c:v>
                </c:pt>
                <c:pt idx="1582">
                  <c:v>4.1609749999999996</c:v>
                </c:pt>
                <c:pt idx="1583">
                  <c:v>4.1613569999999998</c:v>
                </c:pt>
                <c:pt idx="1584">
                  <c:v>4.1611510000000003</c:v>
                </c:pt>
                <c:pt idx="1585">
                  <c:v>4.1609499999999997</c:v>
                </c:pt>
                <c:pt idx="1586">
                  <c:v>4.1609170000000004</c:v>
                </c:pt>
                <c:pt idx="1587">
                  <c:v>4.1612450000000001</c:v>
                </c:pt>
                <c:pt idx="1588">
                  <c:v>4.1621680000000003</c:v>
                </c:pt>
                <c:pt idx="1589">
                  <c:v>4.16317</c:v>
                </c:pt>
                <c:pt idx="1590">
                  <c:v>4.1635689999999999</c:v>
                </c:pt>
                <c:pt idx="1591">
                  <c:v>4.1634200000000003</c:v>
                </c:pt>
                <c:pt idx="1592">
                  <c:v>4.1631919999999996</c:v>
                </c:pt>
                <c:pt idx="1593">
                  <c:v>4.1637009999999997</c:v>
                </c:pt>
                <c:pt idx="1594">
                  <c:v>4.1640430000000004</c:v>
                </c:pt>
                <c:pt idx="1595">
                  <c:v>4.1643660000000002</c:v>
                </c:pt>
                <c:pt idx="1596">
                  <c:v>4.1642650000000003</c:v>
                </c:pt>
                <c:pt idx="1597">
                  <c:v>4.1638570000000001</c:v>
                </c:pt>
                <c:pt idx="1598">
                  <c:v>4.1640129999999997</c:v>
                </c:pt>
                <c:pt idx="1599">
                  <c:v>4.1636829999999998</c:v>
                </c:pt>
                <c:pt idx="1600">
                  <c:v>4.1629779999999998</c:v>
                </c:pt>
                <c:pt idx="1601">
                  <c:v>4.1634700000000002</c:v>
                </c:pt>
                <c:pt idx="1602">
                  <c:v>4.1635999999999997</c:v>
                </c:pt>
                <c:pt idx="1603">
                  <c:v>4.1629310000000004</c:v>
                </c:pt>
                <c:pt idx="1604">
                  <c:v>4.1623229999999998</c:v>
                </c:pt>
                <c:pt idx="1605">
                  <c:v>4.1629579999999997</c:v>
                </c:pt>
                <c:pt idx="1606">
                  <c:v>4.164339</c:v>
                </c:pt>
                <c:pt idx="1607">
                  <c:v>4.1648240000000003</c:v>
                </c:pt>
                <c:pt idx="1608">
                  <c:v>4.1652199999999997</c:v>
                </c:pt>
                <c:pt idx="1609">
                  <c:v>4.1658580000000001</c:v>
                </c:pt>
                <c:pt idx="1610">
                  <c:v>4.1670559999999996</c:v>
                </c:pt>
                <c:pt idx="1611">
                  <c:v>4.1670350000000003</c:v>
                </c:pt>
                <c:pt idx="1612">
                  <c:v>4.1662499999999998</c:v>
                </c:pt>
                <c:pt idx="1613">
                  <c:v>4.1665609999999997</c:v>
                </c:pt>
                <c:pt idx="1614">
                  <c:v>4.1670109999999996</c:v>
                </c:pt>
                <c:pt idx="1615">
                  <c:v>4.1672320000000003</c:v>
                </c:pt>
                <c:pt idx="1616">
                  <c:v>4.1676690000000001</c:v>
                </c:pt>
                <c:pt idx="1617">
                  <c:v>4.1679940000000002</c:v>
                </c:pt>
                <c:pt idx="1618">
                  <c:v>4.1688660000000004</c:v>
                </c:pt>
                <c:pt idx="1619">
                  <c:v>4.169746</c:v>
                </c:pt>
                <c:pt idx="1620">
                  <c:v>4.1703000000000001</c:v>
                </c:pt>
                <c:pt idx="1621">
                  <c:v>4.1696910000000003</c:v>
                </c:pt>
                <c:pt idx="1622">
                  <c:v>4.1693230000000003</c:v>
                </c:pt>
                <c:pt idx="1623">
                  <c:v>4.1692130000000001</c:v>
                </c:pt>
                <c:pt idx="1624">
                  <c:v>4.168317</c:v>
                </c:pt>
                <c:pt idx="1625">
                  <c:v>4.1676820000000001</c:v>
                </c:pt>
                <c:pt idx="1626">
                  <c:v>4.1675000000000004</c:v>
                </c:pt>
                <c:pt idx="1627">
                  <c:v>4.1677850000000003</c:v>
                </c:pt>
                <c:pt idx="1628">
                  <c:v>4.1671480000000001</c:v>
                </c:pt>
                <c:pt idx="1629">
                  <c:v>4.1668620000000001</c:v>
                </c:pt>
                <c:pt idx="1630">
                  <c:v>4.1665530000000004</c:v>
                </c:pt>
                <c:pt idx="1631">
                  <c:v>4.1665720000000004</c:v>
                </c:pt>
                <c:pt idx="1632">
                  <c:v>4.1672339999999997</c:v>
                </c:pt>
                <c:pt idx="1633">
                  <c:v>4.1670420000000004</c:v>
                </c:pt>
                <c:pt idx="1634">
                  <c:v>4.1661039999999998</c:v>
                </c:pt>
                <c:pt idx="1635">
                  <c:v>4.1665070000000002</c:v>
                </c:pt>
                <c:pt idx="1636">
                  <c:v>4.1662710000000001</c:v>
                </c:pt>
                <c:pt idx="1637">
                  <c:v>4.1649950000000002</c:v>
                </c:pt>
                <c:pt idx="1638">
                  <c:v>4.1635080000000002</c:v>
                </c:pt>
                <c:pt idx="1639">
                  <c:v>4.1627489999999998</c:v>
                </c:pt>
                <c:pt idx="1640">
                  <c:v>4.1627879999999999</c:v>
                </c:pt>
                <c:pt idx="1641">
                  <c:v>4.1629420000000001</c:v>
                </c:pt>
                <c:pt idx="1642">
                  <c:v>4.1630029999999998</c:v>
                </c:pt>
                <c:pt idx="1643">
                  <c:v>4.1627479999999997</c:v>
                </c:pt>
                <c:pt idx="1644">
                  <c:v>4.16235</c:v>
                </c:pt>
                <c:pt idx="1645">
                  <c:v>4.1619859999999997</c:v>
                </c:pt>
                <c:pt idx="1646">
                  <c:v>4.1616879999999998</c:v>
                </c:pt>
                <c:pt idx="1647">
                  <c:v>4.1618849999999998</c:v>
                </c:pt>
                <c:pt idx="1648">
                  <c:v>4.1619890000000002</c:v>
                </c:pt>
                <c:pt idx="1649">
                  <c:v>4.1617749999999996</c:v>
                </c:pt>
                <c:pt idx="1650">
                  <c:v>4.161384</c:v>
                </c:pt>
                <c:pt idx="1651">
                  <c:v>4.161016</c:v>
                </c:pt>
                <c:pt idx="1652">
                  <c:v>4.1604150000000004</c:v>
                </c:pt>
                <c:pt idx="1653">
                  <c:v>4.160101</c:v>
                </c:pt>
                <c:pt idx="1654">
                  <c:v>4.1601850000000002</c:v>
                </c:pt>
                <c:pt idx="1655">
                  <c:v>4.1593720000000003</c:v>
                </c:pt>
                <c:pt idx="1656">
                  <c:v>4.1582749999999997</c:v>
                </c:pt>
                <c:pt idx="1657">
                  <c:v>4.1577989999999998</c:v>
                </c:pt>
                <c:pt idx="1658">
                  <c:v>4.1574900000000001</c:v>
                </c:pt>
                <c:pt idx="1659">
                  <c:v>4.1567540000000003</c:v>
                </c:pt>
                <c:pt idx="1660">
                  <c:v>4.1561690000000002</c:v>
                </c:pt>
                <c:pt idx="1661">
                  <c:v>4.1564560000000004</c:v>
                </c:pt>
                <c:pt idx="1662">
                  <c:v>4.1576380000000004</c:v>
                </c:pt>
                <c:pt idx="1663">
                  <c:v>4.1579759999999997</c:v>
                </c:pt>
                <c:pt idx="1664">
                  <c:v>4.1568680000000002</c:v>
                </c:pt>
                <c:pt idx="1665">
                  <c:v>4.1559819999999998</c:v>
                </c:pt>
                <c:pt idx="1666">
                  <c:v>4.1559189999999999</c:v>
                </c:pt>
                <c:pt idx="1667">
                  <c:v>4.1555460000000002</c:v>
                </c:pt>
                <c:pt idx="1668">
                  <c:v>4.154274</c:v>
                </c:pt>
                <c:pt idx="1669">
                  <c:v>4.1532600000000004</c:v>
                </c:pt>
                <c:pt idx="1670">
                  <c:v>4.1525080000000001</c:v>
                </c:pt>
                <c:pt idx="1671">
                  <c:v>4.1522860000000001</c:v>
                </c:pt>
                <c:pt idx="1672">
                  <c:v>4.1522329999999998</c:v>
                </c:pt>
                <c:pt idx="1673">
                  <c:v>4.1514319999999998</c:v>
                </c:pt>
                <c:pt idx="1674">
                  <c:v>4.1512029999999998</c:v>
                </c:pt>
                <c:pt idx="1675">
                  <c:v>4.1514899999999999</c:v>
                </c:pt>
                <c:pt idx="1676">
                  <c:v>4.1511149999999999</c:v>
                </c:pt>
                <c:pt idx="1677">
                  <c:v>4.1505669999999997</c:v>
                </c:pt>
                <c:pt idx="1678">
                  <c:v>4.1500209999999997</c:v>
                </c:pt>
                <c:pt idx="1679">
                  <c:v>4.149559</c:v>
                </c:pt>
                <c:pt idx="1680">
                  <c:v>4.1491150000000001</c:v>
                </c:pt>
                <c:pt idx="1681">
                  <c:v>4.1486400000000003</c:v>
                </c:pt>
                <c:pt idx="1682">
                  <c:v>4.1478650000000004</c:v>
                </c:pt>
                <c:pt idx="1683">
                  <c:v>4.1473040000000001</c:v>
                </c:pt>
                <c:pt idx="1684">
                  <c:v>4.1477139999999997</c:v>
                </c:pt>
                <c:pt idx="1685">
                  <c:v>4.1478409999999997</c:v>
                </c:pt>
                <c:pt idx="1686">
                  <c:v>4.1476600000000001</c:v>
                </c:pt>
                <c:pt idx="1687">
                  <c:v>4.1483970000000001</c:v>
                </c:pt>
                <c:pt idx="1688">
                  <c:v>4.1492490000000002</c:v>
                </c:pt>
                <c:pt idx="1689">
                  <c:v>4.1498340000000002</c:v>
                </c:pt>
                <c:pt idx="1690">
                  <c:v>4.1496909999999998</c:v>
                </c:pt>
                <c:pt idx="1691">
                  <c:v>4.1495569999999997</c:v>
                </c:pt>
                <c:pt idx="1692">
                  <c:v>4.149991</c:v>
                </c:pt>
                <c:pt idx="1693">
                  <c:v>4.1495240000000004</c:v>
                </c:pt>
                <c:pt idx="1694">
                  <c:v>4.1488589999999999</c:v>
                </c:pt>
                <c:pt idx="1695">
                  <c:v>4.1488579999999997</c:v>
                </c:pt>
                <c:pt idx="1696">
                  <c:v>4.1489229999999999</c:v>
                </c:pt>
                <c:pt idx="1697">
                  <c:v>4.1483549999999996</c:v>
                </c:pt>
                <c:pt idx="1698">
                  <c:v>4.1479889999999999</c:v>
                </c:pt>
                <c:pt idx="1699">
                  <c:v>4.1486549999999998</c:v>
                </c:pt>
                <c:pt idx="1700">
                  <c:v>4.1499920000000001</c:v>
                </c:pt>
                <c:pt idx="1701">
                  <c:v>4.1510569999999998</c:v>
                </c:pt>
                <c:pt idx="1702">
                  <c:v>4.151249</c:v>
                </c:pt>
                <c:pt idx="1703">
                  <c:v>4.152577</c:v>
                </c:pt>
                <c:pt idx="1704">
                  <c:v>4.1530139999999998</c:v>
                </c:pt>
                <c:pt idx="1705">
                  <c:v>4.1541399999999999</c:v>
                </c:pt>
                <c:pt idx="1706">
                  <c:v>4.1551879999999999</c:v>
                </c:pt>
                <c:pt idx="1707">
                  <c:v>4.1554669999999998</c:v>
                </c:pt>
                <c:pt idx="1708">
                  <c:v>4.1556259999999998</c:v>
                </c:pt>
                <c:pt idx="1709">
                  <c:v>4.155424</c:v>
                </c:pt>
                <c:pt idx="1710">
                  <c:v>4.1554869999999999</c:v>
                </c:pt>
                <c:pt idx="1711">
                  <c:v>4.1558489999999999</c:v>
                </c:pt>
                <c:pt idx="1712">
                  <c:v>4.1554529999999996</c:v>
                </c:pt>
                <c:pt idx="1713">
                  <c:v>4.1541689999999996</c:v>
                </c:pt>
                <c:pt idx="1714">
                  <c:v>4.1545259999999997</c:v>
                </c:pt>
                <c:pt idx="1715">
                  <c:v>4.1543270000000003</c:v>
                </c:pt>
                <c:pt idx="1716">
                  <c:v>4.153975</c:v>
                </c:pt>
                <c:pt idx="1717">
                  <c:v>4.1531409999999997</c:v>
                </c:pt>
                <c:pt idx="1718">
                  <c:v>4.1538209999999998</c:v>
                </c:pt>
                <c:pt idx="1719">
                  <c:v>4.1534110000000002</c:v>
                </c:pt>
                <c:pt idx="1720">
                  <c:v>4.1542519999999996</c:v>
                </c:pt>
                <c:pt idx="1721">
                  <c:v>4.1552420000000003</c:v>
                </c:pt>
                <c:pt idx="1722">
                  <c:v>4.1555669999999996</c:v>
                </c:pt>
                <c:pt idx="1723">
                  <c:v>4.1556430000000004</c:v>
                </c:pt>
                <c:pt idx="1724">
                  <c:v>4.155907</c:v>
                </c:pt>
                <c:pt idx="1725">
                  <c:v>4.1550349999999998</c:v>
                </c:pt>
                <c:pt idx="1726">
                  <c:v>4.15463</c:v>
                </c:pt>
                <c:pt idx="1727">
                  <c:v>4.1548509999999998</c:v>
                </c:pt>
                <c:pt idx="1728">
                  <c:v>4.1547320000000001</c:v>
                </c:pt>
                <c:pt idx="1729">
                  <c:v>4.155189</c:v>
                </c:pt>
                <c:pt idx="1730">
                  <c:v>4.1551689999999999</c:v>
                </c:pt>
                <c:pt idx="1731">
                  <c:v>4.1547869999999998</c:v>
                </c:pt>
                <c:pt idx="1732">
                  <c:v>4.1548439999999998</c:v>
                </c:pt>
                <c:pt idx="1733">
                  <c:v>4.1549430000000003</c:v>
                </c:pt>
                <c:pt idx="1734">
                  <c:v>4.1547879999999999</c:v>
                </c:pt>
                <c:pt idx="1735">
                  <c:v>4.1542950000000003</c:v>
                </c:pt>
                <c:pt idx="1736">
                  <c:v>4.1548400000000001</c:v>
                </c:pt>
                <c:pt idx="1737">
                  <c:v>4.1552720000000001</c:v>
                </c:pt>
                <c:pt idx="1738">
                  <c:v>4.1553430000000002</c:v>
                </c:pt>
                <c:pt idx="1739">
                  <c:v>4.1558859999999997</c:v>
                </c:pt>
                <c:pt idx="1740">
                  <c:v>4.1565430000000001</c:v>
                </c:pt>
                <c:pt idx="1741">
                  <c:v>4.1571490000000004</c:v>
                </c:pt>
                <c:pt idx="1742">
                  <c:v>4.1561070000000004</c:v>
                </c:pt>
                <c:pt idx="1743">
                  <c:v>4.1558010000000003</c:v>
                </c:pt>
                <c:pt idx="1744">
                  <c:v>4.1561750000000002</c:v>
                </c:pt>
                <c:pt idx="1745">
                  <c:v>4.156326</c:v>
                </c:pt>
                <c:pt idx="1746">
                  <c:v>4.1561950000000003</c:v>
                </c:pt>
                <c:pt idx="1747">
                  <c:v>4.15604</c:v>
                </c:pt>
                <c:pt idx="1748">
                  <c:v>4.1567540000000003</c:v>
                </c:pt>
                <c:pt idx="1749">
                  <c:v>4.1559980000000003</c:v>
                </c:pt>
                <c:pt idx="1750">
                  <c:v>4.1542180000000002</c:v>
                </c:pt>
                <c:pt idx="1751">
                  <c:v>4.1524830000000001</c:v>
                </c:pt>
                <c:pt idx="1752">
                  <c:v>4.1523490000000001</c:v>
                </c:pt>
                <c:pt idx="1753">
                  <c:v>4.1517739999999996</c:v>
                </c:pt>
                <c:pt idx="1754">
                  <c:v>4.1515680000000001</c:v>
                </c:pt>
                <c:pt idx="1755">
                  <c:v>4.1510809999999996</c:v>
                </c:pt>
                <c:pt idx="1756">
                  <c:v>4.1500560000000002</c:v>
                </c:pt>
                <c:pt idx="1757">
                  <c:v>4.1491210000000001</c:v>
                </c:pt>
                <c:pt idx="1758">
                  <c:v>4.148962</c:v>
                </c:pt>
                <c:pt idx="1759">
                  <c:v>4.1487790000000002</c:v>
                </c:pt>
                <c:pt idx="1760">
                  <c:v>4.1481539999999999</c:v>
                </c:pt>
                <c:pt idx="1761">
                  <c:v>4.1475989999999996</c:v>
                </c:pt>
                <c:pt idx="1762">
                  <c:v>4.1472280000000001</c:v>
                </c:pt>
                <c:pt idx="1763">
                  <c:v>4.1478599999999997</c:v>
                </c:pt>
                <c:pt idx="1764">
                  <c:v>4.1477259999999996</c:v>
                </c:pt>
                <c:pt idx="1765">
                  <c:v>4.1485729999999998</c:v>
                </c:pt>
                <c:pt idx="1766">
                  <c:v>4.1493409999999997</c:v>
                </c:pt>
                <c:pt idx="1767">
                  <c:v>4.1491699999999998</c:v>
                </c:pt>
                <c:pt idx="1768">
                  <c:v>4.1494049999999998</c:v>
                </c:pt>
                <c:pt idx="1769">
                  <c:v>4.1497159999999997</c:v>
                </c:pt>
                <c:pt idx="1770">
                  <c:v>4.1495899999999999</c:v>
                </c:pt>
                <c:pt idx="1771">
                  <c:v>4.1494679999999997</c:v>
                </c:pt>
                <c:pt idx="1772">
                  <c:v>4.148441</c:v>
                </c:pt>
                <c:pt idx="1773">
                  <c:v>4.1483889999999999</c:v>
                </c:pt>
                <c:pt idx="1774">
                  <c:v>4.1478020000000004</c:v>
                </c:pt>
                <c:pt idx="1775">
                  <c:v>4.1479869999999996</c:v>
                </c:pt>
                <c:pt idx="1776">
                  <c:v>4.147761</c:v>
                </c:pt>
                <c:pt idx="1777">
                  <c:v>4.1475939999999998</c:v>
                </c:pt>
                <c:pt idx="1778">
                  <c:v>4.1477909999999998</c:v>
                </c:pt>
                <c:pt idx="1779">
                  <c:v>4.1474729999999997</c:v>
                </c:pt>
                <c:pt idx="1780">
                  <c:v>4.1475289999999996</c:v>
                </c:pt>
                <c:pt idx="1781">
                  <c:v>4.147786</c:v>
                </c:pt>
                <c:pt idx="1782">
                  <c:v>4.1479759999999999</c:v>
                </c:pt>
                <c:pt idx="1783">
                  <c:v>4.1483610000000004</c:v>
                </c:pt>
                <c:pt idx="1784">
                  <c:v>4.148339</c:v>
                </c:pt>
                <c:pt idx="1785">
                  <c:v>4.1488420000000001</c:v>
                </c:pt>
                <c:pt idx="1786">
                  <c:v>4.1481320000000004</c:v>
                </c:pt>
                <c:pt idx="1787">
                  <c:v>4.1482549999999998</c:v>
                </c:pt>
                <c:pt idx="1788">
                  <c:v>4.1486299999999998</c:v>
                </c:pt>
                <c:pt idx="1789">
                  <c:v>4.1478260000000002</c:v>
                </c:pt>
                <c:pt idx="1790">
                  <c:v>4.1464569999999998</c:v>
                </c:pt>
                <c:pt idx="1791">
                  <c:v>4.1460939999999997</c:v>
                </c:pt>
                <c:pt idx="1792">
                  <c:v>4.1467049999999999</c:v>
                </c:pt>
                <c:pt idx="1793">
                  <c:v>4.147767</c:v>
                </c:pt>
                <c:pt idx="1794">
                  <c:v>4.147977</c:v>
                </c:pt>
                <c:pt idx="1795">
                  <c:v>4.1489010000000004</c:v>
                </c:pt>
                <c:pt idx="1796">
                  <c:v>4.1496029999999999</c:v>
                </c:pt>
                <c:pt idx="1797">
                  <c:v>4.1505330000000002</c:v>
                </c:pt>
                <c:pt idx="1798">
                  <c:v>4.1507829999999997</c:v>
                </c:pt>
                <c:pt idx="1799">
                  <c:v>4.1506910000000001</c:v>
                </c:pt>
                <c:pt idx="1800">
                  <c:v>4.150525</c:v>
                </c:pt>
                <c:pt idx="1801">
                  <c:v>4.1509840000000002</c:v>
                </c:pt>
                <c:pt idx="1802">
                  <c:v>4.1510309999999997</c:v>
                </c:pt>
                <c:pt idx="1803">
                  <c:v>4.1504029999999998</c:v>
                </c:pt>
                <c:pt idx="1804">
                  <c:v>4.1496870000000001</c:v>
                </c:pt>
                <c:pt idx="1805">
                  <c:v>4.1497250000000001</c:v>
                </c:pt>
                <c:pt idx="1806">
                  <c:v>4.149375</c:v>
                </c:pt>
                <c:pt idx="1807">
                  <c:v>4.1495569999999997</c:v>
                </c:pt>
                <c:pt idx="1808">
                  <c:v>4.1488139999999998</c:v>
                </c:pt>
                <c:pt idx="1809">
                  <c:v>4.1487619999999996</c:v>
                </c:pt>
                <c:pt idx="1810">
                  <c:v>4.1496490000000001</c:v>
                </c:pt>
                <c:pt idx="1811">
                  <c:v>4.1493770000000003</c:v>
                </c:pt>
                <c:pt idx="1812">
                  <c:v>4.1497310000000001</c:v>
                </c:pt>
                <c:pt idx="1813">
                  <c:v>4.1499139999999999</c:v>
                </c:pt>
                <c:pt idx="1814">
                  <c:v>4.149832</c:v>
                </c:pt>
                <c:pt idx="1815">
                  <c:v>4.1490349999999996</c:v>
                </c:pt>
                <c:pt idx="1816">
                  <c:v>4.1477890000000004</c:v>
                </c:pt>
                <c:pt idx="1817">
                  <c:v>4.1479020000000002</c:v>
                </c:pt>
                <c:pt idx="1818">
                  <c:v>4.1478809999999999</c:v>
                </c:pt>
                <c:pt idx="1819">
                  <c:v>4.1488550000000002</c:v>
                </c:pt>
                <c:pt idx="1820">
                  <c:v>4.1489799999999999</c:v>
                </c:pt>
                <c:pt idx="1821">
                  <c:v>4.1485859999999999</c:v>
                </c:pt>
                <c:pt idx="1822">
                  <c:v>4.1481620000000001</c:v>
                </c:pt>
                <c:pt idx="1823">
                  <c:v>4.1492769999999997</c:v>
                </c:pt>
                <c:pt idx="1824">
                  <c:v>4.1495119999999996</c:v>
                </c:pt>
                <c:pt idx="1825">
                  <c:v>4.1499509999999997</c:v>
                </c:pt>
                <c:pt idx="1826">
                  <c:v>4.1510579999999999</c:v>
                </c:pt>
                <c:pt idx="1827">
                  <c:v>4.1509070000000001</c:v>
                </c:pt>
                <c:pt idx="1828">
                  <c:v>4.1508989999999999</c:v>
                </c:pt>
                <c:pt idx="1829">
                  <c:v>4.1507440000000004</c:v>
                </c:pt>
                <c:pt idx="1830">
                  <c:v>4.1505879999999999</c:v>
                </c:pt>
                <c:pt idx="1831">
                  <c:v>4.150963</c:v>
                </c:pt>
                <c:pt idx="1832">
                  <c:v>4.1508900000000004</c:v>
                </c:pt>
                <c:pt idx="1833">
                  <c:v>4.1506230000000004</c:v>
                </c:pt>
                <c:pt idx="1834">
                  <c:v>4.1505590000000003</c:v>
                </c:pt>
                <c:pt idx="1835">
                  <c:v>4.1508760000000002</c:v>
                </c:pt>
                <c:pt idx="1836">
                  <c:v>4.1506299999999996</c:v>
                </c:pt>
                <c:pt idx="1837">
                  <c:v>4.1502489999999996</c:v>
                </c:pt>
                <c:pt idx="1838">
                  <c:v>4.1504079999999997</c:v>
                </c:pt>
                <c:pt idx="1839">
                  <c:v>4.1504630000000002</c:v>
                </c:pt>
                <c:pt idx="1840">
                  <c:v>4.1502429999999997</c:v>
                </c:pt>
                <c:pt idx="1841">
                  <c:v>4.150379</c:v>
                </c:pt>
                <c:pt idx="1842">
                  <c:v>4.1509200000000002</c:v>
                </c:pt>
                <c:pt idx="1843">
                  <c:v>4.1504149999999997</c:v>
                </c:pt>
                <c:pt idx="1844">
                  <c:v>4.149667</c:v>
                </c:pt>
                <c:pt idx="1845">
                  <c:v>4.1486020000000003</c:v>
                </c:pt>
                <c:pt idx="1846">
                  <c:v>4.1469529999999999</c:v>
                </c:pt>
                <c:pt idx="1847">
                  <c:v>4.145295</c:v>
                </c:pt>
                <c:pt idx="1848">
                  <c:v>4.1446550000000002</c:v>
                </c:pt>
                <c:pt idx="1849">
                  <c:v>4.1443149999999997</c:v>
                </c:pt>
                <c:pt idx="1850">
                  <c:v>4.1442750000000004</c:v>
                </c:pt>
                <c:pt idx="1851">
                  <c:v>4.1451219999999998</c:v>
                </c:pt>
                <c:pt idx="1852">
                  <c:v>4.1458849999999998</c:v>
                </c:pt>
                <c:pt idx="1853">
                  <c:v>4.1463000000000001</c:v>
                </c:pt>
                <c:pt idx="1854">
                  <c:v>4.1462969999999997</c:v>
                </c:pt>
                <c:pt idx="1855">
                  <c:v>4.1460790000000003</c:v>
                </c:pt>
                <c:pt idx="1856">
                  <c:v>4.1467919999999996</c:v>
                </c:pt>
                <c:pt idx="1857">
                  <c:v>4.1477700000000004</c:v>
                </c:pt>
                <c:pt idx="1858">
                  <c:v>4.1484579999999998</c:v>
                </c:pt>
                <c:pt idx="1859">
                  <c:v>4.1483319999999999</c:v>
                </c:pt>
                <c:pt idx="1860">
                  <c:v>4.1481209999999997</c:v>
                </c:pt>
                <c:pt idx="1861">
                  <c:v>4.1483160000000003</c:v>
                </c:pt>
                <c:pt idx="1862">
                  <c:v>4.1481659999999998</c:v>
                </c:pt>
                <c:pt idx="1863">
                  <c:v>4.1474840000000004</c:v>
                </c:pt>
                <c:pt idx="1864">
                  <c:v>4.147081</c:v>
                </c:pt>
                <c:pt idx="1865">
                  <c:v>4.1473810000000002</c:v>
                </c:pt>
                <c:pt idx="1866">
                  <c:v>4.147869</c:v>
                </c:pt>
                <c:pt idx="1867">
                  <c:v>4.1481529999999998</c:v>
                </c:pt>
                <c:pt idx="1868">
                  <c:v>4.1481579999999996</c:v>
                </c:pt>
                <c:pt idx="1869">
                  <c:v>4.1473380000000004</c:v>
                </c:pt>
                <c:pt idx="1870">
                  <c:v>4.1466750000000001</c:v>
                </c:pt>
                <c:pt idx="1871">
                  <c:v>4.1465059999999996</c:v>
                </c:pt>
                <c:pt idx="1872">
                  <c:v>4.14649</c:v>
                </c:pt>
                <c:pt idx="1873">
                  <c:v>4.1456530000000003</c:v>
                </c:pt>
                <c:pt idx="1874">
                  <c:v>4.1447929999999999</c:v>
                </c:pt>
                <c:pt idx="1875">
                  <c:v>4.1439890000000004</c:v>
                </c:pt>
                <c:pt idx="1876">
                  <c:v>4.1434439999999997</c:v>
                </c:pt>
                <c:pt idx="1877">
                  <c:v>4.1435820000000003</c:v>
                </c:pt>
                <c:pt idx="1878">
                  <c:v>4.1434280000000001</c:v>
                </c:pt>
                <c:pt idx="1879">
                  <c:v>4.1431480000000001</c:v>
                </c:pt>
                <c:pt idx="1880">
                  <c:v>4.1433580000000001</c:v>
                </c:pt>
                <c:pt idx="1881">
                  <c:v>4.1429489999999998</c:v>
                </c:pt>
                <c:pt idx="1882">
                  <c:v>4.1427659999999999</c:v>
                </c:pt>
                <c:pt idx="1883">
                  <c:v>4.1426220000000002</c:v>
                </c:pt>
                <c:pt idx="1884">
                  <c:v>4.1422470000000002</c:v>
                </c:pt>
                <c:pt idx="1885">
                  <c:v>4.1417109999999999</c:v>
                </c:pt>
                <c:pt idx="1886">
                  <c:v>4.14168</c:v>
                </c:pt>
                <c:pt idx="1887">
                  <c:v>4.1415540000000002</c:v>
                </c:pt>
                <c:pt idx="1888">
                  <c:v>4.1412399999999998</c:v>
                </c:pt>
                <c:pt idx="1889">
                  <c:v>4.1415139999999999</c:v>
                </c:pt>
                <c:pt idx="1890">
                  <c:v>4.141972</c:v>
                </c:pt>
                <c:pt idx="1891">
                  <c:v>4.1416389999999996</c:v>
                </c:pt>
                <c:pt idx="1892">
                  <c:v>4.1401380000000003</c:v>
                </c:pt>
                <c:pt idx="1893">
                  <c:v>4.1396839999999999</c:v>
                </c:pt>
                <c:pt idx="1894">
                  <c:v>4.1401130000000004</c:v>
                </c:pt>
                <c:pt idx="1895">
                  <c:v>4.1403489999999996</c:v>
                </c:pt>
                <c:pt idx="1896">
                  <c:v>4.140479</c:v>
                </c:pt>
                <c:pt idx="1897">
                  <c:v>4.1405960000000004</c:v>
                </c:pt>
                <c:pt idx="1898">
                  <c:v>4.1408240000000003</c:v>
                </c:pt>
                <c:pt idx="1899">
                  <c:v>4.140517</c:v>
                </c:pt>
                <c:pt idx="1900">
                  <c:v>4.14079</c:v>
                </c:pt>
                <c:pt idx="1901">
                  <c:v>4.1407829999999999</c:v>
                </c:pt>
                <c:pt idx="1902">
                  <c:v>4.1400139999999999</c:v>
                </c:pt>
                <c:pt idx="1903">
                  <c:v>4.1397399999999998</c:v>
                </c:pt>
                <c:pt idx="1904">
                  <c:v>4.1398099999999998</c:v>
                </c:pt>
                <c:pt idx="1905">
                  <c:v>4.1397599999999999</c:v>
                </c:pt>
                <c:pt idx="1906">
                  <c:v>4.1399359999999996</c:v>
                </c:pt>
                <c:pt idx="1907">
                  <c:v>4.1398679999999999</c:v>
                </c:pt>
                <c:pt idx="1908">
                  <c:v>4.1402070000000002</c:v>
                </c:pt>
                <c:pt idx="1909">
                  <c:v>4.1405120000000002</c:v>
                </c:pt>
                <c:pt idx="1910">
                  <c:v>4.1406109999999998</c:v>
                </c:pt>
                <c:pt idx="1911">
                  <c:v>4.1401000000000003</c:v>
                </c:pt>
                <c:pt idx="1912">
                  <c:v>4.1399679999999996</c:v>
                </c:pt>
                <c:pt idx="1913">
                  <c:v>4.1397810000000002</c:v>
                </c:pt>
                <c:pt idx="1914">
                  <c:v>4.1398460000000004</c:v>
                </c:pt>
                <c:pt idx="1915">
                  <c:v>4.1396769999999998</c:v>
                </c:pt>
                <c:pt idx="1916">
                  <c:v>4.1395989999999996</c:v>
                </c:pt>
                <c:pt idx="1917">
                  <c:v>4.139564</c:v>
                </c:pt>
                <c:pt idx="1918">
                  <c:v>4.139176</c:v>
                </c:pt>
                <c:pt idx="1919">
                  <c:v>4.1393560000000003</c:v>
                </c:pt>
                <c:pt idx="1920">
                  <c:v>4.1394650000000004</c:v>
                </c:pt>
                <c:pt idx="1921">
                  <c:v>4.1391039999999997</c:v>
                </c:pt>
                <c:pt idx="1922">
                  <c:v>4.1382989999999999</c:v>
                </c:pt>
                <c:pt idx="1923">
                  <c:v>4.1388379999999998</c:v>
                </c:pt>
                <c:pt idx="1924">
                  <c:v>4.1398840000000003</c:v>
                </c:pt>
                <c:pt idx="1925">
                  <c:v>4.1407360000000004</c:v>
                </c:pt>
                <c:pt idx="1926">
                  <c:v>4.141133</c:v>
                </c:pt>
                <c:pt idx="1927">
                  <c:v>4.1405719999999997</c:v>
                </c:pt>
                <c:pt idx="1928">
                  <c:v>4.1396740000000003</c:v>
                </c:pt>
                <c:pt idx="1929">
                  <c:v>4.1393880000000003</c:v>
                </c:pt>
                <c:pt idx="1930">
                  <c:v>4.1384530000000002</c:v>
                </c:pt>
                <c:pt idx="1931">
                  <c:v>4.1374240000000002</c:v>
                </c:pt>
                <c:pt idx="1932">
                  <c:v>4.1372600000000004</c:v>
                </c:pt>
                <c:pt idx="1933">
                  <c:v>4.1366269999999998</c:v>
                </c:pt>
                <c:pt idx="1934">
                  <c:v>4.1366360000000002</c:v>
                </c:pt>
                <c:pt idx="1935">
                  <c:v>4.1359729999999999</c:v>
                </c:pt>
                <c:pt idx="1936">
                  <c:v>4.1352820000000001</c:v>
                </c:pt>
                <c:pt idx="1937">
                  <c:v>4.1355829999999996</c:v>
                </c:pt>
                <c:pt idx="1938">
                  <c:v>4.1352140000000004</c:v>
                </c:pt>
                <c:pt idx="1939">
                  <c:v>4.1338290000000004</c:v>
                </c:pt>
                <c:pt idx="1940">
                  <c:v>4.1322089999999996</c:v>
                </c:pt>
                <c:pt idx="1941">
                  <c:v>4.1309300000000002</c:v>
                </c:pt>
                <c:pt idx="1942">
                  <c:v>4.1303039999999998</c:v>
                </c:pt>
                <c:pt idx="1943">
                  <c:v>4.13009</c:v>
                </c:pt>
                <c:pt idx="1944">
                  <c:v>4.1292020000000003</c:v>
                </c:pt>
                <c:pt idx="1945">
                  <c:v>4.1281590000000001</c:v>
                </c:pt>
                <c:pt idx="1946">
                  <c:v>4.1272710000000004</c:v>
                </c:pt>
                <c:pt idx="1947">
                  <c:v>4.1276919999999997</c:v>
                </c:pt>
                <c:pt idx="1948">
                  <c:v>4.1277419999999996</c:v>
                </c:pt>
                <c:pt idx="1949">
                  <c:v>4.1269239999999998</c:v>
                </c:pt>
                <c:pt idx="1950">
                  <c:v>4.1268750000000001</c:v>
                </c:pt>
                <c:pt idx="1951">
                  <c:v>4.1264890000000003</c:v>
                </c:pt>
                <c:pt idx="1952">
                  <c:v>4.1272279999999997</c:v>
                </c:pt>
                <c:pt idx="1953">
                  <c:v>4.1275500000000003</c:v>
                </c:pt>
                <c:pt idx="1954">
                  <c:v>4.1273169999999997</c:v>
                </c:pt>
                <c:pt idx="1955">
                  <c:v>4.1280130000000002</c:v>
                </c:pt>
                <c:pt idx="1956">
                  <c:v>4.1280460000000003</c:v>
                </c:pt>
                <c:pt idx="1957">
                  <c:v>4.1282519999999998</c:v>
                </c:pt>
                <c:pt idx="1958">
                  <c:v>4.1280849999999996</c:v>
                </c:pt>
                <c:pt idx="1959">
                  <c:v>4.1277330000000001</c:v>
                </c:pt>
                <c:pt idx="1960">
                  <c:v>4.1278350000000001</c:v>
                </c:pt>
                <c:pt idx="1961">
                  <c:v>4.127421</c:v>
                </c:pt>
                <c:pt idx="1962">
                  <c:v>4.1271550000000001</c:v>
                </c:pt>
                <c:pt idx="1963">
                  <c:v>4.1271050000000002</c:v>
                </c:pt>
                <c:pt idx="1964">
                  <c:v>4.1275649999999997</c:v>
                </c:pt>
                <c:pt idx="1965">
                  <c:v>4.1277629999999998</c:v>
                </c:pt>
                <c:pt idx="1966">
                  <c:v>4.1267690000000004</c:v>
                </c:pt>
                <c:pt idx="1967">
                  <c:v>4.1260899999999996</c:v>
                </c:pt>
                <c:pt idx="1968">
                  <c:v>4.1264110000000001</c:v>
                </c:pt>
                <c:pt idx="1969">
                  <c:v>4.1259920000000001</c:v>
                </c:pt>
                <c:pt idx="1970">
                  <c:v>4.1263030000000001</c:v>
                </c:pt>
                <c:pt idx="1971">
                  <c:v>4.1264810000000001</c:v>
                </c:pt>
                <c:pt idx="1972">
                  <c:v>4.1283669999999999</c:v>
                </c:pt>
                <c:pt idx="1973">
                  <c:v>4.1282430000000003</c:v>
                </c:pt>
                <c:pt idx="1974">
                  <c:v>4.1269539999999996</c:v>
                </c:pt>
                <c:pt idx="1975">
                  <c:v>4.1256500000000003</c:v>
                </c:pt>
                <c:pt idx="1976">
                  <c:v>4.1260859999999999</c:v>
                </c:pt>
                <c:pt idx="1977">
                  <c:v>4.1269770000000001</c:v>
                </c:pt>
                <c:pt idx="1978">
                  <c:v>4.1273390000000001</c:v>
                </c:pt>
                <c:pt idx="1979">
                  <c:v>4.1265390000000002</c:v>
                </c:pt>
                <c:pt idx="1980">
                  <c:v>4.1273289999999996</c:v>
                </c:pt>
                <c:pt idx="1981">
                  <c:v>4.1275000000000004</c:v>
                </c:pt>
                <c:pt idx="1982">
                  <c:v>4.1270759999999997</c:v>
                </c:pt>
                <c:pt idx="1983">
                  <c:v>4.127084</c:v>
                </c:pt>
                <c:pt idx="1984">
                  <c:v>4.1267420000000001</c:v>
                </c:pt>
                <c:pt idx="1985">
                  <c:v>4.1268320000000003</c:v>
                </c:pt>
                <c:pt idx="1986">
                  <c:v>4.127129</c:v>
                </c:pt>
                <c:pt idx="1987">
                  <c:v>4.1268349999999998</c:v>
                </c:pt>
                <c:pt idx="1988">
                  <c:v>4.1268130000000003</c:v>
                </c:pt>
                <c:pt idx="1989">
                  <c:v>4.1267849999999999</c:v>
                </c:pt>
                <c:pt idx="1990">
                  <c:v>4.1277470000000003</c:v>
                </c:pt>
                <c:pt idx="1991">
                  <c:v>4.1285489999999996</c:v>
                </c:pt>
                <c:pt idx="1992">
                  <c:v>4.1297709999999999</c:v>
                </c:pt>
                <c:pt idx="1993">
                  <c:v>4.1298950000000003</c:v>
                </c:pt>
                <c:pt idx="1994">
                  <c:v>4.1295149999999996</c:v>
                </c:pt>
                <c:pt idx="1995">
                  <c:v>4.1307520000000002</c:v>
                </c:pt>
                <c:pt idx="1996">
                  <c:v>4.1313709999999997</c:v>
                </c:pt>
                <c:pt idx="1997">
                  <c:v>4.1300759999999999</c:v>
                </c:pt>
                <c:pt idx="1998">
                  <c:v>4.1289800000000003</c:v>
                </c:pt>
                <c:pt idx="1999">
                  <c:v>4.1301880000000004</c:v>
                </c:pt>
                <c:pt idx="2000">
                  <c:v>4.1305180000000004</c:v>
                </c:pt>
                <c:pt idx="2001">
                  <c:v>4.1307349999999996</c:v>
                </c:pt>
                <c:pt idx="2002">
                  <c:v>4.1300189999999999</c:v>
                </c:pt>
                <c:pt idx="2003">
                  <c:v>4.1296390000000001</c:v>
                </c:pt>
                <c:pt idx="2004">
                  <c:v>4.1301870000000003</c:v>
                </c:pt>
                <c:pt idx="2005">
                  <c:v>4.1287580000000004</c:v>
                </c:pt>
                <c:pt idx="2006">
                  <c:v>4.128355</c:v>
                </c:pt>
                <c:pt idx="2007">
                  <c:v>4.1276729999999997</c:v>
                </c:pt>
                <c:pt idx="2008">
                  <c:v>4.1274569999999997</c:v>
                </c:pt>
                <c:pt idx="2009">
                  <c:v>4.1274819999999997</c:v>
                </c:pt>
                <c:pt idx="2010">
                  <c:v>4.1266769999999999</c:v>
                </c:pt>
                <c:pt idx="2011">
                  <c:v>4.1270340000000001</c:v>
                </c:pt>
                <c:pt idx="2012">
                  <c:v>4.1264710000000004</c:v>
                </c:pt>
                <c:pt idx="2013">
                  <c:v>4.1264289999999999</c:v>
                </c:pt>
                <c:pt idx="2014">
                  <c:v>4.125483</c:v>
                </c:pt>
                <c:pt idx="2015">
                  <c:v>4.1239480000000004</c:v>
                </c:pt>
                <c:pt idx="2016">
                  <c:v>4.1243460000000001</c:v>
                </c:pt>
                <c:pt idx="2017">
                  <c:v>4.123983</c:v>
                </c:pt>
                <c:pt idx="2018">
                  <c:v>4.124117</c:v>
                </c:pt>
                <c:pt idx="2019">
                  <c:v>4.1237640000000004</c:v>
                </c:pt>
                <c:pt idx="2020">
                  <c:v>4.1233329999999997</c:v>
                </c:pt>
                <c:pt idx="2021">
                  <c:v>4.1225370000000003</c:v>
                </c:pt>
                <c:pt idx="2022">
                  <c:v>4.1210769999999997</c:v>
                </c:pt>
                <c:pt idx="2023">
                  <c:v>4.1214519999999997</c:v>
                </c:pt>
                <c:pt idx="2024">
                  <c:v>4.1211970000000004</c:v>
                </c:pt>
                <c:pt idx="2025">
                  <c:v>4.1212499999999999</c:v>
                </c:pt>
                <c:pt idx="2026">
                  <c:v>4.1215830000000002</c:v>
                </c:pt>
                <c:pt idx="2027">
                  <c:v>4.1208410000000004</c:v>
                </c:pt>
                <c:pt idx="2028">
                  <c:v>4.1206670000000001</c:v>
                </c:pt>
                <c:pt idx="2029">
                  <c:v>4.1218159999999999</c:v>
                </c:pt>
                <c:pt idx="2030">
                  <c:v>4.1219510000000001</c:v>
                </c:pt>
                <c:pt idx="2031">
                  <c:v>4.1219020000000004</c:v>
                </c:pt>
                <c:pt idx="2032">
                  <c:v>4.1230190000000002</c:v>
                </c:pt>
                <c:pt idx="2033">
                  <c:v>4.1233129999999996</c:v>
                </c:pt>
                <c:pt idx="2034">
                  <c:v>4.1229649999999998</c:v>
                </c:pt>
                <c:pt idx="2035">
                  <c:v>4.1222000000000003</c:v>
                </c:pt>
                <c:pt idx="2036">
                  <c:v>4.1223200000000002</c:v>
                </c:pt>
                <c:pt idx="2037">
                  <c:v>4.1225290000000001</c:v>
                </c:pt>
                <c:pt idx="2038">
                  <c:v>4.1222640000000004</c:v>
                </c:pt>
                <c:pt idx="2039">
                  <c:v>4.122706</c:v>
                </c:pt>
                <c:pt idx="2040">
                  <c:v>4.1222349999999999</c:v>
                </c:pt>
                <c:pt idx="2041">
                  <c:v>4.1220189999999999</c:v>
                </c:pt>
                <c:pt idx="2042">
                  <c:v>4.1217370000000004</c:v>
                </c:pt>
                <c:pt idx="2043">
                  <c:v>4.1217439999999996</c:v>
                </c:pt>
                <c:pt idx="2044">
                  <c:v>4.1220720000000002</c:v>
                </c:pt>
                <c:pt idx="2045">
                  <c:v>4.1215099999999998</c:v>
                </c:pt>
                <c:pt idx="2046">
                  <c:v>4.1219419999999998</c:v>
                </c:pt>
                <c:pt idx="2047">
                  <c:v>4.1233129999999996</c:v>
                </c:pt>
                <c:pt idx="2048">
                  <c:v>4.1234440000000001</c:v>
                </c:pt>
                <c:pt idx="2049">
                  <c:v>4.1234999999999999</c:v>
                </c:pt>
                <c:pt idx="2050">
                  <c:v>4.1232990000000003</c:v>
                </c:pt>
                <c:pt idx="2051">
                  <c:v>4.1231720000000003</c:v>
                </c:pt>
                <c:pt idx="2052">
                  <c:v>4.1224990000000004</c:v>
                </c:pt>
                <c:pt idx="2053">
                  <c:v>4.1225100000000001</c:v>
                </c:pt>
                <c:pt idx="2054">
                  <c:v>4.1215000000000002</c:v>
                </c:pt>
                <c:pt idx="2055">
                  <c:v>4.1211739999999999</c:v>
                </c:pt>
                <c:pt idx="2056">
                  <c:v>4.1207180000000001</c:v>
                </c:pt>
                <c:pt idx="2057">
                  <c:v>4.1201660000000002</c:v>
                </c:pt>
                <c:pt idx="2058">
                  <c:v>4.1195060000000003</c:v>
                </c:pt>
                <c:pt idx="2059">
                  <c:v>4.1188359999999999</c:v>
                </c:pt>
                <c:pt idx="2060">
                  <c:v>4.1194170000000003</c:v>
                </c:pt>
                <c:pt idx="2061">
                  <c:v>4.1190530000000001</c:v>
                </c:pt>
                <c:pt idx="2062">
                  <c:v>4.1195639999999996</c:v>
                </c:pt>
                <c:pt idx="2063">
                  <c:v>4.1196130000000002</c:v>
                </c:pt>
                <c:pt idx="2064">
                  <c:v>4.1199700000000004</c:v>
                </c:pt>
                <c:pt idx="2065">
                  <c:v>4.121124</c:v>
                </c:pt>
                <c:pt idx="2066">
                  <c:v>4.1212140000000002</c:v>
                </c:pt>
                <c:pt idx="2067">
                  <c:v>4.1208210000000003</c:v>
                </c:pt>
                <c:pt idx="2068">
                  <c:v>4.1202189999999996</c:v>
                </c:pt>
                <c:pt idx="2069">
                  <c:v>4.1196679999999999</c:v>
                </c:pt>
                <c:pt idx="2070">
                  <c:v>4.118341</c:v>
                </c:pt>
                <c:pt idx="2071">
                  <c:v>4.1174949999999999</c:v>
                </c:pt>
                <c:pt idx="2072">
                  <c:v>4.117432</c:v>
                </c:pt>
                <c:pt idx="2073">
                  <c:v>4.1164750000000003</c:v>
                </c:pt>
                <c:pt idx="2074">
                  <c:v>4.116695</c:v>
                </c:pt>
                <c:pt idx="2075">
                  <c:v>4.1163829999999999</c:v>
                </c:pt>
                <c:pt idx="2076">
                  <c:v>4.1154279999999996</c:v>
                </c:pt>
                <c:pt idx="2077">
                  <c:v>4.1150140000000004</c:v>
                </c:pt>
                <c:pt idx="2078">
                  <c:v>4.1143090000000004</c:v>
                </c:pt>
                <c:pt idx="2079">
                  <c:v>4.114134</c:v>
                </c:pt>
                <c:pt idx="2080">
                  <c:v>4.113639</c:v>
                </c:pt>
                <c:pt idx="2081">
                  <c:v>4.1139749999999999</c:v>
                </c:pt>
                <c:pt idx="2082">
                  <c:v>4.1134120000000003</c:v>
                </c:pt>
                <c:pt idx="2083">
                  <c:v>4.1133259999999998</c:v>
                </c:pt>
                <c:pt idx="2084">
                  <c:v>4.1146010000000004</c:v>
                </c:pt>
                <c:pt idx="2085">
                  <c:v>4.1158200000000003</c:v>
                </c:pt>
                <c:pt idx="2086">
                  <c:v>4.1160180000000004</c:v>
                </c:pt>
                <c:pt idx="2087">
                  <c:v>4.1158489999999999</c:v>
                </c:pt>
                <c:pt idx="2088">
                  <c:v>4.1155840000000001</c:v>
                </c:pt>
                <c:pt idx="2089">
                  <c:v>4.1150589999999996</c:v>
                </c:pt>
                <c:pt idx="2090">
                  <c:v>4.1146890000000003</c:v>
                </c:pt>
                <c:pt idx="2091">
                  <c:v>4.1148910000000001</c:v>
                </c:pt>
                <c:pt idx="2092">
                  <c:v>4.1146609999999999</c:v>
                </c:pt>
                <c:pt idx="2093">
                  <c:v>4.1144319999999999</c:v>
                </c:pt>
                <c:pt idx="2094">
                  <c:v>4.1150679999999999</c:v>
                </c:pt>
                <c:pt idx="2095">
                  <c:v>4.1157789999999999</c:v>
                </c:pt>
                <c:pt idx="2096">
                  <c:v>4.1160629999999996</c:v>
                </c:pt>
                <c:pt idx="2097">
                  <c:v>4.1158409999999996</c:v>
                </c:pt>
                <c:pt idx="2098">
                  <c:v>4.1157919999999999</c:v>
                </c:pt>
                <c:pt idx="2099">
                  <c:v>4.1158999999999999</c:v>
                </c:pt>
                <c:pt idx="2100">
                  <c:v>4.1155400000000002</c:v>
                </c:pt>
                <c:pt idx="2101">
                  <c:v>4.1158460000000003</c:v>
                </c:pt>
                <c:pt idx="2102">
                  <c:v>4.1166600000000004</c:v>
                </c:pt>
                <c:pt idx="2103">
                  <c:v>4.1162729999999996</c:v>
                </c:pt>
                <c:pt idx="2104">
                  <c:v>4.1162369999999999</c:v>
                </c:pt>
                <c:pt idx="2105">
                  <c:v>4.1165929999999999</c:v>
                </c:pt>
                <c:pt idx="2106">
                  <c:v>4.1162229999999997</c:v>
                </c:pt>
                <c:pt idx="2107">
                  <c:v>4.1164480000000001</c:v>
                </c:pt>
                <c:pt idx="2108">
                  <c:v>4.1167809999999996</c:v>
                </c:pt>
                <c:pt idx="2109">
                  <c:v>4.1168740000000001</c:v>
                </c:pt>
                <c:pt idx="2110">
                  <c:v>4.116879</c:v>
                </c:pt>
                <c:pt idx="2111">
                  <c:v>4.1173310000000001</c:v>
                </c:pt>
                <c:pt idx="2112">
                  <c:v>4.1175920000000001</c:v>
                </c:pt>
                <c:pt idx="2113">
                  <c:v>4.1167369999999996</c:v>
                </c:pt>
                <c:pt idx="2114">
                  <c:v>4.1161079999999997</c:v>
                </c:pt>
                <c:pt idx="2115">
                  <c:v>4.11599</c:v>
                </c:pt>
                <c:pt idx="2116">
                  <c:v>4.1161450000000004</c:v>
                </c:pt>
                <c:pt idx="2117">
                  <c:v>4.116778</c:v>
                </c:pt>
                <c:pt idx="2118">
                  <c:v>4.1168339999999999</c:v>
                </c:pt>
                <c:pt idx="2119">
                  <c:v>4.1161240000000001</c:v>
                </c:pt>
                <c:pt idx="2120">
                  <c:v>4.1161399999999997</c:v>
                </c:pt>
                <c:pt idx="2121">
                  <c:v>4.1166109999999998</c:v>
                </c:pt>
                <c:pt idx="2122">
                  <c:v>4.11639</c:v>
                </c:pt>
                <c:pt idx="2123">
                  <c:v>4.116161</c:v>
                </c:pt>
                <c:pt idx="2124">
                  <c:v>4.1160709999999998</c:v>
                </c:pt>
                <c:pt idx="2125">
                  <c:v>4.1163980000000002</c:v>
                </c:pt>
                <c:pt idx="2126">
                  <c:v>4.116428</c:v>
                </c:pt>
                <c:pt idx="2127">
                  <c:v>4.1160350000000001</c:v>
                </c:pt>
                <c:pt idx="2128">
                  <c:v>4.1164399999999999</c:v>
                </c:pt>
                <c:pt idx="2129">
                  <c:v>4.1167150000000001</c:v>
                </c:pt>
                <c:pt idx="2130">
                  <c:v>4.1170280000000004</c:v>
                </c:pt>
                <c:pt idx="2131">
                  <c:v>4.1171860000000002</c:v>
                </c:pt>
                <c:pt idx="2132">
                  <c:v>4.1169880000000001</c:v>
                </c:pt>
                <c:pt idx="2133">
                  <c:v>4.1169969999999996</c:v>
                </c:pt>
                <c:pt idx="2134">
                  <c:v>4.116155</c:v>
                </c:pt>
                <c:pt idx="2135">
                  <c:v>4.1150659999999997</c:v>
                </c:pt>
                <c:pt idx="2136">
                  <c:v>4.1144910000000001</c:v>
                </c:pt>
                <c:pt idx="2137">
                  <c:v>4.1137639999999998</c:v>
                </c:pt>
                <c:pt idx="2138">
                  <c:v>4.1135809999999999</c:v>
                </c:pt>
                <c:pt idx="2139">
                  <c:v>4.1136359999999996</c:v>
                </c:pt>
                <c:pt idx="2140">
                  <c:v>4.1135609999999998</c:v>
                </c:pt>
                <c:pt idx="2141">
                  <c:v>4.1135029999999997</c:v>
                </c:pt>
                <c:pt idx="2142">
                  <c:v>4.1136569999999999</c:v>
                </c:pt>
                <c:pt idx="2143">
                  <c:v>4.1142979999999998</c:v>
                </c:pt>
                <c:pt idx="2144">
                  <c:v>4.1143939999999999</c:v>
                </c:pt>
                <c:pt idx="2145">
                  <c:v>4.1141160000000001</c:v>
                </c:pt>
                <c:pt idx="2146">
                  <c:v>4.1138310000000002</c:v>
                </c:pt>
                <c:pt idx="2147">
                  <c:v>4.1135729999999997</c:v>
                </c:pt>
                <c:pt idx="2148">
                  <c:v>4.1138909999999997</c:v>
                </c:pt>
                <c:pt idx="2149">
                  <c:v>4.1140840000000001</c:v>
                </c:pt>
                <c:pt idx="2150">
                  <c:v>4.1137079999999999</c:v>
                </c:pt>
                <c:pt idx="2151">
                  <c:v>4.1130519999999997</c:v>
                </c:pt>
                <c:pt idx="2152">
                  <c:v>4.1124130000000001</c:v>
                </c:pt>
                <c:pt idx="2153">
                  <c:v>4.1122540000000001</c:v>
                </c:pt>
                <c:pt idx="2154">
                  <c:v>4.1119120000000002</c:v>
                </c:pt>
                <c:pt idx="2155">
                  <c:v>4.1115339999999998</c:v>
                </c:pt>
                <c:pt idx="2156">
                  <c:v>4.111904</c:v>
                </c:pt>
                <c:pt idx="2157">
                  <c:v>4.1115300000000001</c:v>
                </c:pt>
                <c:pt idx="2158">
                  <c:v>4.1107810000000002</c:v>
                </c:pt>
                <c:pt idx="2159">
                  <c:v>4.1110550000000003</c:v>
                </c:pt>
                <c:pt idx="2160">
                  <c:v>4.1110280000000001</c:v>
                </c:pt>
                <c:pt idx="2161">
                  <c:v>4.1103740000000002</c:v>
                </c:pt>
                <c:pt idx="2162">
                  <c:v>4.109146</c:v>
                </c:pt>
                <c:pt idx="2163">
                  <c:v>4.1098850000000002</c:v>
                </c:pt>
                <c:pt idx="2164">
                  <c:v>4.1111789999999999</c:v>
                </c:pt>
                <c:pt idx="2165">
                  <c:v>4.1114790000000001</c:v>
                </c:pt>
                <c:pt idx="2166">
                  <c:v>4.1120469999999996</c:v>
                </c:pt>
                <c:pt idx="2167">
                  <c:v>4.1114759999999997</c:v>
                </c:pt>
                <c:pt idx="2168">
                  <c:v>4.1114689999999996</c:v>
                </c:pt>
                <c:pt idx="2169">
                  <c:v>4.1127909999999996</c:v>
                </c:pt>
                <c:pt idx="2170">
                  <c:v>4.1141290000000001</c:v>
                </c:pt>
                <c:pt idx="2171">
                  <c:v>4.1152290000000002</c:v>
                </c:pt>
                <c:pt idx="2172">
                  <c:v>4.1157519999999996</c:v>
                </c:pt>
                <c:pt idx="2173">
                  <c:v>4.1162359999999998</c:v>
                </c:pt>
                <c:pt idx="2174">
                  <c:v>4.1166859999999996</c:v>
                </c:pt>
                <c:pt idx="2175">
                  <c:v>4.116536</c:v>
                </c:pt>
                <c:pt idx="2176">
                  <c:v>4.1167259999999999</c:v>
                </c:pt>
                <c:pt idx="2177">
                  <c:v>4.1170070000000001</c:v>
                </c:pt>
                <c:pt idx="2178">
                  <c:v>4.1171889999999998</c:v>
                </c:pt>
                <c:pt idx="2179">
                  <c:v>4.117731</c:v>
                </c:pt>
                <c:pt idx="2180">
                  <c:v>4.1169539999999998</c:v>
                </c:pt>
                <c:pt idx="2181">
                  <c:v>4.1165050000000001</c:v>
                </c:pt>
                <c:pt idx="2182">
                  <c:v>4.116384</c:v>
                </c:pt>
                <c:pt idx="2183">
                  <c:v>4.1154489999999999</c:v>
                </c:pt>
                <c:pt idx="2184">
                  <c:v>4.115405</c:v>
                </c:pt>
                <c:pt idx="2185">
                  <c:v>4.115685</c:v>
                </c:pt>
                <c:pt idx="2186">
                  <c:v>4.1153630000000003</c:v>
                </c:pt>
                <c:pt idx="2187">
                  <c:v>4.115685</c:v>
                </c:pt>
                <c:pt idx="2188">
                  <c:v>4.1160600000000001</c:v>
                </c:pt>
                <c:pt idx="2189">
                  <c:v>4.1164719999999999</c:v>
                </c:pt>
                <c:pt idx="2190">
                  <c:v>4.1173739999999999</c:v>
                </c:pt>
                <c:pt idx="2191">
                  <c:v>4.1171309999999997</c:v>
                </c:pt>
                <c:pt idx="2192">
                  <c:v>4.1174220000000004</c:v>
                </c:pt>
                <c:pt idx="2193">
                  <c:v>4.1174650000000002</c:v>
                </c:pt>
                <c:pt idx="2194">
                  <c:v>4.1161019999999997</c:v>
                </c:pt>
                <c:pt idx="2195">
                  <c:v>4.1159749999999997</c:v>
                </c:pt>
                <c:pt idx="2196">
                  <c:v>4.1159319999999999</c:v>
                </c:pt>
                <c:pt idx="2197">
                  <c:v>4.1154419999999998</c:v>
                </c:pt>
                <c:pt idx="2198">
                  <c:v>4.1156629999999996</c:v>
                </c:pt>
                <c:pt idx="2199">
                  <c:v>4.1147260000000001</c:v>
                </c:pt>
                <c:pt idx="2200">
                  <c:v>4.1151600000000004</c:v>
                </c:pt>
                <c:pt idx="2201">
                  <c:v>4.1155359999999996</c:v>
                </c:pt>
                <c:pt idx="2202">
                  <c:v>4.1154989999999998</c:v>
                </c:pt>
                <c:pt idx="2203">
                  <c:v>4.1157019999999997</c:v>
                </c:pt>
                <c:pt idx="2204">
                  <c:v>4.1166780000000003</c:v>
                </c:pt>
                <c:pt idx="2205">
                  <c:v>4.1167249999999997</c:v>
                </c:pt>
                <c:pt idx="2206">
                  <c:v>4.1162609999999997</c:v>
                </c:pt>
                <c:pt idx="2207">
                  <c:v>4.1164240000000003</c:v>
                </c:pt>
                <c:pt idx="2208">
                  <c:v>4.1160940000000004</c:v>
                </c:pt>
                <c:pt idx="2209">
                  <c:v>4.1157659999999998</c:v>
                </c:pt>
                <c:pt idx="2210">
                  <c:v>4.1154089999999997</c:v>
                </c:pt>
                <c:pt idx="2211">
                  <c:v>4.1153579999999996</c:v>
                </c:pt>
                <c:pt idx="2212">
                  <c:v>4.1147039999999997</c:v>
                </c:pt>
                <c:pt idx="2213">
                  <c:v>4.1137569999999997</c:v>
                </c:pt>
                <c:pt idx="2214">
                  <c:v>4.1126760000000004</c:v>
                </c:pt>
                <c:pt idx="2215">
                  <c:v>4.1116390000000003</c:v>
                </c:pt>
                <c:pt idx="2216">
                  <c:v>4.1093919999999997</c:v>
                </c:pt>
                <c:pt idx="2217">
                  <c:v>4.1095660000000001</c:v>
                </c:pt>
                <c:pt idx="2218">
                  <c:v>4.10907</c:v>
                </c:pt>
                <c:pt idx="2219">
                  <c:v>4.1079679999999996</c:v>
                </c:pt>
                <c:pt idx="2220">
                  <c:v>4.1074830000000002</c:v>
                </c:pt>
                <c:pt idx="2221">
                  <c:v>4.1057290000000002</c:v>
                </c:pt>
                <c:pt idx="2222">
                  <c:v>4.1051289999999998</c:v>
                </c:pt>
                <c:pt idx="2223">
                  <c:v>4.106344</c:v>
                </c:pt>
                <c:pt idx="2224">
                  <c:v>4.1060670000000004</c:v>
                </c:pt>
                <c:pt idx="2225">
                  <c:v>4.1056340000000002</c:v>
                </c:pt>
                <c:pt idx="2226">
                  <c:v>4.1050620000000002</c:v>
                </c:pt>
                <c:pt idx="2227">
                  <c:v>4.104336</c:v>
                </c:pt>
                <c:pt idx="2228">
                  <c:v>4.1041410000000003</c:v>
                </c:pt>
                <c:pt idx="2229">
                  <c:v>4.1023269999999998</c:v>
                </c:pt>
                <c:pt idx="2230">
                  <c:v>4.1019019999999999</c:v>
                </c:pt>
                <c:pt idx="2231">
                  <c:v>4.1009320000000002</c:v>
                </c:pt>
                <c:pt idx="2232">
                  <c:v>4.1003360000000004</c:v>
                </c:pt>
                <c:pt idx="2233">
                  <c:v>4.100403</c:v>
                </c:pt>
                <c:pt idx="2234">
                  <c:v>4.1003600000000002</c:v>
                </c:pt>
                <c:pt idx="2235">
                  <c:v>4.099755</c:v>
                </c:pt>
                <c:pt idx="2236">
                  <c:v>4.0998260000000002</c:v>
                </c:pt>
                <c:pt idx="2237">
                  <c:v>4.0994320000000002</c:v>
                </c:pt>
                <c:pt idx="2238">
                  <c:v>4.0993269999999997</c:v>
                </c:pt>
                <c:pt idx="2239">
                  <c:v>4.099456</c:v>
                </c:pt>
                <c:pt idx="2240">
                  <c:v>4.0989440000000004</c:v>
                </c:pt>
                <c:pt idx="2241">
                  <c:v>4.0987450000000001</c:v>
                </c:pt>
                <c:pt idx="2242">
                  <c:v>4.0982849999999997</c:v>
                </c:pt>
                <c:pt idx="2243">
                  <c:v>4.0975070000000002</c:v>
                </c:pt>
                <c:pt idx="2244">
                  <c:v>4.096762</c:v>
                </c:pt>
                <c:pt idx="2245">
                  <c:v>4.0959390000000004</c:v>
                </c:pt>
                <c:pt idx="2246">
                  <c:v>4.0947500000000003</c:v>
                </c:pt>
                <c:pt idx="2247">
                  <c:v>4.095491</c:v>
                </c:pt>
                <c:pt idx="2248">
                  <c:v>4.0957809999999997</c:v>
                </c:pt>
                <c:pt idx="2249">
                  <c:v>4.095955</c:v>
                </c:pt>
                <c:pt idx="2250">
                  <c:v>4.0954949999999997</c:v>
                </c:pt>
                <c:pt idx="2251">
                  <c:v>4.0952270000000004</c:v>
                </c:pt>
                <c:pt idx="2252">
                  <c:v>4.0950920000000002</c:v>
                </c:pt>
                <c:pt idx="2253">
                  <c:v>4.0948320000000002</c:v>
                </c:pt>
                <c:pt idx="2254">
                  <c:v>4.0936880000000002</c:v>
                </c:pt>
                <c:pt idx="2255">
                  <c:v>4.0926220000000004</c:v>
                </c:pt>
                <c:pt idx="2256">
                  <c:v>4.0926030000000004</c:v>
                </c:pt>
                <c:pt idx="2257">
                  <c:v>4.0922369999999999</c:v>
                </c:pt>
                <c:pt idx="2258">
                  <c:v>4.091977</c:v>
                </c:pt>
                <c:pt idx="2259">
                  <c:v>4.0911059999999999</c:v>
                </c:pt>
                <c:pt idx="2260">
                  <c:v>4.0904210000000001</c:v>
                </c:pt>
                <c:pt idx="2261">
                  <c:v>4.0901940000000003</c:v>
                </c:pt>
                <c:pt idx="2262">
                  <c:v>4.0920490000000003</c:v>
                </c:pt>
                <c:pt idx="2263">
                  <c:v>4.0921409999999998</c:v>
                </c:pt>
                <c:pt idx="2264">
                  <c:v>4.0918260000000002</c:v>
                </c:pt>
                <c:pt idx="2265">
                  <c:v>4.0928120000000003</c:v>
                </c:pt>
                <c:pt idx="2266">
                  <c:v>4.0937270000000003</c:v>
                </c:pt>
                <c:pt idx="2267">
                  <c:v>4.0931959999999998</c:v>
                </c:pt>
                <c:pt idx="2268">
                  <c:v>4.0933640000000002</c:v>
                </c:pt>
                <c:pt idx="2269">
                  <c:v>4.0934340000000002</c:v>
                </c:pt>
                <c:pt idx="2270">
                  <c:v>4.0934549999999996</c:v>
                </c:pt>
                <c:pt idx="2271">
                  <c:v>4.09415</c:v>
                </c:pt>
                <c:pt idx="2272">
                  <c:v>4.0936529999999998</c:v>
                </c:pt>
                <c:pt idx="2273">
                  <c:v>4.0923259999999999</c:v>
                </c:pt>
                <c:pt idx="2274">
                  <c:v>4.0918910000000004</c:v>
                </c:pt>
                <c:pt idx="2275">
                  <c:v>4.0923769999999999</c:v>
                </c:pt>
                <c:pt idx="2276">
                  <c:v>4.0923439999999998</c:v>
                </c:pt>
                <c:pt idx="2277">
                  <c:v>4.0944880000000001</c:v>
                </c:pt>
                <c:pt idx="2278">
                  <c:v>4.0943310000000004</c:v>
                </c:pt>
                <c:pt idx="2279">
                  <c:v>4.0956900000000003</c:v>
                </c:pt>
                <c:pt idx="2280">
                  <c:v>4.0968900000000001</c:v>
                </c:pt>
                <c:pt idx="2281">
                  <c:v>4.0990169999999999</c:v>
                </c:pt>
                <c:pt idx="2282">
                  <c:v>4.0997620000000001</c:v>
                </c:pt>
                <c:pt idx="2283">
                  <c:v>4.0999460000000001</c:v>
                </c:pt>
                <c:pt idx="2284">
                  <c:v>4.0999650000000001</c:v>
                </c:pt>
                <c:pt idx="2285">
                  <c:v>4.1002989999999997</c:v>
                </c:pt>
                <c:pt idx="2286">
                  <c:v>4.100994</c:v>
                </c:pt>
                <c:pt idx="2287">
                  <c:v>4.1019439999999996</c:v>
                </c:pt>
                <c:pt idx="2288">
                  <c:v>4.1026990000000003</c:v>
                </c:pt>
                <c:pt idx="2289">
                  <c:v>4.1025689999999999</c:v>
                </c:pt>
                <c:pt idx="2290">
                  <c:v>4.1023339999999999</c:v>
                </c:pt>
                <c:pt idx="2291">
                  <c:v>4.102023</c:v>
                </c:pt>
                <c:pt idx="2292">
                  <c:v>4.1018920000000003</c:v>
                </c:pt>
                <c:pt idx="2293">
                  <c:v>4.1021530000000004</c:v>
                </c:pt>
                <c:pt idx="2294">
                  <c:v>4.1030819999999997</c:v>
                </c:pt>
                <c:pt idx="2295">
                  <c:v>4.1039310000000002</c:v>
                </c:pt>
                <c:pt idx="2296">
                  <c:v>4.1040970000000003</c:v>
                </c:pt>
                <c:pt idx="2297">
                  <c:v>4.103618</c:v>
                </c:pt>
                <c:pt idx="2298">
                  <c:v>4.1026480000000003</c:v>
                </c:pt>
                <c:pt idx="2299">
                  <c:v>4.1022530000000001</c:v>
                </c:pt>
                <c:pt idx="2300">
                  <c:v>4.1025</c:v>
                </c:pt>
                <c:pt idx="2301">
                  <c:v>4.1030769999999999</c:v>
                </c:pt>
                <c:pt idx="2302">
                  <c:v>4.1032440000000001</c:v>
                </c:pt>
                <c:pt idx="2303">
                  <c:v>4.1033770000000001</c:v>
                </c:pt>
                <c:pt idx="2304">
                  <c:v>4.1043200000000004</c:v>
                </c:pt>
                <c:pt idx="2305">
                  <c:v>4.1060230000000004</c:v>
                </c:pt>
                <c:pt idx="2306">
                  <c:v>4.1070580000000003</c:v>
                </c:pt>
                <c:pt idx="2307">
                  <c:v>4.1072550000000003</c:v>
                </c:pt>
                <c:pt idx="2308">
                  <c:v>4.1072249999999997</c:v>
                </c:pt>
                <c:pt idx="2309">
                  <c:v>4.1072559999999996</c:v>
                </c:pt>
                <c:pt idx="2310">
                  <c:v>4.1075489999999997</c:v>
                </c:pt>
                <c:pt idx="2311">
                  <c:v>4.1075689999999998</c:v>
                </c:pt>
                <c:pt idx="2312">
                  <c:v>4.1067289999999996</c:v>
                </c:pt>
                <c:pt idx="2313">
                  <c:v>4.1064999999999996</c:v>
                </c:pt>
                <c:pt idx="2314">
                  <c:v>4.1068129999999998</c:v>
                </c:pt>
                <c:pt idx="2315">
                  <c:v>4.1062149999999997</c:v>
                </c:pt>
                <c:pt idx="2316">
                  <c:v>4.1052520000000001</c:v>
                </c:pt>
                <c:pt idx="2317">
                  <c:v>4.1050769999999996</c:v>
                </c:pt>
                <c:pt idx="2318">
                  <c:v>4.1053030000000001</c:v>
                </c:pt>
                <c:pt idx="2319">
                  <c:v>4.1054599999999999</c:v>
                </c:pt>
                <c:pt idx="2320">
                  <c:v>4.1053319999999998</c:v>
                </c:pt>
                <c:pt idx="2321">
                  <c:v>4.1057699999999997</c:v>
                </c:pt>
                <c:pt idx="2322">
                  <c:v>4.1059890000000001</c:v>
                </c:pt>
                <c:pt idx="2323">
                  <c:v>4.1054009999999996</c:v>
                </c:pt>
                <c:pt idx="2324">
                  <c:v>4.1052860000000004</c:v>
                </c:pt>
                <c:pt idx="2325">
                  <c:v>4.1044970000000003</c:v>
                </c:pt>
                <c:pt idx="2326">
                  <c:v>4.1034649999999999</c:v>
                </c:pt>
                <c:pt idx="2327">
                  <c:v>4.1017460000000003</c:v>
                </c:pt>
                <c:pt idx="2328">
                  <c:v>4.1006619999999998</c:v>
                </c:pt>
                <c:pt idx="2329">
                  <c:v>4.0995150000000002</c:v>
                </c:pt>
                <c:pt idx="2330">
                  <c:v>4.0986950000000002</c:v>
                </c:pt>
                <c:pt idx="2331">
                  <c:v>4.0976470000000003</c:v>
                </c:pt>
                <c:pt idx="2332">
                  <c:v>4.097137</c:v>
                </c:pt>
                <c:pt idx="2333">
                  <c:v>4.0970190000000004</c:v>
                </c:pt>
                <c:pt idx="2334">
                  <c:v>4.0967719999999996</c:v>
                </c:pt>
                <c:pt idx="2335">
                  <c:v>4.0957739999999996</c:v>
                </c:pt>
                <c:pt idx="2336">
                  <c:v>4.0949879999999999</c:v>
                </c:pt>
                <c:pt idx="2337">
                  <c:v>4.0942959999999999</c:v>
                </c:pt>
                <c:pt idx="2338">
                  <c:v>4.0928449999999996</c:v>
                </c:pt>
                <c:pt idx="2339">
                  <c:v>4.0919179999999997</c:v>
                </c:pt>
                <c:pt idx="2340">
                  <c:v>4.0908889999999998</c:v>
                </c:pt>
                <c:pt idx="2341">
                  <c:v>4.0911580000000001</c:v>
                </c:pt>
                <c:pt idx="2342">
                  <c:v>4.0911790000000003</c:v>
                </c:pt>
                <c:pt idx="2343">
                  <c:v>4.0907020000000003</c:v>
                </c:pt>
                <c:pt idx="2344">
                  <c:v>4.0901230000000002</c:v>
                </c:pt>
                <c:pt idx="2345">
                  <c:v>4.0897290000000002</c:v>
                </c:pt>
                <c:pt idx="2346">
                  <c:v>4.0898690000000002</c:v>
                </c:pt>
                <c:pt idx="2347">
                  <c:v>4.0903390000000002</c:v>
                </c:pt>
                <c:pt idx="2348">
                  <c:v>4.090471</c:v>
                </c:pt>
                <c:pt idx="2349">
                  <c:v>4.090033</c:v>
                </c:pt>
                <c:pt idx="2350">
                  <c:v>4.0892679999999997</c:v>
                </c:pt>
                <c:pt idx="2351">
                  <c:v>4.0881410000000002</c:v>
                </c:pt>
                <c:pt idx="2352">
                  <c:v>4.0874269999999999</c:v>
                </c:pt>
                <c:pt idx="2353">
                  <c:v>4.0870870000000004</c:v>
                </c:pt>
                <c:pt idx="2354">
                  <c:v>4.086309</c:v>
                </c:pt>
                <c:pt idx="2355">
                  <c:v>4.0850379999999999</c:v>
                </c:pt>
                <c:pt idx="2356">
                  <c:v>4.0834570000000001</c:v>
                </c:pt>
                <c:pt idx="2357">
                  <c:v>4.0832660000000001</c:v>
                </c:pt>
                <c:pt idx="2358">
                  <c:v>4.0836439999999996</c:v>
                </c:pt>
                <c:pt idx="2359">
                  <c:v>4.0838559999999999</c:v>
                </c:pt>
                <c:pt idx="2360">
                  <c:v>4.0843499999999997</c:v>
                </c:pt>
                <c:pt idx="2361">
                  <c:v>4.0847920000000002</c:v>
                </c:pt>
                <c:pt idx="2362">
                  <c:v>4.0851379999999997</c:v>
                </c:pt>
                <c:pt idx="2363">
                  <c:v>4.0850609999999996</c:v>
                </c:pt>
                <c:pt idx="2364">
                  <c:v>4.0847519999999999</c:v>
                </c:pt>
                <c:pt idx="2365">
                  <c:v>4.0846030000000004</c:v>
                </c:pt>
                <c:pt idx="2366">
                  <c:v>4.0851660000000001</c:v>
                </c:pt>
                <c:pt idx="2367">
                  <c:v>4.0858619999999997</c:v>
                </c:pt>
                <c:pt idx="2368">
                  <c:v>4.0857330000000003</c:v>
                </c:pt>
                <c:pt idx="2369">
                  <c:v>4.086176</c:v>
                </c:pt>
                <c:pt idx="2370">
                  <c:v>4.0862720000000001</c:v>
                </c:pt>
                <c:pt idx="2371">
                  <c:v>4.0861099999999997</c:v>
                </c:pt>
                <c:pt idx="2372">
                  <c:v>4.0861510000000001</c:v>
                </c:pt>
                <c:pt idx="2373">
                  <c:v>4.086843</c:v>
                </c:pt>
                <c:pt idx="2374">
                  <c:v>4.0875279999999998</c:v>
                </c:pt>
                <c:pt idx="2375">
                  <c:v>4.0881020000000001</c:v>
                </c:pt>
                <c:pt idx="2376">
                  <c:v>4.0889369999999996</c:v>
                </c:pt>
                <c:pt idx="2377">
                  <c:v>4.0899380000000001</c:v>
                </c:pt>
                <c:pt idx="2378">
                  <c:v>4.0907780000000002</c:v>
                </c:pt>
                <c:pt idx="2379">
                  <c:v>4.0918260000000002</c:v>
                </c:pt>
                <c:pt idx="2380">
                  <c:v>4.0924509999999996</c:v>
                </c:pt>
                <c:pt idx="2381">
                  <c:v>4.0924630000000004</c:v>
                </c:pt>
                <c:pt idx="2382">
                  <c:v>4.0929539999999998</c:v>
                </c:pt>
                <c:pt idx="2383">
                  <c:v>4.0939439999999996</c:v>
                </c:pt>
                <c:pt idx="2384">
                  <c:v>4.0945780000000003</c:v>
                </c:pt>
                <c:pt idx="2385">
                  <c:v>4.0959700000000003</c:v>
                </c:pt>
                <c:pt idx="2386">
                  <c:v>4.0967969999999996</c:v>
                </c:pt>
                <c:pt idx="2387">
                  <c:v>4.0967180000000001</c:v>
                </c:pt>
                <c:pt idx="2388">
                  <c:v>4.097467</c:v>
                </c:pt>
                <c:pt idx="2389">
                  <c:v>4.0982669999999999</c:v>
                </c:pt>
                <c:pt idx="2390">
                  <c:v>4.098884</c:v>
                </c:pt>
                <c:pt idx="2391">
                  <c:v>4.1001690000000002</c:v>
                </c:pt>
                <c:pt idx="2392">
                  <c:v>4.100924</c:v>
                </c:pt>
                <c:pt idx="2393">
                  <c:v>4.1019220000000001</c:v>
                </c:pt>
                <c:pt idx="2394">
                  <c:v>4.1026100000000003</c:v>
                </c:pt>
                <c:pt idx="2395">
                  <c:v>4.1033840000000001</c:v>
                </c:pt>
                <c:pt idx="2396">
                  <c:v>4.1039510000000003</c:v>
                </c:pt>
                <c:pt idx="2397">
                  <c:v>4.1036060000000001</c:v>
                </c:pt>
                <c:pt idx="2398">
                  <c:v>4.103491</c:v>
                </c:pt>
                <c:pt idx="2399">
                  <c:v>4.104133</c:v>
                </c:pt>
                <c:pt idx="2400">
                  <c:v>4.1048260000000001</c:v>
                </c:pt>
                <c:pt idx="2401">
                  <c:v>4.1056379999999999</c:v>
                </c:pt>
                <c:pt idx="2402">
                  <c:v>4.1061759999999996</c:v>
                </c:pt>
                <c:pt idx="2403">
                  <c:v>4.1064350000000003</c:v>
                </c:pt>
                <c:pt idx="2404">
                  <c:v>4.1062630000000002</c:v>
                </c:pt>
                <c:pt idx="2405">
                  <c:v>4.1062200000000004</c:v>
                </c:pt>
                <c:pt idx="2406">
                  <c:v>4.1070580000000003</c:v>
                </c:pt>
                <c:pt idx="2407">
                  <c:v>4.1074570000000001</c:v>
                </c:pt>
                <c:pt idx="2408">
                  <c:v>4.1074719999999996</c:v>
                </c:pt>
                <c:pt idx="2409">
                  <c:v>4.107685</c:v>
                </c:pt>
                <c:pt idx="2410">
                  <c:v>4.1072860000000002</c:v>
                </c:pt>
                <c:pt idx="2411">
                  <c:v>4.1064879999999997</c:v>
                </c:pt>
                <c:pt idx="2412">
                  <c:v>4.1060860000000003</c:v>
                </c:pt>
                <c:pt idx="2413">
                  <c:v>4.1058810000000001</c:v>
                </c:pt>
                <c:pt idx="2414">
                  <c:v>4.1063850000000004</c:v>
                </c:pt>
                <c:pt idx="2415">
                  <c:v>4.1062560000000001</c:v>
                </c:pt>
                <c:pt idx="2416">
                  <c:v>4.1065529999999999</c:v>
                </c:pt>
                <c:pt idx="2417">
                  <c:v>4.1064720000000001</c:v>
                </c:pt>
                <c:pt idx="2418">
                  <c:v>4.1071540000000004</c:v>
                </c:pt>
                <c:pt idx="2419">
                  <c:v>4.1054120000000003</c:v>
                </c:pt>
                <c:pt idx="2420">
                  <c:v>4.1055289999999998</c:v>
                </c:pt>
                <c:pt idx="2421">
                  <c:v>4.1054199999999996</c:v>
                </c:pt>
                <c:pt idx="2422">
                  <c:v>4.1046420000000001</c:v>
                </c:pt>
                <c:pt idx="2423">
                  <c:v>4.1043700000000003</c:v>
                </c:pt>
                <c:pt idx="2424">
                  <c:v>4.1051080000000004</c:v>
                </c:pt>
                <c:pt idx="2425">
                  <c:v>4.1047140000000004</c:v>
                </c:pt>
                <c:pt idx="2426">
                  <c:v>4.1050310000000003</c:v>
                </c:pt>
                <c:pt idx="2427">
                  <c:v>4.1034329999999999</c:v>
                </c:pt>
                <c:pt idx="2428">
                  <c:v>4.1027459999999998</c:v>
                </c:pt>
                <c:pt idx="2429">
                  <c:v>4.1027880000000003</c:v>
                </c:pt>
                <c:pt idx="2430">
                  <c:v>4.1023709999999998</c:v>
                </c:pt>
                <c:pt idx="2431">
                  <c:v>4.1011939999999996</c:v>
                </c:pt>
                <c:pt idx="2432">
                  <c:v>4.1011189999999997</c:v>
                </c:pt>
                <c:pt idx="2433">
                  <c:v>4.1000690000000004</c:v>
                </c:pt>
                <c:pt idx="2434">
                  <c:v>4.0982329999999996</c:v>
                </c:pt>
                <c:pt idx="2435">
                  <c:v>4.096978</c:v>
                </c:pt>
                <c:pt idx="2436">
                  <c:v>4.0967779999999996</c:v>
                </c:pt>
                <c:pt idx="2437">
                  <c:v>4.0968710000000002</c:v>
                </c:pt>
                <c:pt idx="2438">
                  <c:v>4.0967760000000002</c:v>
                </c:pt>
                <c:pt idx="2439">
                  <c:v>4.096622</c:v>
                </c:pt>
                <c:pt idx="2440">
                  <c:v>4.0965530000000001</c:v>
                </c:pt>
                <c:pt idx="2441">
                  <c:v>4.0951310000000003</c:v>
                </c:pt>
                <c:pt idx="2442">
                  <c:v>4.0933489999999999</c:v>
                </c:pt>
                <c:pt idx="2443">
                  <c:v>4.0917430000000001</c:v>
                </c:pt>
                <c:pt idx="2444">
                  <c:v>4.0917199999999996</c:v>
                </c:pt>
                <c:pt idx="2445">
                  <c:v>4.0911249999999999</c:v>
                </c:pt>
                <c:pt idx="2446">
                  <c:v>4.0897649999999999</c:v>
                </c:pt>
                <c:pt idx="2447">
                  <c:v>4.0900150000000002</c:v>
                </c:pt>
                <c:pt idx="2448">
                  <c:v>4.0899539999999996</c:v>
                </c:pt>
                <c:pt idx="2449">
                  <c:v>4.0899869999999998</c:v>
                </c:pt>
                <c:pt idx="2450">
                  <c:v>4.0909079999999998</c:v>
                </c:pt>
                <c:pt idx="2451">
                  <c:v>4.0912639999999998</c:v>
                </c:pt>
                <c:pt idx="2452">
                  <c:v>4.0913659999999998</c:v>
                </c:pt>
                <c:pt idx="2453">
                  <c:v>4.0906209999999996</c:v>
                </c:pt>
                <c:pt idx="2454">
                  <c:v>4.0913680000000001</c:v>
                </c:pt>
                <c:pt idx="2455">
                  <c:v>4.0910820000000001</c:v>
                </c:pt>
                <c:pt idx="2456">
                  <c:v>4.0899000000000001</c:v>
                </c:pt>
                <c:pt idx="2457">
                  <c:v>4.0897199999999998</c:v>
                </c:pt>
                <c:pt idx="2458">
                  <c:v>4.0893160000000002</c:v>
                </c:pt>
                <c:pt idx="2459">
                  <c:v>4.0892160000000004</c:v>
                </c:pt>
                <c:pt idx="2460">
                  <c:v>4.089556</c:v>
                </c:pt>
                <c:pt idx="2461">
                  <c:v>4.0898620000000001</c:v>
                </c:pt>
                <c:pt idx="2462">
                  <c:v>4.0900049999999997</c:v>
                </c:pt>
                <c:pt idx="2463">
                  <c:v>4.0900460000000001</c:v>
                </c:pt>
                <c:pt idx="2464">
                  <c:v>4.0898440000000003</c:v>
                </c:pt>
                <c:pt idx="2465">
                  <c:v>4.0905189999999996</c:v>
                </c:pt>
                <c:pt idx="2466">
                  <c:v>4.0904879999999997</c:v>
                </c:pt>
                <c:pt idx="2467">
                  <c:v>4.089766</c:v>
                </c:pt>
                <c:pt idx="2468">
                  <c:v>4.0896420000000004</c:v>
                </c:pt>
                <c:pt idx="2469">
                  <c:v>4.0909149999999999</c:v>
                </c:pt>
                <c:pt idx="2470">
                  <c:v>4.0903039999999997</c:v>
                </c:pt>
                <c:pt idx="2471">
                  <c:v>4.0904980000000002</c:v>
                </c:pt>
                <c:pt idx="2472">
                  <c:v>4.0913209999999998</c:v>
                </c:pt>
                <c:pt idx="2473">
                  <c:v>4.0923910000000001</c:v>
                </c:pt>
                <c:pt idx="2474">
                  <c:v>4.0910549999999999</c:v>
                </c:pt>
                <c:pt idx="2475">
                  <c:v>4.0908769999999999</c:v>
                </c:pt>
                <c:pt idx="2476">
                  <c:v>4.0911080000000002</c:v>
                </c:pt>
                <c:pt idx="2477">
                  <c:v>4.0923170000000004</c:v>
                </c:pt>
                <c:pt idx="2478">
                  <c:v>4.0928709999999997</c:v>
                </c:pt>
                <c:pt idx="2479">
                  <c:v>4.0925000000000002</c:v>
                </c:pt>
                <c:pt idx="2480">
                  <c:v>4.0918890000000001</c:v>
                </c:pt>
                <c:pt idx="2481">
                  <c:v>4.0921370000000001</c:v>
                </c:pt>
                <c:pt idx="2482">
                  <c:v>4.091793</c:v>
                </c:pt>
                <c:pt idx="2483">
                  <c:v>4.0912629999999996</c:v>
                </c:pt>
                <c:pt idx="2484">
                  <c:v>4.0917029999999999</c:v>
                </c:pt>
                <c:pt idx="2485">
                  <c:v>4.0923439999999998</c:v>
                </c:pt>
                <c:pt idx="2486">
                  <c:v>4.09145</c:v>
                </c:pt>
                <c:pt idx="2487">
                  <c:v>4.0914419999999998</c:v>
                </c:pt>
                <c:pt idx="2488">
                  <c:v>4.0911160000000004</c:v>
                </c:pt>
                <c:pt idx="2489">
                  <c:v>4.0912069999999998</c:v>
                </c:pt>
                <c:pt idx="2490">
                  <c:v>4.0906969999999996</c:v>
                </c:pt>
                <c:pt idx="2491">
                  <c:v>4.0911179999999998</c:v>
                </c:pt>
                <c:pt idx="2492">
                  <c:v>4.0919660000000002</c:v>
                </c:pt>
                <c:pt idx="2493">
                  <c:v>4.0927389999999999</c:v>
                </c:pt>
                <c:pt idx="2494">
                  <c:v>4.0922530000000004</c:v>
                </c:pt>
                <c:pt idx="2495">
                  <c:v>4.0923189999999998</c:v>
                </c:pt>
                <c:pt idx="2496">
                  <c:v>4.0922840000000003</c:v>
                </c:pt>
                <c:pt idx="2497">
                  <c:v>4.0915020000000002</c:v>
                </c:pt>
                <c:pt idx="2498">
                  <c:v>4.0913599999999999</c:v>
                </c:pt>
                <c:pt idx="2499">
                  <c:v>4.0917289999999999</c:v>
                </c:pt>
                <c:pt idx="2500">
                  <c:v>4.0907070000000001</c:v>
                </c:pt>
                <c:pt idx="2501">
                  <c:v>4.0895279999999996</c:v>
                </c:pt>
                <c:pt idx="2502">
                  <c:v>4.08908</c:v>
                </c:pt>
                <c:pt idx="2503">
                  <c:v>4.088762</c:v>
                </c:pt>
                <c:pt idx="2504">
                  <c:v>4.0877590000000001</c:v>
                </c:pt>
                <c:pt idx="2505">
                  <c:v>4.0882310000000004</c:v>
                </c:pt>
                <c:pt idx="2506">
                  <c:v>4.0896949999999999</c:v>
                </c:pt>
                <c:pt idx="2507">
                  <c:v>4.089283</c:v>
                </c:pt>
                <c:pt idx="2508">
                  <c:v>4.0900759999999998</c:v>
                </c:pt>
                <c:pt idx="2509">
                  <c:v>4.090217</c:v>
                </c:pt>
                <c:pt idx="2510">
                  <c:v>4.0903359999999997</c:v>
                </c:pt>
                <c:pt idx="2511">
                  <c:v>4.0902500000000002</c:v>
                </c:pt>
                <c:pt idx="2512">
                  <c:v>4.0900489999999996</c:v>
                </c:pt>
                <c:pt idx="2513">
                  <c:v>4.0904910000000001</c:v>
                </c:pt>
                <c:pt idx="2514">
                  <c:v>4.0908519999999999</c:v>
                </c:pt>
                <c:pt idx="2515">
                  <c:v>4.0907369999999998</c:v>
                </c:pt>
                <c:pt idx="2516">
                  <c:v>4.0911869999999997</c:v>
                </c:pt>
                <c:pt idx="2517">
                  <c:v>4.0905560000000003</c:v>
                </c:pt>
                <c:pt idx="2518">
                  <c:v>4.0903429999999998</c:v>
                </c:pt>
                <c:pt idx="2519">
                  <c:v>4.0897050000000004</c:v>
                </c:pt>
                <c:pt idx="2520">
                  <c:v>4.0888739999999997</c:v>
                </c:pt>
                <c:pt idx="2521">
                  <c:v>4.0884210000000003</c:v>
                </c:pt>
                <c:pt idx="2522">
                  <c:v>4.0880640000000001</c:v>
                </c:pt>
                <c:pt idx="2523">
                  <c:v>4.0867709999999997</c:v>
                </c:pt>
                <c:pt idx="2524">
                  <c:v>4.0869169999999997</c:v>
                </c:pt>
                <c:pt idx="2525">
                  <c:v>4.0873189999999999</c:v>
                </c:pt>
                <c:pt idx="2526">
                  <c:v>4.0871890000000004</c:v>
                </c:pt>
                <c:pt idx="2527">
                  <c:v>4.087008</c:v>
                </c:pt>
                <c:pt idx="2528">
                  <c:v>4.087555</c:v>
                </c:pt>
                <c:pt idx="2529">
                  <c:v>4.0871880000000003</c:v>
                </c:pt>
                <c:pt idx="2530">
                  <c:v>4.0870319999999998</c:v>
                </c:pt>
                <c:pt idx="2531">
                  <c:v>4.0864820000000002</c:v>
                </c:pt>
                <c:pt idx="2532">
                  <c:v>4.0861619999999998</c:v>
                </c:pt>
                <c:pt idx="2533">
                  <c:v>4.0855059999999996</c:v>
                </c:pt>
                <c:pt idx="2534">
                  <c:v>4.0851870000000003</c:v>
                </c:pt>
                <c:pt idx="2535">
                  <c:v>4.0845880000000001</c:v>
                </c:pt>
                <c:pt idx="2536">
                  <c:v>4.0842390000000002</c:v>
                </c:pt>
                <c:pt idx="2537">
                  <c:v>4.0838799999999997</c:v>
                </c:pt>
                <c:pt idx="2538">
                  <c:v>4.0836730000000001</c:v>
                </c:pt>
                <c:pt idx="2539">
                  <c:v>4.083253</c:v>
                </c:pt>
                <c:pt idx="2540">
                  <c:v>4.0831049999999998</c:v>
                </c:pt>
                <c:pt idx="2541">
                  <c:v>4.082662</c:v>
                </c:pt>
                <c:pt idx="2542">
                  <c:v>4.0820160000000003</c:v>
                </c:pt>
                <c:pt idx="2543">
                  <c:v>4.0815229999999998</c:v>
                </c:pt>
                <c:pt idx="2544">
                  <c:v>4.0811390000000003</c:v>
                </c:pt>
                <c:pt idx="2545">
                  <c:v>4.0806420000000001</c:v>
                </c:pt>
                <c:pt idx="2546">
                  <c:v>4.0801970000000001</c:v>
                </c:pt>
                <c:pt idx="2547">
                  <c:v>4.0801040000000004</c:v>
                </c:pt>
                <c:pt idx="2548">
                  <c:v>4.0797280000000002</c:v>
                </c:pt>
                <c:pt idx="2549">
                  <c:v>4.0783529999999999</c:v>
                </c:pt>
                <c:pt idx="2550">
                  <c:v>4.0774869999999996</c:v>
                </c:pt>
                <c:pt idx="2551">
                  <c:v>4.077216</c:v>
                </c:pt>
                <c:pt idx="2552">
                  <c:v>4.0768440000000004</c:v>
                </c:pt>
                <c:pt idx="2553">
                  <c:v>4.0775969999999999</c:v>
                </c:pt>
                <c:pt idx="2554">
                  <c:v>4.0787019999999998</c:v>
                </c:pt>
                <c:pt idx="2555">
                  <c:v>4.0786980000000002</c:v>
                </c:pt>
                <c:pt idx="2556">
                  <c:v>4.0783290000000001</c:v>
                </c:pt>
                <c:pt idx="2557">
                  <c:v>4.0784770000000004</c:v>
                </c:pt>
                <c:pt idx="2558">
                  <c:v>4.0782100000000003</c:v>
                </c:pt>
                <c:pt idx="2559">
                  <c:v>4.0773669999999997</c:v>
                </c:pt>
                <c:pt idx="2560">
                  <c:v>4.0764699999999996</c:v>
                </c:pt>
                <c:pt idx="2561">
                  <c:v>4.0756670000000002</c:v>
                </c:pt>
                <c:pt idx="2562">
                  <c:v>4.0753979999999999</c:v>
                </c:pt>
                <c:pt idx="2563">
                  <c:v>4.0756889999999997</c:v>
                </c:pt>
                <c:pt idx="2564">
                  <c:v>4.0751900000000001</c:v>
                </c:pt>
                <c:pt idx="2565">
                  <c:v>4.0744809999999996</c:v>
                </c:pt>
                <c:pt idx="2566">
                  <c:v>4.0737959999999998</c:v>
                </c:pt>
                <c:pt idx="2567">
                  <c:v>4.0737880000000004</c:v>
                </c:pt>
                <c:pt idx="2568">
                  <c:v>4.074147</c:v>
                </c:pt>
                <c:pt idx="2569">
                  <c:v>4.0738570000000003</c:v>
                </c:pt>
                <c:pt idx="2570">
                  <c:v>4.0737240000000003</c:v>
                </c:pt>
                <c:pt idx="2571">
                  <c:v>4.0736569999999999</c:v>
                </c:pt>
                <c:pt idx="2572">
                  <c:v>4.0730230000000001</c:v>
                </c:pt>
                <c:pt idx="2573">
                  <c:v>4.0724929999999997</c:v>
                </c:pt>
                <c:pt idx="2574">
                  <c:v>4.0721999999999996</c:v>
                </c:pt>
                <c:pt idx="2575">
                  <c:v>4.0713939999999997</c:v>
                </c:pt>
                <c:pt idx="2576">
                  <c:v>4.0702090000000002</c:v>
                </c:pt>
                <c:pt idx="2577">
                  <c:v>4.0696469999999998</c:v>
                </c:pt>
                <c:pt idx="2578">
                  <c:v>4.0688230000000001</c:v>
                </c:pt>
                <c:pt idx="2579">
                  <c:v>4.0686669999999996</c:v>
                </c:pt>
                <c:pt idx="2580">
                  <c:v>4.0688750000000002</c:v>
                </c:pt>
                <c:pt idx="2581">
                  <c:v>4.069204</c:v>
                </c:pt>
                <c:pt idx="2582">
                  <c:v>4.0697929999999998</c:v>
                </c:pt>
                <c:pt idx="2583">
                  <c:v>4.0702049999999996</c:v>
                </c:pt>
                <c:pt idx="2584">
                  <c:v>4.070875</c:v>
                </c:pt>
                <c:pt idx="2585">
                  <c:v>4.0711599999999999</c:v>
                </c:pt>
                <c:pt idx="2586">
                  <c:v>4.0711959999999996</c:v>
                </c:pt>
                <c:pt idx="2587">
                  <c:v>4.0707040000000001</c:v>
                </c:pt>
                <c:pt idx="2588">
                  <c:v>4.0700940000000001</c:v>
                </c:pt>
                <c:pt idx="2589">
                  <c:v>4.0699829999999997</c:v>
                </c:pt>
                <c:pt idx="2590">
                  <c:v>4.0692050000000002</c:v>
                </c:pt>
                <c:pt idx="2591">
                  <c:v>4.0686349999999996</c:v>
                </c:pt>
                <c:pt idx="2592">
                  <c:v>4.0686400000000003</c:v>
                </c:pt>
                <c:pt idx="2593">
                  <c:v>4.0690460000000002</c:v>
                </c:pt>
                <c:pt idx="2594">
                  <c:v>4.0691309999999996</c:v>
                </c:pt>
                <c:pt idx="2595">
                  <c:v>4.0696380000000003</c:v>
                </c:pt>
                <c:pt idx="2596">
                  <c:v>4.0705520000000002</c:v>
                </c:pt>
                <c:pt idx="2597">
                  <c:v>4.071186</c:v>
                </c:pt>
                <c:pt idx="2598">
                  <c:v>4.0719849999999997</c:v>
                </c:pt>
                <c:pt idx="2599">
                  <c:v>4.0732290000000004</c:v>
                </c:pt>
                <c:pt idx="2600">
                  <c:v>4.0736210000000002</c:v>
                </c:pt>
                <c:pt idx="2601">
                  <c:v>4.0740290000000003</c:v>
                </c:pt>
                <c:pt idx="2602">
                  <c:v>4.0742900000000004</c:v>
                </c:pt>
                <c:pt idx="2603">
                  <c:v>4.0738070000000004</c:v>
                </c:pt>
                <c:pt idx="2604">
                  <c:v>4.0735760000000001</c:v>
                </c:pt>
                <c:pt idx="2605">
                  <c:v>4.0731539999999997</c:v>
                </c:pt>
                <c:pt idx="2606">
                  <c:v>4.0729600000000001</c:v>
                </c:pt>
                <c:pt idx="2607">
                  <c:v>4.0728030000000004</c:v>
                </c:pt>
                <c:pt idx="2608">
                  <c:v>4.0731020000000004</c:v>
                </c:pt>
                <c:pt idx="2609">
                  <c:v>4.0733600000000001</c:v>
                </c:pt>
                <c:pt idx="2610">
                  <c:v>4.0743070000000001</c:v>
                </c:pt>
                <c:pt idx="2611">
                  <c:v>4.0743229999999997</c:v>
                </c:pt>
                <c:pt idx="2612">
                  <c:v>4.0738659999999998</c:v>
                </c:pt>
                <c:pt idx="2613">
                  <c:v>4.0724869999999997</c:v>
                </c:pt>
                <c:pt idx="2614">
                  <c:v>4.0716039999999998</c:v>
                </c:pt>
                <c:pt idx="2615">
                  <c:v>4.0724260000000001</c:v>
                </c:pt>
                <c:pt idx="2616">
                  <c:v>4.0729389999999999</c:v>
                </c:pt>
                <c:pt idx="2617">
                  <c:v>4.0727209999999996</c:v>
                </c:pt>
                <c:pt idx="2618">
                  <c:v>4.0725930000000004</c:v>
                </c:pt>
                <c:pt idx="2619">
                  <c:v>4.0727779999999996</c:v>
                </c:pt>
                <c:pt idx="2620">
                  <c:v>4.0734219999999999</c:v>
                </c:pt>
                <c:pt idx="2621">
                  <c:v>4.0738529999999997</c:v>
                </c:pt>
                <c:pt idx="2622">
                  <c:v>4.074783</c:v>
                </c:pt>
                <c:pt idx="2623">
                  <c:v>4.07585</c:v>
                </c:pt>
                <c:pt idx="2624">
                  <c:v>4.0769590000000004</c:v>
                </c:pt>
                <c:pt idx="2625">
                  <c:v>4.0771519999999999</c:v>
                </c:pt>
                <c:pt idx="2626">
                  <c:v>4.0773869999999999</c:v>
                </c:pt>
                <c:pt idx="2627">
                  <c:v>4.0780380000000003</c:v>
                </c:pt>
                <c:pt idx="2628">
                  <c:v>4.0777840000000003</c:v>
                </c:pt>
                <c:pt idx="2629">
                  <c:v>4.0775030000000001</c:v>
                </c:pt>
                <c:pt idx="2630">
                  <c:v>4.0771860000000002</c:v>
                </c:pt>
                <c:pt idx="2631">
                  <c:v>4.0777580000000002</c:v>
                </c:pt>
                <c:pt idx="2632">
                  <c:v>4.0772659999999998</c:v>
                </c:pt>
                <c:pt idx="2633">
                  <c:v>4.077814</c:v>
                </c:pt>
                <c:pt idx="2634">
                  <c:v>4.0790459999999999</c:v>
                </c:pt>
                <c:pt idx="2635">
                  <c:v>4.0791829999999996</c:v>
                </c:pt>
                <c:pt idx="2636">
                  <c:v>4.0793470000000003</c:v>
                </c:pt>
                <c:pt idx="2637">
                  <c:v>4.0800739999999998</c:v>
                </c:pt>
                <c:pt idx="2638">
                  <c:v>4.0812850000000003</c:v>
                </c:pt>
                <c:pt idx="2639">
                  <c:v>4.0819239999999999</c:v>
                </c:pt>
                <c:pt idx="2640">
                  <c:v>4.0823419999999997</c:v>
                </c:pt>
                <c:pt idx="2641">
                  <c:v>4.0833110000000001</c:v>
                </c:pt>
                <c:pt idx="2642">
                  <c:v>4.083704</c:v>
                </c:pt>
                <c:pt idx="2643">
                  <c:v>4.0835720000000002</c:v>
                </c:pt>
                <c:pt idx="2644">
                  <c:v>4.0834349999999997</c:v>
                </c:pt>
                <c:pt idx="2645">
                  <c:v>4.0835600000000003</c:v>
                </c:pt>
                <c:pt idx="2646">
                  <c:v>4.0833890000000004</c:v>
                </c:pt>
                <c:pt idx="2647">
                  <c:v>4.083132</c:v>
                </c:pt>
                <c:pt idx="2648">
                  <c:v>4.0826149999999997</c:v>
                </c:pt>
                <c:pt idx="2649">
                  <c:v>4.081995</c:v>
                </c:pt>
                <c:pt idx="2650">
                  <c:v>4.0821100000000001</c:v>
                </c:pt>
                <c:pt idx="2651">
                  <c:v>4.082071</c:v>
                </c:pt>
                <c:pt idx="2652">
                  <c:v>4.0821059999999996</c:v>
                </c:pt>
                <c:pt idx="2653">
                  <c:v>4.0827220000000004</c:v>
                </c:pt>
                <c:pt idx="2654">
                  <c:v>4.0823419999999997</c:v>
                </c:pt>
                <c:pt idx="2655">
                  <c:v>4.0820889999999999</c:v>
                </c:pt>
                <c:pt idx="2656">
                  <c:v>4.0822890000000003</c:v>
                </c:pt>
                <c:pt idx="2657">
                  <c:v>4.0825149999999999</c:v>
                </c:pt>
                <c:pt idx="2658">
                  <c:v>4.0815999999999999</c:v>
                </c:pt>
                <c:pt idx="2659">
                  <c:v>4.0814209999999997</c:v>
                </c:pt>
                <c:pt idx="2660">
                  <c:v>4.081518</c:v>
                </c:pt>
                <c:pt idx="2661">
                  <c:v>4.0819020000000004</c:v>
                </c:pt>
                <c:pt idx="2662">
                  <c:v>4.082897</c:v>
                </c:pt>
                <c:pt idx="2663">
                  <c:v>4.0837349999999999</c:v>
                </c:pt>
                <c:pt idx="2664">
                  <c:v>4.083888</c:v>
                </c:pt>
                <c:pt idx="2665">
                  <c:v>4.0830700000000002</c:v>
                </c:pt>
                <c:pt idx="2666">
                  <c:v>4.0817819999999996</c:v>
                </c:pt>
                <c:pt idx="2667">
                  <c:v>4.0818649999999996</c:v>
                </c:pt>
                <c:pt idx="2668">
                  <c:v>4.0832990000000002</c:v>
                </c:pt>
                <c:pt idx="2669">
                  <c:v>4.0830250000000001</c:v>
                </c:pt>
                <c:pt idx="2670">
                  <c:v>4.0820059999999998</c:v>
                </c:pt>
                <c:pt idx="2671">
                  <c:v>4.0826650000000004</c:v>
                </c:pt>
                <c:pt idx="2672">
                  <c:v>4.081429</c:v>
                </c:pt>
                <c:pt idx="2673">
                  <c:v>4.080883</c:v>
                </c:pt>
                <c:pt idx="2674">
                  <c:v>4.0792890000000002</c:v>
                </c:pt>
                <c:pt idx="2675">
                  <c:v>4.0792419999999998</c:v>
                </c:pt>
                <c:pt idx="2676">
                  <c:v>4.079993</c:v>
                </c:pt>
                <c:pt idx="2677">
                  <c:v>4.0800299999999998</c:v>
                </c:pt>
                <c:pt idx="2678">
                  <c:v>4.0793850000000003</c:v>
                </c:pt>
                <c:pt idx="2679">
                  <c:v>4.079142</c:v>
                </c:pt>
                <c:pt idx="2680">
                  <c:v>4.0795180000000002</c:v>
                </c:pt>
                <c:pt idx="2681">
                  <c:v>4.0778179999999997</c:v>
                </c:pt>
                <c:pt idx="2682">
                  <c:v>4.0784669999999998</c:v>
                </c:pt>
                <c:pt idx="2683">
                  <c:v>4.0774929999999996</c:v>
                </c:pt>
                <c:pt idx="2684">
                  <c:v>4.077089</c:v>
                </c:pt>
                <c:pt idx="2685">
                  <c:v>4.0763920000000002</c:v>
                </c:pt>
                <c:pt idx="2686">
                  <c:v>4.0769859999999998</c:v>
                </c:pt>
                <c:pt idx="2687">
                  <c:v>4.0771680000000003</c:v>
                </c:pt>
                <c:pt idx="2688">
                  <c:v>4.0761139999999996</c:v>
                </c:pt>
                <c:pt idx="2689">
                  <c:v>4.075278</c:v>
                </c:pt>
                <c:pt idx="2690">
                  <c:v>4.0750500000000001</c:v>
                </c:pt>
                <c:pt idx="2691">
                  <c:v>4.0755549999999996</c:v>
                </c:pt>
                <c:pt idx="2692">
                  <c:v>4.0771110000000004</c:v>
                </c:pt>
                <c:pt idx="2693">
                  <c:v>4.0779259999999997</c:v>
                </c:pt>
                <c:pt idx="2694">
                  <c:v>4.0785790000000004</c:v>
                </c:pt>
                <c:pt idx="2695">
                  <c:v>4.0787529999999999</c:v>
                </c:pt>
                <c:pt idx="2696">
                  <c:v>4.0778670000000004</c:v>
                </c:pt>
                <c:pt idx="2697">
                  <c:v>4.0776729999999999</c:v>
                </c:pt>
                <c:pt idx="2698">
                  <c:v>4.077426</c:v>
                </c:pt>
                <c:pt idx="2699">
                  <c:v>4.0776880000000002</c:v>
                </c:pt>
                <c:pt idx="2700">
                  <c:v>4.0775889999999997</c:v>
                </c:pt>
                <c:pt idx="2701">
                  <c:v>4.0771680000000003</c:v>
                </c:pt>
                <c:pt idx="2702">
                  <c:v>4.0772040000000001</c:v>
                </c:pt>
                <c:pt idx="2703">
                  <c:v>4.0770850000000003</c:v>
                </c:pt>
                <c:pt idx="2704">
                  <c:v>4.0765070000000003</c:v>
                </c:pt>
                <c:pt idx="2705">
                  <c:v>4.0763470000000002</c:v>
                </c:pt>
                <c:pt idx="2706">
                  <c:v>4.0763629999999997</c:v>
                </c:pt>
                <c:pt idx="2707">
                  <c:v>4.0757459999999996</c:v>
                </c:pt>
                <c:pt idx="2708">
                  <c:v>4.0762210000000003</c:v>
                </c:pt>
                <c:pt idx="2709">
                  <c:v>4.0770099999999996</c:v>
                </c:pt>
                <c:pt idx="2710">
                  <c:v>4.07761</c:v>
                </c:pt>
                <c:pt idx="2711">
                  <c:v>4.0786100000000003</c:v>
                </c:pt>
                <c:pt idx="2712">
                  <c:v>4.0783659999999999</c:v>
                </c:pt>
                <c:pt idx="2713">
                  <c:v>4.0787240000000002</c:v>
                </c:pt>
                <c:pt idx="2714">
                  <c:v>4.0799060000000003</c:v>
                </c:pt>
                <c:pt idx="2715">
                  <c:v>4.0803770000000004</c:v>
                </c:pt>
                <c:pt idx="2716">
                  <c:v>4.0818580000000004</c:v>
                </c:pt>
                <c:pt idx="2717">
                  <c:v>4.082217</c:v>
                </c:pt>
                <c:pt idx="2718">
                  <c:v>4.0815609999999998</c:v>
                </c:pt>
                <c:pt idx="2719">
                  <c:v>4.0822079999999996</c:v>
                </c:pt>
                <c:pt idx="2720">
                  <c:v>4.0830989999999998</c:v>
                </c:pt>
                <c:pt idx="2721">
                  <c:v>4.0830679999999999</c:v>
                </c:pt>
                <c:pt idx="2722">
                  <c:v>4.0835999999999997</c:v>
                </c:pt>
                <c:pt idx="2723">
                  <c:v>4.0837729999999999</c:v>
                </c:pt>
                <c:pt idx="2724">
                  <c:v>4.0846859999999996</c:v>
                </c:pt>
                <c:pt idx="2725">
                  <c:v>4.0852069999999996</c:v>
                </c:pt>
                <c:pt idx="2726">
                  <c:v>4.0844969999999998</c:v>
                </c:pt>
                <c:pt idx="2727">
                  <c:v>4.0837580000000004</c:v>
                </c:pt>
                <c:pt idx="2728">
                  <c:v>4.0841149999999997</c:v>
                </c:pt>
                <c:pt idx="2729">
                  <c:v>4.0852349999999999</c:v>
                </c:pt>
                <c:pt idx="2730">
                  <c:v>4.085159</c:v>
                </c:pt>
                <c:pt idx="2731">
                  <c:v>4.085731</c:v>
                </c:pt>
                <c:pt idx="2732">
                  <c:v>4.0864729999999998</c:v>
                </c:pt>
                <c:pt idx="2733">
                  <c:v>4.0862850000000002</c:v>
                </c:pt>
                <c:pt idx="2734">
                  <c:v>4.0863100000000001</c:v>
                </c:pt>
                <c:pt idx="2735">
                  <c:v>4.0863740000000002</c:v>
                </c:pt>
                <c:pt idx="2736">
                  <c:v>4.0865020000000003</c:v>
                </c:pt>
                <c:pt idx="2737">
                  <c:v>4.0867909999999998</c:v>
                </c:pt>
                <c:pt idx="2738">
                  <c:v>4.0874410000000001</c:v>
                </c:pt>
                <c:pt idx="2739">
                  <c:v>4.0881360000000004</c:v>
                </c:pt>
                <c:pt idx="2740">
                  <c:v>4.0889899999999999</c:v>
                </c:pt>
                <c:pt idx="2741">
                  <c:v>4.0895010000000003</c:v>
                </c:pt>
                <c:pt idx="2742">
                  <c:v>4.0887880000000001</c:v>
                </c:pt>
                <c:pt idx="2743">
                  <c:v>4.0882009999999998</c:v>
                </c:pt>
                <c:pt idx="2744">
                  <c:v>4.0875050000000002</c:v>
                </c:pt>
                <c:pt idx="2745">
                  <c:v>4.0871420000000001</c:v>
                </c:pt>
                <c:pt idx="2746">
                  <c:v>4.0877059999999998</c:v>
                </c:pt>
                <c:pt idx="2747">
                  <c:v>4.0885610000000003</c:v>
                </c:pt>
                <c:pt idx="2748">
                  <c:v>4.0901990000000001</c:v>
                </c:pt>
                <c:pt idx="2749">
                  <c:v>4.0917669999999999</c:v>
                </c:pt>
                <c:pt idx="2750">
                  <c:v>4.0918939999999999</c:v>
                </c:pt>
                <c:pt idx="2751">
                  <c:v>4.0920300000000003</c:v>
                </c:pt>
                <c:pt idx="2752">
                  <c:v>4.0920730000000001</c:v>
                </c:pt>
                <c:pt idx="2753">
                  <c:v>4.0927530000000001</c:v>
                </c:pt>
                <c:pt idx="2754">
                  <c:v>4.0935290000000002</c:v>
                </c:pt>
                <c:pt idx="2755">
                  <c:v>4.0941369999999999</c:v>
                </c:pt>
                <c:pt idx="2756">
                  <c:v>4.0945419999999997</c:v>
                </c:pt>
                <c:pt idx="2757">
                  <c:v>4.0955820000000003</c:v>
                </c:pt>
                <c:pt idx="2758">
                  <c:v>4.0952219999999997</c:v>
                </c:pt>
                <c:pt idx="2759">
                  <c:v>4.0941999999999998</c:v>
                </c:pt>
                <c:pt idx="2760">
                  <c:v>4.0928820000000004</c:v>
                </c:pt>
                <c:pt idx="2761">
                  <c:v>4.0915330000000001</c:v>
                </c:pt>
                <c:pt idx="2762">
                  <c:v>4.0911229999999996</c:v>
                </c:pt>
                <c:pt idx="2763">
                  <c:v>4.0908730000000002</c:v>
                </c:pt>
                <c:pt idx="2764">
                  <c:v>4.0894789999999999</c:v>
                </c:pt>
                <c:pt idx="2765">
                  <c:v>4.0892720000000002</c:v>
                </c:pt>
                <c:pt idx="2766">
                  <c:v>4.0888169999999997</c:v>
                </c:pt>
                <c:pt idx="2767">
                  <c:v>4.088552</c:v>
                </c:pt>
                <c:pt idx="2768">
                  <c:v>4.0874709999999999</c:v>
                </c:pt>
                <c:pt idx="2769">
                  <c:v>4.0867789999999999</c:v>
                </c:pt>
                <c:pt idx="2770">
                  <c:v>4.0867019999999998</c:v>
                </c:pt>
                <c:pt idx="2771">
                  <c:v>4.08697</c:v>
                </c:pt>
                <c:pt idx="2772">
                  <c:v>4.0871930000000001</c:v>
                </c:pt>
                <c:pt idx="2773">
                  <c:v>4.0870749999999996</c:v>
                </c:pt>
                <c:pt idx="2774">
                  <c:v>4.0870199999999999</c:v>
                </c:pt>
                <c:pt idx="2775">
                  <c:v>4.0871339999999998</c:v>
                </c:pt>
                <c:pt idx="2776">
                  <c:v>4.0876440000000001</c:v>
                </c:pt>
                <c:pt idx="2777">
                  <c:v>4.0882610000000001</c:v>
                </c:pt>
                <c:pt idx="2778">
                  <c:v>4.0894149999999998</c:v>
                </c:pt>
                <c:pt idx="2779">
                  <c:v>4.0889449999999998</c:v>
                </c:pt>
                <c:pt idx="2780">
                  <c:v>4.0887760000000002</c:v>
                </c:pt>
                <c:pt idx="2781">
                  <c:v>4.0880169999999998</c:v>
                </c:pt>
                <c:pt idx="2782">
                  <c:v>4.0866170000000004</c:v>
                </c:pt>
                <c:pt idx="2783">
                  <c:v>4.0875830000000004</c:v>
                </c:pt>
                <c:pt idx="2784">
                  <c:v>4.0874550000000003</c:v>
                </c:pt>
                <c:pt idx="2785">
                  <c:v>4.0870819999999997</c:v>
                </c:pt>
                <c:pt idx="2786">
                  <c:v>4.0874050000000004</c:v>
                </c:pt>
                <c:pt idx="2787">
                  <c:v>4.0875750000000002</c:v>
                </c:pt>
                <c:pt idx="2788">
                  <c:v>4.0876349999999997</c:v>
                </c:pt>
                <c:pt idx="2789">
                  <c:v>4.0871399999999998</c:v>
                </c:pt>
                <c:pt idx="2790">
                  <c:v>4.0870360000000003</c:v>
                </c:pt>
                <c:pt idx="2791">
                  <c:v>4.0866899999999999</c:v>
                </c:pt>
                <c:pt idx="2792">
                  <c:v>4.0867789999999999</c:v>
                </c:pt>
                <c:pt idx="2793">
                  <c:v>4.0858699999999999</c:v>
                </c:pt>
                <c:pt idx="2794">
                  <c:v>4.0860269999999996</c:v>
                </c:pt>
                <c:pt idx="2795">
                  <c:v>4.0859750000000004</c:v>
                </c:pt>
                <c:pt idx="2796">
                  <c:v>4.0854629999999998</c:v>
                </c:pt>
                <c:pt idx="2797">
                  <c:v>4.0846</c:v>
                </c:pt>
                <c:pt idx="2798">
                  <c:v>4.0831379999999999</c:v>
                </c:pt>
                <c:pt idx="2799">
                  <c:v>4.0816699999999999</c:v>
                </c:pt>
                <c:pt idx="2800">
                  <c:v>4.0807929999999999</c:v>
                </c:pt>
                <c:pt idx="2801">
                  <c:v>4.0808020000000003</c:v>
                </c:pt>
                <c:pt idx="2802">
                  <c:v>4.0811840000000004</c:v>
                </c:pt>
                <c:pt idx="2803">
                  <c:v>4.0804619999999998</c:v>
                </c:pt>
                <c:pt idx="2804">
                  <c:v>4.0795110000000001</c:v>
                </c:pt>
                <c:pt idx="2805">
                  <c:v>4.0797840000000001</c:v>
                </c:pt>
                <c:pt idx="2806">
                  <c:v>4.080076</c:v>
                </c:pt>
                <c:pt idx="2807">
                  <c:v>4.0797280000000002</c:v>
                </c:pt>
                <c:pt idx="2808">
                  <c:v>4.08005</c:v>
                </c:pt>
                <c:pt idx="2809">
                  <c:v>4.0807289999999998</c:v>
                </c:pt>
                <c:pt idx="2810">
                  <c:v>4.0808720000000003</c:v>
                </c:pt>
                <c:pt idx="2811">
                  <c:v>4.0809990000000003</c:v>
                </c:pt>
                <c:pt idx="2812">
                  <c:v>4.0811849999999996</c:v>
                </c:pt>
                <c:pt idx="2813">
                  <c:v>4.081385</c:v>
                </c:pt>
                <c:pt idx="2814">
                  <c:v>4.081734</c:v>
                </c:pt>
                <c:pt idx="2815">
                  <c:v>4.0817379999999996</c:v>
                </c:pt>
                <c:pt idx="2816">
                  <c:v>4.0809930000000003</c:v>
                </c:pt>
                <c:pt idx="2817">
                  <c:v>4.0807130000000003</c:v>
                </c:pt>
                <c:pt idx="2818">
                  <c:v>4.0811609999999998</c:v>
                </c:pt>
                <c:pt idx="2819">
                  <c:v>4.0815219999999997</c:v>
                </c:pt>
                <c:pt idx="2820">
                  <c:v>4.0813620000000004</c:v>
                </c:pt>
                <c:pt idx="2821">
                  <c:v>4.0813740000000003</c:v>
                </c:pt>
                <c:pt idx="2822">
                  <c:v>4.0812140000000001</c:v>
                </c:pt>
                <c:pt idx="2823">
                  <c:v>4.0818719999999997</c:v>
                </c:pt>
                <c:pt idx="2824">
                  <c:v>4.0830330000000004</c:v>
                </c:pt>
                <c:pt idx="2825">
                  <c:v>4.0827720000000003</c:v>
                </c:pt>
                <c:pt idx="2826">
                  <c:v>4.0821870000000002</c:v>
                </c:pt>
                <c:pt idx="2827">
                  <c:v>4.0820100000000004</c:v>
                </c:pt>
                <c:pt idx="2828">
                  <c:v>4.0814529999999998</c:v>
                </c:pt>
                <c:pt idx="2829">
                  <c:v>4.0810219999999999</c:v>
                </c:pt>
                <c:pt idx="2830">
                  <c:v>4.080756</c:v>
                </c:pt>
                <c:pt idx="2831">
                  <c:v>4.0808400000000002</c:v>
                </c:pt>
                <c:pt idx="2832">
                  <c:v>4.0818199999999996</c:v>
                </c:pt>
                <c:pt idx="2833">
                  <c:v>4.0820970000000001</c:v>
                </c:pt>
                <c:pt idx="2834">
                  <c:v>4.0822250000000002</c:v>
                </c:pt>
                <c:pt idx="2835">
                  <c:v>4.0828810000000004</c:v>
                </c:pt>
                <c:pt idx="2836">
                  <c:v>4.0832790000000001</c:v>
                </c:pt>
                <c:pt idx="2837">
                  <c:v>4.0828369999999996</c:v>
                </c:pt>
                <c:pt idx="2838">
                  <c:v>4.0822940000000001</c:v>
                </c:pt>
                <c:pt idx="2839">
                  <c:v>4.0819599999999996</c:v>
                </c:pt>
                <c:pt idx="2840">
                  <c:v>4.0814830000000004</c:v>
                </c:pt>
                <c:pt idx="2841">
                  <c:v>4.0814649999999997</c:v>
                </c:pt>
                <c:pt idx="2842">
                  <c:v>4.0814459999999997</c:v>
                </c:pt>
                <c:pt idx="2843">
                  <c:v>4.0819869999999998</c:v>
                </c:pt>
                <c:pt idx="2844">
                  <c:v>4.0828579999999999</c:v>
                </c:pt>
                <c:pt idx="2845">
                  <c:v>4.0831879999999998</c:v>
                </c:pt>
                <c:pt idx="2846">
                  <c:v>4.0837490000000001</c:v>
                </c:pt>
                <c:pt idx="2847">
                  <c:v>4.0844950000000004</c:v>
                </c:pt>
                <c:pt idx="2848">
                  <c:v>4.0850730000000004</c:v>
                </c:pt>
                <c:pt idx="2849">
                  <c:v>4.0856709999999996</c:v>
                </c:pt>
                <c:pt idx="2850">
                  <c:v>4.0865429999999998</c:v>
                </c:pt>
                <c:pt idx="2851">
                  <c:v>4.0868840000000004</c:v>
                </c:pt>
                <c:pt idx="2852">
                  <c:v>4.0870470000000001</c:v>
                </c:pt>
                <c:pt idx="2853">
                  <c:v>4.0873270000000002</c:v>
                </c:pt>
                <c:pt idx="2854">
                  <c:v>4.0872409999999997</c:v>
                </c:pt>
                <c:pt idx="2855">
                  <c:v>4.0867810000000002</c:v>
                </c:pt>
                <c:pt idx="2856">
                  <c:v>4.086462</c:v>
                </c:pt>
                <c:pt idx="2857">
                  <c:v>4.086163</c:v>
                </c:pt>
                <c:pt idx="2858">
                  <c:v>4.085839</c:v>
                </c:pt>
                <c:pt idx="2859">
                  <c:v>4.0860180000000001</c:v>
                </c:pt>
                <c:pt idx="2860">
                  <c:v>4.0867009999999997</c:v>
                </c:pt>
                <c:pt idx="2861">
                  <c:v>4.0864779999999996</c:v>
                </c:pt>
                <c:pt idx="2862">
                  <c:v>4.086246</c:v>
                </c:pt>
                <c:pt idx="2863">
                  <c:v>4.085432</c:v>
                </c:pt>
                <c:pt idx="2864">
                  <c:v>4.0854280000000003</c:v>
                </c:pt>
                <c:pt idx="2865">
                  <c:v>4.0851309999999996</c:v>
                </c:pt>
                <c:pt idx="2866">
                  <c:v>4.0856120000000002</c:v>
                </c:pt>
                <c:pt idx="2867">
                  <c:v>4.0858829999999999</c:v>
                </c:pt>
                <c:pt idx="2868">
                  <c:v>4.0858910000000002</c:v>
                </c:pt>
                <c:pt idx="2869">
                  <c:v>4.0856500000000002</c:v>
                </c:pt>
                <c:pt idx="2870">
                  <c:v>4.0866059999999997</c:v>
                </c:pt>
                <c:pt idx="2871">
                  <c:v>4.0872039999999998</c:v>
                </c:pt>
                <c:pt idx="2872">
                  <c:v>4.0863800000000001</c:v>
                </c:pt>
                <c:pt idx="2873">
                  <c:v>4.0853250000000001</c:v>
                </c:pt>
                <c:pt idx="2874">
                  <c:v>4.0837000000000003</c:v>
                </c:pt>
                <c:pt idx="2875">
                  <c:v>4.083507</c:v>
                </c:pt>
                <c:pt idx="2876">
                  <c:v>4.0830169999999999</c:v>
                </c:pt>
                <c:pt idx="2877">
                  <c:v>4.0828069999999999</c:v>
                </c:pt>
                <c:pt idx="2878">
                  <c:v>4.0824920000000002</c:v>
                </c:pt>
                <c:pt idx="2879">
                  <c:v>4.0831480000000004</c:v>
                </c:pt>
                <c:pt idx="2880">
                  <c:v>4.0839119999999998</c:v>
                </c:pt>
                <c:pt idx="2881">
                  <c:v>4.0852529999999998</c:v>
                </c:pt>
                <c:pt idx="2882">
                  <c:v>4.0851740000000003</c:v>
                </c:pt>
                <c:pt idx="2883">
                  <c:v>4.084981</c:v>
                </c:pt>
                <c:pt idx="2884">
                  <c:v>4.0847119999999997</c:v>
                </c:pt>
                <c:pt idx="2885">
                  <c:v>4.0848690000000003</c:v>
                </c:pt>
                <c:pt idx="2886">
                  <c:v>4.0856009999999996</c:v>
                </c:pt>
                <c:pt idx="2887">
                  <c:v>4.085426</c:v>
                </c:pt>
                <c:pt idx="2888">
                  <c:v>4.0858350000000003</c:v>
                </c:pt>
                <c:pt idx="2889">
                  <c:v>4.0862550000000004</c:v>
                </c:pt>
                <c:pt idx="2890">
                  <c:v>4.0871209999999998</c:v>
                </c:pt>
                <c:pt idx="2891">
                  <c:v>4.0871880000000003</c:v>
                </c:pt>
                <c:pt idx="2892">
                  <c:v>4.0864240000000001</c:v>
                </c:pt>
                <c:pt idx="2893">
                  <c:v>4.0856529999999998</c:v>
                </c:pt>
                <c:pt idx="2894">
                  <c:v>4.0848680000000002</c:v>
                </c:pt>
                <c:pt idx="2895">
                  <c:v>4.0843769999999999</c:v>
                </c:pt>
                <c:pt idx="2896">
                  <c:v>4.0853580000000003</c:v>
                </c:pt>
                <c:pt idx="2897">
                  <c:v>4.0850099999999996</c:v>
                </c:pt>
                <c:pt idx="2898">
                  <c:v>4.0847530000000001</c:v>
                </c:pt>
                <c:pt idx="2899">
                  <c:v>4.0845099999999999</c:v>
                </c:pt>
                <c:pt idx="2900">
                  <c:v>4.0831030000000004</c:v>
                </c:pt>
                <c:pt idx="2901">
                  <c:v>4.0825579999999997</c:v>
                </c:pt>
                <c:pt idx="2902">
                  <c:v>4.082808</c:v>
                </c:pt>
                <c:pt idx="2903">
                  <c:v>4.0828139999999999</c:v>
                </c:pt>
                <c:pt idx="2904">
                  <c:v>4.0833500000000003</c:v>
                </c:pt>
                <c:pt idx="2905">
                  <c:v>4.0831470000000003</c:v>
                </c:pt>
                <c:pt idx="2906">
                  <c:v>4.08223</c:v>
                </c:pt>
                <c:pt idx="2907">
                  <c:v>4.0819239999999999</c:v>
                </c:pt>
                <c:pt idx="2908">
                  <c:v>4.0814919999999999</c:v>
                </c:pt>
                <c:pt idx="2909">
                  <c:v>4.0805879999999997</c:v>
                </c:pt>
                <c:pt idx="2910">
                  <c:v>4.0793799999999996</c:v>
                </c:pt>
                <c:pt idx="2911">
                  <c:v>4.0795820000000003</c:v>
                </c:pt>
                <c:pt idx="2912">
                  <c:v>4.0799459999999996</c:v>
                </c:pt>
                <c:pt idx="2913">
                  <c:v>4.079415</c:v>
                </c:pt>
                <c:pt idx="2914">
                  <c:v>4.0794509999999997</c:v>
                </c:pt>
                <c:pt idx="2915">
                  <c:v>4.0789819999999999</c:v>
                </c:pt>
                <c:pt idx="2916">
                  <c:v>4.0789590000000002</c:v>
                </c:pt>
                <c:pt idx="2917">
                  <c:v>4.0793150000000002</c:v>
                </c:pt>
                <c:pt idx="2918">
                  <c:v>4.0796219999999996</c:v>
                </c:pt>
                <c:pt idx="2919">
                  <c:v>4.0800200000000002</c:v>
                </c:pt>
                <c:pt idx="2920">
                  <c:v>4.080158</c:v>
                </c:pt>
                <c:pt idx="2921">
                  <c:v>4.0793809999999997</c:v>
                </c:pt>
                <c:pt idx="2922">
                  <c:v>4.0797410000000003</c:v>
                </c:pt>
                <c:pt idx="2923">
                  <c:v>4.0802949999999996</c:v>
                </c:pt>
                <c:pt idx="2924">
                  <c:v>4.081817</c:v>
                </c:pt>
                <c:pt idx="2925">
                  <c:v>4.0823210000000003</c:v>
                </c:pt>
                <c:pt idx="2926">
                  <c:v>4.0833009999999996</c:v>
                </c:pt>
                <c:pt idx="2927">
                  <c:v>4.0834619999999999</c:v>
                </c:pt>
                <c:pt idx="2928">
                  <c:v>4.0841760000000003</c:v>
                </c:pt>
                <c:pt idx="2929">
                  <c:v>4.0841539999999998</c:v>
                </c:pt>
                <c:pt idx="2930">
                  <c:v>4.0846689999999999</c:v>
                </c:pt>
                <c:pt idx="2931">
                  <c:v>4.0847439999999997</c:v>
                </c:pt>
                <c:pt idx="2932">
                  <c:v>4.0845479999999998</c:v>
                </c:pt>
                <c:pt idx="2933">
                  <c:v>4.0847239999999996</c:v>
                </c:pt>
                <c:pt idx="2934">
                  <c:v>4.0852449999999996</c:v>
                </c:pt>
                <c:pt idx="2935">
                  <c:v>4.084384</c:v>
                </c:pt>
                <c:pt idx="2936">
                  <c:v>4.0838760000000001</c:v>
                </c:pt>
                <c:pt idx="2937">
                  <c:v>4.0842489999999998</c:v>
                </c:pt>
                <c:pt idx="2938">
                  <c:v>4.0842029999999996</c:v>
                </c:pt>
                <c:pt idx="2939">
                  <c:v>4.0843100000000003</c:v>
                </c:pt>
                <c:pt idx="2940">
                  <c:v>4.0838080000000003</c:v>
                </c:pt>
                <c:pt idx="2941">
                  <c:v>4.0828150000000001</c:v>
                </c:pt>
                <c:pt idx="2942">
                  <c:v>4.0837709999999996</c:v>
                </c:pt>
                <c:pt idx="2943">
                  <c:v>4.0841969999999996</c:v>
                </c:pt>
                <c:pt idx="2944">
                  <c:v>4.084587</c:v>
                </c:pt>
                <c:pt idx="2945">
                  <c:v>4.0849149999999996</c:v>
                </c:pt>
                <c:pt idx="2946">
                  <c:v>4.0835600000000003</c:v>
                </c:pt>
                <c:pt idx="2947">
                  <c:v>4.0836290000000002</c:v>
                </c:pt>
                <c:pt idx="2948">
                  <c:v>4.0844240000000003</c:v>
                </c:pt>
                <c:pt idx="2949">
                  <c:v>4.0841659999999997</c:v>
                </c:pt>
                <c:pt idx="2950">
                  <c:v>4.0853190000000001</c:v>
                </c:pt>
                <c:pt idx="2951">
                  <c:v>4.0864219999999998</c:v>
                </c:pt>
                <c:pt idx="2952">
                  <c:v>4.0867610000000001</c:v>
                </c:pt>
                <c:pt idx="2953">
                  <c:v>4.0868260000000003</c:v>
                </c:pt>
                <c:pt idx="2954">
                  <c:v>4.0863800000000001</c:v>
                </c:pt>
                <c:pt idx="2955">
                  <c:v>4.0870290000000002</c:v>
                </c:pt>
                <c:pt idx="2956">
                  <c:v>4.0885400000000001</c:v>
                </c:pt>
                <c:pt idx="2957">
                  <c:v>4.0899130000000001</c:v>
                </c:pt>
                <c:pt idx="2958">
                  <c:v>4.0903489999999998</c:v>
                </c:pt>
                <c:pt idx="2959">
                  <c:v>4.090509</c:v>
                </c:pt>
                <c:pt idx="2960">
                  <c:v>4.091577</c:v>
                </c:pt>
                <c:pt idx="2961">
                  <c:v>4.0921989999999999</c:v>
                </c:pt>
                <c:pt idx="2962">
                  <c:v>4.0921440000000002</c:v>
                </c:pt>
                <c:pt idx="2963">
                  <c:v>4.0940599999999998</c:v>
                </c:pt>
                <c:pt idx="2964">
                  <c:v>4.0940029999999998</c:v>
                </c:pt>
                <c:pt idx="2965">
                  <c:v>4.095472</c:v>
                </c:pt>
                <c:pt idx="2966">
                  <c:v>4.0957330000000001</c:v>
                </c:pt>
                <c:pt idx="2967">
                  <c:v>4.0956460000000003</c:v>
                </c:pt>
                <c:pt idx="2968">
                  <c:v>4.0949660000000003</c:v>
                </c:pt>
                <c:pt idx="2969">
                  <c:v>4.0955510000000004</c:v>
                </c:pt>
                <c:pt idx="2970">
                  <c:v>4.0949010000000001</c:v>
                </c:pt>
                <c:pt idx="2971">
                  <c:v>4.0950920000000002</c:v>
                </c:pt>
                <c:pt idx="2972">
                  <c:v>4.0952219999999997</c:v>
                </c:pt>
                <c:pt idx="2973">
                  <c:v>4.0956159999999997</c:v>
                </c:pt>
                <c:pt idx="2974">
                  <c:v>4.0948039999999999</c:v>
                </c:pt>
                <c:pt idx="2975">
                  <c:v>4.0947810000000002</c:v>
                </c:pt>
                <c:pt idx="2976">
                  <c:v>4.0943589999999999</c:v>
                </c:pt>
                <c:pt idx="2977">
                  <c:v>4.0946759999999998</c:v>
                </c:pt>
                <c:pt idx="2978">
                  <c:v>4.0944719999999997</c:v>
                </c:pt>
                <c:pt idx="2979">
                  <c:v>4.0934699999999999</c:v>
                </c:pt>
                <c:pt idx="2980">
                  <c:v>4.0922520000000002</c:v>
                </c:pt>
                <c:pt idx="2981">
                  <c:v>4.0917659999999998</c:v>
                </c:pt>
                <c:pt idx="2982">
                  <c:v>4.0917399999999997</c:v>
                </c:pt>
                <c:pt idx="2983">
                  <c:v>4.0925050000000001</c:v>
                </c:pt>
                <c:pt idx="2984">
                  <c:v>4.0920209999999999</c:v>
                </c:pt>
                <c:pt idx="2985">
                  <c:v>4.0925909999999996</c:v>
                </c:pt>
                <c:pt idx="2986">
                  <c:v>4.0922539999999996</c:v>
                </c:pt>
                <c:pt idx="2987">
                  <c:v>4.0921709999999996</c:v>
                </c:pt>
                <c:pt idx="2988">
                  <c:v>4.0929919999999997</c:v>
                </c:pt>
                <c:pt idx="2989">
                  <c:v>4.0928760000000004</c:v>
                </c:pt>
                <c:pt idx="2990">
                  <c:v>4.0932789999999999</c:v>
                </c:pt>
                <c:pt idx="2991">
                  <c:v>4.0935430000000004</c:v>
                </c:pt>
                <c:pt idx="2992">
                  <c:v>4.0931940000000004</c:v>
                </c:pt>
                <c:pt idx="2993">
                  <c:v>4.0929970000000004</c:v>
                </c:pt>
                <c:pt idx="2994">
                  <c:v>4.0930369999999998</c:v>
                </c:pt>
                <c:pt idx="2995">
                  <c:v>4.0926159999999996</c:v>
                </c:pt>
                <c:pt idx="2996">
                  <c:v>4.0922289999999997</c:v>
                </c:pt>
                <c:pt idx="2997">
                  <c:v>4.0921240000000001</c:v>
                </c:pt>
                <c:pt idx="2998">
                  <c:v>4.0914799999999998</c:v>
                </c:pt>
                <c:pt idx="2999">
                  <c:v>4.0909360000000001</c:v>
                </c:pt>
                <c:pt idx="3000">
                  <c:v>4.0904699999999998</c:v>
                </c:pt>
                <c:pt idx="3001">
                  <c:v>4.0904170000000004</c:v>
                </c:pt>
                <c:pt idx="3002">
                  <c:v>4.0902969999999996</c:v>
                </c:pt>
                <c:pt idx="3003">
                  <c:v>4.0899210000000004</c:v>
                </c:pt>
                <c:pt idx="3004">
                  <c:v>4.0899599999999996</c:v>
                </c:pt>
                <c:pt idx="3005">
                  <c:v>4.0896910000000002</c:v>
                </c:pt>
                <c:pt idx="3006">
                  <c:v>4.0884729999999996</c:v>
                </c:pt>
                <c:pt idx="3007">
                  <c:v>4.087434</c:v>
                </c:pt>
                <c:pt idx="3008">
                  <c:v>4.0872460000000004</c:v>
                </c:pt>
                <c:pt idx="3009">
                  <c:v>4.0869169999999997</c:v>
                </c:pt>
                <c:pt idx="3010">
                  <c:v>4.0866069999999999</c:v>
                </c:pt>
                <c:pt idx="3011">
                  <c:v>4.0856110000000001</c:v>
                </c:pt>
                <c:pt idx="3012">
                  <c:v>4.0844680000000002</c:v>
                </c:pt>
                <c:pt idx="3013">
                  <c:v>4.0839600000000003</c:v>
                </c:pt>
                <c:pt idx="3014">
                  <c:v>4.0835229999999996</c:v>
                </c:pt>
                <c:pt idx="3015">
                  <c:v>4.0826820000000001</c:v>
                </c:pt>
                <c:pt idx="3016">
                  <c:v>4.0817519999999998</c:v>
                </c:pt>
                <c:pt idx="3017">
                  <c:v>4.0812920000000004</c:v>
                </c:pt>
                <c:pt idx="3018">
                  <c:v>4.0814760000000003</c:v>
                </c:pt>
                <c:pt idx="3019">
                  <c:v>4.0809230000000003</c:v>
                </c:pt>
                <c:pt idx="3020">
                  <c:v>4.0802370000000003</c:v>
                </c:pt>
                <c:pt idx="3021">
                  <c:v>4.0800929999999997</c:v>
                </c:pt>
                <c:pt idx="3022">
                  <c:v>4.0800859999999997</c:v>
                </c:pt>
                <c:pt idx="3023">
                  <c:v>4.0799729999999998</c:v>
                </c:pt>
                <c:pt idx="3024">
                  <c:v>4.0796409999999996</c:v>
                </c:pt>
                <c:pt idx="3025">
                  <c:v>4.0789859999999996</c:v>
                </c:pt>
                <c:pt idx="3026">
                  <c:v>4.0788080000000004</c:v>
                </c:pt>
                <c:pt idx="3027">
                  <c:v>4.0787329999999997</c:v>
                </c:pt>
                <c:pt idx="3028">
                  <c:v>4.078894</c:v>
                </c:pt>
                <c:pt idx="3029">
                  <c:v>4.0794560000000004</c:v>
                </c:pt>
                <c:pt idx="3030">
                  <c:v>4.0805930000000004</c:v>
                </c:pt>
                <c:pt idx="3031">
                  <c:v>4.0807320000000002</c:v>
                </c:pt>
                <c:pt idx="3032">
                  <c:v>4.0802849999999999</c:v>
                </c:pt>
                <c:pt idx="3033">
                  <c:v>4.0793480000000004</c:v>
                </c:pt>
                <c:pt idx="3034">
                  <c:v>4.0791659999999998</c:v>
                </c:pt>
                <c:pt idx="3035">
                  <c:v>4.0787779999999998</c:v>
                </c:pt>
                <c:pt idx="3036">
                  <c:v>4.0787120000000003</c:v>
                </c:pt>
                <c:pt idx="3037">
                  <c:v>4.0779589999999999</c:v>
                </c:pt>
                <c:pt idx="3038">
                  <c:v>4.0769700000000002</c:v>
                </c:pt>
                <c:pt idx="3039">
                  <c:v>4.0766280000000004</c:v>
                </c:pt>
                <c:pt idx="3040">
                  <c:v>4.0764420000000001</c:v>
                </c:pt>
                <c:pt idx="3041">
                  <c:v>4.0766770000000001</c:v>
                </c:pt>
                <c:pt idx="3042">
                  <c:v>4.0764990000000001</c:v>
                </c:pt>
                <c:pt idx="3043">
                  <c:v>4.0770299999999997</c:v>
                </c:pt>
                <c:pt idx="3044">
                  <c:v>4.0773169999999999</c:v>
                </c:pt>
                <c:pt idx="3045">
                  <c:v>4.0781549999999998</c:v>
                </c:pt>
                <c:pt idx="3046">
                  <c:v>4.0795570000000003</c:v>
                </c:pt>
                <c:pt idx="3047">
                  <c:v>4.0804770000000001</c:v>
                </c:pt>
                <c:pt idx="3048">
                  <c:v>4.0812169999999997</c:v>
                </c:pt>
                <c:pt idx="3049">
                  <c:v>4.0823289999999997</c:v>
                </c:pt>
                <c:pt idx="3050">
                  <c:v>4.0820980000000002</c:v>
                </c:pt>
                <c:pt idx="3051">
                  <c:v>4.0807339999999996</c:v>
                </c:pt>
                <c:pt idx="3052">
                  <c:v>4.079885</c:v>
                </c:pt>
                <c:pt idx="3053">
                  <c:v>4.079688</c:v>
                </c:pt>
                <c:pt idx="3054">
                  <c:v>4.079771</c:v>
                </c:pt>
                <c:pt idx="3055">
                  <c:v>4.0799890000000003</c:v>
                </c:pt>
                <c:pt idx="3056">
                  <c:v>4.080292</c:v>
                </c:pt>
                <c:pt idx="3057">
                  <c:v>4.0805480000000003</c:v>
                </c:pt>
                <c:pt idx="3058">
                  <c:v>4.0804080000000003</c:v>
                </c:pt>
                <c:pt idx="3059">
                  <c:v>4.0810310000000003</c:v>
                </c:pt>
                <c:pt idx="3060">
                  <c:v>4.0822190000000003</c:v>
                </c:pt>
                <c:pt idx="3061">
                  <c:v>4.0830399999999996</c:v>
                </c:pt>
                <c:pt idx="3062">
                  <c:v>4.0839949999999998</c:v>
                </c:pt>
                <c:pt idx="3063">
                  <c:v>4.0841539999999998</c:v>
                </c:pt>
                <c:pt idx="3064">
                  <c:v>4.0842159999999996</c:v>
                </c:pt>
                <c:pt idx="3065">
                  <c:v>4.0845719999999996</c:v>
                </c:pt>
                <c:pt idx="3066">
                  <c:v>4.0852909999999998</c:v>
                </c:pt>
                <c:pt idx="3067">
                  <c:v>4.0868029999999997</c:v>
                </c:pt>
                <c:pt idx="3068">
                  <c:v>4.0874490000000003</c:v>
                </c:pt>
                <c:pt idx="3069">
                  <c:v>4.0877290000000004</c:v>
                </c:pt>
                <c:pt idx="3070">
                  <c:v>4.0887880000000001</c:v>
                </c:pt>
                <c:pt idx="3071">
                  <c:v>4.0892619999999997</c:v>
                </c:pt>
                <c:pt idx="3072">
                  <c:v>4.0894550000000001</c:v>
                </c:pt>
                <c:pt idx="3073">
                  <c:v>4.0897249999999996</c:v>
                </c:pt>
                <c:pt idx="3074">
                  <c:v>4.0900030000000003</c:v>
                </c:pt>
                <c:pt idx="3075">
                  <c:v>4.0907109999999998</c:v>
                </c:pt>
                <c:pt idx="3076">
                  <c:v>4.0906229999999999</c:v>
                </c:pt>
                <c:pt idx="3077">
                  <c:v>4.0903809999999998</c:v>
                </c:pt>
                <c:pt idx="3078">
                  <c:v>4.0904030000000002</c:v>
                </c:pt>
                <c:pt idx="3079">
                  <c:v>4.0905389999999997</c:v>
                </c:pt>
                <c:pt idx="3080">
                  <c:v>4.0905959999999997</c:v>
                </c:pt>
                <c:pt idx="3081">
                  <c:v>4.0905100000000001</c:v>
                </c:pt>
                <c:pt idx="3082">
                  <c:v>4.0907590000000003</c:v>
                </c:pt>
                <c:pt idx="3083">
                  <c:v>4.0913539999999999</c:v>
                </c:pt>
                <c:pt idx="3084">
                  <c:v>4.0923309999999997</c:v>
                </c:pt>
                <c:pt idx="3085">
                  <c:v>4.0931629999999997</c:v>
                </c:pt>
                <c:pt idx="3086">
                  <c:v>4.0934559999999998</c:v>
                </c:pt>
                <c:pt idx="3087">
                  <c:v>4.0937580000000002</c:v>
                </c:pt>
                <c:pt idx="3088">
                  <c:v>4.0940320000000003</c:v>
                </c:pt>
                <c:pt idx="3089">
                  <c:v>4.0935790000000001</c:v>
                </c:pt>
                <c:pt idx="3090">
                  <c:v>4.0931280000000001</c:v>
                </c:pt>
                <c:pt idx="3091">
                  <c:v>4.0930970000000002</c:v>
                </c:pt>
                <c:pt idx="3092">
                  <c:v>4.0931940000000004</c:v>
                </c:pt>
                <c:pt idx="3093">
                  <c:v>4.0932459999999997</c:v>
                </c:pt>
                <c:pt idx="3094">
                  <c:v>4.0925710000000004</c:v>
                </c:pt>
                <c:pt idx="3095">
                  <c:v>4.0923540000000003</c:v>
                </c:pt>
                <c:pt idx="3096">
                  <c:v>4.0921919999999998</c:v>
                </c:pt>
                <c:pt idx="3097">
                  <c:v>4.0916769999999998</c:v>
                </c:pt>
                <c:pt idx="3098">
                  <c:v>4.0906209999999996</c:v>
                </c:pt>
                <c:pt idx="3099">
                  <c:v>4.0896629999999998</c:v>
                </c:pt>
                <c:pt idx="3100">
                  <c:v>4.0893629999999996</c:v>
                </c:pt>
                <c:pt idx="3101">
                  <c:v>4.0897949999999996</c:v>
                </c:pt>
                <c:pt idx="3102">
                  <c:v>4.0905849999999999</c:v>
                </c:pt>
                <c:pt idx="3103">
                  <c:v>4.0906450000000003</c:v>
                </c:pt>
                <c:pt idx="3104">
                  <c:v>4.090382</c:v>
                </c:pt>
                <c:pt idx="3105">
                  <c:v>4.0899729999999996</c:v>
                </c:pt>
                <c:pt idx="3106">
                  <c:v>4.0897920000000001</c:v>
                </c:pt>
                <c:pt idx="3107">
                  <c:v>4.0896590000000002</c:v>
                </c:pt>
                <c:pt idx="3108">
                  <c:v>4.089448</c:v>
                </c:pt>
                <c:pt idx="3109">
                  <c:v>4.0884200000000002</c:v>
                </c:pt>
                <c:pt idx="3110">
                  <c:v>4.0877699999999999</c:v>
                </c:pt>
                <c:pt idx="3111">
                  <c:v>4.0874689999999996</c:v>
                </c:pt>
                <c:pt idx="3112">
                  <c:v>4.0875779999999997</c:v>
                </c:pt>
                <c:pt idx="3113">
                  <c:v>4.0882180000000004</c:v>
                </c:pt>
                <c:pt idx="3114">
                  <c:v>4.0884210000000003</c:v>
                </c:pt>
                <c:pt idx="3115">
                  <c:v>4.0892059999999999</c:v>
                </c:pt>
                <c:pt idx="3116">
                  <c:v>4.0901360000000002</c:v>
                </c:pt>
                <c:pt idx="3117">
                  <c:v>4.0901269999999998</c:v>
                </c:pt>
                <c:pt idx="3118">
                  <c:v>4.0901389999999997</c:v>
                </c:pt>
                <c:pt idx="3119">
                  <c:v>4.0901449999999997</c:v>
                </c:pt>
                <c:pt idx="3120">
                  <c:v>4.0895339999999996</c:v>
                </c:pt>
                <c:pt idx="3121">
                  <c:v>4.0885210000000001</c:v>
                </c:pt>
                <c:pt idx="3122">
                  <c:v>4.0888640000000001</c:v>
                </c:pt>
                <c:pt idx="3123">
                  <c:v>4.0877210000000002</c:v>
                </c:pt>
                <c:pt idx="3124">
                  <c:v>4.0878009999999998</c:v>
                </c:pt>
                <c:pt idx="3125">
                  <c:v>4.0867360000000001</c:v>
                </c:pt>
                <c:pt idx="3126">
                  <c:v>4.0863560000000003</c:v>
                </c:pt>
                <c:pt idx="3127">
                  <c:v>4.0872339999999996</c:v>
                </c:pt>
                <c:pt idx="3128">
                  <c:v>4.0868760000000002</c:v>
                </c:pt>
                <c:pt idx="3129">
                  <c:v>4.0866049999999996</c:v>
                </c:pt>
                <c:pt idx="3130">
                  <c:v>4.0859059999999996</c:v>
                </c:pt>
                <c:pt idx="3131">
                  <c:v>4.0857210000000004</c:v>
                </c:pt>
                <c:pt idx="3132">
                  <c:v>4.0865309999999999</c:v>
                </c:pt>
                <c:pt idx="3133">
                  <c:v>4.0861739999999998</c:v>
                </c:pt>
                <c:pt idx="3134">
                  <c:v>4.085</c:v>
                </c:pt>
                <c:pt idx="3135">
                  <c:v>4.0842980000000004</c:v>
                </c:pt>
                <c:pt idx="3136">
                  <c:v>4.0837570000000003</c:v>
                </c:pt>
                <c:pt idx="3137">
                  <c:v>4.0837669999999999</c:v>
                </c:pt>
                <c:pt idx="3138">
                  <c:v>4.0832129999999998</c:v>
                </c:pt>
                <c:pt idx="3139">
                  <c:v>4.0832759999999997</c:v>
                </c:pt>
                <c:pt idx="3140">
                  <c:v>4.0844490000000002</c:v>
                </c:pt>
                <c:pt idx="3141">
                  <c:v>4.0845399999999996</c:v>
                </c:pt>
                <c:pt idx="3142">
                  <c:v>4.0845960000000003</c:v>
                </c:pt>
                <c:pt idx="3143">
                  <c:v>4.0849349999999998</c:v>
                </c:pt>
                <c:pt idx="3144">
                  <c:v>4.0863909999999999</c:v>
                </c:pt>
                <c:pt idx="3145">
                  <c:v>4.0859269999999999</c:v>
                </c:pt>
                <c:pt idx="3146">
                  <c:v>4.0855370000000004</c:v>
                </c:pt>
                <c:pt idx="3147">
                  <c:v>4.0854410000000003</c:v>
                </c:pt>
                <c:pt idx="3148">
                  <c:v>4.0853840000000003</c:v>
                </c:pt>
                <c:pt idx="3149">
                  <c:v>4.0862100000000003</c:v>
                </c:pt>
                <c:pt idx="3150">
                  <c:v>4.0863529999999999</c:v>
                </c:pt>
                <c:pt idx="3151">
                  <c:v>4.0880369999999999</c:v>
                </c:pt>
                <c:pt idx="3152">
                  <c:v>4.0882389999999997</c:v>
                </c:pt>
                <c:pt idx="3153">
                  <c:v>4.0869879999999998</c:v>
                </c:pt>
                <c:pt idx="3154">
                  <c:v>4.0874600000000001</c:v>
                </c:pt>
                <c:pt idx="3155">
                  <c:v>4.088114</c:v>
                </c:pt>
                <c:pt idx="3156">
                  <c:v>4.0883200000000004</c:v>
                </c:pt>
                <c:pt idx="3157">
                  <c:v>4.0890690000000003</c:v>
                </c:pt>
                <c:pt idx="3158">
                  <c:v>4.0899109999999999</c:v>
                </c:pt>
                <c:pt idx="3159">
                  <c:v>4.0911200000000001</c:v>
                </c:pt>
                <c:pt idx="3160">
                  <c:v>4.0908790000000002</c:v>
                </c:pt>
                <c:pt idx="3161">
                  <c:v>4.0907910000000003</c:v>
                </c:pt>
                <c:pt idx="3162">
                  <c:v>4.091259</c:v>
                </c:pt>
                <c:pt idx="3163">
                  <c:v>4.0908670000000003</c:v>
                </c:pt>
                <c:pt idx="3164">
                  <c:v>4.0907039999999997</c:v>
                </c:pt>
                <c:pt idx="3165">
                  <c:v>4.0899720000000004</c:v>
                </c:pt>
                <c:pt idx="3166">
                  <c:v>4.0901040000000002</c:v>
                </c:pt>
                <c:pt idx="3167">
                  <c:v>4.0890700000000004</c:v>
                </c:pt>
                <c:pt idx="3168">
                  <c:v>4.0879760000000003</c:v>
                </c:pt>
                <c:pt idx="3169">
                  <c:v>4.0878319999999997</c:v>
                </c:pt>
                <c:pt idx="3170">
                  <c:v>4.0879139999999996</c:v>
                </c:pt>
                <c:pt idx="3171">
                  <c:v>4.0876159999999997</c:v>
                </c:pt>
                <c:pt idx="3172">
                  <c:v>4.087072</c:v>
                </c:pt>
                <c:pt idx="3173">
                  <c:v>4.0877780000000001</c:v>
                </c:pt>
                <c:pt idx="3174">
                  <c:v>4.0881769999999999</c:v>
                </c:pt>
                <c:pt idx="3175">
                  <c:v>4.0878230000000002</c:v>
                </c:pt>
                <c:pt idx="3176">
                  <c:v>4.088692</c:v>
                </c:pt>
                <c:pt idx="3177">
                  <c:v>4.088114</c:v>
                </c:pt>
                <c:pt idx="3178">
                  <c:v>4.0885309999999997</c:v>
                </c:pt>
                <c:pt idx="3179">
                  <c:v>4.0888790000000004</c:v>
                </c:pt>
                <c:pt idx="3180">
                  <c:v>4.088889</c:v>
                </c:pt>
                <c:pt idx="3181">
                  <c:v>4.0884590000000003</c:v>
                </c:pt>
                <c:pt idx="3182">
                  <c:v>4.0879659999999998</c:v>
                </c:pt>
                <c:pt idx="3183">
                  <c:v>4.087682</c:v>
                </c:pt>
                <c:pt idx="3184">
                  <c:v>4.0882180000000004</c:v>
                </c:pt>
                <c:pt idx="3185">
                  <c:v>4.0877480000000004</c:v>
                </c:pt>
                <c:pt idx="3186">
                  <c:v>4.0885730000000002</c:v>
                </c:pt>
                <c:pt idx="3187">
                  <c:v>4.0894640000000004</c:v>
                </c:pt>
                <c:pt idx="3188">
                  <c:v>4.0904569999999998</c:v>
                </c:pt>
                <c:pt idx="3189">
                  <c:v>4.0906589999999996</c:v>
                </c:pt>
                <c:pt idx="3190">
                  <c:v>4.0902130000000003</c:v>
                </c:pt>
                <c:pt idx="3191">
                  <c:v>4.0896499999999998</c:v>
                </c:pt>
                <c:pt idx="3192">
                  <c:v>4.0893139999999999</c:v>
                </c:pt>
                <c:pt idx="3193">
                  <c:v>4.0892229999999996</c:v>
                </c:pt>
                <c:pt idx="3194">
                  <c:v>4.0884280000000004</c:v>
                </c:pt>
                <c:pt idx="3195">
                  <c:v>4.0881759999999998</c:v>
                </c:pt>
                <c:pt idx="3196">
                  <c:v>4.088101</c:v>
                </c:pt>
                <c:pt idx="3197">
                  <c:v>4.0872570000000001</c:v>
                </c:pt>
                <c:pt idx="3198">
                  <c:v>4.0870160000000002</c:v>
                </c:pt>
                <c:pt idx="3199">
                  <c:v>4.0863300000000002</c:v>
                </c:pt>
                <c:pt idx="3200">
                  <c:v>4.0850569999999999</c:v>
                </c:pt>
                <c:pt idx="3201">
                  <c:v>4.0838479999999997</c:v>
                </c:pt>
                <c:pt idx="3202">
                  <c:v>4.0830070000000003</c:v>
                </c:pt>
                <c:pt idx="3203">
                  <c:v>4.0828239999999996</c:v>
                </c:pt>
                <c:pt idx="3204">
                  <c:v>4.0823869999999998</c:v>
                </c:pt>
                <c:pt idx="3205">
                  <c:v>4.081779</c:v>
                </c:pt>
                <c:pt idx="3206">
                  <c:v>4.0809860000000002</c:v>
                </c:pt>
                <c:pt idx="3207">
                  <c:v>4.0803349999999998</c:v>
                </c:pt>
                <c:pt idx="3208">
                  <c:v>4.0799370000000001</c:v>
                </c:pt>
                <c:pt idx="3209">
                  <c:v>4.0791230000000001</c:v>
                </c:pt>
                <c:pt idx="3210">
                  <c:v>4.0793140000000001</c:v>
                </c:pt>
                <c:pt idx="3211">
                  <c:v>4.0795060000000003</c:v>
                </c:pt>
                <c:pt idx="3212">
                  <c:v>4.0793109999999997</c:v>
                </c:pt>
                <c:pt idx="3213">
                  <c:v>4.079834</c:v>
                </c:pt>
                <c:pt idx="3214">
                  <c:v>4.0799830000000004</c:v>
                </c:pt>
                <c:pt idx="3215">
                  <c:v>4.0798699999999997</c:v>
                </c:pt>
                <c:pt idx="3216">
                  <c:v>4.0789150000000003</c:v>
                </c:pt>
                <c:pt idx="3217">
                  <c:v>4.0789720000000003</c:v>
                </c:pt>
                <c:pt idx="3218">
                  <c:v>4.0795329999999996</c:v>
                </c:pt>
                <c:pt idx="3219">
                  <c:v>4.0796900000000003</c:v>
                </c:pt>
                <c:pt idx="3220">
                  <c:v>4.080254</c:v>
                </c:pt>
                <c:pt idx="3221">
                  <c:v>4.0803940000000001</c:v>
                </c:pt>
                <c:pt idx="3222">
                  <c:v>4.0800970000000003</c:v>
                </c:pt>
                <c:pt idx="3223">
                  <c:v>4.0796970000000004</c:v>
                </c:pt>
                <c:pt idx="3224">
                  <c:v>4.0798639999999997</c:v>
                </c:pt>
                <c:pt idx="3225">
                  <c:v>4.0801999999999996</c:v>
                </c:pt>
                <c:pt idx="3226">
                  <c:v>4.0787990000000001</c:v>
                </c:pt>
                <c:pt idx="3227">
                  <c:v>4.0781840000000003</c:v>
                </c:pt>
                <c:pt idx="3228">
                  <c:v>4.0775139999999999</c:v>
                </c:pt>
                <c:pt idx="3229">
                  <c:v>4.0763680000000004</c:v>
                </c:pt>
                <c:pt idx="3230">
                  <c:v>4.0766989999999996</c:v>
                </c:pt>
                <c:pt idx="3231">
                  <c:v>4.0761060000000002</c:v>
                </c:pt>
                <c:pt idx="3232">
                  <c:v>4.0760459999999998</c:v>
                </c:pt>
                <c:pt idx="3233">
                  <c:v>4.0770580000000001</c:v>
                </c:pt>
                <c:pt idx="3234">
                  <c:v>4.0772389999999996</c:v>
                </c:pt>
                <c:pt idx="3235">
                  <c:v>4.0780760000000003</c:v>
                </c:pt>
                <c:pt idx="3236">
                  <c:v>4.0781039999999997</c:v>
                </c:pt>
                <c:pt idx="3237">
                  <c:v>4.0767059999999997</c:v>
                </c:pt>
                <c:pt idx="3238">
                  <c:v>4.0754729999999997</c:v>
                </c:pt>
                <c:pt idx="3239">
                  <c:v>4.0740429999999996</c:v>
                </c:pt>
                <c:pt idx="3240">
                  <c:v>4.0734760000000003</c:v>
                </c:pt>
                <c:pt idx="3241">
                  <c:v>4.0738750000000001</c:v>
                </c:pt>
                <c:pt idx="3242">
                  <c:v>4.0741449999999997</c:v>
                </c:pt>
                <c:pt idx="3243">
                  <c:v>4.0739970000000003</c:v>
                </c:pt>
                <c:pt idx="3244">
                  <c:v>4.0730969999999997</c:v>
                </c:pt>
                <c:pt idx="3245">
                  <c:v>4.072756</c:v>
                </c:pt>
                <c:pt idx="3246">
                  <c:v>4.072444</c:v>
                </c:pt>
                <c:pt idx="3247">
                  <c:v>4.072927</c:v>
                </c:pt>
                <c:pt idx="3248">
                  <c:v>4.0731809999999999</c:v>
                </c:pt>
                <c:pt idx="3249">
                  <c:v>4.0730130000000004</c:v>
                </c:pt>
                <c:pt idx="3250">
                  <c:v>4.0739869999999998</c:v>
                </c:pt>
                <c:pt idx="3251">
                  <c:v>4.0743119999999999</c:v>
                </c:pt>
                <c:pt idx="3252">
                  <c:v>4.0741899999999998</c:v>
                </c:pt>
                <c:pt idx="3253">
                  <c:v>4.0741820000000004</c:v>
                </c:pt>
                <c:pt idx="3254">
                  <c:v>4.073874</c:v>
                </c:pt>
                <c:pt idx="3255">
                  <c:v>4.0742200000000004</c:v>
                </c:pt>
                <c:pt idx="3256">
                  <c:v>4.0744629999999997</c:v>
                </c:pt>
                <c:pt idx="3257">
                  <c:v>4.0741560000000003</c:v>
                </c:pt>
                <c:pt idx="3258">
                  <c:v>4.0734560000000002</c:v>
                </c:pt>
                <c:pt idx="3259">
                  <c:v>4.072991</c:v>
                </c:pt>
                <c:pt idx="3260">
                  <c:v>4.0727310000000001</c:v>
                </c:pt>
                <c:pt idx="3261">
                  <c:v>4.072362</c:v>
                </c:pt>
                <c:pt idx="3262">
                  <c:v>4.0722709999999998</c:v>
                </c:pt>
                <c:pt idx="3263">
                  <c:v>4.0715110000000001</c:v>
                </c:pt>
                <c:pt idx="3264">
                  <c:v>4.0705299999999998</c:v>
                </c:pt>
                <c:pt idx="3265">
                  <c:v>4.0701049999999999</c:v>
                </c:pt>
                <c:pt idx="3266">
                  <c:v>4.0693789999999996</c:v>
                </c:pt>
                <c:pt idx="3267">
                  <c:v>4.0683809999999996</c:v>
                </c:pt>
                <c:pt idx="3268">
                  <c:v>4.0673700000000004</c:v>
                </c:pt>
                <c:pt idx="3269">
                  <c:v>4.0666599999999997</c:v>
                </c:pt>
                <c:pt idx="3270">
                  <c:v>4.0655669999999997</c:v>
                </c:pt>
                <c:pt idx="3271">
                  <c:v>4.0646800000000001</c:v>
                </c:pt>
                <c:pt idx="3272">
                  <c:v>4.0649629999999997</c:v>
                </c:pt>
                <c:pt idx="3273">
                  <c:v>4.0649699999999998</c:v>
                </c:pt>
                <c:pt idx="3274">
                  <c:v>4.0643279999999997</c:v>
                </c:pt>
                <c:pt idx="3275">
                  <c:v>4.063561</c:v>
                </c:pt>
                <c:pt idx="3276">
                  <c:v>4.0636159999999997</c:v>
                </c:pt>
                <c:pt idx="3277">
                  <c:v>4.0640890000000001</c:v>
                </c:pt>
                <c:pt idx="3278">
                  <c:v>4.0642240000000003</c:v>
                </c:pt>
                <c:pt idx="3279">
                  <c:v>4.0645069999999999</c:v>
                </c:pt>
                <c:pt idx="3280">
                  <c:v>4.064387</c:v>
                </c:pt>
                <c:pt idx="3281">
                  <c:v>4.0645360000000004</c:v>
                </c:pt>
                <c:pt idx="3282">
                  <c:v>4.0645889999999998</c:v>
                </c:pt>
                <c:pt idx="3283">
                  <c:v>4.0635110000000001</c:v>
                </c:pt>
                <c:pt idx="3284">
                  <c:v>4.0625289999999996</c:v>
                </c:pt>
                <c:pt idx="3285">
                  <c:v>4.0612589999999997</c:v>
                </c:pt>
                <c:pt idx="3286">
                  <c:v>4.0601219999999998</c:v>
                </c:pt>
                <c:pt idx="3287">
                  <c:v>4.0604699999999996</c:v>
                </c:pt>
                <c:pt idx="3288">
                  <c:v>4.0608820000000003</c:v>
                </c:pt>
                <c:pt idx="3289">
                  <c:v>4.0615690000000004</c:v>
                </c:pt>
                <c:pt idx="3290">
                  <c:v>4.0626170000000004</c:v>
                </c:pt>
                <c:pt idx="3291">
                  <c:v>4.0625629999999999</c:v>
                </c:pt>
                <c:pt idx="3292">
                  <c:v>4.0620139999999996</c:v>
                </c:pt>
                <c:pt idx="3293">
                  <c:v>4.0616589999999997</c:v>
                </c:pt>
                <c:pt idx="3294">
                  <c:v>4.0616339999999997</c:v>
                </c:pt>
                <c:pt idx="3295">
                  <c:v>4.0617919999999996</c:v>
                </c:pt>
                <c:pt idx="3296">
                  <c:v>4.0617590000000003</c:v>
                </c:pt>
                <c:pt idx="3297">
                  <c:v>4.0612240000000002</c:v>
                </c:pt>
                <c:pt idx="3298">
                  <c:v>4.0613510000000002</c:v>
                </c:pt>
                <c:pt idx="3299">
                  <c:v>4.0615509999999997</c:v>
                </c:pt>
                <c:pt idx="3300">
                  <c:v>4.0607430000000004</c:v>
                </c:pt>
                <c:pt idx="3301">
                  <c:v>4.0603759999999998</c:v>
                </c:pt>
                <c:pt idx="3302">
                  <c:v>4.0604040000000001</c:v>
                </c:pt>
                <c:pt idx="3303">
                  <c:v>4.0606119999999999</c:v>
                </c:pt>
                <c:pt idx="3304">
                  <c:v>4.0611879999999996</c:v>
                </c:pt>
                <c:pt idx="3305">
                  <c:v>4.0605419999999999</c:v>
                </c:pt>
                <c:pt idx="3306">
                  <c:v>4.059812</c:v>
                </c:pt>
                <c:pt idx="3307">
                  <c:v>4.0593659999999998</c:v>
                </c:pt>
                <c:pt idx="3308">
                  <c:v>4.0587549999999997</c:v>
                </c:pt>
                <c:pt idx="3309">
                  <c:v>4.0584959999999999</c:v>
                </c:pt>
                <c:pt idx="3310">
                  <c:v>4.0581440000000004</c:v>
                </c:pt>
                <c:pt idx="3311">
                  <c:v>4.0574960000000004</c:v>
                </c:pt>
                <c:pt idx="3312">
                  <c:v>4.0569360000000003</c:v>
                </c:pt>
                <c:pt idx="3313">
                  <c:v>4.056578</c:v>
                </c:pt>
                <c:pt idx="3314">
                  <c:v>4.0567770000000003</c:v>
                </c:pt>
                <c:pt idx="3315">
                  <c:v>4.0571679999999999</c:v>
                </c:pt>
                <c:pt idx="3316">
                  <c:v>4.057499</c:v>
                </c:pt>
                <c:pt idx="3317">
                  <c:v>4.0580280000000002</c:v>
                </c:pt>
                <c:pt idx="3318">
                  <c:v>4.0577560000000004</c:v>
                </c:pt>
                <c:pt idx="3319">
                  <c:v>4.0573560000000004</c:v>
                </c:pt>
                <c:pt idx="3320">
                  <c:v>4.057785</c:v>
                </c:pt>
                <c:pt idx="3321">
                  <c:v>4.0579479999999997</c:v>
                </c:pt>
                <c:pt idx="3322">
                  <c:v>4.0581820000000004</c:v>
                </c:pt>
                <c:pt idx="3323">
                  <c:v>4.0576650000000001</c:v>
                </c:pt>
                <c:pt idx="3324">
                  <c:v>4.0578399999999997</c:v>
                </c:pt>
                <c:pt idx="3325">
                  <c:v>4.0584150000000001</c:v>
                </c:pt>
                <c:pt idx="3326">
                  <c:v>4.0589639999999996</c:v>
                </c:pt>
                <c:pt idx="3327">
                  <c:v>4.058694</c:v>
                </c:pt>
                <c:pt idx="3328">
                  <c:v>4.0590799999999998</c:v>
                </c:pt>
                <c:pt idx="3329">
                  <c:v>4.059469</c:v>
                </c:pt>
                <c:pt idx="3330">
                  <c:v>4.0593310000000002</c:v>
                </c:pt>
                <c:pt idx="3331">
                  <c:v>4.0592779999999999</c:v>
                </c:pt>
                <c:pt idx="3332">
                  <c:v>4.0594210000000004</c:v>
                </c:pt>
                <c:pt idx="3333">
                  <c:v>4.0591390000000001</c:v>
                </c:pt>
                <c:pt idx="3334">
                  <c:v>4.0598729999999996</c:v>
                </c:pt>
                <c:pt idx="3335">
                  <c:v>4.0599080000000001</c:v>
                </c:pt>
                <c:pt idx="3336">
                  <c:v>4.0596800000000002</c:v>
                </c:pt>
                <c:pt idx="3337">
                  <c:v>4.0584829999999998</c:v>
                </c:pt>
                <c:pt idx="3338">
                  <c:v>4.0568160000000004</c:v>
                </c:pt>
                <c:pt idx="3339">
                  <c:v>4.0567539999999997</c:v>
                </c:pt>
                <c:pt idx="3340">
                  <c:v>4.0562329999999998</c:v>
                </c:pt>
                <c:pt idx="3341">
                  <c:v>4.0559890000000003</c:v>
                </c:pt>
                <c:pt idx="3342">
                  <c:v>4.0560489999999998</c:v>
                </c:pt>
                <c:pt idx="3343">
                  <c:v>4.0554300000000003</c:v>
                </c:pt>
                <c:pt idx="3344">
                  <c:v>4.0556660000000004</c:v>
                </c:pt>
                <c:pt idx="3345">
                  <c:v>4.0555099999999999</c:v>
                </c:pt>
                <c:pt idx="3346">
                  <c:v>4.0559830000000003</c:v>
                </c:pt>
                <c:pt idx="3347">
                  <c:v>4.0563969999999996</c:v>
                </c:pt>
                <c:pt idx="3348">
                  <c:v>4.056305</c:v>
                </c:pt>
                <c:pt idx="3349">
                  <c:v>4.0565170000000004</c:v>
                </c:pt>
                <c:pt idx="3350">
                  <c:v>4.056762</c:v>
                </c:pt>
                <c:pt idx="3351">
                  <c:v>4.0570300000000001</c:v>
                </c:pt>
                <c:pt idx="3352">
                  <c:v>4.0569740000000003</c:v>
                </c:pt>
                <c:pt idx="3353">
                  <c:v>4.0571440000000001</c:v>
                </c:pt>
                <c:pt idx="3354">
                  <c:v>4.0572340000000002</c:v>
                </c:pt>
                <c:pt idx="3355">
                  <c:v>4.0563589999999996</c:v>
                </c:pt>
                <c:pt idx="3356">
                  <c:v>4.0570040000000001</c:v>
                </c:pt>
                <c:pt idx="3357">
                  <c:v>4.0572889999999999</c:v>
                </c:pt>
                <c:pt idx="3358">
                  <c:v>4.0585230000000001</c:v>
                </c:pt>
                <c:pt idx="3359">
                  <c:v>4.0583349999999996</c:v>
                </c:pt>
                <c:pt idx="3360">
                  <c:v>4.0584040000000003</c:v>
                </c:pt>
                <c:pt idx="3361">
                  <c:v>4.0587859999999996</c:v>
                </c:pt>
                <c:pt idx="3362">
                  <c:v>4.0582719999999997</c:v>
                </c:pt>
                <c:pt idx="3363">
                  <c:v>4.0573129999999997</c:v>
                </c:pt>
                <c:pt idx="3364">
                  <c:v>4.0572670000000004</c:v>
                </c:pt>
                <c:pt idx="3365">
                  <c:v>4.0566839999999997</c:v>
                </c:pt>
                <c:pt idx="3366">
                  <c:v>4.0560280000000004</c:v>
                </c:pt>
                <c:pt idx="3367">
                  <c:v>4.0554309999999996</c:v>
                </c:pt>
                <c:pt idx="3368">
                  <c:v>4.0551120000000003</c:v>
                </c:pt>
                <c:pt idx="3369">
                  <c:v>4.0555130000000004</c:v>
                </c:pt>
                <c:pt idx="3370">
                  <c:v>4.0555620000000001</c:v>
                </c:pt>
                <c:pt idx="3371">
                  <c:v>4.0559329999999996</c:v>
                </c:pt>
                <c:pt idx="3372">
                  <c:v>4.0558170000000002</c:v>
                </c:pt>
                <c:pt idx="3373">
                  <c:v>4.0554329999999998</c:v>
                </c:pt>
                <c:pt idx="3374">
                  <c:v>4.055466</c:v>
                </c:pt>
                <c:pt idx="3375">
                  <c:v>4.0543050000000003</c:v>
                </c:pt>
                <c:pt idx="3376">
                  <c:v>4.0529260000000003</c:v>
                </c:pt>
                <c:pt idx="3377">
                  <c:v>4.0521060000000002</c:v>
                </c:pt>
                <c:pt idx="3378">
                  <c:v>4.0511410000000003</c:v>
                </c:pt>
                <c:pt idx="3379">
                  <c:v>4.0503879999999999</c:v>
                </c:pt>
                <c:pt idx="3380">
                  <c:v>4.0492910000000002</c:v>
                </c:pt>
                <c:pt idx="3381">
                  <c:v>4.0491859999999997</c:v>
                </c:pt>
                <c:pt idx="3382">
                  <c:v>4.0480729999999996</c:v>
                </c:pt>
                <c:pt idx="3383">
                  <c:v>4.0487909999999996</c:v>
                </c:pt>
                <c:pt idx="3384">
                  <c:v>4.0488799999999996</c:v>
                </c:pt>
                <c:pt idx="3385">
                  <c:v>4.0489649999999999</c:v>
                </c:pt>
                <c:pt idx="3386">
                  <c:v>4.0493309999999996</c:v>
                </c:pt>
                <c:pt idx="3387">
                  <c:v>4.0497930000000002</c:v>
                </c:pt>
                <c:pt idx="3388">
                  <c:v>4.0506089999999997</c:v>
                </c:pt>
                <c:pt idx="3389">
                  <c:v>4.0505300000000002</c:v>
                </c:pt>
                <c:pt idx="3390">
                  <c:v>4.0510910000000004</c:v>
                </c:pt>
                <c:pt idx="3391">
                  <c:v>4.0514570000000001</c:v>
                </c:pt>
                <c:pt idx="3392">
                  <c:v>4.0505230000000001</c:v>
                </c:pt>
                <c:pt idx="3393">
                  <c:v>4.0516529999999999</c:v>
                </c:pt>
                <c:pt idx="3394">
                  <c:v>4.0508519999999999</c:v>
                </c:pt>
                <c:pt idx="3395">
                  <c:v>4.0511710000000001</c:v>
                </c:pt>
                <c:pt idx="3396">
                  <c:v>4.0513599999999999</c:v>
                </c:pt>
                <c:pt idx="3397">
                  <c:v>4.0517690000000002</c:v>
                </c:pt>
                <c:pt idx="3398">
                  <c:v>4.0515999999999996</c:v>
                </c:pt>
                <c:pt idx="3399">
                  <c:v>4.0504939999999996</c:v>
                </c:pt>
                <c:pt idx="3400">
                  <c:v>4.0513430000000001</c:v>
                </c:pt>
                <c:pt idx="3401">
                  <c:v>4.0521500000000001</c:v>
                </c:pt>
                <c:pt idx="3402">
                  <c:v>4.0530559999999998</c:v>
                </c:pt>
                <c:pt idx="3403">
                  <c:v>4.0528389999999996</c:v>
                </c:pt>
                <c:pt idx="3404">
                  <c:v>4.0519540000000003</c:v>
                </c:pt>
                <c:pt idx="3405">
                  <c:v>4.05281</c:v>
                </c:pt>
                <c:pt idx="3406">
                  <c:v>4.051507</c:v>
                </c:pt>
                <c:pt idx="3407">
                  <c:v>4.052155</c:v>
                </c:pt>
                <c:pt idx="3408">
                  <c:v>4.0513529999999998</c:v>
                </c:pt>
                <c:pt idx="3409">
                  <c:v>4.051825</c:v>
                </c:pt>
                <c:pt idx="3410">
                  <c:v>4.0524969999999998</c:v>
                </c:pt>
                <c:pt idx="3411">
                  <c:v>4.0518390000000002</c:v>
                </c:pt>
                <c:pt idx="3412">
                  <c:v>4.0522840000000002</c:v>
                </c:pt>
                <c:pt idx="3413">
                  <c:v>4.0540799999999999</c:v>
                </c:pt>
                <c:pt idx="3414">
                  <c:v>4.0548320000000002</c:v>
                </c:pt>
                <c:pt idx="3415">
                  <c:v>4.0543820000000004</c:v>
                </c:pt>
                <c:pt idx="3416">
                  <c:v>4.0550560000000004</c:v>
                </c:pt>
                <c:pt idx="3417">
                  <c:v>4.0554329999999998</c:v>
                </c:pt>
                <c:pt idx="3418">
                  <c:v>4.0548190000000002</c:v>
                </c:pt>
                <c:pt idx="3419">
                  <c:v>4.0545749999999998</c:v>
                </c:pt>
                <c:pt idx="3420">
                  <c:v>4.0537039999999998</c:v>
                </c:pt>
                <c:pt idx="3421">
                  <c:v>4.0528909999999998</c:v>
                </c:pt>
                <c:pt idx="3422">
                  <c:v>4.0517269999999996</c:v>
                </c:pt>
                <c:pt idx="3423">
                  <c:v>4.0515340000000002</c:v>
                </c:pt>
                <c:pt idx="3424">
                  <c:v>4.0512969999999999</c:v>
                </c:pt>
                <c:pt idx="3425">
                  <c:v>4.0522289999999996</c:v>
                </c:pt>
                <c:pt idx="3426">
                  <c:v>4.0535019999999999</c:v>
                </c:pt>
                <c:pt idx="3427">
                  <c:v>4.0552520000000003</c:v>
                </c:pt>
                <c:pt idx="3428">
                  <c:v>4.0557920000000003</c:v>
                </c:pt>
                <c:pt idx="3429">
                  <c:v>4.056915</c:v>
                </c:pt>
                <c:pt idx="3430">
                  <c:v>4.0580259999999999</c:v>
                </c:pt>
                <c:pt idx="3431">
                  <c:v>4.0592240000000004</c:v>
                </c:pt>
                <c:pt idx="3432">
                  <c:v>4.0599439999999998</c:v>
                </c:pt>
                <c:pt idx="3433">
                  <c:v>4.0592600000000001</c:v>
                </c:pt>
                <c:pt idx="3434">
                  <c:v>4.059857</c:v>
                </c:pt>
                <c:pt idx="3435">
                  <c:v>4.0607639999999998</c:v>
                </c:pt>
                <c:pt idx="3436">
                  <c:v>4.0617089999999996</c:v>
                </c:pt>
                <c:pt idx="3437">
                  <c:v>4.0615360000000003</c:v>
                </c:pt>
                <c:pt idx="3438">
                  <c:v>4.0618220000000003</c:v>
                </c:pt>
                <c:pt idx="3439">
                  <c:v>4.0621299999999998</c:v>
                </c:pt>
                <c:pt idx="3440">
                  <c:v>4.0614660000000002</c:v>
                </c:pt>
                <c:pt idx="3441">
                  <c:v>4.0602960000000001</c:v>
                </c:pt>
                <c:pt idx="3442">
                  <c:v>4.0597539999999999</c:v>
                </c:pt>
                <c:pt idx="3443">
                  <c:v>4.0590950000000001</c:v>
                </c:pt>
                <c:pt idx="3444">
                  <c:v>4.0585240000000002</c:v>
                </c:pt>
                <c:pt idx="3445">
                  <c:v>4.0577930000000002</c:v>
                </c:pt>
                <c:pt idx="3446">
                  <c:v>4.0572150000000002</c:v>
                </c:pt>
                <c:pt idx="3447">
                  <c:v>4.0563330000000004</c:v>
                </c:pt>
                <c:pt idx="3448">
                  <c:v>4.056171</c:v>
                </c:pt>
                <c:pt idx="3449">
                  <c:v>4.0559580000000004</c:v>
                </c:pt>
                <c:pt idx="3450">
                  <c:v>4.0545600000000004</c:v>
                </c:pt>
                <c:pt idx="3451">
                  <c:v>4.0530200000000001</c:v>
                </c:pt>
                <c:pt idx="3452">
                  <c:v>4.052219</c:v>
                </c:pt>
                <c:pt idx="3453">
                  <c:v>4.0526280000000003</c:v>
                </c:pt>
                <c:pt idx="3454">
                  <c:v>4.0537789999999996</c:v>
                </c:pt>
                <c:pt idx="3455">
                  <c:v>4.0542340000000001</c:v>
                </c:pt>
                <c:pt idx="3456">
                  <c:v>4.0549309999999998</c:v>
                </c:pt>
                <c:pt idx="3457">
                  <c:v>4.0549229999999996</c:v>
                </c:pt>
                <c:pt idx="3458">
                  <c:v>4.0547329999999997</c:v>
                </c:pt>
                <c:pt idx="3459">
                  <c:v>4.0543880000000003</c:v>
                </c:pt>
                <c:pt idx="3460">
                  <c:v>4.054519</c:v>
                </c:pt>
                <c:pt idx="3461">
                  <c:v>4.0550819999999996</c:v>
                </c:pt>
                <c:pt idx="3462">
                  <c:v>4.0557400000000001</c:v>
                </c:pt>
                <c:pt idx="3463">
                  <c:v>4.0549799999999996</c:v>
                </c:pt>
                <c:pt idx="3464">
                  <c:v>4.0540979999999998</c:v>
                </c:pt>
                <c:pt idx="3465">
                  <c:v>4.0541679999999998</c:v>
                </c:pt>
                <c:pt idx="3466">
                  <c:v>4.0536849999999998</c:v>
                </c:pt>
                <c:pt idx="3467">
                  <c:v>4.05321</c:v>
                </c:pt>
                <c:pt idx="3468">
                  <c:v>4.054049</c:v>
                </c:pt>
                <c:pt idx="3469">
                  <c:v>4.0546449999999998</c:v>
                </c:pt>
                <c:pt idx="3470">
                  <c:v>4.0551700000000004</c:v>
                </c:pt>
                <c:pt idx="3471">
                  <c:v>4.0561579999999999</c:v>
                </c:pt>
                <c:pt idx="3472">
                  <c:v>4.0568169999999997</c:v>
                </c:pt>
                <c:pt idx="3473">
                  <c:v>4.0575210000000004</c:v>
                </c:pt>
                <c:pt idx="3474">
                  <c:v>4.0577129999999997</c:v>
                </c:pt>
                <c:pt idx="3475">
                  <c:v>4.0575200000000002</c:v>
                </c:pt>
                <c:pt idx="3476">
                  <c:v>4.0571229999999998</c:v>
                </c:pt>
                <c:pt idx="3477">
                  <c:v>4.0567460000000004</c:v>
                </c:pt>
                <c:pt idx="3478">
                  <c:v>4.0561400000000001</c:v>
                </c:pt>
                <c:pt idx="3479">
                  <c:v>4.0553710000000001</c:v>
                </c:pt>
                <c:pt idx="3480">
                  <c:v>4.0544529999999996</c:v>
                </c:pt>
                <c:pt idx="3481">
                  <c:v>4.0532360000000001</c:v>
                </c:pt>
                <c:pt idx="3482">
                  <c:v>4.052219</c:v>
                </c:pt>
                <c:pt idx="3483">
                  <c:v>4.051952</c:v>
                </c:pt>
                <c:pt idx="3484">
                  <c:v>4.051037</c:v>
                </c:pt>
                <c:pt idx="3485">
                  <c:v>4.0496270000000001</c:v>
                </c:pt>
                <c:pt idx="3486">
                  <c:v>4.0480939999999999</c:v>
                </c:pt>
                <c:pt idx="3487">
                  <c:v>4.0480369999999999</c:v>
                </c:pt>
                <c:pt idx="3488">
                  <c:v>4.0487029999999997</c:v>
                </c:pt>
                <c:pt idx="3489">
                  <c:v>4.0492020000000002</c:v>
                </c:pt>
                <c:pt idx="3490">
                  <c:v>4.0492460000000001</c:v>
                </c:pt>
                <c:pt idx="3491">
                  <c:v>4.0494659999999998</c:v>
                </c:pt>
                <c:pt idx="3492">
                  <c:v>4.0496910000000002</c:v>
                </c:pt>
                <c:pt idx="3493">
                  <c:v>4.0498729999999998</c:v>
                </c:pt>
                <c:pt idx="3494">
                  <c:v>4.0497649999999998</c:v>
                </c:pt>
                <c:pt idx="3495">
                  <c:v>4.0499010000000002</c:v>
                </c:pt>
                <c:pt idx="3496">
                  <c:v>4.0495650000000003</c:v>
                </c:pt>
                <c:pt idx="3497">
                  <c:v>4.0488520000000001</c:v>
                </c:pt>
                <c:pt idx="3498">
                  <c:v>4.0495510000000001</c:v>
                </c:pt>
                <c:pt idx="3499">
                  <c:v>4.0496449999999999</c:v>
                </c:pt>
                <c:pt idx="3500">
                  <c:v>4.0496660000000002</c:v>
                </c:pt>
                <c:pt idx="3501">
                  <c:v>4.0496809999999996</c:v>
                </c:pt>
                <c:pt idx="3502">
                  <c:v>4.0492759999999999</c:v>
                </c:pt>
                <c:pt idx="3503">
                  <c:v>4.0485129999999998</c:v>
                </c:pt>
                <c:pt idx="3504">
                  <c:v>4.0469179999999998</c:v>
                </c:pt>
                <c:pt idx="3505">
                  <c:v>4.045445</c:v>
                </c:pt>
                <c:pt idx="3506">
                  <c:v>4.0453070000000002</c:v>
                </c:pt>
                <c:pt idx="3507">
                  <c:v>4.0455420000000002</c:v>
                </c:pt>
                <c:pt idx="3508">
                  <c:v>4.0458109999999996</c:v>
                </c:pt>
                <c:pt idx="3509">
                  <c:v>4.0458629999999998</c:v>
                </c:pt>
                <c:pt idx="3510">
                  <c:v>4.0452260000000004</c:v>
                </c:pt>
                <c:pt idx="3511">
                  <c:v>4.0444120000000003</c:v>
                </c:pt>
                <c:pt idx="3512">
                  <c:v>4.0437839999999996</c:v>
                </c:pt>
                <c:pt idx="3513">
                  <c:v>4.0435590000000001</c:v>
                </c:pt>
                <c:pt idx="3514">
                  <c:v>4.04338</c:v>
                </c:pt>
                <c:pt idx="3515">
                  <c:v>4.0430720000000004</c:v>
                </c:pt>
                <c:pt idx="3516">
                  <c:v>4.0432899999999998</c:v>
                </c:pt>
                <c:pt idx="3517">
                  <c:v>4.0434140000000003</c:v>
                </c:pt>
                <c:pt idx="3518">
                  <c:v>4.0432430000000004</c:v>
                </c:pt>
                <c:pt idx="3519">
                  <c:v>4.0425760000000004</c:v>
                </c:pt>
                <c:pt idx="3520">
                  <c:v>4.0419679999999998</c:v>
                </c:pt>
                <c:pt idx="3521">
                  <c:v>4.0412850000000002</c:v>
                </c:pt>
                <c:pt idx="3522">
                  <c:v>4.0406930000000001</c:v>
                </c:pt>
                <c:pt idx="3523">
                  <c:v>4.0404609999999996</c:v>
                </c:pt>
                <c:pt idx="3524">
                  <c:v>4.0402129999999996</c:v>
                </c:pt>
                <c:pt idx="3525">
                  <c:v>4.0397660000000002</c:v>
                </c:pt>
                <c:pt idx="3526">
                  <c:v>4.0390220000000001</c:v>
                </c:pt>
                <c:pt idx="3527">
                  <c:v>4.0381790000000004</c:v>
                </c:pt>
                <c:pt idx="3528">
                  <c:v>4.0376659999999998</c:v>
                </c:pt>
                <c:pt idx="3529">
                  <c:v>4.0375750000000004</c:v>
                </c:pt>
                <c:pt idx="3530">
                  <c:v>4.0375529999999999</c:v>
                </c:pt>
                <c:pt idx="3531">
                  <c:v>4.0378170000000004</c:v>
                </c:pt>
                <c:pt idx="3532">
                  <c:v>4.0377080000000003</c:v>
                </c:pt>
                <c:pt idx="3533">
                  <c:v>4.037668</c:v>
                </c:pt>
                <c:pt idx="3534">
                  <c:v>4.0379300000000002</c:v>
                </c:pt>
                <c:pt idx="3535">
                  <c:v>4.0380739999999999</c:v>
                </c:pt>
                <c:pt idx="3536">
                  <c:v>4.0385340000000003</c:v>
                </c:pt>
                <c:pt idx="3537">
                  <c:v>4.0382829999999998</c:v>
                </c:pt>
                <c:pt idx="3538">
                  <c:v>4.0369849999999996</c:v>
                </c:pt>
                <c:pt idx="3539">
                  <c:v>4.0359699999999998</c:v>
                </c:pt>
                <c:pt idx="3540">
                  <c:v>4.0359749999999996</c:v>
                </c:pt>
                <c:pt idx="3541">
                  <c:v>4.0368639999999996</c:v>
                </c:pt>
                <c:pt idx="3542">
                  <c:v>4.0372859999999999</c:v>
                </c:pt>
                <c:pt idx="3543">
                  <c:v>4.0373849999999996</c:v>
                </c:pt>
                <c:pt idx="3544">
                  <c:v>4.0377599999999996</c:v>
                </c:pt>
                <c:pt idx="3545">
                  <c:v>4.038297</c:v>
                </c:pt>
                <c:pt idx="3546">
                  <c:v>4.0387149999999998</c:v>
                </c:pt>
                <c:pt idx="3547">
                  <c:v>4.0390920000000001</c:v>
                </c:pt>
                <c:pt idx="3548">
                  <c:v>4.0387230000000001</c:v>
                </c:pt>
                <c:pt idx="3549">
                  <c:v>4.0389340000000002</c:v>
                </c:pt>
                <c:pt idx="3550">
                  <c:v>4.0403929999999999</c:v>
                </c:pt>
                <c:pt idx="3551">
                  <c:v>4.0414440000000003</c:v>
                </c:pt>
                <c:pt idx="3552">
                  <c:v>4.0426409999999997</c:v>
                </c:pt>
                <c:pt idx="3553">
                  <c:v>4.0433399999999997</c:v>
                </c:pt>
                <c:pt idx="3554">
                  <c:v>4.0434419999999998</c:v>
                </c:pt>
                <c:pt idx="3555">
                  <c:v>4.0433779999999997</c:v>
                </c:pt>
                <c:pt idx="3556">
                  <c:v>4.0423749999999998</c:v>
                </c:pt>
                <c:pt idx="3557">
                  <c:v>4.0415049999999999</c:v>
                </c:pt>
                <c:pt idx="3558">
                  <c:v>4.041137</c:v>
                </c:pt>
                <c:pt idx="3559">
                  <c:v>4.0412359999999996</c:v>
                </c:pt>
                <c:pt idx="3560">
                  <c:v>4.0415760000000001</c:v>
                </c:pt>
                <c:pt idx="3561">
                  <c:v>4.0411640000000002</c:v>
                </c:pt>
                <c:pt idx="3562">
                  <c:v>4.0402509999999996</c:v>
                </c:pt>
                <c:pt idx="3563">
                  <c:v>4.0399279999999997</c:v>
                </c:pt>
                <c:pt idx="3564">
                  <c:v>4.0406599999999999</c:v>
                </c:pt>
                <c:pt idx="3565">
                  <c:v>4.0412699999999999</c:v>
                </c:pt>
                <c:pt idx="3566">
                  <c:v>4.0415619999999999</c:v>
                </c:pt>
                <c:pt idx="3567">
                  <c:v>4.0417750000000003</c:v>
                </c:pt>
                <c:pt idx="3568">
                  <c:v>4.0414830000000004</c:v>
                </c:pt>
                <c:pt idx="3569">
                  <c:v>4.0413680000000003</c:v>
                </c:pt>
                <c:pt idx="3570">
                  <c:v>4.0421560000000003</c:v>
                </c:pt>
                <c:pt idx="3571">
                  <c:v>4.0423109999999998</c:v>
                </c:pt>
                <c:pt idx="3572">
                  <c:v>4.0428420000000003</c:v>
                </c:pt>
                <c:pt idx="3573">
                  <c:v>4.0427910000000002</c:v>
                </c:pt>
                <c:pt idx="3574">
                  <c:v>4.0424759999999997</c:v>
                </c:pt>
                <c:pt idx="3575">
                  <c:v>4.0428470000000001</c:v>
                </c:pt>
                <c:pt idx="3576">
                  <c:v>4.0439049999999996</c:v>
                </c:pt>
                <c:pt idx="3577">
                  <c:v>4.0448269999999997</c:v>
                </c:pt>
                <c:pt idx="3578">
                  <c:v>4.0452450000000004</c:v>
                </c:pt>
                <c:pt idx="3579">
                  <c:v>4.0457749999999999</c:v>
                </c:pt>
                <c:pt idx="3580">
                  <c:v>4.0457000000000001</c:v>
                </c:pt>
                <c:pt idx="3581">
                  <c:v>4.0460459999999996</c:v>
                </c:pt>
                <c:pt idx="3582">
                  <c:v>4.0473090000000003</c:v>
                </c:pt>
                <c:pt idx="3583">
                  <c:v>4.048241</c:v>
                </c:pt>
                <c:pt idx="3584">
                  <c:v>4.0481610000000003</c:v>
                </c:pt>
                <c:pt idx="3585">
                  <c:v>4.047485</c:v>
                </c:pt>
                <c:pt idx="3586">
                  <c:v>4.0467259999999996</c:v>
                </c:pt>
                <c:pt idx="3587">
                  <c:v>4.0466090000000001</c:v>
                </c:pt>
                <c:pt idx="3588">
                  <c:v>4.0475969999999997</c:v>
                </c:pt>
                <c:pt idx="3589">
                  <c:v>4.0481629999999997</c:v>
                </c:pt>
                <c:pt idx="3590">
                  <c:v>4.0482690000000003</c:v>
                </c:pt>
                <c:pt idx="3591">
                  <c:v>4.0472159999999997</c:v>
                </c:pt>
                <c:pt idx="3592">
                  <c:v>4.0464580000000003</c:v>
                </c:pt>
                <c:pt idx="3593">
                  <c:v>4.0467000000000004</c:v>
                </c:pt>
                <c:pt idx="3594">
                  <c:v>4.0470490000000003</c:v>
                </c:pt>
                <c:pt idx="3595">
                  <c:v>4.0469989999999996</c:v>
                </c:pt>
                <c:pt idx="3596">
                  <c:v>4.0476929999999998</c:v>
                </c:pt>
                <c:pt idx="3597">
                  <c:v>4.0486050000000002</c:v>
                </c:pt>
                <c:pt idx="3598">
                  <c:v>4.0488799999999996</c:v>
                </c:pt>
                <c:pt idx="3599">
                  <c:v>4.0481600000000002</c:v>
                </c:pt>
                <c:pt idx="3600">
                  <c:v>4.0467829999999996</c:v>
                </c:pt>
                <c:pt idx="3601">
                  <c:v>4.0461460000000002</c:v>
                </c:pt>
                <c:pt idx="3602">
                  <c:v>4.0456079999999996</c:v>
                </c:pt>
                <c:pt idx="3603">
                  <c:v>4.0446879999999998</c:v>
                </c:pt>
                <c:pt idx="3604">
                  <c:v>4.0450559999999998</c:v>
                </c:pt>
                <c:pt idx="3605">
                  <c:v>4.04575</c:v>
                </c:pt>
                <c:pt idx="3606">
                  <c:v>4.0464460000000004</c:v>
                </c:pt>
                <c:pt idx="3607">
                  <c:v>4.0472739999999998</c:v>
                </c:pt>
                <c:pt idx="3608">
                  <c:v>4.047269</c:v>
                </c:pt>
                <c:pt idx="3609">
                  <c:v>4.0471240000000002</c:v>
                </c:pt>
                <c:pt idx="3610">
                  <c:v>4.0468960000000003</c:v>
                </c:pt>
                <c:pt idx="3611">
                  <c:v>4.0470819999999996</c:v>
                </c:pt>
                <c:pt idx="3612">
                  <c:v>4.0478810000000003</c:v>
                </c:pt>
                <c:pt idx="3613">
                  <c:v>4.048165</c:v>
                </c:pt>
                <c:pt idx="3614">
                  <c:v>4.0474420000000002</c:v>
                </c:pt>
                <c:pt idx="3615">
                  <c:v>4.0471490000000001</c:v>
                </c:pt>
                <c:pt idx="3616">
                  <c:v>4.0463199999999997</c:v>
                </c:pt>
                <c:pt idx="3617">
                  <c:v>4.0460320000000003</c:v>
                </c:pt>
                <c:pt idx="3618">
                  <c:v>4.0456890000000003</c:v>
                </c:pt>
                <c:pt idx="3619">
                  <c:v>4.0459930000000002</c:v>
                </c:pt>
                <c:pt idx="3620">
                  <c:v>4.0453099999999997</c:v>
                </c:pt>
                <c:pt idx="3621">
                  <c:v>4.0442640000000001</c:v>
                </c:pt>
                <c:pt idx="3622">
                  <c:v>4.0437149999999997</c:v>
                </c:pt>
                <c:pt idx="3623">
                  <c:v>4.0441719999999997</c:v>
                </c:pt>
                <c:pt idx="3624">
                  <c:v>4.0442359999999997</c:v>
                </c:pt>
                <c:pt idx="3625">
                  <c:v>4.0433269999999997</c:v>
                </c:pt>
                <c:pt idx="3626">
                  <c:v>4.0425209999999998</c:v>
                </c:pt>
                <c:pt idx="3627">
                  <c:v>4.0420949999999998</c:v>
                </c:pt>
                <c:pt idx="3628">
                  <c:v>4.0415049999999999</c:v>
                </c:pt>
                <c:pt idx="3629">
                  <c:v>4.0402880000000003</c:v>
                </c:pt>
                <c:pt idx="3630">
                  <c:v>4.0400229999999997</c:v>
                </c:pt>
                <c:pt idx="3631">
                  <c:v>4.0394730000000001</c:v>
                </c:pt>
                <c:pt idx="3632">
                  <c:v>4.0376190000000003</c:v>
                </c:pt>
                <c:pt idx="3633">
                  <c:v>4.0363819999999997</c:v>
                </c:pt>
                <c:pt idx="3634">
                  <c:v>4.0356639999999997</c:v>
                </c:pt>
                <c:pt idx="3635">
                  <c:v>4.035183</c:v>
                </c:pt>
                <c:pt idx="3636">
                  <c:v>4.0362629999999999</c:v>
                </c:pt>
                <c:pt idx="3637">
                  <c:v>4.035444</c:v>
                </c:pt>
                <c:pt idx="3638">
                  <c:v>4.0341459999999998</c:v>
                </c:pt>
                <c:pt idx="3639">
                  <c:v>4.0331669999999997</c:v>
                </c:pt>
                <c:pt idx="3640">
                  <c:v>4.0322380000000004</c:v>
                </c:pt>
                <c:pt idx="3641">
                  <c:v>4.0316559999999999</c:v>
                </c:pt>
                <c:pt idx="3642">
                  <c:v>4.0318500000000004</c:v>
                </c:pt>
                <c:pt idx="3643">
                  <c:v>4.0314220000000001</c:v>
                </c:pt>
                <c:pt idx="3644">
                  <c:v>4.0309109999999997</c:v>
                </c:pt>
                <c:pt idx="3645">
                  <c:v>4.0311570000000003</c:v>
                </c:pt>
                <c:pt idx="3646">
                  <c:v>4.0297080000000003</c:v>
                </c:pt>
                <c:pt idx="3647">
                  <c:v>4.0290860000000004</c:v>
                </c:pt>
                <c:pt idx="3648">
                  <c:v>4.0287870000000003</c:v>
                </c:pt>
                <c:pt idx="3649">
                  <c:v>4.0287069999999998</c:v>
                </c:pt>
                <c:pt idx="3650">
                  <c:v>4.0285840000000004</c:v>
                </c:pt>
                <c:pt idx="3651">
                  <c:v>4.0285929999999999</c:v>
                </c:pt>
                <c:pt idx="3652">
                  <c:v>4.028492</c:v>
                </c:pt>
                <c:pt idx="3653">
                  <c:v>4.0280719999999999</c:v>
                </c:pt>
                <c:pt idx="3654">
                  <c:v>4.027666</c:v>
                </c:pt>
                <c:pt idx="3655">
                  <c:v>4.0286359999999997</c:v>
                </c:pt>
                <c:pt idx="3656">
                  <c:v>4.0282530000000003</c:v>
                </c:pt>
                <c:pt idx="3657">
                  <c:v>4.0277770000000004</c:v>
                </c:pt>
                <c:pt idx="3658">
                  <c:v>4.0268569999999997</c:v>
                </c:pt>
                <c:pt idx="3659">
                  <c:v>4.0272030000000001</c:v>
                </c:pt>
                <c:pt idx="3660">
                  <c:v>4.027158</c:v>
                </c:pt>
                <c:pt idx="3661">
                  <c:v>4.0280490000000002</c:v>
                </c:pt>
                <c:pt idx="3662">
                  <c:v>4.0282929999999997</c:v>
                </c:pt>
                <c:pt idx="3663">
                  <c:v>4.0285650000000004</c:v>
                </c:pt>
                <c:pt idx="3664">
                  <c:v>4.0291759999999996</c:v>
                </c:pt>
                <c:pt idx="3665">
                  <c:v>4.0293320000000001</c:v>
                </c:pt>
                <c:pt idx="3666">
                  <c:v>4.029401</c:v>
                </c:pt>
                <c:pt idx="3667">
                  <c:v>4.0295009999999998</c:v>
                </c:pt>
                <c:pt idx="3668">
                  <c:v>4.0306559999999996</c:v>
                </c:pt>
                <c:pt idx="3669">
                  <c:v>4.031015</c:v>
                </c:pt>
                <c:pt idx="3670">
                  <c:v>4.0312960000000002</c:v>
                </c:pt>
                <c:pt idx="3671">
                  <c:v>4.0323130000000003</c:v>
                </c:pt>
                <c:pt idx="3672">
                  <c:v>4.0326420000000001</c:v>
                </c:pt>
                <c:pt idx="3673">
                  <c:v>4.0326440000000003</c:v>
                </c:pt>
                <c:pt idx="3674">
                  <c:v>4.0323510000000002</c:v>
                </c:pt>
                <c:pt idx="3675">
                  <c:v>4.0335130000000001</c:v>
                </c:pt>
                <c:pt idx="3676">
                  <c:v>4.0341040000000001</c:v>
                </c:pt>
                <c:pt idx="3677">
                  <c:v>4.0335770000000002</c:v>
                </c:pt>
                <c:pt idx="3678">
                  <c:v>4.0342370000000001</c:v>
                </c:pt>
                <c:pt idx="3679">
                  <c:v>4.0345440000000004</c:v>
                </c:pt>
                <c:pt idx="3680">
                  <c:v>4.034249</c:v>
                </c:pt>
                <c:pt idx="3681">
                  <c:v>4.0343780000000002</c:v>
                </c:pt>
                <c:pt idx="3682">
                  <c:v>4.0349810000000002</c:v>
                </c:pt>
                <c:pt idx="3683">
                  <c:v>4.0355470000000002</c:v>
                </c:pt>
                <c:pt idx="3684">
                  <c:v>4.035838</c:v>
                </c:pt>
                <c:pt idx="3685">
                  <c:v>4.0373340000000004</c:v>
                </c:pt>
                <c:pt idx="3686">
                  <c:v>4.0371370000000004</c:v>
                </c:pt>
                <c:pt idx="3687">
                  <c:v>4.0379310000000004</c:v>
                </c:pt>
                <c:pt idx="3688">
                  <c:v>4.0386850000000001</c:v>
                </c:pt>
                <c:pt idx="3689">
                  <c:v>4.0392619999999999</c:v>
                </c:pt>
                <c:pt idx="3690">
                  <c:v>4.0399099999999999</c:v>
                </c:pt>
                <c:pt idx="3691">
                  <c:v>4.0409259999999998</c:v>
                </c:pt>
                <c:pt idx="3692">
                  <c:v>4.0411289999999997</c:v>
                </c:pt>
                <c:pt idx="3693">
                  <c:v>4.0417480000000001</c:v>
                </c:pt>
                <c:pt idx="3694">
                  <c:v>4.042306</c:v>
                </c:pt>
                <c:pt idx="3695">
                  <c:v>4.0420309999999997</c:v>
                </c:pt>
                <c:pt idx="3696">
                  <c:v>4.0428860000000002</c:v>
                </c:pt>
                <c:pt idx="3697">
                  <c:v>4.0433519999999996</c:v>
                </c:pt>
                <c:pt idx="3698">
                  <c:v>4.0434169999999998</c:v>
                </c:pt>
                <c:pt idx="3699">
                  <c:v>4.0433300000000001</c:v>
                </c:pt>
                <c:pt idx="3700">
                  <c:v>4.0433690000000002</c:v>
                </c:pt>
                <c:pt idx="3701">
                  <c:v>4.0432459999999999</c:v>
                </c:pt>
                <c:pt idx="3702">
                  <c:v>4.043895</c:v>
                </c:pt>
                <c:pt idx="3703">
                  <c:v>4.0448899999999997</c:v>
                </c:pt>
                <c:pt idx="3704">
                  <c:v>4.0451990000000002</c:v>
                </c:pt>
                <c:pt idx="3705">
                  <c:v>4.0442749999999998</c:v>
                </c:pt>
                <c:pt idx="3706">
                  <c:v>4.0439530000000001</c:v>
                </c:pt>
                <c:pt idx="3707">
                  <c:v>4.0442580000000001</c:v>
                </c:pt>
                <c:pt idx="3708">
                  <c:v>4.0451589999999999</c:v>
                </c:pt>
                <c:pt idx="3709">
                  <c:v>4.0451090000000001</c:v>
                </c:pt>
                <c:pt idx="3710">
                  <c:v>4.0445339999999996</c:v>
                </c:pt>
                <c:pt idx="3711">
                  <c:v>4.0440160000000001</c:v>
                </c:pt>
                <c:pt idx="3712">
                  <c:v>4.0436920000000001</c:v>
                </c:pt>
                <c:pt idx="3713">
                  <c:v>4.0432800000000002</c:v>
                </c:pt>
                <c:pt idx="3714">
                  <c:v>4.0423520000000002</c:v>
                </c:pt>
                <c:pt idx="3715">
                  <c:v>4.0420509999999998</c:v>
                </c:pt>
                <c:pt idx="3716">
                  <c:v>4.0426060000000001</c:v>
                </c:pt>
                <c:pt idx="3717">
                  <c:v>4.0424879999999996</c:v>
                </c:pt>
                <c:pt idx="3718">
                  <c:v>4.0416189999999999</c:v>
                </c:pt>
                <c:pt idx="3719">
                  <c:v>4.0409930000000003</c:v>
                </c:pt>
                <c:pt idx="3720">
                  <c:v>4.0404669999999996</c:v>
                </c:pt>
                <c:pt idx="3721">
                  <c:v>4.0403820000000001</c:v>
                </c:pt>
                <c:pt idx="3722">
                  <c:v>4.0404749999999998</c:v>
                </c:pt>
                <c:pt idx="3723">
                  <c:v>4.0401429999999996</c:v>
                </c:pt>
                <c:pt idx="3724">
                  <c:v>4.040203</c:v>
                </c:pt>
                <c:pt idx="3725">
                  <c:v>4.0399159999999998</c:v>
                </c:pt>
                <c:pt idx="3726">
                  <c:v>4.0396979999999996</c:v>
                </c:pt>
                <c:pt idx="3727">
                  <c:v>4.040076</c:v>
                </c:pt>
                <c:pt idx="3728">
                  <c:v>4.0398810000000003</c:v>
                </c:pt>
                <c:pt idx="3729">
                  <c:v>4.039949</c:v>
                </c:pt>
                <c:pt idx="3730">
                  <c:v>4.0410380000000004</c:v>
                </c:pt>
                <c:pt idx="3731">
                  <c:v>4.0418640000000003</c:v>
                </c:pt>
                <c:pt idx="3732">
                  <c:v>4.0420980000000002</c:v>
                </c:pt>
                <c:pt idx="3733">
                  <c:v>4.0425659999999999</c:v>
                </c:pt>
                <c:pt idx="3734">
                  <c:v>4.0430859999999997</c:v>
                </c:pt>
                <c:pt idx="3735">
                  <c:v>4.0424290000000003</c:v>
                </c:pt>
                <c:pt idx="3736">
                  <c:v>4.0413160000000001</c:v>
                </c:pt>
                <c:pt idx="3737">
                  <c:v>4.0407060000000001</c:v>
                </c:pt>
                <c:pt idx="3738">
                  <c:v>4.0405300000000004</c:v>
                </c:pt>
                <c:pt idx="3739">
                  <c:v>4.0406389999999996</c:v>
                </c:pt>
                <c:pt idx="3740">
                  <c:v>4.0412059999999999</c:v>
                </c:pt>
                <c:pt idx="3741">
                  <c:v>4.0410709999999996</c:v>
                </c:pt>
                <c:pt idx="3742">
                  <c:v>4.0404799999999996</c:v>
                </c:pt>
                <c:pt idx="3743">
                  <c:v>4.0400640000000001</c:v>
                </c:pt>
                <c:pt idx="3744">
                  <c:v>4.0398940000000003</c:v>
                </c:pt>
                <c:pt idx="3745">
                  <c:v>4.0398269999999998</c:v>
                </c:pt>
                <c:pt idx="3746">
                  <c:v>4.0394709999999998</c:v>
                </c:pt>
                <c:pt idx="3747">
                  <c:v>4.0387399999999998</c:v>
                </c:pt>
                <c:pt idx="3748">
                  <c:v>4.0382360000000004</c:v>
                </c:pt>
                <c:pt idx="3749">
                  <c:v>4.038748</c:v>
                </c:pt>
                <c:pt idx="3750">
                  <c:v>4.0398839999999998</c:v>
                </c:pt>
                <c:pt idx="3751">
                  <c:v>4.0409709999999999</c:v>
                </c:pt>
                <c:pt idx="3752">
                  <c:v>4.0407869999999999</c:v>
                </c:pt>
                <c:pt idx="3753">
                  <c:v>4.0399560000000001</c:v>
                </c:pt>
                <c:pt idx="3754">
                  <c:v>4.0396489999999998</c:v>
                </c:pt>
                <c:pt idx="3755">
                  <c:v>4.039803</c:v>
                </c:pt>
                <c:pt idx="3756">
                  <c:v>4.040114</c:v>
                </c:pt>
                <c:pt idx="3757">
                  <c:v>4.0401150000000001</c:v>
                </c:pt>
                <c:pt idx="3758">
                  <c:v>4.0397480000000003</c:v>
                </c:pt>
                <c:pt idx="3759">
                  <c:v>4.040076</c:v>
                </c:pt>
                <c:pt idx="3760">
                  <c:v>4.0408970000000002</c:v>
                </c:pt>
                <c:pt idx="3761">
                  <c:v>4.0416509999999999</c:v>
                </c:pt>
                <c:pt idx="3762">
                  <c:v>4.0422169999999999</c:v>
                </c:pt>
                <c:pt idx="3763">
                  <c:v>4.0423020000000003</c:v>
                </c:pt>
                <c:pt idx="3764">
                  <c:v>4.0422159999999998</c:v>
                </c:pt>
                <c:pt idx="3765">
                  <c:v>4.0424100000000003</c:v>
                </c:pt>
                <c:pt idx="3766">
                  <c:v>4.042192</c:v>
                </c:pt>
                <c:pt idx="3767">
                  <c:v>4.0422779999999996</c:v>
                </c:pt>
                <c:pt idx="3768">
                  <c:v>4.0427160000000004</c:v>
                </c:pt>
                <c:pt idx="3769">
                  <c:v>4.0434289999999997</c:v>
                </c:pt>
                <c:pt idx="3770">
                  <c:v>4.0441269999999996</c:v>
                </c:pt>
                <c:pt idx="3771">
                  <c:v>4.0442790000000004</c:v>
                </c:pt>
                <c:pt idx="3772">
                  <c:v>4.0439150000000001</c:v>
                </c:pt>
                <c:pt idx="3773">
                  <c:v>4.0438330000000002</c:v>
                </c:pt>
                <c:pt idx="3774">
                  <c:v>4.0437609999999999</c:v>
                </c:pt>
                <c:pt idx="3775">
                  <c:v>4.0439309999999997</c:v>
                </c:pt>
                <c:pt idx="3776">
                  <c:v>4.044079</c:v>
                </c:pt>
                <c:pt idx="3777">
                  <c:v>4.0432550000000003</c:v>
                </c:pt>
                <c:pt idx="3778">
                  <c:v>4.0430820000000001</c:v>
                </c:pt>
                <c:pt idx="3779">
                  <c:v>4.0436050000000003</c:v>
                </c:pt>
                <c:pt idx="3780">
                  <c:v>4.0438010000000002</c:v>
                </c:pt>
                <c:pt idx="3781">
                  <c:v>4.0436670000000001</c:v>
                </c:pt>
                <c:pt idx="3782">
                  <c:v>4.0433440000000003</c:v>
                </c:pt>
                <c:pt idx="3783">
                  <c:v>4.0427569999999999</c:v>
                </c:pt>
                <c:pt idx="3784">
                  <c:v>4.0424629999999997</c:v>
                </c:pt>
                <c:pt idx="3785">
                  <c:v>4.0425639999999996</c:v>
                </c:pt>
                <c:pt idx="3786">
                  <c:v>4.0433919999999999</c:v>
                </c:pt>
                <c:pt idx="3787">
                  <c:v>4.0448050000000002</c:v>
                </c:pt>
                <c:pt idx="3788">
                  <c:v>4.0457289999999997</c:v>
                </c:pt>
                <c:pt idx="3789">
                  <c:v>4.0462470000000001</c:v>
                </c:pt>
                <c:pt idx="3790">
                  <c:v>4.0463050000000003</c:v>
                </c:pt>
                <c:pt idx="3791">
                  <c:v>4.046646</c:v>
                </c:pt>
                <c:pt idx="3792">
                  <c:v>4.0478189999999996</c:v>
                </c:pt>
                <c:pt idx="3793">
                  <c:v>4.0487719999999996</c:v>
                </c:pt>
                <c:pt idx="3794">
                  <c:v>4.0490370000000002</c:v>
                </c:pt>
                <c:pt idx="3795">
                  <c:v>4.0488</c:v>
                </c:pt>
                <c:pt idx="3796">
                  <c:v>4.0492939999999997</c:v>
                </c:pt>
                <c:pt idx="3797">
                  <c:v>4.0493920000000001</c:v>
                </c:pt>
                <c:pt idx="3798">
                  <c:v>4.0492809999999997</c:v>
                </c:pt>
                <c:pt idx="3799">
                  <c:v>4.0490510000000004</c:v>
                </c:pt>
                <c:pt idx="3800">
                  <c:v>4.0483630000000002</c:v>
                </c:pt>
                <c:pt idx="3801">
                  <c:v>4.0474399999999999</c:v>
                </c:pt>
                <c:pt idx="3802">
                  <c:v>4.0472929999999998</c:v>
                </c:pt>
                <c:pt idx="3803">
                  <c:v>4.0476799999999997</c:v>
                </c:pt>
                <c:pt idx="3804">
                  <c:v>4.048362</c:v>
                </c:pt>
                <c:pt idx="3805">
                  <c:v>4.0491539999999997</c:v>
                </c:pt>
                <c:pt idx="3806">
                  <c:v>4.0501060000000004</c:v>
                </c:pt>
                <c:pt idx="3807">
                  <c:v>4.0507619999999998</c:v>
                </c:pt>
                <c:pt idx="3808">
                  <c:v>4.0506349999999998</c:v>
                </c:pt>
                <c:pt idx="3809">
                  <c:v>4.0509310000000003</c:v>
                </c:pt>
                <c:pt idx="3810">
                  <c:v>4.0508850000000001</c:v>
                </c:pt>
                <c:pt idx="3811">
                  <c:v>4.0505110000000002</c:v>
                </c:pt>
                <c:pt idx="3812">
                  <c:v>4.0500559999999997</c:v>
                </c:pt>
                <c:pt idx="3813">
                  <c:v>4.0506219999999997</c:v>
                </c:pt>
                <c:pt idx="3814">
                  <c:v>4.0514520000000003</c:v>
                </c:pt>
                <c:pt idx="3815">
                  <c:v>4.0518130000000001</c:v>
                </c:pt>
                <c:pt idx="3816">
                  <c:v>4.0515910000000002</c:v>
                </c:pt>
                <c:pt idx="3817">
                  <c:v>4.0520139999999998</c:v>
                </c:pt>
                <c:pt idx="3818">
                  <c:v>4.0527369999999996</c:v>
                </c:pt>
                <c:pt idx="3819">
                  <c:v>4.053185</c:v>
                </c:pt>
                <c:pt idx="3820">
                  <c:v>4.0533440000000001</c:v>
                </c:pt>
                <c:pt idx="3821">
                  <c:v>4.0537349999999996</c:v>
                </c:pt>
                <c:pt idx="3822">
                  <c:v>4.0542280000000002</c:v>
                </c:pt>
                <c:pt idx="3823">
                  <c:v>4.0549580000000001</c:v>
                </c:pt>
                <c:pt idx="3824">
                  <c:v>4.0556570000000001</c:v>
                </c:pt>
                <c:pt idx="3825">
                  <c:v>4.0569889999999997</c:v>
                </c:pt>
                <c:pt idx="3826">
                  <c:v>4.0572990000000004</c:v>
                </c:pt>
                <c:pt idx="3827">
                  <c:v>4.0587530000000003</c:v>
                </c:pt>
                <c:pt idx="3828">
                  <c:v>4.0601070000000004</c:v>
                </c:pt>
                <c:pt idx="3829">
                  <c:v>4.0608700000000004</c:v>
                </c:pt>
                <c:pt idx="3830">
                  <c:v>4.0604399999999998</c:v>
                </c:pt>
                <c:pt idx="3831">
                  <c:v>4.059577</c:v>
                </c:pt>
                <c:pt idx="3832">
                  <c:v>4.0607660000000001</c:v>
                </c:pt>
                <c:pt idx="3833">
                  <c:v>4.0614749999999997</c:v>
                </c:pt>
                <c:pt idx="3834">
                  <c:v>4.0614549999999996</c:v>
                </c:pt>
                <c:pt idx="3835">
                  <c:v>4.0617850000000004</c:v>
                </c:pt>
                <c:pt idx="3836">
                  <c:v>4.0622720000000001</c:v>
                </c:pt>
                <c:pt idx="3837">
                  <c:v>4.0627950000000004</c:v>
                </c:pt>
                <c:pt idx="3838">
                  <c:v>4.0628880000000001</c:v>
                </c:pt>
                <c:pt idx="3839">
                  <c:v>4.0628710000000003</c:v>
                </c:pt>
                <c:pt idx="3840">
                  <c:v>4.0631589999999997</c:v>
                </c:pt>
                <c:pt idx="3841">
                  <c:v>4.0621739999999997</c:v>
                </c:pt>
                <c:pt idx="3842">
                  <c:v>4.0617429999999999</c:v>
                </c:pt>
                <c:pt idx="3843">
                  <c:v>4.0611759999999997</c:v>
                </c:pt>
                <c:pt idx="3844">
                  <c:v>4.0606330000000002</c:v>
                </c:pt>
                <c:pt idx="3845">
                  <c:v>4.0608389999999996</c:v>
                </c:pt>
                <c:pt idx="3846">
                  <c:v>4.0600459999999998</c:v>
                </c:pt>
                <c:pt idx="3847">
                  <c:v>4.0607499999999996</c:v>
                </c:pt>
                <c:pt idx="3848">
                  <c:v>4.0615119999999996</c:v>
                </c:pt>
                <c:pt idx="3849">
                  <c:v>4.0628380000000002</c:v>
                </c:pt>
                <c:pt idx="3850">
                  <c:v>4.062926</c:v>
                </c:pt>
                <c:pt idx="3851">
                  <c:v>4.0636219999999996</c:v>
                </c:pt>
                <c:pt idx="3852">
                  <c:v>4.0640049999999999</c:v>
                </c:pt>
                <c:pt idx="3853">
                  <c:v>4.062932</c:v>
                </c:pt>
                <c:pt idx="3854">
                  <c:v>4.0625109999999998</c:v>
                </c:pt>
                <c:pt idx="3855">
                  <c:v>4.0627570000000004</c:v>
                </c:pt>
                <c:pt idx="3856">
                  <c:v>4.0620700000000003</c:v>
                </c:pt>
                <c:pt idx="3857">
                  <c:v>4.0610099999999996</c:v>
                </c:pt>
                <c:pt idx="3858">
                  <c:v>4.0615730000000001</c:v>
                </c:pt>
                <c:pt idx="3859">
                  <c:v>4.0616240000000001</c:v>
                </c:pt>
                <c:pt idx="3860">
                  <c:v>4.0610470000000003</c:v>
                </c:pt>
                <c:pt idx="3861">
                  <c:v>4.0609590000000004</c:v>
                </c:pt>
                <c:pt idx="3862">
                  <c:v>4.0604750000000003</c:v>
                </c:pt>
                <c:pt idx="3863">
                  <c:v>4.0599030000000003</c:v>
                </c:pt>
                <c:pt idx="3864">
                  <c:v>4.0602229999999997</c:v>
                </c:pt>
                <c:pt idx="3865">
                  <c:v>4.0597089999999998</c:v>
                </c:pt>
                <c:pt idx="3866">
                  <c:v>4.059164</c:v>
                </c:pt>
                <c:pt idx="3867">
                  <c:v>4.0583689999999999</c:v>
                </c:pt>
                <c:pt idx="3868">
                  <c:v>4.0581069999999997</c:v>
                </c:pt>
                <c:pt idx="3869">
                  <c:v>4.0575700000000001</c:v>
                </c:pt>
                <c:pt idx="3870">
                  <c:v>4.0570190000000004</c:v>
                </c:pt>
                <c:pt idx="3871">
                  <c:v>4.057321</c:v>
                </c:pt>
                <c:pt idx="3872">
                  <c:v>4.0581170000000002</c:v>
                </c:pt>
                <c:pt idx="3873">
                  <c:v>4.0577560000000004</c:v>
                </c:pt>
                <c:pt idx="3874">
                  <c:v>4.0575070000000002</c:v>
                </c:pt>
                <c:pt idx="3875">
                  <c:v>4.0561369999999997</c:v>
                </c:pt>
                <c:pt idx="3876">
                  <c:v>4.0550550000000003</c:v>
                </c:pt>
                <c:pt idx="3877">
                  <c:v>4.0542340000000001</c:v>
                </c:pt>
                <c:pt idx="3878">
                  <c:v>4.0533029999999997</c:v>
                </c:pt>
                <c:pt idx="3879">
                  <c:v>4.0524750000000003</c:v>
                </c:pt>
                <c:pt idx="3880">
                  <c:v>4.0524709999999997</c:v>
                </c:pt>
                <c:pt idx="3881">
                  <c:v>4.0533349999999997</c:v>
                </c:pt>
                <c:pt idx="3882">
                  <c:v>4.0520339999999999</c:v>
                </c:pt>
                <c:pt idx="3883">
                  <c:v>4.0529080000000004</c:v>
                </c:pt>
                <c:pt idx="3884">
                  <c:v>4.0536649999999996</c:v>
                </c:pt>
                <c:pt idx="3885">
                  <c:v>4.0534470000000002</c:v>
                </c:pt>
                <c:pt idx="3886">
                  <c:v>4.0535969999999999</c:v>
                </c:pt>
                <c:pt idx="3887">
                  <c:v>4.0533450000000002</c:v>
                </c:pt>
                <c:pt idx="3888">
                  <c:v>4.0532170000000001</c:v>
                </c:pt>
                <c:pt idx="3889">
                  <c:v>4.0535709999999998</c:v>
                </c:pt>
                <c:pt idx="3890">
                  <c:v>4.0539050000000003</c:v>
                </c:pt>
                <c:pt idx="3891">
                  <c:v>4.054494</c:v>
                </c:pt>
                <c:pt idx="3892">
                  <c:v>4.0544950000000002</c:v>
                </c:pt>
                <c:pt idx="3893">
                  <c:v>4.0546410000000002</c:v>
                </c:pt>
                <c:pt idx="3894">
                  <c:v>4.0548200000000003</c:v>
                </c:pt>
                <c:pt idx="3895">
                  <c:v>4.0549280000000003</c:v>
                </c:pt>
                <c:pt idx="3896">
                  <c:v>4.0551019999999998</c:v>
                </c:pt>
                <c:pt idx="3897">
                  <c:v>4.0549350000000004</c:v>
                </c:pt>
                <c:pt idx="3898">
                  <c:v>4.054316</c:v>
                </c:pt>
                <c:pt idx="3899">
                  <c:v>4.0541910000000003</c:v>
                </c:pt>
                <c:pt idx="3900">
                  <c:v>4.0536120000000002</c:v>
                </c:pt>
                <c:pt idx="3901">
                  <c:v>4.0533320000000002</c:v>
                </c:pt>
                <c:pt idx="3902">
                  <c:v>4.0526920000000004</c:v>
                </c:pt>
                <c:pt idx="3903">
                  <c:v>4.0524990000000001</c:v>
                </c:pt>
                <c:pt idx="3904">
                  <c:v>4.0524319999999996</c:v>
                </c:pt>
                <c:pt idx="3905">
                  <c:v>4.0517050000000001</c:v>
                </c:pt>
                <c:pt idx="3906">
                  <c:v>4.0519129999999999</c:v>
                </c:pt>
                <c:pt idx="3907">
                  <c:v>4.0523249999999997</c:v>
                </c:pt>
                <c:pt idx="3908">
                  <c:v>4.0521390000000004</c:v>
                </c:pt>
                <c:pt idx="3909">
                  <c:v>4.0516680000000003</c:v>
                </c:pt>
                <c:pt idx="3910">
                  <c:v>4.0514789999999996</c:v>
                </c:pt>
                <c:pt idx="3911">
                  <c:v>4.050789</c:v>
                </c:pt>
                <c:pt idx="3912">
                  <c:v>4.0508819999999996</c:v>
                </c:pt>
                <c:pt idx="3913">
                  <c:v>4.0506630000000001</c:v>
                </c:pt>
                <c:pt idx="3914">
                  <c:v>4.05002</c:v>
                </c:pt>
                <c:pt idx="3915">
                  <c:v>4.0495599999999996</c:v>
                </c:pt>
                <c:pt idx="3916">
                  <c:v>4.0499640000000001</c:v>
                </c:pt>
                <c:pt idx="3917">
                  <c:v>4.0501420000000001</c:v>
                </c:pt>
                <c:pt idx="3918">
                  <c:v>4.0500040000000004</c:v>
                </c:pt>
                <c:pt idx="3919">
                  <c:v>4.050052</c:v>
                </c:pt>
                <c:pt idx="3920">
                  <c:v>4.0496840000000001</c:v>
                </c:pt>
                <c:pt idx="3921">
                  <c:v>4.0491999999999999</c:v>
                </c:pt>
                <c:pt idx="3922">
                  <c:v>4.0487630000000001</c:v>
                </c:pt>
                <c:pt idx="3923">
                  <c:v>4.0476070000000002</c:v>
                </c:pt>
                <c:pt idx="3924">
                  <c:v>4.0470550000000003</c:v>
                </c:pt>
                <c:pt idx="3925">
                  <c:v>4.0474199999999998</c:v>
                </c:pt>
                <c:pt idx="3926">
                  <c:v>4.0479130000000003</c:v>
                </c:pt>
                <c:pt idx="3927">
                  <c:v>4.0485759999999997</c:v>
                </c:pt>
                <c:pt idx="3928">
                  <c:v>4.0489030000000001</c:v>
                </c:pt>
                <c:pt idx="3929">
                  <c:v>4.0486129999999996</c:v>
                </c:pt>
                <c:pt idx="3930">
                  <c:v>4.0491669999999997</c:v>
                </c:pt>
                <c:pt idx="3931">
                  <c:v>4.0488299999999997</c:v>
                </c:pt>
                <c:pt idx="3932">
                  <c:v>4.0493860000000002</c:v>
                </c:pt>
                <c:pt idx="3933">
                  <c:v>4.0477910000000001</c:v>
                </c:pt>
                <c:pt idx="3934">
                  <c:v>4.0458499999999997</c:v>
                </c:pt>
                <c:pt idx="3935">
                  <c:v>4.0454179999999997</c:v>
                </c:pt>
                <c:pt idx="3936">
                  <c:v>4.0451360000000003</c:v>
                </c:pt>
                <c:pt idx="3937">
                  <c:v>4.0442609999999997</c:v>
                </c:pt>
                <c:pt idx="3938">
                  <c:v>4.0436019999999999</c:v>
                </c:pt>
                <c:pt idx="3939">
                  <c:v>4.0435090000000002</c:v>
                </c:pt>
                <c:pt idx="3940">
                  <c:v>4.0423309999999999</c:v>
                </c:pt>
                <c:pt idx="3941">
                  <c:v>4.0415890000000001</c:v>
                </c:pt>
                <c:pt idx="3942">
                  <c:v>4.0407520000000003</c:v>
                </c:pt>
                <c:pt idx="3943">
                  <c:v>4.0398509999999996</c:v>
                </c:pt>
                <c:pt idx="3944">
                  <c:v>4.0389949999999999</c:v>
                </c:pt>
                <c:pt idx="3945">
                  <c:v>4.0377539999999996</c:v>
                </c:pt>
                <c:pt idx="3946">
                  <c:v>4.0371699999999997</c:v>
                </c:pt>
                <c:pt idx="3947">
                  <c:v>4.0365609999999998</c:v>
                </c:pt>
                <c:pt idx="3948">
                  <c:v>4.0355109999999996</c:v>
                </c:pt>
                <c:pt idx="3949">
                  <c:v>4.0342719999999996</c:v>
                </c:pt>
                <c:pt idx="3950">
                  <c:v>4.0343609999999996</c:v>
                </c:pt>
                <c:pt idx="3951">
                  <c:v>4.0343790000000004</c:v>
                </c:pt>
                <c:pt idx="3952">
                  <c:v>4.034179</c:v>
                </c:pt>
                <c:pt idx="3953">
                  <c:v>4.0344290000000003</c:v>
                </c:pt>
                <c:pt idx="3954">
                  <c:v>4.0345449999999996</c:v>
                </c:pt>
                <c:pt idx="3955">
                  <c:v>4.0341360000000002</c:v>
                </c:pt>
                <c:pt idx="3956">
                  <c:v>4.0336259999999999</c:v>
                </c:pt>
                <c:pt idx="3957">
                  <c:v>4.0332670000000004</c:v>
                </c:pt>
                <c:pt idx="3958">
                  <c:v>4.0332309999999998</c:v>
                </c:pt>
                <c:pt idx="3959">
                  <c:v>4.0336059999999998</c:v>
                </c:pt>
                <c:pt idx="3960">
                  <c:v>4.0339239999999998</c:v>
                </c:pt>
                <c:pt idx="3961">
                  <c:v>4.0345430000000002</c:v>
                </c:pt>
                <c:pt idx="3962">
                  <c:v>4.035253</c:v>
                </c:pt>
                <c:pt idx="3963">
                  <c:v>4.0355869999999996</c:v>
                </c:pt>
                <c:pt idx="3964">
                  <c:v>4.0356100000000001</c:v>
                </c:pt>
                <c:pt idx="3965">
                  <c:v>4.0354150000000004</c:v>
                </c:pt>
                <c:pt idx="3966">
                  <c:v>4.0355939999999997</c:v>
                </c:pt>
                <c:pt idx="3967">
                  <c:v>4.0355400000000001</c:v>
                </c:pt>
                <c:pt idx="3968">
                  <c:v>4.035075</c:v>
                </c:pt>
                <c:pt idx="3969">
                  <c:v>4.0346289999999998</c:v>
                </c:pt>
                <c:pt idx="3970">
                  <c:v>4.0341370000000003</c:v>
                </c:pt>
                <c:pt idx="3971">
                  <c:v>4.0336249999999998</c:v>
                </c:pt>
                <c:pt idx="3972">
                  <c:v>4.033112</c:v>
                </c:pt>
                <c:pt idx="3973">
                  <c:v>4.0333379999999996</c:v>
                </c:pt>
                <c:pt idx="3974">
                  <c:v>4.0339640000000001</c:v>
                </c:pt>
                <c:pt idx="3975">
                  <c:v>4.0338310000000002</c:v>
                </c:pt>
                <c:pt idx="3976">
                  <c:v>4.0334219999999998</c:v>
                </c:pt>
                <c:pt idx="3977">
                  <c:v>4.0327820000000001</c:v>
                </c:pt>
                <c:pt idx="3978">
                  <c:v>4.0324070000000001</c:v>
                </c:pt>
                <c:pt idx="3979">
                  <c:v>4.0329800000000002</c:v>
                </c:pt>
                <c:pt idx="3980">
                  <c:v>4.03301</c:v>
                </c:pt>
                <c:pt idx="3981">
                  <c:v>4.0329470000000001</c:v>
                </c:pt>
                <c:pt idx="3982">
                  <c:v>4.0331929999999998</c:v>
                </c:pt>
                <c:pt idx="3983">
                  <c:v>4.0339780000000003</c:v>
                </c:pt>
                <c:pt idx="3984">
                  <c:v>4.0352249999999996</c:v>
                </c:pt>
                <c:pt idx="3985">
                  <c:v>4.0356699999999996</c:v>
                </c:pt>
                <c:pt idx="3986">
                  <c:v>4.0356300000000003</c:v>
                </c:pt>
                <c:pt idx="3987">
                  <c:v>4.0358590000000003</c:v>
                </c:pt>
                <c:pt idx="3988">
                  <c:v>4.036187</c:v>
                </c:pt>
                <c:pt idx="3989">
                  <c:v>4.0362270000000002</c:v>
                </c:pt>
                <c:pt idx="3990">
                  <c:v>4.0364579999999997</c:v>
                </c:pt>
                <c:pt idx="3991">
                  <c:v>4.0367730000000002</c:v>
                </c:pt>
                <c:pt idx="3992">
                  <c:v>4.0372709999999996</c:v>
                </c:pt>
                <c:pt idx="3993">
                  <c:v>4.0382870000000004</c:v>
                </c:pt>
                <c:pt idx="3994">
                  <c:v>4.0391719999999998</c:v>
                </c:pt>
                <c:pt idx="3995">
                  <c:v>4.0397930000000004</c:v>
                </c:pt>
                <c:pt idx="3996">
                  <c:v>4.0403880000000001</c:v>
                </c:pt>
                <c:pt idx="3997">
                  <c:v>4.0404980000000004</c:v>
                </c:pt>
                <c:pt idx="3998">
                  <c:v>4.0408799999999996</c:v>
                </c:pt>
                <c:pt idx="3999">
                  <c:v>4.0413959999999998</c:v>
                </c:pt>
                <c:pt idx="4000">
                  <c:v>4.0413079999999999</c:v>
                </c:pt>
                <c:pt idx="4001">
                  <c:v>4.0412929999999996</c:v>
                </c:pt>
                <c:pt idx="4002">
                  <c:v>4.0409369999999996</c:v>
                </c:pt>
                <c:pt idx="4003">
                  <c:v>4.0408720000000002</c:v>
                </c:pt>
                <c:pt idx="4004">
                  <c:v>4.0408010000000001</c:v>
                </c:pt>
                <c:pt idx="4005">
                  <c:v>4.0411450000000002</c:v>
                </c:pt>
                <c:pt idx="4006">
                  <c:v>4.0414029999999999</c:v>
                </c:pt>
                <c:pt idx="4007">
                  <c:v>4.040743</c:v>
                </c:pt>
                <c:pt idx="4008">
                  <c:v>4.0405949999999997</c:v>
                </c:pt>
                <c:pt idx="4009">
                  <c:v>4.0404799999999996</c:v>
                </c:pt>
                <c:pt idx="4010">
                  <c:v>4.0398620000000003</c:v>
                </c:pt>
                <c:pt idx="4011">
                  <c:v>4.039326</c:v>
                </c:pt>
                <c:pt idx="4012">
                  <c:v>4.0391349999999999</c:v>
                </c:pt>
                <c:pt idx="4013">
                  <c:v>4.03911</c:v>
                </c:pt>
                <c:pt idx="4014">
                  <c:v>4.0387659999999999</c:v>
                </c:pt>
                <c:pt idx="4015">
                  <c:v>4.0388840000000004</c:v>
                </c:pt>
                <c:pt idx="4016">
                  <c:v>4.03918</c:v>
                </c:pt>
                <c:pt idx="4017">
                  <c:v>4.0391899999999996</c:v>
                </c:pt>
                <c:pt idx="4018">
                  <c:v>4.0396539999999996</c:v>
                </c:pt>
                <c:pt idx="4019">
                  <c:v>4.0396580000000002</c:v>
                </c:pt>
                <c:pt idx="4020">
                  <c:v>4.039955</c:v>
                </c:pt>
                <c:pt idx="4021">
                  <c:v>4.0408429999999997</c:v>
                </c:pt>
                <c:pt idx="4022">
                  <c:v>4.0413790000000001</c:v>
                </c:pt>
                <c:pt idx="4023">
                  <c:v>4.0416619999999996</c:v>
                </c:pt>
                <c:pt idx="4024">
                  <c:v>4.0419510000000001</c:v>
                </c:pt>
                <c:pt idx="4025">
                  <c:v>4.0414539999999999</c:v>
                </c:pt>
                <c:pt idx="4026">
                  <c:v>4.0415460000000003</c:v>
                </c:pt>
                <c:pt idx="4027">
                  <c:v>4.0414729999999999</c:v>
                </c:pt>
                <c:pt idx="4028">
                  <c:v>4.0420990000000003</c:v>
                </c:pt>
                <c:pt idx="4029">
                  <c:v>4.0419929999999997</c:v>
                </c:pt>
                <c:pt idx="4030">
                  <c:v>4.0408189999999999</c:v>
                </c:pt>
                <c:pt idx="4031">
                  <c:v>4.0399950000000002</c:v>
                </c:pt>
                <c:pt idx="4032">
                  <c:v>4.0392760000000001</c:v>
                </c:pt>
                <c:pt idx="4033">
                  <c:v>4.0391279999999998</c:v>
                </c:pt>
                <c:pt idx="4034">
                  <c:v>4.0389390000000001</c:v>
                </c:pt>
                <c:pt idx="4035">
                  <c:v>4.0384060000000002</c:v>
                </c:pt>
                <c:pt idx="4036">
                  <c:v>4.0380669999999999</c:v>
                </c:pt>
                <c:pt idx="4037">
                  <c:v>4.0372409999999999</c:v>
                </c:pt>
                <c:pt idx="4038">
                  <c:v>4.0365539999999998</c:v>
                </c:pt>
                <c:pt idx="4039">
                  <c:v>4.0362410000000004</c:v>
                </c:pt>
                <c:pt idx="4040">
                  <c:v>4.0351400000000002</c:v>
                </c:pt>
                <c:pt idx="4041">
                  <c:v>4.034338</c:v>
                </c:pt>
                <c:pt idx="4042">
                  <c:v>4.0344439999999997</c:v>
                </c:pt>
                <c:pt idx="4043">
                  <c:v>4.0337300000000003</c:v>
                </c:pt>
                <c:pt idx="4044">
                  <c:v>4.032464</c:v>
                </c:pt>
                <c:pt idx="4045">
                  <c:v>4.031822</c:v>
                </c:pt>
                <c:pt idx="4046">
                  <c:v>4.032165</c:v>
                </c:pt>
                <c:pt idx="4047">
                  <c:v>4.0319890000000003</c:v>
                </c:pt>
                <c:pt idx="4048">
                  <c:v>4.0320799999999997</c:v>
                </c:pt>
                <c:pt idx="4049">
                  <c:v>4.0323310000000001</c:v>
                </c:pt>
                <c:pt idx="4050">
                  <c:v>4.033169</c:v>
                </c:pt>
                <c:pt idx="4051">
                  <c:v>4.032845</c:v>
                </c:pt>
                <c:pt idx="4052">
                  <c:v>4.0322120000000004</c:v>
                </c:pt>
                <c:pt idx="4053">
                  <c:v>4.0325369999999996</c:v>
                </c:pt>
                <c:pt idx="4054">
                  <c:v>4.0319399999999996</c:v>
                </c:pt>
                <c:pt idx="4055">
                  <c:v>4.0322820000000004</c:v>
                </c:pt>
                <c:pt idx="4056">
                  <c:v>4.0314949999999996</c:v>
                </c:pt>
                <c:pt idx="4057">
                  <c:v>4.0315899999999996</c:v>
                </c:pt>
                <c:pt idx="4058">
                  <c:v>4.0311700000000004</c:v>
                </c:pt>
                <c:pt idx="4059">
                  <c:v>4.0306100000000002</c:v>
                </c:pt>
                <c:pt idx="4060">
                  <c:v>4.030672</c:v>
                </c:pt>
                <c:pt idx="4061">
                  <c:v>4.0307490000000001</c:v>
                </c:pt>
                <c:pt idx="4062">
                  <c:v>4.0299670000000001</c:v>
                </c:pt>
                <c:pt idx="4063">
                  <c:v>4.0296050000000001</c:v>
                </c:pt>
                <c:pt idx="4064">
                  <c:v>4.0299569999999996</c:v>
                </c:pt>
                <c:pt idx="4065">
                  <c:v>4.0300440000000002</c:v>
                </c:pt>
                <c:pt idx="4066">
                  <c:v>4.0286600000000004</c:v>
                </c:pt>
                <c:pt idx="4067">
                  <c:v>4.0278510000000001</c:v>
                </c:pt>
                <c:pt idx="4068">
                  <c:v>4.0275369999999997</c:v>
                </c:pt>
                <c:pt idx="4069">
                  <c:v>4.0269259999999996</c:v>
                </c:pt>
                <c:pt idx="4070">
                  <c:v>4.0261870000000002</c:v>
                </c:pt>
                <c:pt idx="4071">
                  <c:v>4.0262140000000004</c:v>
                </c:pt>
                <c:pt idx="4072">
                  <c:v>4.0259819999999999</c:v>
                </c:pt>
                <c:pt idx="4073">
                  <c:v>4.025404</c:v>
                </c:pt>
                <c:pt idx="4074">
                  <c:v>4.0248309999999998</c:v>
                </c:pt>
                <c:pt idx="4075">
                  <c:v>4.0245110000000004</c:v>
                </c:pt>
                <c:pt idx="4076">
                  <c:v>4.0240369999999999</c:v>
                </c:pt>
                <c:pt idx="4077">
                  <c:v>4.0239240000000001</c:v>
                </c:pt>
                <c:pt idx="4078">
                  <c:v>4.0227139999999997</c:v>
                </c:pt>
                <c:pt idx="4079">
                  <c:v>4.0216890000000003</c:v>
                </c:pt>
                <c:pt idx="4080">
                  <c:v>4.0215129999999997</c:v>
                </c:pt>
                <c:pt idx="4081">
                  <c:v>4.0215699999999996</c:v>
                </c:pt>
                <c:pt idx="4082">
                  <c:v>4.0220750000000001</c:v>
                </c:pt>
                <c:pt idx="4083">
                  <c:v>4.0216950000000002</c:v>
                </c:pt>
                <c:pt idx="4084">
                  <c:v>4.0214179999999997</c:v>
                </c:pt>
                <c:pt idx="4085">
                  <c:v>4.0219079999999998</c:v>
                </c:pt>
                <c:pt idx="4086">
                  <c:v>4.022335</c:v>
                </c:pt>
                <c:pt idx="4087">
                  <c:v>4.022831</c:v>
                </c:pt>
                <c:pt idx="4088">
                  <c:v>4.0228229999999998</c:v>
                </c:pt>
                <c:pt idx="4089">
                  <c:v>4.0224789999999997</c:v>
                </c:pt>
                <c:pt idx="4090">
                  <c:v>4.0222720000000001</c:v>
                </c:pt>
                <c:pt idx="4091">
                  <c:v>4.0230810000000004</c:v>
                </c:pt>
                <c:pt idx="4092">
                  <c:v>4.0228650000000004</c:v>
                </c:pt>
                <c:pt idx="4093">
                  <c:v>4.0222449999999998</c:v>
                </c:pt>
                <c:pt idx="4094">
                  <c:v>4.0226749999999996</c:v>
                </c:pt>
                <c:pt idx="4095">
                  <c:v>4.0228770000000003</c:v>
                </c:pt>
                <c:pt idx="4096">
                  <c:v>4.0220840000000004</c:v>
                </c:pt>
                <c:pt idx="4097">
                  <c:v>4.0218489999999996</c:v>
                </c:pt>
                <c:pt idx="4098">
                  <c:v>4.0211370000000004</c:v>
                </c:pt>
                <c:pt idx="4099">
                  <c:v>4.0213049999999999</c:v>
                </c:pt>
                <c:pt idx="4100">
                  <c:v>4.0214600000000003</c:v>
                </c:pt>
                <c:pt idx="4101">
                  <c:v>4.0210559999999997</c:v>
                </c:pt>
                <c:pt idx="4102">
                  <c:v>4.0215189999999996</c:v>
                </c:pt>
                <c:pt idx="4103">
                  <c:v>4.0218730000000003</c:v>
                </c:pt>
                <c:pt idx="4104">
                  <c:v>4.0226129999999998</c:v>
                </c:pt>
                <c:pt idx="4105">
                  <c:v>4.0225280000000003</c:v>
                </c:pt>
                <c:pt idx="4106">
                  <c:v>4.0226509999999998</c:v>
                </c:pt>
                <c:pt idx="4107">
                  <c:v>4.0224489999999999</c:v>
                </c:pt>
                <c:pt idx="4108">
                  <c:v>4.0226709999999999</c:v>
                </c:pt>
                <c:pt idx="4109">
                  <c:v>4.022049</c:v>
                </c:pt>
                <c:pt idx="4110">
                  <c:v>4.0220310000000001</c:v>
                </c:pt>
                <c:pt idx="4111">
                  <c:v>4.0222090000000001</c:v>
                </c:pt>
                <c:pt idx="4112">
                  <c:v>4.0222259999999999</c:v>
                </c:pt>
                <c:pt idx="4113">
                  <c:v>4.0214879999999997</c:v>
                </c:pt>
                <c:pt idx="4114">
                  <c:v>4.0213289999999997</c:v>
                </c:pt>
                <c:pt idx="4115">
                  <c:v>4.0217090000000004</c:v>
                </c:pt>
                <c:pt idx="4116">
                  <c:v>4.0217590000000003</c:v>
                </c:pt>
                <c:pt idx="4117">
                  <c:v>4.0228260000000002</c:v>
                </c:pt>
                <c:pt idx="4118">
                  <c:v>4.0229730000000004</c:v>
                </c:pt>
                <c:pt idx="4119">
                  <c:v>4.0233280000000002</c:v>
                </c:pt>
                <c:pt idx="4120">
                  <c:v>4.0240159999999996</c:v>
                </c:pt>
                <c:pt idx="4121">
                  <c:v>4.0238509999999996</c:v>
                </c:pt>
                <c:pt idx="4122">
                  <c:v>4.023892</c:v>
                </c:pt>
                <c:pt idx="4123">
                  <c:v>4.0243609999999999</c:v>
                </c:pt>
                <c:pt idx="4124">
                  <c:v>4.025385</c:v>
                </c:pt>
                <c:pt idx="4125">
                  <c:v>4.025576</c:v>
                </c:pt>
                <c:pt idx="4126">
                  <c:v>4.026713</c:v>
                </c:pt>
                <c:pt idx="4127">
                  <c:v>4.0268379999999997</c:v>
                </c:pt>
                <c:pt idx="4128">
                  <c:v>4.0281950000000002</c:v>
                </c:pt>
                <c:pt idx="4129">
                  <c:v>4.0293469999999996</c:v>
                </c:pt>
                <c:pt idx="4130">
                  <c:v>4.029325</c:v>
                </c:pt>
                <c:pt idx="4131">
                  <c:v>4.0303990000000001</c:v>
                </c:pt>
                <c:pt idx="4132">
                  <c:v>4.0300200000000004</c:v>
                </c:pt>
                <c:pt idx="4133">
                  <c:v>4.0296500000000002</c:v>
                </c:pt>
                <c:pt idx="4134">
                  <c:v>4.029757</c:v>
                </c:pt>
                <c:pt idx="4135">
                  <c:v>4.028931</c:v>
                </c:pt>
                <c:pt idx="4136">
                  <c:v>4.0282090000000004</c:v>
                </c:pt>
                <c:pt idx="4137">
                  <c:v>4.0279109999999996</c:v>
                </c:pt>
                <c:pt idx="4138">
                  <c:v>4.0282679999999997</c:v>
                </c:pt>
                <c:pt idx="4139">
                  <c:v>4.0278330000000002</c:v>
                </c:pt>
                <c:pt idx="4140">
                  <c:v>4.0276129999999997</c:v>
                </c:pt>
                <c:pt idx="4141">
                  <c:v>4.0278640000000001</c:v>
                </c:pt>
                <c:pt idx="4142">
                  <c:v>4.0279910000000001</c:v>
                </c:pt>
                <c:pt idx="4143">
                  <c:v>4.0285089999999997</c:v>
                </c:pt>
                <c:pt idx="4144">
                  <c:v>4.0292510000000004</c:v>
                </c:pt>
                <c:pt idx="4145">
                  <c:v>4.0292329999999996</c:v>
                </c:pt>
                <c:pt idx="4146">
                  <c:v>4.0294809999999996</c:v>
                </c:pt>
                <c:pt idx="4147">
                  <c:v>4.0293060000000001</c:v>
                </c:pt>
                <c:pt idx="4148">
                  <c:v>4.029458</c:v>
                </c:pt>
                <c:pt idx="4149">
                  <c:v>4.0296969999999996</c:v>
                </c:pt>
                <c:pt idx="4150">
                  <c:v>4.0293400000000004</c:v>
                </c:pt>
                <c:pt idx="4151">
                  <c:v>4.028988</c:v>
                </c:pt>
                <c:pt idx="4152">
                  <c:v>4.0291129999999997</c:v>
                </c:pt>
                <c:pt idx="4153">
                  <c:v>4.027857</c:v>
                </c:pt>
                <c:pt idx="4154">
                  <c:v>4.0268119999999996</c:v>
                </c:pt>
                <c:pt idx="4155">
                  <c:v>4.0268519999999999</c:v>
                </c:pt>
                <c:pt idx="4156">
                  <c:v>4.0265959999999996</c:v>
                </c:pt>
                <c:pt idx="4157">
                  <c:v>4.0262460000000004</c:v>
                </c:pt>
                <c:pt idx="4158">
                  <c:v>4.0266469999999996</c:v>
                </c:pt>
                <c:pt idx="4159">
                  <c:v>4.0273459999999996</c:v>
                </c:pt>
                <c:pt idx="4160">
                  <c:v>4.0276719999999999</c:v>
                </c:pt>
                <c:pt idx="4161">
                  <c:v>4.0279470000000002</c:v>
                </c:pt>
                <c:pt idx="4162">
                  <c:v>4.0283660000000001</c:v>
                </c:pt>
                <c:pt idx="4163">
                  <c:v>4.028772</c:v>
                </c:pt>
                <c:pt idx="4164">
                  <c:v>4.0290869999999996</c:v>
                </c:pt>
                <c:pt idx="4165">
                  <c:v>4.0289570000000001</c:v>
                </c:pt>
                <c:pt idx="4166">
                  <c:v>4.0296240000000001</c:v>
                </c:pt>
                <c:pt idx="4167">
                  <c:v>4.0291499999999996</c:v>
                </c:pt>
                <c:pt idx="4168">
                  <c:v>4.0278739999999997</c:v>
                </c:pt>
                <c:pt idx="4169">
                  <c:v>4.0271189999999999</c:v>
                </c:pt>
                <c:pt idx="4170">
                  <c:v>4.0266789999999997</c:v>
                </c:pt>
                <c:pt idx="4171">
                  <c:v>4.0263650000000002</c:v>
                </c:pt>
                <c:pt idx="4172">
                  <c:v>4.0257079999999998</c:v>
                </c:pt>
                <c:pt idx="4173">
                  <c:v>4.0254200000000004</c:v>
                </c:pt>
                <c:pt idx="4174">
                  <c:v>4.0252480000000004</c:v>
                </c:pt>
                <c:pt idx="4175">
                  <c:v>4.0249769999999998</c:v>
                </c:pt>
                <c:pt idx="4176">
                  <c:v>4.0243399999999996</c:v>
                </c:pt>
                <c:pt idx="4177">
                  <c:v>4.0238259999999997</c:v>
                </c:pt>
                <c:pt idx="4178">
                  <c:v>4.02325</c:v>
                </c:pt>
                <c:pt idx="4179">
                  <c:v>4.0218150000000001</c:v>
                </c:pt>
                <c:pt idx="4180">
                  <c:v>4.0217539999999996</c:v>
                </c:pt>
                <c:pt idx="4181">
                  <c:v>4.0215300000000003</c:v>
                </c:pt>
                <c:pt idx="4182">
                  <c:v>4.0213549999999998</c:v>
                </c:pt>
                <c:pt idx="4183">
                  <c:v>4.021636</c:v>
                </c:pt>
                <c:pt idx="4184">
                  <c:v>4.0209419999999998</c:v>
                </c:pt>
                <c:pt idx="4185">
                  <c:v>4.0212539999999999</c:v>
                </c:pt>
                <c:pt idx="4186">
                  <c:v>4.0217900000000002</c:v>
                </c:pt>
                <c:pt idx="4187">
                  <c:v>4.02271</c:v>
                </c:pt>
                <c:pt idx="4188">
                  <c:v>4.0228260000000002</c:v>
                </c:pt>
                <c:pt idx="4189">
                  <c:v>4.0227029999999999</c:v>
                </c:pt>
                <c:pt idx="4190">
                  <c:v>4.0230800000000002</c:v>
                </c:pt>
                <c:pt idx="4191">
                  <c:v>4.0231459999999997</c:v>
                </c:pt>
                <c:pt idx="4192">
                  <c:v>4.0231009999999996</c:v>
                </c:pt>
                <c:pt idx="4193">
                  <c:v>4.0234759999999996</c:v>
                </c:pt>
                <c:pt idx="4194">
                  <c:v>4.0239279999999997</c:v>
                </c:pt>
                <c:pt idx="4195">
                  <c:v>4.0251619999999999</c:v>
                </c:pt>
                <c:pt idx="4196">
                  <c:v>4.026097</c:v>
                </c:pt>
                <c:pt idx="4197">
                  <c:v>4.0262849999999997</c:v>
                </c:pt>
                <c:pt idx="4198">
                  <c:v>4.0267030000000004</c:v>
                </c:pt>
                <c:pt idx="4199">
                  <c:v>4.0269849999999998</c:v>
                </c:pt>
                <c:pt idx="4200">
                  <c:v>4.026878</c:v>
                </c:pt>
                <c:pt idx="4201">
                  <c:v>4.0272389999999998</c:v>
                </c:pt>
                <c:pt idx="4202">
                  <c:v>4.0276350000000001</c:v>
                </c:pt>
                <c:pt idx="4203">
                  <c:v>4.0290220000000003</c:v>
                </c:pt>
                <c:pt idx="4204">
                  <c:v>4.0299699999999996</c:v>
                </c:pt>
                <c:pt idx="4205">
                  <c:v>4.0305970000000002</c:v>
                </c:pt>
                <c:pt idx="4206">
                  <c:v>4.0314230000000002</c:v>
                </c:pt>
                <c:pt idx="4207">
                  <c:v>4.0320850000000004</c:v>
                </c:pt>
                <c:pt idx="4208">
                  <c:v>4.0322909999999998</c:v>
                </c:pt>
                <c:pt idx="4209">
                  <c:v>4.0322760000000004</c:v>
                </c:pt>
                <c:pt idx="4210">
                  <c:v>4.032178</c:v>
                </c:pt>
                <c:pt idx="4211">
                  <c:v>4.0317639999999999</c:v>
                </c:pt>
                <c:pt idx="4212">
                  <c:v>4.0311130000000004</c:v>
                </c:pt>
                <c:pt idx="4213">
                  <c:v>4.0311450000000004</c:v>
                </c:pt>
                <c:pt idx="4214">
                  <c:v>4.0312359999999998</c:v>
                </c:pt>
                <c:pt idx="4215">
                  <c:v>4.0305730000000004</c:v>
                </c:pt>
                <c:pt idx="4216">
                  <c:v>4.0307130000000004</c:v>
                </c:pt>
                <c:pt idx="4217">
                  <c:v>4.0314779999999999</c:v>
                </c:pt>
                <c:pt idx="4218">
                  <c:v>4.0323710000000004</c:v>
                </c:pt>
                <c:pt idx="4219">
                  <c:v>4.0333810000000003</c:v>
                </c:pt>
                <c:pt idx="4220">
                  <c:v>4.0340449999999999</c:v>
                </c:pt>
                <c:pt idx="4221">
                  <c:v>4.0341740000000001</c:v>
                </c:pt>
                <c:pt idx="4222">
                  <c:v>4.0346529999999996</c:v>
                </c:pt>
                <c:pt idx="4223">
                  <c:v>4.0345979999999999</c:v>
                </c:pt>
                <c:pt idx="4224">
                  <c:v>4.033703</c:v>
                </c:pt>
                <c:pt idx="4225">
                  <c:v>4.0334919999999999</c:v>
                </c:pt>
                <c:pt idx="4226">
                  <c:v>4.033938</c:v>
                </c:pt>
                <c:pt idx="4227">
                  <c:v>4.0340100000000003</c:v>
                </c:pt>
                <c:pt idx="4228">
                  <c:v>4.0344889999999998</c:v>
                </c:pt>
                <c:pt idx="4229">
                  <c:v>4.0355119999999998</c:v>
                </c:pt>
                <c:pt idx="4230">
                  <c:v>4.0359569999999998</c:v>
                </c:pt>
                <c:pt idx="4231">
                  <c:v>4.0365130000000002</c:v>
                </c:pt>
                <c:pt idx="4232">
                  <c:v>4.0371709999999998</c:v>
                </c:pt>
                <c:pt idx="4233">
                  <c:v>4.0369529999999996</c:v>
                </c:pt>
                <c:pt idx="4234">
                  <c:v>4.0371940000000004</c:v>
                </c:pt>
                <c:pt idx="4235">
                  <c:v>4.0379870000000002</c:v>
                </c:pt>
                <c:pt idx="4236">
                  <c:v>4.0376849999999997</c:v>
                </c:pt>
                <c:pt idx="4237">
                  <c:v>4.0372310000000002</c:v>
                </c:pt>
                <c:pt idx="4238">
                  <c:v>4.0364240000000002</c:v>
                </c:pt>
                <c:pt idx="4239">
                  <c:v>4.0368050000000002</c:v>
                </c:pt>
                <c:pt idx="4240">
                  <c:v>4.0373029999999996</c:v>
                </c:pt>
                <c:pt idx="4241">
                  <c:v>4.0371769999999998</c:v>
                </c:pt>
                <c:pt idx="4242">
                  <c:v>4.0367240000000004</c:v>
                </c:pt>
                <c:pt idx="4243">
                  <c:v>4.0361279999999997</c:v>
                </c:pt>
                <c:pt idx="4244">
                  <c:v>4.035914</c:v>
                </c:pt>
                <c:pt idx="4245">
                  <c:v>4.035838</c:v>
                </c:pt>
                <c:pt idx="4246">
                  <c:v>4.0356459999999998</c:v>
                </c:pt>
                <c:pt idx="4247">
                  <c:v>4.0363850000000001</c:v>
                </c:pt>
                <c:pt idx="4248">
                  <c:v>4.0369419999999998</c:v>
                </c:pt>
                <c:pt idx="4249">
                  <c:v>4.036956</c:v>
                </c:pt>
                <c:pt idx="4250">
                  <c:v>4.0366499999999998</c:v>
                </c:pt>
                <c:pt idx="4251">
                  <c:v>4.0367139999999999</c:v>
                </c:pt>
                <c:pt idx="4252">
                  <c:v>4.0370049999999997</c:v>
                </c:pt>
                <c:pt idx="4253">
                  <c:v>4.0368979999999999</c:v>
                </c:pt>
                <c:pt idx="4254">
                  <c:v>4.0365279999999997</c:v>
                </c:pt>
                <c:pt idx="4255">
                  <c:v>4.0360370000000003</c:v>
                </c:pt>
                <c:pt idx="4256">
                  <c:v>4.0353459999999997</c:v>
                </c:pt>
                <c:pt idx="4257">
                  <c:v>4.0347879999999998</c:v>
                </c:pt>
                <c:pt idx="4258">
                  <c:v>4.0345570000000004</c:v>
                </c:pt>
                <c:pt idx="4259">
                  <c:v>4.0340280000000002</c:v>
                </c:pt>
                <c:pt idx="4260">
                  <c:v>4.0333170000000003</c:v>
                </c:pt>
                <c:pt idx="4261">
                  <c:v>4.0333500000000004</c:v>
                </c:pt>
                <c:pt idx="4262">
                  <c:v>4.0341110000000002</c:v>
                </c:pt>
                <c:pt idx="4263">
                  <c:v>4.0336169999999996</c:v>
                </c:pt>
                <c:pt idx="4264">
                  <c:v>4.032769</c:v>
                </c:pt>
                <c:pt idx="4265">
                  <c:v>4.033207</c:v>
                </c:pt>
                <c:pt idx="4266">
                  <c:v>4.0332980000000003</c:v>
                </c:pt>
                <c:pt idx="4267">
                  <c:v>4.0324900000000001</c:v>
                </c:pt>
                <c:pt idx="4268">
                  <c:v>4.0320309999999999</c:v>
                </c:pt>
                <c:pt idx="4269">
                  <c:v>4.0320980000000004</c:v>
                </c:pt>
                <c:pt idx="4270">
                  <c:v>4.0325959999999998</c:v>
                </c:pt>
                <c:pt idx="4271">
                  <c:v>4.0332359999999996</c:v>
                </c:pt>
                <c:pt idx="4272">
                  <c:v>4.0340069999999999</c:v>
                </c:pt>
                <c:pt idx="4273">
                  <c:v>4.0346609999999998</c:v>
                </c:pt>
                <c:pt idx="4274">
                  <c:v>4.0350849999999996</c:v>
                </c:pt>
                <c:pt idx="4275">
                  <c:v>4.0349060000000003</c:v>
                </c:pt>
                <c:pt idx="4276">
                  <c:v>4.0340360000000004</c:v>
                </c:pt>
                <c:pt idx="4277">
                  <c:v>4.0334209999999997</c:v>
                </c:pt>
                <c:pt idx="4278">
                  <c:v>4.0329620000000004</c:v>
                </c:pt>
                <c:pt idx="4279">
                  <c:v>4.0313629999999998</c:v>
                </c:pt>
                <c:pt idx="4280">
                  <c:v>4.0318149999999999</c:v>
                </c:pt>
                <c:pt idx="4281">
                  <c:v>4.0311979999999998</c:v>
                </c:pt>
                <c:pt idx="4282">
                  <c:v>4.0305090000000003</c:v>
                </c:pt>
                <c:pt idx="4283">
                  <c:v>4.02935</c:v>
                </c:pt>
                <c:pt idx="4284">
                  <c:v>4.0302210000000001</c:v>
                </c:pt>
                <c:pt idx="4285">
                  <c:v>4.0289390000000003</c:v>
                </c:pt>
                <c:pt idx="4286">
                  <c:v>4.0288430000000002</c:v>
                </c:pt>
                <c:pt idx="4287">
                  <c:v>4.0287790000000001</c:v>
                </c:pt>
                <c:pt idx="4288">
                  <c:v>4.0280110000000002</c:v>
                </c:pt>
                <c:pt idx="4289">
                  <c:v>4.0274099999999997</c:v>
                </c:pt>
                <c:pt idx="4290">
                  <c:v>4.0270869999999999</c:v>
                </c:pt>
                <c:pt idx="4291">
                  <c:v>4.0274739999999998</c:v>
                </c:pt>
                <c:pt idx="4292">
                  <c:v>4.0267210000000002</c:v>
                </c:pt>
                <c:pt idx="4293">
                  <c:v>4.0272430000000004</c:v>
                </c:pt>
                <c:pt idx="4294">
                  <c:v>4.0271350000000004</c:v>
                </c:pt>
                <c:pt idx="4295">
                  <c:v>4.0267910000000002</c:v>
                </c:pt>
                <c:pt idx="4296">
                  <c:v>4.0267929999999996</c:v>
                </c:pt>
                <c:pt idx="4297">
                  <c:v>4.0266650000000004</c:v>
                </c:pt>
                <c:pt idx="4298">
                  <c:v>4.0269130000000004</c:v>
                </c:pt>
                <c:pt idx="4299">
                  <c:v>4.0268519999999999</c:v>
                </c:pt>
                <c:pt idx="4300">
                  <c:v>4.0264290000000003</c:v>
                </c:pt>
                <c:pt idx="4301">
                  <c:v>4.0266590000000004</c:v>
                </c:pt>
                <c:pt idx="4302">
                  <c:v>4.0256740000000004</c:v>
                </c:pt>
                <c:pt idx="4303">
                  <c:v>4.026103</c:v>
                </c:pt>
                <c:pt idx="4304">
                  <c:v>4.026484</c:v>
                </c:pt>
                <c:pt idx="4305">
                  <c:v>4.0263840000000002</c:v>
                </c:pt>
                <c:pt idx="4306">
                  <c:v>4.0263689999999999</c:v>
                </c:pt>
                <c:pt idx="4307">
                  <c:v>4.0268410000000001</c:v>
                </c:pt>
                <c:pt idx="4308">
                  <c:v>4.0264230000000003</c:v>
                </c:pt>
                <c:pt idx="4309">
                  <c:v>4.0262469999999997</c:v>
                </c:pt>
                <c:pt idx="4310">
                  <c:v>4.0278650000000003</c:v>
                </c:pt>
                <c:pt idx="4311">
                  <c:v>4.0285650000000004</c:v>
                </c:pt>
                <c:pt idx="4312">
                  <c:v>4.0276560000000003</c:v>
                </c:pt>
                <c:pt idx="4313">
                  <c:v>4.0271780000000001</c:v>
                </c:pt>
                <c:pt idx="4314">
                  <c:v>4.0272059999999996</c:v>
                </c:pt>
                <c:pt idx="4315">
                  <c:v>4.0271699999999999</c:v>
                </c:pt>
                <c:pt idx="4316">
                  <c:v>4.0261269999999998</c:v>
                </c:pt>
                <c:pt idx="4317">
                  <c:v>4.0256429999999996</c:v>
                </c:pt>
                <c:pt idx="4318">
                  <c:v>4.025709</c:v>
                </c:pt>
                <c:pt idx="4319">
                  <c:v>4.0253399999999999</c:v>
                </c:pt>
                <c:pt idx="4320">
                  <c:v>4.0234750000000004</c:v>
                </c:pt>
                <c:pt idx="4321">
                  <c:v>4.0233850000000002</c:v>
                </c:pt>
                <c:pt idx="4322">
                  <c:v>4.0224760000000002</c:v>
                </c:pt>
                <c:pt idx="4323">
                  <c:v>4.0216890000000003</c:v>
                </c:pt>
                <c:pt idx="4324">
                  <c:v>4.021325</c:v>
                </c:pt>
                <c:pt idx="4325">
                  <c:v>4.0212820000000002</c:v>
                </c:pt>
                <c:pt idx="4326">
                  <c:v>4.021477</c:v>
                </c:pt>
                <c:pt idx="4327">
                  <c:v>4.0213479999999997</c:v>
                </c:pt>
                <c:pt idx="4328">
                  <c:v>4.0216469999999997</c:v>
                </c:pt>
                <c:pt idx="4329">
                  <c:v>4.0213349999999997</c:v>
                </c:pt>
                <c:pt idx="4330">
                  <c:v>4.0213850000000004</c:v>
                </c:pt>
                <c:pt idx="4331">
                  <c:v>4.019908</c:v>
                </c:pt>
                <c:pt idx="4332">
                  <c:v>4.0193709999999996</c:v>
                </c:pt>
                <c:pt idx="4333">
                  <c:v>4.0193029999999998</c:v>
                </c:pt>
                <c:pt idx="4334">
                  <c:v>4.0185139999999997</c:v>
                </c:pt>
                <c:pt idx="4335">
                  <c:v>4.0187160000000004</c:v>
                </c:pt>
                <c:pt idx="4336">
                  <c:v>4.0186909999999996</c:v>
                </c:pt>
                <c:pt idx="4337">
                  <c:v>4.0187470000000003</c:v>
                </c:pt>
                <c:pt idx="4338">
                  <c:v>4.0199949999999998</c:v>
                </c:pt>
                <c:pt idx="4339">
                  <c:v>4.0203629999999997</c:v>
                </c:pt>
                <c:pt idx="4340">
                  <c:v>4.0193029999999998</c:v>
                </c:pt>
                <c:pt idx="4341">
                  <c:v>4.0182359999999999</c:v>
                </c:pt>
                <c:pt idx="4342">
                  <c:v>4.0173990000000002</c:v>
                </c:pt>
                <c:pt idx="4343">
                  <c:v>4.0170690000000002</c:v>
                </c:pt>
                <c:pt idx="4344">
                  <c:v>4.017131</c:v>
                </c:pt>
                <c:pt idx="4345">
                  <c:v>4.0166589999999998</c:v>
                </c:pt>
                <c:pt idx="4346">
                  <c:v>4.0162890000000004</c:v>
                </c:pt>
                <c:pt idx="4347">
                  <c:v>4.0153030000000003</c:v>
                </c:pt>
                <c:pt idx="4348">
                  <c:v>4.014634</c:v>
                </c:pt>
                <c:pt idx="4349">
                  <c:v>4.0134119999999998</c:v>
                </c:pt>
                <c:pt idx="4350">
                  <c:v>4.0124079999999998</c:v>
                </c:pt>
                <c:pt idx="4351">
                  <c:v>4.0118780000000003</c:v>
                </c:pt>
                <c:pt idx="4352">
                  <c:v>4.0116389999999997</c:v>
                </c:pt>
                <c:pt idx="4353">
                  <c:v>4.0112880000000004</c:v>
                </c:pt>
                <c:pt idx="4354">
                  <c:v>4.0104300000000004</c:v>
                </c:pt>
                <c:pt idx="4355">
                  <c:v>4.0103809999999998</c:v>
                </c:pt>
                <c:pt idx="4356">
                  <c:v>4.0101329999999997</c:v>
                </c:pt>
                <c:pt idx="4357">
                  <c:v>4.010427</c:v>
                </c:pt>
                <c:pt idx="4358">
                  <c:v>4.0100360000000004</c:v>
                </c:pt>
                <c:pt idx="4359">
                  <c:v>4.0105639999999996</c:v>
                </c:pt>
                <c:pt idx="4360">
                  <c:v>4.0089319999999997</c:v>
                </c:pt>
                <c:pt idx="4361">
                  <c:v>4.0080749999999998</c:v>
                </c:pt>
                <c:pt idx="4362">
                  <c:v>4.0077699999999998</c:v>
                </c:pt>
                <c:pt idx="4363">
                  <c:v>4.007816</c:v>
                </c:pt>
                <c:pt idx="4364">
                  <c:v>4.0076689999999999</c:v>
                </c:pt>
                <c:pt idx="4365">
                  <c:v>4.0070649999999999</c:v>
                </c:pt>
                <c:pt idx="4366">
                  <c:v>4.0068679999999999</c:v>
                </c:pt>
                <c:pt idx="4367">
                  <c:v>4.0066379999999997</c:v>
                </c:pt>
                <c:pt idx="4368">
                  <c:v>4.005763</c:v>
                </c:pt>
                <c:pt idx="4369">
                  <c:v>4.0060989999999999</c:v>
                </c:pt>
                <c:pt idx="4370">
                  <c:v>4.0068229999999998</c:v>
                </c:pt>
                <c:pt idx="4371">
                  <c:v>4.0063339999999998</c:v>
                </c:pt>
                <c:pt idx="4372">
                  <c:v>4.004791</c:v>
                </c:pt>
                <c:pt idx="4373">
                  <c:v>4.0039930000000004</c:v>
                </c:pt>
                <c:pt idx="4374">
                  <c:v>4.004149</c:v>
                </c:pt>
                <c:pt idx="4375">
                  <c:v>4.0033289999999999</c:v>
                </c:pt>
                <c:pt idx="4376">
                  <c:v>4.0033810000000001</c:v>
                </c:pt>
                <c:pt idx="4377">
                  <c:v>4.0037120000000002</c:v>
                </c:pt>
                <c:pt idx="4378">
                  <c:v>4.0034150000000004</c:v>
                </c:pt>
                <c:pt idx="4379">
                  <c:v>4.0043860000000002</c:v>
                </c:pt>
                <c:pt idx="4380">
                  <c:v>4.0044329999999997</c:v>
                </c:pt>
                <c:pt idx="4381">
                  <c:v>4.0055339999999999</c:v>
                </c:pt>
                <c:pt idx="4382">
                  <c:v>4.0052190000000003</c:v>
                </c:pt>
                <c:pt idx="4383">
                  <c:v>4.0053429999999999</c:v>
                </c:pt>
                <c:pt idx="4384">
                  <c:v>4.0062490000000004</c:v>
                </c:pt>
                <c:pt idx="4385">
                  <c:v>4.0069100000000004</c:v>
                </c:pt>
                <c:pt idx="4386">
                  <c:v>4.0063810000000002</c:v>
                </c:pt>
                <c:pt idx="4387">
                  <c:v>4.0057070000000001</c:v>
                </c:pt>
                <c:pt idx="4388">
                  <c:v>4.0049359999999998</c:v>
                </c:pt>
                <c:pt idx="4389">
                  <c:v>4.0047569999999997</c:v>
                </c:pt>
                <c:pt idx="4390">
                  <c:v>4.0055440000000004</c:v>
                </c:pt>
                <c:pt idx="4391">
                  <c:v>4.0053089999999996</c:v>
                </c:pt>
                <c:pt idx="4392">
                  <c:v>4.0062199999999999</c:v>
                </c:pt>
                <c:pt idx="4393">
                  <c:v>4.0049229999999998</c:v>
                </c:pt>
                <c:pt idx="4394">
                  <c:v>4.0043449999999998</c:v>
                </c:pt>
                <c:pt idx="4395">
                  <c:v>4.0028969999999999</c:v>
                </c:pt>
                <c:pt idx="4396">
                  <c:v>4.0022880000000001</c:v>
                </c:pt>
                <c:pt idx="4397">
                  <c:v>4.0015919999999996</c:v>
                </c:pt>
                <c:pt idx="4398">
                  <c:v>4.0006630000000003</c:v>
                </c:pt>
                <c:pt idx="4399">
                  <c:v>4.0000790000000004</c:v>
                </c:pt>
                <c:pt idx="4400">
                  <c:v>4.0003929999999999</c:v>
                </c:pt>
                <c:pt idx="4401">
                  <c:v>3.9996510000000001</c:v>
                </c:pt>
                <c:pt idx="4402">
                  <c:v>3.999959</c:v>
                </c:pt>
                <c:pt idx="4403">
                  <c:v>3.9994290000000001</c:v>
                </c:pt>
                <c:pt idx="4404">
                  <c:v>3.9992899999999998</c:v>
                </c:pt>
                <c:pt idx="4405">
                  <c:v>3.999126</c:v>
                </c:pt>
                <c:pt idx="4406">
                  <c:v>3.9989539999999999</c:v>
                </c:pt>
                <c:pt idx="4407">
                  <c:v>3.998329</c:v>
                </c:pt>
                <c:pt idx="4408">
                  <c:v>3.9985080000000002</c:v>
                </c:pt>
                <c:pt idx="4409">
                  <c:v>3.9984289999999998</c:v>
                </c:pt>
                <c:pt idx="4410">
                  <c:v>3.9984109999999999</c:v>
                </c:pt>
                <c:pt idx="4411">
                  <c:v>3.9979960000000001</c:v>
                </c:pt>
                <c:pt idx="4412">
                  <c:v>3.9980090000000001</c:v>
                </c:pt>
                <c:pt idx="4413">
                  <c:v>3.9991219999999998</c:v>
                </c:pt>
                <c:pt idx="4414">
                  <c:v>3.9999579999999999</c:v>
                </c:pt>
                <c:pt idx="4415">
                  <c:v>4.0006659999999998</c:v>
                </c:pt>
                <c:pt idx="4416">
                  <c:v>4.0018060000000002</c:v>
                </c:pt>
                <c:pt idx="4417">
                  <c:v>4.0035090000000002</c:v>
                </c:pt>
                <c:pt idx="4418">
                  <c:v>4.0046999999999997</c:v>
                </c:pt>
                <c:pt idx="4419">
                  <c:v>4.0047560000000004</c:v>
                </c:pt>
                <c:pt idx="4420">
                  <c:v>4.0050059999999998</c:v>
                </c:pt>
                <c:pt idx="4421">
                  <c:v>4.0055779999999999</c:v>
                </c:pt>
                <c:pt idx="4422">
                  <c:v>4.0070040000000002</c:v>
                </c:pt>
                <c:pt idx="4423">
                  <c:v>4.0078800000000001</c:v>
                </c:pt>
                <c:pt idx="4424">
                  <c:v>4.0072279999999996</c:v>
                </c:pt>
                <c:pt idx="4425">
                  <c:v>4.0073629999999998</c:v>
                </c:pt>
                <c:pt idx="4426">
                  <c:v>4.0072859999999997</c:v>
                </c:pt>
                <c:pt idx="4427">
                  <c:v>4.007263</c:v>
                </c:pt>
                <c:pt idx="4428">
                  <c:v>4.0075010000000004</c:v>
                </c:pt>
                <c:pt idx="4429">
                  <c:v>4.0078760000000004</c:v>
                </c:pt>
                <c:pt idx="4430">
                  <c:v>4.0080429999999998</c:v>
                </c:pt>
                <c:pt idx="4431">
                  <c:v>4.0078709999999997</c:v>
                </c:pt>
                <c:pt idx="4432">
                  <c:v>4.0079180000000001</c:v>
                </c:pt>
                <c:pt idx="4433">
                  <c:v>4.0085689999999996</c:v>
                </c:pt>
                <c:pt idx="4434">
                  <c:v>4.0083289999999998</c:v>
                </c:pt>
                <c:pt idx="4435">
                  <c:v>4.0082069999999996</c:v>
                </c:pt>
                <c:pt idx="4436">
                  <c:v>4.0092350000000003</c:v>
                </c:pt>
                <c:pt idx="4437">
                  <c:v>4.009449</c:v>
                </c:pt>
                <c:pt idx="4438">
                  <c:v>4.0093670000000001</c:v>
                </c:pt>
                <c:pt idx="4439">
                  <c:v>4.0086700000000004</c:v>
                </c:pt>
                <c:pt idx="4440">
                  <c:v>4.0082829999999996</c:v>
                </c:pt>
                <c:pt idx="4441">
                  <c:v>4.0082550000000001</c:v>
                </c:pt>
                <c:pt idx="4442">
                  <c:v>4.0083609999999998</c:v>
                </c:pt>
                <c:pt idx="4443">
                  <c:v>4.0089119999999996</c:v>
                </c:pt>
                <c:pt idx="4444">
                  <c:v>4.0091840000000003</c:v>
                </c:pt>
                <c:pt idx="4445">
                  <c:v>4.0102330000000004</c:v>
                </c:pt>
                <c:pt idx="4446">
                  <c:v>4.0107879999999998</c:v>
                </c:pt>
                <c:pt idx="4447">
                  <c:v>4.0111749999999997</c:v>
                </c:pt>
                <c:pt idx="4448">
                  <c:v>4.0114000000000001</c:v>
                </c:pt>
                <c:pt idx="4449">
                  <c:v>4.0119420000000003</c:v>
                </c:pt>
                <c:pt idx="4450">
                  <c:v>4.0128690000000002</c:v>
                </c:pt>
                <c:pt idx="4451">
                  <c:v>4.0136089999999998</c:v>
                </c:pt>
                <c:pt idx="4452">
                  <c:v>4.0139509999999996</c:v>
                </c:pt>
                <c:pt idx="4453">
                  <c:v>4.0141669999999996</c:v>
                </c:pt>
                <c:pt idx="4454">
                  <c:v>4.0141869999999997</c:v>
                </c:pt>
                <c:pt idx="4455">
                  <c:v>4.0141270000000002</c:v>
                </c:pt>
                <c:pt idx="4456">
                  <c:v>4.0140140000000004</c:v>
                </c:pt>
                <c:pt idx="4457">
                  <c:v>4.0143279999999999</c:v>
                </c:pt>
                <c:pt idx="4458">
                  <c:v>4.0146030000000001</c:v>
                </c:pt>
                <c:pt idx="4459">
                  <c:v>4.014589</c:v>
                </c:pt>
                <c:pt idx="4460">
                  <c:v>4.0150350000000001</c:v>
                </c:pt>
                <c:pt idx="4461">
                  <c:v>4.0158829999999996</c:v>
                </c:pt>
                <c:pt idx="4462">
                  <c:v>4.0161870000000004</c:v>
                </c:pt>
                <c:pt idx="4463">
                  <c:v>4.0154899999999998</c:v>
                </c:pt>
                <c:pt idx="4464">
                  <c:v>4.0149150000000002</c:v>
                </c:pt>
                <c:pt idx="4465">
                  <c:v>4.0144869999999999</c:v>
                </c:pt>
                <c:pt idx="4466">
                  <c:v>4.0140529999999996</c:v>
                </c:pt>
                <c:pt idx="4467">
                  <c:v>4.0131129999999997</c:v>
                </c:pt>
                <c:pt idx="4468">
                  <c:v>4.0125440000000001</c:v>
                </c:pt>
                <c:pt idx="4469">
                  <c:v>4.0130119999999998</c:v>
                </c:pt>
                <c:pt idx="4470">
                  <c:v>4.0129960000000002</c:v>
                </c:pt>
                <c:pt idx="4471">
                  <c:v>4.0123430000000004</c:v>
                </c:pt>
                <c:pt idx="4472">
                  <c:v>4.0117710000000004</c:v>
                </c:pt>
                <c:pt idx="4473">
                  <c:v>4.011323</c:v>
                </c:pt>
                <c:pt idx="4474">
                  <c:v>4.0116529999999999</c:v>
                </c:pt>
                <c:pt idx="4475">
                  <c:v>4.0124420000000001</c:v>
                </c:pt>
                <c:pt idx="4476">
                  <c:v>4.0125679999999999</c:v>
                </c:pt>
                <c:pt idx="4477">
                  <c:v>4.0130020000000002</c:v>
                </c:pt>
                <c:pt idx="4478">
                  <c:v>4.0130549999999996</c:v>
                </c:pt>
                <c:pt idx="4479">
                  <c:v>4.0132529999999997</c:v>
                </c:pt>
                <c:pt idx="4480">
                  <c:v>4.0131059999999996</c:v>
                </c:pt>
                <c:pt idx="4481">
                  <c:v>4.0132570000000003</c:v>
                </c:pt>
                <c:pt idx="4482">
                  <c:v>4.013636</c:v>
                </c:pt>
                <c:pt idx="4483">
                  <c:v>4.0140130000000003</c:v>
                </c:pt>
                <c:pt idx="4484">
                  <c:v>4.0143370000000003</c:v>
                </c:pt>
                <c:pt idx="4485">
                  <c:v>4.0142620000000004</c:v>
                </c:pt>
                <c:pt idx="4486">
                  <c:v>4.0132589999999997</c:v>
                </c:pt>
                <c:pt idx="4487">
                  <c:v>4.0128909999999998</c:v>
                </c:pt>
                <c:pt idx="4488">
                  <c:v>4.0134069999999999</c:v>
                </c:pt>
                <c:pt idx="4489">
                  <c:v>4.0143360000000001</c:v>
                </c:pt>
                <c:pt idx="4490">
                  <c:v>4.0163830000000003</c:v>
                </c:pt>
                <c:pt idx="4491">
                  <c:v>4.0168660000000003</c:v>
                </c:pt>
                <c:pt idx="4492">
                  <c:v>4.0176499999999997</c:v>
                </c:pt>
                <c:pt idx="4493">
                  <c:v>4.017868</c:v>
                </c:pt>
                <c:pt idx="4494">
                  <c:v>4.0178859999999998</c:v>
                </c:pt>
                <c:pt idx="4495">
                  <c:v>4.0173019999999999</c:v>
                </c:pt>
                <c:pt idx="4496">
                  <c:v>4.016146</c:v>
                </c:pt>
                <c:pt idx="4497">
                  <c:v>4.0146730000000002</c:v>
                </c:pt>
                <c:pt idx="4498">
                  <c:v>4.0138670000000003</c:v>
                </c:pt>
                <c:pt idx="4499">
                  <c:v>4.0143069999999996</c:v>
                </c:pt>
                <c:pt idx="4500">
                  <c:v>4.0136580000000004</c:v>
                </c:pt>
                <c:pt idx="4501">
                  <c:v>4.013153</c:v>
                </c:pt>
                <c:pt idx="4502">
                  <c:v>4.0126580000000001</c:v>
                </c:pt>
                <c:pt idx="4503">
                  <c:v>4.0122499999999999</c:v>
                </c:pt>
                <c:pt idx="4504">
                  <c:v>4.0122210000000003</c:v>
                </c:pt>
                <c:pt idx="4505">
                  <c:v>4.0121830000000003</c:v>
                </c:pt>
                <c:pt idx="4506">
                  <c:v>4.0115350000000003</c:v>
                </c:pt>
                <c:pt idx="4507">
                  <c:v>4.0106010000000003</c:v>
                </c:pt>
                <c:pt idx="4508">
                  <c:v>4.0095910000000003</c:v>
                </c:pt>
                <c:pt idx="4509">
                  <c:v>4.0090199999999996</c:v>
                </c:pt>
                <c:pt idx="4510">
                  <c:v>4.0090370000000002</c:v>
                </c:pt>
                <c:pt idx="4511">
                  <c:v>4.0091080000000003</c:v>
                </c:pt>
                <c:pt idx="4512">
                  <c:v>4.00929</c:v>
                </c:pt>
                <c:pt idx="4513">
                  <c:v>4.0091000000000001</c:v>
                </c:pt>
                <c:pt idx="4514">
                  <c:v>4.0097189999999996</c:v>
                </c:pt>
                <c:pt idx="4515">
                  <c:v>4.0102960000000003</c:v>
                </c:pt>
                <c:pt idx="4516">
                  <c:v>4.009614</c:v>
                </c:pt>
                <c:pt idx="4517">
                  <c:v>4.0083190000000002</c:v>
                </c:pt>
                <c:pt idx="4518">
                  <c:v>4.0079969999999996</c:v>
                </c:pt>
                <c:pt idx="4519">
                  <c:v>4.0071450000000004</c:v>
                </c:pt>
                <c:pt idx="4520">
                  <c:v>4.0070480000000002</c:v>
                </c:pt>
                <c:pt idx="4521">
                  <c:v>4.0067190000000004</c:v>
                </c:pt>
                <c:pt idx="4522">
                  <c:v>4.0059740000000001</c:v>
                </c:pt>
                <c:pt idx="4523">
                  <c:v>4.005071</c:v>
                </c:pt>
                <c:pt idx="4524">
                  <c:v>4.0045989999999998</c:v>
                </c:pt>
                <c:pt idx="4525">
                  <c:v>4.0038780000000003</c:v>
                </c:pt>
                <c:pt idx="4526">
                  <c:v>4.0030979999999996</c:v>
                </c:pt>
                <c:pt idx="4527">
                  <c:v>4.0023280000000003</c:v>
                </c:pt>
                <c:pt idx="4528">
                  <c:v>4.001214</c:v>
                </c:pt>
                <c:pt idx="4529">
                  <c:v>4.0002370000000003</c:v>
                </c:pt>
                <c:pt idx="4530">
                  <c:v>3.9997859999999998</c:v>
                </c:pt>
                <c:pt idx="4531">
                  <c:v>3.999228</c:v>
                </c:pt>
                <c:pt idx="4532">
                  <c:v>3.9986320000000002</c:v>
                </c:pt>
                <c:pt idx="4533">
                  <c:v>3.9978419999999999</c:v>
                </c:pt>
                <c:pt idx="4534">
                  <c:v>3.9969649999999999</c:v>
                </c:pt>
                <c:pt idx="4535">
                  <c:v>3.9956269999999998</c:v>
                </c:pt>
                <c:pt idx="4536">
                  <c:v>3.9960819999999999</c:v>
                </c:pt>
                <c:pt idx="4537">
                  <c:v>3.9957579999999999</c:v>
                </c:pt>
                <c:pt idx="4538">
                  <c:v>3.9950109999999999</c:v>
                </c:pt>
                <c:pt idx="4539">
                  <c:v>3.9949379999999999</c:v>
                </c:pt>
                <c:pt idx="4540">
                  <c:v>3.9929130000000002</c:v>
                </c:pt>
                <c:pt idx="4541">
                  <c:v>3.992712</c:v>
                </c:pt>
                <c:pt idx="4542">
                  <c:v>3.990942</c:v>
                </c:pt>
                <c:pt idx="4543">
                  <c:v>3.9901450000000001</c:v>
                </c:pt>
                <c:pt idx="4544">
                  <c:v>3.9901759999999999</c:v>
                </c:pt>
                <c:pt idx="4545">
                  <c:v>3.9902139999999999</c:v>
                </c:pt>
                <c:pt idx="4546">
                  <c:v>3.9898989999999999</c:v>
                </c:pt>
                <c:pt idx="4547">
                  <c:v>3.9904329999999999</c:v>
                </c:pt>
                <c:pt idx="4548">
                  <c:v>3.9921570000000002</c:v>
                </c:pt>
                <c:pt idx="4549">
                  <c:v>3.991622</c:v>
                </c:pt>
                <c:pt idx="4550">
                  <c:v>3.9917379999999998</c:v>
                </c:pt>
                <c:pt idx="4551">
                  <c:v>3.9913180000000001</c:v>
                </c:pt>
                <c:pt idx="4552">
                  <c:v>3.9910429999999999</c:v>
                </c:pt>
                <c:pt idx="4553">
                  <c:v>3.9901080000000002</c:v>
                </c:pt>
                <c:pt idx="4554">
                  <c:v>3.9894530000000001</c:v>
                </c:pt>
                <c:pt idx="4555">
                  <c:v>3.989125</c:v>
                </c:pt>
                <c:pt idx="4556">
                  <c:v>3.9891220000000001</c:v>
                </c:pt>
                <c:pt idx="4557">
                  <c:v>3.9883950000000001</c:v>
                </c:pt>
                <c:pt idx="4558">
                  <c:v>3.989239</c:v>
                </c:pt>
                <c:pt idx="4559">
                  <c:v>3.9892099999999999</c:v>
                </c:pt>
                <c:pt idx="4560">
                  <c:v>3.98828</c:v>
                </c:pt>
                <c:pt idx="4561">
                  <c:v>3.9878909999999999</c:v>
                </c:pt>
                <c:pt idx="4562">
                  <c:v>3.9866100000000002</c:v>
                </c:pt>
                <c:pt idx="4563">
                  <c:v>3.9862890000000002</c:v>
                </c:pt>
                <c:pt idx="4564">
                  <c:v>3.986116</c:v>
                </c:pt>
                <c:pt idx="4565">
                  <c:v>3.983984</c:v>
                </c:pt>
                <c:pt idx="4566">
                  <c:v>3.9831650000000001</c:v>
                </c:pt>
                <c:pt idx="4567">
                  <c:v>3.9839190000000002</c:v>
                </c:pt>
                <c:pt idx="4568">
                  <c:v>3.9838260000000001</c:v>
                </c:pt>
                <c:pt idx="4569">
                  <c:v>3.9848949999999999</c:v>
                </c:pt>
                <c:pt idx="4570">
                  <c:v>3.9838909999999998</c:v>
                </c:pt>
                <c:pt idx="4571">
                  <c:v>3.9832809999999998</c:v>
                </c:pt>
                <c:pt idx="4572">
                  <c:v>3.983778</c:v>
                </c:pt>
                <c:pt idx="4573">
                  <c:v>3.9843060000000001</c:v>
                </c:pt>
                <c:pt idx="4574">
                  <c:v>3.984245</c:v>
                </c:pt>
                <c:pt idx="4575">
                  <c:v>3.9845790000000001</c:v>
                </c:pt>
                <c:pt idx="4576">
                  <c:v>3.9853860000000001</c:v>
                </c:pt>
                <c:pt idx="4577">
                  <c:v>3.9859960000000001</c:v>
                </c:pt>
                <c:pt idx="4578">
                  <c:v>3.986907</c:v>
                </c:pt>
                <c:pt idx="4579">
                  <c:v>3.987444</c:v>
                </c:pt>
                <c:pt idx="4580">
                  <c:v>3.9859499999999999</c:v>
                </c:pt>
                <c:pt idx="4581">
                  <c:v>3.9851019999999999</c:v>
                </c:pt>
                <c:pt idx="4582">
                  <c:v>3.9858959999999999</c:v>
                </c:pt>
                <c:pt idx="4583">
                  <c:v>3.9858129999999998</c:v>
                </c:pt>
                <c:pt idx="4584">
                  <c:v>3.9858479999999998</c:v>
                </c:pt>
                <c:pt idx="4585">
                  <c:v>3.9871500000000002</c:v>
                </c:pt>
                <c:pt idx="4586">
                  <c:v>3.9872190000000001</c:v>
                </c:pt>
                <c:pt idx="4587">
                  <c:v>3.9877989999999999</c:v>
                </c:pt>
                <c:pt idx="4588">
                  <c:v>3.9879709999999999</c:v>
                </c:pt>
                <c:pt idx="4589">
                  <c:v>3.9878290000000001</c:v>
                </c:pt>
                <c:pt idx="4590">
                  <c:v>3.9880140000000002</c:v>
                </c:pt>
                <c:pt idx="4591">
                  <c:v>3.988146</c:v>
                </c:pt>
                <c:pt idx="4592">
                  <c:v>3.9889109999999999</c:v>
                </c:pt>
                <c:pt idx="4593">
                  <c:v>3.9882970000000002</c:v>
                </c:pt>
                <c:pt idx="4594">
                  <c:v>3.9879989999999998</c:v>
                </c:pt>
                <c:pt idx="4595">
                  <c:v>3.988016</c:v>
                </c:pt>
                <c:pt idx="4596">
                  <c:v>3.9879570000000002</c:v>
                </c:pt>
                <c:pt idx="4597">
                  <c:v>3.9882569999999999</c:v>
                </c:pt>
                <c:pt idx="4598">
                  <c:v>3.9871970000000001</c:v>
                </c:pt>
                <c:pt idx="4599">
                  <c:v>3.9870429999999999</c:v>
                </c:pt>
                <c:pt idx="4600">
                  <c:v>3.9867750000000002</c:v>
                </c:pt>
                <c:pt idx="4601">
                  <c:v>3.9873189999999998</c:v>
                </c:pt>
                <c:pt idx="4602">
                  <c:v>3.9881850000000001</c:v>
                </c:pt>
                <c:pt idx="4603">
                  <c:v>3.9888849999999998</c:v>
                </c:pt>
                <c:pt idx="4604">
                  <c:v>3.9894509999999999</c:v>
                </c:pt>
                <c:pt idx="4605">
                  <c:v>3.9896780000000001</c:v>
                </c:pt>
                <c:pt idx="4606">
                  <c:v>3.9901870000000002</c:v>
                </c:pt>
                <c:pt idx="4607">
                  <c:v>3.9907919999999999</c:v>
                </c:pt>
                <c:pt idx="4608">
                  <c:v>3.9906220000000001</c:v>
                </c:pt>
                <c:pt idx="4609">
                  <c:v>3.9906999999999999</c:v>
                </c:pt>
                <c:pt idx="4610">
                  <c:v>3.991654</c:v>
                </c:pt>
                <c:pt idx="4611">
                  <c:v>3.9915409999999998</c:v>
                </c:pt>
                <c:pt idx="4612">
                  <c:v>3.9918740000000001</c:v>
                </c:pt>
                <c:pt idx="4613">
                  <c:v>3.9926970000000002</c:v>
                </c:pt>
                <c:pt idx="4614">
                  <c:v>3.9925090000000001</c:v>
                </c:pt>
                <c:pt idx="4615">
                  <c:v>3.9931610000000002</c:v>
                </c:pt>
                <c:pt idx="4616">
                  <c:v>3.9941239999999998</c:v>
                </c:pt>
                <c:pt idx="4617">
                  <c:v>3.9942820000000001</c:v>
                </c:pt>
                <c:pt idx="4618">
                  <c:v>3.994434</c:v>
                </c:pt>
                <c:pt idx="4619">
                  <c:v>3.994005</c:v>
                </c:pt>
                <c:pt idx="4620">
                  <c:v>3.9945529999999998</c:v>
                </c:pt>
                <c:pt idx="4621">
                  <c:v>3.996165</c:v>
                </c:pt>
                <c:pt idx="4622">
                  <c:v>3.996909</c:v>
                </c:pt>
                <c:pt idx="4623">
                  <c:v>3.9976159999999998</c:v>
                </c:pt>
                <c:pt idx="4624">
                  <c:v>3.9983979999999999</c:v>
                </c:pt>
                <c:pt idx="4625">
                  <c:v>3.9985970000000002</c:v>
                </c:pt>
                <c:pt idx="4626">
                  <c:v>3.9982929999999999</c:v>
                </c:pt>
                <c:pt idx="4627">
                  <c:v>3.9968530000000002</c:v>
                </c:pt>
                <c:pt idx="4628">
                  <c:v>3.9962589999999998</c:v>
                </c:pt>
                <c:pt idx="4629">
                  <c:v>3.9953319999999999</c:v>
                </c:pt>
                <c:pt idx="4630">
                  <c:v>3.9960019999999998</c:v>
                </c:pt>
                <c:pt idx="4631">
                  <c:v>3.9968409999999999</c:v>
                </c:pt>
                <c:pt idx="4632">
                  <c:v>3.9962879999999998</c:v>
                </c:pt>
                <c:pt idx="4633">
                  <c:v>3.9966460000000001</c:v>
                </c:pt>
                <c:pt idx="4634">
                  <c:v>3.9967600000000001</c:v>
                </c:pt>
                <c:pt idx="4635">
                  <c:v>3.9964559999999998</c:v>
                </c:pt>
                <c:pt idx="4636">
                  <c:v>3.9950459999999999</c:v>
                </c:pt>
                <c:pt idx="4637">
                  <c:v>3.9950009999999998</c:v>
                </c:pt>
                <c:pt idx="4638">
                  <c:v>3.9954879999999999</c:v>
                </c:pt>
                <c:pt idx="4639">
                  <c:v>3.9956010000000002</c:v>
                </c:pt>
                <c:pt idx="4640">
                  <c:v>3.9953940000000001</c:v>
                </c:pt>
                <c:pt idx="4641">
                  <c:v>3.995215</c:v>
                </c:pt>
                <c:pt idx="4642">
                  <c:v>3.9946799999999998</c:v>
                </c:pt>
                <c:pt idx="4643">
                  <c:v>3.9954519999999998</c:v>
                </c:pt>
                <c:pt idx="4644">
                  <c:v>3.9960640000000001</c:v>
                </c:pt>
                <c:pt idx="4645">
                  <c:v>3.996604</c:v>
                </c:pt>
                <c:pt idx="4646">
                  <c:v>3.9968379999999999</c:v>
                </c:pt>
                <c:pt idx="4647">
                  <c:v>3.9967350000000001</c:v>
                </c:pt>
                <c:pt idx="4648">
                  <c:v>3.9974769999999999</c:v>
                </c:pt>
                <c:pt idx="4649">
                  <c:v>3.9975070000000001</c:v>
                </c:pt>
                <c:pt idx="4650">
                  <c:v>3.9977659999999999</c:v>
                </c:pt>
                <c:pt idx="4651">
                  <c:v>3.996181</c:v>
                </c:pt>
                <c:pt idx="4652">
                  <c:v>3.9952730000000001</c:v>
                </c:pt>
                <c:pt idx="4653">
                  <c:v>3.9953820000000002</c:v>
                </c:pt>
                <c:pt idx="4654">
                  <c:v>3.9954339999999999</c:v>
                </c:pt>
                <c:pt idx="4655">
                  <c:v>3.994923</c:v>
                </c:pt>
                <c:pt idx="4656">
                  <c:v>3.995333</c:v>
                </c:pt>
                <c:pt idx="4657">
                  <c:v>3.9952580000000002</c:v>
                </c:pt>
                <c:pt idx="4658">
                  <c:v>3.9950929999999998</c:v>
                </c:pt>
                <c:pt idx="4659">
                  <c:v>3.9950869999999998</c:v>
                </c:pt>
                <c:pt idx="4660">
                  <c:v>3.9940310000000001</c:v>
                </c:pt>
                <c:pt idx="4661">
                  <c:v>3.9933149999999999</c:v>
                </c:pt>
                <c:pt idx="4662">
                  <c:v>3.9928140000000001</c:v>
                </c:pt>
                <c:pt idx="4663">
                  <c:v>3.9919470000000001</c:v>
                </c:pt>
                <c:pt idx="4664">
                  <c:v>3.9913690000000002</c:v>
                </c:pt>
                <c:pt idx="4665">
                  <c:v>3.9911889999999999</c:v>
                </c:pt>
                <c:pt idx="4666">
                  <c:v>3.9911029999999998</c:v>
                </c:pt>
                <c:pt idx="4667">
                  <c:v>3.9912010000000002</c:v>
                </c:pt>
                <c:pt idx="4668">
                  <c:v>3.9909300000000001</c:v>
                </c:pt>
                <c:pt idx="4669">
                  <c:v>3.9906869999999999</c:v>
                </c:pt>
                <c:pt idx="4670">
                  <c:v>3.9908359999999998</c:v>
                </c:pt>
                <c:pt idx="4671">
                  <c:v>3.9903309999999999</c:v>
                </c:pt>
                <c:pt idx="4672">
                  <c:v>3.9894639999999999</c:v>
                </c:pt>
                <c:pt idx="4673">
                  <c:v>3.9888300000000001</c:v>
                </c:pt>
                <c:pt idx="4674">
                  <c:v>3.9883190000000002</c:v>
                </c:pt>
                <c:pt idx="4675">
                  <c:v>3.987762</c:v>
                </c:pt>
                <c:pt idx="4676">
                  <c:v>3.9871490000000001</c:v>
                </c:pt>
                <c:pt idx="4677">
                  <c:v>3.987619</c:v>
                </c:pt>
                <c:pt idx="4678">
                  <c:v>3.9877729999999998</c:v>
                </c:pt>
                <c:pt idx="4679">
                  <c:v>3.9872019999999999</c:v>
                </c:pt>
                <c:pt idx="4680">
                  <c:v>3.9867279999999998</c:v>
                </c:pt>
                <c:pt idx="4681">
                  <c:v>3.9858850000000001</c:v>
                </c:pt>
                <c:pt idx="4682">
                  <c:v>3.9855610000000001</c:v>
                </c:pt>
                <c:pt idx="4683">
                  <c:v>3.984918</c:v>
                </c:pt>
                <c:pt idx="4684">
                  <c:v>3.9842460000000002</c:v>
                </c:pt>
                <c:pt idx="4685">
                  <c:v>3.983724</c:v>
                </c:pt>
                <c:pt idx="4686">
                  <c:v>3.9833080000000001</c:v>
                </c:pt>
                <c:pt idx="4687">
                  <c:v>3.9826489999999999</c:v>
                </c:pt>
                <c:pt idx="4688">
                  <c:v>3.981522</c:v>
                </c:pt>
                <c:pt idx="4689">
                  <c:v>3.981147</c:v>
                </c:pt>
                <c:pt idx="4690">
                  <c:v>3.981331</c:v>
                </c:pt>
                <c:pt idx="4691">
                  <c:v>3.981633</c:v>
                </c:pt>
                <c:pt idx="4692">
                  <c:v>3.982189</c:v>
                </c:pt>
                <c:pt idx="4693">
                  <c:v>3.9821529999999998</c:v>
                </c:pt>
                <c:pt idx="4694">
                  <c:v>3.9811830000000001</c:v>
                </c:pt>
                <c:pt idx="4695">
                  <c:v>3.9805890000000002</c:v>
                </c:pt>
                <c:pt idx="4696">
                  <c:v>3.9805510000000002</c:v>
                </c:pt>
                <c:pt idx="4697">
                  <c:v>3.980944</c:v>
                </c:pt>
                <c:pt idx="4698">
                  <c:v>3.9814579999999999</c:v>
                </c:pt>
                <c:pt idx="4699">
                  <c:v>3.9813580000000002</c:v>
                </c:pt>
                <c:pt idx="4700">
                  <c:v>3.9809800000000002</c:v>
                </c:pt>
                <c:pt idx="4701">
                  <c:v>3.9813230000000002</c:v>
                </c:pt>
                <c:pt idx="4702">
                  <c:v>3.982243</c:v>
                </c:pt>
                <c:pt idx="4703">
                  <c:v>3.9831750000000001</c:v>
                </c:pt>
                <c:pt idx="4704">
                  <c:v>3.9829819999999998</c:v>
                </c:pt>
                <c:pt idx="4705">
                  <c:v>3.982424</c:v>
                </c:pt>
                <c:pt idx="4706">
                  <c:v>3.9815230000000001</c:v>
                </c:pt>
                <c:pt idx="4707">
                  <c:v>3.9809559999999999</c:v>
                </c:pt>
                <c:pt idx="4708">
                  <c:v>3.9811299999999998</c:v>
                </c:pt>
                <c:pt idx="4709">
                  <c:v>3.9809359999999998</c:v>
                </c:pt>
                <c:pt idx="4710">
                  <c:v>3.981617</c:v>
                </c:pt>
                <c:pt idx="4711">
                  <c:v>3.9820669999999998</c:v>
                </c:pt>
                <c:pt idx="4712">
                  <c:v>3.9820760000000002</c:v>
                </c:pt>
                <c:pt idx="4713">
                  <c:v>3.9821629999999999</c:v>
                </c:pt>
                <c:pt idx="4714">
                  <c:v>3.9822289999999998</c:v>
                </c:pt>
                <c:pt idx="4715">
                  <c:v>3.9827059999999999</c:v>
                </c:pt>
                <c:pt idx="4716">
                  <c:v>3.9829599999999998</c:v>
                </c:pt>
                <c:pt idx="4717">
                  <c:v>3.982974</c:v>
                </c:pt>
                <c:pt idx="4718">
                  <c:v>3.982707</c:v>
                </c:pt>
                <c:pt idx="4719">
                  <c:v>3.9825219999999999</c:v>
                </c:pt>
                <c:pt idx="4720">
                  <c:v>3.9822389999999999</c:v>
                </c:pt>
                <c:pt idx="4721">
                  <c:v>3.9819659999999999</c:v>
                </c:pt>
                <c:pt idx="4722">
                  <c:v>3.9823819999999999</c:v>
                </c:pt>
                <c:pt idx="4723">
                  <c:v>3.9827599999999999</c:v>
                </c:pt>
                <c:pt idx="4724">
                  <c:v>3.9828839999999999</c:v>
                </c:pt>
                <c:pt idx="4725">
                  <c:v>3.982631</c:v>
                </c:pt>
                <c:pt idx="4726">
                  <c:v>3.9821019999999998</c:v>
                </c:pt>
                <c:pt idx="4727">
                  <c:v>3.9823140000000001</c:v>
                </c:pt>
                <c:pt idx="4728">
                  <c:v>3.9828459999999999</c:v>
                </c:pt>
                <c:pt idx="4729">
                  <c:v>3.9838</c:v>
                </c:pt>
                <c:pt idx="4730">
                  <c:v>3.9847779999999999</c:v>
                </c:pt>
                <c:pt idx="4731">
                  <c:v>3.985252</c:v>
                </c:pt>
                <c:pt idx="4732">
                  <c:v>3.985627</c:v>
                </c:pt>
                <c:pt idx="4733">
                  <c:v>3.9865699999999999</c:v>
                </c:pt>
                <c:pt idx="4734">
                  <c:v>3.9872359999999998</c:v>
                </c:pt>
                <c:pt idx="4735">
                  <c:v>3.9870709999999998</c:v>
                </c:pt>
                <c:pt idx="4736">
                  <c:v>3.9877609999999999</c:v>
                </c:pt>
                <c:pt idx="4737">
                  <c:v>3.9885540000000002</c:v>
                </c:pt>
                <c:pt idx="4738">
                  <c:v>3.9883169999999999</c:v>
                </c:pt>
                <c:pt idx="4739">
                  <c:v>3.9877609999999999</c:v>
                </c:pt>
                <c:pt idx="4740">
                  <c:v>3.9874999999999998</c:v>
                </c:pt>
                <c:pt idx="4741">
                  <c:v>3.987098</c:v>
                </c:pt>
                <c:pt idx="4742">
                  <c:v>3.9872679999999998</c:v>
                </c:pt>
                <c:pt idx="4743">
                  <c:v>3.9879440000000002</c:v>
                </c:pt>
                <c:pt idx="4744">
                  <c:v>3.9894579999999999</c:v>
                </c:pt>
                <c:pt idx="4745">
                  <c:v>3.9903110000000002</c:v>
                </c:pt>
                <c:pt idx="4746">
                  <c:v>3.9901559999999998</c:v>
                </c:pt>
                <c:pt idx="4747">
                  <c:v>3.9899659999999999</c:v>
                </c:pt>
                <c:pt idx="4748">
                  <c:v>3.9890080000000001</c:v>
                </c:pt>
                <c:pt idx="4749">
                  <c:v>3.9881359999999999</c:v>
                </c:pt>
                <c:pt idx="4750">
                  <c:v>3.9887649999999999</c:v>
                </c:pt>
                <c:pt idx="4751">
                  <c:v>3.9898709999999999</c:v>
                </c:pt>
                <c:pt idx="4752">
                  <c:v>3.9910770000000002</c:v>
                </c:pt>
                <c:pt idx="4753">
                  <c:v>3.9906959999999998</c:v>
                </c:pt>
                <c:pt idx="4754">
                  <c:v>3.9903729999999999</c:v>
                </c:pt>
                <c:pt idx="4755">
                  <c:v>3.9918429999999998</c:v>
                </c:pt>
                <c:pt idx="4756">
                  <c:v>3.9923359999999999</c:v>
                </c:pt>
                <c:pt idx="4757">
                  <c:v>3.993474</c:v>
                </c:pt>
                <c:pt idx="4758">
                  <c:v>3.9936579999999999</c:v>
                </c:pt>
                <c:pt idx="4759">
                  <c:v>3.9940560000000001</c:v>
                </c:pt>
                <c:pt idx="4760">
                  <c:v>3.9945179999999998</c:v>
                </c:pt>
                <c:pt idx="4761">
                  <c:v>3.9947789999999999</c:v>
                </c:pt>
                <c:pt idx="4762">
                  <c:v>3.995177</c:v>
                </c:pt>
                <c:pt idx="4763">
                  <c:v>3.9949870000000001</c:v>
                </c:pt>
                <c:pt idx="4764">
                  <c:v>3.994901</c:v>
                </c:pt>
                <c:pt idx="4765">
                  <c:v>3.9946649999999999</c:v>
                </c:pt>
                <c:pt idx="4766">
                  <c:v>3.9947680000000001</c:v>
                </c:pt>
                <c:pt idx="4767">
                  <c:v>3.9948619999999999</c:v>
                </c:pt>
                <c:pt idx="4768">
                  <c:v>3.9950510000000001</c:v>
                </c:pt>
                <c:pt idx="4769">
                  <c:v>3.996022</c:v>
                </c:pt>
                <c:pt idx="4770">
                  <c:v>3.9958659999999999</c:v>
                </c:pt>
                <c:pt idx="4771">
                  <c:v>3.9967440000000001</c:v>
                </c:pt>
                <c:pt idx="4772">
                  <c:v>3.9964369999999998</c:v>
                </c:pt>
                <c:pt idx="4773">
                  <c:v>3.9957549999999999</c:v>
                </c:pt>
                <c:pt idx="4774">
                  <c:v>3.995692</c:v>
                </c:pt>
                <c:pt idx="4775">
                  <c:v>3.9954730000000001</c:v>
                </c:pt>
                <c:pt idx="4776">
                  <c:v>3.9961470000000001</c:v>
                </c:pt>
                <c:pt idx="4777">
                  <c:v>3.9960270000000002</c:v>
                </c:pt>
                <c:pt idx="4778">
                  <c:v>3.9956879999999999</c:v>
                </c:pt>
                <c:pt idx="4779">
                  <c:v>3.9960490000000002</c:v>
                </c:pt>
                <c:pt idx="4780">
                  <c:v>3.9956689999999999</c:v>
                </c:pt>
                <c:pt idx="4781">
                  <c:v>3.9963609999999998</c:v>
                </c:pt>
                <c:pt idx="4782">
                  <c:v>3.997223</c:v>
                </c:pt>
                <c:pt idx="4783">
                  <c:v>3.9971489999999998</c:v>
                </c:pt>
                <c:pt idx="4784">
                  <c:v>3.9974810000000001</c:v>
                </c:pt>
                <c:pt idx="4785">
                  <c:v>3.9976250000000002</c:v>
                </c:pt>
                <c:pt idx="4786">
                  <c:v>3.9978129999999998</c:v>
                </c:pt>
                <c:pt idx="4787">
                  <c:v>3.9980250000000002</c:v>
                </c:pt>
                <c:pt idx="4788">
                  <c:v>3.9995270000000001</c:v>
                </c:pt>
                <c:pt idx="4789">
                  <c:v>4.0006750000000002</c:v>
                </c:pt>
                <c:pt idx="4790">
                  <c:v>4.0014329999999996</c:v>
                </c:pt>
                <c:pt idx="4791">
                  <c:v>4.0019359999999997</c:v>
                </c:pt>
                <c:pt idx="4792">
                  <c:v>4.001233</c:v>
                </c:pt>
                <c:pt idx="4793">
                  <c:v>4.000038</c:v>
                </c:pt>
                <c:pt idx="4794">
                  <c:v>3.999212</c:v>
                </c:pt>
                <c:pt idx="4795">
                  <c:v>3.9989659999999998</c:v>
                </c:pt>
                <c:pt idx="4796">
                  <c:v>3.9990939999999999</c:v>
                </c:pt>
                <c:pt idx="4797">
                  <c:v>3.9981969999999998</c:v>
                </c:pt>
                <c:pt idx="4798">
                  <c:v>3.9984410000000001</c:v>
                </c:pt>
                <c:pt idx="4799">
                  <c:v>3.9992770000000002</c:v>
                </c:pt>
                <c:pt idx="4800">
                  <c:v>3.9993829999999999</c:v>
                </c:pt>
                <c:pt idx="4801">
                  <c:v>3.9981849999999999</c:v>
                </c:pt>
                <c:pt idx="4802">
                  <c:v>3.9976780000000001</c:v>
                </c:pt>
                <c:pt idx="4803">
                  <c:v>3.9971179999999999</c:v>
                </c:pt>
                <c:pt idx="4804">
                  <c:v>3.9969299999999999</c:v>
                </c:pt>
                <c:pt idx="4805">
                  <c:v>3.9964750000000002</c:v>
                </c:pt>
                <c:pt idx="4806">
                  <c:v>3.996705</c:v>
                </c:pt>
                <c:pt idx="4807">
                  <c:v>3.996219</c:v>
                </c:pt>
                <c:pt idx="4808">
                  <c:v>3.9952459999999999</c:v>
                </c:pt>
                <c:pt idx="4809">
                  <c:v>3.9947849999999998</c:v>
                </c:pt>
                <c:pt idx="4810">
                  <c:v>3.9933709999999998</c:v>
                </c:pt>
                <c:pt idx="4811">
                  <c:v>3.9925350000000002</c:v>
                </c:pt>
                <c:pt idx="4812">
                  <c:v>3.9922430000000002</c:v>
                </c:pt>
                <c:pt idx="4813">
                  <c:v>3.9936470000000002</c:v>
                </c:pt>
                <c:pt idx="4814">
                  <c:v>3.994402</c:v>
                </c:pt>
                <c:pt idx="4815">
                  <c:v>3.994939</c:v>
                </c:pt>
                <c:pt idx="4816">
                  <c:v>3.9952429999999999</c:v>
                </c:pt>
                <c:pt idx="4817">
                  <c:v>3.995466</c:v>
                </c:pt>
                <c:pt idx="4818">
                  <c:v>3.995431</c:v>
                </c:pt>
                <c:pt idx="4819">
                  <c:v>3.9948779999999999</c:v>
                </c:pt>
                <c:pt idx="4820">
                  <c:v>3.9952800000000002</c:v>
                </c:pt>
                <c:pt idx="4821">
                  <c:v>3.9948589999999999</c:v>
                </c:pt>
                <c:pt idx="4822">
                  <c:v>3.9942129999999998</c:v>
                </c:pt>
                <c:pt idx="4823">
                  <c:v>3.995215</c:v>
                </c:pt>
                <c:pt idx="4824">
                  <c:v>3.99411</c:v>
                </c:pt>
                <c:pt idx="4825">
                  <c:v>3.995136</c:v>
                </c:pt>
                <c:pt idx="4826">
                  <c:v>3.9957699999999998</c:v>
                </c:pt>
                <c:pt idx="4827">
                  <c:v>3.9963869999999999</c:v>
                </c:pt>
                <c:pt idx="4828">
                  <c:v>3.997017</c:v>
                </c:pt>
                <c:pt idx="4829">
                  <c:v>3.996534</c:v>
                </c:pt>
                <c:pt idx="4830">
                  <c:v>3.99735</c:v>
                </c:pt>
                <c:pt idx="4831">
                  <c:v>3.997328</c:v>
                </c:pt>
                <c:pt idx="4832">
                  <c:v>3.9961380000000002</c:v>
                </c:pt>
                <c:pt idx="4833">
                  <c:v>3.9962260000000001</c:v>
                </c:pt>
                <c:pt idx="4834">
                  <c:v>3.996467</c:v>
                </c:pt>
                <c:pt idx="4835">
                  <c:v>3.9964050000000002</c:v>
                </c:pt>
                <c:pt idx="4836">
                  <c:v>3.9969769999999998</c:v>
                </c:pt>
                <c:pt idx="4837">
                  <c:v>3.996991</c:v>
                </c:pt>
                <c:pt idx="4838">
                  <c:v>3.996734</c:v>
                </c:pt>
                <c:pt idx="4839">
                  <c:v>3.996791</c:v>
                </c:pt>
                <c:pt idx="4840">
                  <c:v>3.9966460000000001</c:v>
                </c:pt>
                <c:pt idx="4841">
                  <c:v>3.9972089999999998</c:v>
                </c:pt>
                <c:pt idx="4842">
                  <c:v>3.9971570000000001</c:v>
                </c:pt>
                <c:pt idx="4843">
                  <c:v>3.9983339999999998</c:v>
                </c:pt>
                <c:pt idx="4844">
                  <c:v>3.9988939999999999</c:v>
                </c:pt>
                <c:pt idx="4845">
                  <c:v>3.9985849999999998</c:v>
                </c:pt>
                <c:pt idx="4846">
                  <c:v>3.998278</c:v>
                </c:pt>
                <c:pt idx="4847">
                  <c:v>3.9995959999999999</c:v>
                </c:pt>
                <c:pt idx="4848">
                  <c:v>4.0006449999999996</c:v>
                </c:pt>
                <c:pt idx="4849">
                  <c:v>4.0002319999999996</c:v>
                </c:pt>
                <c:pt idx="4850">
                  <c:v>4.0002599999999999</c:v>
                </c:pt>
                <c:pt idx="4851">
                  <c:v>4.000883</c:v>
                </c:pt>
                <c:pt idx="4852">
                  <c:v>4.0004520000000001</c:v>
                </c:pt>
                <c:pt idx="4853">
                  <c:v>4.0007539999999997</c:v>
                </c:pt>
                <c:pt idx="4854">
                  <c:v>4.0010289999999999</c:v>
                </c:pt>
                <c:pt idx="4855">
                  <c:v>4.0012699999999999</c:v>
                </c:pt>
                <c:pt idx="4856">
                  <c:v>4.0007609999999998</c:v>
                </c:pt>
                <c:pt idx="4857">
                  <c:v>4.0009880000000004</c:v>
                </c:pt>
                <c:pt idx="4858">
                  <c:v>4.0016230000000004</c:v>
                </c:pt>
                <c:pt idx="4859">
                  <c:v>4.002567</c:v>
                </c:pt>
                <c:pt idx="4860">
                  <c:v>4.0036620000000003</c:v>
                </c:pt>
                <c:pt idx="4861">
                  <c:v>4.0043389999999999</c:v>
                </c:pt>
                <c:pt idx="4862">
                  <c:v>4.0052719999999997</c:v>
                </c:pt>
                <c:pt idx="4863">
                  <c:v>4.0049869999999999</c:v>
                </c:pt>
                <c:pt idx="4864">
                  <c:v>4.0045869999999999</c:v>
                </c:pt>
                <c:pt idx="4865">
                  <c:v>4.0046939999999998</c:v>
                </c:pt>
                <c:pt idx="4866">
                  <c:v>4.0041200000000003</c:v>
                </c:pt>
                <c:pt idx="4867">
                  <c:v>4.0039619999999996</c:v>
                </c:pt>
                <c:pt idx="4868">
                  <c:v>4.0051110000000003</c:v>
                </c:pt>
                <c:pt idx="4869">
                  <c:v>4.0049010000000003</c:v>
                </c:pt>
                <c:pt idx="4870">
                  <c:v>4.0044060000000004</c:v>
                </c:pt>
                <c:pt idx="4871">
                  <c:v>4.0038780000000003</c:v>
                </c:pt>
                <c:pt idx="4872">
                  <c:v>4.0043579999999999</c:v>
                </c:pt>
                <c:pt idx="4873">
                  <c:v>4.0047249999999996</c:v>
                </c:pt>
                <c:pt idx="4874">
                  <c:v>4.0060950000000002</c:v>
                </c:pt>
                <c:pt idx="4875">
                  <c:v>4.0065160000000004</c:v>
                </c:pt>
                <c:pt idx="4876">
                  <c:v>4.0057809999999998</c:v>
                </c:pt>
                <c:pt idx="4877">
                  <c:v>4.0053700000000001</c:v>
                </c:pt>
                <c:pt idx="4878">
                  <c:v>4.0054299999999996</c:v>
                </c:pt>
                <c:pt idx="4879">
                  <c:v>4.0056630000000002</c:v>
                </c:pt>
                <c:pt idx="4880">
                  <c:v>4.005655</c:v>
                </c:pt>
                <c:pt idx="4881">
                  <c:v>4.0055740000000002</c:v>
                </c:pt>
                <c:pt idx="4882">
                  <c:v>4.0057400000000003</c:v>
                </c:pt>
                <c:pt idx="4883">
                  <c:v>4.0051439999999996</c:v>
                </c:pt>
                <c:pt idx="4884">
                  <c:v>4.0049070000000002</c:v>
                </c:pt>
                <c:pt idx="4885">
                  <c:v>4.0054319999999999</c:v>
                </c:pt>
                <c:pt idx="4886">
                  <c:v>4.0047649999999999</c:v>
                </c:pt>
                <c:pt idx="4887">
                  <c:v>4.0045700000000002</c:v>
                </c:pt>
                <c:pt idx="4888">
                  <c:v>4.0052500000000002</c:v>
                </c:pt>
                <c:pt idx="4889">
                  <c:v>4.0052279999999998</c:v>
                </c:pt>
                <c:pt idx="4890">
                  <c:v>4.0046410000000003</c:v>
                </c:pt>
                <c:pt idx="4891">
                  <c:v>4.0039110000000004</c:v>
                </c:pt>
                <c:pt idx="4892">
                  <c:v>4.0040250000000004</c:v>
                </c:pt>
                <c:pt idx="4893">
                  <c:v>4.0039699999999998</c:v>
                </c:pt>
                <c:pt idx="4894">
                  <c:v>4.0038970000000003</c:v>
                </c:pt>
                <c:pt idx="4895">
                  <c:v>4.003501</c:v>
                </c:pt>
                <c:pt idx="4896">
                  <c:v>4.0035829999999999</c:v>
                </c:pt>
                <c:pt idx="4897">
                  <c:v>4.0035230000000004</c:v>
                </c:pt>
                <c:pt idx="4898">
                  <c:v>4.0028249999999996</c:v>
                </c:pt>
                <c:pt idx="4899">
                  <c:v>4.0029180000000002</c:v>
                </c:pt>
                <c:pt idx="4900">
                  <c:v>4.0033310000000002</c:v>
                </c:pt>
                <c:pt idx="4901">
                  <c:v>4.0037700000000003</c:v>
                </c:pt>
                <c:pt idx="4902">
                  <c:v>4.0040319999999996</c:v>
                </c:pt>
                <c:pt idx="4903">
                  <c:v>4.0038130000000001</c:v>
                </c:pt>
                <c:pt idx="4904">
                  <c:v>4.0038090000000004</c:v>
                </c:pt>
                <c:pt idx="4905">
                  <c:v>4.0032800000000002</c:v>
                </c:pt>
                <c:pt idx="4906">
                  <c:v>4.003228</c:v>
                </c:pt>
                <c:pt idx="4907">
                  <c:v>4.0031319999999999</c:v>
                </c:pt>
                <c:pt idx="4908">
                  <c:v>4.0028220000000001</c:v>
                </c:pt>
                <c:pt idx="4909">
                  <c:v>4.0028750000000004</c:v>
                </c:pt>
                <c:pt idx="4910">
                  <c:v>4.0027480000000004</c:v>
                </c:pt>
                <c:pt idx="4911">
                  <c:v>4.002643</c:v>
                </c:pt>
                <c:pt idx="4912">
                  <c:v>4.0021750000000003</c:v>
                </c:pt>
                <c:pt idx="4913">
                  <c:v>4.0018149999999997</c:v>
                </c:pt>
                <c:pt idx="4914">
                  <c:v>4.0019309999999999</c:v>
                </c:pt>
                <c:pt idx="4915">
                  <c:v>4.001576</c:v>
                </c:pt>
                <c:pt idx="4916">
                  <c:v>4.0016720000000001</c:v>
                </c:pt>
                <c:pt idx="4917">
                  <c:v>4.0017209999999999</c:v>
                </c:pt>
                <c:pt idx="4918">
                  <c:v>4.0009779999999999</c:v>
                </c:pt>
                <c:pt idx="4919">
                  <c:v>4.0004770000000001</c:v>
                </c:pt>
                <c:pt idx="4920">
                  <c:v>4.0007859999999997</c:v>
                </c:pt>
                <c:pt idx="4921">
                  <c:v>4.0005040000000003</c:v>
                </c:pt>
                <c:pt idx="4922">
                  <c:v>4.0007400000000004</c:v>
                </c:pt>
                <c:pt idx="4923">
                  <c:v>4.0005550000000003</c:v>
                </c:pt>
                <c:pt idx="4924">
                  <c:v>4.0002219999999999</c:v>
                </c:pt>
                <c:pt idx="4925">
                  <c:v>4.0001749999999996</c:v>
                </c:pt>
                <c:pt idx="4926">
                  <c:v>4.000515</c:v>
                </c:pt>
                <c:pt idx="4927">
                  <c:v>4.0010370000000002</c:v>
                </c:pt>
                <c:pt idx="4928">
                  <c:v>4.0014789999999998</c:v>
                </c:pt>
                <c:pt idx="4929">
                  <c:v>4.001201</c:v>
                </c:pt>
                <c:pt idx="4930">
                  <c:v>4.0012800000000004</c:v>
                </c:pt>
                <c:pt idx="4931">
                  <c:v>4.0015140000000002</c:v>
                </c:pt>
                <c:pt idx="4932">
                  <c:v>4.0014649999999996</c:v>
                </c:pt>
                <c:pt idx="4933">
                  <c:v>4.0018459999999996</c:v>
                </c:pt>
                <c:pt idx="4934">
                  <c:v>4.0025259999999996</c:v>
                </c:pt>
                <c:pt idx="4935">
                  <c:v>4.0023520000000001</c:v>
                </c:pt>
                <c:pt idx="4936">
                  <c:v>4.0026760000000001</c:v>
                </c:pt>
                <c:pt idx="4937">
                  <c:v>4.0031600000000003</c:v>
                </c:pt>
                <c:pt idx="4938">
                  <c:v>4.0022729999999997</c:v>
                </c:pt>
                <c:pt idx="4939">
                  <c:v>4.0013339999999999</c:v>
                </c:pt>
                <c:pt idx="4940">
                  <c:v>4.0014120000000002</c:v>
                </c:pt>
                <c:pt idx="4941">
                  <c:v>4.0015200000000002</c:v>
                </c:pt>
                <c:pt idx="4942">
                  <c:v>4.0015229999999997</c:v>
                </c:pt>
                <c:pt idx="4943">
                  <c:v>4.0012030000000003</c:v>
                </c:pt>
                <c:pt idx="4944">
                  <c:v>4.000667</c:v>
                </c:pt>
                <c:pt idx="4945">
                  <c:v>4.0004590000000002</c:v>
                </c:pt>
                <c:pt idx="4946">
                  <c:v>4.0008330000000001</c:v>
                </c:pt>
                <c:pt idx="4947">
                  <c:v>4.0006029999999999</c:v>
                </c:pt>
                <c:pt idx="4948">
                  <c:v>4.0005389999999998</c:v>
                </c:pt>
                <c:pt idx="4949">
                  <c:v>4.0004989999999996</c:v>
                </c:pt>
                <c:pt idx="4950">
                  <c:v>4.0007910000000004</c:v>
                </c:pt>
                <c:pt idx="4951">
                  <c:v>4.0007520000000003</c:v>
                </c:pt>
                <c:pt idx="4952">
                  <c:v>4.0001980000000001</c:v>
                </c:pt>
                <c:pt idx="4953">
                  <c:v>4.0000210000000003</c:v>
                </c:pt>
                <c:pt idx="4954">
                  <c:v>4.0004730000000004</c:v>
                </c:pt>
                <c:pt idx="4955">
                  <c:v>4.0008090000000003</c:v>
                </c:pt>
                <c:pt idx="4956">
                  <c:v>4.0013949999999996</c:v>
                </c:pt>
                <c:pt idx="4957">
                  <c:v>4.0010649999999996</c:v>
                </c:pt>
                <c:pt idx="4958">
                  <c:v>4.0004270000000002</c:v>
                </c:pt>
                <c:pt idx="4959">
                  <c:v>3.9999859999999998</c:v>
                </c:pt>
                <c:pt idx="4960">
                  <c:v>3.998942</c:v>
                </c:pt>
                <c:pt idx="4961">
                  <c:v>3.9982380000000002</c:v>
                </c:pt>
                <c:pt idx="4962">
                  <c:v>3.9980470000000001</c:v>
                </c:pt>
                <c:pt idx="4963">
                  <c:v>3.9981339999999999</c:v>
                </c:pt>
                <c:pt idx="4964">
                  <c:v>3.9974599999999998</c:v>
                </c:pt>
                <c:pt idx="4965">
                  <c:v>3.9967730000000001</c:v>
                </c:pt>
                <c:pt idx="4966">
                  <c:v>3.996216</c:v>
                </c:pt>
                <c:pt idx="4967">
                  <c:v>3.9952329999999998</c:v>
                </c:pt>
                <c:pt idx="4968">
                  <c:v>3.994348</c:v>
                </c:pt>
                <c:pt idx="4969">
                  <c:v>3.994084</c:v>
                </c:pt>
                <c:pt idx="4970">
                  <c:v>3.994561</c:v>
                </c:pt>
                <c:pt idx="4971">
                  <c:v>3.9943179999999998</c:v>
                </c:pt>
                <c:pt idx="4972">
                  <c:v>3.9933900000000002</c:v>
                </c:pt>
                <c:pt idx="4973">
                  <c:v>3.9928720000000002</c:v>
                </c:pt>
                <c:pt idx="4974">
                  <c:v>3.9917820000000002</c:v>
                </c:pt>
                <c:pt idx="4975">
                  <c:v>3.9902380000000002</c:v>
                </c:pt>
                <c:pt idx="4976">
                  <c:v>3.9896099999999999</c:v>
                </c:pt>
                <c:pt idx="4977">
                  <c:v>3.9894289999999999</c:v>
                </c:pt>
                <c:pt idx="4978">
                  <c:v>3.9894850000000002</c:v>
                </c:pt>
                <c:pt idx="4979">
                  <c:v>3.9889600000000001</c:v>
                </c:pt>
                <c:pt idx="4980">
                  <c:v>3.9881799999999998</c:v>
                </c:pt>
                <c:pt idx="4981">
                  <c:v>3.987492</c:v>
                </c:pt>
                <c:pt idx="4982">
                  <c:v>3.9865520000000001</c:v>
                </c:pt>
                <c:pt idx="4983">
                  <c:v>3.985643</c:v>
                </c:pt>
                <c:pt idx="4984">
                  <c:v>3.9847130000000002</c:v>
                </c:pt>
                <c:pt idx="4985">
                  <c:v>3.983679</c:v>
                </c:pt>
                <c:pt idx="4986">
                  <c:v>3.9822229999999998</c:v>
                </c:pt>
                <c:pt idx="4987">
                  <c:v>3.9812419999999999</c:v>
                </c:pt>
                <c:pt idx="4988">
                  <c:v>3.9810059999999998</c:v>
                </c:pt>
                <c:pt idx="4989">
                  <c:v>3.9803799999999998</c:v>
                </c:pt>
                <c:pt idx="4990">
                  <c:v>3.9794930000000002</c:v>
                </c:pt>
                <c:pt idx="4991">
                  <c:v>3.9783629999999999</c:v>
                </c:pt>
                <c:pt idx="4992">
                  <c:v>3.9777390000000001</c:v>
                </c:pt>
                <c:pt idx="4993">
                  <c:v>3.9779049999999998</c:v>
                </c:pt>
                <c:pt idx="4994">
                  <c:v>3.9776880000000001</c:v>
                </c:pt>
                <c:pt idx="4995">
                  <c:v>3.9772029999999998</c:v>
                </c:pt>
                <c:pt idx="4996">
                  <c:v>3.9770150000000002</c:v>
                </c:pt>
                <c:pt idx="4997">
                  <c:v>3.9764699999999999</c:v>
                </c:pt>
                <c:pt idx="4998">
                  <c:v>3.9759470000000001</c:v>
                </c:pt>
                <c:pt idx="4999">
                  <c:v>3.9763549999999999</c:v>
                </c:pt>
                <c:pt idx="5000">
                  <c:v>3.9754619999999998</c:v>
                </c:pt>
                <c:pt idx="5001">
                  <c:v>3.9747650000000001</c:v>
                </c:pt>
                <c:pt idx="5002">
                  <c:v>3.9745710000000001</c:v>
                </c:pt>
                <c:pt idx="5003">
                  <c:v>3.9750749999999999</c:v>
                </c:pt>
                <c:pt idx="5004">
                  <c:v>3.9740700000000002</c:v>
                </c:pt>
                <c:pt idx="5005">
                  <c:v>3.9725389999999998</c:v>
                </c:pt>
                <c:pt idx="5006">
                  <c:v>3.9717899999999999</c:v>
                </c:pt>
                <c:pt idx="5007">
                  <c:v>3.9709680000000001</c:v>
                </c:pt>
                <c:pt idx="5008">
                  <c:v>3.9708350000000001</c:v>
                </c:pt>
                <c:pt idx="5009">
                  <c:v>3.9710420000000002</c:v>
                </c:pt>
                <c:pt idx="5010">
                  <c:v>3.971857</c:v>
                </c:pt>
                <c:pt idx="5011">
                  <c:v>3.9725389999999998</c:v>
                </c:pt>
                <c:pt idx="5012">
                  <c:v>3.9724910000000002</c:v>
                </c:pt>
                <c:pt idx="5013">
                  <c:v>3.9724089999999999</c:v>
                </c:pt>
                <c:pt idx="5014">
                  <c:v>3.9734859999999999</c:v>
                </c:pt>
                <c:pt idx="5015">
                  <c:v>3.9739930000000001</c:v>
                </c:pt>
                <c:pt idx="5016">
                  <c:v>3.9743520000000001</c:v>
                </c:pt>
                <c:pt idx="5017">
                  <c:v>3.9750730000000001</c:v>
                </c:pt>
                <c:pt idx="5018">
                  <c:v>3.975244</c:v>
                </c:pt>
                <c:pt idx="5019">
                  <c:v>3.976372</c:v>
                </c:pt>
                <c:pt idx="5020">
                  <c:v>3.976016</c:v>
                </c:pt>
                <c:pt idx="5021">
                  <c:v>3.975292</c:v>
                </c:pt>
                <c:pt idx="5022">
                  <c:v>3.97567</c:v>
                </c:pt>
                <c:pt idx="5023">
                  <c:v>3.9760949999999999</c:v>
                </c:pt>
                <c:pt idx="5024">
                  <c:v>3.9761350000000002</c:v>
                </c:pt>
                <c:pt idx="5025">
                  <c:v>3.976556</c:v>
                </c:pt>
                <c:pt idx="5026">
                  <c:v>3.9767410000000001</c:v>
                </c:pt>
                <c:pt idx="5027">
                  <c:v>3.9766819999999998</c:v>
                </c:pt>
                <c:pt idx="5028">
                  <c:v>3.9750719999999999</c:v>
                </c:pt>
                <c:pt idx="5029">
                  <c:v>3.974885</c:v>
                </c:pt>
                <c:pt idx="5030">
                  <c:v>3.97512</c:v>
                </c:pt>
                <c:pt idx="5031">
                  <c:v>3.9759129999999998</c:v>
                </c:pt>
                <c:pt idx="5032">
                  <c:v>3.976953</c:v>
                </c:pt>
                <c:pt idx="5033">
                  <c:v>3.9768759999999999</c:v>
                </c:pt>
                <c:pt idx="5034">
                  <c:v>3.9769480000000001</c:v>
                </c:pt>
                <c:pt idx="5035">
                  <c:v>3.9771570000000001</c:v>
                </c:pt>
                <c:pt idx="5036">
                  <c:v>3.9768409999999998</c:v>
                </c:pt>
                <c:pt idx="5037">
                  <c:v>3.97682</c:v>
                </c:pt>
                <c:pt idx="5038">
                  <c:v>3.9773499999999999</c:v>
                </c:pt>
                <c:pt idx="5039">
                  <c:v>3.97743</c:v>
                </c:pt>
                <c:pt idx="5040">
                  <c:v>3.9778829999999998</c:v>
                </c:pt>
                <c:pt idx="5041">
                  <c:v>3.9776570000000002</c:v>
                </c:pt>
                <c:pt idx="5042">
                  <c:v>3.9767969999999999</c:v>
                </c:pt>
                <c:pt idx="5043">
                  <c:v>3.9763220000000001</c:v>
                </c:pt>
                <c:pt idx="5044">
                  <c:v>3.9764910000000002</c:v>
                </c:pt>
                <c:pt idx="5045">
                  <c:v>3.977014</c:v>
                </c:pt>
                <c:pt idx="5046">
                  <c:v>3.9775330000000002</c:v>
                </c:pt>
                <c:pt idx="5047">
                  <c:v>3.9784830000000002</c:v>
                </c:pt>
                <c:pt idx="5048">
                  <c:v>3.9780639999999998</c:v>
                </c:pt>
                <c:pt idx="5049">
                  <c:v>3.9790290000000001</c:v>
                </c:pt>
                <c:pt idx="5050">
                  <c:v>3.979911</c:v>
                </c:pt>
                <c:pt idx="5051">
                  <c:v>3.9803950000000001</c:v>
                </c:pt>
                <c:pt idx="5052">
                  <c:v>3.980664</c:v>
                </c:pt>
                <c:pt idx="5053">
                  <c:v>3.9803459999999999</c:v>
                </c:pt>
                <c:pt idx="5054">
                  <c:v>3.9806170000000001</c:v>
                </c:pt>
                <c:pt idx="5055">
                  <c:v>3.9810989999999999</c:v>
                </c:pt>
                <c:pt idx="5056">
                  <c:v>3.9813939999999999</c:v>
                </c:pt>
                <c:pt idx="5057">
                  <c:v>3.980899</c:v>
                </c:pt>
                <c:pt idx="5058">
                  <c:v>3.981598</c:v>
                </c:pt>
                <c:pt idx="5059">
                  <c:v>3.9816750000000001</c:v>
                </c:pt>
                <c:pt idx="5060">
                  <c:v>3.9818310000000001</c:v>
                </c:pt>
                <c:pt idx="5061">
                  <c:v>3.982532</c:v>
                </c:pt>
                <c:pt idx="5062">
                  <c:v>3.9831310000000002</c:v>
                </c:pt>
                <c:pt idx="5063">
                  <c:v>3.9833249999999998</c:v>
                </c:pt>
                <c:pt idx="5064">
                  <c:v>3.9830299999999998</c:v>
                </c:pt>
                <c:pt idx="5065">
                  <c:v>3.982869</c:v>
                </c:pt>
                <c:pt idx="5066">
                  <c:v>3.982707</c:v>
                </c:pt>
                <c:pt idx="5067">
                  <c:v>3.982647</c:v>
                </c:pt>
                <c:pt idx="5068">
                  <c:v>3.9833539999999998</c:v>
                </c:pt>
                <c:pt idx="5069">
                  <c:v>3.9836710000000002</c:v>
                </c:pt>
                <c:pt idx="5070">
                  <c:v>3.9839389999999999</c:v>
                </c:pt>
                <c:pt idx="5071">
                  <c:v>3.9842050000000002</c:v>
                </c:pt>
                <c:pt idx="5072">
                  <c:v>3.9838640000000001</c:v>
                </c:pt>
                <c:pt idx="5073">
                  <c:v>3.983047</c:v>
                </c:pt>
                <c:pt idx="5074">
                  <c:v>3.9837859999999998</c:v>
                </c:pt>
                <c:pt idx="5075">
                  <c:v>3.9851100000000002</c:v>
                </c:pt>
                <c:pt idx="5076">
                  <c:v>3.9851160000000001</c:v>
                </c:pt>
                <c:pt idx="5077">
                  <c:v>3.985643</c:v>
                </c:pt>
                <c:pt idx="5078">
                  <c:v>3.9862479999999998</c:v>
                </c:pt>
                <c:pt idx="5079">
                  <c:v>3.986634</c:v>
                </c:pt>
                <c:pt idx="5080">
                  <c:v>3.9870009999999998</c:v>
                </c:pt>
                <c:pt idx="5081">
                  <c:v>3.985697</c:v>
                </c:pt>
                <c:pt idx="5082">
                  <c:v>3.9843479999999998</c:v>
                </c:pt>
                <c:pt idx="5083">
                  <c:v>3.9843099999999998</c:v>
                </c:pt>
                <c:pt idx="5084">
                  <c:v>3.9844330000000001</c:v>
                </c:pt>
                <c:pt idx="5085">
                  <c:v>3.9844210000000002</c:v>
                </c:pt>
                <c:pt idx="5086">
                  <c:v>3.9858769999999999</c:v>
                </c:pt>
                <c:pt idx="5087">
                  <c:v>3.986907</c:v>
                </c:pt>
                <c:pt idx="5088">
                  <c:v>3.9870960000000002</c:v>
                </c:pt>
                <c:pt idx="5089">
                  <c:v>3.9878330000000002</c:v>
                </c:pt>
                <c:pt idx="5090">
                  <c:v>3.9877660000000001</c:v>
                </c:pt>
                <c:pt idx="5091">
                  <c:v>3.9886409999999999</c:v>
                </c:pt>
                <c:pt idx="5092">
                  <c:v>3.9899629999999999</c:v>
                </c:pt>
                <c:pt idx="5093">
                  <c:v>3.9900319999999998</c:v>
                </c:pt>
                <c:pt idx="5094">
                  <c:v>3.9892650000000001</c:v>
                </c:pt>
                <c:pt idx="5095">
                  <c:v>3.9893459999999998</c:v>
                </c:pt>
                <c:pt idx="5096">
                  <c:v>3.9889049999999999</c:v>
                </c:pt>
                <c:pt idx="5097">
                  <c:v>3.9888880000000002</c:v>
                </c:pt>
                <c:pt idx="5098">
                  <c:v>3.9889839999999999</c:v>
                </c:pt>
                <c:pt idx="5099">
                  <c:v>3.988264</c:v>
                </c:pt>
                <c:pt idx="5100">
                  <c:v>3.9867789999999999</c:v>
                </c:pt>
                <c:pt idx="5101">
                  <c:v>3.984963</c:v>
                </c:pt>
                <c:pt idx="5102">
                  <c:v>3.9845890000000002</c:v>
                </c:pt>
                <c:pt idx="5103">
                  <c:v>3.9847969999999999</c:v>
                </c:pt>
                <c:pt idx="5104">
                  <c:v>3.9842219999999999</c:v>
                </c:pt>
                <c:pt idx="5105">
                  <c:v>3.9842029999999999</c:v>
                </c:pt>
                <c:pt idx="5106">
                  <c:v>3.9839509999999998</c:v>
                </c:pt>
                <c:pt idx="5107">
                  <c:v>3.9845679999999999</c:v>
                </c:pt>
                <c:pt idx="5108">
                  <c:v>3.983784</c:v>
                </c:pt>
                <c:pt idx="5109">
                  <c:v>3.9836879999999999</c:v>
                </c:pt>
                <c:pt idx="5110">
                  <c:v>3.9834999999999998</c:v>
                </c:pt>
                <c:pt idx="5111">
                  <c:v>3.9828290000000002</c:v>
                </c:pt>
                <c:pt idx="5112">
                  <c:v>3.98183</c:v>
                </c:pt>
                <c:pt idx="5113">
                  <c:v>3.9814259999999999</c:v>
                </c:pt>
                <c:pt idx="5114">
                  <c:v>3.9812120000000002</c:v>
                </c:pt>
                <c:pt idx="5115">
                  <c:v>3.9810970000000001</c:v>
                </c:pt>
                <c:pt idx="5116">
                  <c:v>3.981506</c:v>
                </c:pt>
                <c:pt idx="5117">
                  <c:v>3.9814189999999998</c:v>
                </c:pt>
                <c:pt idx="5118">
                  <c:v>3.9805630000000001</c:v>
                </c:pt>
                <c:pt idx="5119">
                  <c:v>3.97967</c:v>
                </c:pt>
                <c:pt idx="5120">
                  <c:v>3.9789659999999998</c:v>
                </c:pt>
                <c:pt idx="5121">
                  <c:v>3.9785810000000001</c:v>
                </c:pt>
                <c:pt idx="5122">
                  <c:v>3.9787729999999999</c:v>
                </c:pt>
                <c:pt idx="5123">
                  <c:v>3.9787789999999998</c:v>
                </c:pt>
                <c:pt idx="5124">
                  <c:v>3.9778229999999999</c:v>
                </c:pt>
                <c:pt idx="5125">
                  <c:v>3.9767749999999999</c:v>
                </c:pt>
                <c:pt idx="5126">
                  <c:v>3.9761099999999998</c:v>
                </c:pt>
                <c:pt idx="5127">
                  <c:v>3.9754529999999999</c:v>
                </c:pt>
                <c:pt idx="5128">
                  <c:v>3.9746570000000001</c:v>
                </c:pt>
                <c:pt idx="5129">
                  <c:v>3.9741270000000002</c:v>
                </c:pt>
                <c:pt idx="5130">
                  <c:v>3.9734690000000001</c:v>
                </c:pt>
                <c:pt idx="5131">
                  <c:v>3.9734880000000001</c:v>
                </c:pt>
                <c:pt idx="5132">
                  <c:v>3.974224</c:v>
                </c:pt>
                <c:pt idx="5133">
                  <c:v>3.9752100000000001</c:v>
                </c:pt>
                <c:pt idx="5134">
                  <c:v>3.975641</c:v>
                </c:pt>
                <c:pt idx="5135">
                  <c:v>3.9755479999999999</c:v>
                </c:pt>
                <c:pt idx="5136">
                  <c:v>3.9750160000000001</c:v>
                </c:pt>
                <c:pt idx="5137">
                  <c:v>3.9744030000000001</c:v>
                </c:pt>
                <c:pt idx="5138">
                  <c:v>3.9742579999999998</c:v>
                </c:pt>
                <c:pt idx="5139">
                  <c:v>3.9738479999999998</c:v>
                </c:pt>
                <c:pt idx="5140">
                  <c:v>3.9735179999999999</c:v>
                </c:pt>
                <c:pt idx="5141">
                  <c:v>3.9736980000000002</c:v>
                </c:pt>
                <c:pt idx="5142">
                  <c:v>3.9740120000000001</c:v>
                </c:pt>
                <c:pt idx="5143">
                  <c:v>3.9743309999999998</c:v>
                </c:pt>
                <c:pt idx="5144">
                  <c:v>3.974342</c:v>
                </c:pt>
                <c:pt idx="5145">
                  <c:v>3.973392</c:v>
                </c:pt>
                <c:pt idx="5146">
                  <c:v>3.972823</c:v>
                </c:pt>
                <c:pt idx="5147">
                  <c:v>3.9726300000000001</c:v>
                </c:pt>
                <c:pt idx="5148">
                  <c:v>3.9729459999999999</c:v>
                </c:pt>
                <c:pt idx="5149">
                  <c:v>3.972286</c:v>
                </c:pt>
                <c:pt idx="5150">
                  <c:v>3.9720550000000001</c:v>
                </c:pt>
                <c:pt idx="5151">
                  <c:v>3.9735119999999999</c:v>
                </c:pt>
                <c:pt idx="5152">
                  <c:v>3.9741949999999999</c:v>
                </c:pt>
                <c:pt idx="5153">
                  <c:v>3.9734530000000001</c:v>
                </c:pt>
                <c:pt idx="5154">
                  <c:v>3.9732379999999998</c:v>
                </c:pt>
                <c:pt idx="5155">
                  <c:v>3.9731550000000002</c:v>
                </c:pt>
                <c:pt idx="5156">
                  <c:v>3.9728590000000001</c:v>
                </c:pt>
                <c:pt idx="5157">
                  <c:v>3.9728089999999998</c:v>
                </c:pt>
                <c:pt idx="5158">
                  <c:v>3.972909</c:v>
                </c:pt>
                <c:pt idx="5159">
                  <c:v>3.9728400000000001</c:v>
                </c:pt>
                <c:pt idx="5160">
                  <c:v>3.9723660000000001</c:v>
                </c:pt>
                <c:pt idx="5161">
                  <c:v>3.9723269999999999</c:v>
                </c:pt>
                <c:pt idx="5162">
                  <c:v>3.972753</c:v>
                </c:pt>
                <c:pt idx="5163">
                  <c:v>3.9718789999999999</c:v>
                </c:pt>
                <c:pt idx="5164">
                  <c:v>3.9713959999999999</c:v>
                </c:pt>
                <c:pt idx="5165">
                  <c:v>3.9708739999999998</c:v>
                </c:pt>
                <c:pt idx="5166">
                  <c:v>3.9696009999999999</c:v>
                </c:pt>
                <c:pt idx="5167">
                  <c:v>3.969363</c:v>
                </c:pt>
                <c:pt idx="5168">
                  <c:v>3.9702660000000001</c:v>
                </c:pt>
                <c:pt idx="5169">
                  <c:v>3.9707159999999999</c:v>
                </c:pt>
                <c:pt idx="5170">
                  <c:v>3.9709500000000002</c:v>
                </c:pt>
                <c:pt idx="5171">
                  <c:v>3.971476</c:v>
                </c:pt>
                <c:pt idx="5172">
                  <c:v>3.9721669999999998</c:v>
                </c:pt>
                <c:pt idx="5173">
                  <c:v>3.9729489999999998</c:v>
                </c:pt>
                <c:pt idx="5174">
                  <c:v>3.9733239999999999</c:v>
                </c:pt>
                <c:pt idx="5175">
                  <c:v>3.9728439999999998</c:v>
                </c:pt>
                <c:pt idx="5176">
                  <c:v>3.9724400000000002</c:v>
                </c:pt>
                <c:pt idx="5177">
                  <c:v>3.9728620000000001</c:v>
                </c:pt>
                <c:pt idx="5178">
                  <c:v>3.9723730000000002</c:v>
                </c:pt>
                <c:pt idx="5179">
                  <c:v>3.9725899999999998</c:v>
                </c:pt>
                <c:pt idx="5180">
                  <c:v>3.973106</c:v>
                </c:pt>
                <c:pt idx="5181">
                  <c:v>3.973411</c:v>
                </c:pt>
                <c:pt idx="5182">
                  <c:v>3.9733900000000002</c:v>
                </c:pt>
                <c:pt idx="5183">
                  <c:v>3.9735010000000002</c:v>
                </c:pt>
                <c:pt idx="5184">
                  <c:v>3.9732599999999998</c:v>
                </c:pt>
                <c:pt idx="5185">
                  <c:v>3.9735490000000002</c:v>
                </c:pt>
                <c:pt idx="5186">
                  <c:v>3.9737480000000001</c:v>
                </c:pt>
                <c:pt idx="5187">
                  <c:v>3.9738579999999999</c:v>
                </c:pt>
                <c:pt idx="5188">
                  <c:v>3.9737089999999999</c:v>
                </c:pt>
                <c:pt idx="5189">
                  <c:v>3.9736410000000002</c:v>
                </c:pt>
                <c:pt idx="5190">
                  <c:v>3.9735200000000002</c:v>
                </c:pt>
                <c:pt idx="5191">
                  <c:v>3.9734989999999999</c:v>
                </c:pt>
                <c:pt idx="5192">
                  <c:v>3.9728910000000002</c:v>
                </c:pt>
                <c:pt idx="5193">
                  <c:v>3.9724740000000001</c:v>
                </c:pt>
                <c:pt idx="5194">
                  <c:v>3.9728780000000001</c:v>
                </c:pt>
                <c:pt idx="5195">
                  <c:v>3.9742160000000002</c:v>
                </c:pt>
                <c:pt idx="5196">
                  <c:v>3.974081</c:v>
                </c:pt>
                <c:pt idx="5197">
                  <c:v>3.9732050000000001</c:v>
                </c:pt>
                <c:pt idx="5198">
                  <c:v>3.9726159999999999</c:v>
                </c:pt>
                <c:pt idx="5199">
                  <c:v>3.972521</c:v>
                </c:pt>
                <c:pt idx="5200">
                  <c:v>3.9731239999999999</c:v>
                </c:pt>
                <c:pt idx="5201">
                  <c:v>3.9732310000000002</c:v>
                </c:pt>
                <c:pt idx="5202">
                  <c:v>3.9729779999999999</c:v>
                </c:pt>
                <c:pt idx="5203">
                  <c:v>3.9731109999999998</c:v>
                </c:pt>
                <c:pt idx="5204">
                  <c:v>3.9733459999999998</c:v>
                </c:pt>
                <c:pt idx="5205">
                  <c:v>3.9731510000000001</c:v>
                </c:pt>
                <c:pt idx="5206">
                  <c:v>3.9733969999999998</c:v>
                </c:pt>
                <c:pt idx="5207">
                  <c:v>3.9734069999999999</c:v>
                </c:pt>
                <c:pt idx="5208">
                  <c:v>3.973916</c:v>
                </c:pt>
                <c:pt idx="5209">
                  <c:v>3.97418</c:v>
                </c:pt>
                <c:pt idx="5210">
                  <c:v>3.9742660000000001</c:v>
                </c:pt>
                <c:pt idx="5211">
                  <c:v>3.974183</c:v>
                </c:pt>
                <c:pt idx="5212">
                  <c:v>3.9740690000000001</c:v>
                </c:pt>
                <c:pt idx="5213">
                  <c:v>3.9742419999999998</c:v>
                </c:pt>
                <c:pt idx="5214">
                  <c:v>3.9738470000000001</c:v>
                </c:pt>
                <c:pt idx="5215">
                  <c:v>3.9734820000000002</c:v>
                </c:pt>
                <c:pt idx="5216">
                  <c:v>3.9740510000000002</c:v>
                </c:pt>
                <c:pt idx="5217">
                  <c:v>3.9740099999999998</c:v>
                </c:pt>
                <c:pt idx="5218">
                  <c:v>3.9738380000000002</c:v>
                </c:pt>
                <c:pt idx="5219">
                  <c:v>3.9725450000000002</c:v>
                </c:pt>
                <c:pt idx="5220">
                  <c:v>3.971797</c:v>
                </c:pt>
                <c:pt idx="5221">
                  <c:v>3.9708130000000001</c:v>
                </c:pt>
                <c:pt idx="5222">
                  <c:v>3.9697879999999999</c:v>
                </c:pt>
                <c:pt idx="5223">
                  <c:v>3.968353</c:v>
                </c:pt>
                <c:pt idx="5224">
                  <c:v>3.9679199999999999</c:v>
                </c:pt>
                <c:pt idx="5225">
                  <c:v>3.96794</c:v>
                </c:pt>
                <c:pt idx="5226">
                  <c:v>3.9680629999999999</c:v>
                </c:pt>
                <c:pt idx="5227">
                  <c:v>3.9673759999999998</c:v>
                </c:pt>
                <c:pt idx="5228">
                  <c:v>3.9673120000000002</c:v>
                </c:pt>
                <c:pt idx="5229">
                  <c:v>3.967454</c:v>
                </c:pt>
                <c:pt idx="5230">
                  <c:v>3.9673029999999998</c:v>
                </c:pt>
                <c:pt idx="5231">
                  <c:v>3.9668869999999998</c:v>
                </c:pt>
                <c:pt idx="5232">
                  <c:v>3.9666830000000002</c:v>
                </c:pt>
                <c:pt idx="5233">
                  <c:v>3.966021</c:v>
                </c:pt>
                <c:pt idx="5234">
                  <c:v>3.9654069999999999</c:v>
                </c:pt>
                <c:pt idx="5235">
                  <c:v>3.9654410000000002</c:v>
                </c:pt>
                <c:pt idx="5236">
                  <c:v>3.9649359999999998</c:v>
                </c:pt>
                <c:pt idx="5237">
                  <c:v>3.9638990000000001</c:v>
                </c:pt>
                <c:pt idx="5238">
                  <c:v>3.962961</c:v>
                </c:pt>
                <c:pt idx="5239">
                  <c:v>3.9624030000000001</c:v>
                </c:pt>
                <c:pt idx="5240">
                  <c:v>3.9626869999999998</c:v>
                </c:pt>
                <c:pt idx="5241">
                  <c:v>3.9611290000000001</c:v>
                </c:pt>
                <c:pt idx="5242">
                  <c:v>3.9613710000000002</c:v>
                </c:pt>
                <c:pt idx="5243">
                  <c:v>3.9605429999999999</c:v>
                </c:pt>
                <c:pt idx="5244">
                  <c:v>3.96014</c:v>
                </c:pt>
                <c:pt idx="5245">
                  <c:v>3.9593210000000001</c:v>
                </c:pt>
                <c:pt idx="5246">
                  <c:v>3.9593430000000001</c:v>
                </c:pt>
                <c:pt idx="5247">
                  <c:v>3.9597630000000001</c:v>
                </c:pt>
                <c:pt idx="5248">
                  <c:v>3.9594740000000002</c:v>
                </c:pt>
                <c:pt idx="5249">
                  <c:v>3.9595189999999998</c:v>
                </c:pt>
                <c:pt idx="5250">
                  <c:v>3.9597220000000002</c:v>
                </c:pt>
                <c:pt idx="5251">
                  <c:v>3.9594140000000002</c:v>
                </c:pt>
                <c:pt idx="5252">
                  <c:v>3.95932</c:v>
                </c:pt>
                <c:pt idx="5253">
                  <c:v>3.9595250000000002</c:v>
                </c:pt>
                <c:pt idx="5254">
                  <c:v>3.958545</c:v>
                </c:pt>
                <c:pt idx="5255">
                  <c:v>3.958399</c:v>
                </c:pt>
                <c:pt idx="5256">
                  <c:v>3.9584950000000001</c:v>
                </c:pt>
                <c:pt idx="5257">
                  <c:v>3.9585400000000002</c:v>
                </c:pt>
                <c:pt idx="5258">
                  <c:v>3.958215</c:v>
                </c:pt>
                <c:pt idx="5259">
                  <c:v>3.9584959999999998</c:v>
                </c:pt>
                <c:pt idx="5260">
                  <c:v>3.9582980000000001</c:v>
                </c:pt>
                <c:pt idx="5261">
                  <c:v>3.95777</c:v>
                </c:pt>
                <c:pt idx="5262">
                  <c:v>3.9581930000000001</c:v>
                </c:pt>
                <c:pt idx="5263">
                  <c:v>3.9584649999999999</c:v>
                </c:pt>
                <c:pt idx="5264">
                  <c:v>3.9604119999999998</c:v>
                </c:pt>
                <c:pt idx="5265">
                  <c:v>3.9613689999999999</c:v>
                </c:pt>
                <c:pt idx="5266">
                  <c:v>3.9619770000000001</c:v>
                </c:pt>
                <c:pt idx="5267">
                  <c:v>3.963022</c:v>
                </c:pt>
                <c:pt idx="5268">
                  <c:v>3.9637440000000002</c:v>
                </c:pt>
                <c:pt idx="5269">
                  <c:v>3.9640179999999998</c:v>
                </c:pt>
                <c:pt idx="5270">
                  <c:v>3.9638559999999998</c:v>
                </c:pt>
                <c:pt idx="5271">
                  <c:v>3.9640819999999999</c:v>
                </c:pt>
                <c:pt idx="5272">
                  <c:v>3.9647960000000002</c:v>
                </c:pt>
                <c:pt idx="5273">
                  <c:v>3.9652340000000001</c:v>
                </c:pt>
                <c:pt idx="5274">
                  <c:v>3.9648210000000002</c:v>
                </c:pt>
                <c:pt idx="5275">
                  <c:v>3.965093</c:v>
                </c:pt>
                <c:pt idx="5276">
                  <c:v>3.9651779999999999</c:v>
                </c:pt>
                <c:pt idx="5277">
                  <c:v>3.9656889999999998</c:v>
                </c:pt>
                <c:pt idx="5278">
                  <c:v>3.9661010000000001</c:v>
                </c:pt>
                <c:pt idx="5279">
                  <c:v>3.965525</c:v>
                </c:pt>
                <c:pt idx="5280">
                  <c:v>3.9646949999999999</c:v>
                </c:pt>
                <c:pt idx="5281">
                  <c:v>3.964105</c:v>
                </c:pt>
                <c:pt idx="5282">
                  <c:v>3.9629799999999999</c:v>
                </c:pt>
                <c:pt idx="5283">
                  <c:v>3.9629379999999998</c:v>
                </c:pt>
                <c:pt idx="5284">
                  <c:v>3.9634140000000002</c:v>
                </c:pt>
                <c:pt idx="5285">
                  <c:v>3.9621680000000001</c:v>
                </c:pt>
                <c:pt idx="5286">
                  <c:v>3.9615469999999999</c:v>
                </c:pt>
                <c:pt idx="5287">
                  <c:v>3.9611390000000002</c:v>
                </c:pt>
                <c:pt idx="5288">
                  <c:v>3.9606499999999998</c:v>
                </c:pt>
                <c:pt idx="5289">
                  <c:v>3.9604509999999999</c:v>
                </c:pt>
                <c:pt idx="5290">
                  <c:v>3.960121</c:v>
                </c:pt>
                <c:pt idx="5291">
                  <c:v>3.9614180000000001</c:v>
                </c:pt>
                <c:pt idx="5292">
                  <c:v>3.9609049999999999</c:v>
                </c:pt>
                <c:pt idx="5293">
                  <c:v>3.9601739999999999</c:v>
                </c:pt>
                <c:pt idx="5294">
                  <c:v>3.9594239999999998</c:v>
                </c:pt>
                <c:pt idx="5295">
                  <c:v>3.9586969999999999</c:v>
                </c:pt>
                <c:pt idx="5296">
                  <c:v>3.9581460000000002</c:v>
                </c:pt>
                <c:pt idx="5297">
                  <c:v>3.9578229999999999</c:v>
                </c:pt>
                <c:pt idx="5298">
                  <c:v>3.9568189999999999</c:v>
                </c:pt>
                <c:pt idx="5299">
                  <c:v>3.9556369999999998</c:v>
                </c:pt>
                <c:pt idx="5300">
                  <c:v>3.9559679999999999</c:v>
                </c:pt>
                <c:pt idx="5301">
                  <c:v>3.95539</c:v>
                </c:pt>
                <c:pt idx="5302">
                  <c:v>3.9545089999999998</c:v>
                </c:pt>
                <c:pt idx="5303">
                  <c:v>3.9543680000000001</c:v>
                </c:pt>
                <c:pt idx="5304">
                  <c:v>3.9547370000000002</c:v>
                </c:pt>
                <c:pt idx="5305">
                  <c:v>3.9551970000000001</c:v>
                </c:pt>
                <c:pt idx="5306">
                  <c:v>3.9557739999999999</c:v>
                </c:pt>
                <c:pt idx="5307">
                  <c:v>3.9556010000000001</c:v>
                </c:pt>
                <c:pt idx="5308">
                  <c:v>3.9552369999999999</c:v>
                </c:pt>
                <c:pt idx="5309">
                  <c:v>3.955241</c:v>
                </c:pt>
                <c:pt idx="5310">
                  <c:v>3.955117</c:v>
                </c:pt>
                <c:pt idx="5311">
                  <c:v>3.9552529999999999</c:v>
                </c:pt>
                <c:pt idx="5312">
                  <c:v>3.954637</c:v>
                </c:pt>
                <c:pt idx="5313">
                  <c:v>3.9538039999999999</c:v>
                </c:pt>
                <c:pt idx="5314">
                  <c:v>3.9520689999999998</c:v>
                </c:pt>
                <c:pt idx="5315">
                  <c:v>3.9505270000000001</c:v>
                </c:pt>
                <c:pt idx="5316">
                  <c:v>3.9493809999999998</c:v>
                </c:pt>
                <c:pt idx="5317">
                  <c:v>3.948353</c:v>
                </c:pt>
                <c:pt idx="5318">
                  <c:v>3.9473189999999998</c:v>
                </c:pt>
                <c:pt idx="5319">
                  <c:v>3.947975</c:v>
                </c:pt>
                <c:pt idx="5320">
                  <c:v>3.9492129999999999</c:v>
                </c:pt>
                <c:pt idx="5321">
                  <c:v>3.9499080000000002</c:v>
                </c:pt>
                <c:pt idx="5322">
                  <c:v>3.9495239999999998</c:v>
                </c:pt>
                <c:pt idx="5323">
                  <c:v>3.9500150000000001</c:v>
                </c:pt>
                <c:pt idx="5324">
                  <c:v>3.9497409999999999</c:v>
                </c:pt>
                <c:pt idx="5325">
                  <c:v>3.9490620000000001</c:v>
                </c:pt>
                <c:pt idx="5326">
                  <c:v>3.9484439999999998</c:v>
                </c:pt>
                <c:pt idx="5327">
                  <c:v>3.947959</c:v>
                </c:pt>
                <c:pt idx="5328">
                  <c:v>3.9480010000000001</c:v>
                </c:pt>
                <c:pt idx="5329">
                  <c:v>3.9477579999999999</c:v>
                </c:pt>
                <c:pt idx="5330">
                  <c:v>3.9474849999999999</c:v>
                </c:pt>
                <c:pt idx="5331">
                  <c:v>3.9480040000000001</c:v>
                </c:pt>
                <c:pt idx="5332">
                  <c:v>3.9485920000000001</c:v>
                </c:pt>
                <c:pt idx="5333">
                  <c:v>3.9484910000000002</c:v>
                </c:pt>
                <c:pt idx="5334">
                  <c:v>3.948121</c:v>
                </c:pt>
                <c:pt idx="5335">
                  <c:v>3.9485869999999998</c:v>
                </c:pt>
                <c:pt idx="5336">
                  <c:v>3.9489299999999998</c:v>
                </c:pt>
                <c:pt idx="5337">
                  <c:v>3.9496899999999999</c:v>
                </c:pt>
                <c:pt idx="5338">
                  <c:v>3.9511039999999999</c:v>
                </c:pt>
                <c:pt idx="5339">
                  <c:v>3.9513699999999998</c:v>
                </c:pt>
                <c:pt idx="5340">
                  <c:v>3.9515889999999998</c:v>
                </c:pt>
                <c:pt idx="5341">
                  <c:v>3.9518610000000001</c:v>
                </c:pt>
                <c:pt idx="5342">
                  <c:v>3.952016</c:v>
                </c:pt>
                <c:pt idx="5343">
                  <c:v>3.952175</c:v>
                </c:pt>
                <c:pt idx="5344">
                  <c:v>3.9525440000000001</c:v>
                </c:pt>
                <c:pt idx="5345">
                  <c:v>3.9528509999999999</c:v>
                </c:pt>
                <c:pt idx="5346">
                  <c:v>3.953306</c:v>
                </c:pt>
                <c:pt idx="5347">
                  <c:v>3.9541499999999998</c:v>
                </c:pt>
                <c:pt idx="5348">
                  <c:v>3.9552550000000002</c:v>
                </c:pt>
                <c:pt idx="5349">
                  <c:v>3.9573610000000001</c:v>
                </c:pt>
                <c:pt idx="5350">
                  <c:v>3.9576250000000002</c:v>
                </c:pt>
                <c:pt idx="5351">
                  <c:v>3.9581400000000002</c:v>
                </c:pt>
                <c:pt idx="5352">
                  <c:v>3.9592049999999999</c:v>
                </c:pt>
                <c:pt idx="5353">
                  <c:v>3.959692</c:v>
                </c:pt>
                <c:pt idx="5354">
                  <c:v>3.9605260000000002</c:v>
                </c:pt>
                <c:pt idx="5355">
                  <c:v>3.9604189999999999</c:v>
                </c:pt>
                <c:pt idx="5356">
                  <c:v>3.9595220000000002</c:v>
                </c:pt>
                <c:pt idx="5357">
                  <c:v>3.9596089999999999</c:v>
                </c:pt>
                <c:pt idx="5358">
                  <c:v>3.959822</c:v>
                </c:pt>
                <c:pt idx="5359">
                  <c:v>3.9596450000000001</c:v>
                </c:pt>
                <c:pt idx="5360">
                  <c:v>3.959848</c:v>
                </c:pt>
                <c:pt idx="5361">
                  <c:v>3.9595600000000002</c:v>
                </c:pt>
                <c:pt idx="5362">
                  <c:v>3.9592779999999999</c:v>
                </c:pt>
                <c:pt idx="5363">
                  <c:v>3.9595410000000002</c:v>
                </c:pt>
                <c:pt idx="5364">
                  <c:v>3.9606059999999998</c:v>
                </c:pt>
                <c:pt idx="5365">
                  <c:v>3.961395</c:v>
                </c:pt>
                <c:pt idx="5366">
                  <c:v>3.9614129999999999</c:v>
                </c:pt>
                <c:pt idx="5367">
                  <c:v>3.961954</c:v>
                </c:pt>
                <c:pt idx="5368">
                  <c:v>3.9621460000000002</c:v>
                </c:pt>
                <c:pt idx="5369">
                  <c:v>3.9616959999999999</c:v>
                </c:pt>
                <c:pt idx="5370">
                  <c:v>3.9610569999999998</c:v>
                </c:pt>
                <c:pt idx="5371">
                  <c:v>3.9611900000000002</c:v>
                </c:pt>
                <c:pt idx="5372">
                  <c:v>3.9620609999999998</c:v>
                </c:pt>
                <c:pt idx="5373">
                  <c:v>3.962799</c:v>
                </c:pt>
                <c:pt idx="5374">
                  <c:v>3.9633310000000002</c:v>
                </c:pt>
                <c:pt idx="5375">
                  <c:v>3.964315</c:v>
                </c:pt>
                <c:pt idx="5376">
                  <c:v>3.9653900000000002</c:v>
                </c:pt>
                <c:pt idx="5377">
                  <c:v>3.9658530000000001</c:v>
                </c:pt>
                <c:pt idx="5378">
                  <c:v>3.965706</c:v>
                </c:pt>
                <c:pt idx="5379">
                  <c:v>3.9658150000000001</c:v>
                </c:pt>
                <c:pt idx="5380">
                  <c:v>3.966675</c:v>
                </c:pt>
                <c:pt idx="5381">
                  <c:v>3.9672779999999999</c:v>
                </c:pt>
                <c:pt idx="5382">
                  <c:v>3.9676089999999999</c:v>
                </c:pt>
                <c:pt idx="5383">
                  <c:v>3.968267</c:v>
                </c:pt>
                <c:pt idx="5384">
                  <c:v>3.9686460000000001</c:v>
                </c:pt>
                <c:pt idx="5385">
                  <c:v>3.968251</c:v>
                </c:pt>
                <c:pt idx="5386">
                  <c:v>3.9679980000000001</c:v>
                </c:pt>
                <c:pt idx="5387">
                  <c:v>3.9675470000000002</c:v>
                </c:pt>
                <c:pt idx="5388">
                  <c:v>3.9667289999999999</c:v>
                </c:pt>
                <c:pt idx="5389">
                  <c:v>3.9668489999999998</c:v>
                </c:pt>
                <c:pt idx="5390">
                  <c:v>3.9673829999999999</c:v>
                </c:pt>
                <c:pt idx="5391">
                  <c:v>3.967368</c:v>
                </c:pt>
                <c:pt idx="5392">
                  <c:v>3.9668389999999998</c:v>
                </c:pt>
                <c:pt idx="5393">
                  <c:v>3.9669029999999998</c:v>
                </c:pt>
                <c:pt idx="5394">
                  <c:v>3.9672809999999998</c:v>
                </c:pt>
                <c:pt idx="5395">
                  <c:v>3.9669970000000001</c:v>
                </c:pt>
                <c:pt idx="5396">
                  <c:v>3.9667520000000001</c:v>
                </c:pt>
                <c:pt idx="5397">
                  <c:v>3.9658479999999998</c:v>
                </c:pt>
                <c:pt idx="5398">
                  <c:v>3.9646690000000002</c:v>
                </c:pt>
                <c:pt idx="5399">
                  <c:v>3.9636079999999998</c:v>
                </c:pt>
                <c:pt idx="5400">
                  <c:v>3.9627840000000001</c:v>
                </c:pt>
                <c:pt idx="5401">
                  <c:v>3.962383</c:v>
                </c:pt>
                <c:pt idx="5402">
                  <c:v>3.9619770000000001</c:v>
                </c:pt>
                <c:pt idx="5403">
                  <c:v>3.9619490000000002</c:v>
                </c:pt>
                <c:pt idx="5404">
                  <c:v>3.9622850000000001</c:v>
                </c:pt>
                <c:pt idx="5405">
                  <c:v>3.9626899999999998</c:v>
                </c:pt>
                <c:pt idx="5406">
                  <c:v>3.9631090000000002</c:v>
                </c:pt>
                <c:pt idx="5407">
                  <c:v>3.9636589999999998</c:v>
                </c:pt>
                <c:pt idx="5408">
                  <c:v>3.963292</c:v>
                </c:pt>
                <c:pt idx="5409">
                  <c:v>3.9627910000000002</c:v>
                </c:pt>
                <c:pt idx="5410">
                  <c:v>3.9627340000000002</c:v>
                </c:pt>
                <c:pt idx="5411">
                  <c:v>3.9628860000000001</c:v>
                </c:pt>
                <c:pt idx="5412">
                  <c:v>3.9633289999999999</c:v>
                </c:pt>
                <c:pt idx="5413">
                  <c:v>3.9638779999999998</c:v>
                </c:pt>
                <c:pt idx="5414">
                  <c:v>3.9638789999999999</c:v>
                </c:pt>
                <c:pt idx="5415">
                  <c:v>3.963336</c:v>
                </c:pt>
                <c:pt idx="5416">
                  <c:v>3.9632520000000002</c:v>
                </c:pt>
                <c:pt idx="5417">
                  <c:v>3.962761</c:v>
                </c:pt>
                <c:pt idx="5418">
                  <c:v>3.961792</c:v>
                </c:pt>
                <c:pt idx="5419">
                  <c:v>3.961319</c:v>
                </c:pt>
                <c:pt idx="5420">
                  <c:v>3.9616690000000001</c:v>
                </c:pt>
                <c:pt idx="5421">
                  <c:v>3.9613209999999999</c:v>
                </c:pt>
                <c:pt idx="5422">
                  <c:v>3.9598849999999999</c:v>
                </c:pt>
                <c:pt idx="5423">
                  <c:v>3.9591050000000001</c:v>
                </c:pt>
                <c:pt idx="5424">
                  <c:v>3.959676</c:v>
                </c:pt>
                <c:pt idx="5425">
                  <c:v>3.9597280000000001</c:v>
                </c:pt>
                <c:pt idx="5426">
                  <c:v>3.9588399999999999</c:v>
                </c:pt>
                <c:pt idx="5427">
                  <c:v>3.9585219999999999</c:v>
                </c:pt>
                <c:pt idx="5428">
                  <c:v>3.9589629999999998</c:v>
                </c:pt>
                <c:pt idx="5429">
                  <c:v>3.9599760000000002</c:v>
                </c:pt>
                <c:pt idx="5430">
                  <c:v>3.9601130000000002</c:v>
                </c:pt>
                <c:pt idx="5431">
                  <c:v>3.959743</c:v>
                </c:pt>
                <c:pt idx="5432">
                  <c:v>3.9592510000000001</c:v>
                </c:pt>
                <c:pt idx="5433">
                  <c:v>3.9582069999999998</c:v>
                </c:pt>
                <c:pt idx="5434">
                  <c:v>3.9574159999999998</c:v>
                </c:pt>
                <c:pt idx="5435">
                  <c:v>3.9577049999999998</c:v>
                </c:pt>
                <c:pt idx="5436">
                  <c:v>3.9582459999999999</c:v>
                </c:pt>
                <c:pt idx="5437">
                  <c:v>3.9590860000000001</c:v>
                </c:pt>
                <c:pt idx="5438">
                  <c:v>3.960232</c:v>
                </c:pt>
                <c:pt idx="5439">
                  <c:v>3.960426</c:v>
                </c:pt>
                <c:pt idx="5440">
                  <c:v>3.9594900000000002</c:v>
                </c:pt>
                <c:pt idx="5441">
                  <c:v>3.9590269999999999</c:v>
                </c:pt>
                <c:pt idx="5442">
                  <c:v>3.9586709999999998</c:v>
                </c:pt>
                <c:pt idx="5443">
                  <c:v>3.9595889999999998</c:v>
                </c:pt>
                <c:pt idx="5444">
                  <c:v>3.9597880000000001</c:v>
                </c:pt>
                <c:pt idx="5445">
                  <c:v>3.960528</c:v>
                </c:pt>
                <c:pt idx="5446">
                  <c:v>3.9615469999999999</c:v>
                </c:pt>
                <c:pt idx="5447">
                  <c:v>3.9618440000000001</c:v>
                </c:pt>
                <c:pt idx="5448">
                  <c:v>3.9627309999999998</c:v>
                </c:pt>
                <c:pt idx="5449">
                  <c:v>3.963749</c:v>
                </c:pt>
                <c:pt idx="5450">
                  <c:v>3.9644900000000001</c:v>
                </c:pt>
                <c:pt idx="5451">
                  <c:v>3.9644620000000002</c:v>
                </c:pt>
                <c:pt idx="5452">
                  <c:v>3.9652210000000001</c:v>
                </c:pt>
                <c:pt idx="5453">
                  <c:v>3.9648219999999998</c:v>
                </c:pt>
                <c:pt idx="5454">
                  <c:v>3.9638849999999999</c:v>
                </c:pt>
                <c:pt idx="5455">
                  <c:v>3.9624579999999998</c:v>
                </c:pt>
                <c:pt idx="5456">
                  <c:v>3.9614760000000002</c:v>
                </c:pt>
                <c:pt idx="5457">
                  <c:v>3.960493</c:v>
                </c:pt>
                <c:pt idx="5458">
                  <c:v>3.9599150000000001</c:v>
                </c:pt>
                <c:pt idx="5459">
                  <c:v>3.960531</c:v>
                </c:pt>
                <c:pt idx="5460">
                  <c:v>3.9600689999999998</c:v>
                </c:pt>
                <c:pt idx="5461">
                  <c:v>3.959546</c:v>
                </c:pt>
                <c:pt idx="5462">
                  <c:v>3.9590200000000002</c:v>
                </c:pt>
                <c:pt idx="5463">
                  <c:v>3.9586359999999998</c:v>
                </c:pt>
                <c:pt idx="5464">
                  <c:v>3.9576440000000002</c:v>
                </c:pt>
                <c:pt idx="5465">
                  <c:v>3.957684</c:v>
                </c:pt>
                <c:pt idx="5466">
                  <c:v>3.957722</c:v>
                </c:pt>
                <c:pt idx="5467">
                  <c:v>3.9573369999999999</c:v>
                </c:pt>
                <c:pt idx="5468">
                  <c:v>3.9579230000000001</c:v>
                </c:pt>
                <c:pt idx="5469">
                  <c:v>3.9582959999999998</c:v>
                </c:pt>
                <c:pt idx="5470">
                  <c:v>3.957697</c:v>
                </c:pt>
                <c:pt idx="5471">
                  <c:v>3.9573649999999998</c:v>
                </c:pt>
                <c:pt idx="5472">
                  <c:v>3.958189</c:v>
                </c:pt>
                <c:pt idx="5473">
                  <c:v>3.9590540000000001</c:v>
                </c:pt>
                <c:pt idx="5474">
                  <c:v>3.9587050000000001</c:v>
                </c:pt>
                <c:pt idx="5475">
                  <c:v>3.9577089999999999</c:v>
                </c:pt>
                <c:pt idx="5476">
                  <c:v>3.9581919999999999</c:v>
                </c:pt>
                <c:pt idx="5477">
                  <c:v>3.9584299999999999</c:v>
                </c:pt>
                <c:pt idx="5478">
                  <c:v>3.9582030000000001</c:v>
                </c:pt>
                <c:pt idx="5479">
                  <c:v>3.9575290000000001</c:v>
                </c:pt>
                <c:pt idx="5480">
                  <c:v>3.9571390000000002</c:v>
                </c:pt>
                <c:pt idx="5481">
                  <c:v>3.9576020000000001</c:v>
                </c:pt>
                <c:pt idx="5482">
                  <c:v>3.9580449999999998</c:v>
                </c:pt>
                <c:pt idx="5483">
                  <c:v>3.9591880000000002</c:v>
                </c:pt>
                <c:pt idx="5484">
                  <c:v>3.9589910000000001</c:v>
                </c:pt>
                <c:pt idx="5485">
                  <c:v>3.9586060000000001</c:v>
                </c:pt>
                <c:pt idx="5486">
                  <c:v>3.958364</c:v>
                </c:pt>
                <c:pt idx="5487">
                  <c:v>3.958345</c:v>
                </c:pt>
                <c:pt idx="5488">
                  <c:v>3.9590779999999999</c:v>
                </c:pt>
                <c:pt idx="5489">
                  <c:v>3.9592010000000002</c:v>
                </c:pt>
                <c:pt idx="5490">
                  <c:v>3.9601000000000002</c:v>
                </c:pt>
                <c:pt idx="5491">
                  <c:v>3.9604339999999998</c:v>
                </c:pt>
                <c:pt idx="5492">
                  <c:v>3.9607079999999999</c:v>
                </c:pt>
                <c:pt idx="5493">
                  <c:v>3.9601130000000002</c:v>
                </c:pt>
                <c:pt idx="5494">
                  <c:v>3.9606949999999999</c:v>
                </c:pt>
                <c:pt idx="5495">
                  <c:v>3.9605169999999998</c:v>
                </c:pt>
                <c:pt idx="5496">
                  <c:v>3.960826</c:v>
                </c:pt>
                <c:pt idx="5497">
                  <c:v>3.9602599999999999</c:v>
                </c:pt>
                <c:pt idx="5498">
                  <c:v>3.960159</c:v>
                </c:pt>
                <c:pt idx="5499">
                  <c:v>3.9600029999999999</c:v>
                </c:pt>
                <c:pt idx="5500">
                  <c:v>3.9592749999999999</c:v>
                </c:pt>
                <c:pt idx="5501">
                  <c:v>3.9595440000000002</c:v>
                </c:pt>
                <c:pt idx="5502">
                  <c:v>3.9587400000000001</c:v>
                </c:pt>
                <c:pt idx="5503">
                  <c:v>3.9589479999999999</c:v>
                </c:pt>
                <c:pt idx="5504">
                  <c:v>3.9603199999999998</c:v>
                </c:pt>
                <c:pt idx="5505">
                  <c:v>3.9631759999999998</c:v>
                </c:pt>
                <c:pt idx="5506">
                  <c:v>3.9657079999999998</c:v>
                </c:pt>
                <c:pt idx="5507">
                  <c:v>3.9684240000000002</c:v>
                </c:pt>
                <c:pt idx="5508">
                  <c:v>3.9709300000000001</c:v>
                </c:pt>
                <c:pt idx="5509">
                  <c:v>3.972756</c:v>
                </c:pt>
                <c:pt idx="5510">
                  <c:v>3.974602</c:v>
                </c:pt>
                <c:pt idx="5511">
                  <c:v>3.976505</c:v>
                </c:pt>
                <c:pt idx="5512">
                  <c:v>3.9779450000000001</c:v>
                </c:pt>
                <c:pt idx="5513">
                  <c:v>3.9790640000000002</c:v>
                </c:pt>
                <c:pt idx="5514">
                  <c:v>3.9804849999999998</c:v>
                </c:pt>
                <c:pt idx="5515">
                  <c:v>3.981366</c:v>
                </c:pt>
                <c:pt idx="5516">
                  <c:v>3.9809000000000001</c:v>
                </c:pt>
                <c:pt idx="5517">
                  <c:v>3.982119</c:v>
                </c:pt>
                <c:pt idx="5518">
                  <c:v>3.9825360000000001</c:v>
                </c:pt>
                <c:pt idx="5519">
                  <c:v>3.9822359999999999</c:v>
                </c:pt>
                <c:pt idx="5520">
                  <c:v>3.9829590000000001</c:v>
                </c:pt>
                <c:pt idx="5521">
                  <c:v>3.9825970000000002</c:v>
                </c:pt>
                <c:pt idx="5522">
                  <c:v>3.982062</c:v>
                </c:pt>
                <c:pt idx="5523">
                  <c:v>3.98217</c:v>
                </c:pt>
                <c:pt idx="5524">
                  <c:v>3.9815109999999998</c:v>
                </c:pt>
                <c:pt idx="5525">
                  <c:v>3.9818790000000002</c:v>
                </c:pt>
                <c:pt idx="5526">
                  <c:v>3.9815860000000001</c:v>
                </c:pt>
                <c:pt idx="5527">
                  <c:v>3.981357</c:v>
                </c:pt>
                <c:pt idx="5528">
                  <c:v>3.9815100000000001</c:v>
                </c:pt>
                <c:pt idx="5529">
                  <c:v>3.9819110000000002</c:v>
                </c:pt>
                <c:pt idx="5530">
                  <c:v>3.9821360000000001</c:v>
                </c:pt>
                <c:pt idx="5531">
                  <c:v>3.9817399999999998</c:v>
                </c:pt>
                <c:pt idx="5532">
                  <c:v>3.981582</c:v>
                </c:pt>
                <c:pt idx="5533">
                  <c:v>3.9815990000000001</c:v>
                </c:pt>
                <c:pt idx="5534">
                  <c:v>3.982647</c:v>
                </c:pt>
                <c:pt idx="5535">
                  <c:v>3.9832190000000001</c:v>
                </c:pt>
                <c:pt idx="5536">
                  <c:v>3.9834450000000001</c:v>
                </c:pt>
                <c:pt idx="5537">
                  <c:v>3.9822419999999998</c:v>
                </c:pt>
                <c:pt idx="5538">
                  <c:v>3.981004</c:v>
                </c:pt>
                <c:pt idx="5539">
                  <c:v>3.980826</c:v>
                </c:pt>
                <c:pt idx="5540">
                  <c:v>3.9798249999999999</c:v>
                </c:pt>
                <c:pt idx="5541">
                  <c:v>3.9790190000000001</c:v>
                </c:pt>
                <c:pt idx="5542">
                  <c:v>3.9799359999999999</c:v>
                </c:pt>
                <c:pt idx="5543">
                  <c:v>3.9798779999999998</c:v>
                </c:pt>
                <c:pt idx="5544">
                  <c:v>3.9789140000000001</c:v>
                </c:pt>
                <c:pt idx="5545">
                  <c:v>3.9792109999999998</c:v>
                </c:pt>
                <c:pt idx="5546">
                  <c:v>3.9785499999999998</c:v>
                </c:pt>
                <c:pt idx="5547">
                  <c:v>3.9785010000000001</c:v>
                </c:pt>
                <c:pt idx="5548">
                  <c:v>3.9790209999999999</c:v>
                </c:pt>
                <c:pt idx="5549">
                  <c:v>3.9791509999999999</c:v>
                </c:pt>
                <c:pt idx="5550">
                  <c:v>3.9787430000000001</c:v>
                </c:pt>
                <c:pt idx="5551">
                  <c:v>3.9786830000000002</c:v>
                </c:pt>
                <c:pt idx="5552">
                  <c:v>3.9785569999999999</c:v>
                </c:pt>
                <c:pt idx="5553">
                  <c:v>3.9784950000000001</c:v>
                </c:pt>
                <c:pt idx="5554">
                  <c:v>3.977468</c:v>
                </c:pt>
                <c:pt idx="5555">
                  <c:v>3.9751750000000001</c:v>
                </c:pt>
                <c:pt idx="5556">
                  <c:v>3.9732940000000001</c:v>
                </c:pt>
                <c:pt idx="5557">
                  <c:v>3.9710990000000002</c:v>
                </c:pt>
                <c:pt idx="5558">
                  <c:v>3.968575</c:v>
                </c:pt>
                <c:pt idx="5559">
                  <c:v>3.96671</c:v>
                </c:pt>
                <c:pt idx="5560">
                  <c:v>3.9650970000000001</c:v>
                </c:pt>
                <c:pt idx="5561">
                  <c:v>3.9641869999999999</c:v>
                </c:pt>
                <c:pt idx="5562">
                  <c:v>3.9628640000000002</c:v>
                </c:pt>
                <c:pt idx="5563">
                  <c:v>3.9614410000000002</c:v>
                </c:pt>
                <c:pt idx="5564">
                  <c:v>3.9603730000000001</c:v>
                </c:pt>
                <c:pt idx="5565">
                  <c:v>3.9596290000000001</c:v>
                </c:pt>
                <c:pt idx="5566">
                  <c:v>3.9593189999999998</c:v>
                </c:pt>
                <c:pt idx="5567">
                  <c:v>3.9588299999999998</c:v>
                </c:pt>
                <c:pt idx="5568">
                  <c:v>3.958148</c:v>
                </c:pt>
                <c:pt idx="5569">
                  <c:v>3.9582130000000002</c:v>
                </c:pt>
                <c:pt idx="5570">
                  <c:v>3.958291</c:v>
                </c:pt>
                <c:pt idx="5571">
                  <c:v>3.9583740000000001</c:v>
                </c:pt>
                <c:pt idx="5572">
                  <c:v>3.9580920000000002</c:v>
                </c:pt>
                <c:pt idx="5573">
                  <c:v>3.9578500000000001</c:v>
                </c:pt>
                <c:pt idx="5574">
                  <c:v>3.9585810000000001</c:v>
                </c:pt>
                <c:pt idx="5575">
                  <c:v>3.9588930000000002</c:v>
                </c:pt>
                <c:pt idx="5576">
                  <c:v>3.9596480000000001</c:v>
                </c:pt>
                <c:pt idx="5577">
                  <c:v>3.9600089999999999</c:v>
                </c:pt>
                <c:pt idx="5578">
                  <c:v>3.9598819999999999</c:v>
                </c:pt>
                <c:pt idx="5579">
                  <c:v>3.9589889999999999</c:v>
                </c:pt>
                <c:pt idx="5580">
                  <c:v>3.9585029999999999</c:v>
                </c:pt>
                <c:pt idx="5581">
                  <c:v>3.9583400000000002</c:v>
                </c:pt>
                <c:pt idx="5582">
                  <c:v>3.958081</c:v>
                </c:pt>
                <c:pt idx="5583">
                  <c:v>3.957659</c:v>
                </c:pt>
                <c:pt idx="5584">
                  <c:v>3.9565399999999999</c:v>
                </c:pt>
                <c:pt idx="5585">
                  <c:v>3.9557609999999999</c:v>
                </c:pt>
                <c:pt idx="5586">
                  <c:v>3.9557799999999999</c:v>
                </c:pt>
                <c:pt idx="5587">
                  <c:v>3.956286</c:v>
                </c:pt>
                <c:pt idx="5588">
                  <c:v>3.9568159999999999</c:v>
                </c:pt>
                <c:pt idx="5589">
                  <c:v>3.9570639999999999</c:v>
                </c:pt>
                <c:pt idx="5590">
                  <c:v>3.9575879999999999</c:v>
                </c:pt>
                <c:pt idx="5591">
                  <c:v>3.9581110000000002</c:v>
                </c:pt>
                <c:pt idx="5592">
                  <c:v>3.957144</c:v>
                </c:pt>
                <c:pt idx="5593">
                  <c:v>3.9567670000000001</c:v>
                </c:pt>
                <c:pt idx="5594">
                  <c:v>3.9564010000000001</c:v>
                </c:pt>
                <c:pt idx="5595">
                  <c:v>3.9562539999999999</c:v>
                </c:pt>
                <c:pt idx="5596">
                  <c:v>3.9560650000000002</c:v>
                </c:pt>
                <c:pt idx="5597">
                  <c:v>3.9561109999999999</c:v>
                </c:pt>
                <c:pt idx="5598">
                  <c:v>3.955301</c:v>
                </c:pt>
                <c:pt idx="5599">
                  <c:v>3.954186</c:v>
                </c:pt>
                <c:pt idx="5600">
                  <c:v>3.9541919999999999</c:v>
                </c:pt>
                <c:pt idx="5601">
                  <c:v>3.9547870000000001</c:v>
                </c:pt>
                <c:pt idx="5602">
                  <c:v>3.9542959999999998</c:v>
                </c:pt>
                <c:pt idx="5603">
                  <c:v>3.9537490000000002</c:v>
                </c:pt>
                <c:pt idx="5604">
                  <c:v>3.9537279999999999</c:v>
                </c:pt>
                <c:pt idx="5605">
                  <c:v>3.9535650000000002</c:v>
                </c:pt>
                <c:pt idx="5606">
                  <c:v>3.9531679999999998</c:v>
                </c:pt>
                <c:pt idx="5607">
                  <c:v>3.953144</c:v>
                </c:pt>
                <c:pt idx="5608">
                  <c:v>3.9538129999999998</c:v>
                </c:pt>
                <c:pt idx="5609">
                  <c:v>3.954285</c:v>
                </c:pt>
                <c:pt idx="5610">
                  <c:v>3.954132</c:v>
                </c:pt>
                <c:pt idx="5611">
                  <c:v>3.953551</c:v>
                </c:pt>
                <c:pt idx="5612">
                  <c:v>3.9537800000000001</c:v>
                </c:pt>
                <c:pt idx="5613">
                  <c:v>3.9544950000000001</c:v>
                </c:pt>
                <c:pt idx="5614">
                  <c:v>3.954726</c:v>
                </c:pt>
                <c:pt idx="5615">
                  <c:v>3.954901</c:v>
                </c:pt>
                <c:pt idx="5616">
                  <c:v>3.9553910000000001</c:v>
                </c:pt>
                <c:pt idx="5617">
                  <c:v>3.955765</c:v>
                </c:pt>
                <c:pt idx="5618">
                  <c:v>3.9560879999999998</c:v>
                </c:pt>
                <c:pt idx="5619">
                  <c:v>3.9557929999999999</c:v>
                </c:pt>
                <c:pt idx="5620">
                  <c:v>3.9545970000000001</c:v>
                </c:pt>
                <c:pt idx="5621">
                  <c:v>3.953373</c:v>
                </c:pt>
                <c:pt idx="5622">
                  <c:v>3.9526880000000002</c:v>
                </c:pt>
                <c:pt idx="5623">
                  <c:v>3.9521799999999998</c:v>
                </c:pt>
                <c:pt idx="5624">
                  <c:v>3.9515340000000001</c:v>
                </c:pt>
                <c:pt idx="5625">
                  <c:v>3.9518369999999998</c:v>
                </c:pt>
                <c:pt idx="5626">
                  <c:v>3.9516849999999999</c:v>
                </c:pt>
                <c:pt idx="5627">
                  <c:v>3.9505400000000002</c:v>
                </c:pt>
                <c:pt idx="5628">
                  <c:v>3.950196</c:v>
                </c:pt>
                <c:pt idx="5629">
                  <c:v>3.9502950000000001</c:v>
                </c:pt>
                <c:pt idx="5630">
                  <c:v>3.9501230000000001</c:v>
                </c:pt>
                <c:pt idx="5631">
                  <c:v>3.9493580000000001</c:v>
                </c:pt>
                <c:pt idx="5632">
                  <c:v>3.9489830000000001</c:v>
                </c:pt>
                <c:pt idx="5633">
                  <c:v>3.9487610000000002</c:v>
                </c:pt>
                <c:pt idx="5634">
                  <c:v>3.9492989999999999</c:v>
                </c:pt>
                <c:pt idx="5635">
                  <c:v>3.9494470000000002</c:v>
                </c:pt>
                <c:pt idx="5636">
                  <c:v>3.9487939999999999</c:v>
                </c:pt>
                <c:pt idx="5637">
                  <c:v>3.9485830000000002</c:v>
                </c:pt>
                <c:pt idx="5638">
                  <c:v>3.9490509999999999</c:v>
                </c:pt>
                <c:pt idx="5639">
                  <c:v>3.9493100000000001</c:v>
                </c:pt>
                <c:pt idx="5640">
                  <c:v>3.9493670000000001</c:v>
                </c:pt>
                <c:pt idx="5641">
                  <c:v>3.9491360000000002</c:v>
                </c:pt>
                <c:pt idx="5642">
                  <c:v>3.9491740000000002</c:v>
                </c:pt>
                <c:pt idx="5643">
                  <c:v>3.9494729999999998</c:v>
                </c:pt>
                <c:pt idx="5644">
                  <c:v>3.9496349999999998</c:v>
                </c:pt>
                <c:pt idx="5645">
                  <c:v>3.9490810000000001</c:v>
                </c:pt>
                <c:pt idx="5646">
                  <c:v>3.9487990000000002</c:v>
                </c:pt>
                <c:pt idx="5647">
                  <c:v>3.9492699999999998</c:v>
                </c:pt>
                <c:pt idx="5648">
                  <c:v>3.9496920000000002</c:v>
                </c:pt>
                <c:pt idx="5649">
                  <c:v>3.9497369999999998</c:v>
                </c:pt>
                <c:pt idx="5650">
                  <c:v>3.949668</c:v>
                </c:pt>
                <c:pt idx="5651">
                  <c:v>3.9493610000000001</c:v>
                </c:pt>
                <c:pt idx="5652">
                  <c:v>3.9488989999999999</c:v>
                </c:pt>
                <c:pt idx="5653">
                  <c:v>3.9487909999999999</c:v>
                </c:pt>
                <c:pt idx="5654">
                  <c:v>3.948054</c:v>
                </c:pt>
                <c:pt idx="5655">
                  <c:v>3.9468260000000002</c:v>
                </c:pt>
                <c:pt idx="5656">
                  <c:v>3.9458709999999999</c:v>
                </c:pt>
                <c:pt idx="5657">
                  <c:v>3.9454220000000002</c:v>
                </c:pt>
                <c:pt idx="5658">
                  <c:v>3.9451550000000002</c:v>
                </c:pt>
                <c:pt idx="5659">
                  <c:v>3.9453490000000002</c:v>
                </c:pt>
                <c:pt idx="5660">
                  <c:v>3.9454769999999999</c:v>
                </c:pt>
                <c:pt idx="5661">
                  <c:v>3.9452889999999998</c:v>
                </c:pt>
                <c:pt idx="5662">
                  <c:v>3.9450609999999999</c:v>
                </c:pt>
                <c:pt idx="5663">
                  <c:v>3.944356</c:v>
                </c:pt>
                <c:pt idx="5664">
                  <c:v>3.9433379999999998</c:v>
                </c:pt>
                <c:pt idx="5665">
                  <c:v>3.9430800000000001</c:v>
                </c:pt>
                <c:pt idx="5666">
                  <c:v>3.9433159999999998</c:v>
                </c:pt>
                <c:pt idx="5667">
                  <c:v>3.9436499999999999</c:v>
                </c:pt>
                <c:pt idx="5668">
                  <c:v>3.9438979999999999</c:v>
                </c:pt>
                <c:pt idx="5669">
                  <c:v>3.944264</c:v>
                </c:pt>
                <c:pt idx="5670">
                  <c:v>3.945792</c:v>
                </c:pt>
                <c:pt idx="5671">
                  <c:v>3.947422</c:v>
                </c:pt>
                <c:pt idx="5672">
                  <c:v>3.9490590000000001</c:v>
                </c:pt>
                <c:pt idx="5673">
                  <c:v>3.9501620000000002</c:v>
                </c:pt>
                <c:pt idx="5674">
                  <c:v>3.949662</c:v>
                </c:pt>
                <c:pt idx="5675">
                  <c:v>3.949119</c:v>
                </c:pt>
                <c:pt idx="5676">
                  <c:v>3.9485999999999999</c:v>
                </c:pt>
                <c:pt idx="5677">
                  <c:v>3.9489770000000002</c:v>
                </c:pt>
                <c:pt idx="5678">
                  <c:v>3.948906</c:v>
                </c:pt>
                <c:pt idx="5679">
                  <c:v>3.9480740000000001</c:v>
                </c:pt>
                <c:pt idx="5680">
                  <c:v>3.9482189999999999</c:v>
                </c:pt>
                <c:pt idx="5681">
                  <c:v>3.9487570000000001</c:v>
                </c:pt>
                <c:pt idx="5682">
                  <c:v>3.9492240000000001</c:v>
                </c:pt>
                <c:pt idx="5683">
                  <c:v>3.9494470000000002</c:v>
                </c:pt>
                <c:pt idx="5684">
                  <c:v>3.9489179999999999</c:v>
                </c:pt>
                <c:pt idx="5685">
                  <c:v>3.9487640000000002</c:v>
                </c:pt>
                <c:pt idx="5686">
                  <c:v>3.9488780000000001</c:v>
                </c:pt>
                <c:pt idx="5687">
                  <c:v>3.9487130000000001</c:v>
                </c:pt>
                <c:pt idx="5688">
                  <c:v>3.9483730000000001</c:v>
                </c:pt>
                <c:pt idx="5689">
                  <c:v>3.9479579999999999</c:v>
                </c:pt>
                <c:pt idx="5690">
                  <c:v>3.9467479999999999</c:v>
                </c:pt>
                <c:pt idx="5691">
                  <c:v>3.9464640000000002</c:v>
                </c:pt>
                <c:pt idx="5692">
                  <c:v>3.9469690000000002</c:v>
                </c:pt>
                <c:pt idx="5693">
                  <c:v>3.9471080000000001</c:v>
                </c:pt>
                <c:pt idx="5694">
                  <c:v>3.9456199999999999</c:v>
                </c:pt>
                <c:pt idx="5695">
                  <c:v>3.947038</c:v>
                </c:pt>
                <c:pt idx="5696">
                  <c:v>3.9469889999999999</c:v>
                </c:pt>
                <c:pt idx="5697">
                  <c:v>3.94658</c:v>
                </c:pt>
                <c:pt idx="5698">
                  <c:v>3.9465460000000001</c:v>
                </c:pt>
                <c:pt idx="5699">
                  <c:v>3.9481459999999999</c:v>
                </c:pt>
                <c:pt idx="5700">
                  <c:v>3.9490820000000002</c:v>
                </c:pt>
                <c:pt idx="5701">
                  <c:v>3.9480019999999998</c:v>
                </c:pt>
                <c:pt idx="5702">
                  <c:v>3.9480209999999998</c:v>
                </c:pt>
                <c:pt idx="5703">
                  <c:v>3.9487190000000001</c:v>
                </c:pt>
                <c:pt idx="5704">
                  <c:v>3.9490949999999998</c:v>
                </c:pt>
                <c:pt idx="5705">
                  <c:v>3.9502830000000002</c:v>
                </c:pt>
                <c:pt idx="5706">
                  <c:v>3.9513319999999998</c:v>
                </c:pt>
                <c:pt idx="5707">
                  <c:v>3.9527969999999999</c:v>
                </c:pt>
                <c:pt idx="5708">
                  <c:v>3.9519579999999999</c:v>
                </c:pt>
                <c:pt idx="5709">
                  <c:v>3.9515799999999999</c:v>
                </c:pt>
                <c:pt idx="5710">
                  <c:v>3.9509379999999998</c:v>
                </c:pt>
                <c:pt idx="5711">
                  <c:v>3.9504769999999998</c:v>
                </c:pt>
                <c:pt idx="5712">
                  <c:v>3.9501240000000002</c:v>
                </c:pt>
                <c:pt idx="5713">
                  <c:v>3.9500799999999998</c:v>
                </c:pt>
                <c:pt idx="5714">
                  <c:v>3.9513739999999999</c:v>
                </c:pt>
                <c:pt idx="5715">
                  <c:v>3.951244</c:v>
                </c:pt>
                <c:pt idx="5716">
                  <c:v>3.9508960000000002</c:v>
                </c:pt>
                <c:pt idx="5717">
                  <c:v>3.9504359999999998</c:v>
                </c:pt>
                <c:pt idx="5718">
                  <c:v>3.9501330000000001</c:v>
                </c:pt>
                <c:pt idx="5719">
                  <c:v>3.9498540000000002</c:v>
                </c:pt>
                <c:pt idx="5720">
                  <c:v>3.9486340000000002</c:v>
                </c:pt>
                <c:pt idx="5721">
                  <c:v>3.9479519999999999</c:v>
                </c:pt>
                <c:pt idx="5722">
                  <c:v>3.9470730000000001</c:v>
                </c:pt>
                <c:pt idx="5723">
                  <c:v>3.945462</c:v>
                </c:pt>
                <c:pt idx="5724">
                  <c:v>3.9459439999999999</c:v>
                </c:pt>
                <c:pt idx="5725">
                  <c:v>3.945662</c:v>
                </c:pt>
                <c:pt idx="5726">
                  <c:v>3.9458419999999998</c:v>
                </c:pt>
                <c:pt idx="5727">
                  <c:v>3.9461499999999998</c:v>
                </c:pt>
                <c:pt idx="5728">
                  <c:v>3.9458630000000001</c:v>
                </c:pt>
                <c:pt idx="5729">
                  <c:v>3.94678</c:v>
                </c:pt>
                <c:pt idx="5730">
                  <c:v>3.9471829999999999</c:v>
                </c:pt>
                <c:pt idx="5731">
                  <c:v>3.9474559999999999</c:v>
                </c:pt>
                <c:pt idx="5732">
                  <c:v>3.9478360000000001</c:v>
                </c:pt>
                <c:pt idx="5733">
                  <c:v>3.948032</c:v>
                </c:pt>
                <c:pt idx="5734">
                  <c:v>3.948569</c:v>
                </c:pt>
                <c:pt idx="5735">
                  <c:v>3.9487070000000002</c:v>
                </c:pt>
                <c:pt idx="5736">
                  <c:v>3.949519</c:v>
                </c:pt>
                <c:pt idx="5737">
                  <c:v>3.9490059999999998</c:v>
                </c:pt>
                <c:pt idx="5738">
                  <c:v>3.9493529999999999</c:v>
                </c:pt>
                <c:pt idx="5739">
                  <c:v>3.9474909999999999</c:v>
                </c:pt>
                <c:pt idx="5740">
                  <c:v>3.948029</c:v>
                </c:pt>
                <c:pt idx="5741">
                  <c:v>3.947867</c:v>
                </c:pt>
                <c:pt idx="5742">
                  <c:v>3.9465859999999999</c:v>
                </c:pt>
                <c:pt idx="5743">
                  <c:v>3.9465499999999998</c:v>
                </c:pt>
                <c:pt idx="5744">
                  <c:v>3.9476559999999998</c:v>
                </c:pt>
                <c:pt idx="5745">
                  <c:v>3.9470049999999999</c:v>
                </c:pt>
                <c:pt idx="5746">
                  <c:v>3.946866</c:v>
                </c:pt>
                <c:pt idx="5747">
                  <c:v>3.9473760000000002</c:v>
                </c:pt>
                <c:pt idx="5748">
                  <c:v>3.947279</c:v>
                </c:pt>
                <c:pt idx="5749">
                  <c:v>3.9467699999999999</c:v>
                </c:pt>
                <c:pt idx="5750">
                  <c:v>3.945951</c:v>
                </c:pt>
                <c:pt idx="5751">
                  <c:v>3.9463620000000001</c:v>
                </c:pt>
                <c:pt idx="5752">
                  <c:v>3.9461949999999999</c:v>
                </c:pt>
                <c:pt idx="5753">
                  <c:v>3.9459300000000002</c:v>
                </c:pt>
                <c:pt idx="5754">
                  <c:v>3.9469270000000001</c:v>
                </c:pt>
                <c:pt idx="5755">
                  <c:v>3.9464990000000002</c:v>
                </c:pt>
                <c:pt idx="5756">
                  <c:v>3.9469080000000001</c:v>
                </c:pt>
                <c:pt idx="5757">
                  <c:v>3.946224</c:v>
                </c:pt>
                <c:pt idx="5758">
                  <c:v>3.946485</c:v>
                </c:pt>
                <c:pt idx="5759">
                  <c:v>3.947044</c:v>
                </c:pt>
                <c:pt idx="5760">
                  <c:v>3.9470999999999998</c:v>
                </c:pt>
                <c:pt idx="5761">
                  <c:v>3.9473769999999999</c:v>
                </c:pt>
                <c:pt idx="5762">
                  <c:v>3.9477180000000001</c:v>
                </c:pt>
                <c:pt idx="5763">
                  <c:v>3.9481839999999999</c:v>
                </c:pt>
                <c:pt idx="5764">
                  <c:v>3.9476789999999999</c:v>
                </c:pt>
                <c:pt idx="5765">
                  <c:v>3.9486560000000002</c:v>
                </c:pt>
                <c:pt idx="5766">
                  <c:v>3.948998</c:v>
                </c:pt>
                <c:pt idx="5767">
                  <c:v>3.9481410000000001</c:v>
                </c:pt>
                <c:pt idx="5768">
                  <c:v>3.9480300000000002</c:v>
                </c:pt>
                <c:pt idx="5769">
                  <c:v>3.9484720000000002</c:v>
                </c:pt>
                <c:pt idx="5770">
                  <c:v>3.9496630000000001</c:v>
                </c:pt>
                <c:pt idx="5771">
                  <c:v>3.9498690000000001</c:v>
                </c:pt>
                <c:pt idx="5772">
                  <c:v>3.950161</c:v>
                </c:pt>
                <c:pt idx="5773">
                  <c:v>3.9507650000000001</c:v>
                </c:pt>
                <c:pt idx="5774">
                  <c:v>3.9505029999999999</c:v>
                </c:pt>
                <c:pt idx="5775">
                  <c:v>3.9506510000000001</c:v>
                </c:pt>
                <c:pt idx="5776">
                  <c:v>3.9511799999999999</c:v>
                </c:pt>
                <c:pt idx="5777">
                  <c:v>3.951978</c:v>
                </c:pt>
                <c:pt idx="5778">
                  <c:v>3.9527739999999998</c:v>
                </c:pt>
                <c:pt idx="5779">
                  <c:v>3.9532479999999999</c:v>
                </c:pt>
                <c:pt idx="5780">
                  <c:v>3.9533619999999998</c:v>
                </c:pt>
                <c:pt idx="5781">
                  <c:v>3.953068</c:v>
                </c:pt>
                <c:pt idx="5782">
                  <c:v>3.952172</c:v>
                </c:pt>
                <c:pt idx="5783">
                  <c:v>3.9519980000000001</c:v>
                </c:pt>
                <c:pt idx="5784">
                  <c:v>3.951692</c:v>
                </c:pt>
                <c:pt idx="5785">
                  <c:v>3.9518659999999999</c:v>
                </c:pt>
                <c:pt idx="5786">
                  <c:v>3.9521519999999999</c:v>
                </c:pt>
                <c:pt idx="5787">
                  <c:v>3.9526119999999998</c:v>
                </c:pt>
                <c:pt idx="5788">
                  <c:v>3.9525429999999999</c:v>
                </c:pt>
                <c:pt idx="5789">
                  <c:v>3.9537789999999999</c:v>
                </c:pt>
                <c:pt idx="5790">
                  <c:v>3.9548369999999999</c:v>
                </c:pt>
                <c:pt idx="5791">
                  <c:v>3.9553310000000002</c:v>
                </c:pt>
                <c:pt idx="5792">
                  <c:v>3.954879</c:v>
                </c:pt>
                <c:pt idx="5793">
                  <c:v>3.9549840000000001</c:v>
                </c:pt>
                <c:pt idx="5794">
                  <c:v>3.9552299999999998</c:v>
                </c:pt>
                <c:pt idx="5795">
                  <c:v>3.955511</c:v>
                </c:pt>
                <c:pt idx="5796">
                  <c:v>3.956248</c:v>
                </c:pt>
                <c:pt idx="5797">
                  <c:v>3.95628</c:v>
                </c:pt>
                <c:pt idx="5798">
                  <c:v>3.9561809999999999</c:v>
                </c:pt>
                <c:pt idx="5799">
                  <c:v>3.9556930000000001</c:v>
                </c:pt>
                <c:pt idx="5800">
                  <c:v>3.9566859999999999</c:v>
                </c:pt>
                <c:pt idx="5801">
                  <c:v>3.9570439999999998</c:v>
                </c:pt>
                <c:pt idx="5802">
                  <c:v>3.9564979999999998</c:v>
                </c:pt>
                <c:pt idx="5803">
                  <c:v>3.9576349999999998</c:v>
                </c:pt>
                <c:pt idx="5804">
                  <c:v>3.9569480000000001</c:v>
                </c:pt>
                <c:pt idx="5805">
                  <c:v>3.956699</c:v>
                </c:pt>
                <c:pt idx="5806">
                  <c:v>3.9572289999999999</c:v>
                </c:pt>
                <c:pt idx="5807">
                  <c:v>3.9576910000000001</c:v>
                </c:pt>
                <c:pt idx="5808">
                  <c:v>3.9578000000000002</c:v>
                </c:pt>
                <c:pt idx="5809">
                  <c:v>3.957176</c:v>
                </c:pt>
                <c:pt idx="5810">
                  <c:v>3.9563030000000001</c:v>
                </c:pt>
                <c:pt idx="5811">
                  <c:v>3.956242</c:v>
                </c:pt>
                <c:pt idx="5812">
                  <c:v>3.9570470000000002</c:v>
                </c:pt>
                <c:pt idx="5813">
                  <c:v>3.9578959999999999</c:v>
                </c:pt>
                <c:pt idx="5814">
                  <c:v>3.958024</c:v>
                </c:pt>
                <c:pt idx="5815">
                  <c:v>3.9570439999999998</c:v>
                </c:pt>
                <c:pt idx="5816">
                  <c:v>3.9562270000000002</c:v>
                </c:pt>
                <c:pt idx="5817">
                  <c:v>3.9567480000000002</c:v>
                </c:pt>
                <c:pt idx="5818">
                  <c:v>3.9565610000000002</c:v>
                </c:pt>
                <c:pt idx="5819">
                  <c:v>3.9558040000000001</c:v>
                </c:pt>
                <c:pt idx="5820">
                  <c:v>3.9547319999999999</c:v>
                </c:pt>
                <c:pt idx="5821">
                  <c:v>3.9538519999999999</c:v>
                </c:pt>
                <c:pt idx="5822">
                  <c:v>3.9531960000000002</c:v>
                </c:pt>
                <c:pt idx="5823">
                  <c:v>3.9524050000000002</c:v>
                </c:pt>
                <c:pt idx="5824">
                  <c:v>3.9521060000000001</c:v>
                </c:pt>
                <c:pt idx="5825">
                  <c:v>3.9522569999999999</c:v>
                </c:pt>
                <c:pt idx="5826">
                  <c:v>3.951816</c:v>
                </c:pt>
                <c:pt idx="5827">
                  <c:v>3.9509289999999999</c:v>
                </c:pt>
                <c:pt idx="5828">
                  <c:v>3.950485</c:v>
                </c:pt>
                <c:pt idx="5829">
                  <c:v>3.9504090000000001</c:v>
                </c:pt>
                <c:pt idx="5830">
                  <c:v>3.9500899999999999</c:v>
                </c:pt>
                <c:pt idx="5831">
                  <c:v>3.9498570000000002</c:v>
                </c:pt>
                <c:pt idx="5832">
                  <c:v>3.9500280000000001</c:v>
                </c:pt>
                <c:pt idx="5833">
                  <c:v>3.9499420000000001</c:v>
                </c:pt>
                <c:pt idx="5834">
                  <c:v>3.950364</c:v>
                </c:pt>
                <c:pt idx="5835">
                  <c:v>3.9508380000000001</c:v>
                </c:pt>
                <c:pt idx="5836">
                  <c:v>3.9504389999999998</c:v>
                </c:pt>
                <c:pt idx="5837">
                  <c:v>3.9502609999999998</c:v>
                </c:pt>
                <c:pt idx="5838">
                  <c:v>3.9501469999999999</c:v>
                </c:pt>
                <c:pt idx="5839">
                  <c:v>3.9498859999999998</c:v>
                </c:pt>
                <c:pt idx="5840">
                  <c:v>3.9493999999999998</c:v>
                </c:pt>
                <c:pt idx="5841">
                  <c:v>3.948305</c:v>
                </c:pt>
                <c:pt idx="5842">
                  <c:v>3.94821</c:v>
                </c:pt>
                <c:pt idx="5843">
                  <c:v>3.9490810000000001</c:v>
                </c:pt>
                <c:pt idx="5844">
                  <c:v>3.9497610000000001</c:v>
                </c:pt>
                <c:pt idx="5845">
                  <c:v>3.950491</c:v>
                </c:pt>
                <c:pt idx="5846">
                  <c:v>3.9504190000000001</c:v>
                </c:pt>
                <c:pt idx="5847">
                  <c:v>3.949757</c:v>
                </c:pt>
                <c:pt idx="5848">
                  <c:v>3.9494410000000002</c:v>
                </c:pt>
                <c:pt idx="5849">
                  <c:v>3.949589</c:v>
                </c:pt>
                <c:pt idx="5850">
                  <c:v>3.9493559999999999</c:v>
                </c:pt>
                <c:pt idx="5851">
                  <c:v>3.9489299999999998</c:v>
                </c:pt>
                <c:pt idx="5852">
                  <c:v>3.9491900000000002</c:v>
                </c:pt>
                <c:pt idx="5853">
                  <c:v>3.9487559999999999</c:v>
                </c:pt>
                <c:pt idx="5854">
                  <c:v>3.9481730000000002</c:v>
                </c:pt>
                <c:pt idx="5855">
                  <c:v>3.9473929999999999</c:v>
                </c:pt>
                <c:pt idx="5856">
                  <c:v>3.9454060000000002</c:v>
                </c:pt>
                <c:pt idx="5857">
                  <c:v>3.9438629999999999</c:v>
                </c:pt>
                <c:pt idx="5858">
                  <c:v>3.9434830000000001</c:v>
                </c:pt>
                <c:pt idx="5859">
                  <c:v>3.9434689999999999</c:v>
                </c:pt>
                <c:pt idx="5860">
                  <c:v>3.94387</c:v>
                </c:pt>
                <c:pt idx="5861">
                  <c:v>3.944197</c:v>
                </c:pt>
                <c:pt idx="5862">
                  <c:v>3.9435750000000001</c:v>
                </c:pt>
                <c:pt idx="5863">
                  <c:v>3.9426459999999999</c:v>
                </c:pt>
                <c:pt idx="5864">
                  <c:v>3.9422950000000001</c:v>
                </c:pt>
                <c:pt idx="5865">
                  <c:v>3.942164</c:v>
                </c:pt>
                <c:pt idx="5866">
                  <c:v>3.9419729999999999</c:v>
                </c:pt>
                <c:pt idx="5867">
                  <c:v>3.941681</c:v>
                </c:pt>
                <c:pt idx="5868">
                  <c:v>3.9415429999999998</c:v>
                </c:pt>
                <c:pt idx="5869">
                  <c:v>3.94197</c:v>
                </c:pt>
                <c:pt idx="5870">
                  <c:v>3.9423370000000002</c:v>
                </c:pt>
                <c:pt idx="5871">
                  <c:v>3.9426899999999998</c:v>
                </c:pt>
                <c:pt idx="5872">
                  <c:v>3.943365</c:v>
                </c:pt>
                <c:pt idx="5873">
                  <c:v>3.943705</c:v>
                </c:pt>
                <c:pt idx="5874">
                  <c:v>3.943873</c:v>
                </c:pt>
                <c:pt idx="5875">
                  <c:v>3.9441169999999999</c:v>
                </c:pt>
                <c:pt idx="5876">
                  <c:v>3.9437679999999999</c:v>
                </c:pt>
                <c:pt idx="5877">
                  <c:v>3.9426999999999999</c:v>
                </c:pt>
                <c:pt idx="5878">
                  <c:v>3.941611</c:v>
                </c:pt>
                <c:pt idx="5879">
                  <c:v>3.940909</c:v>
                </c:pt>
                <c:pt idx="5880">
                  <c:v>3.9411160000000001</c:v>
                </c:pt>
                <c:pt idx="5881">
                  <c:v>3.941519</c:v>
                </c:pt>
                <c:pt idx="5882">
                  <c:v>3.941872</c:v>
                </c:pt>
                <c:pt idx="5883">
                  <c:v>3.9424980000000001</c:v>
                </c:pt>
                <c:pt idx="5884">
                  <c:v>3.942304</c:v>
                </c:pt>
                <c:pt idx="5885">
                  <c:v>3.9416099999999998</c:v>
                </c:pt>
                <c:pt idx="5886">
                  <c:v>3.9414210000000001</c:v>
                </c:pt>
                <c:pt idx="5887">
                  <c:v>3.9410099999999999</c:v>
                </c:pt>
                <c:pt idx="5888">
                  <c:v>3.941211</c:v>
                </c:pt>
                <c:pt idx="5889">
                  <c:v>3.9425300000000001</c:v>
                </c:pt>
                <c:pt idx="5890">
                  <c:v>3.9430909999999999</c:v>
                </c:pt>
                <c:pt idx="5891">
                  <c:v>3.9434309999999999</c:v>
                </c:pt>
                <c:pt idx="5892">
                  <c:v>3.9439109999999999</c:v>
                </c:pt>
                <c:pt idx="5893">
                  <c:v>3.943759</c:v>
                </c:pt>
                <c:pt idx="5894">
                  <c:v>3.9429919999999998</c:v>
                </c:pt>
                <c:pt idx="5895">
                  <c:v>3.9421089999999999</c:v>
                </c:pt>
                <c:pt idx="5896">
                  <c:v>3.9413140000000002</c:v>
                </c:pt>
                <c:pt idx="5897">
                  <c:v>3.9410970000000001</c:v>
                </c:pt>
                <c:pt idx="5898">
                  <c:v>3.9401920000000001</c:v>
                </c:pt>
                <c:pt idx="5899">
                  <c:v>3.9401139999999999</c:v>
                </c:pt>
                <c:pt idx="5900">
                  <c:v>3.9399069999999998</c:v>
                </c:pt>
                <c:pt idx="5901">
                  <c:v>3.9397120000000001</c:v>
                </c:pt>
                <c:pt idx="5902">
                  <c:v>3.9399540000000002</c:v>
                </c:pt>
                <c:pt idx="5903">
                  <c:v>3.940439</c:v>
                </c:pt>
                <c:pt idx="5904">
                  <c:v>3.9396100000000001</c:v>
                </c:pt>
                <c:pt idx="5905">
                  <c:v>3.9395449999999999</c:v>
                </c:pt>
                <c:pt idx="5906">
                  <c:v>3.9413610000000001</c:v>
                </c:pt>
                <c:pt idx="5907">
                  <c:v>3.9436399999999998</c:v>
                </c:pt>
                <c:pt idx="5908">
                  <c:v>3.944029</c:v>
                </c:pt>
                <c:pt idx="5909">
                  <c:v>3.9441679999999999</c:v>
                </c:pt>
                <c:pt idx="5910">
                  <c:v>3.9439769999999998</c:v>
                </c:pt>
                <c:pt idx="5911">
                  <c:v>3.9434900000000002</c:v>
                </c:pt>
                <c:pt idx="5912">
                  <c:v>3.9431970000000001</c:v>
                </c:pt>
                <c:pt idx="5913">
                  <c:v>3.9426990000000002</c:v>
                </c:pt>
                <c:pt idx="5914">
                  <c:v>3.942037</c:v>
                </c:pt>
                <c:pt idx="5915">
                  <c:v>3.9425880000000002</c:v>
                </c:pt>
                <c:pt idx="5916">
                  <c:v>3.9427620000000001</c:v>
                </c:pt>
                <c:pt idx="5917">
                  <c:v>3.943184</c:v>
                </c:pt>
                <c:pt idx="5918">
                  <c:v>3.9436749999999998</c:v>
                </c:pt>
                <c:pt idx="5919">
                  <c:v>3.9438629999999999</c:v>
                </c:pt>
                <c:pt idx="5920">
                  <c:v>3.943791</c:v>
                </c:pt>
                <c:pt idx="5921">
                  <c:v>3.9438339999999998</c:v>
                </c:pt>
                <c:pt idx="5922">
                  <c:v>3.9434830000000001</c:v>
                </c:pt>
                <c:pt idx="5923">
                  <c:v>3.944143</c:v>
                </c:pt>
                <c:pt idx="5924">
                  <c:v>3.9444780000000002</c:v>
                </c:pt>
                <c:pt idx="5925">
                  <c:v>3.943613</c:v>
                </c:pt>
                <c:pt idx="5926">
                  <c:v>3.9431750000000001</c:v>
                </c:pt>
                <c:pt idx="5927">
                  <c:v>3.9443619999999999</c:v>
                </c:pt>
                <c:pt idx="5928">
                  <c:v>3.9448509999999999</c:v>
                </c:pt>
                <c:pt idx="5929">
                  <c:v>3.945122</c:v>
                </c:pt>
                <c:pt idx="5930">
                  <c:v>3.9456190000000002</c:v>
                </c:pt>
                <c:pt idx="5931">
                  <c:v>3.9452539999999998</c:v>
                </c:pt>
                <c:pt idx="5932">
                  <c:v>3.9454289999999999</c:v>
                </c:pt>
                <c:pt idx="5933">
                  <c:v>3.9452289999999999</c:v>
                </c:pt>
                <c:pt idx="5934">
                  <c:v>3.9454419999999999</c:v>
                </c:pt>
                <c:pt idx="5935">
                  <c:v>3.9454920000000002</c:v>
                </c:pt>
                <c:pt idx="5936">
                  <c:v>3.945557</c:v>
                </c:pt>
                <c:pt idx="5937">
                  <c:v>3.945824</c:v>
                </c:pt>
                <c:pt idx="5938">
                  <c:v>3.9456889999999998</c:v>
                </c:pt>
                <c:pt idx="5939">
                  <c:v>3.944248</c:v>
                </c:pt>
                <c:pt idx="5940">
                  <c:v>3.9430740000000002</c:v>
                </c:pt>
                <c:pt idx="5941">
                  <c:v>3.9430290000000001</c:v>
                </c:pt>
                <c:pt idx="5942">
                  <c:v>3.9429829999999999</c:v>
                </c:pt>
                <c:pt idx="5943">
                  <c:v>3.9422030000000001</c:v>
                </c:pt>
                <c:pt idx="5944">
                  <c:v>3.9414509999999998</c:v>
                </c:pt>
                <c:pt idx="5945">
                  <c:v>3.9410810000000001</c:v>
                </c:pt>
                <c:pt idx="5946">
                  <c:v>3.940842</c:v>
                </c:pt>
                <c:pt idx="5947">
                  <c:v>3.9414959999999999</c:v>
                </c:pt>
                <c:pt idx="5948">
                  <c:v>3.9424679999999999</c:v>
                </c:pt>
                <c:pt idx="5949">
                  <c:v>3.942809</c:v>
                </c:pt>
                <c:pt idx="5950">
                  <c:v>3.9428320000000001</c:v>
                </c:pt>
                <c:pt idx="5951">
                  <c:v>3.9425500000000002</c:v>
                </c:pt>
                <c:pt idx="5952">
                  <c:v>3.9427919999999999</c:v>
                </c:pt>
                <c:pt idx="5953">
                  <c:v>3.9419879999999998</c:v>
                </c:pt>
                <c:pt idx="5954">
                  <c:v>3.9438409999999999</c:v>
                </c:pt>
                <c:pt idx="5955">
                  <c:v>3.94347</c:v>
                </c:pt>
                <c:pt idx="5956">
                  <c:v>3.9439660000000001</c:v>
                </c:pt>
                <c:pt idx="5957">
                  <c:v>3.9427780000000001</c:v>
                </c:pt>
                <c:pt idx="5958">
                  <c:v>3.9433189999999998</c:v>
                </c:pt>
                <c:pt idx="5959">
                  <c:v>3.9426260000000002</c:v>
                </c:pt>
                <c:pt idx="5960">
                  <c:v>3.9421390000000001</c:v>
                </c:pt>
                <c:pt idx="5961">
                  <c:v>3.9427279999999998</c:v>
                </c:pt>
                <c:pt idx="5962">
                  <c:v>3.9427759999999998</c:v>
                </c:pt>
                <c:pt idx="5963">
                  <c:v>3.9435349999999998</c:v>
                </c:pt>
                <c:pt idx="5964">
                  <c:v>3.9437519999999999</c:v>
                </c:pt>
                <c:pt idx="5965">
                  <c:v>3.9433090000000002</c:v>
                </c:pt>
                <c:pt idx="5966">
                  <c:v>3.9436930000000001</c:v>
                </c:pt>
                <c:pt idx="5967">
                  <c:v>3.9435150000000001</c:v>
                </c:pt>
                <c:pt idx="5968">
                  <c:v>3.9434809999999998</c:v>
                </c:pt>
                <c:pt idx="5969">
                  <c:v>3.9436300000000002</c:v>
                </c:pt>
                <c:pt idx="5970">
                  <c:v>3.94367</c:v>
                </c:pt>
                <c:pt idx="5971">
                  <c:v>3.9423020000000002</c:v>
                </c:pt>
                <c:pt idx="5972">
                  <c:v>3.942008</c:v>
                </c:pt>
                <c:pt idx="5973">
                  <c:v>3.9416950000000002</c:v>
                </c:pt>
                <c:pt idx="5974">
                  <c:v>3.9409679999999998</c:v>
                </c:pt>
                <c:pt idx="5975">
                  <c:v>3.9407869999999998</c:v>
                </c:pt>
                <c:pt idx="5976">
                  <c:v>3.9411269999999998</c:v>
                </c:pt>
                <c:pt idx="5977">
                  <c:v>3.9403760000000001</c:v>
                </c:pt>
                <c:pt idx="5978">
                  <c:v>3.9411679999999998</c:v>
                </c:pt>
                <c:pt idx="5979">
                  <c:v>3.9412769999999999</c:v>
                </c:pt>
                <c:pt idx="5980">
                  <c:v>3.9395159999999998</c:v>
                </c:pt>
                <c:pt idx="5981">
                  <c:v>3.9398580000000001</c:v>
                </c:pt>
                <c:pt idx="5982">
                  <c:v>3.938145</c:v>
                </c:pt>
                <c:pt idx="5983">
                  <c:v>3.9365030000000001</c:v>
                </c:pt>
                <c:pt idx="5984">
                  <c:v>3.9360330000000001</c:v>
                </c:pt>
                <c:pt idx="5985">
                  <c:v>3.9354800000000001</c:v>
                </c:pt>
                <c:pt idx="5986">
                  <c:v>3.9362720000000002</c:v>
                </c:pt>
                <c:pt idx="5987">
                  <c:v>3.937179</c:v>
                </c:pt>
                <c:pt idx="5988">
                  <c:v>3.936906</c:v>
                </c:pt>
                <c:pt idx="5989">
                  <c:v>3.9368059999999998</c:v>
                </c:pt>
                <c:pt idx="5990">
                  <c:v>3.937589</c:v>
                </c:pt>
                <c:pt idx="5991">
                  <c:v>3.9370379999999998</c:v>
                </c:pt>
                <c:pt idx="5992">
                  <c:v>3.9365079999999999</c:v>
                </c:pt>
                <c:pt idx="5993">
                  <c:v>3.9370340000000001</c:v>
                </c:pt>
                <c:pt idx="5994">
                  <c:v>3.9379900000000001</c:v>
                </c:pt>
                <c:pt idx="5995">
                  <c:v>3.9380739999999999</c:v>
                </c:pt>
                <c:pt idx="5996">
                  <c:v>3.93831</c:v>
                </c:pt>
                <c:pt idx="5997">
                  <c:v>3.9380030000000001</c:v>
                </c:pt>
                <c:pt idx="5998">
                  <c:v>3.938231</c:v>
                </c:pt>
                <c:pt idx="5999">
                  <c:v>3.9380480000000002</c:v>
                </c:pt>
                <c:pt idx="6000">
                  <c:v>3.9379499999999998</c:v>
                </c:pt>
                <c:pt idx="6001">
                  <c:v>3.9377360000000001</c:v>
                </c:pt>
                <c:pt idx="6002">
                  <c:v>3.9377689999999999</c:v>
                </c:pt>
                <c:pt idx="6003">
                  <c:v>3.9383409999999999</c:v>
                </c:pt>
                <c:pt idx="6004">
                  <c:v>3.9372180000000001</c:v>
                </c:pt>
                <c:pt idx="6005">
                  <c:v>3.9387669999999999</c:v>
                </c:pt>
                <c:pt idx="6006">
                  <c:v>3.9373670000000001</c:v>
                </c:pt>
                <c:pt idx="6007">
                  <c:v>3.9370850000000002</c:v>
                </c:pt>
                <c:pt idx="6008">
                  <c:v>3.9359869999999999</c:v>
                </c:pt>
                <c:pt idx="6009">
                  <c:v>3.9362680000000001</c:v>
                </c:pt>
                <c:pt idx="6010">
                  <c:v>3.9370479999999999</c:v>
                </c:pt>
                <c:pt idx="6011">
                  <c:v>3.9370270000000001</c:v>
                </c:pt>
                <c:pt idx="6012">
                  <c:v>3.9374739999999999</c:v>
                </c:pt>
                <c:pt idx="6013">
                  <c:v>3.9371489999999998</c:v>
                </c:pt>
                <c:pt idx="6014">
                  <c:v>3.9368099999999999</c:v>
                </c:pt>
                <c:pt idx="6015">
                  <c:v>3.936207</c:v>
                </c:pt>
                <c:pt idx="6016">
                  <c:v>3.935511</c:v>
                </c:pt>
                <c:pt idx="6017">
                  <c:v>3.9356439999999999</c:v>
                </c:pt>
                <c:pt idx="6018">
                  <c:v>3.9357769999999999</c:v>
                </c:pt>
                <c:pt idx="6019">
                  <c:v>3.93615</c:v>
                </c:pt>
                <c:pt idx="6020">
                  <c:v>3.936442</c:v>
                </c:pt>
                <c:pt idx="6021">
                  <c:v>3.9373140000000002</c:v>
                </c:pt>
                <c:pt idx="6022">
                  <c:v>3.937338</c:v>
                </c:pt>
                <c:pt idx="6023">
                  <c:v>3.9372569999999998</c:v>
                </c:pt>
                <c:pt idx="6024">
                  <c:v>3.9373879999999999</c:v>
                </c:pt>
                <c:pt idx="6025">
                  <c:v>3.938113</c:v>
                </c:pt>
                <c:pt idx="6026">
                  <c:v>3.938348</c:v>
                </c:pt>
                <c:pt idx="6027">
                  <c:v>3.9383720000000002</c:v>
                </c:pt>
                <c:pt idx="6028">
                  <c:v>3.9382450000000002</c:v>
                </c:pt>
                <c:pt idx="6029">
                  <c:v>3.9386679999999998</c:v>
                </c:pt>
                <c:pt idx="6030">
                  <c:v>3.939959</c:v>
                </c:pt>
                <c:pt idx="6031">
                  <c:v>3.9403709999999998</c:v>
                </c:pt>
                <c:pt idx="6032">
                  <c:v>3.941071</c:v>
                </c:pt>
                <c:pt idx="6033">
                  <c:v>3.9416000000000002</c:v>
                </c:pt>
                <c:pt idx="6034">
                  <c:v>3.941773</c:v>
                </c:pt>
                <c:pt idx="6035">
                  <c:v>3.9415879999999999</c:v>
                </c:pt>
                <c:pt idx="6036">
                  <c:v>3.9411480000000001</c:v>
                </c:pt>
                <c:pt idx="6037">
                  <c:v>3.9398080000000002</c:v>
                </c:pt>
                <c:pt idx="6038">
                  <c:v>3.9387620000000001</c:v>
                </c:pt>
                <c:pt idx="6039">
                  <c:v>3.9385729999999999</c:v>
                </c:pt>
                <c:pt idx="6040">
                  <c:v>3.9375710000000002</c:v>
                </c:pt>
                <c:pt idx="6041">
                  <c:v>3.9373109999999998</c:v>
                </c:pt>
                <c:pt idx="6042">
                  <c:v>3.9378989999999998</c:v>
                </c:pt>
                <c:pt idx="6043">
                  <c:v>3.9383900000000001</c:v>
                </c:pt>
                <c:pt idx="6044">
                  <c:v>3.9378669999999998</c:v>
                </c:pt>
                <c:pt idx="6045">
                  <c:v>3.937357</c:v>
                </c:pt>
                <c:pt idx="6046">
                  <c:v>3.9372820000000002</c:v>
                </c:pt>
                <c:pt idx="6047">
                  <c:v>3.9363459999999999</c:v>
                </c:pt>
                <c:pt idx="6048">
                  <c:v>3.9348329999999998</c:v>
                </c:pt>
                <c:pt idx="6049">
                  <c:v>3.9342229999999998</c:v>
                </c:pt>
                <c:pt idx="6050">
                  <c:v>3.933659</c:v>
                </c:pt>
                <c:pt idx="6051">
                  <c:v>3.9334750000000001</c:v>
                </c:pt>
                <c:pt idx="6052">
                  <c:v>3.9331999999999998</c:v>
                </c:pt>
                <c:pt idx="6053">
                  <c:v>3.932239</c:v>
                </c:pt>
                <c:pt idx="6054">
                  <c:v>3.9314249999999999</c:v>
                </c:pt>
                <c:pt idx="6055">
                  <c:v>3.9309789999999998</c:v>
                </c:pt>
                <c:pt idx="6056">
                  <c:v>3.931022</c:v>
                </c:pt>
                <c:pt idx="6057">
                  <c:v>3.9313720000000001</c:v>
                </c:pt>
                <c:pt idx="6058">
                  <c:v>3.9316149999999999</c:v>
                </c:pt>
                <c:pt idx="6059">
                  <c:v>3.9321299999999999</c:v>
                </c:pt>
                <c:pt idx="6060">
                  <c:v>3.932464</c:v>
                </c:pt>
                <c:pt idx="6061">
                  <c:v>3.9323169999999998</c:v>
                </c:pt>
                <c:pt idx="6062">
                  <c:v>3.9320369999999998</c:v>
                </c:pt>
                <c:pt idx="6063">
                  <c:v>3.9320650000000001</c:v>
                </c:pt>
                <c:pt idx="6064">
                  <c:v>3.9326210000000001</c:v>
                </c:pt>
                <c:pt idx="6065">
                  <c:v>3.9335969999999998</c:v>
                </c:pt>
                <c:pt idx="6066">
                  <c:v>3.9337439999999999</c:v>
                </c:pt>
                <c:pt idx="6067">
                  <c:v>3.9338109999999999</c:v>
                </c:pt>
                <c:pt idx="6068">
                  <c:v>3.9339469999999999</c:v>
                </c:pt>
                <c:pt idx="6069">
                  <c:v>3.933789</c:v>
                </c:pt>
                <c:pt idx="6070">
                  <c:v>3.9333740000000001</c:v>
                </c:pt>
                <c:pt idx="6071">
                  <c:v>3.9330470000000002</c:v>
                </c:pt>
                <c:pt idx="6072">
                  <c:v>3.9335260000000001</c:v>
                </c:pt>
                <c:pt idx="6073">
                  <c:v>3.9333469999999999</c:v>
                </c:pt>
                <c:pt idx="6074">
                  <c:v>3.9340329999999999</c:v>
                </c:pt>
                <c:pt idx="6075">
                  <c:v>3.93404</c:v>
                </c:pt>
                <c:pt idx="6076">
                  <c:v>3.9336380000000002</c:v>
                </c:pt>
                <c:pt idx="6077">
                  <c:v>3.9335360000000001</c:v>
                </c:pt>
                <c:pt idx="6078">
                  <c:v>3.9335439999999999</c:v>
                </c:pt>
                <c:pt idx="6079">
                  <c:v>3.933516</c:v>
                </c:pt>
                <c:pt idx="6080">
                  <c:v>3.9331689999999999</c:v>
                </c:pt>
                <c:pt idx="6081">
                  <c:v>3.9325489999999999</c:v>
                </c:pt>
                <c:pt idx="6082">
                  <c:v>3.9326099999999999</c:v>
                </c:pt>
                <c:pt idx="6083">
                  <c:v>3.9333279999999999</c:v>
                </c:pt>
                <c:pt idx="6084">
                  <c:v>3.933907</c:v>
                </c:pt>
                <c:pt idx="6085">
                  <c:v>3.9338929999999999</c:v>
                </c:pt>
                <c:pt idx="6086">
                  <c:v>3.9339930000000001</c:v>
                </c:pt>
                <c:pt idx="6087">
                  <c:v>3.9336180000000001</c:v>
                </c:pt>
                <c:pt idx="6088">
                  <c:v>3.9335849999999999</c:v>
                </c:pt>
                <c:pt idx="6089">
                  <c:v>3.934123</c:v>
                </c:pt>
                <c:pt idx="6090">
                  <c:v>3.935073</c:v>
                </c:pt>
                <c:pt idx="6091">
                  <c:v>3.9358949999999999</c:v>
                </c:pt>
                <c:pt idx="6092">
                  <c:v>3.9353539999999998</c:v>
                </c:pt>
                <c:pt idx="6093">
                  <c:v>3.9349859999999999</c:v>
                </c:pt>
                <c:pt idx="6094">
                  <c:v>3.9347490000000001</c:v>
                </c:pt>
                <c:pt idx="6095">
                  <c:v>3.9351250000000002</c:v>
                </c:pt>
                <c:pt idx="6096">
                  <c:v>3.9360170000000001</c:v>
                </c:pt>
                <c:pt idx="6097">
                  <c:v>3.9371330000000002</c:v>
                </c:pt>
                <c:pt idx="6098">
                  <c:v>3.9387569999999998</c:v>
                </c:pt>
                <c:pt idx="6099">
                  <c:v>3.9401619999999999</c:v>
                </c:pt>
                <c:pt idx="6100">
                  <c:v>3.9410880000000001</c:v>
                </c:pt>
                <c:pt idx="6101">
                  <c:v>3.9419689999999998</c:v>
                </c:pt>
                <c:pt idx="6102">
                  <c:v>3.9425400000000002</c:v>
                </c:pt>
                <c:pt idx="6103">
                  <c:v>3.9427910000000002</c:v>
                </c:pt>
                <c:pt idx="6104">
                  <c:v>3.9433289999999999</c:v>
                </c:pt>
                <c:pt idx="6105">
                  <c:v>3.943492</c:v>
                </c:pt>
                <c:pt idx="6106">
                  <c:v>3.9435790000000002</c:v>
                </c:pt>
                <c:pt idx="6107">
                  <c:v>3.9436619999999998</c:v>
                </c:pt>
                <c:pt idx="6108">
                  <c:v>3.9438569999999999</c:v>
                </c:pt>
                <c:pt idx="6109">
                  <c:v>3.9441389999999998</c:v>
                </c:pt>
                <c:pt idx="6110">
                  <c:v>3.9432900000000002</c:v>
                </c:pt>
                <c:pt idx="6111">
                  <c:v>3.9427910000000002</c:v>
                </c:pt>
                <c:pt idx="6112">
                  <c:v>3.943012</c:v>
                </c:pt>
                <c:pt idx="6113">
                  <c:v>3.9431150000000001</c:v>
                </c:pt>
                <c:pt idx="6114">
                  <c:v>3.943368</c:v>
                </c:pt>
                <c:pt idx="6115">
                  <c:v>3.9434079999999998</c:v>
                </c:pt>
                <c:pt idx="6116">
                  <c:v>3.944061</c:v>
                </c:pt>
                <c:pt idx="6117">
                  <c:v>3.9447909999999999</c:v>
                </c:pt>
                <c:pt idx="6118">
                  <c:v>3.9449900000000002</c:v>
                </c:pt>
                <c:pt idx="6119">
                  <c:v>3.9447260000000002</c:v>
                </c:pt>
                <c:pt idx="6120">
                  <c:v>3.9442490000000001</c:v>
                </c:pt>
                <c:pt idx="6121">
                  <c:v>3.9447839999999998</c:v>
                </c:pt>
                <c:pt idx="6122">
                  <c:v>3.9458519999999999</c:v>
                </c:pt>
                <c:pt idx="6123">
                  <c:v>3.9465970000000001</c:v>
                </c:pt>
                <c:pt idx="6124">
                  <c:v>3.9466929999999998</c:v>
                </c:pt>
                <c:pt idx="6125">
                  <c:v>3.946294</c:v>
                </c:pt>
                <c:pt idx="6126">
                  <c:v>3.9461219999999999</c:v>
                </c:pt>
                <c:pt idx="6127">
                  <c:v>3.946329</c:v>
                </c:pt>
                <c:pt idx="6128">
                  <c:v>3.9459900000000001</c:v>
                </c:pt>
                <c:pt idx="6129">
                  <c:v>3.9455659999999999</c:v>
                </c:pt>
                <c:pt idx="6130">
                  <c:v>3.945776</c:v>
                </c:pt>
                <c:pt idx="6131">
                  <c:v>3.9457550000000001</c:v>
                </c:pt>
                <c:pt idx="6132">
                  <c:v>3.945424</c:v>
                </c:pt>
                <c:pt idx="6133">
                  <c:v>3.9452229999999999</c:v>
                </c:pt>
                <c:pt idx="6134">
                  <c:v>3.9451010000000002</c:v>
                </c:pt>
                <c:pt idx="6135">
                  <c:v>3.945265</c:v>
                </c:pt>
                <c:pt idx="6136">
                  <c:v>3.9447700000000001</c:v>
                </c:pt>
                <c:pt idx="6137">
                  <c:v>3.9448379999999998</c:v>
                </c:pt>
                <c:pt idx="6138">
                  <c:v>3.946113</c:v>
                </c:pt>
                <c:pt idx="6139">
                  <c:v>3.9467650000000001</c:v>
                </c:pt>
                <c:pt idx="6140">
                  <c:v>3.9462199999999998</c:v>
                </c:pt>
                <c:pt idx="6141">
                  <c:v>3.9450949999999998</c:v>
                </c:pt>
                <c:pt idx="6142">
                  <c:v>3.9461870000000001</c:v>
                </c:pt>
                <c:pt idx="6143">
                  <c:v>3.9464380000000001</c:v>
                </c:pt>
                <c:pt idx="6144">
                  <c:v>3.9467099999999999</c:v>
                </c:pt>
                <c:pt idx="6145">
                  <c:v>3.9471530000000001</c:v>
                </c:pt>
                <c:pt idx="6146">
                  <c:v>3.9462259999999998</c:v>
                </c:pt>
                <c:pt idx="6147">
                  <c:v>3.9453480000000001</c:v>
                </c:pt>
                <c:pt idx="6148">
                  <c:v>3.9451930000000002</c:v>
                </c:pt>
                <c:pt idx="6149">
                  <c:v>3.9447199999999998</c:v>
                </c:pt>
                <c:pt idx="6150">
                  <c:v>3.9435380000000002</c:v>
                </c:pt>
                <c:pt idx="6151">
                  <c:v>3.942679</c:v>
                </c:pt>
                <c:pt idx="6152">
                  <c:v>3.9420929999999998</c:v>
                </c:pt>
                <c:pt idx="6153">
                  <c:v>3.9423309999999998</c:v>
                </c:pt>
                <c:pt idx="6154">
                  <c:v>3.942475</c:v>
                </c:pt>
                <c:pt idx="6155">
                  <c:v>3.9424030000000001</c:v>
                </c:pt>
                <c:pt idx="6156">
                  <c:v>3.942123</c:v>
                </c:pt>
                <c:pt idx="6157">
                  <c:v>3.9420679999999999</c:v>
                </c:pt>
                <c:pt idx="6158">
                  <c:v>3.9415939999999998</c:v>
                </c:pt>
                <c:pt idx="6159">
                  <c:v>3.9399479999999998</c:v>
                </c:pt>
                <c:pt idx="6160">
                  <c:v>3.9398110000000002</c:v>
                </c:pt>
                <c:pt idx="6161">
                  <c:v>3.9399359999999999</c:v>
                </c:pt>
                <c:pt idx="6162">
                  <c:v>3.9399470000000001</c:v>
                </c:pt>
                <c:pt idx="6163">
                  <c:v>3.9401660000000001</c:v>
                </c:pt>
                <c:pt idx="6164">
                  <c:v>3.9391579999999999</c:v>
                </c:pt>
                <c:pt idx="6165">
                  <c:v>3.9389059999999998</c:v>
                </c:pt>
                <c:pt idx="6166">
                  <c:v>3.938266</c:v>
                </c:pt>
                <c:pt idx="6167">
                  <c:v>3.9375740000000001</c:v>
                </c:pt>
                <c:pt idx="6168">
                  <c:v>3.9374210000000001</c:v>
                </c:pt>
                <c:pt idx="6169">
                  <c:v>3.9369320000000001</c:v>
                </c:pt>
                <c:pt idx="6170">
                  <c:v>3.9367350000000001</c:v>
                </c:pt>
                <c:pt idx="6171">
                  <c:v>3.9367649999999998</c:v>
                </c:pt>
                <c:pt idx="6172">
                  <c:v>3.9353509999999998</c:v>
                </c:pt>
                <c:pt idx="6173">
                  <c:v>3.9346380000000001</c:v>
                </c:pt>
                <c:pt idx="6174">
                  <c:v>3.933681</c:v>
                </c:pt>
                <c:pt idx="6175">
                  <c:v>3.9334419999999999</c:v>
                </c:pt>
                <c:pt idx="6176">
                  <c:v>3.9339460000000002</c:v>
                </c:pt>
                <c:pt idx="6177">
                  <c:v>3.9337049999999998</c:v>
                </c:pt>
                <c:pt idx="6178">
                  <c:v>3.9329390000000002</c:v>
                </c:pt>
                <c:pt idx="6179">
                  <c:v>3.9332259999999999</c:v>
                </c:pt>
                <c:pt idx="6180">
                  <c:v>3.932839</c:v>
                </c:pt>
                <c:pt idx="6181">
                  <c:v>3.9329710000000002</c:v>
                </c:pt>
                <c:pt idx="6182">
                  <c:v>3.9327239999999999</c:v>
                </c:pt>
                <c:pt idx="6183">
                  <c:v>3.9321959999999998</c:v>
                </c:pt>
                <c:pt idx="6184">
                  <c:v>3.93146</c:v>
                </c:pt>
                <c:pt idx="6185">
                  <c:v>3.9312</c:v>
                </c:pt>
                <c:pt idx="6186">
                  <c:v>3.9312740000000002</c:v>
                </c:pt>
                <c:pt idx="6187">
                  <c:v>3.9316650000000002</c:v>
                </c:pt>
                <c:pt idx="6188">
                  <c:v>3.931743</c:v>
                </c:pt>
                <c:pt idx="6189">
                  <c:v>3.9303089999999998</c:v>
                </c:pt>
                <c:pt idx="6190">
                  <c:v>3.9302830000000002</c:v>
                </c:pt>
                <c:pt idx="6191">
                  <c:v>3.930895</c:v>
                </c:pt>
                <c:pt idx="6192">
                  <c:v>3.9299270000000002</c:v>
                </c:pt>
                <c:pt idx="6193">
                  <c:v>3.929395</c:v>
                </c:pt>
                <c:pt idx="6194">
                  <c:v>3.928941</c:v>
                </c:pt>
                <c:pt idx="6195">
                  <c:v>3.929252</c:v>
                </c:pt>
                <c:pt idx="6196">
                  <c:v>3.929573</c:v>
                </c:pt>
                <c:pt idx="6197">
                  <c:v>3.9298679999999999</c:v>
                </c:pt>
                <c:pt idx="6198">
                  <c:v>3.9297010000000001</c:v>
                </c:pt>
                <c:pt idx="6199">
                  <c:v>3.929243</c:v>
                </c:pt>
                <c:pt idx="6200">
                  <c:v>3.9291960000000001</c:v>
                </c:pt>
                <c:pt idx="6201">
                  <c:v>3.9292129999999998</c:v>
                </c:pt>
                <c:pt idx="6202">
                  <c:v>3.9287749999999999</c:v>
                </c:pt>
                <c:pt idx="6203">
                  <c:v>3.9285600000000001</c:v>
                </c:pt>
                <c:pt idx="6204">
                  <c:v>3.928261</c:v>
                </c:pt>
                <c:pt idx="6205">
                  <c:v>3.9278810000000002</c:v>
                </c:pt>
                <c:pt idx="6206">
                  <c:v>3.9280520000000001</c:v>
                </c:pt>
                <c:pt idx="6207">
                  <c:v>3.9278059999999999</c:v>
                </c:pt>
                <c:pt idx="6208">
                  <c:v>3.926885</c:v>
                </c:pt>
                <c:pt idx="6209">
                  <c:v>3.9277519999999999</c:v>
                </c:pt>
                <c:pt idx="6210">
                  <c:v>3.928026</c:v>
                </c:pt>
                <c:pt idx="6211">
                  <c:v>3.9289200000000002</c:v>
                </c:pt>
                <c:pt idx="6212">
                  <c:v>3.927721</c:v>
                </c:pt>
                <c:pt idx="6213">
                  <c:v>3.9262999999999999</c:v>
                </c:pt>
                <c:pt idx="6214">
                  <c:v>3.926714</c:v>
                </c:pt>
                <c:pt idx="6215">
                  <c:v>3.925576</c:v>
                </c:pt>
                <c:pt idx="6216">
                  <c:v>3.9255439999999999</c:v>
                </c:pt>
                <c:pt idx="6217">
                  <c:v>3.9249860000000001</c:v>
                </c:pt>
                <c:pt idx="6218">
                  <c:v>3.923832</c:v>
                </c:pt>
                <c:pt idx="6219">
                  <c:v>3.9230659999999999</c:v>
                </c:pt>
                <c:pt idx="6220">
                  <c:v>3.923664</c:v>
                </c:pt>
                <c:pt idx="6221">
                  <c:v>3.9236879999999998</c:v>
                </c:pt>
                <c:pt idx="6222">
                  <c:v>3.9241079999999999</c:v>
                </c:pt>
                <c:pt idx="6223">
                  <c:v>3.9223750000000002</c:v>
                </c:pt>
                <c:pt idx="6224">
                  <c:v>3.9222839999999999</c:v>
                </c:pt>
                <c:pt idx="6225">
                  <c:v>3.9213559999999998</c:v>
                </c:pt>
                <c:pt idx="6226">
                  <c:v>3.9216790000000001</c:v>
                </c:pt>
                <c:pt idx="6227">
                  <c:v>3.9219179999999998</c:v>
                </c:pt>
                <c:pt idx="6228">
                  <c:v>3.923127</c:v>
                </c:pt>
                <c:pt idx="6229">
                  <c:v>3.9232450000000001</c:v>
                </c:pt>
                <c:pt idx="6230">
                  <c:v>3.9230719999999999</c:v>
                </c:pt>
                <c:pt idx="6231">
                  <c:v>3.9230550000000002</c:v>
                </c:pt>
                <c:pt idx="6232">
                  <c:v>3.924337</c:v>
                </c:pt>
                <c:pt idx="6233">
                  <c:v>3.9241860000000002</c:v>
                </c:pt>
                <c:pt idx="6234">
                  <c:v>3.9254920000000002</c:v>
                </c:pt>
                <c:pt idx="6235">
                  <c:v>3.9257399999999998</c:v>
                </c:pt>
                <c:pt idx="6236">
                  <c:v>3.9257789999999999</c:v>
                </c:pt>
                <c:pt idx="6237">
                  <c:v>3.9256500000000001</c:v>
                </c:pt>
                <c:pt idx="6238">
                  <c:v>3.9255779999999998</c:v>
                </c:pt>
                <c:pt idx="6239">
                  <c:v>3.9254669999999998</c:v>
                </c:pt>
                <c:pt idx="6240">
                  <c:v>3.9254129999999998</c:v>
                </c:pt>
                <c:pt idx="6241">
                  <c:v>3.9251999999999998</c:v>
                </c:pt>
                <c:pt idx="6242">
                  <c:v>3.9259010000000001</c:v>
                </c:pt>
                <c:pt idx="6243">
                  <c:v>3.9260999999999999</c:v>
                </c:pt>
                <c:pt idx="6244">
                  <c:v>3.925967</c:v>
                </c:pt>
                <c:pt idx="6245">
                  <c:v>3.9257179999999998</c:v>
                </c:pt>
                <c:pt idx="6246">
                  <c:v>3.924531</c:v>
                </c:pt>
                <c:pt idx="6247">
                  <c:v>3.9244629999999998</c:v>
                </c:pt>
                <c:pt idx="6248">
                  <c:v>3.9237609999999998</c:v>
                </c:pt>
                <c:pt idx="6249">
                  <c:v>3.9238659999999999</c:v>
                </c:pt>
                <c:pt idx="6250">
                  <c:v>3.9236230000000001</c:v>
                </c:pt>
                <c:pt idx="6251">
                  <c:v>3.9245559999999999</c:v>
                </c:pt>
                <c:pt idx="6252">
                  <c:v>3.9249520000000002</c:v>
                </c:pt>
                <c:pt idx="6253">
                  <c:v>3.9249019999999999</c:v>
                </c:pt>
                <c:pt idx="6254">
                  <c:v>3.9250970000000001</c:v>
                </c:pt>
                <c:pt idx="6255">
                  <c:v>3.9252950000000002</c:v>
                </c:pt>
                <c:pt idx="6256">
                  <c:v>3.9253230000000001</c:v>
                </c:pt>
                <c:pt idx="6257">
                  <c:v>3.9244699999999999</c:v>
                </c:pt>
                <c:pt idx="6258">
                  <c:v>3.9243610000000002</c:v>
                </c:pt>
                <c:pt idx="6259">
                  <c:v>3.9240560000000002</c:v>
                </c:pt>
                <c:pt idx="6260">
                  <c:v>3.9237549999999999</c:v>
                </c:pt>
                <c:pt idx="6261">
                  <c:v>3.922885</c:v>
                </c:pt>
                <c:pt idx="6262">
                  <c:v>3.9236710000000001</c:v>
                </c:pt>
                <c:pt idx="6263">
                  <c:v>3.924677</c:v>
                </c:pt>
                <c:pt idx="6264">
                  <c:v>3.9248910000000001</c:v>
                </c:pt>
                <c:pt idx="6265">
                  <c:v>3.9255849999999999</c:v>
                </c:pt>
                <c:pt idx="6266">
                  <c:v>3.9257599999999999</c:v>
                </c:pt>
                <c:pt idx="6267">
                  <c:v>3.9260139999999999</c:v>
                </c:pt>
                <c:pt idx="6268">
                  <c:v>3.9264559999999999</c:v>
                </c:pt>
                <c:pt idx="6269">
                  <c:v>3.9268890000000001</c:v>
                </c:pt>
                <c:pt idx="6270">
                  <c:v>3.926472</c:v>
                </c:pt>
                <c:pt idx="6271">
                  <c:v>3.925592</c:v>
                </c:pt>
                <c:pt idx="6272">
                  <c:v>3.9256169999999999</c:v>
                </c:pt>
                <c:pt idx="6273">
                  <c:v>3.9266429999999999</c:v>
                </c:pt>
                <c:pt idx="6274">
                  <c:v>3.9275350000000002</c:v>
                </c:pt>
                <c:pt idx="6275">
                  <c:v>3.928258</c:v>
                </c:pt>
                <c:pt idx="6276">
                  <c:v>3.9280740000000001</c:v>
                </c:pt>
                <c:pt idx="6277">
                  <c:v>3.9276939999999998</c:v>
                </c:pt>
                <c:pt idx="6278">
                  <c:v>3.926507</c:v>
                </c:pt>
                <c:pt idx="6279">
                  <c:v>3.925462</c:v>
                </c:pt>
                <c:pt idx="6280">
                  <c:v>3.9252579999999999</c:v>
                </c:pt>
                <c:pt idx="6281">
                  <c:v>3.9247570000000001</c:v>
                </c:pt>
                <c:pt idx="6282">
                  <c:v>3.9244119999999998</c:v>
                </c:pt>
                <c:pt idx="6283">
                  <c:v>3.9245380000000001</c:v>
                </c:pt>
                <c:pt idx="6284">
                  <c:v>3.9242249999999999</c:v>
                </c:pt>
                <c:pt idx="6285">
                  <c:v>3.9237000000000002</c:v>
                </c:pt>
                <c:pt idx="6286">
                  <c:v>3.9233600000000002</c:v>
                </c:pt>
                <c:pt idx="6287">
                  <c:v>3.923807</c:v>
                </c:pt>
                <c:pt idx="6288">
                  <c:v>3.9238810000000002</c:v>
                </c:pt>
                <c:pt idx="6289">
                  <c:v>3.9241700000000002</c:v>
                </c:pt>
                <c:pt idx="6290">
                  <c:v>3.9247200000000002</c:v>
                </c:pt>
                <c:pt idx="6291">
                  <c:v>3.9249860000000001</c:v>
                </c:pt>
                <c:pt idx="6292">
                  <c:v>3.9241830000000002</c:v>
                </c:pt>
                <c:pt idx="6293">
                  <c:v>3.923489</c:v>
                </c:pt>
                <c:pt idx="6294">
                  <c:v>3.9231560000000001</c:v>
                </c:pt>
                <c:pt idx="6295">
                  <c:v>3.9224869999999998</c:v>
                </c:pt>
                <c:pt idx="6296">
                  <c:v>3.9225240000000001</c:v>
                </c:pt>
                <c:pt idx="6297">
                  <c:v>3.9221889999999999</c:v>
                </c:pt>
                <c:pt idx="6298">
                  <c:v>3.9219740000000001</c:v>
                </c:pt>
                <c:pt idx="6299">
                  <c:v>3.9220899999999999</c:v>
                </c:pt>
                <c:pt idx="6300">
                  <c:v>3.9223300000000001</c:v>
                </c:pt>
                <c:pt idx="6301">
                  <c:v>3.921859</c:v>
                </c:pt>
                <c:pt idx="6302">
                  <c:v>3.92157</c:v>
                </c:pt>
                <c:pt idx="6303">
                  <c:v>3.9212910000000001</c:v>
                </c:pt>
                <c:pt idx="6304">
                  <c:v>3.9211179999999999</c:v>
                </c:pt>
                <c:pt idx="6305">
                  <c:v>3.9210039999999999</c:v>
                </c:pt>
                <c:pt idx="6306">
                  <c:v>3.9207329999999998</c:v>
                </c:pt>
                <c:pt idx="6307">
                  <c:v>3.9217399999999998</c:v>
                </c:pt>
                <c:pt idx="6308">
                  <c:v>3.9227349999999999</c:v>
                </c:pt>
                <c:pt idx="6309">
                  <c:v>3.9224839999999999</c:v>
                </c:pt>
                <c:pt idx="6310">
                  <c:v>3.921961</c:v>
                </c:pt>
                <c:pt idx="6311">
                  <c:v>3.922113</c:v>
                </c:pt>
                <c:pt idx="6312">
                  <c:v>3.9213900000000002</c:v>
                </c:pt>
                <c:pt idx="6313">
                  <c:v>3.9206699999999999</c:v>
                </c:pt>
                <c:pt idx="6314">
                  <c:v>3.9204639999999999</c:v>
                </c:pt>
                <c:pt idx="6315">
                  <c:v>3.9203000000000001</c:v>
                </c:pt>
                <c:pt idx="6316">
                  <c:v>3.919413</c:v>
                </c:pt>
                <c:pt idx="6317">
                  <c:v>3.9185819999999998</c:v>
                </c:pt>
                <c:pt idx="6318">
                  <c:v>3.917624</c:v>
                </c:pt>
                <c:pt idx="6319">
                  <c:v>3.9164400000000001</c:v>
                </c:pt>
                <c:pt idx="6320">
                  <c:v>3.9160720000000002</c:v>
                </c:pt>
                <c:pt idx="6321">
                  <c:v>3.9160080000000002</c:v>
                </c:pt>
                <c:pt idx="6322">
                  <c:v>3.9156360000000001</c:v>
                </c:pt>
                <c:pt idx="6323">
                  <c:v>3.9151250000000002</c:v>
                </c:pt>
                <c:pt idx="6324">
                  <c:v>3.915187</c:v>
                </c:pt>
                <c:pt idx="6325">
                  <c:v>3.9154469999999999</c:v>
                </c:pt>
                <c:pt idx="6326">
                  <c:v>3.9153500000000001</c:v>
                </c:pt>
                <c:pt idx="6327">
                  <c:v>3.915457</c:v>
                </c:pt>
                <c:pt idx="6328">
                  <c:v>3.9160140000000001</c:v>
                </c:pt>
                <c:pt idx="6329">
                  <c:v>3.9158659999999998</c:v>
                </c:pt>
                <c:pt idx="6330">
                  <c:v>3.9150909999999999</c:v>
                </c:pt>
                <c:pt idx="6331">
                  <c:v>3.9148420000000002</c:v>
                </c:pt>
                <c:pt idx="6332">
                  <c:v>3.9138600000000001</c:v>
                </c:pt>
                <c:pt idx="6333">
                  <c:v>3.9126690000000002</c:v>
                </c:pt>
                <c:pt idx="6334">
                  <c:v>3.912064</c:v>
                </c:pt>
                <c:pt idx="6335">
                  <c:v>3.9115600000000001</c:v>
                </c:pt>
                <c:pt idx="6336">
                  <c:v>3.9110140000000002</c:v>
                </c:pt>
                <c:pt idx="6337">
                  <c:v>3.9105080000000001</c:v>
                </c:pt>
                <c:pt idx="6338">
                  <c:v>3.9095849999999999</c:v>
                </c:pt>
                <c:pt idx="6339">
                  <c:v>3.90937</c:v>
                </c:pt>
                <c:pt idx="6340">
                  <c:v>3.9089260000000001</c:v>
                </c:pt>
                <c:pt idx="6341">
                  <c:v>3.908115</c:v>
                </c:pt>
                <c:pt idx="6342">
                  <c:v>3.9083969999999999</c:v>
                </c:pt>
                <c:pt idx="6343">
                  <c:v>3.9094600000000002</c:v>
                </c:pt>
                <c:pt idx="6344">
                  <c:v>3.910415</c:v>
                </c:pt>
                <c:pt idx="6345">
                  <c:v>3.9113120000000001</c:v>
                </c:pt>
                <c:pt idx="6346">
                  <c:v>3.9115570000000002</c:v>
                </c:pt>
                <c:pt idx="6347">
                  <c:v>3.9119109999999999</c:v>
                </c:pt>
                <c:pt idx="6348">
                  <c:v>3.9118200000000001</c:v>
                </c:pt>
                <c:pt idx="6349">
                  <c:v>3.9115310000000001</c:v>
                </c:pt>
                <c:pt idx="6350">
                  <c:v>3.911197</c:v>
                </c:pt>
                <c:pt idx="6351">
                  <c:v>3.910717</c:v>
                </c:pt>
                <c:pt idx="6352">
                  <c:v>3.910393</c:v>
                </c:pt>
                <c:pt idx="6353">
                  <c:v>3.910123</c:v>
                </c:pt>
                <c:pt idx="6354">
                  <c:v>3.9101020000000002</c:v>
                </c:pt>
                <c:pt idx="6355">
                  <c:v>3.9096109999999999</c:v>
                </c:pt>
                <c:pt idx="6356">
                  <c:v>3.9094090000000001</c:v>
                </c:pt>
                <c:pt idx="6357">
                  <c:v>3.908963</c:v>
                </c:pt>
                <c:pt idx="6358">
                  <c:v>3.9084539999999999</c:v>
                </c:pt>
                <c:pt idx="6359">
                  <c:v>3.908487</c:v>
                </c:pt>
                <c:pt idx="6360">
                  <c:v>3.908506</c:v>
                </c:pt>
                <c:pt idx="6361">
                  <c:v>3.908747</c:v>
                </c:pt>
                <c:pt idx="6362">
                  <c:v>3.9092289999999998</c:v>
                </c:pt>
                <c:pt idx="6363">
                  <c:v>3.909977</c:v>
                </c:pt>
                <c:pt idx="6364">
                  <c:v>3.9099689999999998</c:v>
                </c:pt>
                <c:pt idx="6365">
                  <c:v>3.9097230000000001</c:v>
                </c:pt>
                <c:pt idx="6366">
                  <c:v>3.9100459999999999</c:v>
                </c:pt>
                <c:pt idx="6367">
                  <c:v>3.911206</c:v>
                </c:pt>
                <c:pt idx="6368">
                  <c:v>3.9125160000000001</c:v>
                </c:pt>
                <c:pt idx="6369">
                  <c:v>3.9142199999999998</c:v>
                </c:pt>
                <c:pt idx="6370">
                  <c:v>3.9150330000000002</c:v>
                </c:pt>
                <c:pt idx="6371">
                  <c:v>3.9149449999999999</c:v>
                </c:pt>
                <c:pt idx="6372">
                  <c:v>3.9146519999999998</c:v>
                </c:pt>
                <c:pt idx="6373">
                  <c:v>3.915143</c:v>
                </c:pt>
                <c:pt idx="6374">
                  <c:v>3.915807</c:v>
                </c:pt>
                <c:pt idx="6375">
                  <c:v>3.9150239999999998</c:v>
                </c:pt>
                <c:pt idx="6376">
                  <c:v>3.9143669999999999</c:v>
                </c:pt>
                <c:pt idx="6377">
                  <c:v>3.914247</c:v>
                </c:pt>
                <c:pt idx="6378">
                  <c:v>3.9143379999999999</c:v>
                </c:pt>
                <c:pt idx="6379">
                  <c:v>3.9153880000000001</c:v>
                </c:pt>
                <c:pt idx="6380">
                  <c:v>3.9160659999999998</c:v>
                </c:pt>
                <c:pt idx="6381">
                  <c:v>3.9160249999999999</c:v>
                </c:pt>
                <c:pt idx="6382">
                  <c:v>3.916998</c:v>
                </c:pt>
                <c:pt idx="6383">
                  <c:v>3.9181279999999998</c:v>
                </c:pt>
                <c:pt idx="6384">
                  <c:v>3.9183240000000001</c:v>
                </c:pt>
                <c:pt idx="6385">
                  <c:v>3.9180470000000001</c:v>
                </c:pt>
                <c:pt idx="6386">
                  <c:v>3.918301</c:v>
                </c:pt>
                <c:pt idx="6387">
                  <c:v>3.9183509999999999</c:v>
                </c:pt>
                <c:pt idx="6388">
                  <c:v>3.9182610000000002</c:v>
                </c:pt>
                <c:pt idx="6389">
                  <c:v>3.918631</c:v>
                </c:pt>
                <c:pt idx="6390">
                  <c:v>3.9195150000000001</c:v>
                </c:pt>
                <c:pt idx="6391">
                  <c:v>3.9204949999999998</c:v>
                </c:pt>
                <c:pt idx="6392">
                  <c:v>3.9204949999999998</c:v>
                </c:pt>
                <c:pt idx="6393">
                  <c:v>3.9200910000000002</c:v>
                </c:pt>
                <c:pt idx="6394">
                  <c:v>3.9204080000000001</c:v>
                </c:pt>
                <c:pt idx="6395">
                  <c:v>3.9207350000000001</c:v>
                </c:pt>
                <c:pt idx="6396">
                  <c:v>3.9213779999999998</c:v>
                </c:pt>
                <c:pt idx="6397">
                  <c:v>3.921624</c:v>
                </c:pt>
                <c:pt idx="6398">
                  <c:v>3.9225949999999998</c:v>
                </c:pt>
                <c:pt idx="6399">
                  <c:v>3.9225180000000002</c:v>
                </c:pt>
                <c:pt idx="6400">
                  <c:v>3.9235730000000002</c:v>
                </c:pt>
                <c:pt idx="6401">
                  <c:v>3.9237760000000002</c:v>
                </c:pt>
                <c:pt idx="6402">
                  <c:v>3.9240550000000001</c:v>
                </c:pt>
                <c:pt idx="6403">
                  <c:v>3.9247320000000001</c:v>
                </c:pt>
                <c:pt idx="6404">
                  <c:v>3.9245459999999999</c:v>
                </c:pt>
                <c:pt idx="6405">
                  <c:v>3.9249749999999999</c:v>
                </c:pt>
                <c:pt idx="6406">
                  <c:v>3.9252020000000001</c:v>
                </c:pt>
                <c:pt idx="6407">
                  <c:v>3.9260410000000001</c:v>
                </c:pt>
                <c:pt idx="6408">
                  <c:v>3.9265319999999999</c:v>
                </c:pt>
                <c:pt idx="6409">
                  <c:v>3.9268830000000001</c:v>
                </c:pt>
                <c:pt idx="6410">
                  <c:v>3.9272109999999998</c:v>
                </c:pt>
                <c:pt idx="6411">
                  <c:v>3.9276059999999999</c:v>
                </c:pt>
                <c:pt idx="6412">
                  <c:v>3.9282919999999999</c:v>
                </c:pt>
                <c:pt idx="6413">
                  <c:v>3.9292310000000001</c:v>
                </c:pt>
                <c:pt idx="6414">
                  <c:v>3.9287920000000001</c:v>
                </c:pt>
                <c:pt idx="6415">
                  <c:v>3.9281899999999998</c:v>
                </c:pt>
                <c:pt idx="6416">
                  <c:v>3.9287879999999999</c:v>
                </c:pt>
                <c:pt idx="6417">
                  <c:v>3.9277980000000001</c:v>
                </c:pt>
                <c:pt idx="6418">
                  <c:v>3.9282189999999999</c:v>
                </c:pt>
                <c:pt idx="6419">
                  <c:v>3.9271799999999999</c:v>
                </c:pt>
                <c:pt idx="6420">
                  <c:v>3.9266860000000001</c:v>
                </c:pt>
                <c:pt idx="6421">
                  <c:v>3.9267539999999999</c:v>
                </c:pt>
                <c:pt idx="6422">
                  <c:v>3.9277679999999999</c:v>
                </c:pt>
                <c:pt idx="6423">
                  <c:v>3.9282140000000001</c:v>
                </c:pt>
                <c:pt idx="6424">
                  <c:v>3.9270930000000002</c:v>
                </c:pt>
                <c:pt idx="6425">
                  <c:v>3.9266549999999998</c:v>
                </c:pt>
                <c:pt idx="6426">
                  <c:v>3.9266719999999999</c:v>
                </c:pt>
                <c:pt idx="6427">
                  <c:v>3.927254</c:v>
                </c:pt>
                <c:pt idx="6428">
                  <c:v>3.9263300000000001</c:v>
                </c:pt>
                <c:pt idx="6429">
                  <c:v>3.9250090000000002</c:v>
                </c:pt>
                <c:pt idx="6430">
                  <c:v>3.9251179999999999</c:v>
                </c:pt>
                <c:pt idx="6431">
                  <c:v>3.9261710000000001</c:v>
                </c:pt>
                <c:pt idx="6432">
                  <c:v>3.925786</c:v>
                </c:pt>
                <c:pt idx="6433">
                  <c:v>3.9256139999999999</c:v>
                </c:pt>
                <c:pt idx="6434">
                  <c:v>3.9259249999999999</c:v>
                </c:pt>
                <c:pt idx="6435">
                  <c:v>3.926485</c:v>
                </c:pt>
                <c:pt idx="6436">
                  <c:v>3.9271029999999998</c:v>
                </c:pt>
                <c:pt idx="6437">
                  <c:v>3.9258649999999999</c:v>
                </c:pt>
                <c:pt idx="6438">
                  <c:v>3.9261599999999999</c:v>
                </c:pt>
                <c:pt idx="6439">
                  <c:v>3.9254039999999999</c:v>
                </c:pt>
                <c:pt idx="6440">
                  <c:v>3.9237510000000002</c:v>
                </c:pt>
                <c:pt idx="6441">
                  <c:v>3.9229349999999998</c:v>
                </c:pt>
                <c:pt idx="6442">
                  <c:v>3.9227759999999998</c:v>
                </c:pt>
                <c:pt idx="6443">
                  <c:v>3.9231980000000002</c:v>
                </c:pt>
                <c:pt idx="6444">
                  <c:v>3.9223029999999999</c:v>
                </c:pt>
                <c:pt idx="6445">
                  <c:v>3.922812</c:v>
                </c:pt>
                <c:pt idx="6446">
                  <c:v>3.9215439999999999</c:v>
                </c:pt>
                <c:pt idx="6447">
                  <c:v>3.9209700000000001</c:v>
                </c:pt>
                <c:pt idx="6448">
                  <c:v>3.9197519999999999</c:v>
                </c:pt>
                <c:pt idx="6449">
                  <c:v>3.9200339999999998</c:v>
                </c:pt>
                <c:pt idx="6450">
                  <c:v>3.9179849999999998</c:v>
                </c:pt>
                <c:pt idx="6451">
                  <c:v>3.9176449999999998</c:v>
                </c:pt>
                <c:pt idx="6452">
                  <c:v>3.9168129999999999</c:v>
                </c:pt>
                <c:pt idx="6453">
                  <c:v>3.915915</c:v>
                </c:pt>
                <c:pt idx="6454">
                  <c:v>3.9157250000000001</c:v>
                </c:pt>
                <c:pt idx="6455">
                  <c:v>3.9153250000000002</c:v>
                </c:pt>
                <c:pt idx="6456">
                  <c:v>3.9139849999999998</c:v>
                </c:pt>
                <c:pt idx="6457">
                  <c:v>3.912064</c:v>
                </c:pt>
                <c:pt idx="6458">
                  <c:v>3.9114270000000002</c:v>
                </c:pt>
                <c:pt idx="6459">
                  <c:v>3.9110309999999999</c:v>
                </c:pt>
                <c:pt idx="6460">
                  <c:v>3.911575</c:v>
                </c:pt>
                <c:pt idx="6461">
                  <c:v>3.9110809999999998</c:v>
                </c:pt>
                <c:pt idx="6462">
                  <c:v>3.9109099999999999</c:v>
                </c:pt>
                <c:pt idx="6463">
                  <c:v>3.9096860000000002</c:v>
                </c:pt>
                <c:pt idx="6464">
                  <c:v>3.9098790000000001</c:v>
                </c:pt>
                <c:pt idx="6465">
                  <c:v>3.9108360000000002</c:v>
                </c:pt>
                <c:pt idx="6466">
                  <c:v>3.911238</c:v>
                </c:pt>
                <c:pt idx="6467">
                  <c:v>3.9121700000000001</c:v>
                </c:pt>
                <c:pt idx="6468">
                  <c:v>3.9122080000000001</c:v>
                </c:pt>
                <c:pt idx="6469">
                  <c:v>3.9123459999999999</c:v>
                </c:pt>
                <c:pt idx="6470">
                  <c:v>3.9139889999999999</c:v>
                </c:pt>
                <c:pt idx="6471">
                  <c:v>3.9146130000000001</c:v>
                </c:pt>
                <c:pt idx="6472">
                  <c:v>3.9144640000000002</c:v>
                </c:pt>
                <c:pt idx="6473">
                  <c:v>3.9132020000000001</c:v>
                </c:pt>
                <c:pt idx="6474">
                  <c:v>3.9127049999999999</c:v>
                </c:pt>
                <c:pt idx="6475">
                  <c:v>3.9132820000000001</c:v>
                </c:pt>
                <c:pt idx="6476">
                  <c:v>3.9135469999999999</c:v>
                </c:pt>
                <c:pt idx="6477">
                  <c:v>3.9135149999999999</c:v>
                </c:pt>
                <c:pt idx="6478">
                  <c:v>3.9143970000000001</c:v>
                </c:pt>
                <c:pt idx="6479">
                  <c:v>3.9154849999999999</c:v>
                </c:pt>
                <c:pt idx="6480">
                  <c:v>3.9150200000000002</c:v>
                </c:pt>
                <c:pt idx="6481">
                  <c:v>3.9146169999999998</c:v>
                </c:pt>
                <c:pt idx="6482">
                  <c:v>3.9137650000000002</c:v>
                </c:pt>
                <c:pt idx="6483">
                  <c:v>3.9128639999999999</c:v>
                </c:pt>
                <c:pt idx="6484">
                  <c:v>3.9123220000000001</c:v>
                </c:pt>
                <c:pt idx="6485">
                  <c:v>3.910981</c:v>
                </c:pt>
                <c:pt idx="6486">
                  <c:v>3.910199</c:v>
                </c:pt>
                <c:pt idx="6487">
                  <c:v>3.9116789999999999</c:v>
                </c:pt>
                <c:pt idx="6488">
                  <c:v>3.9129170000000002</c:v>
                </c:pt>
                <c:pt idx="6489">
                  <c:v>3.9142769999999998</c:v>
                </c:pt>
                <c:pt idx="6490">
                  <c:v>3.9151739999999999</c:v>
                </c:pt>
                <c:pt idx="6491">
                  <c:v>3.9155030000000002</c:v>
                </c:pt>
                <c:pt idx="6492">
                  <c:v>3.9151899999999999</c:v>
                </c:pt>
                <c:pt idx="6493">
                  <c:v>3.9156179999999998</c:v>
                </c:pt>
                <c:pt idx="6494">
                  <c:v>3.9156270000000002</c:v>
                </c:pt>
                <c:pt idx="6495">
                  <c:v>3.9150100000000001</c:v>
                </c:pt>
                <c:pt idx="6496">
                  <c:v>3.916172</c:v>
                </c:pt>
                <c:pt idx="6497">
                  <c:v>3.916722</c:v>
                </c:pt>
                <c:pt idx="6498">
                  <c:v>3.917144</c:v>
                </c:pt>
                <c:pt idx="6499">
                  <c:v>3.9172600000000002</c:v>
                </c:pt>
                <c:pt idx="6500">
                  <c:v>3.9177569999999999</c:v>
                </c:pt>
                <c:pt idx="6501">
                  <c:v>3.9181360000000001</c:v>
                </c:pt>
                <c:pt idx="6502">
                  <c:v>3.9189799999999999</c:v>
                </c:pt>
                <c:pt idx="6503">
                  <c:v>3.9202940000000002</c:v>
                </c:pt>
                <c:pt idx="6504">
                  <c:v>3.9211860000000001</c:v>
                </c:pt>
                <c:pt idx="6505">
                  <c:v>3.922005</c:v>
                </c:pt>
                <c:pt idx="6506">
                  <c:v>3.923448</c:v>
                </c:pt>
                <c:pt idx="6507">
                  <c:v>3.9248449999999999</c:v>
                </c:pt>
                <c:pt idx="6508">
                  <c:v>3.9253740000000001</c:v>
                </c:pt>
                <c:pt idx="6509">
                  <c:v>3.9262440000000001</c:v>
                </c:pt>
                <c:pt idx="6510">
                  <c:v>3.925853</c:v>
                </c:pt>
                <c:pt idx="6511">
                  <c:v>3.9258190000000002</c:v>
                </c:pt>
                <c:pt idx="6512">
                  <c:v>3.9248249999999998</c:v>
                </c:pt>
                <c:pt idx="6513">
                  <c:v>3.9245380000000001</c:v>
                </c:pt>
                <c:pt idx="6514">
                  <c:v>3.9244699999999999</c:v>
                </c:pt>
                <c:pt idx="6515">
                  <c:v>3.9241809999999999</c:v>
                </c:pt>
                <c:pt idx="6516">
                  <c:v>3.9238050000000002</c:v>
                </c:pt>
                <c:pt idx="6517">
                  <c:v>3.9236010000000001</c:v>
                </c:pt>
                <c:pt idx="6518">
                  <c:v>3.9235389999999999</c:v>
                </c:pt>
                <c:pt idx="6519">
                  <c:v>3.9233169999999999</c:v>
                </c:pt>
                <c:pt idx="6520">
                  <c:v>3.9213019999999998</c:v>
                </c:pt>
                <c:pt idx="6521">
                  <c:v>3.9203060000000001</c:v>
                </c:pt>
                <c:pt idx="6522">
                  <c:v>3.9203670000000002</c:v>
                </c:pt>
                <c:pt idx="6523">
                  <c:v>3.9206099999999999</c:v>
                </c:pt>
                <c:pt idx="6524">
                  <c:v>3.9203769999999998</c:v>
                </c:pt>
                <c:pt idx="6525">
                  <c:v>3.9197440000000001</c:v>
                </c:pt>
                <c:pt idx="6526">
                  <c:v>3.9194779999999998</c:v>
                </c:pt>
                <c:pt idx="6527">
                  <c:v>3.9192300000000002</c:v>
                </c:pt>
                <c:pt idx="6528">
                  <c:v>3.918488</c:v>
                </c:pt>
                <c:pt idx="6529">
                  <c:v>3.9178540000000002</c:v>
                </c:pt>
                <c:pt idx="6530">
                  <c:v>3.9180220000000001</c:v>
                </c:pt>
                <c:pt idx="6531">
                  <c:v>3.9182009999999998</c:v>
                </c:pt>
                <c:pt idx="6532">
                  <c:v>3.9183379999999999</c:v>
                </c:pt>
                <c:pt idx="6533">
                  <c:v>3.9189159999999998</c:v>
                </c:pt>
                <c:pt idx="6534">
                  <c:v>3.9194990000000001</c:v>
                </c:pt>
                <c:pt idx="6535">
                  <c:v>3.9202499999999998</c:v>
                </c:pt>
                <c:pt idx="6536">
                  <c:v>3.920941</c:v>
                </c:pt>
                <c:pt idx="6537">
                  <c:v>3.9207580000000002</c:v>
                </c:pt>
                <c:pt idx="6538">
                  <c:v>3.9196569999999999</c:v>
                </c:pt>
                <c:pt idx="6539">
                  <c:v>3.9186510000000001</c:v>
                </c:pt>
                <c:pt idx="6540">
                  <c:v>3.9181319999999999</c:v>
                </c:pt>
                <c:pt idx="6541">
                  <c:v>3.9179979999999999</c:v>
                </c:pt>
                <c:pt idx="6542">
                  <c:v>3.9180600000000001</c:v>
                </c:pt>
                <c:pt idx="6543">
                  <c:v>3.9172669999999998</c:v>
                </c:pt>
                <c:pt idx="6544">
                  <c:v>3.9164880000000002</c:v>
                </c:pt>
                <c:pt idx="6545">
                  <c:v>3.9162599999999999</c:v>
                </c:pt>
                <c:pt idx="6546">
                  <c:v>3.9157299999999999</c:v>
                </c:pt>
                <c:pt idx="6547">
                  <c:v>3.915095</c:v>
                </c:pt>
                <c:pt idx="6548">
                  <c:v>3.9150870000000002</c:v>
                </c:pt>
                <c:pt idx="6549">
                  <c:v>3.915171</c:v>
                </c:pt>
                <c:pt idx="6550">
                  <c:v>3.9146139999999998</c:v>
                </c:pt>
                <c:pt idx="6551">
                  <c:v>3.9144290000000002</c:v>
                </c:pt>
                <c:pt idx="6552">
                  <c:v>3.9145349999999999</c:v>
                </c:pt>
                <c:pt idx="6553">
                  <c:v>3.9141819999999998</c:v>
                </c:pt>
                <c:pt idx="6554">
                  <c:v>3.913713</c:v>
                </c:pt>
                <c:pt idx="6555">
                  <c:v>3.9130699999999998</c:v>
                </c:pt>
                <c:pt idx="6556">
                  <c:v>3.912102</c:v>
                </c:pt>
                <c:pt idx="6557">
                  <c:v>3.910981</c:v>
                </c:pt>
                <c:pt idx="6558">
                  <c:v>3.9098350000000002</c:v>
                </c:pt>
                <c:pt idx="6559">
                  <c:v>3.9087499999999999</c:v>
                </c:pt>
                <c:pt idx="6560">
                  <c:v>3.9084120000000002</c:v>
                </c:pt>
                <c:pt idx="6561">
                  <c:v>3.9084970000000001</c:v>
                </c:pt>
                <c:pt idx="6562">
                  <c:v>3.908423</c:v>
                </c:pt>
                <c:pt idx="6563">
                  <c:v>3.9087830000000001</c:v>
                </c:pt>
                <c:pt idx="6564">
                  <c:v>3.908728</c:v>
                </c:pt>
                <c:pt idx="6565">
                  <c:v>3.9080780000000002</c:v>
                </c:pt>
                <c:pt idx="6566">
                  <c:v>3.9080010000000001</c:v>
                </c:pt>
                <c:pt idx="6567">
                  <c:v>3.908334</c:v>
                </c:pt>
                <c:pt idx="6568">
                  <c:v>3.9082110000000001</c:v>
                </c:pt>
                <c:pt idx="6569">
                  <c:v>3.9078979999999999</c:v>
                </c:pt>
                <c:pt idx="6570">
                  <c:v>3.90828</c:v>
                </c:pt>
                <c:pt idx="6571">
                  <c:v>3.9085030000000001</c:v>
                </c:pt>
                <c:pt idx="6572">
                  <c:v>3.9081419999999998</c:v>
                </c:pt>
                <c:pt idx="6573">
                  <c:v>3.9080849999999998</c:v>
                </c:pt>
                <c:pt idx="6574">
                  <c:v>3.908668</c:v>
                </c:pt>
                <c:pt idx="6575">
                  <c:v>3.9090739999999999</c:v>
                </c:pt>
                <c:pt idx="6576">
                  <c:v>3.9091339999999999</c:v>
                </c:pt>
                <c:pt idx="6577">
                  <c:v>3.9085779999999999</c:v>
                </c:pt>
                <c:pt idx="6578">
                  <c:v>3.9079739999999998</c:v>
                </c:pt>
                <c:pt idx="6579">
                  <c:v>3.9079630000000001</c:v>
                </c:pt>
                <c:pt idx="6580">
                  <c:v>3.9076590000000002</c:v>
                </c:pt>
                <c:pt idx="6581">
                  <c:v>3.9071349999999998</c:v>
                </c:pt>
                <c:pt idx="6582">
                  <c:v>3.906698</c:v>
                </c:pt>
                <c:pt idx="6583">
                  <c:v>3.9059910000000002</c:v>
                </c:pt>
                <c:pt idx="6584">
                  <c:v>3.9053490000000002</c:v>
                </c:pt>
                <c:pt idx="6585">
                  <c:v>3.9049830000000001</c:v>
                </c:pt>
                <c:pt idx="6586">
                  <c:v>3.9045770000000002</c:v>
                </c:pt>
                <c:pt idx="6587">
                  <c:v>3.9040919999999999</c:v>
                </c:pt>
                <c:pt idx="6588">
                  <c:v>3.9041239999999999</c:v>
                </c:pt>
                <c:pt idx="6589">
                  <c:v>3.9045109999999998</c:v>
                </c:pt>
                <c:pt idx="6590">
                  <c:v>3.9047900000000002</c:v>
                </c:pt>
                <c:pt idx="6591">
                  <c:v>3.9050959999999999</c:v>
                </c:pt>
                <c:pt idx="6592">
                  <c:v>3.9053460000000002</c:v>
                </c:pt>
                <c:pt idx="6593">
                  <c:v>3.9051969999999998</c:v>
                </c:pt>
                <c:pt idx="6594">
                  <c:v>3.9052560000000001</c:v>
                </c:pt>
                <c:pt idx="6595">
                  <c:v>3.904909</c:v>
                </c:pt>
                <c:pt idx="6596">
                  <c:v>3.9045459999999999</c:v>
                </c:pt>
                <c:pt idx="6597">
                  <c:v>3.9043960000000002</c:v>
                </c:pt>
                <c:pt idx="6598">
                  <c:v>3.9045209999999999</c:v>
                </c:pt>
                <c:pt idx="6599">
                  <c:v>3.9041100000000002</c:v>
                </c:pt>
                <c:pt idx="6600">
                  <c:v>3.9042569999999999</c:v>
                </c:pt>
                <c:pt idx="6601">
                  <c:v>3.9057469999999999</c:v>
                </c:pt>
                <c:pt idx="6602">
                  <c:v>3.9064299999999998</c:v>
                </c:pt>
                <c:pt idx="6603">
                  <c:v>3.9067249999999998</c:v>
                </c:pt>
                <c:pt idx="6604">
                  <c:v>3.906568</c:v>
                </c:pt>
                <c:pt idx="6605">
                  <c:v>3.9065460000000001</c:v>
                </c:pt>
                <c:pt idx="6606">
                  <c:v>3.9067769999999999</c:v>
                </c:pt>
                <c:pt idx="6607">
                  <c:v>3.9074939999999998</c:v>
                </c:pt>
                <c:pt idx="6608">
                  <c:v>3.9085130000000001</c:v>
                </c:pt>
                <c:pt idx="6609">
                  <c:v>3.9091070000000001</c:v>
                </c:pt>
                <c:pt idx="6610">
                  <c:v>3.9090289999999999</c:v>
                </c:pt>
                <c:pt idx="6611">
                  <c:v>3.9090549999999999</c:v>
                </c:pt>
                <c:pt idx="6612">
                  <c:v>3.909265</c:v>
                </c:pt>
                <c:pt idx="6613">
                  <c:v>3.9091179999999999</c:v>
                </c:pt>
                <c:pt idx="6614">
                  <c:v>3.9086599999999998</c:v>
                </c:pt>
                <c:pt idx="6615">
                  <c:v>3.9087670000000001</c:v>
                </c:pt>
                <c:pt idx="6616">
                  <c:v>3.907775</c:v>
                </c:pt>
                <c:pt idx="6617">
                  <c:v>3.9062610000000002</c:v>
                </c:pt>
                <c:pt idx="6618">
                  <c:v>3.9054060000000002</c:v>
                </c:pt>
                <c:pt idx="6619">
                  <c:v>3.905465</c:v>
                </c:pt>
                <c:pt idx="6620">
                  <c:v>3.9060079999999999</c:v>
                </c:pt>
                <c:pt idx="6621">
                  <c:v>3.9054310000000001</c:v>
                </c:pt>
                <c:pt idx="6622">
                  <c:v>3.9054340000000001</c:v>
                </c:pt>
                <c:pt idx="6623">
                  <c:v>3.9052699999999998</c:v>
                </c:pt>
                <c:pt idx="6624">
                  <c:v>3.9049990000000001</c:v>
                </c:pt>
                <c:pt idx="6625">
                  <c:v>3.9044289999999999</c:v>
                </c:pt>
                <c:pt idx="6626">
                  <c:v>3.9046110000000001</c:v>
                </c:pt>
                <c:pt idx="6627">
                  <c:v>3.9047350000000001</c:v>
                </c:pt>
                <c:pt idx="6628">
                  <c:v>3.9052509999999998</c:v>
                </c:pt>
                <c:pt idx="6629">
                  <c:v>3.9054359999999999</c:v>
                </c:pt>
                <c:pt idx="6630">
                  <c:v>3.9049640000000001</c:v>
                </c:pt>
                <c:pt idx="6631">
                  <c:v>3.9051939999999998</c:v>
                </c:pt>
                <c:pt idx="6632">
                  <c:v>3.9061499999999998</c:v>
                </c:pt>
                <c:pt idx="6633">
                  <c:v>3.9072990000000001</c:v>
                </c:pt>
                <c:pt idx="6634">
                  <c:v>3.9078189999999999</c:v>
                </c:pt>
                <c:pt idx="6635">
                  <c:v>3.9078040000000001</c:v>
                </c:pt>
                <c:pt idx="6636">
                  <c:v>3.908738</c:v>
                </c:pt>
                <c:pt idx="6637">
                  <c:v>3.9093059999999999</c:v>
                </c:pt>
                <c:pt idx="6638">
                  <c:v>3.909354</c:v>
                </c:pt>
                <c:pt idx="6639">
                  <c:v>3.9089800000000001</c:v>
                </c:pt>
                <c:pt idx="6640">
                  <c:v>3.9085459999999999</c:v>
                </c:pt>
                <c:pt idx="6641">
                  <c:v>3.907308</c:v>
                </c:pt>
                <c:pt idx="6642">
                  <c:v>3.906269</c:v>
                </c:pt>
                <c:pt idx="6643">
                  <c:v>3.9065599999999998</c:v>
                </c:pt>
                <c:pt idx="6644">
                  <c:v>3.9069940000000001</c:v>
                </c:pt>
                <c:pt idx="6645">
                  <c:v>3.9066930000000002</c:v>
                </c:pt>
                <c:pt idx="6646">
                  <c:v>3.9063919999999999</c:v>
                </c:pt>
                <c:pt idx="6647">
                  <c:v>3.905815</c:v>
                </c:pt>
                <c:pt idx="6648">
                  <c:v>3.905141</c:v>
                </c:pt>
                <c:pt idx="6649">
                  <c:v>3.905281</c:v>
                </c:pt>
                <c:pt idx="6650">
                  <c:v>3.9057940000000002</c:v>
                </c:pt>
                <c:pt idx="6651">
                  <c:v>3.9050440000000002</c:v>
                </c:pt>
                <c:pt idx="6652">
                  <c:v>3.9046439999999998</c:v>
                </c:pt>
                <c:pt idx="6653">
                  <c:v>3.9039109999999999</c:v>
                </c:pt>
                <c:pt idx="6654">
                  <c:v>3.903988</c:v>
                </c:pt>
                <c:pt idx="6655">
                  <c:v>3.903689</c:v>
                </c:pt>
                <c:pt idx="6656">
                  <c:v>3.903591</c:v>
                </c:pt>
                <c:pt idx="6657">
                  <c:v>3.9034939999999998</c:v>
                </c:pt>
                <c:pt idx="6658">
                  <c:v>3.9040859999999999</c:v>
                </c:pt>
                <c:pt idx="6659">
                  <c:v>3.9041600000000001</c:v>
                </c:pt>
                <c:pt idx="6660">
                  <c:v>3.9049149999999999</c:v>
                </c:pt>
                <c:pt idx="6661">
                  <c:v>3.9046319999999999</c:v>
                </c:pt>
                <c:pt idx="6662">
                  <c:v>3.9042680000000001</c:v>
                </c:pt>
                <c:pt idx="6663">
                  <c:v>3.9050699999999998</c:v>
                </c:pt>
                <c:pt idx="6664">
                  <c:v>3.9063780000000001</c:v>
                </c:pt>
                <c:pt idx="6665">
                  <c:v>3.9074230000000001</c:v>
                </c:pt>
                <c:pt idx="6666">
                  <c:v>3.9097420000000001</c:v>
                </c:pt>
                <c:pt idx="6667">
                  <c:v>3.9115950000000002</c:v>
                </c:pt>
                <c:pt idx="6668">
                  <c:v>3.911108</c:v>
                </c:pt>
                <c:pt idx="6669">
                  <c:v>3.91188</c:v>
                </c:pt>
                <c:pt idx="6670">
                  <c:v>3.912255</c:v>
                </c:pt>
                <c:pt idx="6671">
                  <c:v>3.912115</c:v>
                </c:pt>
                <c:pt idx="6672">
                  <c:v>3.9133619999999998</c:v>
                </c:pt>
                <c:pt idx="6673">
                  <c:v>3.913996</c:v>
                </c:pt>
                <c:pt idx="6674">
                  <c:v>3.9139840000000001</c:v>
                </c:pt>
                <c:pt idx="6675">
                  <c:v>3.9143330000000001</c:v>
                </c:pt>
                <c:pt idx="6676">
                  <c:v>3.9147509999999999</c:v>
                </c:pt>
                <c:pt idx="6677">
                  <c:v>3.9155039999999999</c:v>
                </c:pt>
                <c:pt idx="6678">
                  <c:v>3.9166989999999999</c:v>
                </c:pt>
                <c:pt idx="6679">
                  <c:v>3.9171939999999998</c:v>
                </c:pt>
                <c:pt idx="6680">
                  <c:v>3.9181219999999999</c:v>
                </c:pt>
                <c:pt idx="6681">
                  <c:v>3.9179900000000001</c:v>
                </c:pt>
                <c:pt idx="6682">
                  <c:v>3.917837</c:v>
                </c:pt>
                <c:pt idx="6683">
                  <c:v>3.9183469999999998</c:v>
                </c:pt>
                <c:pt idx="6684">
                  <c:v>3.9187189999999998</c:v>
                </c:pt>
                <c:pt idx="6685">
                  <c:v>3.9189690000000001</c:v>
                </c:pt>
                <c:pt idx="6686">
                  <c:v>3.9189419999999999</c:v>
                </c:pt>
                <c:pt idx="6687">
                  <c:v>3.9186809999999999</c:v>
                </c:pt>
                <c:pt idx="6688">
                  <c:v>3.9198909999999998</c:v>
                </c:pt>
                <c:pt idx="6689">
                  <c:v>3.9206599999999998</c:v>
                </c:pt>
                <c:pt idx="6690">
                  <c:v>3.9199679999999999</c:v>
                </c:pt>
                <c:pt idx="6691">
                  <c:v>3.9207070000000002</c:v>
                </c:pt>
                <c:pt idx="6692">
                  <c:v>3.9221819999999998</c:v>
                </c:pt>
                <c:pt idx="6693">
                  <c:v>3.9224700000000001</c:v>
                </c:pt>
                <c:pt idx="6694">
                  <c:v>3.9229919999999998</c:v>
                </c:pt>
                <c:pt idx="6695">
                  <c:v>3.9232140000000002</c:v>
                </c:pt>
                <c:pt idx="6696">
                  <c:v>3.9239039999999998</c:v>
                </c:pt>
                <c:pt idx="6697">
                  <c:v>3.9241869999999999</c:v>
                </c:pt>
                <c:pt idx="6698">
                  <c:v>3.9254500000000001</c:v>
                </c:pt>
                <c:pt idx="6699">
                  <c:v>3.926247</c:v>
                </c:pt>
                <c:pt idx="6700">
                  <c:v>3.9263590000000002</c:v>
                </c:pt>
                <c:pt idx="6701">
                  <c:v>3.9263530000000002</c:v>
                </c:pt>
                <c:pt idx="6702">
                  <c:v>3.9252609999999999</c:v>
                </c:pt>
                <c:pt idx="6703">
                  <c:v>3.9255930000000001</c:v>
                </c:pt>
                <c:pt idx="6704">
                  <c:v>3.9255409999999999</c:v>
                </c:pt>
                <c:pt idx="6705">
                  <c:v>3.9256540000000002</c:v>
                </c:pt>
                <c:pt idx="6706">
                  <c:v>3.9259439999999999</c:v>
                </c:pt>
                <c:pt idx="6707">
                  <c:v>3.9265110000000001</c:v>
                </c:pt>
                <c:pt idx="6708">
                  <c:v>3.9250820000000002</c:v>
                </c:pt>
                <c:pt idx="6709">
                  <c:v>3.9245429999999999</c:v>
                </c:pt>
                <c:pt idx="6710">
                  <c:v>3.923902</c:v>
                </c:pt>
                <c:pt idx="6711">
                  <c:v>3.9246289999999999</c:v>
                </c:pt>
                <c:pt idx="6712">
                  <c:v>3.9264649999999999</c:v>
                </c:pt>
                <c:pt idx="6713">
                  <c:v>3.9260999999999999</c:v>
                </c:pt>
                <c:pt idx="6714">
                  <c:v>3.9263469999999998</c:v>
                </c:pt>
                <c:pt idx="6715">
                  <c:v>3.9248690000000002</c:v>
                </c:pt>
                <c:pt idx="6716">
                  <c:v>3.9238580000000001</c:v>
                </c:pt>
                <c:pt idx="6717">
                  <c:v>3.9237329999999999</c:v>
                </c:pt>
                <c:pt idx="6718">
                  <c:v>3.9240970000000002</c:v>
                </c:pt>
                <c:pt idx="6719">
                  <c:v>3.9239060000000001</c:v>
                </c:pt>
                <c:pt idx="6720">
                  <c:v>3.9237340000000001</c:v>
                </c:pt>
                <c:pt idx="6721">
                  <c:v>3.9243929999999998</c:v>
                </c:pt>
                <c:pt idx="6722">
                  <c:v>3.9247359999999998</c:v>
                </c:pt>
                <c:pt idx="6723">
                  <c:v>3.9242720000000002</c:v>
                </c:pt>
                <c:pt idx="6724">
                  <c:v>3.9244530000000002</c:v>
                </c:pt>
                <c:pt idx="6725">
                  <c:v>3.9248699999999999</c:v>
                </c:pt>
                <c:pt idx="6726">
                  <c:v>3.9245100000000002</c:v>
                </c:pt>
                <c:pt idx="6727">
                  <c:v>3.9239259999999998</c:v>
                </c:pt>
                <c:pt idx="6728">
                  <c:v>3.9231440000000002</c:v>
                </c:pt>
                <c:pt idx="6729">
                  <c:v>3.9224329999999998</c:v>
                </c:pt>
                <c:pt idx="6730">
                  <c:v>3.9211619999999998</c:v>
                </c:pt>
                <c:pt idx="6731">
                  <c:v>3.920617</c:v>
                </c:pt>
                <c:pt idx="6732">
                  <c:v>3.9209049999999999</c:v>
                </c:pt>
                <c:pt idx="6733">
                  <c:v>3.9202319999999999</c:v>
                </c:pt>
                <c:pt idx="6734">
                  <c:v>3.9197920000000002</c:v>
                </c:pt>
                <c:pt idx="6735">
                  <c:v>3.9201009999999998</c:v>
                </c:pt>
                <c:pt idx="6736">
                  <c:v>3.9199090000000001</c:v>
                </c:pt>
                <c:pt idx="6737">
                  <c:v>3.9194879999999999</c:v>
                </c:pt>
                <c:pt idx="6738">
                  <c:v>3.9192049999999998</c:v>
                </c:pt>
                <c:pt idx="6739">
                  <c:v>3.9191020000000001</c:v>
                </c:pt>
                <c:pt idx="6740">
                  <c:v>3.9193069999999999</c:v>
                </c:pt>
                <c:pt idx="6741">
                  <c:v>3.92</c:v>
                </c:pt>
                <c:pt idx="6742">
                  <c:v>3.9191609999999999</c:v>
                </c:pt>
                <c:pt idx="6743">
                  <c:v>3.9179539999999999</c:v>
                </c:pt>
                <c:pt idx="6744">
                  <c:v>3.9165839999999998</c:v>
                </c:pt>
                <c:pt idx="6745">
                  <c:v>3.9157799999999998</c:v>
                </c:pt>
                <c:pt idx="6746">
                  <c:v>3.9148890000000001</c:v>
                </c:pt>
                <c:pt idx="6747">
                  <c:v>3.9143340000000002</c:v>
                </c:pt>
                <c:pt idx="6748">
                  <c:v>3.9147660000000002</c:v>
                </c:pt>
                <c:pt idx="6749">
                  <c:v>3.9150100000000001</c:v>
                </c:pt>
                <c:pt idx="6750">
                  <c:v>3.9145940000000001</c:v>
                </c:pt>
                <c:pt idx="6751">
                  <c:v>3.914469</c:v>
                </c:pt>
                <c:pt idx="6752">
                  <c:v>3.9148849999999999</c:v>
                </c:pt>
                <c:pt idx="6753">
                  <c:v>3.9151259999999999</c:v>
                </c:pt>
                <c:pt idx="6754">
                  <c:v>3.9149349999999998</c:v>
                </c:pt>
                <c:pt idx="6755">
                  <c:v>3.9148070000000001</c:v>
                </c:pt>
                <c:pt idx="6756">
                  <c:v>3.914984</c:v>
                </c:pt>
                <c:pt idx="6757">
                  <c:v>3.9149280000000002</c:v>
                </c:pt>
                <c:pt idx="6758">
                  <c:v>3.9149910000000001</c:v>
                </c:pt>
                <c:pt idx="6759">
                  <c:v>3.9155519999999999</c:v>
                </c:pt>
                <c:pt idx="6760">
                  <c:v>3.915734</c:v>
                </c:pt>
                <c:pt idx="6761">
                  <c:v>3.914911</c:v>
                </c:pt>
                <c:pt idx="6762">
                  <c:v>3.9137110000000002</c:v>
                </c:pt>
                <c:pt idx="6763">
                  <c:v>3.9132959999999999</c:v>
                </c:pt>
                <c:pt idx="6764">
                  <c:v>3.9131309999999999</c:v>
                </c:pt>
                <c:pt idx="6765">
                  <c:v>3.9130729999999998</c:v>
                </c:pt>
                <c:pt idx="6766">
                  <c:v>3.9126970000000001</c:v>
                </c:pt>
                <c:pt idx="6767">
                  <c:v>3.91168</c:v>
                </c:pt>
                <c:pt idx="6768">
                  <c:v>3.9113069999999999</c:v>
                </c:pt>
                <c:pt idx="6769">
                  <c:v>3.9107210000000001</c:v>
                </c:pt>
                <c:pt idx="6770">
                  <c:v>3.9104230000000002</c:v>
                </c:pt>
                <c:pt idx="6771">
                  <c:v>3.9099339999999998</c:v>
                </c:pt>
                <c:pt idx="6772">
                  <c:v>3.909157</c:v>
                </c:pt>
                <c:pt idx="6773">
                  <c:v>3.9094899999999999</c:v>
                </c:pt>
                <c:pt idx="6774">
                  <c:v>3.9097140000000001</c:v>
                </c:pt>
                <c:pt idx="6775">
                  <c:v>3.9092370000000001</c:v>
                </c:pt>
                <c:pt idx="6776">
                  <c:v>3.909116</c:v>
                </c:pt>
                <c:pt idx="6777">
                  <c:v>3.90944</c:v>
                </c:pt>
                <c:pt idx="6778">
                  <c:v>3.9099529999999998</c:v>
                </c:pt>
                <c:pt idx="6779">
                  <c:v>3.9105059999999998</c:v>
                </c:pt>
                <c:pt idx="6780">
                  <c:v>3.9114399999999998</c:v>
                </c:pt>
                <c:pt idx="6781">
                  <c:v>3.9123329999999998</c:v>
                </c:pt>
                <c:pt idx="6782">
                  <c:v>3.9129710000000002</c:v>
                </c:pt>
                <c:pt idx="6783">
                  <c:v>3.9130729999999998</c:v>
                </c:pt>
                <c:pt idx="6784">
                  <c:v>3.9126430000000001</c:v>
                </c:pt>
                <c:pt idx="6785">
                  <c:v>3.9121760000000001</c:v>
                </c:pt>
                <c:pt idx="6786">
                  <c:v>3.9119609999999998</c:v>
                </c:pt>
                <c:pt idx="6787">
                  <c:v>3.911565</c:v>
                </c:pt>
                <c:pt idx="6788">
                  <c:v>3.910844</c:v>
                </c:pt>
                <c:pt idx="6789">
                  <c:v>3.909961</c:v>
                </c:pt>
                <c:pt idx="6790">
                  <c:v>3.9094760000000002</c:v>
                </c:pt>
                <c:pt idx="6791">
                  <c:v>3.908471</c:v>
                </c:pt>
                <c:pt idx="6792">
                  <c:v>3.9078240000000002</c:v>
                </c:pt>
                <c:pt idx="6793">
                  <c:v>3.9086590000000001</c:v>
                </c:pt>
                <c:pt idx="6794">
                  <c:v>3.9098410000000001</c:v>
                </c:pt>
                <c:pt idx="6795">
                  <c:v>3.910812</c:v>
                </c:pt>
                <c:pt idx="6796">
                  <c:v>3.911845</c:v>
                </c:pt>
                <c:pt idx="6797">
                  <c:v>3.9118599999999999</c:v>
                </c:pt>
                <c:pt idx="6798">
                  <c:v>3.9108510000000001</c:v>
                </c:pt>
                <c:pt idx="6799">
                  <c:v>3.9095059999999999</c:v>
                </c:pt>
                <c:pt idx="6800">
                  <c:v>3.9089100000000001</c:v>
                </c:pt>
                <c:pt idx="6801">
                  <c:v>3.9090690000000001</c:v>
                </c:pt>
                <c:pt idx="6802">
                  <c:v>3.9089</c:v>
                </c:pt>
                <c:pt idx="6803">
                  <c:v>3.9083519999999998</c:v>
                </c:pt>
                <c:pt idx="6804">
                  <c:v>3.9077799999999998</c:v>
                </c:pt>
                <c:pt idx="6805">
                  <c:v>3.9074990000000001</c:v>
                </c:pt>
                <c:pt idx="6806">
                  <c:v>3.9074740000000001</c:v>
                </c:pt>
                <c:pt idx="6807">
                  <c:v>3.9072070000000001</c:v>
                </c:pt>
                <c:pt idx="6808">
                  <c:v>3.9069479999999999</c:v>
                </c:pt>
                <c:pt idx="6809">
                  <c:v>3.9067810000000001</c:v>
                </c:pt>
                <c:pt idx="6810">
                  <c:v>3.906193</c:v>
                </c:pt>
                <c:pt idx="6811">
                  <c:v>3.9058549999999999</c:v>
                </c:pt>
                <c:pt idx="6812">
                  <c:v>3.9059879999999998</c:v>
                </c:pt>
                <c:pt idx="6813">
                  <c:v>3.9052609999999999</c:v>
                </c:pt>
                <c:pt idx="6814">
                  <c:v>3.904782</c:v>
                </c:pt>
                <c:pt idx="6815">
                  <c:v>3.9045169999999998</c:v>
                </c:pt>
                <c:pt idx="6816">
                  <c:v>3.9050150000000001</c:v>
                </c:pt>
                <c:pt idx="6817">
                  <c:v>3.9052799999999999</c:v>
                </c:pt>
                <c:pt idx="6818">
                  <c:v>3.9054829999999998</c:v>
                </c:pt>
                <c:pt idx="6819">
                  <c:v>3.9055749999999998</c:v>
                </c:pt>
                <c:pt idx="6820">
                  <c:v>3.9051849999999999</c:v>
                </c:pt>
                <c:pt idx="6821">
                  <c:v>3.904334</c:v>
                </c:pt>
                <c:pt idx="6822">
                  <c:v>3.9046400000000001</c:v>
                </c:pt>
                <c:pt idx="6823">
                  <c:v>3.9040879999999998</c:v>
                </c:pt>
                <c:pt idx="6824">
                  <c:v>3.903473</c:v>
                </c:pt>
                <c:pt idx="6825">
                  <c:v>3.9036040000000001</c:v>
                </c:pt>
                <c:pt idx="6826">
                  <c:v>3.903737</c:v>
                </c:pt>
                <c:pt idx="6827">
                  <c:v>3.9034740000000001</c:v>
                </c:pt>
                <c:pt idx="6828">
                  <c:v>3.9033479999999998</c:v>
                </c:pt>
                <c:pt idx="6829">
                  <c:v>3.9032309999999999</c:v>
                </c:pt>
                <c:pt idx="6830">
                  <c:v>3.9036110000000002</c:v>
                </c:pt>
                <c:pt idx="6831">
                  <c:v>3.904064</c:v>
                </c:pt>
                <c:pt idx="6832">
                  <c:v>3.903823</c:v>
                </c:pt>
                <c:pt idx="6833">
                  <c:v>3.9038629999999999</c:v>
                </c:pt>
                <c:pt idx="6834">
                  <c:v>3.9043540000000001</c:v>
                </c:pt>
                <c:pt idx="6835">
                  <c:v>3.9046110000000001</c:v>
                </c:pt>
                <c:pt idx="6836">
                  <c:v>3.905141</c:v>
                </c:pt>
                <c:pt idx="6837">
                  <c:v>3.9060619999999999</c:v>
                </c:pt>
                <c:pt idx="6838">
                  <c:v>3.906739</c:v>
                </c:pt>
                <c:pt idx="6839">
                  <c:v>3.9068209999999999</c:v>
                </c:pt>
                <c:pt idx="6840">
                  <c:v>3.9074040000000001</c:v>
                </c:pt>
                <c:pt idx="6841">
                  <c:v>3.9082520000000001</c:v>
                </c:pt>
                <c:pt idx="6842">
                  <c:v>3.9089689999999999</c:v>
                </c:pt>
                <c:pt idx="6843">
                  <c:v>3.9090919999999998</c:v>
                </c:pt>
                <c:pt idx="6844">
                  <c:v>3.9089040000000002</c:v>
                </c:pt>
                <c:pt idx="6845">
                  <c:v>3.908973</c:v>
                </c:pt>
                <c:pt idx="6846">
                  <c:v>3.9088250000000002</c:v>
                </c:pt>
                <c:pt idx="6847">
                  <c:v>3.9089900000000002</c:v>
                </c:pt>
                <c:pt idx="6848">
                  <c:v>3.909729</c:v>
                </c:pt>
                <c:pt idx="6849">
                  <c:v>3.910739</c:v>
                </c:pt>
                <c:pt idx="6850">
                  <c:v>3.9117989999999998</c:v>
                </c:pt>
                <c:pt idx="6851">
                  <c:v>3.9119220000000001</c:v>
                </c:pt>
                <c:pt idx="6852">
                  <c:v>3.912121</c:v>
                </c:pt>
                <c:pt idx="6853">
                  <c:v>3.9127529999999999</c:v>
                </c:pt>
                <c:pt idx="6854">
                  <c:v>3.913046</c:v>
                </c:pt>
                <c:pt idx="6855">
                  <c:v>3.9138389999999998</c:v>
                </c:pt>
                <c:pt idx="6856">
                  <c:v>3.9142839999999999</c:v>
                </c:pt>
                <c:pt idx="6857">
                  <c:v>3.9140199999999998</c:v>
                </c:pt>
                <c:pt idx="6858">
                  <c:v>3.914129</c:v>
                </c:pt>
                <c:pt idx="6859">
                  <c:v>3.9146030000000001</c:v>
                </c:pt>
                <c:pt idx="6860">
                  <c:v>3.9150429999999998</c:v>
                </c:pt>
                <c:pt idx="6861">
                  <c:v>3.9163809999999999</c:v>
                </c:pt>
                <c:pt idx="6862">
                  <c:v>3.9165610000000002</c:v>
                </c:pt>
                <c:pt idx="6863">
                  <c:v>3.9173480000000001</c:v>
                </c:pt>
                <c:pt idx="6864">
                  <c:v>3.9184480000000002</c:v>
                </c:pt>
                <c:pt idx="6865">
                  <c:v>3.9185940000000001</c:v>
                </c:pt>
                <c:pt idx="6866">
                  <c:v>3.918104</c:v>
                </c:pt>
                <c:pt idx="6867">
                  <c:v>3.919314</c:v>
                </c:pt>
                <c:pt idx="6868">
                  <c:v>3.9195690000000001</c:v>
                </c:pt>
                <c:pt idx="6869">
                  <c:v>3.920115</c:v>
                </c:pt>
                <c:pt idx="6870">
                  <c:v>3.9211459999999998</c:v>
                </c:pt>
                <c:pt idx="6871">
                  <c:v>3.9223129999999999</c:v>
                </c:pt>
                <c:pt idx="6872">
                  <c:v>3.9225479999999999</c:v>
                </c:pt>
                <c:pt idx="6873">
                  <c:v>3.9223810000000001</c:v>
                </c:pt>
                <c:pt idx="6874">
                  <c:v>3.922555</c:v>
                </c:pt>
                <c:pt idx="6875">
                  <c:v>3.9223499999999998</c:v>
                </c:pt>
                <c:pt idx="6876">
                  <c:v>3.922898</c:v>
                </c:pt>
                <c:pt idx="6877">
                  <c:v>3.9234499999999999</c:v>
                </c:pt>
                <c:pt idx="6878">
                  <c:v>3.923565</c:v>
                </c:pt>
                <c:pt idx="6879">
                  <c:v>3.9232680000000002</c:v>
                </c:pt>
                <c:pt idx="6880">
                  <c:v>3.922466</c:v>
                </c:pt>
                <c:pt idx="6881">
                  <c:v>3.9203779999999999</c:v>
                </c:pt>
                <c:pt idx="6882">
                  <c:v>3.919629</c:v>
                </c:pt>
                <c:pt idx="6883">
                  <c:v>3.9198339999999998</c:v>
                </c:pt>
                <c:pt idx="6884">
                  <c:v>3.9188209999999999</c:v>
                </c:pt>
                <c:pt idx="6885">
                  <c:v>3.918717</c:v>
                </c:pt>
                <c:pt idx="6886">
                  <c:v>3.9178899999999999</c:v>
                </c:pt>
                <c:pt idx="6887">
                  <c:v>3.9173659999999999</c:v>
                </c:pt>
                <c:pt idx="6888">
                  <c:v>3.9170419999999999</c:v>
                </c:pt>
                <c:pt idx="6889">
                  <c:v>3.9166599999999998</c:v>
                </c:pt>
                <c:pt idx="6890">
                  <c:v>3.9163070000000002</c:v>
                </c:pt>
                <c:pt idx="6891">
                  <c:v>3.9161380000000001</c:v>
                </c:pt>
                <c:pt idx="6892">
                  <c:v>3.9161199999999998</c:v>
                </c:pt>
                <c:pt idx="6893">
                  <c:v>3.9163429999999999</c:v>
                </c:pt>
                <c:pt idx="6894">
                  <c:v>3.9156909999999998</c:v>
                </c:pt>
                <c:pt idx="6895">
                  <c:v>3.9146899999999998</c:v>
                </c:pt>
                <c:pt idx="6896">
                  <c:v>3.9138999999999999</c:v>
                </c:pt>
                <c:pt idx="6897">
                  <c:v>3.913732</c:v>
                </c:pt>
                <c:pt idx="6898">
                  <c:v>3.913198</c:v>
                </c:pt>
                <c:pt idx="6899">
                  <c:v>3.9121999999999999</c:v>
                </c:pt>
                <c:pt idx="6900">
                  <c:v>3.9116170000000001</c:v>
                </c:pt>
                <c:pt idx="6901">
                  <c:v>3.9111729999999998</c:v>
                </c:pt>
                <c:pt idx="6902">
                  <c:v>3.9118759999999999</c:v>
                </c:pt>
                <c:pt idx="6903">
                  <c:v>3.9119359999999999</c:v>
                </c:pt>
                <c:pt idx="6904">
                  <c:v>3.91275</c:v>
                </c:pt>
                <c:pt idx="6905">
                  <c:v>3.9123920000000001</c:v>
                </c:pt>
                <c:pt idx="6906">
                  <c:v>3.9114849999999999</c:v>
                </c:pt>
                <c:pt idx="6907">
                  <c:v>3.9116979999999999</c:v>
                </c:pt>
                <c:pt idx="6908">
                  <c:v>3.9113220000000002</c:v>
                </c:pt>
                <c:pt idx="6909">
                  <c:v>3.9102990000000002</c:v>
                </c:pt>
                <c:pt idx="6910">
                  <c:v>3.9094380000000002</c:v>
                </c:pt>
                <c:pt idx="6911">
                  <c:v>3.9089399999999999</c:v>
                </c:pt>
                <c:pt idx="6912">
                  <c:v>3.9087209999999999</c:v>
                </c:pt>
                <c:pt idx="6913">
                  <c:v>3.9089520000000002</c:v>
                </c:pt>
                <c:pt idx="6914">
                  <c:v>3.908601</c:v>
                </c:pt>
                <c:pt idx="6915">
                  <c:v>3.9083679999999998</c:v>
                </c:pt>
                <c:pt idx="6916">
                  <c:v>3.9088150000000002</c:v>
                </c:pt>
                <c:pt idx="6917">
                  <c:v>3.9086859999999999</c:v>
                </c:pt>
                <c:pt idx="6918">
                  <c:v>3.9086850000000002</c:v>
                </c:pt>
                <c:pt idx="6919">
                  <c:v>3.9080900000000001</c:v>
                </c:pt>
                <c:pt idx="6920">
                  <c:v>3.9069289999999999</c:v>
                </c:pt>
                <c:pt idx="6921">
                  <c:v>3.9062779999999999</c:v>
                </c:pt>
                <c:pt idx="6922">
                  <c:v>3.905052</c:v>
                </c:pt>
                <c:pt idx="6923">
                  <c:v>3.905138</c:v>
                </c:pt>
                <c:pt idx="6924">
                  <c:v>3.9048219999999998</c:v>
                </c:pt>
                <c:pt idx="6925">
                  <c:v>3.9050069999999999</c:v>
                </c:pt>
                <c:pt idx="6926">
                  <c:v>3.9048929999999999</c:v>
                </c:pt>
                <c:pt idx="6927">
                  <c:v>3.905195</c:v>
                </c:pt>
                <c:pt idx="6928">
                  <c:v>3.904747</c:v>
                </c:pt>
                <c:pt idx="6929">
                  <c:v>3.9042469999999998</c:v>
                </c:pt>
                <c:pt idx="6930">
                  <c:v>3.904741</c:v>
                </c:pt>
                <c:pt idx="6931">
                  <c:v>3.905964</c:v>
                </c:pt>
                <c:pt idx="6932">
                  <c:v>3.9071199999999999</c:v>
                </c:pt>
                <c:pt idx="6933">
                  <c:v>3.9067470000000002</c:v>
                </c:pt>
                <c:pt idx="6934">
                  <c:v>3.9077380000000002</c:v>
                </c:pt>
                <c:pt idx="6935">
                  <c:v>3.9080499999999998</c:v>
                </c:pt>
                <c:pt idx="6936">
                  <c:v>3.9076939999999998</c:v>
                </c:pt>
                <c:pt idx="6937">
                  <c:v>3.9080349999999999</c:v>
                </c:pt>
                <c:pt idx="6938">
                  <c:v>3.9081239999999999</c:v>
                </c:pt>
                <c:pt idx="6939">
                  <c:v>3.9087000000000001</c:v>
                </c:pt>
                <c:pt idx="6940">
                  <c:v>3.9087399999999999</c:v>
                </c:pt>
                <c:pt idx="6941">
                  <c:v>3.908811</c:v>
                </c:pt>
                <c:pt idx="6942">
                  <c:v>3.9081450000000002</c:v>
                </c:pt>
                <c:pt idx="6943">
                  <c:v>3.9066550000000002</c:v>
                </c:pt>
                <c:pt idx="6944">
                  <c:v>3.9072520000000002</c:v>
                </c:pt>
                <c:pt idx="6945">
                  <c:v>3.9080910000000002</c:v>
                </c:pt>
                <c:pt idx="6946">
                  <c:v>3.9085420000000002</c:v>
                </c:pt>
                <c:pt idx="6947">
                  <c:v>3.9092319999999998</c:v>
                </c:pt>
                <c:pt idx="6948">
                  <c:v>3.910085</c:v>
                </c:pt>
                <c:pt idx="6949">
                  <c:v>3.9102579999999998</c:v>
                </c:pt>
                <c:pt idx="6950">
                  <c:v>3.90978</c:v>
                </c:pt>
                <c:pt idx="6951">
                  <c:v>3.9095879999999998</c:v>
                </c:pt>
                <c:pt idx="6952">
                  <c:v>3.9087339999999999</c:v>
                </c:pt>
                <c:pt idx="6953">
                  <c:v>3.9076520000000001</c:v>
                </c:pt>
                <c:pt idx="6954">
                  <c:v>3.9066689999999999</c:v>
                </c:pt>
                <c:pt idx="6955">
                  <c:v>3.9068260000000001</c:v>
                </c:pt>
                <c:pt idx="6956">
                  <c:v>3.9075540000000002</c:v>
                </c:pt>
                <c:pt idx="6957">
                  <c:v>3.9073009999999999</c:v>
                </c:pt>
                <c:pt idx="6958">
                  <c:v>3.90706</c:v>
                </c:pt>
                <c:pt idx="6959">
                  <c:v>3.9075069999999998</c:v>
                </c:pt>
                <c:pt idx="6960">
                  <c:v>3.9080430000000002</c:v>
                </c:pt>
                <c:pt idx="6961">
                  <c:v>3.9088270000000001</c:v>
                </c:pt>
                <c:pt idx="6962">
                  <c:v>3.9084780000000001</c:v>
                </c:pt>
                <c:pt idx="6963">
                  <c:v>3.9073250000000002</c:v>
                </c:pt>
                <c:pt idx="6964">
                  <c:v>3.9061149999999998</c:v>
                </c:pt>
                <c:pt idx="6965">
                  <c:v>3.9062899999999998</c:v>
                </c:pt>
                <c:pt idx="6966">
                  <c:v>3.9067449999999999</c:v>
                </c:pt>
                <c:pt idx="6967">
                  <c:v>3.9069769999999999</c:v>
                </c:pt>
                <c:pt idx="6968">
                  <c:v>3.9066010000000002</c:v>
                </c:pt>
                <c:pt idx="6969">
                  <c:v>3.9065379999999998</c:v>
                </c:pt>
                <c:pt idx="6970">
                  <c:v>3.90673</c:v>
                </c:pt>
                <c:pt idx="6971">
                  <c:v>3.9064459999999999</c:v>
                </c:pt>
                <c:pt idx="6972">
                  <c:v>3.906269</c:v>
                </c:pt>
                <c:pt idx="6973">
                  <c:v>3.9067029999999998</c:v>
                </c:pt>
                <c:pt idx="6974">
                  <c:v>3.906463</c:v>
                </c:pt>
                <c:pt idx="6975">
                  <c:v>3.9057390000000001</c:v>
                </c:pt>
                <c:pt idx="6976">
                  <c:v>3.9052280000000001</c:v>
                </c:pt>
                <c:pt idx="6977">
                  <c:v>3.9046050000000001</c:v>
                </c:pt>
                <c:pt idx="6978">
                  <c:v>3.903648</c:v>
                </c:pt>
                <c:pt idx="6979">
                  <c:v>3.9035410000000001</c:v>
                </c:pt>
                <c:pt idx="6980">
                  <c:v>3.9034900000000001</c:v>
                </c:pt>
                <c:pt idx="6981">
                  <c:v>3.9034970000000002</c:v>
                </c:pt>
                <c:pt idx="6982">
                  <c:v>3.903451</c:v>
                </c:pt>
                <c:pt idx="6983">
                  <c:v>3.9025539999999999</c:v>
                </c:pt>
                <c:pt idx="6984">
                  <c:v>3.9015569999999999</c:v>
                </c:pt>
                <c:pt idx="6985">
                  <c:v>3.9012950000000002</c:v>
                </c:pt>
                <c:pt idx="6986">
                  <c:v>3.9021020000000002</c:v>
                </c:pt>
                <c:pt idx="6987">
                  <c:v>3.9028689999999999</c:v>
                </c:pt>
                <c:pt idx="6988">
                  <c:v>3.9028689999999999</c:v>
                </c:pt>
                <c:pt idx="6989">
                  <c:v>3.9028330000000002</c:v>
                </c:pt>
                <c:pt idx="6990">
                  <c:v>3.903235</c:v>
                </c:pt>
                <c:pt idx="6991">
                  <c:v>3.9033730000000002</c:v>
                </c:pt>
                <c:pt idx="6992">
                  <c:v>3.90368</c:v>
                </c:pt>
                <c:pt idx="6993">
                  <c:v>3.9047909999999999</c:v>
                </c:pt>
                <c:pt idx="6994">
                  <c:v>3.9048889999999998</c:v>
                </c:pt>
                <c:pt idx="6995">
                  <c:v>3.9047299999999998</c:v>
                </c:pt>
                <c:pt idx="6996">
                  <c:v>3.904757</c:v>
                </c:pt>
                <c:pt idx="6997">
                  <c:v>3.9047670000000001</c:v>
                </c:pt>
                <c:pt idx="6998">
                  <c:v>3.9046829999999999</c:v>
                </c:pt>
                <c:pt idx="6999">
                  <c:v>3.904881</c:v>
                </c:pt>
                <c:pt idx="7000">
                  <c:v>3.9051650000000002</c:v>
                </c:pt>
                <c:pt idx="7001">
                  <c:v>3.9053610000000001</c:v>
                </c:pt>
                <c:pt idx="7002">
                  <c:v>3.9055300000000002</c:v>
                </c:pt>
                <c:pt idx="7003">
                  <c:v>3.9059219999999999</c:v>
                </c:pt>
                <c:pt idx="7004">
                  <c:v>3.9059460000000001</c:v>
                </c:pt>
                <c:pt idx="7005">
                  <c:v>3.9056860000000002</c:v>
                </c:pt>
                <c:pt idx="7006">
                  <c:v>3.9051740000000001</c:v>
                </c:pt>
                <c:pt idx="7007">
                  <c:v>3.9047879999999999</c:v>
                </c:pt>
                <c:pt idx="7008">
                  <c:v>3.904671</c:v>
                </c:pt>
                <c:pt idx="7009">
                  <c:v>3.9048880000000001</c:v>
                </c:pt>
                <c:pt idx="7010">
                  <c:v>3.9055430000000002</c:v>
                </c:pt>
                <c:pt idx="7011">
                  <c:v>3.9055170000000001</c:v>
                </c:pt>
                <c:pt idx="7012">
                  <c:v>3.9060030000000001</c:v>
                </c:pt>
                <c:pt idx="7013">
                  <c:v>3.9069400000000001</c:v>
                </c:pt>
                <c:pt idx="7014">
                  <c:v>3.907727</c:v>
                </c:pt>
                <c:pt idx="7015">
                  <c:v>3.9078089999999999</c:v>
                </c:pt>
                <c:pt idx="7016">
                  <c:v>3.9075570000000002</c:v>
                </c:pt>
                <c:pt idx="7017">
                  <c:v>3.9071609999999999</c:v>
                </c:pt>
                <c:pt idx="7018">
                  <c:v>3.9070490000000002</c:v>
                </c:pt>
                <c:pt idx="7019">
                  <c:v>3.9072179999999999</c:v>
                </c:pt>
                <c:pt idx="7020">
                  <c:v>3.9072439999999999</c:v>
                </c:pt>
                <c:pt idx="7021">
                  <c:v>3.9075389999999999</c:v>
                </c:pt>
                <c:pt idx="7022">
                  <c:v>3.9084430000000001</c:v>
                </c:pt>
                <c:pt idx="7023">
                  <c:v>3.9089179999999999</c:v>
                </c:pt>
                <c:pt idx="7024">
                  <c:v>3.9099179999999998</c:v>
                </c:pt>
                <c:pt idx="7025">
                  <c:v>3.9111280000000002</c:v>
                </c:pt>
                <c:pt idx="7026">
                  <c:v>3.9122560000000002</c:v>
                </c:pt>
                <c:pt idx="7027">
                  <c:v>3.912919</c:v>
                </c:pt>
                <c:pt idx="7028">
                  <c:v>3.9136959999999998</c:v>
                </c:pt>
                <c:pt idx="7029">
                  <c:v>3.9138269999999999</c:v>
                </c:pt>
                <c:pt idx="7030">
                  <c:v>3.9139590000000002</c:v>
                </c:pt>
                <c:pt idx="7031">
                  <c:v>3.9146909999999999</c:v>
                </c:pt>
                <c:pt idx="7032">
                  <c:v>3.9146450000000002</c:v>
                </c:pt>
                <c:pt idx="7033">
                  <c:v>3.9153129999999998</c:v>
                </c:pt>
                <c:pt idx="7034">
                  <c:v>3.916258</c:v>
                </c:pt>
                <c:pt idx="7035">
                  <c:v>3.9166669999999999</c:v>
                </c:pt>
                <c:pt idx="7036">
                  <c:v>3.9168409999999998</c:v>
                </c:pt>
                <c:pt idx="7037">
                  <c:v>3.9168859999999999</c:v>
                </c:pt>
                <c:pt idx="7038">
                  <c:v>3.916709</c:v>
                </c:pt>
                <c:pt idx="7039">
                  <c:v>3.9163939999999999</c:v>
                </c:pt>
                <c:pt idx="7040">
                  <c:v>3.9162669999999999</c:v>
                </c:pt>
                <c:pt idx="7041">
                  <c:v>3.9162530000000002</c:v>
                </c:pt>
                <c:pt idx="7042">
                  <c:v>3.9160780000000002</c:v>
                </c:pt>
                <c:pt idx="7043">
                  <c:v>3.9160400000000002</c:v>
                </c:pt>
                <c:pt idx="7044">
                  <c:v>3.9166699999999999</c:v>
                </c:pt>
                <c:pt idx="7045">
                  <c:v>3.9171659999999999</c:v>
                </c:pt>
                <c:pt idx="7046">
                  <c:v>3.917637</c:v>
                </c:pt>
                <c:pt idx="7047">
                  <c:v>3.918088</c:v>
                </c:pt>
                <c:pt idx="7048">
                  <c:v>3.9183910000000002</c:v>
                </c:pt>
                <c:pt idx="7049">
                  <c:v>3.9187050000000001</c:v>
                </c:pt>
                <c:pt idx="7050">
                  <c:v>3.9194689999999999</c:v>
                </c:pt>
                <c:pt idx="7051">
                  <c:v>3.9201739999999998</c:v>
                </c:pt>
                <c:pt idx="7052">
                  <c:v>3.919842</c:v>
                </c:pt>
                <c:pt idx="7053">
                  <c:v>3.9196019999999998</c:v>
                </c:pt>
                <c:pt idx="7054">
                  <c:v>3.9202119999999998</c:v>
                </c:pt>
                <c:pt idx="7055">
                  <c:v>3.9205999999999999</c:v>
                </c:pt>
                <c:pt idx="7056">
                  <c:v>3.9199989999999998</c:v>
                </c:pt>
                <c:pt idx="7057">
                  <c:v>3.9195989999999998</c:v>
                </c:pt>
                <c:pt idx="7058">
                  <c:v>3.9202699999999999</c:v>
                </c:pt>
                <c:pt idx="7059">
                  <c:v>3.9207450000000001</c:v>
                </c:pt>
                <c:pt idx="7060">
                  <c:v>3.9200409999999999</c:v>
                </c:pt>
                <c:pt idx="7061">
                  <c:v>3.9184389999999998</c:v>
                </c:pt>
                <c:pt idx="7062">
                  <c:v>3.9182290000000002</c:v>
                </c:pt>
                <c:pt idx="7063">
                  <c:v>3.917942</c:v>
                </c:pt>
                <c:pt idx="7064">
                  <c:v>3.9175900000000001</c:v>
                </c:pt>
                <c:pt idx="7065">
                  <c:v>3.916855</c:v>
                </c:pt>
                <c:pt idx="7066">
                  <c:v>3.9166120000000002</c:v>
                </c:pt>
                <c:pt idx="7067">
                  <c:v>3.9158569999999999</c:v>
                </c:pt>
                <c:pt idx="7068">
                  <c:v>3.9148489999999998</c:v>
                </c:pt>
                <c:pt idx="7069">
                  <c:v>3.9147880000000002</c:v>
                </c:pt>
                <c:pt idx="7070">
                  <c:v>3.9150339999999999</c:v>
                </c:pt>
                <c:pt idx="7071">
                  <c:v>3.915197</c:v>
                </c:pt>
                <c:pt idx="7072">
                  <c:v>3.9156</c:v>
                </c:pt>
                <c:pt idx="7073">
                  <c:v>3.9157639999999998</c:v>
                </c:pt>
                <c:pt idx="7074">
                  <c:v>3.9153030000000002</c:v>
                </c:pt>
                <c:pt idx="7075">
                  <c:v>3.9148109999999998</c:v>
                </c:pt>
                <c:pt idx="7076">
                  <c:v>3.9142700000000001</c:v>
                </c:pt>
                <c:pt idx="7077">
                  <c:v>3.9133930000000001</c:v>
                </c:pt>
                <c:pt idx="7078">
                  <c:v>3.9127730000000001</c:v>
                </c:pt>
                <c:pt idx="7079">
                  <c:v>3.9121239999999999</c:v>
                </c:pt>
                <c:pt idx="7080">
                  <c:v>3.9117769999999998</c:v>
                </c:pt>
                <c:pt idx="7081">
                  <c:v>3.911089</c:v>
                </c:pt>
                <c:pt idx="7082">
                  <c:v>3.9110119999999999</c:v>
                </c:pt>
                <c:pt idx="7083">
                  <c:v>3.9108049999999999</c:v>
                </c:pt>
                <c:pt idx="7084">
                  <c:v>3.9090760000000002</c:v>
                </c:pt>
                <c:pt idx="7085">
                  <c:v>3.908382</c:v>
                </c:pt>
                <c:pt idx="7086">
                  <c:v>3.907178</c:v>
                </c:pt>
                <c:pt idx="7087">
                  <c:v>3.9060609999999998</c:v>
                </c:pt>
                <c:pt idx="7088">
                  <c:v>3.905427</c:v>
                </c:pt>
                <c:pt idx="7089">
                  <c:v>3.9056199999999999</c:v>
                </c:pt>
                <c:pt idx="7090">
                  <c:v>3.9051119999999999</c:v>
                </c:pt>
                <c:pt idx="7091">
                  <c:v>3.9044729999999999</c:v>
                </c:pt>
                <c:pt idx="7092">
                  <c:v>3.9045969999999999</c:v>
                </c:pt>
                <c:pt idx="7093">
                  <c:v>3.904477</c:v>
                </c:pt>
                <c:pt idx="7094">
                  <c:v>3.9036089999999999</c:v>
                </c:pt>
                <c:pt idx="7095">
                  <c:v>3.9035169999999999</c:v>
                </c:pt>
                <c:pt idx="7096">
                  <c:v>3.9032480000000001</c:v>
                </c:pt>
                <c:pt idx="7097">
                  <c:v>3.902644</c:v>
                </c:pt>
                <c:pt idx="7098">
                  <c:v>3.901732</c:v>
                </c:pt>
                <c:pt idx="7099">
                  <c:v>3.901195</c:v>
                </c:pt>
                <c:pt idx="7100">
                  <c:v>3.8997820000000001</c:v>
                </c:pt>
                <c:pt idx="7101">
                  <c:v>3.898466</c:v>
                </c:pt>
                <c:pt idx="7102">
                  <c:v>3.8984999999999999</c:v>
                </c:pt>
                <c:pt idx="7103">
                  <c:v>3.898266</c:v>
                </c:pt>
                <c:pt idx="7104">
                  <c:v>3.8979870000000001</c:v>
                </c:pt>
                <c:pt idx="7105">
                  <c:v>3.8974739999999999</c:v>
                </c:pt>
                <c:pt idx="7106">
                  <c:v>3.8970690000000001</c:v>
                </c:pt>
                <c:pt idx="7107">
                  <c:v>3.898193</c:v>
                </c:pt>
                <c:pt idx="7108">
                  <c:v>3.8991539999999998</c:v>
                </c:pt>
                <c:pt idx="7109">
                  <c:v>3.8989449999999999</c:v>
                </c:pt>
                <c:pt idx="7110">
                  <c:v>3.8982399999999999</c:v>
                </c:pt>
                <c:pt idx="7111">
                  <c:v>3.8993060000000002</c:v>
                </c:pt>
                <c:pt idx="7112">
                  <c:v>3.8981129999999999</c:v>
                </c:pt>
                <c:pt idx="7113">
                  <c:v>3.8972310000000001</c:v>
                </c:pt>
                <c:pt idx="7114">
                  <c:v>3.8966229999999999</c:v>
                </c:pt>
                <c:pt idx="7115">
                  <c:v>3.8971179999999999</c:v>
                </c:pt>
                <c:pt idx="7116">
                  <c:v>3.897573</c:v>
                </c:pt>
                <c:pt idx="7117">
                  <c:v>3.8976500000000001</c:v>
                </c:pt>
                <c:pt idx="7118">
                  <c:v>3.8982009999999998</c:v>
                </c:pt>
                <c:pt idx="7119">
                  <c:v>3.8985409999999998</c:v>
                </c:pt>
                <c:pt idx="7120">
                  <c:v>3.8981560000000002</c:v>
                </c:pt>
                <c:pt idx="7121">
                  <c:v>3.8975780000000002</c:v>
                </c:pt>
                <c:pt idx="7122">
                  <c:v>3.8969580000000001</c:v>
                </c:pt>
                <c:pt idx="7123">
                  <c:v>3.8964859999999999</c:v>
                </c:pt>
                <c:pt idx="7124">
                  <c:v>3.896471</c:v>
                </c:pt>
                <c:pt idx="7125">
                  <c:v>3.8961980000000001</c:v>
                </c:pt>
                <c:pt idx="7126">
                  <c:v>3.8955000000000002</c:v>
                </c:pt>
                <c:pt idx="7127">
                  <c:v>3.8955660000000001</c:v>
                </c:pt>
                <c:pt idx="7128">
                  <c:v>3.8971300000000002</c:v>
                </c:pt>
                <c:pt idx="7129">
                  <c:v>3.8978120000000001</c:v>
                </c:pt>
                <c:pt idx="7130">
                  <c:v>3.8986369999999999</c:v>
                </c:pt>
                <c:pt idx="7131">
                  <c:v>3.8991129999999998</c:v>
                </c:pt>
                <c:pt idx="7132">
                  <c:v>3.8984800000000002</c:v>
                </c:pt>
                <c:pt idx="7133">
                  <c:v>3.8985379999999998</c:v>
                </c:pt>
                <c:pt idx="7134">
                  <c:v>3.9005779999999999</c:v>
                </c:pt>
                <c:pt idx="7135">
                  <c:v>3.9009200000000002</c:v>
                </c:pt>
                <c:pt idx="7136">
                  <c:v>3.9016310000000001</c:v>
                </c:pt>
                <c:pt idx="7137">
                  <c:v>3.90178</c:v>
                </c:pt>
                <c:pt idx="7138">
                  <c:v>3.902196</c:v>
                </c:pt>
                <c:pt idx="7139">
                  <c:v>3.9028619999999998</c:v>
                </c:pt>
                <c:pt idx="7140">
                  <c:v>3.903143</c:v>
                </c:pt>
                <c:pt idx="7141">
                  <c:v>3.9037489999999999</c:v>
                </c:pt>
                <c:pt idx="7142">
                  <c:v>3.9040499999999998</c:v>
                </c:pt>
                <c:pt idx="7143">
                  <c:v>3.9029919999999998</c:v>
                </c:pt>
                <c:pt idx="7144">
                  <c:v>3.9022860000000001</c:v>
                </c:pt>
                <c:pt idx="7145">
                  <c:v>3.901872</c:v>
                </c:pt>
                <c:pt idx="7146">
                  <c:v>3.9015529999999998</c:v>
                </c:pt>
                <c:pt idx="7147">
                  <c:v>3.9015</c:v>
                </c:pt>
                <c:pt idx="7148">
                  <c:v>3.9015309999999999</c:v>
                </c:pt>
                <c:pt idx="7149">
                  <c:v>3.902015</c:v>
                </c:pt>
                <c:pt idx="7150">
                  <c:v>3.9026320000000001</c:v>
                </c:pt>
                <c:pt idx="7151">
                  <c:v>3.9034390000000001</c:v>
                </c:pt>
                <c:pt idx="7152">
                  <c:v>3.9032209999999998</c:v>
                </c:pt>
                <c:pt idx="7153">
                  <c:v>3.9031790000000002</c:v>
                </c:pt>
                <c:pt idx="7154">
                  <c:v>3.9017979999999999</c:v>
                </c:pt>
                <c:pt idx="7155">
                  <c:v>3.9017569999999999</c:v>
                </c:pt>
                <c:pt idx="7156">
                  <c:v>3.9028369999999999</c:v>
                </c:pt>
                <c:pt idx="7157">
                  <c:v>3.9022160000000001</c:v>
                </c:pt>
                <c:pt idx="7158">
                  <c:v>3.9010760000000002</c:v>
                </c:pt>
                <c:pt idx="7159">
                  <c:v>3.9014099999999998</c:v>
                </c:pt>
                <c:pt idx="7160">
                  <c:v>3.902784</c:v>
                </c:pt>
                <c:pt idx="7161">
                  <c:v>3.9027889999999998</c:v>
                </c:pt>
                <c:pt idx="7162">
                  <c:v>3.9037639999999998</c:v>
                </c:pt>
                <c:pt idx="7163">
                  <c:v>3.9045040000000002</c:v>
                </c:pt>
                <c:pt idx="7164">
                  <c:v>3.9048660000000002</c:v>
                </c:pt>
                <c:pt idx="7165">
                  <c:v>3.904725</c:v>
                </c:pt>
                <c:pt idx="7166">
                  <c:v>3.90442</c:v>
                </c:pt>
                <c:pt idx="7167">
                  <c:v>3.9034949999999999</c:v>
                </c:pt>
                <c:pt idx="7168">
                  <c:v>3.9032360000000001</c:v>
                </c:pt>
                <c:pt idx="7169">
                  <c:v>3.90273</c:v>
                </c:pt>
                <c:pt idx="7170">
                  <c:v>3.903022</c:v>
                </c:pt>
                <c:pt idx="7171">
                  <c:v>3.9032840000000002</c:v>
                </c:pt>
                <c:pt idx="7172">
                  <c:v>3.9031210000000001</c:v>
                </c:pt>
                <c:pt idx="7173">
                  <c:v>3.902625</c:v>
                </c:pt>
                <c:pt idx="7174">
                  <c:v>3.902466</c:v>
                </c:pt>
                <c:pt idx="7175">
                  <c:v>3.9027790000000002</c:v>
                </c:pt>
                <c:pt idx="7176">
                  <c:v>3.9035820000000001</c:v>
                </c:pt>
                <c:pt idx="7177">
                  <c:v>3.9041570000000001</c:v>
                </c:pt>
                <c:pt idx="7178">
                  <c:v>3.9027250000000002</c:v>
                </c:pt>
                <c:pt idx="7179">
                  <c:v>3.9017919999999999</c:v>
                </c:pt>
                <c:pt idx="7180">
                  <c:v>3.9014869999999999</c:v>
                </c:pt>
                <c:pt idx="7181">
                  <c:v>3.9002699999999999</c:v>
                </c:pt>
                <c:pt idx="7182">
                  <c:v>3.8991880000000001</c:v>
                </c:pt>
                <c:pt idx="7183">
                  <c:v>3.8987720000000001</c:v>
                </c:pt>
                <c:pt idx="7184">
                  <c:v>3.8981409999999999</c:v>
                </c:pt>
                <c:pt idx="7185">
                  <c:v>3.8984209999999999</c:v>
                </c:pt>
                <c:pt idx="7186">
                  <c:v>3.8984000000000001</c:v>
                </c:pt>
                <c:pt idx="7187">
                  <c:v>3.8979050000000002</c:v>
                </c:pt>
                <c:pt idx="7188">
                  <c:v>3.8977879999999998</c:v>
                </c:pt>
                <c:pt idx="7189">
                  <c:v>3.8965770000000002</c:v>
                </c:pt>
                <c:pt idx="7190">
                  <c:v>3.8965640000000001</c:v>
                </c:pt>
                <c:pt idx="7191">
                  <c:v>3.8957359999999999</c:v>
                </c:pt>
                <c:pt idx="7192">
                  <c:v>3.8957809999999999</c:v>
                </c:pt>
                <c:pt idx="7193">
                  <c:v>3.8963079999999999</c:v>
                </c:pt>
                <c:pt idx="7194">
                  <c:v>3.8972730000000002</c:v>
                </c:pt>
                <c:pt idx="7195">
                  <c:v>3.8970660000000001</c:v>
                </c:pt>
                <c:pt idx="7196">
                  <c:v>3.8970340000000001</c:v>
                </c:pt>
                <c:pt idx="7197">
                  <c:v>3.896703</c:v>
                </c:pt>
                <c:pt idx="7198">
                  <c:v>3.8969230000000001</c:v>
                </c:pt>
                <c:pt idx="7199">
                  <c:v>3.896617</c:v>
                </c:pt>
                <c:pt idx="7200">
                  <c:v>3.8957440000000001</c:v>
                </c:pt>
                <c:pt idx="7201">
                  <c:v>3.8961420000000002</c:v>
                </c:pt>
                <c:pt idx="7202">
                  <c:v>3.896598</c:v>
                </c:pt>
                <c:pt idx="7203">
                  <c:v>3.8972329999999999</c:v>
                </c:pt>
                <c:pt idx="7204">
                  <c:v>3.8988130000000001</c:v>
                </c:pt>
                <c:pt idx="7205">
                  <c:v>3.899607</c:v>
                </c:pt>
                <c:pt idx="7206">
                  <c:v>3.8993859999999998</c:v>
                </c:pt>
                <c:pt idx="7207">
                  <c:v>3.90042</c:v>
                </c:pt>
                <c:pt idx="7208">
                  <c:v>3.9012530000000001</c:v>
                </c:pt>
                <c:pt idx="7209">
                  <c:v>3.9016570000000002</c:v>
                </c:pt>
                <c:pt idx="7210">
                  <c:v>3.9021729999999999</c:v>
                </c:pt>
                <c:pt idx="7211">
                  <c:v>3.9024800000000002</c:v>
                </c:pt>
                <c:pt idx="7212">
                  <c:v>3.90259</c:v>
                </c:pt>
                <c:pt idx="7213">
                  <c:v>3.9024220000000001</c:v>
                </c:pt>
                <c:pt idx="7214">
                  <c:v>3.9031470000000001</c:v>
                </c:pt>
                <c:pt idx="7215">
                  <c:v>3.9034810000000002</c:v>
                </c:pt>
                <c:pt idx="7216">
                  <c:v>3.9036909999999998</c:v>
                </c:pt>
                <c:pt idx="7217">
                  <c:v>3.904223</c:v>
                </c:pt>
                <c:pt idx="7218">
                  <c:v>3.9048400000000001</c:v>
                </c:pt>
                <c:pt idx="7219">
                  <c:v>3.9049589999999998</c:v>
                </c:pt>
                <c:pt idx="7220">
                  <c:v>3.9054700000000002</c:v>
                </c:pt>
                <c:pt idx="7221">
                  <c:v>3.9057759999999999</c:v>
                </c:pt>
                <c:pt idx="7222">
                  <c:v>3.9054039999999999</c:v>
                </c:pt>
                <c:pt idx="7223">
                  <c:v>3.9050859999999998</c:v>
                </c:pt>
                <c:pt idx="7224">
                  <c:v>3.9046910000000001</c:v>
                </c:pt>
                <c:pt idx="7225">
                  <c:v>3.9035139999999999</c:v>
                </c:pt>
                <c:pt idx="7226">
                  <c:v>3.9031899999999999</c:v>
                </c:pt>
                <c:pt idx="7227">
                  <c:v>3.9019270000000001</c:v>
                </c:pt>
                <c:pt idx="7228">
                  <c:v>3.9024209999999999</c:v>
                </c:pt>
                <c:pt idx="7229">
                  <c:v>3.903508</c:v>
                </c:pt>
                <c:pt idx="7230">
                  <c:v>3.9040159999999999</c:v>
                </c:pt>
                <c:pt idx="7231">
                  <c:v>3.9043839999999999</c:v>
                </c:pt>
                <c:pt idx="7232">
                  <c:v>3.904855</c:v>
                </c:pt>
                <c:pt idx="7233">
                  <c:v>3.9047640000000001</c:v>
                </c:pt>
                <c:pt idx="7234">
                  <c:v>3.904668</c:v>
                </c:pt>
                <c:pt idx="7235">
                  <c:v>3.9039199999999998</c:v>
                </c:pt>
                <c:pt idx="7236">
                  <c:v>3.902997</c:v>
                </c:pt>
                <c:pt idx="7237">
                  <c:v>3.9031989999999999</c:v>
                </c:pt>
                <c:pt idx="7238">
                  <c:v>3.9036270000000002</c:v>
                </c:pt>
                <c:pt idx="7239">
                  <c:v>3.9038080000000002</c:v>
                </c:pt>
                <c:pt idx="7240">
                  <c:v>3.9035410000000001</c:v>
                </c:pt>
                <c:pt idx="7241">
                  <c:v>3.9035799999999998</c:v>
                </c:pt>
                <c:pt idx="7242">
                  <c:v>3.9030230000000001</c:v>
                </c:pt>
                <c:pt idx="7243">
                  <c:v>3.9022250000000001</c:v>
                </c:pt>
                <c:pt idx="7244">
                  <c:v>3.9023310000000002</c:v>
                </c:pt>
                <c:pt idx="7245">
                  <c:v>3.902587</c:v>
                </c:pt>
                <c:pt idx="7246">
                  <c:v>3.902291</c:v>
                </c:pt>
                <c:pt idx="7247">
                  <c:v>3.9012959999999999</c:v>
                </c:pt>
                <c:pt idx="7248">
                  <c:v>3.9011650000000002</c:v>
                </c:pt>
                <c:pt idx="7249">
                  <c:v>3.901624</c:v>
                </c:pt>
                <c:pt idx="7250">
                  <c:v>3.9021919999999999</c:v>
                </c:pt>
                <c:pt idx="7251">
                  <c:v>3.9022039999999998</c:v>
                </c:pt>
                <c:pt idx="7252">
                  <c:v>3.9018449999999998</c:v>
                </c:pt>
                <c:pt idx="7253">
                  <c:v>3.901268</c:v>
                </c:pt>
                <c:pt idx="7254">
                  <c:v>3.9003899999999998</c:v>
                </c:pt>
                <c:pt idx="7255">
                  <c:v>3.8995709999999999</c:v>
                </c:pt>
                <c:pt idx="7256">
                  <c:v>3.8990450000000001</c:v>
                </c:pt>
                <c:pt idx="7257">
                  <c:v>3.8979010000000001</c:v>
                </c:pt>
                <c:pt idx="7258">
                  <c:v>3.8956879999999998</c:v>
                </c:pt>
                <c:pt idx="7259">
                  <c:v>3.89459</c:v>
                </c:pt>
                <c:pt idx="7260">
                  <c:v>3.8938540000000001</c:v>
                </c:pt>
                <c:pt idx="7261">
                  <c:v>3.8930850000000001</c:v>
                </c:pt>
                <c:pt idx="7262">
                  <c:v>3.8934660000000001</c:v>
                </c:pt>
                <c:pt idx="7263">
                  <c:v>3.8936989999999998</c:v>
                </c:pt>
                <c:pt idx="7264">
                  <c:v>3.8934850000000001</c:v>
                </c:pt>
                <c:pt idx="7265">
                  <c:v>3.8929589999999998</c:v>
                </c:pt>
                <c:pt idx="7266">
                  <c:v>3.892182</c:v>
                </c:pt>
                <c:pt idx="7267">
                  <c:v>3.891975</c:v>
                </c:pt>
                <c:pt idx="7268">
                  <c:v>3.8922569999999999</c:v>
                </c:pt>
                <c:pt idx="7269">
                  <c:v>3.8922219999999998</c:v>
                </c:pt>
                <c:pt idx="7270">
                  <c:v>3.8914620000000002</c:v>
                </c:pt>
                <c:pt idx="7271">
                  <c:v>3.8908390000000002</c:v>
                </c:pt>
                <c:pt idx="7272">
                  <c:v>3.8909750000000001</c:v>
                </c:pt>
                <c:pt idx="7273">
                  <c:v>3.8914339999999998</c:v>
                </c:pt>
                <c:pt idx="7274">
                  <c:v>3.891797</c:v>
                </c:pt>
                <c:pt idx="7275">
                  <c:v>3.8925960000000002</c:v>
                </c:pt>
                <c:pt idx="7276">
                  <c:v>3.8928829999999999</c:v>
                </c:pt>
                <c:pt idx="7277">
                  <c:v>3.8928560000000001</c:v>
                </c:pt>
                <c:pt idx="7278">
                  <c:v>3.8929200000000002</c:v>
                </c:pt>
                <c:pt idx="7279">
                  <c:v>3.892198</c:v>
                </c:pt>
                <c:pt idx="7280">
                  <c:v>3.8913090000000001</c:v>
                </c:pt>
                <c:pt idx="7281">
                  <c:v>3.8908049999999998</c:v>
                </c:pt>
                <c:pt idx="7282">
                  <c:v>3.8910999999999998</c:v>
                </c:pt>
                <c:pt idx="7283">
                  <c:v>3.891483</c:v>
                </c:pt>
                <c:pt idx="7284">
                  <c:v>3.8915440000000001</c:v>
                </c:pt>
                <c:pt idx="7285">
                  <c:v>3.8917009999999999</c:v>
                </c:pt>
                <c:pt idx="7286">
                  <c:v>3.8919109999999999</c:v>
                </c:pt>
                <c:pt idx="7287">
                  <c:v>3.8916879999999998</c:v>
                </c:pt>
                <c:pt idx="7288">
                  <c:v>3.8918409999999999</c:v>
                </c:pt>
                <c:pt idx="7289">
                  <c:v>3.8923999999999999</c:v>
                </c:pt>
                <c:pt idx="7290">
                  <c:v>3.8925930000000002</c:v>
                </c:pt>
                <c:pt idx="7291">
                  <c:v>3.8929999999999998</c:v>
                </c:pt>
                <c:pt idx="7292">
                  <c:v>3.8939650000000001</c:v>
                </c:pt>
                <c:pt idx="7293">
                  <c:v>3.8946480000000001</c:v>
                </c:pt>
                <c:pt idx="7294">
                  <c:v>3.894701</c:v>
                </c:pt>
                <c:pt idx="7295">
                  <c:v>3.8948360000000002</c:v>
                </c:pt>
                <c:pt idx="7296">
                  <c:v>3.8950719999999999</c:v>
                </c:pt>
                <c:pt idx="7297">
                  <c:v>3.895445</c:v>
                </c:pt>
                <c:pt idx="7298">
                  <c:v>3.8958979999999999</c:v>
                </c:pt>
                <c:pt idx="7299">
                  <c:v>3.8957700000000002</c:v>
                </c:pt>
                <c:pt idx="7300">
                  <c:v>3.895051</c:v>
                </c:pt>
                <c:pt idx="7301">
                  <c:v>3.8947729999999998</c:v>
                </c:pt>
                <c:pt idx="7302">
                  <c:v>3.8941499999999998</c:v>
                </c:pt>
                <c:pt idx="7303">
                  <c:v>3.894269</c:v>
                </c:pt>
                <c:pt idx="7304">
                  <c:v>3.8952840000000002</c:v>
                </c:pt>
                <c:pt idx="7305">
                  <c:v>3.8963329999999998</c:v>
                </c:pt>
                <c:pt idx="7306">
                  <c:v>3.8962379999999999</c:v>
                </c:pt>
                <c:pt idx="7307">
                  <c:v>3.896163</c:v>
                </c:pt>
                <c:pt idx="7308">
                  <c:v>3.8972250000000002</c:v>
                </c:pt>
                <c:pt idx="7309">
                  <c:v>3.8979249999999999</c:v>
                </c:pt>
                <c:pt idx="7310">
                  <c:v>3.8979710000000001</c:v>
                </c:pt>
                <c:pt idx="7311">
                  <c:v>3.8987029999999998</c:v>
                </c:pt>
                <c:pt idx="7312">
                  <c:v>3.8990089999999999</c:v>
                </c:pt>
                <c:pt idx="7313">
                  <c:v>3.8984670000000001</c:v>
                </c:pt>
                <c:pt idx="7314">
                  <c:v>3.8986550000000002</c:v>
                </c:pt>
                <c:pt idx="7315">
                  <c:v>3.8977490000000001</c:v>
                </c:pt>
                <c:pt idx="7316">
                  <c:v>3.8986619999999998</c:v>
                </c:pt>
                <c:pt idx="7317">
                  <c:v>3.8986670000000001</c:v>
                </c:pt>
                <c:pt idx="7318">
                  <c:v>3.8989410000000002</c:v>
                </c:pt>
                <c:pt idx="7319">
                  <c:v>3.899645</c:v>
                </c:pt>
                <c:pt idx="7320">
                  <c:v>3.9001410000000001</c:v>
                </c:pt>
                <c:pt idx="7321">
                  <c:v>3.90076</c:v>
                </c:pt>
                <c:pt idx="7322">
                  <c:v>3.900614</c:v>
                </c:pt>
                <c:pt idx="7323">
                  <c:v>3.9002349999999999</c:v>
                </c:pt>
                <c:pt idx="7324">
                  <c:v>3.899778</c:v>
                </c:pt>
                <c:pt idx="7325">
                  <c:v>3.8989790000000002</c:v>
                </c:pt>
                <c:pt idx="7326">
                  <c:v>3.8983560000000002</c:v>
                </c:pt>
                <c:pt idx="7327">
                  <c:v>3.8989479999999999</c:v>
                </c:pt>
                <c:pt idx="7328">
                  <c:v>3.8994979999999999</c:v>
                </c:pt>
                <c:pt idx="7329">
                  <c:v>3.8991509999999998</c:v>
                </c:pt>
                <c:pt idx="7330">
                  <c:v>3.899492</c:v>
                </c:pt>
                <c:pt idx="7331">
                  <c:v>3.9003890000000001</c:v>
                </c:pt>
                <c:pt idx="7332">
                  <c:v>3.9011450000000001</c:v>
                </c:pt>
                <c:pt idx="7333">
                  <c:v>3.9011550000000002</c:v>
                </c:pt>
                <c:pt idx="7334">
                  <c:v>3.901275</c:v>
                </c:pt>
                <c:pt idx="7335">
                  <c:v>3.9017870000000001</c:v>
                </c:pt>
                <c:pt idx="7336">
                  <c:v>3.9016639999999998</c:v>
                </c:pt>
                <c:pt idx="7337">
                  <c:v>3.9015029999999999</c:v>
                </c:pt>
                <c:pt idx="7338">
                  <c:v>3.901459</c:v>
                </c:pt>
                <c:pt idx="7339">
                  <c:v>3.9008590000000001</c:v>
                </c:pt>
                <c:pt idx="7340">
                  <c:v>3.9007520000000002</c:v>
                </c:pt>
                <c:pt idx="7341">
                  <c:v>3.9005649999999998</c:v>
                </c:pt>
                <c:pt idx="7342">
                  <c:v>3.8990490000000002</c:v>
                </c:pt>
                <c:pt idx="7343">
                  <c:v>3.8985789999999998</c:v>
                </c:pt>
                <c:pt idx="7344">
                  <c:v>3.898164</c:v>
                </c:pt>
                <c:pt idx="7345">
                  <c:v>3.8978609999999998</c:v>
                </c:pt>
                <c:pt idx="7346">
                  <c:v>3.897465</c:v>
                </c:pt>
                <c:pt idx="7347">
                  <c:v>3.8977919999999999</c:v>
                </c:pt>
                <c:pt idx="7348">
                  <c:v>3.8977040000000001</c:v>
                </c:pt>
                <c:pt idx="7349">
                  <c:v>3.8973309999999999</c:v>
                </c:pt>
                <c:pt idx="7350">
                  <c:v>3.8976109999999999</c:v>
                </c:pt>
                <c:pt idx="7351">
                  <c:v>3.8982990000000002</c:v>
                </c:pt>
                <c:pt idx="7352">
                  <c:v>3.8993150000000001</c:v>
                </c:pt>
                <c:pt idx="7353">
                  <c:v>3.899708</c:v>
                </c:pt>
                <c:pt idx="7354">
                  <c:v>3.8992460000000002</c:v>
                </c:pt>
                <c:pt idx="7355">
                  <c:v>3.898126</c:v>
                </c:pt>
                <c:pt idx="7356">
                  <c:v>3.8992149999999999</c:v>
                </c:pt>
                <c:pt idx="7357">
                  <c:v>3.9001109999999999</c:v>
                </c:pt>
                <c:pt idx="7358">
                  <c:v>3.9003190000000001</c:v>
                </c:pt>
                <c:pt idx="7359">
                  <c:v>3.901259</c:v>
                </c:pt>
                <c:pt idx="7360">
                  <c:v>3.900855</c:v>
                </c:pt>
                <c:pt idx="7361">
                  <c:v>3.9001329999999998</c:v>
                </c:pt>
                <c:pt idx="7362">
                  <c:v>3.8994279999999999</c:v>
                </c:pt>
                <c:pt idx="7363">
                  <c:v>3.89866</c:v>
                </c:pt>
                <c:pt idx="7364">
                  <c:v>3.898622</c:v>
                </c:pt>
                <c:pt idx="7365">
                  <c:v>3.9004799999999999</c:v>
                </c:pt>
                <c:pt idx="7366">
                  <c:v>3.8994170000000001</c:v>
                </c:pt>
                <c:pt idx="7367">
                  <c:v>3.8998349999999999</c:v>
                </c:pt>
                <c:pt idx="7368">
                  <c:v>3.8987539999999998</c:v>
                </c:pt>
                <c:pt idx="7369">
                  <c:v>3.8968780000000001</c:v>
                </c:pt>
                <c:pt idx="7370">
                  <c:v>3.8970349999999998</c:v>
                </c:pt>
                <c:pt idx="7371">
                  <c:v>3.8954219999999999</c:v>
                </c:pt>
                <c:pt idx="7372">
                  <c:v>3.8956209999999998</c:v>
                </c:pt>
                <c:pt idx="7373">
                  <c:v>3.8958349999999999</c:v>
                </c:pt>
                <c:pt idx="7374">
                  <c:v>3.895381</c:v>
                </c:pt>
                <c:pt idx="7375">
                  <c:v>3.8959929999999998</c:v>
                </c:pt>
                <c:pt idx="7376">
                  <c:v>3.8965160000000001</c:v>
                </c:pt>
                <c:pt idx="7377">
                  <c:v>3.8965879999999999</c:v>
                </c:pt>
                <c:pt idx="7378">
                  <c:v>3.8963709999999998</c:v>
                </c:pt>
                <c:pt idx="7379">
                  <c:v>3.897011</c:v>
                </c:pt>
                <c:pt idx="7380">
                  <c:v>3.8967649999999998</c:v>
                </c:pt>
                <c:pt idx="7381">
                  <c:v>3.896201</c:v>
                </c:pt>
                <c:pt idx="7382">
                  <c:v>3.8963839999999998</c:v>
                </c:pt>
                <c:pt idx="7383">
                  <c:v>3.896407</c:v>
                </c:pt>
                <c:pt idx="7384">
                  <c:v>3.8956729999999999</c:v>
                </c:pt>
                <c:pt idx="7385">
                  <c:v>3.8961619999999999</c:v>
                </c:pt>
                <c:pt idx="7386">
                  <c:v>3.8969520000000002</c:v>
                </c:pt>
                <c:pt idx="7387">
                  <c:v>3.8971439999999999</c:v>
                </c:pt>
                <c:pt idx="7388">
                  <c:v>3.8970530000000001</c:v>
                </c:pt>
                <c:pt idx="7389">
                  <c:v>3.8963139999999998</c:v>
                </c:pt>
                <c:pt idx="7390">
                  <c:v>3.896048</c:v>
                </c:pt>
                <c:pt idx="7391">
                  <c:v>3.896109</c:v>
                </c:pt>
                <c:pt idx="7392">
                  <c:v>3.8973520000000001</c:v>
                </c:pt>
                <c:pt idx="7393">
                  <c:v>3.8974639999999998</c:v>
                </c:pt>
                <c:pt idx="7394">
                  <c:v>3.8968720000000001</c:v>
                </c:pt>
                <c:pt idx="7395">
                  <c:v>3.8975770000000001</c:v>
                </c:pt>
                <c:pt idx="7396">
                  <c:v>3.8972760000000002</c:v>
                </c:pt>
                <c:pt idx="7397">
                  <c:v>3.8969510000000001</c:v>
                </c:pt>
                <c:pt idx="7398">
                  <c:v>3.8967239999999999</c:v>
                </c:pt>
                <c:pt idx="7399">
                  <c:v>3.8955389999999999</c:v>
                </c:pt>
                <c:pt idx="7400">
                  <c:v>3.8951129999999998</c:v>
                </c:pt>
                <c:pt idx="7401">
                  <c:v>3.893961</c:v>
                </c:pt>
                <c:pt idx="7402">
                  <c:v>3.892293</c:v>
                </c:pt>
                <c:pt idx="7403">
                  <c:v>3.8913000000000002</c:v>
                </c:pt>
                <c:pt idx="7404">
                  <c:v>3.8898350000000002</c:v>
                </c:pt>
                <c:pt idx="7405">
                  <c:v>3.8900760000000001</c:v>
                </c:pt>
                <c:pt idx="7406">
                  <c:v>3.8893469999999999</c:v>
                </c:pt>
                <c:pt idx="7407">
                  <c:v>3.8883700000000001</c:v>
                </c:pt>
                <c:pt idx="7408">
                  <c:v>3.887079</c:v>
                </c:pt>
                <c:pt idx="7409">
                  <c:v>3.8857149999999998</c:v>
                </c:pt>
                <c:pt idx="7410">
                  <c:v>3.8848609999999999</c:v>
                </c:pt>
                <c:pt idx="7411">
                  <c:v>3.8840180000000002</c:v>
                </c:pt>
                <c:pt idx="7412">
                  <c:v>3.8834439999999999</c:v>
                </c:pt>
                <c:pt idx="7413">
                  <c:v>3.883991</c:v>
                </c:pt>
                <c:pt idx="7414">
                  <c:v>3.8832629999999999</c:v>
                </c:pt>
                <c:pt idx="7415">
                  <c:v>3.8813170000000001</c:v>
                </c:pt>
                <c:pt idx="7416">
                  <c:v>3.8824109999999998</c:v>
                </c:pt>
                <c:pt idx="7417">
                  <c:v>3.881183</c:v>
                </c:pt>
                <c:pt idx="7418">
                  <c:v>3.8815900000000001</c:v>
                </c:pt>
                <c:pt idx="7419">
                  <c:v>3.8817529999999998</c:v>
                </c:pt>
                <c:pt idx="7420">
                  <c:v>3.8819050000000002</c:v>
                </c:pt>
                <c:pt idx="7421">
                  <c:v>3.8823729999999999</c:v>
                </c:pt>
                <c:pt idx="7422">
                  <c:v>3.881345</c:v>
                </c:pt>
                <c:pt idx="7423">
                  <c:v>3.8811209999999998</c:v>
                </c:pt>
                <c:pt idx="7424">
                  <c:v>3.881329</c:v>
                </c:pt>
                <c:pt idx="7425">
                  <c:v>3.880846</c:v>
                </c:pt>
                <c:pt idx="7426">
                  <c:v>3.8803510000000001</c:v>
                </c:pt>
                <c:pt idx="7427">
                  <c:v>3.8791519999999999</c:v>
                </c:pt>
                <c:pt idx="7428">
                  <c:v>3.8784529999999999</c:v>
                </c:pt>
                <c:pt idx="7429">
                  <c:v>3.8778220000000001</c:v>
                </c:pt>
                <c:pt idx="7430">
                  <c:v>3.8774030000000002</c:v>
                </c:pt>
                <c:pt idx="7431">
                  <c:v>3.8775430000000002</c:v>
                </c:pt>
                <c:pt idx="7432">
                  <c:v>3.876862</c:v>
                </c:pt>
                <c:pt idx="7433">
                  <c:v>3.8760720000000002</c:v>
                </c:pt>
                <c:pt idx="7434">
                  <c:v>3.8763540000000001</c:v>
                </c:pt>
                <c:pt idx="7435">
                  <c:v>3.8755579999999998</c:v>
                </c:pt>
                <c:pt idx="7436">
                  <c:v>3.8742990000000002</c:v>
                </c:pt>
                <c:pt idx="7437">
                  <c:v>3.8736190000000001</c:v>
                </c:pt>
                <c:pt idx="7438">
                  <c:v>3.8734709999999999</c:v>
                </c:pt>
                <c:pt idx="7439">
                  <c:v>3.8738630000000001</c:v>
                </c:pt>
                <c:pt idx="7440">
                  <c:v>3.8740399999999999</c:v>
                </c:pt>
                <c:pt idx="7441">
                  <c:v>3.874091</c:v>
                </c:pt>
                <c:pt idx="7442">
                  <c:v>3.8738419999999998</c:v>
                </c:pt>
                <c:pt idx="7443">
                  <c:v>3.8736190000000001</c:v>
                </c:pt>
                <c:pt idx="7444">
                  <c:v>3.873764</c:v>
                </c:pt>
                <c:pt idx="7445">
                  <c:v>3.8735200000000001</c:v>
                </c:pt>
                <c:pt idx="7446">
                  <c:v>3.8733140000000001</c:v>
                </c:pt>
                <c:pt idx="7447">
                  <c:v>3.8739499999999998</c:v>
                </c:pt>
                <c:pt idx="7448">
                  <c:v>3.8743150000000002</c:v>
                </c:pt>
                <c:pt idx="7449">
                  <c:v>3.8749560000000001</c:v>
                </c:pt>
                <c:pt idx="7450">
                  <c:v>3.8753259999999998</c:v>
                </c:pt>
                <c:pt idx="7451">
                  <c:v>3.8763269999999999</c:v>
                </c:pt>
                <c:pt idx="7452">
                  <c:v>3.8771650000000002</c:v>
                </c:pt>
                <c:pt idx="7453">
                  <c:v>3.8772799999999998</c:v>
                </c:pt>
                <c:pt idx="7454">
                  <c:v>3.8780860000000001</c:v>
                </c:pt>
                <c:pt idx="7455">
                  <c:v>3.878196</c:v>
                </c:pt>
                <c:pt idx="7456">
                  <c:v>3.8782100000000002</c:v>
                </c:pt>
                <c:pt idx="7457">
                  <c:v>3.8779279999999998</c:v>
                </c:pt>
                <c:pt idx="7458">
                  <c:v>3.878342</c:v>
                </c:pt>
                <c:pt idx="7459">
                  <c:v>3.8781720000000002</c:v>
                </c:pt>
                <c:pt idx="7460">
                  <c:v>3.8778830000000002</c:v>
                </c:pt>
                <c:pt idx="7461">
                  <c:v>3.8775840000000001</c:v>
                </c:pt>
                <c:pt idx="7462">
                  <c:v>3.877059</c:v>
                </c:pt>
                <c:pt idx="7463">
                  <c:v>3.8771070000000001</c:v>
                </c:pt>
                <c:pt idx="7464">
                  <c:v>3.8774670000000002</c:v>
                </c:pt>
                <c:pt idx="7465">
                  <c:v>3.8779119999999998</c:v>
                </c:pt>
                <c:pt idx="7466">
                  <c:v>3.8773010000000001</c:v>
                </c:pt>
                <c:pt idx="7467">
                  <c:v>3.8776760000000001</c:v>
                </c:pt>
                <c:pt idx="7468">
                  <c:v>3.8782359999999998</c:v>
                </c:pt>
                <c:pt idx="7469">
                  <c:v>3.8786589999999999</c:v>
                </c:pt>
                <c:pt idx="7470">
                  <c:v>3.8785989999999999</c:v>
                </c:pt>
                <c:pt idx="7471">
                  <c:v>3.8785280000000002</c:v>
                </c:pt>
                <c:pt idx="7472">
                  <c:v>3.8791329999999999</c:v>
                </c:pt>
                <c:pt idx="7473">
                  <c:v>3.880172</c:v>
                </c:pt>
                <c:pt idx="7474">
                  <c:v>3.8810709999999999</c:v>
                </c:pt>
                <c:pt idx="7475">
                  <c:v>3.8822580000000002</c:v>
                </c:pt>
                <c:pt idx="7476">
                  <c:v>3.882428</c:v>
                </c:pt>
                <c:pt idx="7477">
                  <c:v>3.8843040000000002</c:v>
                </c:pt>
                <c:pt idx="7478">
                  <c:v>3.8852950000000002</c:v>
                </c:pt>
                <c:pt idx="7479">
                  <c:v>3.8855270000000002</c:v>
                </c:pt>
                <c:pt idx="7480">
                  <c:v>3.8861729999999999</c:v>
                </c:pt>
                <c:pt idx="7481">
                  <c:v>3.8860649999999999</c:v>
                </c:pt>
                <c:pt idx="7482">
                  <c:v>3.8865940000000001</c:v>
                </c:pt>
                <c:pt idx="7483">
                  <c:v>3.8865889999999998</c:v>
                </c:pt>
                <c:pt idx="7484">
                  <c:v>3.8862070000000002</c:v>
                </c:pt>
                <c:pt idx="7485">
                  <c:v>3.8859400000000002</c:v>
                </c:pt>
                <c:pt idx="7486">
                  <c:v>3.8856639999999998</c:v>
                </c:pt>
                <c:pt idx="7487">
                  <c:v>3.8857400000000002</c:v>
                </c:pt>
                <c:pt idx="7488">
                  <c:v>3.8847130000000001</c:v>
                </c:pt>
                <c:pt idx="7489">
                  <c:v>3.8842300000000001</c:v>
                </c:pt>
                <c:pt idx="7490">
                  <c:v>3.8840880000000002</c:v>
                </c:pt>
                <c:pt idx="7491">
                  <c:v>3.8836599999999999</c:v>
                </c:pt>
                <c:pt idx="7492">
                  <c:v>3.8831340000000001</c:v>
                </c:pt>
                <c:pt idx="7493">
                  <c:v>3.8828309999999999</c:v>
                </c:pt>
                <c:pt idx="7494">
                  <c:v>3.8826429999999998</c:v>
                </c:pt>
                <c:pt idx="7495">
                  <c:v>3.8818779999999999</c:v>
                </c:pt>
                <c:pt idx="7496">
                  <c:v>3.8809230000000001</c:v>
                </c:pt>
                <c:pt idx="7497">
                  <c:v>3.8805179999999999</c:v>
                </c:pt>
                <c:pt idx="7498">
                  <c:v>3.88009</c:v>
                </c:pt>
                <c:pt idx="7499">
                  <c:v>3.8797769999999998</c:v>
                </c:pt>
                <c:pt idx="7500">
                  <c:v>3.8793959999999998</c:v>
                </c:pt>
                <c:pt idx="7501">
                  <c:v>3.8787600000000002</c:v>
                </c:pt>
                <c:pt idx="7502">
                  <c:v>3.8782730000000001</c:v>
                </c:pt>
                <c:pt idx="7503">
                  <c:v>3.8786149999999999</c:v>
                </c:pt>
                <c:pt idx="7504">
                  <c:v>3.8788809999999998</c:v>
                </c:pt>
                <c:pt idx="7505">
                  <c:v>3.8789579999999999</c:v>
                </c:pt>
                <c:pt idx="7506">
                  <c:v>3.8786309999999999</c:v>
                </c:pt>
                <c:pt idx="7507">
                  <c:v>3.8777490000000001</c:v>
                </c:pt>
                <c:pt idx="7508">
                  <c:v>3.8776410000000001</c:v>
                </c:pt>
                <c:pt idx="7509">
                  <c:v>3.8780160000000001</c:v>
                </c:pt>
                <c:pt idx="7510">
                  <c:v>3.8788450000000001</c:v>
                </c:pt>
                <c:pt idx="7511">
                  <c:v>3.8798759999999999</c:v>
                </c:pt>
                <c:pt idx="7512">
                  <c:v>3.8812120000000001</c:v>
                </c:pt>
                <c:pt idx="7513">
                  <c:v>3.8819520000000001</c:v>
                </c:pt>
                <c:pt idx="7514">
                  <c:v>3.8820730000000001</c:v>
                </c:pt>
                <c:pt idx="7515">
                  <c:v>3.8817499999999998</c:v>
                </c:pt>
                <c:pt idx="7516">
                  <c:v>3.8817080000000002</c:v>
                </c:pt>
                <c:pt idx="7517">
                  <c:v>3.8817080000000002</c:v>
                </c:pt>
                <c:pt idx="7518">
                  <c:v>3.8816199999999998</c:v>
                </c:pt>
                <c:pt idx="7519">
                  <c:v>3.8813140000000002</c:v>
                </c:pt>
                <c:pt idx="7520">
                  <c:v>3.881507</c:v>
                </c:pt>
                <c:pt idx="7521">
                  <c:v>3.8819759999999999</c:v>
                </c:pt>
                <c:pt idx="7522">
                  <c:v>3.8822649999999999</c:v>
                </c:pt>
                <c:pt idx="7523">
                  <c:v>3.8815909999999998</c:v>
                </c:pt>
                <c:pt idx="7524">
                  <c:v>3.8805239999999999</c:v>
                </c:pt>
                <c:pt idx="7525">
                  <c:v>3.879845</c:v>
                </c:pt>
                <c:pt idx="7526">
                  <c:v>3.8795160000000002</c:v>
                </c:pt>
                <c:pt idx="7527">
                  <c:v>3.8789609999999999</c:v>
                </c:pt>
                <c:pt idx="7528">
                  <c:v>3.8776299999999999</c:v>
                </c:pt>
                <c:pt idx="7529">
                  <c:v>3.877402</c:v>
                </c:pt>
                <c:pt idx="7530">
                  <c:v>3.8775729999999999</c:v>
                </c:pt>
                <c:pt idx="7531">
                  <c:v>3.877643</c:v>
                </c:pt>
                <c:pt idx="7532">
                  <c:v>3.8780950000000001</c:v>
                </c:pt>
                <c:pt idx="7533">
                  <c:v>3.8783650000000001</c:v>
                </c:pt>
                <c:pt idx="7534">
                  <c:v>3.879127</c:v>
                </c:pt>
                <c:pt idx="7535">
                  <c:v>3.8795890000000002</c:v>
                </c:pt>
                <c:pt idx="7536">
                  <c:v>3.8801000000000001</c:v>
                </c:pt>
                <c:pt idx="7537">
                  <c:v>3.8809369999999999</c:v>
                </c:pt>
                <c:pt idx="7538">
                  <c:v>3.8817560000000002</c:v>
                </c:pt>
                <c:pt idx="7539">
                  <c:v>3.8821949999999998</c:v>
                </c:pt>
                <c:pt idx="7540">
                  <c:v>3.8825259999999999</c:v>
                </c:pt>
                <c:pt idx="7541">
                  <c:v>3.8835030000000001</c:v>
                </c:pt>
                <c:pt idx="7542">
                  <c:v>3.8842720000000002</c:v>
                </c:pt>
                <c:pt idx="7543">
                  <c:v>3.885262</c:v>
                </c:pt>
                <c:pt idx="7544">
                  <c:v>3.8863829999999999</c:v>
                </c:pt>
                <c:pt idx="7545">
                  <c:v>3.8875030000000002</c:v>
                </c:pt>
                <c:pt idx="7546">
                  <c:v>3.8885139999999998</c:v>
                </c:pt>
                <c:pt idx="7547">
                  <c:v>3.8892699999999998</c:v>
                </c:pt>
                <c:pt idx="7548">
                  <c:v>3.8895279999999999</c:v>
                </c:pt>
                <c:pt idx="7549">
                  <c:v>3.8903310000000002</c:v>
                </c:pt>
                <c:pt idx="7550">
                  <c:v>3.8913340000000001</c:v>
                </c:pt>
                <c:pt idx="7551">
                  <c:v>3.8921359999999998</c:v>
                </c:pt>
                <c:pt idx="7552">
                  <c:v>3.892846</c:v>
                </c:pt>
                <c:pt idx="7553">
                  <c:v>3.8933230000000001</c:v>
                </c:pt>
                <c:pt idx="7554">
                  <c:v>3.8937089999999999</c:v>
                </c:pt>
                <c:pt idx="7555">
                  <c:v>3.8937140000000001</c:v>
                </c:pt>
                <c:pt idx="7556">
                  <c:v>3.8943660000000002</c:v>
                </c:pt>
                <c:pt idx="7557">
                  <c:v>3.895527</c:v>
                </c:pt>
                <c:pt idx="7558">
                  <c:v>3.8966319999999999</c:v>
                </c:pt>
                <c:pt idx="7559">
                  <c:v>3.8971360000000002</c:v>
                </c:pt>
                <c:pt idx="7560">
                  <c:v>3.8968530000000001</c:v>
                </c:pt>
                <c:pt idx="7561">
                  <c:v>3.8964120000000002</c:v>
                </c:pt>
                <c:pt idx="7562">
                  <c:v>3.896277</c:v>
                </c:pt>
                <c:pt idx="7563">
                  <c:v>3.8962840000000001</c:v>
                </c:pt>
                <c:pt idx="7564">
                  <c:v>3.8956369999999998</c:v>
                </c:pt>
                <c:pt idx="7565">
                  <c:v>3.8961510000000001</c:v>
                </c:pt>
                <c:pt idx="7566">
                  <c:v>3.8958400000000002</c:v>
                </c:pt>
                <c:pt idx="7567">
                  <c:v>3.8966099999999999</c:v>
                </c:pt>
                <c:pt idx="7568">
                  <c:v>3.8964120000000002</c:v>
                </c:pt>
                <c:pt idx="7569">
                  <c:v>3.896919</c:v>
                </c:pt>
                <c:pt idx="7570">
                  <c:v>3.8966560000000001</c:v>
                </c:pt>
                <c:pt idx="7571">
                  <c:v>3.896671</c:v>
                </c:pt>
                <c:pt idx="7572">
                  <c:v>3.896868</c:v>
                </c:pt>
                <c:pt idx="7573">
                  <c:v>3.8972359999999999</c:v>
                </c:pt>
                <c:pt idx="7574">
                  <c:v>3.8977170000000001</c:v>
                </c:pt>
                <c:pt idx="7575">
                  <c:v>3.8983629999999998</c:v>
                </c:pt>
                <c:pt idx="7576">
                  <c:v>3.8990670000000001</c:v>
                </c:pt>
                <c:pt idx="7577">
                  <c:v>3.8996369999999998</c:v>
                </c:pt>
                <c:pt idx="7578">
                  <c:v>3.900763</c:v>
                </c:pt>
                <c:pt idx="7579">
                  <c:v>3.901348</c:v>
                </c:pt>
                <c:pt idx="7580">
                  <c:v>3.9011309999999999</c:v>
                </c:pt>
                <c:pt idx="7581">
                  <c:v>3.9017849999999998</c:v>
                </c:pt>
                <c:pt idx="7582">
                  <c:v>3.9009680000000002</c:v>
                </c:pt>
                <c:pt idx="7583">
                  <c:v>3.8998689999999998</c:v>
                </c:pt>
                <c:pt idx="7584">
                  <c:v>3.8996040000000001</c:v>
                </c:pt>
                <c:pt idx="7585">
                  <c:v>3.8994330000000001</c:v>
                </c:pt>
                <c:pt idx="7586">
                  <c:v>3.899076</c:v>
                </c:pt>
                <c:pt idx="7587">
                  <c:v>3.8990830000000001</c:v>
                </c:pt>
                <c:pt idx="7588">
                  <c:v>3.8992810000000002</c:v>
                </c:pt>
                <c:pt idx="7589">
                  <c:v>3.8997229999999998</c:v>
                </c:pt>
                <c:pt idx="7590">
                  <c:v>3.900096</c:v>
                </c:pt>
                <c:pt idx="7591">
                  <c:v>3.8994119999999999</c:v>
                </c:pt>
                <c:pt idx="7592">
                  <c:v>3.8986640000000001</c:v>
                </c:pt>
                <c:pt idx="7593">
                  <c:v>3.8975460000000002</c:v>
                </c:pt>
                <c:pt idx="7594">
                  <c:v>3.8971779999999998</c:v>
                </c:pt>
                <c:pt idx="7595">
                  <c:v>3.8966509999999999</c:v>
                </c:pt>
                <c:pt idx="7596">
                  <c:v>3.8971480000000001</c:v>
                </c:pt>
                <c:pt idx="7597">
                  <c:v>3.8969610000000001</c:v>
                </c:pt>
                <c:pt idx="7598">
                  <c:v>3.8961839999999999</c:v>
                </c:pt>
                <c:pt idx="7599">
                  <c:v>3.896312</c:v>
                </c:pt>
                <c:pt idx="7600">
                  <c:v>3.895527</c:v>
                </c:pt>
                <c:pt idx="7601">
                  <c:v>3.8947440000000002</c:v>
                </c:pt>
                <c:pt idx="7602">
                  <c:v>3.89398</c:v>
                </c:pt>
                <c:pt idx="7603">
                  <c:v>3.8937599999999999</c:v>
                </c:pt>
                <c:pt idx="7604">
                  <c:v>3.8933970000000002</c:v>
                </c:pt>
                <c:pt idx="7605">
                  <c:v>3.8933960000000001</c:v>
                </c:pt>
                <c:pt idx="7606">
                  <c:v>3.8927070000000001</c:v>
                </c:pt>
                <c:pt idx="7607">
                  <c:v>3.8925510000000001</c:v>
                </c:pt>
                <c:pt idx="7608">
                  <c:v>3.8921830000000002</c:v>
                </c:pt>
                <c:pt idx="7609">
                  <c:v>3.8916580000000001</c:v>
                </c:pt>
                <c:pt idx="7610">
                  <c:v>3.8917009999999999</c:v>
                </c:pt>
                <c:pt idx="7611">
                  <c:v>3.89235</c:v>
                </c:pt>
                <c:pt idx="7612">
                  <c:v>3.8922620000000001</c:v>
                </c:pt>
                <c:pt idx="7613">
                  <c:v>3.8920240000000002</c:v>
                </c:pt>
                <c:pt idx="7614">
                  <c:v>3.892344</c:v>
                </c:pt>
                <c:pt idx="7615">
                  <c:v>3.8923839999999998</c:v>
                </c:pt>
                <c:pt idx="7616">
                  <c:v>3.8927640000000001</c:v>
                </c:pt>
                <c:pt idx="7617">
                  <c:v>3.8921860000000001</c:v>
                </c:pt>
                <c:pt idx="7618">
                  <c:v>3.8913950000000002</c:v>
                </c:pt>
                <c:pt idx="7619">
                  <c:v>3.891057</c:v>
                </c:pt>
                <c:pt idx="7620">
                  <c:v>3.8905989999999999</c:v>
                </c:pt>
                <c:pt idx="7621">
                  <c:v>3.8897789999999999</c:v>
                </c:pt>
                <c:pt idx="7622">
                  <c:v>3.8888379999999998</c:v>
                </c:pt>
                <c:pt idx="7623">
                  <c:v>3.888223</c:v>
                </c:pt>
                <c:pt idx="7624">
                  <c:v>3.8879299999999999</c:v>
                </c:pt>
                <c:pt idx="7625">
                  <c:v>3.8875579999999998</c:v>
                </c:pt>
                <c:pt idx="7626">
                  <c:v>3.8866649999999998</c:v>
                </c:pt>
                <c:pt idx="7627">
                  <c:v>3.886002</c:v>
                </c:pt>
                <c:pt idx="7628">
                  <c:v>3.8854139999999999</c:v>
                </c:pt>
                <c:pt idx="7629">
                  <c:v>3.8852730000000002</c:v>
                </c:pt>
                <c:pt idx="7630">
                  <c:v>3.8849619999999998</c:v>
                </c:pt>
                <c:pt idx="7631">
                  <c:v>3.8843209999999999</c:v>
                </c:pt>
                <c:pt idx="7632">
                  <c:v>3.8839920000000001</c:v>
                </c:pt>
                <c:pt idx="7633">
                  <c:v>3.8850009999999999</c:v>
                </c:pt>
                <c:pt idx="7634">
                  <c:v>3.8849659999999999</c:v>
                </c:pt>
                <c:pt idx="7635">
                  <c:v>3.8842500000000002</c:v>
                </c:pt>
                <c:pt idx="7636">
                  <c:v>3.884544</c:v>
                </c:pt>
                <c:pt idx="7637">
                  <c:v>3.8848189999999998</c:v>
                </c:pt>
                <c:pt idx="7638">
                  <c:v>3.8840460000000001</c:v>
                </c:pt>
                <c:pt idx="7639">
                  <c:v>3.8838509999999999</c:v>
                </c:pt>
                <c:pt idx="7640">
                  <c:v>3.8835500000000001</c:v>
                </c:pt>
                <c:pt idx="7641">
                  <c:v>3.8838370000000002</c:v>
                </c:pt>
                <c:pt idx="7642">
                  <c:v>3.884744</c:v>
                </c:pt>
                <c:pt idx="7643">
                  <c:v>3.8850829999999998</c:v>
                </c:pt>
                <c:pt idx="7644">
                  <c:v>3.8851599999999999</c:v>
                </c:pt>
                <c:pt idx="7645">
                  <c:v>3.8853529999999998</c:v>
                </c:pt>
                <c:pt idx="7646">
                  <c:v>3.88476</c:v>
                </c:pt>
                <c:pt idx="7647">
                  <c:v>3.8846660000000002</c:v>
                </c:pt>
                <c:pt idx="7648">
                  <c:v>3.884897</c:v>
                </c:pt>
                <c:pt idx="7649">
                  <c:v>3.8844780000000001</c:v>
                </c:pt>
                <c:pt idx="7650">
                  <c:v>3.8845200000000002</c:v>
                </c:pt>
                <c:pt idx="7651">
                  <c:v>3.8854120000000001</c:v>
                </c:pt>
                <c:pt idx="7652">
                  <c:v>3.884954</c:v>
                </c:pt>
                <c:pt idx="7653">
                  <c:v>3.8846509999999999</c:v>
                </c:pt>
                <c:pt idx="7654">
                  <c:v>3.883426</c:v>
                </c:pt>
                <c:pt idx="7655">
                  <c:v>3.8824909999999999</c:v>
                </c:pt>
                <c:pt idx="7656">
                  <c:v>3.8817680000000001</c:v>
                </c:pt>
                <c:pt idx="7657">
                  <c:v>3.8812530000000001</c:v>
                </c:pt>
                <c:pt idx="7658">
                  <c:v>3.8809619999999998</c:v>
                </c:pt>
                <c:pt idx="7659">
                  <c:v>3.8807320000000001</c:v>
                </c:pt>
                <c:pt idx="7660">
                  <c:v>3.8806509999999999</c:v>
                </c:pt>
                <c:pt idx="7661">
                  <c:v>3.8798050000000002</c:v>
                </c:pt>
                <c:pt idx="7662">
                  <c:v>3.8790330000000002</c:v>
                </c:pt>
                <c:pt idx="7663">
                  <c:v>3.8784779999999999</c:v>
                </c:pt>
                <c:pt idx="7664">
                  <c:v>3.8781089999999998</c:v>
                </c:pt>
                <c:pt idx="7665">
                  <c:v>3.8780770000000002</c:v>
                </c:pt>
                <c:pt idx="7666">
                  <c:v>3.8784999999999998</c:v>
                </c:pt>
                <c:pt idx="7667">
                  <c:v>3.878981</c:v>
                </c:pt>
                <c:pt idx="7668">
                  <c:v>3.8792689999999999</c:v>
                </c:pt>
                <c:pt idx="7669">
                  <c:v>3.8785820000000002</c:v>
                </c:pt>
                <c:pt idx="7670">
                  <c:v>3.8786689999999999</c:v>
                </c:pt>
                <c:pt idx="7671">
                  <c:v>3.8786499999999999</c:v>
                </c:pt>
                <c:pt idx="7672">
                  <c:v>3.87832</c:v>
                </c:pt>
                <c:pt idx="7673">
                  <c:v>3.8780459999999999</c:v>
                </c:pt>
                <c:pt idx="7674">
                  <c:v>3.8778419999999998</c:v>
                </c:pt>
                <c:pt idx="7675">
                  <c:v>3.8775390000000001</c:v>
                </c:pt>
                <c:pt idx="7676">
                  <c:v>3.8775270000000002</c:v>
                </c:pt>
                <c:pt idx="7677">
                  <c:v>3.8773260000000001</c:v>
                </c:pt>
                <c:pt idx="7678">
                  <c:v>3.8772440000000001</c:v>
                </c:pt>
                <c:pt idx="7679">
                  <c:v>3.8775550000000001</c:v>
                </c:pt>
                <c:pt idx="7680">
                  <c:v>3.8775040000000001</c:v>
                </c:pt>
                <c:pt idx="7681">
                  <c:v>3.8767130000000001</c:v>
                </c:pt>
                <c:pt idx="7682">
                  <c:v>3.8763519999999998</c:v>
                </c:pt>
                <c:pt idx="7683">
                  <c:v>3.8759950000000001</c:v>
                </c:pt>
                <c:pt idx="7684">
                  <c:v>3.8759619999999999</c:v>
                </c:pt>
                <c:pt idx="7685">
                  <c:v>3.876169</c:v>
                </c:pt>
                <c:pt idx="7686">
                  <c:v>3.8764460000000001</c:v>
                </c:pt>
                <c:pt idx="7687">
                  <c:v>3.8767809999999998</c:v>
                </c:pt>
                <c:pt idx="7688">
                  <c:v>3.8767670000000001</c:v>
                </c:pt>
                <c:pt idx="7689">
                  <c:v>3.8766159999999998</c:v>
                </c:pt>
                <c:pt idx="7690">
                  <c:v>3.8767469999999999</c:v>
                </c:pt>
                <c:pt idx="7691">
                  <c:v>3.8763649999999998</c:v>
                </c:pt>
                <c:pt idx="7692">
                  <c:v>3.8753250000000001</c:v>
                </c:pt>
                <c:pt idx="7693">
                  <c:v>3.8746450000000001</c:v>
                </c:pt>
                <c:pt idx="7694">
                  <c:v>3.8747400000000001</c:v>
                </c:pt>
                <c:pt idx="7695">
                  <c:v>3.8745150000000002</c:v>
                </c:pt>
                <c:pt idx="7696">
                  <c:v>3.8742909999999999</c:v>
                </c:pt>
                <c:pt idx="7697">
                  <c:v>3.8743020000000001</c:v>
                </c:pt>
                <c:pt idx="7698">
                  <c:v>3.8738709999999998</c:v>
                </c:pt>
                <c:pt idx="7699">
                  <c:v>3.8737119999999998</c:v>
                </c:pt>
                <c:pt idx="7700">
                  <c:v>3.873523</c:v>
                </c:pt>
                <c:pt idx="7701">
                  <c:v>3.8725290000000001</c:v>
                </c:pt>
                <c:pt idx="7702">
                  <c:v>3.8715670000000002</c:v>
                </c:pt>
                <c:pt idx="7703">
                  <c:v>3.8710990000000001</c:v>
                </c:pt>
                <c:pt idx="7704">
                  <c:v>3.871321</c:v>
                </c:pt>
                <c:pt idx="7705">
                  <c:v>3.8721909999999999</c:v>
                </c:pt>
                <c:pt idx="7706">
                  <c:v>3.8732880000000001</c:v>
                </c:pt>
                <c:pt idx="7707">
                  <c:v>3.8741110000000001</c:v>
                </c:pt>
                <c:pt idx="7708">
                  <c:v>3.874492</c:v>
                </c:pt>
                <c:pt idx="7709">
                  <c:v>3.875105</c:v>
                </c:pt>
                <c:pt idx="7710">
                  <c:v>3.8755769999999998</c:v>
                </c:pt>
                <c:pt idx="7711">
                  <c:v>3.8756620000000002</c:v>
                </c:pt>
                <c:pt idx="7712">
                  <c:v>3.8761930000000002</c:v>
                </c:pt>
                <c:pt idx="7713">
                  <c:v>3.8766050000000001</c:v>
                </c:pt>
                <c:pt idx="7714">
                  <c:v>3.8764080000000001</c:v>
                </c:pt>
                <c:pt idx="7715">
                  <c:v>3.876042</c:v>
                </c:pt>
                <c:pt idx="7716">
                  <c:v>3.8750789999999999</c:v>
                </c:pt>
                <c:pt idx="7717">
                  <c:v>3.8739349999999999</c:v>
                </c:pt>
                <c:pt idx="7718">
                  <c:v>3.8736130000000002</c:v>
                </c:pt>
                <c:pt idx="7719">
                  <c:v>3.8741289999999999</c:v>
                </c:pt>
                <c:pt idx="7720">
                  <c:v>3.874412</c:v>
                </c:pt>
                <c:pt idx="7721">
                  <c:v>3.8741989999999999</c:v>
                </c:pt>
                <c:pt idx="7722">
                  <c:v>3.8747220000000002</c:v>
                </c:pt>
                <c:pt idx="7723">
                  <c:v>3.8752339999999998</c:v>
                </c:pt>
                <c:pt idx="7724">
                  <c:v>3.875524</c:v>
                </c:pt>
                <c:pt idx="7725">
                  <c:v>3.8753639999999998</c:v>
                </c:pt>
                <c:pt idx="7726">
                  <c:v>3.8747959999999999</c:v>
                </c:pt>
                <c:pt idx="7727">
                  <c:v>3.8749720000000001</c:v>
                </c:pt>
                <c:pt idx="7728">
                  <c:v>3.875181</c:v>
                </c:pt>
                <c:pt idx="7729">
                  <c:v>3.8746710000000002</c:v>
                </c:pt>
                <c:pt idx="7730">
                  <c:v>3.8741759999999998</c:v>
                </c:pt>
                <c:pt idx="7731">
                  <c:v>3.8742450000000002</c:v>
                </c:pt>
                <c:pt idx="7732">
                  <c:v>3.8742610000000002</c:v>
                </c:pt>
                <c:pt idx="7733">
                  <c:v>3.8738809999999999</c:v>
                </c:pt>
                <c:pt idx="7734">
                  <c:v>3.8740999999999999</c:v>
                </c:pt>
                <c:pt idx="7735">
                  <c:v>3.87391</c:v>
                </c:pt>
                <c:pt idx="7736">
                  <c:v>3.8727689999999999</c:v>
                </c:pt>
                <c:pt idx="7737">
                  <c:v>3.8713880000000001</c:v>
                </c:pt>
                <c:pt idx="7738">
                  <c:v>3.8710070000000001</c:v>
                </c:pt>
                <c:pt idx="7739">
                  <c:v>3.871</c:v>
                </c:pt>
                <c:pt idx="7740">
                  <c:v>3.8709850000000001</c:v>
                </c:pt>
                <c:pt idx="7741">
                  <c:v>3.8711129999999998</c:v>
                </c:pt>
                <c:pt idx="7742">
                  <c:v>3.871124</c:v>
                </c:pt>
                <c:pt idx="7743">
                  <c:v>3.8715160000000002</c:v>
                </c:pt>
                <c:pt idx="7744">
                  <c:v>3.8714189999999999</c:v>
                </c:pt>
                <c:pt idx="7745">
                  <c:v>3.871273</c:v>
                </c:pt>
                <c:pt idx="7746">
                  <c:v>3.8714240000000002</c:v>
                </c:pt>
                <c:pt idx="7747">
                  <c:v>3.8712219999999999</c:v>
                </c:pt>
                <c:pt idx="7748">
                  <c:v>3.8714919999999999</c:v>
                </c:pt>
                <c:pt idx="7749">
                  <c:v>3.8721230000000002</c:v>
                </c:pt>
                <c:pt idx="7750">
                  <c:v>3.8720469999999998</c:v>
                </c:pt>
                <c:pt idx="7751">
                  <c:v>3.8726500000000001</c:v>
                </c:pt>
                <c:pt idx="7752">
                  <c:v>3.8741270000000001</c:v>
                </c:pt>
                <c:pt idx="7753">
                  <c:v>3.8752909999999998</c:v>
                </c:pt>
                <c:pt idx="7754">
                  <c:v>3.876023</c:v>
                </c:pt>
                <c:pt idx="7755">
                  <c:v>3.8763860000000001</c:v>
                </c:pt>
                <c:pt idx="7756">
                  <c:v>3.8764240000000001</c:v>
                </c:pt>
                <c:pt idx="7757">
                  <c:v>3.8753790000000001</c:v>
                </c:pt>
                <c:pt idx="7758">
                  <c:v>3.874447</c:v>
                </c:pt>
                <c:pt idx="7759">
                  <c:v>3.8735460000000002</c:v>
                </c:pt>
                <c:pt idx="7760">
                  <c:v>3.8730699999999998</c:v>
                </c:pt>
                <c:pt idx="7761">
                  <c:v>3.8737789999999999</c:v>
                </c:pt>
                <c:pt idx="7762">
                  <c:v>3.87371</c:v>
                </c:pt>
                <c:pt idx="7763">
                  <c:v>3.8729019999999998</c:v>
                </c:pt>
                <c:pt idx="7764">
                  <c:v>3.873351</c:v>
                </c:pt>
                <c:pt idx="7765">
                  <c:v>3.873624</c:v>
                </c:pt>
                <c:pt idx="7766">
                  <c:v>3.8741409999999998</c:v>
                </c:pt>
                <c:pt idx="7767">
                  <c:v>3.8751799999999998</c:v>
                </c:pt>
                <c:pt idx="7768">
                  <c:v>3.875677</c:v>
                </c:pt>
                <c:pt idx="7769">
                  <c:v>3.875874</c:v>
                </c:pt>
                <c:pt idx="7770">
                  <c:v>3.8760219999999999</c:v>
                </c:pt>
                <c:pt idx="7771">
                  <c:v>3.8761990000000002</c:v>
                </c:pt>
                <c:pt idx="7772">
                  <c:v>3.8763399999999999</c:v>
                </c:pt>
                <c:pt idx="7773">
                  <c:v>3.876261</c:v>
                </c:pt>
                <c:pt idx="7774">
                  <c:v>3.8766829999999999</c:v>
                </c:pt>
                <c:pt idx="7775">
                  <c:v>3.876995</c:v>
                </c:pt>
                <c:pt idx="7776">
                  <c:v>3.877669</c:v>
                </c:pt>
                <c:pt idx="7777">
                  <c:v>3.8772190000000002</c:v>
                </c:pt>
                <c:pt idx="7778">
                  <c:v>3.8766609999999999</c:v>
                </c:pt>
                <c:pt idx="7779">
                  <c:v>3.8757920000000001</c:v>
                </c:pt>
                <c:pt idx="7780">
                  <c:v>3.8753660000000001</c:v>
                </c:pt>
                <c:pt idx="7781">
                  <c:v>3.8757600000000001</c:v>
                </c:pt>
                <c:pt idx="7782">
                  <c:v>3.8767</c:v>
                </c:pt>
                <c:pt idx="7783">
                  <c:v>3.8777409999999999</c:v>
                </c:pt>
                <c:pt idx="7784">
                  <c:v>3.8783859999999999</c:v>
                </c:pt>
                <c:pt idx="7785">
                  <c:v>3.878352</c:v>
                </c:pt>
                <c:pt idx="7786">
                  <c:v>3.8796940000000002</c:v>
                </c:pt>
                <c:pt idx="7787">
                  <c:v>3.8812519999999999</c:v>
                </c:pt>
                <c:pt idx="7788">
                  <c:v>3.8826930000000002</c:v>
                </c:pt>
                <c:pt idx="7789">
                  <c:v>3.8828119999999999</c:v>
                </c:pt>
                <c:pt idx="7790">
                  <c:v>3.8823059999999998</c:v>
                </c:pt>
                <c:pt idx="7791">
                  <c:v>3.881548</c:v>
                </c:pt>
                <c:pt idx="7792">
                  <c:v>3.8817849999999998</c:v>
                </c:pt>
                <c:pt idx="7793">
                  <c:v>3.8823080000000001</c:v>
                </c:pt>
                <c:pt idx="7794">
                  <c:v>3.8829259999999999</c:v>
                </c:pt>
                <c:pt idx="7795">
                  <c:v>3.8830770000000001</c:v>
                </c:pt>
                <c:pt idx="7796">
                  <c:v>3.8830149999999999</c:v>
                </c:pt>
                <c:pt idx="7797">
                  <c:v>3.8832369999999998</c:v>
                </c:pt>
                <c:pt idx="7798">
                  <c:v>3.8834970000000002</c:v>
                </c:pt>
                <c:pt idx="7799">
                  <c:v>3.8834759999999999</c:v>
                </c:pt>
                <c:pt idx="7800">
                  <c:v>3.8831349999999998</c:v>
                </c:pt>
                <c:pt idx="7801">
                  <c:v>3.882987</c:v>
                </c:pt>
                <c:pt idx="7802">
                  <c:v>3.8824450000000001</c:v>
                </c:pt>
                <c:pt idx="7803">
                  <c:v>3.8821620000000001</c:v>
                </c:pt>
                <c:pt idx="7804">
                  <c:v>3.8818299999999999</c:v>
                </c:pt>
                <c:pt idx="7805">
                  <c:v>3.8822480000000001</c:v>
                </c:pt>
                <c:pt idx="7806">
                  <c:v>3.8825319999999999</c:v>
                </c:pt>
                <c:pt idx="7807">
                  <c:v>3.8833530000000001</c:v>
                </c:pt>
                <c:pt idx="7808">
                  <c:v>3.8844789999999998</c:v>
                </c:pt>
                <c:pt idx="7809">
                  <c:v>3.8852359999999999</c:v>
                </c:pt>
                <c:pt idx="7810">
                  <c:v>3.885697</c:v>
                </c:pt>
                <c:pt idx="7811">
                  <c:v>3.8852890000000002</c:v>
                </c:pt>
                <c:pt idx="7812">
                  <c:v>3.8855339999999998</c:v>
                </c:pt>
                <c:pt idx="7813">
                  <c:v>3.8860540000000001</c:v>
                </c:pt>
                <c:pt idx="7814">
                  <c:v>3.8862969999999999</c:v>
                </c:pt>
                <c:pt idx="7815">
                  <c:v>3.8863159999999999</c:v>
                </c:pt>
                <c:pt idx="7816">
                  <c:v>3.8869470000000002</c:v>
                </c:pt>
                <c:pt idx="7817">
                  <c:v>3.887664</c:v>
                </c:pt>
                <c:pt idx="7818">
                  <c:v>3.88754</c:v>
                </c:pt>
                <c:pt idx="7819">
                  <c:v>3.887785</c:v>
                </c:pt>
                <c:pt idx="7820">
                  <c:v>3.8875709999999999</c:v>
                </c:pt>
                <c:pt idx="7821">
                  <c:v>3.8872270000000002</c:v>
                </c:pt>
                <c:pt idx="7822">
                  <c:v>3.887384</c:v>
                </c:pt>
                <c:pt idx="7823">
                  <c:v>3.8879250000000001</c:v>
                </c:pt>
                <c:pt idx="7824">
                  <c:v>3.8881950000000001</c:v>
                </c:pt>
                <c:pt idx="7825">
                  <c:v>3.8880050000000002</c:v>
                </c:pt>
                <c:pt idx="7826">
                  <c:v>3.8878689999999998</c:v>
                </c:pt>
                <c:pt idx="7827">
                  <c:v>3.8891990000000001</c:v>
                </c:pt>
                <c:pt idx="7828">
                  <c:v>3.8891800000000001</c:v>
                </c:pt>
                <c:pt idx="7829">
                  <c:v>3.8902399999999999</c:v>
                </c:pt>
                <c:pt idx="7830">
                  <c:v>3.8903979999999998</c:v>
                </c:pt>
                <c:pt idx="7831">
                  <c:v>3.8911820000000001</c:v>
                </c:pt>
                <c:pt idx="7832">
                  <c:v>3.8913060000000002</c:v>
                </c:pt>
                <c:pt idx="7833">
                  <c:v>3.8915099999999998</c:v>
                </c:pt>
                <c:pt idx="7834">
                  <c:v>3.8907929999999999</c:v>
                </c:pt>
                <c:pt idx="7835">
                  <c:v>3.8898990000000002</c:v>
                </c:pt>
                <c:pt idx="7836">
                  <c:v>3.8892470000000001</c:v>
                </c:pt>
                <c:pt idx="7837">
                  <c:v>3.888509</c:v>
                </c:pt>
                <c:pt idx="7838">
                  <c:v>3.8865759999999998</c:v>
                </c:pt>
                <c:pt idx="7839">
                  <c:v>3.886495</c:v>
                </c:pt>
                <c:pt idx="7840">
                  <c:v>3.8868939999999998</c:v>
                </c:pt>
                <c:pt idx="7841">
                  <c:v>3.8878309999999998</c:v>
                </c:pt>
                <c:pt idx="7842">
                  <c:v>3.8871950000000002</c:v>
                </c:pt>
                <c:pt idx="7843">
                  <c:v>3.8871229999999999</c:v>
                </c:pt>
                <c:pt idx="7844">
                  <c:v>3.885167</c:v>
                </c:pt>
                <c:pt idx="7845">
                  <c:v>3.8845130000000001</c:v>
                </c:pt>
                <c:pt idx="7846">
                  <c:v>3.8836179999999998</c:v>
                </c:pt>
                <c:pt idx="7847">
                  <c:v>3.883346</c:v>
                </c:pt>
                <c:pt idx="7848">
                  <c:v>3.882914</c:v>
                </c:pt>
                <c:pt idx="7849">
                  <c:v>3.882809</c:v>
                </c:pt>
                <c:pt idx="7850">
                  <c:v>3.883222</c:v>
                </c:pt>
                <c:pt idx="7851">
                  <c:v>3.8829530000000001</c:v>
                </c:pt>
                <c:pt idx="7852">
                  <c:v>3.8826770000000002</c:v>
                </c:pt>
                <c:pt idx="7853">
                  <c:v>3.8831370000000001</c:v>
                </c:pt>
                <c:pt idx="7854">
                  <c:v>3.8832089999999999</c:v>
                </c:pt>
                <c:pt idx="7855">
                  <c:v>3.882158</c:v>
                </c:pt>
                <c:pt idx="7856">
                  <c:v>3.881157</c:v>
                </c:pt>
                <c:pt idx="7857">
                  <c:v>3.881011</c:v>
                </c:pt>
                <c:pt idx="7858">
                  <c:v>3.8801679999999998</c:v>
                </c:pt>
                <c:pt idx="7859">
                  <c:v>3.8797470000000001</c:v>
                </c:pt>
                <c:pt idx="7860">
                  <c:v>3.8788670000000001</c:v>
                </c:pt>
                <c:pt idx="7861">
                  <c:v>3.8790849999999999</c:v>
                </c:pt>
                <c:pt idx="7862">
                  <c:v>3.8792219999999999</c:v>
                </c:pt>
                <c:pt idx="7863">
                  <c:v>3.87995</c:v>
                </c:pt>
                <c:pt idx="7864">
                  <c:v>3.879683</c:v>
                </c:pt>
                <c:pt idx="7865">
                  <c:v>3.8789959999999999</c:v>
                </c:pt>
                <c:pt idx="7866">
                  <c:v>3.8783089999999998</c:v>
                </c:pt>
                <c:pt idx="7867">
                  <c:v>3.878676</c:v>
                </c:pt>
                <c:pt idx="7868">
                  <c:v>3.8785249999999998</c:v>
                </c:pt>
                <c:pt idx="7869">
                  <c:v>3.8771710000000001</c:v>
                </c:pt>
                <c:pt idx="7870">
                  <c:v>3.878136</c:v>
                </c:pt>
                <c:pt idx="7871">
                  <c:v>3.878425</c:v>
                </c:pt>
                <c:pt idx="7872">
                  <c:v>3.8782730000000001</c:v>
                </c:pt>
                <c:pt idx="7873">
                  <c:v>3.877777</c:v>
                </c:pt>
                <c:pt idx="7874">
                  <c:v>3.8779270000000001</c:v>
                </c:pt>
                <c:pt idx="7875">
                  <c:v>3.8785259999999999</c:v>
                </c:pt>
                <c:pt idx="7876">
                  <c:v>3.8792580000000001</c:v>
                </c:pt>
                <c:pt idx="7877">
                  <c:v>3.879464</c:v>
                </c:pt>
                <c:pt idx="7878">
                  <c:v>3.8786800000000001</c:v>
                </c:pt>
                <c:pt idx="7879">
                  <c:v>3.8780290000000002</c:v>
                </c:pt>
                <c:pt idx="7880">
                  <c:v>3.8780030000000001</c:v>
                </c:pt>
                <c:pt idx="7881">
                  <c:v>3.8784420000000002</c:v>
                </c:pt>
                <c:pt idx="7882">
                  <c:v>3.8782730000000001</c:v>
                </c:pt>
                <c:pt idx="7883">
                  <c:v>3.87791</c:v>
                </c:pt>
                <c:pt idx="7884">
                  <c:v>3.8776860000000002</c:v>
                </c:pt>
                <c:pt idx="7885">
                  <c:v>3.8777550000000001</c:v>
                </c:pt>
                <c:pt idx="7886">
                  <c:v>3.8779300000000001</c:v>
                </c:pt>
                <c:pt idx="7887">
                  <c:v>3.8785120000000002</c:v>
                </c:pt>
                <c:pt idx="7888">
                  <c:v>3.8788749999999999</c:v>
                </c:pt>
                <c:pt idx="7889">
                  <c:v>3.8789220000000002</c:v>
                </c:pt>
                <c:pt idx="7890">
                  <c:v>3.8789400000000001</c:v>
                </c:pt>
                <c:pt idx="7891">
                  <c:v>3.8790249999999999</c:v>
                </c:pt>
                <c:pt idx="7892">
                  <c:v>3.8799950000000001</c:v>
                </c:pt>
                <c:pt idx="7893">
                  <c:v>3.8799920000000001</c:v>
                </c:pt>
                <c:pt idx="7894">
                  <c:v>3.8804289999999999</c:v>
                </c:pt>
                <c:pt idx="7895">
                  <c:v>3.8811209999999998</c:v>
                </c:pt>
                <c:pt idx="7896">
                  <c:v>3.8825210000000001</c:v>
                </c:pt>
                <c:pt idx="7897">
                  <c:v>3.8832399999999998</c:v>
                </c:pt>
                <c:pt idx="7898">
                  <c:v>3.8833350000000002</c:v>
                </c:pt>
                <c:pt idx="7899">
                  <c:v>3.8831549999999999</c:v>
                </c:pt>
                <c:pt idx="7900">
                  <c:v>3.8829880000000001</c:v>
                </c:pt>
                <c:pt idx="7901">
                  <c:v>3.8831159999999998</c:v>
                </c:pt>
                <c:pt idx="7902">
                  <c:v>3.8827590000000001</c:v>
                </c:pt>
                <c:pt idx="7903">
                  <c:v>3.882625</c:v>
                </c:pt>
                <c:pt idx="7904">
                  <c:v>3.883162</c:v>
                </c:pt>
                <c:pt idx="7905">
                  <c:v>3.8834569999999999</c:v>
                </c:pt>
                <c:pt idx="7906">
                  <c:v>3.8838430000000002</c:v>
                </c:pt>
                <c:pt idx="7907">
                  <c:v>3.8838279999999998</c:v>
                </c:pt>
                <c:pt idx="7908">
                  <c:v>3.8838469999999998</c:v>
                </c:pt>
                <c:pt idx="7909">
                  <c:v>3.8846280000000002</c:v>
                </c:pt>
                <c:pt idx="7910">
                  <c:v>3.8856190000000002</c:v>
                </c:pt>
                <c:pt idx="7911">
                  <c:v>3.8856220000000001</c:v>
                </c:pt>
                <c:pt idx="7912">
                  <c:v>3.8853240000000002</c:v>
                </c:pt>
                <c:pt idx="7913">
                  <c:v>3.8846479999999999</c:v>
                </c:pt>
                <c:pt idx="7914">
                  <c:v>3.885278</c:v>
                </c:pt>
                <c:pt idx="7915">
                  <c:v>3.886126</c:v>
                </c:pt>
                <c:pt idx="7916">
                  <c:v>3.88611</c:v>
                </c:pt>
                <c:pt idx="7917">
                  <c:v>3.884547</c:v>
                </c:pt>
                <c:pt idx="7918">
                  <c:v>3.8841060000000001</c:v>
                </c:pt>
                <c:pt idx="7919">
                  <c:v>3.884938</c:v>
                </c:pt>
                <c:pt idx="7920">
                  <c:v>3.8844129999999999</c:v>
                </c:pt>
                <c:pt idx="7921">
                  <c:v>3.8849369999999999</c:v>
                </c:pt>
                <c:pt idx="7922">
                  <c:v>3.8858130000000002</c:v>
                </c:pt>
                <c:pt idx="7923">
                  <c:v>3.8855219999999999</c:v>
                </c:pt>
                <c:pt idx="7924">
                  <c:v>3.8847480000000001</c:v>
                </c:pt>
                <c:pt idx="7925">
                  <c:v>3.8838499999999998</c:v>
                </c:pt>
                <c:pt idx="7926">
                  <c:v>3.8823460000000001</c:v>
                </c:pt>
                <c:pt idx="7927">
                  <c:v>3.881478</c:v>
                </c:pt>
                <c:pt idx="7928">
                  <c:v>3.882098</c:v>
                </c:pt>
                <c:pt idx="7929">
                  <c:v>3.8820160000000001</c:v>
                </c:pt>
                <c:pt idx="7930">
                  <c:v>3.8818959999999998</c:v>
                </c:pt>
                <c:pt idx="7931">
                  <c:v>3.8809749999999998</c:v>
                </c:pt>
                <c:pt idx="7932">
                  <c:v>3.8805770000000002</c:v>
                </c:pt>
                <c:pt idx="7933">
                  <c:v>3.8801389999999998</c:v>
                </c:pt>
                <c:pt idx="7934">
                  <c:v>3.879597</c:v>
                </c:pt>
                <c:pt idx="7935">
                  <c:v>3.880322</c:v>
                </c:pt>
                <c:pt idx="7936">
                  <c:v>3.8801950000000001</c:v>
                </c:pt>
                <c:pt idx="7937">
                  <c:v>3.880042</c:v>
                </c:pt>
                <c:pt idx="7938">
                  <c:v>3.880271</c:v>
                </c:pt>
                <c:pt idx="7939">
                  <c:v>3.8802699999999999</c:v>
                </c:pt>
                <c:pt idx="7940">
                  <c:v>3.879975</c:v>
                </c:pt>
                <c:pt idx="7941">
                  <c:v>3.879664</c:v>
                </c:pt>
                <c:pt idx="7942">
                  <c:v>3.8794520000000001</c:v>
                </c:pt>
                <c:pt idx="7943">
                  <c:v>3.8800789999999998</c:v>
                </c:pt>
                <c:pt idx="7944">
                  <c:v>3.8808310000000001</c:v>
                </c:pt>
                <c:pt idx="7945">
                  <c:v>3.8804829999999999</c:v>
                </c:pt>
                <c:pt idx="7946">
                  <c:v>3.8795139999999999</c:v>
                </c:pt>
                <c:pt idx="7947">
                  <c:v>3.8787910000000001</c:v>
                </c:pt>
                <c:pt idx="7948">
                  <c:v>3.878422</c:v>
                </c:pt>
                <c:pt idx="7949">
                  <c:v>3.8775230000000001</c:v>
                </c:pt>
                <c:pt idx="7950">
                  <c:v>3.8770739999999999</c:v>
                </c:pt>
                <c:pt idx="7951">
                  <c:v>3.8771810000000002</c:v>
                </c:pt>
                <c:pt idx="7952">
                  <c:v>3.877653</c:v>
                </c:pt>
                <c:pt idx="7953">
                  <c:v>3.8782770000000002</c:v>
                </c:pt>
                <c:pt idx="7954">
                  <c:v>3.8778009999999998</c:v>
                </c:pt>
                <c:pt idx="7955">
                  <c:v>3.877167</c:v>
                </c:pt>
                <c:pt idx="7956">
                  <c:v>3.8768449999999999</c:v>
                </c:pt>
                <c:pt idx="7957">
                  <c:v>3.8765160000000001</c:v>
                </c:pt>
                <c:pt idx="7958">
                  <c:v>3.8762690000000002</c:v>
                </c:pt>
                <c:pt idx="7959">
                  <c:v>3.875759</c:v>
                </c:pt>
                <c:pt idx="7960">
                  <c:v>3.8747989999999999</c:v>
                </c:pt>
                <c:pt idx="7961">
                  <c:v>3.8740790000000001</c:v>
                </c:pt>
                <c:pt idx="7962">
                  <c:v>3.8739249999999998</c:v>
                </c:pt>
                <c:pt idx="7963">
                  <c:v>3.8739319999999999</c:v>
                </c:pt>
                <c:pt idx="7964">
                  <c:v>3.8738549999999998</c:v>
                </c:pt>
                <c:pt idx="7965">
                  <c:v>3.873281</c:v>
                </c:pt>
                <c:pt idx="7966">
                  <c:v>3.8728669999999998</c:v>
                </c:pt>
                <c:pt idx="7967">
                  <c:v>3.872662</c:v>
                </c:pt>
                <c:pt idx="7968">
                  <c:v>3.8721450000000002</c:v>
                </c:pt>
                <c:pt idx="7969">
                  <c:v>3.872347</c:v>
                </c:pt>
                <c:pt idx="7970">
                  <c:v>3.8730470000000001</c:v>
                </c:pt>
                <c:pt idx="7971">
                  <c:v>3.872598</c:v>
                </c:pt>
                <c:pt idx="7972">
                  <c:v>3.8716490000000001</c:v>
                </c:pt>
                <c:pt idx="7973">
                  <c:v>3.871426</c:v>
                </c:pt>
                <c:pt idx="7974">
                  <c:v>3.8718309999999998</c:v>
                </c:pt>
                <c:pt idx="7975">
                  <c:v>3.8725649999999998</c:v>
                </c:pt>
                <c:pt idx="7976">
                  <c:v>3.8734660000000001</c:v>
                </c:pt>
                <c:pt idx="7977">
                  <c:v>3.8740890000000001</c:v>
                </c:pt>
                <c:pt idx="7978">
                  <c:v>3.874689</c:v>
                </c:pt>
                <c:pt idx="7979">
                  <c:v>3.875162</c:v>
                </c:pt>
                <c:pt idx="7980">
                  <c:v>3.875451</c:v>
                </c:pt>
                <c:pt idx="7981">
                  <c:v>3.875378</c:v>
                </c:pt>
                <c:pt idx="7982">
                  <c:v>3.8748049999999998</c:v>
                </c:pt>
                <c:pt idx="7983">
                  <c:v>3.8746749999999999</c:v>
                </c:pt>
                <c:pt idx="7984">
                  <c:v>3.875102</c:v>
                </c:pt>
                <c:pt idx="7985">
                  <c:v>3.8751920000000002</c:v>
                </c:pt>
                <c:pt idx="7986">
                  <c:v>3.8754849999999998</c:v>
                </c:pt>
                <c:pt idx="7987">
                  <c:v>3.875883</c:v>
                </c:pt>
                <c:pt idx="7988">
                  <c:v>3.8759070000000002</c:v>
                </c:pt>
                <c:pt idx="7989">
                  <c:v>3.8761649999999999</c:v>
                </c:pt>
                <c:pt idx="7990">
                  <c:v>3.8769269999999998</c:v>
                </c:pt>
                <c:pt idx="7991">
                  <c:v>3.877373</c:v>
                </c:pt>
                <c:pt idx="7992">
                  <c:v>3.876725</c:v>
                </c:pt>
                <c:pt idx="7993">
                  <c:v>3.8757269999999999</c:v>
                </c:pt>
                <c:pt idx="7994">
                  <c:v>3.8754650000000002</c:v>
                </c:pt>
                <c:pt idx="7995">
                  <c:v>3.8754780000000002</c:v>
                </c:pt>
                <c:pt idx="7996">
                  <c:v>3.8753709999999999</c:v>
                </c:pt>
                <c:pt idx="7997">
                  <c:v>3.8756970000000002</c:v>
                </c:pt>
                <c:pt idx="7998">
                  <c:v>3.875893</c:v>
                </c:pt>
                <c:pt idx="7999">
                  <c:v>3.8765589999999999</c:v>
                </c:pt>
                <c:pt idx="8000">
                  <c:v>3.8770250000000002</c:v>
                </c:pt>
                <c:pt idx="8001">
                  <c:v>3.8768009999999999</c:v>
                </c:pt>
                <c:pt idx="8002">
                  <c:v>3.876417</c:v>
                </c:pt>
                <c:pt idx="8003">
                  <c:v>3.875467</c:v>
                </c:pt>
                <c:pt idx="8004">
                  <c:v>3.8751340000000001</c:v>
                </c:pt>
                <c:pt idx="8005">
                  <c:v>3.8755449999999998</c:v>
                </c:pt>
                <c:pt idx="8006">
                  <c:v>3.8755700000000002</c:v>
                </c:pt>
                <c:pt idx="8007">
                  <c:v>3.8756210000000002</c:v>
                </c:pt>
                <c:pt idx="8008">
                  <c:v>3.8762470000000002</c:v>
                </c:pt>
                <c:pt idx="8009">
                  <c:v>3.8772389999999999</c:v>
                </c:pt>
                <c:pt idx="8010">
                  <c:v>3.8765559999999999</c:v>
                </c:pt>
                <c:pt idx="8011">
                  <c:v>3.8772319999999998</c:v>
                </c:pt>
                <c:pt idx="8012">
                  <c:v>3.8769640000000001</c:v>
                </c:pt>
                <c:pt idx="8013">
                  <c:v>3.8769360000000002</c:v>
                </c:pt>
                <c:pt idx="8014">
                  <c:v>3.8773740000000001</c:v>
                </c:pt>
                <c:pt idx="8015">
                  <c:v>3.8778220000000001</c:v>
                </c:pt>
                <c:pt idx="8016">
                  <c:v>3.8784369999999999</c:v>
                </c:pt>
                <c:pt idx="8017">
                  <c:v>3.8792659999999999</c:v>
                </c:pt>
                <c:pt idx="8018">
                  <c:v>3.8803730000000001</c:v>
                </c:pt>
                <c:pt idx="8019">
                  <c:v>3.8809670000000001</c:v>
                </c:pt>
                <c:pt idx="8020">
                  <c:v>3.8804439999999998</c:v>
                </c:pt>
                <c:pt idx="8021">
                  <c:v>3.8805230000000002</c:v>
                </c:pt>
                <c:pt idx="8022">
                  <c:v>3.8805499999999999</c:v>
                </c:pt>
                <c:pt idx="8023">
                  <c:v>3.880773</c:v>
                </c:pt>
                <c:pt idx="8024">
                  <c:v>3.881437</c:v>
                </c:pt>
                <c:pt idx="8025">
                  <c:v>3.8812730000000002</c:v>
                </c:pt>
                <c:pt idx="8026">
                  <c:v>3.8803700000000001</c:v>
                </c:pt>
                <c:pt idx="8027">
                  <c:v>3.88009</c:v>
                </c:pt>
                <c:pt idx="8028">
                  <c:v>3.8794770000000001</c:v>
                </c:pt>
                <c:pt idx="8029">
                  <c:v>3.8795109999999999</c:v>
                </c:pt>
                <c:pt idx="8030">
                  <c:v>3.880125</c:v>
                </c:pt>
                <c:pt idx="8031">
                  <c:v>3.8803869999999998</c:v>
                </c:pt>
                <c:pt idx="8032">
                  <c:v>3.8808090000000002</c:v>
                </c:pt>
                <c:pt idx="8033">
                  <c:v>3.8813399999999998</c:v>
                </c:pt>
                <c:pt idx="8034">
                  <c:v>3.880957</c:v>
                </c:pt>
                <c:pt idx="8035">
                  <c:v>3.8806319999999999</c:v>
                </c:pt>
                <c:pt idx="8036">
                  <c:v>3.880433</c:v>
                </c:pt>
                <c:pt idx="8037">
                  <c:v>3.8802189999999999</c:v>
                </c:pt>
                <c:pt idx="8038">
                  <c:v>3.8798590000000002</c:v>
                </c:pt>
                <c:pt idx="8039">
                  <c:v>3.8790369999999998</c:v>
                </c:pt>
                <c:pt idx="8040">
                  <c:v>3.8792040000000001</c:v>
                </c:pt>
                <c:pt idx="8041">
                  <c:v>3.8792080000000002</c:v>
                </c:pt>
                <c:pt idx="8042">
                  <c:v>3.8803380000000001</c:v>
                </c:pt>
                <c:pt idx="8043">
                  <c:v>3.8812090000000001</c:v>
                </c:pt>
                <c:pt idx="8044">
                  <c:v>3.8818190000000001</c:v>
                </c:pt>
                <c:pt idx="8045">
                  <c:v>3.881891</c:v>
                </c:pt>
                <c:pt idx="8046">
                  <c:v>3.8826770000000002</c:v>
                </c:pt>
                <c:pt idx="8047">
                  <c:v>3.8829790000000002</c:v>
                </c:pt>
                <c:pt idx="8048">
                  <c:v>3.883292</c:v>
                </c:pt>
                <c:pt idx="8049">
                  <c:v>3.883677</c:v>
                </c:pt>
                <c:pt idx="8050">
                  <c:v>3.8838520000000001</c:v>
                </c:pt>
                <c:pt idx="8051">
                  <c:v>3.8844379999999998</c:v>
                </c:pt>
                <c:pt idx="8052">
                  <c:v>3.8847269999999998</c:v>
                </c:pt>
                <c:pt idx="8053">
                  <c:v>3.8849269999999998</c:v>
                </c:pt>
                <c:pt idx="8054">
                  <c:v>3.8860429999999999</c:v>
                </c:pt>
                <c:pt idx="8055">
                  <c:v>3.8867470000000002</c:v>
                </c:pt>
                <c:pt idx="8056">
                  <c:v>3.886978</c:v>
                </c:pt>
                <c:pt idx="8057">
                  <c:v>3.8873850000000001</c:v>
                </c:pt>
                <c:pt idx="8058">
                  <c:v>3.887524</c:v>
                </c:pt>
                <c:pt idx="8059">
                  <c:v>3.8873700000000002</c:v>
                </c:pt>
                <c:pt idx="8060">
                  <c:v>3.8878740000000001</c:v>
                </c:pt>
                <c:pt idx="8061">
                  <c:v>3.8871120000000001</c:v>
                </c:pt>
                <c:pt idx="8062">
                  <c:v>3.8877389999999998</c:v>
                </c:pt>
                <c:pt idx="8063">
                  <c:v>3.888004</c:v>
                </c:pt>
                <c:pt idx="8064">
                  <c:v>3.886574</c:v>
                </c:pt>
                <c:pt idx="8065">
                  <c:v>3.8856120000000001</c:v>
                </c:pt>
                <c:pt idx="8066">
                  <c:v>3.8850159999999998</c:v>
                </c:pt>
                <c:pt idx="8067">
                  <c:v>3.8842949999999998</c:v>
                </c:pt>
                <c:pt idx="8068">
                  <c:v>3.8838249999999999</c:v>
                </c:pt>
                <c:pt idx="8069">
                  <c:v>3.8845689999999999</c:v>
                </c:pt>
                <c:pt idx="8070">
                  <c:v>3.8842279999999998</c:v>
                </c:pt>
                <c:pt idx="8071">
                  <c:v>3.8835419999999998</c:v>
                </c:pt>
                <c:pt idx="8072">
                  <c:v>3.8831739999999999</c:v>
                </c:pt>
                <c:pt idx="8073">
                  <c:v>3.8831950000000002</c:v>
                </c:pt>
                <c:pt idx="8074">
                  <c:v>3.8811330000000002</c:v>
                </c:pt>
                <c:pt idx="8075">
                  <c:v>3.8803860000000001</c:v>
                </c:pt>
                <c:pt idx="8076">
                  <c:v>3.881443</c:v>
                </c:pt>
                <c:pt idx="8077">
                  <c:v>3.8821509999999999</c:v>
                </c:pt>
                <c:pt idx="8078">
                  <c:v>3.882361</c:v>
                </c:pt>
                <c:pt idx="8079">
                  <c:v>3.8819569999999999</c:v>
                </c:pt>
                <c:pt idx="8080">
                  <c:v>3.8807960000000001</c:v>
                </c:pt>
                <c:pt idx="8081">
                  <c:v>3.8801549999999998</c:v>
                </c:pt>
                <c:pt idx="8082">
                  <c:v>3.88049</c:v>
                </c:pt>
                <c:pt idx="8083">
                  <c:v>3.8801679999999998</c:v>
                </c:pt>
                <c:pt idx="8084">
                  <c:v>3.8801749999999999</c:v>
                </c:pt>
                <c:pt idx="8085">
                  <c:v>3.8802750000000001</c:v>
                </c:pt>
                <c:pt idx="8086">
                  <c:v>3.8796520000000001</c:v>
                </c:pt>
                <c:pt idx="8087">
                  <c:v>3.8788450000000001</c:v>
                </c:pt>
                <c:pt idx="8088">
                  <c:v>3.8784619999999999</c:v>
                </c:pt>
                <c:pt idx="8089">
                  <c:v>3.8795459999999999</c:v>
                </c:pt>
                <c:pt idx="8090">
                  <c:v>3.879041</c:v>
                </c:pt>
                <c:pt idx="8091">
                  <c:v>3.878571</c:v>
                </c:pt>
                <c:pt idx="8092">
                  <c:v>3.8774440000000001</c:v>
                </c:pt>
                <c:pt idx="8093">
                  <c:v>3.8762530000000002</c:v>
                </c:pt>
                <c:pt idx="8094">
                  <c:v>3.8746290000000001</c:v>
                </c:pt>
                <c:pt idx="8095">
                  <c:v>3.8735240000000002</c:v>
                </c:pt>
                <c:pt idx="8096">
                  <c:v>3.872852</c:v>
                </c:pt>
                <c:pt idx="8097">
                  <c:v>3.8713489999999999</c:v>
                </c:pt>
                <c:pt idx="8098">
                  <c:v>3.87093</c:v>
                </c:pt>
                <c:pt idx="8099">
                  <c:v>3.8708520000000002</c:v>
                </c:pt>
                <c:pt idx="8100">
                  <c:v>3.8696630000000001</c:v>
                </c:pt>
                <c:pt idx="8101">
                  <c:v>3.8695719999999998</c:v>
                </c:pt>
                <c:pt idx="8102">
                  <c:v>3.8686509999999998</c:v>
                </c:pt>
                <c:pt idx="8103">
                  <c:v>3.8688570000000002</c:v>
                </c:pt>
                <c:pt idx="8104">
                  <c:v>3.8679890000000001</c:v>
                </c:pt>
                <c:pt idx="8105">
                  <c:v>3.8668209999999998</c:v>
                </c:pt>
                <c:pt idx="8106">
                  <c:v>3.8665020000000001</c:v>
                </c:pt>
                <c:pt idx="8107">
                  <c:v>3.8669410000000002</c:v>
                </c:pt>
                <c:pt idx="8108">
                  <c:v>3.866368</c:v>
                </c:pt>
                <c:pt idx="8109">
                  <c:v>3.8656899999999998</c:v>
                </c:pt>
                <c:pt idx="8110">
                  <c:v>3.865599</c:v>
                </c:pt>
                <c:pt idx="8111">
                  <c:v>3.8670789999999999</c:v>
                </c:pt>
                <c:pt idx="8112">
                  <c:v>3.8669509999999998</c:v>
                </c:pt>
                <c:pt idx="8113">
                  <c:v>3.86619</c:v>
                </c:pt>
                <c:pt idx="8114">
                  <c:v>3.8666649999999998</c:v>
                </c:pt>
                <c:pt idx="8115">
                  <c:v>3.8664649999999998</c:v>
                </c:pt>
                <c:pt idx="8116">
                  <c:v>3.866803</c:v>
                </c:pt>
                <c:pt idx="8117">
                  <c:v>3.8665440000000002</c:v>
                </c:pt>
                <c:pt idx="8118">
                  <c:v>3.8676210000000002</c:v>
                </c:pt>
                <c:pt idx="8119">
                  <c:v>3.8658079999999999</c:v>
                </c:pt>
                <c:pt idx="8120">
                  <c:v>3.8650519999999999</c:v>
                </c:pt>
                <c:pt idx="8121">
                  <c:v>3.8654169999999999</c:v>
                </c:pt>
                <c:pt idx="8122">
                  <c:v>3.8653369999999998</c:v>
                </c:pt>
                <c:pt idx="8123">
                  <c:v>3.8651420000000001</c:v>
                </c:pt>
                <c:pt idx="8124">
                  <c:v>3.8661089999999998</c:v>
                </c:pt>
                <c:pt idx="8125">
                  <c:v>3.8657349999999999</c:v>
                </c:pt>
                <c:pt idx="8126">
                  <c:v>3.8640940000000001</c:v>
                </c:pt>
                <c:pt idx="8127">
                  <c:v>3.8626209999999999</c:v>
                </c:pt>
                <c:pt idx="8128">
                  <c:v>3.8613979999999999</c:v>
                </c:pt>
                <c:pt idx="8129">
                  <c:v>3.860214</c:v>
                </c:pt>
                <c:pt idx="8130">
                  <c:v>3.8603070000000002</c:v>
                </c:pt>
                <c:pt idx="8131">
                  <c:v>3.860134</c:v>
                </c:pt>
                <c:pt idx="8132">
                  <c:v>3.8587009999999999</c:v>
                </c:pt>
                <c:pt idx="8133">
                  <c:v>3.8580260000000002</c:v>
                </c:pt>
                <c:pt idx="8134">
                  <c:v>3.8578510000000001</c:v>
                </c:pt>
                <c:pt idx="8135">
                  <c:v>3.858222</c:v>
                </c:pt>
                <c:pt idx="8136">
                  <c:v>3.858314</c:v>
                </c:pt>
                <c:pt idx="8137">
                  <c:v>3.8584399999999999</c:v>
                </c:pt>
                <c:pt idx="8138">
                  <c:v>3.857942</c:v>
                </c:pt>
                <c:pt idx="8139">
                  <c:v>3.8573300000000001</c:v>
                </c:pt>
                <c:pt idx="8140">
                  <c:v>3.8574519999999999</c:v>
                </c:pt>
                <c:pt idx="8141">
                  <c:v>3.8576450000000002</c:v>
                </c:pt>
                <c:pt idx="8142">
                  <c:v>3.8571589999999998</c:v>
                </c:pt>
                <c:pt idx="8143">
                  <c:v>3.8566579999999999</c:v>
                </c:pt>
                <c:pt idx="8144">
                  <c:v>3.8567360000000002</c:v>
                </c:pt>
                <c:pt idx="8145">
                  <c:v>3.8572760000000001</c:v>
                </c:pt>
                <c:pt idx="8146">
                  <c:v>3.8569680000000002</c:v>
                </c:pt>
                <c:pt idx="8147">
                  <c:v>3.8571240000000002</c:v>
                </c:pt>
                <c:pt idx="8148">
                  <c:v>3.8571650000000002</c:v>
                </c:pt>
                <c:pt idx="8149">
                  <c:v>3.8566370000000001</c:v>
                </c:pt>
                <c:pt idx="8150">
                  <c:v>3.8565909999999999</c:v>
                </c:pt>
                <c:pt idx="8151">
                  <c:v>3.8562240000000001</c:v>
                </c:pt>
                <c:pt idx="8152">
                  <c:v>3.8559109999999999</c:v>
                </c:pt>
                <c:pt idx="8153">
                  <c:v>3.8554629999999999</c:v>
                </c:pt>
                <c:pt idx="8154">
                  <c:v>3.8553190000000002</c:v>
                </c:pt>
                <c:pt idx="8155">
                  <c:v>3.8557779999999999</c:v>
                </c:pt>
                <c:pt idx="8156">
                  <c:v>3.8558439999999998</c:v>
                </c:pt>
                <c:pt idx="8157">
                  <c:v>3.8550979999999999</c:v>
                </c:pt>
                <c:pt idx="8158">
                  <c:v>3.8543069999999999</c:v>
                </c:pt>
                <c:pt idx="8159">
                  <c:v>3.8542679999999998</c:v>
                </c:pt>
                <c:pt idx="8160">
                  <c:v>3.8545020000000001</c:v>
                </c:pt>
                <c:pt idx="8161">
                  <c:v>3.853653</c:v>
                </c:pt>
                <c:pt idx="8162">
                  <c:v>3.852681</c:v>
                </c:pt>
                <c:pt idx="8163">
                  <c:v>3.8519130000000001</c:v>
                </c:pt>
                <c:pt idx="8164">
                  <c:v>3.8511250000000001</c:v>
                </c:pt>
                <c:pt idx="8165">
                  <c:v>3.850641</c:v>
                </c:pt>
                <c:pt idx="8166">
                  <c:v>3.8507920000000002</c:v>
                </c:pt>
                <c:pt idx="8167">
                  <c:v>3.8507709999999999</c:v>
                </c:pt>
                <c:pt idx="8168">
                  <c:v>3.849809</c:v>
                </c:pt>
                <c:pt idx="8169">
                  <c:v>3.8496999999999999</c:v>
                </c:pt>
                <c:pt idx="8170">
                  <c:v>3.850155</c:v>
                </c:pt>
                <c:pt idx="8171">
                  <c:v>3.8504689999999999</c:v>
                </c:pt>
                <c:pt idx="8172">
                  <c:v>3.851432</c:v>
                </c:pt>
                <c:pt idx="8173">
                  <c:v>3.8520300000000001</c:v>
                </c:pt>
                <c:pt idx="8174">
                  <c:v>3.852166</c:v>
                </c:pt>
                <c:pt idx="8175">
                  <c:v>3.852471</c:v>
                </c:pt>
                <c:pt idx="8176">
                  <c:v>3.852376</c:v>
                </c:pt>
                <c:pt idx="8177">
                  <c:v>3.852725</c:v>
                </c:pt>
                <c:pt idx="8178">
                  <c:v>3.853389</c:v>
                </c:pt>
                <c:pt idx="8179">
                  <c:v>3.8537119999999998</c:v>
                </c:pt>
                <c:pt idx="8180">
                  <c:v>3.8540220000000001</c:v>
                </c:pt>
                <c:pt idx="8181">
                  <c:v>3.8544</c:v>
                </c:pt>
                <c:pt idx="8182">
                  <c:v>3.8553899999999999</c:v>
                </c:pt>
                <c:pt idx="8183">
                  <c:v>3.8562479999999999</c:v>
                </c:pt>
                <c:pt idx="8184">
                  <c:v>3.8566509999999998</c:v>
                </c:pt>
                <c:pt idx="8185">
                  <c:v>3.8566180000000001</c:v>
                </c:pt>
                <c:pt idx="8186">
                  <c:v>3.8563200000000002</c:v>
                </c:pt>
                <c:pt idx="8187">
                  <c:v>3.8561009999999998</c:v>
                </c:pt>
                <c:pt idx="8188">
                  <c:v>3.8566910000000001</c:v>
                </c:pt>
                <c:pt idx="8189">
                  <c:v>3.8567130000000001</c:v>
                </c:pt>
                <c:pt idx="8190">
                  <c:v>3.8565990000000001</c:v>
                </c:pt>
                <c:pt idx="8191">
                  <c:v>3.856325</c:v>
                </c:pt>
                <c:pt idx="8192">
                  <c:v>3.8559760000000001</c:v>
                </c:pt>
                <c:pt idx="8193">
                  <c:v>3.8554219999999999</c:v>
                </c:pt>
                <c:pt idx="8194">
                  <c:v>3.8559100000000002</c:v>
                </c:pt>
                <c:pt idx="8195">
                  <c:v>3.856179</c:v>
                </c:pt>
                <c:pt idx="8196">
                  <c:v>3.8571040000000001</c:v>
                </c:pt>
                <c:pt idx="8197">
                  <c:v>3.8574649999999999</c:v>
                </c:pt>
                <c:pt idx="8198">
                  <c:v>3.8573240000000002</c:v>
                </c:pt>
                <c:pt idx="8199">
                  <c:v>3.8575979999999999</c:v>
                </c:pt>
                <c:pt idx="8200">
                  <c:v>3.8580549999999998</c:v>
                </c:pt>
                <c:pt idx="8201">
                  <c:v>3.8581590000000001</c:v>
                </c:pt>
                <c:pt idx="8202">
                  <c:v>3.858231</c:v>
                </c:pt>
                <c:pt idx="8203">
                  <c:v>3.8583379999999998</c:v>
                </c:pt>
                <c:pt idx="8204">
                  <c:v>3.8587159999999998</c:v>
                </c:pt>
                <c:pt idx="8205">
                  <c:v>3.8588149999999999</c:v>
                </c:pt>
                <c:pt idx="8206">
                  <c:v>3.8584510000000001</c:v>
                </c:pt>
                <c:pt idx="8207">
                  <c:v>3.8584459999999998</c:v>
                </c:pt>
                <c:pt idx="8208">
                  <c:v>3.858724</c:v>
                </c:pt>
                <c:pt idx="8209">
                  <c:v>3.8586510000000001</c:v>
                </c:pt>
                <c:pt idx="8210">
                  <c:v>3.857936</c:v>
                </c:pt>
                <c:pt idx="8211">
                  <c:v>3.8577680000000001</c:v>
                </c:pt>
                <c:pt idx="8212">
                  <c:v>3.8580570000000001</c:v>
                </c:pt>
                <c:pt idx="8213">
                  <c:v>3.8578790000000001</c:v>
                </c:pt>
                <c:pt idx="8214">
                  <c:v>3.8586010000000002</c:v>
                </c:pt>
                <c:pt idx="8215">
                  <c:v>3.8584619999999998</c:v>
                </c:pt>
                <c:pt idx="8216">
                  <c:v>3.8569599999999999</c:v>
                </c:pt>
                <c:pt idx="8217">
                  <c:v>3.8555229999999998</c:v>
                </c:pt>
                <c:pt idx="8218">
                  <c:v>3.8556279999999998</c:v>
                </c:pt>
                <c:pt idx="8219">
                  <c:v>3.8562569999999998</c:v>
                </c:pt>
                <c:pt idx="8220">
                  <c:v>3.8562259999999999</c:v>
                </c:pt>
                <c:pt idx="8221">
                  <c:v>3.8555160000000002</c:v>
                </c:pt>
                <c:pt idx="8222">
                  <c:v>3.8551359999999999</c:v>
                </c:pt>
                <c:pt idx="8223">
                  <c:v>3.8545539999999998</c:v>
                </c:pt>
                <c:pt idx="8224">
                  <c:v>3.8543699999999999</c:v>
                </c:pt>
                <c:pt idx="8225">
                  <c:v>3.8542169999999998</c:v>
                </c:pt>
                <c:pt idx="8226">
                  <c:v>3.8543259999999999</c:v>
                </c:pt>
                <c:pt idx="8227">
                  <c:v>3.8547389999999999</c:v>
                </c:pt>
                <c:pt idx="8228">
                  <c:v>3.8553109999999999</c:v>
                </c:pt>
                <c:pt idx="8229">
                  <c:v>3.8565149999999999</c:v>
                </c:pt>
                <c:pt idx="8230">
                  <c:v>3.8567830000000001</c:v>
                </c:pt>
                <c:pt idx="8231">
                  <c:v>3.855969</c:v>
                </c:pt>
                <c:pt idx="8232">
                  <c:v>3.8552780000000002</c:v>
                </c:pt>
                <c:pt idx="8233">
                  <c:v>3.8552070000000001</c:v>
                </c:pt>
                <c:pt idx="8234">
                  <c:v>3.8551340000000001</c:v>
                </c:pt>
                <c:pt idx="8235">
                  <c:v>3.8547899999999999</c:v>
                </c:pt>
                <c:pt idx="8236">
                  <c:v>3.8543720000000001</c:v>
                </c:pt>
                <c:pt idx="8237">
                  <c:v>3.8543850000000002</c:v>
                </c:pt>
                <c:pt idx="8238">
                  <c:v>3.8542019999999999</c:v>
                </c:pt>
                <c:pt idx="8239">
                  <c:v>3.853748</c:v>
                </c:pt>
                <c:pt idx="8240">
                  <c:v>3.8535870000000001</c:v>
                </c:pt>
                <c:pt idx="8241">
                  <c:v>3.8535089999999999</c:v>
                </c:pt>
                <c:pt idx="8242">
                  <c:v>3.8535629999999998</c:v>
                </c:pt>
                <c:pt idx="8243">
                  <c:v>3.8547419999999999</c:v>
                </c:pt>
                <c:pt idx="8244">
                  <c:v>3.8559700000000001</c:v>
                </c:pt>
                <c:pt idx="8245">
                  <c:v>3.855918</c:v>
                </c:pt>
                <c:pt idx="8246">
                  <c:v>3.855988</c:v>
                </c:pt>
                <c:pt idx="8247">
                  <c:v>3.8561000000000001</c:v>
                </c:pt>
                <c:pt idx="8248">
                  <c:v>3.8565320000000001</c:v>
                </c:pt>
                <c:pt idx="8249">
                  <c:v>3.8562099999999999</c:v>
                </c:pt>
                <c:pt idx="8250">
                  <c:v>3.8561169999999998</c:v>
                </c:pt>
                <c:pt idx="8251">
                  <c:v>3.8564609999999999</c:v>
                </c:pt>
                <c:pt idx="8252">
                  <c:v>3.8562509999999999</c:v>
                </c:pt>
                <c:pt idx="8253">
                  <c:v>3.856471</c:v>
                </c:pt>
                <c:pt idx="8254">
                  <c:v>3.8563869999999998</c:v>
                </c:pt>
                <c:pt idx="8255">
                  <c:v>3.8558490000000001</c:v>
                </c:pt>
                <c:pt idx="8256">
                  <c:v>3.8555969999999999</c:v>
                </c:pt>
                <c:pt idx="8257">
                  <c:v>3.8552279999999999</c:v>
                </c:pt>
                <c:pt idx="8258">
                  <c:v>3.854895</c:v>
                </c:pt>
                <c:pt idx="8259">
                  <c:v>3.85487</c:v>
                </c:pt>
                <c:pt idx="8260">
                  <c:v>3.8548070000000001</c:v>
                </c:pt>
                <c:pt idx="8261">
                  <c:v>3.8547280000000002</c:v>
                </c:pt>
                <c:pt idx="8262">
                  <c:v>3.854365</c:v>
                </c:pt>
                <c:pt idx="8263">
                  <c:v>3.8549199999999999</c:v>
                </c:pt>
                <c:pt idx="8264">
                  <c:v>3.855559</c:v>
                </c:pt>
                <c:pt idx="8265">
                  <c:v>3.8553899999999999</c:v>
                </c:pt>
                <c:pt idx="8266">
                  <c:v>3.8556569999999999</c:v>
                </c:pt>
                <c:pt idx="8267">
                  <c:v>3.856649</c:v>
                </c:pt>
                <c:pt idx="8268">
                  <c:v>3.8578790000000001</c:v>
                </c:pt>
                <c:pt idx="8269">
                  <c:v>3.8582519999999998</c:v>
                </c:pt>
                <c:pt idx="8270">
                  <c:v>3.8578649999999999</c:v>
                </c:pt>
                <c:pt idx="8271">
                  <c:v>3.8591129999999998</c:v>
                </c:pt>
                <c:pt idx="8272">
                  <c:v>3.8598119999999998</c:v>
                </c:pt>
                <c:pt idx="8273">
                  <c:v>3.8596189999999999</c:v>
                </c:pt>
                <c:pt idx="8274">
                  <c:v>3.859648</c:v>
                </c:pt>
                <c:pt idx="8275">
                  <c:v>3.860379</c:v>
                </c:pt>
                <c:pt idx="8276">
                  <c:v>3.8601969999999999</c:v>
                </c:pt>
                <c:pt idx="8277">
                  <c:v>3.8607109999999998</c:v>
                </c:pt>
                <c:pt idx="8278">
                  <c:v>3.859918</c:v>
                </c:pt>
                <c:pt idx="8279">
                  <c:v>3.8587159999999998</c:v>
                </c:pt>
                <c:pt idx="8280">
                  <c:v>3.8582540000000001</c:v>
                </c:pt>
                <c:pt idx="8281">
                  <c:v>3.8585509999999998</c:v>
                </c:pt>
                <c:pt idx="8282">
                  <c:v>3.8592759999999999</c:v>
                </c:pt>
                <c:pt idx="8283">
                  <c:v>3.8594339999999998</c:v>
                </c:pt>
                <c:pt idx="8284">
                  <c:v>3.8597329999999999</c:v>
                </c:pt>
                <c:pt idx="8285">
                  <c:v>3.859194</c:v>
                </c:pt>
                <c:pt idx="8286">
                  <c:v>3.8588249999999999</c:v>
                </c:pt>
                <c:pt idx="8287">
                  <c:v>3.8597380000000001</c:v>
                </c:pt>
                <c:pt idx="8288">
                  <c:v>3.8593630000000001</c:v>
                </c:pt>
                <c:pt idx="8289">
                  <c:v>3.8593299999999999</c:v>
                </c:pt>
                <c:pt idx="8290">
                  <c:v>3.8594080000000002</c:v>
                </c:pt>
                <c:pt idx="8291">
                  <c:v>3.859213</c:v>
                </c:pt>
                <c:pt idx="8292">
                  <c:v>3.860093</c:v>
                </c:pt>
                <c:pt idx="8293">
                  <c:v>3.8595920000000001</c:v>
                </c:pt>
                <c:pt idx="8294">
                  <c:v>3.858835</c:v>
                </c:pt>
                <c:pt idx="8295">
                  <c:v>3.8586990000000001</c:v>
                </c:pt>
                <c:pt idx="8296">
                  <c:v>3.8579159999999999</c:v>
                </c:pt>
                <c:pt idx="8297">
                  <c:v>3.857221</c:v>
                </c:pt>
                <c:pt idx="8298">
                  <c:v>3.8567100000000001</c:v>
                </c:pt>
                <c:pt idx="8299">
                  <c:v>3.8562270000000001</c:v>
                </c:pt>
                <c:pt idx="8300">
                  <c:v>3.8560270000000001</c:v>
                </c:pt>
                <c:pt idx="8301">
                  <c:v>3.8551709999999999</c:v>
                </c:pt>
                <c:pt idx="8302">
                  <c:v>3.855683</c:v>
                </c:pt>
                <c:pt idx="8303">
                  <c:v>3.8554499999999998</c:v>
                </c:pt>
                <c:pt idx="8304">
                  <c:v>3.8552070000000001</c:v>
                </c:pt>
                <c:pt idx="8305">
                  <c:v>3.8554460000000002</c:v>
                </c:pt>
                <c:pt idx="8306">
                  <c:v>3.8548499999999999</c:v>
                </c:pt>
                <c:pt idx="8307">
                  <c:v>3.855121</c:v>
                </c:pt>
                <c:pt idx="8308">
                  <c:v>3.855661</c:v>
                </c:pt>
                <c:pt idx="8309">
                  <c:v>3.855953</c:v>
                </c:pt>
                <c:pt idx="8310">
                  <c:v>3.85677</c:v>
                </c:pt>
                <c:pt idx="8311">
                  <c:v>3.8572289999999998</c:v>
                </c:pt>
                <c:pt idx="8312">
                  <c:v>3.8576929999999998</c:v>
                </c:pt>
                <c:pt idx="8313">
                  <c:v>3.8582830000000001</c:v>
                </c:pt>
                <c:pt idx="8314">
                  <c:v>3.8582679999999998</c:v>
                </c:pt>
                <c:pt idx="8315">
                  <c:v>3.8579569999999999</c:v>
                </c:pt>
                <c:pt idx="8316">
                  <c:v>3.8590939999999998</c:v>
                </c:pt>
                <c:pt idx="8317">
                  <c:v>3.859378</c:v>
                </c:pt>
                <c:pt idx="8318">
                  <c:v>3.8578100000000002</c:v>
                </c:pt>
                <c:pt idx="8319">
                  <c:v>3.8572299999999999</c:v>
                </c:pt>
                <c:pt idx="8320">
                  <c:v>3.8568579999999999</c:v>
                </c:pt>
                <c:pt idx="8321">
                  <c:v>3.8565830000000001</c:v>
                </c:pt>
                <c:pt idx="8322">
                  <c:v>3.8557250000000001</c:v>
                </c:pt>
                <c:pt idx="8323">
                  <c:v>3.8553999999999999</c:v>
                </c:pt>
                <c:pt idx="8324">
                  <c:v>3.8544659999999999</c:v>
                </c:pt>
                <c:pt idx="8325">
                  <c:v>3.853078</c:v>
                </c:pt>
                <c:pt idx="8326">
                  <c:v>3.8531520000000001</c:v>
                </c:pt>
                <c:pt idx="8327">
                  <c:v>3.8533979999999999</c:v>
                </c:pt>
                <c:pt idx="8328">
                  <c:v>3.8539310000000002</c:v>
                </c:pt>
                <c:pt idx="8329">
                  <c:v>3.8543829999999999</c:v>
                </c:pt>
                <c:pt idx="8330">
                  <c:v>3.854282</c:v>
                </c:pt>
                <c:pt idx="8331">
                  <c:v>3.8537240000000001</c:v>
                </c:pt>
                <c:pt idx="8332">
                  <c:v>3.8538679999999998</c:v>
                </c:pt>
                <c:pt idx="8333">
                  <c:v>3.8540320000000001</c:v>
                </c:pt>
                <c:pt idx="8334">
                  <c:v>3.8542920000000001</c:v>
                </c:pt>
                <c:pt idx="8335">
                  <c:v>3.8549090000000001</c:v>
                </c:pt>
                <c:pt idx="8336">
                  <c:v>3.855407</c:v>
                </c:pt>
                <c:pt idx="8337">
                  <c:v>3.8555250000000001</c:v>
                </c:pt>
                <c:pt idx="8338">
                  <c:v>3.8560789999999998</c:v>
                </c:pt>
                <c:pt idx="8339">
                  <c:v>3.8557809999999999</c:v>
                </c:pt>
                <c:pt idx="8340">
                  <c:v>3.856026</c:v>
                </c:pt>
                <c:pt idx="8341">
                  <c:v>3.8561209999999999</c:v>
                </c:pt>
                <c:pt idx="8342">
                  <c:v>3.8556050000000002</c:v>
                </c:pt>
                <c:pt idx="8343">
                  <c:v>3.8560940000000001</c:v>
                </c:pt>
                <c:pt idx="8344">
                  <c:v>3.8567330000000002</c:v>
                </c:pt>
                <c:pt idx="8345">
                  <c:v>3.856182</c:v>
                </c:pt>
                <c:pt idx="8346">
                  <c:v>3.8561719999999999</c:v>
                </c:pt>
                <c:pt idx="8347">
                  <c:v>3.8563909999999999</c:v>
                </c:pt>
                <c:pt idx="8348">
                  <c:v>3.8572639999999998</c:v>
                </c:pt>
                <c:pt idx="8349">
                  <c:v>3.8580049999999999</c:v>
                </c:pt>
                <c:pt idx="8350">
                  <c:v>3.8586149999999999</c:v>
                </c:pt>
                <c:pt idx="8351">
                  <c:v>3.8595790000000001</c:v>
                </c:pt>
                <c:pt idx="8352">
                  <c:v>3.8597030000000001</c:v>
                </c:pt>
                <c:pt idx="8353">
                  <c:v>3.8602029999999998</c:v>
                </c:pt>
                <c:pt idx="8354">
                  <c:v>3.8607849999999999</c:v>
                </c:pt>
                <c:pt idx="8355">
                  <c:v>3.8599450000000002</c:v>
                </c:pt>
                <c:pt idx="8356">
                  <c:v>3.860039</c:v>
                </c:pt>
                <c:pt idx="8357">
                  <c:v>3.8604690000000002</c:v>
                </c:pt>
                <c:pt idx="8358">
                  <c:v>3.8605019999999999</c:v>
                </c:pt>
                <c:pt idx="8359">
                  <c:v>3.8597939999999999</c:v>
                </c:pt>
                <c:pt idx="8360">
                  <c:v>3.8584489999999998</c:v>
                </c:pt>
                <c:pt idx="8361">
                  <c:v>3.8577699999999999</c:v>
                </c:pt>
                <c:pt idx="8362">
                  <c:v>3.8569719999999998</c:v>
                </c:pt>
                <c:pt idx="8363">
                  <c:v>3.8571659999999999</c:v>
                </c:pt>
                <c:pt idx="8364">
                  <c:v>3.8561640000000001</c:v>
                </c:pt>
                <c:pt idx="8365">
                  <c:v>3.857437</c:v>
                </c:pt>
                <c:pt idx="8366">
                  <c:v>3.8579430000000001</c:v>
                </c:pt>
                <c:pt idx="8367">
                  <c:v>3.8580070000000002</c:v>
                </c:pt>
                <c:pt idx="8368">
                  <c:v>3.8590810000000002</c:v>
                </c:pt>
                <c:pt idx="8369">
                  <c:v>3.8595640000000002</c:v>
                </c:pt>
                <c:pt idx="8370">
                  <c:v>3.860322</c:v>
                </c:pt>
                <c:pt idx="8371">
                  <c:v>3.8601510000000001</c:v>
                </c:pt>
                <c:pt idx="8372">
                  <c:v>3.8608850000000001</c:v>
                </c:pt>
                <c:pt idx="8373">
                  <c:v>3.8613559999999998</c:v>
                </c:pt>
                <c:pt idx="8374">
                  <c:v>3.862419</c:v>
                </c:pt>
                <c:pt idx="8375">
                  <c:v>3.8624019999999999</c:v>
                </c:pt>
                <c:pt idx="8376">
                  <c:v>3.8618320000000002</c:v>
                </c:pt>
                <c:pt idx="8377">
                  <c:v>3.8611059999999999</c:v>
                </c:pt>
                <c:pt idx="8378">
                  <c:v>3.8609810000000002</c:v>
                </c:pt>
                <c:pt idx="8379">
                  <c:v>3.8603260000000001</c:v>
                </c:pt>
                <c:pt idx="8380">
                  <c:v>3.8603499999999999</c:v>
                </c:pt>
                <c:pt idx="8381">
                  <c:v>3.8607870000000002</c:v>
                </c:pt>
                <c:pt idx="8382">
                  <c:v>3.859918</c:v>
                </c:pt>
                <c:pt idx="8383">
                  <c:v>3.8590870000000002</c:v>
                </c:pt>
                <c:pt idx="8384">
                  <c:v>3.8576540000000001</c:v>
                </c:pt>
                <c:pt idx="8385">
                  <c:v>3.8570660000000001</c:v>
                </c:pt>
                <c:pt idx="8386">
                  <c:v>3.8568159999999998</c:v>
                </c:pt>
                <c:pt idx="8387">
                  <c:v>3.8566370000000001</c:v>
                </c:pt>
                <c:pt idx="8388">
                  <c:v>3.8555470000000001</c:v>
                </c:pt>
                <c:pt idx="8389">
                  <c:v>3.8550620000000002</c:v>
                </c:pt>
                <c:pt idx="8390">
                  <c:v>3.8544960000000001</c:v>
                </c:pt>
                <c:pt idx="8391">
                  <c:v>3.8540619999999999</c:v>
                </c:pt>
                <c:pt idx="8392">
                  <c:v>3.8531420000000001</c:v>
                </c:pt>
                <c:pt idx="8393">
                  <c:v>3.8527689999999999</c:v>
                </c:pt>
                <c:pt idx="8394">
                  <c:v>3.8527100000000001</c:v>
                </c:pt>
                <c:pt idx="8395">
                  <c:v>3.8521510000000001</c:v>
                </c:pt>
                <c:pt idx="8396">
                  <c:v>3.8519809999999999</c:v>
                </c:pt>
                <c:pt idx="8397">
                  <c:v>3.8520509999999999</c:v>
                </c:pt>
                <c:pt idx="8398">
                  <c:v>3.851496</c:v>
                </c:pt>
                <c:pt idx="8399">
                  <c:v>3.8506459999999998</c:v>
                </c:pt>
                <c:pt idx="8400">
                  <c:v>3.8501889999999999</c:v>
                </c:pt>
                <c:pt idx="8401">
                  <c:v>3.8492690000000001</c:v>
                </c:pt>
                <c:pt idx="8402">
                  <c:v>3.8485019999999999</c:v>
                </c:pt>
                <c:pt idx="8403">
                  <c:v>3.8484430000000001</c:v>
                </c:pt>
                <c:pt idx="8404">
                  <c:v>3.8482090000000002</c:v>
                </c:pt>
                <c:pt idx="8405">
                  <c:v>3.848789</c:v>
                </c:pt>
                <c:pt idx="8406">
                  <c:v>3.8499509999999999</c:v>
                </c:pt>
                <c:pt idx="8407">
                  <c:v>3.8502269999999998</c:v>
                </c:pt>
                <c:pt idx="8408">
                  <c:v>3.8498269999999999</c:v>
                </c:pt>
                <c:pt idx="8409">
                  <c:v>3.849799</c:v>
                </c:pt>
                <c:pt idx="8410">
                  <c:v>3.850139</c:v>
                </c:pt>
                <c:pt idx="8411">
                  <c:v>3.85032</c:v>
                </c:pt>
                <c:pt idx="8412">
                  <c:v>3.8505229999999999</c:v>
                </c:pt>
                <c:pt idx="8413">
                  <c:v>3.850457</c:v>
                </c:pt>
                <c:pt idx="8414">
                  <c:v>3.8506969999999998</c:v>
                </c:pt>
                <c:pt idx="8415">
                  <c:v>3.8509039999999999</c:v>
                </c:pt>
                <c:pt idx="8416">
                  <c:v>3.8512219999999999</c:v>
                </c:pt>
                <c:pt idx="8417">
                  <c:v>3.8513890000000002</c:v>
                </c:pt>
                <c:pt idx="8418">
                  <c:v>3.8515160000000002</c:v>
                </c:pt>
                <c:pt idx="8419">
                  <c:v>3.8519299999999999</c:v>
                </c:pt>
                <c:pt idx="8420">
                  <c:v>3.8520080000000001</c:v>
                </c:pt>
                <c:pt idx="8421">
                  <c:v>3.8523700000000001</c:v>
                </c:pt>
                <c:pt idx="8422">
                  <c:v>3.8518240000000001</c:v>
                </c:pt>
                <c:pt idx="8423">
                  <c:v>3.851118</c:v>
                </c:pt>
                <c:pt idx="8424">
                  <c:v>3.8508119999999999</c:v>
                </c:pt>
                <c:pt idx="8425">
                  <c:v>3.8511139999999999</c:v>
                </c:pt>
                <c:pt idx="8426">
                  <c:v>3.8518680000000001</c:v>
                </c:pt>
                <c:pt idx="8427">
                  <c:v>3.8520789999999998</c:v>
                </c:pt>
                <c:pt idx="8428">
                  <c:v>3.8519260000000002</c:v>
                </c:pt>
                <c:pt idx="8429">
                  <c:v>3.852214</c:v>
                </c:pt>
                <c:pt idx="8430">
                  <c:v>3.8524259999999999</c:v>
                </c:pt>
                <c:pt idx="8431">
                  <c:v>3.8521169999999998</c:v>
                </c:pt>
                <c:pt idx="8432">
                  <c:v>3.8526030000000002</c:v>
                </c:pt>
                <c:pt idx="8433">
                  <c:v>3.8537490000000001</c:v>
                </c:pt>
                <c:pt idx="8434">
                  <c:v>3.854209</c:v>
                </c:pt>
                <c:pt idx="8435">
                  <c:v>3.854365</c:v>
                </c:pt>
                <c:pt idx="8436">
                  <c:v>3.8547639999999999</c:v>
                </c:pt>
                <c:pt idx="8437">
                  <c:v>3.8548680000000002</c:v>
                </c:pt>
                <c:pt idx="8438">
                  <c:v>3.8551410000000002</c:v>
                </c:pt>
                <c:pt idx="8439">
                  <c:v>3.8557809999999999</c:v>
                </c:pt>
                <c:pt idx="8440">
                  <c:v>3.8558940000000002</c:v>
                </c:pt>
                <c:pt idx="8441">
                  <c:v>3.8557670000000002</c:v>
                </c:pt>
                <c:pt idx="8442">
                  <c:v>3.856134</c:v>
                </c:pt>
                <c:pt idx="8443">
                  <c:v>3.85684</c:v>
                </c:pt>
                <c:pt idx="8444">
                  <c:v>3.8565119999999999</c:v>
                </c:pt>
                <c:pt idx="8445">
                  <c:v>3.8565809999999998</c:v>
                </c:pt>
                <c:pt idx="8446">
                  <c:v>3.8575249999999999</c:v>
                </c:pt>
                <c:pt idx="8447">
                  <c:v>3.8583639999999999</c:v>
                </c:pt>
                <c:pt idx="8448">
                  <c:v>3.8584179999999999</c:v>
                </c:pt>
                <c:pt idx="8449">
                  <c:v>3.8584860000000001</c:v>
                </c:pt>
                <c:pt idx="8450">
                  <c:v>3.859181</c:v>
                </c:pt>
                <c:pt idx="8451">
                  <c:v>3.8592399999999998</c:v>
                </c:pt>
                <c:pt idx="8452">
                  <c:v>3.858743</c:v>
                </c:pt>
                <c:pt idx="8453">
                  <c:v>3.8582070000000002</c:v>
                </c:pt>
                <c:pt idx="8454">
                  <c:v>3.857297</c:v>
                </c:pt>
                <c:pt idx="8455">
                  <c:v>3.8566929999999999</c:v>
                </c:pt>
                <c:pt idx="8456">
                  <c:v>3.8562069999999999</c:v>
                </c:pt>
                <c:pt idx="8457">
                  <c:v>3.8556080000000001</c:v>
                </c:pt>
                <c:pt idx="8458">
                  <c:v>3.855893</c:v>
                </c:pt>
                <c:pt idx="8459">
                  <c:v>3.8560150000000002</c:v>
                </c:pt>
                <c:pt idx="8460">
                  <c:v>3.8567559999999999</c:v>
                </c:pt>
                <c:pt idx="8461">
                  <c:v>3.8577020000000002</c:v>
                </c:pt>
                <c:pt idx="8462">
                  <c:v>3.8574510000000002</c:v>
                </c:pt>
                <c:pt idx="8463">
                  <c:v>3.857237</c:v>
                </c:pt>
                <c:pt idx="8464">
                  <c:v>3.856563</c:v>
                </c:pt>
                <c:pt idx="8465">
                  <c:v>3.8561040000000002</c:v>
                </c:pt>
                <c:pt idx="8466">
                  <c:v>3.8558599999999998</c:v>
                </c:pt>
                <c:pt idx="8467">
                  <c:v>3.8549890000000002</c:v>
                </c:pt>
                <c:pt idx="8468">
                  <c:v>3.8544459999999998</c:v>
                </c:pt>
                <c:pt idx="8469">
                  <c:v>3.8527429999999998</c:v>
                </c:pt>
                <c:pt idx="8470">
                  <c:v>3.8510040000000001</c:v>
                </c:pt>
                <c:pt idx="8471">
                  <c:v>3.8496679999999999</c:v>
                </c:pt>
                <c:pt idx="8472">
                  <c:v>3.8493710000000001</c:v>
                </c:pt>
                <c:pt idx="8473">
                  <c:v>3.8494860000000002</c:v>
                </c:pt>
                <c:pt idx="8474">
                  <c:v>3.8497759999999999</c:v>
                </c:pt>
                <c:pt idx="8475">
                  <c:v>3.8496630000000001</c:v>
                </c:pt>
                <c:pt idx="8476">
                  <c:v>3.8501219999999998</c:v>
                </c:pt>
                <c:pt idx="8477">
                  <c:v>3.8505539999999998</c:v>
                </c:pt>
                <c:pt idx="8478">
                  <c:v>3.8507039999999999</c:v>
                </c:pt>
                <c:pt idx="8479">
                  <c:v>3.850209</c:v>
                </c:pt>
                <c:pt idx="8480">
                  <c:v>3.8498489999999999</c:v>
                </c:pt>
                <c:pt idx="8481">
                  <c:v>3.8498389999999998</c:v>
                </c:pt>
                <c:pt idx="8482">
                  <c:v>3.8497620000000001</c:v>
                </c:pt>
                <c:pt idx="8483">
                  <c:v>3.848395</c:v>
                </c:pt>
                <c:pt idx="8484">
                  <c:v>3.8483209999999999</c:v>
                </c:pt>
                <c:pt idx="8485">
                  <c:v>3.8488560000000001</c:v>
                </c:pt>
                <c:pt idx="8486">
                  <c:v>3.8487300000000002</c:v>
                </c:pt>
                <c:pt idx="8487">
                  <c:v>3.8483640000000001</c:v>
                </c:pt>
                <c:pt idx="8488">
                  <c:v>3.8476530000000002</c:v>
                </c:pt>
                <c:pt idx="8489">
                  <c:v>3.8475470000000001</c:v>
                </c:pt>
                <c:pt idx="8490">
                  <c:v>3.8480439999999998</c:v>
                </c:pt>
                <c:pt idx="8491">
                  <c:v>3.8478750000000002</c:v>
                </c:pt>
                <c:pt idx="8492">
                  <c:v>3.846679</c:v>
                </c:pt>
                <c:pt idx="8493">
                  <c:v>3.8464179999999999</c:v>
                </c:pt>
                <c:pt idx="8494">
                  <c:v>3.8450120000000001</c:v>
                </c:pt>
                <c:pt idx="8495">
                  <c:v>3.844068</c:v>
                </c:pt>
                <c:pt idx="8496">
                  <c:v>3.8429739999999999</c:v>
                </c:pt>
                <c:pt idx="8497">
                  <c:v>3.8416730000000001</c:v>
                </c:pt>
                <c:pt idx="8498">
                  <c:v>3.8407969999999998</c:v>
                </c:pt>
                <c:pt idx="8499">
                  <c:v>3.8414389999999998</c:v>
                </c:pt>
                <c:pt idx="8500">
                  <c:v>3.8408380000000002</c:v>
                </c:pt>
                <c:pt idx="8501">
                  <c:v>3.8397589999999999</c:v>
                </c:pt>
                <c:pt idx="8502">
                  <c:v>3.8402609999999999</c:v>
                </c:pt>
                <c:pt idx="8503">
                  <c:v>3.8402810000000001</c:v>
                </c:pt>
                <c:pt idx="8504">
                  <c:v>3.8408639999999998</c:v>
                </c:pt>
                <c:pt idx="8505">
                  <c:v>3.8414109999999999</c:v>
                </c:pt>
                <c:pt idx="8506">
                  <c:v>3.8404039999999999</c:v>
                </c:pt>
                <c:pt idx="8507">
                  <c:v>3.8396539999999999</c:v>
                </c:pt>
                <c:pt idx="8508">
                  <c:v>3.8390919999999999</c:v>
                </c:pt>
                <c:pt idx="8509">
                  <c:v>3.8394339999999998</c:v>
                </c:pt>
                <c:pt idx="8510">
                  <c:v>3.8393079999999999</c:v>
                </c:pt>
                <c:pt idx="8511">
                  <c:v>3.8385590000000001</c:v>
                </c:pt>
                <c:pt idx="8512">
                  <c:v>3.8385639999999999</c:v>
                </c:pt>
                <c:pt idx="8513">
                  <c:v>3.8389700000000002</c:v>
                </c:pt>
                <c:pt idx="8514">
                  <c:v>3.838956</c:v>
                </c:pt>
                <c:pt idx="8515">
                  <c:v>3.838517</c:v>
                </c:pt>
                <c:pt idx="8516">
                  <c:v>3.8373370000000002</c:v>
                </c:pt>
                <c:pt idx="8517">
                  <c:v>3.8376730000000001</c:v>
                </c:pt>
                <c:pt idx="8518">
                  <c:v>3.8375159999999999</c:v>
                </c:pt>
                <c:pt idx="8519">
                  <c:v>3.837469</c:v>
                </c:pt>
                <c:pt idx="8520">
                  <c:v>3.8370700000000002</c:v>
                </c:pt>
                <c:pt idx="8521">
                  <c:v>3.8377590000000001</c:v>
                </c:pt>
                <c:pt idx="8522">
                  <c:v>3.8371849999999998</c:v>
                </c:pt>
                <c:pt idx="8523">
                  <c:v>3.8373179999999998</c:v>
                </c:pt>
                <c:pt idx="8524">
                  <c:v>3.8368880000000001</c:v>
                </c:pt>
                <c:pt idx="8525">
                  <c:v>3.8363149999999999</c:v>
                </c:pt>
                <c:pt idx="8526">
                  <c:v>3.834902</c:v>
                </c:pt>
                <c:pt idx="8527">
                  <c:v>3.8339249999999998</c:v>
                </c:pt>
                <c:pt idx="8528">
                  <c:v>3.8320530000000002</c:v>
                </c:pt>
                <c:pt idx="8529">
                  <c:v>3.8318050000000001</c:v>
                </c:pt>
                <c:pt idx="8530">
                  <c:v>3.8316979999999998</c:v>
                </c:pt>
                <c:pt idx="8531">
                  <c:v>3.832776</c:v>
                </c:pt>
                <c:pt idx="8532">
                  <c:v>3.8324400000000001</c:v>
                </c:pt>
                <c:pt idx="8533">
                  <c:v>3.8332760000000001</c:v>
                </c:pt>
                <c:pt idx="8534">
                  <c:v>3.8331819999999999</c:v>
                </c:pt>
                <c:pt idx="8535">
                  <c:v>3.8325089999999999</c:v>
                </c:pt>
                <c:pt idx="8536">
                  <c:v>3.8319999999999999</c:v>
                </c:pt>
                <c:pt idx="8537">
                  <c:v>3.831067</c:v>
                </c:pt>
                <c:pt idx="8538">
                  <c:v>3.8320150000000002</c:v>
                </c:pt>
                <c:pt idx="8539">
                  <c:v>3.8334000000000001</c:v>
                </c:pt>
                <c:pt idx="8540">
                  <c:v>3.833961</c:v>
                </c:pt>
                <c:pt idx="8541">
                  <c:v>3.8345560000000001</c:v>
                </c:pt>
                <c:pt idx="8542">
                  <c:v>3.8357320000000001</c:v>
                </c:pt>
                <c:pt idx="8543">
                  <c:v>3.8357139999999998</c:v>
                </c:pt>
                <c:pt idx="8544">
                  <c:v>3.8347600000000002</c:v>
                </c:pt>
                <c:pt idx="8545">
                  <c:v>3.835283</c:v>
                </c:pt>
                <c:pt idx="8546">
                  <c:v>3.8359589999999999</c:v>
                </c:pt>
                <c:pt idx="8547">
                  <c:v>3.8358699999999999</c:v>
                </c:pt>
                <c:pt idx="8548">
                  <c:v>3.8359830000000001</c:v>
                </c:pt>
                <c:pt idx="8549">
                  <c:v>3.8355109999999999</c:v>
                </c:pt>
                <c:pt idx="8550">
                  <c:v>3.835887</c:v>
                </c:pt>
                <c:pt idx="8551">
                  <c:v>3.8366039999999999</c:v>
                </c:pt>
                <c:pt idx="8552">
                  <c:v>3.8378709999999998</c:v>
                </c:pt>
                <c:pt idx="8553">
                  <c:v>3.8385289999999999</c:v>
                </c:pt>
                <c:pt idx="8554">
                  <c:v>3.838158</c:v>
                </c:pt>
                <c:pt idx="8555">
                  <c:v>3.838981</c:v>
                </c:pt>
                <c:pt idx="8556">
                  <c:v>3.840665</c:v>
                </c:pt>
                <c:pt idx="8557">
                  <c:v>3.8417720000000002</c:v>
                </c:pt>
                <c:pt idx="8558">
                  <c:v>3.842311</c:v>
                </c:pt>
                <c:pt idx="8559">
                  <c:v>3.841815</c:v>
                </c:pt>
                <c:pt idx="8560">
                  <c:v>3.8417379999999999</c:v>
                </c:pt>
                <c:pt idx="8561">
                  <c:v>3.842727</c:v>
                </c:pt>
                <c:pt idx="8562">
                  <c:v>3.8430409999999999</c:v>
                </c:pt>
                <c:pt idx="8563">
                  <c:v>3.8434270000000001</c:v>
                </c:pt>
                <c:pt idx="8564">
                  <c:v>3.8430659999999999</c:v>
                </c:pt>
                <c:pt idx="8565">
                  <c:v>3.8428779999999998</c:v>
                </c:pt>
                <c:pt idx="8566">
                  <c:v>3.8434569999999999</c:v>
                </c:pt>
                <c:pt idx="8567">
                  <c:v>3.8425820000000002</c:v>
                </c:pt>
                <c:pt idx="8568">
                  <c:v>3.842571</c:v>
                </c:pt>
                <c:pt idx="8569">
                  <c:v>3.8437670000000002</c:v>
                </c:pt>
                <c:pt idx="8570">
                  <c:v>3.8453780000000002</c:v>
                </c:pt>
                <c:pt idx="8571">
                  <c:v>3.8463409999999998</c:v>
                </c:pt>
                <c:pt idx="8572">
                  <c:v>3.846886</c:v>
                </c:pt>
                <c:pt idx="8573">
                  <c:v>3.8466089999999999</c:v>
                </c:pt>
                <c:pt idx="8574">
                  <c:v>3.8465090000000002</c:v>
                </c:pt>
                <c:pt idx="8575">
                  <c:v>3.847264</c:v>
                </c:pt>
                <c:pt idx="8576">
                  <c:v>3.848894</c:v>
                </c:pt>
                <c:pt idx="8577">
                  <c:v>3.8505760000000002</c:v>
                </c:pt>
                <c:pt idx="8578">
                  <c:v>3.8531629999999999</c:v>
                </c:pt>
                <c:pt idx="8579">
                  <c:v>3.8539569999999999</c:v>
                </c:pt>
                <c:pt idx="8580">
                  <c:v>3.854806</c:v>
                </c:pt>
                <c:pt idx="8581">
                  <c:v>3.8544429999999998</c:v>
                </c:pt>
                <c:pt idx="8582">
                  <c:v>3.8551319999999998</c:v>
                </c:pt>
                <c:pt idx="8583">
                  <c:v>3.8554300000000001</c:v>
                </c:pt>
                <c:pt idx="8584">
                  <c:v>3.8554110000000001</c:v>
                </c:pt>
                <c:pt idx="8585">
                  <c:v>3.8555069999999998</c:v>
                </c:pt>
                <c:pt idx="8586">
                  <c:v>3.856112</c:v>
                </c:pt>
                <c:pt idx="8587">
                  <c:v>3.8570350000000002</c:v>
                </c:pt>
                <c:pt idx="8588">
                  <c:v>3.8568009999999999</c:v>
                </c:pt>
                <c:pt idx="8589">
                  <c:v>3.8560840000000001</c:v>
                </c:pt>
                <c:pt idx="8590">
                  <c:v>3.8552919999999999</c:v>
                </c:pt>
                <c:pt idx="8591">
                  <c:v>3.8545430000000001</c:v>
                </c:pt>
                <c:pt idx="8592">
                  <c:v>3.8547310000000001</c:v>
                </c:pt>
                <c:pt idx="8593">
                  <c:v>3.8543059999999998</c:v>
                </c:pt>
                <c:pt idx="8594">
                  <c:v>3.854403</c:v>
                </c:pt>
                <c:pt idx="8595">
                  <c:v>3.855156</c:v>
                </c:pt>
                <c:pt idx="8596">
                  <c:v>3.8556780000000002</c:v>
                </c:pt>
                <c:pt idx="8597">
                  <c:v>3.8561320000000001</c:v>
                </c:pt>
                <c:pt idx="8598">
                  <c:v>3.8567740000000001</c:v>
                </c:pt>
                <c:pt idx="8599">
                  <c:v>3.8568790000000002</c:v>
                </c:pt>
                <c:pt idx="8600">
                  <c:v>3.8565960000000001</c:v>
                </c:pt>
                <c:pt idx="8601">
                  <c:v>3.8567469999999999</c:v>
                </c:pt>
                <c:pt idx="8602">
                  <c:v>3.8572440000000001</c:v>
                </c:pt>
                <c:pt idx="8603">
                  <c:v>3.8567740000000001</c:v>
                </c:pt>
                <c:pt idx="8604">
                  <c:v>3.8567049999999998</c:v>
                </c:pt>
                <c:pt idx="8605">
                  <c:v>3.8564929999999999</c:v>
                </c:pt>
                <c:pt idx="8606">
                  <c:v>3.8549790000000002</c:v>
                </c:pt>
                <c:pt idx="8607">
                  <c:v>3.8546900000000002</c:v>
                </c:pt>
                <c:pt idx="8608">
                  <c:v>3.8547720000000001</c:v>
                </c:pt>
                <c:pt idx="8609">
                  <c:v>3.854638</c:v>
                </c:pt>
                <c:pt idx="8610">
                  <c:v>3.8546749999999999</c:v>
                </c:pt>
                <c:pt idx="8611">
                  <c:v>3.8543219999999998</c:v>
                </c:pt>
                <c:pt idx="8612">
                  <c:v>3.8540649999999999</c:v>
                </c:pt>
                <c:pt idx="8613">
                  <c:v>3.8536839999999999</c:v>
                </c:pt>
                <c:pt idx="8614">
                  <c:v>3.8542079999999999</c:v>
                </c:pt>
                <c:pt idx="8615">
                  <c:v>3.8550179999999998</c:v>
                </c:pt>
                <c:pt idx="8616">
                  <c:v>3.8547929999999999</c:v>
                </c:pt>
                <c:pt idx="8617">
                  <c:v>3.855413</c:v>
                </c:pt>
                <c:pt idx="8618">
                  <c:v>3.8559679999999998</c:v>
                </c:pt>
                <c:pt idx="8619">
                  <c:v>3.8553730000000002</c:v>
                </c:pt>
                <c:pt idx="8620">
                  <c:v>3.855216</c:v>
                </c:pt>
                <c:pt idx="8621">
                  <c:v>3.8555229999999998</c:v>
                </c:pt>
                <c:pt idx="8622">
                  <c:v>3.8557269999999999</c:v>
                </c:pt>
                <c:pt idx="8623">
                  <c:v>3.856131</c:v>
                </c:pt>
                <c:pt idx="8624">
                  <c:v>3.8561649999999998</c:v>
                </c:pt>
                <c:pt idx="8625">
                  <c:v>3.8563239999999999</c:v>
                </c:pt>
                <c:pt idx="8626">
                  <c:v>3.8565309999999999</c:v>
                </c:pt>
                <c:pt idx="8627">
                  <c:v>3.8565809999999998</c:v>
                </c:pt>
                <c:pt idx="8628">
                  <c:v>3.8562409999999998</c:v>
                </c:pt>
                <c:pt idx="8629">
                  <c:v>3.8564250000000002</c:v>
                </c:pt>
                <c:pt idx="8630">
                  <c:v>3.8556699999999999</c:v>
                </c:pt>
                <c:pt idx="8631">
                  <c:v>3.8549060000000002</c:v>
                </c:pt>
                <c:pt idx="8632">
                  <c:v>3.8548619999999998</c:v>
                </c:pt>
                <c:pt idx="8633">
                  <c:v>3.8550970000000002</c:v>
                </c:pt>
                <c:pt idx="8634">
                  <c:v>3.8551120000000001</c:v>
                </c:pt>
                <c:pt idx="8635">
                  <c:v>3.8547189999999998</c:v>
                </c:pt>
                <c:pt idx="8636">
                  <c:v>3.854212</c:v>
                </c:pt>
                <c:pt idx="8637">
                  <c:v>3.8545340000000001</c:v>
                </c:pt>
                <c:pt idx="8638">
                  <c:v>3.8552179999999998</c:v>
                </c:pt>
                <c:pt idx="8639">
                  <c:v>3.855105</c:v>
                </c:pt>
                <c:pt idx="8640">
                  <c:v>3.855334</c:v>
                </c:pt>
                <c:pt idx="8641">
                  <c:v>3.855226</c:v>
                </c:pt>
                <c:pt idx="8642">
                  <c:v>3.8547579999999999</c:v>
                </c:pt>
                <c:pt idx="8643">
                  <c:v>3.855645</c:v>
                </c:pt>
                <c:pt idx="8644">
                  <c:v>3.857062</c:v>
                </c:pt>
                <c:pt idx="8645">
                  <c:v>3.8575689999999998</c:v>
                </c:pt>
                <c:pt idx="8646">
                  <c:v>3.8574160000000002</c:v>
                </c:pt>
                <c:pt idx="8647">
                  <c:v>3.858298</c:v>
                </c:pt>
                <c:pt idx="8648">
                  <c:v>3.858962</c:v>
                </c:pt>
                <c:pt idx="8649">
                  <c:v>3.8597579999999998</c:v>
                </c:pt>
                <c:pt idx="8650">
                  <c:v>3.8602609999999999</c:v>
                </c:pt>
                <c:pt idx="8651">
                  <c:v>3.859909</c:v>
                </c:pt>
                <c:pt idx="8652">
                  <c:v>3.8591419999999999</c:v>
                </c:pt>
                <c:pt idx="8653">
                  <c:v>3.8586320000000001</c:v>
                </c:pt>
                <c:pt idx="8654">
                  <c:v>3.8587090000000002</c:v>
                </c:pt>
                <c:pt idx="8655">
                  <c:v>3.8582999999999998</c:v>
                </c:pt>
                <c:pt idx="8656">
                  <c:v>3.8583769999999999</c:v>
                </c:pt>
                <c:pt idx="8657">
                  <c:v>3.8586809999999998</c:v>
                </c:pt>
                <c:pt idx="8658">
                  <c:v>3.8585729999999998</c:v>
                </c:pt>
                <c:pt idx="8659">
                  <c:v>3.8588770000000001</c:v>
                </c:pt>
                <c:pt idx="8660">
                  <c:v>3.8589910000000001</c:v>
                </c:pt>
                <c:pt idx="8661">
                  <c:v>3.8589549999999999</c:v>
                </c:pt>
                <c:pt idx="8662">
                  <c:v>3.8591549999999999</c:v>
                </c:pt>
                <c:pt idx="8663">
                  <c:v>3.859324</c:v>
                </c:pt>
                <c:pt idx="8664">
                  <c:v>3.8591890000000002</c:v>
                </c:pt>
                <c:pt idx="8665">
                  <c:v>3.859032</c:v>
                </c:pt>
                <c:pt idx="8666">
                  <c:v>3.8590819999999999</c:v>
                </c:pt>
                <c:pt idx="8667">
                  <c:v>3.858568</c:v>
                </c:pt>
                <c:pt idx="8668">
                  <c:v>3.8574860000000002</c:v>
                </c:pt>
                <c:pt idx="8669">
                  <c:v>3.85738</c:v>
                </c:pt>
                <c:pt idx="8670">
                  <c:v>3.8572839999999999</c:v>
                </c:pt>
                <c:pt idx="8671">
                  <c:v>3.856795</c:v>
                </c:pt>
                <c:pt idx="8672">
                  <c:v>3.8560880000000002</c:v>
                </c:pt>
                <c:pt idx="8673">
                  <c:v>3.8560180000000002</c:v>
                </c:pt>
                <c:pt idx="8674">
                  <c:v>3.856611</c:v>
                </c:pt>
                <c:pt idx="8675">
                  <c:v>3.856503</c:v>
                </c:pt>
                <c:pt idx="8676">
                  <c:v>3.8556750000000002</c:v>
                </c:pt>
                <c:pt idx="8677">
                  <c:v>3.8541310000000002</c:v>
                </c:pt>
                <c:pt idx="8678">
                  <c:v>3.8528159999999998</c:v>
                </c:pt>
                <c:pt idx="8679">
                  <c:v>3.8517229999999998</c:v>
                </c:pt>
                <c:pt idx="8680">
                  <c:v>3.8512430000000002</c:v>
                </c:pt>
                <c:pt idx="8681">
                  <c:v>3.851737</c:v>
                </c:pt>
                <c:pt idx="8682">
                  <c:v>3.8524419999999999</c:v>
                </c:pt>
                <c:pt idx="8683">
                  <c:v>3.852417</c:v>
                </c:pt>
                <c:pt idx="8684">
                  <c:v>3.8523700000000001</c:v>
                </c:pt>
                <c:pt idx="8685">
                  <c:v>3.8527580000000001</c:v>
                </c:pt>
                <c:pt idx="8686">
                  <c:v>3.853119</c:v>
                </c:pt>
                <c:pt idx="8687">
                  <c:v>3.8522980000000002</c:v>
                </c:pt>
                <c:pt idx="8688">
                  <c:v>3.8514309999999998</c:v>
                </c:pt>
                <c:pt idx="8689">
                  <c:v>3.8513350000000002</c:v>
                </c:pt>
                <c:pt idx="8690">
                  <c:v>3.851159</c:v>
                </c:pt>
                <c:pt idx="8691">
                  <c:v>3.8513030000000001</c:v>
                </c:pt>
                <c:pt idx="8692">
                  <c:v>3.8521649999999998</c:v>
                </c:pt>
                <c:pt idx="8693">
                  <c:v>3.8524980000000002</c:v>
                </c:pt>
                <c:pt idx="8694">
                  <c:v>3.852176</c:v>
                </c:pt>
                <c:pt idx="8695">
                  <c:v>3.8517320000000002</c:v>
                </c:pt>
                <c:pt idx="8696">
                  <c:v>3.8513999999999999</c:v>
                </c:pt>
                <c:pt idx="8697">
                  <c:v>3.8505790000000002</c:v>
                </c:pt>
                <c:pt idx="8698">
                  <c:v>3.8494519999999999</c:v>
                </c:pt>
                <c:pt idx="8699">
                  <c:v>3.8492660000000001</c:v>
                </c:pt>
                <c:pt idx="8700">
                  <c:v>3.8489369999999998</c:v>
                </c:pt>
                <c:pt idx="8701">
                  <c:v>3.8484669999999999</c:v>
                </c:pt>
                <c:pt idx="8702">
                  <c:v>3.8482590000000001</c:v>
                </c:pt>
                <c:pt idx="8703">
                  <c:v>3.8482050000000001</c:v>
                </c:pt>
                <c:pt idx="8704">
                  <c:v>3.8481640000000001</c:v>
                </c:pt>
                <c:pt idx="8705">
                  <c:v>3.8480479999999999</c:v>
                </c:pt>
                <c:pt idx="8706">
                  <c:v>3.8482210000000001</c:v>
                </c:pt>
                <c:pt idx="8707">
                  <c:v>3.8478819999999998</c:v>
                </c:pt>
                <c:pt idx="8708">
                  <c:v>3.8471139999999999</c:v>
                </c:pt>
                <c:pt idx="8709">
                  <c:v>3.8467359999999999</c:v>
                </c:pt>
                <c:pt idx="8710">
                  <c:v>3.8465099999999999</c:v>
                </c:pt>
                <c:pt idx="8711">
                  <c:v>3.84585</c:v>
                </c:pt>
                <c:pt idx="8712">
                  <c:v>3.8451520000000001</c:v>
                </c:pt>
                <c:pt idx="8713">
                  <c:v>3.8450449999999998</c:v>
                </c:pt>
                <c:pt idx="8714">
                  <c:v>3.8449599999999999</c:v>
                </c:pt>
                <c:pt idx="8715">
                  <c:v>3.8445040000000001</c:v>
                </c:pt>
                <c:pt idx="8716">
                  <c:v>3.844328</c:v>
                </c:pt>
                <c:pt idx="8717">
                  <c:v>3.8443670000000001</c:v>
                </c:pt>
                <c:pt idx="8718">
                  <c:v>3.8447520000000002</c:v>
                </c:pt>
                <c:pt idx="8719">
                  <c:v>3.8448020000000001</c:v>
                </c:pt>
                <c:pt idx="8720">
                  <c:v>3.8451029999999999</c:v>
                </c:pt>
                <c:pt idx="8721">
                  <c:v>3.8446210000000001</c:v>
                </c:pt>
                <c:pt idx="8722">
                  <c:v>3.8442919999999998</c:v>
                </c:pt>
                <c:pt idx="8723">
                  <c:v>3.8439239999999999</c:v>
                </c:pt>
                <c:pt idx="8724">
                  <c:v>3.8423400000000001</c:v>
                </c:pt>
                <c:pt idx="8725">
                  <c:v>3.841612</c:v>
                </c:pt>
                <c:pt idx="8726">
                  <c:v>3.841504</c:v>
                </c:pt>
                <c:pt idx="8727">
                  <c:v>3.8417560000000002</c:v>
                </c:pt>
                <c:pt idx="8728">
                  <c:v>3.8423310000000002</c:v>
                </c:pt>
                <c:pt idx="8729">
                  <c:v>3.8427380000000002</c:v>
                </c:pt>
                <c:pt idx="8730">
                  <c:v>3.8433090000000001</c:v>
                </c:pt>
                <c:pt idx="8731">
                  <c:v>3.8439679999999998</c:v>
                </c:pt>
                <c:pt idx="8732">
                  <c:v>3.8430209999999998</c:v>
                </c:pt>
                <c:pt idx="8733">
                  <c:v>3.8420749999999999</c:v>
                </c:pt>
                <c:pt idx="8734">
                  <c:v>3.8417699999999999</c:v>
                </c:pt>
                <c:pt idx="8735">
                  <c:v>3.8421539999999998</c:v>
                </c:pt>
                <c:pt idx="8736">
                  <c:v>3.84253</c:v>
                </c:pt>
                <c:pt idx="8737">
                  <c:v>3.8422519999999998</c:v>
                </c:pt>
                <c:pt idx="8738">
                  <c:v>3.842714</c:v>
                </c:pt>
                <c:pt idx="8739">
                  <c:v>3.8425449999999999</c:v>
                </c:pt>
                <c:pt idx="8740">
                  <c:v>3.8429199999999999</c:v>
                </c:pt>
                <c:pt idx="8741">
                  <c:v>3.8424529999999999</c:v>
                </c:pt>
                <c:pt idx="8742">
                  <c:v>3.8421159999999999</c:v>
                </c:pt>
                <c:pt idx="8743">
                  <c:v>3.8414999999999999</c:v>
                </c:pt>
                <c:pt idx="8744">
                  <c:v>3.8413599999999999</c:v>
                </c:pt>
                <c:pt idx="8745">
                  <c:v>3.8412760000000001</c:v>
                </c:pt>
                <c:pt idx="8746">
                  <c:v>3.8412929999999998</c:v>
                </c:pt>
                <c:pt idx="8747">
                  <c:v>3.840471</c:v>
                </c:pt>
                <c:pt idx="8748">
                  <c:v>3.8397779999999999</c:v>
                </c:pt>
                <c:pt idx="8749">
                  <c:v>3.8386040000000001</c:v>
                </c:pt>
                <c:pt idx="8750">
                  <c:v>3.8373119999999998</c:v>
                </c:pt>
                <c:pt idx="8751">
                  <c:v>3.8371770000000001</c:v>
                </c:pt>
                <c:pt idx="8752">
                  <c:v>3.8376929999999998</c:v>
                </c:pt>
                <c:pt idx="8753">
                  <c:v>3.838276</c:v>
                </c:pt>
                <c:pt idx="8754">
                  <c:v>3.8377949999999998</c:v>
                </c:pt>
                <c:pt idx="8755">
                  <c:v>3.8374139999999999</c:v>
                </c:pt>
                <c:pt idx="8756">
                  <c:v>3.8366959999999999</c:v>
                </c:pt>
                <c:pt idx="8757">
                  <c:v>3.8367499999999999</c:v>
                </c:pt>
                <c:pt idx="8758">
                  <c:v>3.8367140000000002</c:v>
                </c:pt>
                <c:pt idx="8759">
                  <c:v>3.8361369999999999</c:v>
                </c:pt>
                <c:pt idx="8760">
                  <c:v>3.8355549999999998</c:v>
                </c:pt>
                <c:pt idx="8761">
                  <c:v>3.8349799999999998</c:v>
                </c:pt>
                <c:pt idx="8762">
                  <c:v>3.8353670000000002</c:v>
                </c:pt>
                <c:pt idx="8763">
                  <c:v>3.835318</c:v>
                </c:pt>
                <c:pt idx="8764">
                  <c:v>3.8351419999999998</c:v>
                </c:pt>
                <c:pt idx="8765">
                  <c:v>3.8348270000000002</c:v>
                </c:pt>
                <c:pt idx="8766">
                  <c:v>3.8345829999999999</c:v>
                </c:pt>
                <c:pt idx="8767">
                  <c:v>3.8341539999999998</c:v>
                </c:pt>
                <c:pt idx="8768">
                  <c:v>3.8335140000000001</c:v>
                </c:pt>
                <c:pt idx="8769">
                  <c:v>3.8333409999999999</c:v>
                </c:pt>
                <c:pt idx="8770">
                  <c:v>3.8330630000000001</c:v>
                </c:pt>
                <c:pt idx="8771">
                  <c:v>3.8326099999999999</c:v>
                </c:pt>
                <c:pt idx="8772">
                  <c:v>3.8328310000000001</c:v>
                </c:pt>
                <c:pt idx="8773">
                  <c:v>3.8339979999999998</c:v>
                </c:pt>
                <c:pt idx="8774">
                  <c:v>3.8350970000000002</c:v>
                </c:pt>
                <c:pt idx="8775">
                  <c:v>3.8362599999999998</c:v>
                </c:pt>
                <c:pt idx="8776">
                  <c:v>3.8366790000000002</c:v>
                </c:pt>
                <c:pt idx="8777">
                  <c:v>3.8371050000000002</c:v>
                </c:pt>
                <c:pt idx="8778">
                  <c:v>3.8378540000000001</c:v>
                </c:pt>
                <c:pt idx="8779">
                  <c:v>3.8385470000000002</c:v>
                </c:pt>
                <c:pt idx="8780">
                  <c:v>3.838641</c:v>
                </c:pt>
                <c:pt idx="8781">
                  <c:v>3.8377949999999998</c:v>
                </c:pt>
                <c:pt idx="8782">
                  <c:v>3.8383850000000002</c:v>
                </c:pt>
                <c:pt idx="8783">
                  <c:v>3.8388339999999999</c:v>
                </c:pt>
                <c:pt idx="8784">
                  <c:v>3.8391829999999998</c:v>
                </c:pt>
                <c:pt idx="8785">
                  <c:v>3.8396810000000001</c:v>
                </c:pt>
                <c:pt idx="8786">
                  <c:v>3.83927</c:v>
                </c:pt>
                <c:pt idx="8787">
                  <c:v>3.8395169999999998</c:v>
                </c:pt>
                <c:pt idx="8788">
                  <c:v>3.8390249999999999</c:v>
                </c:pt>
                <c:pt idx="8789">
                  <c:v>3.8394050000000002</c:v>
                </c:pt>
                <c:pt idx="8790">
                  <c:v>3.839566</c:v>
                </c:pt>
                <c:pt idx="8791">
                  <c:v>3.840163</c:v>
                </c:pt>
                <c:pt idx="8792">
                  <c:v>3.8400120000000002</c:v>
                </c:pt>
                <c:pt idx="8793">
                  <c:v>3.840109</c:v>
                </c:pt>
                <c:pt idx="8794">
                  <c:v>3.8403529999999999</c:v>
                </c:pt>
                <c:pt idx="8795">
                  <c:v>3.8404129999999999</c:v>
                </c:pt>
                <c:pt idx="8796">
                  <c:v>3.8412130000000002</c:v>
                </c:pt>
                <c:pt idx="8797">
                  <c:v>3.8418350000000001</c:v>
                </c:pt>
                <c:pt idx="8798">
                  <c:v>3.8426369999999999</c:v>
                </c:pt>
                <c:pt idx="8799">
                  <c:v>3.8431220000000001</c:v>
                </c:pt>
                <c:pt idx="8800">
                  <c:v>3.8429139999999999</c:v>
                </c:pt>
                <c:pt idx="8801">
                  <c:v>3.8439450000000002</c:v>
                </c:pt>
                <c:pt idx="8802">
                  <c:v>3.843966</c:v>
                </c:pt>
                <c:pt idx="8803">
                  <c:v>3.8432490000000001</c:v>
                </c:pt>
                <c:pt idx="8804">
                  <c:v>3.8434300000000001</c:v>
                </c:pt>
                <c:pt idx="8805">
                  <c:v>3.843998</c:v>
                </c:pt>
                <c:pt idx="8806">
                  <c:v>3.8439160000000001</c:v>
                </c:pt>
                <c:pt idx="8807">
                  <c:v>3.8432200000000001</c:v>
                </c:pt>
                <c:pt idx="8808">
                  <c:v>3.8435030000000001</c:v>
                </c:pt>
                <c:pt idx="8809">
                  <c:v>3.843486</c:v>
                </c:pt>
                <c:pt idx="8810">
                  <c:v>3.8445580000000001</c:v>
                </c:pt>
                <c:pt idx="8811">
                  <c:v>3.844595</c:v>
                </c:pt>
                <c:pt idx="8812">
                  <c:v>3.8445420000000001</c:v>
                </c:pt>
                <c:pt idx="8813">
                  <c:v>3.8438439999999998</c:v>
                </c:pt>
                <c:pt idx="8814">
                  <c:v>3.8432840000000001</c:v>
                </c:pt>
                <c:pt idx="8815">
                  <c:v>3.8430420000000001</c:v>
                </c:pt>
                <c:pt idx="8816">
                  <c:v>3.842994</c:v>
                </c:pt>
                <c:pt idx="8817">
                  <c:v>3.843502</c:v>
                </c:pt>
                <c:pt idx="8818">
                  <c:v>3.8434970000000002</c:v>
                </c:pt>
                <c:pt idx="8819">
                  <c:v>3.8439260000000002</c:v>
                </c:pt>
                <c:pt idx="8820">
                  <c:v>3.8431380000000002</c:v>
                </c:pt>
                <c:pt idx="8821">
                  <c:v>3.8437510000000001</c:v>
                </c:pt>
                <c:pt idx="8822">
                  <c:v>3.843448</c:v>
                </c:pt>
                <c:pt idx="8823">
                  <c:v>3.84246</c:v>
                </c:pt>
                <c:pt idx="8824">
                  <c:v>3.8412799999999998</c:v>
                </c:pt>
                <c:pt idx="8825">
                  <c:v>3.8405330000000002</c:v>
                </c:pt>
                <c:pt idx="8826">
                  <c:v>3.840233</c:v>
                </c:pt>
                <c:pt idx="8827">
                  <c:v>3.8397610000000002</c:v>
                </c:pt>
                <c:pt idx="8828">
                  <c:v>3.8393000000000002</c:v>
                </c:pt>
                <c:pt idx="8829">
                  <c:v>3.8386809999999998</c:v>
                </c:pt>
                <c:pt idx="8830">
                  <c:v>3.8379949999999998</c:v>
                </c:pt>
                <c:pt idx="8831">
                  <c:v>3.838171</c:v>
                </c:pt>
                <c:pt idx="8832">
                  <c:v>3.83744</c:v>
                </c:pt>
                <c:pt idx="8833">
                  <c:v>3.8377870000000001</c:v>
                </c:pt>
                <c:pt idx="8834">
                  <c:v>3.8374440000000001</c:v>
                </c:pt>
                <c:pt idx="8835">
                  <c:v>3.836325</c:v>
                </c:pt>
                <c:pt idx="8836">
                  <c:v>3.8365130000000001</c:v>
                </c:pt>
                <c:pt idx="8837">
                  <c:v>3.8378649999999999</c:v>
                </c:pt>
                <c:pt idx="8838">
                  <c:v>3.838581</c:v>
                </c:pt>
                <c:pt idx="8839">
                  <c:v>3.838721</c:v>
                </c:pt>
                <c:pt idx="8840">
                  <c:v>3.8379259999999999</c:v>
                </c:pt>
                <c:pt idx="8841">
                  <c:v>3.8375279999999998</c:v>
                </c:pt>
                <c:pt idx="8842">
                  <c:v>3.8372359999999999</c:v>
                </c:pt>
                <c:pt idx="8843">
                  <c:v>3.8376160000000001</c:v>
                </c:pt>
                <c:pt idx="8844">
                  <c:v>3.8374130000000002</c:v>
                </c:pt>
                <c:pt idx="8845">
                  <c:v>3.8371689999999998</c:v>
                </c:pt>
                <c:pt idx="8846">
                  <c:v>3.8362259999999999</c:v>
                </c:pt>
                <c:pt idx="8847">
                  <c:v>3.8355899999999998</c:v>
                </c:pt>
                <c:pt idx="8848">
                  <c:v>3.8353259999999998</c:v>
                </c:pt>
                <c:pt idx="8849">
                  <c:v>3.8355199999999998</c:v>
                </c:pt>
                <c:pt idx="8850">
                  <c:v>3.8360460000000001</c:v>
                </c:pt>
                <c:pt idx="8851">
                  <c:v>3.83609</c:v>
                </c:pt>
                <c:pt idx="8852">
                  <c:v>3.8360020000000001</c:v>
                </c:pt>
                <c:pt idx="8853">
                  <c:v>3.8368359999999999</c:v>
                </c:pt>
                <c:pt idx="8854">
                  <c:v>3.8378139999999998</c:v>
                </c:pt>
                <c:pt idx="8855">
                  <c:v>3.8378079999999999</c:v>
                </c:pt>
                <c:pt idx="8856">
                  <c:v>3.837799</c:v>
                </c:pt>
                <c:pt idx="8857">
                  <c:v>3.837672</c:v>
                </c:pt>
                <c:pt idx="8858">
                  <c:v>3.8377940000000001</c:v>
                </c:pt>
                <c:pt idx="8859">
                  <c:v>3.8381379999999998</c:v>
                </c:pt>
                <c:pt idx="8860">
                  <c:v>3.8376920000000001</c:v>
                </c:pt>
                <c:pt idx="8861">
                  <c:v>3.8374709999999999</c:v>
                </c:pt>
                <c:pt idx="8862">
                  <c:v>3.8371490000000001</c:v>
                </c:pt>
                <c:pt idx="8863">
                  <c:v>3.8374429999999999</c:v>
                </c:pt>
                <c:pt idx="8864">
                  <c:v>3.8383530000000001</c:v>
                </c:pt>
                <c:pt idx="8865">
                  <c:v>3.839607</c:v>
                </c:pt>
                <c:pt idx="8866">
                  <c:v>3.8408739999999999</c:v>
                </c:pt>
                <c:pt idx="8867">
                  <c:v>3.8411300000000002</c:v>
                </c:pt>
                <c:pt idx="8868">
                  <c:v>3.8412809999999999</c:v>
                </c:pt>
                <c:pt idx="8869">
                  <c:v>3.8415979999999998</c:v>
                </c:pt>
                <c:pt idx="8870">
                  <c:v>3.8418619999999999</c:v>
                </c:pt>
                <c:pt idx="8871">
                  <c:v>3.8416709999999998</c:v>
                </c:pt>
                <c:pt idx="8872">
                  <c:v>3.841685</c:v>
                </c:pt>
                <c:pt idx="8873">
                  <c:v>3.8419889999999999</c:v>
                </c:pt>
                <c:pt idx="8874">
                  <c:v>3.842438</c:v>
                </c:pt>
                <c:pt idx="8875">
                  <c:v>3.8431340000000001</c:v>
                </c:pt>
                <c:pt idx="8876">
                  <c:v>3.8428849999999999</c:v>
                </c:pt>
                <c:pt idx="8877">
                  <c:v>3.842889</c:v>
                </c:pt>
                <c:pt idx="8878">
                  <c:v>3.8420239999999999</c:v>
                </c:pt>
                <c:pt idx="8879">
                  <c:v>3.8415349999999999</c:v>
                </c:pt>
                <c:pt idx="8880">
                  <c:v>3.8413889999999999</c:v>
                </c:pt>
                <c:pt idx="8881">
                  <c:v>3.841008</c:v>
                </c:pt>
                <c:pt idx="8882">
                  <c:v>3.8411249999999999</c:v>
                </c:pt>
                <c:pt idx="8883">
                  <c:v>3.8403309999999999</c:v>
                </c:pt>
                <c:pt idx="8884">
                  <c:v>3.839286</c:v>
                </c:pt>
                <c:pt idx="8885">
                  <c:v>3.838997</c:v>
                </c:pt>
                <c:pt idx="8886">
                  <c:v>3.8382559999999999</c:v>
                </c:pt>
                <c:pt idx="8887">
                  <c:v>3.8374199999999998</c:v>
                </c:pt>
                <c:pt idx="8888">
                  <c:v>3.837405</c:v>
                </c:pt>
                <c:pt idx="8889">
                  <c:v>3.8379889999999999</c:v>
                </c:pt>
                <c:pt idx="8890">
                  <c:v>3.8387470000000001</c:v>
                </c:pt>
                <c:pt idx="8891">
                  <c:v>3.839486</c:v>
                </c:pt>
                <c:pt idx="8892">
                  <c:v>3.8407460000000002</c:v>
                </c:pt>
                <c:pt idx="8893">
                  <c:v>3.8412359999999999</c:v>
                </c:pt>
                <c:pt idx="8894">
                  <c:v>3.841704</c:v>
                </c:pt>
                <c:pt idx="8895">
                  <c:v>3.8419449999999999</c:v>
                </c:pt>
                <c:pt idx="8896">
                  <c:v>3.8423180000000001</c:v>
                </c:pt>
                <c:pt idx="8897">
                  <c:v>3.8430240000000002</c:v>
                </c:pt>
                <c:pt idx="8898">
                  <c:v>3.84328</c:v>
                </c:pt>
                <c:pt idx="8899">
                  <c:v>3.843035</c:v>
                </c:pt>
                <c:pt idx="8900">
                  <c:v>3.8429120000000001</c:v>
                </c:pt>
                <c:pt idx="8901">
                  <c:v>3.8430270000000002</c:v>
                </c:pt>
                <c:pt idx="8902">
                  <c:v>3.8432970000000002</c:v>
                </c:pt>
                <c:pt idx="8903">
                  <c:v>3.843016</c:v>
                </c:pt>
                <c:pt idx="8904">
                  <c:v>3.8425090000000002</c:v>
                </c:pt>
                <c:pt idx="8905">
                  <c:v>3.8431860000000002</c:v>
                </c:pt>
                <c:pt idx="8906">
                  <c:v>3.8443230000000002</c:v>
                </c:pt>
                <c:pt idx="8907">
                  <c:v>3.8454259999999998</c:v>
                </c:pt>
                <c:pt idx="8908">
                  <c:v>3.8463039999999999</c:v>
                </c:pt>
                <c:pt idx="8909">
                  <c:v>3.8468610000000001</c:v>
                </c:pt>
                <c:pt idx="8910">
                  <c:v>3.8480470000000002</c:v>
                </c:pt>
                <c:pt idx="8911">
                  <c:v>3.849024</c:v>
                </c:pt>
                <c:pt idx="8912">
                  <c:v>3.849891</c:v>
                </c:pt>
                <c:pt idx="8913">
                  <c:v>3.8503340000000001</c:v>
                </c:pt>
                <c:pt idx="8914">
                  <c:v>3.8503790000000002</c:v>
                </c:pt>
                <c:pt idx="8915">
                  <c:v>3.8503539999999998</c:v>
                </c:pt>
                <c:pt idx="8916">
                  <c:v>3.8501989999999999</c:v>
                </c:pt>
                <c:pt idx="8917">
                  <c:v>3.8496649999999999</c:v>
                </c:pt>
                <c:pt idx="8918">
                  <c:v>3.8502719999999999</c:v>
                </c:pt>
                <c:pt idx="8919">
                  <c:v>3.850679</c:v>
                </c:pt>
                <c:pt idx="8920">
                  <c:v>3.8511350000000002</c:v>
                </c:pt>
                <c:pt idx="8921">
                  <c:v>3.8519730000000001</c:v>
                </c:pt>
                <c:pt idx="8922">
                  <c:v>3.8533789999999999</c:v>
                </c:pt>
                <c:pt idx="8923">
                  <c:v>3.854473</c:v>
                </c:pt>
                <c:pt idx="8924">
                  <c:v>3.8553480000000002</c:v>
                </c:pt>
                <c:pt idx="8925">
                  <c:v>3.8556720000000002</c:v>
                </c:pt>
                <c:pt idx="8926">
                  <c:v>3.8556089999999998</c:v>
                </c:pt>
                <c:pt idx="8927">
                  <c:v>3.8560349999999999</c:v>
                </c:pt>
                <c:pt idx="8928">
                  <c:v>3.8566210000000001</c:v>
                </c:pt>
                <c:pt idx="8929">
                  <c:v>3.8578489999999999</c:v>
                </c:pt>
                <c:pt idx="8930">
                  <c:v>3.8588909999999998</c:v>
                </c:pt>
                <c:pt idx="8931">
                  <c:v>3.8602219999999998</c:v>
                </c:pt>
                <c:pt idx="8932">
                  <c:v>3.8600020000000002</c:v>
                </c:pt>
                <c:pt idx="8933">
                  <c:v>3.860366</c:v>
                </c:pt>
                <c:pt idx="8934">
                  <c:v>3.861783</c:v>
                </c:pt>
                <c:pt idx="8935">
                  <c:v>3.8626860000000001</c:v>
                </c:pt>
                <c:pt idx="8936">
                  <c:v>3.8629039999999999</c:v>
                </c:pt>
                <c:pt idx="8937">
                  <c:v>3.8636430000000002</c:v>
                </c:pt>
                <c:pt idx="8938">
                  <c:v>3.8643550000000002</c:v>
                </c:pt>
                <c:pt idx="8939">
                  <c:v>3.8648739999999999</c:v>
                </c:pt>
                <c:pt idx="8940">
                  <c:v>3.8644229999999999</c:v>
                </c:pt>
                <c:pt idx="8941">
                  <c:v>3.8636309999999998</c:v>
                </c:pt>
                <c:pt idx="8942">
                  <c:v>3.8634529999999998</c:v>
                </c:pt>
                <c:pt idx="8943">
                  <c:v>3.8631259999999998</c:v>
                </c:pt>
                <c:pt idx="8944">
                  <c:v>3.8629630000000001</c:v>
                </c:pt>
                <c:pt idx="8945">
                  <c:v>3.863083</c:v>
                </c:pt>
                <c:pt idx="8946">
                  <c:v>3.8639009999999998</c:v>
                </c:pt>
                <c:pt idx="8947">
                  <c:v>3.86408</c:v>
                </c:pt>
                <c:pt idx="8948">
                  <c:v>3.8645649999999998</c:v>
                </c:pt>
                <c:pt idx="8949">
                  <c:v>3.8657149999999998</c:v>
                </c:pt>
                <c:pt idx="8950">
                  <c:v>3.8665980000000002</c:v>
                </c:pt>
                <c:pt idx="8951">
                  <c:v>3.8672789999999999</c:v>
                </c:pt>
                <c:pt idx="8952">
                  <c:v>3.8672110000000002</c:v>
                </c:pt>
                <c:pt idx="8953">
                  <c:v>3.867178</c:v>
                </c:pt>
                <c:pt idx="8954">
                  <c:v>3.8674400000000002</c:v>
                </c:pt>
                <c:pt idx="8955">
                  <c:v>3.8671350000000002</c:v>
                </c:pt>
                <c:pt idx="8956">
                  <c:v>3.8666320000000001</c:v>
                </c:pt>
                <c:pt idx="8957">
                  <c:v>3.8668360000000002</c:v>
                </c:pt>
                <c:pt idx="8958">
                  <c:v>3.8667039999999999</c:v>
                </c:pt>
                <c:pt idx="8959">
                  <c:v>3.866797</c:v>
                </c:pt>
                <c:pt idx="8960">
                  <c:v>3.8670909999999998</c:v>
                </c:pt>
                <c:pt idx="8961">
                  <c:v>3.8671069999999999</c:v>
                </c:pt>
                <c:pt idx="8962">
                  <c:v>3.8675449999999998</c:v>
                </c:pt>
                <c:pt idx="8963">
                  <c:v>3.8685839999999998</c:v>
                </c:pt>
                <c:pt idx="8964">
                  <c:v>3.8689149999999999</c:v>
                </c:pt>
                <c:pt idx="8965">
                  <c:v>3.868798</c:v>
                </c:pt>
                <c:pt idx="8966">
                  <c:v>3.86911</c:v>
                </c:pt>
                <c:pt idx="8967">
                  <c:v>3.8700389999999998</c:v>
                </c:pt>
                <c:pt idx="8968">
                  <c:v>3.8705409999999998</c:v>
                </c:pt>
                <c:pt idx="8969">
                  <c:v>3.8714080000000002</c:v>
                </c:pt>
                <c:pt idx="8970">
                  <c:v>3.8718159999999999</c:v>
                </c:pt>
                <c:pt idx="8971">
                  <c:v>3.8723290000000001</c:v>
                </c:pt>
                <c:pt idx="8972">
                  <c:v>3.8715510000000002</c:v>
                </c:pt>
                <c:pt idx="8973">
                  <c:v>3.8719679999999999</c:v>
                </c:pt>
                <c:pt idx="8974">
                  <c:v>3.8718300000000001</c:v>
                </c:pt>
                <c:pt idx="8975">
                  <c:v>3.8719960000000002</c:v>
                </c:pt>
                <c:pt idx="8976">
                  <c:v>3.8721589999999999</c:v>
                </c:pt>
                <c:pt idx="8977">
                  <c:v>3.8734479999999998</c:v>
                </c:pt>
                <c:pt idx="8978">
                  <c:v>3.8739659999999998</c:v>
                </c:pt>
                <c:pt idx="8979">
                  <c:v>3.873329</c:v>
                </c:pt>
                <c:pt idx="8980">
                  <c:v>3.8732340000000001</c:v>
                </c:pt>
                <c:pt idx="8981">
                  <c:v>3.872582</c:v>
                </c:pt>
                <c:pt idx="8982">
                  <c:v>3.8739530000000002</c:v>
                </c:pt>
                <c:pt idx="8983">
                  <c:v>3.8744700000000001</c:v>
                </c:pt>
                <c:pt idx="8984">
                  <c:v>3.8744719999999999</c:v>
                </c:pt>
                <c:pt idx="8985">
                  <c:v>3.8748680000000002</c:v>
                </c:pt>
                <c:pt idx="8986">
                  <c:v>3.8753139999999999</c:v>
                </c:pt>
                <c:pt idx="8987">
                  <c:v>3.8756629999999999</c:v>
                </c:pt>
                <c:pt idx="8988">
                  <c:v>3.8751150000000001</c:v>
                </c:pt>
                <c:pt idx="8989">
                  <c:v>3.8747799999999999</c:v>
                </c:pt>
                <c:pt idx="8990">
                  <c:v>3.8751540000000002</c:v>
                </c:pt>
                <c:pt idx="8991">
                  <c:v>3.876865</c:v>
                </c:pt>
                <c:pt idx="8992">
                  <c:v>3.8772030000000002</c:v>
                </c:pt>
                <c:pt idx="8993">
                  <c:v>3.8779140000000001</c:v>
                </c:pt>
                <c:pt idx="8994">
                  <c:v>3.8779149999999998</c:v>
                </c:pt>
                <c:pt idx="8995">
                  <c:v>3.8798910000000002</c:v>
                </c:pt>
                <c:pt idx="8996">
                  <c:v>3.8802469999999998</c:v>
                </c:pt>
                <c:pt idx="8997">
                  <c:v>3.8819379999999999</c:v>
                </c:pt>
                <c:pt idx="8998">
                  <c:v>3.883788</c:v>
                </c:pt>
                <c:pt idx="8999">
                  <c:v>3.8849749999999998</c:v>
                </c:pt>
                <c:pt idx="9000">
                  <c:v>3.8862239999999999</c:v>
                </c:pt>
                <c:pt idx="9001">
                  <c:v>3.886987</c:v>
                </c:pt>
                <c:pt idx="9002">
                  <c:v>3.8879190000000001</c:v>
                </c:pt>
                <c:pt idx="9003">
                  <c:v>3.8889480000000001</c:v>
                </c:pt>
                <c:pt idx="9004">
                  <c:v>3.8882949999999998</c:v>
                </c:pt>
                <c:pt idx="9005">
                  <c:v>3.889945</c:v>
                </c:pt>
                <c:pt idx="9006">
                  <c:v>3.891</c:v>
                </c:pt>
                <c:pt idx="9007">
                  <c:v>3.8916050000000002</c:v>
                </c:pt>
                <c:pt idx="9008">
                  <c:v>3.892493</c:v>
                </c:pt>
                <c:pt idx="9009">
                  <c:v>3.8942600000000001</c:v>
                </c:pt>
                <c:pt idx="9010">
                  <c:v>3.8952800000000001</c:v>
                </c:pt>
                <c:pt idx="9011">
                  <c:v>3.8971900000000002</c:v>
                </c:pt>
                <c:pt idx="9012">
                  <c:v>3.8990290000000001</c:v>
                </c:pt>
                <c:pt idx="9013">
                  <c:v>3.8994049999999998</c:v>
                </c:pt>
                <c:pt idx="9014">
                  <c:v>3.9000050000000002</c:v>
                </c:pt>
                <c:pt idx="9015">
                  <c:v>3.901373</c:v>
                </c:pt>
                <c:pt idx="9016">
                  <c:v>3.9023029999999999</c:v>
                </c:pt>
                <c:pt idx="9017">
                  <c:v>3.9023180000000002</c:v>
                </c:pt>
                <c:pt idx="9018">
                  <c:v>3.9023119999999998</c:v>
                </c:pt>
                <c:pt idx="9019">
                  <c:v>3.9025949999999998</c:v>
                </c:pt>
                <c:pt idx="9020">
                  <c:v>3.9034939999999998</c:v>
                </c:pt>
                <c:pt idx="9021">
                  <c:v>3.9038710000000001</c:v>
                </c:pt>
                <c:pt idx="9022">
                  <c:v>3.905456</c:v>
                </c:pt>
                <c:pt idx="9023">
                  <c:v>3.904817</c:v>
                </c:pt>
                <c:pt idx="9024">
                  <c:v>3.9057970000000002</c:v>
                </c:pt>
                <c:pt idx="9025">
                  <c:v>3.9065759999999998</c:v>
                </c:pt>
                <c:pt idx="9026">
                  <c:v>3.9074209999999998</c:v>
                </c:pt>
                <c:pt idx="9027">
                  <c:v>3.9074589999999998</c:v>
                </c:pt>
                <c:pt idx="9028">
                  <c:v>3.9082499999999998</c:v>
                </c:pt>
                <c:pt idx="9029">
                  <c:v>3.90882</c:v>
                </c:pt>
                <c:pt idx="9030">
                  <c:v>3.9096199999999999</c:v>
                </c:pt>
                <c:pt idx="9031">
                  <c:v>3.9098389999999998</c:v>
                </c:pt>
                <c:pt idx="9032">
                  <c:v>3.9105439999999998</c:v>
                </c:pt>
                <c:pt idx="9033">
                  <c:v>3.9103669999999999</c:v>
                </c:pt>
                <c:pt idx="9034">
                  <c:v>3.9104899999999998</c:v>
                </c:pt>
                <c:pt idx="9035">
                  <c:v>3.9109280000000002</c:v>
                </c:pt>
                <c:pt idx="9036">
                  <c:v>3.9125190000000001</c:v>
                </c:pt>
                <c:pt idx="9037">
                  <c:v>3.9134739999999999</c:v>
                </c:pt>
                <c:pt idx="9038">
                  <c:v>3.9140419999999998</c:v>
                </c:pt>
                <c:pt idx="9039">
                  <c:v>3.914291</c:v>
                </c:pt>
                <c:pt idx="9040">
                  <c:v>3.9148610000000001</c:v>
                </c:pt>
                <c:pt idx="9041">
                  <c:v>3.915286</c:v>
                </c:pt>
                <c:pt idx="9042">
                  <c:v>3.9160840000000001</c:v>
                </c:pt>
                <c:pt idx="9043">
                  <c:v>3.9161800000000002</c:v>
                </c:pt>
                <c:pt idx="9044">
                  <c:v>3.9163420000000002</c:v>
                </c:pt>
                <c:pt idx="9045">
                  <c:v>3.915403</c:v>
                </c:pt>
                <c:pt idx="9046">
                  <c:v>3.9147379999999998</c:v>
                </c:pt>
                <c:pt idx="9047">
                  <c:v>3.9133550000000001</c:v>
                </c:pt>
                <c:pt idx="9048">
                  <c:v>3.911324</c:v>
                </c:pt>
                <c:pt idx="9049">
                  <c:v>3.9099840000000001</c:v>
                </c:pt>
                <c:pt idx="9050">
                  <c:v>3.9098039999999998</c:v>
                </c:pt>
                <c:pt idx="9051">
                  <c:v>3.9088219999999998</c:v>
                </c:pt>
                <c:pt idx="9052">
                  <c:v>3.9091429999999998</c:v>
                </c:pt>
                <c:pt idx="9053">
                  <c:v>3.9097330000000001</c:v>
                </c:pt>
                <c:pt idx="9054">
                  <c:v>3.9110330000000002</c:v>
                </c:pt>
                <c:pt idx="9055">
                  <c:v>3.9113980000000002</c:v>
                </c:pt>
                <c:pt idx="9056">
                  <c:v>3.9107180000000001</c:v>
                </c:pt>
                <c:pt idx="9057">
                  <c:v>3.9106700000000001</c:v>
                </c:pt>
                <c:pt idx="9058">
                  <c:v>3.911079</c:v>
                </c:pt>
                <c:pt idx="9059">
                  <c:v>3.9108809999999998</c:v>
                </c:pt>
                <c:pt idx="9060">
                  <c:v>3.9104160000000001</c:v>
                </c:pt>
                <c:pt idx="9061">
                  <c:v>3.9100359999999998</c:v>
                </c:pt>
                <c:pt idx="9062">
                  <c:v>3.9097559999999998</c:v>
                </c:pt>
                <c:pt idx="9063">
                  <c:v>3.9097919999999999</c:v>
                </c:pt>
                <c:pt idx="9064">
                  <c:v>3.9098000000000002</c:v>
                </c:pt>
                <c:pt idx="9065">
                  <c:v>3.9103690000000002</c:v>
                </c:pt>
                <c:pt idx="9066">
                  <c:v>3.9094350000000002</c:v>
                </c:pt>
                <c:pt idx="9067">
                  <c:v>3.9092600000000002</c:v>
                </c:pt>
                <c:pt idx="9068">
                  <c:v>3.9104320000000001</c:v>
                </c:pt>
                <c:pt idx="9069">
                  <c:v>3.9111479999999998</c:v>
                </c:pt>
                <c:pt idx="9070">
                  <c:v>3.910879</c:v>
                </c:pt>
                <c:pt idx="9071">
                  <c:v>3.9111020000000001</c:v>
                </c:pt>
                <c:pt idx="9072">
                  <c:v>3.9110659999999999</c:v>
                </c:pt>
                <c:pt idx="9073">
                  <c:v>3.9121929999999998</c:v>
                </c:pt>
                <c:pt idx="9074">
                  <c:v>3.912671</c:v>
                </c:pt>
                <c:pt idx="9075">
                  <c:v>3.912436</c:v>
                </c:pt>
                <c:pt idx="9076">
                  <c:v>3.9119980000000001</c:v>
                </c:pt>
                <c:pt idx="9077">
                  <c:v>3.9122479999999999</c:v>
                </c:pt>
                <c:pt idx="9078">
                  <c:v>3.9127830000000001</c:v>
                </c:pt>
                <c:pt idx="9079">
                  <c:v>3.9136199999999999</c:v>
                </c:pt>
                <c:pt idx="9080">
                  <c:v>3.9144649999999999</c:v>
                </c:pt>
                <c:pt idx="9081">
                  <c:v>3.9154420000000001</c:v>
                </c:pt>
                <c:pt idx="9082">
                  <c:v>3.9155530000000001</c:v>
                </c:pt>
                <c:pt idx="9083">
                  <c:v>3.9173740000000001</c:v>
                </c:pt>
                <c:pt idx="9084">
                  <c:v>3.919746</c:v>
                </c:pt>
                <c:pt idx="9085">
                  <c:v>3.9210340000000001</c:v>
                </c:pt>
                <c:pt idx="9086">
                  <c:v>3.921233</c:v>
                </c:pt>
                <c:pt idx="9087">
                  <c:v>3.9219029999999999</c:v>
                </c:pt>
                <c:pt idx="9088">
                  <c:v>3.9230489999999998</c:v>
                </c:pt>
                <c:pt idx="9089">
                  <c:v>3.924118</c:v>
                </c:pt>
                <c:pt idx="9090">
                  <c:v>3.924369</c:v>
                </c:pt>
                <c:pt idx="9091">
                  <c:v>3.925252</c:v>
                </c:pt>
                <c:pt idx="9092">
                  <c:v>3.925122</c:v>
                </c:pt>
                <c:pt idx="9093">
                  <c:v>3.9261979999999999</c:v>
                </c:pt>
                <c:pt idx="9094">
                  <c:v>3.9280930000000001</c:v>
                </c:pt>
                <c:pt idx="9095">
                  <c:v>3.930447</c:v>
                </c:pt>
                <c:pt idx="9096">
                  <c:v>3.9322360000000001</c:v>
                </c:pt>
                <c:pt idx="9097">
                  <c:v>3.934177</c:v>
                </c:pt>
                <c:pt idx="9098">
                  <c:v>3.9365800000000002</c:v>
                </c:pt>
                <c:pt idx="9099">
                  <c:v>3.9387949999999998</c:v>
                </c:pt>
                <c:pt idx="9100">
                  <c:v>3.9405169999999998</c:v>
                </c:pt>
                <c:pt idx="9101">
                  <c:v>3.9427340000000002</c:v>
                </c:pt>
                <c:pt idx="9102">
                  <c:v>3.9442360000000001</c:v>
                </c:pt>
                <c:pt idx="9103">
                  <c:v>3.944957</c:v>
                </c:pt>
                <c:pt idx="9104">
                  <c:v>3.945951</c:v>
                </c:pt>
                <c:pt idx="9105">
                  <c:v>3.94665</c:v>
                </c:pt>
                <c:pt idx="9106">
                  <c:v>3.949128</c:v>
                </c:pt>
                <c:pt idx="9107">
                  <c:v>3.95153</c:v>
                </c:pt>
                <c:pt idx="9108">
                  <c:v>3.9519709999999999</c:v>
                </c:pt>
                <c:pt idx="9109">
                  <c:v>3.9529709999999998</c:v>
                </c:pt>
                <c:pt idx="9110">
                  <c:v>3.9547110000000001</c:v>
                </c:pt>
                <c:pt idx="9111">
                  <c:v>3.9557540000000002</c:v>
                </c:pt>
                <c:pt idx="9112">
                  <c:v>3.9564919999999999</c:v>
                </c:pt>
                <c:pt idx="9113">
                  <c:v>3.9577589999999998</c:v>
                </c:pt>
                <c:pt idx="9114">
                  <c:v>3.9593090000000002</c:v>
                </c:pt>
                <c:pt idx="9115">
                  <c:v>3.960604</c:v>
                </c:pt>
                <c:pt idx="9116">
                  <c:v>3.96197</c:v>
                </c:pt>
                <c:pt idx="9117">
                  <c:v>3.9635199999999999</c:v>
                </c:pt>
                <c:pt idx="9118">
                  <c:v>3.96482</c:v>
                </c:pt>
                <c:pt idx="9119">
                  <c:v>3.9659390000000001</c:v>
                </c:pt>
                <c:pt idx="9120">
                  <c:v>3.9671789999999998</c:v>
                </c:pt>
                <c:pt idx="9121">
                  <c:v>3.9684750000000002</c:v>
                </c:pt>
                <c:pt idx="9122">
                  <c:v>3.9698120000000001</c:v>
                </c:pt>
                <c:pt idx="9123">
                  <c:v>3.970961</c:v>
                </c:pt>
                <c:pt idx="9124">
                  <c:v>3.971543</c:v>
                </c:pt>
                <c:pt idx="9125">
                  <c:v>3.97234</c:v>
                </c:pt>
                <c:pt idx="9126">
                  <c:v>3.9744549999999998</c:v>
                </c:pt>
                <c:pt idx="9127">
                  <c:v>3.9770129999999999</c:v>
                </c:pt>
                <c:pt idx="9128">
                  <c:v>3.9789050000000001</c:v>
                </c:pt>
                <c:pt idx="9129">
                  <c:v>3.980388</c:v>
                </c:pt>
                <c:pt idx="9130">
                  <c:v>3.9813649999999998</c:v>
                </c:pt>
                <c:pt idx="9131">
                  <c:v>3.9824299999999999</c:v>
                </c:pt>
                <c:pt idx="9132">
                  <c:v>3.9841869999999999</c:v>
                </c:pt>
                <c:pt idx="9133">
                  <c:v>3.98563</c:v>
                </c:pt>
                <c:pt idx="9134">
                  <c:v>3.986567</c:v>
                </c:pt>
                <c:pt idx="9135">
                  <c:v>3.9871829999999999</c:v>
                </c:pt>
                <c:pt idx="9136">
                  <c:v>3.987698</c:v>
                </c:pt>
                <c:pt idx="9137">
                  <c:v>3.9886560000000002</c:v>
                </c:pt>
                <c:pt idx="9138">
                  <c:v>3.989655</c:v>
                </c:pt>
                <c:pt idx="9139">
                  <c:v>3.9904579999999998</c:v>
                </c:pt>
                <c:pt idx="9140">
                  <c:v>3.9916469999999999</c:v>
                </c:pt>
                <c:pt idx="9141">
                  <c:v>3.992756</c:v>
                </c:pt>
                <c:pt idx="9142">
                  <c:v>3.9941170000000001</c:v>
                </c:pt>
                <c:pt idx="9143">
                  <c:v>3.9952489999999998</c:v>
                </c:pt>
                <c:pt idx="9144">
                  <c:v>3.995981</c:v>
                </c:pt>
                <c:pt idx="9145">
                  <c:v>3.9963380000000002</c:v>
                </c:pt>
                <c:pt idx="9146">
                  <c:v>3.9966010000000001</c:v>
                </c:pt>
                <c:pt idx="9147">
                  <c:v>3.997487</c:v>
                </c:pt>
                <c:pt idx="9148">
                  <c:v>3.9982099999999998</c:v>
                </c:pt>
                <c:pt idx="9149">
                  <c:v>3.9986679999999999</c:v>
                </c:pt>
                <c:pt idx="9150">
                  <c:v>3.9992130000000001</c:v>
                </c:pt>
                <c:pt idx="9151">
                  <c:v>3.9992939999999999</c:v>
                </c:pt>
                <c:pt idx="9152">
                  <c:v>3.9996849999999999</c:v>
                </c:pt>
                <c:pt idx="9153">
                  <c:v>4.0001759999999997</c:v>
                </c:pt>
                <c:pt idx="9154">
                  <c:v>4.0012379999999999</c:v>
                </c:pt>
                <c:pt idx="9155">
                  <c:v>4.0024810000000004</c:v>
                </c:pt>
                <c:pt idx="9156">
                  <c:v>4.0025769999999996</c:v>
                </c:pt>
                <c:pt idx="9157">
                  <c:v>4.0029890000000004</c:v>
                </c:pt>
                <c:pt idx="9158">
                  <c:v>4.0044899999999997</c:v>
                </c:pt>
                <c:pt idx="9159">
                  <c:v>4.0048969999999997</c:v>
                </c:pt>
                <c:pt idx="9160">
                  <c:v>4.0042410000000004</c:v>
                </c:pt>
                <c:pt idx="9161">
                  <c:v>4.0046910000000002</c:v>
                </c:pt>
                <c:pt idx="9162">
                  <c:v>4.006024</c:v>
                </c:pt>
                <c:pt idx="9163">
                  <c:v>4.0069350000000004</c:v>
                </c:pt>
                <c:pt idx="9164">
                  <c:v>4.007206</c:v>
                </c:pt>
                <c:pt idx="9165">
                  <c:v>4.0073889999999999</c:v>
                </c:pt>
                <c:pt idx="9166">
                  <c:v>4.0071459999999997</c:v>
                </c:pt>
                <c:pt idx="9167">
                  <c:v>4.0082490000000002</c:v>
                </c:pt>
                <c:pt idx="9168">
                  <c:v>4.009595</c:v>
                </c:pt>
                <c:pt idx="9169">
                  <c:v>4.0103119999999999</c:v>
                </c:pt>
                <c:pt idx="9170">
                  <c:v>4.011247</c:v>
                </c:pt>
                <c:pt idx="9171">
                  <c:v>4.0118289999999996</c:v>
                </c:pt>
                <c:pt idx="9172">
                  <c:v>4.012626</c:v>
                </c:pt>
                <c:pt idx="9173">
                  <c:v>4.0127459999999999</c:v>
                </c:pt>
                <c:pt idx="9174">
                  <c:v>4.013763</c:v>
                </c:pt>
                <c:pt idx="9175">
                  <c:v>4.0152169999999998</c:v>
                </c:pt>
                <c:pt idx="9176">
                  <c:v>4.016394</c:v>
                </c:pt>
                <c:pt idx="9177">
                  <c:v>4.0170000000000003</c:v>
                </c:pt>
                <c:pt idx="9178">
                  <c:v>4.0173329999999998</c:v>
                </c:pt>
                <c:pt idx="9179">
                  <c:v>4.0179900000000002</c:v>
                </c:pt>
                <c:pt idx="9180">
                  <c:v>4.0193089999999998</c:v>
                </c:pt>
                <c:pt idx="9181">
                  <c:v>4.0211509999999997</c:v>
                </c:pt>
                <c:pt idx="9182">
                  <c:v>4.0218889999999998</c:v>
                </c:pt>
                <c:pt idx="9183">
                  <c:v>4.0222499999999997</c:v>
                </c:pt>
                <c:pt idx="9184">
                  <c:v>4.0221619999999998</c:v>
                </c:pt>
                <c:pt idx="9185">
                  <c:v>4.021757</c:v>
                </c:pt>
                <c:pt idx="9186">
                  <c:v>4.0224690000000001</c:v>
                </c:pt>
                <c:pt idx="9187">
                  <c:v>4.0239520000000004</c:v>
                </c:pt>
                <c:pt idx="9188">
                  <c:v>4.0240739999999997</c:v>
                </c:pt>
                <c:pt idx="9189">
                  <c:v>4.0248100000000004</c:v>
                </c:pt>
                <c:pt idx="9190">
                  <c:v>4.0258589999999996</c:v>
                </c:pt>
                <c:pt idx="9191">
                  <c:v>4.0269950000000003</c:v>
                </c:pt>
                <c:pt idx="9192">
                  <c:v>4.0290220000000003</c:v>
                </c:pt>
                <c:pt idx="9193">
                  <c:v>4.0304039999999999</c:v>
                </c:pt>
                <c:pt idx="9194">
                  <c:v>4.0318519999999998</c:v>
                </c:pt>
                <c:pt idx="9195">
                  <c:v>4.0322940000000003</c:v>
                </c:pt>
                <c:pt idx="9196">
                  <c:v>4.0331289999999997</c:v>
                </c:pt>
                <c:pt idx="9197">
                  <c:v>4.0341699999999996</c:v>
                </c:pt>
                <c:pt idx="9198">
                  <c:v>4.0354999999999999</c:v>
                </c:pt>
                <c:pt idx="9199">
                  <c:v>4.0355660000000002</c:v>
                </c:pt>
                <c:pt idx="9200">
                  <c:v>4.0362960000000001</c:v>
                </c:pt>
                <c:pt idx="9201">
                  <c:v>4.0371059999999996</c:v>
                </c:pt>
                <c:pt idx="9202">
                  <c:v>4.0385809999999998</c:v>
                </c:pt>
                <c:pt idx="9203">
                  <c:v>4.0403190000000002</c:v>
                </c:pt>
                <c:pt idx="9204">
                  <c:v>4.0408970000000002</c:v>
                </c:pt>
                <c:pt idx="9205">
                  <c:v>4.0413370000000004</c:v>
                </c:pt>
                <c:pt idx="9206">
                  <c:v>4.0424620000000004</c:v>
                </c:pt>
                <c:pt idx="9207">
                  <c:v>4.0435449999999999</c:v>
                </c:pt>
                <c:pt idx="9208">
                  <c:v>4.0451680000000003</c:v>
                </c:pt>
                <c:pt idx="9209">
                  <c:v>4.0464330000000004</c:v>
                </c:pt>
                <c:pt idx="9210">
                  <c:v>4.0490300000000001</c:v>
                </c:pt>
                <c:pt idx="9211">
                  <c:v>4.0510159999999997</c:v>
                </c:pt>
                <c:pt idx="9212">
                  <c:v>4.0527170000000003</c:v>
                </c:pt>
                <c:pt idx="9213">
                  <c:v>4.0533989999999998</c:v>
                </c:pt>
                <c:pt idx="9214">
                  <c:v>4.0545099999999996</c:v>
                </c:pt>
                <c:pt idx="9215">
                  <c:v>4.0560169999999998</c:v>
                </c:pt>
                <c:pt idx="9216">
                  <c:v>4.0577300000000003</c:v>
                </c:pt>
                <c:pt idx="9217">
                  <c:v>4.0591819999999998</c:v>
                </c:pt>
                <c:pt idx="9218">
                  <c:v>4.0605529999999996</c:v>
                </c:pt>
                <c:pt idx="9219">
                  <c:v>4.0620380000000003</c:v>
                </c:pt>
                <c:pt idx="9220">
                  <c:v>4.0638370000000004</c:v>
                </c:pt>
                <c:pt idx="9221">
                  <c:v>4.0653300000000003</c:v>
                </c:pt>
                <c:pt idx="9222">
                  <c:v>4.0664429999999996</c:v>
                </c:pt>
                <c:pt idx="9223">
                  <c:v>4.0677310000000002</c:v>
                </c:pt>
                <c:pt idx="9224">
                  <c:v>4.0685840000000004</c:v>
                </c:pt>
                <c:pt idx="9225">
                  <c:v>4.0699389999999998</c:v>
                </c:pt>
                <c:pt idx="9226">
                  <c:v>4.0708190000000002</c:v>
                </c:pt>
                <c:pt idx="9227">
                  <c:v>4.0723279999999997</c:v>
                </c:pt>
                <c:pt idx="9228">
                  <c:v>4.0733610000000002</c:v>
                </c:pt>
                <c:pt idx="9229">
                  <c:v>4.0740990000000004</c:v>
                </c:pt>
                <c:pt idx="9230">
                  <c:v>4.0750840000000004</c:v>
                </c:pt>
                <c:pt idx="9231">
                  <c:v>4.07477</c:v>
                </c:pt>
                <c:pt idx="9232">
                  <c:v>4.0756300000000003</c:v>
                </c:pt>
                <c:pt idx="9233">
                  <c:v>4.0771959999999998</c:v>
                </c:pt>
                <c:pt idx="9234">
                  <c:v>4.079199</c:v>
                </c:pt>
                <c:pt idx="9235">
                  <c:v>4.0804499999999999</c:v>
                </c:pt>
                <c:pt idx="9236">
                  <c:v>4.0827049999999998</c:v>
                </c:pt>
                <c:pt idx="9237">
                  <c:v>4.0842200000000002</c:v>
                </c:pt>
                <c:pt idx="9238">
                  <c:v>4.0863820000000004</c:v>
                </c:pt>
                <c:pt idx="9239">
                  <c:v>4.0876859999999997</c:v>
                </c:pt>
                <c:pt idx="9240">
                  <c:v>4.0888900000000001</c:v>
                </c:pt>
                <c:pt idx="9241">
                  <c:v>4.089906</c:v>
                </c:pt>
                <c:pt idx="9242">
                  <c:v>4.0896020000000002</c:v>
                </c:pt>
                <c:pt idx="9243">
                  <c:v>4.0905420000000001</c:v>
                </c:pt>
                <c:pt idx="9244">
                  <c:v>4.0917260000000004</c:v>
                </c:pt>
                <c:pt idx="9245">
                  <c:v>4.0930980000000003</c:v>
                </c:pt>
                <c:pt idx="9246">
                  <c:v>4.09544</c:v>
                </c:pt>
                <c:pt idx="9247">
                  <c:v>4.0971140000000004</c:v>
                </c:pt>
                <c:pt idx="9248">
                  <c:v>4.0985589999999998</c:v>
                </c:pt>
                <c:pt idx="9249">
                  <c:v>4.1004440000000004</c:v>
                </c:pt>
                <c:pt idx="9250">
                  <c:v>4.100924</c:v>
                </c:pt>
                <c:pt idx="9251">
                  <c:v>4.1020399999999997</c:v>
                </c:pt>
                <c:pt idx="9252">
                  <c:v>4.1036109999999999</c:v>
                </c:pt>
                <c:pt idx="9253">
                  <c:v>4.1044239999999999</c:v>
                </c:pt>
                <c:pt idx="9254">
                  <c:v>4.1062459999999996</c:v>
                </c:pt>
                <c:pt idx="9255">
                  <c:v>4.1080269999999999</c:v>
                </c:pt>
                <c:pt idx="9256">
                  <c:v>4.1097089999999996</c:v>
                </c:pt>
                <c:pt idx="9257">
                  <c:v>4.110919</c:v>
                </c:pt>
                <c:pt idx="9258">
                  <c:v>4.1113929999999996</c:v>
                </c:pt>
                <c:pt idx="9259">
                  <c:v>4.111923</c:v>
                </c:pt>
                <c:pt idx="9260">
                  <c:v>4.1133459999999999</c:v>
                </c:pt>
                <c:pt idx="9261">
                  <c:v>4.114636</c:v>
                </c:pt>
                <c:pt idx="9262">
                  <c:v>4.1147850000000004</c:v>
                </c:pt>
                <c:pt idx="9263">
                  <c:v>4.1160620000000003</c:v>
                </c:pt>
                <c:pt idx="9264">
                  <c:v>4.1189150000000003</c:v>
                </c:pt>
                <c:pt idx="9265">
                  <c:v>4.1202449999999997</c:v>
                </c:pt>
                <c:pt idx="9266">
                  <c:v>4.1225399999999999</c:v>
                </c:pt>
                <c:pt idx="9267">
                  <c:v>4.1243850000000002</c:v>
                </c:pt>
                <c:pt idx="9268">
                  <c:v>4.1250260000000001</c:v>
                </c:pt>
                <c:pt idx="9269">
                  <c:v>4.1266980000000002</c:v>
                </c:pt>
                <c:pt idx="9270">
                  <c:v>4.1266720000000001</c:v>
                </c:pt>
                <c:pt idx="9271">
                  <c:v>4.1277200000000001</c:v>
                </c:pt>
                <c:pt idx="9272">
                  <c:v>4.1296710000000001</c:v>
                </c:pt>
                <c:pt idx="9273">
                  <c:v>4.1318539999999997</c:v>
                </c:pt>
                <c:pt idx="9274">
                  <c:v>4.1343949999999996</c:v>
                </c:pt>
                <c:pt idx="9275">
                  <c:v>4.1362909999999999</c:v>
                </c:pt>
                <c:pt idx="9276">
                  <c:v>4.1376499999999998</c:v>
                </c:pt>
                <c:pt idx="9277">
                  <c:v>4.1377430000000004</c:v>
                </c:pt>
                <c:pt idx="9278">
                  <c:v>4.1388299999999996</c:v>
                </c:pt>
                <c:pt idx="9279">
                  <c:v>4.1403759999999998</c:v>
                </c:pt>
                <c:pt idx="9280">
                  <c:v>4.1413919999999997</c:v>
                </c:pt>
                <c:pt idx="9281">
                  <c:v>4.1425619999999999</c:v>
                </c:pt>
                <c:pt idx="9282">
                  <c:v>4.1438920000000001</c:v>
                </c:pt>
                <c:pt idx="9283">
                  <c:v>4.1455780000000004</c:v>
                </c:pt>
                <c:pt idx="9284">
                  <c:v>4.1464090000000002</c:v>
                </c:pt>
                <c:pt idx="9285">
                  <c:v>4.1495439999999997</c:v>
                </c:pt>
                <c:pt idx="9286">
                  <c:v>4.1516849999999996</c:v>
                </c:pt>
                <c:pt idx="9287">
                  <c:v>4.1534779999999998</c:v>
                </c:pt>
                <c:pt idx="9288">
                  <c:v>4.1547939999999999</c:v>
                </c:pt>
                <c:pt idx="9289">
                  <c:v>4.1573929999999999</c:v>
                </c:pt>
                <c:pt idx="9290">
                  <c:v>4.1599139999999997</c:v>
                </c:pt>
                <c:pt idx="9291">
                  <c:v>4.1634399999999996</c:v>
                </c:pt>
                <c:pt idx="9292">
                  <c:v>4.1655730000000002</c:v>
                </c:pt>
                <c:pt idx="9293">
                  <c:v>4.1676159999999998</c:v>
                </c:pt>
                <c:pt idx="9294">
                  <c:v>4.1697550000000003</c:v>
                </c:pt>
                <c:pt idx="9295">
                  <c:v>4.1725310000000002</c:v>
                </c:pt>
                <c:pt idx="9296">
                  <c:v>4.174004</c:v>
                </c:pt>
                <c:pt idx="9297">
                  <c:v>4.1763159999999999</c:v>
                </c:pt>
                <c:pt idx="9298">
                  <c:v>4.1787789999999996</c:v>
                </c:pt>
                <c:pt idx="9299">
                  <c:v>4.1824560000000002</c:v>
                </c:pt>
                <c:pt idx="9300">
                  <c:v>4.1862269999999997</c:v>
                </c:pt>
                <c:pt idx="9301">
                  <c:v>4.1888079999999999</c:v>
                </c:pt>
                <c:pt idx="9302">
                  <c:v>4.1914879999999997</c:v>
                </c:pt>
                <c:pt idx="9303">
                  <c:v>4.1947239999999999</c:v>
                </c:pt>
                <c:pt idx="9304">
                  <c:v>4.1973589999999996</c:v>
                </c:pt>
                <c:pt idx="9305">
                  <c:v>4.1995420000000001</c:v>
                </c:pt>
                <c:pt idx="9306">
                  <c:v>4.2027109999999999</c:v>
                </c:pt>
                <c:pt idx="9307">
                  <c:v>4.2053779999999996</c:v>
                </c:pt>
                <c:pt idx="9308">
                  <c:v>4.208037</c:v>
                </c:pt>
                <c:pt idx="9309">
                  <c:v>4.2111039999999997</c:v>
                </c:pt>
                <c:pt idx="9310">
                  <c:v>4.2137589999999996</c:v>
                </c:pt>
                <c:pt idx="9311">
                  <c:v>4.2158829999999998</c:v>
                </c:pt>
                <c:pt idx="9312">
                  <c:v>4.2181220000000001</c:v>
                </c:pt>
                <c:pt idx="9313">
                  <c:v>4.2206890000000001</c:v>
                </c:pt>
                <c:pt idx="9314">
                  <c:v>4.2233859999999996</c:v>
                </c:pt>
                <c:pt idx="9315">
                  <c:v>4.2261069999999998</c:v>
                </c:pt>
                <c:pt idx="9316">
                  <c:v>4.2280110000000004</c:v>
                </c:pt>
                <c:pt idx="9317">
                  <c:v>4.2303290000000002</c:v>
                </c:pt>
                <c:pt idx="9318">
                  <c:v>4.2331079999999996</c:v>
                </c:pt>
                <c:pt idx="9319">
                  <c:v>4.236002</c:v>
                </c:pt>
                <c:pt idx="9320">
                  <c:v>4.2388000000000003</c:v>
                </c:pt>
                <c:pt idx="9321">
                  <c:v>4.2417389999999999</c:v>
                </c:pt>
                <c:pt idx="9322">
                  <c:v>4.2440499999999997</c:v>
                </c:pt>
                <c:pt idx="9323">
                  <c:v>4.2463769999999998</c:v>
                </c:pt>
                <c:pt idx="9324">
                  <c:v>4.248602</c:v>
                </c:pt>
                <c:pt idx="9325">
                  <c:v>4.2505629999999996</c:v>
                </c:pt>
                <c:pt idx="9326">
                  <c:v>4.2532199999999998</c:v>
                </c:pt>
                <c:pt idx="9327">
                  <c:v>4.2564719999999996</c:v>
                </c:pt>
                <c:pt idx="9328">
                  <c:v>4.259792</c:v>
                </c:pt>
                <c:pt idx="9329">
                  <c:v>4.2627579999999998</c:v>
                </c:pt>
                <c:pt idx="9330">
                  <c:v>4.2662509999999996</c:v>
                </c:pt>
                <c:pt idx="9331">
                  <c:v>4.2701520000000004</c:v>
                </c:pt>
                <c:pt idx="9332">
                  <c:v>4.2734100000000002</c:v>
                </c:pt>
                <c:pt idx="9333">
                  <c:v>4.2756829999999999</c:v>
                </c:pt>
                <c:pt idx="9334">
                  <c:v>4.2791860000000002</c:v>
                </c:pt>
                <c:pt idx="9335">
                  <c:v>4.2824260000000001</c:v>
                </c:pt>
                <c:pt idx="9336">
                  <c:v>4.285393</c:v>
                </c:pt>
                <c:pt idx="9337">
                  <c:v>4.2884589999999996</c:v>
                </c:pt>
                <c:pt idx="9338">
                  <c:v>4.2922849999999997</c:v>
                </c:pt>
                <c:pt idx="9339">
                  <c:v>4.2959880000000004</c:v>
                </c:pt>
                <c:pt idx="9340">
                  <c:v>4.2992179999999998</c:v>
                </c:pt>
                <c:pt idx="9341">
                  <c:v>4.3015059999999998</c:v>
                </c:pt>
                <c:pt idx="9342">
                  <c:v>4.305237</c:v>
                </c:pt>
                <c:pt idx="9343">
                  <c:v>4.309793</c:v>
                </c:pt>
                <c:pt idx="9344">
                  <c:v>4.3129780000000002</c:v>
                </c:pt>
                <c:pt idx="9345">
                  <c:v>4.3159369999999999</c:v>
                </c:pt>
                <c:pt idx="9346">
                  <c:v>4.3206030000000002</c:v>
                </c:pt>
                <c:pt idx="9347">
                  <c:v>4.3244490000000004</c:v>
                </c:pt>
                <c:pt idx="9348">
                  <c:v>4.326975</c:v>
                </c:pt>
                <c:pt idx="9349">
                  <c:v>4.3292320000000002</c:v>
                </c:pt>
                <c:pt idx="9350">
                  <c:v>4.3326130000000003</c:v>
                </c:pt>
                <c:pt idx="9351">
                  <c:v>4.3367089999999999</c:v>
                </c:pt>
                <c:pt idx="9352">
                  <c:v>4.3406929999999999</c:v>
                </c:pt>
                <c:pt idx="9353">
                  <c:v>4.3441530000000004</c:v>
                </c:pt>
                <c:pt idx="9354">
                  <c:v>4.3475650000000003</c:v>
                </c:pt>
                <c:pt idx="9355">
                  <c:v>4.3514739999999996</c:v>
                </c:pt>
                <c:pt idx="9356">
                  <c:v>4.3545189999999998</c:v>
                </c:pt>
                <c:pt idx="9357">
                  <c:v>4.3577300000000001</c:v>
                </c:pt>
                <c:pt idx="9358">
                  <c:v>4.3618759999999996</c:v>
                </c:pt>
                <c:pt idx="9359">
                  <c:v>4.3665760000000002</c:v>
                </c:pt>
                <c:pt idx="9360">
                  <c:v>4.3711419999999999</c:v>
                </c:pt>
                <c:pt idx="9361">
                  <c:v>4.3753539999999997</c:v>
                </c:pt>
                <c:pt idx="9362">
                  <c:v>4.3802029999999998</c:v>
                </c:pt>
                <c:pt idx="9363">
                  <c:v>4.3846150000000002</c:v>
                </c:pt>
                <c:pt idx="9364">
                  <c:v>4.3879609999999998</c:v>
                </c:pt>
                <c:pt idx="9365">
                  <c:v>4.3919730000000001</c:v>
                </c:pt>
                <c:pt idx="9366">
                  <c:v>4.3976569999999997</c:v>
                </c:pt>
                <c:pt idx="9367">
                  <c:v>4.4032939999999998</c:v>
                </c:pt>
                <c:pt idx="9368">
                  <c:v>4.4077989999999998</c:v>
                </c:pt>
                <c:pt idx="9369">
                  <c:v>4.4120220000000003</c:v>
                </c:pt>
                <c:pt idx="9370">
                  <c:v>4.4167019999999999</c:v>
                </c:pt>
                <c:pt idx="9371">
                  <c:v>4.4222859999999997</c:v>
                </c:pt>
                <c:pt idx="9372">
                  <c:v>4.4278219999999999</c:v>
                </c:pt>
                <c:pt idx="9373">
                  <c:v>4.4330870000000004</c:v>
                </c:pt>
                <c:pt idx="9374">
                  <c:v>4.4382320000000002</c:v>
                </c:pt>
                <c:pt idx="9375">
                  <c:v>4.4429809999999996</c:v>
                </c:pt>
                <c:pt idx="9376">
                  <c:v>4.4478160000000004</c:v>
                </c:pt>
                <c:pt idx="9377">
                  <c:v>4.4530709999999996</c:v>
                </c:pt>
                <c:pt idx="9378">
                  <c:v>4.457973</c:v>
                </c:pt>
                <c:pt idx="9379">
                  <c:v>4.4630109999999998</c:v>
                </c:pt>
                <c:pt idx="9380">
                  <c:v>4.4689889999999997</c:v>
                </c:pt>
                <c:pt idx="9381">
                  <c:v>4.475123</c:v>
                </c:pt>
                <c:pt idx="9382">
                  <c:v>4.4808969999999997</c:v>
                </c:pt>
                <c:pt idx="9383">
                  <c:v>4.4866710000000003</c:v>
                </c:pt>
                <c:pt idx="9384">
                  <c:v>4.4923500000000001</c:v>
                </c:pt>
                <c:pt idx="9385">
                  <c:v>4.4975139999999998</c:v>
                </c:pt>
                <c:pt idx="9386">
                  <c:v>4.5032829999999997</c:v>
                </c:pt>
                <c:pt idx="9387">
                  <c:v>4.5089880000000004</c:v>
                </c:pt>
                <c:pt idx="9388">
                  <c:v>4.514348</c:v>
                </c:pt>
                <c:pt idx="9389">
                  <c:v>4.5201200000000004</c:v>
                </c:pt>
                <c:pt idx="9390">
                  <c:v>4.5255669999999997</c:v>
                </c:pt>
                <c:pt idx="9391">
                  <c:v>4.5309629999999999</c:v>
                </c:pt>
                <c:pt idx="9392">
                  <c:v>4.535825</c:v>
                </c:pt>
                <c:pt idx="9393">
                  <c:v>4.5399520000000004</c:v>
                </c:pt>
                <c:pt idx="9394">
                  <c:v>4.5444370000000003</c:v>
                </c:pt>
                <c:pt idx="9395">
                  <c:v>4.5494089999999998</c:v>
                </c:pt>
                <c:pt idx="9396">
                  <c:v>4.5538790000000002</c:v>
                </c:pt>
                <c:pt idx="9397">
                  <c:v>4.5581880000000004</c:v>
                </c:pt>
                <c:pt idx="9398">
                  <c:v>4.5638439999999996</c:v>
                </c:pt>
                <c:pt idx="9399">
                  <c:v>4.5704050000000001</c:v>
                </c:pt>
                <c:pt idx="9400">
                  <c:v>4.5761799999999999</c:v>
                </c:pt>
                <c:pt idx="9401">
                  <c:v>4.5813269999999999</c:v>
                </c:pt>
                <c:pt idx="9402">
                  <c:v>4.58704</c:v>
                </c:pt>
                <c:pt idx="9403">
                  <c:v>4.5922910000000003</c:v>
                </c:pt>
                <c:pt idx="9404">
                  <c:v>4.5978370000000002</c:v>
                </c:pt>
                <c:pt idx="9405">
                  <c:v>4.6041160000000003</c:v>
                </c:pt>
                <c:pt idx="9406">
                  <c:v>4.6101359999999998</c:v>
                </c:pt>
                <c:pt idx="9407">
                  <c:v>4.6165209999999997</c:v>
                </c:pt>
                <c:pt idx="9408">
                  <c:v>4.6223130000000001</c:v>
                </c:pt>
                <c:pt idx="9409">
                  <c:v>4.6280169999999998</c:v>
                </c:pt>
                <c:pt idx="9410">
                  <c:v>4.6330819999999999</c:v>
                </c:pt>
                <c:pt idx="9411">
                  <c:v>4.6386050000000001</c:v>
                </c:pt>
                <c:pt idx="9412">
                  <c:v>4.644965</c:v>
                </c:pt>
                <c:pt idx="9413">
                  <c:v>4.6513869999999997</c:v>
                </c:pt>
                <c:pt idx="9414">
                  <c:v>4.6581330000000003</c:v>
                </c:pt>
                <c:pt idx="9415">
                  <c:v>4.6643220000000003</c:v>
                </c:pt>
                <c:pt idx="9416">
                  <c:v>4.6700249999999999</c:v>
                </c:pt>
                <c:pt idx="9417">
                  <c:v>4.6763180000000002</c:v>
                </c:pt>
                <c:pt idx="9418">
                  <c:v>4.6832219999999998</c:v>
                </c:pt>
                <c:pt idx="9419">
                  <c:v>4.6898299999999997</c:v>
                </c:pt>
                <c:pt idx="9420">
                  <c:v>4.6959759999999999</c:v>
                </c:pt>
                <c:pt idx="9421">
                  <c:v>4.7016540000000004</c:v>
                </c:pt>
                <c:pt idx="9422">
                  <c:v>4.7072969999999996</c:v>
                </c:pt>
                <c:pt idx="9423">
                  <c:v>4.7141609999999998</c:v>
                </c:pt>
                <c:pt idx="9424">
                  <c:v>4.7204360000000003</c:v>
                </c:pt>
                <c:pt idx="9425">
                  <c:v>4.7274450000000003</c:v>
                </c:pt>
                <c:pt idx="9426">
                  <c:v>4.735188</c:v>
                </c:pt>
                <c:pt idx="9427">
                  <c:v>4.7424270000000002</c:v>
                </c:pt>
                <c:pt idx="9428">
                  <c:v>4.7489850000000002</c:v>
                </c:pt>
                <c:pt idx="9429">
                  <c:v>4.7555800000000001</c:v>
                </c:pt>
                <c:pt idx="9430">
                  <c:v>4.7617099999999999</c:v>
                </c:pt>
                <c:pt idx="9431">
                  <c:v>4.7684379999999997</c:v>
                </c:pt>
                <c:pt idx="9432">
                  <c:v>4.7753420000000002</c:v>
                </c:pt>
                <c:pt idx="9433">
                  <c:v>4.7836800000000004</c:v>
                </c:pt>
                <c:pt idx="9434">
                  <c:v>4.7920150000000001</c:v>
                </c:pt>
                <c:pt idx="9435">
                  <c:v>4.7989860000000002</c:v>
                </c:pt>
                <c:pt idx="9436">
                  <c:v>4.8057559999999997</c:v>
                </c:pt>
                <c:pt idx="9437">
                  <c:v>4.8124330000000004</c:v>
                </c:pt>
                <c:pt idx="9438">
                  <c:v>4.820411</c:v>
                </c:pt>
                <c:pt idx="9439">
                  <c:v>4.8272539999999999</c:v>
                </c:pt>
                <c:pt idx="9440">
                  <c:v>4.8342929999999997</c:v>
                </c:pt>
                <c:pt idx="9441">
                  <c:v>4.8424269999999998</c:v>
                </c:pt>
                <c:pt idx="9442">
                  <c:v>4.8503150000000002</c:v>
                </c:pt>
                <c:pt idx="9443">
                  <c:v>4.8594359999999996</c:v>
                </c:pt>
                <c:pt idx="9444">
                  <c:v>4.8674540000000004</c:v>
                </c:pt>
                <c:pt idx="9445">
                  <c:v>4.8762239999999997</c:v>
                </c:pt>
                <c:pt idx="9446">
                  <c:v>4.8846619999999996</c:v>
                </c:pt>
                <c:pt idx="9447">
                  <c:v>4.8935180000000003</c:v>
                </c:pt>
                <c:pt idx="9448">
                  <c:v>4.9020910000000004</c:v>
                </c:pt>
                <c:pt idx="9449">
                  <c:v>4.9100099999999998</c:v>
                </c:pt>
                <c:pt idx="9450">
                  <c:v>4.9183019999999997</c:v>
                </c:pt>
                <c:pt idx="9451">
                  <c:v>4.9276939999999998</c:v>
                </c:pt>
                <c:pt idx="9452">
                  <c:v>4.9350100000000001</c:v>
                </c:pt>
                <c:pt idx="9453">
                  <c:v>4.9443229999999998</c:v>
                </c:pt>
                <c:pt idx="9454">
                  <c:v>4.9536179999999996</c:v>
                </c:pt>
                <c:pt idx="9455">
                  <c:v>4.9621490000000001</c:v>
                </c:pt>
                <c:pt idx="9456">
                  <c:v>4.9711270000000001</c:v>
                </c:pt>
                <c:pt idx="9457">
                  <c:v>4.9788009999999998</c:v>
                </c:pt>
                <c:pt idx="9458">
                  <c:v>4.9875220000000002</c:v>
                </c:pt>
                <c:pt idx="9459">
                  <c:v>4.9962229999999996</c:v>
                </c:pt>
                <c:pt idx="9460">
                  <c:v>5.0057729999999996</c:v>
                </c:pt>
                <c:pt idx="9461">
                  <c:v>5.0149819999999998</c:v>
                </c:pt>
                <c:pt idx="9462">
                  <c:v>5.0239520000000004</c:v>
                </c:pt>
                <c:pt idx="9463">
                  <c:v>5.0336660000000002</c:v>
                </c:pt>
                <c:pt idx="9464">
                  <c:v>5.0423910000000003</c:v>
                </c:pt>
                <c:pt idx="9465">
                  <c:v>5.0512189999999997</c:v>
                </c:pt>
                <c:pt idx="9466">
                  <c:v>5.0612599999999999</c:v>
                </c:pt>
                <c:pt idx="9467">
                  <c:v>5.0696940000000001</c:v>
                </c:pt>
                <c:pt idx="9468">
                  <c:v>5.0781460000000003</c:v>
                </c:pt>
                <c:pt idx="9469">
                  <c:v>5.0869770000000001</c:v>
                </c:pt>
                <c:pt idx="9470">
                  <c:v>5.09659</c:v>
                </c:pt>
                <c:pt idx="9471">
                  <c:v>5.1063859999999996</c:v>
                </c:pt>
                <c:pt idx="9472">
                  <c:v>5.1159049999999997</c:v>
                </c:pt>
                <c:pt idx="9473">
                  <c:v>5.1256630000000003</c:v>
                </c:pt>
                <c:pt idx="9474">
                  <c:v>5.1351300000000002</c:v>
                </c:pt>
                <c:pt idx="9475">
                  <c:v>5.1447320000000003</c:v>
                </c:pt>
                <c:pt idx="9476">
                  <c:v>5.1550710000000004</c:v>
                </c:pt>
                <c:pt idx="9477">
                  <c:v>5.1655110000000004</c:v>
                </c:pt>
                <c:pt idx="9478">
                  <c:v>5.1761169999999996</c:v>
                </c:pt>
                <c:pt idx="9479">
                  <c:v>5.188123</c:v>
                </c:pt>
                <c:pt idx="9480">
                  <c:v>5.1987310000000004</c:v>
                </c:pt>
                <c:pt idx="9481">
                  <c:v>5.2089740000000004</c:v>
                </c:pt>
                <c:pt idx="9482">
                  <c:v>5.2191520000000002</c:v>
                </c:pt>
                <c:pt idx="9483">
                  <c:v>5.2287780000000001</c:v>
                </c:pt>
                <c:pt idx="9484">
                  <c:v>5.2373750000000001</c:v>
                </c:pt>
                <c:pt idx="9485">
                  <c:v>5.2461479999999998</c:v>
                </c:pt>
                <c:pt idx="9486">
                  <c:v>5.2564570000000002</c:v>
                </c:pt>
                <c:pt idx="9487">
                  <c:v>5.2669779999999999</c:v>
                </c:pt>
                <c:pt idx="9488">
                  <c:v>5.2773050000000001</c:v>
                </c:pt>
                <c:pt idx="9489">
                  <c:v>5.2880659999999997</c:v>
                </c:pt>
                <c:pt idx="9490">
                  <c:v>5.2994149999999998</c:v>
                </c:pt>
                <c:pt idx="9491">
                  <c:v>5.309914</c:v>
                </c:pt>
                <c:pt idx="9492">
                  <c:v>5.3204229999999999</c:v>
                </c:pt>
                <c:pt idx="9493">
                  <c:v>5.3304510000000001</c:v>
                </c:pt>
                <c:pt idx="9494">
                  <c:v>5.3414599999999997</c:v>
                </c:pt>
                <c:pt idx="9495">
                  <c:v>5.3526639999999999</c:v>
                </c:pt>
                <c:pt idx="9496">
                  <c:v>5.3639250000000001</c:v>
                </c:pt>
                <c:pt idx="9497">
                  <c:v>5.3747870000000004</c:v>
                </c:pt>
                <c:pt idx="9498">
                  <c:v>5.3850910000000001</c:v>
                </c:pt>
                <c:pt idx="9499">
                  <c:v>5.3962960000000004</c:v>
                </c:pt>
                <c:pt idx="9500">
                  <c:v>5.4065940000000001</c:v>
                </c:pt>
                <c:pt idx="9501">
                  <c:v>5.4171279999999999</c:v>
                </c:pt>
                <c:pt idx="9502">
                  <c:v>5.4290729999999998</c:v>
                </c:pt>
                <c:pt idx="9503">
                  <c:v>5.439476</c:v>
                </c:pt>
                <c:pt idx="9504">
                  <c:v>5.4504049999999999</c:v>
                </c:pt>
                <c:pt idx="9505">
                  <c:v>5.4609319999999997</c:v>
                </c:pt>
                <c:pt idx="9506">
                  <c:v>5.4711790000000002</c:v>
                </c:pt>
                <c:pt idx="9507">
                  <c:v>5.483085</c:v>
                </c:pt>
                <c:pt idx="9508">
                  <c:v>5.4946479999999998</c:v>
                </c:pt>
                <c:pt idx="9509">
                  <c:v>5.5055230000000002</c:v>
                </c:pt>
                <c:pt idx="9510">
                  <c:v>5.5159940000000001</c:v>
                </c:pt>
                <c:pt idx="9511">
                  <c:v>5.5280250000000004</c:v>
                </c:pt>
                <c:pt idx="9512">
                  <c:v>5.5397790000000002</c:v>
                </c:pt>
                <c:pt idx="9513">
                  <c:v>5.5514150000000004</c:v>
                </c:pt>
                <c:pt idx="9514">
                  <c:v>5.5638019999999999</c:v>
                </c:pt>
                <c:pt idx="9515">
                  <c:v>5.5760040000000002</c:v>
                </c:pt>
                <c:pt idx="9516">
                  <c:v>5.5871560000000002</c:v>
                </c:pt>
                <c:pt idx="9517">
                  <c:v>5.6001820000000002</c:v>
                </c:pt>
                <c:pt idx="9518">
                  <c:v>5.61259</c:v>
                </c:pt>
                <c:pt idx="9519">
                  <c:v>5.6254580000000001</c:v>
                </c:pt>
                <c:pt idx="9520">
                  <c:v>5.6364700000000001</c:v>
                </c:pt>
                <c:pt idx="9521">
                  <c:v>5.6473899999999997</c:v>
                </c:pt>
                <c:pt idx="9522">
                  <c:v>5.6589980000000004</c:v>
                </c:pt>
                <c:pt idx="9523">
                  <c:v>5.67096</c:v>
                </c:pt>
                <c:pt idx="9524">
                  <c:v>5.6839339999999998</c:v>
                </c:pt>
                <c:pt idx="9525">
                  <c:v>5.6971270000000001</c:v>
                </c:pt>
                <c:pt idx="9526">
                  <c:v>5.7085679999999996</c:v>
                </c:pt>
                <c:pt idx="9527">
                  <c:v>5.7203749999999998</c:v>
                </c:pt>
                <c:pt idx="9528">
                  <c:v>5.7326560000000004</c:v>
                </c:pt>
                <c:pt idx="9529">
                  <c:v>5.7436119999999997</c:v>
                </c:pt>
                <c:pt idx="9530">
                  <c:v>5.7559680000000002</c:v>
                </c:pt>
                <c:pt idx="9531">
                  <c:v>5.7678219999999998</c:v>
                </c:pt>
                <c:pt idx="9532">
                  <c:v>5.7798530000000001</c:v>
                </c:pt>
                <c:pt idx="9533">
                  <c:v>5.7910389999999996</c:v>
                </c:pt>
                <c:pt idx="9534">
                  <c:v>5.8026770000000001</c:v>
                </c:pt>
                <c:pt idx="9535">
                  <c:v>5.8155780000000004</c:v>
                </c:pt>
                <c:pt idx="9536">
                  <c:v>5.8272180000000002</c:v>
                </c:pt>
                <c:pt idx="9537">
                  <c:v>5.8394950000000003</c:v>
                </c:pt>
                <c:pt idx="9538">
                  <c:v>5.8518439999999998</c:v>
                </c:pt>
                <c:pt idx="9539">
                  <c:v>5.8636059999999999</c:v>
                </c:pt>
                <c:pt idx="9540">
                  <c:v>5.8755819999999996</c:v>
                </c:pt>
                <c:pt idx="9541">
                  <c:v>5.8873540000000002</c:v>
                </c:pt>
                <c:pt idx="9542">
                  <c:v>5.8992180000000003</c:v>
                </c:pt>
                <c:pt idx="9543">
                  <c:v>5.911562</c:v>
                </c:pt>
                <c:pt idx="9544">
                  <c:v>5.9248019999999997</c:v>
                </c:pt>
                <c:pt idx="9545">
                  <c:v>5.9378299999999999</c:v>
                </c:pt>
                <c:pt idx="9546">
                  <c:v>5.9511130000000003</c:v>
                </c:pt>
                <c:pt idx="9547">
                  <c:v>5.9646629999999998</c:v>
                </c:pt>
                <c:pt idx="9548">
                  <c:v>5.9773740000000002</c:v>
                </c:pt>
                <c:pt idx="9549">
                  <c:v>5.9882479999999996</c:v>
                </c:pt>
                <c:pt idx="9550">
                  <c:v>6.0006700000000004</c:v>
                </c:pt>
                <c:pt idx="9551">
                  <c:v>6.0143709999999997</c:v>
                </c:pt>
                <c:pt idx="9552">
                  <c:v>6.0277960000000004</c:v>
                </c:pt>
                <c:pt idx="9553">
                  <c:v>6.0409090000000001</c:v>
                </c:pt>
                <c:pt idx="9554">
                  <c:v>6.0541260000000001</c:v>
                </c:pt>
                <c:pt idx="9555">
                  <c:v>6.0675689999999998</c:v>
                </c:pt>
                <c:pt idx="9556">
                  <c:v>6.0815400000000004</c:v>
                </c:pt>
                <c:pt idx="9557">
                  <c:v>6.0951449999999996</c:v>
                </c:pt>
                <c:pt idx="9558">
                  <c:v>6.1086520000000002</c:v>
                </c:pt>
                <c:pt idx="9559">
                  <c:v>6.1225440000000004</c:v>
                </c:pt>
                <c:pt idx="9560">
                  <c:v>6.1370050000000003</c:v>
                </c:pt>
                <c:pt idx="9561">
                  <c:v>6.1505570000000001</c:v>
                </c:pt>
                <c:pt idx="9562">
                  <c:v>6.163716</c:v>
                </c:pt>
                <c:pt idx="9563">
                  <c:v>6.1767539999999999</c:v>
                </c:pt>
                <c:pt idx="9564">
                  <c:v>6.1895290000000003</c:v>
                </c:pt>
                <c:pt idx="9565">
                  <c:v>6.2027919999999996</c:v>
                </c:pt>
                <c:pt idx="9566">
                  <c:v>6.2165970000000002</c:v>
                </c:pt>
                <c:pt idx="9567">
                  <c:v>6.2296069999999997</c:v>
                </c:pt>
                <c:pt idx="9568">
                  <c:v>6.2431279999999996</c:v>
                </c:pt>
                <c:pt idx="9569">
                  <c:v>6.2569670000000004</c:v>
                </c:pt>
                <c:pt idx="9570">
                  <c:v>6.271401</c:v>
                </c:pt>
                <c:pt idx="9571">
                  <c:v>6.2862910000000003</c:v>
                </c:pt>
                <c:pt idx="9572">
                  <c:v>6.3008459999999999</c:v>
                </c:pt>
                <c:pt idx="9573">
                  <c:v>6.3155029999999996</c:v>
                </c:pt>
                <c:pt idx="9574">
                  <c:v>6.3297639999999999</c:v>
                </c:pt>
                <c:pt idx="9575">
                  <c:v>6.3435449999999998</c:v>
                </c:pt>
                <c:pt idx="9576">
                  <c:v>6.3577310000000002</c:v>
                </c:pt>
                <c:pt idx="9577">
                  <c:v>6.3719809999999999</c:v>
                </c:pt>
                <c:pt idx="9578">
                  <c:v>6.3858800000000002</c:v>
                </c:pt>
                <c:pt idx="9579">
                  <c:v>6.4001650000000003</c:v>
                </c:pt>
                <c:pt idx="9580">
                  <c:v>6.4147109999999996</c:v>
                </c:pt>
                <c:pt idx="9581">
                  <c:v>6.4291609999999997</c:v>
                </c:pt>
                <c:pt idx="9582">
                  <c:v>6.4441610000000003</c:v>
                </c:pt>
                <c:pt idx="9583">
                  <c:v>6.4599640000000003</c:v>
                </c:pt>
                <c:pt idx="9584">
                  <c:v>6.4757340000000001</c:v>
                </c:pt>
                <c:pt idx="9585">
                  <c:v>6.4911539999999999</c:v>
                </c:pt>
                <c:pt idx="9586">
                  <c:v>6.507098</c:v>
                </c:pt>
                <c:pt idx="9587">
                  <c:v>6.5224310000000001</c:v>
                </c:pt>
                <c:pt idx="9588">
                  <c:v>6.5373130000000002</c:v>
                </c:pt>
                <c:pt idx="9589">
                  <c:v>6.5528310000000003</c:v>
                </c:pt>
                <c:pt idx="9590">
                  <c:v>6.5682879999999999</c:v>
                </c:pt>
                <c:pt idx="9591">
                  <c:v>6.5836300000000003</c:v>
                </c:pt>
                <c:pt idx="9592">
                  <c:v>6.5990700000000002</c:v>
                </c:pt>
                <c:pt idx="9593">
                  <c:v>6.6143219999999996</c:v>
                </c:pt>
                <c:pt idx="9594">
                  <c:v>6.6285449999999999</c:v>
                </c:pt>
                <c:pt idx="9595">
                  <c:v>6.6428589999999996</c:v>
                </c:pt>
                <c:pt idx="9596">
                  <c:v>6.6578860000000004</c:v>
                </c:pt>
                <c:pt idx="9597">
                  <c:v>6.6727639999999999</c:v>
                </c:pt>
                <c:pt idx="9598">
                  <c:v>6.6875520000000002</c:v>
                </c:pt>
                <c:pt idx="9599">
                  <c:v>6.7027989999999997</c:v>
                </c:pt>
                <c:pt idx="9600">
                  <c:v>6.7178459999999998</c:v>
                </c:pt>
                <c:pt idx="9601">
                  <c:v>6.7320450000000003</c:v>
                </c:pt>
                <c:pt idx="9602">
                  <c:v>6.7463040000000003</c:v>
                </c:pt>
                <c:pt idx="9603">
                  <c:v>6.7617950000000002</c:v>
                </c:pt>
                <c:pt idx="9604">
                  <c:v>6.7777849999999997</c:v>
                </c:pt>
                <c:pt idx="9605">
                  <c:v>6.7934840000000003</c:v>
                </c:pt>
                <c:pt idx="9606">
                  <c:v>6.8085170000000002</c:v>
                </c:pt>
                <c:pt idx="9607">
                  <c:v>6.82308</c:v>
                </c:pt>
                <c:pt idx="9608">
                  <c:v>6.8374139999999999</c:v>
                </c:pt>
                <c:pt idx="9609">
                  <c:v>6.852087</c:v>
                </c:pt>
                <c:pt idx="9610">
                  <c:v>6.8673450000000003</c:v>
                </c:pt>
                <c:pt idx="9611">
                  <c:v>6.8837349999999997</c:v>
                </c:pt>
                <c:pt idx="9612">
                  <c:v>6.8992959999999997</c:v>
                </c:pt>
                <c:pt idx="9613">
                  <c:v>6.913697</c:v>
                </c:pt>
                <c:pt idx="9614">
                  <c:v>6.9280730000000004</c:v>
                </c:pt>
                <c:pt idx="9615">
                  <c:v>6.9429629999999998</c:v>
                </c:pt>
                <c:pt idx="9616">
                  <c:v>6.9587539999999999</c:v>
                </c:pt>
                <c:pt idx="9617">
                  <c:v>6.9746360000000003</c:v>
                </c:pt>
                <c:pt idx="9618">
                  <c:v>6.9903870000000001</c:v>
                </c:pt>
                <c:pt idx="9619">
                  <c:v>7.0057729999999996</c:v>
                </c:pt>
                <c:pt idx="9620">
                  <c:v>7.0217970000000003</c:v>
                </c:pt>
                <c:pt idx="9621">
                  <c:v>7.0381939999999998</c:v>
                </c:pt>
                <c:pt idx="9622">
                  <c:v>7.054818</c:v>
                </c:pt>
                <c:pt idx="9623">
                  <c:v>7.0708799999999998</c:v>
                </c:pt>
                <c:pt idx="9624">
                  <c:v>7.0864669999999998</c:v>
                </c:pt>
                <c:pt idx="9625">
                  <c:v>7.1028700000000002</c:v>
                </c:pt>
                <c:pt idx="9626">
                  <c:v>7.1197319999999999</c:v>
                </c:pt>
                <c:pt idx="9627">
                  <c:v>7.135929</c:v>
                </c:pt>
                <c:pt idx="9628">
                  <c:v>7.1524700000000001</c:v>
                </c:pt>
                <c:pt idx="9629">
                  <c:v>7.1693689999999997</c:v>
                </c:pt>
                <c:pt idx="9630">
                  <c:v>7.1856710000000001</c:v>
                </c:pt>
                <c:pt idx="9631">
                  <c:v>7.2021730000000002</c:v>
                </c:pt>
                <c:pt idx="9632">
                  <c:v>7.2185269999999999</c:v>
                </c:pt>
                <c:pt idx="9633">
                  <c:v>7.2338769999999997</c:v>
                </c:pt>
                <c:pt idx="9634">
                  <c:v>7.2491060000000003</c:v>
                </c:pt>
                <c:pt idx="9635">
                  <c:v>7.2650079999999999</c:v>
                </c:pt>
                <c:pt idx="9636">
                  <c:v>7.2804630000000001</c:v>
                </c:pt>
                <c:pt idx="9637">
                  <c:v>7.2961029999999996</c:v>
                </c:pt>
                <c:pt idx="9638">
                  <c:v>7.3122220000000002</c:v>
                </c:pt>
                <c:pt idx="9639">
                  <c:v>7.327979</c:v>
                </c:pt>
                <c:pt idx="9640">
                  <c:v>7.3438090000000003</c:v>
                </c:pt>
                <c:pt idx="9641">
                  <c:v>7.3600669999999999</c:v>
                </c:pt>
                <c:pt idx="9642">
                  <c:v>7.3770569999999998</c:v>
                </c:pt>
                <c:pt idx="9643">
                  <c:v>7.3938360000000003</c:v>
                </c:pt>
                <c:pt idx="9644">
                  <c:v>7.410304</c:v>
                </c:pt>
                <c:pt idx="9645">
                  <c:v>7.4275479999999998</c:v>
                </c:pt>
                <c:pt idx="9646">
                  <c:v>7.4440759999999999</c:v>
                </c:pt>
                <c:pt idx="9647">
                  <c:v>7.459956</c:v>
                </c:pt>
                <c:pt idx="9648">
                  <c:v>7.47689</c:v>
                </c:pt>
                <c:pt idx="9649">
                  <c:v>7.4945269999999997</c:v>
                </c:pt>
                <c:pt idx="9650">
                  <c:v>7.5108389999999998</c:v>
                </c:pt>
                <c:pt idx="9651">
                  <c:v>7.527075</c:v>
                </c:pt>
                <c:pt idx="9652">
                  <c:v>7.5438070000000002</c:v>
                </c:pt>
                <c:pt idx="9653">
                  <c:v>7.5605070000000003</c:v>
                </c:pt>
                <c:pt idx="9654">
                  <c:v>7.5764959999999997</c:v>
                </c:pt>
                <c:pt idx="9655">
                  <c:v>7.5925729999999998</c:v>
                </c:pt>
                <c:pt idx="9656">
                  <c:v>7.6093089999999997</c:v>
                </c:pt>
                <c:pt idx="9657">
                  <c:v>7.6261770000000002</c:v>
                </c:pt>
                <c:pt idx="9658">
                  <c:v>7.6432770000000003</c:v>
                </c:pt>
                <c:pt idx="9659">
                  <c:v>7.6608890000000001</c:v>
                </c:pt>
                <c:pt idx="9660">
                  <c:v>7.6782260000000004</c:v>
                </c:pt>
                <c:pt idx="9661">
                  <c:v>7.6944119999999998</c:v>
                </c:pt>
                <c:pt idx="9662">
                  <c:v>7.7106969999999997</c:v>
                </c:pt>
                <c:pt idx="9663">
                  <c:v>7.7277269999999998</c:v>
                </c:pt>
                <c:pt idx="9664">
                  <c:v>7.7443460000000002</c:v>
                </c:pt>
                <c:pt idx="9665">
                  <c:v>7.7610460000000003</c:v>
                </c:pt>
                <c:pt idx="9666">
                  <c:v>7.778168</c:v>
                </c:pt>
                <c:pt idx="9667">
                  <c:v>7.7950229999999996</c:v>
                </c:pt>
                <c:pt idx="9668">
                  <c:v>7.8116859999999999</c:v>
                </c:pt>
                <c:pt idx="9669">
                  <c:v>7.8287509999999996</c:v>
                </c:pt>
                <c:pt idx="9670">
                  <c:v>7.8461090000000002</c:v>
                </c:pt>
                <c:pt idx="9671">
                  <c:v>7.8630190000000004</c:v>
                </c:pt>
                <c:pt idx="9672">
                  <c:v>7.8793670000000002</c:v>
                </c:pt>
                <c:pt idx="9673">
                  <c:v>7.8962269999999997</c:v>
                </c:pt>
                <c:pt idx="9674">
                  <c:v>7.9128299999999996</c:v>
                </c:pt>
                <c:pt idx="9675">
                  <c:v>7.9283149999999996</c:v>
                </c:pt>
                <c:pt idx="9676">
                  <c:v>7.9444220000000003</c:v>
                </c:pt>
                <c:pt idx="9677">
                  <c:v>7.9602620000000002</c:v>
                </c:pt>
                <c:pt idx="9678">
                  <c:v>7.9745010000000001</c:v>
                </c:pt>
                <c:pt idx="9679">
                  <c:v>7.9892320000000003</c:v>
                </c:pt>
                <c:pt idx="9680">
                  <c:v>8.0056030000000007</c:v>
                </c:pt>
                <c:pt idx="9681">
                  <c:v>8.0218220000000002</c:v>
                </c:pt>
                <c:pt idx="9682">
                  <c:v>8.0374739999999996</c:v>
                </c:pt>
                <c:pt idx="9683">
                  <c:v>8.0546810000000004</c:v>
                </c:pt>
                <c:pt idx="9684">
                  <c:v>8.0721659999999993</c:v>
                </c:pt>
                <c:pt idx="9685">
                  <c:v>8.0885350000000003</c:v>
                </c:pt>
                <c:pt idx="9686">
                  <c:v>8.1051819999999992</c:v>
                </c:pt>
                <c:pt idx="9687">
                  <c:v>8.1218900000000005</c:v>
                </c:pt>
                <c:pt idx="9688">
                  <c:v>8.1385149999999999</c:v>
                </c:pt>
                <c:pt idx="9689">
                  <c:v>8.1548739999999995</c:v>
                </c:pt>
                <c:pt idx="9690">
                  <c:v>8.171462</c:v>
                </c:pt>
                <c:pt idx="9691">
                  <c:v>8.1878460000000004</c:v>
                </c:pt>
                <c:pt idx="9692">
                  <c:v>8.2037410000000008</c:v>
                </c:pt>
                <c:pt idx="9693">
                  <c:v>8.2199729999999995</c:v>
                </c:pt>
                <c:pt idx="9694">
                  <c:v>8.2368120000000005</c:v>
                </c:pt>
                <c:pt idx="9695">
                  <c:v>8.2528780000000008</c:v>
                </c:pt>
                <c:pt idx="9696">
                  <c:v>8.2694349999999996</c:v>
                </c:pt>
                <c:pt idx="9697">
                  <c:v>8.2851470000000003</c:v>
                </c:pt>
                <c:pt idx="9698">
                  <c:v>8.3012189999999997</c:v>
                </c:pt>
                <c:pt idx="9699">
                  <c:v>8.3157399999999999</c:v>
                </c:pt>
                <c:pt idx="9700">
                  <c:v>8.332338</c:v>
                </c:pt>
                <c:pt idx="9701">
                  <c:v>8.3486170000000008</c:v>
                </c:pt>
                <c:pt idx="9702">
                  <c:v>8.3643140000000002</c:v>
                </c:pt>
                <c:pt idx="9703">
                  <c:v>8.3809240000000003</c:v>
                </c:pt>
                <c:pt idx="9704">
                  <c:v>8.3969199999999997</c:v>
                </c:pt>
                <c:pt idx="9705">
                  <c:v>8.4133619999999993</c:v>
                </c:pt>
                <c:pt idx="9706">
                  <c:v>8.4301200000000005</c:v>
                </c:pt>
                <c:pt idx="9707">
                  <c:v>8.4462390000000003</c:v>
                </c:pt>
                <c:pt idx="9708">
                  <c:v>8.4627199999999991</c:v>
                </c:pt>
                <c:pt idx="9709">
                  <c:v>8.4790489999999998</c:v>
                </c:pt>
                <c:pt idx="9710">
                  <c:v>8.4945760000000003</c:v>
                </c:pt>
                <c:pt idx="9711">
                  <c:v>8.5105050000000002</c:v>
                </c:pt>
                <c:pt idx="9712">
                  <c:v>8.5255580000000002</c:v>
                </c:pt>
                <c:pt idx="9713">
                  <c:v>8.5417170000000002</c:v>
                </c:pt>
                <c:pt idx="9714">
                  <c:v>8.5570120000000003</c:v>
                </c:pt>
                <c:pt idx="9715">
                  <c:v>8.573442</c:v>
                </c:pt>
                <c:pt idx="9716">
                  <c:v>8.5896609999999995</c:v>
                </c:pt>
                <c:pt idx="9717">
                  <c:v>8.6052110000000006</c:v>
                </c:pt>
                <c:pt idx="9718">
                  <c:v>8.6221130000000006</c:v>
                </c:pt>
                <c:pt idx="9719">
                  <c:v>8.6377349999999993</c:v>
                </c:pt>
                <c:pt idx="9720">
                  <c:v>8.6527259999999995</c:v>
                </c:pt>
                <c:pt idx="9721">
                  <c:v>8.6681170000000005</c:v>
                </c:pt>
                <c:pt idx="9722">
                  <c:v>8.6844300000000008</c:v>
                </c:pt>
                <c:pt idx="9723">
                  <c:v>8.6996070000000003</c:v>
                </c:pt>
                <c:pt idx="9724">
                  <c:v>8.7145919999999997</c:v>
                </c:pt>
                <c:pt idx="9725">
                  <c:v>8.7306430000000006</c:v>
                </c:pt>
                <c:pt idx="9726">
                  <c:v>8.7457259999999994</c:v>
                </c:pt>
                <c:pt idx="9727">
                  <c:v>8.7615979999999993</c:v>
                </c:pt>
                <c:pt idx="9728">
                  <c:v>8.7777689999999993</c:v>
                </c:pt>
                <c:pt idx="9729">
                  <c:v>8.7935909999999993</c:v>
                </c:pt>
                <c:pt idx="9730">
                  <c:v>8.8102110000000007</c:v>
                </c:pt>
                <c:pt idx="9731">
                  <c:v>8.8267740000000003</c:v>
                </c:pt>
                <c:pt idx="9732">
                  <c:v>8.8429140000000004</c:v>
                </c:pt>
                <c:pt idx="9733">
                  <c:v>8.8581529999999997</c:v>
                </c:pt>
                <c:pt idx="9734">
                  <c:v>8.8738530000000004</c:v>
                </c:pt>
                <c:pt idx="9735">
                  <c:v>8.8896529999999991</c:v>
                </c:pt>
                <c:pt idx="9736">
                  <c:v>8.9049499999999995</c:v>
                </c:pt>
                <c:pt idx="9737">
                  <c:v>8.9203890000000001</c:v>
                </c:pt>
                <c:pt idx="9738">
                  <c:v>8.9362329999999996</c:v>
                </c:pt>
                <c:pt idx="9739">
                  <c:v>8.9523589999999995</c:v>
                </c:pt>
                <c:pt idx="9740">
                  <c:v>8.9682860000000009</c:v>
                </c:pt>
                <c:pt idx="9741">
                  <c:v>8.9832339999999995</c:v>
                </c:pt>
                <c:pt idx="9742">
                  <c:v>8.9975620000000003</c:v>
                </c:pt>
                <c:pt idx="9743">
                  <c:v>9.0127439999999996</c:v>
                </c:pt>
                <c:pt idx="9744">
                  <c:v>9.028416</c:v>
                </c:pt>
                <c:pt idx="9745">
                  <c:v>9.044435</c:v>
                </c:pt>
                <c:pt idx="9746">
                  <c:v>9.0593869999999992</c:v>
                </c:pt>
                <c:pt idx="9747">
                  <c:v>9.0754409999999996</c:v>
                </c:pt>
                <c:pt idx="9748">
                  <c:v>9.0922420000000006</c:v>
                </c:pt>
                <c:pt idx="9749">
                  <c:v>9.1089350000000007</c:v>
                </c:pt>
                <c:pt idx="9750">
                  <c:v>9.1254039999999996</c:v>
                </c:pt>
                <c:pt idx="9751">
                  <c:v>9.1416339999999998</c:v>
                </c:pt>
                <c:pt idx="9752">
                  <c:v>9.1577350000000006</c:v>
                </c:pt>
                <c:pt idx="9753">
                  <c:v>9.1732239999999994</c:v>
                </c:pt>
                <c:pt idx="9754">
                  <c:v>9.1889920000000007</c:v>
                </c:pt>
                <c:pt idx="9755">
                  <c:v>9.2046519999999994</c:v>
                </c:pt>
                <c:pt idx="9756">
                  <c:v>9.2199299999999997</c:v>
                </c:pt>
                <c:pt idx="9757">
                  <c:v>9.2356440000000006</c:v>
                </c:pt>
                <c:pt idx="9758">
                  <c:v>9.2521509999999996</c:v>
                </c:pt>
                <c:pt idx="9759">
                  <c:v>9.2680030000000002</c:v>
                </c:pt>
                <c:pt idx="9760">
                  <c:v>9.2834509999999995</c:v>
                </c:pt>
                <c:pt idx="9761">
                  <c:v>9.2989899999999999</c:v>
                </c:pt>
                <c:pt idx="9762">
                  <c:v>9.3143600000000006</c:v>
                </c:pt>
                <c:pt idx="9763">
                  <c:v>9.3294829999999997</c:v>
                </c:pt>
                <c:pt idx="9764">
                  <c:v>9.3444649999999996</c:v>
                </c:pt>
                <c:pt idx="9765">
                  <c:v>9.3596640000000004</c:v>
                </c:pt>
                <c:pt idx="9766">
                  <c:v>9.3745510000000003</c:v>
                </c:pt>
                <c:pt idx="9767">
                  <c:v>9.3897779999999997</c:v>
                </c:pt>
                <c:pt idx="9768">
                  <c:v>9.4039459999999995</c:v>
                </c:pt>
                <c:pt idx="9769">
                  <c:v>9.4185470000000002</c:v>
                </c:pt>
                <c:pt idx="9770">
                  <c:v>9.4338230000000003</c:v>
                </c:pt>
                <c:pt idx="9771">
                  <c:v>9.4492740000000008</c:v>
                </c:pt>
                <c:pt idx="9772">
                  <c:v>9.4643660000000001</c:v>
                </c:pt>
                <c:pt idx="9773">
                  <c:v>9.4802199999999992</c:v>
                </c:pt>
                <c:pt idx="9774">
                  <c:v>9.495692</c:v>
                </c:pt>
                <c:pt idx="9775">
                  <c:v>9.5111059999999998</c:v>
                </c:pt>
                <c:pt idx="9776">
                  <c:v>9.5262390000000003</c:v>
                </c:pt>
                <c:pt idx="9777">
                  <c:v>9.540813</c:v>
                </c:pt>
                <c:pt idx="9778">
                  <c:v>9.5559659999999997</c:v>
                </c:pt>
                <c:pt idx="9779">
                  <c:v>9.5716809999999999</c:v>
                </c:pt>
                <c:pt idx="9780">
                  <c:v>9.5862420000000004</c:v>
                </c:pt>
                <c:pt idx="9781">
                  <c:v>9.6001309999999993</c:v>
                </c:pt>
                <c:pt idx="9782">
                  <c:v>9.6152180000000005</c:v>
                </c:pt>
                <c:pt idx="9783">
                  <c:v>9.6301020000000008</c:v>
                </c:pt>
                <c:pt idx="9784">
                  <c:v>9.6453439999999997</c:v>
                </c:pt>
                <c:pt idx="9785">
                  <c:v>9.6596360000000008</c:v>
                </c:pt>
                <c:pt idx="9786">
                  <c:v>9.6742450000000009</c:v>
                </c:pt>
                <c:pt idx="9787">
                  <c:v>9.6888699999999996</c:v>
                </c:pt>
                <c:pt idx="9788">
                  <c:v>9.7034769999999995</c:v>
                </c:pt>
                <c:pt idx="9789">
                  <c:v>9.7187129999999993</c:v>
                </c:pt>
                <c:pt idx="9790">
                  <c:v>9.733409</c:v>
                </c:pt>
                <c:pt idx="9791">
                  <c:v>9.7481720000000003</c:v>
                </c:pt>
                <c:pt idx="9792">
                  <c:v>9.7623379999999997</c:v>
                </c:pt>
                <c:pt idx="9793">
                  <c:v>9.7759990000000005</c:v>
                </c:pt>
                <c:pt idx="9794">
                  <c:v>9.7905999999999995</c:v>
                </c:pt>
                <c:pt idx="9795">
                  <c:v>9.8055109999999992</c:v>
                </c:pt>
                <c:pt idx="9796">
                  <c:v>9.8198600000000003</c:v>
                </c:pt>
                <c:pt idx="9797">
                  <c:v>9.8340999999999994</c:v>
                </c:pt>
                <c:pt idx="9798">
                  <c:v>9.8472969999999993</c:v>
                </c:pt>
                <c:pt idx="9799">
                  <c:v>9.8613689999999998</c:v>
                </c:pt>
                <c:pt idx="9800">
                  <c:v>9.8749249999999993</c:v>
                </c:pt>
                <c:pt idx="9801">
                  <c:v>9.88903</c:v>
                </c:pt>
                <c:pt idx="9802">
                  <c:v>9.9043639999999993</c:v>
                </c:pt>
                <c:pt idx="9803">
                  <c:v>9.919079</c:v>
                </c:pt>
                <c:pt idx="9804">
                  <c:v>9.933465</c:v>
                </c:pt>
                <c:pt idx="9805">
                  <c:v>9.9469989999999999</c:v>
                </c:pt>
                <c:pt idx="9806">
                  <c:v>9.9598969999999998</c:v>
                </c:pt>
                <c:pt idx="9807">
                  <c:v>9.9732020000000006</c:v>
                </c:pt>
                <c:pt idx="9808">
                  <c:v>9.9866510000000002</c:v>
                </c:pt>
                <c:pt idx="9809">
                  <c:v>10.00089</c:v>
                </c:pt>
                <c:pt idx="9810">
                  <c:v>10.01526</c:v>
                </c:pt>
                <c:pt idx="9811">
                  <c:v>10.029070000000001</c:v>
                </c:pt>
                <c:pt idx="9812">
                  <c:v>10.04406</c:v>
                </c:pt>
                <c:pt idx="9813">
                  <c:v>10.05917</c:v>
                </c:pt>
                <c:pt idx="9814">
                  <c:v>10.07367</c:v>
                </c:pt>
                <c:pt idx="9815">
                  <c:v>10.088229999999999</c:v>
                </c:pt>
                <c:pt idx="9816">
                  <c:v>10.10223</c:v>
                </c:pt>
                <c:pt idx="9817">
                  <c:v>10.11591</c:v>
                </c:pt>
                <c:pt idx="9818">
                  <c:v>10.129899999999999</c:v>
                </c:pt>
                <c:pt idx="9819">
                  <c:v>10.14414</c:v>
                </c:pt>
                <c:pt idx="9820">
                  <c:v>10.158160000000001</c:v>
                </c:pt>
                <c:pt idx="9821">
                  <c:v>10.17165</c:v>
                </c:pt>
                <c:pt idx="9822">
                  <c:v>10.1854</c:v>
                </c:pt>
                <c:pt idx="9823">
                  <c:v>10.199210000000001</c:v>
                </c:pt>
                <c:pt idx="9824">
                  <c:v>10.213329999999999</c:v>
                </c:pt>
                <c:pt idx="9825">
                  <c:v>10.22763</c:v>
                </c:pt>
                <c:pt idx="9826">
                  <c:v>10.241680000000001</c:v>
                </c:pt>
                <c:pt idx="9827">
                  <c:v>10.256349999999999</c:v>
                </c:pt>
                <c:pt idx="9828">
                  <c:v>10.27089</c:v>
                </c:pt>
                <c:pt idx="9829">
                  <c:v>10.28436</c:v>
                </c:pt>
                <c:pt idx="9830">
                  <c:v>10.298159999999999</c:v>
                </c:pt>
                <c:pt idx="9831">
                  <c:v>10.31293</c:v>
                </c:pt>
                <c:pt idx="9832">
                  <c:v>10.32708</c:v>
                </c:pt>
                <c:pt idx="9833">
                  <c:v>10.3407</c:v>
                </c:pt>
                <c:pt idx="9834">
                  <c:v>10.35427</c:v>
                </c:pt>
                <c:pt idx="9835">
                  <c:v>10.36833</c:v>
                </c:pt>
                <c:pt idx="9836">
                  <c:v>10.38334</c:v>
                </c:pt>
                <c:pt idx="9837">
                  <c:v>10.39833</c:v>
                </c:pt>
                <c:pt idx="9838">
                  <c:v>10.41316</c:v>
                </c:pt>
                <c:pt idx="9839">
                  <c:v>10.42742</c:v>
                </c:pt>
                <c:pt idx="9840">
                  <c:v>10.44117</c:v>
                </c:pt>
                <c:pt idx="9841">
                  <c:v>10.455579999999999</c:v>
                </c:pt>
                <c:pt idx="9842">
                  <c:v>10.47026</c:v>
                </c:pt>
                <c:pt idx="9843">
                  <c:v>10.484629999999999</c:v>
                </c:pt>
                <c:pt idx="9844">
                  <c:v>10.49921</c:v>
                </c:pt>
                <c:pt idx="9845">
                  <c:v>10.513030000000001</c:v>
                </c:pt>
                <c:pt idx="9846">
                  <c:v>10.526999999999999</c:v>
                </c:pt>
                <c:pt idx="9847">
                  <c:v>10.54167</c:v>
                </c:pt>
                <c:pt idx="9848">
                  <c:v>10.5564</c:v>
                </c:pt>
                <c:pt idx="9849">
                  <c:v>10.571440000000001</c:v>
                </c:pt>
                <c:pt idx="9850">
                  <c:v>10.58647</c:v>
                </c:pt>
                <c:pt idx="9851">
                  <c:v>10.601509999999999</c:v>
                </c:pt>
                <c:pt idx="9852">
                  <c:v>10.615449999999999</c:v>
                </c:pt>
                <c:pt idx="9853">
                  <c:v>10.628970000000001</c:v>
                </c:pt>
                <c:pt idx="9854">
                  <c:v>10.64357</c:v>
                </c:pt>
                <c:pt idx="9855">
                  <c:v>10.658810000000001</c:v>
                </c:pt>
                <c:pt idx="9856">
                  <c:v>10.673920000000001</c:v>
                </c:pt>
                <c:pt idx="9857">
                  <c:v>10.687860000000001</c:v>
                </c:pt>
                <c:pt idx="9858">
                  <c:v>10.70162</c:v>
                </c:pt>
                <c:pt idx="9859">
                  <c:v>10.715389999999999</c:v>
                </c:pt>
                <c:pt idx="9860">
                  <c:v>10.7296</c:v>
                </c:pt>
                <c:pt idx="9861">
                  <c:v>10.744450000000001</c:v>
                </c:pt>
                <c:pt idx="9862">
                  <c:v>10.758520000000001</c:v>
                </c:pt>
                <c:pt idx="9863">
                  <c:v>10.772650000000001</c:v>
                </c:pt>
                <c:pt idx="9864">
                  <c:v>10.78716</c:v>
                </c:pt>
                <c:pt idx="9865">
                  <c:v>10.80186</c:v>
                </c:pt>
                <c:pt idx="9866">
                  <c:v>10.81696</c:v>
                </c:pt>
                <c:pt idx="9867">
                  <c:v>10.831670000000001</c:v>
                </c:pt>
                <c:pt idx="9868">
                  <c:v>10.846109999999999</c:v>
                </c:pt>
                <c:pt idx="9869">
                  <c:v>10.860709999999999</c:v>
                </c:pt>
                <c:pt idx="9870">
                  <c:v>10.87472</c:v>
                </c:pt>
                <c:pt idx="9871">
                  <c:v>10.88828</c:v>
                </c:pt>
                <c:pt idx="9872">
                  <c:v>10.9024</c:v>
                </c:pt>
                <c:pt idx="9873">
                  <c:v>10.91723</c:v>
                </c:pt>
                <c:pt idx="9874">
                  <c:v>10.93207</c:v>
                </c:pt>
                <c:pt idx="9875">
                  <c:v>10.94712</c:v>
                </c:pt>
                <c:pt idx="9876">
                  <c:v>10.96241</c:v>
                </c:pt>
                <c:pt idx="9877">
                  <c:v>10.977449999999999</c:v>
                </c:pt>
                <c:pt idx="9878">
                  <c:v>10.991250000000001</c:v>
                </c:pt>
                <c:pt idx="9879">
                  <c:v>11.00619</c:v>
                </c:pt>
                <c:pt idx="9880">
                  <c:v>11.02192</c:v>
                </c:pt>
                <c:pt idx="9881">
                  <c:v>11.036630000000001</c:v>
                </c:pt>
                <c:pt idx="9882">
                  <c:v>11.052160000000001</c:v>
                </c:pt>
                <c:pt idx="9883">
                  <c:v>11.06709</c:v>
                </c:pt>
                <c:pt idx="9884">
                  <c:v>11.083159999999999</c:v>
                </c:pt>
                <c:pt idx="9885">
                  <c:v>11.09887</c:v>
                </c:pt>
                <c:pt idx="9886">
                  <c:v>11.114800000000001</c:v>
                </c:pt>
                <c:pt idx="9887">
                  <c:v>11.129659999999999</c:v>
                </c:pt>
                <c:pt idx="9888">
                  <c:v>11.14486</c:v>
                </c:pt>
                <c:pt idx="9889">
                  <c:v>11.15906</c:v>
                </c:pt>
                <c:pt idx="9890">
                  <c:v>11.174289999999999</c:v>
                </c:pt>
                <c:pt idx="9891">
                  <c:v>11.19009</c:v>
                </c:pt>
                <c:pt idx="9892">
                  <c:v>11.20524</c:v>
                </c:pt>
                <c:pt idx="9893">
                  <c:v>11.22049</c:v>
                </c:pt>
                <c:pt idx="9894">
                  <c:v>11.23549</c:v>
                </c:pt>
                <c:pt idx="9895">
                  <c:v>11.25052</c:v>
                </c:pt>
                <c:pt idx="9896">
                  <c:v>11.26679</c:v>
                </c:pt>
                <c:pt idx="9897">
                  <c:v>11.28247</c:v>
                </c:pt>
                <c:pt idx="9898">
                  <c:v>11.29766</c:v>
                </c:pt>
                <c:pt idx="9899">
                  <c:v>11.31315</c:v>
                </c:pt>
                <c:pt idx="9900">
                  <c:v>11.32784</c:v>
                </c:pt>
                <c:pt idx="9901">
                  <c:v>11.343220000000001</c:v>
                </c:pt>
                <c:pt idx="9902">
                  <c:v>11.35848</c:v>
                </c:pt>
                <c:pt idx="9903">
                  <c:v>11.374180000000001</c:v>
                </c:pt>
                <c:pt idx="9904">
                  <c:v>11.38965</c:v>
                </c:pt>
                <c:pt idx="9905">
                  <c:v>11.404350000000001</c:v>
                </c:pt>
                <c:pt idx="9906">
                  <c:v>11.41968</c:v>
                </c:pt>
                <c:pt idx="9907">
                  <c:v>11.435739999999999</c:v>
                </c:pt>
                <c:pt idx="9908">
                  <c:v>11.45224</c:v>
                </c:pt>
                <c:pt idx="9909">
                  <c:v>11.46776</c:v>
                </c:pt>
                <c:pt idx="9910">
                  <c:v>11.483890000000001</c:v>
                </c:pt>
                <c:pt idx="9911">
                  <c:v>11.49958</c:v>
                </c:pt>
                <c:pt idx="9912">
                  <c:v>11.515700000000001</c:v>
                </c:pt>
                <c:pt idx="9913">
                  <c:v>11.531219999999999</c:v>
                </c:pt>
                <c:pt idx="9914">
                  <c:v>11.546419999999999</c:v>
                </c:pt>
                <c:pt idx="9915">
                  <c:v>11.56147</c:v>
                </c:pt>
                <c:pt idx="9916">
                  <c:v>11.57691</c:v>
                </c:pt>
                <c:pt idx="9917">
                  <c:v>11.59337</c:v>
                </c:pt>
                <c:pt idx="9918">
                  <c:v>11.60965</c:v>
                </c:pt>
                <c:pt idx="9919">
                  <c:v>11.62603</c:v>
                </c:pt>
                <c:pt idx="9920">
                  <c:v>11.642150000000001</c:v>
                </c:pt>
                <c:pt idx="9921">
                  <c:v>11.65793</c:v>
                </c:pt>
                <c:pt idx="9922">
                  <c:v>11.67304</c:v>
                </c:pt>
                <c:pt idx="9923">
                  <c:v>11.68868</c:v>
                </c:pt>
                <c:pt idx="9924">
                  <c:v>11.704370000000001</c:v>
                </c:pt>
                <c:pt idx="9925">
                  <c:v>11.72085</c:v>
                </c:pt>
                <c:pt idx="9926">
                  <c:v>11.736560000000001</c:v>
                </c:pt>
                <c:pt idx="9927">
                  <c:v>11.751620000000001</c:v>
                </c:pt>
                <c:pt idx="9928">
                  <c:v>11.767770000000001</c:v>
                </c:pt>
                <c:pt idx="9929">
                  <c:v>11.7836</c:v>
                </c:pt>
                <c:pt idx="9930">
                  <c:v>11.798769999999999</c:v>
                </c:pt>
                <c:pt idx="9931">
                  <c:v>11.81481</c:v>
                </c:pt>
                <c:pt idx="9932">
                  <c:v>11.83013</c:v>
                </c:pt>
                <c:pt idx="9933">
                  <c:v>11.846170000000001</c:v>
                </c:pt>
                <c:pt idx="9934">
                  <c:v>11.861050000000001</c:v>
                </c:pt>
                <c:pt idx="9935">
                  <c:v>11.87506</c:v>
                </c:pt>
                <c:pt idx="9936">
                  <c:v>11.888529999999999</c:v>
                </c:pt>
                <c:pt idx="9937">
                  <c:v>11.90429</c:v>
                </c:pt>
                <c:pt idx="9938">
                  <c:v>11.919370000000001</c:v>
                </c:pt>
                <c:pt idx="9939">
                  <c:v>11.93506</c:v>
                </c:pt>
                <c:pt idx="9940">
                  <c:v>11.95049</c:v>
                </c:pt>
                <c:pt idx="9941">
                  <c:v>11.96565</c:v>
                </c:pt>
                <c:pt idx="9942">
                  <c:v>11.981109999999999</c:v>
                </c:pt>
                <c:pt idx="9943">
                  <c:v>11.996729999999999</c:v>
                </c:pt>
                <c:pt idx="9944">
                  <c:v>12.0131</c:v>
                </c:pt>
                <c:pt idx="9945">
                  <c:v>12.02971</c:v>
                </c:pt>
                <c:pt idx="9946">
                  <c:v>12.04562</c:v>
                </c:pt>
                <c:pt idx="9947">
                  <c:v>12.06081</c:v>
                </c:pt>
                <c:pt idx="9948">
                  <c:v>12.07709</c:v>
                </c:pt>
                <c:pt idx="9949">
                  <c:v>12.09294</c:v>
                </c:pt>
                <c:pt idx="9950">
                  <c:v>12.10866</c:v>
                </c:pt>
                <c:pt idx="9951">
                  <c:v>12.125019999999999</c:v>
                </c:pt>
                <c:pt idx="9952">
                  <c:v>12.141260000000001</c:v>
                </c:pt>
                <c:pt idx="9953">
                  <c:v>12.157159999999999</c:v>
                </c:pt>
                <c:pt idx="9954">
                  <c:v>12.173539999999999</c:v>
                </c:pt>
                <c:pt idx="9955">
                  <c:v>12.189830000000001</c:v>
                </c:pt>
                <c:pt idx="9956">
                  <c:v>12.2057</c:v>
                </c:pt>
                <c:pt idx="9957">
                  <c:v>12.22064</c:v>
                </c:pt>
                <c:pt idx="9958">
                  <c:v>12.235749999999999</c:v>
                </c:pt>
                <c:pt idx="9959">
                  <c:v>12.25141</c:v>
                </c:pt>
                <c:pt idx="9960">
                  <c:v>12.267519999999999</c:v>
                </c:pt>
                <c:pt idx="9961">
                  <c:v>12.28308</c:v>
                </c:pt>
                <c:pt idx="9962">
                  <c:v>12.299609999999999</c:v>
                </c:pt>
                <c:pt idx="9963">
                  <c:v>12.315659999999999</c:v>
                </c:pt>
                <c:pt idx="9964">
                  <c:v>12.332459999999999</c:v>
                </c:pt>
                <c:pt idx="9965">
                  <c:v>12.34981</c:v>
                </c:pt>
                <c:pt idx="9966">
                  <c:v>12.36717</c:v>
                </c:pt>
                <c:pt idx="9967">
                  <c:v>12.38237</c:v>
                </c:pt>
                <c:pt idx="9968">
                  <c:v>12.3988</c:v>
                </c:pt>
                <c:pt idx="9969">
                  <c:v>12.41446</c:v>
                </c:pt>
                <c:pt idx="9970">
                  <c:v>12.430820000000001</c:v>
                </c:pt>
                <c:pt idx="9971">
                  <c:v>12.44651</c:v>
                </c:pt>
                <c:pt idx="9972">
                  <c:v>12.4641</c:v>
                </c:pt>
                <c:pt idx="9973">
                  <c:v>12.47972</c:v>
                </c:pt>
                <c:pt idx="9974">
                  <c:v>12.49649</c:v>
                </c:pt>
                <c:pt idx="9975">
                  <c:v>12.512130000000001</c:v>
                </c:pt>
                <c:pt idx="9976">
                  <c:v>12.52938</c:v>
                </c:pt>
                <c:pt idx="9977">
                  <c:v>12.54636</c:v>
                </c:pt>
                <c:pt idx="9978">
                  <c:v>12.562390000000001</c:v>
                </c:pt>
                <c:pt idx="9979">
                  <c:v>12.57917</c:v>
                </c:pt>
                <c:pt idx="9980">
                  <c:v>12.595090000000001</c:v>
                </c:pt>
                <c:pt idx="9981">
                  <c:v>12.61059</c:v>
                </c:pt>
                <c:pt idx="9982">
                  <c:v>12.62744</c:v>
                </c:pt>
                <c:pt idx="9983">
                  <c:v>12.64467</c:v>
                </c:pt>
                <c:pt idx="9984">
                  <c:v>12.66052</c:v>
                </c:pt>
                <c:pt idx="9985">
                  <c:v>12.67685</c:v>
                </c:pt>
                <c:pt idx="9986">
                  <c:v>12.695080000000001</c:v>
                </c:pt>
                <c:pt idx="9987">
                  <c:v>12.711180000000001</c:v>
                </c:pt>
                <c:pt idx="9988">
                  <c:v>12.72803</c:v>
                </c:pt>
                <c:pt idx="9989">
                  <c:v>12.745329999999999</c:v>
                </c:pt>
                <c:pt idx="9990">
                  <c:v>12.76233</c:v>
                </c:pt>
                <c:pt idx="9991">
                  <c:v>12.779019999999999</c:v>
                </c:pt>
                <c:pt idx="9992">
                  <c:v>12.79646</c:v>
                </c:pt>
                <c:pt idx="9993">
                  <c:v>12.813700000000001</c:v>
                </c:pt>
                <c:pt idx="9994">
                  <c:v>12.83046</c:v>
                </c:pt>
                <c:pt idx="9995">
                  <c:v>12.846220000000001</c:v>
                </c:pt>
                <c:pt idx="9996">
                  <c:v>12.862880000000001</c:v>
                </c:pt>
                <c:pt idx="9997">
                  <c:v>12.880979999999999</c:v>
                </c:pt>
                <c:pt idx="9998">
                  <c:v>12.897349999999999</c:v>
                </c:pt>
                <c:pt idx="9999">
                  <c:v>12.91216</c:v>
                </c:pt>
                <c:pt idx="10000">
                  <c:v>12.92709</c:v>
                </c:pt>
                <c:pt idx="10001">
                  <c:v>12.94247</c:v>
                </c:pt>
                <c:pt idx="10002">
                  <c:v>12.958209999999999</c:v>
                </c:pt>
                <c:pt idx="10003">
                  <c:v>12.97466</c:v>
                </c:pt>
                <c:pt idx="10004">
                  <c:v>12.990880000000001</c:v>
                </c:pt>
                <c:pt idx="10005">
                  <c:v>13.007239999999999</c:v>
                </c:pt>
                <c:pt idx="10006">
                  <c:v>13.023770000000001</c:v>
                </c:pt>
                <c:pt idx="10007">
                  <c:v>13.040559999999999</c:v>
                </c:pt>
                <c:pt idx="10008">
                  <c:v>13.0579</c:v>
                </c:pt>
                <c:pt idx="10009">
                  <c:v>13.075240000000001</c:v>
                </c:pt>
                <c:pt idx="10010">
                  <c:v>13.092320000000001</c:v>
                </c:pt>
                <c:pt idx="10011">
                  <c:v>13.109299999999999</c:v>
                </c:pt>
                <c:pt idx="10012">
                  <c:v>13.12519</c:v>
                </c:pt>
                <c:pt idx="10013">
                  <c:v>13.142440000000001</c:v>
                </c:pt>
                <c:pt idx="10014">
                  <c:v>13.159610000000001</c:v>
                </c:pt>
                <c:pt idx="10015">
                  <c:v>13.17596</c:v>
                </c:pt>
                <c:pt idx="10016">
                  <c:v>13.191509999999999</c:v>
                </c:pt>
                <c:pt idx="10017">
                  <c:v>13.20778</c:v>
                </c:pt>
                <c:pt idx="10018">
                  <c:v>13.22479</c:v>
                </c:pt>
                <c:pt idx="10019">
                  <c:v>13.24179</c:v>
                </c:pt>
                <c:pt idx="10020">
                  <c:v>13.257999999999999</c:v>
                </c:pt>
                <c:pt idx="10021">
                  <c:v>13.274330000000001</c:v>
                </c:pt>
                <c:pt idx="10022">
                  <c:v>13.290229999999999</c:v>
                </c:pt>
                <c:pt idx="10023">
                  <c:v>13.307079999999999</c:v>
                </c:pt>
                <c:pt idx="10024">
                  <c:v>13.32385</c:v>
                </c:pt>
                <c:pt idx="10025">
                  <c:v>13.34013</c:v>
                </c:pt>
                <c:pt idx="10026">
                  <c:v>13.35661</c:v>
                </c:pt>
                <c:pt idx="10027">
                  <c:v>13.37322</c:v>
                </c:pt>
                <c:pt idx="10028">
                  <c:v>13.38964</c:v>
                </c:pt>
                <c:pt idx="10029">
                  <c:v>13.40658</c:v>
                </c:pt>
                <c:pt idx="10030">
                  <c:v>13.424189999999999</c:v>
                </c:pt>
                <c:pt idx="10031">
                  <c:v>13.44162</c:v>
                </c:pt>
                <c:pt idx="10032">
                  <c:v>13.457700000000001</c:v>
                </c:pt>
                <c:pt idx="10033">
                  <c:v>13.47303</c:v>
                </c:pt>
                <c:pt idx="10034">
                  <c:v>13.488569999999999</c:v>
                </c:pt>
                <c:pt idx="10035">
                  <c:v>13.5045</c:v>
                </c:pt>
                <c:pt idx="10036">
                  <c:v>13.519590000000001</c:v>
                </c:pt>
                <c:pt idx="10037">
                  <c:v>13.53593</c:v>
                </c:pt>
                <c:pt idx="10038">
                  <c:v>13.55279</c:v>
                </c:pt>
                <c:pt idx="10039">
                  <c:v>13.56893</c:v>
                </c:pt>
                <c:pt idx="10040">
                  <c:v>13.585559999999999</c:v>
                </c:pt>
                <c:pt idx="10041">
                  <c:v>13.60169</c:v>
                </c:pt>
                <c:pt idx="10042">
                  <c:v>13.617649999999999</c:v>
                </c:pt>
                <c:pt idx="10043">
                  <c:v>13.63425</c:v>
                </c:pt>
                <c:pt idx="10044">
                  <c:v>13.651070000000001</c:v>
                </c:pt>
                <c:pt idx="10045">
                  <c:v>13.66757</c:v>
                </c:pt>
                <c:pt idx="10046">
                  <c:v>13.683820000000001</c:v>
                </c:pt>
                <c:pt idx="10047">
                  <c:v>13.69909</c:v>
                </c:pt>
                <c:pt idx="10048">
                  <c:v>13.71463</c:v>
                </c:pt>
                <c:pt idx="10049">
                  <c:v>13.730600000000001</c:v>
                </c:pt>
                <c:pt idx="10050">
                  <c:v>13.747299999999999</c:v>
                </c:pt>
                <c:pt idx="10051">
                  <c:v>13.76435</c:v>
                </c:pt>
                <c:pt idx="10052">
                  <c:v>13.78125</c:v>
                </c:pt>
                <c:pt idx="10053">
                  <c:v>13.79829</c:v>
                </c:pt>
                <c:pt idx="10054">
                  <c:v>13.81523</c:v>
                </c:pt>
                <c:pt idx="10055">
                  <c:v>13.831659999999999</c:v>
                </c:pt>
                <c:pt idx="10056">
                  <c:v>13.84735</c:v>
                </c:pt>
                <c:pt idx="10057">
                  <c:v>13.86286</c:v>
                </c:pt>
                <c:pt idx="10058">
                  <c:v>13.87886</c:v>
                </c:pt>
                <c:pt idx="10059">
                  <c:v>13.89495</c:v>
                </c:pt>
                <c:pt idx="10060">
                  <c:v>13.910500000000001</c:v>
                </c:pt>
                <c:pt idx="10061">
                  <c:v>13.926830000000001</c:v>
                </c:pt>
                <c:pt idx="10062">
                  <c:v>13.94347</c:v>
                </c:pt>
                <c:pt idx="10063">
                  <c:v>13.957560000000001</c:v>
                </c:pt>
                <c:pt idx="10064">
                  <c:v>13.970969999999999</c:v>
                </c:pt>
                <c:pt idx="10065">
                  <c:v>13.98559</c:v>
                </c:pt>
                <c:pt idx="10066">
                  <c:v>14.001390000000001</c:v>
                </c:pt>
                <c:pt idx="10067">
                  <c:v>14.0174</c:v>
                </c:pt>
                <c:pt idx="10068">
                  <c:v>14.03327</c:v>
                </c:pt>
                <c:pt idx="10069">
                  <c:v>14.049300000000001</c:v>
                </c:pt>
                <c:pt idx="10070">
                  <c:v>14.06514</c:v>
                </c:pt>
                <c:pt idx="10071">
                  <c:v>14.0816</c:v>
                </c:pt>
                <c:pt idx="10072">
                  <c:v>14.09811</c:v>
                </c:pt>
                <c:pt idx="10073">
                  <c:v>14.11392</c:v>
                </c:pt>
                <c:pt idx="10074">
                  <c:v>14.12942</c:v>
                </c:pt>
                <c:pt idx="10075">
                  <c:v>14.144830000000001</c:v>
                </c:pt>
                <c:pt idx="10076">
                  <c:v>14.15963</c:v>
                </c:pt>
                <c:pt idx="10077">
                  <c:v>14.17475</c:v>
                </c:pt>
                <c:pt idx="10078">
                  <c:v>14.190799999999999</c:v>
                </c:pt>
                <c:pt idx="10079">
                  <c:v>14.20593</c:v>
                </c:pt>
                <c:pt idx="10080">
                  <c:v>14.22026</c:v>
                </c:pt>
                <c:pt idx="10081">
                  <c:v>14.23523</c:v>
                </c:pt>
                <c:pt idx="10082">
                  <c:v>14.250579999999999</c:v>
                </c:pt>
                <c:pt idx="10083">
                  <c:v>14.26619</c:v>
                </c:pt>
                <c:pt idx="10084">
                  <c:v>14.282120000000001</c:v>
                </c:pt>
                <c:pt idx="10085">
                  <c:v>14.298410000000001</c:v>
                </c:pt>
                <c:pt idx="10086">
                  <c:v>14.314170000000001</c:v>
                </c:pt>
                <c:pt idx="10087">
                  <c:v>14.329040000000001</c:v>
                </c:pt>
                <c:pt idx="10088">
                  <c:v>14.343540000000001</c:v>
                </c:pt>
                <c:pt idx="10089">
                  <c:v>14.35872</c:v>
                </c:pt>
                <c:pt idx="10090">
                  <c:v>14.3742</c:v>
                </c:pt>
                <c:pt idx="10091">
                  <c:v>14.38984</c:v>
                </c:pt>
                <c:pt idx="10092">
                  <c:v>14.4053</c:v>
                </c:pt>
                <c:pt idx="10093">
                  <c:v>14.41968</c:v>
                </c:pt>
                <c:pt idx="10094">
                  <c:v>14.433770000000001</c:v>
                </c:pt>
                <c:pt idx="10095">
                  <c:v>14.448460000000001</c:v>
                </c:pt>
                <c:pt idx="10096">
                  <c:v>14.463839999999999</c:v>
                </c:pt>
                <c:pt idx="10097">
                  <c:v>14.47949</c:v>
                </c:pt>
                <c:pt idx="10098">
                  <c:v>14.49531</c:v>
                </c:pt>
                <c:pt idx="10099">
                  <c:v>14.5107</c:v>
                </c:pt>
                <c:pt idx="10100">
                  <c:v>14.525410000000001</c:v>
                </c:pt>
                <c:pt idx="10101">
                  <c:v>14.54053</c:v>
                </c:pt>
                <c:pt idx="10102">
                  <c:v>14.555529999999999</c:v>
                </c:pt>
                <c:pt idx="10103">
                  <c:v>14.56962</c:v>
                </c:pt>
                <c:pt idx="10104">
                  <c:v>14.5837</c:v>
                </c:pt>
                <c:pt idx="10105">
                  <c:v>14.598229999999999</c:v>
                </c:pt>
                <c:pt idx="10106">
                  <c:v>14.613009999999999</c:v>
                </c:pt>
                <c:pt idx="10107">
                  <c:v>14.62796</c:v>
                </c:pt>
                <c:pt idx="10108">
                  <c:v>14.642770000000001</c:v>
                </c:pt>
                <c:pt idx="10109">
                  <c:v>14.656940000000001</c:v>
                </c:pt>
                <c:pt idx="10110">
                  <c:v>14.67164</c:v>
                </c:pt>
                <c:pt idx="10111">
                  <c:v>14.68647</c:v>
                </c:pt>
                <c:pt idx="10112">
                  <c:v>14.700749999999999</c:v>
                </c:pt>
                <c:pt idx="10113">
                  <c:v>14.71556</c:v>
                </c:pt>
                <c:pt idx="10114">
                  <c:v>14.73094</c:v>
                </c:pt>
                <c:pt idx="10115">
                  <c:v>14.74592</c:v>
                </c:pt>
                <c:pt idx="10116">
                  <c:v>14.76047</c:v>
                </c:pt>
                <c:pt idx="10117">
                  <c:v>14.77458</c:v>
                </c:pt>
                <c:pt idx="10118">
                  <c:v>14.787800000000001</c:v>
                </c:pt>
                <c:pt idx="10119">
                  <c:v>14.80148</c:v>
                </c:pt>
                <c:pt idx="10120">
                  <c:v>14.81601</c:v>
                </c:pt>
                <c:pt idx="10121">
                  <c:v>14.82957</c:v>
                </c:pt>
                <c:pt idx="10122">
                  <c:v>14.842980000000001</c:v>
                </c:pt>
                <c:pt idx="10123">
                  <c:v>14.85676</c:v>
                </c:pt>
                <c:pt idx="10124">
                  <c:v>14.870430000000001</c:v>
                </c:pt>
                <c:pt idx="10125">
                  <c:v>14.88467</c:v>
                </c:pt>
                <c:pt idx="10126">
                  <c:v>14.8992</c:v>
                </c:pt>
                <c:pt idx="10127">
                  <c:v>14.912599999999999</c:v>
                </c:pt>
                <c:pt idx="10128">
                  <c:v>14.92475</c:v>
                </c:pt>
                <c:pt idx="10129">
                  <c:v>14.93782</c:v>
                </c:pt>
                <c:pt idx="10130">
                  <c:v>14.9537</c:v>
                </c:pt>
                <c:pt idx="10131">
                  <c:v>14.96828</c:v>
                </c:pt>
                <c:pt idx="10132">
                  <c:v>14.9832</c:v>
                </c:pt>
                <c:pt idx="10133">
                  <c:v>14.998150000000001</c:v>
                </c:pt>
                <c:pt idx="10134">
                  <c:v>15.0128</c:v>
                </c:pt>
                <c:pt idx="10135">
                  <c:v>15.027419999999999</c:v>
                </c:pt>
                <c:pt idx="10136">
                  <c:v>15.042109999999999</c:v>
                </c:pt>
                <c:pt idx="10137">
                  <c:v>15.05772</c:v>
                </c:pt>
                <c:pt idx="10138">
                  <c:v>15.072290000000001</c:v>
                </c:pt>
                <c:pt idx="10139">
                  <c:v>15.08705</c:v>
                </c:pt>
                <c:pt idx="10140">
                  <c:v>15.1007</c:v>
                </c:pt>
                <c:pt idx="10141">
                  <c:v>15.11497</c:v>
                </c:pt>
                <c:pt idx="10142">
                  <c:v>15.12894</c:v>
                </c:pt>
                <c:pt idx="10143">
                  <c:v>15.142709999999999</c:v>
                </c:pt>
                <c:pt idx="10144">
                  <c:v>15.15672</c:v>
                </c:pt>
                <c:pt idx="10145">
                  <c:v>15.171250000000001</c:v>
                </c:pt>
                <c:pt idx="10146">
                  <c:v>15.18474</c:v>
                </c:pt>
                <c:pt idx="10147">
                  <c:v>15.19777</c:v>
                </c:pt>
                <c:pt idx="10148">
                  <c:v>15.21102</c:v>
                </c:pt>
                <c:pt idx="10149">
                  <c:v>15.22335</c:v>
                </c:pt>
                <c:pt idx="10150">
                  <c:v>15.23733</c:v>
                </c:pt>
                <c:pt idx="10151">
                  <c:v>15.250579999999999</c:v>
                </c:pt>
                <c:pt idx="10152">
                  <c:v>15.26324</c:v>
                </c:pt>
                <c:pt idx="10153">
                  <c:v>15.27674</c:v>
                </c:pt>
                <c:pt idx="10154">
                  <c:v>15.2911</c:v>
                </c:pt>
                <c:pt idx="10155">
                  <c:v>15.30513</c:v>
                </c:pt>
                <c:pt idx="10156">
                  <c:v>15.319089999999999</c:v>
                </c:pt>
                <c:pt idx="10157">
                  <c:v>15.33342</c:v>
                </c:pt>
                <c:pt idx="10158">
                  <c:v>15.346959999999999</c:v>
                </c:pt>
                <c:pt idx="10159">
                  <c:v>15.3604</c:v>
                </c:pt>
                <c:pt idx="10160">
                  <c:v>15.374040000000001</c:v>
                </c:pt>
                <c:pt idx="10161">
                  <c:v>15.387309999999999</c:v>
                </c:pt>
                <c:pt idx="10162">
                  <c:v>15.40058</c:v>
                </c:pt>
                <c:pt idx="10163">
                  <c:v>15.41404</c:v>
                </c:pt>
                <c:pt idx="10164">
                  <c:v>15.427709999999999</c:v>
                </c:pt>
                <c:pt idx="10165">
                  <c:v>15.44126</c:v>
                </c:pt>
                <c:pt idx="10166">
                  <c:v>15.45553</c:v>
                </c:pt>
                <c:pt idx="10167">
                  <c:v>15.46955</c:v>
                </c:pt>
                <c:pt idx="10168">
                  <c:v>15.484769999999999</c:v>
                </c:pt>
                <c:pt idx="10169">
                  <c:v>15.499459999999999</c:v>
                </c:pt>
                <c:pt idx="10170">
                  <c:v>15.51266</c:v>
                </c:pt>
                <c:pt idx="10171">
                  <c:v>15.526059999999999</c:v>
                </c:pt>
                <c:pt idx="10172">
                  <c:v>15.54012</c:v>
                </c:pt>
                <c:pt idx="10173">
                  <c:v>15.55438</c:v>
                </c:pt>
                <c:pt idx="10174">
                  <c:v>15.56828</c:v>
                </c:pt>
                <c:pt idx="10175">
                  <c:v>15.58182</c:v>
                </c:pt>
                <c:pt idx="10176">
                  <c:v>15.59497</c:v>
                </c:pt>
                <c:pt idx="10177">
                  <c:v>15.60772</c:v>
                </c:pt>
                <c:pt idx="10178">
                  <c:v>15.62121</c:v>
                </c:pt>
                <c:pt idx="10179">
                  <c:v>15.634779999999999</c:v>
                </c:pt>
                <c:pt idx="10180">
                  <c:v>15.64723</c:v>
                </c:pt>
                <c:pt idx="10181">
                  <c:v>15.6599</c:v>
                </c:pt>
                <c:pt idx="10182">
                  <c:v>15.672359999999999</c:v>
                </c:pt>
                <c:pt idx="10183">
                  <c:v>15.68512</c:v>
                </c:pt>
                <c:pt idx="10184">
                  <c:v>15.69862</c:v>
                </c:pt>
                <c:pt idx="10185">
                  <c:v>15.71158</c:v>
                </c:pt>
                <c:pt idx="10186">
                  <c:v>15.72378</c:v>
                </c:pt>
                <c:pt idx="10187">
                  <c:v>15.73569</c:v>
                </c:pt>
                <c:pt idx="10188">
                  <c:v>15.74911</c:v>
                </c:pt>
                <c:pt idx="10189">
                  <c:v>15.761570000000001</c:v>
                </c:pt>
                <c:pt idx="10190">
                  <c:v>15.774760000000001</c:v>
                </c:pt>
                <c:pt idx="10191">
                  <c:v>15.78608</c:v>
                </c:pt>
                <c:pt idx="10192">
                  <c:v>15.796760000000001</c:v>
                </c:pt>
                <c:pt idx="10193">
                  <c:v>15.80818</c:v>
                </c:pt>
                <c:pt idx="10194">
                  <c:v>15.82128</c:v>
                </c:pt>
                <c:pt idx="10195">
                  <c:v>15.834339999999999</c:v>
                </c:pt>
                <c:pt idx="10196">
                  <c:v>15.84751</c:v>
                </c:pt>
                <c:pt idx="10197">
                  <c:v>15.8606</c:v>
                </c:pt>
                <c:pt idx="10198">
                  <c:v>15.87283</c:v>
                </c:pt>
                <c:pt idx="10199">
                  <c:v>15.88626</c:v>
                </c:pt>
                <c:pt idx="10200">
                  <c:v>15.89864</c:v>
                </c:pt>
                <c:pt idx="10201">
                  <c:v>15.91201</c:v>
                </c:pt>
                <c:pt idx="10202">
                  <c:v>15.92451</c:v>
                </c:pt>
                <c:pt idx="10203">
                  <c:v>15.936669999999999</c:v>
                </c:pt>
                <c:pt idx="10204">
                  <c:v>15.94889</c:v>
                </c:pt>
                <c:pt idx="10205">
                  <c:v>15.96162</c:v>
                </c:pt>
                <c:pt idx="10206">
                  <c:v>15.97415</c:v>
                </c:pt>
                <c:pt idx="10207">
                  <c:v>15.98723</c:v>
                </c:pt>
                <c:pt idx="10208">
                  <c:v>15.999219999999999</c:v>
                </c:pt>
                <c:pt idx="10209">
                  <c:v>16.011810000000001</c:v>
                </c:pt>
                <c:pt idx="10210">
                  <c:v>16.024069999999998</c:v>
                </c:pt>
                <c:pt idx="10211">
                  <c:v>16.036210000000001</c:v>
                </c:pt>
                <c:pt idx="10212">
                  <c:v>16.04881</c:v>
                </c:pt>
                <c:pt idx="10213">
                  <c:v>16.060590000000001</c:v>
                </c:pt>
                <c:pt idx="10214">
                  <c:v>16.072959999999998</c:v>
                </c:pt>
                <c:pt idx="10215">
                  <c:v>16.08475</c:v>
                </c:pt>
                <c:pt idx="10216">
                  <c:v>16.096319999999999</c:v>
                </c:pt>
                <c:pt idx="10217">
                  <c:v>16.108440000000002</c:v>
                </c:pt>
                <c:pt idx="10218">
                  <c:v>16.120629999999998</c:v>
                </c:pt>
                <c:pt idx="10219">
                  <c:v>16.13186</c:v>
                </c:pt>
                <c:pt idx="10220">
                  <c:v>16.143350000000002</c:v>
                </c:pt>
                <c:pt idx="10221">
                  <c:v>16.155360000000002</c:v>
                </c:pt>
                <c:pt idx="10222">
                  <c:v>16.168369999999999</c:v>
                </c:pt>
                <c:pt idx="10223">
                  <c:v>16.18046</c:v>
                </c:pt>
                <c:pt idx="10224">
                  <c:v>16.192209999999999</c:v>
                </c:pt>
                <c:pt idx="10225">
                  <c:v>16.203990000000001</c:v>
                </c:pt>
                <c:pt idx="10226">
                  <c:v>16.216049999999999</c:v>
                </c:pt>
                <c:pt idx="10227">
                  <c:v>16.228100000000001</c:v>
                </c:pt>
                <c:pt idx="10228">
                  <c:v>16.239879999999999</c:v>
                </c:pt>
                <c:pt idx="10229">
                  <c:v>16.251650000000001</c:v>
                </c:pt>
                <c:pt idx="10230">
                  <c:v>16.262869999999999</c:v>
                </c:pt>
                <c:pt idx="10231">
                  <c:v>16.275230000000001</c:v>
                </c:pt>
                <c:pt idx="10232">
                  <c:v>16.287870000000002</c:v>
                </c:pt>
                <c:pt idx="10233">
                  <c:v>16.299389999999999</c:v>
                </c:pt>
                <c:pt idx="10234">
                  <c:v>16.31127</c:v>
                </c:pt>
                <c:pt idx="10235">
                  <c:v>16.323180000000001</c:v>
                </c:pt>
                <c:pt idx="10236">
                  <c:v>16.334440000000001</c:v>
                </c:pt>
                <c:pt idx="10237">
                  <c:v>16.346050000000002</c:v>
                </c:pt>
                <c:pt idx="10238">
                  <c:v>16.356449999999999</c:v>
                </c:pt>
                <c:pt idx="10239">
                  <c:v>16.368279999999999</c:v>
                </c:pt>
                <c:pt idx="10240">
                  <c:v>16.37961</c:v>
                </c:pt>
                <c:pt idx="10241">
                  <c:v>16.391680000000001</c:v>
                </c:pt>
                <c:pt idx="10242">
                  <c:v>16.403829999999999</c:v>
                </c:pt>
                <c:pt idx="10243">
                  <c:v>16.415510000000001</c:v>
                </c:pt>
                <c:pt idx="10244">
                  <c:v>16.426290000000002</c:v>
                </c:pt>
                <c:pt idx="10245">
                  <c:v>16.436589999999999</c:v>
                </c:pt>
                <c:pt idx="10246">
                  <c:v>16.44706</c:v>
                </c:pt>
                <c:pt idx="10247">
                  <c:v>16.457550000000001</c:v>
                </c:pt>
                <c:pt idx="10248">
                  <c:v>16.469180000000001</c:v>
                </c:pt>
                <c:pt idx="10249">
                  <c:v>16.480329999999999</c:v>
                </c:pt>
                <c:pt idx="10250">
                  <c:v>16.492080000000001</c:v>
                </c:pt>
                <c:pt idx="10251">
                  <c:v>16.502579999999998</c:v>
                </c:pt>
                <c:pt idx="10252">
                  <c:v>16.513100000000001</c:v>
                </c:pt>
                <c:pt idx="10253">
                  <c:v>16.523990000000001</c:v>
                </c:pt>
                <c:pt idx="10254">
                  <c:v>16.535139999999998</c:v>
                </c:pt>
                <c:pt idx="10255">
                  <c:v>16.545660000000002</c:v>
                </c:pt>
                <c:pt idx="10256">
                  <c:v>16.55547</c:v>
                </c:pt>
                <c:pt idx="10257">
                  <c:v>16.564769999999999</c:v>
                </c:pt>
                <c:pt idx="10258">
                  <c:v>16.575009999999999</c:v>
                </c:pt>
                <c:pt idx="10259">
                  <c:v>16.58558</c:v>
                </c:pt>
                <c:pt idx="10260">
                  <c:v>16.596299999999999</c:v>
                </c:pt>
                <c:pt idx="10261">
                  <c:v>16.60699</c:v>
                </c:pt>
                <c:pt idx="10262">
                  <c:v>16.617139999999999</c:v>
                </c:pt>
                <c:pt idx="10263">
                  <c:v>16.628170000000001</c:v>
                </c:pt>
                <c:pt idx="10264">
                  <c:v>16.63804</c:v>
                </c:pt>
                <c:pt idx="10265">
                  <c:v>16.647790000000001</c:v>
                </c:pt>
                <c:pt idx="10266">
                  <c:v>16.658159999999999</c:v>
                </c:pt>
                <c:pt idx="10267">
                  <c:v>16.668340000000001</c:v>
                </c:pt>
                <c:pt idx="10268">
                  <c:v>16.67803</c:v>
                </c:pt>
                <c:pt idx="10269">
                  <c:v>16.68779</c:v>
                </c:pt>
                <c:pt idx="10270">
                  <c:v>16.697569999999999</c:v>
                </c:pt>
                <c:pt idx="10271">
                  <c:v>16.70712</c:v>
                </c:pt>
                <c:pt idx="10272">
                  <c:v>16.715599999999998</c:v>
                </c:pt>
                <c:pt idx="10273">
                  <c:v>16.723549999999999</c:v>
                </c:pt>
                <c:pt idx="10274">
                  <c:v>16.732559999999999</c:v>
                </c:pt>
                <c:pt idx="10275">
                  <c:v>16.7422</c:v>
                </c:pt>
                <c:pt idx="10276">
                  <c:v>16.751059999999999</c:v>
                </c:pt>
                <c:pt idx="10277">
                  <c:v>16.760120000000001</c:v>
                </c:pt>
                <c:pt idx="10278">
                  <c:v>16.76933</c:v>
                </c:pt>
                <c:pt idx="10279">
                  <c:v>16.778469999999999</c:v>
                </c:pt>
                <c:pt idx="10280">
                  <c:v>16.787489999999998</c:v>
                </c:pt>
                <c:pt idx="10281">
                  <c:v>16.7958</c:v>
                </c:pt>
                <c:pt idx="10282">
                  <c:v>16.804120000000001</c:v>
                </c:pt>
                <c:pt idx="10283">
                  <c:v>16.81268</c:v>
                </c:pt>
                <c:pt idx="10284">
                  <c:v>16.820889999999999</c:v>
                </c:pt>
                <c:pt idx="10285">
                  <c:v>16.82882</c:v>
                </c:pt>
                <c:pt idx="10286">
                  <c:v>16.837630000000001</c:v>
                </c:pt>
                <c:pt idx="10287">
                  <c:v>16.845849999999999</c:v>
                </c:pt>
                <c:pt idx="10288">
                  <c:v>16.854399999999998</c:v>
                </c:pt>
                <c:pt idx="10289">
                  <c:v>16.86337</c:v>
                </c:pt>
                <c:pt idx="10290">
                  <c:v>16.872209999999999</c:v>
                </c:pt>
                <c:pt idx="10291">
                  <c:v>16.880019999999998</c:v>
                </c:pt>
                <c:pt idx="10292">
                  <c:v>16.887499999999999</c:v>
                </c:pt>
                <c:pt idx="10293">
                  <c:v>16.895230000000002</c:v>
                </c:pt>
                <c:pt idx="10294">
                  <c:v>16.902920000000002</c:v>
                </c:pt>
                <c:pt idx="10295">
                  <c:v>16.911249999999999</c:v>
                </c:pt>
                <c:pt idx="10296">
                  <c:v>16.919360000000001</c:v>
                </c:pt>
                <c:pt idx="10297">
                  <c:v>16.927129999999998</c:v>
                </c:pt>
                <c:pt idx="10298">
                  <c:v>16.935030000000001</c:v>
                </c:pt>
                <c:pt idx="10299">
                  <c:v>16.94314</c:v>
                </c:pt>
                <c:pt idx="10300">
                  <c:v>16.951039999999999</c:v>
                </c:pt>
                <c:pt idx="10301">
                  <c:v>16.958760000000002</c:v>
                </c:pt>
                <c:pt idx="10302">
                  <c:v>16.966830000000002</c:v>
                </c:pt>
                <c:pt idx="10303">
                  <c:v>16.97512</c:v>
                </c:pt>
                <c:pt idx="10304">
                  <c:v>16.982859999999999</c:v>
                </c:pt>
                <c:pt idx="10305">
                  <c:v>16.98969</c:v>
                </c:pt>
                <c:pt idx="10306">
                  <c:v>16.996790000000001</c:v>
                </c:pt>
                <c:pt idx="10307">
                  <c:v>17.00431</c:v>
                </c:pt>
                <c:pt idx="10308">
                  <c:v>17.011230000000001</c:v>
                </c:pt>
                <c:pt idx="10309">
                  <c:v>17.01782</c:v>
                </c:pt>
                <c:pt idx="10310">
                  <c:v>17.02459</c:v>
                </c:pt>
                <c:pt idx="10311">
                  <c:v>17.03162</c:v>
                </c:pt>
                <c:pt idx="10312">
                  <c:v>17.03875</c:v>
                </c:pt>
                <c:pt idx="10313">
                  <c:v>17.044969999999999</c:v>
                </c:pt>
                <c:pt idx="10314">
                  <c:v>17.05161</c:v>
                </c:pt>
                <c:pt idx="10315">
                  <c:v>17.05885</c:v>
                </c:pt>
                <c:pt idx="10316">
                  <c:v>17.065359999999998</c:v>
                </c:pt>
                <c:pt idx="10317">
                  <c:v>17.07188</c:v>
                </c:pt>
                <c:pt idx="10318">
                  <c:v>17.077970000000001</c:v>
                </c:pt>
                <c:pt idx="10319">
                  <c:v>17.083880000000001</c:v>
                </c:pt>
                <c:pt idx="10320">
                  <c:v>17.089829999999999</c:v>
                </c:pt>
                <c:pt idx="10321">
                  <c:v>17.095369999999999</c:v>
                </c:pt>
                <c:pt idx="10322">
                  <c:v>17.101220000000001</c:v>
                </c:pt>
                <c:pt idx="10323">
                  <c:v>17.108270000000001</c:v>
                </c:pt>
                <c:pt idx="10324">
                  <c:v>17.114889999999999</c:v>
                </c:pt>
                <c:pt idx="10325">
                  <c:v>17.120519999999999</c:v>
                </c:pt>
                <c:pt idx="10326">
                  <c:v>17.126539999999999</c:v>
                </c:pt>
                <c:pt idx="10327">
                  <c:v>17.132719999999999</c:v>
                </c:pt>
                <c:pt idx="10328">
                  <c:v>17.137789999999999</c:v>
                </c:pt>
                <c:pt idx="10329">
                  <c:v>17.143239999999999</c:v>
                </c:pt>
                <c:pt idx="10330">
                  <c:v>17.148520000000001</c:v>
                </c:pt>
                <c:pt idx="10331">
                  <c:v>17.154699999999998</c:v>
                </c:pt>
                <c:pt idx="10332">
                  <c:v>17.160450000000001</c:v>
                </c:pt>
                <c:pt idx="10333">
                  <c:v>17.165520000000001</c:v>
                </c:pt>
                <c:pt idx="10334">
                  <c:v>17.170860000000001</c:v>
                </c:pt>
                <c:pt idx="10335">
                  <c:v>17.176539999999999</c:v>
                </c:pt>
                <c:pt idx="10336">
                  <c:v>17.18112</c:v>
                </c:pt>
                <c:pt idx="10337">
                  <c:v>17.185549999999999</c:v>
                </c:pt>
                <c:pt idx="10338">
                  <c:v>17.190850000000001</c:v>
                </c:pt>
                <c:pt idx="10339">
                  <c:v>17.195119999999999</c:v>
                </c:pt>
                <c:pt idx="10340">
                  <c:v>17.198599999999999</c:v>
                </c:pt>
                <c:pt idx="10341">
                  <c:v>17.20252</c:v>
                </c:pt>
                <c:pt idx="10342">
                  <c:v>17.207100000000001</c:v>
                </c:pt>
                <c:pt idx="10343">
                  <c:v>17.211670000000002</c:v>
                </c:pt>
                <c:pt idx="10344">
                  <c:v>17.215789999999998</c:v>
                </c:pt>
                <c:pt idx="10345">
                  <c:v>17.21996</c:v>
                </c:pt>
                <c:pt idx="10346">
                  <c:v>17.223700000000001</c:v>
                </c:pt>
                <c:pt idx="10347">
                  <c:v>17.228639999999999</c:v>
                </c:pt>
                <c:pt idx="10348">
                  <c:v>17.232579999999999</c:v>
                </c:pt>
                <c:pt idx="10349">
                  <c:v>17.23498</c:v>
                </c:pt>
                <c:pt idx="10350">
                  <c:v>17.238119999999999</c:v>
                </c:pt>
                <c:pt idx="10351">
                  <c:v>17.240849999999998</c:v>
                </c:pt>
                <c:pt idx="10352">
                  <c:v>17.24419</c:v>
                </c:pt>
                <c:pt idx="10353">
                  <c:v>17.247309999999999</c:v>
                </c:pt>
                <c:pt idx="10354">
                  <c:v>17.250419999999998</c:v>
                </c:pt>
                <c:pt idx="10355">
                  <c:v>17.253640000000001</c:v>
                </c:pt>
                <c:pt idx="10356">
                  <c:v>17.25665</c:v>
                </c:pt>
                <c:pt idx="10357">
                  <c:v>17.25872</c:v>
                </c:pt>
                <c:pt idx="10358">
                  <c:v>17.26099</c:v>
                </c:pt>
                <c:pt idx="10359">
                  <c:v>17.263760000000001</c:v>
                </c:pt>
                <c:pt idx="10360">
                  <c:v>17.266909999999999</c:v>
                </c:pt>
                <c:pt idx="10361">
                  <c:v>17.269659999999998</c:v>
                </c:pt>
                <c:pt idx="10362">
                  <c:v>17.271889999999999</c:v>
                </c:pt>
                <c:pt idx="10363">
                  <c:v>17.274619999999999</c:v>
                </c:pt>
                <c:pt idx="10364">
                  <c:v>17.277100000000001</c:v>
                </c:pt>
                <c:pt idx="10365">
                  <c:v>17.279299999999999</c:v>
                </c:pt>
                <c:pt idx="10366">
                  <c:v>17.281590000000001</c:v>
                </c:pt>
                <c:pt idx="10367">
                  <c:v>17.283650000000002</c:v>
                </c:pt>
                <c:pt idx="10368">
                  <c:v>17.286020000000001</c:v>
                </c:pt>
                <c:pt idx="10369">
                  <c:v>17.28913</c:v>
                </c:pt>
                <c:pt idx="10370">
                  <c:v>17.290780000000002</c:v>
                </c:pt>
                <c:pt idx="10371">
                  <c:v>17.29271</c:v>
                </c:pt>
                <c:pt idx="10372">
                  <c:v>17.294809999999998</c:v>
                </c:pt>
                <c:pt idx="10373">
                  <c:v>17.296340000000001</c:v>
                </c:pt>
                <c:pt idx="10374">
                  <c:v>17.298069999999999</c:v>
                </c:pt>
                <c:pt idx="10375">
                  <c:v>17.29973</c:v>
                </c:pt>
                <c:pt idx="10376">
                  <c:v>17.300889999999999</c:v>
                </c:pt>
                <c:pt idx="10377">
                  <c:v>17.302309999999999</c:v>
                </c:pt>
                <c:pt idx="10378">
                  <c:v>17.304300000000001</c:v>
                </c:pt>
                <c:pt idx="10379">
                  <c:v>17.305910000000001</c:v>
                </c:pt>
                <c:pt idx="10380">
                  <c:v>17.30688</c:v>
                </c:pt>
                <c:pt idx="10381">
                  <c:v>17.307459999999999</c:v>
                </c:pt>
                <c:pt idx="10382">
                  <c:v>17.308129999999998</c:v>
                </c:pt>
                <c:pt idx="10383">
                  <c:v>17.30959</c:v>
                </c:pt>
                <c:pt idx="10384">
                  <c:v>17.31155</c:v>
                </c:pt>
                <c:pt idx="10385">
                  <c:v>17.312449999999998</c:v>
                </c:pt>
                <c:pt idx="10386">
                  <c:v>17.312909999999999</c:v>
                </c:pt>
                <c:pt idx="10387">
                  <c:v>17.313680000000002</c:v>
                </c:pt>
                <c:pt idx="10388">
                  <c:v>17.31372</c:v>
                </c:pt>
                <c:pt idx="10389">
                  <c:v>17.314119999999999</c:v>
                </c:pt>
                <c:pt idx="10390">
                  <c:v>17.315809999999999</c:v>
                </c:pt>
                <c:pt idx="10391">
                  <c:v>17.316269999999999</c:v>
                </c:pt>
                <c:pt idx="10392">
                  <c:v>17.317399999999999</c:v>
                </c:pt>
                <c:pt idx="10393">
                  <c:v>17.317889999999998</c:v>
                </c:pt>
                <c:pt idx="10394">
                  <c:v>17.31935</c:v>
                </c:pt>
                <c:pt idx="10395">
                  <c:v>17.318490000000001</c:v>
                </c:pt>
                <c:pt idx="10396">
                  <c:v>17.31813</c:v>
                </c:pt>
                <c:pt idx="10397">
                  <c:v>17.31662</c:v>
                </c:pt>
                <c:pt idx="10398">
                  <c:v>17.31587</c:v>
                </c:pt>
                <c:pt idx="10399">
                  <c:v>17.316859999999998</c:v>
                </c:pt>
                <c:pt idx="10400">
                  <c:v>17.316859999999998</c:v>
                </c:pt>
                <c:pt idx="10401">
                  <c:v>17.317419999999998</c:v>
                </c:pt>
                <c:pt idx="10402">
                  <c:v>17.3171</c:v>
                </c:pt>
                <c:pt idx="10403">
                  <c:v>17.31728</c:v>
                </c:pt>
                <c:pt idx="10404">
                  <c:v>17.316749999999999</c:v>
                </c:pt>
                <c:pt idx="10405">
                  <c:v>17.316400000000002</c:v>
                </c:pt>
                <c:pt idx="10406">
                  <c:v>17.316279999999999</c:v>
                </c:pt>
                <c:pt idx="10407">
                  <c:v>17.314589999999999</c:v>
                </c:pt>
                <c:pt idx="10408">
                  <c:v>17.314969999999999</c:v>
                </c:pt>
                <c:pt idx="10409">
                  <c:v>17.314</c:v>
                </c:pt>
                <c:pt idx="10410">
                  <c:v>17.312470000000001</c:v>
                </c:pt>
                <c:pt idx="10411">
                  <c:v>17.311250000000001</c:v>
                </c:pt>
                <c:pt idx="10412">
                  <c:v>17.310749999999999</c:v>
                </c:pt>
                <c:pt idx="10413">
                  <c:v>17.308710000000001</c:v>
                </c:pt>
                <c:pt idx="10414">
                  <c:v>17.306850000000001</c:v>
                </c:pt>
                <c:pt idx="10415">
                  <c:v>17.30425</c:v>
                </c:pt>
                <c:pt idx="10416">
                  <c:v>17.302900000000001</c:v>
                </c:pt>
                <c:pt idx="10417">
                  <c:v>17.300909999999998</c:v>
                </c:pt>
                <c:pt idx="10418">
                  <c:v>17.2987</c:v>
                </c:pt>
                <c:pt idx="10419">
                  <c:v>17.29665</c:v>
                </c:pt>
                <c:pt idx="10420">
                  <c:v>17.294319999999999</c:v>
                </c:pt>
                <c:pt idx="10421">
                  <c:v>17.292729999999999</c:v>
                </c:pt>
                <c:pt idx="10422">
                  <c:v>17.290330000000001</c:v>
                </c:pt>
                <c:pt idx="10423">
                  <c:v>17.28894</c:v>
                </c:pt>
                <c:pt idx="10424">
                  <c:v>17.286740000000002</c:v>
                </c:pt>
                <c:pt idx="10425">
                  <c:v>17.284549999999999</c:v>
                </c:pt>
                <c:pt idx="10426">
                  <c:v>17.282419999999998</c:v>
                </c:pt>
                <c:pt idx="10427">
                  <c:v>17.280180000000001</c:v>
                </c:pt>
                <c:pt idx="10428">
                  <c:v>17.27778</c:v>
                </c:pt>
                <c:pt idx="10429">
                  <c:v>17.275539999999999</c:v>
                </c:pt>
                <c:pt idx="10430">
                  <c:v>17.27392</c:v>
                </c:pt>
                <c:pt idx="10431">
                  <c:v>17.271059999999999</c:v>
                </c:pt>
                <c:pt idx="10432">
                  <c:v>17.268000000000001</c:v>
                </c:pt>
                <c:pt idx="10433">
                  <c:v>17.26484</c:v>
                </c:pt>
                <c:pt idx="10434">
                  <c:v>17.261009999999999</c:v>
                </c:pt>
                <c:pt idx="10435">
                  <c:v>17.256820000000001</c:v>
                </c:pt>
                <c:pt idx="10436">
                  <c:v>17.25431</c:v>
                </c:pt>
                <c:pt idx="10437">
                  <c:v>17.252099999999999</c:v>
                </c:pt>
                <c:pt idx="10438">
                  <c:v>17.25029</c:v>
                </c:pt>
                <c:pt idx="10439">
                  <c:v>17.247640000000001</c:v>
                </c:pt>
                <c:pt idx="10440">
                  <c:v>17.24409</c:v>
                </c:pt>
                <c:pt idx="10441">
                  <c:v>17.240639999999999</c:v>
                </c:pt>
                <c:pt idx="10442">
                  <c:v>17.23751</c:v>
                </c:pt>
                <c:pt idx="10443">
                  <c:v>17.23462</c:v>
                </c:pt>
                <c:pt idx="10444">
                  <c:v>17.23133</c:v>
                </c:pt>
                <c:pt idx="10445">
                  <c:v>17.229700000000001</c:v>
                </c:pt>
                <c:pt idx="10446">
                  <c:v>17.227150000000002</c:v>
                </c:pt>
                <c:pt idx="10447">
                  <c:v>17.224900000000002</c:v>
                </c:pt>
                <c:pt idx="10448">
                  <c:v>17.223379999999999</c:v>
                </c:pt>
                <c:pt idx="10449">
                  <c:v>17.220230000000001</c:v>
                </c:pt>
                <c:pt idx="10450">
                  <c:v>17.217120000000001</c:v>
                </c:pt>
                <c:pt idx="10451">
                  <c:v>17.213509999999999</c:v>
                </c:pt>
                <c:pt idx="10452">
                  <c:v>17.210229999999999</c:v>
                </c:pt>
                <c:pt idx="10453">
                  <c:v>17.207059999999998</c:v>
                </c:pt>
                <c:pt idx="10454">
                  <c:v>17.204229999999999</c:v>
                </c:pt>
                <c:pt idx="10455">
                  <c:v>17.201519999999999</c:v>
                </c:pt>
                <c:pt idx="10456">
                  <c:v>17.19755</c:v>
                </c:pt>
                <c:pt idx="10457">
                  <c:v>17.194900000000001</c:v>
                </c:pt>
                <c:pt idx="10458">
                  <c:v>17.190740000000002</c:v>
                </c:pt>
                <c:pt idx="10459">
                  <c:v>17.187290000000001</c:v>
                </c:pt>
                <c:pt idx="10460">
                  <c:v>17.184190000000001</c:v>
                </c:pt>
                <c:pt idx="10461">
                  <c:v>17.180990000000001</c:v>
                </c:pt>
                <c:pt idx="10462">
                  <c:v>17.177479999999999</c:v>
                </c:pt>
                <c:pt idx="10463">
                  <c:v>17.174569999999999</c:v>
                </c:pt>
                <c:pt idx="10464">
                  <c:v>17.171679999999999</c:v>
                </c:pt>
                <c:pt idx="10465">
                  <c:v>17.1691</c:v>
                </c:pt>
                <c:pt idx="10466">
                  <c:v>17.16517</c:v>
                </c:pt>
                <c:pt idx="10467">
                  <c:v>17.161989999999999</c:v>
                </c:pt>
                <c:pt idx="10468">
                  <c:v>17.158270000000002</c:v>
                </c:pt>
                <c:pt idx="10469">
                  <c:v>17.15475</c:v>
                </c:pt>
                <c:pt idx="10470">
                  <c:v>17.15192</c:v>
                </c:pt>
                <c:pt idx="10471">
                  <c:v>17.149180000000001</c:v>
                </c:pt>
                <c:pt idx="10472">
                  <c:v>17.14611</c:v>
                </c:pt>
                <c:pt idx="10473">
                  <c:v>17.141839999999998</c:v>
                </c:pt>
                <c:pt idx="10474">
                  <c:v>17.137779999999999</c:v>
                </c:pt>
                <c:pt idx="10475">
                  <c:v>17.13448</c:v>
                </c:pt>
                <c:pt idx="10476">
                  <c:v>17.130549999999999</c:v>
                </c:pt>
                <c:pt idx="10477">
                  <c:v>17.127040000000001</c:v>
                </c:pt>
                <c:pt idx="10478">
                  <c:v>17.123519999999999</c:v>
                </c:pt>
                <c:pt idx="10479">
                  <c:v>17.11985</c:v>
                </c:pt>
                <c:pt idx="10480">
                  <c:v>17.116379999999999</c:v>
                </c:pt>
                <c:pt idx="10481">
                  <c:v>17.112729999999999</c:v>
                </c:pt>
                <c:pt idx="10482">
                  <c:v>17.1097</c:v>
                </c:pt>
                <c:pt idx="10483">
                  <c:v>17.106249999999999</c:v>
                </c:pt>
                <c:pt idx="10484">
                  <c:v>17.102879999999999</c:v>
                </c:pt>
                <c:pt idx="10485">
                  <c:v>17.100200000000001</c:v>
                </c:pt>
                <c:pt idx="10486">
                  <c:v>17.09722</c:v>
                </c:pt>
                <c:pt idx="10487">
                  <c:v>17.09346</c:v>
                </c:pt>
                <c:pt idx="10488">
                  <c:v>17.090070000000001</c:v>
                </c:pt>
                <c:pt idx="10489">
                  <c:v>17.086760000000002</c:v>
                </c:pt>
                <c:pt idx="10490">
                  <c:v>17.083189999999998</c:v>
                </c:pt>
                <c:pt idx="10491">
                  <c:v>17.079519999999999</c:v>
                </c:pt>
                <c:pt idx="10492">
                  <c:v>17.07592</c:v>
                </c:pt>
                <c:pt idx="10493">
                  <c:v>17.071940000000001</c:v>
                </c:pt>
                <c:pt idx="10494">
                  <c:v>17.068539999999999</c:v>
                </c:pt>
                <c:pt idx="10495">
                  <c:v>17.065239999999999</c:v>
                </c:pt>
                <c:pt idx="10496">
                  <c:v>17.061979999999998</c:v>
                </c:pt>
                <c:pt idx="10497">
                  <c:v>17.059069999999998</c:v>
                </c:pt>
                <c:pt idx="10498">
                  <c:v>17.055129999999998</c:v>
                </c:pt>
                <c:pt idx="10499">
                  <c:v>17.05161</c:v>
                </c:pt>
                <c:pt idx="10500">
                  <c:v>17.04843</c:v>
                </c:pt>
                <c:pt idx="10501">
                  <c:v>17.044969999999999</c:v>
                </c:pt>
                <c:pt idx="10502">
                  <c:v>17.04092</c:v>
                </c:pt>
                <c:pt idx="10503">
                  <c:v>17.036950000000001</c:v>
                </c:pt>
                <c:pt idx="10504">
                  <c:v>17.032910000000001</c:v>
                </c:pt>
                <c:pt idx="10505">
                  <c:v>17.028130000000001</c:v>
                </c:pt>
                <c:pt idx="10506">
                  <c:v>17.024760000000001</c:v>
                </c:pt>
                <c:pt idx="10507">
                  <c:v>17.02131</c:v>
                </c:pt>
                <c:pt idx="10508">
                  <c:v>17.017949999999999</c:v>
                </c:pt>
                <c:pt idx="10509">
                  <c:v>17.01493</c:v>
                </c:pt>
                <c:pt idx="10510">
                  <c:v>17.012650000000001</c:v>
                </c:pt>
                <c:pt idx="10511">
                  <c:v>17.00882</c:v>
                </c:pt>
                <c:pt idx="10512">
                  <c:v>17.005289999999999</c:v>
                </c:pt>
                <c:pt idx="10513">
                  <c:v>17.00189</c:v>
                </c:pt>
                <c:pt idx="10514">
                  <c:v>16.998940000000001</c:v>
                </c:pt>
                <c:pt idx="10515">
                  <c:v>16.996200000000002</c:v>
                </c:pt>
                <c:pt idx="10516">
                  <c:v>16.992730000000002</c:v>
                </c:pt>
                <c:pt idx="10517">
                  <c:v>16.98855</c:v>
                </c:pt>
                <c:pt idx="10518">
                  <c:v>16.985279999999999</c:v>
                </c:pt>
                <c:pt idx="10519">
                  <c:v>16.98264</c:v>
                </c:pt>
                <c:pt idx="10520">
                  <c:v>16.97963</c:v>
                </c:pt>
                <c:pt idx="10521">
                  <c:v>16.976710000000001</c:v>
                </c:pt>
                <c:pt idx="10522">
                  <c:v>16.97411</c:v>
                </c:pt>
                <c:pt idx="10523">
                  <c:v>16.97148</c:v>
                </c:pt>
                <c:pt idx="10524">
                  <c:v>16.969290000000001</c:v>
                </c:pt>
                <c:pt idx="10525">
                  <c:v>16.967490000000002</c:v>
                </c:pt>
                <c:pt idx="10526">
                  <c:v>16.965229999999998</c:v>
                </c:pt>
                <c:pt idx="10527">
                  <c:v>16.963090000000001</c:v>
                </c:pt>
                <c:pt idx="10528">
                  <c:v>16.960419999999999</c:v>
                </c:pt>
                <c:pt idx="10529">
                  <c:v>16.958100000000002</c:v>
                </c:pt>
                <c:pt idx="10530">
                  <c:v>16.955960000000001</c:v>
                </c:pt>
                <c:pt idx="10531">
                  <c:v>16.953099999999999</c:v>
                </c:pt>
                <c:pt idx="10532">
                  <c:v>16.950060000000001</c:v>
                </c:pt>
                <c:pt idx="10533">
                  <c:v>16.94773</c:v>
                </c:pt>
                <c:pt idx="10534">
                  <c:v>16.945519999999998</c:v>
                </c:pt>
                <c:pt idx="10535">
                  <c:v>16.942900000000002</c:v>
                </c:pt>
                <c:pt idx="10536">
                  <c:v>16.94031</c:v>
                </c:pt>
                <c:pt idx="10537">
                  <c:v>16.937740000000002</c:v>
                </c:pt>
                <c:pt idx="10538">
                  <c:v>16.935600000000001</c:v>
                </c:pt>
                <c:pt idx="10539">
                  <c:v>16.933050000000001</c:v>
                </c:pt>
                <c:pt idx="10540">
                  <c:v>16.930479999999999</c:v>
                </c:pt>
                <c:pt idx="10541">
                  <c:v>16.928249999999998</c:v>
                </c:pt>
                <c:pt idx="10542">
                  <c:v>16.9255</c:v>
                </c:pt>
                <c:pt idx="10543">
                  <c:v>16.92249</c:v>
                </c:pt>
                <c:pt idx="10544">
                  <c:v>16.91948</c:v>
                </c:pt>
                <c:pt idx="10545">
                  <c:v>16.916509999999999</c:v>
                </c:pt>
                <c:pt idx="10546">
                  <c:v>16.913450000000001</c:v>
                </c:pt>
                <c:pt idx="10547">
                  <c:v>16.909870000000002</c:v>
                </c:pt>
                <c:pt idx="10548">
                  <c:v>16.906649999999999</c:v>
                </c:pt>
                <c:pt idx="10549">
                  <c:v>16.904309999999999</c:v>
                </c:pt>
                <c:pt idx="10550">
                  <c:v>16.901900000000001</c:v>
                </c:pt>
                <c:pt idx="10551">
                  <c:v>16.899650000000001</c:v>
                </c:pt>
                <c:pt idx="10552">
                  <c:v>16.898199999999999</c:v>
                </c:pt>
                <c:pt idx="10553">
                  <c:v>16.896550000000001</c:v>
                </c:pt>
                <c:pt idx="10554">
                  <c:v>16.89451</c:v>
                </c:pt>
                <c:pt idx="10555">
                  <c:v>16.893350000000002</c:v>
                </c:pt>
                <c:pt idx="10556">
                  <c:v>16.891749999999998</c:v>
                </c:pt>
                <c:pt idx="10557">
                  <c:v>16.889569999999999</c:v>
                </c:pt>
                <c:pt idx="10558">
                  <c:v>16.888079999999999</c:v>
                </c:pt>
                <c:pt idx="10559">
                  <c:v>16.88683</c:v>
                </c:pt>
                <c:pt idx="10560">
                  <c:v>16.884429999999998</c:v>
                </c:pt>
                <c:pt idx="10561">
                  <c:v>16.882010000000001</c:v>
                </c:pt>
                <c:pt idx="10562">
                  <c:v>16.880790000000001</c:v>
                </c:pt>
                <c:pt idx="10563">
                  <c:v>16.879449999999999</c:v>
                </c:pt>
                <c:pt idx="10564">
                  <c:v>16.878209999999999</c:v>
                </c:pt>
                <c:pt idx="10565">
                  <c:v>16.87687</c:v>
                </c:pt>
                <c:pt idx="10566">
                  <c:v>16.87593</c:v>
                </c:pt>
                <c:pt idx="10567">
                  <c:v>16.875630000000001</c:v>
                </c:pt>
                <c:pt idx="10568">
                  <c:v>16.87482</c:v>
                </c:pt>
                <c:pt idx="10569">
                  <c:v>16.873699999999999</c:v>
                </c:pt>
                <c:pt idx="10570">
                  <c:v>16.872150000000001</c:v>
                </c:pt>
                <c:pt idx="10571">
                  <c:v>16.870329999999999</c:v>
                </c:pt>
                <c:pt idx="10572">
                  <c:v>16.868369999999999</c:v>
                </c:pt>
                <c:pt idx="10573">
                  <c:v>16.866710000000001</c:v>
                </c:pt>
                <c:pt idx="10574">
                  <c:v>16.8645</c:v>
                </c:pt>
                <c:pt idx="10575">
                  <c:v>16.86232</c:v>
                </c:pt>
                <c:pt idx="10576">
                  <c:v>16.86186</c:v>
                </c:pt>
                <c:pt idx="10577">
                  <c:v>16.861360000000001</c:v>
                </c:pt>
                <c:pt idx="10578">
                  <c:v>16.86045</c:v>
                </c:pt>
                <c:pt idx="10579">
                  <c:v>16.859020000000001</c:v>
                </c:pt>
                <c:pt idx="10580">
                  <c:v>16.85595</c:v>
                </c:pt>
                <c:pt idx="10581">
                  <c:v>16.854600000000001</c:v>
                </c:pt>
                <c:pt idx="10582">
                  <c:v>16.853760000000001</c:v>
                </c:pt>
                <c:pt idx="10583">
                  <c:v>16.852319999999999</c:v>
                </c:pt>
                <c:pt idx="10584">
                  <c:v>16.850439999999999</c:v>
                </c:pt>
                <c:pt idx="10585">
                  <c:v>16.84957</c:v>
                </c:pt>
                <c:pt idx="10586">
                  <c:v>16.847470000000001</c:v>
                </c:pt>
                <c:pt idx="10587">
                  <c:v>16.846229999999998</c:v>
                </c:pt>
                <c:pt idx="10588">
                  <c:v>16.844290000000001</c:v>
                </c:pt>
                <c:pt idx="10589">
                  <c:v>16.842479999999998</c:v>
                </c:pt>
                <c:pt idx="10590">
                  <c:v>16.841709999999999</c:v>
                </c:pt>
                <c:pt idx="10591">
                  <c:v>16.83982</c:v>
                </c:pt>
                <c:pt idx="10592">
                  <c:v>16.839449999999999</c:v>
                </c:pt>
                <c:pt idx="10593">
                  <c:v>16.839230000000001</c:v>
                </c:pt>
                <c:pt idx="10594">
                  <c:v>16.838850000000001</c:v>
                </c:pt>
                <c:pt idx="10595">
                  <c:v>16.837890000000002</c:v>
                </c:pt>
                <c:pt idx="10596">
                  <c:v>16.83755</c:v>
                </c:pt>
                <c:pt idx="10597">
                  <c:v>16.8371</c:v>
                </c:pt>
                <c:pt idx="10598">
                  <c:v>16.835730000000002</c:v>
                </c:pt>
                <c:pt idx="10599">
                  <c:v>16.834710000000001</c:v>
                </c:pt>
                <c:pt idx="10600">
                  <c:v>16.83381</c:v>
                </c:pt>
                <c:pt idx="10601">
                  <c:v>16.833359999999999</c:v>
                </c:pt>
                <c:pt idx="10602">
                  <c:v>16.83305</c:v>
                </c:pt>
                <c:pt idx="10603">
                  <c:v>16.83184</c:v>
                </c:pt>
                <c:pt idx="10604">
                  <c:v>16.831710000000001</c:v>
                </c:pt>
                <c:pt idx="10605">
                  <c:v>16.831060000000001</c:v>
                </c:pt>
                <c:pt idx="10606">
                  <c:v>16.830210000000001</c:v>
                </c:pt>
                <c:pt idx="10607">
                  <c:v>16.830449999999999</c:v>
                </c:pt>
                <c:pt idx="10608">
                  <c:v>16.830639999999999</c:v>
                </c:pt>
                <c:pt idx="10609">
                  <c:v>16.830030000000001</c:v>
                </c:pt>
                <c:pt idx="10610">
                  <c:v>16.830269999999999</c:v>
                </c:pt>
                <c:pt idx="10611">
                  <c:v>16.830850000000002</c:v>
                </c:pt>
                <c:pt idx="10612">
                  <c:v>16.830970000000001</c:v>
                </c:pt>
                <c:pt idx="10613">
                  <c:v>16.8307</c:v>
                </c:pt>
                <c:pt idx="10614">
                  <c:v>16.830829999999999</c:v>
                </c:pt>
                <c:pt idx="10615">
                  <c:v>16.830300000000001</c:v>
                </c:pt>
                <c:pt idx="10616">
                  <c:v>16.829540000000001</c:v>
                </c:pt>
                <c:pt idx="10617">
                  <c:v>16.82901</c:v>
                </c:pt>
                <c:pt idx="10618">
                  <c:v>16.82837</c:v>
                </c:pt>
                <c:pt idx="10619">
                  <c:v>16.827490000000001</c:v>
                </c:pt>
                <c:pt idx="10620">
                  <c:v>16.826640000000001</c:v>
                </c:pt>
                <c:pt idx="10621">
                  <c:v>16.82724</c:v>
                </c:pt>
                <c:pt idx="10622">
                  <c:v>16.828430000000001</c:v>
                </c:pt>
                <c:pt idx="10623">
                  <c:v>16.829180000000001</c:v>
                </c:pt>
                <c:pt idx="10624">
                  <c:v>16.83005</c:v>
                </c:pt>
                <c:pt idx="10625">
                  <c:v>16.830950000000001</c:v>
                </c:pt>
                <c:pt idx="10626">
                  <c:v>16.830549999999999</c:v>
                </c:pt>
                <c:pt idx="10627">
                  <c:v>16.829730000000001</c:v>
                </c:pt>
                <c:pt idx="10628">
                  <c:v>16.829999999999998</c:v>
                </c:pt>
                <c:pt idx="10629">
                  <c:v>16.830490000000001</c:v>
                </c:pt>
                <c:pt idx="10630">
                  <c:v>16.832270000000001</c:v>
                </c:pt>
                <c:pt idx="10631">
                  <c:v>16.83324</c:v>
                </c:pt>
                <c:pt idx="10632">
                  <c:v>16.834610000000001</c:v>
                </c:pt>
                <c:pt idx="10633">
                  <c:v>16.83567</c:v>
                </c:pt>
                <c:pt idx="10634">
                  <c:v>16.837019999999999</c:v>
                </c:pt>
                <c:pt idx="10635">
                  <c:v>16.838069999999998</c:v>
                </c:pt>
                <c:pt idx="10636">
                  <c:v>16.839770000000001</c:v>
                </c:pt>
                <c:pt idx="10637">
                  <c:v>16.841539999999998</c:v>
                </c:pt>
                <c:pt idx="10638">
                  <c:v>16.84329</c:v>
                </c:pt>
                <c:pt idx="10639">
                  <c:v>16.844169999999998</c:v>
                </c:pt>
                <c:pt idx="10640">
                  <c:v>16.845420000000001</c:v>
                </c:pt>
                <c:pt idx="10641">
                  <c:v>16.84778</c:v>
                </c:pt>
                <c:pt idx="10642">
                  <c:v>16.849299999999999</c:v>
                </c:pt>
                <c:pt idx="10643">
                  <c:v>16.850680000000001</c:v>
                </c:pt>
                <c:pt idx="10644">
                  <c:v>16.852219999999999</c:v>
                </c:pt>
                <c:pt idx="10645">
                  <c:v>16.854240000000001</c:v>
                </c:pt>
                <c:pt idx="10646">
                  <c:v>16.855920000000001</c:v>
                </c:pt>
                <c:pt idx="10647">
                  <c:v>16.858229999999999</c:v>
                </c:pt>
                <c:pt idx="10648">
                  <c:v>16.86102</c:v>
                </c:pt>
                <c:pt idx="10649">
                  <c:v>16.863040000000002</c:v>
                </c:pt>
                <c:pt idx="10650">
                  <c:v>16.864609999999999</c:v>
                </c:pt>
                <c:pt idx="10651">
                  <c:v>16.86618</c:v>
                </c:pt>
                <c:pt idx="10652">
                  <c:v>16.868020000000001</c:v>
                </c:pt>
                <c:pt idx="10653">
                  <c:v>16.871549999999999</c:v>
                </c:pt>
                <c:pt idx="10654">
                  <c:v>16.873919999999998</c:v>
                </c:pt>
                <c:pt idx="10655">
                  <c:v>16.876190000000001</c:v>
                </c:pt>
                <c:pt idx="10656">
                  <c:v>16.87893</c:v>
                </c:pt>
                <c:pt idx="10657">
                  <c:v>16.881869999999999</c:v>
                </c:pt>
                <c:pt idx="10658">
                  <c:v>16.883980000000001</c:v>
                </c:pt>
                <c:pt idx="10659">
                  <c:v>16.88552</c:v>
                </c:pt>
                <c:pt idx="10660">
                  <c:v>16.887370000000001</c:v>
                </c:pt>
                <c:pt idx="10661">
                  <c:v>16.889720000000001</c:v>
                </c:pt>
                <c:pt idx="10662">
                  <c:v>16.891210000000001</c:v>
                </c:pt>
                <c:pt idx="10663">
                  <c:v>16.892469999999999</c:v>
                </c:pt>
                <c:pt idx="10664">
                  <c:v>16.89433</c:v>
                </c:pt>
                <c:pt idx="10665">
                  <c:v>16.895900000000001</c:v>
                </c:pt>
                <c:pt idx="10666">
                  <c:v>16.90015</c:v>
                </c:pt>
                <c:pt idx="10667">
                  <c:v>16.903009999999998</c:v>
                </c:pt>
                <c:pt idx="10668">
                  <c:v>16.906030000000001</c:v>
                </c:pt>
                <c:pt idx="10669">
                  <c:v>16.908650000000002</c:v>
                </c:pt>
                <c:pt idx="10670">
                  <c:v>16.911660000000001</c:v>
                </c:pt>
                <c:pt idx="10671">
                  <c:v>16.914400000000001</c:v>
                </c:pt>
                <c:pt idx="10672">
                  <c:v>16.91601</c:v>
                </c:pt>
                <c:pt idx="10673">
                  <c:v>16.918199999999999</c:v>
                </c:pt>
                <c:pt idx="10674">
                  <c:v>16.920639999999999</c:v>
                </c:pt>
                <c:pt idx="10675">
                  <c:v>16.923220000000001</c:v>
                </c:pt>
                <c:pt idx="10676">
                  <c:v>16.926490000000001</c:v>
                </c:pt>
                <c:pt idx="10677">
                  <c:v>16.92934</c:v>
                </c:pt>
                <c:pt idx="10678">
                  <c:v>16.933050000000001</c:v>
                </c:pt>
                <c:pt idx="10679">
                  <c:v>16.936109999999999</c:v>
                </c:pt>
                <c:pt idx="10680">
                  <c:v>16.939360000000001</c:v>
                </c:pt>
                <c:pt idx="10681">
                  <c:v>16.942399999999999</c:v>
                </c:pt>
                <c:pt idx="10682">
                  <c:v>16.94519</c:v>
                </c:pt>
                <c:pt idx="10683">
                  <c:v>16.94811</c:v>
                </c:pt>
                <c:pt idx="10684">
                  <c:v>16.950939999999999</c:v>
                </c:pt>
                <c:pt idx="10685">
                  <c:v>16.953849999999999</c:v>
                </c:pt>
                <c:pt idx="10686">
                  <c:v>16.956379999999999</c:v>
                </c:pt>
                <c:pt idx="10687">
                  <c:v>16.958970000000001</c:v>
                </c:pt>
                <c:pt idx="10688">
                  <c:v>16.96227</c:v>
                </c:pt>
                <c:pt idx="10689">
                  <c:v>16.965890000000002</c:v>
                </c:pt>
                <c:pt idx="10690">
                  <c:v>16.968509999999998</c:v>
                </c:pt>
                <c:pt idx="10691">
                  <c:v>16.970220000000001</c:v>
                </c:pt>
                <c:pt idx="10692">
                  <c:v>16.97307</c:v>
                </c:pt>
                <c:pt idx="10693">
                  <c:v>16.976120000000002</c:v>
                </c:pt>
                <c:pt idx="10694">
                  <c:v>16.979299999999999</c:v>
                </c:pt>
                <c:pt idx="10695">
                  <c:v>16.983129999999999</c:v>
                </c:pt>
                <c:pt idx="10696">
                  <c:v>16.986529999999998</c:v>
                </c:pt>
                <c:pt idx="10697">
                  <c:v>16.989509999999999</c:v>
                </c:pt>
                <c:pt idx="10698">
                  <c:v>16.994250000000001</c:v>
                </c:pt>
                <c:pt idx="10699">
                  <c:v>16.99774</c:v>
                </c:pt>
                <c:pt idx="10700">
                  <c:v>17.00123</c:v>
                </c:pt>
                <c:pt idx="10701">
                  <c:v>17.005189999999999</c:v>
                </c:pt>
                <c:pt idx="10702">
                  <c:v>17.0076</c:v>
                </c:pt>
                <c:pt idx="10703">
                  <c:v>17.009889999999999</c:v>
                </c:pt>
                <c:pt idx="10704">
                  <c:v>17.012560000000001</c:v>
                </c:pt>
                <c:pt idx="10705">
                  <c:v>17.01595</c:v>
                </c:pt>
                <c:pt idx="10706">
                  <c:v>17.019290000000002</c:v>
                </c:pt>
                <c:pt idx="10707">
                  <c:v>17.021850000000001</c:v>
                </c:pt>
                <c:pt idx="10708">
                  <c:v>17.02412</c:v>
                </c:pt>
                <c:pt idx="10709">
                  <c:v>17.027519999999999</c:v>
                </c:pt>
                <c:pt idx="10710">
                  <c:v>17.030629999999999</c:v>
                </c:pt>
                <c:pt idx="10711">
                  <c:v>17.033300000000001</c:v>
                </c:pt>
                <c:pt idx="10712">
                  <c:v>17.036960000000001</c:v>
                </c:pt>
                <c:pt idx="10713">
                  <c:v>17.04129</c:v>
                </c:pt>
                <c:pt idx="10714">
                  <c:v>17.045819999999999</c:v>
                </c:pt>
                <c:pt idx="10715">
                  <c:v>17.050160000000002</c:v>
                </c:pt>
                <c:pt idx="10716">
                  <c:v>17.053180000000001</c:v>
                </c:pt>
                <c:pt idx="10717">
                  <c:v>17.057089999999999</c:v>
                </c:pt>
                <c:pt idx="10718">
                  <c:v>17.060590000000001</c:v>
                </c:pt>
                <c:pt idx="10719">
                  <c:v>17.064229999999998</c:v>
                </c:pt>
                <c:pt idx="10720">
                  <c:v>17.068460000000002</c:v>
                </c:pt>
                <c:pt idx="10721">
                  <c:v>17.073180000000001</c:v>
                </c:pt>
                <c:pt idx="10722">
                  <c:v>17.077359999999999</c:v>
                </c:pt>
                <c:pt idx="10723">
                  <c:v>17.08098</c:v>
                </c:pt>
                <c:pt idx="10724">
                  <c:v>17.08501</c:v>
                </c:pt>
                <c:pt idx="10725">
                  <c:v>17.08916</c:v>
                </c:pt>
                <c:pt idx="10726">
                  <c:v>17.09244</c:v>
                </c:pt>
                <c:pt idx="10727">
                  <c:v>17.096129999999999</c:v>
                </c:pt>
                <c:pt idx="10728">
                  <c:v>17.099779999999999</c:v>
                </c:pt>
                <c:pt idx="10729">
                  <c:v>17.103480000000001</c:v>
                </c:pt>
                <c:pt idx="10730">
                  <c:v>17.107050000000001</c:v>
                </c:pt>
                <c:pt idx="10731">
                  <c:v>17.11046</c:v>
                </c:pt>
                <c:pt idx="10732">
                  <c:v>17.11411</c:v>
                </c:pt>
                <c:pt idx="10733">
                  <c:v>17.11816</c:v>
                </c:pt>
                <c:pt idx="10734">
                  <c:v>17.121849999999998</c:v>
                </c:pt>
                <c:pt idx="10735">
                  <c:v>17.12565</c:v>
                </c:pt>
                <c:pt idx="10736">
                  <c:v>17.129729999999999</c:v>
                </c:pt>
                <c:pt idx="10737">
                  <c:v>17.133880000000001</c:v>
                </c:pt>
                <c:pt idx="10738">
                  <c:v>17.137810000000002</c:v>
                </c:pt>
                <c:pt idx="10739">
                  <c:v>17.1417</c:v>
                </c:pt>
                <c:pt idx="10740">
                  <c:v>17.146229999999999</c:v>
                </c:pt>
                <c:pt idx="10741">
                  <c:v>17.151230000000002</c:v>
                </c:pt>
                <c:pt idx="10742">
                  <c:v>17.156300000000002</c:v>
                </c:pt>
                <c:pt idx="10743">
                  <c:v>17.161110000000001</c:v>
                </c:pt>
                <c:pt idx="10744">
                  <c:v>17.16536</c:v>
                </c:pt>
                <c:pt idx="10745">
                  <c:v>17.16873</c:v>
                </c:pt>
                <c:pt idx="10746">
                  <c:v>17.17229</c:v>
                </c:pt>
                <c:pt idx="10747">
                  <c:v>17.175989999999999</c:v>
                </c:pt>
                <c:pt idx="10748">
                  <c:v>17.17943</c:v>
                </c:pt>
                <c:pt idx="10749">
                  <c:v>17.183489999999999</c:v>
                </c:pt>
                <c:pt idx="10750">
                  <c:v>17.188400000000001</c:v>
                </c:pt>
                <c:pt idx="10751">
                  <c:v>17.192630000000001</c:v>
                </c:pt>
                <c:pt idx="10752">
                  <c:v>17.19755</c:v>
                </c:pt>
                <c:pt idx="10753">
                  <c:v>17.202210000000001</c:v>
                </c:pt>
                <c:pt idx="10754">
                  <c:v>17.207100000000001</c:v>
                </c:pt>
                <c:pt idx="10755">
                  <c:v>17.21144</c:v>
                </c:pt>
                <c:pt idx="10756">
                  <c:v>17.215450000000001</c:v>
                </c:pt>
                <c:pt idx="10757">
                  <c:v>17.220089999999999</c:v>
                </c:pt>
                <c:pt idx="10758">
                  <c:v>17.225580000000001</c:v>
                </c:pt>
                <c:pt idx="10759">
                  <c:v>17.230830000000001</c:v>
                </c:pt>
                <c:pt idx="10760">
                  <c:v>17.23593</c:v>
                </c:pt>
                <c:pt idx="10761">
                  <c:v>17.241230000000002</c:v>
                </c:pt>
                <c:pt idx="10762">
                  <c:v>17.246120000000001</c:v>
                </c:pt>
                <c:pt idx="10763">
                  <c:v>17.25103</c:v>
                </c:pt>
                <c:pt idx="10764">
                  <c:v>17.255130000000001</c:v>
                </c:pt>
                <c:pt idx="10765">
                  <c:v>17.25919</c:v>
                </c:pt>
                <c:pt idx="10766">
                  <c:v>17.26417</c:v>
                </c:pt>
                <c:pt idx="10767">
                  <c:v>17.269100000000002</c:v>
                </c:pt>
                <c:pt idx="10768">
                  <c:v>17.274329999999999</c:v>
                </c:pt>
                <c:pt idx="10769">
                  <c:v>17.279440000000001</c:v>
                </c:pt>
                <c:pt idx="10770">
                  <c:v>17.283940000000001</c:v>
                </c:pt>
                <c:pt idx="10771">
                  <c:v>17.28791</c:v>
                </c:pt>
                <c:pt idx="10772">
                  <c:v>17.29214</c:v>
                </c:pt>
                <c:pt idx="10773">
                  <c:v>17.2972</c:v>
                </c:pt>
                <c:pt idx="10774">
                  <c:v>17.302060000000001</c:v>
                </c:pt>
                <c:pt idx="10775">
                  <c:v>17.306339999999999</c:v>
                </c:pt>
                <c:pt idx="10776">
                  <c:v>17.31119</c:v>
                </c:pt>
                <c:pt idx="10777">
                  <c:v>17.316240000000001</c:v>
                </c:pt>
                <c:pt idx="10778">
                  <c:v>17.321439999999999</c:v>
                </c:pt>
                <c:pt idx="10779">
                  <c:v>17.326989999999999</c:v>
                </c:pt>
                <c:pt idx="10780">
                  <c:v>17.332909999999998</c:v>
                </c:pt>
                <c:pt idx="10781">
                  <c:v>17.3383</c:v>
                </c:pt>
                <c:pt idx="10782">
                  <c:v>17.343440000000001</c:v>
                </c:pt>
                <c:pt idx="10783">
                  <c:v>17.349029999999999</c:v>
                </c:pt>
                <c:pt idx="10784">
                  <c:v>17.355180000000001</c:v>
                </c:pt>
                <c:pt idx="10785">
                  <c:v>17.361270000000001</c:v>
                </c:pt>
                <c:pt idx="10786">
                  <c:v>17.366289999999999</c:v>
                </c:pt>
                <c:pt idx="10787">
                  <c:v>17.370920000000002</c:v>
                </c:pt>
                <c:pt idx="10788">
                  <c:v>17.375789999999999</c:v>
                </c:pt>
                <c:pt idx="10789">
                  <c:v>17.3812</c:v>
                </c:pt>
                <c:pt idx="10790">
                  <c:v>17.386399999999998</c:v>
                </c:pt>
                <c:pt idx="10791">
                  <c:v>17.391680000000001</c:v>
                </c:pt>
                <c:pt idx="10792">
                  <c:v>17.397089999999999</c:v>
                </c:pt>
                <c:pt idx="10793">
                  <c:v>17.40183</c:v>
                </c:pt>
                <c:pt idx="10794">
                  <c:v>17.406420000000001</c:v>
                </c:pt>
                <c:pt idx="10795">
                  <c:v>17.4114</c:v>
                </c:pt>
                <c:pt idx="10796">
                  <c:v>17.416429999999998</c:v>
                </c:pt>
                <c:pt idx="10797">
                  <c:v>17.42202</c:v>
                </c:pt>
                <c:pt idx="10798">
                  <c:v>17.427669999999999</c:v>
                </c:pt>
                <c:pt idx="10799">
                  <c:v>17.43272</c:v>
                </c:pt>
                <c:pt idx="10800">
                  <c:v>17.43759</c:v>
                </c:pt>
                <c:pt idx="10801">
                  <c:v>17.442550000000001</c:v>
                </c:pt>
                <c:pt idx="10802">
                  <c:v>17.447970000000002</c:v>
                </c:pt>
                <c:pt idx="10803">
                  <c:v>17.453420000000001</c:v>
                </c:pt>
                <c:pt idx="10804">
                  <c:v>17.459250000000001</c:v>
                </c:pt>
                <c:pt idx="10805">
                  <c:v>17.46481</c:v>
                </c:pt>
                <c:pt idx="10806">
                  <c:v>17.470410000000001</c:v>
                </c:pt>
                <c:pt idx="10807">
                  <c:v>17.476600000000001</c:v>
                </c:pt>
                <c:pt idx="10808">
                  <c:v>17.482500000000002</c:v>
                </c:pt>
                <c:pt idx="10809">
                  <c:v>17.48864</c:v>
                </c:pt>
                <c:pt idx="10810">
                  <c:v>17.495329999999999</c:v>
                </c:pt>
                <c:pt idx="10811">
                  <c:v>17.50178</c:v>
                </c:pt>
                <c:pt idx="10812">
                  <c:v>17.50787</c:v>
                </c:pt>
                <c:pt idx="10813">
                  <c:v>17.513549999999999</c:v>
                </c:pt>
                <c:pt idx="10814">
                  <c:v>17.519259999999999</c:v>
                </c:pt>
                <c:pt idx="10815">
                  <c:v>17.525649999999999</c:v>
                </c:pt>
                <c:pt idx="10816">
                  <c:v>17.53152</c:v>
                </c:pt>
                <c:pt idx="10817">
                  <c:v>17.53726</c:v>
                </c:pt>
                <c:pt idx="10818">
                  <c:v>17.54365</c:v>
                </c:pt>
                <c:pt idx="10819">
                  <c:v>17.550660000000001</c:v>
                </c:pt>
                <c:pt idx="10820">
                  <c:v>17.557210000000001</c:v>
                </c:pt>
                <c:pt idx="10821">
                  <c:v>17.562860000000001</c:v>
                </c:pt>
                <c:pt idx="10822">
                  <c:v>17.568940000000001</c:v>
                </c:pt>
                <c:pt idx="10823">
                  <c:v>17.575379999999999</c:v>
                </c:pt>
                <c:pt idx="10824">
                  <c:v>17.581959999999999</c:v>
                </c:pt>
                <c:pt idx="10825">
                  <c:v>17.58916</c:v>
                </c:pt>
                <c:pt idx="10826">
                  <c:v>17.5959</c:v>
                </c:pt>
                <c:pt idx="10827">
                  <c:v>17.602239999999998</c:v>
                </c:pt>
                <c:pt idx="10828">
                  <c:v>17.608090000000001</c:v>
                </c:pt>
                <c:pt idx="10829">
                  <c:v>17.613230000000001</c:v>
                </c:pt>
                <c:pt idx="10830">
                  <c:v>17.618410000000001</c:v>
                </c:pt>
                <c:pt idx="10831">
                  <c:v>17.62397</c:v>
                </c:pt>
                <c:pt idx="10832">
                  <c:v>17.63053</c:v>
                </c:pt>
                <c:pt idx="10833">
                  <c:v>17.637450000000001</c:v>
                </c:pt>
                <c:pt idx="10834">
                  <c:v>17.643650000000001</c:v>
                </c:pt>
                <c:pt idx="10835">
                  <c:v>17.64902</c:v>
                </c:pt>
                <c:pt idx="10836">
                  <c:v>17.654599999999999</c:v>
                </c:pt>
                <c:pt idx="10837">
                  <c:v>17.661850000000001</c:v>
                </c:pt>
                <c:pt idx="10838">
                  <c:v>17.66987</c:v>
                </c:pt>
                <c:pt idx="10839">
                  <c:v>17.675339999999998</c:v>
                </c:pt>
                <c:pt idx="10840">
                  <c:v>17.68178</c:v>
                </c:pt>
                <c:pt idx="10841">
                  <c:v>17.68769</c:v>
                </c:pt>
                <c:pt idx="10842">
                  <c:v>17.694420000000001</c:v>
                </c:pt>
                <c:pt idx="10843">
                  <c:v>17.701239999999999</c:v>
                </c:pt>
                <c:pt idx="10844">
                  <c:v>17.708030000000001</c:v>
                </c:pt>
                <c:pt idx="10845">
                  <c:v>17.714919999999999</c:v>
                </c:pt>
                <c:pt idx="10846">
                  <c:v>17.722999999999999</c:v>
                </c:pt>
                <c:pt idx="10847">
                  <c:v>17.72983</c:v>
                </c:pt>
                <c:pt idx="10848">
                  <c:v>17.735949999999999</c:v>
                </c:pt>
                <c:pt idx="10849">
                  <c:v>17.74306</c:v>
                </c:pt>
                <c:pt idx="10850">
                  <c:v>17.750209999999999</c:v>
                </c:pt>
                <c:pt idx="10851">
                  <c:v>17.75807</c:v>
                </c:pt>
                <c:pt idx="10852">
                  <c:v>17.765250000000002</c:v>
                </c:pt>
                <c:pt idx="10853">
                  <c:v>17.771879999999999</c:v>
                </c:pt>
                <c:pt idx="10854">
                  <c:v>17.778390000000002</c:v>
                </c:pt>
                <c:pt idx="10855">
                  <c:v>17.785430000000002</c:v>
                </c:pt>
                <c:pt idx="10856">
                  <c:v>17.793209999999998</c:v>
                </c:pt>
                <c:pt idx="10857">
                  <c:v>17.799700000000001</c:v>
                </c:pt>
                <c:pt idx="10858">
                  <c:v>17.806329999999999</c:v>
                </c:pt>
                <c:pt idx="10859">
                  <c:v>17.81279</c:v>
                </c:pt>
                <c:pt idx="10860">
                  <c:v>17.81936</c:v>
                </c:pt>
                <c:pt idx="10861">
                  <c:v>17.825839999999999</c:v>
                </c:pt>
                <c:pt idx="10862">
                  <c:v>17.83128</c:v>
                </c:pt>
                <c:pt idx="10863">
                  <c:v>17.839230000000001</c:v>
                </c:pt>
                <c:pt idx="10864">
                  <c:v>17.84666</c:v>
                </c:pt>
                <c:pt idx="10865">
                  <c:v>17.853200000000001</c:v>
                </c:pt>
                <c:pt idx="10866">
                  <c:v>17.861350000000002</c:v>
                </c:pt>
                <c:pt idx="10867">
                  <c:v>17.86863</c:v>
                </c:pt>
                <c:pt idx="10868">
                  <c:v>17.875050000000002</c:v>
                </c:pt>
                <c:pt idx="10869">
                  <c:v>17.881260000000001</c:v>
                </c:pt>
                <c:pt idx="10870">
                  <c:v>17.887720000000002</c:v>
                </c:pt>
                <c:pt idx="10871">
                  <c:v>17.895679999999999</c:v>
                </c:pt>
                <c:pt idx="10872">
                  <c:v>17.903680000000001</c:v>
                </c:pt>
                <c:pt idx="10873">
                  <c:v>17.910430000000002</c:v>
                </c:pt>
                <c:pt idx="10874">
                  <c:v>17.918009999999999</c:v>
                </c:pt>
                <c:pt idx="10875">
                  <c:v>17.92529</c:v>
                </c:pt>
                <c:pt idx="10876">
                  <c:v>17.932849999999998</c:v>
                </c:pt>
                <c:pt idx="10877">
                  <c:v>17.941199999999998</c:v>
                </c:pt>
                <c:pt idx="10878">
                  <c:v>17.949390000000001</c:v>
                </c:pt>
                <c:pt idx="10879">
                  <c:v>17.956849999999999</c:v>
                </c:pt>
                <c:pt idx="10880">
                  <c:v>17.965409999999999</c:v>
                </c:pt>
                <c:pt idx="10881">
                  <c:v>17.973970000000001</c:v>
                </c:pt>
                <c:pt idx="10882">
                  <c:v>17.981269999999999</c:v>
                </c:pt>
                <c:pt idx="10883">
                  <c:v>17.988810000000001</c:v>
                </c:pt>
                <c:pt idx="10884">
                  <c:v>17.996600000000001</c:v>
                </c:pt>
                <c:pt idx="10885">
                  <c:v>18.004539999999999</c:v>
                </c:pt>
                <c:pt idx="10886">
                  <c:v>18.012630000000001</c:v>
                </c:pt>
                <c:pt idx="10887">
                  <c:v>18.020399999999999</c:v>
                </c:pt>
                <c:pt idx="10888">
                  <c:v>18.027799999999999</c:v>
                </c:pt>
                <c:pt idx="10889">
                  <c:v>18.036539999999999</c:v>
                </c:pt>
                <c:pt idx="10890">
                  <c:v>18.045870000000001</c:v>
                </c:pt>
                <c:pt idx="10891">
                  <c:v>18.054200000000002</c:v>
                </c:pt>
                <c:pt idx="10892">
                  <c:v>18.06155</c:v>
                </c:pt>
                <c:pt idx="10893">
                  <c:v>18.068719999999999</c:v>
                </c:pt>
                <c:pt idx="10894">
                  <c:v>18.077290000000001</c:v>
                </c:pt>
                <c:pt idx="10895">
                  <c:v>18.0855</c:v>
                </c:pt>
                <c:pt idx="10896">
                  <c:v>18.093440000000001</c:v>
                </c:pt>
                <c:pt idx="10897">
                  <c:v>18.102370000000001</c:v>
                </c:pt>
                <c:pt idx="10898">
                  <c:v>18.111070000000002</c:v>
                </c:pt>
                <c:pt idx="10899">
                  <c:v>18.119409999999998</c:v>
                </c:pt>
                <c:pt idx="10900">
                  <c:v>18.127359999999999</c:v>
                </c:pt>
                <c:pt idx="10901">
                  <c:v>18.135549999999999</c:v>
                </c:pt>
                <c:pt idx="10902">
                  <c:v>18.14425</c:v>
                </c:pt>
                <c:pt idx="10903">
                  <c:v>18.153919999999999</c:v>
                </c:pt>
                <c:pt idx="10904">
                  <c:v>18.162890000000001</c:v>
                </c:pt>
                <c:pt idx="10905">
                  <c:v>18.172249999999998</c:v>
                </c:pt>
                <c:pt idx="10906">
                  <c:v>18.181709999999999</c:v>
                </c:pt>
                <c:pt idx="10907">
                  <c:v>18.190439999999999</c:v>
                </c:pt>
                <c:pt idx="10908">
                  <c:v>18.199210000000001</c:v>
                </c:pt>
                <c:pt idx="10909">
                  <c:v>18.208020000000001</c:v>
                </c:pt>
                <c:pt idx="10910">
                  <c:v>18.217169999999999</c:v>
                </c:pt>
                <c:pt idx="10911">
                  <c:v>18.22588</c:v>
                </c:pt>
                <c:pt idx="10912">
                  <c:v>18.23593</c:v>
                </c:pt>
                <c:pt idx="10913">
                  <c:v>18.244679999999999</c:v>
                </c:pt>
                <c:pt idx="10914">
                  <c:v>18.25347</c:v>
                </c:pt>
                <c:pt idx="10915">
                  <c:v>18.262460000000001</c:v>
                </c:pt>
                <c:pt idx="10916">
                  <c:v>18.271080000000001</c:v>
                </c:pt>
                <c:pt idx="10917">
                  <c:v>18.27946</c:v>
                </c:pt>
                <c:pt idx="10918">
                  <c:v>18.288709999999998</c:v>
                </c:pt>
                <c:pt idx="10919">
                  <c:v>18.298030000000001</c:v>
                </c:pt>
                <c:pt idx="10920">
                  <c:v>18.307020000000001</c:v>
                </c:pt>
                <c:pt idx="10921">
                  <c:v>18.31589</c:v>
                </c:pt>
                <c:pt idx="10922">
                  <c:v>18.32461</c:v>
                </c:pt>
                <c:pt idx="10923">
                  <c:v>18.333939999999998</c:v>
                </c:pt>
                <c:pt idx="10924">
                  <c:v>18.343520000000002</c:v>
                </c:pt>
                <c:pt idx="10925">
                  <c:v>18.352630000000001</c:v>
                </c:pt>
                <c:pt idx="10926">
                  <c:v>18.361529999999998</c:v>
                </c:pt>
                <c:pt idx="10927">
                  <c:v>18.369990000000001</c:v>
                </c:pt>
                <c:pt idx="10928">
                  <c:v>18.3781</c:v>
                </c:pt>
                <c:pt idx="10929">
                  <c:v>18.3886</c:v>
                </c:pt>
                <c:pt idx="10930">
                  <c:v>18.39865</c:v>
                </c:pt>
                <c:pt idx="10931">
                  <c:v>18.407679999999999</c:v>
                </c:pt>
                <c:pt idx="10932">
                  <c:v>18.418659999999999</c:v>
                </c:pt>
                <c:pt idx="10933">
                  <c:v>18.428000000000001</c:v>
                </c:pt>
                <c:pt idx="10934">
                  <c:v>18.43703</c:v>
                </c:pt>
                <c:pt idx="10935">
                  <c:v>18.44706</c:v>
                </c:pt>
                <c:pt idx="10936">
                  <c:v>18.457319999999999</c:v>
                </c:pt>
                <c:pt idx="10937">
                  <c:v>18.46773</c:v>
                </c:pt>
                <c:pt idx="10938">
                  <c:v>18.47758</c:v>
                </c:pt>
                <c:pt idx="10939">
                  <c:v>18.487310000000001</c:v>
                </c:pt>
                <c:pt idx="10940">
                  <c:v>18.496009999999998</c:v>
                </c:pt>
                <c:pt idx="10941">
                  <c:v>18.505880000000001</c:v>
                </c:pt>
                <c:pt idx="10942">
                  <c:v>18.51595</c:v>
                </c:pt>
                <c:pt idx="10943">
                  <c:v>18.5259</c:v>
                </c:pt>
                <c:pt idx="10944">
                  <c:v>18.535810000000001</c:v>
                </c:pt>
                <c:pt idx="10945">
                  <c:v>18.545459999999999</c:v>
                </c:pt>
                <c:pt idx="10946">
                  <c:v>18.555510000000002</c:v>
                </c:pt>
                <c:pt idx="10947">
                  <c:v>18.564910000000001</c:v>
                </c:pt>
                <c:pt idx="10948">
                  <c:v>18.575410000000002</c:v>
                </c:pt>
                <c:pt idx="10949">
                  <c:v>18.58521</c:v>
                </c:pt>
                <c:pt idx="10950">
                  <c:v>18.594660000000001</c:v>
                </c:pt>
                <c:pt idx="10951">
                  <c:v>18.603870000000001</c:v>
                </c:pt>
                <c:pt idx="10952">
                  <c:v>18.613659999999999</c:v>
                </c:pt>
                <c:pt idx="10953">
                  <c:v>18.622420000000002</c:v>
                </c:pt>
                <c:pt idx="10954">
                  <c:v>18.63214</c:v>
                </c:pt>
                <c:pt idx="10955">
                  <c:v>18.641269999999999</c:v>
                </c:pt>
                <c:pt idx="10956">
                  <c:v>18.650279999999999</c:v>
                </c:pt>
                <c:pt idx="10957">
                  <c:v>18.660509999999999</c:v>
                </c:pt>
                <c:pt idx="10958">
                  <c:v>18.67109</c:v>
                </c:pt>
                <c:pt idx="10959">
                  <c:v>18.680900000000001</c:v>
                </c:pt>
                <c:pt idx="10960">
                  <c:v>18.689409999999999</c:v>
                </c:pt>
                <c:pt idx="10961">
                  <c:v>18.699339999999999</c:v>
                </c:pt>
                <c:pt idx="10962">
                  <c:v>18.709540000000001</c:v>
                </c:pt>
                <c:pt idx="10963">
                  <c:v>18.718820000000001</c:v>
                </c:pt>
                <c:pt idx="10964">
                  <c:v>18.72813</c:v>
                </c:pt>
                <c:pt idx="10965">
                  <c:v>18.738389999999999</c:v>
                </c:pt>
                <c:pt idx="10966">
                  <c:v>18.748699999999999</c:v>
                </c:pt>
                <c:pt idx="10967">
                  <c:v>18.75947</c:v>
                </c:pt>
                <c:pt idx="10968">
                  <c:v>18.770589999999999</c:v>
                </c:pt>
                <c:pt idx="10969">
                  <c:v>18.781079999999999</c:v>
                </c:pt>
                <c:pt idx="10970">
                  <c:v>18.791779999999999</c:v>
                </c:pt>
                <c:pt idx="10971">
                  <c:v>18.802430000000001</c:v>
                </c:pt>
                <c:pt idx="10972">
                  <c:v>18.812750000000001</c:v>
                </c:pt>
                <c:pt idx="10973">
                  <c:v>18.823149999999998</c:v>
                </c:pt>
                <c:pt idx="10974">
                  <c:v>18.833729999999999</c:v>
                </c:pt>
                <c:pt idx="10975">
                  <c:v>18.844639999999998</c:v>
                </c:pt>
                <c:pt idx="10976">
                  <c:v>18.855460000000001</c:v>
                </c:pt>
                <c:pt idx="10977">
                  <c:v>18.866530000000001</c:v>
                </c:pt>
                <c:pt idx="10978">
                  <c:v>18.877800000000001</c:v>
                </c:pt>
                <c:pt idx="10979">
                  <c:v>18.888439999999999</c:v>
                </c:pt>
                <c:pt idx="10980">
                  <c:v>18.898849999999999</c:v>
                </c:pt>
                <c:pt idx="10981">
                  <c:v>18.910270000000001</c:v>
                </c:pt>
                <c:pt idx="10982">
                  <c:v>18.921130000000002</c:v>
                </c:pt>
                <c:pt idx="10983">
                  <c:v>18.931950000000001</c:v>
                </c:pt>
                <c:pt idx="10984">
                  <c:v>18.94322</c:v>
                </c:pt>
                <c:pt idx="10985">
                  <c:v>18.953720000000001</c:v>
                </c:pt>
                <c:pt idx="10986">
                  <c:v>18.964220000000001</c:v>
                </c:pt>
                <c:pt idx="10987">
                  <c:v>18.97465</c:v>
                </c:pt>
                <c:pt idx="10988">
                  <c:v>18.985430000000001</c:v>
                </c:pt>
                <c:pt idx="10989">
                  <c:v>18.996780000000001</c:v>
                </c:pt>
                <c:pt idx="10990">
                  <c:v>19.00825</c:v>
                </c:pt>
                <c:pt idx="10991">
                  <c:v>19.019870000000001</c:v>
                </c:pt>
                <c:pt idx="10992">
                  <c:v>19.03191</c:v>
                </c:pt>
                <c:pt idx="10993">
                  <c:v>19.043610000000001</c:v>
                </c:pt>
                <c:pt idx="10994">
                  <c:v>19.055070000000001</c:v>
                </c:pt>
                <c:pt idx="10995">
                  <c:v>19.066240000000001</c:v>
                </c:pt>
                <c:pt idx="10996">
                  <c:v>19.07771</c:v>
                </c:pt>
                <c:pt idx="10997">
                  <c:v>19.089939999999999</c:v>
                </c:pt>
                <c:pt idx="10998">
                  <c:v>19.101140000000001</c:v>
                </c:pt>
                <c:pt idx="10999">
                  <c:v>19.112390000000001</c:v>
                </c:pt>
                <c:pt idx="11000">
                  <c:v>19.12445</c:v>
                </c:pt>
                <c:pt idx="11001">
                  <c:v>19.136410000000001</c:v>
                </c:pt>
                <c:pt idx="11002">
                  <c:v>19.148260000000001</c:v>
                </c:pt>
                <c:pt idx="11003">
                  <c:v>19.160129999999999</c:v>
                </c:pt>
                <c:pt idx="11004">
                  <c:v>19.172260000000001</c:v>
                </c:pt>
                <c:pt idx="11005">
                  <c:v>19.184709999999999</c:v>
                </c:pt>
                <c:pt idx="11006">
                  <c:v>19.19736</c:v>
                </c:pt>
                <c:pt idx="11007">
                  <c:v>19.209679999999999</c:v>
                </c:pt>
                <c:pt idx="11008">
                  <c:v>19.221440000000001</c:v>
                </c:pt>
                <c:pt idx="11009">
                  <c:v>19.233889999999999</c:v>
                </c:pt>
                <c:pt idx="11010">
                  <c:v>19.247019999999999</c:v>
                </c:pt>
                <c:pt idx="11011">
                  <c:v>19.25976</c:v>
                </c:pt>
                <c:pt idx="11012">
                  <c:v>19.272459999999999</c:v>
                </c:pt>
                <c:pt idx="11013">
                  <c:v>19.284970000000001</c:v>
                </c:pt>
                <c:pt idx="11014">
                  <c:v>19.297329999999999</c:v>
                </c:pt>
                <c:pt idx="11015">
                  <c:v>19.309380000000001</c:v>
                </c:pt>
                <c:pt idx="11016">
                  <c:v>19.321829999999999</c:v>
                </c:pt>
                <c:pt idx="11017">
                  <c:v>19.334479999999999</c:v>
                </c:pt>
                <c:pt idx="11018">
                  <c:v>19.346699999999998</c:v>
                </c:pt>
                <c:pt idx="11019">
                  <c:v>19.359760000000001</c:v>
                </c:pt>
                <c:pt idx="11020">
                  <c:v>19.37313</c:v>
                </c:pt>
                <c:pt idx="11021">
                  <c:v>19.38636</c:v>
                </c:pt>
                <c:pt idx="11022">
                  <c:v>19.399619999999999</c:v>
                </c:pt>
                <c:pt idx="11023">
                  <c:v>19.412960000000002</c:v>
                </c:pt>
                <c:pt idx="11024">
                  <c:v>19.425830000000001</c:v>
                </c:pt>
                <c:pt idx="11025">
                  <c:v>19.438389999999998</c:v>
                </c:pt>
                <c:pt idx="11026">
                  <c:v>19.45148</c:v>
                </c:pt>
                <c:pt idx="11027">
                  <c:v>19.464289999999998</c:v>
                </c:pt>
                <c:pt idx="11028">
                  <c:v>19.47635</c:v>
                </c:pt>
                <c:pt idx="11029">
                  <c:v>19.488160000000001</c:v>
                </c:pt>
                <c:pt idx="11030">
                  <c:v>19.500330000000002</c:v>
                </c:pt>
                <c:pt idx="11031">
                  <c:v>19.51294</c:v>
                </c:pt>
                <c:pt idx="11032">
                  <c:v>19.52543</c:v>
                </c:pt>
                <c:pt idx="11033">
                  <c:v>19.539459999999998</c:v>
                </c:pt>
                <c:pt idx="11034">
                  <c:v>19.553039999999999</c:v>
                </c:pt>
                <c:pt idx="11035">
                  <c:v>19.566680000000002</c:v>
                </c:pt>
                <c:pt idx="11036">
                  <c:v>19.58024</c:v>
                </c:pt>
                <c:pt idx="11037">
                  <c:v>19.593589999999999</c:v>
                </c:pt>
                <c:pt idx="11038">
                  <c:v>19.606839999999998</c:v>
                </c:pt>
                <c:pt idx="11039">
                  <c:v>19.620719999999999</c:v>
                </c:pt>
                <c:pt idx="11040">
                  <c:v>19.634599999999999</c:v>
                </c:pt>
                <c:pt idx="11041">
                  <c:v>19.6477</c:v>
                </c:pt>
                <c:pt idx="11042">
                  <c:v>19.660810000000001</c:v>
                </c:pt>
                <c:pt idx="11043">
                  <c:v>19.674309999999998</c:v>
                </c:pt>
                <c:pt idx="11044">
                  <c:v>19.688759999999998</c:v>
                </c:pt>
                <c:pt idx="11045">
                  <c:v>19.702670000000001</c:v>
                </c:pt>
                <c:pt idx="11046">
                  <c:v>19.716999999999999</c:v>
                </c:pt>
                <c:pt idx="11047">
                  <c:v>19.730550000000001</c:v>
                </c:pt>
                <c:pt idx="11048">
                  <c:v>19.744700000000002</c:v>
                </c:pt>
                <c:pt idx="11049">
                  <c:v>19.759309999999999</c:v>
                </c:pt>
                <c:pt idx="11050">
                  <c:v>19.773209999999999</c:v>
                </c:pt>
                <c:pt idx="11051">
                  <c:v>19.787289999999999</c:v>
                </c:pt>
                <c:pt idx="11052">
                  <c:v>19.80161</c:v>
                </c:pt>
                <c:pt idx="11053">
                  <c:v>19.816210000000002</c:v>
                </c:pt>
                <c:pt idx="11054">
                  <c:v>19.831</c:v>
                </c:pt>
                <c:pt idx="11055">
                  <c:v>19.84516</c:v>
                </c:pt>
                <c:pt idx="11056">
                  <c:v>19.85934</c:v>
                </c:pt>
                <c:pt idx="11057">
                  <c:v>19.873699999999999</c:v>
                </c:pt>
                <c:pt idx="11058">
                  <c:v>19.88795</c:v>
                </c:pt>
                <c:pt idx="11059">
                  <c:v>19.90232</c:v>
                </c:pt>
                <c:pt idx="11060">
                  <c:v>19.917470000000002</c:v>
                </c:pt>
                <c:pt idx="11061">
                  <c:v>19.932780000000001</c:v>
                </c:pt>
                <c:pt idx="11062">
                  <c:v>19.947759999999999</c:v>
                </c:pt>
                <c:pt idx="11063">
                  <c:v>19.962160000000001</c:v>
                </c:pt>
                <c:pt idx="11064">
                  <c:v>19.97701</c:v>
                </c:pt>
                <c:pt idx="11065">
                  <c:v>19.991679999999999</c:v>
                </c:pt>
                <c:pt idx="11066">
                  <c:v>20.00648</c:v>
                </c:pt>
                <c:pt idx="11067">
                  <c:v>20.021629999999998</c:v>
                </c:pt>
                <c:pt idx="11068">
                  <c:v>20.036439999999999</c:v>
                </c:pt>
                <c:pt idx="11069">
                  <c:v>20.051590000000001</c:v>
                </c:pt>
                <c:pt idx="11070">
                  <c:v>20.06589</c:v>
                </c:pt>
                <c:pt idx="11071">
                  <c:v>20.079910000000002</c:v>
                </c:pt>
                <c:pt idx="11072">
                  <c:v>20.094809999999999</c:v>
                </c:pt>
                <c:pt idx="11073">
                  <c:v>20.110119999999998</c:v>
                </c:pt>
                <c:pt idx="11074">
                  <c:v>20.125389999999999</c:v>
                </c:pt>
                <c:pt idx="11075">
                  <c:v>20.141500000000001</c:v>
                </c:pt>
                <c:pt idx="11076">
                  <c:v>20.157209999999999</c:v>
                </c:pt>
                <c:pt idx="11077">
                  <c:v>20.17238</c:v>
                </c:pt>
                <c:pt idx="11078">
                  <c:v>20.18779</c:v>
                </c:pt>
                <c:pt idx="11079">
                  <c:v>20.203340000000001</c:v>
                </c:pt>
                <c:pt idx="11080">
                  <c:v>20.21838</c:v>
                </c:pt>
                <c:pt idx="11081">
                  <c:v>20.233809999999998</c:v>
                </c:pt>
                <c:pt idx="11082">
                  <c:v>20.250060000000001</c:v>
                </c:pt>
                <c:pt idx="11083">
                  <c:v>20.26632</c:v>
                </c:pt>
                <c:pt idx="11084">
                  <c:v>20.282260000000001</c:v>
                </c:pt>
                <c:pt idx="11085">
                  <c:v>20.298290000000001</c:v>
                </c:pt>
                <c:pt idx="11086">
                  <c:v>20.314579999999999</c:v>
                </c:pt>
                <c:pt idx="11087">
                  <c:v>20.330590000000001</c:v>
                </c:pt>
                <c:pt idx="11088">
                  <c:v>20.34647</c:v>
                </c:pt>
                <c:pt idx="11089">
                  <c:v>20.361889999999999</c:v>
                </c:pt>
                <c:pt idx="11090">
                  <c:v>20.37762</c:v>
                </c:pt>
                <c:pt idx="11091">
                  <c:v>20.393999999999998</c:v>
                </c:pt>
                <c:pt idx="11092">
                  <c:v>20.409849999999999</c:v>
                </c:pt>
                <c:pt idx="11093">
                  <c:v>20.424700000000001</c:v>
                </c:pt>
                <c:pt idx="11094">
                  <c:v>20.439119999999999</c:v>
                </c:pt>
                <c:pt idx="11095">
                  <c:v>20.455939999999998</c:v>
                </c:pt>
                <c:pt idx="11096">
                  <c:v>20.473279999999999</c:v>
                </c:pt>
                <c:pt idx="11097">
                  <c:v>20.48874</c:v>
                </c:pt>
                <c:pt idx="11098">
                  <c:v>20.503979999999999</c:v>
                </c:pt>
                <c:pt idx="11099">
                  <c:v>20.520209999999999</c:v>
                </c:pt>
                <c:pt idx="11100">
                  <c:v>20.535779999999999</c:v>
                </c:pt>
                <c:pt idx="11101">
                  <c:v>20.551770000000001</c:v>
                </c:pt>
                <c:pt idx="11102">
                  <c:v>20.568909999999999</c:v>
                </c:pt>
                <c:pt idx="11103">
                  <c:v>20.585139999999999</c:v>
                </c:pt>
                <c:pt idx="11104">
                  <c:v>20.60126</c:v>
                </c:pt>
                <c:pt idx="11105">
                  <c:v>20.617889999999999</c:v>
                </c:pt>
                <c:pt idx="11106">
                  <c:v>20.634789999999999</c:v>
                </c:pt>
                <c:pt idx="11107">
                  <c:v>20.651730000000001</c:v>
                </c:pt>
                <c:pt idx="11108">
                  <c:v>20.667919999999999</c:v>
                </c:pt>
                <c:pt idx="11109">
                  <c:v>20.685770000000002</c:v>
                </c:pt>
                <c:pt idx="11110">
                  <c:v>20.700839999999999</c:v>
                </c:pt>
                <c:pt idx="11111">
                  <c:v>20.717400000000001</c:v>
                </c:pt>
                <c:pt idx="11112">
                  <c:v>20.7346</c:v>
                </c:pt>
                <c:pt idx="11113">
                  <c:v>20.75168</c:v>
                </c:pt>
                <c:pt idx="11114">
                  <c:v>20.76812</c:v>
                </c:pt>
                <c:pt idx="11115">
                  <c:v>20.78463</c:v>
                </c:pt>
                <c:pt idx="11116">
                  <c:v>20.802589999999999</c:v>
                </c:pt>
                <c:pt idx="11117">
                  <c:v>20.819310000000002</c:v>
                </c:pt>
                <c:pt idx="11118">
                  <c:v>20.83699</c:v>
                </c:pt>
                <c:pt idx="11119">
                  <c:v>20.85378</c:v>
                </c:pt>
                <c:pt idx="11120">
                  <c:v>20.871110000000002</c:v>
                </c:pt>
                <c:pt idx="11121">
                  <c:v>20.88861</c:v>
                </c:pt>
                <c:pt idx="11122">
                  <c:v>20.906559999999999</c:v>
                </c:pt>
                <c:pt idx="11123">
                  <c:v>20.922899999999998</c:v>
                </c:pt>
                <c:pt idx="11124">
                  <c:v>20.939769999999999</c:v>
                </c:pt>
                <c:pt idx="11125">
                  <c:v>20.955870000000001</c:v>
                </c:pt>
                <c:pt idx="11126">
                  <c:v>20.971250000000001</c:v>
                </c:pt>
                <c:pt idx="11127">
                  <c:v>20.988060000000001</c:v>
                </c:pt>
                <c:pt idx="11128">
                  <c:v>21.004159999999999</c:v>
                </c:pt>
                <c:pt idx="11129">
                  <c:v>21.021000000000001</c:v>
                </c:pt>
                <c:pt idx="11130">
                  <c:v>21.038049999999998</c:v>
                </c:pt>
                <c:pt idx="11131">
                  <c:v>21.055589999999999</c:v>
                </c:pt>
                <c:pt idx="11132">
                  <c:v>21.072559999999999</c:v>
                </c:pt>
                <c:pt idx="11133">
                  <c:v>21.088539999999998</c:v>
                </c:pt>
                <c:pt idx="11134">
                  <c:v>21.104839999999999</c:v>
                </c:pt>
                <c:pt idx="11135">
                  <c:v>21.12125</c:v>
                </c:pt>
                <c:pt idx="11136">
                  <c:v>21.138059999999999</c:v>
                </c:pt>
                <c:pt idx="11137">
                  <c:v>21.15559</c:v>
                </c:pt>
                <c:pt idx="11138">
                  <c:v>21.174029999999998</c:v>
                </c:pt>
                <c:pt idx="11139">
                  <c:v>21.191790000000001</c:v>
                </c:pt>
                <c:pt idx="11140">
                  <c:v>21.208850000000002</c:v>
                </c:pt>
                <c:pt idx="11141">
                  <c:v>21.226109999999998</c:v>
                </c:pt>
                <c:pt idx="11142">
                  <c:v>21.24325</c:v>
                </c:pt>
                <c:pt idx="11143">
                  <c:v>21.259830000000001</c:v>
                </c:pt>
                <c:pt idx="11144">
                  <c:v>21.277439999999999</c:v>
                </c:pt>
                <c:pt idx="11145">
                  <c:v>21.29468</c:v>
                </c:pt>
                <c:pt idx="11146">
                  <c:v>21.311540000000001</c:v>
                </c:pt>
                <c:pt idx="11147">
                  <c:v>21.330169999999999</c:v>
                </c:pt>
                <c:pt idx="11148">
                  <c:v>21.34815</c:v>
                </c:pt>
                <c:pt idx="11149">
                  <c:v>21.365580000000001</c:v>
                </c:pt>
                <c:pt idx="11150">
                  <c:v>21.383489999999998</c:v>
                </c:pt>
                <c:pt idx="11151">
                  <c:v>21.40128</c:v>
                </c:pt>
                <c:pt idx="11152">
                  <c:v>21.418679999999998</c:v>
                </c:pt>
                <c:pt idx="11153">
                  <c:v>21.435479999999998</c:v>
                </c:pt>
                <c:pt idx="11154">
                  <c:v>21.453410000000002</c:v>
                </c:pt>
                <c:pt idx="11155">
                  <c:v>21.470559999999999</c:v>
                </c:pt>
                <c:pt idx="11156">
                  <c:v>21.486139999999999</c:v>
                </c:pt>
                <c:pt idx="11157">
                  <c:v>21.500789999999999</c:v>
                </c:pt>
                <c:pt idx="11158">
                  <c:v>21.517150000000001</c:v>
                </c:pt>
                <c:pt idx="11159">
                  <c:v>21.533989999999999</c:v>
                </c:pt>
                <c:pt idx="11160">
                  <c:v>21.55152</c:v>
                </c:pt>
                <c:pt idx="11161">
                  <c:v>21.569700000000001</c:v>
                </c:pt>
                <c:pt idx="11162">
                  <c:v>21.587209999999999</c:v>
                </c:pt>
                <c:pt idx="11163">
                  <c:v>21.605149999999998</c:v>
                </c:pt>
                <c:pt idx="11164">
                  <c:v>21.62444</c:v>
                </c:pt>
                <c:pt idx="11165">
                  <c:v>21.643470000000001</c:v>
                </c:pt>
                <c:pt idx="11166">
                  <c:v>21.660720000000001</c:v>
                </c:pt>
                <c:pt idx="11167">
                  <c:v>21.678470000000001</c:v>
                </c:pt>
                <c:pt idx="11168">
                  <c:v>21.695879999999999</c:v>
                </c:pt>
                <c:pt idx="11169">
                  <c:v>21.713039999999999</c:v>
                </c:pt>
                <c:pt idx="11170">
                  <c:v>21.73039</c:v>
                </c:pt>
                <c:pt idx="11171">
                  <c:v>21.748860000000001</c:v>
                </c:pt>
                <c:pt idx="11172">
                  <c:v>21.76681</c:v>
                </c:pt>
                <c:pt idx="11173">
                  <c:v>21.784089999999999</c:v>
                </c:pt>
                <c:pt idx="11174">
                  <c:v>21.800840000000001</c:v>
                </c:pt>
                <c:pt idx="11175">
                  <c:v>21.818960000000001</c:v>
                </c:pt>
                <c:pt idx="11176">
                  <c:v>21.837489999999999</c:v>
                </c:pt>
                <c:pt idx="11177">
                  <c:v>21.855360000000001</c:v>
                </c:pt>
                <c:pt idx="11178">
                  <c:v>21.873809999999999</c:v>
                </c:pt>
                <c:pt idx="11179">
                  <c:v>21.892749999999999</c:v>
                </c:pt>
                <c:pt idx="11180">
                  <c:v>21.911909999999999</c:v>
                </c:pt>
                <c:pt idx="11181">
                  <c:v>21.930250000000001</c:v>
                </c:pt>
                <c:pt idx="11182">
                  <c:v>21.94849</c:v>
                </c:pt>
                <c:pt idx="11183">
                  <c:v>21.966470000000001</c:v>
                </c:pt>
                <c:pt idx="11184">
                  <c:v>21.985050000000001</c:v>
                </c:pt>
                <c:pt idx="11185">
                  <c:v>22.002770000000002</c:v>
                </c:pt>
                <c:pt idx="11186">
                  <c:v>22.020600000000002</c:v>
                </c:pt>
                <c:pt idx="11187">
                  <c:v>22.038589999999999</c:v>
                </c:pt>
                <c:pt idx="11188">
                  <c:v>22.056080000000001</c:v>
                </c:pt>
                <c:pt idx="11189">
                  <c:v>22.073869999999999</c:v>
                </c:pt>
                <c:pt idx="11190">
                  <c:v>22.09187</c:v>
                </c:pt>
                <c:pt idx="11191">
                  <c:v>22.11027</c:v>
                </c:pt>
                <c:pt idx="11192">
                  <c:v>22.127749999999999</c:v>
                </c:pt>
                <c:pt idx="11193">
                  <c:v>22.145620000000001</c:v>
                </c:pt>
                <c:pt idx="11194">
                  <c:v>22.164400000000001</c:v>
                </c:pt>
                <c:pt idx="11195">
                  <c:v>22.18262</c:v>
                </c:pt>
                <c:pt idx="11196">
                  <c:v>22.200939999999999</c:v>
                </c:pt>
                <c:pt idx="11197">
                  <c:v>22.21876</c:v>
                </c:pt>
                <c:pt idx="11198">
                  <c:v>22.236640000000001</c:v>
                </c:pt>
                <c:pt idx="11199">
                  <c:v>22.255269999999999</c:v>
                </c:pt>
                <c:pt idx="11200">
                  <c:v>22.273510000000002</c:v>
                </c:pt>
                <c:pt idx="11201">
                  <c:v>22.291509999999999</c:v>
                </c:pt>
                <c:pt idx="11202">
                  <c:v>22.310099999999998</c:v>
                </c:pt>
                <c:pt idx="11203">
                  <c:v>22.32855</c:v>
                </c:pt>
                <c:pt idx="11204">
                  <c:v>22.34676</c:v>
                </c:pt>
                <c:pt idx="11205">
                  <c:v>22.36534</c:v>
                </c:pt>
                <c:pt idx="11206">
                  <c:v>22.384209999999999</c:v>
                </c:pt>
                <c:pt idx="11207">
                  <c:v>22.402619999999999</c:v>
                </c:pt>
                <c:pt idx="11208">
                  <c:v>22.420770000000001</c:v>
                </c:pt>
                <c:pt idx="11209">
                  <c:v>22.438880000000001</c:v>
                </c:pt>
                <c:pt idx="11210">
                  <c:v>22.457699999999999</c:v>
                </c:pt>
                <c:pt idx="11211">
                  <c:v>22.475339999999999</c:v>
                </c:pt>
                <c:pt idx="11212">
                  <c:v>22.492719999999998</c:v>
                </c:pt>
                <c:pt idx="11213">
                  <c:v>22.511019999999998</c:v>
                </c:pt>
                <c:pt idx="11214">
                  <c:v>22.528390000000002</c:v>
                </c:pt>
                <c:pt idx="11215">
                  <c:v>22.546309999999998</c:v>
                </c:pt>
                <c:pt idx="11216">
                  <c:v>22.564869999999999</c:v>
                </c:pt>
                <c:pt idx="11217">
                  <c:v>22.58268</c:v>
                </c:pt>
                <c:pt idx="11218">
                  <c:v>22.601130000000001</c:v>
                </c:pt>
                <c:pt idx="11219">
                  <c:v>22.619810000000001</c:v>
                </c:pt>
                <c:pt idx="11220">
                  <c:v>22.637650000000001</c:v>
                </c:pt>
                <c:pt idx="11221">
                  <c:v>22.653759999999998</c:v>
                </c:pt>
                <c:pt idx="11222">
                  <c:v>22.670369999999998</c:v>
                </c:pt>
                <c:pt idx="11223">
                  <c:v>22.689150000000001</c:v>
                </c:pt>
                <c:pt idx="11224">
                  <c:v>22.708829999999999</c:v>
                </c:pt>
                <c:pt idx="11225">
                  <c:v>22.727509999999999</c:v>
                </c:pt>
                <c:pt idx="11226">
                  <c:v>22.744949999999999</c:v>
                </c:pt>
                <c:pt idx="11227">
                  <c:v>22.76323</c:v>
                </c:pt>
                <c:pt idx="11228">
                  <c:v>22.781400000000001</c:v>
                </c:pt>
                <c:pt idx="11229">
                  <c:v>22.798649999999999</c:v>
                </c:pt>
                <c:pt idx="11230">
                  <c:v>22.81523</c:v>
                </c:pt>
                <c:pt idx="11231">
                  <c:v>22.832650000000001</c:v>
                </c:pt>
                <c:pt idx="11232">
                  <c:v>22.850719999999999</c:v>
                </c:pt>
                <c:pt idx="11233">
                  <c:v>22.868729999999999</c:v>
                </c:pt>
                <c:pt idx="11234">
                  <c:v>22.886479999999999</c:v>
                </c:pt>
                <c:pt idx="11235">
                  <c:v>22.904820000000001</c:v>
                </c:pt>
                <c:pt idx="11236">
                  <c:v>22.924060000000001</c:v>
                </c:pt>
                <c:pt idx="11237">
                  <c:v>22.94192</c:v>
                </c:pt>
                <c:pt idx="11238">
                  <c:v>22.959800000000001</c:v>
                </c:pt>
                <c:pt idx="11239">
                  <c:v>22.97767</c:v>
                </c:pt>
                <c:pt idx="11240">
                  <c:v>22.994879999999998</c:v>
                </c:pt>
                <c:pt idx="11241">
                  <c:v>23.01266</c:v>
                </c:pt>
                <c:pt idx="11242">
                  <c:v>23.030609999999999</c:v>
                </c:pt>
                <c:pt idx="11243">
                  <c:v>23.048390000000001</c:v>
                </c:pt>
                <c:pt idx="11244">
                  <c:v>23.066050000000001</c:v>
                </c:pt>
                <c:pt idx="11245">
                  <c:v>23.084019999999999</c:v>
                </c:pt>
                <c:pt idx="11246">
                  <c:v>23.101739999999999</c:v>
                </c:pt>
                <c:pt idx="11247">
                  <c:v>23.118950000000002</c:v>
                </c:pt>
                <c:pt idx="11248">
                  <c:v>23.136430000000001</c:v>
                </c:pt>
                <c:pt idx="11249">
                  <c:v>23.153890000000001</c:v>
                </c:pt>
                <c:pt idx="11250">
                  <c:v>23.171679999999999</c:v>
                </c:pt>
                <c:pt idx="11251">
                  <c:v>23.189889999999998</c:v>
                </c:pt>
                <c:pt idx="11252">
                  <c:v>23.20739</c:v>
                </c:pt>
                <c:pt idx="11253">
                  <c:v>23.225269999999998</c:v>
                </c:pt>
                <c:pt idx="11254">
                  <c:v>23.243749999999999</c:v>
                </c:pt>
                <c:pt idx="11255">
                  <c:v>23.26191</c:v>
                </c:pt>
                <c:pt idx="11256">
                  <c:v>23.280280000000001</c:v>
                </c:pt>
                <c:pt idx="11257">
                  <c:v>23.298290000000001</c:v>
                </c:pt>
                <c:pt idx="11258">
                  <c:v>23.316469999999999</c:v>
                </c:pt>
                <c:pt idx="11259">
                  <c:v>23.335000000000001</c:v>
                </c:pt>
                <c:pt idx="11260">
                  <c:v>23.35323</c:v>
                </c:pt>
                <c:pt idx="11261">
                  <c:v>23.371729999999999</c:v>
                </c:pt>
                <c:pt idx="11262">
                  <c:v>23.38991</c:v>
                </c:pt>
                <c:pt idx="11263">
                  <c:v>23.407579999999999</c:v>
                </c:pt>
                <c:pt idx="11264">
                  <c:v>23.425160000000002</c:v>
                </c:pt>
                <c:pt idx="11265">
                  <c:v>23.44238</c:v>
                </c:pt>
                <c:pt idx="11266">
                  <c:v>23.45956</c:v>
                </c:pt>
                <c:pt idx="11267">
                  <c:v>23.477350000000001</c:v>
                </c:pt>
                <c:pt idx="11268">
                  <c:v>23.495059999999999</c:v>
                </c:pt>
                <c:pt idx="11269">
                  <c:v>23.512309999999999</c:v>
                </c:pt>
                <c:pt idx="11270">
                  <c:v>23.52946</c:v>
                </c:pt>
                <c:pt idx="11271">
                  <c:v>23.54673</c:v>
                </c:pt>
                <c:pt idx="11272">
                  <c:v>23.56418</c:v>
                </c:pt>
                <c:pt idx="11273">
                  <c:v>23.581</c:v>
                </c:pt>
                <c:pt idx="11274">
                  <c:v>23.59798</c:v>
                </c:pt>
                <c:pt idx="11275">
                  <c:v>23.615390000000001</c:v>
                </c:pt>
                <c:pt idx="11276">
                  <c:v>23.63327</c:v>
                </c:pt>
                <c:pt idx="11277">
                  <c:v>23.65128</c:v>
                </c:pt>
                <c:pt idx="11278">
                  <c:v>23.668710000000001</c:v>
                </c:pt>
                <c:pt idx="11279">
                  <c:v>23.685759999999998</c:v>
                </c:pt>
                <c:pt idx="11280">
                  <c:v>23.703469999999999</c:v>
                </c:pt>
                <c:pt idx="11281">
                  <c:v>23.721319999999999</c:v>
                </c:pt>
                <c:pt idx="11282">
                  <c:v>23.738949999999999</c:v>
                </c:pt>
                <c:pt idx="11283">
                  <c:v>23.756170000000001</c:v>
                </c:pt>
                <c:pt idx="11284">
                  <c:v>23.77336</c:v>
                </c:pt>
                <c:pt idx="11285">
                  <c:v>23.789239999999999</c:v>
                </c:pt>
                <c:pt idx="11286">
                  <c:v>23.804010000000002</c:v>
                </c:pt>
                <c:pt idx="11287">
                  <c:v>23.82002</c:v>
                </c:pt>
                <c:pt idx="11288">
                  <c:v>23.837399999999999</c:v>
                </c:pt>
                <c:pt idx="11289">
                  <c:v>23.855049999999999</c:v>
                </c:pt>
                <c:pt idx="11290">
                  <c:v>23.873719999999999</c:v>
                </c:pt>
                <c:pt idx="11291">
                  <c:v>23.890999999999998</c:v>
                </c:pt>
                <c:pt idx="11292">
                  <c:v>23.907689999999999</c:v>
                </c:pt>
                <c:pt idx="11293">
                  <c:v>23.92567</c:v>
                </c:pt>
                <c:pt idx="11294">
                  <c:v>23.942789999999999</c:v>
                </c:pt>
                <c:pt idx="11295">
                  <c:v>23.959050000000001</c:v>
                </c:pt>
                <c:pt idx="11296">
                  <c:v>23.97559</c:v>
                </c:pt>
                <c:pt idx="11297">
                  <c:v>23.992819999999998</c:v>
                </c:pt>
                <c:pt idx="11298">
                  <c:v>24.009630000000001</c:v>
                </c:pt>
                <c:pt idx="11299">
                  <c:v>24.026509999999998</c:v>
                </c:pt>
                <c:pt idx="11300">
                  <c:v>24.04346</c:v>
                </c:pt>
                <c:pt idx="11301">
                  <c:v>24.060130000000001</c:v>
                </c:pt>
                <c:pt idx="11302">
                  <c:v>24.07668</c:v>
                </c:pt>
                <c:pt idx="11303">
                  <c:v>24.092590000000001</c:v>
                </c:pt>
                <c:pt idx="11304">
                  <c:v>24.108640000000001</c:v>
                </c:pt>
                <c:pt idx="11305">
                  <c:v>24.126149999999999</c:v>
                </c:pt>
                <c:pt idx="11306">
                  <c:v>24.14218</c:v>
                </c:pt>
                <c:pt idx="11307">
                  <c:v>24.158049999999999</c:v>
                </c:pt>
                <c:pt idx="11308">
                  <c:v>24.174479999999999</c:v>
                </c:pt>
                <c:pt idx="11309">
                  <c:v>24.189550000000001</c:v>
                </c:pt>
                <c:pt idx="11310">
                  <c:v>24.205539999999999</c:v>
                </c:pt>
                <c:pt idx="11311">
                  <c:v>24.22054</c:v>
                </c:pt>
                <c:pt idx="11312">
                  <c:v>24.23602</c:v>
                </c:pt>
                <c:pt idx="11313">
                  <c:v>24.251650000000001</c:v>
                </c:pt>
                <c:pt idx="11314">
                  <c:v>24.267130000000002</c:v>
                </c:pt>
                <c:pt idx="11315">
                  <c:v>24.282830000000001</c:v>
                </c:pt>
                <c:pt idx="11316">
                  <c:v>24.297930000000001</c:v>
                </c:pt>
                <c:pt idx="11317">
                  <c:v>24.31326</c:v>
                </c:pt>
                <c:pt idx="11318">
                  <c:v>24.328499999999998</c:v>
                </c:pt>
                <c:pt idx="11319">
                  <c:v>24.344149999999999</c:v>
                </c:pt>
                <c:pt idx="11320">
                  <c:v>24.360479999999999</c:v>
                </c:pt>
                <c:pt idx="11321">
                  <c:v>24.376300000000001</c:v>
                </c:pt>
                <c:pt idx="11322">
                  <c:v>24.392309999999998</c:v>
                </c:pt>
                <c:pt idx="11323">
                  <c:v>24.40681</c:v>
                </c:pt>
                <c:pt idx="11324">
                  <c:v>24.422329999999999</c:v>
                </c:pt>
                <c:pt idx="11325">
                  <c:v>24.438379999999999</c:v>
                </c:pt>
                <c:pt idx="11326">
                  <c:v>24.454519999999999</c:v>
                </c:pt>
                <c:pt idx="11327">
                  <c:v>24.46978</c:v>
                </c:pt>
                <c:pt idx="11328">
                  <c:v>24.484539999999999</c:v>
                </c:pt>
                <c:pt idx="11329">
                  <c:v>24.500610000000002</c:v>
                </c:pt>
                <c:pt idx="11330">
                  <c:v>24.516079999999999</c:v>
                </c:pt>
                <c:pt idx="11331">
                  <c:v>24.530799999999999</c:v>
                </c:pt>
                <c:pt idx="11332">
                  <c:v>24.54589</c:v>
                </c:pt>
                <c:pt idx="11333">
                  <c:v>24.56119</c:v>
                </c:pt>
                <c:pt idx="11334">
                  <c:v>24.576730000000001</c:v>
                </c:pt>
                <c:pt idx="11335">
                  <c:v>24.59141</c:v>
                </c:pt>
                <c:pt idx="11336">
                  <c:v>24.606369999999998</c:v>
                </c:pt>
                <c:pt idx="11337">
                  <c:v>24.620719999999999</c:v>
                </c:pt>
                <c:pt idx="11338">
                  <c:v>24.63533</c:v>
                </c:pt>
                <c:pt idx="11339">
                  <c:v>24.64911</c:v>
                </c:pt>
                <c:pt idx="11340">
                  <c:v>24.66376</c:v>
                </c:pt>
                <c:pt idx="11341">
                  <c:v>24.678750000000001</c:v>
                </c:pt>
                <c:pt idx="11342">
                  <c:v>24.693899999999999</c:v>
                </c:pt>
                <c:pt idx="11343">
                  <c:v>24.707899999999999</c:v>
                </c:pt>
                <c:pt idx="11344">
                  <c:v>24.72231</c:v>
                </c:pt>
                <c:pt idx="11345">
                  <c:v>24.736689999999999</c:v>
                </c:pt>
                <c:pt idx="11346">
                  <c:v>24.75076</c:v>
                </c:pt>
                <c:pt idx="11347">
                  <c:v>24.763940000000002</c:v>
                </c:pt>
                <c:pt idx="11348">
                  <c:v>24.778320000000001</c:v>
                </c:pt>
                <c:pt idx="11349">
                  <c:v>24.792840000000002</c:v>
                </c:pt>
                <c:pt idx="11350">
                  <c:v>24.80611</c:v>
                </c:pt>
                <c:pt idx="11351">
                  <c:v>24.819469999999999</c:v>
                </c:pt>
                <c:pt idx="11352">
                  <c:v>24.833290000000002</c:v>
                </c:pt>
                <c:pt idx="11353">
                  <c:v>24.847470000000001</c:v>
                </c:pt>
                <c:pt idx="11354">
                  <c:v>24.86232</c:v>
                </c:pt>
                <c:pt idx="11355">
                  <c:v>24.87463</c:v>
                </c:pt>
                <c:pt idx="11356">
                  <c:v>24.888120000000001</c:v>
                </c:pt>
                <c:pt idx="11357">
                  <c:v>24.90221</c:v>
                </c:pt>
                <c:pt idx="11358">
                  <c:v>24.915520000000001</c:v>
                </c:pt>
                <c:pt idx="11359">
                  <c:v>24.93018</c:v>
                </c:pt>
                <c:pt idx="11360">
                  <c:v>24.94379</c:v>
                </c:pt>
                <c:pt idx="11361">
                  <c:v>24.957599999999999</c:v>
                </c:pt>
                <c:pt idx="11362">
                  <c:v>24.970949999999998</c:v>
                </c:pt>
                <c:pt idx="11363">
                  <c:v>24.98452</c:v>
                </c:pt>
                <c:pt idx="11364">
                  <c:v>24.99736</c:v>
                </c:pt>
                <c:pt idx="11365">
                  <c:v>25.011299999999999</c:v>
                </c:pt>
                <c:pt idx="11366">
                  <c:v>25.024190000000001</c:v>
                </c:pt>
                <c:pt idx="11367">
                  <c:v>25.03809</c:v>
                </c:pt>
                <c:pt idx="11368">
                  <c:v>25.051760000000002</c:v>
                </c:pt>
                <c:pt idx="11369">
                  <c:v>25.064419999999998</c:v>
                </c:pt>
                <c:pt idx="11370">
                  <c:v>25.076280000000001</c:v>
                </c:pt>
                <c:pt idx="11371">
                  <c:v>25.089690000000001</c:v>
                </c:pt>
                <c:pt idx="11372">
                  <c:v>25.101009999999999</c:v>
                </c:pt>
                <c:pt idx="11373">
                  <c:v>25.1129</c:v>
                </c:pt>
                <c:pt idx="11374">
                  <c:v>25.124939999999999</c:v>
                </c:pt>
                <c:pt idx="11375">
                  <c:v>25.13747</c:v>
                </c:pt>
                <c:pt idx="11376">
                  <c:v>25.149239999999999</c:v>
                </c:pt>
                <c:pt idx="11377">
                  <c:v>25.160740000000001</c:v>
                </c:pt>
                <c:pt idx="11378">
                  <c:v>25.173279999999998</c:v>
                </c:pt>
                <c:pt idx="11379">
                  <c:v>25.18591</c:v>
                </c:pt>
                <c:pt idx="11380">
                  <c:v>25.198699999999999</c:v>
                </c:pt>
                <c:pt idx="11381">
                  <c:v>25.21142</c:v>
                </c:pt>
                <c:pt idx="11382">
                  <c:v>25.223389999999998</c:v>
                </c:pt>
                <c:pt idx="11383">
                  <c:v>25.235340000000001</c:v>
                </c:pt>
                <c:pt idx="11384">
                  <c:v>25.246700000000001</c:v>
                </c:pt>
                <c:pt idx="11385">
                  <c:v>25.258120000000002</c:v>
                </c:pt>
                <c:pt idx="11386">
                  <c:v>25.26906</c:v>
                </c:pt>
                <c:pt idx="11387">
                  <c:v>25.280899999999999</c:v>
                </c:pt>
                <c:pt idx="11388">
                  <c:v>25.291810000000002</c:v>
                </c:pt>
                <c:pt idx="11389">
                  <c:v>25.30367</c:v>
                </c:pt>
                <c:pt idx="11390">
                  <c:v>25.314</c:v>
                </c:pt>
                <c:pt idx="11391">
                  <c:v>25.32489</c:v>
                </c:pt>
                <c:pt idx="11392">
                  <c:v>25.335339999999999</c:v>
                </c:pt>
                <c:pt idx="11393">
                  <c:v>25.347300000000001</c:v>
                </c:pt>
                <c:pt idx="11394">
                  <c:v>25.358529999999998</c:v>
                </c:pt>
                <c:pt idx="11395">
                  <c:v>25.370139999999999</c:v>
                </c:pt>
                <c:pt idx="11396">
                  <c:v>25.381</c:v>
                </c:pt>
                <c:pt idx="11397">
                  <c:v>25.392669999999999</c:v>
                </c:pt>
                <c:pt idx="11398">
                  <c:v>25.403089999999999</c:v>
                </c:pt>
                <c:pt idx="11399">
                  <c:v>25.412220000000001</c:v>
                </c:pt>
                <c:pt idx="11400">
                  <c:v>25.421469999999999</c:v>
                </c:pt>
                <c:pt idx="11401">
                  <c:v>25.43093</c:v>
                </c:pt>
                <c:pt idx="11402">
                  <c:v>25.441130000000001</c:v>
                </c:pt>
                <c:pt idx="11403">
                  <c:v>25.450710000000001</c:v>
                </c:pt>
                <c:pt idx="11404">
                  <c:v>25.45994</c:v>
                </c:pt>
                <c:pt idx="11405">
                  <c:v>25.470320000000001</c:v>
                </c:pt>
                <c:pt idx="11406">
                  <c:v>25.47973</c:v>
                </c:pt>
                <c:pt idx="11407">
                  <c:v>25.489129999999999</c:v>
                </c:pt>
                <c:pt idx="11408">
                  <c:v>25.49906</c:v>
                </c:pt>
                <c:pt idx="11409">
                  <c:v>25.507709999999999</c:v>
                </c:pt>
                <c:pt idx="11410">
                  <c:v>25.517479999999999</c:v>
                </c:pt>
                <c:pt idx="11411">
                  <c:v>25.52739</c:v>
                </c:pt>
                <c:pt idx="11412">
                  <c:v>25.537939999999999</c:v>
                </c:pt>
                <c:pt idx="11413">
                  <c:v>25.547070000000001</c:v>
                </c:pt>
                <c:pt idx="11414">
                  <c:v>25.555489999999999</c:v>
                </c:pt>
                <c:pt idx="11415">
                  <c:v>25.563780000000001</c:v>
                </c:pt>
                <c:pt idx="11416">
                  <c:v>25.57283</c:v>
                </c:pt>
                <c:pt idx="11417">
                  <c:v>25.582260000000002</c:v>
                </c:pt>
                <c:pt idx="11418">
                  <c:v>25.591550000000002</c:v>
                </c:pt>
                <c:pt idx="11419">
                  <c:v>25.600149999999999</c:v>
                </c:pt>
                <c:pt idx="11420">
                  <c:v>25.60876</c:v>
                </c:pt>
                <c:pt idx="11421">
                  <c:v>25.61769</c:v>
                </c:pt>
                <c:pt idx="11422">
                  <c:v>25.626850000000001</c:v>
                </c:pt>
                <c:pt idx="11423">
                  <c:v>25.636399999999998</c:v>
                </c:pt>
                <c:pt idx="11424">
                  <c:v>25.64593</c:v>
                </c:pt>
                <c:pt idx="11425">
                  <c:v>25.653960000000001</c:v>
                </c:pt>
                <c:pt idx="11426">
                  <c:v>25.66187</c:v>
                </c:pt>
                <c:pt idx="11427">
                  <c:v>25.67079</c:v>
                </c:pt>
                <c:pt idx="11428">
                  <c:v>25.67944</c:v>
                </c:pt>
                <c:pt idx="11429">
                  <c:v>25.68721</c:v>
                </c:pt>
                <c:pt idx="11430">
                  <c:v>25.694109999999998</c:v>
                </c:pt>
                <c:pt idx="11431">
                  <c:v>25.701609999999999</c:v>
                </c:pt>
                <c:pt idx="11432">
                  <c:v>25.708829999999999</c:v>
                </c:pt>
                <c:pt idx="11433">
                  <c:v>25.716239999999999</c:v>
                </c:pt>
                <c:pt idx="11434">
                  <c:v>25.723739999999999</c:v>
                </c:pt>
                <c:pt idx="11435">
                  <c:v>25.731300000000001</c:v>
                </c:pt>
                <c:pt idx="11436">
                  <c:v>25.738659999999999</c:v>
                </c:pt>
                <c:pt idx="11437">
                  <c:v>25.745809999999999</c:v>
                </c:pt>
                <c:pt idx="11438">
                  <c:v>25.753340000000001</c:v>
                </c:pt>
                <c:pt idx="11439">
                  <c:v>25.76051</c:v>
                </c:pt>
                <c:pt idx="11440">
                  <c:v>25.767669999999999</c:v>
                </c:pt>
                <c:pt idx="11441">
                  <c:v>25.774899999999999</c:v>
                </c:pt>
                <c:pt idx="11442">
                  <c:v>25.782810000000001</c:v>
                </c:pt>
                <c:pt idx="11443">
                  <c:v>25.789729999999999</c:v>
                </c:pt>
                <c:pt idx="11444">
                  <c:v>25.795839999999998</c:v>
                </c:pt>
                <c:pt idx="11445">
                  <c:v>25.801919999999999</c:v>
                </c:pt>
                <c:pt idx="11446">
                  <c:v>25.808520000000001</c:v>
                </c:pt>
                <c:pt idx="11447">
                  <c:v>25.815370000000001</c:v>
                </c:pt>
                <c:pt idx="11448">
                  <c:v>25.822849999999999</c:v>
                </c:pt>
                <c:pt idx="11449">
                  <c:v>25.830220000000001</c:v>
                </c:pt>
                <c:pt idx="11450">
                  <c:v>25.836649999999999</c:v>
                </c:pt>
                <c:pt idx="11451">
                  <c:v>25.843150000000001</c:v>
                </c:pt>
                <c:pt idx="11452">
                  <c:v>25.849450000000001</c:v>
                </c:pt>
                <c:pt idx="11453">
                  <c:v>25.855879999999999</c:v>
                </c:pt>
                <c:pt idx="11454">
                  <c:v>25.862069999999999</c:v>
                </c:pt>
                <c:pt idx="11455">
                  <c:v>25.867979999999999</c:v>
                </c:pt>
                <c:pt idx="11456">
                  <c:v>25.873850000000001</c:v>
                </c:pt>
                <c:pt idx="11457">
                  <c:v>25.879950000000001</c:v>
                </c:pt>
                <c:pt idx="11458">
                  <c:v>25.886089999999999</c:v>
                </c:pt>
                <c:pt idx="11459">
                  <c:v>25.891159999999999</c:v>
                </c:pt>
                <c:pt idx="11460">
                  <c:v>25.89554</c:v>
                </c:pt>
                <c:pt idx="11461">
                  <c:v>25.900010000000002</c:v>
                </c:pt>
                <c:pt idx="11462">
                  <c:v>25.904779999999999</c:v>
                </c:pt>
                <c:pt idx="11463">
                  <c:v>25.90992</c:v>
                </c:pt>
                <c:pt idx="11464">
                  <c:v>25.915130000000001</c:v>
                </c:pt>
                <c:pt idx="11465">
                  <c:v>25.920470000000002</c:v>
                </c:pt>
                <c:pt idx="11466">
                  <c:v>25.925899999999999</c:v>
                </c:pt>
                <c:pt idx="11467">
                  <c:v>25.93056</c:v>
                </c:pt>
                <c:pt idx="11468">
                  <c:v>25.93487</c:v>
                </c:pt>
                <c:pt idx="11469">
                  <c:v>25.940280000000001</c:v>
                </c:pt>
                <c:pt idx="11470">
                  <c:v>25.94586</c:v>
                </c:pt>
                <c:pt idx="11471">
                  <c:v>25.950289999999999</c:v>
                </c:pt>
                <c:pt idx="11472">
                  <c:v>25.954550000000001</c:v>
                </c:pt>
                <c:pt idx="11473">
                  <c:v>25.958629999999999</c:v>
                </c:pt>
                <c:pt idx="11474">
                  <c:v>25.962389999999999</c:v>
                </c:pt>
                <c:pt idx="11475">
                  <c:v>25.966919999999998</c:v>
                </c:pt>
                <c:pt idx="11476">
                  <c:v>25.971160000000001</c:v>
                </c:pt>
                <c:pt idx="11477">
                  <c:v>25.974879999999999</c:v>
                </c:pt>
                <c:pt idx="11478">
                  <c:v>25.9787</c:v>
                </c:pt>
                <c:pt idx="11479">
                  <c:v>25.982250000000001</c:v>
                </c:pt>
                <c:pt idx="11480">
                  <c:v>25.985990000000001</c:v>
                </c:pt>
                <c:pt idx="11481">
                  <c:v>25.990379999999998</c:v>
                </c:pt>
                <c:pt idx="11482">
                  <c:v>25.994440000000001</c:v>
                </c:pt>
                <c:pt idx="11483">
                  <c:v>25.998709999999999</c:v>
                </c:pt>
                <c:pt idx="11484">
                  <c:v>26.001850000000001</c:v>
                </c:pt>
                <c:pt idx="11485">
                  <c:v>26.006039999999999</c:v>
                </c:pt>
                <c:pt idx="11486">
                  <c:v>26.01071</c:v>
                </c:pt>
                <c:pt idx="11487">
                  <c:v>26.01407</c:v>
                </c:pt>
                <c:pt idx="11488">
                  <c:v>26.017669999999999</c:v>
                </c:pt>
                <c:pt idx="11489">
                  <c:v>26.020710000000001</c:v>
                </c:pt>
                <c:pt idx="11490">
                  <c:v>26.024080000000001</c:v>
                </c:pt>
                <c:pt idx="11491">
                  <c:v>26.027439999999999</c:v>
                </c:pt>
                <c:pt idx="11492">
                  <c:v>26.030460000000001</c:v>
                </c:pt>
                <c:pt idx="11493">
                  <c:v>26.032530000000001</c:v>
                </c:pt>
                <c:pt idx="11494">
                  <c:v>26.035499999999999</c:v>
                </c:pt>
                <c:pt idx="11495">
                  <c:v>26.038550000000001</c:v>
                </c:pt>
                <c:pt idx="11496">
                  <c:v>26.041270000000001</c:v>
                </c:pt>
                <c:pt idx="11497">
                  <c:v>26.043939999999999</c:v>
                </c:pt>
                <c:pt idx="11498">
                  <c:v>26.045960000000001</c:v>
                </c:pt>
                <c:pt idx="11499">
                  <c:v>26.046779999999998</c:v>
                </c:pt>
                <c:pt idx="11500">
                  <c:v>26.048629999999999</c:v>
                </c:pt>
                <c:pt idx="11501">
                  <c:v>26.05076</c:v>
                </c:pt>
                <c:pt idx="11502">
                  <c:v>26.052720000000001</c:v>
                </c:pt>
                <c:pt idx="11503">
                  <c:v>26.055330000000001</c:v>
                </c:pt>
                <c:pt idx="11504">
                  <c:v>26.056950000000001</c:v>
                </c:pt>
                <c:pt idx="11505">
                  <c:v>26.05808</c:v>
                </c:pt>
                <c:pt idx="11506">
                  <c:v>26.059609999999999</c:v>
                </c:pt>
                <c:pt idx="11507">
                  <c:v>26.0609</c:v>
                </c:pt>
                <c:pt idx="11508">
                  <c:v>26.062010000000001</c:v>
                </c:pt>
                <c:pt idx="11509">
                  <c:v>26.06381</c:v>
                </c:pt>
                <c:pt idx="11510">
                  <c:v>26.06644</c:v>
                </c:pt>
                <c:pt idx="11511">
                  <c:v>26.067879999999999</c:v>
                </c:pt>
                <c:pt idx="11512">
                  <c:v>26.068269999999998</c:v>
                </c:pt>
                <c:pt idx="11513">
                  <c:v>26.069430000000001</c:v>
                </c:pt>
                <c:pt idx="11514">
                  <c:v>26.070530000000002</c:v>
                </c:pt>
                <c:pt idx="11515">
                  <c:v>26.070900000000002</c:v>
                </c:pt>
                <c:pt idx="11516">
                  <c:v>26.071390000000001</c:v>
                </c:pt>
                <c:pt idx="11517">
                  <c:v>26.072050000000001</c:v>
                </c:pt>
                <c:pt idx="11518">
                  <c:v>26.072939999999999</c:v>
                </c:pt>
                <c:pt idx="11519">
                  <c:v>26.073879999999999</c:v>
                </c:pt>
                <c:pt idx="11520">
                  <c:v>26.073689999999999</c:v>
                </c:pt>
                <c:pt idx="11521">
                  <c:v>26.073029999999999</c:v>
                </c:pt>
                <c:pt idx="11522">
                  <c:v>26.072890000000001</c:v>
                </c:pt>
                <c:pt idx="11523">
                  <c:v>26.073070000000001</c:v>
                </c:pt>
                <c:pt idx="11524">
                  <c:v>26.073650000000001</c:v>
                </c:pt>
                <c:pt idx="11525">
                  <c:v>26.074539999999999</c:v>
                </c:pt>
                <c:pt idx="11526">
                  <c:v>26.075119999999998</c:v>
                </c:pt>
                <c:pt idx="11527">
                  <c:v>26.075389999999999</c:v>
                </c:pt>
                <c:pt idx="11528">
                  <c:v>26.074670000000001</c:v>
                </c:pt>
                <c:pt idx="11529">
                  <c:v>26.074079999999999</c:v>
                </c:pt>
                <c:pt idx="11530">
                  <c:v>26.073820000000001</c:v>
                </c:pt>
                <c:pt idx="11531">
                  <c:v>26.072669999999999</c:v>
                </c:pt>
                <c:pt idx="11532">
                  <c:v>26.072099999999999</c:v>
                </c:pt>
                <c:pt idx="11533">
                  <c:v>26.071549999999998</c:v>
                </c:pt>
                <c:pt idx="11534">
                  <c:v>26.071059999999999</c:v>
                </c:pt>
                <c:pt idx="11535">
                  <c:v>26.069220000000001</c:v>
                </c:pt>
                <c:pt idx="11536">
                  <c:v>26.06673</c:v>
                </c:pt>
                <c:pt idx="11537">
                  <c:v>26.06615</c:v>
                </c:pt>
                <c:pt idx="11538">
                  <c:v>26.065000000000001</c:v>
                </c:pt>
                <c:pt idx="11539">
                  <c:v>26.0639</c:v>
                </c:pt>
                <c:pt idx="11540">
                  <c:v>26.06193</c:v>
                </c:pt>
                <c:pt idx="11541">
                  <c:v>26.059650000000001</c:v>
                </c:pt>
                <c:pt idx="11542">
                  <c:v>26.057739999999999</c:v>
                </c:pt>
                <c:pt idx="11543">
                  <c:v>26.05715</c:v>
                </c:pt>
                <c:pt idx="11544">
                  <c:v>26.05641</c:v>
                </c:pt>
                <c:pt idx="11545">
                  <c:v>26.054739999999999</c:v>
                </c:pt>
                <c:pt idx="11546">
                  <c:v>26.05396</c:v>
                </c:pt>
                <c:pt idx="11547">
                  <c:v>26.05301</c:v>
                </c:pt>
                <c:pt idx="11548">
                  <c:v>26.051929999999999</c:v>
                </c:pt>
                <c:pt idx="11549">
                  <c:v>26.052009999999999</c:v>
                </c:pt>
                <c:pt idx="11550">
                  <c:v>26.05106</c:v>
                </c:pt>
                <c:pt idx="11551">
                  <c:v>26.049299999999999</c:v>
                </c:pt>
                <c:pt idx="11552">
                  <c:v>26.04795</c:v>
                </c:pt>
                <c:pt idx="11553">
                  <c:v>26.04571</c:v>
                </c:pt>
                <c:pt idx="11554">
                  <c:v>26.044119999999999</c:v>
                </c:pt>
                <c:pt idx="11555">
                  <c:v>26.043330000000001</c:v>
                </c:pt>
                <c:pt idx="11556">
                  <c:v>26.041260000000001</c:v>
                </c:pt>
                <c:pt idx="11557">
                  <c:v>26.039639999999999</c:v>
                </c:pt>
                <c:pt idx="11558">
                  <c:v>26.036539999999999</c:v>
                </c:pt>
                <c:pt idx="11559">
                  <c:v>26.034300000000002</c:v>
                </c:pt>
                <c:pt idx="11560">
                  <c:v>26.031929999999999</c:v>
                </c:pt>
                <c:pt idx="11561">
                  <c:v>26.028970000000001</c:v>
                </c:pt>
                <c:pt idx="11562">
                  <c:v>26.027200000000001</c:v>
                </c:pt>
                <c:pt idx="11563">
                  <c:v>26.02413</c:v>
                </c:pt>
                <c:pt idx="11564">
                  <c:v>26.020700000000001</c:v>
                </c:pt>
                <c:pt idx="11565">
                  <c:v>26.017610000000001</c:v>
                </c:pt>
                <c:pt idx="11566">
                  <c:v>26.015329999999999</c:v>
                </c:pt>
                <c:pt idx="11567">
                  <c:v>26.013169999999999</c:v>
                </c:pt>
                <c:pt idx="11568">
                  <c:v>26.01041</c:v>
                </c:pt>
                <c:pt idx="11569">
                  <c:v>26.006689999999999</c:v>
                </c:pt>
                <c:pt idx="11570">
                  <c:v>26.003319999999999</c:v>
                </c:pt>
                <c:pt idx="11571">
                  <c:v>26.00027</c:v>
                </c:pt>
                <c:pt idx="11572">
                  <c:v>25.997969999999999</c:v>
                </c:pt>
                <c:pt idx="11573">
                  <c:v>25.995940000000001</c:v>
                </c:pt>
                <c:pt idx="11574">
                  <c:v>25.991520000000001</c:v>
                </c:pt>
                <c:pt idx="11575">
                  <c:v>25.987680000000001</c:v>
                </c:pt>
                <c:pt idx="11576">
                  <c:v>25.982959999999999</c:v>
                </c:pt>
                <c:pt idx="11577">
                  <c:v>25.97955</c:v>
                </c:pt>
                <c:pt idx="11578">
                  <c:v>25.976579999999998</c:v>
                </c:pt>
                <c:pt idx="11579">
                  <c:v>25.97298</c:v>
                </c:pt>
                <c:pt idx="11580">
                  <c:v>25.968610000000002</c:v>
                </c:pt>
                <c:pt idx="11581">
                  <c:v>25.965199999999999</c:v>
                </c:pt>
                <c:pt idx="11582">
                  <c:v>25.961549999999999</c:v>
                </c:pt>
                <c:pt idx="11583">
                  <c:v>25.95776</c:v>
                </c:pt>
                <c:pt idx="11584">
                  <c:v>25.954650000000001</c:v>
                </c:pt>
                <c:pt idx="11585">
                  <c:v>25.950990000000001</c:v>
                </c:pt>
                <c:pt idx="11586">
                  <c:v>25.947900000000001</c:v>
                </c:pt>
                <c:pt idx="11587">
                  <c:v>25.943950000000001</c:v>
                </c:pt>
                <c:pt idx="11588">
                  <c:v>25.94003</c:v>
                </c:pt>
                <c:pt idx="11589">
                  <c:v>25.93591</c:v>
                </c:pt>
                <c:pt idx="11590">
                  <c:v>25.931979999999999</c:v>
                </c:pt>
                <c:pt idx="11591">
                  <c:v>25.928460000000001</c:v>
                </c:pt>
                <c:pt idx="11592">
                  <c:v>25.924399999999999</c:v>
                </c:pt>
                <c:pt idx="11593">
                  <c:v>25.919720000000002</c:v>
                </c:pt>
                <c:pt idx="11594">
                  <c:v>25.91431</c:v>
                </c:pt>
                <c:pt idx="11595">
                  <c:v>25.908950000000001</c:v>
                </c:pt>
                <c:pt idx="11596">
                  <c:v>25.903169999999999</c:v>
                </c:pt>
                <c:pt idx="11597">
                  <c:v>25.897200000000002</c:v>
                </c:pt>
                <c:pt idx="11598">
                  <c:v>25.89124</c:v>
                </c:pt>
                <c:pt idx="11599">
                  <c:v>25.885870000000001</c:v>
                </c:pt>
                <c:pt idx="11600">
                  <c:v>25.880939999999999</c:v>
                </c:pt>
                <c:pt idx="11601">
                  <c:v>25.874459999999999</c:v>
                </c:pt>
                <c:pt idx="11602">
                  <c:v>25.869350000000001</c:v>
                </c:pt>
                <c:pt idx="11603">
                  <c:v>25.863669999999999</c:v>
                </c:pt>
                <c:pt idx="11604">
                  <c:v>25.858029999999999</c:v>
                </c:pt>
                <c:pt idx="11605">
                  <c:v>25.852530000000002</c:v>
                </c:pt>
                <c:pt idx="11606">
                  <c:v>25.84835</c:v>
                </c:pt>
                <c:pt idx="11607">
                  <c:v>25.843219999999999</c:v>
                </c:pt>
                <c:pt idx="11608">
                  <c:v>25.838899999999999</c:v>
                </c:pt>
                <c:pt idx="11609">
                  <c:v>25.833659999999998</c:v>
                </c:pt>
                <c:pt idx="11610">
                  <c:v>25.828320000000001</c:v>
                </c:pt>
                <c:pt idx="11611">
                  <c:v>25.823619999999998</c:v>
                </c:pt>
                <c:pt idx="11612">
                  <c:v>25.81765</c:v>
                </c:pt>
                <c:pt idx="11613">
                  <c:v>25.8125</c:v>
                </c:pt>
                <c:pt idx="11614">
                  <c:v>25.807009999999998</c:v>
                </c:pt>
                <c:pt idx="11615">
                  <c:v>25.803429999999999</c:v>
                </c:pt>
                <c:pt idx="11616">
                  <c:v>25.79702</c:v>
                </c:pt>
                <c:pt idx="11617">
                  <c:v>25.79053</c:v>
                </c:pt>
                <c:pt idx="11618">
                  <c:v>25.784369999999999</c:v>
                </c:pt>
                <c:pt idx="11619">
                  <c:v>25.77807</c:v>
                </c:pt>
                <c:pt idx="11620">
                  <c:v>25.772310000000001</c:v>
                </c:pt>
                <c:pt idx="11621">
                  <c:v>25.767109999999999</c:v>
                </c:pt>
                <c:pt idx="11622">
                  <c:v>25.760660000000001</c:v>
                </c:pt>
                <c:pt idx="11623">
                  <c:v>25.754010000000001</c:v>
                </c:pt>
                <c:pt idx="11624">
                  <c:v>25.749369999999999</c:v>
                </c:pt>
                <c:pt idx="11625">
                  <c:v>25.743179999999999</c:v>
                </c:pt>
                <c:pt idx="11626">
                  <c:v>25.737929999999999</c:v>
                </c:pt>
                <c:pt idx="11627">
                  <c:v>25.73263</c:v>
                </c:pt>
                <c:pt idx="11628">
                  <c:v>25.725950000000001</c:v>
                </c:pt>
                <c:pt idx="11629">
                  <c:v>25.71951</c:v>
                </c:pt>
                <c:pt idx="11630">
                  <c:v>25.713989999999999</c:v>
                </c:pt>
                <c:pt idx="11631">
                  <c:v>25.708480000000002</c:v>
                </c:pt>
                <c:pt idx="11632">
                  <c:v>25.702010000000001</c:v>
                </c:pt>
                <c:pt idx="11633">
                  <c:v>25.694420000000001</c:v>
                </c:pt>
                <c:pt idx="11634">
                  <c:v>25.68648</c:v>
                </c:pt>
                <c:pt idx="11635">
                  <c:v>25.679559999999999</c:v>
                </c:pt>
                <c:pt idx="11636">
                  <c:v>25.67313</c:v>
                </c:pt>
                <c:pt idx="11637">
                  <c:v>25.66703</c:v>
                </c:pt>
                <c:pt idx="11638">
                  <c:v>25.660299999999999</c:v>
                </c:pt>
                <c:pt idx="11639">
                  <c:v>25.653379999999999</c:v>
                </c:pt>
                <c:pt idx="11640">
                  <c:v>25.646740000000001</c:v>
                </c:pt>
                <c:pt idx="11641">
                  <c:v>25.640229999999999</c:v>
                </c:pt>
                <c:pt idx="11642">
                  <c:v>25.633600000000001</c:v>
                </c:pt>
                <c:pt idx="11643">
                  <c:v>25.62566</c:v>
                </c:pt>
                <c:pt idx="11644">
                  <c:v>25.618369999999999</c:v>
                </c:pt>
                <c:pt idx="11645">
                  <c:v>25.611509999999999</c:v>
                </c:pt>
                <c:pt idx="11646">
                  <c:v>25.604759999999999</c:v>
                </c:pt>
                <c:pt idx="11647">
                  <c:v>25.598220000000001</c:v>
                </c:pt>
                <c:pt idx="11648">
                  <c:v>25.591159999999999</c:v>
                </c:pt>
                <c:pt idx="11649">
                  <c:v>25.584070000000001</c:v>
                </c:pt>
                <c:pt idx="11650">
                  <c:v>25.57751</c:v>
                </c:pt>
                <c:pt idx="11651">
                  <c:v>25.571290000000001</c:v>
                </c:pt>
                <c:pt idx="11652">
                  <c:v>25.564450000000001</c:v>
                </c:pt>
                <c:pt idx="11653">
                  <c:v>25.55696</c:v>
                </c:pt>
                <c:pt idx="11654">
                  <c:v>25.549910000000001</c:v>
                </c:pt>
                <c:pt idx="11655">
                  <c:v>25.542919999999999</c:v>
                </c:pt>
                <c:pt idx="11656">
                  <c:v>25.5351</c:v>
                </c:pt>
                <c:pt idx="11657">
                  <c:v>25.527750000000001</c:v>
                </c:pt>
                <c:pt idx="11658">
                  <c:v>25.52045</c:v>
                </c:pt>
                <c:pt idx="11659">
                  <c:v>25.513269999999999</c:v>
                </c:pt>
                <c:pt idx="11660">
                  <c:v>25.505939999999999</c:v>
                </c:pt>
                <c:pt idx="11661">
                  <c:v>25.498280000000001</c:v>
                </c:pt>
                <c:pt idx="11662">
                  <c:v>25.49203</c:v>
                </c:pt>
                <c:pt idx="11663">
                  <c:v>25.484850000000002</c:v>
                </c:pt>
                <c:pt idx="11664">
                  <c:v>25.477589999999999</c:v>
                </c:pt>
                <c:pt idx="11665">
                  <c:v>25.46942</c:v>
                </c:pt>
                <c:pt idx="11666">
                  <c:v>25.462430000000001</c:v>
                </c:pt>
                <c:pt idx="11667">
                  <c:v>25.45496</c:v>
                </c:pt>
                <c:pt idx="11668">
                  <c:v>25.44753</c:v>
                </c:pt>
                <c:pt idx="11669">
                  <c:v>25.440619999999999</c:v>
                </c:pt>
                <c:pt idx="11670">
                  <c:v>25.433440000000001</c:v>
                </c:pt>
                <c:pt idx="11671">
                  <c:v>25.426770000000001</c:v>
                </c:pt>
                <c:pt idx="11672">
                  <c:v>25.42088</c:v>
                </c:pt>
                <c:pt idx="11673">
                  <c:v>25.41451</c:v>
                </c:pt>
                <c:pt idx="11674">
                  <c:v>25.407060000000001</c:v>
                </c:pt>
                <c:pt idx="11675">
                  <c:v>25.399480000000001</c:v>
                </c:pt>
                <c:pt idx="11676">
                  <c:v>25.391919999999999</c:v>
                </c:pt>
                <c:pt idx="11677">
                  <c:v>25.38411</c:v>
                </c:pt>
                <c:pt idx="11678">
                  <c:v>25.376709999999999</c:v>
                </c:pt>
                <c:pt idx="11679">
                  <c:v>25.369669999999999</c:v>
                </c:pt>
                <c:pt idx="11680">
                  <c:v>25.361699999999999</c:v>
                </c:pt>
                <c:pt idx="11681">
                  <c:v>25.35313</c:v>
                </c:pt>
                <c:pt idx="11682">
                  <c:v>25.344670000000001</c:v>
                </c:pt>
                <c:pt idx="11683">
                  <c:v>25.337330000000001</c:v>
                </c:pt>
                <c:pt idx="11684">
                  <c:v>25.33014</c:v>
                </c:pt>
                <c:pt idx="11685">
                  <c:v>25.32227</c:v>
                </c:pt>
                <c:pt idx="11686">
                  <c:v>25.31428</c:v>
                </c:pt>
                <c:pt idx="11687">
                  <c:v>25.306000000000001</c:v>
                </c:pt>
                <c:pt idx="11688">
                  <c:v>25.297979999999999</c:v>
                </c:pt>
                <c:pt idx="11689">
                  <c:v>25.29073</c:v>
                </c:pt>
                <c:pt idx="11690">
                  <c:v>25.283370000000001</c:v>
                </c:pt>
                <c:pt idx="11691">
                  <c:v>25.275569999999998</c:v>
                </c:pt>
                <c:pt idx="11692">
                  <c:v>25.267600000000002</c:v>
                </c:pt>
                <c:pt idx="11693">
                  <c:v>25.260549999999999</c:v>
                </c:pt>
                <c:pt idx="11694">
                  <c:v>25.253789999999999</c:v>
                </c:pt>
                <c:pt idx="11695">
                  <c:v>25.246279999999999</c:v>
                </c:pt>
                <c:pt idx="11696">
                  <c:v>25.238620000000001</c:v>
                </c:pt>
                <c:pt idx="11697">
                  <c:v>25.230889999999999</c:v>
                </c:pt>
                <c:pt idx="11698">
                  <c:v>25.223020000000002</c:v>
                </c:pt>
                <c:pt idx="11699">
                  <c:v>25.214970000000001</c:v>
                </c:pt>
                <c:pt idx="11700">
                  <c:v>25.20702</c:v>
                </c:pt>
                <c:pt idx="11701">
                  <c:v>25.199770000000001</c:v>
                </c:pt>
                <c:pt idx="11702">
                  <c:v>25.19265</c:v>
                </c:pt>
                <c:pt idx="11703">
                  <c:v>25.18554</c:v>
                </c:pt>
                <c:pt idx="11704">
                  <c:v>25.1785</c:v>
                </c:pt>
                <c:pt idx="11705">
                  <c:v>25.17118</c:v>
                </c:pt>
                <c:pt idx="11706">
                  <c:v>25.164439999999999</c:v>
                </c:pt>
                <c:pt idx="11707">
                  <c:v>25.157640000000001</c:v>
                </c:pt>
                <c:pt idx="11708">
                  <c:v>25.15025</c:v>
                </c:pt>
                <c:pt idx="11709">
                  <c:v>25.14274</c:v>
                </c:pt>
                <c:pt idx="11710">
                  <c:v>25.135159999999999</c:v>
                </c:pt>
                <c:pt idx="11711">
                  <c:v>25.127870000000001</c:v>
                </c:pt>
                <c:pt idx="11712">
                  <c:v>25.12039</c:v>
                </c:pt>
                <c:pt idx="11713">
                  <c:v>25.113479999999999</c:v>
                </c:pt>
                <c:pt idx="11714">
                  <c:v>25.107050000000001</c:v>
                </c:pt>
                <c:pt idx="11715">
                  <c:v>25.099499999999999</c:v>
                </c:pt>
                <c:pt idx="11716">
                  <c:v>25.092179999999999</c:v>
                </c:pt>
                <c:pt idx="11717">
                  <c:v>25.08567</c:v>
                </c:pt>
                <c:pt idx="11718">
                  <c:v>25.07967</c:v>
                </c:pt>
                <c:pt idx="11719">
                  <c:v>25.073029999999999</c:v>
                </c:pt>
                <c:pt idx="11720">
                  <c:v>25.065760000000001</c:v>
                </c:pt>
                <c:pt idx="11721">
                  <c:v>25.058859999999999</c:v>
                </c:pt>
                <c:pt idx="11722">
                  <c:v>25.05114</c:v>
                </c:pt>
                <c:pt idx="11723">
                  <c:v>25.042770000000001</c:v>
                </c:pt>
                <c:pt idx="11724">
                  <c:v>25.034829999999999</c:v>
                </c:pt>
                <c:pt idx="11725">
                  <c:v>25.027419999999999</c:v>
                </c:pt>
                <c:pt idx="11726">
                  <c:v>25.019870000000001</c:v>
                </c:pt>
                <c:pt idx="11727">
                  <c:v>25.011970000000002</c:v>
                </c:pt>
                <c:pt idx="11728">
                  <c:v>25.004100000000001</c:v>
                </c:pt>
                <c:pt idx="11729">
                  <c:v>24.9968</c:v>
                </c:pt>
                <c:pt idx="11730">
                  <c:v>24.990130000000001</c:v>
                </c:pt>
                <c:pt idx="11731">
                  <c:v>24.984100000000002</c:v>
                </c:pt>
                <c:pt idx="11732">
                  <c:v>24.978110000000001</c:v>
                </c:pt>
                <c:pt idx="11733">
                  <c:v>24.97129</c:v>
                </c:pt>
                <c:pt idx="11734">
                  <c:v>24.964929999999999</c:v>
                </c:pt>
                <c:pt idx="11735">
                  <c:v>24.959160000000001</c:v>
                </c:pt>
                <c:pt idx="11736">
                  <c:v>24.95318</c:v>
                </c:pt>
                <c:pt idx="11737">
                  <c:v>24.947369999999999</c:v>
                </c:pt>
                <c:pt idx="11738">
                  <c:v>24.941759999999999</c:v>
                </c:pt>
                <c:pt idx="11739">
                  <c:v>24.935469999999999</c:v>
                </c:pt>
                <c:pt idx="11740">
                  <c:v>24.928850000000001</c:v>
                </c:pt>
                <c:pt idx="11741">
                  <c:v>24.922160000000002</c:v>
                </c:pt>
                <c:pt idx="11742">
                  <c:v>24.916129999999999</c:v>
                </c:pt>
                <c:pt idx="11743">
                  <c:v>24.910260000000001</c:v>
                </c:pt>
                <c:pt idx="11744">
                  <c:v>24.90363</c:v>
                </c:pt>
                <c:pt idx="11745">
                  <c:v>24.89734</c:v>
                </c:pt>
                <c:pt idx="11746">
                  <c:v>24.891819999999999</c:v>
                </c:pt>
                <c:pt idx="11747">
                  <c:v>24.886399999999998</c:v>
                </c:pt>
                <c:pt idx="11748">
                  <c:v>24.881119999999999</c:v>
                </c:pt>
                <c:pt idx="11749">
                  <c:v>24.875599999999999</c:v>
                </c:pt>
                <c:pt idx="11750">
                  <c:v>24.86994</c:v>
                </c:pt>
                <c:pt idx="11751">
                  <c:v>24.863489999999999</c:v>
                </c:pt>
                <c:pt idx="11752">
                  <c:v>24.857759999999999</c:v>
                </c:pt>
                <c:pt idx="11753">
                  <c:v>24.85153</c:v>
                </c:pt>
                <c:pt idx="11754">
                  <c:v>24.845009999999998</c:v>
                </c:pt>
                <c:pt idx="11755">
                  <c:v>24.83867</c:v>
                </c:pt>
                <c:pt idx="11756">
                  <c:v>24.832820000000002</c:v>
                </c:pt>
                <c:pt idx="11757">
                  <c:v>24.826319999999999</c:v>
                </c:pt>
                <c:pt idx="11758">
                  <c:v>24.821100000000001</c:v>
                </c:pt>
                <c:pt idx="11759">
                  <c:v>24.81569</c:v>
                </c:pt>
                <c:pt idx="11760">
                  <c:v>24.810500000000001</c:v>
                </c:pt>
                <c:pt idx="11761">
                  <c:v>24.804390000000001</c:v>
                </c:pt>
                <c:pt idx="11762">
                  <c:v>24.798030000000001</c:v>
                </c:pt>
                <c:pt idx="11763">
                  <c:v>24.791869999999999</c:v>
                </c:pt>
                <c:pt idx="11764">
                  <c:v>24.784400000000002</c:v>
                </c:pt>
                <c:pt idx="11765">
                  <c:v>24.778369999999999</c:v>
                </c:pt>
                <c:pt idx="11766">
                  <c:v>24.77308</c:v>
                </c:pt>
                <c:pt idx="11767">
                  <c:v>24.766680000000001</c:v>
                </c:pt>
                <c:pt idx="11768">
                  <c:v>24.759709999999998</c:v>
                </c:pt>
                <c:pt idx="11769">
                  <c:v>24.75235</c:v>
                </c:pt>
                <c:pt idx="11770">
                  <c:v>24.746739999999999</c:v>
                </c:pt>
                <c:pt idx="11771">
                  <c:v>24.741350000000001</c:v>
                </c:pt>
                <c:pt idx="11772">
                  <c:v>24.735890000000001</c:v>
                </c:pt>
                <c:pt idx="11773">
                  <c:v>24.731200000000001</c:v>
                </c:pt>
                <c:pt idx="11774">
                  <c:v>24.726510000000001</c:v>
                </c:pt>
                <c:pt idx="11775">
                  <c:v>24.721730000000001</c:v>
                </c:pt>
                <c:pt idx="11776">
                  <c:v>24.71772</c:v>
                </c:pt>
                <c:pt idx="11777">
                  <c:v>24.713640000000002</c:v>
                </c:pt>
                <c:pt idx="11778">
                  <c:v>24.709440000000001</c:v>
                </c:pt>
                <c:pt idx="11779">
                  <c:v>24.705349999999999</c:v>
                </c:pt>
                <c:pt idx="11780">
                  <c:v>24.701440000000002</c:v>
                </c:pt>
                <c:pt idx="11781">
                  <c:v>24.697900000000001</c:v>
                </c:pt>
                <c:pt idx="11782">
                  <c:v>24.693570000000001</c:v>
                </c:pt>
                <c:pt idx="11783">
                  <c:v>24.690059999999999</c:v>
                </c:pt>
                <c:pt idx="11784">
                  <c:v>24.68619</c:v>
                </c:pt>
                <c:pt idx="11785">
                  <c:v>24.682269999999999</c:v>
                </c:pt>
                <c:pt idx="11786">
                  <c:v>24.67839</c:v>
                </c:pt>
                <c:pt idx="11787">
                  <c:v>24.674209999999999</c:v>
                </c:pt>
                <c:pt idx="11788">
                  <c:v>24.6693</c:v>
                </c:pt>
                <c:pt idx="11789">
                  <c:v>24.664950000000001</c:v>
                </c:pt>
                <c:pt idx="11790">
                  <c:v>24.66038</c:v>
                </c:pt>
                <c:pt idx="11791">
                  <c:v>24.656199999999998</c:v>
                </c:pt>
                <c:pt idx="11792">
                  <c:v>24.65239</c:v>
                </c:pt>
                <c:pt idx="11793">
                  <c:v>24.64855</c:v>
                </c:pt>
                <c:pt idx="11794">
                  <c:v>24.644909999999999</c:v>
                </c:pt>
                <c:pt idx="11795">
                  <c:v>24.640989999999999</c:v>
                </c:pt>
                <c:pt idx="11796">
                  <c:v>24.637350000000001</c:v>
                </c:pt>
                <c:pt idx="11797">
                  <c:v>24.63316</c:v>
                </c:pt>
                <c:pt idx="11798">
                  <c:v>24.62932</c:v>
                </c:pt>
                <c:pt idx="11799">
                  <c:v>24.626090000000001</c:v>
                </c:pt>
                <c:pt idx="11800">
                  <c:v>24.622890000000002</c:v>
                </c:pt>
                <c:pt idx="11801">
                  <c:v>24.620460000000001</c:v>
                </c:pt>
                <c:pt idx="11802">
                  <c:v>24.616779999999999</c:v>
                </c:pt>
                <c:pt idx="11803">
                  <c:v>24.614540000000002</c:v>
                </c:pt>
                <c:pt idx="11804">
                  <c:v>24.612100000000002</c:v>
                </c:pt>
                <c:pt idx="11805">
                  <c:v>24.609539999999999</c:v>
                </c:pt>
                <c:pt idx="11806">
                  <c:v>24.606719999999999</c:v>
                </c:pt>
                <c:pt idx="11807">
                  <c:v>24.603840000000002</c:v>
                </c:pt>
                <c:pt idx="11808">
                  <c:v>24.601050000000001</c:v>
                </c:pt>
                <c:pt idx="11809">
                  <c:v>24.598320000000001</c:v>
                </c:pt>
                <c:pt idx="11810">
                  <c:v>24.594940000000001</c:v>
                </c:pt>
                <c:pt idx="11811">
                  <c:v>24.59319</c:v>
                </c:pt>
                <c:pt idx="11812">
                  <c:v>24.591519999999999</c:v>
                </c:pt>
                <c:pt idx="11813">
                  <c:v>24.589459999999999</c:v>
                </c:pt>
                <c:pt idx="11814">
                  <c:v>24.588750000000001</c:v>
                </c:pt>
                <c:pt idx="11815">
                  <c:v>24.586600000000001</c:v>
                </c:pt>
                <c:pt idx="11816">
                  <c:v>24.584479999999999</c:v>
                </c:pt>
                <c:pt idx="11817">
                  <c:v>24.58258</c:v>
                </c:pt>
                <c:pt idx="11818">
                  <c:v>24.582409999999999</c:v>
                </c:pt>
                <c:pt idx="11819">
                  <c:v>24.581600000000002</c:v>
                </c:pt>
                <c:pt idx="11820">
                  <c:v>24.581230000000001</c:v>
                </c:pt>
                <c:pt idx="11821">
                  <c:v>24.580850000000002</c:v>
                </c:pt>
                <c:pt idx="11822">
                  <c:v>24.57958</c:v>
                </c:pt>
                <c:pt idx="11823">
                  <c:v>24.579540000000001</c:v>
                </c:pt>
                <c:pt idx="11824">
                  <c:v>24.578240000000001</c:v>
                </c:pt>
                <c:pt idx="11825">
                  <c:v>24.57769</c:v>
                </c:pt>
                <c:pt idx="11826">
                  <c:v>24.577200000000001</c:v>
                </c:pt>
                <c:pt idx="11827">
                  <c:v>24.576689999999999</c:v>
                </c:pt>
                <c:pt idx="11828">
                  <c:v>24.57602</c:v>
                </c:pt>
                <c:pt idx="11829">
                  <c:v>24.5748</c:v>
                </c:pt>
                <c:pt idx="11830">
                  <c:v>24.573239999999998</c:v>
                </c:pt>
                <c:pt idx="11831">
                  <c:v>24.57086</c:v>
                </c:pt>
                <c:pt idx="11832">
                  <c:v>24.569369999999999</c:v>
                </c:pt>
                <c:pt idx="11833">
                  <c:v>24.569500000000001</c:v>
                </c:pt>
                <c:pt idx="11834">
                  <c:v>24.569890000000001</c:v>
                </c:pt>
                <c:pt idx="11835">
                  <c:v>24.569739999999999</c:v>
                </c:pt>
                <c:pt idx="11836">
                  <c:v>24.569859999999998</c:v>
                </c:pt>
                <c:pt idx="11837">
                  <c:v>24.570499999999999</c:v>
                </c:pt>
                <c:pt idx="11838">
                  <c:v>24.57124</c:v>
                </c:pt>
                <c:pt idx="11839">
                  <c:v>24.571629999999999</c:v>
                </c:pt>
                <c:pt idx="11840">
                  <c:v>24.57292</c:v>
                </c:pt>
                <c:pt idx="11841">
                  <c:v>24.574909999999999</c:v>
                </c:pt>
                <c:pt idx="11842">
                  <c:v>24.575890000000001</c:v>
                </c:pt>
                <c:pt idx="11843">
                  <c:v>24.577020000000001</c:v>
                </c:pt>
                <c:pt idx="11844">
                  <c:v>24.577480000000001</c:v>
                </c:pt>
                <c:pt idx="11845">
                  <c:v>24.57931</c:v>
                </c:pt>
                <c:pt idx="11846">
                  <c:v>24.580349999999999</c:v>
                </c:pt>
                <c:pt idx="11847">
                  <c:v>24.581669999999999</c:v>
                </c:pt>
                <c:pt idx="11848">
                  <c:v>24.582159999999998</c:v>
                </c:pt>
                <c:pt idx="11849">
                  <c:v>24.58343</c:v>
                </c:pt>
                <c:pt idx="11850">
                  <c:v>24.58569</c:v>
                </c:pt>
                <c:pt idx="11851">
                  <c:v>24.586400000000001</c:v>
                </c:pt>
                <c:pt idx="11852">
                  <c:v>24.589359999999999</c:v>
                </c:pt>
                <c:pt idx="11853">
                  <c:v>24.590530000000001</c:v>
                </c:pt>
                <c:pt idx="11854">
                  <c:v>24.593350000000001</c:v>
                </c:pt>
                <c:pt idx="11855">
                  <c:v>24.595479999999998</c:v>
                </c:pt>
                <c:pt idx="11856">
                  <c:v>24.597159999999999</c:v>
                </c:pt>
                <c:pt idx="11857">
                  <c:v>24.60051</c:v>
                </c:pt>
                <c:pt idx="11858">
                  <c:v>24.603539999999999</c:v>
                </c:pt>
                <c:pt idx="11859">
                  <c:v>24.607019999999999</c:v>
                </c:pt>
                <c:pt idx="11860">
                  <c:v>24.610420000000001</c:v>
                </c:pt>
                <c:pt idx="11861">
                  <c:v>24.613779999999998</c:v>
                </c:pt>
                <c:pt idx="11862">
                  <c:v>24.617190000000001</c:v>
                </c:pt>
                <c:pt idx="11863">
                  <c:v>24.62135</c:v>
                </c:pt>
                <c:pt idx="11864">
                  <c:v>24.623950000000001</c:v>
                </c:pt>
                <c:pt idx="11865">
                  <c:v>24.627949999999998</c:v>
                </c:pt>
                <c:pt idx="11866">
                  <c:v>24.631930000000001</c:v>
                </c:pt>
                <c:pt idx="11867">
                  <c:v>24.636559999999999</c:v>
                </c:pt>
                <c:pt idx="11868">
                  <c:v>24.641159999999999</c:v>
                </c:pt>
                <c:pt idx="11869">
                  <c:v>24.646080000000001</c:v>
                </c:pt>
                <c:pt idx="11870">
                  <c:v>24.650500000000001</c:v>
                </c:pt>
                <c:pt idx="11871">
                  <c:v>24.654579999999999</c:v>
                </c:pt>
                <c:pt idx="11872">
                  <c:v>24.659120000000001</c:v>
                </c:pt>
                <c:pt idx="11873">
                  <c:v>24.66329</c:v>
                </c:pt>
                <c:pt idx="11874">
                  <c:v>24.667439999999999</c:v>
                </c:pt>
                <c:pt idx="11875">
                  <c:v>24.672229999999999</c:v>
                </c:pt>
                <c:pt idx="11876">
                  <c:v>24.677669999999999</c:v>
                </c:pt>
                <c:pt idx="11877">
                  <c:v>24.683509999999998</c:v>
                </c:pt>
                <c:pt idx="11878">
                  <c:v>24.689540000000001</c:v>
                </c:pt>
                <c:pt idx="11879">
                  <c:v>24.696079999999998</c:v>
                </c:pt>
                <c:pt idx="11880">
                  <c:v>24.702539999999999</c:v>
                </c:pt>
                <c:pt idx="11881">
                  <c:v>24.7102</c:v>
                </c:pt>
                <c:pt idx="11882">
                  <c:v>24.717790000000001</c:v>
                </c:pt>
                <c:pt idx="11883">
                  <c:v>24.724229999999999</c:v>
                </c:pt>
                <c:pt idx="11884">
                  <c:v>24.729769999999998</c:v>
                </c:pt>
                <c:pt idx="11885">
                  <c:v>24.735959999999999</c:v>
                </c:pt>
                <c:pt idx="11886">
                  <c:v>24.742170000000002</c:v>
                </c:pt>
                <c:pt idx="11887">
                  <c:v>24.748560000000001</c:v>
                </c:pt>
                <c:pt idx="11888">
                  <c:v>24.755790000000001</c:v>
                </c:pt>
                <c:pt idx="11889">
                  <c:v>24.763089999999998</c:v>
                </c:pt>
                <c:pt idx="11890">
                  <c:v>24.76971</c:v>
                </c:pt>
                <c:pt idx="11891">
                  <c:v>24.776669999999999</c:v>
                </c:pt>
                <c:pt idx="11892">
                  <c:v>24.783719999999999</c:v>
                </c:pt>
                <c:pt idx="11893">
                  <c:v>24.7911</c:v>
                </c:pt>
                <c:pt idx="11894">
                  <c:v>24.799520000000001</c:v>
                </c:pt>
                <c:pt idx="11895">
                  <c:v>24.80855</c:v>
                </c:pt>
                <c:pt idx="11896">
                  <c:v>24.818059999999999</c:v>
                </c:pt>
                <c:pt idx="11897">
                  <c:v>24.828130000000002</c:v>
                </c:pt>
                <c:pt idx="11898">
                  <c:v>24.83914</c:v>
                </c:pt>
                <c:pt idx="11899">
                  <c:v>24.849119999999999</c:v>
                </c:pt>
                <c:pt idx="11900">
                  <c:v>24.858609999999999</c:v>
                </c:pt>
                <c:pt idx="11901">
                  <c:v>24.86917</c:v>
                </c:pt>
                <c:pt idx="11902">
                  <c:v>24.879200000000001</c:v>
                </c:pt>
                <c:pt idx="11903">
                  <c:v>24.889420000000001</c:v>
                </c:pt>
                <c:pt idx="11904">
                  <c:v>24.89988</c:v>
                </c:pt>
                <c:pt idx="11905">
                  <c:v>24.911529999999999</c:v>
                </c:pt>
                <c:pt idx="11906">
                  <c:v>24.923369999999998</c:v>
                </c:pt>
                <c:pt idx="11907">
                  <c:v>24.934609999999999</c:v>
                </c:pt>
                <c:pt idx="11908">
                  <c:v>24.945530000000002</c:v>
                </c:pt>
                <c:pt idx="11909">
                  <c:v>24.956340000000001</c:v>
                </c:pt>
                <c:pt idx="11910">
                  <c:v>24.967700000000001</c:v>
                </c:pt>
                <c:pt idx="11911">
                  <c:v>24.979790000000001</c:v>
                </c:pt>
                <c:pt idx="11912">
                  <c:v>24.992560000000001</c:v>
                </c:pt>
                <c:pt idx="11913">
                  <c:v>25.00517</c:v>
                </c:pt>
                <c:pt idx="11914">
                  <c:v>25.018519999999999</c:v>
                </c:pt>
                <c:pt idx="11915">
                  <c:v>25.031690000000001</c:v>
                </c:pt>
                <c:pt idx="11916">
                  <c:v>25.045359999999999</c:v>
                </c:pt>
                <c:pt idx="11917">
                  <c:v>25.059059999999999</c:v>
                </c:pt>
                <c:pt idx="11918">
                  <c:v>25.07217</c:v>
                </c:pt>
                <c:pt idx="11919">
                  <c:v>25.085979999999999</c:v>
                </c:pt>
                <c:pt idx="11920">
                  <c:v>25.100290000000001</c:v>
                </c:pt>
                <c:pt idx="11921">
                  <c:v>25.114909999999998</c:v>
                </c:pt>
                <c:pt idx="11922">
                  <c:v>25.129989999999999</c:v>
                </c:pt>
                <c:pt idx="11923">
                  <c:v>25.145440000000001</c:v>
                </c:pt>
                <c:pt idx="11924">
                  <c:v>25.16151</c:v>
                </c:pt>
                <c:pt idx="11925">
                  <c:v>25.177240000000001</c:v>
                </c:pt>
                <c:pt idx="11926">
                  <c:v>25.192319999999999</c:v>
                </c:pt>
                <c:pt idx="11927">
                  <c:v>25.207070000000002</c:v>
                </c:pt>
                <c:pt idx="11928">
                  <c:v>25.221990000000002</c:v>
                </c:pt>
                <c:pt idx="11929">
                  <c:v>25.236560000000001</c:v>
                </c:pt>
                <c:pt idx="11930">
                  <c:v>25.25188</c:v>
                </c:pt>
                <c:pt idx="11931">
                  <c:v>25.268439999999998</c:v>
                </c:pt>
                <c:pt idx="11932">
                  <c:v>25.284859999999998</c:v>
                </c:pt>
                <c:pt idx="11933">
                  <c:v>25.30153</c:v>
                </c:pt>
                <c:pt idx="11934">
                  <c:v>25.31945</c:v>
                </c:pt>
                <c:pt idx="11935">
                  <c:v>25.338080000000001</c:v>
                </c:pt>
                <c:pt idx="11936">
                  <c:v>25.35652</c:v>
                </c:pt>
                <c:pt idx="11937">
                  <c:v>25.375969999999999</c:v>
                </c:pt>
                <c:pt idx="11938">
                  <c:v>25.39526</c:v>
                </c:pt>
                <c:pt idx="11939">
                  <c:v>25.414670000000001</c:v>
                </c:pt>
                <c:pt idx="11940">
                  <c:v>25.435110000000002</c:v>
                </c:pt>
                <c:pt idx="11941">
                  <c:v>25.45599</c:v>
                </c:pt>
                <c:pt idx="11942">
                  <c:v>25.476220000000001</c:v>
                </c:pt>
                <c:pt idx="11943">
                  <c:v>25.49671</c:v>
                </c:pt>
                <c:pt idx="11944">
                  <c:v>25.51811</c:v>
                </c:pt>
                <c:pt idx="11945">
                  <c:v>25.539470000000001</c:v>
                </c:pt>
                <c:pt idx="11946">
                  <c:v>25.560639999999999</c:v>
                </c:pt>
                <c:pt idx="11947">
                  <c:v>25.58136</c:v>
                </c:pt>
                <c:pt idx="11948">
                  <c:v>25.601520000000001</c:v>
                </c:pt>
                <c:pt idx="11949">
                  <c:v>25.62302</c:v>
                </c:pt>
                <c:pt idx="11950">
                  <c:v>25.645689999999998</c:v>
                </c:pt>
                <c:pt idx="11951">
                  <c:v>25.667929999999998</c:v>
                </c:pt>
                <c:pt idx="11952">
                  <c:v>25.690480000000001</c:v>
                </c:pt>
                <c:pt idx="11953">
                  <c:v>25.71311</c:v>
                </c:pt>
                <c:pt idx="11954">
                  <c:v>25.736989999999999</c:v>
                </c:pt>
                <c:pt idx="11955">
                  <c:v>25.761220000000002</c:v>
                </c:pt>
                <c:pt idx="11956">
                  <c:v>25.785450000000001</c:v>
                </c:pt>
                <c:pt idx="11957">
                  <c:v>25.81034</c:v>
                </c:pt>
                <c:pt idx="11958">
                  <c:v>25.834990000000001</c:v>
                </c:pt>
                <c:pt idx="11959">
                  <c:v>25.860520000000001</c:v>
                </c:pt>
                <c:pt idx="11960">
                  <c:v>25.8872</c:v>
                </c:pt>
                <c:pt idx="11961">
                  <c:v>25.91403</c:v>
                </c:pt>
                <c:pt idx="11962">
                  <c:v>25.940570000000001</c:v>
                </c:pt>
                <c:pt idx="11963">
                  <c:v>25.96715</c:v>
                </c:pt>
                <c:pt idx="11964">
                  <c:v>25.993739999999999</c:v>
                </c:pt>
                <c:pt idx="11965">
                  <c:v>26.021100000000001</c:v>
                </c:pt>
                <c:pt idx="11966">
                  <c:v>26.048839999999998</c:v>
                </c:pt>
                <c:pt idx="11967">
                  <c:v>26.077089999999998</c:v>
                </c:pt>
                <c:pt idx="11968">
                  <c:v>26.106300000000001</c:v>
                </c:pt>
                <c:pt idx="11969">
                  <c:v>26.13551</c:v>
                </c:pt>
                <c:pt idx="11970">
                  <c:v>26.164680000000001</c:v>
                </c:pt>
                <c:pt idx="11971">
                  <c:v>26.19389</c:v>
                </c:pt>
                <c:pt idx="11972">
                  <c:v>26.223649999999999</c:v>
                </c:pt>
                <c:pt idx="11973">
                  <c:v>26.254719999999999</c:v>
                </c:pt>
                <c:pt idx="11974">
                  <c:v>26.286180000000002</c:v>
                </c:pt>
                <c:pt idx="11975">
                  <c:v>26.31822</c:v>
                </c:pt>
                <c:pt idx="11976">
                  <c:v>26.350840000000002</c:v>
                </c:pt>
                <c:pt idx="11977">
                  <c:v>26.38363</c:v>
                </c:pt>
                <c:pt idx="11978">
                  <c:v>26.416799999999999</c:v>
                </c:pt>
                <c:pt idx="11979">
                  <c:v>26.45083</c:v>
                </c:pt>
                <c:pt idx="11980">
                  <c:v>26.485099999999999</c:v>
                </c:pt>
                <c:pt idx="11981">
                  <c:v>26.519359999999999</c:v>
                </c:pt>
                <c:pt idx="11982">
                  <c:v>26.55481</c:v>
                </c:pt>
                <c:pt idx="11983">
                  <c:v>26.590610000000002</c:v>
                </c:pt>
                <c:pt idx="11984">
                  <c:v>26.626059999999999</c:v>
                </c:pt>
                <c:pt idx="11985">
                  <c:v>26.66208</c:v>
                </c:pt>
                <c:pt idx="11986">
                  <c:v>26.698989999999998</c:v>
                </c:pt>
                <c:pt idx="11987">
                  <c:v>26.736090000000001</c:v>
                </c:pt>
                <c:pt idx="11988">
                  <c:v>26.773289999999999</c:v>
                </c:pt>
                <c:pt idx="11989">
                  <c:v>26.810970000000001</c:v>
                </c:pt>
                <c:pt idx="11990">
                  <c:v>26.849399999999999</c:v>
                </c:pt>
                <c:pt idx="11991">
                  <c:v>26.887699999999999</c:v>
                </c:pt>
                <c:pt idx="11992">
                  <c:v>26.925249999999998</c:v>
                </c:pt>
                <c:pt idx="11993">
                  <c:v>26.961040000000001</c:v>
                </c:pt>
                <c:pt idx="11994">
                  <c:v>26.997140000000002</c:v>
                </c:pt>
                <c:pt idx="11995">
                  <c:v>27.03678</c:v>
                </c:pt>
                <c:pt idx="11996">
                  <c:v>27.077919999999999</c:v>
                </c:pt>
                <c:pt idx="11997">
                  <c:v>27.120200000000001</c:v>
                </c:pt>
                <c:pt idx="11998">
                  <c:v>27.162410000000001</c:v>
                </c:pt>
                <c:pt idx="11999">
                  <c:v>27.205410000000001</c:v>
                </c:pt>
                <c:pt idx="12000">
                  <c:v>27.247920000000001</c:v>
                </c:pt>
                <c:pt idx="12001">
                  <c:v>27.29194</c:v>
                </c:pt>
                <c:pt idx="12002">
                  <c:v>27.33615</c:v>
                </c:pt>
                <c:pt idx="12003">
                  <c:v>27.382020000000001</c:v>
                </c:pt>
                <c:pt idx="12004">
                  <c:v>27.42708</c:v>
                </c:pt>
                <c:pt idx="12005">
                  <c:v>27.47146</c:v>
                </c:pt>
                <c:pt idx="12006">
                  <c:v>27.517040000000001</c:v>
                </c:pt>
                <c:pt idx="12007">
                  <c:v>27.56353</c:v>
                </c:pt>
                <c:pt idx="12008">
                  <c:v>27.611550000000001</c:v>
                </c:pt>
                <c:pt idx="12009">
                  <c:v>27.660139999999998</c:v>
                </c:pt>
                <c:pt idx="12010">
                  <c:v>27.709050000000001</c:v>
                </c:pt>
                <c:pt idx="12011">
                  <c:v>27.75798</c:v>
                </c:pt>
                <c:pt idx="12012">
                  <c:v>27.807539999999999</c:v>
                </c:pt>
                <c:pt idx="12013">
                  <c:v>27.858139999999999</c:v>
                </c:pt>
                <c:pt idx="12014">
                  <c:v>27.909040000000001</c:v>
                </c:pt>
                <c:pt idx="12015">
                  <c:v>27.960159999999998</c:v>
                </c:pt>
                <c:pt idx="12016">
                  <c:v>28.012039999999999</c:v>
                </c:pt>
                <c:pt idx="12017">
                  <c:v>28.06438</c:v>
                </c:pt>
                <c:pt idx="12018">
                  <c:v>28.116990000000001</c:v>
                </c:pt>
                <c:pt idx="12019">
                  <c:v>28.169889999999999</c:v>
                </c:pt>
                <c:pt idx="12020">
                  <c:v>28.224209999999999</c:v>
                </c:pt>
                <c:pt idx="12021">
                  <c:v>28.2791</c:v>
                </c:pt>
                <c:pt idx="12022">
                  <c:v>28.33465</c:v>
                </c:pt>
                <c:pt idx="12023">
                  <c:v>28.390329999999999</c:v>
                </c:pt>
                <c:pt idx="12024">
                  <c:v>28.445930000000001</c:v>
                </c:pt>
                <c:pt idx="12025">
                  <c:v>28.503779999999999</c:v>
                </c:pt>
                <c:pt idx="12026">
                  <c:v>28.561810000000001</c:v>
                </c:pt>
                <c:pt idx="12027">
                  <c:v>28.62039</c:v>
                </c:pt>
                <c:pt idx="12028">
                  <c:v>28.679559999999999</c:v>
                </c:pt>
                <c:pt idx="12029">
                  <c:v>28.738510000000002</c:v>
                </c:pt>
                <c:pt idx="12030">
                  <c:v>28.799869999999999</c:v>
                </c:pt>
                <c:pt idx="12031">
                  <c:v>28.860589999999998</c:v>
                </c:pt>
                <c:pt idx="12032">
                  <c:v>28.921669999999999</c:v>
                </c:pt>
                <c:pt idx="12033">
                  <c:v>28.98507</c:v>
                </c:pt>
                <c:pt idx="12034">
                  <c:v>29.04871</c:v>
                </c:pt>
                <c:pt idx="12035">
                  <c:v>29.11262</c:v>
                </c:pt>
                <c:pt idx="12036">
                  <c:v>29.177869999999999</c:v>
                </c:pt>
                <c:pt idx="12037">
                  <c:v>29.243670000000002</c:v>
                </c:pt>
                <c:pt idx="12038">
                  <c:v>29.309640000000002</c:v>
                </c:pt>
                <c:pt idx="12039">
                  <c:v>29.37763</c:v>
                </c:pt>
                <c:pt idx="12040">
                  <c:v>29.44538</c:v>
                </c:pt>
                <c:pt idx="12041">
                  <c:v>29.514720000000001</c:v>
                </c:pt>
                <c:pt idx="12042">
                  <c:v>29.58455</c:v>
                </c:pt>
                <c:pt idx="12043">
                  <c:v>29.656379999999999</c:v>
                </c:pt>
                <c:pt idx="12044">
                  <c:v>29.727869999999999</c:v>
                </c:pt>
                <c:pt idx="12045">
                  <c:v>29.800619999999999</c:v>
                </c:pt>
                <c:pt idx="12046">
                  <c:v>29.87379</c:v>
                </c:pt>
                <c:pt idx="12047">
                  <c:v>29.947130000000001</c:v>
                </c:pt>
                <c:pt idx="12048">
                  <c:v>30.022279999999999</c:v>
                </c:pt>
                <c:pt idx="12049">
                  <c:v>30.097950000000001</c:v>
                </c:pt>
                <c:pt idx="12050">
                  <c:v>30.17503</c:v>
                </c:pt>
                <c:pt idx="12051">
                  <c:v>30.253440000000001</c:v>
                </c:pt>
                <c:pt idx="12052">
                  <c:v>30.332360000000001</c:v>
                </c:pt>
                <c:pt idx="12053">
                  <c:v>30.410689999999999</c:v>
                </c:pt>
                <c:pt idx="12054">
                  <c:v>30.490590000000001</c:v>
                </c:pt>
                <c:pt idx="12055">
                  <c:v>30.571069999999999</c:v>
                </c:pt>
                <c:pt idx="12056">
                  <c:v>30.650269999999999</c:v>
                </c:pt>
                <c:pt idx="12057">
                  <c:v>30.72383</c:v>
                </c:pt>
                <c:pt idx="12058">
                  <c:v>30.797219999999999</c:v>
                </c:pt>
                <c:pt idx="12059">
                  <c:v>30.878260000000001</c:v>
                </c:pt>
                <c:pt idx="12060">
                  <c:v>30.962510000000002</c:v>
                </c:pt>
                <c:pt idx="12061">
                  <c:v>31.047750000000001</c:v>
                </c:pt>
                <c:pt idx="12062">
                  <c:v>31.133600000000001</c:v>
                </c:pt>
                <c:pt idx="12063">
                  <c:v>31.220649999999999</c:v>
                </c:pt>
                <c:pt idx="12064">
                  <c:v>31.308859999999999</c:v>
                </c:pt>
                <c:pt idx="12065">
                  <c:v>31.399039999999999</c:v>
                </c:pt>
                <c:pt idx="12066">
                  <c:v>31.490179999999999</c:v>
                </c:pt>
                <c:pt idx="12067">
                  <c:v>31.581610000000001</c:v>
                </c:pt>
                <c:pt idx="12068">
                  <c:v>31.674769999999999</c:v>
                </c:pt>
                <c:pt idx="12069">
                  <c:v>31.768799999999999</c:v>
                </c:pt>
                <c:pt idx="12070">
                  <c:v>31.864599999999999</c:v>
                </c:pt>
                <c:pt idx="12071">
                  <c:v>31.960760000000001</c:v>
                </c:pt>
                <c:pt idx="12072">
                  <c:v>32.058489999999999</c:v>
                </c:pt>
                <c:pt idx="12073">
                  <c:v>32.156100000000002</c:v>
                </c:pt>
                <c:pt idx="12074">
                  <c:v>32.254930000000002</c:v>
                </c:pt>
                <c:pt idx="12075">
                  <c:v>32.354230000000001</c:v>
                </c:pt>
                <c:pt idx="12076">
                  <c:v>32.455089999999998</c:v>
                </c:pt>
                <c:pt idx="12077">
                  <c:v>32.556249999999999</c:v>
                </c:pt>
                <c:pt idx="12078">
                  <c:v>32.659019999999998</c:v>
                </c:pt>
                <c:pt idx="12079">
                  <c:v>32.763010000000001</c:v>
                </c:pt>
                <c:pt idx="12080">
                  <c:v>32.868279999999999</c:v>
                </c:pt>
                <c:pt idx="12081">
                  <c:v>32.97475</c:v>
                </c:pt>
                <c:pt idx="12082">
                  <c:v>33.083480000000002</c:v>
                </c:pt>
                <c:pt idx="12083">
                  <c:v>33.191079999999999</c:v>
                </c:pt>
                <c:pt idx="12084">
                  <c:v>33.301000000000002</c:v>
                </c:pt>
                <c:pt idx="12085">
                  <c:v>33.411949999999997</c:v>
                </c:pt>
                <c:pt idx="12086">
                  <c:v>33.52281</c:v>
                </c:pt>
                <c:pt idx="12087">
                  <c:v>33.63597</c:v>
                </c:pt>
                <c:pt idx="12088">
                  <c:v>33.751220000000004</c:v>
                </c:pt>
                <c:pt idx="12089">
                  <c:v>33.866160000000001</c:v>
                </c:pt>
                <c:pt idx="12090">
                  <c:v>33.982120000000002</c:v>
                </c:pt>
                <c:pt idx="12091">
                  <c:v>34.099510000000002</c:v>
                </c:pt>
                <c:pt idx="12092">
                  <c:v>34.218879999999999</c:v>
                </c:pt>
                <c:pt idx="12093">
                  <c:v>34.336449999999999</c:v>
                </c:pt>
                <c:pt idx="12094">
                  <c:v>34.457129999999999</c:v>
                </c:pt>
                <c:pt idx="12095">
                  <c:v>34.577449999999999</c:v>
                </c:pt>
                <c:pt idx="12096">
                  <c:v>34.70017</c:v>
                </c:pt>
                <c:pt idx="12097">
                  <c:v>34.823700000000002</c:v>
                </c:pt>
                <c:pt idx="12098">
                  <c:v>34.949069999999999</c:v>
                </c:pt>
                <c:pt idx="12099">
                  <c:v>35.074710000000003</c:v>
                </c:pt>
                <c:pt idx="12100">
                  <c:v>35.202860000000001</c:v>
                </c:pt>
                <c:pt idx="12101">
                  <c:v>35.331249999999997</c:v>
                </c:pt>
                <c:pt idx="12102">
                  <c:v>35.461060000000003</c:v>
                </c:pt>
                <c:pt idx="12103">
                  <c:v>35.59308</c:v>
                </c:pt>
                <c:pt idx="12104">
                  <c:v>35.72683</c:v>
                </c:pt>
                <c:pt idx="12105">
                  <c:v>35.862479999999998</c:v>
                </c:pt>
                <c:pt idx="12106">
                  <c:v>36.000079999999997</c:v>
                </c:pt>
                <c:pt idx="12107">
                  <c:v>36.138500000000001</c:v>
                </c:pt>
                <c:pt idx="12108">
                  <c:v>36.279429999999998</c:v>
                </c:pt>
                <c:pt idx="12109">
                  <c:v>36.419989999999999</c:v>
                </c:pt>
                <c:pt idx="12110">
                  <c:v>36.562330000000003</c:v>
                </c:pt>
                <c:pt idx="12111">
                  <c:v>36.70534</c:v>
                </c:pt>
                <c:pt idx="12112">
                  <c:v>36.850470000000001</c:v>
                </c:pt>
                <c:pt idx="12113">
                  <c:v>36.99644</c:v>
                </c:pt>
                <c:pt idx="12114">
                  <c:v>37.144440000000003</c:v>
                </c:pt>
                <c:pt idx="12115">
                  <c:v>37.294150000000002</c:v>
                </c:pt>
                <c:pt idx="12116">
                  <c:v>37.443890000000003</c:v>
                </c:pt>
                <c:pt idx="12117">
                  <c:v>37.595660000000002</c:v>
                </c:pt>
                <c:pt idx="12118">
                  <c:v>37.748919999999998</c:v>
                </c:pt>
                <c:pt idx="12119">
                  <c:v>37.904350000000001</c:v>
                </c:pt>
                <c:pt idx="12120">
                  <c:v>38.058190000000003</c:v>
                </c:pt>
                <c:pt idx="12121">
                  <c:v>38.201749999999997</c:v>
                </c:pt>
                <c:pt idx="12122">
                  <c:v>38.34393</c:v>
                </c:pt>
                <c:pt idx="12123">
                  <c:v>38.495280000000001</c:v>
                </c:pt>
                <c:pt idx="12124">
                  <c:v>38.655970000000003</c:v>
                </c:pt>
                <c:pt idx="12125">
                  <c:v>38.820189999999997</c:v>
                </c:pt>
                <c:pt idx="12126">
                  <c:v>38.985959999999999</c:v>
                </c:pt>
                <c:pt idx="12127">
                  <c:v>39.151780000000002</c:v>
                </c:pt>
                <c:pt idx="12128">
                  <c:v>39.319459999999999</c:v>
                </c:pt>
                <c:pt idx="12129">
                  <c:v>39.489980000000003</c:v>
                </c:pt>
                <c:pt idx="12130">
                  <c:v>39.661639999999998</c:v>
                </c:pt>
                <c:pt idx="12131">
                  <c:v>39.834470000000003</c:v>
                </c:pt>
                <c:pt idx="12132">
                  <c:v>40.008839999999999</c:v>
                </c:pt>
                <c:pt idx="12133">
                  <c:v>40.185079999999999</c:v>
                </c:pt>
                <c:pt idx="12134">
                  <c:v>40.36309</c:v>
                </c:pt>
                <c:pt idx="12135">
                  <c:v>40.542149999999999</c:v>
                </c:pt>
                <c:pt idx="12136">
                  <c:v>40.722760000000001</c:v>
                </c:pt>
                <c:pt idx="12137">
                  <c:v>40.905470000000001</c:v>
                </c:pt>
                <c:pt idx="12138">
                  <c:v>41.090040000000002</c:v>
                </c:pt>
                <c:pt idx="12139">
                  <c:v>41.274659999999997</c:v>
                </c:pt>
                <c:pt idx="12140">
                  <c:v>41.46217</c:v>
                </c:pt>
                <c:pt idx="12141">
                  <c:v>41.651179999999997</c:v>
                </c:pt>
                <c:pt idx="12142">
                  <c:v>41.841839999999998</c:v>
                </c:pt>
                <c:pt idx="12143">
                  <c:v>42.034489999999998</c:v>
                </c:pt>
                <c:pt idx="12144">
                  <c:v>42.228099999999998</c:v>
                </c:pt>
                <c:pt idx="12145">
                  <c:v>42.424140000000001</c:v>
                </c:pt>
                <c:pt idx="12146">
                  <c:v>42.62236</c:v>
                </c:pt>
                <c:pt idx="12147">
                  <c:v>42.8217</c:v>
                </c:pt>
                <c:pt idx="12148">
                  <c:v>43.023359999999997</c:v>
                </c:pt>
                <c:pt idx="12149">
                  <c:v>43.227960000000003</c:v>
                </c:pt>
                <c:pt idx="12150">
                  <c:v>43.433920000000001</c:v>
                </c:pt>
                <c:pt idx="12151">
                  <c:v>43.641979999999997</c:v>
                </c:pt>
                <c:pt idx="12152">
                  <c:v>43.852400000000003</c:v>
                </c:pt>
                <c:pt idx="12153">
                  <c:v>44.064509999999999</c:v>
                </c:pt>
                <c:pt idx="12154">
                  <c:v>44.27778</c:v>
                </c:pt>
                <c:pt idx="12155">
                  <c:v>44.492310000000003</c:v>
                </c:pt>
                <c:pt idx="12156">
                  <c:v>44.707079999999998</c:v>
                </c:pt>
                <c:pt idx="12157">
                  <c:v>44.923990000000003</c:v>
                </c:pt>
                <c:pt idx="12158">
                  <c:v>45.144359999999999</c:v>
                </c:pt>
                <c:pt idx="12159">
                  <c:v>45.367400000000004</c:v>
                </c:pt>
                <c:pt idx="12160">
                  <c:v>45.591819999999998</c:v>
                </c:pt>
                <c:pt idx="12161">
                  <c:v>45.818440000000002</c:v>
                </c:pt>
                <c:pt idx="12162">
                  <c:v>46.046109999999999</c:v>
                </c:pt>
                <c:pt idx="12163">
                  <c:v>46.276249999999997</c:v>
                </c:pt>
                <c:pt idx="12164">
                  <c:v>46.508459999999999</c:v>
                </c:pt>
                <c:pt idx="12165">
                  <c:v>46.741419999999998</c:v>
                </c:pt>
                <c:pt idx="12166">
                  <c:v>46.978430000000003</c:v>
                </c:pt>
                <c:pt idx="12167">
                  <c:v>47.218029999999999</c:v>
                </c:pt>
                <c:pt idx="12168">
                  <c:v>47.458829999999999</c:v>
                </c:pt>
                <c:pt idx="12169">
                  <c:v>47.700780000000002</c:v>
                </c:pt>
                <c:pt idx="12170">
                  <c:v>47.944200000000002</c:v>
                </c:pt>
                <c:pt idx="12171">
                  <c:v>48.190860000000001</c:v>
                </c:pt>
                <c:pt idx="12172">
                  <c:v>48.439349999999997</c:v>
                </c:pt>
                <c:pt idx="12173">
                  <c:v>48.689700000000002</c:v>
                </c:pt>
                <c:pt idx="12174">
                  <c:v>48.942909999999998</c:v>
                </c:pt>
                <c:pt idx="12175">
                  <c:v>49.196759999999998</c:v>
                </c:pt>
                <c:pt idx="12176">
                  <c:v>49.4527</c:v>
                </c:pt>
                <c:pt idx="12177">
                  <c:v>49.712519999999998</c:v>
                </c:pt>
                <c:pt idx="12178">
                  <c:v>49.974060000000001</c:v>
                </c:pt>
                <c:pt idx="12179">
                  <c:v>50.237279999999998</c:v>
                </c:pt>
                <c:pt idx="12180">
                  <c:v>50.504629999999999</c:v>
                </c:pt>
                <c:pt idx="12181">
                  <c:v>50.773029999999999</c:v>
                </c:pt>
                <c:pt idx="12182">
                  <c:v>51.043210000000002</c:v>
                </c:pt>
                <c:pt idx="12183">
                  <c:v>51.315869999999997</c:v>
                </c:pt>
                <c:pt idx="12184">
                  <c:v>51.587260000000001</c:v>
                </c:pt>
                <c:pt idx="12185">
                  <c:v>51.847450000000002</c:v>
                </c:pt>
                <c:pt idx="12186">
                  <c:v>52.097610000000003</c:v>
                </c:pt>
                <c:pt idx="12187">
                  <c:v>52.354370000000003</c:v>
                </c:pt>
                <c:pt idx="12188">
                  <c:v>52.632240000000003</c:v>
                </c:pt>
                <c:pt idx="12189">
                  <c:v>52.917560000000002</c:v>
                </c:pt>
                <c:pt idx="12190">
                  <c:v>53.206760000000003</c:v>
                </c:pt>
                <c:pt idx="12191">
                  <c:v>53.497059999999998</c:v>
                </c:pt>
                <c:pt idx="12192">
                  <c:v>53.789380000000001</c:v>
                </c:pt>
                <c:pt idx="12193">
                  <c:v>54.083689999999997</c:v>
                </c:pt>
                <c:pt idx="12194">
                  <c:v>54.379739999999998</c:v>
                </c:pt>
                <c:pt idx="12195">
                  <c:v>54.677729999999997</c:v>
                </c:pt>
                <c:pt idx="12196">
                  <c:v>54.97804</c:v>
                </c:pt>
                <c:pt idx="12197">
                  <c:v>55.281309999999998</c:v>
                </c:pt>
                <c:pt idx="12198">
                  <c:v>55.585749999999997</c:v>
                </c:pt>
                <c:pt idx="12199">
                  <c:v>55.892479999999999</c:v>
                </c:pt>
                <c:pt idx="12200">
                  <c:v>56.200490000000002</c:v>
                </c:pt>
                <c:pt idx="12201">
                  <c:v>56.513039999999997</c:v>
                </c:pt>
                <c:pt idx="12202">
                  <c:v>56.826970000000003</c:v>
                </c:pt>
                <c:pt idx="12203">
                  <c:v>57.141979999999997</c:v>
                </c:pt>
                <c:pt idx="12204">
                  <c:v>57.460389999999997</c:v>
                </c:pt>
                <c:pt idx="12205">
                  <c:v>57.78078</c:v>
                </c:pt>
                <c:pt idx="12206">
                  <c:v>58.104889999999997</c:v>
                </c:pt>
                <c:pt idx="12207">
                  <c:v>58.432369999999999</c:v>
                </c:pt>
                <c:pt idx="12208">
                  <c:v>58.761310000000002</c:v>
                </c:pt>
                <c:pt idx="12209">
                  <c:v>59.091270000000002</c:v>
                </c:pt>
                <c:pt idx="12210">
                  <c:v>59.425609999999999</c:v>
                </c:pt>
                <c:pt idx="12211">
                  <c:v>59.762259999999998</c:v>
                </c:pt>
                <c:pt idx="12212">
                  <c:v>60.10022</c:v>
                </c:pt>
                <c:pt idx="12213">
                  <c:v>60.441459999999999</c:v>
                </c:pt>
                <c:pt idx="12214">
                  <c:v>60.78331</c:v>
                </c:pt>
                <c:pt idx="12215">
                  <c:v>61.12959</c:v>
                </c:pt>
                <c:pt idx="12216">
                  <c:v>61.478650000000002</c:v>
                </c:pt>
                <c:pt idx="12217">
                  <c:v>61.83014</c:v>
                </c:pt>
                <c:pt idx="12218">
                  <c:v>62.183419999999998</c:v>
                </c:pt>
                <c:pt idx="12219">
                  <c:v>62.538469999999997</c:v>
                </c:pt>
                <c:pt idx="12220">
                  <c:v>62.897080000000003</c:v>
                </c:pt>
                <c:pt idx="12221">
                  <c:v>63.259610000000002</c:v>
                </c:pt>
                <c:pt idx="12222">
                  <c:v>63.627740000000003</c:v>
                </c:pt>
                <c:pt idx="12223">
                  <c:v>63.993310000000001</c:v>
                </c:pt>
                <c:pt idx="12224">
                  <c:v>64.36533</c:v>
                </c:pt>
                <c:pt idx="12225">
                  <c:v>64.738690000000005</c:v>
                </c:pt>
                <c:pt idx="12226">
                  <c:v>65.115579999999994</c:v>
                </c:pt>
                <c:pt idx="12227">
                  <c:v>65.492040000000003</c:v>
                </c:pt>
                <c:pt idx="12228">
                  <c:v>65.871799999999993</c:v>
                </c:pt>
                <c:pt idx="12229">
                  <c:v>66.252049999999997</c:v>
                </c:pt>
                <c:pt idx="12230">
                  <c:v>66.635469999999998</c:v>
                </c:pt>
                <c:pt idx="12231">
                  <c:v>67.019729999999996</c:v>
                </c:pt>
                <c:pt idx="12232">
                  <c:v>67.408670000000001</c:v>
                </c:pt>
                <c:pt idx="12233">
                  <c:v>67.799980000000005</c:v>
                </c:pt>
                <c:pt idx="12234">
                  <c:v>68.193899999999999</c:v>
                </c:pt>
                <c:pt idx="12235">
                  <c:v>68.592510000000004</c:v>
                </c:pt>
                <c:pt idx="12236">
                  <c:v>68.990390000000005</c:v>
                </c:pt>
                <c:pt idx="12237">
                  <c:v>69.390370000000004</c:v>
                </c:pt>
                <c:pt idx="12238">
                  <c:v>69.79486</c:v>
                </c:pt>
                <c:pt idx="12239">
                  <c:v>70.202179999999998</c:v>
                </c:pt>
                <c:pt idx="12240">
                  <c:v>70.612610000000004</c:v>
                </c:pt>
                <c:pt idx="12241">
                  <c:v>71.025310000000005</c:v>
                </c:pt>
                <c:pt idx="12242">
                  <c:v>71.442170000000004</c:v>
                </c:pt>
                <c:pt idx="12243">
                  <c:v>71.858279999999993</c:v>
                </c:pt>
                <c:pt idx="12244">
                  <c:v>72.279849999999996</c:v>
                </c:pt>
                <c:pt idx="12245">
                  <c:v>72.704149999999998</c:v>
                </c:pt>
                <c:pt idx="12246">
                  <c:v>73.131140000000002</c:v>
                </c:pt>
                <c:pt idx="12247">
                  <c:v>73.560839999999999</c:v>
                </c:pt>
                <c:pt idx="12248">
                  <c:v>73.991320000000002</c:v>
                </c:pt>
                <c:pt idx="12249">
                  <c:v>74.409480000000002</c:v>
                </c:pt>
                <c:pt idx="12250">
                  <c:v>74.802880000000002</c:v>
                </c:pt>
                <c:pt idx="12251">
                  <c:v>75.192729999999997</c:v>
                </c:pt>
                <c:pt idx="12252">
                  <c:v>75.622460000000004</c:v>
                </c:pt>
                <c:pt idx="12253">
                  <c:v>76.066980000000001</c:v>
                </c:pt>
                <c:pt idx="12254">
                  <c:v>76.512950000000004</c:v>
                </c:pt>
                <c:pt idx="12255">
                  <c:v>76.961910000000003</c:v>
                </c:pt>
                <c:pt idx="12256">
                  <c:v>77.417180000000002</c:v>
                </c:pt>
                <c:pt idx="12257">
                  <c:v>77.869540000000001</c:v>
                </c:pt>
                <c:pt idx="12258">
                  <c:v>78.327650000000006</c:v>
                </c:pt>
                <c:pt idx="12259">
                  <c:v>78.789289999999994</c:v>
                </c:pt>
                <c:pt idx="12260">
                  <c:v>79.253299999999996</c:v>
                </c:pt>
                <c:pt idx="12261">
                  <c:v>79.715869999999995</c:v>
                </c:pt>
                <c:pt idx="12262">
                  <c:v>80.185940000000002</c:v>
                </c:pt>
                <c:pt idx="12263">
                  <c:v>80.65504</c:v>
                </c:pt>
                <c:pt idx="12264">
                  <c:v>81.130740000000003</c:v>
                </c:pt>
                <c:pt idx="12265">
                  <c:v>81.606740000000002</c:v>
                </c:pt>
                <c:pt idx="12266">
                  <c:v>82.085329999999999</c:v>
                </c:pt>
                <c:pt idx="12267">
                  <c:v>82.567080000000004</c:v>
                </c:pt>
                <c:pt idx="12268">
                  <c:v>83.048900000000003</c:v>
                </c:pt>
                <c:pt idx="12269">
                  <c:v>83.538129999999995</c:v>
                </c:pt>
                <c:pt idx="12270">
                  <c:v>84.029129999999995</c:v>
                </c:pt>
                <c:pt idx="12271">
                  <c:v>84.519400000000005</c:v>
                </c:pt>
                <c:pt idx="12272">
                  <c:v>85.01446</c:v>
                </c:pt>
                <c:pt idx="12273">
                  <c:v>85.514039999999994</c:v>
                </c:pt>
                <c:pt idx="12274">
                  <c:v>86.015889999999999</c:v>
                </c:pt>
                <c:pt idx="12275">
                  <c:v>86.516940000000005</c:v>
                </c:pt>
                <c:pt idx="12276">
                  <c:v>87.026660000000007</c:v>
                </c:pt>
                <c:pt idx="12277">
                  <c:v>87.531170000000003</c:v>
                </c:pt>
                <c:pt idx="12278">
                  <c:v>88.044420000000002</c:v>
                </c:pt>
                <c:pt idx="12279">
                  <c:v>88.561809999999994</c:v>
                </c:pt>
                <c:pt idx="12280">
                  <c:v>89.081540000000004</c:v>
                </c:pt>
                <c:pt idx="12281">
                  <c:v>89.601070000000007</c:v>
                </c:pt>
                <c:pt idx="12282">
                  <c:v>90.128420000000006</c:v>
                </c:pt>
                <c:pt idx="12283">
                  <c:v>90.652500000000003</c:v>
                </c:pt>
                <c:pt idx="12284">
                  <c:v>91.183300000000003</c:v>
                </c:pt>
                <c:pt idx="12285">
                  <c:v>91.714839999999995</c:v>
                </c:pt>
                <c:pt idx="12286">
                  <c:v>92.248379999999997</c:v>
                </c:pt>
                <c:pt idx="12287">
                  <c:v>92.788929999999993</c:v>
                </c:pt>
                <c:pt idx="12288">
                  <c:v>93.320229999999995</c:v>
                </c:pt>
                <c:pt idx="12289">
                  <c:v>93.869110000000006</c:v>
                </c:pt>
                <c:pt idx="12290">
                  <c:v>94.421229999999994</c:v>
                </c:pt>
                <c:pt idx="12291">
                  <c:v>94.965900000000005</c:v>
                </c:pt>
                <c:pt idx="12292">
                  <c:v>95.520319999999998</c:v>
                </c:pt>
                <c:pt idx="12293">
                  <c:v>96.069370000000006</c:v>
                </c:pt>
                <c:pt idx="12294">
                  <c:v>96.631780000000006</c:v>
                </c:pt>
                <c:pt idx="12295">
                  <c:v>97.189869999999999</c:v>
                </c:pt>
                <c:pt idx="12296">
                  <c:v>97.755380000000002</c:v>
                </c:pt>
                <c:pt idx="12297">
                  <c:v>98.320750000000004</c:v>
                </c:pt>
                <c:pt idx="12298">
                  <c:v>98.883510000000001</c:v>
                </c:pt>
                <c:pt idx="12299">
                  <c:v>99.457130000000006</c:v>
                </c:pt>
                <c:pt idx="12300">
                  <c:v>100.03100000000001</c:v>
                </c:pt>
                <c:pt idx="12301">
                  <c:v>100.6079</c:v>
                </c:pt>
                <c:pt idx="12302">
                  <c:v>101.1845</c:v>
                </c:pt>
                <c:pt idx="12303">
                  <c:v>101.767</c:v>
                </c:pt>
                <c:pt idx="12304">
                  <c:v>102.34950000000001</c:v>
                </c:pt>
                <c:pt idx="12305">
                  <c:v>102.9391</c:v>
                </c:pt>
                <c:pt idx="12306">
                  <c:v>103.5326</c:v>
                </c:pt>
                <c:pt idx="12307">
                  <c:v>104.1266</c:v>
                </c:pt>
                <c:pt idx="12308">
                  <c:v>104.7196</c:v>
                </c:pt>
                <c:pt idx="12309">
                  <c:v>105.3177</c:v>
                </c:pt>
                <c:pt idx="12310">
                  <c:v>105.92100000000001</c:v>
                </c:pt>
                <c:pt idx="12311">
                  <c:v>106.5277</c:v>
                </c:pt>
                <c:pt idx="12312">
                  <c:v>107.1324</c:v>
                </c:pt>
                <c:pt idx="12313">
                  <c:v>107.7343</c:v>
                </c:pt>
                <c:pt idx="12314">
                  <c:v>108.291</c:v>
                </c:pt>
                <c:pt idx="12315">
                  <c:v>108.8357</c:v>
                </c:pt>
                <c:pt idx="12316">
                  <c:v>109.4225</c:v>
                </c:pt>
                <c:pt idx="12317">
                  <c:v>110.0381</c:v>
                </c:pt>
                <c:pt idx="12318">
                  <c:v>110.6619</c:v>
                </c:pt>
                <c:pt idx="12319">
                  <c:v>111.2876</c:v>
                </c:pt>
                <c:pt idx="12320">
                  <c:v>111.91330000000001</c:v>
                </c:pt>
                <c:pt idx="12321">
                  <c:v>112.54510000000001</c:v>
                </c:pt>
                <c:pt idx="12322">
                  <c:v>113.1789</c:v>
                </c:pt>
                <c:pt idx="12323">
                  <c:v>113.8158</c:v>
                </c:pt>
                <c:pt idx="12324">
                  <c:v>114.4569</c:v>
                </c:pt>
                <c:pt idx="12325">
                  <c:v>115.1002</c:v>
                </c:pt>
                <c:pt idx="12326">
                  <c:v>115.7424</c:v>
                </c:pt>
                <c:pt idx="12327">
                  <c:v>116.38930000000001</c:v>
                </c:pt>
                <c:pt idx="12328">
                  <c:v>117.03959999999999</c:v>
                </c:pt>
                <c:pt idx="12329">
                  <c:v>117.6919</c:v>
                </c:pt>
                <c:pt idx="12330">
                  <c:v>118.34869999999999</c:v>
                </c:pt>
                <c:pt idx="12331">
                  <c:v>119.0074</c:v>
                </c:pt>
                <c:pt idx="12332">
                  <c:v>119.6665</c:v>
                </c:pt>
                <c:pt idx="12333">
                  <c:v>120.3284</c:v>
                </c:pt>
                <c:pt idx="12334">
                  <c:v>120.9913</c:v>
                </c:pt>
                <c:pt idx="12335">
                  <c:v>121.6613</c:v>
                </c:pt>
                <c:pt idx="12336">
                  <c:v>122.3322</c:v>
                </c:pt>
                <c:pt idx="12337">
                  <c:v>123.0086</c:v>
                </c:pt>
                <c:pt idx="12338">
                  <c:v>123.6849</c:v>
                </c:pt>
                <c:pt idx="12339">
                  <c:v>124.3663</c:v>
                </c:pt>
                <c:pt idx="12340">
                  <c:v>125.0485</c:v>
                </c:pt>
                <c:pt idx="12341">
                  <c:v>125.73260000000001</c:v>
                </c:pt>
                <c:pt idx="12342">
                  <c:v>126.4203</c:v>
                </c:pt>
                <c:pt idx="12343">
                  <c:v>127.1112</c:v>
                </c:pt>
                <c:pt idx="12344">
                  <c:v>127.8026</c:v>
                </c:pt>
                <c:pt idx="12345">
                  <c:v>128.50069999999999</c:v>
                </c:pt>
                <c:pt idx="12346">
                  <c:v>129.1996</c:v>
                </c:pt>
                <c:pt idx="12347">
                  <c:v>129.89959999999999</c:v>
                </c:pt>
                <c:pt idx="12348">
                  <c:v>130.60400000000001</c:v>
                </c:pt>
                <c:pt idx="12349">
                  <c:v>131.31110000000001</c:v>
                </c:pt>
                <c:pt idx="12350">
                  <c:v>132.03399999999999</c:v>
                </c:pt>
                <c:pt idx="12351">
                  <c:v>132.74959999999999</c:v>
                </c:pt>
                <c:pt idx="12352">
                  <c:v>133.46520000000001</c:v>
                </c:pt>
                <c:pt idx="12353">
                  <c:v>134.184</c:v>
                </c:pt>
                <c:pt idx="12354">
                  <c:v>134.9024</c:v>
                </c:pt>
                <c:pt idx="12355">
                  <c:v>135.62479999999999</c:v>
                </c:pt>
                <c:pt idx="12356">
                  <c:v>136.3527</c:v>
                </c:pt>
                <c:pt idx="12357">
                  <c:v>137.08320000000001</c:v>
                </c:pt>
                <c:pt idx="12358">
                  <c:v>137.8109</c:v>
                </c:pt>
                <c:pt idx="12359">
                  <c:v>138.5462</c:v>
                </c:pt>
                <c:pt idx="12360">
                  <c:v>139.28190000000001</c:v>
                </c:pt>
                <c:pt idx="12361">
                  <c:v>140.02180000000001</c:v>
                </c:pt>
                <c:pt idx="12362">
                  <c:v>140.76249999999999</c:v>
                </c:pt>
                <c:pt idx="12363">
                  <c:v>141.50909999999999</c:v>
                </c:pt>
                <c:pt idx="12364">
                  <c:v>142.256</c:v>
                </c:pt>
                <c:pt idx="12365">
                  <c:v>143.00489999999999</c:v>
                </c:pt>
                <c:pt idx="12366">
                  <c:v>143.75550000000001</c:v>
                </c:pt>
                <c:pt idx="12367">
                  <c:v>144.5086</c:v>
                </c:pt>
                <c:pt idx="12368">
                  <c:v>145.26740000000001</c:v>
                </c:pt>
                <c:pt idx="12369">
                  <c:v>146.02879999999999</c:v>
                </c:pt>
                <c:pt idx="12370">
                  <c:v>146.7945</c:v>
                </c:pt>
                <c:pt idx="12371">
                  <c:v>147.56010000000001</c:v>
                </c:pt>
                <c:pt idx="12372">
                  <c:v>148.32749999999999</c:v>
                </c:pt>
                <c:pt idx="12373">
                  <c:v>149.09970000000001</c:v>
                </c:pt>
                <c:pt idx="12374">
                  <c:v>149.87219999999999</c:v>
                </c:pt>
                <c:pt idx="12375">
                  <c:v>150.6497</c:v>
                </c:pt>
                <c:pt idx="12376">
                  <c:v>151.42830000000001</c:v>
                </c:pt>
                <c:pt idx="12377">
                  <c:v>152.2063</c:v>
                </c:pt>
                <c:pt idx="12378">
                  <c:v>152.93610000000001</c:v>
                </c:pt>
                <c:pt idx="12379">
                  <c:v>153.63650000000001</c:v>
                </c:pt>
                <c:pt idx="12380">
                  <c:v>154.36349999999999</c:v>
                </c:pt>
                <c:pt idx="12381">
                  <c:v>155.13730000000001</c:v>
                </c:pt>
                <c:pt idx="12382">
                  <c:v>155.93090000000001</c:v>
                </c:pt>
                <c:pt idx="12383">
                  <c:v>156.727</c:v>
                </c:pt>
                <c:pt idx="12384">
                  <c:v>157.52610000000001</c:v>
                </c:pt>
                <c:pt idx="12385">
                  <c:v>158.32579999999999</c:v>
                </c:pt>
                <c:pt idx="12386">
                  <c:v>159.1258</c:v>
                </c:pt>
                <c:pt idx="12387">
                  <c:v>159.92869999999999</c:v>
                </c:pt>
                <c:pt idx="12388">
                  <c:v>160.7336</c:v>
                </c:pt>
                <c:pt idx="12389">
                  <c:v>161.54089999999999</c:v>
                </c:pt>
                <c:pt idx="12390">
                  <c:v>162.3526</c:v>
                </c:pt>
                <c:pt idx="12391">
                  <c:v>163.1643</c:v>
                </c:pt>
                <c:pt idx="12392">
                  <c:v>163.97819999999999</c:v>
                </c:pt>
                <c:pt idx="12393">
                  <c:v>164.7978</c:v>
                </c:pt>
                <c:pt idx="12394">
                  <c:v>165.6191</c:v>
                </c:pt>
                <c:pt idx="12395">
                  <c:v>166.4392</c:v>
                </c:pt>
                <c:pt idx="12396">
                  <c:v>167.25989999999999</c:v>
                </c:pt>
                <c:pt idx="12397">
                  <c:v>168.08420000000001</c:v>
                </c:pt>
                <c:pt idx="12398">
                  <c:v>168.90969999999999</c:v>
                </c:pt>
                <c:pt idx="12399">
                  <c:v>169.7398</c:v>
                </c:pt>
                <c:pt idx="12400">
                  <c:v>170.5727</c:v>
                </c:pt>
                <c:pt idx="12401">
                  <c:v>171.4041</c:v>
                </c:pt>
                <c:pt idx="12402">
                  <c:v>172.23650000000001</c:v>
                </c:pt>
                <c:pt idx="12403">
                  <c:v>173.07499999999999</c:v>
                </c:pt>
                <c:pt idx="12404">
                  <c:v>173.91730000000001</c:v>
                </c:pt>
                <c:pt idx="12405">
                  <c:v>174.75839999999999</c:v>
                </c:pt>
                <c:pt idx="12406">
                  <c:v>175.60310000000001</c:v>
                </c:pt>
                <c:pt idx="12407">
                  <c:v>176.44829999999999</c:v>
                </c:pt>
                <c:pt idx="12408">
                  <c:v>177.2963</c:v>
                </c:pt>
                <c:pt idx="12409">
                  <c:v>178.14750000000001</c:v>
                </c:pt>
                <c:pt idx="12410">
                  <c:v>179.0026</c:v>
                </c:pt>
                <c:pt idx="12411">
                  <c:v>179.85939999999999</c:v>
                </c:pt>
                <c:pt idx="12412">
                  <c:v>180.71449999999999</c:v>
                </c:pt>
                <c:pt idx="12413">
                  <c:v>181.57220000000001</c:v>
                </c:pt>
                <c:pt idx="12414">
                  <c:v>182.4247</c:v>
                </c:pt>
                <c:pt idx="12415">
                  <c:v>183.28890000000001</c:v>
                </c:pt>
                <c:pt idx="12416">
                  <c:v>184.16290000000001</c:v>
                </c:pt>
                <c:pt idx="12417">
                  <c:v>185.0292</c:v>
                </c:pt>
                <c:pt idx="12418">
                  <c:v>185.89580000000001</c:v>
                </c:pt>
                <c:pt idx="12419">
                  <c:v>186.7679</c:v>
                </c:pt>
                <c:pt idx="12420">
                  <c:v>187.642</c:v>
                </c:pt>
                <c:pt idx="12421">
                  <c:v>188.512</c:v>
                </c:pt>
                <c:pt idx="12422">
                  <c:v>189.38460000000001</c:v>
                </c:pt>
                <c:pt idx="12423">
                  <c:v>190.26259999999999</c:v>
                </c:pt>
                <c:pt idx="12424">
                  <c:v>191.137</c:v>
                </c:pt>
                <c:pt idx="12425">
                  <c:v>192.01509999999999</c:v>
                </c:pt>
                <c:pt idx="12426">
                  <c:v>192.90049999999999</c:v>
                </c:pt>
                <c:pt idx="12427">
                  <c:v>193.78229999999999</c:v>
                </c:pt>
                <c:pt idx="12428">
                  <c:v>194.66370000000001</c:v>
                </c:pt>
                <c:pt idx="12429">
                  <c:v>195.548</c:v>
                </c:pt>
                <c:pt idx="12430">
                  <c:v>196.43680000000001</c:v>
                </c:pt>
                <c:pt idx="12431">
                  <c:v>197.32570000000001</c:v>
                </c:pt>
                <c:pt idx="12432">
                  <c:v>198.2132</c:v>
                </c:pt>
                <c:pt idx="12433">
                  <c:v>199.10339999999999</c:v>
                </c:pt>
                <c:pt idx="12434">
                  <c:v>199.99600000000001</c:v>
                </c:pt>
                <c:pt idx="12435">
                  <c:v>200.8895</c:v>
                </c:pt>
                <c:pt idx="12436">
                  <c:v>201.78460000000001</c:v>
                </c:pt>
                <c:pt idx="12437">
                  <c:v>202.6831</c:v>
                </c:pt>
                <c:pt idx="12438">
                  <c:v>203.5822</c:v>
                </c:pt>
                <c:pt idx="12439">
                  <c:v>204.4813</c:v>
                </c:pt>
                <c:pt idx="12440">
                  <c:v>205.38130000000001</c:v>
                </c:pt>
                <c:pt idx="12441">
                  <c:v>206.2799</c:v>
                </c:pt>
                <c:pt idx="12442">
                  <c:v>207.14410000000001</c:v>
                </c:pt>
                <c:pt idx="12443">
                  <c:v>207.95910000000001</c:v>
                </c:pt>
                <c:pt idx="12444">
                  <c:v>208.77070000000001</c:v>
                </c:pt>
                <c:pt idx="12445">
                  <c:v>209.6472</c:v>
                </c:pt>
                <c:pt idx="12446">
                  <c:v>210.5582</c:v>
                </c:pt>
                <c:pt idx="12447">
                  <c:v>211.46780000000001</c:v>
                </c:pt>
                <c:pt idx="12448">
                  <c:v>212.3767</c:v>
                </c:pt>
                <c:pt idx="12449">
                  <c:v>213.2859</c:v>
                </c:pt>
                <c:pt idx="12450">
                  <c:v>214.19829999999999</c:v>
                </c:pt>
                <c:pt idx="12451">
                  <c:v>215.1105</c:v>
                </c:pt>
                <c:pt idx="12452">
                  <c:v>216.0247</c:v>
                </c:pt>
                <c:pt idx="12453">
                  <c:v>216.93780000000001</c:v>
                </c:pt>
                <c:pt idx="12454">
                  <c:v>217.851</c:v>
                </c:pt>
                <c:pt idx="12455">
                  <c:v>218.76609999999999</c:v>
                </c:pt>
                <c:pt idx="12456">
                  <c:v>219.6806</c:v>
                </c:pt>
                <c:pt idx="12457">
                  <c:v>220.5943</c:v>
                </c:pt>
                <c:pt idx="12458">
                  <c:v>221.5112</c:v>
                </c:pt>
                <c:pt idx="12459">
                  <c:v>222.4308</c:v>
                </c:pt>
                <c:pt idx="12460">
                  <c:v>223.34739999999999</c:v>
                </c:pt>
                <c:pt idx="12461">
                  <c:v>224.26650000000001</c:v>
                </c:pt>
                <c:pt idx="12462">
                  <c:v>225.18600000000001</c:v>
                </c:pt>
                <c:pt idx="12463">
                  <c:v>226.10480000000001</c:v>
                </c:pt>
                <c:pt idx="12464">
                  <c:v>227.02379999999999</c:v>
                </c:pt>
                <c:pt idx="12465">
                  <c:v>227.947</c:v>
                </c:pt>
                <c:pt idx="12466">
                  <c:v>228.8717</c:v>
                </c:pt>
                <c:pt idx="12467">
                  <c:v>229.79089999999999</c:v>
                </c:pt>
                <c:pt idx="12468">
                  <c:v>230.71209999999999</c:v>
                </c:pt>
                <c:pt idx="12469">
                  <c:v>231.63550000000001</c:v>
                </c:pt>
                <c:pt idx="12470">
                  <c:v>232.5565</c:v>
                </c:pt>
                <c:pt idx="12471">
                  <c:v>233.48060000000001</c:v>
                </c:pt>
                <c:pt idx="12472">
                  <c:v>234.40530000000001</c:v>
                </c:pt>
                <c:pt idx="12473">
                  <c:v>235.32839999999999</c:v>
                </c:pt>
                <c:pt idx="12474">
                  <c:v>236.25700000000001</c:v>
                </c:pt>
                <c:pt idx="12475">
                  <c:v>237.1806</c:v>
                </c:pt>
                <c:pt idx="12476">
                  <c:v>238.10300000000001</c:v>
                </c:pt>
                <c:pt idx="12477">
                  <c:v>239.02979999999999</c:v>
                </c:pt>
                <c:pt idx="12478">
                  <c:v>239.95410000000001</c:v>
                </c:pt>
                <c:pt idx="12479">
                  <c:v>240.88220000000001</c:v>
                </c:pt>
                <c:pt idx="12480">
                  <c:v>241.8236</c:v>
                </c:pt>
                <c:pt idx="12481">
                  <c:v>242.7484</c:v>
                </c:pt>
                <c:pt idx="12482">
                  <c:v>243.67599999999999</c:v>
                </c:pt>
                <c:pt idx="12483">
                  <c:v>244.59989999999999</c:v>
                </c:pt>
                <c:pt idx="12484">
                  <c:v>245.52799999999999</c:v>
                </c:pt>
                <c:pt idx="12485">
                  <c:v>246.4564</c:v>
                </c:pt>
                <c:pt idx="12486">
                  <c:v>247.37970000000001</c:v>
                </c:pt>
                <c:pt idx="12487">
                  <c:v>248.3091</c:v>
                </c:pt>
                <c:pt idx="12488">
                  <c:v>249.23650000000001</c:v>
                </c:pt>
                <c:pt idx="12489">
                  <c:v>250.1602</c:v>
                </c:pt>
                <c:pt idx="12490">
                  <c:v>251.08789999999999</c:v>
                </c:pt>
                <c:pt idx="12491">
                  <c:v>252.01730000000001</c:v>
                </c:pt>
                <c:pt idx="12492">
                  <c:v>252.9417</c:v>
                </c:pt>
                <c:pt idx="12493">
                  <c:v>253.86320000000001</c:v>
                </c:pt>
                <c:pt idx="12494">
                  <c:v>254.7884</c:v>
                </c:pt>
                <c:pt idx="12495">
                  <c:v>255.71530000000001</c:v>
                </c:pt>
                <c:pt idx="12496">
                  <c:v>256.63850000000002</c:v>
                </c:pt>
                <c:pt idx="12497">
                  <c:v>257.5675</c:v>
                </c:pt>
                <c:pt idx="12498">
                  <c:v>258.49099999999999</c:v>
                </c:pt>
                <c:pt idx="12499">
                  <c:v>259.41489999999999</c:v>
                </c:pt>
                <c:pt idx="12500">
                  <c:v>260.33940000000001</c:v>
                </c:pt>
                <c:pt idx="12501">
                  <c:v>261.2627</c:v>
                </c:pt>
                <c:pt idx="12502">
                  <c:v>262.18529999999998</c:v>
                </c:pt>
                <c:pt idx="12503">
                  <c:v>263.10649999999998</c:v>
                </c:pt>
                <c:pt idx="12504">
                  <c:v>264.02710000000002</c:v>
                </c:pt>
                <c:pt idx="12505">
                  <c:v>264.94459999999998</c:v>
                </c:pt>
                <c:pt idx="12506">
                  <c:v>265.84500000000003</c:v>
                </c:pt>
                <c:pt idx="12507">
                  <c:v>266.68599999999998</c:v>
                </c:pt>
                <c:pt idx="12508">
                  <c:v>267.49009999999998</c:v>
                </c:pt>
                <c:pt idx="12509">
                  <c:v>268.36419999999998</c:v>
                </c:pt>
                <c:pt idx="12510">
                  <c:v>269.2792</c:v>
                </c:pt>
                <c:pt idx="12511">
                  <c:v>270.1936</c:v>
                </c:pt>
                <c:pt idx="12512">
                  <c:v>271.10750000000002</c:v>
                </c:pt>
                <c:pt idx="12513">
                  <c:v>272.02319999999997</c:v>
                </c:pt>
                <c:pt idx="12514">
                  <c:v>272.9323</c:v>
                </c:pt>
                <c:pt idx="12515">
                  <c:v>273.84230000000002</c:v>
                </c:pt>
                <c:pt idx="12516">
                  <c:v>274.74959999999999</c:v>
                </c:pt>
                <c:pt idx="12517">
                  <c:v>275.65370000000001</c:v>
                </c:pt>
                <c:pt idx="12518">
                  <c:v>276.56189999999998</c:v>
                </c:pt>
                <c:pt idx="12519">
                  <c:v>277.47019999999998</c:v>
                </c:pt>
                <c:pt idx="12520">
                  <c:v>278.3725</c:v>
                </c:pt>
                <c:pt idx="12521">
                  <c:v>279.27480000000003</c:v>
                </c:pt>
                <c:pt idx="12522">
                  <c:v>280.17689999999999</c:v>
                </c:pt>
                <c:pt idx="12523">
                  <c:v>281.07589999999999</c:v>
                </c:pt>
                <c:pt idx="12524">
                  <c:v>281.97359999999998</c:v>
                </c:pt>
                <c:pt idx="12525">
                  <c:v>282.87130000000002</c:v>
                </c:pt>
                <c:pt idx="12526">
                  <c:v>283.76819999999998</c:v>
                </c:pt>
                <c:pt idx="12527">
                  <c:v>284.66180000000003</c:v>
                </c:pt>
                <c:pt idx="12528">
                  <c:v>285.55239999999998</c:v>
                </c:pt>
                <c:pt idx="12529">
                  <c:v>286.43770000000001</c:v>
                </c:pt>
                <c:pt idx="12530">
                  <c:v>287.32619999999997</c:v>
                </c:pt>
                <c:pt idx="12531">
                  <c:v>288.21699999999998</c:v>
                </c:pt>
                <c:pt idx="12532">
                  <c:v>289.10680000000002</c:v>
                </c:pt>
                <c:pt idx="12533">
                  <c:v>289.98439999999999</c:v>
                </c:pt>
                <c:pt idx="12534">
                  <c:v>290.87119999999999</c:v>
                </c:pt>
                <c:pt idx="12535">
                  <c:v>291.74770000000001</c:v>
                </c:pt>
                <c:pt idx="12536">
                  <c:v>292.6284</c:v>
                </c:pt>
                <c:pt idx="12537">
                  <c:v>293.50189999999998</c:v>
                </c:pt>
                <c:pt idx="12538">
                  <c:v>294.375</c:v>
                </c:pt>
                <c:pt idx="12539">
                  <c:v>295.24770000000001</c:v>
                </c:pt>
                <c:pt idx="12540">
                  <c:v>296.12139999999999</c:v>
                </c:pt>
                <c:pt idx="12541">
                  <c:v>296.9898</c:v>
                </c:pt>
                <c:pt idx="12542">
                  <c:v>297.85660000000001</c:v>
                </c:pt>
                <c:pt idx="12543">
                  <c:v>298.72059999999999</c:v>
                </c:pt>
                <c:pt idx="12544">
                  <c:v>299.58850000000001</c:v>
                </c:pt>
                <c:pt idx="12545">
                  <c:v>300.44779999999997</c:v>
                </c:pt>
                <c:pt idx="12546">
                  <c:v>301.29910000000001</c:v>
                </c:pt>
                <c:pt idx="12547">
                  <c:v>302.15039999999999</c:v>
                </c:pt>
                <c:pt idx="12548">
                  <c:v>303.0095</c:v>
                </c:pt>
                <c:pt idx="12549">
                  <c:v>303.86439999999999</c:v>
                </c:pt>
                <c:pt idx="12550">
                  <c:v>304.71480000000003</c:v>
                </c:pt>
                <c:pt idx="12551">
                  <c:v>305.55540000000002</c:v>
                </c:pt>
                <c:pt idx="12552">
                  <c:v>306.40030000000002</c:v>
                </c:pt>
                <c:pt idx="12553">
                  <c:v>307.24459999999999</c:v>
                </c:pt>
                <c:pt idx="12554">
                  <c:v>308.08319999999998</c:v>
                </c:pt>
                <c:pt idx="12555">
                  <c:v>308.92320000000001</c:v>
                </c:pt>
                <c:pt idx="12556">
                  <c:v>309.75490000000002</c:v>
                </c:pt>
                <c:pt idx="12557">
                  <c:v>310.58300000000003</c:v>
                </c:pt>
                <c:pt idx="12558">
                  <c:v>311.411</c:v>
                </c:pt>
                <c:pt idx="12559">
                  <c:v>312.23790000000002</c:v>
                </c:pt>
                <c:pt idx="12560">
                  <c:v>313.07010000000002</c:v>
                </c:pt>
                <c:pt idx="12561">
                  <c:v>313.88350000000003</c:v>
                </c:pt>
                <c:pt idx="12562">
                  <c:v>314.70409999999998</c:v>
                </c:pt>
                <c:pt idx="12563">
                  <c:v>315.51830000000001</c:v>
                </c:pt>
                <c:pt idx="12564">
                  <c:v>316.33049999999997</c:v>
                </c:pt>
                <c:pt idx="12565">
                  <c:v>317.13920000000002</c:v>
                </c:pt>
                <c:pt idx="12566">
                  <c:v>317.94380000000001</c:v>
                </c:pt>
                <c:pt idx="12567">
                  <c:v>318.75119999999998</c:v>
                </c:pt>
                <c:pt idx="12568">
                  <c:v>319.55</c:v>
                </c:pt>
                <c:pt idx="12569">
                  <c:v>320.35140000000001</c:v>
                </c:pt>
                <c:pt idx="12570">
                  <c:v>321.14109999999999</c:v>
                </c:pt>
                <c:pt idx="12571">
                  <c:v>321.87569999999999</c:v>
                </c:pt>
                <c:pt idx="12572">
                  <c:v>322.572</c:v>
                </c:pt>
                <c:pt idx="12573">
                  <c:v>323.303</c:v>
                </c:pt>
                <c:pt idx="12574">
                  <c:v>324.07369999999997</c:v>
                </c:pt>
                <c:pt idx="12575">
                  <c:v>324.85419999999999</c:v>
                </c:pt>
                <c:pt idx="12576">
                  <c:v>325.63069999999999</c:v>
                </c:pt>
                <c:pt idx="12577">
                  <c:v>326.40410000000003</c:v>
                </c:pt>
                <c:pt idx="12578">
                  <c:v>327.17110000000002</c:v>
                </c:pt>
                <c:pt idx="12579">
                  <c:v>327.93819999999999</c:v>
                </c:pt>
                <c:pt idx="12580">
                  <c:v>328.70060000000001</c:v>
                </c:pt>
                <c:pt idx="12581">
                  <c:v>329.45740000000001</c:v>
                </c:pt>
                <c:pt idx="12582">
                  <c:v>330.21210000000002</c:v>
                </c:pt>
                <c:pt idx="12583">
                  <c:v>330.96460000000002</c:v>
                </c:pt>
                <c:pt idx="12584">
                  <c:v>331.71210000000002</c:v>
                </c:pt>
                <c:pt idx="12585">
                  <c:v>332.45749999999998</c:v>
                </c:pt>
                <c:pt idx="12586">
                  <c:v>333.1979</c:v>
                </c:pt>
                <c:pt idx="12587">
                  <c:v>333.93430000000001</c:v>
                </c:pt>
                <c:pt idx="12588">
                  <c:v>334.66759999999999</c:v>
                </c:pt>
                <c:pt idx="12589">
                  <c:v>335.39519999999999</c:v>
                </c:pt>
                <c:pt idx="12590">
                  <c:v>336.1225</c:v>
                </c:pt>
                <c:pt idx="12591">
                  <c:v>336.84750000000003</c:v>
                </c:pt>
                <c:pt idx="12592">
                  <c:v>337.56700000000001</c:v>
                </c:pt>
                <c:pt idx="12593">
                  <c:v>338.27949999999998</c:v>
                </c:pt>
                <c:pt idx="12594">
                  <c:v>338.99020000000002</c:v>
                </c:pt>
                <c:pt idx="12595">
                  <c:v>339.70089999999999</c:v>
                </c:pt>
                <c:pt idx="12596">
                  <c:v>340.40600000000001</c:v>
                </c:pt>
                <c:pt idx="12597">
                  <c:v>341.10719999999998</c:v>
                </c:pt>
                <c:pt idx="12598">
                  <c:v>341.803</c:v>
                </c:pt>
                <c:pt idx="12599">
                  <c:v>342.49360000000001</c:v>
                </c:pt>
                <c:pt idx="12600">
                  <c:v>343.18299999999999</c:v>
                </c:pt>
                <c:pt idx="12601">
                  <c:v>343.86669999999998</c:v>
                </c:pt>
                <c:pt idx="12602">
                  <c:v>344.54930000000002</c:v>
                </c:pt>
                <c:pt idx="12603">
                  <c:v>345.22519999999997</c:v>
                </c:pt>
                <c:pt idx="12604">
                  <c:v>345.9006</c:v>
                </c:pt>
                <c:pt idx="12605">
                  <c:v>346.57209999999998</c:v>
                </c:pt>
                <c:pt idx="12606">
                  <c:v>347.23750000000001</c:v>
                </c:pt>
                <c:pt idx="12607">
                  <c:v>347.8981</c:v>
                </c:pt>
                <c:pt idx="12608">
                  <c:v>348.55009999999999</c:v>
                </c:pt>
                <c:pt idx="12609">
                  <c:v>349.20159999999998</c:v>
                </c:pt>
                <c:pt idx="12610">
                  <c:v>349.85149999999999</c:v>
                </c:pt>
                <c:pt idx="12611">
                  <c:v>350.49560000000002</c:v>
                </c:pt>
                <c:pt idx="12612">
                  <c:v>351.13720000000001</c:v>
                </c:pt>
                <c:pt idx="12613">
                  <c:v>351.77730000000003</c:v>
                </c:pt>
                <c:pt idx="12614">
                  <c:v>352.41449999999998</c:v>
                </c:pt>
                <c:pt idx="12615">
                  <c:v>353.04379999999998</c:v>
                </c:pt>
                <c:pt idx="12616">
                  <c:v>353.6694</c:v>
                </c:pt>
                <c:pt idx="12617">
                  <c:v>354.29129999999998</c:v>
                </c:pt>
                <c:pt idx="12618">
                  <c:v>354.90839999999997</c:v>
                </c:pt>
                <c:pt idx="12619">
                  <c:v>355.51979999999998</c:v>
                </c:pt>
                <c:pt idx="12620">
                  <c:v>356.12860000000001</c:v>
                </c:pt>
                <c:pt idx="12621">
                  <c:v>356.73469999999998</c:v>
                </c:pt>
                <c:pt idx="12622">
                  <c:v>357.3349</c:v>
                </c:pt>
                <c:pt idx="12623">
                  <c:v>357.9307</c:v>
                </c:pt>
                <c:pt idx="12624">
                  <c:v>358.52229999999997</c:v>
                </c:pt>
                <c:pt idx="12625">
                  <c:v>359.10730000000001</c:v>
                </c:pt>
                <c:pt idx="12626">
                  <c:v>359.68990000000002</c:v>
                </c:pt>
                <c:pt idx="12627">
                  <c:v>360.2679</c:v>
                </c:pt>
                <c:pt idx="12628">
                  <c:v>360.83969999999999</c:v>
                </c:pt>
                <c:pt idx="12629">
                  <c:v>361.40660000000003</c:v>
                </c:pt>
                <c:pt idx="12630">
                  <c:v>361.97019999999998</c:v>
                </c:pt>
                <c:pt idx="12631">
                  <c:v>362.53030000000001</c:v>
                </c:pt>
                <c:pt idx="12632">
                  <c:v>363.08510000000001</c:v>
                </c:pt>
                <c:pt idx="12633">
                  <c:v>363.63490000000002</c:v>
                </c:pt>
                <c:pt idx="12634">
                  <c:v>364.17790000000002</c:v>
                </c:pt>
                <c:pt idx="12635">
                  <c:v>364.69060000000002</c:v>
                </c:pt>
                <c:pt idx="12636">
                  <c:v>365.16969999999998</c:v>
                </c:pt>
                <c:pt idx="12637">
                  <c:v>365.65269999999998</c:v>
                </c:pt>
                <c:pt idx="12638">
                  <c:v>366.16370000000001</c:v>
                </c:pt>
                <c:pt idx="12639">
                  <c:v>366.6841</c:v>
                </c:pt>
                <c:pt idx="12640">
                  <c:v>367.2</c:v>
                </c:pt>
                <c:pt idx="12641">
                  <c:v>367.7099</c:v>
                </c:pt>
                <c:pt idx="12642">
                  <c:v>368.21480000000003</c:v>
                </c:pt>
                <c:pt idx="12643">
                  <c:v>368.71609999999998</c:v>
                </c:pt>
                <c:pt idx="12644">
                  <c:v>369.21159999999998</c:v>
                </c:pt>
                <c:pt idx="12645">
                  <c:v>369.70119999999997</c:v>
                </c:pt>
                <c:pt idx="12646">
                  <c:v>370.18549999999999</c:v>
                </c:pt>
                <c:pt idx="12647">
                  <c:v>370.66500000000002</c:v>
                </c:pt>
                <c:pt idx="12648">
                  <c:v>371.13990000000001</c:v>
                </c:pt>
                <c:pt idx="12649">
                  <c:v>371.6112</c:v>
                </c:pt>
                <c:pt idx="12650">
                  <c:v>372.07319999999999</c:v>
                </c:pt>
                <c:pt idx="12651">
                  <c:v>372.53019999999998</c:v>
                </c:pt>
                <c:pt idx="12652">
                  <c:v>372.98450000000003</c:v>
                </c:pt>
                <c:pt idx="12653">
                  <c:v>373.42959999999999</c:v>
                </c:pt>
                <c:pt idx="12654">
                  <c:v>373.87130000000002</c:v>
                </c:pt>
                <c:pt idx="12655">
                  <c:v>374.30880000000002</c:v>
                </c:pt>
                <c:pt idx="12656">
                  <c:v>374.73970000000003</c:v>
                </c:pt>
                <c:pt idx="12657">
                  <c:v>375.16320000000002</c:v>
                </c:pt>
                <c:pt idx="12658">
                  <c:v>375.58159999999998</c:v>
                </c:pt>
                <c:pt idx="12659">
                  <c:v>375.99540000000002</c:v>
                </c:pt>
                <c:pt idx="12660">
                  <c:v>376.4015</c:v>
                </c:pt>
                <c:pt idx="12661">
                  <c:v>376.80380000000002</c:v>
                </c:pt>
                <c:pt idx="12662">
                  <c:v>377.2004</c:v>
                </c:pt>
                <c:pt idx="12663">
                  <c:v>377.59120000000001</c:v>
                </c:pt>
                <c:pt idx="12664">
                  <c:v>377.97609999999997</c:v>
                </c:pt>
                <c:pt idx="12665">
                  <c:v>378.35359999999997</c:v>
                </c:pt>
                <c:pt idx="12666">
                  <c:v>378.7287</c:v>
                </c:pt>
                <c:pt idx="12667">
                  <c:v>379.09780000000001</c:v>
                </c:pt>
                <c:pt idx="12668">
                  <c:v>379.46039999999999</c:v>
                </c:pt>
                <c:pt idx="12669">
                  <c:v>379.81939999999997</c:v>
                </c:pt>
                <c:pt idx="12670">
                  <c:v>380.1703</c:v>
                </c:pt>
                <c:pt idx="12671">
                  <c:v>380.51519999999999</c:v>
                </c:pt>
                <c:pt idx="12672">
                  <c:v>380.85719999999998</c:v>
                </c:pt>
                <c:pt idx="12673">
                  <c:v>381.19150000000002</c:v>
                </c:pt>
                <c:pt idx="12674">
                  <c:v>381.51900000000001</c:v>
                </c:pt>
                <c:pt idx="12675">
                  <c:v>381.84350000000001</c:v>
                </c:pt>
                <c:pt idx="12676">
                  <c:v>382.16289999999998</c:v>
                </c:pt>
                <c:pt idx="12677">
                  <c:v>382.47559999999999</c:v>
                </c:pt>
                <c:pt idx="12678">
                  <c:v>382.78140000000002</c:v>
                </c:pt>
                <c:pt idx="12679">
                  <c:v>383.08139999999997</c:v>
                </c:pt>
                <c:pt idx="12680">
                  <c:v>383.37509999999997</c:v>
                </c:pt>
                <c:pt idx="12681">
                  <c:v>383.66480000000001</c:v>
                </c:pt>
                <c:pt idx="12682">
                  <c:v>383.9479</c:v>
                </c:pt>
                <c:pt idx="12683">
                  <c:v>384.22480000000002</c:v>
                </c:pt>
                <c:pt idx="12684">
                  <c:v>384.49610000000001</c:v>
                </c:pt>
                <c:pt idx="12685">
                  <c:v>384.76350000000002</c:v>
                </c:pt>
                <c:pt idx="12686">
                  <c:v>385.02480000000003</c:v>
                </c:pt>
                <c:pt idx="12687">
                  <c:v>385.28019999999998</c:v>
                </c:pt>
                <c:pt idx="12688">
                  <c:v>385.5299</c:v>
                </c:pt>
                <c:pt idx="12689">
                  <c:v>385.77210000000002</c:v>
                </c:pt>
                <c:pt idx="12690">
                  <c:v>386.00920000000002</c:v>
                </c:pt>
                <c:pt idx="12691">
                  <c:v>386.2407</c:v>
                </c:pt>
                <c:pt idx="12692">
                  <c:v>386.46559999999999</c:v>
                </c:pt>
                <c:pt idx="12693">
                  <c:v>386.6841</c:v>
                </c:pt>
                <c:pt idx="12694">
                  <c:v>386.89729999999997</c:v>
                </c:pt>
                <c:pt idx="12695">
                  <c:v>387.10480000000001</c:v>
                </c:pt>
                <c:pt idx="12696">
                  <c:v>387.30720000000002</c:v>
                </c:pt>
                <c:pt idx="12697">
                  <c:v>387.50299999999999</c:v>
                </c:pt>
                <c:pt idx="12698">
                  <c:v>387.6918</c:v>
                </c:pt>
                <c:pt idx="12699">
                  <c:v>387.87099999999998</c:v>
                </c:pt>
                <c:pt idx="12700">
                  <c:v>388.03410000000002</c:v>
                </c:pt>
                <c:pt idx="12701">
                  <c:v>388.18709999999999</c:v>
                </c:pt>
                <c:pt idx="12702">
                  <c:v>388.34640000000002</c:v>
                </c:pt>
                <c:pt idx="12703">
                  <c:v>388.50959999999998</c:v>
                </c:pt>
                <c:pt idx="12704">
                  <c:v>388.66399999999999</c:v>
                </c:pt>
                <c:pt idx="12705">
                  <c:v>388.81240000000003</c:v>
                </c:pt>
                <c:pt idx="12706">
                  <c:v>388.95530000000002</c:v>
                </c:pt>
                <c:pt idx="12707">
                  <c:v>389.0917</c:v>
                </c:pt>
                <c:pt idx="12708">
                  <c:v>389.22269999999997</c:v>
                </c:pt>
                <c:pt idx="12709">
                  <c:v>389.3494</c:v>
                </c:pt>
                <c:pt idx="12710">
                  <c:v>389.4692</c:v>
                </c:pt>
                <c:pt idx="12711">
                  <c:v>389.58359999999999</c:v>
                </c:pt>
                <c:pt idx="12712">
                  <c:v>389.69060000000002</c:v>
                </c:pt>
                <c:pt idx="12713">
                  <c:v>389.7921</c:v>
                </c:pt>
                <c:pt idx="12714">
                  <c:v>389.88799999999998</c:v>
                </c:pt>
                <c:pt idx="12715">
                  <c:v>389.97809999999998</c:v>
                </c:pt>
                <c:pt idx="12716">
                  <c:v>390.06200000000001</c:v>
                </c:pt>
                <c:pt idx="12717">
                  <c:v>390.14049999999997</c:v>
                </c:pt>
                <c:pt idx="12718">
                  <c:v>390.21249999999998</c:v>
                </c:pt>
                <c:pt idx="12719">
                  <c:v>390.27789999999999</c:v>
                </c:pt>
                <c:pt idx="12720">
                  <c:v>390.33730000000003</c:v>
                </c:pt>
                <c:pt idx="12721">
                  <c:v>390.39159999999998</c:v>
                </c:pt>
                <c:pt idx="12722">
                  <c:v>390.43939999999998</c:v>
                </c:pt>
                <c:pt idx="12723">
                  <c:v>390.48140000000001</c:v>
                </c:pt>
                <c:pt idx="12724">
                  <c:v>390.51929999999999</c:v>
                </c:pt>
                <c:pt idx="12725">
                  <c:v>390.55009999999999</c:v>
                </c:pt>
                <c:pt idx="12726">
                  <c:v>390.57530000000003</c:v>
                </c:pt>
                <c:pt idx="12727">
                  <c:v>390.5949</c:v>
                </c:pt>
                <c:pt idx="12728">
                  <c:v>390.60829999999999</c:v>
                </c:pt>
                <c:pt idx="12729">
                  <c:v>390.61630000000002</c:v>
                </c:pt>
                <c:pt idx="12730">
                  <c:v>390.61810000000003</c:v>
                </c:pt>
                <c:pt idx="12731">
                  <c:v>390.61340000000001</c:v>
                </c:pt>
                <c:pt idx="12732">
                  <c:v>390.6026</c:v>
                </c:pt>
                <c:pt idx="12733">
                  <c:v>390.58609999999999</c:v>
                </c:pt>
                <c:pt idx="12734">
                  <c:v>390.56380000000001</c:v>
                </c:pt>
                <c:pt idx="12735">
                  <c:v>390.53519999999997</c:v>
                </c:pt>
                <c:pt idx="12736">
                  <c:v>390.49889999999999</c:v>
                </c:pt>
                <c:pt idx="12737">
                  <c:v>390.45940000000002</c:v>
                </c:pt>
                <c:pt idx="12738">
                  <c:v>390.4117</c:v>
                </c:pt>
                <c:pt idx="12739">
                  <c:v>390.35879999999997</c:v>
                </c:pt>
                <c:pt idx="12740">
                  <c:v>390.30360000000002</c:v>
                </c:pt>
                <c:pt idx="12741">
                  <c:v>390.24009999999998</c:v>
                </c:pt>
                <c:pt idx="12742">
                  <c:v>390.17140000000001</c:v>
                </c:pt>
                <c:pt idx="12743">
                  <c:v>390.09660000000002</c:v>
                </c:pt>
                <c:pt idx="12744">
                  <c:v>390.01659999999998</c:v>
                </c:pt>
                <c:pt idx="12745">
                  <c:v>389.93090000000001</c:v>
                </c:pt>
                <c:pt idx="12746">
                  <c:v>389.83870000000002</c:v>
                </c:pt>
                <c:pt idx="12747">
                  <c:v>389.74079999999998</c:v>
                </c:pt>
                <c:pt idx="12748">
                  <c:v>389.63749999999999</c:v>
                </c:pt>
                <c:pt idx="12749">
                  <c:v>389.52769999999998</c:v>
                </c:pt>
                <c:pt idx="12750">
                  <c:v>389.41430000000003</c:v>
                </c:pt>
                <c:pt idx="12751">
                  <c:v>389.2955</c:v>
                </c:pt>
                <c:pt idx="12752">
                  <c:v>389.16989999999998</c:v>
                </c:pt>
                <c:pt idx="12753">
                  <c:v>389.0385</c:v>
                </c:pt>
                <c:pt idx="12754">
                  <c:v>388.90050000000002</c:v>
                </c:pt>
                <c:pt idx="12755">
                  <c:v>388.7577</c:v>
                </c:pt>
                <c:pt idx="12756">
                  <c:v>388.61</c:v>
                </c:pt>
                <c:pt idx="12757">
                  <c:v>388.45639999999997</c:v>
                </c:pt>
                <c:pt idx="12758">
                  <c:v>388.29730000000001</c:v>
                </c:pt>
                <c:pt idx="12759">
                  <c:v>388.13260000000002</c:v>
                </c:pt>
                <c:pt idx="12760">
                  <c:v>387.9606</c:v>
                </c:pt>
                <c:pt idx="12761">
                  <c:v>387.7826</c:v>
                </c:pt>
                <c:pt idx="12762">
                  <c:v>387.6019</c:v>
                </c:pt>
                <c:pt idx="12763">
                  <c:v>387.41699999999997</c:v>
                </c:pt>
                <c:pt idx="12764">
                  <c:v>387.23809999999997</c:v>
                </c:pt>
                <c:pt idx="12765">
                  <c:v>387.06569999999999</c:v>
                </c:pt>
                <c:pt idx="12766">
                  <c:v>386.87610000000001</c:v>
                </c:pt>
                <c:pt idx="12767">
                  <c:v>386.6703</c:v>
                </c:pt>
                <c:pt idx="12768">
                  <c:v>386.4572</c:v>
                </c:pt>
                <c:pt idx="12769">
                  <c:v>386.23700000000002</c:v>
                </c:pt>
                <c:pt idx="12770">
                  <c:v>386.01339999999999</c:v>
                </c:pt>
                <c:pt idx="12771">
                  <c:v>385.7835</c:v>
                </c:pt>
                <c:pt idx="12772">
                  <c:v>385.54849999999999</c:v>
                </c:pt>
                <c:pt idx="12773">
                  <c:v>385.30869999999999</c:v>
                </c:pt>
                <c:pt idx="12774">
                  <c:v>385.05970000000002</c:v>
                </c:pt>
                <c:pt idx="12775">
                  <c:v>384.8082</c:v>
                </c:pt>
                <c:pt idx="12776">
                  <c:v>384.55009999999999</c:v>
                </c:pt>
                <c:pt idx="12777">
                  <c:v>384.28680000000003</c:v>
                </c:pt>
                <c:pt idx="12778">
                  <c:v>384.0188</c:v>
                </c:pt>
                <c:pt idx="12779">
                  <c:v>383.7475</c:v>
                </c:pt>
                <c:pt idx="12780">
                  <c:v>383.46910000000003</c:v>
                </c:pt>
                <c:pt idx="12781">
                  <c:v>383.18450000000001</c:v>
                </c:pt>
                <c:pt idx="12782">
                  <c:v>382.89589999999998</c:v>
                </c:pt>
                <c:pt idx="12783">
                  <c:v>382.60329999999999</c:v>
                </c:pt>
                <c:pt idx="12784">
                  <c:v>382.30590000000001</c:v>
                </c:pt>
                <c:pt idx="12785">
                  <c:v>382.00139999999999</c:v>
                </c:pt>
                <c:pt idx="12786">
                  <c:v>381.6927</c:v>
                </c:pt>
                <c:pt idx="12787">
                  <c:v>381.3802</c:v>
                </c:pt>
                <c:pt idx="12788">
                  <c:v>381.06229999999999</c:v>
                </c:pt>
                <c:pt idx="12789">
                  <c:v>380.73669999999998</c:v>
                </c:pt>
                <c:pt idx="12790">
                  <c:v>380.40780000000001</c:v>
                </c:pt>
                <c:pt idx="12791">
                  <c:v>380.07459999999998</c:v>
                </c:pt>
                <c:pt idx="12792">
                  <c:v>379.7346</c:v>
                </c:pt>
                <c:pt idx="12793">
                  <c:v>379.3922</c:v>
                </c:pt>
                <c:pt idx="12794">
                  <c:v>379.04340000000002</c:v>
                </c:pt>
                <c:pt idx="12795">
                  <c:v>378.69060000000002</c:v>
                </c:pt>
                <c:pt idx="12796">
                  <c:v>378.3338</c:v>
                </c:pt>
                <c:pt idx="12797">
                  <c:v>377.96940000000001</c:v>
                </c:pt>
                <c:pt idx="12798">
                  <c:v>377.60070000000002</c:v>
                </c:pt>
                <c:pt idx="12799">
                  <c:v>377.23110000000003</c:v>
                </c:pt>
                <c:pt idx="12800">
                  <c:v>376.85230000000001</c:v>
                </c:pt>
                <c:pt idx="12801">
                  <c:v>376.4708</c:v>
                </c:pt>
                <c:pt idx="12802">
                  <c:v>376.08479999999997</c:v>
                </c:pt>
                <c:pt idx="12803">
                  <c:v>375.69299999999998</c:v>
                </c:pt>
                <c:pt idx="12804">
                  <c:v>375.29399999999998</c:v>
                </c:pt>
                <c:pt idx="12805">
                  <c:v>374.89659999999998</c:v>
                </c:pt>
                <c:pt idx="12806">
                  <c:v>374.49349999999998</c:v>
                </c:pt>
                <c:pt idx="12807">
                  <c:v>374.08390000000003</c:v>
                </c:pt>
                <c:pt idx="12808">
                  <c:v>373.6651</c:v>
                </c:pt>
                <c:pt idx="12809">
                  <c:v>373.24779999999998</c:v>
                </c:pt>
                <c:pt idx="12810">
                  <c:v>372.8254</c:v>
                </c:pt>
                <c:pt idx="12811">
                  <c:v>372.39859999999999</c:v>
                </c:pt>
                <c:pt idx="12812">
                  <c:v>371.9658</c:v>
                </c:pt>
                <c:pt idx="12813">
                  <c:v>371.52839999999998</c:v>
                </c:pt>
                <c:pt idx="12814">
                  <c:v>371.08749999999998</c:v>
                </c:pt>
                <c:pt idx="12815">
                  <c:v>370.64400000000001</c:v>
                </c:pt>
                <c:pt idx="12816">
                  <c:v>370.1927</c:v>
                </c:pt>
                <c:pt idx="12817">
                  <c:v>369.73809999999997</c:v>
                </c:pt>
                <c:pt idx="12818">
                  <c:v>369.27910000000003</c:v>
                </c:pt>
                <c:pt idx="12819">
                  <c:v>368.81880000000001</c:v>
                </c:pt>
                <c:pt idx="12820">
                  <c:v>368.35449999999997</c:v>
                </c:pt>
                <c:pt idx="12821">
                  <c:v>367.8836</c:v>
                </c:pt>
                <c:pt idx="12822">
                  <c:v>367.40929999999997</c:v>
                </c:pt>
                <c:pt idx="12823">
                  <c:v>366.92939999999999</c:v>
                </c:pt>
                <c:pt idx="12824">
                  <c:v>366.44740000000002</c:v>
                </c:pt>
                <c:pt idx="12825">
                  <c:v>365.95940000000002</c:v>
                </c:pt>
                <c:pt idx="12826">
                  <c:v>365.46949999999998</c:v>
                </c:pt>
                <c:pt idx="12827">
                  <c:v>364.97430000000003</c:v>
                </c:pt>
                <c:pt idx="12828">
                  <c:v>364.50330000000002</c:v>
                </c:pt>
                <c:pt idx="12829">
                  <c:v>364.05459999999999</c:v>
                </c:pt>
                <c:pt idx="12830">
                  <c:v>363.58980000000003</c:v>
                </c:pt>
                <c:pt idx="12831">
                  <c:v>363.09399999999999</c:v>
                </c:pt>
                <c:pt idx="12832">
                  <c:v>362.5804</c:v>
                </c:pt>
                <c:pt idx="12833">
                  <c:v>362.06259999999997</c:v>
                </c:pt>
                <c:pt idx="12834">
                  <c:v>361.54109999999997</c:v>
                </c:pt>
                <c:pt idx="12835">
                  <c:v>361.01670000000001</c:v>
                </c:pt>
                <c:pt idx="12836">
                  <c:v>360.48919999999998</c:v>
                </c:pt>
                <c:pt idx="12837">
                  <c:v>359.95650000000001</c:v>
                </c:pt>
                <c:pt idx="12838">
                  <c:v>359.41860000000003</c:v>
                </c:pt>
                <c:pt idx="12839">
                  <c:v>358.87849999999997</c:v>
                </c:pt>
                <c:pt idx="12840">
                  <c:v>358.3356</c:v>
                </c:pt>
                <c:pt idx="12841">
                  <c:v>357.78750000000002</c:v>
                </c:pt>
                <c:pt idx="12842">
                  <c:v>357.23590000000002</c:v>
                </c:pt>
                <c:pt idx="12843">
                  <c:v>356.68049999999999</c:v>
                </c:pt>
                <c:pt idx="12844">
                  <c:v>356.12209999999999</c:v>
                </c:pt>
                <c:pt idx="12845">
                  <c:v>355.56229999999999</c:v>
                </c:pt>
                <c:pt idx="12846">
                  <c:v>354.99829999999997</c:v>
                </c:pt>
                <c:pt idx="12847">
                  <c:v>354.42970000000003</c:v>
                </c:pt>
                <c:pt idx="12848">
                  <c:v>353.8596</c:v>
                </c:pt>
                <c:pt idx="12849">
                  <c:v>353.28489999999999</c:v>
                </c:pt>
                <c:pt idx="12850">
                  <c:v>352.70740000000001</c:v>
                </c:pt>
                <c:pt idx="12851">
                  <c:v>352.12540000000001</c:v>
                </c:pt>
                <c:pt idx="12852">
                  <c:v>351.53989999999999</c:v>
                </c:pt>
                <c:pt idx="12853">
                  <c:v>350.95179999999999</c:v>
                </c:pt>
                <c:pt idx="12854">
                  <c:v>350.36169999999998</c:v>
                </c:pt>
                <c:pt idx="12855">
                  <c:v>349.76749999999998</c:v>
                </c:pt>
                <c:pt idx="12856">
                  <c:v>349.1678</c:v>
                </c:pt>
                <c:pt idx="12857">
                  <c:v>348.56700000000001</c:v>
                </c:pt>
                <c:pt idx="12858">
                  <c:v>347.96570000000003</c:v>
                </c:pt>
                <c:pt idx="12859">
                  <c:v>347.36040000000003</c:v>
                </c:pt>
                <c:pt idx="12860">
                  <c:v>346.74950000000001</c:v>
                </c:pt>
                <c:pt idx="12861">
                  <c:v>346.13510000000002</c:v>
                </c:pt>
                <c:pt idx="12862">
                  <c:v>345.5181</c:v>
                </c:pt>
                <c:pt idx="12863">
                  <c:v>344.89929999999998</c:v>
                </c:pt>
                <c:pt idx="12864">
                  <c:v>344.27850000000001</c:v>
                </c:pt>
                <c:pt idx="12865">
                  <c:v>343.64909999999998</c:v>
                </c:pt>
                <c:pt idx="12866">
                  <c:v>343.01780000000002</c:v>
                </c:pt>
                <c:pt idx="12867">
                  <c:v>342.38720000000001</c:v>
                </c:pt>
                <c:pt idx="12868">
                  <c:v>341.75259999999997</c:v>
                </c:pt>
                <c:pt idx="12869">
                  <c:v>341.1155</c:v>
                </c:pt>
                <c:pt idx="12870">
                  <c:v>340.47559999999999</c:v>
                </c:pt>
                <c:pt idx="12871">
                  <c:v>339.83319999999998</c:v>
                </c:pt>
                <c:pt idx="12872">
                  <c:v>339.18799999999999</c:v>
                </c:pt>
                <c:pt idx="12873">
                  <c:v>338.53930000000003</c:v>
                </c:pt>
                <c:pt idx="12874">
                  <c:v>337.8888</c:v>
                </c:pt>
                <c:pt idx="12875">
                  <c:v>337.238</c:v>
                </c:pt>
                <c:pt idx="12876">
                  <c:v>336.58280000000002</c:v>
                </c:pt>
                <c:pt idx="12877">
                  <c:v>335.92489999999998</c:v>
                </c:pt>
                <c:pt idx="12878">
                  <c:v>335.26569999999998</c:v>
                </c:pt>
                <c:pt idx="12879">
                  <c:v>334.60390000000001</c:v>
                </c:pt>
                <c:pt idx="12880">
                  <c:v>333.93979999999999</c:v>
                </c:pt>
                <c:pt idx="12881">
                  <c:v>333.2731</c:v>
                </c:pt>
                <c:pt idx="12882">
                  <c:v>332.60419999999999</c:v>
                </c:pt>
                <c:pt idx="12883">
                  <c:v>331.93270000000001</c:v>
                </c:pt>
                <c:pt idx="12884">
                  <c:v>331.25880000000001</c:v>
                </c:pt>
                <c:pt idx="12885">
                  <c:v>330.58190000000002</c:v>
                </c:pt>
                <c:pt idx="12886">
                  <c:v>329.90089999999998</c:v>
                </c:pt>
                <c:pt idx="12887">
                  <c:v>329.2176</c:v>
                </c:pt>
                <c:pt idx="12888">
                  <c:v>328.5333</c:v>
                </c:pt>
                <c:pt idx="12889">
                  <c:v>327.84840000000003</c:v>
                </c:pt>
                <c:pt idx="12890">
                  <c:v>327.161</c:v>
                </c:pt>
                <c:pt idx="12891">
                  <c:v>326.47120000000001</c:v>
                </c:pt>
                <c:pt idx="12892">
                  <c:v>325.80189999999999</c:v>
                </c:pt>
                <c:pt idx="12893">
                  <c:v>325.17380000000003</c:v>
                </c:pt>
                <c:pt idx="12894">
                  <c:v>324.55110000000002</c:v>
                </c:pt>
                <c:pt idx="12895">
                  <c:v>323.88670000000002</c:v>
                </c:pt>
                <c:pt idx="12896">
                  <c:v>323.18920000000003</c:v>
                </c:pt>
                <c:pt idx="12897">
                  <c:v>322.48840000000001</c:v>
                </c:pt>
                <c:pt idx="12898">
                  <c:v>321.78550000000001</c:v>
                </c:pt>
                <c:pt idx="12899">
                  <c:v>321.08089999999999</c:v>
                </c:pt>
                <c:pt idx="12900">
                  <c:v>320.37369999999999</c:v>
                </c:pt>
                <c:pt idx="12901">
                  <c:v>319.66489999999999</c:v>
                </c:pt>
                <c:pt idx="12902">
                  <c:v>318.95499999999998</c:v>
                </c:pt>
                <c:pt idx="12903">
                  <c:v>318.24180000000001</c:v>
                </c:pt>
                <c:pt idx="12904">
                  <c:v>317.52839999999998</c:v>
                </c:pt>
                <c:pt idx="12905">
                  <c:v>316.81290000000001</c:v>
                </c:pt>
                <c:pt idx="12906">
                  <c:v>316.09719999999999</c:v>
                </c:pt>
                <c:pt idx="12907">
                  <c:v>315.37950000000001</c:v>
                </c:pt>
                <c:pt idx="12908">
                  <c:v>314.6585</c:v>
                </c:pt>
                <c:pt idx="12909">
                  <c:v>313.93450000000001</c:v>
                </c:pt>
                <c:pt idx="12910">
                  <c:v>313.21390000000002</c:v>
                </c:pt>
                <c:pt idx="12911">
                  <c:v>312.48860000000002</c:v>
                </c:pt>
                <c:pt idx="12912">
                  <c:v>311.76249999999999</c:v>
                </c:pt>
                <c:pt idx="12913">
                  <c:v>311.03289999999998</c:v>
                </c:pt>
                <c:pt idx="12914">
                  <c:v>310.30500000000001</c:v>
                </c:pt>
                <c:pt idx="12915">
                  <c:v>309.57130000000001</c:v>
                </c:pt>
                <c:pt idx="12916">
                  <c:v>308.84039999999999</c:v>
                </c:pt>
                <c:pt idx="12917">
                  <c:v>308.11099999999999</c:v>
                </c:pt>
                <c:pt idx="12918">
                  <c:v>307.37540000000001</c:v>
                </c:pt>
                <c:pt idx="12919">
                  <c:v>306.63990000000001</c:v>
                </c:pt>
                <c:pt idx="12920">
                  <c:v>305.90629999999999</c:v>
                </c:pt>
                <c:pt idx="12921">
                  <c:v>305.16649999999998</c:v>
                </c:pt>
                <c:pt idx="12922">
                  <c:v>304.42529999999999</c:v>
                </c:pt>
                <c:pt idx="12923">
                  <c:v>303.68639999999999</c:v>
                </c:pt>
                <c:pt idx="12924">
                  <c:v>302.94619999999998</c:v>
                </c:pt>
                <c:pt idx="12925">
                  <c:v>302.20150000000001</c:v>
                </c:pt>
                <c:pt idx="12926">
                  <c:v>301.45659999999998</c:v>
                </c:pt>
                <c:pt idx="12927">
                  <c:v>300.71339999999998</c:v>
                </c:pt>
                <c:pt idx="12928">
                  <c:v>299.96469999999999</c:v>
                </c:pt>
                <c:pt idx="12929">
                  <c:v>299.21440000000001</c:v>
                </c:pt>
                <c:pt idx="12930">
                  <c:v>298.4674</c:v>
                </c:pt>
                <c:pt idx="12931">
                  <c:v>297.71890000000002</c:v>
                </c:pt>
                <c:pt idx="12932">
                  <c:v>296.96589999999998</c:v>
                </c:pt>
                <c:pt idx="12933">
                  <c:v>296.20909999999998</c:v>
                </c:pt>
                <c:pt idx="12934">
                  <c:v>295.45870000000002</c:v>
                </c:pt>
                <c:pt idx="12935">
                  <c:v>294.70800000000003</c:v>
                </c:pt>
                <c:pt idx="12936">
                  <c:v>293.95350000000002</c:v>
                </c:pt>
                <c:pt idx="12937">
                  <c:v>293.19810000000001</c:v>
                </c:pt>
                <c:pt idx="12938">
                  <c:v>292.44330000000002</c:v>
                </c:pt>
                <c:pt idx="12939">
                  <c:v>291.68880000000001</c:v>
                </c:pt>
                <c:pt idx="12940">
                  <c:v>290.92619999999999</c:v>
                </c:pt>
                <c:pt idx="12941">
                  <c:v>290.1669</c:v>
                </c:pt>
                <c:pt idx="12942">
                  <c:v>289.4135</c:v>
                </c:pt>
                <c:pt idx="12943">
                  <c:v>288.65120000000002</c:v>
                </c:pt>
                <c:pt idx="12944">
                  <c:v>287.88619999999997</c:v>
                </c:pt>
                <c:pt idx="12945">
                  <c:v>287.12569999999999</c:v>
                </c:pt>
                <c:pt idx="12946">
                  <c:v>286.36509999999998</c:v>
                </c:pt>
                <c:pt idx="12947">
                  <c:v>285.60250000000002</c:v>
                </c:pt>
                <c:pt idx="12948">
                  <c:v>284.83769999999998</c:v>
                </c:pt>
                <c:pt idx="12949">
                  <c:v>284.07760000000002</c:v>
                </c:pt>
                <c:pt idx="12950">
                  <c:v>283.31659999999999</c:v>
                </c:pt>
                <c:pt idx="12951">
                  <c:v>282.5496</c:v>
                </c:pt>
                <c:pt idx="12952">
                  <c:v>281.78300000000002</c:v>
                </c:pt>
                <c:pt idx="12953">
                  <c:v>281.01819999999998</c:v>
                </c:pt>
                <c:pt idx="12954">
                  <c:v>280.25220000000002</c:v>
                </c:pt>
                <c:pt idx="12955">
                  <c:v>279.4862</c:v>
                </c:pt>
                <c:pt idx="12956">
                  <c:v>278.73320000000001</c:v>
                </c:pt>
                <c:pt idx="12957">
                  <c:v>278.02159999999998</c:v>
                </c:pt>
                <c:pt idx="12958">
                  <c:v>277.3424</c:v>
                </c:pt>
                <c:pt idx="12959">
                  <c:v>276.63159999999999</c:v>
                </c:pt>
                <c:pt idx="12960">
                  <c:v>275.86590000000001</c:v>
                </c:pt>
                <c:pt idx="12961">
                  <c:v>275.10199999999998</c:v>
                </c:pt>
                <c:pt idx="12962">
                  <c:v>274.33659999999998</c:v>
                </c:pt>
                <c:pt idx="12963">
                  <c:v>273.56819999999999</c:v>
                </c:pt>
                <c:pt idx="12964">
                  <c:v>272.79969999999997</c:v>
                </c:pt>
                <c:pt idx="12965">
                  <c:v>272.03149999999999</c:v>
                </c:pt>
                <c:pt idx="12966">
                  <c:v>271.26409999999998</c:v>
                </c:pt>
                <c:pt idx="12967">
                  <c:v>270.4932</c:v>
                </c:pt>
                <c:pt idx="12968">
                  <c:v>269.72669999999999</c:v>
                </c:pt>
                <c:pt idx="12969">
                  <c:v>268.959</c:v>
                </c:pt>
                <c:pt idx="12970">
                  <c:v>268.19170000000003</c:v>
                </c:pt>
                <c:pt idx="12971">
                  <c:v>267.4237</c:v>
                </c:pt>
                <c:pt idx="12972">
                  <c:v>266.6576</c:v>
                </c:pt>
                <c:pt idx="12973">
                  <c:v>265.89249999999998</c:v>
                </c:pt>
                <c:pt idx="12974">
                  <c:v>265.12259999999998</c:v>
                </c:pt>
                <c:pt idx="12975">
                  <c:v>264.35739999999998</c:v>
                </c:pt>
                <c:pt idx="12976">
                  <c:v>263.58760000000001</c:v>
                </c:pt>
                <c:pt idx="12977">
                  <c:v>262.82159999999999</c:v>
                </c:pt>
                <c:pt idx="12978">
                  <c:v>262.05650000000003</c:v>
                </c:pt>
                <c:pt idx="12979">
                  <c:v>261.28309999999999</c:v>
                </c:pt>
                <c:pt idx="12980">
                  <c:v>260.51949999999999</c:v>
                </c:pt>
                <c:pt idx="12981">
                  <c:v>259.75259999999997</c:v>
                </c:pt>
                <c:pt idx="12982">
                  <c:v>258.98439999999999</c:v>
                </c:pt>
                <c:pt idx="12983">
                  <c:v>258.22030000000001</c:v>
                </c:pt>
                <c:pt idx="12984">
                  <c:v>257.45440000000002</c:v>
                </c:pt>
                <c:pt idx="12985">
                  <c:v>256.68889999999999</c:v>
                </c:pt>
                <c:pt idx="12986">
                  <c:v>255.92449999999999</c:v>
                </c:pt>
                <c:pt idx="12987">
                  <c:v>255.1568</c:v>
                </c:pt>
                <c:pt idx="12988">
                  <c:v>254.393</c:v>
                </c:pt>
                <c:pt idx="12989">
                  <c:v>253.62809999999999</c:v>
                </c:pt>
                <c:pt idx="12990">
                  <c:v>252.86609999999999</c:v>
                </c:pt>
                <c:pt idx="12991">
                  <c:v>252.09970000000001</c:v>
                </c:pt>
                <c:pt idx="12992">
                  <c:v>251.3349</c:v>
                </c:pt>
                <c:pt idx="12993">
                  <c:v>250.5753</c:v>
                </c:pt>
                <c:pt idx="12994">
                  <c:v>249.82640000000001</c:v>
                </c:pt>
                <c:pt idx="12995">
                  <c:v>249.0668</c:v>
                </c:pt>
                <c:pt idx="12996">
                  <c:v>248.31639999999999</c:v>
                </c:pt>
                <c:pt idx="12997">
                  <c:v>247.5522</c:v>
                </c:pt>
                <c:pt idx="12998">
                  <c:v>246.80350000000001</c:v>
                </c:pt>
                <c:pt idx="12999">
                  <c:v>246.04159999999999</c:v>
                </c:pt>
                <c:pt idx="13000">
                  <c:v>245.29239999999999</c:v>
                </c:pt>
                <c:pt idx="13001">
                  <c:v>244.53319999999999</c:v>
                </c:pt>
                <c:pt idx="13002">
                  <c:v>243.7841</c:v>
                </c:pt>
                <c:pt idx="13003">
                  <c:v>243.0248</c:v>
                </c:pt>
                <c:pt idx="13004">
                  <c:v>242.2679</c:v>
                </c:pt>
                <c:pt idx="13005">
                  <c:v>241.50989999999999</c:v>
                </c:pt>
                <c:pt idx="13006">
                  <c:v>240.7533</c:v>
                </c:pt>
                <c:pt idx="13007">
                  <c:v>239.99590000000001</c:v>
                </c:pt>
                <c:pt idx="13008">
                  <c:v>239.23910000000001</c:v>
                </c:pt>
                <c:pt idx="13009">
                  <c:v>238.4845</c:v>
                </c:pt>
                <c:pt idx="13010">
                  <c:v>237.73079999999999</c:v>
                </c:pt>
                <c:pt idx="13011">
                  <c:v>236.97579999999999</c:v>
                </c:pt>
                <c:pt idx="13012">
                  <c:v>236.21879999999999</c:v>
                </c:pt>
                <c:pt idx="13013">
                  <c:v>235.47049999999999</c:v>
                </c:pt>
                <c:pt idx="13014">
                  <c:v>234.71420000000001</c:v>
                </c:pt>
                <c:pt idx="13015">
                  <c:v>233.9648</c:v>
                </c:pt>
                <c:pt idx="13016">
                  <c:v>233.2139</c:v>
                </c:pt>
                <c:pt idx="13017">
                  <c:v>232.4633</c:v>
                </c:pt>
                <c:pt idx="13018">
                  <c:v>231.71530000000001</c:v>
                </c:pt>
                <c:pt idx="13019">
                  <c:v>230.96629999999999</c:v>
                </c:pt>
                <c:pt idx="13020">
                  <c:v>230.21729999999999</c:v>
                </c:pt>
                <c:pt idx="13021">
                  <c:v>229.5102</c:v>
                </c:pt>
                <c:pt idx="13022">
                  <c:v>228.8553</c:v>
                </c:pt>
                <c:pt idx="13023">
                  <c:v>228.1711</c:v>
                </c:pt>
                <c:pt idx="13024">
                  <c:v>227.44390000000001</c:v>
                </c:pt>
                <c:pt idx="13025">
                  <c:v>226.7004</c:v>
                </c:pt>
                <c:pt idx="13026">
                  <c:v>225.95750000000001</c:v>
                </c:pt>
                <c:pt idx="13027">
                  <c:v>225.2175</c:v>
                </c:pt>
                <c:pt idx="13028">
                  <c:v>224.47790000000001</c:v>
                </c:pt>
                <c:pt idx="13029">
                  <c:v>223.7397</c:v>
                </c:pt>
                <c:pt idx="13030">
                  <c:v>223.0033</c:v>
                </c:pt>
                <c:pt idx="13031">
                  <c:v>222.26830000000001</c:v>
                </c:pt>
                <c:pt idx="13032">
                  <c:v>221.5325</c:v>
                </c:pt>
                <c:pt idx="13033">
                  <c:v>220.79920000000001</c:v>
                </c:pt>
                <c:pt idx="13034">
                  <c:v>220.06530000000001</c:v>
                </c:pt>
                <c:pt idx="13035">
                  <c:v>219.33320000000001</c:v>
                </c:pt>
                <c:pt idx="13036">
                  <c:v>218.60499999999999</c:v>
                </c:pt>
                <c:pt idx="13037">
                  <c:v>217.87960000000001</c:v>
                </c:pt>
                <c:pt idx="13038">
                  <c:v>217.1507</c:v>
                </c:pt>
                <c:pt idx="13039">
                  <c:v>216.42519999999999</c:v>
                </c:pt>
                <c:pt idx="13040">
                  <c:v>215.7013</c:v>
                </c:pt>
                <c:pt idx="13041">
                  <c:v>214.9796</c:v>
                </c:pt>
                <c:pt idx="13042">
                  <c:v>214.25550000000001</c:v>
                </c:pt>
                <c:pt idx="13043">
                  <c:v>213.5333</c:v>
                </c:pt>
                <c:pt idx="13044">
                  <c:v>212.8158</c:v>
                </c:pt>
                <c:pt idx="13045">
                  <c:v>212.096</c:v>
                </c:pt>
                <c:pt idx="13046">
                  <c:v>211.3766</c:v>
                </c:pt>
                <c:pt idx="13047">
                  <c:v>210.65819999999999</c:v>
                </c:pt>
                <c:pt idx="13048">
                  <c:v>209.9453</c:v>
                </c:pt>
                <c:pt idx="13049">
                  <c:v>209.2296</c:v>
                </c:pt>
                <c:pt idx="13050">
                  <c:v>208.51650000000001</c:v>
                </c:pt>
                <c:pt idx="13051">
                  <c:v>207.8064</c:v>
                </c:pt>
                <c:pt idx="13052">
                  <c:v>207.0985</c:v>
                </c:pt>
                <c:pt idx="13053">
                  <c:v>206.38980000000001</c:v>
                </c:pt>
                <c:pt idx="13054">
                  <c:v>205.6806</c:v>
                </c:pt>
                <c:pt idx="13055">
                  <c:v>204.97309999999999</c:v>
                </c:pt>
                <c:pt idx="13056">
                  <c:v>204.26759999999999</c:v>
                </c:pt>
                <c:pt idx="13057">
                  <c:v>203.5659</c:v>
                </c:pt>
                <c:pt idx="13058">
                  <c:v>202.86189999999999</c:v>
                </c:pt>
                <c:pt idx="13059">
                  <c:v>202.1644</c:v>
                </c:pt>
                <c:pt idx="13060">
                  <c:v>201.46459999999999</c:v>
                </c:pt>
                <c:pt idx="13061">
                  <c:v>200.76949999999999</c:v>
                </c:pt>
                <c:pt idx="13062">
                  <c:v>200.072</c:v>
                </c:pt>
                <c:pt idx="13063">
                  <c:v>199.37870000000001</c:v>
                </c:pt>
                <c:pt idx="13064">
                  <c:v>198.6865</c:v>
                </c:pt>
                <c:pt idx="13065">
                  <c:v>197.9957</c:v>
                </c:pt>
                <c:pt idx="13066">
                  <c:v>197.3057</c:v>
                </c:pt>
                <c:pt idx="13067">
                  <c:v>196.6198</c:v>
                </c:pt>
                <c:pt idx="13068">
                  <c:v>195.9323</c:v>
                </c:pt>
                <c:pt idx="13069">
                  <c:v>195.24539999999999</c:v>
                </c:pt>
                <c:pt idx="13070">
                  <c:v>194.56120000000001</c:v>
                </c:pt>
                <c:pt idx="13071">
                  <c:v>193.87889999999999</c:v>
                </c:pt>
                <c:pt idx="13072">
                  <c:v>193.19659999999999</c:v>
                </c:pt>
                <c:pt idx="13073">
                  <c:v>192.51750000000001</c:v>
                </c:pt>
                <c:pt idx="13074">
                  <c:v>191.83750000000001</c:v>
                </c:pt>
                <c:pt idx="13075">
                  <c:v>191.1601</c:v>
                </c:pt>
                <c:pt idx="13076">
                  <c:v>190.4862</c:v>
                </c:pt>
                <c:pt idx="13077">
                  <c:v>189.81039999999999</c:v>
                </c:pt>
                <c:pt idx="13078">
                  <c:v>189.13810000000001</c:v>
                </c:pt>
                <c:pt idx="13079">
                  <c:v>188.46960000000001</c:v>
                </c:pt>
                <c:pt idx="13080">
                  <c:v>187.7972</c:v>
                </c:pt>
                <c:pt idx="13081">
                  <c:v>187.1276</c:v>
                </c:pt>
                <c:pt idx="13082">
                  <c:v>186.45939999999999</c:v>
                </c:pt>
                <c:pt idx="13083">
                  <c:v>185.79409999999999</c:v>
                </c:pt>
                <c:pt idx="13084">
                  <c:v>185.1326</c:v>
                </c:pt>
                <c:pt idx="13085">
                  <c:v>184.49359999999999</c:v>
                </c:pt>
                <c:pt idx="13086">
                  <c:v>183.89689999999999</c:v>
                </c:pt>
                <c:pt idx="13087">
                  <c:v>183.30250000000001</c:v>
                </c:pt>
                <c:pt idx="13088">
                  <c:v>182.67160000000001</c:v>
                </c:pt>
                <c:pt idx="13089">
                  <c:v>182.01429999999999</c:v>
                </c:pt>
                <c:pt idx="13090">
                  <c:v>181.3597</c:v>
                </c:pt>
                <c:pt idx="13091">
                  <c:v>180.70590000000001</c:v>
                </c:pt>
                <c:pt idx="13092">
                  <c:v>180.05449999999999</c:v>
                </c:pt>
                <c:pt idx="13093">
                  <c:v>179.40450000000001</c:v>
                </c:pt>
                <c:pt idx="13094">
                  <c:v>178.755</c:v>
                </c:pt>
                <c:pt idx="13095">
                  <c:v>178.10810000000001</c:v>
                </c:pt>
                <c:pt idx="13096">
                  <c:v>177.46459999999999</c:v>
                </c:pt>
                <c:pt idx="13097">
                  <c:v>176.82220000000001</c:v>
                </c:pt>
                <c:pt idx="13098">
                  <c:v>176.1799</c:v>
                </c:pt>
                <c:pt idx="13099">
                  <c:v>175.53970000000001</c:v>
                </c:pt>
                <c:pt idx="13100">
                  <c:v>174.90100000000001</c:v>
                </c:pt>
                <c:pt idx="13101">
                  <c:v>174.26599999999999</c:v>
                </c:pt>
                <c:pt idx="13102">
                  <c:v>173.63339999999999</c:v>
                </c:pt>
                <c:pt idx="13103">
                  <c:v>173</c:v>
                </c:pt>
                <c:pt idx="13104">
                  <c:v>172.36779999999999</c:v>
                </c:pt>
                <c:pt idx="13105">
                  <c:v>171.73949999999999</c:v>
                </c:pt>
                <c:pt idx="13106">
                  <c:v>171.11109999999999</c:v>
                </c:pt>
                <c:pt idx="13107">
                  <c:v>170.48349999999999</c:v>
                </c:pt>
                <c:pt idx="13108">
                  <c:v>169.8595</c:v>
                </c:pt>
                <c:pt idx="13109">
                  <c:v>169.2362</c:v>
                </c:pt>
                <c:pt idx="13110">
                  <c:v>168.61199999999999</c:v>
                </c:pt>
                <c:pt idx="13111">
                  <c:v>167.99090000000001</c:v>
                </c:pt>
                <c:pt idx="13112">
                  <c:v>167.3723</c:v>
                </c:pt>
                <c:pt idx="13113">
                  <c:v>166.7551</c:v>
                </c:pt>
                <c:pt idx="13114">
                  <c:v>166.14060000000001</c:v>
                </c:pt>
                <c:pt idx="13115">
                  <c:v>165.52529999999999</c:v>
                </c:pt>
                <c:pt idx="13116">
                  <c:v>164.91120000000001</c:v>
                </c:pt>
                <c:pt idx="13117">
                  <c:v>164.3013</c:v>
                </c:pt>
                <c:pt idx="13118">
                  <c:v>163.69280000000001</c:v>
                </c:pt>
                <c:pt idx="13119">
                  <c:v>163.08670000000001</c:v>
                </c:pt>
                <c:pt idx="13120">
                  <c:v>162.48089999999999</c:v>
                </c:pt>
                <c:pt idx="13121">
                  <c:v>161.8784</c:v>
                </c:pt>
                <c:pt idx="13122">
                  <c:v>161.27359999999999</c:v>
                </c:pt>
                <c:pt idx="13123">
                  <c:v>160.6678</c:v>
                </c:pt>
                <c:pt idx="13124">
                  <c:v>160.06389999999999</c:v>
                </c:pt>
                <c:pt idx="13125">
                  <c:v>159.4639</c:v>
                </c:pt>
                <c:pt idx="13126">
                  <c:v>158.86529999999999</c:v>
                </c:pt>
                <c:pt idx="13127">
                  <c:v>158.26730000000001</c:v>
                </c:pt>
                <c:pt idx="13128">
                  <c:v>157.6781</c:v>
                </c:pt>
                <c:pt idx="13129">
                  <c:v>157.08850000000001</c:v>
                </c:pt>
                <c:pt idx="13130">
                  <c:v>156.50059999999999</c:v>
                </c:pt>
                <c:pt idx="13131">
                  <c:v>155.91460000000001</c:v>
                </c:pt>
                <c:pt idx="13132">
                  <c:v>155.32910000000001</c:v>
                </c:pt>
                <c:pt idx="13133">
                  <c:v>154.74549999999999</c:v>
                </c:pt>
                <c:pt idx="13134">
                  <c:v>154.1651</c:v>
                </c:pt>
                <c:pt idx="13135">
                  <c:v>153.5847</c:v>
                </c:pt>
                <c:pt idx="13136">
                  <c:v>153.0051</c:v>
                </c:pt>
                <c:pt idx="13137">
                  <c:v>152.43</c:v>
                </c:pt>
                <c:pt idx="13138">
                  <c:v>151.85679999999999</c:v>
                </c:pt>
                <c:pt idx="13139">
                  <c:v>151.28460000000001</c:v>
                </c:pt>
                <c:pt idx="13140">
                  <c:v>150.714</c:v>
                </c:pt>
                <c:pt idx="13141">
                  <c:v>150.14449999999999</c:v>
                </c:pt>
                <c:pt idx="13142">
                  <c:v>149.5787</c:v>
                </c:pt>
                <c:pt idx="13143">
                  <c:v>149.01320000000001</c:v>
                </c:pt>
                <c:pt idx="13144">
                  <c:v>148.44929999999999</c:v>
                </c:pt>
                <c:pt idx="13145">
                  <c:v>147.8887</c:v>
                </c:pt>
                <c:pt idx="13146">
                  <c:v>147.3278</c:v>
                </c:pt>
                <c:pt idx="13147">
                  <c:v>146.76859999999999</c:v>
                </c:pt>
                <c:pt idx="13148">
                  <c:v>146.2132</c:v>
                </c:pt>
                <c:pt idx="13149">
                  <c:v>145.67169999999999</c:v>
                </c:pt>
                <c:pt idx="13150">
                  <c:v>145.16220000000001</c:v>
                </c:pt>
                <c:pt idx="13151">
                  <c:v>144.672</c:v>
                </c:pt>
                <c:pt idx="13152">
                  <c:v>144.1574</c:v>
                </c:pt>
                <c:pt idx="13153">
                  <c:v>143.61259999999999</c:v>
                </c:pt>
                <c:pt idx="13154">
                  <c:v>143.065</c:v>
                </c:pt>
                <c:pt idx="13155">
                  <c:v>142.51939999999999</c:v>
                </c:pt>
                <c:pt idx="13156">
                  <c:v>141.97710000000001</c:v>
                </c:pt>
                <c:pt idx="13157">
                  <c:v>141.43709999999999</c:v>
                </c:pt>
                <c:pt idx="13158">
                  <c:v>140.898</c:v>
                </c:pt>
                <c:pt idx="13159">
                  <c:v>140.3613</c:v>
                </c:pt>
                <c:pt idx="13160">
                  <c:v>139.8295</c:v>
                </c:pt>
                <c:pt idx="13161">
                  <c:v>139.29730000000001</c:v>
                </c:pt>
                <c:pt idx="13162">
                  <c:v>138.76419999999999</c:v>
                </c:pt>
                <c:pt idx="13163">
                  <c:v>138.23679999999999</c:v>
                </c:pt>
                <c:pt idx="13164">
                  <c:v>137.70769999999999</c:v>
                </c:pt>
                <c:pt idx="13165">
                  <c:v>137.1832</c:v>
                </c:pt>
                <c:pt idx="13166">
                  <c:v>136.66040000000001</c:v>
                </c:pt>
                <c:pt idx="13167">
                  <c:v>136.13910000000001</c:v>
                </c:pt>
                <c:pt idx="13168">
                  <c:v>135.62029999999999</c:v>
                </c:pt>
                <c:pt idx="13169">
                  <c:v>135.09979999999999</c:v>
                </c:pt>
                <c:pt idx="13170">
                  <c:v>134.584</c:v>
                </c:pt>
                <c:pt idx="13171">
                  <c:v>134.0729</c:v>
                </c:pt>
                <c:pt idx="13172">
                  <c:v>133.55930000000001</c:v>
                </c:pt>
                <c:pt idx="13173">
                  <c:v>133.04759999999999</c:v>
                </c:pt>
                <c:pt idx="13174">
                  <c:v>132.5401</c:v>
                </c:pt>
                <c:pt idx="13175">
                  <c:v>132.03129999999999</c:v>
                </c:pt>
                <c:pt idx="13176">
                  <c:v>131.52709999999999</c:v>
                </c:pt>
                <c:pt idx="13177">
                  <c:v>131.02160000000001</c:v>
                </c:pt>
                <c:pt idx="13178">
                  <c:v>130.51840000000001</c:v>
                </c:pt>
                <c:pt idx="13179">
                  <c:v>130.01509999999999</c:v>
                </c:pt>
                <c:pt idx="13180">
                  <c:v>129.51730000000001</c:v>
                </c:pt>
                <c:pt idx="13181">
                  <c:v>129.02080000000001</c:v>
                </c:pt>
                <c:pt idx="13182">
                  <c:v>128.52500000000001</c:v>
                </c:pt>
                <c:pt idx="13183">
                  <c:v>128.03399999999999</c:v>
                </c:pt>
                <c:pt idx="13184">
                  <c:v>127.5437</c:v>
                </c:pt>
                <c:pt idx="13185">
                  <c:v>127.05110000000001</c:v>
                </c:pt>
                <c:pt idx="13186">
                  <c:v>126.5641</c:v>
                </c:pt>
                <c:pt idx="13187">
                  <c:v>126.0784</c:v>
                </c:pt>
                <c:pt idx="13188">
                  <c:v>125.59099999999999</c:v>
                </c:pt>
                <c:pt idx="13189">
                  <c:v>125.1079</c:v>
                </c:pt>
                <c:pt idx="13190">
                  <c:v>124.6284</c:v>
                </c:pt>
                <c:pt idx="13191">
                  <c:v>124.1533</c:v>
                </c:pt>
                <c:pt idx="13192">
                  <c:v>123.6739</c:v>
                </c:pt>
                <c:pt idx="13193">
                  <c:v>123.1964</c:v>
                </c:pt>
                <c:pt idx="13194">
                  <c:v>122.7259</c:v>
                </c:pt>
                <c:pt idx="13195">
                  <c:v>122.2518</c:v>
                </c:pt>
                <c:pt idx="13196">
                  <c:v>121.7814</c:v>
                </c:pt>
                <c:pt idx="13197">
                  <c:v>121.31610000000001</c:v>
                </c:pt>
                <c:pt idx="13198">
                  <c:v>120.8496</c:v>
                </c:pt>
                <c:pt idx="13199">
                  <c:v>120.3828</c:v>
                </c:pt>
                <c:pt idx="13200">
                  <c:v>119.9211</c:v>
                </c:pt>
                <c:pt idx="13201">
                  <c:v>119.45699999999999</c:v>
                </c:pt>
                <c:pt idx="13202">
                  <c:v>118.9991</c:v>
                </c:pt>
                <c:pt idx="13203">
                  <c:v>118.5416</c:v>
                </c:pt>
                <c:pt idx="13204">
                  <c:v>118.08669999999999</c:v>
                </c:pt>
                <c:pt idx="13205">
                  <c:v>117.6306</c:v>
                </c:pt>
                <c:pt idx="13206">
                  <c:v>117.17700000000001</c:v>
                </c:pt>
                <c:pt idx="13207">
                  <c:v>116.7264</c:v>
                </c:pt>
                <c:pt idx="13208">
                  <c:v>116.2779</c:v>
                </c:pt>
                <c:pt idx="13209">
                  <c:v>115.82980000000001</c:v>
                </c:pt>
                <c:pt idx="13210">
                  <c:v>115.3837</c:v>
                </c:pt>
                <c:pt idx="13211">
                  <c:v>114.9388</c:v>
                </c:pt>
                <c:pt idx="13212">
                  <c:v>114.49420000000001</c:v>
                </c:pt>
                <c:pt idx="13213">
                  <c:v>114.0582</c:v>
                </c:pt>
                <c:pt idx="13214">
                  <c:v>113.64149999999999</c:v>
                </c:pt>
                <c:pt idx="13215">
                  <c:v>113.25790000000001</c:v>
                </c:pt>
                <c:pt idx="13216">
                  <c:v>112.857</c:v>
                </c:pt>
                <c:pt idx="13217">
                  <c:v>112.42829999999999</c:v>
                </c:pt>
                <c:pt idx="13218">
                  <c:v>111.994</c:v>
                </c:pt>
                <c:pt idx="13219">
                  <c:v>111.5628</c:v>
                </c:pt>
                <c:pt idx="13220">
                  <c:v>111.1335</c:v>
                </c:pt>
                <c:pt idx="13221">
                  <c:v>110.7068</c:v>
                </c:pt>
                <c:pt idx="13222">
                  <c:v>110.2816</c:v>
                </c:pt>
                <c:pt idx="13223">
                  <c:v>109.8565</c:v>
                </c:pt>
                <c:pt idx="13224">
                  <c:v>109.43300000000001</c:v>
                </c:pt>
                <c:pt idx="13225">
                  <c:v>109.0142</c:v>
                </c:pt>
                <c:pt idx="13226">
                  <c:v>108.5937</c:v>
                </c:pt>
                <c:pt idx="13227">
                  <c:v>108.1784</c:v>
                </c:pt>
                <c:pt idx="13228">
                  <c:v>107.7628</c:v>
                </c:pt>
                <c:pt idx="13229">
                  <c:v>107.3505</c:v>
                </c:pt>
                <c:pt idx="13230">
                  <c:v>106.9389</c:v>
                </c:pt>
                <c:pt idx="13231">
                  <c:v>106.5294</c:v>
                </c:pt>
                <c:pt idx="13232">
                  <c:v>106.12090000000001</c:v>
                </c:pt>
                <c:pt idx="13233">
                  <c:v>105.714</c:v>
                </c:pt>
                <c:pt idx="13234">
                  <c:v>105.30889999999999</c:v>
                </c:pt>
                <c:pt idx="13235">
                  <c:v>104.9055</c:v>
                </c:pt>
                <c:pt idx="13236">
                  <c:v>104.50660000000001</c:v>
                </c:pt>
                <c:pt idx="13237">
                  <c:v>104.1056</c:v>
                </c:pt>
                <c:pt idx="13238">
                  <c:v>103.7084</c:v>
                </c:pt>
                <c:pt idx="13239">
                  <c:v>103.3113</c:v>
                </c:pt>
                <c:pt idx="13240">
                  <c:v>102.9161</c:v>
                </c:pt>
                <c:pt idx="13241">
                  <c:v>102.5249</c:v>
                </c:pt>
                <c:pt idx="13242">
                  <c:v>102.1339</c:v>
                </c:pt>
                <c:pt idx="13243">
                  <c:v>101.74079999999999</c:v>
                </c:pt>
                <c:pt idx="13244">
                  <c:v>101.3524</c:v>
                </c:pt>
                <c:pt idx="13245">
                  <c:v>100.96510000000001</c:v>
                </c:pt>
                <c:pt idx="13246">
                  <c:v>100.57899999999999</c:v>
                </c:pt>
                <c:pt idx="13247">
                  <c:v>100.1949</c:v>
                </c:pt>
                <c:pt idx="13248">
                  <c:v>99.811509999999998</c:v>
                </c:pt>
                <c:pt idx="13249">
                  <c:v>99.430890000000005</c:v>
                </c:pt>
                <c:pt idx="13250">
                  <c:v>99.051640000000006</c:v>
                </c:pt>
                <c:pt idx="13251">
                  <c:v>98.668819999999997</c:v>
                </c:pt>
                <c:pt idx="13252">
                  <c:v>98.293580000000006</c:v>
                </c:pt>
                <c:pt idx="13253">
                  <c:v>97.917199999999994</c:v>
                </c:pt>
                <c:pt idx="13254">
                  <c:v>97.547330000000002</c:v>
                </c:pt>
                <c:pt idx="13255">
                  <c:v>97.176119999999997</c:v>
                </c:pt>
                <c:pt idx="13256">
                  <c:v>96.809439999999995</c:v>
                </c:pt>
                <c:pt idx="13257">
                  <c:v>96.442400000000006</c:v>
                </c:pt>
                <c:pt idx="13258">
                  <c:v>96.073779999999999</c:v>
                </c:pt>
                <c:pt idx="13259">
                  <c:v>95.708449999999999</c:v>
                </c:pt>
                <c:pt idx="13260">
                  <c:v>95.345830000000007</c:v>
                </c:pt>
                <c:pt idx="13261">
                  <c:v>94.982929999999996</c:v>
                </c:pt>
                <c:pt idx="13262">
                  <c:v>94.622669999999999</c:v>
                </c:pt>
                <c:pt idx="13263">
                  <c:v>94.264539999999997</c:v>
                </c:pt>
                <c:pt idx="13264">
                  <c:v>93.906779999999998</c:v>
                </c:pt>
                <c:pt idx="13265">
                  <c:v>93.551450000000003</c:v>
                </c:pt>
                <c:pt idx="13266">
                  <c:v>93.197069999999997</c:v>
                </c:pt>
                <c:pt idx="13267">
                  <c:v>92.845860000000002</c:v>
                </c:pt>
                <c:pt idx="13268">
                  <c:v>92.494929999999997</c:v>
                </c:pt>
                <c:pt idx="13269">
                  <c:v>92.146739999999994</c:v>
                </c:pt>
                <c:pt idx="13270">
                  <c:v>91.799040000000005</c:v>
                </c:pt>
                <c:pt idx="13271">
                  <c:v>91.45214</c:v>
                </c:pt>
                <c:pt idx="13272">
                  <c:v>91.106350000000006</c:v>
                </c:pt>
                <c:pt idx="13273">
                  <c:v>90.764480000000006</c:v>
                </c:pt>
                <c:pt idx="13274">
                  <c:v>90.421639999999996</c:v>
                </c:pt>
                <c:pt idx="13275">
                  <c:v>90.079639999999998</c:v>
                </c:pt>
                <c:pt idx="13276">
                  <c:v>89.741420000000005</c:v>
                </c:pt>
                <c:pt idx="13277">
                  <c:v>89.403980000000004</c:v>
                </c:pt>
                <c:pt idx="13278">
                  <c:v>89.079560000000001</c:v>
                </c:pt>
                <c:pt idx="13279">
                  <c:v>88.781139999999994</c:v>
                </c:pt>
                <c:pt idx="13280">
                  <c:v>88.478160000000003</c:v>
                </c:pt>
                <c:pt idx="13281">
                  <c:v>88.157640000000001</c:v>
                </c:pt>
                <c:pt idx="13282">
                  <c:v>87.828800000000001</c:v>
                </c:pt>
                <c:pt idx="13283">
                  <c:v>87.499920000000003</c:v>
                </c:pt>
                <c:pt idx="13284">
                  <c:v>87.172420000000002</c:v>
                </c:pt>
                <c:pt idx="13285">
                  <c:v>86.847179999999994</c:v>
                </c:pt>
                <c:pt idx="13286">
                  <c:v>86.522940000000006</c:v>
                </c:pt>
                <c:pt idx="13287">
                  <c:v>86.198660000000004</c:v>
                </c:pt>
                <c:pt idx="13288">
                  <c:v>85.877780000000001</c:v>
                </c:pt>
                <c:pt idx="13289">
                  <c:v>85.555689999999998</c:v>
                </c:pt>
                <c:pt idx="13290">
                  <c:v>85.23733</c:v>
                </c:pt>
                <c:pt idx="13291">
                  <c:v>84.918769999999995</c:v>
                </c:pt>
                <c:pt idx="13292">
                  <c:v>84.603099999999998</c:v>
                </c:pt>
                <c:pt idx="13293">
                  <c:v>84.289599999999993</c:v>
                </c:pt>
                <c:pt idx="13294">
                  <c:v>83.977040000000002</c:v>
                </c:pt>
                <c:pt idx="13295">
                  <c:v>83.665499999999994</c:v>
                </c:pt>
                <c:pt idx="13296">
                  <c:v>83.353700000000003</c:v>
                </c:pt>
                <c:pt idx="13297">
                  <c:v>83.043710000000004</c:v>
                </c:pt>
                <c:pt idx="13298">
                  <c:v>82.738460000000003</c:v>
                </c:pt>
                <c:pt idx="13299">
                  <c:v>82.431659999999994</c:v>
                </c:pt>
                <c:pt idx="13300">
                  <c:v>82.126810000000006</c:v>
                </c:pt>
                <c:pt idx="13301">
                  <c:v>81.824799999999996</c:v>
                </c:pt>
                <c:pt idx="13302">
                  <c:v>81.52234</c:v>
                </c:pt>
                <c:pt idx="13303">
                  <c:v>81.221159999999998</c:v>
                </c:pt>
                <c:pt idx="13304">
                  <c:v>80.921499999999995</c:v>
                </c:pt>
                <c:pt idx="13305">
                  <c:v>80.622140000000002</c:v>
                </c:pt>
                <c:pt idx="13306">
                  <c:v>80.325649999999996</c:v>
                </c:pt>
                <c:pt idx="13307">
                  <c:v>80.030360000000002</c:v>
                </c:pt>
                <c:pt idx="13308">
                  <c:v>79.734859999999998</c:v>
                </c:pt>
                <c:pt idx="13309">
                  <c:v>79.441509999999994</c:v>
                </c:pt>
                <c:pt idx="13310">
                  <c:v>79.149180000000001</c:v>
                </c:pt>
                <c:pt idx="13311">
                  <c:v>78.858440000000002</c:v>
                </c:pt>
                <c:pt idx="13312">
                  <c:v>78.570710000000005</c:v>
                </c:pt>
                <c:pt idx="13313">
                  <c:v>78.284260000000003</c:v>
                </c:pt>
                <c:pt idx="13314">
                  <c:v>77.998149999999995</c:v>
                </c:pt>
                <c:pt idx="13315">
                  <c:v>77.711330000000004</c:v>
                </c:pt>
                <c:pt idx="13316">
                  <c:v>77.426540000000003</c:v>
                </c:pt>
                <c:pt idx="13317">
                  <c:v>77.142430000000004</c:v>
                </c:pt>
                <c:pt idx="13318">
                  <c:v>76.861530000000002</c:v>
                </c:pt>
                <c:pt idx="13319">
                  <c:v>76.582329999999999</c:v>
                </c:pt>
                <c:pt idx="13320">
                  <c:v>76.303380000000004</c:v>
                </c:pt>
                <c:pt idx="13321">
                  <c:v>76.025599999999997</c:v>
                </c:pt>
                <c:pt idx="13322">
                  <c:v>75.747789999999995</c:v>
                </c:pt>
                <c:pt idx="13323">
                  <c:v>75.473010000000002</c:v>
                </c:pt>
                <c:pt idx="13324">
                  <c:v>75.198040000000006</c:v>
                </c:pt>
                <c:pt idx="13325">
                  <c:v>74.925550000000001</c:v>
                </c:pt>
                <c:pt idx="13326">
                  <c:v>74.654039999999995</c:v>
                </c:pt>
                <c:pt idx="13327">
                  <c:v>74.384</c:v>
                </c:pt>
                <c:pt idx="13328">
                  <c:v>74.114559999999997</c:v>
                </c:pt>
                <c:pt idx="13329">
                  <c:v>73.846000000000004</c:v>
                </c:pt>
                <c:pt idx="13330">
                  <c:v>73.581649999999996</c:v>
                </c:pt>
                <c:pt idx="13331">
                  <c:v>73.315790000000007</c:v>
                </c:pt>
                <c:pt idx="13332">
                  <c:v>73.051349999999999</c:v>
                </c:pt>
                <c:pt idx="13333">
                  <c:v>72.789280000000005</c:v>
                </c:pt>
                <c:pt idx="13334">
                  <c:v>72.526790000000005</c:v>
                </c:pt>
                <c:pt idx="13335">
                  <c:v>72.265190000000004</c:v>
                </c:pt>
                <c:pt idx="13336">
                  <c:v>72.005420000000001</c:v>
                </c:pt>
                <c:pt idx="13337">
                  <c:v>71.746709999999993</c:v>
                </c:pt>
                <c:pt idx="13338">
                  <c:v>71.490229999999997</c:v>
                </c:pt>
                <c:pt idx="13339">
                  <c:v>71.235280000000003</c:v>
                </c:pt>
                <c:pt idx="13340">
                  <c:v>70.981430000000003</c:v>
                </c:pt>
                <c:pt idx="13341">
                  <c:v>70.727649999999997</c:v>
                </c:pt>
                <c:pt idx="13342">
                  <c:v>70.481089999999995</c:v>
                </c:pt>
                <c:pt idx="13343">
                  <c:v>70.25179</c:v>
                </c:pt>
                <c:pt idx="13344">
                  <c:v>70.0274</c:v>
                </c:pt>
                <c:pt idx="13345">
                  <c:v>69.793580000000006</c:v>
                </c:pt>
                <c:pt idx="13346">
                  <c:v>69.548240000000007</c:v>
                </c:pt>
                <c:pt idx="13347">
                  <c:v>69.300989999999999</c:v>
                </c:pt>
                <c:pt idx="13348">
                  <c:v>69.055840000000003</c:v>
                </c:pt>
                <c:pt idx="13349">
                  <c:v>68.811300000000003</c:v>
                </c:pt>
                <c:pt idx="13350">
                  <c:v>68.568439999999995</c:v>
                </c:pt>
                <c:pt idx="13351">
                  <c:v>68.325199999999995</c:v>
                </c:pt>
                <c:pt idx="13352">
                  <c:v>68.083529999999996</c:v>
                </c:pt>
                <c:pt idx="13353">
                  <c:v>67.84451</c:v>
                </c:pt>
                <c:pt idx="13354">
                  <c:v>67.605879999999999</c:v>
                </c:pt>
                <c:pt idx="13355">
                  <c:v>67.369320000000002</c:v>
                </c:pt>
                <c:pt idx="13356">
                  <c:v>67.133740000000003</c:v>
                </c:pt>
                <c:pt idx="13357">
                  <c:v>66.899389999999997</c:v>
                </c:pt>
                <c:pt idx="13358">
                  <c:v>66.666659999999993</c:v>
                </c:pt>
                <c:pt idx="13359">
                  <c:v>66.434560000000005</c:v>
                </c:pt>
                <c:pt idx="13360">
                  <c:v>66.203220000000002</c:v>
                </c:pt>
                <c:pt idx="13361">
                  <c:v>65.973590000000002</c:v>
                </c:pt>
                <c:pt idx="13362">
                  <c:v>65.745779999999996</c:v>
                </c:pt>
                <c:pt idx="13363">
                  <c:v>65.518100000000004</c:v>
                </c:pt>
                <c:pt idx="13364">
                  <c:v>65.290959999999998</c:v>
                </c:pt>
                <c:pt idx="13365">
                  <c:v>65.064369999999997</c:v>
                </c:pt>
                <c:pt idx="13366">
                  <c:v>64.840699999999998</c:v>
                </c:pt>
                <c:pt idx="13367">
                  <c:v>64.617149999999995</c:v>
                </c:pt>
                <c:pt idx="13368">
                  <c:v>64.393230000000003</c:v>
                </c:pt>
                <c:pt idx="13369">
                  <c:v>64.170370000000005</c:v>
                </c:pt>
                <c:pt idx="13370">
                  <c:v>63.949550000000002</c:v>
                </c:pt>
                <c:pt idx="13371">
                  <c:v>63.730350000000001</c:v>
                </c:pt>
                <c:pt idx="13372">
                  <c:v>63.511539999999997</c:v>
                </c:pt>
                <c:pt idx="13373">
                  <c:v>63.293700000000001</c:v>
                </c:pt>
                <c:pt idx="13374">
                  <c:v>63.07705</c:v>
                </c:pt>
                <c:pt idx="13375">
                  <c:v>62.862009999999998</c:v>
                </c:pt>
                <c:pt idx="13376">
                  <c:v>62.64808</c:v>
                </c:pt>
                <c:pt idx="13377">
                  <c:v>62.433990000000001</c:v>
                </c:pt>
                <c:pt idx="13378">
                  <c:v>62.221249999999998</c:v>
                </c:pt>
                <c:pt idx="13379">
                  <c:v>62.008589999999998</c:v>
                </c:pt>
                <c:pt idx="13380">
                  <c:v>61.795949999999998</c:v>
                </c:pt>
                <c:pt idx="13381">
                  <c:v>61.586239999999997</c:v>
                </c:pt>
                <c:pt idx="13382">
                  <c:v>61.37764</c:v>
                </c:pt>
                <c:pt idx="13383">
                  <c:v>61.169969999999999</c:v>
                </c:pt>
                <c:pt idx="13384">
                  <c:v>60.962090000000003</c:v>
                </c:pt>
                <c:pt idx="13385">
                  <c:v>60.755870000000002</c:v>
                </c:pt>
                <c:pt idx="13386">
                  <c:v>60.550939999999997</c:v>
                </c:pt>
                <c:pt idx="13387">
                  <c:v>60.347320000000003</c:v>
                </c:pt>
                <c:pt idx="13388">
                  <c:v>60.144910000000003</c:v>
                </c:pt>
                <c:pt idx="13389">
                  <c:v>59.942659999999997</c:v>
                </c:pt>
                <c:pt idx="13390">
                  <c:v>59.740850000000002</c:v>
                </c:pt>
                <c:pt idx="13391">
                  <c:v>59.539670000000001</c:v>
                </c:pt>
                <c:pt idx="13392">
                  <c:v>59.339770000000001</c:v>
                </c:pt>
                <c:pt idx="13393">
                  <c:v>59.140799999999999</c:v>
                </c:pt>
                <c:pt idx="13394">
                  <c:v>58.9435</c:v>
                </c:pt>
                <c:pt idx="13395">
                  <c:v>58.745229999999999</c:v>
                </c:pt>
                <c:pt idx="13396">
                  <c:v>58.548760000000001</c:v>
                </c:pt>
                <c:pt idx="13397">
                  <c:v>58.354410000000001</c:v>
                </c:pt>
                <c:pt idx="13398">
                  <c:v>58.160640000000001</c:v>
                </c:pt>
                <c:pt idx="13399">
                  <c:v>57.967410000000001</c:v>
                </c:pt>
                <c:pt idx="13400">
                  <c:v>57.776119999999999</c:v>
                </c:pt>
                <c:pt idx="13401">
                  <c:v>57.586170000000003</c:v>
                </c:pt>
                <c:pt idx="13402">
                  <c:v>57.396129999999999</c:v>
                </c:pt>
                <c:pt idx="13403">
                  <c:v>57.20617</c:v>
                </c:pt>
                <c:pt idx="13404">
                  <c:v>57.017040000000001</c:v>
                </c:pt>
                <c:pt idx="13405">
                  <c:v>56.828760000000003</c:v>
                </c:pt>
                <c:pt idx="13406">
                  <c:v>56.644190000000002</c:v>
                </c:pt>
                <c:pt idx="13407">
                  <c:v>56.46951</c:v>
                </c:pt>
                <c:pt idx="13408">
                  <c:v>56.304169999999999</c:v>
                </c:pt>
                <c:pt idx="13409">
                  <c:v>56.134540000000001</c:v>
                </c:pt>
                <c:pt idx="13410">
                  <c:v>55.951639999999998</c:v>
                </c:pt>
                <c:pt idx="13411">
                  <c:v>55.768830000000001</c:v>
                </c:pt>
                <c:pt idx="13412">
                  <c:v>55.58616</c:v>
                </c:pt>
                <c:pt idx="13413">
                  <c:v>55.404220000000002</c:v>
                </c:pt>
                <c:pt idx="13414">
                  <c:v>55.223080000000003</c:v>
                </c:pt>
                <c:pt idx="13415">
                  <c:v>55.044930000000001</c:v>
                </c:pt>
                <c:pt idx="13416">
                  <c:v>54.865169999999999</c:v>
                </c:pt>
                <c:pt idx="13417">
                  <c:v>54.687640000000002</c:v>
                </c:pt>
                <c:pt idx="13418">
                  <c:v>54.512860000000003</c:v>
                </c:pt>
                <c:pt idx="13419">
                  <c:v>54.338479999999997</c:v>
                </c:pt>
                <c:pt idx="13420">
                  <c:v>54.162610000000001</c:v>
                </c:pt>
                <c:pt idx="13421">
                  <c:v>53.989370000000001</c:v>
                </c:pt>
                <c:pt idx="13422">
                  <c:v>53.816630000000004</c:v>
                </c:pt>
                <c:pt idx="13423">
                  <c:v>53.644359999999999</c:v>
                </c:pt>
                <c:pt idx="13424">
                  <c:v>53.472850000000001</c:v>
                </c:pt>
                <c:pt idx="13425">
                  <c:v>53.301209999999998</c:v>
                </c:pt>
                <c:pt idx="13426">
                  <c:v>53.130040000000001</c:v>
                </c:pt>
                <c:pt idx="13427">
                  <c:v>52.961579999999998</c:v>
                </c:pt>
                <c:pt idx="13428">
                  <c:v>52.793590000000002</c:v>
                </c:pt>
                <c:pt idx="13429">
                  <c:v>52.6265</c:v>
                </c:pt>
                <c:pt idx="13430">
                  <c:v>52.460039999999999</c:v>
                </c:pt>
                <c:pt idx="13431">
                  <c:v>52.293909999999997</c:v>
                </c:pt>
                <c:pt idx="13432">
                  <c:v>52.12724</c:v>
                </c:pt>
                <c:pt idx="13433">
                  <c:v>51.963099999999997</c:v>
                </c:pt>
                <c:pt idx="13434">
                  <c:v>51.800710000000002</c:v>
                </c:pt>
                <c:pt idx="13435">
                  <c:v>51.637810000000002</c:v>
                </c:pt>
                <c:pt idx="13436">
                  <c:v>51.476019999999998</c:v>
                </c:pt>
                <c:pt idx="13437">
                  <c:v>51.314349999999997</c:v>
                </c:pt>
                <c:pt idx="13438">
                  <c:v>51.154800000000002</c:v>
                </c:pt>
                <c:pt idx="13439">
                  <c:v>50.994610000000002</c:v>
                </c:pt>
                <c:pt idx="13440">
                  <c:v>50.835389999999997</c:v>
                </c:pt>
                <c:pt idx="13441">
                  <c:v>50.676220000000001</c:v>
                </c:pt>
                <c:pt idx="13442">
                  <c:v>50.518479999999997</c:v>
                </c:pt>
                <c:pt idx="13443">
                  <c:v>50.362009999999998</c:v>
                </c:pt>
                <c:pt idx="13444">
                  <c:v>50.205179999999999</c:v>
                </c:pt>
                <c:pt idx="13445">
                  <c:v>50.049280000000003</c:v>
                </c:pt>
                <c:pt idx="13446">
                  <c:v>49.894300000000001</c:v>
                </c:pt>
                <c:pt idx="13447">
                  <c:v>49.737819999999999</c:v>
                </c:pt>
                <c:pt idx="13448">
                  <c:v>49.583210000000001</c:v>
                </c:pt>
                <c:pt idx="13449">
                  <c:v>49.428759999999997</c:v>
                </c:pt>
                <c:pt idx="13450">
                  <c:v>49.275399999999998</c:v>
                </c:pt>
                <c:pt idx="13451">
                  <c:v>49.123629999999999</c:v>
                </c:pt>
                <c:pt idx="13452">
                  <c:v>48.97287</c:v>
                </c:pt>
                <c:pt idx="13453">
                  <c:v>48.824150000000003</c:v>
                </c:pt>
                <c:pt idx="13454">
                  <c:v>48.67557</c:v>
                </c:pt>
                <c:pt idx="13455">
                  <c:v>48.527099999999997</c:v>
                </c:pt>
                <c:pt idx="13456">
                  <c:v>48.379480000000001</c:v>
                </c:pt>
                <c:pt idx="13457">
                  <c:v>48.231270000000002</c:v>
                </c:pt>
                <c:pt idx="13458">
                  <c:v>48.085189999999997</c:v>
                </c:pt>
                <c:pt idx="13459">
                  <c:v>47.940170000000002</c:v>
                </c:pt>
                <c:pt idx="13460">
                  <c:v>47.795850000000002</c:v>
                </c:pt>
                <c:pt idx="13461">
                  <c:v>47.64996</c:v>
                </c:pt>
                <c:pt idx="13462">
                  <c:v>47.507190000000001</c:v>
                </c:pt>
                <c:pt idx="13463">
                  <c:v>47.36233</c:v>
                </c:pt>
                <c:pt idx="13464">
                  <c:v>47.2196</c:v>
                </c:pt>
                <c:pt idx="13465">
                  <c:v>47.077979999999997</c:v>
                </c:pt>
                <c:pt idx="13466">
                  <c:v>46.937860000000001</c:v>
                </c:pt>
                <c:pt idx="13467">
                  <c:v>46.796570000000003</c:v>
                </c:pt>
                <c:pt idx="13468">
                  <c:v>46.655900000000003</c:v>
                </c:pt>
                <c:pt idx="13469">
                  <c:v>46.516480000000001</c:v>
                </c:pt>
                <c:pt idx="13470">
                  <c:v>46.37764</c:v>
                </c:pt>
                <c:pt idx="13471">
                  <c:v>46.243729999999999</c:v>
                </c:pt>
                <c:pt idx="13472">
                  <c:v>46.121879999999997</c:v>
                </c:pt>
                <c:pt idx="13473">
                  <c:v>45.998440000000002</c:v>
                </c:pt>
                <c:pt idx="13474">
                  <c:v>45.86627</c:v>
                </c:pt>
                <c:pt idx="13475">
                  <c:v>45.73124</c:v>
                </c:pt>
                <c:pt idx="13476">
                  <c:v>45.595089999999999</c:v>
                </c:pt>
                <c:pt idx="13477">
                  <c:v>45.459690000000002</c:v>
                </c:pt>
                <c:pt idx="13478">
                  <c:v>45.324120000000001</c:v>
                </c:pt>
                <c:pt idx="13479">
                  <c:v>45.189889999999998</c:v>
                </c:pt>
                <c:pt idx="13480">
                  <c:v>45.057560000000002</c:v>
                </c:pt>
                <c:pt idx="13481">
                  <c:v>44.925139999999999</c:v>
                </c:pt>
                <c:pt idx="13482">
                  <c:v>44.792900000000003</c:v>
                </c:pt>
                <c:pt idx="13483">
                  <c:v>44.661540000000002</c:v>
                </c:pt>
                <c:pt idx="13484">
                  <c:v>44.53022</c:v>
                </c:pt>
                <c:pt idx="13485">
                  <c:v>44.400109999999998</c:v>
                </c:pt>
                <c:pt idx="13486">
                  <c:v>44.271410000000003</c:v>
                </c:pt>
                <c:pt idx="13487">
                  <c:v>44.143509999999999</c:v>
                </c:pt>
                <c:pt idx="13488">
                  <c:v>44.015160000000002</c:v>
                </c:pt>
                <c:pt idx="13489">
                  <c:v>43.887909999999998</c:v>
                </c:pt>
                <c:pt idx="13490">
                  <c:v>43.7607</c:v>
                </c:pt>
                <c:pt idx="13491">
                  <c:v>43.63503</c:v>
                </c:pt>
                <c:pt idx="13492">
                  <c:v>43.510330000000003</c:v>
                </c:pt>
                <c:pt idx="13493">
                  <c:v>43.38653</c:v>
                </c:pt>
                <c:pt idx="13494">
                  <c:v>43.262390000000003</c:v>
                </c:pt>
                <c:pt idx="13495">
                  <c:v>43.139780000000002</c:v>
                </c:pt>
                <c:pt idx="13496">
                  <c:v>43.0169</c:v>
                </c:pt>
                <c:pt idx="13497">
                  <c:v>42.894730000000003</c:v>
                </c:pt>
                <c:pt idx="13498">
                  <c:v>42.773530000000001</c:v>
                </c:pt>
                <c:pt idx="13499">
                  <c:v>42.654589999999999</c:v>
                </c:pt>
                <c:pt idx="13500">
                  <c:v>42.534329999999997</c:v>
                </c:pt>
                <c:pt idx="13501">
                  <c:v>42.413220000000003</c:v>
                </c:pt>
                <c:pt idx="13502">
                  <c:v>42.292760000000001</c:v>
                </c:pt>
                <c:pt idx="13503">
                  <c:v>42.172330000000002</c:v>
                </c:pt>
                <c:pt idx="13504">
                  <c:v>42.054040000000001</c:v>
                </c:pt>
                <c:pt idx="13505">
                  <c:v>41.935229999999997</c:v>
                </c:pt>
                <c:pt idx="13506">
                  <c:v>41.817129999999999</c:v>
                </c:pt>
                <c:pt idx="13507">
                  <c:v>41.69997</c:v>
                </c:pt>
                <c:pt idx="13508">
                  <c:v>41.585520000000002</c:v>
                </c:pt>
                <c:pt idx="13509">
                  <c:v>41.468769999999999</c:v>
                </c:pt>
                <c:pt idx="13510">
                  <c:v>41.352200000000003</c:v>
                </c:pt>
                <c:pt idx="13511">
                  <c:v>41.236870000000003</c:v>
                </c:pt>
                <c:pt idx="13512">
                  <c:v>41.122250000000001</c:v>
                </c:pt>
                <c:pt idx="13513">
                  <c:v>41.007770000000001</c:v>
                </c:pt>
                <c:pt idx="13514">
                  <c:v>40.89425</c:v>
                </c:pt>
                <c:pt idx="13515">
                  <c:v>40.780859999999997</c:v>
                </c:pt>
                <c:pt idx="13516">
                  <c:v>40.667499999999997</c:v>
                </c:pt>
                <c:pt idx="13517">
                  <c:v>40.554130000000001</c:v>
                </c:pt>
                <c:pt idx="13518">
                  <c:v>40.441180000000003</c:v>
                </c:pt>
                <c:pt idx="13519">
                  <c:v>40.328580000000002</c:v>
                </c:pt>
                <c:pt idx="13520">
                  <c:v>40.21698</c:v>
                </c:pt>
                <c:pt idx="13521">
                  <c:v>40.105159999999998</c:v>
                </c:pt>
                <c:pt idx="13522">
                  <c:v>39.994619999999998</c:v>
                </c:pt>
                <c:pt idx="13523">
                  <c:v>39.884</c:v>
                </c:pt>
                <c:pt idx="13524">
                  <c:v>39.774230000000003</c:v>
                </c:pt>
                <c:pt idx="13525">
                  <c:v>39.665669999999999</c:v>
                </c:pt>
                <c:pt idx="13526">
                  <c:v>39.557560000000002</c:v>
                </c:pt>
                <c:pt idx="13527">
                  <c:v>39.450049999999997</c:v>
                </c:pt>
                <c:pt idx="13528">
                  <c:v>39.343400000000003</c:v>
                </c:pt>
                <c:pt idx="13529">
                  <c:v>39.236660000000001</c:v>
                </c:pt>
                <c:pt idx="13530">
                  <c:v>39.130319999999998</c:v>
                </c:pt>
                <c:pt idx="13531">
                  <c:v>39.024529999999999</c:v>
                </c:pt>
                <c:pt idx="13532">
                  <c:v>38.91874</c:v>
                </c:pt>
                <c:pt idx="13533">
                  <c:v>38.813879999999997</c:v>
                </c:pt>
                <c:pt idx="13534">
                  <c:v>38.709359999999997</c:v>
                </c:pt>
                <c:pt idx="13535">
                  <c:v>38.607610000000001</c:v>
                </c:pt>
                <c:pt idx="13536">
                  <c:v>38.513069999999999</c:v>
                </c:pt>
                <c:pt idx="13537">
                  <c:v>38.419220000000003</c:v>
                </c:pt>
                <c:pt idx="13538">
                  <c:v>38.320689999999999</c:v>
                </c:pt>
                <c:pt idx="13539">
                  <c:v>38.21837</c:v>
                </c:pt>
                <c:pt idx="13540">
                  <c:v>38.116019999999999</c:v>
                </c:pt>
                <c:pt idx="13541">
                  <c:v>38.01343</c:v>
                </c:pt>
                <c:pt idx="13542">
                  <c:v>37.911250000000003</c:v>
                </c:pt>
                <c:pt idx="13543">
                  <c:v>37.810180000000003</c:v>
                </c:pt>
                <c:pt idx="13544">
                  <c:v>37.709139999999998</c:v>
                </c:pt>
                <c:pt idx="13545">
                  <c:v>37.608730000000001</c:v>
                </c:pt>
                <c:pt idx="13546">
                  <c:v>37.509030000000003</c:v>
                </c:pt>
                <c:pt idx="13547">
                  <c:v>37.409570000000002</c:v>
                </c:pt>
                <c:pt idx="13548">
                  <c:v>37.310189999999999</c:v>
                </c:pt>
                <c:pt idx="13549">
                  <c:v>37.21105</c:v>
                </c:pt>
                <c:pt idx="13550">
                  <c:v>37.112920000000003</c:v>
                </c:pt>
                <c:pt idx="13551">
                  <c:v>37.015749999999997</c:v>
                </c:pt>
                <c:pt idx="13552">
                  <c:v>36.918329999999997</c:v>
                </c:pt>
                <c:pt idx="13553">
                  <c:v>36.82123</c:v>
                </c:pt>
                <c:pt idx="13554">
                  <c:v>36.724690000000002</c:v>
                </c:pt>
                <c:pt idx="13555">
                  <c:v>36.628399999999999</c:v>
                </c:pt>
                <c:pt idx="13556">
                  <c:v>36.532130000000002</c:v>
                </c:pt>
                <c:pt idx="13557">
                  <c:v>36.436779999999999</c:v>
                </c:pt>
                <c:pt idx="13558">
                  <c:v>36.341569999999997</c:v>
                </c:pt>
                <c:pt idx="13559">
                  <c:v>36.245620000000002</c:v>
                </c:pt>
                <c:pt idx="13560">
                  <c:v>36.150779999999997</c:v>
                </c:pt>
                <c:pt idx="13561">
                  <c:v>36.057270000000003</c:v>
                </c:pt>
                <c:pt idx="13562">
                  <c:v>35.96434</c:v>
                </c:pt>
                <c:pt idx="13563">
                  <c:v>35.871670000000002</c:v>
                </c:pt>
                <c:pt idx="13564">
                  <c:v>35.778840000000002</c:v>
                </c:pt>
                <c:pt idx="13565">
                  <c:v>35.687040000000003</c:v>
                </c:pt>
                <c:pt idx="13566">
                  <c:v>35.595230000000001</c:v>
                </c:pt>
                <c:pt idx="13567">
                  <c:v>35.503999999999998</c:v>
                </c:pt>
                <c:pt idx="13568">
                  <c:v>35.414119999999997</c:v>
                </c:pt>
                <c:pt idx="13569">
                  <c:v>35.325270000000003</c:v>
                </c:pt>
                <c:pt idx="13570">
                  <c:v>35.236280000000001</c:v>
                </c:pt>
                <c:pt idx="13571">
                  <c:v>35.147770000000001</c:v>
                </c:pt>
                <c:pt idx="13572">
                  <c:v>35.059100000000001</c:v>
                </c:pt>
                <c:pt idx="13573">
                  <c:v>34.970019999999998</c:v>
                </c:pt>
                <c:pt idx="13574">
                  <c:v>34.88167</c:v>
                </c:pt>
                <c:pt idx="13575">
                  <c:v>34.793529999999997</c:v>
                </c:pt>
                <c:pt idx="13576">
                  <c:v>34.705739999999999</c:v>
                </c:pt>
                <c:pt idx="13577">
                  <c:v>34.617919999999998</c:v>
                </c:pt>
                <c:pt idx="13578">
                  <c:v>34.531239999999997</c:v>
                </c:pt>
                <c:pt idx="13579">
                  <c:v>34.445120000000003</c:v>
                </c:pt>
                <c:pt idx="13580">
                  <c:v>34.358699999999999</c:v>
                </c:pt>
                <c:pt idx="13581">
                  <c:v>34.273220000000002</c:v>
                </c:pt>
                <c:pt idx="13582">
                  <c:v>34.188879999999997</c:v>
                </c:pt>
                <c:pt idx="13583">
                  <c:v>34.103859999999997</c:v>
                </c:pt>
                <c:pt idx="13584">
                  <c:v>34.018529999999998</c:v>
                </c:pt>
                <c:pt idx="13585">
                  <c:v>33.933729999999997</c:v>
                </c:pt>
                <c:pt idx="13586">
                  <c:v>33.849510000000002</c:v>
                </c:pt>
                <c:pt idx="13587">
                  <c:v>33.766280000000002</c:v>
                </c:pt>
                <c:pt idx="13588">
                  <c:v>33.683399999999999</c:v>
                </c:pt>
                <c:pt idx="13589">
                  <c:v>33.60031</c:v>
                </c:pt>
                <c:pt idx="13590">
                  <c:v>33.517189999999999</c:v>
                </c:pt>
                <c:pt idx="13591">
                  <c:v>33.435079999999999</c:v>
                </c:pt>
                <c:pt idx="13592">
                  <c:v>33.353589999999997</c:v>
                </c:pt>
                <c:pt idx="13593">
                  <c:v>33.271619999999999</c:v>
                </c:pt>
                <c:pt idx="13594">
                  <c:v>33.190669999999997</c:v>
                </c:pt>
                <c:pt idx="13595">
                  <c:v>33.110399999999998</c:v>
                </c:pt>
                <c:pt idx="13596">
                  <c:v>33.03002</c:v>
                </c:pt>
                <c:pt idx="13597">
                  <c:v>32.949680000000001</c:v>
                </c:pt>
                <c:pt idx="13598">
                  <c:v>32.869790000000002</c:v>
                </c:pt>
                <c:pt idx="13599">
                  <c:v>32.791600000000003</c:v>
                </c:pt>
                <c:pt idx="13600">
                  <c:v>32.717579999999998</c:v>
                </c:pt>
                <c:pt idx="13601">
                  <c:v>32.646549999999998</c:v>
                </c:pt>
                <c:pt idx="13602">
                  <c:v>32.574280000000002</c:v>
                </c:pt>
                <c:pt idx="13603">
                  <c:v>32.497689999999999</c:v>
                </c:pt>
                <c:pt idx="13604">
                  <c:v>32.419289999999997</c:v>
                </c:pt>
                <c:pt idx="13605">
                  <c:v>32.341369999999998</c:v>
                </c:pt>
                <c:pt idx="13606">
                  <c:v>32.264420000000001</c:v>
                </c:pt>
                <c:pt idx="13607">
                  <c:v>32.188389999999998</c:v>
                </c:pt>
                <c:pt idx="13608">
                  <c:v>32.112209999999997</c:v>
                </c:pt>
                <c:pt idx="13609">
                  <c:v>32.037089999999999</c:v>
                </c:pt>
                <c:pt idx="13610">
                  <c:v>31.962730000000001</c:v>
                </c:pt>
                <c:pt idx="13611">
                  <c:v>31.88777</c:v>
                </c:pt>
                <c:pt idx="13612">
                  <c:v>31.812529999999999</c:v>
                </c:pt>
                <c:pt idx="13613">
                  <c:v>31.738199999999999</c:v>
                </c:pt>
                <c:pt idx="13614">
                  <c:v>31.663360000000001</c:v>
                </c:pt>
                <c:pt idx="13615">
                  <c:v>31.58886</c:v>
                </c:pt>
                <c:pt idx="13616">
                  <c:v>31.515499999999999</c:v>
                </c:pt>
                <c:pt idx="13617">
                  <c:v>31.442019999999999</c:v>
                </c:pt>
                <c:pt idx="13618">
                  <c:v>31.368279999999999</c:v>
                </c:pt>
                <c:pt idx="13619">
                  <c:v>31.294419999999999</c:v>
                </c:pt>
                <c:pt idx="13620">
                  <c:v>31.22024</c:v>
                </c:pt>
                <c:pt idx="13621">
                  <c:v>31.147760000000002</c:v>
                </c:pt>
                <c:pt idx="13622">
                  <c:v>31.07593</c:v>
                </c:pt>
                <c:pt idx="13623">
                  <c:v>31.00421</c:v>
                </c:pt>
                <c:pt idx="13624">
                  <c:v>30.931950000000001</c:v>
                </c:pt>
                <c:pt idx="13625">
                  <c:v>30.860379999999999</c:v>
                </c:pt>
                <c:pt idx="13626">
                  <c:v>30.789940000000001</c:v>
                </c:pt>
                <c:pt idx="13627">
                  <c:v>30.719529999999999</c:v>
                </c:pt>
                <c:pt idx="13628">
                  <c:v>30.648610000000001</c:v>
                </c:pt>
                <c:pt idx="13629">
                  <c:v>30.577909999999999</c:v>
                </c:pt>
                <c:pt idx="13630">
                  <c:v>30.508009999999999</c:v>
                </c:pt>
                <c:pt idx="13631">
                  <c:v>30.438099999999999</c:v>
                </c:pt>
                <c:pt idx="13632">
                  <c:v>30.368289999999998</c:v>
                </c:pt>
                <c:pt idx="13633">
                  <c:v>30.299600000000002</c:v>
                </c:pt>
                <c:pt idx="13634">
                  <c:v>30.231369999999998</c:v>
                </c:pt>
                <c:pt idx="13635">
                  <c:v>30.16358</c:v>
                </c:pt>
                <c:pt idx="13636">
                  <c:v>30.09582</c:v>
                </c:pt>
                <c:pt idx="13637">
                  <c:v>30.027699999999999</c:v>
                </c:pt>
                <c:pt idx="13638">
                  <c:v>29.960080000000001</c:v>
                </c:pt>
                <c:pt idx="13639">
                  <c:v>29.893360000000001</c:v>
                </c:pt>
                <c:pt idx="13640">
                  <c:v>29.826709999999999</c:v>
                </c:pt>
                <c:pt idx="13641">
                  <c:v>29.759730000000001</c:v>
                </c:pt>
                <c:pt idx="13642">
                  <c:v>29.692530000000001</c:v>
                </c:pt>
                <c:pt idx="13643">
                  <c:v>29.626470000000001</c:v>
                </c:pt>
                <c:pt idx="13644">
                  <c:v>29.56129</c:v>
                </c:pt>
                <c:pt idx="13645">
                  <c:v>29.495039999999999</c:v>
                </c:pt>
                <c:pt idx="13646">
                  <c:v>29.429089999999999</c:v>
                </c:pt>
                <c:pt idx="13647">
                  <c:v>29.364229999999999</c:v>
                </c:pt>
                <c:pt idx="13648">
                  <c:v>29.30003</c:v>
                </c:pt>
                <c:pt idx="13649">
                  <c:v>29.235399999999998</c:v>
                </c:pt>
                <c:pt idx="13650">
                  <c:v>29.170349999999999</c:v>
                </c:pt>
                <c:pt idx="13651">
                  <c:v>29.105360000000001</c:v>
                </c:pt>
                <c:pt idx="13652">
                  <c:v>29.041090000000001</c:v>
                </c:pt>
                <c:pt idx="13653">
                  <c:v>28.976600000000001</c:v>
                </c:pt>
                <c:pt idx="13654">
                  <c:v>28.91377</c:v>
                </c:pt>
                <c:pt idx="13655">
                  <c:v>28.851230000000001</c:v>
                </c:pt>
                <c:pt idx="13656">
                  <c:v>28.787739999999999</c:v>
                </c:pt>
                <c:pt idx="13657">
                  <c:v>28.723549999999999</c:v>
                </c:pt>
                <c:pt idx="13658">
                  <c:v>28.65971</c:v>
                </c:pt>
                <c:pt idx="13659">
                  <c:v>28.596299999999999</c:v>
                </c:pt>
                <c:pt idx="13660">
                  <c:v>28.533380000000001</c:v>
                </c:pt>
                <c:pt idx="13661">
                  <c:v>28.47137</c:v>
                </c:pt>
                <c:pt idx="13662">
                  <c:v>28.409469999999999</c:v>
                </c:pt>
                <c:pt idx="13663">
                  <c:v>28.347740000000002</c:v>
                </c:pt>
                <c:pt idx="13664">
                  <c:v>28.288810000000002</c:v>
                </c:pt>
                <c:pt idx="13665">
                  <c:v>28.23415</c:v>
                </c:pt>
                <c:pt idx="13666">
                  <c:v>28.17924</c:v>
                </c:pt>
                <c:pt idx="13667">
                  <c:v>28.119240000000001</c:v>
                </c:pt>
                <c:pt idx="13668">
                  <c:v>28.057839999999999</c:v>
                </c:pt>
                <c:pt idx="13669">
                  <c:v>27.99682</c:v>
                </c:pt>
                <c:pt idx="13670">
                  <c:v>27.936910000000001</c:v>
                </c:pt>
                <c:pt idx="13671">
                  <c:v>27.876339999999999</c:v>
                </c:pt>
                <c:pt idx="13672">
                  <c:v>27.816189999999999</c:v>
                </c:pt>
                <c:pt idx="13673">
                  <c:v>27.756170000000001</c:v>
                </c:pt>
                <c:pt idx="13674">
                  <c:v>27.69688</c:v>
                </c:pt>
                <c:pt idx="13675">
                  <c:v>27.637599999999999</c:v>
                </c:pt>
                <c:pt idx="13676">
                  <c:v>27.578759999999999</c:v>
                </c:pt>
                <c:pt idx="13677">
                  <c:v>27.520499999999998</c:v>
                </c:pt>
                <c:pt idx="13678">
                  <c:v>27.462730000000001</c:v>
                </c:pt>
                <c:pt idx="13679">
                  <c:v>27.404499999999999</c:v>
                </c:pt>
                <c:pt idx="13680">
                  <c:v>27.347709999999999</c:v>
                </c:pt>
                <c:pt idx="13681">
                  <c:v>27.29008</c:v>
                </c:pt>
                <c:pt idx="13682">
                  <c:v>27.232500000000002</c:v>
                </c:pt>
                <c:pt idx="13683">
                  <c:v>27.174800000000001</c:v>
                </c:pt>
                <c:pt idx="13684">
                  <c:v>27.116489999999999</c:v>
                </c:pt>
                <c:pt idx="13685">
                  <c:v>27.059229999999999</c:v>
                </c:pt>
                <c:pt idx="13686">
                  <c:v>27.002179999999999</c:v>
                </c:pt>
                <c:pt idx="13687">
                  <c:v>26.944739999999999</c:v>
                </c:pt>
                <c:pt idx="13688">
                  <c:v>26.88833</c:v>
                </c:pt>
                <c:pt idx="13689">
                  <c:v>26.830970000000001</c:v>
                </c:pt>
                <c:pt idx="13690">
                  <c:v>26.775120000000001</c:v>
                </c:pt>
                <c:pt idx="13691">
                  <c:v>26.718769999999999</c:v>
                </c:pt>
                <c:pt idx="13692">
                  <c:v>26.663519999999998</c:v>
                </c:pt>
                <c:pt idx="13693">
                  <c:v>26.607520000000001</c:v>
                </c:pt>
                <c:pt idx="13694">
                  <c:v>26.551919999999999</c:v>
                </c:pt>
                <c:pt idx="13695">
                  <c:v>26.497579999999999</c:v>
                </c:pt>
                <c:pt idx="13696">
                  <c:v>26.442240000000002</c:v>
                </c:pt>
                <c:pt idx="13697">
                  <c:v>26.387119999999999</c:v>
                </c:pt>
                <c:pt idx="13698">
                  <c:v>26.332439999999998</c:v>
                </c:pt>
                <c:pt idx="13699">
                  <c:v>26.276910000000001</c:v>
                </c:pt>
                <c:pt idx="13700">
                  <c:v>26.223199999999999</c:v>
                </c:pt>
                <c:pt idx="13701">
                  <c:v>26.169799999999999</c:v>
                </c:pt>
                <c:pt idx="13702">
                  <c:v>26.11562</c:v>
                </c:pt>
                <c:pt idx="13703">
                  <c:v>26.062190000000001</c:v>
                </c:pt>
                <c:pt idx="13704">
                  <c:v>26.009119999999999</c:v>
                </c:pt>
                <c:pt idx="13705">
                  <c:v>25.954699999999999</c:v>
                </c:pt>
                <c:pt idx="13706">
                  <c:v>25.900469999999999</c:v>
                </c:pt>
                <c:pt idx="13707">
                  <c:v>25.84798</c:v>
                </c:pt>
                <c:pt idx="13708">
                  <c:v>25.796579999999999</c:v>
                </c:pt>
                <c:pt idx="13709">
                  <c:v>25.743289999999998</c:v>
                </c:pt>
                <c:pt idx="13710">
                  <c:v>25.69098</c:v>
                </c:pt>
                <c:pt idx="13711">
                  <c:v>25.638770000000001</c:v>
                </c:pt>
                <c:pt idx="13712">
                  <c:v>25.587610000000002</c:v>
                </c:pt>
                <c:pt idx="13713">
                  <c:v>25.536549999999998</c:v>
                </c:pt>
                <c:pt idx="13714">
                  <c:v>25.484539999999999</c:v>
                </c:pt>
                <c:pt idx="13715">
                  <c:v>25.433990000000001</c:v>
                </c:pt>
                <c:pt idx="13716">
                  <c:v>25.382960000000001</c:v>
                </c:pt>
                <c:pt idx="13717">
                  <c:v>25.3324</c:v>
                </c:pt>
                <c:pt idx="13718">
                  <c:v>25.281890000000001</c:v>
                </c:pt>
                <c:pt idx="13719">
                  <c:v>25.231660000000002</c:v>
                </c:pt>
                <c:pt idx="13720">
                  <c:v>25.18159</c:v>
                </c:pt>
                <c:pt idx="13721">
                  <c:v>25.131250000000001</c:v>
                </c:pt>
                <c:pt idx="13722">
                  <c:v>25.080190000000002</c:v>
                </c:pt>
                <c:pt idx="13723">
                  <c:v>25.030100000000001</c:v>
                </c:pt>
                <c:pt idx="13724">
                  <c:v>24.980180000000001</c:v>
                </c:pt>
                <c:pt idx="13725">
                  <c:v>24.930859999999999</c:v>
                </c:pt>
                <c:pt idx="13726">
                  <c:v>24.881969999999999</c:v>
                </c:pt>
                <c:pt idx="13727">
                  <c:v>24.832329999999999</c:v>
                </c:pt>
                <c:pt idx="13728">
                  <c:v>24.783670000000001</c:v>
                </c:pt>
                <c:pt idx="13729">
                  <c:v>24.740120000000001</c:v>
                </c:pt>
                <c:pt idx="13730">
                  <c:v>24.695959999999999</c:v>
                </c:pt>
                <c:pt idx="13731">
                  <c:v>24.64894</c:v>
                </c:pt>
                <c:pt idx="13732">
                  <c:v>24.601220000000001</c:v>
                </c:pt>
                <c:pt idx="13733">
                  <c:v>24.552630000000001</c:v>
                </c:pt>
                <c:pt idx="13734">
                  <c:v>24.50507</c:v>
                </c:pt>
                <c:pt idx="13735">
                  <c:v>24.457619999999999</c:v>
                </c:pt>
                <c:pt idx="13736">
                  <c:v>24.410879999999999</c:v>
                </c:pt>
                <c:pt idx="13737">
                  <c:v>24.364560000000001</c:v>
                </c:pt>
                <c:pt idx="13738">
                  <c:v>24.31739</c:v>
                </c:pt>
                <c:pt idx="13739">
                  <c:v>24.270969999999998</c:v>
                </c:pt>
                <c:pt idx="13740">
                  <c:v>24.224630000000001</c:v>
                </c:pt>
                <c:pt idx="13741">
                  <c:v>24.178519999999999</c:v>
                </c:pt>
                <c:pt idx="13742">
                  <c:v>24.132349999999999</c:v>
                </c:pt>
                <c:pt idx="13743">
                  <c:v>24.085750000000001</c:v>
                </c:pt>
                <c:pt idx="13744">
                  <c:v>24.03923</c:v>
                </c:pt>
                <c:pt idx="13745">
                  <c:v>23.992290000000001</c:v>
                </c:pt>
                <c:pt idx="13746">
                  <c:v>23.946539999999999</c:v>
                </c:pt>
                <c:pt idx="13747">
                  <c:v>23.90147</c:v>
                </c:pt>
                <c:pt idx="13748">
                  <c:v>23.855709999999998</c:v>
                </c:pt>
                <c:pt idx="13749">
                  <c:v>23.809850000000001</c:v>
                </c:pt>
                <c:pt idx="13750">
                  <c:v>23.763809999999999</c:v>
                </c:pt>
                <c:pt idx="13751">
                  <c:v>23.719090000000001</c:v>
                </c:pt>
                <c:pt idx="13752">
                  <c:v>23.67549</c:v>
                </c:pt>
                <c:pt idx="13753">
                  <c:v>23.631450000000001</c:v>
                </c:pt>
                <c:pt idx="13754">
                  <c:v>23.586919999999999</c:v>
                </c:pt>
                <c:pt idx="13755">
                  <c:v>23.542539999999999</c:v>
                </c:pt>
                <c:pt idx="13756">
                  <c:v>23.498249999999999</c:v>
                </c:pt>
                <c:pt idx="13757">
                  <c:v>23.453600000000002</c:v>
                </c:pt>
                <c:pt idx="13758">
                  <c:v>23.409020000000002</c:v>
                </c:pt>
                <c:pt idx="13759">
                  <c:v>23.366109999999999</c:v>
                </c:pt>
                <c:pt idx="13760">
                  <c:v>23.322289999999999</c:v>
                </c:pt>
                <c:pt idx="13761">
                  <c:v>23.278590000000001</c:v>
                </c:pt>
                <c:pt idx="13762">
                  <c:v>23.23443</c:v>
                </c:pt>
                <c:pt idx="13763">
                  <c:v>23.189889999999998</c:v>
                </c:pt>
                <c:pt idx="13764">
                  <c:v>23.147020000000001</c:v>
                </c:pt>
                <c:pt idx="13765">
                  <c:v>23.103729999999999</c:v>
                </c:pt>
                <c:pt idx="13766">
                  <c:v>23.061</c:v>
                </c:pt>
                <c:pt idx="13767">
                  <c:v>23.018609999999999</c:v>
                </c:pt>
                <c:pt idx="13768">
                  <c:v>22.975809999999999</c:v>
                </c:pt>
                <c:pt idx="13769">
                  <c:v>22.934000000000001</c:v>
                </c:pt>
                <c:pt idx="13770">
                  <c:v>22.892019999999999</c:v>
                </c:pt>
                <c:pt idx="13771">
                  <c:v>22.85005</c:v>
                </c:pt>
                <c:pt idx="13772">
                  <c:v>22.80837</c:v>
                </c:pt>
                <c:pt idx="13773">
                  <c:v>22.766999999999999</c:v>
                </c:pt>
                <c:pt idx="13774">
                  <c:v>22.725770000000001</c:v>
                </c:pt>
                <c:pt idx="13775">
                  <c:v>22.684719999999999</c:v>
                </c:pt>
                <c:pt idx="13776">
                  <c:v>22.64303</c:v>
                </c:pt>
                <c:pt idx="13777">
                  <c:v>22.601179999999999</c:v>
                </c:pt>
                <c:pt idx="13778">
                  <c:v>22.559339999999999</c:v>
                </c:pt>
                <c:pt idx="13779">
                  <c:v>22.517389999999999</c:v>
                </c:pt>
                <c:pt idx="13780">
                  <c:v>22.476099999999999</c:v>
                </c:pt>
                <c:pt idx="13781">
                  <c:v>22.434940000000001</c:v>
                </c:pt>
                <c:pt idx="13782">
                  <c:v>22.393249999999998</c:v>
                </c:pt>
                <c:pt idx="13783">
                  <c:v>22.353439999999999</c:v>
                </c:pt>
                <c:pt idx="13784">
                  <c:v>22.31344</c:v>
                </c:pt>
                <c:pt idx="13785">
                  <c:v>22.27271</c:v>
                </c:pt>
                <c:pt idx="13786">
                  <c:v>22.23113</c:v>
                </c:pt>
                <c:pt idx="13787">
                  <c:v>22.190449999999998</c:v>
                </c:pt>
                <c:pt idx="13788">
                  <c:v>22.151630000000001</c:v>
                </c:pt>
                <c:pt idx="13789">
                  <c:v>22.111129999999999</c:v>
                </c:pt>
                <c:pt idx="13790">
                  <c:v>22.071840000000002</c:v>
                </c:pt>
                <c:pt idx="13791">
                  <c:v>22.032599999999999</c:v>
                </c:pt>
                <c:pt idx="13792">
                  <c:v>21.993459999999999</c:v>
                </c:pt>
                <c:pt idx="13793">
                  <c:v>21.957039999999999</c:v>
                </c:pt>
                <c:pt idx="13794">
                  <c:v>21.922249999999998</c:v>
                </c:pt>
                <c:pt idx="13795">
                  <c:v>21.886410000000001</c:v>
                </c:pt>
                <c:pt idx="13796">
                  <c:v>21.847999999999999</c:v>
                </c:pt>
                <c:pt idx="13797">
                  <c:v>21.808240000000001</c:v>
                </c:pt>
                <c:pt idx="13798">
                  <c:v>21.76914</c:v>
                </c:pt>
                <c:pt idx="13799">
                  <c:v>21.731490000000001</c:v>
                </c:pt>
                <c:pt idx="13800">
                  <c:v>21.694109999999998</c:v>
                </c:pt>
                <c:pt idx="13801">
                  <c:v>21.655950000000001</c:v>
                </c:pt>
                <c:pt idx="13802">
                  <c:v>21.617660000000001</c:v>
                </c:pt>
                <c:pt idx="13803">
                  <c:v>21.579820000000002</c:v>
                </c:pt>
                <c:pt idx="13804">
                  <c:v>21.542400000000001</c:v>
                </c:pt>
                <c:pt idx="13805">
                  <c:v>21.505019999999998</c:v>
                </c:pt>
                <c:pt idx="13806">
                  <c:v>21.46808</c:v>
                </c:pt>
                <c:pt idx="13807">
                  <c:v>21.431229999999999</c:v>
                </c:pt>
                <c:pt idx="13808">
                  <c:v>21.394410000000001</c:v>
                </c:pt>
                <c:pt idx="13809">
                  <c:v>21.357690000000002</c:v>
                </c:pt>
                <c:pt idx="13810">
                  <c:v>21.32113</c:v>
                </c:pt>
                <c:pt idx="13811">
                  <c:v>21.285139999999998</c:v>
                </c:pt>
                <c:pt idx="13812">
                  <c:v>21.248760000000001</c:v>
                </c:pt>
                <c:pt idx="13813">
                  <c:v>21.21293</c:v>
                </c:pt>
                <c:pt idx="13814">
                  <c:v>21.177070000000001</c:v>
                </c:pt>
                <c:pt idx="13815">
                  <c:v>21.14133</c:v>
                </c:pt>
                <c:pt idx="13816">
                  <c:v>21.105640000000001</c:v>
                </c:pt>
                <c:pt idx="13817">
                  <c:v>21.06934</c:v>
                </c:pt>
                <c:pt idx="13818">
                  <c:v>21.033760000000001</c:v>
                </c:pt>
                <c:pt idx="13819">
                  <c:v>20.998460000000001</c:v>
                </c:pt>
                <c:pt idx="13820">
                  <c:v>20.963159999999998</c:v>
                </c:pt>
                <c:pt idx="13821">
                  <c:v>20.928139999999999</c:v>
                </c:pt>
                <c:pt idx="13822">
                  <c:v>20.893219999999999</c:v>
                </c:pt>
                <c:pt idx="13823">
                  <c:v>20.8581</c:v>
                </c:pt>
                <c:pt idx="13824">
                  <c:v>20.822430000000001</c:v>
                </c:pt>
                <c:pt idx="13825">
                  <c:v>20.787120000000002</c:v>
                </c:pt>
                <c:pt idx="13826">
                  <c:v>20.752479999999998</c:v>
                </c:pt>
                <c:pt idx="13827">
                  <c:v>20.718139999999998</c:v>
                </c:pt>
                <c:pt idx="13828">
                  <c:v>20.683769999999999</c:v>
                </c:pt>
                <c:pt idx="13829">
                  <c:v>20.649280000000001</c:v>
                </c:pt>
                <c:pt idx="13830">
                  <c:v>20.615069999999999</c:v>
                </c:pt>
                <c:pt idx="13831">
                  <c:v>20.58098</c:v>
                </c:pt>
                <c:pt idx="13832">
                  <c:v>20.547270000000001</c:v>
                </c:pt>
                <c:pt idx="13833">
                  <c:v>20.513349999999999</c:v>
                </c:pt>
                <c:pt idx="13834">
                  <c:v>20.479179999999999</c:v>
                </c:pt>
                <c:pt idx="13835">
                  <c:v>20.445399999999999</c:v>
                </c:pt>
                <c:pt idx="13836">
                  <c:v>20.411480000000001</c:v>
                </c:pt>
                <c:pt idx="13837">
                  <c:v>20.377279999999999</c:v>
                </c:pt>
                <c:pt idx="13838">
                  <c:v>20.342749999999999</c:v>
                </c:pt>
                <c:pt idx="13839">
                  <c:v>20.309570000000001</c:v>
                </c:pt>
                <c:pt idx="13840">
                  <c:v>20.276450000000001</c:v>
                </c:pt>
                <c:pt idx="13841">
                  <c:v>20.242229999999999</c:v>
                </c:pt>
                <c:pt idx="13842">
                  <c:v>20.208770000000001</c:v>
                </c:pt>
                <c:pt idx="13843">
                  <c:v>20.176300000000001</c:v>
                </c:pt>
                <c:pt idx="13844">
                  <c:v>20.14415</c:v>
                </c:pt>
                <c:pt idx="13845">
                  <c:v>20.111190000000001</c:v>
                </c:pt>
                <c:pt idx="13846">
                  <c:v>20.078520000000001</c:v>
                </c:pt>
                <c:pt idx="13847">
                  <c:v>20.046389999999999</c:v>
                </c:pt>
                <c:pt idx="13848">
                  <c:v>20.014250000000001</c:v>
                </c:pt>
                <c:pt idx="13849">
                  <c:v>19.98171</c:v>
                </c:pt>
                <c:pt idx="13850">
                  <c:v>19.948720000000002</c:v>
                </c:pt>
                <c:pt idx="13851">
                  <c:v>19.91591</c:v>
                </c:pt>
                <c:pt idx="13852">
                  <c:v>19.88326</c:v>
                </c:pt>
                <c:pt idx="13853">
                  <c:v>19.851469999999999</c:v>
                </c:pt>
                <c:pt idx="13854">
                  <c:v>19.819890000000001</c:v>
                </c:pt>
                <c:pt idx="13855">
                  <c:v>19.788250000000001</c:v>
                </c:pt>
                <c:pt idx="13856">
                  <c:v>19.756740000000001</c:v>
                </c:pt>
                <c:pt idx="13857">
                  <c:v>19.726569999999999</c:v>
                </c:pt>
                <c:pt idx="13858">
                  <c:v>19.698139999999999</c:v>
                </c:pt>
                <c:pt idx="13859">
                  <c:v>19.669329999999999</c:v>
                </c:pt>
                <c:pt idx="13860">
                  <c:v>19.639309999999998</c:v>
                </c:pt>
                <c:pt idx="13861">
                  <c:v>19.607209999999998</c:v>
                </c:pt>
                <c:pt idx="13862">
                  <c:v>19.576000000000001</c:v>
                </c:pt>
                <c:pt idx="13863">
                  <c:v>19.545380000000002</c:v>
                </c:pt>
                <c:pt idx="13864">
                  <c:v>19.51437</c:v>
                </c:pt>
                <c:pt idx="13865">
                  <c:v>19.48312</c:v>
                </c:pt>
                <c:pt idx="13866">
                  <c:v>19.452190000000002</c:v>
                </c:pt>
                <c:pt idx="13867">
                  <c:v>19.421970000000002</c:v>
                </c:pt>
                <c:pt idx="13868">
                  <c:v>19.39161</c:v>
                </c:pt>
                <c:pt idx="13869">
                  <c:v>19.36196</c:v>
                </c:pt>
                <c:pt idx="13870">
                  <c:v>19.332879999999999</c:v>
                </c:pt>
                <c:pt idx="13871">
                  <c:v>19.302679999999999</c:v>
                </c:pt>
                <c:pt idx="13872">
                  <c:v>19.273150000000001</c:v>
                </c:pt>
                <c:pt idx="13873">
                  <c:v>19.24268</c:v>
                </c:pt>
                <c:pt idx="13874">
                  <c:v>19.21311</c:v>
                </c:pt>
                <c:pt idx="13875">
                  <c:v>19.183900000000001</c:v>
                </c:pt>
                <c:pt idx="13876">
                  <c:v>19.154730000000001</c:v>
                </c:pt>
                <c:pt idx="13877">
                  <c:v>19.124890000000001</c:v>
                </c:pt>
                <c:pt idx="13878">
                  <c:v>19.096360000000001</c:v>
                </c:pt>
                <c:pt idx="13879">
                  <c:v>19.067489999999999</c:v>
                </c:pt>
                <c:pt idx="13880">
                  <c:v>19.03903</c:v>
                </c:pt>
                <c:pt idx="13881">
                  <c:v>19.0107</c:v>
                </c:pt>
                <c:pt idx="13882">
                  <c:v>18.981369999999998</c:v>
                </c:pt>
                <c:pt idx="13883">
                  <c:v>18.952300000000001</c:v>
                </c:pt>
                <c:pt idx="13884">
                  <c:v>18.92324</c:v>
                </c:pt>
                <c:pt idx="13885">
                  <c:v>18.893740000000001</c:v>
                </c:pt>
                <c:pt idx="13886">
                  <c:v>18.865210000000001</c:v>
                </c:pt>
                <c:pt idx="13887">
                  <c:v>18.837199999999999</c:v>
                </c:pt>
                <c:pt idx="13888">
                  <c:v>18.809850000000001</c:v>
                </c:pt>
                <c:pt idx="13889">
                  <c:v>18.781980000000001</c:v>
                </c:pt>
                <c:pt idx="13890">
                  <c:v>18.75365</c:v>
                </c:pt>
                <c:pt idx="13891">
                  <c:v>18.725930000000002</c:v>
                </c:pt>
                <c:pt idx="13892">
                  <c:v>18.698309999999999</c:v>
                </c:pt>
                <c:pt idx="13893">
                  <c:v>18.67061</c:v>
                </c:pt>
                <c:pt idx="13894">
                  <c:v>18.6434</c:v>
                </c:pt>
                <c:pt idx="13895">
                  <c:v>18.615629999999999</c:v>
                </c:pt>
                <c:pt idx="13896">
                  <c:v>18.589449999999999</c:v>
                </c:pt>
                <c:pt idx="13897">
                  <c:v>18.562709999999999</c:v>
                </c:pt>
                <c:pt idx="13898">
                  <c:v>18.536439999999999</c:v>
                </c:pt>
                <c:pt idx="13899">
                  <c:v>18.50874</c:v>
                </c:pt>
                <c:pt idx="13900">
                  <c:v>18.482399999999998</c:v>
                </c:pt>
                <c:pt idx="13901">
                  <c:v>18.456240000000001</c:v>
                </c:pt>
                <c:pt idx="13902">
                  <c:v>18.43008</c:v>
                </c:pt>
                <c:pt idx="13903">
                  <c:v>18.402529999999999</c:v>
                </c:pt>
                <c:pt idx="13904">
                  <c:v>18.375119999999999</c:v>
                </c:pt>
                <c:pt idx="13905">
                  <c:v>18.34825</c:v>
                </c:pt>
                <c:pt idx="13906">
                  <c:v>18.322289999999999</c:v>
                </c:pt>
                <c:pt idx="13907">
                  <c:v>18.296009999999999</c:v>
                </c:pt>
                <c:pt idx="13908">
                  <c:v>18.270399999999999</c:v>
                </c:pt>
                <c:pt idx="13909">
                  <c:v>18.244720000000001</c:v>
                </c:pt>
                <c:pt idx="13910">
                  <c:v>18.217780000000001</c:v>
                </c:pt>
                <c:pt idx="13911">
                  <c:v>18.19229</c:v>
                </c:pt>
                <c:pt idx="13912">
                  <c:v>18.16638</c:v>
                </c:pt>
                <c:pt idx="13913">
                  <c:v>18.139430000000001</c:v>
                </c:pt>
                <c:pt idx="13914">
                  <c:v>18.113659999999999</c:v>
                </c:pt>
                <c:pt idx="13915">
                  <c:v>18.088000000000001</c:v>
                </c:pt>
                <c:pt idx="13916">
                  <c:v>18.06166</c:v>
                </c:pt>
                <c:pt idx="13917">
                  <c:v>18.03595</c:v>
                </c:pt>
                <c:pt idx="13918">
                  <c:v>18.010110000000001</c:v>
                </c:pt>
                <c:pt idx="13919">
                  <c:v>17.983799999999999</c:v>
                </c:pt>
                <c:pt idx="13920">
                  <c:v>17.9574</c:v>
                </c:pt>
                <c:pt idx="13921">
                  <c:v>17.932939999999999</c:v>
                </c:pt>
                <c:pt idx="13922">
                  <c:v>17.908729999999998</c:v>
                </c:pt>
                <c:pt idx="13923">
                  <c:v>17.887129999999999</c:v>
                </c:pt>
                <c:pt idx="13924">
                  <c:v>17.86337</c:v>
                </c:pt>
                <c:pt idx="13925">
                  <c:v>17.83878</c:v>
                </c:pt>
                <c:pt idx="13926">
                  <c:v>17.81343</c:v>
                </c:pt>
                <c:pt idx="13927">
                  <c:v>17.78866</c:v>
                </c:pt>
                <c:pt idx="13928">
                  <c:v>17.763159999999999</c:v>
                </c:pt>
                <c:pt idx="13929">
                  <c:v>17.738350000000001</c:v>
                </c:pt>
                <c:pt idx="13930">
                  <c:v>17.713380000000001</c:v>
                </c:pt>
                <c:pt idx="13931">
                  <c:v>17.688179999999999</c:v>
                </c:pt>
                <c:pt idx="13932">
                  <c:v>17.663779999999999</c:v>
                </c:pt>
                <c:pt idx="13933">
                  <c:v>17.640329999999999</c:v>
                </c:pt>
                <c:pt idx="13934">
                  <c:v>17.61683</c:v>
                </c:pt>
                <c:pt idx="13935">
                  <c:v>17.592880000000001</c:v>
                </c:pt>
                <c:pt idx="13936">
                  <c:v>17.57037</c:v>
                </c:pt>
                <c:pt idx="13937">
                  <c:v>17.54757</c:v>
                </c:pt>
                <c:pt idx="13938">
                  <c:v>17.523350000000001</c:v>
                </c:pt>
                <c:pt idx="13939">
                  <c:v>17.49896</c:v>
                </c:pt>
                <c:pt idx="13940">
                  <c:v>17.47542</c:v>
                </c:pt>
                <c:pt idx="13941">
                  <c:v>17.451370000000001</c:v>
                </c:pt>
                <c:pt idx="13942">
                  <c:v>17.428280000000001</c:v>
                </c:pt>
                <c:pt idx="13943">
                  <c:v>17.40438</c:v>
                </c:pt>
                <c:pt idx="13944">
                  <c:v>17.379740000000002</c:v>
                </c:pt>
                <c:pt idx="13945">
                  <c:v>17.355270000000001</c:v>
                </c:pt>
                <c:pt idx="13946">
                  <c:v>17.330919999999999</c:v>
                </c:pt>
                <c:pt idx="13947">
                  <c:v>17.30688</c:v>
                </c:pt>
                <c:pt idx="13948">
                  <c:v>17.28303</c:v>
                </c:pt>
                <c:pt idx="13949">
                  <c:v>17.259319999999999</c:v>
                </c:pt>
                <c:pt idx="13950">
                  <c:v>17.234940000000002</c:v>
                </c:pt>
                <c:pt idx="13951">
                  <c:v>17.210819999999998</c:v>
                </c:pt>
                <c:pt idx="13952">
                  <c:v>17.187259999999998</c:v>
                </c:pt>
                <c:pt idx="13953">
                  <c:v>17.16499</c:v>
                </c:pt>
                <c:pt idx="13954">
                  <c:v>17.142430000000001</c:v>
                </c:pt>
                <c:pt idx="13955">
                  <c:v>17.120249999999999</c:v>
                </c:pt>
                <c:pt idx="13956">
                  <c:v>17.095970000000001</c:v>
                </c:pt>
                <c:pt idx="13957">
                  <c:v>17.07217</c:v>
                </c:pt>
                <c:pt idx="13958">
                  <c:v>17.049530000000001</c:v>
                </c:pt>
                <c:pt idx="13959">
                  <c:v>17.026150000000001</c:v>
                </c:pt>
                <c:pt idx="13960">
                  <c:v>17.00311</c:v>
                </c:pt>
                <c:pt idx="13961">
                  <c:v>16.979900000000001</c:v>
                </c:pt>
                <c:pt idx="13962">
                  <c:v>16.958089999999999</c:v>
                </c:pt>
                <c:pt idx="13963">
                  <c:v>16.936129999999999</c:v>
                </c:pt>
                <c:pt idx="13964">
                  <c:v>16.91366</c:v>
                </c:pt>
                <c:pt idx="13965">
                  <c:v>16.89245</c:v>
                </c:pt>
                <c:pt idx="13966">
                  <c:v>16.870200000000001</c:v>
                </c:pt>
                <c:pt idx="13967">
                  <c:v>16.847439999999999</c:v>
                </c:pt>
                <c:pt idx="13968">
                  <c:v>16.825890000000001</c:v>
                </c:pt>
                <c:pt idx="13969">
                  <c:v>16.803850000000001</c:v>
                </c:pt>
                <c:pt idx="13970">
                  <c:v>16.78201</c:v>
                </c:pt>
                <c:pt idx="13971">
                  <c:v>16.760120000000001</c:v>
                </c:pt>
                <c:pt idx="13972">
                  <c:v>16.738689999999998</c:v>
                </c:pt>
                <c:pt idx="13973">
                  <c:v>16.716729999999998</c:v>
                </c:pt>
                <c:pt idx="13974">
                  <c:v>16.695060000000002</c:v>
                </c:pt>
                <c:pt idx="13975">
                  <c:v>16.6738</c:v>
                </c:pt>
                <c:pt idx="13976">
                  <c:v>16.65287</c:v>
                </c:pt>
                <c:pt idx="13977">
                  <c:v>16.631830000000001</c:v>
                </c:pt>
                <c:pt idx="13978">
                  <c:v>16.610430000000001</c:v>
                </c:pt>
                <c:pt idx="13979">
                  <c:v>16.589870000000001</c:v>
                </c:pt>
                <c:pt idx="13980">
                  <c:v>16.56953</c:v>
                </c:pt>
                <c:pt idx="13981">
                  <c:v>16.549340000000001</c:v>
                </c:pt>
                <c:pt idx="13982">
                  <c:v>16.52881</c:v>
                </c:pt>
                <c:pt idx="13983">
                  <c:v>16.50835</c:v>
                </c:pt>
                <c:pt idx="13984">
                  <c:v>16.487829999999999</c:v>
                </c:pt>
                <c:pt idx="13985">
                  <c:v>16.467310000000001</c:v>
                </c:pt>
                <c:pt idx="13986">
                  <c:v>16.447749999999999</c:v>
                </c:pt>
                <c:pt idx="13987">
                  <c:v>16.42887</c:v>
                </c:pt>
                <c:pt idx="13988">
                  <c:v>16.41019</c:v>
                </c:pt>
                <c:pt idx="13989">
                  <c:v>16.390509999999999</c:v>
                </c:pt>
                <c:pt idx="13990">
                  <c:v>16.37022</c:v>
                </c:pt>
                <c:pt idx="13991">
                  <c:v>16.350460000000002</c:v>
                </c:pt>
                <c:pt idx="13992">
                  <c:v>16.329809999999998</c:v>
                </c:pt>
                <c:pt idx="13993">
                  <c:v>16.309470000000001</c:v>
                </c:pt>
                <c:pt idx="13994">
                  <c:v>16.29034</c:v>
                </c:pt>
                <c:pt idx="13995">
                  <c:v>16.271049999999999</c:v>
                </c:pt>
                <c:pt idx="13996">
                  <c:v>16.25189</c:v>
                </c:pt>
                <c:pt idx="13997">
                  <c:v>16.232869999999998</c:v>
                </c:pt>
                <c:pt idx="13998">
                  <c:v>16.213819999999998</c:v>
                </c:pt>
                <c:pt idx="13999">
                  <c:v>16.194680000000002</c:v>
                </c:pt>
                <c:pt idx="14000">
                  <c:v>16.176130000000001</c:v>
                </c:pt>
                <c:pt idx="14001">
                  <c:v>16.156960000000002</c:v>
                </c:pt>
                <c:pt idx="14002">
                  <c:v>16.1374</c:v>
                </c:pt>
                <c:pt idx="14003">
                  <c:v>16.118310000000001</c:v>
                </c:pt>
                <c:pt idx="14004">
                  <c:v>16.099160000000001</c:v>
                </c:pt>
                <c:pt idx="14005">
                  <c:v>16.079550000000001</c:v>
                </c:pt>
                <c:pt idx="14006">
                  <c:v>16.060500000000001</c:v>
                </c:pt>
                <c:pt idx="14007">
                  <c:v>16.042719999999999</c:v>
                </c:pt>
                <c:pt idx="14008">
                  <c:v>16.02403</c:v>
                </c:pt>
                <c:pt idx="14009">
                  <c:v>16.004090000000001</c:v>
                </c:pt>
                <c:pt idx="14010">
                  <c:v>15.98512</c:v>
                </c:pt>
                <c:pt idx="14011">
                  <c:v>15.967000000000001</c:v>
                </c:pt>
                <c:pt idx="14012">
                  <c:v>15.94759</c:v>
                </c:pt>
                <c:pt idx="14013">
                  <c:v>15.928330000000001</c:v>
                </c:pt>
                <c:pt idx="14014">
                  <c:v>15.91006</c:v>
                </c:pt>
                <c:pt idx="14015">
                  <c:v>15.89128</c:v>
                </c:pt>
                <c:pt idx="14016">
                  <c:v>15.87256</c:v>
                </c:pt>
                <c:pt idx="14017">
                  <c:v>15.85478</c:v>
                </c:pt>
                <c:pt idx="14018">
                  <c:v>15.8361</c:v>
                </c:pt>
                <c:pt idx="14019">
                  <c:v>15.817600000000001</c:v>
                </c:pt>
                <c:pt idx="14020">
                  <c:v>15.79968</c:v>
                </c:pt>
                <c:pt idx="14021">
                  <c:v>15.78152</c:v>
                </c:pt>
                <c:pt idx="14022">
                  <c:v>15.764279999999999</c:v>
                </c:pt>
                <c:pt idx="14023">
                  <c:v>15.746729999999999</c:v>
                </c:pt>
                <c:pt idx="14024">
                  <c:v>15.727869999999999</c:v>
                </c:pt>
                <c:pt idx="14025">
                  <c:v>15.70933</c:v>
                </c:pt>
                <c:pt idx="14026">
                  <c:v>15.69084</c:v>
                </c:pt>
                <c:pt idx="14027">
                  <c:v>15.672890000000001</c:v>
                </c:pt>
                <c:pt idx="14028">
                  <c:v>15.655530000000001</c:v>
                </c:pt>
                <c:pt idx="14029">
                  <c:v>15.637740000000001</c:v>
                </c:pt>
                <c:pt idx="14030">
                  <c:v>15.619389999999999</c:v>
                </c:pt>
                <c:pt idx="14031">
                  <c:v>15.601649999999999</c:v>
                </c:pt>
                <c:pt idx="14032">
                  <c:v>15.58418</c:v>
                </c:pt>
                <c:pt idx="14033">
                  <c:v>15.56598</c:v>
                </c:pt>
                <c:pt idx="14034">
                  <c:v>15.547459999999999</c:v>
                </c:pt>
                <c:pt idx="14035">
                  <c:v>15.52942</c:v>
                </c:pt>
                <c:pt idx="14036">
                  <c:v>15.511609999999999</c:v>
                </c:pt>
                <c:pt idx="14037">
                  <c:v>15.493729999999999</c:v>
                </c:pt>
                <c:pt idx="14038">
                  <c:v>15.47601</c:v>
                </c:pt>
                <c:pt idx="14039">
                  <c:v>15.45858</c:v>
                </c:pt>
                <c:pt idx="14040">
                  <c:v>15.4407</c:v>
                </c:pt>
                <c:pt idx="14041">
                  <c:v>15.422639999999999</c:v>
                </c:pt>
                <c:pt idx="14042">
                  <c:v>15.405799999999999</c:v>
                </c:pt>
                <c:pt idx="14043">
                  <c:v>15.389200000000001</c:v>
                </c:pt>
                <c:pt idx="14044">
                  <c:v>15.372299999999999</c:v>
                </c:pt>
                <c:pt idx="14045">
                  <c:v>15.35525</c:v>
                </c:pt>
                <c:pt idx="14046">
                  <c:v>15.33747</c:v>
                </c:pt>
                <c:pt idx="14047">
                  <c:v>15.31963</c:v>
                </c:pt>
                <c:pt idx="14048">
                  <c:v>15.30176</c:v>
                </c:pt>
                <c:pt idx="14049">
                  <c:v>15.28477</c:v>
                </c:pt>
                <c:pt idx="14050">
                  <c:v>15.269439999999999</c:v>
                </c:pt>
                <c:pt idx="14051">
                  <c:v>15.255520000000001</c:v>
                </c:pt>
                <c:pt idx="14052">
                  <c:v>15.24131</c:v>
                </c:pt>
                <c:pt idx="14053">
                  <c:v>15.22512</c:v>
                </c:pt>
                <c:pt idx="14054">
                  <c:v>15.20819</c:v>
                </c:pt>
                <c:pt idx="14055">
                  <c:v>15.191380000000001</c:v>
                </c:pt>
                <c:pt idx="14056">
                  <c:v>15.174939999999999</c:v>
                </c:pt>
                <c:pt idx="14057">
                  <c:v>15.15812</c:v>
                </c:pt>
                <c:pt idx="14058">
                  <c:v>15.141310000000001</c:v>
                </c:pt>
                <c:pt idx="14059">
                  <c:v>15.12599</c:v>
                </c:pt>
                <c:pt idx="14060">
                  <c:v>15.11093</c:v>
                </c:pt>
                <c:pt idx="14061">
                  <c:v>15.094340000000001</c:v>
                </c:pt>
                <c:pt idx="14062">
                  <c:v>15.0794</c:v>
                </c:pt>
                <c:pt idx="14063">
                  <c:v>15.064349999999999</c:v>
                </c:pt>
                <c:pt idx="14064">
                  <c:v>15.04801</c:v>
                </c:pt>
                <c:pt idx="14065">
                  <c:v>15.031980000000001</c:v>
                </c:pt>
                <c:pt idx="14066">
                  <c:v>15.016249999999999</c:v>
                </c:pt>
                <c:pt idx="14067">
                  <c:v>15.000349999999999</c:v>
                </c:pt>
                <c:pt idx="14068">
                  <c:v>14.98382</c:v>
                </c:pt>
                <c:pt idx="14069">
                  <c:v>14.96843</c:v>
                </c:pt>
                <c:pt idx="14070">
                  <c:v>14.95214</c:v>
                </c:pt>
                <c:pt idx="14071">
                  <c:v>14.935890000000001</c:v>
                </c:pt>
                <c:pt idx="14072">
                  <c:v>14.91994</c:v>
                </c:pt>
                <c:pt idx="14073">
                  <c:v>14.90419</c:v>
                </c:pt>
                <c:pt idx="14074">
                  <c:v>14.88884</c:v>
                </c:pt>
                <c:pt idx="14075">
                  <c:v>14.873519999999999</c:v>
                </c:pt>
                <c:pt idx="14076">
                  <c:v>14.857570000000001</c:v>
                </c:pt>
                <c:pt idx="14077">
                  <c:v>14.84188</c:v>
                </c:pt>
                <c:pt idx="14078">
                  <c:v>14.82541</c:v>
                </c:pt>
                <c:pt idx="14079">
                  <c:v>14.80932</c:v>
                </c:pt>
                <c:pt idx="14080">
                  <c:v>14.794140000000001</c:v>
                </c:pt>
                <c:pt idx="14081">
                  <c:v>14.77896</c:v>
                </c:pt>
                <c:pt idx="14082">
                  <c:v>14.763210000000001</c:v>
                </c:pt>
                <c:pt idx="14083">
                  <c:v>14.748950000000001</c:v>
                </c:pt>
                <c:pt idx="14084">
                  <c:v>14.734629999999999</c:v>
                </c:pt>
                <c:pt idx="14085">
                  <c:v>14.719889999999999</c:v>
                </c:pt>
                <c:pt idx="14086">
                  <c:v>14.70532</c:v>
                </c:pt>
                <c:pt idx="14087">
                  <c:v>14.69103</c:v>
                </c:pt>
                <c:pt idx="14088">
                  <c:v>14.677060000000001</c:v>
                </c:pt>
                <c:pt idx="14089">
                  <c:v>14.663349999999999</c:v>
                </c:pt>
                <c:pt idx="14090">
                  <c:v>14.64967</c:v>
                </c:pt>
                <c:pt idx="14091">
                  <c:v>14.63574</c:v>
                </c:pt>
                <c:pt idx="14092">
                  <c:v>14.6221</c:v>
                </c:pt>
                <c:pt idx="14093">
                  <c:v>14.607699999999999</c:v>
                </c:pt>
                <c:pt idx="14094">
                  <c:v>14.59262</c:v>
                </c:pt>
                <c:pt idx="14095">
                  <c:v>14.577970000000001</c:v>
                </c:pt>
                <c:pt idx="14096">
                  <c:v>14.56409</c:v>
                </c:pt>
                <c:pt idx="14097">
                  <c:v>14.5503</c:v>
                </c:pt>
                <c:pt idx="14098">
                  <c:v>14.536759999999999</c:v>
                </c:pt>
                <c:pt idx="14099">
                  <c:v>14.52304</c:v>
                </c:pt>
                <c:pt idx="14100">
                  <c:v>14.508470000000001</c:v>
                </c:pt>
                <c:pt idx="14101">
                  <c:v>14.49333</c:v>
                </c:pt>
                <c:pt idx="14102">
                  <c:v>14.47888</c:v>
                </c:pt>
                <c:pt idx="14103">
                  <c:v>14.4649</c:v>
                </c:pt>
                <c:pt idx="14104">
                  <c:v>14.450900000000001</c:v>
                </c:pt>
                <c:pt idx="14105">
                  <c:v>14.43637</c:v>
                </c:pt>
                <c:pt idx="14106">
                  <c:v>14.42234</c:v>
                </c:pt>
                <c:pt idx="14107">
                  <c:v>14.40879</c:v>
                </c:pt>
                <c:pt idx="14108">
                  <c:v>14.394690000000001</c:v>
                </c:pt>
                <c:pt idx="14109">
                  <c:v>14.38072</c:v>
                </c:pt>
                <c:pt idx="14110">
                  <c:v>14.365970000000001</c:v>
                </c:pt>
                <c:pt idx="14111">
                  <c:v>14.351839999999999</c:v>
                </c:pt>
                <c:pt idx="14112">
                  <c:v>14.337429999999999</c:v>
                </c:pt>
                <c:pt idx="14113">
                  <c:v>14.323689999999999</c:v>
                </c:pt>
                <c:pt idx="14114">
                  <c:v>14.31048</c:v>
                </c:pt>
                <c:pt idx="14115">
                  <c:v>14.297700000000001</c:v>
                </c:pt>
                <c:pt idx="14116">
                  <c:v>14.285500000000001</c:v>
                </c:pt>
                <c:pt idx="14117">
                  <c:v>14.271739999999999</c:v>
                </c:pt>
                <c:pt idx="14118">
                  <c:v>14.25854</c:v>
                </c:pt>
                <c:pt idx="14119">
                  <c:v>14.245609999999999</c:v>
                </c:pt>
                <c:pt idx="14120">
                  <c:v>14.232390000000001</c:v>
                </c:pt>
                <c:pt idx="14121">
                  <c:v>14.21874</c:v>
                </c:pt>
                <c:pt idx="14122">
                  <c:v>14.205719999999999</c:v>
                </c:pt>
                <c:pt idx="14123">
                  <c:v>14.191979999999999</c:v>
                </c:pt>
                <c:pt idx="14124">
                  <c:v>14.17953</c:v>
                </c:pt>
                <c:pt idx="14125">
                  <c:v>14.166539999999999</c:v>
                </c:pt>
                <c:pt idx="14126">
                  <c:v>14.154159999999999</c:v>
                </c:pt>
                <c:pt idx="14127">
                  <c:v>14.141360000000001</c:v>
                </c:pt>
                <c:pt idx="14128">
                  <c:v>14.12936</c:v>
                </c:pt>
                <c:pt idx="14129">
                  <c:v>14.117749999999999</c:v>
                </c:pt>
                <c:pt idx="14130">
                  <c:v>14.105259999999999</c:v>
                </c:pt>
                <c:pt idx="14131">
                  <c:v>14.093059999999999</c:v>
                </c:pt>
                <c:pt idx="14132">
                  <c:v>14.080489999999999</c:v>
                </c:pt>
                <c:pt idx="14133">
                  <c:v>14.065910000000001</c:v>
                </c:pt>
                <c:pt idx="14134">
                  <c:v>14.053290000000001</c:v>
                </c:pt>
                <c:pt idx="14135">
                  <c:v>14.04027</c:v>
                </c:pt>
                <c:pt idx="14136">
                  <c:v>14.02824</c:v>
                </c:pt>
                <c:pt idx="14137">
                  <c:v>14.01585</c:v>
                </c:pt>
                <c:pt idx="14138">
                  <c:v>14.003030000000001</c:v>
                </c:pt>
                <c:pt idx="14139">
                  <c:v>13.98973</c:v>
                </c:pt>
                <c:pt idx="14140">
                  <c:v>13.977119999999999</c:v>
                </c:pt>
                <c:pt idx="14141">
                  <c:v>13.96428</c:v>
                </c:pt>
                <c:pt idx="14142">
                  <c:v>13.951549999999999</c:v>
                </c:pt>
                <c:pt idx="14143">
                  <c:v>13.93834</c:v>
                </c:pt>
                <c:pt idx="14144">
                  <c:v>13.925789999999999</c:v>
                </c:pt>
                <c:pt idx="14145">
                  <c:v>13.91442</c:v>
                </c:pt>
                <c:pt idx="14146">
                  <c:v>13.90235</c:v>
                </c:pt>
                <c:pt idx="14147">
                  <c:v>13.890700000000001</c:v>
                </c:pt>
                <c:pt idx="14148">
                  <c:v>13.878780000000001</c:v>
                </c:pt>
                <c:pt idx="14149">
                  <c:v>13.866440000000001</c:v>
                </c:pt>
                <c:pt idx="14150">
                  <c:v>13.854749999999999</c:v>
                </c:pt>
                <c:pt idx="14151">
                  <c:v>13.84337</c:v>
                </c:pt>
                <c:pt idx="14152">
                  <c:v>13.8314</c:v>
                </c:pt>
                <c:pt idx="14153">
                  <c:v>13.81875</c:v>
                </c:pt>
                <c:pt idx="14154">
                  <c:v>13.807040000000001</c:v>
                </c:pt>
                <c:pt idx="14155">
                  <c:v>13.79547</c:v>
                </c:pt>
                <c:pt idx="14156">
                  <c:v>13.78417</c:v>
                </c:pt>
                <c:pt idx="14157">
                  <c:v>13.772069999999999</c:v>
                </c:pt>
                <c:pt idx="14158">
                  <c:v>13.760450000000001</c:v>
                </c:pt>
                <c:pt idx="14159">
                  <c:v>13.747780000000001</c:v>
                </c:pt>
                <c:pt idx="14160">
                  <c:v>13.73638</c:v>
                </c:pt>
                <c:pt idx="14161">
                  <c:v>13.725519999999999</c:v>
                </c:pt>
                <c:pt idx="14162">
                  <c:v>13.714650000000001</c:v>
                </c:pt>
                <c:pt idx="14163">
                  <c:v>13.703569999999999</c:v>
                </c:pt>
                <c:pt idx="14164">
                  <c:v>13.69289</c:v>
                </c:pt>
                <c:pt idx="14165">
                  <c:v>13.681900000000001</c:v>
                </c:pt>
                <c:pt idx="14166">
                  <c:v>13.671060000000001</c:v>
                </c:pt>
                <c:pt idx="14167">
                  <c:v>13.66037</c:v>
                </c:pt>
                <c:pt idx="14168">
                  <c:v>13.64992</c:v>
                </c:pt>
                <c:pt idx="14169">
                  <c:v>13.63823</c:v>
                </c:pt>
                <c:pt idx="14170">
                  <c:v>13.62674</c:v>
                </c:pt>
                <c:pt idx="14171">
                  <c:v>13.616149999999999</c:v>
                </c:pt>
                <c:pt idx="14172">
                  <c:v>13.604509999999999</c:v>
                </c:pt>
                <c:pt idx="14173">
                  <c:v>13.592639999999999</c:v>
                </c:pt>
                <c:pt idx="14174">
                  <c:v>13.58094</c:v>
                </c:pt>
                <c:pt idx="14175">
                  <c:v>13.56847</c:v>
                </c:pt>
                <c:pt idx="14176">
                  <c:v>13.557309999999999</c:v>
                </c:pt>
                <c:pt idx="14177">
                  <c:v>13.54585</c:v>
                </c:pt>
                <c:pt idx="14178">
                  <c:v>13.53425</c:v>
                </c:pt>
                <c:pt idx="14179">
                  <c:v>13.523300000000001</c:v>
                </c:pt>
                <c:pt idx="14180">
                  <c:v>13.513479999999999</c:v>
                </c:pt>
                <c:pt idx="14181">
                  <c:v>13.50243</c:v>
                </c:pt>
                <c:pt idx="14182">
                  <c:v>13.49065</c:v>
                </c:pt>
                <c:pt idx="14183">
                  <c:v>13.47993</c:v>
                </c:pt>
                <c:pt idx="14184">
                  <c:v>13.46904</c:v>
                </c:pt>
                <c:pt idx="14185">
                  <c:v>13.45862</c:v>
                </c:pt>
                <c:pt idx="14186">
                  <c:v>13.44746</c:v>
                </c:pt>
                <c:pt idx="14187">
                  <c:v>13.435460000000001</c:v>
                </c:pt>
                <c:pt idx="14188">
                  <c:v>13.423220000000001</c:v>
                </c:pt>
                <c:pt idx="14189">
                  <c:v>13.411619999999999</c:v>
                </c:pt>
                <c:pt idx="14190">
                  <c:v>13.399229999999999</c:v>
                </c:pt>
                <c:pt idx="14191">
                  <c:v>13.387919999999999</c:v>
                </c:pt>
                <c:pt idx="14192">
                  <c:v>13.376300000000001</c:v>
                </c:pt>
                <c:pt idx="14193">
                  <c:v>13.365500000000001</c:v>
                </c:pt>
                <c:pt idx="14194">
                  <c:v>13.354520000000001</c:v>
                </c:pt>
                <c:pt idx="14195">
                  <c:v>13.3432</c:v>
                </c:pt>
                <c:pt idx="14196">
                  <c:v>13.331060000000001</c:v>
                </c:pt>
                <c:pt idx="14197">
                  <c:v>13.31892</c:v>
                </c:pt>
                <c:pt idx="14198">
                  <c:v>13.306620000000001</c:v>
                </c:pt>
                <c:pt idx="14199">
                  <c:v>13.29515</c:v>
                </c:pt>
                <c:pt idx="14200">
                  <c:v>13.283390000000001</c:v>
                </c:pt>
                <c:pt idx="14201">
                  <c:v>13.271610000000001</c:v>
                </c:pt>
                <c:pt idx="14202">
                  <c:v>13.26055</c:v>
                </c:pt>
                <c:pt idx="14203">
                  <c:v>13.250360000000001</c:v>
                </c:pt>
                <c:pt idx="14204">
                  <c:v>13.239240000000001</c:v>
                </c:pt>
                <c:pt idx="14205">
                  <c:v>13.228770000000001</c:v>
                </c:pt>
                <c:pt idx="14206">
                  <c:v>13.218249999999999</c:v>
                </c:pt>
                <c:pt idx="14207">
                  <c:v>13.206759999999999</c:v>
                </c:pt>
                <c:pt idx="14208">
                  <c:v>13.195869999999999</c:v>
                </c:pt>
                <c:pt idx="14209">
                  <c:v>13.18571</c:v>
                </c:pt>
                <c:pt idx="14210">
                  <c:v>13.17525</c:v>
                </c:pt>
                <c:pt idx="14211">
                  <c:v>13.164479999999999</c:v>
                </c:pt>
                <c:pt idx="14212">
                  <c:v>13.154339999999999</c:v>
                </c:pt>
                <c:pt idx="14213">
                  <c:v>13.143140000000001</c:v>
                </c:pt>
                <c:pt idx="14214">
                  <c:v>13.132099999999999</c:v>
                </c:pt>
                <c:pt idx="14215">
                  <c:v>13.12105</c:v>
                </c:pt>
                <c:pt idx="14216">
                  <c:v>13.11021</c:v>
                </c:pt>
                <c:pt idx="14217">
                  <c:v>13.09909</c:v>
                </c:pt>
                <c:pt idx="14218">
                  <c:v>13.08806</c:v>
                </c:pt>
                <c:pt idx="14219">
                  <c:v>13.07738</c:v>
                </c:pt>
                <c:pt idx="14220">
                  <c:v>13.06765</c:v>
                </c:pt>
                <c:pt idx="14221">
                  <c:v>13.05756</c:v>
                </c:pt>
                <c:pt idx="14222">
                  <c:v>13.0479</c:v>
                </c:pt>
                <c:pt idx="14223">
                  <c:v>13.03811</c:v>
                </c:pt>
                <c:pt idx="14224">
                  <c:v>13.0276</c:v>
                </c:pt>
                <c:pt idx="14225">
                  <c:v>13.018789999999999</c:v>
                </c:pt>
                <c:pt idx="14226">
                  <c:v>13.00886</c:v>
                </c:pt>
                <c:pt idx="14227">
                  <c:v>12.99832</c:v>
                </c:pt>
                <c:pt idx="14228">
                  <c:v>12.98798</c:v>
                </c:pt>
                <c:pt idx="14229">
                  <c:v>12.978070000000001</c:v>
                </c:pt>
                <c:pt idx="14230">
                  <c:v>12.968030000000001</c:v>
                </c:pt>
                <c:pt idx="14231">
                  <c:v>12.957470000000001</c:v>
                </c:pt>
                <c:pt idx="14232">
                  <c:v>12.94758</c:v>
                </c:pt>
                <c:pt idx="14233">
                  <c:v>12.93784</c:v>
                </c:pt>
                <c:pt idx="14234">
                  <c:v>12.92788</c:v>
                </c:pt>
                <c:pt idx="14235">
                  <c:v>12.91775</c:v>
                </c:pt>
                <c:pt idx="14236">
                  <c:v>12.908149999999999</c:v>
                </c:pt>
                <c:pt idx="14237">
                  <c:v>12.898820000000001</c:v>
                </c:pt>
                <c:pt idx="14238">
                  <c:v>12.88984</c:v>
                </c:pt>
                <c:pt idx="14239">
                  <c:v>12.880559999999999</c:v>
                </c:pt>
                <c:pt idx="14240">
                  <c:v>12.870990000000001</c:v>
                </c:pt>
                <c:pt idx="14241">
                  <c:v>12.862</c:v>
                </c:pt>
                <c:pt idx="14242">
                  <c:v>12.85276</c:v>
                </c:pt>
                <c:pt idx="14243">
                  <c:v>12.8436</c:v>
                </c:pt>
                <c:pt idx="14244">
                  <c:v>12.8355</c:v>
                </c:pt>
                <c:pt idx="14245">
                  <c:v>12.82699</c:v>
                </c:pt>
                <c:pt idx="14246">
                  <c:v>12.818490000000001</c:v>
                </c:pt>
                <c:pt idx="14247">
                  <c:v>12.81058</c:v>
                </c:pt>
                <c:pt idx="14248">
                  <c:v>12.802049999999999</c:v>
                </c:pt>
                <c:pt idx="14249">
                  <c:v>12.79359</c:v>
                </c:pt>
                <c:pt idx="14250">
                  <c:v>12.78534</c:v>
                </c:pt>
                <c:pt idx="14251">
                  <c:v>12.77675</c:v>
                </c:pt>
                <c:pt idx="14252">
                  <c:v>12.767770000000001</c:v>
                </c:pt>
                <c:pt idx="14253">
                  <c:v>12.75807</c:v>
                </c:pt>
                <c:pt idx="14254">
                  <c:v>12.74816</c:v>
                </c:pt>
                <c:pt idx="14255">
                  <c:v>12.73828</c:v>
                </c:pt>
                <c:pt idx="14256">
                  <c:v>12.72841</c:v>
                </c:pt>
                <c:pt idx="14257">
                  <c:v>12.71935</c:v>
                </c:pt>
                <c:pt idx="14258">
                  <c:v>12.710760000000001</c:v>
                </c:pt>
                <c:pt idx="14259">
                  <c:v>12.70166</c:v>
                </c:pt>
                <c:pt idx="14260">
                  <c:v>12.69257</c:v>
                </c:pt>
                <c:pt idx="14261">
                  <c:v>12.68338</c:v>
                </c:pt>
                <c:pt idx="14262">
                  <c:v>12.673349999999999</c:v>
                </c:pt>
                <c:pt idx="14263">
                  <c:v>12.66375</c:v>
                </c:pt>
                <c:pt idx="14264">
                  <c:v>12.654909999999999</c:v>
                </c:pt>
                <c:pt idx="14265">
                  <c:v>12.64616</c:v>
                </c:pt>
                <c:pt idx="14266">
                  <c:v>12.6374</c:v>
                </c:pt>
                <c:pt idx="14267">
                  <c:v>12.628270000000001</c:v>
                </c:pt>
                <c:pt idx="14268">
                  <c:v>12.61903</c:v>
                </c:pt>
                <c:pt idx="14269">
                  <c:v>12.61023</c:v>
                </c:pt>
                <c:pt idx="14270">
                  <c:v>12.60126</c:v>
                </c:pt>
                <c:pt idx="14271">
                  <c:v>12.592280000000001</c:v>
                </c:pt>
                <c:pt idx="14272">
                  <c:v>12.58311</c:v>
                </c:pt>
                <c:pt idx="14273">
                  <c:v>12.57382</c:v>
                </c:pt>
                <c:pt idx="14274">
                  <c:v>12.56531</c:v>
                </c:pt>
                <c:pt idx="14275">
                  <c:v>12.55639</c:v>
                </c:pt>
                <c:pt idx="14276">
                  <c:v>12.54701</c:v>
                </c:pt>
                <c:pt idx="14277">
                  <c:v>12.53837</c:v>
                </c:pt>
                <c:pt idx="14278">
                  <c:v>12.530150000000001</c:v>
                </c:pt>
                <c:pt idx="14279">
                  <c:v>12.52144</c:v>
                </c:pt>
                <c:pt idx="14280">
                  <c:v>12.512180000000001</c:v>
                </c:pt>
                <c:pt idx="14281">
                  <c:v>12.50347</c:v>
                </c:pt>
                <c:pt idx="14282">
                  <c:v>12.495520000000001</c:v>
                </c:pt>
                <c:pt idx="14283">
                  <c:v>12.4872</c:v>
                </c:pt>
                <c:pt idx="14284">
                  <c:v>12.478070000000001</c:v>
                </c:pt>
                <c:pt idx="14285">
                  <c:v>12.468830000000001</c:v>
                </c:pt>
                <c:pt idx="14286">
                  <c:v>12.45959</c:v>
                </c:pt>
                <c:pt idx="14287">
                  <c:v>12.45119</c:v>
                </c:pt>
                <c:pt idx="14288">
                  <c:v>12.4428</c:v>
                </c:pt>
                <c:pt idx="14289">
                  <c:v>12.4344</c:v>
                </c:pt>
                <c:pt idx="14290">
                  <c:v>12.42695</c:v>
                </c:pt>
                <c:pt idx="14291">
                  <c:v>12.418710000000001</c:v>
                </c:pt>
                <c:pt idx="14292">
                  <c:v>12.40973</c:v>
                </c:pt>
                <c:pt idx="14293">
                  <c:v>12.40127</c:v>
                </c:pt>
                <c:pt idx="14294">
                  <c:v>12.3927</c:v>
                </c:pt>
                <c:pt idx="14295">
                  <c:v>12.38386</c:v>
                </c:pt>
                <c:pt idx="14296">
                  <c:v>12.37487</c:v>
                </c:pt>
                <c:pt idx="14297">
                  <c:v>12.365180000000001</c:v>
                </c:pt>
                <c:pt idx="14298">
                  <c:v>12.35596</c:v>
                </c:pt>
                <c:pt idx="14299">
                  <c:v>12.34689</c:v>
                </c:pt>
                <c:pt idx="14300">
                  <c:v>12.33779</c:v>
                </c:pt>
                <c:pt idx="14301">
                  <c:v>12.329140000000001</c:v>
                </c:pt>
                <c:pt idx="14302">
                  <c:v>12.32103</c:v>
                </c:pt>
                <c:pt idx="14303">
                  <c:v>12.31311</c:v>
                </c:pt>
                <c:pt idx="14304">
                  <c:v>12.305429999999999</c:v>
                </c:pt>
                <c:pt idx="14305">
                  <c:v>12.29724</c:v>
                </c:pt>
                <c:pt idx="14306">
                  <c:v>12.28931</c:v>
                </c:pt>
                <c:pt idx="14307">
                  <c:v>12.28206</c:v>
                </c:pt>
                <c:pt idx="14308">
                  <c:v>12.27483</c:v>
                </c:pt>
                <c:pt idx="14309">
                  <c:v>12.26756</c:v>
                </c:pt>
                <c:pt idx="14310">
                  <c:v>12.259589999999999</c:v>
                </c:pt>
                <c:pt idx="14311">
                  <c:v>12.25093</c:v>
                </c:pt>
                <c:pt idx="14312">
                  <c:v>12.2431</c:v>
                </c:pt>
                <c:pt idx="14313">
                  <c:v>12.23565</c:v>
                </c:pt>
                <c:pt idx="14314">
                  <c:v>12.227869999999999</c:v>
                </c:pt>
                <c:pt idx="14315">
                  <c:v>12.219480000000001</c:v>
                </c:pt>
                <c:pt idx="14316">
                  <c:v>12.21156</c:v>
                </c:pt>
                <c:pt idx="14317">
                  <c:v>12.20378</c:v>
                </c:pt>
                <c:pt idx="14318">
                  <c:v>12.19689</c:v>
                </c:pt>
                <c:pt idx="14319">
                  <c:v>12.189410000000001</c:v>
                </c:pt>
                <c:pt idx="14320">
                  <c:v>12.18149</c:v>
                </c:pt>
                <c:pt idx="14321">
                  <c:v>12.17348</c:v>
                </c:pt>
                <c:pt idx="14322">
                  <c:v>12.164960000000001</c:v>
                </c:pt>
                <c:pt idx="14323">
                  <c:v>12.15705</c:v>
                </c:pt>
                <c:pt idx="14324">
                  <c:v>12.148720000000001</c:v>
                </c:pt>
                <c:pt idx="14325">
                  <c:v>12.14118</c:v>
                </c:pt>
                <c:pt idx="14326">
                  <c:v>12.1341</c:v>
                </c:pt>
                <c:pt idx="14327">
                  <c:v>12.12668</c:v>
                </c:pt>
                <c:pt idx="14328">
                  <c:v>12.11964</c:v>
                </c:pt>
                <c:pt idx="14329">
                  <c:v>12.11234</c:v>
                </c:pt>
                <c:pt idx="14330">
                  <c:v>12.10477</c:v>
                </c:pt>
                <c:pt idx="14331">
                  <c:v>12.097479999999999</c:v>
                </c:pt>
                <c:pt idx="14332">
                  <c:v>12.090389999999999</c:v>
                </c:pt>
                <c:pt idx="14333">
                  <c:v>12.082750000000001</c:v>
                </c:pt>
                <c:pt idx="14334">
                  <c:v>12.075850000000001</c:v>
                </c:pt>
                <c:pt idx="14335">
                  <c:v>12.06841</c:v>
                </c:pt>
                <c:pt idx="14336">
                  <c:v>12.06096</c:v>
                </c:pt>
                <c:pt idx="14337">
                  <c:v>12.05293</c:v>
                </c:pt>
                <c:pt idx="14338">
                  <c:v>12.044790000000001</c:v>
                </c:pt>
                <c:pt idx="14339">
                  <c:v>12.037739999999999</c:v>
                </c:pt>
                <c:pt idx="14340">
                  <c:v>12.029590000000001</c:v>
                </c:pt>
                <c:pt idx="14341">
                  <c:v>12.021839999999999</c:v>
                </c:pt>
                <c:pt idx="14342">
                  <c:v>12.01393</c:v>
                </c:pt>
                <c:pt idx="14343">
                  <c:v>12.006550000000001</c:v>
                </c:pt>
                <c:pt idx="14344">
                  <c:v>11.998760000000001</c:v>
                </c:pt>
                <c:pt idx="14345">
                  <c:v>11.99184</c:v>
                </c:pt>
                <c:pt idx="14346">
                  <c:v>11.984260000000001</c:v>
                </c:pt>
                <c:pt idx="14347">
                  <c:v>11.97744</c:v>
                </c:pt>
                <c:pt idx="14348">
                  <c:v>11.971069999999999</c:v>
                </c:pt>
                <c:pt idx="14349">
                  <c:v>11.96406</c:v>
                </c:pt>
                <c:pt idx="14350">
                  <c:v>11.95675</c:v>
                </c:pt>
                <c:pt idx="14351">
                  <c:v>11.94955</c:v>
                </c:pt>
                <c:pt idx="14352">
                  <c:v>11.941890000000001</c:v>
                </c:pt>
                <c:pt idx="14353">
                  <c:v>11.933960000000001</c:v>
                </c:pt>
                <c:pt idx="14354">
                  <c:v>11.926299999999999</c:v>
                </c:pt>
                <c:pt idx="14355">
                  <c:v>11.91864</c:v>
                </c:pt>
                <c:pt idx="14356">
                  <c:v>11.91198</c:v>
                </c:pt>
                <c:pt idx="14357">
                  <c:v>11.904489999999999</c:v>
                </c:pt>
                <c:pt idx="14358">
                  <c:v>11.896979999999999</c:v>
                </c:pt>
                <c:pt idx="14359">
                  <c:v>11.88983</c:v>
                </c:pt>
                <c:pt idx="14360">
                  <c:v>11.882400000000001</c:v>
                </c:pt>
                <c:pt idx="14361">
                  <c:v>11.874919999999999</c:v>
                </c:pt>
                <c:pt idx="14362">
                  <c:v>11.86772</c:v>
                </c:pt>
                <c:pt idx="14363">
                  <c:v>11.859959999999999</c:v>
                </c:pt>
                <c:pt idx="14364">
                  <c:v>11.85126</c:v>
                </c:pt>
                <c:pt idx="14365">
                  <c:v>11.843540000000001</c:v>
                </c:pt>
                <c:pt idx="14366">
                  <c:v>11.835129999999999</c:v>
                </c:pt>
                <c:pt idx="14367">
                  <c:v>11.82695</c:v>
                </c:pt>
                <c:pt idx="14368">
                  <c:v>11.81897</c:v>
                </c:pt>
                <c:pt idx="14369">
                  <c:v>11.81143</c:v>
                </c:pt>
                <c:pt idx="14370">
                  <c:v>11.80409</c:v>
                </c:pt>
                <c:pt idx="14371">
                  <c:v>11.79663</c:v>
                </c:pt>
                <c:pt idx="14372">
                  <c:v>11.7898</c:v>
                </c:pt>
                <c:pt idx="14373">
                  <c:v>11.78326</c:v>
                </c:pt>
                <c:pt idx="14374">
                  <c:v>11.775679999999999</c:v>
                </c:pt>
                <c:pt idx="14375">
                  <c:v>11.767099999999999</c:v>
                </c:pt>
                <c:pt idx="14376">
                  <c:v>11.75797</c:v>
                </c:pt>
                <c:pt idx="14377">
                  <c:v>11.75055</c:v>
                </c:pt>
                <c:pt idx="14378">
                  <c:v>11.7416</c:v>
                </c:pt>
                <c:pt idx="14379">
                  <c:v>11.733280000000001</c:v>
                </c:pt>
                <c:pt idx="14380">
                  <c:v>11.72587</c:v>
                </c:pt>
                <c:pt idx="14381">
                  <c:v>11.718819999999999</c:v>
                </c:pt>
                <c:pt idx="14382">
                  <c:v>11.710089999999999</c:v>
                </c:pt>
                <c:pt idx="14383">
                  <c:v>11.70215</c:v>
                </c:pt>
                <c:pt idx="14384">
                  <c:v>11.693860000000001</c:v>
                </c:pt>
                <c:pt idx="14385">
                  <c:v>11.68661</c:v>
                </c:pt>
                <c:pt idx="14386">
                  <c:v>11.67937</c:v>
                </c:pt>
                <c:pt idx="14387">
                  <c:v>11.67188</c:v>
                </c:pt>
                <c:pt idx="14388">
                  <c:v>11.66521</c:v>
                </c:pt>
                <c:pt idx="14389">
                  <c:v>11.65823</c:v>
                </c:pt>
                <c:pt idx="14390">
                  <c:v>11.65015</c:v>
                </c:pt>
                <c:pt idx="14391">
                  <c:v>11.642670000000001</c:v>
                </c:pt>
                <c:pt idx="14392">
                  <c:v>11.63564</c:v>
                </c:pt>
                <c:pt idx="14393">
                  <c:v>11.62861</c:v>
                </c:pt>
                <c:pt idx="14394">
                  <c:v>11.62219</c:v>
                </c:pt>
                <c:pt idx="14395">
                  <c:v>11.613960000000001</c:v>
                </c:pt>
                <c:pt idx="14396">
                  <c:v>11.60711</c:v>
                </c:pt>
                <c:pt idx="14397">
                  <c:v>11.599690000000001</c:v>
                </c:pt>
                <c:pt idx="14398">
                  <c:v>11.591799999999999</c:v>
                </c:pt>
                <c:pt idx="14399">
                  <c:v>11.584020000000001</c:v>
                </c:pt>
                <c:pt idx="14400">
                  <c:v>11.57635</c:v>
                </c:pt>
                <c:pt idx="14401">
                  <c:v>11.568709999999999</c:v>
                </c:pt>
                <c:pt idx="14402">
                  <c:v>11.56169</c:v>
                </c:pt>
                <c:pt idx="14403">
                  <c:v>11.554399999999999</c:v>
                </c:pt>
                <c:pt idx="14404">
                  <c:v>11.54804</c:v>
                </c:pt>
                <c:pt idx="14405">
                  <c:v>11.54115</c:v>
                </c:pt>
                <c:pt idx="14406">
                  <c:v>11.5343</c:v>
                </c:pt>
                <c:pt idx="14407">
                  <c:v>11.52773</c:v>
                </c:pt>
                <c:pt idx="14408">
                  <c:v>11.52079</c:v>
                </c:pt>
                <c:pt idx="14409">
                  <c:v>11.51441</c:v>
                </c:pt>
                <c:pt idx="14410">
                  <c:v>11.50775</c:v>
                </c:pt>
                <c:pt idx="14411">
                  <c:v>11.50163</c:v>
                </c:pt>
                <c:pt idx="14412">
                  <c:v>11.49478</c:v>
                </c:pt>
                <c:pt idx="14413">
                  <c:v>11.4887</c:v>
                </c:pt>
                <c:pt idx="14414">
                  <c:v>11.482849999999999</c:v>
                </c:pt>
                <c:pt idx="14415">
                  <c:v>11.47531</c:v>
                </c:pt>
                <c:pt idx="14416">
                  <c:v>11.469569999999999</c:v>
                </c:pt>
                <c:pt idx="14417">
                  <c:v>11.46364</c:v>
                </c:pt>
                <c:pt idx="14418">
                  <c:v>11.45707</c:v>
                </c:pt>
                <c:pt idx="14419">
                  <c:v>11.450049999999999</c:v>
                </c:pt>
                <c:pt idx="14420">
                  <c:v>11.443490000000001</c:v>
                </c:pt>
                <c:pt idx="14421">
                  <c:v>11.436590000000001</c:v>
                </c:pt>
                <c:pt idx="14422">
                  <c:v>11.42995</c:v>
                </c:pt>
                <c:pt idx="14423">
                  <c:v>11.423920000000001</c:v>
                </c:pt>
                <c:pt idx="14424">
                  <c:v>11.419129999999999</c:v>
                </c:pt>
                <c:pt idx="14425">
                  <c:v>11.41417</c:v>
                </c:pt>
                <c:pt idx="14426">
                  <c:v>11.408569999999999</c:v>
                </c:pt>
                <c:pt idx="14427">
                  <c:v>11.40263</c:v>
                </c:pt>
                <c:pt idx="14428">
                  <c:v>11.395910000000001</c:v>
                </c:pt>
                <c:pt idx="14429">
                  <c:v>11.39038</c:v>
                </c:pt>
                <c:pt idx="14430">
                  <c:v>11.383430000000001</c:v>
                </c:pt>
                <c:pt idx="14431">
                  <c:v>11.3766</c:v>
                </c:pt>
                <c:pt idx="14432">
                  <c:v>11.36997</c:v>
                </c:pt>
                <c:pt idx="14433">
                  <c:v>11.36359</c:v>
                </c:pt>
                <c:pt idx="14434">
                  <c:v>11.357200000000001</c:v>
                </c:pt>
                <c:pt idx="14435">
                  <c:v>11.35066</c:v>
                </c:pt>
                <c:pt idx="14436">
                  <c:v>11.344390000000001</c:v>
                </c:pt>
                <c:pt idx="14437">
                  <c:v>11.339600000000001</c:v>
                </c:pt>
                <c:pt idx="14438">
                  <c:v>11.333410000000001</c:v>
                </c:pt>
                <c:pt idx="14439">
                  <c:v>11.327159999999999</c:v>
                </c:pt>
                <c:pt idx="14440">
                  <c:v>11.321580000000001</c:v>
                </c:pt>
                <c:pt idx="14441">
                  <c:v>11.314909999999999</c:v>
                </c:pt>
                <c:pt idx="14442">
                  <c:v>11.30888</c:v>
                </c:pt>
                <c:pt idx="14443">
                  <c:v>11.303039999999999</c:v>
                </c:pt>
                <c:pt idx="14444">
                  <c:v>11.29637</c:v>
                </c:pt>
                <c:pt idx="14445">
                  <c:v>11.290240000000001</c:v>
                </c:pt>
                <c:pt idx="14446">
                  <c:v>11.284230000000001</c:v>
                </c:pt>
                <c:pt idx="14447">
                  <c:v>11.27835</c:v>
                </c:pt>
                <c:pt idx="14448">
                  <c:v>11.27277</c:v>
                </c:pt>
                <c:pt idx="14449">
                  <c:v>11.2675</c:v>
                </c:pt>
                <c:pt idx="14450">
                  <c:v>11.2624</c:v>
                </c:pt>
                <c:pt idx="14451">
                  <c:v>11.25741</c:v>
                </c:pt>
                <c:pt idx="14452">
                  <c:v>11.252050000000001</c:v>
                </c:pt>
                <c:pt idx="14453">
                  <c:v>11.24601</c:v>
                </c:pt>
                <c:pt idx="14454">
                  <c:v>11.239520000000001</c:v>
                </c:pt>
                <c:pt idx="14455">
                  <c:v>11.233180000000001</c:v>
                </c:pt>
                <c:pt idx="14456">
                  <c:v>11.226929999999999</c:v>
                </c:pt>
                <c:pt idx="14457">
                  <c:v>11.22034</c:v>
                </c:pt>
                <c:pt idx="14458">
                  <c:v>11.21439</c:v>
                </c:pt>
                <c:pt idx="14459">
                  <c:v>11.20795</c:v>
                </c:pt>
                <c:pt idx="14460">
                  <c:v>11.20186</c:v>
                </c:pt>
                <c:pt idx="14461">
                  <c:v>11.19675</c:v>
                </c:pt>
                <c:pt idx="14462">
                  <c:v>11.19149</c:v>
                </c:pt>
                <c:pt idx="14463">
                  <c:v>11.18521</c:v>
                </c:pt>
                <c:pt idx="14464">
                  <c:v>11.179209999999999</c:v>
                </c:pt>
                <c:pt idx="14465">
                  <c:v>11.174149999999999</c:v>
                </c:pt>
                <c:pt idx="14466">
                  <c:v>11.16868</c:v>
                </c:pt>
                <c:pt idx="14467">
                  <c:v>11.16328</c:v>
                </c:pt>
                <c:pt idx="14468">
                  <c:v>11.15732</c:v>
                </c:pt>
                <c:pt idx="14469">
                  <c:v>11.15189</c:v>
                </c:pt>
                <c:pt idx="14470">
                  <c:v>11.14579</c:v>
                </c:pt>
                <c:pt idx="14471">
                  <c:v>11.13997</c:v>
                </c:pt>
                <c:pt idx="14472">
                  <c:v>11.13443</c:v>
                </c:pt>
                <c:pt idx="14473">
                  <c:v>11.128080000000001</c:v>
                </c:pt>
                <c:pt idx="14474">
                  <c:v>11.12161</c:v>
                </c:pt>
                <c:pt idx="14475">
                  <c:v>11.11528</c:v>
                </c:pt>
                <c:pt idx="14476">
                  <c:v>11.10979</c:v>
                </c:pt>
                <c:pt idx="14477">
                  <c:v>11.103529999999999</c:v>
                </c:pt>
                <c:pt idx="14478">
                  <c:v>11.09796</c:v>
                </c:pt>
                <c:pt idx="14479">
                  <c:v>11.09169</c:v>
                </c:pt>
                <c:pt idx="14480">
                  <c:v>11.085369999999999</c:v>
                </c:pt>
                <c:pt idx="14481">
                  <c:v>11.079560000000001</c:v>
                </c:pt>
                <c:pt idx="14482">
                  <c:v>11.074149999999999</c:v>
                </c:pt>
                <c:pt idx="14483">
                  <c:v>11.06888</c:v>
                </c:pt>
                <c:pt idx="14484">
                  <c:v>11.063079999999999</c:v>
                </c:pt>
                <c:pt idx="14485">
                  <c:v>11.05762</c:v>
                </c:pt>
                <c:pt idx="14486">
                  <c:v>11.05247</c:v>
                </c:pt>
                <c:pt idx="14487">
                  <c:v>11.046379999999999</c:v>
                </c:pt>
                <c:pt idx="14488">
                  <c:v>11.040139999999999</c:v>
                </c:pt>
                <c:pt idx="14489">
                  <c:v>11.03317</c:v>
                </c:pt>
                <c:pt idx="14490">
                  <c:v>11.02684</c:v>
                </c:pt>
                <c:pt idx="14491">
                  <c:v>11.020960000000001</c:v>
                </c:pt>
                <c:pt idx="14492">
                  <c:v>11.01473</c:v>
                </c:pt>
                <c:pt idx="14493">
                  <c:v>11.008190000000001</c:v>
                </c:pt>
                <c:pt idx="14494">
                  <c:v>11.002700000000001</c:v>
                </c:pt>
                <c:pt idx="14495">
                  <c:v>10.99751</c:v>
                </c:pt>
                <c:pt idx="14496">
                  <c:v>10.99197</c:v>
                </c:pt>
                <c:pt idx="14497">
                  <c:v>10.9862</c:v>
                </c:pt>
                <c:pt idx="14498">
                  <c:v>10.9802</c:v>
                </c:pt>
                <c:pt idx="14499">
                  <c:v>10.97453</c:v>
                </c:pt>
                <c:pt idx="14500">
                  <c:v>10.968669999999999</c:v>
                </c:pt>
                <c:pt idx="14501">
                  <c:v>10.962910000000001</c:v>
                </c:pt>
                <c:pt idx="14502">
                  <c:v>10.95717</c:v>
                </c:pt>
                <c:pt idx="14503">
                  <c:v>10.9514</c:v>
                </c:pt>
                <c:pt idx="14504">
                  <c:v>10.945790000000001</c:v>
                </c:pt>
                <c:pt idx="14505">
                  <c:v>10.940110000000001</c:v>
                </c:pt>
                <c:pt idx="14506">
                  <c:v>10.93445</c:v>
                </c:pt>
                <c:pt idx="14507">
                  <c:v>10.92897</c:v>
                </c:pt>
                <c:pt idx="14508">
                  <c:v>10.92327</c:v>
                </c:pt>
                <c:pt idx="14509">
                  <c:v>10.917759999999999</c:v>
                </c:pt>
                <c:pt idx="14510">
                  <c:v>10.91234</c:v>
                </c:pt>
                <c:pt idx="14511">
                  <c:v>10.90602</c:v>
                </c:pt>
                <c:pt idx="14512">
                  <c:v>10.899139999999999</c:v>
                </c:pt>
                <c:pt idx="14513">
                  <c:v>10.89226</c:v>
                </c:pt>
                <c:pt idx="14514">
                  <c:v>10.88566</c:v>
                </c:pt>
                <c:pt idx="14515">
                  <c:v>10.87926</c:v>
                </c:pt>
                <c:pt idx="14516">
                  <c:v>10.873200000000001</c:v>
                </c:pt>
                <c:pt idx="14517">
                  <c:v>10.867319999999999</c:v>
                </c:pt>
                <c:pt idx="14518">
                  <c:v>10.862</c:v>
                </c:pt>
                <c:pt idx="14519">
                  <c:v>10.856669999999999</c:v>
                </c:pt>
                <c:pt idx="14520">
                  <c:v>10.85012</c:v>
                </c:pt>
                <c:pt idx="14521">
                  <c:v>10.844200000000001</c:v>
                </c:pt>
                <c:pt idx="14522">
                  <c:v>10.83827</c:v>
                </c:pt>
                <c:pt idx="14523">
                  <c:v>10.832599999999999</c:v>
                </c:pt>
                <c:pt idx="14524">
                  <c:v>10.82668</c:v>
                </c:pt>
                <c:pt idx="14525">
                  <c:v>10.820650000000001</c:v>
                </c:pt>
                <c:pt idx="14526">
                  <c:v>10.81518</c:v>
                </c:pt>
                <c:pt idx="14527">
                  <c:v>10.80996</c:v>
                </c:pt>
                <c:pt idx="14528">
                  <c:v>10.80461</c:v>
                </c:pt>
                <c:pt idx="14529">
                  <c:v>10.799239999999999</c:v>
                </c:pt>
                <c:pt idx="14530">
                  <c:v>10.79434</c:v>
                </c:pt>
                <c:pt idx="14531">
                  <c:v>10.789110000000001</c:v>
                </c:pt>
                <c:pt idx="14532">
                  <c:v>10.78336</c:v>
                </c:pt>
                <c:pt idx="14533">
                  <c:v>10.777520000000001</c:v>
                </c:pt>
                <c:pt idx="14534">
                  <c:v>10.772080000000001</c:v>
                </c:pt>
                <c:pt idx="14535">
                  <c:v>10.76628</c:v>
                </c:pt>
                <c:pt idx="14536">
                  <c:v>10.76019</c:v>
                </c:pt>
                <c:pt idx="14537">
                  <c:v>10.754670000000001</c:v>
                </c:pt>
                <c:pt idx="14538">
                  <c:v>10.749790000000001</c:v>
                </c:pt>
                <c:pt idx="14539">
                  <c:v>10.7453</c:v>
                </c:pt>
                <c:pt idx="14540">
                  <c:v>10.74062</c:v>
                </c:pt>
                <c:pt idx="14541">
                  <c:v>10.73541</c:v>
                </c:pt>
                <c:pt idx="14542">
                  <c:v>10.73039</c:v>
                </c:pt>
                <c:pt idx="14543">
                  <c:v>10.725390000000001</c:v>
                </c:pt>
                <c:pt idx="14544">
                  <c:v>10.7196</c:v>
                </c:pt>
                <c:pt idx="14545">
                  <c:v>10.71354</c:v>
                </c:pt>
                <c:pt idx="14546">
                  <c:v>10.70758</c:v>
                </c:pt>
                <c:pt idx="14547">
                  <c:v>10.70201</c:v>
                </c:pt>
                <c:pt idx="14548">
                  <c:v>10.696719999999999</c:v>
                </c:pt>
                <c:pt idx="14549">
                  <c:v>10.69112</c:v>
                </c:pt>
                <c:pt idx="14550">
                  <c:v>10.685449999999999</c:v>
                </c:pt>
                <c:pt idx="14551">
                  <c:v>10.679930000000001</c:v>
                </c:pt>
                <c:pt idx="14552">
                  <c:v>10.674519999999999</c:v>
                </c:pt>
                <c:pt idx="14553">
                  <c:v>10.66966</c:v>
                </c:pt>
                <c:pt idx="14554">
                  <c:v>10.664899999999999</c:v>
                </c:pt>
                <c:pt idx="14555">
                  <c:v>10.66046</c:v>
                </c:pt>
                <c:pt idx="14556">
                  <c:v>10.656280000000001</c:v>
                </c:pt>
                <c:pt idx="14557">
                  <c:v>10.651249999999999</c:v>
                </c:pt>
                <c:pt idx="14558">
                  <c:v>10.645899999999999</c:v>
                </c:pt>
                <c:pt idx="14559">
                  <c:v>10.640280000000001</c:v>
                </c:pt>
                <c:pt idx="14560">
                  <c:v>10.63411</c:v>
                </c:pt>
                <c:pt idx="14561">
                  <c:v>10.628349999999999</c:v>
                </c:pt>
                <c:pt idx="14562">
                  <c:v>10.623900000000001</c:v>
                </c:pt>
                <c:pt idx="14563">
                  <c:v>10.61997</c:v>
                </c:pt>
                <c:pt idx="14564">
                  <c:v>10.615830000000001</c:v>
                </c:pt>
                <c:pt idx="14565">
                  <c:v>10.61102</c:v>
                </c:pt>
                <c:pt idx="14566">
                  <c:v>10.606009999999999</c:v>
                </c:pt>
                <c:pt idx="14567">
                  <c:v>10.60059</c:v>
                </c:pt>
                <c:pt idx="14568">
                  <c:v>10.59497</c:v>
                </c:pt>
                <c:pt idx="14569">
                  <c:v>10.589270000000001</c:v>
                </c:pt>
                <c:pt idx="14570">
                  <c:v>10.58527</c:v>
                </c:pt>
                <c:pt idx="14571">
                  <c:v>10.58062</c:v>
                </c:pt>
                <c:pt idx="14572">
                  <c:v>10.57554</c:v>
                </c:pt>
                <c:pt idx="14573">
                  <c:v>10.571020000000001</c:v>
                </c:pt>
                <c:pt idx="14574">
                  <c:v>10.56728</c:v>
                </c:pt>
                <c:pt idx="14575">
                  <c:v>10.56325</c:v>
                </c:pt>
                <c:pt idx="14576">
                  <c:v>10.558299999999999</c:v>
                </c:pt>
                <c:pt idx="14577">
                  <c:v>10.552899999999999</c:v>
                </c:pt>
                <c:pt idx="14578">
                  <c:v>10.54772</c:v>
                </c:pt>
                <c:pt idx="14579">
                  <c:v>10.542809999999999</c:v>
                </c:pt>
                <c:pt idx="14580">
                  <c:v>10.53762</c:v>
                </c:pt>
                <c:pt idx="14581">
                  <c:v>10.53224</c:v>
                </c:pt>
                <c:pt idx="14582">
                  <c:v>10.52698</c:v>
                </c:pt>
                <c:pt idx="14583">
                  <c:v>10.52257</c:v>
                </c:pt>
                <c:pt idx="14584">
                  <c:v>10.517429999999999</c:v>
                </c:pt>
                <c:pt idx="14585">
                  <c:v>10.5128</c:v>
                </c:pt>
                <c:pt idx="14586">
                  <c:v>10.50742</c:v>
                </c:pt>
                <c:pt idx="14587">
                  <c:v>10.50177</c:v>
                </c:pt>
                <c:pt idx="14588">
                  <c:v>10.496779999999999</c:v>
                </c:pt>
                <c:pt idx="14589">
                  <c:v>10.49319</c:v>
                </c:pt>
                <c:pt idx="14590">
                  <c:v>10.48733</c:v>
                </c:pt>
                <c:pt idx="14591">
                  <c:v>10.48175</c:v>
                </c:pt>
                <c:pt idx="14592">
                  <c:v>10.476929999999999</c:v>
                </c:pt>
                <c:pt idx="14593">
                  <c:v>10.470649999999999</c:v>
                </c:pt>
                <c:pt idx="14594">
                  <c:v>10.465949999999999</c:v>
                </c:pt>
                <c:pt idx="14595">
                  <c:v>10.46181</c:v>
                </c:pt>
                <c:pt idx="14596">
                  <c:v>10.456950000000001</c:v>
                </c:pt>
                <c:pt idx="14597">
                  <c:v>10.452109999999999</c:v>
                </c:pt>
                <c:pt idx="14598">
                  <c:v>10.4467</c:v>
                </c:pt>
                <c:pt idx="14599">
                  <c:v>10.44143</c:v>
                </c:pt>
                <c:pt idx="14600">
                  <c:v>10.436439999999999</c:v>
                </c:pt>
                <c:pt idx="14601">
                  <c:v>10.43126</c:v>
                </c:pt>
                <c:pt idx="14602">
                  <c:v>10.425520000000001</c:v>
                </c:pt>
                <c:pt idx="14603">
                  <c:v>10.420260000000001</c:v>
                </c:pt>
                <c:pt idx="14604">
                  <c:v>10.414289999999999</c:v>
                </c:pt>
                <c:pt idx="14605">
                  <c:v>10.40856</c:v>
                </c:pt>
                <c:pt idx="14606">
                  <c:v>10.402620000000001</c:v>
                </c:pt>
                <c:pt idx="14607">
                  <c:v>10.39805</c:v>
                </c:pt>
                <c:pt idx="14608">
                  <c:v>10.393370000000001</c:v>
                </c:pt>
                <c:pt idx="14609">
                  <c:v>10.387980000000001</c:v>
                </c:pt>
                <c:pt idx="14610">
                  <c:v>10.38294</c:v>
                </c:pt>
                <c:pt idx="14611">
                  <c:v>10.37926</c:v>
                </c:pt>
                <c:pt idx="14612">
                  <c:v>10.37383</c:v>
                </c:pt>
                <c:pt idx="14613">
                  <c:v>10.368449999999999</c:v>
                </c:pt>
                <c:pt idx="14614">
                  <c:v>10.362869999999999</c:v>
                </c:pt>
                <c:pt idx="14615">
                  <c:v>10.358510000000001</c:v>
                </c:pt>
                <c:pt idx="14616">
                  <c:v>10.354509999999999</c:v>
                </c:pt>
                <c:pt idx="14617">
                  <c:v>10.349880000000001</c:v>
                </c:pt>
                <c:pt idx="14618">
                  <c:v>10.34538</c:v>
                </c:pt>
                <c:pt idx="14619">
                  <c:v>10.340210000000001</c:v>
                </c:pt>
                <c:pt idx="14620">
                  <c:v>10.334569999999999</c:v>
                </c:pt>
                <c:pt idx="14621">
                  <c:v>10.329650000000001</c:v>
                </c:pt>
                <c:pt idx="14622">
                  <c:v>10.325049999999999</c:v>
                </c:pt>
                <c:pt idx="14623">
                  <c:v>10.3193</c:v>
                </c:pt>
                <c:pt idx="14624">
                  <c:v>10.313969999999999</c:v>
                </c:pt>
                <c:pt idx="14625">
                  <c:v>10.309469999999999</c:v>
                </c:pt>
                <c:pt idx="14626">
                  <c:v>10.30457</c:v>
                </c:pt>
                <c:pt idx="14627">
                  <c:v>10.299670000000001</c:v>
                </c:pt>
                <c:pt idx="14628">
                  <c:v>10.294840000000001</c:v>
                </c:pt>
                <c:pt idx="14629">
                  <c:v>10.29064</c:v>
                </c:pt>
                <c:pt idx="14630">
                  <c:v>10.28599</c:v>
                </c:pt>
                <c:pt idx="14631">
                  <c:v>10.282109999999999</c:v>
                </c:pt>
                <c:pt idx="14632">
                  <c:v>10.277749999999999</c:v>
                </c:pt>
                <c:pt idx="14633">
                  <c:v>10.27243</c:v>
                </c:pt>
                <c:pt idx="14634">
                  <c:v>10.267189999999999</c:v>
                </c:pt>
                <c:pt idx="14635">
                  <c:v>10.262169999999999</c:v>
                </c:pt>
                <c:pt idx="14636">
                  <c:v>10.25803</c:v>
                </c:pt>
                <c:pt idx="14637">
                  <c:v>10.253629999999999</c:v>
                </c:pt>
                <c:pt idx="14638">
                  <c:v>10.249359999999999</c:v>
                </c:pt>
                <c:pt idx="14639">
                  <c:v>10.24259</c:v>
                </c:pt>
                <c:pt idx="14640">
                  <c:v>10.23784</c:v>
                </c:pt>
                <c:pt idx="14641">
                  <c:v>10.23381</c:v>
                </c:pt>
                <c:pt idx="14642">
                  <c:v>10.228120000000001</c:v>
                </c:pt>
                <c:pt idx="14643">
                  <c:v>10.223660000000001</c:v>
                </c:pt>
                <c:pt idx="14644">
                  <c:v>10.21974</c:v>
                </c:pt>
                <c:pt idx="14645">
                  <c:v>10.21414</c:v>
                </c:pt>
                <c:pt idx="14646">
                  <c:v>10.209250000000001</c:v>
                </c:pt>
                <c:pt idx="14647">
                  <c:v>10.204280000000001</c:v>
                </c:pt>
                <c:pt idx="14648">
                  <c:v>10.199780000000001</c:v>
                </c:pt>
                <c:pt idx="14649">
                  <c:v>10.19478</c:v>
                </c:pt>
                <c:pt idx="14650">
                  <c:v>10.189780000000001</c:v>
                </c:pt>
                <c:pt idx="14651">
                  <c:v>10.18533</c:v>
                </c:pt>
                <c:pt idx="14652">
                  <c:v>10.1815</c:v>
                </c:pt>
                <c:pt idx="14653">
                  <c:v>10.177490000000001</c:v>
                </c:pt>
                <c:pt idx="14654">
                  <c:v>10.173500000000001</c:v>
                </c:pt>
                <c:pt idx="14655">
                  <c:v>10.169370000000001</c:v>
                </c:pt>
                <c:pt idx="14656">
                  <c:v>10.16456</c:v>
                </c:pt>
                <c:pt idx="14657">
                  <c:v>10.15921</c:v>
                </c:pt>
                <c:pt idx="14658">
                  <c:v>10.15302</c:v>
                </c:pt>
                <c:pt idx="14659">
                  <c:v>10.148160000000001</c:v>
                </c:pt>
                <c:pt idx="14660">
                  <c:v>10.14382</c:v>
                </c:pt>
                <c:pt idx="14661">
                  <c:v>10.13931</c:v>
                </c:pt>
                <c:pt idx="14662">
                  <c:v>10.13504</c:v>
                </c:pt>
                <c:pt idx="14663">
                  <c:v>10.13034</c:v>
                </c:pt>
                <c:pt idx="14664">
                  <c:v>10.12585</c:v>
                </c:pt>
                <c:pt idx="14665">
                  <c:v>10.120509999999999</c:v>
                </c:pt>
                <c:pt idx="14666">
                  <c:v>10.11575</c:v>
                </c:pt>
                <c:pt idx="14667">
                  <c:v>10.11159</c:v>
                </c:pt>
                <c:pt idx="14668">
                  <c:v>10.106909999999999</c:v>
                </c:pt>
                <c:pt idx="14669">
                  <c:v>10.102209999999999</c:v>
                </c:pt>
                <c:pt idx="14670">
                  <c:v>10.097950000000001</c:v>
                </c:pt>
                <c:pt idx="14671">
                  <c:v>10.09314</c:v>
                </c:pt>
                <c:pt idx="14672">
                  <c:v>10.087619999999999</c:v>
                </c:pt>
                <c:pt idx="14673">
                  <c:v>10.08292</c:v>
                </c:pt>
                <c:pt idx="14674">
                  <c:v>10.0771</c:v>
                </c:pt>
                <c:pt idx="14675">
                  <c:v>10.07159</c:v>
                </c:pt>
                <c:pt idx="14676">
                  <c:v>10.06692</c:v>
                </c:pt>
                <c:pt idx="14677">
                  <c:v>10.061780000000001</c:v>
                </c:pt>
                <c:pt idx="14678">
                  <c:v>10.056520000000001</c:v>
                </c:pt>
                <c:pt idx="14679">
                  <c:v>10.051</c:v>
                </c:pt>
                <c:pt idx="14680">
                  <c:v>10.046010000000001</c:v>
                </c:pt>
                <c:pt idx="14681">
                  <c:v>10.04106</c:v>
                </c:pt>
                <c:pt idx="14682">
                  <c:v>10.036820000000001</c:v>
                </c:pt>
                <c:pt idx="14683">
                  <c:v>10.03229</c:v>
                </c:pt>
                <c:pt idx="14684">
                  <c:v>10.0282</c:v>
                </c:pt>
                <c:pt idx="14685">
                  <c:v>10.02389</c:v>
                </c:pt>
                <c:pt idx="14686">
                  <c:v>10.018890000000001</c:v>
                </c:pt>
                <c:pt idx="14687">
                  <c:v>10.01394</c:v>
                </c:pt>
                <c:pt idx="14688">
                  <c:v>10.008470000000001</c:v>
                </c:pt>
                <c:pt idx="14689">
                  <c:v>10.00469</c:v>
                </c:pt>
                <c:pt idx="14690">
                  <c:v>10.000260000000001</c:v>
                </c:pt>
                <c:pt idx="14691">
                  <c:v>9.9951650000000001</c:v>
                </c:pt>
                <c:pt idx="14692">
                  <c:v>9.9917700000000007</c:v>
                </c:pt>
                <c:pt idx="14693">
                  <c:v>9.9880510000000005</c:v>
                </c:pt>
                <c:pt idx="14694">
                  <c:v>9.983231</c:v>
                </c:pt>
                <c:pt idx="14695">
                  <c:v>9.9787979999999994</c:v>
                </c:pt>
                <c:pt idx="14696">
                  <c:v>9.9741079999999993</c:v>
                </c:pt>
                <c:pt idx="14697">
                  <c:v>9.9695839999999993</c:v>
                </c:pt>
                <c:pt idx="14698">
                  <c:v>9.9649599999999996</c:v>
                </c:pt>
                <c:pt idx="14699">
                  <c:v>9.9603739999999998</c:v>
                </c:pt>
                <c:pt idx="14700">
                  <c:v>9.9560069999999996</c:v>
                </c:pt>
                <c:pt idx="14701">
                  <c:v>9.9512719999999995</c:v>
                </c:pt>
                <c:pt idx="14702">
                  <c:v>9.945983</c:v>
                </c:pt>
                <c:pt idx="14703">
                  <c:v>9.9408169999999991</c:v>
                </c:pt>
                <c:pt idx="14704">
                  <c:v>9.9357159999999993</c:v>
                </c:pt>
                <c:pt idx="14705">
                  <c:v>9.9308250000000005</c:v>
                </c:pt>
                <c:pt idx="14706">
                  <c:v>9.9265500000000007</c:v>
                </c:pt>
                <c:pt idx="14707">
                  <c:v>9.9220649999999999</c:v>
                </c:pt>
                <c:pt idx="14708">
                  <c:v>9.9180159999999997</c:v>
                </c:pt>
                <c:pt idx="14709">
                  <c:v>9.9141600000000007</c:v>
                </c:pt>
                <c:pt idx="14710">
                  <c:v>9.9098520000000008</c:v>
                </c:pt>
                <c:pt idx="14711">
                  <c:v>9.9054529999999996</c:v>
                </c:pt>
                <c:pt idx="14712">
                  <c:v>9.9005130000000001</c:v>
                </c:pt>
                <c:pt idx="14713">
                  <c:v>9.8953819999999997</c:v>
                </c:pt>
                <c:pt idx="14714">
                  <c:v>9.89053</c:v>
                </c:pt>
                <c:pt idx="14715">
                  <c:v>9.8868500000000008</c:v>
                </c:pt>
                <c:pt idx="14716">
                  <c:v>9.8832229999999992</c:v>
                </c:pt>
                <c:pt idx="14717">
                  <c:v>9.8787380000000002</c:v>
                </c:pt>
                <c:pt idx="14718">
                  <c:v>9.8745159999999998</c:v>
                </c:pt>
                <c:pt idx="14719">
                  <c:v>9.8704370000000008</c:v>
                </c:pt>
                <c:pt idx="14720">
                  <c:v>9.8660929999999993</c:v>
                </c:pt>
                <c:pt idx="14721">
                  <c:v>9.8620359999999998</c:v>
                </c:pt>
                <c:pt idx="14722">
                  <c:v>9.8587609999999994</c:v>
                </c:pt>
                <c:pt idx="14723">
                  <c:v>9.8549860000000002</c:v>
                </c:pt>
                <c:pt idx="14724">
                  <c:v>9.8510980000000004</c:v>
                </c:pt>
                <c:pt idx="14725">
                  <c:v>9.8465749999999996</c:v>
                </c:pt>
                <c:pt idx="14726">
                  <c:v>9.8418890000000001</c:v>
                </c:pt>
                <c:pt idx="14727">
                  <c:v>9.8374819999999996</c:v>
                </c:pt>
                <c:pt idx="14728">
                  <c:v>9.8331569999999999</c:v>
                </c:pt>
                <c:pt idx="14729">
                  <c:v>9.8290190000000006</c:v>
                </c:pt>
                <c:pt idx="14730">
                  <c:v>9.8249189999999995</c:v>
                </c:pt>
                <c:pt idx="14731">
                  <c:v>9.8209820000000008</c:v>
                </c:pt>
                <c:pt idx="14732">
                  <c:v>9.816872</c:v>
                </c:pt>
                <c:pt idx="14733">
                  <c:v>9.8132520000000003</c:v>
                </c:pt>
                <c:pt idx="14734">
                  <c:v>9.8092159999999993</c:v>
                </c:pt>
                <c:pt idx="14735">
                  <c:v>9.8045580000000001</c:v>
                </c:pt>
                <c:pt idx="14736">
                  <c:v>9.8004929999999995</c:v>
                </c:pt>
                <c:pt idx="14737">
                  <c:v>9.7970179999999996</c:v>
                </c:pt>
                <c:pt idx="14738">
                  <c:v>9.7937809999999992</c:v>
                </c:pt>
                <c:pt idx="14739">
                  <c:v>9.789873</c:v>
                </c:pt>
                <c:pt idx="14740">
                  <c:v>9.7857129999999994</c:v>
                </c:pt>
                <c:pt idx="14741">
                  <c:v>9.7818550000000002</c:v>
                </c:pt>
                <c:pt idx="14742">
                  <c:v>9.7774110000000007</c:v>
                </c:pt>
                <c:pt idx="14743">
                  <c:v>9.7728420000000007</c:v>
                </c:pt>
                <c:pt idx="14744">
                  <c:v>9.7697079999999996</c:v>
                </c:pt>
                <c:pt idx="14745">
                  <c:v>9.7665209999999991</c:v>
                </c:pt>
                <c:pt idx="14746">
                  <c:v>9.7629999999999999</c:v>
                </c:pt>
                <c:pt idx="14747">
                  <c:v>9.7588030000000003</c:v>
                </c:pt>
                <c:pt idx="14748">
                  <c:v>9.7547820000000005</c:v>
                </c:pt>
                <c:pt idx="14749">
                  <c:v>9.7516160000000003</c:v>
                </c:pt>
                <c:pt idx="14750">
                  <c:v>9.7480360000000008</c:v>
                </c:pt>
                <c:pt idx="14751">
                  <c:v>9.7444930000000003</c:v>
                </c:pt>
                <c:pt idx="14752">
                  <c:v>9.7420939999999998</c:v>
                </c:pt>
                <c:pt idx="14753">
                  <c:v>9.7391349999999992</c:v>
                </c:pt>
                <c:pt idx="14754">
                  <c:v>9.7359410000000004</c:v>
                </c:pt>
                <c:pt idx="14755">
                  <c:v>9.7326069999999998</c:v>
                </c:pt>
                <c:pt idx="14756">
                  <c:v>9.7286359999999998</c:v>
                </c:pt>
                <c:pt idx="14757">
                  <c:v>9.7252460000000003</c:v>
                </c:pt>
                <c:pt idx="14758">
                  <c:v>9.7219219999999993</c:v>
                </c:pt>
                <c:pt idx="14759">
                  <c:v>9.7186039999999991</c:v>
                </c:pt>
                <c:pt idx="14760">
                  <c:v>9.715446</c:v>
                </c:pt>
                <c:pt idx="14761">
                  <c:v>9.7118389999999994</c:v>
                </c:pt>
                <c:pt idx="14762">
                  <c:v>9.7087509999999995</c:v>
                </c:pt>
                <c:pt idx="14763">
                  <c:v>9.7063810000000004</c:v>
                </c:pt>
                <c:pt idx="14764">
                  <c:v>9.7033269999999998</c:v>
                </c:pt>
                <c:pt idx="14765">
                  <c:v>9.6998929999999994</c:v>
                </c:pt>
                <c:pt idx="14766">
                  <c:v>9.6959470000000003</c:v>
                </c:pt>
                <c:pt idx="14767">
                  <c:v>9.6916399999999996</c:v>
                </c:pt>
                <c:pt idx="14768">
                  <c:v>9.6874090000000006</c:v>
                </c:pt>
                <c:pt idx="14769">
                  <c:v>9.6837490000000006</c:v>
                </c:pt>
                <c:pt idx="14770">
                  <c:v>9.6803220000000003</c:v>
                </c:pt>
                <c:pt idx="14771">
                  <c:v>9.6770820000000004</c:v>
                </c:pt>
                <c:pt idx="14772">
                  <c:v>9.6732200000000006</c:v>
                </c:pt>
                <c:pt idx="14773">
                  <c:v>9.6695430000000009</c:v>
                </c:pt>
                <c:pt idx="14774">
                  <c:v>9.6661909999999995</c:v>
                </c:pt>
                <c:pt idx="14775">
                  <c:v>9.6626019999999997</c:v>
                </c:pt>
                <c:pt idx="14776">
                  <c:v>9.6589709999999993</c:v>
                </c:pt>
                <c:pt idx="14777">
                  <c:v>9.6547249999999991</c:v>
                </c:pt>
                <c:pt idx="14778">
                  <c:v>9.6510730000000002</c:v>
                </c:pt>
                <c:pt idx="14779">
                  <c:v>9.6471230000000006</c:v>
                </c:pt>
                <c:pt idx="14780">
                  <c:v>9.6426649999999992</c:v>
                </c:pt>
                <c:pt idx="14781">
                  <c:v>9.6390250000000002</c:v>
                </c:pt>
                <c:pt idx="14782">
                  <c:v>9.6355210000000007</c:v>
                </c:pt>
                <c:pt idx="14783">
                  <c:v>9.6317789999999999</c:v>
                </c:pt>
                <c:pt idx="14784">
                  <c:v>9.6278760000000005</c:v>
                </c:pt>
                <c:pt idx="14785">
                  <c:v>9.6241109999999992</c:v>
                </c:pt>
                <c:pt idx="14786">
                  <c:v>9.6207480000000007</c:v>
                </c:pt>
                <c:pt idx="14787">
                  <c:v>9.6173339999999996</c:v>
                </c:pt>
                <c:pt idx="14788">
                  <c:v>9.6144210000000001</c:v>
                </c:pt>
                <c:pt idx="14789">
                  <c:v>9.6116270000000004</c:v>
                </c:pt>
                <c:pt idx="14790">
                  <c:v>9.6086709999999993</c:v>
                </c:pt>
                <c:pt idx="14791">
                  <c:v>9.6055770000000003</c:v>
                </c:pt>
                <c:pt idx="14792">
                  <c:v>9.6023779999999999</c:v>
                </c:pt>
                <c:pt idx="14793">
                  <c:v>9.5990339999999996</c:v>
                </c:pt>
                <c:pt idx="14794">
                  <c:v>9.5951950000000004</c:v>
                </c:pt>
                <c:pt idx="14795">
                  <c:v>9.5911469999999994</c:v>
                </c:pt>
                <c:pt idx="14796">
                  <c:v>9.5875199999999996</c:v>
                </c:pt>
                <c:pt idx="14797">
                  <c:v>9.5831199999999992</c:v>
                </c:pt>
                <c:pt idx="14798">
                  <c:v>9.5799649999999996</c:v>
                </c:pt>
                <c:pt idx="14799">
                  <c:v>9.5763359999999995</c:v>
                </c:pt>
                <c:pt idx="14800">
                  <c:v>9.571669</c:v>
                </c:pt>
                <c:pt idx="14801">
                  <c:v>9.5677559999999993</c:v>
                </c:pt>
                <c:pt idx="14802">
                  <c:v>9.5632070000000002</c:v>
                </c:pt>
                <c:pt idx="14803">
                  <c:v>9.5587440000000008</c:v>
                </c:pt>
                <c:pt idx="14804">
                  <c:v>9.5548070000000003</c:v>
                </c:pt>
                <c:pt idx="14805">
                  <c:v>9.5509409999999999</c:v>
                </c:pt>
                <c:pt idx="14806">
                  <c:v>9.5474569999999996</c:v>
                </c:pt>
                <c:pt idx="14807">
                  <c:v>9.5433679999999992</c:v>
                </c:pt>
                <c:pt idx="14808">
                  <c:v>9.5400609999999997</c:v>
                </c:pt>
                <c:pt idx="14809">
                  <c:v>9.5371480000000002</c:v>
                </c:pt>
                <c:pt idx="14810">
                  <c:v>9.5335040000000006</c:v>
                </c:pt>
                <c:pt idx="14811">
                  <c:v>9.5299230000000001</c:v>
                </c:pt>
                <c:pt idx="14812">
                  <c:v>9.5254220000000007</c:v>
                </c:pt>
                <c:pt idx="14813">
                  <c:v>9.521604</c:v>
                </c:pt>
                <c:pt idx="14814">
                  <c:v>9.5182090000000006</c:v>
                </c:pt>
                <c:pt idx="14815">
                  <c:v>9.5140960000000003</c:v>
                </c:pt>
                <c:pt idx="14816">
                  <c:v>9.510116</c:v>
                </c:pt>
                <c:pt idx="14817">
                  <c:v>9.5062730000000002</c:v>
                </c:pt>
                <c:pt idx="14818">
                  <c:v>9.5022950000000002</c:v>
                </c:pt>
                <c:pt idx="14819">
                  <c:v>9.4971490000000003</c:v>
                </c:pt>
                <c:pt idx="14820">
                  <c:v>9.4924029999999995</c:v>
                </c:pt>
                <c:pt idx="14821">
                  <c:v>9.4882729999999995</c:v>
                </c:pt>
                <c:pt idx="14822">
                  <c:v>9.4842669999999991</c:v>
                </c:pt>
                <c:pt idx="14823">
                  <c:v>9.4806500000000007</c:v>
                </c:pt>
                <c:pt idx="14824">
                  <c:v>9.4775939999999999</c:v>
                </c:pt>
                <c:pt idx="14825">
                  <c:v>9.4748160000000006</c:v>
                </c:pt>
                <c:pt idx="14826">
                  <c:v>9.4713340000000006</c:v>
                </c:pt>
                <c:pt idx="14827">
                  <c:v>9.4681949999999997</c:v>
                </c:pt>
                <c:pt idx="14828">
                  <c:v>9.4642540000000004</c:v>
                </c:pt>
                <c:pt idx="14829">
                  <c:v>9.4607869999999998</c:v>
                </c:pt>
                <c:pt idx="14830">
                  <c:v>9.4584460000000004</c:v>
                </c:pt>
                <c:pt idx="14831">
                  <c:v>9.4552519999999998</c:v>
                </c:pt>
                <c:pt idx="14832">
                  <c:v>9.4509880000000006</c:v>
                </c:pt>
                <c:pt idx="14833">
                  <c:v>9.4467540000000003</c:v>
                </c:pt>
                <c:pt idx="14834">
                  <c:v>9.4435319999999994</c:v>
                </c:pt>
                <c:pt idx="14835">
                  <c:v>9.4410589999999992</c:v>
                </c:pt>
                <c:pt idx="14836">
                  <c:v>9.4365389999999998</c:v>
                </c:pt>
                <c:pt idx="14837">
                  <c:v>9.4320579999999996</c:v>
                </c:pt>
                <c:pt idx="14838">
                  <c:v>9.4285770000000007</c:v>
                </c:pt>
                <c:pt idx="14839">
                  <c:v>9.4229970000000005</c:v>
                </c:pt>
                <c:pt idx="14840">
                  <c:v>9.4182500000000005</c:v>
                </c:pt>
                <c:pt idx="14841">
                  <c:v>9.4136509999999998</c:v>
                </c:pt>
                <c:pt idx="14842">
                  <c:v>9.4086829999999999</c:v>
                </c:pt>
                <c:pt idx="14843">
                  <c:v>9.4052620000000005</c:v>
                </c:pt>
                <c:pt idx="14844">
                  <c:v>9.4010750000000005</c:v>
                </c:pt>
                <c:pt idx="14845">
                  <c:v>9.3970889999999994</c:v>
                </c:pt>
                <c:pt idx="14846">
                  <c:v>9.3926689999999997</c:v>
                </c:pt>
                <c:pt idx="14847">
                  <c:v>9.3900919999999992</c:v>
                </c:pt>
                <c:pt idx="14848">
                  <c:v>9.3867139999999996</c:v>
                </c:pt>
                <c:pt idx="14849">
                  <c:v>9.3818269999999995</c:v>
                </c:pt>
                <c:pt idx="14850">
                  <c:v>9.378546</c:v>
                </c:pt>
                <c:pt idx="14851">
                  <c:v>9.3753270000000004</c:v>
                </c:pt>
                <c:pt idx="14852">
                  <c:v>9.3716089999999994</c:v>
                </c:pt>
                <c:pt idx="14853">
                  <c:v>9.3674909999999993</c:v>
                </c:pt>
                <c:pt idx="14854">
                  <c:v>9.3623370000000001</c:v>
                </c:pt>
                <c:pt idx="14855">
                  <c:v>9.3585709999999995</c:v>
                </c:pt>
                <c:pt idx="14856">
                  <c:v>9.3534220000000001</c:v>
                </c:pt>
                <c:pt idx="14857">
                  <c:v>9.3503290000000003</c:v>
                </c:pt>
                <c:pt idx="14858">
                  <c:v>9.3453890000000008</c:v>
                </c:pt>
                <c:pt idx="14859">
                  <c:v>9.3410270000000004</c:v>
                </c:pt>
                <c:pt idx="14860">
                  <c:v>9.3362200000000009</c:v>
                </c:pt>
                <c:pt idx="14861">
                  <c:v>9.3322719999999997</c:v>
                </c:pt>
                <c:pt idx="14862">
                  <c:v>9.3278110000000005</c:v>
                </c:pt>
                <c:pt idx="14863">
                  <c:v>9.3229150000000001</c:v>
                </c:pt>
                <c:pt idx="14864">
                  <c:v>9.3181060000000002</c:v>
                </c:pt>
                <c:pt idx="14865">
                  <c:v>9.3138459999999998</c:v>
                </c:pt>
                <c:pt idx="14866">
                  <c:v>9.3097700000000003</c:v>
                </c:pt>
                <c:pt idx="14867">
                  <c:v>9.3069860000000002</c:v>
                </c:pt>
                <c:pt idx="14868">
                  <c:v>9.3045620000000007</c:v>
                </c:pt>
                <c:pt idx="14869">
                  <c:v>9.3018549999999998</c:v>
                </c:pt>
                <c:pt idx="14870">
                  <c:v>9.2987909999999996</c:v>
                </c:pt>
                <c:pt idx="14871">
                  <c:v>9.2944130000000005</c:v>
                </c:pt>
                <c:pt idx="14872">
                  <c:v>9.2908519999999992</c:v>
                </c:pt>
                <c:pt idx="14873">
                  <c:v>9.2879909999999999</c:v>
                </c:pt>
                <c:pt idx="14874">
                  <c:v>9.2834629999999994</c:v>
                </c:pt>
                <c:pt idx="14875">
                  <c:v>9.2790660000000003</c:v>
                </c:pt>
                <c:pt idx="14876">
                  <c:v>9.2753549999999994</c:v>
                </c:pt>
                <c:pt idx="14877">
                  <c:v>9.2709770000000002</c:v>
                </c:pt>
                <c:pt idx="14878">
                  <c:v>9.2676780000000001</c:v>
                </c:pt>
                <c:pt idx="14879">
                  <c:v>9.2649419999999996</c:v>
                </c:pt>
                <c:pt idx="14880">
                  <c:v>9.2613199999999996</c:v>
                </c:pt>
                <c:pt idx="14881">
                  <c:v>9.2583289999999998</c:v>
                </c:pt>
                <c:pt idx="14882">
                  <c:v>9.2551299999999994</c:v>
                </c:pt>
                <c:pt idx="14883">
                  <c:v>9.2512329999999992</c:v>
                </c:pt>
                <c:pt idx="14884">
                  <c:v>9.2452529999999999</c:v>
                </c:pt>
                <c:pt idx="14885">
                  <c:v>9.2409909999999993</c:v>
                </c:pt>
                <c:pt idx="14886">
                  <c:v>9.2374320000000001</c:v>
                </c:pt>
                <c:pt idx="14887">
                  <c:v>9.2343869999999999</c:v>
                </c:pt>
                <c:pt idx="14888">
                  <c:v>9.2304069999999996</c:v>
                </c:pt>
                <c:pt idx="14889">
                  <c:v>9.2272970000000001</c:v>
                </c:pt>
                <c:pt idx="14890">
                  <c:v>9.2236309999999992</c:v>
                </c:pt>
                <c:pt idx="14891">
                  <c:v>9.2199249999999999</c:v>
                </c:pt>
                <c:pt idx="14892">
                  <c:v>9.2167600000000007</c:v>
                </c:pt>
                <c:pt idx="14893">
                  <c:v>9.2138100000000005</c:v>
                </c:pt>
                <c:pt idx="14894">
                  <c:v>9.21035</c:v>
                </c:pt>
                <c:pt idx="14895">
                  <c:v>9.2070950000000007</c:v>
                </c:pt>
                <c:pt idx="14896">
                  <c:v>9.2043110000000006</c:v>
                </c:pt>
                <c:pt idx="14897">
                  <c:v>9.2013940000000005</c:v>
                </c:pt>
                <c:pt idx="14898">
                  <c:v>9.1981070000000003</c:v>
                </c:pt>
                <c:pt idx="14899">
                  <c:v>9.1950640000000003</c:v>
                </c:pt>
                <c:pt idx="14900">
                  <c:v>9.1922899999999998</c:v>
                </c:pt>
                <c:pt idx="14901">
                  <c:v>9.1884029999999992</c:v>
                </c:pt>
                <c:pt idx="14902">
                  <c:v>9.1858590000000007</c:v>
                </c:pt>
                <c:pt idx="14903">
                  <c:v>9.1835939999999994</c:v>
                </c:pt>
                <c:pt idx="14904">
                  <c:v>9.1820330000000006</c:v>
                </c:pt>
                <c:pt idx="14905">
                  <c:v>9.1793530000000008</c:v>
                </c:pt>
                <c:pt idx="14906">
                  <c:v>9.1764500000000009</c:v>
                </c:pt>
                <c:pt idx="14907">
                  <c:v>9.1731169999999995</c:v>
                </c:pt>
                <c:pt idx="14908">
                  <c:v>9.1704670000000004</c:v>
                </c:pt>
                <c:pt idx="14909">
                  <c:v>9.1675620000000002</c:v>
                </c:pt>
                <c:pt idx="14910">
                  <c:v>9.1642869999999998</c:v>
                </c:pt>
                <c:pt idx="14911">
                  <c:v>9.1607719999999997</c:v>
                </c:pt>
                <c:pt idx="14912">
                  <c:v>9.1581539999999997</c:v>
                </c:pt>
                <c:pt idx="14913">
                  <c:v>9.1561990000000009</c:v>
                </c:pt>
                <c:pt idx="14914">
                  <c:v>9.1536369999999998</c:v>
                </c:pt>
                <c:pt idx="14915">
                  <c:v>9.1510920000000002</c:v>
                </c:pt>
                <c:pt idx="14916">
                  <c:v>9.1478699999999993</c:v>
                </c:pt>
                <c:pt idx="14917">
                  <c:v>9.1434029999999993</c:v>
                </c:pt>
                <c:pt idx="14918">
                  <c:v>9.1387359999999997</c:v>
                </c:pt>
                <c:pt idx="14919">
                  <c:v>9.134919</c:v>
                </c:pt>
                <c:pt idx="14920">
                  <c:v>9.1324210000000008</c:v>
                </c:pt>
                <c:pt idx="14921">
                  <c:v>9.1295870000000008</c:v>
                </c:pt>
                <c:pt idx="14922">
                  <c:v>9.1261299999999999</c:v>
                </c:pt>
                <c:pt idx="14923">
                  <c:v>9.1218020000000006</c:v>
                </c:pt>
                <c:pt idx="14924">
                  <c:v>9.1175359999999994</c:v>
                </c:pt>
                <c:pt idx="14925">
                  <c:v>9.1144230000000004</c:v>
                </c:pt>
                <c:pt idx="14926">
                  <c:v>9.1113879999999998</c:v>
                </c:pt>
                <c:pt idx="14927">
                  <c:v>9.1079749999999997</c:v>
                </c:pt>
                <c:pt idx="14928">
                  <c:v>9.1046499999999995</c:v>
                </c:pt>
                <c:pt idx="14929">
                  <c:v>9.1000540000000001</c:v>
                </c:pt>
                <c:pt idx="14930">
                  <c:v>9.0957220000000003</c:v>
                </c:pt>
                <c:pt idx="14931">
                  <c:v>9.0905609999999992</c:v>
                </c:pt>
                <c:pt idx="14932">
                  <c:v>9.0864480000000007</c:v>
                </c:pt>
                <c:pt idx="14933">
                  <c:v>9.0835530000000002</c:v>
                </c:pt>
                <c:pt idx="14934">
                  <c:v>9.0815079999999995</c:v>
                </c:pt>
                <c:pt idx="14935">
                  <c:v>9.0788799999999998</c:v>
                </c:pt>
                <c:pt idx="14936">
                  <c:v>9.0763560000000005</c:v>
                </c:pt>
                <c:pt idx="14937">
                  <c:v>9.0733610000000002</c:v>
                </c:pt>
                <c:pt idx="14938">
                  <c:v>9.0696919999999999</c:v>
                </c:pt>
                <c:pt idx="14939">
                  <c:v>9.065588</c:v>
                </c:pt>
                <c:pt idx="14940">
                  <c:v>9.0620989999999999</c:v>
                </c:pt>
                <c:pt idx="14941">
                  <c:v>9.0585400000000007</c:v>
                </c:pt>
                <c:pt idx="14942">
                  <c:v>9.0547369999999994</c:v>
                </c:pt>
                <c:pt idx="14943">
                  <c:v>9.0507039999999996</c:v>
                </c:pt>
                <c:pt idx="14944">
                  <c:v>9.0475999999999992</c:v>
                </c:pt>
                <c:pt idx="14945">
                  <c:v>9.0436200000000007</c:v>
                </c:pt>
                <c:pt idx="14946">
                  <c:v>9.0398689999999995</c:v>
                </c:pt>
                <c:pt idx="14947">
                  <c:v>9.0356339999999999</c:v>
                </c:pt>
                <c:pt idx="14948">
                  <c:v>9.032216</c:v>
                </c:pt>
                <c:pt idx="14949">
                  <c:v>9.0289459999999995</c:v>
                </c:pt>
                <c:pt idx="14950">
                  <c:v>9.024858</c:v>
                </c:pt>
                <c:pt idx="14951">
                  <c:v>9.0222029999999993</c:v>
                </c:pt>
                <c:pt idx="14952">
                  <c:v>9.0191549999999996</c:v>
                </c:pt>
                <c:pt idx="14953">
                  <c:v>9.0157190000000007</c:v>
                </c:pt>
                <c:pt idx="14954">
                  <c:v>9.0121450000000003</c:v>
                </c:pt>
                <c:pt idx="14955">
                  <c:v>9.0083699999999993</c:v>
                </c:pt>
                <c:pt idx="14956">
                  <c:v>9.0055150000000008</c:v>
                </c:pt>
                <c:pt idx="14957">
                  <c:v>9.0034620000000007</c:v>
                </c:pt>
                <c:pt idx="14958">
                  <c:v>9.0002429999999993</c:v>
                </c:pt>
                <c:pt idx="14959">
                  <c:v>8.9957849999999997</c:v>
                </c:pt>
                <c:pt idx="14960">
                  <c:v>8.9919960000000003</c:v>
                </c:pt>
                <c:pt idx="14961">
                  <c:v>8.9886350000000004</c:v>
                </c:pt>
                <c:pt idx="14962">
                  <c:v>8.984693</c:v>
                </c:pt>
                <c:pt idx="14963">
                  <c:v>8.9801769999999994</c:v>
                </c:pt>
                <c:pt idx="14964">
                  <c:v>8.9761019999999991</c:v>
                </c:pt>
                <c:pt idx="14965">
                  <c:v>8.9726309999999998</c:v>
                </c:pt>
                <c:pt idx="14966">
                  <c:v>8.9696429999999996</c:v>
                </c:pt>
                <c:pt idx="14967">
                  <c:v>8.9674960000000006</c:v>
                </c:pt>
                <c:pt idx="14968">
                  <c:v>8.9653209999999994</c:v>
                </c:pt>
                <c:pt idx="14969">
                  <c:v>8.9625939999999993</c:v>
                </c:pt>
                <c:pt idx="14970">
                  <c:v>8.9589949999999998</c:v>
                </c:pt>
                <c:pt idx="14971">
                  <c:v>8.9552019999999999</c:v>
                </c:pt>
                <c:pt idx="14972">
                  <c:v>8.9524089999999994</c:v>
                </c:pt>
                <c:pt idx="14973">
                  <c:v>8.9497250000000008</c:v>
                </c:pt>
                <c:pt idx="14974">
                  <c:v>8.9471640000000008</c:v>
                </c:pt>
                <c:pt idx="14975">
                  <c:v>8.9444169999999996</c:v>
                </c:pt>
                <c:pt idx="14976">
                  <c:v>8.9411140000000007</c:v>
                </c:pt>
                <c:pt idx="14977">
                  <c:v>8.9383320000000008</c:v>
                </c:pt>
                <c:pt idx="14978">
                  <c:v>8.9353090000000002</c:v>
                </c:pt>
                <c:pt idx="14979">
                  <c:v>8.9321450000000002</c:v>
                </c:pt>
                <c:pt idx="14980">
                  <c:v>8.9294469999999997</c:v>
                </c:pt>
                <c:pt idx="14981">
                  <c:v>8.9271429999999992</c:v>
                </c:pt>
                <c:pt idx="14982">
                  <c:v>8.9249840000000003</c:v>
                </c:pt>
                <c:pt idx="14983">
                  <c:v>8.9222029999999997</c:v>
                </c:pt>
                <c:pt idx="14984">
                  <c:v>8.9187770000000004</c:v>
                </c:pt>
                <c:pt idx="14985">
                  <c:v>8.9151640000000008</c:v>
                </c:pt>
                <c:pt idx="14986">
                  <c:v>8.9122610000000009</c:v>
                </c:pt>
                <c:pt idx="14987">
                  <c:v>8.9096729999999997</c:v>
                </c:pt>
                <c:pt idx="14988">
                  <c:v>8.9068140000000007</c:v>
                </c:pt>
                <c:pt idx="14989">
                  <c:v>8.9042259999999995</c:v>
                </c:pt>
                <c:pt idx="14990">
                  <c:v>8.9010929999999995</c:v>
                </c:pt>
                <c:pt idx="14991">
                  <c:v>8.8977020000000007</c:v>
                </c:pt>
                <c:pt idx="14992">
                  <c:v>8.8943739999999991</c:v>
                </c:pt>
                <c:pt idx="14993">
                  <c:v>8.8905740000000009</c:v>
                </c:pt>
                <c:pt idx="14994">
                  <c:v>8.8874089999999999</c:v>
                </c:pt>
                <c:pt idx="14995">
                  <c:v>8.8852080000000004</c:v>
                </c:pt>
                <c:pt idx="14996">
                  <c:v>8.8828150000000008</c:v>
                </c:pt>
                <c:pt idx="14997">
                  <c:v>8.8800799999999995</c:v>
                </c:pt>
                <c:pt idx="14998">
                  <c:v>8.8773389999999992</c:v>
                </c:pt>
                <c:pt idx="14999">
                  <c:v>8.8745270000000005</c:v>
                </c:pt>
                <c:pt idx="15000">
                  <c:v>8.8715720000000005</c:v>
                </c:pt>
                <c:pt idx="15001">
                  <c:v>8.8684370000000001</c:v>
                </c:pt>
                <c:pt idx="15002">
                  <c:v>8.865774</c:v>
                </c:pt>
                <c:pt idx="15003">
                  <c:v>8.8629669999999994</c:v>
                </c:pt>
                <c:pt idx="15004">
                  <c:v>8.8597859999999997</c:v>
                </c:pt>
                <c:pt idx="15005">
                  <c:v>8.8570869999999999</c:v>
                </c:pt>
                <c:pt idx="15006">
                  <c:v>8.8540930000000007</c:v>
                </c:pt>
                <c:pt idx="15007">
                  <c:v>8.8498420000000007</c:v>
                </c:pt>
                <c:pt idx="15008">
                  <c:v>8.846266</c:v>
                </c:pt>
                <c:pt idx="15009">
                  <c:v>8.84389</c:v>
                </c:pt>
                <c:pt idx="15010">
                  <c:v>8.8415890000000008</c:v>
                </c:pt>
                <c:pt idx="15011">
                  <c:v>8.8393169999999994</c:v>
                </c:pt>
                <c:pt idx="15012">
                  <c:v>8.8367850000000008</c:v>
                </c:pt>
                <c:pt idx="15013">
                  <c:v>8.8336810000000003</c:v>
                </c:pt>
                <c:pt idx="15014">
                  <c:v>8.8306789999999999</c:v>
                </c:pt>
                <c:pt idx="15015">
                  <c:v>8.8281580000000002</c:v>
                </c:pt>
                <c:pt idx="15016">
                  <c:v>8.8252430000000004</c:v>
                </c:pt>
                <c:pt idx="15017">
                  <c:v>8.8219159999999999</c:v>
                </c:pt>
                <c:pt idx="15018">
                  <c:v>8.8187339999999992</c:v>
                </c:pt>
                <c:pt idx="15019">
                  <c:v>8.81663</c:v>
                </c:pt>
                <c:pt idx="15020">
                  <c:v>8.8135469999999998</c:v>
                </c:pt>
                <c:pt idx="15021">
                  <c:v>8.810575</c:v>
                </c:pt>
                <c:pt idx="15022">
                  <c:v>8.8080239999999996</c:v>
                </c:pt>
                <c:pt idx="15023">
                  <c:v>8.805472</c:v>
                </c:pt>
                <c:pt idx="15024">
                  <c:v>8.8024889999999996</c:v>
                </c:pt>
                <c:pt idx="15025">
                  <c:v>8.7996359999999996</c:v>
                </c:pt>
                <c:pt idx="15026">
                  <c:v>8.796837</c:v>
                </c:pt>
                <c:pt idx="15027">
                  <c:v>8.7941190000000002</c:v>
                </c:pt>
                <c:pt idx="15028">
                  <c:v>8.7917749999999995</c:v>
                </c:pt>
                <c:pt idx="15029">
                  <c:v>8.7892080000000004</c:v>
                </c:pt>
                <c:pt idx="15030">
                  <c:v>8.7871190000000006</c:v>
                </c:pt>
                <c:pt idx="15031">
                  <c:v>8.7847819999999999</c:v>
                </c:pt>
                <c:pt idx="15032">
                  <c:v>8.7816209999999995</c:v>
                </c:pt>
                <c:pt idx="15033">
                  <c:v>8.7782180000000007</c:v>
                </c:pt>
                <c:pt idx="15034">
                  <c:v>8.7756519999999991</c:v>
                </c:pt>
                <c:pt idx="15035">
                  <c:v>8.7727620000000002</c:v>
                </c:pt>
                <c:pt idx="15036">
                  <c:v>8.7692580000000007</c:v>
                </c:pt>
                <c:pt idx="15037">
                  <c:v>8.7652070000000002</c:v>
                </c:pt>
                <c:pt idx="15038">
                  <c:v>8.7624259999999996</c:v>
                </c:pt>
                <c:pt idx="15039">
                  <c:v>8.7593639999999997</c:v>
                </c:pt>
                <c:pt idx="15040">
                  <c:v>8.7566729999999993</c:v>
                </c:pt>
                <c:pt idx="15041">
                  <c:v>8.7552009999999996</c:v>
                </c:pt>
                <c:pt idx="15042">
                  <c:v>8.7524949999999997</c:v>
                </c:pt>
                <c:pt idx="15043">
                  <c:v>8.7508339999999993</c:v>
                </c:pt>
                <c:pt idx="15044">
                  <c:v>8.7480370000000001</c:v>
                </c:pt>
                <c:pt idx="15045">
                  <c:v>8.7444520000000008</c:v>
                </c:pt>
                <c:pt idx="15046">
                  <c:v>8.7414649999999998</c:v>
                </c:pt>
                <c:pt idx="15047">
                  <c:v>8.7374670000000005</c:v>
                </c:pt>
                <c:pt idx="15048">
                  <c:v>8.7346249999999994</c:v>
                </c:pt>
                <c:pt idx="15049">
                  <c:v>8.7318359999999995</c:v>
                </c:pt>
                <c:pt idx="15050">
                  <c:v>8.7289480000000008</c:v>
                </c:pt>
                <c:pt idx="15051">
                  <c:v>8.7262740000000001</c:v>
                </c:pt>
                <c:pt idx="15052">
                  <c:v>8.7223710000000008</c:v>
                </c:pt>
                <c:pt idx="15053">
                  <c:v>8.7180400000000002</c:v>
                </c:pt>
                <c:pt idx="15054">
                  <c:v>8.7145379999999992</c:v>
                </c:pt>
                <c:pt idx="15055">
                  <c:v>8.7113460000000007</c:v>
                </c:pt>
                <c:pt idx="15056">
                  <c:v>8.7082080000000008</c:v>
                </c:pt>
                <c:pt idx="15057">
                  <c:v>8.7046969999999995</c:v>
                </c:pt>
                <c:pt idx="15058">
                  <c:v>8.7018880000000003</c:v>
                </c:pt>
                <c:pt idx="15059">
                  <c:v>8.6993989999999997</c:v>
                </c:pt>
                <c:pt idx="15060">
                  <c:v>8.6968630000000005</c:v>
                </c:pt>
                <c:pt idx="15061">
                  <c:v>8.6936110000000006</c:v>
                </c:pt>
                <c:pt idx="15062">
                  <c:v>8.6906090000000003</c:v>
                </c:pt>
                <c:pt idx="15063">
                  <c:v>8.6881310000000003</c:v>
                </c:pt>
                <c:pt idx="15064">
                  <c:v>8.6856799999999996</c:v>
                </c:pt>
                <c:pt idx="15065">
                  <c:v>8.682302</c:v>
                </c:pt>
                <c:pt idx="15066">
                  <c:v>8.6794130000000003</c:v>
                </c:pt>
                <c:pt idx="15067">
                  <c:v>8.6767769999999995</c:v>
                </c:pt>
                <c:pt idx="15068">
                  <c:v>8.6733609999999999</c:v>
                </c:pt>
                <c:pt idx="15069">
                  <c:v>8.6694180000000003</c:v>
                </c:pt>
                <c:pt idx="15070">
                  <c:v>8.6665500000000009</c:v>
                </c:pt>
                <c:pt idx="15071">
                  <c:v>8.6640010000000007</c:v>
                </c:pt>
                <c:pt idx="15072">
                  <c:v>8.6607400000000005</c:v>
                </c:pt>
                <c:pt idx="15073">
                  <c:v>8.6573410000000006</c:v>
                </c:pt>
                <c:pt idx="15074">
                  <c:v>8.6557980000000008</c:v>
                </c:pt>
                <c:pt idx="15075">
                  <c:v>8.653848</c:v>
                </c:pt>
                <c:pt idx="15076">
                  <c:v>8.6513690000000008</c:v>
                </c:pt>
                <c:pt idx="15077">
                  <c:v>8.648301</c:v>
                </c:pt>
                <c:pt idx="15078">
                  <c:v>8.6457890000000006</c:v>
                </c:pt>
                <c:pt idx="15079">
                  <c:v>8.6435879999999994</c:v>
                </c:pt>
                <c:pt idx="15080">
                  <c:v>8.6400279999999992</c:v>
                </c:pt>
                <c:pt idx="15081">
                  <c:v>8.6371160000000007</c:v>
                </c:pt>
                <c:pt idx="15082">
                  <c:v>8.6348559999999992</c:v>
                </c:pt>
                <c:pt idx="15083">
                  <c:v>8.6320920000000001</c:v>
                </c:pt>
                <c:pt idx="15084">
                  <c:v>8.6290899999999997</c:v>
                </c:pt>
                <c:pt idx="15085">
                  <c:v>8.626633</c:v>
                </c:pt>
                <c:pt idx="15086">
                  <c:v>8.6229580000000006</c:v>
                </c:pt>
                <c:pt idx="15087">
                  <c:v>8.6212540000000004</c:v>
                </c:pt>
                <c:pt idx="15088">
                  <c:v>8.6183979999999991</c:v>
                </c:pt>
                <c:pt idx="15089">
                  <c:v>8.6163729999999994</c:v>
                </c:pt>
                <c:pt idx="15090">
                  <c:v>8.6134780000000006</c:v>
                </c:pt>
                <c:pt idx="15091">
                  <c:v>8.6107899999999997</c:v>
                </c:pt>
                <c:pt idx="15092">
                  <c:v>8.608098</c:v>
                </c:pt>
                <c:pt idx="15093">
                  <c:v>8.6052049999999998</c:v>
                </c:pt>
                <c:pt idx="15094">
                  <c:v>8.6025510000000001</c:v>
                </c:pt>
                <c:pt idx="15095">
                  <c:v>8.5998649999999994</c:v>
                </c:pt>
                <c:pt idx="15096">
                  <c:v>8.5966900000000006</c:v>
                </c:pt>
                <c:pt idx="15097">
                  <c:v>8.5948919999999998</c:v>
                </c:pt>
                <c:pt idx="15098">
                  <c:v>8.5926559999999998</c:v>
                </c:pt>
                <c:pt idx="15099">
                  <c:v>8.5904539999999994</c:v>
                </c:pt>
                <c:pt idx="15100">
                  <c:v>8.5874020000000009</c:v>
                </c:pt>
                <c:pt idx="15101">
                  <c:v>8.5857229999999998</c:v>
                </c:pt>
                <c:pt idx="15102">
                  <c:v>8.5832739999999994</c:v>
                </c:pt>
                <c:pt idx="15103">
                  <c:v>8.5817960000000006</c:v>
                </c:pt>
                <c:pt idx="15104">
                  <c:v>8.5795759999999994</c:v>
                </c:pt>
                <c:pt idx="15105">
                  <c:v>8.5778929999999995</c:v>
                </c:pt>
                <c:pt idx="15106">
                  <c:v>8.5745839999999998</c:v>
                </c:pt>
                <c:pt idx="15107">
                  <c:v>8.5728880000000007</c:v>
                </c:pt>
                <c:pt idx="15108">
                  <c:v>8.5713500000000007</c:v>
                </c:pt>
                <c:pt idx="15109">
                  <c:v>8.5677819999999993</c:v>
                </c:pt>
                <c:pt idx="15110">
                  <c:v>8.5650999999999993</c:v>
                </c:pt>
                <c:pt idx="15111">
                  <c:v>8.5619169999999993</c:v>
                </c:pt>
                <c:pt idx="15112">
                  <c:v>8.5592260000000007</c:v>
                </c:pt>
                <c:pt idx="15113">
                  <c:v>8.5570319999999995</c:v>
                </c:pt>
                <c:pt idx="15114">
                  <c:v>8.5544130000000003</c:v>
                </c:pt>
                <c:pt idx="15115">
                  <c:v>8.5518129999999992</c:v>
                </c:pt>
                <c:pt idx="15116">
                  <c:v>8.5484290000000005</c:v>
                </c:pt>
                <c:pt idx="15117">
                  <c:v>8.5463419999999992</c:v>
                </c:pt>
                <c:pt idx="15118">
                  <c:v>8.5435909999999993</c:v>
                </c:pt>
                <c:pt idx="15119">
                  <c:v>8.5413060000000005</c:v>
                </c:pt>
                <c:pt idx="15120">
                  <c:v>8.5381699999999991</c:v>
                </c:pt>
                <c:pt idx="15121">
                  <c:v>8.5351479999999995</c:v>
                </c:pt>
                <c:pt idx="15122">
                  <c:v>8.5324059999999999</c:v>
                </c:pt>
                <c:pt idx="15123">
                  <c:v>8.5306259999999998</c:v>
                </c:pt>
                <c:pt idx="15124">
                  <c:v>8.5265909999999998</c:v>
                </c:pt>
                <c:pt idx="15125">
                  <c:v>8.5228459999999995</c:v>
                </c:pt>
                <c:pt idx="15126">
                  <c:v>8.5194569999999992</c:v>
                </c:pt>
                <c:pt idx="15127">
                  <c:v>8.5167490000000008</c:v>
                </c:pt>
                <c:pt idx="15128">
                  <c:v>8.5133310000000009</c:v>
                </c:pt>
                <c:pt idx="15129">
                  <c:v>8.5105760000000004</c:v>
                </c:pt>
                <c:pt idx="15130">
                  <c:v>8.5085650000000008</c:v>
                </c:pt>
                <c:pt idx="15131">
                  <c:v>8.5064089999999997</c:v>
                </c:pt>
                <c:pt idx="15132">
                  <c:v>8.5044229999999992</c:v>
                </c:pt>
                <c:pt idx="15133">
                  <c:v>8.5023309999999999</c:v>
                </c:pt>
                <c:pt idx="15134">
                  <c:v>8.4999300000000009</c:v>
                </c:pt>
                <c:pt idx="15135">
                  <c:v>8.4974729999999994</c:v>
                </c:pt>
                <c:pt idx="15136">
                  <c:v>8.4959710000000008</c:v>
                </c:pt>
                <c:pt idx="15137">
                  <c:v>8.4928139999999992</c:v>
                </c:pt>
                <c:pt idx="15138">
                  <c:v>8.4907430000000002</c:v>
                </c:pt>
                <c:pt idx="15139">
                  <c:v>8.487921</c:v>
                </c:pt>
                <c:pt idx="15140">
                  <c:v>8.485239</c:v>
                </c:pt>
                <c:pt idx="15141">
                  <c:v>8.4819610000000001</c:v>
                </c:pt>
                <c:pt idx="15142">
                  <c:v>8.4804460000000006</c:v>
                </c:pt>
                <c:pt idx="15143">
                  <c:v>8.4788779999999999</c:v>
                </c:pt>
                <c:pt idx="15144">
                  <c:v>8.4770760000000003</c:v>
                </c:pt>
                <c:pt idx="15145">
                  <c:v>8.4745290000000004</c:v>
                </c:pt>
                <c:pt idx="15146">
                  <c:v>8.4717470000000006</c:v>
                </c:pt>
                <c:pt idx="15147">
                  <c:v>8.4693470000000008</c:v>
                </c:pt>
                <c:pt idx="15148">
                  <c:v>8.4666099999999993</c:v>
                </c:pt>
                <c:pt idx="15149">
                  <c:v>8.4634280000000004</c:v>
                </c:pt>
                <c:pt idx="15150">
                  <c:v>8.4611459999999994</c:v>
                </c:pt>
                <c:pt idx="15151">
                  <c:v>8.4594550000000002</c:v>
                </c:pt>
                <c:pt idx="15152">
                  <c:v>8.4572289999999999</c:v>
                </c:pt>
                <c:pt idx="15153">
                  <c:v>8.4543309999999998</c:v>
                </c:pt>
                <c:pt idx="15154">
                  <c:v>8.4516910000000003</c:v>
                </c:pt>
                <c:pt idx="15155">
                  <c:v>8.448499</c:v>
                </c:pt>
                <c:pt idx="15156">
                  <c:v>8.445411</c:v>
                </c:pt>
                <c:pt idx="15157">
                  <c:v>8.442005</c:v>
                </c:pt>
                <c:pt idx="15158">
                  <c:v>8.4386139999999994</c:v>
                </c:pt>
                <c:pt idx="15159">
                  <c:v>8.4361259999999998</c:v>
                </c:pt>
                <c:pt idx="15160">
                  <c:v>8.4330639999999999</c:v>
                </c:pt>
                <c:pt idx="15161">
                  <c:v>8.4298210000000005</c:v>
                </c:pt>
                <c:pt idx="15162">
                  <c:v>8.4268689999999999</c:v>
                </c:pt>
                <c:pt idx="15163">
                  <c:v>8.4236749999999994</c:v>
                </c:pt>
                <c:pt idx="15164">
                  <c:v>8.4208049999999997</c:v>
                </c:pt>
                <c:pt idx="15165">
                  <c:v>8.4182830000000006</c:v>
                </c:pt>
                <c:pt idx="15166">
                  <c:v>8.4165299999999998</c:v>
                </c:pt>
                <c:pt idx="15167">
                  <c:v>8.4139680000000006</c:v>
                </c:pt>
                <c:pt idx="15168">
                  <c:v>8.4114710000000006</c:v>
                </c:pt>
                <c:pt idx="15169">
                  <c:v>8.4089209999999994</c:v>
                </c:pt>
                <c:pt idx="15170">
                  <c:v>8.4068970000000007</c:v>
                </c:pt>
                <c:pt idx="15171">
                  <c:v>8.4048970000000001</c:v>
                </c:pt>
                <c:pt idx="15172">
                  <c:v>8.4027189999999994</c:v>
                </c:pt>
                <c:pt idx="15173">
                  <c:v>8.4001509999999993</c:v>
                </c:pt>
                <c:pt idx="15174">
                  <c:v>8.3981469999999998</c:v>
                </c:pt>
                <c:pt idx="15175">
                  <c:v>8.3965960000000006</c:v>
                </c:pt>
                <c:pt idx="15176">
                  <c:v>8.3943840000000005</c:v>
                </c:pt>
                <c:pt idx="15177">
                  <c:v>8.3913309999999992</c:v>
                </c:pt>
                <c:pt idx="15178">
                  <c:v>8.3880079999999992</c:v>
                </c:pt>
                <c:pt idx="15179">
                  <c:v>8.3847480000000001</c:v>
                </c:pt>
                <c:pt idx="15180">
                  <c:v>8.3812949999999997</c:v>
                </c:pt>
                <c:pt idx="15181">
                  <c:v>8.3778749999999995</c:v>
                </c:pt>
                <c:pt idx="15182">
                  <c:v>8.3746369999999999</c:v>
                </c:pt>
                <c:pt idx="15183">
                  <c:v>8.3717980000000001</c:v>
                </c:pt>
                <c:pt idx="15184">
                  <c:v>8.3685670000000005</c:v>
                </c:pt>
                <c:pt idx="15185">
                  <c:v>8.364846</c:v>
                </c:pt>
                <c:pt idx="15186">
                  <c:v>8.3616229999999998</c:v>
                </c:pt>
                <c:pt idx="15187">
                  <c:v>8.3591709999999999</c:v>
                </c:pt>
                <c:pt idx="15188">
                  <c:v>8.3555899999999994</c:v>
                </c:pt>
                <c:pt idx="15189">
                  <c:v>8.352392</c:v>
                </c:pt>
                <c:pt idx="15190">
                  <c:v>8.3499040000000004</c:v>
                </c:pt>
                <c:pt idx="15191">
                  <c:v>8.347175</c:v>
                </c:pt>
                <c:pt idx="15192">
                  <c:v>8.3438680000000005</c:v>
                </c:pt>
                <c:pt idx="15193">
                  <c:v>8.3403019999999994</c:v>
                </c:pt>
                <c:pt idx="15194">
                  <c:v>8.3370909999999991</c:v>
                </c:pt>
                <c:pt idx="15195">
                  <c:v>8.3341220000000007</c:v>
                </c:pt>
                <c:pt idx="15196">
                  <c:v>8.3315970000000004</c:v>
                </c:pt>
                <c:pt idx="15197">
                  <c:v>8.3281799999999997</c:v>
                </c:pt>
                <c:pt idx="15198">
                  <c:v>8.3251100000000005</c:v>
                </c:pt>
                <c:pt idx="15199">
                  <c:v>8.3221249999999998</c:v>
                </c:pt>
                <c:pt idx="15200">
                  <c:v>8.3183199999999999</c:v>
                </c:pt>
                <c:pt idx="15201">
                  <c:v>8.3143639999999994</c:v>
                </c:pt>
                <c:pt idx="15202">
                  <c:v>8.3107249999999997</c:v>
                </c:pt>
                <c:pt idx="15203">
                  <c:v>8.3073770000000007</c:v>
                </c:pt>
                <c:pt idx="15204">
                  <c:v>8.3035519999999998</c:v>
                </c:pt>
                <c:pt idx="15205">
                  <c:v>8.3005800000000001</c:v>
                </c:pt>
                <c:pt idx="15206">
                  <c:v>8.2985710000000008</c:v>
                </c:pt>
                <c:pt idx="15207">
                  <c:v>8.2962399999999992</c:v>
                </c:pt>
                <c:pt idx="15208">
                  <c:v>8.2945600000000006</c:v>
                </c:pt>
                <c:pt idx="15209">
                  <c:v>8.2928169999999994</c:v>
                </c:pt>
                <c:pt idx="15210">
                  <c:v>8.2904300000000006</c:v>
                </c:pt>
                <c:pt idx="15211">
                  <c:v>8.2882049999999996</c:v>
                </c:pt>
                <c:pt idx="15212">
                  <c:v>8.2863190000000007</c:v>
                </c:pt>
                <c:pt idx="15213">
                  <c:v>8.2837449999999997</c:v>
                </c:pt>
                <c:pt idx="15214">
                  <c:v>8.2808849999999996</c:v>
                </c:pt>
                <c:pt idx="15215">
                  <c:v>8.2781070000000003</c:v>
                </c:pt>
                <c:pt idx="15216">
                  <c:v>8.2751509999999993</c:v>
                </c:pt>
                <c:pt idx="15217">
                  <c:v>8.2718830000000008</c:v>
                </c:pt>
                <c:pt idx="15218">
                  <c:v>8.2691099999999995</c:v>
                </c:pt>
                <c:pt idx="15219">
                  <c:v>8.2666520000000006</c:v>
                </c:pt>
                <c:pt idx="15220">
                  <c:v>8.2638239999999996</c:v>
                </c:pt>
                <c:pt idx="15221">
                  <c:v>8.2610379999999992</c:v>
                </c:pt>
                <c:pt idx="15222">
                  <c:v>8.2582450000000005</c:v>
                </c:pt>
                <c:pt idx="15223">
                  <c:v>8.2554549999999995</c:v>
                </c:pt>
                <c:pt idx="15224">
                  <c:v>8.2529000000000003</c:v>
                </c:pt>
                <c:pt idx="15225">
                  <c:v>8.2497849999999993</c:v>
                </c:pt>
                <c:pt idx="15226">
                  <c:v>8.2466799999999996</c:v>
                </c:pt>
                <c:pt idx="15227">
                  <c:v>8.2449949999999994</c:v>
                </c:pt>
                <c:pt idx="15228">
                  <c:v>8.2434849999999997</c:v>
                </c:pt>
                <c:pt idx="15229">
                  <c:v>8.2416110000000007</c:v>
                </c:pt>
                <c:pt idx="15230">
                  <c:v>8.2401719999999994</c:v>
                </c:pt>
                <c:pt idx="15231">
                  <c:v>8.2389690000000009</c:v>
                </c:pt>
                <c:pt idx="15232">
                  <c:v>8.2363420000000005</c:v>
                </c:pt>
                <c:pt idx="15233">
                  <c:v>8.2335820000000002</c:v>
                </c:pt>
                <c:pt idx="15234">
                  <c:v>8.2314679999999996</c:v>
                </c:pt>
                <c:pt idx="15235">
                  <c:v>8.229692</c:v>
                </c:pt>
                <c:pt idx="15236">
                  <c:v>8.2283989999999996</c:v>
                </c:pt>
                <c:pt idx="15237">
                  <c:v>8.2264730000000004</c:v>
                </c:pt>
                <c:pt idx="15238">
                  <c:v>8.2242929999999994</c:v>
                </c:pt>
                <c:pt idx="15239">
                  <c:v>8.2228759999999994</c:v>
                </c:pt>
                <c:pt idx="15240">
                  <c:v>8.2209160000000008</c:v>
                </c:pt>
                <c:pt idx="15241">
                  <c:v>8.2190370000000001</c:v>
                </c:pt>
                <c:pt idx="15242">
                  <c:v>8.217295</c:v>
                </c:pt>
                <c:pt idx="15243">
                  <c:v>8.2153500000000008</c:v>
                </c:pt>
                <c:pt idx="15244">
                  <c:v>8.2129340000000006</c:v>
                </c:pt>
                <c:pt idx="15245">
                  <c:v>8.2111370000000008</c:v>
                </c:pt>
                <c:pt idx="15246">
                  <c:v>8.2094319999999996</c:v>
                </c:pt>
                <c:pt idx="15247">
                  <c:v>8.2073809999999998</c:v>
                </c:pt>
                <c:pt idx="15248">
                  <c:v>8.2058769999999992</c:v>
                </c:pt>
                <c:pt idx="15249">
                  <c:v>8.2038829999999994</c:v>
                </c:pt>
                <c:pt idx="15250">
                  <c:v>8.2020239999999998</c:v>
                </c:pt>
                <c:pt idx="15251">
                  <c:v>8.2000689999999992</c:v>
                </c:pt>
                <c:pt idx="15252">
                  <c:v>8.1980489999999993</c:v>
                </c:pt>
                <c:pt idx="15253">
                  <c:v>8.1966680000000007</c:v>
                </c:pt>
                <c:pt idx="15254">
                  <c:v>8.1952669999999994</c:v>
                </c:pt>
                <c:pt idx="15255">
                  <c:v>8.1934400000000007</c:v>
                </c:pt>
                <c:pt idx="15256">
                  <c:v>8.1906999999999996</c:v>
                </c:pt>
                <c:pt idx="15257">
                  <c:v>8.18825</c:v>
                </c:pt>
                <c:pt idx="15258">
                  <c:v>8.1860350000000004</c:v>
                </c:pt>
                <c:pt idx="15259">
                  <c:v>8.1831739999999993</c:v>
                </c:pt>
                <c:pt idx="15260">
                  <c:v>8.1803709999999992</c:v>
                </c:pt>
                <c:pt idx="15261">
                  <c:v>8.1779309999999992</c:v>
                </c:pt>
                <c:pt idx="15262">
                  <c:v>8.1753029999999995</c:v>
                </c:pt>
                <c:pt idx="15263">
                  <c:v>8.1726519999999994</c:v>
                </c:pt>
                <c:pt idx="15264">
                  <c:v>8.1706249999999994</c:v>
                </c:pt>
                <c:pt idx="15265">
                  <c:v>8.1689480000000003</c:v>
                </c:pt>
                <c:pt idx="15266">
                  <c:v>8.1672630000000002</c:v>
                </c:pt>
                <c:pt idx="15267">
                  <c:v>8.1655189999999997</c:v>
                </c:pt>
                <c:pt idx="15268">
                  <c:v>8.1640329999999999</c:v>
                </c:pt>
                <c:pt idx="15269">
                  <c:v>8.1621269999999999</c:v>
                </c:pt>
                <c:pt idx="15270">
                  <c:v>8.1601750000000006</c:v>
                </c:pt>
                <c:pt idx="15271">
                  <c:v>8.1582070000000009</c:v>
                </c:pt>
                <c:pt idx="15272">
                  <c:v>8.1559910000000002</c:v>
                </c:pt>
                <c:pt idx="15273">
                  <c:v>8.1535759999999993</c:v>
                </c:pt>
                <c:pt idx="15274">
                  <c:v>8.1514769999999999</c:v>
                </c:pt>
                <c:pt idx="15275">
                  <c:v>8.1487979999999993</c:v>
                </c:pt>
                <c:pt idx="15276">
                  <c:v>8.1471920000000004</c:v>
                </c:pt>
                <c:pt idx="15277">
                  <c:v>8.1444209999999995</c:v>
                </c:pt>
                <c:pt idx="15278">
                  <c:v>8.1413139999999995</c:v>
                </c:pt>
                <c:pt idx="15279">
                  <c:v>8.1387929999999997</c:v>
                </c:pt>
                <c:pt idx="15280">
                  <c:v>8.1359049999999993</c:v>
                </c:pt>
                <c:pt idx="15281">
                  <c:v>8.1327549999999995</c:v>
                </c:pt>
                <c:pt idx="15282">
                  <c:v>8.1299150000000004</c:v>
                </c:pt>
                <c:pt idx="15283">
                  <c:v>8.1275549999999992</c:v>
                </c:pt>
                <c:pt idx="15284">
                  <c:v>8.1245989999999999</c:v>
                </c:pt>
                <c:pt idx="15285">
                  <c:v>8.122465</c:v>
                </c:pt>
                <c:pt idx="15286">
                  <c:v>8.1195710000000005</c:v>
                </c:pt>
                <c:pt idx="15287">
                  <c:v>8.1168329999999997</c:v>
                </c:pt>
                <c:pt idx="15288">
                  <c:v>8.1148240000000005</c:v>
                </c:pt>
                <c:pt idx="15289">
                  <c:v>8.1119020000000006</c:v>
                </c:pt>
                <c:pt idx="15290">
                  <c:v>8.1090990000000005</c:v>
                </c:pt>
                <c:pt idx="15291">
                  <c:v>8.1055019999999995</c:v>
                </c:pt>
                <c:pt idx="15292">
                  <c:v>8.1030879999999996</c:v>
                </c:pt>
                <c:pt idx="15293">
                  <c:v>8.1006479999999996</c:v>
                </c:pt>
                <c:pt idx="15294">
                  <c:v>8.0980120000000007</c:v>
                </c:pt>
                <c:pt idx="15295">
                  <c:v>8.0960059999999991</c:v>
                </c:pt>
                <c:pt idx="15296">
                  <c:v>8.0937859999999997</c:v>
                </c:pt>
                <c:pt idx="15297">
                  <c:v>8.09192</c:v>
                </c:pt>
                <c:pt idx="15298">
                  <c:v>8.0899680000000007</c:v>
                </c:pt>
                <c:pt idx="15299">
                  <c:v>8.0880390000000002</c:v>
                </c:pt>
                <c:pt idx="15300">
                  <c:v>8.0853549999999998</c:v>
                </c:pt>
                <c:pt idx="15301">
                  <c:v>8.0827179999999998</c:v>
                </c:pt>
                <c:pt idx="15302">
                  <c:v>8.0810040000000001</c:v>
                </c:pt>
                <c:pt idx="15303">
                  <c:v>8.0786809999999996</c:v>
                </c:pt>
                <c:pt idx="15304">
                  <c:v>8.0768769999999996</c:v>
                </c:pt>
                <c:pt idx="15305">
                  <c:v>8.0756040000000002</c:v>
                </c:pt>
                <c:pt idx="15306">
                  <c:v>8.0737769999999998</c:v>
                </c:pt>
                <c:pt idx="15307">
                  <c:v>8.0721950000000007</c:v>
                </c:pt>
                <c:pt idx="15308">
                  <c:v>8.0704919999999998</c:v>
                </c:pt>
                <c:pt idx="15309">
                  <c:v>8.0680969999999999</c:v>
                </c:pt>
                <c:pt idx="15310">
                  <c:v>8.0668039999999994</c:v>
                </c:pt>
                <c:pt idx="15311">
                  <c:v>8.0658729999999998</c:v>
                </c:pt>
                <c:pt idx="15312">
                  <c:v>8.0649619999999995</c:v>
                </c:pt>
                <c:pt idx="15313">
                  <c:v>8.0637369999999997</c:v>
                </c:pt>
                <c:pt idx="15314">
                  <c:v>8.0622059999999998</c:v>
                </c:pt>
                <c:pt idx="15315">
                  <c:v>8.0602590000000003</c:v>
                </c:pt>
                <c:pt idx="15316">
                  <c:v>8.0564079999999993</c:v>
                </c:pt>
                <c:pt idx="15317">
                  <c:v>8.0544159999999998</c:v>
                </c:pt>
                <c:pt idx="15318">
                  <c:v>8.052581</c:v>
                </c:pt>
                <c:pt idx="15319">
                  <c:v>8.0496180000000006</c:v>
                </c:pt>
                <c:pt idx="15320">
                  <c:v>8.0467879999999994</c:v>
                </c:pt>
                <c:pt idx="15321">
                  <c:v>8.0444820000000004</c:v>
                </c:pt>
                <c:pt idx="15322">
                  <c:v>8.0423639999999992</c:v>
                </c:pt>
                <c:pt idx="15323">
                  <c:v>8.0408349999999995</c:v>
                </c:pt>
                <c:pt idx="15324">
                  <c:v>8.0389759999999999</c:v>
                </c:pt>
                <c:pt idx="15325">
                  <c:v>8.0370880000000007</c:v>
                </c:pt>
                <c:pt idx="15326">
                  <c:v>8.0346200000000003</c:v>
                </c:pt>
                <c:pt idx="15327">
                  <c:v>8.0316080000000003</c:v>
                </c:pt>
                <c:pt idx="15328">
                  <c:v>8.0301449999999992</c:v>
                </c:pt>
                <c:pt idx="15329">
                  <c:v>8.0282450000000001</c:v>
                </c:pt>
                <c:pt idx="15330">
                  <c:v>8.0258920000000007</c:v>
                </c:pt>
                <c:pt idx="15331">
                  <c:v>8.0244669999999996</c:v>
                </c:pt>
                <c:pt idx="15332">
                  <c:v>8.0232729999999997</c:v>
                </c:pt>
                <c:pt idx="15333">
                  <c:v>8.0222470000000001</c:v>
                </c:pt>
                <c:pt idx="15334">
                  <c:v>8.0213020000000004</c:v>
                </c:pt>
                <c:pt idx="15335">
                  <c:v>8.0192270000000008</c:v>
                </c:pt>
                <c:pt idx="15336">
                  <c:v>8.0183470000000003</c:v>
                </c:pt>
                <c:pt idx="15337">
                  <c:v>8.0162650000000006</c:v>
                </c:pt>
                <c:pt idx="15338">
                  <c:v>8.0141760000000009</c:v>
                </c:pt>
                <c:pt idx="15339">
                  <c:v>8.0127389999999998</c:v>
                </c:pt>
                <c:pt idx="15340">
                  <c:v>8.0100800000000003</c:v>
                </c:pt>
                <c:pt idx="15341">
                  <c:v>8.0086180000000002</c:v>
                </c:pt>
                <c:pt idx="15342">
                  <c:v>8.0066179999999996</c:v>
                </c:pt>
                <c:pt idx="15343">
                  <c:v>8.0040239999999994</c:v>
                </c:pt>
                <c:pt idx="15344">
                  <c:v>8.0015409999999996</c:v>
                </c:pt>
                <c:pt idx="15345">
                  <c:v>7.9994759999999996</c:v>
                </c:pt>
                <c:pt idx="15346">
                  <c:v>7.9969960000000002</c:v>
                </c:pt>
                <c:pt idx="15347">
                  <c:v>7.9950219999999996</c:v>
                </c:pt>
                <c:pt idx="15348">
                  <c:v>7.9921230000000003</c:v>
                </c:pt>
                <c:pt idx="15349">
                  <c:v>7.9896120000000002</c:v>
                </c:pt>
                <c:pt idx="15350">
                  <c:v>7.9874660000000004</c:v>
                </c:pt>
                <c:pt idx="15351">
                  <c:v>7.9864480000000002</c:v>
                </c:pt>
                <c:pt idx="15352">
                  <c:v>7.9846690000000002</c:v>
                </c:pt>
                <c:pt idx="15353">
                  <c:v>7.9834740000000002</c:v>
                </c:pt>
                <c:pt idx="15354">
                  <c:v>7.9811629999999996</c:v>
                </c:pt>
                <c:pt idx="15355">
                  <c:v>7.9776850000000001</c:v>
                </c:pt>
                <c:pt idx="15356">
                  <c:v>7.9751120000000002</c:v>
                </c:pt>
                <c:pt idx="15357">
                  <c:v>7.9737640000000001</c:v>
                </c:pt>
                <c:pt idx="15358">
                  <c:v>7.9708889999999997</c:v>
                </c:pt>
                <c:pt idx="15359">
                  <c:v>7.9688800000000004</c:v>
                </c:pt>
                <c:pt idx="15360">
                  <c:v>7.9664809999999999</c:v>
                </c:pt>
                <c:pt idx="15361">
                  <c:v>7.9645460000000003</c:v>
                </c:pt>
                <c:pt idx="15362">
                  <c:v>7.9616749999999996</c:v>
                </c:pt>
                <c:pt idx="15363">
                  <c:v>7.9600660000000003</c:v>
                </c:pt>
                <c:pt idx="15364">
                  <c:v>7.9578959999999999</c:v>
                </c:pt>
                <c:pt idx="15365">
                  <c:v>7.9559449999999998</c:v>
                </c:pt>
                <c:pt idx="15366">
                  <c:v>7.9554710000000002</c:v>
                </c:pt>
                <c:pt idx="15367">
                  <c:v>7.9541069999999996</c:v>
                </c:pt>
                <c:pt idx="15368">
                  <c:v>7.9515609999999999</c:v>
                </c:pt>
                <c:pt idx="15369">
                  <c:v>7.9504029999999997</c:v>
                </c:pt>
                <c:pt idx="15370">
                  <c:v>7.9490049999999997</c:v>
                </c:pt>
                <c:pt idx="15371">
                  <c:v>7.9472440000000004</c:v>
                </c:pt>
                <c:pt idx="15372">
                  <c:v>7.9454570000000002</c:v>
                </c:pt>
                <c:pt idx="15373">
                  <c:v>7.9436730000000004</c:v>
                </c:pt>
                <c:pt idx="15374">
                  <c:v>7.9414829999999998</c:v>
                </c:pt>
                <c:pt idx="15375">
                  <c:v>7.9399040000000003</c:v>
                </c:pt>
                <c:pt idx="15376">
                  <c:v>7.9377459999999997</c:v>
                </c:pt>
                <c:pt idx="15377">
                  <c:v>7.9370380000000003</c:v>
                </c:pt>
                <c:pt idx="15378">
                  <c:v>7.9352819999999999</c:v>
                </c:pt>
                <c:pt idx="15379">
                  <c:v>7.9336159999999998</c:v>
                </c:pt>
                <c:pt idx="15380">
                  <c:v>7.9323430000000004</c:v>
                </c:pt>
                <c:pt idx="15381">
                  <c:v>7.9301180000000002</c:v>
                </c:pt>
                <c:pt idx="15382">
                  <c:v>7.9280439999999999</c:v>
                </c:pt>
                <c:pt idx="15383">
                  <c:v>7.9257619999999998</c:v>
                </c:pt>
                <c:pt idx="15384">
                  <c:v>7.9231100000000003</c:v>
                </c:pt>
                <c:pt idx="15385">
                  <c:v>7.9210229999999999</c:v>
                </c:pt>
                <c:pt idx="15386">
                  <c:v>7.9194490000000002</c:v>
                </c:pt>
                <c:pt idx="15387">
                  <c:v>7.9182889999999997</c:v>
                </c:pt>
                <c:pt idx="15388">
                  <c:v>7.9168839999999996</c:v>
                </c:pt>
                <c:pt idx="15389">
                  <c:v>7.9151790000000002</c:v>
                </c:pt>
                <c:pt idx="15390">
                  <c:v>7.9138900000000003</c:v>
                </c:pt>
                <c:pt idx="15391">
                  <c:v>7.9120419999999996</c:v>
                </c:pt>
                <c:pt idx="15392">
                  <c:v>7.9114630000000004</c:v>
                </c:pt>
                <c:pt idx="15393">
                  <c:v>7.9101160000000004</c:v>
                </c:pt>
                <c:pt idx="15394">
                  <c:v>7.9094980000000001</c:v>
                </c:pt>
                <c:pt idx="15395">
                  <c:v>7.9077149999999996</c:v>
                </c:pt>
                <c:pt idx="15396">
                  <c:v>7.9061260000000004</c:v>
                </c:pt>
                <c:pt idx="15397">
                  <c:v>7.9047539999999996</c:v>
                </c:pt>
                <c:pt idx="15398">
                  <c:v>7.9038729999999999</c:v>
                </c:pt>
                <c:pt idx="15399">
                  <c:v>7.9021990000000004</c:v>
                </c:pt>
                <c:pt idx="15400">
                  <c:v>7.9007160000000001</c:v>
                </c:pt>
                <c:pt idx="15401">
                  <c:v>7.8992240000000002</c:v>
                </c:pt>
                <c:pt idx="15402">
                  <c:v>7.897494</c:v>
                </c:pt>
                <c:pt idx="15403">
                  <c:v>7.8956720000000002</c:v>
                </c:pt>
                <c:pt idx="15404">
                  <c:v>7.893929</c:v>
                </c:pt>
                <c:pt idx="15405">
                  <c:v>7.8926879999999997</c:v>
                </c:pt>
                <c:pt idx="15406">
                  <c:v>7.891464</c:v>
                </c:pt>
                <c:pt idx="15407">
                  <c:v>7.8892509999999998</c:v>
                </c:pt>
                <c:pt idx="15408">
                  <c:v>7.8869920000000002</c:v>
                </c:pt>
                <c:pt idx="15409">
                  <c:v>7.8856279999999996</c:v>
                </c:pt>
                <c:pt idx="15410">
                  <c:v>7.8844649999999996</c:v>
                </c:pt>
                <c:pt idx="15411">
                  <c:v>7.8824569999999996</c:v>
                </c:pt>
                <c:pt idx="15412">
                  <c:v>7.8802479999999999</c:v>
                </c:pt>
                <c:pt idx="15413">
                  <c:v>7.8782680000000003</c:v>
                </c:pt>
                <c:pt idx="15414">
                  <c:v>7.8762790000000003</c:v>
                </c:pt>
                <c:pt idx="15415">
                  <c:v>7.8745130000000003</c:v>
                </c:pt>
                <c:pt idx="15416">
                  <c:v>7.8728930000000004</c:v>
                </c:pt>
                <c:pt idx="15417">
                  <c:v>7.8712400000000002</c:v>
                </c:pt>
                <c:pt idx="15418">
                  <c:v>7.8695680000000001</c:v>
                </c:pt>
                <c:pt idx="15419">
                  <c:v>7.8676329999999997</c:v>
                </c:pt>
                <c:pt idx="15420">
                  <c:v>7.8663069999999999</c:v>
                </c:pt>
                <c:pt idx="15421">
                  <c:v>7.8652329999999999</c:v>
                </c:pt>
                <c:pt idx="15422">
                  <c:v>7.8638089999999998</c:v>
                </c:pt>
                <c:pt idx="15423">
                  <c:v>7.8620450000000002</c:v>
                </c:pt>
                <c:pt idx="15424">
                  <c:v>7.859712</c:v>
                </c:pt>
                <c:pt idx="15425">
                  <c:v>7.8573079999999997</c:v>
                </c:pt>
                <c:pt idx="15426">
                  <c:v>7.8554269999999997</c:v>
                </c:pt>
                <c:pt idx="15427">
                  <c:v>7.8530959999999999</c:v>
                </c:pt>
                <c:pt idx="15428">
                  <c:v>7.850911</c:v>
                </c:pt>
                <c:pt idx="15429">
                  <c:v>7.849405</c:v>
                </c:pt>
                <c:pt idx="15430">
                  <c:v>7.847607</c:v>
                </c:pt>
                <c:pt idx="15431">
                  <c:v>7.8456979999999996</c:v>
                </c:pt>
                <c:pt idx="15432">
                  <c:v>7.844023</c:v>
                </c:pt>
                <c:pt idx="15433">
                  <c:v>7.8430749999999998</c:v>
                </c:pt>
                <c:pt idx="15434">
                  <c:v>7.8417469999999998</c:v>
                </c:pt>
                <c:pt idx="15435">
                  <c:v>7.8403869999999998</c:v>
                </c:pt>
                <c:pt idx="15436">
                  <c:v>7.8385400000000001</c:v>
                </c:pt>
                <c:pt idx="15437">
                  <c:v>7.8368520000000004</c:v>
                </c:pt>
                <c:pt idx="15438">
                  <c:v>7.8352110000000001</c:v>
                </c:pt>
                <c:pt idx="15439">
                  <c:v>7.8337880000000002</c:v>
                </c:pt>
                <c:pt idx="15440">
                  <c:v>7.8332660000000001</c:v>
                </c:pt>
                <c:pt idx="15441">
                  <c:v>7.8327600000000004</c:v>
                </c:pt>
                <c:pt idx="15442">
                  <c:v>7.8310919999999999</c:v>
                </c:pt>
                <c:pt idx="15443">
                  <c:v>7.8294629999999996</c:v>
                </c:pt>
                <c:pt idx="15444">
                  <c:v>7.8284269999999996</c:v>
                </c:pt>
                <c:pt idx="15445">
                  <c:v>7.827388</c:v>
                </c:pt>
                <c:pt idx="15446">
                  <c:v>7.8261039999999999</c:v>
                </c:pt>
                <c:pt idx="15447">
                  <c:v>7.82409</c:v>
                </c:pt>
                <c:pt idx="15448">
                  <c:v>7.8221499999999997</c:v>
                </c:pt>
                <c:pt idx="15449">
                  <c:v>7.8206829999999998</c:v>
                </c:pt>
                <c:pt idx="15450">
                  <c:v>7.8191480000000002</c:v>
                </c:pt>
                <c:pt idx="15451">
                  <c:v>7.8173029999999999</c:v>
                </c:pt>
                <c:pt idx="15452">
                  <c:v>7.8162099999999999</c:v>
                </c:pt>
                <c:pt idx="15453">
                  <c:v>7.8144920000000004</c:v>
                </c:pt>
                <c:pt idx="15454">
                  <c:v>7.8128590000000004</c:v>
                </c:pt>
                <c:pt idx="15455">
                  <c:v>7.8120039999999999</c:v>
                </c:pt>
                <c:pt idx="15456">
                  <c:v>7.8110140000000001</c:v>
                </c:pt>
                <c:pt idx="15457">
                  <c:v>7.8094380000000001</c:v>
                </c:pt>
                <c:pt idx="15458">
                  <c:v>7.8086370000000001</c:v>
                </c:pt>
                <c:pt idx="15459">
                  <c:v>7.8078859999999999</c:v>
                </c:pt>
                <c:pt idx="15460">
                  <c:v>7.8065020000000001</c:v>
                </c:pt>
                <c:pt idx="15461">
                  <c:v>7.8054949999999996</c:v>
                </c:pt>
                <c:pt idx="15462">
                  <c:v>7.8042009999999999</c:v>
                </c:pt>
                <c:pt idx="15463">
                  <c:v>7.8026650000000002</c:v>
                </c:pt>
                <c:pt idx="15464">
                  <c:v>7.8019699999999998</c:v>
                </c:pt>
                <c:pt idx="15465">
                  <c:v>7.8013539999999999</c:v>
                </c:pt>
                <c:pt idx="15466">
                  <c:v>7.7999539999999996</c:v>
                </c:pt>
                <c:pt idx="15467">
                  <c:v>7.7981569999999998</c:v>
                </c:pt>
                <c:pt idx="15468">
                  <c:v>7.796449</c:v>
                </c:pt>
                <c:pt idx="15469">
                  <c:v>7.7944909999999998</c:v>
                </c:pt>
                <c:pt idx="15470">
                  <c:v>7.792503</c:v>
                </c:pt>
                <c:pt idx="15471">
                  <c:v>7.790184</c:v>
                </c:pt>
                <c:pt idx="15472">
                  <c:v>7.7887690000000003</c:v>
                </c:pt>
                <c:pt idx="15473">
                  <c:v>7.7879189999999996</c:v>
                </c:pt>
                <c:pt idx="15474">
                  <c:v>7.7873010000000003</c:v>
                </c:pt>
                <c:pt idx="15475">
                  <c:v>7.7864760000000004</c:v>
                </c:pt>
                <c:pt idx="15476">
                  <c:v>7.7850700000000002</c:v>
                </c:pt>
                <c:pt idx="15477">
                  <c:v>7.7843549999999997</c:v>
                </c:pt>
                <c:pt idx="15478">
                  <c:v>7.7840730000000002</c:v>
                </c:pt>
                <c:pt idx="15479">
                  <c:v>7.7827390000000003</c:v>
                </c:pt>
                <c:pt idx="15480">
                  <c:v>7.7813809999999997</c:v>
                </c:pt>
                <c:pt idx="15481">
                  <c:v>7.7813629999999998</c:v>
                </c:pt>
                <c:pt idx="15482">
                  <c:v>7.7807199999999996</c:v>
                </c:pt>
                <c:pt idx="15483">
                  <c:v>7.7787540000000002</c:v>
                </c:pt>
                <c:pt idx="15484">
                  <c:v>7.7771739999999996</c:v>
                </c:pt>
                <c:pt idx="15485">
                  <c:v>7.7767619999999997</c:v>
                </c:pt>
                <c:pt idx="15486">
                  <c:v>7.7753959999999998</c:v>
                </c:pt>
                <c:pt idx="15487">
                  <c:v>7.7735219999999998</c:v>
                </c:pt>
                <c:pt idx="15488">
                  <c:v>7.7718930000000004</c:v>
                </c:pt>
                <c:pt idx="15489">
                  <c:v>7.7705149999999996</c:v>
                </c:pt>
                <c:pt idx="15490">
                  <c:v>7.767849</c:v>
                </c:pt>
                <c:pt idx="15491">
                  <c:v>7.7649530000000002</c:v>
                </c:pt>
                <c:pt idx="15492">
                  <c:v>7.7634970000000001</c:v>
                </c:pt>
                <c:pt idx="15493">
                  <c:v>7.7615689999999997</c:v>
                </c:pt>
                <c:pt idx="15494">
                  <c:v>7.7599859999999996</c:v>
                </c:pt>
                <c:pt idx="15495">
                  <c:v>7.7584609999999996</c:v>
                </c:pt>
                <c:pt idx="15496">
                  <c:v>7.7570129999999997</c:v>
                </c:pt>
                <c:pt idx="15497">
                  <c:v>7.7562600000000002</c:v>
                </c:pt>
                <c:pt idx="15498">
                  <c:v>7.7553830000000001</c:v>
                </c:pt>
                <c:pt idx="15499">
                  <c:v>7.7540459999999998</c:v>
                </c:pt>
                <c:pt idx="15500">
                  <c:v>7.7534910000000004</c:v>
                </c:pt>
                <c:pt idx="15501">
                  <c:v>7.7531040000000004</c:v>
                </c:pt>
                <c:pt idx="15502">
                  <c:v>7.7511979999999996</c:v>
                </c:pt>
                <c:pt idx="15503">
                  <c:v>7.7491820000000002</c:v>
                </c:pt>
                <c:pt idx="15504">
                  <c:v>7.7483089999999999</c:v>
                </c:pt>
                <c:pt idx="15505">
                  <c:v>7.7472050000000001</c:v>
                </c:pt>
                <c:pt idx="15506">
                  <c:v>7.7463220000000002</c:v>
                </c:pt>
                <c:pt idx="15507">
                  <c:v>7.7453560000000001</c:v>
                </c:pt>
                <c:pt idx="15508">
                  <c:v>7.7445250000000003</c:v>
                </c:pt>
                <c:pt idx="15509">
                  <c:v>7.7434190000000003</c:v>
                </c:pt>
                <c:pt idx="15510">
                  <c:v>7.7420080000000002</c:v>
                </c:pt>
                <c:pt idx="15511">
                  <c:v>7.7403930000000001</c:v>
                </c:pt>
                <c:pt idx="15512">
                  <c:v>7.7393609999999997</c:v>
                </c:pt>
                <c:pt idx="15513">
                  <c:v>7.7390189999999999</c:v>
                </c:pt>
                <c:pt idx="15514">
                  <c:v>7.7380069999999996</c:v>
                </c:pt>
                <c:pt idx="15515">
                  <c:v>7.7370159999999997</c:v>
                </c:pt>
                <c:pt idx="15516">
                  <c:v>7.7361319999999996</c:v>
                </c:pt>
                <c:pt idx="15517">
                  <c:v>7.735544</c:v>
                </c:pt>
                <c:pt idx="15518">
                  <c:v>7.7347380000000001</c:v>
                </c:pt>
                <c:pt idx="15519">
                  <c:v>7.7337400000000001</c:v>
                </c:pt>
                <c:pt idx="15520">
                  <c:v>7.7325030000000003</c:v>
                </c:pt>
                <c:pt idx="15521">
                  <c:v>7.7309679999999998</c:v>
                </c:pt>
                <c:pt idx="15522">
                  <c:v>7.7299350000000002</c:v>
                </c:pt>
                <c:pt idx="15523">
                  <c:v>7.7284100000000002</c:v>
                </c:pt>
                <c:pt idx="15524">
                  <c:v>7.7270969999999997</c:v>
                </c:pt>
                <c:pt idx="15525">
                  <c:v>7.7261160000000002</c:v>
                </c:pt>
                <c:pt idx="15526">
                  <c:v>7.7255539999999998</c:v>
                </c:pt>
                <c:pt idx="15527">
                  <c:v>7.7246269999999999</c:v>
                </c:pt>
                <c:pt idx="15528">
                  <c:v>7.722772</c:v>
                </c:pt>
                <c:pt idx="15529">
                  <c:v>7.7219059999999997</c:v>
                </c:pt>
                <c:pt idx="15530">
                  <c:v>7.7218609999999996</c:v>
                </c:pt>
                <c:pt idx="15531">
                  <c:v>7.7202669999999998</c:v>
                </c:pt>
                <c:pt idx="15532">
                  <c:v>7.7180960000000001</c:v>
                </c:pt>
                <c:pt idx="15533">
                  <c:v>7.7177759999999997</c:v>
                </c:pt>
                <c:pt idx="15534">
                  <c:v>7.7163709999999996</c:v>
                </c:pt>
                <c:pt idx="15535">
                  <c:v>7.7142999999999997</c:v>
                </c:pt>
                <c:pt idx="15536">
                  <c:v>7.7123249999999999</c:v>
                </c:pt>
                <c:pt idx="15537">
                  <c:v>7.7119949999999999</c:v>
                </c:pt>
                <c:pt idx="15538">
                  <c:v>7.7103539999999997</c:v>
                </c:pt>
                <c:pt idx="15539">
                  <c:v>7.7092720000000003</c:v>
                </c:pt>
                <c:pt idx="15540">
                  <c:v>7.7084029999999997</c:v>
                </c:pt>
                <c:pt idx="15541">
                  <c:v>7.7079950000000004</c:v>
                </c:pt>
                <c:pt idx="15542">
                  <c:v>7.7068539999999999</c:v>
                </c:pt>
                <c:pt idx="15543">
                  <c:v>7.7060269999999997</c:v>
                </c:pt>
                <c:pt idx="15544">
                  <c:v>7.7053000000000003</c:v>
                </c:pt>
                <c:pt idx="15545">
                  <c:v>7.7038830000000003</c:v>
                </c:pt>
                <c:pt idx="15546">
                  <c:v>7.7032179999999997</c:v>
                </c:pt>
                <c:pt idx="15547">
                  <c:v>7.7015039999999999</c:v>
                </c:pt>
                <c:pt idx="15548">
                  <c:v>7.700348</c:v>
                </c:pt>
                <c:pt idx="15549">
                  <c:v>7.6998119999999997</c:v>
                </c:pt>
                <c:pt idx="15550">
                  <c:v>7.6983309999999996</c:v>
                </c:pt>
                <c:pt idx="15551">
                  <c:v>7.6960949999999997</c:v>
                </c:pt>
                <c:pt idx="15552">
                  <c:v>7.6949779999999999</c:v>
                </c:pt>
                <c:pt idx="15553">
                  <c:v>7.6932499999999999</c:v>
                </c:pt>
                <c:pt idx="15554">
                  <c:v>7.6914910000000001</c:v>
                </c:pt>
                <c:pt idx="15555">
                  <c:v>7.6906330000000001</c:v>
                </c:pt>
                <c:pt idx="15556">
                  <c:v>7.6887860000000003</c:v>
                </c:pt>
                <c:pt idx="15557">
                  <c:v>7.687144</c:v>
                </c:pt>
                <c:pt idx="15558">
                  <c:v>7.6870240000000001</c:v>
                </c:pt>
                <c:pt idx="15559">
                  <c:v>7.685905</c:v>
                </c:pt>
                <c:pt idx="15560">
                  <c:v>7.6848549999999998</c:v>
                </c:pt>
                <c:pt idx="15561">
                  <c:v>7.6846909999999999</c:v>
                </c:pt>
                <c:pt idx="15562">
                  <c:v>7.683764</c:v>
                </c:pt>
                <c:pt idx="15563">
                  <c:v>7.6828399999999997</c:v>
                </c:pt>
                <c:pt idx="15564">
                  <c:v>7.6825450000000002</c:v>
                </c:pt>
                <c:pt idx="15565">
                  <c:v>7.6819649999999999</c:v>
                </c:pt>
                <c:pt idx="15566">
                  <c:v>7.679792</c:v>
                </c:pt>
                <c:pt idx="15567">
                  <c:v>7.6792230000000004</c:v>
                </c:pt>
                <c:pt idx="15568">
                  <c:v>7.6779400000000004</c:v>
                </c:pt>
                <c:pt idx="15569">
                  <c:v>7.6784610000000004</c:v>
                </c:pt>
                <c:pt idx="15570">
                  <c:v>7.6776299999999997</c:v>
                </c:pt>
                <c:pt idx="15571">
                  <c:v>7.6775479999999998</c:v>
                </c:pt>
                <c:pt idx="15572">
                  <c:v>7.6755519999999997</c:v>
                </c:pt>
                <c:pt idx="15573">
                  <c:v>7.674499</c:v>
                </c:pt>
                <c:pt idx="15574">
                  <c:v>7.674156</c:v>
                </c:pt>
                <c:pt idx="15575">
                  <c:v>7.6725529999999997</c:v>
                </c:pt>
                <c:pt idx="15576">
                  <c:v>7.6713449999999996</c:v>
                </c:pt>
                <c:pt idx="15577">
                  <c:v>7.6697449999999998</c:v>
                </c:pt>
                <c:pt idx="15578">
                  <c:v>7.6686430000000003</c:v>
                </c:pt>
                <c:pt idx="15579">
                  <c:v>7.6674660000000001</c:v>
                </c:pt>
                <c:pt idx="15580">
                  <c:v>7.6652139999999997</c:v>
                </c:pt>
                <c:pt idx="15581">
                  <c:v>7.6646039999999998</c:v>
                </c:pt>
                <c:pt idx="15582">
                  <c:v>7.6636680000000004</c:v>
                </c:pt>
                <c:pt idx="15583">
                  <c:v>7.6628699999999998</c:v>
                </c:pt>
                <c:pt idx="15584">
                  <c:v>7.6628280000000002</c:v>
                </c:pt>
                <c:pt idx="15585">
                  <c:v>7.6618000000000004</c:v>
                </c:pt>
                <c:pt idx="15586">
                  <c:v>7.6613300000000004</c:v>
                </c:pt>
                <c:pt idx="15587">
                  <c:v>7.659967</c:v>
                </c:pt>
                <c:pt idx="15588">
                  <c:v>7.6589679999999998</c:v>
                </c:pt>
                <c:pt idx="15589">
                  <c:v>7.6585039999999998</c:v>
                </c:pt>
                <c:pt idx="15590">
                  <c:v>7.6567020000000001</c:v>
                </c:pt>
                <c:pt idx="15591">
                  <c:v>7.6567400000000001</c:v>
                </c:pt>
                <c:pt idx="15592">
                  <c:v>7.6558279999999996</c:v>
                </c:pt>
                <c:pt idx="15593">
                  <c:v>7.654452</c:v>
                </c:pt>
                <c:pt idx="15594">
                  <c:v>7.6530519999999997</c:v>
                </c:pt>
                <c:pt idx="15595">
                  <c:v>7.6519159999999999</c:v>
                </c:pt>
                <c:pt idx="15596">
                  <c:v>7.6514870000000004</c:v>
                </c:pt>
                <c:pt idx="15597">
                  <c:v>7.6508409999999998</c:v>
                </c:pt>
                <c:pt idx="15598">
                  <c:v>7.6503249999999996</c:v>
                </c:pt>
                <c:pt idx="15599">
                  <c:v>7.6487670000000003</c:v>
                </c:pt>
                <c:pt idx="15600">
                  <c:v>7.6478580000000003</c:v>
                </c:pt>
                <c:pt idx="15601">
                  <c:v>7.6471939999999998</c:v>
                </c:pt>
                <c:pt idx="15602">
                  <c:v>7.6474589999999996</c:v>
                </c:pt>
                <c:pt idx="15603">
                  <c:v>7.6469849999999999</c:v>
                </c:pt>
                <c:pt idx="15604">
                  <c:v>7.646528</c:v>
                </c:pt>
                <c:pt idx="15605">
                  <c:v>7.6453009999999999</c:v>
                </c:pt>
                <c:pt idx="15606">
                  <c:v>7.6444609999999997</c:v>
                </c:pt>
                <c:pt idx="15607">
                  <c:v>7.6440650000000003</c:v>
                </c:pt>
                <c:pt idx="15608">
                  <c:v>7.6424019999999997</c:v>
                </c:pt>
                <c:pt idx="15609">
                  <c:v>7.6403819999999998</c:v>
                </c:pt>
                <c:pt idx="15610">
                  <c:v>7.6383530000000004</c:v>
                </c:pt>
                <c:pt idx="15611">
                  <c:v>7.6363409999999998</c:v>
                </c:pt>
                <c:pt idx="15612">
                  <c:v>7.6353489999999997</c:v>
                </c:pt>
                <c:pt idx="15613">
                  <c:v>7.6334270000000002</c:v>
                </c:pt>
                <c:pt idx="15614">
                  <c:v>7.6319489999999996</c:v>
                </c:pt>
                <c:pt idx="15615">
                  <c:v>7.6299789999999996</c:v>
                </c:pt>
                <c:pt idx="15616">
                  <c:v>7.6288309999999999</c:v>
                </c:pt>
                <c:pt idx="15617">
                  <c:v>7.6274730000000002</c:v>
                </c:pt>
                <c:pt idx="15618">
                  <c:v>7.6254629999999999</c:v>
                </c:pt>
                <c:pt idx="15619">
                  <c:v>7.6223320000000001</c:v>
                </c:pt>
                <c:pt idx="15620">
                  <c:v>7.6202019999999999</c:v>
                </c:pt>
                <c:pt idx="15621">
                  <c:v>7.6191680000000002</c:v>
                </c:pt>
                <c:pt idx="15622">
                  <c:v>7.618576</c:v>
                </c:pt>
                <c:pt idx="15623">
                  <c:v>7.6168909999999999</c:v>
                </c:pt>
                <c:pt idx="15624">
                  <c:v>7.6148749999999996</c:v>
                </c:pt>
                <c:pt idx="15625">
                  <c:v>7.614045</c:v>
                </c:pt>
                <c:pt idx="15626">
                  <c:v>7.6128939999999998</c:v>
                </c:pt>
                <c:pt idx="15627">
                  <c:v>7.611618</c:v>
                </c:pt>
                <c:pt idx="15628">
                  <c:v>7.6108900000000004</c:v>
                </c:pt>
                <c:pt idx="15629">
                  <c:v>7.6104450000000003</c:v>
                </c:pt>
                <c:pt idx="15630">
                  <c:v>7.609769</c:v>
                </c:pt>
                <c:pt idx="15631">
                  <c:v>7.608867</c:v>
                </c:pt>
                <c:pt idx="15632">
                  <c:v>7.6084909999999999</c:v>
                </c:pt>
                <c:pt idx="15633">
                  <c:v>7.6070479999999998</c:v>
                </c:pt>
                <c:pt idx="15634">
                  <c:v>7.6050969999999998</c:v>
                </c:pt>
                <c:pt idx="15635">
                  <c:v>7.6036630000000001</c:v>
                </c:pt>
                <c:pt idx="15636">
                  <c:v>7.602322</c:v>
                </c:pt>
                <c:pt idx="15637">
                  <c:v>7.6010540000000004</c:v>
                </c:pt>
                <c:pt idx="15638">
                  <c:v>7.6001159999999999</c:v>
                </c:pt>
                <c:pt idx="15639">
                  <c:v>7.5989589999999998</c:v>
                </c:pt>
                <c:pt idx="15640">
                  <c:v>7.5988540000000002</c:v>
                </c:pt>
                <c:pt idx="15641">
                  <c:v>7.5977220000000001</c:v>
                </c:pt>
                <c:pt idx="15642">
                  <c:v>7.5961449999999999</c:v>
                </c:pt>
                <c:pt idx="15643">
                  <c:v>7.594881</c:v>
                </c:pt>
                <c:pt idx="15644">
                  <c:v>7.5937929999999998</c:v>
                </c:pt>
                <c:pt idx="15645">
                  <c:v>7.5919600000000003</c:v>
                </c:pt>
                <c:pt idx="15646">
                  <c:v>7.5890909999999998</c:v>
                </c:pt>
                <c:pt idx="15647">
                  <c:v>7.5877090000000003</c:v>
                </c:pt>
                <c:pt idx="15648">
                  <c:v>7.5858930000000004</c:v>
                </c:pt>
                <c:pt idx="15649">
                  <c:v>7.5848370000000003</c:v>
                </c:pt>
                <c:pt idx="15650">
                  <c:v>7.5831650000000002</c:v>
                </c:pt>
                <c:pt idx="15651">
                  <c:v>7.5822339999999997</c:v>
                </c:pt>
                <c:pt idx="15652">
                  <c:v>7.5799890000000003</c:v>
                </c:pt>
                <c:pt idx="15653">
                  <c:v>7.5793920000000004</c:v>
                </c:pt>
                <c:pt idx="15654">
                  <c:v>7.5788039999999999</c:v>
                </c:pt>
                <c:pt idx="15655">
                  <c:v>7.5782759999999998</c:v>
                </c:pt>
                <c:pt idx="15656">
                  <c:v>7.5772050000000002</c:v>
                </c:pt>
                <c:pt idx="15657">
                  <c:v>7.5758609999999997</c:v>
                </c:pt>
                <c:pt idx="15658">
                  <c:v>7.5746409999999997</c:v>
                </c:pt>
                <c:pt idx="15659">
                  <c:v>7.5741040000000002</c:v>
                </c:pt>
                <c:pt idx="15660">
                  <c:v>7.5735989999999997</c:v>
                </c:pt>
                <c:pt idx="15661">
                  <c:v>7.5727229999999999</c:v>
                </c:pt>
                <c:pt idx="15662">
                  <c:v>7.5714810000000003</c:v>
                </c:pt>
                <c:pt idx="15663">
                  <c:v>7.5700839999999996</c:v>
                </c:pt>
                <c:pt idx="15664">
                  <c:v>7.5683249999999997</c:v>
                </c:pt>
                <c:pt idx="15665">
                  <c:v>7.5666289999999998</c:v>
                </c:pt>
                <c:pt idx="15666">
                  <c:v>7.5657990000000002</c:v>
                </c:pt>
                <c:pt idx="15667">
                  <c:v>7.5647060000000002</c:v>
                </c:pt>
                <c:pt idx="15668">
                  <c:v>7.5641920000000002</c:v>
                </c:pt>
                <c:pt idx="15669">
                  <c:v>7.5645340000000001</c:v>
                </c:pt>
                <c:pt idx="15670">
                  <c:v>7.5642829999999996</c:v>
                </c:pt>
                <c:pt idx="15671">
                  <c:v>7.5637299999999996</c:v>
                </c:pt>
                <c:pt idx="15672">
                  <c:v>7.5625499999999999</c:v>
                </c:pt>
                <c:pt idx="15673">
                  <c:v>7.5615740000000002</c:v>
                </c:pt>
                <c:pt idx="15674">
                  <c:v>7.5611189999999997</c:v>
                </c:pt>
                <c:pt idx="15675">
                  <c:v>7.56</c:v>
                </c:pt>
                <c:pt idx="15676">
                  <c:v>7.5588959999999998</c:v>
                </c:pt>
                <c:pt idx="15677">
                  <c:v>7.5579869999999998</c:v>
                </c:pt>
                <c:pt idx="15678">
                  <c:v>7.5572379999999999</c:v>
                </c:pt>
                <c:pt idx="15679">
                  <c:v>7.5566979999999999</c:v>
                </c:pt>
                <c:pt idx="15680">
                  <c:v>7.5556950000000001</c:v>
                </c:pt>
                <c:pt idx="15681">
                  <c:v>7.5546699999999998</c:v>
                </c:pt>
                <c:pt idx="15682">
                  <c:v>7.5527509999999998</c:v>
                </c:pt>
                <c:pt idx="15683">
                  <c:v>7.5512300000000003</c:v>
                </c:pt>
                <c:pt idx="15684">
                  <c:v>7.5507989999999996</c:v>
                </c:pt>
                <c:pt idx="15685">
                  <c:v>7.5500420000000004</c:v>
                </c:pt>
                <c:pt idx="15686">
                  <c:v>7.5489810000000004</c:v>
                </c:pt>
                <c:pt idx="15687">
                  <c:v>7.5482800000000001</c:v>
                </c:pt>
                <c:pt idx="15688">
                  <c:v>7.5480210000000003</c:v>
                </c:pt>
                <c:pt idx="15689">
                  <c:v>7.547072</c:v>
                </c:pt>
                <c:pt idx="15690">
                  <c:v>7.5456279999999998</c:v>
                </c:pt>
                <c:pt idx="15691">
                  <c:v>7.5447369999999996</c:v>
                </c:pt>
                <c:pt idx="15692">
                  <c:v>7.5440100000000001</c:v>
                </c:pt>
                <c:pt idx="15693">
                  <c:v>7.5433709999999996</c:v>
                </c:pt>
                <c:pt idx="15694">
                  <c:v>7.5431710000000001</c:v>
                </c:pt>
                <c:pt idx="15695">
                  <c:v>7.5430159999999997</c:v>
                </c:pt>
                <c:pt idx="15696">
                  <c:v>7.5437180000000001</c:v>
                </c:pt>
                <c:pt idx="15697">
                  <c:v>7.5436639999999997</c:v>
                </c:pt>
                <c:pt idx="15698">
                  <c:v>7.5421870000000002</c:v>
                </c:pt>
                <c:pt idx="15699">
                  <c:v>7.5407529999999996</c:v>
                </c:pt>
                <c:pt idx="15700">
                  <c:v>7.5400879999999999</c:v>
                </c:pt>
                <c:pt idx="15701">
                  <c:v>7.5396010000000002</c:v>
                </c:pt>
                <c:pt idx="15702">
                  <c:v>7.5384770000000003</c:v>
                </c:pt>
                <c:pt idx="15703">
                  <c:v>7.5373789999999996</c:v>
                </c:pt>
                <c:pt idx="15704">
                  <c:v>7.536092</c:v>
                </c:pt>
                <c:pt idx="15705">
                  <c:v>7.5344360000000004</c:v>
                </c:pt>
                <c:pt idx="15706">
                  <c:v>7.532864</c:v>
                </c:pt>
                <c:pt idx="15707">
                  <c:v>7.5320749999999999</c:v>
                </c:pt>
                <c:pt idx="15708">
                  <c:v>7.5316409999999996</c:v>
                </c:pt>
                <c:pt idx="15709">
                  <c:v>7.5308820000000001</c:v>
                </c:pt>
                <c:pt idx="15710">
                  <c:v>7.5297390000000002</c:v>
                </c:pt>
                <c:pt idx="15711">
                  <c:v>7.5292380000000003</c:v>
                </c:pt>
                <c:pt idx="15712">
                  <c:v>7.5291420000000002</c:v>
                </c:pt>
                <c:pt idx="15713">
                  <c:v>7.5288440000000003</c:v>
                </c:pt>
                <c:pt idx="15714">
                  <c:v>7.5287309999999996</c:v>
                </c:pt>
                <c:pt idx="15715">
                  <c:v>7.527787</c:v>
                </c:pt>
                <c:pt idx="15716">
                  <c:v>7.526383</c:v>
                </c:pt>
                <c:pt idx="15717">
                  <c:v>7.5248939999999997</c:v>
                </c:pt>
                <c:pt idx="15718">
                  <c:v>7.523809</c:v>
                </c:pt>
                <c:pt idx="15719">
                  <c:v>7.5226660000000001</c:v>
                </c:pt>
                <c:pt idx="15720">
                  <c:v>7.5214100000000004</c:v>
                </c:pt>
                <c:pt idx="15721">
                  <c:v>7.5195080000000001</c:v>
                </c:pt>
                <c:pt idx="15722">
                  <c:v>7.5178399999999996</c:v>
                </c:pt>
                <c:pt idx="15723">
                  <c:v>7.5172929999999996</c:v>
                </c:pt>
                <c:pt idx="15724">
                  <c:v>7.5168629999999999</c:v>
                </c:pt>
                <c:pt idx="15725">
                  <c:v>7.5161210000000001</c:v>
                </c:pt>
                <c:pt idx="15726">
                  <c:v>7.5158209999999999</c:v>
                </c:pt>
                <c:pt idx="15727">
                  <c:v>7.5158370000000003</c:v>
                </c:pt>
                <c:pt idx="15728">
                  <c:v>7.5151919999999999</c:v>
                </c:pt>
                <c:pt idx="15729">
                  <c:v>7.5143589999999998</c:v>
                </c:pt>
                <c:pt idx="15730">
                  <c:v>7.5134850000000002</c:v>
                </c:pt>
                <c:pt idx="15731">
                  <c:v>7.5130759999999999</c:v>
                </c:pt>
                <c:pt idx="15732">
                  <c:v>7.5121659999999997</c:v>
                </c:pt>
                <c:pt idx="15733">
                  <c:v>7.512804</c:v>
                </c:pt>
                <c:pt idx="15734">
                  <c:v>7.5117890000000003</c:v>
                </c:pt>
                <c:pt idx="15735">
                  <c:v>7.510885</c:v>
                </c:pt>
                <c:pt idx="15736">
                  <c:v>7.5097620000000003</c:v>
                </c:pt>
                <c:pt idx="15737">
                  <c:v>7.5090159999999999</c:v>
                </c:pt>
                <c:pt idx="15738">
                  <c:v>7.5077400000000001</c:v>
                </c:pt>
                <c:pt idx="15739">
                  <c:v>7.5056529999999997</c:v>
                </c:pt>
                <c:pt idx="15740">
                  <c:v>7.5039309999999997</c:v>
                </c:pt>
                <c:pt idx="15741">
                  <c:v>7.5023070000000001</c:v>
                </c:pt>
                <c:pt idx="15742">
                  <c:v>7.5000819999999999</c:v>
                </c:pt>
                <c:pt idx="15743">
                  <c:v>7.4987529999999998</c:v>
                </c:pt>
                <c:pt idx="15744">
                  <c:v>7.4968560000000002</c:v>
                </c:pt>
                <c:pt idx="15745">
                  <c:v>7.4944699999999997</c:v>
                </c:pt>
                <c:pt idx="15746">
                  <c:v>7.4928460000000001</c:v>
                </c:pt>
                <c:pt idx="15747">
                  <c:v>7.4902610000000003</c:v>
                </c:pt>
                <c:pt idx="15748">
                  <c:v>7.4892050000000001</c:v>
                </c:pt>
                <c:pt idx="15749">
                  <c:v>7.4882410000000004</c:v>
                </c:pt>
                <c:pt idx="15750">
                  <c:v>7.4866279999999996</c:v>
                </c:pt>
                <c:pt idx="15751">
                  <c:v>7.4843820000000001</c:v>
                </c:pt>
                <c:pt idx="15752">
                  <c:v>7.482513</c:v>
                </c:pt>
                <c:pt idx="15753">
                  <c:v>7.481052</c:v>
                </c:pt>
                <c:pt idx="15754">
                  <c:v>7.4789880000000002</c:v>
                </c:pt>
                <c:pt idx="15755">
                  <c:v>7.4762769999999996</c:v>
                </c:pt>
                <c:pt idx="15756">
                  <c:v>7.4742749999999996</c:v>
                </c:pt>
                <c:pt idx="15757">
                  <c:v>7.4722549999999996</c:v>
                </c:pt>
                <c:pt idx="15758">
                  <c:v>7.4692470000000002</c:v>
                </c:pt>
                <c:pt idx="15759">
                  <c:v>7.4667579999999996</c:v>
                </c:pt>
                <c:pt idx="15760">
                  <c:v>7.4648890000000003</c:v>
                </c:pt>
                <c:pt idx="15761">
                  <c:v>7.4633849999999997</c:v>
                </c:pt>
                <c:pt idx="15762">
                  <c:v>7.4602199999999996</c:v>
                </c:pt>
                <c:pt idx="15763">
                  <c:v>7.4585819999999998</c:v>
                </c:pt>
                <c:pt idx="15764">
                  <c:v>7.4565919999999997</c:v>
                </c:pt>
                <c:pt idx="15765">
                  <c:v>7.4548719999999999</c:v>
                </c:pt>
                <c:pt idx="15766">
                  <c:v>7.4531700000000001</c:v>
                </c:pt>
                <c:pt idx="15767">
                  <c:v>7.4514050000000003</c:v>
                </c:pt>
                <c:pt idx="15768">
                  <c:v>7.4494230000000003</c:v>
                </c:pt>
                <c:pt idx="15769">
                  <c:v>7.4464439999999996</c:v>
                </c:pt>
                <c:pt idx="15770">
                  <c:v>7.444242</c:v>
                </c:pt>
                <c:pt idx="15771">
                  <c:v>7.443435</c:v>
                </c:pt>
                <c:pt idx="15772">
                  <c:v>7.44285</c:v>
                </c:pt>
                <c:pt idx="15773">
                  <c:v>7.4406549999999996</c:v>
                </c:pt>
                <c:pt idx="15774">
                  <c:v>7.4379470000000003</c:v>
                </c:pt>
                <c:pt idx="15775">
                  <c:v>7.4359289999999998</c:v>
                </c:pt>
                <c:pt idx="15776">
                  <c:v>7.4336890000000002</c:v>
                </c:pt>
                <c:pt idx="15777">
                  <c:v>7.4313219999999998</c:v>
                </c:pt>
                <c:pt idx="15778">
                  <c:v>7.429487</c:v>
                </c:pt>
                <c:pt idx="15779">
                  <c:v>7.4263729999999999</c:v>
                </c:pt>
                <c:pt idx="15780">
                  <c:v>7.4234080000000002</c:v>
                </c:pt>
                <c:pt idx="15781">
                  <c:v>7.420744</c:v>
                </c:pt>
                <c:pt idx="15782">
                  <c:v>7.4186100000000001</c:v>
                </c:pt>
                <c:pt idx="15783">
                  <c:v>7.4173229999999997</c:v>
                </c:pt>
                <c:pt idx="15784">
                  <c:v>7.4155749999999996</c:v>
                </c:pt>
                <c:pt idx="15785">
                  <c:v>7.4135939999999998</c:v>
                </c:pt>
                <c:pt idx="15786">
                  <c:v>7.411924</c:v>
                </c:pt>
                <c:pt idx="15787">
                  <c:v>7.4102490000000003</c:v>
                </c:pt>
                <c:pt idx="15788">
                  <c:v>7.4074590000000002</c:v>
                </c:pt>
                <c:pt idx="15789">
                  <c:v>7.4061060000000003</c:v>
                </c:pt>
                <c:pt idx="15790">
                  <c:v>7.4047890000000001</c:v>
                </c:pt>
                <c:pt idx="15791">
                  <c:v>7.4036109999999997</c:v>
                </c:pt>
                <c:pt idx="15792">
                  <c:v>7.4015750000000002</c:v>
                </c:pt>
                <c:pt idx="15793">
                  <c:v>7.399724</c:v>
                </c:pt>
                <c:pt idx="15794">
                  <c:v>7.3981089999999998</c:v>
                </c:pt>
                <c:pt idx="15795">
                  <c:v>7.39656</c:v>
                </c:pt>
                <c:pt idx="15796">
                  <c:v>7.3940049999999999</c:v>
                </c:pt>
                <c:pt idx="15797">
                  <c:v>7.391489</c:v>
                </c:pt>
                <c:pt idx="15798">
                  <c:v>7.3890650000000004</c:v>
                </c:pt>
                <c:pt idx="15799">
                  <c:v>7.3867609999999999</c:v>
                </c:pt>
                <c:pt idx="15800">
                  <c:v>7.3851009999999997</c:v>
                </c:pt>
                <c:pt idx="15801">
                  <c:v>7.3829710000000004</c:v>
                </c:pt>
                <c:pt idx="15802">
                  <c:v>7.3807020000000003</c:v>
                </c:pt>
                <c:pt idx="15803">
                  <c:v>7.3789170000000004</c:v>
                </c:pt>
                <c:pt idx="15804">
                  <c:v>7.3771129999999996</c:v>
                </c:pt>
                <c:pt idx="15805">
                  <c:v>7.3768719999999997</c:v>
                </c:pt>
                <c:pt idx="15806">
                  <c:v>7.375362</c:v>
                </c:pt>
                <c:pt idx="15807">
                  <c:v>7.3730229999999999</c:v>
                </c:pt>
                <c:pt idx="15808">
                  <c:v>7.3710250000000004</c:v>
                </c:pt>
                <c:pt idx="15809">
                  <c:v>7.3701080000000001</c:v>
                </c:pt>
                <c:pt idx="15810">
                  <c:v>7.3691870000000002</c:v>
                </c:pt>
                <c:pt idx="15811">
                  <c:v>7.3670299999999997</c:v>
                </c:pt>
                <c:pt idx="15812">
                  <c:v>7.3647919999999996</c:v>
                </c:pt>
                <c:pt idx="15813">
                  <c:v>7.3626110000000002</c:v>
                </c:pt>
                <c:pt idx="15814">
                  <c:v>7.3607800000000001</c:v>
                </c:pt>
                <c:pt idx="15815">
                  <c:v>7.3590809999999998</c:v>
                </c:pt>
                <c:pt idx="15816">
                  <c:v>7.3575179999999998</c:v>
                </c:pt>
                <c:pt idx="15817">
                  <c:v>7.3560860000000003</c:v>
                </c:pt>
                <c:pt idx="15818">
                  <c:v>7.3547700000000003</c:v>
                </c:pt>
                <c:pt idx="15819">
                  <c:v>7.3528859999999998</c:v>
                </c:pt>
                <c:pt idx="15820">
                  <c:v>7.3511189999999997</c:v>
                </c:pt>
                <c:pt idx="15821">
                  <c:v>7.348471</c:v>
                </c:pt>
                <c:pt idx="15822">
                  <c:v>7.346393</c:v>
                </c:pt>
                <c:pt idx="15823">
                  <c:v>7.345059</c:v>
                </c:pt>
                <c:pt idx="15824">
                  <c:v>7.342841</c:v>
                </c:pt>
                <c:pt idx="15825">
                  <c:v>7.3404040000000004</c:v>
                </c:pt>
                <c:pt idx="15826">
                  <c:v>7.3389829999999998</c:v>
                </c:pt>
                <c:pt idx="15827">
                  <c:v>7.3368080000000004</c:v>
                </c:pt>
                <c:pt idx="15828">
                  <c:v>7.3339090000000002</c:v>
                </c:pt>
                <c:pt idx="15829">
                  <c:v>7.332103</c:v>
                </c:pt>
                <c:pt idx="15830">
                  <c:v>7.3303450000000003</c:v>
                </c:pt>
                <c:pt idx="15831">
                  <c:v>7.3286379999999998</c:v>
                </c:pt>
                <c:pt idx="15832">
                  <c:v>7.3268829999999996</c:v>
                </c:pt>
                <c:pt idx="15833">
                  <c:v>7.3236569999999999</c:v>
                </c:pt>
                <c:pt idx="15834">
                  <c:v>7.3209010000000001</c:v>
                </c:pt>
                <c:pt idx="15835">
                  <c:v>7.3180110000000003</c:v>
                </c:pt>
                <c:pt idx="15836">
                  <c:v>7.3154539999999999</c:v>
                </c:pt>
                <c:pt idx="15837">
                  <c:v>7.3136200000000002</c:v>
                </c:pt>
                <c:pt idx="15838">
                  <c:v>7.3122819999999997</c:v>
                </c:pt>
                <c:pt idx="15839">
                  <c:v>7.3114059999999998</c:v>
                </c:pt>
                <c:pt idx="15840">
                  <c:v>7.308713</c:v>
                </c:pt>
                <c:pt idx="15841">
                  <c:v>7.3065369999999996</c:v>
                </c:pt>
                <c:pt idx="15842">
                  <c:v>7.3058139999999998</c:v>
                </c:pt>
                <c:pt idx="15843">
                  <c:v>7.3047610000000001</c:v>
                </c:pt>
                <c:pt idx="15844">
                  <c:v>7.3022099999999996</c:v>
                </c:pt>
                <c:pt idx="15845">
                  <c:v>7.3014109999999999</c:v>
                </c:pt>
                <c:pt idx="15846">
                  <c:v>7.3003859999999996</c:v>
                </c:pt>
                <c:pt idx="15847">
                  <c:v>7.2989230000000003</c:v>
                </c:pt>
                <c:pt idx="15848">
                  <c:v>7.2979799999999999</c:v>
                </c:pt>
                <c:pt idx="15849">
                  <c:v>7.2969679999999997</c:v>
                </c:pt>
                <c:pt idx="15850">
                  <c:v>7.2947639999999998</c:v>
                </c:pt>
                <c:pt idx="15851">
                  <c:v>7.2929199999999996</c:v>
                </c:pt>
                <c:pt idx="15852">
                  <c:v>7.2911859999999997</c:v>
                </c:pt>
                <c:pt idx="15853">
                  <c:v>7.2897220000000003</c:v>
                </c:pt>
                <c:pt idx="15854">
                  <c:v>7.2879680000000002</c:v>
                </c:pt>
                <c:pt idx="15855">
                  <c:v>7.2857000000000003</c:v>
                </c:pt>
                <c:pt idx="15856">
                  <c:v>7.2837360000000002</c:v>
                </c:pt>
                <c:pt idx="15857">
                  <c:v>7.2819880000000001</c:v>
                </c:pt>
                <c:pt idx="15858">
                  <c:v>7.2801850000000004</c:v>
                </c:pt>
                <c:pt idx="15859">
                  <c:v>7.2773709999999996</c:v>
                </c:pt>
                <c:pt idx="15860">
                  <c:v>7.2737280000000002</c:v>
                </c:pt>
                <c:pt idx="15861">
                  <c:v>7.2708490000000001</c:v>
                </c:pt>
                <c:pt idx="15862">
                  <c:v>7.269825</c:v>
                </c:pt>
                <c:pt idx="15863">
                  <c:v>7.2681469999999999</c:v>
                </c:pt>
                <c:pt idx="15864">
                  <c:v>7.2659700000000003</c:v>
                </c:pt>
                <c:pt idx="15865">
                  <c:v>7.2637260000000001</c:v>
                </c:pt>
                <c:pt idx="15866">
                  <c:v>7.2615400000000001</c:v>
                </c:pt>
                <c:pt idx="15867">
                  <c:v>7.2591270000000003</c:v>
                </c:pt>
                <c:pt idx="15868">
                  <c:v>7.2570050000000004</c:v>
                </c:pt>
                <c:pt idx="15869">
                  <c:v>7.255878</c:v>
                </c:pt>
                <c:pt idx="15870">
                  <c:v>7.2543009999999999</c:v>
                </c:pt>
                <c:pt idx="15871">
                  <c:v>7.2519780000000003</c:v>
                </c:pt>
                <c:pt idx="15872">
                  <c:v>7.2491510000000003</c:v>
                </c:pt>
                <c:pt idx="15873">
                  <c:v>7.2459899999999999</c:v>
                </c:pt>
                <c:pt idx="15874">
                  <c:v>7.2439239999999998</c:v>
                </c:pt>
                <c:pt idx="15875">
                  <c:v>7.2422389999999996</c:v>
                </c:pt>
                <c:pt idx="15876">
                  <c:v>7.2394730000000003</c:v>
                </c:pt>
                <c:pt idx="15877">
                  <c:v>7.2365950000000003</c:v>
                </c:pt>
                <c:pt idx="15878">
                  <c:v>7.2348340000000002</c:v>
                </c:pt>
                <c:pt idx="15879">
                  <c:v>7.2329610000000004</c:v>
                </c:pt>
                <c:pt idx="15880">
                  <c:v>7.2309999999999999</c:v>
                </c:pt>
                <c:pt idx="15881">
                  <c:v>7.2289890000000003</c:v>
                </c:pt>
                <c:pt idx="15882">
                  <c:v>7.2265420000000002</c:v>
                </c:pt>
                <c:pt idx="15883">
                  <c:v>7.2245799999999996</c:v>
                </c:pt>
                <c:pt idx="15884">
                  <c:v>7.2227290000000002</c:v>
                </c:pt>
                <c:pt idx="15885">
                  <c:v>7.2210140000000003</c:v>
                </c:pt>
                <c:pt idx="15886">
                  <c:v>7.2193849999999999</c:v>
                </c:pt>
                <c:pt idx="15887">
                  <c:v>7.2173030000000002</c:v>
                </c:pt>
                <c:pt idx="15888">
                  <c:v>7.215058</c:v>
                </c:pt>
                <c:pt idx="15889">
                  <c:v>7.2119960000000001</c:v>
                </c:pt>
                <c:pt idx="15890">
                  <c:v>7.2096429999999998</c:v>
                </c:pt>
                <c:pt idx="15891">
                  <c:v>7.2072370000000001</c:v>
                </c:pt>
                <c:pt idx="15892">
                  <c:v>7.2045130000000004</c:v>
                </c:pt>
                <c:pt idx="15893">
                  <c:v>7.2020429999999998</c:v>
                </c:pt>
                <c:pt idx="15894">
                  <c:v>7.2003079999999997</c:v>
                </c:pt>
                <c:pt idx="15895">
                  <c:v>7.1974070000000001</c:v>
                </c:pt>
                <c:pt idx="15896">
                  <c:v>7.1943159999999997</c:v>
                </c:pt>
                <c:pt idx="15897">
                  <c:v>7.1920200000000003</c:v>
                </c:pt>
                <c:pt idx="15898">
                  <c:v>7.1894349999999996</c:v>
                </c:pt>
                <c:pt idx="15899">
                  <c:v>7.1864109999999997</c:v>
                </c:pt>
                <c:pt idx="15900">
                  <c:v>7.183592</c:v>
                </c:pt>
                <c:pt idx="15901">
                  <c:v>7.1814549999999997</c:v>
                </c:pt>
                <c:pt idx="15902">
                  <c:v>7.1799350000000004</c:v>
                </c:pt>
                <c:pt idx="15903">
                  <c:v>7.1778409999999999</c:v>
                </c:pt>
                <c:pt idx="15904">
                  <c:v>7.1754990000000003</c:v>
                </c:pt>
                <c:pt idx="15905">
                  <c:v>7.1734140000000002</c:v>
                </c:pt>
                <c:pt idx="15906">
                  <c:v>7.1713870000000002</c:v>
                </c:pt>
                <c:pt idx="15907">
                  <c:v>7.1692130000000001</c:v>
                </c:pt>
                <c:pt idx="15908">
                  <c:v>7.1668700000000003</c:v>
                </c:pt>
                <c:pt idx="15909">
                  <c:v>7.1659439999999996</c:v>
                </c:pt>
                <c:pt idx="15910">
                  <c:v>7.1649880000000001</c:v>
                </c:pt>
                <c:pt idx="15911">
                  <c:v>7.1629949999999996</c:v>
                </c:pt>
                <c:pt idx="15912">
                  <c:v>7.1598940000000004</c:v>
                </c:pt>
                <c:pt idx="15913">
                  <c:v>7.1571660000000001</c:v>
                </c:pt>
                <c:pt idx="15914">
                  <c:v>7.1545870000000003</c:v>
                </c:pt>
                <c:pt idx="15915">
                  <c:v>7.1519539999999999</c:v>
                </c:pt>
                <c:pt idx="15916">
                  <c:v>7.1496000000000004</c:v>
                </c:pt>
                <c:pt idx="15917">
                  <c:v>7.1475039999999996</c:v>
                </c:pt>
                <c:pt idx="15918">
                  <c:v>7.1452600000000004</c:v>
                </c:pt>
                <c:pt idx="15919">
                  <c:v>7.142525</c:v>
                </c:pt>
                <c:pt idx="15920">
                  <c:v>7.1400449999999998</c:v>
                </c:pt>
                <c:pt idx="15921">
                  <c:v>7.1381560000000004</c:v>
                </c:pt>
                <c:pt idx="15922">
                  <c:v>7.1363430000000001</c:v>
                </c:pt>
                <c:pt idx="15923">
                  <c:v>7.1346829999999999</c:v>
                </c:pt>
                <c:pt idx="15924">
                  <c:v>7.1327160000000003</c:v>
                </c:pt>
                <c:pt idx="15925">
                  <c:v>7.1295640000000002</c:v>
                </c:pt>
                <c:pt idx="15926">
                  <c:v>7.1271829999999996</c:v>
                </c:pt>
                <c:pt idx="15927">
                  <c:v>7.1250080000000002</c:v>
                </c:pt>
                <c:pt idx="15928">
                  <c:v>7.122344</c:v>
                </c:pt>
                <c:pt idx="15929">
                  <c:v>7.1197840000000001</c:v>
                </c:pt>
                <c:pt idx="15930">
                  <c:v>7.1176849999999998</c:v>
                </c:pt>
                <c:pt idx="15931">
                  <c:v>7.114795</c:v>
                </c:pt>
                <c:pt idx="15932">
                  <c:v>7.1121999999999996</c:v>
                </c:pt>
                <c:pt idx="15933">
                  <c:v>7.1097739999999998</c:v>
                </c:pt>
                <c:pt idx="15934">
                  <c:v>7.1063289999999997</c:v>
                </c:pt>
                <c:pt idx="15935">
                  <c:v>7.1033330000000001</c:v>
                </c:pt>
                <c:pt idx="15936">
                  <c:v>7.1006790000000004</c:v>
                </c:pt>
                <c:pt idx="15937">
                  <c:v>7.097734</c:v>
                </c:pt>
                <c:pt idx="15938">
                  <c:v>7.094506</c:v>
                </c:pt>
                <c:pt idx="15939">
                  <c:v>7.0913870000000001</c:v>
                </c:pt>
                <c:pt idx="15940">
                  <c:v>7.0880729999999996</c:v>
                </c:pt>
                <c:pt idx="15941">
                  <c:v>7.0845380000000002</c:v>
                </c:pt>
                <c:pt idx="15942">
                  <c:v>7.0812189999999999</c:v>
                </c:pt>
                <c:pt idx="15943">
                  <c:v>7.0775759999999996</c:v>
                </c:pt>
                <c:pt idx="15944">
                  <c:v>7.0745889999999996</c:v>
                </c:pt>
                <c:pt idx="15945">
                  <c:v>7.0720970000000003</c:v>
                </c:pt>
                <c:pt idx="15946">
                  <c:v>7.0700779999999996</c:v>
                </c:pt>
                <c:pt idx="15947">
                  <c:v>7.0682130000000001</c:v>
                </c:pt>
                <c:pt idx="15948">
                  <c:v>7.0658570000000003</c:v>
                </c:pt>
                <c:pt idx="15949">
                  <c:v>7.0629470000000003</c:v>
                </c:pt>
                <c:pt idx="15950">
                  <c:v>7.0602739999999997</c:v>
                </c:pt>
                <c:pt idx="15951">
                  <c:v>7.0574820000000003</c:v>
                </c:pt>
                <c:pt idx="15952">
                  <c:v>7.0541359999999997</c:v>
                </c:pt>
                <c:pt idx="15953">
                  <c:v>7.050719</c:v>
                </c:pt>
                <c:pt idx="15954">
                  <c:v>7.047644</c:v>
                </c:pt>
                <c:pt idx="15955">
                  <c:v>7.0438460000000003</c:v>
                </c:pt>
                <c:pt idx="15956">
                  <c:v>7.0401059999999998</c:v>
                </c:pt>
                <c:pt idx="15957">
                  <c:v>7.0368599999999999</c:v>
                </c:pt>
                <c:pt idx="15958">
                  <c:v>7.0336040000000004</c:v>
                </c:pt>
                <c:pt idx="15959">
                  <c:v>7.0300900000000004</c:v>
                </c:pt>
                <c:pt idx="15960">
                  <c:v>7.0266200000000003</c:v>
                </c:pt>
                <c:pt idx="15961">
                  <c:v>7.0236460000000003</c:v>
                </c:pt>
                <c:pt idx="15962">
                  <c:v>7.0208110000000001</c:v>
                </c:pt>
                <c:pt idx="15963">
                  <c:v>7.0180470000000001</c:v>
                </c:pt>
                <c:pt idx="15964">
                  <c:v>7.0153169999999996</c:v>
                </c:pt>
                <c:pt idx="15965">
                  <c:v>7.0123699999999998</c:v>
                </c:pt>
                <c:pt idx="15966">
                  <c:v>7.0097319999999996</c:v>
                </c:pt>
                <c:pt idx="15967">
                  <c:v>7.0066889999999997</c:v>
                </c:pt>
                <c:pt idx="15968">
                  <c:v>7.0034000000000001</c:v>
                </c:pt>
                <c:pt idx="15969">
                  <c:v>6.9999510000000003</c:v>
                </c:pt>
                <c:pt idx="15970">
                  <c:v>6.9970650000000001</c:v>
                </c:pt>
                <c:pt idx="15971">
                  <c:v>6.9941639999999996</c:v>
                </c:pt>
                <c:pt idx="15972">
                  <c:v>6.9908830000000002</c:v>
                </c:pt>
                <c:pt idx="15973">
                  <c:v>6.9872259999999997</c:v>
                </c:pt>
                <c:pt idx="15974">
                  <c:v>6.983225</c:v>
                </c:pt>
                <c:pt idx="15975">
                  <c:v>6.9799990000000003</c:v>
                </c:pt>
                <c:pt idx="15976">
                  <c:v>6.9767989999999998</c:v>
                </c:pt>
                <c:pt idx="15977">
                  <c:v>6.9739509999999996</c:v>
                </c:pt>
                <c:pt idx="15978">
                  <c:v>6.9710070000000002</c:v>
                </c:pt>
                <c:pt idx="15979">
                  <c:v>6.9675779999999996</c:v>
                </c:pt>
                <c:pt idx="15980">
                  <c:v>6.9641500000000001</c:v>
                </c:pt>
                <c:pt idx="15981">
                  <c:v>6.9616189999999998</c:v>
                </c:pt>
                <c:pt idx="15982">
                  <c:v>6.9588080000000003</c:v>
                </c:pt>
                <c:pt idx="15983">
                  <c:v>6.9554039999999997</c:v>
                </c:pt>
                <c:pt idx="15984">
                  <c:v>6.9523929999999998</c:v>
                </c:pt>
                <c:pt idx="15985">
                  <c:v>6.9494720000000001</c:v>
                </c:pt>
                <c:pt idx="15986">
                  <c:v>6.9461409999999999</c:v>
                </c:pt>
                <c:pt idx="15987">
                  <c:v>6.9429369999999997</c:v>
                </c:pt>
                <c:pt idx="15988">
                  <c:v>6.9397169999999999</c:v>
                </c:pt>
                <c:pt idx="15989">
                  <c:v>6.9363060000000001</c:v>
                </c:pt>
                <c:pt idx="15990">
                  <c:v>6.9339409999999999</c:v>
                </c:pt>
                <c:pt idx="15991">
                  <c:v>6.9316800000000001</c:v>
                </c:pt>
                <c:pt idx="15992">
                  <c:v>6.9289630000000004</c:v>
                </c:pt>
                <c:pt idx="15993">
                  <c:v>6.9256830000000003</c:v>
                </c:pt>
                <c:pt idx="15994">
                  <c:v>6.9226739999999998</c:v>
                </c:pt>
                <c:pt idx="15995">
                  <c:v>6.9192809999999998</c:v>
                </c:pt>
                <c:pt idx="15996">
                  <c:v>6.9159709999999999</c:v>
                </c:pt>
                <c:pt idx="15997">
                  <c:v>6.9112669999999996</c:v>
                </c:pt>
                <c:pt idx="15998">
                  <c:v>6.9072209999999998</c:v>
                </c:pt>
                <c:pt idx="15999">
                  <c:v>6.9043380000000001</c:v>
                </c:pt>
                <c:pt idx="16000">
                  <c:v>6.9018119999999996</c:v>
                </c:pt>
                <c:pt idx="16001">
                  <c:v>6.8985580000000004</c:v>
                </c:pt>
                <c:pt idx="16002">
                  <c:v>6.8946899999999998</c:v>
                </c:pt>
                <c:pt idx="16003">
                  <c:v>6.8911910000000001</c:v>
                </c:pt>
                <c:pt idx="16004">
                  <c:v>6.8881100000000002</c:v>
                </c:pt>
                <c:pt idx="16005">
                  <c:v>6.8860429999999999</c:v>
                </c:pt>
                <c:pt idx="16006">
                  <c:v>6.8834819999999999</c:v>
                </c:pt>
                <c:pt idx="16007">
                  <c:v>6.8796879999999998</c:v>
                </c:pt>
                <c:pt idx="16008">
                  <c:v>6.87669</c:v>
                </c:pt>
                <c:pt idx="16009">
                  <c:v>6.8735540000000004</c:v>
                </c:pt>
                <c:pt idx="16010">
                  <c:v>6.8699919999999999</c:v>
                </c:pt>
                <c:pt idx="16011">
                  <c:v>6.8666609999999997</c:v>
                </c:pt>
                <c:pt idx="16012">
                  <c:v>6.8631209999999996</c:v>
                </c:pt>
                <c:pt idx="16013">
                  <c:v>6.8605070000000001</c:v>
                </c:pt>
                <c:pt idx="16014">
                  <c:v>6.8564470000000002</c:v>
                </c:pt>
                <c:pt idx="16015">
                  <c:v>6.8532570000000002</c:v>
                </c:pt>
                <c:pt idx="16016">
                  <c:v>6.8504100000000001</c:v>
                </c:pt>
                <c:pt idx="16017">
                  <c:v>6.8463529999999997</c:v>
                </c:pt>
                <c:pt idx="16018">
                  <c:v>6.8423020000000001</c:v>
                </c:pt>
                <c:pt idx="16019">
                  <c:v>6.8396480000000004</c:v>
                </c:pt>
                <c:pt idx="16020">
                  <c:v>6.8355309999999996</c:v>
                </c:pt>
                <c:pt idx="16021">
                  <c:v>6.8319470000000004</c:v>
                </c:pt>
                <c:pt idx="16022">
                  <c:v>6.8290439999999997</c:v>
                </c:pt>
                <c:pt idx="16023">
                  <c:v>6.8246460000000004</c:v>
                </c:pt>
                <c:pt idx="16024">
                  <c:v>6.8225509999999998</c:v>
                </c:pt>
                <c:pt idx="16025">
                  <c:v>6.8201270000000003</c:v>
                </c:pt>
                <c:pt idx="16026">
                  <c:v>6.816732</c:v>
                </c:pt>
                <c:pt idx="16027">
                  <c:v>6.812862</c:v>
                </c:pt>
                <c:pt idx="16028">
                  <c:v>6.80966</c:v>
                </c:pt>
                <c:pt idx="16029">
                  <c:v>6.8060619999999998</c:v>
                </c:pt>
                <c:pt idx="16030">
                  <c:v>6.8032370000000002</c:v>
                </c:pt>
                <c:pt idx="16031">
                  <c:v>6.7993180000000004</c:v>
                </c:pt>
                <c:pt idx="16032">
                  <c:v>6.795013</c:v>
                </c:pt>
                <c:pt idx="16033">
                  <c:v>6.7909300000000004</c:v>
                </c:pt>
                <c:pt idx="16034">
                  <c:v>6.7882230000000003</c:v>
                </c:pt>
                <c:pt idx="16035">
                  <c:v>6.7847900000000001</c:v>
                </c:pt>
                <c:pt idx="16036">
                  <c:v>6.7810699999999997</c:v>
                </c:pt>
                <c:pt idx="16037">
                  <c:v>6.7777240000000001</c:v>
                </c:pt>
                <c:pt idx="16038">
                  <c:v>6.7752509999999999</c:v>
                </c:pt>
                <c:pt idx="16039">
                  <c:v>6.7722540000000002</c:v>
                </c:pt>
                <c:pt idx="16040">
                  <c:v>6.7678190000000003</c:v>
                </c:pt>
                <c:pt idx="16041">
                  <c:v>6.7645350000000004</c:v>
                </c:pt>
                <c:pt idx="16042">
                  <c:v>6.7612810000000003</c:v>
                </c:pt>
                <c:pt idx="16043">
                  <c:v>6.758489</c:v>
                </c:pt>
                <c:pt idx="16044">
                  <c:v>6.7545719999999996</c:v>
                </c:pt>
                <c:pt idx="16045">
                  <c:v>6.7511710000000003</c:v>
                </c:pt>
                <c:pt idx="16046">
                  <c:v>6.7477</c:v>
                </c:pt>
                <c:pt idx="16047">
                  <c:v>6.74498</c:v>
                </c:pt>
                <c:pt idx="16048">
                  <c:v>6.7418490000000002</c:v>
                </c:pt>
                <c:pt idx="16049">
                  <c:v>6.7384130000000004</c:v>
                </c:pt>
                <c:pt idx="16050">
                  <c:v>6.7343659999999996</c:v>
                </c:pt>
                <c:pt idx="16051">
                  <c:v>6.730664</c:v>
                </c:pt>
                <c:pt idx="16052">
                  <c:v>6.728332</c:v>
                </c:pt>
                <c:pt idx="16053">
                  <c:v>6.7260479999999996</c:v>
                </c:pt>
                <c:pt idx="16054">
                  <c:v>6.7220230000000001</c:v>
                </c:pt>
                <c:pt idx="16055">
                  <c:v>6.7173429999999996</c:v>
                </c:pt>
                <c:pt idx="16056">
                  <c:v>6.7138280000000004</c:v>
                </c:pt>
                <c:pt idx="16057">
                  <c:v>6.7106779999999997</c:v>
                </c:pt>
                <c:pt idx="16058">
                  <c:v>6.7072729999999998</c:v>
                </c:pt>
                <c:pt idx="16059">
                  <c:v>6.7038589999999996</c:v>
                </c:pt>
                <c:pt idx="16060">
                  <c:v>6.7001629999999999</c:v>
                </c:pt>
                <c:pt idx="16061">
                  <c:v>6.6966219999999996</c:v>
                </c:pt>
                <c:pt idx="16062">
                  <c:v>6.6937049999999996</c:v>
                </c:pt>
                <c:pt idx="16063">
                  <c:v>6.6905049999999999</c:v>
                </c:pt>
                <c:pt idx="16064">
                  <c:v>6.687316</c:v>
                </c:pt>
                <c:pt idx="16065">
                  <c:v>6.6836159999999998</c:v>
                </c:pt>
                <c:pt idx="16066">
                  <c:v>6.6792389999999999</c:v>
                </c:pt>
                <c:pt idx="16067">
                  <c:v>6.6756830000000003</c:v>
                </c:pt>
                <c:pt idx="16068">
                  <c:v>6.6731949999999998</c:v>
                </c:pt>
                <c:pt idx="16069">
                  <c:v>6.669511</c:v>
                </c:pt>
                <c:pt idx="16070">
                  <c:v>6.6672409999999998</c:v>
                </c:pt>
                <c:pt idx="16071">
                  <c:v>6.6640810000000004</c:v>
                </c:pt>
                <c:pt idx="16072">
                  <c:v>6.6601730000000003</c:v>
                </c:pt>
                <c:pt idx="16073">
                  <c:v>6.6579139999999999</c:v>
                </c:pt>
                <c:pt idx="16074">
                  <c:v>6.6547090000000004</c:v>
                </c:pt>
                <c:pt idx="16075">
                  <c:v>6.6515870000000001</c:v>
                </c:pt>
                <c:pt idx="16076">
                  <c:v>6.648892</c:v>
                </c:pt>
                <c:pt idx="16077">
                  <c:v>6.6458849999999998</c:v>
                </c:pt>
                <c:pt idx="16078">
                  <c:v>6.6423129999999997</c:v>
                </c:pt>
                <c:pt idx="16079">
                  <c:v>6.638725</c:v>
                </c:pt>
                <c:pt idx="16080">
                  <c:v>6.6343430000000003</c:v>
                </c:pt>
                <c:pt idx="16081">
                  <c:v>6.6313959999999996</c:v>
                </c:pt>
                <c:pt idx="16082">
                  <c:v>6.629397</c:v>
                </c:pt>
                <c:pt idx="16083">
                  <c:v>6.6272120000000001</c:v>
                </c:pt>
                <c:pt idx="16084">
                  <c:v>6.6234010000000003</c:v>
                </c:pt>
                <c:pt idx="16085">
                  <c:v>6.6202360000000002</c:v>
                </c:pt>
                <c:pt idx="16086">
                  <c:v>6.6170099999999996</c:v>
                </c:pt>
                <c:pt idx="16087">
                  <c:v>6.6132499999999999</c:v>
                </c:pt>
                <c:pt idx="16088">
                  <c:v>6.6083639999999999</c:v>
                </c:pt>
                <c:pt idx="16089">
                  <c:v>6.6047570000000002</c:v>
                </c:pt>
                <c:pt idx="16090">
                  <c:v>6.6030139999999999</c:v>
                </c:pt>
                <c:pt idx="16091">
                  <c:v>6.6001159999999999</c:v>
                </c:pt>
                <c:pt idx="16092">
                  <c:v>6.5963079999999996</c:v>
                </c:pt>
                <c:pt idx="16093">
                  <c:v>6.5923249999999998</c:v>
                </c:pt>
                <c:pt idx="16094">
                  <c:v>6.5889680000000004</c:v>
                </c:pt>
                <c:pt idx="16095">
                  <c:v>6.5859319999999997</c:v>
                </c:pt>
                <c:pt idx="16096">
                  <c:v>6.5828509999999998</c:v>
                </c:pt>
                <c:pt idx="16097">
                  <c:v>6.5784039999999999</c:v>
                </c:pt>
                <c:pt idx="16098">
                  <c:v>6.5749139999999997</c:v>
                </c:pt>
                <c:pt idx="16099">
                  <c:v>6.5712979999999996</c:v>
                </c:pt>
                <c:pt idx="16100">
                  <c:v>6.568492</c:v>
                </c:pt>
                <c:pt idx="16101">
                  <c:v>6.5671109999999997</c:v>
                </c:pt>
                <c:pt idx="16102">
                  <c:v>6.5641080000000001</c:v>
                </c:pt>
                <c:pt idx="16103">
                  <c:v>6.55992</c:v>
                </c:pt>
                <c:pt idx="16104">
                  <c:v>6.5571159999999997</c:v>
                </c:pt>
                <c:pt idx="16105">
                  <c:v>6.5555760000000003</c:v>
                </c:pt>
                <c:pt idx="16106">
                  <c:v>6.5527009999999999</c:v>
                </c:pt>
                <c:pt idx="16107">
                  <c:v>6.5494389999999996</c:v>
                </c:pt>
                <c:pt idx="16108">
                  <c:v>6.5464570000000002</c:v>
                </c:pt>
                <c:pt idx="16109">
                  <c:v>6.5441570000000002</c:v>
                </c:pt>
                <c:pt idx="16110">
                  <c:v>6.5409430000000004</c:v>
                </c:pt>
                <c:pt idx="16111">
                  <c:v>6.537388</c:v>
                </c:pt>
                <c:pt idx="16112">
                  <c:v>6.5336970000000001</c:v>
                </c:pt>
                <c:pt idx="16113">
                  <c:v>6.5298410000000002</c:v>
                </c:pt>
                <c:pt idx="16114">
                  <c:v>6.5261149999999999</c:v>
                </c:pt>
                <c:pt idx="16115">
                  <c:v>6.5224469999999997</c:v>
                </c:pt>
                <c:pt idx="16116">
                  <c:v>6.5191860000000004</c:v>
                </c:pt>
                <c:pt idx="16117">
                  <c:v>6.5164759999999999</c:v>
                </c:pt>
                <c:pt idx="16118">
                  <c:v>6.5131829999999997</c:v>
                </c:pt>
                <c:pt idx="16119">
                  <c:v>6.5094690000000002</c:v>
                </c:pt>
                <c:pt idx="16120">
                  <c:v>6.5057770000000001</c:v>
                </c:pt>
                <c:pt idx="16121">
                  <c:v>6.5020009999999999</c:v>
                </c:pt>
                <c:pt idx="16122">
                  <c:v>6.4984869999999999</c:v>
                </c:pt>
                <c:pt idx="16123">
                  <c:v>6.4945149999999998</c:v>
                </c:pt>
                <c:pt idx="16124">
                  <c:v>6.4908359999999998</c:v>
                </c:pt>
                <c:pt idx="16125">
                  <c:v>6.4868410000000001</c:v>
                </c:pt>
                <c:pt idx="16126">
                  <c:v>6.4825489999999997</c:v>
                </c:pt>
                <c:pt idx="16127">
                  <c:v>6.479311</c:v>
                </c:pt>
                <c:pt idx="16128">
                  <c:v>6.4758829999999996</c:v>
                </c:pt>
                <c:pt idx="16129">
                  <c:v>6.4728469999999998</c:v>
                </c:pt>
                <c:pt idx="16130">
                  <c:v>6.4706279999999996</c:v>
                </c:pt>
                <c:pt idx="16131">
                  <c:v>6.4674110000000002</c:v>
                </c:pt>
                <c:pt idx="16132">
                  <c:v>6.4632699999999996</c:v>
                </c:pt>
                <c:pt idx="16133">
                  <c:v>6.4591320000000003</c:v>
                </c:pt>
                <c:pt idx="16134">
                  <c:v>6.455667</c:v>
                </c:pt>
                <c:pt idx="16135">
                  <c:v>6.4525560000000004</c:v>
                </c:pt>
                <c:pt idx="16136">
                  <c:v>6.4496929999999999</c:v>
                </c:pt>
                <c:pt idx="16137">
                  <c:v>6.4465599999999998</c:v>
                </c:pt>
                <c:pt idx="16138">
                  <c:v>6.4433759999999998</c:v>
                </c:pt>
                <c:pt idx="16139">
                  <c:v>6.4407110000000003</c:v>
                </c:pt>
                <c:pt idx="16140">
                  <c:v>6.4373079999999998</c:v>
                </c:pt>
                <c:pt idx="16141">
                  <c:v>6.4333119999999999</c:v>
                </c:pt>
                <c:pt idx="16142">
                  <c:v>6.4300730000000001</c:v>
                </c:pt>
                <c:pt idx="16143">
                  <c:v>6.4275130000000003</c:v>
                </c:pt>
                <c:pt idx="16144">
                  <c:v>6.4248890000000003</c:v>
                </c:pt>
                <c:pt idx="16145">
                  <c:v>6.42211</c:v>
                </c:pt>
                <c:pt idx="16146">
                  <c:v>6.4183909999999997</c:v>
                </c:pt>
                <c:pt idx="16147">
                  <c:v>6.4150489999999998</c:v>
                </c:pt>
                <c:pt idx="16148">
                  <c:v>6.4116580000000001</c:v>
                </c:pt>
                <c:pt idx="16149">
                  <c:v>6.4084589999999997</c:v>
                </c:pt>
                <c:pt idx="16150">
                  <c:v>6.4053339999999999</c:v>
                </c:pt>
                <c:pt idx="16151">
                  <c:v>6.4004839999999996</c:v>
                </c:pt>
                <c:pt idx="16152">
                  <c:v>6.3960350000000004</c:v>
                </c:pt>
                <c:pt idx="16153">
                  <c:v>6.3931750000000003</c:v>
                </c:pt>
                <c:pt idx="16154">
                  <c:v>6.3899080000000001</c:v>
                </c:pt>
                <c:pt idx="16155">
                  <c:v>6.385758</c:v>
                </c:pt>
                <c:pt idx="16156">
                  <c:v>6.381621</c:v>
                </c:pt>
                <c:pt idx="16157">
                  <c:v>6.3782920000000001</c:v>
                </c:pt>
                <c:pt idx="16158">
                  <c:v>6.3750660000000003</c:v>
                </c:pt>
                <c:pt idx="16159">
                  <c:v>6.3711880000000001</c:v>
                </c:pt>
                <c:pt idx="16160">
                  <c:v>6.368252</c:v>
                </c:pt>
                <c:pt idx="16161">
                  <c:v>6.3654650000000004</c:v>
                </c:pt>
                <c:pt idx="16162">
                  <c:v>6.3621049999999997</c:v>
                </c:pt>
                <c:pt idx="16163">
                  <c:v>6.3590540000000004</c:v>
                </c:pt>
                <c:pt idx="16164">
                  <c:v>6.3563190000000001</c:v>
                </c:pt>
                <c:pt idx="16165">
                  <c:v>6.3537689999999998</c:v>
                </c:pt>
                <c:pt idx="16166">
                  <c:v>6.3505039999999999</c:v>
                </c:pt>
                <c:pt idx="16167">
                  <c:v>6.3469429999999996</c:v>
                </c:pt>
                <c:pt idx="16168">
                  <c:v>6.3437239999999999</c:v>
                </c:pt>
                <c:pt idx="16169">
                  <c:v>6.3403150000000004</c:v>
                </c:pt>
                <c:pt idx="16170">
                  <c:v>6.3369260000000001</c:v>
                </c:pt>
                <c:pt idx="16171">
                  <c:v>6.3335629999999998</c:v>
                </c:pt>
                <c:pt idx="16172">
                  <c:v>6.3304070000000001</c:v>
                </c:pt>
                <c:pt idx="16173">
                  <c:v>6.3279399999999999</c:v>
                </c:pt>
                <c:pt idx="16174">
                  <c:v>6.3254780000000004</c:v>
                </c:pt>
                <c:pt idx="16175">
                  <c:v>6.3227010000000003</c:v>
                </c:pt>
                <c:pt idx="16176">
                  <c:v>6.3205859999999996</c:v>
                </c:pt>
                <c:pt idx="16177">
                  <c:v>6.3175309999999998</c:v>
                </c:pt>
                <c:pt idx="16178">
                  <c:v>6.3136060000000001</c:v>
                </c:pt>
                <c:pt idx="16179">
                  <c:v>6.3104139999999997</c:v>
                </c:pt>
                <c:pt idx="16180">
                  <c:v>6.3062950000000004</c:v>
                </c:pt>
                <c:pt idx="16181">
                  <c:v>6.3021900000000004</c:v>
                </c:pt>
                <c:pt idx="16182">
                  <c:v>6.2992600000000003</c:v>
                </c:pt>
                <c:pt idx="16183">
                  <c:v>6.2960979999999998</c:v>
                </c:pt>
                <c:pt idx="16184">
                  <c:v>6.2924990000000003</c:v>
                </c:pt>
                <c:pt idx="16185">
                  <c:v>6.2892919999999997</c:v>
                </c:pt>
                <c:pt idx="16186">
                  <c:v>6.2852059999999996</c:v>
                </c:pt>
                <c:pt idx="16187">
                  <c:v>6.2806559999999996</c:v>
                </c:pt>
                <c:pt idx="16188">
                  <c:v>6.2774169999999998</c:v>
                </c:pt>
                <c:pt idx="16189">
                  <c:v>6.2743310000000001</c:v>
                </c:pt>
                <c:pt idx="16190">
                  <c:v>6.2704940000000002</c:v>
                </c:pt>
                <c:pt idx="16191">
                  <c:v>6.2669969999999999</c:v>
                </c:pt>
                <c:pt idx="16192">
                  <c:v>6.2636390000000004</c:v>
                </c:pt>
                <c:pt idx="16193">
                  <c:v>6.2599330000000002</c:v>
                </c:pt>
                <c:pt idx="16194">
                  <c:v>6.2558480000000003</c:v>
                </c:pt>
                <c:pt idx="16195">
                  <c:v>6.2519970000000002</c:v>
                </c:pt>
                <c:pt idx="16196">
                  <c:v>6.2477970000000003</c:v>
                </c:pt>
                <c:pt idx="16197">
                  <c:v>6.2448870000000003</c:v>
                </c:pt>
                <c:pt idx="16198">
                  <c:v>6.2417030000000002</c:v>
                </c:pt>
                <c:pt idx="16199">
                  <c:v>6.2385979999999996</c:v>
                </c:pt>
                <c:pt idx="16200">
                  <c:v>6.2345090000000001</c:v>
                </c:pt>
                <c:pt idx="16201">
                  <c:v>6.2317929999999997</c:v>
                </c:pt>
                <c:pt idx="16202">
                  <c:v>6.2293149999999997</c:v>
                </c:pt>
                <c:pt idx="16203">
                  <c:v>6.225759</c:v>
                </c:pt>
                <c:pt idx="16204">
                  <c:v>6.222003</c:v>
                </c:pt>
                <c:pt idx="16205">
                  <c:v>6.2186469999999998</c:v>
                </c:pt>
                <c:pt idx="16206">
                  <c:v>6.2151639999999997</c:v>
                </c:pt>
                <c:pt idx="16207">
                  <c:v>6.2119730000000004</c:v>
                </c:pt>
                <c:pt idx="16208">
                  <c:v>6.2080909999999996</c:v>
                </c:pt>
                <c:pt idx="16209">
                  <c:v>6.2050989999999997</c:v>
                </c:pt>
                <c:pt idx="16210">
                  <c:v>6.2022199999999996</c:v>
                </c:pt>
                <c:pt idx="16211">
                  <c:v>6.1990939999999997</c:v>
                </c:pt>
                <c:pt idx="16212">
                  <c:v>6.1964350000000001</c:v>
                </c:pt>
                <c:pt idx="16213">
                  <c:v>6.193702</c:v>
                </c:pt>
                <c:pt idx="16214">
                  <c:v>6.1904329999999996</c:v>
                </c:pt>
                <c:pt idx="16215">
                  <c:v>6.1870900000000004</c:v>
                </c:pt>
                <c:pt idx="16216">
                  <c:v>6.1841039999999996</c:v>
                </c:pt>
                <c:pt idx="16217">
                  <c:v>6.1809839999999996</c:v>
                </c:pt>
                <c:pt idx="16218">
                  <c:v>6.1772910000000003</c:v>
                </c:pt>
                <c:pt idx="16219">
                  <c:v>6.1744370000000002</c:v>
                </c:pt>
                <c:pt idx="16220">
                  <c:v>6.1715260000000001</c:v>
                </c:pt>
                <c:pt idx="16221">
                  <c:v>6.1679219999999999</c:v>
                </c:pt>
                <c:pt idx="16222">
                  <c:v>6.1650090000000004</c:v>
                </c:pt>
                <c:pt idx="16223">
                  <c:v>6.1621110000000003</c:v>
                </c:pt>
                <c:pt idx="16224">
                  <c:v>6.1588979999999998</c:v>
                </c:pt>
                <c:pt idx="16225">
                  <c:v>6.1555390000000001</c:v>
                </c:pt>
                <c:pt idx="16226">
                  <c:v>6.1516970000000004</c:v>
                </c:pt>
                <c:pt idx="16227">
                  <c:v>6.1483910000000002</c:v>
                </c:pt>
                <c:pt idx="16228">
                  <c:v>6.1454829999999996</c:v>
                </c:pt>
                <c:pt idx="16229">
                  <c:v>6.1427040000000002</c:v>
                </c:pt>
                <c:pt idx="16230">
                  <c:v>6.140396</c:v>
                </c:pt>
                <c:pt idx="16231">
                  <c:v>6.1381750000000004</c:v>
                </c:pt>
                <c:pt idx="16232">
                  <c:v>6.1349669999999996</c:v>
                </c:pt>
                <c:pt idx="16233">
                  <c:v>6.1312629999999997</c:v>
                </c:pt>
                <c:pt idx="16234">
                  <c:v>6.1283240000000001</c:v>
                </c:pt>
                <c:pt idx="16235">
                  <c:v>6.1252529999999998</c:v>
                </c:pt>
                <c:pt idx="16236">
                  <c:v>6.1226459999999996</c:v>
                </c:pt>
                <c:pt idx="16237">
                  <c:v>6.1213059999999997</c:v>
                </c:pt>
                <c:pt idx="16238">
                  <c:v>6.119205</c:v>
                </c:pt>
                <c:pt idx="16239">
                  <c:v>6.1161339999999997</c:v>
                </c:pt>
                <c:pt idx="16240">
                  <c:v>6.1122969999999999</c:v>
                </c:pt>
                <c:pt idx="16241">
                  <c:v>6.1089799999999999</c:v>
                </c:pt>
                <c:pt idx="16242">
                  <c:v>6.1071730000000004</c:v>
                </c:pt>
                <c:pt idx="16243">
                  <c:v>6.1037119999999998</c:v>
                </c:pt>
                <c:pt idx="16244">
                  <c:v>6.101451</c:v>
                </c:pt>
                <c:pt idx="16245">
                  <c:v>6.0986609999999999</c:v>
                </c:pt>
                <c:pt idx="16246">
                  <c:v>6.0962759999999996</c:v>
                </c:pt>
                <c:pt idx="16247">
                  <c:v>6.0936579999999996</c:v>
                </c:pt>
                <c:pt idx="16248">
                  <c:v>6.0910469999999997</c:v>
                </c:pt>
                <c:pt idx="16249">
                  <c:v>6.0878139999999998</c:v>
                </c:pt>
                <c:pt idx="16250">
                  <c:v>6.0851740000000003</c:v>
                </c:pt>
                <c:pt idx="16251">
                  <c:v>6.081728</c:v>
                </c:pt>
                <c:pt idx="16252">
                  <c:v>6.0778930000000004</c:v>
                </c:pt>
                <c:pt idx="16253">
                  <c:v>6.0747650000000002</c:v>
                </c:pt>
                <c:pt idx="16254">
                  <c:v>6.0717990000000004</c:v>
                </c:pt>
                <c:pt idx="16255">
                  <c:v>6.0682700000000001</c:v>
                </c:pt>
                <c:pt idx="16256">
                  <c:v>6.0650899999999996</c:v>
                </c:pt>
                <c:pt idx="16257">
                  <c:v>6.0615410000000001</c:v>
                </c:pt>
                <c:pt idx="16258">
                  <c:v>6.0594479999999997</c:v>
                </c:pt>
                <c:pt idx="16259">
                  <c:v>6.0564010000000001</c:v>
                </c:pt>
                <c:pt idx="16260">
                  <c:v>6.0540839999999996</c:v>
                </c:pt>
                <c:pt idx="16261">
                  <c:v>6.0516969999999999</c:v>
                </c:pt>
                <c:pt idx="16262">
                  <c:v>6.0482690000000003</c:v>
                </c:pt>
                <c:pt idx="16263">
                  <c:v>6.0452490000000001</c:v>
                </c:pt>
                <c:pt idx="16264">
                  <c:v>6.041766</c:v>
                </c:pt>
                <c:pt idx="16265">
                  <c:v>6.0389860000000004</c:v>
                </c:pt>
                <c:pt idx="16266">
                  <c:v>6.0362629999999999</c:v>
                </c:pt>
                <c:pt idx="16267">
                  <c:v>6.0336860000000003</c:v>
                </c:pt>
                <c:pt idx="16268">
                  <c:v>6.0312859999999997</c:v>
                </c:pt>
                <c:pt idx="16269">
                  <c:v>6.0280060000000004</c:v>
                </c:pt>
                <c:pt idx="16270">
                  <c:v>6.02555</c:v>
                </c:pt>
                <c:pt idx="16271">
                  <c:v>6.0235570000000003</c:v>
                </c:pt>
                <c:pt idx="16272">
                  <c:v>6.0209869999999999</c:v>
                </c:pt>
                <c:pt idx="16273">
                  <c:v>6.0178649999999996</c:v>
                </c:pt>
                <c:pt idx="16274">
                  <c:v>6.014202</c:v>
                </c:pt>
                <c:pt idx="16275">
                  <c:v>6.011107</c:v>
                </c:pt>
                <c:pt idx="16276">
                  <c:v>6.0085829999999998</c:v>
                </c:pt>
                <c:pt idx="16277">
                  <c:v>6.0060909999999996</c:v>
                </c:pt>
                <c:pt idx="16278">
                  <c:v>6.0027470000000003</c:v>
                </c:pt>
                <c:pt idx="16279">
                  <c:v>6.0003669999999998</c:v>
                </c:pt>
                <c:pt idx="16280">
                  <c:v>5.9963689999999996</c:v>
                </c:pt>
                <c:pt idx="16281">
                  <c:v>5.9934979999999998</c:v>
                </c:pt>
                <c:pt idx="16282">
                  <c:v>5.9910639999999997</c:v>
                </c:pt>
                <c:pt idx="16283">
                  <c:v>5.9896839999999996</c:v>
                </c:pt>
                <c:pt idx="16284">
                  <c:v>5.9873209999999997</c:v>
                </c:pt>
                <c:pt idx="16285">
                  <c:v>5.9833730000000003</c:v>
                </c:pt>
                <c:pt idx="16286">
                  <c:v>5.979571</c:v>
                </c:pt>
                <c:pt idx="16287">
                  <c:v>5.9766430000000001</c:v>
                </c:pt>
                <c:pt idx="16288">
                  <c:v>5.9731610000000002</c:v>
                </c:pt>
                <c:pt idx="16289">
                  <c:v>5.9709640000000004</c:v>
                </c:pt>
                <c:pt idx="16290">
                  <c:v>5.9678399999999998</c:v>
                </c:pt>
                <c:pt idx="16291">
                  <c:v>5.9653359999999997</c:v>
                </c:pt>
                <c:pt idx="16292">
                  <c:v>5.9617079999999998</c:v>
                </c:pt>
                <c:pt idx="16293">
                  <c:v>5.9587440000000003</c:v>
                </c:pt>
                <c:pt idx="16294">
                  <c:v>5.9557609999999999</c:v>
                </c:pt>
                <c:pt idx="16295">
                  <c:v>5.9526969999999997</c:v>
                </c:pt>
                <c:pt idx="16296">
                  <c:v>5.9499250000000004</c:v>
                </c:pt>
                <c:pt idx="16297">
                  <c:v>5.9470130000000001</c:v>
                </c:pt>
                <c:pt idx="16298">
                  <c:v>5.9451999999999998</c:v>
                </c:pt>
                <c:pt idx="16299">
                  <c:v>5.9425699999999999</c:v>
                </c:pt>
                <c:pt idx="16300">
                  <c:v>5.9396069999999996</c:v>
                </c:pt>
                <c:pt idx="16301">
                  <c:v>5.9378460000000004</c:v>
                </c:pt>
                <c:pt idx="16302">
                  <c:v>5.935848</c:v>
                </c:pt>
                <c:pt idx="16303">
                  <c:v>5.9339399999999998</c:v>
                </c:pt>
                <c:pt idx="16304">
                  <c:v>5.9313440000000002</c:v>
                </c:pt>
                <c:pt idx="16305">
                  <c:v>5.929246</c:v>
                </c:pt>
                <c:pt idx="16306">
                  <c:v>5.9274459999999998</c:v>
                </c:pt>
                <c:pt idx="16307">
                  <c:v>5.9251459999999998</c:v>
                </c:pt>
                <c:pt idx="16308">
                  <c:v>5.9223800000000004</c:v>
                </c:pt>
                <c:pt idx="16309">
                  <c:v>5.9193949999999997</c:v>
                </c:pt>
                <c:pt idx="16310">
                  <c:v>5.9163579999999998</c:v>
                </c:pt>
                <c:pt idx="16311">
                  <c:v>5.913252</c:v>
                </c:pt>
                <c:pt idx="16312">
                  <c:v>5.9098280000000001</c:v>
                </c:pt>
                <c:pt idx="16313">
                  <c:v>5.9066260000000002</c:v>
                </c:pt>
                <c:pt idx="16314">
                  <c:v>5.9033790000000002</c:v>
                </c:pt>
                <c:pt idx="16315">
                  <c:v>5.9004529999999997</c:v>
                </c:pt>
                <c:pt idx="16316">
                  <c:v>5.8974510000000002</c:v>
                </c:pt>
                <c:pt idx="16317">
                  <c:v>5.8942030000000001</c:v>
                </c:pt>
                <c:pt idx="16318">
                  <c:v>5.8904709999999998</c:v>
                </c:pt>
                <c:pt idx="16319">
                  <c:v>5.8875659999999996</c:v>
                </c:pt>
                <c:pt idx="16320">
                  <c:v>5.8843120000000004</c:v>
                </c:pt>
                <c:pt idx="16321">
                  <c:v>5.8803340000000004</c:v>
                </c:pt>
                <c:pt idx="16322">
                  <c:v>5.8770129999999998</c:v>
                </c:pt>
                <c:pt idx="16323">
                  <c:v>5.8743509999999999</c:v>
                </c:pt>
                <c:pt idx="16324">
                  <c:v>5.8719939999999999</c:v>
                </c:pt>
                <c:pt idx="16325">
                  <c:v>5.8695839999999997</c:v>
                </c:pt>
                <c:pt idx="16326">
                  <c:v>5.8673109999999999</c:v>
                </c:pt>
                <c:pt idx="16327">
                  <c:v>5.8642209999999997</c:v>
                </c:pt>
                <c:pt idx="16328">
                  <c:v>5.8614090000000001</c:v>
                </c:pt>
                <c:pt idx="16329">
                  <c:v>5.8581729999999999</c:v>
                </c:pt>
                <c:pt idx="16330">
                  <c:v>5.855569</c:v>
                </c:pt>
                <c:pt idx="16331">
                  <c:v>5.8525489999999998</c:v>
                </c:pt>
                <c:pt idx="16332">
                  <c:v>5.8491030000000004</c:v>
                </c:pt>
                <c:pt idx="16333">
                  <c:v>5.8455130000000004</c:v>
                </c:pt>
                <c:pt idx="16334">
                  <c:v>5.8428180000000003</c:v>
                </c:pt>
                <c:pt idx="16335">
                  <c:v>5.8408150000000001</c:v>
                </c:pt>
                <c:pt idx="16336">
                  <c:v>5.838946</c:v>
                </c:pt>
                <c:pt idx="16337">
                  <c:v>5.8363009999999997</c:v>
                </c:pt>
                <c:pt idx="16338">
                  <c:v>5.8344290000000001</c:v>
                </c:pt>
                <c:pt idx="16339">
                  <c:v>5.8319979999999996</c:v>
                </c:pt>
                <c:pt idx="16340">
                  <c:v>5.8301129999999999</c:v>
                </c:pt>
                <c:pt idx="16341">
                  <c:v>5.8276060000000003</c:v>
                </c:pt>
                <c:pt idx="16342">
                  <c:v>5.8241990000000001</c:v>
                </c:pt>
                <c:pt idx="16343">
                  <c:v>5.8220929999999997</c:v>
                </c:pt>
                <c:pt idx="16344">
                  <c:v>5.8197660000000004</c:v>
                </c:pt>
                <c:pt idx="16345">
                  <c:v>5.8168340000000001</c:v>
                </c:pt>
                <c:pt idx="16346">
                  <c:v>5.8135620000000001</c:v>
                </c:pt>
                <c:pt idx="16347">
                  <c:v>5.8107660000000001</c:v>
                </c:pt>
                <c:pt idx="16348">
                  <c:v>5.8075539999999997</c:v>
                </c:pt>
                <c:pt idx="16349">
                  <c:v>5.8049910000000002</c:v>
                </c:pt>
                <c:pt idx="16350">
                  <c:v>5.8029210000000004</c:v>
                </c:pt>
                <c:pt idx="16351">
                  <c:v>5.8002380000000002</c:v>
                </c:pt>
                <c:pt idx="16352">
                  <c:v>5.7977740000000004</c:v>
                </c:pt>
                <c:pt idx="16353">
                  <c:v>5.7947170000000003</c:v>
                </c:pt>
                <c:pt idx="16354">
                  <c:v>5.7924879999999996</c:v>
                </c:pt>
                <c:pt idx="16355">
                  <c:v>5.7899659999999997</c:v>
                </c:pt>
                <c:pt idx="16356">
                  <c:v>5.786511</c:v>
                </c:pt>
                <c:pt idx="16357">
                  <c:v>5.7839609999999997</c:v>
                </c:pt>
                <c:pt idx="16358">
                  <c:v>5.781371</c:v>
                </c:pt>
                <c:pt idx="16359">
                  <c:v>5.7794889999999999</c:v>
                </c:pt>
                <c:pt idx="16360">
                  <c:v>5.7768660000000001</c:v>
                </c:pt>
                <c:pt idx="16361">
                  <c:v>5.7736419999999997</c:v>
                </c:pt>
                <c:pt idx="16362">
                  <c:v>5.7709599999999996</c:v>
                </c:pt>
                <c:pt idx="16363">
                  <c:v>5.7684620000000004</c:v>
                </c:pt>
                <c:pt idx="16364">
                  <c:v>5.7669030000000001</c:v>
                </c:pt>
                <c:pt idx="16365">
                  <c:v>5.7646629999999996</c:v>
                </c:pt>
                <c:pt idx="16366">
                  <c:v>5.7626819999999999</c:v>
                </c:pt>
                <c:pt idx="16367">
                  <c:v>5.7606390000000003</c:v>
                </c:pt>
                <c:pt idx="16368">
                  <c:v>5.7591400000000004</c:v>
                </c:pt>
                <c:pt idx="16369">
                  <c:v>5.7579700000000003</c:v>
                </c:pt>
                <c:pt idx="16370">
                  <c:v>5.7561410000000004</c:v>
                </c:pt>
                <c:pt idx="16371">
                  <c:v>5.7545109999999999</c:v>
                </c:pt>
                <c:pt idx="16372">
                  <c:v>5.7527929999999996</c:v>
                </c:pt>
                <c:pt idx="16373">
                  <c:v>5.7504390000000001</c:v>
                </c:pt>
                <c:pt idx="16374">
                  <c:v>5.7482490000000004</c:v>
                </c:pt>
                <c:pt idx="16375">
                  <c:v>5.7463090000000001</c:v>
                </c:pt>
                <c:pt idx="16376">
                  <c:v>5.7437019999999999</c:v>
                </c:pt>
                <c:pt idx="16377">
                  <c:v>5.7411370000000002</c:v>
                </c:pt>
                <c:pt idx="16378">
                  <c:v>5.7389789999999996</c:v>
                </c:pt>
                <c:pt idx="16379">
                  <c:v>5.7372370000000004</c:v>
                </c:pt>
                <c:pt idx="16380">
                  <c:v>5.7358200000000004</c:v>
                </c:pt>
                <c:pt idx="16381">
                  <c:v>5.7338959999999997</c:v>
                </c:pt>
                <c:pt idx="16382">
                  <c:v>5.7314299999999996</c:v>
                </c:pt>
                <c:pt idx="16383">
                  <c:v>5.7296699999999996</c:v>
                </c:pt>
                <c:pt idx="16384">
                  <c:v>5.7283160000000004</c:v>
                </c:pt>
                <c:pt idx="16385">
                  <c:v>5.7260369999999998</c:v>
                </c:pt>
                <c:pt idx="16386">
                  <c:v>5.7233530000000004</c:v>
                </c:pt>
                <c:pt idx="16387">
                  <c:v>5.7212149999999999</c:v>
                </c:pt>
                <c:pt idx="16388">
                  <c:v>5.7187900000000003</c:v>
                </c:pt>
                <c:pt idx="16389">
                  <c:v>5.7161109999999997</c:v>
                </c:pt>
                <c:pt idx="16390">
                  <c:v>5.7136279999999999</c:v>
                </c:pt>
                <c:pt idx="16391">
                  <c:v>5.7114419999999999</c:v>
                </c:pt>
                <c:pt idx="16392">
                  <c:v>5.7103529999999996</c:v>
                </c:pt>
                <c:pt idx="16393">
                  <c:v>5.7091279999999998</c:v>
                </c:pt>
                <c:pt idx="16394">
                  <c:v>5.7072380000000003</c:v>
                </c:pt>
                <c:pt idx="16395">
                  <c:v>5.7053989999999999</c:v>
                </c:pt>
                <c:pt idx="16396">
                  <c:v>5.7042679999999999</c:v>
                </c:pt>
                <c:pt idx="16397">
                  <c:v>5.7031869999999998</c:v>
                </c:pt>
                <c:pt idx="16398">
                  <c:v>5.7013490000000004</c:v>
                </c:pt>
                <c:pt idx="16399">
                  <c:v>5.6994829999999999</c:v>
                </c:pt>
                <c:pt idx="16400">
                  <c:v>5.697635</c:v>
                </c:pt>
                <c:pt idx="16401">
                  <c:v>5.6954289999999999</c:v>
                </c:pt>
                <c:pt idx="16402">
                  <c:v>5.6931700000000003</c:v>
                </c:pt>
                <c:pt idx="16403">
                  <c:v>5.6914759999999998</c:v>
                </c:pt>
                <c:pt idx="16404">
                  <c:v>5.6897339999999996</c:v>
                </c:pt>
                <c:pt idx="16405">
                  <c:v>5.6877579999999996</c:v>
                </c:pt>
                <c:pt idx="16406">
                  <c:v>5.6857240000000004</c:v>
                </c:pt>
                <c:pt idx="16407">
                  <c:v>5.6832880000000001</c:v>
                </c:pt>
                <c:pt idx="16408">
                  <c:v>5.681438</c:v>
                </c:pt>
                <c:pt idx="16409">
                  <c:v>5.6797060000000004</c:v>
                </c:pt>
                <c:pt idx="16410">
                  <c:v>5.6775409999999997</c:v>
                </c:pt>
                <c:pt idx="16411">
                  <c:v>5.6759250000000003</c:v>
                </c:pt>
                <c:pt idx="16412">
                  <c:v>5.675052</c:v>
                </c:pt>
                <c:pt idx="16413">
                  <c:v>5.6740700000000004</c:v>
                </c:pt>
                <c:pt idx="16414">
                  <c:v>5.6721779999999997</c:v>
                </c:pt>
                <c:pt idx="16415">
                  <c:v>5.6702469999999998</c:v>
                </c:pt>
                <c:pt idx="16416">
                  <c:v>5.6681710000000001</c:v>
                </c:pt>
                <c:pt idx="16417">
                  <c:v>5.6659449999999998</c:v>
                </c:pt>
                <c:pt idx="16418">
                  <c:v>5.6641110000000001</c:v>
                </c:pt>
                <c:pt idx="16419">
                  <c:v>5.6619060000000001</c:v>
                </c:pt>
                <c:pt idx="16420">
                  <c:v>5.6598600000000001</c:v>
                </c:pt>
                <c:pt idx="16421">
                  <c:v>5.6580079999999997</c:v>
                </c:pt>
                <c:pt idx="16422">
                  <c:v>5.6564209999999999</c:v>
                </c:pt>
                <c:pt idx="16423">
                  <c:v>5.6546269999999996</c:v>
                </c:pt>
                <c:pt idx="16424">
                  <c:v>5.6526120000000004</c:v>
                </c:pt>
                <c:pt idx="16425">
                  <c:v>5.6506299999999996</c:v>
                </c:pt>
                <c:pt idx="16426">
                  <c:v>5.6489219999999998</c:v>
                </c:pt>
                <c:pt idx="16427">
                  <c:v>5.6472930000000003</c:v>
                </c:pt>
                <c:pt idx="16428">
                  <c:v>5.6458599999999999</c:v>
                </c:pt>
                <c:pt idx="16429">
                  <c:v>5.6445759999999998</c:v>
                </c:pt>
                <c:pt idx="16430">
                  <c:v>5.6429220000000004</c:v>
                </c:pt>
                <c:pt idx="16431">
                  <c:v>5.6411259999999999</c:v>
                </c:pt>
                <c:pt idx="16432">
                  <c:v>5.6395629999999999</c:v>
                </c:pt>
                <c:pt idx="16433">
                  <c:v>5.6383210000000004</c:v>
                </c:pt>
                <c:pt idx="16434">
                  <c:v>5.635955</c:v>
                </c:pt>
                <c:pt idx="16435">
                  <c:v>5.6346090000000002</c:v>
                </c:pt>
                <c:pt idx="16436">
                  <c:v>5.6339709999999998</c:v>
                </c:pt>
                <c:pt idx="16437">
                  <c:v>5.6314060000000001</c:v>
                </c:pt>
                <c:pt idx="16438">
                  <c:v>5.6287079999999996</c:v>
                </c:pt>
                <c:pt idx="16439">
                  <c:v>5.6275560000000002</c:v>
                </c:pt>
                <c:pt idx="16440">
                  <c:v>5.6263779999999999</c:v>
                </c:pt>
                <c:pt idx="16441">
                  <c:v>5.6257419999999998</c:v>
                </c:pt>
                <c:pt idx="16442">
                  <c:v>5.6242900000000002</c:v>
                </c:pt>
                <c:pt idx="16443">
                  <c:v>5.622153</c:v>
                </c:pt>
                <c:pt idx="16444">
                  <c:v>5.6208159999999996</c:v>
                </c:pt>
                <c:pt idx="16445">
                  <c:v>5.6200669999999997</c:v>
                </c:pt>
                <c:pt idx="16446">
                  <c:v>5.6196650000000004</c:v>
                </c:pt>
                <c:pt idx="16447">
                  <c:v>5.6171049999999996</c:v>
                </c:pt>
                <c:pt idx="16448">
                  <c:v>5.6149699999999996</c:v>
                </c:pt>
                <c:pt idx="16449">
                  <c:v>5.6134539999999999</c:v>
                </c:pt>
                <c:pt idx="16450">
                  <c:v>5.6119469999999998</c:v>
                </c:pt>
                <c:pt idx="16451">
                  <c:v>5.6103500000000004</c:v>
                </c:pt>
                <c:pt idx="16452">
                  <c:v>5.608778</c:v>
                </c:pt>
                <c:pt idx="16453">
                  <c:v>5.6070909999999996</c:v>
                </c:pt>
                <c:pt idx="16454">
                  <c:v>5.6041980000000002</c:v>
                </c:pt>
                <c:pt idx="16455">
                  <c:v>5.6026619999999996</c:v>
                </c:pt>
                <c:pt idx="16456">
                  <c:v>5.6018780000000001</c:v>
                </c:pt>
                <c:pt idx="16457">
                  <c:v>5.6007280000000002</c:v>
                </c:pt>
                <c:pt idx="16458">
                  <c:v>5.5994359999999999</c:v>
                </c:pt>
                <c:pt idx="16459">
                  <c:v>5.5971339999999996</c:v>
                </c:pt>
                <c:pt idx="16460">
                  <c:v>5.595561</c:v>
                </c:pt>
                <c:pt idx="16461">
                  <c:v>5.5945309999999999</c:v>
                </c:pt>
                <c:pt idx="16462">
                  <c:v>5.5920199999999998</c:v>
                </c:pt>
                <c:pt idx="16463">
                  <c:v>5.590071</c:v>
                </c:pt>
                <c:pt idx="16464">
                  <c:v>5.5884859999999996</c:v>
                </c:pt>
                <c:pt idx="16465">
                  <c:v>5.5867079999999998</c:v>
                </c:pt>
                <c:pt idx="16466">
                  <c:v>5.5849690000000001</c:v>
                </c:pt>
                <c:pt idx="16467">
                  <c:v>5.5842270000000003</c:v>
                </c:pt>
                <c:pt idx="16468">
                  <c:v>5.5836680000000003</c:v>
                </c:pt>
                <c:pt idx="16469">
                  <c:v>5.5819749999999999</c:v>
                </c:pt>
                <c:pt idx="16470">
                  <c:v>5.5813819999999996</c:v>
                </c:pt>
                <c:pt idx="16471">
                  <c:v>5.5801280000000002</c:v>
                </c:pt>
                <c:pt idx="16472">
                  <c:v>5.5784659999999997</c:v>
                </c:pt>
                <c:pt idx="16473">
                  <c:v>5.5774929999999996</c:v>
                </c:pt>
                <c:pt idx="16474">
                  <c:v>5.5763980000000002</c:v>
                </c:pt>
                <c:pt idx="16475">
                  <c:v>5.5744759999999998</c:v>
                </c:pt>
                <c:pt idx="16476">
                  <c:v>5.5728049999999998</c:v>
                </c:pt>
                <c:pt idx="16477">
                  <c:v>5.5711050000000002</c:v>
                </c:pt>
                <c:pt idx="16478">
                  <c:v>5.569782</c:v>
                </c:pt>
                <c:pt idx="16479">
                  <c:v>5.5684380000000004</c:v>
                </c:pt>
                <c:pt idx="16480">
                  <c:v>5.5671739999999996</c:v>
                </c:pt>
                <c:pt idx="16481">
                  <c:v>5.5660259999999999</c:v>
                </c:pt>
                <c:pt idx="16482">
                  <c:v>5.5653329999999999</c:v>
                </c:pt>
                <c:pt idx="16483">
                  <c:v>5.5636979999999996</c:v>
                </c:pt>
                <c:pt idx="16484">
                  <c:v>5.5624269999999996</c:v>
                </c:pt>
                <c:pt idx="16485">
                  <c:v>5.5603220000000002</c:v>
                </c:pt>
                <c:pt idx="16486">
                  <c:v>5.559463</c:v>
                </c:pt>
                <c:pt idx="16487">
                  <c:v>5.5592750000000004</c:v>
                </c:pt>
                <c:pt idx="16488">
                  <c:v>5.5592459999999999</c:v>
                </c:pt>
                <c:pt idx="16489">
                  <c:v>5.5580429999999996</c:v>
                </c:pt>
                <c:pt idx="16490">
                  <c:v>5.5559630000000002</c:v>
                </c:pt>
                <c:pt idx="16491">
                  <c:v>5.5543959999999997</c:v>
                </c:pt>
                <c:pt idx="16492">
                  <c:v>5.5520670000000001</c:v>
                </c:pt>
                <c:pt idx="16493">
                  <c:v>5.5509560000000002</c:v>
                </c:pt>
                <c:pt idx="16494">
                  <c:v>5.5492319999999999</c:v>
                </c:pt>
                <c:pt idx="16495">
                  <c:v>5.5471170000000001</c:v>
                </c:pt>
                <c:pt idx="16496">
                  <c:v>5.5448399999999998</c:v>
                </c:pt>
                <c:pt idx="16497">
                  <c:v>5.5436139999999998</c:v>
                </c:pt>
                <c:pt idx="16498">
                  <c:v>5.5423390000000001</c:v>
                </c:pt>
                <c:pt idx="16499">
                  <c:v>5.5416610000000004</c:v>
                </c:pt>
                <c:pt idx="16500">
                  <c:v>5.5402370000000003</c:v>
                </c:pt>
                <c:pt idx="16501">
                  <c:v>5.5400419999999997</c:v>
                </c:pt>
                <c:pt idx="16502">
                  <c:v>5.5391830000000004</c:v>
                </c:pt>
                <c:pt idx="16503">
                  <c:v>5.5371600000000001</c:v>
                </c:pt>
                <c:pt idx="16504">
                  <c:v>5.5364240000000002</c:v>
                </c:pt>
                <c:pt idx="16505">
                  <c:v>5.5349339999999998</c:v>
                </c:pt>
                <c:pt idx="16506">
                  <c:v>5.5313470000000002</c:v>
                </c:pt>
                <c:pt idx="16507">
                  <c:v>5.5308609999999998</c:v>
                </c:pt>
                <c:pt idx="16508">
                  <c:v>5.5298939999999996</c:v>
                </c:pt>
                <c:pt idx="16509">
                  <c:v>5.5293559999999999</c:v>
                </c:pt>
                <c:pt idx="16510">
                  <c:v>5.5286739999999996</c:v>
                </c:pt>
                <c:pt idx="16511">
                  <c:v>5.5275420000000004</c:v>
                </c:pt>
                <c:pt idx="16512">
                  <c:v>5.5271509999999999</c:v>
                </c:pt>
                <c:pt idx="16513">
                  <c:v>5.5260410000000002</c:v>
                </c:pt>
                <c:pt idx="16514">
                  <c:v>5.5244749999999998</c:v>
                </c:pt>
                <c:pt idx="16515">
                  <c:v>5.5235130000000003</c:v>
                </c:pt>
                <c:pt idx="16516">
                  <c:v>5.5234699999999997</c:v>
                </c:pt>
                <c:pt idx="16517">
                  <c:v>5.5219550000000002</c:v>
                </c:pt>
                <c:pt idx="16518">
                  <c:v>5.5200089999999999</c:v>
                </c:pt>
                <c:pt idx="16519">
                  <c:v>5.5197089999999998</c:v>
                </c:pt>
                <c:pt idx="16520">
                  <c:v>5.5183739999999997</c:v>
                </c:pt>
                <c:pt idx="16521">
                  <c:v>5.5174570000000003</c:v>
                </c:pt>
                <c:pt idx="16522">
                  <c:v>5.5164059999999999</c:v>
                </c:pt>
                <c:pt idx="16523">
                  <c:v>5.5152229999999998</c:v>
                </c:pt>
                <c:pt idx="16524">
                  <c:v>5.5144120000000001</c:v>
                </c:pt>
                <c:pt idx="16525">
                  <c:v>5.5138290000000003</c:v>
                </c:pt>
                <c:pt idx="16526">
                  <c:v>5.5124389999999996</c:v>
                </c:pt>
                <c:pt idx="16527">
                  <c:v>5.5117440000000002</c:v>
                </c:pt>
                <c:pt idx="16528">
                  <c:v>5.5108819999999996</c:v>
                </c:pt>
                <c:pt idx="16529">
                  <c:v>5.5092819999999998</c:v>
                </c:pt>
                <c:pt idx="16530">
                  <c:v>5.5074480000000001</c:v>
                </c:pt>
                <c:pt idx="16531">
                  <c:v>5.5071580000000004</c:v>
                </c:pt>
                <c:pt idx="16532">
                  <c:v>5.5070499999999996</c:v>
                </c:pt>
                <c:pt idx="16533">
                  <c:v>5.5061960000000001</c:v>
                </c:pt>
                <c:pt idx="16534">
                  <c:v>5.5051889999999997</c:v>
                </c:pt>
                <c:pt idx="16535">
                  <c:v>5.5034729999999996</c:v>
                </c:pt>
                <c:pt idx="16536">
                  <c:v>5.5014450000000004</c:v>
                </c:pt>
                <c:pt idx="16537">
                  <c:v>5.4999630000000002</c:v>
                </c:pt>
                <c:pt idx="16538">
                  <c:v>5.4986379999999997</c:v>
                </c:pt>
                <c:pt idx="16539">
                  <c:v>5.4976229999999999</c:v>
                </c:pt>
                <c:pt idx="16540">
                  <c:v>5.4969080000000003</c:v>
                </c:pt>
                <c:pt idx="16541">
                  <c:v>5.4952160000000001</c:v>
                </c:pt>
                <c:pt idx="16542">
                  <c:v>5.4948959999999998</c:v>
                </c:pt>
                <c:pt idx="16543">
                  <c:v>5.4942979999999997</c:v>
                </c:pt>
                <c:pt idx="16544">
                  <c:v>5.4928540000000003</c:v>
                </c:pt>
                <c:pt idx="16545">
                  <c:v>5.4922050000000002</c:v>
                </c:pt>
                <c:pt idx="16546">
                  <c:v>5.4907360000000001</c:v>
                </c:pt>
                <c:pt idx="16547">
                  <c:v>5.4899319999999996</c:v>
                </c:pt>
                <c:pt idx="16548">
                  <c:v>5.489503</c:v>
                </c:pt>
                <c:pt idx="16549">
                  <c:v>5.4886559999999998</c:v>
                </c:pt>
                <c:pt idx="16550">
                  <c:v>5.4868329999999998</c:v>
                </c:pt>
                <c:pt idx="16551">
                  <c:v>5.4847039999999998</c:v>
                </c:pt>
                <c:pt idx="16552">
                  <c:v>5.483193</c:v>
                </c:pt>
                <c:pt idx="16553">
                  <c:v>5.4823529999999998</c:v>
                </c:pt>
                <c:pt idx="16554">
                  <c:v>5.4821249999999999</c:v>
                </c:pt>
                <c:pt idx="16555">
                  <c:v>5.4812329999999996</c:v>
                </c:pt>
                <c:pt idx="16556">
                  <c:v>5.4818160000000002</c:v>
                </c:pt>
                <c:pt idx="16557">
                  <c:v>5.4803670000000002</c:v>
                </c:pt>
                <c:pt idx="16558">
                  <c:v>5.4801650000000004</c:v>
                </c:pt>
                <c:pt idx="16559">
                  <c:v>5.4798970000000002</c:v>
                </c:pt>
                <c:pt idx="16560">
                  <c:v>5.4788509999999997</c:v>
                </c:pt>
                <c:pt idx="16561">
                  <c:v>5.4777750000000003</c:v>
                </c:pt>
                <c:pt idx="16562">
                  <c:v>5.4767989999999998</c:v>
                </c:pt>
                <c:pt idx="16563">
                  <c:v>5.4759739999999999</c:v>
                </c:pt>
                <c:pt idx="16564">
                  <c:v>5.4751380000000003</c:v>
                </c:pt>
                <c:pt idx="16565">
                  <c:v>5.4746579999999998</c:v>
                </c:pt>
                <c:pt idx="16566">
                  <c:v>5.47302</c:v>
                </c:pt>
                <c:pt idx="16567">
                  <c:v>5.471762</c:v>
                </c:pt>
                <c:pt idx="16568">
                  <c:v>5.4707840000000001</c:v>
                </c:pt>
                <c:pt idx="16569">
                  <c:v>5.4697959999999997</c:v>
                </c:pt>
                <c:pt idx="16570">
                  <c:v>5.4683029999999997</c:v>
                </c:pt>
                <c:pt idx="16571">
                  <c:v>5.4671320000000003</c:v>
                </c:pt>
                <c:pt idx="16572">
                  <c:v>5.4659950000000004</c:v>
                </c:pt>
                <c:pt idx="16573">
                  <c:v>5.4646939999999997</c:v>
                </c:pt>
                <c:pt idx="16574">
                  <c:v>5.4629089999999998</c:v>
                </c:pt>
                <c:pt idx="16575">
                  <c:v>5.4620899999999999</c:v>
                </c:pt>
                <c:pt idx="16576">
                  <c:v>5.4620990000000003</c:v>
                </c:pt>
                <c:pt idx="16577">
                  <c:v>5.4618840000000004</c:v>
                </c:pt>
                <c:pt idx="16578">
                  <c:v>5.4611720000000004</c:v>
                </c:pt>
                <c:pt idx="16579">
                  <c:v>5.4604400000000002</c:v>
                </c:pt>
                <c:pt idx="16580">
                  <c:v>5.4595370000000001</c:v>
                </c:pt>
                <c:pt idx="16581">
                  <c:v>5.4573010000000002</c:v>
                </c:pt>
                <c:pt idx="16582">
                  <c:v>5.4544629999999996</c:v>
                </c:pt>
                <c:pt idx="16583">
                  <c:v>5.4531559999999999</c:v>
                </c:pt>
                <c:pt idx="16584">
                  <c:v>5.4521139999999999</c:v>
                </c:pt>
                <c:pt idx="16585">
                  <c:v>5.451638</c:v>
                </c:pt>
                <c:pt idx="16586">
                  <c:v>5.4509809999999996</c:v>
                </c:pt>
                <c:pt idx="16587">
                  <c:v>5.450609</c:v>
                </c:pt>
                <c:pt idx="16588">
                  <c:v>5.4502870000000003</c:v>
                </c:pt>
                <c:pt idx="16589">
                  <c:v>5.4493299999999998</c:v>
                </c:pt>
                <c:pt idx="16590">
                  <c:v>5.4486759999999999</c:v>
                </c:pt>
                <c:pt idx="16591">
                  <c:v>5.4478960000000001</c:v>
                </c:pt>
                <c:pt idx="16592">
                  <c:v>5.4458950000000002</c:v>
                </c:pt>
                <c:pt idx="16593">
                  <c:v>5.4436249999999999</c:v>
                </c:pt>
                <c:pt idx="16594">
                  <c:v>5.4429100000000004</c:v>
                </c:pt>
                <c:pt idx="16595">
                  <c:v>5.4418350000000002</c:v>
                </c:pt>
                <c:pt idx="16596">
                  <c:v>5.4408640000000004</c:v>
                </c:pt>
                <c:pt idx="16597">
                  <c:v>5.4397580000000003</c:v>
                </c:pt>
                <c:pt idx="16598">
                  <c:v>5.4383540000000004</c:v>
                </c:pt>
                <c:pt idx="16599">
                  <c:v>5.4366459999999996</c:v>
                </c:pt>
                <c:pt idx="16600">
                  <c:v>5.4352729999999996</c:v>
                </c:pt>
                <c:pt idx="16601">
                  <c:v>5.4343709999999996</c:v>
                </c:pt>
                <c:pt idx="16602">
                  <c:v>5.4332079999999996</c:v>
                </c:pt>
                <c:pt idx="16603">
                  <c:v>5.4321330000000003</c:v>
                </c:pt>
                <c:pt idx="16604">
                  <c:v>5.43058</c:v>
                </c:pt>
                <c:pt idx="16605">
                  <c:v>5.4287140000000003</c:v>
                </c:pt>
                <c:pt idx="16606">
                  <c:v>5.4266680000000003</c:v>
                </c:pt>
                <c:pt idx="16607">
                  <c:v>5.4255420000000001</c:v>
                </c:pt>
                <c:pt idx="16608">
                  <c:v>5.4242410000000003</c:v>
                </c:pt>
                <c:pt idx="16609">
                  <c:v>5.4227429999999996</c:v>
                </c:pt>
                <c:pt idx="16610">
                  <c:v>5.4221279999999998</c:v>
                </c:pt>
                <c:pt idx="16611">
                  <c:v>5.421799</c:v>
                </c:pt>
                <c:pt idx="16612">
                  <c:v>5.420928</c:v>
                </c:pt>
                <c:pt idx="16613">
                  <c:v>5.4194459999999998</c:v>
                </c:pt>
                <c:pt idx="16614">
                  <c:v>5.4177929999999996</c:v>
                </c:pt>
                <c:pt idx="16615">
                  <c:v>5.4155660000000001</c:v>
                </c:pt>
                <c:pt idx="16616">
                  <c:v>5.4138120000000001</c:v>
                </c:pt>
                <c:pt idx="16617">
                  <c:v>5.4126620000000001</c:v>
                </c:pt>
                <c:pt idx="16618">
                  <c:v>5.4112200000000001</c:v>
                </c:pt>
                <c:pt idx="16619">
                  <c:v>5.4089229999999997</c:v>
                </c:pt>
                <c:pt idx="16620">
                  <c:v>5.4072069999999997</c:v>
                </c:pt>
                <c:pt idx="16621">
                  <c:v>5.4056179999999996</c:v>
                </c:pt>
                <c:pt idx="16622">
                  <c:v>5.4043720000000004</c:v>
                </c:pt>
                <c:pt idx="16623">
                  <c:v>5.4035330000000004</c:v>
                </c:pt>
                <c:pt idx="16624">
                  <c:v>5.4025129999999999</c:v>
                </c:pt>
                <c:pt idx="16625">
                  <c:v>5.4010680000000004</c:v>
                </c:pt>
                <c:pt idx="16626">
                  <c:v>5.3985149999999997</c:v>
                </c:pt>
                <c:pt idx="16627">
                  <c:v>5.3956350000000004</c:v>
                </c:pt>
                <c:pt idx="16628">
                  <c:v>5.3930809999999996</c:v>
                </c:pt>
                <c:pt idx="16629">
                  <c:v>5.3916409999999999</c:v>
                </c:pt>
                <c:pt idx="16630">
                  <c:v>5.390301</c:v>
                </c:pt>
                <c:pt idx="16631">
                  <c:v>5.3895200000000001</c:v>
                </c:pt>
                <c:pt idx="16632">
                  <c:v>5.3892810000000004</c:v>
                </c:pt>
                <c:pt idx="16633">
                  <c:v>5.3887400000000003</c:v>
                </c:pt>
                <c:pt idx="16634">
                  <c:v>5.3865550000000004</c:v>
                </c:pt>
                <c:pt idx="16635">
                  <c:v>5.3845679999999998</c:v>
                </c:pt>
                <c:pt idx="16636">
                  <c:v>5.3831020000000001</c:v>
                </c:pt>
                <c:pt idx="16637">
                  <c:v>5.3811900000000001</c:v>
                </c:pt>
                <c:pt idx="16638">
                  <c:v>5.3790930000000001</c:v>
                </c:pt>
                <c:pt idx="16639">
                  <c:v>5.3773989999999996</c:v>
                </c:pt>
                <c:pt idx="16640">
                  <c:v>5.3758379999999999</c:v>
                </c:pt>
                <c:pt idx="16641">
                  <c:v>5.3749070000000003</c:v>
                </c:pt>
                <c:pt idx="16642">
                  <c:v>5.3741050000000001</c:v>
                </c:pt>
                <c:pt idx="16643">
                  <c:v>5.3734650000000004</c:v>
                </c:pt>
                <c:pt idx="16644">
                  <c:v>5.3727299999999998</c:v>
                </c:pt>
                <c:pt idx="16645">
                  <c:v>5.3706709999999998</c:v>
                </c:pt>
                <c:pt idx="16646">
                  <c:v>5.3695269999999997</c:v>
                </c:pt>
                <c:pt idx="16647">
                  <c:v>5.3677229999999998</c:v>
                </c:pt>
                <c:pt idx="16648">
                  <c:v>5.3664230000000002</c:v>
                </c:pt>
                <c:pt idx="16649">
                  <c:v>5.3652309999999996</c:v>
                </c:pt>
                <c:pt idx="16650">
                  <c:v>5.3641009999999998</c:v>
                </c:pt>
                <c:pt idx="16651">
                  <c:v>5.3627120000000001</c:v>
                </c:pt>
                <c:pt idx="16652">
                  <c:v>5.360716</c:v>
                </c:pt>
                <c:pt idx="16653">
                  <c:v>5.3597210000000004</c:v>
                </c:pt>
                <c:pt idx="16654">
                  <c:v>5.3580800000000002</c:v>
                </c:pt>
                <c:pt idx="16655">
                  <c:v>5.356986</c:v>
                </c:pt>
                <c:pt idx="16656">
                  <c:v>5.3568100000000003</c:v>
                </c:pt>
                <c:pt idx="16657">
                  <c:v>5.356217</c:v>
                </c:pt>
                <c:pt idx="16658">
                  <c:v>5.3549610000000003</c:v>
                </c:pt>
                <c:pt idx="16659">
                  <c:v>5.3533619999999997</c:v>
                </c:pt>
                <c:pt idx="16660">
                  <c:v>5.3519480000000001</c:v>
                </c:pt>
                <c:pt idx="16661">
                  <c:v>5.3497349999999999</c:v>
                </c:pt>
                <c:pt idx="16662">
                  <c:v>5.347836</c:v>
                </c:pt>
                <c:pt idx="16663">
                  <c:v>5.3470190000000004</c:v>
                </c:pt>
                <c:pt idx="16664">
                  <c:v>5.3462339999999999</c:v>
                </c:pt>
                <c:pt idx="16665">
                  <c:v>5.3462440000000004</c:v>
                </c:pt>
                <c:pt idx="16666">
                  <c:v>5.3460450000000002</c:v>
                </c:pt>
                <c:pt idx="16667">
                  <c:v>5.3455630000000003</c:v>
                </c:pt>
                <c:pt idx="16668">
                  <c:v>5.3449</c:v>
                </c:pt>
                <c:pt idx="16669">
                  <c:v>5.3441749999999999</c:v>
                </c:pt>
                <c:pt idx="16670">
                  <c:v>5.3438730000000003</c:v>
                </c:pt>
                <c:pt idx="16671">
                  <c:v>5.3432149999999998</c:v>
                </c:pt>
                <c:pt idx="16672">
                  <c:v>5.3428259999999996</c:v>
                </c:pt>
                <c:pt idx="16673">
                  <c:v>5.3417009999999996</c:v>
                </c:pt>
                <c:pt idx="16674">
                  <c:v>5.3409769999999996</c:v>
                </c:pt>
                <c:pt idx="16675">
                  <c:v>5.3409909999999998</c:v>
                </c:pt>
                <c:pt idx="16676">
                  <c:v>5.3408069999999999</c:v>
                </c:pt>
                <c:pt idx="16677">
                  <c:v>5.340878</c:v>
                </c:pt>
                <c:pt idx="16678">
                  <c:v>5.3406190000000002</c:v>
                </c:pt>
                <c:pt idx="16679">
                  <c:v>5.3397709999999998</c:v>
                </c:pt>
                <c:pt idx="16680">
                  <c:v>5.3397050000000004</c:v>
                </c:pt>
                <c:pt idx="16681">
                  <c:v>5.3394389999999996</c:v>
                </c:pt>
                <c:pt idx="16682">
                  <c:v>5.339334</c:v>
                </c:pt>
                <c:pt idx="16683">
                  <c:v>5.3386639999999996</c:v>
                </c:pt>
                <c:pt idx="16684">
                  <c:v>5.3390969999999998</c:v>
                </c:pt>
                <c:pt idx="16685">
                  <c:v>5.3395919999999997</c:v>
                </c:pt>
                <c:pt idx="16686">
                  <c:v>5.3394219999999999</c:v>
                </c:pt>
                <c:pt idx="16687">
                  <c:v>5.3397860000000001</c:v>
                </c:pt>
                <c:pt idx="16688">
                  <c:v>5.3400100000000004</c:v>
                </c:pt>
                <c:pt idx="16689">
                  <c:v>5.3391489999999999</c:v>
                </c:pt>
                <c:pt idx="16690">
                  <c:v>5.3386269999999998</c:v>
                </c:pt>
                <c:pt idx="16691">
                  <c:v>5.3369229999999996</c:v>
                </c:pt>
                <c:pt idx="16692">
                  <c:v>5.3364770000000004</c:v>
                </c:pt>
                <c:pt idx="16693">
                  <c:v>5.3369980000000004</c:v>
                </c:pt>
                <c:pt idx="16694">
                  <c:v>5.3360709999999996</c:v>
                </c:pt>
                <c:pt idx="16695">
                  <c:v>5.336354</c:v>
                </c:pt>
                <c:pt idx="16696">
                  <c:v>5.3369689999999999</c:v>
                </c:pt>
                <c:pt idx="16697">
                  <c:v>5.3360120000000002</c:v>
                </c:pt>
                <c:pt idx="16698">
                  <c:v>5.3361200000000002</c:v>
                </c:pt>
                <c:pt idx="16699">
                  <c:v>5.3350809999999997</c:v>
                </c:pt>
                <c:pt idx="16700">
                  <c:v>5.3350150000000003</c:v>
                </c:pt>
                <c:pt idx="16701">
                  <c:v>5.3345089999999997</c:v>
                </c:pt>
                <c:pt idx="16702">
                  <c:v>5.3352789999999999</c:v>
                </c:pt>
                <c:pt idx="16703">
                  <c:v>5.3351350000000002</c:v>
                </c:pt>
                <c:pt idx="16704">
                  <c:v>5.3345510000000003</c:v>
                </c:pt>
                <c:pt idx="16705">
                  <c:v>5.3352389999999996</c:v>
                </c:pt>
                <c:pt idx="16706">
                  <c:v>5.3349690000000001</c:v>
                </c:pt>
                <c:pt idx="16707">
                  <c:v>5.3345390000000004</c:v>
                </c:pt>
                <c:pt idx="16708">
                  <c:v>5.3346530000000003</c:v>
                </c:pt>
                <c:pt idx="16709">
                  <c:v>5.3346520000000002</c:v>
                </c:pt>
                <c:pt idx="16710">
                  <c:v>5.3340389999999998</c:v>
                </c:pt>
                <c:pt idx="16711">
                  <c:v>5.3338770000000002</c:v>
                </c:pt>
                <c:pt idx="16712">
                  <c:v>5.334212</c:v>
                </c:pt>
                <c:pt idx="16713">
                  <c:v>5.3334720000000004</c:v>
                </c:pt>
                <c:pt idx="16714">
                  <c:v>5.334085</c:v>
                </c:pt>
                <c:pt idx="16715">
                  <c:v>5.3332259999999998</c:v>
                </c:pt>
                <c:pt idx="16716">
                  <c:v>5.332198</c:v>
                </c:pt>
                <c:pt idx="16717">
                  <c:v>5.3328899999999999</c:v>
                </c:pt>
                <c:pt idx="16718">
                  <c:v>5.3322900000000004</c:v>
                </c:pt>
                <c:pt idx="16719">
                  <c:v>5.3329769999999996</c:v>
                </c:pt>
                <c:pt idx="16720">
                  <c:v>5.3330270000000004</c:v>
                </c:pt>
                <c:pt idx="16721">
                  <c:v>5.3326549999999999</c:v>
                </c:pt>
                <c:pt idx="16722">
                  <c:v>5.3317519999999998</c:v>
                </c:pt>
                <c:pt idx="16723">
                  <c:v>5.3309889999999998</c:v>
                </c:pt>
                <c:pt idx="16724">
                  <c:v>5.330889</c:v>
                </c:pt>
                <c:pt idx="16725">
                  <c:v>5.3306300000000002</c:v>
                </c:pt>
                <c:pt idx="16726">
                  <c:v>5.3298930000000002</c:v>
                </c:pt>
                <c:pt idx="16727">
                  <c:v>5.3305720000000001</c:v>
                </c:pt>
                <c:pt idx="16728">
                  <c:v>5.3307260000000003</c:v>
                </c:pt>
                <c:pt idx="16729">
                  <c:v>5.3304010000000002</c:v>
                </c:pt>
                <c:pt idx="16730">
                  <c:v>5.3297239999999997</c:v>
                </c:pt>
                <c:pt idx="16731">
                  <c:v>5.3293559999999998</c:v>
                </c:pt>
                <c:pt idx="16732">
                  <c:v>5.3281010000000002</c:v>
                </c:pt>
                <c:pt idx="16733">
                  <c:v>5.3274210000000002</c:v>
                </c:pt>
                <c:pt idx="16734">
                  <c:v>5.3257709999999996</c:v>
                </c:pt>
                <c:pt idx="16735">
                  <c:v>5.3251790000000003</c:v>
                </c:pt>
                <c:pt idx="16736">
                  <c:v>5.3251749999999998</c:v>
                </c:pt>
                <c:pt idx="16737">
                  <c:v>5.3245019999999998</c:v>
                </c:pt>
                <c:pt idx="16738">
                  <c:v>5.3245630000000004</c:v>
                </c:pt>
                <c:pt idx="16739">
                  <c:v>5.3244300000000004</c:v>
                </c:pt>
                <c:pt idx="16740">
                  <c:v>5.324433</c:v>
                </c:pt>
                <c:pt idx="16741">
                  <c:v>5.324662</c:v>
                </c:pt>
                <c:pt idx="16742">
                  <c:v>5.3237490000000003</c:v>
                </c:pt>
                <c:pt idx="16743">
                  <c:v>5.3221290000000003</c:v>
                </c:pt>
                <c:pt idx="16744">
                  <c:v>5.3208209999999996</c:v>
                </c:pt>
                <c:pt idx="16745">
                  <c:v>5.3195709999999998</c:v>
                </c:pt>
                <c:pt idx="16746">
                  <c:v>5.317933</c:v>
                </c:pt>
                <c:pt idx="16747">
                  <c:v>5.3179939999999997</c:v>
                </c:pt>
                <c:pt idx="16748">
                  <c:v>5.3176399999999999</c:v>
                </c:pt>
                <c:pt idx="16749">
                  <c:v>5.3181450000000003</c:v>
                </c:pt>
                <c:pt idx="16750">
                  <c:v>5.317723</c:v>
                </c:pt>
                <c:pt idx="16751">
                  <c:v>5.3177859999999999</c:v>
                </c:pt>
                <c:pt idx="16752">
                  <c:v>5.3176490000000003</c:v>
                </c:pt>
                <c:pt idx="16753">
                  <c:v>5.3173550000000001</c:v>
                </c:pt>
                <c:pt idx="16754">
                  <c:v>5.3174780000000004</c:v>
                </c:pt>
                <c:pt idx="16755">
                  <c:v>5.3171169999999996</c:v>
                </c:pt>
                <c:pt idx="16756">
                  <c:v>5.3167299999999997</c:v>
                </c:pt>
                <c:pt idx="16757">
                  <c:v>5.3168829999999998</c:v>
                </c:pt>
                <c:pt idx="16758">
                  <c:v>5.3148070000000001</c:v>
                </c:pt>
                <c:pt idx="16759">
                  <c:v>5.3141109999999996</c:v>
                </c:pt>
                <c:pt idx="16760">
                  <c:v>5.3133790000000003</c:v>
                </c:pt>
                <c:pt idx="16761">
                  <c:v>5.3133100000000004</c:v>
                </c:pt>
                <c:pt idx="16762">
                  <c:v>5.3123909999999999</c:v>
                </c:pt>
                <c:pt idx="16763">
                  <c:v>5.3122280000000002</c:v>
                </c:pt>
                <c:pt idx="16764">
                  <c:v>5.3113989999999998</c:v>
                </c:pt>
                <c:pt idx="16765">
                  <c:v>5.3113549999999998</c:v>
                </c:pt>
                <c:pt idx="16766">
                  <c:v>5.3106949999999999</c:v>
                </c:pt>
                <c:pt idx="16767">
                  <c:v>5.309145</c:v>
                </c:pt>
                <c:pt idx="16768">
                  <c:v>5.3083660000000004</c:v>
                </c:pt>
                <c:pt idx="16769">
                  <c:v>5.3072710000000001</c:v>
                </c:pt>
                <c:pt idx="16770">
                  <c:v>5.3061559999999997</c:v>
                </c:pt>
                <c:pt idx="16771">
                  <c:v>5.3060859999999996</c:v>
                </c:pt>
                <c:pt idx="16772">
                  <c:v>5.3060609999999997</c:v>
                </c:pt>
                <c:pt idx="16773">
                  <c:v>5.3057480000000004</c:v>
                </c:pt>
                <c:pt idx="16774">
                  <c:v>5.3051060000000003</c:v>
                </c:pt>
                <c:pt idx="16775">
                  <c:v>5.3039579999999997</c:v>
                </c:pt>
                <c:pt idx="16776">
                  <c:v>5.3041989999999997</c:v>
                </c:pt>
                <c:pt idx="16777">
                  <c:v>5.3042249999999997</c:v>
                </c:pt>
                <c:pt idx="16778">
                  <c:v>5.3040079999999996</c:v>
                </c:pt>
                <c:pt idx="16779">
                  <c:v>5.3042790000000002</c:v>
                </c:pt>
                <c:pt idx="16780">
                  <c:v>5.3038020000000001</c:v>
                </c:pt>
                <c:pt idx="16781">
                  <c:v>5.3027699999999998</c:v>
                </c:pt>
                <c:pt idx="16782">
                  <c:v>5.3019449999999999</c:v>
                </c:pt>
                <c:pt idx="16783">
                  <c:v>5.3009959999999996</c:v>
                </c:pt>
                <c:pt idx="16784">
                  <c:v>5.300268</c:v>
                </c:pt>
                <c:pt idx="16785">
                  <c:v>5.29894</c:v>
                </c:pt>
                <c:pt idx="16786">
                  <c:v>5.2976559999999999</c:v>
                </c:pt>
                <c:pt idx="16787">
                  <c:v>5.2971190000000004</c:v>
                </c:pt>
                <c:pt idx="16788">
                  <c:v>5.2956029999999998</c:v>
                </c:pt>
                <c:pt idx="16789">
                  <c:v>5.2947090000000001</c:v>
                </c:pt>
                <c:pt idx="16790">
                  <c:v>5.2944329999999997</c:v>
                </c:pt>
                <c:pt idx="16791">
                  <c:v>5.2938320000000001</c:v>
                </c:pt>
                <c:pt idx="16792">
                  <c:v>5.2935410000000003</c:v>
                </c:pt>
                <c:pt idx="16793">
                  <c:v>5.2940860000000001</c:v>
                </c:pt>
                <c:pt idx="16794">
                  <c:v>5.2941929999999999</c:v>
                </c:pt>
                <c:pt idx="16795">
                  <c:v>5.293736</c:v>
                </c:pt>
                <c:pt idx="16796">
                  <c:v>5.2941539999999998</c:v>
                </c:pt>
                <c:pt idx="16797">
                  <c:v>5.2941380000000002</c:v>
                </c:pt>
                <c:pt idx="16798">
                  <c:v>5.2940719999999999</c:v>
                </c:pt>
                <c:pt idx="16799">
                  <c:v>5.2932899999999998</c:v>
                </c:pt>
                <c:pt idx="16800">
                  <c:v>5.2929560000000002</c:v>
                </c:pt>
                <c:pt idx="16801">
                  <c:v>5.2918370000000001</c:v>
                </c:pt>
                <c:pt idx="16802">
                  <c:v>5.289873</c:v>
                </c:pt>
                <c:pt idx="16803">
                  <c:v>5.2881049999999998</c:v>
                </c:pt>
                <c:pt idx="16804">
                  <c:v>5.2867179999999996</c:v>
                </c:pt>
                <c:pt idx="16805">
                  <c:v>5.2853839999999996</c:v>
                </c:pt>
                <c:pt idx="16806">
                  <c:v>5.2841300000000002</c:v>
                </c:pt>
                <c:pt idx="16807">
                  <c:v>5.2831650000000003</c:v>
                </c:pt>
                <c:pt idx="16808">
                  <c:v>5.2824</c:v>
                </c:pt>
                <c:pt idx="16809">
                  <c:v>5.2813809999999997</c:v>
                </c:pt>
                <c:pt idx="16810">
                  <c:v>5.2810180000000004</c:v>
                </c:pt>
                <c:pt idx="16811">
                  <c:v>5.2799100000000001</c:v>
                </c:pt>
                <c:pt idx="16812">
                  <c:v>5.2796799999999999</c:v>
                </c:pt>
                <c:pt idx="16813">
                  <c:v>5.2784899999999997</c:v>
                </c:pt>
                <c:pt idx="16814">
                  <c:v>5.2779119999999997</c:v>
                </c:pt>
                <c:pt idx="16815">
                  <c:v>5.2770149999999996</c:v>
                </c:pt>
                <c:pt idx="16816">
                  <c:v>5.2768819999999996</c:v>
                </c:pt>
                <c:pt idx="16817">
                  <c:v>5.2766109999999999</c:v>
                </c:pt>
                <c:pt idx="16818">
                  <c:v>5.2763799999999996</c:v>
                </c:pt>
                <c:pt idx="16819">
                  <c:v>5.276586</c:v>
                </c:pt>
                <c:pt idx="16820">
                  <c:v>5.2765630000000003</c:v>
                </c:pt>
                <c:pt idx="16821">
                  <c:v>5.2755749999999999</c:v>
                </c:pt>
                <c:pt idx="16822">
                  <c:v>5.2742709999999997</c:v>
                </c:pt>
                <c:pt idx="16823">
                  <c:v>5.2736099999999997</c:v>
                </c:pt>
                <c:pt idx="16824">
                  <c:v>5.2732060000000001</c:v>
                </c:pt>
                <c:pt idx="16825">
                  <c:v>5.2724339999999996</c:v>
                </c:pt>
                <c:pt idx="16826">
                  <c:v>5.2710169999999996</c:v>
                </c:pt>
                <c:pt idx="16827">
                  <c:v>5.26919</c:v>
                </c:pt>
                <c:pt idx="16828">
                  <c:v>5.2679549999999997</c:v>
                </c:pt>
                <c:pt idx="16829">
                  <c:v>5.2668619999999997</c:v>
                </c:pt>
                <c:pt idx="16830">
                  <c:v>5.265803</c:v>
                </c:pt>
                <c:pt idx="16831">
                  <c:v>5.2648999999999999</c:v>
                </c:pt>
                <c:pt idx="16832">
                  <c:v>5.2642790000000002</c:v>
                </c:pt>
                <c:pt idx="16833">
                  <c:v>5.2639500000000004</c:v>
                </c:pt>
                <c:pt idx="16834">
                  <c:v>5.2633340000000004</c:v>
                </c:pt>
                <c:pt idx="16835">
                  <c:v>5.2631959999999998</c:v>
                </c:pt>
                <c:pt idx="16836">
                  <c:v>5.2635170000000002</c:v>
                </c:pt>
                <c:pt idx="16837">
                  <c:v>5.2631889999999997</c:v>
                </c:pt>
                <c:pt idx="16838">
                  <c:v>5.2627790000000001</c:v>
                </c:pt>
                <c:pt idx="16839">
                  <c:v>5.2622460000000002</c:v>
                </c:pt>
                <c:pt idx="16840">
                  <c:v>5.2609849999999998</c:v>
                </c:pt>
                <c:pt idx="16841">
                  <c:v>5.260821</c:v>
                </c:pt>
                <c:pt idx="16842">
                  <c:v>5.2610869999999998</c:v>
                </c:pt>
                <c:pt idx="16843">
                  <c:v>5.2602770000000003</c:v>
                </c:pt>
                <c:pt idx="16844">
                  <c:v>5.2597659999999999</c:v>
                </c:pt>
                <c:pt idx="16845">
                  <c:v>5.2596530000000001</c:v>
                </c:pt>
                <c:pt idx="16846">
                  <c:v>5.2586009999999996</c:v>
                </c:pt>
                <c:pt idx="16847">
                  <c:v>5.2572799999999997</c:v>
                </c:pt>
                <c:pt idx="16848">
                  <c:v>5.256392</c:v>
                </c:pt>
                <c:pt idx="16849">
                  <c:v>5.2560510000000003</c:v>
                </c:pt>
                <c:pt idx="16850">
                  <c:v>5.2557939999999999</c:v>
                </c:pt>
                <c:pt idx="16851">
                  <c:v>5.2553869999999998</c:v>
                </c:pt>
                <c:pt idx="16852">
                  <c:v>5.2556269999999996</c:v>
                </c:pt>
                <c:pt idx="16853">
                  <c:v>5.2558930000000004</c:v>
                </c:pt>
                <c:pt idx="16854">
                  <c:v>5.2560779999999996</c:v>
                </c:pt>
                <c:pt idx="16855">
                  <c:v>5.2565600000000003</c:v>
                </c:pt>
                <c:pt idx="16856">
                  <c:v>5.2567529999999998</c:v>
                </c:pt>
                <c:pt idx="16857">
                  <c:v>5.256157</c:v>
                </c:pt>
                <c:pt idx="16858">
                  <c:v>5.2563469999999999</c:v>
                </c:pt>
                <c:pt idx="16859">
                  <c:v>5.2568729999999997</c:v>
                </c:pt>
                <c:pt idx="16860">
                  <c:v>5.2561270000000002</c:v>
                </c:pt>
                <c:pt idx="16861">
                  <c:v>5.2554809999999996</c:v>
                </c:pt>
                <c:pt idx="16862">
                  <c:v>5.2554550000000004</c:v>
                </c:pt>
                <c:pt idx="16863">
                  <c:v>5.2555069999999997</c:v>
                </c:pt>
                <c:pt idx="16864">
                  <c:v>5.2552380000000003</c:v>
                </c:pt>
                <c:pt idx="16865">
                  <c:v>5.2548880000000002</c:v>
                </c:pt>
                <c:pt idx="16866">
                  <c:v>5.2552399999999997</c:v>
                </c:pt>
                <c:pt idx="16867">
                  <c:v>5.2558319999999998</c:v>
                </c:pt>
                <c:pt idx="16868">
                  <c:v>5.2557530000000003</c:v>
                </c:pt>
                <c:pt idx="16869">
                  <c:v>5.25509</c:v>
                </c:pt>
                <c:pt idx="16870">
                  <c:v>5.2542070000000001</c:v>
                </c:pt>
                <c:pt idx="16871">
                  <c:v>5.2537479999999999</c:v>
                </c:pt>
                <c:pt idx="16872">
                  <c:v>5.2540519999999997</c:v>
                </c:pt>
                <c:pt idx="16873">
                  <c:v>5.2548880000000002</c:v>
                </c:pt>
                <c:pt idx="16874">
                  <c:v>5.2552479999999999</c:v>
                </c:pt>
                <c:pt idx="16875">
                  <c:v>5.2552580000000004</c:v>
                </c:pt>
                <c:pt idx="16876">
                  <c:v>5.2556349999999998</c:v>
                </c:pt>
                <c:pt idx="16877">
                  <c:v>5.2553850000000004</c:v>
                </c:pt>
                <c:pt idx="16878">
                  <c:v>5.2543819999999997</c:v>
                </c:pt>
                <c:pt idx="16879">
                  <c:v>5.2539389999999999</c:v>
                </c:pt>
                <c:pt idx="16880">
                  <c:v>5.2534349999999996</c:v>
                </c:pt>
                <c:pt idx="16881">
                  <c:v>5.2528769999999998</c:v>
                </c:pt>
                <c:pt idx="16882">
                  <c:v>5.2528480000000002</c:v>
                </c:pt>
                <c:pt idx="16883">
                  <c:v>5.252561</c:v>
                </c:pt>
                <c:pt idx="16884">
                  <c:v>5.2528689999999996</c:v>
                </c:pt>
                <c:pt idx="16885">
                  <c:v>5.2525079999999997</c:v>
                </c:pt>
                <c:pt idx="16886">
                  <c:v>5.2516420000000004</c:v>
                </c:pt>
                <c:pt idx="16887">
                  <c:v>5.2506180000000002</c:v>
                </c:pt>
                <c:pt idx="16888">
                  <c:v>5.2514770000000004</c:v>
                </c:pt>
                <c:pt idx="16889">
                  <c:v>5.2518789999999997</c:v>
                </c:pt>
                <c:pt idx="16890">
                  <c:v>5.2519450000000001</c:v>
                </c:pt>
                <c:pt idx="16891">
                  <c:v>5.2517469999999999</c:v>
                </c:pt>
                <c:pt idx="16892">
                  <c:v>5.2505600000000001</c:v>
                </c:pt>
                <c:pt idx="16893">
                  <c:v>5.2499630000000002</c:v>
                </c:pt>
                <c:pt idx="16894">
                  <c:v>5.2500159999999996</c:v>
                </c:pt>
                <c:pt idx="16895">
                  <c:v>5.2505249999999997</c:v>
                </c:pt>
                <c:pt idx="16896">
                  <c:v>5.251385</c:v>
                </c:pt>
                <c:pt idx="16897">
                  <c:v>5.2526089999999996</c:v>
                </c:pt>
                <c:pt idx="16898">
                  <c:v>5.2526999999999999</c:v>
                </c:pt>
                <c:pt idx="16899">
                  <c:v>5.2528139999999999</c:v>
                </c:pt>
                <c:pt idx="16900">
                  <c:v>5.2518269999999996</c:v>
                </c:pt>
                <c:pt idx="16901">
                  <c:v>5.2511890000000001</c:v>
                </c:pt>
                <c:pt idx="16902">
                  <c:v>5.2519369999999999</c:v>
                </c:pt>
                <c:pt idx="16903">
                  <c:v>5.2521890000000004</c:v>
                </c:pt>
                <c:pt idx="16904">
                  <c:v>5.2524430000000004</c:v>
                </c:pt>
                <c:pt idx="16905">
                  <c:v>5.2529560000000002</c:v>
                </c:pt>
                <c:pt idx="16906">
                  <c:v>5.2526060000000001</c:v>
                </c:pt>
                <c:pt idx="16907">
                  <c:v>5.2530530000000004</c:v>
                </c:pt>
                <c:pt idx="16908">
                  <c:v>5.2539179999999996</c:v>
                </c:pt>
                <c:pt idx="16909">
                  <c:v>5.253749</c:v>
                </c:pt>
                <c:pt idx="16910">
                  <c:v>5.2529339999999998</c:v>
                </c:pt>
                <c:pt idx="16911">
                  <c:v>5.2523489999999997</c:v>
                </c:pt>
                <c:pt idx="16912">
                  <c:v>5.2515809999999998</c:v>
                </c:pt>
                <c:pt idx="16913">
                  <c:v>5.251271</c:v>
                </c:pt>
                <c:pt idx="16914">
                  <c:v>5.2519</c:v>
                </c:pt>
                <c:pt idx="16915">
                  <c:v>5.2518459999999996</c:v>
                </c:pt>
                <c:pt idx="16916">
                  <c:v>5.2513639999999997</c:v>
                </c:pt>
                <c:pt idx="16917">
                  <c:v>5.2503580000000003</c:v>
                </c:pt>
                <c:pt idx="16918">
                  <c:v>5.2497410000000002</c:v>
                </c:pt>
                <c:pt idx="16919">
                  <c:v>5.2492229999999998</c:v>
                </c:pt>
                <c:pt idx="16920">
                  <c:v>5.2488049999999999</c:v>
                </c:pt>
                <c:pt idx="16921">
                  <c:v>5.2492479999999997</c:v>
                </c:pt>
                <c:pt idx="16922">
                  <c:v>5.2488679999999999</c:v>
                </c:pt>
                <c:pt idx="16923">
                  <c:v>5.2471940000000004</c:v>
                </c:pt>
                <c:pt idx="16924">
                  <c:v>5.2457599999999998</c:v>
                </c:pt>
                <c:pt idx="16925">
                  <c:v>5.2453200000000004</c:v>
                </c:pt>
                <c:pt idx="16926">
                  <c:v>5.2446479999999998</c:v>
                </c:pt>
                <c:pt idx="16927">
                  <c:v>5.245196</c:v>
                </c:pt>
                <c:pt idx="16928">
                  <c:v>5.2457529999999997</c:v>
                </c:pt>
                <c:pt idx="16929">
                  <c:v>5.2450479999999997</c:v>
                </c:pt>
                <c:pt idx="16930">
                  <c:v>5.244821</c:v>
                </c:pt>
                <c:pt idx="16931">
                  <c:v>5.2449870000000001</c:v>
                </c:pt>
                <c:pt idx="16932">
                  <c:v>5.244548</c:v>
                </c:pt>
                <c:pt idx="16933">
                  <c:v>5.2434260000000004</c:v>
                </c:pt>
                <c:pt idx="16934">
                  <c:v>5.2424330000000001</c:v>
                </c:pt>
                <c:pt idx="16935">
                  <c:v>5.2423520000000003</c:v>
                </c:pt>
                <c:pt idx="16936">
                  <c:v>5.2419390000000003</c:v>
                </c:pt>
                <c:pt idx="16937">
                  <c:v>5.2411370000000002</c:v>
                </c:pt>
                <c:pt idx="16938">
                  <c:v>5.239147</c:v>
                </c:pt>
                <c:pt idx="16939">
                  <c:v>5.2378640000000001</c:v>
                </c:pt>
                <c:pt idx="16940">
                  <c:v>5.2378419999999997</c:v>
                </c:pt>
                <c:pt idx="16941">
                  <c:v>5.2376880000000003</c:v>
                </c:pt>
                <c:pt idx="16942">
                  <c:v>5.2378359999999997</c:v>
                </c:pt>
                <c:pt idx="16943">
                  <c:v>5.2379800000000003</c:v>
                </c:pt>
                <c:pt idx="16944">
                  <c:v>5.2380630000000004</c:v>
                </c:pt>
                <c:pt idx="16945">
                  <c:v>5.2367150000000002</c:v>
                </c:pt>
                <c:pt idx="16946">
                  <c:v>5.2355520000000002</c:v>
                </c:pt>
                <c:pt idx="16947">
                  <c:v>5.2340090000000004</c:v>
                </c:pt>
                <c:pt idx="16948">
                  <c:v>5.2337210000000001</c:v>
                </c:pt>
                <c:pt idx="16949">
                  <c:v>5.2329840000000001</c:v>
                </c:pt>
                <c:pt idx="16950">
                  <c:v>5.2322689999999996</c:v>
                </c:pt>
                <c:pt idx="16951">
                  <c:v>5.2325119999999998</c:v>
                </c:pt>
                <c:pt idx="16952">
                  <c:v>5.2317340000000003</c:v>
                </c:pt>
                <c:pt idx="16953">
                  <c:v>5.2320539999999998</c:v>
                </c:pt>
                <c:pt idx="16954">
                  <c:v>5.2311079999999999</c:v>
                </c:pt>
                <c:pt idx="16955">
                  <c:v>5.2301359999999999</c:v>
                </c:pt>
                <c:pt idx="16956">
                  <c:v>5.2303259999999998</c:v>
                </c:pt>
                <c:pt idx="16957">
                  <c:v>5.2301140000000004</c:v>
                </c:pt>
                <c:pt idx="16958">
                  <c:v>5.2301979999999997</c:v>
                </c:pt>
                <c:pt idx="16959">
                  <c:v>5.2297089999999997</c:v>
                </c:pt>
                <c:pt idx="16960">
                  <c:v>5.23</c:v>
                </c:pt>
                <c:pt idx="16961">
                  <c:v>5.2308089999999998</c:v>
                </c:pt>
                <c:pt idx="16962">
                  <c:v>5.2308070000000004</c:v>
                </c:pt>
                <c:pt idx="16963">
                  <c:v>5.2307889999999997</c:v>
                </c:pt>
                <c:pt idx="16964">
                  <c:v>5.2303959999999998</c:v>
                </c:pt>
                <c:pt idx="16965">
                  <c:v>5.2300430000000002</c:v>
                </c:pt>
                <c:pt idx="16966">
                  <c:v>5.2297909999999996</c:v>
                </c:pt>
                <c:pt idx="16967">
                  <c:v>5.2303949999999997</c:v>
                </c:pt>
                <c:pt idx="16968">
                  <c:v>5.2302660000000003</c:v>
                </c:pt>
                <c:pt idx="16969">
                  <c:v>5.2303470000000001</c:v>
                </c:pt>
                <c:pt idx="16970">
                  <c:v>5.2301080000000004</c:v>
                </c:pt>
                <c:pt idx="16971">
                  <c:v>5.2298580000000001</c:v>
                </c:pt>
                <c:pt idx="16972">
                  <c:v>5.2294619999999998</c:v>
                </c:pt>
                <c:pt idx="16973">
                  <c:v>5.2295210000000001</c:v>
                </c:pt>
                <c:pt idx="16974">
                  <c:v>5.2294739999999997</c:v>
                </c:pt>
                <c:pt idx="16975">
                  <c:v>5.2290239999999999</c:v>
                </c:pt>
                <c:pt idx="16976">
                  <c:v>5.228828</c:v>
                </c:pt>
                <c:pt idx="16977">
                  <c:v>5.2286089999999996</c:v>
                </c:pt>
                <c:pt idx="16978">
                  <c:v>5.2282339999999996</c:v>
                </c:pt>
                <c:pt idx="16979">
                  <c:v>5.2287350000000004</c:v>
                </c:pt>
                <c:pt idx="16980">
                  <c:v>5.2282999999999999</c:v>
                </c:pt>
                <c:pt idx="16981">
                  <c:v>5.229203</c:v>
                </c:pt>
                <c:pt idx="16982">
                  <c:v>5.2287710000000001</c:v>
                </c:pt>
                <c:pt idx="16983">
                  <c:v>5.2297549999999999</c:v>
                </c:pt>
                <c:pt idx="16984">
                  <c:v>5.2296630000000004</c:v>
                </c:pt>
                <c:pt idx="16985">
                  <c:v>5.2303290000000002</c:v>
                </c:pt>
                <c:pt idx="16986">
                  <c:v>5.2301589999999996</c:v>
                </c:pt>
                <c:pt idx="16987">
                  <c:v>5.2311019999999999</c:v>
                </c:pt>
                <c:pt idx="16988">
                  <c:v>5.2314850000000002</c:v>
                </c:pt>
                <c:pt idx="16989">
                  <c:v>5.2315810000000003</c:v>
                </c:pt>
                <c:pt idx="16990">
                  <c:v>5.2313910000000003</c:v>
                </c:pt>
                <c:pt idx="16991">
                  <c:v>5.2309780000000003</c:v>
                </c:pt>
                <c:pt idx="16992">
                  <c:v>5.229406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0-E214-4464-9230-CC05C5BB75AE}"/>
            </c:ext>
          </c:extLst>
        </c:ser>
        <c:ser>
          <c:idx val="1"/>
          <c:order val="1"/>
          <c:tx>
            <c:v>H168A</c:v>
          </c:tx>
          <c:spPr>
            <a:ln w="6350" cap="rnd">
              <a:solidFill>
                <a:srgbClr val="7030A0"/>
              </a:solidFill>
              <a:round/>
            </a:ln>
            <a:effectLst/>
          </c:spPr>
          <c:marker>
            <c:symbol val="none"/>
          </c:marker>
          <c:xVal>
            <c:numRef>
              <c:f>'His + WT'!$D$5:$D$25281</c:f>
              <c:numCache>
                <c:formatCode>General</c:formatCode>
                <c:ptCount val="25277"/>
                <c:pt idx="0">
                  <c:v>1E-3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6.0000000000000001E-3</c:v>
                </c:pt>
                <c:pt idx="8">
                  <c:v>7.0000000000000001E-3</c:v>
                </c:pt>
                <c:pt idx="9">
                  <c:v>8.0000000000000002E-3</c:v>
                </c:pt>
                <c:pt idx="10">
                  <c:v>8.9999999999999993E-3</c:v>
                </c:pt>
                <c:pt idx="11">
                  <c:v>0.01</c:v>
                </c:pt>
                <c:pt idx="12">
                  <c:v>1.0999999999999999E-2</c:v>
                </c:pt>
                <c:pt idx="13">
                  <c:v>1.0999999999999999E-2</c:v>
                </c:pt>
                <c:pt idx="14">
                  <c:v>1.2E-2</c:v>
                </c:pt>
                <c:pt idx="15">
                  <c:v>1.2999999999999999E-2</c:v>
                </c:pt>
                <c:pt idx="16">
                  <c:v>1.4E-2</c:v>
                </c:pt>
                <c:pt idx="17">
                  <c:v>1.4999999999999999E-2</c:v>
                </c:pt>
                <c:pt idx="18">
                  <c:v>1.6E-2</c:v>
                </c:pt>
                <c:pt idx="19">
                  <c:v>1.6E-2</c:v>
                </c:pt>
                <c:pt idx="20">
                  <c:v>1.7000000000000001E-2</c:v>
                </c:pt>
                <c:pt idx="21">
                  <c:v>1.7999999999999999E-2</c:v>
                </c:pt>
                <c:pt idx="22">
                  <c:v>1.9E-2</c:v>
                </c:pt>
                <c:pt idx="23">
                  <c:v>0.02</c:v>
                </c:pt>
                <c:pt idx="24">
                  <c:v>2.1000000000000001E-2</c:v>
                </c:pt>
                <c:pt idx="25">
                  <c:v>2.1000000000000001E-2</c:v>
                </c:pt>
                <c:pt idx="26">
                  <c:v>2.1999999999999999E-2</c:v>
                </c:pt>
                <c:pt idx="27">
                  <c:v>2.3E-2</c:v>
                </c:pt>
                <c:pt idx="28">
                  <c:v>2.4E-2</c:v>
                </c:pt>
                <c:pt idx="29">
                  <c:v>2.5000000000000001E-2</c:v>
                </c:pt>
                <c:pt idx="30">
                  <c:v>2.5999999999999999E-2</c:v>
                </c:pt>
                <c:pt idx="31">
                  <c:v>2.5999999999999999E-2</c:v>
                </c:pt>
                <c:pt idx="32">
                  <c:v>2.7E-2</c:v>
                </c:pt>
                <c:pt idx="33">
                  <c:v>2.8000000000000001E-2</c:v>
                </c:pt>
                <c:pt idx="34">
                  <c:v>2.9000000000000001E-2</c:v>
                </c:pt>
                <c:pt idx="35">
                  <c:v>0.03</c:v>
                </c:pt>
                <c:pt idx="36">
                  <c:v>0.03</c:v>
                </c:pt>
                <c:pt idx="37">
                  <c:v>3.1E-2</c:v>
                </c:pt>
                <c:pt idx="38">
                  <c:v>3.2000000000000001E-2</c:v>
                </c:pt>
                <c:pt idx="39">
                  <c:v>3.3000000000000002E-2</c:v>
                </c:pt>
                <c:pt idx="40">
                  <c:v>3.4000000000000002E-2</c:v>
                </c:pt>
                <c:pt idx="41">
                  <c:v>3.5000000000000003E-2</c:v>
                </c:pt>
                <c:pt idx="42">
                  <c:v>3.5000000000000003E-2</c:v>
                </c:pt>
                <c:pt idx="43">
                  <c:v>3.5999999999999997E-2</c:v>
                </c:pt>
                <c:pt idx="44">
                  <c:v>3.6999999999999998E-2</c:v>
                </c:pt>
                <c:pt idx="45">
                  <c:v>3.7999999999999999E-2</c:v>
                </c:pt>
                <c:pt idx="46">
                  <c:v>3.9E-2</c:v>
                </c:pt>
                <c:pt idx="47">
                  <c:v>0.04</c:v>
                </c:pt>
                <c:pt idx="48">
                  <c:v>0.04</c:v>
                </c:pt>
                <c:pt idx="49">
                  <c:v>4.1000000000000002E-2</c:v>
                </c:pt>
                <c:pt idx="50">
                  <c:v>4.2000000000000003E-2</c:v>
                </c:pt>
                <c:pt idx="51">
                  <c:v>4.2999999999999997E-2</c:v>
                </c:pt>
                <c:pt idx="52">
                  <c:v>4.3999999999999997E-2</c:v>
                </c:pt>
                <c:pt idx="53">
                  <c:v>4.4999999999999998E-2</c:v>
                </c:pt>
                <c:pt idx="54">
                  <c:v>4.4999999999999998E-2</c:v>
                </c:pt>
                <c:pt idx="55">
                  <c:v>4.5999999999999999E-2</c:v>
                </c:pt>
                <c:pt idx="56">
                  <c:v>4.7E-2</c:v>
                </c:pt>
                <c:pt idx="57">
                  <c:v>4.8000000000000001E-2</c:v>
                </c:pt>
                <c:pt idx="58">
                  <c:v>4.9000000000000002E-2</c:v>
                </c:pt>
                <c:pt idx="59">
                  <c:v>0.05</c:v>
                </c:pt>
                <c:pt idx="60">
                  <c:v>0.05</c:v>
                </c:pt>
                <c:pt idx="61">
                  <c:v>5.0999999999999997E-2</c:v>
                </c:pt>
                <c:pt idx="62">
                  <c:v>5.1999999999999998E-2</c:v>
                </c:pt>
                <c:pt idx="63">
                  <c:v>5.2999999999999999E-2</c:v>
                </c:pt>
                <c:pt idx="64">
                  <c:v>5.3999999999999999E-2</c:v>
                </c:pt>
                <c:pt idx="65">
                  <c:v>5.5E-2</c:v>
                </c:pt>
                <c:pt idx="66">
                  <c:v>5.5E-2</c:v>
                </c:pt>
                <c:pt idx="67">
                  <c:v>5.6000000000000001E-2</c:v>
                </c:pt>
                <c:pt idx="68">
                  <c:v>5.7000000000000002E-2</c:v>
                </c:pt>
                <c:pt idx="69">
                  <c:v>5.8000000000000003E-2</c:v>
                </c:pt>
                <c:pt idx="70">
                  <c:v>5.8999999999999997E-2</c:v>
                </c:pt>
                <c:pt idx="71">
                  <c:v>0.06</c:v>
                </c:pt>
                <c:pt idx="72">
                  <c:v>0.06</c:v>
                </c:pt>
                <c:pt idx="73">
                  <c:v>6.0999999999999999E-2</c:v>
                </c:pt>
                <c:pt idx="74">
                  <c:v>6.2E-2</c:v>
                </c:pt>
                <c:pt idx="75">
                  <c:v>6.3E-2</c:v>
                </c:pt>
                <c:pt idx="76">
                  <c:v>6.4000000000000001E-2</c:v>
                </c:pt>
                <c:pt idx="77">
                  <c:v>6.5000000000000002E-2</c:v>
                </c:pt>
                <c:pt idx="78">
                  <c:v>6.5000000000000002E-2</c:v>
                </c:pt>
                <c:pt idx="79">
                  <c:v>6.6000000000000003E-2</c:v>
                </c:pt>
                <c:pt idx="80">
                  <c:v>6.7000000000000004E-2</c:v>
                </c:pt>
                <c:pt idx="81">
                  <c:v>6.8000000000000005E-2</c:v>
                </c:pt>
                <c:pt idx="82">
                  <c:v>6.9000000000000006E-2</c:v>
                </c:pt>
                <c:pt idx="83">
                  <c:v>7.0000000000000007E-2</c:v>
                </c:pt>
                <c:pt idx="84">
                  <c:v>7.0000000000000007E-2</c:v>
                </c:pt>
                <c:pt idx="85">
                  <c:v>7.0999999999999994E-2</c:v>
                </c:pt>
                <c:pt idx="86">
                  <c:v>7.1999999999999995E-2</c:v>
                </c:pt>
                <c:pt idx="87">
                  <c:v>7.2999999999999995E-2</c:v>
                </c:pt>
                <c:pt idx="88">
                  <c:v>7.3999999999999996E-2</c:v>
                </c:pt>
                <c:pt idx="89">
                  <c:v>7.4999999999999997E-2</c:v>
                </c:pt>
                <c:pt idx="90">
                  <c:v>7.4999999999999997E-2</c:v>
                </c:pt>
                <c:pt idx="91">
                  <c:v>7.5999999999999998E-2</c:v>
                </c:pt>
                <c:pt idx="92">
                  <c:v>7.6999999999999999E-2</c:v>
                </c:pt>
                <c:pt idx="93">
                  <c:v>7.8E-2</c:v>
                </c:pt>
                <c:pt idx="94">
                  <c:v>7.9000000000000001E-2</c:v>
                </c:pt>
                <c:pt idx="95">
                  <c:v>0.08</c:v>
                </c:pt>
                <c:pt idx="96">
                  <c:v>0.08</c:v>
                </c:pt>
                <c:pt idx="97">
                  <c:v>8.1000000000000003E-2</c:v>
                </c:pt>
                <c:pt idx="98">
                  <c:v>8.2000000000000003E-2</c:v>
                </c:pt>
                <c:pt idx="99">
                  <c:v>8.3000000000000004E-2</c:v>
                </c:pt>
                <c:pt idx="100">
                  <c:v>8.4000000000000005E-2</c:v>
                </c:pt>
                <c:pt idx="101">
                  <c:v>8.5000000000000006E-2</c:v>
                </c:pt>
                <c:pt idx="102">
                  <c:v>8.5000000000000006E-2</c:v>
                </c:pt>
                <c:pt idx="103">
                  <c:v>8.5999999999999993E-2</c:v>
                </c:pt>
                <c:pt idx="104">
                  <c:v>8.6999999999999994E-2</c:v>
                </c:pt>
                <c:pt idx="105">
                  <c:v>8.7999999999999995E-2</c:v>
                </c:pt>
                <c:pt idx="106">
                  <c:v>8.8999999999999996E-2</c:v>
                </c:pt>
                <c:pt idx="107">
                  <c:v>8.8999999999999996E-2</c:v>
                </c:pt>
                <c:pt idx="108">
                  <c:v>0.09</c:v>
                </c:pt>
                <c:pt idx="109">
                  <c:v>9.0999999999999998E-2</c:v>
                </c:pt>
                <c:pt idx="110">
                  <c:v>9.1999999999999998E-2</c:v>
                </c:pt>
                <c:pt idx="111">
                  <c:v>9.2999999999999999E-2</c:v>
                </c:pt>
                <c:pt idx="112">
                  <c:v>9.4E-2</c:v>
                </c:pt>
                <c:pt idx="113">
                  <c:v>9.4E-2</c:v>
                </c:pt>
                <c:pt idx="114">
                  <c:v>9.5000000000000001E-2</c:v>
                </c:pt>
                <c:pt idx="115">
                  <c:v>9.6000000000000002E-2</c:v>
                </c:pt>
                <c:pt idx="116">
                  <c:v>9.7000000000000003E-2</c:v>
                </c:pt>
                <c:pt idx="117">
                  <c:v>9.8000000000000004E-2</c:v>
                </c:pt>
                <c:pt idx="118">
                  <c:v>9.9000000000000005E-2</c:v>
                </c:pt>
                <c:pt idx="119">
                  <c:v>9.9000000000000005E-2</c:v>
                </c:pt>
                <c:pt idx="120">
                  <c:v>0.1</c:v>
                </c:pt>
                <c:pt idx="121">
                  <c:v>0.10100000000000001</c:v>
                </c:pt>
                <c:pt idx="122">
                  <c:v>0.10199999999999999</c:v>
                </c:pt>
                <c:pt idx="123">
                  <c:v>0.10299999999999999</c:v>
                </c:pt>
                <c:pt idx="124">
                  <c:v>0.104</c:v>
                </c:pt>
                <c:pt idx="125">
                  <c:v>0.104</c:v>
                </c:pt>
                <c:pt idx="126">
                  <c:v>0.105</c:v>
                </c:pt>
                <c:pt idx="127">
                  <c:v>0.106</c:v>
                </c:pt>
                <c:pt idx="128">
                  <c:v>0.107</c:v>
                </c:pt>
                <c:pt idx="129">
                  <c:v>0.108</c:v>
                </c:pt>
                <c:pt idx="130">
                  <c:v>0.109</c:v>
                </c:pt>
                <c:pt idx="131">
                  <c:v>0.109</c:v>
                </c:pt>
                <c:pt idx="132">
                  <c:v>0.11</c:v>
                </c:pt>
                <c:pt idx="133">
                  <c:v>0.111</c:v>
                </c:pt>
                <c:pt idx="134">
                  <c:v>0.112</c:v>
                </c:pt>
                <c:pt idx="135">
                  <c:v>0.113</c:v>
                </c:pt>
                <c:pt idx="136">
                  <c:v>0.114</c:v>
                </c:pt>
                <c:pt idx="137">
                  <c:v>0.114</c:v>
                </c:pt>
                <c:pt idx="138">
                  <c:v>0.115</c:v>
                </c:pt>
                <c:pt idx="139">
                  <c:v>0.11600000000000001</c:v>
                </c:pt>
                <c:pt idx="140">
                  <c:v>0.11700000000000001</c:v>
                </c:pt>
                <c:pt idx="141">
                  <c:v>0.11799999999999999</c:v>
                </c:pt>
                <c:pt idx="142">
                  <c:v>0.11899999999999999</c:v>
                </c:pt>
                <c:pt idx="143">
                  <c:v>0.11899999999999999</c:v>
                </c:pt>
                <c:pt idx="144">
                  <c:v>0.12</c:v>
                </c:pt>
                <c:pt idx="145">
                  <c:v>0.121</c:v>
                </c:pt>
                <c:pt idx="146">
                  <c:v>0.122</c:v>
                </c:pt>
                <c:pt idx="147">
                  <c:v>0.123</c:v>
                </c:pt>
                <c:pt idx="148">
                  <c:v>0.124</c:v>
                </c:pt>
                <c:pt idx="149">
                  <c:v>0.124</c:v>
                </c:pt>
                <c:pt idx="150">
                  <c:v>0.125</c:v>
                </c:pt>
                <c:pt idx="151">
                  <c:v>0.126</c:v>
                </c:pt>
                <c:pt idx="152">
                  <c:v>0.127</c:v>
                </c:pt>
                <c:pt idx="153">
                  <c:v>0.128</c:v>
                </c:pt>
                <c:pt idx="154">
                  <c:v>0.129</c:v>
                </c:pt>
                <c:pt idx="155">
                  <c:v>0.129</c:v>
                </c:pt>
                <c:pt idx="156">
                  <c:v>0.13</c:v>
                </c:pt>
                <c:pt idx="157">
                  <c:v>0.13100000000000001</c:v>
                </c:pt>
                <c:pt idx="158">
                  <c:v>0.13200000000000001</c:v>
                </c:pt>
                <c:pt idx="159">
                  <c:v>0.13300000000000001</c:v>
                </c:pt>
                <c:pt idx="160">
                  <c:v>0.13400000000000001</c:v>
                </c:pt>
                <c:pt idx="161">
                  <c:v>0.13400000000000001</c:v>
                </c:pt>
                <c:pt idx="162">
                  <c:v>0.13500000000000001</c:v>
                </c:pt>
                <c:pt idx="163">
                  <c:v>0.13600000000000001</c:v>
                </c:pt>
                <c:pt idx="164">
                  <c:v>0.13700000000000001</c:v>
                </c:pt>
                <c:pt idx="165">
                  <c:v>0.13800000000000001</c:v>
                </c:pt>
                <c:pt idx="166">
                  <c:v>0.13900000000000001</c:v>
                </c:pt>
                <c:pt idx="167">
                  <c:v>0.13900000000000001</c:v>
                </c:pt>
                <c:pt idx="168">
                  <c:v>0.14000000000000001</c:v>
                </c:pt>
                <c:pt idx="169">
                  <c:v>0.14099999999999999</c:v>
                </c:pt>
                <c:pt idx="170">
                  <c:v>0.14199999999999999</c:v>
                </c:pt>
                <c:pt idx="171">
                  <c:v>0.14299999999999999</c:v>
                </c:pt>
                <c:pt idx="172">
                  <c:v>0.14399999999999999</c:v>
                </c:pt>
                <c:pt idx="173">
                  <c:v>0.14399999999999999</c:v>
                </c:pt>
                <c:pt idx="174">
                  <c:v>0.14499999999999999</c:v>
                </c:pt>
                <c:pt idx="175">
                  <c:v>0.14599999999999999</c:v>
                </c:pt>
                <c:pt idx="176">
                  <c:v>0.14699999999999999</c:v>
                </c:pt>
                <c:pt idx="177">
                  <c:v>0.14799999999999999</c:v>
                </c:pt>
                <c:pt idx="178">
                  <c:v>0.14899999999999999</c:v>
                </c:pt>
                <c:pt idx="179">
                  <c:v>0.14899999999999999</c:v>
                </c:pt>
                <c:pt idx="180">
                  <c:v>0.15</c:v>
                </c:pt>
                <c:pt idx="181">
                  <c:v>0.151</c:v>
                </c:pt>
                <c:pt idx="182">
                  <c:v>0.152</c:v>
                </c:pt>
                <c:pt idx="183">
                  <c:v>0.153</c:v>
                </c:pt>
                <c:pt idx="184">
                  <c:v>0.153</c:v>
                </c:pt>
                <c:pt idx="185">
                  <c:v>0.154</c:v>
                </c:pt>
                <c:pt idx="186">
                  <c:v>0.155</c:v>
                </c:pt>
                <c:pt idx="187">
                  <c:v>0.156</c:v>
                </c:pt>
                <c:pt idx="188">
                  <c:v>0.157</c:v>
                </c:pt>
                <c:pt idx="189">
                  <c:v>0.158</c:v>
                </c:pt>
                <c:pt idx="190">
                  <c:v>0.158</c:v>
                </c:pt>
                <c:pt idx="191">
                  <c:v>0.159</c:v>
                </c:pt>
                <c:pt idx="192">
                  <c:v>0.16</c:v>
                </c:pt>
                <c:pt idx="193">
                  <c:v>0.161</c:v>
                </c:pt>
                <c:pt idx="194">
                  <c:v>0.16200000000000001</c:v>
                </c:pt>
                <c:pt idx="195">
                  <c:v>0.16300000000000001</c:v>
                </c:pt>
                <c:pt idx="196">
                  <c:v>0.16300000000000001</c:v>
                </c:pt>
                <c:pt idx="197">
                  <c:v>0.16400000000000001</c:v>
                </c:pt>
                <c:pt idx="198">
                  <c:v>0.16500000000000001</c:v>
                </c:pt>
                <c:pt idx="199">
                  <c:v>0.16600000000000001</c:v>
                </c:pt>
                <c:pt idx="200">
                  <c:v>0.16700000000000001</c:v>
                </c:pt>
                <c:pt idx="201">
                  <c:v>0.16800000000000001</c:v>
                </c:pt>
                <c:pt idx="202">
                  <c:v>0.16800000000000001</c:v>
                </c:pt>
                <c:pt idx="203">
                  <c:v>0.16900000000000001</c:v>
                </c:pt>
                <c:pt idx="204">
                  <c:v>0.17</c:v>
                </c:pt>
                <c:pt idx="205">
                  <c:v>0.17100000000000001</c:v>
                </c:pt>
                <c:pt idx="206">
                  <c:v>0.17199999999999999</c:v>
                </c:pt>
                <c:pt idx="207">
                  <c:v>0.17299999999999999</c:v>
                </c:pt>
                <c:pt idx="208">
                  <c:v>0.17299999999999999</c:v>
                </c:pt>
                <c:pt idx="209">
                  <c:v>0.17399999999999999</c:v>
                </c:pt>
                <c:pt idx="210">
                  <c:v>0.17499999999999999</c:v>
                </c:pt>
                <c:pt idx="211">
                  <c:v>0.17599999999999999</c:v>
                </c:pt>
                <c:pt idx="212">
                  <c:v>0.17699999999999999</c:v>
                </c:pt>
                <c:pt idx="213">
                  <c:v>0.17799999999999999</c:v>
                </c:pt>
                <c:pt idx="214">
                  <c:v>0.17799999999999999</c:v>
                </c:pt>
                <c:pt idx="215">
                  <c:v>0.17899999999999999</c:v>
                </c:pt>
                <c:pt idx="216">
                  <c:v>0.18</c:v>
                </c:pt>
                <c:pt idx="217">
                  <c:v>0.18099999999999999</c:v>
                </c:pt>
                <c:pt idx="218">
                  <c:v>0.182</c:v>
                </c:pt>
                <c:pt idx="219">
                  <c:v>0.183</c:v>
                </c:pt>
                <c:pt idx="220">
                  <c:v>0.183</c:v>
                </c:pt>
                <c:pt idx="221">
                  <c:v>0.184</c:v>
                </c:pt>
                <c:pt idx="222">
                  <c:v>0.185</c:v>
                </c:pt>
                <c:pt idx="223">
                  <c:v>0.186</c:v>
                </c:pt>
                <c:pt idx="224">
                  <c:v>0.187</c:v>
                </c:pt>
                <c:pt idx="225">
                  <c:v>0.188</c:v>
                </c:pt>
                <c:pt idx="226">
                  <c:v>0.188</c:v>
                </c:pt>
                <c:pt idx="227">
                  <c:v>0.189</c:v>
                </c:pt>
                <c:pt idx="228">
                  <c:v>0.19</c:v>
                </c:pt>
                <c:pt idx="229">
                  <c:v>0.191</c:v>
                </c:pt>
                <c:pt idx="230">
                  <c:v>0.192</c:v>
                </c:pt>
                <c:pt idx="231">
                  <c:v>0.193</c:v>
                </c:pt>
                <c:pt idx="232">
                  <c:v>0.193</c:v>
                </c:pt>
                <c:pt idx="233">
                  <c:v>0.19400000000000001</c:v>
                </c:pt>
                <c:pt idx="234">
                  <c:v>0.19500000000000001</c:v>
                </c:pt>
                <c:pt idx="235">
                  <c:v>0.19600000000000001</c:v>
                </c:pt>
                <c:pt idx="236">
                  <c:v>0.19700000000000001</c:v>
                </c:pt>
                <c:pt idx="237">
                  <c:v>0.19800000000000001</c:v>
                </c:pt>
                <c:pt idx="238">
                  <c:v>0.19800000000000001</c:v>
                </c:pt>
                <c:pt idx="239">
                  <c:v>0.19900000000000001</c:v>
                </c:pt>
                <c:pt idx="240">
                  <c:v>0.2</c:v>
                </c:pt>
                <c:pt idx="241">
                  <c:v>0.20100000000000001</c:v>
                </c:pt>
                <c:pt idx="242">
                  <c:v>0.20200000000000001</c:v>
                </c:pt>
                <c:pt idx="243">
                  <c:v>0.20300000000000001</c:v>
                </c:pt>
                <c:pt idx="244">
                  <c:v>0.20300000000000001</c:v>
                </c:pt>
                <c:pt idx="245">
                  <c:v>0.20399999999999999</c:v>
                </c:pt>
                <c:pt idx="246">
                  <c:v>0.20499999999999999</c:v>
                </c:pt>
                <c:pt idx="247">
                  <c:v>0.20599999999999999</c:v>
                </c:pt>
                <c:pt idx="248">
                  <c:v>0.20699999999999999</c:v>
                </c:pt>
                <c:pt idx="249">
                  <c:v>0.20799999999999999</c:v>
                </c:pt>
                <c:pt idx="250">
                  <c:v>0.20799999999999999</c:v>
                </c:pt>
                <c:pt idx="251">
                  <c:v>0.20899999999999999</c:v>
                </c:pt>
                <c:pt idx="252">
                  <c:v>0.21</c:v>
                </c:pt>
                <c:pt idx="253">
                  <c:v>0.21099999999999999</c:v>
                </c:pt>
                <c:pt idx="254">
                  <c:v>0.21199999999999999</c:v>
                </c:pt>
                <c:pt idx="255">
                  <c:v>0.21299999999999999</c:v>
                </c:pt>
                <c:pt idx="256">
                  <c:v>0.21299999999999999</c:v>
                </c:pt>
                <c:pt idx="257">
                  <c:v>0.214</c:v>
                </c:pt>
                <c:pt idx="258">
                  <c:v>0.215</c:v>
                </c:pt>
                <c:pt idx="259">
                  <c:v>0.216</c:v>
                </c:pt>
                <c:pt idx="260">
                  <c:v>0.217</c:v>
                </c:pt>
                <c:pt idx="261">
                  <c:v>0.217</c:v>
                </c:pt>
                <c:pt idx="262">
                  <c:v>0.218</c:v>
                </c:pt>
                <c:pt idx="263">
                  <c:v>0.219</c:v>
                </c:pt>
                <c:pt idx="264">
                  <c:v>0.22</c:v>
                </c:pt>
                <c:pt idx="265">
                  <c:v>0.221</c:v>
                </c:pt>
                <c:pt idx="266">
                  <c:v>0.222</c:v>
                </c:pt>
                <c:pt idx="267">
                  <c:v>0.222</c:v>
                </c:pt>
                <c:pt idx="268">
                  <c:v>0.223</c:v>
                </c:pt>
                <c:pt idx="269">
                  <c:v>0.224</c:v>
                </c:pt>
                <c:pt idx="270">
                  <c:v>0.22500000000000001</c:v>
                </c:pt>
                <c:pt idx="271">
                  <c:v>0.22600000000000001</c:v>
                </c:pt>
                <c:pt idx="272">
                  <c:v>0.22700000000000001</c:v>
                </c:pt>
                <c:pt idx="273">
                  <c:v>0.22700000000000001</c:v>
                </c:pt>
                <c:pt idx="274">
                  <c:v>0.22800000000000001</c:v>
                </c:pt>
                <c:pt idx="275">
                  <c:v>0.22900000000000001</c:v>
                </c:pt>
                <c:pt idx="276">
                  <c:v>0.23</c:v>
                </c:pt>
                <c:pt idx="277">
                  <c:v>0.23100000000000001</c:v>
                </c:pt>
                <c:pt idx="278">
                  <c:v>0.23200000000000001</c:v>
                </c:pt>
                <c:pt idx="279">
                  <c:v>0.23200000000000001</c:v>
                </c:pt>
                <c:pt idx="280">
                  <c:v>0.23300000000000001</c:v>
                </c:pt>
                <c:pt idx="281">
                  <c:v>0.23400000000000001</c:v>
                </c:pt>
                <c:pt idx="282">
                  <c:v>0.23499999999999999</c:v>
                </c:pt>
                <c:pt idx="283">
                  <c:v>0.23599999999999999</c:v>
                </c:pt>
                <c:pt idx="284">
                  <c:v>0.23699999999999999</c:v>
                </c:pt>
                <c:pt idx="285">
                  <c:v>0.23699999999999999</c:v>
                </c:pt>
                <c:pt idx="286">
                  <c:v>0.23799999999999999</c:v>
                </c:pt>
                <c:pt idx="287">
                  <c:v>0.23899999999999999</c:v>
                </c:pt>
                <c:pt idx="288">
                  <c:v>0.24</c:v>
                </c:pt>
                <c:pt idx="289">
                  <c:v>0.24099999999999999</c:v>
                </c:pt>
                <c:pt idx="290">
                  <c:v>0.24199999999999999</c:v>
                </c:pt>
                <c:pt idx="291">
                  <c:v>0.24199999999999999</c:v>
                </c:pt>
                <c:pt idx="292">
                  <c:v>0.24299999999999999</c:v>
                </c:pt>
                <c:pt idx="293">
                  <c:v>0.24399999999999999</c:v>
                </c:pt>
                <c:pt idx="294">
                  <c:v>0.245</c:v>
                </c:pt>
                <c:pt idx="295">
                  <c:v>0.246</c:v>
                </c:pt>
                <c:pt idx="296">
                  <c:v>0.247</c:v>
                </c:pt>
                <c:pt idx="297">
                  <c:v>0.247</c:v>
                </c:pt>
                <c:pt idx="298">
                  <c:v>0.248</c:v>
                </c:pt>
                <c:pt idx="299">
                  <c:v>0.249</c:v>
                </c:pt>
                <c:pt idx="300">
                  <c:v>0.25</c:v>
                </c:pt>
                <c:pt idx="301">
                  <c:v>0.251</c:v>
                </c:pt>
                <c:pt idx="302">
                  <c:v>0.252</c:v>
                </c:pt>
                <c:pt idx="303">
                  <c:v>0.252</c:v>
                </c:pt>
                <c:pt idx="304">
                  <c:v>0.253</c:v>
                </c:pt>
                <c:pt idx="305">
                  <c:v>0.254</c:v>
                </c:pt>
                <c:pt idx="306">
                  <c:v>0.255</c:v>
                </c:pt>
                <c:pt idx="307">
                  <c:v>0.25600000000000001</c:v>
                </c:pt>
                <c:pt idx="308">
                  <c:v>0.25700000000000001</c:v>
                </c:pt>
                <c:pt idx="309">
                  <c:v>0.25700000000000001</c:v>
                </c:pt>
                <c:pt idx="310">
                  <c:v>0.25800000000000001</c:v>
                </c:pt>
                <c:pt idx="311">
                  <c:v>0.25900000000000001</c:v>
                </c:pt>
                <c:pt idx="312">
                  <c:v>0.26</c:v>
                </c:pt>
                <c:pt idx="313">
                  <c:v>0.26100000000000001</c:v>
                </c:pt>
                <c:pt idx="314">
                  <c:v>0.26200000000000001</c:v>
                </c:pt>
                <c:pt idx="315">
                  <c:v>0.26200000000000001</c:v>
                </c:pt>
                <c:pt idx="316">
                  <c:v>0.26300000000000001</c:v>
                </c:pt>
                <c:pt idx="317">
                  <c:v>0.26400000000000001</c:v>
                </c:pt>
                <c:pt idx="318">
                  <c:v>0.26500000000000001</c:v>
                </c:pt>
                <c:pt idx="319">
                  <c:v>0.26600000000000001</c:v>
                </c:pt>
                <c:pt idx="320">
                  <c:v>0.26700000000000002</c:v>
                </c:pt>
                <c:pt idx="321">
                  <c:v>0.26700000000000002</c:v>
                </c:pt>
                <c:pt idx="322">
                  <c:v>0.26800000000000002</c:v>
                </c:pt>
                <c:pt idx="323">
                  <c:v>0.26900000000000002</c:v>
                </c:pt>
                <c:pt idx="324">
                  <c:v>0.27</c:v>
                </c:pt>
                <c:pt idx="325">
                  <c:v>0.27100000000000002</c:v>
                </c:pt>
                <c:pt idx="326">
                  <c:v>0.27200000000000002</c:v>
                </c:pt>
                <c:pt idx="327">
                  <c:v>0.27200000000000002</c:v>
                </c:pt>
                <c:pt idx="328">
                  <c:v>0.27300000000000002</c:v>
                </c:pt>
                <c:pt idx="329">
                  <c:v>0.27400000000000002</c:v>
                </c:pt>
                <c:pt idx="330">
                  <c:v>0.27500000000000002</c:v>
                </c:pt>
                <c:pt idx="331">
                  <c:v>0.27600000000000002</c:v>
                </c:pt>
                <c:pt idx="332">
                  <c:v>0.27600000000000002</c:v>
                </c:pt>
                <c:pt idx="333">
                  <c:v>0.27700000000000002</c:v>
                </c:pt>
                <c:pt idx="334">
                  <c:v>0.27800000000000002</c:v>
                </c:pt>
                <c:pt idx="335">
                  <c:v>0.27900000000000003</c:v>
                </c:pt>
                <c:pt idx="336">
                  <c:v>0.28000000000000003</c:v>
                </c:pt>
                <c:pt idx="337">
                  <c:v>0.28100000000000003</c:v>
                </c:pt>
                <c:pt idx="338">
                  <c:v>0.28100000000000003</c:v>
                </c:pt>
                <c:pt idx="339">
                  <c:v>0.28199999999999997</c:v>
                </c:pt>
                <c:pt idx="340">
                  <c:v>0.28299999999999997</c:v>
                </c:pt>
                <c:pt idx="341">
                  <c:v>0.28399999999999997</c:v>
                </c:pt>
                <c:pt idx="342">
                  <c:v>0.28499999999999998</c:v>
                </c:pt>
                <c:pt idx="343">
                  <c:v>0.28599999999999998</c:v>
                </c:pt>
                <c:pt idx="344">
                  <c:v>0.28599999999999998</c:v>
                </c:pt>
                <c:pt idx="345">
                  <c:v>0.28699999999999998</c:v>
                </c:pt>
                <c:pt idx="346">
                  <c:v>0.28799999999999998</c:v>
                </c:pt>
                <c:pt idx="347">
                  <c:v>0.28899999999999998</c:v>
                </c:pt>
                <c:pt idx="348">
                  <c:v>0.28999999999999998</c:v>
                </c:pt>
                <c:pt idx="349">
                  <c:v>0.29099999999999998</c:v>
                </c:pt>
                <c:pt idx="350">
                  <c:v>0.29099999999999998</c:v>
                </c:pt>
                <c:pt idx="351">
                  <c:v>0.29199999999999998</c:v>
                </c:pt>
                <c:pt idx="352">
                  <c:v>0.29299999999999998</c:v>
                </c:pt>
                <c:pt idx="353">
                  <c:v>0.29399999999999998</c:v>
                </c:pt>
                <c:pt idx="354">
                  <c:v>0.29499999999999998</c:v>
                </c:pt>
                <c:pt idx="355">
                  <c:v>0.29599999999999999</c:v>
                </c:pt>
                <c:pt idx="356">
                  <c:v>0.29599999999999999</c:v>
                </c:pt>
                <c:pt idx="357">
                  <c:v>0.29699999999999999</c:v>
                </c:pt>
                <c:pt idx="358">
                  <c:v>0.29799999999999999</c:v>
                </c:pt>
                <c:pt idx="359">
                  <c:v>0.29899999999999999</c:v>
                </c:pt>
                <c:pt idx="360">
                  <c:v>0.3</c:v>
                </c:pt>
                <c:pt idx="361">
                  <c:v>0.30099999999999999</c:v>
                </c:pt>
                <c:pt idx="362">
                  <c:v>0.30099999999999999</c:v>
                </c:pt>
                <c:pt idx="363">
                  <c:v>0.30199999999999999</c:v>
                </c:pt>
                <c:pt idx="364">
                  <c:v>0.30299999999999999</c:v>
                </c:pt>
                <c:pt idx="365">
                  <c:v>0.30399999999999999</c:v>
                </c:pt>
                <c:pt idx="366">
                  <c:v>0.30499999999999999</c:v>
                </c:pt>
                <c:pt idx="367">
                  <c:v>0.30599999999999999</c:v>
                </c:pt>
                <c:pt idx="368">
                  <c:v>0.30599999999999999</c:v>
                </c:pt>
                <c:pt idx="369">
                  <c:v>0.307</c:v>
                </c:pt>
                <c:pt idx="370">
                  <c:v>0.308</c:v>
                </c:pt>
                <c:pt idx="371">
                  <c:v>0.309</c:v>
                </c:pt>
                <c:pt idx="372">
                  <c:v>0.31</c:v>
                </c:pt>
                <c:pt idx="373">
                  <c:v>0.311</c:v>
                </c:pt>
                <c:pt idx="374">
                  <c:v>0.311</c:v>
                </c:pt>
                <c:pt idx="375">
                  <c:v>0.312</c:v>
                </c:pt>
                <c:pt idx="376">
                  <c:v>0.313</c:v>
                </c:pt>
                <c:pt idx="377">
                  <c:v>0.314</c:v>
                </c:pt>
                <c:pt idx="378">
                  <c:v>0.315</c:v>
                </c:pt>
                <c:pt idx="379">
                  <c:v>0.316</c:v>
                </c:pt>
                <c:pt idx="380">
                  <c:v>0.316</c:v>
                </c:pt>
                <c:pt idx="381">
                  <c:v>0.317</c:v>
                </c:pt>
                <c:pt idx="382">
                  <c:v>0.318</c:v>
                </c:pt>
                <c:pt idx="383">
                  <c:v>0.31900000000000001</c:v>
                </c:pt>
                <c:pt idx="384">
                  <c:v>0.32</c:v>
                </c:pt>
                <c:pt idx="385">
                  <c:v>0.32100000000000001</c:v>
                </c:pt>
                <c:pt idx="386">
                  <c:v>0.32100000000000001</c:v>
                </c:pt>
                <c:pt idx="387">
                  <c:v>0.32200000000000001</c:v>
                </c:pt>
                <c:pt idx="388">
                  <c:v>0.32300000000000001</c:v>
                </c:pt>
                <c:pt idx="389">
                  <c:v>0.32400000000000001</c:v>
                </c:pt>
                <c:pt idx="390">
                  <c:v>0.32500000000000001</c:v>
                </c:pt>
                <c:pt idx="391">
                  <c:v>0.32600000000000001</c:v>
                </c:pt>
                <c:pt idx="392">
                  <c:v>0.32600000000000001</c:v>
                </c:pt>
                <c:pt idx="393">
                  <c:v>0.32700000000000001</c:v>
                </c:pt>
                <c:pt idx="394">
                  <c:v>0.32800000000000001</c:v>
                </c:pt>
                <c:pt idx="395">
                  <c:v>0.32900000000000001</c:v>
                </c:pt>
                <c:pt idx="396">
                  <c:v>0.33</c:v>
                </c:pt>
                <c:pt idx="397">
                  <c:v>0.33100000000000002</c:v>
                </c:pt>
                <c:pt idx="398">
                  <c:v>0.33100000000000002</c:v>
                </c:pt>
                <c:pt idx="399">
                  <c:v>0.33200000000000002</c:v>
                </c:pt>
                <c:pt idx="400">
                  <c:v>0.33300000000000002</c:v>
                </c:pt>
                <c:pt idx="401">
                  <c:v>0.33400000000000002</c:v>
                </c:pt>
                <c:pt idx="402">
                  <c:v>0.33500000000000002</c:v>
                </c:pt>
                <c:pt idx="403">
                  <c:v>0.33600000000000002</c:v>
                </c:pt>
                <c:pt idx="404">
                  <c:v>0.33600000000000002</c:v>
                </c:pt>
                <c:pt idx="405">
                  <c:v>0.33700000000000002</c:v>
                </c:pt>
                <c:pt idx="406">
                  <c:v>0.33800000000000002</c:v>
                </c:pt>
                <c:pt idx="407">
                  <c:v>0.33900000000000002</c:v>
                </c:pt>
                <c:pt idx="408">
                  <c:v>0.34</c:v>
                </c:pt>
                <c:pt idx="409">
                  <c:v>0.34</c:v>
                </c:pt>
                <c:pt idx="410">
                  <c:v>0.34100000000000003</c:v>
                </c:pt>
                <c:pt idx="411">
                  <c:v>0.34200000000000003</c:v>
                </c:pt>
                <c:pt idx="412">
                  <c:v>0.34300000000000003</c:v>
                </c:pt>
                <c:pt idx="413">
                  <c:v>0.34399999999999997</c:v>
                </c:pt>
                <c:pt idx="414">
                  <c:v>0.34499999999999997</c:v>
                </c:pt>
                <c:pt idx="415">
                  <c:v>0.34499999999999997</c:v>
                </c:pt>
                <c:pt idx="416">
                  <c:v>0.34599999999999997</c:v>
                </c:pt>
                <c:pt idx="417">
                  <c:v>0.34699999999999998</c:v>
                </c:pt>
                <c:pt idx="418">
                  <c:v>0.34799999999999998</c:v>
                </c:pt>
                <c:pt idx="419">
                  <c:v>0.34899999999999998</c:v>
                </c:pt>
                <c:pt idx="420">
                  <c:v>0.35</c:v>
                </c:pt>
                <c:pt idx="421">
                  <c:v>0.35</c:v>
                </c:pt>
                <c:pt idx="422">
                  <c:v>0.35099999999999998</c:v>
                </c:pt>
                <c:pt idx="423">
                  <c:v>0.35199999999999998</c:v>
                </c:pt>
                <c:pt idx="424">
                  <c:v>0.35299999999999998</c:v>
                </c:pt>
                <c:pt idx="425">
                  <c:v>0.35399999999999998</c:v>
                </c:pt>
                <c:pt idx="426">
                  <c:v>0.35499999999999998</c:v>
                </c:pt>
                <c:pt idx="427">
                  <c:v>0.35499999999999998</c:v>
                </c:pt>
                <c:pt idx="428">
                  <c:v>0.35599999999999998</c:v>
                </c:pt>
                <c:pt idx="429">
                  <c:v>0.35699999999999998</c:v>
                </c:pt>
                <c:pt idx="430">
                  <c:v>0.35799999999999998</c:v>
                </c:pt>
                <c:pt idx="431">
                  <c:v>0.35899999999999999</c:v>
                </c:pt>
                <c:pt idx="432">
                  <c:v>0.36</c:v>
                </c:pt>
                <c:pt idx="433">
                  <c:v>0.36</c:v>
                </c:pt>
                <c:pt idx="434">
                  <c:v>0.36099999999999999</c:v>
                </c:pt>
                <c:pt idx="435">
                  <c:v>0.36199999999999999</c:v>
                </c:pt>
                <c:pt idx="436">
                  <c:v>0.36299999999999999</c:v>
                </c:pt>
                <c:pt idx="437">
                  <c:v>0.36399999999999999</c:v>
                </c:pt>
                <c:pt idx="438">
                  <c:v>0.36499999999999999</c:v>
                </c:pt>
                <c:pt idx="439">
                  <c:v>0.36499999999999999</c:v>
                </c:pt>
                <c:pt idx="440">
                  <c:v>0.36599999999999999</c:v>
                </c:pt>
                <c:pt idx="441">
                  <c:v>0.36699999999999999</c:v>
                </c:pt>
                <c:pt idx="442">
                  <c:v>0.36799999999999999</c:v>
                </c:pt>
                <c:pt idx="443">
                  <c:v>0.36899999999999999</c:v>
                </c:pt>
                <c:pt idx="444">
                  <c:v>0.37</c:v>
                </c:pt>
                <c:pt idx="445">
                  <c:v>0.37</c:v>
                </c:pt>
                <c:pt idx="446">
                  <c:v>0.371</c:v>
                </c:pt>
                <c:pt idx="447">
                  <c:v>0.372</c:v>
                </c:pt>
                <c:pt idx="448">
                  <c:v>0.373</c:v>
                </c:pt>
                <c:pt idx="449">
                  <c:v>0.374</c:v>
                </c:pt>
                <c:pt idx="450">
                  <c:v>0.375</c:v>
                </c:pt>
                <c:pt idx="451">
                  <c:v>0.375</c:v>
                </c:pt>
                <c:pt idx="452">
                  <c:v>0.376</c:v>
                </c:pt>
                <c:pt idx="453">
                  <c:v>0.377</c:v>
                </c:pt>
                <c:pt idx="454">
                  <c:v>0.378</c:v>
                </c:pt>
                <c:pt idx="455">
                  <c:v>0.379</c:v>
                </c:pt>
                <c:pt idx="456">
                  <c:v>0.38</c:v>
                </c:pt>
                <c:pt idx="457">
                  <c:v>0.38</c:v>
                </c:pt>
                <c:pt idx="458">
                  <c:v>0.38100000000000001</c:v>
                </c:pt>
                <c:pt idx="459">
                  <c:v>0.38200000000000001</c:v>
                </c:pt>
                <c:pt idx="460">
                  <c:v>0.38300000000000001</c:v>
                </c:pt>
                <c:pt idx="461">
                  <c:v>0.38400000000000001</c:v>
                </c:pt>
                <c:pt idx="462">
                  <c:v>0.38500000000000001</c:v>
                </c:pt>
                <c:pt idx="463">
                  <c:v>0.38500000000000001</c:v>
                </c:pt>
                <c:pt idx="464">
                  <c:v>0.38600000000000001</c:v>
                </c:pt>
                <c:pt idx="465">
                  <c:v>0.38700000000000001</c:v>
                </c:pt>
                <c:pt idx="466">
                  <c:v>0.38800000000000001</c:v>
                </c:pt>
                <c:pt idx="467">
                  <c:v>0.38900000000000001</c:v>
                </c:pt>
                <c:pt idx="468">
                  <c:v>0.39</c:v>
                </c:pt>
                <c:pt idx="469">
                  <c:v>0.39</c:v>
                </c:pt>
                <c:pt idx="470">
                  <c:v>0.39100000000000001</c:v>
                </c:pt>
                <c:pt idx="471">
                  <c:v>0.39200000000000002</c:v>
                </c:pt>
                <c:pt idx="472">
                  <c:v>0.39300000000000002</c:v>
                </c:pt>
                <c:pt idx="473">
                  <c:v>0.39400000000000002</c:v>
                </c:pt>
                <c:pt idx="474">
                  <c:v>0.39500000000000002</c:v>
                </c:pt>
                <c:pt idx="475">
                  <c:v>0.39500000000000002</c:v>
                </c:pt>
                <c:pt idx="476">
                  <c:v>0.39600000000000002</c:v>
                </c:pt>
                <c:pt idx="477">
                  <c:v>0.39700000000000002</c:v>
                </c:pt>
                <c:pt idx="478">
                  <c:v>0.39800000000000002</c:v>
                </c:pt>
                <c:pt idx="479">
                  <c:v>0.39900000000000002</c:v>
                </c:pt>
                <c:pt idx="480">
                  <c:v>0.39900000000000002</c:v>
                </c:pt>
                <c:pt idx="481">
                  <c:v>0.4</c:v>
                </c:pt>
                <c:pt idx="482">
                  <c:v>0.40100000000000002</c:v>
                </c:pt>
                <c:pt idx="483">
                  <c:v>0.40200000000000002</c:v>
                </c:pt>
                <c:pt idx="484">
                  <c:v>0.40300000000000002</c:v>
                </c:pt>
                <c:pt idx="485">
                  <c:v>0.40400000000000003</c:v>
                </c:pt>
                <c:pt idx="486">
                  <c:v>0.40400000000000003</c:v>
                </c:pt>
                <c:pt idx="487">
                  <c:v>0.40500000000000003</c:v>
                </c:pt>
                <c:pt idx="488">
                  <c:v>0.40600000000000003</c:v>
                </c:pt>
                <c:pt idx="489">
                  <c:v>0.40699999999999997</c:v>
                </c:pt>
                <c:pt idx="490">
                  <c:v>0.40799999999999997</c:v>
                </c:pt>
                <c:pt idx="491">
                  <c:v>0.40899999999999997</c:v>
                </c:pt>
                <c:pt idx="492">
                  <c:v>0.40899999999999997</c:v>
                </c:pt>
                <c:pt idx="493">
                  <c:v>0.41</c:v>
                </c:pt>
                <c:pt idx="494">
                  <c:v>0.41099999999999998</c:v>
                </c:pt>
                <c:pt idx="495">
                  <c:v>0.41199999999999998</c:v>
                </c:pt>
                <c:pt idx="496">
                  <c:v>0.41299999999999998</c:v>
                </c:pt>
                <c:pt idx="497">
                  <c:v>0.41399999999999998</c:v>
                </c:pt>
                <c:pt idx="498">
                  <c:v>0.41399999999999998</c:v>
                </c:pt>
                <c:pt idx="499">
                  <c:v>0.41499999999999998</c:v>
                </c:pt>
                <c:pt idx="500">
                  <c:v>0.41599999999999998</c:v>
                </c:pt>
                <c:pt idx="501">
                  <c:v>0.41699999999999998</c:v>
                </c:pt>
                <c:pt idx="502">
                  <c:v>0.41799999999999998</c:v>
                </c:pt>
                <c:pt idx="503">
                  <c:v>0.41899999999999998</c:v>
                </c:pt>
                <c:pt idx="504">
                  <c:v>0.41899999999999998</c:v>
                </c:pt>
                <c:pt idx="505">
                  <c:v>0.42</c:v>
                </c:pt>
                <c:pt idx="506">
                  <c:v>0.42099999999999999</c:v>
                </c:pt>
                <c:pt idx="507">
                  <c:v>0.42199999999999999</c:v>
                </c:pt>
                <c:pt idx="508">
                  <c:v>0.42299999999999999</c:v>
                </c:pt>
                <c:pt idx="509">
                  <c:v>0.42399999999999999</c:v>
                </c:pt>
                <c:pt idx="510">
                  <c:v>0.42399999999999999</c:v>
                </c:pt>
                <c:pt idx="511">
                  <c:v>0.42499999999999999</c:v>
                </c:pt>
                <c:pt idx="512">
                  <c:v>0.42599999999999999</c:v>
                </c:pt>
                <c:pt idx="513">
                  <c:v>0.42699999999999999</c:v>
                </c:pt>
                <c:pt idx="514">
                  <c:v>0.42799999999999999</c:v>
                </c:pt>
                <c:pt idx="515">
                  <c:v>0.42899999999999999</c:v>
                </c:pt>
                <c:pt idx="516">
                  <c:v>0.42899999999999999</c:v>
                </c:pt>
                <c:pt idx="517">
                  <c:v>0.43</c:v>
                </c:pt>
                <c:pt idx="518">
                  <c:v>0.43099999999999999</c:v>
                </c:pt>
                <c:pt idx="519">
                  <c:v>0.432</c:v>
                </c:pt>
                <c:pt idx="520">
                  <c:v>0.433</c:v>
                </c:pt>
                <c:pt idx="521">
                  <c:v>0.434</c:v>
                </c:pt>
                <c:pt idx="522">
                  <c:v>0.434</c:v>
                </c:pt>
                <c:pt idx="523">
                  <c:v>0.435</c:v>
                </c:pt>
                <c:pt idx="524">
                  <c:v>0.436</c:v>
                </c:pt>
                <c:pt idx="525">
                  <c:v>0.437</c:v>
                </c:pt>
                <c:pt idx="526">
                  <c:v>0.438</c:v>
                </c:pt>
                <c:pt idx="527">
                  <c:v>0.439</c:v>
                </c:pt>
                <c:pt idx="528">
                  <c:v>0.439</c:v>
                </c:pt>
                <c:pt idx="529">
                  <c:v>0.44</c:v>
                </c:pt>
                <c:pt idx="530">
                  <c:v>0.441</c:v>
                </c:pt>
                <c:pt idx="531">
                  <c:v>0.442</c:v>
                </c:pt>
                <c:pt idx="532">
                  <c:v>0.443</c:v>
                </c:pt>
                <c:pt idx="533">
                  <c:v>0.44400000000000001</c:v>
                </c:pt>
                <c:pt idx="534">
                  <c:v>0.44400000000000001</c:v>
                </c:pt>
                <c:pt idx="535">
                  <c:v>0.44500000000000001</c:v>
                </c:pt>
                <c:pt idx="536">
                  <c:v>0.44600000000000001</c:v>
                </c:pt>
                <c:pt idx="537">
                  <c:v>0.44700000000000001</c:v>
                </c:pt>
                <c:pt idx="538">
                  <c:v>0.44800000000000001</c:v>
                </c:pt>
                <c:pt idx="539">
                  <c:v>0.44900000000000001</c:v>
                </c:pt>
                <c:pt idx="540">
                  <c:v>0.44900000000000001</c:v>
                </c:pt>
                <c:pt idx="541">
                  <c:v>0.45</c:v>
                </c:pt>
                <c:pt idx="542">
                  <c:v>0.45100000000000001</c:v>
                </c:pt>
                <c:pt idx="543">
                  <c:v>0.45200000000000001</c:v>
                </c:pt>
                <c:pt idx="544">
                  <c:v>0.45300000000000001</c:v>
                </c:pt>
                <c:pt idx="545">
                  <c:v>0.45400000000000001</c:v>
                </c:pt>
                <c:pt idx="546">
                  <c:v>0.45400000000000001</c:v>
                </c:pt>
                <c:pt idx="547">
                  <c:v>0.45500000000000002</c:v>
                </c:pt>
                <c:pt idx="548">
                  <c:v>0.45600000000000002</c:v>
                </c:pt>
                <c:pt idx="549">
                  <c:v>0.45700000000000002</c:v>
                </c:pt>
                <c:pt idx="550">
                  <c:v>0.45800000000000002</c:v>
                </c:pt>
                <c:pt idx="551">
                  <c:v>0.45900000000000002</c:v>
                </c:pt>
                <c:pt idx="552">
                  <c:v>0.45900000000000002</c:v>
                </c:pt>
                <c:pt idx="553">
                  <c:v>0.46</c:v>
                </c:pt>
                <c:pt idx="554">
                  <c:v>0.46100000000000002</c:v>
                </c:pt>
                <c:pt idx="555">
                  <c:v>0.46200000000000002</c:v>
                </c:pt>
                <c:pt idx="556">
                  <c:v>0.46300000000000002</c:v>
                </c:pt>
                <c:pt idx="557">
                  <c:v>0.46300000000000002</c:v>
                </c:pt>
                <c:pt idx="558">
                  <c:v>0.46400000000000002</c:v>
                </c:pt>
                <c:pt idx="559">
                  <c:v>0.46500000000000002</c:v>
                </c:pt>
                <c:pt idx="560">
                  <c:v>0.46600000000000003</c:v>
                </c:pt>
                <c:pt idx="561">
                  <c:v>0.46700000000000003</c:v>
                </c:pt>
                <c:pt idx="562">
                  <c:v>0.46800000000000003</c:v>
                </c:pt>
                <c:pt idx="563">
                  <c:v>0.46800000000000003</c:v>
                </c:pt>
                <c:pt idx="564">
                  <c:v>0.46899999999999997</c:v>
                </c:pt>
                <c:pt idx="565">
                  <c:v>0.47</c:v>
                </c:pt>
                <c:pt idx="566">
                  <c:v>0.47099999999999997</c:v>
                </c:pt>
                <c:pt idx="567">
                  <c:v>0.47199999999999998</c:v>
                </c:pt>
                <c:pt idx="568">
                  <c:v>0.47299999999999998</c:v>
                </c:pt>
                <c:pt idx="569">
                  <c:v>0.47299999999999998</c:v>
                </c:pt>
                <c:pt idx="570">
                  <c:v>0.47399999999999998</c:v>
                </c:pt>
                <c:pt idx="571">
                  <c:v>0.47499999999999998</c:v>
                </c:pt>
                <c:pt idx="572">
                  <c:v>0.47599999999999998</c:v>
                </c:pt>
                <c:pt idx="573">
                  <c:v>0.47699999999999998</c:v>
                </c:pt>
                <c:pt idx="574">
                  <c:v>0.47799999999999998</c:v>
                </c:pt>
                <c:pt idx="575">
                  <c:v>0.47799999999999998</c:v>
                </c:pt>
                <c:pt idx="576">
                  <c:v>0.47899999999999998</c:v>
                </c:pt>
                <c:pt idx="577">
                  <c:v>0.48</c:v>
                </c:pt>
                <c:pt idx="578">
                  <c:v>0.48099999999999998</c:v>
                </c:pt>
                <c:pt idx="579">
                  <c:v>0.48199999999999998</c:v>
                </c:pt>
                <c:pt idx="580">
                  <c:v>0.48299999999999998</c:v>
                </c:pt>
                <c:pt idx="581">
                  <c:v>0.48299999999999998</c:v>
                </c:pt>
                <c:pt idx="582">
                  <c:v>0.48399999999999999</c:v>
                </c:pt>
                <c:pt idx="583">
                  <c:v>0.48499999999999999</c:v>
                </c:pt>
                <c:pt idx="584">
                  <c:v>0.48599999999999999</c:v>
                </c:pt>
                <c:pt idx="585">
                  <c:v>0.48699999999999999</c:v>
                </c:pt>
                <c:pt idx="586">
                  <c:v>0.48799999999999999</c:v>
                </c:pt>
                <c:pt idx="587">
                  <c:v>0.48799999999999999</c:v>
                </c:pt>
                <c:pt idx="588">
                  <c:v>0.48899999999999999</c:v>
                </c:pt>
                <c:pt idx="589">
                  <c:v>0.49</c:v>
                </c:pt>
                <c:pt idx="590">
                  <c:v>0.49099999999999999</c:v>
                </c:pt>
                <c:pt idx="591">
                  <c:v>0.49199999999999999</c:v>
                </c:pt>
                <c:pt idx="592">
                  <c:v>0.49299999999999999</c:v>
                </c:pt>
                <c:pt idx="593">
                  <c:v>0.49299999999999999</c:v>
                </c:pt>
                <c:pt idx="594">
                  <c:v>0.49399999999999999</c:v>
                </c:pt>
                <c:pt idx="595">
                  <c:v>0.495</c:v>
                </c:pt>
                <c:pt idx="596">
                  <c:v>0.496</c:v>
                </c:pt>
                <c:pt idx="597">
                  <c:v>0.497</c:v>
                </c:pt>
                <c:pt idx="598">
                  <c:v>0.498</c:v>
                </c:pt>
                <c:pt idx="599">
                  <c:v>0.498</c:v>
                </c:pt>
                <c:pt idx="600">
                  <c:v>0.499</c:v>
                </c:pt>
                <c:pt idx="601">
                  <c:v>0.5</c:v>
                </c:pt>
                <c:pt idx="602">
                  <c:v>0.501</c:v>
                </c:pt>
                <c:pt idx="603">
                  <c:v>0.502</c:v>
                </c:pt>
                <c:pt idx="604">
                  <c:v>0.503</c:v>
                </c:pt>
                <c:pt idx="605">
                  <c:v>0.503</c:v>
                </c:pt>
                <c:pt idx="606">
                  <c:v>0.504</c:v>
                </c:pt>
                <c:pt idx="607">
                  <c:v>0.505</c:v>
                </c:pt>
                <c:pt idx="608">
                  <c:v>0.50600000000000001</c:v>
                </c:pt>
                <c:pt idx="609">
                  <c:v>0.50700000000000001</c:v>
                </c:pt>
                <c:pt idx="610">
                  <c:v>0.50800000000000001</c:v>
                </c:pt>
                <c:pt idx="611">
                  <c:v>0.50800000000000001</c:v>
                </c:pt>
                <c:pt idx="612">
                  <c:v>0.50900000000000001</c:v>
                </c:pt>
                <c:pt idx="613">
                  <c:v>0.51</c:v>
                </c:pt>
                <c:pt idx="614">
                  <c:v>0.51100000000000001</c:v>
                </c:pt>
                <c:pt idx="615">
                  <c:v>0.51200000000000001</c:v>
                </c:pt>
                <c:pt idx="616">
                  <c:v>0.51300000000000001</c:v>
                </c:pt>
                <c:pt idx="617">
                  <c:v>0.51300000000000001</c:v>
                </c:pt>
                <c:pt idx="618">
                  <c:v>0.51400000000000001</c:v>
                </c:pt>
                <c:pt idx="619">
                  <c:v>0.51500000000000001</c:v>
                </c:pt>
                <c:pt idx="620">
                  <c:v>0.51600000000000001</c:v>
                </c:pt>
                <c:pt idx="621">
                  <c:v>0.51700000000000002</c:v>
                </c:pt>
                <c:pt idx="622">
                  <c:v>0.51800000000000002</c:v>
                </c:pt>
                <c:pt idx="623">
                  <c:v>0.51800000000000002</c:v>
                </c:pt>
                <c:pt idx="624">
                  <c:v>0.51900000000000002</c:v>
                </c:pt>
                <c:pt idx="625">
                  <c:v>0.52</c:v>
                </c:pt>
                <c:pt idx="626">
                  <c:v>0.52100000000000002</c:v>
                </c:pt>
                <c:pt idx="627">
                  <c:v>0.52200000000000002</c:v>
                </c:pt>
                <c:pt idx="628">
                  <c:v>0.52300000000000002</c:v>
                </c:pt>
                <c:pt idx="629">
                  <c:v>0.52300000000000002</c:v>
                </c:pt>
                <c:pt idx="630">
                  <c:v>0.52400000000000002</c:v>
                </c:pt>
                <c:pt idx="631">
                  <c:v>0.52500000000000002</c:v>
                </c:pt>
                <c:pt idx="632">
                  <c:v>0.52600000000000002</c:v>
                </c:pt>
                <c:pt idx="633">
                  <c:v>0.52700000000000002</c:v>
                </c:pt>
                <c:pt idx="634">
                  <c:v>0.52700000000000002</c:v>
                </c:pt>
                <c:pt idx="635">
                  <c:v>0.52800000000000002</c:v>
                </c:pt>
                <c:pt idx="636">
                  <c:v>0.52900000000000003</c:v>
                </c:pt>
                <c:pt idx="637">
                  <c:v>0.53</c:v>
                </c:pt>
                <c:pt idx="638">
                  <c:v>0.53100000000000003</c:v>
                </c:pt>
                <c:pt idx="639">
                  <c:v>0.53200000000000003</c:v>
                </c:pt>
                <c:pt idx="640">
                  <c:v>0.53200000000000003</c:v>
                </c:pt>
                <c:pt idx="641">
                  <c:v>0.53300000000000003</c:v>
                </c:pt>
                <c:pt idx="642">
                  <c:v>0.53400000000000003</c:v>
                </c:pt>
                <c:pt idx="643">
                  <c:v>0.53500000000000003</c:v>
                </c:pt>
                <c:pt idx="644">
                  <c:v>0.53600000000000003</c:v>
                </c:pt>
                <c:pt idx="645">
                  <c:v>0.53700000000000003</c:v>
                </c:pt>
                <c:pt idx="646">
                  <c:v>0.53700000000000003</c:v>
                </c:pt>
                <c:pt idx="647">
                  <c:v>0.53800000000000003</c:v>
                </c:pt>
                <c:pt idx="648">
                  <c:v>0.53900000000000003</c:v>
                </c:pt>
                <c:pt idx="649">
                  <c:v>0.54</c:v>
                </c:pt>
                <c:pt idx="650">
                  <c:v>0.54100000000000004</c:v>
                </c:pt>
                <c:pt idx="651">
                  <c:v>0.54200000000000004</c:v>
                </c:pt>
                <c:pt idx="652">
                  <c:v>0.54200000000000004</c:v>
                </c:pt>
                <c:pt idx="653">
                  <c:v>0.54300000000000004</c:v>
                </c:pt>
                <c:pt idx="654">
                  <c:v>0.54400000000000004</c:v>
                </c:pt>
                <c:pt idx="655">
                  <c:v>0.54500000000000004</c:v>
                </c:pt>
                <c:pt idx="656">
                  <c:v>0.54600000000000004</c:v>
                </c:pt>
                <c:pt idx="657">
                  <c:v>0.54700000000000004</c:v>
                </c:pt>
                <c:pt idx="658">
                  <c:v>0.54700000000000004</c:v>
                </c:pt>
                <c:pt idx="659">
                  <c:v>0.54800000000000004</c:v>
                </c:pt>
                <c:pt idx="660">
                  <c:v>0.54900000000000004</c:v>
                </c:pt>
                <c:pt idx="661">
                  <c:v>0.55000000000000004</c:v>
                </c:pt>
                <c:pt idx="662">
                  <c:v>0.55100000000000005</c:v>
                </c:pt>
                <c:pt idx="663">
                  <c:v>0.55200000000000005</c:v>
                </c:pt>
                <c:pt idx="664">
                  <c:v>0.55200000000000005</c:v>
                </c:pt>
                <c:pt idx="665">
                  <c:v>0.55300000000000005</c:v>
                </c:pt>
                <c:pt idx="666">
                  <c:v>0.55400000000000005</c:v>
                </c:pt>
                <c:pt idx="667">
                  <c:v>0.55500000000000005</c:v>
                </c:pt>
                <c:pt idx="668">
                  <c:v>0.55600000000000005</c:v>
                </c:pt>
                <c:pt idx="669">
                  <c:v>0.55700000000000005</c:v>
                </c:pt>
                <c:pt idx="670">
                  <c:v>0.55700000000000005</c:v>
                </c:pt>
                <c:pt idx="671">
                  <c:v>0.55800000000000005</c:v>
                </c:pt>
                <c:pt idx="672">
                  <c:v>0.55900000000000005</c:v>
                </c:pt>
                <c:pt idx="673">
                  <c:v>0.56000000000000005</c:v>
                </c:pt>
                <c:pt idx="674">
                  <c:v>0.56100000000000005</c:v>
                </c:pt>
                <c:pt idx="675">
                  <c:v>0.56200000000000006</c:v>
                </c:pt>
                <c:pt idx="676">
                  <c:v>0.56200000000000006</c:v>
                </c:pt>
                <c:pt idx="677">
                  <c:v>0.56299999999999994</c:v>
                </c:pt>
                <c:pt idx="678">
                  <c:v>0.56399999999999995</c:v>
                </c:pt>
                <c:pt idx="679">
                  <c:v>0.56499999999999995</c:v>
                </c:pt>
                <c:pt idx="680">
                  <c:v>0.56599999999999995</c:v>
                </c:pt>
                <c:pt idx="681">
                  <c:v>0.56699999999999995</c:v>
                </c:pt>
                <c:pt idx="682">
                  <c:v>0.56699999999999995</c:v>
                </c:pt>
                <c:pt idx="683">
                  <c:v>0.56799999999999995</c:v>
                </c:pt>
                <c:pt idx="684">
                  <c:v>0.56899999999999995</c:v>
                </c:pt>
                <c:pt idx="685">
                  <c:v>0.56999999999999995</c:v>
                </c:pt>
                <c:pt idx="686">
                  <c:v>0.57099999999999995</c:v>
                </c:pt>
                <c:pt idx="687">
                  <c:v>0.57199999999999995</c:v>
                </c:pt>
                <c:pt idx="688">
                  <c:v>0.57199999999999995</c:v>
                </c:pt>
                <c:pt idx="689">
                  <c:v>0.57299999999999995</c:v>
                </c:pt>
                <c:pt idx="690">
                  <c:v>0.57399999999999995</c:v>
                </c:pt>
                <c:pt idx="691">
                  <c:v>0.57499999999999996</c:v>
                </c:pt>
                <c:pt idx="692">
                  <c:v>0.57599999999999996</c:v>
                </c:pt>
                <c:pt idx="693">
                  <c:v>0.57699999999999996</c:v>
                </c:pt>
                <c:pt idx="694">
                  <c:v>0.57699999999999996</c:v>
                </c:pt>
                <c:pt idx="695">
                  <c:v>0.57799999999999996</c:v>
                </c:pt>
                <c:pt idx="696">
                  <c:v>0.57899999999999996</c:v>
                </c:pt>
                <c:pt idx="697">
                  <c:v>0.57999999999999996</c:v>
                </c:pt>
                <c:pt idx="698">
                  <c:v>0.58099999999999996</c:v>
                </c:pt>
                <c:pt idx="699">
                  <c:v>0.58199999999999996</c:v>
                </c:pt>
                <c:pt idx="700">
                  <c:v>0.58199999999999996</c:v>
                </c:pt>
                <c:pt idx="701">
                  <c:v>0.58299999999999996</c:v>
                </c:pt>
                <c:pt idx="702">
                  <c:v>0.58399999999999996</c:v>
                </c:pt>
                <c:pt idx="703">
                  <c:v>0.58499999999999996</c:v>
                </c:pt>
                <c:pt idx="704">
                  <c:v>0.58599999999999997</c:v>
                </c:pt>
                <c:pt idx="705">
                  <c:v>0.58599999999999997</c:v>
                </c:pt>
                <c:pt idx="706">
                  <c:v>0.58699999999999997</c:v>
                </c:pt>
                <c:pt idx="707">
                  <c:v>0.58799999999999997</c:v>
                </c:pt>
                <c:pt idx="708">
                  <c:v>0.58899999999999997</c:v>
                </c:pt>
                <c:pt idx="709">
                  <c:v>0.59</c:v>
                </c:pt>
                <c:pt idx="710">
                  <c:v>0.59099999999999997</c:v>
                </c:pt>
                <c:pt idx="711">
                  <c:v>0.59099999999999997</c:v>
                </c:pt>
                <c:pt idx="712">
                  <c:v>0.59199999999999997</c:v>
                </c:pt>
                <c:pt idx="713">
                  <c:v>0.59299999999999997</c:v>
                </c:pt>
                <c:pt idx="714">
                  <c:v>0.59399999999999997</c:v>
                </c:pt>
                <c:pt idx="715">
                  <c:v>0.59499999999999997</c:v>
                </c:pt>
                <c:pt idx="716">
                  <c:v>0.59599999999999997</c:v>
                </c:pt>
                <c:pt idx="717">
                  <c:v>0.59599999999999997</c:v>
                </c:pt>
                <c:pt idx="718">
                  <c:v>0.59699999999999998</c:v>
                </c:pt>
                <c:pt idx="719">
                  <c:v>0.59799999999999998</c:v>
                </c:pt>
                <c:pt idx="720">
                  <c:v>0.59899999999999998</c:v>
                </c:pt>
                <c:pt idx="721">
                  <c:v>0.6</c:v>
                </c:pt>
                <c:pt idx="722">
                  <c:v>0.60099999999999998</c:v>
                </c:pt>
                <c:pt idx="723">
                  <c:v>0.60099999999999998</c:v>
                </c:pt>
                <c:pt idx="724">
                  <c:v>0.60199999999999998</c:v>
                </c:pt>
                <c:pt idx="725">
                  <c:v>0.60299999999999998</c:v>
                </c:pt>
                <c:pt idx="726">
                  <c:v>0.60399999999999998</c:v>
                </c:pt>
                <c:pt idx="727">
                  <c:v>0.60499999999999998</c:v>
                </c:pt>
                <c:pt idx="728">
                  <c:v>0.60599999999999998</c:v>
                </c:pt>
                <c:pt idx="729">
                  <c:v>0.60599999999999998</c:v>
                </c:pt>
                <c:pt idx="730">
                  <c:v>0.60699999999999998</c:v>
                </c:pt>
                <c:pt idx="731">
                  <c:v>0.60799999999999998</c:v>
                </c:pt>
                <c:pt idx="732">
                  <c:v>0.60899999999999999</c:v>
                </c:pt>
                <c:pt idx="733">
                  <c:v>0.61</c:v>
                </c:pt>
                <c:pt idx="734">
                  <c:v>0.61099999999999999</c:v>
                </c:pt>
                <c:pt idx="735">
                  <c:v>0.61099999999999999</c:v>
                </c:pt>
                <c:pt idx="736">
                  <c:v>0.61199999999999999</c:v>
                </c:pt>
                <c:pt idx="737">
                  <c:v>0.61299999999999999</c:v>
                </c:pt>
                <c:pt idx="738">
                  <c:v>0.61399999999999999</c:v>
                </c:pt>
                <c:pt idx="739">
                  <c:v>0.61499999999999999</c:v>
                </c:pt>
                <c:pt idx="740">
                  <c:v>0.61599999999999999</c:v>
                </c:pt>
                <c:pt idx="741">
                  <c:v>0.61599999999999999</c:v>
                </c:pt>
                <c:pt idx="742">
                  <c:v>0.61699999999999999</c:v>
                </c:pt>
                <c:pt idx="743">
                  <c:v>0.61799999999999999</c:v>
                </c:pt>
                <c:pt idx="744">
                  <c:v>0.61899999999999999</c:v>
                </c:pt>
                <c:pt idx="745">
                  <c:v>0.62</c:v>
                </c:pt>
                <c:pt idx="746">
                  <c:v>0.621</c:v>
                </c:pt>
                <c:pt idx="747">
                  <c:v>0.621</c:v>
                </c:pt>
                <c:pt idx="748">
                  <c:v>0.622</c:v>
                </c:pt>
                <c:pt idx="749">
                  <c:v>0.623</c:v>
                </c:pt>
                <c:pt idx="750">
                  <c:v>0.624</c:v>
                </c:pt>
                <c:pt idx="751">
                  <c:v>0.625</c:v>
                </c:pt>
                <c:pt idx="752">
                  <c:v>0.626</c:v>
                </c:pt>
                <c:pt idx="753">
                  <c:v>0.626</c:v>
                </c:pt>
                <c:pt idx="754">
                  <c:v>0.627</c:v>
                </c:pt>
                <c:pt idx="755">
                  <c:v>0.628</c:v>
                </c:pt>
                <c:pt idx="756">
                  <c:v>0.629</c:v>
                </c:pt>
                <c:pt idx="757">
                  <c:v>0.63</c:v>
                </c:pt>
                <c:pt idx="758">
                  <c:v>0.63100000000000001</c:v>
                </c:pt>
                <c:pt idx="759">
                  <c:v>0.63100000000000001</c:v>
                </c:pt>
                <c:pt idx="760">
                  <c:v>0.63200000000000001</c:v>
                </c:pt>
                <c:pt idx="761">
                  <c:v>0.63300000000000001</c:v>
                </c:pt>
                <c:pt idx="762">
                  <c:v>0.63400000000000001</c:v>
                </c:pt>
                <c:pt idx="763">
                  <c:v>0.63500000000000001</c:v>
                </c:pt>
                <c:pt idx="764">
                  <c:v>0.63600000000000001</c:v>
                </c:pt>
                <c:pt idx="765">
                  <c:v>0.63600000000000001</c:v>
                </c:pt>
                <c:pt idx="766">
                  <c:v>0.63700000000000001</c:v>
                </c:pt>
                <c:pt idx="767">
                  <c:v>0.63800000000000001</c:v>
                </c:pt>
                <c:pt idx="768">
                  <c:v>0.63900000000000001</c:v>
                </c:pt>
                <c:pt idx="769">
                  <c:v>0.64</c:v>
                </c:pt>
                <c:pt idx="770">
                  <c:v>0.64100000000000001</c:v>
                </c:pt>
                <c:pt idx="771">
                  <c:v>0.64100000000000001</c:v>
                </c:pt>
                <c:pt idx="772">
                  <c:v>0.64200000000000002</c:v>
                </c:pt>
                <c:pt idx="773">
                  <c:v>0.64300000000000002</c:v>
                </c:pt>
                <c:pt idx="774">
                  <c:v>0.64400000000000002</c:v>
                </c:pt>
                <c:pt idx="775">
                  <c:v>0.64500000000000002</c:v>
                </c:pt>
                <c:pt idx="776">
                  <c:v>0.64600000000000002</c:v>
                </c:pt>
                <c:pt idx="777">
                  <c:v>0.64600000000000002</c:v>
                </c:pt>
                <c:pt idx="778">
                  <c:v>0.64700000000000002</c:v>
                </c:pt>
                <c:pt idx="779">
                  <c:v>0.64800000000000002</c:v>
                </c:pt>
                <c:pt idx="780">
                  <c:v>0.64900000000000002</c:v>
                </c:pt>
                <c:pt idx="781">
                  <c:v>0.65</c:v>
                </c:pt>
                <c:pt idx="782">
                  <c:v>0.65</c:v>
                </c:pt>
                <c:pt idx="783">
                  <c:v>0.65100000000000002</c:v>
                </c:pt>
                <c:pt idx="784">
                  <c:v>0.65200000000000002</c:v>
                </c:pt>
                <c:pt idx="785">
                  <c:v>0.65300000000000002</c:v>
                </c:pt>
                <c:pt idx="786">
                  <c:v>0.65400000000000003</c:v>
                </c:pt>
                <c:pt idx="787">
                  <c:v>0.65500000000000003</c:v>
                </c:pt>
                <c:pt idx="788">
                  <c:v>0.65500000000000003</c:v>
                </c:pt>
                <c:pt idx="789">
                  <c:v>0.65600000000000003</c:v>
                </c:pt>
                <c:pt idx="790">
                  <c:v>0.65700000000000003</c:v>
                </c:pt>
                <c:pt idx="791">
                  <c:v>0.65800000000000003</c:v>
                </c:pt>
                <c:pt idx="792">
                  <c:v>0.65900000000000003</c:v>
                </c:pt>
                <c:pt idx="793">
                  <c:v>0.66</c:v>
                </c:pt>
                <c:pt idx="794">
                  <c:v>0.66</c:v>
                </c:pt>
                <c:pt idx="795">
                  <c:v>0.66100000000000003</c:v>
                </c:pt>
                <c:pt idx="796">
                  <c:v>0.66200000000000003</c:v>
                </c:pt>
                <c:pt idx="797">
                  <c:v>0.66300000000000003</c:v>
                </c:pt>
                <c:pt idx="798">
                  <c:v>0.66400000000000003</c:v>
                </c:pt>
                <c:pt idx="799">
                  <c:v>0.66500000000000004</c:v>
                </c:pt>
                <c:pt idx="800">
                  <c:v>0.66500000000000004</c:v>
                </c:pt>
                <c:pt idx="801">
                  <c:v>0.66600000000000004</c:v>
                </c:pt>
                <c:pt idx="802">
                  <c:v>0.66700000000000004</c:v>
                </c:pt>
                <c:pt idx="803">
                  <c:v>0.66800000000000004</c:v>
                </c:pt>
                <c:pt idx="804">
                  <c:v>0.66900000000000004</c:v>
                </c:pt>
                <c:pt idx="805">
                  <c:v>0.67</c:v>
                </c:pt>
                <c:pt idx="806">
                  <c:v>0.67</c:v>
                </c:pt>
                <c:pt idx="807">
                  <c:v>0.67100000000000004</c:v>
                </c:pt>
                <c:pt idx="808">
                  <c:v>0.67200000000000004</c:v>
                </c:pt>
                <c:pt idx="809">
                  <c:v>0.67300000000000004</c:v>
                </c:pt>
                <c:pt idx="810">
                  <c:v>0.67400000000000004</c:v>
                </c:pt>
                <c:pt idx="811">
                  <c:v>0.67500000000000004</c:v>
                </c:pt>
                <c:pt idx="812">
                  <c:v>0.67500000000000004</c:v>
                </c:pt>
                <c:pt idx="813">
                  <c:v>0.67600000000000005</c:v>
                </c:pt>
                <c:pt idx="814">
                  <c:v>0.67700000000000005</c:v>
                </c:pt>
                <c:pt idx="815">
                  <c:v>0.67800000000000005</c:v>
                </c:pt>
                <c:pt idx="816">
                  <c:v>0.67900000000000005</c:v>
                </c:pt>
                <c:pt idx="817">
                  <c:v>0.68</c:v>
                </c:pt>
                <c:pt idx="818">
                  <c:v>0.68</c:v>
                </c:pt>
                <c:pt idx="819">
                  <c:v>0.68100000000000005</c:v>
                </c:pt>
                <c:pt idx="820">
                  <c:v>0.68200000000000005</c:v>
                </c:pt>
                <c:pt idx="821">
                  <c:v>0.68300000000000005</c:v>
                </c:pt>
                <c:pt idx="822">
                  <c:v>0.68400000000000005</c:v>
                </c:pt>
                <c:pt idx="823">
                  <c:v>0.68500000000000005</c:v>
                </c:pt>
                <c:pt idx="824">
                  <c:v>0.68500000000000005</c:v>
                </c:pt>
                <c:pt idx="825">
                  <c:v>0.68600000000000005</c:v>
                </c:pt>
                <c:pt idx="826">
                  <c:v>0.68700000000000006</c:v>
                </c:pt>
                <c:pt idx="827">
                  <c:v>0.68799999999999994</c:v>
                </c:pt>
                <c:pt idx="828">
                  <c:v>0.68899999999999995</c:v>
                </c:pt>
                <c:pt idx="829">
                  <c:v>0.69</c:v>
                </c:pt>
                <c:pt idx="830">
                  <c:v>0.69</c:v>
                </c:pt>
                <c:pt idx="831">
                  <c:v>0.69099999999999995</c:v>
                </c:pt>
                <c:pt idx="832">
                  <c:v>0.69199999999999995</c:v>
                </c:pt>
                <c:pt idx="833">
                  <c:v>0.69299999999999995</c:v>
                </c:pt>
                <c:pt idx="834">
                  <c:v>0.69399999999999995</c:v>
                </c:pt>
                <c:pt idx="835">
                  <c:v>0.69499999999999995</c:v>
                </c:pt>
                <c:pt idx="836">
                  <c:v>0.69499999999999995</c:v>
                </c:pt>
                <c:pt idx="837">
                  <c:v>0.69599999999999995</c:v>
                </c:pt>
                <c:pt idx="838">
                  <c:v>0.69699999999999995</c:v>
                </c:pt>
                <c:pt idx="839">
                  <c:v>0.69799999999999995</c:v>
                </c:pt>
                <c:pt idx="840">
                  <c:v>0.69899999999999995</c:v>
                </c:pt>
                <c:pt idx="841">
                  <c:v>0.7</c:v>
                </c:pt>
                <c:pt idx="842">
                  <c:v>0.7</c:v>
                </c:pt>
                <c:pt idx="843">
                  <c:v>0.70099999999999996</c:v>
                </c:pt>
                <c:pt idx="844">
                  <c:v>0.70199999999999996</c:v>
                </c:pt>
                <c:pt idx="845">
                  <c:v>0.70299999999999996</c:v>
                </c:pt>
                <c:pt idx="846">
                  <c:v>0.70399999999999996</c:v>
                </c:pt>
                <c:pt idx="847">
                  <c:v>0.70499999999999996</c:v>
                </c:pt>
                <c:pt idx="848">
                  <c:v>0.70499999999999996</c:v>
                </c:pt>
                <c:pt idx="849">
                  <c:v>0.70599999999999996</c:v>
                </c:pt>
                <c:pt idx="850">
                  <c:v>0.70699999999999996</c:v>
                </c:pt>
                <c:pt idx="851">
                  <c:v>0.70799999999999996</c:v>
                </c:pt>
                <c:pt idx="852">
                  <c:v>0.70899999999999996</c:v>
                </c:pt>
                <c:pt idx="853">
                  <c:v>0.71</c:v>
                </c:pt>
                <c:pt idx="854">
                  <c:v>0.71</c:v>
                </c:pt>
                <c:pt idx="855">
                  <c:v>0.71099999999999997</c:v>
                </c:pt>
                <c:pt idx="856">
                  <c:v>0.71199999999999997</c:v>
                </c:pt>
                <c:pt idx="857">
                  <c:v>0.71299999999999997</c:v>
                </c:pt>
                <c:pt idx="858">
                  <c:v>0.71399999999999997</c:v>
                </c:pt>
                <c:pt idx="859">
                  <c:v>0.71399999999999997</c:v>
                </c:pt>
                <c:pt idx="860">
                  <c:v>0.71499999999999997</c:v>
                </c:pt>
                <c:pt idx="861">
                  <c:v>0.71599999999999997</c:v>
                </c:pt>
                <c:pt idx="862">
                  <c:v>0.71699999999999997</c:v>
                </c:pt>
                <c:pt idx="863">
                  <c:v>0.71799999999999997</c:v>
                </c:pt>
                <c:pt idx="864">
                  <c:v>0.71899999999999997</c:v>
                </c:pt>
                <c:pt idx="865">
                  <c:v>0.71899999999999997</c:v>
                </c:pt>
                <c:pt idx="866">
                  <c:v>0.72</c:v>
                </c:pt>
                <c:pt idx="867">
                  <c:v>0.72099999999999997</c:v>
                </c:pt>
                <c:pt idx="868">
                  <c:v>0.72199999999999998</c:v>
                </c:pt>
                <c:pt idx="869">
                  <c:v>0.72299999999999998</c:v>
                </c:pt>
                <c:pt idx="870">
                  <c:v>0.72399999999999998</c:v>
                </c:pt>
                <c:pt idx="871">
                  <c:v>0.72399999999999998</c:v>
                </c:pt>
                <c:pt idx="872">
                  <c:v>0.72499999999999998</c:v>
                </c:pt>
                <c:pt idx="873">
                  <c:v>0.72599999999999998</c:v>
                </c:pt>
                <c:pt idx="874">
                  <c:v>0.72699999999999998</c:v>
                </c:pt>
                <c:pt idx="875">
                  <c:v>0.72799999999999998</c:v>
                </c:pt>
                <c:pt idx="876">
                  <c:v>0.72899999999999998</c:v>
                </c:pt>
                <c:pt idx="877">
                  <c:v>0.72899999999999998</c:v>
                </c:pt>
                <c:pt idx="878">
                  <c:v>0.73</c:v>
                </c:pt>
                <c:pt idx="879">
                  <c:v>0.73099999999999998</c:v>
                </c:pt>
                <c:pt idx="880">
                  <c:v>0.73199999999999998</c:v>
                </c:pt>
                <c:pt idx="881">
                  <c:v>0.73299999999999998</c:v>
                </c:pt>
                <c:pt idx="882">
                  <c:v>0.73399999999999999</c:v>
                </c:pt>
                <c:pt idx="883">
                  <c:v>0.73399999999999999</c:v>
                </c:pt>
                <c:pt idx="884">
                  <c:v>0.73499999999999999</c:v>
                </c:pt>
                <c:pt idx="885">
                  <c:v>0.73599999999999999</c:v>
                </c:pt>
                <c:pt idx="886">
                  <c:v>0.73699999999999999</c:v>
                </c:pt>
                <c:pt idx="887">
                  <c:v>0.73799999999999999</c:v>
                </c:pt>
                <c:pt idx="888">
                  <c:v>0.73899999999999999</c:v>
                </c:pt>
                <c:pt idx="889">
                  <c:v>0.73899999999999999</c:v>
                </c:pt>
                <c:pt idx="890">
                  <c:v>0.74</c:v>
                </c:pt>
                <c:pt idx="891">
                  <c:v>0.74099999999999999</c:v>
                </c:pt>
                <c:pt idx="892">
                  <c:v>0.74199999999999999</c:v>
                </c:pt>
                <c:pt idx="893">
                  <c:v>0.74299999999999999</c:v>
                </c:pt>
                <c:pt idx="894">
                  <c:v>0.74399999999999999</c:v>
                </c:pt>
                <c:pt idx="895">
                  <c:v>0.74399999999999999</c:v>
                </c:pt>
                <c:pt idx="896">
                  <c:v>0.745</c:v>
                </c:pt>
                <c:pt idx="897">
                  <c:v>0.746</c:v>
                </c:pt>
                <c:pt idx="898">
                  <c:v>0.747</c:v>
                </c:pt>
                <c:pt idx="899">
                  <c:v>0.748</c:v>
                </c:pt>
                <c:pt idx="900">
                  <c:v>0.749</c:v>
                </c:pt>
                <c:pt idx="901">
                  <c:v>0.749</c:v>
                </c:pt>
                <c:pt idx="902">
                  <c:v>0.75</c:v>
                </c:pt>
                <c:pt idx="903">
                  <c:v>0.751</c:v>
                </c:pt>
                <c:pt idx="904">
                  <c:v>0.752</c:v>
                </c:pt>
                <c:pt idx="905">
                  <c:v>0.753</c:v>
                </c:pt>
                <c:pt idx="906">
                  <c:v>0.754</c:v>
                </c:pt>
                <c:pt idx="907">
                  <c:v>0.754</c:v>
                </c:pt>
                <c:pt idx="908">
                  <c:v>0.755</c:v>
                </c:pt>
                <c:pt idx="909">
                  <c:v>0.75600000000000001</c:v>
                </c:pt>
                <c:pt idx="910">
                  <c:v>0.75700000000000001</c:v>
                </c:pt>
                <c:pt idx="911">
                  <c:v>0.75800000000000001</c:v>
                </c:pt>
                <c:pt idx="912">
                  <c:v>0.75900000000000001</c:v>
                </c:pt>
                <c:pt idx="913">
                  <c:v>0.75900000000000001</c:v>
                </c:pt>
                <c:pt idx="914">
                  <c:v>0.76</c:v>
                </c:pt>
                <c:pt idx="915">
                  <c:v>0.76100000000000001</c:v>
                </c:pt>
                <c:pt idx="916">
                  <c:v>0.76200000000000001</c:v>
                </c:pt>
                <c:pt idx="917">
                  <c:v>0.76300000000000001</c:v>
                </c:pt>
                <c:pt idx="918">
                  <c:v>0.76400000000000001</c:v>
                </c:pt>
                <c:pt idx="919">
                  <c:v>0.76400000000000001</c:v>
                </c:pt>
                <c:pt idx="920">
                  <c:v>0.76500000000000001</c:v>
                </c:pt>
                <c:pt idx="921">
                  <c:v>0.76600000000000001</c:v>
                </c:pt>
                <c:pt idx="922">
                  <c:v>0.76700000000000002</c:v>
                </c:pt>
                <c:pt idx="923">
                  <c:v>0.76800000000000002</c:v>
                </c:pt>
                <c:pt idx="924">
                  <c:v>0.76900000000000002</c:v>
                </c:pt>
                <c:pt idx="925">
                  <c:v>0.76900000000000002</c:v>
                </c:pt>
                <c:pt idx="926">
                  <c:v>0.77</c:v>
                </c:pt>
                <c:pt idx="927">
                  <c:v>0.77100000000000002</c:v>
                </c:pt>
                <c:pt idx="928">
                  <c:v>0.77200000000000002</c:v>
                </c:pt>
                <c:pt idx="929">
                  <c:v>0.77300000000000002</c:v>
                </c:pt>
                <c:pt idx="930">
                  <c:v>0.77400000000000002</c:v>
                </c:pt>
                <c:pt idx="931">
                  <c:v>0.77400000000000002</c:v>
                </c:pt>
                <c:pt idx="932">
                  <c:v>0.77500000000000002</c:v>
                </c:pt>
                <c:pt idx="933">
                  <c:v>0.77600000000000002</c:v>
                </c:pt>
                <c:pt idx="934">
                  <c:v>0.77700000000000002</c:v>
                </c:pt>
                <c:pt idx="935">
                  <c:v>0.77800000000000002</c:v>
                </c:pt>
                <c:pt idx="936">
                  <c:v>0.77800000000000002</c:v>
                </c:pt>
                <c:pt idx="937">
                  <c:v>0.77900000000000003</c:v>
                </c:pt>
                <c:pt idx="938">
                  <c:v>0.78</c:v>
                </c:pt>
                <c:pt idx="939">
                  <c:v>0.78100000000000003</c:v>
                </c:pt>
                <c:pt idx="940">
                  <c:v>0.78200000000000003</c:v>
                </c:pt>
                <c:pt idx="941">
                  <c:v>0.78300000000000003</c:v>
                </c:pt>
                <c:pt idx="942">
                  <c:v>0.78300000000000003</c:v>
                </c:pt>
                <c:pt idx="943">
                  <c:v>0.78400000000000003</c:v>
                </c:pt>
                <c:pt idx="944">
                  <c:v>0.78500000000000003</c:v>
                </c:pt>
                <c:pt idx="945">
                  <c:v>0.78600000000000003</c:v>
                </c:pt>
                <c:pt idx="946">
                  <c:v>0.78700000000000003</c:v>
                </c:pt>
                <c:pt idx="947">
                  <c:v>0.78800000000000003</c:v>
                </c:pt>
                <c:pt idx="948">
                  <c:v>0.78800000000000003</c:v>
                </c:pt>
                <c:pt idx="949">
                  <c:v>0.78900000000000003</c:v>
                </c:pt>
                <c:pt idx="950">
                  <c:v>0.79</c:v>
                </c:pt>
                <c:pt idx="951">
                  <c:v>0.79100000000000004</c:v>
                </c:pt>
                <c:pt idx="952">
                  <c:v>0.79200000000000004</c:v>
                </c:pt>
                <c:pt idx="953">
                  <c:v>0.79300000000000004</c:v>
                </c:pt>
                <c:pt idx="954">
                  <c:v>0.79300000000000004</c:v>
                </c:pt>
                <c:pt idx="955">
                  <c:v>0.79400000000000004</c:v>
                </c:pt>
                <c:pt idx="956">
                  <c:v>0.79500000000000004</c:v>
                </c:pt>
                <c:pt idx="957">
                  <c:v>0.79600000000000004</c:v>
                </c:pt>
                <c:pt idx="958">
                  <c:v>0.79700000000000004</c:v>
                </c:pt>
                <c:pt idx="959">
                  <c:v>0.79800000000000004</c:v>
                </c:pt>
                <c:pt idx="960">
                  <c:v>0.79800000000000004</c:v>
                </c:pt>
                <c:pt idx="961">
                  <c:v>0.79900000000000004</c:v>
                </c:pt>
                <c:pt idx="962">
                  <c:v>0.8</c:v>
                </c:pt>
                <c:pt idx="963">
                  <c:v>0.80100000000000005</c:v>
                </c:pt>
                <c:pt idx="964">
                  <c:v>0.80200000000000005</c:v>
                </c:pt>
                <c:pt idx="965">
                  <c:v>0.80300000000000005</c:v>
                </c:pt>
                <c:pt idx="966">
                  <c:v>0.80300000000000005</c:v>
                </c:pt>
                <c:pt idx="967">
                  <c:v>0.80400000000000005</c:v>
                </c:pt>
                <c:pt idx="968">
                  <c:v>0.80500000000000005</c:v>
                </c:pt>
                <c:pt idx="969">
                  <c:v>0.80600000000000005</c:v>
                </c:pt>
                <c:pt idx="970">
                  <c:v>0.80700000000000005</c:v>
                </c:pt>
                <c:pt idx="971">
                  <c:v>0.80800000000000005</c:v>
                </c:pt>
                <c:pt idx="972">
                  <c:v>0.80800000000000005</c:v>
                </c:pt>
                <c:pt idx="973">
                  <c:v>0.80900000000000005</c:v>
                </c:pt>
                <c:pt idx="974">
                  <c:v>0.81</c:v>
                </c:pt>
                <c:pt idx="975">
                  <c:v>0.81100000000000005</c:v>
                </c:pt>
                <c:pt idx="976">
                  <c:v>0.81200000000000006</c:v>
                </c:pt>
                <c:pt idx="977">
                  <c:v>0.81299999999999994</c:v>
                </c:pt>
                <c:pt idx="978">
                  <c:v>0.81299999999999994</c:v>
                </c:pt>
                <c:pt idx="979">
                  <c:v>0.81399999999999995</c:v>
                </c:pt>
                <c:pt idx="980">
                  <c:v>0.81499999999999995</c:v>
                </c:pt>
                <c:pt idx="981">
                  <c:v>0.81599999999999995</c:v>
                </c:pt>
                <c:pt idx="982">
                  <c:v>0.81699999999999995</c:v>
                </c:pt>
                <c:pt idx="983">
                  <c:v>0.81799999999999995</c:v>
                </c:pt>
                <c:pt idx="984">
                  <c:v>0.81799999999999995</c:v>
                </c:pt>
                <c:pt idx="985">
                  <c:v>0.81899999999999995</c:v>
                </c:pt>
                <c:pt idx="986">
                  <c:v>0.82</c:v>
                </c:pt>
                <c:pt idx="987">
                  <c:v>0.82099999999999995</c:v>
                </c:pt>
                <c:pt idx="988">
                  <c:v>0.82199999999999995</c:v>
                </c:pt>
                <c:pt idx="989">
                  <c:v>0.82299999999999995</c:v>
                </c:pt>
                <c:pt idx="990">
                  <c:v>0.82299999999999995</c:v>
                </c:pt>
                <c:pt idx="991">
                  <c:v>0.82399999999999995</c:v>
                </c:pt>
                <c:pt idx="992">
                  <c:v>0.82499999999999996</c:v>
                </c:pt>
                <c:pt idx="993">
                  <c:v>0.82599999999999996</c:v>
                </c:pt>
                <c:pt idx="994">
                  <c:v>0.82699999999999996</c:v>
                </c:pt>
                <c:pt idx="995">
                  <c:v>0.82799999999999996</c:v>
                </c:pt>
                <c:pt idx="996">
                  <c:v>0.82799999999999996</c:v>
                </c:pt>
                <c:pt idx="997">
                  <c:v>0.82899999999999996</c:v>
                </c:pt>
                <c:pt idx="998">
                  <c:v>0.83</c:v>
                </c:pt>
                <c:pt idx="999">
                  <c:v>0.83099999999999996</c:v>
                </c:pt>
                <c:pt idx="1000">
                  <c:v>0.83199999999999996</c:v>
                </c:pt>
                <c:pt idx="1001">
                  <c:v>0.83299999999999996</c:v>
                </c:pt>
                <c:pt idx="1002">
                  <c:v>0.83299999999999996</c:v>
                </c:pt>
                <c:pt idx="1003">
                  <c:v>0.83399999999999996</c:v>
                </c:pt>
                <c:pt idx="1004">
                  <c:v>0.83499999999999996</c:v>
                </c:pt>
                <c:pt idx="1005">
                  <c:v>0.83599999999999997</c:v>
                </c:pt>
                <c:pt idx="1006">
                  <c:v>0.83699999999999997</c:v>
                </c:pt>
                <c:pt idx="1007">
                  <c:v>0.83699999999999997</c:v>
                </c:pt>
                <c:pt idx="1008">
                  <c:v>0.83799999999999997</c:v>
                </c:pt>
                <c:pt idx="1009">
                  <c:v>0.83899999999999997</c:v>
                </c:pt>
                <c:pt idx="1010">
                  <c:v>0.84</c:v>
                </c:pt>
                <c:pt idx="1011">
                  <c:v>0.84099999999999997</c:v>
                </c:pt>
                <c:pt idx="1012">
                  <c:v>0.84199999999999997</c:v>
                </c:pt>
                <c:pt idx="1013">
                  <c:v>0.84199999999999997</c:v>
                </c:pt>
                <c:pt idx="1014">
                  <c:v>0.84299999999999997</c:v>
                </c:pt>
                <c:pt idx="1015">
                  <c:v>0.84399999999999997</c:v>
                </c:pt>
                <c:pt idx="1016">
                  <c:v>0.84499999999999997</c:v>
                </c:pt>
                <c:pt idx="1017">
                  <c:v>0.84599999999999997</c:v>
                </c:pt>
                <c:pt idx="1018">
                  <c:v>0.84699999999999998</c:v>
                </c:pt>
                <c:pt idx="1019">
                  <c:v>0.84699999999999998</c:v>
                </c:pt>
                <c:pt idx="1020">
                  <c:v>0.84799999999999998</c:v>
                </c:pt>
                <c:pt idx="1021">
                  <c:v>0.84899999999999998</c:v>
                </c:pt>
                <c:pt idx="1022">
                  <c:v>0.85</c:v>
                </c:pt>
                <c:pt idx="1023">
                  <c:v>0.85099999999999998</c:v>
                </c:pt>
                <c:pt idx="1024">
                  <c:v>0.85199999999999998</c:v>
                </c:pt>
                <c:pt idx="1025">
                  <c:v>0.85199999999999998</c:v>
                </c:pt>
                <c:pt idx="1026">
                  <c:v>0.85299999999999998</c:v>
                </c:pt>
                <c:pt idx="1027">
                  <c:v>0.85399999999999998</c:v>
                </c:pt>
                <c:pt idx="1028">
                  <c:v>0.85499999999999998</c:v>
                </c:pt>
                <c:pt idx="1029">
                  <c:v>0.85599999999999998</c:v>
                </c:pt>
                <c:pt idx="1030">
                  <c:v>0.85699999999999998</c:v>
                </c:pt>
                <c:pt idx="1031">
                  <c:v>0.85699999999999998</c:v>
                </c:pt>
                <c:pt idx="1032">
                  <c:v>0.85799999999999998</c:v>
                </c:pt>
                <c:pt idx="1033">
                  <c:v>0.85899999999999999</c:v>
                </c:pt>
                <c:pt idx="1034">
                  <c:v>0.86</c:v>
                </c:pt>
                <c:pt idx="1035">
                  <c:v>0.86099999999999999</c:v>
                </c:pt>
                <c:pt idx="1036">
                  <c:v>0.86199999999999999</c:v>
                </c:pt>
                <c:pt idx="1037">
                  <c:v>0.86199999999999999</c:v>
                </c:pt>
                <c:pt idx="1038">
                  <c:v>0.86299999999999999</c:v>
                </c:pt>
                <c:pt idx="1039">
                  <c:v>0.86399999999999999</c:v>
                </c:pt>
                <c:pt idx="1040">
                  <c:v>0.86499999999999999</c:v>
                </c:pt>
                <c:pt idx="1041">
                  <c:v>0.86599999999999999</c:v>
                </c:pt>
                <c:pt idx="1042">
                  <c:v>0.86699999999999999</c:v>
                </c:pt>
                <c:pt idx="1043">
                  <c:v>0.86699999999999999</c:v>
                </c:pt>
                <c:pt idx="1044">
                  <c:v>0.86799999999999999</c:v>
                </c:pt>
                <c:pt idx="1045">
                  <c:v>0.86899999999999999</c:v>
                </c:pt>
                <c:pt idx="1046">
                  <c:v>0.87</c:v>
                </c:pt>
                <c:pt idx="1047">
                  <c:v>0.871</c:v>
                </c:pt>
                <c:pt idx="1048">
                  <c:v>0.872</c:v>
                </c:pt>
                <c:pt idx="1049">
                  <c:v>0.872</c:v>
                </c:pt>
                <c:pt idx="1050">
                  <c:v>0.873</c:v>
                </c:pt>
                <c:pt idx="1051">
                  <c:v>0.874</c:v>
                </c:pt>
                <c:pt idx="1052">
                  <c:v>0.875</c:v>
                </c:pt>
                <c:pt idx="1053">
                  <c:v>0.876</c:v>
                </c:pt>
                <c:pt idx="1054">
                  <c:v>0.877</c:v>
                </c:pt>
                <c:pt idx="1055">
                  <c:v>0.877</c:v>
                </c:pt>
                <c:pt idx="1056">
                  <c:v>0.878</c:v>
                </c:pt>
                <c:pt idx="1057">
                  <c:v>0.879</c:v>
                </c:pt>
                <c:pt idx="1058">
                  <c:v>0.88</c:v>
                </c:pt>
                <c:pt idx="1059">
                  <c:v>0.88100000000000001</c:v>
                </c:pt>
                <c:pt idx="1060">
                  <c:v>0.88200000000000001</c:v>
                </c:pt>
                <c:pt idx="1061">
                  <c:v>0.88200000000000001</c:v>
                </c:pt>
                <c:pt idx="1062">
                  <c:v>0.88300000000000001</c:v>
                </c:pt>
                <c:pt idx="1063">
                  <c:v>0.88400000000000001</c:v>
                </c:pt>
                <c:pt idx="1064">
                  <c:v>0.88500000000000001</c:v>
                </c:pt>
                <c:pt idx="1065">
                  <c:v>0.88600000000000001</c:v>
                </c:pt>
                <c:pt idx="1066">
                  <c:v>0.88700000000000001</c:v>
                </c:pt>
                <c:pt idx="1067">
                  <c:v>0.88700000000000001</c:v>
                </c:pt>
                <c:pt idx="1068">
                  <c:v>0.88800000000000001</c:v>
                </c:pt>
                <c:pt idx="1069">
                  <c:v>0.88900000000000001</c:v>
                </c:pt>
                <c:pt idx="1070">
                  <c:v>0.89</c:v>
                </c:pt>
                <c:pt idx="1071">
                  <c:v>0.89100000000000001</c:v>
                </c:pt>
                <c:pt idx="1072">
                  <c:v>0.89200000000000002</c:v>
                </c:pt>
                <c:pt idx="1073">
                  <c:v>0.89200000000000002</c:v>
                </c:pt>
                <c:pt idx="1074">
                  <c:v>0.89300000000000002</c:v>
                </c:pt>
                <c:pt idx="1075">
                  <c:v>0.89400000000000002</c:v>
                </c:pt>
                <c:pt idx="1076">
                  <c:v>0.89500000000000002</c:v>
                </c:pt>
                <c:pt idx="1077">
                  <c:v>0.89600000000000002</c:v>
                </c:pt>
                <c:pt idx="1078">
                  <c:v>0.89700000000000002</c:v>
                </c:pt>
                <c:pt idx="1079">
                  <c:v>0.89700000000000002</c:v>
                </c:pt>
                <c:pt idx="1080">
                  <c:v>0.89800000000000002</c:v>
                </c:pt>
                <c:pt idx="1081">
                  <c:v>0.89900000000000002</c:v>
                </c:pt>
                <c:pt idx="1082">
                  <c:v>0.9</c:v>
                </c:pt>
                <c:pt idx="1083">
                  <c:v>0.90100000000000002</c:v>
                </c:pt>
                <c:pt idx="1084">
                  <c:v>0.90100000000000002</c:v>
                </c:pt>
                <c:pt idx="1085">
                  <c:v>0.90200000000000002</c:v>
                </c:pt>
                <c:pt idx="1086">
                  <c:v>0.90300000000000002</c:v>
                </c:pt>
                <c:pt idx="1087">
                  <c:v>0.90400000000000003</c:v>
                </c:pt>
                <c:pt idx="1088">
                  <c:v>0.90500000000000003</c:v>
                </c:pt>
                <c:pt idx="1089">
                  <c:v>0.90600000000000003</c:v>
                </c:pt>
                <c:pt idx="1090">
                  <c:v>0.90600000000000003</c:v>
                </c:pt>
                <c:pt idx="1091">
                  <c:v>0.90700000000000003</c:v>
                </c:pt>
                <c:pt idx="1092">
                  <c:v>0.90800000000000003</c:v>
                </c:pt>
                <c:pt idx="1093">
                  <c:v>0.90900000000000003</c:v>
                </c:pt>
                <c:pt idx="1094">
                  <c:v>0.91</c:v>
                </c:pt>
                <c:pt idx="1095">
                  <c:v>0.91100000000000003</c:v>
                </c:pt>
                <c:pt idx="1096">
                  <c:v>0.91100000000000003</c:v>
                </c:pt>
                <c:pt idx="1097">
                  <c:v>0.91200000000000003</c:v>
                </c:pt>
                <c:pt idx="1098">
                  <c:v>0.91300000000000003</c:v>
                </c:pt>
                <c:pt idx="1099">
                  <c:v>0.91400000000000003</c:v>
                </c:pt>
                <c:pt idx="1100">
                  <c:v>0.91500000000000004</c:v>
                </c:pt>
                <c:pt idx="1101">
                  <c:v>0.91600000000000004</c:v>
                </c:pt>
                <c:pt idx="1102">
                  <c:v>0.91600000000000004</c:v>
                </c:pt>
                <c:pt idx="1103">
                  <c:v>0.91700000000000004</c:v>
                </c:pt>
                <c:pt idx="1104">
                  <c:v>0.91800000000000004</c:v>
                </c:pt>
                <c:pt idx="1105">
                  <c:v>0.91900000000000004</c:v>
                </c:pt>
                <c:pt idx="1106">
                  <c:v>0.92</c:v>
                </c:pt>
                <c:pt idx="1107">
                  <c:v>0.92100000000000004</c:v>
                </c:pt>
                <c:pt idx="1108">
                  <c:v>0.92100000000000004</c:v>
                </c:pt>
                <c:pt idx="1109">
                  <c:v>0.92200000000000004</c:v>
                </c:pt>
                <c:pt idx="1110">
                  <c:v>0.92300000000000004</c:v>
                </c:pt>
                <c:pt idx="1111">
                  <c:v>0.92400000000000004</c:v>
                </c:pt>
                <c:pt idx="1112">
                  <c:v>0.92500000000000004</c:v>
                </c:pt>
                <c:pt idx="1113">
                  <c:v>0.92600000000000005</c:v>
                </c:pt>
                <c:pt idx="1114">
                  <c:v>0.92600000000000005</c:v>
                </c:pt>
                <c:pt idx="1115">
                  <c:v>0.92700000000000005</c:v>
                </c:pt>
                <c:pt idx="1116">
                  <c:v>0.92800000000000005</c:v>
                </c:pt>
                <c:pt idx="1117">
                  <c:v>0.92900000000000005</c:v>
                </c:pt>
                <c:pt idx="1118">
                  <c:v>0.93</c:v>
                </c:pt>
                <c:pt idx="1119">
                  <c:v>0.93100000000000005</c:v>
                </c:pt>
                <c:pt idx="1120">
                  <c:v>0.93100000000000005</c:v>
                </c:pt>
                <c:pt idx="1121">
                  <c:v>0.93200000000000005</c:v>
                </c:pt>
                <c:pt idx="1122">
                  <c:v>0.93300000000000005</c:v>
                </c:pt>
                <c:pt idx="1123">
                  <c:v>0.93400000000000005</c:v>
                </c:pt>
                <c:pt idx="1124">
                  <c:v>0.93500000000000005</c:v>
                </c:pt>
                <c:pt idx="1125">
                  <c:v>0.93600000000000005</c:v>
                </c:pt>
                <c:pt idx="1126">
                  <c:v>0.93600000000000005</c:v>
                </c:pt>
                <c:pt idx="1127">
                  <c:v>0.93700000000000006</c:v>
                </c:pt>
                <c:pt idx="1128">
                  <c:v>0.93799999999999994</c:v>
                </c:pt>
                <c:pt idx="1129">
                  <c:v>0.93899999999999995</c:v>
                </c:pt>
                <c:pt idx="1130">
                  <c:v>0.94</c:v>
                </c:pt>
                <c:pt idx="1131">
                  <c:v>0.94099999999999995</c:v>
                </c:pt>
                <c:pt idx="1132">
                  <c:v>0.94099999999999995</c:v>
                </c:pt>
                <c:pt idx="1133">
                  <c:v>0.94199999999999995</c:v>
                </c:pt>
                <c:pt idx="1134">
                  <c:v>0.94299999999999995</c:v>
                </c:pt>
                <c:pt idx="1135">
                  <c:v>0.94399999999999995</c:v>
                </c:pt>
                <c:pt idx="1136">
                  <c:v>0.94499999999999995</c:v>
                </c:pt>
                <c:pt idx="1137">
                  <c:v>0.94599999999999995</c:v>
                </c:pt>
                <c:pt idx="1138">
                  <c:v>0.94599999999999995</c:v>
                </c:pt>
                <c:pt idx="1139">
                  <c:v>0.94699999999999995</c:v>
                </c:pt>
                <c:pt idx="1140">
                  <c:v>0.94799999999999995</c:v>
                </c:pt>
                <c:pt idx="1141">
                  <c:v>0.94899999999999995</c:v>
                </c:pt>
                <c:pt idx="1142">
                  <c:v>0.95</c:v>
                </c:pt>
                <c:pt idx="1143">
                  <c:v>0.95099999999999996</c:v>
                </c:pt>
                <c:pt idx="1144">
                  <c:v>0.95099999999999996</c:v>
                </c:pt>
                <c:pt idx="1145">
                  <c:v>0.95199999999999996</c:v>
                </c:pt>
                <c:pt idx="1146">
                  <c:v>0.95299999999999996</c:v>
                </c:pt>
                <c:pt idx="1147">
                  <c:v>0.95399999999999996</c:v>
                </c:pt>
                <c:pt idx="1148">
                  <c:v>0.95499999999999996</c:v>
                </c:pt>
                <c:pt idx="1149">
                  <c:v>0.95599999999999996</c:v>
                </c:pt>
                <c:pt idx="1150">
                  <c:v>0.95599999999999996</c:v>
                </c:pt>
                <c:pt idx="1151">
                  <c:v>0.95699999999999996</c:v>
                </c:pt>
                <c:pt idx="1152">
                  <c:v>0.95799999999999996</c:v>
                </c:pt>
                <c:pt idx="1153">
                  <c:v>0.95899999999999996</c:v>
                </c:pt>
                <c:pt idx="1154">
                  <c:v>0.96</c:v>
                </c:pt>
                <c:pt idx="1155">
                  <c:v>0.96099999999999997</c:v>
                </c:pt>
                <c:pt idx="1156">
                  <c:v>0.96099999999999997</c:v>
                </c:pt>
                <c:pt idx="1157">
                  <c:v>0.96199999999999997</c:v>
                </c:pt>
                <c:pt idx="1158">
                  <c:v>0.96299999999999997</c:v>
                </c:pt>
                <c:pt idx="1159">
                  <c:v>0.96399999999999997</c:v>
                </c:pt>
                <c:pt idx="1160">
                  <c:v>0.96499999999999997</c:v>
                </c:pt>
                <c:pt idx="1161">
                  <c:v>0.96499999999999997</c:v>
                </c:pt>
                <c:pt idx="1162">
                  <c:v>0.96599999999999997</c:v>
                </c:pt>
                <c:pt idx="1163">
                  <c:v>0.96699999999999997</c:v>
                </c:pt>
                <c:pt idx="1164">
                  <c:v>0.96799999999999997</c:v>
                </c:pt>
                <c:pt idx="1165">
                  <c:v>0.96899999999999997</c:v>
                </c:pt>
                <c:pt idx="1166">
                  <c:v>0.97</c:v>
                </c:pt>
                <c:pt idx="1167">
                  <c:v>0.97</c:v>
                </c:pt>
                <c:pt idx="1168">
                  <c:v>0.97099999999999997</c:v>
                </c:pt>
                <c:pt idx="1169">
                  <c:v>0.97199999999999998</c:v>
                </c:pt>
                <c:pt idx="1170">
                  <c:v>0.97299999999999998</c:v>
                </c:pt>
                <c:pt idx="1171">
                  <c:v>0.97399999999999998</c:v>
                </c:pt>
                <c:pt idx="1172">
                  <c:v>0.97499999999999998</c:v>
                </c:pt>
                <c:pt idx="1173">
                  <c:v>0.97499999999999998</c:v>
                </c:pt>
                <c:pt idx="1174">
                  <c:v>0.97599999999999998</c:v>
                </c:pt>
                <c:pt idx="1175">
                  <c:v>0.97699999999999998</c:v>
                </c:pt>
                <c:pt idx="1176">
                  <c:v>0.97799999999999998</c:v>
                </c:pt>
                <c:pt idx="1177">
                  <c:v>0.97899999999999998</c:v>
                </c:pt>
                <c:pt idx="1178">
                  <c:v>0.98</c:v>
                </c:pt>
                <c:pt idx="1179">
                  <c:v>0.98</c:v>
                </c:pt>
                <c:pt idx="1180">
                  <c:v>0.98099999999999998</c:v>
                </c:pt>
                <c:pt idx="1181">
                  <c:v>0.98199999999999998</c:v>
                </c:pt>
                <c:pt idx="1182">
                  <c:v>0.98299999999999998</c:v>
                </c:pt>
                <c:pt idx="1183">
                  <c:v>0.98399999999999999</c:v>
                </c:pt>
                <c:pt idx="1184">
                  <c:v>0.98499999999999999</c:v>
                </c:pt>
                <c:pt idx="1185">
                  <c:v>0.98499999999999999</c:v>
                </c:pt>
                <c:pt idx="1186">
                  <c:v>0.98599999999999999</c:v>
                </c:pt>
                <c:pt idx="1187">
                  <c:v>0.98699999999999999</c:v>
                </c:pt>
                <c:pt idx="1188">
                  <c:v>0.98799999999999999</c:v>
                </c:pt>
                <c:pt idx="1189">
                  <c:v>0.98899999999999999</c:v>
                </c:pt>
                <c:pt idx="1190">
                  <c:v>0.99</c:v>
                </c:pt>
                <c:pt idx="1191">
                  <c:v>0.99</c:v>
                </c:pt>
                <c:pt idx="1192">
                  <c:v>0.99099999999999999</c:v>
                </c:pt>
                <c:pt idx="1193">
                  <c:v>0.99199999999999999</c:v>
                </c:pt>
                <c:pt idx="1194">
                  <c:v>0.99299999999999999</c:v>
                </c:pt>
                <c:pt idx="1195">
                  <c:v>0.99399999999999999</c:v>
                </c:pt>
                <c:pt idx="1196">
                  <c:v>0.995</c:v>
                </c:pt>
                <c:pt idx="1197">
                  <c:v>0.995</c:v>
                </c:pt>
                <c:pt idx="1198">
                  <c:v>0.996</c:v>
                </c:pt>
                <c:pt idx="1199">
                  <c:v>0.997</c:v>
                </c:pt>
                <c:pt idx="1200">
                  <c:v>0.998</c:v>
                </c:pt>
                <c:pt idx="1201">
                  <c:v>0.999</c:v>
                </c:pt>
                <c:pt idx="1202">
                  <c:v>1</c:v>
                </c:pt>
                <c:pt idx="1203">
                  <c:v>1</c:v>
                </c:pt>
                <c:pt idx="1204">
                  <c:v>1.0009999999999999</c:v>
                </c:pt>
                <c:pt idx="1205">
                  <c:v>1.002</c:v>
                </c:pt>
                <c:pt idx="1206">
                  <c:v>1.0029999999999999</c:v>
                </c:pt>
                <c:pt idx="1207">
                  <c:v>1.004</c:v>
                </c:pt>
                <c:pt idx="1208">
                  <c:v>1.0049999999999999</c:v>
                </c:pt>
                <c:pt idx="1209">
                  <c:v>1.0049999999999999</c:v>
                </c:pt>
                <c:pt idx="1210">
                  <c:v>1.006</c:v>
                </c:pt>
                <c:pt idx="1211">
                  <c:v>1.0069999999999999</c:v>
                </c:pt>
                <c:pt idx="1212">
                  <c:v>1.008</c:v>
                </c:pt>
                <c:pt idx="1213">
                  <c:v>1.0089999999999999</c:v>
                </c:pt>
                <c:pt idx="1214">
                  <c:v>1.01</c:v>
                </c:pt>
                <c:pt idx="1215">
                  <c:v>1.01</c:v>
                </c:pt>
                <c:pt idx="1216">
                  <c:v>1.0109999999999999</c:v>
                </c:pt>
                <c:pt idx="1217">
                  <c:v>1.012</c:v>
                </c:pt>
                <c:pt idx="1218">
                  <c:v>1.0129999999999999</c:v>
                </c:pt>
                <c:pt idx="1219">
                  <c:v>1.014</c:v>
                </c:pt>
                <c:pt idx="1220">
                  <c:v>1.0149999999999999</c:v>
                </c:pt>
                <c:pt idx="1221">
                  <c:v>1.0149999999999999</c:v>
                </c:pt>
                <c:pt idx="1222">
                  <c:v>1.016</c:v>
                </c:pt>
                <c:pt idx="1223">
                  <c:v>1.0169999999999999</c:v>
                </c:pt>
                <c:pt idx="1224">
                  <c:v>1.018</c:v>
                </c:pt>
                <c:pt idx="1225">
                  <c:v>1.0189999999999999</c:v>
                </c:pt>
                <c:pt idx="1226">
                  <c:v>1.02</c:v>
                </c:pt>
                <c:pt idx="1227">
                  <c:v>1.02</c:v>
                </c:pt>
                <c:pt idx="1228">
                  <c:v>1.0209999999999999</c:v>
                </c:pt>
                <c:pt idx="1229">
                  <c:v>1.022</c:v>
                </c:pt>
                <c:pt idx="1230">
                  <c:v>1.0229999999999999</c:v>
                </c:pt>
                <c:pt idx="1231">
                  <c:v>1.024</c:v>
                </c:pt>
                <c:pt idx="1232">
                  <c:v>1.0249999999999999</c:v>
                </c:pt>
                <c:pt idx="1233">
                  <c:v>1.0249999999999999</c:v>
                </c:pt>
                <c:pt idx="1234">
                  <c:v>1.026</c:v>
                </c:pt>
                <c:pt idx="1235">
                  <c:v>1.0269999999999999</c:v>
                </c:pt>
                <c:pt idx="1236">
                  <c:v>1.028</c:v>
                </c:pt>
                <c:pt idx="1237">
                  <c:v>1.0289999999999999</c:v>
                </c:pt>
                <c:pt idx="1238">
                  <c:v>1.0289999999999999</c:v>
                </c:pt>
                <c:pt idx="1239">
                  <c:v>1.03</c:v>
                </c:pt>
                <c:pt idx="1240">
                  <c:v>1.0309999999999999</c:v>
                </c:pt>
                <c:pt idx="1241">
                  <c:v>1.032</c:v>
                </c:pt>
                <c:pt idx="1242">
                  <c:v>1.0329999999999999</c:v>
                </c:pt>
                <c:pt idx="1243">
                  <c:v>1.034</c:v>
                </c:pt>
                <c:pt idx="1244">
                  <c:v>1.034</c:v>
                </c:pt>
                <c:pt idx="1245">
                  <c:v>1.0349999999999999</c:v>
                </c:pt>
                <c:pt idx="1246">
                  <c:v>1.036</c:v>
                </c:pt>
                <c:pt idx="1247">
                  <c:v>1.0369999999999999</c:v>
                </c:pt>
                <c:pt idx="1248">
                  <c:v>1.038</c:v>
                </c:pt>
                <c:pt idx="1249">
                  <c:v>1.0389999999999999</c:v>
                </c:pt>
                <c:pt idx="1250">
                  <c:v>1.0389999999999999</c:v>
                </c:pt>
                <c:pt idx="1251">
                  <c:v>1.04</c:v>
                </c:pt>
                <c:pt idx="1252">
                  <c:v>1.0409999999999999</c:v>
                </c:pt>
                <c:pt idx="1253">
                  <c:v>1.042</c:v>
                </c:pt>
                <c:pt idx="1254">
                  <c:v>1.0429999999999999</c:v>
                </c:pt>
                <c:pt idx="1255">
                  <c:v>1.044</c:v>
                </c:pt>
                <c:pt idx="1256">
                  <c:v>1.044</c:v>
                </c:pt>
                <c:pt idx="1257">
                  <c:v>1.0449999999999999</c:v>
                </c:pt>
                <c:pt idx="1258">
                  <c:v>1.046</c:v>
                </c:pt>
                <c:pt idx="1259">
                  <c:v>1.0469999999999999</c:v>
                </c:pt>
                <c:pt idx="1260">
                  <c:v>1.048</c:v>
                </c:pt>
                <c:pt idx="1261">
                  <c:v>1.0489999999999999</c:v>
                </c:pt>
                <c:pt idx="1262">
                  <c:v>1.0489999999999999</c:v>
                </c:pt>
                <c:pt idx="1263">
                  <c:v>1.05</c:v>
                </c:pt>
                <c:pt idx="1264">
                  <c:v>1.0509999999999999</c:v>
                </c:pt>
                <c:pt idx="1265">
                  <c:v>1.052</c:v>
                </c:pt>
                <c:pt idx="1266">
                  <c:v>1.0529999999999999</c:v>
                </c:pt>
                <c:pt idx="1267">
                  <c:v>1.054</c:v>
                </c:pt>
                <c:pt idx="1268">
                  <c:v>1.054</c:v>
                </c:pt>
                <c:pt idx="1269">
                  <c:v>1.0549999999999999</c:v>
                </c:pt>
                <c:pt idx="1270">
                  <c:v>1.056</c:v>
                </c:pt>
                <c:pt idx="1271">
                  <c:v>1.0569999999999999</c:v>
                </c:pt>
                <c:pt idx="1272">
                  <c:v>1.0580000000000001</c:v>
                </c:pt>
                <c:pt idx="1273">
                  <c:v>1.0589999999999999</c:v>
                </c:pt>
                <c:pt idx="1274">
                  <c:v>1.0589999999999999</c:v>
                </c:pt>
                <c:pt idx="1275">
                  <c:v>1.06</c:v>
                </c:pt>
                <c:pt idx="1276">
                  <c:v>1.0609999999999999</c:v>
                </c:pt>
                <c:pt idx="1277">
                  <c:v>1.0620000000000001</c:v>
                </c:pt>
                <c:pt idx="1278">
                  <c:v>1.0629999999999999</c:v>
                </c:pt>
                <c:pt idx="1279">
                  <c:v>1.0640000000000001</c:v>
                </c:pt>
                <c:pt idx="1280">
                  <c:v>1.0640000000000001</c:v>
                </c:pt>
                <c:pt idx="1281">
                  <c:v>1.0649999999999999</c:v>
                </c:pt>
                <c:pt idx="1282">
                  <c:v>1.0660000000000001</c:v>
                </c:pt>
                <c:pt idx="1283">
                  <c:v>1.0669999999999999</c:v>
                </c:pt>
                <c:pt idx="1284">
                  <c:v>1.0680000000000001</c:v>
                </c:pt>
                <c:pt idx="1285">
                  <c:v>1.069</c:v>
                </c:pt>
                <c:pt idx="1286">
                  <c:v>1.069</c:v>
                </c:pt>
                <c:pt idx="1287">
                  <c:v>1.07</c:v>
                </c:pt>
                <c:pt idx="1288">
                  <c:v>1.071</c:v>
                </c:pt>
                <c:pt idx="1289">
                  <c:v>1.0720000000000001</c:v>
                </c:pt>
                <c:pt idx="1290">
                  <c:v>1.073</c:v>
                </c:pt>
                <c:pt idx="1291">
                  <c:v>1.0740000000000001</c:v>
                </c:pt>
                <c:pt idx="1292">
                  <c:v>1.0740000000000001</c:v>
                </c:pt>
                <c:pt idx="1293">
                  <c:v>1.075</c:v>
                </c:pt>
                <c:pt idx="1294">
                  <c:v>1.0760000000000001</c:v>
                </c:pt>
                <c:pt idx="1295">
                  <c:v>1.077</c:v>
                </c:pt>
                <c:pt idx="1296">
                  <c:v>1.0780000000000001</c:v>
                </c:pt>
                <c:pt idx="1297">
                  <c:v>1.079</c:v>
                </c:pt>
                <c:pt idx="1298">
                  <c:v>1.079</c:v>
                </c:pt>
                <c:pt idx="1299">
                  <c:v>1.08</c:v>
                </c:pt>
                <c:pt idx="1300">
                  <c:v>1.081</c:v>
                </c:pt>
                <c:pt idx="1301">
                  <c:v>1.0820000000000001</c:v>
                </c:pt>
                <c:pt idx="1302">
                  <c:v>1.083</c:v>
                </c:pt>
                <c:pt idx="1303">
                  <c:v>1.0840000000000001</c:v>
                </c:pt>
                <c:pt idx="1304">
                  <c:v>1.0840000000000001</c:v>
                </c:pt>
                <c:pt idx="1305">
                  <c:v>1.085</c:v>
                </c:pt>
                <c:pt idx="1306">
                  <c:v>1.0860000000000001</c:v>
                </c:pt>
                <c:pt idx="1307">
                  <c:v>1.087</c:v>
                </c:pt>
                <c:pt idx="1308">
                  <c:v>1.0880000000000001</c:v>
                </c:pt>
                <c:pt idx="1309">
                  <c:v>1.0880000000000001</c:v>
                </c:pt>
                <c:pt idx="1310">
                  <c:v>1.089</c:v>
                </c:pt>
                <c:pt idx="1311">
                  <c:v>1.0900000000000001</c:v>
                </c:pt>
                <c:pt idx="1312">
                  <c:v>1.091</c:v>
                </c:pt>
                <c:pt idx="1313">
                  <c:v>1.0920000000000001</c:v>
                </c:pt>
                <c:pt idx="1314">
                  <c:v>1.093</c:v>
                </c:pt>
                <c:pt idx="1315">
                  <c:v>1.093</c:v>
                </c:pt>
                <c:pt idx="1316">
                  <c:v>1.0940000000000001</c:v>
                </c:pt>
                <c:pt idx="1317">
                  <c:v>1.095</c:v>
                </c:pt>
                <c:pt idx="1318">
                  <c:v>1.0960000000000001</c:v>
                </c:pt>
                <c:pt idx="1319">
                  <c:v>1.097</c:v>
                </c:pt>
                <c:pt idx="1320">
                  <c:v>1.0980000000000001</c:v>
                </c:pt>
                <c:pt idx="1321">
                  <c:v>1.0980000000000001</c:v>
                </c:pt>
                <c:pt idx="1322">
                  <c:v>1.099</c:v>
                </c:pt>
                <c:pt idx="1323">
                  <c:v>1.1000000000000001</c:v>
                </c:pt>
                <c:pt idx="1324">
                  <c:v>1.101</c:v>
                </c:pt>
                <c:pt idx="1325">
                  <c:v>1.1020000000000001</c:v>
                </c:pt>
                <c:pt idx="1326">
                  <c:v>1.103</c:v>
                </c:pt>
                <c:pt idx="1327">
                  <c:v>1.103</c:v>
                </c:pt>
                <c:pt idx="1328">
                  <c:v>1.1040000000000001</c:v>
                </c:pt>
                <c:pt idx="1329">
                  <c:v>1.105</c:v>
                </c:pt>
                <c:pt idx="1330">
                  <c:v>1.1060000000000001</c:v>
                </c:pt>
                <c:pt idx="1331">
                  <c:v>1.107</c:v>
                </c:pt>
                <c:pt idx="1332">
                  <c:v>1.1080000000000001</c:v>
                </c:pt>
                <c:pt idx="1333">
                  <c:v>1.1080000000000001</c:v>
                </c:pt>
                <c:pt idx="1334">
                  <c:v>1.109</c:v>
                </c:pt>
                <c:pt idx="1335">
                  <c:v>1.1100000000000001</c:v>
                </c:pt>
                <c:pt idx="1336">
                  <c:v>1.111</c:v>
                </c:pt>
                <c:pt idx="1337">
                  <c:v>1.1120000000000001</c:v>
                </c:pt>
                <c:pt idx="1338">
                  <c:v>1.113</c:v>
                </c:pt>
                <c:pt idx="1339">
                  <c:v>1.113</c:v>
                </c:pt>
                <c:pt idx="1340">
                  <c:v>1.1140000000000001</c:v>
                </c:pt>
                <c:pt idx="1341">
                  <c:v>1.115</c:v>
                </c:pt>
                <c:pt idx="1342">
                  <c:v>1.1160000000000001</c:v>
                </c:pt>
                <c:pt idx="1343">
                  <c:v>1.117</c:v>
                </c:pt>
                <c:pt idx="1344">
                  <c:v>1.1180000000000001</c:v>
                </c:pt>
                <c:pt idx="1345">
                  <c:v>1.1180000000000001</c:v>
                </c:pt>
                <c:pt idx="1346">
                  <c:v>1.119</c:v>
                </c:pt>
                <c:pt idx="1347">
                  <c:v>1.1200000000000001</c:v>
                </c:pt>
                <c:pt idx="1348">
                  <c:v>1.121</c:v>
                </c:pt>
                <c:pt idx="1349">
                  <c:v>1.1220000000000001</c:v>
                </c:pt>
                <c:pt idx="1350">
                  <c:v>1.123</c:v>
                </c:pt>
                <c:pt idx="1351">
                  <c:v>1.123</c:v>
                </c:pt>
                <c:pt idx="1352">
                  <c:v>1.1240000000000001</c:v>
                </c:pt>
                <c:pt idx="1353">
                  <c:v>1.125</c:v>
                </c:pt>
                <c:pt idx="1354">
                  <c:v>1.1259999999999999</c:v>
                </c:pt>
                <c:pt idx="1355">
                  <c:v>1.127</c:v>
                </c:pt>
                <c:pt idx="1356">
                  <c:v>1.1279999999999999</c:v>
                </c:pt>
                <c:pt idx="1357">
                  <c:v>1.1279999999999999</c:v>
                </c:pt>
                <c:pt idx="1358">
                  <c:v>1.129</c:v>
                </c:pt>
                <c:pt idx="1359">
                  <c:v>1.1299999999999999</c:v>
                </c:pt>
                <c:pt idx="1360">
                  <c:v>1.131</c:v>
                </c:pt>
                <c:pt idx="1361">
                  <c:v>1.1319999999999999</c:v>
                </c:pt>
                <c:pt idx="1362">
                  <c:v>1.133</c:v>
                </c:pt>
                <c:pt idx="1363">
                  <c:v>1.133</c:v>
                </c:pt>
                <c:pt idx="1364">
                  <c:v>1.1339999999999999</c:v>
                </c:pt>
                <c:pt idx="1365">
                  <c:v>1.135</c:v>
                </c:pt>
                <c:pt idx="1366">
                  <c:v>1.1359999999999999</c:v>
                </c:pt>
                <c:pt idx="1367">
                  <c:v>1.137</c:v>
                </c:pt>
                <c:pt idx="1368">
                  <c:v>1.1379999999999999</c:v>
                </c:pt>
                <c:pt idx="1369">
                  <c:v>1.1379999999999999</c:v>
                </c:pt>
                <c:pt idx="1370">
                  <c:v>1.139</c:v>
                </c:pt>
                <c:pt idx="1371">
                  <c:v>1.1399999999999999</c:v>
                </c:pt>
                <c:pt idx="1372">
                  <c:v>1.141</c:v>
                </c:pt>
                <c:pt idx="1373">
                  <c:v>1.1419999999999999</c:v>
                </c:pt>
                <c:pt idx="1374">
                  <c:v>1.143</c:v>
                </c:pt>
                <c:pt idx="1375">
                  <c:v>1.143</c:v>
                </c:pt>
                <c:pt idx="1376">
                  <c:v>1.1439999999999999</c:v>
                </c:pt>
                <c:pt idx="1377">
                  <c:v>1.145</c:v>
                </c:pt>
                <c:pt idx="1378">
                  <c:v>1.1459999999999999</c:v>
                </c:pt>
                <c:pt idx="1379">
                  <c:v>1.147</c:v>
                </c:pt>
                <c:pt idx="1380">
                  <c:v>1.1479999999999999</c:v>
                </c:pt>
                <c:pt idx="1381">
                  <c:v>1.1479999999999999</c:v>
                </c:pt>
                <c:pt idx="1382">
                  <c:v>1.149</c:v>
                </c:pt>
                <c:pt idx="1383">
                  <c:v>1.1499999999999999</c:v>
                </c:pt>
                <c:pt idx="1384">
                  <c:v>1.151</c:v>
                </c:pt>
                <c:pt idx="1385">
                  <c:v>1.1519999999999999</c:v>
                </c:pt>
                <c:pt idx="1386">
                  <c:v>1.1519999999999999</c:v>
                </c:pt>
                <c:pt idx="1387">
                  <c:v>1.153</c:v>
                </c:pt>
                <c:pt idx="1388">
                  <c:v>1.1539999999999999</c:v>
                </c:pt>
                <c:pt idx="1389">
                  <c:v>1.155</c:v>
                </c:pt>
                <c:pt idx="1390">
                  <c:v>1.1559999999999999</c:v>
                </c:pt>
                <c:pt idx="1391">
                  <c:v>1.157</c:v>
                </c:pt>
                <c:pt idx="1392">
                  <c:v>1.157</c:v>
                </c:pt>
                <c:pt idx="1393">
                  <c:v>1.1579999999999999</c:v>
                </c:pt>
                <c:pt idx="1394">
                  <c:v>1.159</c:v>
                </c:pt>
                <c:pt idx="1395">
                  <c:v>1.1599999999999999</c:v>
                </c:pt>
                <c:pt idx="1396">
                  <c:v>1.161</c:v>
                </c:pt>
                <c:pt idx="1397">
                  <c:v>1.1619999999999999</c:v>
                </c:pt>
                <c:pt idx="1398">
                  <c:v>1.1619999999999999</c:v>
                </c:pt>
                <c:pt idx="1399">
                  <c:v>1.163</c:v>
                </c:pt>
                <c:pt idx="1400">
                  <c:v>1.1639999999999999</c:v>
                </c:pt>
                <c:pt idx="1401">
                  <c:v>1.165</c:v>
                </c:pt>
                <c:pt idx="1402">
                  <c:v>1.1659999999999999</c:v>
                </c:pt>
                <c:pt idx="1403">
                  <c:v>1.167</c:v>
                </c:pt>
                <c:pt idx="1404">
                  <c:v>1.167</c:v>
                </c:pt>
                <c:pt idx="1405">
                  <c:v>1.1679999999999999</c:v>
                </c:pt>
                <c:pt idx="1406">
                  <c:v>1.169</c:v>
                </c:pt>
                <c:pt idx="1407">
                  <c:v>1.17</c:v>
                </c:pt>
                <c:pt idx="1408">
                  <c:v>1.171</c:v>
                </c:pt>
                <c:pt idx="1409">
                  <c:v>1.1719999999999999</c:v>
                </c:pt>
                <c:pt idx="1410">
                  <c:v>1.1719999999999999</c:v>
                </c:pt>
                <c:pt idx="1411">
                  <c:v>1.173</c:v>
                </c:pt>
                <c:pt idx="1412">
                  <c:v>1.1739999999999999</c:v>
                </c:pt>
                <c:pt idx="1413">
                  <c:v>1.175</c:v>
                </c:pt>
                <c:pt idx="1414">
                  <c:v>1.1759999999999999</c:v>
                </c:pt>
                <c:pt idx="1415">
                  <c:v>1.177</c:v>
                </c:pt>
                <c:pt idx="1416">
                  <c:v>1.177</c:v>
                </c:pt>
                <c:pt idx="1417">
                  <c:v>1.1779999999999999</c:v>
                </c:pt>
                <c:pt idx="1418">
                  <c:v>1.179</c:v>
                </c:pt>
                <c:pt idx="1419">
                  <c:v>1.18</c:v>
                </c:pt>
                <c:pt idx="1420">
                  <c:v>1.181</c:v>
                </c:pt>
                <c:pt idx="1421">
                  <c:v>1.1819999999999999</c:v>
                </c:pt>
                <c:pt idx="1422">
                  <c:v>1.1819999999999999</c:v>
                </c:pt>
                <c:pt idx="1423">
                  <c:v>1.1830000000000001</c:v>
                </c:pt>
                <c:pt idx="1424">
                  <c:v>1.1839999999999999</c:v>
                </c:pt>
                <c:pt idx="1425">
                  <c:v>1.1850000000000001</c:v>
                </c:pt>
                <c:pt idx="1426">
                  <c:v>1.1859999999999999</c:v>
                </c:pt>
                <c:pt idx="1427">
                  <c:v>1.1870000000000001</c:v>
                </c:pt>
                <c:pt idx="1428">
                  <c:v>1.1870000000000001</c:v>
                </c:pt>
                <c:pt idx="1429">
                  <c:v>1.1879999999999999</c:v>
                </c:pt>
                <c:pt idx="1430">
                  <c:v>1.1890000000000001</c:v>
                </c:pt>
                <c:pt idx="1431">
                  <c:v>1.19</c:v>
                </c:pt>
                <c:pt idx="1432">
                  <c:v>1.1910000000000001</c:v>
                </c:pt>
                <c:pt idx="1433">
                  <c:v>1.1919999999999999</c:v>
                </c:pt>
                <c:pt idx="1434">
                  <c:v>1.1919999999999999</c:v>
                </c:pt>
                <c:pt idx="1435">
                  <c:v>1.1930000000000001</c:v>
                </c:pt>
                <c:pt idx="1436">
                  <c:v>1.194</c:v>
                </c:pt>
                <c:pt idx="1437">
                  <c:v>1.1950000000000001</c:v>
                </c:pt>
                <c:pt idx="1438">
                  <c:v>1.196</c:v>
                </c:pt>
                <c:pt idx="1439">
                  <c:v>1.1970000000000001</c:v>
                </c:pt>
                <c:pt idx="1440">
                  <c:v>1.1970000000000001</c:v>
                </c:pt>
                <c:pt idx="1441">
                  <c:v>1.198</c:v>
                </c:pt>
                <c:pt idx="1442">
                  <c:v>1.1990000000000001</c:v>
                </c:pt>
                <c:pt idx="1443">
                  <c:v>1.2</c:v>
                </c:pt>
                <c:pt idx="1444">
                  <c:v>1.2010000000000001</c:v>
                </c:pt>
                <c:pt idx="1445">
                  <c:v>1.202</c:v>
                </c:pt>
                <c:pt idx="1446">
                  <c:v>1.202</c:v>
                </c:pt>
                <c:pt idx="1447">
                  <c:v>1.2030000000000001</c:v>
                </c:pt>
                <c:pt idx="1448">
                  <c:v>1.204</c:v>
                </c:pt>
                <c:pt idx="1449">
                  <c:v>1.2050000000000001</c:v>
                </c:pt>
                <c:pt idx="1450">
                  <c:v>1.206</c:v>
                </c:pt>
                <c:pt idx="1451">
                  <c:v>1.2070000000000001</c:v>
                </c:pt>
                <c:pt idx="1452">
                  <c:v>1.2070000000000001</c:v>
                </c:pt>
                <c:pt idx="1453">
                  <c:v>1.208</c:v>
                </c:pt>
                <c:pt idx="1454">
                  <c:v>1.2090000000000001</c:v>
                </c:pt>
                <c:pt idx="1455">
                  <c:v>1.21</c:v>
                </c:pt>
                <c:pt idx="1456">
                  <c:v>1.2110000000000001</c:v>
                </c:pt>
                <c:pt idx="1457">
                  <c:v>1.212</c:v>
                </c:pt>
                <c:pt idx="1458">
                  <c:v>1.212</c:v>
                </c:pt>
                <c:pt idx="1459">
                  <c:v>1.2130000000000001</c:v>
                </c:pt>
                <c:pt idx="1460">
                  <c:v>1.214</c:v>
                </c:pt>
                <c:pt idx="1461">
                  <c:v>1.2150000000000001</c:v>
                </c:pt>
                <c:pt idx="1462">
                  <c:v>1.216</c:v>
                </c:pt>
                <c:pt idx="1463">
                  <c:v>1.216</c:v>
                </c:pt>
                <c:pt idx="1464">
                  <c:v>1.2170000000000001</c:v>
                </c:pt>
                <c:pt idx="1465">
                  <c:v>1.218</c:v>
                </c:pt>
                <c:pt idx="1466">
                  <c:v>1.2190000000000001</c:v>
                </c:pt>
                <c:pt idx="1467">
                  <c:v>1.22</c:v>
                </c:pt>
                <c:pt idx="1468">
                  <c:v>1.2210000000000001</c:v>
                </c:pt>
                <c:pt idx="1469">
                  <c:v>1.2210000000000001</c:v>
                </c:pt>
                <c:pt idx="1470">
                  <c:v>1.222</c:v>
                </c:pt>
                <c:pt idx="1471">
                  <c:v>1.2230000000000001</c:v>
                </c:pt>
                <c:pt idx="1472">
                  <c:v>1.224</c:v>
                </c:pt>
                <c:pt idx="1473">
                  <c:v>1.2250000000000001</c:v>
                </c:pt>
                <c:pt idx="1474">
                  <c:v>1.226</c:v>
                </c:pt>
                <c:pt idx="1475">
                  <c:v>1.226</c:v>
                </c:pt>
                <c:pt idx="1476">
                  <c:v>1.2270000000000001</c:v>
                </c:pt>
                <c:pt idx="1477">
                  <c:v>1.228</c:v>
                </c:pt>
                <c:pt idx="1478">
                  <c:v>1.2290000000000001</c:v>
                </c:pt>
                <c:pt idx="1479">
                  <c:v>1.23</c:v>
                </c:pt>
                <c:pt idx="1480">
                  <c:v>1.2310000000000001</c:v>
                </c:pt>
                <c:pt idx="1481">
                  <c:v>1.2310000000000001</c:v>
                </c:pt>
                <c:pt idx="1482">
                  <c:v>1.232</c:v>
                </c:pt>
                <c:pt idx="1483">
                  <c:v>1.2330000000000001</c:v>
                </c:pt>
                <c:pt idx="1484">
                  <c:v>1.234</c:v>
                </c:pt>
                <c:pt idx="1485">
                  <c:v>1.2350000000000001</c:v>
                </c:pt>
                <c:pt idx="1486">
                  <c:v>1.236</c:v>
                </c:pt>
                <c:pt idx="1487">
                  <c:v>1.236</c:v>
                </c:pt>
                <c:pt idx="1488">
                  <c:v>1.2370000000000001</c:v>
                </c:pt>
                <c:pt idx="1489">
                  <c:v>1.238</c:v>
                </c:pt>
                <c:pt idx="1490">
                  <c:v>1.2390000000000001</c:v>
                </c:pt>
                <c:pt idx="1491">
                  <c:v>1.24</c:v>
                </c:pt>
                <c:pt idx="1492">
                  <c:v>1.2410000000000001</c:v>
                </c:pt>
                <c:pt idx="1493">
                  <c:v>1.2410000000000001</c:v>
                </c:pt>
                <c:pt idx="1494">
                  <c:v>1.242</c:v>
                </c:pt>
                <c:pt idx="1495">
                  <c:v>1.2430000000000001</c:v>
                </c:pt>
                <c:pt idx="1496">
                  <c:v>1.244</c:v>
                </c:pt>
                <c:pt idx="1497">
                  <c:v>1.2450000000000001</c:v>
                </c:pt>
                <c:pt idx="1498">
                  <c:v>1.246</c:v>
                </c:pt>
                <c:pt idx="1499">
                  <c:v>1.246</c:v>
                </c:pt>
                <c:pt idx="1500">
                  <c:v>1.2470000000000001</c:v>
                </c:pt>
                <c:pt idx="1501">
                  <c:v>1.248</c:v>
                </c:pt>
                <c:pt idx="1502">
                  <c:v>1.2490000000000001</c:v>
                </c:pt>
                <c:pt idx="1503">
                  <c:v>1.25</c:v>
                </c:pt>
                <c:pt idx="1504">
                  <c:v>1.2509999999999999</c:v>
                </c:pt>
                <c:pt idx="1505">
                  <c:v>1.2509999999999999</c:v>
                </c:pt>
                <c:pt idx="1506">
                  <c:v>1.252</c:v>
                </c:pt>
                <c:pt idx="1507">
                  <c:v>1.2529999999999999</c:v>
                </c:pt>
                <c:pt idx="1508">
                  <c:v>1.254</c:v>
                </c:pt>
                <c:pt idx="1509">
                  <c:v>1.2549999999999999</c:v>
                </c:pt>
                <c:pt idx="1510">
                  <c:v>1.256</c:v>
                </c:pt>
                <c:pt idx="1511">
                  <c:v>1.256</c:v>
                </c:pt>
                <c:pt idx="1512">
                  <c:v>1.2569999999999999</c:v>
                </c:pt>
                <c:pt idx="1513">
                  <c:v>1.258</c:v>
                </c:pt>
                <c:pt idx="1514">
                  <c:v>1.2589999999999999</c:v>
                </c:pt>
                <c:pt idx="1515">
                  <c:v>1.26</c:v>
                </c:pt>
                <c:pt idx="1516">
                  <c:v>1.2609999999999999</c:v>
                </c:pt>
                <c:pt idx="1517">
                  <c:v>1.2609999999999999</c:v>
                </c:pt>
                <c:pt idx="1518">
                  <c:v>1.262</c:v>
                </c:pt>
                <c:pt idx="1519">
                  <c:v>1.2629999999999999</c:v>
                </c:pt>
                <c:pt idx="1520">
                  <c:v>1.264</c:v>
                </c:pt>
                <c:pt idx="1521">
                  <c:v>1.2649999999999999</c:v>
                </c:pt>
                <c:pt idx="1522">
                  <c:v>1.266</c:v>
                </c:pt>
                <c:pt idx="1523">
                  <c:v>1.266</c:v>
                </c:pt>
                <c:pt idx="1524">
                  <c:v>1.2669999999999999</c:v>
                </c:pt>
                <c:pt idx="1525">
                  <c:v>1.268</c:v>
                </c:pt>
                <c:pt idx="1526">
                  <c:v>1.2689999999999999</c:v>
                </c:pt>
                <c:pt idx="1527">
                  <c:v>1.27</c:v>
                </c:pt>
                <c:pt idx="1528">
                  <c:v>1.2709999999999999</c:v>
                </c:pt>
                <c:pt idx="1529">
                  <c:v>1.2709999999999999</c:v>
                </c:pt>
                <c:pt idx="1530">
                  <c:v>1.272</c:v>
                </c:pt>
                <c:pt idx="1531">
                  <c:v>1.2729999999999999</c:v>
                </c:pt>
                <c:pt idx="1532">
                  <c:v>1.274</c:v>
                </c:pt>
                <c:pt idx="1533">
                  <c:v>1.2749999999999999</c:v>
                </c:pt>
                <c:pt idx="1534">
                  <c:v>1.276</c:v>
                </c:pt>
                <c:pt idx="1535">
                  <c:v>1.276</c:v>
                </c:pt>
                <c:pt idx="1536">
                  <c:v>1.2769999999999999</c:v>
                </c:pt>
                <c:pt idx="1537">
                  <c:v>1.278</c:v>
                </c:pt>
                <c:pt idx="1538">
                  <c:v>1.2789999999999999</c:v>
                </c:pt>
                <c:pt idx="1539">
                  <c:v>1.28</c:v>
                </c:pt>
                <c:pt idx="1540">
                  <c:v>1.28</c:v>
                </c:pt>
                <c:pt idx="1541">
                  <c:v>1.2809999999999999</c:v>
                </c:pt>
                <c:pt idx="1542">
                  <c:v>1.282</c:v>
                </c:pt>
                <c:pt idx="1543">
                  <c:v>1.2829999999999999</c:v>
                </c:pt>
                <c:pt idx="1544">
                  <c:v>1.284</c:v>
                </c:pt>
                <c:pt idx="1545">
                  <c:v>1.2849999999999999</c:v>
                </c:pt>
                <c:pt idx="1546">
                  <c:v>1.2849999999999999</c:v>
                </c:pt>
                <c:pt idx="1547">
                  <c:v>1.286</c:v>
                </c:pt>
                <c:pt idx="1548">
                  <c:v>1.2869999999999999</c:v>
                </c:pt>
                <c:pt idx="1549">
                  <c:v>1.288</c:v>
                </c:pt>
                <c:pt idx="1550">
                  <c:v>1.2889999999999999</c:v>
                </c:pt>
                <c:pt idx="1551">
                  <c:v>1.29</c:v>
                </c:pt>
                <c:pt idx="1552">
                  <c:v>1.29</c:v>
                </c:pt>
                <c:pt idx="1553">
                  <c:v>1.2909999999999999</c:v>
                </c:pt>
                <c:pt idx="1554">
                  <c:v>1.292</c:v>
                </c:pt>
                <c:pt idx="1555">
                  <c:v>1.2929999999999999</c:v>
                </c:pt>
                <c:pt idx="1556">
                  <c:v>1.294</c:v>
                </c:pt>
                <c:pt idx="1557">
                  <c:v>1.2949999999999999</c:v>
                </c:pt>
                <c:pt idx="1558">
                  <c:v>1.2949999999999999</c:v>
                </c:pt>
                <c:pt idx="1559">
                  <c:v>1.296</c:v>
                </c:pt>
                <c:pt idx="1560">
                  <c:v>1.2969999999999999</c:v>
                </c:pt>
                <c:pt idx="1561">
                  <c:v>1.298</c:v>
                </c:pt>
                <c:pt idx="1562">
                  <c:v>1.2989999999999999</c:v>
                </c:pt>
                <c:pt idx="1563">
                  <c:v>1.3</c:v>
                </c:pt>
                <c:pt idx="1564">
                  <c:v>1.3</c:v>
                </c:pt>
                <c:pt idx="1565">
                  <c:v>1.3009999999999999</c:v>
                </c:pt>
                <c:pt idx="1566">
                  <c:v>1.302</c:v>
                </c:pt>
                <c:pt idx="1567">
                  <c:v>1.3029999999999999</c:v>
                </c:pt>
                <c:pt idx="1568">
                  <c:v>1.304</c:v>
                </c:pt>
                <c:pt idx="1569">
                  <c:v>1.3049999999999999</c:v>
                </c:pt>
                <c:pt idx="1570">
                  <c:v>1.3049999999999999</c:v>
                </c:pt>
                <c:pt idx="1571">
                  <c:v>1.306</c:v>
                </c:pt>
                <c:pt idx="1572">
                  <c:v>1.3069999999999999</c:v>
                </c:pt>
                <c:pt idx="1573">
                  <c:v>1.3080000000000001</c:v>
                </c:pt>
                <c:pt idx="1574">
                  <c:v>1.3089999999999999</c:v>
                </c:pt>
                <c:pt idx="1575">
                  <c:v>1.31</c:v>
                </c:pt>
                <c:pt idx="1576">
                  <c:v>1.31</c:v>
                </c:pt>
                <c:pt idx="1577">
                  <c:v>1.3109999999999999</c:v>
                </c:pt>
                <c:pt idx="1578">
                  <c:v>1.3120000000000001</c:v>
                </c:pt>
                <c:pt idx="1579">
                  <c:v>1.3129999999999999</c:v>
                </c:pt>
                <c:pt idx="1580">
                  <c:v>1.3140000000000001</c:v>
                </c:pt>
                <c:pt idx="1581">
                  <c:v>1.3149999999999999</c:v>
                </c:pt>
                <c:pt idx="1582">
                  <c:v>1.3149999999999999</c:v>
                </c:pt>
                <c:pt idx="1583">
                  <c:v>1.3160000000000001</c:v>
                </c:pt>
                <c:pt idx="1584">
                  <c:v>1.3169999999999999</c:v>
                </c:pt>
                <c:pt idx="1585">
                  <c:v>1.3180000000000001</c:v>
                </c:pt>
                <c:pt idx="1586">
                  <c:v>1.319</c:v>
                </c:pt>
                <c:pt idx="1587">
                  <c:v>1.32</c:v>
                </c:pt>
                <c:pt idx="1588">
                  <c:v>1.32</c:v>
                </c:pt>
                <c:pt idx="1589">
                  <c:v>1.321</c:v>
                </c:pt>
                <c:pt idx="1590">
                  <c:v>1.3220000000000001</c:v>
                </c:pt>
                <c:pt idx="1591">
                  <c:v>1.323</c:v>
                </c:pt>
                <c:pt idx="1592">
                  <c:v>1.3240000000000001</c:v>
                </c:pt>
                <c:pt idx="1593">
                  <c:v>1.325</c:v>
                </c:pt>
                <c:pt idx="1594">
                  <c:v>1.325</c:v>
                </c:pt>
                <c:pt idx="1595">
                  <c:v>1.3260000000000001</c:v>
                </c:pt>
                <c:pt idx="1596">
                  <c:v>1.327</c:v>
                </c:pt>
                <c:pt idx="1597">
                  <c:v>1.3280000000000001</c:v>
                </c:pt>
                <c:pt idx="1598">
                  <c:v>1.329</c:v>
                </c:pt>
                <c:pt idx="1599">
                  <c:v>1.33</c:v>
                </c:pt>
                <c:pt idx="1600">
                  <c:v>1.33</c:v>
                </c:pt>
                <c:pt idx="1601">
                  <c:v>1.331</c:v>
                </c:pt>
                <c:pt idx="1602">
                  <c:v>1.3320000000000001</c:v>
                </c:pt>
                <c:pt idx="1603">
                  <c:v>1.333</c:v>
                </c:pt>
                <c:pt idx="1604">
                  <c:v>1.3340000000000001</c:v>
                </c:pt>
                <c:pt idx="1605">
                  <c:v>1.335</c:v>
                </c:pt>
                <c:pt idx="1606">
                  <c:v>1.335</c:v>
                </c:pt>
                <c:pt idx="1607">
                  <c:v>1.3360000000000001</c:v>
                </c:pt>
                <c:pt idx="1608">
                  <c:v>1.337</c:v>
                </c:pt>
                <c:pt idx="1609">
                  <c:v>1.3380000000000001</c:v>
                </c:pt>
                <c:pt idx="1610">
                  <c:v>1.339</c:v>
                </c:pt>
                <c:pt idx="1611">
                  <c:v>1.339</c:v>
                </c:pt>
                <c:pt idx="1612">
                  <c:v>1.34</c:v>
                </c:pt>
                <c:pt idx="1613">
                  <c:v>1.341</c:v>
                </c:pt>
                <c:pt idx="1614">
                  <c:v>1.3420000000000001</c:v>
                </c:pt>
                <c:pt idx="1615">
                  <c:v>1.343</c:v>
                </c:pt>
                <c:pt idx="1616">
                  <c:v>1.3440000000000001</c:v>
                </c:pt>
                <c:pt idx="1617">
                  <c:v>1.3440000000000001</c:v>
                </c:pt>
                <c:pt idx="1618">
                  <c:v>1.345</c:v>
                </c:pt>
                <c:pt idx="1619">
                  <c:v>1.3460000000000001</c:v>
                </c:pt>
                <c:pt idx="1620">
                  <c:v>1.347</c:v>
                </c:pt>
                <c:pt idx="1621">
                  <c:v>1.3480000000000001</c:v>
                </c:pt>
                <c:pt idx="1622">
                  <c:v>1.349</c:v>
                </c:pt>
                <c:pt idx="1623">
                  <c:v>1.349</c:v>
                </c:pt>
                <c:pt idx="1624">
                  <c:v>1.35</c:v>
                </c:pt>
                <c:pt idx="1625">
                  <c:v>1.351</c:v>
                </c:pt>
                <c:pt idx="1626">
                  <c:v>1.3520000000000001</c:v>
                </c:pt>
                <c:pt idx="1627">
                  <c:v>1.353</c:v>
                </c:pt>
                <c:pt idx="1628">
                  <c:v>1.3540000000000001</c:v>
                </c:pt>
                <c:pt idx="1629">
                  <c:v>1.3540000000000001</c:v>
                </c:pt>
                <c:pt idx="1630">
                  <c:v>1.355</c:v>
                </c:pt>
                <c:pt idx="1631">
                  <c:v>1.3560000000000001</c:v>
                </c:pt>
                <c:pt idx="1632">
                  <c:v>1.357</c:v>
                </c:pt>
                <c:pt idx="1633">
                  <c:v>1.3580000000000001</c:v>
                </c:pt>
                <c:pt idx="1634">
                  <c:v>1.359</c:v>
                </c:pt>
                <c:pt idx="1635">
                  <c:v>1.359</c:v>
                </c:pt>
                <c:pt idx="1636">
                  <c:v>1.36</c:v>
                </c:pt>
                <c:pt idx="1637">
                  <c:v>1.361</c:v>
                </c:pt>
                <c:pt idx="1638">
                  <c:v>1.3620000000000001</c:v>
                </c:pt>
                <c:pt idx="1639">
                  <c:v>1.363</c:v>
                </c:pt>
                <c:pt idx="1640">
                  <c:v>1.3640000000000001</c:v>
                </c:pt>
                <c:pt idx="1641">
                  <c:v>1.3640000000000001</c:v>
                </c:pt>
                <c:pt idx="1642">
                  <c:v>1.365</c:v>
                </c:pt>
                <c:pt idx="1643">
                  <c:v>1.3660000000000001</c:v>
                </c:pt>
                <c:pt idx="1644">
                  <c:v>1.367</c:v>
                </c:pt>
                <c:pt idx="1645">
                  <c:v>1.3680000000000001</c:v>
                </c:pt>
                <c:pt idx="1646">
                  <c:v>1.369</c:v>
                </c:pt>
                <c:pt idx="1647">
                  <c:v>1.369</c:v>
                </c:pt>
                <c:pt idx="1648">
                  <c:v>1.37</c:v>
                </c:pt>
                <c:pt idx="1649">
                  <c:v>1.371</c:v>
                </c:pt>
                <c:pt idx="1650">
                  <c:v>1.3720000000000001</c:v>
                </c:pt>
                <c:pt idx="1651">
                  <c:v>1.373</c:v>
                </c:pt>
                <c:pt idx="1652">
                  <c:v>1.3740000000000001</c:v>
                </c:pt>
                <c:pt idx="1653">
                  <c:v>1.3740000000000001</c:v>
                </c:pt>
                <c:pt idx="1654">
                  <c:v>1.375</c:v>
                </c:pt>
                <c:pt idx="1655">
                  <c:v>1.3759999999999999</c:v>
                </c:pt>
                <c:pt idx="1656">
                  <c:v>1.377</c:v>
                </c:pt>
                <c:pt idx="1657">
                  <c:v>1.3779999999999999</c:v>
                </c:pt>
                <c:pt idx="1658">
                  <c:v>1.379</c:v>
                </c:pt>
                <c:pt idx="1659">
                  <c:v>1.379</c:v>
                </c:pt>
                <c:pt idx="1660">
                  <c:v>1.38</c:v>
                </c:pt>
                <c:pt idx="1661">
                  <c:v>1.381</c:v>
                </c:pt>
                <c:pt idx="1662">
                  <c:v>1.3819999999999999</c:v>
                </c:pt>
                <c:pt idx="1663">
                  <c:v>1.383</c:v>
                </c:pt>
                <c:pt idx="1664">
                  <c:v>1.3839999999999999</c:v>
                </c:pt>
                <c:pt idx="1665">
                  <c:v>1.3839999999999999</c:v>
                </c:pt>
                <c:pt idx="1666">
                  <c:v>1.385</c:v>
                </c:pt>
                <c:pt idx="1667">
                  <c:v>1.3859999999999999</c:v>
                </c:pt>
                <c:pt idx="1668">
                  <c:v>1.387</c:v>
                </c:pt>
                <c:pt idx="1669">
                  <c:v>1.3879999999999999</c:v>
                </c:pt>
                <c:pt idx="1670">
                  <c:v>1.389</c:v>
                </c:pt>
                <c:pt idx="1671">
                  <c:v>1.389</c:v>
                </c:pt>
                <c:pt idx="1672">
                  <c:v>1.39</c:v>
                </c:pt>
                <c:pt idx="1673">
                  <c:v>1.391</c:v>
                </c:pt>
                <c:pt idx="1674">
                  <c:v>1.3919999999999999</c:v>
                </c:pt>
                <c:pt idx="1675">
                  <c:v>1.393</c:v>
                </c:pt>
                <c:pt idx="1676">
                  <c:v>1.3939999999999999</c:v>
                </c:pt>
                <c:pt idx="1677">
                  <c:v>1.3939999999999999</c:v>
                </c:pt>
                <c:pt idx="1678">
                  <c:v>1.395</c:v>
                </c:pt>
                <c:pt idx="1679">
                  <c:v>1.3959999999999999</c:v>
                </c:pt>
                <c:pt idx="1680">
                  <c:v>1.397</c:v>
                </c:pt>
                <c:pt idx="1681">
                  <c:v>1.3979999999999999</c:v>
                </c:pt>
                <c:pt idx="1682">
                  <c:v>1.399</c:v>
                </c:pt>
                <c:pt idx="1683">
                  <c:v>1.399</c:v>
                </c:pt>
                <c:pt idx="1684">
                  <c:v>1.4</c:v>
                </c:pt>
                <c:pt idx="1685">
                  <c:v>1.401</c:v>
                </c:pt>
                <c:pt idx="1686">
                  <c:v>1.4019999999999999</c:v>
                </c:pt>
                <c:pt idx="1687">
                  <c:v>1.403</c:v>
                </c:pt>
                <c:pt idx="1688">
                  <c:v>1.403</c:v>
                </c:pt>
                <c:pt idx="1689">
                  <c:v>1.4039999999999999</c:v>
                </c:pt>
                <c:pt idx="1690">
                  <c:v>1.405</c:v>
                </c:pt>
                <c:pt idx="1691">
                  <c:v>1.4059999999999999</c:v>
                </c:pt>
                <c:pt idx="1692">
                  <c:v>1.407</c:v>
                </c:pt>
                <c:pt idx="1693">
                  <c:v>1.4079999999999999</c:v>
                </c:pt>
                <c:pt idx="1694">
                  <c:v>1.4079999999999999</c:v>
                </c:pt>
                <c:pt idx="1695">
                  <c:v>1.409</c:v>
                </c:pt>
                <c:pt idx="1696">
                  <c:v>1.41</c:v>
                </c:pt>
                <c:pt idx="1697">
                  <c:v>1.411</c:v>
                </c:pt>
                <c:pt idx="1698">
                  <c:v>1.4119999999999999</c:v>
                </c:pt>
                <c:pt idx="1699">
                  <c:v>1.413</c:v>
                </c:pt>
                <c:pt idx="1700">
                  <c:v>1.413</c:v>
                </c:pt>
                <c:pt idx="1701">
                  <c:v>1.4139999999999999</c:v>
                </c:pt>
                <c:pt idx="1702">
                  <c:v>1.415</c:v>
                </c:pt>
                <c:pt idx="1703">
                  <c:v>1.4159999999999999</c:v>
                </c:pt>
                <c:pt idx="1704">
                  <c:v>1.417</c:v>
                </c:pt>
                <c:pt idx="1705">
                  <c:v>1.4179999999999999</c:v>
                </c:pt>
                <c:pt idx="1706">
                  <c:v>1.4179999999999999</c:v>
                </c:pt>
                <c:pt idx="1707">
                  <c:v>1.419</c:v>
                </c:pt>
                <c:pt idx="1708">
                  <c:v>1.42</c:v>
                </c:pt>
                <c:pt idx="1709">
                  <c:v>1.421</c:v>
                </c:pt>
                <c:pt idx="1710">
                  <c:v>1.4219999999999999</c:v>
                </c:pt>
                <c:pt idx="1711">
                  <c:v>1.423</c:v>
                </c:pt>
                <c:pt idx="1712">
                  <c:v>1.423</c:v>
                </c:pt>
                <c:pt idx="1713">
                  <c:v>1.4239999999999999</c:v>
                </c:pt>
                <c:pt idx="1714">
                  <c:v>1.425</c:v>
                </c:pt>
                <c:pt idx="1715">
                  <c:v>1.4259999999999999</c:v>
                </c:pt>
                <c:pt idx="1716">
                  <c:v>1.427</c:v>
                </c:pt>
                <c:pt idx="1717">
                  <c:v>1.4279999999999999</c:v>
                </c:pt>
                <c:pt idx="1718">
                  <c:v>1.4279999999999999</c:v>
                </c:pt>
                <c:pt idx="1719">
                  <c:v>1.429</c:v>
                </c:pt>
                <c:pt idx="1720">
                  <c:v>1.43</c:v>
                </c:pt>
                <c:pt idx="1721">
                  <c:v>1.431</c:v>
                </c:pt>
                <c:pt idx="1722">
                  <c:v>1.4319999999999999</c:v>
                </c:pt>
                <c:pt idx="1723">
                  <c:v>1.4330000000000001</c:v>
                </c:pt>
                <c:pt idx="1724">
                  <c:v>1.4330000000000001</c:v>
                </c:pt>
                <c:pt idx="1725">
                  <c:v>1.4339999999999999</c:v>
                </c:pt>
                <c:pt idx="1726">
                  <c:v>1.4350000000000001</c:v>
                </c:pt>
                <c:pt idx="1727">
                  <c:v>1.4359999999999999</c:v>
                </c:pt>
                <c:pt idx="1728">
                  <c:v>1.4370000000000001</c:v>
                </c:pt>
                <c:pt idx="1729">
                  <c:v>1.4379999999999999</c:v>
                </c:pt>
                <c:pt idx="1730">
                  <c:v>1.4379999999999999</c:v>
                </c:pt>
                <c:pt idx="1731">
                  <c:v>1.4390000000000001</c:v>
                </c:pt>
                <c:pt idx="1732">
                  <c:v>1.44</c:v>
                </c:pt>
                <c:pt idx="1733">
                  <c:v>1.4410000000000001</c:v>
                </c:pt>
                <c:pt idx="1734">
                  <c:v>1.4419999999999999</c:v>
                </c:pt>
                <c:pt idx="1735">
                  <c:v>1.4430000000000001</c:v>
                </c:pt>
                <c:pt idx="1736">
                  <c:v>1.4430000000000001</c:v>
                </c:pt>
                <c:pt idx="1737">
                  <c:v>1.444</c:v>
                </c:pt>
                <c:pt idx="1738">
                  <c:v>1.4450000000000001</c:v>
                </c:pt>
                <c:pt idx="1739">
                  <c:v>1.446</c:v>
                </c:pt>
                <c:pt idx="1740">
                  <c:v>1.4470000000000001</c:v>
                </c:pt>
                <c:pt idx="1741">
                  <c:v>1.448</c:v>
                </c:pt>
                <c:pt idx="1742">
                  <c:v>1.448</c:v>
                </c:pt>
                <c:pt idx="1743">
                  <c:v>1.4490000000000001</c:v>
                </c:pt>
                <c:pt idx="1744">
                  <c:v>1.45</c:v>
                </c:pt>
                <c:pt idx="1745">
                  <c:v>1.4510000000000001</c:v>
                </c:pt>
                <c:pt idx="1746">
                  <c:v>1.452</c:v>
                </c:pt>
                <c:pt idx="1747">
                  <c:v>1.4530000000000001</c:v>
                </c:pt>
                <c:pt idx="1748">
                  <c:v>1.4530000000000001</c:v>
                </c:pt>
                <c:pt idx="1749">
                  <c:v>1.454</c:v>
                </c:pt>
                <c:pt idx="1750">
                  <c:v>1.4550000000000001</c:v>
                </c:pt>
                <c:pt idx="1751">
                  <c:v>1.456</c:v>
                </c:pt>
                <c:pt idx="1752">
                  <c:v>1.4570000000000001</c:v>
                </c:pt>
                <c:pt idx="1753">
                  <c:v>1.458</c:v>
                </c:pt>
                <c:pt idx="1754">
                  <c:v>1.458</c:v>
                </c:pt>
                <c:pt idx="1755">
                  <c:v>1.4590000000000001</c:v>
                </c:pt>
                <c:pt idx="1756">
                  <c:v>1.46</c:v>
                </c:pt>
                <c:pt idx="1757">
                  <c:v>1.4610000000000001</c:v>
                </c:pt>
                <c:pt idx="1758">
                  <c:v>1.462</c:v>
                </c:pt>
                <c:pt idx="1759">
                  <c:v>1.4630000000000001</c:v>
                </c:pt>
                <c:pt idx="1760">
                  <c:v>1.4630000000000001</c:v>
                </c:pt>
                <c:pt idx="1761">
                  <c:v>1.464</c:v>
                </c:pt>
                <c:pt idx="1762">
                  <c:v>1.4650000000000001</c:v>
                </c:pt>
                <c:pt idx="1763">
                  <c:v>1.466</c:v>
                </c:pt>
                <c:pt idx="1764">
                  <c:v>1.4670000000000001</c:v>
                </c:pt>
                <c:pt idx="1765">
                  <c:v>1.4670000000000001</c:v>
                </c:pt>
                <c:pt idx="1766">
                  <c:v>1.468</c:v>
                </c:pt>
                <c:pt idx="1767">
                  <c:v>1.4690000000000001</c:v>
                </c:pt>
                <c:pt idx="1768">
                  <c:v>1.47</c:v>
                </c:pt>
                <c:pt idx="1769">
                  <c:v>1.4710000000000001</c:v>
                </c:pt>
                <c:pt idx="1770">
                  <c:v>1.472</c:v>
                </c:pt>
                <c:pt idx="1771">
                  <c:v>1.472</c:v>
                </c:pt>
                <c:pt idx="1772">
                  <c:v>1.4730000000000001</c:v>
                </c:pt>
                <c:pt idx="1773">
                  <c:v>1.474</c:v>
                </c:pt>
                <c:pt idx="1774">
                  <c:v>1.4750000000000001</c:v>
                </c:pt>
                <c:pt idx="1775">
                  <c:v>1.476</c:v>
                </c:pt>
                <c:pt idx="1776">
                  <c:v>1.4770000000000001</c:v>
                </c:pt>
                <c:pt idx="1777">
                  <c:v>1.4770000000000001</c:v>
                </c:pt>
                <c:pt idx="1778">
                  <c:v>1.478</c:v>
                </c:pt>
                <c:pt idx="1779">
                  <c:v>1.4790000000000001</c:v>
                </c:pt>
                <c:pt idx="1780">
                  <c:v>1.48</c:v>
                </c:pt>
                <c:pt idx="1781">
                  <c:v>1.4810000000000001</c:v>
                </c:pt>
                <c:pt idx="1782">
                  <c:v>1.482</c:v>
                </c:pt>
                <c:pt idx="1783">
                  <c:v>1.482</c:v>
                </c:pt>
                <c:pt idx="1784">
                  <c:v>1.4830000000000001</c:v>
                </c:pt>
                <c:pt idx="1785">
                  <c:v>1.484</c:v>
                </c:pt>
                <c:pt idx="1786">
                  <c:v>1.4850000000000001</c:v>
                </c:pt>
                <c:pt idx="1787">
                  <c:v>1.486</c:v>
                </c:pt>
                <c:pt idx="1788">
                  <c:v>1.4870000000000001</c:v>
                </c:pt>
                <c:pt idx="1789">
                  <c:v>1.4870000000000001</c:v>
                </c:pt>
                <c:pt idx="1790">
                  <c:v>1.488</c:v>
                </c:pt>
                <c:pt idx="1791">
                  <c:v>1.4890000000000001</c:v>
                </c:pt>
                <c:pt idx="1792">
                  <c:v>1.49</c:v>
                </c:pt>
                <c:pt idx="1793">
                  <c:v>1.4910000000000001</c:v>
                </c:pt>
                <c:pt idx="1794">
                  <c:v>1.492</c:v>
                </c:pt>
                <c:pt idx="1795">
                  <c:v>1.492</c:v>
                </c:pt>
                <c:pt idx="1796">
                  <c:v>1.4930000000000001</c:v>
                </c:pt>
                <c:pt idx="1797">
                  <c:v>1.494</c:v>
                </c:pt>
                <c:pt idx="1798">
                  <c:v>1.4950000000000001</c:v>
                </c:pt>
                <c:pt idx="1799">
                  <c:v>1.496</c:v>
                </c:pt>
                <c:pt idx="1800">
                  <c:v>1.4970000000000001</c:v>
                </c:pt>
                <c:pt idx="1801">
                  <c:v>1.4970000000000001</c:v>
                </c:pt>
                <c:pt idx="1802">
                  <c:v>1.498</c:v>
                </c:pt>
                <c:pt idx="1803">
                  <c:v>1.4990000000000001</c:v>
                </c:pt>
                <c:pt idx="1804">
                  <c:v>1.5</c:v>
                </c:pt>
                <c:pt idx="1805">
                  <c:v>1.5009999999999999</c:v>
                </c:pt>
                <c:pt idx="1806">
                  <c:v>1.502</c:v>
                </c:pt>
                <c:pt idx="1807">
                  <c:v>1.502</c:v>
                </c:pt>
                <c:pt idx="1808">
                  <c:v>1.5029999999999999</c:v>
                </c:pt>
                <c:pt idx="1809">
                  <c:v>1.504</c:v>
                </c:pt>
                <c:pt idx="1810">
                  <c:v>1.5049999999999999</c:v>
                </c:pt>
                <c:pt idx="1811">
                  <c:v>1.506</c:v>
                </c:pt>
                <c:pt idx="1812">
                  <c:v>1.5069999999999999</c:v>
                </c:pt>
                <c:pt idx="1813">
                  <c:v>1.5069999999999999</c:v>
                </c:pt>
                <c:pt idx="1814">
                  <c:v>1.508</c:v>
                </c:pt>
                <c:pt idx="1815">
                  <c:v>1.5089999999999999</c:v>
                </c:pt>
                <c:pt idx="1816">
                  <c:v>1.51</c:v>
                </c:pt>
                <c:pt idx="1817">
                  <c:v>1.5109999999999999</c:v>
                </c:pt>
                <c:pt idx="1818">
                  <c:v>1.512</c:v>
                </c:pt>
                <c:pt idx="1819">
                  <c:v>1.512</c:v>
                </c:pt>
                <c:pt idx="1820">
                  <c:v>1.5129999999999999</c:v>
                </c:pt>
                <c:pt idx="1821">
                  <c:v>1.514</c:v>
                </c:pt>
                <c:pt idx="1822">
                  <c:v>1.5149999999999999</c:v>
                </c:pt>
                <c:pt idx="1823">
                  <c:v>1.516</c:v>
                </c:pt>
                <c:pt idx="1824">
                  <c:v>1.5169999999999999</c:v>
                </c:pt>
                <c:pt idx="1825">
                  <c:v>1.5169999999999999</c:v>
                </c:pt>
                <c:pt idx="1826">
                  <c:v>1.518</c:v>
                </c:pt>
                <c:pt idx="1827">
                  <c:v>1.5189999999999999</c:v>
                </c:pt>
                <c:pt idx="1828">
                  <c:v>1.52</c:v>
                </c:pt>
                <c:pt idx="1829">
                  <c:v>1.5209999999999999</c:v>
                </c:pt>
                <c:pt idx="1830">
                  <c:v>1.522</c:v>
                </c:pt>
                <c:pt idx="1831">
                  <c:v>1.522</c:v>
                </c:pt>
                <c:pt idx="1832">
                  <c:v>1.5229999999999999</c:v>
                </c:pt>
                <c:pt idx="1833">
                  <c:v>1.524</c:v>
                </c:pt>
                <c:pt idx="1834">
                  <c:v>1.5249999999999999</c:v>
                </c:pt>
                <c:pt idx="1835">
                  <c:v>1.526</c:v>
                </c:pt>
                <c:pt idx="1836">
                  <c:v>1.5269999999999999</c:v>
                </c:pt>
                <c:pt idx="1837">
                  <c:v>1.5269999999999999</c:v>
                </c:pt>
                <c:pt idx="1838">
                  <c:v>1.528</c:v>
                </c:pt>
                <c:pt idx="1839">
                  <c:v>1.5289999999999999</c:v>
                </c:pt>
                <c:pt idx="1840">
                  <c:v>1.53</c:v>
                </c:pt>
                <c:pt idx="1841">
                  <c:v>1.5309999999999999</c:v>
                </c:pt>
                <c:pt idx="1842">
                  <c:v>1.5309999999999999</c:v>
                </c:pt>
                <c:pt idx="1843">
                  <c:v>1.532</c:v>
                </c:pt>
                <c:pt idx="1844">
                  <c:v>1.5329999999999999</c:v>
                </c:pt>
                <c:pt idx="1845">
                  <c:v>1.534</c:v>
                </c:pt>
                <c:pt idx="1846">
                  <c:v>1.5349999999999999</c:v>
                </c:pt>
                <c:pt idx="1847">
                  <c:v>1.536</c:v>
                </c:pt>
                <c:pt idx="1848">
                  <c:v>1.536</c:v>
                </c:pt>
                <c:pt idx="1849">
                  <c:v>1.5369999999999999</c:v>
                </c:pt>
                <c:pt idx="1850">
                  <c:v>1.538</c:v>
                </c:pt>
                <c:pt idx="1851">
                  <c:v>1.5389999999999999</c:v>
                </c:pt>
                <c:pt idx="1852">
                  <c:v>1.54</c:v>
                </c:pt>
                <c:pt idx="1853">
                  <c:v>1.5409999999999999</c:v>
                </c:pt>
                <c:pt idx="1854">
                  <c:v>1.5409999999999999</c:v>
                </c:pt>
                <c:pt idx="1855">
                  <c:v>1.542</c:v>
                </c:pt>
                <c:pt idx="1856">
                  <c:v>1.5429999999999999</c:v>
                </c:pt>
                <c:pt idx="1857">
                  <c:v>1.544</c:v>
                </c:pt>
                <c:pt idx="1858">
                  <c:v>1.5449999999999999</c:v>
                </c:pt>
                <c:pt idx="1859">
                  <c:v>1.546</c:v>
                </c:pt>
                <c:pt idx="1860">
                  <c:v>1.546</c:v>
                </c:pt>
                <c:pt idx="1861">
                  <c:v>1.5469999999999999</c:v>
                </c:pt>
                <c:pt idx="1862">
                  <c:v>1.548</c:v>
                </c:pt>
                <c:pt idx="1863">
                  <c:v>1.5489999999999999</c:v>
                </c:pt>
                <c:pt idx="1864">
                  <c:v>1.55</c:v>
                </c:pt>
                <c:pt idx="1865">
                  <c:v>1.5509999999999999</c:v>
                </c:pt>
                <c:pt idx="1866">
                  <c:v>1.5509999999999999</c:v>
                </c:pt>
                <c:pt idx="1867">
                  <c:v>1.552</c:v>
                </c:pt>
                <c:pt idx="1868">
                  <c:v>1.5529999999999999</c:v>
                </c:pt>
                <c:pt idx="1869">
                  <c:v>1.554</c:v>
                </c:pt>
                <c:pt idx="1870">
                  <c:v>1.5549999999999999</c:v>
                </c:pt>
                <c:pt idx="1871">
                  <c:v>1.556</c:v>
                </c:pt>
                <c:pt idx="1872">
                  <c:v>1.556</c:v>
                </c:pt>
                <c:pt idx="1873">
                  <c:v>1.5569999999999999</c:v>
                </c:pt>
                <c:pt idx="1874">
                  <c:v>1.5580000000000001</c:v>
                </c:pt>
                <c:pt idx="1875">
                  <c:v>1.5589999999999999</c:v>
                </c:pt>
                <c:pt idx="1876">
                  <c:v>1.56</c:v>
                </c:pt>
                <c:pt idx="1877">
                  <c:v>1.5609999999999999</c:v>
                </c:pt>
                <c:pt idx="1878">
                  <c:v>1.5609999999999999</c:v>
                </c:pt>
                <c:pt idx="1879">
                  <c:v>1.5620000000000001</c:v>
                </c:pt>
                <c:pt idx="1880">
                  <c:v>1.5629999999999999</c:v>
                </c:pt>
                <c:pt idx="1881">
                  <c:v>1.5640000000000001</c:v>
                </c:pt>
                <c:pt idx="1882">
                  <c:v>1.5649999999999999</c:v>
                </c:pt>
                <c:pt idx="1883">
                  <c:v>1.5660000000000001</c:v>
                </c:pt>
                <c:pt idx="1884">
                  <c:v>1.5660000000000001</c:v>
                </c:pt>
                <c:pt idx="1885">
                  <c:v>1.5669999999999999</c:v>
                </c:pt>
                <c:pt idx="1886">
                  <c:v>1.5680000000000001</c:v>
                </c:pt>
                <c:pt idx="1887">
                  <c:v>1.569</c:v>
                </c:pt>
                <c:pt idx="1888">
                  <c:v>1.57</c:v>
                </c:pt>
                <c:pt idx="1889">
                  <c:v>1.571</c:v>
                </c:pt>
                <c:pt idx="1890">
                  <c:v>1.571</c:v>
                </c:pt>
                <c:pt idx="1891">
                  <c:v>1.5720000000000001</c:v>
                </c:pt>
                <c:pt idx="1892">
                  <c:v>1.573</c:v>
                </c:pt>
                <c:pt idx="1893">
                  <c:v>1.5740000000000001</c:v>
                </c:pt>
                <c:pt idx="1894">
                  <c:v>1.575</c:v>
                </c:pt>
                <c:pt idx="1895">
                  <c:v>1.5760000000000001</c:v>
                </c:pt>
                <c:pt idx="1896">
                  <c:v>1.5760000000000001</c:v>
                </c:pt>
                <c:pt idx="1897">
                  <c:v>1.577</c:v>
                </c:pt>
                <c:pt idx="1898">
                  <c:v>1.5780000000000001</c:v>
                </c:pt>
                <c:pt idx="1899">
                  <c:v>1.579</c:v>
                </c:pt>
                <c:pt idx="1900">
                  <c:v>1.58</c:v>
                </c:pt>
                <c:pt idx="1901">
                  <c:v>1.581</c:v>
                </c:pt>
                <c:pt idx="1902">
                  <c:v>1.581</c:v>
                </c:pt>
                <c:pt idx="1903">
                  <c:v>1.5820000000000001</c:v>
                </c:pt>
                <c:pt idx="1904">
                  <c:v>1.583</c:v>
                </c:pt>
                <c:pt idx="1905">
                  <c:v>1.5840000000000001</c:v>
                </c:pt>
                <c:pt idx="1906">
                  <c:v>1.585</c:v>
                </c:pt>
                <c:pt idx="1907">
                  <c:v>1.5860000000000001</c:v>
                </c:pt>
                <c:pt idx="1908">
                  <c:v>1.5860000000000001</c:v>
                </c:pt>
                <c:pt idx="1909">
                  <c:v>1.587</c:v>
                </c:pt>
                <c:pt idx="1910">
                  <c:v>1.5880000000000001</c:v>
                </c:pt>
                <c:pt idx="1911">
                  <c:v>1.589</c:v>
                </c:pt>
                <c:pt idx="1912">
                  <c:v>1.59</c:v>
                </c:pt>
                <c:pt idx="1913">
                  <c:v>1.59</c:v>
                </c:pt>
                <c:pt idx="1914">
                  <c:v>1.591</c:v>
                </c:pt>
                <c:pt idx="1915">
                  <c:v>1.5920000000000001</c:v>
                </c:pt>
                <c:pt idx="1916">
                  <c:v>1.593</c:v>
                </c:pt>
                <c:pt idx="1917">
                  <c:v>1.5940000000000001</c:v>
                </c:pt>
                <c:pt idx="1918">
                  <c:v>1.595</c:v>
                </c:pt>
                <c:pt idx="1919">
                  <c:v>1.595</c:v>
                </c:pt>
                <c:pt idx="1920">
                  <c:v>1.5960000000000001</c:v>
                </c:pt>
                <c:pt idx="1921">
                  <c:v>1.597</c:v>
                </c:pt>
                <c:pt idx="1922">
                  <c:v>1.5980000000000001</c:v>
                </c:pt>
                <c:pt idx="1923">
                  <c:v>1.599</c:v>
                </c:pt>
                <c:pt idx="1924">
                  <c:v>1.6</c:v>
                </c:pt>
                <c:pt idx="1925">
                  <c:v>1.6</c:v>
                </c:pt>
                <c:pt idx="1926">
                  <c:v>1.601</c:v>
                </c:pt>
                <c:pt idx="1927">
                  <c:v>1.6020000000000001</c:v>
                </c:pt>
                <c:pt idx="1928">
                  <c:v>1.603</c:v>
                </c:pt>
                <c:pt idx="1929">
                  <c:v>1.6040000000000001</c:v>
                </c:pt>
                <c:pt idx="1930">
                  <c:v>1.605</c:v>
                </c:pt>
                <c:pt idx="1931">
                  <c:v>1.605</c:v>
                </c:pt>
                <c:pt idx="1932">
                  <c:v>1.6060000000000001</c:v>
                </c:pt>
                <c:pt idx="1933">
                  <c:v>1.607</c:v>
                </c:pt>
                <c:pt idx="1934">
                  <c:v>1.6080000000000001</c:v>
                </c:pt>
                <c:pt idx="1935">
                  <c:v>1.609</c:v>
                </c:pt>
                <c:pt idx="1936">
                  <c:v>1.61</c:v>
                </c:pt>
                <c:pt idx="1937">
                  <c:v>1.61</c:v>
                </c:pt>
                <c:pt idx="1938">
                  <c:v>1.611</c:v>
                </c:pt>
                <c:pt idx="1939">
                  <c:v>1.6120000000000001</c:v>
                </c:pt>
                <c:pt idx="1940">
                  <c:v>1.613</c:v>
                </c:pt>
                <c:pt idx="1941">
                  <c:v>1.6140000000000001</c:v>
                </c:pt>
                <c:pt idx="1942">
                  <c:v>1.615</c:v>
                </c:pt>
                <c:pt idx="1943">
                  <c:v>1.615</c:v>
                </c:pt>
                <c:pt idx="1944">
                  <c:v>1.6160000000000001</c:v>
                </c:pt>
                <c:pt idx="1945">
                  <c:v>1.617</c:v>
                </c:pt>
                <c:pt idx="1946">
                  <c:v>1.6180000000000001</c:v>
                </c:pt>
                <c:pt idx="1947">
                  <c:v>1.619</c:v>
                </c:pt>
                <c:pt idx="1948">
                  <c:v>1.62</c:v>
                </c:pt>
                <c:pt idx="1949">
                  <c:v>1.62</c:v>
                </c:pt>
                <c:pt idx="1950">
                  <c:v>1.621</c:v>
                </c:pt>
                <c:pt idx="1951">
                  <c:v>1.6220000000000001</c:v>
                </c:pt>
                <c:pt idx="1952">
                  <c:v>1.623</c:v>
                </c:pt>
                <c:pt idx="1953">
                  <c:v>1.6240000000000001</c:v>
                </c:pt>
                <c:pt idx="1954">
                  <c:v>1.625</c:v>
                </c:pt>
                <c:pt idx="1955">
                  <c:v>1.625</c:v>
                </c:pt>
                <c:pt idx="1956">
                  <c:v>1.6259999999999999</c:v>
                </c:pt>
                <c:pt idx="1957">
                  <c:v>1.627</c:v>
                </c:pt>
                <c:pt idx="1958">
                  <c:v>1.6279999999999999</c:v>
                </c:pt>
                <c:pt idx="1959">
                  <c:v>1.629</c:v>
                </c:pt>
                <c:pt idx="1960">
                  <c:v>1.63</c:v>
                </c:pt>
                <c:pt idx="1961">
                  <c:v>1.63</c:v>
                </c:pt>
                <c:pt idx="1962">
                  <c:v>1.631</c:v>
                </c:pt>
                <c:pt idx="1963">
                  <c:v>1.6319999999999999</c:v>
                </c:pt>
                <c:pt idx="1964">
                  <c:v>1.633</c:v>
                </c:pt>
                <c:pt idx="1965">
                  <c:v>1.6339999999999999</c:v>
                </c:pt>
                <c:pt idx="1966">
                  <c:v>1.635</c:v>
                </c:pt>
                <c:pt idx="1967">
                  <c:v>1.635</c:v>
                </c:pt>
                <c:pt idx="1968">
                  <c:v>1.6359999999999999</c:v>
                </c:pt>
                <c:pt idx="1969">
                  <c:v>1.637</c:v>
                </c:pt>
                <c:pt idx="1970">
                  <c:v>1.6379999999999999</c:v>
                </c:pt>
                <c:pt idx="1971">
                  <c:v>1.639</c:v>
                </c:pt>
                <c:pt idx="1972">
                  <c:v>1.64</c:v>
                </c:pt>
                <c:pt idx="1973">
                  <c:v>1.64</c:v>
                </c:pt>
                <c:pt idx="1974">
                  <c:v>1.641</c:v>
                </c:pt>
                <c:pt idx="1975">
                  <c:v>1.6419999999999999</c:v>
                </c:pt>
                <c:pt idx="1976">
                  <c:v>1.643</c:v>
                </c:pt>
                <c:pt idx="1977">
                  <c:v>1.6439999999999999</c:v>
                </c:pt>
                <c:pt idx="1978">
                  <c:v>1.645</c:v>
                </c:pt>
                <c:pt idx="1979">
                  <c:v>1.645</c:v>
                </c:pt>
                <c:pt idx="1980">
                  <c:v>1.6459999999999999</c:v>
                </c:pt>
                <c:pt idx="1981">
                  <c:v>1.647</c:v>
                </c:pt>
                <c:pt idx="1982">
                  <c:v>1.6479999999999999</c:v>
                </c:pt>
                <c:pt idx="1983">
                  <c:v>1.649</c:v>
                </c:pt>
                <c:pt idx="1984">
                  <c:v>1.65</c:v>
                </c:pt>
                <c:pt idx="1985">
                  <c:v>1.65</c:v>
                </c:pt>
                <c:pt idx="1986">
                  <c:v>1.651</c:v>
                </c:pt>
                <c:pt idx="1987">
                  <c:v>1.6519999999999999</c:v>
                </c:pt>
                <c:pt idx="1988">
                  <c:v>1.653</c:v>
                </c:pt>
                <c:pt idx="1989">
                  <c:v>1.6539999999999999</c:v>
                </c:pt>
                <c:pt idx="1990">
                  <c:v>1.6539999999999999</c:v>
                </c:pt>
                <c:pt idx="1991">
                  <c:v>1.655</c:v>
                </c:pt>
                <c:pt idx="1992">
                  <c:v>1.6559999999999999</c:v>
                </c:pt>
                <c:pt idx="1993">
                  <c:v>1.657</c:v>
                </c:pt>
                <c:pt idx="1994">
                  <c:v>1.6579999999999999</c:v>
                </c:pt>
                <c:pt idx="1995">
                  <c:v>1.659</c:v>
                </c:pt>
                <c:pt idx="1996">
                  <c:v>1.659</c:v>
                </c:pt>
                <c:pt idx="1997">
                  <c:v>1.66</c:v>
                </c:pt>
                <c:pt idx="1998">
                  <c:v>1.661</c:v>
                </c:pt>
                <c:pt idx="1999">
                  <c:v>1.6619999999999999</c:v>
                </c:pt>
                <c:pt idx="2000">
                  <c:v>1.663</c:v>
                </c:pt>
                <c:pt idx="2001">
                  <c:v>1.6639999999999999</c:v>
                </c:pt>
                <c:pt idx="2002">
                  <c:v>1.6639999999999999</c:v>
                </c:pt>
                <c:pt idx="2003">
                  <c:v>1.665</c:v>
                </c:pt>
                <c:pt idx="2004">
                  <c:v>1.6659999999999999</c:v>
                </c:pt>
                <c:pt idx="2005">
                  <c:v>1.667</c:v>
                </c:pt>
                <c:pt idx="2006">
                  <c:v>1.6679999999999999</c:v>
                </c:pt>
                <c:pt idx="2007">
                  <c:v>1.669</c:v>
                </c:pt>
                <c:pt idx="2008">
                  <c:v>1.669</c:v>
                </c:pt>
                <c:pt idx="2009">
                  <c:v>1.67</c:v>
                </c:pt>
                <c:pt idx="2010">
                  <c:v>1.671</c:v>
                </c:pt>
                <c:pt idx="2011">
                  <c:v>1.6719999999999999</c:v>
                </c:pt>
                <c:pt idx="2012">
                  <c:v>1.673</c:v>
                </c:pt>
                <c:pt idx="2013">
                  <c:v>1.6739999999999999</c:v>
                </c:pt>
                <c:pt idx="2014">
                  <c:v>1.6739999999999999</c:v>
                </c:pt>
                <c:pt idx="2015">
                  <c:v>1.675</c:v>
                </c:pt>
                <c:pt idx="2016">
                  <c:v>1.6759999999999999</c:v>
                </c:pt>
                <c:pt idx="2017">
                  <c:v>1.677</c:v>
                </c:pt>
                <c:pt idx="2018">
                  <c:v>1.6779999999999999</c:v>
                </c:pt>
                <c:pt idx="2019">
                  <c:v>1.679</c:v>
                </c:pt>
                <c:pt idx="2020">
                  <c:v>1.679</c:v>
                </c:pt>
                <c:pt idx="2021">
                  <c:v>1.68</c:v>
                </c:pt>
                <c:pt idx="2022">
                  <c:v>1.681</c:v>
                </c:pt>
                <c:pt idx="2023">
                  <c:v>1.6819999999999999</c:v>
                </c:pt>
                <c:pt idx="2024">
                  <c:v>1.6830000000000001</c:v>
                </c:pt>
                <c:pt idx="2025">
                  <c:v>1.6839999999999999</c:v>
                </c:pt>
                <c:pt idx="2026">
                  <c:v>1.6839999999999999</c:v>
                </c:pt>
                <c:pt idx="2027">
                  <c:v>1.6850000000000001</c:v>
                </c:pt>
                <c:pt idx="2028">
                  <c:v>1.6859999999999999</c:v>
                </c:pt>
                <c:pt idx="2029">
                  <c:v>1.6870000000000001</c:v>
                </c:pt>
                <c:pt idx="2030">
                  <c:v>1.6879999999999999</c:v>
                </c:pt>
                <c:pt idx="2031">
                  <c:v>1.6890000000000001</c:v>
                </c:pt>
                <c:pt idx="2032">
                  <c:v>1.6890000000000001</c:v>
                </c:pt>
                <c:pt idx="2033">
                  <c:v>1.69</c:v>
                </c:pt>
                <c:pt idx="2034">
                  <c:v>1.6910000000000001</c:v>
                </c:pt>
                <c:pt idx="2035">
                  <c:v>1.6919999999999999</c:v>
                </c:pt>
                <c:pt idx="2036">
                  <c:v>1.6930000000000001</c:v>
                </c:pt>
                <c:pt idx="2037">
                  <c:v>1.694</c:v>
                </c:pt>
                <c:pt idx="2038">
                  <c:v>1.694</c:v>
                </c:pt>
                <c:pt idx="2039">
                  <c:v>1.6950000000000001</c:v>
                </c:pt>
                <c:pt idx="2040">
                  <c:v>1.696</c:v>
                </c:pt>
                <c:pt idx="2041">
                  <c:v>1.6970000000000001</c:v>
                </c:pt>
                <c:pt idx="2042">
                  <c:v>1.698</c:v>
                </c:pt>
                <c:pt idx="2043">
                  <c:v>1.6990000000000001</c:v>
                </c:pt>
                <c:pt idx="2044">
                  <c:v>1.6990000000000001</c:v>
                </c:pt>
                <c:pt idx="2045">
                  <c:v>1.7</c:v>
                </c:pt>
                <c:pt idx="2046">
                  <c:v>1.7010000000000001</c:v>
                </c:pt>
                <c:pt idx="2047">
                  <c:v>1.702</c:v>
                </c:pt>
                <c:pt idx="2048">
                  <c:v>1.7030000000000001</c:v>
                </c:pt>
                <c:pt idx="2049">
                  <c:v>1.704</c:v>
                </c:pt>
                <c:pt idx="2050">
                  <c:v>1.704</c:v>
                </c:pt>
                <c:pt idx="2051">
                  <c:v>1.7050000000000001</c:v>
                </c:pt>
                <c:pt idx="2052">
                  <c:v>1.706</c:v>
                </c:pt>
                <c:pt idx="2053">
                  <c:v>1.7070000000000001</c:v>
                </c:pt>
                <c:pt idx="2054">
                  <c:v>1.708</c:v>
                </c:pt>
                <c:pt idx="2055">
                  <c:v>1.7090000000000001</c:v>
                </c:pt>
                <c:pt idx="2056">
                  <c:v>1.7090000000000001</c:v>
                </c:pt>
                <c:pt idx="2057">
                  <c:v>1.71</c:v>
                </c:pt>
                <c:pt idx="2058">
                  <c:v>1.7110000000000001</c:v>
                </c:pt>
                <c:pt idx="2059">
                  <c:v>1.712</c:v>
                </c:pt>
                <c:pt idx="2060">
                  <c:v>1.7130000000000001</c:v>
                </c:pt>
                <c:pt idx="2061">
                  <c:v>1.714</c:v>
                </c:pt>
                <c:pt idx="2062">
                  <c:v>1.714</c:v>
                </c:pt>
                <c:pt idx="2063">
                  <c:v>1.7150000000000001</c:v>
                </c:pt>
                <c:pt idx="2064">
                  <c:v>1.716</c:v>
                </c:pt>
                <c:pt idx="2065">
                  <c:v>1.7170000000000001</c:v>
                </c:pt>
                <c:pt idx="2066">
                  <c:v>1.718</c:v>
                </c:pt>
                <c:pt idx="2067">
                  <c:v>1.718</c:v>
                </c:pt>
                <c:pt idx="2068">
                  <c:v>1.7190000000000001</c:v>
                </c:pt>
                <c:pt idx="2069">
                  <c:v>1.72</c:v>
                </c:pt>
                <c:pt idx="2070">
                  <c:v>1.7210000000000001</c:v>
                </c:pt>
                <c:pt idx="2071">
                  <c:v>1.722</c:v>
                </c:pt>
                <c:pt idx="2072">
                  <c:v>1.7230000000000001</c:v>
                </c:pt>
                <c:pt idx="2073">
                  <c:v>1.7230000000000001</c:v>
                </c:pt>
                <c:pt idx="2074">
                  <c:v>1.724</c:v>
                </c:pt>
                <c:pt idx="2075">
                  <c:v>1.7250000000000001</c:v>
                </c:pt>
                <c:pt idx="2076">
                  <c:v>1.726</c:v>
                </c:pt>
                <c:pt idx="2077">
                  <c:v>1.7270000000000001</c:v>
                </c:pt>
                <c:pt idx="2078">
                  <c:v>1.728</c:v>
                </c:pt>
                <c:pt idx="2079">
                  <c:v>1.728</c:v>
                </c:pt>
                <c:pt idx="2080">
                  <c:v>1.7290000000000001</c:v>
                </c:pt>
                <c:pt idx="2081">
                  <c:v>1.73</c:v>
                </c:pt>
                <c:pt idx="2082">
                  <c:v>1.7310000000000001</c:v>
                </c:pt>
                <c:pt idx="2083">
                  <c:v>1.732</c:v>
                </c:pt>
                <c:pt idx="2084">
                  <c:v>1.7330000000000001</c:v>
                </c:pt>
                <c:pt idx="2085">
                  <c:v>1.7330000000000001</c:v>
                </c:pt>
                <c:pt idx="2086">
                  <c:v>1.734</c:v>
                </c:pt>
                <c:pt idx="2087">
                  <c:v>1.7350000000000001</c:v>
                </c:pt>
                <c:pt idx="2088">
                  <c:v>1.736</c:v>
                </c:pt>
                <c:pt idx="2089">
                  <c:v>1.7370000000000001</c:v>
                </c:pt>
                <c:pt idx="2090">
                  <c:v>1.738</c:v>
                </c:pt>
                <c:pt idx="2091">
                  <c:v>1.738</c:v>
                </c:pt>
                <c:pt idx="2092">
                  <c:v>1.7390000000000001</c:v>
                </c:pt>
                <c:pt idx="2093">
                  <c:v>1.74</c:v>
                </c:pt>
                <c:pt idx="2094">
                  <c:v>1.7410000000000001</c:v>
                </c:pt>
                <c:pt idx="2095">
                  <c:v>1.742</c:v>
                </c:pt>
                <c:pt idx="2096">
                  <c:v>1.7430000000000001</c:v>
                </c:pt>
                <c:pt idx="2097">
                  <c:v>1.7430000000000001</c:v>
                </c:pt>
                <c:pt idx="2098">
                  <c:v>1.744</c:v>
                </c:pt>
                <c:pt idx="2099">
                  <c:v>1.7450000000000001</c:v>
                </c:pt>
                <c:pt idx="2100">
                  <c:v>1.746</c:v>
                </c:pt>
                <c:pt idx="2101">
                  <c:v>1.7470000000000001</c:v>
                </c:pt>
                <c:pt idx="2102">
                  <c:v>1.748</c:v>
                </c:pt>
                <c:pt idx="2103">
                  <c:v>1.748</c:v>
                </c:pt>
                <c:pt idx="2104">
                  <c:v>1.7490000000000001</c:v>
                </c:pt>
                <c:pt idx="2105">
                  <c:v>1.75</c:v>
                </c:pt>
                <c:pt idx="2106">
                  <c:v>1.7509999999999999</c:v>
                </c:pt>
                <c:pt idx="2107">
                  <c:v>1.752</c:v>
                </c:pt>
                <c:pt idx="2108">
                  <c:v>1.7529999999999999</c:v>
                </c:pt>
                <c:pt idx="2109">
                  <c:v>1.7529999999999999</c:v>
                </c:pt>
                <c:pt idx="2110">
                  <c:v>1.754</c:v>
                </c:pt>
                <c:pt idx="2111">
                  <c:v>1.7549999999999999</c:v>
                </c:pt>
                <c:pt idx="2112">
                  <c:v>1.756</c:v>
                </c:pt>
                <c:pt idx="2113">
                  <c:v>1.7569999999999999</c:v>
                </c:pt>
                <c:pt idx="2114">
                  <c:v>1.758</c:v>
                </c:pt>
                <c:pt idx="2115">
                  <c:v>1.758</c:v>
                </c:pt>
                <c:pt idx="2116">
                  <c:v>1.7589999999999999</c:v>
                </c:pt>
                <c:pt idx="2117">
                  <c:v>1.76</c:v>
                </c:pt>
                <c:pt idx="2118">
                  <c:v>1.7609999999999999</c:v>
                </c:pt>
                <c:pt idx="2119">
                  <c:v>1.762</c:v>
                </c:pt>
                <c:pt idx="2120">
                  <c:v>1.7629999999999999</c:v>
                </c:pt>
                <c:pt idx="2121">
                  <c:v>1.7629999999999999</c:v>
                </c:pt>
                <c:pt idx="2122">
                  <c:v>1.764</c:v>
                </c:pt>
                <c:pt idx="2123">
                  <c:v>1.7649999999999999</c:v>
                </c:pt>
                <c:pt idx="2124">
                  <c:v>1.766</c:v>
                </c:pt>
                <c:pt idx="2125">
                  <c:v>1.7669999999999999</c:v>
                </c:pt>
                <c:pt idx="2126">
                  <c:v>1.768</c:v>
                </c:pt>
                <c:pt idx="2127">
                  <c:v>1.768</c:v>
                </c:pt>
                <c:pt idx="2128">
                  <c:v>1.7689999999999999</c:v>
                </c:pt>
                <c:pt idx="2129">
                  <c:v>1.77</c:v>
                </c:pt>
                <c:pt idx="2130">
                  <c:v>1.7709999999999999</c:v>
                </c:pt>
                <c:pt idx="2131">
                  <c:v>1.772</c:v>
                </c:pt>
                <c:pt idx="2132">
                  <c:v>1.7729999999999999</c:v>
                </c:pt>
                <c:pt idx="2133">
                  <c:v>1.7729999999999999</c:v>
                </c:pt>
                <c:pt idx="2134">
                  <c:v>1.774</c:v>
                </c:pt>
                <c:pt idx="2135">
                  <c:v>1.7749999999999999</c:v>
                </c:pt>
                <c:pt idx="2136">
                  <c:v>1.776</c:v>
                </c:pt>
                <c:pt idx="2137">
                  <c:v>1.7769999999999999</c:v>
                </c:pt>
                <c:pt idx="2138">
                  <c:v>1.778</c:v>
                </c:pt>
                <c:pt idx="2139">
                  <c:v>1.778</c:v>
                </c:pt>
                <c:pt idx="2140">
                  <c:v>1.7789999999999999</c:v>
                </c:pt>
                <c:pt idx="2141">
                  <c:v>1.78</c:v>
                </c:pt>
                <c:pt idx="2142">
                  <c:v>1.7809999999999999</c:v>
                </c:pt>
                <c:pt idx="2143">
                  <c:v>1.782</c:v>
                </c:pt>
                <c:pt idx="2144">
                  <c:v>1.782</c:v>
                </c:pt>
                <c:pt idx="2145">
                  <c:v>1.7829999999999999</c:v>
                </c:pt>
                <c:pt idx="2146">
                  <c:v>1.784</c:v>
                </c:pt>
                <c:pt idx="2147">
                  <c:v>1.7849999999999999</c:v>
                </c:pt>
                <c:pt idx="2148">
                  <c:v>1.786</c:v>
                </c:pt>
                <c:pt idx="2149">
                  <c:v>1.7869999999999999</c:v>
                </c:pt>
                <c:pt idx="2150">
                  <c:v>1.7869999999999999</c:v>
                </c:pt>
                <c:pt idx="2151">
                  <c:v>1.788</c:v>
                </c:pt>
                <c:pt idx="2152">
                  <c:v>1.7889999999999999</c:v>
                </c:pt>
                <c:pt idx="2153">
                  <c:v>1.79</c:v>
                </c:pt>
                <c:pt idx="2154">
                  <c:v>1.7909999999999999</c:v>
                </c:pt>
                <c:pt idx="2155">
                  <c:v>1.792</c:v>
                </c:pt>
                <c:pt idx="2156">
                  <c:v>1.792</c:v>
                </c:pt>
                <c:pt idx="2157">
                  <c:v>1.7929999999999999</c:v>
                </c:pt>
                <c:pt idx="2158">
                  <c:v>1.794</c:v>
                </c:pt>
                <c:pt idx="2159">
                  <c:v>1.7949999999999999</c:v>
                </c:pt>
                <c:pt idx="2160">
                  <c:v>1.796</c:v>
                </c:pt>
                <c:pt idx="2161">
                  <c:v>1.7969999999999999</c:v>
                </c:pt>
                <c:pt idx="2162">
                  <c:v>1.7969999999999999</c:v>
                </c:pt>
                <c:pt idx="2163">
                  <c:v>1.798</c:v>
                </c:pt>
                <c:pt idx="2164">
                  <c:v>1.7989999999999999</c:v>
                </c:pt>
                <c:pt idx="2165">
                  <c:v>1.8</c:v>
                </c:pt>
                <c:pt idx="2166">
                  <c:v>1.8009999999999999</c:v>
                </c:pt>
                <c:pt idx="2167">
                  <c:v>1.802</c:v>
                </c:pt>
                <c:pt idx="2168">
                  <c:v>1.802</c:v>
                </c:pt>
                <c:pt idx="2169">
                  <c:v>1.8029999999999999</c:v>
                </c:pt>
                <c:pt idx="2170">
                  <c:v>1.804</c:v>
                </c:pt>
                <c:pt idx="2171">
                  <c:v>1.8049999999999999</c:v>
                </c:pt>
                <c:pt idx="2172">
                  <c:v>1.806</c:v>
                </c:pt>
                <c:pt idx="2173">
                  <c:v>1.8069999999999999</c:v>
                </c:pt>
                <c:pt idx="2174">
                  <c:v>1.8069999999999999</c:v>
                </c:pt>
                <c:pt idx="2175">
                  <c:v>1.8080000000000001</c:v>
                </c:pt>
                <c:pt idx="2176">
                  <c:v>1.8089999999999999</c:v>
                </c:pt>
                <c:pt idx="2177">
                  <c:v>1.81</c:v>
                </c:pt>
                <c:pt idx="2178">
                  <c:v>1.8109999999999999</c:v>
                </c:pt>
                <c:pt idx="2179">
                  <c:v>1.8120000000000001</c:v>
                </c:pt>
                <c:pt idx="2180">
                  <c:v>1.8120000000000001</c:v>
                </c:pt>
                <c:pt idx="2181">
                  <c:v>1.8129999999999999</c:v>
                </c:pt>
                <c:pt idx="2182">
                  <c:v>1.8140000000000001</c:v>
                </c:pt>
                <c:pt idx="2183">
                  <c:v>1.8149999999999999</c:v>
                </c:pt>
                <c:pt idx="2184">
                  <c:v>1.8160000000000001</c:v>
                </c:pt>
                <c:pt idx="2185">
                  <c:v>1.8169999999999999</c:v>
                </c:pt>
                <c:pt idx="2186">
                  <c:v>1.8169999999999999</c:v>
                </c:pt>
                <c:pt idx="2187">
                  <c:v>1.8180000000000001</c:v>
                </c:pt>
                <c:pt idx="2188">
                  <c:v>1.819</c:v>
                </c:pt>
                <c:pt idx="2189">
                  <c:v>1.82</c:v>
                </c:pt>
                <c:pt idx="2190">
                  <c:v>1.821</c:v>
                </c:pt>
                <c:pt idx="2191">
                  <c:v>1.8220000000000001</c:v>
                </c:pt>
                <c:pt idx="2192">
                  <c:v>1.8220000000000001</c:v>
                </c:pt>
                <c:pt idx="2193">
                  <c:v>1.823</c:v>
                </c:pt>
                <c:pt idx="2194">
                  <c:v>1.8240000000000001</c:v>
                </c:pt>
                <c:pt idx="2195">
                  <c:v>1.825</c:v>
                </c:pt>
                <c:pt idx="2196">
                  <c:v>1.8260000000000001</c:v>
                </c:pt>
                <c:pt idx="2197">
                  <c:v>1.827</c:v>
                </c:pt>
                <c:pt idx="2198">
                  <c:v>1.827</c:v>
                </c:pt>
                <c:pt idx="2199">
                  <c:v>1.8280000000000001</c:v>
                </c:pt>
                <c:pt idx="2200">
                  <c:v>1.829</c:v>
                </c:pt>
                <c:pt idx="2201">
                  <c:v>1.83</c:v>
                </c:pt>
                <c:pt idx="2202">
                  <c:v>1.831</c:v>
                </c:pt>
                <c:pt idx="2203">
                  <c:v>1.8320000000000001</c:v>
                </c:pt>
                <c:pt idx="2204">
                  <c:v>1.8320000000000001</c:v>
                </c:pt>
                <c:pt idx="2205">
                  <c:v>1.833</c:v>
                </c:pt>
                <c:pt idx="2206">
                  <c:v>1.8340000000000001</c:v>
                </c:pt>
                <c:pt idx="2207">
                  <c:v>1.835</c:v>
                </c:pt>
                <c:pt idx="2208">
                  <c:v>1.8360000000000001</c:v>
                </c:pt>
                <c:pt idx="2209">
                  <c:v>1.837</c:v>
                </c:pt>
                <c:pt idx="2210">
                  <c:v>1.837</c:v>
                </c:pt>
                <c:pt idx="2211">
                  <c:v>1.8380000000000001</c:v>
                </c:pt>
                <c:pt idx="2212">
                  <c:v>1.839</c:v>
                </c:pt>
                <c:pt idx="2213">
                  <c:v>1.84</c:v>
                </c:pt>
                <c:pt idx="2214">
                  <c:v>1.841</c:v>
                </c:pt>
                <c:pt idx="2215">
                  <c:v>1.8420000000000001</c:v>
                </c:pt>
                <c:pt idx="2216">
                  <c:v>1.8420000000000001</c:v>
                </c:pt>
                <c:pt idx="2217">
                  <c:v>1.843</c:v>
                </c:pt>
                <c:pt idx="2218">
                  <c:v>1.8440000000000001</c:v>
                </c:pt>
                <c:pt idx="2219">
                  <c:v>1.845</c:v>
                </c:pt>
                <c:pt idx="2220">
                  <c:v>1.8460000000000001</c:v>
                </c:pt>
                <c:pt idx="2221">
                  <c:v>1.8460000000000001</c:v>
                </c:pt>
                <c:pt idx="2222">
                  <c:v>1.847</c:v>
                </c:pt>
                <c:pt idx="2223">
                  <c:v>1.8480000000000001</c:v>
                </c:pt>
                <c:pt idx="2224">
                  <c:v>1.849</c:v>
                </c:pt>
                <c:pt idx="2225">
                  <c:v>1.85</c:v>
                </c:pt>
                <c:pt idx="2226">
                  <c:v>1.851</c:v>
                </c:pt>
                <c:pt idx="2227">
                  <c:v>1.851</c:v>
                </c:pt>
                <c:pt idx="2228">
                  <c:v>1.8520000000000001</c:v>
                </c:pt>
                <c:pt idx="2229">
                  <c:v>1.853</c:v>
                </c:pt>
                <c:pt idx="2230">
                  <c:v>1.8540000000000001</c:v>
                </c:pt>
                <c:pt idx="2231">
                  <c:v>1.855</c:v>
                </c:pt>
                <c:pt idx="2232">
                  <c:v>1.8560000000000001</c:v>
                </c:pt>
                <c:pt idx="2233">
                  <c:v>1.8560000000000001</c:v>
                </c:pt>
                <c:pt idx="2234">
                  <c:v>1.857</c:v>
                </c:pt>
                <c:pt idx="2235">
                  <c:v>1.8580000000000001</c:v>
                </c:pt>
                <c:pt idx="2236">
                  <c:v>1.859</c:v>
                </c:pt>
                <c:pt idx="2237">
                  <c:v>1.86</c:v>
                </c:pt>
                <c:pt idx="2238">
                  <c:v>1.861</c:v>
                </c:pt>
                <c:pt idx="2239">
                  <c:v>1.861</c:v>
                </c:pt>
                <c:pt idx="2240">
                  <c:v>1.8620000000000001</c:v>
                </c:pt>
                <c:pt idx="2241">
                  <c:v>1.863</c:v>
                </c:pt>
                <c:pt idx="2242">
                  <c:v>1.8640000000000001</c:v>
                </c:pt>
                <c:pt idx="2243">
                  <c:v>1.865</c:v>
                </c:pt>
                <c:pt idx="2244">
                  <c:v>1.8660000000000001</c:v>
                </c:pt>
                <c:pt idx="2245">
                  <c:v>1.8660000000000001</c:v>
                </c:pt>
                <c:pt idx="2246">
                  <c:v>1.867</c:v>
                </c:pt>
                <c:pt idx="2247">
                  <c:v>1.8680000000000001</c:v>
                </c:pt>
                <c:pt idx="2248">
                  <c:v>1.869</c:v>
                </c:pt>
                <c:pt idx="2249">
                  <c:v>1.87</c:v>
                </c:pt>
                <c:pt idx="2250">
                  <c:v>1.871</c:v>
                </c:pt>
                <c:pt idx="2251">
                  <c:v>1.871</c:v>
                </c:pt>
                <c:pt idx="2252">
                  <c:v>1.8720000000000001</c:v>
                </c:pt>
                <c:pt idx="2253">
                  <c:v>1.873</c:v>
                </c:pt>
                <c:pt idx="2254">
                  <c:v>1.8740000000000001</c:v>
                </c:pt>
                <c:pt idx="2255">
                  <c:v>1.875</c:v>
                </c:pt>
                <c:pt idx="2256">
                  <c:v>1.8759999999999999</c:v>
                </c:pt>
                <c:pt idx="2257">
                  <c:v>1.8759999999999999</c:v>
                </c:pt>
                <c:pt idx="2258">
                  <c:v>1.877</c:v>
                </c:pt>
                <c:pt idx="2259">
                  <c:v>1.8779999999999999</c:v>
                </c:pt>
                <c:pt idx="2260">
                  <c:v>1.879</c:v>
                </c:pt>
                <c:pt idx="2261">
                  <c:v>1.88</c:v>
                </c:pt>
                <c:pt idx="2262">
                  <c:v>1.881</c:v>
                </c:pt>
                <c:pt idx="2263">
                  <c:v>1.881</c:v>
                </c:pt>
                <c:pt idx="2264">
                  <c:v>1.8819999999999999</c:v>
                </c:pt>
                <c:pt idx="2265">
                  <c:v>1.883</c:v>
                </c:pt>
                <c:pt idx="2266">
                  <c:v>1.8839999999999999</c:v>
                </c:pt>
                <c:pt idx="2267">
                  <c:v>1.885</c:v>
                </c:pt>
                <c:pt idx="2268">
                  <c:v>1.8859999999999999</c:v>
                </c:pt>
                <c:pt idx="2269">
                  <c:v>1.8859999999999999</c:v>
                </c:pt>
                <c:pt idx="2270">
                  <c:v>1.887</c:v>
                </c:pt>
                <c:pt idx="2271">
                  <c:v>1.8879999999999999</c:v>
                </c:pt>
                <c:pt idx="2272">
                  <c:v>1.889</c:v>
                </c:pt>
                <c:pt idx="2273">
                  <c:v>1.89</c:v>
                </c:pt>
                <c:pt idx="2274">
                  <c:v>1.891</c:v>
                </c:pt>
                <c:pt idx="2275">
                  <c:v>1.891</c:v>
                </c:pt>
                <c:pt idx="2276">
                  <c:v>1.8919999999999999</c:v>
                </c:pt>
                <c:pt idx="2277">
                  <c:v>1.893</c:v>
                </c:pt>
                <c:pt idx="2278">
                  <c:v>1.8939999999999999</c:v>
                </c:pt>
                <c:pt idx="2279">
                  <c:v>1.895</c:v>
                </c:pt>
                <c:pt idx="2280">
                  <c:v>1.8959999999999999</c:v>
                </c:pt>
                <c:pt idx="2281">
                  <c:v>1.8959999999999999</c:v>
                </c:pt>
                <c:pt idx="2282">
                  <c:v>1.897</c:v>
                </c:pt>
                <c:pt idx="2283">
                  <c:v>1.8979999999999999</c:v>
                </c:pt>
                <c:pt idx="2284">
                  <c:v>1.899</c:v>
                </c:pt>
                <c:pt idx="2285">
                  <c:v>1.9</c:v>
                </c:pt>
                <c:pt idx="2286">
                  <c:v>1.901</c:v>
                </c:pt>
                <c:pt idx="2287">
                  <c:v>1.901</c:v>
                </c:pt>
                <c:pt idx="2288">
                  <c:v>1.9019999999999999</c:v>
                </c:pt>
                <c:pt idx="2289">
                  <c:v>1.903</c:v>
                </c:pt>
                <c:pt idx="2290">
                  <c:v>1.9039999999999999</c:v>
                </c:pt>
                <c:pt idx="2291">
                  <c:v>1.905</c:v>
                </c:pt>
                <c:pt idx="2292">
                  <c:v>1.905</c:v>
                </c:pt>
                <c:pt idx="2293">
                  <c:v>1.9059999999999999</c:v>
                </c:pt>
                <c:pt idx="2294">
                  <c:v>1.907</c:v>
                </c:pt>
                <c:pt idx="2295">
                  <c:v>1.9079999999999999</c:v>
                </c:pt>
                <c:pt idx="2296">
                  <c:v>1.909</c:v>
                </c:pt>
                <c:pt idx="2297">
                  <c:v>1.91</c:v>
                </c:pt>
                <c:pt idx="2298">
                  <c:v>1.91</c:v>
                </c:pt>
                <c:pt idx="2299">
                  <c:v>1.911</c:v>
                </c:pt>
                <c:pt idx="2300">
                  <c:v>1.9119999999999999</c:v>
                </c:pt>
                <c:pt idx="2301">
                  <c:v>1.913</c:v>
                </c:pt>
                <c:pt idx="2302">
                  <c:v>1.9139999999999999</c:v>
                </c:pt>
                <c:pt idx="2303">
                  <c:v>1.915</c:v>
                </c:pt>
                <c:pt idx="2304">
                  <c:v>1.915</c:v>
                </c:pt>
                <c:pt idx="2305">
                  <c:v>1.9159999999999999</c:v>
                </c:pt>
                <c:pt idx="2306">
                  <c:v>1.917</c:v>
                </c:pt>
                <c:pt idx="2307">
                  <c:v>1.9179999999999999</c:v>
                </c:pt>
                <c:pt idx="2308">
                  <c:v>1.919</c:v>
                </c:pt>
                <c:pt idx="2309">
                  <c:v>1.92</c:v>
                </c:pt>
                <c:pt idx="2310">
                  <c:v>1.92</c:v>
                </c:pt>
                <c:pt idx="2311">
                  <c:v>1.921</c:v>
                </c:pt>
                <c:pt idx="2312">
                  <c:v>1.9219999999999999</c:v>
                </c:pt>
                <c:pt idx="2313">
                  <c:v>1.923</c:v>
                </c:pt>
                <c:pt idx="2314">
                  <c:v>1.9239999999999999</c:v>
                </c:pt>
                <c:pt idx="2315">
                  <c:v>1.925</c:v>
                </c:pt>
                <c:pt idx="2316">
                  <c:v>1.925</c:v>
                </c:pt>
                <c:pt idx="2317">
                  <c:v>1.9259999999999999</c:v>
                </c:pt>
                <c:pt idx="2318">
                  <c:v>1.927</c:v>
                </c:pt>
                <c:pt idx="2319">
                  <c:v>1.9279999999999999</c:v>
                </c:pt>
                <c:pt idx="2320">
                  <c:v>1.929</c:v>
                </c:pt>
                <c:pt idx="2321">
                  <c:v>1.93</c:v>
                </c:pt>
                <c:pt idx="2322">
                  <c:v>1.93</c:v>
                </c:pt>
                <c:pt idx="2323">
                  <c:v>1.931</c:v>
                </c:pt>
                <c:pt idx="2324">
                  <c:v>1.9319999999999999</c:v>
                </c:pt>
                <c:pt idx="2325">
                  <c:v>1.9330000000000001</c:v>
                </c:pt>
                <c:pt idx="2326">
                  <c:v>1.9339999999999999</c:v>
                </c:pt>
                <c:pt idx="2327">
                  <c:v>1.9350000000000001</c:v>
                </c:pt>
                <c:pt idx="2328">
                  <c:v>1.9350000000000001</c:v>
                </c:pt>
                <c:pt idx="2329">
                  <c:v>1.9359999999999999</c:v>
                </c:pt>
                <c:pt idx="2330">
                  <c:v>1.9370000000000001</c:v>
                </c:pt>
                <c:pt idx="2331">
                  <c:v>1.9379999999999999</c:v>
                </c:pt>
                <c:pt idx="2332">
                  <c:v>1.9390000000000001</c:v>
                </c:pt>
                <c:pt idx="2333">
                  <c:v>1.94</c:v>
                </c:pt>
                <c:pt idx="2334">
                  <c:v>1.94</c:v>
                </c:pt>
                <c:pt idx="2335">
                  <c:v>1.9410000000000001</c:v>
                </c:pt>
                <c:pt idx="2336">
                  <c:v>1.9419999999999999</c:v>
                </c:pt>
                <c:pt idx="2337">
                  <c:v>1.9430000000000001</c:v>
                </c:pt>
                <c:pt idx="2338">
                  <c:v>1.944</c:v>
                </c:pt>
                <c:pt idx="2339">
                  <c:v>1.9450000000000001</c:v>
                </c:pt>
                <c:pt idx="2340">
                  <c:v>1.9450000000000001</c:v>
                </c:pt>
                <c:pt idx="2341">
                  <c:v>1.946</c:v>
                </c:pt>
                <c:pt idx="2342">
                  <c:v>1.9470000000000001</c:v>
                </c:pt>
                <c:pt idx="2343">
                  <c:v>1.948</c:v>
                </c:pt>
                <c:pt idx="2344">
                  <c:v>1.9490000000000001</c:v>
                </c:pt>
                <c:pt idx="2345">
                  <c:v>1.95</c:v>
                </c:pt>
                <c:pt idx="2346">
                  <c:v>1.95</c:v>
                </c:pt>
                <c:pt idx="2347">
                  <c:v>1.9510000000000001</c:v>
                </c:pt>
                <c:pt idx="2348">
                  <c:v>1.952</c:v>
                </c:pt>
                <c:pt idx="2349">
                  <c:v>1.9530000000000001</c:v>
                </c:pt>
                <c:pt idx="2350">
                  <c:v>1.954</c:v>
                </c:pt>
                <c:pt idx="2351">
                  <c:v>1.9550000000000001</c:v>
                </c:pt>
                <c:pt idx="2352">
                  <c:v>1.9550000000000001</c:v>
                </c:pt>
                <c:pt idx="2353">
                  <c:v>1.956</c:v>
                </c:pt>
                <c:pt idx="2354">
                  <c:v>1.9570000000000001</c:v>
                </c:pt>
                <c:pt idx="2355">
                  <c:v>1.958</c:v>
                </c:pt>
                <c:pt idx="2356">
                  <c:v>1.9590000000000001</c:v>
                </c:pt>
                <c:pt idx="2357">
                  <c:v>1.96</c:v>
                </c:pt>
                <c:pt idx="2358">
                  <c:v>1.96</c:v>
                </c:pt>
                <c:pt idx="2359">
                  <c:v>1.9610000000000001</c:v>
                </c:pt>
                <c:pt idx="2360">
                  <c:v>1.962</c:v>
                </c:pt>
                <c:pt idx="2361">
                  <c:v>1.9630000000000001</c:v>
                </c:pt>
                <c:pt idx="2362">
                  <c:v>1.964</c:v>
                </c:pt>
                <c:pt idx="2363">
                  <c:v>1.9650000000000001</c:v>
                </c:pt>
                <c:pt idx="2364">
                  <c:v>1.9650000000000001</c:v>
                </c:pt>
                <c:pt idx="2365">
                  <c:v>1.966</c:v>
                </c:pt>
                <c:pt idx="2366">
                  <c:v>1.9670000000000001</c:v>
                </c:pt>
                <c:pt idx="2367">
                  <c:v>1.968</c:v>
                </c:pt>
                <c:pt idx="2368">
                  <c:v>1.9690000000000001</c:v>
                </c:pt>
                <c:pt idx="2369">
                  <c:v>1.9690000000000001</c:v>
                </c:pt>
                <c:pt idx="2370">
                  <c:v>1.97</c:v>
                </c:pt>
                <c:pt idx="2371">
                  <c:v>1.9710000000000001</c:v>
                </c:pt>
                <c:pt idx="2372">
                  <c:v>1.972</c:v>
                </c:pt>
                <c:pt idx="2373">
                  <c:v>1.9730000000000001</c:v>
                </c:pt>
                <c:pt idx="2374">
                  <c:v>1.974</c:v>
                </c:pt>
                <c:pt idx="2375">
                  <c:v>1.974</c:v>
                </c:pt>
                <c:pt idx="2376">
                  <c:v>1.9750000000000001</c:v>
                </c:pt>
                <c:pt idx="2377">
                  <c:v>1.976</c:v>
                </c:pt>
                <c:pt idx="2378">
                  <c:v>1.9770000000000001</c:v>
                </c:pt>
                <c:pt idx="2379">
                  <c:v>1.978</c:v>
                </c:pt>
                <c:pt idx="2380">
                  <c:v>1.9790000000000001</c:v>
                </c:pt>
                <c:pt idx="2381">
                  <c:v>1.9790000000000001</c:v>
                </c:pt>
                <c:pt idx="2382">
                  <c:v>1.98</c:v>
                </c:pt>
                <c:pt idx="2383">
                  <c:v>1.9810000000000001</c:v>
                </c:pt>
                <c:pt idx="2384">
                  <c:v>1.982</c:v>
                </c:pt>
                <c:pt idx="2385">
                  <c:v>1.9830000000000001</c:v>
                </c:pt>
                <c:pt idx="2386">
                  <c:v>1.984</c:v>
                </c:pt>
                <c:pt idx="2387">
                  <c:v>1.984</c:v>
                </c:pt>
                <c:pt idx="2388">
                  <c:v>1.9850000000000001</c:v>
                </c:pt>
                <c:pt idx="2389">
                  <c:v>1.986</c:v>
                </c:pt>
                <c:pt idx="2390">
                  <c:v>1.9870000000000001</c:v>
                </c:pt>
                <c:pt idx="2391">
                  <c:v>1.988</c:v>
                </c:pt>
                <c:pt idx="2392">
                  <c:v>1.9890000000000001</c:v>
                </c:pt>
                <c:pt idx="2393">
                  <c:v>1.9890000000000001</c:v>
                </c:pt>
                <c:pt idx="2394">
                  <c:v>1.99</c:v>
                </c:pt>
                <c:pt idx="2395">
                  <c:v>1.9910000000000001</c:v>
                </c:pt>
                <c:pt idx="2396">
                  <c:v>1.992</c:v>
                </c:pt>
                <c:pt idx="2397">
                  <c:v>1.9930000000000001</c:v>
                </c:pt>
                <c:pt idx="2398">
                  <c:v>1.994</c:v>
                </c:pt>
                <c:pt idx="2399">
                  <c:v>1.994</c:v>
                </c:pt>
                <c:pt idx="2400">
                  <c:v>1.9950000000000001</c:v>
                </c:pt>
                <c:pt idx="2401">
                  <c:v>1.996</c:v>
                </c:pt>
                <c:pt idx="2402">
                  <c:v>1.9970000000000001</c:v>
                </c:pt>
                <c:pt idx="2403">
                  <c:v>1.998</c:v>
                </c:pt>
                <c:pt idx="2404">
                  <c:v>1.9990000000000001</c:v>
                </c:pt>
                <c:pt idx="2405">
                  <c:v>1.9990000000000001</c:v>
                </c:pt>
                <c:pt idx="2406">
                  <c:v>2</c:v>
                </c:pt>
                <c:pt idx="2407">
                  <c:v>2.0009999999999999</c:v>
                </c:pt>
                <c:pt idx="2408">
                  <c:v>2.0019999999999998</c:v>
                </c:pt>
                <c:pt idx="2409">
                  <c:v>2.0030000000000001</c:v>
                </c:pt>
                <c:pt idx="2410">
                  <c:v>2.004</c:v>
                </c:pt>
                <c:pt idx="2411">
                  <c:v>2.004</c:v>
                </c:pt>
                <c:pt idx="2412">
                  <c:v>2.0049999999999999</c:v>
                </c:pt>
                <c:pt idx="2413">
                  <c:v>2.0059999999999998</c:v>
                </c:pt>
                <c:pt idx="2414">
                  <c:v>2.0070000000000001</c:v>
                </c:pt>
                <c:pt idx="2415">
                  <c:v>2.008</c:v>
                </c:pt>
                <c:pt idx="2416">
                  <c:v>2.0089999999999999</c:v>
                </c:pt>
                <c:pt idx="2417">
                  <c:v>2.0089999999999999</c:v>
                </c:pt>
                <c:pt idx="2418">
                  <c:v>2.0099999999999998</c:v>
                </c:pt>
                <c:pt idx="2419">
                  <c:v>2.0110000000000001</c:v>
                </c:pt>
                <c:pt idx="2420">
                  <c:v>2.012</c:v>
                </c:pt>
                <c:pt idx="2421">
                  <c:v>2.0129999999999999</c:v>
                </c:pt>
                <c:pt idx="2422">
                  <c:v>2.0139999999999998</c:v>
                </c:pt>
                <c:pt idx="2423">
                  <c:v>2.0139999999999998</c:v>
                </c:pt>
                <c:pt idx="2424">
                  <c:v>2.0150000000000001</c:v>
                </c:pt>
                <c:pt idx="2425">
                  <c:v>2.016</c:v>
                </c:pt>
                <c:pt idx="2426">
                  <c:v>2.0169999999999999</c:v>
                </c:pt>
                <c:pt idx="2427">
                  <c:v>2.0179999999999998</c:v>
                </c:pt>
                <c:pt idx="2428">
                  <c:v>2.0190000000000001</c:v>
                </c:pt>
                <c:pt idx="2429">
                  <c:v>2.0190000000000001</c:v>
                </c:pt>
                <c:pt idx="2430">
                  <c:v>2.02</c:v>
                </c:pt>
                <c:pt idx="2431">
                  <c:v>2.0209999999999999</c:v>
                </c:pt>
                <c:pt idx="2432">
                  <c:v>2.0219999999999998</c:v>
                </c:pt>
                <c:pt idx="2433">
                  <c:v>2.0230000000000001</c:v>
                </c:pt>
                <c:pt idx="2434">
                  <c:v>2.024</c:v>
                </c:pt>
                <c:pt idx="2435">
                  <c:v>2.024</c:v>
                </c:pt>
                <c:pt idx="2436">
                  <c:v>2.0249999999999999</c:v>
                </c:pt>
                <c:pt idx="2437">
                  <c:v>2.0259999999999998</c:v>
                </c:pt>
                <c:pt idx="2438">
                  <c:v>2.0270000000000001</c:v>
                </c:pt>
                <c:pt idx="2439">
                  <c:v>2.028</c:v>
                </c:pt>
                <c:pt idx="2440">
                  <c:v>2.0289999999999999</c:v>
                </c:pt>
                <c:pt idx="2441">
                  <c:v>2.0289999999999999</c:v>
                </c:pt>
                <c:pt idx="2442">
                  <c:v>2.0299999999999998</c:v>
                </c:pt>
                <c:pt idx="2443">
                  <c:v>2.0310000000000001</c:v>
                </c:pt>
                <c:pt idx="2444">
                  <c:v>2.032</c:v>
                </c:pt>
                <c:pt idx="2445">
                  <c:v>2.0329999999999999</c:v>
                </c:pt>
                <c:pt idx="2446">
                  <c:v>2.0329999999999999</c:v>
                </c:pt>
                <c:pt idx="2447">
                  <c:v>2.0339999999999998</c:v>
                </c:pt>
                <c:pt idx="2448">
                  <c:v>2.0350000000000001</c:v>
                </c:pt>
                <c:pt idx="2449">
                  <c:v>2.036</c:v>
                </c:pt>
                <c:pt idx="2450">
                  <c:v>2.0369999999999999</c:v>
                </c:pt>
                <c:pt idx="2451">
                  <c:v>2.0379999999999998</c:v>
                </c:pt>
                <c:pt idx="2452">
                  <c:v>2.0379999999999998</c:v>
                </c:pt>
                <c:pt idx="2453">
                  <c:v>2.0390000000000001</c:v>
                </c:pt>
                <c:pt idx="2454">
                  <c:v>2.04</c:v>
                </c:pt>
                <c:pt idx="2455">
                  <c:v>2.0409999999999999</c:v>
                </c:pt>
                <c:pt idx="2456">
                  <c:v>2.0419999999999998</c:v>
                </c:pt>
                <c:pt idx="2457">
                  <c:v>2.0430000000000001</c:v>
                </c:pt>
                <c:pt idx="2458">
                  <c:v>2.0430000000000001</c:v>
                </c:pt>
                <c:pt idx="2459">
                  <c:v>2.044</c:v>
                </c:pt>
                <c:pt idx="2460">
                  <c:v>2.0449999999999999</c:v>
                </c:pt>
                <c:pt idx="2461">
                  <c:v>2.0459999999999998</c:v>
                </c:pt>
                <c:pt idx="2462">
                  <c:v>2.0470000000000002</c:v>
                </c:pt>
                <c:pt idx="2463">
                  <c:v>2.048</c:v>
                </c:pt>
                <c:pt idx="2464">
                  <c:v>2.048</c:v>
                </c:pt>
                <c:pt idx="2465">
                  <c:v>2.0489999999999999</c:v>
                </c:pt>
                <c:pt idx="2466">
                  <c:v>2.0499999999999998</c:v>
                </c:pt>
                <c:pt idx="2467">
                  <c:v>2.0510000000000002</c:v>
                </c:pt>
                <c:pt idx="2468">
                  <c:v>2.052</c:v>
                </c:pt>
                <c:pt idx="2469">
                  <c:v>2.0529999999999999</c:v>
                </c:pt>
                <c:pt idx="2470">
                  <c:v>2.0529999999999999</c:v>
                </c:pt>
                <c:pt idx="2471">
                  <c:v>2.0539999999999998</c:v>
                </c:pt>
                <c:pt idx="2472">
                  <c:v>2.0550000000000002</c:v>
                </c:pt>
                <c:pt idx="2473">
                  <c:v>2.056</c:v>
                </c:pt>
                <c:pt idx="2474">
                  <c:v>2.0569999999999999</c:v>
                </c:pt>
                <c:pt idx="2475">
                  <c:v>2.0579999999999998</c:v>
                </c:pt>
                <c:pt idx="2476">
                  <c:v>2.0579999999999998</c:v>
                </c:pt>
                <c:pt idx="2477">
                  <c:v>2.0590000000000002</c:v>
                </c:pt>
                <c:pt idx="2478">
                  <c:v>2.06</c:v>
                </c:pt>
                <c:pt idx="2479">
                  <c:v>2.0609999999999999</c:v>
                </c:pt>
                <c:pt idx="2480">
                  <c:v>2.0619999999999998</c:v>
                </c:pt>
                <c:pt idx="2481">
                  <c:v>2.0630000000000002</c:v>
                </c:pt>
                <c:pt idx="2482">
                  <c:v>2.0630000000000002</c:v>
                </c:pt>
                <c:pt idx="2483">
                  <c:v>2.0640000000000001</c:v>
                </c:pt>
                <c:pt idx="2484">
                  <c:v>2.0649999999999999</c:v>
                </c:pt>
                <c:pt idx="2485">
                  <c:v>2.0659999999999998</c:v>
                </c:pt>
                <c:pt idx="2486">
                  <c:v>2.0670000000000002</c:v>
                </c:pt>
                <c:pt idx="2487">
                  <c:v>2.0680000000000001</c:v>
                </c:pt>
                <c:pt idx="2488">
                  <c:v>2.0680000000000001</c:v>
                </c:pt>
                <c:pt idx="2489">
                  <c:v>2.069</c:v>
                </c:pt>
                <c:pt idx="2490">
                  <c:v>2.0699999999999998</c:v>
                </c:pt>
                <c:pt idx="2491">
                  <c:v>2.0710000000000002</c:v>
                </c:pt>
                <c:pt idx="2492">
                  <c:v>2.0720000000000001</c:v>
                </c:pt>
                <c:pt idx="2493">
                  <c:v>2.073</c:v>
                </c:pt>
                <c:pt idx="2494">
                  <c:v>2.073</c:v>
                </c:pt>
                <c:pt idx="2495">
                  <c:v>2.0739999999999998</c:v>
                </c:pt>
                <c:pt idx="2496">
                  <c:v>2.0750000000000002</c:v>
                </c:pt>
                <c:pt idx="2497">
                  <c:v>2.0760000000000001</c:v>
                </c:pt>
                <c:pt idx="2498">
                  <c:v>2.077</c:v>
                </c:pt>
                <c:pt idx="2499">
                  <c:v>2.0779999999999998</c:v>
                </c:pt>
                <c:pt idx="2500">
                  <c:v>2.0779999999999998</c:v>
                </c:pt>
                <c:pt idx="2501">
                  <c:v>2.0790000000000002</c:v>
                </c:pt>
                <c:pt idx="2502">
                  <c:v>2.08</c:v>
                </c:pt>
                <c:pt idx="2503">
                  <c:v>2.081</c:v>
                </c:pt>
                <c:pt idx="2504">
                  <c:v>2.0819999999999999</c:v>
                </c:pt>
                <c:pt idx="2505">
                  <c:v>2.0830000000000002</c:v>
                </c:pt>
                <c:pt idx="2506">
                  <c:v>2.0830000000000002</c:v>
                </c:pt>
                <c:pt idx="2507">
                  <c:v>2.0840000000000001</c:v>
                </c:pt>
                <c:pt idx="2508">
                  <c:v>2.085</c:v>
                </c:pt>
                <c:pt idx="2509">
                  <c:v>2.0859999999999999</c:v>
                </c:pt>
                <c:pt idx="2510">
                  <c:v>2.0870000000000002</c:v>
                </c:pt>
                <c:pt idx="2511">
                  <c:v>2.0880000000000001</c:v>
                </c:pt>
                <c:pt idx="2512">
                  <c:v>2.0880000000000001</c:v>
                </c:pt>
                <c:pt idx="2513">
                  <c:v>2.089</c:v>
                </c:pt>
                <c:pt idx="2514">
                  <c:v>2.09</c:v>
                </c:pt>
                <c:pt idx="2515">
                  <c:v>2.0910000000000002</c:v>
                </c:pt>
                <c:pt idx="2516">
                  <c:v>2.0920000000000001</c:v>
                </c:pt>
                <c:pt idx="2517">
                  <c:v>2.093</c:v>
                </c:pt>
                <c:pt idx="2518">
                  <c:v>2.093</c:v>
                </c:pt>
                <c:pt idx="2519">
                  <c:v>2.0939999999999999</c:v>
                </c:pt>
                <c:pt idx="2520">
                  <c:v>2.0950000000000002</c:v>
                </c:pt>
                <c:pt idx="2521">
                  <c:v>2.0960000000000001</c:v>
                </c:pt>
                <c:pt idx="2522">
                  <c:v>2.097</c:v>
                </c:pt>
                <c:pt idx="2523">
                  <c:v>2.097</c:v>
                </c:pt>
                <c:pt idx="2524">
                  <c:v>2.0979999999999999</c:v>
                </c:pt>
                <c:pt idx="2525">
                  <c:v>2.0990000000000002</c:v>
                </c:pt>
                <c:pt idx="2526">
                  <c:v>2.1</c:v>
                </c:pt>
                <c:pt idx="2527">
                  <c:v>2.101</c:v>
                </c:pt>
                <c:pt idx="2528">
                  <c:v>2.1019999999999999</c:v>
                </c:pt>
                <c:pt idx="2529">
                  <c:v>2.1019999999999999</c:v>
                </c:pt>
                <c:pt idx="2530">
                  <c:v>2.1030000000000002</c:v>
                </c:pt>
                <c:pt idx="2531">
                  <c:v>2.1040000000000001</c:v>
                </c:pt>
                <c:pt idx="2532">
                  <c:v>2.105</c:v>
                </c:pt>
                <c:pt idx="2533">
                  <c:v>2.1059999999999999</c:v>
                </c:pt>
                <c:pt idx="2534">
                  <c:v>2.1070000000000002</c:v>
                </c:pt>
                <c:pt idx="2535">
                  <c:v>2.1070000000000002</c:v>
                </c:pt>
                <c:pt idx="2536">
                  <c:v>2.1080000000000001</c:v>
                </c:pt>
                <c:pt idx="2537">
                  <c:v>2.109</c:v>
                </c:pt>
                <c:pt idx="2538">
                  <c:v>2.11</c:v>
                </c:pt>
                <c:pt idx="2539">
                  <c:v>2.1110000000000002</c:v>
                </c:pt>
                <c:pt idx="2540">
                  <c:v>2.1120000000000001</c:v>
                </c:pt>
                <c:pt idx="2541">
                  <c:v>2.1120000000000001</c:v>
                </c:pt>
                <c:pt idx="2542">
                  <c:v>2.113</c:v>
                </c:pt>
                <c:pt idx="2543">
                  <c:v>2.1139999999999999</c:v>
                </c:pt>
                <c:pt idx="2544">
                  <c:v>2.1150000000000002</c:v>
                </c:pt>
                <c:pt idx="2545">
                  <c:v>2.1160000000000001</c:v>
                </c:pt>
                <c:pt idx="2546">
                  <c:v>2.117</c:v>
                </c:pt>
                <c:pt idx="2547">
                  <c:v>2.117</c:v>
                </c:pt>
                <c:pt idx="2548">
                  <c:v>2.1179999999999999</c:v>
                </c:pt>
                <c:pt idx="2549">
                  <c:v>2.1190000000000002</c:v>
                </c:pt>
                <c:pt idx="2550">
                  <c:v>2.12</c:v>
                </c:pt>
                <c:pt idx="2551">
                  <c:v>2.121</c:v>
                </c:pt>
                <c:pt idx="2552">
                  <c:v>2.1219999999999999</c:v>
                </c:pt>
                <c:pt idx="2553">
                  <c:v>2.1219999999999999</c:v>
                </c:pt>
                <c:pt idx="2554">
                  <c:v>2.1230000000000002</c:v>
                </c:pt>
                <c:pt idx="2555">
                  <c:v>2.1240000000000001</c:v>
                </c:pt>
                <c:pt idx="2556">
                  <c:v>2.125</c:v>
                </c:pt>
                <c:pt idx="2557">
                  <c:v>2.1259999999999999</c:v>
                </c:pt>
                <c:pt idx="2558">
                  <c:v>2.1269999999999998</c:v>
                </c:pt>
                <c:pt idx="2559">
                  <c:v>2.1269999999999998</c:v>
                </c:pt>
                <c:pt idx="2560">
                  <c:v>2.1280000000000001</c:v>
                </c:pt>
                <c:pt idx="2561">
                  <c:v>2.129</c:v>
                </c:pt>
                <c:pt idx="2562">
                  <c:v>2.13</c:v>
                </c:pt>
                <c:pt idx="2563">
                  <c:v>2.1309999999999998</c:v>
                </c:pt>
                <c:pt idx="2564">
                  <c:v>2.1320000000000001</c:v>
                </c:pt>
                <c:pt idx="2565">
                  <c:v>2.1320000000000001</c:v>
                </c:pt>
                <c:pt idx="2566">
                  <c:v>2.133</c:v>
                </c:pt>
                <c:pt idx="2567">
                  <c:v>2.1339999999999999</c:v>
                </c:pt>
                <c:pt idx="2568">
                  <c:v>2.1349999999999998</c:v>
                </c:pt>
                <c:pt idx="2569">
                  <c:v>2.1360000000000001</c:v>
                </c:pt>
                <c:pt idx="2570">
                  <c:v>2.137</c:v>
                </c:pt>
                <c:pt idx="2571">
                  <c:v>2.137</c:v>
                </c:pt>
                <c:pt idx="2572">
                  <c:v>2.1379999999999999</c:v>
                </c:pt>
                <c:pt idx="2573">
                  <c:v>2.1389999999999998</c:v>
                </c:pt>
                <c:pt idx="2574">
                  <c:v>2.14</c:v>
                </c:pt>
                <c:pt idx="2575">
                  <c:v>2.141</c:v>
                </c:pt>
                <c:pt idx="2576">
                  <c:v>2.1419999999999999</c:v>
                </c:pt>
                <c:pt idx="2577">
                  <c:v>2.1419999999999999</c:v>
                </c:pt>
                <c:pt idx="2578">
                  <c:v>2.1429999999999998</c:v>
                </c:pt>
                <c:pt idx="2579">
                  <c:v>2.1440000000000001</c:v>
                </c:pt>
                <c:pt idx="2580">
                  <c:v>2.145</c:v>
                </c:pt>
                <c:pt idx="2581">
                  <c:v>2.1459999999999999</c:v>
                </c:pt>
                <c:pt idx="2582">
                  <c:v>2.1469999999999998</c:v>
                </c:pt>
                <c:pt idx="2583">
                  <c:v>2.1469999999999998</c:v>
                </c:pt>
                <c:pt idx="2584">
                  <c:v>2.1480000000000001</c:v>
                </c:pt>
                <c:pt idx="2585">
                  <c:v>2.149</c:v>
                </c:pt>
                <c:pt idx="2586">
                  <c:v>2.15</c:v>
                </c:pt>
                <c:pt idx="2587">
                  <c:v>2.1509999999999998</c:v>
                </c:pt>
                <c:pt idx="2588">
                  <c:v>2.1520000000000001</c:v>
                </c:pt>
                <c:pt idx="2589">
                  <c:v>2.1520000000000001</c:v>
                </c:pt>
                <c:pt idx="2590">
                  <c:v>2.153</c:v>
                </c:pt>
                <c:pt idx="2591">
                  <c:v>2.1539999999999999</c:v>
                </c:pt>
                <c:pt idx="2592">
                  <c:v>2.1549999999999998</c:v>
                </c:pt>
                <c:pt idx="2593">
                  <c:v>2.1560000000000001</c:v>
                </c:pt>
                <c:pt idx="2594">
                  <c:v>2.1560000000000001</c:v>
                </c:pt>
                <c:pt idx="2595">
                  <c:v>2.157</c:v>
                </c:pt>
                <c:pt idx="2596">
                  <c:v>2.1579999999999999</c:v>
                </c:pt>
                <c:pt idx="2597">
                  <c:v>2.1589999999999998</c:v>
                </c:pt>
                <c:pt idx="2598">
                  <c:v>2.16</c:v>
                </c:pt>
                <c:pt idx="2599">
                  <c:v>2.161</c:v>
                </c:pt>
                <c:pt idx="2600">
                  <c:v>2.161</c:v>
                </c:pt>
                <c:pt idx="2601">
                  <c:v>2.1619999999999999</c:v>
                </c:pt>
                <c:pt idx="2602">
                  <c:v>2.1629999999999998</c:v>
                </c:pt>
                <c:pt idx="2603">
                  <c:v>2.1640000000000001</c:v>
                </c:pt>
                <c:pt idx="2604">
                  <c:v>2.165</c:v>
                </c:pt>
                <c:pt idx="2605">
                  <c:v>2.1659999999999999</c:v>
                </c:pt>
                <c:pt idx="2606">
                  <c:v>2.1659999999999999</c:v>
                </c:pt>
                <c:pt idx="2607">
                  <c:v>2.1669999999999998</c:v>
                </c:pt>
                <c:pt idx="2608">
                  <c:v>2.1680000000000001</c:v>
                </c:pt>
                <c:pt idx="2609">
                  <c:v>2.169</c:v>
                </c:pt>
                <c:pt idx="2610">
                  <c:v>2.17</c:v>
                </c:pt>
                <c:pt idx="2611">
                  <c:v>2.1709999999999998</c:v>
                </c:pt>
                <c:pt idx="2612">
                  <c:v>2.1709999999999998</c:v>
                </c:pt>
                <c:pt idx="2613">
                  <c:v>2.1720000000000002</c:v>
                </c:pt>
                <c:pt idx="2614">
                  <c:v>2.173</c:v>
                </c:pt>
                <c:pt idx="2615">
                  <c:v>2.1739999999999999</c:v>
                </c:pt>
                <c:pt idx="2616">
                  <c:v>2.1749999999999998</c:v>
                </c:pt>
                <c:pt idx="2617">
                  <c:v>2.1760000000000002</c:v>
                </c:pt>
                <c:pt idx="2618">
                  <c:v>2.1760000000000002</c:v>
                </c:pt>
                <c:pt idx="2619">
                  <c:v>2.177</c:v>
                </c:pt>
                <c:pt idx="2620">
                  <c:v>2.1779999999999999</c:v>
                </c:pt>
                <c:pt idx="2621">
                  <c:v>2.1789999999999998</c:v>
                </c:pt>
                <c:pt idx="2622">
                  <c:v>2.1800000000000002</c:v>
                </c:pt>
                <c:pt idx="2623">
                  <c:v>2.181</c:v>
                </c:pt>
                <c:pt idx="2624">
                  <c:v>2.181</c:v>
                </c:pt>
                <c:pt idx="2625">
                  <c:v>2.1819999999999999</c:v>
                </c:pt>
                <c:pt idx="2626">
                  <c:v>2.1829999999999998</c:v>
                </c:pt>
                <c:pt idx="2627">
                  <c:v>2.1840000000000002</c:v>
                </c:pt>
                <c:pt idx="2628">
                  <c:v>2.1850000000000001</c:v>
                </c:pt>
                <c:pt idx="2629">
                  <c:v>2.1859999999999999</c:v>
                </c:pt>
                <c:pt idx="2630">
                  <c:v>2.1859999999999999</c:v>
                </c:pt>
                <c:pt idx="2631">
                  <c:v>2.1869999999999998</c:v>
                </c:pt>
                <c:pt idx="2632">
                  <c:v>2.1880000000000002</c:v>
                </c:pt>
                <c:pt idx="2633">
                  <c:v>2.1890000000000001</c:v>
                </c:pt>
                <c:pt idx="2634">
                  <c:v>2.19</c:v>
                </c:pt>
                <c:pt idx="2635">
                  <c:v>2.1909999999999998</c:v>
                </c:pt>
                <c:pt idx="2636">
                  <c:v>2.1909999999999998</c:v>
                </c:pt>
                <c:pt idx="2637">
                  <c:v>2.1920000000000002</c:v>
                </c:pt>
                <c:pt idx="2638">
                  <c:v>2.1930000000000001</c:v>
                </c:pt>
                <c:pt idx="2639">
                  <c:v>2.194</c:v>
                </c:pt>
                <c:pt idx="2640">
                  <c:v>2.1949999999999998</c:v>
                </c:pt>
                <c:pt idx="2641">
                  <c:v>2.1960000000000002</c:v>
                </c:pt>
                <c:pt idx="2642">
                  <c:v>2.1960000000000002</c:v>
                </c:pt>
                <c:pt idx="2643">
                  <c:v>2.1970000000000001</c:v>
                </c:pt>
                <c:pt idx="2644">
                  <c:v>2.198</c:v>
                </c:pt>
                <c:pt idx="2645">
                  <c:v>2.1989999999999998</c:v>
                </c:pt>
                <c:pt idx="2646">
                  <c:v>2.2000000000000002</c:v>
                </c:pt>
                <c:pt idx="2647">
                  <c:v>2.2010000000000001</c:v>
                </c:pt>
                <c:pt idx="2648">
                  <c:v>2.2010000000000001</c:v>
                </c:pt>
                <c:pt idx="2649">
                  <c:v>2.202</c:v>
                </c:pt>
                <c:pt idx="2650">
                  <c:v>2.2029999999999998</c:v>
                </c:pt>
                <c:pt idx="2651">
                  <c:v>2.2040000000000002</c:v>
                </c:pt>
                <c:pt idx="2652">
                  <c:v>2.2050000000000001</c:v>
                </c:pt>
                <c:pt idx="2653">
                  <c:v>2.206</c:v>
                </c:pt>
                <c:pt idx="2654">
                  <c:v>2.206</c:v>
                </c:pt>
                <c:pt idx="2655">
                  <c:v>2.2069999999999999</c:v>
                </c:pt>
                <c:pt idx="2656">
                  <c:v>2.2080000000000002</c:v>
                </c:pt>
                <c:pt idx="2657">
                  <c:v>2.2090000000000001</c:v>
                </c:pt>
                <c:pt idx="2658">
                  <c:v>2.21</c:v>
                </c:pt>
                <c:pt idx="2659">
                  <c:v>2.2109999999999999</c:v>
                </c:pt>
                <c:pt idx="2660">
                  <c:v>2.2109999999999999</c:v>
                </c:pt>
                <c:pt idx="2661">
                  <c:v>2.2120000000000002</c:v>
                </c:pt>
                <c:pt idx="2662">
                  <c:v>2.2130000000000001</c:v>
                </c:pt>
                <c:pt idx="2663">
                  <c:v>2.214</c:v>
                </c:pt>
                <c:pt idx="2664">
                  <c:v>2.2149999999999999</c:v>
                </c:pt>
                <c:pt idx="2665">
                  <c:v>2.2160000000000002</c:v>
                </c:pt>
                <c:pt idx="2666">
                  <c:v>2.2160000000000002</c:v>
                </c:pt>
                <c:pt idx="2667">
                  <c:v>2.2170000000000001</c:v>
                </c:pt>
                <c:pt idx="2668">
                  <c:v>2.218</c:v>
                </c:pt>
                <c:pt idx="2669">
                  <c:v>2.2189999999999999</c:v>
                </c:pt>
                <c:pt idx="2670">
                  <c:v>2.2200000000000002</c:v>
                </c:pt>
                <c:pt idx="2671">
                  <c:v>2.2200000000000002</c:v>
                </c:pt>
                <c:pt idx="2672">
                  <c:v>2.2210000000000001</c:v>
                </c:pt>
                <c:pt idx="2673">
                  <c:v>2.222</c:v>
                </c:pt>
                <c:pt idx="2674">
                  <c:v>2.2229999999999999</c:v>
                </c:pt>
                <c:pt idx="2675">
                  <c:v>2.2240000000000002</c:v>
                </c:pt>
                <c:pt idx="2676">
                  <c:v>2.2250000000000001</c:v>
                </c:pt>
                <c:pt idx="2677">
                  <c:v>2.2250000000000001</c:v>
                </c:pt>
                <c:pt idx="2678">
                  <c:v>2.226</c:v>
                </c:pt>
                <c:pt idx="2679">
                  <c:v>2.2269999999999999</c:v>
                </c:pt>
                <c:pt idx="2680">
                  <c:v>2.2280000000000002</c:v>
                </c:pt>
                <c:pt idx="2681">
                  <c:v>2.2290000000000001</c:v>
                </c:pt>
                <c:pt idx="2682">
                  <c:v>2.23</c:v>
                </c:pt>
                <c:pt idx="2683">
                  <c:v>2.23</c:v>
                </c:pt>
                <c:pt idx="2684">
                  <c:v>2.2309999999999999</c:v>
                </c:pt>
                <c:pt idx="2685">
                  <c:v>2.2320000000000002</c:v>
                </c:pt>
                <c:pt idx="2686">
                  <c:v>2.2330000000000001</c:v>
                </c:pt>
                <c:pt idx="2687">
                  <c:v>2.234</c:v>
                </c:pt>
                <c:pt idx="2688">
                  <c:v>2.2349999999999999</c:v>
                </c:pt>
                <c:pt idx="2689">
                  <c:v>2.2349999999999999</c:v>
                </c:pt>
                <c:pt idx="2690">
                  <c:v>2.2360000000000002</c:v>
                </c:pt>
                <c:pt idx="2691">
                  <c:v>2.2370000000000001</c:v>
                </c:pt>
                <c:pt idx="2692">
                  <c:v>2.238</c:v>
                </c:pt>
                <c:pt idx="2693">
                  <c:v>2.2389999999999999</c:v>
                </c:pt>
                <c:pt idx="2694">
                  <c:v>2.2400000000000002</c:v>
                </c:pt>
                <c:pt idx="2695">
                  <c:v>2.2400000000000002</c:v>
                </c:pt>
                <c:pt idx="2696">
                  <c:v>2.2410000000000001</c:v>
                </c:pt>
                <c:pt idx="2697">
                  <c:v>2.242</c:v>
                </c:pt>
                <c:pt idx="2698">
                  <c:v>2.2429999999999999</c:v>
                </c:pt>
                <c:pt idx="2699">
                  <c:v>2.2440000000000002</c:v>
                </c:pt>
                <c:pt idx="2700">
                  <c:v>2.2450000000000001</c:v>
                </c:pt>
                <c:pt idx="2701">
                  <c:v>2.2450000000000001</c:v>
                </c:pt>
                <c:pt idx="2702">
                  <c:v>2.246</c:v>
                </c:pt>
                <c:pt idx="2703">
                  <c:v>2.2469999999999999</c:v>
                </c:pt>
                <c:pt idx="2704">
                  <c:v>2.2480000000000002</c:v>
                </c:pt>
                <c:pt idx="2705">
                  <c:v>2.2490000000000001</c:v>
                </c:pt>
                <c:pt idx="2706">
                  <c:v>2.25</c:v>
                </c:pt>
                <c:pt idx="2707">
                  <c:v>2.25</c:v>
                </c:pt>
                <c:pt idx="2708">
                  <c:v>2.2509999999999999</c:v>
                </c:pt>
                <c:pt idx="2709">
                  <c:v>2.2519999999999998</c:v>
                </c:pt>
                <c:pt idx="2710">
                  <c:v>2.2530000000000001</c:v>
                </c:pt>
                <c:pt idx="2711">
                  <c:v>2.254</c:v>
                </c:pt>
                <c:pt idx="2712">
                  <c:v>2.2549999999999999</c:v>
                </c:pt>
                <c:pt idx="2713">
                  <c:v>2.2549999999999999</c:v>
                </c:pt>
                <c:pt idx="2714">
                  <c:v>2.2559999999999998</c:v>
                </c:pt>
                <c:pt idx="2715">
                  <c:v>2.2570000000000001</c:v>
                </c:pt>
                <c:pt idx="2716">
                  <c:v>2.258</c:v>
                </c:pt>
                <c:pt idx="2717">
                  <c:v>2.2589999999999999</c:v>
                </c:pt>
                <c:pt idx="2718">
                  <c:v>2.2599999999999998</c:v>
                </c:pt>
                <c:pt idx="2719">
                  <c:v>2.2599999999999998</c:v>
                </c:pt>
                <c:pt idx="2720">
                  <c:v>2.2610000000000001</c:v>
                </c:pt>
                <c:pt idx="2721">
                  <c:v>2.262</c:v>
                </c:pt>
                <c:pt idx="2722">
                  <c:v>2.2629999999999999</c:v>
                </c:pt>
                <c:pt idx="2723">
                  <c:v>2.2639999999999998</c:v>
                </c:pt>
                <c:pt idx="2724">
                  <c:v>2.2650000000000001</c:v>
                </c:pt>
                <c:pt idx="2725">
                  <c:v>2.2650000000000001</c:v>
                </c:pt>
                <c:pt idx="2726">
                  <c:v>2.266</c:v>
                </c:pt>
                <c:pt idx="2727">
                  <c:v>2.2669999999999999</c:v>
                </c:pt>
                <c:pt idx="2728">
                  <c:v>2.2679999999999998</c:v>
                </c:pt>
                <c:pt idx="2729">
                  <c:v>2.2690000000000001</c:v>
                </c:pt>
                <c:pt idx="2730">
                  <c:v>2.27</c:v>
                </c:pt>
                <c:pt idx="2731">
                  <c:v>2.27</c:v>
                </c:pt>
                <c:pt idx="2732">
                  <c:v>2.2709999999999999</c:v>
                </c:pt>
                <c:pt idx="2733">
                  <c:v>2.2719999999999998</c:v>
                </c:pt>
                <c:pt idx="2734">
                  <c:v>2.2730000000000001</c:v>
                </c:pt>
                <c:pt idx="2735">
                  <c:v>2.274</c:v>
                </c:pt>
                <c:pt idx="2736">
                  <c:v>2.2749999999999999</c:v>
                </c:pt>
                <c:pt idx="2737">
                  <c:v>2.2749999999999999</c:v>
                </c:pt>
                <c:pt idx="2738">
                  <c:v>2.2759999999999998</c:v>
                </c:pt>
                <c:pt idx="2739">
                  <c:v>2.2770000000000001</c:v>
                </c:pt>
                <c:pt idx="2740">
                  <c:v>2.278</c:v>
                </c:pt>
                <c:pt idx="2741">
                  <c:v>2.2789999999999999</c:v>
                </c:pt>
                <c:pt idx="2742">
                  <c:v>2.2799999999999998</c:v>
                </c:pt>
                <c:pt idx="2743">
                  <c:v>2.2799999999999998</c:v>
                </c:pt>
                <c:pt idx="2744">
                  <c:v>2.2810000000000001</c:v>
                </c:pt>
                <c:pt idx="2745">
                  <c:v>2.282</c:v>
                </c:pt>
                <c:pt idx="2746">
                  <c:v>2.2829999999999999</c:v>
                </c:pt>
                <c:pt idx="2747">
                  <c:v>2.2839999999999998</c:v>
                </c:pt>
                <c:pt idx="2748">
                  <c:v>2.2839999999999998</c:v>
                </c:pt>
                <c:pt idx="2749">
                  <c:v>2.2850000000000001</c:v>
                </c:pt>
                <c:pt idx="2750">
                  <c:v>2.286</c:v>
                </c:pt>
                <c:pt idx="2751">
                  <c:v>2.2869999999999999</c:v>
                </c:pt>
                <c:pt idx="2752">
                  <c:v>2.2879999999999998</c:v>
                </c:pt>
                <c:pt idx="2753">
                  <c:v>2.2890000000000001</c:v>
                </c:pt>
                <c:pt idx="2754">
                  <c:v>2.2890000000000001</c:v>
                </c:pt>
                <c:pt idx="2755">
                  <c:v>2.29</c:v>
                </c:pt>
                <c:pt idx="2756">
                  <c:v>2.2909999999999999</c:v>
                </c:pt>
                <c:pt idx="2757">
                  <c:v>2.2919999999999998</c:v>
                </c:pt>
                <c:pt idx="2758">
                  <c:v>2.2930000000000001</c:v>
                </c:pt>
                <c:pt idx="2759">
                  <c:v>2.294</c:v>
                </c:pt>
                <c:pt idx="2760">
                  <c:v>2.294</c:v>
                </c:pt>
                <c:pt idx="2761">
                  <c:v>2.2949999999999999</c:v>
                </c:pt>
                <c:pt idx="2762">
                  <c:v>2.2959999999999998</c:v>
                </c:pt>
                <c:pt idx="2763">
                  <c:v>2.2970000000000002</c:v>
                </c:pt>
                <c:pt idx="2764">
                  <c:v>2.298</c:v>
                </c:pt>
                <c:pt idx="2765">
                  <c:v>2.2989999999999999</c:v>
                </c:pt>
                <c:pt idx="2766">
                  <c:v>2.2989999999999999</c:v>
                </c:pt>
                <c:pt idx="2767">
                  <c:v>2.2999999999999998</c:v>
                </c:pt>
                <c:pt idx="2768">
                  <c:v>2.3010000000000002</c:v>
                </c:pt>
                <c:pt idx="2769">
                  <c:v>2.302</c:v>
                </c:pt>
                <c:pt idx="2770">
                  <c:v>2.3029999999999999</c:v>
                </c:pt>
                <c:pt idx="2771">
                  <c:v>2.3039999999999998</c:v>
                </c:pt>
                <c:pt idx="2772">
                  <c:v>2.3039999999999998</c:v>
                </c:pt>
                <c:pt idx="2773">
                  <c:v>2.3050000000000002</c:v>
                </c:pt>
                <c:pt idx="2774">
                  <c:v>2.306</c:v>
                </c:pt>
                <c:pt idx="2775">
                  <c:v>2.3069999999999999</c:v>
                </c:pt>
                <c:pt idx="2776">
                  <c:v>2.3079999999999998</c:v>
                </c:pt>
                <c:pt idx="2777">
                  <c:v>2.3090000000000002</c:v>
                </c:pt>
                <c:pt idx="2778">
                  <c:v>2.3090000000000002</c:v>
                </c:pt>
                <c:pt idx="2779">
                  <c:v>2.31</c:v>
                </c:pt>
                <c:pt idx="2780">
                  <c:v>2.3109999999999999</c:v>
                </c:pt>
                <c:pt idx="2781">
                  <c:v>2.3119999999999998</c:v>
                </c:pt>
                <c:pt idx="2782">
                  <c:v>2.3130000000000002</c:v>
                </c:pt>
                <c:pt idx="2783">
                  <c:v>2.3140000000000001</c:v>
                </c:pt>
                <c:pt idx="2784">
                  <c:v>2.3140000000000001</c:v>
                </c:pt>
                <c:pt idx="2785">
                  <c:v>2.3149999999999999</c:v>
                </c:pt>
                <c:pt idx="2786">
                  <c:v>2.3159999999999998</c:v>
                </c:pt>
                <c:pt idx="2787">
                  <c:v>2.3170000000000002</c:v>
                </c:pt>
                <c:pt idx="2788">
                  <c:v>2.3180000000000001</c:v>
                </c:pt>
                <c:pt idx="2789">
                  <c:v>2.319</c:v>
                </c:pt>
                <c:pt idx="2790">
                  <c:v>2.319</c:v>
                </c:pt>
                <c:pt idx="2791">
                  <c:v>2.3199999999999998</c:v>
                </c:pt>
                <c:pt idx="2792">
                  <c:v>2.3210000000000002</c:v>
                </c:pt>
                <c:pt idx="2793">
                  <c:v>2.3220000000000001</c:v>
                </c:pt>
                <c:pt idx="2794">
                  <c:v>2.323</c:v>
                </c:pt>
                <c:pt idx="2795">
                  <c:v>2.3239999999999998</c:v>
                </c:pt>
                <c:pt idx="2796">
                  <c:v>2.3239999999999998</c:v>
                </c:pt>
                <c:pt idx="2797">
                  <c:v>2.3250000000000002</c:v>
                </c:pt>
                <c:pt idx="2798">
                  <c:v>2.3260000000000001</c:v>
                </c:pt>
                <c:pt idx="2799">
                  <c:v>2.327</c:v>
                </c:pt>
                <c:pt idx="2800">
                  <c:v>2.3279999999999998</c:v>
                </c:pt>
                <c:pt idx="2801">
                  <c:v>2.3290000000000002</c:v>
                </c:pt>
                <c:pt idx="2802">
                  <c:v>2.3290000000000002</c:v>
                </c:pt>
                <c:pt idx="2803">
                  <c:v>2.33</c:v>
                </c:pt>
                <c:pt idx="2804">
                  <c:v>2.331</c:v>
                </c:pt>
                <c:pt idx="2805">
                  <c:v>2.3319999999999999</c:v>
                </c:pt>
                <c:pt idx="2806">
                  <c:v>2.3330000000000002</c:v>
                </c:pt>
                <c:pt idx="2807">
                  <c:v>2.3340000000000001</c:v>
                </c:pt>
                <c:pt idx="2808">
                  <c:v>2.3340000000000001</c:v>
                </c:pt>
                <c:pt idx="2809">
                  <c:v>2.335</c:v>
                </c:pt>
                <c:pt idx="2810">
                  <c:v>2.3359999999999999</c:v>
                </c:pt>
                <c:pt idx="2811">
                  <c:v>2.3370000000000002</c:v>
                </c:pt>
                <c:pt idx="2812">
                  <c:v>2.3380000000000001</c:v>
                </c:pt>
                <c:pt idx="2813">
                  <c:v>2.339</c:v>
                </c:pt>
                <c:pt idx="2814">
                  <c:v>2.339</c:v>
                </c:pt>
                <c:pt idx="2815">
                  <c:v>2.34</c:v>
                </c:pt>
                <c:pt idx="2816">
                  <c:v>2.3410000000000002</c:v>
                </c:pt>
                <c:pt idx="2817">
                  <c:v>2.3420000000000001</c:v>
                </c:pt>
                <c:pt idx="2818">
                  <c:v>2.343</c:v>
                </c:pt>
                <c:pt idx="2819">
                  <c:v>2.3439999999999999</c:v>
                </c:pt>
                <c:pt idx="2820">
                  <c:v>2.3439999999999999</c:v>
                </c:pt>
                <c:pt idx="2821">
                  <c:v>2.3450000000000002</c:v>
                </c:pt>
                <c:pt idx="2822">
                  <c:v>2.3460000000000001</c:v>
                </c:pt>
                <c:pt idx="2823">
                  <c:v>2.347</c:v>
                </c:pt>
                <c:pt idx="2824">
                  <c:v>2.3479999999999999</c:v>
                </c:pt>
                <c:pt idx="2825">
                  <c:v>2.3479999999999999</c:v>
                </c:pt>
                <c:pt idx="2826">
                  <c:v>2.3490000000000002</c:v>
                </c:pt>
                <c:pt idx="2827">
                  <c:v>2.35</c:v>
                </c:pt>
                <c:pt idx="2828">
                  <c:v>2.351</c:v>
                </c:pt>
                <c:pt idx="2829">
                  <c:v>2.3519999999999999</c:v>
                </c:pt>
                <c:pt idx="2830">
                  <c:v>2.3530000000000002</c:v>
                </c:pt>
                <c:pt idx="2831">
                  <c:v>2.3530000000000002</c:v>
                </c:pt>
                <c:pt idx="2832">
                  <c:v>2.3540000000000001</c:v>
                </c:pt>
                <c:pt idx="2833">
                  <c:v>2.355</c:v>
                </c:pt>
                <c:pt idx="2834">
                  <c:v>2.3559999999999999</c:v>
                </c:pt>
                <c:pt idx="2835">
                  <c:v>2.3570000000000002</c:v>
                </c:pt>
                <c:pt idx="2836">
                  <c:v>2.3580000000000001</c:v>
                </c:pt>
                <c:pt idx="2837">
                  <c:v>2.3580000000000001</c:v>
                </c:pt>
                <c:pt idx="2838">
                  <c:v>2.359</c:v>
                </c:pt>
                <c:pt idx="2839">
                  <c:v>2.36</c:v>
                </c:pt>
                <c:pt idx="2840">
                  <c:v>2.3610000000000002</c:v>
                </c:pt>
                <c:pt idx="2841">
                  <c:v>2.3620000000000001</c:v>
                </c:pt>
                <c:pt idx="2842">
                  <c:v>2.363</c:v>
                </c:pt>
                <c:pt idx="2843">
                  <c:v>2.363</c:v>
                </c:pt>
                <c:pt idx="2844">
                  <c:v>2.3639999999999999</c:v>
                </c:pt>
                <c:pt idx="2845">
                  <c:v>2.3650000000000002</c:v>
                </c:pt>
                <c:pt idx="2846">
                  <c:v>2.3660000000000001</c:v>
                </c:pt>
                <c:pt idx="2847">
                  <c:v>2.367</c:v>
                </c:pt>
                <c:pt idx="2848">
                  <c:v>2.3679999999999999</c:v>
                </c:pt>
                <c:pt idx="2849">
                  <c:v>2.3679999999999999</c:v>
                </c:pt>
                <c:pt idx="2850">
                  <c:v>2.3690000000000002</c:v>
                </c:pt>
                <c:pt idx="2851">
                  <c:v>2.37</c:v>
                </c:pt>
                <c:pt idx="2852">
                  <c:v>2.371</c:v>
                </c:pt>
                <c:pt idx="2853">
                  <c:v>2.3719999999999999</c:v>
                </c:pt>
                <c:pt idx="2854">
                  <c:v>2.3730000000000002</c:v>
                </c:pt>
                <c:pt idx="2855">
                  <c:v>2.3730000000000002</c:v>
                </c:pt>
                <c:pt idx="2856">
                  <c:v>2.3740000000000001</c:v>
                </c:pt>
                <c:pt idx="2857">
                  <c:v>2.375</c:v>
                </c:pt>
                <c:pt idx="2858">
                  <c:v>2.3759999999999999</c:v>
                </c:pt>
                <c:pt idx="2859">
                  <c:v>2.3769999999999998</c:v>
                </c:pt>
                <c:pt idx="2860">
                  <c:v>2.3780000000000001</c:v>
                </c:pt>
                <c:pt idx="2861">
                  <c:v>2.3780000000000001</c:v>
                </c:pt>
                <c:pt idx="2862">
                  <c:v>2.379</c:v>
                </c:pt>
                <c:pt idx="2863">
                  <c:v>2.38</c:v>
                </c:pt>
                <c:pt idx="2864">
                  <c:v>2.3809999999999998</c:v>
                </c:pt>
                <c:pt idx="2865">
                  <c:v>2.3820000000000001</c:v>
                </c:pt>
                <c:pt idx="2866">
                  <c:v>2.383</c:v>
                </c:pt>
                <c:pt idx="2867">
                  <c:v>2.383</c:v>
                </c:pt>
                <c:pt idx="2868">
                  <c:v>2.3839999999999999</c:v>
                </c:pt>
                <c:pt idx="2869">
                  <c:v>2.3849999999999998</c:v>
                </c:pt>
                <c:pt idx="2870">
                  <c:v>2.3860000000000001</c:v>
                </c:pt>
                <c:pt idx="2871">
                  <c:v>2.387</c:v>
                </c:pt>
                <c:pt idx="2872">
                  <c:v>2.3879999999999999</c:v>
                </c:pt>
                <c:pt idx="2873">
                  <c:v>2.3879999999999999</c:v>
                </c:pt>
                <c:pt idx="2874">
                  <c:v>2.3889999999999998</c:v>
                </c:pt>
                <c:pt idx="2875">
                  <c:v>2.39</c:v>
                </c:pt>
                <c:pt idx="2876">
                  <c:v>2.391</c:v>
                </c:pt>
                <c:pt idx="2877">
                  <c:v>2.3919999999999999</c:v>
                </c:pt>
                <c:pt idx="2878">
                  <c:v>2.3929999999999998</c:v>
                </c:pt>
                <c:pt idx="2879">
                  <c:v>2.3929999999999998</c:v>
                </c:pt>
                <c:pt idx="2880">
                  <c:v>2.3940000000000001</c:v>
                </c:pt>
                <c:pt idx="2881">
                  <c:v>2.395</c:v>
                </c:pt>
                <c:pt idx="2882">
                  <c:v>2.3959999999999999</c:v>
                </c:pt>
                <c:pt idx="2883">
                  <c:v>2.3969999999999998</c:v>
                </c:pt>
                <c:pt idx="2884">
                  <c:v>2.3980000000000001</c:v>
                </c:pt>
                <c:pt idx="2885">
                  <c:v>2.3980000000000001</c:v>
                </c:pt>
                <c:pt idx="2886">
                  <c:v>2.399</c:v>
                </c:pt>
                <c:pt idx="2887">
                  <c:v>2.4</c:v>
                </c:pt>
                <c:pt idx="2888">
                  <c:v>2.4009999999999998</c:v>
                </c:pt>
                <c:pt idx="2889">
                  <c:v>2.4020000000000001</c:v>
                </c:pt>
                <c:pt idx="2890">
                  <c:v>2.403</c:v>
                </c:pt>
                <c:pt idx="2891">
                  <c:v>2.403</c:v>
                </c:pt>
                <c:pt idx="2892">
                  <c:v>2.4039999999999999</c:v>
                </c:pt>
                <c:pt idx="2893">
                  <c:v>2.4049999999999998</c:v>
                </c:pt>
                <c:pt idx="2894">
                  <c:v>2.4060000000000001</c:v>
                </c:pt>
                <c:pt idx="2895">
                  <c:v>2.407</c:v>
                </c:pt>
                <c:pt idx="2896">
                  <c:v>2.407</c:v>
                </c:pt>
                <c:pt idx="2897">
                  <c:v>2.4079999999999999</c:v>
                </c:pt>
                <c:pt idx="2898">
                  <c:v>2.4089999999999998</c:v>
                </c:pt>
                <c:pt idx="2899">
                  <c:v>2.41</c:v>
                </c:pt>
                <c:pt idx="2900">
                  <c:v>2.411</c:v>
                </c:pt>
                <c:pt idx="2901">
                  <c:v>2.4119999999999999</c:v>
                </c:pt>
                <c:pt idx="2902">
                  <c:v>2.4119999999999999</c:v>
                </c:pt>
                <c:pt idx="2903">
                  <c:v>2.4129999999999998</c:v>
                </c:pt>
                <c:pt idx="2904">
                  <c:v>2.4140000000000001</c:v>
                </c:pt>
                <c:pt idx="2905">
                  <c:v>2.415</c:v>
                </c:pt>
                <c:pt idx="2906">
                  <c:v>2.4159999999999999</c:v>
                </c:pt>
                <c:pt idx="2907">
                  <c:v>2.4169999999999998</c:v>
                </c:pt>
                <c:pt idx="2908">
                  <c:v>2.4169999999999998</c:v>
                </c:pt>
                <c:pt idx="2909">
                  <c:v>2.4180000000000001</c:v>
                </c:pt>
                <c:pt idx="2910">
                  <c:v>2.419</c:v>
                </c:pt>
                <c:pt idx="2911">
                  <c:v>2.42</c:v>
                </c:pt>
                <c:pt idx="2912">
                  <c:v>2.4209999999999998</c:v>
                </c:pt>
                <c:pt idx="2913">
                  <c:v>2.4220000000000002</c:v>
                </c:pt>
                <c:pt idx="2914">
                  <c:v>2.4220000000000002</c:v>
                </c:pt>
                <c:pt idx="2915">
                  <c:v>2.423</c:v>
                </c:pt>
                <c:pt idx="2916">
                  <c:v>2.4239999999999999</c:v>
                </c:pt>
                <c:pt idx="2917">
                  <c:v>2.4249999999999998</c:v>
                </c:pt>
                <c:pt idx="2918">
                  <c:v>2.4260000000000002</c:v>
                </c:pt>
                <c:pt idx="2919">
                  <c:v>2.427</c:v>
                </c:pt>
                <c:pt idx="2920">
                  <c:v>2.427</c:v>
                </c:pt>
                <c:pt idx="2921">
                  <c:v>2.4279999999999999</c:v>
                </c:pt>
                <c:pt idx="2922">
                  <c:v>2.4289999999999998</c:v>
                </c:pt>
                <c:pt idx="2923">
                  <c:v>2.4300000000000002</c:v>
                </c:pt>
                <c:pt idx="2924">
                  <c:v>2.431</c:v>
                </c:pt>
                <c:pt idx="2925">
                  <c:v>2.4319999999999999</c:v>
                </c:pt>
                <c:pt idx="2926">
                  <c:v>2.4319999999999999</c:v>
                </c:pt>
                <c:pt idx="2927">
                  <c:v>2.4329999999999998</c:v>
                </c:pt>
                <c:pt idx="2928">
                  <c:v>2.4340000000000002</c:v>
                </c:pt>
                <c:pt idx="2929">
                  <c:v>2.4350000000000001</c:v>
                </c:pt>
                <c:pt idx="2930">
                  <c:v>2.4359999999999999</c:v>
                </c:pt>
                <c:pt idx="2931">
                  <c:v>2.4369999999999998</c:v>
                </c:pt>
                <c:pt idx="2932">
                  <c:v>2.4369999999999998</c:v>
                </c:pt>
                <c:pt idx="2933">
                  <c:v>2.4380000000000002</c:v>
                </c:pt>
                <c:pt idx="2934">
                  <c:v>2.4390000000000001</c:v>
                </c:pt>
                <c:pt idx="2935">
                  <c:v>2.44</c:v>
                </c:pt>
                <c:pt idx="2936">
                  <c:v>2.4409999999999998</c:v>
                </c:pt>
                <c:pt idx="2937">
                  <c:v>2.4420000000000002</c:v>
                </c:pt>
                <c:pt idx="2938">
                  <c:v>2.4420000000000002</c:v>
                </c:pt>
                <c:pt idx="2939">
                  <c:v>2.4430000000000001</c:v>
                </c:pt>
                <c:pt idx="2940">
                  <c:v>2.444</c:v>
                </c:pt>
                <c:pt idx="2941">
                  <c:v>2.4449999999999998</c:v>
                </c:pt>
                <c:pt idx="2942">
                  <c:v>2.4460000000000002</c:v>
                </c:pt>
                <c:pt idx="2943">
                  <c:v>2.4470000000000001</c:v>
                </c:pt>
                <c:pt idx="2944">
                  <c:v>2.4470000000000001</c:v>
                </c:pt>
                <c:pt idx="2945">
                  <c:v>2.448</c:v>
                </c:pt>
                <c:pt idx="2946">
                  <c:v>2.4489999999999998</c:v>
                </c:pt>
                <c:pt idx="2947">
                  <c:v>2.4500000000000002</c:v>
                </c:pt>
                <c:pt idx="2948">
                  <c:v>2.4510000000000001</c:v>
                </c:pt>
                <c:pt idx="2949">
                  <c:v>2.452</c:v>
                </c:pt>
                <c:pt idx="2950">
                  <c:v>2.452</c:v>
                </c:pt>
                <c:pt idx="2951">
                  <c:v>2.4529999999999998</c:v>
                </c:pt>
                <c:pt idx="2952">
                  <c:v>2.4540000000000002</c:v>
                </c:pt>
                <c:pt idx="2953">
                  <c:v>2.4550000000000001</c:v>
                </c:pt>
                <c:pt idx="2954">
                  <c:v>2.456</c:v>
                </c:pt>
                <c:pt idx="2955">
                  <c:v>2.4569999999999999</c:v>
                </c:pt>
                <c:pt idx="2956">
                  <c:v>2.4569999999999999</c:v>
                </c:pt>
                <c:pt idx="2957">
                  <c:v>2.4580000000000002</c:v>
                </c:pt>
                <c:pt idx="2958">
                  <c:v>2.4590000000000001</c:v>
                </c:pt>
                <c:pt idx="2959">
                  <c:v>2.46</c:v>
                </c:pt>
                <c:pt idx="2960">
                  <c:v>2.4609999999999999</c:v>
                </c:pt>
                <c:pt idx="2961">
                  <c:v>2.4620000000000002</c:v>
                </c:pt>
                <c:pt idx="2962">
                  <c:v>2.4620000000000002</c:v>
                </c:pt>
                <c:pt idx="2963">
                  <c:v>2.4630000000000001</c:v>
                </c:pt>
                <c:pt idx="2964">
                  <c:v>2.464</c:v>
                </c:pt>
                <c:pt idx="2965">
                  <c:v>2.4649999999999999</c:v>
                </c:pt>
                <c:pt idx="2966">
                  <c:v>2.4660000000000002</c:v>
                </c:pt>
                <c:pt idx="2967">
                  <c:v>2.4670000000000001</c:v>
                </c:pt>
                <c:pt idx="2968">
                  <c:v>2.4670000000000001</c:v>
                </c:pt>
                <c:pt idx="2969">
                  <c:v>2.468</c:v>
                </c:pt>
                <c:pt idx="2970">
                  <c:v>2.4689999999999999</c:v>
                </c:pt>
                <c:pt idx="2971">
                  <c:v>2.4700000000000002</c:v>
                </c:pt>
                <c:pt idx="2972">
                  <c:v>2.4710000000000001</c:v>
                </c:pt>
                <c:pt idx="2973">
                  <c:v>2.4710000000000001</c:v>
                </c:pt>
                <c:pt idx="2974">
                  <c:v>2.472</c:v>
                </c:pt>
                <c:pt idx="2975">
                  <c:v>2.4729999999999999</c:v>
                </c:pt>
                <c:pt idx="2976">
                  <c:v>2.4740000000000002</c:v>
                </c:pt>
                <c:pt idx="2977">
                  <c:v>2.4750000000000001</c:v>
                </c:pt>
                <c:pt idx="2978">
                  <c:v>2.476</c:v>
                </c:pt>
                <c:pt idx="2979">
                  <c:v>2.476</c:v>
                </c:pt>
                <c:pt idx="2980">
                  <c:v>2.4769999999999999</c:v>
                </c:pt>
                <c:pt idx="2981">
                  <c:v>2.4780000000000002</c:v>
                </c:pt>
                <c:pt idx="2982">
                  <c:v>2.4790000000000001</c:v>
                </c:pt>
                <c:pt idx="2983">
                  <c:v>2.48</c:v>
                </c:pt>
                <c:pt idx="2984">
                  <c:v>2.4809999999999999</c:v>
                </c:pt>
                <c:pt idx="2985">
                  <c:v>2.4809999999999999</c:v>
                </c:pt>
                <c:pt idx="2986">
                  <c:v>2.4820000000000002</c:v>
                </c:pt>
                <c:pt idx="2987">
                  <c:v>2.4830000000000001</c:v>
                </c:pt>
                <c:pt idx="2988">
                  <c:v>2.484</c:v>
                </c:pt>
                <c:pt idx="2989">
                  <c:v>2.4849999999999999</c:v>
                </c:pt>
                <c:pt idx="2990">
                  <c:v>2.4860000000000002</c:v>
                </c:pt>
                <c:pt idx="2991">
                  <c:v>2.4860000000000002</c:v>
                </c:pt>
                <c:pt idx="2992">
                  <c:v>2.4870000000000001</c:v>
                </c:pt>
                <c:pt idx="2993">
                  <c:v>2.488</c:v>
                </c:pt>
                <c:pt idx="2994">
                  <c:v>2.4889999999999999</c:v>
                </c:pt>
                <c:pt idx="2995">
                  <c:v>2.4900000000000002</c:v>
                </c:pt>
                <c:pt idx="2996">
                  <c:v>2.4910000000000001</c:v>
                </c:pt>
                <c:pt idx="2997">
                  <c:v>2.4910000000000001</c:v>
                </c:pt>
                <c:pt idx="2998">
                  <c:v>2.492</c:v>
                </c:pt>
                <c:pt idx="2999">
                  <c:v>2.4929999999999999</c:v>
                </c:pt>
                <c:pt idx="3000">
                  <c:v>2.4940000000000002</c:v>
                </c:pt>
                <c:pt idx="3001">
                  <c:v>2.4950000000000001</c:v>
                </c:pt>
                <c:pt idx="3002">
                  <c:v>2.496</c:v>
                </c:pt>
                <c:pt idx="3003">
                  <c:v>2.496</c:v>
                </c:pt>
                <c:pt idx="3004">
                  <c:v>2.4969999999999999</c:v>
                </c:pt>
                <c:pt idx="3005">
                  <c:v>2.4980000000000002</c:v>
                </c:pt>
                <c:pt idx="3006">
                  <c:v>2.4990000000000001</c:v>
                </c:pt>
                <c:pt idx="3007">
                  <c:v>2.5</c:v>
                </c:pt>
                <c:pt idx="3008">
                  <c:v>2.5009999999999999</c:v>
                </c:pt>
                <c:pt idx="3009">
                  <c:v>2.5009999999999999</c:v>
                </c:pt>
                <c:pt idx="3010">
                  <c:v>2.5019999999999998</c:v>
                </c:pt>
                <c:pt idx="3011">
                  <c:v>2.5030000000000001</c:v>
                </c:pt>
                <c:pt idx="3012">
                  <c:v>2.504</c:v>
                </c:pt>
                <c:pt idx="3013">
                  <c:v>2.5049999999999999</c:v>
                </c:pt>
                <c:pt idx="3014">
                  <c:v>2.5059999999999998</c:v>
                </c:pt>
                <c:pt idx="3015">
                  <c:v>2.5059999999999998</c:v>
                </c:pt>
                <c:pt idx="3016">
                  <c:v>2.5070000000000001</c:v>
                </c:pt>
                <c:pt idx="3017">
                  <c:v>2.508</c:v>
                </c:pt>
                <c:pt idx="3018">
                  <c:v>2.5089999999999999</c:v>
                </c:pt>
                <c:pt idx="3019">
                  <c:v>2.5099999999999998</c:v>
                </c:pt>
                <c:pt idx="3020">
                  <c:v>2.5110000000000001</c:v>
                </c:pt>
                <c:pt idx="3021">
                  <c:v>2.5110000000000001</c:v>
                </c:pt>
                <c:pt idx="3022">
                  <c:v>2.512</c:v>
                </c:pt>
                <c:pt idx="3023">
                  <c:v>2.5129999999999999</c:v>
                </c:pt>
                <c:pt idx="3024">
                  <c:v>2.5139999999999998</c:v>
                </c:pt>
                <c:pt idx="3025">
                  <c:v>2.5150000000000001</c:v>
                </c:pt>
                <c:pt idx="3026">
                  <c:v>2.516</c:v>
                </c:pt>
                <c:pt idx="3027">
                  <c:v>2.516</c:v>
                </c:pt>
                <c:pt idx="3028">
                  <c:v>2.5169999999999999</c:v>
                </c:pt>
                <c:pt idx="3029">
                  <c:v>2.5179999999999998</c:v>
                </c:pt>
                <c:pt idx="3030">
                  <c:v>2.5190000000000001</c:v>
                </c:pt>
                <c:pt idx="3031">
                  <c:v>2.52</c:v>
                </c:pt>
                <c:pt idx="3032">
                  <c:v>2.5209999999999999</c:v>
                </c:pt>
                <c:pt idx="3033">
                  <c:v>2.5209999999999999</c:v>
                </c:pt>
                <c:pt idx="3034">
                  <c:v>2.5219999999999998</c:v>
                </c:pt>
                <c:pt idx="3035">
                  <c:v>2.5230000000000001</c:v>
                </c:pt>
                <c:pt idx="3036">
                  <c:v>2.524</c:v>
                </c:pt>
                <c:pt idx="3037">
                  <c:v>2.5249999999999999</c:v>
                </c:pt>
                <c:pt idx="3038">
                  <c:v>2.5259999999999998</c:v>
                </c:pt>
                <c:pt idx="3039">
                  <c:v>2.5259999999999998</c:v>
                </c:pt>
                <c:pt idx="3040">
                  <c:v>2.5270000000000001</c:v>
                </c:pt>
                <c:pt idx="3041">
                  <c:v>2.528</c:v>
                </c:pt>
                <c:pt idx="3042">
                  <c:v>2.5289999999999999</c:v>
                </c:pt>
                <c:pt idx="3043">
                  <c:v>2.5299999999999998</c:v>
                </c:pt>
                <c:pt idx="3044">
                  <c:v>2.5310000000000001</c:v>
                </c:pt>
                <c:pt idx="3045">
                  <c:v>2.5310000000000001</c:v>
                </c:pt>
                <c:pt idx="3046">
                  <c:v>2.532</c:v>
                </c:pt>
                <c:pt idx="3047">
                  <c:v>2.5329999999999999</c:v>
                </c:pt>
                <c:pt idx="3048">
                  <c:v>2.5339999999999998</c:v>
                </c:pt>
                <c:pt idx="3049">
                  <c:v>2.5350000000000001</c:v>
                </c:pt>
                <c:pt idx="3050">
                  <c:v>2.5350000000000001</c:v>
                </c:pt>
                <c:pt idx="3051">
                  <c:v>2.536</c:v>
                </c:pt>
                <c:pt idx="3052">
                  <c:v>2.5369999999999999</c:v>
                </c:pt>
                <c:pt idx="3053">
                  <c:v>2.5379999999999998</c:v>
                </c:pt>
                <c:pt idx="3054">
                  <c:v>2.5390000000000001</c:v>
                </c:pt>
                <c:pt idx="3055">
                  <c:v>2.54</c:v>
                </c:pt>
                <c:pt idx="3056">
                  <c:v>2.54</c:v>
                </c:pt>
                <c:pt idx="3057">
                  <c:v>2.5409999999999999</c:v>
                </c:pt>
                <c:pt idx="3058">
                  <c:v>2.5419999999999998</c:v>
                </c:pt>
                <c:pt idx="3059">
                  <c:v>2.5430000000000001</c:v>
                </c:pt>
                <c:pt idx="3060">
                  <c:v>2.544</c:v>
                </c:pt>
                <c:pt idx="3061">
                  <c:v>2.5449999999999999</c:v>
                </c:pt>
                <c:pt idx="3062">
                  <c:v>2.5449999999999999</c:v>
                </c:pt>
                <c:pt idx="3063">
                  <c:v>2.5459999999999998</c:v>
                </c:pt>
                <c:pt idx="3064">
                  <c:v>2.5470000000000002</c:v>
                </c:pt>
                <c:pt idx="3065">
                  <c:v>2.548</c:v>
                </c:pt>
                <c:pt idx="3066">
                  <c:v>2.5489999999999999</c:v>
                </c:pt>
                <c:pt idx="3067">
                  <c:v>2.5499999999999998</c:v>
                </c:pt>
                <c:pt idx="3068">
                  <c:v>2.5499999999999998</c:v>
                </c:pt>
                <c:pt idx="3069">
                  <c:v>2.5510000000000002</c:v>
                </c:pt>
                <c:pt idx="3070">
                  <c:v>2.552</c:v>
                </c:pt>
                <c:pt idx="3071">
                  <c:v>2.5529999999999999</c:v>
                </c:pt>
                <c:pt idx="3072">
                  <c:v>2.5539999999999998</c:v>
                </c:pt>
                <c:pt idx="3073">
                  <c:v>2.5550000000000002</c:v>
                </c:pt>
                <c:pt idx="3074">
                  <c:v>2.5550000000000002</c:v>
                </c:pt>
                <c:pt idx="3075">
                  <c:v>2.556</c:v>
                </c:pt>
                <c:pt idx="3076">
                  <c:v>2.5569999999999999</c:v>
                </c:pt>
                <c:pt idx="3077">
                  <c:v>2.5579999999999998</c:v>
                </c:pt>
                <c:pt idx="3078">
                  <c:v>2.5590000000000002</c:v>
                </c:pt>
                <c:pt idx="3079">
                  <c:v>2.56</c:v>
                </c:pt>
                <c:pt idx="3080">
                  <c:v>2.56</c:v>
                </c:pt>
                <c:pt idx="3081">
                  <c:v>2.5609999999999999</c:v>
                </c:pt>
                <c:pt idx="3082">
                  <c:v>2.5619999999999998</c:v>
                </c:pt>
                <c:pt idx="3083">
                  <c:v>2.5630000000000002</c:v>
                </c:pt>
                <c:pt idx="3084">
                  <c:v>2.5640000000000001</c:v>
                </c:pt>
                <c:pt idx="3085">
                  <c:v>2.5649999999999999</c:v>
                </c:pt>
                <c:pt idx="3086">
                  <c:v>2.5649999999999999</c:v>
                </c:pt>
                <c:pt idx="3087">
                  <c:v>2.5659999999999998</c:v>
                </c:pt>
                <c:pt idx="3088">
                  <c:v>2.5670000000000002</c:v>
                </c:pt>
                <c:pt idx="3089">
                  <c:v>2.5680000000000001</c:v>
                </c:pt>
                <c:pt idx="3090">
                  <c:v>2.569</c:v>
                </c:pt>
                <c:pt idx="3091">
                  <c:v>2.57</c:v>
                </c:pt>
                <c:pt idx="3092">
                  <c:v>2.57</c:v>
                </c:pt>
                <c:pt idx="3093">
                  <c:v>2.5710000000000002</c:v>
                </c:pt>
                <c:pt idx="3094">
                  <c:v>2.5720000000000001</c:v>
                </c:pt>
                <c:pt idx="3095">
                  <c:v>2.573</c:v>
                </c:pt>
                <c:pt idx="3096">
                  <c:v>2.5739999999999998</c:v>
                </c:pt>
                <c:pt idx="3097">
                  <c:v>2.5750000000000002</c:v>
                </c:pt>
                <c:pt idx="3098">
                  <c:v>2.5750000000000002</c:v>
                </c:pt>
                <c:pt idx="3099">
                  <c:v>2.5760000000000001</c:v>
                </c:pt>
                <c:pt idx="3100">
                  <c:v>2.577</c:v>
                </c:pt>
                <c:pt idx="3101">
                  <c:v>2.5779999999999998</c:v>
                </c:pt>
                <c:pt idx="3102">
                  <c:v>2.5790000000000002</c:v>
                </c:pt>
                <c:pt idx="3103">
                  <c:v>2.58</c:v>
                </c:pt>
                <c:pt idx="3104">
                  <c:v>2.58</c:v>
                </c:pt>
                <c:pt idx="3105">
                  <c:v>2.581</c:v>
                </c:pt>
                <c:pt idx="3106">
                  <c:v>2.5819999999999999</c:v>
                </c:pt>
                <c:pt idx="3107">
                  <c:v>2.5830000000000002</c:v>
                </c:pt>
                <c:pt idx="3108">
                  <c:v>2.5840000000000001</c:v>
                </c:pt>
                <c:pt idx="3109">
                  <c:v>2.585</c:v>
                </c:pt>
                <c:pt idx="3110">
                  <c:v>2.585</c:v>
                </c:pt>
                <c:pt idx="3111">
                  <c:v>2.5859999999999999</c:v>
                </c:pt>
                <c:pt idx="3112">
                  <c:v>2.5870000000000002</c:v>
                </c:pt>
                <c:pt idx="3113">
                  <c:v>2.5880000000000001</c:v>
                </c:pt>
                <c:pt idx="3114">
                  <c:v>2.589</c:v>
                </c:pt>
                <c:pt idx="3115">
                  <c:v>2.59</c:v>
                </c:pt>
                <c:pt idx="3116">
                  <c:v>2.59</c:v>
                </c:pt>
                <c:pt idx="3117">
                  <c:v>2.5910000000000002</c:v>
                </c:pt>
                <c:pt idx="3118">
                  <c:v>2.5920000000000001</c:v>
                </c:pt>
                <c:pt idx="3119">
                  <c:v>2.593</c:v>
                </c:pt>
                <c:pt idx="3120">
                  <c:v>2.5939999999999999</c:v>
                </c:pt>
                <c:pt idx="3121">
                  <c:v>2.5950000000000002</c:v>
                </c:pt>
                <c:pt idx="3122">
                  <c:v>2.5950000000000002</c:v>
                </c:pt>
                <c:pt idx="3123">
                  <c:v>2.5960000000000001</c:v>
                </c:pt>
                <c:pt idx="3124">
                  <c:v>2.597</c:v>
                </c:pt>
                <c:pt idx="3125">
                  <c:v>2.5979999999999999</c:v>
                </c:pt>
                <c:pt idx="3126">
                  <c:v>2.5990000000000002</c:v>
                </c:pt>
                <c:pt idx="3127">
                  <c:v>2.5990000000000002</c:v>
                </c:pt>
                <c:pt idx="3128">
                  <c:v>2.6</c:v>
                </c:pt>
                <c:pt idx="3129">
                  <c:v>2.601</c:v>
                </c:pt>
                <c:pt idx="3130">
                  <c:v>2.6019999999999999</c:v>
                </c:pt>
                <c:pt idx="3131">
                  <c:v>2.6030000000000002</c:v>
                </c:pt>
                <c:pt idx="3132">
                  <c:v>2.6040000000000001</c:v>
                </c:pt>
                <c:pt idx="3133">
                  <c:v>2.6040000000000001</c:v>
                </c:pt>
                <c:pt idx="3134">
                  <c:v>2.605</c:v>
                </c:pt>
                <c:pt idx="3135">
                  <c:v>2.6059999999999999</c:v>
                </c:pt>
                <c:pt idx="3136">
                  <c:v>2.6070000000000002</c:v>
                </c:pt>
                <c:pt idx="3137">
                  <c:v>2.6080000000000001</c:v>
                </c:pt>
                <c:pt idx="3138">
                  <c:v>2.609</c:v>
                </c:pt>
                <c:pt idx="3139">
                  <c:v>2.609</c:v>
                </c:pt>
                <c:pt idx="3140">
                  <c:v>2.61</c:v>
                </c:pt>
                <c:pt idx="3141">
                  <c:v>2.6110000000000002</c:v>
                </c:pt>
                <c:pt idx="3142">
                  <c:v>2.6120000000000001</c:v>
                </c:pt>
                <c:pt idx="3143">
                  <c:v>2.613</c:v>
                </c:pt>
                <c:pt idx="3144">
                  <c:v>2.6139999999999999</c:v>
                </c:pt>
                <c:pt idx="3145">
                  <c:v>2.6139999999999999</c:v>
                </c:pt>
                <c:pt idx="3146">
                  <c:v>2.6150000000000002</c:v>
                </c:pt>
                <c:pt idx="3147">
                  <c:v>2.6160000000000001</c:v>
                </c:pt>
                <c:pt idx="3148">
                  <c:v>2.617</c:v>
                </c:pt>
                <c:pt idx="3149">
                  <c:v>2.6179999999999999</c:v>
                </c:pt>
                <c:pt idx="3150">
                  <c:v>2.6190000000000002</c:v>
                </c:pt>
                <c:pt idx="3151">
                  <c:v>2.6190000000000002</c:v>
                </c:pt>
                <c:pt idx="3152">
                  <c:v>2.62</c:v>
                </c:pt>
                <c:pt idx="3153">
                  <c:v>2.621</c:v>
                </c:pt>
                <c:pt idx="3154">
                  <c:v>2.6219999999999999</c:v>
                </c:pt>
                <c:pt idx="3155">
                  <c:v>2.6230000000000002</c:v>
                </c:pt>
                <c:pt idx="3156">
                  <c:v>2.6240000000000001</c:v>
                </c:pt>
                <c:pt idx="3157">
                  <c:v>2.6240000000000001</c:v>
                </c:pt>
                <c:pt idx="3158">
                  <c:v>2.625</c:v>
                </c:pt>
                <c:pt idx="3159">
                  <c:v>2.6259999999999999</c:v>
                </c:pt>
                <c:pt idx="3160">
                  <c:v>2.6269999999999998</c:v>
                </c:pt>
                <c:pt idx="3161">
                  <c:v>2.6280000000000001</c:v>
                </c:pt>
                <c:pt idx="3162">
                  <c:v>2.629</c:v>
                </c:pt>
                <c:pt idx="3163">
                  <c:v>2.629</c:v>
                </c:pt>
                <c:pt idx="3164">
                  <c:v>2.63</c:v>
                </c:pt>
                <c:pt idx="3165">
                  <c:v>2.6309999999999998</c:v>
                </c:pt>
                <c:pt idx="3166">
                  <c:v>2.6320000000000001</c:v>
                </c:pt>
                <c:pt idx="3167">
                  <c:v>2.633</c:v>
                </c:pt>
                <c:pt idx="3168">
                  <c:v>2.6339999999999999</c:v>
                </c:pt>
                <c:pt idx="3169">
                  <c:v>2.6339999999999999</c:v>
                </c:pt>
                <c:pt idx="3170">
                  <c:v>2.6349999999999998</c:v>
                </c:pt>
                <c:pt idx="3171">
                  <c:v>2.6360000000000001</c:v>
                </c:pt>
                <c:pt idx="3172">
                  <c:v>2.637</c:v>
                </c:pt>
                <c:pt idx="3173">
                  <c:v>2.6379999999999999</c:v>
                </c:pt>
                <c:pt idx="3174">
                  <c:v>2.6389999999999998</c:v>
                </c:pt>
                <c:pt idx="3175">
                  <c:v>2.6389999999999998</c:v>
                </c:pt>
                <c:pt idx="3176">
                  <c:v>2.64</c:v>
                </c:pt>
                <c:pt idx="3177">
                  <c:v>2.641</c:v>
                </c:pt>
                <c:pt idx="3178">
                  <c:v>2.6419999999999999</c:v>
                </c:pt>
                <c:pt idx="3179">
                  <c:v>2.6429999999999998</c:v>
                </c:pt>
                <c:pt idx="3180">
                  <c:v>2.6440000000000001</c:v>
                </c:pt>
                <c:pt idx="3181">
                  <c:v>2.6440000000000001</c:v>
                </c:pt>
                <c:pt idx="3182">
                  <c:v>2.645</c:v>
                </c:pt>
                <c:pt idx="3183">
                  <c:v>2.6459999999999999</c:v>
                </c:pt>
                <c:pt idx="3184">
                  <c:v>2.6469999999999998</c:v>
                </c:pt>
                <c:pt idx="3185">
                  <c:v>2.6480000000000001</c:v>
                </c:pt>
                <c:pt idx="3186">
                  <c:v>2.649</c:v>
                </c:pt>
                <c:pt idx="3187">
                  <c:v>2.649</c:v>
                </c:pt>
                <c:pt idx="3188">
                  <c:v>2.65</c:v>
                </c:pt>
                <c:pt idx="3189">
                  <c:v>2.6509999999999998</c:v>
                </c:pt>
                <c:pt idx="3190">
                  <c:v>2.6520000000000001</c:v>
                </c:pt>
                <c:pt idx="3191">
                  <c:v>2.653</c:v>
                </c:pt>
                <c:pt idx="3192">
                  <c:v>2.6539999999999999</c:v>
                </c:pt>
                <c:pt idx="3193">
                  <c:v>2.6539999999999999</c:v>
                </c:pt>
                <c:pt idx="3194">
                  <c:v>2.6549999999999998</c:v>
                </c:pt>
                <c:pt idx="3195">
                  <c:v>2.6560000000000001</c:v>
                </c:pt>
                <c:pt idx="3196">
                  <c:v>2.657</c:v>
                </c:pt>
                <c:pt idx="3197">
                  <c:v>2.6579999999999999</c:v>
                </c:pt>
                <c:pt idx="3198">
                  <c:v>2.6579999999999999</c:v>
                </c:pt>
                <c:pt idx="3199">
                  <c:v>2.6589999999999998</c:v>
                </c:pt>
                <c:pt idx="3200">
                  <c:v>2.66</c:v>
                </c:pt>
                <c:pt idx="3201">
                  <c:v>2.661</c:v>
                </c:pt>
                <c:pt idx="3202">
                  <c:v>2.6619999999999999</c:v>
                </c:pt>
                <c:pt idx="3203">
                  <c:v>2.6629999999999998</c:v>
                </c:pt>
                <c:pt idx="3204">
                  <c:v>2.6629999999999998</c:v>
                </c:pt>
                <c:pt idx="3205">
                  <c:v>2.6640000000000001</c:v>
                </c:pt>
                <c:pt idx="3206">
                  <c:v>2.665</c:v>
                </c:pt>
                <c:pt idx="3207">
                  <c:v>2.6659999999999999</c:v>
                </c:pt>
                <c:pt idx="3208">
                  <c:v>2.6669999999999998</c:v>
                </c:pt>
                <c:pt idx="3209">
                  <c:v>2.6680000000000001</c:v>
                </c:pt>
                <c:pt idx="3210">
                  <c:v>2.6680000000000001</c:v>
                </c:pt>
                <c:pt idx="3211">
                  <c:v>2.669</c:v>
                </c:pt>
                <c:pt idx="3212">
                  <c:v>2.67</c:v>
                </c:pt>
                <c:pt idx="3213">
                  <c:v>2.6709999999999998</c:v>
                </c:pt>
                <c:pt idx="3214">
                  <c:v>2.6720000000000002</c:v>
                </c:pt>
                <c:pt idx="3215">
                  <c:v>2.673</c:v>
                </c:pt>
                <c:pt idx="3216">
                  <c:v>2.673</c:v>
                </c:pt>
                <c:pt idx="3217">
                  <c:v>2.6739999999999999</c:v>
                </c:pt>
                <c:pt idx="3218">
                  <c:v>2.6749999999999998</c:v>
                </c:pt>
                <c:pt idx="3219">
                  <c:v>2.6760000000000002</c:v>
                </c:pt>
                <c:pt idx="3220">
                  <c:v>2.677</c:v>
                </c:pt>
                <c:pt idx="3221">
                  <c:v>2.6779999999999999</c:v>
                </c:pt>
                <c:pt idx="3222">
                  <c:v>2.6779999999999999</c:v>
                </c:pt>
                <c:pt idx="3223">
                  <c:v>2.6789999999999998</c:v>
                </c:pt>
                <c:pt idx="3224">
                  <c:v>2.68</c:v>
                </c:pt>
                <c:pt idx="3225">
                  <c:v>2.681</c:v>
                </c:pt>
                <c:pt idx="3226">
                  <c:v>2.6819999999999999</c:v>
                </c:pt>
                <c:pt idx="3227">
                  <c:v>2.6829999999999998</c:v>
                </c:pt>
                <c:pt idx="3228">
                  <c:v>2.6829999999999998</c:v>
                </c:pt>
                <c:pt idx="3229">
                  <c:v>2.6840000000000002</c:v>
                </c:pt>
                <c:pt idx="3230">
                  <c:v>2.6850000000000001</c:v>
                </c:pt>
                <c:pt idx="3231">
                  <c:v>2.6859999999999999</c:v>
                </c:pt>
                <c:pt idx="3232">
                  <c:v>2.6869999999999998</c:v>
                </c:pt>
                <c:pt idx="3233">
                  <c:v>2.6880000000000002</c:v>
                </c:pt>
                <c:pt idx="3234">
                  <c:v>2.6880000000000002</c:v>
                </c:pt>
                <c:pt idx="3235">
                  <c:v>2.6890000000000001</c:v>
                </c:pt>
                <c:pt idx="3236">
                  <c:v>2.69</c:v>
                </c:pt>
                <c:pt idx="3237">
                  <c:v>2.6909999999999998</c:v>
                </c:pt>
                <c:pt idx="3238">
                  <c:v>2.6920000000000002</c:v>
                </c:pt>
                <c:pt idx="3239">
                  <c:v>2.6930000000000001</c:v>
                </c:pt>
                <c:pt idx="3240">
                  <c:v>2.6930000000000001</c:v>
                </c:pt>
                <c:pt idx="3241">
                  <c:v>2.694</c:v>
                </c:pt>
                <c:pt idx="3242">
                  <c:v>2.6949999999999998</c:v>
                </c:pt>
                <c:pt idx="3243">
                  <c:v>2.6960000000000002</c:v>
                </c:pt>
                <c:pt idx="3244">
                  <c:v>2.6970000000000001</c:v>
                </c:pt>
                <c:pt idx="3245">
                  <c:v>2.698</c:v>
                </c:pt>
                <c:pt idx="3246">
                  <c:v>2.698</c:v>
                </c:pt>
                <c:pt idx="3247">
                  <c:v>2.6989999999999998</c:v>
                </c:pt>
                <c:pt idx="3248">
                  <c:v>2.7</c:v>
                </c:pt>
                <c:pt idx="3249">
                  <c:v>2.7010000000000001</c:v>
                </c:pt>
                <c:pt idx="3250">
                  <c:v>2.702</c:v>
                </c:pt>
                <c:pt idx="3251">
                  <c:v>2.7029999999999998</c:v>
                </c:pt>
                <c:pt idx="3252">
                  <c:v>2.7029999999999998</c:v>
                </c:pt>
                <c:pt idx="3253">
                  <c:v>2.7040000000000002</c:v>
                </c:pt>
                <c:pt idx="3254">
                  <c:v>2.7050000000000001</c:v>
                </c:pt>
                <c:pt idx="3255">
                  <c:v>2.706</c:v>
                </c:pt>
                <c:pt idx="3256">
                  <c:v>2.7069999999999999</c:v>
                </c:pt>
                <c:pt idx="3257">
                  <c:v>2.7080000000000002</c:v>
                </c:pt>
                <c:pt idx="3258">
                  <c:v>2.7080000000000002</c:v>
                </c:pt>
                <c:pt idx="3259">
                  <c:v>2.7090000000000001</c:v>
                </c:pt>
                <c:pt idx="3260">
                  <c:v>2.71</c:v>
                </c:pt>
                <c:pt idx="3261">
                  <c:v>2.7109999999999999</c:v>
                </c:pt>
                <c:pt idx="3262">
                  <c:v>2.7120000000000002</c:v>
                </c:pt>
                <c:pt idx="3263">
                  <c:v>2.7130000000000001</c:v>
                </c:pt>
                <c:pt idx="3264">
                  <c:v>2.7130000000000001</c:v>
                </c:pt>
                <c:pt idx="3265">
                  <c:v>2.714</c:v>
                </c:pt>
                <c:pt idx="3266">
                  <c:v>2.7149999999999999</c:v>
                </c:pt>
                <c:pt idx="3267">
                  <c:v>2.7160000000000002</c:v>
                </c:pt>
                <c:pt idx="3268">
                  <c:v>2.7170000000000001</c:v>
                </c:pt>
                <c:pt idx="3269">
                  <c:v>2.718</c:v>
                </c:pt>
                <c:pt idx="3270">
                  <c:v>2.718</c:v>
                </c:pt>
                <c:pt idx="3271">
                  <c:v>2.7189999999999999</c:v>
                </c:pt>
                <c:pt idx="3272">
                  <c:v>2.72</c:v>
                </c:pt>
                <c:pt idx="3273">
                  <c:v>2.7210000000000001</c:v>
                </c:pt>
                <c:pt idx="3274">
                  <c:v>2.722</c:v>
                </c:pt>
                <c:pt idx="3275">
                  <c:v>2.722</c:v>
                </c:pt>
                <c:pt idx="3276">
                  <c:v>2.7229999999999999</c:v>
                </c:pt>
                <c:pt idx="3277">
                  <c:v>2.7240000000000002</c:v>
                </c:pt>
                <c:pt idx="3278">
                  <c:v>2.7250000000000001</c:v>
                </c:pt>
                <c:pt idx="3279">
                  <c:v>2.726</c:v>
                </c:pt>
                <c:pt idx="3280">
                  <c:v>2.7269999999999999</c:v>
                </c:pt>
                <c:pt idx="3281">
                  <c:v>2.7269999999999999</c:v>
                </c:pt>
                <c:pt idx="3282">
                  <c:v>2.7280000000000002</c:v>
                </c:pt>
                <c:pt idx="3283">
                  <c:v>2.7290000000000001</c:v>
                </c:pt>
                <c:pt idx="3284">
                  <c:v>2.73</c:v>
                </c:pt>
                <c:pt idx="3285">
                  <c:v>2.7309999999999999</c:v>
                </c:pt>
                <c:pt idx="3286">
                  <c:v>2.7320000000000002</c:v>
                </c:pt>
                <c:pt idx="3287">
                  <c:v>2.7320000000000002</c:v>
                </c:pt>
                <c:pt idx="3288">
                  <c:v>2.7330000000000001</c:v>
                </c:pt>
                <c:pt idx="3289">
                  <c:v>2.734</c:v>
                </c:pt>
                <c:pt idx="3290">
                  <c:v>2.7349999999999999</c:v>
                </c:pt>
                <c:pt idx="3291">
                  <c:v>2.7360000000000002</c:v>
                </c:pt>
                <c:pt idx="3292">
                  <c:v>2.7370000000000001</c:v>
                </c:pt>
                <c:pt idx="3293">
                  <c:v>2.7370000000000001</c:v>
                </c:pt>
                <c:pt idx="3294">
                  <c:v>2.738</c:v>
                </c:pt>
                <c:pt idx="3295">
                  <c:v>2.7389999999999999</c:v>
                </c:pt>
                <c:pt idx="3296">
                  <c:v>2.74</c:v>
                </c:pt>
                <c:pt idx="3297">
                  <c:v>2.7410000000000001</c:v>
                </c:pt>
                <c:pt idx="3298">
                  <c:v>2.742</c:v>
                </c:pt>
                <c:pt idx="3299">
                  <c:v>2.742</c:v>
                </c:pt>
                <c:pt idx="3300">
                  <c:v>2.7429999999999999</c:v>
                </c:pt>
                <c:pt idx="3301">
                  <c:v>2.7440000000000002</c:v>
                </c:pt>
                <c:pt idx="3302">
                  <c:v>2.7450000000000001</c:v>
                </c:pt>
                <c:pt idx="3303">
                  <c:v>2.746</c:v>
                </c:pt>
                <c:pt idx="3304">
                  <c:v>2.7469999999999999</c:v>
                </c:pt>
                <c:pt idx="3305">
                  <c:v>2.7469999999999999</c:v>
                </c:pt>
                <c:pt idx="3306">
                  <c:v>2.7480000000000002</c:v>
                </c:pt>
                <c:pt idx="3307">
                  <c:v>2.7490000000000001</c:v>
                </c:pt>
                <c:pt idx="3308">
                  <c:v>2.75</c:v>
                </c:pt>
                <c:pt idx="3309">
                  <c:v>2.7509999999999999</c:v>
                </c:pt>
                <c:pt idx="3310">
                  <c:v>2.7519999999999998</c:v>
                </c:pt>
                <c:pt idx="3311">
                  <c:v>2.7519999999999998</c:v>
                </c:pt>
                <c:pt idx="3312">
                  <c:v>2.7530000000000001</c:v>
                </c:pt>
                <c:pt idx="3313">
                  <c:v>2.754</c:v>
                </c:pt>
                <c:pt idx="3314">
                  <c:v>2.7549999999999999</c:v>
                </c:pt>
                <c:pt idx="3315">
                  <c:v>2.7559999999999998</c:v>
                </c:pt>
                <c:pt idx="3316">
                  <c:v>2.7570000000000001</c:v>
                </c:pt>
                <c:pt idx="3317">
                  <c:v>2.7570000000000001</c:v>
                </c:pt>
                <c:pt idx="3318">
                  <c:v>2.758</c:v>
                </c:pt>
                <c:pt idx="3319">
                  <c:v>2.7589999999999999</c:v>
                </c:pt>
                <c:pt idx="3320">
                  <c:v>2.76</c:v>
                </c:pt>
                <c:pt idx="3321">
                  <c:v>2.7610000000000001</c:v>
                </c:pt>
                <c:pt idx="3322">
                  <c:v>2.762</c:v>
                </c:pt>
                <c:pt idx="3323">
                  <c:v>2.762</c:v>
                </c:pt>
                <c:pt idx="3324">
                  <c:v>2.7629999999999999</c:v>
                </c:pt>
                <c:pt idx="3325">
                  <c:v>2.7639999999999998</c:v>
                </c:pt>
                <c:pt idx="3326">
                  <c:v>2.7650000000000001</c:v>
                </c:pt>
                <c:pt idx="3327">
                  <c:v>2.766</c:v>
                </c:pt>
                <c:pt idx="3328">
                  <c:v>2.7669999999999999</c:v>
                </c:pt>
                <c:pt idx="3329">
                  <c:v>2.7669999999999999</c:v>
                </c:pt>
                <c:pt idx="3330">
                  <c:v>2.7679999999999998</c:v>
                </c:pt>
                <c:pt idx="3331">
                  <c:v>2.7690000000000001</c:v>
                </c:pt>
                <c:pt idx="3332">
                  <c:v>2.77</c:v>
                </c:pt>
                <c:pt idx="3333">
                  <c:v>2.7709999999999999</c:v>
                </c:pt>
                <c:pt idx="3334">
                  <c:v>2.7719999999999998</c:v>
                </c:pt>
                <c:pt idx="3335">
                  <c:v>2.7719999999999998</c:v>
                </c:pt>
                <c:pt idx="3336">
                  <c:v>2.7730000000000001</c:v>
                </c:pt>
                <c:pt idx="3337">
                  <c:v>2.774</c:v>
                </c:pt>
                <c:pt idx="3338">
                  <c:v>2.7749999999999999</c:v>
                </c:pt>
                <c:pt idx="3339">
                  <c:v>2.7759999999999998</c:v>
                </c:pt>
                <c:pt idx="3340">
                  <c:v>2.7770000000000001</c:v>
                </c:pt>
                <c:pt idx="3341">
                  <c:v>2.7770000000000001</c:v>
                </c:pt>
                <c:pt idx="3342">
                  <c:v>2.778</c:v>
                </c:pt>
                <c:pt idx="3343">
                  <c:v>2.7789999999999999</c:v>
                </c:pt>
                <c:pt idx="3344">
                  <c:v>2.78</c:v>
                </c:pt>
                <c:pt idx="3345">
                  <c:v>2.7810000000000001</c:v>
                </c:pt>
                <c:pt idx="3346">
                  <c:v>2.782</c:v>
                </c:pt>
                <c:pt idx="3347">
                  <c:v>2.782</c:v>
                </c:pt>
                <c:pt idx="3348">
                  <c:v>2.7829999999999999</c:v>
                </c:pt>
                <c:pt idx="3349">
                  <c:v>2.7839999999999998</c:v>
                </c:pt>
                <c:pt idx="3350">
                  <c:v>2.7850000000000001</c:v>
                </c:pt>
                <c:pt idx="3351">
                  <c:v>2.786</c:v>
                </c:pt>
                <c:pt idx="3352">
                  <c:v>2.786</c:v>
                </c:pt>
                <c:pt idx="3353">
                  <c:v>2.7869999999999999</c:v>
                </c:pt>
                <c:pt idx="3354">
                  <c:v>2.7879999999999998</c:v>
                </c:pt>
                <c:pt idx="3355">
                  <c:v>2.7890000000000001</c:v>
                </c:pt>
                <c:pt idx="3356">
                  <c:v>2.79</c:v>
                </c:pt>
                <c:pt idx="3357">
                  <c:v>2.7909999999999999</c:v>
                </c:pt>
                <c:pt idx="3358">
                  <c:v>2.7909999999999999</c:v>
                </c:pt>
                <c:pt idx="3359">
                  <c:v>2.7919999999999998</c:v>
                </c:pt>
                <c:pt idx="3360">
                  <c:v>2.7930000000000001</c:v>
                </c:pt>
                <c:pt idx="3361">
                  <c:v>2.794</c:v>
                </c:pt>
                <c:pt idx="3362">
                  <c:v>2.7949999999999999</c:v>
                </c:pt>
                <c:pt idx="3363">
                  <c:v>2.7959999999999998</c:v>
                </c:pt>
                <c:pt idx="3364">
                  <c:v>2.7959999999999998</c:v>
                </c:pt>
                <c:pt idx="3365">
                  <c:v>2.7970000000000002</c:v>
                </c:pt>
                <c:pt idx="3366">
                  <c:v>2.798</c:v>
                </c:pt>
                <c:pt idx="3367">
                  <c:v>2.7989999999999999</c:v>
                </c:pt>
                <c:pt idx="3368">
                  <c:v>2.8</c:v>
                </c:pt>
                <c:pt idx="3369">
                  <c:v>2.8010000000000002</c:v>
                </c:pt>
                <c:pt idx="3370">
                  <c:v>2.8010000000000002</c:v>
                </c:pt>
                <c:pt idx="3371">
                  <c:v>2.802</c:v>
                </c:pt>
                <c:pt idx="3372">
                  <c:v>2.8029999999999999</c:v>
                </c:pt>
                <c:pt idx="3373">
                  <c:v>2.8039999999999998</c:v>
                </c:pt>
                <c:pt idx="3374">
                  <c:v>2.8050000000000002</c:v>
                </c:pt>
                <c:pt idx="3375">
                  <c:v>2.806</c:v>
                </c:pt>
                <c:pt idx="3376">
                  <c:v>2.806</c:v>
                </c:pt>
                <c:pt idx="3377">
                  <c:v>2.8069999999999999</c:v>
                </c:pt>
                <c:pt idx="3378">
                  <c:v>2.8079999999999998</c:v>
                </c:pt>
                <c:pt idx="3379">
                  <c:v>2.8090000000000002</c:v>
                </c:pt>
                <c:pt idx="3380">
                  <c:v>2.81</c:v>
                </c:pt>
                <c:pt idx="3381">
                  <c:v>2.8109999999999999</c:v>
                </c:pt>
                <c:pt idx="3382">
                  <c:v>2.8109999999999999</c:v>
                </c:pt>
                <c:pt idx="3383">
                  <c:v>2.8119999999999998</c:v>
                </c:pt>
                <c:pt idx="3384">
                  <c:v>2.8130000000000002</c:v>
                </c:pt>
                <c:pt idx="3385">
                  <c:v>2.8140000000000001</c:v>
                </c:pt>
                <c:pt idx="3386">
                  <c:v>2.8149999999999999</c:v>
                </c:pt>
                <c:pt idx="3387">
                  <c:v>2.8159999999999998</c:v>
                </c:pt>
                <c:pt idx="3388">
                  <c:v>2.8159999999999998</c:v>
                </c:pt>
                <c:pt idx="3389">
                  <c:v>2.8170000000000002</c:v>
                </c:pt>
                <c:pt idx="3390">
                  <c:v>2.8180000000000001</c:v>
                </c:pt>
                <c:pt idx="3391">
                  <c:v>2.819</c:v>
                </c:pt>
                <c:pt idx="3392">
                  <c:v>2.82</c:v>
                </c:pt>
                <c:pt idx="3393">
                  <c:v>2.8210000000000002</c:v>
                </c:pt>
                <c:pt idx="3394">
                  <c:v>2.8210000000000002</c:v>
                </c:pt>
                <c:pt idx="3395">
                  <c:v>2.8220000000000001</c:v>
                </c:pt>
                <c:pt idx="3396">
                  <c:v>2.823</c:v>
                </c:pt>
                <c:pt idx="3397">
                  <c:v>2.8239999999999998</c:v>
                </c:pt>
                <c:pt idx="3398">
                  <c:v>2.8250000000000002</c:v>
                </c:pt>
                <c:pt idx="3399">
                  <c:v>2.8260000000000001</c:v>
                </c:pt>
                <c:pt idx="3400">
                  <c:v>2.8260000000000001</c:v>
                </c:pt>
                <c:pt idx="3401">
                  <c:v>2.827</c:v>
                </c:pt>
                <c:pt idx="3402">
                  <c:v>2.8279999999999998</c:v>
                </c:pt>
                <c:pt idx="3403">
                  <c:v>2.8290000000000002</c:v>
                </c:pt>
                <c:pt idx="3404">
                  <c:v>2.83</c:v>
                </c:pt>
                <c:pt idx="3405">
                  <c:v>2.831</c:v>
                </c:pt>
                <c:pt idx="3406">
                  <c:v>2.831</c:v>
                </c:pt>
                <c:pt idx="3407">
                  <c:v>2.8319999999999999</c:v>
                </c:pt>
                <c:pt idx="3408">
                  <c:v>2.8330000000000002</c:v>
                </c:pt>
                <c:pt idx="3409">
                  <c:v>2.8340000000000001</c:v>
                </c:pt>
                <c:pt idx="3410">
                  <c:v>2.835</c:v>
                </c:pt>
                <c:pt idx="3411">
                  <c:v>2.8359999999999999</c:v>
                </c:pt>
                <c:pt idx="3412">
                  <c:v>2.8359999999999999</c:v>
                </c:pt>
                <c:pt idx="3413">
                  <c:v>2.8370000000000002</c:v>
                </c:pt>
                <c:pt idx="3414">
                  <c:v>2.8380000000000001</c:v>
                </c:pt>
                <c:pt idx="3415">
                  <c:v>2.839</c:v>
                </c:pt>
                <c:pt idx="3416">
                  <c:v>2.84</c:v>
                </c:pt>
                <c:pt idx="3417">
                  <c:v>2.8410000000000002</c:v>
                </c:pt>
                <c:pt idx="3418">
                  <c:v>2.8410000000000002</c:v>
                </c:pt>
                <c:pt idx="3419">
                  <c:v>2.8420000000000001</c:v>
                </c:pt>
                <c:pt idx="3420">
                  <c:v>2.843</c:v>
                </c:pt>
                <c:pt idx="3421">
                  <c:v>2.8439999999999999</c:v>
                </c:pt>
                <c:pt idx="3422">
                  <c:v>2.8450000000000002</c:v>
                </c:pt>
                <c:pt idx="3423">
                  <c:v>2.8460000000000001</c:v>
                </c:pt>
                <c:pt idx="3424">
                  <c:v>2.8460000000000001</c:v>
                </c:pt>
                <c:pt idx="3425">
                  <c:v>2.847</c:v>
                </c:pt>
                <c:pt idx="3426">
                  <c:v>2.8479999999999999</c:v>
                </c:pt>
                <c:pt idx="3427">
                  <c:v>2.8490000000000002</c:v>
                </c:pt>
                <c:pt idx="3428">
                  <c:v>2.85</c:v>
                </c:pt>
                <c:pt idx="3429">
                  <c:v>2.85</c:v>
                </c:pt>
                <c:pt idx="3430">
                  <c:v>2.851</c:v>
                </c:pt>
                <c:pt idx="3431">
                  <c:v>2.8519999999999999</c:v>
                </c:pt>
                <c:pt idx="3432">
                  <c:v>2.8530000000000002</c:v>
                </c:pt>
                <c:pt idx="3433">
                  <c:v>2.8540000000000001</c:v>
                </c:pt>
                <c:pt idx="3434">
                  <c:v>2.855</c:v>
                </c:pt>
                <c:pt idx="3435">
                  <c:v>2.855</c:v>
                </c:pt>
                <c:pt idx="3436">
                  <c:v>2.8559999999999999</c:v>
                </c:pt>
                <c:pt idx="3437">
                  <c:v>2.8570000000000002</c:v>
                </c:pt>
                <c:pt idx="3438">
                  <c:v>2.8580000000000001</c:v>
                </c:pt>
                <c:pt idx="3439">
                  <c:v>2.859</c:v>
                </c:pt>
                <c:pt idx="3440">
                  <c:v>2.86</c:v>
                </c:pt>
                <c:pt idx="3441">
                  <c:v>2.86</c:v>
                </c:pt>
                <c:pt idx="3442">
                  <c:v>2.8610000000000002</c:v>
                </c:pt>
                <c:pt idx="3443">
                  <c:v>2.8620000000000001</c:v>
                </c:pt>
                <c:pt idx="3444">
                  <c:v>2.863</c:v>
                </c:pt>
                <c:pt idx="3445">
                  <c:v>2.8639999999999999</c:v>
                </c:pt>
                <c:pt idx="3446">
                  <c:v>2.8650000000000002</c:v>
                </c:pt>
                <c:pt idx="3447">
                  <c:v>2.8650000000000002</c:v>
                </c:pt>
                <c:pt idx="3448">
                  <c:v>2.8660000000000001</c:v>
                </c:pt>
                <c:pt idx="3449">
                  <c:v>2.867</c:v>
                </c:pt>
                <c:pt idx="3450">
                  <c:v>2.8679999999999999</c:v>
                </c:pt>
                <c:pt idx="3451">
                  <c:v>2.8690000000000002</c:v>
                </c:pt>
                <c:pt idx="3452">
                  <c:v>2.87</c:v>
                </c:pt>
                <c:pt idx="3453">
                  <c:v>2.87</c:v>
                </c:pt>
                <c:pt idx="3454">
                  <c:v>2.871</c:v>
                </c:pt>
                <c:pt idx="3455">
                  <c:v>2.8719999999999999</c:v>
                </c:pt>
                <c:pt idx="3456">
                  <c:v>2.8730000000000002</c:v>
                </c:pt>
                <c:pt idx="3457">
                  <c:v>2.8740000000000001</c:v>
                </c:pt>
                <c:pt idx="3458">
                  <c:v>2.875</c:v>
                </c:pt>
                <c:pt idx="3459">
                  <c:v>2.875</c:v>
                </c:pt>
                <c:pt idx="3460">
                  <c:v>2.8759999999999999</c:v>
                </c:pt>
                <c:pt idx="3461">
                  <c:v>2.8769999999999998</c:v>
                </c:pt>
                <c:pt idx="3462">
                  <c:v>2.8780000000000001</c:v>
                </c:pt>
                <c:pt idx="3463">
                  <c:v>2.879</c:v>
                </c:pt>
                <c:pt idx="3464">
                  <c:v>2.88</c:v>
                </c:pt>
                <c:pt idx="3465">
                  <c:v>2.88</c:v>
                </c:pt>
                <c:pt idx="3466">
                  <c:v>2.8809999999999998</c:v>
                </c:pt>
                <c:pt idx="3467">
                  <c:v>2.8820000000000001</c:v>
                </c:pt>
                <c:pt idx="3468">
                  <c:v>2.883</c:v>
                </c:pt>
                <c:pt idx="3469">
                  <c:v>2.8839999999999999</c:v>
                </c:pt>
                <c:pt idx="3470">
                  <c:v>2.8849999999999998</c:v>
                </c:pt>
                <c:pt idx="3471">
                  <c:v>2.8849999999999998</c:v>
                </c:pt>
                <c:pt idx="3472">
                  <c:v>2.8860000000000001</c:v>
                </c:pt>
                <c:pt idx="3473">
                  <c:v>2.887</c:v>
                </c:pt>
                <c:pt idx="3474">
                  <c:v>2.8879999999999999</c:v>
                </c:pt>
                <c:pt idx="3475">
                  <c:v>2.8889999999999998</c:v>
                </c:pt>
                <c:pt idx="3476">
                  <c:v>2.89</c:v>
                </c:pt>
                <c:pt idx="3477">
                  <c:v>2.89</c:v>
                </c:pt>
                <c:pt idx="3478">
                  <c:v>2.891</c:v>
                </c:pt>
                <c:pt idx="3479">
                  <c:v>2.8919999999999999</c:v>
                </c:pt>
                <c:pt idx="3480">
                  <c:v>2.8929999999999998</c:v>
                </c:pt>
                <c:pt idx="3481">
                  <c:v>2.8940000000000001</c:v>
                </c:pt>
                <c:pt idx="3482">
                  <c:v>2.895</c:v>
                </c:pt>
                <c:pt idx="3483">
                  <c:v>2.895</c:v>
                </c:pt>
                <c:pt idx="3484">
                  <c:v>2.8959999999999999</c:v>
                </c:pt>
                <c:pt idx="3485">
                  <c:v>2.8969999999999998</c:v>
                </c:pt>
                <c:pt idx="3486">
                  <c:v>2.8980000000000001</c:v>
                </c:pt>
                <c:pt idx="3487">
                  <c:v>2.899</c:v>
                </c:pt>
                <c:pt idx="3488">
                  <c:v>2.9</c:v>
                </c:pt>
                <c:pt idx="3489">
                  <c:v>2.9</c:v>
                </c:pt>
                <c:pt idx="3490">
                  <c:v>2.9009999999999998</c:v>
                </c:pt>
                <c:pt idx="3491">
                  <c:v>2.9020000000000001</c:v>
                </c:pt>
                <c:pt idx="3492">
                  <c:v>2.903</c:v>
                </c:pt>
                <c:pt idx="3493">
                  <c:v>2.9039999999999999</c:v>
                </c:pt>
                <c:pt idx="3494">
                  <c:v>2.9049999999999998</c:v>
                </c:pt>
                <c:pt idx="3495">
                  <c:v>2.9049999999999998</c:v>
                </c:pt>
                <c:pt idx="3496">
                  <c:v>2.9060000000000001</c:v>
                </c:pt>
                <c:pt idx="3497">
                  <c:v>2.907</c:v>
                </c:pt>
                <c:pt idx="3498">
                  <c:v>2.9079999999999999</c:v>
                </c:pt>
                <c:pt idx="3499">
                  <c:v>2.9089999999999998</c:v>
                </c:pt>
                <c:pt idx="3500">
                  <c:v>2.9089999999999998</c:v>
                </c:pt>
                <c:pt idx="3501">
                  <c:v>2.91</c:v>
                </c:pt>
                <c:pt idx="3502">
                  <c:v>2.911</c:v>
                </c:pt>
                <c:pt idx="3503">
                  <c:v>2.9119999999999999</c:v>
                </c:pt>
                <c:pt idx="3504">
                  <c:v>2.9129999999999998</c:v>
                </c:pt>
                <c:pt idx="3505">
                  <c:v>2.9140000000000001</c:v>
                </c:pt>
                <c:pt idx="3506">
                  <c:v>2.9140000000000001</c:v>
                </c:pt>
                <c:pt idx="3507">
                  <c:v>2.915</c:v>
                </c:pt>
                <c:pt idx="3508">
                  <c:v>2.9159999999999999</c:v>
                </c:pt>
                <c:pt idx="3509">
                  <c:v>2.9169999999999998</c:v>
                </c:pt>
                <c:pt idx="3510">
                  <c:v>2.9180000000000001</c:v>
                </c:pt>
                <c:pt idx="3511">
                  <c:v>2.919</c:v>
                </c:pt>
                <c:pt idx="3512">
                  <c:v>2.919</c:v>
                </c:pt>
                <c:pt idx="3513">
                  <c:v>2.92</c:v>
                </c:pt>
                <c:pt idx="3514">
                  <c:v>2.9209999999999998</c:v>
                </c:pt>
                <c:pt idx="3515">
                  <c:v>2.9220000000000002</c:v>
                </c:pt>
                <c:pt idx="3516">
                  <c:v>2.923</c:v>
                </c:pt>
                <c:pt idx="3517">
                  <c:v>2.9239999999999999</c:v>
                </c:pt>
                <c:pt idx="3518">
                  <c:v>2.9239999999999999</c:v>
                </c:pt>
                <c:pt idx="3519">
                  <c:v>2.9249999999999998</c:v>
                </c:pt>
                <c:pt idx="3520">
                  <c:v>2.9260000000000002</c:v>
                </c:pt>
                <c:pt idx="3521">
                  <c:v>2.927</c:v>
                </c:pt>
                <c:pt idx="3522">
                  <c:v>2.9279999999999999</c:v>
                </c:pt>
                <c:pt idx="3523">
                  <c:v>2.9289999999999998</c:v>
                </c:pt>
                <c:pt idx="3524">
                  <c:v>2.9289999999999998</c:v>
                </c:pt>
                <c:pt idx="3525">
                  <c:v>2.93</c:v>
                </c:pt>
                <c:pt idx="3526">
                  <c:v>2.931</c:v>
                </c:pt>
                <c:pt idx="3527">
                  <c:v>2.9319999999999999</c:v>
                </c:pt>
                <c:pt idx="3528">
                  <c:v>2.9329999999999998</c:v>
                </c:pt>
                <c:pt idx="3529">
                  <c:v>2.9340000000000002</c:v>
                </c:pt>
                <c:pt idx="3530">
                  <c:v>2.9340000000000002</c:v>
                </c:pt>
                <c:pt idx="3531">
                  <c:v>2.9350000000000001</c:v>
                </c:pt>
                <c:pt idx="3532">
                  <c:v>2.9359999999999999</c:v>
                </c:pt>
                <c:pt idx="3533">
                  <c:v>2.9369999999999998</c:v>
                </c:pt>
                <c:pt idx="3534">
                  <c:v>2.9380000000000002</c:v>
                </c:pt>
                <c:pt idx="3535">
                  <c:v>2.9390000000000001</c:v>
                </c:pt>
                <c:pt idx="3536">
                  <c:v>2.9390000000000001</c:v>
                </c:pt>
                <c:pt idx="3537">
                  <c:v>2.94</c:v>
                </c:pt>
                <c:pt idx="3538">
                  <c:v>2.9409999999999998</c:v>
                </c:pt>
                <c:pt idx="3539">
                  <c:v>2.9420000000000002</c:v>
                </c:pt>
                <c:pt idx="3540">
                  <c:v>2.9430000000000001</c:v>
                </c:pt>
                <c:pt idx="3541">
                  <c:v>2.944</c:v>
                </c:pt>
                <c:pt idx="3542">
                  <c:v>2.944</c:v>
                </c:pt>
                <c:pt idx="3543">
                  <c:v>2.9449999999999998</c:v>
                </c:pt>
                <c:pt idx="3544">
                  <c:v>2.9460000000000002</c:v>
                </c:pt>
                <c:pt idx="3545">
                  <c:v>2.9470000000000001</c:v>
                </c:pt>
                <c:pt idx="3546">
                  <c:v>2.948</c:v>
                </c:pt>
                <c:pt idx="3547">
                  <c:v>2.9489999999999998</c:v>
                </c:pt>
                <c:pt idx="3548">
                  <c:v>2.9489999999999998</c:v>
                </c:pt>
                <c:pt idx="3549">
                  <c:v>2.95</c:v>
                </c:pt>
                <c:pt idx="3550">
                  <c:v>2.9510000000000001</c:v>
                </c:pt>
                <c:pt idx="3551">
                  <c:v>2.952</c:v>
                </c:pt>
                <c:pt idx="3552">
                  <c:v>2.9529999999999998</c:v>
                </c:pt>
                <c:pt idx="3553">
                  <c:v>2.9540000000000002</c:v>
                </c:pt>
                <c:pt idx="3554">
                  <c:v>2.9540000000000002</c:v>
                </c:pt>
                <c:pt idx="3555">
                  <c:v>2.9550000000000001</c:v>
                </c:pt>
                <c:pt idx="3556">
                  <c:v>2.956</c:v>
                </c:pt>
                <c:pt idx="3557">
                  <c:v>2.9569999999999999</c:v>
                </c:pt>
                <c:pt idx="3558">
                  <c:v>2.9580000000000002</c:v>
                </c:pt>
                <c:pt idx="3559">
                  <c:v>2.9590000000000001</c:v>
                </c:pt>
                <c:pt idx="3560">
                  <c:v>2.9590000000000001</c:v>
                </c:pt>
                <c:pt idx="3561">
                  <c:v>2.96</c:v>
                </c:pt>
                <c:pt idx="3562">
                  <c:v>2.9609999999999999</c:v>
                </c:pt>
                <c:pt idx="3563">
                  <c:v>2.9620000000000002</c:v>
                </c:pt>
                <c:pt idx="3564">
                  <c:v>2.9630000000000001</c:v>
                </c:pt>
                <c:pt idx="3565">
                  <c:v>2.964</c:v>
                </c:pt>
                <c:pt idx="3566">
                  <c:v>2.964</c:v>
                </c:pt>
                <c:pt idx="3567">
                  <c:v>2.9649999999999999</c:v>
                </c:pt>
                <c:pt idx="3568">
                  <c:v>2.9660000000000002</c:v>
                </c:pt>
                <c:pt idx="3569">
                  <c:v>2.9670000000000001</c:v>
                </c:pt>
                <c:pt idx="3570">
                  <c:v>2.968</c:v>
                </c:pt>
                <c:pt idx="3571">
                  <c:v>2.9689999999999999</c:v>
                </c:pt>
                <c:pt idx="3572">
                  <c:v>2.9689999999999999</c:v>
                </c:pt>
                <c:pt idx="3573">
                  <c:v>2.97</c:v>
                </c:pt>
                <c:pt idx="3574">
                  <c:v>2.9710000000000001</c:v>
                </c:pt>
                <c:pt idx="3575">
                  <c:v>2.972</c:v>
                </c:pt>
                <c:pt idx="3576">
                  <c:v>2.9729999999999999</c:v>
                </c:pt>
                <c:pt idx="3577">
                  <c:v>2.9729999999999999</c:v>
                </c:pt>
                <c:pt idx="3578">
                  <c:v>2.9740000000000002</c:v>
                </c:pt>
                <c:pt idx="3579">
                  <c:v>2.9750000000000001</c:v>
                </c:pt>
                <c:pt idx="3580">
                  <c:v>2.976</c:v>
                </c:pt>
                <c:pt idx="3581">
                  <c:v>2.9769999999999999</c:v>
                </c:pt>
                <c:pt idx="3582">
                  <c:v>2.9780000000000002</c:v>
                </c:pt>
                <c:pt idx="3583">
                  <c:v>2.9780000000000002</c:v>
                </c:pt>
                <c:pt idx="3584">
                  <c:v>2.9790000000000001</c:v>
                </c:pt>
                <c:pt idx="3585">
                  <c:v>2.98</c:v>
                </c:pt>
                <c:pt idx="3586">
                  <c:v>2.9809999999999999</c:v>
                </c:pt>
                <c:pt idx="3587">
                  <c:v>2.9820000000000002</c:v>
                </c:pt>
                <c:pt idx="3588">
                  <c:v>2.9830000000000001</c:v>
                </c:pt>
                <c:pt idx="3589">
                  <c:v>2.9830000000000001</c:v>
                </c:pt>
                <c:pt idx="3590">
                  <c:v>2.984</c:v>
                </c:pt>
                <c:pt idx="3591">
                  <c:v>2.9849999999999999</c:v>
                </c:pt>
                <c:pt idx="3592">
                  <c:v>2.9860000000000002</c:v>
                </c:pt>
                <c:pt idx="3593">
                  <c:v>2.9870000000000001</c:v>
                </c:pt>
                <c:pt idx="3594">
                  <c:v>2.988</c:v>
                </c:pt>
                <c:pt idx="3595">
                  <c:v>2.988</c:v>
                </c:pt>
                <c:pt idx="3596">
                  <c:v>2.9889999999999999</c:v>
                </c:pt>
                <c:pt idx="3597">
                  <c:v>2.99</c:v>
                </c:pt>
                <c:pt idx="3598">
                  <c:v>2.9910000000000001</c:v>
                </c:pt>
                <c:pt idx="3599">
                  <c:v>2.992</c:v>
                </c:pt>
                <c:pt idx="3600">
                  <c:v>2.9929999999999999</c:v>
                </c:pt>
                <c:pt idx="3601">
                  <c:v>2.9929999999999999</c:v>
                </c:pt>
                <c:pt idx="3602">
                  <c:v>2.9940000000000002</c:v>
                </c:pt>
                <c:pt idx="3603">
                  <c:v>2.9950000000000001</c:v>
                </c:pt>
                <c:pt idx="3604">
                  <c:v>2.996</c:v>
                </c:pt>
                <c:pt idx="3605">
                  <c:v>2.9969999999999999</c:v>
                </c:pt>
                <c:pt idx="3606">
                  <c:v>2.9980000000000002</c:v>
                </c:pt>
                <c:pt idx="3607">
                  <c:v>2.9980000000000002</c:v>
                </c:pt>
                <c:pt idx="3608">
                  <c:v>2.9990000000000001</c:v>
                </c:pt>
                <c:pt idx="3609">
                  <c:v>3</c:v>
                </c:pt>
                <c:pt idx="3610">
                  <c:v>3.0009999999999999</c:v>
                </c:pt>
                <c:pt idx="3611">
                  <c:v>3.0019999999999998</c:v>
                </c:pt>
                <c:pt idx="3612">
                  <c:v>3.0030000000000001</c:v>
                </c:pt>
                <c:pt idx="3613">
                  <c:v>3.0030000000000001</c:v>
                </c:pt>
                <c:pt idx="3614">
                  <c:v>3.004</c:v>
                </c:pt>
                <c:pt idx="3615">
                  <c:v>3.0049999999999999</c:v>
                </c:pt>
                <c:pt idx="3616">
                  <c:v>3.0059999999999998</c:v>
                </c:pt>
                <c:pt idx="3617">
                  <c:v>3.0070000000000001</c:v>
                </c:pt>
                <c:pt idx="3618">
                  <c:v>3.008</c:v>
                </c:pt>
                <c:pt idx="3619">
                  <c:v>3.008</c:v>
                </c:pt>
                <c:pt idx="3620">
                  <c:v>3.0089999999999999</c:v>
                </c:pt>
                <c:pt idx="3621">
                  <c:v>3.01</c:v>
                </c:pt>
                <c:pt idx="3622">
                  <c:v>3.0110000000000001</c:v>
                </c:pt>
                <c:pt idx="3623">
                  <c:v>3.012</c:v>
                </c:pt>
                <c:pt idx="3624">
                  <c:v>3.0129999999999999</c:v>
                </c:pt>
                <c:pt idx="3625">
                  <c:v>3.0129999999999999</c:v>
                </c:pt>
                <c:pt idx="3626">
                  <c:v>3.0139999999999998</c:v>
                </c:pt>
                <c:pt idx="3627">
                  <c:v>3.0150000000000001</c:v>
                </c:pt>
                <c:pt idx="3628">
                  <c:v>3.016</c:v>
                </c:pt>
                <c:pt idx="3629">
                  <c:v>3.0169999999999999</c:v>
                </c:pt>
                <c:pt idx="3630">
                  <c:v>3.0179999999999998</c:v>
                </c:pt>
                <c:pt idx="3631">
                  <c:v>3.0179999999999998</c:v>
                </c:pt>
                <c:pt idx="3632">
                  <c:v>3.0190000000000001</c:v>
                </c:pt>
                <c:pt idx="3633">
                  <c:v>3.02</c:v>
                </c:pt>
                <c:pt idx="3634">
                  <c:v>3.0209999999999999</c:v>
                </c:pt>
                <c:pt idx="3635">
                  <c:v>3.0219999999999998</c:v>
                </c:pt>
                <c:pt idx="3636">
                  <c:v>3.0230000000000001</c:v>
                </c:pt>
                <c:pt idx="3637">
                  <c:v>3.0230000000000001</c:v>
                </c:pt>
                <c:pt idx="3638">
                  <c:v>3.024</c:v>
                </c:pt>
                <c:pt idx="3639">
                  <c:v>3.0249999999999999</c:v>
                </c:pt>
                <c:pt idx="3640">
                  <c:v>3.0259999999999998</c:v>
                </c:pt>
                <c:pt idx="3641">
                  <c:v>3.0270000000000001</c:v>
                </c:pt>
                <c:pt idx="3642">
                  <c:v>3.028</c:v>
                </c:pt>
                <c:pt idx="3643">
                  <c:v>3.028</c:v>
                </c:pt>
                <c:pt idx="3644">
                  <c:v>3.0289999999999999</c:v>
                </c:pt>
                <c:pt idx="3645">
                  <c:v>3.03</c:v>
                </c:pt>
                <c:pt idx="3646">
                  <c:v>3.0310000000000001</c:v>
                </c:pt>
                <c:pt idx="3647">
                  <c:v>3.032</c:v>
                </c:pt>
                <c:pt idx="3648">
                  <c:v>3.0329999999999999</c:v>
                </c:pt>
                <c:pt idx="3649">
                  <c:v>3.0329999999999999</c:v>
                </c:pt>
                <c:pt idx="3650">
                  <c:v>3.0339999999999998</c:v>
                </c:pt>
                <c:pt idx="3651">
                  <c:v>3.0350000000000001</c:v>
                </c:pt>
                <c:pt idx="3652">
                  <c:v>3.036</c:v>
                </c:pt>
                <c:pt idx="3653">
                  <c:v>3.0369999999999999</c:v>
                </c:pt>
                <c:pt idx="3654">
                  <c:v>3.0369999999999999</c:v>
                </c:pt>
                <c:pt idx="3655">
                  <c:v>3.0379999999999998</c:v>
                </c:pt>
                <c:pt idx="3656">
                  <c:v>3.0390000000000001</c:v>
                </c:pt>
                <c:pt idx="3657">
                  <c:v>3.04</c:v>
                </c:pt>
                <c:pt idx="3658">
                  <c:v>3.0409999999999999</c:v>
                </c:pt>
                <c:pt idx="3659">
                  <c:v>3.0419999999999998</c:v>
                </c:pt>
                <c:pt idx="3660">
                  <c:v>3.0419999999999998</c:v>
                </c:pt>
                <c:pt idx="3661">
                  <c:v>3.0430000000000001</c:v>
                </c:pt>
                <c:pt idx="3662">
                  <c:v>3.044</c:v>
                </c:pt>
                <c:pt idx="3663">
                  <c:v>3.0449999999999999</c:v>
                </c:pt>
                <c:pt idx="3664">
                  <c:v>3.0459999999999998</c:v>
                </c:pt>
                <c:pt idx="3665">
                  <c:v>3.0470000000000002</c:v>
                </c:pt>
                <c:pt idx="3666">
                  <c:v>3.0470000000000002</c:v>
                </c:pt>
                <c:pt idx="3667">
                  <c:v>3.048</c:v>
                </c:pt>
                <c:pt idx="3668">
                  <c:v>3.0489999999999999</c:v>
                </c:pt>
                <c:pt idx="3669">
                  <c:v>3.05</c:v>
                </c:pt>
                <c:pt idx="3670">
                  <c:v>3.0510000000000002</c:v>
                </c:pt>
                <c:pt idx="3671">
                  <c:v>3.052</c:v>
                </c:pt>
                <c:pt idx="3672">
                  <c:v>3.052</c:v>
                </c:pt>
                <c:pt idx="3673">
                  <c:v>3.0529999999999999</c:v>
                </c:pt>
                <c:pt idx="3674">
                  <c:v>3.0539999999999998</c:v>
                </c:pt>
                <c:pt idx="3675">
                  <c:v>3.0550000000000002</c:v>
                </c:pt>
                <c:pt idx="3676">
                  <c:v>3.056</c:v>
                </c:pt>
                <c:pt idx="3677">
                  <c:v>3.0569999999999999</c:v>
                </c:pt>
                <c:pt idx="3678">
                  <c:v>3.0569999999999999</c:v>
                </c:pt>
                <c:pt idx="3679">
                  <c:v>3.0579999999999998</c:v>
                </c:pt>
                <c:pt idx="3680">
                  <c:v>3.0590000000000002</c:v>
                </c:pt>
                <c:pt idx="3681">
                  <c:v>3.06</c:v>
                </c:pt>
                <c:pt idx="3682">
                  <c:v>3.0609999999999999</c:v>
                </c:pt>
                <c:pt idx="3683">
                  <c:v>3.0619999999999998</c:v>
                </c:pt>
                <c:pt idx="3684">
                  <c:v>3.0619999999999998</c:v>
                </c:pt>
                <c:pt idx="3685">
                  <c:v>3.0630000000000002</c:v>
                </c:pt>
                <c:pt idx="3686">
                  <c:v>3.0640000000000001</c:v>
                </c:pt>
                <c:pt idx="3687">
                  <c:v>3.0649999999999999</c:v>
                </c:pt>
                <c:pt idx="3688">
                  <c:v>3.0659999999999998</c:v>
                </c:pt>
                <c:pt idx="3689">
                  <c:v>3.0670000000000002</c:v>
                </c:pt>
                <c:pt idx="3690">
                  <c:v>3.0670000000000002</c:v>
                </c:pt>
                <c:pt idx="3691">
                  <c:v>3.0680000000000001</c:v>
                </c:pt>
                <c:pt idx="3692">
                  <c:v>3.069</c:v>
                </c:pt>
                <c:pt idx="3693">
                  <c:v>3.07</c:v>
                </c:pt>
                <c:pt idx="3694">
                  <c:v>3.0710000000000002</c:v>
                </c:pt>
                <c:pt idx="3695">
                  <c:v>3.0720000000000001</c:v>
                </c:pt>
                <c:pt idx="3696">
                  <c:v>3.0720000000000001</c:v>
                </c:pt>
                <c:pt idx="3697">
                  <c:v>3.073</c:v>
                </c:pt>
                <c:pt idx="3698">
                  <c:v>3.0739999999999998</c:v>
                </c:pt>
                <c:pt idx="3699">
                  <c:v>3.0750000000000002</c:v>
                </c:pt>
                <c:pt idx="3700">
                  <c:v>3.0760000000000001</c:v>
                </c:pt>
                <c:pt idx="3701">
                  <c:v>3.077</c:v>
                </c:pt>
                <c:pt idx="3702">
                  <c:v>3.077</c:v>
                </c:pt>
                <c:pt idx="3703">
                  <c:v>3.0779999999999998</c:v>
                </c:pt>
                <c:pt idx="3704">
                  <c:v>3.0790000000000002</c:v>
                </c:pt>
                <c:pt idx="3705">
                  <c:v>3.08</c:v>
                </c:pt>
                <c:pt idx="3706">
                  <c:v>3.081</c:v>
                </c:pt>
                <c:pt idx="3707">
                  <c:v>3.0819999999999999</c:v>
                </c:pt>
                <c:pt idx="3708">
                  <c:v>3.0819999999999999</c:v>
                </c:pt>
                <c:pt idx="3709">
                  <c:v>3.0830000000000002</c:v>
                </c:pt>
                <c:pt idx="3710">
                  <c:v>3.0840000000000001</c:v>
                </c:pt>
                <c:pt idx="3711">
                  <c:v>3.085</c:v>
                </c:pt>
                <c:pt idx="3712">
                  <c:v>3.0859999999999999</c:v>
                </c:pt>
                <c:pt idx="3713">
                  <c:v>3.0870000000000002</c:v>
                </c:pt>
                <c:pt idx="3714">
                  <c:v>3.0870000000000002</c:v>
                </c:pt>
                <c:pt idx="3715">
                  <c:v>3.0880000000000001</c:v>
                </c:pt>
                <c:pt idx="3716">
                  <c:v>3.089</c:v>
                </c:pt>
                <c:pt idx="3717">
                  <c:v>3.09</c:v>
                </c:pt>
                <c:pt idx="3718">
                  <c:v>3.0910000000000002</c:v>
                </c:pt>
                <c:pt idx="3719">
                  <c:v>3.0920000000000001</c:v>
                </c:pt>
                <c:pt idx="3720">
                  <c:v>3.0920000000000001</c:v>
                </c:pt>
                <c:pt idx="3721">
                  <c:v>3.093</c:v>
                </c:pt>
                <c:pt idx="3722">
                  <c:v>3.0939999999999999</c:v>
                </c:pt>
                <c:pt idx="3723">
                  <c:v>3.0950000000000002</c:v>
                </c:pt>
                <c:pt idx="3724">
                  <c:v>3.0960000000000001</c:v>
                </c:pt>
                <c:pt idx="3725">
                  <c:v>3.097</c:v>
                </c:pt>
                <c:pt idx="3726">
                  <c:v>3.097</c:v>
                </c:pt>
                <c:pt idx="3727">
                  <c:v>3.0979999999999999</c:v>
                </c:pt>
                <c:pt idx="3728">
                  <c:v>3.0990000000000002</c:v>
                </c:pt>
                <c:pt idx="3729">
                  <c:v>3.1</c:v>
                </c:pt>
                <c:pt idx="3730">
                  <c:v>3.101</c:v>
                </c:pt>
                <c:pt idx="3731">
                  <c:v>3.101</c:v>
                </c:pt>
                <c:pt idx="3732">
                  <c:v>3.1019999999999999</c:v>
                </c:pt>
                <c:pt idx="3733">
                  <c:v>3.1030000000000002</c:v>
                </c:pt>
                <c:pt idx="3734">
                  <c:v>3.1040000000000001</c:v>
                </c:pt>
                <c:pt idx="3735">
                  <c:v>3.105</c:v>
                </c:pt>
                <c:pt idx="3736">
                  <c:v>3.1059999999999999</c:v>
                </c:pt>
                <c:pt idx="3737">
                  <c:v>3.1059999999999999</c:v>
                </c:pt>
                <c:pt idx="3738">
                  <c:v>3.1070000000000002</c:v>
                </c:pt>
                <c:pt idx="3739">
                  <c:v>3.1080000000000001</c:v>
                </c:pt>
                <c:pt idx="3740">
                  <c:v>3.109</c:v>
                </c:pt>
                <c:pt idx="3741">
                  <c:v>3.11</c:v>
                </c:pt>
                <c:pt idx="3742">
                  <c:v>3.1110000000000002</c:v>
                </c:pt>
                <c:pt idx="3743">
                  <c:v>3.1110000000000002</c:v>
                </c:pt>
                <c:pt idx="3744">
                  <c:v>3.1120000000000001</c:v>
                </c:pt>
                <c:pt idx="3745">
                  <c:v>3.113</c:v>
                </c:pt>
                <c:pt idx="3746">
                  <c:v>3.1139999999999999</c:v>
                </c:pt>
                <c:pt idx="3747">
                  <c:v>3.1150000000000002</c:v>
                </c:pt>
                <c:pt idx="3748">
                  <c:v>3.1160000000000001</c:v>
                </c:pt>
                <c:pt idx="3749">
                  <c:v>3.1160000000000001</c:v>
                </c:pt>
                <c:pt idx="3750">
                  <c:v>3.117</c:v>
                </c:pt>
                <c:pt idx="3751">
                  <c:v>3.1179999999999999</c:v>
                </c:pt>
                <c:pt idx="3752">
                  <c:v>3.1190000000000002</c:v>
                </c:pt>
                <c:pt idx="3753">
                  <c:v>3.12</c:v>
                </c:pt>
                <c:pt idx="3754">
                  <c:v>3.121</c:v>
                </c:pt>
                <c:pt idx="3755">
                  <c:v>3.121</c:v>
                </c:pt>
                <c:pt idx="3756">
                  <c:v>3.1219999999999999</c:v>
                </c:pt>
                <c:pt idx="3757">
                  <c:v>3.1230000000000002</c:v>
                </c:pt>
                <c:pt idx="3758">
                  <c:v>3.1240000000000001</c:v>
                </c:pt>
                <c:pt idx="3759">
                  <c:v>3.125</c:v>
                </c:pt>
                <c:pt idx="3760">
                  <c:v>3.1259999999999999</c:v>
                </c:pt>
                <c:pt idx="3761">
                  <c:v>3.1259999999999999</c:v>
                </c:pt>
                <c:pt idx="3762">
                  <c:v>3.1269999999999998</c:v>
                </c:pt>
                <c:pt idx="3763">
                  <c:v>3.1280000000000001</c:v>
                </c:pt>
                <c:pt idx="3764">
                  <c:v>3.129</c:v>
                </c:pt>
                <c:pt idx="3765">
                  <c:v>3.13</c:v>
                </c:pt>
                <c:pt idx="3766">
                  <c:v>3.1309999999999998</c:v>
                </c:pt>
                <c:pt idx="3767">
                  <c:v>3.1309999999999998</c:v>
                </c:pt>
                <c:pt idx="3768">
                  <c:v>3.1320000000000001</c:v>
                </c:pt>
                <c:pt idx="3769">
                  <c:v>3.133</c:v>
                </c:pt>
                <c:pt idx="3770">
                  <c:v>3.1339999999999999</c:v>
                </c:pt>
                <c:pt idx="3771">
                  <c:v>3.1349999999999998</c:v>
                </c:pt>
                <c:pt idx="3772">
                  <c:v>3.1360000000000001</c:v>
                </c:pt>
                <c:pt idx="3773">
                  <c:v>3.1360000000000001</c:v>
                </c:pt>
                <c:pt idx="3774">
                  <c:v>3.137</c:v>
                </c:pt>
                <c:pt idx="3775">
                  <c:v>3.1379999999999999</c:v>
                </c:pt>
                <c:pt idx="3776">
                  <c:v>3.1389999999999998</c:v>
                </c:pt>
                <c:pt idx="3777">
                  <c:v>3.14</c:v>
                </c:pt>
                <c:pt idx="3778">
                  <c:v>3.141</c:v>
                </c:pt>
                <c:pt idx="3779">
                  <c:v>3.141</c:v>
                </c:pt>
                <c:pt idx="3780">
                  <c:v>3.1419999999999999</c:v>
                </c:pt>
                <c:pt idx="3781">
                  <c:v>3.1429999999999998</c:v>
                </c:pt>
                <c:pt idx="3782">
                  <c:v>3.1440000000000001</c:v>
                </c:pt>
                <c:pt idx="3783">
                  <c:v>3.145</c:v>
                </c:pt>
                <c:pt idx="3784">
                  <c:v>3.1459999999999999</c:v>
                </c:pt>
                <c:pt idx="3785">
                  <c:v>3.1459999999999999</c:v>
                </c:pt>
                <c:pt idx="3786">
                  <c:v>3.1469999999999998</c:v>
                </c:pt>
                <c:pt idx="3787">
                  <c:v>3.1480000000000001</c:v>
                </c:pt>
                <c:pt idx="3788">
                  <c:v>3.149</c:v>
                </c:pt>
                <c:pt idx="3789">
                  <c:v>3.15</c:v>
                </c:pt>
                <c:pt idx="3790">
                  <c:v>3.1509999999999998</c:v>
                </c:pt>
                <c:pt idx="3791">
                  <c:v>3.1509999999999998</c:v>
                </c:pt>
                <c:pt idx="3792">
                  <c:v>3.1520000000000001</c:v>
                </c:pt>
                <c:pt idx="3793">
                  <c:v>3.153</c:v>
                </c:pt>
                <c:pt idx="3794">
                  <c:v>3.1539999999999999</c:v>
                </c:pt>
                <c:pt idx="3795">
                  <c:v>3.1549999999999998</c:v>
                </c:pt>
                <c:pt idx="3796">
                  <c:v>3.1560000000000001</c:v>
                </c:pt>
                <c:pt idx="3797">
                  <c:v>3.1560000000000001</c:v>
                </c:pt>
                <c:pt idx="3798">
                  <c:v>3.157</c:v>
                </c:pt>
                <c:pt idx="3799">
                  <c:v>3.1579999999999999</c:v>
                </c:pt>
                <c:pt idx="3800">
                  <c:v>3.1589999999999998</c:v>
                </c:pt>
                <c:pt idx="3801">
                  <c:v>3.16</c:v>
                </c:pt>
                <c:pt idx="3802">
                  <c:v>3.16</c:v>
                </c:pt>
                <c:pt idx="3803">
                  <c:v>3.161</c:v>
                </c:pt>
                <c:pt idx="3804">
                  <c:v>3.1619999999999999</c:v>
                </c:pt>
                <c:pt idx="3805">
                  <c:v>3.1629999999999998</c:v>
                </c:pt>
                <c:pt idx="3806">
                  <c:v>3.1640000000000001</c:v>
                </c:pt>
                <c:pt idx="3807">
                  <c:v>3.165</c:v>
                </c:pt>
                <c:pt idx="3808">
                  <c:v>3.165</c:v>
                </c:pt>
                <c:pt idx="3809">
                  <c:v>3.1659999999999999</c:v>
                </c:pt>
                <c:pt idx="3810">
                  <c:v>3.1669999999999998</c:v>
                </c:pt>
                <c:pt idx="3811">
                  <c:v>3.1680000000000001</c:v>
                </c:pt>
                <c:pt idx="3812">
                  <c:v>3.169</c:v>
                </c:pt>
                <c:pt idx="3813">
                  <c:v>3.17</c:v>
                </c:pt>
                <c:pt idx="3814">
                  <c:v>3.17</c:v>
                </c:pt>
                <c:pt idx="3815">
                  <c:v>3.1709999999999998</c:v>
                </c:pt>
                <c:pt idx="3816">
                  <c:v>3.1720000000000002</c:v>
                </c:pt>
                <c:pt idx="3817">
                  <c:v>3.173</c:v>
                </c:pt>
                <c:pt idx="3818">
                  <c:v>3.1739999999999999</c:v>
                </c:pt>
                <c:pt idx="3819">
                  <c:v>3.1749999999999998</c:v>
                </c:pt>
                <c:pt idx="3820">
                  <c:v>3.1749999999999998</c:v>
                </c:pt>
                <c:pt idx="3821">
                  <c:v>3.1760000000000002</c:v>
                </c:pt>
                <c:pt idx="3822">
                  <c:v>3.177</c:v>
                </c:pt>
                <c:pt idx="3823">
                  <c:v>3.1779999999999999</c:v>
                </c:pt>
                <c:pt idx="3824">
                  <c:v>3.1789999999999998</c:v>
                </c:pt>
                <c:pt idx="3825">
                  <c:v>3.18</c:v>
                </c:pt>
                <c:pt idx="3826">
                  <c:v>3.18</c:v>
                </c:pt>
                <c:pt idx="3827">
                  <c:v>3.181</c:v>
                </c:pt>
                <c:pt idx="3828">
                  <c:v>3.1819999999999999</c:v>
                </c:pt>
                <c:pt idx="3829">
                  <c:v>3.1829999999999998</c:v>
                </c:pt>
                <c:pt idx="3830">
                  <c:v>3.1840000000000002</c:v>
                </c:pt>
                <c:pt idx="3831">
                  <c:v>3.1850000000000001</c:v>
                </c:pt>
                <c:pt idx="3832">
                  <c:v>3.1850000000000001</c:v>
                </c:pt>
                <c:pt idx="3833">
                  <c:v>3.1859999999999999</c:v>
                </c:pt>
                <c:pt idx="3834">
                  <c:v>3.1869999999999998</c:v>
                </c:pt>
                <c:pt idx="3835">
                  <c:v>3.1880000000000002</c:v>
                </c:pt>
                <c:pt idx="3836">
                  <c:v>3.1890000000000001</c:v>
                </c:pt>
                <c:pt idx="3837">
                  <c:v>3.19</c:v>
                </c:pt>
                <c:pt idx="3838">
                  <c:v>3.19</c:v>
                </c:pt>
                <c:pt idx="3839">
                  <c:v>3.1909999999999998</c:v>
                </c:pt>
                <c:pt idx="3840">
                  <c:v>3.1920000000000002</c:v>
                </c:pt>
                <c:pt idx="3841">
                  <c:v>3.1930000000000001</c:v>
                </c:pt>
                <c:pt idx="3842">
                  <c:v>3.194</c:v>
                </c:pt>
                <c:pt idx="3843">
                  <c:v>3.1949999999999998</c:v>
                </c:pt>
                <c:pt idx="3844">
                  <c:v>3.1949999999999998</c:v>
                </c:pt>
                <c:pt idx="3845">
                  <c:v>3.1960000000000002</c:v>
                </c:pt>
                <c:pt idx="3846">
                  <c:v>3.1970000000000001</c:v>
                </c:pt>
                <c:pt idx="3847">
                  <c:v>3.198</c:v>
                </c:pt>
                <c:pt idx="3848">
                  <c:v>3.1989999999999998</c:v>
                </c:pt>
                <c:pt idx="3849">
                  <c:v>3.2</c:v>
                </c:pt>
                <c:pt idx="3850">
                  <c:v>3.2</c:v>
                </c:pt>
                <c:pt idx="3851">
                  <c:v>3.2010000000000001</c:v>
                </c:pt>
                <c:pt idx="3852">
                  <c:v>3.202</c:v>
                </c:pt>
                <c:pt idx="3853">
                  <c:v>3.2029999999999998</c:v>
                </c:pt>
                <c:pt idx="3854">
                  <c:v>3.2040000000000002</c:v>
                </c:pt>
                <c:pt idx="3855">
                  <c:v>3.2050000000000001</c:v>
                </c:pt>
                <c:pt idx="3856">
                  <c:v>3.2050000000000001</c:v>
                </c:pt>
                <c:pt idx="3857">
                  <c:v>3.206</c:v>
                </c:pt>
                <c:pt idx="3858">
                  <c:v>3.2069999999999999</c:v>
                </c:pt>
                <c:pt idx="3859">
                  <c:v>3.2080000000000002</c:v>
                </c:pt>
                <c:pt idx="3860">
                  <c:v>3.2090000000000001</c:v>
                </c:pt>
                <c:pt idx="3861">
                  <c:v>3.21</c:v>
                </c:pt>
                <c:pt idx="3862">
                  <c:v>3.21</c:v>
                </c:pt>
                <c:pt idx="3863">
                  <c:v>3.2109999999999999</c:v>
                </c:pt>
                <c:pt idx="3864">
                  <c:v>3.2120000000000002</c:v>
                </c:pt>
                <c:pt idx="3865">
                  <c:v>3.2130000000000001</c:v>
                </c:pt>
                <c:pt idx="3866">
                  <c:v>3.214</c:v>
                </c:pt>
                <c:pt idx="3867">
                  <c:v>3.2149999999999999</c:v>
                </c:pt>
                <c:pt idx="3868">
                  <c:v>3.2149999999999999</c:v>
                </c:pt>
                <c:pt idx="3869">
                  <c:v>3.2160000000000002</c:v>
                </c:pt>
                <c:pt idx="3870">
                  <c:v>3.2170000000000001</c:v>
                </c:pt>
                <c:pt idx="3871">
                  <c:v>3.218</c:v>
                </c:pt>
                <c:pt idx="3872">
                  <c:v>3.2189999999999999</c:v>
                </c:pt>
                <c:pt idx="3873">
                  <c:v>3.22</c:v>
                </c:pt>
                <c:pt idx="3874">
                  <c:v>3.22</c:v>
                </c:pt>
                <c:pt idx="3875">
                  <c:v>3.2210000000000001</c:v>
                </c:pt>
                <c:pt idx="3876">
                  <c:v>3.222</c:v>
                </c:pt>
                <c:pt idx="3877">
                  <c:v>3.2229999999999999</c:v>
                </c:pt>
                <c:pt idx="3878">
                  <c:v>3.2240000000000002</c:v>
                </c:pt>
                <c:pt idx="3879">
                  <c:v>3.2240000000000002</c:v>
                </c:pt>
                <c:pt idx="3880">
                  <c:v>3.2250000000000001</c:v>
                </c:pt>
                <c:pt idx="3881">
                  <c:v>3.226</c:v>
                </c:pt>
                <c:pt idx="3882">
                  <c:v>3.2269999999999999</c:v>
                </c:pt>
                <c:pt idx="3883">
                  <c:v>3.2280000000000002</c:v>
                </c:pt>
                <c:pt idx="3884">
                  <c:v>3.2290000000000001</c:v>
                </c:pt>
                <c:pt idx="3885">
                  <c:v>3.2290000000000001</c:v>
                </c:pt>
                <c:pt idx="3886">
                  <c:v>3.23</c:v>
                </c:pt>
                <c:pt idx="3887">
                  <c:v>3.2309999999999999</c:v>
                </c:pt>
                <c:pt idx="3888">
                  <c:v>3.2320000000000002</c:v>
                </c:pt>
                <c:pt idx="3889">
                  <c:v>3.2330000000000001</c:v>
                </c:pt>
                <c:pt idx="3890">
                  <c:v>3.234</c:v>
                </c:pt>
                <c:pt idx="3891">
                  <c:v>3.234</c:v>
                </c:pt>
                <c:pt idx="3892">
                  <c:v>3.2349999999999999</c:v>
                </c:pt>
                <c:pt idx="3893">
                  <c:v>3.2360000000000002</c:v>
                </c:pt>
                <c:pt idx="3894">
                  <c:v>3.2370000000000001</c:v>
                </c:pt>
                <c:pt idx="3895">
                  <c:v>3.238</c:v>
                </c:pt>
                <c:pt idx="3896">
                  <c:v>3.2389999999999999</c:v>
                </c:pt>
                <c:pt idx="3897">
                  <c:v>3.2389999999999999</c:v>
                </c:pt>
                <c:pt idx="3898">
                  <c:v>3.24</c:v>
                </c:pt>
                <c:pt idx="3899">
                  <c:v>3.2410000000000001</c:v>
                </c:pt>
                <c:pt idx="3900">
                  <c:v>3.242</c:v>
                </c:pt>
                <c:pt idx="3901">
                  <c:v>3.2429999999999999</c:v>
                </c:pt>
                <c:pt idx="3902">
                  <c:v>3.2440000000000002</c:v>
                </c:pt>
                <c:pt idx="3903">
                  <c:v>3.2440000000000002</c:v>
                </c:pt>
                <c:pt idx="3904">
                  <c:v>3.2450000000000001</c:v>
                </c:pt>
                <c:pt idx="3905">
                  <c:v>3.246</c:v>
                </c:pt>
                <c:pt idx="3906">
                  <c:v>3.2469999999999999</c:v>
                </c:pt>
                <c:pt idx="3907">
                  <c:v>3.2480000000000002</c:v>
                </c:pt>
                <c:pt idx="3908">
                  <c:v>3.2490000000000001</c:v>
                </c:pt>
                <c:pt idx="3909">
                  <c:v>3.2490000000000001</c:v>
                </c:pt>
                <c:pt idx="3910">
                  <c:v>3.25</c:v>
                </c:pt>
                <c:pt idx="3911">
                  <c:v>3.2509999999999999</c:v>
                </c:pt>
                <c:pt idx="3912">
                  <c:v>3.2519999999999998</c:v>
                </c:pt>
                <c:pt idx="3913">
                  <c:v>3.2530000000000001</c:v>
                </c:pt>
                <c:pt idx="3914">
                  <c:v>3.254</c:v>
                </c:pt>
                <c:pt idx="3915">
                  <c:v>3.254</c:v>
                </c:pt>
                <c:pt idx="3916">
                  <c:v>3.2549999999999999</c:v>
                </c:pt>
                <c:pt idx="3917">
                  <c:v>3.2559999999999998</c:v>
                </c:pt>
                <c:pt idx="3918">
                  <c:v>3.2570000000000001</c:v>
                </c:pt>
                <c:pt idx="3919">
                  <c:v>3.258</c:v>
                </c:pt>
                <c:pt idx="3920">
                  <c:v>3.2589999999999999</c:v>
                </c:pt>
                <c:pt idx="3921">
                  <c:v>3.2589999999999999</c:v>
                </c:pt>
                <c:pt idx="3922">
                  <c:v>3.26</c:v>
                </c:pt>
                <c:pt idx="3923">
                  <c:v>3.2610000000000001</c:v>
                </c:pt>
                <c:pt idx="3924">
                  <c:v>3.262</c:v>
                </c:pt>
                <c:pt idx="3925">
                  <c:v>3.2629999999999999</c:v>
                </c:pt>
                <c:pt idx="3926">
                  <c:v>3.2639999999999998</c:v>
                </c:pt>
                <c:pt idx="3927">
                  <c:v>3.2639999999999998</c:v>
                </c:pt>
                <c:pt idx="3928">
                  <c:v>3.2650000000000001</c:v>
                </c:pt>
                <c:pt idx="3929">
                  <c:v>3.266</c:v>
                </c:pt>
                <c:pt idx="3930">
                  <c:v>3.2669999999999999</c:v>
                </c:pt>
                <c:pt idx="3931">
                  <c:v>3.2679999999999998</c:v>
                </c:pt>
                <c:pt idx="3932">
                  <c:v>3.2690000000000001</c:v>
                </c:pt>
                <c:pt idx="3933">
                  <c:v>3.2690000000000001</c:v>
                </c:pt>
                <c:pt idx="3934">
                  <c:v>3.27</c:v>
                </c:pt>
                <c:pt idx="3935">
                  <c:v>3.2709999999999999</c:v>
                </c:pt>
                <c:pt idx="3936">
                  <c:v>3.2719999999999998</c:v>
                </c:pt>
                <c:pt idx="3937">
                  <c:v>3.2730000000000001</c:v>
                </c:pt>
                <c:pt idx="3938">
                  <c:v>3.274</c:v>
                </c:pt>
                <c:pt idx="3939">
                  <c:v>3.274</c:v>
                </c:pt>
                <c:pt idx="3940">
                  <c:v>3.2749999999999999</c:v>
                </c:pt>
                <c:pt idx="3941">
                  <c:v>3.2759999999999998</c:v>
                </c:pt>
                <c:pt idx="3942">
                  <c:v>3.2770000000000001</c:v>
                </c:pt>
                <c:pt idx="3943">
                  <c:v>3.278</c:v>
                </c:pt>
                <c:pt idx="3944">
                  <c:v>3.2789999999999999</c:v>
                </c:pt>
                <c:pt idx="3945">
                  <c:v>3.2789999999999999</c:v>
                </c:pt>
                <c:pt idx="3946">
                  <c:v>3.28</c:v>
                </c:pt>
                <c:pt idx="3947">
                  <c:v>3.2810000000000001</c:v>
                </c:pt>
                <c:pt idx="3948">
                  <c:v>3.282</c:v>
                </c:pt>
                <c:pt idx="3949">
                  <c:v>3.2829999999999999</c:v>
                </c:pt>
                <c:pt idx="3950">
                  <c:v>3.2839999999999998</c:v>
                </c:pt>
                <c:pt idx="3951">
                  <c:v>3.2839999999999998</c:v>
                </c:pt>
                <c:pt idx="3952">
                  <c:v>3.2850000000000001</c:v>
                </c:pt>
                <c:pt idx="3953">
                  <c:v>3.286</c:v>
                </c:pt>
                <c:pt idx="3954">
                  <c:v>3.2869999999999999</c:v>
                </c:pt>
                <c:pt idx="3955">
                  <c:v>3.2879999999999998</c:v>
                </c:pt>
                <c:pt idx="3956">
                  <c:v>3.2879999999999998</c:v>
                </c:pt>
                <c:pt idx="3957">
                  <c:v>3.2890000000000001</c:v>
                </c:pt>
                <c:pt idx="3958">
                  <c:v>3.29</c:v>
                </c:pt>
                <c:pt idx="3959">
                  <c:v>3.2909999999999999</c:v>
                </c:pt>
                <c:pt idx="3960">
                  <c:v>3.2919999999999998</c:v>
                </c:pt>
                <c:pt idx="3961">
                  <c:v>3.2930000000000001</c:v>
                </c:pt>
                <c:pt idx="3962">
                  <c:v>3.2930000000000001</c:v>
                </c:pt>
                <c:pt idx="3963">
                  <c:v>3.294</c:v>
                </c:pt>
                <c:pt idx="3964">
                  <c:v>3.2949999999999999</c:v>
                </c:pt>
                <c:pt idx="3965">
                  <c:v>3.2959999999999998</c:v>
                </c:pt>
                <c:pt idx="3966">
                  <c:v>3.2970000000000002</c:v>
                </c:pt>
                <c:pt idx="3967">
                  <c:v>3.298</c:v>
                </c:pt>
                <c:pt idx="3968">
                  <c:v>3.298</c:v>
                </c:pt>
                <c:pt idx="3969">
                  <c:v>3.2989999999999999</c:v>
                </c:pt>
                <c:pt idx="3970">
                  <c:v>3.3</c:v>
                </c:pt>
                <c:pt idx="3971">
                  <c:v>3.3010000000000002</c:v>
                </c:pt>
                <c:pt idx="3972">
                  <c:v>3.302</c:v>
                </c:pt>
                <c:pt idx="3973">
                  <c:v>3.3029999999999999</c:v>
                </c:pt>
                <c:pt idx="3974">
                  <c:v>3.3029999999999999</c:v>
                </c:pt>
                <c:pt idx="3975">
                  <c:v>3.3039999999999998</c:v>
                </c:pt>
                <c:pt idx="3976">
                  <c:v>3.3050000000000002</c:v>
                </c:pt>
                <c:pt idx="3977">
                  <c:v>3.306</c:v>
                </c:pt>
                <c:pt idx="3978">
                  <c:v>3.3069999999999999</c:v>
                </c:pt>
                <c:pt idx="3979">
                  <c:v>3.3079999999999998</c:v>
                </c:pt>
                <c:pt idx="3980">
                  <c:v>3.3079999999999998</c:v>
                </c:pt>
                <c:pt idx="3981">
                  <c:v>3.3090000000000002</c:v>
                </c:pt>
                <c:pt idx="3982">
                  <c:v>3.31</c:v>
                </c:pt>
                <c:pt idx="3983">
                  <c:v>3.3109999999999999</c:v>
                </c:pt>
                <c:pt idx="3984">
                  <c:v>3.3119999999999998</c:v>
                </c:pt>
                <c:pt idx="3985">
                  <c:v>3.3130000000000002</c:v>
                </c:pt>
                <c:pt idx="3986">
                  <c:v>3.3130000000000002</c:v>
                </c:pt>
                <c:pt idx="3987">
                  <c:v>3.3140000000000001</c:v>
                </c:pt>
                <c:pt idx="3988">
                  <c:v>3.3149999999999999</c:v>
                </c:pt>
                <c:pt idx="3989">
                  <c:v>3.3159999999999998</c:v>
                </c:pt>
                <c:pt idx="3990">
                  <c:v>3.3170000000000002</c:v>
                </c:pt>
                <c:pt idx="3991">
                  <c:v>3.3180000000000001</c:v>
                </c:pt>
                <c:pt idx="3992">
                  <c:v>3.3180000000000001</c:v>
                </c:pt>
                <c:pt idx="3993">
                  <c:v>3.319</c:v>
                </c:pt>
                <c:pt idx="3994">
                  <c:v>3.32</c:v>
                </c:pt>
                <c:pt idx="3995">
                  <c:v>3.3210000000000002</c:v>
                </c:pt>
                <c:pt idx="3996">
                  <c:v>3.3220000000000001</c:v>
                </c:pt>
                <c:pt idx="3997">
                  <c:v>3.323</c:v>
                </c:pt>
                <c:pt idx="3998">
                  <c:v>3.323</c:v>
                </c:pt>
                <c:pt idx="3999">
                  <c:v>3.3239999999999998</c:v>
                </c:pt>
                <c:pt idx="4000">
                  <c:v>3.3250000000000002</c:v>
                </c:pt>
                <c:pt idx="4001">
                  <c:v>3.3260000000000001</c:v>
                </c:pt>
                <c:pt idx="4002">
                  <c:v>3.327</c:v>
                </c:pt>
                <c:pt idx="4003">
                  <c:v>3.3279999999999998</c:v>
                </c:pt>
                <c:pt idx="4004">
                  <c:v>3.3279999999999998</c:v>
                </c:pt>
                <c:pt idx="4005">
                  <c:v>3.3290000000000002</c:v>
                </c:pt>
                <c:pt idx="4006">
                  <c:v>3.33</c:v>
                </c:pt>
                <c:pt idx="4007">
                  <c:v>3.331</c:v>
                </c:pt>
                <c:pt idx="4008">
                  <c:v>3.3319999999999999</c:v>
                </c:pt>
                <c:pt idx="4009">
                  <c:v>3.3330000000000002</c:v>
                </c:pt>
                <c:pt idx="4010">
                  <c:v>3.3330000000000002</c:v>
                </c:pt>
                <c:pt idx="4011">
                  <c:v>3.3340000000000001</c:v>
                </c:pt>
                <c:pt idx="4012">
                  <c:v>3.335</c:v>
                </c:pt>
                <c:pt idx="4013">
                  <c:v>3.3359999999999999</c:v>
                </c:pt>
                <c:pt idx="4014">
                  <c:v>3.3370000000000002</c:v>
                </c:pt>
                <c:pt idx="4015">
                  <c:v>3.3380000000000001</c:v>
                </c:pt>
                <c:pt idx="4016">
                  <c:v>3.3380000000000001</c:v>
                </c:pt>
                <c:pt idx="4017">
                  <c:v>3.339</c:v>
                </c:pt>
                <c:pt idx="4018">
                  <c:v>3.34</c:v>
                </c:pt>
                <c:pt idx="4019">
                  <c:v>3.3410000000000002</c:v>
                </c:pt>
                <c:pt idx="4020">
                  <c:v>3.3420000000000001</c:v>
                </c:pt>
                <c:pt idx="4021">
                  <c:v>3.343</c:v>
                </c:pt>
                <c:pt idx="4022">
                  <c:v>3.343</c:v>
                </c:pt>
                <c:pt idx="4023">
                  <c:v>3.3439999999999999</c:v>
                </c:pt>
                <c:pt idx="4024">
                  <c:v>3.3450000000000002</c:v>
                </c:pt>
                <c:pt idx="4025">
                  <c:v>3.3460000000000001</c:v>
                </c:pt>
                <c:pt idx="4026">
                  <c:v>3.347</c:v>
                </c:pt>
                <c:pt idx="4027">
                  <c:v>3.3479999999999999</c:v>
                </c:pt>
                <c:pt idx="4028">
                  <c:v>3.3479999999999999</c:v>
                </c:pt>
                <c:pt idx="4029">
                  <c:v>3.3490000000000002</c:v>
                </c:pt>
                <c:pt idx="4030">
                  <c:v>3.35</c:v>
                </c:pt>
                <c:pt idx="4031">
                  <c:v>3.351</c:v>
                </c:pt>
                <c:pt idx="4032">
                  <c:v>3.3519999999999999</c:v>
                </c:pt>
                <c:pt idx="4033">
                  <c:v>3.3519999999999999</c:v>
                </c:pt>
                <c:pt idx="4034">
                  <c:v>3.3530000000000002</c:v>
                </c:pt>
                <c:pt idx="4035">
                  <c:v>3.3540000000000001</c:v>
                </c:pt>
                <c:pt idx="4036">
                  <c:v>3.355</c:v>
                </c:pt>
                <c:pt idx="4037">
                  <c:v>3.3559999999999999</c:v>
                </c:pt>
                <c:pt idx="4038">
                  <c:v>3.3570000000000002</c:v>
                </c:pt>
                <c:pt idx="4039">
                  <c:v>3.3570000000000002</c:v>
                </c:pt>
                <c:pt idx="4040">
                  <c:v>3.3580000000000001</c:v>
                </c:pt>
                <c:pt idx="4041">
                  <c:v>3.359</c:v>
                </c:pt>
                <c:pt idx="4042">
                  <c:v>3.36</c:v>
                </c:pt>
                <c:pt idx="4043">
                  <c:v>3.3610000000000002</c:v>
                </c:pt>
                <c:pt idx="4044">
                  <c:v>3.3620000000000001</c:v>
                </c:pt>
                <c:pt idx="4045">
                  <c:v>3.3620000000000001</c:v>
                </c:pt>
                <c:pt idx="4046">
                  <c:v>3.363</c:v>
                </c:pt>
                <c:pt idx="4047">
                  <c:v>3.3639999999999999</c:v>
                </c:pt>
                <c:pt idx="4048">
                  <c:v>3.3650000000000002</c:v>
                </c:pt>
                <c:pt idx="4049">
                  <c:v>3.3660000000000001</c:v>
                </c:pt>
                <c:pt idx="4050">
                  <c:v>3.367</c:v>
                </c:pt>
                <c:pt idx="4051">
                  <c:v>3.367</c:v>
                </c:pt>
                <c:pt idx="4052">
                  <c:v>3.3679999999999999</c:v>
                </c:pt>
                <c:pt idx="4053">
                  <c:v>3.3690000000000002</c:v>
                </c:pt>
                <c:pt idx="4054">
                  <c:v>3.37</c:v>
                </c:pt>
                <c:pt idx="4055">
                  <c:v>3.371</c:v>
                </c:pt>
                <c:pt idx="4056">
                  <c:v>3.3719999999999999</c:v>
                </c:pt>
                <c:pt idx="4057">
                  <c:v>3.3719999999999999</c:v>
                </c:pt>
                <c:pt idx="4058">
                  <c:v>3.3730000000000002</c:v>
                </c:pt>
                <c:pt idx="4059">
                  <c:v>3.3740000000000001</c:v>
                </c:pt>
                <c:pt idx="4060">
                  <c:v>3.375</c:v>
                </c:pt>
                <c:pt idx="4061">
                  <c:v>3.3759999999999999</c:v>
                </c:pt>
                <c:pt idx="4062">
                  <c:v>3.3769999999999998</c:v>
                </c:pt>
                <c:pt idx="4063">
                  <c:v>3.3769999999999998</c:v>
                </c:pt>
                <c:pt idx="4064">
                  <c:v>3.3780000000000001</c:v>
                </c:pt>
                <c:pt idx="4065">
                  <c:v>3.379</c:v>
                </c:pt>
                <c:pt idx="4066">
                  <c:v>3.38</c:v>
                </c:pt>
                <c:pt idx="4067">
                  <c:v>3.3809999999999998</c:v>
                </c:pt>
                <c:pt idx="4068">
                  <c:v>3.3820000000000001</c:v>
                </c:pt>
                <c:pt idx="4069">
                  <c:v>3.3820000000000001</c:v>
                </c:pt>
                <c:pt idx="4070">
                  <c:v>3.383</c:v>
                </c:pt>
                <c:pt idx="4071">
                  <c:v>3.3839999999999999</c:v>
                </c:pt>
                <c:pt idx="4072">
                  <c:v>3.3849999999999998</c:v>
                </c:pt>
                <c:pt idx="4073">
                  <c:v>3.3860000000000001</c:v>
                </c:pt>
                <c:pt idx="4074">
                  <c:v>3.387</c:v>
                </c:pt>
                <c:pt idx="4075">
                  <c:v>3.387</c:v>
                </c:pt>
                <c:pt idx="4076">
                  <c:v>3.3879999999999999</c:v>
                </c:pt>
                <c:pt idx="4077">
                  <c:v>3.3889999999999998</c:v>
                </c:pt>
                <c:pt idx="4078">
                  <c:v>3.39</c:v>
                </c:pt>
                <c:pt idx="4079">
                  <c:v>3.391</c:v>
                </c:pt>
                <c:pt idx="4080">
                  <c:v>3.3919999999999999</c:v>
                </c:pt>
                <c:pt idx="4081">
                  <c:v>3.3919999999999999</c:v>
                </c:pt>
                <c:pt idx="4082">
                  <c:v>3.3929999999999998</c:v>
                </c:pt>
                <c:pt idx="4083">
                  <c:v>3.3940000000000001</c:v>
                </c:pt>
                <c:pt idx="4084">
                  <c:v>3.395</c:v>
                </c:pt>
                <c:pt idx="4085">
                  <c:v>3.3959999999999999</c:v>
                </c:pt>
                <c:pt idx="4086">
                  <c:v>3.3969999999999998</c:v>
                </c:pt>
                <c:pt idx="4087">
                  <c:v>3.3969999999999998</c:v>
                </c:pt>
                <c:pt idx="4088">
                  <c:v>3.3980000000000001</c:v>
                </c:pt>
                <c:pt idx="4089">
                  <c:v>3.399</c:v>
                </c:pt>
                <c:pt idx="4090">
                  <c:v>3.4</c:v>
                </c:pt>
                <c:pt idx="4091">
                  <c:v>3.4009999999999998</c:v>
                </c:pt>
                <c:pt idx="4092">
                  <c:v>3.4020000000000001</c:v>
                </c:pt>
                <c:pt idx="4093">
                  <c:v>3.4020000000000001</c:v>
                </c:pt>
                <c:pt idx="4094">
                  <c:v>3.403</c:v>
                </c:pt>
                <c:pt idx="4095">
                  <c:v>3.4039999999999999</c:v>
                </c:pt>
                <c:pt idx="4096">
                  <c:v>3.4049999999999998</c:v>
                </c:pt>
                <c:pt idx="4097">
                  <c:v>3.4060000000000001</c:v>
                </c:pt>
                <c:pt idx="4098">
                  <c:v>3.407</c:v>
                </c:pt>
                <c:pt idx="4099">
                  <c:v>3.407</c:v>
                </c:pt>
                <c:pt idx="4100">
                  <c:v>3.4079999999999999</c:v>
                </c:pt>
                <c:pt idx="4101">
                  <c:v>3.4089999999999998</c:v>
                </c:pt>
                <c:pt idx="4102">
                  <c:v>3.41</c:v>
                </c:pt>
                <c:pt idx="4103">
                  <c:v>3.411</c:v>
                </c:pt>
                <c:pt idx="4104">
                  <c:v>3.411</c:v>
                </c:pt>
                <c:pt idx="4105">
                  <c:v>3.4119999999999999</c:v>
                </c:pt>
                <c:pt idx="4106">
                  <c:v>3.4129999999999998</c:v>
                </c:pt>
                <c:pt idx="4107">
                  <c:v>3.4140000000000001</c:v>
                </c:pt>
                <c:pt idx="4108">
                  <c:v>3.415</c:v>
                </c:pt>
                <c:pt idx="4109">
                  <c:v>3.4159999999999999</c:v>
                </c:pt>
                <c:pt idx="4110">
                  <c:v>3.4159999999999999</c:v>
                </c:pt>
                <c:pt idx="4111">
                  <c:v>3.4169999999999998</c:v>
                </c:pt>
                <c:pt idx="4112">
                  <c:v>3.4180000000000001</c:v>
                </c:pt>
                <c:pt idx="4113">
                  <c:v>3.419</c:v>
                </c:pt>
                <c:pt idx="4114">
                  <c:v>3.42</c:v>
                </c:pt>
                <c:pt idx="4115">
                  <c:v>3.4209999999999998</c:v>
                </c:pt>
                <c:pt idx="4116">
                  <c:v>3.4209999999999998</c:v>
                </c:pt>
                <c:pt idx="4117">
                  <c:v>3.4220000000000002</c:v>
                </c:pt>
                <c:pt idx="4118">
                  <c:v>3.423</c:v>
                </c:pt>
                <c:pt idx="4119">
                  <c:v>3.4239999999999999</c:v>
                </c:pt>
                <c:pt idx="4120">
                  <c:v>3.4249999999999998</c:v>
                </c:pt>
                <c:pt idx="4121">
                  <c:v>3.4260000000000002</c:v>
                </c:pt>
                <c:pt idx="4122">
                  <c:v>3.4260000000000002</c:v>
                </c:pt>
                <c:pt idx="4123">
                  <c:v>3.427</c:v>
                </c:pt>
                <c:pt idx="4124">
                  <c:v>3.4279999999999999</c:v>
                </c:pt>
                <c:pt idx="4125">
                  <c:v>3.4289999999999998</c:v>
                </c:pt>
                <c:pt idx="4126">
                  <c:v>3.43</c:v>
                </c:pt>
                <c:pt idx="4127">
                  <c:v>3.431</c:v>
                </c:pt>
                <c:pt idx="4128">
                  <c:v>3.431</c:v>
                </c:pt>
                <c:pt idx="4129">
                  <c:v>3.4319999999999999</c:v>
                </c:pt>
                <c:pt idx="4130">
                  <c:v>3.4329999999999998</c:v>
                </c:pt>
                <c:pt idx="4131">
                  <c:v>3.4340000000000002</c:v>
                </c:pt>
                <c:pt idx="4132">
                  <c:v>3.4350000000000001</c:v>
                </c:pt>
                <c:pt idx="4133">
                  <c:v>3.4359999999999999</c:v>
                </c:pt>
                <c:pt idx="4134">
                  <c:v>3.4359999999999999</c:v>
                </c:pt>
                <c:pt idx="4135">
                  <c:v>3.4369999999999998</c:v>
                </c:pt>
                <c:pt idx="4136">
                  <c:v>3.4380000000000002</c:v>
                </c:pt>
                <c:pt idx="4137">
                  <c:v>3.4390000000000001</c:v>
                </c:pt>
                <c:pt idx="4138">
                  <c:v>3.44</c:v>
                </c:pt>
                <c:pt idx="4139">
                  <c:v>3.4409999999999998</c:v>
                </c:pt>
                <c:pt idx="4140">
                  <c:v>3.4409999999999998</c:v>
                </c:pt>
                <c:pt idx="4141">
                  <c:v>3.4420000000000002</c:v>
                </c:pt>
                <c:pt idx="4142">
                  <c:v>3.4430000000000001</c:v>
                </c:pt>
                <c:pt idx="4143">
                  <c:v>3.444</c:v>
                </c:pt>
                <c:pt idx="4144">
                  <c:v>3.4449999999999998</c:v>
                </c:pt>
                <c:pt idx="4145">
                  <c:v>3.4460000000000002</c:v>
                </c:pt>
                <c:pt idx="4146">
                  <c:v>3.4460000000000002</c:v>
                </c:pt>
                <c:pt idx="4147">
                  <c:v>3.4470000000000001</c:v>
                </c:pt>
                <c:pt idx="4148">
                  <c:v>3.448</c:v>
                </c:pt>
                <c:pt idx="4149">
                  <c:v>3.4489999999999998</c:v>
                </c:pt>
                <c:pt idx="4150">
                  <c:v>3.45</c:v>
                </c:pt>
                <c:pt idx="4151">
                  <c:v>3.4510000000000001</c:v>
                </c:pt>
                <c:pt idx="4152">
                  <c:v>3.4510000000000001</c:v>
                </c:pt>
                <c:pt idx="4153">
                  <c:v>3.452</c:v>
                </c:pt>
                <c:pt idx="4154">
                  <c:v>3.4529999999999998</c:v>
                </c:pt>
                <c:pt idx="4155">
                  <c:v>3.4540000000000002</c:v>
                </c:pt>
                <c:pt idx="4156">
                  <c:v>3.4550000000000001</c:v>
                </c:pt>
                <c:pt idx="4157">
                  <c:v>3.456</c:v>
                </c:pt>
                <c:pt idx="4158">
                  <c:v>3.456</c:v>
                </c:pt>
                <c:pt idx="4159">
                  <c:v>3.4569999999999999</c:v>
                </c:pt>
                <c:pt idx="4160">
                  <c:v>3.4580000000000002</c:v>
                </c:pt>
                <c:pt idx="4161">
                  <c:v>3.4590000000000001</c:v>
                </c:pt>
                <c:pt idx="4162">
                  <c:v>3.46</c:v>
                </c:pt>
                <c:pt idx="4163">
                  <c:v>3.4609999999999999</c:v>
                </c:pt>
                <c:pt idx="4164">
                  <c:v>3.4609999999999999</c:v>
                </c:pt>
                <c:pt idx="4165">
                  <c:v>3.4620000000000002</c:v>
                </c:pt>
                <c:pt idx="4166">
                  <c:v>3.4630000000000001</c:v>
                </c:pt>
                <c:pt idx="4167">
                  <c:v>3.464</c:v>
                </c:pt>
                <c:pt idx="4168">
                  <c:v>3.4649999999999999</c:v>
                </c:pt>
                <c:pt idx="4169">
                  <c:v>3.4660000000000002</c:v>
                </c:pt>
                <c:pt idx="4170">
                  <c:v>3.4660000000000002</c:v>
                </c:pt>
                <c:pt idx="4171">
                  <c:v>3.4670000000000001</c:v>
                </c:pt>
                <c:pt idx="4172">
                  <c:v>3.468</c:v>
                </c:pt>
                <c:pt idx="4173">
                  <c:v>3.4689999999999999</c:v>
                </c:pt>
                <c:pt idx="4174">
                  <c:v>3.47</c:v>
                </c:pt>
                <c:pt idx="4175">
                  <c:v>3.4710000000000001</c:v>
                </c:pt>
                <c:pt idx="4176">
                  <c:v>3.4710000000000001</c:v>
                </c:pt>
                <c:pt idx="4177">
                  <c:v>3.472</c:v>
                </c:pt>
                <c:pt idx="4178">
                  <c:v>3.4729999999999999</c:v>
                </c:pt>
                <c:pt idx="4179">
                  <c:v>3.4740000000000002</c:v>
                </c:pt>
                <c:pt idx="4180">
                  <c:v>3.4750000000000001</c:v>
                </c:pt>
                <c:pt idx="4181">
                  <c:v>3.4750000000000001</c:v>
                </c:pt>
                <c:pt idx="4182">
                  <c:v>3.476</c:v>
                </c:pt>
                <c:pt idx="4183">
                  <c:v>3.4769999999999999</c:v>
                </c:pt>
                <c:pt idx="4184">
                  <c:v>3.4780000000000002</c:v>
                </c:pt>
                <c:pt idx="4185">
                  <c:v>3.4790000000000001</c:v>
                </c:pt>
                <c:pt idx="4186">
                  <c:v>3.48</c:v>
                </c:pt>
                <c:pt idx="4187">
                  <c:v>3.48</c:v>
                </c:pt>
                <c:pt idx="4188">
                  <c:v>3.4809999999999999</c:v>
                </c:pt>
                <c:pt idx="4189">
                  <c:v>3.4820000000000002</c:v>
                </c:pt>
                <c:pt idx="4190">
                  <c:v>3.4830000000000001</c:v>
                </c:pt>
                <c:pt idx="4191">
                  <c:v>3.484</c:v>
                </c:pt>
                <c:pt idx="4192">
                  <c:v>3.4849999999999999</c:v>
                </c:pt>
                <c:pt idx="4193">
                  <c:v>3.4849999999999999</c:v>
                </c:pt>
                <c:pt idx="4194">
                  <c:v>3.4860000000000002</c:v>
                </c:pt>
                <c:pt idx="4195">
                  <c:v>3.4870000000000001</c:v>
                </c:pt>
                <c:pt idx="4196">
                  <c:v>3.488</c:v>
                </c:pt>
                <c:pt idx="4197">
                  <c:v>3.4889999999999999</c:v>
                </c:pt>
                <c:pt idx="4198">
                  <c:v>3.49</c:v>
                </c:pt>
                <c:pt idx="4199">
                  <c:v>3.49</c:v>
                </c:pt>
                <c:pt idx="4200">
                  <c:v>3.4910000000000001</c:v>
                </c:pt>
                <c:pt idx="4201">
                  <c:v>3.492</c:v>
                </c:pt>
                <c:pt idx="4202">
                  <c:v>3.4929999999999999</c:v>
                </c:pt>
                <c:pt idx="4203">
                  <c:v>3.4940000000000002</c:v>
                </c:pt>
                <c:pt idx="4204">
                  <c:v>3.4950000000000001</c:v>
                </c:pt>
                <c:pt idx="4205">
                  <c:v>3.4950000000000001</c:v>
                </c:pt>
                <c:pt idx="4206">
                  <c:v>3.496</c:v>
                </c:pt>
                <c:pt idx="4207">
                  <c:v>3.4969999999999999</c:v>
                </c:pt>
                <c:pt idx="4208">
                  <c:v>3.4980000000000002</c:v>
                </c:pt>
                <c:pt idx="4209">
                  <c:v>3.4990000000000001</c:v>
                </c:pt>
                <c:pt idx="4210">
                  <c:v>3.5</c:v>
                </c:pt>
                <c:pt idx="4211">
                  <c:v>3.5</c:v>
                </c:pt>
                <c:pt idx="4212">
                  <c:v>3.5009999999999999</c:v>
                </c:pt>
                <c:pt idx="4213">
                  <c:v>3.5019999999999998</c:v>
                </c:pt>
                <c:pt idx="4214">
                  <c:v>3.5030000000000001</c:v>
                </c:pt>
                <c:pt idx="4215">
                  <c:v>3.504</c:v>
                </c:pt>
                <c:pt idx="4216">
                  <c:v>3.5049999999999999</c:v>
                </c:pt>
                <c:pt idx="4217">
                  <c:v>3.5049999999999999</c:v>
                </c:pt>
                <c:pt idx="4218">
                  <c:v>3.5059999999999998</c:v>
                </c:pt>
                <c:pt idx="4219">
                  <c:v>3.5070000000000001</c:v>
                </c:pt>
                <c:pt idx="4220">
                  <c:v>3.508</c:v>
                </c:pt>
                <c:pt idx="4221">
                  <c:v>3.5089999999999999</c:v>
                </c:pt>
                <c:pt idx="4222">
                  <c:v>3.51</c:v>
                </c:pt>
                <c:pt idx="4223">
                  <c:v>3.51</c:v>
                </c:pt>
                <c:pt idx="4224">
                  <c:v>3.5110000000000001</c:v>
                </c:pt>
                <c:pt idx="4225">
                  <c:v>3.512</c:v>
                </c:pt>
                <c:pt idx="4226">
                  <c:v>3.5129999999999999</c:v>
                </c:pt>
                <c:pt idx="4227">
                  <c:v>3.5139999999999998</c:v>
                </c:pt>
                <c:pt idx="4228">
                  <c:v>3.5150000000000001</c:v>
                </c:pt>
                <c:pt idx="4229">
                  <c:v>3.5150000000000001</c:v>
                </c:pt>
                <c:pt idx="4230">
                  <c:v>3.516</c:v>
                </c:pt>
                <c:pt idx="4231">
                  <c:v>3.5169999999999999</c:v>
                </c:pt>
                <c:pt idx="4232">
                  <c:v>3.5179999999999998</c:v>
                </c:pt>
                <c:pt idx="4233">
                  <c:v>3.5190000000000001</c:v>
                </c:pt>
                <c:pt idx="4234">
                  <c:v>3.52</c:v>
                </c:pt>
                <c:pt idx="4235">
                  <c:v>3.52</c:v>
                </c:pt>
                <c:pt idx="4236">
                  <c:v>3.5209999999999999</c:v>
                </c:pt>
                <c:pt idx="4237">
                  <c:v>3.5219999999999998</c:v>
                </c:pt>
                <c:pt idx="4238">
                  <c:v>3.5230000000000001</c:v>
                </c:pt>
                <c:pt idx="4239">
                  <c:v>3.524</c:v>
                </c:pt>
                <c:pt idx="4240">
                  <c:v>3.5249999999999999</c:v>
                </c:pt>
                <c:pt idx="4241">
                  <c:v>3.5249999999999999</c:v>
                </c:pt>
                <c:pt idx="4242">
                  <c:v>3.5259999999999998</c:v>
                </c:pt>
                <c:pt idx="4243">
                  <c:v>3.5270000000000001</c:v>
                </c:pt>
                <c:pt idx="4244">
                  <c:v>3.528</c:v>
                </c:pt>
                <c:pt idx="4245">
                  <c:v>3.5289999999999999</c:v>
                </c:pt>
                <c:pt idx="4246">
                  <c:v>3.53</c:v>
                </c:pt>
                <c:pt idx="4247">
                  <c:v>3.53</c:v>
                </c:pt>
                <c:pt idx="4248">
                  <c:v>3.5310000000000001</c:v>
                </c:pt>
                <c:pt idx="4249">
                  <c:v>3.532</c:v>
                </c:pt>
                <c:pt idx="4250">
                  <c:v>3.5329999999999999</c:v>
                </c:pt>
                <c:pt idx="4251">
                  <c:v>3.5339999999999998</c:v>
                </c:pt>
                <c:pt idx="4252">
                  <c:v>3.5350000000000001</c:v>
                </c:pt>
                <c:pt idx="4253">
                  <c:v>3.5350000000000001</c:v>
                </c:pt>
                <c:pt idx="4254">
                  <c:v>3.536</c:v>
                </c:pt>
                <c:pt idx="4255">
                  <c:v>3.5369999999999999</c:v>
                </c:pt>
                <c:pt idx="4256">
                  <c:v>3.5379999999999998</c:v>
                </c:pt>
                <c:pt idx="4257">
                  <c:v>3.5390000000000001</c:v>
                </c:pt>
                <c:pt idx="4258">
                  <c:v>3.5390000000000001</c:v>
                </c:pt>
                <c:pt idx="4259">
                  <c:v>3.54</c:v>
                </c:pt>
                <c:pt idx="4260">
                  <c:v>3.5409999999999999</c:v>
                </c:pt>
                <c:pt idx="4261">
                  <c:v>3.5419999999999998</c:v>
                </c:pt>
                <c:pt idx="4262">
                  <c:v>3.5430000000000001</c:v>
                </c:pt>
                <c:pt idx="4263">
                  <c:v>3.544</c:v>
                </c:pt>
                <c:pt idx="4264">
                  <c:v>3.544</c:v>
                </c:pt>
                <c:pt idx="4265">
                  <c:v>3.5449999999999999</c:v>
                </c:pt>
                <c:pt idx="4266">
                  <c:v>3.5459999999999998</c:v>
                </c:pt>
                <c:pt idx="4267">
                  <c:v>3.5470000000000002</c:v>
                </c:pt>
                <c:pt idx="4268">
                  <c:v>3.548</c:v>
                </c:pt>
                <c:pt idx="4269">
                  <c:v>3.5489999999999999</c:v>
                </c:pt>
                <c:pt idx="4270">
                  <c:v>3.5489999999999999</c:v>
                </c:pt>
                <c:pt idx="4271">
                  <c:v>3.55</c:v>
                </c:pt>
                <c:pt idx="4272">
                  <c:v>3.5510000000000002</c:v>
                </c:pt>
                <c:pt idx="4273">
                  <c:v>3.552</c:v>
                </c:pt>
                <c:pt idx="4274">
                  <c:v>3.5529999999999999</c:v>
                </c:pt>
                <c:pt idx="4275">
                  <c:v>3.5539999999999998</c:v>
                </c:pt>
                <c:pt idx="4276">
                  <c:v>3.5539999999999998</c:v>
                </c:pt>
                <c:pt idx="4277">
                  <c:v>3.5550000000000002</c:v>
                </c:pt>
                <c:pt idx="4278">
                  <c:v>3.556</c:v>
                </c:pt>
                <c:pt idx="4279">
                  <c:v>3.5569999999999999</c:v>
                </c:pt>
                <c:pt idx="4280">
                  <c:v>3.5579999999999998</c:v>
                </c:pt>
                <c:pt idx="4281">
                  <c:v>3.5590000000000002</c:v>
                </c:pt>
                <c:pt idx="4282">
                  <c:v>3.5590000000000002</c:v>
                </c:pt>
                <c:pt idx="4283">
                  <c:v>3.56</c:v>
                </c:pt>
                <c:pt idx="4284">
                  <c:v>3.5609999999999999</c:v>
                </c:pt>
                <c:pt idx="4285">
                  <c:v>3.5619999999999998</c:v>
                </c:pt>
                <c:pt idx="4286">
                  <c:v>3.5630000000000002</c:v>
                </c:pt>
                <c:pt idx="4287">
                  <c:v>3.5640000000000001</c:v>
                </c:pt>
                <c:pt idx="4288">
                  <c:v>3.5640000000000001</c:v>
                </c:pt>
                <c:pt idx="4289">
                  <c:v>3.5649999999999999</c:v>
                </c:pt>
                <c:pt idx="4290">
                  <c:v>3.5659999999999998</c:v>
                </c:pt>
                <c:pt idx="4291">
                  <c:v>3.5670000000000002</c:v>
                </c:pt>
                <c:pt idx="4292">
                  <c:v>3.5680000000000001</c:v>
                </c:pt>
                <c:pt idx="4293">
                  <c:v>3.569</c:v>
                </c:pt>
                <c:pt idx="4294">
                  <c:v>3.569</c:v>
                </c:pt>
                <c:pt idx="4295">
                  <c:v>3.57</c:v>
                </c:pt>
                <c:pt idx="4296">
                  <c:v>3.5710000000000002</c:v>
                </c:pt>
                <c:pt idx="4297">
                  <c:v>3.5720000000000001</c:v>
                </c:pt>
                <c:pt idx="4298">
                  <c:v>3.573</c:v>
                </c:pt>
                <c:pt idx="4299">
                  <c:v>3.5739999999999998</c:v>
                </c:pt>
                <c:pt idx="4300">
                  <c:v>3.5739999999999998</c:v>
                </c:pt>
                <c:pt idx="4301">
                  <c:v>3.5750000000000002</c:v>
                </c:pt>
                <c:pt idx="4302">
                  <c:v>3.5760000000000001</c:v>
                </c:pt>
                <c:pt idx="4303">
                  <c:v>3.577</c:v>
                </c:pt>
                <c:pt idx="4304">
                  <c:v>3.5779999999999998</c:v>
                </c:pt>
                <c:pt idx="4305">
                  <c:v>3.5790000000000002</c:v>
                </c:pt>
                <c:pt idx="4306">
                  <c:v>3.5790000000000002</c:v>
                </c:pt>
                <c:pt idx="4307">
                  <c:v>3.58</c:v>
                </c:pt>
                <c:pt idx="4308">
                  <c:v>3.581</c:v>
                </c:pt>
                <c:pt idx="4309">
                  <c:v>3.5819999999999999</c:v>
                </c:pt>
                <c:pt idx="4310">
                  <c:v>3.5830000000000002</c:v>
                </c:pt>
                <c:pt idx="4311">
                  <c:v>3.5840000000000001</c:v>
                </c:pt>
                <c:pt idx="4312">
                  <c:v>3.5840000000000001</c:v>
                </c:pt>
                <c:pt idx="4313">
                  <c:v>3.585</c:v>
                </c:pt>
                <c:pt idx="4314">
                  <c:v>3.5859999999999999</c:v>
                </c:pt>
                <c:pt idx="4315">
                  <c:v>3.5870000000000002</c:v>
                </c:pt>
                <c:pt idx="4316">
                  <c:v>3.5880000000000001</c:v>
                </c:pt>
                <c:pt idx="4317">
                  <c:v>3.589</c:v>
                </c:pt>
                <c:pt idx="4318">
                  <c:v>3.589</c:v>
                </c:pt>
                <c:pt idx="4319">
                  <c:v>3.59</c:v>
                </c:pt>
                <c:pt idx="4320">
                  <c:v>3.5910000000000002</c:v>
                </c:pt>
                <c:pt idx="4321">
                  <c:v>3.5920000000000001</c:v>
                </c:pt>
                <c:pt idx="4322">
                  <c:v>3.593</c:v>
                </c:pt>
                <c:pt idx="4323">
                  <c:v>3.5939999999999999</c:v>
                </c:pt>
                <c:pt idx="4324">
                  <c:v>3.5939999999999999</c:v>
                </c:pt>
                <c:pt idx="4325">
                  <c:v>3.5950000000000002</c:v>
                </c:pt>
                <c:pt idx="4326">
                  <c:v>3.5960000000000001</c:v>
                </c:pt>
                <c:pt idx="4327">
                  <c:v>3.597</c:v>
                </c:pt>
                <c:pt idx="4328">
                  <c:v>3.5979999999999999</c:v>
                </c:pt>
                <c:pt idx="4329">
                  <c:v>3.5990000000000002</c:v>
                </c:pt>
                <c:pt idx="4330">
                  <c:v>3.5990000000000002</c:v>
                </c:pt>
                <c:pt idx="4331">
                  <c:v>3.6</c:v>
                </c:pt>
                <c:pt idx="4332">
                  <c:v>3.601</c:v>
                </c:pt>
                <c:pt idx="4333">
                  <c:v>3.6019999999999999</c:v>
                </c:pt>
                <c:pt idx="4334">
                  <c:v>3.6030000000000002</c:v>
                </c:pt>
                <c:pt idx="4335">
                  <c:v>3.6030000000000002</c:v>
                </c:pt>
                <c:pt idx="4336">
                  <c:v>3.6040000000000001</c:v>
                </c:pt>
                <c:pt idx="4337">
                  <c:v>3.605</c:v>
                </c:pt>
                <c:pt idx="4338">
                  <c:v>3.6059999999999999</c:v>
                </c:pt>
                <c:pt idx="4339">
                  <c:v>3.6070000000000002</c:v>
                </c:pt>
                <c:pt idx="4340">
                  <c:v>3.6080000000000001</c:v>
                </c:pt>
                <c:pt idx="4341">
                  <c:v>3.6080000000000001</c:v>
                </c:pt>
                <c:pt idx="4342">
                  <c:v>3.609</c:v>
                </c:pt>
                <c:pt idx="4343">
                  <c:v>3.61</c:v>
                </c:pt>
                <c:pt idx="4344">
                  <c:v>3.6110000000000002</c:v>
                </c:pt>
                <c:pt idx="4345">
                  <c:v>3.6120000000000001</c:v>
                </c:pt>
                <c:pt idx="4346">
                  <c:v>3.613</c:v>
                </c:pt>
                <c:pt idx="4347">
                  <c:v>3.613</c:v>
                </c:pt>
                <c:pt idx="4348">
                  <c:v>3.6139999999999999</c:v>
                </c:pt>
                <c:pt idx="4349">
                  <c:v>3.6150000000000002</c:v>
                </c:pt>
                <c:pt idx="4350">
                  <c:v>3.6160000000000001</c:v>
                </c:pt>
                <c:pt idx="4351">
                  <c:v>3.617</c:v>
                </c:pt>
                <c:pt idx="4352">
                  <c:v>3.6179999999999999</c:v>
                </c:pt>
                <c:pt idx="4353">
                  <c:v>3.6179999999999999</c:v>
                </c:pt>
                <c:pt idx="4354">
                  <c:v>3.6190000000000002</c:v>
                </c:pt>
                <c:pt idx="4355">
                  <c:v>3.62</c:v>
                </c:pt>
                <c:pt idx="4356">
                  <c:v>3.621</c:v>
                </c:pt>
                <c:pt idx="4357">
                  <c:v>3.6219999999999999</c:v>
                </c:pt>
                <c:pt idx="4358">
                  <c:v>3.6230000000000002</c:v>
                </c:pt>
                <c:pt idx="4359">
                  <c:v>3.6230000000000002</c:v>
                </c:pt>
                <c:pt idx="4360">
                  <c:v>3.6240000000000001</c:v>
                </c:pt>
                <c:pt idx="4361">
                  <c:v>3.625</c:v>
                </c:pt>
                <c:pt idx="4362">
                  <c:v>3.6259999999999999</c:v>
                </c:pt>
                <c:pt idx="4363">
                  <c:v>3.6269999999999998</c:v>
                </c:pt>
                <c:pt idx="4364">
                  <c:v>3.6280000000000001</c:v>
                </c:pt>
                <c:pt idx="4365">
                  <c:v>3.6280000000000001</c:v>
                </c:pt>
                <c:pt idx="4366">
                  <c:v>3.629</c:v>
                </c:pt>
                <c:pt idx="4367">
                  <c:v>3.63</c:v>
                </c:pt>
                <c:pt idx="4368">
                  <c:v>3.6309999999999998</c:v>
                </c:pt>
                <c:pt idx="4369">
                  <c:v>3.6320000000000001</c:v>
                </c:pt>
                <c:pt idx="4370">
                  <c:v>3.633</c:v>
                </c:pt>
                <c:pt idx="4371">
                  <c:v>3.633</c:v>
                </c:pt>
                <c:pt idx="4372">
                  <c:v>3.6339999999999999</c:v>
                </c:pt>
                <c:pt idx="4373">
                  <c:v>3.6349999999999998</c:v>
                </c:pt>
                <c:pt idx="4374">
                  <c:v>3.6360000000000001</c:v>
                </c:pt>
                <c:pt idx="4375">
                  <c:v>3.637</c:v>
                </c:pt>
                <c:pt idx="4376">
                  <c:v>3.6379999999999999</c:v>
                </c:pt>
                <c:pt idx="4377">
                  <c:v>3.6379999999999999</c:v>
                </c:pt>
                <c:pt idx="4378">
                  <c:v>3.6389999999999998</c:v>
                </c:pt>
                <c:pt idx="4379">
                  <c:v>3.64</c:v>
                </c:pt>
                <c:pt idx="4380">
                  <c:v>3.641</c:v>
                </c:pt>
                <c:pt idx="4381">
                  <c:v>3.6419999999999999</c:v>
                </c:pt>
                <c:pt idx="4382">
                  <c:v>3.6429999999999998</c:v>
                </c:pt>
                <c:pt idx="4383">
                  <c:v>3.6429999999999998</c:v>
                </c:pt>
                <c:pt idx="4384">
                  <c:v>3.6440000000000001</c:v>
                </c:pt>
                <c:pt idx="4385">
                  <c:v>3.645</c:v>
                </c:pt>
                <c:pt idx="4386">
                  <c:v>3.6459999999999999</c:v>
                </c:pt>
                <c:pt idx="4387">
                  <c:v>3.6469999999999998</c:v>
                </c:pt>
                <c:pt idx="4388">
                  <c:v>3.6480000000000001</c:v>
                </c:pt>
                <c:pt idx="4389">
                  <c:v>3.6480000000000001</c:v>
                </c:pt>
                <c:pt idx="4390">
                  <c:v>3.649</c:v>
                </c:pt>
                <c:pt idx="4391">
                  <c:v>3.65</c:v>
                </c:pt>
                <c:pt idx="4392">
                  <c:v>3.6509999999999998</c:v>
                </c:pt>
                <c:pt idx="4393">
                  <c:v>3.6520000000000001</c:v>
                </c:pt>
                <c:pt idx="4394">
                  <c:v>3.653</c:v>
                </c:pt>
                <c:pt idx="4395">
                  <c:v>3.653</c:v>
                </c:pt>
                <c:pt idx="4396">
                  <c:v>3.6539999999999999</c:v>
                </c:pt>
                <c:pt idx="4397">
                  <c:v>3.6549999999999998</c:v>
                </c:pt>
                <c:pt idx="4398">
                  <c:v>3.6560000000000001</c:v>
                </c:pt>
                <c:pt idx="4399">
                  <c:v>3.657</c:v>
                </c:pt>
                <c:pt idx="4400">
                  <c:v>3.6579999999999999</c:v>
                </c:pt>
                <c:pt idx="4401">
                  <c:v>3.6579999999999999</c:v>
                </c:pt>
                <c:pt idx="4402">
                  <c:v>3.6589999999999998</c:v>
                </c:pt>
                <c:pt idx="4403">
                  <c:v>3.66</c:v>
                </c:pt>
                <c:pt idx="4404">
                  <c:v>3.661</c:v>
                </c:pt>
                <c:pt idx="4405">
                  <c:v>3.6619999999999999</c:v>
                </c:pt>
                <c:pt idx="4406">
                  <c:v>3.6619999999999999</c:v>
                </c:pt>
                <c:pt idx="4407">
                  <c:v>3.6629999999999998</c:v>
                </c:pt>
                <c:pt idx="4408">
                  <c:v>3.6640000000000001</c:v>
                </c:pt>
                <c:pt idx="4409">
                  <c:v>3.665</c:v>
                </c:pt>
                <c:pt idx="4410">
                  <c:v>3.6659999999999999</c:v>
                </c:pt>
                <c:pt idx="4411">
                  <c:v>3.6669999999999998</c:v>
                </c:pt>
                <c:pt idx="4412">
                  <c:v>3.6669999999999998</c:v>
                </c:pt>
                <c:pt idx="4413">
                  <c:v>3.6680000000000001</c:v>
                </c:pt>
                <c:pt idx="4414">
                  <c:v>3.669</c:v>
                </c:pt>
                <c:pt idx="4415">
                  <c:v>3.67</c:v>
                </c:pt>
                <c:pt idx="4416">
                  <c:v>3.6709999999999998</c:v>
                </c:pt>
                <c:pt idx="4417">
                  <c:v>3.6720000000000002</c:v>
                </c:pt>
                <c:pt idx="4418">
                  <c:v>3.6720000000000002</c:v>
                </c:pt>
                <c:pt idx="4419">
                  <c:v>3.673</c:v>
                </c:pt>
                <c:pt idx="4420">
                  <c:v>3.6739999999999999</c:v>
                </c:pt>
                <c:pt idx="4421">
                  <c:v>3.6749999999999998</c:v>
                </c:pt>
                <c:pt idx="4422">
                  <c:v>3.6760000000000002</c:v>
                </c:pt>
                <c:pt idx="4423">
                  <c:v>3.677</c:v>
                </c:pt>
                <c:pt idx="4424">
                  <c:v>3.677</c:v>
                </c:pt>
                <c:pt idx="4425">
                  <c:v>3.6779999999999999</c:v>
                </c:pt>
                <c:pt idx="4426">
                  <c:v>3.6789999999999998</c:v>
                </c:pt>
                <c:pt idx="4427">
                  <c:v>3.68</c:v>
                </c:pt>
                <c:pt idx="4428">
                  <c:v>3.681</c:v>
                </c:pt>
                <c:pt idx="4429">
                  <c:v>3.6819999999999999</c:v>
                </c:pt>
                <c:pt idx="4430">
                  <c:v>3.6819999999999999</c:v>
                </c:pt>
                <c:pt idx="4431">
                  <c:v>3.6829999999999998</c:v>
                </c:pt>
                <c:pt idx="4432">
                  <c:v>3.6840000000000002</c:v>
                </c:pt>
                <c:pt idx="4433">
                  <c:v>3.6850000000000001</c:v>
                </c:pt>
                <c:pt idx="4434">
                  <c:v>3.6859999999999999</c:v>
                </c:pt>
                <c:pt idx="4435">
                  <c:v>3.6869999999999998</c:v>
                </c:pt>
                <c:pt idx="4436">
                  <c:v>3.6869999999999998</c:v>
                </c:pt>
                <c:pt idx="4437">
                  <c:v>3.6880000000000002</c:v>
                </c:pt>
                <c:pt idx="4438">
                  <c:v>3.6890000000000001</c:v>
                </c:pt>
                <c:pt idx="4439">
                  <c:v>3.69</c:v>
                </c:pt>
                <c:pt idx="4440">
                  <c:v>3.6909999999999998</c:v>
                </c:pt>
                <c:pt idx="4441">
                  <c:v>3.6920000000000002</c:v>
                </c:pt>
                <c:pt idx="4442">
                  <c:v>3.6920000000000002</c:v>
                </c:pt>
                <c:pt idx="4443">
                  <c:v>3.6930000000000001</c:v>
                </c:pt>
                <c:pt idx="4444">
                  <c:v>3.694</c:v>
                </c:pt>
                <c:pt idx="4445">
                  <c:v>3.6949999999999998</c:v>
                </c:pt>
                <c:pt idx="4446">
                  <c:v>3.6960000000000002</c:v>
                </c:pt>
                <c:pt idx="4447">
                  <c:v>3.6970000000000001</c:v>
                </c:pt>
                <c:pt idx="4448">
                  <c:v>3.6970000000000001</c:v>
                </c:pt>
                <c:pt idx="4449">
                  <c:v>3.698</c:v>
                </c:pt>
                <c:pt idx="4450">
                  <c:v>3.6989999999999998</c:v>
                </c:pt>
                <c:pt idx="4451">
                  <c:v>3.7</c:v>
                </c:pt>
                <c:pt idx="4452">
                  <c:v>3.7010000000000001</c:v>
                </c:pt>
                <c:pt idx="4453">
                  <c:v>3.702</c:v>
                </c:pt>
                <c:pt idx="4454">
                  <c:v>3.702</c:v>
                </c:pt>
                <c:pt idx="4455">
                  <c:v>3.7029999999999998</c:v>
                </c:pt>
                <c:pt idx="4456">
                  <c:v>3.7040000000000002</c:v>
                </c:pt>
                <c:pt idx="4457">
                  <c:v>3.7050000000000001</c:v>
                </c:pt>
                <c:pt idx="4458">
                  <c:v>3.706</c:v>
                </c:pt>
                <c:pt idx="4459">
                  <c:v>3.7069999999999999</c:v>
                </c:pt>
                <c:pt idx="4460">
                  <c:v>3.7069999999999999</c:v>
                </c:pt>
                <c:pt idx="4461">
                  <c:v>3.7080000000000002</c:v>
                </c:pt>
                <c:pt idx="4462">
                  <c:v>3.7090000000000001</c:v>
                </c:pt>
                <c:pt idx="4463">
                  <c:v>3.71</c:v>
                </c:pt>
                <c:pt idx="4464">
                  <c:v>3.7109999999999999</c:v>
                </c:pt>
                <c:pt idx="4465">
                  <c:v>3.7120000000000002</c:v>
                </c:pt>
                <c:pt idx="4466">
                  <c:v>3.7120000000000002</c:v>
                </c:pt>
                <c:pt idx="4467">
                  <c:v>3.7130000000000001</c:v>
                </c:pt>
                <c:pt idx="4468">
                  <c:v>3.714</c:v>
                </c:pt>
                <c:pt idx="4469">
                  <c:v>3.7149999999999999</c:v>
                </c:pt>
                <c:pt idx="4470">
                  <c:v>3.7160000000000002</c:v>
                </c:pt>
                <c:pt idx="4471">
                  <c:v>3.7170000000000001</c:v>
                </c:pt>
                <c:pt idx="4472">
                  <c:v>3.7170000000000001</c:v>
                </c:pt>
                <c:pt idx="4473">
                  <c:v>3.718</c:v>
                </c:pt>
                <c:pt idx="4474">
                  <c:v>3.7189999999999999</c:v>
                </c:pt>
                <c:pt idx="4475">
                  <c:v>3.72</c:v>
                </c:pt>
                <c:pt idx="4476">
                  <c:v>3.7210000000000001</c:v>
                </c:pt>
                <c:pt idx="4477">
                  <c:v>3.722</c:v>
                </c:pt>
                <c:pt idx="4478">
                  <c:v>3.722</c:v>
                </c:pt>
                <c:pt idx="4479">
                  <c:v>3.7229999999999999</c:v>
                </c:pt>
                <c:pt idx="4480">
                  <c:v>3.7240000000000002</c:v>
                </c:pt>
                <c:pt idx="4481">
                  <c:v>3.7250000000000001</c:v>
                </c:pt>
                <c:pt idx="4482">
                  <c:v>3.726</c:v>
                </c:pt>
                <c:pt idx="4483">
                  <c:v>3.726</c:v>
                </c:pt>
                <c:pt idx="4484">
                  <c:v>3.7269999999999999</c:v>
                </c:pt>
                <c:pt idx="4485">
                  <c:v>3.7280000000000002</c:v>
                </c:pt>
                <c:pt idx="4486">
                  <c:v>3.7290000000000001</c:v>
                </c:pt>
                <c:pt idx="4487">
                  <c:v>3.73</c:v>
                </c:pt>
                <c:pt idx="4488">
                  <c:v>3.7309999999999999</c:v>
                </c:pt>
                <c:pt idx="4489">
                  <c:v>3.7309999999999999</c:v>
                </c:pt>
                <c:pt idx="4490">
                  <c:v>3.7320000000000002</c:v>
                </c:pt>
                <c:pt idx="4491">
                  <c:v>3.7330000000000001</c:v>
                </c:pt>
                <c:pt idx="4492">
                  <c:v>3.734</c:v>
                </c:pt>
                <c:pt idx="4493">
                  <c:v>3.7349999999999999</c:v>
                </c:pt>
                <c:pt idx="4494">
                  <c:v>3.7360000000000002</c:v>
                </c:pt>
                <c:pt idx="4495">
                  <c:v>3.7360000000000002</c:v>
                </c:pt>
                <c:pt idx="4496">
                  <c:v>3.7370000000000001</c:v>
                </c:pt>
                <c:pt idx="4497">
                  <c:v>3.738</c:v>
                </c:pt>
                <c:pt idx="4498">
                  <c:v>3.7389999999999999</c:v>
                </c:pt>
                <c:pt idx="4499">
                  <c:v>3.74</c:v>
                </c:pt>
                <c:pt idx="4500">
                  <c:v>3.7410000000000001</c:v>
                </c:pt>
                <c:pt idx="4501">
                  <c:v>3.7410000000000001</c:v>
                </c:pt>
                <c:pt idx="4502">
                  <c:v>3.742</c:v>
                </c:pt>
                <c:pt idx="4503">
                  <c:v>3.7429999999999999</c:v>
                </c:pt>
                <c:pt idx="4504">
                  <c:v>3.7440000000000002</c:v>
                </c:pt>
                <c:pt idx="4505">
                  <c:v>3.7450000000000001</c:v>
                </c:pt>
                <c:pt idx="4506">
                  <c:v>3.746</c:v>
                </c:pt>
                <c:pt idx="4507">
                  <c:v>3.746</c:v>
                </c:pt>
                <c:pt idx="4508">
                  <c:v>3.7469999999999999</c:v>
                </c:pt>
                <c:pt idx="4509">
                  <c:v>3.7480000000000002</c:v>
                </c:pt>
                <c:pt idx="4510">
                  <c:v>3.7490000000000001</c:v>
                </c:pt>
                <c:pt idx="4511">
                  <c:v>3.75</c:v>
                </c:pt>
                <c:pt idx="4512">
                  <c:v>3.7509999999999999</c:v>
                </c:pt>
                <c:pt idx="4513">
                  <c:v>3.7509999999999999</c:v>
                </c:pt>
                <c:pt idx="4514">
                  <c:v>3.7519999999999998</c:v>
                </c:pt>
                <c:pt idx="4515">
                  <c:v>3.7530000000000001</c:v>
                </c:pt>
                <c:pt idx="4516">
                  <c:v>3.754</c:v>
                </c:pt>
                <c:pt idx="4517">
                  <c:v>3.7549999999999999</c:v>
                </c:pt>
                <c:pt idx="4518">
                  <c:v>3.7559999999999998</c:v>
                </c:pt>
                <c:pt idx="4519">
                  <c:v>3.7559999999999998</c:v>
                </c:pt>
                <c:pt idx="4520">
                  <c:v>3.7570000000000001</c:v>
                </c:pt>
                <c:pt idx="4521">
                  <c:v>3.758</c:v>
                </c:pt>
                <c:pt idx="4522">
                  <c:v>3.7589999999999999</c:v>
                </c:pt>
                <c:pt idx="4523">
                  <c:v>3.76</c:v>
                </c:pt>
                <c:pt idx="4524">
                  <c:v>3.7610000000000001</c:v>
                </c:pt>
                <c:pt idx="4525">
                  <c:v>3.7610000000000001</c:v>
                </c:pt>
                <c:pt idx="4526">
                  <c:v>3.762</c:v>
                </c:pt>
                <c:pt idx="4527">
                  <c:v>3.7629999999999999</c:v>
                </c:pt>
                <c:pt idx="4528">
                  <c:v>3.7639999999999998</c:v>
                </c:pt>
                <c:pt idx="4529">
                  <c:v>3.7650000000000001</c:v>
                </c:pt>
                <c:pt idx="4530">
                  <c:v>3.766</c:v>
                </c:pt>
                <c:pt idx="4531">
                  <c:v>3.766</c:v>
                </c:pt>
                <c:pt idx="4532">
                  <c:v>3.7669999999999999</c:v>
                </c:pt>
                <c:pt idx="4533">
                  <c:v>3.7679999999999998</c:v>
                </c:pt>
                <c:pt idx="4534">
                  <c:v>3.7690000000000001</c:v>
                </c:pt>
                <c:pt idx="4535">
                  <c:v>3.77</c:v>
                </c:pt>
                <c:pt idx="4536">
                  <c:v>3.7709999999999999</c:v>
                </c:pt>
                <c:pt idx="4537">
                  <c:v>3.7709999999999999</c:v>
                </c:pt>
                <c:pt idx="4538">
                  <c:v>3.7719999999999998</c:v>
                </c:pt>
                <c:pt idx="4539">
                  <c:v>3.7730000000000001</c:v>
                </c:pt>
                <c:pt idx="4540">
                  <c:v>3.774</c:v>
                </c:pt>
                <c:pt idx="4541">
                  <c:v>3.7749999999999999</c:v>
                </c:pt>
                <c:pt idx="4542">
                  <c:v>3.7759999999999998</c:v>
                </c:pt>
                <c:pt idx="4543">
                  <c:v>3.7759999999999998</c:v>
                </c:pt>
                <c:pt idx="4544">
                  <c:v>3.7770000000000001</c:v>
                </c:pt>
                <c:pt idx="4545">
                  <c:v>3.778</c:v>
                </c:pt>
                <c:pt idx="4546">
                  <c:v>3.7789999999999999</c:v>
                </c:pt>
                <c:pt idx="4547">
                  <c:v>3.78</c:v>
                </c:pt>
                <c:pt idx="4548">
                  <c:v>3.7810000000000001</c:v>
                </c:pt>
                <c:pt idx="4549">
                  <c:v>3.7810000000000001</c:v>
                </c:pt>
                <c:pt idx="4550">
                  <c:v>3.782</c:v>
                </c:pt>
                <c:pt idx="4551">
                  <c:v>3.7829999999999999</c:v>
                </c:pt>
                <c:pt idx="4552">
                  <c:v>3.7839999999999998</c:v>
                </c:pt>
                <c:pt idx="4553">
                  <c:v>3.7850000000000001</c:v>
                </c:pt>
                <c:pt idx="4554">
                  <c:v>3.786</c:v>
                </c:pt>
                <c:pt idx="4555">
                  <c:v>3.786</c:v>
                </c:pt>
                <c:pt idx="4556">
                  <c:v>3.7869999999999999</c:v>
                </c:pt>
                <c:pt idx="4557">
                  <c:v>3.7879999999999998</c:v>
                </c:pt>
                <c:pt idx="4558">
                  <c:v>3.7890000000000001</c:v>
                </c:pt>
                <c:pt idx="4559">
                  <c:v>3.79</c:v>
                </c:pt>
                <c:pt idx="4560">
                  <c:v>3.79</c:v>
                </c:pt>
                <c:pt idx="4561">
                  <c:v>3.7909999999999999</c:v>
                </c:pt>
                <c:pt idx="4562">
                  <c:v>3.7919999999999998</c:v>
                </c:pt>
                <c:pt idx="4563">
                  <c:v>3.7930000000000001</c:v>
                </c:pt>
                <c:pt idx="4564">
                  <c:v>3.794</c:v>
                </c:pt>
                <c:pt idx="4565">
                  <c:v>3.7949999999999999</c:v>
                </c:pt>
                <c:pt idx="4566">
                  <c:v>3.7949999999999999</c:v>
                </c:pt>
                <c:pt idx="4567">
                  <c:v>3.7959999999999998</c:v>
                </c:pt>
                <c:pt idx="4568">
                  <c:v>3.7970000000000002</c:v>
                </c:pt>
                <c:pt idx="4569">
                  <c:v>3.798</c:v>
                </c:pt>
                <c:pt idx="4570">
                  <c:v>3.7989999999999999</c:v>
                </c:pt>
                <c:pt idx="4571">
                  <c:v>3.8</c:v>
                </c:pt>
                <c:pt idx="4572">
                  <c:v>3.8</c:v>
                </c:pt>
                <c:pt idx="4573">
                  <c:v>3.8010000000000002</c:v>
                </c:pt>
                <c:pt idx="4574">
                  <c:v>3.802</c:v>
                </c:pt>
                <c:pt idx="4575">
                  <c:v>3.8029999999999999</c:v>
                </c:pt>
                <c:pt idx="4576">
                  <c:v>3.8039999999999998</c:v>
                </c:pt>
                <c:pt idx="4577">
                  <c:v>3.8050000000000002</c:v>
                </c:pt>
                <c:pt idx="4578">
                  <c:v>3.8050000000000002</c:v>
                </c:pt>
                <c:pt idx="4579">
                  <c:v>3.806</c:v>
                </c:pt>
                <c:pt idx="4580">
                  <c:v>3.8069999999999999</c:v>
                </c:pt>
                <c:pt idx="4581">
                  <c:v>3.8079999999999998</c:v>
                </c:pt>
                <c:pt idx="4582">
                  <c:v>3.8090000000000002</c:v>
                </c:pt>
                <c:pt idx="4583">
                  <c:v>3.81</c:v>
                </c:pt>
                <c:pt idx="4584">
                  <c:v>3.81</c:v>
                </c:pt>
                <c:pt idx="4585">
                  <c:v>3.8109999999999999</c:v>
                </c:pt>
                <c:pt idx="4586">
                  <c:v>3.8119999999999998</c:v>
                </c:pt>
                <c:pt idx="4587">
                  <c:v>3.8130000000000002</c:v>
                </c:pt>
                <c:pt idx="4588">
                  <c:v>3.8140000000000001</c:v>
                </c:pt>
                <c:pt idx="4589">
                  <c:v>3.8149999999999999</c:v>
                </c:pt>
                <c:pt idx="4590">
                  <c:v>3.8149999999999999</c:v>
                </c:pt>
                <c:pt idx="4591">
                  <c:v>3.8159999999999998</c:v>
                </c:pt>
                <c:pt idx="4592">
                  <c:v>3.8170000000000002</c:v>
                </c:pt>
                <c:pt idx="4593">
                  <c:v>3.8180000000000001</c:v>
                </c:pt>
                <c:pt idx="4594">
                  <c:v>3.819</c:v>
                </c:pt>
                <c:pt idx="4595">
                  <c:v>3.82</c:v>
                </c:pt>
                <c:pt idx="4596">
                  <c:v>3.82</c:v>
                </c:pt>
                <c:pt idx="4597">
                  <c:v>3.8210000000000002</c:v>
                </c:pt>
                <c:pt idx="4598">
                  <c:v>3.8220000000000001</c:v>
                </c:pt>
                <c:pt idx="4599">
                  <c:v>3.823</c:v>
                </c:pt>
                <c:pt idx="4600">
                  <c:v>3.8239999999999998</c:v>
                </c:pt>
                <c:pt idx="4601">
                  <c:v>3.8250000000000002</c:v>
                </c:pt>
                <c:pt idx="4602">
                  <c:v>3.8250000000000002</c:v>
                </c:pt>
                <c:pt idx="4603">
                  <c:v>3.8260000000000001</c:v>
                </c:pt>
                <c:pt idx="4604">
                  <c:v>3.827</c:v>
                </c:pt>
                <c:pt idx="4605">
                  <c:v>3.8279999999999998</c:v>
                </c:pt>
                <c:pt idx="4606">
                  <c:v>3.8290000000000002</c:v>
                </c:pt>
                <c:pt idx="4607">
                  <c:v>3.83</c:v>
                </c:pt>
                <c:pt idx="4608">
                  <c:v>3.83</c:v>
                </c:pt>
                <c:pt idx="4609">
                  <c:v>3.831</c:v>
                </c:pt>
                <c:pt idx="4610">
                  <c:v>3.8319999999999999</c:v>
                </c:pt>
                <c:pt idx="4611">
                  <c:v>3.8330000000000002</c:v>
                </c:pt>
                <c:pt idx="4612">
                  <c:v>3.8340000000000001</c:v>
                </c:pt>
                <c:pt idx="4613">
                  <c:v>3.835</c:v>
                </c:pt>
                <c:pt idx="4614">
                  <c:v>3.835</c:v>
                </c:pt>
                <c:pt idx="4615">
                  <c:v>3.8359999999999999</c:v>
                </c:pt>
                <c:pt idx="4616">
                  <c:v>3.8370000000000002</c:v>
                </c:pt>
                <c:pt idx="4617">
                  <c:v>3.8380000000000001</c:v>
                </c:pt>
                <c:pt idx="4618">
                  <c:v>3.839</c:v>
                </c:pt>
                <c:pt idx="4619">
                  <c:v>3.84</c:v>
                </c:pt>
                <c:pt idx="4620">
                  <c:v>3.84</c:v>
                </c:pt>
                <c:pt idx="4621">
                  <c:v>3.8410000000000002</c:v>
                </c:pt>
                <c:pt idx="4622">
                  <c:v>3.8420000000000001</c:v>
                </c:pt>
                <c:pt idx="4623">
                  <c:v>3.843</c:v>
                </c:pt>
                <c:pt idx="4624">
                  <c:v>3.8439999999999999</c:v>
                </c:pt>
                <c:pt idx="4625">
                  <c:v>3.8450000000000002</c:v>
                </c:pt>
                <c:pt idx="4626">
                  <c:v>3.8450000000000002</c:v>
                </c:pt>
                <c:pt idx="4627">
                  <c:v>3.8460000000000001</c:v>
                </c:pt>
                <c:pt idx="4628">
                  <c:v>3.847</c:v>
                </c:pt>
                <c:pt idx="4629">
                  <c:v>3.8479999999999999</c:v>
                </c:pt>
                <c:pt idx="4630">
                  <c:v>3.8490000000000002</c:v>
                </c:pt>
                <c:pt idx="4631">
                  <c:v>3.85</c:v>
                </c:pt>
                <c:pt idx="4632">
                  <c:v>3.85</c:v>
                </c:pt>
                <c:pt idx="4633">
                  <c:v>3.851</c:v>
                </c:pt>
                <c:pt idx="4634">
                  <c:v>3.8519999999999999</c:v>
                </c:pt>
                <c:pt idx="4635">
                  <c:v>3.8530000000000002</c:v>
                </c:pt>
                <c:pt idx="4636">
                  <c:v>3.8540000000000001</c:v>
                </c:pt>
                <c:pt idx="4637">
                  <c:v>3.8540000000000001</c:v>
                </c:pt>
                <c:pt idx="4638">
                  <c:v>3.855</c:v>
                </c:pt>
                <c:pt idx="4639">
                  <c:v>3.8559999999999999</c:v>
                </c:pt>
                <c:pt idx="4640">
                  <c:v>3.8570000000000002</c:v>
                </c:pt>
                <c:pt idx="4641">
                  <c:v>3.8580000000000001</c:v>
                </c:pt>
                <c:pt idx="4642">
                  <c:v>3.859</c:v>
                </c:pt>
                <c:pt idx="4643">
                  <c:v>3.859</c:v>
                </c:pt>
                <c:pt idx="4644">
                  <c:v>3.86</c:v>
                </c:pt>
                <c:pt idx="4645">
                  <c:v>3.8610000000000002</c:v>
                </c:pt>
                <c:pt idx="4646">
                  <c:v>3.8620000000000001</c:v>
                </c:pt>
                <c:pt idx="4647">
                  <c:v>3.863</c:v>
                </c:pt>
                <c:pt idx="4648">
                  <c:v>3.8639999999999999</c:v>
                </c:pt>
                <c:pt idx="4649">
                  <c:v>3.8639999999999999</c:v>
                </c:pt>
                <c:pt idx="4650">
                  <c:v>3.8650000000000002</c:v>
                </c:pt>
                <c:pt idx="4651">
                  <c:v>3.8660000000000001</c:v>
                </c:pt>
                <c:pt idx="4652">
                  <c:v>3.867</c:v>
                </c:pt>
                <c:pt idx="4653">
                  <c:v>3.8679999999999999</c:v>
                </c:pt>
                <c:pt idx="4654">
                  <c:v>3.8690000000000002</c:v>
                </c:pt>
                <c:pt idx="4655">
                  <c:v>3.8690000000000002</c:v>
                </c:pt>
                <c:pt idx="4656">
                  <c:v>3.87</c:v>
                </c:pt>
                <c:pt idx="4657">
                  <c:v>3.871</c:v>
                </c:pt>
                <c:pt idx="4658">
                  <c:v>3.8719999999999999</c:v>
                </c:pt>
                <c:pt idx="4659">
                  <c:v>3.8730000000000002</c:v>
                </c:pt>
                <c:pt idx="4660">
                  <c:v>3.8740000000000001</c:v>
                </c:pt>
                <c:pt idx="4661">
                  <c:v>3.8740000000000001</c:v>
                </c:pt>
                <c:pt idx="4662">
                  <c:v>3.875</c:v>
                </c:pt>
                <c:pt idx="4663">
                  <c:v>3.8759999999999999</c:v>
                </c:pt>
                <c:pt idx="4664">
                  <c:v>3.8769999999999998</c:v>
                </c:pt>
                <c:pt idx="4665">
                  <c:v>3.8780000000000001</c:v>
                </c:pt>
                <c:pt idx="4666">
                  <c:v>3.879</c:v>
                </c:pt>
                <c:pt idx="4667">
                  <c:v>3.879</c:v>
                </c:pt>
                <c:pt idx="4668">
                  <c:v>3.88</c:v>
                </c:pt>
                <c:pt idx="4669">
                  <c:v>3.8809999999999998</c:v>
                </c:pt>
                <c:pt idx="4670">
                  <c:v>3.8820000000000001</c:v>
                </c:pt>
                <c:pt idx="4671">
                  <c:v>3.883</c:v>
                </c:pt>
                <c:pt idx="4672">
                  <c:v>3.8839999999999999</c:v>
                </c:pt>
                <c:pt idx="4673">
                  <c:v>3.8839999999999999</c:v>
                </c:pt>
                <c:pt idx="4674">
                  <c:v>3.8849999999999998</c:v>
                </c:pt>
                <c:pt idx="4675">
                  <c:v>3.8860000000000001</c:v>
                </c:pt>
                <c:pt idx="4676">
                  <c:v>3.887</c:v>
                </c:pt>
                <c:pt idx="4677">
                  <c:v>3.8879999999999999</c:v>
                </c:pt>
                <c:pt idx="4678">
                  <c:v>3.8889999999999998</c:v>
                </c:pt>
                <c:pt idx="4679">
                  <c:v>3.8889999999999998</c:v>
                </c:pt>
                <c:pt idx="4680">
                  <c:v>3.89</c:v>
                </c:pt>
                <c:pt idx="4681">
                  <c:v>3.891</c:v>
                </c:pt>
                <c:pt idx="4682">
                  <c:v>3.8919999999999999</c:v>
                </c:pt>
                <c:pt idx="4683">
                  <c:v>3.8929999999999998</c:v>
                </c:pt>
                <c:pt idx="4684">
                  <c:v>3.8940000000000001</c:v>
                </c:pt>
                <c:pt idx="4685">
                  <c:v>3.8940000000000001</c:v>
                </c:pt>
                <c:pt idx="4686">
                  <c:v>3.895</c:v>
                </c:pt>
                <c:pt idx="4687">
                  <c:v>3.8959999999999999</c:v>
                </c:pt>
                <c:pt idx="4688">
                  <c:v>3.8969999999999998</c:v>
                </c:pt>
                <c:pt idx="4689">
                  <c:v>3.8980000000000001</c:v>
                </c:pt>
                <c:pt idx="4690">
                  <c:v>3.899</c:v>
                </c:pt>
                <c:pt idx="4691">
                  <c:v>3.899</c:v>
                </c:pt>
                <c:pt idx="4692">
                  <c:v>3.9</c:v>
                </c:pt>
                <c:pt idx="4693">
                  <c:v>3.9009999999999998</c:v>
                </c:pt>
                <c:pt idx="4694">
                  <c:v>3.9020000000000001</c:v>
                </c:pt>
                <c:pt idx="4695">
                  <c:v>3.903</c:v>
                </c:pt>
                <c:pt idx="4696">
                  <c:v>3.9039999999999999</c:v>
                </c:pt>
                <c:pt idx="4697">
                  <c:v>3.9039999999999999</c:v>
                </c:pt>
                <c:pt idx="4698">
                  <c:v>3.9049999999999998</c:v>
                </c:pt>
                <c:pt idx="4699">
                  <c:v>3.9060000000000001</c:v>
                </c:pt>
                <c:pt idx="4700">
                  <c:v>3.907</c:v>
                </c:pt>
                <c:pt idx="4701">
                  <c:v>3.9079999999999999</c:v>
                </c:pt>
                <c:pt idx="4702">
                  <c:v>3.9089999999999998</c:v>
                </c:pt>
                <c:pt idx="4703">
                  <c:v>3.9089999999999998</c:v>
                </c:pt>
                <c:pt idx="4704">
                  <c:v>3.91</c:v>
                </c:pt>
                <c:pt idx="4705">
                  <c:v>3.911</c:v>
                </c:pt>
                <c:pt idx="4706">
                  <c:v>3.9119999999999999</c:v>
                </c:pt>
                <c:pt idx="4707">
                  <c:v>3.9129999999999998</c:v>
                </c:pt>
                <c:pt idx="4708">
                  <c:v>3.9140000000000001</c:v>
                </c:pt>
                <c:pt idx="4709">
                  <c:v>3.9140000000000001</c:v>
                </c:pt>
                <c:pt idx="4710">
                  <c:v>3.915</c:v>
                </c:pt>
                <c:pt idx="4711">
                  <c:v>3.9159999999999999</c:v>
                </c:pt>
                <c:pt idx="4712">
                  <c:v>3.9169999999999998</c:v>
                </c:pt>
                <c:pt idx="4713">
                  <c:v>3.9180000000000001</c:v>
                </c:pt>
                <c:pt idx="4714">
                  <c:v>3.9180000000000001</c:v>
                </c:pt>
                <c:pt idx="4715">
                  <c:v>3.919</c:v>
                </c:pt>
                <c:pt idx="4716">
                  <c:v>3.92</c:v>
                </c:pt>
                <c:pt idx="4717">
                  <c:v>3.9209999999999998</c:v>
                </c:pt>
                <c:pt idx="4718">
                  <c:v>3.9220000000000002</c:v>
                </c:pt>
                <c:pt idx="4719">
                  <c:v>3.923</c:v>
                </c:pt>
                <c:pt idx="4720">
                  <c:v>3.923</c:v>
                </c:pt>
                <c:pt idx="4721">
                  <c:v>3.9239999999999999</c:v>
                </c:pt>
                <c:pt idx="4722">
                  <c:v>3.9249999999999998</c:v>
                </c:pt>
                <c:pt idx="4723">
                  <c:v>3.9260000000000002</c:v>
                </c:pt>
                <c:pt idx="4724">
                  <c:v>3.927</c:v>
                </c:pt>
                <c:pt idx="4725">
                  <c:v>3.9279999999999999</c:v>
                </c:pt>
                <c:pt idx="4726">
                  <c:v>3.9279999999999999</c:v>
                </c:pt>
                <c:pt idx="4727">
                  <c:v>3.9289999999999998</c:v>
                </c:pt>
                <c:pt idx="4728">
                  <c:v>3.93</c:v>
                </c:pt>
                <c:pt idx="4729">
                  <c:v>3.931</c:v>
                </c:pt>
                <c:pt idx="4730">
                  <c:v>3.9319999999999999</c:v>
                </c:pt>
                <c:pt idx="4731">
                  <c:v>3.9329999999999998</c:v>
                </c:pt>
                <c:pt idx="4732">
                  <c:v>3.9329999999999998</c:v>
                </c:pt>
                <c:pt idx="4733">
                  <c:v>3.9340000000000002</c:v>
                </c:pt>
                <c:pt idx="4734">
                  <c:v>3.9350000000000001</c:v>
                </c:pt>
                <c:pt idx="4735">
                  <c:v>3.9359999999999999</c:v>
                </c:pt>
                <c:pt idx="4736">
                  <c:v>3.9369999999999998</c:v>
                </c:pt>
                <c:pt idx="4737">
                  <c:v>3.9380000000000002</c:v>
                </c:pt>
                <c:pt idx="4738">
                  <c:v>3.9380000000000002</c:v>
                </c:pt>
                <c:pt idx="4739">
                  <c:v>3.9390000000000001</c:v>
                </c:pt>
                <c:pt idx="4740">
                  <c:v>3.94</c:v>
                </c:pt>
                <c:pt idx="4741">
                  <c:v>3.9409999999999998</c:v>
                </c:pt>
                <c:pt idx="4742">
                  <c:v>3.9420000000000002</c:v>
                </c:pt>
                <c:pt idx="4743">
                  <c:v>3.9430000000000001</c:v>
                </c:pt>
                <c:pt idx="4744">
                  <c:v>3.9430000000000001</c:v>
                </c:pt>
                <c:pt idx="4745">
                  <c:v>3.944</c:v>
                </c:pt>
                <c:pt idx="4746">
                  <c:v>3.9449999999999998</c:v>
                </c:pt>
                <c:pt idx="4747">
                  <c:v>3.9460000000000002</c:v>
                </c:pt>
                <c:pt idx="4748">
                  <c:v>3.9470000000000001</c:v>
                </c:pt>
                <c:pt idx="4749">
                  <c:v>3.948</c:v>
                </c:pt>
                <c:pt idx="4750">
                  <c:v>3.948</c:v>
                </c:pt>
                <c:pt idx="4751">
                  <c:v>3.9489999999999998</c:v>
                </c:pt>
                <c:pt idx="4752">
                  <c:v>3.95</c:v>
                </c:pt>
                <c:pt idx="4753">
                  <c:v>3.9510000000000001</c:v>
                </c:pt>
                <c:pt idx="4754">
                  <c:v>3.952</c:v>
                </c:pt>
                <c:pt idx="4755">
                  <c:v>3.9529999999999998</c:v>
                </c:pt>
                <c:pt idx="4756">
                  <c:v>3.9529999999999998</c:v>
                </c:pt>
                <c:pt idx="4757">
                  <c:v>3.9540000000000002</c:v>
                </c:pt>
                <c:pt idx="4758">
                  <c:v>3.9550000000000001</c:v>
                </c:pt>
                <c:pt idx="4759">
                  <c:v>3.956</c:v>
                </c:pt>
                <c:pt idx="4760">
                  <c:v>3.9569999999999999</c:v>
                </c:pt>
                <c:pt idx="4761">
                  <c:v>3.9580000000000002</c:v>
                </c:pt>
                <c:pt idx="4762">
                  <c:v>3.9580000000000002</c:v>
                </c:pt>
                <c:pt idx="4763">
                  <c:v>3.9590000000000001</c:v>
                </c:pt>
                <c:pt idx="4764">
                  <c:v>3.96</c:v>
                </c:pt>
                <c:pt idx="4765">
                  <c:v>3.9609999999999999</c:v>
                </c:pt>
                <c:pt idx="4766">
                  <c:v>3.9620000000000002</c:v>
                </c:pt>
                <c:pt idx="4767">
                  <c:v>3.9630000000000001</c:v>
                </c:pt>
                <c:pt idx="4768">
                  <c:v>3.9630000000000001</c:v>
                </c:pt>
                <c:pt idx="4769">
                  <c:v>3.964</c:v>
                </c:pt>
                <c:pt idx="4770">
                  <c:v>3.9649999999999999</c:v>
                </c:pt>
                <c:pt idx="4771">
                  <c:v>3.9660000000000002</c:v>
                </c:pt>
                <c:pt idx="4772">
                  <c:v>3.9670000000000001</c:v>
                </c:pt>
                <c:pt idx="4773">
                  <c:v>3.968</c:v>
                </c:pt>
                <c:pt idx="4774">
                  <c:v>3.968</c:v>
                </c:pt>
                <c:pt idx="4775">
                  <c:v>3.9689999999999999</c:v>
                </c:pt>
                <c:pt idx="4776">
                  <c:v>3.97</c:v>
                </c:pt>
                <c:pt idx="4777">
                  <c:v>3.9710000000000001</c:v>
                </c:pt>
                <c:pt idx="4778">
                  <c:v>3.972</c:v>
                </c:pt>
                <c:pt idx="4779">
                  <c:v>3.9729999999999999</c:v>
                </c:pt>
                <c:pt idx="4780">
                  <c:v>3.9729999999999999</c:v>
                </c:pt>
                <c:pt idx="4781">
                  <c:v>3.9740000000000002</c:v>
                </c:pt>
                <c:pt idx="4782">
                  <c:v>3.9750000000000001</c:v>
                </c:pt>
                <c:pt idx="4783">
                  <c:v>3.976</c:v>
                </c:pt>
                <c:pt idx="4784">
                  <c:v>3.9769999999999999</c:v>
                </c:pt>
                <c:pt idx="4785">
                  <c:v>3.9769999999999999</c:v>
                </c:pt>
                <c:pt idx="4786">
                  <c:v>3.9780000000000002</c:v>
                </c:pt>
                <c:pt idx="4787">
                  <c:v>3.9790000000000001</c:v>
                </c:pt>
                <c:pt idx="4788">
                  <c:v>3.98</c:v>
                </c:pt>
                <c:pt idx="4789">
                  <c:v>3.9809999999999999</c:v>
                </c:pt>
                <c:pt idx="4790">
                  <c:v>3.9820000000000002</c:v>
                </c:pt>
                <c:pt idx="4791">
                  <c:v>3.9820000000000002</c:v>
                </c:pt>
                <c:pt idx="4792">
                  <c:v>3.9830000000000001</c:v>
                </c:pt>
                <c:pt idx="4793">
                  <c:v>3.984</c:v>
                </c:pt>
                <c:pt idx="4794">
                  <c:v>3.9849999999999999</c:v>
                </c:pt>
                <c:pt idx="4795">
                  <c:v>3.9860000000000002</c:v>
                </c:pt>
                <c:pt idx="4796">
                  <c:v>3.9870000000000001</c:v>
                </c:pt>
                <c:pt idx="4797">
                  <c:v>3.9870000000000001</c:v>
                </c:pt>
                <c:pt idx="4798">
                  <c:v>3.988</c:v>
                </c:pt>
                <c:pt idx="4799">
                  <c:v>3.9889999999999999</c:v>
                </c:pt>
                <c:pt idx="4800">
                  <c:v>3.99</c:v>
                </c:pt>
                <c:pt idx="4801">
                  <c:v>3.9910000000000001</c:v>
                </c:pt>
                <c:pt idx="4802">
                  <c:v>3.992</c:v>
                </c:pt>
                <c:pt idx="4803">
                  <c:v>3.992</c:v>
                </c:pt>
                <c:pt idx="4804">
                  <c:v>3.9929999999999999</c:v>
                </c:pt>
                <c:pt idx="4805">
                  <c:v>3.9940000000000002</c:v>
                </c:pt>
                <c:pt idx="4806">
                  <c:v>3.9950000000000001</c:v>
                </c:pt>
                <c:pt idx="4807">
                  <c:v>3.996</c:v>
                </c:pt>
                <c:pt idx="4808">
                  <c:v>3.9969999999999999</c:v>
                </c:pt>
                <c:pt idx="4809">
                  <c:v>3.9969999999999999</c:v>
                </c:pt>
                <c:pt idx="4810">
                  <c:v>3.9980000000000002</c:v>
                </c:pt>
                <c:pt idx="4811">
                  <c:v>3.9990000000000001</c:v>
                </c:pt>
                <c:pt idx="4812">
                  <c:v>4</c:v>
                </c:pt>
                <c:pt idx="4813">
                  <c:v>4.0010000000000003</c:v>
                </c:pt>
                <c:pt idx="4814">
                  <c:v>4.0019999999999998</c:v>
                </c:pt>
                <c:pt idx="4815">
                  <c:v>4.0019999999999998</c:v>
                </c:pt>
                <c:pt idx="4816">
                  <c:v>4.0030000000000001</c:v>
                </c:pt>
                <c:pt idx="4817">
                  <c:v>4.0039999999999996</c:v>
                </c:pt>
                <c:pt idx="4818">
                  <c:v>4.0049999999999999</c:v>
                </c:pt>
                <c:pt idx="4819">
                  <c:v>4.0060000000000002</c:v>
                </c:pt>
                <c:pt idx="4820">
                  <c:v>4.0069999999999997</c:v>
                </c:pt>
                <c:pt idx="4821">
                  <c:v>4.0069999999999997</c:v>
                </c:pt>
                <c:pt idx="4822">
                  <c:v>4.008</c:v>
                </c:pt>
                <c:pt idx="4823">
                  <c:v>4.0090000000000003</c:v>
                </c:pt>
                <c:pt idx="4824">
                  <c:v>4.01</c:v>
                </c:pt>
                <c:pt idx="4825">
                  <c:v>4.0110000000000001</c:v>
                </c:pt>
                <c:pt idx="4826">
                  <c:v>4.0119999999999996</c:v>
                </c:pt>
                <c:pt idx="4827">
                  <c:v>4.0119999999999996</c:v>
                </c:pt>
                <c:pt idx="4828">
                  <c:v>4.0129999999999999</c:v>
                </c:pt>
                <c:pt idx="4829">
                  <c:v>4.0140000000000002</c:v>
                </c:pt>
                <c:pt idx="4830">
                  <c:v>4.0149999999999997</c:v>
                </c:pt>
                <c:pt idx="4831">
                  <c:v>4.016</c:v>
                </c:pt>
                <c:pt idx="4832">
                  <c:v>4.0170000000000003</c:v>
                </c:pt>
                <c:pt idx="4833">
                  <c:v>4.0170000000000003</c:v>
                </c:pt>
                <c:pt idx="4834">
                  <c:v>4.0179999999999998</c:v>
                </c:pt>
                <c:pt idx="4835">
                  <c:v>4.0190000000000001</c:v>
                </c:pt>
                <c:pt idx="4836">
                  <c:v>4.0199999999999996</c:v>
                </c:pt>
                <c:pt idx="4837">
                  <c:v>4.0209999999999999</c:v>
                </c:pt>
                <c:pt idx="4838">
                  <c:v>4.0220000000000002</c:v>
                </c:pt>
                <c:pt idx="4839">
                  <c:v>4.0220000000000002</c:v>
                </c:pt>
                <c:pt idx="4840">
                  <c:v>4.0229999999999997</c:v>
                </c:pt>
                <c:pt idx="4841">
                  <c:v>4.024</c:v>
                </c:pt>
                <c:pt idx="4842">
                  <c:v>4.0250000000000004</c:v>
                </c:pt>
                <c:pt idx="4843">
                  <c:v>4.0259999999999998</c:v>
                </c:pt>
                <c:pt idx="4844">
                  <c:v>4.0270000000000001</c:v>
                </c:pt>
                <c:pt idx="4845">
                  <c:v>4.0270000000000001</c:v>
                </c:pt>
                <c:pt idx="4846">
                  <c:v>4.0279999999999996</c:v>
                </c:pt>
                <c:pt idx="4847">
                  <c:v>4.0289999999999999</c:v>
                </c:pt>
                <c:pt idx="4848">
                  <c:v>4.03</c:v>
                </c:pt>
                <c:pt idx="4849">
                  <c:v>4.0309999999999997</c:v>
                </c:pt>
                <c:pt idx="4850">
                  <c:v>4.032</c:v>
                </c:pt>
                <c:pt idx="4851">
                  <c:v>4.032</c:v>
                </c:pt>
                <c:pt idx="4852">
                  <c:v>4.0330000000000004</c:v>
                </c:pt>
                <c:pt idx="4853">
                  <c:v>4.0339999999999998</c:v>
                </c:pt>
                <c:pt idx="4854">
                  <c:v>4.0350000000000001</c:v>
                </c:pt>
                <c:pt idx="4855">
                  <c:v>4.0359999999999996</c:v>
                </c:pt>
                <c:pt idx="4856">
                  <c:v>4.0369999999999999</c:v>
                </c:pt>
                <c:pt idx="4857">
                  <c:v>4.0369999999999999</c:v>
                </c:pt>
                <c:pt idx="4858">
                  <c:v>4.0380000000000003</c:v>
                </c:pt>
                <c:pt idx="4859">
                  <c:v>4.0389999999999997</c:v>
                </c:pt>
                <c:pt idx="4860">
                  <c:v>4.04</c:v>
                </c:pt>
                <c:pt idx="4861">
                  <c:v>4.0410000000000004</c:v>
                </c:pt>
                <c:pt idx="4862">
                  <c:v>4.0410000000000004</c:v>
                </c:pt>
                <c:pt idx="4863">
                  <c:v>4.0419999999999998</c:v>
                </c:pt>
                <c:pt idx="4864">
                  <c:v>4.0430000000000001</c:v>
                </c:pt>
                <c:pt idx="4865">
                  <c:v>4.0439999999999996</c:v>
                </c:pt>
                <c:pt idx="4866">
                  <c:v>4.0449999999999999</c:v>
                </c:pt>
                <c:pt idx="4867">
                  <c:v>4.0460000000000003</c:v>
                </c:pt>
                <c:pt idx="4868">
                  <c:v>4.0460000000000003</c:v>
                </c:pt>
                <c:pt idx="4869">
                  <c:v>4.0469999999999997</c:v>
                </c:pt>
                <c:pt idx="4870">
                  <c:v>4.048</c:v>
                </c:pt>
                <c:pt idx="4871">
                  <c:v>4.0490000000000004</c:v>
                </c:pt>
                <c:pt idx="4872">
                  <c:v>4.05</c:v>
                </c:pt>
                <c:pt idx="4873">
                  <c:v>4.0510000000000002</c:v>
                </c:pt>
                <c:pt idx="4874">
                  <c:v>4.0510000000000002</c:v>
                </c:pt>
                <c:pt idx="4875">
                  <c:v>4.0519999999999996</c:v>
                </c:pt>
                <c:pt idx="4876">
                  <c:v>4.0529999999999999</c:v>
                </c:pt>
                <c:pt idx="4877">
                  <c:v>4.0540000000000003</c:v>
                </c:pt>
                <c:pt idx="4878">
                  <c:v>4.0549999999999997</c:v>
                </c:pt>
                <c:pt idx="4879">
                  <c:v>4.056</c:v>
                </c:pt>
                <c:pt idx="4880">
                  <c:v>4.056</c:v>
                </c:pt>
                <c:pt idx="4881">
                  <c:v>4.0570000000000004</c:v>
                </c:pt>
                <c:pt idx="4882">
                  <c:v>4.0579999999999998</c:v>
                </c:pt>
                <c:pt idx="4883">
                  <c:v>4.0590000000000002</c:v>
                </c:pt>
                <c:pt idx="4884">
                  <c:v>4.0599999999999996</c:v>
                </c:pt>
                <c:pt idx="4885">
                  <c:v>4.0609999999999999</c:v>
                </c:pt>
                <c:pt idx="4886">
                  <c:v>4.0609999999999999</c:v>
                </c:pt>
                <c:pt idx="4887">
                  <c:v>4.0620000000000003</c:v>
                </c:pt>
                <c:pt idx="4888">
                  <c:v>4.0629999999999997</c:v>
                </c:pt>
                <c:pt idx="4889">
                  <c:v>4.0640000000000001</c:v>
                </c:pt>
                <c:pt idx="4890">
                  <c:v>4.0650000000000004</c:v>
                </c:pt>
                <c:pt idx="4891">
                  <c:v>4.0659999999999998</c:v>
                </c:pt>
                <c:pt idx="4892">
                  <c:v>4.0659999999999998</c:v>
                </c:pt>
                <c:pt idx="4893">
                  <c:v>4.0670000000000002</c:v>
                </c:pt>
                <c:pt idx="4894">
                  <c:v>4.0679999999999996</c:v>
                </c:pt>
                <c:pt idx="4895">
                  <c:v>4.069</c:v>
                </c:pt>
                <c:pt idx="4896">
                  <c:v>4.07</c:v>
                </c:pt>
                <c:pt idx="4897">
                  <c:v>4.0709999999999997</c:v>
                </c:pt>
                <c:pt idx="4898">
                  <c:v>4.0709999999999997</c:v>
                </c:pt>
                <c:pt idx="4899">
                  <c:v>4.0720000000000001</c:v>
                </c:pt>
                <c:pt idx="4900">
                  <c:v>4.0730000000000004</c:v>
                </c:pt>
                <c:pt idx="4901">
                  <c:v>4.0739999999999998</c:v>
                </c:pt>
                <c:pt idx="4902">
                  <c:v>4.0750000000000002</c:v>
                </c:pt>
                <c:pt idx="4903">
                  <c:v>4.0759999999999996</c:v>
                </c:pt>
                <c:pt idx="4904">
                  <c:v>4.0759999999999996</c:v>
                </c:pt>
                <c:pt idx="4905">
                  <c:v>4.077</c:v>
                </c:pt>
                <c:pt idx="4906">
                  <c:v>4.0780000000000003</c:v>
                </c:pt>
                <c:pt idx="4907">
                  <c:v>4.0789999999999997</c:v>
                </c:pt>
                <c:pt idx="4908">
                  <c:v>4.08</c:v>
                </c:pt>
                <c:pt idx="4909">
                  <c:v>4.0810000000000004</c:v>
                </c:pt>
                <c:pt idx="4910">
                  <c:v>4.0810000000000004</c:v>
                </c:pt>
                <c:pt idx="4911">
                  <c:v>4.0819999999999999</c:v>
                </c:pt>
                <c:pt idx="4912">
                  <c:v>4.0830000000000002</c:v>
                </c:pt>
                <c:pt idx="4913">
                  <c:v>4.0839999999999996</c:v>
                </c:pt>
                <c:pt idx="4914">
                  <c:v>4.085</c:v>
                </c:pt>
                <c:pt idx="4915">
                  <c:v>4.0860000000000003</c:v>
                </c:pt>
                <c:pt idx="4916">
                  <c:v>4.0860000000000003</c:v>
                </c:pt>
                <c:pt idx="4917">
                  <c:v>4.0869999999999997</c:v>
                </c:pt>
                <c:pt idx="4918">
                  <c:v>4.0880000000000001</c:v>
                </c:pt>
                <c:pt idx="4919">
                  <c:v>4.0890000000000004</c:v>
                </c:pt>
                <c:pt idx="4920">
                  <c:v>4.09</c:v>
                </c:pt>
                <c:pt idx="4921">
                  <c:v>4.0910000000000002</c:v>
                </c:pt>
                <c:pt idx="4922">
                  <c:v>4.0910000000000002</c:v>
                </c:pt>
                <c:pt idx="4923">
                  <c:v>4.0919999999999996</c:v>
                </c:pt>
                <c:pt idx="4924">
                  <c:v>4.093</c:v>
                </c:pt>
                <c:pt idx="4925">
                  <c:v>4.0940000000000003</c:v>
                </c:pt>
                <c:pt idx="4926">
                  <c:v>4.0949999999999998</c:v>
                </c:pt>
                <c:pt idx="4927">
                  <c:v>4.0960000000000001</c:v>
                </c:pt>
                <c:pt idx="4928">
                  <c:v>4.0960000000000001</c:v>
                </c:pt>
                <c:pt idx="4929">
                  <c:v>4.0970000000000004</c:v>
                </c:pt>
                <c:pt idx="4930">
                  <c:v>4.0979999999999999</c:v>
                </c:pt>
                <c:pt idx="4931">
                  <c:v>4.0990000000000002</c:v>
                </c:pt>
                <c:pt idx="4932">
                  <c:v>4.0999999999999996</c:v>
                </c:pt>
                <c:pt idx="4933">
                  <c:v>4.101</c:v>
                </c:pt>
                <c:pt idx="4934">
                  <c:v>4.101</c:v>
                </c:pt>
                <c:pt idx="4935">
                  <c:v>4.1020000000000003</c:v>
                </c:pt>
                <c:pt idx="4936">
                  <c:v>4.1029999999999998</c:v>
                </c:pt>
                <c:pt idx="4937">
                  <c:v>4.1040000000000001</c:v>
                </c:pt>
                <c:pt idx="4938">
                  <c:v>4.1050000000000004</c:v>
                </c:pt>
                <c:pt idx="4939">
                  <c:v>4.1050000000000004</c:v>
                </c:pt>
                <c:pt idx="4940">
                  <c:v>4.1059999999999999</c:v>
                </c:pt>
                <c:pt idx="4941">
                  <c:v>4.1070000000000002</c:v>
                </c:pt>
                <c:pt idx="4942">
                  <c:v>4.1079999999999997</c:v>
                </c:pt>
                <c:pt idx="4943">
                  <c:v>4.109</c:v>
                </c:pt>
                <c:pt idx="4944">
                  <c:v>4.1100000000000003</c:v>
                </c:pt>
                <c:pt idx="4945">
                  <c:v>4.1100000000000003</c:v>
                </c:pt>
                <c:pt idx="4946">
                  <c:v>4.1109999999999998</c:v>
                </c:pt>
                <c:pt idx="4947">
                  <c:v>4.1120000000000001</c:v>
                </c:pt>
                <c:pt idx="4948">
                  <c:v>4.1130000000000004</c:v>
                </c:pt>
                <c:pt idx="4949">
                  <c:v>4.1139999999999999</c:v>
                </c:pt>
                <c:pt idx="4950">
                  <c:v>4.1150000000000002</c:v>
                </c:pt>
                <c:pt idx="4951">
                  <c:v>4.1150000000000002</c:v>
                </c:pt>
                <c:pt idx="4952">
                  <c:v>4.1159999999999997</c:v>
                </c:pt>
                <c:pt idx="4953">
                  <c:v>4.117</c:v>
                </c:pt>
                <c:pt idx="4954">
                  <c:v>4.1180000000000003</c:v>
                </c:pt>
                <c:pt idx="4955">
                  <c:v>4.1189999999999998</c:v>
                </c:pt>
                <c:pt idx="4956">
                  <c:v>4.12</c:v>
                </c:pt>
                <c:pt idx="4957">
                  <c:v>4.12</c:v>
                </c:pt>
                <c:pt idx="4958">
                  <c:v>4.1210000000000004</c:v>
                </c:pt>
                <c:pt idx="4959">
                  <c:v>4.1219999999999999</c:v>
                </c:pt>
                <c:pt idx="4960">
                  <c:v>4.1230000000000002</c:v>
                </c:pt>
                <c:pt idx="4961">
                  <c:v>4.1239999999999997</c:v>
                </c:pt>
                <c:pt idx="4962">
                  <c:v>4.125</c:v>
                </c:pt>
                <c:pt idx="4963">
                  <c:v>4.125</c:v>
                </c:pt>
                <c:pt idx="4964">
                  <c:v>4.1260000000000003</c:v>
                </c:pt>
                <c:pt idx="4965">
                  <c:v>4.1269999999999998</c:v>
                </c:pt>
                <c:pt idx="4966">
                  <c:v>4.1280000000000001</c:v>
                </c:pt>
                <c:pt idx="4967">
                  <c:v>4.1289999999999996</c:v>
                </c:pt>
                <c:pt idx="4968">
                  <c:v>4.13</c:v>
                </c:pt>
                <c:pt idx="4969">
                  <c:v>4.13</c:v>
                </c:pt>
                <c:pt idx="4970">
                  <c:v>4.1310000000000002</c:v>
                </c:pt>
                <c:pt idx="4971">
                  <c:v>4.1319999999999997</c:v>
                </c:pt>
                <c:pt idx="4972">
                  <c:v>4.133</c:v>
                </c:pt>
                <c:pt idx="4973">
                  <c:v>4.1340000000000003</c:v>
                </c:pt>
                <c:pt idx="4974">
                  <c:v>4.1349999999999998</c:v>
                </c:pt>
                <c:pt idx="4975">
                  <c:v>4.1349999999999998</c:v>
                </c:pt>
                <c:pt idx="4976">
                  <c:v>4.1360000000000001</c:v>
                </c:pt>
                <c:pt idx="4977">
                  <c:v>4.1369999999999996</c:v>
                </c:pt>
                <c:pt idx="4978">
                  <c:v>4.1379999999999999</c:v>
                </c:pt>
                <c:pt idx="4979">
                  <c:v>4.1390000000000002</c:v>
                </c:pt>
                <c:pt idx="4980">
                  <c:v>4.1399999999999997</c:v>
                </c:pt>
                <c:pt idx="4981">
                  <c:v>4.1399999999999997</c:v>
                </c:pt>
                <c:pt idx="4982">
                  <c:v>4.141</c:v>
                </c:pt>
                <c:pt idx="4983">
                  <c:v>4.1420000000000003</c:v>
                </c:pt>
                <c:pt idx="4984">
                  <c:v>4.1429999999999998</c:v>
                </c:pt>
                <c:pt idx="4985">
                  <c:v>4.1440000000000001</c:v>
                </c:pt>
                <c:pt idx="4986">
                  <c:v>4.1449999999999996</c:v>
                </c:pt>
                <c:pt idx="4987">
                  <c:v>4.1449999999999996</c:v>
                </c:pt>
                <c:pt idx="4988">
                  <c:v>4.1459999999999999</c:v>
                </c:pt>
                <c:pt idx="4989">
                  <c:v>4.1470000000000002</c:v>
                </c:pt>
                <c:pt idx="4990">
                  <c:v>4.1479999999999997</c:v>
                </c:pt>
                <c:pt idx="4991">
                  <c:v>4.149</c:v>
                </c:pt>
                <c:pt idx="4992">
                  <c:v>4.1500000000000004</c:v>
                </c:pt>
                <c:pt idx="4993">
                  <c:v>4.1500000000000004</c:v>
                </c:pt>
                <c:pt idx="4994">
                  <c:v>4.1509999999999998</c:v>
                </c:pt>
                <c:pt idx="4995">
                  <c:v>4.1520000000000001</c:v>
                </c:pt>
                <c:pt idx="4996">
                  <c:v>4.1529999999999996</c:v>
                </c:pt>
                <c:pt idx="4997">
                  <c:v>4.1539999999999999</c:v>
                </c:pt>
                <c:pt idx="4998">
                  <c:v>4.1550000000000002</c:v>
                </c:pt>
                <c:pt idx="4999">
                  <c:v>4.1550000000000002</c:v>
                </c:pt>
                <c:pt idx="5000">
                  <c:v>4.1559999999999997</c:v>
                </c:pt>
                <c:pt idx="5001">
                  <c:v>4.157</c:v>
                </c:pt>
                <c:pt idx="5002">
                  <c:v>4.1580000000000004</c:v>
                </c:pt>
                <c:pt idx="5003">
                  <c:v>4.1589999999999998</c:v>
                </c:pt>
                <c:pt idx="5004">
                  <c:v>4.16</c:v>
                </c:pt>
                <c:pt idx="5005">
                  <c:v>4.16</c:v>
                </c:pt>
                <c:pt idx="5006">
                  <c:v>4.1609999999999996</c:v>
                </c:pt>
                <c:pt idx="5007">
                  <c:v>4.1619999999999999</c:v>
                </c:pt>
                <c:pt idx="5008">
                  <c:v>4.1630000000000003</c:v>
                </c:pt>
                <c:pt idx="5009">
                  <c:v>4.1639999999999997</c:v>
                </c:pt>
                <c:pt idx="5010">
                  <c:v>4.165</c:v>
                </c:pt>
                <c:pt idx="5011">
                  <c:v>4.165</c:v>
                </c:pt>
                <c:pt idx="5012">
                  <c:v>4.1660000000000004</c:v>
                </c:pt>
                <c:pt idx="5013">
                  <c:v>4.1669999999999998</c:v>
                </c:pt>
                <c:pt idx="5014">
                  <c:v>4.1680000000000001</c:v>
                </c:pt>
                <c:pt idx="5015">
                  <c:v>4.1689999999999996</c:v>
                </c:pt>
                <c:pt idx="5016">
                  <c:v>4.1689999999999996</c:v>
                </c:pt>
                <c:pt idx="5017">
                  <c:v>4.17</c:v>
                </c:pt>
                <c:pt idx="5018">
                  <c:v>4.1710000000000003</c:v>
                </c:pt>
                <c:pt idx="5019">
                  <c:v>4.1719999999999997</c:v>
                </c:pt>
                <c:pt idx="5020">
                  <c:v>4.173</c:v>
                </c:pt>
                <c:pt idx="5021">
                  <c:v>4.1740000000000004</c:v>
                </c:pt>
                <c:pt idx="5022">
                  <c:v>4.1740000000000004</c:v>
                </c:pt>
                <c:pt idx="5023">
                  <c:v>4.1749999999999998</c:v>
                </c:pt>
                <c:pt idx="5024">
                  <c:v>4.1760000000000002</c:v>
                </c:pt>
                <c:pt idx="5025">
                  <c:v>4.1769999999999996</c:v>
                </c:pt>
                <c:pt idx="5026">
                  <c:v>4.1779999999999999</c:v>
                </c:pt>
                <c:pt idx="5027">
                  <c:v>4.1790000000000003</c:v>
                </c:pt>
                <c:pt idx="5028">
                  <c:v>4.1790000000000003</c:v>
                </c:pt>
                <c:pt idx="5029">
                  <c:v>4.18</c:v>
                </c:pt>
                <c:pt idx="5030">
                  <c:v>4.181</c:v>
                </c:pt>
                <c:pt idx="5031">
                  <c:v>4.1820000000000004</c:v>
                </c:pt>
                <c:pt idx="5032">
                  <c:v>4.1829999999999998</c:v>
                </c:pt>
                <c:pt idx="5033">
                  <c:v>4.1840000000000002</c:v>
                </c:pt>
                <c:pt idx="5034">
                  <c:v>4.1840000000000002</c:v>
                </c:pt>
                <c:pt idx="5035">
                  <c:v>4.1849999999999996</c:v>
                </c:pt>
                <c:pt idx="5036">
                  <c:v>4.1859999999999999</c:v>
                </c:pt>
                <c:pt idx="5037">
                  <c:v>4.1870000000000003</c:v>
                </c:pt>
                <c:pt idx="5038">
                  <c:v>4.1879999999999997</c:v>
                </c:pt>
                <c:pt idx="5039">
                  <c:v>4.1890000000000001</c:v>
                </c:pt>
                <c:pt idx="5040">
                  <c:v>4.1890000000000001</c:v>
                </c:pt>
                <c:pt idx="5041">
                  <c:v>4.1900000000000004</c:v>
                </c:pt>
                <c:pt idx="5042">
                  <c:v>4.1909999999999998</c:v>
                </c:pt>
                <c:pt idx="5043">
                  <c:v>4.1920000000000002</c:v>
                </c:pt>
                <c:pt idx="5044">
                  <c:v>4.1929999999999996</c:v>
                </c:pt>
                <c:pt idx="5045">
                  <c:v>4.194</c:v>
                </c:pt>
                <c:pt idx="5046">
                  <c:v>4.194</c:v>
                </c:pt>
                <c:pt idx="5047">
                  <c:v>4.1950000000000003</c:v>
                </c:pt>
                <c:pt idx="5048">
                  <c:v>4.1959999999999997</c:v>
                </c:pt>
                <c:pt idx="5049">
                  <c:v>4.1970000000000001</c:v>
                </c:pt>
                <c:pt idx="5050">
                  <c:v>4.1980000000000004</c:v>
                </c:pt>
                <c:pt idx="5051">
                  <c:v>4.1989999999999998</c:v>
                </c:pt>
                <c:pt idx="5052">
                  <c:v>4.1989999999999998</c:v>
                </c:pt>
                <c:pt idx="5053">
                  <c:v>4.2</c:v>
                </c:pt>
                <c:pt idx="5054">
                  <c:v>4.2009999999999996</c:v>
                </c:pt>
                <c:pt idx="5055">
                  <c:v>4.202</c:v>
                </c:pt>
                <c:pt idx="5056">
                  <c:v>4.2030000000000003</c:v>
                </c:pt>
                <c:pt idx="5057">
                  <c:v>4.2039999999999997</c:v>
                </c:pt>
                <c:pt idx="5058">
                  <c:v>4.2039999999999997</c:v>
                </c:pt>
                <c:pt idx="5059">
                  <c:v>4.2050000000000001</c:v>
                </c:pt>
                <c:pt idx="5060">
                  <c:v>4.2060000000000004</c:v>
                </c:pt>
                <c:pt idx="5061">
                  <c:v>4.2069999999999999</c:v>
                </c:pt>
                <c:pt idx="5062">
                  <c:v>4.2080000000000002</c:v>
                </c:pt>
                <c:pt idx="5063">
                  <c:v>4.2089999999999996</c:v>
                </c:pt>
                <c:pt idx="5064">
                  <c:v>4.2089999999999996</c:v>
                </c:pt>
                <c:pt idx="5065">
                  <c:v>4.21</c:v>
                </c:pt>
                <c:pt idx="5066">
                  <c:v>4.2110000000000003</c:v>
                </c:pt>
                <c:pt idx="5067">
                  <c:v>4.2119999999999997</c:v>
                </c:pt>
                <c:pt idx="5068">
                  <c:v>4.2130000000000001</c:v>
                </c:pt>
                <c:pt idx="5069">
                  <c:v>4.2140000000000004</c:v>
                </c:pt>
                <c:pt idx="5070">
                  <c:v>4.2140000000000004</c:v>
                </c:pt>
                <c:pt idx="5071">
                  <c:v>4.2149999999999999</c:v>
                </c:pt>
                <c:pt idx="5072">
                  <c:v>4.2160000000000002</c:v>
                </c:pt>
                <c:pt idx="5073">
                  <c:v>4.2169999999999996</c:v>
                </c:pt>
                <c:pt idx="5074">
                  <c:v>4.218</c:v>
                </c:pt>
                <c:pt idx="5075">
                  <c:v>4.2190000000000003</c:v>
                </c:pt>
                <c:pt idx="5076">
                  <c:v>4.2190000000000003</c:v>
                </c:pt>
                <c:pt idx="5077">
                  <c:v>4.22</c:v>
                </c:pt>
                <c:pt idx="5078">
                  <c:v>4.2210000000000001</c:v>
                </c:pt>
                <c:pt idx="5079">
                  <c:v>4.2220000000000004</c:v>
                </c:pt>
                <c:pt idx="5080">
                  <c:v>4.2229999999999999</c:v>
                </c:pt>
                <c:pt idx="5081">
                  <c:v>4.2240000000000002</c:v>
                </c:pt>
                <c:pt idx="5082">
                  <c:v>4.2240000000000002</c:v>
                </c:pt>
                <c:pt idx="5083">
                  <c:v>4.2249999999999996</c:v>
                </c:pt>
                <c:pt idx="5084">
                  <c:v>4.226</c:v>
                </c:pt>
                <c:pt idx="5085">
                  <c:v>4.2270000000000003</c:v>
                </c:pt>
                <c:pt idx="5086">
                  <c:v>4.2279999999999998</c:v>
                </c:pt>
                <c:pt idx="5087">
                  <c:v>4.2279999999999998</c:v>
                </c:pt>
                <c:pt idx="5088">
                  <c:v>4.2290000000000001</c:v>
                </c:pt>
                <c:pt idx="5089">
                  <c:v>4.2300000000000004</c:v>
                </c:pt>
                <c:pt idx="5090">
                  <c:v>4.2309999999999999</c:v>
                </c:pt>
                <c:pt idx="5091">
                  <c:v>4.2320000000000002</c:v>
                </c:pt>
                <c:pt idx="5092">
                  <c:v>4.2329999999999997</c:v>
                </c:pt>
                <c:pt idx="5093">
                  <c:v>4.2329999999999997</c:v>
                </c:pt>
                <c:pt idx="5094">
                  <c:v>4.234</c:v>
                </c:pt>
                <c:pt idx="5095">
                  <c:v>4.2350000000000003</c:v>
                </c:pt>
                <c:pt idx="5096">
                  <c:v>4.2359999999999998</c:v>
                </c:pt>
                <c:pt idx="5097">
                  <c:v>4.2370000000000001</c:v>
                </c:pt>
                <c:pt idx="5098">
                  <c:v>4.2380000000000004</c:v>
                </c:pt>
                <c:pt idx="5099">
                  <c:v>4.2380000000000004</c:v>
                </c:pt>
                <c:pt idx="5100">
                  <c:v>4.2389999999999999</c:v>
                </c:pt>
                <c:pt idx="5101">
                  <c:v>4.24</c:v>
                </c:pt>
                <c:pt idx="5102">
                  <c:v>4.2409999999999997</c:v>
                </c:pt>
                <c:pt idx="5103">
                  <c:v>4.242</c:v>
                </c:pt>
                <c:pt idx="5104">
                  <c:v>4.2430000000000003</c:v>
                </c:pt>
                <c:pt idx="5105">
                  <c:v>4.2430000000000003</c:v>
                </c:pt>
                <c:pt idx="5106">
                  <c:v>4.2439999999999998</c:v>
                </c:pt>
                <c:pt idx="5107">
                  <c:v>4.2450000000000001</c:v>
                </c:pt>
                <c:pt idx="5108">
                  <c:v>4.2460000000000004</c:v>
                </c:pt>
                <c:pt idx="5109">
                  <c:v>4.2469999999999999</c:v>
                </c:pt>
                <c:pt idx="5110">
                  <c:v>4.2480000000000002</c:v>
                </c:pt>
                <c:pt idx="5111">
                  <c:v>4.2480000000000002</c:v>
                </c:pt>
                <c:pt idx="5112">
                  <c:v>4.2489999999999997</c:v>
                </c:pt>
                <c:pt idx="5113">
                  <c:v>4.25</c:v>
                </c:pt>
                <c:pt idx="5114">
                  <c:v>4.2510000000000003</c:v>
                </c:pt>
                <c:pt idx="5115">
                  <c:v>4.2519999999999998</c:v>
                </c:pt>
                <c:pt idx="5116">
                  <c:v>4.2530000000000001</c:v>
                </c:pt>
                <c:pt idx="5117">
                  <c:v>4.2530000000000001</c:v>
                </c:pt>
                <c:pt idx="5118">
                  <c:v>4.2539999999999996</c:v>
                </c:pt>
                <c:pt idx="5119">
                  <c:v>4.2549999999999999</c:v>
                </c:pt>
                <c:pt idx="5120">
                  <c:v>4.2560000000000002</c:v>
                </c:pt>
                <c:pt idx="5121">
                  <c:v>4.2569999999999997</c:v>
                </c:pt>
                <c:pt idx="5122">
                  <c:v>4.258</c:v>
                </c:pt>
                <c:pt idx="5123">
                  <c:v>4.258</c:v>
                </c:pt>
                <c:pt idx="5124">
                  <c:v>4.2590000000000003</c:v>
                </c:pt>
                <c:pt idx="5125">
                  <c:v>4.26</c:v>
                </c:pt>
                <c:pt idx="5126">
                  <c:v>4.2610000000000001</c:v>
                </c:pt>
                <c:pt idx="5127">
                  <c:v>4.2619999999999996</c:v>
                </c:pt>
                <c:pt idx="5128">
                  <c:v>4.2629999999999999</c:v>
                </c:pt>
                <c:pt idx="5129">
                  <c:v>4.2629999999999999</c:v>
                </c:pt>
                <c:pt idx="5130">
                  <c:v>4.2640000000000002</c:v>
                </c:pt>
                <c:pt idx="5131">
                  <c:v>4.2649999999999997</c:v>
                </c:pt>
                <c:pt idx="5132">
                  <c:v>4.266</c:v>
                </c:pt>
                <c:pt idx="5133">
                  <c:v>4.2670000000000003</c:v>
                </c:pt>
                <c:pt idx="5134">
                  <c:v>4.2679999999999998</c:v>
                </c:pt>
                <c:pt idx="5135">
                  <c:v>4.2679999999999998</c:v>
                </c:pt>
                <c:pt idx="5136">
                  <c:v>4.2690000000000001</c:v>
                </c:pt>
                <c:pt idx="5137">
                  <c:v>4.2699999999999996</c:v>
                </c:pt>
                <c:pt idx="5138">
                  <c:v>4.2709999999999999</c:v>
                </c:pt>
                <c:pt idx="5139">
                  <c:v>4.2720000000000002</c:v>
                </c:pt>
                <c:pt idx="5140">
                  <c:v>4.2729999999999997</c:v>
                </c:pt>
                <c:pt idx="5141">
                  <c:v>4.2729999999999997</c:v>
                </c:pt>
                <c:pt idx="5142">
                  <c:v>4.274</c:v>
                </c:pt>
                <c:pt idx="5143">
                  <c:v>4.2750000000000004</c:v>
                </c:pt>
                <c:pt idx="5144">
                  <c:v>4.2759999999999998</c:v>
                </c:pt>
                <c:pt idx="5145">
                  <c:v>4.2770000000000001</c:v>
                </c:pt>
                <c:pt idx="5146">
                  <c:v>4.2779999999999996</c:v>
                </c:pt>
                <c:pt idx="5147">
                  <c:v>4.2779999999999996</c:v>
                </c:pt>
                <c:pt idx="5148">
                  <c:v>4.2789999999999999</c:v>
                </c:pt>
                <c:pt idx="5149">
                  <c:v>4.28</c:v>
                </c:pt>
                <c:pt idx="5150">
                  <c:v>4.2809999999999997</c:v>
                </c:pt>
                <c:pt idx="5151">
                  <c:v>4.282</c:v>
                </c:pt>
                <c:pt idx="5152">
                  <c:v>4.2830000000000004</c:v>
                </c:pt>
                <c:pt idx="5153">
                  <c:v>4.2830000000000004</c:v>
                </c:pt>
                <c:pt idx="5154">
                  <c:v>4.2839999999999998</c:v>
                </c:pt>
                <c:pt idx="5155">
                  <c:v>4.2850000000000001</c:v>
                </c:pt>
                <c:pt idx="5156">
                  <c:v>4.2859999999999996</c:v>
                </c:pt>
                <c:pt idx="5157">
                  <c:v>4.2869999999999999</c:v>
                </c:pt>
                <c:pt idx="5158">
                  <c:v>4.2880000000000003</c:v>
                </c:pt>
                <c:pt idx="5159">
                  <c:v>4.2880000000000003</c:v>
                </c:pt>
                <c:pt idx="5160">
                  <c:v>4.2889999999999997</c:v>
                </c:pt>
                <c:pt idx="5161">
                  <c:v>4.29</c:v>
                </c:pt>
                <c:pt idx="5162">
                  <c:v>4.2910000000000004</c:v>
                </c:pt>
                <c:pt idx="5163">
                  <c:v>4.2919999999999998</c:v>
                </c:pt>
                <c:pt idx="5164">
                  <c:v>4.2919999999999998</c:v>
                </c:pt>
                <c:pt idx="5165">
                  <c:v>4.2930000000000001</c:v>
                </c:pt>
                <c:pt idx="5166">
                  <c:v>4.2939999999999996</c:v>
                </c:pt>
                <c:pt idx="5167">
                  <c:v>4.2949999999999999</c:v>
                </c:pt>
                <c:pt idx="5168">
                  <c:v>4.2960000000000003</c:v>
                </c:pt>
                <c:pt idx="5169">
                  <c:v>4.2969999999999997</c:v>
                </c:pt>
                <c:pt idx="5170">
                  <c:v>4.2969999999999997</c:v>
                </c:pt>
                <c:pt idx="5171">
                  <c:v>4.298</c:v>
                </c:pt>
                <c:pt idx="5172">
                  <c:v>4.2990000000000004</c:v>
                </c:pt>
                <c:pt idx="5173">
                  <c:v>4.3</c:v>
                </c:pt>
                <c:pt idx="5174">
                  <c:v>4.3010000000000002</c:v>
                </c:pt>
                <c:pt idx="5175">
                  <c:v>4.3019999999999996</c:v>
                </c:pt>
                <c:pt idx="5176">
                  <c:v>4.3019999999999996</c:v>
                </c:pt>
                <c:pt idx="5177">
                  <c:v>4.3029999999999999</c:v>
                </c:pt>
                <c:pt idx="5178">
                  <c:v>4.3040000000000003</c:v>
                </c:pt>
                <c:pt idx="5179">
                  <c:v>4.3049999999999997</c:v>
                </c:pt>
                <c:pt idx="5180">
                  <c:v>4.306</c:v>
                </c:pt>
                <c:pt idx="5181">
                  <c:v>4.3070000000000004</c:v>
                </c:pt>
                <c:pt idx="5182">
                  <c:v>4.3070000000000004</c:v>
                </c:pt>
                <c:pt idx="5183">
                  <c:v>4.3079999999999998</c:v>
                </c:pt>
                <c:pt idx="5184">
                  <c:v>4.3090000000000002</c:v>
                </c:pt>
                <c:pt idx="5185">
                  <c:v>4.3099999999999996</c:v>
                </c:pt>
                <c:pt idx="5186">
                  <c:v>4.3109999999999999</c:v>
                </c:pt>
                <c:pt idx="5187">
                  <c:v>4.3120000000000003</c:v>
                </c:pt>
                <c:pt idx="5188">
                  <c:v>4.3120000000000003</c:v>
                </c:pt>
                <c:pt idx="5189">
                  <c:v>4.3129999999999997</c:v>
                </c:pt>
                <c:pt idx="5190">
                  <c:v>4.3140000000000001</c:v>
                </c:pt>
                <c:pt idx="5191">
                  <c:v>4.3150000000000004</c:v>
                </c:pt>
                <c:pt idx="5192">
                  <c:v>4.3159999999999998</c:v>
                </c:pt>
                <c:pt idx="5193">
                  <c:v>4.3170000000000002</c:v>
                </c:pt>
                <c:pt idx="5194">
                  <c:v>4.3170000000000002</c:v>
                </c:pt>
                <c:pt idx="5195">
                  <c:v>4.3179999999999996</c:v>
                </c:pt>
                <c:pt idx="5196">
                  <c:v>4.319</c:v>
                </c:pt>
                <c:pt idx="5197">
                  <c:v>4.32</c:v>
                </c:pt>
                <c:pt idx="5198">
                  <c:v>4.3209999999999997</c:v>
                </c:pt>
                <c:pt idx="5199">
                  <c:v>4.3220000000000001</c:v>
                </c:pt>
                <c:pt idx="5200">
                  <c:v>4.3220000000000001</c:v>
                </c:pt>
                <c:pt idx="5201">
                  <c:v>4.3230000000000004</c:v>
                </c:pt>
                <c:pt idx="5202">
                  <c:v>4.3239999999999998</c:v>
                </c:pt>
                <c:pt idx="5203">
                  <c:v>4.3250000000000002</c:v>
                </c:pt>
                <c:pt idx="5204">
                  <c:v>4.3259999999999996</c:v>
                </c:pt>
                <c:pt idx="5205">
                  <c:v>4.327</c:v>
                </c:pt>
                <c:pt idx="5206">
                  <c:v>4.327</c:v>
                </c:pt>
                <c:pt idx="5207">
                  <c:v>4.3280000000000003</c:v>
                </c:pt>
                <c:pt idx="5208">
                  <c:v>4.3289999999999997</c:v>
                </c:pt>
                <c:pt idx="5209">
                  <c:v>4.33</c:v>
                </c:pt>
                <c:pt idx="5210">
                  <c:v>4.3310000000000004</c:v>
                </c:pt>
                <c:pt idx="5211">
                  <c:v>4.3319999999999999</c:v>
                </c:pt>
                <c:pt idx="5212">
                  <c:v>4.3319999999999999</c:v>
                </c:pt>
                <c:pt idx="5213">
                  <c:v>4.3330000000000002</c:v>
                </c:pt>
                <c:pt idx="5214">
                  <c:v>4.3339999999999996</c:v>
                </c:pt>
                <c:pt idx="5215">
                  <c:v>4.335</c:v>
                </c:pt>
                <c:pt idx="5216">
                  <c:v>4.3360000000000003</c:v>
                </c:pt>
                <c:pt idx="5217">
                  <c:v>4.3369999999999997</c:v>
                </c:pt>
                <c:pt idx="5218">
                  <c:v>4.3369999999999997</c:v>
                </c:pt>
                <c:pt idx="5219">
                  <c:v>4.3380000000000001</c:v>
                </c:pt>
                <c:pt idx="5220">
                  <c:v>4.3390000000000004</c:v>
                </c:pt>
                <c:pt idx="5221">
                  <c:v>4.34</c:v>
                </c:pt>
                <c:pt idx="5222">
                  <c:v>4.3410000000000002</c:v>
                </c:pt>
                <c:pt idx="5223">
                  <c:v>4.3419999999999996</c:v>
                </c:pt>
                <c:pt idx="5224">
                  <c:v>4.3419999999999996</c:v>
                </c:pt>
                <c:pt idx="5225">
                  <c:v>4.343</c:v>
                </c:pt>
                <c:pt idx="5226">
                  <c:v>4.3440000000000003</c:v>
                </c:pt>
                <c:pt idx="5227">
                  <c:v>4.3449999999999998</c:v>
                </c:pt>
                <c:pt idx="5228">
                  <c:v>4.3460000000000001</c:v>
                </c:pt>
                <c:pt idx="5229">
                  <c:v>4.3470000000000004</c:v>
                </c:pt>
                <c:pt idx="5230">
                  <c:v>4.3470000000000004</c:v>
                </c:pt>
                <c:pt idx="5231">
                  <c:v>4.3479999999999999</c:v>
                </c:pt>
                <c:pt idx="5232">
                  <c:v>4.3490000000000002</c:v>
                </c:pt>
                <c:pt idx="5233">
                  <c:v>4.3499999999999996</c:v>
                </c:pt>
                <c:pt idx="5234">
                  <c:v>4.351</c:v>
                </c:pt>
                <c:pt idx="5235">
                  <c:v>4.3520000000000003</c:v>
                </c:pt>
                <c:pt idx="5236">
                  <c:v>4.3520000000000003</c:v>
                </c:pt>
                <c:pt idx="5237">
                  <c:v>4.3529999999999998</c:v>
                </c:pt>
                <c:pt idx="5238">
                  <c:v>4.3540000000000001</c:v>
                </c:pt>
                <c:pt idx="5239">
                  <c:v>4.3550000000000004</c:v>
                </c:pt>
                <c:pt idx="5240">
                  <c:v>4.3559999999999999</c:v>
                </c:pt>
                <c:pt idx="5241">
                  <c:v>4.3559999999999999</c:v>
                </c:pt>
                <c:pt idx="5242">
                  <c:v>4.3570000000000002</c:v>
                </c:pt>
                <c:pt idx="5243">
                  <c:v>4.3579999999999997</c:v>
                </c:pt>
                <c:pt idx="5244">
                  <c:v>4.359</c:v>
                </c:pt>
                <c:pt idx="5245">
                  <c:v>4.3600000000000003</c:v>
                </c:pt>
                <c:pt idx="5246">
                  <c:v>4.3609999999999998</c:v>
                </c:pt>
                <c:pt idx="5247">
                  <c:v>4.3609999999999998</c:v>
                </c:pt>
                <c:pt idx="5248">
                  <c:v>4.3620000000000001</c:v>
                </c:pt>
                <c:pt idx="5249">
                  <c:v>4.3630000000000004</c:v>
                </c:pt>
                <c:pt idx="5250">
                  <c:v>4.3639999999999999</c:v>
                </c:pt>
                <c:pt idx="5251">
                  <c:v>4.3650000000000002</c:v>
                </c:pt>
                <c:pt idx="5252">
                  <c:v>4.3659999999999997</c:v>
                </c:pt>
                <c:pt idx="5253">
                  <c:v>4.3659999999999997</c:v>
                </c:pt>
                <c:pt idx="5254">
                  <c:v>4.367</c:v>
                </c:pt>
                <c:pt idx="5255">
                  <c:v>4.3680000000000003</c:v>
                </c:pt>
                <c:pt idx="5256">
                  <c:v>4.3689999999999998</c:v>
                </c:pt>
                <c:pt idx="5257">
                  <c:v>4.37</c:v>
                </c:pt>
                <c:pt idx="5258">
                  <c:v>4.3710000000000004</c:v>
                </c:pt>
                <c:pt idx="5259">
                  <c:v>4.3710000000000004</c:v>
                </c:pt>
                <c:pt idx="5260">
                  <c:v>4.3719999999999999</c:v>
                </c:pt>
                <c:pt idx="5261">
                  <c:v>4.3730000000000002</c:v>
                </c:pt>
                <c:pt idx="5262">
                  <c:v>4.3739999999999997</c:v>
                </c:pt>
                <c:pt idx="5263">
                  <c:v>4.375</c:v>
                </c:pt>
                <c:pt idx="5264">
                  <c:v>4.3760000000000003</c:v>
                </c:pt>
                <c:pt idx="5265">
                  <c:v>4.3760000000000003</c:v>
                </c:pt>
                <c:pt idx="5266">
                  <c:v>4.3769999999999998</c:v>
                </c:pt>
                <c:pt idx="5267">
                  <c:v>4.3780000000000001</c:v>
                </c:pt>
                <c:pt idx="5268">
                  <c:v>4.3789999999999996</c:v>
                </c:pt>
                <c:pt idx="5269">
                  <c:v>4.38</c:v>
                </c:pt>
                <c:pt idx="5270">
                  <c:v>4.3810000000000002</c:v>
                </c:pt>
                <c:pt idx="5271">
                  <c:v>4.3810000000000002</c:v>
                </c:pt>
                <c:pt idx="5272">
                  <c:v>4.3819999999999997</c:v>
                </c:pt>
                <c:pt idx="5273">
                  <c:v>4.383</c:v>
                </c:pt>
                <c:pt idx="5274">
                  <c:v>4.3840000000000003</c:v>
                </c:pt>
                <c:pt idx="5275">
                  <c:v>4.3849999999999998</c:v>
                </c:pt>
                <c:pt idx="5276">
                  <c:v>4.3860000000000001</c:v>
                </c:pt>
                <c:pt idx="5277">
                  <c:v>4.3860000000000001</c:v>
                </c:pt>
                <c:pt idx="5278">
                  <c:v>4.3869999999999996</c:v>
                </c:pt>
                <c:pt idx="5279">
                  <c:v>4.3879999999999999</c:v>
                </c:pt>
                <c:pt idx="5280">
                  <c:v>4.3890000000000002</c:v>
                </c:pt>
                <c:pt idx="5281">
                  <c:v>4.3899999999999997</c:v>
                </c:pt>
                <c:pt idx="5282">
                  <c:v>4.391</c:v>
                </c:pt>
                <c:pt idx="5283">
                  <c:v>4.391</c:v>
                </c:pt>
                <c:pt idx="5284">
                  <c:v>4.3920000000000003</c:v>
                </c:pt>
                <c:pt idx="5285">
                  <c:v>4.3929999999999998</c:v>
                </c:pt>
                <c:pt idx="5286">
                  <c:v>4.3940000000000001</c:v>
                </c:pt>
                <c:pt idx="5287">
                  <c:v>4.3949999999999996</c:v>
                </c:pt>
                <c:pt idx="5288">
                  <c:v>4.3959999999999999</c:v>
                </c:pt>
                <c:pt idx="5289">
                  <c:v>4.3959999999999999</c:v>
                </c:pt>
                <c:pt idx="5290">
                  <c:v>4.3970000000000002</c:v>
                </c:pt>
                <c:pt idx="5291">
                  <c:v>4.3979999999999997</c:v>
                </c:pt>
                <c:pt idx="5292">
                  <c:v>4.399</c:v>
                </c:pt>
                <c:pt idx="5293">
                  <c:v>4.4000000000000004</c:v>
                </c:pt>
                <c:pt idx="5294">
                  <c:v>4.4009999999999998</c:v>
                </c:pt>
                <c:pt idx="5295">
                  <c:v>4.4009999999999998</c:v>
                </c:pt>
                <c:pt idx="5296">
                  <c:v>4.4020000000000001</c:v>
                </c:pt>
                <c:pt idx="5297">
                  <c:v>4.4029999999999996</c:v>
                </c:pt>
                <c:pt idx="5298">
                  <c:v>4.4039999999999999</c:v>
                </c:pt>
                <c:pt idx="5299">
                  <c:v>4.4050000000000002</c:v>
                </c:pt>
                <c:pt idx="5300">
                  <c:v>4.4059999999999997</c:v>
                </c:pt>
                <c:pt idx="5301">
                  <c:v>4.4059999999999997</c:v>
                </c:pt>
                <c:pt idx="5302">
                  <c:v>4.407</c:v>
                </c:pt>
                <c:pt idx="5303">
                  <c:v>4.4080000000000004</c:v>
                </c:pt>
                <c:pt idx="5304">
                  <c:v>4.4089999999999998</c:v>
                </c:pt>
                <c:pt idx="5305">
                  <c:v>4.41</c:v>
                </c:pt>
                <c:pt idx="5306">
                  <c:v>4.4109999999999996</c:v>
                </c:pt>
                <c:pt idx="5307">
                  <c:v>4.4109999999999996</c:v>
                </c:pt>
                <c:pt idx="5308">
                  <c:v>4.4119999999999999</c:v>
                </c:pt>
                <c:pt idx="5309">
                  <c:v>4.4130000000000003</c:v>
                </c:pt>
                <c:pt idx="5310">
                  <c:v>4.4139999999999997</c:v>
                </c:pt>
                <c:pt idx="5311">
                  <c:v>4.415</c:v>
                </c:pt>
                <c:pt idx="5312">
                  <c:v>4.4160000000000004</c:v>
                </c:pt>
                <c:pt idx="5313">
                  <c:v>4.4160000000000004</c:v>
                </c:pt>
                <c:pt idx="5314">
                  <c:v>4.4169999999999998</c:v>
                </c:pt>
                <c:pt idx="5315">
                  <c:v>4.4180000000000001</c:v>
                </c:pt>
                <c:pt idx="5316">
                  <c:v>4.4189999999999996</c:v>
                </c:pt>
                <c:pt idx="5317">
                  <c:v>4.42</c:v>
                </c:pt>
                <c:pt idx="5318">
                  <c:v>4.42</c:v>
                </c:pt>
                <c:pt idx="5319">
                  <c:v>4.4210000000000003</c:v>
                </c:pt>
                <c:pt idx="5320">
                  <c:v>4.4219999999999997</c:v>
                </c:pt>
                <c:pt idx="5321">
                  <c:v>4.423</c:v>
                </c:pt>
                <c:pt idx="5322">
                  <c:v>4.4240000000000004</c:v>
                </c:pt>
                <c:pt idx="5323">
                  <c:v>4.4249999999999998</c:v>
                </c:pt>
                <c:pt idx="5324">
                  <c:v>4.4249999999999998</c:v>
                </c:pt>
                <c:pt idx="5325">
                  <c:v>4.4260000000000002</c:v>
                </c:pt>
                <c:pt idx="5326">
                  <c:v>4.4269999999999996</c:v>
                </c:pt>
                <c:pt idx="5327">
                  <c:v>4.4279999999999999</c:v>
                </c:pt>
                <c:pt idx="5328">
                  <c:v>4.4290000000000003</c:v>
                </c:pt>
                <c:pt idx="5329">
                  <c:v>4.43</c:v>
                </c:pt>
                <c:pt idx="5330">
                  <c:v>4.43</c:v>
                </c:pt>
                <c:pt idx="5331">
                  <c:v>4.431</c:v>
                </c:pt>
                <c:pt idx="5332">
                  <c:v>4.4320000000000004</c:v>
                </c:pt>
                <c:pt idx="5333">
                  <c:v>4.4329999999999998</c:v>
                </c:pt>
                <c:pt idx="5334">
                  <c:v>4.4340000000000002</c:v>
                </c:pt>
                <c:pt idx="5335">
                  <c:v>4.4349999999999996</c:v>
                </c:pt>
                <c:pt idx="5336">
                  <c:v>4.4349999999999996</c:v>
                </c:pt>
                <c:pt idx="5337">
                  <c:v>4.4359999999999999</c:v>
                </c:pt>
                <c:pt idx="5338">
                  <c:v>4.4370000000000003</c:v>
                </c:pt>
                <c:pt idx="5339">
                  <c:v>4.4379999999999997</c:v>
                </c:pt>
                <c:pt idx="5340">
                  <c:v>4.4390000000000001</c:v>
                </c:pt>
                <c:pt idx="5341">
                  <c:v>4.4400000000000004</c:v>
                </c:pt>
                <c:pt idx="5342">
                  <c:v>4.4400000000000004</c:v>
                </c:pt>
                <c:pt idx="5343">
                  <c:v>4.4409999999999998</c:v>
                </c:pt>
                <c:pt idx="5344">
                  <c:v>4.4420000000000002</c:v>
                </c:pt>
                <c:pt idx="5345">
                  <c:v>4.4429999999999996</c:v>
                </c:pt>
                <c:pt idx="5346">
                  <c:v>4.444</c:v>
                </c:pt>
                <c:pt idx="5347">
                  <c:v>4.4450000000000003</c:v>
                </c:pt>
                <c:pt idx="5348">
                  <c:v>4.4450000000000003</c:v>
                </c:pt>
                <c:pt idx="5349">
                  <c:v>4.4459999999999997</c:v>
                </c:pt>
                <c:pt idx="5350">
                  <c:v>4.4470000000000001</c:v>
                </c:pt>
                <c:pt idx="5351">
                  <c:v>4.4480000000000004</c:v>
                </c:pt>
                <c:pt idx="5352">
                  <c:v>4.4489999999999998</c:v>
                </c:pt>
                <c:pt idx="5353">
                  <c:v>4.45</c:v>
                </c:pt>
                <c:pt idx="5354">
                  <c:v>4.45</c:v>
                </c:pt>
                <c:pt idx="5355">
                  <c:v>4.4509999999999996</c:v>
                </c:pt>
                <c:pt idx="5356">
                  <c:v>4.452</c:v>
                </c:pt>
                <c:pt idx="5357">
                  <c:v>4.4530000000000003</c:v>
                </c:pt>
                <c:pt idx="5358">
                  <c:v>4.4539999999999997</c:v>
                </c:pt>
                <c:pt idx="5359">
                  <c:v>4.4550000000000001</c:v>
                </c:pt>
                <c:pt idx="5360">
                  <c:v>4.4550000000000001</c:v>
                </c:pt>
                <c:pt idx="5361">
                  <c:v>4.4560000000000004</c:v>
                </c:pt>
                <c:pt idx="5362">
                  <c:v>4.4569999999999999</c:v>
                </c:pt>
                <c:pt idx="5363">
                  <c:v>4.4580000000000002</c:v>
                </c:pt>
                <c:pt idx="5364">
                  <c:v>4.4589999999999996</c:v>
                </c:pt>
                <c:pt idx="5365">
                  <c:v>4.46</c:v>
                </c:pt>
                <c:pt idx="5366">
                  <c:v>4.46</c:v>
                </c:pt>
                <c:pt idx="5367">
                  <c:v>4.4610000000000003</c:v>
                </c:pt>
                <c:pt idx="5368">
                  <c:v>4.4619999999999997</c:v>
                </c:pt>
                <c:pt idx="5369">
                  <c:v>4.4630000000000001</c:v>
                </c:pt>
                <c:pt idx="5370">
                  <c:v>4.4640000000000004</c:v>
                </c:pt>
                <c:pt idx="5371">
                  <c:v>4.4649999999999999</c:v>
                </c:pt>
                <c:pt idx="5372">
                  <c:v>4.4649999999999999</c:v>
                </c:pt>
                <c:pt idx="5373">
                  <c:v>4.4660000000000002</c:v>
                </c:pt>
                <c:pt idx="5374">
                  <c:v>4.4669999999999996</c:v>
                </c:pt>
                <c:pt idx="5375">
                  <c:v>4.468</c:v>
                </c:pt>
                <c:pt idx="5376">
                  <c:v>4.4690000000000003</c:v>
                </c:pt>
                <c:pt idx="5377">
                  <c:v>4.47</c:v>
                </c:pt>
                <c:pt idx="5378">
                  <c:v>4.47</c:v>
                </c:pt>
                <c:pt idx="5379">
                  <c:v>4.4710000000000001</c:v>
                </c:pt>
                <c:pt idx="5380">
                  <c:v>4.4720000000000004</c:v>
                </c:pt>
                <c:pt idx="5381">
                  <c:v>4.4729999999999999</c:v>
                </c:pt>
                <c:pt idx="5382">
                  <c:v>4.4740000000000002</c:v>
                </c:pt>
                <c:pt idx="5383">
                  <c:v>4.4749999999999996</c:v>
                </c:pt>
                <c:pt idx="5384">
                  <c:v>4.4749999999999996</c:v>
                </c:pt>
                <c:pt idx="5385">
                  <c:v>4.476</c:v>
                </c:pt>
                <c:pt idx="5386">
                  <c:v>4.4770000000000003</c:v>
                </c:pt>
                <c:pt idx="5387">
                  <c:v>4.4779999999999998</c:v>
                </c:pt>
                <c:pt idx="5388">
                  <c:v>4.4790000000000001</c:v>
                </c:pt>
                <c:pt idx="5389">
                  <c:v>4.4790000000000001</c:v>
                </c:pt>
                <c:pt idx="5390">
                  <c:v>4.4800000000000004</c:v>
                </c:pt>
                <c:pt idx="5391">
                  <c:v>4.4809999999999999</c:v>
                </c:pt>
                <c:pt idx="5392">
                  <c:v>4.4820000000000002</c:v>
                </c:pt>
                <c:pt idx="5393">
                  <c:v>4.4829999999999997</c:v>
                </c:pt>
                <c:pt idx="5394">
                  <c:v>4.484</c:v>
                </c:pt>
                <c:pt idx="5395">
                  <c:v>4.484</c:v>
                </c:pt>
                <c:pt idx="5396">
                  <c:v>4.4850000000000003</c:v>
                </c:pt>
                <c:pt idx="5397">
                  <c:v>4.4859999999999998</c:v>
                </c:pt>
                <c:pt idx="5398">
                  <c:v>4.4870000000000001</c:v>
                </c:pt>
                <c:pt idx="5399">
                  <c:v>4.4880000000000004</c:v>
                </c:pt>
                <c:pt idx="5400">
                  <c:v>4.4889999999999999</c:v>
                </c:pt>
                <c:pt idx="5401">
                  <c:v>4.4889999999999999</c:v>
                </c:pt>
                <c:pt idx="5402">
                  <c:v>4.49</c:v>
                </c:pt>
                <c:pt idx="5403">
                  <c:v>4.4909999999999997</c:v>
                </c:pt>
                <c:pt idx="5404">
                  <c:v>4.492</c:v>
                </c:pt>
                <c:pt idx="5405">
                  <c:v>4.4930000000000003</c:v>
                </c:pt>
                <c:pt idx="5406">
                  <c:v>4.4939999999999998</c:v>
                </c:pt>
                <c:pt idx="5407">
                  <c:v>4.4939999999999998</c:v>
                </c:pt>
                <c:pt idx="5408">
                  <c:v>4.4950000000000001</c:v>
                </c:pt>
                <c:pt idx="5409">
                  <c:v>4.4960000000000004</c:v>
                </c:pt>
                <c:pt idx="5410">
                  <c:v>4.4969999999999999</c:v>
                </c:pt>
                <c:pt idx="5411">
                  <c:v>4.4980000000000002</c:v>
                </c:pt>
                <c:pt idx="5412">
                  <c:v>4.4989999999999997</c:v>
                </c:pt>
                <c:pt idx="5413">
                  <c:v>4.4989999999999997</c:v>
                </c:pt>
                <c:pt idx="5414">
                  <c:v>4.5</c:v>
                </c:pt>
                <c:pt idx="5415">
                  <c:v>4.5010000000000003</c:v>
                </c:pt>
                <c:pt idx="5416">
                  <c:v>4.5019999999999998</c:v>
                </c:pt>
                <c:pt idx="5417">
                  <c:v>4.5030000000000001</c:v>
                </c:pt>
                <c:pt idx="5418">
                  <c:v>4.5039999999999996</c:v>
                </c:pt>
                <c:pt idx="5419">
                  <c:v>4.5039999999999996</c:v>
                </c:pt>
                <c:pt idx="5420">
                  <c:v>4.5049999999999999</c:v>
                </c:pt>
                <c:pt idx="5421">
                  <c:v>4.5060000000000002</c:v>
                </c:pt>
                <c:pt idx="5422">
                  <c:v>4.5069999999999997</c:v>
                </c:pt>
                <c:pt idx="5423">
                  <c:v>4.508</c:v>
                </c:pt>
                <c:pt idx="5424">
                  <c:v>4.5090000000000003</c:v>
                </c:pt>
                <c:pt idx="5425">
                  <c:v>4.5090000000000003</c:v>
                </c:pt>
                <c:pt idx="5426">
                  <c:v>4.51</c:v>
                </c:pt>
                <c:pt idx="5427">
                  <c:v>4.5110000000000001</c:v>
                </c:pt>
                <c:pt idx="5428">
                  <c:v>4.5119999999999996</c:v>
                </c:pt>
                <c:pt idx="5429">
                  <c:v>4.5129999999999999</c:v>
                </c:pt>
                <c:pt idx="5430">
                  <c:v>4.5140000000000002</c:v>
                </c:pt>
                <c:pt idx="5431">
                  <c:v>4.5140000000000002</c:v>
                </c:pt>
                <c:pt idx="5432">
                  <c:v>4.5149999999999997</c:v>
                </c:pt>
                <c:pt idx="5433">
                  <c:v>4.516</c:v>
                </c:pt>
                <c:pt idx="5434">
                  <c:v>4.5170000000000003</c:v>
                </c:pt>
                <c:pt idx="5435">
                  <c:v>4.5179999999999998</c:v>
                </c:pt>
                <c:pt idx="5436">
                  <c:v>4.5190000000000001</c:v>
                </c:pt>
                <c:pt idx="5437">
                  <c:v>4.5190000000000001</c:v>
                </c:pt>
                <c:pt idx="5438">
                  <c:v>4.5199999999999996</c:v>
                </c:pt>
                <c:pt idx="5439">
                  <c:v>4.5209999999999999</c:v>
                </c:pt>
                <c:pt idx="5440">
                  <c:v>4.5220000000000002</c:v>
                </c:pt>
                <c:pt idx="5441">
                  <c:v>4.5229999999999997</c:v>
                </c:pt>
                <c:pt idx="5442">
                  <c:v>4.524</c:v>
                </c:pt>
                <c:pt idx="5443">
                  <c:v>4.524</c:v>
                </c:pt>
                <c:pt idx="5444">
                  <c:v>4.5250000000000004</c:v>
                </c:pt>
                <c:pt idx="5445">
                  <c:v>4.5259999999999998</c:v>
                </c:pt>
                <c:pt idx="5446">
                  <c:v>4.5270000000000001</c:v>
                </c:pt>
                <c:pt idx="5447">
                  <c:v>4.5279999999999996</c:v>
                </c:pt>
                <c:pt idx="5448">
                  <c:v>4.5289999999999999</c:v>
                </c:pt>
                <c:pt idx="5449">
                  <c:v>4.5289999999999999</c:v>
                </c:pt>
                <c:pt idx="5450">
                  <c:v>4.53</c:v>
                </c:pt>
                <c:pt idx="5451">
                  <c:v>4.5309999999999997</c:v>
                </c:pt>
                <c:pt idx="5452">
                  <c:v>4.532</c:v>
                </c:pt>
                <c:pt idx="5453">
                  <c:v>4.5330000000000004</c:v>
                </c:pt>
                <c:pt idx="5454">
                  <c:v>4.5339999999999998</c:v>
                </c:pt>
                <c:pt idx="5455">
                  <c:v>4.5339999999999998</c:v>
                </c:pt>
                <c:pt idx="5456">
                  <c:v>4.5350000000000001</c:v>
                </c:pt>
                <c:pt idx="5457">
                  <c:v>4.5359999999999996</c:v>
                </c:pt>
                <c:pt idx="5458">
                  <c:v>4.5369999999999999</c:v>
                </c:pt>
                <c:pt idx="5459">
                  <c:v>4.5380000000000003</c:v>
                </c:pt>
                <c:pt idx="5460">
                  <c:v>4.5389999999999997</c:v>
                </c:pt>
                <c:pt idx="5461">
                  <c:v>4.5389999999999997</c:v>
                </c:pt>
                <c:pt idx="5462">
                  <c:v>4.54</c:v>
                </c:pt>
                <c:pt idx="5463">
                  <c:v>4.5410000000000004</c:v>
                </c:pt>
                <c:pt idx="5464">
                  <c:v>4.5419999999999998</c:v>
                </c:pt>
                <c:pt idx="5465">
                  <c:v>4.5430000000000001</c:v>
                </c:pt>
                <c:pt idx="5466">
                  <c:v>4.5430000000000001</c:v>
                </c:pt>
                <c:pt idx="5467">
                  <c:v>4.5439999999999996</c:v>
                </c:pt>
                <c:pt idx="5468">
                  <c:v>4.5449999999999999</c:v>
                </c:pt>
                <c:pt idx="5469">
                  <c:v>4.5460000000000003</c:v>
                </c:pt>
                <c:pt idx="5470">
                  <c:v>4.5469999999999997</c:v>
                </c:pt>
                <c:pt idx="5471">
                  <c:v>4.548</c:v>
                </c:pt>
                <c:pt idx="5472">
                  <c:v>4.548</c:v>
                </c:pt>
                <c:pt idx="5473">
                  <c:v>4.5490000000000004</c:v>
                </c:pt>
                <c:pt idx="5474">
                  <c:v>4.55</c:v>
                </c:pt>
                <c:pt idx="5475">
                  <c:v>4.5510000000000002</c:v>
                </c:pt>
                <c:pt idx="5476">
                  <c:v>4.5519999999999996</c:v>
                </c:pt>
                <c:pt idx="5477">
                  <c:v>4.5529999999999999</c:v>
                </c:pt>
                <c:pt idx="5478">
                  <c:v>4.5529999999999999</c:v>
                </c:pt>
                <c:pt idx="5479">
                  <c:v>4.5540000000000003</c:v>
                </c:pt>
                <c:pt idx="5480">
                  <c:v>4.5549999999999997</c:v>
                </c:pt>
                <c:pt idx="5481">
                  <c:v>4.556</c:v>
                </c:pt>
                <c:pt idx="5482">
                  <c:v>4.5570000000000004</c:v>
                </c:pt>
                <c:pt idx="5483">
                  <c:v>4.5579999999999998</c:v>
                </c:pt>
                <c:pt idx="5484">
                  <c:v>4.5579999999999998</c:v>
                </c:pt>
                <c:pt idx="5485">
                  <c:v>4.5590000000000002</c:v>
                </c:pt>
                <c:pt idx="5486">
                  <c:v>4.5599999999999996</c:v>
                </c:pt>
                <c:pt idx="5487">
                  <c:v>4.5609999999999999</c:v>
                </c:pt>
                <c:pt idx="5488">
                  <c:v>4.5620000000000003</c:v>
                </c:pt>
                <c:pt idx="5489">
                  <c:v>4.5629999999999997</c:v>
                </c:pt>
                <c:pt idx="5490">
                  <c:v>4.5629999999999997</c:v>
                </c:pt>
                <c:pt idx="5491">
                  <c:v>4.5640000000000001</c:v>
                </c:pt>
                <c:pt idx="5492">
                  <c:v>4.5650000000000004</c:v>
                </c:pt>
                <c:pt idx="5493">
                  <c:v>4.5659999999999998</c:v>
                </c:pt>
                <c:pt idx="5494">
                  <c:v>4.5670000000000002</c:v>
                </c:pt>
                <c:pt idx="5495">
                  <c:v>4.5679999999999996</c:v>
                </c:pt>
                <c:pt idx="5496">
                  <c:v>4.5679999999999996</c:v>
                </c:pt>
                <c:pt idx="5497">
                  <c:v>4.569</c:v>
                </c:pt>
                <c:pt idx="5498">
                  <c:v>4.57</c:v>
                </c:pt>
                <c:pt idx="5499">
                  <c:v>4.5709999999999997</c:v>
                </c:pt>
                <c:pt idx="5500">
                  <c:v>4.5720000000000001</c:v>
                </c:pt>
                <c:pt idx="5501">
                  <c:v>4.5730000000000004</c:v>
                </c:pt>
                <c:pt idx="5502">
                  <c:v>4.5730000000000004</c:v>
                </c:pt>
                <c:pt idx="5503">
                  <c:v>4.5739999999999998</c:v>
                </c:pt>
                <c:pt idx="5504">
                  <c:v>4.5750000000000002</c:v>
                </c:pt>
                <c:pt idx="5505">
                  <c:v>4.5759999999999996</c:v>
                </c:pt>
                <c:pt idx="5506">
                  <c:v>4.577</c:v>
                </c:pt>
                <c:pt idx="5507">
                  <c:v>4.5780000000000003</c:v>
                </c:pt>
                <c:pt idx="5508">
                  <c:v>4.5780000000000003</c:v>
                </c:pt>
                <c:pt idx="5509">
                  <c:v>4.5789999999999997</c:v>
                </c:pt>
                <c:pt idx="5510">
                  <c:v>4.58</c:v>
                </c:pt>
                <c:pt idx="5511">
                  <c:v>4.5810000000000004</c:v>
                </c:pt>
                <c:pt idx="5512">
                  <c:v>4.5819999999999999</c:v>
                </c:pt>
                <c:pt idx="5513">
                  <c:v>4.5830000000000002</c:v>
                </c:pt>
                <c:pt idx="5514">
                  <c:v>4.5830000000000002</c:v>
                </c:pt>
                <c:pt idx="5515">
                  <c:v>4.5839999999999996</c:v>
                </c:pt>
                <c:pt idx="5516">
                  <c:v>4.585</c:v>
                </c:pt>
                <c:pt idx="5517">
                  <c:v>4.5860000000000003</c:v>
                </c:pt>
                <c:pt idx="5518">
                  <c:v>4.5869999999999997</c:v>
                </c:pt>
                <c:pt idx="5519">
                  <c:v>4.5880000000000001</c:v>
                </c:pt>
                <c:pt idx="5520">
                  <c:v>4.5880000000000001</c:v>
                </c:pt>
                <c:pt idx="5521">
                  <c:v>4.5890000000000004</c:v>
                </c:pt>
                <c:pt idx="5522">
                  <c:v>4.59</c:v>
                </c:pt>
                <c:pt idx="5523">
                  <c:v>4.5910000000000002</c:v>
                </c:pt>
                <c:pt idx="5524">
                  <c:v>4.5919999999999996</c:v>
                </c:pt>
                <c:pt idx="5525">
                  <c:v>4.593</c:v>
                </c:pt>
                <c:pt idx="5526">
                  <c:v>4.593</c:v>
                </c:pt>
                <c:pt idx="5527">
                  <c:v>4.5940000000000003</c:v>
                </c:pt>
                <c:pt idx="5528">
                  <c:v>4.5949999999999998</c:v>
                </c:pt>
                <c:pt idx="5529">
                  <c:v>4.5960000000000001</c:v>
                </c:pt>
                <c:pt idx="5530">
                  <c:v>4.5970000000000004</c:v>
                </c:pt>
                <c:pt idx="5531">
                  <c:v>4.5979999999999999</c:v>
                </c:pt>
                <c:pt idx="5532">
                  <c:v>4.5979999999999999</c:v>
                </c:pt>
                <c:pt idx="5533">
                  <c:v>4.5990000000000002</c:v>
                </c:pt>
                <c:pt idx="5534">
                  <c:v>4.5999999999999996</c:v>
                </c:pt>
                <c:pt idx="5535">
                  <c:v>4.601</c:v>
                </c:pt>
                <c:pt idx="5536">
                  <c:v>4.6020000000000003</c:v>
                </c:pt>
                <c:pt idx="5537">
                  <c:v>4.6029999999999998</c:v>
                </c:pt>
                <c:pt idx="5538">
                  <c:v>4.6029999999999998</c:v>
                </c:pt>
                <c:pt idx="5539">
                  <c:v>4.6040000000000001</c:v>
                </c:pt>
                <c:pt idx="5540">
                  <c:v>4.6050000000000004</c:v>
                </c:pt>
                <c:pt idx="5541">
                  <c:v>4.6059999999999999</c:v>
                </c:pt>
                <c:pt idx="5542">
                  <c:v>4.6070000000000002</c:v>
                </c:pt>
                <c:pt idx="5543">
                  <c:v>4.6070000000000002</c:v>
                </c:pt>
                <c:pt idx="5544">
                  <c:v>4.6079999999999997</c:v>
                </c:pt>
                <c:pt idx="5545">
                  <c:v>4.609</c:v>
                </c:pt>
                <c:pt idx="5546">
                  <c:v>4.6100000000000003</c:v>
                </c:pt>
                <c:pt idx="5547">
                  <c:v>4.6109999999999998</c:v>
                </c:pt>
                <c:pt idx="5548">
                  <c:v>4.6120000000000001</c:v>
                </c:pt>
                <c:pt idx="5549">
                  <c:v>4.6120000000000001</c:v>
                </c:pt>
                <c:pt idx="5550">
                  <c:v>4.6130000000000004</c:v>
                </c:pt>
                <c:pt idx="5551">
                  <c:v>4.6139999999999999</c:v>
                </c:pt>
                <c:pt idx="5552">
                  <c:v>4.6150000000000002</c:v>
                </c:pt>
                <c:pt idx="5553">
                  <c:v>4.6159999999999997</c:v>
                </c:pt>
                <c:pt idx="5554">
                  <c:v>4.617</c:v>
                </c:pt>
                <c:pt idx="5555">
                  <c:v>4.617</c:v>
                </c:pt>
                <c:pt idx="5556">
                  <c:v>4.6180000000000003</c:v>
                </c:pt>
                <c:pt idx="5557">
                  <c:v>4.6189999999999998</c:v>
                </c:pt>
                <c:pt idx="5558">
                  <c:v>4.62</c:v>
                </c:pt>
                <c:pt idx="5559">
                  <c:v>4.6210000000000004</c:v>
                </c:pt>
                <c:pt idx="5560">
                  <c:v>4.6219999999999999</c:v>
                </c:pt>
                <c:pt idx="5561">
                  <c:v>4.6219999999999999</c:v>
                </c:pt>
                <c:pt idx="5562">
                  <c:v>4.6230000000000002</c:v>
                </c:pt>
                <c:pt idx="5563">
                  <c:v>4.6239999999999997</c:v>
                </c:pt>
                <c:pt idx="5564">
                  <c:v>4.625</c:v>
                </c:pt>
                <c:pt idx="5565">
                  <c:v>4.6260000000000003</c:v>
                </c:pt>
                <c:pt idx="5566">
                  <c:v>4.6269999999999998</c:v>
                </c:pt>
                <c:pt idx="5567">
                  <c:v>4.6269999999999998</c:v>
                </c:pt>
                <c:pt idx="5568">
                  <c:v>4.6280000000000001</c:v>
                </c:pt>
                <c:pt idx="5569">
                  <c:v>4.6289999999999996</c:v>
                </c:pt>
                <c:pt idx="5570">
                  <c:v>4.63</c:v>
                </c:pt>
                <c:pt idx="5571">
                  <c:v>4.6310000000000002</c:v>
                </c:pt>
                <c:pt idx="5572">
                  <c:v>4.6319999999999997</c:v>
                </c:pt>
                <c:pt idx="5573">
                  <c:v>4.6319999999999997</c:v>
                </c:pt>
                <c:pt idx="5574">
                  <c:v>4.633</c:v>
                </c:pt>
                <c:pt idx="5575">
                  <c:v>4.6340000000000003</c:v>
                </c:pt>
                <c:pt idx="5576">
                  <c:v>4.6349999999999998</c:v>
                </c:pt>
                <c:pt idx="5577">
                  <c:v>4.6360000000000001</c:v>
                </c:pt>
                <c:pt idx="5578">
                  <c:v>4.6369999999999996</c:v>
                </c:pt>
                <c:pt idx="5579">
                  <c:v>4.6369999999999996</c:v>
                </c:pt>
                <c:pt idx="5580">
                  <c:v>4.6379999999999999</c:v>
                </c:pt>
                <c:pt idx="5581">
                  <c:v>4.6390000000000002</c:v>
                </c:pt>
                <c:pt idx="5582">
                  <c:v>4.6399999999999997</c:v>
                </c:pt>
                <c:pt idx="5583">
                  <c:v>4.641</c:v>
                </c:pt>
                <c:pt idx="5584">
                  <c:v>4.6420000000000003</c:v>
                </c:pt>
                <c:pt idx="5585">
                  <c:v>4.6420000000000003</c:v>
                </c:pt>
                <c:pt idx="5586">
                  <c:v>4.6429999999999998</c:v>
                </c:pt>
                <c:pt idx="5587">
                  <c:v>4.6440000000000001</c:v>
                </c:pt>
                <c:pt idx="5588">
                  <c:v>4.6449999999999996</c:v>
                </c:pt>
                <c:pt idx="5589">
                  <c:v>4.6459999999999999</c:v>
                </c:pt>
                <c:pt idx="5590">
                  <c:v>4.6470000000000002</c:v>
                </c:pt>
                <c:pt idx="5591">
                  <c:v>4.6470000000000002</c:v>
                </c:pt>
                <c:pt idx="5592">
                  <c:v>4.6479999999999997</c:v>
                </c:pt>
                <c:pt idx="5593">
                  <c:v>4.649</c:v>
                </c:pt>
                <c:pt idx="5594">
                  <c:v>4.6500000000000004</c:v>
                </c:pt>
                <c:pt idx="5595">
                  <c:v>4.6509999999999998</c:v>
                </c:pt>
                <c:pt idx="5596">
                  <c:v>4.6520000000000001</c:v>
                </c:pt>
                <c:pt idx="5597">
                  <c:v>4.6520000000000001</c:v>
                </c:pt>
                <c:pt idx="5598">
                  <c:v>4.6529999999999996</c:v>
                </c:pt>
                <c:pt idx="5599">
                  <c:v>4.6539999999999999</c:v>
                </c:pt>
                <c:pt idx="5600">
                  <c:v>4.6550000000000002</c:v>
                </c:pt>
                <c:pt idx="5601">
                  <c:v>4.6559999999999997</c:v>
                </c:pt>
                <c:pt idx="5602">
                  <c:v>4.657</c:v>
                </c:pt>
                <c:pt idx="5603">
                  <c:v>4.657</c:v>
                </c:pt>
                <c:pt idx="5604">
                  <c:v>4.6580000000000004</c:v>
                </c:pt>
                <c:pt idx="5605">
                  <c:v>4.6589999999999998</c:v>
                </c:pt>
                <c:pt idx="5606">
                  <c:v>4.66</c:v>
                </c:pt>
                <c:pt idx="5607">
                  <c:v>4.6609999999999996</c:v>
                </c:pt>
                <c:pt idx="5608">
                  <c:v>4.6619999999999999</c:v>
                </c:pt>
                <c:pt idx="5609">
                  <c:v>4.6619999999999999</c:v>
                </c:pt>
                <c:pt idx="5610">
                  <c:v>4.6630000000000003</c:v>
                </c:pt>
                <c:pt idx="5611">
                  <c:v>4.6639999999999997</c:v>
                </c:pt>
                <c:pt idx="5612">
                  <c:v>4.665</c:v>
                </c:pt>
                <c:pt idx="5613">
                  <c:v>4.6660000000000004</c:v>
                </c:pt>
                <c:pt idx="5614">
                  <c:v>4.6669999999999998</c:v>
                </c:pt>
                <c:pt idx="5615">
                  <c:v>4.6669999999999998</c:v>
                </c:pt>
                <c:pt idx="5616">
                  <c:v>4.6680000000000001</c:v>
                </c:pt>
                <c:pt idx="5617">
                  <c:v>4.6689999999999996</c:v>
                </c:pt>
                <c:pt idx="5618">
                  <c:v>4.67</c:v>
                </c:pt>
                <c:pt idx="5619">
                  <c:v>4.6710000000000003</c:v>
                </c:pt>
                <c:pt idx="5620">
                  <c:v>4.6710000000000003</c:v>
                </c:pt>
                <c:pt idx="5621">
                  <c:v>4.6719999999999997</c:v>
                </c:pt>
                <c:pt idx="5622">
                  <c:v>4.673</c:v>
                </c:pt>
                <c:pt idx="5623">
                  <c:v>4.6740000000000004</c:v>
                </c:pt>
                <c:pt idx="5624">
                  <c:v>4.6749999999999998</c:v>
                </c:pt>
                <c:pt idx="5625">
                  <c:v>4.6760000000000002</c:v>
                </c:pt>
                <c:pt idx="5626">
                  <c:v>4.6760000000000002</c:v>
                </c:pt>
                <c:pt idx="5627">
                  <c:v>4.6769999999999996</c:v>
                </c:pt>
                <c:pt idx="5628">
                  <c:v>4.6779999999999999</c:v>
                </c:pt>
                <c:pt idx="5629">
                  <c:v>4.6790000000000003</c:v>
                </c:pt>
                <c:pt idx="5630">
                  <c:v>4.68</c:v>
                </c:pt>
                <c:pt idx="5631">
                  <c:v>4.681</c:v>
                </c:pt>
                <c:pt idx="5632">
                  <c:v>4.681</c:v>
                </c:pt>
                <c:pt idx="5633">
                  <c:v>4.6820000000000004</c:v>
                </c:pt>
                <c:pt idx="5634">
                  <c:v>4.6829999999999998</c:v>
                </c:pt>
                <c:pt idx="5635">
                  <c:v>4.6840000000000002</c:v>
                </c:pt>
                <c:pt idx="5636">
                  <c:v>4.6849999999999996</c:v>
                </c:pt>
                <c:pt idx="5637">
                  <c:v>4.6859999999999999</c:v>
                </c:pt>
                <c:pt idx="5638">
                  <c:v>4.6859999999999999</c:v>
                </c:pt>
                <c:pt idx="5639">
                  <c:v>4.6870000000000003</c:v>
                </c:pt>
                <c:pt idx="5640">
                  <c:v>4.6879999999999997</c:v>
                </c:pt>
                <c:pt idx="5641">
                  <c:v>4.6890000000000001</c:v>
                </c:pt>
                <c:pt idx="5642">
                  <c:v>4.6900000000000004</c:v>
                </c:pt>
                <c:pt idx="5643">
                  <c:v>4.6909999999999998</c:v>
                </c:pt>
                <c:pt idx="5644">
                  <c:v>4.6909999999999998</c:v>
                </c:pt>
                <c:pt idx="5645">
                  <c:v>4.6920000000000002</c:v>
                </c:pt>
                <c:pt idx="5646">
                  <c:v>4.6929999999999996</c:v>
                </c:pt>
                <c:pt idx="5647">
                  <c:v>4.694</c:v>
                </c:pt>
                <c:pt idx="5648">
                  <c:v>4.6950000000000003</c:v>
                </c:pt>
                <c:pt idx="5649">
                  <c:v>4.6959999999999997</c:v>
                </c:pt>
                <c:pt idx="5650">
                  <c:v>4.6959999999999997</c:v>
                </c:pt>
                <c:pt idx="5651">
                  <c:v>4.6970000000000001</c:v>
                </c:pt>
                <c:pt idx="5652">
                  <c:v>4.6980000000000004</c:v>
                </c:pt>
                <c:pt idx="5653">
                  <c:v>4.6989999999999998</c:v>
                </c:pt>
                <c:pt idx="5654">
                  <c:v>4.7</c:v>
                </c:pt>
                <c:pt idx="5655">
                  <c:v>4.7009999999999996</c:v>
                </c:pt>
                <c:pt idx="5656">
                  <c:v>4.7009999999999996</c:v>
                </c:pt>
                <c:pt idx="5657">
                  <c:v>4.702</c:v>
                </c:pt>
                <c:pt idx="5658">
                  <c:v>4.7030000000000003</c:v>
                </c:pt>
                <c:pt idx="5659">
                  <c:v>4.7039999999999997</c:v>
                </c:pt>
                <c:pt idx="5660">
                  <c:v>4.7050000000000001</c:v>
                </c:pt>
                <c:pt idx="5661">
                  <c:v>4.7060000000000004</c:v>
                </c:pt>
                <c:pt idx="5662">
                  <c:v>4.7060000000000004</c:v>
                </c:pt>
                <c:pt idx="5663">
                  <c:v>4.7069999999999999</c:v>
                </c:pt>
                <c:pt idx="5664">
                  <c:v>4.7080000000000002</c:v>
                </c:pt>
                <c:pt idx="5665">
                  <c:v>4.7089999999999996</c:v>
                </c:pt>
                <c:pt idx="5666">
                  <c:v>4.71</c:v>
                </c:pt>
                <c:pt idx="5667">
                  <c:v>4.7110000000000003</c:v>
                </c:pt>
                <c:pt idx="5668">
                  <c:v>4.7110000000000003</c:v>
                </c:pt>
                <c:pt idx="5669">
                  <c:v>4.7119999999999997</c:v>
                </c:pt>
                <c:pt idx="5670">
                  <c:v>4.7130000000000001</c:v>
                </c:pt>
                <c:pt idx="5671">
                  <c:v>4.7140000000000004</c:v>
                </c:pt>
                <c:pt idx="5672">
                  <c:v>4.7149999999999999</c:v>
                </c:pt>
                <c:pt idx="5673">
                  <c:v>4.7160000000000002</c:v>
                </c:pt>
                <c:pt idx="5674">
                  <c:v>4.7160000000000002</c:v>
                </c:pt>
                <c:pt idx="5675">
                  <c:v>4.7169999999999996</c:v>
                </c:pt>
                <c:pt idx="5676">
                  <c:v>4.718</c:v>
                </c:pt>
                <c:pt idx="5677">
                  <c:v>4.7190000000000003</c:v>
                </c:pt>
                <c:pt idx="5678">
                  <c:v>4.72</c:v>
                </c:pt>
                <c:pt idx="5679">
                  <c:v>4.7210000000000001</c:v>
                </c:pt>
                <c:pt idx="5680">
                  <c:v>4.7210000000000001</c:v>
                </c:pt>
                <c:pt idx="5681">
                  <c:v>4.7220000000000004</c:v>
                </c:pt>
                <c:pt idx="5682">
                  <c:v>4.7229999999999999</c:v>
                </c:pt>
                <c:pt idx="5683">
                  <c:v>4.7240000000000002</c:v>
                </c:pt>
                <c:pt idx="5684">
                  <c:v>4.7249999999999996</c:v>
                </c:pt>
                <c:pt idx="5685">
                  <c:v>4.726</c:v>
                </c:pt>
                <c:pt idx="5686">
                  <c:v>4.726</c:v>
                </c:pt>
                <c:pt idx="5687">
                  <c:v>4.7270000000000003</c:v>
                </c:pt>
                <c:pt idx="5688">
                  <c:v>4.7279999999999998</c:v>
                </c:pt>
                <c:pt idx="5689">
                  <c:v>4.7290000000000001</c:v>
                </c:pt>
                <c:pt idx="5690">
                  <c:v>4.7300000000000004</c:v>
                </c:pt>
                <c:pt idx="5691">
                  <c:v>4.7300000000000004</c:v>
                </c:pt>
                <c:pt idx="5692">
                  <c:v>4.7309999999999999</c:v>
                </c:pt>
                <c:pt idx="5693">
                  <c:v>4.7320000000000002</c:v>
                </c:pt>
                <c:pt idx="5694">
                  <c:v>4.7329999999999997</c:v>
                </c:pt>
                <c:pt idx="5695">
                  <c:v>4.734</c:v>
                </c:pt>
                <c:pt idx="5696">
                  <c:v>4.7350000000000003</c:v>
                </c:pt>
                <c:pt idx="5697">
                  <c:v>4.7350000000000003</c:v>
                </c:pt>
                <c:pt idx="5698">
                  <c:v>4.7359999999999998</c:v>
                </c:pt>
                <c:pt idx="5699">
                  <c:v>4.7370000000000001</c:v>
                </c:pt>
                <c:pt idx="5700">
                  <c:v>4.7380000000000004</c:v>
                </c:pt>
                <c:pt idx="5701">
                  <c:v>4.7389999999999999</c:v>
                </c:pt>
                <c:pt idx="5702">
                  <c:v>4.74</c:v>
                </c:pt>
                <c:pt idx="5703">
                  <c:v>4.74</c:v>
                </c:pt>
                <c:pt idx="5704">
                  <c:v>4.7409999999999997</c:v>
                </c:pt>
                <c:pt idx="5705">
                  <c:v>4.742</c:v>
                </c:pt>
                <c:pt idx="5706">
                  <c:v>4.7430000000000003</c:v>
                </c:pt>
                <c:pt idx="5707">
                  <c:v>4.7439999999999998</c:v>
                </c:pt>
                <c:pt idx="5708">
                  <c:v>4.7450000000000001</c:v>
                </c:pt>
                <c:pt idx="5709">
                  <c:v>4.7450000000000001</c:v>
                </c:pt>
                <c:pt idx="5710">
                  <c:v>4.7460000000000004</c:v>
                </c:pt>
                <c:pt idx="5711">
                  <c:v>4.7469999999999999</c:v>
                </c:pt>
                <c:pt idx="5712">
                  <c:v>4.7480000000000002</c:v>
                </c:pt>
                <c:pt idx="5713">
                  <c:v>4.7489999999999997</c:v>
                </c:pt>
                <c:pt idx="5714">
                  <c:v>4.75</c:v>
                </c:pt>
                <c:pt idx="5715">
                  <c:v>4.75</c:v>
                </c:pt>
                <c:pt idx="5716">
                  <c:v>4.7510000000000003</c:v>
                </c:pt>
                <c:pt idx="5717">
                  <c:v>4.7519999999999998</c:v>
                </c:pt>
                <c:pt idx="5718">
                  <c:v>4.7530000000000001</c:v>
                </c:pt>
                <c:pt idx="5719">
                  <c:v>4.7539999999999996</c:v>
                </c:pt>
                <c:pt idx="5720">
                  <c:v>4.7549999999999999</c:v>
                </c:pt>
                <c:pt idx="5721">
                  <c:v>4.7549999999999999</c:v>
                </c:pt>
                <c:pt idx="5722">
                  <c:v>4.7560000000000002</c:v>
                </c:pt>
                <c:pt idx="5723">
                  <c:v>4.7569999999999997</c:v>
                </c:pt>
                <c:pt idx="5724">
                  <c:v>4.758</c:v>
                </c:pt>
                <c:pt idx="5725">
                  <c:v>4.7590000000000003</c:v>
                </c:pt>
                <c:pt idx="5726">
                  <c:v>4.76</c:v>
                </c:pt>
                <c:pt idx="5727">
                  <c:v>4.76</c:v>
                </c:pt>
                <c:pt idx="5728">
                  <c:v>4.7610000000000001</c:v>
                </c:pt>
                <c:pt idx="5729">
                  <c:v>4.7619999999999996</c:v>
                </c:pt>
                <c:pt idx="5730">
                  <c:v>4.7629999999999999</c:v>
                </c:pt>
                <c:pt idx="5731">
                  <c:v>4.7640000000000002</c:v>
                </c:pt>
                <c:pt idx="5732">
                  <c:v>4.7649999999999997</c:v>
                </c:pt>
                <c:pt idx="5733">
                  <c:v>4.7649999999999997</c:v>
                </c:pt>
                <c:pt idx="5734">
                  <c:v>4.766</c:v>
                </c:pt>
                <c:pt idx="5735">
                  <c:v>4.7670000000000003</c:v>
                </c:pt>
                <c:pt idx="5736">
                  <c:v>4.7679999999999998</c:v>
                </c:pt>
                <c:pt idx="5737">
                  <c:v>4.7690000000000001</c:v>
                </c:pt>
                <c:pt idx="5738">
                  <c:v>4.7699999999999996</c:v>
                </c:pt>
                <c:pt idx="5739">
                  <c:v>4.7699999999999996</c:v>
                </c:pt>
                <c:pt idx="5740">
                  <c:v>4.7709999999999999</c:v>
                </c:pt>
                <c:pt idx="5741">
                  <c:v>4.7720000000000002</c:v>
                </c:pt>
                <c:pt idx="5742">
                  <c:v>4.7729999999999997</c:v>
                </c:pt>
                <c:pt idx="5743">
                  <c:v>4.774</c:v>
                </c:pt>
                <c:pt idx="5744">
                  <c:v>4.7750000000000004</c:v>
                </c:pt>
                <c:pt idx="5745">
                  <c:v>4.7750000000000004</c:v>
                </c:pt>
                <c:pt idx="5746">
                  <c:v>4.7759999999999998</c:v>
                </c:pt>
                <c:pt idx="5747">
                  <c:v>4.7770000000000001</c:v>
                </c:pt>
                <c:pt idx="5748">
                  <c:v>4.7779999999999996</c:v>
                </c:pt>
                <c:pt idx="5749">
                  <c:v>4.7789999999999999</c:v>
                </c:pt>
                <c:pt idx="5750">
                  <c:v>4.78</c:v>
                </c:pt>
                <c:pt idx="5751">
                  <c:v>4.78</c:v>
                </c:pt>
                <c:pt idx="5752">
                  <c:v>4.7809999999999997</c:v>
                </c:pt>
                <c:pt idx="5753">
                  <c:v>4.782</c:v>
                </c:pt>
                <c:pt idx="5754">
                  <c:v>4.7830000000000004</c:v>
                </c:pt>
                <c:pt idx="5755">
                  <c:v>4.7839999999999998</c:v>
                </c:pt>
                <c:pt idx="5756">
                  <c:v>4.7850000000000001</c:v>
                </c:pt>
                <c:pt idx="5757">
                  <c:v>4.7850000000000001</c:v>
                </c:pt>
                <c:pt idx="5758">
                  <c:v>4.7859999999999996</c:v>
                </c:pt>
                <c:pt idx="5759">
                  <c:v>4.7869999999999999</c:v>
                </c:pt>
                <c:pt idx="5760">
                  <c:v>4.7880000000000003</c:v>
                </c:pt>
                <c:pt idx="5761">
                  <c:v>4.7889999999999997</c:v>
                </c:pt>
                <c:pt idx="5762">
                  <c:v>4.79</c:v>
                </c:pt>
                <c:pt idx="5763">
                  <c:v>4.79</c:v>
                </c:pt>
                <c:pt idx="5764">
                  <c:v>4.7910000000000004</c:v>
                </c:pt>
                <c:pt idx="5765">
                  <c:v>4.7919999999999998</c:v>
                </c:pt>
                <c:pt idx="5766">
                  <c:v>4.7930000000000001</c:v>
                </c:pt>
                <c:pt idx="5767">
                  <c:v>4.7939999999999996</c:v>
                </c:pt>
                <c:pt idx="5768">
                  <c:v>4.7939999999999996</c:v>
                </c:pt>
                <c:pt idx="5769">
                  <c:v>4.7949999999999999</c:v>
                </c:pt>
                <c:pt idx="5770">
                  <c:v>4.7960000000000003</c:v>
                </c:pt>
                <c:pt idx="5771">
                  <c:v>4.7969999999999997</c:v>
                </c:pt>
                <c:pt idx="5772">
                  <c:v>4.798</c:v>
                </c:pt>
                <c:pt idx="5773">
                  <c:v>4.7990000000000004</c:v>
                </c:pt>
                <c:pt idx="5774">
                  <c:v>4.7990000000000004</c:v>
                </c:pt>
                <c:pt idx="5775">
                  <c:v>4.8</c:v>
                </c:pt>
                <c:pt idx="5776">
                  <c:v>4.8010000000000002</c:v>
                </c:pt>
                <c:pt idx="5777">
                  <c:v>4.8019999999999996</c:v>
                </c:pt>
                <c:pt idx="5778">
                  <c:v>4.8029999999999999</c:v>
                </c:pt>
                <c:pt idx="5779">
                  <c:v>4.8040000000000003</c:v>
                </c:pt>
                <c:pt idx="5780">
                  <c:v>4.8040000000000003</c:v>
                </c:pt>
                <c:pt idx="5781">
                  <c:v>4.8049999999999997</c:v>
                </c:pt>
                <c:pt idx="5782">
                  <c:v>4.806</c:v>
                </c:pt>
                <c:pt idx="5783">
                  <c:v>4.8070000000000004</c:v>
                </c:pt>
                <c:pt idx="5784">
                  <c:v>4.8079999999999998</c:v>
                </c:pt>
                <c:pt idx="5785">
                  <c:v>4.8090000000000002</c:v>
                </c:pt>
                <c:pt idx="5786">
                  <c:v>4.8090000000000002</c:v>
                </c:pt>
                <c:pt idx="5787">
                  <c:v>4.8099999999999996</c:v>
                </c:pt>
                <c:pt idx="5788">
                  <c:v>4.8109999999999999</c:v>
                </c:pt>
                <c:pt idx="5789">
                  <c:v>4.8120000000000003</c:v>
                </c:pt>
                <c:pt idx="5790">
                  <c:v>4.8129999999999997</c:v>
                </c:pt>
                <c:pt idx="5791">
                  <c:v>4.8140000000000001</c:v>
                </c:pt>
                <c:pt idx="5792">
                  <c:v>4.8140000000000001</c:v>
                </c:pt>
                <c:pt idx="5793">
                  <c:v>4.8150000000000004</c:v>
                </c:pt>
                <c:pt idx="5794">
                  <c:v>4.8159999999999998</c:v>
                </c:pt>
                <c:pt idx="5795">
                  <c:v>4.8170000000000002</c:v>
                </c:pt>
                <c:pt idx="5796">
                  <c:v>4.8179999999999996</c:v>
                </c:pt>
                <c:pt idx="5797">
                  <c:v>4.819</c:v>
                </c:pt>
                <c:pt idx="5798">
                  <c:v>4.819</c:v>
                </c:pt>
                <c:pt idx="5799">
                  <c:v>4.82</c:v>
                </c:pt>
                <c:pt idx="5800">
                  <c:v>4.8209999999999997</c:v>
                </c:pt>
                <c:pt idx="5801">
                  <c:v>4.8220000000000001</c:v>
                </c:pt>
                <c:pt idx="5802">
                  <c:v>4.8230000000000004</c:v>
                </c:pt>
                <c:pt idx="5803">
                  <c:v>4.8239999999999998</c:v>
                </c:pt>
                <c:pt idx="5804">
                  <c:v>4.8239999999999998</c:v>
                </c:pt>
                <c:pt idx="5805">
                  <c:v>4.8250000000000002</c:v>
                </c:pt>
                <c:pt idx="5806">
                  <c:v>4.8259999999999996</c:v>
                </c:pt>
                <c:pt idx="5807">
                  <c:v>4.827</c:v>
                </c:pt>
                <c:pt idx="5808">
                  <c:v>4.8280000000000003</c:v>
                </c:pt>
                <c:pt idx="5809">
                  <c:v>4.8289999999999997</c:v>
                </c:pt>
                <c:pt idx="5810">
                  <c:v>4.8289999999999997</c:v>
                </c:pt>
                <c:pt idx="5811">
                  <c:v>4.83</c:v>
                </c:pt>
                <c:pt idx="5812">
                  <c:v>4.8310000000000004</c:v>
                </c:pt>
                <c:pt idx="5813">
                  <c:v>4.8319999999999999</c:v>
                </c:pt>
                <c:pt idx="5814">
                  <c:v>4.8330000000000002</c:v>
                </c:pt>
                <c:pt idx="5815">
                  <c:v>4.8339999999999996</c:v>
                </c:pt>
                <c:pt idx="5816">
                  <c:v>4.8339999999999996</c:v>
                </c:pt>
                <c:pt idx="5817">
                  <c:v>4.835</c:v>
                </c:pt>
                <c:pt idx="5818">
                  <c:v>4.8360000000000003</c:v>
                </c:pt>
                <c:pt idx="5819">
                  <c:v>4.8369999999999997</c:v>
                </c:pt>
                <c:pt idx="5820">
                  <c:v>4.8380000000000001</c:v>
                </c:pt>
                <c:pt idx="5821">
                  <c:v>4.8390000000000004</c:v>
                </c:pt>
                <c:pt idx="5822">
                  <c:v>4.8390000000000004</c:v>
                </c:pt>
                <c:pt idx="5823">
                  <c:v>4.84</c:v>
                </c:pt>
                <c:pt idx="5824">
                  <c:v>4.8410000000000002</c:v>
                </c:pt>
                <c:pt idx="5825">
                  <c:v>4.8419999999999996</c:v>
                </c:pt>
                <c:pt idx="5826">
                  <c:v>4.843</c:v>
                </c:pt>
                <c:pt idx="5827">
                  <c:v>4.8440000000000003</c:v>
                </c:pt>
                <c:pt idx="5828">
                  <c:v>4.8440000000000003</c:v>
                </c:pt>
                <c:pt idx="5829">
                  <c:v>4.8449999999999998</c:v>
                </c:pt>
                <c:pt idx="5830">
                  <c:v>4.8460000000000001</c:v>
                </c:pt>
                <c:pt idx="5831">
                  <c:v>4.8470000000000004</c:v>
                </c:pt>
                <c:pt idx="5832">
                  <c:v>4.8479999999999999</c:v>
                </c:pt>
                <c:pt idx="5833">
                  <c:v>4.8490000000000002</c:v>
                </c:pt>
                <c:pt idx="5834">
                  <c:v>4.8490000000000002</c:v>
                </c:pt>
                <c:pt idx="5835">
                  <c:v>4.8499999999999996</c:v>
                </c:pt>
                <c:pt idx="5836">
                  <c:v>4.851</c:v>
                </c:pt>
                <c:pt idx="5837">
                  <c:v>4.8520000000000003</c:v>
                </c:pt>
                <c:pt idx="5838">
                  <c:v>4.8529999999999998</c:v>
                </c:pt>
                <c:pt idx="5839">
                  <c:v>4.8540000000000001</c:v>
                </c:pt>
                <c:pt idx="5840">
                  <c:v>4.8540000000000001</c:v>
                </c:pt>
                <c:pt idx="5841">
                  <c:v>4.8550000000000004</c:v>
                </c:pt>
                <c:pt idx="5842">
                  <c:v>4.8559999999999999</c:v>
                </c:pt>
                <c:pt idx="5843">
                  <c:v>4.8570000000000002</c:v>
                </c:pt>
                <c:pt idx="5844">
                  <c:v>4.8579999999999997</c:v>
                </c:pt>
                <c:pt idx="5845">
                  <c:v>4.8579999999999997</c:v>
                </c:pt>
                <c:pt idx="5846">
                  <c:v>4.859</c:v>
                </c:pt>
                <c:pt idx="5847">
                  <c:v>4.8600000000000003</c:v>
                </c:pt>
                <c:pt idx="5848">
                  <c:v>4.8609999999999998</c:v>
                </c:pt>
                <c:pt idx="5849">
                  <c:v>4.8620000000000001</c:v>
                </c:pt>
                <c:pt idx="5850">
                  <c:v>4.8630000000000004</c:v>
                </c:pt>
                <c:pt idx="5851">
                  <c:v>4.8630000000000004</c:v>
                </c:pt>
                <c:pt idx="5852">
                  <c:v>4.8639999999999999</c:v>
                </c:pt>
                <c:pt idx="5853">
                  <c:v>4.8650000000000002</c:v>
                </c:pt>
                <c:pt idx="5854">
                  <c:v>4.8659999999999997</c:v>
                </c:pt>
                <c:pt idx="5855">
                  <c:v>4.867</c:v>
                </c:pt>
                <c:pt idx="5856">
                  <c:v>4.8680000000000003</c:v>
                </c:pt>
                <c:pt idx="5857">
                  <c:v>4.8680000000000003</c:v>
                </c:pt>
                <c:pt idx="5858">
                  <c:v>4.8689999999999998</c:v>
                </c:pt>
                <c:pt idx="5859">
                  <c:v>4.87</c:v>
                </c:pt>
                <c:pt idx="5860">
                  <c:v>4.8710000000000004</c:v>
                </c:pt>
                <c:pt idx="5861">
                  <c:v>4.8719999999999999</c:v>
                </c:pt>
                <c:pt idx="5862">
                  <c:v>4.8730000000000002</c:v>
                </c:pt>
                <c:pt idx="5863">
                  <c:v>4.8730000000000002</c:v>
                </c:pt>
                <c:pt idx="5864">
                  <c:v>4.8739999999999997</c:v>
                </c:pt>
                <c:pt idx="5865">
                  <c:v>4.875</c:v>
                </c:pt>
                <c:pt idx="5866">
                  <c:v>4.8760000000000003</c:v>
                </c:pt>
                <c:pt idx="5867">
                  <c:v>4.8769999999999998</c:v>
                </c:pt>
                <c:pt idx="5868">
                  <c:v>4.8780000000000001</c:v>
                </c:pt>
                <c:pt idx="5869">
                  <c:v>4.8780000000000001</c:v>
                </c:pt>
                <c:pt idx="5870">
                  <c:v>4.8789999999999996</c:v>
                </c:pt>
                <c:pt idx="5871">
                  <c:v>4.88</c:v>
                </c:pt>
                <c:pt idx="5872">
                  <c:v>4.8810000000000002</c:v>
                </c:pt>
                <c:pt idx="5873">
                  <c:v>4.8819999999999997</c:v>
                </c:pt>
                <c:pt idx="5874">
                  <c:v>4.883</c:v>
                </c:pt>
                <c:pt idx="5875">
                  <c:v>4.883</c:v>
                </c:pt>
                <c:pt idx="5876">
                  <c:v>4.8840000000000003</c:v>
                </c:pt>
                <c:pt idx="5877">
                  <c:v>4.8849999999999998</c:v>
                </c:pt>
                <c:pt idx="5878">
                  <c:v>4.8860000000000001</c:v>
                </c:pt>
                <c:pt idx="5879">
                  <c:v>4.8869999999999996</c:v>
                </c:pt>
                <c:pt idx="5880">
                  <c:v>4.8879999999999999</c:v>
                </c:pt>
                <c:pt idx="5881">
                  <c:v>4.8879999999999999</c:v>
                </c:pt>
                <c:pt idx="5882">
                  <c:v>4.8890000000000002</c:v>
                </c:pt>
                <c:pt idx="5883">
                  <c:v>4.8899999999999997</c:v>
                </c:pt>
                <c:pt idx="5884">
                  <c:v>4.891</c:v>
                </c:pt>
                <c:pt idx="5885">
                  <c:v>4.8920000000000003</c:v>
                </c:pt>
                <c:pt idx="5886">
                  <c:v>4.8929999999999998</c:v>
                </c:pt>
                <c:pt idx="5887">
                  <c:v>4.8929999999999998</c:v>
                </c:pt>
                <c:pt idx="5888">
                  <c:v>4.8940000000000001</c:v>
                </c:pt>
                <c:pt idx="5889">
                  <c:v>4.8949999999999996</c:v>
                </c:pt>
                <c:pt idx="5890">
                  <c:v>4.8959999999999999</c:v>
                </c:pt>
                <c:pt idx="5891">
                  <c:v>4.8970000000000002</c:v>
                </c:pt>
                <c:pt idx="5892">
                  <c:v>4.8979999999999997</c:v>
                </c:pt>
                <c:pt idx="5893">
                  <c:v>4.8979999999999997</c:v>
                </c:pt>
                <c:pt idx="5894">
                  <c:v>4.899</c:v>
                </c:pt>
                <c:pt idx="5895">
                  <c:v>4.9000000000000004</c:v>
                </c:pt>
                <c:pt idx="5896">
                  <c:v>4.9009999999999998</c:v>
                </c:pt>
                <c:pt idx="5897">
                  <c:v>4.9020000000000001</c:v>
                </c:pt>
                <c:pt idx="5898">
                  <c:v>4.9029999999999996</c:v>
                </c:pt>
                <c:pt idx="5899">
                  <c:v>4.9029999999999996</c:v>
                </c:pt>
                <c:pt idx="5900">
                  <c:v>4.9039999999999999</c:v>
                </c:pt>
                <c:pt idx="5901">
                  <c:v>4.9050000000000002</c:v>
                </c:pt>
                <c:pt idx="5902">
                  <c:v>4.9059999999999997</c:v>
                </c:pt>
                <c:pt idx="5903">
                  <c:v>4.907</c:v>
                </c:pt>
                <c:pt idx="5904">
                  <c:v>4.9080000000000004</c:v>
                </c:pt>
                <c:pt idx="5905">
                  <c:v>4.9080000000000004</c:v>
                </c:pt>
                <c:pt idx="5906">
                  <c:v>4.9089999999999998</c:v>
                </c:pt>
                <c:pt idx="5907">
                  <c:v>4.91</c:v>
                </c:pt>
                <c:pt idx="5908">
                  <c:v>4.9109999999999996</c:v>
                </c:pt>
                <c:pt idx="5909">
                  <c:v>4.9119999999999999</c:v>
                </c:pt>
                <c:pt idx="5910">
                  <c:v>4.9130000000000003</c:v>
                </c:pt>
                <c:pt idx="5911">
                  <c:v>4.9130000000000003</c:v>
                </c:pt>
                <c:pt idx="5912">
                  <c:v>4.9139999999999997</c:v>
                </c:pt>
                <c:pt idx="5913">
                  <c:v>4.915</c:v>
                </c:pt>
                <c:pt idx="5914">
                  <c:v>4.9160000000000004</c:v>
                </c:pt>
                <c:pt idx="5915">
                  <c:v>4.9169999999999998</c:v>
                </c:pt>
                <c:pt idx="5916">
                  <c:v>4.9180000000000001</c:v>
                </c:pt>
                <c:pt idx="5917">
                  <c:v>4.9180000000000001</c:v>
                </c:pt>
                <c:pt idx="5918">
                  <c:v>4.9189999999999996</c:v>
                </c:pt>
                <c:pt idx="5919">
                  <c:v>4.92</c:v>
                </c:pt>
                <c:pt idx="5920">
                  <c:v>4.9210000000000003</c:v>
                </c:pt>
                <c:pt idx="5921">
                  <c:v>4.9219999999999997</c:v>
                </c:pt>
                <c:pt idx="5922">
                  <c:v>4.9219999999999997</c:v>
                </c:pt>
                <c:pt idx="5923">
                  <c:v>4.923</c:v>
                </c:pt>
                <c:pt idx="5924">
                  <c:v>4.9240000000000004</c:v>
                </c:pt>
                <c:pt idx="5925">
                  <c:v>4.9249999999999998</c:v>
                </c:pt>
                <c:pt idx="5926">
                  <c:v>4.9260000000000002</c:v>
                </c:pt>
                <c:pt idx="5927">
                  <c:v>4.9269999999999996</c:v>
                </c:pt>
                <c:pt idx="5928">
                  <c:v>4.9269999999999996</c:v>
                </c:pt>
                <c:pt idx="5929">
                  <c:v>4.9279999999999999</c:v>
                </c:pt>
                <c:pt idx="5930">
                  <c:v>4.9290000000000003</c:v>
                </c:pt>
                <c:pt idx="5931">
                  <c:v>4.93</c:v>
                </c:pt>
                <c:pt idx="5932">
                  <c:v>4.931</c:v>
                </c:pt>
                <c:pt idx="5933">
                  <c:v>4.9320000000000004</c:v>
                </c:pt>
                <c:pt idx="5934">
                  <c:v>4.9320000000000004</c:v>
                </c:pt>
                <c:pt idx="5935">
                  <c:v>4.9329999999999998</c:v>
                </c:pt>
                <c:pt idx="5936">
                  <c:v>4.9340000000000002</c:v>
                </c:pt>
                <c:pt idx="5937">
                  <c:v>4.9349999999999996</c:v>
                </c:pt>
                <c:pt idx="5938">
                  <c:v>4.9359999999999999</c:v>
                </c:pt>
                <c:pt idx="5939">
                  <c:v>4.9370000000000003</c:v>
                </c:pt>
                <c:pt idx="5940">
                  <c:v>4.9370000000000003</c:v>
                </c:pt>
                <c:pt idx="5941">
                  <c:v>4.9379999999999997</c:v>
                </c:pt>
                <c:pt idx="5942">
                  <c:v>4.9390000000000001</c:v>
                </c:pt>
                <c:pt idx="5943">
                  <c:v>4.9400000000000004</c:v>
                </c:pt>
                <c:pt idx="5944">
                  <c:v>4.9409999999999998</c:v>
                </c:pt>
                <c:pt idx="5945">
                  <c:v>4.9420000000000002</c:v>
                </c:pt>
                <c:pt idx="5946">
                  <c:v>4.9420000000000002</c:v>
                </c:pt>
                <c:pt idx="5947">
                  <c:v>4.9429999999999996</c:v>
                </c:pt>
                <c:pt idx="5948">
                  <c:v>4.944</c:v>
                </c:pt>
                <c:pt idx="5949">
                  <c:v>4.9450000000000003</c:v>
                </c:pt>
                <c:pt idx="5950">
                  <c:v>4.9459999999999997</c:v>
                </c:pt>
                <c:pt idx="5951">
                  <c:v>4.9470000000000001</c:v>
                </c:pt>
                <c:pt idx="5952">
                  <c:v>4.9470000000000001</c:v>
                </c:pt>
                <c:pt idx="5953">
                  <c:v>4.9480000000000004</c:v>
                </c:pt>
                <c:pt idx="5954">
                  <c:v>4.9489999999999998</c:v>
                </c:pt>
                <c:pt idx="5955">
                  <c:v>4.95</c:v>
                </c:pt>
                <c:pt idx="5956">
                  <c:v>4.9509999999999996</c:v>
                </c:pt>
                <c:pt idx="5957">
                  <c:v>4.952</c:v>
                </c:pt>
                <c:pt idx="5958">
                  <c:v>4.952</c:v>
                </c:pt>
                <c:pt idx="5959">
                  <c:v>4.9530000000000003</c:v>
                </c:pt>
                <c:pt idx="5960">
                  <c:v>4.9539999999999997</c:v>
                </c:pt>
                <c:pt idx="5961">
                  <c:v>4.9550000000000001</c:v>
                </c:pt>
                <c:pt idx="5962">
                  <c:v>4.9560000000000004</c:v>
                </c:pt>
                <c:pt idx="5963">
                  <c:v>4.9569999999999999</c:v>
                </c:pt>
                <c:pt idx="5964">
                  <c:v>4.9569999999999999</c:v>
                </c:pt>
                <c:pt idx="5965">
                  <c:v>4.9580000000000002</c:v>
                </c:pt>
                <c:pt idx="5966">
                  <c:v>4.9589999999999996</c:v>
                </c:pt>
                <c:pt idx="5967">
                  <c:v>4.96</c:v>
                </c:pt>
                <c:pt idx="5968">
                  <c:v>4.9610000000000003</c:v>
                </c:pt>
                <c:pt idx="5969">
                  <c:v>4.9619999999999997</c:v>
                </c:pt>
                <c:pt idx="5970">
                  <c:v>4.9619999999999997</c:v>
                </c:pt>
                <c:pt idx="5971">
                  <c:v>4.9630000000000001</c:v>
                </c:pt>
                <c:pt idx="5972">
                  <c:v>4.9640000000000004</c:v>
                </c:pt>
                <c:pt idx="5973">
                  <c:v>4.9649999999999999</c:v>
                </c:pt>
                <c:pt idx="5974">
                  <c:v>4.9660000000000002</c:v>
                </c:pt>
                <c:pt idx="5975">
                  <c:v>4.9669999999999996</c:v>
                </c:pt>
                <c:pt idx="5976">
                  <c:v>4.9669999999999996</c:v>
                </c:pt>
                <c:pt idx="5977">
                  <c:v>4.968</c:v>
                </c:pt>
                <c:pt idx="5978">
                  <c:v>4.9690000000000003</c:v>
                </c:pt>
                <c:pt idx="5979">
                  <c:v>4.97</c:v>
                </c:pt>
                <c:pt idx="5980">
                  <c:v>4.9710000000000001</c:v>
                </c:pt>
                <c:pt idx="5981">
                  <c:v>4.9720000000000004</c:v>
                </c:pt>
                <c:pt idx="5982">
                  <c:v>4.9720000000000004</c:v>
                </c:pt>
                <c:pt idx="5983">
                  <c:v>4.9729999999999999</c:v>
                </c:pt>
                <c:pt idx="5984">
                  <c:v>4.9740000000000002</c:v>
                </c:pt>
                <c:pt idx="5985">
                  <c:v>4.9749999999999996</c:v>
                </c:pt>
                <c:pt idx="5986">
                  <c:v>4.976</c:v>
                </c:pt>
                <c:pt idx="5987">
                  <c:v>4.9770000000000003</c:v>
                </c:pt>
                <c:pt idx="5988">
                  <c:v>4.9770000000000003</c:v>
                </c:pt>
                <c:pt idx="5989">
                  <c:v>4.9779999999999998</c:v>
                </c:pt>
                <c:pt idx="5990">
                  <c:v>4.9790000000000001</c:v>
                </c:pt>
                <c:pt idx="5991">
                  <c:v>4.9800000000000004</c:v>
                </c:pt>
                <c:pt idx="5992">
                  <c:v>4.9809999999999999</c:v>
                </c:pt>
                <c:pt idx="5993">
                  <c:v>4.9809999999999999</c:v>
                </c:pt>
                <c:pt idx="5994">
                  <c:v>4.9820000000000002</c:v>
                </c:pt>
                <c:pt idx="5995">
                  <c:v>4.9829999999999997</c:v>
                </c:pt>
                <c:pt idx="5996">
                  <c:v>4.984</c:v>
                </c:pt>
                <c:pt idx="5997">
                  <c:v>4.9850000000000003</c:v>
                </c:pt>
                <c:pt idx="5998">
                  <c:v>4.9859999999999998</c:v>
                </c:pt>
                <c:pt idx="5999">
                  <c:v>4.9859999999999998</c:v>
                </c:pt>
                <c:pt idx="6000">
                  <c:v>4.9870000000000001</c:v>
                </c:pt>
                <c:pt idx="6001">
                  <c:v>4.9880000000000004</c:v>
                </c:pt>
                <c:pt idx="6002">
                  <c:v>4.9889999999999999</c:v>
                </c:pt>
                <c:pt idx="6003">
                  <c:v>4.99</c:v>
                </c:pt>
                <c:pt idx="6004">
                  <c:v>4.9909999999999997</c:v>
                </c:pt>
                <c:pt idx="6005">
                  <c:v>4.9909999999999997</c:v>
                </c:pt>
                <c:pt idx="6006">
                  <c:v>4.992</c:v>
                </c:pt>
                <c:pt idx="6007">
                  <c:v>4.9930000000000003</c:v>
                </c:pt>
                <c:pt idx="6008">
                  <c:v>4.9939999999999998</c:v>
                </c:pt>
                <c:pt idx="6009">
                  <c:v>4.9950000000000001</c:v>
                </c:pt>
                <c:pt idx="6010">
                  <c:v>4.9960000000000004</c:v>
                </c:pt>
                <c:pt idx="6011">
                  <c:v>4.9960000000000004</c:v>
                </c:pt>
                <c:pt idx="6012">
                  <c:v>4.9969999999999999</c:v>
                </c:pt>
                <c:pt idx="6013">
                  <c:v>4.9980000000000002</c:v>
                </c:pt>
                <c:pt idx="6014">
                  <c:v>4.9989999999999997</c:v>
                </c:pt>
                <c:pt idx="6015">
                  <c:v>5</c:v>
                </c:pt>
                <c:pt idx="6016">
                  <c:v>5.0010000000000003</c:v>
                </c:pt>
                <c:pt idx="6017">
                  <c:v>5.0010000000000003</c:v>
                </c:pt>
                <c:pt idx="6018">
                  <c:v>5.0019999999999998</c:v>
                </c:pt>
                <c:pt idx="6019">
                  <c:v>5.0030000000000001</c:v>
                </c:pt>
                <c:pt idx="6020">
                  <c:v>5.0039999999999996</c:v>
                </c:pt>
                <c:pt idx="6021">
                  <c:v>5.0049999999999999</c:v>
                </c:pt>
                <c:pt idx="6022">
                  <c:v>5.0060000000000002</c:v>
                </c:pt>
                <c:pt idx="6023">
                  <c:v>5.0060000000000002</c:v>
                </c:pt>
                <c:pt idx="6024">
                  <c:v>5.0069999999999997</c:v>
                </c:pt>
                <c:pt idx="6025">
                  <c:v>5.008</c:v>
                </c:pt>
                <c:pt idx="6026">
                  <c:v>5.0090000000000003</c:v>
                </c:pt>
                <c:pt idx="6027">
                  <c:v>5.01</c:v>
                </c:pt>
                <c:pt idx="6028">
                  <c:v>5.0110000000000001</c:v>
                </c:pt>
                <c:pt idx="6029">
                  <c:v>5.0110000000000001</c:v>
                </c:pt>
                <c:pt idx="6030">
                  <c:v>5.0119999999999996</c:v>
                </c:pt>
                <c:pt idx="6031">
                  <c:v>5.0129999999999999</c:v>
                </c:pt>
                <c:pt idx="6032">
                  <c:v>5.0140000000000002</c:v>
                </c:pt>
                <c:pt idx="6033">
                  <c:v>5.0149999999999997</c:v>
                </c:pt>
                <c:pt idx="6034">
                  <c:v>5.016</c:v>
                </c:pt>
                <c:pt idx="6035">
                  <c:v>5.016</c:v>
                </c:pt>
                <c:pt idx="6036">
                  <c:v>5.0170000000000003</c:v>
                </c:pt>
                <c:pt idx="6037">
                  <c:v>5.0179999999999998</c:v>
                </c:pt>
                <c:pt idx="6038">
                  <c:v>5.0190000000000001</c:v>
                </c:pt>
                <c:pt idx="6039">
                  <c:v>5.0199999999999996</c:v>
                </c:pt>
                <c:pt idx="6040">
                  <c:v>5.0209999999999999</c:v>
                </c:pt>
                <c:pt idx="6041">
                  <c:v>5.0209999999999999</c:v>
                </c:pt>
                <c:pt idx="6042">
                  <c:v>5.0220000000000002</c:v>
                </c:pt>
                <c:pt idx="6043">
                  <c:v>5.0229999999999997</c:v>
                </c:pt>
                <c:pt idx="6044">
                  <c:v>5.024</c:v>
                </c:pt>
                <c:pt idx="6045">
                  <c:v>5.0250000000000004</c:v>
                </c:pt>
                <c:pt idx="6046">
                  <c:v>5.0259999999999998</c:v>
                </c:pt>
                <c:pt idx="6047">
                  <c:v>5.0259999999999998</c:v>
                </c:pt>
                <c:pt idx="6048">
                  <c:v>5.0270000000000001</c:v>
                </c:pt>
                <c:pt idx="6049">
                  <c:v>5.0279999999999996</c:v>
                </c:pt>
                <c:pt idx="6050">
                  <c:v>5.0289999999999999</c:v>
                </c:pt>
                <c:pt idx="6051">
                  <c:v>5.03</c:v>
                </c:pt>
                <c:pt idx="6052">
                  <c:v>5.0309999999999997</c:v>
                </c:pt>
                <c:pt idx="6053">
                  <c:v>5.0309999999999997</c:v>
                </c:pt>
                <c:pt idx="6054">
                  <c:v>5.032</c:v>
                </c:pt>
                <c:pt idx="6055">
                  <c:v>5.0330000000000004</c:v>
                </c:pt>
                <c:pt idx="6056">
                  <c:v>5.0339999999999998</c:v>
                </c:pt>
                <c:pt idx="6057">
                  <c:v>5.0350000000000001</c:v>
                </c:pt>
                <c:pt idx="6058">
                  <c:v>5.0359999999999996</c:v>
                </c:pt>
                <c:pt idx="6059">
                  <c:v>5.0359999999999996</c:v>
                </c:pt>
                <c:pt idx="6060">
                  <c:v>5.0369999999999999</c:v>
                </c:pt>
                <c:pt idx="6061">
                  <c:v>5.0380000000000003</c:v>
                </c:pt>
                <c:pt idx="6062">
                  <c:v>5.0389999999999997</c:v>
                </c:pt>
                <c:pt idx="6063">
                  <c:v>5.04</c:v>
                </c:pt>
                <c:pt idx="6064">
                  <c:v>5.0410000000000004</c:v>
                </c:pt>
                <c:pt idx="6065">
                  <c:v>5.0410000000000004</c:v>
                </c:pt>
                <c:pt idx="6066">
                  <c:v>5.0419999999999998</c:v>
                </c:pt>
                <c:pt idx="6067">
                  <c:v>5.0430000000000001</c:v>
                </c:pt>
                <c:pt idx="6068">
                  <c:v>5.0439999999999996</c:v>
                </c:pt>
                <c:pt idx="6069">
                  <c:v>5.0449999999999999</c:v>
                </c:pt>
                <c:pt idx="6070">
                  <c:v>5.0449999999999999</c:v>
                </c:pt>
                <c:pt idx="6071">
                  <c:v>5.0460000000000003</c:v>
                </c:pt>
                <c:pt idx="6072">
                  <c:v>5.0469999999999997</c:v>
                </c:pt>
                <c:pt idx="6073">
                  <c:v>5.048</c:v>
                </c:pt>
                <c:pt idx="6074">
                  <c:v>5.0490000000000004</c:v>
                </c:pt>
                <c:pt idx="6075">
                  <c:v>5.05</c:v>
                </c:pt>
                <c:pt idx="6076">
                  <c:v>5.05</c:v>
                </c:pt>
                <c:pt idx="6077">
                  <c:v>5.0510000000000002</c:v>
                </c:pt>
                <c:pt idx="6078">
                  <c:v>5.0519999999999996</c:v>
                </c:pt>
                <c:pt idx="6079">
                  <c:v>5.0529999999999999</c:v>
                </c:pt>
                <c:pt idx="6080">
                  <c:v>5.0540000000000003</c:v>
                </c:pt>
                <c:pt idx="6081">
                  <c:v>5.0549999999999997</c:v>
                </c:pt>
                <c:pt idx="6082">
                  <c:v>5.0549999999999997</c:v>
                </c:pt>
                <c:pt idx="6083">
                  <c:v>5.056</c:v>
                </c:pt>
                <c:pt idx="6084">
                  <c:v>5.0570000000000004</c:v>
                </c:pt>
                <c:pt idx="6085">
                  <c:v>5.0579999999999998</c:v>
                </c:pt>
                <c:pt idx="6086">
                  <c:v>5.0590000000000002</c:v>
                </c:pt>
                <c:pt idx="6087">
                  <c:v>5.0599999999999996</c:v>
                </c:pt>
                <c:pt idx="6088">
                  <c:v>5.0599999999999996</c:v>
                </c:pt>
                <c:pt idx="6089">
                  <c:v>5.0609999999999999</c:v>
                </c:pt>
                <c:pt idx="6090">
                  <c:v>5.0620000000000003</c:v>
                </c:pt>
                <c:pt idx="6091">
                  <c:v>5.0629999999999997</c:v>
                </c:pt>
                <c:pt idx="6092">
                  <c:v>5.0640000000000001</c:v>
                </c:pt>
                <c:pt idx="6093">
                  <c:v>5.0650000000000004</c:v>
                </c:pt>
                <c:pt idx="6094">
                  <c:v>5.0650000000000004</c:v>
                </c:pt>
                <c:pt idx="6095">
                  <c:v>5.0659999999999998</c:v>
                </c:pt>
                <c:pt idx="6096">
                  <c:v>5.0670000000000002</c:v>
                </c:pt>
                <c:pt idx="6097">
                  <c:v>5.0679999999999996</c:v>
                </c:pt>
                <c:pt idx="6098">
                  <c:v>5.069</c:v>
                </c:pt>
                <c:pt idx="6099">
                  <c:v>5.07</c:v>
                </c:pt>
                <c:pt idx="6100">
                  <c:v>5.07</c:v>
                </c:pt>
                <c:pt idx="6101">
                  <c:v>5.0709999999999997</c:v>
                </c:pt>
                <c:pt idx="6102">
                  <c:v>5.0720000000000001</c:v>
                </c:pt>
                <c:pt idx="6103">
                  <c:v>5.0730000000000004</c:v>
                </c:pt>
                <c:pt idx="6104">
                  <c:v>5.0739999999999998</c:v>
                </c:pt>
                <c:pt idx="6105">
                  <c:v>5.0750000000000002</c:v>
                </c:pt>
                <c:pt idx="6106">
                  <c:v>5.0750000000000002</c:v>
                </c:pt>
                <c:pt idx="6107">
                  <c:v>5.0759999999999996</c:v>
                </c:pt>
                <c:pt idx="6108">
                  <c:v>5.077</c:v>
                </c:pt>
                <c:pt idx="6109">
                  <c:v>5.0780000000000003</c:v>
                </c:pt>
                <c:pt idx="6110">
                  <c:v>5.0789999999999997</c:v>
                </c:pt>
                <c:pt idx="6111">
                  <c:v>5.08</c:v>
                </c:pt>
                <c:pt idx="6112">
                  <c:v>5.08</c:v>
                </c:pt>
                <c:pt idx="6113">
                  <c:v>5.0810000000000004</c:v>
                </c:pt>
                <c:pt idx="6114">
                  <c:v>5.0819999999999999</c:v>
                </c:pt>
                <c:pt idx="6115">
                  <c:v>5.0830000000000002</c:v>
                </c:pt>
                <c:pt idx="6116">
                  <c:v>5.0839999999999996</c:v>
                </c:pt>
                <c:pt idx="6117">
                  <c:v>5.085</c:v>
                </c:pt>
                <c:pt idx="6118">
                  <c:v>5.085</c:v>
                </c:pt>
                <c:pt idx="6119">
                  <c:v>5.0860000000000003</c:v>
                </c:pt>
                <c:pt idx="6120">
                  <c:v>5.0869999999999997</c:v>
                </c:pt>
                <c:pt idx="6121">
                  <c:v>5.0880000000000001</c:v>
                </c:pt>
                <c:pt idx="6122">
                  <c:v>5.0890000000000004</c:v>
                </c:pt>
                <c:pt idx="6123">
                  <c:v>5.09</c:v>
                </c:pt>
                <c:pt idx="6124">
                  <c:v>5.09</c:v>
                </c:pt>
                <c:pt idx="6125">
                  <c:v>5.0910000000000002</c:v>
                </c:pt>
                <c:pt idx="6126">
                  <c:v>5.0919999999999996</c:v>
                </c:pt>
                <c:pt idx="6127">
                  <c:v>5.093</c:v>
                </c:pt>
                <c:pt idx="6128">
                  <c:v>5.0940000000000003</c:v>
                </c:pt>
                <c:pt idx="6129">
                  <c:v>5.0949999999999998</c:v>
                </c:pt>
                <c:pt idx="6130">
                  <c:v>5.0949999999999998</c:v>
                </c:pt>
                <c:pt idx="6131">
                  <c:v>5.0960000000000001</c:v>
                </c:pt>
                <c:pt idx="6132">
                  <c:v>5.0970000000000004</c:v>
                </c:pt>
                <c:pt idx="6133">
                  <c:v>5.0979999999999999</c:v>
                </c:pt>
                <c:pt idx="6134">
                  <c:v>5.0990000000000002</c:v>
                </c:pt>
                <c:pt idx="6135">
                  <c:v>5.0999999999999996</c:v>
                </c:pt>
                <c:pt idx="6136">
                  <c:v>5.0999999999999996</c:v>
                </c:pt>
                <c:pt idx="6137">
                  <c:v>5.101</c:v>
                </c:pt>
                <c:pt idx="6138">
                  <c:v>5.1020000000000003</c:v>
                </c:pt>
                <c:pt idx="6139">
                  <c:v>5.1029999999999998</c:v>
                </c:pt>
                <c:pt idx="6140">
                  <c:v>5.1040000000000001</c:v>
                </c:pt>
                <c:pt idx="6141">
                  <c:v>5.1050000000000004</c:v>
                </c:pt>
                <c:pt idx="6142">
                  <c:v>5.1050000000000004</c:v>
                </c:pt>
                <c:pt idx="6143">
                  <c:v>5.1059999999999999</c:v>
                </c:pt>
                <c:pt idx="6144">
                  <c:v>5.1070000000000002</c:v>
                </c:pt>
                <c:pt idx="6145">
                  <c:v>5.1079999999999997</c:v>
                </c:pt>
                <c:pt idx="6146">
                  <c:v>5.109</c:v>
                </c:pt>
                <c:pt idx="6147">
                  <c:v>5.109</c:v>
                </c:pt>
                <c:pt idx="6148">
                  <c:v>5.1100000000000003</c:v>
                </c:pt>
                <c:pt idx="6149">
                  <c:v>5.1109999999999998</c:v>
                </c:pt>
                <c:pt idx="6150">
                  <c:v>5.1120000000000001</c:v>
                </c:pt>
                <c:pt idx="6151">
                  <c:v>5.1130000000000004</c:v>
                </c:pt>
                <c:pt idx="6152">
                  <c:v>5.1139999999999999</c:v>
                </c:pt>
                <c:pt idx="6153">
                  <c:v>5.1139999999999999</c:v>
                </c:pt>
                <c:pt idx="6154">
                  <c:v>5.1150000000000002</c:v>
                </c:pt>
                <c:pt idx="6155">
                  <c:v>5.1159999999999997</c:v>
                </c:pt>
                <c:pt idx="6156">
                  <c:v>5.117</c:v>
                </c:pt>
                <c:pt idx="6157">
                  <c:v>5.1180000000000003</c:v>
                </c:pt>
                <c:pt idx="6158">
                  <c:v>5.1189999999999998</c:v>
                </c:pt>
                <c:pt idx="6159">
                  <c:v>5.1189999999999998</c:v>
                </c:pt>
                <c:pt idx="6160">
                  <c:v>5.12</c:v>
                </c:pt>
                <c:pt idx="6161">
                  <c:v>5.1210000000000004</c:v>
                </c:pt>
                <c:pt idx="6162">
                  <c:v>5.1219999999999999</c:v>
                </c:pt>
                <c:pt idx="6163">
                  <c:v>5.1230000000000002</c:v>
                </c:pt>
                <c:pt idx="6164">
                  <c:v>5.1239999999999997</c:v>
                </c:pt>
                <c:pt idx="6165">
                  <c:v>5.1239999999999997</c:v>
                </c:pt>
                <c:pt idx="6166">
                  <c:v>5.125</c:v>
                </c:pt>
                <c:pt idx="6167">
                  <c:v>5.1260000000000003</c:v>
                </c:pt>
                <c:pt idx="6168">
                  <c:v>5.1269999999999998</c:v>
                </c:pt>
                <c:pt idx="6169">
                  <c:v>5.1280000000000001</c:v>
                </c:pt>
                <c:pt idx="6170">
                  <c:v>5.1289999999999996</c:v>
                </c:pt>
                <c:pt idx="6171">
                  <c:v>5.1289999999999996</c:v>
                </c:pt>
                <c:pt idx="6172">
                  <c:v>5.13</c:v>
                </c:pt>
                <c:pt idx="6173">
                  <c:v>5.1310000000000002</c:v>
                </c:pt>
                <c:pt idx="6174">
                  <c:v>5.1319999999999997</c:v>
                </c:pt>
                <c:pt idx="6175">
                  <c:v>5.133</c:v>
                </c:pt>
                <c:pt idx="6176">
                  <c:v>5.1340000000000003</c:v>
                </c:pt>
                <c:pt idx="6177">
                  <c:v>5.1340000000000003</c:v>
                </c:pt>
                <c:pt idx="6178">
                  <c:v>5.1349999999999998</c:v>
                </c:pt>
                <c:pt idx="6179">
                  <c:v>5.1360000000000001</c:v>
                </c:pt>
                <c:pt idx="6180">
                  <c:v>5.1369999999999996</c:v>
                </c:pt>
                <c:pt idx="6181">
                  <c:v>5.1379999999999999</c:v>
                </c:pt>
                <c:pt idx="6182">
                  <c:v>5.1390000000000002</c:v>
                </c:pt>
                <c:pt idx="6183">
                  <c:v>5.1390000000000002</c:v>
                </c:pt>
                <c:pt idx="6184">
                  <c:v>5.14</c:v>
                </c:pt>
                <c:pt idx="6185">
                  <c:v>5.141</c:v>
                </c:pt>
                <c:pt idx="6186">
                  <c:v>5.1420000000000003</c:v>
                </c:pt>
                <c:pt idx="6187">
                  <c:v>5.1429999999999998</c:v>
                </c:pt>
                <c:pt idx="6188">
                  <c:v>5.1440000000000001</c:v>
                </c:pt>
                <c:pt idx="6189">
                  <c:v>5.1440000000000001</c:v>
                </c:pt>
                <c:pt idx="6190">
                  <c:v>5.1449999999999996</c:v>
                </c:pt>
                <c:pt idx="6191">
                  <c:v>5.1459999999999999</c:v>
                </c:pt>
                <c:pt idx="6192">
                  <c:v>5.1470000000000002</c:v>
                </c:pt>
                <c:pt idx="6193">
                  <c:v>5.1479999999999997</c:v>
                </c:pt>
                <c:pt idx="6194">
                  <c:v>5.149</c:v>
                </c:pt>
                <c:pt idx="6195">
                  <c:v>5.149</c:v>
                </c:pt>
                <c:pt idx="6196">
                  <c:v>5.15</c:v>
                </c:pt>
                <c:pt idx="6197">
                  <c:v>5.1509999999999998</c:v>
                </c:pt>
                <c:pt idx="6198">
                  <c:v>5.1520000000000001</c:v>
                </c:pt>
                <c:pt idx="6199">
                  <c:v>5.1529999999999996</c:v>
                </c:pt>
                <c:pt idx="6200">
                  <c:v>5.1539999999999999</c:v>
                </c:pt>
                <c:pt idx="6201">
                  <c:v>5.1539999999999999</c:v>
                </c:pt>
                <c:pt idx="6202">
                  <c:v>5.1550000000000002</c:v>
                </c:pt>
                <c:pt idx="6203">
                  <c:v>5.1559999999999997</c:v>
                </c:pt>
                <c:pt idx="6204">
                  <c:v>5.157</c:v>
                </c:pt>
                <c:pt idx="6205">
                  <c:v>5.1580000000000004</c:v>
                </c:pt>
                <c:pt idx="6206">
                  <c:v>5.1589999999999998</c:v>
                </c:pt>
                <c:pt idx="6207">
                  <c:v>5.1589999999999998</c:v>
                </c:pt>
                <c:pt idx="6208">
                  <c:v>5.16</c:v>
                </c:pt>
                <c:pt idx="6209">
                  <c:v>5.1609999999999996</c:v>
                </c:pt>
                <c:pt idx="6210">
                  <c:v>5.1619999999999999</c:v>
                </c:pt>
                <c:pt idx="6211">
                  <c:v>5.1630000000000003</c:v>
                </c:pt>
                <c:pt idx="6212">
                  <c:v>5.1639999999999997</c:v>
                </c:pt>
                <c:pt idx="6213">
                  <c:v>5.1639999999999997</c:v>
                </c:pt>
                <c:pt idx="6214">
                  <c:v>5.165</c:v>
                </c:pt>
                <c:pt idx="6215">
                  <c:v>5.1660000000000004</c:v>
                </c:pt>
                <c:pt idx="6216">
                  <c:v>5.1669999999999998</c:v>
                </c:pt>
                <c:pt idx="6217">
                  <c:v>5.1680000000000001</c:v>
                </c:pt>
                <c:pt idx="6218">
                  <c:v>5.1689999999999996</c:v>
                </c:pt>
                <c:pt idx="6219">
                  <c:v>5.1689999999999996</c:v>
                </c:pt>
                <c:pt idx="6220">
                  <c:v>5.17</c:v>
                </c:pt>
                <c:pt idx="6221">
                  <c:v>5.1710000000000003</c:v>
                </c:pt>
                <c:pt idx="6222">
                  <c:v>5.1719999999999997</c:v>
                </c:pt>
                <c:pt idx="6223">
                  <c:v>5.173</c:v>
                </c:pt>
                <c:pt idx="6224">
                  <c:v>5.173</c:v>
                </c:pt>
                <c:pt idx="6225">
                  <c:v>5.1740000000000004</c:v>
                </c:pt>
                <c:pt idx="6226">
                  <c:v>5.1749999999999998</c:v>
                </c:pt>
                <c:pt idx="6227">
                  <c:v>5.1760000000000002</c:v>
                </c:pt>
                <c:pt idx="6228">
                  <c:v>5.1769999999999996</c:v>
                </c:pt>
                <c:pt idx="6229">
                  <c:v>5.1779999999999999</c:v>
                </c:pt>
                <c:pt idx="6230">
                  <c:v>5.1779999999999999</c:v>
                </c:pt>
                <c:pt idx="6231">
                  <c:v>5.1790000000000003</c:v>
                </c:pt>
                <c:pt idx="6232">
                  <c:v>5.18</c:v>
                </c:pt>
                <c:pt idx="6233">
                  <c:v>5.181</c:v>
                </c:pt>
                <c:pt idx="6234">
                  <c:v>5.1820000000000004</c:v>
                </c:pt>
                <c:pt idx="6235">
                  <c:v>5.1829999999999998</c:v>
                </c:pt>
                <c:pt idx="6236">
                  <c:v>5.1829999999999998</c:v>
                </c:pt>
                <c:pt idx="6237">
                  <c:v>5.1840000000000002</c:v>
                </c:pt>
                <c:pt idx="6238">
                  <c:v>5.1849999999999996</c:v>
                </c:pt>
                <c:pt idx="6239">
                  <c:v>5.1859999999999999</c:v>
                </c:pt>
                <c:pt idx="6240">
                  <c:v>5.1870000000000003</c:v>
                </c:pt>
                <c:pt idx="6241">
                  <c:v>5.1879999999999997</c:v>
                </c:pt>
                <c:pt idx="6242">
                  <c:v>5.1879999999999997</c:v>
                </c:pt>
                <c:pt idx="6243">
                  <c:v>5.1890000000000001</c:v>
                </c:pt>
                <c:pt idx="6244">
                  <c:v>5.19</c:v>
                </c:pt>
                <c:pt idx="6245">
                  <c:v>5.1909999999999998</c:v>
                </c:pt>
                <c:pt idx="6246">
                  <c:v>5.1920000000000002</c:v>
                </c:pt>
                <c:pt idx="6247">
                  <c:v>5.1929999999999996</c:v>
                </c:pt>
                <c:pt idx="6248">
                  <c:v>5.1929999999999996</c:v>
                </c:pt>
                <c:pt idx="6249">
                  <c:v>5.194</c:v>
                </c:pt>
                <c:pt idx="6250">
                  <c:v>5.1950000000000003</c:v>
                </c:pt>
                <c:pt idx="6251">
                  <c:v>5.1959999999999997</c:v>
                </c:pt>
                <c:pt idx="6252">
                  <c:v>5.1970000000000001</c:v>
                </c:pt>
                <c:pt idx="6253">
                  <c:v>5.1980000000000004</c:v>
                </c:pt>
                <c:pt idx="6254">
                  <c:v>5.1980000000000004</c:v>
                </c:pt>
                <c:pt idx="6255">
                  <c:v>5.1989999999999998</c:v>
                </c:pt>
                <c:pt idx="6256">
                  <c:v>5.2</c:v>
                </c:pt>
                <c:pt idx="6257">
                  <c:v>5.2009999999999996</c:v>
                </c:pt>
                <c:pt idx="6258">
                  <c:v>5.202</c:v>
                </c:pt>
                <c:pt idx="6259">
                  <c:v>5.2030000000000003</c:v>
                </c:pt>
                <c:pt idx="6260">
                  <c:v>5.2030000000000003</c:v>
                </c:pt>
                <c:pt idx="6261">
                  <c:v>5.2039999999999997</c:v>
                </c:pt>
                <c:pt idx="6262">
                  <c:v>5.2050000000000001</c:v>
                </c:pt>
                <c:pt idx="6263">
                  <c:v>5.2060000000000004</c:v>
                </c:pt>
                <c:pt idx="6264">
                  <c:v>5.2069999999999999</c:v>
                </c:pt>
                <c:pt idx="6265">
                  <c:v>5.2080000000000002</c:v>
                </c:pt>
                <c:pt idx="6266">
                  <c:v>5.2080000000000002</c:v>
                </c:pt>
                <c:pt idx="6267">
                  <c:v>5.2089999999999996</c:v>
                </c:pt>
                <c:pt idx="6268">
                  <c:v>5.21</c:v>
                </c:pt>
                <c:pt idx="6269">
                  <c:v>5.2110000000000003</c:v>
                </c:pt>
                <c:pt idx="6270">
                  <c:v>5.2119999999999997</c:v>
                </c:pt>
                <c:pt idx="6271">
                  <c:v>5.2130000000000001</c:v>
                </c:pt>
                <c:pt idx="6272">
                  <c:v>5.2130000000000001</c:v>
                </c:pt>
                <c:pt idx="6273">
                  <c:v>5.2140000000000004</c:v>
                </c:pt>
                <c:pt idx="6274">
                  <c:v>5.2149999999999999</c:v>
                </c:pt>
                <c:pt idx="6275">
                  <c:v>5.2160000000000002</c:v>
                </c:pt>
                <c:pt idx="6276">
                  <c:v>5.2169999999999996</c:v>
                </c:pt>
                <c:pt idx="6277">
                  <c:v>5.218</c:v>
                </c:pt>
                <c:pt idx="6278">
                  <c:v>5.218</c:v>
                </c:pt>
                <c:pt idx="6279">
                  <c:v>5.2190000000000003</c:v>
                </c:pt>
                <c:pt idx="6280">
                  <c:v>5.22</c:v>
                </c:pt>
                <c:pt idx="6281">
                  <c:v>5.2210000000000001</c:v>
                </c:pt>
                <c:pt idx="6282">
                  <c:v>5.2220000000000004</c:v>
                </c:pt>
                <c:pt idx="6283">
                  <c:v>5.2229999999999999</c:v>
                </c:pt>
                <c:pt idx="6284">
                  <c:v>5.2229999999999999</c:v>
                </c:pt>
                <c:pt idx="6285">
                  <c:v>5.2240000000000002</c:v>
                </c:pt>
                <c:pt idx="6286">
                  <c:v>5.2249999999999996</c:v>
                </c:pt>
                <c:pt idx="6287">
                  <c:v>5.226</c:v>
                </c:pt>
                <c:pt idx="6288">
                  <c:v>5.2270000000000003</c:v>
                </c:pt>
                <c:pt idx="6289">
                  <c:v>5.2279999999999998</c:v>
                </c:pt>
                <c:pt idx="6290">
                  <c:v>5.2279999999999998</c:v>
                </c:pt>
                <c:pt idx="6291">
                  <c:v>5.2290000000000001</c:v>
                </c:pt>
                <c:pt idx="6292">
                  <c:v>5.23</c:v>
                </c:pt>
                <c:pt idx="6293">
                  <c:v>5.2309999999999999</c:v>
                </c:pt>
                <c:pt idx="6294">
                  <c:v>5.2320000000000002</c:v>
                </c:pt>
                <c:pt idx="6295">
                  <c:v>5.2320000000000002</c:v>
                </c:pt>
                <c:pt idx="6296">
                  <c:v>5.2329999999999997</c:v>
                </c:pt>
                <c:pt idx="6297">
                  <c:v>5.234</c:v>
                </c:pt>
                <c:pt idx="6298">
                  <c:v>5.2350000000000003</c:v>
                </c:pt>
                <c:pt idx="6299">
                  <c:v>5.2359999999999998</c:v>
                </c:pt>
                <c:pt idx="6300">
                  <c:v>5.2370000000000001</c:v>
                </c:pt>
                <c:pt idx="6301">
                  <c:v>5.2370000000000001</c:v>
                </c:pt>
                <c:pt idx="6302">
                  <c:v>5.2380000000000004</c:v>
                </c:pt>
                <c:pt idx="6303">
                  <c:v>5.2389999999999999</c:v>
                </c:pt>
                <c:pt idx="6304">
                  <c:v>5.24</c:v>
                </c:pt>
                <c:pt idx="6305">
                  <c:v>5.2409999999999997</c:v>
                </c:pt>
                <c:pt idx="6306">
                  <c:v>5.242</c:v>
                </c:pt>
                <c:pt idx="6307">
                  <c:v>5.242</c:v>
                </c:pt>
                <c:pt idx="6308">
                  <c:v>5.2430000000000003</c:v>
                </c:pt>
                <c:pt idx="6309">
                  <c:v>5.2439999999999998</c:v>
                </c:pt>
                <c:pt idx="6310">
                  <c:v>5.2450000000000001</c:v>
                </c:pt>
                <c:pt idx="6311">
                  <c:v>5.2460000000000004</c:v>
                </c:pt>
                <c:pt idx="6312">
                  <c:v>5.2469999999999999</c:v>
                </c:pt>
                <c:pt idx="6313">
                  <c:v>5.2469999999999999</c:v>
                </c:pt>
                <c:pt idx="6314">
                  <c:v>5.2480000000000002</c:v>
                </c:pt>
                <c:pt idx="6315">
                  <c:v>5.2489999999999997</c:v>
                </c:pt>
                <c:pt idx="6316">
                  <c:v>5.25</c:v>
                </c:pt>
                <c:pt idx="6317">
                  <c:v>5.2510000000000003</c:v>
                </c:pt>
                <c:pt idx="6318">
                  <c:v>5.2519999999999998</c:v>
                </c:pt>
                <c:pt idx="6319">
                  <c:v>5.2519999999999998</c:v>
                </c:pt>
                <c:pt idx="6320">
                  <c:v>5.2530000000000001</c:v>
                </c:pt>
                <c:pt idx="6321">
                  <c:v>5.2539999999999996</c:v>
                </c:pt>
                <c:pt idx="6322">
                  <c:v>5.2549999999999999</c:v>
                </c:pt>
                <c:pt idx="6323">
                  <c:v>5.2560000000000002</c:v>
                </c:pt>
                <c:pt idx="6324">
                  <c:v>5.2569999999999997</c:v>
                </c:pt>
                <c:pt idx="6325">
                  <c:v>5.2569999999999997</c:v>
                </c:pt>
                <c:pt idx="6326">
                  <c:v>5.258</c:v>
                </c:pt>
                <c:pt idx="6327">
                  <c:v>5.2590000000000003</c:v>
                </c:pt>
                <c:pt idx="6328">
                  <c:v>5.26</c:v>
                </c:pt>
                <c:pt idx="6329">
                  <c:v>5.2610000000000001</c:v>
                </c:pt>
                <c:pt idx="6330">
                  <c:v>5.2619999999999996</c:v>
                </c:pt>
                <c:pt idx="6331">
                  <c:v>5.2619999999999996</c:v>
                </c:pt>
                <c:pt idx="6332">
                  <c:v>5.2629999999999999</c:v>
                </c:pt>
                <c:pt idx="6333">
                  <c:v>5.2640000000000002</c:v>
                </c:pt>
                <c:pt idx="6334">
                  <c:v>5.2649999999999997</c:v>
                </c:pt>
                <c:pt idx="6335">
                  <c:v>5.266</c:v>
                </c:pt>
                <c:pt idx="6336">
                  <c:v>5.2670000000000003</c:v>
                </c:pt>
                <c:pt idx="6337">
                  <c:v>5.2670000000000003</c:v>
                </c:pt>
                <c:pt idx="6338">
                  <c:v>5.2679999999999998</c:v>
                </c:pt>
                <c:pt idx="6339">
                  <c:v>5.2690000000000001</c:v>
                </c:pt>
                <c:pt idx="6340">
                  <c:v>5.27</c:v>
                </c:pt>
                <c:pt idx="6341">
                  <c:v>5.2709999999999999</c:v>
                </c:pt>
                <c:pt idx="6342">
                  <c:v>5.2720000000000002</c:v>
                </c:pt>
                <c:pt idx="6343">
                  <c:v>5.2720000000000002</c:v>
                </c:pt>
                <c:pt idx="6344">
                  <c:v>5.2729999999999997</c:v>
                </c:pt>
                <c:pt idx="6345">
                  <c:v>5.274</c:v>
                </c:pt>
                <c:pt idx="6346">
                  <c:v>5.2750000000000004</c:v>
                </c:pt>
                <c:pt idx="6347">
                  <c:v>5.2759999999999998</c:v>
                </c:pt>
                <c:pt idx="6348">
                  <c:v>5.2770000000000001</c:v>
                </c:pt>
                <c:pt idx="6349">
                  <c:v>5.2770000000000001</c:v>
                </c:pt>
                <c:pt idx="6350">
                  <c:v>5.2779999999999996</c:v>
                </c:pt>
                <c:pt idx="6351">
                  <c:v>5.2789999999999999</c:v>
                </c:pt>
                <c:pt idx="6352">
                  <c:v>5.28</c:v>
                </c:pt>
                <c:pt idx="6353">
                  <c:v>5.2809999999999997</c:v>
                </c:pt>
                <c:pt idx="6354">
                  <c:v>5.282</c:v>
                </c:pt>
                <c:pt idx="6355">
                  <c:v>5.282</c:v>
                </c:pt>
                <c:pt idx="6356">
                  <c:v>5.2830000000000004</c:v>
                </c:pt>
                <c:pt idx="6357">
                  <c:v>5.2839999999999998</c:v>
                </c:pt>
                <c:pt idx="6358">
                  <c:v>5.2850000000000001</c:v>
                </c:pt>
                <c:pt idx="6359">
                  <c:v>5.2859999999999996</c:v>
                </c:pt>
                <c:pt idx="6360">
                  <c:v>5.2869999999999999</c:v>
                </c:pt>
                <c:pt idx="6361">
                  <c:v>5.2869999999999999</c:v>
                </c:pt>
                <c:pt idx="6362">
                  <c:v>5.2880000000000003</c:v>
                </c:pt>
                <c:pt idx="6363">
                  <c:v>5.2889999999999997</c:v>
                </c:pt>
                <c:pt idx="6364">
                  <c:v>5.29</c:v>
                </c:pt>
                <c:pt idx="6365">
                  <c:v>5.2910000000000004</c:v>
                </c:pt>
                <c:pt idx="6366">
                  <c:v>5.2919999999999998</c:v>
                </c:pt>
                <c:pt idx="6367">
                  <c:v>5.2919999999999998</c:v>
                </c:pt>
                <c:pt idx="6368">
                  <c:v>5.2930000000000001</c:v>
                </c:pt>
                <c:pt idx="6369">
                  <c:v>5.2939999999999996</c:v>
                </c:pt>
                <c:pt idx="6370">
                  <c:v>5.2949999999999999</c:v>
                </c:pt>
                <c:pt idx="6371">
                  <c:v>5.2960000000000003</c:v>
                </c:pt>
                <c:pt idx="6372">
                  <c:v>5.2960000000000003</c:v>
                </c:pt>
                <c:pt idx="6373">
                  <c:v>5.2969999999999997</c:v>
                </c:pt>
                <c:pt idx="6374">
                  <c:v>5.298</c:v>
                </c:pt>
                <c:pt idx="6375">
                  <c:v>5.2990000000000004</c:v>
                </c:pt>
                <c:pt idx="6376">
                  <c:v>5.3</c:v>
                </c:pt>
                <c:pt idx="6377">
                  <c:v>5.3010000000000002</c:v>
                </c:pt>
                <c:pt idx="6378">
                  <c:v>5.3010000000000002</c:v>
                </c:pt>
                <c:pt idx="6379">
                  <c:v>5.3019999999999996</c:v>
                </c:pt>
                <c:pt idx="6380">
                  <c:v>5.3029999999999999</c:v>
                </c:pt>
                <c:pt idx="6381">
                  <c:v>5.3040000000000003</c:v>
                </c:pt>
                <c:pt idx="6382">
                  <c:v>5.3049999999999997</c:v>
                </c:pt>
                <c:pt idx="6383">
                  <c:v>5.306</c:v>
                </c:pt>
                <c:pt idx="6384">
                  <c:v>5.306</c:v>
                </c:pt>
                <c:pt idx="6385">
                  <c:v>5.3070000000000004</c:v>
                </c:pt>
                <c:pt idx="6386">
                  <c:v>5.3079999999999998</c:v>
                </c:pt>
                <c:pt idx="6387">
                  <c:v>5.3090000000000002</c:v>
                </c:pt>
                <c:pt idx="6388">
                  <c:v>5.31</c:v>
                </c:pt>
                <c:pt idx="6389">
                  <c:v>5.3109999999999999</c:v>
                </c:pt>
                <c:pt idx="6390">
                  <c:v>5.3109999999999999</c:v>
                </c:pt>
                <c:pt idx="6391">
                  <c:v>5.3120000000000003</c:v>
                </c:pt>
                <c:pt idx="6392">
                  <c:v>5.3129999999999997</c:v>
                </c:pt>
                <c:pt idx="6393">
                  <c:v>5.3140000000000001</c:v>
                </c:pt>
                <c:pt idx="6394">
                  <c:v>5.3150000000000004</c:v>
                </c:pt>
                <c:pt idx="6395">
                  <c:v>5.3159999999999998</c:v>
                </c:pt>
                <c:pt idx="6396">
                  <c:v>5.3159999999999998</c:v>
                </c:pt>
                <c:pt idx="6397">
                  <c:v>5.3170000000000002</c:v>
                </c:pt>
                <c:pt idx="6398">
                  <c:v>5.3179999999999996</c:v>
                </c:pt>
                <c:pt idx="6399">
                  <c:v>5.319</c:v>
                </c:pt>
                <c:pt idx="6400">
                  <c:v>5.32</c:v>
                </c:pt>
                <c:pt idx="6401">
                  <c:v>5.3209999999999997</c:v>
                </c:pt>
                <c:pt idx="6402">
                  <c:v>5.3209999999999997</c:v>
                </c:pt>
                <c:pt idx="6403">
                  <c:v>5.3220000000000001</c:v>
                </c:pt>
                <c:pt idx="6404">
                  <c:v>5.3230000000000004</c:v>
                </c:pt>
                <c:pt idx="6405">
                  <c:v>5.3239999999999998</c:v>
                </c:pt>
                <c:pt idx="6406">
                  <c:v>5.3250000000000002</c:v>
                </c:pt>
                <c:pt idx="6407">
                  <c:v>5.3259999999999996</c:v>
                </c:pt>
                <c:pt idx="6408">
                  <c:v>5.3259999999999996</c:v>
                </c:pt>
                <c:pt idx="6409">
                  <c:v>5.327</c:v>
                </c:pt>
                <c:pt idx="6410">
                  <c:v>5.3280000000000003</c:v>
                </c:pt>
                <c:pt idx="6411">
                  <c:v>5.3289999999999997</c:v>
                </c:pt>
                <c:pt idx="6412">
                  <c:v>5.33</c:v>
                </c:pt>
                <c:pt idx="6413">
                  <c:v>5.3310000000000004</c:v>
                </c:pt>
                <c:pt idx="6414">
                  <c:v>5.3310000000000004</c:v>
                </c:pt>
                <c:pt idx="6415">
                  <c:v>5.3319999999999999</c:v>
                </c:pt>
                <c:pt idx="6416">
                  <c:v>5.3330000000000002</c:v>
                </c:pt>
                <c:pt idx="6417">
                  <c:v>5.3339999999999996</c:v>
                </c:pt>
                <c:pt idx="6418">
                  <c:v>5.335</c:v>
                </c:pt>
                <c:pt idx="6419">
                  <c:v>5.3360000000000003</c:v>
                </c:pt>
                <c:pt idx="6420">
                  <c:v>5.3360000000000003</c:v>
                </c:pt>
                <c:pt idx="6421">
                  <c:v>5.3369999999999997</c:v>
                </c:pt>
                <c:pt idx="6422">
                  <c:v>5.3380000000000001</c:v>
                </c:pt>
                <c:pt idx="6423">
                  <c:v>5.3390000000000004</c:v>
                </c:pt>
                <c:pt idx="6424">
                  <c:v>5.34</c:v>
                </c:pt>
                <c:pt idx="6425">
                  <c:v>5.3410000000000002</c:v>
                </c:pt>
                <c:pt idx="6426">
                  <c:v>5.3410000000000002</c:v>
                </c:pt>
                <c:pt idx="6427">
                  <c:v>5.3419999999999996</c:v>
                </c:pt>
                <c:pt idx="6428">
                  <c:v>5.343</c:v>
                </c:pt>
                <c:pt idx="6429">
                  <c:v>5.3440000000000003</c:v>
                </c:pt>
                <c:pt idx="6430">
                  <c:v>5.3449999999999998</c:v>
                </c:pt>
                <c:pt idx="6431">
                  <c:v>5.3460000000000001</c:v>
                </c:pt>
                <c:pt idx="6432">
                  <c:v>5.3460000000000001</c:v>
                </c:pt>
                <c:pt idx="6433">
                  <c:v>5.3470000000000004</c:v>
                </c:pt>
                <c:pt idx="6434">
                  <c:v>5.3479999999999999</c:v>
                </c:pt>
                <c:pt idx="6435">
                  <c:v>5.3490000000000002</c:v>
                </c:pt>
                <c:pt idx="6436">
                  <c:v>5.35</c:v>
                </c:pt>
                <c:pt idx="6437">
                  <c:v>5.351</c:v>
                </c:pt>
                <c:pt idx="6438">
                  <c:v>5.351</c:v>
                </c:pt>
                <c:pt idx="6439">
                  <c:v>5.3520000000000003</c:v>
                </c:pt>
                <c:pt idx="6440">
                  <c:v>5.3529999999999998</c:v>
                </c:pt>
                <c:pt idx="6441">
                  <c:v>5.3540000000000001</c:v>
                </c:pt>
                <c:pt idx="6442">
                  <c:v>5.3550000000000004</c:v>
                </c:pt>
                <c:pt idx="6443">
                  <c:v>5.3559999999999999</c:v>
                </c:pt>
                <c:pt idx="6444">
                  <c:v>5.3559999999999999</c:v>
                </c:pt>
                <c:pt idx="6445">
                  <c:v>5.3570000000000002</c:v>
                </c:pt>
                <c:pt idx="6446">
                  <c:v>5.3579999999999997</c:v>
                </c:pt>
                <c:pt idx="6447">
                  <c:v>5.359</c:v>
                </c:pt>
                <c:pt idx="6448">
                  <c:v>5.36</c:v>
                </c:pt>
                <c:pt idx="6449">
                  <c:v>5.36</c:v>
                </c:pt>
                <c:pt idx="6450">
                  <c:v>5.3609999999999998</c:v>
                </c:pt>
                <c:pt idx="6451">
                  <c:v>5.3620000000000001</c:v>
                </c:pt>
                <c:pt idx="6452">
                  <c:v>5.3630000000000004</c:v>
                </c:pt>
                <c:pt idx="6453">
                  <c:v>5.3639999999999999</c:v>
                </c:pt>
                <c:pt idx="6454">
                  <c:v>5.3650000000000002</c:v>
                </c:pt>
                <c:pt idx="6455">
                  <c:v>5.3650000000000002</c:v>
                </c:pt>
                <c:pt idx="6456">
                  <c:v>5.3659999999999997</c:v>
                </c:pt>
                <c:pt idx="6457">
                  <c:v>5.367</c:v>
                </c:pt>
                <c:pt idx="6458">
                  <c:v>5.3680000000000003</c:v>
                </c:pt>
                <c:pt idx="6459">
                  <c:v>5.3689999999999998</c:v>
                </c:pt>
                <c:pt idx="6460">
                  <c:v>5.37</c:v>
                </c:pt>
                <c:pt idx="6461">
                  <c:v>5.37</c:v>
                </c:pt>
                <c:pt idx="6462">
                  <c:v>5.3710000000000004</c:v>
                </c:pt>
                <c:pt idx="6463">
                  <c:v>5.3719999999999999</c:v>
                </c:pt>
                <c:pt idx="6464">
                  <c:v>5.3730000000000002</c:v>
                </c:pt>
                <c:pt idx="6465">
                  <c:v>5.3739999999999997</c:v>
                </c:pt>
                <c:pt idx="6466">
                  <c:v>5.375</c:v>
                </c:pt>
                <c:pt idx="6467">
                  <c:v>5.375</c:v>
                </c:pt>
                <c:pt idx="6468">
                  <c:v>5.3760000000000003</c:v>
                </c:pt>
                <c:pt idx="6469">
                  <c:v>5.3769999999999998</c:v>
                </c:pt>
                <c:pt idx="6470">
                  <c:v>5.3780000000000001</c:v>
                </c:pt>
                <c:pt idx="6471">
                  <c:v>5.3789999999999996</c:v>
                </c:pt>
                <c:pt idx="6472">
                  <c:v>5.38</c:v>
                </c:pt>
                <c:pt idx="6473">
                  <c:v>5.38</c:v>
                </c:pt>
                <c:pt idx="6474">
                  <c:v>5.3810000000000002</c:v>
                </c:pt>
                <c:pt idx="6475">
                  <c:v>5.3819999999999997</c:v>
                </c:pt>
                <c:pt idx="6476">
                  <c:v>5.383</c:v>
                </c:pt>
                <c:pt idx="6477">
                  <c:v>5.3840000000000003</c:v>
                </c:pt>
                <c:pt idx="6478">
                  <c:v>5.3849999999999998</c:v>
                </c:pt>
                <c:pt idx="6479">
                  <c:v>5.3849999999999998</c:v>
                </c:pt>
                <c:pt idx="6480">
                  <c:v>5.3860000000000001</c:v>
                </c:pt>
                <c:pt idx="6481">
                  <c:v>5.3869999999999996</c:v>
                </c:pt>
                <c:pt idx="6482">
                  <c:v>5.3879999999999999</c:v>
                </c:pt>
                <c:pt idx="6483">
                  <c:v>5.3890000000000002</c:v>
                </c:pt>
                <c:pt idx="6484">
                  <c:v>5.39</c:v>
                </c:pt>
                <c:pt idx="6485">
                  <c:v>5.39</c:v>
                </c:pt>
                <c:pt idx="6486">
                  <c:v>5.391</c:v>
                </c:pt>
                <c:pt idx="6487">
                  <c:v>5.3920000000000003</c:v>
                </c:pt>
                <c:pt idx="6488">
                  <c:v>5.3929999999999998</c:v>
                </c:pt>
                <c:pt idx="6489">
                  <c:v>5.3940000000000001</c:v>
                </c:pt>
                <c:pt idx="6490">
                  <c:v>5.3949999999999996</c:v>
                </c:pt>
                <c:pt idx="6491">
                  <c:v>5.3949999999999996</c:v>
                </c:pt>
                <c:pt idx="6492">
                  <c:v>5.3959999999999999</c:v>
                </c:pt>
                <c:pt idx="6493">
                  <c:v>5.3970000000000002</c:v>
                </c:pt>
                <c:pt idx="6494">
                  <c:v>5.3979999999999997</c:v>
                </c:pt>
                <c:pt idx="6495">
                  <c:v>5.399</c:v>
                </c:pt>
                <c:pt idx="6496">
                  <c:v>5.4</c:v>
                </c:pt>
                <c:pt idx="6497">
                  <c:v>5.4</c:v>
                </c:pt>
                <c:pt idx="6498">
                  <c:v>5.4009999999999998</c:v>
                </c:pt>
                <c:pt idx="6499">
                  <c:v>5.4020000000000001</c:v>
                </c:pt>
                <c:pt idx="6500">
                  <c:v>5.4029999999999996</c:v>
                </c:pt>
                <c:pt idx="6501">
                  <c:v>5.4039999999999999</c:v>
                </c:pt>
                <c:pt idx="6502">
                  <c:v>5.4050000000000002</c:v>
                </c:pt>
                <c:pt idx="6503">
                  <c:v>5.4050000000000002</c:v>
                </c:pt>
                <c:pt idx="6504">
                  <c:v>5.4059999999999997</c:v>
                </c:pt>
                <c:pt idx="6505">
                  <c:v>5.407</c:v>
                </c:pt>
                <c:pt idx="6506">
                  <c:v>5.4080000000000004</c:v>
                </c:pt>
                <c:pt idx="6507">
                  <c:v>5.4089999999999998</c:v>
                </c:pt>
                <c:pt idx="6508">
                  <c:v>5.41</c:v>
                </c:pt>
                <c:pt idx="6509">
                  <c:v>5.41</c:v>
                </c:pt>
                <c:pt idx="6510">
                  <c:v>5.4109999999999996</c:v>
                </c:pt>
                <c:pt idx="6511">
                  <c:v>5.4119999999999999</c:v>
                </c:pt>
                <c:pt idx="6512">
                  <c:v>5.4130000000000003</c:v>
                </c:pt>
                <c:pt idx="6513">
                  <c:v>5.4139999999999997</c:v>
                </c:pt>
                <c:pt idx="6514">
                  <c:v>5.415</c:v>
                </c:pt>
                <c:pt idx="6515">
                  <c:v>5.415</c:v>
                </c:pt>
                <c:pt idx="6516">
                  <c:v>5.4160000000000004</c:v>
                </c:pt>
                <c:pt idx="6517">
                  <c:v>5.4169999999999998</c:v>
                </c:pt>
                <c:pt idx="6518">
                  <c:v>5.4180000000000001</c:v>
                </c:pt>
                <c:pt idx="6519">
                  <c:v>5.4189999999999996</c:v>
                </c:pt>
                <c:pt idx="6520">
                  <c:v>5.42</c:v>
                </c:pt>
                <c:pt idx="6521">
                  <c:v>5.42</c:v>
                </c:pt>
                <c:pt idx="6522">
                  <c:v>5.4210000000000003</c:v>
                </c:pt>
                <c:pt idx="6523">
                  <c:v>5.4219999999999997</c:v>
                </c:pt>
                <c:pt idx="6524">
                  <c:v>5.423</c:v>
                </c:pt>
                <c:pt idx="6525">
                  <c:v>5.4240000000000004</c:v>
                </c:pt>
                <c:pt idx="6526">
                  <c:v>5.4240000000000004</c:v>
                </c:pt>
                <c:pt idx="6527">
                  <c:v>5.4249999999999998</c:v>
                </c:pt>
                <c:pt idx="6528">
                  <c:v>5.4260000000000002</c:v>
                </c:pt>
                <c:pt idx="6529">
                  <c:v>5.4269999999999996</c:v>
                </c:pt>
                <c:pt idx="6530">
                  <c:v>5.4279999999999999</c:v>
                </c:pt>
                <c:pt idx="6531">
                  <c:v>5.4290000000000003</c:v>
                </c:pt>
                <c:pt idx="6532">
                  <c:v>5.4290000000000003</c:v>
                </c:pt>
                <c:pt idx="6533">
                  <c:v>5.43</c:v>
                </c:pt>
                <c:pt idx="6534">
                  <c:v>5.431</c:v>
                </c:pt>
                <c:pt idx="6535">
                  <c:v>5.4320000000000004</c:v>
                </c:pt>
                <c:pt idx="6536">
                  <c:v>5.4329999999999998</c:v>
                </c:pt>
                <c:pt idx="6537">
                  <c:v>5.4340000000000002</c:v>
                </c:pt>
                <c:pt idx="6538">
                  <c:v>5.4340000000000002</c:v>
                </c:pt>
                <c:pt idx="6539">
                  <c:v>5.4349999999999996</c:v>
                </c:pt>
                <c:pt idx="6540">
                  <c:v>5.4359999999999999</c:v>
                </c:pt>
                <c:pt idx="6541">
                  <c:v>5.4370000000000003</c:v>
                </c:pt>
                <c:pt idx="6542">
                  <c:v>5.4379999999999997</c:v>
                </c:pt>
                <c:pt idx="6543">
                  <c:v>5.4390000000000001</c:v>
                </c:pt>
                <c:pt idx="6544">
                  <c:v>5.4390000000000001</c:v>
                </c:pt>
                <c:pt idx="6545">
                  <c:v>5.44</c:v>
                </c:pt>
                <c:pt idx="6546">
                  <c:v>5.4409999999999998</c:v>
                </c:pt>
                <c:pt idx="6547">
                  <c:v>5.4420000000000002</c:v>
                </c:pt>
                <c:pt idx="6548">
                  <c:v>5.4429999999999996</c:v>
                </c:pt>
                <c:pt idx="6549">
                  <c:v>5.444</c:v>
                </c:pt>
                <c:pt idx="6550">
                  <c:v>5.444</c:v>
                </c:pt>
                <c:pt idx="6551">
                  <c:v>5.4450000000000003</c:v>
                </c:pt>
                <c:pt idx="6552">
                  <c:v>5.4459999999999997</c:v>
                </c:pt>
                <c:pt idx="6553">
                  <c:v>5.4470000000000001</c:v>
                </c:pt>
                <c:pt idx="6554">
                  <c:v>5.4480000000000004</c:v>
                </c:pt>
                <c:pt idx="6555">
                  <c:v>5.4489999999999998</c:v>
                </c:pt>
                <c:pt idx="6556">
                  <c:v>5.4489999999999998</c:v>
                </c:pt>
                <c:pt idx="6557">
                  <c:v>5.45</c:v>
                </c:pt>
                <c:pt idx="6558">
                  <c:v>5.4509999999999996</c:v>
                </c:pt>
                <c:pt idx="6559">
                  <c:v>5.452</c:v>
                </c:pt>
                <c:pt idx="6560">
                  <c:v>5.4530000000000003</c:v>
                </c:pt>
                <c:pt idx="6561">
                  <c:v>5.4539999999999997</c:v>
                </c:pt>
                <c:pt idx="6562">
                  <c:v>5.4539999999999997</c:v>
                </c:pt>
                <c:pt idx="6563">
                  <c:v>5.4550000000000001</c:v>
                </c:pt>
                <c:pt idx="6564">
                  <c:v>5.4560000000000004</c:v>
                </c:pt>
                <c:pt idx="6565">
                  <c:v>5.4569999999999999</c:v>
                </c:pt>
                <c:pt idx="6566">
                  <c:v>5.4580000000000002</c:v>
                </c:pt>
                <c:pt idx="6567">
                  <c:v>5.4589999999999996</c:v>
                </c:pt>
                <c:pt idx="6568">
                  <c:v>5.4589999999999996</c:v>
                </c:pt>
                <c:pt idx="6569">
                  <c:v>5.46</c:v>
                </c:pt>
                <c:pt idx="6570">
                  <c:v>5.4610000000000003</c:v>
                </c:pt>
                <c:pt idx="6571">
                  <c:v>5.4619999999999997</c:v>
                </c:pt>
                <c:pt idx="6572">
                  <c:v>5.4630000000000001</c:v>
                </c:pt>
                <c:pt idx="6573">
                  <c:v>5.4640000000000004</c:v>
                </c:pt>
                <c:pt idx="6574">
                  <c:v>5.4640000000000004</c:v>
                </c:pt>
                <c:pt idx="6575">
                  <c:v>5.4649999999999999</c:v>
                </c:pt>
                <c:pt idx="6576">
                  <c:v>5.4660000000000002</c:v>
                </c:pt>
                <c:pt idx="6577">
                  <c:v>5.4669999999999996</c:v>
                </c:pt>
                <c:pt idx="6578">
                  <c:v>5.468</c:v>
                </c:pt>
                <c:pt idx="6579">
                  <c:v>5.4690000000000003</c:v>
                </c:pt>
                <c:pt idx="6580">
                  <c:v>5.4690000000000003</c:v>
                </c:pt>
                <c:pt idx="6581">
                  <c:v>5.47</c:v>
                </c:pt>
                <c:pt idx="6582">
                  <c:v>5.4710000000000001</c:v>
                </c:pt>
                <c:pt idx="6583">
                  <c:v>5.4720000000000004</c:v>
                </c:pt>
                <c:pt idx="6584">
                  <c:v>5.4729999999999999</c:v>
                </c:pt>
                <c:pt idx="6585">
                  <c:v>5.4740000000000002</c:v>
                </c:pt>
                <c:pt idx="6586">
                  <c:v>5.4740000000000002</c:v>
                </c:pt>
                <c:pt idx="6587">
                  <c:v>5.4749999999999996</c:v>
                </c:pt>
                <c:pt idx="6588">
                  <c:v>5.476</c:v>
                </c:pt>
                <c:pt idx="6589">
                  <c:v>5.4770000000000003</c:v>
                </c:pt>
                <c:pt idx="6590">
                  <c:v>5.4779999999999998</c:v>
                </c:pt>
                <c:pt idx="6591">
                  <c:v>5.4790000000000001</c:v>
                </c:pt>
                <c:pt idx="6592">
                  <c:v>5.4790000000000001</c:v>
                </c:pt>
                <c:pt idx="6593">
                  <c:v>5.48</c:v>
                </c:pt>
                <c:pt idx="6594">
                  <c:v>5.4809999999999999</c:v>
                </c:pt>
                <c:pt idx="6595">
                  <c:v>5.4820000000000002</c:v>
                </c:pt>
                <c:pt idx="6596">
                  <c:v>5.4829999999999997</c:v>
                </c:pt>
                <c:pt idx="6597">
                  <c:v>5.4829999999999997</c:v>
                </c:pt>
                <c:pt idx="6598">
                  <c:v>5.484</c:v>
                </c:pt>
                <c:pt idx="6599">
                  <c:v>5.4850000000000003</c:v>
                </c:pt>
                <c:pt idx="6600">
                  <c:v>5.4859999999999998</c:v>
                </c:pt>
                <c:pt idx="6601">
                  <c:v>5.4870000000000001</c:v>
                </c:pt>
                <c:pt idx="6602">
                  <c:v>5.4880000000000004</c:v>
                </c:pt>
                <c:pt idx="6603">
                  <c:v>5.4880000000000004</c:v>
                </c:pt>
                <c:pt idx="6604">
                  <c:v>5.4889999999999999</c:v>
                </c:pt>
                <c:pt idx="6605">
                  <c:v>5.49</c:v>
                </c:pt>
                <c:pt idx="6606">
                  <c:v>5.4909999999999997</c:v>
                </c:pt>
                <c:pt idx="6607">
                  <c:v>5.492</c:v>
                </c:pt>
                <c:pt idx="6608">
                  <c:v>5.4930000000000003</c:v>
                </c:pt>
                <c:pt idx="6609">
                  <c:v>5.4930000000000003</c:v>
                </c:pt>
                <c:pt idx="6610">
                  <c:v>5.4939999999999998</c:v>
                </c:pt>
                <c:pt idx="6611">
                  <c:v>5.4950000000000001</c:v>
                </c:pt>
                <c:pt idx="6612">
                  <c:v>5.4960000000000004</c:v>
                </c:pt>
                <c:pt idx="6613">
                  <c:v>5.4969999999999999</c:v>
                </c:pt>
                <c:pt idx="6614">
                  <c:v>5.4980000000000002</c:v>
                </c:pt>
                <c:pt idx="6615">
                  <c:v>5.4980000000000002</c:v>
                </c:pt>
                <c:pt idx="6616">
                  <c:v>5.4989999999999997</c:v>
                </c:pt>
                <c:pt idx="6617">
                  <c:v>5.5</c:v>
                </c:pt>
                <c:pt idx="6618">
                  <c:v>5.5010000000000003</c:v>
                </c:pt>
                <c:pt idx="6619">
                  <c:v>5.5019999999999998</c:v>
                </c:pt>
                <c:pt idx="6620">
                  <c:v>5.5030000000000001</c:v>
                </c:pt>
                <c:pt idx="6621">
                  <c:v>5.5030000000000001</c:v>
                </c:pt>
                <c:pt idx="6622">
                  <c:v>5.5039999999999996</c:v>
                </c:pt>
                <c:pt idx="6623">
                  <c:v>5.5049999999999999</c:v>
                </c:pt>
                <c:pt idx="6624">
                  <c:v>5.5060000000000002</c:v>
                </c:pt>
                <c:pt idx="6625">
                  <c:v>5.5069999999999997</c:v>
                </c:pt>
                <c:pt idx="6626">
                  <c:v>5.508</c:v>
                </c:pt>
                <c:pt idx="6627">
                  <c:v>5.508</c:v>
                </c:pt>
                <c:pt idx="6628">
                  <c:v>5.5090000000000003</c:v>
                </c:pt>
                <c:pt idx="6629">
                  <c:v>5.51</c:v>
                </c:pt>
                <c:pt idx="6630">
                  <c:v>5.5110000000000001</c:v>
                </c:pt>
                <c:pt idx="6631">
                  <c:v>5.5119999999999996</c:v>
                </c:pt>
                <c:pt idx="6632">
                  <c:v>5.5129999999999999</c:v>
                </c:pt>
                <c:pt idx="6633">
                  <c:v>5.5129999999999999</c:v>
                </c:pt>
                <c:pt idx="6634">
                  <c:v>5.5140000000000002</c:v>
                </c:pt>
                <c:pt idx="6635">
                  <c:v>5.5149999999999997</c:v>
                </c:pt>
                <c:pt idx="6636">
                  <c:v>5.516</c:v>
                </c:pt>
                <c:pt idx="6637">
                  <c:v>5.5170000000000003</c:v>
                </c:pt>
                <c:pt idx="6638">
                  <c:v>5.5179999999999998</c:v>
                </c:pt>
                <c:pt idx="6639">
                  <c:v>5.5179999999999998</c:v>
                </c:pt>
                <c:pt idx="6640">
                  <c:v>5.5190000000000001</c:v>
                </c:pt>
                <c:pt idx="6641">
                  <c:v>5.52</c:v>
                </c:pt>
                <c:pt idx="6642">
                  <c:v>5.5209999999999999</c:v>
                </c:pt>
                <c:pt idx="6643">
                  <c:v>5.5220000000000002</c:v>
                </c:pt>
                <c:pt idx="6644">
                  <c:v>5.5229999999999997</c:v>
                </c:pt>
                <c:pt idx="6645">
                  <c:v>5.5229999999999997</c:v>
                </c:pt>
                <c:pt idx="6646">
                  <c:v>5.524</c:v>
                </c:pt>
                <c:pt idx="6647">
                  <c:v>5.5250000000000004</c:v>
                </c:pt>
                <c:pt idx="6648">
                  <c:v>5.5259999999999998</c:v>
                </c:pt>
                <c:pt idx="6649">
                  <c:v>5.5270000000000001</c:v>
                </c:pt>
                <c:pt idx="6650">
                  <c:v>5.5279999999999996</c:v>
                </c:pt>
                <c:pt idx="6651">
                  <c:v>5.5279999999999996</c:v>
                </c:pt>
                <c:pt idx="6652">
                  <c:v>5.5289999999999999</c:v>
                </c:pt>
                <c:pt idx="6653">
                  <c:v>5.53</c:v>
                </c:pt>
                <c:pt idx="6654">
                  <c:v>5.5309999999999997</c:v>
                </c:pt>
                <c:pt idx="6655">
                  <c:v>5.532</c:v>
                </c:pt>
                <c:pt idx="6656">
                  <c:v>5.5330000000000004</c:v>
                </c:pt>
                <c:pt idx="6657">
                  <c:v>5.5330000000000004</c:v>
                </c:pt>
                <c:pt idx="6658">
                  <c:v>5.5339999999999998</c:v>
                </c:pt>
                <c:pt idx="6659">
                  <c:v>5.5350000000000001</c:v>
                </c:pt>
                <c:pt idx="6660">
                  <c:v>5.5359999999999996</c:v>
                </c:pt>
                <c:pt idx="6661">
                  <c:v>5.5369999999999999</c:v>
                </c:pt>
                <c:pt idx="6662">
                  <c:v>5.5380000000000003</c:v>
                </c:pt>
                <c:pt idx="6663">
                  <c:v>5.5380000000000003</c:v>
                </c:pt>
                <c:pt idx="6664">
                  <c:v>5.5389999999999997</c:v>
                </c:pt>
                <c:pt idx="6665">
                  <c:v>5.54</c:v>
                </c:pt>
                <c:pt idx="6666">
                  <c:v>5.5410000000000004</c:v>
                </c:pt>
                <c:pt idx="6667">
                  <c:v>5.5419999999999998</c:v>
                </c:pt>
                <c:pt idx="6668">
                  <c:v>5.5430000000000001</c:v>
                </c:pt>
                <c:pt idx="6669">
                  <c:v>5.5430000000000001</c:v>
                </c:pt>
                <c:pt idx="6670">
                  <c:v>5.5439999999999996</c:v>
                </c:pt>
                <c:pt idx="6671">
                  <c:v>5.5449999999999999</c:v>
                </c:pt>
                <c:pt idx="6672">
                  <c:v>5.5460000000000003</c:v>
                </c:pt>
                <c:pt idx="6673">
                  <c:v>5.5469999999999997</c:v>
                </c:pt>
                <c:pt idx="6674">
                  <c:v>5.5469999999999997</c:v>
                </c:pt>
                <c:pt idx="6675">
                  <c:v>5.548</c:v>
                </c:pt>
                <c:pt idx="6676">
                  <c:v>5.5490000000000004</c:v>
                </c:pt>
                <c:pt idx="6677">
                  <c:v>5.55</c:v>
                </c:pt>
                <c:pt idx="6678">
                  <c:v>5.5510000000000002</c:v>
                </c:pt>
                <c:pt idx="6679">
                  <c:v>5.5519999999999996</c:v>
                </c:pt>
                <c:pt idx="6680">
                  <c:v>5.5519999999999996</c:v>
                </c:pt>
                <c:pt idx="6681">
                  <c:v>5.5529999999999999</c:v>
                </c:pt>
                <c:pt idx="6682">
                  <c:v>5.5540000000000003</c:v>
                </c:pt>
                <c:pt idx="6683">
                  <c:v>5.5549999999999997</c:v>
                </c:pt>
                <c:pt idx="6684">
                  <c:v>5.556</c:v>
                </c:pt>
                <c:pt idx="6685">
                  <c:v>5.5570000000000004</c:v>
                </c:pt>
                <c:pt idx="6686">
                  <c:v>5.5570000000000004</c:v>
                </c:pt>
                <c:pt idx="6687">
                  <c:v>5.5579999999999998</c:v>
                </c:pt>
                <c:pt idx="6688">
                  <c:v>5.5590000000000002</c:v>
                </c:pt>
                <c:pt idx="6689">
                  <c:v>5.56</c:v>
                </c:pt>
                <c:pt idx="6690">
                  <c:v>5.5609999999999999</c:v>
                </c:pt>
                <c:pt idx="6691">
                  <c:v>5.5620000000000003</c:v>
                </c:pt>
                <c:pt idx="6692">
                  <c:v>5.5620000000000003</c:v>
                </c:pt>
                <c:pt idx="6693">
                  <c:v>5.5629999999999997</c:v>
                </c:pt>
                <c:pt idx="6694">
                  <c:v>5.5640000000000001</c:v>
                </c:pt>
                <c:pt idx="6695">
                  <c:v>5.5650000000000004</c:v>
                </c:pt>
                <c:pt idx="6696">
                  <c:v>5.5659999999999998</c:v>
                </c:pt>
                <c:pt idx="6697">
                  <c:v>5.5670000000000002</c:v>
                </c:pt>
                <c:pt idx="6698">
                  <c:v>5.5670000000000002</c:v>
                </c:pt>
                <c:pt idx="6699">
                  <c:v>5.5679999999999996</c:v>
                </c:pt>
                <c:pt idx="6700">
                  <c:v>5.569</c:v>
                </c:pt>
                <c:pt idx="6701">
                  <c:v>5.57</c:v>
                </c:pt>
                <c:pt idx="6702">
                  <c:v>5.5709999999999997</c:v>
                </c:pt>
                <c:pt idx="6703">
                  <c:v>5.5720000000000001</c:v>
                </c:pt>
                <c:pt idx="6704">
                  <c:v>5.5720000000000001</c:v>
                </c:pt>
                <c:pt idx="6705">
                  <c:v>5.5730000000000004</c:v>
                </c:pt>
                <c:pt idx="6706">
                  <c:v>5.5739999999999998</c:v>
                </c:pt>
                <c:pt idx="6707">
                  <c:v>5.5750000000000002</c:v>
                </c:pt>
                <c:pt idx="6708">
                  <c:v>5.5759999999999996</c:v>
                </c:pt>
                <c:pt idx="6709">
                  <c:v>5.577</c:v>
                </c:pt>
                <c:pt idx="6710">
                  <c:v>5.577</c:v>
                </c:pt>
                <c:pt idx="6711">
                  <c:v>5.5780000000000003</c:v>
                </c:pt>
                <c:pt idx="6712">
                  <c:v>5.5789999999999997</c:v>
                </c:pt>
                <c:pt idx="6713">
                  <c:v>5.58</c:v>
                </c:pt>
                <c:pt idx="6714">
                  <c:v>5.5810000000000004</c:v>
                </c:pt>
                <c:pt idx="6715">
                  <c:v>5.5819999999999999</c:v>
                </c:pt>
                <c:pt idx="6716">
                  <c:v>5.5819999999999999</c:v>
                </c:pt>
                <c:pt idx="6717">
                  <c:v>5.5830000000000002</c:v>
                </c:pt>
                <c:pt idx="6718">
                  <c:v>5.5839999999999996</c:v>
                </c:pt>
                <c:pt idx="6719">
                  <c:v>5.585</c:v>
                </c:pt>
                <c:pt idx="6720">
                  <c:v>5.5860000000000003</c:v>
                </c:pt>
                <c:pt idx="6721">
                  <c:v>5.5869999999999997</c:v>
                </c:pt>
                <c:pt idx="6722">
                  <c:v>5.5869999999999997</c:v>
                </c:pt>
                <c:pt idx="6723">
                  <c:v>5.5880000000000001</c:v>
                </c:pt>
                <c:pt idx="6724">
                  <c:v>5.5890000000000004</c:v>
                </c:pt>
                <c:pt idx="6725">
                  <c:v>5.59</c:v>
                </c:pt>
                <c:pt idx="6726">
                  <c:v>5.5910000000000002</c:v>
                </c:pt>
                <c:pt idx="6727">
                  <c:v>5.5919999999999996</c:v>
                </c:pt>
                <c:pt idx="6728">
                  <c:v>5.5919999999999996</c:v>
                </c:pt>
                <c:pt idx="6729">
                  <c:v>5.593</c:v>
                </c:pt>
                <c:pt idx="6730">
                  <c:v>5.5940000000000003</c:v>
                </c:pt>
                <c:pt idx="6731">
                  <c:v>5.5949999999999998</c:v>
                </c:pt>
                <c:pt idx="6732">
                  <c:v>5.5960000000000001</c:v>
                </c:pt>
                <c:pt idx="6733">
                  <c:v>5.5970000000000004</c:v>
                </c:pt>
                <c:pt idx="6734">
                  <c:v>5.5970000000000004</c:v>
                </c:pt>
                <c:pt idx="6735">
                  <c:v>5.5979999999999999</c:v>
                </c:pt>
                <c:pt idx="6736">
                  <c:v>5.5990000000000002</c:v>
                </c:pt>
                <c:pt idx="6737">
                  <c:v>5.6</c:v>
                </c:pt>
                <c:pt idx="6738">
                  <c:v>5.601</c:v>
                </c:pt>
                <c:pt idx="6739">
                  <c:v>5.6020000000000003</c:v>
                </c:pt>
                <c:pt idx="6740">
                  <c:v>5.6020000000000003</c:v>
                </c:pt>
                <c:pt idx="6741">
                  <c:v>5.6029999999999998</c:v>
                </c:pt>
                <c:pt idx="6742">
                  <c:v>5.6040000000000001</c:v>
                </c:pt>
                <c:pt idx="6743">
                  <c:v>5.6050000000000004</c:v>
                </c:pt>
                <c:pt idx="6744">
                  <c:v>5.6059999999999999</c:v>
                </c:pt>
                <c:pt idx="6745">
                  <c:v>5.6070000000000002</c:v>
                </c:pt>
                <c:pt idx="6746">
                  <c:v>5.6070000000000002</c:v>
                </c:pt>
                <c:pt idx="6747">
                  <c:v>5.6079999999999997</c:v>
                </c:pt>
                <c:pt idx="6748">
                  <c:v>5.609</c:v>
                </c:pt>
                <c:pt idx="6749">
                  <c:v>5.61</c:v>
                </c:pt>
                <c:pt idx="6750">
                  <c:v>5.6109999999999998</c:v>
                </c:pt>
                <c:pt idx="6751">
                  <c:v>5.6109999999999998</c:v>
                </c:pt>
                <c:pt idx="6752">
                  <c:v>5.6120000000000001</c:v>
                </c:pt>
                <c:pt idx="6753">
                  <c:v>5.6130000000000004</c:v>
                </c:pt>
                <c:pt idx="6754">
                  <c:v>5.6139999999999999</c:v>
                </c:pt>
                <c:pt idx="6755">
                  <c:v>5.6150000000000002</c:v>
                </c:pt>
                <c:pt idx="6756">
                  <c:v>5.6159999999999997</c:v>
                </c:pt>
                <c:pt idx="6757">
                  <c:v>5.6159999999999997</c:v>
                </c:pt>
                <c:pt idx="6758">
                  <c:v>5.617</c:v>
                </c:pt>
                <c:pt idx="6759">
                  <c:v>5.6180000000000003</c:v>
                </c:pt>
                <c:pt idx="6760">
                  <c:v>5.6189999999999998</c:v>
                </c:pt>
                <c:pt idx="6761">
                  <c:v>5.62</c:v>
                </c:pt>
                <c:pt idx="6762">
                  <c:v>5.6210000000000004</c:v>
                </c:pt>
                <c:pt idx="6763">
                  <c:v>5.6210000000000004</c:v>
                </c:pt>
                <c:pt idx="6764">
                  <c:v>5.6219999999999999</c:v>
                </c:pt>
                <c:pt idx="6765">
                  <c:v>5.6230000000000002</c:v>
                </c:pt>
                <c:pt idx="6766">
                  <c:v>5.6239999999999997</c:v>
                </c:pt>
                <c:pt idx="6767">
                  <c:v>5.625</c:v>
                </c:pt>
                <c:pt idx="6768">
                  <c:v>5.6260000000000003</c:v>
                </c:pt>
                <c:pt idx="6769">
                  <c:v>5.6260000000000003</c:v>
                </c:pt>
                <c:pt idx="6770">
                  <c:v>5.6269999999999998</c:v>
                </c:pt>
                <c:pt idx="6771">
                  <c:v>5.6280000000000001</c:v>
                </c:pt>
                <c:pt idx="6772">
                  <c:v>5.6289999999999996</c:v>
                </c:pt>
                <c:pt idx="6773">
                  <c:v>5.63</c:v>
                </c:pt>
                <c:pt idx="6774">
                  <c:v>5.6310000000000002</c:v>
                </c:pt>
                <c:pt idx="6775">
                  <c:v>5.6310000000000002</c:v>
                </c:pt>
                <c:pt idx="6776">
                  <c:v>5.6319999999999997</c:v>
                </c:pt>
                <c:pt idx="6777">
                  <c:v>5.633</c:v>
                </c:pt>
                <c:pt idx="6778">
                  <c:v>5.6340000000000003</c:v>
                </c:pt>
                <c:pt idx="6779">
                  <c:v>5.6349999999999998</c:v>
                </c:pt>
                <c:pt idx="6780">
                  <c:v>5.6360000000000001</c:v>
                </c:pt>
                <c:pt idx="6781">
                  <c:v>5.6360000000000001</c:v>
                </c:pt>
                <c:pt idx="6782">
                  <c:v>5.6369999999999996</c:v>
                </c:pt>
                <c:pt idx="6783">
                  <c:v>5.6379999999999999</c:v>
                </c:pt>
                <c:pt idx="6784">
                  <c:v>5.6390000000000002</c:v>
                </c:pt>
                <c:pt idx="6785">
                  <c:v>5.64</c:v>
                </c:pt>
                <c:pt idx="6786">
                  <c:v>5.641</c:v>
                </c:pt>
                <c:pt idx="6787">
                  <c:v>5.641</c:v>
                </c:pt>
                <c:pt idx="6788">
                  <c:v>5.6420000000000003</c:v>
                </c:pt>
                <c:pt idx="6789">
                  <c:v>5.6429999999999998</c:v>
                </c:pt>
                <c:pt idx="6790">
                  <c:v>5.6440000000000001</c:v>
                </c:pt>
                <c:pt idx="6791">
                  <c:v>5.6449999999999996</c:v>
                </c:pt>
                <c:pt idx="6792">
                  <c:v>5.6459999999999999</c:v>
                </c:pt>
                <c:pt idx="6793">
                  <c:v>5.6459999999999999</c:v>
                </c:pt>
                <c:pt idx="6794">
                  <c:v>5.6470000000000002</c:v>
                </c:pt>
                <c:pt idx="6795">
                  <c:v>5.6479999999999997</c:v>
                </c:pt>
                <c:pt idx="6796">
                  <c:v>5.649</c:v>
                </c:pt>
                <c:pt idx="6797">
                  <c:v>5.65</c:v>
                </c:pt>
                <c:pt idx="6798">
                  <c:v>5.6509999999999998</c:v>
                </c:pt>
                <c:pt idx="6799">
                  <c:v>5.6509999999999998</c:v>
                </c:pt>
                <c:pt idx="6800">
                  <c:v>5.6520000000000001</c:v>
                </c:pt>
                <c:pt idx="6801">
                  <c:v>5.6529999999999996</c:v>
                </c:pt>
                <c:pt idx="6802">
                  <c:v>5.6539999999999999</c:v>
                </c:pt>
                <c:pt idx="6803">
                  <c:v>5.6550000000000002</c:v>
                </c:pt>
                <c:pt idx="6804">
                  <c:v>5.6559999999999997</c:v>
                </c:pt>
                <c:pt idx="6805">
                  <c:v>5.6559999999999997</c:v>
                </c:pt>
                <c:pt idx="6806">
                  <c:v>5.657</c:v>
                </c:pt>
                <c:pt idx="6807">
                  <c:v>5.6580000000000004</c:v>
                </c:pt>
                <c:pt idx="6808">
                  <c:v>5.6589999999999998</c:v>
                </c:pt>
                <c:pt idx="6809">
                  <c:v>5.66</c:v>
                </c:pt>
                <c:pt idx="6810">
                  <c:v>5.6609999999999996</c:v>
                </c:pt>
                <c:pt idx="6811">
                  <c:v>5.6609999999999996</c:v>
                </c:pt>
                <c:pt idx="6812">
                  <c:v>5.6619999999999999</c:v>
                </c:pt>
                <c:pt idx="6813">
                  <c:v>5.6630000000000003</c:v>
                </c:pt>
                <c:pt idx="6814">
                  <c:v>5.6639999999999997</c:v>
                </c:pt>
                <c:pt idx="6815">
                  <c:v>5.665</c:v>
                </c:pt>
                <c:pt idx="6816">
                  <c:v>5.6660000000000004</c:v>
                </c:pt>
                <c:pt idx="6817">
                  <c:v>5.6660000000000004</c:v>
                </c:pt>
                <c:pt idx="6818">
                  <c:v>5.6669999999999998</c:v>
                </c:pt>
                <c:pt idx="6819">
                  <c:v>5.6680000000000001</c:v>
                </c:pt>
                <c:pt idx="6820">
                  <c:v>5.6689999999999996</c:v>
                </c:pt>
                <c:pt idx="6821">
                  <c:v>5.67</c:v>
                </c:pt>
                <c:pt idx="6822">
                  <c:v>5.6710000000000003</c:v>
                </c:pt>
                <c:pt idx="6823">
                  <c:v>5.6710000000000003</c:v>
                </c:pt>
                <c:pt idx="6824">
                  <c:v>5.6719999999999997</c:v>
                </c:pt>
                <c:pt idx="6825">
                  <c:v>5.673</c:v>
                </c:pt>
                <c:pt idx="6826">
                  <c:v>5.6740000000000004</c:v>
                </c:pt>
                <c:pt idx="6827">
                  <c:v>5.6749999999999998</c:v>
                </c:pt>
                <c:pt idx="6828">
                  <c:v>5.6749999999999998</c:v>
                </c:pt>
                <c:pt idx="6829">
                  <c:v>5.6760000000000002</c:v>
                </c:pt>
                <c:pt idx="6830">
                  <c:v>5.6769999999999996</c:v>
                </c:pt>
                <c:pt idx="6831">
                  <c:v>5.6779999999999999</c:v>
                </c:pt>
                <c:pt idx="6832">
                  <c:v>5.6790000000000003</c:v>
                </c:pt>
                <c:pt idx="6833">
                  <c:v>5.68</c:v>
                </c:pt>
                <c:pt idx="6834">
                  <c:v>5.68</c:v>
                </c:pt>
                <c:pt idx="6835">
                  <c:v>5.681</c:v>
                </c:pt>
                <c:pt idx="6836">
                  <c:v>5.6820000000000004</c:v>
                </c:pt>
                <c:pt idx="6837">
                  <c:v>5.6829999999999998</c:v>
                </c:pt>
                <c:pt idx="6838">
                  <c:v>5.6840000000000002</c:v>
                </c:pt>
                <c:pt idx="6839">
                  <c:v>5.6849999999999996</c:v>
                </c:pt>
                <c:pt idx="6840">
                  <c:v>5.6849999999999996</c:v>
                </c:pt>
                <c:pt idx="6841">
                  <c:v>5.6859999999999999</c:v>
                </c:pt>
                <c:pt idx="6842">
                  <c:v>5.6870000000000003</c:v>
                </c:pt>
                <c:pt idx="6843">
                  <c:v>5.6879999999999997</c:v>
                </c:pt>
                <c:pt idx="6844">
                  <c:v>5.6890000000000001</c:v>
                </c:pt>
                <c:pt idx="6845">
                  <c:v>5.69</c:v>
                </c:pt>
                <c:pt idx="6846">
                  <c:v>5.69</c:v>
                </c:pt>
                <c:pt idx="6847">
                  <c:v>5.6909999999999998</c:v>
                </c:pt>
                <c:pt idx="6848">
                  <c:v>5.6920000000000002</c:v>
                </c:pt>
                <c:pt idx="6849">
                  <c:v>5.6929999999999996</c:v>
                </c:pt>
                <c:pt idx="6850">
                  <c:v>5.694</c:v>
                </c:pt>
                <c:pt idx="6851">
                  <c:v>5.6950000000000003</c:v>
                </c:pt>
                <c:pt idx="6852">
                  <c:v>5.6950000000000003</c:v>
                </c:pt>
                <c:pt idx="6853">
                  <c:v>5.6959999999999997</c:v>
                </c:pt>
                <c:pt idx="6854">
                  <c:v>5.6970000000000001</c:v>
                </c:pt>
                <c:pt idx="6855">
                  <c:v>5.6980000000000004</c:v>
                </c:pt>
                <c:pt idx="6856">
                  <c:v>5.6989999999999998</c:v>
                </c:pt>
                <c:pt idx="6857">
                  <c:v>5.7</c:v>
                </c:pt>
                <c:pt idx="6858">
                  <c:v>5.7</c:v>
                </c:pt>
                <c:pt idx="6859">
                  <c:v>5.7009999999999996</c:v>
                </c:pt>
                <c:pt idx="6860">
                  <c:v>5.702</c:v>
                </c:pt>
                <c:pt idx="6861">
                  <c:v>5.7030000000000003</c:v>
                </c:pt>
                <c:pt idx="6862">
                  <c:v>5.7039999999999997</c:v>
                </c:pt>
                <c:pt idx="6863">
                  <c:v>5.7050000000000001</c:v>
                </c:pt>
                <c:pt idx="6864">
                  <c:v>5.7050000000000001</c:v>
                </c:pt>
                <c:pt idx="6865">
                  <c:v>5.7060000000000004</c:v>
                </c:pt>
                <c:pt idx="6866">
                  <c:v>5.7069999999999999</c:v>
                </c:pt>
                <c:pt idx="6867">
                  <c:v>5.7080000000000002</c:v>
                </c:pt>
                <c:pt idx="6868">
                  <c:v>5.7089999999999996</c:v>
                </c:pt>
                <c:pt idx="6869">
                  <c:v>5.71</c:v>
                </c:pt>
                <c:pt idx="6870">
                  <c:v>5.71</c:v>
                </c:pt>
                <c:pt idx="6871">
                  <c:v>5.7110000000000003</c:v>
                </c:pt>
                <c:pt idx="6872">
                  <c:v>5.7119999999999997</c:v>
                </c:pt>
                <c:pt idx="6873">
                  <c:v>5.7130000000000001</c:v>
                </c:pt>
                <c:pt idx="6874">
                  <c:v>5.7140000000000004</c:v>
                </c:pt>
                <c:pt idx="6875">
                  <c:v>5.7149999999999999</c:v>
                </c:pt>
                <c:pt idx="6876">
                  <c:v>5.7149999999999999</c:v>
                </c:pt>
                <c:pt idx="6877">
                  <c:v>5.7160000000000002</c:v>
                </c:pt>
                <c:pt idx="6878">
                  <c:v>5.7169999999999996</c:v>
                </c:pt>
                <c:pt idx="6879">
                  <c:v>5.718</c:v>
                </c:pt>
                <c:pt idx="6880">
                  <c:v>5.7190000000000003</c:v>
                </c:pt>
                <c:pt idx="6881">
                  <c:v>5.72</c:v>
                </c:pt>
                <c:pt idx="6882">
                  <c:v>5.72</c:v>
                </c:pt>
                <c:pt idx="6883">
                  <c:v>5.7210000000000001</c:v>
                </c:pt>
                <c:pt idx="6884">
                  <c:v>5.7220000000000004</c:v>
                </c:pt>
                <c:pt idx="6885">
                  <c:v>5.7229999999999999</c:v>
                </c:pt>
                <c:pt idx="6886">
                  <c:v>5.7240000000000002</c:v>
                </c:pt>
                <c:pt idx="6887">
                  <c:v>5.7249999999999996</c:v>
                </c:pt>
                <c:pt idx="6888">
                  <c:v>5.7249999999999996</c:v>
                </c:pt>
                <c:pt idx="6889">
                  <c:v>5.726</c:v>
                </c:pt>
                <c:pt idx="6890">
                  <c:v>5.7270000000000003</c:v>
                </c:pt>
                <c:pt idx="6891">
                  <c:v>5.7279999999999998</c:v>
                </c:pt>
                <c:pt idx="6892">
                  <c:v>5.7290000000000001</c:v>
                </c:pt>
                <c:pt idx="6893">
                  <c:v>5.73</c:v>
                </c:pt>
                <c:pt idx="6894">
                  <c:v>5.73</c:v>
                </c:pt>
                <c:pt idx="6895">
                  <c:v>5.7309999999999999</c:v>
                </c:pt>
                <c:pt idx="6896">
                  <c:v>5.7320000000000002</c:v>
                </c:pt>
                <c:pt idx="6897">
                  <c:v>5.7329999999999997</c:v>
                </c:pt>
                <c:pt idx="6898">
                  <c:v>5.734</c:v>
                </c:pt>
                <c:pt idx="6899">
                  <c:v>5.734</c:v>
                </c:pt>
                <c:pt idx="6900">
                  <c:v>5.7350000000000003</c:v>
                </c:pt>
                <c:pt idx="6901">
                  <c:v>5.7359999999999998</c:v>
                </c:pt>
                <c:pt idx="6902">
                  <c:v>5.7370000000000001</c:v>
                </c:pt>
                <c:pt idx="6903">
                  <c:v>5.7380000000000004</c:v>
                </c:pt>
                <c:pt idx="6904">
                  <c:v>5.7389999999999999</c:v>
                </c:pt>
                <c:pt idx="6905">
                  <c:v>5.7389999999999999</c:v>
                </c:pt>
                <c:pt idx="6906">
                  <c:v>5.74</c:v>
                </c:pt>
                <c:pt idx="6907">
                  <c:v>5.7409999999999997</c:v>
                </c:pt>
                <c:pt idx="6908">
                  <c:v>5.742</c:v>
                </c:pt>
                <c:pt idx="6909">
                  <c:v>5.7430000000000003</c:v>
                </c:pt>
                <c:pt idx="6910">
                  <c:v>5.7439999999999998</c:v>
                </c:pt>
                <c:pt idx="6911">
                  <c:v>5.7439999999999998</c:v>
                </c:pt>
                <c:pt idx="6912">
                  <c:v>5.7450000000000001</c:v>
                </c:pt>
                <c:pt idx="6913">
                  <c:v>5.7460000000000004</c:v>
                </c:pt>
                <c:pt idx="6914">
                  <c:v>5.7469999999999999</c:v>
                </c:pt>
                <c:pt idx="6915">
                  <c:v>5.7480000000000002</c:v>
                </c:pt>
                <c:pt idx="6916">
                  <c:v>5.7489999999999997</c:v>
                </c:pt>
                <c:pt idx="6917">
                  <c:v>5.7489999999999997</c:v>
                </c:pt>
                <c:pt idx="6918">
                  <c:v>5.75</c:v>
                </c:pt>
                <c:pt idx="6919">
                  <c:v>5.7510000000000003</c:v>
                </c:pt>
                <c:pt idx="6920">
                  <c:v>5.7519999999999998</c:v>
                </c:pt>
                <c:pt idx="6921">
                  <c:v>5.7530000000000001</c:v>
                </c:pt>
                <c:pt idx="6922">
                  <c:v>5.7539999999999996</c:v>
                </c:pt>
                <c:pt idx="6923">
                  <c:v>5.7539999999999996</c:v>
                </c:pt>
                <c:pt idx="6924">
                  <c:v>5.7549999999999999</c:v>
                </c:pt>
                <c:pt idx="6925">
                  <c:v>5.7560000000000002</c:v>
                </c:pt>
                <c:pt idx="6926">
                  <c:v>5.7569999999999997</c:v>
                </c:pt>
                <c:pt idx="6927">
                  <c:v>5.758</c:v>
                </c:pt>
                <c:pt idx="6928">
                  <c:v>5.7590000000000003</c:v>
                </c:pt>
                <c:pt idx="6929">
                  <c:v>5.7590000000000003</c:v>
                </c:pt>
                <c:pt idx="6930">
                  <c:v>5.76</c:v>
                </c:pt>
                <c:pt idx="6931">
                  <c:v>5.7610000000000001</c:v>
                </c:pt>
                <c:pt idx="6932">
                  <c:v>5.7619999999999996</c:v>
                </c:pt>
                <c:pt idx="6933">
                  <c:v>5.7629999999999999</c:v>
                </c:pt>
                <c:pt idx="6934">
                  <c:v>5.7640000000000002</c:v>
                </c:pt>
                <c:pt idx="6935">
                  <c:v>5.7640000000000002</c:v>
                </c:pt>
                <c:pt idx="6936">
                  <c:v>5.7649999999999997</c:v>
                </c:pt>
                <c:pt idx="6937">
                  <c:v>5.766</c:v>
                </c:pt>
                <c:pt idx="6938">
                  <c:v>5.7670000000000003</c:v>
                </c:pt>
                <c:pt idx="6939">
                  <c:v>5.7679999999999998</c:v>
                </c:pt>
                <c:pt idx="6940">
                  <c:v>5.7690000000000001</c:v>
                </c:pt>
                <c:pt idx="6941">
                  <c:v>5.7690000000000001</c:v>
                </c:pt>
                <c:pt idx="6942">
                  <c:v>5.77</c:v>
                </c:pt>
                <c:pt idx="6943">
                  <c:v>5.7709999999999999</c:v>
                </c:pt>
                <c:pt idx="6944">
                  <c:v>5.7720000000000002</c:v>
                </c:pt>
                <c:pt idx="6945">
                  <c:v>5.7729999999999997</c:v>
                </c:pt>
                <c:pt idx="6946">
                  <c:v>5.774</c:v>
                </c:pt>
                <c:pt idx="6947">
                  <c:v>5.774</c:v>
                </c:pt>
                <c:pt idx="6948">
                  <c:v>5.7750000000000004</c:v>
                </c:pt>
                <c:pt idx="6949">
                  <c:v>5.7759999999999998</c:v>
                </c:pt>
                <c:pt idx="6950">
                  <c:v>5.7770000000000001</c:v>
                </c:pt>
                <c:pt idx="6951">
                  <c:v>5.7779999999999996</c:v>
                </c:pt>
                <c:pt idx="6952">
                  <c:v>5.7789999999999999</c:v>
                </c:pt>
                <c:pt idx="6953">
                  <c:v>5.7789999999999999</c:v>
                </c:pt>
                <c:pt idx="6954">
                  <c:v>5.78</c:v>
                </c:pt>
                <c:pt idx="6955">
                  <c:v>5.7809999999999997</c:v>
                </c:pt>
                <c:pt idx="6956">
                  <c:v>5.782</c:v>
                </c:pt>
                <c:pt idx="6957">
                  <c:v>5.7830000000000004</c:v>
                </c:pt>
                <c:pt idx="6958">
                  <c:v>5.7839999999999998</c:v>
                </c:pt>
                <c:pt idx="6959">
                  <c:v>5.7839999999999998</c:v>
                </c:pt>
                <c:pt idx="6960">
                  <c:v>5.7850000000000001</c:v>
                </c:pt>
                <c:pt idx="6961">
                  <c:v>5.7859999999999996</c:v>
                </c:pt>
                <c:pt idx="6962">
                  <c:v>5.7869999999999999</c:v>
                </c:pt>
                <c:pt idx="6963">
                  <c:v>5.7880000000000003</c:v>
                </c:pt>
                <c:pt idx="6964">
                  <c:v>5.7889999999999997</c:v>
                </c:pt>
                <c:pt idx="6965">
                  <c:v>5.7889999999999997</c:v>
                </c:pt>
                <c:pt idx="6966">
                  <c:v>5.79</c:v>
                </c:pt>
                <c:pt idx="6967">
                  <c:v>5.7910000000000004</c:v>
                </c:pt>
                <c:pt idx="6968">
                  <c:v>5.7919999999999998</c:v>
                </c:pt>
                <c:pt idx="6969">
                  <c:v>5.7930000000000001</c:v>
                </c:pt>
                <c:pt idx="6970">
                  <c:v>5.7939999999999996</c:v>
                </c:pt>
                <c:pt idx="6971">
                  <c:v>5.7939999999999996</c:v>
                </c:pt>
                <c:pt idx="6972">
                  <c:v>5.7949999999999999</c:v>
                </c:pt>
                <c:pt idx="6973">
                  <c:v>5.7960000000000003</c:v>
                </c:pt>
                <c:pt idx="6974">
                  <c:v>5.7969999999999997</c:v>
                </c:pt>
                <c:pt idx="6975">
                  <c:v>5.798</c:v>
                </c:pt>
                <c:pt idx="6976">
                  <c:v>5.798</c:v>
                </c:pt>
                <c:pt idx="6977">
                  <c:v>5.7990000000000004</c:v>
                </c:pt>
                <c:pt idx="6978">
                  <c:v>5.8</c:v>
                </c:pt>
                <c:pt idx="6979">
                  <c:v>5.8010000000000002</c:v>
                </c:pt>
                <c:pt idx="6980">
                  <c:v>5.8019999999999996</c:v>
                </c:pt>
                <c:pt idx="6981">
                  <c:v>5.8029999999999999</c:v>
                </c:pt>
                <c:pt idx="6982">
                  <c:v>5.8029999999999999</c:v>
                </c:pt>
                <c:pt idx="6983">
                  <c:v>5.8040000000000003</c:v>
                </c:pt>
                <c:pt idx="6984">
                  <c:v>5.8049999999999997</c:v>
                </c:pt>
                <c:pt idx="6985">
                  <c:v>5.806</c:v>
                </c:pt>
                <c:pt idx="6986">
                  <c:v>5.8070000000000004</c:v>
                </c:pt>
                <c:pt idx="6987">
                  <c:v>5.8079999999999998</c:v>
                </c:pt>
                <c:pt idx="6988">
                  <c:v>5.8079999999999998</c:v>
                </c:pt>
                <c:pt idx="6989">
                  <c:v>5.8090000000000002</c:v>
                </c:pt>
                <c:pt idx="6990">
                  <c:v>5.81</c:v>
                </c:pt>
                <c:pt idx="6991">
                  <c:v>5.8109999999999999</c:v>
                </c:pt>
                <c:pt idx="6992">
                  <c:v>5.8120000000000003</c:v>
                </c:pt>
                <c:pt idx="6993">
                  <c:v>5.8129999999999997</c:v>
                </c:pt>
                <c:pt idx="6994">
                  <c:v>5.8129999999999997</c:v>
                </c:pt>
                <c:pt idx="6995">
                  <c:v>5.8140000000000001</c:v>
                </c:pt>
                <c:pt idx="6996">
                  <c:v>5.8150000000000004</c:v>
                </c:pt>
                <c:pt idx="6997">
                  <c:v>5.8159999999999998</c:v>
                </c:pt>
                <c:pt idx="6998">
                  <c:v>5.8170000000000002</c:v>
                </c:pt>
                <c:pt idx="6999">
                  <c:v>5.8179999999999996</c:v>
                </c:pt>
                <c:pt idx="7000">
                  <c:v>5.8179999999999996</c:v>
                </c:pt>
                <c:pt idx="7001">
                  <c:v>5.819</c:v>
                </c:pt>
                <c:pt idx="7002">
                  <c:v>5.82</c:v>
                </c:pt>
                <c:pt idx="7003">
                  <c:v>5.8209999999999997</c:v>
                </c:pt>
                <c:pt idx="7004">
                  <c:v>5.8220000000000001</c:v>
                </c:pt>
                <c:pt idx="7005">
                  <c:v>5.8230000000000004</c:v>
                </c:pt>
                <c:pt idx="7006">
                  <c:v>5.8230000000000004</c:v>
                </c:pt>
                <c:pt idx="7007">
                  <c:v>5.8239999999999998</c:v>
                </c:pt>
                <c:pt idx="7008">
                  <c:v>5.8250000000000002</c:v>
                </c:pt>
                <c:pt idx="7009">
                  <c:v>5.8259999999999996</c:v>
                </c:pt>
                <c:pt idx="7010">
                  <c:v>5.827</c:v>
                </c:pt>
                <c:pt idx="7011">
                  <c:v>5.8280000000000003</c:v>
                </c:pt>
                <c:pt idx="7012">
                  <c:v>5.8280000000000003</c:v>
                </c:pt>
                <c:pt idx="7013">
                  <c:v>5.8289999999999997</c:v>
                </c:pt>
                <c:pt idx="7014">
                  <c:v>5.83</c:v>
                </c:pt>
                <c:pt idx="7015">
                  <c:v>5.8310000000000004</c:v>
                </c:pt>
                <c:pt idx="7016">
                  <c:v>5.8319999999999999</c:v>
                </c:pt>
                <c:pt idx="7017">
                  <c:v>5.8330000000000002</c:v>
                </c:pt>
                <c:pt idx="7018">
                  <c:v>5.8330000000000002</c:v>
                </c:pt>
                <c:pt idx="7019">
                  <c:v>5.8339999999999996</c:v>
                </c:pt>
                <c:pt idx="7020">
                  <c:v>5.835</c:v>
                </c:pt>
                <c:pt idx="7021">
                  <c:v>5.8360000000000003</c:v>
                </c:pt>
                <c:pt idx="7022">
                  <c:v>5.8369999999999997</c:v>
                </c:pt>
                <c:pt idx="7023">
                  <c:v>5.8380000000000001</c:v>
                </c:pt>
                <c:pt idx="7024">
                  <c:v>5.8380000000000001</c:v>
                </c:pt>
                <c:pt idx="7025">
                  <c:v>5.8390000000000004</c:v>
                </c:pt>
                <c:pt idx="7026">
                  <c:v>5.84</c:v>
                </c:pt>
                <c:pt idx="7027">
                  <c:v>5.8410000000000002</c:v>
                </c:pt>
                <c:pt idx="7028">
                  <c:v>5.8419999999999996</c:v>
                </c:pt>
                <c:pt idx="7029">
                  <c:v>5.843</c:v>
                </c:pt>
                <c:pt idx="7030">
                  <c:v>5.843</c:v>
                </c:pt>
                <c:pt idx="7031">
                  <c:v>5.8440000000000003</c:v>
                </c:pt>
                <c:pt idx="7032">
                  <c:v>5.8449999999999998</c:v>
                </c:pt>
                <c:pt idx="7033">
                  <c:v>5.8460000000000001</c:v>
                </c:pt>
                <c:pt idx="7034">
                  <c:v>5.8470000000000004</c:v>
                </c:pt>
                <c:pt idx="7035">
                  <c:v>5.8479999999999999</c:v>
                </c:pt>
                <c:pt idx="7036">
                  <c:v>5.8479999999999999</c:v>
                </c:pt>
                <c:pt idx="7037">
                  <c:v>5.8490000000000002</c:v>
                </c:pt>
                <c:pt idx="7038">
                  <c:v>5.85</c:v>
                </c:pt>
                <c:pt idx="7039">
                  <c:v>5.851</c:v>
                </c:pt>
                <c:pt idx="7040">
                  <c:v>5.8520000000000003</c:v>
                </c:pt>
                <c:pt idx="7041">
                  <c:v>5.8529999999999998</c:v>
                </c:pt>
                <c:pt idx="7042">
                  <c:v>5.8529999999999998</c:v>
                </c:pt>
                <c:pt idx="7043">
                  <c:v>5.8540000000000001</c:v>
                </c:pt>
                <c:pt idx="7044">
                  <c:v>5.8550000000000004</c:v>
                </c:pt>
                <c:pt idx="7045">
                  <c:v>5.8559999999999999</c:v>
                </c:pt>
                <c:pt idx="7046">
                  <c:v>5.8570000000000002</c:v>
                </c:pt>
                <c:pt idx="7047">
                  <c:v>5.8579999999999997</c:v>
                </c:pt>
                <c:pt idx="7048">
                  <c:v>5.8579999999999997</c:v>
                </c:pt>
                <c:pt idx="7049">
                  <c:v>5.859</c:v>
                </c:pt>
                <c:pt idx="7050">
                  <c:v>5.86</c:v>
                </c:pt>
                <c:pt idx="7051">
                  <c:v>5.8609999999999998</c:v>
                </c:pt>
                <c:pt idx="7052">
                  <c:v>5.8620000000000001</c:v>
                </c:pt>
                <c:pt idx="7053">
                  <c:v>5.8620000000000001</c:v>
                </c:pt>
                <c:pt idx="7054">
                  <c:v>5.8630000000000004</c:v>
                </c:pt>
                <c:pt idx="7055">
                  <c:v>5.8639999999999999</c:v>
                </c:pt>
                <c:pt idx="7056">
                  <c:v>5.8650000000000002</c:v>
                </c:pt>
                <c:pt idx="7057">
                  <c:v>5.8659999999999997</c:v>
                </c:pt>
                <c:pt idx="7058">
                  <c:v>5.867</c:v>
                </c:pt>
                <c:pt idx="7059">
                  <c:v>5.867</c:v>
                </c:pt>
                <c:pt idx="7060">
                  <c:v>5.8680000000000003</c:v>
                </c:pt>
                <c:pt idx="7061">
                  <c:v>5.8689999999999998</c:v>
                </c:pt>
                <c:pt idx="7062">
                  <c:v>5.87</c:v>
                </c:pt>
                <c:pt idx="7063">
                  <c:v>5.8710000000000004</c:v>
                </c:pt>
                <c:pt idx="7064">
                  <c:v>5.8719999999999999</c:v>
                </c:pt>
                <c:pt idx="7065">
                  <c:v>5.8719999999999999</c:v>
                </c:pt>
                <c:pt idx="7066">
                  <c:v>5.8730000000000002</c:v>
                </c:pt>
                <c:pt idx="7067">
                  <c:v>5.8739999999999997</c:v>
                </c:pt>
                <c:pt idx="7068">
                  <c:v>5.875</c:v>
                </c:pt>
                <c:pt idx="7069">
                  <c:v>5.8760000000000003</c:v>
                </c:pt>
                <c:pt idx="7070">
                  <c:v>5.8769999999999998</c:v>
                </c:pt>
                <c:pt idx="7071">
                  <c:v>5.8769999999999998</c:v>
                </c:pt>
                <c:pt idx="7072">
                  <c:v>5.8780000000000001</c:v>
                </c:pt>
                <c:pt idx="7073">
                  <c:v>5.8789999999999996</c:v>
                </c:pt>
                <c:pt idx="7074">
                  <c:v>5.88</c:v>
                </c:pt>
                <c:pt idx="7075">
                  <c:v>5.8810000000000002</c:v>
                </c:pt>
                <c:pt idx="7076">
                  <c:v>5.8819999999999997</c:v>
                </c:pt>
                <c:pt idx="7077">
                  <c:v>5.8819999999999997</c:v>
                </c:pt>
                <c:pt idx="7078">
                  <c:v>5.883</c:v>
                </c:pt>
                <c:pt idx="7079">
                  <c:v>5.8840000000000003</c:v>
                </c:pt>
                <c:pt idx="7080">
                  <c:v>5.8849999999999998</c:v>
                </c:pt>
                <c:pt idx="7081">
                  <c:v>5.8860000000000001</c:v>
                </c:pt>
                <c:pt idx="7082">
                  <c:v>5.8869999999999996</c:v>
                </c:pt>
                <c:pt idx="7083">
                  <c:v>5.8869999999999996</c:v>
                </c:pt>
                <c:pt idx="7084">
                  <c:v>5.8879999999999999</c:v>
                </c:pt>
                <c:pt idx="7085">
                  <c:v>5.8890000000000002</c:v>
                </c:pt>
                <c:pt idx="7086">
                  <c:v>5.89</c:v>
                </c:pt>
                <c:pt idx="7087">
                  <c:v>5.891</c:v>
                </c:pt>
                <c:pt idx="7088">
                  <c:v>5.8920000000000003</c:v>
                </c:pt>
                <c:pt idx="7089">
                  <c:v>5.8920000000000003</c:v>
                </c:pt>
                <c:pt idx="7090">
                  <c:v>5.8929999999999998</c:v>
                </c:pt>
                <c:pt idx="7091">
                  <c:v>5.8940000000000001</c:v>
                </c:pt>
                <c:pt idx="7092">
                  <c:v>5.8949999999999996</c:v>
                </c:pt>
                <c:pt idx="7093">
                  <c:v>5.8959999999999999</c:v>
                </c:pt>
                <c:pt idx="7094">
                  <c:v>5.8970000000000002</c:v>
                </c:pt>
                <c:pt idx="7095">
                  <c:v>5.8970000000000002</c:v>
                </c:pt>
                <c:pt idx="7096">
                  <c:v>5.8979999999999997</c:v>
                </c:pt>
                <c:pt idx="7097">
                  <c:v>5.899</c:v>
                </c:pt>
                <c:pt idx="7098">
                  <c:v>5.9</c:v>
                </c:pt>
                <c:pt idx="7099">
                  <c:v>5.9009999999999998</c:v>
                </c:pt>
                <c:pt idx="7100">
                  <c:v>5.9020000000000001</c:v>
                </c:pt>
                <c:pt idx="7101">
                  <c:v>5.9020000000000001</c:v>
                </c:pt>
                <c:pt idx="7102">
                  <c:v>5.9029999999999996</c:v>
                </c:pt>
                <c:pt idx="7103">
                  <c:v>5.9039999999999999</c:v>
                </c:pt>
                <c:pt idx="7104">
                  <c:v>5.9050000000000002</c:v>
                </c:pt>
                <c:pt idx="7105">
                  <c:v>5.9059999999999997</c:v>
                </c:pt>
                <c:pt idx="7106">
                  <c:v>5.907</c:v>
                </c:pt>
                <c:pt idx="7107">
                  <c:v>5.907</c:v>
                </c:pt>
                <c:pt idx="7108">
                  <c:v>5.9080000000000004</c:v>
                </c:pt>
                <c:pt idx="7109">
                  <c:v>5.9089999999999998</c:v>
                </c:pt>
                <c:pt idx="7110">
                  <c:v>5.91</c:v>
                </c:pt>
                <c:pt idx="7111">
                  <c:v>5.9109999999999996</c:v>
                </c:pt>
                <c:pt idx="7112">
                  <c:v>5.9119999999999999</c:v>
                </c:pt>
                <c:pt idx="7113">
                  <c:v>5.9119999999999999</c:v>
                </c:pt>
                <c:pt idx="7114">
                  <c:v>5.9130000000000003</c:v>
                </c:pt>
                <c:pt idx="7115">
                  <c:v>5.9139999999999997</c:v>
                </c:pt>
                <c:pt idx="7116">
                  <c:v>5.915</c:v>
                </c:pt>
                <c:pt idx="7117">
                  <c:v>5.9160000000000004</c:v>
                </c:pt>
                <c:pt idx="7118">
                  <c:v>5.9169999999999998</c:v>
                </c:pt>
                <c:pt idx="7119">
                  <c:v>5.9169999999999998</c:v>
                </c:pt>
                <c:pt idx="7120">
                  <c:v>5.9180000000000001</c:v>
                </c:pt>
                <c:pt idx="7121">
                  <c:v>5.9189999999999996</c:v>
                </c:pt>
                <c:pt idx="7122">
                  <c:v>5.92</c:v>
                </c:pt>
                <c:pt idx="7123">
                  <c:v>5.9210000000000003</c:v>
                </c:pt>
                <c:pt idx="7124">
                  <c:v>5.9219999999999997</c:v>
                </c:pt>
                <c:pt idx="7125">
                  <c:v>5.9219999999999997</c:v>
                </c:pt>
                <c:pt idx="7126">
                  <c:v>5.923</c:v>
                </c:pt>
                <c:pt idx="7127">
                  <c:v>5.9240000000000004</c:v>
                </c:pt>
                <c:pt idx="7128">
                  <c:v>5.9249999999999998</c:v>
                </c:pt>
                <c:pt idx="7129">
                  <c:v>5.9260000000000002</c:v>
                </c:pt>
                <c:pt idx="7130">
                  <c:v>5.9260000000000002</c:v>
                </c:pt>
                <c:pt idx="7131">
                  <c:v>5.9269999999999996</c:v>
                </c:pt>
                <c:pt idx="7132">
                  <c:v>5.9279999999999999</c:v>
                </c:pt>
                <c:pt idx="7133">
                  <c:v>5.9290000000000003</c:v>
                </c:pt>
                <c:pt idx="7134">
                  <c:v>5.93</c:v>
                </c:pt>
                <c:pt idx="7135">
                  <c:v>5.931</c:v>
                </c:pt>
                <c:pt idx="7136">
                  <c:v>5.931</c:v>
                </c:pt>
                <c:pt idx="7137">
                  <c:v>5.9320000000000004</c:v>
                </c:pt>
                <c:pt idx="7138">
                  <c:v>5.9329999999999998</c:v>
                </c:pt>
                <c:pt idx="7139">
                  <c:v>5.9340000000000002</c:v>
                </c:pt>
                <c:pt idx="7140">
                  <c:v>5.9349999999999996</c:v>
                </c:pt>
                <c:pt idx="7141">
                  <c:v>5.9359999999999999</c:v>
                </c:pt>
                <c:pt idx="7142">
                  <c:v>5.9359999999999999</c:v>
                </c:pt>
                <c:pt idx="7143">
                  <c:v>5.9370000000000003</c:v>
                </c:pt>
                <c:pt idx="7144">
                  <c:v>5.9379999999999997</c:v>
                </c:pt>
                <c:pt idx="7145">
                  <c:v>5.9390000000000001</c:v>
                </c:pt>
                <c:pt idx="7146">
                  <c:v>5.94</c:v>
                </c:pt>
                <c:pt idx="7147">
                  <c:v>5.9409999999999998</c:v>
                </c:pt>
                <c:pt idx="7148">
                  <c:v>5.9409999999999998</c:v>
                </c:pt>
                <c:pt idx="7149">
                  <c:v>5.9420000000000002</c:v>
                </c:pt>
                <c:pt idx="7150">
                  <c:v>5.9429999999999996</c:v>
                </c:pt>
                <c:pt idx="7151">
                  <c:v>5.944</c:v>
                </c:pt>
                <c:pt idx="7152">
                  <c:v>5.9450000000000003</c:v>
                </c:pt>
                <c:pt idx="7153">
                  <c:v>5.9459999999999997</c:v>
                </c:pt>
                <c:pt idx="7154">
                  <c:v>5.9459999999999997</c:v>
                </c:pt>
                <c:pt idx="7155">
                  <c:v>5.9470000000000001</c:v>
                </c:pt>
                <c:pt idx="7156">
                  <c:v>5.9480000000000004</c:v>
                </c:pt>
                <c:pt idx="7157">
                  <c:v>5.9489999999999998</c:v>
                </c:pt>
                <c:pt idx="7158">
                  <c:v>5.95</c:v>
                </c:pt>
                <c:pt idx="7159">
                  <c:v>5.9509999999999996</c:v>
                </c:pt>
                <c:pt idx="7160">
                  <c:v>5.9509999999999996</c:v>
                </c:pt>
                <c:pt idx="7161">
                  <c:v>5.952</c:v>
                </c:pt>
                <c:pt idx="7162">
                  <c:v>5.9530000000000003</c:v>
                </c:pt>
                <c:pt idx="7163">
                  <c:v>5.9539999999999997</c:v>
                </c:pt>
                <c:pt idx="7164">
                  <c:v>5.9550000000000001</c:v>
                </c:pt>
                <c:pt idx="7165">
                  <c:v>5.9560000000000004</c:v>
                </c:pt>
                <c:pt idx="7166">
                  <c:v>5.9560000000000004</c:v>
                </c:pt>
                <c:pt idx="7167">
                  <c:v>5.9569999999999999</c:v>
                </c:pt>
                <c:pt idx="7168">
                  <c:v>5.9580000000000002</c:v>
                </c:pt>
                <c:pt idx="7169">
                  <c:v>5.9589999999999996</c:v>
                </c:pt>
                <c:pt idx="7170">
                  <c:v>5.96</c:v>
                </c:pt>
                <c:pt idx="7171">
                  <c:v>5.9610000000000003</c:v>
                </c:pt>
                <c:pt idx="7172">
                  <c:v>5.9610000000000003</c:v>
                </c:pt>
                <c:pt idx="7173">
                  <c:v>5.9619999999999997</c:v>
                </c:pt>
                <c:pt idx="7174">
                  <c:v>5.9630000000000001</c:v>
                </c:pt>
                <c:pt idx="7175">
                  <c:v>5.9640000000000004</c:v>
                </c:pt>
                <c:pt idx="7176">
                  <c:v>5.9649999999999999</c:v>
                </c:pt>
                <c:pt idx="7177">
                  <c:v>5.9660000000000002</c:v>
                </c:pt>
                <c:pt idx="7178">
                  <c:v>5.9660000000000002</c:v>
                </c:pt>
                <c:pt idx="7179">
                  <c:v>5.9669999999999996</c:v>
                </c:pt>
                <c:pt idx="7180">
                  <c:v>5.968</c:v>
                </c:pt>
                <c:pt idx="7181">
                  <c:v>5.9690000000000003</c:v>
                </c:pt>
                <c:pt idx="7182">
                  <c:v>5.97</c:v>
                </c:pt>
                <c:pt idx="7183">
                  <c:v>5.9710000000000001</c:v>
                </c:pt>
                <c:pt idx="7184">
                  <c:v>5.9710000000000001</c:v>
                </c:pt>
                <c:pt idx="7185">
                  <c:v>5.9720000000000004</c:v>
                </c:pt>
                <c:pt idx="7186">
                  <c:v>5.9729999999999999</c:v>
                </c:pt>
                <c:pt idx="7187">
                  <c:v>5.9740000000000002</c:v>
                </c:pt>
                <c:pt idx="7188">
                  <c:v>5.9749999999999996</c:v>
                </c:pt>
                <c:pt idx="7189">
                  <c:v>5.976</c:v>
                </c:pt>
                <c:pt idx="7190">
                  <c:v>5.976</c:v>
                </c:pt>
                <c:pt idx="7191">
                  <c:v>5.9770000000000003</c:v>
                </c:pt>
                <c:pt idx="7192">
                  <c:v>5.9779999999999998</c:v>
                </c:pt>
                <c:pt idx="7193">
                  <c:v>5.9790000000000001</c:v>
                </c:pt>
                <c:pt idx="7194">
                  <c:v>5.98</c:v>
                </c:pt>
                <c:pt idx="7195">
                  <c:v>5.9809999999999999</c:v>
                </c:pt>
                <c:pt idx="7196">
                  <c:v>5.9809999999999999</c:v>
                </c:pt>
                <c:pt idx="7197">
                  <c:v>5.9820000000000002</c:v>
                </c:pt>
                <c:pt idx="7198">
                  <c:v>5.9829999999999997</c:v>
                </c:pt>
                <c:pt idx="7199">
                  <c:v>5.984</c:v>
                </c:pt>
                <c:pt idx="7200">
                  <c:v>5.9850000000000003</c:v>
                </c:pt>
                <c:pt idx="7201">
                  <c:v>5.9850000000000003</c:v>
                </c:pt>
                <c:pt idx="7202">
                  <c:v>5.9859999999999998</c:v>
                </c:pt>
                <c:pt idx="7203">
                  <c:v>5.9870000000000001</c:v>
                </c:pt>
                <c:pt idx="7204">
                  <c:v>5.9880000000000004</c:v>
                </c:pt>
                <c:pt idx="7205">
                  <c:v>5.9889999999999999</c:v>
                </c:pt>
                <c:pt idx="7206">
                  <c:v>5.99</c:v>
                </c:pt>
                <c:pt idx="7207">
                  <c:v>5.99</c:v>
                </c:pt>
                <c:pt idx="7208">
                  <c:v>5.9909999999999997</c:v>
                </c:pt>
                <c:pt idx="7209">
                  <c:v>5.992</c:v>
                </c:pt>
                <c:pt idx="7210">
                  <c:v>5.9930000000000003</c:v>
                </c:pt>
                <c:pt idx="7211">
                  <c:v>5.9939999999999998</c:v>
                </c:pt>
                <c:pt idx="7212">
                  <c:v>5.9950000000000001</c:v>
                </c:pt>
                <c:pt idx="7213">
                  <c:v>5.9950000000000001</c:v>
                </c:pt>
                <c:pt idx="7214">
                  <c:v>5.9960000000000004</c:v>
                </c:pt>
                <c:pt idx="7215">
                  <c:v>5.9969999999999999</c:v>
                </c:pt>
                <c:pt idx="7216">
                  <c:v>5.9980000000000002</c:v>
                </c:pt>
                <c:pt idx="7217">
                  <c:v>5.9989999999999997</c:v>
                </c:pt>
                <c:pt idx="7218">
                  <c:v>6</c:v>
                </c:pt>
                <c:pt idx="7219">
                  <c:v>6</c:v>
                </c:pt>
                <c:pt idx="7220">
                  <c:v>6.0010000000000003</c:v>
                </c:pt>
                <c:pt idx="7221">
                  <c:v>6.0019999999999998</c:v>
                </c:pt>
                <c:pt idx="7222">
                  <c:v>6.0030000000000001</c:v>
                </c:pt>
                <c:pt idx="7223">
                  <c:v>6.0039999999999996</c:v>
                </c:pt>
                <c:pt idx="7224">
                  <c:v>6.0049999999999999</c:v>
                </c:pt>
                <c:pt idx="7225">
                  <c:v>6.0049999999999999</c:v>
                </c:pt>
                <c:pt idx="7226">
                  <c:v>6.0060000000000002</c:v>
                </c:pt>
                <c:pt idx="7227">
                  <c:v>6.0069999999999997</c:v>
                </c:pt>
                <c:pt idx="7228">
                  <c:v>6.008</c:v>
                </c:pt>
                <c:pt idx="7229">
                  <c:v>6.0090000000000003</c:v>
                </c:pt>
                <c:pt idx="7230">
                  <c:v>6.01</c:v>
                </c:pt>
                <c:pt idx="7231">
                  <c:v>6.01</c:v>
                </c:pt>
                <c:pt idx="7232">
                  <c:v>6.0110000000000001</c:v>
                </c:pt>
                <c:pt idx="7233">
                  <c:v>6.0119999999999996</c:v>
                </c:pt>
                <c:pt idx="7234">
                  <c:v>6.0129999999999999</c:v>
                </c:pt>
                <c:pt idx="7235">
                  <c:v>6.0140000000000002</c:v>
                </c:pt>
                <c:pt idx="7236">
                  <c:v>6.0149999999999997</c:v>
                </c:pt>
                <c:pt idx="7237">
                  <c:v>6.0149999999999997</c:v>
                </c:pt>
                <c:pt idx="7238">
                  <c:v>6.016</c:v>
                </c:pt>
                <c:pt idx="7239">
                  <c:v>6.0170000000000003</c:v>
                </c:pt>
                <c:pt idx="7240">
                  <c:v>6.0179999999999998</c:v>
                </c:pt>
                <c:pt idx="7241">
                  <c:v>6.0190000000000001</c:v>
                </c:pt>
                <c:pt idx="7242">
                  <c:v>6.02</c:v>
                </c:pt>
                <c:pt idx="7243">
                  <c:v>6.02</c:v>
                </c:pt>
                <c:pt idx="7244">
                  <c:v>6.0209999999999999</c:v>
                </c:pt>
                <c:pt idx="7245">
                  <c:v>6.0220000000000002</c:v>
                </c:pt>
                <c:pt idx="7246">
                  <c:v>6.0229999999999997</c:v>
                </c:pt>
                <c:pt idx="7247">
                  <c:v>6.024</c:v>
                </c:pt>
                <c:pt idx="7248">
                  <c:v>6.0250000000000004</c:v>
                </c:pt>
                <c:pt idx="7249">
                  <c:v>6.0250000000000004</c:v>
                </c:pt>
                <c:pt idx="7250">
                  <c:v>6.0259999999999998</c:v>
                </c:pt>
                <c:pt idx="7251">
                  <c:v>6.0270000000000001</c:v>
                </c:pt>
                <c:pt idx="7252">
                  <c:v>6.0279999999999996</c:v>
                </c:pt>
                <c:pt idx="7253">
                  <c:v>6.0289999999999999</c:v>
                </c:pt>
                <c:pt idx="7254">
                  <c:v>6.03</c:v>
                </c:pt>
                <c:pt idx="7255">
                  <c:v>6.03</c:v>
                </c:pt>
                <c:pt idx="7256">
                  <c:v>6.0309999999999997</c:v>
                </c:pt>
                <c:pt idx="7257">
                  <c:v>6.032</c:v>
                </c:pt>
                <c:pt idx="7258">
                  <c:v>6.0330000000000004</c:v>
                </c:pt>
                <c:pt idx="7259">
                  <c:v>6.0339999999999998</c:v>
                </c:pt>
                <c:pt idx="7260">
                  <c:v>6.0350000000000001</c:v>
                </c:pt>
                <c:pt idx="7261">
                  <c:v>6.0350000000000001</c:v>
                </c:pt>
                <c:pt idx="7262">
                  <c:v>6.0359999999999996</c:v>
                </c:pt>
                <c:pt idx="7263">
                  <c:v>6.0369999999999999</c:v>
                </c:pt>
                <c:pt idx="7264">
                  <c:v>6.0380000000000003</c:v>
                </c:pt>
                <c:pt idx="7265">
                  <c:v>6.0389999999999997</c:v>
                </c:pt>
                <c:pt idx="7266">
                  <c:v>6.04</c:v>
                </c:pt>
                <c:pt idx="7267">
                  <c:v>6.04</c:v>
                </c:pt>
                <c:pt idx="7268">
                  <c:v>6.0410000000000004</c:v>
                </c:pt>
                <c:pt idx="7269">
                  <c:v>6.0419999999999998</c:v>
                </c:pt>
                <c:pt idx="7270">
                  <c:v>6.0430000000000001</c:v>
                </c:pt>
                <c:pt idx="7271">
                  <c:v>6.0439999999999996</c:v>
                </c:pt>
                <c:pt idx="7272">
                  <c:v>6.0449999999999999</c:v>
                </c:pt>
                <c:pt idx="7273">
                  <c:v>6.0449999999999999</c:v>
                </c:pt>
                <c:pt idx="7274">
                  <c:v>6.0460000000000003</c:v>
                </c:pt>
                <c:pt idx="7275">
                  <c:v>6.0469999999999997</c:v>
                </c:pt>
                <c:pt idx="7276">
                  <c:v>6.048</c:v>
                </c:pt>
                <c:pt idx="7277">
                  <c:v>6.0490000000000004</c:v>
                </c:pt>
                <c:pt idx="7278">
                  <c:v>6.0490000000000004</c:v>
                </c:pt>
                <c:pt idx="7279">
                  <c:v>6.05</c:v>
                </c:pt>
                <c:pt idx="7280">
                  <c:v>6.0510000000000002</c:v>
                </c:pt>
                <c:pt idx="7281">
                  <c:v>6.0519999999999996</c:v>
                </c:pt>
                <c:pt idx="7282">
                  <c:v>6.0529999999999999</c:v>
                </c:pt>
                <c:pt idx="7283">
                  <c:v>6.0540000000000003</c:v>
                </c:pt>
                <c:pt idx="7284">
                  <c:v>6.0540000000000003</c:v>
                </c:pt>
                <c:pt idx="7285">
                  <c:v>6.0549999999999997</c:v>
                </c:pt>
                <c:pt idx="7286">
                  <c:v>6.056</c:v>
                </c:pt>
                <c:pt idx="7287">
                  <c:v>6.0570000000000004</c:v>
                </c:pt>
                <c:pt idx="7288">
                  <c:v>6.0579999999999998</c:v>
                </c:pt>
                <c:pt idx="7289">
                  <c:v>6.0590000000000002</c:v>
                </c:pt>
                <c:pt idx="7290">
                  <c:v>6.0590000000000002</c:v>
                </c:pt>
                <c:pt idx="7291">
                  <c:v>6.06</c:v>
                </c:pt>
                <c:pt idx="7292">
                  <c:v>6.0609999999999999</c:v>
                </c:pt>
                <c:pt idx="7293">
                  <c:v>6.0620000000000003</c:v>
                </c:pt>
                <c:pt idx="7294">
                  <c:v>6.0629999999999997</c:v>
                </c:pt>
                <c:pt idx="7295">
                  <c:v>6.0640000000000001</c:v>
                </c:pt>
                <c:pt idx="7296">
                  <c:v>6.0640000000000001</c:v>
                </c:pt>
                <c:pt idx="7297">
                  <c:v>6.0650000000000004</c:v>
                </c:pt>
                <c:pt idx="7298">
                  <c:v>6.0659999999999998</c:v>
                </c:pt>
                <c:pt idx="7299">
                  <c:v>6.0670000000000002</c:v>
                </c:pt>
                <c:pt idx="7300">
                  <c:v>6.0679999999999996</c:v>
                </c:pt>
                <c:pt idx="7301">
                  <c:v>6.069</c:v>
                </c:pt>
                <c:pt idx="7302">
                  <c:v>6.069</c:v>
                </c:pt>
                <c:pt idx="7303">
                  <c:v>6.07</c:v>
                </c:pt>
                <c:pt idx="7304">
                  <c:v>6.0709999999999997</c:v>
                </c:pt>
                <c:pt idx="7305">
                  <c:v>6.0720000000000001</c:v>
                </c:pt>
                <c:pt idx="7306">
                  <c:v>6.0730000000000004</c:v>
                </c:pt>
                <c:pt idx="7307">
                  <c:v>6.0739999999999998</c:v>
                </c:pt>
                <c:pt idx="7308">
                  <c:v>6.0739999999999998</c:v>
                </c:pt>
                <c:pt idx="7309">
                  <c:v>6.0750000000000002</c:v>
                </c:pt>
                <c:pt idx="7310">
                  <c:v>6.0759999999999996</c:v>
                </c:pt>
                <c:pt idx="7311">
                  <c:v>6.077</c:v>
                </c:pt>
                <c:pt idx="7312">
                  <c:v>6.0780000000000003</c:v>
                </c:pt>
                <c:pt idx="7313">
                  <c:v>6.0789999999999997</c:v>
                </c:pt>
                <c:pt idx="7314">
                  <c:v>6.0789999999999997</c:v>
                </c:pt>
                <c:pt idx="7315">
                  <c:v>6.08</c:v>
                </c:pt>
                <c:pt idx="7316">
                  <c:v>6.0810000000000004</c:v>
                </c:pt>
                <c:pt idx="7317">
                  <c:v>6.0819999999999999</c:v>
                </c:pt>
                <c:pt idx="7318">
                  <c:v>6.0830000000000002</c:v>
                </c:pt>
                <c:pt idx="7319">
                  <c:v>6.0839999999999996</c:v>
                </c:pt>
                <c:pt idx="7320">
                  <c:v>6.0839999999999996</c:v>
                </c:pt>
                <c:pt idx="7321">
                  <c:v>6.085</c:v>
                </c:pt>
                <c:pt idx="7322">
                  <c:v>6.0860000000000003</c:v>
                </c:pt>
                <c:pt idx="7323">
                  <c:v>6.0869999999999997</c:v>
                </c:pt>
                <c:pt idx="7324">
                  <c:v>6.0880000000000001</c:v>
                </c:pt>
                <c:pt idx="7325">
                  <c:v>6.0890000000000004</c:v>
                </c:pt>
                <c:pt idx="7326">
                  <c:v>6.0890000000000004</c:v>
                </c:pt>
                <c:pt idx="7327">
                  <c:v>6.09</c:v>
                </c:pt>
                <c:pt idx="7328">
                  <c:v>6.0910000000000002</c:v>
                </c:pt>
                <c:pt idx="7329">
                  <c:v>6.0919999999999996</c:v>
                </c:pt>
                <c:pt idx="7330">
                  <c:v>6.093</c:v>
                </c:pt>
                <c:pt idx="7331">
                  <c:v>6.0940000000000003</c:v>
                </c:pt>
                <c:pt idx="7332">
                  <c:v>6.0940000000000003</c:v>
                </c:pt>
                <c:pt idx="7333">
                  <c:v>6.0949999999999998</c:v>
                </c:pt>
                <c:pt idx="7334">
                  <c:v>6.0960000000000001</c:v>
                </c:pt>
                <c:pt idx="7335">
                  <c:v>6.0970000000000004</c:v>
                </c:pt>
                <c:pt idx="7336">
                  <c:v>6.0979999999999999</c:v>
                </c:pt>
                <c:pt idx="7337">
                  <c:v>6.0990000000000002</c:v>
                </c:pt>
                <c:pt idx="7338">
                  <c:v>6.0990000000000002</c:v>
                </c:pt>
                <c:pt idx="7339">
                  <c:v>6.1</c:v>
                </c:pt>
                <c:pt idx="7340">
                  <c:v>6.101</c:v>
                </c:pt>
                <c:pt idx="7341">
                  <c:v>6.1020000000000003</c:v>
                </c:pt>
                <c:pt idx="7342">
                  <c:v>6.1029999999999998</c:v>
                </c:pt>
                <c:pt idx="7343">
                  <c:v>6.1040000000000001</c:v>
                </c:pt>
                <c:pt idx="7344">
                  <c:v>6.1040000000000001</c:v>
                </c:pt>
                <c:pt idx="7345">
                  <c:v>6.1050000000000004</c:v>
                </c:pt>
                <c:pt idx="7346">
                  <c:v>6.1059999999999999</c:v>
                </c:pt>
                <c:pt idx="7347">
                  <c:v>6.1070000000000002</c:v>
                </c:pt>
                <c:pt idx="7348">
                  <c:v>6.1079999999999997</c:v>
                </c:pt>
                <c:pt idx="7349">
                  <c:v>6.109</c:v>
                </c:pt>
                <c:pt idx="7350">
                  <c:v>6.109</c:v>
                </c:pt>
                <c:pt idx="7351">
                  <c:v>6.11</c:v>
                </c:pt>
                <c:pt idx="7352">
                  <c:v>6.1109999999999998</c:v>
                </c:pt>
                <c:pt idx="7353">
                  <c:v>6.1120000000000001</c:v>
                </c:pt>
                <c:pt idx="7354">
                  <c:v>6.1130000000000004</c:v>
                </c:pt>
                <c:pt idx="7355">
                  <c:v>6.1130000000000004</c:v>
                </c:pt>
                <c:pt idx="7356">
                  <c:v>6.1139999999999999</c:v>
                </c:pt>
                <c:pt idx="7357">
                  <c:v>6.1150000000000002</c:v>
                </c:pt>
                <c:pt idx="7358">
                  <c:v>6.1159999999999997</c:v>
                </c:pt>
                <c:pt idx="7359">
                  <c:v>6.117</c:v>
                </c:pt>
                <c:pt idx="7360">
                  <c:v>6.1180000000000003</c:v>
                </c:pt>
                <c:pt idx="7361">
                  <c:v>6.1180000000000003</c:v>
                </c:pt>
                <c:pt idx="7362">
                  <c:v>6.1189999999999998</c:v>
                </c:pt>
                <c:pt idx="7363">
                  <c:v>6.12</c:v>
                </c:pt>
                <c:pt idx="7364">
                  <c:v>6.1210000000000004</c:v>
                </c:pt>
                <c:pt idx="7365">
                  <c:v>6.1219999999999999</c:v>
                </c:pt>
                <c:pt idx="7366">
                  <c:v>6.1230000000000002</c:v>
                </c:pt>
                <c:pt idx="7367">
                  <c:v>6.1230000000000002</c:v>
                </c:pt>
                <c:pt idx="7368">
                  <c:v>6.1239999999999997</c:v>
                </c:pt>
                <c:pt idx="7369">
                  <c:v>6.125</c:v>
                </c:pt>
                <c:pt idx="7370">
                  <c:v>6.1260000000000003</c:v>
                </c:pt>
                <c:pt idx="7371">
                  <c:v>6.1269999999999998</c:v>
                </c:pt>
                <c:pt idx="7372">
                  <c:v>6.1280000000000001</c:v>
                </c:pt>
                <c:pt idx="7373">
                  <c:v>6.1280000000000001</c:v>
                </c:pt>
                <c:pt idx="7374">
                  <c:v>6.1289999999999996</c:v>
                </c:pt>
                <c:pt idx="7375">
                  <c:v>6.13</c:v>
                </c:pt>
                <c:pt idx="7376">
                  <c:v>6.1310000000000002</c:v>
                </c:pt>
                <c:pt idx="7377">
                  <c:v>6.1319999999999997</c:v>
                </c:pt>
                <c:pt idx="7378">
                  <c:v>6.133</c:v>
                </c:pt>
                <c:pt idx="7379">
                  <c:v>6.133</c:v>
                </c:pt>
                <c:pt idx="7380">
                  <c:v>6.1340000000000003</c:v>
                </c:pt>
                <c:pt idx="7381">
                  <c:v>6.1349999999999998</c:v>
                </c:pt>
                <c:pt idx="7382">
                  <c:v>6.1360000000000001</c:v>
                </c:pt>
                <c:pt idx="7383">
                  <c:v>6.1369999999999996</c:v>
                </c:pt>
                <c:pt idx="7384">
                  <c:v>6.1379999999999999</c:v>
                </c:pt>
                <c:pt idx="7385">
                  <c:v>6.1379999999999999</c:v>
                </c:pt>
                <c:pt idx="7386">
                  <c:v>6.1390000000000002</c:v>
                </c:pt>
                <c:pt idx="7387">
                  <c:v>6.14</c:v>
                </c:pt>
                <c:pt idx="7388">
                  <c:v>6.141</c:v>
                </c:pt>
                <c:pt idx="7389">
                  <c:v>6.1420000000000003</c:v>
                </c:pt>
                <c:pt idx="7390">
                  <c:v>6.1429999999999998</c:v>
                </c:pt>
                <c:pt idx="7391">
                  <c:v>6.1429999999999998</c:v>
                </c:pt>
                <c:pt idx="7392">
                  <c:v>6.1440000000000001</c:v>
                </c:pt>
                <c:pt idx="7393">
                  <c:v>6.1449999999999996</c:v>
                </c:pt>
                <c:pt idx="7394">
                  <c:v>6.1459999999999999</c:v>
                </c:pt>
                <c:pt idx="7395">
                  <c:v>6.1470000000000002</c:v>
                </c:pt>
                <c:pt idx="7396">
                  <c:v>6.1479999999999997</c:v>
                </c:pt>
                <c:pt idx="7397">
                  <c:v>6.1479999999999997</c:v>
                </c:pt>
                <c:pt idx="7398">
                  <c:v>6.149</c:v>
                </c:pt>
                <c:pt idx="7399">
                  <c:v>6.15</c:v>
                </c:pt>
                <c:pt idx="7400">
                  <c:v>6.1509999999999998</c:v>
                </c:pt>
                <c:pt idx="7401">
                  <c:v>6.1520000000000001</c:v>
                </c:pt>
                <c:pt idx="7402">
                  <c:v>6.1529999999999996</c:v>
                </c:pt>
                <c:pt idx="7403">
                  <c:v>6.1529999999999996</c:v>
                </c:pt>
                <c:pt idx="7404">
                  <c:v>6.1539999999999999</c:v>
                </c:pt>
                <c:pt idx="7405">
                  <c:v>6.1550000000000002</c:v>
                </c:pt>
                <c:pt idx="7406">
                  <c:v>6.1559999999999997</c:v>
                </c:pt>
                <c:pt idx="7407">
                  <c:v>6.157</c:v>
                </c:pt>
                <c:pt idx="7408">
                  <c:v>6.1580000000000004</c:v>
                </c:pt>
                <c:pt idx="7409">
                  <c:v>6.1580000000000004</c:v>
                </c:pt>
                <c:pt idx="7410">
                  <c:v>6.1589999999999998</c:v>
                </c:pt>
                <c:pt idx="7411">
                  <c:v>6.16</c:v>
                </c:pt>
                <c:pt idx="7412">
                  <c:v>6.1609999999999996</c:v>
                </c:pt>
                <c:pt idx="7413">
                  <c:v>6.1619999999999999</c:v>
                </c:pt>
                <c:pt idx="7414">
                  <c:v>6.1630000000000003</c:v>
                </c:pt>
                <c:pt idx="7415">
                  <c:v>6.1630000000000003</c:v>
                </c:pt>
                <c:pt idx="7416">
                  <c:v>6.1639999999999997</c:v>
                </c:pt>
                <c:pt idx="7417">
                  <c:v>6.165</c:v>
                </c:pt>
                <c:pt idx="7418">
                  <c:v>6.1660000000000004</c:v>
                </c:pt>
                <c:pt idx="7419">
                  <c:v>6.1669999999999998</c:v>
                </c:pt>
                <c:pt idx="7420">
                  <c:v>6.1680000000000001</c:v>
                </c:pt>
                <c:pt idx="7421">
                  <c:v>6.1680000000000001</c:v>
                </c:pt>
                <c:pt idx="7422">
                  <c:v>6.1689999999999996</c:v>
                </c:pt>
                <c:pt idx="7423">
                  <c:v>6.17</c:v>
                </c:pt>
                <c:pt idx="7424">
                  <c:v>6.1710000000000003</c:v>
                </c:pt>
                <c:pt idx="7425">
                  <c:v>6.1719999999999997</c:v>
                </c:pt>
                <c:pt idx="7426">
                  <c:v>6.173</c:v>
                </c:pt>
                <c:pt idx="7427">
                  <c:v>6.173</c:v>
                </c:pt>
                <c:pt idx="7428">
                  <c:v>6.1740000000000004</c:v>
                </c:pt>
                <c:pt idx="7429">
                  <c:v>6.1749999999999998</c:v>
                </c:pt>
                <c:pt idx="7430">
                  <c:v>6.1760000000000002</c:v>
                </c:pt>
                <c:pt idx="7431">
                  <c:v>6.1769999999999996</c:v>
                </c:pt>
                <c:pt idx="7432">
                  <c:v>6.1769999999999996</c:v>
                </c:pt>
                <c:pt idx="7433">
                  <c:v>6.1779999999999999</c:v>
                </c:pt>
                <c:pt idx="7434">
                  <c:v>6.1790000000000003</c:v>
                </c:pt>
                <c:pt idx="7435">
                  <c:v>6.18</c:v>
                </c:pt>
                <c:pt idx="7436">
                  <c:v>6.181</c:v>
                </c:pt>
                <c:pt idx="7437">
                  <c:v>6.1820000000000004</c:v>
                </c:pt>
                <c:pt idx="7438">
                  <c:v>6.1820000000000004</c:v>
                </c:pt>
                <c:pt idx="7439">
                  <c:v>6.1829999999999998</c:v>
                </c:pt>
                <c:pt idx="7440">
                  <c:v>6.1840000000000002</c:v>
                </c:pt>
                <c:pt idx="7441">
                  <c:v>6.1849999999999996</c:v>
                </c:pt>
                <c:pt idx="7442">
                  <c:v>6.1859999999999999</c:v>
                </c:pt>
                <c:pt idx="7443">
                  <c:v>6.1870000000000003</c:v>
                </c:pt>
                <c:pt idx="7444">
                  <c:v>6.1870000000000003</c:v>
                </c:pt>
                <c:pt idx="7445">
                  <c:v>6.1879999999999997</c:v>
                </c:pt>
                <c:pt idx="7446">
                  <c:v>6.1890000000000001</c:v>
                </c:pt>
                <c:pt idx="7447">
                  <c:v>6.19</c:v>
                </c:pt>
                <c:pt idx="7448">
                  <c:v>6.1909999999999998</c:v>
                </c:pt>
                <c:pt idx="7449">
                  <c:v>6.1920000000000002</c:v>
                </c:pt>
                <c:pt idx="7450">
                  <c:v>6.1920000000000002</c:v>
                </c:pt>
                <c:pt idx="7451">
                  <c:v>6.1929999999999996</c:v>
                </c:pt>
                <c:pt idx="7452">
                  <c:v>6.194</c:v>
                </c:pt>
                <c:pt idx="7453">
                  <c:v>6.1950000000000003</c:v>
                </c:pt>
                <c:pt idx="7454">
                  <c:v>6.1959999999999997</c:v>
                </c:pt>
                <c:pt idx="7455">
                  <c:v>6.1970000000000001</c:v>
                </c:pt>
                <c:pt idx="7456">
                  <c:v>6.1970000000000001</c:v>
                </c:pt>
                <c:pt idx="7457">
                  <c:v>6.1980000000000004</c:v>
                </c:pt>
                <c:pt idx="7458">
                  <c:v>6.1989999999999998</c:v>
                </c:pt>
                <c:pt idx="7459">
                  <c:v>6.2</c:v>
                </c:pt>
                <c:pt idx="7460">
                  <c:v>6.2009999999999996</c:v>
                </c:pt>
                <c:pt idx="7461">
                  <c:v>6.202</c:v>
                </c:pt>
                <c:pt idx="7462">
                  <c:v>6.202</c:v>
                </c:pt>
                <c:pt idx="7463">
                  <c:v>6.2030000000000003</c:v>
                </c:pt>
                <c:pt idx="7464">
                  <c:v>6.2039999999999997</c:v>
                </c:pt>
                <c:pt idx="7465">
                  <c:v>6.2050000000000001</c:v>
                </c:pt>
                <c:pt idx="7466">
                  <c:v>6.2060000000000004</c:v>
                </c:pt>
                <c:pt idx="7467">
                  <c:v>6.2069999999999999</c:v>
                </c:pt>
                <c:pt idx="7468">
                  <c:v>6.2069999999999999</c:v>
                </c:pt>
                <c:pt idx="7469">
                  <c:v>6.2080000000000002</c:v>
                </c:pt>
                <c:pt idx="7470">
                  <c:v>6.2089999999999996</c:v>
                </c:pt>
                <c:pt idx="7471">
                  <c:v>6.21</c:v>
                </c:pt>
                <c:pt idx="7472">
                  <c:v>6.2110000000000003</c:v>
                </c:pt>
                <c:pt idx="7473">
                  <c:v>6.2119999999999997</c:v>
                </c:pt>
                <c:pt idx="7474">
                  <c:v>6.2119999999999997</c:v>
                </c:pt>
                <c:pt idx="7475">
                  <c:v>6.2130000000000001</c:v>
                </c:pt>
                <c:pt idx="7476">
                  <c:v>6.2140000000000004</c:v>
                </c:pt>
                <c:pt idx="7477">
                  <c:v>6.2149999999999999</c:v>
                </c:pt>
                <c:pt idx="7478">
                  <c:v>6.2160000000000002</c:v>
                </c:pt>
                <c:pt idx="7479">
                  <c:v>6.2169999999999996</c:v>
                </c:pt>
                <c:pt idx="7480">
                  <c:v>6.2169999999999996</c:v>
                </c:pt>
                <c:pt idx="7481">
                  <c:v>6.218</c:v>
                </c:pt>
                <c:pt idx="7482">
                  <c:v>6.2190000000000003</c:v>
                </c:pt>
                <c:pt idx="7483">
                  <c:v>6.22</c:v>
                </c:pt>
                <c:pt idx="7484">
                  <c:v>6.2210000000000001</c:v>
                </c:pt>
                <c:pt idx="7485">
                  <c:v>6.2220000000000004</c:v>
                </c:pt>
                <c:pt idx="7486">
                  <c:v>6.2220000000000004</c:v>
                </c:pt>
                <c:pt idx="7487">
                  <c:v>6.2229999999999999</c:v>
                </c:pt>
                <c:pt idx="7488">
                  <c:v>6.2240000000000002</c:v>
                </c:pt>
                <c:pt idx="7489">
                  <c:v>6.2249999999999996</c:v>
                </c:pt>
                <c:pt idx="7490">
                  <c:v>6.226</c:v>
                </c:pt>
                <c:pt idx="7491">
                  <c:v>6.2270000000000003</c:v>
                </c:pt>
                <c:pt idx="7492">
                  <c:v>6.2270000000000003</c:v>
                </c:pt>
                <c:pt idx="7493">
                  <c:v>6.2279999999999998</c:v>
                </c:pt>
                <c:pt idx="7494">
                  <c:v>6.2290000000000001</c:v>
                </c:pt>
                <c:pt idx="7495">
                  <c:v>6.23</c:v>
                </c:pt>
                <c:pt idx="7496">
                  <c:v>6.2309999999999999</c:v>
                </c:pt>
                <c:pt idx="7497">
                  <c:v>6.2320000000000002</c:v>
                </c:pt>
                <c:pt idx="7498">
                  <c:v>6.2320000000000002</c:v>
                </c:pt>
                <c:pt idx="7499">
                  <c:v>6.2329999999999997</c:v>
                </c:pt>
                <c:pt idx="7500">
                  <c:v>6.234</c:v>
                </c:pt>
                <c:pt idx="7501">
                  <c:v>6.2350000000000003</c:v>
                </c:pt>
                <c:pt idx="7502">
                  <c:v>6.2359999999999998</c:v>
                </c:pt>
                <c:pt idx="7503">
                  <c:v>6.2370000000000001</c:v>
                </c:pt>
                <c:pt idx="7504">
                  <c:v>6.2370000000000001</c:v>
                </c:pt>
                <c:pt idx="7505">
                  <c:v>6.2380000000000004</c:v>
                </c:pt>
                <c:pt idx="7506">
                  <c:v>6.2389999999999999</c:v>
                </c:pt>
                <c:pt idx="7507">
                  <c:v>6.24</c:v>
                </c:pt>
                <c:pt idx="7508">
                  <c:v>6.2409999999999997</c:v>
                </c:pt>
                <c:pt idx="7509">
                  <c:v>6.2409999999999997</c:v>
                </c:pt>
                <c:pt idx="7510">
                  <c:v>6.242</c:v>
                </c:pt>
                <c:pt idx="7511">
                  <c:v>6.2430000000000003</c:v>
                </c:pt>
                <c:pt idx="7512">
                  <c:v>6.2439999999999998</c:v>
                </c:pt>
                <c:pt idx="7513">
                  <c:v>6.2450000000000001</c:v>
                </c:pt>
                <c:pt idx="7514">
                  <c:v>6.2460000000000004</c:v>
                </c:pt>
                <c:pt idx="7515">
                  <c:v>6.2460000000000004</c:v>
                </c:pt>
                <c:pt idx="7516">
                  <c:v>6.2469999999999999</c:v>
                </c:pt>
                <c:pt idx="7517">
                  <c:v>6.2480000000000002</c:v>
                </c:pt>
                <c:pt idx="7518">
                  <c:v>6.2489999999999997</c:v>
                </c:pt>
                <c:pt idx="7519">
                  <c:v>6.25</c:v>
                </c:pt>
                <c:pt idx="7520">
                  <c:v>6.2510000000000003</c:v>
                </c:pt>
                <c:pt idx="7521">
                  <c:v>6.2510000000000003</c:v>
                </c:pt>
                <c:pt idx="7522">
                  <c:v>6.2519999999999998</c:v>
                </c:pt>
                <c:pt idx="7523">
                  <c:v>6.2530000000000001</c:v>
                </c:pt>
                <c:pt idx="7524">
                  <c:v>6.2539999999999996</c:v>
                </c:pt>
                <c:pt idx="7525">
                  <c:v>6.2549999999999999</c:v>
                </c:pt>
                <c:pt idx="7526">
                  <c:v>6.2560000000000002</c:v>
                </c:pt>
                <c:pt idx="7527">
                  <c:v>6.2560000000000002</c:v>
                </c:pt>
                <c:pt idx="7528">
                  <c:v>6.2569999999999997</c:v>
                </c:pt>
                <c:pt idx="7529">
                  <c:v>6.258</c:v>
                </c:pt>
                <c:pt idx="7530">
                  <c:v>6.2590000000000003</c:v>
                </c:pt>
                <c:pt idx="7531">
                  <c:v>6.26</c:v>
                </c:pt>
                <c:pt idx="7532">
                  <c:v>6.2610000000000001</c:v>
                </c:pt>
                <c:pt idx="7533">
                  <c:v>6.2610000000000001</c:v>
                </c:pt>
                <c:pt idx="7534">
                  <c:v>6.2619999999999996</c:v>
                </c:pt>
                <c:pt idx="7535">
                  <c:v>6.2629999999999999</c:v>
                </c:pt>
                <c:pt idx="7536">
                  <c:v>6.2640000000000002</c:v>
                </c:pt>
                <c:pt idx="7537">
                  <c:v>6.2649999999999997</c:v>
                </c:pt>
                <c:pt idx="7538">
                  <c:v>6.266</c:v>
                </c:pt>
                <c:pt idx="7539">
                  <c:v>6.266</c:v>
                </c:pt>
                <c:pt idx="7540">
                  <c:v>6.2670000000000003</c:v>
                </c:pt>
                <c:pt idx="7541">
                  <c:v>6.2679999999999998</c:v>
                </c:pt>
                <c:pt idx="7542">
                  <c:v>6.2690000000000001</c:v>
                </c:pt>
                <c:pt idx="7543">
                  <c:v>6.27</c:v>
                </c:pt>
                <c:pt idx="7544">
                  <c:v>6.2709999999999999</c:v>
                </c:pt>
                <c:pt idx="7545">
                  <c:v>6.2709999999999999</c:v>
                </c:pt>
                <c:pt idx="7546">
                  <c:v>6.2720000000000002</c:v>
                </c:pt>
                <c:pt idx="7547">
                  <c:v>6.2729999999999997</c:v>
                </c:pt>
                <c:pt idx="7548">
                  <c:v>6.274</c:v>
                </c:pt>
                <c:pt idx="7549">
                  <c:v>6.2750000000000004</c:v>
                </c:pt>
                <c:pt idx="7550">
                  <c:v>6.2759999999999998</c:v>
                </c:pt>
                <c:pt idx="7551">
                  <c:v>6.2759999999999998</c:v>
                </c:pt>
                <c:pt idx="7552">
                  <c:v>6.2770000000000001</c:v>
                </c:pt>
                <c:pt idx="7553">
                  <c:v>6.2779999999999996</c:v>
                </c:pt>
                <c:pt idx="7554">
                  <c:v>6.2789999999999999</c:v>
                </c:pt>
                <c:pt idx="7555">
                  <c:v>6.28</c:v>
                </c:pt>
                <c:pt idx="7556">
                  <c:v>6.2809999999999997</c:v>
                </c:pt>
                <c:pt idx="7557">
                  <c:v>6.2809999999999997</c:v>
                </c:pt>
                <c:pt idx="7558">
                  <c:v>6.282</c:v>
                </c:pt>
                <c:pt idx="7559">
                  <c:v>6.2830000000000004</c:v>
                </c:pt>
                <c:pt idx="7560">
                  <c:v>6.2839999999999998</c:v>
                </c:pt>
                <c:pt idx="7561">
                  <c:v>6.2850000000000001</c:v>
                </c:pt>
                <c:pt idx="7562">
                  <c:v>6.2859999999999996</c:v>
                </c:pt>
                <c:pt idx="7563">
                  <c:v>6.2859999999999996</c:v>
                </c:pt>
                <c:pt idx="7564">
                  <c:v>6.2869999999999999</c:v>
                </c:pt>
                <c:pt idx="7565">
                  <c:v>6.2880000000000003</c:v>
                </c:pt>
                <c:pt idx="7566">
                  <c:v>6.2889999999999997</c:v>
                </c:pt>
                <c:pt idx="7567">
                  <c:v>6.29</c:v>
                </c:pt>
                <c:pt idx="7568">
                  <c:v>6.2910000000000004</c:v>
                </c:pt>
                <c:pt idx="7569">
                  <c:v>6.2910000000000004</c:v>
                </c:pt>
                <c:pt idx="7570">
                  <c:v>6.2919999999999998</c:v>
                </c:pt>
                <c:pt idx="7571">
                  <c:v>6.2930000000000001</c:v>
                </c:pt>
                <c:pt idx="7572">
                  <c:v>6.2939999999999996</c:v>
                </c:pt>
                <c:pt idx="7573">
                  <c:v>6.2949999999999999</c:v>
                </c:pt>
                <c:pt idx="7574">
                  <c:v>6.2960000000000003</c:v>
                </c:pt>
                <c:pt idx="7575">
                  <c:v>6.2960000000000003</c:v>
                </c:pt>
                <c:pt idx="7576">
                  <c:v>6.2969999999999997</c:v>
                </c:pt>
                <c:pt idx="7577">
                  <c:v>6.298</c:v>
                </c:pt>
                <c:pt idx="7578">
                  <c:v>6.2990000000000004</c:v>
                </c:pt>
                <c:pt idx="7579">
                  <c:v>6.3</c:v>
                </c:pt>
                <c:pt idx="7580">
                  <c:v>6.3</c:v>
                </c:pt>
                <c:pt idx="7581">
                  <c:v>6.3010000000000002</c:v>
                </c:pt>
                <c:pt idx="7582">
                  <c:v>6.3019999999999996</c:v>
                </c:pt>
                <c:pt idx="7583">
                  <c:v>6.3029999999999999</c:v>
                </c:pt>
                <c:pt idx="7584">
                  <c:v>6.3040000000000003</c:v>
                </c:pt>
                <c:pt idx="7585">
                  <c:v>6.3049999999999997</c:v>
                </c:pt>
                <c:pt idx="7586">
                  <c:v>6.3049999999999997</c:v>
                </c:pt>
                <c:pt idx="7587">
                  <c:v>6.306</c:v>
                </c:pt>
                <c:pt idx="7588">
                  <c:v>6.3070000000000004</c:v>
                </c:pt>
                <c:pt idx="7589">
                  <c:v>6.3079999999999998</c:v>
                </c:pt>
                <c:pt idx="7590">
                  <c:v>6.3090000000000002</c:v>
                </c:pt>
                <c:pt idx="7591">
                  <c:v>6.31</c:v>
                </c:pt>
                <c:pt idx="7592">
                  <c:v>6.31</c:v>
                </c:pt>
                <c:pt idx="7593">
                  <c:v>6.3109999999999999</c:v>
                </c:pt>
                <c:pt idx="7594">
                  <c:v>6.3120000000000003</c:v>
                </c:pt>
                <c:pt idx="7595">
                  <c:v>6.3129999999999997</c:v>
                </c:pt>
                <c:pt idx="7596">
                  <c:v>6.3140000000000001</c:v>
                </c:pt>
                <c:pt idx="7597">
                  <c:v>6.3150000000000004</c:v>
                </c:pt>
                <c:pt idx="7598">
                  <c:v>6.3150000000000004</c:v>
                </c:pt>
                <c:pt idx="7599">
                  <c:v>6.3159999999999998</c:v>
                </c:pt>
                <c:pt idx="7600">
                  <c:v>6.3170000000000002</c:v>
                </c:pt>
                <c:pt idx="7601">
                  <c:v>6.3179999999999996</c:v>
                </c:pt>
                <c:pt idx="7602">
                  <c:v>6.319</c:v>
                </c:pt>
                <c:pt idx="7603">
                  <c:v>6.32</c:v>
                </c:pt>
                <c:pt idx="7604">
                  <c:v>6.32</c:v>
                </c:pt>
                <c:pt idx="7605">
                  <c:v>6.3209999999999997</c:v>
                </c:pt>
                <c:pt idx="7606">
                  <c:v>6.3220000000000001</c:v>
                </c:pt>
                <c:pt idx="7607">
                  <c:v>6.3230000000000004</c:v>
                </c:pt>
                <c:pt idx="7608">
                  <c:v>6.3239999999999998</c:v>
                </c:pt>
                <c:pt idx="7609">
                  <c:v>6.3250000000000002</c:v>
                </c:pt>
                <c:pt idx="7610">
                  <c:v>6.3250000000000002</c:v>
                </c:pt>
                <c:pt idx="7611">
                  <c:v>6.3259999999999996</c:v>
                </c:pt>
                <c:pt idx="7612">
                  <c:v>6.327</c:v>
                </c:pt>
                <c:pt idx="7613">
                  <c:v>6.3280000000000003</c:v>
                </c:pt>
                <c:pt idx="7614">
                  <c:v>6.3289999999999997</c:v>
                </c:pt>
                <c:pt idx="7615">
                  <c:v>6.33</c:v>
                </c:pt>
                <c:pt idx="7616">
                  <c:v>6.33</c:v>
                </c:pt>
                <c:pt idx="7617">
                  <c:v>6.3310000000000004</c:v>
                </c:pt>
                <c:pt idx="7618">
                  <c:v>6.3319999999999999</c:v>
                </c:pt>
                <c:pt idx="7619">
                  <c:v>6.3330000000000002</c:v>
                </c:pt>
                <c:pt idx="7620">
                  <c:v>6.3339999999999996</c:v>
                </c:pt>
                <c:pt idx="7621">
                  <c:v>6.335</c:v>
                </c:pt>
                <c:pt idx="7622">
                  <c:v>6.335</c:v>
                </c:pt>
                <c:pt idx="7623">
                  <c:v>6.3360000000000003</c:v>
                </c:pt>
                <c:pt idx="7624">
                  <c:v>6.3369999999999997</c:v>
                </c:pt>
                <c:pt idx="7625">
                  <c:v>6.3380000000000001</c:v>
                </c:pt>
                <c:pt idx="7626">
                  <c:v>6.3390000000000004</c:v>
                </c:pt>
                <c:pt idx="7627">
                  <c:v>6.34</c:v>
                </c:pt>
                <c:pt idx="7628">
                  <c:v>6.34</c:v>
                </c:pt>
                <c:pt idx="7629">
                  <c:v>6.3410000000000002</c:v>
                </c:pt>
                <c:pt idx="7630">
                  <c:v>6.3419999999999996</c:v>
                </c:pt>
                <c:pt idx="7631">
                  <c:v>6.343</c:v>
                </c:pt>
                <c:pt idx="7632">
                  <c:v>6.3440000000000003</c:v>
                </c:pt>
                <c:pt idx="7633">
                  <c:v>6.3449999999999998</c:v>
                </c:pt>
                <c:pt idx="7634">
                  <c:v>6.3449999999999998</c:v>
                </c:pt>
                <c:pt idx="7635">
                  <c:v>6.3460000000000001</c:v>
                </c:pt>
                <c:pt idx="7636">
                  <c:v>6.3470000000000004</c:v>
                </c:pt>
                <c:pt idx="7637">
                  <c:v>6.3479999999999999</c:v>
                </c:pt>
                <c:pt idx="7638">
                  <c:v>6.3490000000000002</c:v>
                </c:pt>
                <c:pt idx="7639">
                  <c:v>6.35</c:v>
                </c:pt>
                <c:pt idx="7640">
                  <c:v>6.35</c:v>
                </c:pt>
                <c:pt idx="7641">
                  <c:v>6.351</c:v>
                </c:pt>
                <c:pt idx="7642">
                  <c:v>6.3520000000000003</c:v>
                </c:pt>
                <c:pt idx="7643">
                  <c:v>6.3529999999999998</c:v>
                </c:pt>
                <c:pt idx="7644">
                  <c:v>6.3540000000000001</c:v>
                </c:pt>
                <c:pt idx="7645">
                  <c:v>6.3550000000000004</c:v>
                </c:pt>
                <c:pt idx="7646">
                  <c:v>6.3550000000000004</c:v>
                </c:pt>
                <c:pt idx="7647">
                  <c:v>6.3559999999999999</c:v>
                </c:pt>
                <c:pt idx="7648">
                  <c:v>6.3570000000000002</c:v>
                </c:pt>
                <c:pt idx="7649">
                  <c:v>6.3579999999999997</c:v>
                </c:pt>
                <c:pt idx="7650">
                  <c:v>6.359</c:v>
                </c:pt>
                <c:pt idx="7651">
                  <c:v>6.36</c:v>
                </c:pt>
                <c:pt idx="7652">
                  <c:v>6.36</c:v>
                </c:pt>
                <c:pt idx="7653">
                  <c:v>6.3609999999999998</c:v>
                </c:pt>
                <c:pt idx="7654">
                  <c:v>6.3620000000000001</c:v>
                </c:pt>
                <c:pt idx="7655">
                  <c:v>6.3630000000000004</c:v>
                </c:pt>
                <c:pt idx="7656">
                  <c:v>6.3639999999999999</c:v>
                </c:pt>
                <c:pt idx="7657">
                  <c:v>6.3639999999999999</c:v>
                </c:pt>
                <c:pt idx="7658">
                  <c:v>6.3650000000000002</c:v>
                </c:pt>
                <c:pt idx="7659">
                  <c:v>6.3659999999999997</c:v>
                </c:pt>
                <c:pt idx="7660">
                  <c:v>6.367</c:v>
                </c:pt>
                <c:pt idx="7661">
                  <c:v>6.3680000000000003</c:v>
                </c:pt>
                <c:pt idx="7662">
                  <c:v>6.3689999999999998</c:v>
                </c:pt>
                <c:pt idx="7663">
                  <c:v>6.3689999999999998</c:v>
                </c:pt>
                <c:pt idx="7664">
                  <c:v>6.37</c:v>
                </c:pt>
                <c:pt idx="7665">
                  <c:v>6.3710000000000004</c:v>
                </c:pt>
                <c:pt idx="7666">
                  <c:v>6.3719999999999999</c:v>
                </c:pt>
                <c:pt idx="7667">
                  <c:v>6.3730000000000002</c:v>
                </c:pt>
                <c:pt idx="7668">
                  <c:v>6.3739999999999997</c:v>
                </c:pt>
                <c:pt idx="7669">
                  <c:v>6.3739999999999997</c:v>
                </c:pt>
                <c:pt idx="7670">
                  <c:v>6.375</c:v>
                </c:pt>
                <c:pt idx="7671">
                  <c:v>6.3760000000000003</c:v>
                </c:pt>
                <c:pt idx="7672">
                  <c:v>6.3769999999999998</c:v>
                </c:pt>
                <c:pt idx="7673">
                  <c:v>6.3780000000000001</c:v>
                </c:pt>
                <c:pt idx="7674">
                  <c:v>6.3789999999999996</c:v>
                </c:pt>
                <c:pt idx="7675">
                  <c:v>6.3789999999999996</c:v>
                </c:pt>
                <c:pt idx="7676">
                  <c:v>6.38</c:v>
                </c:pt>
                <c:pt idx="7677">
                  <c:v>6.3810000000000002</c:v>
                </c:pt>
                <c:pt idx="7678">
                  <c:v>6.3819999999999997</c:v>
                </c:pt>
                <c:pt idx="7679">
                  <c:v>6.383</c:v>
                </c:pt>
                <c:pt idx="7680">
                  <c:v>6.3840000000000003</c:v>
                </c:pt>
                <c:pt idx="7681">
                  <c:v>6.3840000000000003</c:v>
                </c:pt>
                <c:pt idx="7682">
                  <c:v>6.3849999999999998</c:v>
                </c:pt>
                <c:pt idx="7683">
                  <c:v>6.3860000000000001</c:v>
                </c:pt>
                <c:pt idx="7684">
                  <c:v>6.3869999999999996</c:v>
                </c:pt>
                <c:pt idx="7685">
                  <c:v>6.3879999999999999</c:v>
                </c:pt>
                <c:pt idx="7686">
                  <c:v>6.3890000000000002</c:v>
                </c:pt>
                <c:pt idx="7687">
                  <c:v>6.3890000000000002</c:v>
                </c:pt>
                <c:pt idx="7688">
                  <c:v>6.39</c:v>
                </c:pt>
                <c:pt idx="7689">
                  <c:v>6.391</c:v>
                </c:pt>
                <c:pt idx="7690">
                  <c:v>6.3920000000000003</c:v>
                </c:pt>
                <c:pt idx="7691">
                  <c:v>6.3929999999999998</c:v>
                </c:pt>
                <c:pt idx="7692">
                  <c:v>6.3940000000000001</c:v>
                </c:pt>
                <c:pt idx="7693">
                  <c:v>6.3940000000000001</c:v>
                </c:pt>
                <c:pt idx="7694">
                  <c:v>6.3949999999999996</c:v>
                </c:pt>
                <c:pt idx="7695">
                  <c:v>6.3959999999999999</c:v>
                </c:pt>
                <c:pt idx="7696">
                  <c:v>6.3970000000000002</c:v>
                </c:pt>
                <c:pt idx="7697">
                  <c:v>6.3979999999999997</c:v>
                </c:pt>
                <c:pt idx="7698">
                  <c:v>6.399</c:v>
                </c:pt>
                <c:pt idx="7699">
                  <c:v>6.399</c:v>
                </c:pt>
                <c:pt idx="7700">
                  <c:v>6.4</c:v>
                </c:pt>
                <c:pt idx="7701">
                  <c:v>6.4009999999999998</c:v>
                </c:pt>
                <c:pt idx="7702">
                  <c:v>6.4020000000000001</c:v>
                </c:pt>
                <c:pt idx="7703">
                  <c:v>6.4029999999999996</c:v>
                </c:pt>
                <c:pt idx="7704">
                  <c:v>6.4039999999999999</c:v>
                </c:pt>
                <c:pt idx="7705">
                  <c:v>6.4039999999999999</c:v>
                </c:pt>
                <c:pt idx="7706">
                  <c:v>6.4050000000000002</c:v>
                </c:pt>
                <c:pt idx="7707">
                  <c:v>6.4059999999999997</c:v>
                </c:pt>
                <c:pt idx="7708">
                  <c:v>6.407</c:v>
                </c:pt>
                <c:pt idx="7709">
                  <c:v>6.4080000000000004</c:v>
                </c:pt>
                <c:pt idx="7710">
                  <c:v>6.4089999999999998</c:v>
                </c:pt>
                <c:pt idx="7711">
                  <c:v>6.4089999999999998</c:v>
                </c:pt>
                <c:pt idx="7712">
                  <c:v>6.41</c:v>
                </c:pt>
                <c:pt idx="7713">
                  <c:v>6.4109999999999996</c:v>
                </c:pt>
                <c:pt idx="7714">
                  <c:v>6.4119999999999999</c:v>
                </c:pt>
                <c:pt idx="7715">
                  <c:v>6.4130000000000003</c:v>
                </c:pt>
                <c:pt idx="7716">
                  <c:v>6.4139999999999997</c:v>
                </c:pt>
                <c:pt idx="7717">
                  <c:v>6.4139999999999997</c:v>
                </c:pt>
                <c:pt idx="7718">
                  <c:v>6.415</c:v>
                </c:pt>
                <c:pt idx="7719">
                  <c:v>6.4160000000000004</c:v>
                </c:pt>
                <c:pt idx="7720">
                  <c:v>6.4169999999999998</c:v>
                </c:pt>
                <c:pt idx="7721">
                  <c:v>6.4180000000000001</c:v>
                </c:pt>
                <c:pt idx="7722">
                  <c:v>6.4189999999999996</c:v>
                </c:pt>
                <c:pt idx="7723">
                  <c:v>6.4189999999999996</c:v>
                </c:pt>
                <c:pt idx="7724">
                  <c:v>6.42</c:v>
                </c:pt>
                <c:pt idx="7725">
                  <c:v>6.4210000000000003</c:v>
                </c:pt>
                <c:pt idx="7726">
                  <c:v>6.4219999999999997</c:v>
                </c:pt>
                <c:pt idx="7727">
                  <c:v>6.423</c:v>
                </c:pt>
                <c:pt idx="7728">
                  <c:v>6.4240000000000004</c:v>
                </c:pt>
                <c:pt idx="7729">
                  <c:v>6.4240000000000004</c:v>
                </c:pt>
                <c:pt idx="7730">
                  <c:v>6.4249999999999998</c:v>
                </c:pt>
                <c:pt idx="7731">
                  <c:v>6.4260000000000002</c:v>
                </c:pt>
                <c:pt idx="7732">
                  <c:v>6.4269999999999996</c:v>
                </c:pt>
                <c:pt idx="7733">
                  <c:v>6.4279999999999999</c:v>
                </c:pt>
                <c:pt idx="7734">
                  <c:v>6.4279999999999999</c:v>
                </c:pt>
                <c:pt idx="7735">
                  <c:v>6.4290000000000003</c:v>
                </c:pt>
                <c:pt idx="7736">
                  <c:v>6.43</c:v>
                </c:pt>
                <c:pt idx="7737">
                  <c:v>6.431</c:v>
                </c:pt>
                <c:pt idx="7738">
                  <c:v>6.4320000000000004</c:v>
                </c:pt>
                <c:pt idx="7739">
                  <c:v>6.4329999999999998</c:v>
                </c:pt>
                <c:pt idx="7740">
                  <c:v>6.4329999999999998</c:v>
                </c:pt>
                <c:pt idx="7741">
                  <c:v>6.4340000000000002</c:v>
                </c:pt>
                <c:pt idx="7742">
                  <c:v>6.4349999999999996</c:v>
                </c:pt>
                <c:pt idx="7743">
                  <c:v>6.4359999999999999</c:v>
                </c:pt>
                <c:pt idx="7744">
                  <c:v>6.4370000000000003</c:v>
                </c:pt>
                <c:pt idx="7745">
                  <c:v>6.4379999999999997</c:v>
                </c:pt>
                <c:pt idx="7746">
                  <c:v>6.4379999999999997</c:v>
                </c:pt>
                <c:pt idx="7747">
                  <c:v>6.4390000000000001</c:v>
                </c:pt>
                <c:pt idx="7748">
                  <c:v>6.44</c:v>
                </c:pt>
                <c:pt idx="7749">
                  <c:v>6.4409999999999998</c:v>
                </c:pt>
                <c:pt idx="7750">
                  <c:v>6.4420000000000002</c:v>
                </c:pt>
                <c:pt idx="7751">
                  <c:v>6.4429999999999996</c:v>
                </c:pt>
                <c:pt idx="7752">
                  <c:v>6.4429999999999996</c:v>
                </c:pt>
                <c:pt idx="7753">
                  <c:v>6.444</c:v>
                </c:pt>
                <c:pt idx="7754">
                  <c:v>6.4450000000000003</c:v>
                </c:pt>
                <c:pt idx="7755">
                  <c:v>6.4459999999999997</c:v>
                </c:pt>
                <c:pt idx="7756">
                  <c:v>6.4470000000000001</c:v>
                </c:pt>
                <c:pt idx="7757">
                  <c:v>6.4480000000000004</c:v>
                </c:pt>
                <c:pt idx="7758">
                  <c:v>6.4480000000000004</c:v>
                </c:pt>
                <c:pt idx="7759">
                  <c:v>6.4489999999999998</c:v>
                </c:pt>
                <c:pt idx="7760">
                  <c:v>6.45</c:v>
                </c:pt>
                <c:pt idx="7761">
                  <c:v>6.4509999999999996</c:v>
                </c:pt>
                <c:pt idx="7762">
                  <c:v>6.452</c:v>
                </c:pt>
                <c:pt idx="7763">
                  <c:v>6.4530000000000003</c:v>
                </c:pt>
                <c:pt idx="7764">
                  <c:v>6.4530000000000003</c:v>
                </c:pt>
                <c:pt idx="7765">
                  <c:v>6.4539999999999997</c:v>
                </c:pt>
                <c:pt idx="7766">
                  <c:v>6.4550000000000001</c:v>
                </c:pt>
                <c:pt idx="7767">
                  <c:v>6.4560000000000004</c:v>
                </c:pt>
                <c:pt idx="7768">
                  <c:v>6.4569999999999999</c:v>
                </c:pt>
                <c:pt idx="7769">
                  <c:v>6.4580000000000002</c:v>
                </c:pt>
                <c:pt idx="7770">
                  <c:v>6.4580000000000002</c:v>
                </c:pt>
                <c:pt idx="7771">
                  <c:v>6.4589999999999996</c:v>
                </c:pt>
                <c:pt idx="7772">
                  <c:v>6.46</c:v>
                </c:pt>
                <c:pt idx="7773">
                  <c:v>6.4610000000000003</c:v>
                </c:pt>
                <c:pt idx="7774">
                  <c:v>6.4619999999999997</c:v>
                </c:pt>
                <c:pt idx="7775">
                  <c:v>6.4630000000000001</c:v>
                </c:pt>
                <c:pt idx="7776">
                  <c:v>6.4630000000000001</c:v>
                </c:pt>
                <c:pt idx="7777">
                  <c:v>6.4640000000000004</c:v>
                </c:pt>
                <c:pt idx="7778">
                  <c:v>6.4649999999999999</c:v>
                </c:pt>
                <c:pt idx="7779">
                  <c:v>6.4660000000000002</c:v>
                </c:pt>
                <c:pt idx="7780">
                  <c:v>6.4669999999999996</c:v>
                </c:pt>
                <c:pt idx="7781">
                  <c:v>6.468</c:v>
                </c:pt>
                <c:pt idx="7782">
                  <c:v>6.468</c:v>
                </c:pt>
                <c:pt idx="7783">
                  <c:v>6.4690000000000003</c:v>
                </c:pt>
                <c:pt idx="7784">
                  <c:v>6.47</c:v>
                </c:pt>
                <c:pt idx="7785">
                  <c:v>6.4710000000000001</c:v>
                </c:pt>
                <c:pt idx="7786">
                  <c:v>6.4720000000000004</c:v>
                </c:pt>
                <c:pt idx="7787">
                  <c:v>6.4729999999999999</c:v>
                </c:pt>
                <c:pt idx="7788">
                  <c:v>6.4729999999999999</c:v>
                </c:pt>
                <c:pt idx="7789">
                  <c:v>6.4740000000000002</c:v>
                </c:pt>
                <c:pt idx="7790">
                  <c:v>6.4749999999999996</c:v>
                </c:pt>
                <c:pt idx="7791">
                  <c:v>6.476</c:v>
                </c:pt>
                <c:pt idx="7792">
                  <c:v>6.4770000000000003</c:v>
                </c:pt>
                <c:pt idx="7793">
                  <c:v>6.4779999999999998</c:v>
                </c:pt>
                <c:pt idx="7794">
                  <c:v>6.4779999999999998</c:v>
                </c:pt>
                <c:pt idx="7795">
                  <c:v>6.4790000000000001</c:v>
                </c:pt>
                <c:pt idx="7796">
                  <c:v>6.48</c:v>
                </c:pt>
                <c:pt idx="7797">
                  <c:v>6.4809999999999999</c:v>
                </c:pt>
                <c:pt idx="7798">
                  <c:v>6.4820000000000002</c:v>
                </c:pt>
                <c:pt idx="7799">
                  <c:v>6.4829999999999997</c:v>
                </c:pt>
                <c:pt idx="7800">
                  <c:v>6.4829999999999997</c:v>
                </c:pt>
                <c:pt idx="7801">
                  <c:v>6.484</c:v>
                </c:pt>
                <c:pt idx="7802">
                  <c:v>6.4850000000000003</c:v>
                </c:pt>
                <c:pt idx="7803">
                  <c:v>6.4859999999999998</c:v>
                </c:pt>
                <c:pt idx="7804">
                  <c:v>6.4870000000000001</c:v>
                </c:pt>
                <c:pt idx="7805">
                  <c:v>6.4880000000000004</c:v>
                </c:pt>
                <c:pt idx="7806">
                  <c:v>6.4880000000000004</c:v>
                </c:pt>
                <c:pt idx="7807">
                  <c:v>6.4889999999999999</c:v>
                </c:pt>
                <c:pt idx="7808">
                  <c:v>6.49</c:v>
                </c:pt>
                <c:pt idx="7809">
                  <c:v>6.4909999999999997</c:v>
                </c:pt>
                <c:pt idx="7810">
                  <c:v>6.492</c:v>
                </c:pt>
                <c:pt idx="7811">
                  <c:v>6.492</c:v>
                </c:pt>
                <c:pt idx="7812">
                  <c:v>6.4930000000000003</c:v>
                </c:pt>
                <c:pt idx="7813">
                  <c:v>6.4939999999999998</c:v>
                </c:pt>
                <c:pt idx="7814">
                  <c:v>6.4950000000000001</c:v>
                </c:pt>
                <c:pt idx="7815">
                  <c:v>6.4960000000000004</c:v>
                </c:pt>
                <c:pt idx="7816">
                  <c:v>6.4969999999999999</c:v>
                </c:pt>
                <c:pt idx="7817">
                  <c:v>6.4969999999999999</c:v>
                </c:pt>
                <c:pt idx="7818">
                  <c:v>6.4980000000000002</c:v>
                </c:pt>
                <c:pt idx="7819">
                  <c:v>6.4989999999999997</c:v>
                </c:pt>
                <c:pt idx="7820">
                  <c:v>6.5</c:v>
                </c:pt>
                <c:pt idx="7821">
                  <c:v>6.5010000000000003</c:v>
                </c:pt>
                <c:pt idx="7822">
                  <c:v>6.5019999999999998</c:v>
                </c:pt>
                <c:pt idx="7823">
                  <c:v>6.5019999999999998</c:v>
                </c:pt>
                <c:pt idx="7824">
                  <c:v>6.5030000000000001</c:v>
                </c:pt>
                <c:pt idx="7825">
                  <c:v>6.5039999999999996</c:v>
                </c:pt>
                <c:pt idx="7826">
                  <c:v>6.5049999999999999</c:v>
                </c:pt>
                <c:pt idx="7827">
                  <c:v>6.5060000000000002</c:v>
                </c:pt>
                <c:pt idx="7828">
                  <c:v>6.5069999999999997</c:v>
                </c:pt>
                <c:pt idx="7829">
                  <c:v>6.5069999999999997</c:v>
                </c:pt>
                <c:pt idx="7830">
                  <c:v>6.508</c:v>
                </c:pt>
                <c:pt idx="7831">
                  <c:v>6.5090000000000003</c:v>
                </c:pt>
                <c:pt idx="7832">
                  <c:v>6.51</c:v>
                </c:pt>
                <c:pt idx="7833">
                  <c:v>6.5110000000000001</c:v>
                </c:pt>
                <c:pt idx="7834">
                  <c:v>6.5119999999999996</c:v>
                </c:pt>
                <c:pt idx="7835">
                  <c:v>6.5119999999999996</c:v>
                </c:pt>
                <c:pt idx="7836">
                  <c:v>6.5129999999999999</c:v>
                </c:pt>
                <c:pt idx="7837">
                  <c:v>6.5140000000000002</c:v>
                </c:pt>
                <c:pt idx="7838">
                  <c:v>6.5149999999999997</c:v>
                </c:pt>
                <c:pt idx="7839">
                  <c:v>6.516</c:v>
                </c:pt>
                <c:pt idx="7840">
                  <c:v>6.5170000000000003</c:v>
                </c:pt>
                <c:pt idx="7841">
                  <c:v>6.5170000000000003</c:v>
                </c:pt>
                <c:pt idx="7842">
                  <c:v>6.5179999999999998</c:v>
                </c:pt>
                <c:pt idx="7843">
                  <c:v>6.5190000000000001</c:v>
                </c:pt>
                <c:pt idx="7844">
                  <c:v>6.52</c:v>
                </c:pt>
                <c:pt idx="7845">
                  <c:v>6.5209999999999999</c:v>
                </c:pt>
                <c:pt idx="7846">
                  <c:v>6.5220000000000002</c:v>
                </c:pt>
                <c:pt idx="7847">
                  <c:v>6.5220000000000002</c:v>
                </c:pt>
                <c:pt idx="7848">
                  <c:v>6.5229999999999997</c:v>
                </c:pt>
                <c:pt idx="7849">
                  <c:v>6.524</c:v>
                </c:pt>
                <c:pt idx="7850">
                  <c:v>6.5250000000000004</c:v>
                </c:pt>
                <c:pt idx="7851">
                  <c:v>6.5259999999999998</c:v>
                </c:pt>
                <c:pt idx="7852">
                  <c:v>6.5270000000000001</c:v>
                </c:pt>
                <c:pt idx="7853">
                  <c:v>6.5270000000000001</c:v>
                </c:pt>
                <c:pt idx="7854">
                  <c:v>6.5279999999999996</c:v>
                </c:pt>
                <c:pt idx="7855">
                  <c:v>6.5289999999999999</c:v>
                </c:pt>
                <c:pt idx="7856">
                  <c:v>6.53</c:v>
                </c:pt>
                <c:pt idx="7857">
                  <c:v>6.5309999999999997</c:v>
                </c:pt>
                <c:pt idx="7858">
                  <c:v>6.532</c:v>
                </c:pt>
                <c:pt idx="7859">
                  <c:v>6.532</c:v>
                </c:pt>
                <c:pt idx="7860">
                  <c:v>6.5330000000000004</c:v>
                </c:pt>
                <c:pt idx="7861">
                  <c:v>6.5339999999999998</c:v>
                </c:pt>
                <c:pt idx="7862">
                  <c:v>6.5350000000000001</c:v>
                </c:pt>
                <c:pt idx="7863">
                  <c:v>6.5359999999999996</c:v>
                </c:pt>
                <c:pt idx="7864">
                  <c:v>6.5369999999999999</c:v>
                </c:pt>
                <c:pt idx="7865">
                  <c:v>6.5369999999999999</c:v>
                </c:pt>
                <c:pt idx="7866">
                  <c:v>6.5380000000000003</c:v>
                </c:pt>
                <c:pt idx="7867">
                  <c:v>6.5389999999999997</c:v>
                </c:pt>
                <c:pt idx="7868">
                  <c:v>6.54</c:v>
                </c:pt>
                <c:pt idx="7869">
                  <c:v>6.5410000000000004</c:v>
                </c:pt>
                <c:pt idx="7870">
                  <c:v>6.5419999999999998</c:v>
                </c:pt>
                <c:pt idx="7871">
                  <c:v>6.5419999999999998</c:v>
                </c:pt>
                <c:pt idx="7872">
                  <c:v>6.5430000000000001</c:v>
                </c:pt>
                <c:pt idx="7873">
                  <c:v>6.5439999999999996</c:v>
                </c:pt>
                <c:pt idx="7874">
                  <c:v>6.5449999999999999</c:v>
                </c:pt>
                <c:pt idx="7875">
                  <c:v>6.5460000000000003</c:v>
                </c:pt>
                <c:pt idx="7876">
                  <c:v>6.5469999999999997</c:v>
                </c:pt>
                <c:pt idx="7877">
                  <c:v>6.5469999999999997</c:v>
                </c:pt>
                <c:pt idx="7878">
                  <c:v>6.548</c:v>
                </c:pt>
                <c:pt idx="7879">
                  <c:v>6.5490000000000004</c:v>
                </c:pt>
                <c:pt idx="7880">
                  <c:v>6.55</c:v>
                </c:pt>
                <c:pt idx="7881">
                  <c:v>6.5510000000000002</c:v>
                </c:pt>
                <c:pt idx="7882">
                  <c:v>6.5510000000000002</c:v>
                </c:pt>
                <c:pt idx="7883">
                  <c:v>6.5519999999999996</c:v>
                </c:pt>
                <c:pt idx="7884">
                  <c:v>6.5529999999999999</c:v>
                </c:pt>
                <c:pt idx="7885">
                  <c:v>6.5540000000000003</c:v>
                </c:pt>
                <c:pt idx="7886">
                  <c:v>6.5549999999999997</c:v>
                </c:pt>
                <c:pt idx="7887">
                  <c:v>6.556</c:v>
                </c:pt>
                <c:pt idx="7888">
                  <c:v>6.556</c:v>
                </c:pt>
                <c:pt idx="7889">
                  <c:v>6.5570000000000004</c:v>
                </c:pt>
                <c:pt idx="7890">
                  <c:v>6.5579999999999998</c:v>
                </c:pt>
                <c:pt idx="7891">
                  <c:v>6.5590000000000002</c:v>
                </c:pt>
                <c:pt idx="7892">
                  <c:v>6.56</c:v>
                </c:pt>
                <c:pt idx="7893">
                  <c:v>6.5609999999999999</c:v>
                </c:pt>
                <c:pt idx="7894">
                  <c:v>6.5609999999999999</c:v>
                </c:pt>
                <c:pt idx="7895">
                  <c:v>6.5620000000000003</c:v>
                </c:pt>
                <c:pt idx="7896">
                  <c:v>6.5629999999999997</c:v>
                </c:pt>
                <c:pt idx="7897">
                  <c:v>6.5640000000000001</c:v>
                </c:pt>
                <c:pt idx="7898">
                  <c:v>6.5650000000000004</c:v>
                </c:pt>
                <c:pt idx="7899">
                  <c:v>6.5659999999999998</c:v>
                </c:pt>
                <c:pt idx="7900">
                  <c:v>6.5659999999999998</c:v>
                </c:pt>
                <c:pt idx="7901">
                  <c:v>6.5670000000000002</c:v>
                </c:pt>
                <c:pt idx="7902">
                  <c:v>6.5679999999999996</c:v>
                </c:pt>
                <c:pt idx="7903">
                  <c:v>6.569</c:v>
                </c:pt>
                <c:pt idx="7904">
                  <c:v>6.57</c:v>
                </c:pt>
                <c:pt idx="7905">
                  <c:v>6.5709999999999997</c:v>
                </c:pt>
                <c:pt idx="7906">
                  <c:v>6.5709999999999997</c:v>
                </c:pt>
                <c:pt idx="7907">
                  <c:v>6.5720000000000001</c:v>
                </c:pt>
                <c:pt idx="7908">
                  <c:v>6.5730000000000004</c:v>
                </c:pt>
                <c:pt idx="7909">
                  <c:v>6.5739999999999998</c:v>
                </c:pt>
                <c:pt idx="7910">
                  <c:v>6.5750000000000002</c:v>
                </c:pt>
                <c:pt idx="7911">
                  <c:v>6.5759999999999996</c:v>
                </c:pt>
                <c:pt idx="7912">
                  <c:v>6.5759999999999996</c:v>
                </c:pt>
                <c:pt idx="7913">
                  <c:v>6.577</c:v>
                </c:pt>
                <c:pt idx="7914">
                  <c:v>6.5780000000000003</c:v>
                </c:pt>
                <c:pt idx="7915">
                  <c:v>6.5789999999999997</c:v>
                </c:pt>
                <c:pt idx="7916">
                  <c:v>6.58</c:v>
                </c:pt>
                <c:pt idx="7917">
                  <c:v>6.5810000000000004</c:v>
                </c:pt>
                <c:pt idx="7918">
                  <c:v>6.5810000000000004</c:v>
                </c:pt>
                <c:pt idx="7919">
                  <c:v>6.5819999999999999</c:v>
                </c:pt>
                <c:pt idx="7920">
                  <c:v>6.5830000000000002</c:v>
                </c:pt>
                <c:pt idx="7921">
                  <c:v>6.5839999999999996</c:v>
                </c:pt>
                <c:pt idx="7922">
                  <c:v>6.585</c:v>
                </c:pt>
                <c:pt idx="7923">
                  <c:v>6.5860000000000003</c:v>
                </c:pt>
                <c:pt idx="7924">
                  <c:v>6.5860000000000003</c:v>
                </c:pt>
                <c:pt idx="7925">
                  <c:v>6.5869999999999997</c:v>
                </c:pt>
                <c:pt idx="7926">
                  <c:v>6.5880000000000001</c:v>
                </c:pt>
                <c:pt idx="7927">
                  <c:v>6.5890000000000004</c:v>
                </c:pt>
                <c:pt idx="7928">
                  <c:v>6.59</c:v>
                </c:pt>
                <c:pt idx="7929">
                  <c:v>6.5910000000000002</c:v>
                </c:pt>
                <c:pt idx="7930">
                  <c:v>6.5910000000000002</c:v>
                </c:pt>
                <c:pt idx="7931">
                  <c:v>6.5919999999999996</c:v>
                </c:pt>
                <c:pt idx="7932">
                  <c:v>6.593</c:v>
                </c:pt>
                <c:pt idx="7933">
                  <c:v>6.5940000000000003</c:v>
                </c:pt>
                <c:pt idx="7934">
                  <c:v>6.5949999999999998</c:v>
                </c:pt>
                <c:pt idx="7935">
                  <c:v>6.5960000000000001</c:v>
                </c:pt>
                <c:pt idx="7936">
                  <c:v>6.5960000000000001</c:v>
                </c:pt>
                <c:pt idx="7937">
                  <c:v>6.5970000000000004</c:v>
                </c:pt>
                <c:pt idx="7938">
                  <c:v>6.5979999999999999</c:v>
                </c:pt>
                <c:pt idx="7939">
                  <c:v>6.5990000000000002</c:v>
                </c:pt>
                <c:pt idx="7940">
                  <c:v>6.6</c:v>
                </c:pt>
                <c:pt idx="7941">
                  <c:v>6.601</c:v>
                </c:pt>
                <c:pt idx="7942">
                  <c:v>6.601</c:v>
                </c:pt>
                <c:pt idx="7943">
                  <c:v>6.6020000000000003</c:v>
                </c:pt>
                <c:pt idx="7944">
                  <c:v>6.6029999999999998</c:v>
                </c:pt>
                <c:pt idx="7945">
                  <c:v>6.6040000000000001</c:v>
                </c:pt>
                <c:pt idx="7946">
                  <c:v>6.6050000000000004</c:v>
                </c:pt>
                <c:pt idx="7947">
                  <c:v>6.6059999999999999</c:v>
                </c:pt>
                <c:pt idx="7948">
                  <c:v>6.6059999999999999</c:v>
                </c:pt>
                <c:pt idx="7949">
                  <c:v>6.6070000000000002</c:v>
                </c:pt>
                <c:pt idx="7950">
                  <c:v>6.6079999999999997</c:v>
                </c:pt>
                <c:pt idx="7951">
                  <c:v>6.609</c:v>
                </c:pt>
                <c:pt idx="7952">
                  <c:v>6.61</c:v>
                </c:pt>
                <c:pt idx="7953">
                  <c:v>6.6109999999999998</c:v>
                </c:pt>
                <c:pt idx="7954">
                  <c:v>6.6109999999999998</c:v>
                </c:pt>
                <c:pt idx="7955">
                  <c:v>6.6120000000000001</c:v>
                </c:pt>
                <c:pt idx="7956">
                  <c:v>6.6130000000000004</c:v>
                </c:pt>
                <c:pt idx="7957">
                  <c:v>6.6139999999999999</c:v>
                </c:pt>
                <c:pt idx="7958">
                  <c:v>6.6150000000000002</c:v>
                </c:pt>
                <c:pt idx="7959">
                  <c:v>6.6150000000000002</c:v>
                </c:pt>
                <c:pt idx="7960">
                  <c:v>6.6159999999999997</c:v>
                </c:pt>
                <c:pt idx="7961">
                  <c:v>6.617</c:v>
                </c:pt>
                <c:pt idx="7962">
                  <c:v>6.6180000000000003</c:v>
                </c:pt>
                <c:pt idx="7963">
                  <c:v>6.6189999999999998</c:v>
                </c:pt>
                <c:pt idx="7964">
                  <c:v>6.62</c:v>
                </c:pt>
                <c:pt idx="7965">
                  <c:v>6.62</c:v>
                </c:pt>
                <c:pt idx="7966">
                  <c:v>6.6210000000000004</c:v>
                </c:pt>
                <c:pt idx="7967">
                  <c:v>6.6219999999999999</c:v>
                </c:pt>
                <c:pt idx="7968">
                  <c:v>6.6230000000000002</c:v>
                </c:pt>
                <c:pt idx="7969">
                  <c:v>6.6239999999999997</c:v>
                </c:pt>
                <c:pt idx="7970">
                  <c:v>6.625</c:v>
                </c:pt>
                <c:pt idx="7971">
                  <c:v>6.625</c:v>
                </c:pt>
                <c:pt idx="7972">
                  <c:v>6.6260000000000003</c:v>
                </c:pt>
                <c:pt idx="7973">
                  <c:v>6.6269999999999998</c:v>
                </c:pt>
                <c:pt idx="7974">
                  <c:v>6.6280000000000001</c:v>
                </c:pt>
                <c:pt idx="7975">
                  <c:v>6.6289999999999996</c:v>
                </c:pt>
                <c:pt idx="7976">
                  <c:v>6.63</c:v>
                </c:pt>
                <c:pt idx="7977">
                  <c:v>6.63</c:v>
                </c:pt>
                <c:pt idx="7978">
                  <c:v>6.6310000000000002</c:v>
                </c:pt>
                <c:pt idx="7979">
                  <c:v>6.6319999999999997</c:v>
                </c:pt>
                <c:pt idx="7980">
                  <c:v>6.633</c:v>
                </c:pt>
                <c:pt idx="7981">
                  <c:v>6.6340000000000003</c:v>
                </c:pt>
                <c:pt idx="7982">
                  <c:v>6.6349999999999998</c:v>
                </c:pt>
                <c:pt idx="7983">
                  <c:v>6.6349999999999998</c:v>
                </c:pt>
                <c:pt idx="7984">
                  <c:v>6.6360000000000001</c:v>
                </c:pt>
                <c:pt idx="7985">
                  <c:v>6.6369999999999996</c:v>
                </c:pt>
                <c:pt idx="7986">
                  <c:v>6.6379999999999999</c:v>
                </c:pt>
                <c:pt idx="7987">
                  <c:v>6.6390000000000002</c:v>
                </c:pt>
                <c:pt idx="7988">
                  <c:v>6.64</c:v>
                </c:pt>
                <c:pt idx="7989">
                  <c:v>6.64</c:v>
                </c:pt>
                <c:pt idx="7990">
                  <c:v>6.641</c:v>
                </c:pt>
                <c:pt idx="7991">
                  <c:v>6.6420000000000003</c:v>
                </c:pt>
                <c:pt idx="7992">
                  <c:v>6.6429999999999998</c:v>
                </c:pt>
                <c:pt idx="7993">
                  <c:v>6.6440000000000001</c:v>
                </c:pt>
                <c:pt idx="7994">
                  <c:v>6.6449999999999996</c:v>
                </c:pt>
                <c:pt idx="7995">
                  <c:v>6.6449999999999996</c:v>
                </c:pt>
                <c:pt idx="7996">
                  <c:v>6.6459999999999999</c:v>
                </c:pt>
                <c:pt idx="7997">
                  <c:v>6.6470000000000002</c:v>
                </c:pt>
                <c:pt idx="7998">
                  <c:v>6.6479999999999997</c:v>
                </c:pt>
                <c:pt idx="7999">
                  <c:v>6.649</c:v>
                </c:pt>
                <c:pt idx="8000">
                  <c:v>6.65</c:v>
                </c:pt>
                <c:pt idx="8001">
                  <c:v>6.65</c:v>
                </c:pt>
                <c:pt idx="8002">
                  <c:v>6.6509999999999998</c:v>
                </c:pt>
                <c:pt idx="8003">
                  <c:v>6.6520000000000001</c:v>
                </c:pt>
                <c:pt idx="8004">
                  <c:v>6.6529999999999996</c:v>
                </c:pt>
                <c:pt idx="8005">
                  <c:v>6.6539999999999999</c:v>
                </c:pt>
                <c:pt idx="8006">
                  <c:v>6.6550000000000002</c:v>
                </c:pt>
                <c:pt idx="8007">
                  <c:v>6.6550000000000002</c:v>
                </c:pt>
                <c:pt idx="8008">
                  <c:v>6.6559999999999997</c:v>
                </c:pt>
                <c:pt idx="8009">
                  <c:v>6.657</c:v>
                </c:pt>
                <c:pt idx="8010">
                  <c:v>6.6580000000000004</c:v>
                </c:pt>
                <c:pt idx="8011">
                  <c:v>6.6589999999999998</c:v>
                </c:pt>
                <c:pt idx="8012">
                  <c:v>6.66</c:v>
                </c:pt>
                <c:pt idx="8013">
                  <c:v>6.66</c:v>
                </c:pt>
                <c:pt idx="8014">
                  <c:v>6.6609999999999996</c:v>
                </c:pt>
                <c:pt idx="8015">
                  <c:v>6.6619999999999999</c:v>
                </c:pt>
                <c:pt idx="8016">
                  <c:v>6.6630000000000003</c:v>
                </c:pt>
                <c:pt idx="8017">
                  <c:v>6.6639999999999997</c:v>
                </c:pt>
                <c:pt idx="8018">
                  <c:v>6.665</c:v>
                </c:pt>
                <c:pt idx="8019">
                  <c:v>6.665</c:v>
                </c:pt>
                <c:pt idx="8020">
                  <c:v>6.6660000000000004</c:v>
                </c:pt>
                <c:pt idx="8021">
                  <c:v>6.6669999999999998</c:v>
                </c:pt>
                <c:pt idx="8022">
                  <c:v>6.6680000000000001</c:v>
                </c:pt>
                <c:pt idx="8023">
                  <c:v>6.6689999999999996</c:v>
                </c:pt>
                <c:pt idx="8024">
                  <c:v>6.67</c:v>
                </c:pt>
                <c:pt idx="8025">
                  <c:v>6.67</c:v>
                </c:pt>
                <c:pt idx="8026">
                  <c:v>6.6710000000000003</c:v>
                </c:pt>
                <c:pt idx="8027">
                  <c:v>6.6719999999999997</c:v>
                </c:pt>
                <c:pt idx="8028">
                  <c:v>6.673</c:v>
                </c:pt>
                <c:pt idx="8029">
                  <c:v>6.6740000000000004</c:v>
                </c:pt>
                <c:pt idx="8030">
                  <c:v>6.6749999999999998</c:v>
                </c:pt>
                <c:pt idx="8031">
                  <c:v>6.6749999999999998</c:v>
                </c:pt>
                <c:pt idx="8032">
                  <c:v>6.6760000000000002</c:v>
                </c:pt>
                <c:pt idx="8033">
                  <c:v>6.6769999999999996</c:v>
                </c:pt>
                <c:pt idx="8034">
                  <c:v>6.6779999999999999</c:v>
                </c:pt>
                <c:pt idx="8035">
                  <c:v>6.6790000000000003</c:v>
                </c:pt>
                <c:pt idx="8036">
                  <c:v>6.6790000000000003</c:v>
                </c:pt>
                <c:pt idx="8037">
                  <c:v>6.68</c:v>
                </c:pt>
                <c:pt idx="8038">
                  <c:v>6.681</c:v>
                </c:pt>
                <c:pt idx="8039">
                  <c:v>6.6820000000000004</c:v>
                </c:pt>
                <c:pt idx="8040">
                  <c:v>6.6829999999999998</c:v>
                </c:pt>
                <c:pt idx="8041">
                  <c:v>6.6840000000000002</c:v>
                </c:pt>
                <c:pt idx="8042">
                  <c:v>6.6840000000000002</c:v>
                </c:pt>
                <c:pt idx="8043">
                  <c:v>6.6849999999999996</c:v>
                </c:pt>
                <c:pt idx="8044">
                  <c:v>6.6859999999999999</c:v>
                </c:pt>
                <c:pt idx="8045">
                  <c:v>6.6870000000000003</c:v>
                </c:pt>
                <c:pt idx="8046">
                  <c:v>6.6879999999999997</c:v>
                </c:pt>
                <c:pt idx="8047">
                  <c:v>6.6890000000000001</c:v>
                </c:pt>
                <c:pt idx="8048">
                  <c:v>6.6890000000000001</c:v>
                </c:pt>
                <c:pt idx="8049">
                  <c:v>6.69</c:v>
                </c:pt>
                <c:pt idx="8050">
                  <c:v>6.6909999999999998</c:v>
                </c:pt>
                <c:pt idx="8051">
                  <c:v>6.6920000000000002</c:v>
                </c:pt>
                <c:pt idx="8052">
                  <c:v>6.6929999999999996</c:v>
                </c:pt>
                <c:pt idx="8053">
                  <c:v>6.694</c:v>
                </c:pt>
                <c:pt idx="8054">
                  <c:v>6.694</c:v>
                </c:pt>
                <c:pt idx="8055">
                  <c:v>6.6950000000000003</c:v>
                </c:pt>
                <c:pt idx="8056">
                  <c:v>6.6959999999999997</c:v>
                </c:pt>
                <c:pt idx="8057">
                  <c:v>6.6970000000000001</c:v>
                </c:pt>
                <c:pt idx="8058">
                  <c:v>6.6980000000000004</c:v>
                </c:pt>
                <c:pt idx="8059">
                  <c:v>6.6989999999999998</c:v>
                </c:pt>
                <c:pt idx="8060">
                  <c:v>6.6989999999999998</c:v>
                </c:pt>
                <c:pt idx="8061">
                  <c:v>6.7</c:v>
                </c:pt>
                <c:pt idx="8062">
                  <c:v>6.7009999999999996</c:v>
                </c:pt>
                <c:pt idx="8063">
                  <c:v>6.702</c:v>
                </c:pt>
                <c:pt idx="8064">
                  <c:v>6.7030000000000003</c:v>
                </c:pt>
                <c:pt idx="8065">
                  <c:v>6.7039999999999997</c:v>
                </c:pt>
                <c:pt idx="8066">
                  <c:v>6.7039999999999997</c:v>
                </c:pt>
                <c:pt idx="8067">
                  <c:v>6.7050000000000001</c:v>
                </c:pt>
                <c:pt idx="8068">
                  <c:v>6.7060000000000004</c:v>
                </c:pt>
                <c:pt idx="8069">
                  <c:v>6.7069999999999999</c:v>
                </c:pt>
                <c:pt idx="8070">
                  <c:v>6.7080000000000002</c:v>
                </c:pt>
                <c:pt idx="8071">
                  <c:v>6.7089999999999996</c:v>
                </c:pt>
                <c:pt idx="8072">
                  <c:v>6.7089999999999996</c:v>
                </c:pt>
                <c:pt idx="8073">
                  <c:v>6.71</c:v>
                </c:pt>
                <c:pt idx="8074">
                  <c:v>6.7110000000000003</c:v>
                </c:pt>
                <c:pt idx="8075">
                  <c:v>6.7119999999999997</c:v>
                </c:pt>
                <c:pt idx="8076">
                  <c:v>6.7130000000000001</c:v>
                </c:pt>
                <c:pt idx="8077">
                  <c:v>6.7140000000000004</c:v>
                </c:pt>
                <c:pt idx="8078">
                  <c:v>6.7140000000000004</c:v>
                </c:pt>
                <c:pt idx="8079">
                  <c:v>6.7149999999999999</c:v>
                </c:pt>
                <c:pt idx="8080">
                  <c:v>6.7160000000000002</c:v>
                </c:pt>
                <c:pt idx="8081">
                  <c:v>6.7169999999999996</c:v>
                </c:pt>
                <c:pt idx="8082">
                  <c:v>6.718</c:v>
                </c:pt>
                <c:pt idx="8083">
                  <c:v>6.7190000000000003</c:v>
                </c:pt>
                <c:pt idx="8084">
                  <c:v>6.7190000000000003</c:v>
                </c:pt>
                <c:pt idx="8085">
                  <c:v>6.72</c:v>
                </c:pt>
                <c:pt idx="8086">
                  <c:v>6.7210000000000001</c:v>
                </c:pt>
                <c:pt idx="8087">
                  <c:v>6.7220000000000004</c:v>
                </c:pt>
                <c:pt idx="8088">
                  <c:v>6.7229999999999999</c:v>
                </c:pt>
                <c:pt idx="8089">
                  <c:v>6.7240000000000002</c:v>
                </c:pt>
                <c:pt idx="8090">
                  <c:v>6.7240000000000002</c:v>
                </c:pt>
                <c:pt idx="8091">
                  <c:v>6.7249999999999996</c:v>
                </c:pt>
                <c:pt idx="8092">
                  <c:v>6.726</c:v>
                </c:pt>
                <c:pt idx="8093">
                  <c:v>6.7270000000000003</c:v>
                </c:pt>
                <c:pt idx="8094">
                  <c:v>6.7279999999999998</c:v>
                </c:pt>
                <c:pt idx="8095">
                  <c:v>6.7290000000000001</c:v>
                </c:pt>
                <c:pt idx="8096">
                  <c:v>6.7290000000000001</c:v>
                </c:pt>
                <c:pt idx="8097">
                  <c:v>6.73</c:v>
                </c:pt>
                <c:pt idx="8098">
                  <c:v>6.7309999999999999</c:v>
                </c:pt>
                <c:pt idx="8099">
                  <c:v>6.7320000000000002</c:v>
                </c:pt>
                <c:pt idx="8100">
                  <c:v>6.7329999999999997</c:v>
                </c:pt>
                <c:pt idx="8101">
                  <c:v>6.734</c:v>
                </c:pt>
                <c:pt idx="8102">
                  <c:v>6.734</c:v>
                </c:pt>
                <c:pt idx="8103">
                  <c:v>6.7350000000000003</c:v>
                </c:pt>
                <c:pt idx="8104">
                  <c:v>6.7359999999999998</c:v>
                </c:pt>
                <c:pt idx="8105">
                  <c:v>6.7370000000000001</c:v>
                </c:pt>
                <c:pt idx="8106">
                  <c:v>6.7380000000000004</c:v>
                </c:pt>
                <c:pt idx="8107">
                  <c:v>6.7389999999999999</c:v>
                </c:pt>
                <c:pt idx="8108">
                  <c:v>6.7389999999999999</c:v>
                </c:pt>
                <c:pt idx="8109">
                  <c:v>6.74</c:v>
                </c:pt>
                <c:pt idx="8110">
                  <c:v>6.7409999999999997</c:v>
                </c:pt>
                <c:pt idx="8111">
                  <c:v>6.742</c:v>
                </c:pt>
                <c:pt idx="8112">
                  <c:v>6.7430000000000003</c:v>
                </c:pt>
                <c:pt idx="8113">
                  <c:v>6.7430000000000003</c:v>
                </c:pt>
                <c:pt idx="8114">
                  <c:v>6.7439999999999998</c:v>
                </c:pt>
                <c:pt idx="8115">
                  <c:v>6.7450000000000001</c:v>
                </c:pt>
                <c:pt idx="8116">
                  <c:v>6.7460000000000004</c:v>
                </c:pt>
                <c:pt idx="8117">
                  <c:v>6.7469999999999999</c:v>
                </c:pt>
                <c:pt idx="8118">
                  <c:v>6.7480000000000002</c:v>
                </c:pt>
                <c:pt idx="8119">
                  <c:v>6.7480000000000002</c:v>
                </c:pt>
                <c:pt idx="8120">
                  <c:v>6.7489999999999997</c:v>
                </c:pt>
                <c:pt idx="8121">
                  <c:v>6.75</c:v>
                </c:pt>
                <c:pt idx="8122">
                  <c:v>6.7510000000000003</c:v>
                </c:pt>
                <c:pt idx="8123">
                  <c:v>6.7519999999999998</c:v>
                </c:pt>
                <c:pt idx="8124">
                  <c:v>6.7530000000000001</c:v>
                </c:pt>
                <c:pt idx="8125">
                  <c:v>6.7530000000000001</c:v>
                </c:pt>
                <c:pt idx="8126">
                  <c:v>6.7539999999999996</c:v>
                </c:pt>
                <c:pt idx="8127">
                  <c:v>6.7549999999999999</c:v>
                </c:pt>
                <c:pt idx="8128">
                  <c:v>6.7560000000000002</c:v>
                </c:pt>
                <c:pt idx="8129">
                  <c:v>6.7569999999999997</c:v>
                </c:pt>
                <c:pt idx="8130">
                  <c:v>6.758</c:v>
                </c:pt>
                <c:pt idx="8131">
                  <c:v>6.758</c:v>
                </c:pt>
                <c:pt idx="8132">
                  <c:v>6.7590000000000003</c:v>
                </c:pt>
                <c:pt idx="8133">
                  <c:v>6.76</c:v>
                </c:pt>
                <c:pt idx="8134">
                  <c:v>6.7610000000000001</c:v>
                </c:pt>
                <c:pt idx="8135">
                  <c:v>6.7619999999999996</c:v>
                </c:pt>
                <c:pt idx="8136">
                  <c:v>6.7629999999999999</c:v>
                </c:pt>
                <c:pt idx="8137">
                  <c:v>6.7629999999999999</c:v>
                </c:pt>
                <c:pt idx="8138">
                  <c:v>6.7640000000000002</c:v>
                </c:pt>
                <c:pt idx="8139">
                  <c:v>6.7649999999999997</c:v>
                </c:pt>
                <c:pt idx="8140">
                  <c:v>6.766</c:v>
                </c:pt>
                <c:pt idx="8141">
                  <c:v>6.7670000000000003</c:v>
                </c:pt>
                <c:pt idx="8142">
                  <c:v>6.7679999999999998</c:v>
                </c:pt>
                <c:pt idx="8143">
                  <c:v>6.7679999999999998</c:v>
                </c:pt>
                <c:pt idx="8144">
                  <c:v>6.7690000000000001</c:v>
                </c:pt>
                <c:pt idx="8145">
                  <c:v>6.77</c:v>
                </c:pt>
                <c:pt idx="8146">
                  <c:v>6.7709999999999999</c:v>
                </c:pt>
                <c:pt idx="8147">
                  <c:v>6.7720000000000002</c:v>
                </c:pt>
                <c:pt idx="8148">
                  <c:v>6.7729999999999997</c:v>
                </c:pt>
                <c:pt idx="8149">
                  <c:v>6.7729999999999997</c:v>
                </c:pt>
                <c:pt idx="8150">
                  <c:v>6.774</c:v>
                </c:pt>
                <c:pt idx="8151">
                  <c:v>6.7750000000000004</c:v>
                </c:pt>
                <c:pt idx="8152">
                  <c:v>6.7759999999999998</c:v>
                </c:pt>
                <c:pt idx="8153">
                  <c:v>6.7770000000000001</c:v>
                </c:pt>
                <c:pt idx="8154">
                  <c:v>6.7779999999999996</c:v>
                </c:pt>
                <c:pt idx="8155">
                  <c:v>6.7779999999999996</c:v>
                </c:pt>
                <c:pt idx="8156">
                  <c:v>6.7789999999999999</c:v>
                </c:pt>
                <c:pt idx="8157">
                  <c:v>6.78</c:v>
                </c:pt>
                <c:pt idx="8158">
                  <c:v>6.7809999999999997</c:v>
                </c:pt>
                <c:pt idx="8159">
                  <c:v>6.782</c:v>
                </c:pt>
                <c:pt idx="8160">
                  <c:v>6.7830000000000004</c:v>
                </c:pt>
                <c:pt idx="8161">
                  <c:v>6.7830000000000004</c:v>
                </c:pt>
                <c:pt idx="8162">
                  <c:v>6.7839999999999998</c:v>
                </c:pt>
                <c:pt idx="8163">
                  <c:v>6.7850000000000001</c:v>
                </c:pt>
                <c:pt idx="8164">
                  <c:v>6.7859999999999996</c:v>
                </c:pt>
                <c:pt idx="8165">
                  <c:v>6.7869999999999999</c:v>
                </c:pt>
                <c:pt idx="8166">
                  <c:v>6.7880000000000003</c:v>
                </c:pt>
                <c:pt idx="8167">
                  <c:v>6.7880000000000003</c:v>
                </c:pt>
                <c:pt idx="8168">
                  <c:v>6.7889999999999997</c:v>
                </c:pt>
                <c:pt idx="8169">
                  <c:v>6.79</c:v>
                </c:pt>
                <c:pt idx="8170">
                  <c:v>6.7910000000000004</c:v>
                </c:pt>
                <c:pt idx="8171">
                  <c:v>6.7919999999999998</c:v>
                </c:pt>
                <c:pt idx="8172">
                  <c:v>6.7930000000000001</c:v>
                </c:pt>
                <c:pt idx="8173">
                  <c:v>6.7930000000000001</c:v>
                </c:pt>
                <c:pt idx="8174">
                  <c:v>6.7939999999999996</c:v>
                </c:pt>
                <c:pt idx="8175">
                  <c:v>6.7949999999999999</c:v>
                </c:pt>
                <c:pt idx="8176">
                  <c:v>6.7960000000000003</c:v>
                </c:pt>
                <c:pt idx="8177">
                  <c:v>6.7969999999999997</c:v>
                </c:pt>
                <c:pt idx="8178">
                  <c:v>6.798</c:v>
                </c:pt>
                <c:pt idx="8179">
                  <c:v>6.798</c:v>
                </c:pt>
                <c:pt idx="8180">
                  <c:v>6.7990000000000004</c:v>
                </c:pt>
                <c:pt idx="8181">
                  <c:v>6.8</c:v>
                </c:pt>
                <c:pt idx="8182">
                  <c:v>6.8010000000000002</c:v>
                </c:pt>
                <c:pt idx="8183">
                  <c:v>6.8019999999999996</c:v>
                </c:pt>
                <c:pt idx="8184">
                  <c:v>6.8019999999999996</c:v>
                </c:pt>
                <c:pt idx="8185">
                  <c:v>6.8029999999999999</c:v>
                </c:pt>
                <c:pt idx="8186">
                  <c:v>6.8040000000000003</c:v>
                </c:pt>
                <c:pt idx="8187">
                  <c:v>6.8049999999999997</c:v>
                </c:pt>
                <c:pt idx="8188">
                  <c:v>6.806</c:v>
                </c:pt>
                <c:pt idx="8189">
                  <c:v>6.8070000000000004</c:v>
                </c:pt>
                <c:pt idx="8190">
                  <c:v>6.8070000000000004</c:v>
                </c:pt>
                <c:pt idx="8191">
                  <c:v>6.8079999999999998</c:v>
                </c:pt>
                <c:pt idx="8192">
                  <c:v>6.8090000000000002</c:v>
                </c:pt>
                <c:pt idx="8193">
                  <c:v>6.81</c:v>
                </c:pt>
                <c:pt idx="8194">
                  <c:v>6.8109999999999999</c:v>
                </c:pt>
                <c:pt idx="8195">
                  <c:v>6.8120000000000003</c:v>
                </c:pt>
                <c:pt idx="8196">
                  <c:v>6.8120000000000003</c:v>
                </c:pt>
                <c:pt idx="8197">
                  <c:v>6.8129999999999997</c:v>
                </c:pt>
                <c:pt idx="8198">
                  <c:v>6.8140000000000001</c:v>
                </c:pt>
                <c:pt idx="8199">
                  <c:v>6.8150000000000004</c:v>
                </c:pt>
                <c:pt idx="8200">
                  <c:v>6.8159999999999998</c:v>
                </c:pt>
                <c:pt idx="8201">
                  <c:v>6.8170000000000002</c:v>
                </c:pt>
                <c:pt idx="8202">
                  <c:v>6.8170000000000002</c:v>
                </c:pt>
                <c:pt idx="8203">
                  <c:v>6.8179999999999996</c:v>
                </c:pt>
                <c:pt idx="8204">
                  <c:v>6.819</c:v>
                </c:pt>
                <c:pt idx="8205">
                  <c:v>6.82</c:v>
                </c:pt>
                <c:pt idx="8206">
                  <c:v>6.8209999999999997</c:v>
                </c:pt>
                <c:pt idx="8207">
                  <c:v>6.8220000000000001</c:v>
                </c:pt>
                <c:pt idx="8208">
                  <c:v>6.8220000000000001</c:v>
                </c:pt>
                <c:pt idx="8209">
                  <c:v>6.8230000000000004</c:v>
                </c:pt>
                <c:pt idx="8210">
                  <c:v>6.8239999999999998</c:v>
                </c:pt>
                <c:pt idx="8211">
                  <c:v>6.8250000000000002</c:v>
                </c:pt>
                <c:pt idx="8212">
                  <c:v>6.8259999999999996</c:v>
                </c:pt>
                <c:pt idx="8213">
                  <c:v>6.827</c:v>
                </c:pt>
                <c:pt idx="8214">
                  <c:v>6.827</c:v>
                </c:pt>
                <c:pt idx="8215">
                  <c:v>6.8280000000000003</c:v>
                </c:pt>
                <c:pt idx="8216">
                  <c:v>6.8289999999999997</c:v>
                </c:pt>
                <c:pt idx="8217">
                  <c:v>6.83</c:v>
                </c:pt>
                <c:pt idx="8218">
                  <c:v>6.8310000000000004</c:v>
                </c:pt>
                <c:pt idx="8219">
                  <c:v>6.8319999999999999</c:v>
                </c:pt>
                <c:pt idx="8220">
                  <c:v>6.8319999999999999</c:v>
                </c:pt>
                <c:pt idx="8221">
                  <c:v>6.8330000000000002</c:v>
                </c:pt>
                <c:pt idx="8222">
                  <c:v>6.8339999999999996</c:v>
                </c:pt>
                <c:pt idx="8223">
                  <c:v>6.835</c:v>
                </c:pt>
                <c:pt idx="8224">
                  <c:v>6.8360000000000003</c:v>
                </c:pt>
                <c:pt idx="8225">
                  <c:v>6.8369999999999997</c:v>
                </c:pt>
                <c:pt idx="8226">
                  <c:v>6.8369999999999997</c:v>
                </c:pt>
                <c:pt idx="8227">
                  <c:v>6.8380000000000001</c:v>
                </c:pt>
                <c:pt idx="8228">
                  <c:v>6.8390000000000004</c:v>
                </c:pt>
                <c:pt idx="8229">
                  <c:v>6.84</c:v>
                </c:pt>
                <c:pt idx="8230">
                  <c:v>6.8410000000000002</c:v>
                </c:pt>
                <c:pt idx="8231">
                  <c:v>6.8419999999999996</c:v>
                </c:pt>
                <c:pt idx="8232">
                  <c:v>6.8419999999999996</c:v>
                </c:pt>
                <c:pt idx="8233">
                  <c:v>6.843</c:v>
                </c:pt>
                <c:pt idx="8234">
                  <c:v>6.8440000000000003</c:v>
                </c:pt>
                <c:pt idx="8235">
                  <c:v>6.8449999999999998</c:v>
                </c:pt>
                <c:pt idx="8236">
                  <c:v>6.8460000000000001</c:v>
                </c:pt>
                <c:pt idx="8237">
                  <c:v>6.8470000000000004</c:v>
                </c:pt>
                <c:pt idx="8238">
                  <c:v>6.8470000000000004</c:v>
                </c:pt>
                <c:pt idx="8239">
                  <c:v>6.8479999999999999</c:v>
                </c:pt>
                <c:pt idx="8240">
                  <c:v>6.8490000000000002</c:v>
                </c:pt>
                <c:pt idx="8241">
                  <c:v>6.85</c:v>
                </c:pt>
                <c:pt idx="8242">
                  <c:v>6.851</c:v>
                </c:pt>
                <c:pt idx="8243">
                  <c:v>6.8520000000000003</c:v>
                </c:pt>
                <c:pt idx="8244">
                  <c:v>6.8520000000000003</c:v>
                </c:pt>
                <c:pt idx="8245">
                  <c:v>6.8529999999999998</c:v>
                </c:pt>
                <c:pt idx="8246">
                  <c:v>6.8540000000000001</c:v>
                </c:pt>
                <c:pt idx="8247">
                  <c:v>6.8550000000000004</c:v>
                </c:pt>
                <c:pt idx="8248">
                  <c:v>6.8559999999999999</c:v>
                </c:pt>
                <c:pt idx="8249">
                  <c:v>6.8570000000000002</c:v>
                </c:pt>
                <c:pt idx="8250">
                  <c:v>6.8570000000000002</c:v>
                </c:pt>
                <c:pt idx="8251">
                  <c:v>6.8579999999999997</c:v>
                </c:pt>
                <c:pt idx="8252">
                  <c:v>6.859</c:v>
                </c:pt>
                <c:pt idx="8253">
                  <c:v>6.86</c:v>
                </c:pt>
                <c:pt idx="8254">
                  <c:v>6.8609999999999998</c:v>
                </c:pt>
                <c:pt idx="8255">
                  <c:v>6.8620000000000001</c:v>
                </c:pt>
                <c:pt idx="8256">
                  <c:v>6.8620000000000001</c:v>
                </c:pt>
                <c:pt idx="8257">
                  <c:v>6.8630000000000004</c:v>
                </c:pt>
                <c:pt idx="8258">
                  <c:v>6.8639999999999999</c:v>
                </c:pt>
                <c:pt idx="8259">
                  <c:v>6.8650000000000002</c:v>
                </c:pt>
                <c:pt idx="8260">
                  <c:v>6.8659999999999997</c:v>
                </c:pt>
                <c:pt idx="8261">
                  <c:v>6.8659999999999997</c:v>
                </c:pt>
                <c:pt idx="8262">
                  <c:v>6.867</c:v>
                </c:pt>
                <c:pt idx="8263">
                  <c:v>6.8680000000000003</c:v>
                </c:pt>
                <c:pt idx="8264">
                  <c:v>6.8689999999999998</c:v>
                </c:pt>
                <c:pt idx="8265">
                  <c:v>6.87</c:v>
                </c:pt>
                <c:pt idx="8266">
                  <c:v>6.8710000000000004</c:v>
                </c:pt>
                <c:pt idx="8267">
                  <c:v>6.8710000000000004</c:v>
                </c:pt>
                <c:pt idx="8268">
                  <c:v>6.8719999999999999</c:v>
                </c:pt>
                <c:pt idx="8269">
                  <c:v>6.8730000000000002</c:v>
                </c:pt>
                <c:pt idx="8270">
                  <c:v>6.8739999999999997</c:v>
                </c:pt>
                <c:pt idx="8271">
                  <c:v>6.875</c:v>
                </c:pt>
                <c:pt idx="8272">
                  <c:v>6.8760000000000003</c:v>
                </c:pt>
                <c:pt idx="8273">
                  <c:v>6.8760000000000003</c:v>
                </c:pt>
                <c:pt idx="8274">
                  <c:v>6.8769999999999998</c:v>
                </c:pt>
                <c:pt idx="8275">
                  <c:v>6.8780000000000001</c:v>
                </c:pt>
                <c:pt idx="8276">
                  <c:v>6.8789999999999996</c:v>
                </c:pt>
                <c:pt idx="8277">
                  <c:v>6.88</c:v>
                </c:pt>
                <c:pt idx="8278">
                  <c:v>6.8810000000000002</c:v>
                </c:pt>
                <c:pt idx="8279">
                  <c:v>6.8810000000000002</c:v>
                </c:pt>
                <c:pt idx="8280">
                  <c:v>6.8819999999999997</c:v>
                </c:pt>
                <c:pt idx="8281">
                  <c:v>6.883</c:v>
                </c:pt>
                <c:pt idx="8282">
                  <c:v>6.8840000000000003</c:v>
                </c:pt>
                <c:pt idx="8283">
                  <c:v>6.8849999999999998</c:v>
                </c:pt>
                <c:pt idx="8284">
                  <c:v>6.8860000000000001</c:v>
                </c:pt>
                <c:pt idx="8285">
                  <c:v>6.8860000000000001</c:v>
                </c:pt>
                <c:pt idx="8286">
                  <c:v>6.8869999999999996</c:v>
                </c:pt>
                <c:pt idx="8287">
                  <c:v>6.8879999999999999</c:v>
                </c:pt>
                <c:pt idx="8288">
                  <c:v>6.8890000000000002</c:v>
                </c:pt>
                <c:pt idx="8289">
                  <c:v>6.89</c:v>
                </c:pt>
                <c:pt idx="8290">
                  <c:v>6.891</c:v>
                </c:pt>
                <c:pt idx="8291">
                  <c:v>6.891</c:v>
                </c:pt>
                <c:pt idx="8292">
                  <c:v>6.8920000000000003</c:v>
                </c:pt>
                <c:pt idx="8293">
                  <c:v>6.8929999999999998</c:v>
                </c:pt>
                <c:pt idx="8294">
                  <c:v>6.8940000000000001</c:v>
                </c:pt>
                <c:pt idx="8295">
                  <c:v>6.8949999999999996</c:v>
                </c:pt>
                <c:pt idx="8296">
                  <c:v>6.8959999999999999</c:v>
                </c:pt>
                <c:pt idx="8297">
                  <c:v>6.8959999999999999</c:v>
                </c:pt>
                <c:pt idx="8298">
                  <c:v>6.8970000000000002</c:v>
                </c:pt>
                <c:pt idx="8299">
                  <c:v>6.8979999999999997</c:v>
                </c:pt>
                <c:pt idx="8300">
                  <c:v>6.899</c:v>
                </c:pt>
                <c:pt idx="8301">
                  <c:v>6.9</c:v>
                </c:pt>
                <c:pt idx="8302">
                  <c:v>6.9009999999999998</c:v>
                </c:pt>
                <c:pt idx="8303">
                  <c:v>6.9009999999999998</c:v>
                </c:pt>
                <c:pt idx="8304">
                  <c:v>6.9020000000000001</c:v>
                </c:pt>
                <c:pt idx="8305">
                  <c:v>6.9029999999999996</c:v>
                </c:pt>
                <c:pt idx="8306">
                  <c:v>6.9039999999999999</c:v>
                </c:pt>
                <c:pt idx="8307">
                  <c:v>6.9050000000000002</c:v>
                </c:pt>
                <c:pt idx="8308">
                  <c:v>6.9059999999999997</c:v>
                </c:pt>
                <c:pt idx="8309">
                  <c:v>6.9059999999999997</c:v>
                </c:pt>
                <c:pt idx="8310">
                  <c:v>6.907</c:v>
                </c:pt>
                <c:pt idx="8311">
                  <c:v>6.9080000000000004</c:v>
                </c:pt>
                <c:pt idx="8312">
                  <c:v>6.9089999999999998</c:v>
                </c:pt>
                <c:pt idx="8313">
                  <c:v>6.91</c:v>
                </c:pt>
                <c:pt idx="8314">
                  <c:v>6.9109999999999996</c:v>
                </c:pt>
                <c:pt idx="8315">
                  <c:v>6.9109999999999996</c:v>
                </c:pt>
                <c:pt idx="8316">
                  <c:v>6.9119999999999999</c:v>
                </c:pt>
                <c:pt idx="8317">
                  <c:v>6.9130000000000003</c:v>
                </c:pt>
                <c:pt idx="8318">
                  <c:v>6.9139999999999997</c:v>
                </c:pt>
                <c:pt idx="8319">
                  <c:v>6.915</c:v>
                </c:pt>
                <c:pt idx="8320">
                  <c:v>6.9160000000000004</c:v>
                </c:pt>
                <c:pt idx="8321">
                  <c:v>6.9160000000000004</c:v>
                </c:pt>
                <c:pt idx="8322">
                  <c:v>6.9169999999999998</c:v>
                </c:pt>
                <c:pt idx="8323">
                  <c:v>6.9180000000000001</c:v>
                </c:pt>
                <c:pt idx="8324">
                  <c:v>6.9189999999999996</c:v>
                </c:pt>
                <c:pt idx="8325">
                  <c:v>6.92</c:v>
                </c:pt>
                <c:pt idx="8326">
                  <c:v>6.9210000000000003</c:v>
                </c:pt>
                <c:pt idx="8327">
                  <c:v>6.9210000000000003</c:v>
                </c:pt>
                <c:pt idx="8328">
                  <c:v>6.9219999999999997</c:v>
                </c:pt>
                <c:pt idx="8329">
                  <c:v>6.923</c:v>
                </c:pt>
                <c:pt idx="8330">
                  <c:v>6.9240000000000004</c:v>
                </c:pt>
                <c:pt idx="8331">
                  <c:v>6.9249999999999998</c:v>
                </c:pt>
                <c:pt idx="8332">
                  <c:v>6.9260000000000002</c:v>
                </c:pt>
                <c:pt idx="8333">
                  <c:v>6.9260000000000002</c:v>
                </c:pt>
                <c:pt idx="8334">
                  <c:v>6.9269999999999996</c:v>
                </c:pt>
                <c:pt idx="8335">
                  <c:v>6.9279999999999999</c:v>
                </c:pt>
                <c:pt idx="8336">
                  <c:v>6.9290000000000003</c:v>
                </c:pt>
                <c:pt idx="8337">
                  <c:v>6.93</c:v>
                </c:pt>
                <c:pt idx="8338">
                  <c:v>6.93</c:v>
                </c:pt>
                <c:pt idx="8339">
                  <c:v>6.931</c:v>
                </c:pt>
                <c:pt idx="8340">
                  <c:v>6.9320000000000004</c:v>
                </c:pt>
                <c:pt idx="8341">
                  <c:v>6.9329999999999998</c:v>
                </c:pt>
                <c:pt idx="8342">
                  <c:v>6.9340000000000002</c:v>
                </c:pt>
                <c:pt idx="8343">
                  <c:v>6.9349999999999996</c:v>
                </c:pt>
                <c:pt idx="8344">
                  <c:v>6.9349999999999996</c:v>
                </c:pt>
                <c:pt idx="8345">
                  <c:v>6.9359999999999999</c:v>
                </c:pt>
                <c:pt idx="8346">
                  <c:v>6.9370000000000003</c:v>
                </c:pt>
                <c:pt idx="8347">
                  <c:v>6.9379999999999997</c:v>
                </c:pt>
                <c:pt idx="8348">
                  <c:v>6.9390000000000001</c:v>
                </c:pt>
                <c:pt idx="8349">
                  <c:v>6.94</c:v>
                </c:pt>
                <c:pt idx="8350">
                  <c:v>6.94</c:v>
                </c:pt>
                <c:pt idx="8351">
                  <c:v>6.9409999999999998</c:v>
                </c:pt>
                <c:pt idx="8352">
                  <c:v>6.9420000000000002</c:v>
                </c:pt>
                <c:pt idx="8353">
                  <c:v>6.9429999999999996</c:v>
                </c:pt>
                <c:pt idx="8354">
                  <c:v>6.944</c:v>
                </c:pt>
                <c:pt idx="8355">
                  <c:v>6.9450000000000003</c:v>
                </c:pt>
                <c:pt idx="8356">
                  <c:v>6.9450000000000003</c:v>
                </c:pt>
                <c:pt idx="8357">
                  <c:v>6.9459999999999997</c:v>
                </c:pt>
                <c:pt idx="8358">
                  <c:v>6.9470000000000001</c:v>
                </c:pt>
                <c:pt idx="8359">
                  <c:v>6.9480000000000004</c:v>
                </c:pt>
                <c:pt idx="8360">
                  <c:v>6.9489999999999998</c:v>
                </c:pt>
                <c:pt idx="8361">
                  <c:v>6.95</c:v>
                </c:pt>
                <c:pt idx="8362">
                  <c:v>6.95</c:v>
                </c:pt>
                <c:pt idx="8363">
                  <c:v>6.9509999999999996</c:v>
                </c:pt>
                <c:pt idx="8364">
                  <c:v>6.952</c:v>
                </c:pt>
                <c:pt idx="8365">
                  <c:v>6.9530000000000003</c:v>
                </c:pt>
                <c:pt idx="8366">
                  <c:v>6.9539999999999997</c:v>
                </c:pt>
                <c:pt idx="8367">
                  <c:v>6.9550000000000001</c:v>
                </c:pt>
                <c:pt idx="8368">
                  <c:v>6.9550000000000001</c:v>
                </c:pt>
                <c:pt idx="8369">
                  <c:v>6.9560000000000004</c:v>
                </c:pt>
                <c:pt idx="8370">
                  <c:v>6.9569999999999999</c:v>
                </c:pt>
                <c:pt idx="8371">
                  <c:v>6.9580000000000002</c:v>
                </c:pt>
                <c:pt idx="8372">
                  <c:v>6.9589999999999996</c:v>
                </c:pt>
                <c:pt idx="8373">
                  <c:v>6.96</c:v>
                </c:pt>
                <c:pt idx="8374">
                  <c:v>6.96</c:v>
                </c:pt>
                <c:pt idx="8375">
                  <c:v>6.9610000000000003</c:v>
                </c:pt>
                <c:pt idx="8376">
                  <c:v>6.9619999999999997</c:v>
                </c:pt>
                <c:pt idx="8377">
                  <c:v>6.9630000000000001</c:v>
                </c:pt>
                <c:pt idx="8378">
                  <c:v>6.9640000000000004</c:v>
                </c:pt>
                <c:pt idx="8379">
                  <c:v>6.9649999999999999</c:v>
                </c:pt>
                <c:pt idx="8380">
                  <c:v>6.9649999999999999</c:v>
                </c:pt>
                <c:pt idx="8381">
                  <c:v>6.9660000000000002</c:v>
                </c:pt>
                <c:pt idx="8382">
                  <c:v>6.9669999999999996</c:v>
                </c:pt>
                <c:pt idx="8383">
                  <c:v>6.968</c:v>
                </c:pt>
                <c:pt idx="8384">
                  <c:v>6.9690000000000003</c:v>
                </c:pt>
                <c:pt idx="8385">
                  <c:v>6.97</c:v>
                </c:pt>
                <c:pt idx="8386">
                  <c:v>6.97</c:v>
                </c:pt>
                <c:pt idx="8387">
                  <c:v>6.9710000000000001</c:v>
                </c:pt>
                <c:pt idx="8388">
                  <c:v>6.9720000000000004</c:v>
                </c:pt>
                <c:pt idx="8389">
                  <c:v>6.9729999999999999</c:v>
                </c:pt>
                <c:pt idx="8390">
                  <c:v>6.9740000000000002</c:v>
                </c:pt>
                <c:pt idx="8391">
                  <c:v>6.9749999999999996</c:v>
                </c:pt>
                <c:pt idx="8392">
                  <c:v>6.9749999999999996</c:v>
                </c:pt>
                <c:pt idx="8393">
                  <c:v>6.976</c:v>
                </c:pt>
                <c:pt idx="8394">
                  <c:v>6.9770000000000003</c:v>
                </c:pt>
                <c:pt idx="8395">
                  <c:v>6.9779999999999998</c:v>
                </c:pt>
                <c:pt idx="8396">
                  <c:v>6.9790000000000001</c:v>
                </c:pt>
                <c:pt idx="8397">
                  <c:v>6.98</c:v>
                </c:pt>
                <c:pt idx="8398">
                  <c:v>6.98</c:v>
                </c:pt>
                <c:pt idx="8399">
                  <c:v>6.9809999999999999</c:v>
                </c:pt>
                <c:pt idx="8400">
                  <c:v>6.9820000000000002</c:v>
                </c:pt>
                <c:pt idx="8401">
                  <c:v>6.9829999999999997</c:v>
                </c:pt>
                <c:pt idx="8402">
                  <c:v>6.984</c:v>
                </c:pt>
                <c:pt idx="8403">
                  <c:v>6.9850000000000003</c:v>
                </c:pt>
                <c:pt idx="8404">
                  <c:v>6.9850000000000003</c:v>
                </c:pt>
                <c:pt idx="8405">
                  <c:v>6.9859999999999998</c:v>
                </c:pt>
                <c:pt idx="8406">
                  <c:v>6.9870000000000001</c:v>
                </c:pt>
                <c:pt idx="8407">
                  <c:v>6.9880000000000004</c:v>
                </c:pt>
                <c:pt idx="8408">
                  <c:v>6.9889999999999999</c:v>
                </c:pt>
                <c:pt idx="8409">
                  <c:v>6.99</c:v>
                </c:pt>
                <c:pt idx="8410">
                  <c:v>6.99</c:v>
                </c:pt>
                <c:pt idx="8411">
                  <c:v>6.9909999999999997</c:v>
                </c:pt>
                <c:pt idx="8412">
                  <c:v>6.992</c:v>
                </c:pt>
                <c:pt idx="8413">
                  <c:v>6.9930000000000003</c:v>
                </c:pt>
                <c:pt idx="8414">
                  <c:v>6.9939999999999998</c:v>
                </c:pt>
                <c:pt idx="8415">
                  <c:v>6.9939999999999998</c:v>
                </c:pt>
                <c:pt idx="8416">
                  <c:v>6.9950000000000001</c:v>
                </c:pt>
                <c:pt idx="8417">
                  <c:v>6.9960000000000004</c:v>
                </c:pt>
                <c:pt idx="8418">
                  <c:v>6.9969999999999999</c:v>
                </c:pt>
                <c:pt idx="8419">
                  <c:v>6.9980000000000002</c:v>
                </c:pt>
                <c:pt idx="8420">
                  <c:v>6.9989999999999997</c:v>
                </c:pt>
                <c:pt idx="8421">
                  <c:v>6.9989999999999997</c:v>
                </c:pt>
                <c:pt idx="8422">
                  <c:v>7</c:v>
                </c:pt>
                <c:pt idx="8423">
                  <c:v>7.0010000000000003</c:v>
                </c:pt>
                <c:pt idx="8424">
                  <c:v>7.0019999999999998</c:v>
                </c:pt>
                <c:pt idx="8425">
                  <c:v>7.0030000000000001</c:v>
                </c:pt>
                <c:pt idx="8426">
                  <c:v>7.0039999999999996</c:v>
                </c:pt>
                <c:pt idx="8427">
                  <c:v>7.0039999999999996</c:v>
                </c:pt>
                <c:pt idx="8428">
                  <c:v>7.0049999999999999</c:v>
                </c:pt>
                <c:pt idx="8429">
                  <c:v>7.0060000000000002</c:v>
                </c:pt>
                <c:pt idx="8430">
                  <c:v>7.0069999999999997</c:v>
                </c:pt>
                <c:pt idx="8431">
                  <c:v>7.008</c:v>
                </c:pt>
                <c:pt idx="8432">
                  <c:v>7.0090000000000003</c:v>
                </c:pt>
                <c:pt idx="8433">
                  <c:v>7.0090000000000003</c:v>
                </c:pt>
                <c:pt idx="8434">
                  <c:v>7.01</c:v>
                </c:pt>
                <c:pt idx="8435">
                  <c:v>7.0110000000000001</c:v>
                </c:pt>
                <c:pt idx="8436">
                  <c:v>7.0119999999999996</c:v>
                </c:pt>
                <c:pt idx="8437">
                  <c:v>7.0129999999999999</c:v>
                </c:pt>
                <c:pt idx="8438">
                  <c:v>7.0140000000000002</c:v>
                </c:pt>
                <c:pt idx="8439">
                  <c:v>7.0140000000000002</c:v>
                </c:pt>
                <c:pt idx="8440">
                  <c:v>7.0149999999999997</c:v>
                </c:pt>
                <c:pt idx="8441">
                  <c:v>7.016</c:v>
                </c:pt>
                <c:pt idx="8442">
                  <c:v>7.0170000000000003</c:v>
                </c:pt>
                <c:pt idx="8443">
                  <c:v>7.0179999999999998</c:v>
                </c:pt>
                <c:pt idx="8444">
                  <c:v>7.0190000000000001</c:v>
                </c:pt>
                <c:pt idx="8445">
                  <c:v>7.0190000000000001</c:v>
                </c:pt>
                <c:pt idx="8446">
                  <c:v>7.02</c:v>
                </c:pt>
                <c:pt idx="8447">
                  <c:v>7.0209999999999999</c:v>
                </c:pt>
                <c:pt idx="8448">
                  <c:v>7.0220000000000002</c:v>
                </c:pt>
                <c:pt idx="8449">
                  <c:v>7.0229999999999997</c:v>
                </c:pt>
                <c:pt idx="8450">
                  <c:v>7.024</c:v>
                </c:pt>
                <c:pt idx="8451">
                  <c:v>7.024</c:v>
                </c:pt>
                <c:pt idx="8452">
                  <c:v>7.0250000000000004</c:v>
                </c:pt>
                <c:pt idx="8453">
                  <c:v>7.0259999999999998</c:v>
                </c:pt>
                <c:pt idx="8454">
                  <c:v>7.0270000000000001</c:v>
                </c:pt>
                <c:pt idx="8455">
                  <c:v>7.0279999999999996</c:v>
                </c:pt>
                <c:pt idx="8456">
                  <c:v>7.0289999999999999</c:v>
                </c:pt>
                <c:pt idx="8457">
                  <c:v>7.0289999999999999</c:v>
                </c:pt>
                <c:pt idx="8458">
                  <c:v>7.03</c:v>
                </c:pt>
                <c:pt idx="8459">
                  <c:v>7.0309999999999997</c:v>
                </c:pt>
                <c:pt idx="8460">
                  <c:v>7.032</c:v>
                </c:pt>
                <c:pt idx="8461">
                  <c:v>7.0330000000000004</c:v>
                </c:pt>
                <c:pt idx="8462">
                  <c:v>7.0339999999999998</c:v>
                </c:pt>
                <c:pt idx="8463">
                  <c:v>7.0339999999999998</c:v>
                </c:pt>
                <c:pt idx="8464">
                  <c:v>7.0350000000000001</c:v>
                </c:pt>
                <c:pt idx="8465">
                  <c:v>7.0359999999999996</c:v>
                </c:pt>
                <c:pt idx="8466">
                  <c:v>7.0369999999999999</c:v>
                </c:pt>
                <c:pt idx="8467">
                  <c:v>7.0380000000000003</c:v>
                </c:pt>
                <c:pt idx="8468">
                  <c:v>7.0389999999999997</c:v>
                </c:pt>
                <c:pt idx="8469">
                  <c:v>7.0389999999999997</c:v>
                </c:pt>
                <c:pt idx="8470">
                  <c:v>7.04</c:v>
                </c:pt>
                <c:pt idx="8471">
                  <c:v>7.0410000000000004</c:v>
                </c:pt>
                <c:pt idx="8472">
                  <c:v>7.0419999999999998</c:v>
                </c:pt>
                <c:pt idx="8473">
                  <c:v>7.0430000000000001</c:v>
                </c:pt>
                <c:pt idx="8474">
                  <c:v>7.0439999999999996</c:v>
                </c:pt>
                <c:pt idx="8475">
                  <c:v>7.0439999999999996</c:v>
                </c:pt>
                <c:pt idx="8476">
                  <c:v>7.0449999999999999</c:v>
                </c:pt>
                <c:pt idx="8477">
                  <c:v>7.0460000000000003</c:v>
                </c:pt>
                <c:pt idx="8478">
                  <c:v>7.0469999999999997</c:v>
                </c:pt>
                <c:pt idx="8479">
                  <c:v>7.048</c:v>
                </c:pt>
                <c:pt idx="8480">
                  <c:v>7.0490000000000004</c:v>
                </c:pt>
                <c:pt idx="8481">
                  <c:v>7.0490000000000004</c:v>
                </c:pt>
                <c:pt idx="8482">
                  <c:v>7.05</c:v>
                </c:pt>
                <c:pt idx="8483">
                  <c:v>7.0510000000000002</c:v>
                </c:pt>
                <c:pt idx="8484">
                  <c:v>7.0519999999999996</c:v>
                </c:pt>
                <c:pt idx="8485">
                  <c:v>7.0529999999999999</c:v>
                </c:pt>
                <c:pt idx="8486">
                  <c:v>7.0529999999999999</c:v>
                </c:pt>
                <c:pt idx="8487">
                  <c:v>7.0540000000000003</c:v>
                </c:pt>
                <c:pt idx="8488">
                  <c:v>7.0549999999999997</c:v>
                </c:pt>
                <c:pt idx="8489">
                  <c:v>7.056</c:v>
                </c:pt>
                <c:pt idx="8490">
                  <c:v>7.0570000000000004</c:v>
                </c:pt>
                <c:pt idx="8491">
                  <c:v>7.0579999999999998</c:v>
                </c:pt>
                <c:pt idx="8492">
                  <c:v>7.0579999999999998</c:v>
                </c:pt>
                <c:pt idx="8493">
                  <c:v>7.0590000000000002</c:v>
                </c:pt>
                <c:pt idx="8494">
                  <c:v>7.06</c:v>
                </c:pt>
                <c:pt idx="8495">
                  <c:v>7.0609999999999999</c:v>
                </c:pt>
                <c:pt idx="8496">
                  <c:v>7.0620000000000003</c:v>
                </c:pt>
                <c:pt idx="8497">
                  <c:v>7.0629999999999997</c:v>
                </c:pt>
                <c:pt idx="8498">
                  <c:v>7.0629999999999997</c:v>
                </c:pt>
                <c:pt idx="8499">
                  <c:v>7.0640000000000001</c:v>
                </c:pt>
                <c:pt idx="8500">
                  <c:v>7.0650000000000004</c:v>
                </c:pt>
                <c:pt idx="8501">
                  <c:v>7.0659999999999998</c:v>
                </c:pt>
                <c:pt idx="8502">
                  <c:v>7.0670000000000002</c:v>
                </c:pt>
                <c:pt idx="8503">
                  <c:v>7.0679999999999996</c:v>
                </c:pt>
                <c:pt idx="8504">
                  <c:v>7.0679999999999996</c:v>
                </c:pt>
                <c:pt idx="8505">
                  <c:v>7.069</c:v>
                </c:pt>
                <c:pt idx="8506">
                  <c:v>7.07</c:v>
                </c:pt>
                <c:pt idx="8507">
                  <c:v>7.0709999999999997</c:v>
                </c:pt>
                <c:pt idx="8508">
                  <c:v>7.0720000000000001</c:v>
                </c:pt>
                <c:pt idx="8509">
                  <c:v>7.0730000000000004</c:v>
                </c:pt>
                <c:pt idx="8510">
                  <c:v>7.0730000000000004</c:v>
                </c:pt>
                <c:pt idx="8511">
                  <c:v>7.0739999999999998</c:v>
                </c:pt>
                <c:pt idx="8512">
                  <c:v>7.0750000000000002</c:v>
                </c:pt>
                <c:pt idx="8513">
                  <c:v>7.0759999999999996</c:v>
                </c:pt>
                <c:pt idx="8514">
                  <c:v>7.077</c:v>
                </c:pt>
                <c:pt idx="8515">
                  <c:v>7.0780000000000003</c:v>
                </c:pt>
                <c:pt idx="8516">
                  <c:v>7.0780000000000003</c:v>
                </c:pt>
                <c:pt idx="8517">
                  <c:v>7.0789999999999997</c:v>
                </c:pt>
                <c:pt idx="8518">
                  <c:v>7.08</c:v>
                </c:pt>
                <c:pt idx="8519">
                  <c:v>7.0810000000000004</c:v>
                </c:pt>
                <c:pt idx="8520">
                  <c:v>7.0819999999999999</c:v>
                </c:pt>
                <c:pt idx="8521">
                  <c:v>7.0830000000000002</c:v>
                </c:pt>
                <c:pt idx="8522">
                  <c:v>7.0830000000000002</c:v>
                </c:pt>
                <c:pt idx="8523">
                  <c:v>7.0839999999999996</c:v>
                </c:pt>
                <c:pt idx="8524">
                  <c:v>7.085</c:v>
                </c:pt>
                <c:pt idx="8525">
                  <c:v>7.0860000000000003</c:v>
                </c:pt>
                <c:pt idx="8526">
                  <c:v>7.0869999999999997</c:v>
                </c:pt>
                <c:pt idx="8527">
                  <c:v>7.0880000000000001</c:v>
                </c:pt>
                <c:pt idx="8528">
                  <c:v>7.0880000000000001</c:v>
                </c:pt>
                <c:pt idx="8529">
                  <c:v>7.0890000000000004</c:v>
                </c:pt>
                <c:pt idx="8530">
                  <c:v>7.09</c:v>
                </c:pt>
                <c:pt idx="8531">
                  <c:v>7.0910000000000002</c:v>
                </c:pt>
                <c:pt idx="8532">
                  <c:v>7.0919999999999996</c:v>
                </c:pt>
                <c:pt idx="8533">
                  <c:v>7.093</c:v>
                </c:pt>
                <c:pt idx="8534">
                  <c:v>7.093</c:v>
                </c:pt>
                <c:pt idx="8535">
                  <c:v>7.0940000000000003</c:v>
                </c:pt>
                <c:pt idx="8536">
                  <c:v>7.0949999999999998</c:v>
                </c:pt>
                <c:pt idx="8537">
                  <c:v>7.0960000000000001</c:v>
                </c:pt>
                <c:pt idx="8538">
                  <c:v>7.0970000000000004</c:v>
                </c:pt>
                <c:pt idx="8539">
                  <c:v>7.0979999999999999</c:v>
                </c:pt>
                <c:pt idx="8540">
                  <c:v>7.0979999999999999</c:v>
                </c:pt>
                <c:pt idx="8541">
                  <c:v>7.0990000000000002</c:v>
                </c:pt>
                <c:pt idx="8542">
                  <c:v>7.1</c:v>
                </c:pt>
                <c:pt idx="8543">
                  <c:v>7.101</c:v>
                </c:pt>
                <c:pt idx="8544">
                  <c:v>7.1020000000000003</c:v>
                </c:pt>
                <c:pt idx="8545">
                  <c:v>7.1029999999999998</c:v>
                </c:pt>
                <c:pt idx="8546">
                  <c:v>7.1029999999999998</c:v>
                </c:pt>
                <c:pt idx="8547">
                  <c:v>7.1040000000000001</c:v>
                </c:pt>
                <c:pt idx="8548">
                  <c:v>7.1050000000000004</c:v>
                </c:pt>
                <c:pt idx="8549">
                  <c:v>7.1059999999999999</c:v>
                </c:pt>
                <c:pt idx="8550">
                  <c:v>7.1070000000000002</c:v>
                </c:pt>
                <c:pt idx="8551">
                  <c:v>7.1079999999999997</c:v>
                </c:pt>
                <c:pt idx="8552">
                  <c:v>7.1079999999999997</c:v>
                </c:pt>
                <c:pt idx="8553">
                  <c:v>7.109</c:v>
                </c:pt>
                <c:pt idx="8554">
                  <c:v>7.11</c:v>
                </c:pt>
                <c:pt idx="8555">
                  <c:v>7.1109999999999998</c:v>
                </c:pt>
                <c:pt idx="8556">
                  <c:v>7.1120000000000001</c:v>
                </c:pt>
                <c:pt idx="8557">
                  <c:v>7.1130000000000004</c:v>
                </c:pt>
                <c:pt idx="8558">
                  <c:v>7.1130000000000004</c:v>
                </c:pt>
                <c:pt idx="8559">
                  <c:v>7.1139999999999999</c:v>
                </c:pt>
                <c:pt idx="8560">
                  <c:v>7.1150000000000002</c:v>
                </c:pt>
                <c:pt idx="8561">
                  <c:v>7.1159999999999997</c:v>
                </c:pt>
                <c:pt idx="8562">
                  <c:v>7.117</c:v>
                </c:pt>
                <c:pt idx="8563">
                  <c:v>7.117</c:v>
                </c:pt>
                <c:pt idx="8564">
                  <c:v>7.1180000000000003</c:v>
                </c:pt>
                <c:pt idx="8565">
                  <c:v>7.1189999999999998</c:v>
                </c:pt>
                <c:pt idx="8566">
                  <c:v>7.12</c:v>
                </c:pt>
                <c:pt idx="8567">
                  <c:v>7.1210000000000004</c:v>
                </c:pt>
                <c:pt idx="8568">
                  <c:v>7.1219999999999999</c:v>
                </c:pt>
                <c:pt idx="8569">
                  <c:v>7.1219999999999999</c:v>
                </c:pt>
                <c:pt idx="8570">
                  <c:v>7.1230000000000002</c:v>
                </c:pt>
                <c:pt idx="8571">
                  <c:v>7.1239999999999997</c:v>
                </c:pt>
                <c:pt idx="8572">
                  <c:v>7.125</c:v>
                </c:pt>
                <c:pt idx="8573">
                  <c:v>7.1260000000000003</c:v>
                </c:pt>
                <c:pt idx="8574">
                  <c:v>7.1269999999999998</c:v>
                </c:pt>
                <c:pt idx="8575">
                  <c:v>7.1269999999999998</c:v>
                </c:pt>
                <c:pt idx="8576">
                  <c:v>7.1280000000000001</c:v>
                </c:pt>
                <c:pt idx="8577">
                  <c:v>7.1289999999999996</c:v>
                </c:pt>
                <c:pt idx="8578">
                  <c:v>7.13</c:v>
                </c:pt>
                <c:pt idx="8579">
                  <c:v>7.1310000000000002</c:v>
                </c:pt>
                <c:pt idx="8580">
                  <c:v>7.1319999999999997</c:v>
                </c:pt>
                <c:pt idx="8581">
                  <c:v>7.1319999999999997</c:v>
                </c:pt>
                <c:pt idx="8582">
                  <c:v>7.133</c:v>
                </c:pt>
                <c:pt idx="8583">
                  <c:v>7.1340000000000003</c:v>
                </c:pt>
                <c:pt idx="8584">
                  <c:v>7.1349999999999998</c:v>
                </c:pt>
                <c:pt idx="8585">
                  <c:v>7.1360000000000001</c:v>
                </c:pt>
                <c:pt idx="8586">
                  <c:v>7.1369999999999996</c:v>
                </c:pt>
                <c:pt idx="8587">
                  <c:v>7.1369999999999996</c:v>
                </c:pt>
                <c:pt idx="8588">
                  <c:v>7.1379999999999999</c:v>
                </c:pt>
                <c:pt idx="8589">
                  <c:v>7.1390000000000002</c:v>
                </c:pt>
                <c:pt idx="8590">
                  <c:v>7.14</c:v>
                </c:pt>
                <c:pt idx="8591">
                  <c:v>7.141</c:v>
                </c:pt>
                <c:pt idx="8592">
                  <c:v>7.1420000000000003</c:v>
                </c:pt>
                <c:pt idx="8593">
                  <c:v>7.1420000000000003</c:v>
                </c:pt>
                <c:pt idx="8594">
                  <c:v>7.1429999999999998</c:v>
                </c:pt>
                <c:pt idx="8595">
                  <c:v>7.1440000000000001</c:v>
                </c:pt>
                <c:pt idx="8596">
                  <c:v>7.1449999999999996</c:v>
                </c:pt>
                <c:pt idx="8597">
                  <c:v>7.1459999999999999</c:v>
                </c:pt>
                <c:pt idx="8598">
                  <c:v>7.1470000000000002</c:v>
                </c:pt>
                <c:pt idx="8599">
                  <c:v>7.1470000000000002</c:v>
                </c:pt>
                <c:pt idx="8600">
                  <c:v>7.1479999999999997</c:v>
                </c:pt>
                <c:pt idx="8601">
                  <c:v>7.149</c:v>
                </c:pt>
                <c:pt idx="8602">
                  <c:v>7.15</c:v>
                </c:pt>
                <c:pt idx="8603">
                  <c:v>7.1509999999999998</c:v>
                </c:pt>
                <c:pt idx="8604">
                  <c:v>7.1520000000000001</c:v>
                </c:pt>
                <c:pt idx="8605">
                  <c:v>7.1520000000000001</c:v>
                </c:pt>
                <c:pt idx="8606">
                  <c:v>7.1529999999999996</c:v>
                </c:pt>
                <c:pt idx="8607">
                  <c:v>7.1539999999999999</c:v>
                </c:pt>
                <c:pt idx="8608">
                  <c:v>7.1550000000000002</c:v>
                </c:pt>
                <c:pt idx="8609">
                  <c:v>7.1559999999999997</c:v>
                </c:pt>
                <c:pt idx="8610">
                  <c:v>7.157</c:v>
                </c:pt>
                <c:pt idx="8611">
                  <c:v>7.157</c:v>
                </c:pt>
                <c:pt idx="8612">
                  <c:v>7.1580000000000004</c:v>
                </c:pt>
                <c:pt idx="8613">
                  <c:v>7.1589999999999998</c:v>
                </c:pt>
                <c:pt idx="8614">
                  <c:v>7.16</c:v>
                </c:pt>
                <c:pt idx="8615">
                  <c:v>7.1609999999999996</c:v>
                </c:pt>
                <c:pt idx="8616">
                  <c:v>7.1619999999999999</c:v>
                </c:pt>
                <c:pt idx="8617">
                  <c:v>7.1619999999999999</c:v>
                </c:pt>
                <c:pt idx="8618">
                  <c:v>7.1630000000000003</c:v>
                </c:pt>
                <c:pt idx="8619">
                  <c:v>7.1639999999999997</c:v>
                </c:pt>
                <c:pt idx="8620">
                  <c:v>7.165</c:v>
                </c:pt>
                <c:pt idx="8621">
                  <c:v>7.1660000000000004</c:v>
                </c:pt>
                <c:pt idx="8622">
                  <c:v>7.1669999999999998</c:v>
                </c:pt>
                <c:pt idx="8623">
                  <c:v>7.1669999999999998</c:v>
                </c:pt>
                <c:pt idx="8624">
                  <c:v>7.1680000000000001</c:v>
                </c:pt>
                <c:pt idx="8625">
                  <c:v>7.1689999999999996</c:v>
                </c:pt>
                <c:pt idx="8626">
                  <c:v>7.17</c:v>
                </c:pt>
                <c:pt idx="8627">
                  <c:v>7.1710000000000003</c:v>
                </c:pt>
                <c:pt idx="8628">
                  <c:v>7.1719999999999997</c:v>
                </c:pt>
                <c:pt idx="8629">
                  <c:v>7.1719999999999997</c:v>
                </c:pt>
                <c:pt idx="8630">
                  <c:v>7.173</c:v>
                </c:pt>
                <c:pt idx="8631">
                  <c:v>7.1740000000000004</c:v>
                </c:pt>
                <c:pt idx="8632">
                  <c:v>7.1749999999999998</c:v>
                </c:pt>
                <c:pt idx="8633">
                  <c:v>7.1760000000000002</c:v>
                </c:pt>
                <c:pt idx="8634">
                  <c:v>7.1769999999999996</c:v>
                </c:pt>
                <c:pt idx="8635">
                  <c:v>7.1769999999999996</c:v>
                </c:pt>
                <c:pt idx="8636">
                  <c:v>7.1779999999999999</c:v>
                </c:pt>
                <c:pt idx="8637">
                  <c:v>7.1790000000000003</c:v>
                </c:pt>
                <c:pt idx="8638">
                  <c:v>7.18</c:v>
                </c:pt>
                <c:pt idx="8639">
                  <c:v>7.181</c:v>
                </c:pt>
                <c:pt idx="8640">
                  <c:v>7.181</c:v>
                </c:pt>
                <c:pt idx="8641">
                  <c:v>7.1820000000000004</c:v>
                </c:pt>
                <c:pt idx="8642">
                  <c:v>7.1829999999999998</c:v>
                </c:pt>
                <c:pt idx="8643">
                  <c:v>7.1840000000000002</c:v>
                </c:pt>
                <c:pt idx="8644">
                  <c:v>7.1849999999999996</c:v>
                </c:pt>
                <c:pt idx="8645">
                  <c:v>7.1859999999999999</c:v>
                </c:pt>
                <c:pt idx="8646">
                  <c:v>7.1859999999999999</c:v>
                </c:pt>
                <c:pt idx="8647">
                  <c:v>7.1870000000000003</c:v>
                </c:pt>
                <c:pt idx="8648">
                  <c:v>7.1879999999999997</c:v>
                </c:pt>
                <c:pt idx="8649">
                  <c:v>7.1890000000000001</c:v>
                </c:pt>
                <c:pt idx="8650">
                  <c:v>7.19</c:v>
                </c:pt>
                <c:pt idx="8651">
                  <c:v>7.1909999999999998</c:v>
                </c:pt>
                <c:pt idx="8652">
                  <c:v>7.1909999999999998</c:v>
                </c:pt>
                <c:pt idx="8653">
                  <c:v>7.1920000000000002</c:v>
                </c:pt>
                <c:pt idx="8654">
                  <c:v>7.1929999999999996</c:v>
                </c:pt>
                <c:pt idx="8655">
                  <c:v>7.194</c:v>
                </c:pt>
                <c:pt idx="8656">
                  <c:v>7.1950000000000003</c:v>
                </c:pt>
                <c:pt idx="8657">
                  <c:v>7.1959999999999997</c:v>
                </c:pt>
                <c:pt idx="8658">
                  <c:v>7.1959999999999997</c:v>
                </c:pt>
                <c:pt idx="8659">
                  <c:v>7.1970000000000001</c:v>
                </c:pt>
                <c:pt idx="8660">
                  <c:v>7.1980000000000004</c:v>
                </c:pt>
                <c:pt idx="8661">
                  <c:v>7.1989999999999998</c:v>
                </c:pt>
                <c:pt idx="8662">
                  <c:v>7.2</c:v>
                </c:pt>
                <c:pt idx="8663">
                  <c:v>7.2009999999999996</c:v>
                </c:pt>
                <c:pt idx="8664">
                  <c:v>7.2009999999999996</c:v>
                </c:pt>
                <c:pt idx="8665">
                  <c:v>7.202</c:v>
                </c:pt>
                <c:pt idx="8666">
                  <c:v>7.2030000000000003</c:v>
                </c:pt>
                <c:pt idx="8667">
                  <c:v>7.2039999999999997</c:v>
                </c:pt>
                <c:pt idx="8668">
                  <c:v>7.2050000000000001</c:v>
                </c:pt>
                <c:pt idx="8669">
                  <c:v>7.2060000000000004</c:v>
                </c:pt>
                <c:pt idx="8670">
                  <c:v>7.2060000000000004</c:v>
                </c:pt>
                <c:pt idx="8671">
                  <c:v>7.2069999999999999</c:v>
                </c:pt>
                <c:pt idx="8672">
                  <c:v>7.2080000000000002</c:v>
                </c:pt>
                <c:pt idx="8673">
                  <c:v>7.2089999999999996</c:v>
                </c:pt>
                <c:pt idx="8674">
                  <c:v>7.21</c:v>
                </c:pt>
                <c:pt idx="8675">
                  <c:v>7.2110000000000003</c:v>
                </c:pt>
                <c:pt idx="8676">
                  <c:v>7.2110000000000003</c:v>
                </c:pt>
                <c:pt idx="8677">
                  <c:v>7.2119999999999997</c:v>
                </c:pt>
                <c:pt idx="8678">
                  <c:v>7.2130000000000001</c:v>
                </c:pt>
                <c:pt idx="8679">
                  <c:v>7.2140000000000004</c:v>
                </c:pt>
                <c:pt idx="8680">
                  <c:v>7.2149999999999999</c:v>
                </c:pt>
                <c:pt idx="8681">
                  <c:v>7.2160000000000002</c:v>
                </c:pt>
                <c:pt idx="8682">
                  <c:v>7.2160000000000002</c:v>
                </c:pt>
                <c:pt idx="8683">
                  <c:v>7.2169999999999996</c:v>
                </c:pt>
                <c:pt idx="8684">
                  <c:v>7.218</c:v>
                </c:pt>
                <c:pt idx="8685">
                  <c:v>7.2190000000000003</c:v>
                </c:pt>
                <c:pt idx="8686">
                  <c:v>7.22</c:v>
                </c:pt>
                <c:pt idx="8687">
                  <c:v>7.2210000000000001</c:v>
                </c:pt>
                <c:pt idx="8688">
                  <c:v>7.2210000000000001</c:v>
                </c:pt>
                <c:pt idx="8689">
                  <c:v>7.2220000000000004</c:v>
                </c:pt>
                <c:pt idx="8690">
                  <c:v>7.2229999999999999</c:v>
                </c:pt>
                <c:pt idx="8691">
                  <c:v>7.2240000000000002</c:v>
                </c:pt>
                <c:pt idx="8692">
                  <c:v>7.2249999999999996</c:v>
                </c:pt>
                <c:pt idx="8693">
                  <c:v>7.226</c:v>
                </c:pt>
                <c:pt idx="8694">
                  <c:v>7.226</c:v>
                </c:pt>
                <c:pt idx="8695">
                  <c:v>7.2270000000000003</c:v>
                </c:pt>
                <c:pt idx="8696">
                  <c:v>7.2279999999999998</c:v>
                </c:pt>
                <c:pt idx="8697">
                  <c:v>7.2290000000000001</c:v>
                </c:pt>
                <c:pt idx="8698">
                  <c:v>7.23</c:v>
                </c:pt>
                <c:pt idx="8699">
                  <c:v>7.2309999999999999</c:v>
                </c:pt>
                <c:pt idx="8700">
                  <c:v>7.2309999999999999</c:v>
                </c:pt>
                <c:pt idx="8701">
                  <c:v>7.2320000000000002</c:v>
                </c:pt>
                <c:pt idx="8702">
                  <c:v>7.2329999999999997</c:v>
                </c:pt>
                <c:pt idx="8703">
                  <c:v>7.234</c:v>
                </c:pt>
                <c:pt idx="8704">
                  <c:v>7.2350000000000003</c:v>
                </c:pt>
                <c:pt idx="8705">
                  <c:v>7.2359999999999998</c:v>
                </c:pt>
                <c:pt idx="8706">
                  <c:v>7.2359999999999998</c:v>
                </c:pt>
                <c:pt idx="8707">
                  <c:v>7.2370000000000001</c:v>
                </c:pt>
                <c:pt idx="8708">
                  <c:v>7.2380000000000004</c:v>
                </c:pt>
                <c:pt idx="8709">
                  <c:v>7.2389999999999999</c:v>
                </c:pt>
                <c:pt idx="8710">
                  <c:v>7.24</c:v>
                </c:pt>
                <c:pt idx="8711">
                  <c:v>7.2409999999999997</c:v>
                </c:pt>
                <c:pt idx="8712">
                  <c:v>7.2409999999999997</c:v>
                </c:pt>
                <c:pt idx="8713">
                  <c:v>7.242</c:v>
                </c:pt>
                <c:pt idx="8714">
                  <c:v>7.2430000000000003</c:v>
                </c:pt>
                <c:pt idx="8715">
                  <c:v>7.2439999999999998</c:v>
                </c:pt>
                <c:pt idx="8716">
                  <c:v>7.2450000000000001</c:v>
                </c:pt>
                <c:pt idx="8717">
                  <c:v>7.2450000000000001</c:v>
                </c:pt>
                <c:pt idx="8718">
                  <c:v>7.2460000000000004</c:v>
                </c:pt>
                <c:pt idx="8719">
                  <c:v>7.2469999999999999</c:v>
                </c:pt>
                <c:pt idx="8720">
                  <c:v>7.2480000000000002</c:v>
                </c:pt>
                <c:pt idx="8721">
                  <c:v>7.2489999999999997</c:v>
                </c:pt>
                <c:pt idx="8722">
                  <c:v>7.25</c:v>
                </c:pt>
                <c:pt idx="8723">
                  <c:v>7.25</c:v>
                </c:pt>
                <c:pt idx="8724">
                  <c:v>7.2510000000000003</c:v>
                </c:pt>
                <c:pt idx="8725">
                  <c:v>7.2519999999999998</c:v>
                </c:pt>
                <c:pt idx="8726">
                  <c:v>7.2530000000000001</c:v>
                </c:pt>
                <c:pt idx="8727">
                  <c:v>7.2539999999999996</c:v>
                </c:pt>
                <c:pt idx="8728">
                  <c:v>7.2549999999999999</c:v>
                </c:pt>
                <c:pt idx="8729">
                  <c:v>7.2549999999999999</c:v>
                </c:pt>
                <c:pt idx="8730">
                  <c:v>7.2560000000000002</c:v>
                </c:pt>
                <c:pt idx="8731">
                  <c:v>7.2569999999999997</c:v>
                </c:pt>
                <c:pt idx="8732">
                  <c:v>7.258</c:v>
                </c:pt>
                <c:pt idx="8733">
                  <c:v>7.2590000000000003</c:v>
                </c:pt>
                <c:pt idx="8734">
                  <c:v>7.26</c:v>
                </c:pt>
                <c:pt idx="8735">
                  <c:v>7.26</c:v>
                </c:pt>
                <c:pt idx="8736">
                  <c:v>7.2610000000000001</c:v>
                </c:pt>
                <c:pt idx="8737">
                  <c:v>7.2619999999999996</c:v>
                </c:pt>
                <c:pt idx="8738">
                  <c:v>7.2629999999999999</c:v>
                </c:pt>
                <c:pt idx="8739">
                  <c:v>7.2640000000000002</c:v>
                </c:pt>
                <c:pt idx="8740">
                  <c:v>7.2649999999999997</c:v>
                </c:pt>
                <c:pt idx="8741">
                  <c:v>7.2649999999999997</c:v>
                </c:pt>
                <c:pt idx="8742">
                  <c:v>7.266</c:v>
                </c:pt>
                <c:pt idx="8743">
                  <c:v>7.2670000000000003</c:v>
                </c:pt>
                <c:pt idx="8744">
                  <c:v>7.2679999999999998</c:v>
                </c:pt>
                <c:pt idx="8745">
                  <c:v>7.2690000000000001</c:v>
                </c:pt>
                <c:pt idx="8746">
                  <c:v>7.27</c:v>
                </c:pt>
                <c:pt idx="8747">
                  <c:v>7.27</c:v>
                </c:pt>
                <c:pt idx="8748">
                  <c:v>7.2709999999999999</c:v>
                </c:pt>
                <c:pt idx="8749">
                  <c:v>7.2720000000000002</c:v>
                </c:pt>
                <c:pt idx="8750">
                  <c:v>7.2729999999999997</c:v>
                </c:pt>
                <c:pt idx="8751">
                  <c:v>7.274</c:v>
                </c:pt>
                <c:pt idx="8752">
                  <c:v>7.2750000000000004</c:v>
                </c:pt>
                <c:pt idx="8753">
                  <c:v>7.2750000000000004</c:v>
                </c:pt>
                <c:pt idx="8754">
                  <c:v>7.2759999999999998</c:v>
                </c:pt>
                <c:pt idx="8755">
                  <c:v>7.2770000000000001</c:v>
                </c:pt>
                <c:pt idx="8756">
                  <c:v>7.2779999999999996</c:v>
                </c:pt>
                <c:pt idx="8757">
                  <c:v>7.2789999999999999</c:v>
                </c:pt>
                <c:pt idx="8758">
                  <c:v>7.28</c:v>
                </c:pt>
                <c:pt idx="8759">
                  <c:v>7.28</c:v>
                </c:pt>
                <c:pt idx="8760">
                  <c:v>7.2809999999999997</c:v>
                </c:pt>
                <c:pt idx="8761">
                  <c:v>7.282</c:v>
                </c:pt>
                <c:pt idx="8762">
                  <c:v>7.2830000000000004</c:v>
                </c:pt>
                <c:pt idx="8763">
                  <c:v>7.2839999999999998</c:v>
                </c:pt>
                <c:pt idx="8764">
                  <c:v>7.2850000000000001</c:v>
                </c:pt>
                <c:pt idx="8765">
                  <c:v>7.2850000000000001</c:v>
                </c:pt>
                <c:pt idx="8766">
                  <c:v>7.2859999999999996</c:v>
                </c:pt>
                <c:pt idx="8767">
                  <c:v>7.2869999999999999</c:v>
                </c:pt>
                <c:pt idx="8768">
                  <c:v>7.2880000000000003</c:v>
                </c:pt>
                <c:pt idx="8769">
                  <c:v>7.2889999999999997</c:v>
                </c:pt>
                <c:pt idx="8770">
                  <c:v>7.29</c:v>
                </c:pt>
                <c:pt idx="8771">
                  <c:v>7.29</c:v>
                </c:pt>
                <c:pt idx="8772">
                  <c:v>7.2910000000000004</c:v>
                </c:pt>
                <c:pt idx="8773">
                  <c:v>7.2919999999999998</c:v>
                </c:pt>
                <c:pt idx="8774">
                  <c:v>7.2930000000000001</c:v>
                </c:pt>
                <c:pt idx="8775">
                  <c:v>7.2939999999999996</c:v>
                </c:pt>
                <c:pt idx="8776">
                  <c:v>7.2949999999999999</c:v>
                </c:pt>
                <c:pt idx="8777">
                  <c:v>7.2949999999999999</c:v>
                </c:pt>
                <c:pt idx="8778">
                  <c:v>7.2960000000000003</c:v>
                </c:pt>
                <c:pt idx="8779">
                  <c:v>7.2969999999999997</c:v>
                </c:pt>
                <c:pt idx="8780">
                  <c:v>7.298</c:v>
                </c:pt>
                <c:pt idx="8781">
                  <c:v>7.2990000000000004</c:v>
                </c:pt>
                <c:pt idx="8782">
                  <c:v>7.3</c:v>
                </c:pt>
                <c:pt idx="8783">
                  <c:v>7.3</c:v>
                </c:pt>
                <c:pt idx="8784">
                  <c:v>7.3010000000000002</c:v>
                </c:pt>
                <c:pt idx="8785">
                  <c:v>7.3019999999999996</c:v>
                </c:pt>
                <c:pt idx="8786">
                  <c:v>7.3029999999999999</c:v>
                </c:pt>
                <c:pt idx="8787">
                  <c:v>7.3040000000000003</c:v>
                </c:pt>
                <c:pt idx="8788">
                  <c:v>7.3040000000000003</c:v>
                </c:pt>
                <c:pt idx="8789">
                  <c:v>7.3049999999999997</c:v>
                </c:pt>
                <c:pt idx="8790">
                  <c:v>7.306</c:v>
                </c:pt>
                <c:pt idx="8791">
                  <c:v>7.3070000000000004</c:v>
                </c:pt>
                <c:pt idx="8792">
                  <c:v>7.3079999999999998</c:v>
                </c:pt>
                <c:pt idx="8793">
                  <c:v>7.3090000000000002</c:v>
                </c:pt>
                <c:pt idx="8794">
                  <c:v>7.3090000000000002</c:v>
                </c:pt>
                <c:pt idx="8795">
                  <c:v>7.31</c:v>
                </c:pt>
                <c:pt idx="8796">
                  <c:v>7.3109999999999999</c:v>
                </c:pt>
                <c:pt idx="8797">
                  <c:v>7.3120000000000003</c:v>
                </c:pt>
                <c:pt idx="8798">
                  <c:v>7.3129999999999997</c:v>
                </c:pt>
                <c:pt idx="8799">
                  <c:v>7.3140000000000001</c:v>
                </c:pt>
                <c:pt idx="8800">
                  <c:v>7.3140000000000001</c:v>
                </c:pt>
                <c:pt idx="8801">
                  <c:v>7.3150000000000004</c:v>
                </c:pt>
                <c:pt idx="8802">
                  <c:v>7.3159999999999998</c:v>
                </c:pt>
                <c:pt idx="8803">
                  <c:v>7.3170000000000002</c:v>
                </c:pt>
                <c:pt idx="8804">
                  <c:v>7.3179999999999996</c:v>
                </c:pt>
                <c:pt idx="8805">
                  <c:v>7.319</c:v>
                </c:pt>
                <c:pt idx="8806">
                  <c:v>7.319</c:v>
                </c:pt>
                <c:pt idx="8807">
                  <c:v>7.32</c:v>
                </c:pt>
                <c:pt idx="8808">
                  <c:v>7.3209999999999997</c:v>
                </c:pt>
                <c:pt idx="8809">
                  <c:v>7.3220000000000001</c:v>
                </c:pt>
                <c:pt idx="8810">
                  <c:v>7.3230000000000004</c:v>
                </c:pt>
                <c:pt idx="8811">
                  <c:v>7.3239999999999998</c:v>
                </c:pt>
                <c:pt idx="8812">
                  <c:v>7.3239999999999998</c:v>
                </c:pt>
                <c:pt idx="8813">
                  <c:v>7.3250000000000002</c:v>
                </c:pt>
                <c:pt idx="8814">
                  <c:v>7.3259999999999996</c:v>
                </c:pt>
                <c:pt idx="8815">
                  <c:v>7.327</c:v>
                </c:pt>
                <c:pt idx="8816">
                  <c:v>7.3280000000000003</c:v>
                </c:pt>
                <c:pt idx="8817">
                  <c:v>7.3289999999999997</c:v>
                </c:pt>
                <c:pt idx="8818">
                  <c:v>7.3289999999999997</c:v>
                </c:pt>
                <c:pt idx="8819">
                  <c:v>7.33</c:v>
                </c:pt>
                <c:pt idx="8820">
                  <c:v>7.3310000000000004</c:v>
                </c:pt>
                <c:pt idx="8821">
                  <c:v>7.3319999999999999</c:v>
                </c:pt>
                <c:pt idx="8822">
                  <c:v>7.3330000000000002</c:v>
                </c:pt>
                <c:pt idx="8823">
                  <c:v>7.3339999999999996</c:v>
                </c:pt>
                <c:pt idx="8824">
                  <c:v>7.3339999999999996</c:v>
                </c:pt>
                <c:pt idx="8825">
                  <c:v>7.335</c:v>
                </c:pt>
                <c:pt idx="8826">
                  <c:v>7.3360000000000003</c:v>
                </c:pt>
                <c:pt idx="8827">
                  <c:v>7.3369999999999997</c:v>
                </c:pt>
                <c:pt idx="8828">
                  <c:v>7.3380000000000001</c:v>
                </c:pt>
                <c:pt idx="8829">
                  <c:v>7.3390000000000004</c:v>
                </c:pt>
                <c:pt idx="8830">
                  <c:v>7.3390000000000004</c:v>
                </c:pt>
                <c:pt idx="8831">
                  <c:v>7.34</c:v>
                </c:pt>
                <c:pt idx="8832">
                  <c:v>7.3410000000000002</c:v>
                </c:pt>
                <c:pt idx="8833">
                  <c:v>7.3419999999999996</c:v>
                </c:pt>
                <c:pt idx="8834">
                  <c:v>7.343</c:v>
                </c:pt>
                <c:pt idx="8835">
                  <c:v>7.3440000000000003</c:v>
                </c:pt>
                <c:pt idx="8836">
                  <c:v>7.3440000000000003</c:v>
                </c:pt>
                <c:pt idx="8837">
                  <c:v>7.3449999999999998</c:v>
                </c:pt>
                <c:pt idx="8838">
                  <c:v>7.3460000000000001</c:v>
                </c:pt>
                <c:pt idx="8839">
                  <c:v>7.3470000000000004</c:v>
                </c:pt>
                <c:pt idx="8840">
                  <c:v>7.3479999999999999</c:v>
                </c:pt>
                <c:pt idx="8841">
                  <c:v>7.3490000000000002</c:v>
                </c:pt>
                <c:pt idx="8842">
                  <c:v>7.3490000000000002</c:v>
                </c:pt>
                <c:pt idx="8843">
                  <c:v>7.35</c:v>
                </c:pt>
                <c:pt idx="8844">
                  <c:v>7.351</c:v>
                </c:pt>
                <c:pt idx="8845">
                  <c:v>7.3520000000000003</c:v>
                </c:pt>
                <c:pt idx="8846">
                  <c:v>7.3529999999999998</c:v>
                </c:pt>
                <c:pt idx="8847">
                  <c:v>7.3540000000000001</c:v>
                </c:pt>
                <c:pt idx="8848">
                  <c:v>7.3540000000000001</c:v>
                </c:pt>
                <c:pt idx="8849">
                  <c:v>7.3550000000000004</c:v>
                </c:pt>
                <c:pt idx="8850">
                  <c:v>7.3559999999999999</c:v>
                </c:pt>
                <c:pt idx="8851">
                  <c:v>7.3570000000000002</c:v>
                </c:pt>
                <c:pt idx="8852">
                  <c:v>7.3579999999999997</c:v>
                </c:pt>
                <c:pt idx="8853">
                  <c:v>7.359</c:v>
                </c:pt>
                <c:pt idx="8854">
                  <c:v>7.359</c:v>
                </c:pt>
                <c:pt idx="8855">
                  <c:v>7.36</c:v>
                </c:pt>
                <c:pt idx="8856">
                  <c:v>7.3609999999999998</c:v>
                </c:pt>
                <c:pt idx="8857">
                  <c:v>7.3620000000000001</c:v>
                </c:pt>
                <c:pt idx="8858">
                  <c:v>7.3630000000000004</c:v>
                </c:pt>
                <c:pt idx="8859">
                  <c:v>7.3639999999999999</c:v>
                </c:pt>
                <c:pt idx="8860">
                  <c:v>7.3639999999999999</c:v>
                </c:pt>
                <c:pt idx="8861">
                  <c:v>7.3650000000000002</c:v>
                </c:pt>
                <c:pt idx="8862">
                  <c:v>7.3659999999999997</c:v>
                </c:pt>
                <c:pt idx="8863">
                  <c:v>7.367</c:v>
                </c:pt>
                <c:pt idx="8864">
                  <c:v>7.3680000000000003</c:v>
                </c:pt>
                <c:pt idx="8865">
                  <c:v>7.3680000000000003</c:v>
                </c:pt>
                <c:pt idx="8866">
                  <c:v>7.3689999999999998</c:v>
                </c:pt>
                <c:pt idx="8867">
                  <c:v>7.37</c:v>
                </c:pt>
                <c:pt idx="8868">
                  <c:v>7.3710000000000004</c:v>
                </c:pt>
                <c:pt idx="8869">
                  <c:v>7.3719999999999999</c:v>
                </c:pt>
                <c:pt idx="8870">
                  <c:v>7.3730000000000002</c:v>
                </c:pt>
                <c:pt idx="8871">
                  <c:v>7.3730000000000002</c:v>
                </c:pt>
                <c:pt idx="8872">
                  <c:v>7.3739999999999997</c:v>
                </c:pt>
                <c:pt idx="8873">
                  <c:v>7.375</c:v>
                </c:pt>
                <c:pt idx="8874">
                  <c:v>7.3760000000000003</c:v>
                </c:pt>
                <c:pt idx="8875">
                  <c:v>7.3769999999999998</c:v>
                </c:pt>
                <c:pt idx="8876">
                  <c:v>7.3780000000000001</c:v>
                </c:pt>
                <c:pt idx="8877">
                  <c:v>7.3780000000000001</c:v>
                </c:pt>
                <c:pt idx="8878">
                  <c:v>7.3789999999999996</c:v>
                </c:pt>
                <c:pt idx="8879">
                  <c:v>7.38</c:v>
                </c:pt>
                <c:pt idx="8880">
                  <c:v>7.3810000000000002</c:v>
                </c:pt>
                <c:pt idx="8881">
                  <c:v>7.3819999999999997</c:v>
                </c:pt>
                <c:pt idx="8882">
                  <c:v>7.383</c:v>
                </c:pt>
                <c:pt idx="8883">
                  <c:v>7.383</c:v>
                </c:pt>
                <c:pt idx="8884">
                  <c:v>7.3840000000000003</c:v>
                </c:pt>
                <c:pt idx="8885">
                  <c:v>7.3849999999999998</c:v>
                </c:pt>
                <c:pt idx="8886">
                  <c:v>7.3860000000000001</c:v>
                </c:pt>
                <c:pt idx="8887">
                  <c:v>7.3869999999999996</c:v>
                </c:pt>
                <c:pt idx="8888">
                  <c:v>7.3879999999999999</c:v>
                </c:pt>
                <c:pt idx="8889">
                  <c:v>7.3879999999999999</c:v>
                </c:pt>
                <c:pt idx="8890">
                  <c:v>7.3890000000000002</c:v>
                </c:pt>
                <c:pt idx="8891">
                  <c:v>7.39</c:v>
                </c:pt>
                <c:pt idx="8892">
                  <c:v>7.391</c:v>
                </c:pt>
                <c:pt idx="8893">
                  <c:v>7.3920000000000003</c:v>
                </c:pt>
                <c:pt idx="8894">
                  <c:v>7.3929999999999998</c:v>
                </c:pt>
                <c:pt idx="8895">
                  <c:v>7.3929999999999998</c:v>
                </c:pt>
                <c:pt idx="8896">
                  <c:v>7.3940000000000001</c:v>
                </c:pt>
                <c:pt idx="8897">
                  <c:v>7.3949999999999996</c:v>
                </c:pt>
                <c:pt idx="8898">
                  <c:v>7.3959999999999999</c:v>
                </c:pt>
                <c:pt idx="8899">
                  <c:v>7.3970000000000002</c:v>
                </c:pt>
                <c:pt idx="8900">
                  <c:v>7.3979999999999997</c:v>
                </c:pt>
                <c:pt idx="8901">
                  <c:v>7.3979999999999997</c:v>
                </c:pt>
                <c:pt idx="8902">
                  <c:v>7.399</c:v>
                </c:pt>
                <c:pt idx="8903">
                  <c:v>7.4</c:v>
                </c:pt>
                <c:pt idx="8904">
                  <c:v>7.4009999999999998</c:v>
                </c:pt>
                <c:pt idx="8905">
                  <c:v>7.4020000000000001</c:v>
                </c:pt>
                <c:pt idx="8906">
                  <c:v>7.4029999999999996</c:v>
                </c:pt>
                <c:pt idx="8907">
                  <c:v>7.4029999999999996</c:v>
                </c:pt>
                <c:pt idx="8908">
                  <c:v>7.4039999999999999</c:v>
                </c:pt>
                <c:pt idx="8909">
                  <c:v>7.4050000000000002</c:v>
                </c:pt>
                <c:pt idx="8910">
                  <c:v>7.4059999999999997</c:v>
                </c:pt>
                <c:pt idx="8911">
                  <c:v>7.407</c:v>
                </c:pt>
                <c:pt idx="8912">
                  <c:v>7.4080000000000004</c:v>
                </c:pt>
                <c:pt idx="8913">
                  <c:v>7.4080000000000004</c:v>
                </c:pt>
                <c:pt idx="8914">
                  <c:v>7.4089999999999998</c:v>
                </c:pt>
                <c:pt idx="8915">
                  <c:v>7.41</c:v>
                </c:pt>
                <c:pt idx="8916">
                  <c:v>7.4109999999999996</c:v>
                </c:pt>
                <c:pt idx="8917">
                  <c:v>7.4119999999999999</c:v>
                </c:pt>
                <c:pt idx="8918">
                  <c:v>7.4130000000000003</c:v>
                </c:pt>
                <c:pt idx="8919">
                  <c:v>7.4130000000000003</c:v>
                </c:pt>
                <c:pt idx="8920">
                  <c:v>7.4139999999999997</c:v>
                </c:pt>
                <c:pt idx="8921">
                  <c:v>7.415</c:v>
                </c:pt>
                <c:pt idx="8922">
                  <c:v>7.4160000000000004</c:v>
                </c:pt>
                <c:pt idx="8923">
                  <c:v>7.4169999999999998</c:v>
                </c:pt>
                <c:pt idx="8924">
                  <c:v>7.4180000000000001</c:v>
                </c:pt>
                <c:pt idx="8925">
                  <c:v>7.4180000000000001</c:v>
                </c:pt>
                <c:pt idx="8926">
                  <c:v>7.4189999999999996</c:v>
                </c:pt>
                <c:pt idx="8927">
                  <c:v>7.42</c:v>
                </c:pt>
                <c:pt idx="8928">
                  <c:v>7.4210000000000003</c:v>
                </c:pt>
                <c:pt idx="8929">
                  <c:v>7.4219999999999997</c:v>
                </c:pt>
                <c:pt idx="8930">
                  <c:v>7.423</c:v>
                </c:pt>
                <c:pt idx="8931">
                  <c:v>7.423</c:v>
                </c:pt>
                <c:pt idx="8932">
                  <c:v>7.4240000000000004</c:v>
                </c:pt>
                <c:pt idx="8933">
                  <c:v>7.4249999999999998</c:v>
                </c:pt>
                <c:pt idx="8934">
                  <c:v>7.4260000000000002</c:v>
                </c:pt>
                <c:pt idx="8935">
                  <c:v>7.4269999999999996</c:v>
                </c:pt>
                <c:pt idx="8936">
                  <c:v>7.4279999999999999</c:v>
                </c:pt>
                <c:pt idx="8937">
                  <c:v>7.4279999999999999</c:v>
                </c:pt>
                <c:pt idx="8938">
                  <c:v>7.4290000000000003</c:v>
                </c:pt>
                <c:pt idx="8939">
                  <c:v>7.43</c:v>
                </c:pt>
                <c:pt idx="8940">
                  <c:v>7.431</c:v>
                </c:pt>
                <c:pt idx="8941">
                  <c:v>7.4320000000000004</c:v>
                </c:pt>
                <c:pt idx="8942">
                  <c:v>7.4320000000000004</c:v>
                </c:pt>
                <c:pt idx="8943">
                  <c:v>7.4329999999999998</c:v>
                </c:pt>
                <c:pt idx="8944">
                  <c:v>7.4340000000000002</c:v>
                </c:pt>
                <c:pt idx="8945">
                  <c:v>7.4349999999999996</c:v>
                </c:pt>
                <c:pt idx="8946">
                  <c:v>7.4359999999999999</c:v>
                </c:pt>
                <c:pt idx="8947">
                  <c:v>7.4370000000000003</c:v>
                </c:pt>
                <c:pt idx="8948">
                  <c:v>7.4370000000000003</c:v>
                </c:pt>
                <c:pt idx="8949">
                  <c:v>7.4379999999999997</c:v>
                </c:pt>
                <c:pt idx="8950">
                  <c:v>7.4390000000000001</c:v>
                </c:pt>
                <c:pt idx="8951">
                  <c:v>7.44</c:v>
                </c:pt>
                <c:pt idx="8952">
                  <c:v>7.4409999999999998</c:v>
                </c:pt>
                <c:pt idx="8953">
                  <c:v>7.4420000000000002</c:v>
                </c:pt>
                <c:pt idx="8954">
                  <c:v>7.4420000000000002</c:v>
                </c:pt>
                <c:pt idx="8955">
                  <c:v>7.4429999999999996</c:v>
                </c:pt>
                <c:pt idx="8956">
                  <c:v>7.444</c:v>
                </c:pt>
                <c:pt idx="8957">
                  <c:v>7.4450000000000003</c:v>
                </c:pt>
                <c:pt idx="8958">
                  <c:v>7.4459999999999997</c:v>
                </c:pt>
                <c:pt idx="8959">
                  <c:v>7.4470000000000001</c:v>
                </c:pt>
                <c:pt idx="8960">
                  <c:v>7.4470000000000001</c:v>
                </c:pt>
                <c:pt idx="8961">
                  <c:v>7.4480000000000004</c:v>
                </c:pt>
                <c:pt idx="8962">
                  <c:v>7.4489999999999998</c:v>
                </c:pt>
                <c:pt idx="8963">
                  <c:v>7.45</c:v>
                </c:pt>
                <c:pt idx="8964">
                  <c:v>7.4509999999999996</c:v>
                </c:pt>
                <c:pt idx="8965">
                  <c:v>7.452</c:v>
                </c:pt>
                <c:pt idx="8966">
                  <c:v>7.452</c:v>
                </c:pt>
                <c:pt idx="8967">
                  <c:v>7.4530000000000003</c:v>
                </c:pt>
                <c:pt idx="8968">
                  <c:v>7.4539999999999997</c:v>
                </c:pt>
                <c:pt idx="8969">
                  <c:v>7.4550000000000001</c:v>
                </c:pt>
                <c:pt idx="8970">
                  <c:v>7.4560000000000004</c:v>
                </c:pt>
                <c:pt idx="8971">
                  <c:v>7.4569999999999999</c:v>
                </c:pt>
                <c:pt idx="8972">
                  <c:v>7.4569999999999999</c:v>
                </c:pt>
                <c:pt idx="8973">
                  <c:v>7.4580000000000002</c:v>
                </c:pt>
                <c:pt idx="8974">
                  <c:v>7.4589999999999996</c:v>
                </c:pt>
                <c:pt idx="8975">
                  <c:v>7.46</c:v>
                </c:pt>
                <c:pt idx="8976">
                  <c:v>7.4610000000000003</c:v>
                </c:pt>
                <c:pt idx="8977">
                  <c:v>7.4619999999999997</c:v>
                </c:pt>
                <c:pt idx="8978">
                  <c:v>7.4619999999999997</c:v>
                </c:pt>
                <c:pt idx="8979">
                  <c:v>7.4630000000000001</c:v>
                </c:pt>
                <c:pt idx="8980">
                  <c:v>7.4640000000000004</c:v>
                </c:pt>
                <c:pt idx="8981">
                  <c:v>7.4649999999999999</c:v>
                </c:pt>
                <c:pt idx="8982">
                  <c:v>7.4660000000000002</c:v>
                </c:pt>
                <c:pt idx="8983">
                  <c:v>7.4669999999999996</c:v>
                </c:pt>
                <c:pt idx="8984">
                  <c:v>7.4669999999999996</c:v>
                </c:pt>
                <c:pt idx="8985">
                  <c:v>7.468</c:v>
                </c:pt>
                <c:pt idx="8986">
                  <c:v>7.4690000000000003</c:v>
                </c:pt>
                <c:pt idx="8987">
                  <c:v>7.47</c:v>
                </c:pt>
                <c:pt idx="8988">
                  <c:v>7.4710000000000001</c:v>
                </c:pt>
                <c:pt idx="8989">
                  <c:v>7.4720000000000004</c:v>
                </c:pt>
                <c:pt idx="8990">
                  <c:v>7.4720000000000004</c:v>
                </c:pt>
                <c:pt idx="8991">
                  <c:v>7.4729999999999999</c:v>
                </c:pt>
                <c:pt idx="8992">
                  <c:v>7.4740000000000002</c:v>
                </c:pt>
                <c:pt idx="8993">
                  <c:v>7.4749999999999996</c:v>
                </c:pt>
                <c:pt idx="8994">
                  <c:v>7.476</c:v>
                </c:pt>
                <c:pt idx="8995">
                  <c:v>7.4770000000000003</c:v>
                </c:pt>
                <c:pt idx="8996">
                  <c:v>7.4770000000000003</c:v>
                </c:pt>
                <c:pt idx="8997">
                  <c:v>7.4779999999999998</c:v>
                </c:pt>
                <c:pt idx="8998">
                  <c:v>7.4790000000000001</c:v>
                </c:pt>
                <c:pt idx="8999">
                  <c:v>7.48</c:v>
                </c:pt>
                <c:pt idx="9000">
                  <c:v>7.4809999999999999</c:v>
                </c:pt>
                <c:pt idx="9001">
                  <c:v>7.4820000000000002</c:v>
                </c:pt>
                <c:pt idx="9002">
                  <c:v>7.4820000000000002</c:v>
                </c:pt>
                <c:pt idx="9003">
                  <c:v>7.4829999999999997</c:v>
                </c:pt>
                <c:pt idx="9004">
                  <c:v>7.484</c:v>
                </c:pt>
                <c:pt idx="9005">
                  <c:v>7.4850000000000003</c:v>
                </c:pt>
                <c:pt idx="9006">
                  <c:v>7.4859999999999998</c:v>
                </c:pt>
                <c:pt idx="9007">
                  <c:v>7.4870000000000001</c:v>
                </c:pt>
                <c:pt idx="9008">
                  <c:v>7.4870000000000001</c:v>
                </c:pt>
                <c:pt idx="9009">
                  <c:v>7.4880000000000004</c:v>
                </c:pt>
                <c:pt idx="9010">
                  <c:v>7.4889999999999999</c:v>
                </c:pt>
                <c:pt idx="9011">
                  <c:v>7.49</c:v>
                </c:pt>
                <c:pt idx="9012">
                  <c:v>7.4909999999999997</c:v>
                </c:pt>
                <c:pt idx="9013">
                  <c:v>7.492</c:v>
                </c:pt>
                <c:pt idx="9014">
                  <c:v>7.492</c:v>
                </c:pt>
                <c:pt idx="9015">
                  <c:v>7.4930000000000003</c:v>
                </c:pt>
                <c:pt idx="9016">
                  <c:v>7.4939999999999998</c:v>
                </c:pt>
                <c:pt idx="9017">
                  <c:v>7.4950000000000001</c:v>
                </c:pt>
                <c:pt idx="9018">
                  <c:v>7.4960000000000004</c:v>
                </c:pt>
                <c:pt idx="9019">
                  <c:v>7.4960000000000004</c:v>
                </c:pt>
                <c:pt idx="9020">
                  <c:v>7.4969999999999999</c:v>
                </c:pt>
                <c:pt idx="9021">
                  <c:v>7.4980000000000002</c:v>
                </c:pt>
                <c:pt idx="9022">
                  <c:v>7.4989999999999997</c:v>
                </c:pt>
                <c:pt idx="9023">
                  <c:v>7.5</c:v>
                </c:pt>
                <c:pt idx="9024">
                  <c:v>7.5010000000000003</c:v>
                </c:pt>
                <c:pt idx="9025">
                  <c:v>7.5010000000000003</c:v>
                </c:pt>
                <c:pt idx="9026">
                  <c:v>7.5019999999999998</c:v>
                </c:pt>
                <c:pt idx="9027">
                  <c:v>7.5030000000000001</c:v>
                </c:pt>
                <c:pt idx="9028">
                  <c:v>7.5039999999999996</c:v>
                </c:pt>
                <c:pt idx="9029">
                  <c:v>7.5049999999999999</c:v>
                </c:pt>
                <c:pt idx="9030">
                  <c:v>7.5060000000000002</c:v>
                </c:pt>
                <c:pt idx="9031">
                  <c:v>7.5060000000000002</c:v>
                </c:pt>
                <c:pt idx="9032">
                  <c:v>7.5069999999999997</c:v>
                </c:pt>
                <c:pt idx="9033">
                  <c:v>7.508</c:v>
                </c:pt>
                <c:pt idx="9034">
                  <c:v>7.5090000000000003</c:v>
                </c:pt>
                <c:pt idx="9035">
                  <c:v>7.51</c:v>
                </c:pt>
                <c:pt idx="9036">
                  <c:v>7.5110000000000001</c:v>
                </c:pt>
                <c:pt idx="9037">
                  <c:v>7.5110000000000001</c:v>
                </c:pt>
                <c:pt idx="9038">
                  <c:v>7.5119999999999996</c:v>
                </c:pt>
                <c:pt idx="9039">
                  <c:v>7.5129999999999999</c:v>
                </c:pt>
                <c:pt idx="9040">
                  <c:v>7.5140000000000002</c:v>
                </c:pt>
                <c:pt idx="9041">
                  <c:v>7.5149999999999997</c:v>
                </c:pt>
                <c:pt idx="9042">
                  <c:v>7.516</c:v>
                </c:pt>
                <c:pt idx="9043">
                  <c:v>7.516</c:v>
                </c:pt>
                <c:pt idx="9044">
                  <c:v>7.5170000000000003</c:v>
                </c:pt>
                <c:pt idx="9045">
                  <c:v>7.5179999999999998</c:v>
                </c:pt>
                <c:pt idx="9046">
                  <c:v>7.5190000000000001</c:v>
                </c:pt>
                <c:pt idx="9047">
                  <c:v>7.52</c:v>
                </c:pt>
                <c:pt idx="9048">
                  <c:v>7.5209999999999999</c:v>
                </c:pt>
                <c:pt idx="9049">
                  <c:v>7.5209999999999999</c:v>
                </c:pt>
                <c:pt idx="9050">
                  <c:v>7.5220000000000002</c:v>
                </c:pt>
                <c:pt idx="9051">
                  <c:v>7.5229999999999997</c:v>
                </c:pt>
                <c:pt idx="9052">
                  <c:v>7.524</c:v>
                </c:pt>
                <c:pt idx="9053">
                  <c:v>7.5250000000000004</c:v>
                </c:pt>
                <c:pt idx="9054">
                  <c:v>7.5259999999999998</c:v>
                </c:pt>
                <c:pt idx="9055">
                  <c:v>7.5259999999999998</c:v>
                </c:pt>
                <c:pt idx="9056">
                  <c:v>7.5270000000000001</c:v>
                </c:pt>
                <c:pt idx="9057">
                  <c:v>7.5279999999999996</c:v>
                </c:pt>
                <c:pt idx="9058">
                  <c:v>7.5289999999999999</c:v>
                </c:pt>
                <c:pt idx="9059">
                  <c:v>7.53</c:v>
                </c:pt>
                <c:pt idx="9060">
                  <c:v>7.5309999999999997</c:v>
                </c:pt>
                <c:pt idx="9061">
                  <c:v>7.5309999999999997</c:v>
                </c:pt>
                <c:pt idx="9062">
                  <c:v>7.532</c:v>
                </c:pt>
                <c:pt idx="9063">
                  <c:v>7.5330000000000004</c:v>
                </c:pt>
                <c:pt idx="9064">
                  <c:v>7.5339999999999998</c:v>
                </c:pt>
                <c:pt idx="9065">
                  <c:v>7.5350000000000001</c:v>
                </c:pt>
                <c:pt idx="9066">
                  <c:v>7.5359999999999996</c:v>
                </c:pt>
                <c:pt idx="9067">
                  <c:v>7.5359999999999996</c:v>
                </c:pt>
                <c:pt idx="9068">
                  <c:v>7.5369999999999999</c:v>
                </c:pt>
                <c:pt idx="9069">
                  <c:v>7.5380000000000003</c:v>
                </c:pt>
                <c:pt idx="9070">
                  <c:v>7.5389999999999997</c:v>
                </c:pt>
                <c:pt idx="9071">
                  <c:v>7.54</c:v>
                </c:pt>
                <c:pt idx="9072">
                  <c:v>7.5410000000000004</c:v>
                </c:pt>
                <c:pt idx="9073">
                  <c:v>7.5410000000000004</c:v>
                </c:pt>
                <c:pt idx="9074">
                  <c:v>7.5419999999999998</c:v>
                </c:pt>
                <c:pt idx="9075">
                  <c:v>7.5430000000000001</c:v>
                </c:pt>
                <c:pt idx="9076">
                  <c:v>7.5439999999999996</c:v>
                </c:pt>
                <c:pt idx="9077">
                  <c:v>7.5449999999999999</c:v>
                </c:pt>
                <c:pt idx="9078">
                  <c:v>7.5460000000000003</c:v>
                </c:pt>
                <c:pt idx="9079">
                  <c:v>7.5460000000000003</c:v>
                </c:pt>
                <c:pt idx="9080">
                  <c:v>7.5469999999999997</c:v>
                </c:pt>
                <c:pt idx="9081">
                  <c:v>7.548</c:v>
                </c:pt>
                <c:pt idx="9082">
                  <c:v>7.5490000000000004</c:v>
                </c:pt>
                <c:pt idx="9083">
                  <c:v>7.55</c:v>
                </c:pt>
                <c:pt idx="9084">
                  <c:v>7.5510000000000002</c:v>
                </c:pt>
                <c:pt idx="9085">
                  <c:v>7.5510000000000002</c:v>
                </c:pt>
                <c:pt idx="9086">
                  <c:v>7.5519999999999996</c:v>
                </c:pt>
                <c:pt idx="9087">
                  <c:v>7.5529999999999999</c:v>
                </c:pt>
                <c:pt idx="9088">
                  <c:v>7.5540000000000003</c:v>
                </c:pt>
                <c:pt idx="9089">
                  <c:v>7.5549999999999997</c:v>
                </c:pt>
                <c:pt idx="9090">
                  <c:v>7.5549999999999997</c:v>
                </c:pt>
                <c:pt idx="9091">
                  <c:v>7.556</c:v>
                </c:pt>
                <c:pt idx="9092">
                  <c:v>7.5570000000000004</c:v>
                </c:pt>
                <c:pt idx="9093">
                  <c:v>7.5579999999999998</c:v>
                </c:pt>
                <c:pt idx="9094">
                  <c:v>7.5590000000000002</c:v>
                </c:pt>
                <c:pt idx="9095">
                  <c:v>7.56</c:v>
                </c:pt>
                <c:pt idx="9096">
                  <c:v>7.56</c:v>
                </c:pt>
                <c:pt idx="9097">
                  <c:v>7.5609999999999999</c:v>
                </c:pt>
                <c:pt idx="9098">
                  <c:v>7.5620000000000003</c:v>
                </c:pt>
                <c:pt idx="9099">
                  <c:v>7.5629999999999997</c:v>
                </c:pt>
                <c:pt idx="9100">
                  <c:v>7.5640000000000001</c:v>
                </c:pt>
                <c:pt idx="9101">
                  <c:v>7.5650000000000004</c:v>
                </c:pt>
                <c:pt idx="9102">
                  <c:v>7.5650000000000004</c:v>
                </c:pt>
                <c:pt idx="9103">
                  <c:v>7.5659999999999998</c:v>
                </c:pt>
                <c:pt idx="9104">
                  <c:v>7.5670000000000002</c:v>
                </c:pt>
                <c:pt idx="9105">
                  <c:v>7.5679999999999996</c:v>
                </c:pt>
                <c:pt idx="9106">
                  <c:v>7.569</c:v>
                </c:pt>
                <c:pt idx="9107">
                  <c:v>7.57</c:v>
                </c:pt>
                <c:pt idx="9108">
                  <c:v>7.57</c:v>
                </c:pt>
                <c:pt idx="9109">
                  <c:v>7.5709999999999997</c:v>
                </c:pt>
                <c:pt idx="9110">
                  <c:v>7.5720000000000001</c:v>
                </c:pt>
                <c:pt idx="9111">
                  <c:v>7.5730000000000004</c:v>
                </c:pt>
                <c:pt idx="9112">
                  <c:v>7.5739999999999998</c:v>
                </c:pt>
                <c:pt idx="9113">
                  <c:v>7.5750000000000002</c:v>
                </c:pt>
                <c:pt idx="9114">
                  <c:v>7.5750000000000002</c:v>
                </c:pt>
                <c:pt idx="9115">
                  <c:v>7.5759999999999996</c:v>
                </c:pt>
                <c:pt idx="9116">
                  <c:v>7.577</c:v>
                </c:pt>
                <c:pt idx="9117">
                  <c:v>7.5780000000000003</c:v>
                </c:pt>
                <c:pt idx="9118">
                  <c:v>7.5789999999999997</c:v>
                </c:pt>
                <c:pt idx="9119">
                  <c:v>7.58</c:v>
                </c:pt>
                <c:pt idx="9120">
                  <c:v>7.58</c:v>
                </c:pt>
                <c:pt idx="9121">
                  <c:v>7.5810000000000004</c:v>
                </c:pt>
                <c:pt idx="9122">
                  <c:v>7.5819999999999999</c:v>
                </c:pt>
                <c:pt idx="9123">
                  <c:v>7.5830000000000002</c:v>
                </c:pt>
                <c:pt idx="9124">
                  <c:v>7.5839999999999996</c:v>
                </c:pt>
                <c:pt idx="9125">
                  <c:v>7.585</c:v>
                </c:pt>
                <c:pt idx="9126">
                  <c:v>7.585</c:v>
                </c:pt>
                <c:pt idx="9127">
                  <c:v>7.5860000000000003</c:v>
                </c:pt>
                <c:pt idx="9128">
                  <c:v>7.5869999999999997</c:v>
                </c:pt>
                <c:pt idx="9129">
                  <c:v>7.5880000000000001</c:v>
                </c:pt>
                <c:pt idx="9130">
                  <c:v>7.5890000000000004</c:v>
                </c:pt>
                <c:pt idx="9131">
                  <c:v>7.59</c:v>
                </c:pt>
                <c:pt idx="9132">
                  <c:v>7.59</c:v>
                </c:pt>
                <c:pt idx="9133">
                  <c:v>7.5910000000000002</c:v>
                </c:pt>
                <c:pt idx="9134">
                  <c:v>7.5919999999999996</c:v>
                </c:pt>
                <c:pt idx="9135">
                  <c:v>7.593</c:v>
                </c:pt>
                <c:pt idx="9136">
                  <c:v>7.5940000000000003</c:v>
                </c:pt>
                <c:pt idx="9137">
                  <c:v>7.5949999999999998</c:v>
                </c:pt>
                <c:pt idx="9138">
                  <c:v>7.5949999999999998</c:v>
                </c:pt>
                <c:pt idx="9139">
                  <c:v>7.5960000000000001</c:v>
                </c:pt>
                <c:pt idx="9140">
                  <c:v>7.5970000000000004</c:v>
                </c:pt>
                <c:pt idx="9141">
                  <c:v>7.5979999999999999</c:v>
                </c:pt>
                <c:pt idx="9142">
                  <c:v>7.5990000000000002</c:v>
                </c:pt>
                <c:pt idx="9143">
                  <c:v>7.6</c:v>
                </c:pt>
                <c:pt idx="9144">
                  <c:v>7.6</c:v>
                </c:pt>
                <c:pt idx="9145">
                  <c:v>7.601</c:v>
                </c:pt>
                <c:pt idx="9146">
                  <c:v>7.6020000000000003</c:v>
                </c:pt>
                <c:pt idx="9147">
                  <c:v>7.6029999999999998</c:v>
                </c:pt>
                <c:pt idx="9148">
                  <c:v>7.6040000000000001</c:v>
                </c:pt>
                <c:pt idx="9149">
                  <c:v>7.6050000000000004</c:v>
                </c:pt>
                <c:pt idx="9150">
                  <c:v>7.6050000000000004</c:v>
                </c:pt>
                <c:pt idx="9151">
                  <c:v>7.6059999999999999</c:v>
                </c:pt>
                <c:pt idx="9152">
                  <c:v>7.6070000000000002</c:v>
                </c:pt>
                <c:pt idx="9153">
                  <c:v>7.6079999999999997</c:v>
                </c:pt>
                <c:pt idx="9154">
                  <c:v>7.609</c:v>
                </c:pt>
                <c:pt idx="9155">
                  <c:v>7.61</c:v>
                </c:pt>
                <c:pt idx="9156">
                  <c:v>7.61</c:v>
                </c:pt>
                <c:pt idx="9157">
                  <c:v>7.6109999999999998</c:v>
                </c:pt>
                <c:pt idx="9158">
                  <c:v>7.6120000000000001</c:v>
                </c:pt>
                <c:pt idx="9159">
                  <c:v>7.6130000000000004</c:v>
                </c:pt>
                <c:pt idx="9160">
                  <c:v>7.6139999999999999</c:v>
                </c:pt>
                <c:pt idx="9161">
                  <c:v>7.6150000000000002</c:v>
                </c:pt>
                <c:pt idx="9162">
                  <c:v>7.6150000000000002</c:v>
                </c:pt>
                <c:pt idx="9163">
                  <c:v>7.6159999999999997</c:v>
                </c:pt>
                <c:pt idx="9164">
                  <c:v>7.617</c:v>
                </c:pt>
                <c:pt idx="9165">
                  <c:v>7.6180000000000003</c:v>
                </c:pt>
                <c:pt idx="9166">
                  <c:v>7.6189999999999998</c:v>
                </c:pt>
                <c:pt idx="9167">
                  <c:v>7.6189999999999998</c:v>
                </c:pt>
                <c:pt idx="9168">
                  <c:v>7.62</c:v>
                </c:pt>
                <c:pt idx="9169">
                  <c:v>7.6210000000000004</c:v>
                </c:pt>
                <c:pt idx="9170">
                  <c:v>7.6219999999999999</c:v>
                </c:pt>
                <c:pt idx="9171">
                  <c:v>7.6230000000000002</c:v>
                </c:pt>
                <c:pt idx="9172">
                  <c:v>7.6239999999999997</c:v>
                </c:pt>
                <c:pt idx="9173">
                  <c:v>7.6239999999999997</c:v>
                </c:pt>
                <c:pt idx="9174">
                  <c:v>7.625</c:v>
                </c:pt>
                <c:pt idx="9175">
                  <c:v>7.6260000000000003</c:v>
                </c:pt>
                <c:pt idx="9176">
                  <c:v>7.6269999999999998</c:v>
                </c:pt>
                <c:pt idx="9177">
                  <c:v>7.6280000000000001</c:v>
                </c:pt>
                <c:pt idx="9178">
                  <c:v>7.6289999999999996</c:v>
                </c:pt>
                <c:pt idx="9179">
                  <c:v>7.6289999999999996</c:v>
                </c:pt>
                <c:pt idx="9180">
                  <c:v>7.63</c:v>
                </c:pt>
                <c:pt idx="9181">
                  <c:v>7.6310000000000002</c:v>
                </c:pt>
                <c:pt idx="9182">
                  <c:v>7.6319999999999997</c:v>
                </c:pt>
                <c:pt idx="9183">
                  <c:v>7.633</c:v>
                </c:pt>
                <c:pt idx="9184">
                  <c:v>7.6340000000000003</c:v>
                </c:pt>
                <c:pt idx="9185">
                  <c:v>7.6340000000000003</c:v>
                </c:pt>
                <c:pt idx="9186">
                  <c:v>7.6349999999999998</c:v>
                </c:pt>
                <c:pt idx="9187">
                  <c:v>7.6360000000000001</c:v>
                </c:pt>
                <c:pt idx="9188">
                  <c:v>7.6369999999999996</c:v>
                </c:pt>
                <c:pt idx="9189">
                  <c:v>7.6379999999999999</c:v>
                </c:pt>
                <c:pt idx="9190">
                  <c:v>7.6390000000000002</c:v>
                </c:pt>
                <c:pt idx="9191">
                  <c:v>7.6390000000000002</c:v>
                </c:pt>
                <c:pt idx="9192">
                  <c:v>7.64</c:v>
                </c:pt>
                <c:pt idx="9193">
                  <c:v>7.641</c:v>
                </c:pt>
                <c:pt idx="9194">
                  <c:v>7.6420000000000003</c:v>
                </c:pt>
                <c:pt idx="9195">
                  <c:v>7.6429999999999998</c:v>
                </c:pt>
                <c:pt idx="9196">
                  <c:v>7.6440000000000001</c:v>
                </c:pt>
                <c:pt idx="9197">
                  <c:v>7.6440000000000001</c:v>
                </c:pt>
                <c:pt idx="9198">
                  <c:v>7.6449999999999996</c:v>
                </c:pt>
                <c:pt idx="9199">
                  <c:v>7.6459999999999999</c:v>
                </c:pt>
                <c:pt idx="9200">
                  <c:v>7.6470000000000002</c:v>
                </c:pt>
                <c:pt idx="9201">
                  <c:v>7.6479999999999997</c:v>
                </c:pt>
                <c:pt idx="9202">
                  <c:v>7.649</c:v>
                </c:pt>
                <c:pt idx="9203">
                  <c:v>7.649</c:v>
                </c:pt>
                <c:pt idx="9204">
                  <c:v>7.65</c:v>
                </c:pt>
                <c:pt idx="9205">
                  <c:v>7.6509999999999998</c:v>
                </c:pt>
                <c:pt idx="9206">
                  <c:v>7.6520000000000001</c:v>
                </c:pt>
                <c:pt idx="9207">
                  <c:v>7.6529999999999996</c:v>
                </c:pt>
                <c:pt idx="9208">
                  <c:v>7.6539999999999999</c:v>
                </c:pt>
                <c:pt idx="9209">
                  <c:v>7.6539999999999999</c:v>
                </c:pt>
                <c:pt idx="9210">
                  <c:v>7.6550000000000002</c:v>
                </c:pt>
                <c:pt idx="9211">
                  <c:v>7.6559999999999997</c:v>
                </c:pt>
                <c:pt idx="9212">
                  <c:v>7.657</c:v>
                </c:pt>
                <c:pt idx="9213">
                  <c:v>7.6580000000000004</c:v>
                </c:pt>
                <c:pt idx="9214">
                  <c:v>7.6589999999999998</c:v>
                </c:pt>
                <c:pt idx="9215">
                  <c:v>7.6589999999999998</c:v>
                </c:pt>
                <c:pt idx="9216">
                  <c:v>7.66</c:v>
                </c:pt>
                <c:pt idx="9217">
                  <c:v>7.6609999999999996</c:v>
                </c:pt>
                <c:pt idx="9218">
                  <c:v>7.6619999999999999</c:v>
                </c:pt>
                <c:pt idx="9219">
                  <c:v>7.6630000000000003</c:v>
                </c:pt>
                <c:pt idx="9220">
                  <c:v>7.6639999999999997</c:v>
                </c:pt>
                <c:pt idx="9221">
                  <c:v>7.6639999999999997</c:v>
                </c:pt>
                <c:pt idx="9222">
                  <c:v>7.665</c:v>
                </c:pt>
                <c:pt idx="9223">
                  <c:v>7.6660000000000004</c:v>
                </c:pt>
                <c:pt idx="9224">
                  <c:v>7.6669999999999998</c:v>
                </c:pt>
                <c:pt idx="9225">
                  <c:v>7.6680000000000001</c:v>
                </c:pt>
                <c:pt idx="9226">
                  <c:v>7.6689999999999996</c:v>
                </c:pt>
                <c:pt idx="9227">
                  <c:v>7.6689999999999996</c:v>
                </c:pt>
                <c:pt idx="9228">
                  <c:v>7.67</c:v>
                </c:pt>
                <c:pt idx="9229">
                  <c:v>7.6710000000000003</c:v>
                </c:pt>
                <c:pt idx="9230">
                  <c:v>7.6719999999999997</c:v>
                </c:pt>
                <c:pt idx="9231">
                  <c:v>7.673</c:v>
                </c:pt>
                <c:pt idx="9232">
                  <c:v>7.6740000000000004</c:v>
                </c:pt>
                <c:pt idx="9233">
                  <c:v>7.6740000000000004</c:v>
                </c:pt>
                <c:pt idx="9234">
                  <c:v>7.6749999999999998</c:v>
                </c:pt>
                <c:pt idx="9235">
                  <c:v>7.6760000000000002</c:v>
                </c:pt>
                <c:pt idx="9236">
                  <c:v>7.6769999999999996</c:v>
                </c:pt>
                <c:pt idx="9237">
                  <c:v>7.6779999999999999</c:v>
                </c:pt>
                <c:pt idx="9238">
                  <c:v>7.6790000000000003</c:v>
                </c:pt>
                <c:pt idx="9239">
                  <c:v>7.6790000000000003</c:v>
                </c:pt>
                <c:pt idx="9240">
                  <c:v>7.68</c:v>
                </c:pt>
                <c:pt idx="9241">
                  <c:v>7.681</c:v>
                </c:pt>
                <c:pt idx="9242">
                  <c:v>7.6820000000000004</c:v>
                </c:pt>
                <c:pt idx="9243">
                  <c:v>7.6829999999999998</c:v>
                </c:pt>
                <c:pt idx="9244">
                  <c:v>7.6829999999999998</c:v>
                </c:pt>
                <c:pt idx="9245">
                  <c:v>7.6840000000000002</c:v>
                </c:pt>
                <c:pt idx="9246">
                  <c:v>7.6849999999999996</c:v>
                </c:pt>
                <c:pt idx="9247">
                  <c:v>7.6859999999999999</c:v>
                </c:pt>
                <c:pt idx="9248">
                  <c:v>7.6870000000000003</c:v>
                </c:pt>
                <c:pt idx="9249">
                  <c:v>7.6879999999999997</c:v>
                </c:pt>
                <c:pt idx="9250">
                  <c:v>7.6879999999999997</c:v>
                </c:pt>
                <c:pt idx="9251">
                  <c:v>7.6890000000000001</c:v>
                </c:pt>
                <c:pt idx="9252">
                  <c:v>7.69</c:v>
                </c:pt>
                <c:pt idx="9253">
                  <c:v>7.6909999999999998</c:v>
                </c:pt>
                <c:pt idx="9254">
                  <c:v>7.6920000000000002</c:v>
                </c:pt>
                <c:pt idx="9255">
                  <c:v>7.6929999999999996</c:v>
                </c:pt>
                <c:pt idx="9256">
                  <c:v>7.6929999999999996</c:v>
                </c:pt>
                <c:pt idx="9257">
                  <c:v>7.694</c:v>
                </c:pt>
                <c:pt idx="9258">
                  <c:v>7.6950000000000003</c:v>
                </c:pt>
                <c:pt idx="9259">
                  <c:v>7.6959999999999997</c:v>
                </c:pt>
                <c:pt idx="9260">
                  <c:v>7.6970000000000001</c:v>
                </c:pt>
                <c:pt idx="9261">
                  <c:v>7.6980000000000004</c:v>
                </c:pt>
                <c:pt idx="9262">
                  <c:v>7.6980000000000004</c:v>
                </c:pt>
                <c:pt idx="9263">
                  <c:v>7.6989999999999998</c:v>
                </c:pt>
                <c:pt idx="9264">
                  <c:v>7.7</c:v>
                </c:pt>
                <c:pt idx="9265">
                  <c:v>7.7009999999999996</c:v>
                </c:pt>
                <c:pt idx="9266">
                  <c:v>7.702</c:v>
                </c:pt>
                <c:pt idx="9267">
                  <c:v>7.7030000000000003</c:v>
                </c:pt>
                <c:pt idx="9268">
                  <c:v>7.7030000000000003</c:v>
                </c:pt>
                <c:pt idx="9269">
                  <c:v>7.7039999999999997</c:v>
                </c:pt>
                <c:pt idx="9270">
                  <c:v>7.7050000000000001</c:v>
                </c:pt>
                <c:pt idx="9271">
                  <c:v>7.7060000000000004</c:v>
                </c:pt>
                <c:pt idx="9272">
                  <c:v>7.7069999999999999</c:v>
                </c:pt>
                <c:pt idx="9273">
                  <c:v>7.7080000000000002</c:v>
                </c:pt>
                <c:pt idx="9274">
                  <c:v>7.7080000000000002</c:v>
                </c:pt>
                <c:pt idx="9275">
                  <c:v>7.7089999999999996</c:v>
                </c:pt>
                <c:pt idx="9276">
                  <c:v>7.71</c:v>
                </c:pt>
                <c:pt idx="9277">
                  <c:v>7.7110000000000003</c:v>
                </c:pt>
                <c:pt idx="9278">
                  <c:v>7.7119999999999997</c:v>
                </c:pt>
                <c:pt idx="9279">
                  <c:v>7.7130000000000001</c:v>
                </c:pt>
                <c:pt idx="9280">
                  <c:v>7.7130000000000001</c:v>
                </c:pt>
                <c:pt idx="9281">
                  <c:v>7.7140000000000004</c:v>
                </c:pt>
                <c:pt idx="9282">
                  <c:v>7.7149999999999999</c:v>
                </c:pt>
                <c:pt idx="9283">
                  <c:v>7.7160000000000002</c:v>
                </c:pt>
                <c:pt idx="9284">
                  <c:v>7.7169999999999996</c:v>
                </c:pt>
                <c:pt idx="9285">
                  <c:v>7.718</c:v>
                </c:pt>
                <c:pt idx="9286">
                  <c:v>7.718</c:v>
                </c:pt>
                <c:pt idx="9287">
                  <c:v>7.7190000000000003</c:v>
                </c:pt>
                <c:pt idx="9288">
                  <c:v>7.72</c:v>
                </c:pt>
                <c:pt idx="9289">
                  <c:v>7.7210000000000001</c:v>
                </c:pt>
                <c:pt idx="9290">
                  <c:v>7.7220000000000004</c:v>
                </c:pt>
                <c:pt idx="9291">
                  <c:v>7.7229999999999999</c:v>
                </c:pt>
                <c:pt idx="9292">
                  <c:v>7.7229999999999999</c:v>
                </c:pt>
                <c:pt idx="9293">
                  <c:v>7.7240000000000002</c:v>
                </c:pt>
                <c:pt idx="9294">
                  <c:v>7.7249999999999996</c:v>
                </c:pt>
                <c:pt idx="9295">
                  <c:v>7.726</c:v>
                </c:pt>
                <c:pt idx="9296">
                  <c:v>7.7270000000000003</c:v>
                </c:pt>
                <c:pt idx="9297">
                  <c:v>7.7279999999999998</c:v>
                </c:pt>
                <c:pt idx="9298">
                  <c:v>7.7279999999999998</c:v>
                </c:pt>
                <c:pt idx="9299">
                  <c:v>7.7290000000000001</c:v>
                </c:pt>
                <c:pt idx="9300">
                  <c:v>7.73</c:v>
                </c:pt>
                <c:pt idx="9301">
                  <c:v>7.7309999999999999</c:v>
                </c:pt>
                <c:pt idx="9302">
                  <c:v>7.7320000000000002</c:v>
                </c:pt>
                <c:pt idx="9303">
                  <c:v>7.7329999999999997</c:v>
                </c:pt>
                <c:pt idx="9304">
                  <c:v>7.7329999999999997</c:v>
                </c:pt>
                <c:pt idx="9305">
                  <c:v>7.734</c:v>
                </c:pt>
                <c:pt idx="9306">
                  <c:v>7.7350000000000003</c:v>
                </c:pt>
                <c:pt idx="9307">
                  <c:v>7.7359999999999998</c:v>
                </c:pt>
                <c:pt idx="9308">
                  <c:v>7.7370000000000001</c:v>
                </c:pt>
                <c:pt idx="9309">
                  <c:v>7.7380000000000004</c:v>
                </c:pt>
                <c:pt idx="9310">
                  <c:v>7.7380000000000004</c:v>
                </c:pt>
                <c:pt idx="9311">
                  <c:v>7.7389999999999999</c:v>
                </c:pt>
                <c:pt idx="9312">
                  <c:v>7.74</c:v>
                </c:pt>
                <c:pt idx="9313">
                  <c:v>7.7409999999999997</c:v>
                </c:pt>
                <c:pt idx="9314">
                  <c:v>7.742</c:v>
                </c:pt>
                <c:pt idx="9315">
                  <c:v>7.7430000000000003</c:v>
                </c:pt>
                <c:pt idx="9316">
                  <c:v>7.7430000000000003</c:v>
                </c:pt>
                <c:pt idx="9317">
                  <c:v>7.7439999999999998</c:v>
                </c:pt>
                <c:pt idx="9318">
                  <c:v>7.7450000000000001</c:v>
                </c:pt>
                <c:pt idx="9319">
                  <c:v>7.7460000000000004</c:v>
                </c:pt>
                <c:pt idx="9320">
                  <c:v>7.7469999999999999</c:v>
                </c:pt>
                <c:pt idx="9321">
                  <c:v>7.7469999999999999</c:v>
                </c:pt>
                <c:pt idx="9322">
                  <c:v>7.7480000000000002</c:v>
                </c:pt>
                <c:pt idx="9323">
                  <c:v>7.7489999999999997</c:v>
                </c:pt>
                <c:pt idx="9324">
                  <c:v>7.75</c:v>
                </c:pt>
                <c:pt idx="9325">
                  <c:v>7.7510000000000003</c:v>
                </c:pt>
                <c:pt idx="9326">
                  <c:v>7.7519999999999998</c:v>
                </c:pt>
                <c:pt idx="9327">
                  <c:v>7.7519999999999998</c:v>
                </c:pt>
                <c:pt idx="9328">
                  <c:v>7.7530000000000001</c:v>
                </c:pt>
                <c:pt idx="9329">
                  <c:v>7.7539999999999996</c:v>
                </c:pt>
                <c:pt idx="9330">
                  <c:v>7.7549999999999999</c:v>
                </c:pt>
                <c:pt idx="9331">
                  <c:v>7.7560000000000002</c:v>
                </c:pt>
                <c:pt idx="9332">
                  <c:v>7.7569999999999997</c:v>
                </c:pt>
                <c:pt idx="9333">
                  <c:v>7.7569999999999997</c:v>
                </c:pt>
                <c:pt idx="9334">
                  <c:v>7.758</c:v>
                </c:pt>
                <c:pt idx="9335">
                  <c:v>7.7590000000000003</c:v>
                </c:pt>
                <c:pt idx="9336">
                  <c:v>7.76</c:v>
                </c:pt>
                <c:pt idx="9337">
                  <c:v>7.7610000000000001</c:v>
                </c:pt>
                <c:pt idx="9338">
                  <c:v>7.7619999999999996</c:v>
                </c:pt>
                <c:pt idx="9339">
                  <c:v>7.7619999999999996</c:v>
                </c:pt>
                <c:pt idx="9340">
                  <c:v>7.7629999999999999</c:v>
                </c:pt>
                <c:pt idx="9341">
                  <c:v>7.7640000000000002</c:v>
                </c:pt>
                <c:pt idx="9342">
                  <c:v>7.7649999999999997</c:v>
                </c:pt>
                <c:pt idx="9343">
                  <c:v>7.766</c:v>
                </c:pt>
                <c:pt idx="9344">
                  <c:v>7.7670000000000003</c:v>
                </c:pt>
                <c:pt idx="9345">
                  <c:v>7.7670000000000003</c:v>
                </c:pt>
                <c:pt idx="9346">
                  <c:v>7.7679999999999998</c:v>
                </c:pt>
                <c:pt idx="9347">
                  <c:v>7.7690000000000001</c:v>
                </c:pt>
                <c:pt idx="9348">
                  <c:v>7.77</c:v>
                </c:pt>
                <c:pt idx="9349">
                  <c:v>7.7709999999999999</c:v>
                </c:pt>
                <c:pt idx="9350">
                  <c:v>7.7720000000000002</c:v>
                </c:pt>
                <c:pt idx="9351">
                  <c:v>7.7720000000000002</c:v>
                </c:pt>
                <c:pt idx="9352">
                  <c:v>7.7729999999999997</c:v>
                </c:pt>
                <c:pt idx="9353">
                  <c:v>7.774</c:v>
                </c:pt>
                <c:pt idx="9354">
                  <c:v>7.7750000000000004</c:v>
                </c:pt>
                <c:pt idx="9355">
                  <c:v>7.7759999999999998</c:v>
                </c:pt>
                <c:pt idx="9356">
                  <c:v>7.7770000000000001</c:v>
                </c:pt>
                <c:pt idx="9357">
                  <c:v>7.7770000000000001</c:v>
                </c:pt>
                <c:pt idx="9358">
                  <c:v>7.7779999999999996</c:v>
                </c:pt>
                <c:pt idx="9359">
                  <c:v>7.7789999999999999</c:v>
                </c:pt>
                <c:pt idx="9360">
                  <c:v>7.78</c:v>
                </c:pt>
                <c:pt idx="9361">
                  <c:v>7.7809999999999997</c:v>
                </c:pt>
                <c:pt idx="9362">
                  <c:v>7.782</c:v>
                </c:pt>
                <c:pt idx="9363">
                  <c:v>7.782</c:v>
                </c:pt>
                <c:pt idx="9364">
                  <c:v>7.7830000000000004</c:v>
                </c:pt>
                <c:pt idx="9365">
                  <c:v>7.7839999999999998</c:v>
                </c:pt>
                <c:pt idx="9366">
                  <c:v>7.7850000000000001</c:v>
                </c:pt>
                <c:pt idx="9367">
                  <c:v>7.7859999999999996</c:v>
                </c:pt>
                <c:pt idx="9368">
                  <c:v>7.7869999999999999</c:v>
                </c:pt>
                <c:pt idx="9369">
                  <c:v>7.7869999999999999</c:v>
                </c:pt>
                <c:pt idx="9370">
                  <c:v>7.7880000000000003</c:v>
                </c:pt>
                <c:pt idx="9371">
                  <c:v>7.7889999999999997</c:v>
                </c:pt>
                <c:pt idx="9372">
                  <c:v>7.79</c:v>
                </c:pt>
                <c:pt idx="9373">
                  <c:v>7.7910000000000004</c:v>
                </c:pt>
                <c:pt idx="9374">
                  <c:v>7.7919999999999998</c:v>
                </c:pt>
                <c:pt idx="9375">
                  <c:v>7.7919999999999998</c:v>
                </c:pt>
                <c:pt idx="9376">
                  <c:v>7.7930000000000001</c:v>
                </c:pt>
                <c:pt idx="9377">
                  <c:v>7.7939999999999996</c:v>
                </c:pt>
                <c:pt idx="9378">
                  <c:v>7.7949999999999999</c:v>
                </c:pt>
                <c:pt idx="9379">
                  <c:v>7.7960000000000003</c:v>
                </c:pt>
                <c:pt idx="9380">
                  <c:v>7.7969999999999997</c:v>
                </c:pt>
                <c:pt idx="9381">
                  <c:v>7.7969999999999997</c:v>
                </c:pt>
                <c:pt idx="9382">
                  <c:v>7.798</c:v>
                </c:pt>
                <c:pt idx="9383">
                  <c:v>7.7990000000000004</c:v>
                </c:pt>
                <c:pt idx="9384">
                  <c:v>7.8</c:v>
                </c:pt>
                <c:pt idx="9385">
                  <c:v>7.8010000000000002</c:v>
                </c:pt>
                <c:pt idx="9386">
                  <c:v>7.8019999999999996</c:v>
                </c:pt>
                <c:pt idx="9387">
                  <c:v>7.8019999999999996</c:v>
                </c:pt>
                <c:pt idx="9388">
                  <c:v>7.8029999999999999</c:v>
                </c:pt>
                <c:pt idx="9389">
                  <c:v>7.8040000000000003</c:v>
                </c:pt>
                <c:pt idx="9390">
                  <c:v>7.8049999999999997</c:v>
                </c:pt>
                <c:pt idx="9391">
                  <c:v>7.806</c:v>
                </c:pt>
                <c:pt idx="9392">
                  <c:v>7.806</c:v>
                </c:pt>
                <c:pt idx="9393">
                  <c:v>7.8070000000000004</c:v>
                </c:pt>
                <c:pt idx="9394">
                  <c:v>7.8079999999999998</c:v>
                </c:pt>
                <c:pt idx="9395">
                  <c:v>7.8090000000000002</c:v>
                </c:pt>
                <c:pt idx="9396">
                  <c:v>7.81</c:v>
                </c:pt>
                <c:pt idx="9397">
                  <c:v>7.8109999999999999</c:v>
                </c:pt>
                <c:pt idx="9398">
                  <c:v>7.8109999999999999</c:v>
                </c:pt>
                <c:pt idx="9399">
                  <c:v>7.8120000000000003</c:v>
                </c:pt>
                <c:pt idx="9400">
                  <c:v>7.8129999999999997</c:v>
                </c:pt>
                <c:pt idx="9401">
                  <c:v>7.8140000000000001</c:v>
                </c:pt>
                <c:pt idx="9402">
                  <c:v>7.8150000000000004</c:v>
                </c:pt>
                <c:pt idx="9403">
                  <c:v>7.8159999999999998</c:v>
                </c:pt>
                <c:pt idx="9404">
                  <c:v>7.8159999999999998</c:v>
                </c:pt>
                <c:pt idx="9405">
                  <c:v>7.8170000000000002</c:v>
                </c:pt>
                <c:pt idx="9406">
                  <c:v>7.8179999999999996</c:v>
                </c:pt>
                <c:pt idx="9407">
                  <c:v>7.819</c:v>
                </c:pt>
                <c:pt idx="9408">
                  <c:v>7.82</c:v>
                </c:pt>
                <c:pt idx="9409">
                  <c:v>7.8209999999999997</c:v>
                </c:pt>
                <c:pt idx="9410">
                  <c:v>7.8209999999999997</c:v>
                </c:pt>
                <c:pt idx="9411">
                  <c:v>7.8220000000000001</c:v>
                </c:pt>
                <c:pt idx="9412">
                  <c:v>7.8230000000000004</c:v>
                </c:pt>
                <c:pt idx="9413">
                  <c:v>7.8239999999999998</c:v>
                </c:pt>
                <c:pt idx="9414">
                  <c:v>7.8250000000000002</c:v>
                </c:pt>
                <c:pt idx="9415">
                  <c:v>7.8259999999999996</c:v>
                </c:pt>
                <c:pt idx="9416">
                  <c:v>7.8259999999999996</c:v>
                </c:pt>
                <c:pt idx="9417">
                  <c:v>7.827</c:v>
                </c:pt>
                <c:pt idx="9418">
                  <c:v>7.8280000000000003</c:v>
                </c:pt>
                <c:pt idx="9419">
                  <c:v>7.8289999999999997</c:v>
                </c:pt>
                <c:pt idx="9420">
                  <c:v>7.83</c:v>
                </c:pt>
                <c:pt idx="9421">
                  <c:v>7.8310000000000004</c:v>
                </c:pt>
                <c:pt idx="9422">
                  <c:v>7.8310000000000004</c:v>
                </c:pt>
                <c:pt idx="9423">
                  <c:v>7.8319999999999999</c:v>
                </c:pt>
                <c:pt idx="9424">
                  <c:v>7.8330000000000002</c:v>
                </c:pt>
                <c:pt idx="9425">
                  <c:v>7.8339999999999996</c:v>
                </c:pt>
                <c:pt idx="9426">
                  <c:v>7.835</c:v>
                </c:pt>
                <c:pt idx="9427">
                  <c:v>7.8360000000000003</c:v>
                </c:pt>
                <c:pt idx="9428">
                  <c:v>7.8360000000000003</c:v>
                </c:pt>
                <c:pt idx="9429">
                  <c:v>7.8369999999999997</c:v>
                </c:pt>
                <c:pt idx="9430">
                  <c:v>7.8380000000000001</c:v>
                </c:pt>
                <c:pt idx="9431">
                  <c:v>7.8390000000000004</c:v>
                </c:pt>
                <c:pt idx="9432">
                  <c:v>7.84</c:v>
                </c:pt>
                <c:pt idx="9433">
                  <c:v>7.8410000000000002</c:v>
                </c:pt>
                <c:pt idx="9434">
                  <c:v>7.8410000000000002</c:v>
                </c:pt>
                <c:pt idx="9435">
                  <c:v>7.8419999999999996</c:v>
                </c:pt>
                <c:pt idx="9436">
                  <c:v>7.843</c:v>
                </c:pt>
                <c:pt idx="9437">
                  <c:v>7.8440000000000003</c:v>
                </c:pt>
                <c:pt idx="9438">
                  <c:v>7.8449999999999998</c:v>
                </c:pt>
                <c:pt idx="9439">
                  <c:v>7.8460000000000001</c:v>
                </c:pt>
                <c:pt idx="9440">
                  <c:v>7.8460000000000001</c:v>
                </c:pt>
                <c:pt idx="9441">
                  <c:v>7.8470000000000004</c:v>
                </c:pt>
                <c:pt idx="9442">
                  <c:v>7.8479999999999999</c:v>
                </c:pt>
                <c:pt idx="9443">
                  <c:v>7.8490000000000002</c:v>
                </c:pt>
                <c:pt idx="9444">
                  <c:v>7.85</c:v>
                </c:pt>
                <c:pt idx="9445">
                  <c:v>7.851</c:v>
                </c:pt>
                <c:pt idx="9446">
                  <c:v>7.851</c:v>
                </c:pt>
                <c:pt idx="9447">
                  <c:v>7.8520000000000003</c:v>
                </c:pt>
                <c:pt idx="9448">
                  <c:v>7.8529999999999998</c:v>
                </c:pt>
                <c:pt idx="9449">
                  <c:v>7.8540000000000001</c:v>
                </c:pt>
                <c:pt idx="9450">
                  <c:v>7.8550000000000004</c:v>
                </c:pt>
                <c:pt idx="9451">
                  <c:v>7.8559999999999999</c:v>
                </c:pt>
                <c:pt idx="9452">
                  <c:v>7.8559999999999999</c:v>
                </c:pt>
                <c:pt idx="9453">
                  <c:v>7.8570000000000002</c:v>
                </c:pt>
                <c:pt idx="9454">
                  <c:v>7.8579999999999997</c:v>
                </c:pt>
                <c:pt idx="9455">
                  <c:v>7.859</c:v>
                </c:pt>
                <c:pt idx="9456">
                  <c:v>7.86</c:v>
                </c:pt>
                <c:pt idx="9457">
                  <c:v>7.8609999999999998</c:v>
                </c:pt>
                <c:pt idx="9458">
                  <c:v>7.8609999999999998</c:v>
                </c:pt>
                <c:pt idx="9459">
                  <c:v>7.8620000000000001</c:v>
                </c:pt>
                <c:pt idx="9460">
                  <c:v>7.8630000000000004</c:v>
                </c:pt>
                <c:pt idx="9461">
                  <c:v>7.8639999999999999</c:v>
                </c:pt>
                <c:pt idx="9462">
                  <c:v>7.8650000000000002</c:v>
                </c:pt>
                <c:pt idx="9463">
                  <c:v>7.8659999999999997</c:v>
                </c:pt>
                <c:pt idx="9464">
                  <c:v>7.8659999999999997</c:v>
                </c:pt>
                <c:pt idx="9465">
                  <c:v>7.867</c:v>
                </c:pt>
                <c:pt idx="9466">
                  <c:v>7.8680000000000003</c:v>
                </c:pt>
                <c:pt idx="9467">
                  <c:v>7.8689999999999998</c:v>
                </c:pt>
                <c:pt idx="9468">
                  <c:v>7.87</c:v>
                </c:pt>
                <c:pt idx="9469">
                  <c:v>7.87</c:v>
                </c:pt>
                <c:pt idx="9470">
                  <c:v>7.8710000000000004</c:v>
                </c:pt>
                <c:pt idx="9471">
                  <c:v>7.8719999999999999</c:v>
                </c:pt>
                <c:pt idx="9472">
                  <c:v>7.8730000000000002</c:v>
                </c:pt>
                <c:pt idx="9473">
                  <c:v>7.8739999999999997</c:v>
                </c:pt>
                <c:pt idx="9474">
                  <c:v>7.875</c:v>
                </c:pt>
                <c:pt idx="9475">
                  <c:v>7.875</c:v>
                </c:pt>
                <c:pt idx="9476">
                  <c:v>7.8760000000000003</c:v>
                </c:pt>
                <c:pt idx="9477">
                  <c:v>7.8769999999999998</c:v>
                </c:pt>
                <c:pt idx="9478">
                  <c:v>7.8780000000000001</c:v>
                </c:pt>
                <c:pt idx="9479">
                  <c:v>7.8789999999999996</c:v>
                </c:pt>
                <c:pt idx="9480">
                  <c:v>7.88</c:v>
                </c:pt>
                <c:pt idx="9481">
                  <c:v>7.88</c:v>
                </c:pt>
                <c:pt idx="9482">
                  <c:v>7.8810000000000002</c:v>
                </c:pt>
                <c:pt idx="9483">
                  <c:v>7.8819999999999997</c:v>
                </c:pt>
                <c:pt idx="9484">
                  <c:v>7.883</c:v>
                </c:pt>
                <c:pt idx="9485">
                  <c:v>7.8840000000000003</c:v>
                </c:pt>
                <c:pt idx="9486">
                  <c:v>7.8849999999999998</c:v>
                </c:pt>
                <c:pt idx="9487">
                  <c:v>7.8849999999999998</c:v>
                </c:pt>
                <c:pt idx="9488">
                  <c:v>7.8860000000000001</c:v>
                </c:pt>
                <c:pt idx="9489">
                  <c:v>7.8869999999999996</c:v>
                </c:pt>
                <c:pt idx="9490">
                  <c:v>7.8879999999999999</c:v>
                </c:pt>
                <c:pt idx="9491">
                  <c:v>7.8890000000000002</c:v>
                </c:pt>
                <c:pt idx="9492">
                  <c:v>7.89</c:v>
                </c:pt>
                <c:pt idx="9493">
                  <c:v>7.89</c:v>
                </c:pt>
                <c:pt idx="9494">
                  <c:v>7.891</c:v>
                </c:pt>
                <c:pt idx="9495">
                  <c:v>7.8920000000000003</c:v>
                </c:pt>
                <c:pt idx="9496">
                  <c:v>7.8929999999999998</c:v>
                </c:pt>
                <c:pt idx="9497">
                  <c:v>7.8940000000000001</c:v>
                </c:pt>
                <c:pt idx="9498">
                  <c:v>7.8949999999999996</c:v>
                </c:pt>
                <c:pt idx="9499">
                  <c:v>7.8949999999999996</c:v>
                </c:pt>
                <c:pt idx="9500">
                  <c:v>7.8959999999999999</c:v>
                </c:pt>
                <c:pt idx="9501">
                  <c:v>7.8970000000000002</c:v>
                </c:pt>
                <c:pt idx="9502">
                  <c:v>7.8979999999999997</c:v>
                </c:pt>
                <c:pt idx="9503">
                  <c:v>7.899</c:v>
                </c:pt>
                <c:pt idx="9504">
                  <c:v>7.9</c:v>
                </c:pt>
                <c:pt idx="9505">
                  <c:v>7.9</c:v>
                </c:pt>
                <c:pt idx="9506">
                  <c:v>7.9009999999999998</c:v>
                </c:pt>
                <c:pt idx="9507">
                  <c:v>7.9020000000000001</c:v>
                </c:pt>
                <c:pt idx="9508">
                  <c:v>7.9029999999999996</c:v>
                </c:pt>
                <c:pt idx="9509">
                  <c:v>7.9039999999999999</c:v>
                </c:pt>
                <c:pt idx="9510">
                  <c:v>7.9050000000000002</c:v>
                </c:pt>
                <c:pt idx="9511">
                  <c:v>7.9050000000000002</c:v>
                </c:pt>
                <c:pt idx="9512">
                  <c:v>7.9059999999999997</c:v>
                </c:pt>
                <c:pt idx="9513">
                  <c:v>7.907</c:v>
                </c:pt>
                <c:pt idx="9514">
                  <c:v>7.9080000000000004</c:v>
                </c:pt>
                <c:pt idx="9515">
                  <c:v>7.9089999999999998</c:v>
                </c:pt>
                <c:pt idx="9516">
                  <c:v>7.91</c:v>
                </c:pt>
                <c:pt idx="9517">
                  <c:v>7.91</c:v>
                </c:pt>
                <c:pt idx="9518">
                  <c:v>7.9109999999999996</c:v>
                </c:pt>
                <c:pt idx="9519">
                  <c:v>7.9119999999999999</c:v>
                </c:pt>
                <c:pt idx="9520">
                  <c:v>7.9130000000000003</c:v>
                </c:pt>
                <c:pt idx="9521">
                  <c:v>7.9139999999999997</c:v>
                </c:pt>
                <c:pt idx="9522">
                  <c:v>7.915</c:v>
                </c:pt>
                <c:pt idx="9523">
                  <c:v>7.915</c:v>
                </c:pt>
                <c:pt idx="9524">
                  <c:v>7.9160000000000004</c:v>
                </c:pt>
                <c:pt idx="9525">
                  <c:v>7.9169999999999998</c:v>
                </c:pt>
                <c:pt idx="9526">
                  <c:v>7.9180000000000001</c:v>
                </c:pt>
                <c:pt idx="9527">
                  <c:v>7.9189999999999996</c:v>
                </c:pt>
                <c:pt idx="9528">
                  <c:v>7.92</c:v>
                </c:pt>
                <c:pt idx="9529">
                  <c:v>7.92</c:v>
                </c:pt>
                <c:pt idx="9530">
                  <c:v>7.9210000000000003</c:v>
                </c:pt>
                <c:pt idx="9531">
                  <c:v>7.9219999999999997</c:v>
                </c:pt>
                <c:pt idx="9532">
                  <c:v>7.923</c:v>
                </c:pt>
                <c:pt idx="9533">
                  <c:v>7.9240000000000004</c:v>
                </c:pt>
                <c:pt idx="9534">
                  <c:v>7.9249999999999998</c:v>
                </c:pt>
                <c:pt idx="9535">
                  <c:v>7.9249999999999998</c:v>
                </c:pt>
                <c:pt idx="9536">
                  <c:v>7.9260000000000002</c:v>
                </c:pt>
                <c:pt idx="9537">
                  <c:v>7.9269999999999996</c:v>
                </c:pt>
                <c:pt idx="9538">
                  <c:v>7.9279999999999999</c:v>
                </c:pt>
                <c:pt idx="9539">
                  <c:v>7.9290000000000003</c:v>
                </c:pt>
                <c:pt idx="9540">
                  <c:v>7.93</c:v>
                </c:pt>
                <c:pt idx="9541">
                  <c:v>7.93</c:v>
                </c:pt>
                <c:pt idx="9542">
                  <c:v>7.931</c:v>
                </c:pt>
                <c:pt idx="9543">
                  <c:v>7.9320000000000004</c:v>
                </c:pt>
                <c:pt idx="9544">
                  <c:v>7.9329999999999998</c:v>
                </c:pt>
                <c:pt idx="9545">
                  <c:v>7.9340000000000002</c:v>
                </c:pt>
                <c:pt idx="9546">
                  <c:v>7.9340000000000002</c:v>
                </c:pt>
                <c:pt idx="9547">
                  <c:v>7.9349999999999996</c:v>
                </c:pt>
                <c:pt idx="9548">
                  <c:v>7.9359999999999999</c:v>
                </c:pt>
                <c:pt idx="9549">
                  <c:v>7.9370000000000003</c:v>
                </c:pt>
                <c:pt idx="9550">
                  <c:v>7.9379999999999997</c:v>
                </c:pt>
                <c:pt idx="9551">
                  <c:v>7.9390000000000001</c:v>
                </c:pt>
                <c:pt idx="9552">
                  <c:v>7.9390000000000001</c:v>
                </c:pt>
                <c:pt idx="9553">
                  <c:v>7.94</c:v>
                </c:pt>
                <c:pt idx="9554">
                  <c:v>7.9409999999999998</c:v>
                </c:pt>
                <c:pt idx="9555">
                  <c:v>7.9420000000000002</c:v>
                </c:pt>
                <c:pt idx="9556">
                  <c:v>7.9429999999999996</c:v>
                </c:pt>
                <c:pt idx="9557">
                  <c:v>7.944</c:v>
                </c:pt>
                <c:pt idx="9558">
                  <c:v>7.944</c:v>
                </c:pt>
                <c:pt idx="9559">
                  <c:v>7.9450000000000003</c:v>
                </c:pt>
                <c:pt idx="9560">
                  <c:v>7.9459999999999997</c:v>
                </c:pt>
                <c:pt idx="9561">
                  <c:v>7.9470000000000001</c:v>
                </c:pt>
                <c:pt idx="9562">
                  <c:v>7.9480000000000004</c:v>
                </c:pt>
                <c:pt idx="9563">
                  <c:v>7.9489999999999998</c:v>
                </c:pt>
                <c:pt idx="9564">
                  <c:v>7.9489999999999998</c:v>
                </c:pt>
                <c:pt idx="9565">
                  <c:v>7.95</c:v>
                </c:pt>
                <c:pt idx="9566">
                  <c:v>7.9509999999999996</c:v>
                </c:pt>
                <c:pt idx="9567">
                  <c:v>7.952</c:v>
                </c:pt>
                <c:pt idx="9568">
                  <c:v>7.9530000000000003</c:v>
                </c:pt>
                <c:pt idx="9569">
                  <c:v>7.9539999999999997</c:v>
                </c:pt>
                <c:pt idx="9570">
                  <c:v>7.9539999999999997</c:v>
                </c:pt>
                <c:pt idx="9571">
                  <c:v>7.9550000000000001</c:v>
                </c:pt>
                <c:pt idx="9572">
                  <c:v>7.9560000000000004</c:v>
                </c:pt>
                <c:pt idx="9573">
                  <c:v>7.9569999999999999</c:v>
                </c:pt>
                <c:pt idx="9574">
                  <c:v>7.9580000000000002</c:v>
                </c:pt>
                <c:pt idx="9575">
                  <c:v>7.9589999999999996</c:v>
                </c:pt>
                <c:pt idx="9576">
                  <c:v>7.9589999999999996</c:v>
                </c:pt>
                <c:pt idx="9577">
                  <c:v>7.96</c:v>
                </c:pt>
                <c:pt idx="9578">
                  <c:v>7.9610000000000003</c:v>
                </c:pt>
                <c:pt idx="9579">
                  <c:v>7.9619999999999997</c:v>
                </c:pt>
                <c:pt idx="9580">
                  <c:v>7.9630000000000001</c:v>
                </c:pt>
                <c:pt idx="9581">
                  <c:v>7.9640000000000004</c:v>
                </c:pt>
                <c:pt idx="9582">
                  <c:v>7.9640000000000004</c:v>
                </c:pt>
                <c:pt idx="9583">
                  <c:v>7.9649999999999999</c:v>
                </c:pt>
                <c:pt idx="9584">
                  <c:v>7.9660000000000002</c:v>
                </c:pt>
                <c:pt idx="9585">
                  <c:v>7.9669999999999996</c:v>
                </c:pt>
                <c:pt idx="9586">
                  <c:v>7.968</c:v>
                </c:pt>
                <c:pt idx="9587">
                  <c:v>7.9690000000000003</c:v>
                </c:pt>
                <c:pt idx="9588">
                  <c:v>7.9690000000000003</c:v>
                </c:pt>
                <c:pt idx="9589">
                  <c:v>7.97</c:v>
                </c:pt>
                <c:pt idx="9590">
                  <c:v>7.9710000000000001</c:v>
                </c:pt>
                <c:pt idx="9591">
                  <c:v>7.9720000000000004</c:v>
                </c:pt>
                <c:pt idx="9592">
                  <c:v>7.9729999999999999</c:v>
                </c:pt>
                <c:pt idx="9593">
                  <c:v>7.9740000000000002</c:v>
                </c:pt>
                <c:pt idx="9594">
                  <c:v>7.9740000000000002</c:v>
                </c:pt>
                <c:pt idx="9595">
                  <c:v>7.9749999999999996</c:v>
                </c:pt>
                <c:pt idx="9596">
                  <c:v>7.976</c:v>
                </c:pt>
                <c:pt idx="9597">
                  <c:v>7.9770000000000003</c:v>
                </c:pt>
                <c:pt idx="9598">
                  <c:v>7.9779999999999998</c:v>
                </c:pt>
                <c:pt idx="9599">
                  <c:v>7.9790000000000001</c:v>
                </c:pt>
                <c:pt idx="9600">
                  <c:v>7.9790000000000001</c:v>
                </c:pt>
                <c:pt idx="9601">
                  <c:v>7.98</c:v>
                </c:pt>
                <c:pt idx="9602">
                  <c:v>7.9809999999999999</c:v>
                </c:pt>
                <c:pt idx="9603">
                  <c:v>7.9820000000000002</c:v>
                </c:pt>
                <c:pt idx="9604">
                  <c:v>7.9829999999999997</c:v>
                </c:pt>
                <c:pt idx="9605">
                  <c:v>7.984</c:v>
                </c:pt>
                <c:pt idx="9606">
                  <c:v>7.984</c:v>
                </c:pt>
                <c:pt idx="9607">
                  <c:v>7.9850000000000003</c:v>
                </c:pt>
                <c:pt idx="9608">
                  <c:v>7.9859999999999998</c:v>
                </c:pt>
                <c:pt idx="9609">
                  <c:v>7.9870000000000001</c:v>
                </c:pt>
                <c:pt idx="9610">
                  <c:v>7.9880000000000004</c:v>
                </c:pt>
                <c:pt idx="9611">
                  <c:v>7.9889999999999999</c:v>
                </c:pt>
                <c:pt idx="9612">
                  <c:v>7.9889999999999999</c:v>
                </c:pt>
                <c:pt idx="9613">
                  <c:v>7.99</c:v>
                </c:pt>
                <c:pt idx="9614">
                  <c:v>7.9909999999999997</c:v>
                </c:pt>
                <c:pt idx="9615">
                  <c:v>7.992</c:v>
                </c:pt>
                <c:pt idx="9616">
                  <c:v>7.9930000000000003</c:v>
                </c:pt>
                <c:pt idx="9617">
                  <c:v>7.9939999999999998</c:v>
                </c:pt>
                <c:pt idx="9618">
                  <c:v>7.9939999999999998</c:v>
                </c:pt>
                <c:pt idx="9619">
                  <c:v>7.9950000000000001</c:v>
                </c:pt>
                <c:pt idx="9620">
                  <c:v>7.9960000000000004</c:v>
                </c:pt>
                <c:pt idx="9621">
                  <c:v>7.9969999999999999</c:v>
                </c:pt>
                <c:pt idx="9622">
                  <c:v>7.9980000000000002</c:v>
                </c:pt>
                <c:pt idx="9623">
                  <c:v>7.9980000000000002</c:v>
                </c:pt>
                <c:pt idx="9624">
                  <c:v>7.9989999999999997</c:v>
                </c:pt>
                <c:pt idx="9625">
                  <c:v>8</c:v>
                </c:pt>
                <c:pt idx="9626">
                  <c:v>8.0009999999999994</c:v>
                </c:pt>
                <c:pt idx="9627">
                  <c:v>8.0020000000000007</c:v>
                </c:pt>
                <c:pt idx="9628">
                  <c:v>8.0030000000000001</c:v>
                </c:pt>
                <c:pt idx="9629">
                  <c:v>8.0030000000000001</c:v>
                </c:pt>
                <c:pt idx="9630">
                  <c:v>8.0039999999999996</c:v>
                </c:pt>
                <c:pt idx="9631">
                  <c:v>8.0050000000000008</c:v>
                </c:pt>
                <c:pt idx="9632">
                  <c:v>8.0060000000000002</c:v>
                </c:pt>
                <c:pt idx="9633">
                  <c:v>8.0069999999999997</c:v>
                </c:pt>
                <c:pt idx="9634">
                  <c:v>8.0079999999999991</c:v>
                </c:pt>
                <c:pt idx="9635">
                  <c:v>8.0079999999999991</c:v>
                </c:pt>
                <c:pt idx="9636">
                  <c:v>8.0090000000000003</c:v>
                </c:pt>
                <c:pt idx="9637">
                  <c:v>8.01</c:v>
                </c:pt>
                <c:pt idx="9638">
                  <c:v>8.0109999999999992</c:v>
                </c:pt>
                <c:pt idx="9639">
                  <c:v>8.0120000000000005</c:v>
                </c:pt>
                <c:pt idx="9640">
                  <c:v>8.0129999999999999</c:v>
                </c:pt>
                <c:pt idx="9641">
                  <c:v>8.0129999999999999</c:v>
                </c:pt>
                <c:pt idx="9642">
                  <c:v>8.0139999999999993</c:v>
                </c:pt>
                <c:pt idx="9643">
                  <c:v>8.0150000000000006</c:v>
                </c:pt>
                <c:pt idx="9644">
                  <c:v>8.016</c:v>
                </c:pt>
                <c:pt idx="9645">
                  <c:v>8.0169999999999995</c:v>
                </c:pt>
                <c:pt idx="9646">
                  <c:v>8.0180000000000007</c:v>
                </c:pt>
                <c:pt idx="9647">
                  <c:v>8.0180000000000007</c:v>
                </c:pt>
                <c:pt idx="9648">
                  <c:v>8.0190000000000001</c:v>
                </c:pt>
                <c:pt idx="9649">
                  <c:v>8.02</c:v>
                </c:pt>
                <c:pt idx="9650">
                  <c:v>8.0210000000000008</c:v>
                </c:pt>
                <c:pt idx="9651">
                  <c:v>8.0220000000000002</c:v>
                </c:pt>
                <c:pt idx="9652">
                  <c:v>8.0229999999999997</c:v>
                </c:pt>
                <c:pt idx="9653">
                  <c:v>8.0229999999999997</c:v>
                </c:pt>
                <c:pt idx="9654">
                  <c:v>8.0239999999999991</c:v>
                </c:pt>
                <c:pt idx="9655">
                  <c:v>8.0250000000000004</c:v>
                </c:pt>
                <c:pt idx="9656">
                  <c:v>8.0259999999999998</c:v>
                </c:pt>
                <c:pt idx="9657">
                  <c:v>8.0269999999999992</c:v>
                </c:pt>
                <c:pt idx="9658">
                  <c:v>8.0280000000000005</c:v>
                </c:pt>
                <c:pt idx="9659">
                  <c:v>8.0280000000000005</c:v>
                </c:pt>
                <c:pt idx="9660">
                  <c:v>8.0289999999999999</c:v>
                </c:pt>
                <c:pt idx="9661">
                  <c:v>8.0299999999999994</c:v>
                </c:pt>
                <c:pt idx="9662">
                  <c:v>8.0310000000000006</c:v>
                </c:pt>
                <c:pt idx="9663">
                  <c:v>8.032</c:v>
                </c:pt>
                <c:pt idx="9664">
                  <c:v>8.0329999999999995</c:v>
                </c:pt>
                <c:pt idx="9665">
                  <c:v>8.0329999999999995</c:v>
                </c:pt>
                <c:pt idx="9666">
                  <c:v>8.0340000000000007</c:v>
                </c:pt>
                <c:pt idx="9667">
                  <c:v>8.0350000000000001</c:v>
                </c:pt>
                <c:pt idx="9668">
                  <c:v>8.0359999999999996</c:v>
                </c:pt>
                <c:pt idx="9669">
                  <c:v>8.0370000000000008</c:v>
                </c:pt>
                <c:pt idx="9670">
                  <c:v>8.0380000000000003</c:v>
                </c:pt>
                <c:pt idx="9671">
                  <c:v>8.0380000000000003</c:v>
                </c:pt>
                <c:pt idx="9672">
                  <c:v>8.0389999999999997</c:v>
                </c:pt>
                <c:pt idx="9673">
                  <c:v>8.0399999999999991</c:v>
                </c:pt>
                <c:pt idx="9674">
                  <c:v>8.0410000000000004</c:v>
                </c:pt>
                <c:pt idx="9675">
                  <c:v>8.0419999999999998</c:v>
                </c:pt>
                <c:pt idx="9676">
                  <c:v>8.0429999999999993</c:v>
                </c:pt>
                <c:pt idx="9677">
                  <c:v>8.0429999999999993</c:v>
                </c:pt>
                <c:pt idx="9678">
                  <c:v>8.0440000000000005</c:v>
                </c:pt>
                <c:pt idx="9679">
                  <c:v>8.0449999999999999</c:v>
                </c:pt>
                <c:pt idx="9680">
                  <c:v>8.0459999999999994</c:v>
                </c:pt>
                <c:pt idx="9681">
                  <c:v>8.0470000000000006</c:v>
                </c:pt>
                <c:pt idx="9682">
                  <c:v>8.0470000000000006</c:v>
                </c:pt>
                <c:pt idx="9683">
                  <c:v>8.048</c:v>
                </c:pt>
                <c:pt idx="9684">
                  <c:v>8.0489999999999995</c:v>
                </c:pt>
                <c:pt idx="9685">
                  <c:v>8.0500000000000007</c:v>
                </c:pt>
                <c:pt idx="9686">
                  <c:v>8.0510000000000002</c:v>
                </c:pt>
                <c:pt idx="9687">
                  <c:v>8.0519999999999996</c:v>
                </c:pt>
                <c:pt idx="9688">
                  <c:v>8.0519999999999996</c:v>
                </c:pt>
                <c:pt idx="9689">
                  <c:v>8.0530000000000008</c:v>
                </c:pt>
                <c:pt idx="9690">
                  <c:v>8.0540000000000003</c:v>
                </c:pt>
                <c:pt idx="9691">
                  <c:v>8.0549999999999997</c:v>
                </c:pt>
                <c:pt idx="9692">
                  <c:v>8.0559999999999992</c:v>
                </c:pt>
                <c:pt idx="9693">
                  <c:v>8.0570000000000004</c:v>
                </c:pt>
                <c:pt idx="9694">
                  <c:v>8.0570000000000004</c:v>
                </c:pt>
                <c:pt idx="9695">
                  <c:v>8.0579999999999998</c:v>
                </c:pt>
                <c:pt idx="9696">
                  <c:v>8.0589999999999993</c:v>
                </c:pt>
                <c:pt idx="9697">
                  <c:v>8.06</c:v>
                </c:pt>
                <c:pt idx="9698">
                  <c:v>8.0609999999999999</c:v>
                </c:pt>
                <c:pt idx="9699">
                  <c:v>8.0619999999999994</c:v>
                </c:pt>
                <c:pt idx="9700">
                  <c:v>8.0619999999999994</c:v>
                </c:pt>
                <c:pt idx="9701">
                  <c:v>8.0630000000000006</c:v>
                </c:pt>
                <c:pt idx="9702">
                  <c:v>8.0640000000000001</c:v>
                </c:pt>
                <c:pt idx="9703">
                  <c:v>8.0649999999999995</c:v>
                </c:pt>
                <c:pt idx="9704">
                  <c:v>8.0660000000000007</c:v>
                </c:pt>
                <c:pt idx="9705">
                  <c:v>8.0670000000000002</c:v>
                </c:pt>
                <c:pt idx="9706">
                  <c:v>8.0670000000000002</c:v>
                </c:pt>
                <c:pt idx="9707">
                  <c:v>8.0679999999999996</c:v>
                </c:pt>
                <c:pt idx="9708">
                  <c:v>8.0690000000000008</c:v>
                </c:pt>
                <c:pt idx="9709">
                  <c:v>8.07</c:v>
                </c:pt>
                <c:pt idx="9710">
                  <c:v>8.0709999999999997</c:v>
                </c:pt>
                <c:pt idx="9711">
                  <c:v>8.0719999999999992</c:v>
                </c:pt>
                <c:pt idx="9712">
                  <c:v>8.0719999999999992</c:v>
                </c:pt>
                <c:pt idx="9713">
                  <c:v>8.0730000000000004</c:v>
                </c:pt>
                <c:pt idx="9714">
                  <c:v>8.0739999999999998</c:v>
                </c:pt>
                <c:pt idx="9715">
                  <c:v>8.0749999999999993</c:v>
                </c:pt>
                <c:pt idx="9716">
                  <c:v>8.0760000000000005</c:v>
                </c:pt>
                <c:pt idx="9717">
                  <c:v>8.077</c:v>
                </c:pt>
                <c:pt idx="9718">
                  <c:v>8.077</c:v>
                </c:pt>
                <c:pt idx="9719">
                  <c:v>8.0779999999999994</c:v>
                </c:pt>
                <c:pt idx="9720">
                  <c:v>8.0790000000000006</c:v>
                </c:pt>
                <c:pt idx="9721">
                  <c:v>8.08</c:v>
                </c:pt>
                <c:pt idx="9722">
                  <c:v>8.0809999999999995</c:v>
                </c:pt>
                <c:pt idx="9723">
                  <c:v>8.0820000000000007</c:v>
                </c:pt>
                <c:pt idx="9724">
                  <c:v>8.0820000000000007</c:v>
                </c:pt>
                <c:pt idx="9725">
                  <c:v>8.0830000000000002</c:v>
                </c:pt>
                <c:pt idx="9726">
                  <c:v>8.0839999999999996</c:v>
                </c:pt>
                <c:pt idx="9727">
                  <c:v>8.0850000000000009</c:v>
                </c:pt>
                <c:pt idx="9728">
                  <c:v>8.0860000000000003</c:v>
                </c:pt>
                <c:pt idx="9729">
                  <c:v>8.0869999999999997</c:v>
                </c:pt>
                <c:pt idx="9730">
                  <c:v>8.0869999999999997</c:v>
                </c:pt>
                <c:pt idx="9731">
                  <c:v>8.0879999999999992</c:v>
                </c:pt>
                <c:pt idx="9732">
                  <c:v>8.0890000000000004</c:v>
                </c:pt>
                <c:pt idx="9733">
                  <c:v>8.09</c:v>
                </c:pt>
                <c:pt idx="9734">
                  <c:v>8.0909999999999993</c:v>
                </c:pt>
                <c:pt idx="9735">
                  <c:v>8.0920000000000005</c:v>
                </c:pt>
                <c:pt idx="9736">
                  <c:v>8.0920000000000005</c:v>
                </c:pt>
                <c:pt idx="9737">
                  <c:v>8.093</c:v>
                </c:pt>
                <c:pt idx="9738">
                  <c:v>8.0939999999999994</c:v>
                </c:pt>
                <c:pt idx="9739">
                  <c:v>8.0950000000000006</c:v>
                </c:pt>
                <c:pt idx="9740">
                  <c:v>8.0960000000000001</c:v>
                </c:pt>
                <c:pt idx="9741">
                  <c:v>8.0969999999999995</c:v>
                </c:pt>
                <c:pt idx="9742">
                  <c:v>8.0969999999999995</c:v>
                </c:pt>
                <c:pt idx="9743">
                  <c:v>8.0980000000000008</c:v>
                </c:pt>
                <c:pt idx="9744">
                  <c:v>8.0990000000000002</c:v>
                </c:pt>
                <c:pt idx="9745">
                  <c:v>8.1</c:v>
                </c:pt>
                <c:pt idx="9746">
                  <c:v>8.1010000000000009</c:v>
                </c:pt>
                <c:pt idx="9747">
                  <c:v>8.1010000000000009</c:v>
                </c:pt>
                <c:pt idx="9748">
                  <c:v>8.1020000000000003</c:v>
                </c:pt>
                <c:pt idx="9749">
                  <c:v>8.1029999999999998</c:v>
                </c:pt>
                <c:pt idx="9750">
                  <c:v>8.1039999999999992</c:v>
                </c:pt>
                <c:pt idx="9751">
                  <c:v>8.1050000000000004</c:v>
                </c:pt>
                <c:pt idx="9752">
                  <c:v>8.1059999999999999</c:v>
                </c:pt>
                <c:pt idx="9753">
                  <c:v>8.1059999999999999</c:v>
                </c:pt>
                <c:pt idx="9754">
                  <c:v>8.1069999999999993</c:v>
                </c:pt>
                <c:pt idx="9755">
                  <c:v>8.1080000000000005</c:v>
                </c:pt>
                <c:pt idx="9756">
                  <c:v>8.109</c:v>
                </c:pt>
                <c:pt idx="9757">
                  <c:v>8.11</c:v>
                </c:pt>
                <c:pt idx="9758">
                  <c:v>8.1110000000000007</c:v>
                </c:pt>
                <c:pt idx="9759">
                  <c:v>8.1110000000000007</c:v>
                </c:pt>
                <c:pt idx="9760">
                  <c:v>8.1120000000000001</c:v>
                </c:pt>
                <c:pt idx="9761">
                  <c:v>8.1129999999999995</c:v>
                </c:pt>
                <c:pt idx="9762">
                  <c:v>8.1140000000000008</c:v>
                </c:pt>
                <c:pt idx="9763">
                  <c:v>8.1150000000000002</c:v>
                </c:pt>
                <c:pt idx="9764">
                  <c:v>8.1159999999999997</c:v>
                </c:pt>
                <c:pt idx="9765">
                  <c:v>8.1159999999999997</c:v>
                </c:pt>
                <c:pt idx="9766">
                  <c:v>8.1170000000000009</c:v>
                </c:pt>
                <c:pt idx="9767">
                  <c:v>8.1180000000000003</c:v>
                </c:pt>
                <c:pt idx="9768">
                  <c:v>8.1189999999999998</c:v>
                </c:pt>
                <c:pt idx="9769">
                  <c:v>8.1199999999999992</c:v>
                </c:pt>
                <c:pt idx="9770">
                  <c:v>8.1210000000000004</c:v>
                </c:pt>
                <c:pt idx="9771">
                  <c:v>8.1210000000000004</c:v>
                </c:pt>
                <c:pt idx="9772">
                  <c:v>8.1219999999999999</c:v>
                </c:pt>
                <c:pt idx="9773">
                  <c:v>8.1229999999999993</c:v>
                </c:pt>
                <c:pt idx="9774">
                  <c:v>8.1240000000000006</c:v>
                </c:pt>
                <c:pt idx="9775">
                  <c:v>8.125</c:v>
                </c:pt>
                <c:pt idx="9776">
                  <c:v>8.1259999999999994</c:v>
                </c:pt>
                <c:pt idx="9777">
                  <c:v>8.1259999999999994</c:v>
                </c:pt>
                <c:pt idx="9778">
                  <c:v>8.1270000000000007</c:v>
                </c:pt>
                <c:pt idx="9779">
                  <c:v>8.1280000000000001</c:v>
                </c:pt>
                <c:pt idx="9780">
                  <c:v>8.1289999999999996</c:v>
                </c:pt>
                <c:pt idx="9781">
                  <c:v>8.1300000000000008</c:v>
                </c:pt>
                <c:pt idx="9782">
                  <c:v>8.1310000000000002</c:v>
                </c:pt>
                <c:pt idx="9783">
                  <c:v>8.1310000000000002</c:v>
                </c:pt>
                <c:pt idx="9784">
                  <c:v>8.1319999999999997</c:v>
                </c:pt>
                <c:pt idx="9785">
                  <c:v>8.1329999999999991</c:v>
                </c:pt>
                <c:pt idx="9786">
                  <c:v>8.1340000000000003</c:v>
                </c:pt>
                <c:pt idx="9787">
                  <c:v>8.1349999999999998</c:v>
                </c:pt>
                <c:pt idx="9788">
                  <c:v>8.1359999999999992</c:v>
                </c:pt>
                <c:pt idx="9789">
                  <c:v>8.1359999999999992</c:v>
                </c:pt>
                <c:pt idx="9790">
                  <c:v>8.1370000000000005</c:v>
                </c:pt>
                <c:pt idx="9791">
                  <c:v>8.1379999999999999</c:v>
                </c:pt>
                <c:pt idx="9792">
                  <c:v>8.1389999999999993</c:v>
                </c:pt>
                <c:pt idx="9793">
                  <c:v>8.14</c:v>
                </c:pt>
                <c:pt idx="9794">
                  <c:v>8.141</c:v>
                </c:pt>
                <c:pt idx="9795">
                  <c:v>8.141</c:v>
                </c:pt>
                <c:pt idx="9796">
                  <c:v>8.1419999999999995</c:v>
                </c:pt>
                <c:pt idx="9797">
                  <c:v>8.1430000000000007</c:v>
                </c:pt>
                <c:pt idx="9798">
                  <c:v>8.1440000000000001</c:v>
                </c:pt>
                <c:pt idx="9799">
                  <c:v>8.1449999999999996</c:v>
                </c:pt>
                <c:pt idx="9800">
                  <c:v>8.1460000000000008</c:v>
                </c:pt>
                <c:pt idx="9801">
                  <c:v>8.1460000000000008</c:v>
                </c:pt>
                <c:pt idx="9802">
                  <c:v>8.1470000000000002</c:v>
                </c:pt>
                <c:pt idx="9803">
                  <c:v>8.1479999999999997</c:v>
                </c:pt>
                <c:pt idx="9804">
                  <c:v>8.1489999999999991</c:v>
                </c:pt>
                <c:pt idx="9805">
                  <c:v>8.15</c:v>
                </c:pt>
                <c:pt idx="9806">
                  <c:v>8.15</c:v>
                </c:pt>
                <c:pt idx="9807">
                  <c:v>8.1509999999999998</c:v>
                </c:pt>
                <c:pt idx="9808">
                  <c:v>8.1519999999999992</c:v>
                </c:pt>
                <c:pt idx="9809">
                  <c:v>8.1530000000000005</c:v>
                </c:pt>
                <c:pt idx="9810">
                  <c:v>8.1539999999999999</c:v>
                </c:pt>
                <c:pt idx="9811">
                  <c:v>8.1549999999999994</c:v>
                </c:pt>
                <c:pt idx="9812">
                  <c:v>8.1549999999999994</c:v>
                </c:pt>
                <c:pt idx="9813">
                  <c:v>8.1560000000000006</c:v>
                </c:pt>
                <c:pt idx="9814">
                  <c:v>8.157</c:v>
                </c:pt>
                <c:pt idx="9815">
                  <c:v>8.1579999999999995</c:v>
                </c:pt>
                <c:pt idx="9816">
                  <c:v>8.1590000000000007</c:v>
                </c:pt>
                <c:pt idx="9817">
                  <c:v>8.16</c:v>
                </c:pt>
                <c:pt idx="9818">
                  <c:v>8.16</c:v>
                </c:pt>
                <c:pt idx="9819">
                  <c:v>8.1609999999999996</c:v>
                </c:pt>
                <c:pt idx="9820">
                  <c:v>8.1620000000000008</c:v>
                </c:pt>
                <c:pt idx="9821">
                  <c:v>8.1630000000000003</c:v>
                </c:pt>
                <c:pt idx="9822">
                  <c:v>8.1639999999999997</c:v>
                </c:pt>
                <c:pt idx="9823">
                  <c:v>8.1649999999999991</c:v>
                </c:pt>
                <c:pt idx="9824">
                  <c:v>8.1649999999999991</c:v>
                </c:pt>
                <c:pt idx="9825">
                  <c:v>8.1660000000000004</c:v>
                </c:pt>
                <c:pt idx="9826">
                  <c:v>8.1669999999999998</c:v>
                </c:pt>
                <c:pt idx="9827">
                  <c:v>8.1679999999999993</c:v>
                </c:pt>
                <c:pt idx="9828">
                  <c:v>8.1690000000000005</c:v>
                </c:pt>
                <c:pt idx="9829">
                  <c:v>8.17</c:v>
                </c:pt>
                <c:pt idx="9830">
                  <c:v>8.17</c:v>
                </c:pt>
                <c:pt idx="9831">
                  <c:v>8.1709999999999994</c:v>
                </c:pt>
                <c:pt idx="9832">
                  <c:v>8.1720000000000006</c:v>
                </c:pt>
                <c:pt idx="9833">
                  <c:v>8.173</c:v>
                </c:pt>
                <c:pt idx="9834">
                  <c:v>8.1739999999999995</c:v>
                </c:pt>
                <c:pt idx="9835">
                  <c:v>8.1750000000000007</c:v>
                </c:pt>
                <c:pt idx="9836">
                  <c:v>8.1750000000000007</c:v>
                </c:pt>
                <c:pt idx="9837">
                  <c:v>8.1760000000000002</c:v>
                </c:pt>
                <c:pt idx="9838">
                  <c:v>8.1769999999999996</c:v>
                </c:pt>
                <c:pt idx="9839">
                  <c:v>8.1780000000000008</c:v>
                </c:pt>
                <c:pt idx="9840">
                  <c:v>8.1790000000000003</c:v>
                </c:pt>
                <c:pt idx="9841">
                  <c:v>8.18</c:v>
                </c:pt>
                <c:pt idx="9842">
                  <c:v>8.18</c:v>
                </c:pt>
                <c:pt idx="9843">
                  <c:v>8.1809999999999992</c:v>
                </c:pt>
                <c:pt idx="9844">
                  <c:v>8.1820000000000004</c:v>
                </c:pt>
                <c:pt idx="9845">
                  <c:v>8.1829999999999998</c:v>
                </c:pt>
                <c:pt idx="9846">
                  <c:v>8.1839999999999993</c:v>
                </c:pt>
                <c:pt idx="9847">
                  <c:v>8.1850000000000005</c:v>
                </c:pt>
                <c:pt idx="9848">
                  <c:v>8.1850000000000005</c:v>
                </c:pt>
                <c:pt idx="9849">
                  <c:v>8.1859999999999999</c:v>
                </c:pt>
                <c:pt idx="9850">
                  <c:v>8.1869999999999994</c:v>
                </c:pt>
                <c:pt idx="9851">
                  <c:v>8.1880000000000006</c:v>
                </c:pt>
                <c:pt idx="9852">
                  <c:v>8.1890000000000001</c:v>
                </c:pt>
                <c:pt idx="9853">
                  <c:v>8.19</c:v>
                </c:pt>
                <c:pt idx="9854">
                  <c:v>8.19</c:v>
                </c:pt>
                <c:pt idx="9855">
                  <c:v>8.1910000000000007</c:v>
                </c:pt>
                <c:pt idx="9856">
                  <c:v>8.1920000000000002</c:v>
                </c:pt>
                <c:pt idx="9857">
                  <c:v>8.1929999999999996</c:v>
                </c:pt>
                <c:pt idx="9858">
                  <c:v>8.1940000000000008</c:v>
                </c:pt>
                <c:pt idx="9859">
                  <c:v>8.1950000000000003</c:v>
                </c:pt>
                <c:pt idx="9860">
                  <c:v>8.1950000000000003</c:v>
                </c:pt>
                <c:pt idx="9861">
                  <c:v>8.1959999999999997</c:v>
                </c:pt>
                <c:pt idx="9862">
                  <c:v>8.1969999999999992</c:v>
                </c:pt>
                <c:pt idx="9863">
                  <c:v>8.1980000000000004</c:v>
                </c:pt>
                <c:pt idx="9864">
                  <c:v>8.1989999999999998</c:v>
                </c:pt>
                <c:pt idx="9865">
                  <c:v>8.1999999999999993</c:v>
                </c:pt>
                <c:pt idx="9866">
                  <c:v>8.1999999999999993</c:v>
                </c:pt>
                <c:pt idx="9867">
                  <c:v>8.2010000000000005</c:v>
                </c:pt>
                <c:pt idx="9868">
                  <c:v>8.202</c:v>
                </c:pt>
                <c:pt idx="9869">
                  <c:v>8.2029999999999994</c:v>
                </c:pt>
                <c:pt idx="9870">
                  <c:v>8.2040000000000006</c:v>
                </c:pt>
                <c:pt idx="9871">
                  <c:v>8.2040000000000006</c:v>
                </c:pt>
                <c:pt idx="9872">
                  <c:v>8.2050000000000001</c:v>
                </c:pt>
                <c:pt idx="9873">
                  <c:v>8.2059999999999995</c:v>
                </c:pt>
                <c:pt idx="9874">
                  <c:v>8.2070000000000007</c:v>
                </c:pt>
                <c:pt idx="9875">
                  <c:v>8.2080000000000002</c:v>
                </c:pt>
                <c:pt idx="9876">
                  <c:v>8.2089999999999996</c:v>
                </c:pt>
                <c:pt idx="9877">
                  <c:v>8.2089999999999996</c:v>
                </c:pt>
                <c:pt idx="9878">
                  <c:v>8.2100000000000009</c:v>
                </c:pt>
                <c:pt idx="9879">
                  <c:v>8.2110000000000003</c:v>
                </c:pt>
                <c:pt idx="9880">
                  <c:v>8.2119999999999997</c:v>
                </c:pt>
                <c:pt idx="9881">
                  <c:v>8.2129999999999992</c:v>
                </c:pt>
                <c:pt idx="9882">
                  <c:v>8.2140000000000004</c:v>
                </c:pt>
                <c:pt idx="9883">
                  <c:v>8.2140000000000004</c:v>
                </c:pt>
                <c:pt idx="9884">
                  <c:v>8.2149999999999999</c:v>
                </c:pt>
                <c:pt idx="9885">
                  <c:v>8.2159999999999993</c:v>
                </c:pt>
                <c:pt idx="9886">
                  <c:v>8.2170000000000005</c:v>
                </c:pt>
                <c:pt idx="9887">
                  <c:v>8.218</c:v>
                </c:pt>
                <c:pt idx="9888">
                  <c:v>8.2189999999999994</c:v>
                </c:pt>
                <c:pt idx="9889">
                  <c:v>8.2189999999999994</c:v>
                </c:pt>
                <c:pt idx="9890">
                  <c:v>8.2200000000000006</c:v>
                </c:pt>
                <c:pt idx="9891">
                  <c:v>8.2210000000000001</c:v>
                </c:pt>
                <c:pt idx="9892">
                  <c:v>8.2219999999999995</c:v>
                </c:pt>
                <c:pt idx="9893">
                  <c:v>8.2230000000000008</c:v>
                </c:pt>
                <c:pt idx="9894">
                  <c:v>8.2240000000000002</c:v>
                </c:pt>
                <c:pt idx="9895">
                  <c:v>8.2240000000000002</c:v>
                </c:pt>
                <c:pt idx="9896">
                  <c:v>8.2249999999999996</c:v>
                </c:pt>
                <c:pt idx="9897">
                  <c:v>8.2260000000000009</c:v>
                </c:pt>
                <c:pt idx="9898">
                  <c:v>8.2270000000000003</c:v>
                </c:pt>
                <c:pt idx="9899">
                  <c:v>8.2279999999999998</c:v>
                </c:pt>
                <c:pt idx="9900">
                  <c:v>8.2289999999999992</c:v>
                </c:pt>
                <c:pt idx="9901">
                  <c:v>8.2289999999999992</c:v>
                </c:pt>
                <c:pt idx="9902">
                  <c:v>8.23</c:v>
                </c:pt>
                <c:pt idx="9903">
                  <c:v>8.2309999999999999</c:v>
                </c:pt>
                <c:pt idx="9904">
                  <c:v>8.2319999999999993</c:v>
                </c:pt>
                <c:pt idx="9905">
                  <c:v>8.2330000000000005</c:v>
                </c:pt>
                <c:pt idx="9906">
                  <c:v>8.234</c:v>
                </c:pt>
                <c:pt idx="9907">
                  <c:v>8.234</c:v>
                </c:pt>
                <c:pt idx="9908">
                  <c:v>8.2349999999999994</c:v>
                </c:pt>
                <c:pt idx="9909">
                  <c:v>8.2360000000000007</c:v>
                </c:pt>
                <c:pt idx="9910">
                  <c:v>8.2370000000000001</c:v>
                </c:pt>
                <c:pt idx="9911">
                  <c:v>8.2379999999999995</c:v>
                </c:pt>
                <c:pt idx="9912">
                  <c:v>8.2390000000000008</c:v>
                </c:pt>
                <c:pt idx="9913">
                  <c:v>8.2390000000000008</c:v>
                </c:pt>
                <c:pt idx="9914">
                  <c:v>8.24</c:v>
                </c:pt>
                <c:pt idx="9915">
                  <c:v>8.2409999999999997</c:v>
                </c:pt>
                <c:pt idx="9916">
                  <c:v>8.2420000000000009</c:v>
                </c:pt>
                <c:pt idx="9917">
                  <c:v>8.2430000000000003</c:v>
                </c:pt>
                <c:pt idx="9918">
                  <c:v>8.2439999999999998</c:v>
                </c:pt>
                <c:pt idx="9919">
                  <c:v>8.2439999999999998</c:v>
                </c:pt>
                <c:pt idx="9920">
                  <c:v>8.2449999999999992</c:v>
                </c:pt>
                <c:pt idx="9921">
                  <c:v>8.2460000000000004</c:v>
                </c:pt>
                <c:pt idx="9922">
                  <c:v>8.2469999999999999</c:v>
                </c:pt>
                <c:pt idx="9923">
                  <c:v>8.2479999999999993</c:v>
                </c:pt>
                <c:pt idx="9924">
                  <c:v>8.2490000000000006</c:v>
                </c:pt>
                <c:pt idx="9925">
                  <c:v>8.2490000000000006</c:v>
                </c:pt>
                <c:pt idx="9926">
                  <c:v>8.25</c:v>
                </c:pt>
                <c:pt idx="9927">
                  <c:v>8.2509999999999994</c:v>
                </c:pt>
                <c:pt idx="9928">
                  <c:v>8.2520000000000007</c:v>
                </c:pt>
                <c:pt idx="9929">
                  <c:v>8.2530000000000001</c:v>
                </c:pt>
                <c:pt idx="9930">
                  <c:v>8.2530000000000001</c:v>
                </c:pt>
                <c:pt idx="9931">
                  <c:v>8.2539999999999996</c:v>
                </c:pt>
                <c:pt idx="9932">
                  <c:v>8.2550000000000008</c:v>
                </c:pt>
                <c:pt idx="9933">
                  <c:v>8.2560000000000002</c:v>
                </c:pt>
                <c:pt idx="9934">
                  <c:v>8.2569999999999997</c:v>
                </c:pt>
                <c:pt idx="9935">
                  <c:v>8.2579999999999991</c:v>
                </c:pt>
                <c:pt idx="9936">
                  <c:v>8.2579999999999991</c:v>
                </c:pt>
                <c:pt idx="9937">
                  <c:v>8.2590000000000003</c:v>
                </c:pt>
                <c:pt idx="9938">
                  <c:v>8.26</c:v>
                </c:pt>
                <c:pt idx="9939">
                  <c:v>8.2609999999999992</c:v>
                </c:pt>
                <c:pt idx="9940">
                  <c:v>8.2620000000000005</c:v>
                </c:pt>
                <c:pt idx="9941">
                  <c:v>8.2629999999999999</c:v>
                </c:pt>
                <c:pt idx="9942">
                  <c:v>8.2629999999999999</c:v>
                </c:pt>
                <c:pt idx="9943">
                  <c:v>8.2639999999999993</c:v>
                </c:pt>
                <c:pt idx="9944">
                  <c:v>8.2650000000000006</c:v>
                </c:pt>
                <c:pt idx="9945">
                  <c:v>8.266</c:v>
                </c:pt>
                <c:pt idx="9946">
                  <c:v>8.2669999999999995</c:v>
                </c:pt>
                <c:pt idx="9947">
                  <c:v>8.2680000000000007</c:v>
                </c:pt>
                <c:pt idx="9948">
                  <c:v>8.2680000000000007</c:v>
                </c:pt>
                <c:pt idx="9949">
                  <c:v>8.2690000000000001</c:v>
                </c:pt>
                <c:pt idx="9950">
                  <c:v>8.27</c:v>
                </c:pt>
                <c:pt idx="9951">
                  <c:v>8.2710000000000008</c:v>
                </c:pt>
                <c:pt idx="9952">
                  <c:v>8.2720000000000002</c:v>
                </c:pt>
                <c:pt idx="9953">
                  <c:v>8.2729999999999997</c:v>
                </c:pt>
                <c:pt idx="9954">
                  <c:v>8.2729999999999997</c:v>
                </c:pt>
                <c:pt idx="9955">
                  <c:v>8.2739999999999991</c:v>
                </c:pt>
                <c:pt idx="9956">
                  <c:v>8.2750000000000004</c:v>
                </c:pt>
                <c:pt idx="9957">
                  <c:v>8.2759999999999998</c:v>
                </c:pt>
                <c:pt idx="9958">
                  <c:v>8.2769999999999992</c:v>
                </c:pt>
                <c:pt idx="9959">
                  <c:v>8.2780000000000005</c:v>
                </c:pt>
                <c:pt idx="9960">
                  <c:v>8.2780000000000005</c:v>
                </c:pt>
                <c:pt idx="9961">
                  <c:v>8.2789999999999999</c:v>
                </c:pt>
                <c:pt idx="9962">
                  <c:v>8.2799999999999994</c:v>
                </c:pt>
                <c:pt idx="9963">
                  <c:v>8.2810000000000006</c:v>
                </c:pt>
                <c:pt idx="9964">
                  <c:v>8.282</c:v>
                </c:pt>
                <c:pt idx="9965">
                  <c:v>8.2829999999999995</c:v>
                </c:pt>
                <c:pt idx="9966">
                  <c:v>8.2829999999999995</c:v>
                </c:pt>
                <c:pt idx="9967">
                  <c:v>8.2840000000000007</c:v>
                </c:pt>
                <c:pt idx="9968">
                  <c:v>8.2850000000000001</c:v>
                </c:pt>
                <c:pt idx="9969">
                  <c:v>8.2859999999999996</c:v>
                </c:pt>
                <c:pt idx="9970">
                  <c:v>8.2870000000000008</c:v>
                </c:pt>
                <c:pt idx="9971">
                  <c:v>8.2880000000000003</c:v>
                </c:pt>
                <c:pt idx="9972">
                  <c:v>8.2880000000000003</c:v>
                </c:pt>
                <c:pt idx="9973">
                  <c:v>8.2889999999999997</c:v>
                </c:pt>
                <c:pt idx="9974">
                  <c:v>8.2899999999999991</c:v>
                </c:pt>
                <c:pt idx="9975">
                  <c:v>8.2910000000000004</c:v>
                </c:pt>
                <c:pt idx="9976">
                  <c:v>8.2919999999999998</c:v>
                </c:pt>
                <c:pt idx="9977">
                  <c:v>8.2929999999999993</c:v>
                </c:pt>
                <c:pt idx="9978">
                  <c:v>8.2929999999999993</c:v>
                </c:pt>
                <c:pt idx="9979">
                  <c:v>8.2940000000000005</c:v>
                </c:pt>
                <c:pt idx="9980">
                  <c:v>8.2949999999999999</c:v>
                </c:pt>
                <c:pt idx="9981">
                  <c:v>8.2959999999999994</c:v>
                </c:pt>
                <c:pt idx="9982">
                  <c:v>8.2970000000000006</c:v>
                </c:pt>
                <c:pt idx="9983">
                  <c:v>8.298</c:v>
                </c:pt>
                <c:pt idx="9984">
                  <c:v>8.298</c:v>
                </c:pt>
                <c:pt idx="9985">
                  <c:v>8.2989999999999995</c:v>
                </c:pt>
                <c:pt idx="9986">
                  <c:v>8.3000000000000007</c:v>
                </c:pt>
                <c:pt idx="9987">
                  <c:v>8.3010000000000002</c:v>
                </c:pt>
                <c:pt idx="9988">
                  <c:v>8.3019999999999996</c:v>
                </c:pt>
                <c:pt idx="9989">
                  <c:v>8.3030000000000008</c:v>
                </c:pt>
                <c:pt idx="9990">
                  <c:v>8.3030000000000008</c:v>
                </c:pt>
                <c:pt idx="9991">
                  <c:v>8.3040000000000003</c:v>
                </c:pt>
                <c:pt idx="9992">
                  <c:v>8.3049999999999997</c:v>
                </c:pt>
                <c:pt idx="9993">
                  <c:v>8.3059999999999992</c:v>
                </c:pt>
                <c:pt idx="9994">
                  <c:v>8.3070000000000004</c:v>
                </c:pt>
                <c:pt idx="9995">
                  <c:v>8.3070000000000004</c:v>
                </c:pt>
                <c:pt idx="9996">
                  <c:v>8.3079999999999998</c:v>
                </c:pt>
                <c:pt idx="9997">
                  <c:v>8.3089999999999993</c:v>
                </c:pt>
                <c:pt idx="9998">
                  <c:v>8.31</c:v>
                </c:pt>
                <c:pt idx="9999">
                  <c:v>8.3109999999999999</c:v>
                </c:pt>
                <c:pt idx="10000">
                  <c:v>8.3119999999999994</c:v>
                </c:pt>
                <c:pt idx="10001">
                  <c:v>8.3119999999999994</c:v>
                </c:pt>
                <c:pt idx="10002">
                  <c:v>8.3130000000000006</c:v>
                </c:pt>
                <c:pt idx="10003">
                  <c:v>8.3140000000000001</c:v>
                </c:pt>
                <c:pt idx="10004">
                  <c:v>8.3149999999999995</c:v>
                </c:pt>
                <c:pt idx="10005">
                  <c:v>8.3160000000000007</c:v>
                </c:pt>
                <c:pt idx="10006">
                  <c:v>8.3170000000000002</c:v>
                </c:pt>
                <c:pt idx="10007">
                  <c:v>8.3170000000000002</c:v>
                </c:pt>
                <c:pt idx="10008">
                  <c:v>8.3179999999999996</c:v>
                </c:pt>
                <c:pt idx="10009">
                  <c:v>8.3190000000000008</c:v>
                </c:pt>
                <c:pt idx="10010">
                  <c:v>8.32</c:v>
                </c:pt>
                <c:pt idx="10011">
                  <c:v>8.3209999999999997</c:v>
                </c:pt>
                <c:pt idx="10012">
                  <c:v>8.3219999999999992</c:v>
                </c:pt>
                <c:pt idx="10013">
                  <c:v>8.3219999999999992</c:v>
                </c:pt>
                <c:pt idx="10014">
                  <c:v>8.3230000000000004</c:v>
                </c:pt>
                <c:pt idx="10015">
                  <c:v>8.3239999999999998</c:v>
                </c:pt>
                <c:pt idx="10016">
                  <c:v>8.3249999999999993</c:v>
                </c:pt>
                <c:pt idx="10017">
                  <c:v>8.3260000000000005</c:v>
                </c:pt>
                <c:pt idx="10018">
                  <c:v>8.327</c:v>
                </c:pt>
                <c:pt idx="10019">
                  <c:v>8.327</c:v>
                </c:pt>
                <c:pt idx="10020">
                  <c:v>8.3279999999999994</c:v>
                </c:pt>
                <c:pt idx="10021">
                  <c:v>8.3290000000000006</c:v>
                </c:pt>
                <c:pt idx="10022">
                  <c:v>8.33</c:v>
                </c:pt>
                <c:pt idx="10023">
                  <c:v>8.3309999999999995</c:v>
                </c:pt>
                <c:pt idx="10024">
                  <c:v>8.3320000000000007</c:v>
                </c:pt>
                <c:pt idx="10025">
                  <c:v>8.3320000000000007</c:v>
                </c:pt>
                <c:pt idx="10026">
                  <c:v>8.3330000000000002</c:v>
                </c:pt>
                <c:pt idx="10027">
                  <c:v>8.3339999999999996</c:v>
                </c:pt>
                <c:pt idx="10028">
                  <c:v>8.3350000000000009</c:v>
                </c:pt>
                <c:pt idx="10029">
                  <c:v>8.3360000000000003</c:v>
                </c:pt>
                <c:pt idx="10030">
                  <c:v>8.3369999999999997</c:v>
                </c:pt>
                <c:pt idx="10031">
                  <c:v>8.3369999999999997</c:v>
                </c:pt>
                <c:pt idx="10032">
                  <c:v>8.3379999999999992</c:v>
                </c:pt>
                <c:pt idx="10033">
                  <c:v>8.3390000000000004</c:v>
                </c:pt>
                <c:pt idx="10034">
                  <c:v>8.34</c:v>
                </c:pt>
                <c:pt idx="10035">
                  <c:v>8.3409999999999993</c:v>
                </c:pt>
                <c:pt idx="10036">
                  <c:v>8.3420000000000005</c:v>
                </c:pt>
                <c:pt idx="10037">
                  <c:v>8.3420000000000005</c:v>
                </c:pt>
                <c:pt idx="10038">
                  <c:v>8.343</c:v>
                </c:pt>
                <c:pt idx="10039">
                  <c:v>8.3439999999999994</c:v>
                </c:pt>
                <c:pt idx="10040">
                  <c:v>8.3450000000000006</c:v>
                </c:pt>
                <c:pt idx="10041">
                  <c:v>8.3460000000000001</c:v>
                </c:pt>
                <c:pt idx="10042">
                  <c:v>8.3469999999999995</c:v>
                </c:pt>
                <c:pt idx="10043">
                  <c:v>8.3469999999999995</c:v>
                </c:pt>
                <c:pt idx="10044">
                  <c:v>8.3480000000000008</c:v>
                </c:pt>
                <c:pt idx="10045">
                  <c:v>8.3490000000000002</c:v>
                </c:pt>
                <c:pt idx="10046">
                  <c:v>8.35</c:v>
                </c:pt>
                <c:pt idx="10047">
                  <c:v>8.3510000000000009</c:v>
                </c:pt>
                <c:pt idx="10048">
                  <c:v>8.3520000000000003</c:v>
                </c:pt>
                <c:pt idx="10049">
                  <c:v>8.3520000000000003</c:v>
                </c:pt>
                <c:pt idx="10050">
                  <c:v>8.3529999999999998</c:v>
                </c:pt>
                <c:pt idx="10051">
                  <c:v>8.3539999999999992</c:v>
                </c:pt>
                <c:pt idx="10052">
                  <c:v>8.3550000000000004</c:v>
                </c:pt>
                <c:pt idx="10053">
                  <c:v>8.3559999999999999</c:v>
                </c:pt>
                <c:pt idx="10054">
                  <c:v>8.3569999999999993</c:v>
                </c:pt>
                <c:pt idx="10055">
                  <c:v>8.3569999999999993</c:v>
                </c:pt>
                <c:pt idx="10056">
                  <c:v>8.3580000000000005</c:v>
                </c:pt>
                <c:pt idx="10057">
                  <c:v>8.359</c:v>
                </c:pt>
                <c:pt idx="10058">
                  <c:v>8.36</c:v>
                </c:pt>
                <c:pt idx="10059">
                  <c:v>8.3610000000000007</c:v>
                </c:pt>
                <c:pt idx="10060">
                  <c:v>8.3610000000000007</c:v>
                </c:pt>
                <c:pt idx="10061">
                  <c:v>8.3620000000000001</c:v>
                </c:pt>
                <c:pt idx="10062">
                  <c:v>8.3629999999999995</c:v>
                </c:pt>
                <c:pt idx="10063">
                  <c:v>8.3640000000000008</c:v>
                </c:pt>
                <c:pt idx="10064">
                  <c:v>8.3650000000000002</c:v>
                </c:pt>
                <c:pt idx="10065">
                  <c:v>8.3659999999999997</c:v>
                </c:pt>
                <c:pt idx="10066">
                  <c:v>8.3659999999999997</c:v>
                </c:pt>
                <c:pt idx="10067">
                  <c:v>8.3670000000000009</c:v>
                </c:pt>
                <c:pt idx="10068">
                  <c:v>8.3680000000000003</c:v>
                </c:pt>
                <c:pt idx="10069">
                  <c:v>8.3689999999999998</c:v>
                </c:pt>
                <c:pt idx="10070">
                  <c:v>8.3699999999999992</c:v>
                </c:pt>
                <c:pt idx="10071">
                  <c:v>8.3710000000000004</c:v>
                </c:pt>
                <c:pt idx="10072">
                  <c:v>8.3710000000000004</c:v>
                </c:pt>
                <c:pt idx="10073">
                  <c:v>8.3719999999999999</c:v>
                </c:pt>
                <c:pt idx="10074">
                  <c:v>8.3729999999999993</c:v>
                </c:pt>
                <c:pt idx="10075">
                  <c:v>8.3740000000000006</c:v>
                </c:pt>
                <c:pt idx="10076">
                  <c:v>8.375</c:v>
                </c:pt>
                <c:pt idx="10077">
                  <c:v>8.3759999999999994</c:v>
                </c:pt>
                <c:pt idx="10078">
                  <c:v>8.3759999999999994</c:v>
                </c:pt>
                <c:pt idx="10079">
                  <c:v>8.3770000000000007</c:v>
                </c:pt>
                <c:pt idx="10080">
                  <c:v>8.3780000000000001</c:v>
                </c:pt>
                <c:pt idx="10081">
                  <c:v>8.3789999999999996</c:v>
                </c:pt>
                <c:pt idx="10082">
                  <c:v>8.3800000000000008</c:v>
                </c:pt>
                <c:pt idx="10083">
                  <c:v>8.3810000000000002</c:v>
                </c:pt>
                <c:pt idx="10084">
                  <c:v>8.3810000000000002</c:v>
                </c:pt>
                <c:pt idx="10085">
                  <c:v>8.3819999999999997</c:v>
                </c:pt>
                <c:pt idx="10086">
                  <c:v>8.3829999999999991</c:v>
                </c:pt>
                <c:pt idx="10087">
                  <c:v>8.3840000000000003</c:v>
                </c:pt>
                <c:pt idx="10088">
                  <c:v>8.3849999999999998</c:v>
                </c:pt>
                <c:pt idx="10089">
                  <c:v>8.3859999999999992</c:v>
                </c:pt>
                <c:pt idx="10090">
                  <c:v>8.3859999999999992</c:v>
                </c:pt>
                <c:pt idx="10091">
                  <c:v>8.3870000000000005</c:v>
                </c:pt>
                <c:pt idx="10092">
                  <c:v>8.3879999999999999</c:v>
                </c:pt>
                <c:pt idx="10093">
                  <c:v>8.3889999999999993</c:v>
                </c:pt>
                <c:pt idx="10094">
                  <c:v>8.39</c:v>
                </c:pt>
                <c:pt idx="10095">
                  <c:v>8.391</c:v>
                </c:pt>
                <c:pt idx="10096">
                  <c:v>8.391</c:v>
                </c:pt>
                <c:pt idx="10097">
                  <c:v>8.3919999999999995</c:v>
                </c:pt>
                <c:pt idx="10098">
                  <c:v>8.3930000000000007</c:v>
                </c:pt>
                <c:pt idx="10099">
                  <c:v>8.3940000000000001</c:v>
                </c:pt>
                <c:pt idx="10100">
                  <c:v>8.3949999999999996</c:v>
                </c:pt>
                <c:pt idx="10101">
                  <c:v>8.3960000000000008</c:v>
                </c:pt>
                <c:pt idx="10102">
                  <c:v>8.3960000000000008</c:v>
                </c:pt>
                <c:pt idx="10103">
                  <c:v>8.3970000000000002</c:v>
                </c:pt>
                <c:pt idx="10104">
                  <c:v>8.3979999999999997</c:v>
                </c:pt>
                <c:pt idx="10105">
                  <c:v>8.3989999999999991</c:v>
                </c:pt>
                <c:pt idx="10106">
                  <c:v>8.4</c:v>
                </c:pt>
                <c:pt idx="10107">
                  <c:v>8.4009999999999998</c:v>
                </c:pt>
                <c:pt idx="10108">
                  <c:v>8.4009999999999998</c:v>
                </c:pt>
                <c:pt idx="10109">
                  <c:v>8.4019999999999992</c:v>
                </c:pt>
                <c:pt idx="10110">
                  <c:v>8.4030000000000005</c:v>
                </c:pt>
                <c:pt idx="10111">
                  <c:v>8.4039999999999999</c:v>
                </c:pt>
                <c:pt idx="10112">
                  <c:v>8.4049999999999994</c:v>
                </c:pt>
                <c:pt idx="10113">
                  <c:v>8.4060000000000006</c:v>
                </c:pt>
                <c:pt idx="10114">
                  <c:v>8.4060000000000006</c:v>
                </c:pt>
                <c:pt idx="10115">
                  <c:v>8.407</c:v>
                </c:pt>
                <c:pt idx="10116">
                  <c:v>8.4079999999999995</c:v>
                </c:pt>
                <c:pt idx="10117">
                  <c:v>8.4090000000000007</c:v>
                </c:pt>
                <c:pt idx="10118">
                  <c:v>8.41</c:v>
                </c:pt>
                <c:pt idx="10119">
                  <c:v>8.41</c:v>
                </c:pt>
                <c:pt idx="10120">
                  <c:v>8.4109999999999996</c:v>
                </c:pt>
                <c:pt idx="10121">
                  <c:v>8.4120000000000008</c:v>
                </c:pt>
                <c:pt idx="10122">
                  <c:v>8.4130000000000003</c:v>
                </c:pt>
                <c:pt idx="10123">
                  <c:v>8.4139999999999997</c:v>
                </c:pt>
                <c:pt idx="10124">
                  <c:v>8.4149999999999991</c:v>
                </c:pt>
                <c:pt idx="10125">
                  <c:v>8.4149999999999991</c:v>
                </c:pt>
                <c:pt idx="10126">
                  <c:v>8.4160000000000004</c:v>
                </c:pt>
                <c:pt idx="10127">
                  <c:v>8.4169999999999998</c:v>
                </c:pt>
                <c:pt idx="10128">
                  <c:v>8.4179999999999993</c:v>
                </c:pt>
                <c:pt idx="10129">
                  <c:v>8.4190000000000005</c:v>
                </c:pt>
                <c:pt idx="10130">
                  <c:v>8.42</c:v>
                </c:pt>
                <c:pt idx="10131">
                  <c:v>8.42</c:v>
                </c:pt>
                <c:pt idx="10132">
                  <c:v>8.4209999999999994</c:v>
                </c:pt>
                <c:pt idx="10133">
                  <c:v>8.4220000000000006</c:v>
                </c:pt>
                <c:pt idx="10134">
                  <c:v>8.423</c:v>
                </c:pt>
                <c:pt idx="10135">
                  <c:v>8.4239999999999995</c:v>
                </c:pt>
                <c:pt idx="10136">
                  <c:v>8.4250000000000007</c:v>
                </c:pt>
                <c:pt idx="10137">
                  <c:v>8.4250000000000007</c:v>
                </c:pt>
                <c:pt idx="10138">
                  <c:v>8.4260000000000002</c:v>
                </c:pt>
                <c:pt idx="10139">
                  <c:v>8.4269999999999996</c:v>
                </c:pt>
                <c:pt idx="10140">
                  <c:v>8.4280000000000008</c:v>
                </c:pt>
                <c:pt idx="10141">
                  <c:v>8.4290000000000003</c:v>
                </c:pt>
                <c:pt idx="10142">
                  <c:v>8.43</c:v>
                </c:pt>
                <c:pt idx="10143">
                  <c:v>8.43</c:v>
                </c:pt>
                <c:pt idx="10144">
                  <c:v>8.4309999999999992</c:v>
                </c:pt>
                <c:pt idx="10145">
                  <c:v>8.4320000000000004</c:v>
                </c:pt>
                <c:pt idx="10146">
                  <c:v>8.4329999999999998</c:v>
                </c:pt>
                <c:pt idx="10147">
                  <c:v>8.4339999999999993</c:v>
                </c:pt>
                <c:pt idx="10148">
                  <c:v>8.4350000000000005</c:v>
                </c:pt>
                <c:pt idx="10149">
                  <c:v>8.4350000000000005</c:v>
                </c:pt>
                <c:pt idx="10150">
                  <c:v>8.4359999999999999</c:v>
                </c:pt>
                <c:pt idx="10151">
                  <c:v>8.4369999999999994</c:v>
                </c:pt>
                <c:pt idx="10152">
                  <c:v>8.4380000000000006</c:v>
                </c:pt>
                <c:pt idx="10153">
                  <c:v>8.4390000000000001</c:v>
                </c:pt>
                <c:pt idx="10154">
                  <c:v>8.44</c:v>
                </c:pt>
                <c:pt idx="10155">
                  <c:v>8.44</c:v>
                </c:pt>
                <c:pt idx="10156">
                  <c:v>8.4410000000000007</c:v>
                </c:pt>
                <c:pt idx="10157">
                  <c:v>8.4420000000000002</c:v>
                </c:pt>
                <c:pt idx="10158">
                  <c:v>8.4429999999999996</c:v>
                </c:pt>
                <c:pt idx="10159">
                  <c:v>8.4440000000000008</c:v>
                </c:pt>
                <c:pt idx="10160">
                  <c:v>8.4450000000000003</c:v>
                </c:pt>
                <c:pt idx="10161">
                  <c:v>8.4450000000000003</c:v>
                </c:pt>
                <c:pt idx="10162">
                  <c:v>8.4459999999999997</c:v>
                </c:pt>
                <c:pt idx="10163">
                  <c:v>8.4469999999999992</c:v>
                </c:pt>
                <c:pt idx="10164">
                  <c:v>8.4480000000000004</c:v>
                </c:pt>
                <c:pt idx="10165">
                  <c:v>8.4489999999999998</c:v>
                </c:pt>
                <c:pt idx="10166">
                  <c:v>8.4499999999999993</c:v>
                </c:pt>
                <c:pt idx="10167">
                  <c:v>8.4499999999999993</c:v>
                </c:pt>
                <c:pt idx="10168">
                  <c:v>8.4510000000000005</c:v>
                </c:pt>
                <c:pt idx="10169">
                  <c:v>8.452</c:v>
                </c:pt>
                <c:pt idx="10170">
                  <c:v>8.4529999999999994</c:v>
                </c:pt>
                <c:pt idx="10171">
                  <c:v>8.4540000000000006</c:v>
                </c:pt>
                <c:pt idx="10172">
                  <c:v>8.4550000000000001</c:v>
                </c:pt>
                <c:pt idx="10173">
                  <c:v>8.4550000000000001</c:v>
                </c:pt>
                <c:pt idx="10174">
                  <c:v>8.4559999999999995</c:v>
                </c:pt>
                <c:pt idx="10175">
                  <c:v>8.4570000000000007</c:v>
                </c:pt>
                <c:pt idx="10176">
                  <c:v>8.4580000000000002</c:v>
                </c:pt>
                <c:pt idx="10177">
                  <c:v>8.4589999999999996</c:v>
                </c:pt>
                <c:pt idx="10178">
                  <c:v>8.4600000000000009</c:v>
                </c:pt>
                <c:pt idx="10179">
                  <c:v>8.4600000000000009</c:v>
                </c:pt>
                <c:pt idx="10180">
                  <c:v>8.4610000000000003</c:v>
                </c:pt>
                <c:pt idx="10181">
                  <c:v>8.4619999999999997</c:v>
                </c:pt>
                <c:pt idx="10182">
                  <c:v>8.4629999999999992</c:v>
                </c:pt>
                <c:pt idx="10183">
                  <c:v>8.4640000000000004</c:v>
                </c:pt>
                <c:pt idx="10184">
                  <c:v>8.4640000000000004</c:v>
                </c:pt>
                <c:pt idx="10185">
                  <c:v>8.4649999999999999</c:v>
                </c:pt>
                <c:pt idx="10186">
                  <c:v>8.4659999999999993</c:v>
                </c:pt>
                <c:pt idx="10187">
                  <c:v>8.4670000000000005</c:v>
                </c:pt>
                <c:pt idx="10188">
                  <c:v>8.468</c:v>
                </c:pt>
                <c:pt idx="10189">
                  <c:v>8.4689999999999994</c:v>
                </c:pt>
                <c:pt idx="10190">
                  <c:v>8.4689999999999994</c:v>
                </c:pt>
                <c:pt idx="10191">
                  <c:v>8.4700000000000006</c:v>
                </c:pt>
                <c:pt idx="10192">
                  <c:v>8.4710000000000001</c:v>
                </c:pt>
                <c:pt idx="10193">
                  <c:v>8.4719999999999995</c:v>
                </c:pt>
                <c:pt idx="10194">
                  <c:v>8.4730000000000008</c:v>
                </c:pt>
                <c:pt idx="10195">
                  <c:v>8.4740000000000002</c:v>
                </c:pt>
                <c:pt idx="10196">
                  <c:v>8.4740000000000002</c:v>
                </c:pt>
                <c:pt idx="10197">
                  <c:v>8.4749999999999996</c:v>
                </c:pt>
                <c:pt idx="10198">
                  <c:v>8.4760000000000009</c:v>
                </c:pt>
                <c:pt idx="10199">
                  <c:v>8.4770000000000003</c:v>
                </c:pt>
                <c:pt idx="10200">
                  <c:v>8.4779999999999998</c:v>
                </c:pt>
                <c:pt idx="10201">
                  <c:v>8.4789999999999992</c:v>
                </c:pt>
                <c:pt idx="10202">
                  <c:v>8.4789999999999992</c:v>
                </c:pt>
                <c:pt idx="10203">
                  <c:v>8.48</c:v>
                </c:pt>
                <c:pt idx="10204">
                  <c:v>8.4809999999999999</c:v>
                </c:pt>
                <c:pt idx="10205">
                  <c:v>8.4819999999999993</c:v>
                </c:pt>
                <c:pt idx="10206">
                  <c:v>8.4830000000000005</c:v>
                </c:pt>
                <c:pt idx="10207">
                  <c:v>8.484</c:v>
                </c:pt>
                <c:pt idx="10208">
                  <c:v>8.484</c:v>
                </c:pt>
                <c:pt idx="10209">
                  <c:v>8.4849999999999994</c:v>
                </c:pt>
                <c:pt idx="10210">
                  <c:v>8.4860000000000007</c:v>
                </c:pt>
                <c:pt idx="10211">
                  <c:v>8.4870000000000001</c:v>
                </c:pt>
                <c:pt idx="10212">
                  <c:v>8.4879999999999995</c:v>
                </c:pt>
                <c:pt idx="10213">
                  <c:v>8.4890000000000008</c:v>
                </c:pt>
                <c:pt idx="10214">
                  <c:v>8.4890000000000008</c:v>
                </c:pt>
                <c:pt idx="10215">
                  <c:v>8.49</c:v>
                </c:pt>
                <c:pt idx="10216">
                  <c:v>8.4909999999999997</c:v>
                </c:pt>
                <c:pt idx="10217">
                  <c:v>8.4920000000000009</c:v>
                </c:pt>
                <c:pt idx="10218">
                  <c:v>8.4930000000000003</c:v>
                </c:pt>
                <c:pt idx="10219">
                  <c:v>8.4939999999999998</c:v>
                </c:pt>
                <c:pt idx="10220">
                  <c:v>8.4939999999999998</c:v>
                </c:pt>
                <c:pt idx="10221">
                  <c:v>8.4949999999999992</c:v>
                </c:pt>
                <c:pt idx="10222">
                  <c:v>8.4960000000000004</c:v>
                </c:pt>
                <c:pt idx="10223">
                  <c:v>8.4969999999999999</c:v>
                </c:pt>
                <c:pt idx="10224">
                  <c:v>8.4979999999999993</c:v>
                </c:pt>
                <c:pt idx="10225">
                  <c:v>8.4990000000000006</c:v>
                </c:pt>
                <c:pt idx="10226">
                  <c:v>8.4990000000000006</c:v>
                </c:pt>
                <c:pt idx="10227">
                  <c:v>8.5</c:v>
                </c:pt>
                <c:pt idx="10228">
                  <c:v>8.5009999999999994</c:v>
                </c:pt>
                <c:pt idx="10229">
                  <c:v>8.5020000000000007</c:v>
                </c:pt>
                <c:pt idx="10230">
                  <c:v>8.5030000000000001</c:v>
                </c:pt>
                <c:pt idx="10231">
                  <c:v>8.5039999999999996</c:v>
                </c:pt>
                <c:pt idx="10232">
                  <c:v>8.5039999999999996</c:v>
                </c:pt>
                <c:pt idx="10233">
                  <c:v>8.5050000000000008</c:v>
                </c:pt>
                <c:pt idx="10234">
                  <c:v>8.5060000000000002</c:v>
                </c:pt>
                <c:pt idx="10235">
                  <c:v>8.5069999999999997</c:v>
                </c:pt>
                <c:pt idx="10236">
                  <c:v>8.5079999999999991</c:v>
                </c:pt>
                <c:pt idx="10237">
                  <c:v>8.5090000000000003</c:v>
                </c:pt>
                <c:pt idx="10238">
                  <c:v>8.5090000000000003</c:v>
                </c:pt>
                <c:pt idx="10239">
                  <c:v>8.51</c:v>
                </c:pt>
                <c:pt idx="10240">
                  <c:v>8.5109999999999992</c:v>
                </c:pt>
                <c:pt idx="10241">
                  <c:v>8.5120000000000005</c:v>
                </c:pt>
                <c:pt idx="10242">
                  <c:v>8.5129999999999999</c:v>
                </c:pt>
                <c:pt idx="10243">
                  <c:v>8.5129999999999999</c:v>
                </c:pt>
                <c:pt idx="10244">
                  <c:v>8.5139999999999993</c:v>
                </c:pt>
                <c:pt idx="10245">
                  <c:v>8.5150000000000006</c:v>
                </c:pt>
                <c:pt idx="10246">
                  <c:v>8.516</c:v>
                </c:pt>
                <c:pt idx="10247">
                  <c:v>8.5169999999999995</c:v>
                </c:pt>
                <c:pt idx="10248">
                  <c:v>8.5180000000000007</c:v>
                </c:pt>
                <c:pt idx="10249">
                  <c:v>8.5180000000000007</c:v>
                </c:pt>
                <c:pt idx="10250">
                  <c:v>8.5190000000000001</c:v>
                </c:pt>
                <c:pt idx="10251">
                  <c:v>8.52</c:v>
                </c:pt>
                <c:pt idx="10252">
                  <c:v>8.5210000000000008</c:v>
                </c:pt>
                <c:pt idx="10253">
                  <c:v>8.5220000000000002</c:v>
                </c:pt>
                <c:pt idx="10254">
                  <c:v>8.5229999999999997</c:v>
                </c:pt>
                <c:pt idx="10255">
                  <c:v>8.5229999999999997</c:v>
                </c:pt>
                <c:pt idx="10256">
                  <c:v>8.5239999999999991</c:v>
                </c:pt>
                <c:pt idx="10257">
                  <c:v>8.5250000000000004</c:v>
                </c:pt>
                <c:pt idx="10258">
                  <c:v>8.5259999999999998</c:v>
                </c:pt>
                <c:pt idx="10259">
                  <c:v>8.5269999999999992</c:v>
                </c:pt>
                <c:pt idx="10260">
                  <c:v>8.5280000000000005</c:v>
                </c:pt>
                <c:pt idx="10261">
                  <c:v>8.5280000000000005</c:v>
                </c:pt>
                <c:pt idx="10262">
                  <c:v>8.5289999999999999</c:v>
                </c:pt>
                <c:pt idx="10263">
                  <c:v>8.5299999999999994</c:v>
                </c:pt>
                <c:pt idx="10264">
                  <c:v>8.5310000000000006</c:v>
                </c:pt>
                <c:pt idx="10265">
                  <c:v>8.532</c:v>
                </c:pt>
                <c:pt idx="10266">
                  <c:v>8.5329999999999995</c:v>
                </c:pt>
                <c:pt idx="10267">
                  <c:v>8.5329999999999995</c:v>
                </c:pt>
                <c:pt idx="10268">
                  <c:v>8.5340000000000007</c:v>
                </c:pt>
                <c:pt idx="10269">
                  <c:v>8.5350000000000001</c:v>
                </c:pt>
                <c:pt idx="10270">
                  <c:v>8.5359999999999996</c:v>
                </c:pt>
                <c:pt idx="10271">
                  <c:v>8.5370000000000008</c:v>
                </c:pt>
                <c:pt idx="10272">
                  <c:v>8.5380000000000003</c:v>
                </c:pt>
                <c:pt idx="10273">
                  <c:v>8.5380000000000003</c:v>
                </c:pt>
                <c:pt idx="10274">
                  <c:v>8.5389999999999997</c:v>
                </c:pt>
                <c:pt idx="10275">
                  <c:v>8.5399999999999991</c:v>
                </c:pt>
                <c:pt idx="10276">
                  <c:v>8.5410000000000004</c:v>
                </c:pt>
                <c:pt idx="10277">
                  <c:v>8.5419999999999998</c:v>
                </c:pt>
                <c:pt idx="10278">
                  <c:v>8.5429999999999993</c:v>
                </c:pt>
                <c:pt idx="10279">
                  <c:v>8.5429999999999993</c:v>
                </c:pt>
                <c:pt idx="10280">
                  <c:v>8.5440000000000005</c:v>
                </c:pt>
                <c:pt idx="10281">
                  <c:v>8.5449999999999999</c:v>
                </c:pt>
                <c:pt idx="10282">
                  <c:v>8.5459999999999994</c:v>
                </c:pt>
                <c:pt idx="10283">
                  <c:v>8.5470000000000006</c:v>
                </c:pt>
                <c:pt idx="10284">
                  <c:v>8.548</c:v>
                </c:pt>
                <c:pt idx="10285">
                  <c:v>8.548</c:v>
                </c:pt>
                <c:pt idx="10286">
                  <c:v>8.5489999999999995</c:v>
                </c:pt>
                <c:pt idx="10287">
                  <c:v>8.5500000000000007</c:v>
                </c:pt>
                <c:pt idx="10288">
                  <c:v>8.5510000000000002</c:v>
                </c:pt>
                <c:pt idx="10289">
                  <c:v>8.5519999999999996</c:v>
                </c:pt>
                <c:pt idx="10290">
                  <c:v>8.5530000000000008</c:v>
                </c:pt>
                <c:pt idx="10291">
                  <c:v>8.5530000000000008</c:v>
                </c:pt>
                <c:pt idx="10292">
                  <c:v>8.5540000000000003</c:v>
                </c:pt>
                <c:pt idx="10293">
                  <c:v>8.5549999999999997</c:v>
                </c:pt>
                <c:pt idx="10294">
                  <c:v>8.5559999999999992</c:v>
                </c:pt>
                <c:pt idx="10295">
                  <c:v>8.5570000000000004</c:v>
                </c:pt>
                <c:pt idx="10296">
                  <c:v>8.5579999999999998</c:v>
                </c:pt>
                <c:pt idx="10297">
                  <c:v>8.5579999999999998</c:v>
                </c:pt>
                <c:pt idx="10298">
                  <c:v>8.5589999999999993</c:v>
                </c:pt>
                <c:pt idx="10299">
                  <c:v>8.56</c:v>
                </c:pt>
                <c:pt idx="10300">
                  <c:v>8.5609999999999999</c:v>
                </c:pt>
                <c:pt idx="10301">
                  <c:v>8.5619999999999994</c:v>
                </c:pt>
                <c:pt idx="10302">
                  <c:v>8.5630000000000006</c:v>
                </c:pt>
                <c:pt idx="10303">
                  <c:v>8.5630000000000006</c:v>
                </c:pt>
                <c:pt idx="10304">
                  <c:v>8.5640000000000001</c:v>
                </c:pt>
                <c:pt idx="10305">
                  <c:v>8.5649999999999995</c:v>
                </c:pt>
                <c:pt idx="10306">
                  <c:v>8.5660000000000007</c:v>
                </c:pt>
                <c:pt idx="10307">
                  <c:v>8.5670000000000002</c:v>
                </c:pt>
                <c:pt idx="10308">
                  <c:v>8.5670000000000002</c:v>
                </c:pt>
                <c:pt idx="10309">
                  <c:v>8.5679999999999996</c:v>
                </c:pt>
                <c:pt idx="10310">
                  <c:v>8.5690000000000008</c:v>
                </c:pt>
                <c:pt idx="10311">
                  <c:v>8.57</c:v>
                </c:pt>
                <c:pt idx="10312">
                  <c:v>8.5709999999999997</c:v>
                </c:pt>
                <c:pt idx="10313">
                  <c:v>8.5719999999999992</c:v>
                </c:pt>
                <c:pt idx="10314">
                  <c:v>8.5719999999999992</c:v>
                </c:pt>
                <c:pt idx="10315">
                  <c:v>8.5730000000000004</c:v>
                </c:pt>
                <c:pt idx="10316">
                  <c:v>8.5739999999999998</c:v>
                </c:pt>
                <c:pt idx="10317">
                  <c:v>8.5749999999999993</c:v>
                </c:pt>
                <c:pt idx="10318">
                  <c:v>8.5760000000000005</c:v>
                </c:pt>
                <c:pt idx="10319">
                  <c:v>8.577</c:v>
                </c:pt>
                <c:pt idx="10320">
                  <c:v>8.577</c:v>
                </c:pt>
                <c:pt idx="10321">
                  <c:v>8.5779999999999994</c:v>
                </c:pt>
                <c:pt idx="10322">
                  <c:v>8.5790000000000006</c:v>
                </c:pt>
                <c:pt idx="10323">
                  <c:v>8.58</c:v>
                </c:pt>
                <c:pt idx="10324">
                  <c:v>8.5809999999999995</c:v>
                </c:pt>
                <c:pt idx="10325">
                  <c:v>8.5820000000000007</c:v>
                </c:pt>
                <c:pt idx="10326">
                  <c:v>8.5820000000000007</c:v>
                </c:pt>
                <c:pt idx="10327">
                  <c:v>8.5830000000000002</c:v>
                </c:pt>
                <c:pt idx="10328">
                  <c:v>8.5839999999999996</c:v>
                </c:pt>
                <c:pt idx="10329">
                  <c:v>8.5850000000000009</c:v>
                </c:pt>
                <c:pt idx="10330">
                  <c:v>8.5860000000000003</c:v>
                </c:pt>
                <c:pt idx="10331">
                  <c:v>8.5869999999999997</c:v>
                </c:pt>
                <c:pt idx="10332">
                  <c:v>8.5869999999999997</c:v>
                </c:pt>
                <c:pt idx="10333">
                  <c:v>8.5879999999999992</c:v>
                </c:pt>
                <c:pt idx="10334">
                  <c:v>8.5890000000000004</c:v>
                </c:pt>
                <c:pt idx="10335">
                  <c:v>8.59</c:v>
                </c:pt>
                <c:pt idx="10336">
                  <c:v>8.5909999999999993</c:v>
                </c:pt>
                <c:pt idx="10337">
                  <c:v>8.5920000000000005</c:v>
                </c:pt>
                <c:pt idx="10338">
                  <c:v>8.5920000000000005</c:v>
                </c:pt>
                <c:pt idx="10339">
                  <c:v>8.593</c:v>
                </c:pt>
                <c:pt idx="10340">
                  <c:v>8.5939999999999994</c:v>
                </c:pt>
                <c:pt idx="10341">
                  <c:v>8.5950000000000006</c:v>
                </c:pt>
                <c:pt idx="10342">
                  <c:v>8.5960000000000001</c:v>
                </c:pt>
                <c:pt idx="10343">
                  <c:v>8.5969999999999995</c:v>
                </c:pt>
                <c:pt idx="10344">
                  <c:v>8.5969999999999995</c:v>
                </c:pt>
                <c:pt idx="10345">
                  <c:v>8.5980000000000008</c:v>
                </c:pt>
                <c:pt idx="10346">
                  <c:v>8.5990000000000002</c:v>
                </c:pt>
                <c:pt idx="10347">
                  <c:v>8.6</c:v>
                </c:pt>
                <c:pt idx="10348">
                  <c:v>8.6010000000000009</c:v>
                </c:pt>
                <c:pt idx="10349">
                  <c:v>8.6020000000000003</c:v>
                </c:pt>
                <c:pt idx="10350">
                  <c:v>8.6020000000000003</c:v>
                </c:pt>
                <c:pt idx="10351">
                  <c:v>8.6029999999999998</c:v>
                </c:pt>
                <c:pt idx="10352">
                  <c:v>8.6039999999999992</c:v>
                </c:pt>
                <c:pt idx="10353">
                  <c:v>8.6050000000000004</c:v>
                </c:pt>
                <c:pt idx="10354">
                  <c:v>8.6059999999999999</c:v>
                </c:pt>
                <c:pt idx="10355">
                  <c:v>8.6069999999999993</c:v>
                </c:pt>
                <c:pt idx="10356">
                  <c:v>8.6069999999999993</c:v>
                </c:pt>
                <c:pt idx="10357">
                  <c:v>8.6080000000000005</c:v>
                </c:pt>
                <c:pt idx="10358">
                  <c:v>8.609</c:v>
                </c:pt>
                <c:pt idx="10359">
                  <c:v>8.61</c:v>
                </c:pt>
                <c:pt idx="10360">
                  <c:v>8.6110000000000007</c:v>
                </c:pt>
                <c:pt idx="10361">
                  <c:v>8.6120000000000001</c:v>
                </c:pt>
                <c:pt idx="10362">
                  <c:v>8.6120000000000001</c:v>
                </c:pt>
                <c:pt idx="10363">
                  <c:v>8.6129999999999995</c:v>
                </c:pt>
                <c:pt idx="10364">
                  <c:v>8.6140000000000008</c:v>
                </c:pt>
                <c:pt idx="10365">
                  <c:v>8.6150000000000002</c:v>
                </c:pt>
                <c:pt idx="10366">
                  <c:v>8.6159999999999997</c:v>
                </c:pt>
                <c:pt idx="10367">
                  <c:v>8.6159999999999997</c:v>
                </c:pt>
                <c:pt idx="10368">
                  <c:v>8.6170000000000009</c:v>
                </c:pt>
                <c:pt idx="10369">
                  <c:v>8.6180000000000003</c:v>
                </c:pt>
                <c:pt idx="10370">
                  <c:v>8.6189999999999998</c:v>
                </c:pt>
                <c:pt idx="10371">
                  <c:v>8.6199999999999992</c:v>
                </c:pt>
                <c:pt idx="10372">
                  <c:v>8.6210000000000004</c:v>
                </c:pt>
                <c:pt idx="10373">
                  <c:v>8.6210000000000004</c:v>
                </c:pt>
                <c:pt idx="10374">
                  <c:v>8.6219999999999999</c:v>
                </c:pt>
                <c:pt idx="10375">
                  <c:v>8.6229999999999993</c:v>
                </c:pt>
                <c:pt idx="10376">
                  <c:v>8.6240000000000006</c:v>
                </c:pt>
                <c:pt idx="10377">
                  <c:v>8.625</c:v>
                </c:pt>
                <c:pt idx="10378">
                  <c:v>8.6259999999999994</c:v>
                </c:pt>
                <c:pt idx="10379">
                  <c:v>8.6259999999999994</c:v>
                </c:pt>
                <c:pt idx="10380">
                  <c:v>8.6270000000000007</c:v>
                </c:pt>
                <c:pt idx="10381">
                  <c:v>8.6280000000000001</c:v>
                </c:pt>
                <c:pt idx="10382">
                  <c:v>8.6289999999999996</c:v>
                </c:pt>
                <c:pt idx="10383">
                  <c:v>8.6300000000000008</c:v>
                </c:pt>
                <c:pt idx="10384">
                  <c:v>8.6310000000000002</c:v>
                </c:pt>
                <c:pt idx="10385">
                  <c:v>8.6310000000000002</c:v>
                </c:pt>
                <c:pt idx="10386">
                  <c:v>8.6319999999999997</c:v>
                </c:pt>
                <c:pt idx="10387">
                  <c:v>8.6329999999999991</c:v>
                </c:pt>
                <c:pt idx="10388">
                  <c:v>8.6340000000000003</c:v>
                </c:pt>
                <c:pt idx="10389">
                  <c:v>8.6349999999999998</c:v>
                </c:pt>
                <c:pt idx="10390">
                  <c:v>8.6359999999999992</c:v>
                </c:pt>
                <c:pt idx="10391">
                  <c:v>8.6359999999999992</c:v>
                </c:pt>
                <c:pt idx="10392">
                  <c:v>8.6370000000000005</c:v>
                </c:pt>
                <c:pt idx="10393">
                  <c:v>8.6379999999999999</c:v>
                </c:pt>
                <c:pt idx="10394">
                  <c:v>8.6389999999999993</c:v>
                </c:pt>
                <c:pt idx="10395">
                  <c:v>8.64</c:v>
                </c:pt>
                <c:pt idx="10396">
                  <c:v>8.641</c:v>
                </c:pt>
                <c:pt idx="10397">
                  <c:v>8.641</c:v>
                </c:pt>
                <c:pt idx="10398">
                  <c:v>8.6419999999999995</c:v>
                </c:pt>
                <c:pt idx="10399">
                  <c:v>8.6430000000000007</c:v>
                </c:pt>
                <c:pt idx="10400">
                  <c:v>8.6440000000000001</c:v>
                </c:pt>
                <c:pt idx="10401">
                  <c:v>8.6449999999999996</c:v>
                </c:pt>
                <c:pt idx="10402">
                  <c:v>8.6460000000000008</c:v>
                </c:pt>
                <c:pt idx="10403">
                  <c:v>8.6460000000000008</c:v>
                </c:pt>
                <c:pt idx="10404">
                  <c:v>8.6470000000000002</c:v>
                </c:pt>
                <c:pt idx="10405">
                  <c:v>8.6479999999999997</c:v>
                </c:pt>
                <c:pt idx="10406">
                  <c:v>8.6489999999999991</c:v>
                </c:pt>
                <c:pt idx="10407">
                  <c:v>8.65</c:v>
                </c:pt>
                <c:pt idx="10408">
                  <c:v>8.6509999999999998</c:v>
                </c:pt>
                <c:pt idx="10409">
                  <c:v>8.6509999999999998</c:v>
                </c:pt>
                <c:pt idx="10410">
                  <c:v>8.6519999999999992</c:v>
                </c:pt>
                <c:pt idx="10411">
                  <c:v>8.6530000000000005</c:v>
                </c:pt>
                <c:pt idx="10412">
                  <c:v>8.6539999999999999</c:v>
                </c:pt>
                <c:pt idx="10413">
                  <c:v>8.6549999999999994</c:v>
                </c:pt>
                <c:pt idx="10414">
                  <c:v>8.6560000000000006</c:v>
                </c:pt>
                <c:pt idx="10415">
                  <c:v>8.6560000000000006</c:v>
                </c:pt>
                <c:pt idx="10416">
                  <c:v>8.657</c:v>
                </c:pt>
                <c:pt idx="10417">
                  <c:v>8.6579999999999995</c:v>
                </c:pt>
                <c:pt idx="10418">
                  <c:v>8.6590000000000007</c:v>
                </c:pt>
                <c:pt idx="10419">
                  <c:v>8.66</c:v>
                </c:pt>
                <c:pt idx="10420">
                  <c:v>8.6609999999999996</c:v>
                </c:pt>
                <c:pt idx="10421">
                  <c:v>8.6609999999999996</c:v>
                </c:pt>
                <c:pt idx="10422">
                  <c:v>8.6620000000000008</c:v>
                </c:pt>
                <c:pt idx="10423">
                  <c:v>8.6630000000000003</c:v>
                </c:pt>
                <c:pt idx="10424">
                  <c:v>8.6639999999999997</c:v>
                </c:pt>
                <c:pt idx="10425">
                  <c:v>8.6649999999999991</c:v>
                </c:pt>
                <c:pt idx="10426">
                  <c:v>8.6660000000000004</c:v>
                </c:pt>
                <c:pt idx="10427">
                  <c:v>8.6660000000000004</c:v>
                </c:pt>
                <c:pt idx="10428">
                  <c:v>8.6669999999999998</c:v>
                </c:pt>
                <c:pt idx="10429">
                  <c:v>8.6679999999999993</c:v>
                </c:pt>
                <c:pt idx="10430">
                  <c:v>8.6690000000000005</c:v>
                </c:pt>
                <c:pt idx="10431">
                  <c:v>8.67</c:v>
                </c:pt>
                <c:pt idx="10432">
                  <c:v>8.67</c:v>
                </c:pt>
                <c:pt idx="10433">
                  <c:v>8.6709999999999994</c:v>
                </c:pt>
                <c:pt idx="10434">
                  <c:v>8.6720000000000006</c:v>
                </c:pt>
                <c:pt idx="10435">
                  <c:v>8.673</c:v>
                </c:pt>
                <c:pt idx="10436">
                  <c:v>8.6739999999999995</c:v>
                </c:pt>
                <c:pt idx="10437">
                  <c:v>8.6750000000000007</c:v>
                </c:pt>
                <c:pt idx="10438">
                  <c:v>8.6750000000000007</c:v>
                </c:pt>
                <c:pt idx="10439">
                  <c:v>8.6760000000000002</c:v>
                </c:pt>
                <c:pt idx="10440">
                  <c:v>8.6769999999999996</c:v>
                </c:pt>
                <c:pt idx="10441">
                  <c:v>8.6780000000000008</c:v>
                </c:pt>
                <c:pt idx="10442">
                  <c:v>8.6790000000000003</c:v>
                </c:pt>
                <c:pt idx="10443">
                  <c:v>8.68</c:v>
                </c:pt>
                <c:pt idx="10444">
                  <c:v>8.68</c:v>
                </c:pt>
                <c:pt idx="10445">
                  <c:v>8.6809999999999992</c:v>
                </c:pt>
                <c:pt idx="10446">
                  <c:v>8.6820000000000004</c:v>
                </c:pt>
                <c:pt idx="10447">
                  <c:v>8.6829999999999998</c:v>
                </c:pt>
                <c:pt idx="10448">
                  <c:v>8.6839999999999993</c:v>
                </c:pt>
                <c:pt idx="10449">
                  <c:v>8.6850000000000005</c:v>
                </c:pt>
                <c:pt idx="10450">
                  <c:v>8.6850000000000005</c:v>
                </c:pt>
                <c:pt idx="10451">
                  <c:v>8.6859999999999999</c:v>
                </c:pt>
                <c:pt idx="10452">
                  <c:v>8.6869999999999994</c:v>
                </c:pt>
                <c:pt idx="10453">
                  <c:v>8.6880000000000006</c:v>
                </c:pt>
                <c:pt idx="10454">
                  <c:v>8.6890000000000001</c:v>
                </c:pt>
                <c:pt idx="10455">
                  <c:v>8.69</c:v>
                </c:pt>
                <c:pt idx="10456">
                  <c:v>8.69</c:v>
                </c:pt>
                <c:pt idx="10457">
                  <c:v>8.6910000000000007</c:v>
                </c:pt>
                <c:pt idx="10458">
                  <c:v>8.6920000000000002</c:v>
                </c:pt>
                <c:pt idx="10459">
                  <c:v>8.6929999999999996</c:v>
                </c:pt>
                <c:pt idx="10460">
                  <c:v>8.6940000000000008</c:v>
                </c:pt>
                <c:pt idx="10461">
                  <c:v>8.6950000000000003</c:v>
                </c:pt>
                <c:pt idx="10462">
                  <c:v>8.6950000000000003</c:v>
                </c:pt>
                <c:pt idx="10463">
                  <c:v>8.6959999999999997</c:v>
                </c:pt>
                <c:pt idx="10464">
                  <c:v>8.6969999999999992</c:v>
                </c:pt>
                <c:pt idx="10465">
                  <c:v>8.6980000000000004</c:v>
                </c:pt>
                <c:pt idx="10466">
                  <c:v>8.6989999999999998</c:v>
                </c:pt>
                <c:pt idx="10467">
                  <c:v>8.6999999999999993</c:v>
                </c:pt>
                <c:pt idx="10468">
                  <c:v>8.6999999999999993</c:v>
                </c:pt>
                <c:pt idx="10469">
                  <c:v>8.7010000000000005</c:v>
                </c:pt>
                <c:pt idx="10470">
                  <c:v>8.702</c:v>
                </c:pt>
                <c:pt idx="10471">
                  <c:v>8.7029999999999994</c:v>
                </c:pt>
                <c:pt idx="10472">
                  <c:v>8.7040000000000006</c:v>
                </c:pt>
                <c:pt idx="10473">
                  <c:v>8.7050000000000001</c:v>
                </c:pt>
                <c:pt idx="10474">
                  <c:v>8.7050000000000001</c:v>
                </c:pt>
                <c:pt idx="10475">
                  <c:v>8.7059999999999995</c:v>
                </c:pt>
                <c:pt idx="10476">
                  <c:v>8.7070000000000007</c:v>
                </c:pt>
                <c:pt idx="10477">
                  <c:v>8.7080000000000002</c:v>
                </c:pt>
                <c:pt idx="10478">
                  <c:v>8.7089999999999996</c:v>
                </c:pt>
                <c:pt idx="10479">
                  <c:v>8.7100000000000009</c:v>
                </c:pt>
                <c:pt idx="10480">
                  <c:v>8.7100000000000009</c:v>
                </c:pt>
                <c:pt idx="10481">
                  <c:v>8.7110000000000003</c:v>
                </c:pt>
                <c:pt idx="10482">
                  <c:v>8.7119999999999997</c:v>
                </c:pt>
                <c:pt idx="10483">
                  <c:v>8.7129999999999992</c:v>
                </c:pt>
                <c:pt idx="10484">
                  <c:v>8.7140000000000004</c:v>
                </c:pt>
                <c:pt idx="10485">
                  <c:v>8.7149999999999999</c:v>
                </c:pt>
                <c:pt idx="10486">
                  <c:v>8.7149999999999999</c:v>
                </c:pt>
                <c:pt idx="10487">
                  <c:v>8.7159999999999993</c:v>
                </c:pt>
                <c:pt idx="10488">
                  <c:v>8.7170000000000005</c:v>
                </c:pt>
                <c:pt idx="10489">
                  <c:v>8.718</c:v>
                </c:pt>
                <c:pt idx="10490">
                  <c:v>8.7189999999999994</c:v>
                </c:pt>
                <c:pt idx="10491">
                  <c:v>8.7189999999999994</c:v>
                </c:pt>
                <c:pt idx="10492">
                  <c:v>8.7200000000000006</c:v>
                </c:pt>
                <c:pt idx="10493">
                  <c:v>8.7210000000000001</c:v>
                </c:pt>
                <c:pt idx="10494">
                  <c:v>8.7219999999999995</c:v>
                </c:pt>
                <c:pt idx="10495">
                  <c:v>8.7230000000000008</c:v>
                </c:pt>
                <c:pt idx="10496">
                  <c:v>8.7240000000000002</c:v>
                </c:pt>
                <c:pt idx="10497">
                  <c:v>8.7240000000000002</c:v>
                </c:pt>
                <c:pt idx="10498">
                  <c:v>8.7249999999999996</c:v>
                </c:pt>
                <c:pt idx="10499">
                  <c:v>8.7260000000000009</c:v>
                </c:pt>
                <c:pt idx="10500">
                  <c:v>8.7270000000000003</c:v>
                </c:pt>
                <c:pt idx="10501">
                  <c:v>8.7279999999999998</c:v>
                </c:pt>
                <c:pt idx="10502">
                  <c:v>8.7289999999999992</c:v>
                </c:pt>
                <c:pt idx="10503">
                  <c:v>8.7289999999999992</c:v>
                </c:pt>
                <c:pt idx="10504">
                  <c:v>8.73</c:v>
                </c:pt>
                <c:pt idx="10505">
                  <c:v>8.7309999999999999</c:v>
                </c:pt>
                <c:pt idx="10506">
                  <c:v>8.7319999999999993</c:v>
                </c:pt>
                <c:pt idx="10507">
                  <c:v>8.7330000000000005</c:v>
                </c:pt>
                <c:pt idx="10508">
                  <c:v>8.734</c:v>
                </c:pt>
                <c:pt idx="10509">
                  <c:v>8.734</c:v>
                </c:pt>
                <c:pt idx="10510">
                  <c:v>8.7349999999999994</c:v>
                </c:pt>
                <c:pt idx="10511">
                  <c:v>8.7360000000000007</c:v>
                </c:pt>
                <c:pt idx="10512">
                  <c:v>8.7370000000000001</c:v>
                </c:pt>
                <c:pt idx="10513">
                  <c:v>8.7379999999999995</c:v>
                </c:pt>
                <c:pt idx="10514">
                  <c:v>8.7390000000000008</c:v>
                </c:pt>
                <c:pt idx="10515">
                  <c:v>8.7390000000000008</c:v>
                </c:pt>
                <c:pt idx="10516">
                  <c:v>8.74</c:v>
                </c:pt>
                <c:pt idx="10517">
                  <c:v>8.7409999999999997</c:v>
                </c:pt>
                <c:pt idx="10518">
                  <c:v>8.7420000000000009</c:v>
                </c:pt>
                <c:pt idx="10519">
                  <c:v>8.7430000000000003</c:v>
                </c:pt>
                <c:pt idx="10520">
                  <c:v>8.7439999999999998</c:v>
                </c:pt>
                <c:pt idx="10521">
                  <c:v>8.7439999999999998</c:v>
                </c:pt>
                <c:pt idx="10522">
                  <c:v>8.7449999999999992</c:v>
                </c:pt>
                <c:pt idx="10523">
                  <c:v>8.7460000000000004</c:v>
                </c:pt>
                <c:pt idx="10524">
                  <c:v>8.7469999999999999</c:v>
                </c:pt>
                <c:pt idx="10525">
                  <c:v>8.7479999999999993</c:v>
                </c:pt>
                <c:pt idx="10526">
                  <c:v>8.7490000000000006</c:v>
                </c:pt>
                <c:pt idx="10527">
                  <c:v>8.7490000000000006</c:v>
                </c:pt>
                <c:pt idx="10528">
                  <c:v>8.75</c:v>
                </c:pt>
                <c:pt idx="10529">
                  <c:v>8.7509999999999994</c:v>
                </c:pt>
                <c:pt idx="10530">
                  <c:v>8.7520000000000007</c:v>
                </c:pt>
                <c:pt idx="10531">
                  <c:v>8.7530000000000001</c:v>
                </c:pt>
                <c:pt idx="10532">
                  <c:v>8.7539999999999996</c:v>
                </c:pt>
                <c:pt idx="10533">
                  <c:v>8.7539999999999996</c:v>
                </c:pt>
                <c:pt idx="10534">
                  <c:v>8.7550000000000008</c:v>
                </c:pt>
                <c:pt idx="10535">
                  <c:v>8.7560000000000002</c:v>
                </c:pt>
                <c:pt idx="10536">
                  <c:v>8.7569999999999997</c:v>
                </c:pt>
                <c:pt idx="10537">
                  <c:v>8.7579999999999991</c:v>
                </c:pt>
                <c:pt idx="10538">
                  <c:v>8.7590000000000003</c:v>
                </c:pt>
                <c:pt idx="10539">
                  <c:v>8.7590000000000003</c:v>
                </c:pt>
                <c:pt idx="10540">
                  <c:v>8.76</c:v>
                </c:pt>
                <c:pt idx="10541">
                  <c:v>8.7609999999999992</c:v>
                </c:pt>
                <c:pt idx="10542">
                  <c:v>8.7620000000000005</c:v>
                </c:pt>
                <c:pt idx="10543">
                  <c:v>8.7629999999999999</c:v>
                </c:pt>
                <c:pt idx="10544">
                  <c:v>8.7639999999999993</c:v>
                </c:pt>
                <c:pt idx="10545">
                  <c:v>8.7639999999999993</c:v>
                </c:pt>
                <c:pt idx="10546">
                  <c:v>8.7650000000000006</c:v>
                </c:pt>
                <c:pt idx="10547">
                  <c:v>8.766</c:v>
                </c:pt>
                <c:pt idx="10548">
                  <c:v>8.7669999999999995</c:v>
                </c:pt>
                <c:pt idx="10549">
                  <c:v>8.7680000000000007</c:v>
                </c:pt>
                <c:pt idx="10550">
                  <c:v>8.7690000000000001</c:v>
                </c:pt>
                <c:pt idx="10551">
                  <c:v>8.7690000000000001</c:v>
                </c:pt>
                <c:pt idx="10552">
                  <c:v>8.77</c:v>
                </c:pt>
                <c:pt idx="10553">
                  <c:v>8.7710000000000008</c:v>
                </c:pt>
                <c:pt idx="10554">
                  <c:v>8.7720000000000002</c:v>
                </c:pt>
                <c:pt idx="10555">
                  <c:v>8.7729999999999997</c:v>
                </c:pt>
                <c:pt idx="10556">
                  <c:v>8.7729999999999997</c:v>
                </c:pt>
                <c:pt idx="10557">
                  <c:v>8.7739999999999991</c:v>
                </c:pt>
                <c:pt idx="10558">
                  <c:v>8.7750000000000004</c:v>
                </c:pt>
                <c:pt idx="10559">
                  <c:v>8.7759999999999998</c:v>
                </c:pt>
                <c:pt idx="10560">
                  <c:v>8.7769999999999992</c:v>
                </c:pt>
                <c:pt idx="10561">
                  <c:v>8.7780000000000005</c:v>
                </c:pt>
                <c:pt idx="10562">
                  <c:v>8.7780000000000005</c:v>
                </c:pt>
                <c:pt idx="10563">
                  <c:v>8.7789999999999999</c:v>
                </c:pt>
                <c:pt idx="10564">
                  <c:v>8.7799999999999994</c:v>
                </c:pt>
                <c:pt idx="10565">
                  <c:v>8.7810000000000006</c:v>
                </c:pt>
                <c:pt idx="10566">
                  <c:v>8.782</c:v>
                </c:pt>
                <c:pt idx="10567">
                  <c:v>8.7829999999999995</c:v>
                </c:pt>
                <c:pt idx="10568">
                  <c:v>8.7829999999999995</c:v>
                </c:pt>
                <c:pt idx="10569">
                  <c:v>8.7840000000000007</c:v>
                </c:pt>
                <c:pt idx="10570">
                  <c:v>8.7850000000000001</c:v>
                </c:pt>
                <c:pt idx="10571">
                  <c:v>8.7859999999999996</c:v>
                </c:pt>
                <c:pt idx="10572">
                  <c:v>8.7870000000000008</c:v>
                </c:pt>
                <c:pt idx="10573">
                  <c:v>8.7880000000000003</c:v>
                </c:pt>
                <c:pt idx="10574">
                  <c:v>8.7880000000000003</c:v>
                </c:pt>
                <c:pt idx="10575">
                  <c:v>8.7889999999999997</c:v>
                </c:pt>
                <c:pt idx="10576">
                  <c:v>8.7899999999999991</c:v>
                </c:pt>
                <c:pt idx="10577">
                  <c:v>8.7910000000000004</c:v>
                </c:pt>
                <c:pt idx="10578">
                  <c:v>8.7919999999999998</c:v>
                </c:pt>
                <c:pt idx="10579">
                  <c:v>8.7929999999999993</c:v>
                </c:pt>
                <c:pt idx="10580">
                  <c:v>8.7929999999999993</c:v>
                </c:pt>
                <c:pt idx="10581">
                  <c:v>8.7940000000000005</c:v>
                </c:pt>
                <c:pt idx="10582">
                  <c:v>8.7949999999999999</c:v>
                </c:pt>
                <c:pt idx="10583">
                  <c:v>8.7959999999999994</c:v>
                </c:pt>
                <c:pt idx="10584">
                  <c:v>8.7970000000000006</c:v>
                </c:pt>
                <c:pt idx="10585">
                  <c:v>8.798</c:v>
                </c:pt>
                <c:pt idx="10586">
                  <c:v>8.798</c:v>
                </c:pt>
                <c:pt idx="10587">
                  <c:v>8.7989999999999995</c:v>
                </c:pt>
                <c:pt idx="10588">
                  <c:v>8.8000000000000007</c:v>
                </c:pt>
                <c:pt idx="10589">
                  <c:v>8.8010000000000002</c:v>
                </c:pt>
                <c:pt idx="10590">
                  <c:v>8.8019999999999996</c:v>
                </c:pt>
                <c:pt idx="10591">
                  <c:v>8.8030000000000008</c:v>
                </c:pt>
                <c:pt idx="10592">
                  <c:v>8.8030000000000008</c:v>
                </c:pt>
                <c:pt idx="10593">
                  <c:v>8.8040000000000003</c:v>
                </c:pt>
                <c:pt idx="10594">
                  <c:v>8.8049999999999997</c:v>
                </c:pt>
                <c:pt idx="10595">
                  <c:v>8.8059999999999992</c:v>
                </c:pt>
                <c:pt idx="10596">
                  <c:v>8.8070000000000004</c:v>
                </c:pt>
                <c:pt idx="10597">
                  <c:v>8.8079999999999998</c:v>
                </c:pt>
                <c:pt idx="10598">
                  <c:v>8.8079999999999998</c:v>
                </c:pt>
                <c:pt idx="10599">
                  <c:v>8.8089999999999993</c:v>
                </c:pt>
                <c:pt idx="10600">
                  <c:v>8.81</c:v>
                </c:pt>
                <c:pt idx="10601">
                  <c:v>8.8109999999999999</c:v>
                </c:pt>
                <c:pt idx="10602">
                  <c:v>8.8119999999999994</c:v>
                </c:pt>
                <c:pt idx="10603">
                  <c:v>8.8130000000000006</c:v>
                </c:pt>
                <c:pt idx="10604">
                  <c:v>8.8130000000000006</c:v>
                </c:pt>
                <c:pt idx="10605">
                  <c:v>8.8140000000000001</c:v>
                </c:pt>
                <c:pt idx="10606">
                  <c:v>8.8149999999999995</c:v>
                </c:pt>
                <c:pt idx="10607">
                  <c:v>8.8160000000000007</c:v>
                </c:pt>
                <c:pt idx="10608">
                  <c:v>8.8170000000000002</c:v>
                </c:pt>
                <c:pt idx="10609">
                  <c:v>8.8179999999999996</c:v>
                </c:pt>
                <c:pt idx="10610">
                  <c:v>8.8179999999999996</c:v>
                </c:pt>
                <c:pt idx="10611">
                  <c:v>8.8190000000000008</c:v>
                </c:pt>
                <c:pt idx="10612">
                  <c:v>8.82</c:v>
                </c:pt>
                <c:pt idx="10613">
                  <c:v>8.8209999999999997</c:v>
                </c:pt>
                <c:pt idx="10614">
                  <c:v>8.8219999999999992</c:v>
                </c:pt>
                <c:pt idx="10615">
                  <c:v>8.8219999999999992</c:v>
                </c:pt>
                <c:pt idx="10616">
                  <c:v>8.8230000000000004</c:v>
                </c:pt>
                <c:pt idx="10617">
                  <c:v>8.8239999999999998</c:v>
                </c:pt>
                <c:pt idx="10618">
                  <c:v>8.8249999999999993</c:v>
                </c:pt>
                <c:pt idx="10619">
                  <c:v>8.8260000000000005</c:v>
                </c:pt>
                <c:pt idx="10620">
                  <c:v>8.827</c:v>
                </c:pt>
                <c:pt idx="10621">
                  <c:v>8.827</c:v>
                </c:pt>
                <c:pt idx="10622">
                  <c:v>8.8279999999999994</c:v>
                </c:pt>
                <c:pt idx="10623">
                  <c:v>8.8290000000000006</c:v>
                </c:pt>
                <c:pt idx="10624">
                  <c:v>8.83</c:v>
                </c:pt>
                <c:pt idx="10625">
                  <c:v>8.8309999999999995</c:v>
                </c:pt>
                <c:pt idx="10626">
                  <c:v>8.8320000000000007</c:v>
                </c:pt>
                <c:pt idx="10627">
                  <c:v>8.8320000000000007</c:v>
                </c:pt>
                <c:pt idx="10628">
                  <c:v>8.8330000000000002</c:v>
                </c:pt>
                <c:pt idx="10629">
                  <c:v>8.8339999999999996</c:v>
                </c:pt>
                <c:pt idx="10630">
                  <c:v>8.8350000000000009</c:v>
                </c:pt>
                <c:pt idx="10631">
                  <c:v>8.8360000000000003</c:v>
                </c:pt>
                <c:pt idx="10632">
                  <c:v>8.8369999999999997</c:v>
                </c:pt>
                <c:pt idx="10633">
                  <c:v>8.8369999999999997</c:v>
                </c:pt>
                <c:pt idx="10634">
                  <c:v>8.8379999999999992</c:v>
                </c:pt>
                <c:pt idx="10635">
                  <c:v>8.8390000000000004</c:v>
                </c:pt>
                <c:pt idx="10636">
                  <c:v>8.84</c:v>
                </c:pt>
                <c:pt idx="10637">
                  <c:v>8.8409999999999993</c:v>
                </c:pt>
                <c:pt idx="10638">
                  <c:v>8.8420000000000005</c:v>
                </c:pt>
                <c:pt idx="10639">
                  <c:v>8.8420000000000005</c:v>
                </c:pt>
                <c:pt idx="10640">
                  <c:v>8.843</c:v>
                </c:pt>
                <c:pt idx="10641">
                  <c:v>8.8439999999999994</c:v>
                </c:pt>
                <c:pt idx="10642">
                  <c:v>8.8450000000000006</c:v>
                </c:pt>
                <c:pt idx="10643">
                  <c:v>8.8460000000000001</c:v>
                </c:pt>
                <c:pt idx="10644">
                  <c:v>8.8469999999999995</c:v>
                </c:pt>
                <c:pt idx="10645">
                  <c:v>8.8469999999999995</c:v>
                </c:pt>
                <c:pt idx="10646">
                  <c:v>8.8480000000000008</c:v>
                </c:pt>
                <c:pt idx="10647">
                  <c:v>8.8490000000000002</c:v>
                </c:pt>
                <c:pt idx="10648">
                  <c:v>8.85</c:v>
                </c:pt>
                <c:pt idx="10649">
                  <c:v>8.8510000000000009</c:v>
                </c:pt>
                <c:pt idx="10650">
                  <c:v>8.8520000000000003</c:v>
                </c:pt>
                <c:pt idx="10651">
                  <c:v>8.8520000000000003</c:v>
                </c:pt>
                <c:pt idx="10652">
                  <c:v>8.8529999999999998</c:v>
                </c:pt>
                <c:pt idx="10653">
                  <c:v>8.8539999999999992</c:v>
                </c:pt>
                <c:pt idx="10654">
                  <c:v>8.8550000000000004</c:v>
                </c:pt>
                <c:pt idx="10655">
                  <c:v>8.8559999999999999</c:v>
                </c:pt>
                <c:pt idx="10656">
                  <c:v>8.8569999999999993</c:v>
                </c:pt>
                <c:pt idx="10657">
                  <c:v>8.8569999999999993</c:v>
                </c:pt>
                <c:pt idx="10658">
                  <c:v>8.8580000000000005</c:v>
                </c:pt>
                <c:pt idx="10659">
                  <c:v>8.859</c:v>
                </c:pt>
                <c:pt idx="10660">
                  <c:v>8.86</c:v>
                </c:pt>
                <c:pt idx="10661">
                  <c:v>8.8610000000000007</c:v>
                </c:pt>
                <c:pt idx="10662">
                  <c:v>8.8620000000000001</c:v>
                </c:pt>
                <c:pt idx="10663">
                  <c:v>8.8620000000000001</c:v>
                </c:pt>
                <c:pt idx="10664">
                  <c:v>8.8629999999999995</c:v>
                </c:pt>
                <c:pt idx="10665">
                  <c:v>8.8640000000000008</c:v>
                </c:pt>
                <c:pt idx="10666">
                  <c:v>8.8650000000000002</c:v>
                </c:pt>
                <c:pt idx="10667">
                  <c:v>8.8659999999999997</c:v>
                </c:pt>
                <c:pt idx="10668">
                  <c:v>8.8670000000000009</c:v>
                </c:pt>
                <c:pt idx="10669">
                  <c:v>8.8670000000000009</c:v>
                </c:pt>
                <c:pt idx="10670">
                  <c:v>8.8680000000000003</c:v>
                </c:pt>
                <c:pt idx="10671">
                  <c:v>8.8689999999999998</c:v>
                </c:pt>
                <c:pt idx="10672">
                  <c:v>8.8699999999999992</c:v>
                </c:pt>
                <c:pt idx="10673">
                  <c:v>8.8710000000000004</c:v>
                </c:pt>
                <c:pt idx="10674">
                  <c:v>8.8719999999999999</c:v>
                </c:pt>
                <c:pt idx="10675">
                  <c:v>8.8719999999999999</c:v>
                </c:pt>
                <c:pt idx="10676">
                  <c:v>8.8729999999999993</c:v>
                </c:pt>
                <c:pt idx="10677">
                  <c:v>8.8740000000000006</c:v>
                </c:pt>
                <c:pt idx="10678">
                  <c:v>8.875</c:v>
                </c:pt>
                <c:pt idx="10679">
                  <c:v>8.8759999999999994</c:v>
                </c:pt>
                <c:pt idx="10680">
                  <c:v>8.8759999999999994</c:v>
                </c:pt>
                <c:pt idx="10681">
                  <c:v>8.8770000000000007</c:v>
                </c:pt>
                <c:pt idx="10682">
                  <c:v>8.8780000000000001</c:v>
                </c:pt>
                <c:pt idx="10683">
                  <c:v>8.8789999999999996</c:v>
                </c:pt>
                <c:pt idx="10684">
                  <c:v>8.8800000000000008</c:v>
                </c:pt>
                <c:pt idx="10685">
                  <c:v>8.8810000000000002</c:v>
                </c:pt>
                <c:pt idx="10686">
                  <c:v>8.8810000000000002</c:v>
                </c:pt>
                <c:pt idx="10687">
                  <c:v>8.8819999999999997</c:v>
                </c:pt>
                <c:pt idx="10688">
                  <c:v>8.8829999999999991</c:v>
                </c:pt>
                <c:pt idx="10689">
                  <c:v>8.8840000000000003</c:v>
                </c:pt>
                <c:pt idx="10690">
                  <c:v>8.8849999999999998</c:v>
                </c:pt>
                <c:pt idx="10691">
                  <c:v>8.8859999999999992</c:v>
                </c:pt>
                <c:pt idx="10692">
                  <c:v>8.8859999999999992</c:v>
                </c:pt>
                <c:pt idx="10693">
                  <c:v>8.8870000000000005</c:v>
                </c:pt>
                <c:pt idx="10694">
                  <c:v>8.8879999999999999</c:v>
                </c:pt>
                <c:pt idx="10695">
                  <c:v>8.8889999999999993</c:v>
                </c:pt>
                <c:pt idx="10696">
                  <c:v>8.89</c:v>
                </c:pt>
                <c:pt idx="10697">
                  <c:v>8.891</c:v>
                </c:pt>
                <c:pt idx="10698">
                  <c:v>8.891</c:v>
                </c:pt>
                <c:pt idx="10699">
                  <c:v>8.8919999999999995</c:v>
                </c:pt>
                <c:pt idx="10700">
                  <c:v>8.8930000000000007</c:v>
                </c:pt>
                <c:pt idx="10701">
                  <c:v>8.8940000000000001</c:v>
                </c:pt>
                <c:pt idx="10702">
                  <c:v>8.8949999999999996</c:v>
                </c:pt>
                <c:pt idx="10703">
                  <c:v>8.8960000000000008</c:v>
                </c:pt>
                <c:pt idx="10704">
                  <c:v>8.8960000000000008</c:v>
                </c:pt>
                <c:pt idx="10705">
                  <c:v>8.8970000000000002</c:v>
                </c:pt>
                <c:pt idx="10706">
                  <c:v>8.8979999999999997</c:v>
                </c:pt>
                <c:pt idx="10707">
                  <c:v>8.8989999999999991</c:v>
                </c:pt>
                <c:pt idx="10708">
                  <c:v>8.9</c:v>
                </c:pt>
                <c:pt idx="10709">
                  <c:v>8.9009999999999998</c:v>
                </c:pt>
                <c:pt idx="10710">
                  <c:v>8.9009999999999998</c:v>
                </c:pt>
                <c:pt idx="10711">
                  <c:v>8.9019999999999992</c:v>
                </c:pt>
                <c:pt idx="10712">
                  <c:v>8.9030000000000005</c:v>
                </c:pt>
                <c:pt idx="10713">
                  <c:v>8.9039999999999999</c:v>
                </c:pt>
                <c:pt idx="10714">
                  <c:v>8.9049999999999994</c:v>
                </c:pt>
                <c:pt idx="10715">
                  <c:v>8.9060000000000006</c:v>
                </c:pt>
                <c:pt idx="10716">
                  <c:v>8.9060000000000006</c:v>
                </c:pt>
                <c:pt idx="10717">
                  <c:v>8.907</c:v>
                </c:pt>
                <c:pt idx="10718">
                  <c:v>8.9079999999999995</c:v>
                </c:pt>
                <c:pt idx="10719">
                  <c:v>8.9090000000000007</c:v>
                </c:pt>
                <c:pt idx="10720">
                  <c:v>8.91</c:v>
                </c:pt>
                <c:pt idx="10721">
                  <c:v>8.9109999999999996</c:v>
                </c:pt>
                <c:pt idx="10722">
                  <c:v>8.9109999999999996</c:v>
                </c:pt>
                <c:pt idx="10723">
                  <c:v>8.9120000000000008</c:v>
                </c:pt>
                <c:pt idx="10724">
                  <c:v>8.9130000000000003</c:v>
                </c:pt>
                <c:pt idx="10725">
                  <c:v>8.9139999999999997</c:v>
                </c:pt>
                <c:pt idx="10726">
                  <c:v>8.9149999999999991</c:v>
                </c:pt>
                <c:pt idx="10727">
                  <c:v>8.9160000000000004</c:v>
                </c:pt>
                <c:pt idx="10728">
                  <c:v>8.9160000000000004</c:v>
                </c:pt>
                <c:pt idx="10729">
                  <c:v>8.9169999999999998</c:v>
                </c:pt>
                <c:pt idx="10730">
                  <c:v>8.9179999999999993</c:v>
                </c:pt>
                <c:pt idx="10731">
                  <c:v>8.9190000000000005</c:v>
                </c:pt>
                <c:pt idx="10732">
                  <c:v>8.92</c:v>
                </c:pt>
                <c:pt idx="10733">
                  <c:v>8.9209999999999994</c:v>
                </c:pt>
                <c:pt idx="10734">
                  <c:v>8.9209999999999994</c:v>
                </c:pt>
                <c:pt idx="10735">
                  <c:v>8.9220000000000006</c:v>
                </c:pt>
                <c:pt idx="10736">
                  <c:v>8.923</c:v>
                </c:pt>
                <c:pt idx="10737">
                  <c:v>8.9239999999999995</c:v>
                </c:pt>
                <c:pt idx="10738">
                  <c:v>8.9250000000000007</c:v>
                </c:pt>
                <c:pt idx="10739">
                  <c:v>8.9250000000000007</c:v>
                </c:pt>
                <c:pt idx="10740">
                  <c:v>8.9260000000000002</c:v>
                </c:pt>
                <c:pt idx="10741">
                  <c:v>8.9269999999999996</c:v>
                </c:pt>
                <c:pt idx="10742">
                  <c:v>8.9280000000000008</c:v>
                </c:pt>
                <c:pt idx="10743">
                  <c:v>8.9290000000000003</c:v>
                </c:pt>
                <c:pt idx="10744">
                  <c:v>8.93</c:v>
                </c:pt>
                <c:pt idx="10745">
                  <c:v>8.93</c:v>
                </c:pt>
                <c:pt idx="10746">
                  <c:v>8.9309999999999992</c:v>
                </c:pt>
                <c:pt idx="10747">
                  <c:v>8.9320000000000004</c:v>
                </c:pt>
                <c:pt idx="10748">
                  <c:v>8.9329999999999998</c:v>
                </c:pt>
                <c:pt idx="10749">
                  <c:v>8.9339999999999993</c:v>
                </c:pt>
                <c:pt idx="10750">
                  <c:v>8.9350000000000005</c:v>
                </c:pt>
                <c:pt idx="10751">
                  <c:v>8.9350000000000005</c:v>
                </c:pt>
                <c:pt idx="10752">
                  <c:v>8.9359999999999999</c:v>
                </c:pt>
                <c:pt idx="10753">
                  <c:v>8.9369999999999994</c:v>
                </c:pt>
                <c:pt idx="10754">
                  <c:v>8.9380000000000006</c:v>
                </c:pt>
                <c:pt idx="10755">
                  <c:v>8.9390000000000001</c:v>
                </c:pt>
                <c:pt idx="10756">
                  <c:v>8.94</c:v>
                </c:pt>
                <c:pt idx="10757">
                  <c:v>8.94</c:v>
                </c:pt>
                <c:pt idx="10758">
                  <c:v>8.9410000000000007</c:v>
                </c:pt>
                <c:pt idx="10759">
                  <c:v>8.9420000000000002</c:v>
                </c:pt>
                <c:pt idx="10760">
                  <c:v>8.9429999999999996</c:v>
                </c:pt>
                <c:pt idx="10761">
                  <c:v>8.9440000000000008</c:v>
                </c:pt>
                <c:pt idx="10762">
                  <c:v>8.9450000000000003</c:v>
                </c:pt>
                <c:pt idx="10763">
                  <c:v>8.9450000000000003</c:v>
                </c:pt>
                <c:pt idx="10764">
                  <c:v>8.9459999999999997</c:v>
                </c:pt>
                <c:pt idx="10765">
                  <c:v>8.9469999999999992</c:v>
                </c:pt>
                <c:pt idx="10766">
                  <c:v>8.9480000000000004</c:v>
                </c:pt>
                <c:pt idx="10767">
                  <c:v>8.9489999999999998</c:v>
                </c:pt>
                <c:pt idx="10768">
                  <c:v>8.9499999999999993</c:v>
                </c:pt>
                <c:pt idx="10769">
                  <c:v>8.9499999999999993</c:v>
                </c:pt>
                <c:pt idx="10770">
                  <c:v>8.9510000000000005</c:v>
                </c:pt>
                <c:pt idx="10771">
                  <c:v>8.952</c:v>
                </c:pt>
                <c:pt idx="10772">
                  <c:v>8.9529999999999994</c:v>
                </c:pt>
                <c:pt idx="10773">
                  <c:v>8.9540000000000006</c:v>
                </c:pt>
                <c:pt idx="10774">
                  <c:v>8.9550000000000001</c:v>
                </c:pt>
                <c:pt idx="10775">
                  <c:v>8.9550000000000001</c:v>
                </c:pt>
                <c:pt idx="10776">
                  <c:v>8.9559999999999995</c:v>
                </c:pt>
                <c:pt idx="10777">
                  <c:v>8.9570000000000007</c:v>
                </c:pt>
                <c:pt idx="10778">
                  <c:v>8.9580000000000002</c:v>
                </c:pt>
                <c:pt idx="10779">
                  <c:v>8.9589999999999996</c:v>
                </c:pt>
                <c:pt idx="10780">
                  <c:v>8.9600000000000009</c:v>
                </c:pt>
                <c:pt idx="10781">
                  <c:v>8.9600000000000009</c:v>
                </c:pt>
                <c:pt idx="10782">
                  <c:v>8.9610000000000003</c:v>
                </c:pt>
                <c:pt idx="10783">
                  <c:v>8.9619999999999997</c:v>
                </c:pt>
                <c:pt idx="10784">
                  <c:v>8.9629999999999992</c:v>
                </c:pt>
                <c:pt idx="10785">
                  <c:v>8.9640000000000004</c:v>
                </c:pt>
                <c:pt idx="10786">
                  <c:v>8.9649999999999999</c:v>
                </c:pt>
                <c:pt idx="10787">
                  <c:v>8.9649999999999999</c:v>
                </c:pt>
                <c:pt idx="10788">
                  <c:v>8.9659999999999993</c:v>
                </c:pt>
                <c:pt idx="10789">
                  <c:v>8.9670000000000005</c:v>
                </c:pt>
                <c:pt idx="10790">
                  <c:v>8.968</c:v>
                </c:pt>
                <c:pt idx="10791">
                  <c:v>8.9689999999999994</c:v>
                </c:pt>
                <c:pt idx="10792">
                  <c:v>8.9700000000000006</c:v>
                </c:pt>
                <c:pt idx="10793">
                  <c:v>8.9700000000000006</c:v>
                </c:pt>
                <c:pt idx="10794">
                  <c:v>8.9710000000000001</c:v>
                </c:pt>
                <c:pt idx="10795">
                  <c:v>8.9719999999999995</c:v>
                </c:pt>
                <c:pt idx="10796">
                  <c:v>8.9730000000000008</c:v>
                </c:pt>
                <c:pt idx="10797">
                  <c:v>8.9740000000000002</c:v>
                </c:pt>
                <c:pt idx="10798">
                  <c:v>8.9749999999999996</c:v>
                </c:pt>
                <c:pt idx="10799">
                  <c:v>8.9749999999999996</c:v>
                </c:pt>
                <c:pt idx="10800">
                  <c:v>8.9760000000000009</c:v>
                </c:pt>
                <c:pt idx="10801">
                  <c:v>8.9770000000000003</c:v>
                </c:pt>
                <c:pt idx="10802">
                  <c:v>8.9779999999999998</c:v>
                </c:pt>
                <c:pt idx="10803">
                  <c:v>8.9789999999999992</c:v>
                </c:pt>
                <c:pt idx="10804">
                  <c:v>8.9789999999999992</c:v>
                </c:pt>
                <c:pt idx="10805">
                  <c:v>8.98</c:v>
                </c:pt>
                <c:pt idx="10806">
                  <c:v>8.9809999999999999</c:v>
                </c:pt>
                <c:pt idx="10807">
                  <c:v>8.9819999999999993</c:v>
                </c:pt>
                <c:pt idx="10808">
                  <c:v>8.9830000000000005</c:v>
                </c:pt>
                <c:pt idx="10809">
                  <c:v>8.984</c:v>
                </c:pt>
                <c:pt idx="10810">
                  <c:v>8.984</c:v>
                </c:pt>
                <c:pt idx="10811">
                  <c:v>8.9849999999999994</c:v>
                </c:pt>
                <c:pt idx="10812">
                  <c:v>8.9860000000000007</c:v>
                </c:pt>
                <c:pt idx="10813">
                  <c:v>8.9870000000000001</c:v>
                </c:pt>
                <c:pt idx="10814">
                  <c:v>8.9879999999999995</c:v>
                </c:pt>
                <c:pt idx="10815">
                  <c:v>8.9890000000000008</c:v>
                </c:pt>
                <c:pt idx="10816">
                  <c:v>8.9890000000000008</c:v>
                </c:pt>
                <c:pt idx="10817">
                  <c:v>8.99</c:v>
                </c:pt>
                <c:pt idx="10818">
                  <c:v>8.9909999999999997</c:v>
                </c:pt>
                <c:pt idx="10819">
                  <c:v>8.9920000000000009</c:v>
                </c:pt>
                <c:pt idx="10820">
                  <c:v>8.9930000000000003</c:v>
                </c:pt>
                <c:pt idx="10821">
                  <c:v>8.9939999999999998</c:v>
                </c:pt>
                <c:pt idx="10822">
                  <c:v>8.9939999999999998</c:v>
                </c:pt>
                <c:pt idx="10823">
                  <c:v>8.9949999999999992</c:v>
                </c:pt>
                <c:pt idx="10824">
                  <c:v>8.9960000000000004</c:v>
                </c:pt>
                <c:pt idx="10825">
                  <c:v>8.9969999999999999</c:v>
                </c:pt>
                <c:pt idx="10826">
                  <c:v>8.9979999999999993</c:v>
                </c:pt>
                <c:pt idx="10827">
                  <c:v>8.9990000000000006</c:v>
                </c:pt>
                <c:pt idx="10828">
                  <c:v>8.9990000000000006</c:v>
                </c:pt>
                <c:pt idx="10829">
                  <c:v>9</c:v>
                </c:pt>
                <c:pt idx="10830">
                  <c:v>9.0009999999999994</c:v>
                </c:pt>
                <c:pt idx="10831">
                  <c:v>9.0020000000000007</c:v>
                </c:pt>
                <c:pt idx="10832">
                  <c:v>9.0030000000000001</c:v>
                </c:pt>
                <c:pt idx="10833">
                  <c:v>9.0039999999999996</c:v>
                </c:pt>
                <c:pt idx="10834">
                  <c:v>9.0039999999999996</c:v>
                </c:pt>
                <c:pt idx="10835">
                  <c:v>9.0050000000000008</c:v>
                </c:pt>
                <c:pt idx="10836">
                  <c:v>9.0060000000000002</c:v>
                </c:pt>
                <c:pt idx="10837">
                  <c:v>9.0069999999999997</c:v>
                </c:pt>
                <c:pt idx="10838">
                  <c:v>9.0079999999999991</c:v>
                </c:pt>
                <c:pt idx="10839">
                  <c:v>9.0090000000000003</c:v>
                </c:pt>
                <c:pt idx="10840">
                  <c:v>9.0090000000000003</c:v>
                </c:pt>
                <c:pt idx="10841">
                  <c:v>9.01</c:v>
                </c:pt>
                <c:pt idx="10842">
                  <c:v>9.0109999999999992</c:v>
                </c:pt>
                <c:pt idx="10843">
                  <c:v>9.0120000000000005</c:v>
                </c:pt>
                <c:pt idx="10844">
                  <c:v>9.0129999999999999</c:v>
                </c:pt>
                <c:pt idx="10845">
                  <c:v>9.0139999999999993</c:v>
                </c:pt>
                <c:pt idx="10846">
                  <c:v>9.0139999999999993</c:v>
                </c:pt>
                <c:pt idx="10847">
                  <c:v>9.0150000000000006</c:v>
                </c:pt>
                <c:pt idx="10848">
                  <c:v>9.016</c:v>
                </c:pt>
                <c:pt idx="10849">
                  <c:v>9.0169999999999995</c:v>
                </c:pt>
                <c:pt idx="10850">
                  <c:v>9.0180000000000007</c:v>
                </c:pt>
                <c:pt idx="10851">
                  <c:v>9.0190000000000001</c:v>
                </c:pt>
                <c:pt idx="10852">
                  <c:v>9.0190000000000001</c:v>
                </c:pt>
                <c:pt idx="10853">
                  <c:v>9.02</c:v>
                </c:pt>
                <c:pt idx="10854">
                  <c:v>9.0210000000000008</c:v>
                </c:pt>
                <c:pt idx="10855">
                  <c:v>9.0220000000000002</c:v>
                </c:pt>
                <c:pt idx="10856">
                  <c:v>9.0229999999999997</c:v>
                </c:pt>
                <c:pt idx="10857">
                  <c:v>9.0239999999999991</c:v>
                </c:pt>
                <c:pt idx="10858">
                  <c:v>9.0239999999999991</c:v>
                </c:pt>
                <c:pt idx="10859">
                  <c:v>9.0250000000000004</c:v>
                </c:pt>
                <c:pt idx="10860">
                  <c:v>9.0259999999999998</c:v>
                </c:pt>
                <c:pt idx="10861">
                  <c:v>9.0269999999999992</c:v>
                </c:pt>
                <c:pt idx="10862">
                  <c:v>9.0280000000000005</c:v>
                </c:pt>
                <c:pt idx="10863">
                  <c:v>9.0280000000000005</c:v>
                </c:pt>
                <c:pt idx="10864">
                  <c:v>9.0289999999999999</c:v>
                </c:pt>
                <c:pt idx="10865">
                  <c:v>9.0299999999999994</c:v>
                </c:pt>
                <c:pt idx="10866">
                  <c:v>9.0310000000000006</c:v>
                </c:pt>
                <c:pt idx="10867">
                  <c:v>9.032</c:v>
                </c:pt>
                <c:pt idx="10868">
                  <c:v>9.0329999999999995</c:v>
                </c:pt>
                <c:pt idx="10869">
                  <c:v>9.0329999999999995</c:v>
                </c:pt>
                <c:pt idx="10870">
                  <c:v>9.0340000000000007</c:v>
                </c:pt>
                <c:pt idx="10871">
                  <c:v>9.0350000000000001</c:v>
                </c:pt>
                <c:pt idx="10872">
                  <c:v>9.0359999999999996</c:v>
                </c:pt>
                <c:pt idx="10873">
                  <c:v>9.0370000000000008</c:v>
                </c:pt>
                <c:pt idx="10874">
                  <c:v>9.0380000000000003</c:v>
                </c:pt>
                <c:pt idx="10875">
                  <c:v>9.0380000000000003</c:v>
                </c:pt>
                <c:pt idx="10876">
                  <c:v>9.0389999999999997</c:v>
                </c:pt>
                <c:pt idx="10877">
                  <c:v>9.0399999999999991</c:v>
                </c:pt>
                <c:pt idx="10878">
                  <c:v>9.0410000000000004</c:v>
                </c:pt>
                <c:pt idx="10879">
                  <c:v>9.0419999999999998</c:v>
                </c:pt>
                <c:pt idx="10880">
                  <c:v>9.0429999999999993</c:v>
                </c:pt>
                <c:pt idx="10881">
                  <c:v>9.0429999999999993</c:v>
                </c:pt>
                <c:pt idx="10882">
                  <c:v>9.0440000000000005</c:v>
                </c:pt>
                <c:pt idx="10883">
                  <c:v>9.0449999999999999</c:v>
                </c:pt>
                <c:pt idx="10884">
                  <c:v>9.0459999999999994</c:v>
                </c:pt>
                <c:pt idx="10885">
                  <c:v>9.0470000000000006</c:v>
                </c:pt>
                <c:pt idx="10886">
                  <c:v>9.048</c:v>
                </c:pt>
                <c:pt idx="10887">
                  <c:v>9.048</c:v>
                </c:pt>
                <c:pt idx="10888">
                  <c:v>9.0489999999999995</c:v>
                </c:pt>
                <c:pt idx="10889">
                  <c:v>9.0500000000000007</c:v>
                </c:pt>
                <c:pt idx="10890">
                  <c:v>9.0510000000000002</c:v>
                </c:pt>
                <c:pt idx="10891">
                  <c:v>9.0519999999999996</c:v>
                </c:pt>
                <c:pt idx="10892">
                  <c:v>9.0530000000000008</c:v>
                </c:pt>
                <c:pt idx="10893">
                  <c:v>9.0530000000000008</c:v>
                </c:pt>
                <c:pt idx="10894">
                  <c:v>9.0540000000000003</c:v>
                </c:pt>
                <c:pt idx="10895">
                  <c:v>9.0549999999999997</c:v>
                </c:pt>
                <c:pt idx="10896">
                  <c:v>9.0559999999999992</c:v>
                </c:pt>
                <c:pt idx="10897">
                  <c:v>9.0570000000000004</c:v>
                </c:pt>
                <c:pt idx="10898">
                  <c:v>9.0579999999999998</c:v>
                </c:pt>
                <c:pt idx="10899">
                  <c:v>9.0579999999999998</c:v>
                </c:pt>
                <c:pt idx="10900">
                  <c:v>9.0589999999999993</c:v>
                </c:pt>
                <c:pt idx="10901">
                  <c:v>9.06</c:v>
                </c:pt>
                <c:pt idx="10902">
                  <c:v>9.0609999999999999</c:v>
                </c:pt>
                <c:pt idx="10903">
                  <c:v>9.0619999999999994</c:v>
                </c:pt>
                <c:pt idx="10904">
                  <c:v>9.0630000000000006</c:v>
                </c:pt>
                <c:pt idx="10905">
                  <c:v>9.0630000000000006</c:v>
                </c:pt>
                <c:pt idx="10906">
                  <c:v>9.0640000000000001</c:v>
                </c:pt>
                <c:pt idx="10907">
                  <c:v>9.0649999999999995</c:v>
                </c:pt>
                <c:pt idx="10908">
                  <c:v>9.0660000000000007</c:v>
                </c:pt>
                <c:pt idx="10909">
                  <c:v>9.0670000000000002</c:v>
                </c:pt>
                <c:pt idx="10910">
                  <c:v>9.0679999999999996</c:v>
                </c:pt>
                <c:pt idx="10911">
                  <c:v>9.0679999999999996</c:v>
                </c:pt>
                <c:pt idx="10912">
                  <c:v>9.0690000000000008</c:v>
                </c:pt>
                <c:pt idx="10913">
                  <c:v>9.07</c:v>
                </c:pt>
                <c:pt idx="10914">
                  <c:v>9.0709999999999997</c:v>
                </c:pt>
                <c:pt idx="10915">
                  <c:v>9.0719999999999992</c:v>
                </c:pt>
                <c:pt idx="10916">
                  <c:v>9.0730000000000004</c:v>
                </c:pt>
                <c:pt idx="10917">
                  <c:v>9.0730000000000004</c:v>
                </c:pt>
                <c:pt idx="10918">
                  <c:v>9.0739999999999998</c:v>
                </c:pt>
                <c:pt idx="10919">
                  <c:v>9.0749999999999993</c:v>
                </c:pt>
                <c:pt idx="10920">
                  <c:v>9.0760000000000005</c:v>
                </c:pt>
                <c:pt idx="10921">
                  <c:v>9.077</c:v>
                </c:pt>
                <c:pt idx="10922">
                  <c:v>9.0779999999999994</c:v>
                </c:pt>
                <c:pt idx="10923">
                  <c:v>9.0779999999999994</c:v>
                </c:pt>
                <c:pt idx="10924">
                  <c:v>9.0790000000000006</c:v>
                </c:pt>
                <c:pt idx="10925">
                  <c:v>9.08</c:v>
                </c:pt>
                <c:pt idx="10926">
                  <c:v>9.0809999999999995</c:v>
                </c:pt>
                <c:pt idx="10927">
                  <c:v>9.0820000000000007</c:v>
                </c:pt>
                <c:pt idx="10928">
                  <c:v>9.0820000000000007</c:v>
                </c:pt>
                <c:pt idx="10929">
                  <c:v>9.0830000000000002</c:v>
                </c:pt>
                <c:pt idx="10930">
                  <c:v>9.0839999999999996</c:v>
                </c:pt>
                <c:pt idx="10931">
                  <c:v>9.0850000000000009</c:v>
                </c:pt>
                <c:pt idx="10932">
                  <c:v>9.0860000000000003</c:v>
                </c:pt>
                <c:pt idx="10933">
                  <c:v>9.0869999999999997</c:v>
                </c:pt>
                <c:pt idx="10934">
                  <c:v>9.0869999999999997</c:v>
                </c:pt>
                <c:pt idx="10935">
                  <c:v>9.0879999999999992</c:v>
                </c:pt>
                <c:pt idx="10936">
                  <c:v>9.0890000000000004</c:v>
                </c:pt>
                <c:pt idx="10937">
                  <c:v>9.09</c:v>
                </c:pt>
                <c:pt idx="10938">
                  <c:v>9.0909999999999993</c:v>
                </c:pt>
                <c:pt idx="10939">
                  <c:v>9.0920000000000005</c:v>
                </c:pt>
                <c:pt idx="10940">
                  <c:v>9.0920000000000005</c:v>
                </c:pt>
                <c:pt idx="10941">
                  <c:v>9.093</c:v>
                </c:pt>
                <c:pt idx="10942">
                  <c:v>9.0939999999999994</c:v>
                </c:pt>
                <c:pt idx="10943">
                  <c:v>9.0950000000000006</c:v>
                </c:pt>
                <c:pt idx="10944">
                  <c:v>9.0960000000000001</c:v>
                </c:pt>
                <c:pt idx="10945">
                  <c:v>9.0969999999999995</c:v>
                </c:pt>
                <c:pt idx="10946">
                  <c:v>9.0969999999999995</c:v>
                </c:pt>
                <c:pt idx="10947">
                  <c:v>9.0980000000000008</c:v>
                </c:pt>
                <c:pt idx="10948">
                  <c:v>9.0990000000000002</c:v>
                </c:pt>
                <c:pt idx="10949">
                  <c:v>9.1</c:v>
                </c:pt>
                <c:pt idx="10950">
                  <c:v>9.1010000000000009</c:v>
                </c:pt>
                <c:pt idx="10951">
                  <c:v>9.1020000000000003</c:v>
                </c:pt>
                <c:pt idx="10952">
                  <c:v>9.1020000000000003</c:v>
                </c:pt>
                <c:pt idx="10953">
                  <c:v>9.1029999999999998</c:v>
                </c:pt>
                <c:pt idx="10954">
                  <c:v>9.1039999999999992</c:v>
                </c:pt>
                <c:pt idx="10955">
                  <c:v>9.1050000000000004</c:v>
                </c:pt>
                <c:pt idx="10956">
                  <c:v>9.1059999999999999</c:v>
                </c:pt>
                <c:pt idx="10957">
                  <c:v>9.1069999999999993</c:v>
                </c:pt>
                <c:pt idx="10958">
                  <c:v>9.1069999999999993</c:v>
                </c:pt>
                <c:pt idx="10959">
                  <c:v>9.1080000000000005</c:v>
                </c:pt>
                <c:pt idx="10960">
                  <c:v>9.109</c:v>
                </c:pt>
                <c:pt idx="10961">
                  <c:v>9.11</c:v>
                </c:pt>
                <c:pt idx="10962">
                  <c:v>9.1110000000000007</c:v>
                </c:pt>
                <c:pt idx="10963">
                  <c:v>9.1120000000000001</c:v>
                </c:pt>
                <c:pt idx="10964">
                  <c:v>9.1120000000000001</c:v>
                </c:pt>
                <c:pt idx="10965">
                  <c:v>9.1129999999999995</c:v>
                </c:pt>
                <c:pt idx="10966">
                  <c:v>9.1140000000000008</c:v>
                </c:pt>
                <c:pt idx="10967">
                  <c:v>9.1150000000000002</c:v>
                </c:pt>
                <c:pt idx="10968">
                  <c:v>9.1159999999999997</c:v>
                </c:pt>
                <c:pt idx="10969">
                  <c:v>9.1170000000000009</c:v>
                </c:pt>
                <c:pt idx="10970">
                  <c:v>9.1170000000000009</c:v>
                </c:pt>
                <c:pt idx="10971">
                  <c:v>9.1180000000000003</c:v>
                </c:pt>
                <c:pt idx="10972">
                  <c:v>9.1189999999999998</c:v>
                </c:pt>
                <c:pt idx="10973">
                  <c:v>9.1199999999999992</c:v>
                </c:pt>
                <c:pt idx="10974">
                  <c:v>9.1210000000000004</c:v>
                </c:pt>
                <c:pt idx="10975">
                  <c:v>9.1219999999999999</c:v>
                </c:pt>
                <c:pt idx="10976">
                  <c:v>9.1219999999999999</c:v>
                </c:pt>
                <c:pt idx="10977">
                  <c:v>9.1229999999999993</c:v>
                </c:pt>
                <c:pt idx="10978">
                  <c:v>9.1240000000000006</c:v>
                </c:pt>
                <c:pt idx="10979">
                  <c:v>9.125</c:v>
                </c:pt>
                <c:pt idx="10980">
                  <c:v>9.1259999999999994</c:v>
                </c:pt>
                <c:pt idx="10981">
                  <c:v>9.1270000000000007</c:v>
                </c:pt>
                <c:pt idx="10982">
                  <c:v>9.1270000000000007</c:v>
                </c:pt>
                <c:pt idx="10983">
                  <c:v>9.1280000000000001</c:v>
                </c:pt>
                <c:pt idx="10984">
                  <c:v>9.1289999999999996</c:v>
                </c:pt>
                <c:pt idx="10985">
                  <c:v>9.1300000000000008</c:v>
                </c:pt>
                <c:pt idx="10986">
                  <c:v>9.1310000000000002</c:v>
                </c:pt>
                <c:pt idx="10987">
                  <c:v>9.1310000000000002</c:v>
                </c:pt>
                <c:pt idx="10988">
                  <c:v>9.1319999999999997</c:v>
                </c:pt>
                <c:pt idx="10989">
                  <c:v>9.1329999999999991</c:v>
                </c:pt>
                <c:pt idx="10990">
                  <c:v>9.1340000000000003</c:v>
                </c:pt>
                <c:pt idx="10991">
                  <c:v>9.1349999999999998</c:v>
                </c:pt>
                <c:pt idx="10992">
                  <c:v>9.1359999999999992</c:v>
                </c:pt>
                <c:pt idx="10993">
                  <c:v>9.1359999999999992</c:v>
                </c:pt>
                <c:pt idx="10994">
                  <c:v>9.1370000000000005</c:v>
                </c:pt>
                <c:pt idx="10995">
                  <c:v>9.1379999999999999</c:v>
                </c:pt>
                <c:pt idx="10996">
                  <c:v>9.1389999999999993</c:v>
                </c:pt>
                <c:pt idx="10997">
                  <c:v>9.14</c:v>
                </c:pt>
                <c:pt idx="10998">
                  <c:v>9.141</c:v>
                </c:pt>
                <c:pt idx="10999">
                  <c:v>9.141</c:v>
                </c:pt>
                <c:pt idx="11000">
                  <c:v>9.1419999999999995</c:v>
                </c:pt>
                <c:pt idx="11001">
                  <c:v>9.1430000000000007</c:v>
                </c:pt>
                <c:pt idx="11002">
                  <c:v>9.1440000000000001</c:v>
                </c:pt>
                <c:pt idx="11003">
                  <c:v>9.1449999999999996</c:v>
                </c:pt>
                <c:pt idx="11004">
                  <c:v>9.1460000000000008</c:v>
                </c:pt>
                <c:pt idx="11005">
                  <c:v>9.1460000000000008</c:v>
                </c:pt>
                <c:pt idx="11006">
                  <c:v>9.1470000000000002</c:v>
                </c:pt>
                <c:pt idx="11007">
                  <c:v>9.1479999999999997</c:v>
                </c:pt>
                <c:pt idx="11008">
                  <c:v>9.1489999999999991</c:v>
                </c:pt>
                <c:pt idx="11009">
                  <c:v>9.15</c:v>
                </c:pt>
                <c:pt idx="11010">
                  <c:v>9.1509999999999998</c:v>
                </c:pt>
                <c:pt idx="11011">
                  <c:v>9.1509999999999998</c:v>
                </c:pt>
                <c:pt idx="11012">
                  <c:v>9.1519999999999992</c:v>
                </c:pt>
                <c:pt idx="11013">
                  <c:v>9.1530000000000005</c:v>
                </c:pt>
                <c:pt idx="11014">
                  <c:v>9.1539999999999999</c:v>
                </c:pt>
                <c:pt idx="11015">
                  <c:v>9.1549999999999994</c:v>
                </c:pt>
                <c:pt idx="11016">
                  <c:v>9.1560000000000006</c:v>
                </c:pt>
                <c:pt idx="11017">
                  <c:v>9.1560000000000006</c:v>
                </c:pt>
                <c:pt idx="11018">
                  <c:v>9.157</c:v>
                </c:pt>
                <c:pt idx="11019">
                  <c:v>9.1579999999999995</c:v>
                </c:pt>
                <c:pt idx="11020">
                  <c:v>9.1590000000000007</c:v>
                </c:pt>
                <c:pt idx="11021">
                  <c:v>9.16</c:v>
                </c:pt>
                <c:pt idx="11022">
                  <c:v>9.1609999999999996</c:v>
                </c:pt>
                <c:pt idx="11023">
                  <c:v>9.1609999999999996</c:v>
                </c:pt>
                <c:pt idx="11024">
                  <c:v>9.1620000000000008</c:v>
                </c:pt>
                <c:pt idx="11025">
                  <c:v>9.1630000000000003</c:v>
                </c:pt>
                <c:pt idx="11026">
                  <c:v>9.1639999999999997</c:v>
                </c:pt>
                <c:pt idx="11027">
                  <c:v>9.1649999999999991</c:v>
                </c:pt>
                <c:pt idx="11028">
                  <c:v>9.1660000000000004</c:v>
                </c:pt>
                <c:pt idx="11029">
                  <c:v>9.1660000000000004</c:v>
                </c:pt>
                <c:pt idx="11030">
                  <c:v>9.1669999999999998</c:v>
                </c:pt>
                <c:pt idx="11031">
                  <c:v>9.1679999999999993</c:v>
                </c:pt>
                <c:pt idx="11032">
                  <c:v>9.1690000000000005</c:v>
                </c:pt>
                <c:pt idx="11033">
                  <c:v>9.17</c:v>
                </c:pt>
                <c:pt idx="11034">
                  <c:v>9.1709999999999994</c:v>
                </c:pt>
                <c:pt idx="11035">
                  <c:v>9.1709999999999994</c:v>
                </c:pt>
                <c:pt idx="11036">
                  <c:v>9.1720000000000006</c:v>
                </c:pt>
                <c:pt idx="11037">
                  <c:v>9.173</c:v>
                </c:pt>
                <c:pt idx="11038">
                  <c:v>9.1739999999999995</c:v>
                </c:pt>
                <c:pt idx="11039">
                  <c:v>9.1750000000000007</c:v>
                </c:pt>
                <c:pt idx="11040">
                  <c:v>9.1760000000000002</c:v>
                </c:pt>
                <c:pt idx="11041">
                  <c:v>9.1760000000000002</c:v>
                </c:pt>
                <c:pt idx="11042">
                  <c:v>9.1769999999999996</c:v>
                </c:pt>
                <c:pt idx="11043">
                  <c:v>9.1780000000000008</c:v>
                </c:pt>
                <c:pt idx="11044">
                  <c:v>9.1790000000000003</c:v>
                </c:pt>
                <c:pt idx="11045">
                  <c:v>9.18</c:v>
                </c:pt>
                <c:pt idx="11046">
                  <c:v>9.1809999999999992</c:v>
                </c:pt>
                <c:pt idx="11047">
                  <c:v>9.1809999999999992</c:v>
                </c:pt>
                <c:pt idx="11048">
                  <c:v>9.1820000000000004</c:v>
                </c:pt>
                <c:pt idx="11049">
                  <c:v>9.1829999999999998</c:v>
                </c:pt>
                <c:pt idx="11050">
                  <c:v>9.1839999999999993</c:v>
                </c:pt>
                <c:pt idx="11051">
                  <c:v>9.1850000000000005</c:v>
                </c:pt>
                <c:pt idx="11052">
                  <c:v>9.1850000000000005</c:v>
                </c:pt>
                <c:pt idx="11053">
                  <c:v>9.1859999999999999</c:v>
                </c:pt>
                <c:pt idx="11054">
                  <c:v>9.1869999999999994</c:v>
                </c:pt>
                <c:pt idx="11055">
                  <c:v>9.1880000000000006</c:v>
                </c:pt>
                <c:pt idx="11056">
                  <c:v>9.1890000000000001</c:v>
                </c:pt>
                <c:pt idx="11057">
                  <c:v>9.19</c:v>
                </c:pt>
                <c:pt idx="11058">
                  <c:v>9.19</c:v>
                </c:pt>
                <c:pt idx="11059">
                  <c:v>9.1910000000000007</c:v>
                </c:pt>
                <c:pt idx="11060">
                  <c:v>9.1920000000000002</c:v>
                </c:pt>
                <c:pt idx="11061">
                  <c:v>9.1929999999999996</c:v>
                </c:pt>
                <c:pt idx="11062">
                  <c:v>9.1940000000000008</c:v>
                </c:pt>
                <c:pt idx="11063">
                  <c:v>9.1950000000000003</c:v>
                </c:pt>
                <c:pt idx="11064">
                  <c:v>9.1950000000000003</c:v>
                </c:pt>
                <c:pt idx="11065">
                  <c:v>9.1959999999999997</c:v>
                </c:pt>
                <c:pt idx="11066">
                  <c:v>9.1969999999999992</c:v>
                </c:pt>
                <c:pt idx="11067">
                  <c:v>9.1980000000000004</c:v>
                </c:pt>
                <c:pt idx="11068">
                  <c:v>9.1989999999999998</c:v>
                </c:pt>
                <c:pt idx="11069">
                  <c:v>9.1999999999999993</c:v>
                </c:pt>
                <c:pt idx="11070">
                  <c:v>9.1999999999999993</c:v>
                </c:pt>
                <c:pt idx="11071">
                  <c:v>9.2010000000000005</c:v>
                </c:pt>
                <c:pt idx="11072">
                  <c:v>9.202</c:v>
                </c:pt>
                <c:pt idx="11073">
                  <c:v>9.2029999999999994</c:v>
                </c:pt>
                <c:pt idx="11074">
                  <c:v>9.2040000000000006</c:v>
                </c:pt>
                <c:pt idx="11075">
                  <c:v>9.2050000000000001</c:v>
                </c:pt>
                <c:pt idx="11076">
                  <c:v>9.2050000000000001</c:v>
                </c:pt>
                <c:pt idx="11077">
                  <c:v>9.2059999999999995</c:v>
                </c:pt>
                <c:pt idx="11078">
                  <c:v>9.2070000000000007</c:v>
                </c:pt>
                <c:pt idx="11079">
                  <c:v>9.2080000000000002</c:v>
                </c:pt>
                <c:pt idx="11080">
                  <c:v>9.2089999999999996</c:v>
                </c:pt>
                <c:pt idx="11081">
                  <c:v>9.2100000000000009</c:v>
                </c:pt>
                <c:pt idx="11082">
                  <c:v>9.2100000000000009</c:v>
                </c:pt>
                <c:pt idx="11083">
                  <c:v>9.2110000000000003</c:v>
                </c:pt>
                <c:pt idx="11084">
                  <c:v>9.2119999999999997</c:v>
                </c:pt>
                <c:pt idx="11085">
                  <c:v>9.2129999999999992</c:v>
                </c:pt>
                <c:pt idx="11086">
                  <c:v>9.2140000000000004</c:v>
                </c:pt>
                <c:pt idx="11087">
                  <c:v>9.2149999999999999</c:v>
                </c:pt>
                <c:pt idx="11088">
                  <c:v>9.2149999999999999</c:v>
                </c:pt>
                <c:pt idx="11089">
                  <c:v>9.2159999999999993</c:v>
                </c:pt>
                <c:pt idx="11090">
                  <c:v>9.2170000000000005</c:v>
                </c:pt>
                <c:pt idx="11091">
                  <c:v>9.218</c:v>
                </c:pt>
                <c:pt idx="11092">
                  <c:v>9.2189999999999994</c:v>
                </c:pt>
                <c:pt idx="11093">
                  <c:v>9.2200000000000006</c:v>
                </c:pt>
                <c:pt idx="11094">
                  <c:v>9.2200000000000006</c:v>
                </c:pt>
                <c:pt idx="11095">
                  <c:v>9.2210000000000001</c:v>
                </c:pt>
                <c:pt idx="11096">
                  <c:v>9.2219999999999995</c:v>
                </c:pt>
                <c:pt idx="11097">
                  <c:v>9.2230000000000008</c:v>
                </c:pt>
                <c:pt idx="11098">
                  <c:v>9.2240000000000002</c:v>
                </c:pt>
                <c:pt idx="11099">
                  <c:v>9.2249999999999996</c:v>
                </c:pt>
                <c:pt idx="11100">
                  <c:v>9.2249999999999996</c:v>
                </c:pt>
                <c:pt idx="11101">
                  <c:v>9.2260000000000009</c:v>
                </c:pt>
                <c:pt idx="11102">
                  <c:v>9.2270000000000003</c:v>
                </c:pt>
                <c:pt idx="11103">
                  <c:v>9.2279999999999998</c:v>
                </c:pt>
                <c:pt idx="11104">
                  <c:v>9.2289999999999992</c:v>
                </c:pt>
                <c:pt idx="11105">
                  <c:v>9.23</c:v>
                </c:pt>
                <c:pt idx="11106">
                  <c:v>9.23</c:v>
                </c:pt>
                <c:pt idx="11107">
                  <c:v>9.2309999999999999</c:v>
                </c:pt>
                <c:pt idx="11108">
                  <c:v>9.2319999999999993</c:v>
                </c:pt>
                <c:pt idx="11109">
                  <c:v>9.2330000000000005</c:v>
                </c:pt>
                <c:pt idx="11110">
                  <c:v>9.234</c:v>
                </c:pt>
                <c:pt idx="11111">
                  <c:v>9.234</c:v>
                </c:pt>
                <c:pt idx="11112">
                  <c:v>9.2349999999999994</c:v>
                </c:pt>
                <c:pt idx="11113">
                  <c:v>9.2360000000000007</c:v>
                </c:pt>
                <c:pt idx="11114">
                  <c:v>9.2370000000000001</c:v>
                </c:pt>
                <c:pt idx="11115">
                  <c:v>9.2379999999999995</c:v>
                </c:pt>
                <c:pt idx="11116">
                  <c:v>9.2390000000000008</c:v>
                </c:pt>
                <c:pt idx="11117">
                  <c:v>9.2390000000000008</c:v>
                </c:pt>
                <c:pt idx="11118">
                  <c:v>9.24</c:v>
                </c:pt>
                <c:pt idx="11119">
                  <c:v>9.2409999999999997</c:v>
                </c:pt>
                <c:pt idx="11120">
                  <c:v>9.2420000000000009</c:v>
                </c:pt>
                <c:pt idx="11121">
                  <c:v>9.2430000000000003</c:v>
                </c:pt>
                <c:pt idx="11122">
                  <c:v>9.2439999999999998</c:v>
                </c:pt>
                <c:pt idx="11123">
                  <c:v>9.2439999999999998</c:v>
                </c:pt>
                <c:pt idx="11124">
                  <c:v>9.2449999999999992</c:v>
                </c:pt>
                <c:pt idx="11125">
                  <c:v>9.2460000000000004</c:v>
                </c:pt>
                <c:pt idx="11126">
                  <c:v>9.2469999999999999</c:v>
                </c:pt>
                <c:pt idx="11127">
                  <c:v>9.2479999999999993</c:v>
                </c:pt>
                <c:pt idx="11128">
                  <c:v>9.2490000000000006</c:v>
                </c:pt>
                <c:pt idx="11129">
                  <c:v>9.2490000000000006</c:v>
                </c:pt>
                <c:pt idx="11130">
                  <c:v>9.25</c:v>
                </c:pt>
                <c:pt idx="11131">
                  <c:v>9.2509999999999994</c:v>
                </c:pt>
                <c:pt idx="11132">
                  <c:v>9.2520000000000007</c:v>
                </c:pt>
                <c:pt idx="11133">
                  <c:v>9.2530000000000001</c:v>
                </c:pt>
                <c:pt idx="11134">
                  <c:v>9.2539999999999996</c:v>
                </c:pt>
                <c:pt idx="11135">
                  <c:v>9.2539999999999996</c:v>
                </c:pt>
                <c:pt idx="11136">
                  <c:v>9.2550000000000008</c:v>
                </c:pt>
                <c:pt idx="11137">
                  <c:v>9.2560000000000002</c:v>
                </c:pt>
                <c:pt idx="11138">
                  <c:v>9.2569999999999997</c:v>
                </c:pt>
                <c:pt idx="11139">
                  <c:v>9.2579999999999991</c:v>
                </c:pt>
                <c:pt idx="11140">
                  <c:v>9.2590000000000003</c:v>
                </c:pt>
                <c:pt idx="11141">
                  <c:v>9.2590000000000003</c:v>
                </c:pt>
                <c:pt idx="11142">
                  <c:v>9.26</c:v>
                </c:pt>
                <c:pt idx="11143">
                  <c:v>9.2609999999999992</c:v>
                </c:pt>
                <c:pt idx="11144">
                  <c:v>9.2620000000000005</c:v>
                </c:pt>
                <c:pt idx="11145">
                  <c:v>9.2629999999999999</c:v>
                </c:pt>
                <c:pt idx="11146">
                  <c:v>9.2639999999999993</c:v>
                </c:pt>
                <c:pt idx="11147">
                  <c:v>9.2639999999999993</c:v>
                </c:pt>
                <c:pt idx="11148">
                  <c:v>9.2650000000000006</c:v>
                </c:pt>
                <c:pt idx="11149">
                  <c:v>9.266</c:v>
                </c:pt>
                <c:pt idx="11150">
                  <c:v>9.2669999999999995</c:v>
                </c:pt>
                <c:pt idx="11151">
                  <c:v>9.2680000000000007</c:v>
                </c:pt>
                <c:pt idx="11152">
                  <c:v>9.2690000000000001</c:v>
                </c:pt>
                <c:pt idx="11153">
                  <c:v>9.2690000000000001</c:v>
                </c:pt>
                <c:pt idx="11154">
                  <c:v>9.27</c:v>
                </c:pt>
                <c:pt idx="11155">
                  <c:v>9.2710000000000008</c:v>
                </c:pt>
                <c:pt idx="11156">
                  <c:v>9.2720000000000002</c:v>
                </c:pt>
                <c:pt idx="11157">
                  <c:v>9.2729999999999997</c:v>
                </c:pt>
                <c:pt idx="11158">
                  <c:v>9.2739999999999991</c:v>
                </c:pt>
                <c:pt idx="11159">
                  <c:v>9.2739999999999991</c:v>
                </c:pt>
                <c:pt idx="11160">
                  <c:v>9.2750000000000004</c:v>
                </c:pt>
                <c:pt idx="11161">
                  <c:v>9.2759999999999998</c:v>
                </c:pt>
                <c:pt idx="11162">
                  <c:v>9.2769999999999992</c:v>
                </c:pt>
                <c:pt idx="11163">
                  <c:v>9.2780000000000005</c:v>
                </c:pt>
                <c:pt idx="11164">
                  <c:v>9.2789999999999999</c:v>
                </c:pt>
                <c:pt idx="11165">
                  <c:v>9.2789999999999999</c:v>
                </c:pt>
                <c:pt idx="11166">
                  <c:v>9.2799999999999994</c:v>
                </c:pt>
                <c:pt idx="11167">
                  <c:v>9.2810000000000006</c:v>
                </c:pt>
                <c:pt idx="11168">
                  <c:v>9.282</c:v>
                </c:pt>
                <c:pt idx="11169">
                  <c:v>9.2829999999999995</c:v>
                </c:pt>
                <c:pt idx="11170">
                  <c:v>9.2840000000000007</c:v>
                </c:pt>
                <c:pt idx="11171">
                  <c:v>9.2840000000000007</c:v>
                </c:pt>
                <c:pt idx="11172">
                  <c:v>9.2850000000000001</c:v>
                </c:pt>
                <c:pt idx="11173">
                  <c:v>9.2859999999999996</c:v>
                </c:pt>
                <c:pt idx="11174">
                  <c:v>9.2870000000000008</c:v>
                </c:pt>
                <c:pt idx="11175">
                  <c:v>9.2880000000000003</c:v>
                </c:pt>
                <c:pt idx="11176">
                  <c:v>9.2880000000000003</c:v>
                </c:pt>
                <c:pt idx="11177">
                  <c:v>9.2889999999999997</c:v>
                </c:pt>
                <c:pt idx="11178">
                  <c:v>9.2899999999999991</c:v>
                </c:pt>
                <c:pt idx="11179">
                  <c:v>9.2910000000000004</c:v>
                </c:pt>
                <c:pt idx="11180">
                  <c:v>9.2919999999999998</c:v>
                </c:pt>
                <c:pt idx="11181">
                  <c:v>9.2929999999999993</c:v>
                </c:pt>
                <c:pt idx="11182">
                  <c:v>9.2929999999999993</c:v>
                </c:pt>
                <c:pt idx="11183">
                  <c:v>9.2940000000000005</c:v>
                </c:pt>
                <c:pt idx="11184">
                  <c:v>9.2949999999999999</c:v>
                </c:pt>
                <c:pt idx="11185">
                  <c:v>9.2959999999999994</c:v>
                </c:pt>
                <c:pt idx="11186">
                  <c:v>9.2970000000000006</c:v>
                </c:pt>
                <c:pt idx="11187">
                  <c:v>9.298</c:v>
                </c:pt>
                <c:pt idx="11188">
                  <c:v>9.298</c:v>
                </c:pt>
                <c:pt idx="11189">
                  <c:v>9.2989999999999995</c:v>
                </c:pt>
                <c:pt idx="11190">
                  <c:v>9.3000000000000007</c:v>
                </c:pt>
                <c:pt idx="11191">
                  <c:v>9.3010000000000002</c:v>
                </c:pt>
                <c:pt idx="11192">
                  <c:v>9.3019999999999996</c:v>
                </c:pt>
                <c:pt idx="11193">
                  <c:v>9.3030000000000008</c:v>
                </c:pt>
                <c:pt idx="11194">
                  <c:v>9.3030000000000008</c:v>
                </c:pt>
                <c:pt idx="11195">
                  <c:v>9.3040000000000003</c:v>
                </c:pt>
                <c:pt idx="11196">
                  <c:v>9.3049999999999997</c:v>
                </c:pt>
                <c:pt idx="11197">
                  <c:v>9.3059999999999992</c:v>
                </c:pt>
                <c:pt idx="11198">
                  <c:v>9.3070000000000004</c:v>
                </c:pt>
                <c:pt idx="11199">
                  <c:v>9.3079999999999998</c:v>
                </c:pt>
                <c:pt idx="11200">
                  <c:v>9.3079999999999998</c:v>
                </c:pt>
                <c:pt idx="11201">
                  <c:v>9.3089999999999993</c:v>
                </c:pt>
                <c:pt idx="11202">
                  <c:v>9.31</c:v>
                </c:pt>
                <c:pt idx="11203">
                  <c:v>9.3109999999999999</c:v>
                </c:pt>
                <c:pt idx="11204">
                  <c:v>9.3119999999999994</c:v>
                </c:pt>
                <c:pt idx="11205">
                  <c:v>9.3130000000000006</c:v>
                </c:pt>
                <c:pt idx="11206">
                  <c:v>9.3130000000000006</c:v>
                </c:pt>
                <c:pt idx="11207">
                  <c:v>9.3140000000000001</c:v>
                </c:pt>
                <c:pt idx="11208">
                  <c:v>9.3149999999999995</c:v>
                </c:pt>
                <c:pt idx="11209">
                  <c:v>9.3160000000000007</c:v>
                </c:pt>
                <c:pt idx="11210">
                  <c:v>9.3170000000000002</c:v>
                </c:pt>
                <c:pt idx="11211">
                  <c:v>9.3179999999999996</c:v>
                </c:pt>
                <c:pt idx="11212">
                  <c:v>9.3179999999999996</c:v>
                </c:pt>
                <c:pt idx="11213">
                  <c:v>9.3190000000000008</c:v>
                </c:pt>
                <c:pt idx="11214">
                  <c:v>9.32</c:v>
                </c:pt>
                <c:pt idx="11215">
                  <c:v>9.3209999999999997</c:v>
                </c:pt>
                <c:pt idx="11216">
                  <c:v>9.3219999999999992</c:v>
                </c:pt>
                <c:pt idx="11217">
                  <c:v>9.3230000000000004</c:v>
                </c:pt>
                <c:pt idx="11218">
                  <c:v>9.3230000000000004</c:v>
                </c:pt>
                <c:pt idx="11219">
                  <c:v>9.3239999999999998</c:v>
                </c:pt>
                <c:pt idx="11220">
                  <c:v>9.3249999999999993</c:v>
                </c:pt>
                <c:pt idx="11221">
                  <c:v>9.3260000000000005</c:v>
                </c:pt>
                <c:pt idx="11222">
                  <c:v>9.327</c:v>
                </c:pt>
                <c:pt idx="11223">
                  <c:v>9.3279999999999994</c:v>
                </c:pt>
                <c:pt idx="11224">
                  <c:v>9.3279999999999994</c:v>
                </c:pt>
                <c:pt idx="11225">
                  <c:v>9.3290000000000006</c:v>
                </c:pt>
                <c:pt idx="11226">
                  <c:v>9.33</c:v>
                </c:pt>
                <c:pt idx="11227">
                  <c:v>9.3309999999999995</c:v>
                </c:pt>
                <c:pt idx="11228">
                  <c:v>9.3320000000000007</c:v>
                </c:pt>
                <c:pt idx="11229">
                  <c:v>9.3330000000000002</c:v>
                </c:pt>
                <c:pt idx="11230">
                  <c:v>9.3330000000000002</c:v>
                </c:pt>
                <c:pt idx="11231">
                  <c:v>9.3339999999999996</c:v>
                </c:pt>
                <c:pt idx="11232">
                  <c:v>9.3350000000000009</c:v>
                </c:pt>
                <c:pt idx="11233">
                  <c:v>9.3360000000000003</c:v>
                </c:pt>
                <c:pt idx="11234">
                  <c:v>9.3369999999999997</c:v>
                </c:pt>
                <c:pt idx="11235">
                  <c:v>9.3369999999999997</c:v>
                </c:pt>
                <c:pt idx="11236">
                  <c:v>9.3379999999999992</c:v>
                </c:pt>
                <c:pt idx="11237">
                  <c:v>9.3390000000000004</c:v>
                </c:pt>
                <c:pt idx="11238">
                  <c:v>9.34</c:v>
                </c:pt>
                <c:pt idx="11239">
                  <c:v>9.3409999999999993</c:v>
                </c:pt>
                <c:pt idx="11240">
                  <c:v>9.3420000000000005</c:v>
                </c:pt>
                <c:pt idx="11241">
                  <c:v>9.3420000000000005</c:v>
                </c:pt>
                <c:pt idx="11242">
                  <c:v>9.343</c:v>
                </c:pt>
                <c:pt idx="11243">
                  <c:v>9.3439999999999994</c:v>
                </c:pt>
                <c:pt idx="11244">
                  <c:v>9.3450000000000006</c:v>
                </c:pt>
                <c:pt idx="11245">
                  <c:v>9.3460000000000001</c:v>
                </c:pt>
                <c:pt idx="11246">
                  <c:v>9.3469999999999995</c:v>
                </c:pt>
                <c:pt idx="11247">
                  <c:v>9.3469999999999995</c:v>
                </c:pt>
                <c:pt idx="11248">
                  <c:v>9.3480000000000008</c:v>
                </c:pt>
                <c:pt idx="11249">
                  <c:v>9.3490000000000002</c:v>
                </c:pt>
                <c:pt idx="11250">
                  <c:v>9.35</c:v>
                </c:pt>
                <c:pt idx="11251">
                  <c:v>9.3510000000000009</c:v>
                </c:pt>
                <c:pt idx="11252">
                  <c:v>9.3520000000000003</c:v>
                </c:pt>
                <c:pt idx="11253">
                  <c:v>9.3520000000000003</c:v>
                </c:pt>
                <c:pt idx="11254">
                  <c:v>9.3529999999999998</c:v>
                </c:pt>
                <c:pt idx="11255">
                  <c:v>9.3539999999999992</c:v>
                </c:pt>
                <c:pt idx="11256">
                  <c:v>9.3550000000000004</c:v>
                </c:pt>
                <c:pt idx="11257">
                  <c:v>9.3559999999999999</c:v>
                </c:pt>
                <c:pt idx="11258">
                  <c:v>9.3569999999999993</c:v>
                </c:pt>
                <c:pt idx="11259">
                  <c:v>9.3569999999999993</c:v>
                </c:pt>
                <c:pt idx="11260">
                  <c:v>9.3580000000000005</c:v>
                </c:pt>
                <c:pt idx="11261">
                  <c:v>9.359</c:v>
                </c:pt>
                <c:pt idx="11262">
                  <c:v>9.36</c:v>
                </c:pt>
                <c:pt idx="11263">
                  <c:v>9.3610000000000007</c:v>
                </c:pt>
                <c:pt idx="11264">
                  <c:v>9.3620000000000001</c:v>
                </c:pt>
                <c:pt idx="11265">
                  <c:v>9.3620000000000001</c:v>
                </c:pt>
                <c:pt idx="11266">
                  <c:v>9.3629999999999995</c:v>
                </c:pt>
                <c:pt idx="11267">
                  <c:v>9.3640000000000008</c:v>
                </c:pt>
                <c:pt idx="11268">
                  <c:v>9.3650000000000002</c:v>
                </c:pt>
                <c:pt idx="11269">
                  <c:v>9.3659999999999997</c:v>
                </c:pt>
                <c:pt idx="11270">
                  <c:v>9.3670000000000009</c:v>
                </c:pt>
                <c:pt idx="11271">
                  <c:v>9.3670000000000009</c:v>
                </c:pt>
                <c:pt idx="11272">
                  <c:v>9.3680000000000003</c:v>
                </c:pt>
                <c:pt idx="11273">
                  <c:v>9.3689999999999998</c:v>
                </c:pt>
                <c:pt idx="11274">
                  <c:v>9.3699999999999992</c:v>
                </c:pt>
                <c:pt idx="11275">
                  <c:v>9.3710000000000004</c:v>
                </c:pt>
                <c:pt idx="11276">
                  <c:v>9.3719999999999999</c:v>
                </c:pt>
                <c:pt idx="11277">
                  <c:v>9.3719999999999999</c:v>
                </c:pt>
                <c:pt idx="11278">
                  <c:v>9.3729999999999993</c:v>
                </c:pt>
                <c:pt idx="11279">
                  <c:v>9.3740000000000006</c:v>
                </c:pt>
                <c:pt idx="11280">
                  <c:v>9.375</c:v>
                </c:pt>
                <c:pt idx="11281">
                  <c:v>9.3759999999999994</c:v>
                </c:pt>
                <c:pt idx="11282">
                  <c:v>9.3770000000000007</c:v>
                </c:pt>
                <c:pt idx="11283">
                  <c:v>9.3770000000000007</c:v>
                </c:pt>
                <c:pt idx="11284">
                  <c:v>9.3780000000000001</c:v>
                </c:pt>
                <c:pt idx="11285">
                  <c:v>9.3789999999999996</c:v>
                </c:pt>
                <c:pt idx="11286">
                  <c:v>9.3800000000000008</c:v>
                </c:pt>
                <c:pt idx="11287">
                  <c:v>9.3810000000000002</c:v>
                </c:pt>
                <c:pt idx="11288">
                  <c:v>9.3819999999999997</c:v>
                </c:pt>
                <c:pt idx="11289">
                  <c:v>9.3819999999999997</c:v>
                </c:pt>
                <c:pt idx="11290">
                  <c:v>9.3829999999999991</c:v>
                </c:pt>
                <c:pt idx="11291">
                  <c:v>9.3840000000000003</c:v>
                </c:pt>
                <c:pt idx="11292">
                  <c:v>9.3849999999999998</c:v>
                </c:pt>
                <c:pt idx="11293">
                  <c:v>9.3859999999999992</c:v>
                </c:pt>
                <c:pt idx="11294">
                  <c:v>9.3870000000000005</c:v>
                </c:pt>
                <c:pt idx="11295">
                  <c:v>9.3870000000000005</c:v>
                </c:pt>
                <c:pt idx="11296">
                  <c:v>9.3879999999999999</c:v>
                </c:pt>
                <c:pt idx="11297">
                  <c:v>9.3889999999999993</c:v>
                </c:pt>
                <c:pt idx="11298">
                  <c:v>9.39</c:v>
                </c:pt>
                <c:pt idx="11299">
                  <c:v>9.391</c:v>
                </c:pt>
                <c:pt idx="11300">
                  <c:v>9.391</c:v>
                </c:pt>
                <c:pt idx="11301">
                  <c:v>9.3919999999999995</c:v>
                </c:pt>
                <c:pt idx="11302">
                  <c:v>9.3930000000000007</c:v>
                </c:pt>
                <c:pt idx="11303">
                  <c:v>9.3940000000000001</c:v>
                </c:pt>
                <c:pt idx="11304">
                  <c:v>9.3949999999999996</c:v>
                </c:pt>
                <c:pt idx="11305">
                  <c:v>9.3960000000000008</c:v>
                </c:pt>
                <c:pt idx="11306">
                  <c:v>9.3960000000000008</c:v>
                </c:pt>
                <c:pt idx="11307">
                  <c:v>9.3970000000000002</c:v>
                </c:pt>
                <c:pt idx="11308">
                  <c:v>9.3979999999999997</c:v>
                </c:pt>
                <c:pt idx="11309">
                  <c:v>9.3989999999999991</c:v>
                </c:pt>
                <c:pt idx="11310">
                  <c:v>9.4</c:v>
                </c:pt>
                <c:pt idx="11311">
                  <c:v>9.4009999999999998</c:v>
                </c:pt>
                <c:pt idx="11312">
                  <c:v>9.4009999999999998</c:v>
                </c:pt>
                <c:pt idx="11313">
                  <c:v>9.4019999999999992</c:v>
                </c:pt>
                <c:pt idx="11314">
                  <c:v>9.4030000000000005</c:v>
                </c:pt>
                <c:pt idx="11315">
                  <c:v>9.4039999999999999</c:v>
                </c:pt>
                <c:pt idx="11316">
                  <c:v>9.4049999999999994</c:v>
                </c:pt>
                <c:pt idx="11317">
                  <c:v>9.4060000000000006</c:v>
                </c:pt>
                <c:pt idx="11318">
                  <c:v>9.4060000000000006</c:v>
                </c:pt>
                <c:pt idx="11319">
                  <c:v>9.407</c:v>
                </c:pt>
                <c:pt idx="11320">
                  <c:v>9.4079999999999995</c:v>
                </c:pt>
                <c:pt idx="11321">
                  <c:v>9.4090000000000007</c:v>
                </c:pt>
                <c:pt idx="11322">
                  <c:v>9.41</c:v>
                </c:pt>
                <c:pt idx="11323">
                  <c:v>9.4109999999999996</c:v>
                </c:pt>
                <c:pt idx="11324">
                  <c:v>9.4109999999999996</c:v>
                </c:pt>
                <c:pt idx="11325">
                  <c:v>9.4120000000000008</c:v>
                </c:pt>
                <c:pt idx="11326">
                  <c:v>9.4130000000000003</c:v>
                </c:pt>
                <c:pt idx="11327">
                  <c:v>9.4139999999999997</c:v>
                </c:pt>
                <c:pt idx="11328">
                  <c:v>9.4149999999999991</c:v>
                </c:pt>
                <c:pt idx="11329">
                  <c:v>9.4160000000000004</c:v>
                </c:pt>
                <c:pt idx="11330">
                  <c:v>9.4160000000000004</c:v>
                </c:pt>
                <c:pt idx="11331">
                  <c:v>9.4169999999999998</c:v>
                </c:pt>
                <c:pt idx="11332">
                  <c:v>9.4179999999999993</c:v>
                </c:pt>
                <c:pt idx="11333">
                  <c:v>9.4190000000000005</c:v>
                </c:pt>
                <c:pt idx="11334">
                  <c:v>9.42</c:v>
                </c:pt>
                <c:pt idx="11335">
                  <c:v>9.4209999999999994</c:v>
                </c:pt>
                <c:pt idx="11336">
                  <c:v>9.4209999999999994</c:v>
                </c:pt>
                <c:pt idx="11337">
                  <c:v>9.4220000000000006</c:v>
                </c:pt>
                <c:pt idx="11338">
                  <c:v>9.423</c:v>
                </c:pt>
                <c:pt idx="11339">
                  <c:v>9.4239999999999995</c:v>
                </c:pt>
                <c:pt idx="11340">
                  <c:v>9.4250000000000007</c:v>
                </c:pt>
                <c:pt idx="11341">
                  <c:v>9.4260000000000002</c:v>
                </c:pt>
                <c:pt idx="11342">
                  <c:v>9.4260000000000002</c:v>
                </c:pt>
                <c:pt idx="11343">
                  <c:v>9.4269999999999996</c:v>
                </c:pt>
                <c:pt idx="11344">
                  <c:v>9.4280000000000008</c:v>
                </c:pt>
                <c:pt idx="11345">
                  <c:v>9.4290000000000003</c:v>
                </c:pt>
                <c:pt idx="11346">
                  <c:v>9.43</c:v>
                </c:pt>
                <c:pt idx="11347">
                  <c:v>9.4309999999999992</c:v>
                </c:pt>
                <c:pt idx="11348">
                  <c:v>9.4309999999999992</c:v>
                </c:pt>
                <c:pt idx="11349">
                  <c:v>9.4320000000000004</c:v>
                </c:pt>
                <c:pt idx="11350">
                  <c:v>9.4329999999999998</c:v>
                </c:pt>
                <c:pt idx="11351">
                  <c:v>9.4339999999999993</c:v>
                </c:pt>
                <c:pt idx="11352">
                  <c:v>9.4350000000000005</c:v>
                </c:pt>
                <c:pt idx="11353">
                  <c:v>9.4359999999999999</c:v>
                </c:pt>
                <c:pt idx="11354">
                  <c:v>9.4359999999999999</c:v>
                </c:pt>
                <c:pt idx="11355">
                  <c:v>9.4369999999999994</c:v>
                </c:pt>
                <c:pt idx="11356">
                  <c:v>9.4380000000000006</c:v>
                </c:pt>
                <c:pt idx="11357">
                  <c:v>9.4390000000000001</c:v>
                </c:pt>
                <c:pt idx="11358">
                  <c:v>9.44</c:v>
                </c:pt>
                <c:pt idx="11359">
                  <c:v>9.44</c:v>
                </c:pt>
                <c:pt idx="11360">
                  <c:v>9.4410000000000007</c:v>
                </c:pt>
                <c:pt idx="11361">
                  <c:v>9.4420000000000002</c:v>
                </c:pt>
                <c:pt idx="11362">
                  <c:v>9.4429999999999996</c:v>
                </c:pt>
                <c:pt idx="11363">
                  <c:v>9.4440000000000008</c:v>
                </c:pt>
                <c:pt idx="11364">
                  <c:v>9.4450000000000003</c:v>
                </c:pt>
                <c:pt idx="11365">
                  <c:v>9.4450000000000003</c:v>
                </c:pt>
                <c:pt idx="11366">
                  <c:v>9.4459999999999997</c:v>
                </c:pt>
                <c:pt idx="11367">
                  <c:v>9.4469999999999992</c:v>
                </c:pt>
                <c:pt idx="11368">
                  <c:v>9.4480000000000004</c:v>
                </c:pt>
                <c:pt idx="11369">
                  <c:v>9.4489999999999998</c:v>
                </c:pt>
                <c:pt idx="11370">
                  <c:v>9.4499999999999993</c:v>
                </c:pt>
                <c:pt idx="11371">
                  <c:v>9.4499999999999993</c:v>
                </c:pt>
                <c:pt idx="11372">
                  <c:v>9.4510000000000005</c:v>
                </c:pt>
                <c:pt idx="11373">
                  <c:v>9.452</c:v>
                </c:pt>
                <c:pt idx="11374">
                  <c:v>9.4529999999999994</c:v>
                </c:pt>
                <c:pt idx="11375">
                  <c:v>9.4540000000000006</c:v>
                </c:pt>
                <c:pt idx="11376">
                  <c:v>9.4550000000000001</c:v>
                </c:pt>
                <c:pt idx="11377">
                  <c:v>9.4550000000000001</c:v>
                </c:pt>
                <c:pt idx="11378">
                  <c:v>9.4559999999999995</c:v>
                </c:pt>
                <c:pt idx="11379">
                  <c:v>9.4570000000000007</c:v>
                </c:pt>
                <c:pt idx="11380">
                  <c:v>9.4580000000000002</c:v>
                </c:pt>
                <c:pt idx="11381">
                  <c:v>9.4589999999999996</c:v>
                </c:pt>
                <c:pt idx="11382">
                  <c:v>9.4600000000000009</c:v>
                </c:pt>
                <c:pt idx="11383">
                  <c:v>9.4600000000000009</c:v>
                </c:pt>
                <c:pt idx="11384">
                  <c:v>9.4610000000000003</c:v>
                </c:pt>
                <c:pt idx="11385">
                  <c:v>9.4619999999999997</c:v>
                </c:pt>
                <c:pt idx="11386">
                  <c:v>9.4629999999999992</c:v>
                </c:pt>
                <c:pt idx="11387">
                  <c:v>9.4640000000000004</c:v>
                </c:pt>
                <c:pt idx="11388">
                  <c:v>9.4649999999999999</c:v>
                </c:pt>
                <c:pt idx="11389">
                  <c:v>9.4649999999999999</c:v>
                </c:pt>
                <c:pt idx="11390">
                  <c:v>9.4659999999999993</c:v>
                </c:pt>
                <c:pt idx="11391">
                  <c:v>9.4670000000000005</c:v>
                </c:pt>
                <c:pt idx="11392">
                  <c:v>9.468</c:v>
                </c:pt>
                <c:pt idx="11393">
                  <c:v>9.4689999999999994</c:v>
                </c:pt>
                <c:pt idx="11394">
                  <c:v>9.4700000000000006</c:v>
                </c:pt>
                <c:pt idx="11395">
                  <c:v>9.4700000000000006</c:v>
                </c:pt>
                <c:pt idx="11396">
                  <c:v>9.4710000000000001</c:v>
                </c:pt>
                <c:pt idx="11397">
                  <c:v>9.4719999999999995</c:v>
                </c:pt>
                <c:pt idx="11398">
                  <c:v>9.4730000000000008</c:v>
                </c:pt>
                <c:pt idx="11399">
                  <c:v>9.4740000000000002</c:v>
                </c:pt>
                <c:pt idx="11400">
                  <c:v>9.4749999999999996</c:v>
                </c:pt>
                <c:pt idx="11401">
                  <c:v>9.4749999999999996</c:v>
                </c:pt>
                <c:pt idx="11402">
                  <c:v>9.4760000000000009</c:v>
                </c:pt>
                <c:pt idx="11403">
                  <c:v>9.4770000000000003</c:v>
                </c:pt>
                <c:pt idx="11404">
                  <c:v>9.4779999999999998</c:v>
                </c:pt>
                <c:pt idx="11405">
                  <c:v>9.4789999999999992</c:v>
                </c:pt>
                <c:pt idx="11406">
                  <c:v>9.48</c:v>
                </c:pt>
                <c:pt idx="11407">
                  <c:v>9.48</c:v>
                </c:pt>
                <c:pt idx="11408">
                  <c:v>9.4809999999999999</c:v>
                </c:pt>
                <c:pt idx="11409">
                  <c:v>9.4819999999999993</c:v>
                </c:pt>
                <c:pt idx="11410">
                  <c:v>9.4830000000000005</c:v>
                </c:pt>
                <c:pt idx="11411">
                  <c:v>9.484</c:v>
                </c:pt>
                <c:pt idx="11412">
                  <c:v>9.4849999999999994</c:v>
                </c:pt>
                <c:pt idx="11413">
                  <c:v>9.4849999999999994</c:v>
                </c:pt>
                <c:pt idx="11414">
                  <c:v>9.4860000000000007</c:v>
                </c:pt>
                <c:pt idx="11415">
                  <c:v>9.4870000000000001</c:v>
                </c:pt>
                <c:pt idx="11416">
                  <c:v>9.4879999999999995</c:v>
                </c:pt>
                <c:pt idx="11417">
                  <c:v>9.4890000000000008</c:v>
                </c:pt>
                <c:pt idx="11418">
                  <c:v>9.49</c:v>
                </c:pt>
                <c:pt idx="11419">
                  <c:v>9.49</c:v>
                </c:pt>
                <c:pt idx="11420">
                  <c:v>9.4909999999999997</c:v>
                </c:pt>
                <c:pt idx="11421">
                  <c:v>9.4920000000000009</c:v>
                </c:pt>
                <c:pt idx="11422">
                  <c:v>9.4930000000000003</c:v>
                </c:pt>
                <c:pt idx="11423">
                  <c:v>9.4939999999999998</c:v>
                </c:pt>
                <c:pt idx="11424">
                  <c:v>9.4939999999999998</c:v>
                </c:pt>
                <c:pt idx="11425">
                  <c:v>9.4949999999999992</c:v>
                </c:pt>
                <c:pt idx="11426">
                  <c:v>9.4960000000000004</c:v>
                </c:pt>
                <c:pt idx="11427">
                  <c:v>9.4969999999999999</c:v>
                </c:pt>
                <c:pt idx="11428">
                  <c:v>9.4979999999999993</c:v>
                </c:pt>
                <c:pt idx="11429">
                  <c:v>9.4990000000000006</c:v>
                </c:pt>
                <c:pt idx="11430">
                  <c:v>9.4990000000000006</c:v>
                </c:pt>
                <c:pt idx="11431">
                  <c:v>9.5</c:v>
                </c:pt>
                <c:pt idx="11432">
                  <c:v>9.5009999999999994</c:v>
                </c:pt>
                <c:pt idx="11433">
                  <c:v>9.5020000000000007</c:v>
                </c:pt>
                <c:pt idx="11434">
                  <c:v>9.5030000000000001</c:v>
                </c:pt>
                <c:pt idx="11435">
                  <c:v>9.5039999999999996</c:v>
                </c:pt>
                <c:pt idx="11436">
                  <c:v>9.5039999999999996</c:v>
                </c:pt>
                <c:pt idx="11437">
                  <c:v>9.5050000000000008</c:v>
                </c:pt>
                <c:pt idx="11438">
                  <c:v>9.5060000000000002</c:v>
                </c:pt>
                <c:pt idx="11439">
                  <c:v>9.5069999999999997</c:v>
                </c:pt>
                <c:pt idx="11440">
                  <c:v>9.5079999999999991</c:v>
                </c:pt>
                <c:pt idx="11441">
                  <c:v>9.5090000000000003</c:v>
                </c:pt>
                <c:pt idx="11442">
                  <c:v>9.5090000000000003</c:v>
                </c:pt>
                <c:pt idx="11443">
                  <c:v>9.51</c:v>
                </c:pt>
                <c:pt idx="11444">
                  <c:v>9.5109999999999992</c:v>
                </c:pt>
                <c:pt idx="11445">
                  <c:v>9.5120000000000005</c:v>
                </c:pt>
                <c:pt idx="11446">
                  <c:v>9.5129999999999999</c:v>
                </c:pt>
                <c:pt idx="11447">
                  <c:v>9.5139999999999993</c:v>
                </c:pt>
                <c:pt idx="11448">
                  <c:v>9.5139999999999993</c:v>
                </c:pt>
                <c:pt idx="11449">
                  <c:v>9.5150000000000006</c:v>
                </c:pt>
                <c:pt idx="11450">
                  <c:v>9.516</c:v>
                </c:pt>
                <c:pt idx="11451">
                  <c:v>9.5169999999999995</c:v>
                </c:pt>
                <c:pt idx="11452">
                  <c:v>9.5180000000000007</c:v>
                </c:pt>
                <c:pt idx="11453">
                  <c:v>9.5190000000000001</c:v>
                </c:pt>
                <c:pt idx="11454">
                  <c:v>9.5190000000000001</c:v>
                </c:pt>
                <c:pt idx="11455">
                  <c:v>9.52</c:v>
                </c:pt>
                <c:pt idx="11456">
                  <c:v>9.5210000000000008</c:v>
                </c:pt>
                <c:pt idx="11457">
                  <c:v>9.5220000000000002</c:v>
                </c:pt>
                <c:pt idx="11458">
                  <c:v>9.5229999999999997</c:v>
                </c:pt>
                <c:pt idx="11459">
                  <c:v>9.5239999999999991</c:v>
                </c:pt>
                <c:pt idx="11460">
                  <c:v>9.5239999999999991</c:v>
                </c:pt>
                <c:pt idx="11461">
                  <c:v>9.5250000000000004</c:v>
                </c:pt>
                <c:pt idx="11462">
                  <c:v>9.5259999999999998</c:v>
                </c:pt>
                <c:pt idx="11463">
                  <c:v>9.5269999999999992</c:v>
                </c:pt>
                <c:pt idx="11464">
                  <c:v>9.5280000000000005</c:v>
                </c:pt>
                <c:pt idx="11465">
                  <c:v>9.5289999999999999</c:v>
                </c:pt>
                <c:pt idx="11466">
                  <c:v>9.5289999999999999</c:v>
                </c:pt>
                <c:pt idx="11467">
                  <c:v>9.5299999999999994</c:v>
                </c:pt>
                <c:pt idx="11468">
                  <c:v>9.5310000000000006</c:v>
                </c:pt>
                <c:pt idx="11469">
                  <c:v>9.532</c:v>
                </c:pt>
                <c:pt idx="11470">
                  <c:v>9.5329999999999995</c:v>
                </c:pt>
                <c:pt idx="11471">
                  <c:v>9.5340000000000007</c:v>
                </c:pt>
                <c:pt idx="11472">
                  <c:v>9.5340000000000007</c:v>
                </c:pt>
                <c:pt idx="11473">
                  <c:v>9.5350000000000001</c:v>
                </c:pt>
                <c:pt idx="11474">
                  <c:v>9.5359999999999996</c:v>
                </c:pt>
                <c:pt idx="11475">
                  <c:v>9.5370000000000008</c:v>
                </c:pt>
                <c:pt idx="11476">
                  <c:v>9.5380000000000003</c:v>
                </c:pt>
                <c:pt idx="11477">
                  <c:v>9.5389999999999997</c:v>
                </c:pt>
                <c:pt idx="11478">
                  <c:v>9.5389999999999997</c:v>
                </c:pt>
                <c:pt idx="11479">
                  <c:v>9.5399999999999991</c:v>
                </c:pt>
                <c:pt idx="11480">
                  <c:v>9.5410000000000004</c:v>
                </c:pt>
                <c:pt idx="11481">
                  <c:v>9.5419999999999998</c:v>
                </c:pt>
                <c:pt idx="11482">
                  <c:v>9.5429999999999993</c:v>
                </c:pt>
                <c:pt idx="11483">
                  <c:v>9.5429999999999993</c:v>
                </c:pt>
                <c:pt idx="11484">
                  <c:v>9.5440000000000005</c:v>
                </c:pt>
                <c:pt idx="11485">
                  <c:v>9.5449999999999999</c:v>
                </c:pt>
                <c:pt idx="11486">
                  <c:v>9.5459999999999994</c:v>
                </c:pt>
                <c:pt idx="11487">
                  <c:v>9.5470000000000006</c:v>
                </c:pt>
                <c:pt idx="11488">
                  <c:v>9.548</c:v>
                </c:pt>
                <c:pt idx="11489">
                  <c:v>9.548</c:v>
                </c:pt>
                <c:pt idx="11490">
                  <c:v>9.5489999999999995</c:v>
                </c:pt>
                <c:pt idx="11491">
                  <c:v>9.5500000000000007</c:v>
                </c:pt>
                <c:pt idx="11492">
                  <c:v>9.5510000000000002</c:v>
                </c:pt>
                <c:pt idx="11493">
                  <c:v>9.5519999999999996</c:v>
                </c:pt>
                <c:pt idx="11494">
                  <c:v>9.5530000000000008</c:v>
                </c:pt>
                <c:pt idx="11495">
                  <c:v>9.5530000000000008</c:v>
                </c:pt>
                <c:pt idx="11496">
                  <c:v>9.5540000000000003</c:v>
                </c:pt>
                <c:pt idx="11497">
                  <c:v>9.5549999999999997</c:v>
                </c:pt>
                <c:pt idx="11498">
                  <c:v>9.5559999999999992</c:v>
                </c:pt>
                <c:pt idx="11499">
                  <c:v>9.5570000000000004</c:v>
                </c:pt>
                <c:pt idx="11500">
                  <c:v>9.5579999999999998</c:v>
                </c:pt>
                <c:pt idx="11501">
                  <c:v>9.5579999999999998</c:v>
                </c:pt>
                <c:pt idx="11502">
                  <c:v>9.5589999999999993</c:v>
                </c:pt>
                <c:pt idx="11503">
                  <c:v>9.56</c:v>
                </c:pt>
                <c:pt idx="11504">
                  <c:v>9.5609999999999999</c:v>
                </c:pt>
                <c:pt idx="11505">
                  <c:v>9.5619999999999994</c:v>
                </c:pt>
                <c:pt idx="11506">
                  <c:v>9.5630000000000006</c:v>
                </c:pt>
                <c:pt idx="11507">
                  <c:v>9.5630000000000006</c:v>
                </c:pt>
                <c:pt idx="11508">
                  <c:v>9.5640000000000001</c:v>
                </c:pt>
                <c:pt idx="11509">
                  <c:v>9.5649999999999995</c:v>
                </c:pt>
                <c:pt idx="11510">
                  <c:v>9.5660000000000007</c:v>
                </c:pt>
                <c:pt idx="11511">
                  <c:v>9.5670000000000002</c:v>
                </c:pt>
                <c:pt idx="11512">
                  <c:v>9.5679999999999996</c:v>
                </c:pt>
                <c:pt idx="11513">
                  <c:v>9.5679999999999996</c:v>
                </c:pt>
                <c:pt idx="11514">
                  <c:v>9.5690000000000008</c:v>
                </c:pt>
                <c:pt idx="11515">
                  <c:v>9.57</c:v>
                </c:pt>
                <c:pt idx="11516">
                  <c:v>9.5709999999999997</c:v>
                </c:pt>
                <c:pt idx="11517">
                  <c:v>9.5719999999999992</c:v>
                </c:pt>
                <c:pt idx="11518">
                  <c:v>9.5730000000000004</c:v>
                </c:pt>
                <c:pt idx="11519">
                  <c:v>9.5730000000000004</c:v>
                </c:pt>
                <c:pt idx="11520">
                  <c:v>9.5739999999999998</c:v>
                </c:pt>
                <c:pt idx="11521">
                  <c:v>9.5749999999999993</c:v>
                </c:pt>
                <c:pt idx="11522">
                  <c:v>9.5760000000000005</c:v>
                </c:pt>
                <c:pt idx="11523">
                  <c:v>9.577</c:v>
                </c:pt>
                <c:pt idx="11524">
                  <c:v>9.5779999999999994</c:v>
                </c:pt>
                <c:pt idx="11525">
                  <c:v>9.5779999999999994</c:v>
                </c:pt>
                <c:pt idx="11526">
                  <c:v>9.5790000000000006</c:v>
                </c:pt>
                <c:pt idx="11527">
                  <c:v>9.58</c:v>
                </c:pt>
                <c:pt idx="11528">
                  <c:v>9.5809999999999995</c:v>
                </c:pt>
                <c:pt idx="11529">
                  <c:v>9.5820000000000007</c:v>
                </c:pt>
                <c:pt idx="11530">
                  <c:v>9.5830000000000002</c:v>
                </c:pt>
                <c:pt idx="11531">
                  <c:v>9.5830000000000002</c:v>
                </c:pt>
                <c:pt idx="11532">
                  <c:v>9.5839999999999996</c:v>
                </c:pt>
                <c:pt idx="11533">
                  <c:v>9.5850000000000009</c:v>
                </c:pt>
                <c:pt idx="11534">
                  <c:v>9.5860000000000003</c:v>
                </c:pt>
                <c:pt idx="11535">
                  <c:v>9.5869999999999997</c:v>
                </c:pt>
                <c:pt idx="11536">
                  <c:v>9.5879999999999992</c:v>
                </c:pt>
                <c:pt idx="11537">
                  <c:v>9.5879999999999992</c:v>
                </c:pt>
                <c:pt idx="11538">
                  <c:v>9.5890000000000004</c:v>
                </c:pt>
                <c:pt idx="11539">
                  <c:v>9.59</c:v>
                </c:pt>
                <c:pt idx="11540">
                  <c:v>9.5909999999999993</c:v>
                </c:pt>
                <c:pt idx="11541">
                  <c:v>9.5920000000000005</c:v>
                </c:pt>
                <c:pt idx="11542">
                  <c:v>9.593</c:v>
                </c:pt>
                <c:pt idx="11543">
                  <c:v>9.593</c:v>
                </c:pt>
                <c:pt idx="11544">
                  <c:v>9.5939999999999994</c:v>
                </c:pt>
                <c:pt idx="11545">
                  <c:v>9.5950000000000006</c:v>
                </c:pt>
                <c:pt idx="11546">
                  <c:v>9.5960000000000001</c:v>
                </c:pt>
                <c:pt idx="11547">
                  <c:v>9.5969999999999995</c:v>
                </c:pt>
                <c:pt idx="11548">
                  <c:v>9.5969999999999995</c:v>
                </c:pt>
                <c:pt idx="11549">
                  <c:v>9.5980000000000008</c:v>
                </c:pt>
                <c:pt idx="11550">
                  <c:v>9.5990000000000002</c:v>
                </c:pt>
                <c:pt idx="11551">
                  <c:v>9.6</c:v>
                </c:pt>
                <c:pt idx="11552">
                  <c:v>9.6010000000000009</c:v>
                </c:pt>
                <c:pt idx="11553">
                  <c:v>9.6020000000000003</c:v>
                </c:pt>
                <c:pt idx="11554">
                  <c:v>9.6020000000000003</c:v>
                </c:pt>
                <c:pt idx="11555">
                  <c:v>9.6029999999999998</c:v>
                </c:pt>
                <c:pt idx="11556">
                  <c:v>9.6039999999999992</c:v>
                </c:pt>
                <c:pt idx="11557">
                  <c:v>9.6050000000000004</c:v>
                </c:pt>
                <c:pt idx="11558">
                  <c:v>9.6059999999999999</c:v>
                </c:pt>
                <c:pt idx="11559">
                  <c:v>9.6069999999999993</c:v>
                </c:pt>
                <c:pt idx="11560">
                  <c:v>9.6069999999999993</c:v>
                </c:pt>
                <c:pt idx="11561">
                  <c:v>9.6080000000000005</c:v>
                </c:pt>
                <c:pt idx="11562">
                  <c:v>9.609</c:v>
                </c:pt>
                <c:pt idx="11563">
                  <c:v>9.61</c:v>
                </c:pt>
                <c:pt idx="11564">
                  <c:v>9.6110000000000007</c:v>
                </c:pt>
                <c:pt idx="11565">
                  <c:v>9.6120000000000001</c:v>
                </c:pt>
                <c:pt idx="11566">
                  <c:v>9.6120000000000001</c:v>
                </c:pt>
                <c:pt idx="11567">
                  <c:v>9.6129999999999995</c:v>
                </c:pt>
                <c:pt idx="11568">
                  <c:v>9.6140000000000008</c:v>
                </c:pt>
                <c:pt idx="11569">
                  <c:v>9.6150000000000002</c:v>
                </c:pt>
                <c:pt idx="11570">
                  <c:v>9.6159999999999997</c:v>
                </c:pt>
                <c:pt idx="11571">
                  <c:v>9.6170000000000009</c:v>
                </c:pt>
                <c:pt idx="11572">
                  <c:v>9.6170000000000009</c:v>
                </c:pt>
                <c:pt idx="11573">
                  <c:v>9.6180000000000003</c:v>
                </c:pt>
                <c:pt idx="11574">
                  <c:v>9.6189999999999998</c:v>
                </c:pt>
                <c:pt idx="11575">
                  <c:v>9.6199999999999992</c:v>
                </c:pt>
                <c:pt idx="11576">
                  <c:v>9.6210000000000004</c:v>
                </c:pt>
                <c:pt idx="11577">
                  <c:v>9.6219999999999999</c:v>
                </c:pt>
                <c:pt idx="11578">
                  <c:v>9.6219999999999999</c:v>
                </c:pt>
                <c:pt idx="11579">
                  <c:v>9.6229999999999993</c:v>
                </c:pt>
                <c:pt idx="11580">
                  <c:v>9.6240000000000006</c:v>
                </c:pt>
                <c:pt idx="11581">
                  <c:v>9.625</c:v>
                </c:pt>
                <c:pt idx="11582">
                  <c:v>9.6259999999999994</c:v>
                </c:pt>
                <c:pt idx="11583">
                  <c:v>9.6270000000000007</c:v>
                </c:pt>
                <c:pt idx="11584">
                  <c:v>9.6270000000000007</c:v>
                </c:pt>
                <c:pt idx="11585">
                  <c:v>9.6280000000000001</c:v>
                </c:pt>
                <c:pt idx="11586">
                  <c:v>9.6289999999999996</c:v>
                </c:pt>
                <c:pt idx="11587">
                  <c:v>9.6300000000000008</c:v>
                </c:pt>
                <c:pt idx="11588">
                  <c:v>9.6310000000000002</c:v>
                </c:pt>
                <c:pt idx="11589">
                  <c:v>9.6319999999999997</c:v>
                </c:pt>
                <c:pt idx="11590">
                  <c:v>9.6319999999999997</c:v>
                </c:pt>
                <c:pt idx="11591">
                  <c:v>9.6329999999999991</c:v>
                </c:pt>
                <c:pt idx="11592">
                  <c:v>9.6340000000000003</c:v>
                </c:pt>
                <c:pt idx="11593">
                  <c:v>9.6349999999999998</c:v>
                </c:pt>
                <c:pt idx="11594">
                  <c:v>9.6359999999999992</c:v>
                </c:pt>
                <c:pt idx="11595">
                  <c:v>9.6370000000000005</c:v>
                </c:pt>
                <c:pt idx="11596">
                  <c:v>9.6370000000000005</c:v>
                </c:pt>
                <c:pt idx="11597">
                  <c:v>9.6379999999999999</c:v>
                </c:pt>
                <c:pt idx="11598">
                  <c:v>9.6389999999999993</c:v>
                </c:pt>
                <c:pt idx="11599">
                  <c:v>9.64</c:v>
                </c:pt>
                <c:pt idx="11600">
                  <c:v>9.641</c:v>
                </c:pt>
                <c:pt idx="11601">
                  <c:v>9.6419999999999995</c:v>
                </c:pt>
                <c:pt idx="11602">
                  <c:v>9.6419999999999995</c:v>
                </c:pt>
                <c:pt idx="11603">
                  <c:v>9.6430000000000007</c:v>
                </c:pt>
                <c:pt idx="11604">
                  <c:v>9.6440000000000001</c:v>
                </c:pt>
                <c:pt idx="11605">
                  <c:v>9.6449999999999996</c:v>
                </c:pt>
                <c:pt idx="11606">
                  <c:v>9.6460000000000008</c:v>
                </c:pt>
                <c:pt idx="11607">
                  <c:v>9.6470000000000002</c:v>
                </c:pt>
                <c:pt idx="11608">
                  <c:v>9.6470000000000002</c:v>
                </c:pt>
                <c:pt idx="11609">
                  <c:v>9.6479999999999997</c:v>
                </c:pt>
                <c:pt idx="11610">
                  <c:v>9.6489999999999991</c:v>
                </c:pt>
                <c:pt idx="11611">
                  <c:v>9.65</c:v>
                </c:pt>
                <c:pt idx="11612">
                  <c:v>9.6509999999999998</c:v>
                </c:pt>
                <c:pt idx="11613">
                  <c:v>9.6509999999999998</c:v>
                </c:pt>
                <c:pt idx="11614">
                  <c:v>9.6519999999999992</c:v>
                </c:pt>
                <c:pt idx="11615">
                  <c:v>9.6530000000000005</c:v>
                </c:pt>
                <c:pt idx="11616">
                  <c:v>9.6539999999999999</c:v>
                </c:pt>
                <c:pt idx="11617">
                  <c:v>9.6549999999999994</c:v>
                </c:pt>
                <c:pt idx="11618">
                  <c:v>9.6560000000000006</c:v>
                </c:pt>
                <c:pt idx="11619">
                  <c:v>9.6560000000000006</c:v>
                </c:pt>
                <c:pt idx="11620">
                  <c:v>9.657</c:v>
                </c:pt>
                <c:pt idx="11621">
                  <c:v>9.6579999999999995</c:v>
                </c:pt>
                <c:pt idx="11622">
                  <c:v>9.6590000000000007</c:v>
                </c:pt>
                <c:pt idx="11623">
                  <c:v>9.66</c:v>
                </c:pt>
                <c:pt idx="11624">
                  <c:v>9.6609999999999996</c:v>
                </c:pt>
                <c:pt idx="11625">
                  <c:v>9.6609999999999996</c:v>
                </c:pt>
                <c:pt idx="11626">
                  <c:v>9.6620000000000008</c:v>
                </c:pt>
                <c:pt idx="11627">
                  <c:v>9.6630000000000003</c:v>
                </c:pt>
                <c:pt idx="11628">
                  <c:v>9.6639999999999997</c:v>
                </c:pt>
                <c:pt idx="11629">
                  <c:v>9.6649999999999991</c:v>
                </c:pt>
                <c:pt idx="11630">
                  <c:v>9.6660000000000004</c:v>
                </c:pt>
                <c:pt idx="11631">
                  <c:v>9.6660000000000004</c:v>
                </c:pt>
                <c:pt idx="11632">
                  <c:v>9.6669999999999998</c:v>
                </c:pt>
                <c:pt idx="11633">
                  <c:v>9.6679999999999993</c:v>
                </c:pt>
                <c:pt idx="11634">
                  <c:v>9.6690000000000005</c:v>
                </c:pt>
                <c:pt idx="11635">
                  <c:v>9.67</c:v>
                </c:pt>
                <c:pt idx="11636">
                  <c:v>9.6709999999999994</c:v>
                </c:pt>
                <c:pt idx="11637">
                  <c:v>9.6709999999999994</c:v>
                </c:pt>
                <c:pt idx="11638">
                  <c:v>9.6720000000000006</c:v>
                </c:pt>
                <c:pt idx="11639">
                  <c:v>9.673</c:v>
                </c:pt>
                <c:pt idx="11640">
                  <c:v>9.6739999999999995</c:v>
                </c:pt>
                <c:pt idx="11641">
                  <c:v>9.6750000000000007</c:v>
                </c:pt>
                <c:pt idx="11642">
                  <c:v>9.6760000000000002</c:v>
                </c:pt>
                <c:pt idx="11643">
                  <c:v>9.6760000000000002</c:v>
                </c:pt>
                <c:pt idx="11644">
                  <c:v>9.6769999999999996</c:v>
                </c:pt>
                <c:pt idx="11645">
                  <c:v>9.6780000000000008</c:v>
                </c:pt>
                <c:pt idx="11646">
                  <c:v>9.6790000000000003</c:v>
                </c:pt>
                <c:pt idx="11647">
                  <c:v>9.68</c:v>
                </c:pt>
                <c:pt idx="11648">
                  <c:v>9.6809999999999992</c:v>
                </c:pt>
                <c:pt idx="11649">
                  <c:v>9.6809999999999992</c:v>
                </c:pt>
                <c:pt idx="11650">
                  <c:v>9.6820000000000004</c:v>
                </c:pt>
                <c:pt idx="11651">
                  <c:v>9.6829999999999998</c:v>
                </c:pt>
                <c:pt idx="11652">
                  <c:v>9.6839999999999993</c:v>
                </c:pt>
                <c:pt idx="11653">
                  <c:v>9.6850000000000005</c:v>
                </c:pt>
                <c:pt idx="11654">
                  <c:v>9.6859999999999999</c:v>
                </c:pt>
                <c:pt idx="11655">
                  <c:v>9.6859999999999999</c:v>
                </c:pt>
                <c:pt idx="11656">
                  <c:v>9.6869999999999994</c:v>
                </c:pt>
                <c:pt idx="11657">
                  <c:v>9.6880000000000006</c:v>
                </c:pt>
                <c:pt idx="11658">
                  <c:v>9.6890000000000001</c:v>
                </c:pt>
                <c:pt idx="11659">
                  <c:v>9.69</c:v>
                </c:pt>
                <c:pt idx="11660">
                  <c:v>9.6910000000000007</c:v>
                </c:pt>
                <c:pt idx="11661">
                  <c:v>9.6910000000000007</c:v>
                </c:pt>
                <c:pt idx="11662">
                  <c:v>9.6920000000000002</c:v>
                </c:pt>
                <c:pt idx="11663">
                  <c:v>9.6929999999999996</c:v>
                </c:pt>
                <c:pt idx="11664">
                  <c:v>9.6940000000000008</c:v>
                </c:pt>
                <c:pt idx="11665">
                  <c:v>9.6950000000000003</c:v>
                </c:pt>
                <c:pt idx="11666">
                  <c:v>9.6959999999999997</c:v>
                </c:pt>
                <c:pt idx="11667">
                  <c:v>9.6959999999999997</c:v>
                </c:pt>
                <c:pt idx="11668">
                  <c:v>9.6969999999999992</c:v>
                </c:pt>
                <c:pt idx="11669">
                  <c:v>9.6980000000000004</c:v>
                </c:pt>
                <c:pt idx="11670">
                  <c:v>9.6989999999999998</c:v>
                </c:pt>
                <c:pt idx="11671">
                  <c:v>9.6999999999999993</c:v>
                </c:pt>
                <c:pt idx="11672">
                  <c:v>9.6999999999999993</c:v>
                </c:pt>
                <c:pt idx="11673">
                  <c:v>9.7010000000000005</c:v>
                </c:pt>
                <c:pt idx="11674">
                  <c:v>9.702</c:v>
                </c:pt>
                <c:pt idx="11675">
                  <c:v>9.7029999999999994</c:v>
                </c:pt>
                <c:pt idx="11676">
                  <c:v>9.7040000000000006</c:v>
                </c:pt>
                <c:pt idx="11677">
                  <c:v>9.7050000000000001</c:v>
                </c:pt>
                <c:pt idx="11678">
                  <c:v>9.7050000000000001</c:v>
                </c:pt>
                <c:pt idx="11679">
                  <c:v>9.7059999999999995</c:v>
                </c:pt>
                <c:pt idx="11680">
                  <c:v>9.7070000000000007</c:v>
                </c:pt>
                <c:pt idx="11681">
                  <c:v>9.7080000000000002</c:v>
                </c:pt>
                <c:pt idx="11682">
                  <c:v>9.7089999999999996</c:v>
                </c:pt>
                <c:pt idx="11683">
                  <c:v>9.7100000000000009</c:v>
                </c:pt>
                <c:pt idx="11684">
                  <c:v>9.7100000000000009</c:v>
                </c:pt>
                <c:pt idx="11685">
                  <c:v>9.7110000000000003</c:v>
                </c:pt>
                <c:pt idx="11686">
                  <c:v>9.7119999999999997</c:v>
                </c:pt>
                <c:pt idx="11687">
                  <c:v>9.7129999999999992</c:v>
                </c:pt>
                <c:pt idx="11688">
                  <c:v>9.7140000000000004</c:v>
                </c:pt>
                <c:pt idx="11689">
                  <c:v>9.7149999999999999</c:v>
                </c:pt>
                <c:pt idx="11690">
                  <c:v>9.7149999999999999</c:v>
                </c:pt>
                <c:pt idx="11691">
                  <c:v>9.7159999999999993</c:v>
                </c:pt>
                <c:pt idx="11692">
                  <c:v>9.7170000000000005</c:v>
                </c:pt>
                <c:pt idx="11693">
                  <c:v>9.718</c:v>
                </c:pt>
                <c:pt idx="11694">
                  <c:v>9.7189999999999994</c:v>
                </c:pt>
                <c:pt idx="11695">
                  <c:v>9.7200000000000006</c:v>
                </c:pt>
                <c:pt idx="11696">
                  <c:v>9.7200000000000006</c:v>
                </c:pt>
                <c:pt idx="11697">
                  <c:v>9.7210000000000001</c:v>
                </c:pt>
                <c:pt idx="11698">
                  <c:v>9.7219999999999995</c:v>
                </c:pt>
                <c:pt idx="11699">
                  <c:v>9.7230000000000008</c:v>
                </c:pt>
                <c:pt idx="11700">
                  <c:v>9.7240000000000002</c:v>
                </c:pt>
                <c:pt idx="11701">
                  <c:v>9.7249999999999996</c:v>
                </c:pt>
                <c:pt idx="11702">
                  <c:v>9.7249999999999996</c:v>
                </c:pt>
                <c:pt idx="11703">
                  <c:v>9.7260000000000009</c:v>
                </c:pt>
                <c:pt idx="11704">
                  <c:v>9.7270000000000003</c:v>
                </c:pt>
                <c:pt idx="11705">
                  <c:v>9.7279999999999998</c:v>
                </c:pt>
                <c:pt idx="11706">
                  <c:v>9.7289999999999992</c:v>
                </c:pt>
                <c:pt idx="11707">
                  <c:v>9.73</c:v>
                </c:pt>
                <c:pt idx="11708">
                  <c:v>9.73</c:v>
                </c:pt>
                <c:pt idx="11709">
                  <c:v>9.7309999999999999</c:v>
                </c:pt>
                <c:pt idx="11710">
                  <c:v>9.7319999999999993</c:v>
                </c:pt>
                <c:pt idx="11711">
                  <c:v>9.7330000000000005</c:v>
                </c:pt>
                <c:pt idx="11712">
                  <c:v>9.734</c:v>
                </c:pt>
                <c:pt idx="11713">
                  <c:v>9.7349999999999994</c:v>
                </c:pt>
                <c:pt idx="11714">
                  <c:v>9.7349999999999994</c:v>
                </c:pt>
                <c:pt idx="11715">
                  <c:v>9.7360000000000007</c:v>
                </c:pt>
                <c:pt idx="11716">
                  <c:v>9.7370000000000001</c:v>
                </c:pt>
                <c:pt idx="11717">
                  <c:v>9.7379999999999995</c:v>
                </c:pt>
                <c:pt idx="11718">
                  <c:v>9.7390000000000008</c:v>
                </c:pt>
                <c:pt idx="11719">
                  <c:v>9.74</c:v>
                </c:pt>
                <c:pt idx="11720">
                  <c:v>9.74</c:v>
                </c:pt>
                <c:pt idx="11721">
                  <c:v>9.7409999999999997</c:v>
                </c:pt>
                <c:pt idx="11722">
                  <c:v>9.7420000000000009</c:v>
                </c:pt>
                <c:pt idx="11723">
                  <c:v>9.7430000000000003</c:v>
                </c:pt>
                <c:pt idx="11724">
                  <c:v>9.7439999999999998</c:v>
                </c:pt>
                <c:pt idx="11725">
                  <c:v>9.7449999999999992</c:v>
                </c:pt>
                <c:pt idx="11726">
                  <c:v>9.7449999999999992</c:v>
                </c:pt>
                <c:pt idx="11727">
                  <c:v>9.7460000000000004</c:v>
                </c:pt>
                <c:pt idx="11728">
                  <c:v>9.7469999999999999</c:v>
                </c:pt>
                <c:pt idx="11729">
                  <c:v>9.7479999999999993</c:v>
                </c:pt>
                <c:pt idx="11730">
                  <c:v>9.7490000000000006</c:v>
                </c:pt>
                <c:pt idx="11731">
                  <c:v>9.75</c:v>
                </c:pt>
                <c:pt idx="11732">
                  <c:v>9.75</c:v>
                </c:pt>
                <c:pt idx="11733">
                  <c:v>9.7509999999999994</c:v>
                </c:pt>
                <c:pt idx="11734">
                  <c:v>9.7520000000000007</c:v>
                </c:pt>
                <c:pt idx="11735">
                  <c:v>9.7530000000000001</c:v>
                </c:pt>
                <c:pt idx="11736">
                  <c:v>9.7539999999999996</c:v>
                </c:pt>
                <c:pt idx="11737">
                  <c:v>9.7539999999999996</c:v>
                </c:pt>
                <c:pt idx="11738">
                  <c:v>9.7550000000000008</c:v>
                </c:pt>
                <c:pt idx="11739">
                  <c:v>9.7560000000000002</c:v>
                </c:pt>
                <c:pt idx="11740">
                  <c:v>9.7569999999999997</c:v>
                </c:pt>
                <c:pt idx="11741">
                  <c:v>9.7579999999999991</c:v>
                </c:pt>
                <c:pt idx="11742">
                  <c:v>9.7590000000000003</c:v>
                </c:pt>
                <c:pt idx="11743">
                  <c:v>9.7590000000000003</c:v>
                </c:pt>
                <c:pt idx="11744">
                  <c:v>9.76</c:v>
                </c:pt>
                <c:pt idx="11745">
                  <c:v>9.7609999999999992</c:v>
                </c:pt>
                <c:pt idx="11746">
                  <c:v>9.7620000000000005</c:v>
                </c:pt>
                <c:pt idx="11747">
                  <c:v>9.7629999999999999</c:v>
                </c:pt>
                <c:pt idx="11748">
                  <c:v>9.7639999999999993</c:v>
                </c:pt>
                <c:pt idx="11749">
                  <c:v>9.7639999999999993</c:v>
                </c:pt>
                <c:pt idx="11750">
                  <c:v>9.7650000000000006</c:v>
                </c:pt>
                <c:pt idx="11751">
                  <c:v>9.766</c:v>
                </c:pt>
                <c:pt idx="11752">
                  <c:v>9.7669999999999995</c:v>
                </c:pt>
                <c:pt idx="11753">
                  <c:v>9.7680000000000007</c:v>
                </c:pt>
                <c:pt idx="11754">
                  <c:v>9.7690000000000001</c:v>
                </c:pt>
                <c:pt idx="11755">
                  <c:v>9.7690000000000001</c:v>
                </c:pt>
                <c:pt idx="11756">
                  <c:v>9.77</c:v>
                </c:pt>
                <c:pt idx="11757">
                  <c:v>9.7710000000000008</c:v>
                </c:pt>
                <c:pt idx="11758">
                  <c:v>9.7720000000000002</c:v>
                </c:pt>
                <c:pt idx="11759">
                  <c:v>9.7729999999999997</c:v>
                </c:pt>
                <c:pt idx="11760">
                  <c:v>9.7739999999999991</c:v>
                </c:pt>
                <c:pt idx="11761">
                  <c:v>9.7739999999999991</c:v>
                </c:pt>
                <c:pt idx="11762">
                  <c:v>9.7750000000000004</c:v>
                </c:pt>
                <c:pt idx="11763">
                  <c:v>9.7759999999999998</c:v>
                </c:pt>
                <c:pt idx="11764">
                  <c:v>9.7769999999999992</c:v>
                </c:pt>
                <c:pt idx="11765">
                  <c:v>9.7780000000000005</c:v>
                </c:pt>
                <c:pt idx="11766">
                  <c:v>9.7789999999999999</c:v>
                </c:pt>
                <c:pt idx="11767">
                  <c:v>9.7789999999999999</c:v>
                </c:pt>
                <c:pt idx="11768">
                  <c:v>9.7799999999999994</c:v>
                </c:pt>
                <c:pt idx="11769">
                  <c:v>9.7810000000000006</c:v>
                </c:pt>
                <c:pt idx="11770">
                  <c:v>9.782</c:v>
                </c:pt>
                <c:pt idx="11771">
                  <c:v>9.7829999999999995</c:v>
                </c:pt>
                <c:pt idx="11772">
                  <c:v>9.7840000000000007</c:v>
                </c:pt>
                <c:pt idx="11773">
                  <c:v>9.7840000000000007</c:v>
                </c:pt>
                <c:pt idx="11774">
                  <c:v>9.7850000000000001</c:v>
                </c:pt>
                <c:pt idx="11775">
                  <c:v>9.7859999999999996</c:v>
                </c:pt>
                <c:pt idx="11776">
                  <c:v>9.7870000000000008</c:v>
                </c:pt>
                <c:pt idx="11777">
                  <c:v>9.7880000000000003</c:v>
                </c:pt>
                <c:pt idx="11778">
                  <c:v>9.7889999999999997</c:v>
                </c:pt>
                <c:pt idx="11779">
                  <c:v>9.7889999999999997</c:v>
                </c:pt>
                <c:pt idx="11780">
                  <c:v>9.7899999999999991</c:v>
                </c:pt>
                <c:pt idx="11781">
                  <c:v>9.7910000000000004</c:v>
                </c:pt>
                <c:pt idx="11782">
                  <c:v>9.7919999999999998</c:v>
                </c:pt>
                <c:pt idx="11783">
                  <c:v>9.7929999999999993</c:v>
                </c:pt>
                <c:pt idx="11784">
                  <c:v>9.7940000000000005</c:v>
                </c:pt>
                <c:pt idx="11785">
                  <c:v>9.7940000000000005</c:v>
                </c:pt>
                <c:pt idx="11786">
                  <c:v>9.7949999999999999</c:v>
                </c:pt>
                <c:pt idx="11787">
                  <c:v>9.7959999999999994</c:v>
                </c:pt>
                <c:pt idx="11788">
                  <c:v>9.7970000000000006</c:v>
                </c:pt>
                <c:pt idx="11789">
                  <c:v>9.798</c:v>
                </c:pt>
                <c:pt idx="11790">
                  <c:v>9.7989999999999995</c:v>
                </c:pt>
                <c:pt idx="11791">
                  <c:v>9.7989999999999995</c:v>
                </c:pt>
                <c:pt idx="11792">
                  <c:v>9.8000000000000007</c:v>
                </c:pt>
                <c:pt idx="11793">
                  <c:v>9.8010000000000002</c:v>
                </c:pt>
                <c:pt idx="11794">
                  <c:v>9.8019999999999996</c:v>
                </c:pt>
                <c:pt idx="11795">
                  <c:v>9.8030000000000008</c:v>
                </c:pt>
                <c:pt idx="11796">
                  <c:v>9.8030000000000008</c:v>
                </c:pt>
                <c:pt idx="11797">
                  <c:v>9.8040000000000003</c:v>
                </c:pt>
                <c:pt idx="11798">
                  <c:v>9.8049999999999997</c:v>
                </c:pt>
                <c:pt idx="11799">
                  <c:v>9.8059999999999992</c:v>
                </c:pt>
                <c:pt idx="11800">
                  <c:v>9.8070000000000004</c:v>
                </c:pt>
                <c:pt idx="11801">
                  <c:v>9.8079999999999998</c:v>
                </c:pt>
                <c:pt idx="11802">
                  <c:v>9.8079999999999998</c:v>
                </c:pt>
                <c:pt idx="11803">
                  <c:v>9.8089999999999993</c:v>
                </c:pt>
                <c:pt idx="11804">
                  <c:v>9.81</c:v>
                </c:pt>
                <c:pt idx="11805">
                  <c:v>9.8109999999999999</c:v>
                </c:pt>
                <c:pt idx="11806">
                  <c:v>9.8119999999999994</c:v>
                </c:pt>
                <c:pt idx="11807">
                  <c:v>9.8130000000000006</c:v>
                </c:pt>
                <c:pt idx="11808">
                  <c:v>9.8130000000000006</c:v>
                </c:pt>
                <c:pt idx="11809">
                  <c:v>9.8140000000000001</c:v>
                </c:pt>
                <c:pt idx="11810">
                  <c:v>9.8149999999999995</c:v>
                </c:pt>
                <c:pt idx="11811">
                  <c:v>9.8160000000000007</c:v>
                </c:pt>
                <c:pt idx="11812">
                  <c:v>9.8170000000000002</c:v>
                </c:pt>
                <c:pt idx="11813">
                  <c:v>9.8179999999999996</c:v>
                </c:pt>
                <c:pt idx="11814">
                  <c:v>9.8179999999999996</c:v>
                </c:pt>
                <c:pt idx="11815">
                  <c:v>9.8190000000000008</c:v>
                </c:pt>
                <c:pt idx="11816">
                  <c:v>9.82</c:v>
                </c:pt>
                <c:pt idx="11817">
                  <c:v>9.8209999999999997</c:v>
                </c:pt>
                <c:pt idx="11818">
                  <c:v>9.8219999999999992</c:v>
                </c:pt>
                <c:pt idx="11819">
                  <c:v>9.8230000000000004</c:v>
                </c:pt>
                <c:pt idx="11820">
                  <c:v>9.8230000000000004</c:v>
                </c:pt>
                <c:pt idx="11821">
                  <c:v>9.8239999999999998</c:v>
                </c:pt>
                <c:pt idx="11822">
                  <c:v>9.8249999999999993</c:v>
                </c:pt>
                <c:pt idx="11823">
                  <c:v>9.8260000000000005</c:v>
                </c:pt>
                <c:pt idx="11824">
                  <c:v>9.827</c:v>
                </c:pt>
                <c:pt idx="11825">
                  <c:v>9.8279999999999994</c:v>
                </c:pt>
                <c:pt idx="11826">
                  <c:v>9.8279999999999994</c:v>
                </c:pt>
                <c:pt idx="11827">
                  <c:v>9.8290000000000006</c:v>
                </c:pt>
                <c:pt idx="11828">
                  <c:v>9.83</c:v>
                </c:pt>
                <c:pt idx="11829">
                  <c:v>9.8309999999999995</c:v>
                </c:pt>
                <c:pt idx="11830">
                  <c:v>9.8320000000000007</c:v>
                </c:pt>
                <c:pt idx="11831">
                  <c:v>9.8330000000000002</c:v>
                </c:pt>
                <c:pt idx="11832">
                  <c:v>9.8330000000000002</c:v>
                </c:pt>
                <c:pt idx="11833">
                  <c:v>9.8339999999999996</c:v>
                </c:pt>
                <c:pt idx="11834">
                  <c:v>9.8350000000000009</c:v>
                </c:pt>
                <c:pt idx="11835">
                  <c:v>9.8360000000000003</c:v>
                </c:pt>
                <c:pt idx="11836">
                  <c:v>9.8369999999999997</c:v>
                </c:pt>
                <c:pt idx="11837">
                  <c:v>9.8379999999999992</c:v>
                </c:pt>
                <c:pt idx="11838">
                  <c:v>9.8379999999999992</c:v>
                </c:pt>
                <c:pt idx="11839">
                  <c:v>9.8390000000000004</c:v>
                </c:pt>
                <c:pt idx="11840">
                  <c:v>9.84</c:v>
                </c:pt>
                <c:pt idx="11841">
                  <c:v>9.8409999999999993</c:v>
                </c:pt>
                <c:pt idx="11842">
                  <c:v>9.8420000000000005</c:v>
                </c:pt>
                <c:pt idx="11843">
                  <c:v>9.843</c:v>
                </c:pt>
                <c:pt idx="11844">
                  <c:v>9.843</c:v>
                </c:pt>
                <c:pt idx="11845">
                  <c:v>9.8439999999999994</c:v>
                </c:pt>
                <c:pt idx="11846">
                  <c:v>9.8450000000000006</c:v>
                </c:pt>
                <c:pt idx="11847">
                  <c:v>9.8460000000000001</c:v>
                </c:pt>
                <c:pt idx="11848">
                  <c:v>9.8469999999999995</c:v>
                </c:pt>
                <c:pt idx="11849">
                  <c:v>9.8480000000000008</c:v>
                </c:pt>
                <c:pt idx="11850">
                  <c:v>9.8480000000000008</c:v>
                </c:pt>
                <c:pt idx="11851">
                  <c:v>9.8490000000000002</c:v>
                </c:pt>
                <c:pt idx="11852">
                  <c:v>9.85</c:v>
                </c:pt>
                <c:pt idx="11853">
                  <c:v>9.8510000000000009</c:v>
                </c:pt>
                <c:pt idx="11854">
                  <c:v>9.8520000000000003</c:v>
                </c:pt>
                <c:pt idx="11855">
                  <c:v>9.8529999999999998</c:v>
                </c:pt>
                <c:pt idx="11856">
                  <c:v>9.8529999999999998</c:v>
                </c:pt>
                <c:pt idx="11857">
                  <c:v>9.8539999999999992</c:v>
                </c:pt>
                <c:pt idx="11858">
                  <c:v>9.8550000000000004</c:v>
                </c:pt>
                <c:pt idx="11859">
                  <c:v>9.8559999999999999</c:v>
                </c:pt>
                <c:pt idx="11860">
                  <c:v>9.8569999999999993</c:v>
                </c:pt>
                <c:pt idx="11861">
                  <c:v>9.8569999999999993</c:v>
                </c:pt>
                <c:pt idx="11862">
                  <c:v>9.8580000000000005</c:v>
                </c:pt>
                <c:pt idx="11863">
                  <c:v>9.859</c:v>
                </c:pt>
                <c:pt idx="11864">
                  <c:v>9.86</c:v>
                </c:pt>
                <c:pt idx="11865">
                  <c:v>9.8610000000000007</c:v>
                </c:pt>
                <c:pt idx="11866">
                  <c:v>9.8620000000000001</c:v>
                </c:pt>
                <c:pt idx="11867">
                  <c:v>9.8620000000000001</c:v>
                </c:pt>
                <c:pt idx="11868">
                  <c:v>9.8629999999999995</c:v>
                </c:pt>
                <c:pt idx="11869">
                  <c:v>9.8640000000000008</c:v>
                </c:pt>
                <c:pt idx="11870">
                  <c:v>9.8650000000000002</c:v>
                </c:pt>
                <c:pt idx="11871">
                  <c:v>9.8659999999999997</c:v>
                </c:pt>
                <c:pt idx="11872">
                  <c:v>9.8670000000000009</c:v>
                </c:pt>
                <c:pt idx="11873">
                  <c:v>9.8670000000000009</c:v>
                </c:pt>
                <c:pt idx="11874">
                  <c:v>9.8680000000000003</c:v>
                </c:pt>
                <c:pt idx="11875">
                  <c:v>9.8689999999999998</c:v>
                </c:pt>
                <c:pt idx="11876">
                  <c:v>9.8699999999999992</c:v>
                </c:pt>
                <c:pt idx="11877">
                  <c:v>9.8710000000000004</c:v>
                </c:pt>
                <c:pt idx="11878">
                  <c:v>9.8719999999999999</c:v>
                </c:pt>
                <c:pt idx="11879">
                  <c:v>9.8719999999999999</c:v>
                </c:pt>
                <c:pt idx="11880">
                  <c:v>9.8729999999999993</c:v>
                </c:pt>
                <c:pt idx="11881">
                  <c:v>9.8740000000000006</c:v>
                </c:pt>
                <c:pt idx="11882">
                  <c:v>9.875</c:v>
                </c:pt>
                <c:pt idx="11883">
                  <c:v>9.8759999999999994</c:v>
                </c:pt>
                <c:pt idx="11884">
                  <c:v>9.8770000000000007</c:v>
                </c:pt>
                <c:pt idx="11885">
                  <c:v>9.8770000000000007</c:v>
                </c:pt>
                <c:pt idx="11886">
                  <c:v>9.8780000000000001</c:v>
                </c:pt>
                <c:pt idx="11887">
                  <c:v>9.8789999999999996</c:v>
                </c:pt>
                <c:pt idx="11888">
                  <c:v>9.8800000000000008</c:v>
                </c:pt>
                <c:pt idx="11889">
                  <c:v>9.8810000000000002</c:v>
                </c:pt>
                <c:pt idx="11890">
                  <c:v>9.8819999999999997</c:v>
                </c:pt>
                <c:pt idx="11891">
                  <c:v>9.8819999999999997</c:v>
                </c:pt>
                <c:pt idx="11892">
                  <c:v>9.8829999999999991</c:v>
                </c:pt>
                <c:pt idx="11893">
                  <c:v>9.8840000000000003</c:v>
                </c:pt>
                <c:pt idx="11894">
                  <c:v>9.8849999999999998</c:v>
                </c:pt>
                <c:pt idx="11895">
                  <c:v>9.8859999999999992</c:v>
                </c:pt>
                <c:pt idx="11896">
                  <c:v>9.8870000000000005</c:v>
                </c:pt>
                <c:pt idx="11897">
                  <c:v>9.8870000000000005</c:v>
                </c:pt>
                <c:pt idx="11898">
                  <c:v>9.8879999999999999</c:v>
                </c:pt>
                <c:pt idx="11899">
                  <c:v>9.8889999999999993</c:v>
                </c:pt>
                <c:pt idx="11900">
                  <c:v>9.89</c:v>
                </c:pt>
                <c:pt idx="11901">
                  <c:v>9.891</c:v>
                </c:pt>
                <c:pt idx="11902">
                  <c:v>9.8919999999999995</c:v>
                </c:pt>
                <c:pt idx="11903">
                  <c:v>9.8919999999999995</c:v>
                </c:pt>
                <c:pt idx="11904">
                  <c:v>9.8930000000000007</c:v>
                </c:pt>
                <c:pt idx="11905">
                  <c:v>9.8940000000000001</c:v>
                </c:pt>
                <c:pt idx="11906">
                  <c:v>9.8949999999999996</c:v>
                </c:pt>
                <c:pt idx="11907">
                  <c:v>9.8960000000000008</c:v>
                </c:pt>
                <c:pt idx="11908">
                  <c:v>9.8970000000000002</c:v>
                </c:pt>
                <c:pt idx="11909">
                  <c:v>9.8970000000000002</c:v>
                </c:pt>
                <c:pt idx="11910">
                  <c:v>9.8979999999999997</c:v>
                </c:pt>
                <c:pt idx="11911">
                  <c:v>9.8989999999999991</c:v>
                </c:pt>
                <c:pt idx="11912">
                  <c:v>9.9</c:v>
                </c:pt>
                <c:pt idx="11913">
                  <c:v>9.9009999999999998</c:v>
                </c:pt>
                <c:pt idx="11914">
                  <c:v>9.9019999999999992</c:v>
                </c:pt>
                <c:pt idx="11915">
                  <c:v>9.9019999999999992</c:v>
                </c:pt>
                <c:pt idx="11916">
                  <c:v>9.9030000000000005</c:v>
                </c:pt>
                <c:pt idx="11917">
                  <c:v>9.9039999999999999</c:v>
                </c:pt>
                <c:pt idx="11918">
                  <c:v>9.9049999999999994</c:v>
                </c:pt>
                <c:pt idx="11919">
                  <c:v>9.9060000000000006</c:v>
                </c:pt>
                <c:pt idx="11920">
                  <c:v>9.9060000000000006</c:v>
                </c:pt>
                <c:pt idx="11921">
                  <c:v>9.907</c:v>
                </c:pt>
                <c:pt idx="11922">
                  <c:v>9.9079999999999995</c:v>
                </c:pt>
                <c:pt idx="11923">
                  <c:v>9.9090000000000007</c:v>
                </c:pt>
                <c:pt idx="11924">
                  <c:v>9.91</c:v>
                </c:pt>
                <c:pt idx="11925">
                  <c:v>9.9109999999999996</c:v>
                </c:pt>
                <c:pt idx="11926">
                  <c:v>9.9109999999999996</c:v>
                </c:pt>
                <c:pt idx="11927">
                  <c:v>9.9120000000000008</c:v>
                </c:pt>
                <c:pt idx="11928">
                  <c:v>9.9130000000000003</c:v>
                </c:pt>
                <c:pt idx="11929">
                  <c:v>9.9139999999999997</c:v>
                </c:pt>
                <c:pt idx="11930">
                  <c:v>9.9149999999999991</c:v>
                </c:pt>
                <c:pt idx="11931">
                  <c:v>9.9160000000000004</c:v>
                </c:pt>
                <c:pt idx="11932">
                  <c:v>9.9160000000000004</c:v>
                </c:pt>
                <c:pt idx="11933">
                  <c:v>9.9169999999999998</c:v>
                </c:pt>
                <c:pt idx="11934">
                  <c:v>9.9179999999999993</c:v>
                </c:pt>
                <c:pt idx="11935">
                  <c:v>9.9190000000000005</c:v>
                </c:pt>
                <c:pt idx="11936">
                  <c:v>9.92</c:v>
                </c:pt>
                <c:pt idx="11937">
                  <c:v>9.9209999999999994</c:v>
                </c:pt>
                <c:pt idx="11938">
                  <c:v>9.9209999999999994</c:v>
                </c:pt>
                <c:pt idx="11939">
                  <c:v>9.9220000000000006</c:v>
                </c:pt>
                <c:pt idx="11940">
                  <c:v>9.923</c:v>
                </c:pt>
                <c:pt idx="11941">
                  <c:v>9.9239999999999995</c:v>
                </c:pt>
                <c:pt idx="11942">
                  <c:v>9.9250000000000007</c:v>
                </c:pt>
                <c:pt idx="11943">
                  <c:v>9.9260000000000002</c:v>
                </c:pt>
                <c:pt idx="11944">
                  <c:v>9.9260000000000002</c:v>
                </c:pt>
                <c:pt idx="11945">
                  <c:v>9.9269999999999996</c:v>
                </c:pt>
                <c:pt idx="11946">
                  <c:v>9.9280000000000008</c:v>
                </c:pt>
                <c:pt idx="11947">
                  <c:v>9.9290000000000003</c:v>
                </c:pt>
                <c:pt idx="11948">
                  <c:v>9.93</c:v>
                </c:pt>
                <c:pt idx="11949">
                  <c:v>9.9309999999999992</c:v>
                </c:pt>
                <c:pt idx="11950">
                  <c:v>9.9309999999999992</c:v>
                </c:pt>
                <c:pt idx="11951">
                  <c:v>9.9320000000000004</c:v>
                </c:pt>
                <c:pt idx="11952">
                  <c:v>9.9329999999999998</c:v>
                </c:pt>
                <c:pt idx="11953">
                  <c:v>9.9339999999999993</c:v>
                </c:pt>
                <c:pt idx="11954">
                  <c:v>9.9350000000000005</c:v>
                </c:pt>
                <c:pt idx="11955">
                  <c:v>9.9359999999999999</c:v>
                </c:pt>
                <c:pt idx="11956">
                  <c:v>9.9359999999999999</c:v>
                </c:pt>
                <c:pt idx="11957">
                  <c:v>9.9369999999999994</c:v>
                </c:pt>
                <c:pt idx="11958">
                  <c:v>9.9380000000000006</c:v>
                </c:pt>
                <c:pt idx="11959">
                  <c:v>9.9390000000000001</c:v>
                </c:pt>
                <c:pt idx="11960">
                  <c:v>9.94</c:v>
                </c:pt>
                <c:pt idx="11961">
                  <c:v>9.9410000000000007</c:v>
                </c:pt>
                <c:pt idx="11962">
                  <c:v>9.9410000000000007</c:v>
                </c:pt>
                <c:pt idx="11963">
                  <c:v>9.9420000000000002</c:v>
                </c:pt>
                <c:pt idx="11964">
                  <c:v>9.9429999999999996</c:v>
                </c:pt>
                <c:pt idx="11965">
                  <c:v>9.9440000000000008</c:v>
                </c:pt>
                <c:pt idx="11966">
                  <c:v>9.9450000000000003</c:v>
                </c:pt>
                <c:pt idx="11967">
                  <c:v>9.9459999999999997</c:v>
                </c:pt>
                <c:pt idx="11968">
                  <c:v>9.9459999999999997</c:v>
                </c:pt>
                <c:pt idx="11969">
                  <c:v>9.9469999999999992</c:v>
                </c:pt>
                <c:pt idx="11970">
                  <c:v>9.9480000000000004</c:v>
                </c:pt>
                <c:pt idx="11971">
                  <c:v>9.9489999999999998</c:v>
                </c:pt>
                <c:pt idx="11972">
                  <c:v>9.9499999999999993</c:v>
                </c:pt>
                <c:pt idx="11973">
                  <c:v>9.9510000000000005</c:v>
                </c:pt>
                <c:pt idx="11974">
                  <c:v>9.9510000000000005</c:v>
                </c:pt>
                <c:pt idx="11975">
                  <c:v>9.952</c:v>
                </c:pt>
                <c:pt idx="11976">
                  <c:v>9.9529999999999994</c:v>
                </c:pt>
                <c:pt idx="11977">
                  <c:v>9.9540000000000006</c:v>
                </c:pt>
                <c:pt idx="11978">
                  <c:v>9.9550000000000001</c:v>
                </c:pt>
                <c:pt idx="11979">
                  <c:v>9.9559999999999995</c:v>
                </c:pt>
                <c:pt idx="11980">
                  <c:v>9.9559999999999995</c:v>
                </c:pt>
                <c:pt idx="11981">
                  <c:v>9.9570000000000007</c:v>
                </c:pt>
                <c:pt idx="11982">
                  <c:v>9.9580000000000002</c:v>
                </c:pt>
                <c:pt idx="11983">
                  <c:v>9.9589999999999996</c:v>
                </c:pt>
                <c:pt idx="11984">
                  <c:v>9.9600000000000009</c:v>
                </c:pt>
                <c:pt idx="11985">
                  <c:v>9.9600000000000009</c:v>
                </c:pt>
                <c:pt idx="11986">
                  <c:v>9.9610000000000003</c:v>
                </c:pt>
                <c:pt idx="11987">
                  <c:v>9.9619999999999997</c:v>
                </c:pt>
                <c:pt idx="11988">
                  <c:v>9.9629999999999992</c:v>
                </c:pt>
                <c:pt idx="11989">
                  <c:v>9.9640000000000004</c:v>
                </c:pt>
                <c:pt idx="11990">
                  <c:v>9.9649999999999999</c:v>
                </c:pt>
                <c:pt idx="11991">
                  <c:v>9.9649999999999999</c:v>
                </c:pt>
                <c:pt idx="11992">
                  <c:v>9.9659999999999993</c:v>
                </c:pt>
                <c:pt idx="11993">
                  <c:v>9.9670000000000005</c:v>
                </c:pt>
                <c:pt idx="11994">
                  <c:v>9.968</c:v>
                </c:pt>
                <c:pt idx="11995">
                  <c:v>9.9689999999999994</c:v>
                </c:pt>
                <c:pt idx="11996">
                  <c:v>9.9700000000000006</c:v>
                </c:pt>
                <c:pt idx="11997">
                  <c:v>9.9700000000000006</c:v>
                </c:pt>
                <c:pt idx="11998">
                  <c:v>9.9710000000000001</c:v>
                </c:pt>
                <c:pt idx="11999">
                  <c:v>9.9719999999999995</c:v>
                </c:pt>
                <c:pt idx="12000">
                  <c:v>9.9730000000000008</c:v>
                </c:pt>
                <c:pt idx="12001">
                  <c:v>9.9740000000000002</c:v>
                </c:pt>
                <c:pt idx="12002">
                  <c:v>9.9749999999999996</c:v>
                </c:pt>
                <c:pt idx="12003">
                  <c:v>9.9749999999999996</c:v>
                </c:pt>
                <c:pt idx="12004">
                  <c:v>9.9760000000000009</c:v>
                </c:pt>
                <c:pt idx="12005">
                  <c:v>9.9770000000000003</c:v>
                </c:pt>
                <c:pt idx="12006">
                  <c:v>9.9779999999999998</c:v>
                </c:pt>
                <c:pt idx="12007">
                  <c:v>9.9789999999999992</c:v>
                </c:pt>
                <c:pt idx="12008">
                  <c:v>9.98</c:v>
                </c:pt>
                <c:pt idx="12009">
                  <c:v>9.98</c:v>
                </c:pt>
                <c:pt idx="12010">
                  <c:v>9.9809999999999999</c:v>
                </c:pt>
                <c:pt idx="12011">
                  <c:v>9.9819999999999993</c:v>
                </c:pt>
                <c:pt idx="12012">
                  <c:v>9.9830000000000005</c:v>
                </c:pt>
                <c:pt idx="12013">
                  <c:v>9.984</c:v>
                </c:pt>
                <c:pt idx="12014">
                  <c:v>9.9849999999999994</c:v>
                </c:pt>
                <c:pt idx="12015">
                  <c:v>9.9849999999999994</c:v>
                </c:pt>
                <c:pt idx="12016">
                  <c:v>9.9860000000000007</c:v>
                </c:pt>
                <c:pt idx="12017">
                  <c:v>9.9870000000000001</c:v>
                </c:pt>
                <c:pt idx="12018">
                  <c:v>9.9879999999999995</c:v>
                </c:pt>
                <c:pt idx="12019">
                  <c:v>9.9890000000000008</c:v>
                </c:pt>
                <c:pt idx="12020">
                  <c:v>9.99</c:v>
                </c:pt>
                <c:pt idx="12021">
                  <c:v>9.99</c:v>
                </c:pt>
                <c:pt idx="12022">
                  <c:v>9.9909999999999997</c:v>
                </c:pt>
                <c:pt idx="12023">
                  <c:v>9.9920000000000009</c:v>
                </c:pt>
                <c:pt idx="12024">
                  <c:v>9.9930000000000003</c:v>
                </c:pt>
                <c:pt idx="12025">
                  <c:v>9.9939999999999998</c:v>
                </c:pt>
                <c:pt idx="12026">
                  <c:v>9.9949999999999992</c:v>
                </c:pt>
                <c:pt idx="12027">
                  <c:v>9.9949999999999992</c:v>
                </c:pt>
                <c:pt idx="12028">
                  <c:v>9.9960000000000004</c:v>
                </c:pt>
                <c:pt idx="12029">
                  <c:v>9.9969999999999999</c:v>
                </c:pt>
                <c:pt idx="12030">
                  <c:v>9.9979999999999993</c:v>
                </c:pt>
                <c:pt idx="12031">
                  <c:v>9.9990000000000006</c:v>
                </c:pt>
                <c:pt idx="12032">
                  <c:v>10</c:v>
                </c:pt>
                <c:pt idx="12033">
                  <c:v>10</c:v>
                </c:pt>
                <c:pt idx="12034">
                  <c:v>10.000999999999999</c:v>
                </c:pt>
                <c:pt idx="12035">
                  <c:v>10.002000000000001</c:v>
                </c:pt>
                <c:pt idx="12036">
                  <c:v>10.003</c:v>
                </c:pt>
                <c:pt idx="12037">
                  <c:v>10.004</c:v>
                </c:pt>
                <c:pt idx="12038">
                  <c:v>10.005000000000001</c:v>
                </c:pt>
                <c:pt idx="12039">
                  <c:v>10.005000000000001</c:v>
                </c:pt>
                <c:pt idx="12040">
                  <c:v>10.006</c:v>
                </c:pt>
                <c:pt idx="12041">
                  <c:v>10.007</c:v>
                </c:pt>
                <c:pt idx="12042">
                  <c:v>10.007999999999999</c:v>
                </c:pt>
                <c:pt idx="12043">
                  <c:v>10.009</c:v>
                </c:pt>
                <c:pt idx="12044">
                  <c:v>10.009</c:v>
                </c:pt>
                <c:pt idx="12045">
                  <c:v>10.01</c:v>
                </c:pt>
                <c:pt idx="12046">
                  <c:v>10.010999999999999</c:v>
                </c:pt>
                <c:pt idx="12047">
                  <c:v>10.012</c:v>
                </c:pt>
                <c:pt idx="12048">
                  <c:v>10.013</c:v>
                </c:pt>
                <c:pt idx="12049">
                  <c:v>10.013999999999999</c:v>
                </c:pt>
                <c:pt idx="12050">
                  <c:v>10.013999999999999</c:v>
                </c:pt>
                <c:pt idx="12051">
                  <c:v>10.015000000000001</c:v>
                </c:pt>
                <c:pt idx="12052">
                  <c:v>10.016</c:v>
                </c:pt>
                <c:pt idx="12053">
                  <c:v>10.016999999999999</c:v>
                </c:pt>
                <c:pt idx="12054">
                  <c:v>10.018000000000001</c:v>
                </c:pt>
                <c:pt idx="12055">
                  <c:v>10.019</c:v>
                </c:pt>
                <c:pt idx="12056">
                  <c:v>10.019</c:v>
                </c:pt>
                <c:pt idx="12057">
                  <c:v>10.02</c:v>
                </c:pt>
                <c:pt idx="12058">
                  <c:v>10.021000000000001</c:v>
                </c:pt>
                <c:pt idx="12059">
                  <c:v>10.022</c:v>
                </c:pt>
                <c:pt idx="12060">
                  <c:v>10.023</c:v>
                </c:pt>
                <c:pt idx="12061">
                  <c:v>10.023999999999999</c:v>
                </c:pt>
                <c:pt idx="12062">
                  <c:v>10.023999999999999</c:v>
                </c:pt>
                <c:pt idx="12063">
                  <c:v>10.025</c:v>
                </c:pt>
                <c:pt idx="12064">
                  <c:v>10.026</c:v>
                </c:pt>
                <c:pt idx="12065">
                  <c:v>10.026999999999999</c:v>
                </c:pt>
                <c:pt idx="12066">
                  <c:v>10.028</c:v>
                </c:pt>
                <c:pt idx="12067">
                  <c:v>10.029</c:v>
                </c:pt>
                <c:pt idx="12068">
                  <c:v>10.029</c:v>
                </c:pt>
                <c:pt idx="12069">
                  <c:v>10.029999999999999</c:v>
                </c:pt>
                <c:pt idx="12070">
                  <c:v>10.031000000000001</c:v>
                </c:pt>
                <c:pt idx="12071">
                  <c:v>10.032</c:v>
                </c:pt>
                <c:pt idx="12072">
                  <c:v>10.032999999999999</c:v>
                </c:pt>
                <c:pt idx="12073">
                  <c:v>10.034000000000001</c:v>
                </c:pt>
                <c:pt idx="12074">
                  <c:v>10.034000000000001</c:v>
                </c:pt>
                <c:pt idx="12075">
                  <c:v>10.035</c:v>
                </c:pt>
                <c:pt idx="12076">
                  <c:v>10.036</c:v>
                </c:pt>
                <c:pt idx="12077">
                  <c:v>10.037000000000001</c:v>
                </c:pt>
                <c:pt idx="12078">
                  <c:v>10.038</c:v>
                </c:pt>
                <c:pt idx="12079">
                  <c:v>10.039</c:v>
                </c:pt>
                <c:pt idx="12080">
                  <c:v>10.039</c:v>
                </c:pt>
                <c:pt idx="12081">
                  <c:v>10.039999999999999</c:v>
                </c:pt>
                <c:pt idx="12082">
                  <c:v>10.041</c:v>
                </c:pt>
                <c:pt idx="12083">
                  <c:v>10.042</c:v>
                </c:pt>
                <c:pt idx="12084">
                  <c:v>10.042999999999999</c:v>
                </c:pt>
                <c:pt idx="12085">
                  <c:v>10.044</c:v>
                </c:pt>
                <c:pt idx="12086">
                  <c:v>10.044</c:v>
                </c:pt>
                <c:pt idx="12087">
                  <c:v>10.045</c:v>
                </c:pt>
                <c:pt idx="12088">
                  <c:v>10.045999999999999</c:v>
                </c:pt>
                <c:pt idx="12089">
                  <c:v>10.047000000000001</c:v>
                </c:pt>
                <c:pt idx="12090">
                  <c:v>10.048</c:v>
                </c:pt>
                <c:pt idx="12091">
                  <c:v>10.048999999999999</c:v>
                </c:pt>
                <c:pt idx="12092">
                  <c:v>10.048999999999999</c:v>
                </c:pt>
                <c:pt idx="12093">
                  <c:v>10.050000000000001</c:v>
                </c:pt>
                <c:pt idx="12094">
                  <c:v>10.051</c:v>
                </c:pt>
                <c:pt idx="12095">
                  <c:v>10.052</c:v>
                </c:pt>
                <c:pt idx="12096">
                  <c:v>10.053000000000001</c:v>
                </c:pt>
                <c:pt idx="12097">
                  <c:v>10.054</c:v>
                </c:pt>
                <c:pt idx="12098">
                  <c:v>10.054</c:v>
                </c:pt>
                <c:pt idx="12099">
                  <c:v>10.055</c:v>
                </c:pt>
                <c:pt idx="12100">
                  <c:v>10.055999999999999</c:v>
                </c:pt>
                <c:pt idx="12101">
                  <c:v>10.057</c:v>
                </c:pt>
                <c:pt idx="12102">
                  <c:v>10.058</c:v>
                </c:pt>
                <c:pt idx="12103">
                  <c:v>10.058999999999999</c:v>
                </c:pt>
                <c:pt idx="12104">
                  <c:v>10.058999999999999</c:v>
                </c:pt>
                <c:pt idx="12105">
                  <c:v>10.06</c:v>
                </c:pt>
                <c:pt idx="12106">
                  <c:v>10.061</c:v>
                </c:pt>
                <c:pt idx="12107">
                  <c:v>10.061999999999999</c:v>
                </c:pt>
                <c:pt idx="12108">
                  <c:v>10.063000000000001</c:v>
                </c:pt>
                <c:pt idx="12109">
                  <c:v>10.063000000000001</c:v>
                </c:pt>
                <c:pt idx="12110">
                  <c:v>10.064</c:v>
                </c:pt>
                <c:pt idx="12111">
                  <c:v>10.065</c:v>
                </c:pt>
                <c:pt idx="12112">
                  <c:v>10.066000000000001</c:v>
                </c:pt>
                <c:pt idx="12113">
                  <c:v>10.067</c:v>
                </c:pt>
                <c:pt idx="12114">
                  <c:v>10.068</c:v>
                </c:pt>
                <c:pt idx="12115">
                  <c:v>10.068</c:v>
                </c:pt>
                <c:pt idx="12116">
                  <c:v>10.069000000000001</c:v>
                </c:pt>
                <c:pt idx="12117">
                  <c:v>10.07</c:v>
                </c:pt>
                <c:pt idx="12118">
                  <c:v>10.071</c:v>
                </c:pt>
                <c:pt idx="12119">
                  <c:v>10.071999999999999</c:v>
                </c:pt>
                <c:pt idx="12120">
                  <c:v>10.073</c:v>
                </c:pt>
                <c:pt idx="12121">
                  <c:v>10.073</c:v>
                </c:pt>
                <c:pt idx="12122">
                  <c:v>10.074</c:v>
                </c:pt>
                <c:pt idx="12123">
                  <c:v>10.074999999999999</c:v>
                </c:pt>
                <c:pt idx="12124">
                  <c:v>10.076000000000001</c:v>
                </c:pt>
                <c:pt idx="12125">
                  <c:v>10.077</c:v>
                </c:pt>
                <c:pt idx="12126">
                  <c:v>10.077999999999999</c:v>
                </c:pt>
                <c:pt idx="12127">
                  <c:v>10.077999999999999</c:v>
                </c:pt>
                <c:pt idx="12128">
                  <c:v>10.079000000000001</c:v>
                </c:pt>
                <c:pt idx="12129">
                  <c:v>10.08</c:v>
                </c:pt>
                <c:pt idx="12130">
                  <c:v>10.081</c:v>
                </c:pt>
                <c:pt idx="12131">
                  <c:v>10.082000000000001</c:v>
                </c:pt>
                <c:pt idx="12132">
                  <c:v>10.083</c:v>
                </c:pt>
                <c:pt idx="12133">
                  <c:v>10.083</c:v>
                </c:pt>
                <c:pt idx="12134">
                  <c:v>10.084</c:v>
                </c:pt>
                <c:pt idx="12135">
                  <c:v>10.085000000000001</c:v>
                </c:pt>
                <c:pt idx="12136">
                  <c:v>10.086</c:v>
                </c:pt>
                <c:pt idx="12137">
                  <c:v>10.087</c:v>
                </c:pt>
                <c:pt idx="12138">
                  <c:v>10.087999999999999</c:v>
                </c:pt>
                <c:pt idx="12139">
                  <c:v>10.087999999999999</c:v>
                </c:pt>
                <c:pt idx="12140">
                  <c:v>10.089</c:v>
                </c:pt>
                <c:pt idx="12141">
                  <c:v>10.09</c:v>
                </c:pt>
                <c:pt idx="12142">
                  <c:v>10.090999999999999</c:v>
                </c:pt>
                <c:pt idx="12143">
                  <c:v>10.092000000000001</c:v>
                </c:pt>
                <c:pt idx="12144">
                  <c:v>10.093</c:v>
                </c:pt>
                <c:pt idx="12145">
                  <c:v>10.093</c:v>
                </c:pt>
                <c:pt idx="12146">
                  <c:v>10.093999999999999</c:v>
                </c:pt>
                <c:pt idx="12147">
                  <c:v>10.095000000000001</c:v>
                </c:pt>
                <c:pt idx="12148">
                  <c:v>10.096</c:v>
                </c:pt>
                <c:pt idx="12149">
                  <c:v>10.097</c:v>
                </c:pt>
                <c:pt idx="12150">
                  <c:v>10.098000000000001</c:v>
                </c:pt>
                <c:pt idx="12151">
                  <c:v>10.098000000000001</c:v>
                </c:pt>
                <c:pt idx="12152">
                  <c:v>10.099</c:v>
                </c:pt>
                <c:pt idx="12153">
                  <c:v>10.1</c:v>
                </c:pt>
                <c:pt idx="12154">
                  <c:v>10.101000000000001</c:v>
                </c:pt>
                <c:pt idx="12155">
                  <c:v>10.102</c:v>
                </c:pt>
                <c:pt idx="12156">
                  <c:v>10.103</c:v>
                </c:pt>
                <c:pt idx="12157">
                  <c:v>10.103</c:v>
                </c:pt>
                <c:pt idx="12158">
                  <c:v>10.103999999999999</c:v>
                </c:pt>
                <c:pt idx="12159">
                  <c:v>10.105</c:v>
                </c:pt>
                <c:pt idx="12160">
                  <c:v>10.106</c:v>
                </c:pt>
                <c:pt idx="12161">
                  <c:v>10.106999999999999</c:v>
                </c:pt>
                <c:pt idx="12162">
                  <c:v>10.108000000000001</c:v>
                </c:pt>
                <c:pt idx="12163">
                  <c:v>10.108000000000001</c:v>
                </c:pt>
                <c:pt idx="12164">
                  <c:v>10.109</c:v>
                </c:pt>
                <c:pt idx="12165">
                  <c:v>10.11</c:v>
                </c:pt>
                <c:pt idx="12166">
                  <c:v>10.111000000000001</c:v>
                </c:pt>
                <c:pt idx="12167">
                  <c:v>10.112</c:v>
                </c:pt>
                <c:pt idx="12168">
                  <c:v>10.112</c:v>
                </c:pt>
                <c:pt idx="12169">
                  <c:v>10.113</c:v>
                </c:pt>
                <c:pt idx="12170">
                  <c:v>10.114000000000001</c:v>
                </c:pt>
                <c:pt idx="12171">
                  <c:v>10.115</c:v>
                </c:pt>
                <c:pt idx="12172">
                  <c:v>10.116</c:v>
                </c:pt>
                <c:pt idx="12173">
                  <c:v>10.117000000000001</c:v>
                </c:pt>
                <c:pt idx="12174">
                  <c:v>10.117000000000001</c:v>
                </c:pt>
                <c:pt idx="12175">
                  <c:v>10.118</c:v>
                </c:pt>
                <c:pt idx="12176">
                  <c:v>10.119</c:v>
                </c:pt>
                <c:pt idx="12177">
                  <c:v>10.119999999999999</c:v>
                </c:pt>
                <c:pt idx="12178">
                  <c:v>10.121</c:v>
                </c:pt>
                <c:pt idx="12179">
                  <c:v>10.122</c:v>
                </c:pt>
                <c:pt idx="12180">
                  <c:v>10.122</c:v>
                </c:pt>
                <c:pt idx="12181">
                  <c:v>10.122999999999999</c:v>
                </c:pt>
                <c:pt idx="12182">
                  <c:v>10.124000000000001</c:v>
                </c:pt>
                <c:pt idx="12183">
                  <c:v>10.125</c:v>
                </c:pt>
                <c:pt idx="12184">
                  <c:v>10.125999999999999</c:v>
                </c:pt>
                <c:pt idx="12185">
                  <c:v>10.127000000000001</c:v>
                </c:pt>
                <c:pt idx="12186">
                  <c:v>10.127000000000001</c:v>
                </c:pt>
                <c:pt idx="12187">
                  <c:v>10.128</c:v>
                </c:pt>
                <c:pt idx="12188">
                  <c:v>10.129</c:v>
                </c:pt>
                <c:pt idx="12189">
                  <c:v>10.130000000000001</c:v>
                </c:pt>
                <c:pt idx="12190">
                  <c:v>10.131</c:v>
                </c:pt>
                <c:pt idx="12191">
                  <c:v>10.132</c:v>
                </c:pt>
                <c:pt idx="12192">
                  <c:v>10.132</c:v>
                </c:pt>
                <c:pt idx="12193">
                  <c:v>10.132999999999999</c:v>
                </c:pt>
                <c:pt idx="12194">
                  <c:v>10.134</c:v>
                </c:pt>
                <c:pt idx="12195">
                  <c:v>10.135</c:v>
                </c:pt>
                <c:pt idx="12196">
                  <c:v>10.135999999999999</c:v>
                </c:pt>
                <c:pt idx="12197">
                  <c:v>10.137</c:v>
                </c:pt>
                <c:pt idx="12198">
                  <c:v>10.137</c:v>
                </c:pt>
                <c:pt idx="12199">
                  <c:v>10.138</c:v>
                </c:pt>
                <c:pt idx="12200">
                  <c:v>10.138999999999999</c:v>
                </c:pt>
                <c:pt idx="12201">
                  <c:v>10.14</c:v>
                </c:pt>
                <c:pt idx="12202">
                  <c:v>10.141</c:v>
                </c:pt>
                <c:pt idx="12203">
                  <c:v>10.141999999999999</c:v>
                </c:pt>
                <c:pt idx="12204">
                  <c:v>10.141999999999999</c:v>
                </c:pt>
                <c:pt idx="12205">
                  <c:v>10.143000000000001</c:v>
                </c:pt>
                <c:pt idx="12206">
                  <c:v>10.144</c:v>
                </c:pt>
                <c:pt idx="12207">
                  <c:v>10.145</c:v>
                </c:pt>
                <c:pt idx="12208">
                  <c:v>10.146000000000001</c:v>
                </c:pt>
                <c:pt idx="12209">
                  <c:v>10.147</c:v>
                </c:pt>
                <c:pt idx="12210">
                  <c:v>10.147</c:v>
                </c:pt>
                <c:pt idx="12211">
                  <c:v>10.148</c:v>
                </c:pt>
                <c:pt idx="12212">
                  <c:v>10.148999999999999</c:v>
                </c:pt>
                <c:pt idx="12213">
                  <c:v>10.15</c:v>
                </c:pt>
                <c:pt idx="12214">
                  <c:v>10.151</c:v>
                </c:pt>
                <c:pt idx="12215">
                  <c:v>10.151999999999999</c:v>
                </c:pt>
                <c:pt idx="12216">
                  <c:v>10.151999999999999</c:v>
                </c:pt>
                <c:pt idx="12217">
                  <c:v>10.153</c:v>
                </c:pt>
                <c:pt idx="12218">
                  <c:v>10.154</c:v>
                </c:pt>
                <c:pt idx="12219">
                  <c:v>10.154999999999999</c:v>
                </c:pt>
                <c:pt idx="12220">
                  <c:v>10.156000000000001</c:v>
                </c:pt>
                <c:pt idx="12221">
                  <c:v>10.157</c:v>
                </c:pt>
                <c:pt idx="12222">
                  <c:v>10.157</c:v>
                </c:pt>
                <c:pt idx="12223">
                  <c:v>10.157999999999999</c:v>
                </c:pt>
                <c:pt idx="12224">
                  <c:v>10.159000000000001</c:v>
                </c:pt>
                <c:pt idx="12225">
                  <c:v>10.16</c:v>
                </c:pt>
                <c:pt idx="12226">
                  <c:v>10.161</c:v>
                </c:pt>
                <c:pt idx="12227">
                  <c:v>10.162000000000001</c:v>
                </c:pt>
                <c:pt idx="12228">
                  <c:v>10.162000000000001</c:v>
                </c:pt>
                <c:pt idx="12229">
                  <c:v>10.163</c:v>
                </c:pt>
                <c:pt idx="12230">
                  <c:v>10.164</c:v>
                </c:pt>
                <c:pt idx="12231">
                  <c:v>10.164999999999999</c:v>
                </c:pt>
                <c:pt idx="12232">
                  <c:v>10.166</c:v>
                </c:pt>
                <c:pt idx="12233">
                  <c:v>10.166</c:v>
                </c:pt>
                <c:pt idx="12234">
                  <c:v>10.167</c:v>
                </c:pt>
                <c:pt idx="12235">
                  <c:v>10.167999999999999</c:v>
                </c:pt>
                <c:pt idx="12236">
                  <c:v>10.169</c:v>
                </c:pt>
                <c:pt idx="12237">
                  <c:v>10.17</c:v>
                </c:pt>
                <c:pt idx="12238">
                  <c:v>10.170999999999999</c:v>
                </c:pt>
                <c:pt idx="12239">
                  <c:v>10.170999999999999</c:v>
                </c:pt>
                <c:pt idx="12240">
                  <c:v>10.172000000000001</c:v>
                </c:pt>
                <c:pt idx="12241">
                  <c:v>10.173</c:v>
                </c:pt>
                <c:pt idx="12242">
                  <c:v>10.173999999999999</c:v>
                </c:pt>
                <c:pt idx="12243">
                  <c:v>10.175000000000001</c:v>
                </c:pt>
                <c:pt idx="12244">
                  <c:v>10.176</c:v>
                </c:pt>
                <c:pt idx="12245">
                  <c:v>10.176</c:v>
                </c:pt>
                <c:pt idx="12246">
                  <c:v>10.177</c:v>
                </c:pt>
                <c:pt idx="12247">
                  <c:v>10.178000000000001</c:v>
                </c:pt>
                <c:pt idx="12248">
                  <c:v>10.179</c:v>
                </c:pt>
                <c:pt idx="12249">
                  <c:v>10.18</c:v>
                </c:pt>
                <c:pt idx="12250">
                  <c:v>10.180999999999999</c:v>
                </c:pt>
                <c:pt idx="12251">
                  <c:v>10.180999999999999</c:v>
                </c:pt>
                <c:pt idx="12252">
                  <c:v>10.182</c:v>
                </c:pt>
                <c:pt idx="12253">
                  <c:v>10.183</c:v>
                </c:pt>
                <c:pt idx="12254">
                  <c:v>10.183999999999999</c:v>
                </c:pt>
                <c:pt idx="12255">
                  <c:v>10.185</c:v>
                </c:pt>
                <c:pt idx="12256">
                  <c:v>10.186</c:v>
                </c:pt>
                <c:pt idx="12257">
                  <c:v>10.186</c:v>
                </c:pt>
                <c:pt idx="12258">
                  <c:v>10.186999999999999</c:v>
                </c:pt>
                <c:pt idx="12259">
                  <c:v>10.188000000000001</c:v>
                </c:pt>
                <c:pt idx="12260">
                  <c:v>10.189</c:v>
                </c:pt>
                <c:pt idx="12261">
                  <c:v>10.19</c:v>
                </c:pt>
                <c:pt idx="12262">
                  <c:v>10.191000000000001</c:v>
                </c:pt>
                <c:pt idx="12263">
                  <c:v>10.191000000000001</c:v>
                </c:pt>
                <c:pt idx="12264">
                  <c:v>10.192</c:v>
                </c:pt>
                <c:pt idx="12265">
                  <c:v>10.193</c:v>
                </c:pt>
                <c:pt idx="12266">
                  <c:v>10.194000000000001</c:v>
                </c:pt>
                <c:pt idx="12267">
                  <c:v>10.195</c:v>
                </c:pt>
                <c:pt idx="12268">
                  <c:v>10.196</c:v>
                </c:pt>
                <c:pt idx="12269">
                  <c:v>10.196</c:v>
                </c:pt>
                <c:pt idx="12270">
                  <c:v>10.196999999999999</c:v>
                </c:pt>
                <c:pt idx="12271">
                  <c:v>10.198</c:v>
                </c:pt>
                <c:pt idx="12272">
                  <c:v>10.199</c:v>
                </c:pt>
                <c:pt idx="12273">
                  <c:v>10.199999999999999</c:v>
                </c:pt>
                <c:pt idx="12274">
                  <c:v>10.201000000000001</c:v>
                </c:pt>
                <c:pt idx="12275">
                  <c:v>10.201000000000001</c:v>
                </c:pt>
                <c:pt idx="12276">
                  <c:v>10.202</c:v>
                </c:pt>
                <c:pt idx="12277">
                  <c:v>10.202999999999999</c:v>
                </c:pt>
                <c:pt idx="12278">
                  <c:v>10.204000000000001</c:v>
                </c:pt>
                <c:pt idx="12279">
                  <c:v>10.205</c:v>
                </c:pt>
                <c:pt idx="12280">
                  <c:v>10.206</c:v>
                </c:pt>
                <c:pt idx="12281">
                  <c:v>10.206</c:v>
                </c:pt>
                <c:pt idx="12282">
                  <c:v>10.207000000000001</c:v>
                </c:pt>
                <c:pt idx="12283">
                  <c:v>10.208</c:v>
                </c:pt>
                <c:pt idx="12284">
                  <c:v>10.209</c:v>
                </c:pt>
                <c:pt idx="12285">
                  <c:v>10.210000000000001</c:v>
                </c:pt>
                <c:pt idx="12286">
                  <c:v>10.211</c:v>
                </c:pt>
                <c:pt idx="12287">
                  <c:v>10.211</c:v>
                </c:pt>
                <c:pt idx="12288">
                  <c:v>10.212</c:v>
                </c:pt>
                <c:pt idx="12289">
                  <c:v>10.212999999999999</c:v>
                </c:pt>
                <c:pt idx="12290">
                  <c:v>10.214</c:v>
                </c:pt>
                <c:pt idx="12291">
                  <c:v>10.215</c:v>
                </c:pt>
                <c:pt idx="12292">
                  <c:v>10.215</c:v>
                </c:pt>
                <c:pt idx="12293">
                  <c:v>10.215999999999999</c:v>
                </c:pt>
                <c:pt idx="12294">
                  <c:v>10.217000000000001</c:v>
                </c:pt>
                <c:pt idx="12295">
                  <c:v>10.218</c:v>
                </c:pt>
                <c:pt idx="12296">
                  <c:v>10.218999999999999</c:v>
                </c:pt>
                <c:pt idx="12297">
                  <c:v>10.220000000000001</c:v>
                </c:pt>
                <c:pt idx="12298">
                  <c:v>10.220000000000001</c:v>
                </c:pt>
                <c:pt idx="12299">
                  <c:v>10.221</c:v>
                </c:pt>
                <c:pt idx="12300">
                  <c:v>10.222</c:v>
                </c:pt>
                <c:pt idx="12301">
                  <c:v>10.223000000000001</c:v>
                </c:pt>
                <c:pt idx="12302">
                  <c:v>10.224</c:v>
                </c:pt>
                <c:pt idx="12303">
                  <c:v>10.225</c:v>
                </c:pt>
                <c:pt idx="12304">
                  <c:v>10.225</c:v>
                </c:pt>
                <c:pt idx="12305">
                  <c:v>10.226000000000001</c:v>
                </c:pt>
                <c:pt idx="12306">
                  <c:v>10.227</c:v>
                </c:pt>
                <c:pt idx="12307">
                  <c:v>10.228</c:v>
                </c:pt>
                <c:pt idx="12308">
                  <c:v>10.228999999999999</c:v>
                </c:pt>
                <c:pt idx="12309">
                  <c:v>10.23</c:v>
                </c:pt>
                <c:pt idx="12310">
                  <c:v>10.23</c:v>
                </c:pt>
                <c:pt idx="12311">
                  <c:v>10.231</c:v>
                </c:pt>
                <c:pt idx="12312">
                  <c:v>10.231999999999999</c:v>
                </c:pt>
                <c:pt idx="12313">
                  <c:v>10.233000000000001</c:v>
                </c:pt>
                <c:pt idx="12314">
                  <c:v>10.234</c:v>
                </c:pt>
                <c:pt idx="12315">
                  <c:v>10.234999999999999</c:v>
                </c:pt>
                <c:pt idx="12316">
                  <c:v>10.234999999999999</c:v>
                </c:pt>
                <c:pt idx="12317">
                  <c:v>10.236000000000001</c:v>
                </c:pt>
                <c:pt idx="12318">
                  <c:v>10.237</c:v>
                </c:pt>
                <c:pt idx="12319">
                  <c:v>10.238</c:v>
                </c:pt>
                <c:pt idx="12320">
                  <c:v>10.239000000000001</c:v>
                </c:pt>
                <c:pt idx="12321">
                  <c:v>10.24</c:v>
                </c:pt>
                <c:pt idx="12322">
                  <c:v>10.24</c:v>
                </c:pt>
                <c:pt idx="12323">
                  <c:v>10.241</c:v>
                </c:pt>
                <c:pt idx="12324">
                  <c:v>10.242000000000001</c:v>
                </c:pt>
                <c:pt idx="12325">
                  <c:v>10.243</c:v>
                </c:pt>
                <c:pt idx="12326">
                  <c:v>10.244</c:v>
                </c:pt>
                <c:pt idx="12327">
                  <c:v>10.244999999999999</c:v>
                </c:pt>
                <c:pt idx="12328">
                  <c:v>10.244999999999999</c:v>
                </c:pt>
                <c:pt idx="12329">
                  <c:v>10.246</c:v>
                </c:pt>
                <c:pt idx="12330">
                  <c:v>10.247</c:v>
                </c:pt>
                <c:pt idx="12331">
                  <c:v>10.247999999999999</c:v>
                </c:pt>
                <c:pt idx="12332">
                  <c:v>10.249000000000001</c:v>
                </c:pt>
                <c:pt idx="12333">
                  <c:v>10.25</c:v>
                </c:pt>
                <c:pt idx="12334">
                  <c:v>10.25</c:v>
                </c:pt>
                <c:pt idx="12335">
                  <c:v>10.250999999999999</c:v>
                </c:pt>
                <c:pt idx="12336">
                  <c:v>10.252000000000001</c:v>
                </c:pt>
                <c:pt idx="12337">
                  <c:v>10.253</c:v>
                </c:pt>
                <c:pt idx="12338">
                  <c:v>10.254</c:v>
                </c:pt>
                <c:pt idx="12339">
                  <c:v>10.255000000000001</c:v>
                </c:pt>
                <c:pt idx="12340">
                  <c:v>10.255000000000001</c:v>
                </c:pt>
                <c:pt idx="12341">
                  <c:v>10.256</c:v>
                </c:pt>
                <c:pt idx="12342">
                  <c:v>10.257</c:v>
                </c:pt>
                <c:pt idx="12343">
                  <c:v>10.257999999999999</c:v>
                </c:pt>
                <c:pt idx="12344">
                  <c:v>10.259</c:v>
                </c:pt>
                <c:pt idx="12345">
                  <c:v>10.26</c:v>
                </c:pt>
                <c:pt idx="12346">
                  <c:v>10.26</c:v>
                </c:pt>
                <c:pt idx="12347">
                  <c:v>10.260999999999999</c:v>
                </c:pt>
                <c:pt idx="12348">
                  <c:v>10.262</c:v>
                </c:pt>
                <c:pt idx="12349">
                  <c:v>10.263</c:v>
                </c:pt>
                <c:pt idx="12350">
                  <c:v>10.263999999999999</c:v>
                </c:pt>
                <c:pt idx="12351">
                  <c:v>10.265000000000001</c:v>
                </c:pt>
                <c:pt idx="12352">
                  <c:v>10.265000000000001</c:v>
                </c:pt>
                <c:pt idx="12353">
                  <c:v>10.266</c:v>
                </c:pt>
                <c:pt idx="12354">
                  <c:v>10.266999999999999</c:v>
                </c:pt>
                <c:pt idx="12355">
                  <c:v>10.268000000000001</c:v>
                </c:pt>
                <c:pt idx="12356">
                  <c:v>10.269</c:v>
                </c:pt>
                <c:pt idx="12357">
                  <c:v>10.269</c:v>
                </c:pt>
                <c:pt idx="12358">
                  <c:v>10.27</c:v>
                </c:pt>
                <c:pt idx="12359">
                  <c:v>10.271000000000001</c:v>
                </c:pt>
                <c:pt idx="12360">
                  <c:v>10.272</c:v>
                </c:pt>
                <c:pt idx="12361">
                  <c:v>10.273</c:v>
                </c:pt>
                <c:pt idx="12362">
                  <c:v>10.273999999999999</c:v>
                </c:pt>
                <c:pt idx="12363">
                  <c:v>10.273999999999999</c:v>
                </c:pt>
                <c:pt idx="12364">
                  <c:v>10.275</c:v>
                </c:pt>
                <c:pt idx="12365">
                  <c:v>10.276</c:v>
                </c:pt>
                <c:pt idx="12366">
                  <c:v>10.276999999999999</c:v>
                </c:pt>
                <c:pt idx="12367">
                  <c:v>10.278</c:v>
                </c:pt>
                <c:pt idx="12368">
                  <c:v>10.279</c:v>
                </c:pt>
                <c:pt idx="12369">
                  <c:v>10.279</c:v>
                </c:pt>
                <c:pt idx="12370">
                  <c:v>10.28</c:v>
                </c:pt>
                <c:pt idx="12371">
                  <c:v>10.281000000000001</c:v>
                </c:pt>
                <c:pt idx="12372">
                  <c:v>10.282</c:v>
                </c:pt>
                <c:pt idx="12373">
                  <c:v>10.282999999999999</c:v>
                </c:pt>
                <c:pt idx="12374">
                  <c:v>10.284000000000001</c:v>
                </c:pt>
                <c:pt idx="12375">
                  <c:v>10.284000000000001</c:v>
                </c:pt>
                <c:pt idx="12376">
                  <c:v>10.285</c:v>
                </c:pt>
                <c:pt idx="12377">
                  <c:v>10.286</c:v>
                </c:pt>
                <c:pt idx="12378">
                  <c:v>10.287000000000001</c:v>
                </c:pt>
                <c:pt idx="12379">
                  <c:v>10.288</c:v>
                </c:pt>
                <c:pt idx="12380">
                  <c:v>10.289</c:v>
                </c:pt>
                <c:pt idx="12381">
                  <c:v>10.289</c:v>
                </c:pt>
                <c:pt idx="12382">
                  <c:v>10.29</c:v>
                </c:pt>
                <c:pt idx="12383">
                  <c:v>10.291</c:v>
                </c:pt>
                <c:pt idx="12384">
                  <c:v>10.292</c:v>
                </c:pt>
                <c:pt idx="12385">
                  <c:v>10.292999999999999</c:v>
                </c:pt>
                <c:pt idx="12386">
                  <c:v>10.294</c:v>
                </c:pt>
                <c:pt idx="12387">
                  <c:v>10.294</c:v>
                </c:pt>
                <c:pt idx="12388">
                  <c:v>10.295</c:v>
                </c:pt>
                <c:pt idx="12389">
                  <c:v>10.295999999999999</c:v>
                </c:pt>
                <c:pt idx="12390">
                  <c:v>10.297000000000001</c:v>
                </c:pt>
                <c:pt idx="12391">
                  <c:v>10.298</c:v>
                </c:pt>
                <c:pt idx="12392">
                  <c:v>10.298999999999999</c:v>
                </c:pt>
                <c:pt idx="12393">
                  <c:v>10.298999999999999</c:v>
                </c:pt>
                <c:pt idx="12394">
                  <c:v>10.3</c:v>
                </c:pt>
                <c:pt idx="12395">
                  <c:v>10.301</c:v>
                </c:pt>
                <c:pt idx="12396">
                  <c:v>10.302</c:v>
                </c:pt>
                <c:pt idx="12397">
                  <c:v>10.303000000000001</c:v>
                </c:pt>
                <c:pt idx="12398">
                  <c:v>10.304</c:v>
                </c:pt>
                <c:pt idx="12399">
                  <c:v>10.304</c:v>
                </c:pt>
                <c:pt idx="12400">
                  <c:v>10.305</c:v>
                </c:pt>
                <c:pt idx="12401">
                  <c:v>10.305999999999999</c:v>
                </c:pt>
                <c:pt idx="12402">
                  <c:v>10.307</c:v>
                </c:pt>
                <c:pt idx="12403">
                  <c:v>10.308</c:v>
                </c:pt>
                <c:pt idx="12404">
                  <c:v>10.308999999999999</c:v>
                </c:pt>
                <c:pt idx="12405">
                  <c:v>10.308999999999999</c:v>
                </c:pt>
                <c:pt idx="12406">
                  <c:v>10.31</c:v>
                </c:pt>
                <c:pt idx="12407">
                  <c:v>10.311</c:v>
                </c:pt>
                <c:pt idx="12408">
                  <c:v>10.311999999999999</c:v>
                </c:pt>
                <c:pt idx="12409">
                  <c:v>10.313000000000001</c:v>
                </c:pt>
                <c:pt idx="12410">
                  <c:v>10.314</c:v>
                </c:pt>
                <c:pt idx="12411">
                  <c:v>10.314</c:v>
                </c:pt>
                <c:pt idx="12412">
                  <c:v>10.315</c:v>
                </c:pt>
                <c:pt idx="12413">
                  <c:v>10.316000000000001</c:v>
                </c:pt>
                <c:pt idx="12414">
                  <c:v>10.317</c:v>
                </c:pt>
                <c:pt idx="12415">
                  <c:v>10.318</c:v>
                </c:pt>
                <c:pt idx="12416">
                  <c:v>10.318</c:v>
                </c:pt>
                <c:pt idx="12417">
                  <c:v>10.319000000000001</c:v>
                </c:pt>
                <c:pt idx="12418">
                  <c:v>10.32</c:v>
                </c:pt>
                <c:pt idx="12419">
                  <c:v>10.321</c:v>
                </c:pt>
                <c:pt idx="12420">
                  <c:v>10.321999999999999</c:v>
                </c:pt>
                <c:pt idx="12421">
                  <c:v>10.323</c:v>
                </c:pt>
                <c:pt idx="12422">
                  <c:v>10.323</c:v>
                </c:pt>
                <c:pt idx="12423">
                  <c:v>10.324</c:v>
                </c:pt>
                <c:pt idx="12424">
                  <c:v>10.324999999999999</c:v>
                </c:pt>
                <c:pt idx="12425">
                  <c:v>10.326000000000001</c:v>
                </c:pt>
                <c:pt idx="12426">
                  <c:v>10.327</c:v>
                </c:pt>
                <c:pt idx="12427">
                  <c:v>10.327999999999999</c:v>
                </c:pt>
                <c:pt idx="12428">
                  <c:v>10.327999999999999</c:v>
                </c:pt>
                <c:pt idx="12429">
                  <c:v>10.329000000000001</c:v>
                </c:pt>
                <c:pt idx="12430">
                  <c:v>10.33</c:v>
                </c:pt>
                <c:pt idx="12431">
                  <c:v>10.331</c:v>
                </c:pt>
                <c:pt idx="12432">
                  <c:v>10.332000000000001</c:v>
                </c:pt>
                <c:pt idx="12433">
                  <c:v>10.333</c:v>
                </c:pt>
                <c:pt idx="12434">
                  <c:v>10.333</c:v>
                </c:pt>
                <c:pt idx="12435">
                  <c:v>10.334</c:v>
                </c:pt>
                <c:pt idx="12436">
                  <c:v>10.335000000000001</c:v>
                </c:pt>
                <c:pt idx="12437">
                  <c:v>10.336</c:v>
                </c:pt>
                <c:pt idx="12438">
                  <c:v>10.337</c:v>
                </c:pt>
                <c:pt idx="12439">
                  <c:v>10.337999999999999</c:v>
                </c:pt>
                <c:pt idx="12440">
                  <c:v>10.337999999999999</c:v>
                </c:pt>
                <c:pt idx="12441">
                  <c:v>10.339</c:v>
                </c:pt>
                <c:pt idx="12442">
                  <c:v>10.34</c:v>
                </c:pt>
                <c:pt idx="12443">
                  <c:v>10.340999999999999</c:v>
                </c:pt>
                <c:pt idx="12444">
                  <c:v>10.342000000000001</c:v>
                </c:pt>
                <c:pt idx="12445">
                  <c:v>10.343</c:v>
                </c:pt>
                <c:pt idx="12446">
                  <c:v>10.343</c:v>
                </c:pt>
                <c:pt idx="12447">
                  <c:v>10.343999999999999</c:v>
                </c:pt>
                <c:pt idx="12448">
                  <c:v>10.345000000000001</c:v>
                </c:pt>
                <c:pt idx="12449">
                  <c:v>10.346</c:v>
                </c:pt>
                <c:pt idx="12450">
                  <c:v>10.347</c:v>
                </c:pt>
                <c:pt idx="12451">
                  <c:v>10.348000000000001</c:v>
                </c:pt>
                <c:pt idx="12452">
                  <c:v>10.348000000000001</c:v>
                </c:pt>
                <c:pt idx="12453">
                  <c:v>10.349</c:v>
                </c:pt>
                <c:pt idx="12454">
                  <c:v>10.35</c:v>
                </c:pt>
                <c:pt idx="12455">
                  <c:v>10.351000000000001</c:v>
                </c:pt>
                <c:pt idx="12456">
                  <c:v>10.352</c:v>
                </c:pt>
                <c:pt idx="12457">
                  <c:v>10.353</c:v>
                </c:pt>
                <c:pt idx="12458">
                  <c:v>10.353</c:v>
                </c:pt>
                <c:pt idx="12459">
                  <c:v>10.353999999999999</c:v>
                </c:pt>
                <c:pt idx="12460">
                  <c:v>10.355</c:v>
                </c:pt>
                <c:pt idx="12461">
                  <c:v>10.356</c:v>
                </c:pt>
                <c:pt idx="12462">
                  <c:v>10.356999999999999</c:v>
                </c:pt>
                <c:pt idx="12463">
                  <c:v>10.358000000000001</c:v>
                </c:pt>
                <c:pt idx="12464">
                  <c:v>10.358000000000001</c:v>
                </c:pt>
                <c:pt idx="12465">
                  <c:v>10.359</c:v>
                </c:pt>
                <c:pt idx="12466">
                  <c:v>10.36</c:v>
                </c:pt>
                <c:pt idx="12467">
                  <c:v>10.361000000000001</c:v>
                </c:pt>
                <c:pt idx="12468">
                  <c:v>10.362</c:v>
                </c:pt>
                <c:pt idx="12469">
                  <c:v>10.363</c:v>
                </c:pt>
                <c:pt idx="12470">
                  <c:v>10.363</c:v>
                </c:pt>
                <c:pt idx="12471">
                  <c:v>10.364000000000001</c:v>
                </c:pt>
                <c:pt idx="12472">
                  <c:v>10.365</c:v>
                </c:pt>
                <c:pt idx="12473">
                  <c:v>10.366</c:v>
                </c:pt>
                <c:pt idx="12474">
                  <c:v>10.367000000000001</c:v>
                </c:pt>
                <c:pt idx="12475">
                  <c:v>10.368</c:v>
                </c:pt>
                <c:pt idx="12476">
                  <c:v>10.368</c:v>
                </c:pt>
                <c:pt idx="12477">
                  <c:v>10.369</c:v>
                </c:pt>
                <c:pt idx="12478">
                  <c:v>10.37</c:v>
                </c:pt>
                <c:pt idx="12479">
                  <c:v>10.371</c:v>
                </c:pt>
                <c:pt idx="12480">
                  <c:v>10.372</c:v>
                </c:pt>
                <c:pt idx="12481">
                  <c:v>10.372</c:v>
                </c:pt>
                <c:pt idx="12482">
                  <c:v>10.372999999999999</c:v>
                </c:pt>
                <c:pt idx="12483">
                  <c:v>10.374000000000001</c:v>
                </c:pt>
                <c:pt idx="12484">
                  <c:v>10.375</c:v>
                </c:pt>
                <c:pt idx="12485">
                  <c:v>10.375999999999999</c:v>
                </c:pt>
                <c:pt idx="12486">
                  <c:v>10.377000000000001</c:v>
                </c:pt>
                <c:pt idx="12487">
                  <c:v>10.377000000000001</c:v>
                </c:pt>
                <c:pt idx="12488">
                  <c:v>10.378</c:v>
                </c:pt>
                <c:pt idx="12489">
                  <c:v>10.379</c:v>
                </c:pt>
                <c:pt idx="12490">
                  <c:v>10.38</c:v>
                </c:pt>
                <c:pt idx="12491">
                  <c:v>10.381</c:v>
                </c:pt>
                <c:pt idx="12492">
                  <c:v>10.382</c:v>
                </c:pt>
                <c:pt idx="12493">
                  <c:v>10.382</c:v>
                </c:pt>
                <c:pt idx="12494">
                  <c:v>10.382999999999999</c:v>
                </c:pt>
                <c:pt idx="12495">
                  <c:v>10.384</c:v>
                </c:pt>
                <c:pt idx="12496">
                  <c:v>10.385</c:v>
                </c:pt>
                <c:pt idx="12497">
                  <c:v>10.385999999999999</c:v>
                </c:pt>
                <c:pt idx="12498">
                  <c:v>10.387</c:v>
                </c:pt>
                <c:pt idx="12499">
                  <c:v>10.387</c:v>
                </c:pt>
                <c:pt idx="12500">
                  <c:v>10.388</c:v>
                </c:pt>
                <c:pt idx="12501">
                  <c:v>10.388999999999999</c:v>
                </c:pt>
                <c:pt idx="12502">
                  <c:v>10.39</c:v>
                </c:pt>
                <c:pt idx="12503">
                  <c:v>10.391</c:v>
                </c:pt>
                <c:pt idx="12504">
                  <c:v>10.391999999999999</c:v>
                </c:pt>
                <c:pt idx="12505">
                  <c:v>10.391999999999999</c:v>
                </c:pt>
                <c:pt idx="12506">
                  <c:v>10.393000000000001</c:v>
                </c:pt>
                <c:pt idx="12507">
                  <c:v>10.394</c:v>
                </c:pt>
                <c:pt idx="12508">
                  <c:v>10.395</c:v>
                </c:pt>
                <c:pt idx="12509">
                  <c:v>10.396000000000001</c:v>
                </c:pt>
                <c:pt idx="12510">
                  <c:v>10.397</c:v>
                </c:pt>
                <c:pt idx="12511">
                  <c:v>10.397</c:v>
                </c:pt>
                <c:pt idx="12512">
                  <c:v>10.398</c:v>
                </c:pt>
                <c:pt idx="12513">
                  <c:v>10.398999999999999</c:v>
                </c:pt>
                <c:pt idx="12514">
                  <c:v>10.4</c:v>
                </c:pt>
                <c:pt idx="12515">
                  <c:v>10.401</c:v>
                </c:pt>
                <c:pt idx="12516">
                  <c:v>10.401999999999999</c:v>
                </c:pt>
                <c:pt idx="12517">
                  <c:v>10.401999999999999</c:v>
                </c:pt>
                <c:pt idx="12518">
                  <c:v>10.403</c:v>
                </c:pt>
                <c:pt idx="12519">
                  <c:v>10.404</c:v>
                </c:pt>
                <c:pt idx="12520">
                  <c:v>10.404999999999999</c:v>
                </c:pt>
                <c:pt idx="12521">
                  <c:v>10.406000000000001</c:v>
                </c:pt>
                <c:pt idx="12522">
                  <c:v>10.407</c:v>
                </c:pt>
                <c:pt idx="12523">
                  <c:v>10.407</c:v>
                </c:pt>
                <c:pt idx="12524">
                  <c:v>10.407999999999999</c:v>
                </c:pt>
                <c:pt idx="12525">
                  <c:v>10.409000000000001</c:v>
                </c:pt>
                <c:pt idx="12526">
                  <c:v>10.41</c:v>
                </c:pt>
                <c:pt idx="12527">
                  <c:v>10.411</c:v>
                </c:pt>
                <c:pt idx="12528">
                  <c:v>10.412000000000001</c:v>
                </c:pt>
                <c:pt idx="12529">
                  <c:v>10.412000000000001</c:v>
                </c:pt>
                <c:pt idx="12530">
                  <c:v>10.413</c:v>
                </c:pt>
                <c:pt idx="12531">
                  <c:v>10.414</c:v>
                </c:pt>
                <c:pt idx="12532">
                  <c:v>10.414999999999999</c:v>
                </c:pt>
                <c:pt idx="12533">
                  <c:v>10.416</c:v>
                </c:pt>
                <c:pt idx="12534">
                  <c:v>10.417</c:v>
                </c:pt>
                <c:pt idx="12535">
                  <c:v>10.417</c:v>
                </c:pt>
                <c:pt idx="12536">
                  <c:v>10.417999999999999</c:v>
                </c:pt>
                <c:pt idx="12537">
                  <c:v>10.419</c:v>
                </c:pt>
                <c:pt idx="12538">
                  <c:v>10.42</c:v>
                </c:pt>
                <c:pt idx="12539">
                  <c:v>10.420999999999999</c:v>
                </c:pt>
                <c:pt idx="12540">
                  <c:v>10.420999999999999</c:v>
                </c:pt>
                <c:pt idx="12541">
                  <c:v>10.422000000000001</c:v>
                </c:pt>
                <c:pt idx="12542">
                  <c:v>10.423</c:v>
                </c:pt>
                <c:pt idx="12543">
                  <c:v>10.423999999999999</c:v>
                </c:pt>
                <c:pt idx="12544">
                  <c:v>10.425000000000001</c:v>
                </c:pt>
                <c:pt idx="12545">
                  <c:v>10.426</c:v>
                </c:pt>
                <c:pt idx="12546">
                  <c:v>10.426</c:v>
                </c:pt>
                <c:pt idx="12547">
                  <c:v>10.427</c:v>
                </c:pt>
                <c:pt idx="12548">
                  <c:v>10.428000000000001</c:v>
                </c:pt>
                <c:pt idx="12549">
                  <c:v>10.429</c:v>
                </c:pt>
                <c:pt idx="12550">
                  <c:v>10.43</c:v>
                </c:pt>
                <c:pt idx="12551">
                  <c:v>10.430999999999999</c:v>
                </c:pt>
                <c:pt idx="12552">
                  <c:v>10.430999999999999</c:v>
                </c:pt>
                <c:pt idx="12553">
                  <c:v>10.432</c:v>
                </c:pt>
                <c:pt idx="12554">
                  <c:v>10.433</c:v>
                </c:pt>
                <c:pt idx="12555">
                  <c:v>10.433999999999999</c:v>
                </c:pt>
                <c:pt idx="12556">
                  <c:v>10.435</c:v>
                </c:pt>
                <c:pt idx="12557">
                  <c:v>10.436</c:v>
                </c:pt>
                <c:pt idx="12558">
                  <c:v>10.436</c:v>
                </c:pt>
                <c:pt idx="12559">
                  <c:v>10.436999999999999</c:v>
                </c:pt>
                <c:pt idx="12560">
                  <c:v>10.438000000000001</c:v>
                </c:pt>
                <c:pt idx="12561">
                  <c:v>10.439</c:v>
                </c:pt>
                <c:pt idx="12562">
                  <c:v>10.44</c:v>
                </c:pt>
                <c:pt idx="12563">
                  <c:v>10.441000000000001</c:v>
                </c:pt>
                <c:pt idx="12564">
                  <c:v>10.441000000000001</c:v>
                </c:pt>
                <c:pt idx="12565">
                  <c:v>10.442</c:v>
                </c:pt>
                <c:pt idx="12566">
                  <c:v>10.443</c:v>
                </c:pt>
                <c:pt idx="12567">
                  <c:v>10.444000000000001</c:v>
                </c:pt>
                <c:pt idx="12568">
                  <c:v>10.445</c:v>
                </c:pt>
                <c:pt idx="12569">
                  <c:v>10.446</c:v>
                </c:pt>
                <c:pt idx="12570">
                  <c:v>10.446</c:v>
                </c:pt>
                <c:pt idx="12571">
                  <c:v>10.446999999999999</c:v>
                </c:pt>
                <c:pt idx="12572">
                  <c:v>10.448</c:v>
                </c:pt>
                <c:pt idx="12573">
                  <c:v>10.449</c:v>
                </c:pt>
                <c:pt idx="12574">
                  <c:v>10.45</c:v>
                </c:pt>
                <c:pt idx="12575">
                  <c:v>10.451000000000001</c:v>
                </c:pt>
                <c:pt idx="12576">
                  <c:v>10.451000000000001</c:v>
                </c:pt>
                <c:pt idx="12577">
                  <c:v>10.452</c:v>
                </c:pt>
                <c:pt idx="12578">
                  <c:v>10.452999999999999</c:v>
                </c:pt>
                <c:pt idx="12579">
                  <c:v>10.454000000000001</c:v>
                </c:pt>
                <c:pt idx="12580">
                  <c:v>10.455</c:v>
                </c:pt>
                <c:pt idx="12581">
                  <c:v>10.456</c:v>
                </c:pt>
                <c:pt idx="12582">
                  <c:v>10.456</c:v>
                </c:pt>
                <c:pt idx="12583">
                  <c:v>10.457000000000001</c:v>
                </c:pt>
                <c:pt idx="12584">
                  <c:v>10.458</c:v>
                </c:pt>
                <c:pt idx="12585">
                  <c:v>10.459</c:v>
                </c:pt>
                <c:pt idx="12586">
                  <c:v>10.46</c:v>
                </c:pt>
                <c:pt idx="12587">
                  <c:v>10.461</c:v>
                </c:pt>
                <c:pt idx="12588">
                  <c:v>10.461</c:v>
                </c:pt>
                <c:pt idx="12589">
                  <c:v>10.462</c:v>
                </c:pt>
                <c:pt idx="12590">
                  <c:v>10.462999999999999</c:v>
                </c:pt>
                <c:pt idx="12591">
                  <c:v>10.464</c:v>
                </c:pt>
                <c:pt idx="12592">
                  <c:v>10.465</c:v>
                </c:pt>
                <c:pt idx="12593">
                  <c:v>10.465999999999999</c:v>
                </c:pt>
                <c:pt idx="12594">
                  <c:v>10.465999999999999</c:v>
                </c:pt>
                <c:pt idx="12595">
                  <c:v>10.467000000000001</c:v>
                </c:pt>
                <c:pt idx="12596">
                  <c:v>10.468</c:v>
                </c:pt>
                <c:pt idx="12597">
                  <c:v>10.468999999999999</c:v>
                </c:pt>
                <c:pt idx="12598">
                  <c:v>10.47</c:v>
                </c:pt>
                <c:pt idx="12599">
                  <c:v>10.471</c:v>
                </c:pt>
                <c:pt idx="12600">
                  <c:v>10.471</c:v>
                </c:pt>
                <c:pt idx="12601">
                  <c:v>10.472</c:v>
                </c:pt>
                <c:pt idx="12602">
                  <c:v>10.473000000000001</c:v>
                </c:pt>
                <c:pt idx="12603">
                  <c:v>10.474</c:v>
                </c:pt>
                <c:pt idx="12604">
                  <c:v>10.475</c:v>
                </c:pt>
                <c:pt idx="12605">
                  <c:v>10.475</c:v>
                </c:pt>
                <c:pt idx="12606">
                  <c:v>10.476000000000001</c:v>
                </c:pt>
                <c:pt idx="12607">
                  <c:v>10.477</c:v>
                </c:pt>
                <c:pt idx="12608">
                  <c:v>10.478</c:v>
                </c:pt>
                <c:pt idx="12609">
                  <c:v>10.478999999999999</c:v>
                </c:pt>
                <c:pt idx="12610">
                  <c:v>10.48</c:v>
                </c:pt>
                <c:pt idx="12611">
                  <c:v>10.48</c:v>
                </c:pt>
                <c:pt idx="12612">
                  <c:v>10.481</c:v>
                </c:pt>
                <c:pt idx="12613">
                  <c:v>10.481999999999999</c:v>
                </c:pt>
                <c:pt idx="12614">
                  <c:v>10.483000000000001</c:v>
                </c:pt>
                <c:pt idx="12615">
                  <c:v>10.484</c:v>
                </c:pt>
                <c:pt idx="12616">
                  <c:v>10.484999999999999</c:v>
                </c:pt>
                <c:pt idx="12617">
                  <c:v>10.484999999999999</c:v>
                </c:pt>
                <c:pt idx="12618">
                  <c:v>10.486000000000001</c:v>
                </c:pt>
                <c:pt idx="12619">
                  <c:v>10.487</c:v>
                </c:pt>
                <c:pt idx="12620">
                  <c:v>10.488</c:v>
                </c:pt>
                <c:pt idx="12621">
                  <c:v>10.489000000000001</c:v>
                </c:pt>
                <c:pt idx="12622">
                  <c:v>10.49</c:v>
                </c:pt>
                <c:pt idx="12623">
                  <c:v>10.49</c:v>
                </c:pt>
                <c:pt idx="12624">
                  <c:v>10.491</c:v>
                </c:pt>
                <c:pt idx="12625">
                  <c:v>10.492000000000001</c:v>
                </c:pt>
                <c:pt idx="12626">
                  <c:v>10.493</c:v>
                </c:pt>
                <c:pt idx="12627">
                  <c:v>10.494</c:v>
                </c:pt>
                <c:pt idx="12628">
                  <c:v>10.494999999999999</c:v>
                </c:pt>
                <c:pt idx="12629">
                  <c:v>10.494999999999999</c:v>
                </c:pt>
                <c:pt idx="12630">
                  <c:v>10.496</c:v>
                </c:pt>
                <c:pt idx="12631">
                  <c:v>10.497</c:v>
                </c:pt>
                <c:pt idx="12632">
                  <c:v>10.497999999999999</c:v>
                </c:pt>
                <c:pt idx="12633">
                  <c:v>10.499000000000001</c:v>
                </c:pt>
                <c:pt idx="12634">
                  <c:v>10.5</c:v>
                </c:pt>
                <c:pt idx="12635">
                  <c:v>10.5</c:v>
                </c:pt>
                <c:pt idx="12636">
                  <c:v>10.500999999999999</c:v>
                </c:pt>
                <c:pt idx="12637">
                  <c:v>10.502000000000001</c:v>
                </c:pt>
                <c:pt idx="12638">
                  <c:v>10.503</c:v>
                </c:pt>
                <c:pt idx="12639">
                  <c:v>10.504</c:v>
                </c:pt>
                <c:pt idx="12640">
                  <c:v>10.505000000000001</c:v>
                </c:pt>
                <c:pt idx="12641">
                  <c:v>10.505000000000001</c:v>
                </c:pt>
                <c:pt idx="12642">
                  <c:v>10.506</c:v>
                </c:pt>
                <c:pt idx="12643">
                  <c:v>10.507</c:v>
                </c:pt>
                <c:pt idx="12644">
                  <c:v>10.507999999999999</c:v>
                </c:pt>
                <c:pt idx="12645">
                  <c:v>10.509</c:v>
                </c:pt>
                <c:pt idx="12646">
                  <c:v>10.51</c:v>
                </c:pt>
                <c:pt idx="12647">
                  <c:v>10.51</c:v>
                </c:pt>
                <c:pt idx="12648">
                  <c:v>10.510999999999999</c:v>
                </c:pt>
                <c:pt idx="12649">
                  <c:v>10.512</c:v>
                </c:pt>
                <c:pt idx="12650">
                  <c:v>10.513</c:v>
                </c:pt>
                <c:pt idx="12651">
                  <c:v>10.513999999999999</c:v>
                </c:pt>
                <c:pt idx="12652">
                  <c:v>10.515000000000001</c:v>
                </c:pt>
                <c:pt idx="12653">
                  <c:v>10.515000000000001</c:v>
                </c:pt>
                <c:pt idx="12654">
                  <c:v>10.516</c:v>
                </c:pt>
                <c:pt idx="12655">
                  <c:v>10.516999999999999</c:v>
                </c:pt>
                <c:pt idx="12656">
                  <c:v>10.518000000000001</c:v>
                </c:pt>
                <c:pt idx="12657">
                  <c:v>10.519</c:v>
                </c:pt>
                <c:pt idx="12658">
                  <c:v>10.52</c:v>
                </c:pt>
                <c:pt idx="12659">
                  <c:v>10.52</c:v>
                </c:pt>
                <c:pt idx="12660">
                  <c:v>10.521000000000001</c:v>
                </c:pt>
                <c:pt idx="12661">
                  <c:v>10.522</c:v>
                </c:pt>
                <c:pt idx="12662">
                  <c:v>10.523</c:v>
                </c:pt>
                <c:pt idx="12663">
                  <c:v>10.523999999999999</c:v>
                </c:pt>
                <c:pt idx="12664">
                  <c:v>10.523999999999999</c:v>
                </c:pt>
                <c:pt idx="12665">
                  <c:v>10.525</c:v>
                </c:pt>
                <c:pt idx="12666">
                  <c:v>10.526</c:v>
                </c:pt>
                <c:pt idx="12667">
                  <c:v>10.526999999999999</c:v>
                </c:pt>
                <c:pt idx="12668">
                  <c:v>10.528</c:v>
                </c:pt>
                <c:pt idx="12669">
                  <c:v>10.529</c:v>
                </c:pt>
                <c:pt idx="12670">
                  <c:v>10.529</c:v>
                </c:pt>
                <c:pt idx="12671">
                  <c:v>10.53</c:v>
                </c:pt>
                <c:pt idx="12672">
                  <c:v>10.531000000000001</c:v>
                </c:pt>
                <c:pt idx="12673">
                  <c:v>10.532</c:v>
                </c:pt>
                <c:pt idx="12674">
                  <c:v>10.532999999999999</c:v>
                </c:pt>
                <c:pt idx="12675">
                  <c:v>10.534000000000001</c:v>
                </c:pt>
                <c:pt idx="12676">
                  <c:v>10.534000000000001</c:v>
                </c:pt>
                <c:pt idx="12677">
                  <c:v>10.535</c:v>
                </c:pt>
                <c:pt idx="12678">
                  <c:v>10.536</c:v>
                </c:pt>
                <c:pt idx="12679">
                  <c:v>10.537000000000001</c:v>
                </c:pt>
                <c:pt idx="12680">
                  <c:v>10.538</c:v>
                </c:pt>
                <c:pt idx="12681">
                  <c:v>10.539</c:v>
                </c:pt>
                <c:pt idx="12682">
                  <c:v>10.539</c:v>
                </c:pt>
                <c:pt idx="12683">
                  <c:v>10.54</c:v>
                </c:pt>
                <c:pt idx="12684">
                  <c:v>10.541</c:v>
                </c:pt>
                <c:pt idx="12685">
                  <c:v>10.542</c:v>
                </c:pt>
                <c:pt idx="12686">
                  <c:v>10.542999999999999</c:v>
                </c:pt>
                <c:pt idx="12687">
                  <c:v>10.544</c:v>
                </c:pt>
                <c:pt idx="12688">
                  <c:v>10.544</c:v>
                </c:pt>
                <c:pt idx="12689">
                  <c:v>10.545</c:v>
                </c:pt>
                <c:pt idx="12690">
                  <c:v>10.545999999999999</c:v>
                </c:pt>
                <c:pt idx="12691">
                  <c:v>10.547000000000001</c:v>
                </c:pt>
                <c:pt idx="12692">
                  <c:v>10.548</c:v>
                </c:pt>
                <c:pt idx="12693">
                  <c:v>10.548999999999999</c:v>
                </c:pt>
                <c:pt idx="12694">
                  <c:v>10.548999999999999</c:v>
                </c:pt>
                <c:pt idx="12695">
                  <c:v>10.55</c:v>
                </c:pt>
                <c:pt idx="12696">
                  <c:v>10.551</c:v>
                </c:pt>
                <c:pt idx="12697">
                  <c:v>10.552</c:v>
                </c:pt>
                <c:pt idx="12698">
                  <c:v>10.553000000000001</c:v>
                </c:pt>
                <c:pt idx="12699">
                  <c:v>10.554</c:v>
                </c:pt>
                <c:pt idx="12700">
                  <c:v>10.554</c:v>
                </c:pt>
                <c:pt idx="12701">
                  <c:v>10.555</c:v>
                </c:pt>
                <c:pt idx="12702">
                  <c:v>10.555999999999999</c:v>
                </c:pt>
                <c:pt idx="12703">
                  <c:v>10.557</c:v>
                </c:pt>
                <c:pt idx="12704">
                  <c:v>10.558</c:v>
                </c:pt>
                <c:pt idx="12705">
                  <c:v>10.558999999999999</c:v>
                </c:pt>
                <c:pt idx="12706">
                  <c:v>10.558999999999999</c:v>
                </c:pt>
                <c:pt idx="12707">
                  <c:v>10.56</c:v>
                </c:pt>
                <c:pt idx="12708">
                  <c:v>10.561</c:v>
                </c:pt>
                <c:pt idx="12709">
                  <c:v>10.561999999999999</c:v>
                </c:pt>
                <c:pt idx="12710">
                  <c:v>10.563000000000001</c:v>
                </c:pt>
                <c:pt idx="12711">
                  <c:v>10.564</c:v>
                </c:pt>
                <c:pt idx="12712">
                  <c:v>10.564</c:v>
                </c:pt>
                <c:pt idx="12713">
                  <c:v>10.565</c:v>
                </c:pt>
                <c:pt idx="12714">
                  <c:v>10.566000000000001</c:v>
                </c:pt>
                <c:pt idx="12715">
                  <c:v>10.567</c:v>
                </c:pt>
                <c:pt idx="12716">
                  <c:v>10.568</c:v>
                </c:pt>
                <c:pt idx="12717">
                  <c:v>10.569000000000001</c:v>
                </c:pt>
                <c:pt idx="12718">
                  <c:v>10.569000000000001</c:v>
                </c:pt>
                <c:pt idx="12719">
                  <c:v>10.57</c:v>
                </c:pt>
                <c:pt idx="12720">
                  <c:v>10.571</c:v>
                </c:pt>
                <c:pt idx="12721">
                  <c:v>10.571999999999999</c:v>
                </c:pt>
                <c:pt idx="12722">
                  <c:v>10.573</c:v>
                </c:pt>
                <c:pt idx="12723">
                  <c:v>10.574</c:v>
                </c:pt>
                <c:pt idx="12724">
                  <c:v>10.574</c:v>
                </c:pt>
                <c:pt idx="12725">
                  <c:v>10.574999999999999</c:v>
                </c:pt>
                <c:pt idx="12726">
                  <c:v>10.576000000000001</c:v>
                </c:pt>
                <c:pt idx="12727">
                  <c:v>10.577</c:v>
                </c:pt>
                <c:pt idx="12728">
                  <c:v>10.577999999999999</c:v>
                </c:pt>
                <c:pt idx="12729">
                  <c:v>10.577999999999999</c:v>
                </c:pt>
                <c:pt idx="12730">
                  <c:v>10.579000000000001</c:v>
                </c:pt>
                <c:pt idx="12731">
                  <c:v>10.58</c:v>
                </c:pt>
                <c:pt idx="12732">
                  <c:v>10.581</c:v>
                </c:pt>
                <c:pt idx="12733">
                  <c:v>10.582000000000001</c:v>
                </c:pt>
                <c:pt idx="12734">
                  <c:v>10.583</c:v>
                </c:pt>
                <c:pt idx="12735">
                  <c:v>10.583</c:v>
                </c:pt>
                <c:pt idx="12736">
                  <c:v>10.584</c:v>
                </c:pt>
                <c:pt idx="12737">
                  <c:v>10.585000000000001</c:v>
                </c:pt>
                <c:pt idx="12738">
                  <c:v>10.586</c:v>
                </c:pt>
                <c:pt idx="12739">
                  <c:v>10.587</c:v>
                </c:pt>
                <c:pt idx="12740">
                  <c:v>10.587999999999999</c:v>
                </c:pt>
                <c:pt idx="12741">
                  <c:v>10.587999999999999</c:v>
                </c:pt>
                <c:pt idx="12742">
                  <c:v>10.589</c:v>
                </c:pt>
                <c:pt idx="12743">
                  <c:v>10.59</c:v>
                </c:pt>
                <c:pt idx="12744">
                  <c:v>10.590999999999999</c:v>
                </c:pt>
                <c:pt idx="12745">
                  <c:v>10.592000000000001</c:v>
                </c:pt>
                <c:pt idx="12746">
                  <c:v>10.593</c:v>
                </c:pt>
                <c:pt idx="12747">
                  <c:v>10.593</c:v>
                </c:pt>
                <c:pt idx="12748">
                  <c:v>10.593999999999999</c:v>
                </c:pt>
                <c:pt idx="12749">
                  <c:v>10.595000000000001</c:v>
                </c:pt>
                <c:pt idx="12750">
                  <c:v>10.596</c:v>
                </c:pt>
                <c:pt idx="12751">
                  <c:v>10.597</c:v>
                </c:pt>
                <c:pt idx="12752">
                  <c:v>10.598000000000001</c:v>
                </c:pt>
                <c:pt idx="12753">
                  <c:v>10.598000000000001</c:v>
                </c:pt>
                <c:pt idx="12754">
                  <c:v>10.599</c:v>
                </c:pt>
                <c:pt idx="12755">
                  <c:v>10.6</c:v>
                </c:pt>
                <c:pt idx="12756">
                  <c:v>10.601000000000001</c:v>
                </c:pt>
                <c:pt idx="12757">
                  <c:v>10.602</c:v>
                </c:pt>
                <c:pt idx="12758">
                  <c:v>10.603</c:v>
                </c:pt>
                <c:pt idx="12759">
                  <c:v>10.603</c:v>
                </c:pt>
                <c:pt idx="12760">
                  <c:v>10.603999999999999</c:v>
                </c:pt>
                <c:pt idx="12761">
                  <c:v>10.605</c:v>
                </c:pt>
                <c:pt idx="12762">
                  <c:v>10.606</c:v>
                </c:pt>
                <c:pt idx="12763">
                  <c:v>10.606999999999999</c:v>
                </c:pt>
                <c:pt idx="12764">
                  <c:v>10.608000000000001</c:v>
                </c:pt>
                <c:pt idx="12765">
                  <c:v>10.608000000000001</c:v>
                </c:pt>
                <c:pt idx="12766">
                  <c:v>10.609</c:v>
                </c:pt>
                <c:pt idx="12767">
                  <c:v>10.61</c:v>
                </c:pt>
                <c:pt idx="12768">
                  <c:v>10.611000000000001</c:v>
                </c:pt>
                <c:pt idx="12769">
                  <c:v>10.612</c:v>
                </c:pt>
                <c:pt idx="12770">
                  <c:v>10.613</c:v>
                </c:pt>
                <c:pt idx="12771">
                  <c:v>10.613</c:v>
                </c:pt>
                <c:pt idx="12772">
                  <c:v>10.614000000000001</c:v>
                </c:pt>
                <c:pt idx="12773">
                  <c:v>10.615</c:v>
                </c:pt>
                <c:pt idx="12774">
                  <c:v>10.616</c:v>
                </c:pt>
                <c:pt idx="12775">
                  <c:v>10.617000000000001</c:v>
                </c:pt>
                <c:pt idx="12776">
                  <c:v>10.618</c:v>
                </c:pt>
                <c:pt idx="12777">
                  <c:v>10.618</c:v>
                </c:pt>
                <c:pt idx="12778">
                  <c:v>10.619</c:v>
                </c:pt>
                <c:pt idx="12779">
                  <c:v>10.62</c:v>
                </c:pt>
                <c:pt idx="12780">
                  <c:v>10.621</c:v>
                </c:pt>
                <c:pt idx="12781">
                  <c:v>10.622</c:v>
                </c:pt>
                <c:pt idx="12782">
                  <c:v>10.622999999999999</c:v>
                </c:pt>
                <c:pt idx="12783">
                  <c:v>10.622999999999999</c:v>
                </c:pt>
                <c:pt idx="12784">
                  <c:v>10.624000000000001</c:v>
                </c:pt>
                <c:pt idx="12785">
                  <c:v>10.625</c:v>
                </c:pt>
                <c:pt idx="12786">
                  <c:v>10.625999999999999</c:v>
                </c:pt>
                <c:pt idx="12787">
                  <c:v>10.627000000000001</c:v>
                </c:pt>
                <c:pt idx="12788">
                  <c:v>10.627000000000001</c:v>
                </c:pt>
                <c:pt idx="12789">
                  <c:v>10.628</c:v>
                </c:pt>
                <c:pt idx="12790">
                  <c:v>10.629</c:v>
                </c:pt>
                <c:pt idx="12791">
                  <c:v>10.63</c:v>
                </c:pt>
                <c:pt idx="12792">
                  <c:v>10.631</c:v>
                </c:pt>
                <c:pt idx="12793">
                  <c:v>10.632</c:v>
                </c:pt>
                <c:pt idx="12794">
                  <c:v>10.632</c:v>
                </c:pt>
                <c:pt idx="12795">
                  <c:v>10.632999999999999</c:v>
                </c:pt>
                <c:pt idx="12796">
                  <c:v>10.634</c:v>
                </c:pt>
                <c:pt idx="12797">
                  <c:v>10.635</c:v>
                </c:pt>
                <c:pt idx="12798">
                  <c:v>10.635999999999999</c:v>
                </c:pt>
                <c:pt idx="12799">
                  <c:v>10.637</c:v>
                </c:pt>
                <c:pt idx="12800">
                  <c:v>10.637</c:v>
                </c:pt>
                <c:pt idx="12801">
                  <c:v>10.638</c:v>
                </c:pt>
                <c:pt idx="12802">
                  <c:v>10.638999999999999</c:v>
                </c:pt>
                <c:pt idx="12803">
                  <c:v>10.64</c:v>
                </c:pt>
                <c:pt idx="12804">
                  <c:v>10.641</c:v>
                </c:pt>
                <c:pt idx="12805">
                  <c:v>10.641999999999999</c:v>
                </c:pt>
                <c:pt idx="12806">
                  <c:v>10.641999999999999</c:v>
                </c:pt>
                <c:pt idx="12807">
                  <c:v>10.643000000000001</c:v>
                </c:pt>
                <c:pt idx="12808">
                  <c:v>10.644</c:v>
                </c:pt>
                <c:pt idx="12809">
                  <c:v>10.645</c:v>
                </c:pt>
                <c:pt idx="12810">
                  <c:v>10.646000000000001</c:v>
                </c:pt>
                <c:pt idx="12811">
                  <c:v>10.647</c:v>
                </c:pt>
                <c:pt idx="12812">
                  <c:v>10.647</c:v>
                </c:pt>
                <c:pt idx="12813">
                  <c:v>10.648</c:v>
                </c:pt>
                <c:pt idx="12814">
                  <c:v>10.648999999999999</c:v>
                </c:pt>
                <c:pt idx="12815">
                  <c:v>10.65</c:v>
                </c:pt>
                <c:pt idx="12816">
                  <c:v>10.651</c:v>
                </c:pt>
                <c:pt idx="12817">
                  <c:v>10.651999999999999</c:v>
                </c:pt>
                <c:pt idx="12818">
                  <c:v>10.651999999999999</c:v>
                </c:pt>
                <c:pt idx="12819">
                  <c:v>10.653</c:v>
                </c:pt>
                <c:pt idx="12820">
                  <c:v>10.654</c:v>
                </c:pt>
                <c:pt idx="12821">
                  <c:v>10.654999999999999</c:v>
                </c:pt>
                <c:pt idx="12822">
                  <c:v>10.656000000000001</c:v>
                </c:pt>
                <c:pt idx="12823">
                  <c:v>10.657</c:v>
                </c:pt>
                <c:pt idx="12824">
                  <c:v>10.657</c:v>
                </c:pt>
                <c:pt idx="12825">
                  <c:v>10.657999999999999</c:v>
                </c:pt>
                <c:pt idx="12826">
                  <c:v>10.659000000000001</c:v>
                </c:pt>
                <c:pt idx="12827">
                  <c:v>10.66</c:v>
                </c:pt>
                <c:pt idx="12828">
                  <c:v>10.661</c:v>
                </c:pt>
                <c:pt idx="12829">
                  <c:v>10.662000000000001</c:v>
                </c:pt>
                <c:pt idx="12830">
                  <c:v>10.662000000000001</c:v>
                </c:pt>
                <c:pt idx="12831">
                  <c:v>10.663</c:v>
                </c:pt>
                <c:pt idx="12832">
                  <c:v>10.664</c:v>
                </c:pt>
                <c:pt idx="12833">
                  <c:v>10.664999999999999</c:v>
                </c:pt>
                <c:pt idx="12834">
                  <c:v>10.666</c:v>
                </c:pt>
                <c:pt idx="12835">
                  <c:v>10.667</c:v>
                </c:pt>
                <c:pt idx="12836">
                  <c:v>10.667</c:v>
                </c:pt>
                <c:pt idx="12837">
                  <c:v>10.667999999999999</c:v>
                </c:pt>
                <c:pt idx="12838">
                  <c:v>10.669</c:v>
                </c:pt>
                <c:pt idx="12839">
                  <c:v>10.67</c:v>
                </c:pt>
                <c:pt idx="12840">
                  <c:v>10.670999999999999</c:v>
                </c:pt>
                <c:pt idx="12841">
                  <c:v>10.672000000000001</c:v>
                </c:pt>
                <c:pt idx="12842">
                  <c:v>10.672000000000001</c:v>
                </c:pt>
                <c:pt idx="12843">
                  <c:v>10.673</c:v>
                </c:pt>
                <c:pt idx="12844">
                  <c:v>10.673999999999999</c:v>
                </c:pt>
                <c:pt idx="12845">
                  <c:v>10.675000000000001</c:v>
                </c:pt>
                <c:pt idx="12846">
                  <c:v>10.676</c:v>
                </c:pt>
                <c:pt idx="12847">
                  <c:v>10.677</c:v>
                </c:pt>
                <c:pt idx="12848">
                  <c:v>10.677</c:v>
                </c:pt>
                <c:pt idx="12849">
                  <c:v>10.678000000000001</c:v>
                </c:pt>
                <c:pt idx="12850">
                  <c:v>10.679</c:v>
                </c:pt>
                <c:pt idx="12851">
                  <c:v>10.68</c:v>
                </c:pt>
                <c:pt idx="12852">
                  <c:v>10.680999999999999</c:v>
                </c:pt>
                <c:pt idx="12853">
                  <c:v>10.680999999999999</c:v>
                </c:pt>
                <c:pt idx="12854">
                  <c:v>10.682</c:v>
                </c:pt>
                <c:pt idx="12855">
                  <c:v>10.683</c:v>
                </c:pt>
                <c:pt idx="12856">
                  <c:v>10.683999999999999</c:v>
                </c:pt>
                <c:pt idx="12857">
                  <c:v>10.685</c:v>
                </c:pt>
                <c:pt idx="12858">
                  <c:v>10.686</c:v>
                </c:pt>
                <c:pt idx="12859">
                  <c:v>10.686</c:v>
                </c:pt>
                <c:pt idx="12860">
                  <c:v>10.686999999999999</c:v>
                </c:pt>
                <c:pt idx="12861">
                  <c:v>10.688000000000001</c:v>
                </c:pt>
                <c:pt idx="12862">
                  <c:v>10.689</c:v>
                </c:pt>
                <c:pt idx="12863">
                  <c:v>10.69</c:v>
                </c:pt>
                <c:pt idx="12864">
                  <c:v>10.691000000000001</c:v>
                </c:pt>
                <c:pt idx="12865">
                  <c:v>10.691000000000001</c:v>
                </c:pt>
                <c:pt idx="12866">
                  <c:v>10.692</c:v>
                </c:pt>
                <c:pt idx="12867">
                  <c:v>10.693</c:v>
                </c:pt>
                <c:pt idx="12868">
                  <c:v>10.694000000000001</c:v>
                </c:pt>
                <c:pt idx="12869">
                  <c:v>10.695</c:v>
                </c:pt>
                <c:pt idx="12870">
                  <c:v>10.696</c:v>
                </c:pt>
                <c:pt idx="12871">
                  <c:v>10.696</c:v>
                </c:pt>
                <c:pt idx="12872">
                  <c:v>10.696999999999999</c:v>
                </c:pt>
                <c:pt idx="12873">
                  <c:v>10.698</c:v>
                </c:pt>
                <c:pt idx="12874">
                  <c:v>10.699</c:v>
                </c:pt>
                <c:pt idx="12875">
                  <c:v>10.7</c:v>
                </c:pt>
                <c:pt idx="12876">
                  <c:v>10.701000000000001</c:v>
                </c:pt>
                <c:pt idx="12877">
                  <c:v>10.701000000000001</c:v>
                </c:pt>
                <c:pt idx="12878">
                  <c:v>10.702</c:v>
                </c:pt>
                <c:pt idx="12879">
                  <c:v>10.702999999999999</c:v>
                </c:pt>
                <c:pt idx="12880">
                  <c:v>10.704000000000001</c:v>
                </c:pt>
                <c:pt idx="12881">
                  <c:v>10.705</c:v>
                </c:pt>
                <c:pt idx="12882">
                  <c:v>10.706</c:v>
                </c:pt>
                <c:pt idx="12883">
                  <c:v>10.706</c:v>
                </c:pt>
                <c:pt idx="12884">
                  <c:v>10.707000000000001</c:v>
                </c:pt>
                <c:pt idx="12885">
                  <c:v>10.708</c:v>
                </c:pt>
                <c:pt idx="12886">
                  <c:v>10.709</c:v>
                </c:pt>
                <c:pt idx="12887">
                  <c:v>10.71</c:v>
                </c:pt>
                <c:pt idx="12888">
                  <c:v>10.711</c:v>
                </c:pt>
                <c:pt idx="12889">
                  <c:v>10.711</c:v>
                </c:pt>
                <c:pt idx="12890">
                  <c:v>10.712</c:v>
                </c:pt>
                <c:pt idx="12891">
                  <c:v>10.712999999999999</c:v>
                </c:pt>
                <c:pt idx="12892">
                  <c:v>10.714</c:v>
                </c:pt>
                <c:pt idx="12893">
                  <c:v>10.715</c:v>
                </c:pt>
                <c:pt idx="12894">
                  <c:v>10.715999999999999</c:v>
                </c:pt>
                <c:pt idx="12895">
                  <c:v>10.715999999999999</c:v>
                </c:pt>
                <c:pt idx="12896">
                  <c:v>10.717000000000001</c:v>
                </c:pt>
                <c:pt idx="12897">
                  <c:v>10.718</c:v>
                </c:pt>
                <c:pt idx="12898">
                  <c:v>10.718999999999999</c:v>
                </c:pt>
                <c:pt idx="12899">
                  <c:v>10.72</c:v>
                </c:pt>
                <c:pt idx="12900">
                  <c:v>10.721</c:v>
                </c:pt>
                <c:pt idx="12901">
                  <c:v>10.721</c:v>
                </c:pt>
                <c:pt idx="12902">
                  <c:v>10.722</c:v>
                </c:pt>
                <c:pt idx="12903">
                  <c:v>10.723000000000001</c:v>
                </c:pt>
                <c:pt idx="12904">
                  <c:v>10.724</c:v>
                </c:pt>
                <c:pt idx="12905">
                  <c:v>10.725</c:v>
                </c:pt>
                <c:pt idx="12906">
                  <c:v>10.726000000000001</c:v>
                </c:pt>
                <c:pt idx="12907">
                  <c:v>10.726000000000001</c:v>
                </c:pt>
                <c:pt idx="12908">
                  <c:v>10.727</c:v>
                </c:pt>
                <c:pt idx="12909">
                  <c:v>10.728</c:v>
                </c:pt>
                <c:pt idx="12910">
                  <c:v>10.728999999999999</c:v>
                </c:pt>
                <c:pt idx="12911">
                  <c:v>10.73</c:v>
                </c:pt>
                <c:pt idx="12912">
                  <c:v>10.73</c:v>
                </c:pt>
                <c:pt idx="12913">
                  <c:v>10.731</c:v>
                </c:pt>
                <c:pt idx="12914">
                  <c:v>10.731999999999999</c:v>
                </c:pt>
                <c:pt idx="12915">
                  <c:v>10.733000000000001</c:v>
                </c:pt>
                <c:pt idx="12916">
                  <c:v>10.734</c:v>
                </c:pt>
                <c:pt idx="12917">
                  <c:v>10.734999999999999</c:v>
                </c:pt>
                <c:pt idx="12918">
                  <c:v>10.734999999999999</c:v>
                </c:pt>
                <c:pt idx="12919">
                  <c:v>10.736000000000001</c:v>
                </c:pt>
                <c:pt idx="12920">
                  <c:v>10.737</c:v>
                </c:pt>
                <c:pt idx="12921">
                  <c:v>10.738</c:v>
                </c:pt>
                <c:pt idx="12922">
                  <c:v>10.739000000000001</c:v>
                </c:pt>
                <c:pt idx="12923">
                  <c:v>10.74</c:v>
                </c:pt>
                <c:pt idx="12924">
                  <c:v>10.74</c:v>
                </c:pt>
                <c:pt idx="12925">
                  <c:v>10.741</c:v>
                </c:pt>
                <c:pt idx="12926">
                  <c:v>10.742000000000001</c:v>
                </c:pt>
                <c:pt idx="12927">
                  <c:v>10.743</c:v>
                </c:pt>
                <c:pt idx="12928">
                  <c:v>10.744</c:v>
                </c:pt>
                <c:pt idx="12929">
                  <c:v>10.744999999999999</c:v>
                </c:pt>
                <c:pt idx="12930">
                  <c:v>10.744999999999999</c:v>
                </c:pt>
                <c:pt idx="12931">
                  <c:v>10.746</c:v>
                </c:pt>
                <c:pt idx="12932">
                  <c:v>10.747</c:v>
                </c:pt>
                <c:pt idx="12933">
                  <c:v>10.747999999999999</c:v>
                </c:pt>
                <c:pt idx="12934">
                  <c:v>10.749000000000001</c:v>
                </c:pt>
                <c:pt idx="12935">
                  <c:v>10.75</c:v>
                </c:pt>
                <c:pt idx="12936">
                  <c:v>10.75</c:v>
                </c:pt>
                <c:pt idx="12937">
                  <c:v>10.750999999999999</c:v>
                </c:pt>
                <c:pt idx="12938">
                  <c:v>10.752000000000001</c:v>
                </c:pt>
                <c:pt idx="12939">
                  <c:v>10.753</c:v>
                </c:pt>
                <c:pt idx="12940">
                  <c:v>10.754</c:v>
                </c:pt>
                <c:pt idx="12941">
                  <c:v>10.755000000000001</c:v>
                </c:pt>
                <c:pt idx="12942">
                  <c:v>10.755000000000001</c:v>
                </c:pt>
                <c:pt idx="12943">
                  <c:v>10.756</c:v>
                </c:pt>
                <c:pt idx="12944">
                  <c:v>10.757</c:v>
                </c:pt>
                <c:pt idx="12945">
                  <c:v>10.757999999999999</c:v>
                </c:pt>
                <c:pt idx="12946">
                  <c:v>10.759</c:v>
                </c:pt>
                <c:pt idx="12947">
                  <c:v>10.76</c:v>
                </c:pt>
                <c:pt idx="12948">
                  <c:v>10.76</c:v>
                </c:pt>
                <c:pt idx="12949">
                  <c:v>10.760999999999999</c:v>
                </c:pt>
                <c:pt idx="12950">
                  <c:v>10.762</c:v>
                </c:pt>
                <c:pt idx="12951">
                  <c:v>10.763</c:v>
                </c:pt>
                <c:pt idx="12952">
                  <c:v>10.763999999999999</c:v>
                </c:pt>
                <c:pt idx="12953">
                  <c:v>10.765000000000001</c:v>
                </c:pt>
                <c:pt idx="12954">
                  <c:v>10.765000000000001</c:v>
                </c:pt>
                <c:pt idx="12955">
                  <c:v>10.766</c:v>
                </c:pt>
                <c:pt idx="12956">
                  <c:v>10.766999999999999</c:v>
                </c:pt>
                <c:pt idx="12957">
                  <c:v>10.768000000000001</c:v>
                </c:pt>
                <c:pt idx="12958">
                  <c:v>10.769</c:v>
                </c:pt>
                <c:pt idx="12959">
                  <c:v>10.77</c:v>
                </c:pt>
                <c:pt idx="12960">
                  <c:v>10.77</c:v>
                </c:pt>
                <c:pt idx="12961">
                  <c:v>10.771000000000001</c:v>
                </c:pt>
                <c:pt idx="12962">
                  <c:v>10.772</c:v>
                </c:pt>
                <c:pt idx="12963">
                  <c:v>10.773</c:v>
                </c:pt>
                <c:pt idx="12964">
                  <c:v>10.773999999999999</c:v>
                </c:pt>
                <c:pt idx="12965">
                  <c:v>10.775</c:v>
                </c:pt>
                <c:pt idx="12966">
                  <c:v>10.775</c:v>
                </c:pt>
                <c:pt idx="12967">
                  <c:v>10.776</c:v>
                </c:pt>
                <c:pt idx="12968">
                  <c:v>10.776999999999999</c:v>
                </c:pt>
                <c:pt idx="12969">
                  <c:v>10.778</c:v>
                </c:pt>
                <c:pt idx="12970">
                  <c:v>10.779</c:v>
                </c:pt>
                <c:pt idx="12971">
                  <c:v>10.78</c:v>
                </c:pt>
                <c:pt idx="12972">
                  <c:v>10.78</c:v>
                </c:pt>
                <c:pt idx="12973">
                  <c:v>10.781000000000001</c:v>
                </c:pt>
                <c:pt idx="12974">
                  <c:v>10.782</c:v>
                </c:pt>
                <c:pt idx="12975">
                  <c:v>10.782999999999999</c:v>
                </c:pt>
                <c:pt idx="12976">
                  <c:v>10.784000000000001</c:v>
                </c:pt>
                <c:pt idx="12977">
                  <c:v>10.784000000000001</c:v>
                </c:pt>
                <c:pt idx="12978">
                  <c:v>10.785</c:v>
                </c:pt>
                <c:pt idx="12979">
                  <c:v>10.786</c:v>
                </c:pt>
                <c:pt idx="12980">
                  <c:v>10.787000000000001</c:v>
                </c:pt>
                <c:pt idx="12981">
                  <c:v>10.788</c:v>
                </c:pt>
                <c:pt idx="12982">
                  <c:v>10.789</c:v>
                </c:pt>
                <c:pt idx="12983">
                  <c:v>10.789</c:v>
                </c:pt>
                <c:pt idx="12984">
                  <c:v>10.79</c:v>
                </c:pt>
                <c:pt idx="12985">
                  <c:v>10.791</c:v>
                </c:pt>
                <c:pt idx="12986">
                  <c:v>10.792</c:v>
                </c:pt>
                <c:pt idx="12987">
                  <c:v>10.792999999999999</c:v>
                </c:pt>
                <c:pt idx="12988">
                  <c:v>10.794</c:v>
                </c:pt>
                <c:pt idx="12989">
                  <c:v>10.794</c:v>
                </c:pt>
                <c:pt idx="12990">
                  <c:v>10.795</c:v>
                </c:pt>
                <c:pt idx="12991">
                  <c:v>10.795999999999999</c:v>
                </c:pt>
                <c:pt idx="12992">
                  <c:v>10.797000000000001</c:v>
                </c:pt>
                <c:pt idx="12993">
                  <c:v>10.798</c:v>
                </c:pt>
                <c:pt idx="12994">
                  <c:v>10.798999999999999</c:v>
                </c:pt>
                <c:pt idx="12995">
                  <c:v>10.798999999999999</c:v>
                </c:pt>
                <c:pt idx="12996">
                  <c:v>10.8</c:v>
                </c:pt>
                <c:pt idx="12997">
                  <c:v>10.801</c:v>
                </c:pt>
                <c:pt idx="12998">
                  <c:v>10.802</c:v>
                </c:pt>
                <c:pt idx="12999">
                  <c:v>10.803000000000001</c:v>
                </c:pt>
                <c:pt idx="13000">
                  <c:v>10.804</c:v>
                </c:pt>
                <c:pt idx="13001">
                  <c:v>10.804</c:v>
                </c:pt>
                <c:pt idx="13002">
                  <c:v>10.805</c:v>
                </c:pt>
                <c:pt idx="13003">
                  <c:v>10.805999999999999</c:v>
                </c:pt>
                <c:pt idx="13004">
                  <c:v>10.807</c:v>
                </c:pt>
                <c:pt idx="13005">
                  <c:v>10.808</c:v>
                </c:pt>
                <c:pt idx="13006">
                  <c:v>10.808999999999999</c:v>
                </c:pt>
                <c:pt idx="13007">
                  <c:v>10.808999999999999</c:v>
                </c:pt>
                <c:pt idx="13008">
                  <c:v>10.81</c:v>
                </c:pt>
                <c:pt idx="13009">
                  <c:v>10.811</c:v>
                </c:pt>
                <c:pt idx="13010">
                  <c:v>10.811999999999999</c:v>
                </c:pt>
                <c:pt idx="13011">
                  <c:v>10.813000000000001</c:v>
                </c:pt>
                <c:pt idx="13012">
                  <c:v>10.814</c:v>
                </c:pt>
                <c:pt idx="13013">
                  <c:v>10.814</c:v>
                </c:pt>
                <c:pt idx="13014">
                  <c:v>10.815</c:v>
                </c:pt>
                <c:pt idx="13015">
                  <c:v>10.816000000000001</c:v>
                </c:pt>
                <c:pt idx="13016">
                  <c:v>10.817</c:v>
                </c:pt>
                <c:pt idx="13017">
                  <c:v>10.818</c:v>
                </c:pt>
                <c:pt idx="13018">
                  <c:v>10.819000000000001</c:v>
                </c:pt>
                <c:pt idx="13019">
                  <c:v>10.819000000000001</c:v>
                </c:pt>
                <c:pt idx="13020">
                  <c:v>10.82</c:v>
                </c:pt>
                <c:pt idx="13021">
                  <c:v>10.821</c:v>
                </c:pt>
                <c:pt idx="13022">
                  <c:v>10.821999999999999</c:v>
                </c:pt>
                <c:pt idx="13023">
                  <c:v>10.823</c:v>
                </c:pt>
                <c:pt idx="13024">
                  <c:v>10.824</c:v>
                </c:pt>
                <c:pt idx="13025">
                  <c:v>10.824</c:v>
                </c:pt>
                <c:pt idx="13026">
                  <c:v>10.824999999999999</c:v>
                </c:pt>
                <c:pt idx="13027">
                  <c:v>10.826000000000001</c:v>
                </c:pt>
                <c:pt idx="13028">
                  <c:v>10.827</c:v>
                </c:pt>
                <c:pt idx="13029">
                  <c:v>10.827999999999999</c:v>
                </c:pt>
                <c:pt idx="13030">
                  <c:v>10.829000000000001</c:v>
                </c:pt>
                <c:pt idx="13031">
                  <c:v>10.829000000000001</c:v>
                </c:pt>
                <c:pt idx="13032">
                  <c:v>10.83</c:v>
                </c:pt>
                <c:pt idx="13033">
                  <c:v>10.831</c:v>
                </c:pt>
                <c:pt idx="13034">
                  <c:v>10.832000000000001</c:v>
                </c:pt>
                <c:pt idx="13035">
                  <c:v>10.833</c:v>
                </c:pt>
                <c:pt idx="13036">
                  <c:v>10.833</c:v>
                </c:pt>
                <c:pt idx="13037">
                  <c:v>10.834</c:v>
                </c:pt>
                <c:pt idx="13038">
                  <c:v>10.835000000000001</c:v>
                </c:pt>
                <c:pt idx="13039">
                  <c:v>10.836</c:v>
                </c:pt>
                <c:pt idx="13040">
                  <c:v>10.837</c:v>
                </c:pt>
                <c:pt idx="13041">
                  <c:v>10.837999999999999</c:v>
                </c:pt>
                <c:pt idx="13042">
                  <c:v>10.837999999999999</c:v>
                </c:pt>
                <c:pt idx="13043">
                  <c:v>10.839</c:v>
                </c:pt>
                <c:pt idx="13044">
                  <c:v>10.84</c:v>
                </c:pt>
                <c:pt idx="13045">
                  <c:v>10.840999999999999</c:v>
                </c:pt>
                <c:pt idx="13046">
                  <c:v>10.842000000000001</c:v>
                </c:pt>
                <c:pt idx="13047">
                  <c:v>10.843</c:v>
                </c:pt>
                <c:pt idx="13048">
                  <c:v>10.843</c:v>
                </c:pt>
                <c:pt idx="13049">
                  <c:v>10.843999999999999</c:v>
                </c:pt>
                <c:pt idx="13050">
                  <c:v>10.845000000000001</c:v>
                </c:pt>
                <c:pt idx="13051">
                  <c:v>10.846</c:v>
                </c:pt>
                <c:pt idx="13052">
                  <c:v>10.847</c:v>
                </c:pt>
                <c:pt idx="13053">
                  <c:v>10.848000000000001</c:v>
                </c:pt>
                <c:pt idx="13054">
                  <c:v>10.848000000000001</c:v>
                </c:pt>
                <c:pt idx="13055">
                  <c:v>10.849</c:v>
                </c:pt>
                <c:pt idx="13056">
                  <c:v>10.85</c:v>
                </c:pt>
                <c:pt idx="13057">
                  <c:v>10.851000000000001</c:v>
                </c:pt>
                <c:pt idx="13058">
                  <c:v>10.852</c:v>
                </c:pt>
                <c:pt idx="13059">
                  <c:v>10.853</c:v>
                </c:pt>
                <c:pt idx="13060">
                  <c:v>10.853</c:v>
                </c:pt>
                <c:pt idx="13061">
                  <c:v>10.853999999999999</c:v>
                </c:pt>
                <c:pt idx="13062">
                  <c:v>10.855</c:v>
                </c:pt>
                <c:pt idx="13063">
                  <c:v>10.856</c:v>
                </c:pt>
                <c:pt idx="13064">
                  <c:v>10.856999999999999</c:v>
                </c:pt>
                <c:pt idx="13065">
                  <c:v>10.858000000000001</c:v>
                </c:pt>
                <c:pt idx="13066">
                  <c:v>10.858000000000001</c:v>
                </c:pt>
                <c:pt idx="13067">
                  <c:v>10.859</c:v>
                </c:pt>
                <c:pt idx="13068">
                  <c:v>10.86</c:v>
                </c:pt>
                <c:pt idx="13069">
                  <c:v>10.861000000000001</c:v>
                </c:pt>
                <c:pt idx="13070">
                  <c:v>10.862</c:v>
                </c:pt>
                <c:pt idx="13071">
                  <c:v>10.863</c:v>
                </c:pt>
                <c:pt idx="13072">
                  <c:v>10.863</c:v>
                </c:pt>
                <c:pt idx="13073">
                  <c:v>10.864000000000001</c:v>
                </c:pt>
                <c:pt idx="13074">
                  <c:v>10.865</c:v>
                </c:pt>
                <c:pt idx="13075">
                  <c:v>10.866</c:v>
                </c:pt>
                <c:pt idx="13076">
                  <c:v>10.867000000000001</c:v>
                </c:pt>
                <c:pt idx="13077">
                  <c:v>10.868</c:v>
                </c:pt>
                <c:pt idx="13078">
                  <c:v>10.868</c:v>
                </c:pt>
                <c:pt idx="13079">
                  <c:v>10.869</c:v>
                </c:pt>
                <c:pt idx="13080">
                  <c:v>10.87</c:v>
                </c:pt>
                <c:pt idx="13081">
                  <c:v>10.871</c:v>
                </c:pt>
                <c:pt idx="13082">
                  <c:v>10.872</c:v>
                </c:pt>
                <c:pt idx="13083">
                  <c:v>10.872999999999999</c:v>
                </c:pt>
                <c:pt idx="13084">
                  <c:v>10.872999999999999</c:v>
                </c:pt>
                <c:pt idx="13085">
                  <c:v>10.874000000000001</c:v>
                </c:pt>
                <c:pt idx="13086">
                  <c:v>10.875</c:v>
                </c:pt>
                <c:pt idx="13087">
                  <c:v>10.875999999999999</c:v>
                </c:pt>
                <c:pt idx="13088">
                  <c:v>10.877000000000001</c:v>
                </c:pt>
                <c:pt idx="13089">
                  <c:v>10.878</c:v>
                </c:pt>
                <c:pt idx="13090">
                  <c:v>10.878</c:v>
                </c:pt>
                <c:pt idx="13091">
                  <c:v>10.879</c:v>
                </c:pt>
                <c:pt idx="13092">
                  <c:v>10.88</c:v>
                </c:pt>
                <c:pt idx="13093">
                  <c:v>10.881</c:v>
                </c:pt>
                <c:pt idx="13094">
                  <c:v>10.882</c:v>
                </c:pt>
                <c:pt idx="13095">
                  <c:v>10.882999999999999</c:v>
                </c:pt>
                <c:pt idx="13096">
                  <c:v>10.882999999999999</c:v>
                </c:pt>
                <c:pt idx="13097">
                  <c:v>10.884</c:v>
                </c:pt>
                <c:pt idx="13098">
                  <c:v>10.885</c:v>
                </c:pt>
                <c:pt idx="13099">
                  <c:v>10.885999999999999</c:v>
                </c:pt>
                <c:pt idx="13100">
                  <c:v>10.887</c:v>
                </c:pt>
                <c:pt idx="13101">
                  <c:v>10.887</c:v>
                </c:pt>
                <c:pt idx="13102">
                  <c:v>10.888</c:v>
                </c:pt>
                <c:pt idx="13103">
                  <c:v>10.888999999999999</c:v>
                </c:pt>
                <c:pt idx="13104">
                  <c:v>10.89</c:v>
                </c:pt>
                <c:pt idx="13105">
                  <c:v>10.891</c:v>
                </c:pt>
                <c:pt idx="13106">
                  <c:v>10.891999999999999</c:v>
                </c:pt>
                <c:pt idx="13107">
                  <c:v>10.891999999999999</c:v>
                </c:pt>
                <c:pt idx="13108">
                  <c:v>10.893000000000001</c:v>
                </c:pt>
                <c:pt idx="13109">
                  <c:v>10.894</c:v>
                </c:pt>
                <c:pt idx="13110">
                  <c:v>10.895</c:v>
                </c:pt>
                <c:pt idx="13111">
                  <c:v>10.896000000000001</c:v>
                </c:pt>
                <c:pt idx="13112">
                  <c:v>10.897</c:v>
                </c:pt>
                <c:pt idx="13113">
                  <c:v>10.897</c:v>
                </c:pt>
                <c:pt idx="13114">
                  <c:v>10.898</c:v>
                </c:pt>
                <c:pt idx="13115">
                  <c:v>10.898999999999999</c:v>
                </c:pt>
                <c:pt idx="13116">
                  <c:v>10.9</c:v>
                </c:pt>
                <c:pt idx="13117">
                  <c:v>10.901</c:v>
                </c:pt>
                <c:pt idx="13118">
                  <c:v>10.901999999999999</c:v>
                </c:pt>
                <c:pt idx="13119">
                  <c:v>10.901999999999999</c:v>
                </c:pt>
                <c:pt idx="13120">
                  <c:v>10.903</c:v>
                </c:pt>
                <c:pt idx="13121">
                  <c:v>10.904</c:v>
                </c:pt>
                <c:pt idx="13122">
                  <c:v>10.904999999999999</c:v>
                </c:pt>
                <c:pt idx="13123">
                  <c:v>10.906000000000001</c:v>
                </c:pt>
                <c:pt idx="13124">
                  <c:v>10.907</c:v>
                </c:pt>
                <c:pt idx="13125">
                  <c:v>10.907</c:v>
                </c:pt>
                <c:pt idx="13126">
                  <c:v>10.907999999999999</c:v>
                </c:pt>
                <c:pt idx="13127">
                  <c:v>10.909000000000001</c:v>
                </c:pt>
                <c:pt idx="13128">
                  <c:v>10.91</c:v>
                </c:pt>
                <c:pt idx="13129">
                  <c:v>10.911</c:v>
                </c:pt>
                <c:pt idx="13130">
                  <c:v>10.912000000000001</c:v>
                </c:pt>
                <c:pt idx="13131">
                  <c:v>10.912000000000001</c:v>
                </c:pt>
                <c:pt idx="13132">
                  <c:v>10.913</c:v>
                </c:pt>
                <c:pt idx="13133">
                  <c:v>10.914</c:v>
                </c:pt>
                <c:pt idx="13134">
                  <c:v>10.914999999999999</c:v>
                </c:pt>
                <c:pt idx="13135">
                  <c:v>10.916</c:v>
                </c:pt>
                <c:pt idx="13136">
                  <c:v>10.917</c:v>
                </c:pt>
                <c:pt idx="13137">
                  <c:v>10.917</c:v>
                </c:pt>
                <c:pt idx="13138">
                  <c:v>10.917999999999999</c:v>
                </c:pt>
                <c:pt idx="13139">
                  <c:v>10.919</c:v>
                </c:pt>
                <c:pt idx="13140">
                  <c:v>10.92</c:v>
                </c:pt>
                <c:pt idx="13141">
                  <c:v>10.920999999999999</c:v>
                </c:pt>
                <c:pt idx="13142">
                  <c:v>10.922000000000001</c:v>
                </c:pt>
                <c:pt idx="13143">
                  <c:v>10.922000000000001</c:v>
                </c:pt>
                <c:pt idx="13144">
                  <c:v>10.923</c:v>
                </c:pt>
                <c:pt idx="13145">
                  <c:v>10.923999999999999</c:v>
                </c:pt>
                <c:pt idx="13146">
                  <c:v>10.925000000000001</c:v>
                </c:pt>
                <c:pt idx="13147">
                  <c:v>10.926</c:v>
                </c:pt>
                <c:pt idx="13148">
                  <c:v>10.927</c:v>
                </c:pt>
                <c:pt idx="13149">
                  <c:v>10.927</c:v>
                </c:pt>
                <c:pt idx="13150">
                  <c:v>10.928000000000001</c:v>
                </c:pt>
                <c:pt idx="13151">
                  <c:v>10.929</c:v>
                </c:pt>
                <c:pt idx="13152">
                  <c:v>10.93</c:v>
                </c:pt>
                <c:pt idx="13153">
                  <c:v>10.930999999999999</c:v>
                </c:pt>
                <c:pt idx="13154">
                  <c:v>10.932</c:v>
                </c:pt>
                <c:pt idx="13155">
                  <c:v>10.932</c:v>
                </c:pt>
                <c:pt idx="13156">
                  <c:v>10.933</c:v>
                </c:pt>
                <c:pt idx="13157">
                  <c:v>10.933999999999999</c:v>
                </c:pt>
                <c:pt idx="13158">
                  <c:v>10.935</c:v>
                </c:pt>
                <c:pt idx="13159">
                  <c:v>10.936</c:v>
                </c:pt>
                <c:pt idx="13160">
                  <c:v>10.936999999999999</c:v>
                </c:pt>
                <c:pt idx="13161">
                  <c:v>10.936999999999999</c:v>
                </c:pt>
                <c:pt idx="13162">
                  <c:v>10.938000000000001</c:v>
                </c:pt>
                <c:pt idx="13163">
                  <c:v>10.939</c:v>
                </c:pt>
                <c:pt idx="13164">
                  <c:v>10.94</c:v>
                </c:pt>
                <c:pt idx="13165">
                  <c:v>10.941000000000001</c:v>
                </c:pt>
                <c:pt idx="13166">
                  <c:v>10.941000000000001</c:v>
                </c:pt>
                <c:pt idx="13167">
                  <c:v>10.942</c:v>
                </c:pt>
                <c:pt idx="13168">
                  <c:v>10.943</c:v>
                </c:pt>
                <c:pt idx="13169">
                  <c:v>10.944000000000001</c:v>
                </c:pt>
                <c:pt idx="13170">
                  <c:v>10.945</c:v>
                </c:pt>
                <c:pt idx="13171">
                  <c:v>10.946</c:v>
                </c:pt>
                <c:pt idx="13172">
                  <c:v>10.946</c:v>
                </c:pt>
                <c:pt idx="13173">
                  <c:v>10.946999999999999</c:v>
                </c:pt>
                <c:pt idx="13174">
                  <c:v>10.948</c:v>
                </c:pt>
                <c:pt idx="13175">
                  <c:v>10.949</c:v>
                </c:pt>
                <c:pt idx="13176">
                  <c:v>10.95</c:v>
                </c:pt>
                <c:pt idx="13177">
                  <c:v>10.951000000000001</c:v>
                </c:pt>
                <c:pt idx="13178">
                  <c:v>10.951000000000001</c:v>
                </c:pt>
                <c:pt idx="13179">
                  <c:v>10.952</c:v>
                </c:pt>
                <c:pt idx="13180">
                  <c:v>10.952999999999999</c:v>
                </c:pt>
                <c:pt idx="13181">
                  <c:v>10.954000000000001</c:v>
                </c:pt>
                <c:pt idx="13182">
                  <c:v>10.955</c:v>
                </c:pt>
                <c:pt idx="13183">
                  <c:v>10.956</c:v>
                </c:pt>
                <c:pt idx="13184">
                  <c:v>10.956</c:v>
                </c:pt>
                <c:pt idx="13185">
                  <c:v>10.957000000000001</c:v>
                </c:pt>
                <c:pt idx="13186">
                  <c:v>10.958</c:v>
                </c:pt>
                <c:pt idx="13187">
                  <c:v>10.959</c:v>
                </c:pt>
                <c:pt idx="13188">
                  <c:v>10.96</c:v>
                </c:pt>
                <c:pt idx="13189">
                  <c:v>10.961</c:v>
                </c:pt>
                <c:pt idx="13190">
                  <c:v>10.961</c:v>
                </c:pt>
                <c:pt idx="13191">
                  <c:v>10.962</c:v>
                </c:pt>
                <c:pt idx="13192">
                  <c:v>10.962999999999999</c:v>
                </c:pt>
                <c:pt idx="13193">
                  <c:v>10.964</c:v>
                </c:pt>
                <c:pt idx="13194">
                  <c:v>10.965</c:v>
                </c:pt>
                <c:pt idx="13195">
                  <c:v>10.965999999999999</c:v>
                </c:pt>
                <c:pt idx="13196">
                  <c:v>10.965999999999999</c:v>
                </c:pt>
                <c:pt idx="13197">
                  <c:v>10.967000000000001</c:v>
                </c:pt>
                <c:pt idx="13198">
                  <c:v>10.968</c:v>
                </c:pt>
                <c:pt idx="13199">
                  <c:v>10.968999999999999</c:v>
                </c:pt>
                <c:pt idx="13200">
                  <c:v>10.97</c:v>
                </c:pt>
                <c:pt idx="13201">
                  <c:v>10.971</c:v>
                </c:pt>
                <c:pt idx="13202">
                  <c:v>10.971</c:v>
                </c:pt>
                <c:pt idx="13203">
                  <c:v>10.972</c:v>
                </c:pt>
                <c:pt idx="13204">
                  <c:v>10.973000000000001</c:v>
                </c:pt>
                <c:pt idx="13205">
                  <c:v>10.974</c:v>
                </c:pt>
                <c:pt idx="13206">
                  <c:v>10.975</c:v>
                </c:pt>
                <c:pt idx="13207">
                  <c:v>10.976000000000001</c:v>
                </c:pt>
                <c:pt idx="13208">
                  <c:v>10.976000000000001</c:v>
                </c:pt>
                <c:pt idx="13209">
                  <c:v>10.977</c:v>
                </c:pt>
                <c:pt idx="13210">
                  <c:v>10.978</c:v>
                </c:pt>
                <c:pt idx="13211">
                  <c:v>10.978999999999999</c:v>
                </c:pt>
                <c:pt idx="13212">
                  <c:v>10.98</c:v>
                </c:pt>
                <c:pt idx="13213">
                  <c:v>10.981</c:v>
                </c:pt>
                <c:pt idx="13214">
                  <c:v>10.981</c:v>
                </c:pt>
                <c:pt idx="13215">
                  <c:v>10.981999999999999</c:v>
                </c:pt>
                <c:pt idx="13216">
                  <c:v>10.983000000000001</c:v>
                </c:pt>
                <c:pt idx="13217">
                  <c:v>10.984</c:v>
                </c:pt>
                <c:pt idx="13218">
                  <c:v>10.984999999999999</c:v>
                </c:pt>
                <c:pt idx="13219">
                  <c:v>10.986000000000001</c:v>
                </c:pt>
                <c:pt idx="13220">
                  <c:v>10.986000000000001</c:v>
                </c:pt>
                <c:pt idx="13221">
                  <c:v>10.987</c:v>
                </c:pt>
                <c:pt idx="13222">
                  <c:v>10.988</c:v>
                </c:pt>
                <c:pt idx="13223">
                  <c:v>10.989000000000001</c:v>
                </c:pt>
                <c:pt idx="13224">
                  <c:v>10.99</c:v>
                </c:pt>
                <c:pt idx="13225">
                  <c:v>10.99</c:v>
                </c:pt>
                <c:pt idx="13226">
                  <c:v>10.991</c:v>
                </c:pt>
                <c:pt idx="13227">
                  <c:v>10.992000000000001</c:v>
                </c:pt>
                <c:pt idx="13228">
                  <c:v>10.993</c:v>
                </c:pt>
                <c:pt idx="13229">
                  <c:v>10.994</c:v>
                </c:pt>
                <c:pt idx="13230">
                  <c:v>10.994999999999999</c:v>
                </c:pt>
                <c:pt idx="13231">
                  <c:v>10.994999999999999</c:v>
                </c:pt>
                <c:pt idx="13232">
                  <c:v>10.996</c:v>
                </c:pt>
                <c:pt idx="13233">
                  <c:v>10.997</c:v>
                </c:pt>
                <c:pt idx="13234">
                  <c:v>10.997999999999999</c:v>
                </c:pt>
                <c:pt idx="13235">
                  <c:v>10.999000000000001</c:v>
                </c:pt>
                <c:pt idx="13236">
                  <c:v>11</c:v>
                </c:pt>
                <c:pt idx="13237">
                  <c:v>11</c:v>
                </c:pt>
                <c:pt idx="13238">
                  <c:v>11.000999999999999</c:v>
                </c:pt>
                <c:pt idx="13239">
                  <c:v>11.002000000000001</c:v>
                </c:pt>
                <c:pt idx="13240">
                  <c:v>11.003</c:v>
                </c:pt>
                <c:pt idx="13241">
                  <c:v>11.004</c:v>
                </c:pt>
                <c:pt idx="13242">
                  <c:v>11.005000000000001</c:v>
                </c:pt>
                <c:pt idx="13243">
                  <c:v>11.005000000000001</c:v>
                </c:pt>
                <c:pt idx="13244">
                  <c:v>11.006</c:v>
                </c:pt>
                <c:pt idx="13245">
                  <c:v>11.007</c:v>
                </c:pt>
                <c:pt idx="13246">
                  <c:v>11.007999999999999</c:v>
                </c:pt>
                <c:pt idx="13247">
                  <c:v>11.009</c:v>
                </c:pt>
                <c:pt idx="13248">
                  <c:v>11.01</c:v>
                </c:pt>
                <c:pt idx="13249">
                  <c:v>11.01</c:v>
                </c:pt>
                <c:pt idx="13250">
                  <c:v>11.010999999999999</c:v>
                </c:pt>
                <c:pt idx="13251">
                  <c:v>11.012</c:v>
                </c:pt>
                <c:pt idx="13252">
                  <c:v>11.013</c:v>
                </c:pt>
                <c:pt idx="13253">
                  <c:v>11.013999999999999</c:v>
                </c:pt>
                <c:pt idx="13254">
                  <c:v>11.015000000000001</c:v>
                </c:pt>
                <c:pt idx="13255">
                  <c:v>11.015000000000001</c:v>
                </c:pt>
                <c:pt idx="13256">
                  <c:v>11.016</c:v>
                </c:pt>
                <c:pt idx="13257">
                  <c:v>11.016999999999999</c:v>
                </c:pt>
                <c:pt idx="13258">
                  <c:v>11.018000000000001</c:v>
                </c:pt>
                <c:pt idx="13259">
                  <c:v>11.019</c:v>
                </c:pt>
                <c:pt idx="13260">
                  <c:v>11.02</c:v>
                </c:pt>
                <c:pt idx="13261">
                  <c:v>11.02</c:v>
                </c:pt>
                <c:pt idx="13262">
                  <c:v>11.021000000000001</c:v>
                </c:pt>
                <c:pt idx="13263">
                  <c:v>11.022</c:v>
                </c:pt>
                <c:pt idx="13264">
                  <c:v>11.023</c:v>
                </c:pt>
                <c:pt idx="13265">
                  <c:v>11.023999999999999</c:v>
                </c:pt>
                <c:pt idx="13266">
                  <c:v>11.025</c:v>
                </c:pt>
                <c:pt idx="13267">
                  <c:v>11.025</c:v>
                </c:pt>
                <c:pt idx="13268">
                  <c:v>11.026</c:v>
                </c:pt>
                <c:pt idx="13269">
                  <c:v>11.026999999999999</c:v>
                </c:pt>
                <c:pt idx="13270">
                  <c:v>11.028</c:v>
                </c:pt>
                <c:pt idx="13271">
                  <c:v>11.029</c:v>
                </c:pt>
                <c:pt idx="13272">
                  <c:v>11.03</c:v>
                </c:pt>
                <c:pt idx="13273">
                  <c:v>11.03</c:v>
                </c:pt>
                <c:pt idx="13274">
                  <c:v>11.031000000000001</c:v>
                </c:pt>
                <c:pt idx="13275">
                  <c:v>11.032</c:v>
                </c:pt>
                <c:pt idx="13276">
                  <c:v>11.032999999999999</c:v>
                </c:pt>
                <c:pt idx="13277">
                  <c:v>11.034000000000001</c:v>
                </c:pt>
                <c:pt idx="13278">
                  <c:v>11.035</c:v>
                </c:pt>
                <c:pt idx="13279">
                  <c:v>11.035</c:v>
                </c:pt>
                <c:pt idx="13280">
                  <c:v>11.036</c:v>
                </c:pt>
                <c:pt idx="13281">
                  <c:v>11.037000000000001</c:v>
                </c:pt>
                <c:pt idx="13282">
                  <c:v>11.038</c:v>
                </c:pt>
                <c:pt idx="13283">
                  <c:v>11.039</c:v>
                </c:pt>
                <c:pt idx="13284">
                  <c:v>11.04</c:v>
                </c:pt>
                <c:pt idx="13285">
                  <c:v>11.04</c:v>
                </c:pt>
                <c:pt idx="13286">
                  <c:v>11.041</c:v>
                </c:pt>
                <c:pt idx="13287">
                  <c:v>11.042</c:v>
                </c:pt>
                <c:pt idx="13288">
                  <c:v>11.042999999999999</c:v>
                </c:pt>
                <c:pt idx="13289">
                  <c:v>11.044</c:v>
                </c:pt>
                <c:pt idx="13290">
                  <c:v>11.044</c:v>
                </c:pt>
                <c:pt idx="13291">
                  <c:v>11.045</c:v>
                </c:pt>
                <c:pt idx="13292">
                  <c:v>11.045999999999999</c:v>
                </c:pt>
                <c:pt idx="13293">
                  <c:v>11.047000000000001</c:v>
                </c:pt>
                <c:pt idx="13294">
                  <c:v>11.048</c:v>
                </c:pt>
                <c:pt idx="13295">
                  <c:v>11.048999999999999</c:v>
                </c:pt>
                <c:pt idx="13296">
                  <c:v>11.048999999999999</c:v>
                </c:pt>
                <c:pt idx="13297">
                  <c:v>11.05</c:v>
                </c:pt>
                <c:pt idx="13298">
                  <c:v>11.051</c:v>
                </c:pt>
                <c:pt idx="13299">
                  <c:v>11.052</c:v>
                </c:pt>
                <c:pt idx="13300">
                  <c:v>11.053000000000001</c:v>
                </c:pt>
                <c:pt idx="13301">
                  <c:v>11.054</c:v>
                </c:pt>
                <c:pt idx="13302">
                  <c:v>11.054</c:v>
                </c:pt>
                <c:pt idx="13303">
                  <c:v>11.055</c:v>
                </c:pt>
                <c:pt idx="13304">
                  <c:v>11.055999999999999</c:v>
                </c:pt>
                <c:pt idx="13305">
                  <c:v>11.057</c:v>
                </c:pt>
                <c:pt idx="13306">
                  <c:v>11.058</c:v>
                </c:pt>
                <c:pt idx="13307">
                  <c:v>11.058999999999999</c:v>
                </c:pt>
                <c:pt idx="13308">
                  <c:v>11.058999999999999</c:v>
                </c:pt>
                <c:pt idx="13309">
                  <c:v>11.06</c:v>
                </c:pt>
                <c:pt idx="13310">
                  <c:v>11.061</c:v>
                </c:pt>
                <c:pt idx="13311">
                  <c:v>11.061999999999999</c:v>
                </c:pt>
                <c:pt idx="13312">
                  <c:v>11.063000000000001</c:v>
                </c:pt>
                <c:pt idx="13313">
                  <c:v>11.064</c:v>
                </c:pt>
                <c:pt idx="13314">
                  <c:v>11.064</c:v>
                </c:pt>
                <c:pt idx="13315">
                  <c:v>11.065</c:v>
                </c:pt>
                <c:pt idx="13316">
                  <c:v>11.066000000000001</c:v>
                </c:pt>
                <c:pt idx="13317">
                  <c:v>11.067</c:v>
                </c:pt>
                <c:pt idx="13318">
                  <c:v>11.068</c:v>
                </c:pt>
                <c:pt idx="13319">
                  <c:v>11.069000000000001</c:v>
                </c:pt>
                <c:pt idx="13320">
                  <c:v>11.069000000000001</c:v>
                </c:pt>
                <c:pt idx="13321">
                  <c:v>11.07</c:v>
                </c:pt>
                <c:pt idx="13322">
                  <c:v>11.071</c:v>
                </c:pt>
                <c:pt idx="13323">
                  <c:v>11.071999999999999</c:v>
                </c:pt>
                <c:pt idx="13324">
                  <c:v>11.073</c:v>
                </c:pt>
                <c:pt idx="13325">
                  <c:v>11.074</c:v>
                </c:pt>
                <c:pt idx="13326">
                  <c:v>11.074</c:v>
                </c:pt>
                <c:pt idx="13327">
                  <c:v>11.074999999999999</c:v>
                </c:pt>
                <c:pt idx="13328">
                  <c:v>11.076000000000001</c:v>
                </c:pt>
                <c:pt idx="13329">
                  <c:v>11.077</c:v>
                </c:pt>
                <c:pt idx="13330">
                  <c:v>11.077999999999999</c:v>
                </c:pt>
                <c:pt idx="13331">
                  <c:v>11.079000000000001</c:v>
                </c:pt>
                <c:pt idx="13332">
                  <c:v>11.079000000000001</c:v>
                </c:pt>
                <c:pt idx="13333">
                  <c:v>11.08</c:v>
                </c:pt>
                <c:pt idx="13334">
                  <c:v>11.081</c:v>
                </c:pt>
                <c:pt idx="13335">
                  <c:v>11.082000000000001</c:v>
                </c:pt>
                <c:pt idx="13336">
                  <c:v>11.083</c:v>
                </c:pt>
                <c:pt idx="13337">
                  <c:v>11.084</c:v>
                </c:pt>
                <c:pt idx="13338">
                  <c:v>11.084</c:v>
                </c:pt>
                <c:pt idx="13339">
                  <c:v>11.085000000000001</c:v>
                </c:pt>
                <c:pt idx="13340">
                  <c:v>11.086</c:v>
                </c:pt>
                <c:pt idx="13341">
                  <c:v>11.087</c:v>
                </c:pt>
                <c:pt idx="13342">
                  <c:v>11.087999999999999</c:v>
                </c:pt>
                <c:pt idx="13343">
                  <c:v>11.089</c:v>
                </c:pt>
                <c:pt idx="13344">
                  <c:v>11.089</c:v>
                </c:pt>
                <c:pt idx="13345">
                  <c:v>11.09</c:v>
                </c:pt>
                <c:pt idx="13346">
                  <c:v>11.090999999999999</c:v>
                </c:pt>
                <c:pt idx="13347">
                  <c:v>11.092000000000001</c:v>
                </c:pt>
                <c:pt idx="13348">
                  <c:v>11.093</c:v>
                </c:pt>
                <c:pt idx="13349">
                  <c:v>11.093</c:v>
                </c:pt>
                <c:pt idx="13350">
                  <c:v>11.093999999999999</c:v>
                </c:pt>
                <c:pt idx="13351">
                  <c:v>11.095000000000001</c:v>
                </c:pt>
                <c:pt idx="13352">
                  <c:v>11.096</c:v>
                </c:pt>
                <c:pt idx="13353">
                  <c:v>11.097</c:v>
                </c:pt>
                <c:pt idx="13354">
                  <c:v>11.098000000000001</c:v>
                </c:pt>
                <c:pt idx="13355">
                  <c:v>11.098000000000001</c:v>
                </c:pt>
                <c:pt idx="13356">
                  <c:v>11.099</c:v>
                </c:pt>
                <c:pt idx="13357">
                  <c:v>11.1</c:v>
                </c:pt>
                <c:pt idx="13358">
                  <c:v>11.101000000000001</c:v>
                </c:pt>
                <c:pt idx="13359">
                  <c:v>11.102</c:v>
                </c:pt>
                <c:pt idx="13360">
                  <c:v>11.103</c:v>
                </c:pt>
                <c:pt idx="13361">
                  <c:v>11.103</c:v>
                </c:pt>
                <c:pt idx="13362">
                  <c:v>11.103999999999999</c:v>
                </c:pt>
                <c:pt idx="13363">
                  <c:v>11.105</c:v>
                </c:pt>
                <c:pt idx="13364">
                  <c:v>11.106</c:v>
                </c:pt>
                <c:pt idx="13365">
                  <c:v>11.106999999999999</c:v>
                </c:pt>
                <c:pt idx="13366">
                  <c:v>11.108000000000001</c:v>
                </c:pt>
                <c:pt idx="13367">
                  <c:v>11.108000000000001</c:v>
                </c:pt>
                <c:pt idx="13368">
                  <c:v>11.109</c:v>
                </c:pt>
                <c:pt idx="13369">
                  <c:v>11.11</c:v>
                </c:pt>
                <c:pt idx="13370">
                  <c:v>11.111000000000001</c:v>
                </c:pt>
                <c:pt idx="13371">
                  <c:v>11.112</c:v>
                </c:pt>
                <c:pt idx="13372">
                  <c:v>11.113</c:v>
                </c:pt>
                <c:pt idx="13373">
                  <c:v>11.113</c:v>
                </c:pt>
                <c:pt idx="13374">
                  <c:v>11.114000000000001</c:v>
                </c:pt>
                <c:pt idx="13375">
                  <c:v>11.115</c:v>
                </c:pt>
                <c:pt idx="13376">
                  <c:v>11.116</c:v>
                </c:pt>
                <c:pt idx="13377">
                  <c:v>11.117000000000001</c:v>
                </c:pt>
                <c:pt idx="13378">
                  <c:v>11.118</c:v>
                </c:pt>
                <c:pt idx="13379">
                  <c:v>11.118</c:v>
                </c:pt>
                <c:pt idx="13380">
                  <c:v>11.119</c:v>
                </c:pt>
                <c:pt idx="13381">
                  <c:v>11.12</c:v>
                </c:pt>
                <c:pt idx="13382">
                  <c:v>11.121</c:v>
                </c:pt>
                <c:pt idx="13383">
                  <c:v>11.122</c:v>
                </c:pt>
                <c:pt idx="13384">
                  <c:v>11.122999999999999</c:v>
                </c:pt>
                <c:pt idx="13385">
                  <c:v>11.122999999999999</c:v>
                </c:pt>
                <c:pt idx="13386">
                  <c:v>11.124000000000001</c:v>
                </c:pt>
                <c:pt idx="13387">
                  <c:v>11.125</c:v>
                </c:pt>
                <c:pt idx="13388">
                  <c:v>11.125999999999999</c:v>
                </c:pt>
                <c:pt idx="13389">
                  <c:v>11.127000000000001</c:v>
                </c:pt>
                <c:pt idx="13390">
                  <c:v>11.128</c:v>
                </c:pt>
                <c:pt idx="13391">
                  <c:v>11.128</c:v>
                </c:pt>
                <c:pt idx="13392">
                  <c:v>11.129</c:v>
                </c:pt>
                <c:pt idx="13393">
                  <c:v>11.13</c:v>
                </c:pt>
                <c:pt idx="13394">
                  <c:v>11.131</c:v>
                </c:pt>
                <c:pt idx="13395">
                  <c:v>11.132</c:v>
                </c:pt>
                <c:pt idx="13396">
                  <c:v>11.132999999999999</c:v>
                </c:pt>
                <c:pt idx="13397">
                  <c:v>11.132999999999999</c:v>
                </c:pt>
                <c:pt idx="13398">
                  <c:v>11.134</c:v>
                </c:pt>
                <c:pt idx="13399">
                  <c:v>11.135</c:v>
                </c:pt>
                <c:pt idx="13400">
                  <c:v>11.135999999999999</c:v>
                </c:pt>
                <c:pt idx="13401">
                  <c:v>11.137</c:v>
                </c:pt>
                <c:pt idx="13402">
                  <c:v>11.138</c:v>
                </c:pt>
                <c:pt idx="13403">
                  <c:v>11.138</c:v>
                </c:pt>
                <c:pt idx="13404">
                  <c:v>11.138999999999999</c:v>
                </c:pt>
                <c:pt idx="13405">
                  <c:v>11.14</c:v>
                </c:pt>
                <c:pt idx="13406">
                  <c:v>11.141</c:v>
                </c:pt>
                <c:pt idx="13407">
                  <c:v>11.141999999999999</c:v>
                </c:pt>
                <c:pt idx="13408">
                  <c:v>11.143000000000001</c:v>
                </c:pt>
                <c:pt idx="13409">
                  <c:v>11.143000000000001</c:v>
                </c:pt>
                <c:pt idx="13410">
                  <c:v>11.144</c:v>
                </c:pt>
                <c:pt idx="13411">
                  <c:v>11.145</c:v>
                </c:pt>
                <c:pt idx="13412">
                  <c:v>11.146000000000001</c:v>
                </c:pt>
                <c:pt idx="13413">
                  <c:v>11.147</c:v>
                </c:pt>
                <c:pt idx="13414">
                  <c:v>11.147</c:v>
                </c:pt>
                <c:pt idx="13415">
                  <c:v>11.148</c:v>
                </c:pt>
                <c:pt idx="13416">
                  <c:v>11.148999999999999</c:v>
                </c:pt>
                <c:pt idx="13417">
                  <c:v>11.15</c:v>
                </c:pt>
                <c:pt idx="13418">
                  <c:v>11.151</c:v>
                </c:pt>
                <c:pt idx="13419">
                  <c:v>11.151999999999999</c:v>
                </c:pt>
                <c:pt idx="13420">
                  <c:v>11.151999999999999</c:v>
                </c:pt>
                <c:pt idx="13421">
                  <c:v>11.153</c:v>
                </c:pt>
                <c:pt idx="13422">
                  <c:v>11.154</c:v>
                </c:pt>
                <c:pt idx="13423">
                  <c:v>11.154999999999999</c:v>
                </c:pt>
                <c:pt idx="13424">
                  <c:v>11.156000000000001</c:v>
                </c:pt>
                <c:pt idx="13425">
                  <c:v>11.157</c:v>
                </c:pt>
                <c:pt idx="13426">
                  <c:v>11.157</c:v>
                </c:pt>
                <c:pt idx="13427">
                  <c:v>11.157999999999999</c:v>
                </c:pt>
                <c:pt idx="13428">
                  <c:v>11.159000000000001</c:v>
                </c:pt>
                <c:pt idx="13429">
                  <c:v>11.16</c:v>
                </c:pt>
                <c:pt idx="13430">
                  <c:v>11.161</c:v>
                </c:pt>
                <c:pt idx="13431">
                  <c:v>11.162000000000001</c:v>
                </c:pt>
                <c:pt idx="13432">
                  <c:v>11.162000000000001</c:v>
                </c:pt>
                <c:pt idx="13433">
                  <c:v>11.163</c:v>
                </c:pt>
                <c:pt idx="13434">
                  <c:v>11.164</c:v>
                </c:pt>
                <c:pt idx="13435">
                  <c:v>11.164999999999999</c:v>
                </c:pt>
                <c:pt idx="13436">
                  <c:v>11.166</c:v>
                </c:pt>
                <c:pt idx="13437">
                  <c:v>11.167</c:v>
                </c:pt>
                <c:pt idx="13438">
                  <c:v>11.167</c:v>
                </c:pt>
                <c:pt idx="13439">
                  <c:v>11.167999999999999</c:v>
                </c:pt>
                <c:pt idx="13440">
                  <c:v>11.169</c:v>
                </c:pt>
                <c:pt idx="13441">
                  <c:v>11.17</c:v>
                </c:pt>
                <c:pt idx="13442">
                  <c:v>11.170999999999999</c:v>
                </c:pt>
                <c:pt idx="13443">
                  <c:v>11.172000000000001</c:v>
                </c:pt>
                <c:pt idx="13444">
                  <c:v>11.172000000000001</c:v>
                </c:pt>
                <c:pt idx="13445">
                  <c:v>11.173</c:v>
                </c:pt>
                <c:pt idx="13446">
                  <c:v>11.173999999999999</c:v>
                </c:pt>
                <c:pt idx="13447">
                  <c:v>11.175000000000001</c:v>
                </c:pt>
                <c:pt idx="13448">
                  <c:v>11.176</c:v>
                </c:pt>
                <c:pt idx="13449">
                  <c:v>11.177</c:v>
                </c:pt>
                <c:pt idx="13450">
                  <c:v>11.177</c:v>
                </c:pt>
                <c:pt idx="13451">
                  <c:v>11.178000000000001</c:v>
                </c:pt>
                <c:pt idx="13452">
                  <c:v>11.179</c:v>
                </c:pt>
                <c:pt idx="13453">
                  <c:v>11.18</c:v>
                </c:pt>
                <c:pt idx="13454">
                  <c:v>11.180999999999999</c:v>
                </c:pt>
                <c:pt idx="13455">
                  <c:v>11.182</c:v>
                </c:pt>
                <c:pt idx="13456">
                  <c:v>11.182</c:v>
                </c:pt>
                <c:pt idx="13457">
                  <c:v>11.183</c:v>
                </c:pt>
                <c:pt idx="13458">
                  <c:v>11.183999999999999</c:v>
                </c:pt>
                <c:pt idx="13459">
                  <c:v>11.185</c:v>
                </c:pt>
                <c:pt idx="13460">
                  <c:v>11.186</c:v>
                </c:pt>
                <c:pt idx="13461">
                  <c:v>11.186999999999999</c:v>
                </c:pt>
                <c:pt idx="13462">
                  <c:v>11.186999999999999</c:v>
                </c:pt>
                <c:pt idx="13463">
                  <c:v>11.188000000000001</c:v>
                </c:pt>
                <c:pt idx="13464">
                  <c:v>11.189</c:v>
                </c:pt>
                <c:pt idx="13465">
                  <c:v>11.19</c:v>
                </c:pt>
                <c:pt idx="13466">
                  <c:v>11.191000000000001</c:v>
                </c:pt>
                <c:pt idx="13467">
                  <c:v>11.192</c:v>
                </c:pt>
                <c:pt idx="13468">
                  <c:v>11.192</c:v>
                </c:pt>
                <c:pt idx="13469">
                  <c:v>11.193</c:v>
                </c:pt>
                <c:pt idx="13470">
                  <c:v>11.194000000000001</c:v>
                </c:pt>
                <c:pt idx="13471">
                  <c:v>11.195</c:v>
                </c:pt>
                <c:pt idx="13472">
                  <c:v>11.196</c:v>
                </c:pt>
                <c:pt idx="13473">
                  <c:v>11.196</c:v>
                </c:pt>
                <c:pt idx="13474">
                  <c:v>11.196999999999999</c:v>
                </c:pt>
                <c:pt idx="13475">
                  <c:v>11.198</c:v>
                </c:pt>
                <c:pt idx="13476">
                  <c:v>11.199</c:v>
                </c:pt>
                <c:pt idx="13477">
                  <c:v>11.2</c:v>
                </c:pt>
                <c:pt idx="13478">
                  <c:v>11.201000000000001</c:v>
                </c:pt>
                <c:pt idx="13479">
                  <c:v>11.201000000000001</c:v>
                </c:pt>
                <c:pt idx="13480">
                  <c:v>11.202</c:v>
                </c:pt>
                <c:pt idx="13481">
                  <c:v>11.202999999999999</c:v>
                </c:pt>
                <c:pt idx="13482">
                  <c:v>11.204000000000001</c:v>
                </c:pt>
                <c:pt idx="13483">
                  <c:v>11.205</c:v>
                </c:pt>
                <c:pt idx="13484">
                  <c:v>11.206</c:v>
                </c:pt>
                <c:pt idx="13485">
                  <c:v>11.206</c:v>
                </c:pt>
                <c:pt idx="13486">
                  <c:v>11.207000000000001</c:v>
                </c:pt>
                <c:pt idx="13487">
                  <c:v>11.208</c:v>
                </c:pt>
                <c:pt idx="13488">
                  <c:v>11.209</c:v>
                </c:pt>
                <c:pt idx="13489">
                  <c:v>11.21</c:v>
                </c:pt>
                <c:pt idx="13490">
                  <c:v>11.211</c:v>
                </c:pt>
                <c:pt idx="13491">
                  <c:v>11.211</c:v>
                </c:pt>
                <c:pt idx="13492">
                  <c:v>11.212</c:v>
                </c:pt>
                <c:pt idx="13493">
                  <c:v>11.212999999999999</c:v>
                </c:pt>
                <c:pt idx="13494">
                  <c:v>11.214</c:v>
                </c:pt>
                <c:pt idx="13495">
                  <c:v>11.215</c:v>
                </c:pt>
                <c:pt idx="13496">
                  <c:v>11.215999999999999</c:v>
                </c:pt>
                <c:pt idx="13497">
                  <c:v>11.215999999999999</c:v>
                </c:pt>
                <c:pt idx="13498">
                  <c:v>11.217000000000001</c:v>
                </c:pt>
                <c:pt idx="13499">
                  <c:v>11.218</c:v>
                </c:pt>
                <c:pt idx="13500">
                  <c:v>11.218999999999999</c:v>
                </c:pt>
                <c:pt idx="13501">
                  <c:v>11.22</c:v>
                </c:pt>
                <c:pt idx="13502">
                  <c:v>11.221</c:v>
                </c:pt>
                <c:pt idx="13503">
                  <c:v>11.221</c:v>
                </c:pt>
                <c:pt idx="13504">
                  <c:v>11.222</c:v>
                </c:pt>
                <c:pt idx="13505">
                  <c:v>11.223000000000001</c:v>
                </c:pt>
                <c:pt idx="13506">
                  <c:v>11.224</c:v>
                </c:pt>
                <c:pt idx="13507">
                  <c:v>11.225</c:v>
                </c:pt>
                <c:pt idx="13508">
                  <c:v>11.226000000000001</c:v>
                </c:pt>
                <c:pt idx="13509">
                  <c:v>11.226000000000001</c:v>
                </c:pt>
                <c:pt idx="13510">
                  <c:v>11.227</c:v>
                </c:pt>
                <c:pt idx="13511">
                  <c:v>11.228</c:v>
                </c:pt>
                <c:pt idx="13512">
                  <c:v>11.228999999999999</c:v>
                </c:pt>
                <c:pt idx="13513">
                  <c:v>11.23</c:v>
                </c:pt>
                <c:pt idx="13514">
                  <c:v>11.231</c:v>
                </c:pt>
                <c:pt idx="13515">
                  <c:v>11.231</c:v>
                </c:pt>
                <c:pt idx="13516">
                  <c:v>11.231999999999999</c:v>
                </c:pt>
                <c:pt idx="13517">
                  <c:v>11.233000000000001</c:v>
                </c:pt>
                <c:pt idx="13518">
                  <c:v>11.234</c:v>
                </c:pt>
                <c:pt idx="13519">
                  <c:v>11.234999999999999</c:v>
                </c:pt>
                <c:pt idx="13520">
                  <c:v>11.236000000000001</c:v>
                </c:pt>
                <c:pt idx="13521">
                  <c:v>11.236000000000001</c:v>
                </c:pt>
                <c:pt idx="13522">
                  <c:v>11.237</c:v>
                </c:pt>
                <c:pt idx="13523">
                  <c:v>11.238</c:v>
                </c:pt>
                <c:pt idx="13524">
                  <c:v>11.239000000000001</c:v>
                </c:pt>
                <c:pt idx="13525">
                  <c:v>11.24</c:v>
                </c:pt>
                <c:pt idx="13526">
                  <c:v>11.241</c:v>
                </c:pt>
                <c:pt idx="13527">
                  <c:v>11.241</c:v>
                </c:pt>
                <c:pt idx="13528">
                  <c:v>11.242000000000001</c:v>
                </c:pt>
                <c:pt idx="13529">
                  <c:v>11.243</c:v>
                </c:pt>
                <c:pt idx="13530">
                  <c:v>11.244</c:v>
                </c:pt>
                <c:pt idx="13531">
                  <c:v>11.244999999999999</c:v>
                </c:pt>
                <c:pt idx="13532">
                  <c:v>11.246</c:v>
                </c:pt>
                <c:pt idx="13533">
                  <c:v>11.246</c:v>
                </c:pt>
                <c:pt idx="13534">
                  <c:v>11.247</c:v>
                </c:pt>
                <c:pt idx="13535">
                  <c:v>11.247999999999999</c:v>
                </c:pt>
                <c:pt idx="13536">
                  <c:v>11.249000000000001</c:v>
                </c:pt>
                <c:pt idx="13537">
                  <c:v>11.25</c:v>
                </c:pt>
                <c:pt idx="13538">
                  <c:v>11.25</c:v>
                </c:pt>
                <c:pt idx="13539">
                  <c:v>11.250999999999999</c:v>
                </c:pt>
                <c:pt idx="13540">
                  <c:v>11.252000000000001</c:v>
                </c:pt>
                <c:pt idx="13541">
                  <c:v>11.253</c:v>
                </c:pt>
                <c:pt idx="13542">
                  <c:v>11.254</c:v>
                </c:pt>
                <c:pt idx="13543">
                  <c:v>11.255000000000001</c:v>
                </c:pt>
                <c:pt idx="13544">
                  <c:v>11.255000000000001</c:v>
                </c:pt>
                <c:pt idx="13545">
                  <c:v>11.256</c:v>
                </c:pt>
                <c:pt idx="13546">
                  <c:v>11.257</c:v>
                </c:pt>
                <c:pt idx="13547">
                  <c:v>11.257999999999999</c:v>
                </c:pt>
                <c:pt idx="13548">
                  <c:v>11.259</c:v>
                </c:pt>
                <c:pt idx="13549">
                  <c:v>11.26</c:v>
                </c:pt>
                <c:pt idx="13550">
                  <c:v>11.26</c:v>
                </c:pt>
                <c:pt idx="13551">
                  <c:v>11.260999999999999</c:v>
                </c:pt>
                <c:pt idx="13552">
                  <c:v>11.262</c:v>
                </c:pt>
                <c:pt idx="13553">
                  <c:v>11.263</c:v>
                </c:pt>
                <c:pt idx="13554">
                  <c:v>11.263999999999999</c:v>
                </c:pt>
                <c:pt idx="13555">
                  <c:v>11.265000000000001</c:v>
                </c:pt>
                <c:pt idx="13556">
                  <c:v>11.265000000000001</c:v>
                </c:pt>
                <c:pt idx="13557">
                  <c:v>11.266</c:v>
                </c:pt>
                <c:pt idx="13558">
                  <c:v>11.266999999999999</c:v>
                </c:pt>
                <c:pt idx="13559">
                  <c:v>11.268000000000001</c:v>
                </c:pt>
                <c:pt idx="13560">
                  <c:v>11.269</c:v>
                </c:pt>
                <c:pt idx="13561">
                  <c:v>11.27</c:v>
                </c:pt>
                <c:pt idx="13562">
                  <c:v>11.27</c:v>
                </c:pt>
                <c:pt idx="13563">
                  <c:v>11.271000000000001</c:v>
                </c:pt>
                <c:pt idx="13564">
                  <c:v>11.272</c:v>
                </c:pt>
                <c:pt idx="13565">
                  <c:v>11.273</c:v>
                </c:pt>
                <c:pt idx="13566">
                  <c:v>11.273999999999999</c:v>
                </c:pt>
                <c:pt idx="13567">
                  <c:v>11.275</c:v>
                </c:pt>
                <c:pt idx="13568">
                  <c:v>11.275</c:v>
                </c:pt>
                <c:pt idx="13569">
                  <c:v>11.276</c:v>
                </c:pt>
                <c:pt idx="13570">
                  <c:v>11.276999999999999</c:v>
                </c:pt>
                <c:pt idx="13571">
                  <c:v>11.278</c:v>
                </c:pt>
                <c:pt idx="13572">
                  <c:v>11.279</c:v>
                </c:pt>
                <c:pt idx="13573">
                  <c:v>11.28</c:v>
                </c:pt>
                <c:pt idx="13574">
                  <c:v>11.28</c:v>
                </c:pt>
                <c:pt idx="13575">
                  <c:v>11.281000000000001</c:v>
                </c:pt>
                <c:pt idx="13576">
                  <c:v>11.282</c:v>
                </c:pt>
                <c:pt idx="13577">
                  <c:v>11.282999999999999</c:v>
                </c:pt>
                <c:pt idx="13578">
                  <c:v>11.284000000000001</c:v>
                </c:pt>
                <c:pt idx="13579">
                  <c:v>11.285</c:v>
                </c:pt>
                <c:pt idx="13580">
                  <c:v>11.285</c:v>
                </c:pt>
                <c:pt idx="13581">
                  <c:v>11.286</c:v>
                </c:pt>
                <c:pt idx="13582">
                  <c:v>11.287000000000001</c:v>
                </c:pt>
                <c:pt idx="13583">
                  <c:v>11.288</c:v>
                </c:pt>
                <c:pt idx="13584">
                  <c:v>11.289</c:v>
                </c:pt>
                <c:pt idx="13585">
                  <c:v>11.29</c:v>
                </c:pt>
                <c:pt idx="13586">
                  <c:v>11.29</c:v>
                </c:pt>
                <c:pt idx="13587">
                  <c:v>11.291</c:v>
                </c:pt>
                <c:pt idx="13588">
                  <c:v>11.292</c:v>
                </c:pt>
                <c:pt idx="13589">
                  <c:v>11.292999999999999</c:v>
                </c:pt>
                <c:pt idx="13590">
                  <c:v>11.294</c:v>
                </c:pt>
                <c:pt idx="13591">
                  <c:v>11.295</c:v>
                </c:pt>
                <c:pt idx="13592">
                  <c:v>11.295</c:v>
                </c:pt>
                <c:pt idx="13593">
                  <c:v>11.295999999999999</c:v>
                </c:pt>
                <c:pt idx="13594">
                  <c:v>11.297000000000001</c:v>
                </c:pt>
                <c:pt idx="13595">
                  <c:v>11.298</c:v>
                </c:pt>
                <c:pt idx="13596">
                  <c:v>11.298999999999999</c:v>
                </c:pt>
                <c:pt idx="13597">
                  <c:v>11.298999999999999</c:v>
                </c:pt>
                <c:pt idx="13598">
                  <c:v>11.3</c:v>
                </c:pt>
                <c:pt idx="13599">
                  <c:v>11.301</c:v>
                </c:pt>
                <c:pt idx="13600">
                  <c:v>11.302</c:v>
                </c:pt>
                <c:pt idx="13601">
                  <c:v>11.303000000000001</c:v>
                </c:pt>
                <c:pt idx="13602">
                  <c:v>11.304</c:v>
                </c:pt>
                <c:pt idx="13603">
                  <c:v>11.304</c:v>
                </c:pt>
                <c:pt idx="13604">
                  <c:v>11.305</c:v>
                </c:pt>
                <c:pt idx="13605">
                  <c:v>11.305999999999999</c:v>
                </c:pt>
                <c:pt idx="13606">
                  <c:v>11.307</c:v>
                </c:pt>
                <c:pt idx="13607">
                  <c:v>11.308</c:v>
                </c:pt>
                <c:pt idx="13608">
                  <c:v>11.308999999999999</c:v>
                </c:pt>
                <c:pt idx="13609">
                  <c:v>11.308999999999999</c:v>
                </c:pt>
                <c:pt idx="13610">
                  <c:v>11.31</c:v>
                </c:pt>
                <c:pt idx="13611">
                  <c:v>11.311</c:v>
                </c:pt>
                <c:pt idx="13612">
                  <c:v>11.311999999999999</c:v>
                </c:pt>
                <c:pt idx="13613">
                  <c:v>11.313000000000001</c:v>
                </c:pt>
                <c:pt idx="13614">
                  <c:v>11.314</c:v>
                </c:pt>
                <c:pt idx="13615">
                  <c:v>11.314</c:v>
                </c:pt>
                <c:pt idx="13616">
                  <c:v>11.315</c:v>
                </c:pt>
                <c:pt idx="13617">
                  <c:v>11.316000000000001</c:v>
                </c:pt>
                <c:pt idx="13618">
                  <c:v>11.317</c:v>
                </c:pt>
                <c:pt idx="13619">
                  <c:v>11.318</c:v>
                </c:pt>
                <c:pt idx="13620">
                  <c:v>11.319000000000001</c:v>
                </c:pt>
                <c:pt idx="13621">
                  <c:v>11.319000000000001</c:v>
                </c:pt>
                <c:pt idx="13622">
                  <c:v>11.32</c:v>
                </c:pt>
                <c:pt idx="13623">
                  <c:v>11.321</c:v>
                </c:pt>
                <c:pt idx="13624">
                  <c:v>11.321999999999999</c:v>
                </c:pt>
                <c:pt idx="13625">
                  <c:v>11.323</c:v>
                </c:pt>
                <c:pt idx="13626">
                  <c:v>11.324</c:v>
                </c:pt>
                <c:pt idx="13627">
                  <c:v>11.324</c:v>
                </c:pt>
                <c:pt idx="13628">
                  <c:v>11.324999999999999</c:v>
                </c:pt>
                <c:pt idx="13629">
                  <c:v>11.326000000000001</c:v>
                </c:pt>
                <c:pt idx="13630">
                  <c:v>11.327</c:v>
                </c:pt>
                <c:pt idx="13631">
                  <c:v>11.327999999999999</c:v>
                </c:pt>
                <c:pt idx="13632">
                  <c:v>11.329000000000001</c:v>
                </c:pt>
                <c:pt idx="13633">
                  <c:v>11.329000000000001</c:v>
                </c:pt>
                <c:pt idx="13634">
                  <c:v>11.33</c:v>
                </c:pt>
                <c:pt idx="13635">
                  <c:v>11.331</c:v>
                </c:pt>
                <c:pt idx="13636">
                  <c:v>11.332000000000001</c:v>
                </c:pt>
                <c:pt idx="13637">
                  <c:v>11.333</c:v>
                </c:pt>
                <c:pt idx="13638">
                  <c:v>11.334</c:v>
                </c:pt>
                <c:pt idx="13639">
                  <c:v>11.334</c:v>
                </c:pt>
                <c:pt idx="13640">
                  <c:v>11.335000000000001</c:v>
                </c:pt>
                <c:pt idx="13641">
                  <c:v>11.336</c:v>
                </c:pt>
                <c:pt idx="13642">
                  <c:v>11.337</c:v>
                </c:pt>
                <c:pt idx="13643">
                  <c:v>11.337999999999999</c:v>
                </c:pt>
                <c:pt idx="13644">
                  <c:v>11.339</c:v>
                </c:pt>
                <c:pt idx="13645">
                  <c:v>11.339</c:v>
                </c:pt>
                <c:pt idx="13646">
                  <c:v>11.34</c:v>
                </c:pt>
                <c:pt idx="13647">
                  <c:v>11.340999999999999</c:v>
                </c:pt>
                <c:pt idx="13648">
                  <c:v>11.342000000000001</c:v>
                </c:pt>
                <c:pt idx="13649">
                  <c:v>11.343</c:v>
                </c:pt>
                <c:pt idx="13650">
                  <c:v>11.343999999999999</c:v>
                </c:pt>
                <c:pt idx="13651">
                  <c:v>11.343999999999999</c:v>
                </c:pt>
                <c:pt idx="13652">
                  <c:v>11.345000000000001</c:v>
                </c:pt>
                <c:pt idx="13653">
                  <c:v>11.346</c:v>
                </c:pt>
                <c:pt idx="13654">
                  <c:v>11.347</c:v>
                </c:pt>
                <c:pt idx="13655">
                  <c:v>11.348000000000001</c:v>
                </c:pt>
                <c:pt idx="13656">
                  <c:v>11.349</c:v>
                </c:pt>
                <c:pt idx="13657">
                  <c:v>11.349</c:v>
                </c:pt>
                <c:pt idx="13658">
                  <c:v>11.35</c:v>
                </c:pt>
                <c:pt idx="13659">
                  <c:v>11.351000000000001</c:v>
                </c:pt>
                <c:pt idx="13660">
                  <c:v>11.352</c:v>
                </c:pt>
                <c:pt idx="13661">
                  <c:v>11.353</c:v>
                </c:pt>
                <c:pt idx="13662">
                  <c:v>11.353</c:v>
                </c:pt>
                <c:pt idx="13663">
                  <c:v>11.353999999999999</c:v>
                </c:pt>
                <c:pt idx="13664">
                  <c:v>11.355</c:v>
                </c:pt>
                <c:pt idx="13665">
                  <c:v>11.356</c:v>
                </c:pt>
                <c:pt idx="13666">
                  <c:v>11.356999999999999</c:v>
                </c:pt>
                <c:pt idx="13667">
                  <c:v>11.358000000000001</c:v>
                </c:pt>
                <c:pt idx="13668">
                  <c:v>11.358000000000001</c:v>
                </c:pt>
                <c:pt idx="13669">
                  <c:v>11.359</c:v>
                </c:pt>
                <c:pt idx="13670">
                  <c:v>11.36</c:v>
                </c:pt>
                <c:pt idx="13671">
                  <c:v>11.361000000000001</c:v>
                </c:pt>
                <c:pt idx="13672">
                  <c:v>11.362</c:v>
                </c:pt>
                <c:pt idx="13673">
                  <c:v>11.363</c:v>
                </c:pt>
                <c:pt idx="13674">
                  <c:v>11.363</c:v>
                </c:pt>
                <c:pt idx="13675">
                  <c:v>11.364000000000001</c:v>
                </c:pt>
                <c:pt idx="13676">
                  <c:v>11.365</c:v>
                </c:pt>
                <c:pt idx="13677">
                  <c:v>11.366</c:v>
                </c:pt>
                <c:pt idx="13678">
                  <c:v>11.367000000000001</c:v>
                </c:pt>
                <c:pt idx="13679">
                  <c:v>11.368</c:v>
                </c:pt>
                <c:pt idx="13680">
                  <c:v>11.368</c:v>
                </c:pt>
                <c:pt idx="13681">
                  <c:v>11.369</c:v>
                </c:pt>
                <c:pt idx="13682">
                  <c:v>11.37</c:v>
                </c:pt>
                <c:pt idx="13683">
                  <c:v>11.371</c:v>
                </c:pt>
                <c:pt idx="13684">
                  <c:v>11.372</c:v>
                </c:pt>
                <c:pt idx="13685">
                  <c:v>11.372999999999999</c:v>
                </c:pt>
                <c:pt idx="13686">
                  <c:v>11.372999999999999</c:v>
                </c:pt>
                <c:pt idx="13687">
                  <c:v>11.374000000000001</c:v>
                </c:pt>
                <c:pt idx="13688">
                  <c:v>11.375</c:v>
                </c:pt>
                <c:pt idx="13689">
                  <c:v>11.375999999999999</c:v>
                </c:pt>
                <c:pt idx="13690">
                  <c:v>11.377000000000001</c:v>
                </c:pt>
                <c:pt idx="13691">
                  <c:v>11.378</c:v>
                </c:pt>
                <c:pt idx="13692">
                  <c:v>11.378</c:v>
                </c:pt>
                <c:pt idx="13693">
                  <c:v>11.379</c:v>
                </c:pt>
                <c:pt idx="13694">
                  <c:v>11.38</c:v>
                </c:pt>
                <c:pt idx="13695">
                  <c:v>11.381</c:v>
                </c:pt>
                <c:pt idx="13696">
                  <c:v>11.382</c:v>
                </c:pt>
                <c:pt idx="13697">
                  <c:v>11.382999999999999</c:v>
                </c:pt>
                <c:pt idx="13698">
                  <c:v>11.382999999999999</c:v>
                </c:pt>
                <c:pt idx="13699">
                  <c:v>11.384</c:v>
                </c:pt>
                <c:pt idx="13700">
                  <c:v>11.385</c:v>
                </c:pt>
                <c:pt idx="13701">
                  <c:v>11.385999999999999</c:v>
                </c:pt>
                <c:pt idx="13702">
                  <c:v>11.387</c:v>
                </c:pt>
                <c:pt idx="13703">
                  <c:v>11.388</c:v>
                </c:pt>
                <c:pt idx="13704">
                  <c:v>11.388</c:v>
                </c:pt>
                <c:pt idx="13705">
                  <c:v>11.388999999999999</c:v>
                </c:pt>
                <c:pt idx="13706">
                  <c:v>11.39</c:v>
                </c:pt>
                <c:pt idx="13707">
                  <c:v>11.391</c:v>
                </c:pt>
                <c:pt idx="13708">
                  <c:v>11.391999999999999</c:v>
                </c:pt>
                <c:pt idx="13709">
                  <c:v>11.393000000000001</c:v>
                </c:pt>
                <c:pt idx="13710">
                  <c:v>11.393000000000001</c:v>
                </c:pt>
                <c:pt idx="13711">
                  <c:v>11.394</c:v>
                </c:pt>
                <c:pt idx="13712">
                  <c:v>11.395</c:v>
                </c:pt>
                <c:pt idx="13713">
                  <c:v>11.396000000000001</c:v>
                </c:pt>
                <c:pt idx="13714">
                  <c:v>11.397</c:v>
                </c:pt>
                <c:pt idx="13715">
                  <c:v>11.398</c:v>
                </c:pt>
                <c:pt idx="13716">
                  <c:v>11.398</c:v>
                </c:pt>
                <c:pt idx="13717">
                  <c:v>11.398999999999999</c:v>
                </c:pt>
                <c:pt idx="13718">
                  <c:v>11.4</c:v>
                </c:pt>
                <c:pt idx="13719">
                  <c:v>11.401</c:v>
                </c:pt>
                <c:pt idx="13720">
                  <c:v>11.401999999999999</c:v>
                </c:pt>
                <c:pt idx="13721">
                  <c:v>11.401999999999999</c:v>
                </c:pt>
                <c:pt idx="13722">
                  <c:v>11.403</c:v>
                </c:pt>
                <c:pt idx="13723">
                  <c:v>11.404</c:v>
                </c:pt>
                <c:pt idx="13724">
                  <c:v>11.404999999999999</c:v>
                </c:pt>
                <c:pt idx="13725">
                  <c:v>11.406000000000001</c:v>
                </c:pt>
                <c:pt idx="13726">
                  <c:v>11.407</c:v>
                </c:pt>
                <c:pt idx="13727">
                  <c:v>11.407</c:v>
                </c:pt>
                <c:pt idx="13728">
                  <c:v>11.407999999999999</c:v>
                </c:pt>
                <c:pt idx="13729">
                  <c:v>11.409000000000001</c:v>
                </c:pt>
                <c:pt idx="13730">
                  <c:v>11.41</c:v>
                </c:pt>
                <c:pt idx="13731">
                  <c:v>11.411</c:v>
                </c:pt>
                <c:pt idx="13732">
                  <c:v>11.412000000000001</c:v>
                </c:pt>
                <c:pt idx="13733">
                  <c:v>11.412000000000001</c:v>
                </c:pt>
                <c:pt idx="13734">
                  <c:v>11.413</c:v>
                </c:pt>
                <c:pt idx="13735">
                  <c:v>11.414</c:v>
                </c:pt>
                <c:pt idx="13736">
                  <c:v>11.414999999999999</c:v>
                </c:pt>
                <c:pt idx="13737">
                  <c:v>11.416</c:v>
                </c:pt>
                <c:pt idx="13738">
                  <c:v>11.417</c:v>
                </c:pt>
                <c:pt idx="13739">
                  <c:v>11.417</c:v>
                </c:pt>
                <c:pt idx="13740">
                  <c:v>11.417999999999999</c:v>
                </c:pt>
                <c:pt idx="13741">
                  <c:v>11.419</c:v>
                </c:pt>
                <c:pt idx="13742">
                  <c:v>11.42</c:v>
                </c:pt>
                <c:pt idx="13743">
                  <c:v>11.420999999999999</c:v>
                </c:pt>
                <c:pt idx="13744">
                  <c:v>11.422000000000001</c:v>
                </c:pt>
                <c:pt idx="13745">
                  <c:v>11.422000000000001</c:v>
                </c:pt>
                <c:pt idx="13746">
                  <c:v>11.423</c:v>
                </c:pt>
                <c:pt idx="13747">
                  <c:v>11.423999999999999</c:v>
                </c:pt>
                <c:pt idx="13748">
                  <c:v>11.425000000000001</c:v>
                </c:pt>
                <c:pt idx="13749">
                  <c:v>11.426</c:v>
                </c:pt>
                <c:pt idx="13750">
                  <c:v>11.427</c:v>
                </c:pt>
                <c:pt idx="13751">
                  <c:v>11.427</c:v>
                </c:pt>
                <c:pt idx="13752">
                  <c:v>11.428000000000001</c:v>
                </c:pt>
                <c:pt idx="13753">
                  <c:v>11.429</c:v>
                </c:pt>
                <c:pt idx="13754">
                  <c:v>11.43</c:v>
                </c:pt>
                <c:pt idx="13755">
                  <c:v>11.430999999999999</c:v>
                </c:pt>
                <c:pt idx="13756">
                  <c:v>11.432</c:v>
                </c:pt>
                <c:pt idx="13757">
                  <c:v>11.432</c:v>
                </c:pt>
                <c:pt idx="13758">
                  <c:v>11.433</c:v>
                </c:pt>
                <c:pt idx="13759">
                  <c:v>11.433999999999999</c:v>
                </c:pt>
                <c:pt idx="13760">
                  <c:v>11.435</c:v>
                </c:pt>
                <c:pt idx="13761">
                  <c:v>11.436</c:v>
                </c:pt>
                <c:pt idx="13762">
                  <c:v>11.436999999999999</c:v>
                </c:pt>
                <c:pt idx="13763">
                  <c:v>11.436999999999999</c:v>
                </c:pt>
                <c:pt idx="13764">
                  <c:v>11.438000000000001</c:v>
                </c:pt>
                <c:pt idx="13765">
                  <c:v>11.439</c:v>
                </c:pt>
                <c:pt idx="13766">
                  <c:v>11.44</c:v>
                </c:pt>
                <c:pt idx="13767">
                  <c:v>11.441000000000001</c:v>
                </c:pt>
                <c:pt idx="13768">
                  <c:v>11.442</c:v>
                </c:pt>
                <c:pt idx="13769">
                  <c:v>11.442</c:v>
                </c:pt>
                <c:pt idx="13770">
                  <c:v>11.443</c:v>
                </c:pt>
                <c:pt idx="13771">
                  <c:v>11.444000000000001</c:v>
                </c:pt>
                <c:pt idx="13772">
                  <c:v>11.445</c:v>
                </c:pt>
                <c:pt idx="13773">
                  <c:v>11.446</c:v>
                </c:pt>
                <c:pt idx="13774">
                  <c:v>11.446999999999999</c:v>
                </c:pt>
                <c:pt idx="13775">
                  <c:v>11.446999999999999</c:v>
                </c:pt>
                <c:pt idx="13776">
                  <c:v>11.448</c:v>
                </c:pt>
                <c:pt idx="13777">
                  <c:v>11.449</c:v>
                </c:pt>
                <c:pt idx="13778">
                  <c:v>11.45</c:v>
                </c:pt>
                <c:pt idx="13779">
                  <c:v>11.451000000000001</c:v>
                </c:pt>
                <c:pt idx="13780">
                  <c:v>11.452</c:v>
                </c:pt>
                <c:pt idx="13781">
                  <c:v>11.452</c:v>
                </c:pt>
                <c:pt idx="13782">
                  <c:v>11.452999999999999</c:v>
                </c:pt>
                <c:pt idx="13783">
                  <c:v>11.454000000000001</c:v>
                </c:pt>
                <c:pt idx="13784">
                  <c:v>11.455</c:v>
                </c:pt>
                <c:pt idx="13785">
                  <c:v>11.456</c:v>
                </c:pt>
                <c:pt idx="13786">
                  <c:v>11.456</c:v>
                </c:pt>
                <c:pt idx="13787">
                  <c:v>11.457000000000001</c:v>
                </c:pt>
                <c:pt idx="13788">
                  <c:v>11.458</c:v>
                </c:pt>
                <c:pt idx="13789">
                  <c:v>11.459</c:v>
                </c:pt>
                <c:pt idx="13790">
                  <c:v>11.46</c:v>
                </c:pt>
                <c:pt idx="13791">
                  <c:v>11.461</c:v>
                </c:pt>
                <c:pt idx="13792">
                  <c:v>11.461</c:v>
                </c:pt>
                <c:pt idx="13793">
                  <c:v>11.462</c:v>
                </c:pt>
                <c:pt idx="13794">
                  <c:v>11.462999999999999</c:v>
                </c:pt>
                <c:pt idx="13795">
                  <c:v>11.464</c:v>
                </c:pt>
                <c:pt idx="13796">
                  <c:v>11.465</c:v>
                </c:pt>
                <c:pt idx="13797">
                  <c:v>11.465999999999999</c:v>
                </c:pt>
                <c:pt idx="13798">
                  <c:v>11.465999999999999</c:v>
                </c:pt>
                <c:pt idx="13799">
                  <c:v>11.467000000000001</c:v>
                </c:pt>
                <c:pt idx="13800">
                  <c:v>11.468</c:v>
                </c:pt>
                <c:pt idx="13801">
                  <c:v>11.468999999999999</c:v>
                </c:pt>
                <c:pt idx="13802">
                  <c:v>11.47</c:v>
                </c:pt>
                <c:pt idx="13803">
                  <c:v>11.471</c:v>
                </c:pt>
                <c:pt idx="13804">
                  <c:v>11.471</c:v>
                </c:pt>
                <c:pt idx="13805">
                  <c:v>11.472</c:v>
                </c:pt>
                <c:pt idx="13806">
                  <c:v>11.473000000000001</c:v>
                </c:pt>
                <c:pt idx="13807">
                  <c:v>11.474</c:v>
                </c:pt>
                <c:pt idx="13808">
                  <c:v>11.475</c:v>
                </c:pt>
                <c:pt idx="13809">
                  <c:v>11.476000000000001</c:v>
                </c:pt>
                <c:pt idx="13810">
                  <c:v>11.476000000000001</c:v>
                </c:pt>
                <c:pt idx="13811">
                  <c:v>11.477</c:v>
                </c:pt>
                <c:pt idx="13812">
                  <c:v>11.478</c:v>
                </c:pt>
                <c:pt idx="13813">
                  <c:v>11.478999999999999</c:v>
                </c:pt>
                <c:pt idx="13814">
                  <c:v>11.48</c:v>
                </c:pt>
                <c:pt idx="13815">
                  <c:v>11.481</c:v>
                </c:pt>
                <c:pt idx="13816">
                  <c:v>11.481</c:v>
                </c:pt>
                <c:pt idx="13817">
                  <c:v>11.481999999999999</c:v>
                </c:pt>
                <c:pt idx="13818">
                  <c:v>11.483000000000001</c:v>
                </c:pt>
                <c:pt idx="13819">
                  <c:v>11.484</c:v>
                </c:pt>
                <c:pt idx="13820">
                  <c:v>11.484999999999999</c:v>
                </c:pt>
                <c:pt idx="13821">
                  <c:v>11.486000000000001</c:v>
                </c:pt>
                <c:pt idx="13822">
                  <c:v>11.486000000000001</c:v>
                </c:pt>
                <c:pt idx="13823">
                  <c:v>11.487</c:v>
                </c:pt>
                <c:pt idx="13824">
                  <c:v>11.488</c:v>
                </c:pt>
                <c:pt idx="13825">
                  <c:v>11.489000000000001</c:v>
                </c:pt>
                <c:pt idx="13826">
                  <c:v>11.49</c:v>
                </c:pt>
                <c:pt idx="13827">
                  <c:v>11.491</c:v>
                </c:pt>
                <c:pt idx="13828">
                  <c:v>11.491</c:v>
                </c:pt>
                <c:pt idx="13829">
                  <c:v>11.492000000000001</c:v>
                </c:pt>
                <c:pt idx="13830">
                  <c:v>11.493</c:v>
                </c:pt>
                <c:pt idx="13831">
                  <c:v>11.494</c:v>
                </c:pt>
                <c:pt idx="13832">
                  <c:v>11.494999999999999</c:v>
                </c:pt>
                <c:pt idx="13833">
                  <c:v>11.496</c:v>
                </c:pt>
                <c:pt idx="13834">
                  <c:v>11.496</c:v>
                </c:pt>
                <c:pt idx="13835">
                  <c:v>11.497</c:v>
                </c:pt>
                <c:pt idx="13836">
                  <c:v>11.497999999999999</c:v>
                </c:pt>
                <c:pt idx="13837">
                  <c:v>11.499000000000001</c:v>
                </c:pt>
                <c:pt idx="13838">
                  <c:v>11.5</c:v>
                </c:pt>
                <c:pt idx="13839">
                  <c:v>11.500999999999999</c:v>
                </c:pt>
                <c:pt idx="13840">
                  <c:v>11.500999999999999</c:v>
                </c:pt>
                <c:pt idx="13841">
                  <c:v>11.502000000000001</c:v>
                </c:pt>
                <c:pt idx="13842">
                  <c:v>11.503</c:v>
                </c:pt>
                <c:pt idx="13843">
                  <c:v>11.504</c:v>
                </c:pt>
                <c:pt idx="13844">
                  <c:v>11.505000000000001</c:v>
                </c:pt>
                <c:pt idx="13845">
                  <c:v>11.505000000000001</c:v>
                </c:pt>
                <c:pt idx="13846">
                  <c:v>11.506</c:v>
                </c:pt>
                <c:pt idx="13847">
                  <c:v>11.507</c:v>
                </c:pt>
                <c:pt idx="13848">
                  <c:v>11.507999999999999</c:v>
                </c:pt>
                <c:pt idx="13849">
                  <c:v>11.509</c:v>
                </c:pt>
                <c:pt idx="13850">
                  <c:v>11.51</c:v>
                </c:pt>
                <c:pt idx="13851">
                  <c:v>11.51</c:v>
                </c:pt>
                <c:pt idx="13852">
                  <c:v>11.510999999999999</c:v>
                </c:pt>
                <c:pt idx="13853">
                  <c:v>11.512</c:v>
                </c:pt>
                <c:pt idx="13854">
                  <c:v>11.513</c:v>
                </c:pt>
                <c:pt idx="13855">
                  <c:v>11.513999999999999</c:v>
                </c:pt>
                <c:pt idx="13856">
                  <c:v>11.515000000000001</c:v>
                </c:pt>
                <c:pt idx="13857">
                  <c:v>11.515000000000001</c:v>
                </c:pt>
                <c:pt idx="13858">
                  <c:v>11.516</c:v>
                </c:pt>
                <c:pt idx="13859">
                  <c:v>11.516999999999999</c:v>
                </c:pt>
                <c:pt idx="13860">
                  <c:v>11.518000000000001</c:v>
                </c:pt>
                <c:pt idx="13861">
                  <c:v>11.519</c:v>
                </c:pt>
                <c:pt idx="13862">
                  <c:v>11.52</c:v>
                </c:pt>
                <c:pt idx="13863">
                  <c:v>11.52</c:v>
                </c:pt>
                <c:pt idx="13864">
                  <c:v>11.521000000000001</c:v>
                </c:pt>
                <c:pt idx="13865">
                  <c:v>11.522</c:v>
                </c:pt>
                <c:pt idx="13866">
                  <c:v>11.523</c:v>
                </c:pt>
                <c:pt idx="13867">
                  <c:v>11.523999999999999</c:v>
                </c:pt>
                <c:pt idx="13868">
                  <c:v>11.525</c:v>
                </c:pt>
                <c:pt idx="13869">
                  <c:v>11.525</c:v>
                </c:pt>
                <c:pt idx="13870">
                  <c:v>11.526</c:v>
                </c:pt>
                <c:pt idx="13871">
                  <c:v>11.526999999999999</c:v>
                </c:pt>
                <c:pt idx="13872">
                  <c:v>11.528</c:v>
                </c:pt>
                <c:pt idx="13873">
                  <c:v>11.529</c:v>
                </c:pt>
                <c:pt idx="13874">
                  <c:v>11.53</c:v>
                </c:pt>
                <c:pt idx="13875">
                  <c:v>11.53</c:v>
                </c:pt>
                <c:pt idx="13876">
                  <c:v>11.531000000000001</c:v>
                </c:pt>
                <c:pt idx="13877">
                  <c:v>11.532</c:v>
                </c:pt>
                <c:pt idx="13878">
                  <c:v>11.532999999999999</c:v>
                </c:pt>
                <c:pt idx="13879">
                  <c:v>11.534000000000001</c:v>
                </c:pt>
                <c:pt idx="13880">
                  <c:v>11.535</c:v>
                </c:pt>
                <c:pt idx="13881">
                  <c:v>11.535</c:v>
                </c:pt>
                <c:pt idx="13882">
                  <c:v>11.536</c:v>
                </c:pt>
                <c:pt idx="13883">
                  <c:v>11.537000000000001</c:v>
                </c:pt>
                <c:pt idx="13884">
                  <c:v>11.538</c:v>
                </c:pt>
                <c:pt idx="13885">
                  <c:v>11.539</c:v>
                </c:pt>
                <c:pt idx="13886">
                  <c:v>11.54</c:v>
                </c:pt>
                <c:pt idx="13887">
                  <c:v>11.54</c:v>
                </c:pt>
                <c:pt idx="13888">
                  <c:v>11.541</c:v>
                </c:pt>
                <c:pt idx="13889">
                  <c:v>11.542</c:v>
                </c:pt>
                <c:pt idx="13890">
                  <c:v>11.542999999999999</c:v>
                </c:pt>
                <c:pt idx="13891">
                  <c:v>11.544</c:v>
                </c:pt>
                <c:pt idx="13892">
                  <c:v>11.545</c:v>
                </c:pt>
                <c:pt idx="13893">
                  <c:v>11.545</c:v>
                </c:pt>
                <c:pt idx="13894">
                  <c:v>11.545999999999999</c:v>
                </c:pt>
                <c:pt idx="13895">
                  <c:v>11.547000000000001</c:v>
                </c:pt>
                <c:pt idx="13896">
                  <c:v>11.548</c:v>
                </c:pt>
                <c:pt idx="13897">
                  <c:v>11.548999999999999</c:v>
                </c:pt>
                <c:pt idx="13898">
                  <c:v>11.55</c:v>
                </c:pt>
                <c:pt idx="13899">
                  <c:v>11.55</c:v>
                </c:pt>
                <c:pt idx="13900">
                  <c:v>11.551</c:v>
                </c:pt>
                <c:pt idx="13901">
                  <c:v>11.552</c:v>
                </c:pt>
                <c:pt idx="13902">
                  <c:v>11.553000000000001</c:v>
                </c:pt>
                <c:pt idx="13903">
                  <c:v>11.554</c:v>
                </c:pt>
                <c:pt idx="13904">
                  <c:v>11.555</c:v>
                </c:pt>
                <c:pt idx="13905">
                  <c:v>11.555</c:v>
                </c:pt>
                <c:pt idx="13906">
                  <c:v>11.555999999999999</c:v>
                </c:pt>
                <c:pt idx="13907">
                  <c:v>11.557</c:v>
                </c:pt>
                <c:pt idx="13908">
                  <c:v>11.558</c:v>
                </c:pt>
                <c:pt idx="13909">
                  <c:v>11.558999999999999</c:v>
                </c:pt>
                <c:pt idx="13910">
                  <c:v>11.558999999999999</c:v>
                </c:pt>
                <c:pt idx="13911">
                  <c:v>11.56</c:v>
                </c:pt>
                <c:pt idx="13912">
                  <c:v>11.561</c:v>
                </c:pt>
                <c:pt idx="13913">
                  <c:v>11.561999999999999</c:v>
                </c:pt>
                <c:pt idx="13914">
                  <c:v>11.563000000000001</c:v>
                </c:pt>
                <c:pt idx="13915">
                  <c:v>11.564</c:v>
                </c:pt>
                <c:pt idx="13916">
                  <c:v>11.564</c:v>
                </c:pt>
                <c:pt idx="13917">
                  <c:v>11.565</c:v>
                </c:pt>
                <c:pt idx="13918">
                  <c:v>11.566000000000001</c:v>
                </c:pt>
                <c:pt idx="13919">
                  <c:v>11.567</c:v>
                </c:pt>
                <c:pt idx="13920">
                  <c:v>11.568</c:v>
                </c:pt>
                <c:pt idx="13921">
                  <c:v>11.569000000000001</c:v>
                </c:pt>
                <c:pt idx="13922">
                  <c:v>11.569000000000001</c:v>
                </c:pt>
                <c:pt idx="13923">
                  <c:v>11.57</c:v>
                </c:pt>
                <c:pt idx="13924">
                  <c:v>11.571</c:v>
                </c:pt>
                <c:pt idx="13925">
                  <c:v>11.571999999999999</c:v>
                </c:pt>
                <c:pt idx="13926">
                  <c:v>11.573</c:v>
                </c:pt>
                <c:pt idx="13927">
                  <c:v>11.574</c:v>
                </c:pt>
                <c:pt idx="13928">
                  <c:v>11.574</c:v>
                </c:pt>
                <c:pt idx="13929">
                  <c:v>11.574999999999999</c:v>
                </c:pt>
                <c:pt idx="13930">
                  <c:v>11.576000000000001</c:v>
                </c:pt>
                <c:pt idx="13931">
                  <c:v>11.577</c:v>
                </c:pt>
                <c:pt idx="13932">
                  <c:v>11.577999999999999</c:v>
                </c:pt>
                <c:pt idx="13933">
                  <c:v>11.579000000000001</c:v>
                </c:pt>
                <c:pt idx="13934">
                  <c:v>11.579000000000001</c:v>
                </c:pt>
                <c:pt idx="13935">
                  <c:v>11.58</c:v>
                </c:pt>
                <c:pt idx="13936">
                  <c:v>11.581</c:v>
                </c:pt>
                <c:pt idx="13937">
                  <c:v>11.582000000000001</c:v>
                </c:pt>
                <c:pt idx="13938">
                  <c:v>11.583</c:v>
                </c:pt>
                <c:pt idx="13939">
                  <c:v>11.584</c:v>
                </c:pt>
                <c:pt idx="13940">
                  <c:v>11.584</c:v>
                </c:pt>
                <c:pt idx="13941">
                  <c:v>11.585000000000001</c:v>
                </c:pt>
                <c:pt idx="13942">
                  <c:v>11.586</c:v>
                </c:pt>
                <c:pt idx="13943">
                  <c:v>11.587</c:v>
                </c:pt>
                <c:pt idx="13944">
                  <c:v>11.587999999999999</c:v>
                </c:pt>
                <c:pt idx="13945">
                  <c:v>11.589</c:v>
                </c:pt>
                <c:pt idx="13946">
                  <c:v>11.589</c:v>
                </c:pt>
                <c:pt idx="13947">
                  <c:v>11.59</c:v>
                </c:pt>
                <c:pt idx="13948">
                  <c:v>11.590999999999999</c:v>
                </c:pt>
                <c:pt idx="13949">
                  <c:v>11.592000000000001</c:v>
                </c:pt>
                <c:pt idx="13950">
                  <c:v>11.593</c:v>
                </c:pt>
                <c:pt idx="13951">
                  <c:v>11.593999999999999</c:v>
                </c:pt>
                <c:pt idx="13952">
                  <c:v>11.593999999999999</c:v>
                </c:pt>
                <c:pt idx="13953">
                  <c:v>11.595000000000001</c:v>
                </c:pt>
                <c:pt idx="13954">
                  <c:v>11.596</c:v>
                </c:pt>
                <c:pt idx="13955">
                  <c:v>11.597</c:v>
                </c:pt>
                <c:pt idx="13956">
                  <c:v>11.598000000000001</c:v>
                </c:pt>
                <c:pt idx="13957">
                  <c:v>11.599</c:v>
                </c:pt>
                <c:pt idx="13958">
                  <c:v>11.599</c:v>
                </c:pt>
                <c:pt idx="13959">
                  <c:v>11.6</c:v>
                </c:pt>
                <c:pt idx="13960">
                  <c:v>11.601000000000001</c:v>
                </c:pt>
                <c:pt idx="13961">
                  <c:v>11.602</c:v>
                </c:pt>
                <c:pt idx="13962">
                  <c:v>11.603</c:v>
                </c:pt>
                <c:pt idx="13963">
                  <c:v>11.603999999999999</c:v>
                </c:pt>
                <c:pt idx="13964">
                  <c:v>11.603999999999999</c:v>
                </c:pt>
                <c:pt idx="13965">
                  <c:v>11.605</c:v>
                </c:pt>
                <c:pt idx="13966">
                  <c:v>11.606</c:v>
                </c:pt>
                <c:pt idx="13967">
                  <c:v>11.606999999999999</c:v>
                </c:pt>
                <c:pt idx="13968">
                  <c:v>11.608000000000001</c:v>
                </c:pt>
                <c:pt idx="13969">
                  <c:v>11.608000000000001</c:v>
                </c:pt>
                <c:pt idx="13970">
                  <c:v>11.609</c:v>
                </c:pt>
                <c:pt idx="13971">
                  <c:v>11.61</c:v>
                </c:pt>
                <c:pt idx="13972">
                  <c:v>11.611000000000001</c:v>
                </c:pt>
                <c:pt idx="13973">
                  <c:v>11.612</c:v>
                </c:pt>
                <c:pt idx="13974">
                  <c:v>11.613</c:v>
                </c:pt>
                <c:pt idx="13975">
                  <c:v>11.613</c:v>
                </c:pt>
                <c:pt idx="13976">
                  <c:v>11.614000000000001</c:v>
                </c:pt>
                <c:pt idx="13977">
                  <c:v>11.615</c:v>
                </c:pt>
                <c:pt idx="13978">
                  <c:v>11.616</c:v>
                </c:pt>
                <c:pt idx="13979">
                  <c:v>11.617000000000001</c:v>
                </c:pt>
                <c:pt idx="13980">
                  <c:v>11.618</c:v>
                </c:pt>
                <c:pt idx="13981">
                  <c:v>11.618</c:v>
                </c:pt>
                <c:pt idx="13982">
                  <c:v>11.619</c:v>
                </c:pt>
                <c:pt idx="13983">
                  <c:v>11.62</c:v>
                </c:pt>
                <c:pt idx="13984">
                  <c:v>11.621</c:v>
                </c:pt>
                <c:pt idx="13985">
                  <c:v>11.622</c:v>
                </c:pt>
                <c:pt idx="13986">
                  <c:v>11.622999999999999</c:v>
                </c:pt>
                <c:pt idx="13987">
                  <c:v>11.622999999999999</c:v>
                </c:pt>
                <c:pt idx="13988">
                  <c:v>11.624000000000001</c:v>
                </c:pt>
                <c:pt idx="13989">
                  <c:v>11.625</c:v>
                </c:pt>
                <c:pt idx="13990">
                  <c:v>11.625999999999999</c:v>
                </c:pt>
                <c:pt idx="13991">
                  <c:v>11.627000000000001</c:v>
                </c:pt>
                <c:pt idx="13992">
                  <c:v>11.628</c:v>
                </c:pt>
                <c:pt idx="13993">
                  <c:v>11.628</c:v>
                </c:pt>
                <c:pt idx="13994">
                  <c:v>11.629</c:v>
                </c:pt>
                <c:pt idx="13995">
                  <c:v>11.63</c:v>
                </c:pt>
                <c:pt idx="13996">
                  <c:v>11.631</c:v>
                </c:pt>
                <c:pt idx="13997">
                  <c:v>11.632</c:v>
                </c:pt>
                <c:pt idx="13998">
                  <c:v>11.632999999999999</c:v>
                </c:pt>
                <c:pt idx="13999">
                  <c:v>11.632999999999999</c:v>
                </c:pt>
                <c:pt idx="14000">
                  <c:v>11.634</c:v>
                </c:pt>
                <c:pt idx="14001">
                  <c:v>11.635</c:v>
                </c:pt>
                <c:pt idx="14002">
                  <c:v>11.635999999999999</c:v>
                </c:pt>
                <c:pt idx="14003">
                  <c:v>11.637</c:v>
                </c:pt>
                <c:pt idx="14004">
                  <c:v>11.638</c:v>
                </c:pt>
                <c:pt idx="14005">
                  <c:v>11.638</c:v>
                </c:pt>
                <c:pt idx="14006">
                  <c:v>11.638999999999999</c:v>
                </c:pt>
                <c:pt idx="14007">
                  <c:v>11.64</c:v>
                </c:pt>
                <c:pt idx="14008">
                  <c:v>11.641</c:v>
                </c:pt>
                <c:pt idx="14009">
                  <c:v>11.641999999999999</c:v>
                </c:pt>
                <c:pt idx="14010">
                  <c:v>11.643000000000001</c:v>
                </c:pt>
                <c:pt idx="14011">
                  <c:v>11.643000000000001</c:v>
                </c:pt>
                <c:pt idx="14012">
                  <c:v>11.644</c:v>
                </c:pt>
                <c:pt idx="14013">
                  <c:v>11.645</c:v>
                </c:pt>
                <c:pt idx="14014">
                  <c:v>11.646000000000001</c:v>
                </c:pt>
                <c:pt idx="14015">
                  <c:v>11.647</c:v>
                </c:pt>
                <c:pt idx="14016">
                  <c:v>11.648</c:v>
                </c:pt>
                <c:pt idx="14017">
                  <c:v>11.648</c:v>
                </c:pt>
                <c:pt idx="14018">
                  <c:v>11.648999999999999</c:v>
                </c:pt>
                <c:pt idx="14019">
                  <c:v>11.65</c:v>
                </c:pt>
                <c:pt idx="14020">
                  <c:v>11.651</c:v>
                </c:pt>
                <c:pt idx="14021">
                  <c:v>11.651999999999999</c:v>
                </c:pt>
                <c:pt idx="14022">
                  <c:v>11.653</c:v>
                </c:pt>
                <c:pt idx="14023">
                  <c:v>11.653</c:v>
                </c:pt>
                <c:pt idx="14024">
                  <c:v>11.654</c:v>
                </c:pt>
                <c:pt idx="14025">
                  <c:v>11.654999999999999</c:v>
                </c:pt>
                <c:pt idx="14026">
                  <c:v>11.656000000000001</c:v>
                </c:pt>
                <c:pt idx="14027">
                  <c:v>11.657</c:v>
                </c:pt>
                <c:pt idx="14028">
                  <c:v>11.657999999999999</c:v>
                </c:pt>
                <c:pt idx="14029">
                  <c:v>11.657999999999999</c:v>
                </c:pt>
                <c:pt idx="14030">
                  <c:v>11.659000000000001</c:v>
                </c:pt>
                <c:pt idx="14031">
                  <c:v>11.66</c:v>
                </c:pt>
                <c:pt idx="14032">
                  <c:v>11.661</c:v>
                </c:pt>
                <c:pt idx="14033">
                  <c:v>11.662000000000001</c:v>
                </c:pt>
                <c:pt idx="14034">
                  <c:v>11.662000000000001</c:v>
                </c:pt>
                <c:pt idx="14035">
                  <c:v>11.663</c:v>
                </c:pt>
                <c:pt idx="14036">
                  <c:v>11.664</c:v>
                </c:pt>
                <c:pt idx="14037">
                  <c:v>11.664999999999999</c:v>
                </c:pt>
                <c:pt idx="14038">
                  <c:v>11.666</c:v>
                </c:pt>
                <c:pt idx="14039">
                  <c:v>11.667</c:v>
                </c:pt>
                <c:pt idx="14040">
                  <c:v>11.667</c:v>
                </c:pt>
                <c:pt idx="14041">
                  <c:v>11.667999999999999</c:v>
                </c:pt>
                <c:pt idx="14042">
                  <c:v>11.669</c:v>
                </c:pt>
                <c:pt idx="14043">
                  <c:v>11.67</c:v>
                </c:pt>
                <c:pt idx="14044">
                  <c:v>11.670999999999999</c:v>
                </c:pt>
                <c:pt idx="14045">
                  <c:v>11.672000000000001</c:v>
                </c:pt>
                <c:pt idx="14046">
                  <c:v>11.672000000000001</c:v>
                </c:pt>
                <c:pt idx="14047">
                  <c:v>11.673</c:v>
                </c:pt>
                <c:pt idx="14048">
                  <c:v>11.673999999999999</c:v>
                </c:pt>
                <c:pt idx="14049">
                  <c:v>11.675000000000001</c:v>
                </c:pt>
                <c:pt idx="14050">
                  <c:v>11.676</c:v>
                </c:pt>
                <c:pt idx="14051">
                  <c:v>11.677</c:v>
                </c:pt>
                <c:pt idx="14052">
                  <c:v>11.677</c:v>
                </c:pt>
                <c:pt idx="14053">
                  <c:v>11.678000000000001</c:v>
                </c:pt>
                <c:pt idx="14054">
                  <c:v>11.679</c:v>
                </c:pt>
                <c:pt idx="14055">
                  <c:v>11.68</c:v>
                </c:pt>
                <c:pt idx="14056">
                  <c:v>11.680999999999999</c:v>
                </c:pt>
                <c:pt idx="14057">
                  <c:v>11.682</c:v>
                </c:pt>
                <c:pt idx="14058">
                  <c:v>11.682</c:v>
                </c:pt>
                <c:pt idx="14059">
                  <c:v>11.683</c:v>
                </c:pt>
                <c:pt idx="14060">
                  <c:v>11.683999999999999</c:v>
                </c:pt>
                <c:pt idx="14061">
                  <c:v>11.685</c:v>
                </c:pt>
                <c:pt idx="14062">
                  <c:v>11.686</c:v>
                </c:pt>
                <c:pt idx="14063">
                  <c:v>11.686999999999999</c:v>
                </c:pt>
                <c:pt idx="14064">
                  <c:v>11.686999999999999</c:v>
                </c:pt>
                <c:pt idx="14065">
                  <c:v>11.688000000000001</c:v>
                </c:pt>
                <c:pt idx="14066">
                  <c:v>11.689</c:v>
                </c:pt>
                <c:pt idx="14067">
                  <c:v>11.69</c:v>
                </c:pt>
                <c:pt idx="14068">
                  <c:v>11.691000000000001</c:v>
                </c:pt>
                <c:pt idx="14069">
                  <c:v>11.692</c:v>
                </c:pt>
                <c:pt idx="14070">
                  <c:v>11.692</c:v>
                </c:pt>
                <c:pt idx="14071">
                  <c:v>11.693</c:v>
                </c:pt>
                <c:pt idx="14072">
                  <c:v>11.694000000000001</c:v>
                </c:pt>
                <c:pt idx="14073">
                  <c:v>11.695</c:v>
                </c:pt>
                <c:pt idx="14074">
                  <c:v>11.696</c:v>
                </c:pt>
                <c:pt idx="14075">
                  <c:v>11.696999999999999</c:v>
                </c:pt>
                <c:pt idx="14076">
                  <c:v>11.696999999999999</c:v>
                </c:pt>
                <c:pt idx="14077">
                  <c:v>11.698</c:v>
                </c:pt>
                <c:pt idx="14078">
                  <c:v>11.699</c:v>
                </c:pt>
                <c:pt idx="14079">
                  <c:v>11.7</c:v>
                </c:pt>
                <c:pt idx="14080">
                  <c:v>11.701000000000001</c:v>
                </c:pt>
                <c:pt idx="14081">
                  <c:v>11.702</c:v>
                </c:pt>
                <c:pt idx="14082">
                  <c:v>11.702</c:v>
                </c:pt>
                <c:pt idx="14083">
                  <c:v>11.702999999999999</c:v>
                </c:pt>
                <c:pt idx="14084">
                  <c:v>11.704000000000001</c:v>
                </c:pt>
                <c:pt idx="14085">
                  <c:v>11.705</c:v>
                </c:pt>
                <c:pt idx="14086">
                  <c:v>11.706</c:v>
                </c:pt>
                <c:pt idx="14087">
                  <c:v>11.707000000000001</c:v>
                </c:pt>
                <c:pt idx="14088">
                  <c:v>11.707000000000001</c:v>
                </c:pt>
                <c:pt idx="14089">
                  <c:v>11.708</c:v>
                </c:pt>
                <c:pt idx="14090">
                  <c:v>11.709</c:v>
                </c:pt>
                <c:pt idx="14091">
                  <c:v>11.71</c:v>
                </c:pt>
                <c:pt idx="14092">
                  <c:v>11.711</c:v>
                </c:pt>
                <c:pt idx="14093">
                  <c:v>11.711</c:v>
                </c:pt>
                <c:pt idx="14094">
                  <c:v>11.712</c:v>
                </c:pt>
                <c:pt idx="14095">
                  <c:v>11.712999999999999</c:v>
                </c:pt>
                <c:pt idx="14096">
                  <c:v>11.714</c:v>
                </c:pt>
                <c:pt idx="14097">
                  <c:v>11.715</c:v>
                </c:pt>
                <c:pt idx="14098">
                  <c:v>11.715999999999999</c:v>
                </c:pt>
                <c:pt idx="14099">
                  <c:v>11.715999999999999</c:v>
                </c:pt>
                <c:pt idx="14100">
                  <c:v>11.717000000000001</c:v>
                </c:pt>
                <c:pt idx="14101">
                  <c:v>11.718</c:v>
                </c:pt>
                <c:pt idx="14102">
                  <c:v>11.718999999999999</c:v>
                </c:pt>
                <c:pt idx="14103">
                  <c:v>11.72</c:v>
                </c:pt>
                <c:pt idx="14104">
                  <c:v>11.721</c:v>
                </c:pt>
                <c:pt idx="14105">
                  <c:v>11.721</c:v>
                </c:pt>
                <c:pt idx="14106">
                  <c:v>11.722</c:v>
                </c:pt>
                <c:pt idx="14107">
                  <c:v>11.723000000000001</c:v>
                </c:pt>
                <c:pt idx="14108">
                  <c:v>11.724</c:v>
                </c:pt>
                <c:pt idx="14109">
                  <c:v>11.725</c:v>
                </c:pt>
                <c:pt idx="14110">
                  <c:v>11.726000000000001</c:v>
                </c:pt>
                <c:pt idx="14111">
                  <c:v>11.726000000000001</c:v>
                </c:pt>
                <c:pt idx="14112">
                  <c:v>11.727</c:v>
                </c:pt>
                <c:pt idx="14113">
                  <c:v>11.728</c:v>
                </c:pt>
                <c:pt idx="14114">
                  <c:v>11.728999999999999</c:v>
                </c:pt>
                <c:pt idx="14115">
                  <c:v>11.73</c:v>
                </c:pt>
                <c:pt idx="14116">
                  <c:v>11.731</c:v>
                </c:pt>
                <c:pt idx="14117">
                  <c:v>11.731</c:v>
                </c:pt>
                <c:pt idx="14118">
                  <c:v>11.731999999999999</c:v>
                </c:pt>
                <c:pt idx="14119">
                  <c:v>11.733000000000001</c:v>
                </c:pt>
                <c:pt idx="14120">
                  <c:v>11.734</c:v>
                </c:pt>
                <c:pt idx="14121">
                  <c:v>11.734999999999999</c:v>
                </c:pt>
                <c:pt idx="14122">
                  <c:v>11.736000000000001</c:v>
                </c:pt>
                <c:pt idx="14123">
                  <c:v>11.736000000000001</c:v>
                </c:pt>
                <c:pt idx="14124">
                  <c:v>11.737</c:v>
                </c:pt>
                <c:pt idx="14125">
                  <c:v>11.738</c:v>
                </c:pt>
                <c:pt idx="14126">
                  <c:v>11.739000000000001</c:v>
                </c:pt>
                <c:pt idx="14127">
                  <c:v>11.74</c:v>
                </c:pt>
                <c:pt idx="14128">
                  <c:v>11.741</c:v>
                </c:pt>
                <c:pt idx="14129">
                  <c:v>11.741</c:v>
                </c:pt>
                <c:pt idx="14130">
                  <c:v>11.742000000000001</c:v>
                </c:pt>
                <c:pt idx="14131">
                  <c:v>11.743</c:v>
                </c:pt>
                <c:pt idx="14132">
                  <c:v>11.744</c:v>
                </c:pt>
                <c:pt idx="14133">
                  <c:v>11.744999999999999</c:v>
                </c:pt>
                <c:pt idx="14134">
                  <c:v>11.746</c:v>
                </c:pt>
                <c:pt idx="14135">
                  <c:v>11.746</c:v>
                </c:pt>
                <c:pt idx="14136">
                  <c:v>11.747</c:v>
                </c:pt>
                <c:pt idx="14137">
                  <c:v>11.747999999999999</c:v>
                </c:pt>
                <c:pt idx="14138">
                  <c:v>11.749000000000001</c:v>
                </c:pt>
                <c:pt idx="14139">
                  <c:v>11.75</c:v>
                </c:pt>
                <c:pt idx="14140">
                  <c:v>11.750999999999999</c:v>
                </c:pt>
                <c:pt idx="14141">
                  <c:v>11.750999999999999</c:v>
                </c:pt>
                <c:pt idx="14142">
                  <c:v>11.752000000000001</c:v>
                </c:pt>
                <c:pt idx="14143">
                  <c:v>11.753</c:v>
                </c:pt>
                <c:pt idx="14144">
                  <c:v>11.754</c:v>
                </c:pt>
                <c:pt idx="14145">
                  <c:v>11.755000000000001</c:v>
                </c:pt>
                <c:pt idx="14146">
                  <c:v>11.756</c:v>
                </c:pt>
                <c:pt idx="14147">
                  <c:v>11.756</c:v>
                </c:pt>
                <c:pt idx="14148">
                  <c:v>11.757</c:v>
                </c:pt>
                <c:pt idx="14149">
                  <c:v>11.757999999999999</c:v>
                </c:pt>
                <c:pt idx="14150">
                  <c:v>11.759</c:v>
                </c:pt>
                <c:pt idx="14151">
                  <c:v>11.76</c:v>
                </c:pt>
                <c:pt idx="14152">
                  <c:v>11.760999999999999</c:v>
                </c:pt>
                <c:pt idx="14153">
                  <c:v>11.760999999999999</c:v>
                </c:pt>
                <c:pt idx="14154">
                  <c:v>11.762</c:v>
                </c:pt>
                <c:pt idx="14155">
                  <c:v>11.763</c:v>
                </c:pt>
                <c:pt idx="14156">
                  <c:v>11.763999999999999</c:v>
                </c:pt>
                <c:pt idx="14157">
                  <c:v>11.765000000000001</c:v>
                </c:pt>
                <c:pt idx="14158">
                  <c:v>11.765000000000001</c:v>
                </c:pt>
                <c:pt idx="14159">
                  <c:v>11.766</c:v>
                </c:pt>
                <c:pt idx="14160">
                  <c:v>11.766999999999999</c:v>
                </c:pt>
                <c:pt idx="14161">
                  <c:v>11.768000000000001</c:v>
                </c:pt>
                <c:pt idx="14162">
                  <c:v>11.769</c:v>
                </c:pt>
                <c:pt idx="14163">
                  <c:v>11.77</c:v>
                </c:pt>
                <c:pt idx="14164">
                  <c:v>11.77</c:v>
                </c:pt>
                <c:pt idx="14165">
                  <c:v>11.771000000000001</c:v>
                </c:pt>
                <c:pt idx="14166">
                  <c:v>11.772</c:v>
                </c:pt>
                <c:pt idx="14167">
                  <c:v>11.773</c:v>
                </c:pt>
                <c:pt idx="14168">
                  <c:v>11.773999999999999</c:v>
                </c:pt>
                <c:pt idx="14169">
                  <c:v>11.775</c:v>
                </c:pt>
                <c:pt idx="14170">
                  <c:v>11.775</c:v>
                </c:pt>
                <c:pt idx="14171">
                  <c:v>11.776</c:v>
                </c:pt>
                <c:pt idx="14172">
                  <c:v>11.776999999999999</c:v>
                </c:pt>
                <c:pt idx="14173">
                  <c:v>11.778</c:v>
                </c:pt>
                <c:pt idx="14174">
                  <c:v>11.779</c:v>
                </c:pt>
                <c:pt idx="14175">
                  <c:v>11.78</c:v>
                </c:pt>
                <c:pt idx="14176">
                  <c:v>11.78</c:v>
                </c:pt>
                <c:pt idx="14177">
                  <c:v>11.781000000000001</c:v>
                </c:pt>
                <c:pt idx="14178">
                  <c:v>11.782</c:v>
                </c:pt>
                <c:pt idx="14179">
                  <c:v>11.782999999999999</c:v>
                </c:pt>
                <c:pt idx="14180">
                  <c:v>11.784000000000001</c:v>
                </c:pt>
                <c:pt idx="14181">
                  <c:v>11.785</c:v>
                </c:pt>
                <c:pt idx="14182">
                  <c:v>11.785</c:v>
                </c:pt>
                <c:pt idx="14183">
                  <c:v>11.786</c:v>
                </c:pt>
                <c:pt idx="14184">
                  <c:v>11.787000000000001</c:v>
                </c:pt>
                <c:pt idx="14185">
                  <c:v>11.788</c:v>
                </c:pt>
                <c:pt idx="14186">
                  <c:v>11.789</c:v>
                </c:pt>
                <c:pt idx="14187">
                  <c:v>11.79</c:v>
                </c:pt>
                <c:pt idx="14188">
                  <c:v>11.79</c:v>
                </c:pt>
                <c:pt idx="14189">
                  <c:v>11.791</c:v>
                </c:pt>
                <c:pt idx="14190">
                  <c:v>11.792</c:v>
                </c:pt>
                <c:pt idx="14191">
                  <c:v>11.792999999999999</c:v>
                </c:pt>
                <c:pt idx="14192">
                  <c:v>11.794</c:v>
                </c:pt>
                <c:pt idx="14193">
                  <c:v>11.795</c:v>
                </c:pt>
                <c:pt idx="14194">
                  <c:v>11.795</c:v>
                </c:pt>
                <c:pt idx="14195">
                  <c:v>11.795999999999999</c:v>
                </c:pt>
                <c:pt idx="14196">
                  <c:v>11.797000000000001</c:v>
                </c:pt>
                <c:pt idx="14197">
                  <c:v>11.798</c:v>
                </c:pt>
                <c:pt idx="14198">
                  <c:v>11.798999999999999</c:v>
                </c:pt>
                <c:pt idx="14199">
                  <c:v>11.8</c:v>
                </c:pt>
                <c:pt idx="14200">
                  <c:v>11.8</c:v>
                </c:pt>
                <c:pt idx="14201">
                  <c:v>11.801</c:v>
                </c:pt>
                <c:pt idx="14202">
                  <c:v>11.802</c:v>
                </c:pt>
                <c:pt idx="14203">
                  <c:v>11.803000000000001</c:v>
                </c:pt>
                <c:pt idx="14204">
                  <c:v>11.804</c:v>
                </c:pt>
                <c:pt idx="14205">
                  <c:v>11.805</c:v>
                </c:pt>
                <c:pt idx="14206">
                  <c:v>11.805</c:v>
                </c:pt>
                <c:pt idx="14207">
                  <c:v>11.805999999999999</c:v>
                </c:pt>
                <c:pt idx="14208">
                  <c:v>11.807</c:v>
                </c:pt>
                <c:pt idx="14209">
                  <c:v>11.808</c:v>
                </c:pt>
                <c:pt idx="14210">
                  <c:v>11.808999999999999</c:v>
                </c:pt>
                <c:pt idx="14211">
                  <c:v>11.81</c:v>
                </c:pt>
                <c:pt idx="14212">
                  <c:v>11.81</c:v>
                </c:pt>
                <c:pt idx="14213">
                  <c:v>11.811</c:v>
                </c:pt>
                <c:pt idx="14214">
                  <c:v>11.811999999999999</c:v>
                </c:pt>
                <c:pt idx="14215">
                  <c:v>11.813000000000001</c:v>
                </c:pt>
                <c:pt idx="14216">
                  <c:v>11.814</c:v>
                </c:pt>
                <c:pt idx="14217">
                  <c:v>11.814</c:v>
                </c:pt>
                <c:pt idx="14218">
                  <c:v>11.815</c:v>
                </c:pt>
                <c:pt idx="14219">
                  <c:v>11.816000000000001</c:v>
                </c:pt>
                <c:pt idx="14220">
                  <c:v>11.817</c:v>
                </c:pt>
                <c:pt idx="14221">
                  <c:v>11.818</c:v>
                </c:pt>
                <c:pt idx="14222">
                  <c:v>11.819000000000001</c:v>
                </c:pt>
                <c:pt idx="14223">
                  <c:v>11.819000000000001</c:v>
                </c:pt>
                <c:pt idx="14224">
                  <c:v>11.82</c:v>
                </c:pt>
                <c:pt idx="14225">
                  <c:v>11.821</c:v>
                </c:pt>
                <c:pt idx="14226">
                  <c:v>11.821999999999999</c:v>
                </c:pt>
                <c:pt idx="14227">
                  <c:v>11.823</c:v>
                </c:pt>
                <c:pt idx="14228">
                  <c:v>11.824</c:v>
                </c:pt>
                <c:pt idx="14229">
                  <c:v>11.824</c:v>
                </c:pt>
                <c:pt idx="14230">
                  <c:v>11.824999999999999</c:v>
                </c:pt>
                <c:pt idx="14231">
                  <c:v>11.826000000000001</c:v>
                </c:pt>
                <c:pt idx="14232">
                  <c:v>11.827</c:v>
                </c:pt>
                <c:pt idx="14233">
                  <c:v>11.827999999999999</c:v>
                </c:pt>
                <c:pt idx="14234">
                  <c:v>11.829000000000001</c:v>
                </c:pt>
                <c:pt idx="14235">
                  <c:v>11.829000000000001</c:v>
                </c:pt>
                <c:pt idx="14236">
                  <c:v>11.83</c:v>
                </c:pt>
                <c:pt idx="14237">
                  <c:v>11.831</c:v>
                </c:pt>
                <c:pt idx="14238">
                  <c:v>11.832000000000001</c:v>
                </c:pt>
                <c:pt idx="14239">
                  <c:v>11.833</c:v>
                </c:pt>
                <c:pt idx="14240">
                  <c:v>11.834</c:v>
                </c:pt>
                <c:pt idx="14241">
                  <c:v>11.834</c:v>
                </c:pt>
                <c:pt idx="14242">
                  <c:v>11.835000000000001</c:v>
                </c:pt>
                <c:pt idx="14243">
                  <c:v>11.836</c:v>
                </c:pt>
                <c:pt idx="14244">
                  <c:v>11.837</c:v>
                </c:pt>
                <c:pt idx="14245">
                  <c:v>11.837999999999999</c:v>
                </c:pt>
                <c:pt idx="14246">
                  <c:v>11.839</c:v>
                </c:pt>
                <c:pt idx="14247">
                  <c:v>11.839</c:v>
                </c:pt>
                <c:pt idx="14248">
                  <c:v>11.84</c:v>
                </c:pt>
                <c:pt idx="14249">
                  <c:v>11.840999999999999</c:v>
                </c:pt>
                <c:pt idx="14250">
                  <c:v>11.842000000000001</c:v>
                </c:pt>
                <c:pt idx="14251">
                  <c:v>11.843</c:v>
                </c:pt>
                <c:pt idx="14252">
                  <c:v>11.843999999999999</c:v>
                </c:pt>
                <c:pt idx="14253">
                  <c:v>11.843999999999999</c:v>
                </c:pt>
                <c:pt idx="14254">
                  <c:v>11.845000000000001</c:v>
                </c:pt>
                <c:pt idx="14255">
                  <c:v>11.846</c:v>
                </c:pt>
                <c:pt idx="14256">
                  <c:v>11.847</c:v>
                </c:pt>
                <c:pt idx="14257">
                  <c:v>11.848000000000001</c:v>
                </c:pt>
                <c:pt idx="14258">
                  <c:v>11.849</c:v>
                </c:pt>
                <c:pt idx="14259">
                  <c:v>11.849</c:v>
                </c:pt>
                <c:pt idx="14260">
                  <c:v>11.85</c:v>
                </c:pt>
                <c:pt idx="14261">
                  <c:v>11.851000000000001</c:v>
                </c:pt>
                <c:pt idx="14262">
                  <c:v>11.852</c:v>
                </c:pt>
                <c:pt idx="14263">
                  <c:v>11.853</c:v>
                </c:pt>
                <c:pt idx="14264">
                  <c:v>11.853999999999999</c:v>
                </c:pt>
                <c:pt idx="14265">
                  <c:v>11.853999999999999</c:v>
                </c:pt>
                <c:pt idx="14266">
                  <c:v>11.855</c:v>
                </c:pt>
                <c:pt idx="14267">
                  <c:v>11.856</c:v>
                </c:pt>
                <c:pt idx="14268">
                  <c:v>11.856999999999999</c:v>
                </c:pt>
                <c:pt idx="14269">
                  <c:v>11.858000000000001</c:v>
                </c:pt>
                <c:pt idx="14270">
                  <c:v>11.859</c:v>
                </c:pt>
                <c:pt idx="14271">
                  <c:v>11.859</c:v>
                </c:pt>
                <c:pt idx="14272">
                  <c:v>11.86</c:v>
                </c:pt>
                <c:pt idx="14273">
                  <c:v>11.861000000000001</c:v>
                </c:pt>
                <c:pt idx="14274">
                  <c:v>11.862</c:v>
                </c:pt>
                <c:pt idx="14275">
                  <c:v>11.863</c:v>
                </c:pt>
                <c:pt idx="14276">
                  <c:v>11.864000000000001</c:v>
                </c:pt>
                <c:pt idx="14277">
                  <c:v>11.864000000000001</c:v>
                </c:pt>
                <c:pt idx="14278">
                  <c:v>11.865</c:v>
                </c:pt>
                <c:pt idx="14279">
                  <c:v>11.866</c:v>
                </c:pt>
                <c:pt idx="14280">
                  <c:v>11.867000000000001</c:v>
                </c:pt>
                <c:pt idx="14281">
                  <c:v>11.868</c:v>
                </c:pt>
                <c:pt idx="14282">
                  <c:v>11.868</c:v>
                </c:pt>
                <c:pt idx="14283">
                  <c:v>11.869</c:v>
                </c:pt>
                <c:pt idx="14284">
                  <c:v>11.87</c:v>
                </c:pt>
                <c:pt idx="14285">
                  <c:v>11.871</c:v>
                </c:pt>
                <c:pt idx="14286">
                  <c:v>11.872</c:v>
                </c:pt>
                <c:pt idx="14287">
                  <c:v>11.872999999999999</c:v>
                </c:pt>
                <c:pt idx="14288">
                  <c:v>11.872999999999999</c:v>
                </c:pt>
                <c:pt idx="14289">
                  <c:v>11.874000000000001</c:v>
                </c:pt>
                <c:pt idx="14290">
                  <c:v>11.875</c:v>
                </c:pt>
                <c:pt idx="14291">
                  <c:v>11.875999999999999</c:v>
                </c:pt>
                <c:pt idx="14292">
                  <c:v>11.877000000000001</c:v>
                </c:pt>
                <c:pt idx="14293">
                  <c:v>11.878</c:v>
                </c:pt>
                <c:pt idx="14294">
                  <c:v>11.878</c:v>
                </c:pt>
                <c:pt idx="14295">
                  <c:v>11.879</c:v>
                </c:pt>
                <c:pt idx="14296">
                  <c:v>11.88</c:v>
                </c:pt>
                <c:pt idx="14297">
                  <c:v>11.881</c:v>
                </c:pt>
                <c:pt idx="14298">
                  <c:v>11.882</c:v>
                </c:pt>
                <c:pt idx="14299">
                  <c:v>11.882999999999999</c:v>
                </c:pt>
                <c:pt idx="14300">
                  <c:v>11.882999999999999</c:v>
                </c:pt>
                <c:pt idx="14301">
                  <c:v>11.884</c:v>
                </c:pt>
                <c:pt idx="14302">
                  <c:v>11.885</c:v>
                </c:pt>
                <c:pt idx="14303">
                  <c:v>11.885999999999999</c:v>
                </c:pt>
                <c:pt idx="14304">
                  <c:v>11.887</c:v>
                </c:pt>
                <c:pt idx="14305">
                  <c:v>11.888</c:v>
                </c:pt>
                <c:pt idx="14306">
                  <c:v>11.888</c:v>
                </c:pt>
                <c:pt idx="14307">
                  <c:v>11.888999999999999</c:v>
                </c:pt>
                <c:pt idx="14308">
                  <c:v>11.89</c:v>
                </c:pt>
                <c:pt idx="14309">
                  <c:v>11.891</c:v>
                </c:pt>
                <c:pt idx="14310">
                  <c:v>11.891999999999999</c:v>
                </c:pt>
                <c:pt idx="14311">
                  <c:v>11.893000000000001</c:v>
                </c:pt>
                <c:pt idx="14312">
                  <c:v>11.893000000000001</c:v>
                </c:pt>
                <c:pt idx="14313">
                  <c:v>11.894</c:v>
                </c:pt>
                <c:pt idx="14314">
                  <c:v>11.895</c:v>
                </c:pt>
                <c:pt idx="14315">
                  <c:v>11.896000000000001</c:v>
                </c:pt>
                <c:pt idx="14316">
                  <c:v>11.897</c:v>
                </c:pt>
                <c:pt idx="14317">
                  <c:v>11.898</c:v>
                </c:pt>
                <c:pt idx="14318">
                  <c:v>11.898</c:v>
                </c:pt>
                <c:pt idx="14319">
                  <c:v>11.898999999999999</c:v>
                </c:pt>
                <c:pt idx="14320">
                  <c:v>11.9</c:v>
                </c:pt>
                <c:pt idx="14321">
                  <c:v>11.901</c:v>
                </c:pt>
                <c:pt idx="14322">
                  <c:v>11.901999999999999</c:v>
                </c:pt>
                <c:pt idx="14323">
                  <c:v>11.903</c:v>
                </c:pt>
                <c:pt idx="14324">
                  <c:v>11.903</c:v>
                </c:pt>
                <c:pt idx="14325">
                  <c:v>11.904</c:v>
                </c:pt>
                <c:pt idx="14326">
                  <c:v>11.904999999999999</c:v>
                </c:pt>
                <c:pt idx="14327">
                  <c:v>11.906000000000001</c:v>
                </c:pt>
                <c:pt idx="14328">
                  <c:v>11.907</c:v>
                </c:pt>
                <c:pt idx="14329">
                  <c:v>11.907999999999999</c:v>
                </c:pt>
                <c:pt idx="14330">
                  <c:v>11.907999999999999</c:v>
                </c:pt>
                <c:pt idx="14331">
                  <c:v>11.909000000000001</c:v>
                </c:pt>
                <c:pt idx="14332">
                  <c:v>11.91</c:v>
                </c:pt>
                <c:pt idx="14333">
                  <c:v>11.911</c:v>
                </c:pt>
                <c:pt idx="14334">
                  <c:v>11.912000000000001</c:v>
                </c:pt>
                <c:pt idx="14335">
                  <c:v>11.913</c:v>
                </c:pt>
                <c:pt idx="14336">
                  <c:v>11.913</c:v>
                </c:pt>
                <c:pt idx="14337">
                  <c:v>11.914</c:v>
                </c:pt>
                <c:pt idx="14338">
                  <c:v>11.914999999999999</c:v>
                </c:pt>
                <c:pt idx="14339">
                  <c:v>11.916</c:v>
                </c:pt>
                <c:pt idx="14340">
                  <c:v>11.917</c:v>
                </c:pt>
                <c:pt idx="14341">
                  <c:v>11.917</c:v>
                </c:pt>
                <c:pt idx="14342">
                  <c:v>11.917999999999999</c:v>
                </c:pt>
                <c:pt idx="14343">
                  <c:v>11.919</c:v>
                </c:pt>
                <c:pt idx="14344">
                  <c:v>11.92</c:v>
                </c:pt>
                <c:pt idx="14345">
                  <c:v>11.920999999999999</c:v>
                </c:pt>
                <c:pt idx="14346">
                  <c:v>11.922000000000001</c:v>
                </c:pt>
                <c:pt idx="14347">
                  <c:v>11.922000000000001</c:v>
                </c:pt>
                <c:pt idx="14348">
                  <c:v>11.923</c:v>
                </c:pt>
                <c:pt idx="14349">
                  <c:v>11.923999999999999</c:v>
                </c:pt>
                <c:pt idx="14350">
                  <c:v>11.925000000000001</c:v>
                </c:pt>
                <c:pt idx="14351">
                  <c:v>11.926</c:v>
                </c:pt>
                <c:pt idx="14352">
                  <c:v>11.927</c:v>
                </c:pt>
                <c:pt idx="14353">
                  <c:v>11.927</c:v>
                </c:pt>
                <c:pt idx="14354">
                  <c:v>11.928000000000001</c:v>
                </c:pt>
                <c:pt idx="14355">
                  <c:v>11.929</c:v>
                </c:pt>
                <c:pt idx="14356">
                  <c:v>11.93</c:v>
                </c:pt>
                <c:pt idx="14357">
                  <c:v>11.930999999999999</c:v>
                </c:pt>
                <c:pt idx="14358">
                  <c:v>11.932</c:v>
                </c:pt>
                <c:pt idx="14359">
                  <c:v>11.932</c:v>
                </c:pt>
                <c:pt idx="14360">
                  <c:v>11.933</c:v>
                </c:pt>
                <c:pt idx="14361">
                  <c:v>11.933999999999999</c:v>
                </c:pt>
                <c:pt idx="14362">
                  <c:v>11.935</c:v>
                </c:pt>
                <c:pt idx="14363">
                  <c:v>11.936</c:v>
                </c:pt>
                <c:pt idx="14364">
                  <c:v>11.936999999999999</c:v>
                </c:pt>
                <c:pt idx="14365">
                  <c:v>11.936999999999999</c:v>
                </c:pt>
                <c:pt idx="14366">
                  <c:v>11.938000000000001</c:v>
                </c:pt>
                <c:pt idx="14367">
                  <c:v>11.939</c:v>
                </c:pt>
                <c:pt idx="14368">
                  <c:v>11.94</c:v>
                </c:pt>
                <c:pt idx="14369">
                  <c:v>11.941000000000001</c:v>
                </c:pt>
                <c:pt idx="14370">
                  <c:v>11.942</c:v>
                </c:pt>
                <c:pt idx="14371">
                  <c:v>11.942</c:v>
                </c:pt>
                <c:pt idx="14372">
                  <c:v>11.943</c:v>
                </c:pt>
                <c:pt idx="14373">
                  <c:v>11.944000000000001</c:v>
                </c:pt>
                <c:pt idx="14374">
                  <c:v>11.945</c:v>
                </c:pt>
                <c:pt idx="14375">
                  <c:v>11.946</c:v>
                </c:pt>
                <c:pt idx="14376">
                  <c:v>11.946999999999999</c:v>
                </c:pt>
                <c:pt idx="14377">
                  <c:v>11.946999999999999</c:v>
                </c:pt>
                <c:pt idx="14378">
                  <c:v>11.948</c:v>
                </c:pt>
                <c:pt idx="14379">
                  <c:v>11.949</c:v>
                </c:pt>
                <c:pt idx="14380">
                  <c:v>11.95</c:v>
                </c:pt>
                <c:pt idx="14381">
                  <c:v>11.951000000000001</c:v>
                </c:pt>
                <c:pt idx="14382">
                  <c:v>11.952</c:v>
                </c:pt>
                <c:pt idx="14383">
                  <c:v>11.952</c:v>
                </c:pt>
                <c:pt idx="14384">
                  <c:v>11.952999999999999</c:v>
                </c:pt>
                <c:pt idx="14385">
                  <c:v>11.954000000000001</c:v>
                </c:pt>
                <c:pt idx="14386">
                  <c:v>11.955</c:v>
                </c:pt>
                <c:pt idx="14387">
                  <c:v>11.956</c:v>
                </c:pt>
                <c:pt idx="14388">
                  <c:v>11.957000000000001</c:v>
                </c:pt>
                <c:pt idx="14389">
                  <c:v>11.957000000000001</c:v>
                </c:pt>
                <c:pt idx="14390">
                  <c:v>11.958</c:v>
                </c:pt>
                <c:pt idx="14391">
                  <c:v>11.959</c:v>
                </c:pt>
                <c:pt idx="14392">
                  <c:v>11.96</c:v>
                </c:pt>
                <c:pt idx="14393">
                  <c:v>11.961</c:v>
                </c:pt>
                <c:pt idx="14394">
                  <c:v>11.962</c:v>
                </c:pt>
                <c:pt idx="14395">
                  <c:v>11.962</c:v>
                </c:pt>
                <c:pt idx="14396">
                  <c:v>11.962999999999999</c:v>
                </c:pt>
                <c:pt idx="14397">
                  <c:v>11.964</c:v>
                </c:pt>
                <c:pt idx="14398">
                  <c:v>11.965</c:v>
                </c:pt>
                <c:pt idx="14399">
                  <c:v>11.965999999999999</c:v>
                </c:pt>
                <c:pt idx="14400">
                  <c:v>11.967000000000001</c:v>
                </c:pt>
                <c:pt idx="14401">
                  <c:v>11.967000000000001</c:v>
                </c:pt>
                <c:pt idx="14402">
                  <c:v>11.968</c:v>
                </c:pt>
                <c:pt idx="14403">
                  <c:v>11.968999999999999</c:v>
                </c:pt>
                <c:pt idx="14404">
                  <c:v>11.97</c:v>
                </c:pt>
                <c:pt idx="14405">
                  <c:v>11.971</c:v>
                </c:pt>
                <c:pt idx="14406">
                  <c:v>11.971</c:v>
                </c:pt>
                <c:pt idx="14407">
                  <c:v>11.972</c:v>
                </c:pt>
                <c:pt idx="14408">
                  <c:v>11.973000000000001</c:v>
                </c:pt>
                <c:pt idx="14409">
                  <c:v>11.974</c:v>
                </c:pt>
                <c:pt idx="14410">
                  <c:v>11.975</c:v>
                </c:pt>
                <c:pt idx="14411">
                  <c:v>11.976000000000001</c:v>
                </c:pt>
                <c:pt idx="14412">
                  <c:v>11.976000000000001</c:v>
                </c:pt>
                <c:pt idx="14413">
                  <c:v>11.977</c:v>
                </c:pt>
                <c:pt idx="14414">
                  <c:v>11.978</c:v>
                </c:pt>
                <c:pt idx="14415">
                  <c:v>11.978999999999999</c:v>
                </c:pt>
                <c:pt idx="14416">
                  <c:v>11.98</c:v>
                </c:pt>
                <c:pt idx="14417">
                  <c:v>11.981</c:v>
                </c:pt>
                <c:pt idx="14418">
                  <c:v>11.981</c:v>
                </c:pt>
                <c:pt idx="14419">
                  <c:v>11.981999999999999</c:v>
                </c:pt>
                <c:pt idx="14420">
                  <c:v>11.983000000000001</c:v>
                </c:pt>
                <c:pt idx="14421">
                  <c:v>11.984</c:v>
                </c:pt>
                <c:pt idx="14422">
                  <c:v>11.984999999999999</c:v>
                </c:pt>
                <c:pt idx="14423">
                  <c:v>11.986000000000001</c:v>
                </c:pt>
                <c:pt idx="14424">
                  <c:v>11.986000000000001</c:v>
                </c:pt>
                <c:pt idx="14425">
                  <c:v>11.987</c:v>
                </c:pt>
                <c:pt idx="14426">
                  <c:v>11.988</c:v>
                </c:pt>
                <c:pt idx="14427">
                  <c:v>11.989000000000001</c:v>
                </c:pt>
                <c:pt idx="14428">
                  <c:v>11.99</c:v>
                </c:pt>
                <c:pt idx="14429">
                  <c:v>11.991</c:v>
                </c:pt>
                <c:pt idx="14430">
                  <c:v>11.991</c:v>
                </c:pt>
                <c:pt idx="14431">
                  <c:v>11.992000000000001</c:v>
                </c:pt>
                <c:pt idx="14432">
                  <c:v>11.993</c:v>
                </c:pt>
                <c:pt idx="14433">
                  <c:v>11.994</c:v>
                </c:pt>
                <c:pt idx="14434">
                  <c:v>11.994999999999999</c:v>
                </c:pt>
                <c:pt idx="14435">
                  <c:v>11.996</c:v>
                </c:pt>
                <c:pt idx="14436">
                  <c:v>11.996</c:v>
                </c:pt>
                <c:pt idx="14437">
                  <c:v>11.997</c:v>
                </c:pt>
                <c:pt idx="14438">
                  <c:v>11.997999999999999</c:v>
                </c:pt>
                <c:pt idx="14439">
                  <c:v>11.999000000000001</c:v>
                </c:pt>
                <c:pt idx="14440">
                  <c:v>12</c:v>
                </c:pt>
                <c:pt idx="14441">
                  <c:v>12.000999999999999</c:v>
                </c:pt>
                <c:pt idx="14442">
                  <c:v>12.000999999999999</c:v>
                </c:pt>
                <c:pt idx="14443">
                  <c:v>12.002000000000001</c:v>
                </c:pt>
                <c:pt idx="14444">
                  <c:v>12.003</c:v>
                </c:pt>
                <c:pt idx="14445">
                  <c:v>12.004</c:v>
                </c:pt>
                <c:pt idx="14446">
                  <c:v>12.005000000000001</c:v>
                </c:pt>
                <c:pt idx="14447">
                  <c:v>12.006</c:v>
                </c:pt>
                <c:pt idx="14448">
                  <c:v>12.006</c:v>
                </c:pt>
                <c:pt idx="14449">
                  <c:v>12.007</c:v>
                </c:pt>
                <c:pt idx="14450">
                  <c:v>12.007999999999999</c:v>
                </c:pt>
                <c:pt idx="14451">
                  <c:v>12.009</c:v>
                </c:pt>
                <c:pt idx="14452">
                  <c:v>12.01</c:v>
                </c:pt>
                <c:pt idx="14453">
                  <c:v>12.010999999999999</c:v>
                </c:pt>
                <c:pt idx="14454">
                  <c:v>12.010999999999999</c:v>
                </c:pt>
                <c:pt idx="14455">
                  <c:v>12.012</c:v>
                </c:pt>
                <c:pt idx="14456">
                  <c:v>12.013</c:v>
                </c:pt>
                <c:pt idx="14457">
                  <c:v>12.013999999999999</c:v>
                </c:pt>
                <c:pt idx="14458">
                  <c:v>12.015000000000001</c:v>
                </c:pt>
                <c:pt idx="14459">
                  <c:v>12.016</c:v>
                </c:pt>
                <c:pt idx="14460">
                  <c:v>12.016</c:v>
                </c:pt>
                <c:pt idx="14461">
                  <c:v>12.016999999999999</c:v>
                </c:pt>
                <c:pt idx="14462">
                  <c:v>12.018000000000001</c:v>
                </c:pt>
                <c:pt idx="14463">
                  <c:v>12.019</c:v>
                </c:pt>
                <c:pt idx="14464">
                  <c:v>12.02</c:v>
                </c:pt>
                <c:pt idx="14465">
                  <c:v>12.02</c:v>
                </c:pt>
                <c:pt idx="14466">
                  <c:v>12.021000000000001</c:v>
                </c:pt>
                <c:pt idx="14467">
                  <c:v>12.022</c:v>
                </c:pt>
                <c:pt idx="14468">
                  <c:v>12.023</c:v>
                </c:pt>
                <c:pt idx="14469">
                  <c:v>12.023999999999999</c:v>
                </c:pt>
                <c:pt idx="14470">
                  <c:v>12.025</c:v>
                </c:pt>
                <c:pt idx="14471">
                  <c:v>12.025</c:v>
                </c:pt>
                <c:pt idx="14472">
                  <c:v>12.026</c:v>
                </c:pt>
                <c:pt idx="14473">
                  <c:v>12.026999999999999</c:v>
                </c:pt>
                <c:pt idx="14474">
                  <c:v>12.028</c:v>
                </c:pt>
                <c:pt idx="14475">
                  <c:v>12.029</c:v>
                </c:pt>
                <c:pt idx="14476">
                  <c:v>12.03</c:v>
                </c:pt>
                <c:pt idx="14477">
                  <c:v>12.03</c:v>
                </c:pt>
                <c:pt idx="14478">
                  <c:v>12.031000000000001</c:v>
                </c:pt>
                <c:pt idx="14479">
                  <c:v>12.032</c:v>
                </c:pt>
                <c:pt idx="14480">
                  <c:v>12.032999999999999</c:v>
                </c:pt>
                <c:pt idx="14481">
                  <c:v>12.034000000000001</c:v>
                </c:pt>
                <c:pt idx="14482">
                  <c:v>12.035</c:v>
                </c:pt>
                <c:pt idx="14483">
                  <c:v>12.035</c:v>
                </c:pt>
                <c:pt idx="14484">
                  <c:v>12.036</c:v>
                </c:pt>
                <c:pt idx="14485">
                  <c:v>12.037000000000001</c:v>
                </c:pt>
                <c:pt idx="14486">
                  <c:v>12.038</c:v>
                </c:pt>
                <c:pt idx="14487">
                  <c:v>12.039</c:v>
                </c:pt>
                <c:pt idx="14488">
                  <c:v>12.04</c:v>
                </c:pt>
                <c:pt idx="14489">
                  <c:v>12.04</c:v>
                </c:pt>
                <c:pt idx="14490">
                  <c:v>12.041</c:v>
                </c:pt>
                <c:pt idx="14491">
                  <c:v>12.042</c:v>
                </c:pt>
                <c:pt idx="14492">
                  <c:v>12.042999999999999</c:v>
                </c:pt>
                <c:pt idx="14493">
                  <c:v>12.044</c:v>
                </c:pt>
                <c:pt idx="14494">
                  <c:v>12.045</c:v>
                </c:pt>
                <c:pt idx="14495">
                  <c:v>12.045</c:v>
                </c:pt>
                <c:pt idx="14496">
                  <c:v>12.045999999999999</c:v>
                </c:pt>
                <c:pt idx="14497">
                  <c:v>12.047000000000001</c:v>
                </c:pt>
                <c:pt idx="14498">
                  <c:v>12.048</c:v>
                </c:pt>
                <c:pt idx="14499">
                  <c:v>12.048999999999999</c:v>
                </c:pt>
                <c:pt idx="14500">
                  <c:v>12.05</c:v>
                </c:pt>
                <c:pt idx="14501">
                  <c:v>12.05</c:v>
                </c:pt>
                <c:pt idx="14502">
                  <c:v>12.051</c:v>
                </c:pt>
                <c:pt idx="14503">
                  <c:v>12.052</c:v>
                </c:pt>
                <c:pt idx="14504">
                  <c:v>12.053000000000001</c:v>
                </c:pt>
                <c:pt idx="14505">
                  <c:v>12.054</c:v>
                </c:pt>
                <c:pt idx="14506">
                  <c:v>12.055</c:v>
                </c:pt>
                <c:pt idx="14507">
                  <c:v>12.055</c:v>
                </c:pt>
                <c:pt idx="14508">
                  <c:v>12.055999999999999</c:v>
                </c:pt>
                <c:pt idx="14509">
                  <c:v>12.057</c:v>
                </c:pt>
                <c:pt idx="14510">
                  <c:v>12.058</c:v>
                </c:pt>
                <c:pt idx="14511">
                  <c:v>12.058999999999999</c:v>
                </c:pt>
                <c:pt idx="14512">
                  <c:v>12.06</c:v>
                </c:pt>
                <c:pt idx="14513">
                  <c:v>12.06</c:v>
                </c:pt>
                <c:pt idx="14514">
                  <c:v>12.061</c:v>
                </c:pt>
                <c:pt idx="14515">
                  <c:v>12.061999999999999</c:v>
                </c:pt>
                <c:pt idx="14516">
                  <c:v>12.063000000000001</c:v>
                </c:pt>
                <c:pt idx="14517">
                  <c:v>12.064</c:v>
                </c:pt>
                <c:pt idx="14518">
                  <c:v>12.065</c:v>
                </c:pt>
                <c:pt idx="14519">
                  <c:v>12.065</c:v>
                </c:pt>
                <c:pt idx="14520">
                  <c:v>12.066000000000001</c:v>
                </c:pt>
                <c:pt idx="14521">
                  <c:v>12.067</c:v>
                </c:pt>
                <c:pt idx="14522">
                  <c:v>12.068</c:v>
                </c:pt>
                <c:pt idx="14523">
                  <c:v>12.069000000000001</c:v>
                </c:pt>
                <c:pt idx="14524">
                  <c:v>12.07</c:v>
                </c:pt>
                <c:pt idx="14525">
                  <c:v>12.07</c:v>
                </c:pt>
                <c:pt idx="14526">
                  <c:v>12.071</c:v>
                </c:pt>
                <c:pt idx="14527">
                  <c:v>12.071999999999999</c:v>
                </c:pt>
                <c:pt idx="14528">
                  <c:v>12.073</c:v>
                </c:pt>
                <c:pt idx="14529">
                  <c:v>12.074</c:v>
                </c:pt>
                <c:pt idx="14530">
                  <c:v>12.074</c:v>
                </c:pt>
                <c:pt idx="14531">
                  <c:v>12.074999999999999</c:v>
                </c:pt>
                <c:pt idx="14532">
                  <c:v>12.076000000000001</c:v>
                </c:pt>
                <c:pt idx="14533">
                  <c:v>12.077</c:v>
                </c:pt>
                <c:pt idx="14534">
                  <c:v>12.077999999999999</c:v>
                </c:pt>
                <c:pt idx="14535">
                  <c:v>12.079000000000001</c:v>
                </c:pt>
                <c:pt idx="14536">
                  <c:v>12.079000000000001</c:v>
                </c:pt>
                <c:pt idx="14537">
                  <c:v>12.08</c:v>
                </c:pt>
                <c:pt idx="14538">
                  <c:v>12.081</c:v>
                </c:pt>
                <c:pt idx="14539">
                  <c:v>12.082000000000001</c:v>
                </c:pt>
                <c:pt idx="14540">
                  <c:v>12.083</c:v>
                </c:pt>
                <c:pt idx="14541">
                  <c:v>12.084</c:v>
                </c:pt>
                <c:pt idx="14542">
                  <c:v>12.084</c:v>
                </c:pt>
                <c:pt idx="14543">
                  <c:v>12.085000000000001</c:v>
                </c:pt>
                <c:pt idx="14544">
                  <c:v>12.086</c:v>
                </c:pt>
                <c:pt idx="14545">
                  <c:v>12.087</c:v>
                </c:pt>
                <c:pt idx="14546">
                  <c:v>12.087999999999999</c:v>
                </c:pt>
                <c:pt idx="14547">
                  <c:v>12.089</c:v>
                </c:pt>
                <c:pt idx="14548">
                  <c:v>12.089</c:v>
                </c:pt>
                <c:pt idx="14549">
                  <c:v>12.09</c:v>
                </c:pt>
                <c:pt idx="14550">
                  <c:v>12.090999999999999</c:v>
                </c:pt>
                <c:pt idx="14551">
                  <c:v>12.092000000000001</c:v>
                </c:pt>
                <c:pt idx="14552">
                  <c:v>12.093</c:v>
                </c:pt>
                <c:pt idx="14553">
                  <c:v>12.093999999999999</c:v>
                </c:pt>
                <c:pt idx="14554">
                  <c:v>12.093999999999999</c:v>
                </c:pt>
                <c:pt idx="14555">
                  <c:v>12.095000000000001</c:v>
                </c:pt>
                <c:pt idx="14556">
                  <c:v>12.096</c:v>
                </c:pt>
                <c:pt idx="14557">
                  <c:v>12.097</c:v>
                </c:pt>
                <c:pt idx="14558">
                  <c:v>12.098000000000001</c:v>
                </c:pt>
                <c:pt idx="14559">
                  <c:v>12.099</c:v>
                </c:pt>
                <c:pt idx="14560">
                  <c:v>12.099</c:v>
                </c:pt>
                <c:pt idx="14561">
                  <c:v>12.1</c:v>
                </c:pt>
                <c:pt idx="14562">
                  <c:v>12.101000000000001</c:v>
                </c:pt>
                <c:pt idx="14563">
                  <c:v>12.102</c:v>
                </c:pt>
                <c:pt idx="14564">
                  <c:v>12.103</c:v>
                </c:pt>
                <c:pt idx="14565">
                  <c:v>12.103999999999999</c:v>
                </c:pt>
                <c:pt idx="14566">
                  <c:v>12.103999999999999</c:v>
                </c:pt>
                <c:pt idx="14567">
                  <c:v>12.105</c:v>
                </c:pt>
                <c:pt idx="14568">
                  <c:v>12.106</c:v>
                </c:pt>
                <c:pt idx="14569">
                  <c:v>12.106999999999999</c:v>
                </c:pt>
                <c:pt idx="14570">
                  <c:v>12.108000000000001</c:v>
                </c:pt>
                <c:pt idx="14571">
                  <c:v>12.109</c:v>
                </c:pt>
                <c:pt idx="14572">
                  <c:v>12.109</c:v>
                </c:pt>
                <c:pt idx="14573">
                  <c:v>12.11</c:v>
                </c:pt>
                <c:pt idx="14574">
                  <c:v>12.111000000000001</c:v>
                </c:pt>
                <c:pt idx="14575">
                  <c:v>12.112</c:v>
                </c:pt>
                <c:pt idx="14576">
                  <c:v>12.113</c:v>
                </c:pt>
                <c:pt idx="14577">
                  <c:v>12.114000000000001</c:v>
                </c:pt>
                <c:pt idx="14578">
                  <c:v>12.114000000000001</c:v>
                </c:pt>
                <c:pt idx="14579">
                  <c:v>12.115</c:v>
                </c:pt>
                <c:pt idx="14580">
                  <c:v>12.116</c:v>
                </c:pt>
                <c:pt idx="14581">
                  <c:v>12.117000000000001</c:v>
                </c:pt>
                <c:pt idx="14582">
                  <c:v>12.118</c:v>
                </c:pt>
                <c:pt idx="14583">
                  <c:v>12.119</c:v>
                </c:pt>
                <c:pt idx="14584">
                  <c:v>12.119</c:v>
                </c:pt>
                <c:pt idx="14585">
                  <c:v>12.12</c:v>
                </c:pt>
                <c:pt idx="14586">
                  <c:v>12.121</c:v>
                </c:pt>
                <c:pt idx="14587">
                  <c:v>12.122</c:v>
                </c:pt>
                <c:pt idx="14588">
                  <c:v>12.122999999999999</c:v>
                </c:pt>
                <c:pt idx="14589">
                  <c:v>12.122999999999999</c:v>
                </c:pt>
                <c:pt idx="14590">
                  <c:v>12.124000000000001</c:v>
                </c:pt>
                <c:pt idx="14591">
                  <c:v>12.125</c:v>
                </c:pt>
                <c:pt idx="14592">
                  <c:v>12.125999999999999</c:v>
                </c:pt>
                <c:pt idx="14593">
                  <c:v>12.127000000000001</c:v>
                </c:pt>
                <c:pt idx="14594">
                  <c:v>12.128</c:v>
                </c:pt>
                <c:pt idx="14595">
                  <c:v>12.128</c:v>
                </c:pt>
                <c:pt idx="14596">
                  <c:v>12.129</c:v>
                </c:pt>
                <c:pt idx="14597">
                  <c:v>12.13</c:v>
                </c:pt>
                <c:pt idx="14598">
                  <c:v>12.131</c:v>
                </c:pt>
                <c:pt idx="14599">
                  <c:v>12.132</c:v>
                </c:pt>
                <c:pt idx="14600">
                  <c:v>12.132999999999999</c:v>
                </c:pt>
                <c:pt idx="14601">
                  <c:v>12.132999999999999</c:v>
                </c:pt>
                <c:pt idx="14602">
                  <c:v>12.134</c:v>
                </c:pt>
                <c:pt idx="14603">
                  <c:v>12.135</c:v>
                </c:pt>
                <c:pt idx="14604">
                  <c:v>12.135999999999999</c:v>
                </c:pt>
                <c:pt idx="14605">
                  <c:v>12.137</c:v>
                </c:pt>
                <c:pt idx="14606">
                  <c:v>12.138</c:v>
                </c:pt>
                <c:pt idx="14607">
                  <c:v>12.138</c:v>
                </c:pt>
                <c:pt idx="14608">
                  <c:v>12.138999999999999</c:v>
                </c:pt>
                <c:pt idx="14609">
                  <c:v>12.14</c:v>
                </c:pt>
                <c:pt idx="14610">
                  <c:v>12.141</c:v>
                </c:pt>
                <c:pt idx="14611">
                  <c:v>12.141999999999999</c:v>
                </c:pt>
                <c:pt idx="14612">
                  <c:v>12.143000000000001</c:v>
                </c:pt>
                <c:pt idx="14613">
                  <c:v>12.143000000000001</c:v>
                </c:pt>
                <c:pt idx="14614">
                  <c:v>12.144</c:v>
                </c:pt>
                <c:pt idx="14615">
                  <c:v>12.145</c:v>
                </c:pt>
                <c:pt idx="14616">
                  <c:v>12.146000000000001</c:v>
                </c:pt>
                <c:pt idx="14617">
                  <c:v>12.147</c:v>
                </c:pt>
                <c:pt idx="14618">
                  <c:v>12.148</c:v>
                </c:pt>
                <c:pt idx="14619">
                  <c:v>12.148</c:v>
                </c:pt>
                <c:pt idx="14620">
                  <c:v>12.148999999999999</c:v>
                </c:pt>
                <c:pt idx="14621">
                  <c:v>12.15</c:v>
                </c:pt>
                <c:pt idx="14622">
                  <c:v>12.151</c:v>
                </c:pt>
                <c:pt idx="14623">
                  <c:v>12.151999999999999</c:v>
                </c:pt>
                <c:pt idx="14624">
                  <c:v>12.153</c:v>
                </c:pt>
                <c:pt idx="14625">
                  <c:v>12.153</c:v>
                </c:pt>
                <c:pt idx="14626">
                  <c:v>12.154</c:v>
                </c:pt>
                <c:pt idx="14627">
                  <c:v>12.154999999999999</c:v>
                </c:pt>
                <c:pt idx="14628">
                  <c:v>12.156000000000001</c:v>
                </c:pt>
                <c:pt idx="14629">
                  <c:v>12.157</c:v>
                </c:pt>
                <c:pt idx="14630">
                  <c:v>12.157999999999999</c:v>
                </c:pt>
                <c:pt idx="14631">
                  <c:v>12.157999999999999</c:v>
                </c:pt>
                <c:pt idx="14632">
                  <c:v>12.159000000000001</c:v>
                </c:pt>
                <c:pt idx="14633">
                  <c:v>12.16</c:v>
                </c:pt>
                <c:pt idx="14634">
                  <c:v>12.161</c:v>
                </c:pt>
                <c:pt idx="14635">
                  <c:v>12.162000000000001</c:v>
                </c:pt>
                <c:pt idx="14636">
                  <c:v>12.163</c:v>
                </c:pt>
                <c:pt idx="14637">
                  <c:v>12.163</c:v>
                </c:pt>
                <c:pt idx="14638">
                  <c:v>12.164</c:v>
                </c:pt>
                <c:pt idx="14639">
                  <c:v>12.164999999999999</c:v>
                </c:pt>
                <c:pt idx="14640">
                  <c:v>12.166</c:v>
                </c:pt>
                <c:pt idx="14641">
                  <c:v>12.167</c:v>
                </c:pt>
                <c:pt idx="14642">
                  <c:v>12.167999999999999</c:v>
                </c:pt>
                <c:pt idx="14643">
                  <c:v>12.167999999999999</c:v>
                </c:pt>
                <c:pt idx="14644">
                  <c:v>12.169</c:v>
                </c:pt>
                <c:pt idx="14645">
                  <c:v>12.17</c:v>
                </c:pt>
                <c:pt idx="14646">
                  <c:v>12.170999999999999</c:v>
                </c:pt>
                <c:pt idx="14647">
                  <c:v>12.172000000000001</c:v>
                </c:pt>
                <c:pt idx="14648">
                  <c:v>12.173</c:v>
                </c:pt>
                <c:pt idx="14649">
                  <c:v>12.173</c:v>
                </c:pt>
                <c:pt idx="14650">
                  <c:v>12.173999999999999</c:v>
                </c:pt>
                <c:pt idx="14651">
                  <c:v>12.175000000000001</c:v>
                </c:pt>
                <c:pt idx="14652">
                  <c:v>12.176</c:v>
                </c:pt>
                <c:pt idx="14653">
                  <c:v>12.177</c:v>
                </c:pt>
                <c:pt idx="14654">
                  <c:v>12.177</c:v>
                </c:pt>
                <c:pt idx="14655">
                  <c:v>12.178000000000001</c:v>
                </c:pt>
                <c:pt idx="14656">
                  <c:v>12.179</c:v>
                </c:pt>
                <c:pt idx="14657">
                  <c:v>12.18</c:v>
                </c:pt>
                <c:pt idx="14658">
                  <c:v>12.180999999999999</c:v>
                </c:pt>
                <c:pt idx="14659">
                  <c:v>12.182</c:v>
                </c:pt>
                <c:pt idx="14660">
                  <c:v>12.182</c:v>
                </c:pt>
                <c:pt idx="14661">
                  <c:v>12.183</c:v>
                </c:pt>
                <c:pt idx="14662">
                  <c:v>12.183999999999999</c:v>
                </c:pt>
                <c:pt idx="14663">
                  <c:v>12.185</c:v>
                </c:pt>
                <c:pt idx="14664">
                  <c:v>12.186</c:v>
                </c:pt>
                <c:pt idx="14665">
                  <c:v>12.186999999999999</c:v>
                </c:pt>
                <c:pt idx="14666">
                  <c:v>12.186999999999999</c:v>
                </c:pt>
                <c:pt idx="14667">
                  <c:v>12.188000000000001</c:v>
                </c:pt>
                <c:pt idx="14668">
                  <c:v>12.189</c:v>
                </c:pt>
                <c:pt idx="14669">
                  <c:v>12.19</c:v>
                </c:pt>
                <c:pt idx="14670">
                  <c:v>12.191000000000001</c:v>
                </c:pt>
                <c:pt idx="14671">
                  <c:v>12.192</c:v>
                </c:pt>
                <c:pt idx="14672">
                  <c:v>12.192</c:v>
                </c:pt>
                <c:pt idx="14673">
                  <c:v>12.193</c:v>
                </c:pt>
                <c:pt idx="14674">
                  <c:v>12.194000000000001</c:v>
                </c:pt>
                <c:pt idx="14675">
                  <c:v>12.195</c:v>
                </c:pt>
                <c:pt idx="14676">
                  <c:v>12.196</c:v>
                </c:pt>
                <c:pt idx="14677">
                  <c:v>12.196999999999999</c:v>
                </c:pt>
                <c:pt idx="14678">
                  <c:v>12.196999999999999</c:v>
                </c:pt>
                <c:pt idx="14679">
                  <c:v>12.198</c:v>
                </c:pt>
                <c:pt idx="14680">
                  <c:v>12.199</c:v>
                </c:pt>
                <c:pt idx="14681">
                  <c:v>12.2</c:v>
                </c:pt>
                <c:pt idx="14682">
                  <c:v>12.201000000000001</c:v>
                </c:pt>
                <c:pt idx="14683">
                  <c:v>12.202</c:v>
                </c:pt>
                <c:pt idx="14684">
                  <c:v>12.202</c:v>
                </c:pt>
                <c:pt idx="14685">
                  <c:v>12.202999999999999</c:v>
                </c:pt>
                <c:pt idx="14686">
                  <c:v>12.204000000000001</c:v>
                </c:pt>
                <c:pt idx="14687">
                  <c:v>12.205</c:v>
                </c:pt>
                <c:pt idx="14688">
                  <c:v>12.206</c:v>
                </c:pt>
                <c:pt idx="14689">
                  <c:v>12.207000000000001</c:v>
                </c:pt>
                <c:pt idx="14690">
                  <c:v>12.207000000000001</c:v>
                </c:pt>
                <c:pt idx="14691">
                  <c:v>12.208</c:v>
                </c:pt>
                <c:pt idx="14692">
                  <c:v>12.209</c:v>
                </c:pt>
                <c:pt idx="14693">
                  <c:v>12.21</c:v>
                </c:pt>
                <c:pt idx="14694">
                  <c:v>12.211</c:v>
                </c:pt>
                <c:pt idx="14695">
                  <c:v>12.212</c:v>
                </c:pt>
                <c:pt idx="14696">
                  <c:v>12.212</c:v>
                </c:pt>
                <c:pt idx="14697">
                  <c:v>12.212999999999999</c:v>
                </c:pt>
                <c:pt idx="14698">
                  <c:v>12.214</c:v>
                </c:pt>
                <c:pt idx="14699">
                  <c:v>12.215</c:v>
                </c:pt>
                <c:pt idx="14700">
                  <c:v>12.215999999999999</c:v>
                </c:pt>
                <c:pt idx="14701">
                  <c:v>12.217000000000001</c:v>
                </c:pt>
                <c:pt idx="14702">
                  <c:v>12.217000000000001</c:v>
                </c:pt>
                <c:pt idx="14703">
                  <c:v>12.218</c:v>
                </c:pt>
                <c:pt idx="14704">
                  <c:v>12.218999999999999</c:v>
                </c:pt>
                <c:pt idx="14705">
                  <c:v>12.22</c:v>
                </c:pt>
                <c:pt idx="14706">
                  <c:v>12.221</c:v>
                </c:pt>
                <c:pt idx="14707">
                  <c:v>12.222</c:v>
                </c:pt>
                <c:pt idx="14708">
                  <c:v>12.222</c:v>
                </c:pt>
                <c:pt idx="14709">
                  <c:v>12.223000000000001</c:v>
                </c:pt>
                <c:pt idx="14710">
                  <c:v>12.224</c:v>
                </c:pt>
                <c:pt idx="14711">
                  <c:v>12.225</c:v>
                </c:pt>
                <c:pt idx="14712">
                  <c:v>12.226000000000001</c:v>
                </c:pt>
                <c:pt idx="14713">
                  <c:v>12.227</c:v>
                </c:pt>
                <c:pt idx="14714">
                  <c:v>12.227</c:v>
                </c:pt>
                <c:pt idx="14715">
                  <c:v>12.228</c:v>
                </c:pt>
                <c:pt idx="14716">
                  <c:v>12.228999999999999</c:v>
                </c:pt>
                <c:pt idx="14717">
                  <c:v>12.23</c:v>
                </c:pt>
                <c:pt idx="14718">
                  <c:v>12.231</c:v>
                </c:pt>
                <c:pt idx="14719">
                  <c:v>12.231</c:v>
                </c:pt>
                <c:pt idx="14720">
                  <c:v>12.231999999999999</c:v>
                </c:pt>
                <c:pt idx="14721">
                  <c:v>12.233000000000001</c:v>
                </c:pt>
                <c:pt idx="14722">
                  <c:v>12.234</c:v>
                </c:pt>
                <c:pt idx="14723">
                  <c:v>12.234999999999999</c:v>
                </c:pt>
                <c:pt idx="14724">
                  <c:v>12.236000000000001</c:v>
                </c:pt>
                <c:pt idx="14725">
                  <c:v>12.236000000000001</c:v>
                </c:pt>
                <c:pt idx="14726">
                  <c:v>12.237</c:v>
                </c:pt>
                <c:pt idx="14727">
                  <c:v>12.238</c:v>
                </c:pt>
                <c:pt idx="14728">
                  <c:v>12.239000000000001</c:v>
                </c:pt>
                <c:pt idx="14729">
                  <c:v>12.24</c:v>
                </c:pt>
                <c:pt idx="14730">
                  <c:v>12.241</c:v>
                </c:pt>
                <c:pt idx="14731">
                  <c:v>12.241</c:v>
                </c:pt>
                <c:pt idx="14732">
                  <c:v>12.242000000000001</c:v>
                </c:pt>
                <c:pt idx="14733">
                  <c:v>12.243</c:v>
                </c:pt>
                <c:pt idx="14734">
                  <c:v>12.244</c:v>
                </c:pt>
                <c:pt idx="14735">
                  <c:v>12.244999999999999</c:v>
                </c:pt>
                <c:pt idx="14736">
                  <c:v>12.246</c:v>
                </c:pt>
                <c:pt idx="14737">
                  <c:v>12.246</c:v>
                </c:pt>
                <c:pt idx="14738">
                  <c:v>12.247</c:v>
                </c:pt>
                <c:pt idx="14739">
                  <c:v>12.247999999999999</c:v>
                </c:pt>
                <c:pt idx="14740">
                  <c:v>12.249000000000001</c:v>
                </c:pt>
                <c:pt idx="14741">
                  <c:v>12.25</c:v>
                </c:pt>
                <c:pt idx="14742">
                  <c:v>12.250999999999999</c:v>
                </c:pt>
                <c:pt idx="14743">
                  <c:v>12.250999999999999</c:v>
                </c:pt>
                <c:pt idx="14744">
                  <c:v>12.252000000000001</c:v>
                </c:pt>
                <c:pt idx="14745">
                  <c:v>12.253</c:v>
                </c:pt>
                <c:pt idx="14746">
                  <c:v>12.254</c:v>
                </c:pt>
                <c:pt idx="14747">
                  <c:v>12.255000000000001</c:v>
                </c:pt>
                <c:pt idx="14748">
                  <c:v>12.256</c:v>
                </c:pt>
                <c:pt idx="14749">
                  <c:v>12.256</c:v>
                </c:pt>
                <c:pt idx="14750">
                  <c:v>12.257</c:v>
                </c:pt>
                <c:pt idx="14751">
                  <c:v>12.257999999999999</c:v>
                </c:pt>
                <c:pt idx="14752">
                  <c:v>12.259</c:v>
                </c:pt>
                <c:pt idx="14753">
                  <c:v>12.26</c:v>
                </c:pt>
                <c:pt idx="14754">
                  <c:v>12.260999999999999</c:v>
                </c:pt>
                <c:pt idx="14755">
                  <c:v>12.260999999999999</c:v>
                </c:pt>
                <c:pt idx="14756">
                  <c:v>12.262</c:v>
                </c:pt>
                <c:pt idx="14757">
                  <c:v>12.263</c:v>
                </c:pt>
                <c:pt idx="14758">
                  <c:v>12.263999999999999</c:v>
                </c:pt>
                <c:pt idx="14759">
                  <c:v>12.265000000000001</c:v>
                </c:pt>
                <c:pt idx="14760">
                  <c:v>12.266</c:v>
                </c:pt>
                <c:pt idx="14761">
                  <c:v>12.266</c:v>
                </c:pt>
                <c:pt idx="14762">
                  <c:v>12.266999999999999</c:v>
                </c:pt>
                <c:pt idx="14763">
                  <c:v>12.268000000000001</c:v>
                </c:pt>
                <c:pt idx="14764">
                  <c:v>12.269</c:v>
                </c:pt>
                <c:pt idx="14765">
                  <c:v>12.27</c:v>
                </c:pt>
                <c:pt idx="14766">
                  <c:v>12.271000000000001</c:v>
                </c:pt>
                <c:pt idx="14767">
                  <c:v>12.271000000000001</c:v>
                </c:pt>
                <c:pt idx="14768">
                  <c:v>12.272</c:v>
                </c:pt>
                <c:pt idx="14769">
                  <c:v>12.273</c:v>
                </c:pt>
                <c:pt idx="14770">
                  <c:v>12.273999999999999</c:v>
                </c:pt>
                <c:pt idx="14771">
                  <c:v>12.275</c:v>
                </c:pt>
                <c:pt idx="14772">
                  <c:v>12.276</c:v>
                </c:pt>
                <c:pt idx="14773">
                  <c:v>12.276</c:v>
                </c:pt>
                <c:pt idx="14774">
                  <c:v>12.276999999999999</c:v>
                </c:pt>
                <c:pt idx="14775">
                  <c:v>12.278</c:v>
                </c:pt>
                <c:pt idx="14776">
                  <c:v>12.279</c:v>
                </c:pt>
                <c:pt idx="14777">
                  <c:v>12.28</c:v>
                </c:pt>
                <c:pt idx="14778">
                  <c:v>12.28</c:v>
                </c:pt>
                <c:pt idx="14779">
                  <c:v>12.281000000000001</c:v>
                </c:pt>
                <c:pt idx="14780">
                  <c:v>12.282</c:v>
                </c:pt>
                <c:pt idx="14781">
                  <c:v>12.282999999999999</c:v>
                </c:pt>
                <c:pt idx="14782">
                  <c:v>12.284000000000001</c:v>
                </c:pt>
                <c:pt idx="14783">
                  <c:v>12.285</c:v>
                </c:pt>
                <c:pt idx="14784">
                  <c:v>12.285</c:v>
                </c:pt>
                <c:pt idx="14785">
                  <c:v>12.286</c:v>
                </c:pt>
                <c:pt idx="14786">
                  <c:v>12.287000000000001</c:v>
                </c:pt>
                <c:pt idx="14787">
                  <c:v>12.288</c:v>
                </c:pt>
                <c:pt idx="14788">
                  <c:v>12.289</c:v>
                </c:pt>
                <c:pt idx="14789">
                  <c:v>12.29</c:v>
                </c:pt>
                <c:pt idx="14790">
                  <c:v>12.29</c:v>
                </c:pt>
                <c:pt idx="14791">
                  <c:v>12.291</c:v>
                </c:pt>
                <c:pt idx="14792">
                  <c:v>12.292</c:v>
                </c:pt>
                <c:pt idx="14793">
                  <c:v>12.292999999999999</c:v>
                </c:pt>
                <c:pt idx="14794">
                  <c:v>12.294</c:v>
                </c:pt>
                <c:pt idx="14795">
                  <c:v>12.295</c:v>
                </c:pt>
                <c:pt idx="14796">
                  <c:v>12.295</c:v>
                </c:pt>
                <c:pt idx="14797">
                  <c:v>12.295999999999999</c:v>
                </c:pt>
                <c:pt idx="14798">
                  <c:v>12.297000000000001</c:v>
                </c:pt>
                <c:pt idx="14799">
                  <c:v>12.298</c:v>
                </c:pt>
                <c:pt idx="14800">
                  <c:v>12.298999999999999</c:v>
                </c:pt>
                <c:pt idx="14801">
                  <c:v>12.3</c:v>
                </c:pt>
                <c:pt idx="14802">
                  <c:v>12.3</c:v>
                </c:pt>
                <c:pt idx="14803">
                  <c:v>12.301</c:v>
                </c:pt>
                <c:pt idx="14804">
                  <c:v>12.302</c:v>
                </c:pt>
                <c:pt idx="14805">
                  <c:v>12.303000000000001</c:v>
                </c:pt>
                <c:pt idx="14806">
                  <c:v>12.304</c:v>
                </c:pt>
                <c:pt idx="14807">
                  <c:v>12.305</c:v>
                </c:pt>
                <c:pt idx="14808">
                  <c:v>12.305</c:v>
                </c:pt>
                <c:pt idx="14809">
                  <c:v>12.305999999999999</c:v>
                </c:pt>
                <c:pt idx="14810">
                  <c:v>12.307</c:v>
                </c:pt>
                <c:pt idx="14811">
                  <c:v>12.308</c:v>
                </c:pt>
                <c:pt idx="14812">
                  <c:v>12.308999999999999</c:v>
                </c:pt>
                <c:pt idx="14813">
                  <c:v>12.31</c:v>
                </c:pt>
                <c:pt idx="14814">
                  <c:v>12.31</c:v>
                </c:pt>
                <c:pt idx="14815">
                  <c:v>12.311</c:v>
                </c:pt>
                <c:pt idx="14816">
                  <c:v>12.311999999999999</c:v>
                </c:pt>
                <c:pt idx="14817">
                  <c:v>12.313000000000001</c:v>
                </c:pt>
                <c:pt idx="14818">
                  <c:v>12.314</c:v>
                </c:pt>
                <c:pt idx="14819">
                  <c:v>12.315</c:v>
                </c:pt>
                <c:pt idx="14820">
                  <c:v>12.315</c:v>
                </c:pt>
                <c:pt idx="14821">
                  <c:v>12.316000000000001</c:v>
                </c:pt>
                <c:pt idx="14822">
                  <c:v>12.317</c:v>
                </c:pt>
                <c:pt idx="14823">
                  <c:v>12.318</c:v>
                </c:pt>
                <c:pt idx="14824">
                  <c:v>12.319000000000001</c:v>
                </c:pt>
                <c:pt idx="14825">
                  <c:v>12.32</c:v>
                </c:pt>
                <c:pt idx="14826">
                  <c:v>12.32</c:v>
                </c:pt>
                <c:pt idx="14827">
                  <c:v>12.321</c:v>
                </c:pt>
                <c:pt idx="14828">
                  <c:v>12.321999999999999</c:v>
                </c:pt>
                <c:pt idx="14829">
                  <c:v>12.323</c:v>
                </c:pt>
                <c:pt idx="14830">
                  <c:v>12.324</c:v>
                </c:pt>
                <c:pt idx="14831">
                  <c:v>12.324999999999999</c:v>
                </c:pt>
                <c:pt idx="14832">
                  <c:v>12.324999999999999</c:v>
                </c:pt>
                <c:pt idx="14833">
                  <c:v>12.326000000000001</c:v>
                </c:pt>
                <c:pt idx="14834">
                  <c:v>12.327</c:v>
                </c:pt>
                <c:pt idx="14835">
                  <c:v>12.327999999999999</c:v>
                </c:pt>
                <c:pt idx="14836">
                  <c:v>12.329000000000001</c:v>
                </c:pt>
                <c:pt idx="14837">
                  <c:v>12.33</c:v>
                </c:pt>
                <c:pt idx="14838">
                  <c:v>12.33</c:v>
                </c:pt>
                <c:pt idx="14839">
                  <c:v>12.331</c:v>
                </c:pt>
                <c:pt idx="14840">
                  <c:v>12.332000000000001</c:v>
                </c:pt>
                <c:pt idx="14841">
                  <c:v>12.333</c:v>
                </c:pt>
                <c:pt idx="14842">
                  <c:v>12.334</c:v>
                </c:pt>
                <c:pt idx="14843">
                  <c:v>12.334</c:v>
                </c:pt>
                <c:pt idx="14844">
                  <c:v>12.335000000000001</c:v>
                </c:pt>
                <c:pt idx="14845">
                  <c:v>12.336</c:v>
                </c:pt>
                <c:pt idx="14846">
                  <c:v>12.337</c:v>
                </c:pt>
                <c:pt idx="14847">
                  <c:v>12.337999999999999</c:v>
                </c:pt>
                <c:pt idx="14848">
                  <c:v>12.339</c:v>
                </c:pt>
                <c:pt idx="14849">
                  <c:v>12.339</c:v>
                </c:pt>
                <c:pt idx="14850">
                  <c:v>12.34</c:v>
                </c:pt>
                <c:pt idx="14851">
                  <c:v>12.340999999999999</c:v>
                </c:pt>
                <c:pt idx="14852">
                  <c:v>12.342000000000001</c:v>
                </c:pt>
                <c:pt idx="14853">
                  <c:v>12.343</c:v>
                </c:pt>
                <c:pt idx="14854">
                  <c:v>12.343999999999999</c:v>
                </c:pt>
                <c:pt idx="14855">
                  <c:v>12.343999999999999</c:v>
                </c:pt>
                <c:pt idx="14856">
                  <c:v>12.345000000000001</c:v>
                </c:pt>
                <c:pt idx="14857">
                  <c:v>12.346</c:v>
                </c:pt>
                <c:pt idx="14858">
                  <c:v>12.347</c:v>
                </c:pt>
                <c:pt idx="14859">
                  <c:v>12.348000000000001</c:v>
                </c:pt>
                <c:pt idx="14860">
                  <c:v>12.349</c:v>
                </c:pt>
                <c:pt idx="14861">
                  <c:v>12.349</c:v>
                </c:pt>
                <c:pt idx="14862">
                  <c:v>12.35</c:v>
                </c:pt>
                <c:pt idx="14863">
                  <c:v>12.351000000000001</c:v>
                </c:pt>
                <c:pt idx="14864">
                  <c:v>12.352</c:v>
                </c:pt>
                <c:pt idx="14865">
                  <c:v>12.353</c:v>
                </c:pt>
                <c:pt idx="14866">
                  <c:v>12.353999999999999</c:v>
                </c:pt>
                <c:pt idx="14867">
                  <c:v>12.353999999999999</c:v>
                </c:pt>
                <c:pt idx="14868">
                  <c:v>12.355</c:v>
                </c:pt>
                <c:pt idx="14869">
                  <c:v>12.356</c:v>
                </c:pt>
                <c:pt idx="14870">
                  <c:v>12.356999999999999</c:v>
                </c:pt>
                <c:pt idx="14871">
                  <c:v>12.358000000000001</c:v>
                </c:pt>
                <c:pt idx="14872">
                  <c:v>12.359</c:v>
                </c:pt>
                <c:pt idx="14873">
                  <c:v>12.359</c:v>
                </c:pt>
                <c:pt idx="14874">
                  <c:v>12.36</c:v>
                </c:pt>
                <c:pt idx="14875">
                  <c:v>12.361000000000001</c:v>
                </c:pt>
                <c:pt idx="14876">
                  <c:v>12.362</c:v>
                </c:pt>
                <c:pt idx="14877">
                  <c:v>12.363</c:v>
                </c:pt>
                <c:pt idx="14878">
                  <c:v>12.364000000000001</c:v>
                </c:pt>
                <c:pt idx="14879">
                  <c:v>12.364000000000001</c:v>
                </c:pt>
                <c:pt idx="14880">
                  <c:v>12.365</c:v>
                </c:pt>
                <c:pt idx="14881">
                  <c:v>12.366</c:v>
                </c:pt>
                <c:pt idx="14882">
                  <c:v>12.367000000000001</c:v>
                </c:pt>
                <c:pt idx="14883">
                  <c:v>12.368</c:v>
                </c:pt>
                <c:pt idx="14884">
                  <c:v>12.369</c:v>
                </c:pt>
                <c:pt idx="14885">
                  <c:v>12.369</c:v>
                </c:pt>
                <c:pt idx="14886">
                  <c:v>12.37</c:v>
                </c:pt>
                <c:pt idx="14887">
                  <c:v>12.371</c:v>
                </c:pt>
                <c:pt idx="14888">
                  <c:v>12.372</c:v>
                </c:pt>
                <c:pt idx="14889">
                  <c:v>12.372999999999999</c:v>
                </c:pt>
                <c:pt idx="14890">
                  <c:v>12.374000000000001</c:v>
                </c:pt>
                <c:pt idx="14891">
                  <c:v>12.374000000000001</c:v>
                </c:pt>
                <c:pt idx="14892">
                  <c:v>12.375</c:v>
                </c:pt>
                <c:pt idx="14893">
                  <c:v>12.375999999999999</c:v>
                </c:pt>
                <c:pt idx="14894">
                  <c:v>12.377000000000001</c:v>
                </c:pt>
                <c:pt idx="14895">
                  <c:v>12.378</c:v>
                </c:pt>
                <c:pt idx="14896">
                  <c:v>12.379</c:v>
                </c:pt>
                <c:pt idx="14897">
                  <c:v>12.379</c:v>
                </c:pt>
                <c:pt idx="14898">
                  <c:v>12.38</c:v>
                </c:pt>
                <c:pt idx="14899">
                  <c:v>12.381</c:v>
                </c:pt>
                <c:pt idx="14900">
                  <c:v>12.382</c:v>
                </c:pt>
                <c:pt idx="14901">
                  <c:v>12.382999999999999</c:v>
                </c:pt>
                <c:pt idx="14902">
                  <c:v>12.382999999999999</c:v>
                </c:pt>
                <c:pt idx="14903">
                  <c:v>12.384</c:v>
                </c:pt>
                <c:pt idx="14904">
                  <c:v>12.385</c:v>
                </c:pt>
                <c:pt idx="14905">
                  <c:v>12.385999999999999</c:v>
                </c:pt>
                <c:pt idx="14906">
                  <c:v>12.387</c:v>
                </c:pt>
                <c:pt idx="14907">
                  <c:v>12.388</c:v>
                </c:pt>
                <c:pt idx="14908">
                  <c:v>12.388</c:v>
                </c:pt>
                <c:pt idx="14909">
                  <c:v>12.388999999999999</c:v>
                </c:pt>
                <c:pt idx="14910">
                  <c:v>12.39</c:v>
                </c:pt>
                <c:pt idx="14911">
                  <c:v>12.391</c:v>
                </c:pt>
                <c:pt idx="14912">
                  <c:v>12.391999999999999</c:v>
                </c:pt>
                <c:pt idx="14913">
                  <c:v>12.393000000000001</c:v>
                </c:pt>
                <c:pt idx="14914">
                  <c:v>12.393000000000001</c:v>
                </c:pt>
                <c:pt idx="14915">
                  <c:v>12.394</c:v>
                </c:pt>
                <c:pt idx="14916">
                  <c:v>12.395</c:v>
                </c:pt>
                <c:pt idx="14917">
                  <c:v>12.396000000000001</c:v>
                </c:pt>
                <c:pt idx="14918">
                  <c:v>12.397</c:v>
                </c:pt>
                <c:pt idx="14919">
                  <c:v>12.398</c:v>
                </c:pt>
                <c:pt idx="14920">
                  <c:v>12.398</c:v>
                </c:pt>
                <c:pt idx="14921">
                  <c:v>12.398999999999999</c:v>
                </c:pt>
                <c:pt idx="14922">
                  <c:v>12.4</c:v>
                </c:pt>
                <c:pt idx="14923">
                  <c:v>12.401</c:v>
                </c:pt>
                <c:pt idx="14924">
                  <c:v>12.401999999999999</c:v>
                </c:pt>
                <c:pt idx="14925">
                  <c:v>12.403</c:v>
                </c:pt>
                <c:pt idx="14926">
                  <c:v>12.403</c:v>
                </c:pt>
                <c:pt idx="14927">
                  <c:v>12.404</c:v>
                </c:pt>
                <c:pt idx="14928">
                  <c:v>12.404999999999999</c:v>
                </c:pt>
                <c:pt idx="14929">
                  <c:v>12.406000000000001</c:v>
                </c:pt>
                <c:pt idx="14930">
                  <c:v>12.407</c:v>
                </c:pt>
                <c:pt idx="14931">
                  <c:v>12.407999999999999</c:v>
                </c:pt>
                <c:pt idx="14932">
                  <c:v>12.407999999999999</c:v>
                </c:pt>
                <c:pt idx="14933">
                  <c:v>12.409000000000001</c:v>
                </c:pt>
                <c:pt idx="14934">
                  <c:v>12.41</c:v>
                </c:pt>
                <c:pt idx="14935">
                  <c:v>12.411</c:v>
                </c:pt>
                <c:pt idx="14936">
                  <c:v>12.412000000000001</c:v>
                </c:pt>
                <c:pt idx="14937">
                  <c:v>12.413</c:v>
                </c:pt>
                <c:pt idx="14938">
                  <c:v>12.413</c:v>
                </c:pt>
                <c:pt idx="14939">
                  <c:v>12.414</c:v>
                </c:pt>
                <c:pt idx="14940">
                  <c:v>12.414999999999999</c:v>
                </c:pt>
                <c:pt idx="14941">
                  <c:v>12.416</c:v>
                </c:pt>
                <c:pt idx="14942">
                  <c:v>12.417</c:v>
                </c:pt>
                <c:pt idx="14943">
                  <c:v>12.417999999999999</c:v>
                </c:pt>
                <c:pt idx="14944">
                  <c:v>12.417999999999999</c:v>
                </c:pt>
                <c:pt idx="14945">
                  <c:v>12.419</c:v>
                </c:pt>
                <c:pt idx="14946">
                  <c:v>12.42</c:v>
                </c:pt>
                <c:pt idx="14947">
                  <c:v>12.420999999999999</c:v>
                </c:pt>
                <c:pt idx="14948">
                  <c:v>12.422000000000001</c:v>
                </c:pt>
                <c:pt idx="14949">
                  <c:v>12.423</c:v>
                </c:pt>
                <c:pt idx="14950">
                  <c:v>12.423</c:v>
                </c:pt>
                <c:pt idx="14951">
                  <c:v>12.423999999999999</c:v>
                </c:pt>
                <c:pt idx="14952">
                  <c:v>12.425000000000001</c:v>
                </c:pt>
                <c:pt idx="14953">
                  <c:v>12.426</c:v>
                </c:pt>
                <c:pt idx="14954">
                  <c:v>12.427</c:v>
                </c:pt>
                <c:pt idx="14955">
                  <c:v>12.428000000000001</c:v>
                </c:pt>
                <c:pt idx="14956">
                  <c:v>12.428000000000001</c:v>
                </c:pt>
                <c:pt idx="14957">
                  <c:v>12.429</c:v>
                </c:pt>
                <c:pt idx="14958">
                  <c:v>12.43</c:v>
                </c:pt>
                <c:pt idx="14959">
                  <c:v>12.430999999999999</c:v>
                </c:pt>
                <c:pt idx="14960">
                  <c:v>12.432</c:v>
                </c:pt>
                <c:pt idx="14961">
                  <c:v>12.433</c:v>
                </c:pt>
                <c:pt idx="14962">
                  <c:v>12.433</c:v>
                </c:pt>
                <c:pt idx="14963">
                  <c:v>12.433999999999999</c:v>
                </c:pt>
                <c:pt idx="14964">
                  <c:v>12.435</c:v>
                </c:pt>
                <c:pt idx="14965">
                  <c:v>12.436</c:v>
                </c:pt>
                <c:pt idx="14966">
                  <c:v>12.436999999999999</c:v>
                </c:pt>
                <c:pt idx="14967">
                  <c:v>12.436999999999999</c:v>
                </c:pt>
                <c:pt idx="14968">
                  <c:v>12.438000000000001</c:v>
                </c:pt>
                <c:pt idx="14969">
                  <c:v>12.439</c:v>
                </c:pt>
                <c:pt idx="14970">
                  <c:v>12.44</c:v>
                </c:pt>
                <c:pt idx="14971">
                  <c:v>12.441000000000001</c:v>
                </c:pt>
                <c:pt idx="14972">
                  <c:v>12.442</c:v>
                </c:pt>
                <c:pt idx="14973">
                  <c:v>12.442</c:v>
                </c:pt>
                <c:pt idx="14974">
                  <c:v>12.443</c:v>
                </c:pt>
                <c:pt idx="14975">
                  <c:v>12.444000000000001</c:v>
                </c:pt>
                <c:pt idx="14976">
                  <c:v>12.445</c:v>
                </c:pt>
                <c:pt idx="14977">
                  <c:v>12.446</c:v>
                </c:pt>
                <c:pt idx="14978">
                  <c:v>12.446999999999999</c:v>
                </c:pt>
                <c:pt idx="14979">
                  <c:v>12.446999999999999</c:v>
                </c:pt>
                <c:pt idx="14980">
                  <c:v>12.448</c:v>
                </c:pt>
                <c:pt idx="14981">
                  <c:v>12.449</c:v>
                </c:pt>
                <c:pt idx="14982">
                  <c:v>12.45</c:v>
                </c:pt>
                <c:pt idx="14983">
                  <c:v>12.451000000000001</c:v>
                </c:pt>
                <c:pt idx="14984">
                  <c:v>12.452</c:v>
                </c:pt>
                <c:pt idx="14985">
                  <c:v>12.452</c:v>
                </c:pt>
                <c:pt idx="14986">
                  <c:v>12.452999999999999</c:v>
                </c:pt>
                <c:pt idx="14987">
                  <c:v>12.454000000000001</c:v>
                </c:pt>
                <c:pt idx="14988">
                  <c:v>12.455</c:v>
                </c:pt>
                <c:pt idx="14989">
                  <c:v>12.456</c:v>
                </c:pt>
                <c:pt idx="14990">
                  <c:v>12.457000000000001</c:v>
                </c:pt>
                <c:pt idx="14991">
                  <c:v>12.457000000000001</c:v>
                </c:pt>
                <c:pt idx="14992">
                  <c:v>12.458</c:v>
                </c:pt>
                <c:pt idx="14993">
                  <c:v>12.459</c:v>
                </c:pt>
                <c:pt idx="14994">
                  <c:v>12.46</c:v>
                </c:pt>
                <c:pt idx="14995">
                  <c:v>12.461</c:v>
                </c:pt>
                <c:pt idx="14996">
                  <c:v>12.462</c:v>
                </c:pt>
                <c:pt idx="14997">
                  <c:v>12.462</c:v>
                </c:pt>
                <c:pt idx="14998">
                  <c:v>12.462999999999999</c:v>
                </c:pt>
                <c:pt idx="14999">
                  <c:v>12.464</c:v>
                </c:pt>
                <c:pt idx="15000">
                  <c:v>12.465</c:v>
                </c:pt>
                <c:pt idx="15001">
                  <c:v>12.465999999999999</c:v>
                </c:pt>
                <c:pt idx="15002">
                  <c:v>12.467000000000001</c:v>
                </c:pt>
                <c:pt idx="15003">
                  <c:v>12.467000000000001</c:v>
                </c:pt>
                <c:pt idx="15004">
                  <c:v>12.468</c:v>
                </c:pt>
                <c:pt idx="15005">
                  <c:v>12.468999999999999</c:v>
                </c:pt>
                <c:pt idx="15006">
                  <c:v>12.47</c:v>
                </c:pt>
                <c:pt idx="15007">
                  <c:v>12.471</c:v>
                </c:pt>
                <c:pt idx="15008">
                  <c:v>12.472</c:v>
                </c:pt>
                <c:pt idx="15009">
                  <c:v>12.472</c:v>
                </c:pt>
                <c:pt idx="15010">
                  <c:v>12.473000000000001</c:v>
                </c:pt>
                <c:pt idx="15011">
                  <c:v>12.474</c:v>
                </c:pt>
                <c:pt idx="15012">
                  <c:v>12.475</c:v>
                </c:pt>
                <c:pt idx="15013">
                  <c:v>12.476000000000001</c:v>
                </c:pt>
                <c:pt idx="15014">
                  <c:v>12.477</c:v>
                </c:pt>
                <c:pt idx="15015">
                  <c:v>12.477</c:v>
                </c:pt>
                <c:pt idx="15016">
                  <c:v>12.478</c:v>
                </c:pt>
                <c:pt idx="15017">
                  <c:v>12.478999999999999</c:v>
                </c:pt>
                <c:pt idx="15018">
                  <c:v>12.48</c:v>
                </c:pt>
                <c:pt idx="15019">
                  <c:v>12.481</c:v>
                </c:pt>
                <c:pt idx="15020">
                  <c:v>12.481999999999999</c:v>
                </c:pt>
                <c:pt idx="15021">
                  <c:v>12.481999999999999</c:v>
                </c:pt>
                <c:pt idx="15022">
                  <c:v>12.483000000000001</c:v>
                </c:pt>
                <c:pt idx="15023">
                  <c:v>12.484</c:v>
                </c:pt>
                <c:pt idx="15024">
                  <c:v>12.484999999999999</c:v>
                </c:pt>
                <c:pt idx="15025">
                  <c:v>12.486000000000001</c:v>
                </c:pt>
                <c:pt idx="15026">
                  <c:v>12.486000000000001</c:v>
                </c:pt>
                <c:pt idx="15027">
                  <c:v>12.487</c:v>
                </c:pt>
                <c:pt idx="15028">
                  <c:v>12.488</c:v>
                </c:pt>
                <c:pt idx="15029">
                  <c:v>12.489000000000001</c:v>
                </c:pt>
                <c:pt idx="15030">
                  <c:v>12.49</c:v>
                </c:pt>
                <c:pt idx="15031">
                  <c:v>12.491</c:v>
                </c:pt>
                <c:pt idx="15032">
                  <c:v>12.491</c:v>
                </c:pt>
                <c:pt idx="15033">
                  <c:v>12.492000000000001</c:v>
                </c:pt>
                <c:pt idx="15034">
                  <c:v>12.493</c:v>
                </c:pt>
                <c:pt idx="15035">
                  <c:v>12.494</c:v>
                </c:pt>
                <c:pt idx="15036">
                  <c:v>12.494999999999999</c:v>
                </c:pt>
                <c:pt idx="15037">
                  <c:v>12.496</c:v>
                </c:pt>
                <c:pt idx="15038">
                  <c:v>12.496</c:v>
                </c:pt>
                <c:pt idx="15039">
                  <c:v>12.497</c:v>
                </c:pt>
                <c:pt idx="15040">
                  <c:v>12.497999999999999</c:v>
                </c:pt>
                <c:pt idx="15041">
                  <c:v>12.499000000000001</c:v>
                </c:pt>
                <c:pt idx="15042">
                  <c:v>12.5</c:v>
                </c:pt>
                <c:pt idx="15043">
                  <c:v>12.500999999999999</c:v>
                </c:pt>
                <c:pt idx="15044">
                  <c:v>12.500999999999999</c:v>
                </c:pt>
                <c:pt idx="15045">
                  <c:v>12.502000000000001</c:v>
                </c:pt>
                <c:pt idx="15046">
                  <c:v>12.503</c:v>
                </c:pt>
                <c:pt idx="15047">
                  <c:v>12.504</c:v>
                </c:pt>
                <c:pt idx="15048">
                  <c:v>12.505000000000001</c:v>
                </c:pt>
                <c:pt idx="15049">
                  <c:v>12.506</c:v>
                </c:pt>
                <c:pt idx="15050">
                  <c:v>12.506</c:v>
                </c:pt>
                <c:pt idx="15051">
                  <c:v>12.507</c:v>
                </c:pt>
                <c:pt idx="15052">
                  <c:v>12.507999999999999</c:v>
                </c:pt>
                <c:pt idx="15053">
                  <c:v>12.509</c:v>
                </c:pt>
                <c:pt idx="15054">
                  <c:v>12.51</c:v>
                </c:pt>
                <c:pt idx="15055">
                  <c:v>12.510999999999999</c:v>
                </c:pt>
                <c:pt idx="15056">
                  <c:v>12.510999999999999</c:v>
                </c:pt>
                <c:pt idx="15057">
                  <c:v>12.512</c:v>
                </c:pt>
                <c:pt idx="15058">
                  <c:v>12.513</c:v>
                </c:pt>
                <c:pt idx="15059">
                  <c:v>12.513999999999999</c:v>
                </c:pt>
                <c:pt idx="15060">
                  <c:v>12.515000000000001</c:v>
                </c:pt>
                <c:pt idx="15061">
                  <c:v>12.516</c:v>
                </c:pt>
                <c:pt idx="15062">
                  <c:v>12.516</c:v>
                </c:pt>
                <c:pt idx="15063">
                  <c:v>12.516999999999999</c:v>
                </c:pt>
                <c:pt idx="15064">
                  <c:v>12.518000000000001</c:v>
                </c:pt>
                <c:pt idx="15065">
                  <c:v>12.519</c:v>
                </c:pt>
                <c:pt idx="15066">
                  <c:v>12.52</c:v>
                </c:pt>
                <c:pt idx="15067">
                  <c:v>12.521000000000001</c:v>
                </c:pt>
                <c:pt idx="15068">
                  <c:v>12.521000000000001</c:v>
                </c:pt>
                <c:pt idx="15069">
                  <c:v>12.522</c:v>
                </c:pt>
                <c:pt idx="15070">
                  <c:v>12.523</c:v>
                </c:pt>
                <c:pt idx="15071">
                  <c:v>12.523999999999999</c:v>
                </c:pt>
                <c:pt idx="15072">
                  <c:v>12.525</c:v>
                </c:pt>
                <c:pt idx="15073">
                  <c:v>12.526</c:v>
                </c:pt>
                <c:pt idx="15074">
                  <c:v>12.526</c:v>
                </c:pt>
                <c:pt idx="15075">
                  <c:v>12.526999999999999</c:v>
                </c:pt>
                <c:pt idx="15076">
                  <c:v>12.528</c:v>
                </c:pt>
                <c:pt idx="15077">
                  <c:v>12.529</c:v>
                </c:pt>
                <c:pt idx="15078">
                  <c:v>12.53</c:v>
                </c:pt>
                <c:pt idx="15079">
                  <c:v>12.531000000000001</c:v>
                </c:pt>
                <c:pt idx="15080">
                  <c:v>12.531000000000001</c:v>
                </c:pt>
                <c:pt idx="15081">
                  <c:v>12.532</c:v>
                </c:pt>
                <c:pt idx="15082">
                  <c:v>12.532999999999999</c:v>
                </c:pt>
                <c:pt idx="15083">
                  <c:v>12.534000000000001</c:v>
                </c:pt>
                <c:pt idx="15084">
                  <c:v>12.535</c:v>
                </c:pt>
                <c:pt idx="15085">
                  <c:v>12.536</c:v>
                </c:pt>
                <c:pt idx="15086">
                  <c:v>12.536</c:v>
                </c:pt>
                <c:pt idx="15087">
                  <c:v>12.537000000000001</c:v>
                </c:pt>
                <c:pt idx="15088">
                  <c:v>12.538</c:v>
                </c:pt>
                <c:pt idx="15089">
                  <c:v>12.539</c:v>
                </c:pt>
                <c:pt idx="15090">
                  <c:v>12.54</c:v>
                </c:pt>
                <c:pt idx="15091">
                  <c:v>12.54</c:v>
                </c:pt>
                <c:pt idx="15092">
                  <c:v>12.541</c:v>
                </c:pt>
                <c:pt idx="15093">
                  <c:v>12.542</c:v>
                </c:pt>
                <c:pt idx="15094">
                  <c:v>12.542999999999999</c:v>
                </c:pt>
                <c:pt idx="15095">
                  <c:v>12.544</c:v>
                </c:pt>
                <c:pt idx="15096">
                  <c:v>12.545</c:v>
                </c:pt>
                <c:pt idx="15097">
                  <c:v>12.545</c:v>
                </c:pt>
                <c:pt idx="15098">
                  <c:v>12.545999999999999</c:v>
                </c:pt>
                <c:pt idx="15099">
                  <c:v>12.547000000000001</c:v>
                </c:pt>
                <c:pt idx="15100">
                  <c:v>12.548</c:v>
                </c:pt>
                <c:pt idx="15101">
                  <c:v>12.548999999999999</c:v>
                </c:pt>
                <c:pt idx="15102">
                  <c:v>12.55</c:v>
                </c:pt>
                <c:pt idx="15103">
                  <c:v>12.55</c:v>
                </c:pt>
                <c:pt idx="15104">
                  <c:v>12.551</c:v>
                </c:pt>
                <c:pt idx="15105">
                  <c:v>12.552</c:v>
                </c:pt>
                <c:pt idx="15106">
                  <c:v>12.553000000000001</c:v>
                </c:pt>
                <c:pt idx="15107">
                  <c:v>12.554</c:v>
                </c:pt>
                <c:pt idx="15108">
                  <c:v>12.555</c:v>
                </c:pt>
                <c:pt idx="15109">
                  <c:v>12.555</c:v>
                </c:pt>
                <c:pt idx="15110">
                  <c:v>12.555999999999999</c:v>
                </c:pt>
                <c:pt idx="15111">
                  <c:v>12.557</c:v>
                </c:pt>
                <c:pt idx="15112">
                  <c:v>12.558</c:v>
                </c:pt>
                <c:pt idx="15113">
                  <c:v>12.558999999999999</c:v>
                </c:pt>
                <c:pt idx="15114">
                  <c:v>12.56</c:v>
                </c:pt>
                <c:pt idx="15115">
                  <c:v>12.56</c:v>
                </c:pt>
                <c:pt idx="15116">
                  <c:v>12.561</c:v>
                </c:pt>
                <c:pt idx="15117">
                  <c:v>12.561999999999999</c:v>
                </c:pt>
                <c:pt idx="15118">
                  <c:v>12.563000000000001</c:v>
                </c:pt>
                <c:pt idx="15119">
                  <c:v>12.564</c:v>
                </c:pt>
                <c:pt idx="15120">
                  <c:v>12.565</c:v>
                </c:pt>
                <c:pt idx="15121">
                  <c:v>12.565</c:v>
                </c:pt>
                <c:pt idx="15122">
                  <c:v>12.566000000000001</c:v>
                </c:pt>
                <c:pt idx="15123">
                  <c:v>12.567</c:v>
                </c:pt>
                <c:pt idx="15124">
                  <c:v>12.568</c:v>
                </c:pt>
                <c:pt idx="15125">
                  <c:v>12.569000000000001</c:v>
                </c:pt>
                <c:pt idx="15126">
                  <c:v>12.57</c:v>
                </c:pt>
                <c:pt idx="15127">
                  <c:v>12.57</c:v>
                </c:pt>
                <c:pt idx="15128">
                  <c:v>12.571</c:v>
                </c:pt>
                <c:pt idx="15129">
                  <c:v>12.571999999999999</c:v>
                </c:pt>
                <c:pt idx="15130">
                  <c:v>12.573</c:v>
                </c:pt>
                <c:pt idx="15131">
                  <c:v>12.574</c:v>
                </c:pt>
                <c:pt idx="15132">
                  <c:v>12.574999999999999</c:v>
                </c:pt>
                <c:pt idx="15133">
                  <c:v>12.574999999999999</c:v>
                </c:pt>
                <c:pt idx="15134">
                  <c:v>12.576000000000001</c:v>
                </c:pt>
                <c:pt idx="15135">
                  <c:v>12.577</c:v>
                </c:pt>
                <c:pt idx="15136">
                  <c:v>12.577999999999999</c:v>
                </c:pt>
                <c:pt idx="15137">
                  <c:v>12.579000000000001</c:v>
                </c:pt>
                <c:pt idx="15138">
                  <c:v>12.58</c:v>
                </c:pt>
                <c:pt idx="15139">
                  <c:v>12.58</c:v>
                </c:pt>
                <c:pt idx="15140">
                  <c:v>12.581</c:v>
                </c:pt>
                <c:pt idx="15141">
                  <c:v>12.582000000000001</c:v>
                </c:pt>
                <c:pt idx="15142">
                  <c:v>12.583</c:v>
                </c:pt>
                <c:pt idx="15143">
                  <c:v>12.584</c:v>
                </c:pt>
                <c:pt idx="15144">
                  <c:v>12.585000000000001</c:v>
                </c:pt>
                <c:pt idx="15145">
                  <c:v>12.585000000000001</c:v>
                </c:pt>
                <c:pt idx="15146">
                  <c:v>12.586</c:v>
                </c:pt>
                <c:pt idx="15147">
                  <c:v>12.587</c:v>
                </c:pt>
                <c:pt idx="15148">
                  <c:v>12.587999999999999</c:v>
                </c:pt>
                <c:pt idx="15149">
                  <c:v>12.589</c:v>
                </c:pt>
                <c:pt idx="15150">
                  <c:v>12.589</c:v>
                </c:pt>
                <c:pt idx="15151">
                  <c:v>12.59</c:v>
                </c:pt>
                <c:pt idx="15152">
                  <c:v>12.590999999999999</c:v>
                </c:pt>
                <c:pt idx="15153">
                  <c:v>12.592000000000001</c:v>
                </c:pt>
                <c:pt idx="15154">
                  <c:v>12.593</c:v>
                </c:pt>
                <c:pt idx="15155">
                  <c:v>12.593999999999999</c:v>
                </c:pt>
                <c:pt idx="15156">
                  <c:v>12.593999999999999</c:v>
                </c:pt>
                <c:pt idx="15157">
                  <c:v>12.595000000000001</c:v>
                </c:pt>
                <c:pt idx="15158">
                  <c:v>12.596</c:v>
                </c:pt>
                <c:pt idx="15159">
                  <c:v>12.597</c:v>
                </c:pt>
                <c:pt idx="15160">
                  <c:v>12.598000000000001</c:v>
                </c:pt>
                <c:pt idx="15161">
                  <c:v>12.599</c:v>
                </c:pt>
                <c:pt idx="15162">
                  <c:v>12.599</c:v>
                </c:pt>
                <c:pt idx="15163">
                  <c:v>12.6</c:v>
                </c:pt>
                <c:pt idx="15164">
                  <c:v>12.601000000000001</c:v>
                </c:pt>
                <c:pt idx="15165">
                  <c:v>12.602</c:v>
                </c:pt>
                <c:pt idx="15166">
                  <c:v>12.603</c:v>
                </c:pt>
                <c:pt idx="15167">
                  <c:v>12.603999999999999</c:v>
                </c:pt>
                <c:pt idx="15168">
                  <c:v>12.603999999999999</c:v>
                </c:pt>
                <c:pt idx="15169">
                  <c:v>12.605</c:v>
                </c:pt>
                <c:pt idx="15170">
                  <c:v>12.606</c:v>
                </c:pt>
                <c:pt idx="15171">
                  <c:v>12.606999999999999</c:v>
                </c:pt>
                <c:pt idx="15172">
                  <c:v>12.608000000000001</c:v>
                </c:pt>
                <c:pt idx="15173">
                  <c:v>12.609</c:v>
                </c:pt>
                <c:pt idx="15174">
                  <c:v>12.609</c:v>
                </c:pt>
                <c:pt idx="15175">
                  <c:v>12.61</c:v>
                </c:pt>
                <c:pt idx="15176">
                  <c:v>12.611000000000001</c:v>
                </c:pt>
                <c:pt idx="15177">
                  <c:v>12.612</c:v>
                </c:pt>
                <c:pt idx="15178">
                  <c:v>12.613</c:v>
                </c:pt>
                <c:pt idx="15179">
                  <c:v>12.614000000000001</c:v>
                </c:pt>
                <c:pt idx="15180">
                  <c:v>12.614000000000001</c:v>
                </c:pt>
                <c:pt idx="15181">
                  <c:v>12.615</c:v>
                </c:pt>
                <c:pt idx="15182">
                  <c:v>12.616</c:v>
                </c:pt>
                <c:pt idx="15183">
                  <c:v>12.617000000000001</c:v>
                </c:pt>
                <c:pt idx="15184">
                  <c:v>12.618</c:v>
                </c:pt>
                <c:pt idx="15185">
                  <c:v>12.619</c:v>
                </c:pt>
                <c:pt idx="15186">
                  <c:v>12.619</c:v>
                </c:pt>
                <c:pt idx="15187">
                  <c:v>12.62</c:v>
                </c:pt>
                <c:pt idx="15188">
                  <c:v>12.621</c:v>
                </c:pt>
                <c:pt idx="15189">
                  <c:v>12.622</c:v>
                </c:pt>
                <c:pt idx="15190">
                  <c:v>12.622999999999999</c:v>
                </c:pt>
                <c:pt idx="15191">
                  <c:v>12.624000000000001</c:v>
                </c:pt>
                <c:pt idx="15192">
                  <c:v>12.624000000000001</c:v>
                </c:pt>
                <c:pt idx="15193">
                  <c:v>12.625</c:v>
                </c:pt>
                <c:pt idx="15194">
                  <c:v>12.625999999999999</c:v>
                </c:pt>
                <c:pt idx="15195">
                  <c:v>12.627000000000001</c:v>
                </c:pt>
                <c:pt idx="15196">
                  <c:v>12.628</c:v>
                </c:pt>
                <c:pt idx="15197">
                  <c:v>12.629</c:v>
                </c:pt>
                <c:pt idx="15198">
                  <c:v>12.629</c:v>
                </c:pt>
                <c:pt idx="15199">
                  <c:v>12.63</c:v>
                </c:pt>
                <c:pt idx="15200">
                  <c:v>12.631</c:v>
                </c:pt>
                <c:pt idx="15201">
                  <c:v>12.632</c:v>
                </c:pt>
                <c:pt idx="15202">
                  <c:v>12.632999999999999</c:v>
                </c:pt>
                <c:pt idx="15203">
                  <c:v>12.634</c:v>
                </c:pt>
                <c:pt idx="15204">
                  <c:v>12.634</c:v>
                </c:pt>
                <c:pt idx="15205">
                  <c:v>12.635</c:v>
                </c:pt>
                <c:pt idx="15206">
                  <c:v>12.635999999999999</c:v>
                </c:pt>
                <c:pt idx="15207">
                  <c:v>12.637</c:v>
                </c:pt>
                <c:pt idx="15208">
                  <c:v>12.638</c:v>
                </c:pt>
                <c:pt idx="15209">
                  <c:v>12.638999999999999</c:v>
                </c:pt>
                <c:pt idx="15210">
                  <c:v>12.638999999999999</c:v>
                </c:pt>
                <c:pt idx="15211">
                  <c:v>12.64</c:v>
                </c:pt>
                <c:pt idx="15212">
                  <c:v>12.641</c:v>
                </c:pt>
                <c:pt idx="15213">
                  <c:v>12.641999999999999</c:v>
                </c:pt>
                <c:pt idx="15214">
                  <c:v>12.643000000000001</c:v>
                </c:pt>
                <c:pt idx="15215">
                  <c:v>12.643000000000001</c:v>
                </c:pt>
                <c:pt idx="15216">
                  <c:v>12.644</c:v>
                </c:pt>
                <c:pt idx="15217">
                  <c:v>12.645</c:v>
                </c:pt>
                <c:pt idx="15218">
                  <c:v>12.646000000000001</c:v>
                </c:pt>
                <c:pt idx="15219">
                  <c:v>12.647</c:v>
                </c:pt>
                <c:pt idx="15220">
                  <c:v>12.648</c:v>
                </c:pt>
                <c:pt idx="15221">
                  <c:v>12.648</c:v>
                </c:pt>
                <c:pt idx="15222">
                  <c:v>12.648999999999999</c:v>
                </c:pt>
                <c:pt idx="15223">
                  <c:v>12.65</c:v>
                </c:pt>
                <c:pt idx="15224">
                  <c:v>12.651</c:v>
                </c:pt>
                <c:pt idx="15225">
                  <c:v>12.651999999999999</c:v>
                </c:pt>
                <c:pt idx="15226">
                  <c:v>12.653</c:v>
                </c:pt>
                <c:pt idx="15227">
                  <c:v>12.653</c:v>
                </c:pt>
                <c:pt idx="15228">
                  <c:v>12.654</c:v>
                </c:pt>
                <c:pt idx="15229">
                  <c:v>12.654999999999999</c:v>
                </c:pt>
                <c:pt idx="15230">
                  <c:v>12.656000000000001</c:v>
                </c:pt>
                <c:pt idx="15231">
                  <c:v>12.657</c:v>
                </c:pt>
                <c:pt idx="15232">
                  <c:v>12.657999999999999</c:v>
                </c:pt>
                <c:pt idx="15233">
                  <c:v>12.657999999999999</c:v>
                </c:pt>
                <c:pt idx="15234">
                  <c:v>12.659000000000001</c:v>
                </c:pt>
                <c:pt idx="15235">
                  <c:v>12.66</c:v>
                </c:pt>
                <c:pt idx="15236">
                  <c:v>12.661</c:v>
                </c:pt>
                <c:pt idx="15237">
                  <c:v>12.662000000000001</c:v>
                </c:pt>
                <c:pt idx="15238">
                  <c:v>12.663</c:v>
                </c:pt>
                <c:pt idx="15239">
                  <c:v>12.663</c:v>
                </c:pt>
                <c:pt idx="15240">
                  <c:v>12.664</c:v>
                </c:pt>
                <c:pt idx="15241">
                  <c:v>12.664999999999999</c:v>
                </c:pt>
                <c:pt idx="15242">
                  <c:v>12.666</c:v>
                </c:pt>
                <c:pt idx="15243">
                  <c:v>12.667</c:v>
                </c:pt>
                <c:pt idx="15244">
                  <c:v>12.667999999999999</c:v>
                </c:pt>
                <c:pt idx="15245">
                  <c:v>12.667999999999999</c:v>
                </c:pt>
                <c:pt idx="15246">
                  <c:v>12.669</c:v>
                </c:pt>
                <c:pt idx="15247">
                  <c:v>12.67</c:v>
                </c:pt>
                <c:pt idx="15248">
                  <c:v>12.670999999999999</c:v>
                </c:pt>
                <c:pt idx="15249">
                  <c:v>12.672000000000001</c:v>
                </c:pt>
                <c:pt idx="15250">
                  <c:v>12.673</c:v>
                </c:pt>
                <c:pt idx="15251">
                  <c:v>12.673</c:v>
                </c:pt>
                <c:pt idx="15252">
                  <c:v>12.673999999999999</c:v>
                </c:pt>
                <c:pt idx="15253">
                  <c:v>12.675000000000001</c:v>
                </c:pt>
                <c:pt idx="15254">
                  <c:v>12.676</c:v>
                </c:pt>
                <c:pt idx="15255">
                  <c:v>12.677</c:v>
                </c:pt>
                <c:pt idx="15256">
                  <c:v>12.678000000000001</c:v>
                </c:pt>
                <c:pt idx="15257">
                  <c:v>12.678000000000001</c:v>
                </c:pt>
                <c:pt idx="15258">
                  <c:v>12.679</c:v>
                </c:pt>
                <c:pt idx="15259">
                  <c:v>12.68</c:v>
                </c:pt>
                <c:pt idx="15260">
                  <c:v>12.680999999999999</c:v>
                </c:pt>
                <c:pt idx="15261">
                  <c:v>12.682</c:v>
                </c:pt>
                <c:pt idx="15262">
                  <c:v>12.683</c:v>
                </c:pt>
                <c:pt idx="15263">
                  <c:v>12.683</c:v>
                </c:pt>
                <c:pt idx="15264">
                  <c:v>12.683999999999999</c:v>
                </c:pt>
                <c:pt idx="15265">
                  <c:v>12.685</c:v>
                </c:pt>
                <c:pt idx="15266">
                  <c:v>12.686</c:v>
                </c:pt>
                <c:pt idx="15267">
                  <c:v>12.686999999999999</c:v>
                </c:pt>
                <c:pt idx="15268">
                  <c:v>12.688000000000001</c:v>
                </c:pt>
                <c:pt idx="15269">
                  <c:v>12.688000000000001</c:v>
                </c:pt>
                <c:pt idx="15270">
                  <c:v>12.689</c:v>
                </c:pt>
                <c:pt idx="15271">
                  <c:v>12.69</c:v>
                </c:pt>
                <c:pt idx="15272">
                  <c:v>12.691000000000001</c:v>
                </c:pt>
                <c:pt idx="15273">
                  <c:v>12.692</c:v>
                </c:pt>
                <c:pt idx="15274">
                  <c:v>12.692</c:v>
                </c:pt>
                <c:pt idx="15275">
                  <c:v>12.693</c:v>
                </c:pt>
                <c:pt idx="15276">
                  <c:v>12.694000000000001</c:v>
                </c:pt>
                <c:pt idx="15277">
                  <c:v>12.695</c:v>
                </c:pt>
                <c:pt idx="15278">
                  <c:v>12.696</c:v>
                </c:pt>
                <c:pt idx="15279">
                  <c:v>12.696999999999999</c:v>
                </c:pt>
                <c:pt idx="15280">
                  <c:v>12.696999999999999</c:v>
                </c:pt>
                <c:pt idx="15281">
                  <c:v>12.698</c:v>
                </c:pt>
                <c:pt idx="15282">
                  <c:v>12.699</c:v>
                </c:pt>
                <c:pt idx="15283">
                  <c:v>12.7</c:v>
                </c:pt>
                <c:pt idx="15284">
                  <c:v>12.701000000000001</c:v>
                </c:pt>
                <c:pt idx="15285">
                  <c:v>12.702</c:v>
                </c:pt>
                <c:pt idx="15286">
                  <c:v>12.702</c:v>
                </c:pt>
                <c:pt idx="15287">
                  <c:v>12.702999999999999</c:v>
                </c:pt>
                <c:pt idx="15288">
                  <c:v>12.704000000000001</c:v>
                </c:pt>
                <c:pt idx="15289">
                  <c:v>12.705</c:v>
                </c:pt>
                <c:pt idx="15290">
                  <c:v>12.706</c:v>
                </c:pt>
                <c:pt idx="15291">
                  <c:v>12.707000000000001</c:v>
                </c:pt>
                <c:pt idx="15292">
                  <c:v>12.707000000000001</c:v>
                </c:pt>
                <c:pt idx="15293">
                  <c:v>12.708</c:v>
                </c:pt>
                <c:pt idx="15294">
                  <c:v>12.709</c:v>
                </c:pt>
                <c:pt idx="15295">
                  <c:v>12.71</c:v>
                </c:pt>
                <c:pt idx="15296">
                  <c:v>12.711</c:v>
                </c:pt>
                <c:pt idx="15297">
                  <c:v>12.712</c:v>
                </c:pt>
                <c:pt idx="15298">
                  <c:v>12.712</c:v>
                </c:pt>
                <c:pt idx="15299">
                  <c:v>12.712999999999999</c:v>
                </c:pt>
                <c:pt idx="15300">
                  <c:v>12.714</c:v>
                </c:pt>
                <c:pt idx="15301">
                  <c:v>12.715</c:v>
                </c:pt>
                <c:pt idx="15302">
                  <c:v>12.715999999999999</c:v>
                </c:pt>
                <c:pt idx="15303">
                  <c:v>12.717000000000001</c:v>
                </c:pt>
                <c:pt idx="15304">
                  <c:v>12.717000000000001</c:v>
                </c:pt>
                <c:pt idx="15305">
                  <c:v>12.718</c:v>
                </c:pt>
                <c:pt idx="15306">
                  <c:v>12.718999999999999</c:v>
                </c:pt>
                <c:pt idx="15307">
                  <c:v>12.72</c:v>
                </c:pt>
                <c:pt idx="15308">
                  <c:v>12.721</c:v>
                </c:pt>
                <c:pt idx="15309">
                  <c:v>12.722</c:v>
                </c:pt>
                <c:pt idx="15310">
                  <c:v>12.722</c:v>
                </c:pt>
                <c:pt idx="15311">
                  <c:v>12.723000000000001</c:v>
                </c:pt>
                <c:pt idx="15312">
                  <c:v>12.724</c:v>
                </c:pt>
                <c:pt idx="15313">
                  <c:v>12.725</c:v>
                </c:pt>
                <c:pt idx="15314">
                  <c:v>12.726000000000001</c:v>
                </c:pt>
                <c:pt idx="15315">
                  <c:v>12.727</c:v>
                </c:pt>
                <c:pt idx="15316">
                  <c:v>12.727</c:v>
                </c:pt>
                <c:pt idx="15317">
                  <c:v>12.728</c:v>
                </c:pt>
                <c:pt idx="15318">
                  <c:v>12.728999999999999</c:v>
                </c:pt>
                <c:pt idx="15319">
                  <c:v>12.73</c:v>
                </c:pt>
                <c:pt idx="15320">
                  <c:v>12.731</c:v>
                </c:pt>
                <c:pt idx="15321">
                  <c:v>12.731999999999999</c:v>
                </c:pt>
                <c:pt idx="15322">
                  <c:v>12.731999999999999</c:v>
                </c:pt>
                <c:pt idx="15323">
                  <c:v>12.733000000000001</c:v>
                </c:pt>
                <c:pt idx="15324">
                  <c:v>12.734</c:v>
                </c:pt>
                <c:pt idx="15325">
                  <c:v>12.734999999999999</c:v>
                </c:pt>
                <c:pt idx="15326">
                  <c:v>12.736000000000001</c:v>
                </c:pt>
                <c:pt idx="15327">
                  <c:v>12.737</c:v>
                </c:pt>
                <c:pt idx="15328">
                  <c:v>12.737</c:v>
                </c:pt>
                <c:pt idx="15329">
                  <c:v>12.738</c:v>
                </c:pt>
                <c:pt idx="15330">
                  <c:v>12.739000000000001</c:v>
                </c:pt>
                <c:pt idx="15331">
                  <c:v>12.74</c:v>
                </c:pt>
                <c:pt idx="15332">
                  <c:v>12.741</c:v>
                </c:pt>
                <c:pt idx="15333">
                  <c:v>12.742000000000001</c:v>
                </c:pt>
                <c:pt idx="15334">
                  <c:v>12.742000000000001</c:v>
                </c:pt>
                <c:pt idx="15335">
                  <c:v>12.743</c:v>
                </c:pt>
                <c:pt idx="15336">
                  <c:v>12.744</c:v>
                </c:pt>
                <c:pt idx="15337">
                  <c:v>12.744999999999999</c:v>
                </c:pt>
                <c:pt idx="15338">
                  <c:v>12.746</c:v>
                </c:pt>
                <c:pt idx="15339">
                  <c:v>12.746</c:v>
                </c:pt>
                <c:pt idx="15340">
                  <c:v>12.747</c:v>
                </c:pt>
                <c:pt idx="15341">
                  <c:v>12.747999999999999</c:v>
                </c:pt>
                <c:pt idx="15342">
                  <c:v>12.749000000000001</c:v>
                </c:pt>
                <c:pt idx="15343">
                  <c:v>12.75</c:v>
                </c:pt>
                <c:pt idx="15344">
                  <c:v>12.750999999999999</c:v>
                </c:pt>
                <c:pt idx="15345">
                  <c:v>12.750999999999999</c:v>
                </c:pt>
                <c:pt idx="15346">
                  <c:v>12.752000000000001</c:v>
                </c:pt>
                <c:pt idx="15347">
                  <c:v>12.753</c:v>
                </c:pt>
                <c:pt idx="15348">
                  <c:v>12.754</c:v>
                </c:pt>
                <c:pt idx="15349">
                  <c:v>12.755000000000001</c:v>
                </c:pt>
                <c:pt idx="15350">
                  <c:v>12.756</c:v>
                </c:pt>
                <c:pt idx="15351">
                  <c:v>12.756</c:v>
                </c:pt>
                <c:pt idx="15352">
                  <c:v>12.757</c:v>
                </c:pt>
                <c:pt idx="15353">
                  <c:v>12.757999999999999</c:v>
                </c:pt>
                <c:pt idx="15354">
                  <c:v>12.759</c:v>
                </c:pt>
                <c:pt idx="15355">
                  <c:v>12.76</c:v>
                </c:pt>
                <c:pt idx="15356">
                  <c:v>12.760999999999999</c:v>
                </c:pt>
                <c:pt idx="15357">
                  <c:v>12.760999999999999</c:v>
                </c:pt>
                <c:pt idx="15358">
                  <c:v>12.762</c:v>
                </c:pt>
                <c:pt idx="15359">
                  <c:v>12.763</c:v>
                </c:pt>
                <c:pt idx="15360">
                  <c:v>12.763999999999999</c:v>
                </c:pt>
                <c:pt idx="15361">
                  <c:v>12.765000000000001</c:v>
                </c:pt>
                <c:pt idx="15362">
                  <c:v>12.766</c:v>
                </c:pt>
                <c:pt idx="15363">
                  <c:v>12.766</c:v>
                </c:pt>
                <c:pt idx="15364">
                  <c:v>12.766999999999999</c:v>
                </c:pt>
                <c:pt idx="15365">
                  <c:v>12.768000000000001</c:v>
                </c:pt>
                <c:pt idx="15366">
                  <c:v>12.769</c:v>
                </c:pt>
                <c:pt idx="15367">
                  <c:v>12.77</c:v>
                </c:pt>
                <c:pt idx="15368">
                  <c:v>12.771000000000001</c:v>
                </c:pt>
                <c:pt idx="15369">
                  <c:v>12.771000000000001</c:v>
                </c:pt>
                <c:pt idx="15370">
                  <c:v>12.772</c:v>
                </c:pt>
                <c:pt idx="15371">
                  <c:v>12.773</c:v>
                </c:pt>
                <c:pt idx="15372">
                  <c:v>12.773999999999999</c:v>
                </c:pt>
                <c:pt idx="15373">
                  <c:v>12.775</c:v>
                </c:pt>
                <c:pt idx="15374">
                  <c:v>12.776</c:v>
                </c:pt>
                <c:pt idx="15375">
                  <c:v>12.776</c:v>
                </c:pt>
                <c:pt idx="15376">
                  <c:v>12.776999999999999</c:v>
                </c:pt>
                <c:pt idx="15377">
                  <c:v>12.778</c:v>
                </c:pt>
                <c:pt idx="15378">
                  <c:v>12.779</c:v>
                </c:pt>
                <c:pt idx="15379">
                  <c:v>12.78</c:v>
                </c:pt>
                <c:pt idx="15380">
                  <c:v>12.781000000000001</c:v>
                </c:pt>
                <c:pt idx="15381">
                  <c:v>12.781000000000001</c:v>
                </c:pt>
                <c:pt idx="15382">
                  <c:v>12.782</c:v>
                </c:pt>
                <c:pt idx="15383">
                  <c:v>12.782999999999999</c:v>
                </c:pt>
                <c:pt idx="15384">
                  <c:v>12.784000000000001</c:v>
                </c:pt>
                <c:pt idx="15385">
                  <c:v>12.785</c:v>
                </c:pt>
                <c:pt idx="15386">
                  <c:v>12.786</c:v>
                </c:pt>
                <c:pt idx="15387">
                  <c:v>12.786</c:v>
                </c:pt>
                <c:pt idx="15388">
                  <c:v>12.787000000000001</c:v>
                </c:pt>
                <c:pt idx="15389">
                  <c:v>12.788</c:v>
                </c:pt>
                <c:pt idx="15390">
                  <c:v>12.789</c:v>
                </c:pt>
                <c:pt idx="15391">
                  <c:v>12.79</c:v>
                </c:pt>
                <c:pt idx="15392">
                  <c:v>12.791</c:v>
                </c:pt>
                <c:pt idx="15393">
                  <c:v>12.791</c:v>
                </c:pt>
                <c:pt idx="15394">
                  <c:v>12.792</c:v>
                </c:pt>
                <c:pt idx="15395">
                  <c:v>12.792999999999999</c:v>
                </c:pt>
                <c:pt idx="15396">
                  <c:v>12.794</c:v>
                </c:pt>
                <c:pt idx="15397">
                  <c:v>12.795</c:v>
                </c:pt>
                <c:pt idx="15398">
                  <c:v>12.795</c:v>
                </c:pt>
                <c:pt idx="15399">
                  <c:v>12.795999999999999</c:v>
                </c:pt>
                <c:pt idx="15400">
                  <c:v>12.797000000000001</c:v>
                </c:pt>
                <c:pt idx="15401">
                  <c:v>12.798</c:v>
                </c:pt>
                <c:pt idx="15402">
                  <c:v>12.798999999999999</c:v>
                </c:pt>
                <c:pt idx="15403">
                  <c:v>12.8</c:v>
                </c:pt>
                <c:pt idx="15404">
                  <c:v>12.8</c:v>
                </c:pt>
                <c:pt idx="15405">
                  <c:v>12.801</c:v>
                </c:pt>
                <c:pt idx="15406">
                  <c:v>12.802</c:v>
                </c:pt>
                <c:pt idx="15407">
                  <c:v>12.803000000000001</c:v>
                </c:pt>
                <c:pt idx="15408">
                  <c:v>12.804</c:v>
                </c:pt>
                <c:pt idx="15409">
                  <c:v>12.805</c:v>
                </c:pt>
                <c:pt idx="15410">
                  <c:v>12.805</c:v>
                </c:pt>
                <c:pt idx="15411">
                  <c:v>12.805999999999999</c:v>
                </c:pt>
                <c:pt idx="15412">
                  <c:v>12.807</c:v>
                </c:pt>
                <c:pt idx="15413">
                  <c:v>12.808</c:v>
                </c:pt>
                <c:pt idx="15414">
                  <c:v>12.808999999999999</c:v>
                </c:pt>
                <c:pt idx="15415">
                  <c:v>12.81</c:v>
                </c:pt>
                <c:pt idx="15416">
                  <c:v>12.81</c:v>
                </c:pt>
                <c:pt idx="15417">
                  <c:v>12.811</c:v>
                </c:pt>
                <c:pt idx="15418">
                  <c:v>12.811999999999999</c:v>
                </c:pt>
                <c:pt idx="15419">
                  <c:v>12.813000000000001</c:v>
                </c:pt>
                <c:pt idx="15420">
                  <c:v>12.814</c:v>
                </c:pt>
                <c:pt idx="15421">
                  <c:v>12.815</c:v>
                </c:pt>
                <c:pt idx="15422">
                  <c:v>12.815</c:v>
                </c:pt>
                <c:pt idx="15423">
                  <c:v>12.816000000000001</c:v>
                </c:pt>
                <c:pt idx="15424">
                  <c:v>12.817</c:v>
                </c:pt>
                <c:pt idx="15425">
                  <c:v>12.818</c:v>
                </c:pt>
                <c:pt idx="15426">
                  <c:v>12.819000000000001</c:v>
                </c:pt>
                <c:pt idx="15427">
                  <c:v>12.82</c:v>
                </c:pt>
                <c:pt idx="15428">
                  <c:v>12.82</c:v>
                </c:pt>
                <c:pt idx="15429">
                  <c:v>12.821</c:v>
                </c:pt>
                <c:pt idx="15430">
                  <c:v>12.821999999999999</c:v>
                </c:pt>
                <c:pt idx="15431">
                  <c:v>12.823</c:v>
                </c:pt>
                <c:pt idx="15432">
                  <c:v>12.824</c:v>
                </c:pt>
                <c:pt idx="15433">
                  <c:v>12.824999999999999</c:v>
                </c:pt>
                <c:pt idx="15434">
                  <c:v>12.824999999999999</c:v>
                </c:pt>
                <c:pt idx="15435">
                  <c:v>12.826000000000001</c:v>
                </c:pt>
                <c:pt idx="15436">
                  <c:v>12.827</c:v>
                </c:pt>
                <c:pt idx="15437">
                  <c:v>12.827999999999999</c:v>
                </c:pt>
                <c:pt idx="15438">
                  <c:v>12.829000000000001</c:v>
                </c:pt>
                <c:pt idx="15439">
                  <c:v>12.83</c:v>
                </c:pt>
                <c:pt idx="15440">
                  <c:v>12.83</c:v>
                </c:pt>
                <c:pt idx="15441">
                  <c:v>12.831</c:v>
                </c:pt>
                <c:pt idx="15442">
                  <c:v>12.832000000000001</c:v>
                </c:pt>
                <c:pt idx="15443">
                  <c:v>12.833</c:v>
                </c:pt>
                <c:pt idx="15444">
                  <c:v>12.834</c:v>
                </c:pt>
                <c:pt idx="15445">
                  <c:v>12.835000000000001</c:v>
                </c:pt>
                <c:pt idx="15446">
                  <c:v>12.835000000000001</c:v>
                </c:pt>
                <c:pt idx="15447">
                  <c:v>12.836</c:v>
                </c:pt>
                <c:pt idx="15448">
                  <c:v>12.837</c:v>
                </c:pt>
                <c:pt idx="15449">
                  <c:v>12.837999999999999</c:v>
                </c:pt>
                <c:pt idx="15450">
                  <c:v>12.839</c:v>
                </c:pt>
                <c:pt idx="15451">
                  <c:v>12.84</c:v>
                </c:pt>
                <c:pt idx="15452">
                  <c:v>12.84</c:v>
                </c:pt>
                <c:pt idx="15453">
                  <c:v>12.840999999999999</c:v>
                </c:pt>
                <c:pt idx="15454">
                  <c:v>12.842000000000001</c:v>
                </c:pt>
                <c:pt idx="15455">
                  <c:v>12.843</c:v>
                </c:pt>
                <c:pt idx="15456">
                  <c:v>12.843999999999999</c:v>
                </c:pt>
                <c:pt idx="15457">
                  <c:v>12.845000000000001</c:v>
                </c:pt>
                <c:pt idx="15458">
                  <c:v>12.845000000000001</c:v>
                </c:pt>
                <c:pt idx="15459">
                  <c:v>12.846</c:v>
                </c:pt>
                <c:pt idx="15460">
                  <c:v>12.847</c:v>
                </c:pt>
                <c:pt idx="15461">
                  <c:v>12.848000000000001</c:v>
                </c:pt>
                <c:pt idx="15462">
                  <c:v>12.849</c:v>
                </c:pt>
                <c:pt idx="15463">
                  <c:v>12.849</c:v>
                </c:pt>
                <c:pt idx="15464">
                  <c:v>12.85</c:v>
                </c:pt>
                <c:pt idx="15465">
                  <c:v>12.851000000000001</c:v>
                </c:pt>
                <c:pt idx="15466">
                  <c:v>12.852</c:v>
                </c:pt>
                <c:pt idx="15467">
                  <c:v>12.853</c:v>
                </c:pt>
                <c:pt idx="15468">
                  <c:v>12.853999999999999</c:v>
                </c:pt>
                <c:pt idx="15469">
                  <c:v>12.853999999999999</c:v>
                </c:pt>
                <c:pt idx="15470">
                  <c:v>12.855</c:v>
                </c:pt>
                <c:pt idx="15471">
                  <c:v>12.856</c:v>
                </c:pt>
                <c:pt idx="15472">
                  <c:v>12.856999999999999</c:v>
                </c:pt>
                <c:pt idx="15473">
                  <c:v>12.858000000000001</c:v>
                </c:pt>
                <c:pt idx="15474">
                  <c:v>12.859</c:v>
                </c:pt>
                <c:pt idx="15475">
                  <c:v>12.859</c:v>
                </c:pt>
                <c:pt idx="15476">
                  <c:v>12.86</c:v>
                </c:pt>
                <c:pt idx="15477">
                  <c:v>12.861000000000001</c:v>
                </c:pt>
                <c:pt idx="15478">
                  <c:v>12.862</c:v>
                </c:pt>
                <c:pt idx="15479">
                  <c:v>12.863</c:v>
                </c:pt>
                <c:pt idx="15480">
                  <c:v>12.864000000000001</c:v>
                </c:pt>
                <c:pt idx="15481">
                  <c:v>12.864000000000001</c:v>
                </c:pt>
                <c:pt idx="15482">
                  <c:v>12.865</c:v>
                </c:pt>
                <c:pt idx="15483">
                  <c:v>12.866</c:v>
                </c:pt>
                <c:pt idx="15484">
                  <c:v>12.867000000000001</c:v>
                </c:pt>
                <c:pt idx="15485">
                  <c:v>12.868</c:v>
                </c:pt>
                <c:pt idx="15486">
                  <c:v>12.869</c:v>
                </c:pt>
                <c:pt idx="15487">
                  <c:v>12.869</c:v>
                </c:pt>
                <c:pt idx="15488">
                  <c:v>12.87</c:v>
                </c:pt>
                <c:pt idx="15489">
                  <c:v>12.871</c:v>
                </c:pt>
                <c:pt idx="15490">
                  <c:v>12.872</c:v>
                </c:pt>
                <c:pt idx="15491">
                  <c:v>12.872999999999999</c:v>
                </c:pt>
                <c:pt idx="15492">
                  <c:v>12.874000000000001</c:v>
                </c:pt>
                <c:pt idx="15493">
                  <c:v>12.874000000000001</c:v>
                </c:pt>
                <c:pt idx="15494">
                  <c:v>12.875</c:v>
                </c:pt>
                <c:pt idx="15495">
                  <c:v>12.875999999999999</c:v>
                </c:pt>
                <c:pt idx="15496">
                  <c:v>12.877000000000001</c:v>
                </c:pt>
                <c:pt idx="15497">
                  <c:v>12.878</c:v>
                </c:pt>
                <c:pt idx="15498">
                  <c:v>12.879</c:v>
                </c:pt>
                <c:pt idx="15499">
                  <c:v>12.879</c:v>
                </c:pt>
                <c:pt idx="15500">
                  <c:v>12.88</c:v>
                </c:pt>
                <c:pt idx="15501">
                  <c:v>12.881</c:v>
                </c:pt>
                <c:pt idx="15502">
                  <c:v>12.882</c:v>
                </c:pt>
                <c:pt idx="15503">
                  <c:v>12.882999999999999</c:v>
                </c:pt>
                <c:pt idx="15504">
                  <c:v>12.884</c:v>
                </c:pt>
                <c:pt idx="15505">
                  <c:v>12.884</c:v>
                </c:pt>
                <c:pt idx="15506">
                  <c:v>12.885</c:v>
                </c:pt>
                <c:pt idx="15507">
                  <c:v>12.885999999999999</c:v>
                </c:pt>
                <c:pt idx="15508">
                  <c:v>12.887</c:v>
                </c:pt>
                <c:pt idx="15509">
                  <c:v>12.888</c:v>
                </c:pt>
                <c:pt idx="15510">
                  <c:v>12.888999999999999</c:v>
                </c:pt>
                <c:pt idx="15511">
                  <c:v>12.888999999999999</c:v>
                </c:pt>
                <c:pt idx="15512">
                  <c:v>12.89</c:v>
                </c:pt>
                <c:pt idx="15513">
                  <c:v>12.891</c:v>
                </c:pt>
                <c:pt idx="15514">
                  <c:v>12.891999999999999</c:v>
                </c:pt>
                <c:pt idx="15515">
                  <c:v>12.893000000000001</c:v>
                </c:pt>
                <c:pt idx="15516">
                  <c:v>12.894</c:v>
                </c:pt>
                <c:pt idx="15517">
                  <c:v>12.894</c:v>
                </c:pt>
                <c:pt idx="15518">
                  <c:v>12.895</c:v>
                </c:pt>
                <c:pt idx="15519">
                  <c:v>12.896000000000001</c:v>
                </c:pt>
                <c:pt idx="15520">
                  <c:v>12.897</c:v>
                </c:pt>
                <c:pt idx="15521">
                  <c:v>12.898</c:v>
                </c:pt>
                <c:pt idx="15522">
                  <c:v>12.898</c:v>
                </c:pt>
                <c:pt idx="15523">
                  <c:v>12.898999999999999</c:v>
                </c:pt>
                <c:pt idx="15524">
                  <c:v>12.9</c:v>
                </c:pt>
                <c:pt idx="15525">
                  <c:v>12.901</c:v>
                </c:pt>
                <c:pt idx="15526">
                  <c:v>12.901999999999999</c:v>
                </c:pt>
                <c:pt idx="15527">
                  <c:v>12.903</c:v>
                </c:pt>
                <c:pt idx="15528">
                  <c:v>12.903</c:v>
                </c:pt>
                <c:pt idx="15529">
                  <c:v>12.904</c:v>
                </c:pt>
                <c:pt idx="15530">
                  <c:v>12.904999999999999</c:v>
                </c:pt>
                <c:pt idx="15531">
                  <c:v>12.906000000000001</c:v>
                </c:pt>
                <c:pt idx="15532">
                  <c:v>12.907</c:v>
                </c:pt>
                <c:pt idx="15533">
                  <c:v>12.907999999999999</c:v>
                </c:pt>
                <c:pt idx="15534">
                  <c:v>12.907999999999999</c:v>
                </c:pt>
                <c:pt idx="15535">
                  <c:v>12.909000000000001</c:v>
                </c:pt>
                <c:pt idx="15536">
                  <c:v>12.91</c:v>
                </c:pt>
                <c:pt idx="15537">
                  <c:v>12.911</c:v>
                </c:pt>
                <c:pt idx="15538">
                  <c:v>12.912000000000001</c:v>
                </c:pt>
                <c:pt idx="15539">
                  <c:v>12.913</c:v>
                </c:pt>
                <c:pt idx="15540">
                  <c:v>12.913</c:v>
                </c:pt>
                <c:pt idx="15541">
                  <c:v>12.914</c:v>
                </c:pt>
                <c:pt idx="15542">
                  <c:v>12.914999999999999</c:v>
                </c:pt>
                <c:pt idx="15543">
                  <c:v>12.916</c:v>
                </c:pt>
                <c:pt idx="15544">
                  <c:v>12.917</c:v>
                </c:pt>
                <c:pt idx="15545">
                  <c:v>12.917999999999999</c:v>
                </c:pt>
                <c:pt idx="15546">
                  <c:v>12.917999999999999</c:v>
                </c:pt>
                <c:pt idx="15547">
                  <c:v>12.919</c:v>
                </c:pt>
                <c:pt idx="15548">
                  <c:v>12.92</c:v>
                </c:pt>
                <c:pt idx="15549">
                  <c:v>12.920999999999999</c:v>
                </c:pt>
                <c:pt idx="15550">
                  <c:v>12.922000000000001</c:v>
                </c:pt>
                <c:pt idx="15551">
                  <c:v>12.923</c:v>
                </c:pt>
                <c:pt idx="15552">
                  <c:v>12.923</c:v>
                </c:pt>
                <c:pt idx="15553">
                  <c:v>12.923999999999999</c:v>
                </c:pt>
                <c:pt idx="15554">
                  <c:v>12.925000000000001</c:v>
                </c:pt>
                <c:pt idx="15555">
                  <c:v>12.926</c:v>
                </c:pt>
                <c:pt idx="15556">
                  <c:v>12.927</c:v>
                </c:pt>
                <c:pt idx="15557">
                  <c:v>12.928000000000001</c:v>
                </c:pt>
                <c:pt idx="15558">
                  <c:v>12.928000000000001</c:v>
                </c:pt>
                <c:pt idx="15559">
                  <c:v>12.929</c:v>
                </c:pt>
                <c:pt idx="15560">
                  <c:v>12.93</c:v>
                </c:pt>
                <c:pt idx="15561">
                  <c:v>12.930999999999999</c:v>
                </c:pt>
                <c:pt idx="15562">
                  <c:v>12.932</c:v>
                </c:pt>
                <c:pt idx="15563">
                  <c:v>12.933</c:v>
                </c:pt>
                <c:pt idx="15564">
                  <c:v>12.933</c:v>
                </c:pt>
                <c:pt idx="15565">
                  <c:v>12.933999999999999</c:v>
                </c:pt>
                <c:pt idx="15566">
                  <c:v>12.935</c:v>
                </c:pt>
                <c:pt idx="15567">
                  <c:v>12.936</c:v>
                </c:pt>
                <c:pt idx="15568">
                  <c:v>12.936999999999999</c:v>
                </c:pt>
                <c:pt idx="15569">
                  <c:v>12.938000000000001</c:v>
                </c:pt>
                <c:pt idx="15570">
                  <c:v>12.938000000000001</c:v>
                </c:pt>
                <c:pt idx="15571">
                  <c:v>12.939</c:v>
                </c:pt>
                <c:pt idx="15572">
                  <c:v>12.94</c:v>
                </c:pt>
                <c:pt idx="15573">
                  <c:v>12.941000000000001</c:v>
                </c:pt>
                <c:pt idx="15574">
                  <c:v>12.942</c:v>
                </c:pt>
                <c:pt idx="15575">
                  <c:v>12.943</c:v>
                </c:pt>
                <c:pt idx="15576">
                  <c:v>12.943</c:v>
                </c:pt>
                <c:pt idx="15577">
                  <c:v>12.944000000000001</c:v>
                </c:pt>
                <c:pt idx="15578">
                  <c:v>12.945</c:v>
                </c:pt>
                <c:pt idx="15579">
                  <c:v>12.946</c:v>
                </c:pt>
                <c:pt idx="15580">
                  <c:v>12.946999999999999</c:v>
                </c:pt>
                <c:pt idx="15581">
                  <c:v>12.948</c:v>
                </c:pt>
                <c:pt idx="15582">
                  <c:v>12.948</c:v>
                </c:pt>
                <c:pt idx="15583">
                  <c:v>12.949</c:v>
                </c:pt>
                <c:pt idx="15584">
                  <c:v>12.95</c:v>
                </c:pt>
                <c:pt idx="15585">
                  <c:v>12.951000000000001</c:v>
                </c:pt>
                <c:pt idx="15586">
                  <c:v>12.952</c:v>
                </c:pt>
                <c:pt idx="15587">
                  <c:v>12.952</c:v>
                </c:pt>
                <c:pt idx="15588">
                  <c:v>12.952999999999999</c:v>
                </c:pt>
                <c:pt idx="15589">
                  <c:v>12.954000000000001</c:v>
                </c:pt>
                <c:pt idx="15590">
                  <c:v>12.955</c:v>
                </c:pt>
                <c:pt idx="15591">
                  <c:v>12.956</c:v>
                </c:pt>
                <c:pt idx="15592">
                  <c:v>12.957000000000001</c:v>
                </c:pt>
                <c:pt idx="15593">
                  <c:v>12.957000000000001</c:v>
                </c:pt>
                <c:pt idx="15594">
                  <c:v>12.958</c:v>
                </c:pt>
                <c:pt idx="15595">
                  <c:v>12.959</c:v>
                </c:pt>
                <c:pt idx="15596">
                  <c:v>12.96</c:v>
                </c:pt>
                <c:pt idx="15597">
                  <c:v>12.961</c:v>
                </c:pt>
                <c:pt idx="15598">
                  <c:v>12.962</c:v>
                </c:pt>
                <c:pt idx="15599">
                  <c:v>12.962</c:v>
                </c:pt>
                <c:pt idx="15600">
                  <c:v>12.962999999999999</c:v>
                </c:pt>
                <c:pt idx="15601">
                  <c:v>12.964</c:v>
                </c:pt>
                <c:pt idx="15602">
                  <c:v>12.965</c:v>
                </c:pt>
                <c:pt idx="15603">
                  <c:v>12.965999999999999</c:v>
                </c:pt>
                <c:pt idx="15604">
                  <c:v>12.967000000000001</c:v>
                </c:pt>
                <c:pt idx="15605">
                  <c:v>12.967000000000001</c:v>
                </c:pt>
                <c:pt idx="15606">
                  <c:v>12.968</c:v>
                </c:pt>
                <c:pt idx="15607">
                  <c:v>12.968999999999999</c:v>
                </c:pt>
                <c:pt idx="15608">
                  <c:v>12.97</c:v>
                </c:pt>
                <c:pt idx="15609">
                  <c:v>12.971</c:v>
                </c:pt>
                <c:pt idx="15610">
                  <c:v>12.972</c:v>
                </c:pt>
                <c:pt idx="15611">
                  <c:v>12.972</c:v>
                </c:pt>
                <c:pt idx="15612">
                  <c:v>12.973000000000001</c:v>
                </c:pt>
                <c:pt idx="15613">
                  <c:v>12.974</c:v>
                </c:pt>
                <c:pt idx="15614">
                  <c:v>12.975</c:v>
                </c:pt>
                <c:pt idx="15615">
                  <c:v>12.976000000000001</c:v>
                </c:pt>
                <c:pt idx="15616">
                  <c:v>12.977</c:v>
                </c:pt>
                <c:pt idx="15617">
                  <c:v>12.977</c:v>
                </c:pt>
                <c:pt idx="15618">
                  <c:v>12.978</c:v>
                </c:pt>
                <c:pt idx="15619">
                  <c:v>12.978999999999999</c:v>
                </c:pt>
                <c:pt idx="15620">
                  <c:v>12.98</c:v>
                </c:pt>
                <c:pt idx="15621">
                  <c:v>12.981</c:v>
                </c:pt>
                <c:pt idx="15622">
                  <c:v>12.981999999999999</c:v>
                </c:pt>
                <c:pt idx="15623">
                  <c:v>12.981999999999999</c:v>
                </c:pt>
                <c:pt idx="15624">
                  <c:v>12.983000000000001</c:v>
                </c:pt>
                <c:pt idx="15625">
                  <c:v>12.984</c:v>
                </c:pt>
                <c:pt idx="15626">
                  <c:v>12.984999999999999</c:v>
                </c:pt>
                <c:pt idx="15627">
                  <c:v>12.986000000000001</c:v>
                </c:pt>
                <c:pt idx="15628">
                  <c:v>12.987</c:v>
                </c:pt>
                <c:pt idx="15629">
                  <c:v>12.987</c:v>
                </c:pt>
                <c:pt idx="15630">
                  <c:v>12.988</c:v>
                </c:pt>
                <c:pt idx="15631">
                  <c:v>12.989000000000001</c:v>
                </c:pt>
                <c:pt idx="15632">
                  <c:v>12.99</c:v>
                </c:pt>
                <c:pt idx="15633">
                  <c:v>12.991</c:v>
                </c:pt>
                <c:pt idx="15634">
                  <c:v>12.992000000000001</c:v>
                </c:pt>
                <c:pt idx="15635">
                  <c:v>12.992000000000001</c:v>
                </c:pt>
                <c:pt idx="15636">
                  <c:v>12.993</c:v>
                </c:pt>
                <c:pt idx="15637">
                  <c:v>12.994</c:v>
                </c:pt>
                <c:pt idx="15638">
                  <c:v>12.994999999999999</c:v>
                </c:pt>
                <c:pt idx="15639">
                  <c:v>12.996</c:v>
                </c:pt>
                <c:pt idx="15640">
                  <c:v>12.997</c:v>
                </c:pt>
                <c:pt idx="15641">
                  <c:v>12.997</c:v>
                </c:pt>
                <c:pt idx="15642">
                  <c:v>12.997999999999999</c:v>
                </c:pt>
                <c:pt idx="15643">
                  <c:v>12.999000000000001</c:v>
                </c:pt>
                <c:pt idx="15644">
                  <c:v>13</c:v>
                </c:pt>
                <c:pt idx="15645">
                  <c:v>13.000999999999999</c:v>
                </c:pt>
                <c:pt idx="15646">
                  <c:v>13.000999999999999</c:v>
                </c:pt>
                <c:pt idx="15647">
                  <c:v>13.002000000000001</c:v>
                </c:pt>
                <c:pt idx="15648">
                  <c:v>13.003</c:v>
                </c:pt>
                <c:pt idx="15649">
                  <c:v>13.004</c:v>
                </c:pt>
                <c:pt idx="15650">
                  <c:v>13.005000000000001</c:v>
                </c:pt>
                <c:pt idx="15651">
                  <c:v>13.006</c:v>
                </c:pt>
                <c:pt idx="15652">
                  <c:v>13.006</c:v>
                </c:pt>
                <c:pt idx="15653">
                  <c:v>13.007</c:v>
                </c:pt>
                <c:pt idx="15654">
                  <c:v>13.007999999999999</c:v>
                </c:pt>
                <c:pt idx="15655">
                  <c:v>13.009</c:v>
                </c:pt>
                <c:pt idx="15656">
                  <c:v>13.01</c:v>
                </c:pt>
                <c:pt idx="15657">
                  <c:v>13.010999999999999</c:v>
                </c:pt>
                <c:pt idx="15658">
                  <c:v>13.010999999999999</c:v>
                </c:pt>
                <c:pt idx="15659">
                  <c:v>13.012</c:v>
                </c:pt>
                <c:pt idx="15660">
                  <c:v>13.013</c:v>
                </c:pt>
                <c:pt idx="15661">
                  <c:v>13.013999999999999</c:v>
                </c:pt>
                <c:pt idx="15662">
                  <c:v>13.015000000000001</c:v>
                </c:pt>
                <c:pt idx="15663">
                  <c:v>13.016</c:v>
                </c:pt>
                <c:pt idx="15664">
                  <c:v>13.016</c:v>
                </c:pt>
                <c:pt idx="15665">
                  <c:v>13.016999999999999</c:v>
                </c:pt>
                <c:pt idx="15666">
                  <c:v>13.018000000000001</c:v>
                </c:pt>
                <c:pt idx="15667">
                  <c:v>13.019</c:v>
                </c:pt>
                <c:pt idx="15668">
                  <c:v>13.02</c:v>
                </c:pt>
                <c:pt idx="15669">
                  <c:v>13.021000000000001</c:v>
                </c:pt>
                <c:pt idx="15670">
                  <c:v>13.021000000000001</c:v>
                </c:pt>
                <c:pt idx="15671">
                  <c:v>13.022</c:v>
                </c:pt>
                <c:pt idx="15672">
                  <c:v>13.023</c:v>
                </c:pt>
                <c:pt idx="15673">
                  <c:v>13.023999999999999</c:v>
                </c:pt>
                <c:pt idx="15674">
                  <c:v>13.025</c:v>
                </c:pt>
                <c:pt idx="15675">
                  <c:v>13.026</c:v>
                </c:pt>
                <c:pt idx="15676">
                  <c:v>13.026</c:v>
                </c:pt>
                <c:pt idx="15677">
                  <c:v>13.026999999999999</c:v>
                </c:pt>
                <c:pt idx="15678">
                  <c:v>13.028</c:v>
                </c:pt>
                <c:pt idx="15679">
                  <c:v>13.029</c:v>
                </c:pt>
                <c:pt idx="15680">
                  <c:v>13.03</c:v>
                </c:pt>
                <c:pt idx="15681">
                  <c:v>13.031000000000001</c:v>
                </c:pt>
                <c:pt idx="15682">
                  <c:v>13.031000000000001</c:v>
                </c:pt>
                <c:pt idx="15683">
                  <c:v>13.032</c:v>
                </c:pt>
                <c:pt idx="15684">
                  <c:v>13.032999999999999</c:v>
                </c:pt>
                <c:pt idx="15685">
                  <c:v>13.034000000000001</c:v>
                </c:pt>
                <c:pt idx="15686">
                  <c:v>13.035</c:v>
                </c:pt>
                <c:pt idx="15687">
                  <c:v>13.036</c:v>
                </c:pt>
                <c:pt idx="15688">
                  <c:v>13.036</c:v>
                </c:pt>
                <c:pt idx="15689">
                  <c:v>13.037000000000001</c:v>
                </c:pt>
                <c:pt idx="15690">
                  <c:v>13.038</c:v>
                </c:pt>
                <c:pt idx="15691">
                  <c:v>13.039</c:v>
                </c:pt>
                <c:pt idx="15692">
                  <c:v>13.04</c:v>
                </c:pt>
                <c:pt idx="15693">
                  <c:v>13.041</c:v>
                </c:pt>
                <c:pt idx="15694">
                  <c:v>13.041</c:v>
                </c:pt>
                <c:pt idx="15695">
                  <c:v>13.042</c:v>
                </c:pt>
                <c:pt idx="15696">
                  <c:v>13.042999999999999</c:v>
                </c:pt>
                <c:pt idx="15697">
                  <c:v>13.044</c:v>
                </c:pt>
                <c:pt idx="15698">
                  <c:v>13.045</c:v>
                </c:pt>
                <c:pt idx="15699">
                  <c:v>13.045999999999999</c:v>
                </c:pt>
                <c:pt idx="15700">
                  <c:v>13.045999999999999</c:v>
                </c:pt>
                <c:pt idx="15701">
                  <c:v>13.047000000000001</c:v>
                </c:pt>
                <c:pt idx="15702">
                  <c:v>13.048</c:v>
                </c:pt>
                <c:pt idx="15703">
                  <c:v>13.048999999999999</c:v>
                </c:pt>
                <c:pt idx="15704">
                  <c:v>13.05</c:v>
                </c:pt>
                <c:pt idx="15705">
                  <c:v>13.051</c:v>
                </c:pt>
                <c:pt idx="15706">
                  <c:v>13.051</c:v>
                </c:pt>
                <c:pt idx="15707">
                  <c:v>13.052</c:v>
                </c:pt>
                <c:pt idx="15708">
                  <c:v>13.053000000000001</c:v>
                </c:pt>
                <c:pt idx="15709">
                  <c:v>13.054</c:v>
                </c:pt>
                <c:pt idx="15710">
                  <c:v>13.055</c:v>
                </c:pt>
                <c:pt idx="15711">
                  <c:v>13.055</c:v>
                </c:pt>
                <c:pt idx="15712">
                  <c:v>13.055999999999999</c:v>
                </c:pt>
                <c:pt idx="15713">
                  <c:v>13.057</c:v>
                </c:pt>
                <c:pt idx="15714">
                  <c:v>13.058</c:v>
                </c:pt>
                <c:pt idx="15715">
                  <c:v>13.058999999999999</c:v>
                </c:pt>
                <c:pt idx="15716">
                  <c:v>13.06</c:v>
                </c:pt>
                <c:pt idx="15717">
                  <c:v>13.06</c:v>
                </c:pt>
                <c:pt idx="15718">
                  <c:v>13.061</c:v>
                </c:pt>
                <c:pt idx="15719">
                  <c:v>13.061999999999999</c:v>
                </c:pt>
                <c:pt idx="15720">
                  <c:v>13.063000000000001</c:v>
                </c:pt>
                <c:pt idx="15721">
                  <c:v>13.064</c:v>
                </c:pt>
                <c:pt idx="15722">
                  <c:v>13.065</c:v>
                </c:pt>
                <c:pt idx="15723">
                  <c:v>13.065</c:v>
                </c:pt>
                <c:pt idx="15724">
                  <c:v>13.066000000000001</c:v>
                </c:pt>
                <c:pt idx="15725">
                  <c:v>13.067</c:v>
                </c:pt>
                <c:pt idx="15726">
                  <c:v>13.068</c:v>
                </c:pt>
                <c:pt idx="15727">
                  <c:v>13.069000000000001</c:v>
                </c:pt>
                <c:pt idx="15728">
                  <c:v>13.07</c:v>
                </c:pt>
                <c:pt idx="15729">
                  <c:v>13.07</c:v>
                </c:pt>
                <c:pt idx="15730">
                  <c:v>13.071</c:v>
                </c:pt>
                <c:pt idx="15731">
                  <c:v>13.071999999999999</c:v>
                </c:pt>
                <c:pt idx="15732">
                  <c:v>13.073</c:v>
                </c:pt>
                <c:pt idx="15733">
                  <c:v>13.074</c:v>
                </c:pt>
                <c:pt idx="15734">
                  <c:v>13.074999999999999</c:v>
                </c:pt>
                <c:pt idx="15735">
                  <c:v>13.074999999999999</c:v>
                </c:pt>
                <c:pt idx="15736">
                  <c:v>13.076000000000001</c:v>
                </c:pt>
                <c:pt idx="15737">
                  <c:v>13.077</c:v>
                </c:pt>
                <c:pt idx="15738">
                  <c:v>13.077999999999999</c:v>
                </c:pt>
                <c:pt idx="15739">
                  <c:v>13.079000000000001</c:v>
                </c:pt>
                <c:pt idx="15740">
                  <c:v>13.08</c:v>
                </c:pt>
                <c:pt idx="15741">
                  <c:v>13.08</c:v>
                </c:pt>
                <c:pt idx="15742">
                  <c:v>13.081</c:v>
                </c:pt>
                <c:pt idx="15743">
                  <c:v>13.082000000000001</c:v>
                </c:pt>
                <c:pt idx="15744">
                  <c:v>13.083</c:v>
                </c:pt>
                <c:pt idx="15745">
                  <c:v>13.084</c:v>
                </c:pt>
                <c:pt idx="15746">
                  <c:v>13.085000000000001</c:v>
                </c:pt>
                <c:pt idx="15747">
                  <c:v>13.085000000000001</c:v>
                </c:pt>
                <c:pt idx="15748">
                  <c:v>13.086</c:v>
                </c:pt>
                <c:pt idx="15749">
                  <c:v>13.087</c:v>
                </c:pt>
                <c:pt idx="15750">
                  <c:v>13.087999999999999</c:v>
                </c:pt>
                <c:pt idx="15751">
                  <c:v>13.089</c:v>
                </c:pt>
                <c:pt idx="15752">
                  <c:v>13.09</c:v>
                </c:pt>
                <c:pt idx="15753">
                  <c:v>13.09</c:v>
                </c:pt>
                <c:pt idx="15754">
                  <c:v>13.090999999999999</c:v>
                </c:pt>
                <c:pt idx="15755">
                  <c:v>13.092000000000001</c:v>
                </c:pt>
                <c:pt idx="15756">
                  <c:v>13.093</c:v>
                </c:pt>
                <c:pt idx="15757">
                  <c:v>13.093999999999999</c:v>
                </c:pt>
                <c:pt idx="15758">
                  <c:v>13.095000000000001</c:v>
                </c:pt>
                <c:pt idx="15759">
                  <c:v>13.095000000000001</c:v>
                </c:pt>
                <c:pt idx="15760">
                  <c:v>13.096</c:v>
                </c:pt>
                <c:pt idx="15761">
                  <c:v>13.097</c:v>
                </c:pt>
                <c:pt idx="15762">
                  <c:v>13.098000000000001</c:v>
                </c:pt>
                <c:pt idx="15763">
                  <c:v>13.099</c:v>
                </c:pt>
                <c:pt idx="15764">
                  <c:v>13.1</c:v>
                </c:pt>
                <c:pt idx="15765">
                  <c:v>13.1</c:v>
                </c:pt>
                <c:pt idx="15766">
                  <c:v>13.101000000000001</c:v>
                </c:pt>
                <c:pt idx="15767">
                  <c:v>13.102</c:v>
                </c:pt>
                <c:pt idx="15768">
                  <c:v>13.103</c:v>
                </c:pt>
                <c:pt idx="15769">
                  <c:v>13.103999999999999</c:v>
                </c:pt>
                <c:pt idx="15770">
                  <c:v>13.103999999999999</c:v>
                </c:pt>
                <c:pt idx="15771">
                  <c:v>13.105</c:v>
                </c:pt>
                <c:pt idx="15772">
                  <c:v>13.106</c:v>
                </c:pt>
                <c:pt idx="15773">
                  <c:v>13.106999999999999</c:v>
                </c:pt>
                <c:pt idx="15774">
                  <c:v>13.108000000000001</c:v>
                </c:pt>
                <c:pt idx="15775">
                  <c:v>13.109</c:v>
                </c:pt>
                <c:pt idx="15776">
                  <c:v>13.109</c:v>
                </c:pt>
                <c:pt idx="15777">
                  <c:v>13.11</c:v>
                </c:pt>
                <c:pt idx="15778">
                  <c:v>13.111000000000001</c:v>
                </c:pt>
                <c:pt idx="15779">
                  <c:v>13.112</c:v>
                </c:pt>
                <c:pt idx="15780">
                  <c:v>13.113</c:v>
                </c:pt>
                <c:pt idx="15781">
                  <c:v>13.114000000000001</c:v>
                </c:pt>
                <c:pt idx="15782">
                  <c:v>13.114000000000001</c:v>
                </c:pt>
                <c:pt idx="15783">
                  <c:v>13.115</c:v>
                </c:pt>
                <c:pt idx="15784">
                  <c:v>13.116</c:v>
                </c:pt>
                <c:pt idx="15785">
                  <c:v>13.117000000000001</c:v>
                </c:pt>
                <c:pt idx="15786">
                  <c:v>13.118</c:v>
                </c:pt>
                <c:pt idx="15787">
                  <c:v>13.119</c:v>
                </c:pt>
                <c:pt idx="15788">
                  <c:v>13.119</c:v>
                </c:pt>
                <c:pt idx="15789">
                  <c:v>13.12</c:v>
                </c:pt>
                <c:pt idx="15790">
                  <c:v>13.121</c:v>
                </c:pt>
                <c:pt idx="15791">
                  <c:v>13.122</c:v>
                </c:pt>
                <c:pt idx="15792">
                  <c:v>13.122999999999999</c:v>
                </c:pt>
                <c:pt idx="15793">
                  <c:v>13.124000000000001</c:v>
                </c:pt>
                <c:pt idx="15794">
                  <c:v>13.124000000000001</c:v>
                </c:pt>
                <c:pt idx="15795">
                  <c:v>13.125</c:v>
                </c:pt>
                <c:pt idx="15796">
                  <c:v>13.125999999999999</c:v>
                </c:pt>
                <c:pt idx="15797">
                  <c:v>13.127000000000001</c:v>
                </c:pt>
                <c:pt idx="15798">
                  <c:v>13.128</c:v>
                </c:pt>
                <c:pt idx="15799">
                  <c:v>13.129</c:v>
                </c:pt>
                <c:pt idx="15800">
                  <c:v>13.129</c:v>
                </c:pt>
                <c:pt idx="15801">
                  <c:v>13.13</c:v>
                </c:pt>
                <c:pt idx="15802">
                  <c:v>13.131</c:v>
                </c:pt>
                <c:pt idx="15803">
                  <c:v>13.132</c:v>
                </c:pt>
                <c:pt idx="15804">
                  <c:v>13.132999999999999</c:v>
                </c:pt>
                <c:pt idx="15805">
                  <c:v>13.134</c:v>
                </c:pt>
                <c:pt idx="15806">
                  <c:v>13.134</c:v>
                </c:pt>
                <c:pt idx="15807">
                  <c:v>13.135</c:v>
                </c:pt>
                <c:pt idx="15808">
                  <c:v>13.135999999999999</c:v>
                </c:pt>
                <c:pt idx="15809">
                  <c:v>13.137</c:v>
                </c:pt>
                <c:pt idx="15810">
                  <c:v>13.138</c:v>
                </c:pt>
                <c:pt idx="15811">
                  <c:v>13.138999999999999</c:v>
                </c:pt>
                <c:pt idx="15812">
                  <c:v>13.138999999999999</c:v>
                </c:pt>
                <c:pt idx="15813">
                  <c:v>13.14</c:v>
                </c:pt>
                <c:pt idx="15814">
                  <c:v>13.141</c:v>
                </c:pt>
                <c:pt idx="15815">
                  <c:v>13.141999999999999</c:v>
                </c:pt>
                <c:pt idx="15816">
                  <c:v>13.143000000000001</c:v>
                </c:pt>
                <c:pt idx="15817">
                  <c:v>13.144</c:v>
                </c:pt>
                <c:pt idx="15818">
                  <c:v>13.144</c:v>
                </c:pt>
                <c:pt idx="15819">
                  <c:v>13.145</c:v>
                </c:pt>
                <c:pt idx="15820">
                  <c:v>13.146000000000001</c:v>
                </c:pt>
                <c:pt idx="15821">
                  <c:v>13.147</c:v>
                </c:pt>
                <c:pt idx="15822">
                  <c:v>13.148</c:v>
                </c:pt>
                <c:pt idx="15823">
                  <c:v>13.148999999999999</c:v>
                </c:pt>
                <c:pt idx="15824">
                  <c:v>13.148999999999999</c:v>
                </c:pt>
                <c:pt idx="15825">
                  <c:v>13.15</c:v>
                </c:pt>
                <c:pt idx="15826">
                  <c:v>13.151</c:v>
                </c:pt>
                <c:pt idx="15827">
                  <c:v>13.151999999999999</c:v>
                </c:pt>
                <c:pt idx="15828">
                  <c:v>13.153</c:v>
                </c:pt>
                <c:pt idx="15829">
                  <c:v>13.154</c:v>
                </c:pt>
                <c:pt idx="15830">
                  <c:v>13.154</c:v>
                </c:pt>
                <c:pt idx="15831">
                  <c:v>13.154999999999999</c:v>
                </c:pt>
                <c:pt idx="15832">
                  <c:v>13.156000000000001</c:v>
                </c:pt>
                <c:pt idx="15833">
                  <c:v>13.157</c:v>
                </c:pt>
                <c:pt idx="15834">
                  <c:v>13.157999999999999</c:v>
                </c:pt>
                <c:pt idx="15835">
                  <c:v>13.157999999999999</c:v>
                </c:pt>
                <c:pt idx="15836">
                  <c:v>13.159000000000001</c:v>
                </c:pt>
                <c:pt idx="15837">
                  <c:v>13.16</c:v>
                </c:pt>
                <c:pt idx="15838">
                  <c:v>13.161</c:v>
                </c:pt>
                <c:pt idx="15839">
                  <c:v>13.162000000000001</c:v>
                </c:pt>
                <c:pt idx="15840">
                  <c:v>13.163</c:v>
                </c:pt>
                <c:pt idx="15841">
                  <c:v>13.163</c:v>
                </c:pt>
                <c:pt idx="15842">
                  <c:v>13.164</c:v>
                </c:pt>
                <c:pt idx="15843">
                  <c:v>13.164999999999999</c:v>
                </c:pt>
                <c:pt idx="15844">
                  <c:v>13.166</c:v>
                </c:pt>
                <c:pt idx="15845">
                  <c:v>13.167</c:v>
                </c:pt>
                <c:pt idx="15846">
                  <c:v>13.167999999999999</c:v>
                </c:pt>
                <c:pt idx="15847">
                  <c:v>13.167999999999999</c:v>
                </c:pt>
                <c:pt idx="15848">
                  <c:v>13.169</c:v>
                </c:pt>
                <c:pt idx="15849">
                  <c:v>13.17</c:v>
                </c:pt>
                <c:pt idx="15850">
                  <c:v>13.170999999999999</c:v>
                </c:pt>
                <c:pt idx="15851">
                  <c:v>13.172000000000001</c:v>
                </c:pt>
                <c:pt idx="15852">
                  <c:v>13.173</c:v>
                </c:pt>
                <c:pt idx="15853">
                  <c:v>13.173</c:v>
                </c:pt>
                <c:pt idx="15854">
                  <c:v>13.173999999999999</c:v>
                </c:pt>
                <c:pt idx="15855">
                  <c:v>13.175000000000001</c:v>
                </c:pt>
                <c:pt idx="15856">
                  <c:v>13.176</c:v>
                </c:pt>
                <c:pt idx="15857">
                  <c:v>13.177</c:v>
                </c:pt>
                <c:pt idx="15858">
                  <c:v>13.178000000000001</c:v>
                </c:pt>
                <c:pt idx="15859">
                  <c:v>13.178000000000001</c:v>
                </c:pt>
                <c:pt idx="15860">
                  <c:v>13.179</c:v>
                </c:pt>
                <c:pt idx="15861">
                  <c:v>13.18</c:v>
                </c:pt>
                <c:pt idx="15862">
                  <c:v>13.180999999999999</c:v>
                </c:pt>
                <c:pt idx="15863">
                  <c:v>13.182</c:v>
                </c:pt>
                <c:pt idx="15864">
                  <c:v>13.183</c:v>
                </c:pt>
                <c:pt idx="15865">
                  <c:v>13.183</c:v>
                </c:pt>
                <c:pt idx="15866">
                  <c:v>13.183999999999999</c:v>
                </c:pt>
                <c:pt idx="15867">
                  <c:v>13.185</c:v>
                </c:pt>
                <c:pt idx="15868">
                  <c:v>13.186</c:v>
                </c:pt>
                <c:pt idx="15869">
                  <c:v>13.186999999999999</c:v>
                </c:pt>
                <c:pt idx="15870">
                  <c:v>13.188000000000001</c:v>
                </c:pt>
                <c:pt idx="15871">
                  <c:v>13.188000000000001</c:v>
                </c:pt>
                <c:pt idx="15872">
                  <c:v>13.189</c:v>
                </c:pt>
                <c:pt idx="15873">
                  <c:v>13.19</c:v>
                </c:pt>
                <c:pt idx="15874">
                  <c:v>13.191000000000001</c:v>
                </c:pt>
                <c:pt idx="15875">
                  <c:v>13.192</c:v>
                </c:pt>
                <c:pt idx="15876">
                  <c:v>13.193</c:v>
                </c:pt>
                <c:pt idx="15877">
                  <c:v>13.193</c:v>
                </c:pt>
                <c:pt idx="15878">
                  <c:v>13.194000000000001</c:v>
                </c:pt>
                <c:pt idx="15879">
                  <c:v>13.195</c:v>
                </c:pt>
                <c:pt idx="15880">
                  <c:v>13.196</c:v>
                </c:pt>
                <c:pt idx="15881">
                  <c:v>13.196999999999999</c:v>
                </c:pt>
                <c:pt idx="15882">
                  <c:v>13.198</c:v>
                </c:pt>
                <c:pt idx="15883">
                  <c:v>13.198</c:v>
                </c:pt>
                <c:pt idx="15884">
                  <c:v>13.199</c:v>
                </c:pt>
                <c:pt idx="15885">
                  <c:v>13.2</c:v>
                </c:pt>
                <c:pt idx="15886">
                  <c:v>13.201000000000001</c:v>
                </c:pt>
                <c:pt idx="15887">
                  <c:v>13.202</c:v>
                </c:pt>
                <c:pt idx="15888">
                  <c:v>13.202999999999999</c:v>
                </c:pt>
                <c:pt idx="15889">
                  <c:v>13.202999999999999</c:v>
                </c:pt>
                <c:pt idx="15890">
                  <c:v>13.204000000000001</c:v>
                </c:pt>
                <c:pt idx="15891">
                  <c:v>13.205</c:v>
                </c:pt>
                <c:pt idx="15892">
                  <c:v>13.206</c:v>
                </c:pt>
                <c:pt idx="15893">
                  <c:v>13.207000000000001</c:v>
                </c:pt>
                <c:pt idx="15894">
                  <c:v>13.207000000000001</c:v>
                </c:pt>
                <c:pt idx="15895">
                  <c:v>13.208</c:v>
                </c:pt>
                <c:pt idx="15896">
                  <c:v>13.209</c:v>
                </c:pt>
                <c:pt idx="15897">
                  <c:v>13.21</c:v>
                </c:pt>
                <c:pt idx="15898">
                  <c:v>13.211</c:v>
                </c:pt>
                <c:pt idx="15899">
                  <c:v>13.212</c:v>
                </c:pt>
                <c:pt idx="15900">
                  <c:v>13.212</c:v>
                </c:pt>
                <c:pt idx="15901">
                  <c:v>13.212999999999999</c:v>
                </c:pt>
                <c:pt idx="15902">
                  <c:v>13.214</c:v>
                </c:pt>
                <c:pt idx="15903">
                  <c:v>13.215</c:v>
                </c:pt>
                <c:pt idx="15904">
                  <c:v>13.215999999999999</c:v>
                </c:pt>
                <c:pt idx="15905">
                  <c:v>13.217000000000001</c:v>
                </c:pt>
                <c:pt idx="15906">
                  <c:v>13.217000000000001</c:v>
                </c:pt>
                <c:pt idx="15907">
                  <c:v>13.218</c:v>
                </c:pt>
                <c:pt idx="15908">
                  <c:v>13.218999999999999</c:v>
                </c:pt>
                <c:pt idx="15909">
                  <c:v>13.22</c:v>
                </c:pt>
                <c:pt idx="15910">
                  <c:v>13.221</c:v>
                </c:pt>
                <c:pt idx="15911">
                  <c:v>13.222</c:v>
                </c:pt>
                <c:pt idx="15912">
                  <c:v>13.222</c:v>
                </c:pt>
                <c:pt idx="15913">
                  <c:v>13.223000000000001</c:v>
                </c:pt>
                <c:pt idx="15914">
                  <c:v>13.224</c:v>
                </c:pt>
                <c:pt idx="15915">
                  <c:v>13.225</c:v>
                </c:pt>
                <c:pt idx="15916">
                  <c:v>13.226000000000001</c:v>
                </c:pt>
                <c:pt idx="15917">
                  <c:v>13.227</c:v>
                </c:pt>
                <c:pt idx="15918">
                  <c:v>13.227</c:v>
                </c:pt>
                <c:pt idx="15919">
                  <c:v>13.228</c:v>
                </c:pt>
                <c:pt idx="15920">
                  <c:v>13.228999999999999</c:v>
                </c:pt>
                <c:pt idx="15921">
                  <c:v>13.23</c:v>
                </c:pt>
                <c:pt idx="15922">
                  <c:v>13.231</c:v>
                </c:pt>
                <c:pt idx="15923">
                  <c:v>13.231999999999999</c:v>
                </c:pt>
                <c:pt idx="15924">
                  <c:v>13.231999999999999</c:v>
                </c:pt>
                <c:pt idx="15925">
                  <c:v>13.233000000000001</c:v>
                </c:pt>
                <c:pt idx="15926">
                  <c:v>13.234</c:v>
                </c:pt>
                <c:pt idx="15927">
                  <c:v>13.234999999999999</c:v>
                </c:pt>
                <c:pt idx="15928">
                  <c:v>13.236000000000001</c:v>
                </c:pt>
                <c:pt idx="15929">
                  <c:v>13.237</c:v>
                </c:pt>
                <c:pt idx="15930">
                  <c:v>13.237</c:v>
                </c:pt>
                <c:pt idx="15931">
                  <c:v>13.238</c:v>
                </c:pt>
                <c:pt idx="15932">
                  <c:v>13.239000000000001</c:v>
                </c:pt>
                <c:pt idx="15933">
                  <c:v>13.24</c:v>
                </c:pt>
                <c:pt idx="15934">
                  <c:v>13.241</c:v>
                </c:pt>
                <c:pt idx="15935">
                  <c:v>13.242000000000001</c:v>
                </c:pt>
                <c:pt idx="15936">
                  <c:v>13.242000000000001</c:v>
                </c:pt>
                <c:pt idx="15937">
                  <c:v>13.243</c:v>
                </c:pt>
                <c:pt idx="15938">
                  <c:v>13.244</c:v>
                </c:pt>
                <c:pt idx="15939">
                  <c:v>13.244999999999999</c:v>
                </c:pt>
                <c:pt idx="15940">
                  <c:v>13.246</c:v>
                </c:pt>
                <c:pt idx="15941">
                  <c:v>13.247</c:v>
                </c:pt>
                <c:pt idx="15942">
                  <c:v>13.247</c:v>
                </c:pt>
                <c:pt idx="15943">
                  <c:v>13.247999999999999</c:v>
                </c:pt>
                <c:pt idx="15944">
                  <c:v>13.249000000000001</c:v>
                </c:pt>
                <c:pt idx="15945">
                  <c:v>13.25</c:v>
                </c:pt>
                <c:pt idx="15946">
                  <c:v>13.250999999999999</c:v>
                </c:pt>
                <c:pt idx="15947">
                  <c:v>13.252000000000001</c:v>
                </c:pt>
                <c:pt idx="15948">
                  <c:v>13.252000000000001</c:v>
                </c:pt>
                <c:pt idx="15949">
                  <c:v>13.253</c:v>
                </c:pt>
                <c:pt idx="15950">
                  <c:v>13.254</c:v>
                </c:pt>
                <c:pt idx="15951">
                  <c:v>13.255000000000001</c:v>
                </c:pt>
                <c:pt idx="15952">
                  <c:v>13.256</c:v>
                </c:pt>
                <c:pt idx="15953">
                  <c:v>13.257</c:v>
                </c:pt>
                <c:pt idx="15954">
                  <c:v>13.257</c:v>
                </c:pt>
                <c:pt idx="15955">
                  <c:v>13.257999999999999</c:v>
                </c:pt>
                <c:pt idx="15956">
                  <c:v>13.259</c:v>
                </c:pt>
                <c:pt idx="15957">
                  <c:v>13.26</c:v>
                </c:pt>
                <c:pt idx="15958">
                  <c:v>13.260999999999999</c:v>
                </c:pt>
                <c:pt idx="15959">
                  <c:v>13.260999999999999</c:v>
                </c:pt>
                <c:pt idx="15960">
                  <c:v>13.262</c:v>
                </c:pt>
                <c:pt idx="15961">
                  <c:v>13.263</c:v>
                </c:pt>
                <c:pt idx="15962">
                  <c:v>13.263999999999999</c:v>
                </c:pt>
                <c:pt idx="15963">
                  <c:v>13.265000000000001</c:v>
                </c:pt>
                <c:pt idx="15964">
                  <c:v>13.266</c:v>
                </c:pt>
                <c:pt idx="15965">
                  <c:v>13.266</c:v>
                </c:pt>
                <c:pt idx="15966">
                  <c:v>13.266999999999999</c:v>
                </c:pt>
                <c:pt idx="15967">
                  <c:v>13.268000000000001</c:v>
                </c:pt>
                <c:pt idx="15968">
                  <c:v>13.269</c:v>
                </c:pt>
                <c:pt idx="15969">
                  <c:v>13.27</c:v>
                </c:pt>
                <c:pt idx="15970">
                  <c:v>13.271000000000001</c:v>
                </c:pt>
                <c:pt idx="15971">
                  <c:v>13.271000000000001</c:v>
                </c:pt>
                <c:pt idx="15972">
                  <c:v>13.272</c:v>
                </c:pt>
                <c:pt idx="15973">
                  <c:v>13.273</c:v>
                </c:pt>
                <c:pt idx="15974">
                  <c:v>13.273999999999999</c:v>
                </c:pt>
                <c:pt idx="15975">
                  <c:v>13.275</c:v>
                </c:pt>
                <c:pt idx="15976">
                  <c:v>13.276</c:v>
                </c:pt>
                <c:pt idx="15977">
                  <c:v>13.276</c:v>
                </c:pt>
                <c:pt idx="15978">
                  <c:v>13.276999999999999</c:v>
                </c:pt>
                <c:pt idx="15979">
                  <c:v>13.278</c:v>
                </c:pt>
                <c:pt idx="15980">
                  <c:v>13.279</c:v>
                </c:pt>
                <c:pt idx="15981">
                  <c:v>13.28</c:v>
                </c:pt>
                <c:pt idx="15982">
                  <c:v>13.281000000000001</c:v>
                </c:pt>
                <c:pt idx="15983">
                  <c:v>13.281000000000001</c:v>
                </c:pt>
                <c:pt idx="15984">
                  <c:v>13.282</c:v>
                </c:pt>
                <c:pt idx="15985">
                  <c:v>13.282999999999999</c:v>
                </c:pt>
                <c:pt idx="15986">
                  <c:v>13.284000000000001</c:v>
                </c:pt>
                <c:pt idx="15987">
                  <c:v>13.285</c:v>
                </c:pt>
                <c:pt idx="15988">
                  <c:v>13.286</c:v>
                </c:pt>
                <c:pt idx="15989">
                  <c:v>13.286</c:v>
                </c:pt>
                <c:pt idx="15990">
                  <c:v>13.287000000000001</c:v>
                </c:pt>
                <c:pt idx="15991">
                  <c:v>13.288</c:v>
                </c:pt>
                <c:pt idx="15992">
                  <c:v>13.289</c:v>
                </c:pt>
                <c:pt idx="15993">
                  <c:v>13.29</c:v>
                </c:pt>
                <c:pt idx="15994">
                  <c:v>13.291</c:v>
                </c:pt>
                <c:pt idx="15995">
                  <c:v>13.291</c:v>
                </c:pt>
                <c:pt idx="15996">
                  <c:v>13.292</c:v>
                </c:pt>
                <c:pt idx="15997">
                  <c:v>13.292999999999999</c:v>
                </c:pt>
                <c:pt idx="15998">
                  <c:v>13.294</c:v>
                </c:pt>
                <c:pt idx="15999">
                  <c:v>13.295</c:v>
                </c:pt>
                <c:pt idx="16000">
                  <c:v>13.295999999999999</c:v>
                </c:pt>
                <c:pt idx="16001">
                  <c:v>13.295999999999999</c:v>
                </c:pt>
                <c:pt idx="16002">
                  <c:v>13.297000000000001</c:v>
                </c:pt>
                <c:pt idx="16003">
                  <c:v>13.298</c:v>
                </c:pt>
                <c:pt idx="16004">
                  <c:v>13.298999999999999</c:v>
                </c:pt>
                <c:pt idx="16005">
                  <c:v>13.3</c:v>
                </c:pt>
                <c:pt idx="16006">
                  <c:v>13.301</c:v>
                </c:pt>
                <c:pt idx="16007">
                  <c:v>13.301</c:v>
                </c:pt>
                <c:pt idx="16008">
                  <c:v>13.302</c:v>
                </c:pt>
                <c:pt idx="16009">
                  <c:v>13.303000000000001</c:v>
                </c:pt>
                <c:pt idx="16010">
                  <c:v>13.304</c:v>
                </c:pt>
                <c:pt idx="16011">
                  <c:v>13.305</c:v>
                </c:pt>
                <c:pt idx="16012">
                  <c:v>13.305999999999999</c:v>
                </c:pt>
                <c:pt idx="16013">
                  <c:v>13.305999999999999</c:v>
                </c:pt>
                <c:pt idx="16014">
                  <c:v>13.307</c:v>
                </c:pt>
                <c:pt idx="16015">
                  <c:v>13.308</c:v>
                </c:pt>
                <c:pt idx="16016">
                  <c:v>13.308999999999999</c:v>
                </c:pt>
                <c:pt idx="16017">
                  <c:v>13.31</c:v>
                </c:pt>
                <c:pt idx="16018">
                  <c:v>13.31</c:v>
                </c:pt>
                <c:pt idx="16019">
                  <c:v>13.311</c:v>
                </c:pt>
                <c:pt idx="16020">
                  <c:v>13.311999999999999</c:v>
                </c:pt>
                <c:pt idx="16021">
                  <c:v>13.313000000000001</c:v>
                </c:pt>
                <c:pt idx="16022">
                  <c:v>13.314</c:v>
                </c:pt>
                <c:pt idx="16023">
                  <c:v>13.315</c:v>
                </c:pt>
                <c:pt idx="16024">
                  <c:v>13.315</c:v>
                </c:pt>
                <c:pt idx="16025">
                  <c:v>13.316000000000001</c:v>
                </c:pt>
                <c:pt idx="16026">
                  <c:v>13.317</c:v>
                </c:pt>
                <c:pt idx="16027">
                  <c:v>13.318</c:v>
                </c:pt>
                <c:pt idx="16028">
                  <c:v>13.319000000000001</c:v>
                </c:pt>
                <c:pt idx="16029">
                  <c:v>13.32</c:v>
                </c:pt>
                <c:pt idx="16030">
                  <c:v>13.32</c:v>
                </c:pt>
                <c:pt idx="16031">
                  <c:v>13.321</c:v>
                </c:pt>
                <c:pt idx="16032">
                  <c:v>13.321999999999999</c:v>
                </c:pt>
                <c:pt idx="16033">
                  <c:v>13.323</c:v>
                </c:pt>
                <c:pt idx="16034">
                  <c:v>13.324</c:v>
                </c:pt>
                <c:pt idx="16035">
                  <c:v>13.324999999999999</c:v>
                </c:pt>
                <c:pt idx="16036">
                  <c:v>13.324999999999999</c:v>
                </c:pt>
                <c:pt idx="16037">
                  <c:v>13.326000000000001</c:v>
                </c:pt>
                <c:pt idx="16038">
                  <c:v>13.327</c:v>
                </c:pt>
                <c:pt idx="16039">
                  <c:v>13.327999999999999</c:v>
                </c:pt>
                <c:pt idx="16040">
                  <c:v>13.329000000000001</c:v>
                </c:pt>
                <c:pt idx="16041">
                  <c:v>13.33</c:v>
                </c:pt>
                <c:pt idx="16042">
                  <c:v>13.33</c:v>
                </c:pt>
                <c:pt idx="16043">
                  <c:v>13.331</c:v>
                </c:pt>
                <c:pt idx="16044">
                  <c:v>13.332000000000001</c:v>
                </c:pt>
                <c:pt idx="16045">
                  <c:v>13.333</c:v>
                </c:pt>
                <c:pt idx="16046">
                  <c:v>13.334</c:v>
                </c:pt>
                <c:pt idx="16047">
                  <c:v>13.335000000000001</c:v>
                </c:pt>
                <c:pt idx="16048">
                  <c:v>13.335000000000001</c:v>
                </c:pt>
                <c:pt idx="16049">
                  <c:v>13.336</c:v>
                </c:pt>
                <c:pt idx="16050">
                  <c:v>13.337</c:v>
                </c:pt>
                <c:pt idx="16051">
                  <c:v>13.337999999999999</c:v>
                </c:pt>
                <c:pt idx="16052">
                  <c:v>13.339</c:v>
                </c:pt>
                <c:pt idx="16053">
                  <c:v>13.34</c:v>
                </c:pt>
                <c:pt idx="16054">
                  <c:v>13.34</c:v>
                </c:pt>
                <c:pt idx="16055">
                  <c:v>13.340999999999999</c:v>
                </c:pt>
                <c:pt idx="16056">
                  <c:v>13.342000000000001</c:v>
                </c:pt>
                <c:pt idx="16057">
                  <c:v>13.343</c:v>
                </c:pt>
                <c:pt idx="16058">
                  <c:v>13.343999999999999</c:v>
                </c:pt>
                <c:pt idx="16059">
                  <c:v>13.345000000000001</c:v>
                </c:pt>
                <c:pt idx="16060">
                  <c:v>13.345000000000001</c:v>
                </c:pt>
                <c:pt idx="16061">
                  <c:v>13.346</c:v>
                </c:pt>
                <c:pt idx="16062">
                  <c:v>13.347</c:v>
                </c:pt>
                <c:pt idx="16063">
                  <c:v>13.348000000000001</c:v>
                </c:pt>
                <c:pt idx="16064">
                  <c:v>13.349</c:v>
                </c:pt>
                <c:pt idx="16065">
                  <c:v>13.35</c:v>
                </c:pt>
                <c:pt idx="16066">
                  <c:v>13.35</c:v>
                </c:pt>
                <c:pt idx="16067">
                  <c:v>13.351000000000001</c:v>
                </c:pt>
                <c:pt idx="16068">
                  <c:v>13.352</c:v>
                </c:pt>
                <c:pt idx="16069">
                  <c:v>13.353</c:v>
                </c:pt>
                <c:pt idx="16070">
                  <c:v>13.353999999999999</c:v>
                </c:pt>
                <c:pt idx="16071">
                  <c:v>13.355</c:v>
                </c:pt>
                <c:pt idx="16072">
                  <c:v>13.355</c:v>
                </c:pt>
                <c:pt idx="16073">
                  <c:v>13.356</c:v>
                </c:pt>
                <c:pt idx="16074">
                  <c:v>13.356999999999999</c:v>
                </c:pt>
                <c:pt idx="16075">
                  <c:v>13.358000000000001</c:v>
                </c:pt>
                <c:pt idx="16076">
                  <c:v>13.359</c:v>
                </c:pt>
                <c:pt idx="16077">
                  <c:v>13.36</c:v>
                </c:pt>
                <c:pt idx="16078">
                  <c:v>13.36</c:v>
                </c:pt>
                <c:pt idx="16079">
                  <c:v>13.361000000000001</c:v>
                </c:pt>
                <c:pt idx="16080">
                  <c:v>13.362</c:v>
                </c:pt>
                <c:pt idx="16081">
                  <c:v>13.363</c:v>
                </c:pt>
                <c:pt idx="16082">
                  <c:v>13.364000000000001</c:v>
                </c:pt>
                <c:pt idx="16083">
                  <c:v>13.364000000000001</c:v>
                </c:pt>
                <c:pt idx="16084">
                  <c:v>13.365</c:v>
                </c:pt>
                <c:pt idx="16085">
                  <c:v>13.366</c:v>
                </c:pt>
                <c:pt idx="16086">
                  <c:v>13.367000000000001</c:v>
                </c:pt>
                <c:pt idx="16087">
                  <c:v>13.368</c:v>
                </c:pt>
                <c:pt idx="16088">
                  <c:v>13.369</c:v>
                </c:pt>
                <c:pt idx="16089">
                  <c:v>13.369</c:v>
                </c:pt>
                <c:pt idx="16090">
                  <c:v>13.37</c:v>
                </c:pt>
                <c:pt idx="16091">
                  <c:v>13.371</c:v>
                </c:pt>
                <c:pt idx="16092">
                  <c:v>13.372</c:v>
                </c:pt>
                <c:pt idx="16093">
                  <c:v>13.372999999999999</c:v>
                </c:pt>
                <c:pt idx="16094">
                  <c:v>13.374000000000001</c:v>
                </c:pt>
                <c:pt idx="16095">
                  <c:v>13.374000000000001</c:v>
                </c:pt>
                <c:pt idx="16096">
                  <c:v>13.375</c:v>
                </c:pt>
                <c:pt idx="16097">
                  <c:v>13.375999999999999</c:v>
                </c:pt>
                <c:pt idx="16098">
                  <c:v>13.377000000000001</c:v>
                </c:pt>
                <c:pt idx="16099">
                  <c:v>13.378</c:v>
                </c:pt>
                <c:pt idx="16100">
                  <c:v>13.379</c:v>
                </c:pt>
                <c:pt idx="16101">
                  <c:v>13.379</c:v>
                </c:pt>
                <c:pt idx="16102">
                  <c:v>13.38</c:v>
                </c:pt>
                <c:pt idx="16103">
                  <c:v>13.381</c:v>
                </c:pt>
                <c:pt idx="16104">
                  <c:v>13.382</c:v>
                </c:pt>
                <c:pt idx="16105">
                  <c:v>13.382999999999999</c:v>
                </c:pt>
                <c:pt idx="16106">
                  <c:v>13.384</c:v>
                </c:pt>
                <c:pt idx="16107">
                  <c:v>13.384</c:v>
                </c:pt>
                <c:pt idx="16108">
                  <c:v>13.385</c:v>
                </c:pt>
                <c:pt idx="16109">
                  <c:v>13.385999999999999</c:v>
                </c:pt>
                <c:pt idx="16110">
                  <c:v>13.387</c:v>
                </c:pt>
                <c:pt idx="16111">
                  <c:v>13.388</c:v>
                </c:pt>
                <c:pt idx="16112">
                  <c:v>13.388999999999999</c:v>
                </c:pt>
                <c:pt idx="16113">
                  <c:v>13.388999999999999</c:v>
                </c:pt>
                <c:pt idx="16114">
                  <c:v>13.39</c:v>
                </c:pt>
                <c:pt idx="16115">
                  <c:v>13.391</c:v>
                </c:pt>
                <c:pt idx="16116">
                  <c:v>13.391999999999999</c:v>
                </c:pt>
                <c:pt idx="16117">
                  <c:v>13.393000000000001</c:v>
                </c:pt>
                <c:pt idx="16118">
                  <c:v>13.394</c:v>
                </c:pt>
                <c:pt idx="16119">
                  <c:v>13.394</c:v>
                </c:pt>
                <c:pt idx="16120">
                  <c:v>13.395</c:v>
                </c:pt>
                <c:pt idx="16121">
                  <c:v>13.396000000000001</c:v>
                </c:pt>
                <c:pt idx="16122">
                  <c:v>13.397</c:v>
                </c:pt>
                <c:pt idx="16123">
                  <c:v>13.398</c:v>
                </c:pt>
                <c:pt idx="16124">
                  <c:v>13.398999999999999</c:v>
                </c:pt>
                <c:pt idx="16125">
                  <c:v>13.398999999999999</c:v>
                </c:pt>
                <c:pt idx="16126">
                  <c:v>13.4</c:v>
                </c:pt>
                <c:pt idx="16127">
                  <c:v>13.401</c:v>
                </c:pt>
                <c:pt idx="16128">
                  <c:v>13.401999999999999</c:v>
                </c:pt>
                <c:pt idx="16129">
                  <c:v>13.403</c:v>
                </c:pt>
                <c:pt idx="16130">
                  <c:v>13.404</c:v>
                </c:pt>
                <c:pt idx="16131">
                  <c:v>13.404</c:v>
                </c:pt>
                <c:pt idx="16132">
                  <c:v>13.404999999999999</c:v>
                </c:pt>
                <c:pt idx="16133">
                  <c:v>13.406000000000001</c:v>
                </c:pt>
                <c:pt idx="16134">
                  <c:v>13.407</c:v>
                </c:pt>
                <c:pt idx="16135">
                  <c:v>13.407999999999999</c:v>
                </c:pt>
                <c:pt idx="16136">
                  <c:v>13.409000000000001</c:v>
                </c:pt>
                <c:pt idx="16137">
                  <c:v>13.409000000000001</c:v>
                </c:pt>
                <c:pt idx="16138">
                  <c:v>13.41</c:v>
                </c:pt>
                <c:pt idx="16139">
                  <c:v>13.411</c:v>
                </c:pt>
                <c:pt idx="16140">
                  <c:v>13.412000000000001</c:v>
                </c:pt>
                <c:pt idx="16141">
                  <c:v>13.413</c:v>
                </c:pt>
                <c:pt idx="16142">
                  <c:v>13.413</c:v>
                </c:pt>
                <c:pt idx="16143">
                  <c:v>13.414</c:v>
                </c:pt>
                <c:pt idx="16144">
                  <c:v>13.414999999999999</c:v>
                </c:pt>
                <c:pt idx="16145">
                  <c:v>13.416</c:v>
                </c:pt>
                <c:pt idx="16146">
                  <c:v>13.417</c:v>
                </c:pt>
                <c:pt idx="16147">
                  <c:v>13.417999999999999</c:v>
                </c:pt>
                <c:pt idx="16148">
                  <c:v>13.417999999999999</c:v>
                </c:pt>
                <c:pt idx="16149">
                  <c:v>13.419</c:v>
                </c:pt>
                <c:pt idx="16150">
                  <c:v>13.42</c:v>
                </c:pt>
                <c:pt idx="16151">
                  <c:v>13.420999999999999</c:v>
                </c:pt>
                <c:pt idx="16152">
                  <c:v>13.422000000000001</c:v>
                </c:pt>
                <c:pt idx="16153">
                  <c:v>13.423</c:v>
                </c:pt>
                <c:pt idx="16154">
                  <c:v>13.423</c:v>
                </c:pt>
                <c:pt idx="16155">
                  <c:v>13.423999999999999</c:v>
                </c:pt>
                <c:pt idx="16156">
                  <c:v>13.425000000000001</c:v>
                </c:pt>
                <c:pt idx="16157">
                  <c:v>13.426</c:v>
                </c:pt>
                <c:pt idx="16158">
                  <c:v>13.427</c:v>
                </c:pt>
                <c:pt idx="16159">
                  <c:v>13.428000000000001</c:v>
                </c:pt>
                <c:pt idx="16160">
                  <c:v>13.428000000000001</c:v>
                </c:pt>
                <c:pt idx="16161">
                  <c:v>13.429</c:v>
                </c:pt>
                <c:pt idx="16162">
                  <c:v>13.43</c:v>
                </c:pt>
                <c:pt idx="16163">
                  <c:v>13.430999999999999</c:v>
                </c:pt>
                <c:pt idx="16164">
                  <c:v>13.432</c:v>
                </c:pt>
                <c:pt idx="16165">
                  <c:v>13.433</c:v>
                </c:pt>
                <c:pt idx="16166">
                  <c:v>13.433</c:v>
                </c:pt>
                <c:pt idx="16167">
                  <c:v>13.433999999999999</c:v>
                </c:pt>
                <c:pt idx="16168">
                  <c:v>13.435</c:v>
                </c:pt>
                <c:pt idx="16169">
                  <c:v>13.436</c:v>
                </c:pt>
                <c:pt idx="16170">
                  <c:v>13.436999999999999</c:v>
                </c:pt>
                <c:pt idx="16171">
                  <c:v>13.438000000000001</c:v>
                </c:pt>
                <c:pt idx="16172">
                  <c:v>13.438000000000001</c:v>
                </c:pt>
                <c:pt idx="16173">
                  <c:v>13.439</c:v>
                </c:pt>
                <c:pt idx="16174">
                  <c:v>13.44</c:v>
                </c:pt>
                <c:pt idx="16175">
                  <c:v>13.441000000000001</c:v>
                </c:pt>
                <c:pt idx="16176">
                  <c:v>13.442</c:v>
                </c:pt>
                <c:pt idx="16177">
                  <c:v>13.443</c:v>
                </c:pt>
                <c:pt idx="16178">
                  <c:v>13.443</c:v>
                </c:pt>
                <c:pt idx="16179">
                  <c:v>13.444000000000001</c:v>
                </c:pt>
                <c:pt idx="16180">
                  <c:v>13.445</c:v>
                </c:pt>
                <c:pt idx="16181">
                  <c:v>13.446</c:v>
                </c:pt>
                <c:pt idx="16182">
                  <c:v>13.446999999999999</c:v>
                </c:pt>
                <c:pt idx="16183">
                  <c:v>13.448</c:v>
                </c:pt>
                <c:pt idx="16184">
                  <c:v>13.448</c:v>
                </c:pt>
                <c:pt idx="16185">
                  <c:v>13.449</c:v>
                </c:pt>
                <c:pt idx="16186">
                  <c:v>13.45</c:v>
                </c:pt>
                <c:pt idx="16187">
                  <c:v>13.451000000000001</c:v>
                </c:pt>
                <c:pt idx="16188">
                  <c:v>13.452</c:v>
                </c:pt>
                <c:pt idx="16189">
                  <c:v>13.452999999999999</c:v>
                </c:pt>
                <c:pt idx="16190">
                  <c:v>13.452999999999999</c:v>
                </c:pt>
                <c:pt idx="16191">
                  <c:v>13.454000000000001</c:v>
                </c:pt>
                <c:pt idx="16192">
                  <c:v>13.455</c:v>
                </c:pt>
                <c:pt idx="16193">
                  <c:v>13.456</c:v>
                </c:pt>
                <c:pt idx="16194">
                  <c:v>13.457000000000001</c:v>
                </c:pt>
                <c:pt idx="16195">
                  <c:v>13.458</c:v>
                </c:pt>
                <c:pt idx="16196">
                  <c:v>13.458</c:v>
                </c:pt>
                <c:pt idx="16197">
                  <c:v>13.459</c:v>
                </c:pt>
                <c:pt idx="16198">
                  <c:v>13.46</c:v>
                </c:pt>
                <c:pt idx="16199">
                  <c:v>13.461</c:v>
                </c:pt>
                <c:pt idx="16200">
                  <c:v>13.462</c:v>
                </c:pt>
                <c:pt idx="16201">
                  <c:v>13.462999999999999</c:v>
                </c:pt>
                <c:pt idx="16202">
                  <c:v>13.462999999999999</c:v>
                </c:pt>
                <c:pt idx="16203">
                  <c:v>13.464</c:v>
                </c:pt>
                <c:pt idx="16204">
                  <c:v>13.465</c:v>
                </c:pt>
                <c:pt idx="16205">
                  <c:v>13.465999999999999</c:v>
                </c:pt>
                <c:pt idx="16206">
                  <c:v>13.467000000000001</c:v>
                </c:pt>
                <c:pt idx="16207">
                  <c:v>13.467000000000001</c:v>
                </c:pt>
                <c:pt idx="16208">
                  <c:v>13.468</c:v>
                </c:pt>
                <c:pt idx="16209">
                  <c:v>13.468999999999999</c:v>
                </c:pt>
                <c:pt idx="16210">
                  <c:v>13.47</c:v>
                </c:pt>
                <c:pt idx="16211">
                  <c:v>13.471</c:v>
                </c:pt>
                <c:pt idx="16212">
                  <c:v>13.472</c:v>
                </c:pt>
                <c:pt idx="16213">
                  <c:v>13.472</c:v>
                </c:pt>
                <c:pt idx="16214">
                  <c:v>13.473000000000001</c:v>
                </c:pt>
                <c:pt idx="16215">
                  <c:v>13.474</c:v>
                </c:pt>
                <c:pt idx="16216">
                  <c:v>13.475</c:v>
                </c:pt>
                <c:pt idx="16217">
                  <c:v>13.476000000000001</c:v>
                </c:pt>
                <c:pt idx="16218">
                  <c:v>13.477</c:v>
                </c:pt>
                <c:pt idx="16219">
                  <c:v>13.477</c:v>
                </c:pt>
                <c:pt idx="16220">
                  <c:v>13.478</c:v>
                </c:pt>
                <c:pt idx="16221">
                  <c:v>13.478999999999999</c:v>
                </c:pt>
                <c:pt idx="16222">
                  <c:v>13.48</c:v>
                </c:pt>
                <c:pt idx="16223">
                  <c:v>13.481</c:v>
                </c:pt>
                <c:pt idx="16224">
                  <c:v>13.481999999999999</c:v>
                </c:pt>
                <c:pt idx="16225">
                  <c:v>13.481999999999999</c:v>
                </c:pt>
                <c:pt idx="16226">
                  <c:v>13.483000000000001</c:v>
                </c:pt>
                <c:pt idx="16227">
                  <c:v>13.484</c:v>
                </c:pt>
                <c:pt idx="16228">
                  <c:v>13.484999999999999</c:v>
                </c:pt>
                <c:pt idx="16229">
                  <c:v>13.486000000000001</c:v>
                </c:pt>
                <c:pt idx="16230">
                  <c:v>13.487</c:v>
                </c:pt>
                <c:pt idx="16231">
                  <c:v>13.487</c:v>
                </c:pt>
                <c:pt idx="16232">
                  <c:v>13.488</c:v>
                </c:pt>
                <c:pt idx="16233">
                  <c:v>13.489000000000001</c:v>
                </c:pt>
                <c:pt idx="16234">
                  <c:v>13.49</c:v>
                </c:pt>
                <c:pt idx="16235">
                  <c:v>13.491</c:v>
                </c:pt>
                <c:pt idx="16236">
                  <c:v>13.492000000000001</c:v>
                </c:pt>
                <c:pt idx="16237">
                  <c:v>13.492000000000001</c:v>
                </c:pt>
                <c:pt idx="16238">
                  <c:v>13.493</c:v>
                </c:pt>
                <c:pt idx="16239">
                  <c:v>13.494</c:v>
                </c:pt>
                <c:pt idx="16240">
                  <c:v>13.494999999999999</c:v>
                </c:pt>
                <c:pt idx="16241">
                  <c:v>13.496</c:v>
                </c:pt>
                <c:pt idx="16242">
                  <c:v>13.497</c:v>
                </c:pt>
                <c:pt idx="16243">
                  <c:v>13.497</c:v>
                </c:pt>
                <c:pt idx="16244">
                  <c:v>13.497999999999999</c:v>
                </c:pt>
                <c:pt idx="16245">
                  <c:v>13.499000000000001</c:v>
                </c:pt>
                <c:pt idx="16246">
                  <c:v>13.5</c:v>
                </c:pt>
                <c:pt idx="16247">
                  <c:v>13.500999999999999</c:v>
                </c:pt>
                <c:pt idx="16248">
                  <c:v>13.502000000000001</c:v>
                </c:pt>
                <c:pt idx="16249">
                  <c:v>13.502000000000001</c:v>
                </c:pt>
                <c:pt idx="16250">
                  <c:v>13.503</c:v>
                </c:pt>
                <c:pt idx="16251">
                  <c:v>13.504</c:v>
                </c:pt>
                <c:pt idx="16252">
                  <c:v>13.505000000000001</c:v>
                </c:pt>
                <c:pt idx="16253">
                  <c:v>13.506</c:v>
                </c:pt>
                <c:pt idx="16254">
                  <c:v>13.507</c:v>
                </c:pt>
                <c:pt idx="16255">
                  <c:v>13.507</c:v>
                </c:pt>
                <c:pt idx="16256">
                  <c:v>13.507999999999999</c:v>
                </c:pt>
                <c:pt idx="16257">
                  <c:v>13.509</c:v>
                </c:pt>
                <c:pt idx="16258">
                  <c:v>13.51</c:v>
                </c:pt>
                <c:pt idx="16259">
                  <c:v>13.510999999999999</c:v>
                </c:pt>
                <c:pt idx="16260">
                  <c:v>13.512</c:v>
                </c:pt>
                <c:pt idx="16261">
                  <c:v>13.512</c:v>
                </c:pt>
                <c:pt idx="16262">
                  <c:v>13.513</c:v>
                </c:pt>
                <c:pt idx="16263">
                  <c:v>13.513999999999999</c:v>
                </c:pt>
                <c:pt idx="16264">
                  <c:v>13.515000000000001</c:v>
                </c:pt>
                <c:pt idx="16265">
                  <c:v>13.516</c:v>
                </c:pt>
                <c:pt idx="16266">
                  <c:v>13.516999999999999</c:v>
                </c:pt>
                <c:pt idx="16267">
                  <c:v>13.516999999999999</c:v>
                </c:pt>
                <c:pt idx="16268">
                  <c:v>13.518000000000001</c:v>
                </c:pt>
                <c:pt idx="16269">
                  <c:v>13.519</c:v>
                </c:pt>
                <c:pt idx="16270">
                  <c:v>13.52</c:v>
                </c:pt>
                <c:pt idx="16271">
                  <c:v>13.521000000000001</c:v>
                </c:pt>
                <c:pt idx="16272">
                  <c:v>13.521000000000001</c:v>
                </c:pt>
                <c:pt idx="16273">
                  <c:v>13.522</c:v>
                </c:pt>
                <c:pt idx="16274">
                  <c:v>13.523</c:v>
                </c:pt>
                <c:pt idx="16275">
                  <c:v>13.523999999999999</c:v>
                </c:pt>
                <c:pt idx="16276">
                  <c:v>13.525</c:v>
                </c:pt>
                <c:pt idx="16277">
                  <c:v>13.526</c:v>
                </c:pt>
                <c:pt idx="16278">
                  <c:v>13.526</c:v>
                </c:pt>
                <c:pt idx="16279">
                  <c:v>13.526999999999999</c:v>
                </c:pt>
                <c:pt idx="16280">
                  <c:v>13.528</c:v>
                </c:pt>
                <c:pt idx="16281">
                  <c:v>13.529</c:v>
                </c:pt>
                <c:pt idx="16282">
                  <c:v>13.53</c:v>
                </c:pt>
                <c:pt idx="16283">
                  <c:v>13.531000000000001</c:v>
                </c:pt>
                <c:pt idx="16284">
                  <c:v>13.531000000000001</c:v>
                </c:pt>
                <c:pt idx="16285">
                  <c:v>13.532</c:v>
                </c:pt>
                <c:pt idx="16286">
                  <c:v>13.532999999999999</c:v>
                </c:pt>
                <c:pt idx="16287">
                  <c:v>13.534000000000001</c:v>
                </c:pt>
                <c:pt idx="16288">
                  <c:v>13.535</c:v>
                </c:pt>
                <c:pt idx="16289">
                  <c:v>13.536</c:v>
                </c:pt>
                <c:pt idx="16290">
                  <c:v>13.536</c:v>
                </c:pt>
                <c:pt idx="16291">
                  <c:v>13.537000000000001</c:v>
                </c:pt>
                <c:pt idx="16292">
                  <c:v>13.538</c:v>
                </c:pt>
                <c:pt idx="16293">
                  <c:v>13.539</c:v>
                </c:pt>
                <c:pt idx="16294">
                  <c:v>13.54</c:v>
                </c:pt>
                <c:pt idx="16295">
                  <c:v>13.541</c:v>
                </c:pt>
                <c:pt idx="16296">
                  <c:v>13.541</c:v>
                </c:pt>
                <c:pt idx="16297">
                  <c:v>13.542</c:v>
                </c:pt>
                <c:pt idx="16298">
                  <c:v>13.542999999999999</c:v>
                </c:pt>
                <c:pt idx="16299">
                  <c:v>13.544</c:v>
                </c:pt>
                <c:pt idx="16300">
                  <c:v>13.545</c:v>
                </c:pt>
                <c:pt idx="16301">
                  <c:v>13.545999999999999</c:v>
                </c:pt>
                <c:pt idx="16302">
                  <c:v>13.545999999999999</c:v>
                </c:pt>
                <c:pt idx="16303">
                  <c:v>13.547000000000001</c:v>
                </c:pt>
                <c:pt idx="16304">
                  <c:v>13.548</c:v>
                </c:pt>
                <c:pt idx="16305">
                  <c:v>13.548999999999999</c:v>
                </c:pt>
                <c:pt idx="16306">
                  <c:v>13.55</c:v>
                </c:pt>
                <c:pt idx="16307">
                  <c:v>13.551</c:v>
                </c:pt>
                <c:pt idx="16308">
                  <c:v>13.551</c:v>
                </c:pt>
                <c:pt idx="16309">
                  <c:v>13.552</c:v>
                </c:pt>
                <c:pt idx="16310">
                  <c:v>13.553000000000001</c:v>
                </c:pt>
                <c:pt idx="16311">
                  <c:v>13.554</c:v>
                </c:pt>
                <c:pt idx="16312">
                  <c:v>13.555</c:v>
                </c:pt>
                <c:pt idx="16313">
                  <c:v>13.555999999999999</c:v>
                </c:pt>
                <c:pt idx="16314">
                  <c:v>13.555999999999999</c:v>
                </c:pt>
                <c:pt idx="16315">
                  <c:v>13.557</c:v>
                </c:pt>
                <c:pt idx="16316">
                  <c:v>13.558</c:v>
                </c:pt>
                <c:pt idx="16317">
                  <c:v>13.558999999999999</c:v>
                </c:pt>
                <c:pt idx="16318">
                  <c:v>13.56</c:v>
                </c:pt>
                <c:pt idx="16319">
                  <c:v>13.561</c:v>
                </c:pt>
                <c:pt idx="16320">
                  <c:v>13.561</c:v>
                </c:pt>
                <c:pt idx="16321">
                  <c:v>13.561999999999999</c:v>
                </c:pt>
                <c:pt idx="16322">
                  <c:v>13.563000000000001</c:v>
                </c:pt>
                <c:pt idx="16323">
                  <c:v>13.564</c:v>
                </c:pt>
                <c:pt idx="16324">
                  <c:v>13.565</c:v>
                </c:pt>
                <c:pt idx="16325">
                  <c:v>13.566000000000001</c:v>
                </c:pt>
                <c:pt idx="16326">
                  <c:v>13.566000000000001</c:v>
                </c:pt>
                <c:pt idx="16327">
                  <c:v>13.567</c:v>
                </c:pt>
                <c:pt idx="16328">
                  <c:v>13.568</c:v>
                </c:pt>
                <c:pt idx="16329">
                  <c:v>13.569000000000001</c:v>
                </c:pt>
                <c:pt idx="16330">
                  <c:v>13.57</c:v>
                </c:pt>
                <c:pt idx="16331">
                  <c:v>13.57</c:v>
                </c:pt>
                <c:pt idx="16332">
                  <c:v>13.571</c:v>
                </c:pt>
                <c:pt idx="16333">
                  <c:v>13.571999999999999</c:v>
                </c:pt>
                <c:pt idx="16334">
                  <c:v>13.573</c:v>
                </c:pt>
                <c:pt idx="16335">
                  <c:v>13.574</c:v>
                </c:pt>
                <c:pt idx="16336">
                  <c:v>13.574999999999999</c:v>
                </c:pt>
                <c:pt idx="16337">
                  <c:v>13.574999999999999</c:v>
                </c:pt>
                <c:pt idx="16338">
                  <c:v>13.576000000000001</c:v>
                </c:pt>
                <c:pt idx="16339">
                  <c:v>13.577</c:v>
                </c:pt>
                <c:pt idx="16340">
                  <c:v>13.577999999999999</c:v>
                </c:pt>
                <c:pt idx="16341">
                  <c:v>13.579000000000001</c:v>
                </c:pt>
                <c:pt idx="16342">
                  <c:v>13.58</c:v>
                </c:pt>
                <c:pt idx="16343">
                  <c:v>13.58</c:v>
                </c:pt>
                <c:pt idx="16344">
                  <c:v>13.581</c:v>
                </c:pt>
                <c:pt idx="16345">
                  <c:v>13.582000000000001</c:v>
                </c:pt>
                <c:pt idx="16346">
                  <c:v>13.583</c:v>
                </c:pt>
                <c:pt idx="16347">
                  <c:v>13.584</c:v>
                </c:pt>
                <c:pt idx="16348">
                  <c:v>13.585000000000001</c:v>
                </c:pt>
                <c:pt idx="16349">
                  <c:v>13.585000000000001</c:v>
                </c:pt>
                <c:pt idx="16350">
                  <c:v>13.586</c:v>
                </c:pt>
                <c:pt idx="16351">
                  <c:v>13.587</c:v>
                </c:pt>
                <c:pt idx="16352">
                  <c:v>13.587999999999999</c:v>
                </c:pt>
                <c:pt idx="16353">
                  <c:v>13.589</c:v>
                </c:pt>
                <c:pt idx="16354">
                  <c:v>13.59</c:v>
                </c:pt>
                <c:pt idx="16355">
                  <c:v>13.59</c:v>
                </c:pt>
                <c:pt idx="16356">
                  <c:v>13.590999999999999</c:v>
                </c:pt>
                <c:pt idx="16357">
                  <c:v>13.592000000000001</c:v>
                </c:pt>
                <c:pt idx="16358">
                  <c:v>13.593</c:v>
                </c:pt>
                <c:pt idx="16359">
                  <c:v>13.593999999999999</c:v>
                </c:pt>
                <c:pt idx="16360">
                  <c:v>13.595000000000001</c:v>
                </c:pt>
                <c:pt idx="16361">
                  <c:v>13.595000000000001</c:v>
                </c:pt>
                <c:pt idx="16362">
                  <c:v>13.596</c:v>
                </c:pt>
                <c:pt idx="16363">
                  <c:v>13.597</c:v>
                </c:pt>
                <c:pt idx="16364">
                  <c:v>13.598000000000001</c:v>
                </c:pt>
                <c:pt idx="16365">
                  <c:v>13.599</c:v>
                </c:pt>
                <c:pt idx="16366">
                  <c:v>13.6</c:v>
                </c:pt>
                <c:pt idx="16367">
                  <c:v>13.6</c:v>
                </c:pt>
                <c:pt idx="16368">
                  <c:v>13.601000000000001</c:v>
                </c:pt>
                <c:pt idx="16369">
                  <c:v>13.602</c:v>
                </c:pt>
                <c:pt idx="16370">
                  <c:v>13.603</c:v>
                </c:pt>
                <c:pt idx="16371">
                  <c:v>13.603999999999999</c:v>
                </c:pt>
                <c:pt idx="16372">
                  <c:v>13.605</c:v>
                </c:pt>
                <c:pt idx="16373">
                  <c:v>13.605</c:v>
                </c:pt>
                <c:pt idx="16374">
                  <c:v>13.606</c:v>
                </c:pt>
                <c:pt idx="16375">
                  <c:v>13.606999999999999</c:v>
                </c:pt>
                <c:pt idx="16376">
                  <c:v>13.608000000000001</c:v>
                </c:pt>
                <c:pt idx="16377">
                  <c:v>13.609</c:v>
                </c:pt>
                <c:pt idx="16378">
                  <c:v>13.61</c:v>
                </c:pt>
                <c:pt idx="16379">
                  <c:v>13.61</c:v>
                </c:pt>
                <c:pt idx="16380">
                  <c:v>13.611000000000001</c:v>
                </c:pt>
                <c:pt idx="16381">
                  <c:v>13.612</c:v>
                </c:pt>
                <c:pt idx="16382">
                  <c:v>13.613</c:v>
                </c:pt>
                <c:pt idx="16383">
                  <c:v>13.614000000000001</c:v>
                </c:pt>
                <c:pt idx="16384">
                  <c:v>13.615</c:v>
                </c:pt>
                <c:pt idx="16385">
                  <c:v>13.615</c:v>
                </c:pt>
                <c:pt idx="16386">
                  <c:v>13.616</c:v>
                </c:pt>
                <c:pt idx="16387">
                  <c:v>13.617000000000001</c:v>
                </c:pt>
                <c:pt idx="16388">
                  <c:v>13.618</c:v>
                </c:pt>
                <c:pt idx="16389">
                  <c:v>13.619</c:v>
                </c:pt>
                <c:pt idx="16390">
                  <c:v>13.62</c:v>
                </c:pt>
                <c:pt idx="16391">
                  <c:v>13.62</c:v>
                </c:pt>
                <c:pt idx="16392">
                  <c:v>13.621</c:v>
                </c:pt>
                <c:pt idx="16393">
                  <c:v>13.622</c:v>
                </c:pt>
                <c:pt idx="16394">
                  <c:v>13.622999999999999</c:v>
                </c:pt>
                <c:pt idx="16395">
                  <c:v>13.624000000000001</c:v>
                </c:pt>
                <c:pt idx="16396">
                  <c:v>13.624000000000001</c:v>
                </c:pt>
                <c:pt idx="16397">
                  <c:v>13.625</c:v>
                </c:pt>
                <c:pt idx="16398">
                  <c:v>13.625999999999999</c:v>
                </c:pt>
                <c:pt idx="16399">
                  <c:v>13.627000000000001</c:v>
                </c:pt>
                <c:pt idx="16400">
                  <c:v>13.628</c:v>
                </c:pt>
                <c:pt idx="16401">
                  <c:v>13.629</c:v>
                </c:pt>
                <c:pt idx="16402">
                  <c:v>13.629</c:v>
                </c:pt>
                <c:pt idx="16403">
                  <c:v>13.63</c:v>
                </c:pt>
                <c:pt idx="16404">
                  <c:v>13.631</c:v>
                </c:pt>
                <c:pt idx="16405">
                  <c:v>13.632</c:v>
                </c:pt>
                <c:pt idx="16406">
                  <c:v>13.632999999999999</c:v>
                </c:pt>
                <c:pt idx="16407">
                  <c:v>13.634</c:v>
                </c:pt>
                <c:pt idx="16408">
                  <c:v>13.634</c:v>
                </c:pt>
                <c:pt idx="16409">
                  <c:v>13.635</c:v>
                </c:pt>
                <c:pt idx="16410">
                  <c:v>13.635999999999999</c:v>
                </c:pt>
                <c:pt idx="16411">
                  <c:v>13.637</c:v>
                </c:pt>
                <c:pt idx="16412">
                  <c:v>13.638</c:v>
                </c:pt>
                <c:pt idx="16413">
                  <c:v>13.638999999999999</c:v>
                </c:pt>
                <c:pt idx="16414">
                  <c:v>13.638999999999999</c:v>
                </c:pt>
                <c:pt idx="16415">
                  <c:v>13.64</c:v>
                </c:pt>
                <c:pt idx="16416">
                  <c:v>13.641</c:v>
                </c:pt>
                <c:pt idx="16417">
                  <c:v>13.641999999999999</c:v>
                </c:pt>
                <c:pt idx="16418">
                  <c:v>13.643000000000001</c:v>
                </c:pt>
                <c:pt idx="16419">
                  <c:v>13.644</c:v>
                </c:pt>
                <c:pt idx="16420">
                  <c:v>13.644</c:v>
                </c:pt>
                <c:pt idx="16421">
                  <c:v>13.645</c:v>
                </c:pt>
                <c:pt idx="16422">
                  <c:v>13.646000000000001</c:v>
                </c:pt>
                <c:pt idx="16423">
                  <c:v>13.647</c:v>
                </c:pt>
                <c:pt idx="16424">
                  <c:v>13.648</c:v>
                </c:pt>
                <c:pt idx="16425">
                  <c:v>13.648999999999999</c:v>
                </c:pt>
                <c:pt idx="16426">
                  <c:v>13.648999999999999</c:v>
                </c:pt>
                <c:pt idx="16427">
                  <c:v>13.65</c:v>
                </c:pt>
                <c:pt idx="16428">
                  <c:v>13.651</c:v>
                </c:pt>
                <c:pt idx="16429">
                  <c:v>13.651999999999999</c:v>
                </c:pt>
                <c:pt idx="16430">
                  <c:v>13.653</c:v>
                </c:pt>
                <c:pt idx="16431">
                  <c:v>13.654</c:v>
                </c:pt>
                <c:pt idx="16432">
                  <c:v>13.654</c:v>
                </c:pt>
                <c:pt idx="16433">
                  <c:v>13.654999999999999</c:v>
                </c:pt>
                <c:pt idx="16434">
                  <c:v>13.656000000000001</c:v>
                </c:pt>
                <c:pt idx="16435">
                  <c:v>13.657</c:v>
                </c:pt>
                <c:pt idx="16436">
                  <c:v>13.657999999999999</c:v>
                </c:pt>
                <c:pt idx="16437">
                  <c:v>13.659000000000001</c:v>
                </c:pt>
                <c:pt idx="16438">
                  <c:v>13.659000000000001</c:v>
                </c:pt>
                <c:pt idx="16439">
                  <c:v>13.66</c:v>
                </c:pt>
                <c:pt idx="16440">
                  <c:v>13.661</c:v>
                </c:pt>
                <c:pt idx="16441">
                  <c:v>13.662000000000001</c:v>
                </c:pt>
                <c:pt idx="16442">
                  <c:v>13.663</c:v>
                </c:pt>
                <c:pt idx="16443">
                  <c:v>13.664</c:v>
                </c:pt>
                <c:pt idx="16444">
                  <c:v>13.664</c:v>
                </c:pt>
                <c:pt idx="16445">
                  <c:v>13.664999999999999</c:v>
                </c:pt>
                <c:pt idx="16446">
                  <c:v>13.666</c:v>
                </c:pt>
                <c:pt idx="16447">
                  <c:v>13.667</c:v>
                </c:pt>
                <c:pt idx="16448">
                  <c:v>13.667999999999999</c:v>
                </c:pt>
                <c:pt idx="16449">
                  <c:v>13.669</c:v>
                </c:pt>
                <c:pt idx="16450">
                  <c:v>13.669</c:v>
                </c:pt>
                <c:pt idx="16451">
                  <c:v>13.67</c:v>
                </c:pt>
                <c:pt idx="16452">
                  <c:v>13.670999999999999</c:v>
                </c:pt>
                <c:pt idx="16453">
                  <c:v>13.672000000000001</c:v>
                </c:pt>
                <c:pt idx="16454">
                  <c:v>13.673</c:v>
                </c:pt>
                <c:pt idx="16455">
                  <c:v>13.673</c:v>
                </c:pt>
                <c:pt idx="16456">
                  <c:v>13.673999999999999</c:v>
                </c:pt>
                <c:pt idx="16457">
                  <c:v>13.675000000000001</c:v>
                </c:pt>
                <c:pt idx="16458">
                  <c:v>13.676</c:v>
                </c:pt>
                <c:pt idx="16459">
                  <c:v>13.677</c:v>
                </c:pt>
                <c:pt idx="16460">
                  <c:v>13.678000000000001</c:v>
                </c:pt>
                <c:pt idx="16461">
                  <c:v>13.678000000000001</c:v>
                </c:pt>
                <c:pt idx="16462">
                  <c:v>13.679</c:v>
                </c:pt>
                <c:pt idx="16463">
                  <c:v>13.68</c:v>
                </c:pt>
                <c:pt idx="16464">
                  <c:v>13.680999999999999</c:v>
                </c:pt>
                <c:pt idx="16465">
                  <c:v>13.682</c:v>
                </c:pt>
                <c:pt idx="16466">
                  <c:v>13.683</c:v>
                </c:pt>
                <c:pt idx="16467">
                  <c:v>13.683</c:v>
                </c:pt>
                <c:pt idx="16468">
                  <c:v>13.683999999999999</c:v>
                </c:pt>
                <c:pt idx="16469">
                  <c:v>13.685</c:v>
                </c:pt>
                <c:pt idx="16470">
                  <c:v>13.686</c:v>
                </c:pt>
                <c:pt idx="16471">
                  <c:v>13.686999999999999</c:v>
                </c:pt>
                <c:pt idx="16472">
                  <c:v>13.688000000000001</c:v>
                </c:pt>
                <c:pt idx="16473">
                  <c:v>13.688000000000001</c:v>
                </c:pt>
                <c:pt idx="16474">
                  <c:v>13.689</c:v>
                </c:pt>
                <c:pt idx="16475">
                  <c:v>13.69</c:v>
                </c:pt>
                <c:pt idx="16476">
                  <c:v>13.691000000000001</c:v>
                </c:pt>
                <c:pt idx="16477">
                  <c:v>13.692</c:v>
                </c:pt>
                <c:pt idx="16478">
                  <c:v>13.693</c:v>
                </c:pt>
                <c:pt idx="16479">
                  <c:v>13.693</c:v>
                </c:pt>
                <c:pt idx="16480">
                  <c:v>13.694000000000001</c:v>
                </c:pt>
                <c:pt idx="16481">
                  <c:v>13.695</c:v>
                </c:pt>
                <c:pt idx="16482">
                  <c:v>13.696</c:v>
                </c:pt>
                <c:pt idx="16483">
                  <c:v>13.696999999999999</c:v>
                </c:pt>
                <c:pt idx="16484">
                  <c:v>13.698</c:v>
                </c:pt>
                <c:pt idx="16485">
                  <c:v>13.698</c:v>
                </c:pt>
                <c:pt idx="16486">
                  <c:v>13.699</c:v>
                </c:pt>
                <c:pt idx="16487">
                  <c:v>13.7</c:v>
                </c:pt>
                <c:pt idx="16488">
                  <c:v>13.701000000000001</c:v>
                </c:pt>
                <c:pt idx="16489">
                  <c:v>13.702</c:v>
                </c:pt>
                <c:pt idx="16490">
                  <c:v>13.702999999999999</c:v>
                </c:pt>
                <c:pt idx="16491">
                  <c:v>13.702999999999999</c:v>
                </c:pt>
                <c:pt idx="16492">
                  <c:v>13.704000000000001</c:v>
                </c:pt>
                <c:pt idx="16493">
                  <c:v>13.705</c:v>
                </c:pt>
                <c:pt idx="16494">
                  <c:v>13.706</c:v>
                </c:pt>
                <c:pt idx="16495">
                  <c:v>13.707000000000001</c:v>
                </c:pt>
                <c:pt idx="16496">
                  <c:v>13.708</c:v>
                </c:pt>
                <c:pt idx="16497">
                  <c:v>13.708</c:v>
                </c:pt>
                <c:pt idx="16498">
                  <c:v>13.709</c:v>
                </c:pt>
                <c:pt idx="16499">
                  <c:v>13.71</c:v>
                </c:pt>
                <c:pt idx="16500">
                  <c:v>13.711</c:v>
                </c:pt>
                <c:pt idx="16501">
                  <c:v>13.712</c:v>
                </c:pt>
                <c:pt idx="16502">
                  <c:v>13.712999999999999</c:v>
                </c:pt>
                <c:pt idx="16503">
                  <c:v>13.712999999999999</c:v>
                </c:pt>
                <c:pt idx="16504">
                  <c:v>13.714</c:v>
                </c:pt>
                <c:pt idx="16505">
                  <c:v>13.715</c:v>
                </c:pt>
                <c:pt idx="16506">
                  <c:v>13.715999999999999</c:v>
                </c:pt>
                <c:pt idx="16507">
                  <c:v>13.717000000000001</c:v>
                </c:pt>
                <c:pt idx="16508">
                  <c:v>13.718</c:v>
                </c:pt>
                <c:pt idx="16509">
                  <c:v>13.718</c:v>
                </c:pt>
                <c:pt idx="16510">
                  <c:v>13.718999999999999</c:v>
                </c:pt>
                <c:pt idx="16511">
                  <c:v>13.72</c:v>
                </c:pt>
                <c:pt idx="16512">
                  <c:v>13.721</c:v>
                </c:pt>
                <c:pt idx="16513">
                  <c:v>13.722</c:v>
                </c:pt>
                <c:pt idx="16514">
                  <c:v>13.723000000000001</c:v>
                </c:pt>
                <c:pt idx="16515">
                  <c:v>13.723000000000001</c:v>
                </c:pt>
                <c:pt idx="16516">
                  <c:v>13.724</c:v>
                </c:pt>
                <c:pt idx="16517">
                  <c:v>13.725</c:v>
                </c:pt>
                <c:pt idx="16518">
                  <c:v>13.726000000000001</c:v>
                </c:pt>
                <c:pt idx="16519">
                  <c:v>13.727</c:v>
                </c:pt>
                <c:pt idx="16520">
                  <c:v>13.727</c:v>
                </c:pt>
                <c:pt idx="16521">
                  <c:v>13.728</c:v>
                </c:pt>
                <c:pt idx="16522">
                  <c:v>13.728999999999999</c:v>
                </c:pt>
                <c:pt idx="16523">
                  <c:v>13.73</c:v>
                </c:pt>
                <c:pt idx="16524">
                  <c:v>13.731</c:v>
                </c:pt>
                <c:pt idx="16525">
                  <c:v>13.731999999999999</c:v>
                </c:pt>
                <c:pt idx="16526">
                  <c:v>13.731999999999999</c:v>
                </c:pt>
                <c:pt idx="16527">
                  <c:v>13.733000000000001</c:v>
                </c:pt>
                <c:pt idx="16528">
                  <c:v>13.734</c:v>
                </c:pt>
                <c:pt idx="16529">
                  <c:v>13.734999999999999</c:v>
                </c:pt>
                <c:pt idx="16530">
                  <c:v>13.736000000000001</c:v>
                </c:pt>
                <c:pt idx="16531">
                  <c:v>13.737</c:v>
                </c:pt>
                <c:pt idx="16532">
                  <c:v>13.737</c:v>
                </c:pt>
                <c:pt idx="16533">
                  <c:v>13.738</c:v>
                </c:pt>
                <c:pt idx="16534">
                  <c:v>13.739000000000001</c:v>
                </c:pt>
                <c:pt idx="16535">
                  <c:v>13.74</c:v>
                </c:pt>
                <c:pt idx="16536">
                  <c:v>13.741</c:v>
                </c:pt>
                <c:pt idx="16537">
                  <c:v>13.742000000000001</c:v>
                </c:pt>
                <c:pt idx="16538">
                  <c:v>13.742000000000001</c:v>
                </c:pt>
                <c:pt idx="16539">
                  <c:v>13.743</c:v>
                </c:pt>
                <c:pt idx="16540">
                  <c:v>13.744</c:v>
                </c:pt>
                <c:pt idx="16541">
                  <c:v>13.744999999999999</c:v>
                </c:pt>
                <c:pt idx="16542">
                  <c:v>13.746</c:v>
                </c:pt>
                <c:pt idx="16543">
                  <c:v>13.747</c:v>
                </c:pt>
                <c:pt idx="16544">
                  <c:v>13.747</c:v>
                </c:pt>
                <c:pt idx="16545">
                  <c:v>13.747999999999999</c:v>
                </c:pt>
                <c:pt idx="16546">
                  <c:v>13.749000000000001</c:v>
                </c:pt>
                <c:pt idx="16547">
                  <c:v>13.75</c:v>
                </c:pt>
                <c:pt idx="16548">
                  <c:v>13.750999999999999</c:v>
                </c:pt>
                <c:pt idx="16549">
                  <c:v>13.752000000000001</c:v>
                </c:pt>
                <c:pt idx="16550">
                  <c:v>13.752000000000001</c:v>
                </c:pt>
                <c:pt idx="16551">
                  <c:v>13.753</c:v>
                </c:pt>
                <c:pt idx="16552">
                  <c:v>13.754</c:v>
                </c:pt>
                <c:pt idx="16553">
                  <c:v>13.755000000000001</c:v>
                </c:pt>
                <c:pt idx="16554">
                  <c:v>13.756</c:v>
                </c:pt>
                <c:pt idx="16555">
                  <c:v>13.757</c:v>
                </c:pt>
                <c:pt idx="16556">
                  <c:v>13.757</c:v>
                </c:pt>
                <c:pt idx="16557">
                  <c:v>13.757999999999999</c:v>
                </c:pt>
                <c:pt idx="16558">
                  <c:v>13.759</c:v>
                </c:pt>
                <c:pt idx="16559">
                  <c:v>13.76</c:v>
                </c:pt>
                <c:pt idx="16560">
                  <c:v>13.760999999999999</c:v>
                </c:pt>
                <c:pt idx="16561">
                  <c:v>13.762</c:v>
                </c:pt>
                <c:pt idx="16562">
                  <c:v>13.762</c:v>
                </c:pt>
                <c:pt idx="16563">
                  <c:v>13.763</c:v>
                </c:pt>
                <c:pt idx="16564">
                  <c:v>13.763999999999999</c:v>
                </c:pt>
                <c:pt idx="16565">
                  <c:v>13.765000000000001</c:v>
                </c:pt>
                <c:pt idx="16566">
                  <c:v>13.766</c:v>
                </c:pt>
                <c:pt idx="16567">
                  <c:v>13.766999999999999</c:v>
                </c:pt>
                <c:pt idx="16568">
                  <c:v>13.766999999999999</c:v>
                </c:pt>
                <c:pt idx="16569">
                  <c:v>13.768000000000001</c:v>
                </c:pt>
                <c:pt idx="16570">
                  <c:v>13.769</c:v>
                </c:pt>
                <c:pt idx="16571">
                  <c:v>13.77</c:v>
                </c:pt>
                <c:pt idx="16572">
                  <c:v>13.771000000000001</c:v>
                </c:pt>
                <c:pt idx="16573">
                  <c:v>13.772</c:v>
                </c:pt>
                <c:pt idx="16574">
                  <c:v>13.772</c:v>
                </c:pt>
                <c:pt idx="16575">
                  <c:v>13.773</c:v>
                </c:pt>
                <c:pt idx="16576">
                  <c:v>13.773999999999999</c:v>
                </c:pt>
                <c:pt idx="16577">
                  <c:v>13.775</c:v>
                </c:pt>
                <c:pt idx="16578">
                  <c:v>13.776</c:v>
                </c:pt>
                <c:pt idx="16579">
                  <c:v>13.776</c:v>
                </c:pt>
                <c:pt idx="16580">
                  <c:v>13.776999999999999</c:v>
                </c:pt>
                <c:pt idx="16581">
                  <c:v>13.778</c:v>
                </c:pt>
                <c:pt idx="16582">
                  <c:v>13.779</c:v>
                </c:pt>
                <c:pt idx="16583">
                  <c:v>13.78</c:v>
                </c:pt>
                <c:pt idx="16584">
                  <c:v>13.781000000000001</c:v>
                </c:pt>
                <c:pt idx="16585">
                  <c:v>13.781000000000001</c:v>
                </c:pt>
                <c:pt idx="16586">
                  <c:v>13.782</c:v>
                </c:pt>
                <c:pt idx="16587">
                  <c:v>13.782999999999999</c:v>
                </c:pt>
                <c:pt idx="16588">
                  <c:v>13.784000000000001</c:v>
                </c:pt>
                <c:pt idx="16589">
                  <c:v>13.785</c:v>
                </c:pt>
                <c:pt idx="16590">
                  <c:v>13.786</c:v>
                </c:pt>
                <c:pt idx="16591">
                  <c:v>13.786</c:v>
                </c:pt>
                <c:pt idx="16592">
                  <c:v>13.787000000000001</c:v>
                </c:pt>
                <c:pt idx="16593">
                  <c:v>13.788</c:v>
                </c:pt>
                <c:pt idx="16594">
                  <c:v>13.789</c:v>
                </c:pt>
                <c:pt idx="16595">
                  <c:v>13.79</c:v>
                </c:pt>
                <c:pt idx="16596">
                  <c:v>13.791</c:v>
                </c:pt>
                <c:pt idx="16597">
                  <c:v>13.791</c:v>
                </c:pt>
                <c:pt idx="16598">
                  <c:v>13.792</c:v>
                </c:pt>
                <c:pt idx="16599">
                  <c:v>13.792999999999999</c:v>
                </c:pt>
                <c:pt idx="16600">
                  <c:v>13.794</c:v>
                </c:pt>
                <c:pt idx="16601">
                  <c:v>13.795</c:v>
                </c:pt>
                <c:pt idx="16602">
                  <c:v>13.795999999999999</c:v>
                </c:pt>
                <c:pt idx="16603">
                  <c:v>13.795999999999999</c:v>
                </c:pt>
                <c:pt idx="16604">
                  <c:v>13.797000000000001</c:v>
                </c:pt>
                <c:pt idx="16605">
                  <c:v>13.798</c:v>
                </c:pt>
                <c:pt idx="16606">
                  <c:v>13.798999999999999</c:v>
                </c:pt>
                <c:pt idx="16607">
                  <c:v>13.8</c:v>
                </c:pt>
                <c:pt idx="16608">
                  <c:v>13.801</c:v>
                </c:pt>
                <c:pt idx="16609">
                  <c:v>13.801</c:v>
                </c:pt>
                <c:pt idx="16610">
                  <c:v>13.802</c:v>
                </c:pt>
                <c:pt idx="16611">
                  <c:v>13.803000000000001</c:v>
                </c:pt>
                <c:pt idx="16612">
                  <c:v>13.804</c:v>
                </c:pt>
                <c:pt idx="16613">
                  <c:v>13.805</c:v>
                </c:pt>
                <c:pt idx="16614">
                  <c:v>13.805999999999999</c:v>
                </c:pt>
                <c:pt idx="16615">
                  <c:v>13.805999999999999</c:v>
                </c:pt>
                <c:pt idx="16616">
                  <c:v>13.807</c:v>
                </c:pt>
                <c:pt idx="16617">
                  <c:v>13.808</c:v>
                </c:pt>
                <c:pt idx="16618">
                  <c:v>13.808999999999999</c:v>
                </c:pt>
                <c:pt idx="16619">
                  <c:v>13.81</c:v>
                </c:pt>
                <c:pt idx="16620">
                  <c:v>13.811</c:v>
                </c:pt>
                <c:pt idx="16621">
                  <c:v>13.811</c:v>
                </c:pt>
                <c:pt idx="16622">
                  <c:v>13.811999999999999</c:v>
                </c:pt>
                <c:pt idx="16623">
                  <c:v>13.813000000000001</c:v>
                </c:pt>
                <c:pt idx="16624">
                  <c:v>13.814</c:v>
                </c:pt>
                <c:pt idx="16625">
                  <c:v>13.815</c:v>
                </c:pt>
                <c:pt idx="16626">
                  <c:v>13.816000000000001</c:v>
                </c:pt>
                <c:pt idx="16627">
                  <c:v>13.816000000000001</c:v>
                </c:pt>
                <c:pt idx="16628">
                  <c:v>13.817</c:v>
                </c:pt>
                <c:pt idx="16629">
                  <c:v>13.818</c:v>
                </c:pt>
                <c:pt idx="16630">
                  <c:v>13.819000000000001</c:v>
                </c:pt>
                <c:pt idx="16631">
                  <c:v>13.82</c:v>
                </c:pt>
                <c:pt idx="16632">
                  <c:v>13.821</c:v>
                </c:pt>
                <c:pt idx="16633">
                  <c:v>13.821</c:v>
                </c:pt>
                <c:pt idx="16634">
                  <c:v>13.821999999999999</c:v>
                </c:pt>
                <c:pt idx="16635">
                  <c:v>13.823</c:v>
                </c:pt>
                <c:pt idx="16636">
                  <c:v>13.824</c:v>
                </c:pt>
                <c:pt idx="16637">
                  <c:v>13.824999999999999</c:v>
                </c:pt>
                <c:pt idx="16638">
                  <c:v>13.826000000000001</c:v>
                </c:pt>
                <c:pt idx="16639">
                  <c:v>13.826000000000001</c:v>
                </c:pt>
                <c:pt idx="16640">
                  <c:v>13.827</c:v>
                </c:pt>
                <c:pt idx="16641">
                  <c:v>13.827999999999999</c:v>
                </c:pt>
                <c:pt idx="16642">
                  <c:v>13.829000000000001</c:v>
                </c:pt>
                <c:pt idx="16643">
                  <c:v>13.83</c:v>
                </c:pt>
                <c:pt idx="16644">
                  <c:v>13.83</c:v>
                </c:pt>
                <c:pt idx="16645">
                  <c:v>13.831</c:v>
                </c:pt>
                <c:pt idx="16646">
                  <c:v>13.832000000000001</c:v>
                </c:pt>
                <c:pt idx="16647">
                  <c:v>13.833</c:v>
                </c:pt>
                <c:pt idx="16648">
                  <c:v>13.834</c:v>
                </c:pt>
                <c:pt idx="16649">
                  <c:v>13.835000000000001</c:v>
                </c:pt>
                <c:pt idx="16650">
                  <c:v>13.835000000000001</c:v>
                </c:pt>
                <c:pt idx="16651">
                  <c:v>13.836</c:v>
                </c:pt>
                <c:pt idx="16652">
                  <c:v>13.837</c:v>
                </c:pt>
                <c:pt idx="16653">
                  <c:v>13.837999999999999</c:v>
                </c:pt>
                <c:pt idx="16654">
                  <c:v>13.839</c:v>
                </c:pt>
                <c:pt idx="16655">
                  <c:v>13.84</c:v>
                </c:pt>
                <c:pt idx="16656">
                  <c:v>13.84</c:v>
                </c:pt>
                <c:pt idx="16657">
                  <c:v>13.840999999999999</c:v>
                </c:pt>
                <c:pt idx="16658">
                  <c:v>13.842000000000001</c:v>
                </c:pt>
                <c:pt idx="16659">
                  <c:v>13.843</c:v>
                </c:pt>
                <c:pt idx="16660">
                  <c:v>13.843999999999999</c:v>
                </c:pt>
                <c:pt idx="16661">
                  <c:v>13.845000000000001</c:v>
                </c:pt>
                <c:pt idx="16662">
                  <c:v>13.845000000000001</c:v>
                </c:pt>
                <c:pt idx="16663">
                  <c:v>13.846</c:v>
                </c:pt>
                <c:pt idx="16664">
                  <c:v>13.847</c:v>
                </c:pt>
                <c:pt idx="16665">
                  <c:v>13.848000000000001</c:v>
                </c:pt>
                <c:pt idx="16666">
                  <c:v>13.849</c:v>
                </c:pt>
                <c:pt idx="16667">
                  <c:v>13.85</c:v>
                </c:pt>
                <c:pt idx="16668">
                  <c:v>13.85</c:v>
                </c:pt>
                <c:pt idx="16669">
                  <c:v>13.851000000000001</c:v>
                </c:pt>
                <c:pt idx="16670">
                  <c:v>13.852</c:v>
                </c:pt>
                <c:pt idx="16671">
                  <c:v>13.853</c:v>
                </c:pt>
                <c:pt idx="16672">
                  <c:v>13.853999999999999</c:v>
                </c:pt>
                <c:pt idx="16673">
                  <c:v>13.855</c:v>
                </c:pt>
                <c:pt idx="16674">
                  <c:v>13.855</c:v>
                </c:pt>
                <c:pt idx="16675">
                  <c:v>13.856</c:v>
                </c:pt>
                <c:pt idx="16676">
                  <c:v>13.856999999999999</c:v>
                </c:pt>
                <c:pt idx="16677">
                  <c:v>13.858000000000001</c:v>
                </c:pt>
                <c:pt idx="16678">
                  <c:v>13.859</c:v>
                </c:pt>
                <c:pt idx="16679">
                  <c:v>13.86</c:v>
                </c:pt>
                <c:pt idx="16680">
                  <c:v>13.86</c:v>
                </c:pt>
                <c:pt idx="16681">
                  <c:v>13.861000000000001</c:v>
                </c:pt>
                <c:pt idx="16682">
                  <c:v>13.862</c:v>
                </c:pt>
                <c:pt idx="16683">
                  <c:v>13.863</c:v>
                </c:pt>
                <c:pt idx="16684">
                  <c:v>13.864000000000001</c:v>
                </c:pt>
                <c:pt idx="16685">
                  <c:v>13.865</c:v>
                </c:pt>
                <c:pt idx="16686">
                  <c:v>13.865</c:v>
                </c:pt>
                <c:pt idx="16687">
                  <c:v>13.866</c:v>
                </c:pt>
                <c:pt idx="16688">
                  <c:v>13.867000000000001</c:v>
                </c:pt>
                <c:pt idx="16689">
                  <c:v>13.868</c:v>
                </c:pt>
                <c:pt idx="16690">
                  <c:v>13.869</c:v>
                </c:pt>
                <c:pt idx="16691">
                  <c:v>13.87</c:v>
                </c:pt>
                <c:pt idx="16692">
                  <c:v>13.87</c:v>
                </c:pt>
                <c:pt idx="16693">
                  <c:v>13.871</c:v>
                </c:pt>
                <c:pt idx="16694">
                  <c:v>13.872</c:v>
                </c:pt>
                <c:pt idx="16695">
                  <c:v>13.872999999999999</c:v>
                </c:pt>
                <c:pt idx="16696">
                  <c:v>13.874000000000001</c:v>
                </c:pt>
                <c:pt idx="16697">
                  <c:v>13.875</c:v>
                </c:pt>
                <c:pt idx="16698">
                  <c:v>13.875</c:v>
                </c:pt>
                <c:pt idx="16699">
                  <c:v>13.875999999999999</c:v>
                </c:pt>
                <c:pt idx="16700">
                  <c:v>13.877000000000001</c:v>
                </c:pt>
                <c:pt idx="16701">
                  <c:v>13.878</c:v>
                </c:pt>
                <c:pt idx="16702">
                  <c:v>13.879</c:v>
                </c:pt>
                <c:pt idx="16703">
                  <c:v>13.879</c:v>
                </c:pt>
                <c:pt idx="16704">
                  <c:v>13.88</c:v>
                </c:pt>
                <c:pt idx="16705">
                  <c:v>13.881</c:v>
                </c:pt>
                <c:pt idx="16706">
                  <c:v>13.882</c:v>
                </c:pt>
                <c:pt idx="16707">
                  <c:v>13.882999999999999</c:v>
                </c:pt>
                <c:pt idx="16708">
                  <c:v>13.884</c:v>
                </c:pt>
                <c:pt idx="16709">
                  <c:v>13.884</c:v>
                </c:pt>
                <c:pt idx="16710">
                  <c:v>13.885</c:v>
                </c:pt>
                <c:pt idx="16711">
                  <c:v>13.885999999999999</c:v>
                </c:pt>
                <c:pt idx="16712">
                  <c:v>13.887</c:v>
                </c:pt>
                <c:pt idx="16713">
                  <c:v>13.888</c:v>
                </c:pt>
                <c:pt idx="16714">
                  <c:v>13.888999999999999</c:v>
                </c:pt>
                <c:pt idx="16715">
                  <c:v>13.888999999999999</c:v>
                </c:pt>
                <c:pt idx="16716">
                  <c:v>13.89</c:v>
                </c:pt>
                <c:pt idx="16717">
                  <c:v>13.891</c:v>
                </c:pt>
                <c:pt idx="16718">
                  <c:v>13.891999999999999</c:v>
                </c:pt>
                <c:pt idx="16719">
                  <c:v>13.893000000000001</c:v>
                </c:pt>
                <c:pt idx="16720">
                  <c:v>13.894</c:v>
                </c:pt>
                <c:pt idx="16721">
                  <c:v>13.894</c:v>
                </c:pt>
                <c:pt idx="16722">
                  <c:v>13.895</c:v>
                </c:pt>
                <c:pt idx="16723">
                  <c:v>13.896000000000001</c:v>
                </c:pt>
                <c:pt idx="16724">
                  <c:v>13.897</c:v>
                </c:pt>
                <c:pt idx="16725">
                  <c:v>13.898</c:v>
                </c:pt>
                <c:pt idx="16726">
                  <c:v>13.898999999999999</c:v>
                </c:pt>
                <c:pt idx="16727">
                  <c:v>13.898999999999999</c:v>
                </c:pt>
                <c:pt idx="16728">
                  <c:v>13.9</c:v>
                </c:pt>
                <c:pt idx="16729">
                  <c:v>13.901</c:v>
                </c:pt>
                <c:pt idx="16730">
                  <c:v>13.901999999999999</c:v>
                </c:pt>
                <c:pt idx="16731">
                  <c:v>13.903</c:v>
                </c:pt>
                <c:pt idx="16732">
                  <c:v>13.904</c:v>
                </c:pt>
                <c:pt idx="16733">
                  <c:v>13.904</c:v>
                </c:pt>
                <c:pt idx="16734">
                  <c:v>13.904999999999999</c:v>
                </c:pt>
                <c:pt idx="16735">
                  <c:v>13.906000000000001</c:v>
                </c:pt>
                <c:pt idx="16736">
                  <c:v>13.907</c:v>
                </c:pt>
                <c:pt idx="16737">
                  <c:v>13.907999999999999</c:v>
                </c:pt>
                <c:pt idx="16738">
                  <c:v>13.909000000000001</c:v>
                </c:pt>
                <c:pt idx="16739">
                  <c:v>13.909000000000001</c:v>
                </c:pt>
                <c:pt idx="16740">
                  <c:v>13.91</c:v>
                </c:pt>
                <c:pt idx="16741">
                  <c:v>13.911</c:v>
                </c:pt>
                <c:pt idx="16742">
                  <c:v>13.912000000000001</c:v>
                </c:pt>
                <c:pt idx="16743">
                  <c:v>13.913</c:v>
                </c:pt>
                <c:pt idx="16744">
                  <c:v>13.914</c:v>
                </c:pt>
                <c:pt idx="16745">
                  <c:v>13.914</c:v>
                </c:pt>
                <c:pt idx="16746">
                  <c:v>13.914999999999999</c:v>
                </c:pt>
                <c:pt idx="16747">
                  <c:v>13.916</c:v>
                </c:pt>
                <c:pt idx="16748">
                  <c:v>13.917</c:v>
                </c:pt>
                <c:pt idx="16749">
                  <c:v>13.917999999999999</c:v>
                </c:pt>
                <c:pt idx="16750">
                  <c:v>13.919</c:v>
                </c:pt>
                <c:pt idx="16751">
                  <c:v>13.919</c:v>
                </c:pt>
                <c:pt idx="16752">
                  <c:v>13.92</c:v>
                </c:pt>
                <c:pt idx="16753">
                  <c:v>13.920999999999999</c:v>
                </c:pt>
                <c:pt idx="16754">
                  <c:v>13.922000000000001</c:v>
                </c:pt>
                <c:pt idx="16755">
                  <c:v>13.923</c:v>
                </c:pt>
                <c:pt idx="16756">
                  <c:v>13.923999999999999</c:v>
                </c:pt>
                <c:pt idx="16757">
                  <c:v>13.923999999999999</c:v>
                </c:pt>
                <c:pt idx="16758">
                  <c:v>13.925000000000001</c:v>
                </c:pt>
                <c:pt idx="16759">
                  <c:v>13.926</c:v>
                </c:pt>
                <c:pt idx="16760">
                  <c:v>13.927</c:v>
                </c:pt>
                <c:pt idx="16761">
                  <c:v>13.928000000000001</c:v>
                </c:pt>
                <c:pt idx="16762">
                  <c:v>13.929</c:v>
                </c:pt>
                <c:pt idx="16763">
                  <c:v>13.929</c:v>
                </c:pt>
                <c:pt idx="16764">
                  <c:v>13.93</c:v>
                </c:pt>
                <c:pt idx="16765">
                  <c:v>13.930999999999999</c:v>
                </c:pt>
                <c:pt idx="16766">
                  <c:v>13.932</c:v>
                </c:pt>
                <c:pt idx="16767">
                  <c:v>13.933</c:v>
                </c:pt>
                <c:pt idx="16768">
                  <c:v>13.933</c:v>
                </c:pt>
                <c:pt idx="16769">
                  <c:v>13.933999999999999</c:v>
                </c:pt>
                <c:pt idx="16770">
                  <c:v>13.935</c:v>
                </c:pt>
                <c:pt idx="16771">
                  <c:v>13.936</c:v>
                </c:pt>
                <c:pt idx="16772">
                  <c:v>13.936999999999999</c:v>
                </c:pt>
                <c:pt idx="16773">
                  <c:v>13.938000000000001</c:v>
                </c:pt>
                <c:pt idx="16774">
                  <c:v>13.938000000000001</c:v>
                </c:pt>
                <c:pt idx="16775">
                  <c:v>13.939</c:v>
                </c:pt>
                <c:pt idx="16776">
                  <c:v>13.94</c:v>
                </c:pt>
                <c:pt idx="16777">
                  <c:v>13.941000000000001</c:v>
                </c:pt>
                <c:pt idx="16778">
                  <c:v>13.942</c:v>
                </c:pt>
                <c:pt idx="16779">
                  <c:v>13.943</c:v>
                </c:pt>
                <c:pt idx="16780">
                  <c:v>13.943</c:v>
                </c:pt>
                <c:pt idx="16781">
                  <c:v>13.944000000000001</c:v>
                </c:pt>
                <c:pt idx="16782">
                  <c:v>13.945</c:v>
                </c:pt>
                <c:pt idx="16783">
                  <c:v>13.946</c:v>
                </c:pt>
                <c:pt idx="16784">
                  <c:v>13.946999999999999</c:v>
                </c:pt>
                <c:pt idx="16785">
                  <c:v>13.948</c:v>
                </c:pt>
                <c:pt idx="16786">
                  <c:v>13.948</c:v>
                </c:pt>
                <c:pt idx="16787">
                  <c:v>13.949</c:v>
                </c:pt>
                <c:pt idx="16788">
                  <c:v>13.95</c:v>
                </c:pt>
                <c:pt idx="16789">
                  <c:v>13.951000000000001</c:v>
                </c:pt>
                <c:pt idx="16790">
                  <c:v>13.952</c:v>
                </c:pt>
                <c:pt idx="16791">
                  <c:v>13.952999999999999</c:v>
                </c:pt>
                <c:pt idx="16792">
                  <c:v>13.952999999999999</c:v>
                </c:pt>
                <c:pt idx="16793">
                  <c:v>13.954000000000001</c:v>
                </c:pt>
                <c:pt idx="16794">
                  <c:v>13.955</c:v>
                </c:pt>
                <c:pt idx="16795">
                  <c:v>13.956</c:v>
                </c:pt>
                <c:pt idx="16796">
                  <c:v>13.957000000000001</c:v>
                </c:pt>
                <c:pt idx="16797">
                  <c:v>13.958</c:v>
                </c:pt>
                <c:pt idx="16798">
                  <c:v>13.958</c:v>
                </c:pt>
                <c:pt idx="16799">
                  <c:v>13.959</c:v>
                </c:pt>
                <c:pt idx="16800">
                  <c:v>13.96</c:v>
                </c:pt>
                <c:pt idx="16801">
                  <c:v>13.961</c:v>
                </c:pt>
                <c:pt idx="16802">
                  <c:v>13.962</c:v>
                </c:pt>
                <c:pt idx="16803">
                  <c:v>13.962999999999999</c:v>
                </c:pt>
                <c:pt idx="16804">
                  <c:v>13.962999999999999</c:v>
                </c:pt>
                <c:pt idx="16805">
                  <c:v>13.964</c:v>
                </c:pt>
                <c:pt idx="16806">
                  <c:v>13.965</c:v>
                </c:pt>
                <c:pt idx="16807">
                  <c:v>13.965999999999999</c:v>
                </c:pt>
                <c:pt idx="16808">
                  <c:v>13.967000000000001</c:v>
                </c:pt>
                <c:pt idx="16809">
                  <c:v>13.968</c:v>
                </c:pt>
                <c:pt idx="16810">
                  <c:v>13.968</c:v>
                </c:pt>
                <c:pt idx="16811">
                  <c:v>13.968999999999999</c:v>
                </c:pt>
                <c:pt idx="16812">
                  <c:v>13.97</c:v>
                </c:pt>
                <c:pt idx="16813">
                  <c:v>13.971</c:v>
                </c:pt>
                <c:pt idx="16814">
                  <c:v>13.972</c:v>
                </c:pt>
                <c:pt idx="16815">
                  <c:v>13.973000000000001</c:v>
                </c:pt>
                <c:pt idx="16816">
                  <c:v>13.973000000000001</c:v>
                </c:pt>
                <c:pt idx="16817">
                  <c:v>13.974</c:v>
                </c:pt>
                <c:pt idx="16818">
                  <c:v>13.975</c:v>
                </c:pt>
                <c:pt idx="16819">
                  <c:v>13.976000000000001</c:v>
                </c:pt>
                <c:pt idx="16820">
                  <c:v>13.977</c:v>
                </c:pt>
                <c:pt idx="16821">
                  <c:v>13.978</c:v>
                </c:pt>
                <c:pt idx="16822">
                  <c:v>13.978</c:v>
                </c:pt>
                <c:pt idx="16823">
                  <c:v>13.978999999999999</c:v>
                </c:pt>
                <c:pt idx="16824">
                  <c:v>13.98</c:v>
                </c:pt>
                <c:pt idx="16825">
                  <c:v>13.981</c:v>
                </c:pt>
                <c:pt idx="16826">
                  <c:v>13.981999999999999</c:v>
                </c:pt>
                <c:pt idx="16827">
                  <c:v>13.981999999999999</c:v>
                </c:pt>
                <c:pt idx="16828">
                  <c:v>13.983000000000001</c:v>
                </c:pt>
                <c:pt idx="16829">
                  <c:v>13.984</c:v>
                </c:pt>
                <c:pt idx="16830">
                  <c:v>13.984999999999999</c:v>
                </c:pt>
                <c:pt idx="16831">
                  <c:v>13.986000000000001</c:v>
                </c:pt>
                <c:pt idx="16832">
                  <c:v>13.987</c:v>
                </c:pt>
                <c:pt idx="16833">
                  <c:v>13.987</c:v>
                </c:pt>
                <c:pt idx="16834">
                  <c:v>13.988</c:v>
                </c:pt>
                <c:pt idx="16835">
                  <c:v>13.989000000000001</c:v>
                </c:pt>
                <c:pt idx="16836">
                  <c:v>13.99</c:v>
                </c:pt>
                <c:pt idx="16837">
                  <c:v>13.991</c:v>
                </c:pt>
                <c:pt idx="16838">
                  <c:v>13.992000000000001</c:v>
                </c:pt>
                <c:pt idx="16839">
                  <c:v>13.992000000000001</c:v>
                </c:pt>
                <c:pt idx="16840">
                  <c:v>13.993</c:v>
                </c:pt>
                <c:pt idx="16841">
                  <c:v>13.994</c:v>
                </c:pt>
                <c:pt idx="16842">
                  <c:v>13.994999999999999</c:v>
                </c:pt>
                <c:pt idx="16843">
                  <c:v>13.996</c:v>
                </c:pt>
                <c:pt idx="16844">
                  <c:v>13.997</c:v>
                </c:pt>
                <c:pt idx="16845">
                  <c:v>13.997</c:v>
                </c:pt>
                <c:pt idx="16846">
                  <c:v>13.997999999999999</c:v>
                </c:pt>
                <c:pt idx="16847">
                  <c:v>13.999000000000001</c:v>
                </c:pt>
                <c:pt idx="16848">
                  <c:v>14</c:v>
                </c:pt>
                <c:pt idx="16849">
                  <c:v>14.000999999999999</c:v>
                </c:pt>
                <c:pt idx="16850">
                  <c:v>14.002000000000001</c:v>
                </c:pt>
                <c:pt idx="16851">
                  <c:v>14.002000000000001</c:v>
                </c:pt>
                <c:pt idx="16852">
                  <c:v>14.003</c:v>
                </c:pt>
                <c:pt idx="16853">
                  <c:v>14.004</c:v>
                </c:pt>
                <c:pt idx="16854">
                  <c:v>14.005000000000001</c:v>
                </c:pt>
                <c:pt idx="16855">
                  <c:v>14.006</c:v>
                </c:pt>
                <c:pt idx="16856">
                  <c:v>14.007</c:v>
                </c:pt>
                <c:pt idx="16857">
                  <c:v>14.007</c:v>
                </c:pt>
                <c:pt idx="16858">
                  <c:v>14.007999999999999</c:v>
                </c:pt>
                <c:pt idx="16859">
                  <c:v>14.009</c:v>
                </c:pt>
                <c:pt idx="16860">
                  <c:v>14.01</c:v>
                </c:pt>
                <c:pt idx="16861">
                  <c:v>14.010999999999999</c:v>
                </c:pt>
                <c:pt idx="16862">
                  <c:v>14.012</c:v>
                </c:pt>
                <c:pt idx="16863">
                  <c:v>14.012</c:v>
                </c:pt>
                <c:pt idx="16864">
                  <c:v>14.013</c:v>
                </c:pt>
                <c:pt idx="16865">
                  <c:v>14.013999999999999</c:v>
                </c:pt>
                <c:pt idx="16866">
                  <c:v>14.015000000000001</c:v>
                </c:pt>
                <c:pt idx="16867">
                  <c:v>14.016</c:v>
                </c:pt>
                <c:pt idx="16868">
                  <c:v>14.016999999999999</c:v>
                </c:pt>
                <c:pt idx="16869">
                  <c:v>14.016999999999999</c:v>
                </c:pt>
                <c:pt idx="16870">
                  <c:v>14.018000000000001</c:v>
                </c:pt>
                <c:pt idx="16871">
                  <c:v>14.019</c:v>
                </c:pt>
                <c:pt idx="16872">
                  <c:v>14.02</c:v>
                </c:pt>
                <c:pt idx="16873">
                  <c:v>14.021000000000001</c:v>
                </c:pt>
                <c:pt idx="16874">
                  <c:v>14.022</c:v>
                </c:pt>
                <c:pt idx="16875">
                  <c:v>14.022</c:v>
                </c:pt>
                <c:pt idx="16876">
                  <c:v>14.023</c:v>
                </c:pt>
                <c:pt idx="16877">
                  <c:v>14.023999999999999</c:v>
                </c:pt>
                <c:pt idx="16878">
                  <c:v>14.025</c:v>
                </c:pt>
                <c:pt idx="16879">
                  <c:v>14.026</c:v>
                </c:pt>
                <c:pt idx="16880">
                  <c:v>14.026999999999999</c:v>
                </c:pt>
                <c:pt idx="16881">
                  <c:v>14.026999999999999</c:v>
                </c:pt>
                <c:pt idx="16882">
                  <c:v>14.028</c:v>
                </c:pt>
                <c:pt idx="16883">
                  <c:v>14.029</c:v>
                </c:pt>
                <c:pt idx="16884">
                  <c:v>14.03</c:v>
                </c:pt>
                <c:pt idx="16885">
                  <c:v>14.031000000000001</c:v>
                </c:pt>
                <c:pt idx="16886">
                  <c:v>14.032</c:v>
                </c:pt>
                <c:pt idx="16887">
                  <c:v>14.032</c:v>
                </c:pt>
                <c:pt idx="16888">
                  <c:v>14.032999999999999</c:v>
                </c:pt>
                <c:pt idx="16889">
                  <c:v>14.034000000000001</c:v>
                </c:pt>
                <c:pt idx="16890">
                  <c:v>14.035</c:v>
                </c:pt>
                <c:pt idx="16891">
                  <c:v>14.036</c:v>
                </c:pt>
                <c:pt idx="16892">
                  <c:v>14.036</c:v>
                </c:pt>
                <c:pt idx="16893">
                  <c:v>14.037000000000001</c:v>
                </c:pt>
                <c:pt idx="16894">
                  <c:v>14.038</c:v>
                </c:pt>
                <c:pt idx="16895">
                  <c:v>14.039</c:v>
                </c:pt>
                <c:pt idx="16896">
                  <c:v>14.04</c:v>
                </c:pt>
                <c:pt idx="16897">
                  <c:v>14.041</c:v>
                </c:pt>
                <c:pt idx="16898">
                  <c:v>14.041</c:v>
                </c:pt>
                <c:pt idx="16899">
                  <c:v>14.042</c:v>
                </c:pt>
                <c:pt idx="16900">
                  <c:v>14.042999999999999</c:v>
                </c:pt>
                <c:pt idx="16901">
                  <c:v>14.044</c:v>
                </c:pt>
                <c:pt idx="16902">
                  <c:v>14.045</c:v>
                </c:pt>
                <c:pt idx="16903">
                  <c:v>14.045999999999999</c:v>
                </c:pt>
                <c:pt idx="16904">
                  <c:v>14.045999999999999</c:v>
                </c:pt>
                <c:pt idx="16905">
                  <c:v>14.047000000000001</c:v>
                </c:pt>
                <c:pt idx="16906">
                  <c:v>14.048</c:v>
                </c:pt>
                <c:pt idx="16907">
                  <c:v>14.048999999999999</c:v>
                </c:pt>
                <c:pt idx="16908">
                  <c:v>14.05</c:v>
                </c:pt>
                <c:pt idx="16909">
                  <c:v>14.051</c:v>
                </c:pt>
                <c:pt idx="16910">
                  <c:v>14.051</c:v>
                </c:pt>
                <c:pt idx="16911">
                  <c:v>14.052</c:v>
                </c:pt>
                <c:pt idx="16912">
                  <c:v>14.053000000000001</c:v>
                </c:pt>
                <c:pt idx="16913">
                  <c:v>14.054</c:v>
                </c:pt>
                <c:pt idx="16914">
                  <c:v>14.055</c:v>
                </c:pt>
                <c:pt idx="16915">
                  <c:v>14.055999999999999</c:v>
                </c:pt>
                <c:pt idx="16916">
                  <c:v>14.055999999999999</c:v>
                </c:pt>
                <c:pt idx="16917">
                  <c:v>14.057</c:v>
                </c:pt>
                <c:pt idx="16918">
                  <c:v>14.058</c:v>
                </c:pt>
                <c:pt idx="16919">
                  <c:v>14.058999999999999</c:v>
                </c:pt>
                <c:pt idx="16920">
                  <c:v>14.06</c:v>
                </c:pt>
                <c:pt idx="16921">
                  <c:v>14.061</c:v>
                </c:pt>
                <c:pt idx="16922">
                  <c:v>14.061</c:v>
                </c:pt>
                <c:pt idx="16923">
                  <c:v>14.061999999999999</c:v>
                </c:pt>
                <c:pt idx="16924">
                  <c:v>14.063000000000001</c:v>
                </c:pt>
                <c:pt idx="16925">
                  <c:v>14.064</c:v>
                </c:pt>
                <c:pt idx="16926">
                  <c:v>14.065</c:v>
                </c:pt>
                <c:pt idx="16927">
                  <c:v>14.066000000000001</c:v>
                </c:pt>
                <c:pt idx="16928">
                  <c:v>14.066000000000001</c:v>
                </c:pt>
                <c:pt idx="16929">
                  <c:v>14.067</c:v>
                </c:pt>
                <c:pt idx="16930">
                  <c:v>14.068</c:v>
                </c:pt>
                <c:pt idx="16931">
                  <c:v>14.069000000000001</c:v>
                </c:pt>
                <c:pt idx="16932">
                  <c:v>14.07</c:v>
                </c:pt>
                <c:pt idx="16933">
                  <c:v>14.071</c:v>
                </c:pt>
                <c:pt idx="16934">
                  <c:v>14.071</c:v>
                </c:pt>
                <c:pt idx="16935">
                  <c:v>14.071999999999999</c:v>
                </c:pt>
                <c:pt idx="16936">
                  <c:v>14.073</c:v>
                </c:pt>
                <c:pt idx="16937">
                  <c:v>14.074</c:v>
                </c:pt>
                <c:pt idx="16938">
                  <c:v>14.074999999999999</c:v>
                </c:pt>
                <c:pt idx="16939">
                  <c:v>14.076000000000001</c:v>
                </c:pt>
                <c:pt idx="16940">
                  <c:v>14.076000000000001</c:v>
                </c:pt>
                <c:pt idx="16941">
                  <c:v>14.077</c:v>
                </c:pt>
                <c:pt idx="16942">
                  <c:v>14.077999999999999</c:v>
                </c:pt>
                <c:pt idx="16943">
                  <c:v>14.079000000000001</c:v>
                </c:pt>
                <c:pt idx="16944">
                  <c:v>14.08</c:v>
                </c:pt>
                <c:pt idx="16945">
                  <c:v>14.081</c:v>
                </c:pt>
                <c:pt idx="16946">
                  <c:v>14.081</c:v>
                </c:pt>
                <c:pt idx="16947">
                  <c:v>14.082000000000001</c:v>
                </c:pt>
                <c:pt idx="16948">
                  <c:v>14.083</c:v>
                </c:pt>
                <c:pt idx="16949">
                  <c:v>14.084</c:v>
                </c:pt>
                <c:pt idx="16950">
                  <c:v>14.085000000000001</c:v>
                </c:pt>
                <c:pt idx="16951">
                  <c:v>14.085000000000001</c:v>
                </c:pt>
                <c:pt idx="16952">
                  <c:v>14.086</c:v>
                </c:pt>
                <c:pt idx="16953">
                  <c:v>14.087</c:v>
                </c:pt>
                <c:pt idx="16954">
                  <c:v>14.087999999999999</c:v>
                </c:pt>
                <c:pt idx="16955">
                  <c:v>14.089</c:v>
                </c:pt>
                <c:pt idx="16956">
                  <c:v>14.09</c:v>
                </c:pt>
                <c:pt idx="16957">
                  <c:v>14.09</c:v>
                </c:pt>
                <c:pt idx="16958">
                  <c:v>14.090999999999999</c:v>
                </c:pt>
                <c:pt idx="16959">
                  <c:v>14.092000000000001</c:v>
                </c:pt>
                <c:pt idx="16960">
                  <c:v>14.093</c:v>
                </c:pt>
                <c:pt idx="16961">
                  <c:v>14.093999999999999</c:v>
                </c:pt>
                <c:pt idx="16962">
                  <c:v>14.095000000000001</c:v>
                </c:pt>
                <c:pt idx="16963">
                  <c:v>14.095000000000001</c:v>
                </c:pt>
                <c:pt idx="16964">
                  <c:v>14.096</c:v>
                </c:pt>
                <c:pt idx="16965">
                  <c:v>14.097</c:v>
                </c:pt>
                <c:pt idx="16966">
                  <c:v>14.098000000000001</c:v>
                </c:pt>
                <c:pt idx="16967">
                  <c:v>14.099</c:v>
                </c:pt>
                <c:pt idx="16968">
                  <c:v>14.1</c:v>
                </c:pt>
                <c:pt idx="16969">
                  <c:v>14.1</c:v>
                </c:pt>
                <c:pt idx="16970">
                  <c:v>14.101000000000001</c:v>
                </c:pt>
                <c:pt idx="16971">
                  <c:v>14.102</c:v>
                </c:pt>
                <c:pt idx="16972">
                  <c:v>14.103</c:v>
                </c:pt>
                <c:pt idx="16973">
                  <c:v>14.103999999999999</c:v>
                </c:pt>
                <c:pt idx="16974">
                  <c:v>14.105</c:v>
                </c:pt>
                <c:pt idx="16975">
                  <c:v>14.105</c:v>
                </c:pt>
                <c:pt idx="16976">
                  <c:v>14.106</c:v>
                </c:pt>
                <c:pt idx="16977">
                  <c:v>14.106999999999999</c:v>
                </c:pt>
                <c:pt idx="16978">
                  <c:v>14.108000000000001</c:v>
                </c:pt>
                <c:pt idx="16979">
                  <c:v>14.109</c:v>
                </c:pt>
                <c:pt idx="16980">
                  <c:v>14.11</c:v>
                </c:pt>
                <c:pt idx="16981">
                  <c:v>14.11</c:v>
                </c:pt>
                <c:pt idx="16982">
                  <c:v>14.111000000000001</c:v>
                </c:pt>
                <c:pt idx="16983">
                  <c:v>14.112</c:v>
                </c:pt>
                <c:pt idx="16984">
                  <c:v>14.113</c:v>
                </c:pt>
                <c:pt idx="16985">
                  <c:v>14.114000000000001</c:v>
                </c:pt>
                <c:pt idx="16986">
                  <c:v>14.115</c:v>
                </c:pt>
                <c:pt idx="16987">
                  <c:v>14.115</c:v>
                </c:pt>
                <c:pt idx="16988">
                  <c:v>14.116</c:v>
                </c:pt>
                <c:pt idx="16989">
                  <c:v>14.117000000000001</c:v>
                </c:pt>
                <c:pt idx="16990">
                  <c:v>14.118</c:v>
                </c:pt>
                <c:pt idx="16991">
                  <c:v>14.119</c:v>
                </c:pt>
                <c:pt idx="16992">
                  <c:v>14.12</c:v>
                </c:pt>
                <c:pt idx="16993">
                  <c:v>14.12</c:v>
                </c:pt>
                <c:pt idx="16994">
                  <c:v>14.121</c:v>
                </c:pt>
                <c:pt idx="16995">
                  <c:v>14.122</c:v>
                </c:pt>
                <c:pt idx="16996">
                  <c:v>14.122999999999999</c:v>
                </c:pt>
                <c:pt idx="16997">
                  <c:v>14.124000000000001</c:v>
                </c:pt>
                <c:pt idx="16998">
                  <c:v>14.125</c:v>
                </c:pt>
                <c:pt idx="16999">
                  <c:v>14.125</c:v>
                </c:pt>
                <c:pt idx="17000">
                  <c:v>14.125999999999999</c:v>
                </c:pt>
                <c:pt idx="17001">
                  <c:v>14.127000000000001</c:v>
                </c:pt>
                <c:pt idx="17002">
                  <c:v>14.128</c:v>
                </c:pt>
                <c:pt idx="17003">
                  <c:v>14.129</c:v>
                </c:pt>
                <c:pt idx="17004">
                  <c:v>14.13</c:v>
                </c:pt>
                <c:pt idx="17005">
                  <c:v>14.13</c:v>
                </c:pt>
                <c:pt idx="17006">
                  <c:v>14.131</c:v>
                </c:pt>
                <c:pt idx="17007">
                  <c:v>14.132</c:v>
                </c:pt>
                <c:pt idx="17008">
                  <c:v>14.132999999999999</c:v>
                </c:pt>
                <c:pt idx="17009">
                  <c:v>14.134</c:v>
                </c:pt>
                <c:pt idx="17010">
                  <c:v>14.135</c:v>
                </c:pt>
                <c:pt idx="17011">
                  <c:v>14.135</c:v>
                </c:pt>
                <c:pt idx="17012">
                  <c:v>14.135999999999999</c:v>
                </c:pt>
                <c:pt idx="17013">
                  <c:v>14.137</c:v>
                </c:pt>
                <c:pt idx="17014">
                  <c:v>14.138</c:v>
                </c:pt>
                <c:pt idx="17015">
                  <c:v>14.138999999999999</c:v>
                </c:pt>
                <c:pt idx="17016">
                  <c:v>14.138999999999999</c:v>
                </c:pt>
                <c:pt idx="17017">
                  <c:v>14.14</c:v>
                </c:pt>
                <c:pt idx="17018">
                  <c:v>14.141</c:v>
                </c:pt>
                <c:pt idx="17019">
                  <c:v>14.141999999999999</c:v>
                </c:pt>
                <c:pt idx="17020">
                  <c:v>14.143000000000001</c:v>
                </c:pt>
                <c:pt idx="17021">
                  <c:v>14.144</c:v>
                </c:pt>
                <c:pt idx="17022">
                  <c:v>14.144</c:v>
                </c:pt>
                <c:pt idx="17023">
                  <c:v>14.145</c:v>
                </c:pt>
                <c:pt idx="17024">
                  <c:v>14.146000000000001</c:v>
                </c:pt>
                <c:pt idx="17025">
                  <c:v>14.147</c:v>
                </c:pt>
                <c:pt idx="17026">
                  <c:v>14.148</c:v>
                </c:pt>
                <c:pt idx="17027">
                  <c:v>14.148999999999999</c:v>
                </c:pt>
                <c:pt idx="17028">
                  <c:v>14.148999999999999</c:v>
                </c:pt>
                <c:pt idx="17029">
                  <c:v>14.15</c:v>
                </c:pt>
                <c:pt idx="17030">
                  <c:v>14.151</c:v>
                </c:pt>
                <c:pt idx="17031">
                  <c:v>14.151999999999999</c:v>
                </c:pt>
                <c:pt idx="17032">
                  <c:v>14.153</c:v>
                </c:pt>
                <c:pt idx="17033">
                  <c:v>14.154</c:v>
                </c:pt>
                <c:pt idx="17034">
                  <c:v>14.154</c:v>
                </c:pt>
                <c:pt idx="17035">
                  <c:v>14.154999999999999</c:v>
                </c:pt>
                <c:pt idx="17036">
                  <c:v>14.156000000000001</c:v>
                </c:pt>
                <c:pt idx="17037">
                  <c:v>14.157</c:v>
                </c:pt>
                <c:pt idx="17038">
                  <c:v>14.157999999999999</c:v>
                </c:pt>
                <c:pt idx="17039">
                  <c:v>14.159000000000001</c:v>
                </c:pt>
                <c:pt idx="17040">
                  <c:v>14.159000000000001</c:v>
                </c:pt>
                <c:pt idx="17041">
                  <c:v>14.16</c:v>
                </c:pt>
                <c:pt idx="17042">
                  <c:v>14.161</c:v>
                </c:pt>
                <c:pt idx="17043">
                  <c:v>14.162000000000001</c:v>
                </c:pt>
                <c:pt idx="17044">
                  <c:v>14.163</c:v>
                </c:pt>
                <c:pt idx="17045">
                  <c:v>14.164</c:v>
                </c:pt>
                <c:pt idx="17046">
                  <c:v>14.164</c:v>
                </c:pt>
                <c:pt idx="17047">
                  <c:v>14.164999999999999</c:v>
                </c:pt>
                <c:pt idx="17048">
                  <c:v>14.166</c:v>
                </c:pt>
                <c:pt idx="17049">
                  <c:v>14.167</c:v>
                </c:pt>
                <c:pt idx="17050">
                  <c:v>14.167999999999999</c:v>
                </c:pt>
                <c:pt idx="17051">
                  <c:v>14.169</c:v>
                </c:pt>
                <c:pt idx="17052">
                  <c:v>14.169</c:v>
                </c:pt>
                <c:pt idx="17053">
                  <c:v>14.17</c:v>
                </c:pt>
                <c:pt idx="17054">
                  <c:v>14.170999999999999</c:v>
                </c:pt>
                <c:pt idx="17055">
                  <c:v>14.172000000000001</c:v>
                </c:pt>
                <c:pt idx="17056">
                  <c:v>14.173</c:v>
                </c:pt>
                <c:pt idx="17057">
                  <c:v>14.173999999999999</c:v>
                </c:pt>
                <c:pt idx="17058">
                  <c:v>14.173999999999999</c:v>
                </c:pt>
                <c:pt idx="17059">
                  <c:v>14.175000000000001</c:v>
                </c:pt>
                <c:pt idx="17060">
                  <c:v>14.176</c:v>
                </c:pt>
                <c:pt idx="17061">
                  <c:v>14.177</c:v>
                </c:pt>
                <c:pt idx="17062">
                  <c:v>14.178000000000001</c:v>
                </c:pt>
                <c:pt idx="17063">
                  <c:v>14.179</c:v>
                </c:pt>
                <c:pt idx="17064">
                  <c:v>14.179</c:v>
                </c:pt>
                <c:pt idx="17065">
                  <c:v>14.18</c:v>
                </c:pt>
                <c:pt idx="17066">
                  <c:v>14.180999999999999</c:v>
                </c:pt>
                <c:pt idx="17067">
                  <c:v>14.182</c:v>
                </c:pt>
                <c:pt idx="17068">
                  <c:v>14.183</c:v>
                </c:pt>
                <c:pt idx="17069">
                  <c:v>14.183999999999999</c:v>
                </c:pt>
                <c:pt idx="17070">
                  <c:v>14.183999999999999</c:v>
                </c:pt>
                <c:pt idx="17071">
                  <c:v>14.185</c:v>
                </c:pt>
                <c:pt idx="17072">
                  <c:v>14.186</c:v>
                </c:pt>
                <c:pt idx="17073">
                  <c:v>14.186999999999999</c:v>
                </c:pt>
                <c:pt idx="17074">
                  <c:v>14.188000000000001</c:v>
                </c:pt>
                <c:pt idx="17075">
                  <c:v>14.188000000000001</c:v>
                </c:pt>
                <c:pt idx="17076">
                  <c:v>14.189</c:v>
                </c:pt>
                <c:pt idx="17077">
                  <c:v>14.19</c:v>
                </c:pt>
                <c:pt idx="17078">
                  <c:v>14.191000000000001</c:v>
                </c:pt>
                <c:pt idx="17079">
                  <c:v>14.192</c:v>
                </c:pt>
                <c:pt idx="17080">
                  <c:v>14.193</c:v>
                </c:pt>
                <c:pt idx="17081">
                  <c:v>14.193</c:v>
                </c:pt>
                <c:pt idx="17082">
                  <c:v>14.194000000000001</c:v>
                </c:pt>
                <c:pt idx="17083">
                  <c:v>14.195</c:v>
                </c:pt>
                <c:pt idx="17084">
                  <c:v>14.196</c:v>
                </c:pt>
                <c:pt idx="17085">
                  <c:v>14.196999999999999</c:v>
                </c:pt>
                <c:pt idx="17086">
                  <c:v>14.198</c:v>
                </c:pt>
                <c:pt idx="17087">
                  <c:v>14.198</c:v>
                </c:pt>
                <c:pt idx="17088">
                  <c:v>14.199</c:v>
                </c:pt>
                <c:pt idx="17089">
                  <c:v>14.2</c:v>
                </c:pt>
                <c:pt idx="17090">
                  <c:v>14.201000000000001</c:v>
                </c:pt>
                <c:pt idx="17091">
                  <c:v>14.202</c:v>
                </c:pt>
                <c:pt idx="17092">
                  <c:v>14.202999999999999</c:v>
                </c:pt>
                <c:pt idx="17093">
                  <c:v>14.202999999999999</c:v>
                </c:pt>
                <c:pt idx="17094">
                  <c:v>14.204000000000001</c:v>
                </c:pt>
                <c:pt idx="17095">
                  <c:v>14.205</c:v>
                </c:pt>
                <c:pt idx="17096">
                  <c:v>14.206</c:v>
                </c:pt>
                <c:pt idx="17097">
                  <c:v>14.207000000000001</c:v>
                </c:pt>
                <c:pt idx="17098">
                  <c:v>14.208</c:v>
                </c:pt>
                <c:pt idx="17099">
                  <c:v>14.208</c:v>
                </c:pt>
                <c:pt idx="17100">
                  <c:v>14.209</c:v>
                </c:pt>
                <c:pt idx="17101">
                  <c:v>14.21</c:v>
                </c:pt>
                <c:pt idx="17102">
                  <c:v>14.211</c:v>
                </c:pt>
                <c:pt idx="17103">
                  <c:v>14.212</c:v>
                </c:pt>
                <c:pt idx="17104">
                  <c:v>14.212999999999999</c:v>
                </c:pt>
                <c:pt idx="17105">
                  <c:v>14.212999999999999</c:v>
                </c:pt>
                <c:pt idx="17106">
                  <c:v>14.214</c:v>
                </c:pt>
                <c:pt idx="17107">
                  <c:v>14.215</c:v>
                </c:pt>
                <c:pt idx="17108">
                  <c:v>14.215999999999999</c:v>
                </c:pt>
                <c:pt idx="17109">
                  <c:v>14.217000000000001</c:v>
                </c:pt>
                <c:pt idx="17110">
                  <c:v>14.218</c:v>
                </c:pt>
                <c:pt idx="17111">
                  <c:v>14.218</c:v>
                </c:pt>
                <c:pt idx="17112">
                  <c:v>14.218999999999999</c:v>
                </c:pt>
                <c:pt idx="17113">
                  <c:v>14.22</c:v>
                </c:pt>
                <c:pt idx="17114">
                  <c:v>14.221</c:v>
                </c:pt>
                <c:pt idx="17115">
                  <c:v>14.222</c:v>
                </c:pt>
                <c:pt idx="17116">
                  <c:v>14.223000000000001</c:v>
                </c:pt>
                <c:pt idx="17117">
                  <c:v>14.223000000000001</c:v>
                </c:pt>
                <c:pt idx="17118">
                  <c:v>14.224</c:v>
                </c:pt>
                <c:pt idx="17119">
                  <c:v>14.225</c:v>
                </c:pt>
                <c:pt idx="17120">
                  <c:v>14.226000000000001</c:v>
                </c:pt>
                <c:pt idx="17121">
                  <c:v>14.227</c:v>
                </c:pt>
                <c:pt idx="17122">
                  <c:v>14.228</c:v>
                </c:pt>
                <c:pt idx="17123">
                  <c:v>14.228</c:v>
                </c:pt>
                <c:pt idx="17124">
                  <c:v>14.228999999999999</c:v>
                </c:pt>
                <c:pt idx="17125">
                  <c:v>14.23</c:v>
                </c:pt>
                <c:pt idx="17126">
                  <c:v>14.231</c:v>
                </c:pt>
                <c:pt idx="17127">
                  <c:v>14.231999999999999</c:v>
                </c:pt>
                <c:pt idx="17128">
                  <c:v>14.233000000000001</c:v>
                </c:pt>
                <c:pt idx="17129">
                  <c:v>14.233000000000001</c:v>
                </c:pt>
                <c:pt idx="17130">
                  <c:v>14.234</c:v>
                </c:pt>
                <c:pt idx="17131">
                  <c:v>14.234999999999999</c:v>
                </c:pt>
                <c:pt idx="17132">
                  <c:v>14.236000000000001</c:v>
                </c:pt>
                <c:pt idx="17133">
                  <c:v>14.237</c:v>
                </c:pt>
                <c:pt idx="17134">
                  <c:v>14.238</c:v>
                </c:pt>
                <c:pt idx="17135">
                  <c:v>14.238</c:v>
                </c:pt>
                <c:pt idx="17136">
                  <c:v>14.239000000000001</c:v>
                </c:pt>
                <c:pt idx="17137">
                  <c:v>14.24</c:v>
                </c:pt>
                <c:pt idx="17138">
                  <c:v>14.241</c:v>
                </c:pt>
                <c:pt idx="17139">
                  <c:v>14.242000000000001</c:v>
                </c:pt>
                <c:pt idx="17140">
                  <c:v>14.242000000000001</c:v>
                </c:pt>
                <c:pt idx="17141">
                  <c:v>14.243</c:v>
                </c:pt>
                <c:pt idx="17142">
                  <c:v>14.244</c:v>
                </c:pt>
                <c:pt idx="17143">
                  <c:v>14.244999999999999</c:v>
                </c:pt>
                <c:pt idx="17144">
                  <c:v>14.246</c:v>
                </c:pt>
                <c:pt idx="17145">
                  <c:v>14.247</c:v>
                </c:pt>
                <c:pt idx="17146">
                  <c:v>14.247</c:v>
                </c:pt>
                <c:pt idx="17147">
                  <c:v>14.247999999999999</c:v>
                </c:pt>
                <c:pt idx="17148">
                  <c:v>14.249000000000001</c:v>
                </c:pt>
                <c:pt idx="17149">
                  <c:v>14.25</c:v>
                </c:pt>
                <c:pt idx="17150">
                  <c:v>14.250999999999999</c:v>
                </c:pt>
                <c:pt idx="17151">
                  <c:v>14.252000000000001</c:v>
                </c:pt>
                <c:pt idx="17152">
                  <c:v>14.252000000000001</c:v>
                </c:pt>
                <c:pt idx="17153">
                  <c:v>14.253</c:v>
                </c:pt>
                <c:pt idx="17154">
                  <c:v>14.254</c:v>
                </c:pt>
                <c:pt idx="17155">
                  <c:v>14.255000000000001</c:v>
                </c:pt>
                <c:pt idx="17156">
                  <c:v>14.256</c:v>
                </c:pt>
                <c:pt idx="17157">
                  <c:v>14.257</c:v>
                </c:pt>
                <c:pt idx="17158">
                  <c:v>14.257</c:v>
                </c:pt>
                <c:pt idx="17159">
                  <c:v>14.257999999999999</c:v>
                </c:pt>
                <c:pt idx="17160">
                  <c:v>14.259</c:v>
                </c:pt>
                <c:pt idx="17161">
                  <c:v>14.26</c:v>
                </c:pt>
                <c:pt idx="17162">
                  <c:v>14.260999999999999</c:v>
                </c:pt>
                <c:pt idx="17163">
                  <c:v>14.262</c:v>
                </c:pt>
                <c:pt idx="17164">
                  <c:v>14.262</c:v>
                </c:pt>
                <c:pt idx="17165">
                  <c:v>14.263</c:v>
                </c:pt>
                <c:pt idx="17166">
                  <c:v>14.263999999999999</c:v>
                </c:pt>
                <c:pt idx="17167">
                  <c:v>14.265000000000001</c:v>
                </c:pt>
                <c:pt idx="17168">
                  <c:v>14.266</c:v>
                </c:pt>
                <c:pt idx="17169">
                  <c:v>14.266999999999999</c:v>
                </c:pt>
                <c:pt idx="17170">
                  <c:v>14.266999999999999</c:v>
                </c:pt>
                <c:pt idx="17171">
                  <c:v>14.268000000000001</c:v>
                </c:pt>
                <c:pt idx="17172">
                  <c:v>14.269</c:v>
                </c:pt>
                <c:pt idx="17173">
                  <c:v>14.27</c:v>
                </c:pt>
                <c:pt idx="17174">
                  <c:v>14.271000000000001</c:v>
                </c:pt>
                <c:pt idx="17175">
                  <c:v>14.272</c:v>
                </c:pt>
                <c:pt idx="17176">
                  <c:v>14.272</c:v>
                </c:pt>
                <c:pt idx="17177">
                  <c:v>14.273</c:v>
                </c:pt>
                <c:pt idx="17178">
                  <c:v>14.273999999999999</c:v>
                </c:pt>
                <c:pt idx="17179">
                  <c:v>14.275</c:v>
                </c:pt>
                <c:pt idx="17180">
                  <c:v>14.276</c:v>
                </c:pt>
                <c:pt idx="17181">
                  <c:v>14.276999999999999</c:v>
                </c:pt>
                <c:pt idx="17182">
                  <c:v>14.276999999999999</c:v>
                </c:pt>
                <c:pt idx="17183">
                  <c:v>14.278</c:v>
                </c:pt>
                <c:pt idx="17184">
                  <c:v>14.279</c:v>
                </c:pt>
                <c:pt idx="17185">
                  <c:v>14.28</c:v>
                </c:pt>
                <c:pt idx="17186">
                  <c:v>14.281000000000001</c:v>
                </c:pt>
                <c:pt idx="17187">
                  <c:v>14.282</c:v>
                </c:pt>
                <c:pt idx="17188">
                  <c:v>14.282</c:v>
                </c:pt>
                <c:pt idx="17189">
                  <c:v>14.282999999999999</c:v>
                </c:pt>
                <c:pt idx="17190">
                  <c:v>14.284000000000001</c:v>
                </c:pt>
                <c:pt idx="17191">
                  <c:v>14.285</c:v>
                </c:pt>
                <c:pt idx="17192">
                  <c:v>14.286</c:v>
                </c:pt>
                <c:pt idx="17193">
                  <c:v>14.287000000000001</c:v>
                </c:pt>
                <c:pt idx="17194">
                  <c:v>14.287000000000001</c:v>
                </c:pt>
                <c:pt idx="17195">
                  <c:v>14.288</c:v>
                </c:pt>
                <c:pt idx="17196">
                  <c:v>14.289</c:v>
                </c:pt>
                <c:pt idx="17197">
                  <c:v>14.29</c:v>
                </c:pt>
                <c:pt idx="17198">
                  <c:v>14.291</c:v>
                </c:pt>
                <c:pt idx="17199">
                  <c:v>14.291</c:v>
                </c:pt>
                <c:pt idx="17200">
                  <c:v>14.292</c:v>
                </c:pt>
                <c:pt idx="17201">
                  <c:v>14.292999999999999</c:v>
                </c:pt>
                <c:pt idx="17202">
                  <c:v>14.294</c:v>
                </c:pt>
                <c:pt idx="17203">
                  <c:v>14.295</c:v>
                </c:pt>
                <c:pt idx="17204">
                  <c:v>14.295999999999999</c:v>
                </c:pt>
                <c:pt idx="17205">
                  <c:v>14.295999999999999</c:v>
                </c:pt>
                <c:pt idx="17206">
                  <c:v>14.297000000000001</c:v>
                </c:pt>
                <c:pt idx="17207">
                  <c:v>14.298</c:v>
                </c:pt>
                <c:pt idx="17208">
                  <c:v>14.298999999999999</c:v>
                </c:pt>
                <c:pt idx="17209">
                  <c:v>14.3</c:v>
                </c:pt>
                <c:pt idx="17210">
                  <c:v>14.301</c:v>
                </c:pt>
                <c:pt idx="17211">
                  <c:v>14.301</c:v>
                </c:pt>
                <c:pt idx="17212">
                  <c:v>14.302</c:v>
                </c:pt>
                <c:pt idx="17213">
                  <c:v>14.303000000000001</c:v>
                </c:pt>
                <c:pt idx="17214">
                  <c:v>14.304</c:v>
                </c:pt>
                <c:pt idx="17215">
                  <c:v>14.305</c:v>
                </c:pt>
                <c:pt idx="17216">
                  <c:v>14.305999999999999</c:v>
                </c:pt>
                <c:pt idx="17217">
                  <c:v>14.305999999999999</c:v>
                </c:pt>
                <c:pt idx="17218">
                  <c:v>14.307</c:v>
                </c:pt>
                <c:pt idx="17219">
                  <c:v>14.308</c:v>
                </c:pt>
                <c:pt idx="17220">
                  <c:v>14.308999999999999</c:v>
                </c:pt>
                <c:pt idx="17221">
                  <c:v>14.31</c:v>
                </c:pt>
                <c:pt idx="17222">
                  <c:v>14.311</c:v>
                </c:pt>
                <c:pt idx="17223">
                  <c:v>14.311</c:v>
                </c:pt>
                <c:pt idx="17224">
                  <c:v>14.311999999999999</c:v>
                </c:pt>
                <c:pt idx="17225">
                  <c:v>14.313000000000001</c:v>
                </c:pt>
                <c:pt idx="17226">
                  <c:v>14.314</c:v>
                </c:pt>
                <c:pt idx="17227">
                  <c:v>14.315</c:v>
                </c:pt>
                <c:pt idx="17228">
                  <c:v>14.316000000000001</c:v>
                </c:pt>
                <c:pt idx="17229">
                  <c:v>14.316000000000001</c:v>
                </c:pt>
                <c:pt idx="17230">
                  <c:v>14.317</c:v>
                </c:pt>
                <c:pt idx="17231">
                  <c:v>14.318</c:v>
                </c:pt>
                <c:pt idx="17232">
                  <c:v>14.319000000000001</c:v>
                </c:pt>
                <c:pt idx="17233">
                  <c:v>14.32</c:v>
                </c:pt>
                <c:pt idx="17234">
                  <c:v>14.321</c:v>
                </c:pt>
                <c:pt idx="17235">
                  <c:v>14.321</c:v>
                </c:pt>
                <c:pt idx="17236">
                  <c:v>14.321999999999999</c:v>
                </c:pt>
                <c:pt idx="17237">
                  <c:v>14.323</c:v>
                </c:pt>
                <c:pt idx="17238">
                  <c:v>14.324</c:v>
                </c:pt>
                <c:pt idx="17239">
                  <c:v>14.324999999999999</c:v>
                </c:pt>
                <c:pt idx="17240">
                  <c:v>14.326000000000001</c:v>
                </c:pt>
                <c:pt idx="17241">
                  <c:v>14.326000000000001</c:v>
                </c:pt>
                <c:pt idx="17242">
                  <c:v>14.327</c:v>
                </c:pt>
                <c:pt idx="17243">
                  <c:v>14.327999999999999</c:v>
                </c:pt>
                <c:pt idx="17244">
                  <c:v>14.329000000000001</c:v>
                </c:pt>
                <c:pt idx="17245">
                  <c:v>14.33</c:v>
                </c:pt>
                <c:pt idx="17246">
                  <c:v>14.331</c:v>
                </c:pt>
                <c:pt idx="17247">
                  <c:v>14.331</c:v>
                </c:pt>
                <c:pt idx="17248">
                  <c:v>14.332000000000001</c:v>
                </c:pt>
                <c:pt idx="17249">
                  <c:v>14.333</c:v>
                </c:pt>
                <c:pt idx="17250">
                  <c:v>14.334</c:v>
                </c:pt>
                <c:pt idx="17251">
                  <c:v>14.335000000000001</c:v>
                </c:pt>
                <c:pt idx="17252">
                  <c:v>14.336</c:v>
                </c:pt>
                <c:pt idx="17253">
                  <c:v>14.336</c:v>
                </c:pt>
                <c:pt idx="17254">
                  <c:v>14.337</c:v>
                </c:pt>
                <c:pt idx="17255">
                  <c:v>14.337999999999999</c:v>
                </c:pt>
                <c:pt idx="17256">
                  <c:v>14.339</c:v>
                </c:pt>
                <c:pt idx="17257">
                  <c:v>14.34</c:v>
                </c:pt>
                <c:pt idx="17258">
                  <c:v>14.340999999999999</c:v>
                </c:pt>
                <c:pt idx="17259">
                  <c:v>14.340999999999999</c:v>
                </c:pt>
                <c:pt idx="17260">
                  <c:v>14.342000000000001</c:v>
                </c:pt>
                <c:pt idx="17261">
                  <c:v>14.343</c:v>
                </c:pt>
                <c:pt idx="17262">
                  <c:v>14.343999999999999</c:v>
                </c:pt>
                <c:pt idx="17263">
                  <c:v>14.345000000000001</c:v>
                </c:pt>
                <c:pt idx="17264">
                  <c:v>14.345000000000001</c:v>
                </c:pt>
                <c:pt idx="17265">
                  <c:v>14.346</c:v>
                </c:pt>
                <c:pt idx="17266">
                  <c:v>14.347</c:v>
                </c:pt>
                <c:pt idx="17267">
                  <c:v>14.348000000000001</c:v>
                </c:pt>
                <c:pt idx="17268">
                  <c:v>14.349</c:v>
                </c:pt>
                <c:pt idx="17269">
                  <c:v>14.35</c:v>
                </c:pt>
                <c:pt idx="17270">
                  <c:v>14.35</c:v>
                </c:pt>
                <c:pt idx="17271">
                  <c:v>14.351000000000001</c:v>
                </c:pt>
                <c:pt idx="17272">
                  <c:v>14.352</c:v>
                </c:pt>
                <c:pt idx="17273">
                  <c:v>14.353</c:v>
                </c:pt>
                <c:pt idx="17274">
                  <c:v>14.353999999999999</c:v>
                </c:pt>
                <c:pt idx="17275">
                  <c:v>14.355</c:v>
                </c:pt>
                <c:pt idx="17276">
                  <c:v>14.355</c:v>
                </c:pt>
                <c:pt idx="17277">
                  <c:v>14.356</c:v>
                </c:pt>
                <c:pt idx="17278">
                  <c:v>14.356999999999999</c:v>
                </c:pt>
                <c:pt idx="17279">
                  <c:v>14.358000000000001</c:v>
                </c:pt>
                <c:pt idx="17280">
                  <c:v>14.359</c:v>
                </c:pt>
                <c:pt idx="17281">
                  <c:v>14.36</c:v>
                </c:pt>
                <c:pt idx="17282">
                  <c:v>14.36</c:v>
                </c:pt>
                <c:pt idx="17283">
                  <c:v>14.361000000000001</c:v>
                </c:pt>
                <c:pt idx="17284">
                  <c:v>14.362</c:v>
                </c:pt>
                <c:pt idx="17285">
                  <c:v>14.363</c:v>
                </c:pt>
                <c:pt idx="17286">
                  <c:v>14.364000000000001</c:v>
                </c:pt>
                <c:pt idx="17287">
                  <c:v>14.365</c:v>
                </c:pt>
                <c:pt idx="17288">
                  <c:v>14.365</c:v>
                </c:pt>
                <c:pt idx="17289">
                  <c:v>14.366</c:v>
                </c:pt>
                <c:pt idx="17290">
                  <c:v>14.367000000000001</c:v>
                </c:pt>
                <c:pt idx="17291">
                  <c:v>14.368</c:v>
                </c:pt>
                <c:pt idx="17292">
                  <c:v>14.369</c:v>
                </c:pt>
                <c:pt idx="17293">
                  <c:v>14.37</c:v>
                </c:pt>
                <c:pt idx="17294">
                  <c:v>14.37</c:v>
                </c:pt>
                <c:pt idx="17295">
                  <c:v>14.371</c:v>
                </c:pt>
                <c:pt idx="17296">
                  <c:v>14.372</c:v>
                </c:pt>
                <c:pt idx="17297">
                  <c:v>14.372999999999999</c:v>
                </c:pt>
                <c:pt idx="17298">
                  <c:v>14.374000000000001</c:v>
                </c:pt>
                <c:pt idx="17299">
                  <c:v>14.375</c:v>
                </c:pt>
                <c:pt idx="17300">
                  <c:v>14.375</c:v>
                </c:pt>
                <c:pt idx="17301">
                  <c:v>14.375999999999999</c:v>
                </c:pt>
                <c:pt idx="17302">
                  <c:v>14.377000000000001</c:v>
                </c:pt>
                <c:pt idx="17303">
                  <c:v>14.378</c:v>
                </c:pt>
                <c:pt idx="17304">
                  <c:v>14.379</c:v>
                </c:pt>
                <c:pt idx="17305">
                  <c:v>14.38</c:v>
                </c:pt>
                <c:pt idx="17306">
                  <c:v>14.38</c:v>
                </c:pt>
                <c:pt idx="17307">
                  <c:v>14.381</c:v>
                </c:pt>
                <c:pt idx="17308">
                  <c:v>14.382</c:v>
                </c:pt>
                <c:pt idx="17309">
                  <c:v>14.382999999999999</c:v>
                </c:pt>
                <c:pt idx="17310">
                  <c:v>14.384</c:v>
                </c:pt>
                <c:pt idx="17311">
                  <c:v>14.385</c:v>
                </c:pt>
                <c:pt idx="17312">
                  <c:v>14.385</c:v>
                </c:pt>
                <c:pt idx="17313">
                  <c:v>14.385999999999999</c:v>
                </c:pt>
                <c:pt idx="17314">
                  <c:v>14.387</c:v>
                </c:pt>
                <c:pt idx="17315">
                  <c:v>14.388</c:v>
                </c:pt>
                <c:pt idx="17316">
                  <c:v>14.388999999999999</c:v>
                </c:pt>
                <c:pt idx="17317">
                  <c:v>14.39</c:v>
                </c:pt>
                <c:pt idx="17318">
                  <c:v>14.39</c:v>
                </c:pt>
                <c:pt idx="17319">
                  <c:v>14.391</c:v>
                </c:pt>
                <c:pt idx="17320">
                  <c:v>14.391999999999999</c:v>
                </c:pt>
                <c:pt idx="17321">
                  <c:v>14.393000000000001</c:v>
                </c:pt>
                <c:pt idx="17322">
                  <c:v>14.394</c:v>
                </c:pt>
                <c:pt idx="17323">
                  <c:v>14.394</c:v>
                </c:pt>
                <c:pt idx="17324">
                  <c:v>14.395</c:v>
                </c:pt>
                <c:pt idx="17325">
                  <c:v>14.396000000000001</c:v>
                </c:pt>
                <c:pt idx="17326">
                  <c:v>14.397</c:v>
                </c:pt>
                <c:pt idx="17327">
                  <c:v>14.398</c:v>
                </c:pt>
                <c:pt idx="17328">
                  <c:v>14.398999999999999</c:v>
                </c:pt>
                <c:pt idx="17329">
                  <c:v>14.398999999999999</c:v>
                </c:pt>
                <c:pt idx="17330">
                  <c:v>14.4</c:v>
                </c:pt>
                <c:pt idx="17331">
                  <c:v>14.401</c:v>
                </c:pt>
                <c:pt idx="17332">
                  <c:v>14.401999999999999</c:v>
                </c:pt>
                <c:pt idx="17333">
                  <c:v>14.403</c:v>
                </c:pt>
                <c:pt idx="17334">
                  <c:v>14.404</c:v>
                </c:pt>
                <c:pt idx="17335">
                  <c:v>14.404</c:v>
                </c:pt>
                <c:pt idx="17336">
                  <c:v>14.404999999999999</c:v>
                </c:pt>
                <c:pt idx="17337">
                  <c:v>14.406000000000001</c:v>
                </c:pt>
                <c:pt idx="17338">
                  <c:v>14.407</c:v>
                </c:pt>
                <c:pt idx="17339">
                  <c:v>14.407999999999999</c:v>
                </c:pt>
                <c:pt idx="17340">
                  <c:v>14.409000000000001</c:v>
                </c:pt>
                <c:pt idx="17341">
                  <c:v>14.409000000000001</c:v>
                </c:pt>
                <c:pt idx="17342">
                  <c:v>14.41</c:v>
                </c:pt>
                <c:pt idx="17343">
                  <c:v>14.411</c:v>
                </c:pt>
                <c:pt idx="17344">
                  <c:v>14.412000000000001</c:v>
                </c:pt>
                <c:pt idx="17345">
                  <c:v>14.413</c:v>
                </c:pt>
                <c:pt idx="17346">
                  <c:v>14.414</c:v>
                </c:pt>
                <c:pt idx="17347">
                  <c:v>14.414</c:v>
                </c:pt>
                <c:pt idx="17348">
                  <c:v>14.414999999999999</c:v>
                </c:pt>
                <c:pt idx="17349">
                  <c:v>14.416</c:v>
                </c:pt>
                <c:pt idx="17350">
                  <c:v>14.417</c:v>
                </c:pt>
                <c:pt idx="17351">
                  <c:v>14.417999999999999</c:v>
                </c:pt>
                <c:pt idx="17352">
                  <c:v>14.419</c:v>
                </c:pt>
                <c:pt idx="17353">
                  <c:v>14.419</c:v>
                </c:pt>
                <c:pt idx="17354">
                  <c:v>14.42</c:v>
                </c:pt>
                <c:pt idx="17355">
                  <c:v>14.420999999999999</c:v>
                </c:pt>
                <c:pt idx="17356">
                  <c:v>14.422000000000001</c:v>
                </c:pt>
                <c:pt idx="17357">
                  <c:v>14.423</c:v>
                </c:pt>
                <c:pt idx="17358">
                  <c:v>14.423999999999999</c:v>
                </c:pt>
                <c:pt idx="17359">
                  <c:v>14.423999999999999</c:v>
                </c:pt>
                <c:pt idx="17360">
                  <c:v>14.425000000000001</c:v>
                </c:pt>
                <c:pt idx="17361">
                  <c:v>14.426</c:v>
                </c:pt>
                <c:pt idx="17362">
                  <c:v>14.427</c:v>
                </c:pt>
                <c:pt idx="17363">
                  <c:v>14.428000000000001</c:v>
                </c:pt>
                <c:pt idx="17364">
                  <c:v>14.429</c:v>
                </c:pt>
                <c:pt idx="17365">
                  <c:v>14.429</c:v>
                </c:pt>
                <c:pt idx="17366">
                  <c:v>14.43</c:v>
                </c:pt>
                <c:pt idx="17367">
                  <c:v>14.430999999999999</c:v>
                </c:pt>
                <c:pt idx="17368">
                  <c:v>14.432</c:v>
                </c:pt>
                <c:pt idx="17369">
                  <c:v>14.433</c:v>
                </c:pt>
                <c:pt idx="17370">
                  <c:v>14.433999999999999</c:v>
                </c:pt>
                <c:pt idx="17371">
                  <c:v>14.433999999999999</c:v>
                </c:pt>
                <c:pt idx="17372">
                  <c:v>14.435</c:v>
                </c:pt>
                <c:pt idx="17373">
                  <c:v>14.436</c:v>
                </c:pt>
                <c:pt idx="17374">
                  <c:v>14.436999999999999</c:v>
                </c:pt>
                <c:pt idx="17375">
                  <c:v>14.438000000000001</c:v>
                </c:pt>
                <c:pt idx="17376">
                  <c:v>14.439</c:v>
                </c:pt>
                <c:pt idx="17377">
                  <c:v>14.439</c:v>
                </c:pt>
                <c:pt idx="17378">
                  <c:v>14.44</c:v>
                </c:pt>
                <c:pt idx="17379">
                  <c:v>14.441000000000001</c:v>
                </c:pt>
                <c:pt idx="17380">
                  <c:v>14.442</c:v>
                </c:pt>
                <c:pt idx="17381">
                  <c:v>14.443</c:v>
                </c:pt>
                <c:pt idx="17382">
                  <c:v>14.444000000000001</c:v>
                </c:pt>
                <c:pt idx="17383">
                  <c:v>14.444000000000001</c:v>
                </c:pt>
                <c:pt idx="17384">
                  <c:v>14.445</c:v>
                </c:pt>
                <c:pt idx="17385">
                  <c:v>14.446</c:v>
                </c:pt>
                <c:pt idx="17386">
                  <c:v>14.446999999999999</c:v>
                </c:pt>
                <c:pt idx="17387">
                  <c:v>14.448</c:v>
                </c:pt>
                <c:pt idx="17388">
                  <c:v>14.448</c:v>
                </c:pt>
                <c:pt idx="17389">
                  <c:v>14.449</c:v>
                </c:pt>
                <c:pt idx="17390">
                  <c:v>14.45</c:v>
                </c:pt>
                <c:pt idx="17391">
                  <c:v>14.451000000000001</c:v>
                </c:pt>
                <c:pt idx="17392">
                  <c:v>14.452</c:v>
                </c:pt>
                <c:pt idx="17393">
                  <c:v>14.452999999999999</c:v>
                </c:pt>
                <c:pt idx="17394">
                  <c:v>14.452999999999999</c:v>
                </c:pt>
                <c:pt idx="17395">
                  <c:v>14.454000000000001</c:v>
                </c:pt>
                <c:pt idx="17396">
                  <c:v>14.455</c:v>
                </c:pt>
                <c:pt idx="17397">
                  <c:v>14.456</c:v>
                </c:pt>
                <c:pt idx="17398">
                  <c:v>14.457000000000001</c:v>
                </c:pt>
                <c:pt idx="17399">
                  <c:v>14.458</c:v>
                </c:pt>
                <c:pt idx="17400">
                  <c:v>14.458</c:v>
                </c:pt>
                <c:pt idx="17401">
                  <c:v>14.459</c:v>
                </c:pt>
                <c:pt idx="17402">
                  <c:v>14.46</c:v>
                </c:pt>
                <c:pt idx="17403">
                  <c:v>14.461</c:v>
                </c:pt>
                <c:pt idx="17404">
                  <c:v>14.462</c:v>
                </c:pt>
                <c:pt idx="17405">
                  <c:v>14.462999999999999</c:v>
                </c:pt>
                <c:pt idx="17406">
                  <c:v>14.462999999999999</c:v>
                </c:pt>
                <c:pt idx="17407">
                  <c:v>14.464</c:v>
                </c:pt>
                <c:pt idx="17408">
                  <c:v>14.465</c:v>
                </c:pt>
                <c:pt idx="17409">
                  <c:v>14.465999999999999</c:v>
                </c:pt>
                <c:pt idx="17410">
                  <c:v>14.467000000000001</c:v>
                </c:pt>
                <c:pt idx="17411">
                  <c:v>14.468</c:v>
                </c:pt>
                <c:pt idx="17412">
                  <c:v>14.468</c:v>
                </c:pt>
                <c:pt idx="17413">
                  <c:v>14.468999999999999</c:v>
                </c:pt>
                <c:pt idx="17414">
                  <c:v>14.47</c:v>
                </c:pt>
                <c:pt idx="17415">
                  <c:v>14.471</c:v>
                </c:pt>
                <c:pt idx="17416">
                  <c:v>14.472</c:v>
                </c:pt>
                <c:pt idx="17417">
                  <c:v>14.473000000000001</c:v>
                </c:pt>
                <c:pt idx="17418">
                  <c:v>14.473000000000001</c:v>
                </c:pt>
                <c:pt idx="17419">
                  <c:v>14.474</c:v>
                </c:pt>
                <c:pt idx="17420">
                  <c:v>14.475</c:v>
                </c:pt>
                <c:pt idx="17421">
                  <c:v>14.476000000000001</c:v>
                </c:pt>
                <c:pt idx="17422">
                  <c:v>14.477</c:v>
                </c:pt>
                <c:pt idx="17423">
                  <c:v>14.478</c:v>
                </c:pt>
                <c:pt idx="17424">
                  <c:v>14.478</c:v>
                </c:pt>
                <c:pt idx="17425">
                  <c:v>14.478999999999999</c:v>
                </c:pt>
                <c:pt idx="17426">
                  <c:v>14.48</c:v>
                </c:pt>
                <c:pt idx="17427">
                  <c:v>14.481</c:v>
                </c:pt>
                <c:pt idx="17428">
                  <c:v>14.481999999999999</c:v>
                </c:pt>
                <c:pt idx="17429">
                  <c:v>14.483000000000001</c:v>
                </c:pt>
                <c:pt idx="17430">
                  <c:v>14.483000000000001</c:v>
                </c:pt>
                <c:pt idx="17431">
                  <c:v>14.484</c:v>
                </c:pt>
                <c:pt idx="17432">
                  <c:v>14.484999999999999</c:v>
                </c:pt>
                <c:pt idx="17433">
                  <c:v>14.486000000000001</c:v>
                </c:pt>
                <c:pt idx="17434">
                  <c:v>14.487</c:v>
                </c:pt>
                <c:pt idx="17435">
                  <c:v>14.488</c:v>
                </c:pt>
                <c:pt idx="17436">
                  <c:v>14.488</c:v>
                </c:pt>
                <c:pt idx="17437">
                  <c:v>14.489000000000001</c:v>
                </c:pt>
                <c:pt idx="17438">
                  <c:v>14.49</c:v>
                </c:pt>
                <c:pt idx="17439">
                  <c:v>14.491</c:v>
                </c:pt>
                <c:pt idx="17440">
                  <c:v>14.492000000000001</c:v>
                </c:pt>
                <c:pt idx="17441">
                  <c:v>14.493</c:v>
                </c:pt>
                <c:pt idx="17442">
                  <c:v>14.493</c:v>
                </c:pt>
                <c:pt idx="17443">
                  <c:v>14.494</c:v>
                </c:pt>
                <c:pt idx="17444">
                  <c:v>14.494999999999999</c:v>
                </c:pt>
                <c:pt idx="17445">
                  <c:v>14.496</c:v>
                </c:pt>
                <c:pt idx="17446">
                  <c:v>14.497</c:v>
                </c:pt>
                <c:pt idx="17447">
                  <c:v>14.497</c:v>
                </c:pt>
                <c:pt idx="17448">
                  <c:v>14.497999999999999</c:v>
                </c:pt>
                <c:pt idx="17449">
                  <c:v>14.499000000000001</c:v>
                </c:pt>
                <c:pt idx="17450">
                  <c:v>14.5</c:v>
                </c:pt>
                <c:pt idx="17451">
                  <c:v>14.500999999999999</c:v>
                </c:pt>
                <c:pt idx="17452">
                  <c:v>14.502000000000001</c:v>
                </c:pt>
                <c:pt idx="17453">
                  <c:v>14.502000000000001</c:v>
                </c:pt>
                <c:pt idx="17454">
                  <c:v>14.503</c:v>
                </c:pt>
                <c:pt idx="17455">
                  <c:v>14.504</c:v>
                </c:pt>
                <c:pt idx="17456">
                  <c:v>14.505000000000001</c:v>
                </c:pt>
                <c:pt idx="17457">
                  <c:v>14.506</c:v>
                </c:pt>
                <c:pt idx="17458">
                  <c:v>14.507</c:v>
                </c:pt>
                <c:pt idx="17459">
                  <c:v>14.507</c:v>
                </c:pt>
                <c:pt idx="17460">
                  <c:v>14.507999999999999</c:v>
                </c:pt>
                <c:pt idx="17461">
                  <c:v>14.509</c:v>
                </c:pt>
                <c:pt idx="17462">
                  <c:v>14.51</c:v>
                </c:pt>
                <c:pt idx="17463">
                  <c:v>14.510999999999999</c:v>
                </c:pt>
                <c:pt idx="17464">
                  <c:v>14.512</c:v>
                </c:pt>
                <c:pt idx="17465">
                  <c:v>14.512</c:v>
                </c:pt>
                <c:pt idx="17466">
                  <c:v>14.513</c:v>
                </c:pt>
                <c:pt idx="17467">
                  <c:v>14.513999999999999</c:v>
                </c:pt>
                <c:pt idx="17468">
                  <c:v>14.515000000000001</c:v>
                </c:pt>
                <c:pt idx="17469">
                  <c:v>14.516</c:v>
                </c:pt>
                <c:pt idx="17470">
                  <c:v>14.516999999999999</c:v>
                </c:pt>
                <c:pt idx="17471">
                  <c:v>14.516999999999999</c:v>
                </c:pt>
                <c:pt idx="17472">
                  <c:v>14.518000000000001</c:v>
                </c:pt>
                <c:pt idx="17473">
                  <c:v>14.519</c:v>
                </c:pt>
                <c:pt idx="17474">
                  <c:v>14.52</c:v>
                </c:pt>
                <c:pt idx="17475">
                  <c:v>14.521000000000001</c:v>
                </c:pt>
                <c:pt idx="17476">
                  <c:v>14.522</c:v>
                </c:pt>
                <c:pt idx="17477">
                  <c:v>14.522</c:v>
                </c:pt>
                <c:pt idx="17478">
                  <c:v>14.523</c:v>
                </c:pt>
                <c:pt idx="17479">
                  <c:v>14.523999999999999</c:v>
                </c:pt>
                <c:pt idx="17480">
                  <c:v>14.525</c:v>
                </c:pt>
                <c:pt idx="17481">
                  <c:v>14.526</c:v>
                </c:pt>
                <c:pt idx="17482">
                  <c:v>14.526999999999999</c:v>
                </c:pt>
                <c:pt idx="17483">
                  <c:v>14.526999999999999</c:v>
                </c:pt>
                <c:pt idx="17484">
                  <c:v>14.528</c:v>
                </c:pt>
                <c:pt idx="17485">
                  <c:v>14.529</c:v>
                </c:pt>
                <c:pt idx="17486">
                  <c:v>14.53</c:v>
                </c:pt>
                <c:pt idx="17487">
                  <c:v>14.531000000000001</c:v>
                </c:pt>
                <c:pt idx="17488">
                  <c:v>14.532</c:v>
                </c:pt>
                <c:pt idx="17489">
                  <c:v>14.532</c:v>
                </c:pt>
                <c:pt idx="17490">
                  <c:v>14.532999999999999</c:v>
                </c:pt>
                <c:pt idx="17491">
                  <c:v>14.534000000000001</c:v>
                </c:pt>
                <c:pt idx="17492">
                  <c:v>14.535</c:v>
                </c:pt>
                <c:pt idx="17493">
                  <c:v>14.536</c:v>
                </c:pt>
                <c:pt idx="17494">
                  <c:v>14.537000000000001</c:v>
                </c:pt>
                <c:pt idx="17495">
                  <c:v>14.537000000000001</c:v>
                </c:pt>
                <c:pt idx="17496">
                  <c:v>14.538</c:v>
                </c:pt>
                <c:pt idx="17497">
                  <c:v>14.539</c:v>
                </c:pt>
                <c:pt idx="17498">
                  <c:v>14.54</c:v>
                </c:pt>
                <c:pt idx="17499">
                  <c:v>14.541</c:v>
                </c:pt>
                <c:pt idx="17500">
                  <c:v>14.542</c:v>
                </c:pt>
                <c:pt idx="17501">
                  <c:v>14.542</c:v>
                </c:pt>
                <c:pt idx="17502">
                  <c:v>14.542999999999999</c:v>
                </c:pt>
                <c:pt idx="17503">
                  <c:v>14.544</c:v>
                </c:pt>
                <c:pt idx="17504">
                  <c:v>14.545</c:v>
                </c:pt>
                <c:pt idx="17505">
                  <c:v>14.545999999999999</c:v>
                </c:pt>
                <c:pt idx="17506">
                  <c:v>14.547000000000001</c:v>
                </c:pt>
                <c:pt idx="17507">
                  <c:v>14.547000000000001</c:v>
                </c:pt>
                <c:pt idx="17508">
                  <c:v>14.548</c:v>
                </c:pt>
                <c:pt idx="17509">
                  <c:v>14.548999999999999</c:v>
                </c:pt>
                <c:pt idx="17510">
                  <c:v>14.55</c:v>
                </c:pt>
                <c:pt idx="17511">
                  <c:v>14.551</c:v>
                </c:pt>
                <c:pt idx="17512">
                  <c:v>14.551</c:v>
                </c:pt>
                <c:pt idx="17513">
                  <c:v>14.552</c:v>
                </c:pt>
                <c:pt idx="17514">
                  <c:v>14.553000000000001</c:v>
                </c:pt>
                <c:pt idx="17515">
                  <c:v>14.554</c:v>
                </c:pt>
                <c:pt idx="17516">
                  <c:v>14.555</c:v>
                </c:pt>
                <c:pt idx="17517">
                  <c:v>14.555999999999999</c:v>
                </c:pt>
                <c:pt idx="17518">
                  <c:v>14.555999999999999</c:v>
                </c:pt>
                <c:pt idx="17519">
                  <c:v>14.557</c:v>
                </c:pt>
                <c:pt idx="17520">
                  <c:v>14.558</c:v>
                </c:pt>
                <c:pt idx="17521">
                  <c:v>14.558999999999999</c:v>
                </c:pt>
                <c:pt idx="17522">
                  <c:v>14.56</c:v>
                </c:pt>
                <c:pt idx="17523">
                  <c:v>14.561</c:v>
                </c:pt>
                <c:pt idx="17524">
                  <c:v>14.561</c:v>
                </c:pt>
                <c:pt idx="17525">
                  <c:v>14.561999999999999</c:v>
                </c:pt>
                <c:pt idx="17526">
                  <c:v>14.563000000000001</c:v>
                </c:pt>
                <c:pt idx="17527">
                  <c:v>14.564</c:v>
                </c:pt>
                <c:pt idx="17528">
                  <c:v>14.565</c:v>
                </c:pt>
                <c:pt idx="17529">
                  <c:v>14.566000000000001</c:v>
                </c:pt>
                <c:pt idx="17530">
                  <c:v>14.566000000000001</c:v>
                </c:pt>
                <c:pt idx="17531">
                  <c:v>14.567</c:v>
                </c:pt>
                <c:pt idx="17532">
                  <c:v>14.568</c:v>
                </c:pt>
                <c:pt idx="17533">
                  <c:v>14.569000000000001</c:v>
                </c:pt>
                <c:pt idx="17534">
                  <c:v>14.57</c:v>
                </c:pt>
                <c:pt idx="17535">
                  <c:v>14.571</c:v>
                </c:pt>
                <c:pt idx="17536">
                  <c:v>14.571</c:v>
                </c:pt>
                <c:pt idx="17537">
                  <c:v>14.571999999999999</c:v>
                </c:pt>
                <c:pt idx="17538">
                  <c:v>14.573</c:v>
                </c:pt>
                <c:pt idx="17539">
                  <c:v>14.574</c:v>
                </c:pt>
                <c:pt idx="17540">
                  <c:v>14.574999999999999</c:v>
                </c:pt>
                <c:pt idx="17541">
                  <c:v>14.576000000000001</c:v>
                </c:pt>
                <c:pt idx="17542">
                  <c:v>14.576000000000001</c:v>
                </c:pt>
                <c:pt idx="17543">
                  <c:v>14.577</c:v>
                </c:pt>
                <c:pt idx="17544">
                  <c:v>14.577999999999999</c:v>
                </c:pt>
                <c:pt idx="17545">
                  <c:v>14.579000000000001</c:v>
                </c:pt>
                <c:pt idx="17546">
                  <c:v>14.58</c:v>
                </c:pt>
                <c:pt idx="17547">
                  <c:v>14.581</c:v>
                </c:pt>
                <c:pt idx="17548">
                  <c:v>14.581</c:v>
                </c:pt>
                <c:pt idx="17549">
                  <c:v>14.582000000000001</c:v>
                </c:pt>
                <c:pt idx="17550">
                  <c:v>14.583</c:v>
                </c:pt>
                <c:pt idx="17551">
                  <c:v>14.584</c:v>
                </c:pt>
                <c:pt idx="17552">
                  <c:v>14.585000000000001</c:v>
                </c:pt>
                <c:pt idx="17553">
                  <c:v>14.586</c:v>
                </c:pt>
                <c:pt idx="17554">
                  <c:v>14.586</c:v>
                </c:pt>
                <c:pt idx="17555">
                  <c:v>14.587</c:v>
                </c:pt>
                <c:pt idx="17556">
                  <c:v>14.587999999999999</c:v>
                </c:pt>
                <c:pt idx="17557">
                  <c:v>14.589</c:v>
                </c:pt>
                <c:pt idx="17558">
                  <c:v>14.59</c:v>
                </c:pt>
                <c:pt idx="17559">
                  <c:v>14.590999999999999</c:v>
                </c:pt>
                <c:pt idx="17560">
                  <c:v>14.590999999999999</c:v>
                </c:pt>
                <c:pt idx="17561">
                  <c:v>14.592000000000001</c:v>
                </c:pt>
                <c:pt idx="17562">
                  <c:v>14.593</c:v>
                </c:pt>
                <c:pt idx="17563">
                  <c:v>14.593999999999999</c:v>
                </c:pt>
                <c:pt idx="17564">
                  <c:v>14.595000000000001</c:v>
                </c:pt>
                <c:pt idx="17565">
                  <c:v>14.596</c:v>
                </c:pt>
                <c:pt idx="17566">
                  <c:v>14.596</c:v>
                </c:pt>
                <c:pt idx="17567">
                  <c:v>14.597</c:v>
                </c:pt>
                <c:pt idx="17568">
                  <c:v>14.598000000000001</c:v>
                </c:pt>
                <c:pt idx="17569">
                  <c:v>14.599</c:v>
                </c:pt>
                <c:pt idx="17570">
                  <c:v>14.6</c:v>
                </c:pt>
                <c:pt idx="17571">
                  <c:v>14.6</c:v>
                </c:pt>
                <c:pt idx="17572">
                  <c:v>14.601000000000001</c:v>
                </c:pt>
                <c:pt idx="17573">
                  <c:v>14.602</c:v>
                </c:pt>
                <c:pt idx="17574">
                  <c:v>14.603</c:v>
                </c:pt>
                <c:pt idx="17575">
                  <c:v>14.603999999999999</c:v>
                </c:pt>
                <c:pt idx="17576">
                  <c:v>14.605</c:v>
                </c:pt>
                <c:pt idx="17577">
                  <c:v>14.605</c:v>
                </c:pt>
                <c:pt idx="17578">
                  <c:v>14.606</c:v>
                </c:pt>
                <c:pt idx="17579">
                  <c:v>14.606999999999999</c:v>
                </c:pt>
                <c:pt idx="17580">
                  <c:v>14.608000000000001</c:v>
                </c:pt>
                <c:pt idx="17581">
                  <c:v>14.609</c:v>
                </c:pt>
                <c:pt idx="17582">
                  <c:v>14.61</c:v>
                </c:pt>
                <c:pt idx="17583">
                  <c:v>14.61</c:v>
                </c:pt>
                <c:pt idx="17584">
                  <c:v>14.611000000000001</c:v>
                </c:pt>
                <c:pt idx="17585">
                  <c:v>14.612</c:v>
                </c:pt>
                <c:pt idx="17586">
                  <c:v>14.613</c:v>
                </c:pt>
                <c:pt idx="17587">
                  <c:v>14.614000000000001</c:v>
                </c:pt>
                <c:pt idx="17588">
                  <c:v>14.615</c:v>
                </c:pt>
                <c:pt idx="17589">
                  <c:v>14.615</c:v>
                </c:pt>
                <c:pt idx="17590">
                  <c:v>14.616</c:v>
                </c:pt>
                <c:pt idx="17591">
                  <c:v>14.617000000000001</c:v>
                </c:pt>
                <c:pt idx="17592">
                  <c:v>14.618</c:v>
                </c:pt>
                <c:pt idx="17593">
                  <c:v>14.619</c:v>
                </c:pt>
                <c:pt idx="17594">
                  <c:v>14.62</c:v>
                </c:pt>
                <c:pt idx="17595">
                  <c:v>14.62</c:v>
                </c:pt>
                <c:pt idx="17596">
                  <c:v>14.621</c:v>
                </c:pt>
                <c:pt idx="17597">
                  <c:v>14.622</c:v>
                </c:pt>
                <c:pt idx="17598">
                  <c:v>14.622999999999999</c:v>
                </c:pt>
                <c:pt idx="17599">
                  <c:v>14.624000000000001</c:v>
                </c:pt>
                <c:pt idx="17600">
                  <c:v>14.625</c:v>
                </c:pt>
                <c:pt idx="17601">
                  <c:v>14.625</c:v>
                </c:pt>
                <c:pt idx="17602">
                  <c:v>14.625999999999999</c:v>
                </c:pt>
                <c:pt idx="17603">
                  <c:v>14.627000000000001</c:v>
                </c:pt>
                <c:pt idx="17604">
                  <c:v>14.628</c:v>
                </c:pt>
                <c:pt idx="17605">
                  <c:v>14.629</c:v>
                </c:pt>
                <c:pt idx="17606">
                  <c:v>14.63</c:v>
                </c:pt>
                <c:pt idx="17607">
                  <c:v>14.63</c:v>
                </c:pt>
                <c:pt idx="17608">
                  <c:v>14.631</c:v>
                </c:pt>
                <c:pt idx="17609">
                  <c:v>14.632</c:v>
                </c:pt>
                <c:pt idx="17610">
                  <c:v>14.632999999999999</c:v>
                </c:pt>
                <c:pt idx="17611">
                  <c:v>14.634</c:v>
                </c:pt>
                <c:pt idx="17612">
                  <c:v>14.635</c:v>
                </c:pt>
                <c:pt idx="17613">
                  <c:v>14.635</c:v>
                </c:pt>
                <c:pt idx="17614">
                  <c:v>14.635999999999999</c:v>
                </c:pt>
                <c:pt idx="17615">
                  <c:v>14.637</c:v>
                </c:pt>
                <c:pt idx="17616">
                  <c:v>14.638</c:v>
                </c:pt>
                <c:pt idx="17617">
                  <c:v>14.638999999999999</c:v>
                </c:pt>
                <c:pt idx="17618">
                  <c:v>14.64</c:v>
                </c:pt>
                <c:pt idx="17619">
                  <c:v>14.64</c:v>
                </c:pt>
                <c:pt idx="17620">
                  <c:v>14.641</c:v>
                </c:pt>
                <c:pt idx="17621">
                  <c:v>14.641999999999999</c:v>
                </c:pt>
                <c:pt idx="17622">
                  <c:v>14.643000000000001</c:v>
                </c:pt>
                <c:pt idx="17623">
                  <c:v>14.644</c:v>
                </c:pt>
                <c:pt idx="17624">
                  <c:v>14.645</c:v>
                </c:pt>
                <c:pt idx="17625">
                  <c:v>14.645</c:v>
                </c:pt>
                <c:pt idx="17626">
                  <c:v>14.646000000000001</c:v>
                </c:pt>
                <c:pt idx="17627">
                  <c:v>14.647</c:v>
                </c:pt>
                <c:pt idx="17628">
                  <c:v>14.648</c:v>
                </c:pt>
                <c:pt idx="17629">
                  <c:v>14.648999999999999</c:v>
                </c:pt>
                <c:pt idx="17630">
                  <c:v>14.65</c:v>
                </c:pt>
                <c:pt idx="17631">
                  <c:v>14.65</c:v>
                </c:pt>
                <c:pt idx="17632">
                  <c:v>14.651</c:v>
                </c:pt>
                <c:pt idx="17633">
                  <c:v>14.651999999999999</c:v>
                </c:pt>
                <c:pt idx="17634">
                  <c:v>14.653</c:v>
                </c:pt>
                <c:pt idx="17635">
                  <c:v>14.654</c:v>
                </c:pt>
                <c:pt idx="17636">
                  <c:v>14.654</c:v>
                </c:pt>
                <c:pt idx="17637">
                  <c:v>14.654999999999999</c:v>
                </c:pt>
                <c:pt idx="17638">
                  <c:v>14.656000000000001</c:v>
                </c:pt>
                <c:pt idx="17639">
                  <c:v>14.657</c:v>
                </c:pt>
                <c:pt idx="17640">
                  <c:v>14.657999999999999</c:v>
                </c:pt>
                <c:pt idx="17641">
                  <c:v>14.659000000000001</c:v>
                </c:pt>
                <c:pt idx="17642">
                  <c:v>14.659000000000001</c:v>
                </c:pt>
                <c:pt idx="17643">
                  <c:v>14.66</c:v>
                </c:pt>
                <c:pt idx="17644">
                  <c:v>14.661</c:v>
                </c:pt>
                <c:pt idx="17645">
                  <c:v>14.662000000000001</c:v>
                </c:pt>
                <c:pt idx="17646">
                  <c:v>14.663</c:v>
                </c:pt>
                <c:pt idx="17647">
                  <c:v>14.664</c:v>
                </c:pt>
                <c:pt idx="17648">
                  <c:v>14.664</c:v>
                </c:pt>
                <c:pt idx="17649">
                  <c:v>14.664999999999999</c:v>
                </c:pt>
                <c:pt idx="17650">
                  <c:v>14.666</c:v>
                </c:pt>
                <c:pt idx="17651">
                  <c:v>14.667</c:v>
                </c:pt>
                <c:pt idx="17652">
                  <c:v>14.667999999999999</c:v>
                </c:pt>
                <c:pt idx="17653">
                  <c:v>14.669</c:v>
                </c:pt>
                <c:pt idx="17654">
                  <c:v>14.669</c:v>
                </c:pt>
                <c:pt idx="17655">
                  <c:v>14.67</c:v>
                </c:pt>
                <c:pt idx="17656">
                  <c:v>14.670999999999999</c:v>
                </c:pt>
                <c:pt idx="17657">
                  <c:v>14.672000000000001</c:v>
                </c:pt>
                <c:pt idx="17658">
                  <c:v>14.673</c:v>
                </c:pt>
                <c:pt idx="17659">
                  <c:v>14.673999999999999</c:v>
                </c:pt>
                <c:pt idx="17660">
                  <c:v>14.673999999999999</c:v>
                </c:pt>
                <c:pt idx="17661">
                  <c:v>14.675000000000001</c:v>
                </c:pt>
                <c:pt idx="17662">
                  <c:v>14.676</c:v>
                </c:pt>
                <c:pt idx="17663">
                  <c:v>14.677</c:v>
                </c:pt>
                <c:pt idx="17664">
                  <c:v>14.678000000000001</c:v>
                </c:pt>
                <c:pt idx="17665">
                  <c:v>14.679</c:v>
                </c:pt>
                <c:pt idx="17666">
                  <c:v>14.679</c:v>
                </c:pt>
                <c:pt idx="17667">
                  <c:v>14.68</c:v>
                </c:pt>
                <c:pt idx="17668">
                  <c:v>14.680999999999999</c:v>
                </c:pt>
                <c:pt idx="17669">
                  <c:v>14.682</c:v>
                </c:pt>
                <c:pt idx="17670">
                  <c:v>14.683</c:v>
                </c:pt>
                <c:pt idx="17671">
                  <c:v>14.683999999999999</c:v>
                </c:pt>
                <c:pt idx="17672">
                  <c:v>14.683999999999999</c:v>
                </c:pt>
                <c:pt idx="17673">
                  <c:v>14.685</c:v>
                </c:pt>
                <c:pt idx="17674">
                  <c:v>14.686</c:v>
                </c:pt>
                <c:pt idx="17675">
                  <c:v>14.686999999999999</c:v>
                </c:pt>
                <c:pt idx="17676">
                  <c:v>14.688000000000001</c:v>
                </c:pt>
                <c:pt idx="17677">
                  <c:v>14.689</c:v>
                </c:pt>
                <c:pt idx="17678">
                  <c:v>14.689</c:v>
                </c:pt>
                <c:pt idx="17679">
                  <c:v>14.69</c:v>
                </c:pt>
                <c:pt idx="17680">
                  <c:v>14.691000000000001</c:v>
                </c:pt>
                <c:pt idx="17681">
                  <c:v>14.692</c:v>
                </c:pt>
                <c:pt idx="17682">
                  <c:v>14.693</c:v>
                </c:pt>
                <c:pt idx="17683">
                  <c:v>14.694000000000001</c:v>
                </c:pt>
                <c:pt idx="17684">
                  <c:v>14.694000000000001</c:v>
                </c:pt>
                <c:pt idx="17685">
                  <c:v>14.695</c:v>
                </c:pt>
                <c:pt idx="17686">
                  <c:v>14.696</c:v>
                </c:pt>
                <c:pt idx="17687">
                  <c:v>14.696999999999999</c:v>
                </c:pt>
                <c:pt idx="17688">
                  <c:v>14.698</c:v>
                </c:pt>
                <c:pt idx="17689">
                  <c:v>14.699</c:v>
                </c:pt>
                <c:pt idx="17690">
                  <c:v>14.699</c:v>
                </c:pt>
                <c:pt idx="17691">
                  <c:v>14.7</c:v>
                </c:pt>
                <c:pt idx="17692">
                  <c:v>14.701000000000001</c:v>
                </c:pt>
                <c:pt idx="17693">
                  <c:v>14.702</c:v>
                </c:pt>
                <c:pt idx="17694">
                  <c:v>14.702999999999999</c:v>
                </c:pt>
                <c:pt idx="17695">
                  <c:v>14.702999999999999</c:v>
                </c:pt>
                <c:pt idx="17696">
                  <c:v>14.704000000000001</c:v>
                </c:pt>
                <c:pt idx="17697">
                  <c:v>14.705</c:v>
                </c:pt>
                <c:pt idx="17698">
                  <c:v>14.706</c:v>
                </c:pt>
                <c:pt idx="17699">
                  <c:v>14.707000000000001</c:v>
                </c:pt>
                <c:pt idx="17700">
                  <c:v>14.708</c:v>
                </c:pt>
                <c:pt idx="17701">
                  <c:v>14.708</c:v>
                </c:pt>
                <c:pt idx="17702">
                  <c:v>14.709</c:v>
                </c:pt>
                <c:pt idx="17703">
                  <c:v>14.71</c:v>
                </c:pt>
                <c:pt idx="17704">
                  <c:v>14.711</c:v>
                </c:pt>
                <c:pt idx="17705">
                  <c:v>14.712</c:v>
                </c:pt>
                <c:pt idx="17706">
                  <c:v>14.712999999999999</c:v>
                </c:pt>
                <c:pt idx="17707">
                  <c:v>14.712999999999999</c:v>
                </c:pt>
                <c:pt idx="17708">
                  <c:v>14.714</c:v>
                </c:pt>
                <c:pt idx="17709">
                  <c:v>14.715</c:v>
                </c:pt>
                <c:pt idx="17710">
                  <c:v>14.715999999999999</c:v>
                </c:pt>
                <c:pt idx="17711">
                  <c:v>14.717000000000001</c:v>
                </c:pt>
                <c:pt idx="17712">
                  <c:v>14.718</c:v>
                </c:pt>
                <c:pt idx="17713">
                  <c:v>14.718</c:v>
                </c:pt>
                <c:pt idx="17714">
                  <c:v>14.718999999999999</c:v>
                </c:pt>
                <c:pt idx="17715">
                  <c:v>14.72</c:v>
                </c:pt>
                <c:pt idx="17716">
                  <c:v>14.721</c:v>
                </c:pt>
                <c:pt idx="17717">
                  <c:v>14.722</c:v>
                </c:pt>
                <c:pt idx="17718">
                  <c:v>14.723000000000001</c:v>
                </c:pt>
                <c:pt idx="17719">
                  <c:v>14.723000000000001</c:v>
                </c:pt>
                <c:pt idx="17720">
                  <c:v>14.724</c:v>
                </c:pt>
                <c:pt idx="17721">
                  <c:v>14.725</c:v>
                </c:pt>
                <c:pt idx="17722">
                  <c:v>14.726000000000001</c:v>
                </c:pt>
                <c:pt idx="17723">
                  <c:v>14.727</c:v>
                </c:pt>
                <c:pt idx="17724">
                  <c:v>14.728</c:v>
                </c:pt>
                <c:pt idx="17725">
                  <c:v>14.728</c:v>
                </c:pt>
                <c:pt idx="17726">
                  <c:v>14.728999999999999</c:v>
                </c:pt>
                <c:pt idx="17727">
                  <c:v>14.73</c:v>
                </c:pt>
                <c:pt idx="17728">
                  <c:v>14.731</c:v>
                </c:pt>
                <c:pt idx="17729">
                  <c:v>14.731999999999999</c:v>
                </c:pt>
                <c:pt idx="17730">
                  <c:v>14.733000000000001</c:v>
                </c:pt>
                <c:pt idx="17731">
                  <c:v>14.733000000000001</c:v>
                </c:pt>
                <c:pt idx="17732">
                  <c:v>14.734</c:v>
                </c:pt>
                <c:pt idx="17733">
                  <c:v>14.734999999999999</c:v>
                </c:pt>
                <c:pt idx="17734">
                  <c:v>14.736000000000001</c:v>
                </c:pt>
                <c:pt idx="17735">
                  <c:v>14.737</c:v>
                </c:pt>
                <c:pt idx="17736">
                  <c:v>14.738</c:v>
                </c:pt>
                <c:pt idx="17737">
                  <c:v>14.738</c:v>
                </c:pt>
                <c:pt idx="17738">
                  <c:v>14.739000000000001</c:v>
                </c:pt>
                <c:pt idx="17739">
                  <c:v>14.74</c:v>
                </c:pt>
                <c:pt idx="17740">
                  <c:v>14.741</c:v>
                </c:pt>
                <c:pt idx="17741">
                  <c:v>14.742000000000001</c:v>
                </c:pt>
                <c:pt idx="17742">
                  <c:v>14.743</c:v>
                </c:pt>
                <c:pt idx="17743">
                  <c:v>14.743</c:v>
                </c:pt>
                <c:pt idx="17744">
                  <c:v>14.744</c:v>
                </c:pt>
                <c:pt idx="17745">
                  <c:v>14.744999999999999</c:v>
                </c:pt>
                <c:pt idx="17746">
                  <c:v>14.746</c:v>
                </c:pt>
                <c:pt idx="17747">
                  <c:v>14.747</c:v>
                </c:pt>
                <c:pt idx="17748">
                  <c:v>14.747999999999999</c:v>
                </c:pt>
                <c:pt idx="17749">
                  <c:v>14.747999999999999</c:v>
                </c:pt>
                <c:pt idx="17750">
                  <c:v>14.749000000000001</c:v>
                </c:pt>
                <c:pt idx="17751">
                  <c:v>14.75</c:v>
                </c:pt>
                <c:pt idx="17752">
                  <c:v>14.750999999999999</c:v>
                </c:pt>
                <c:pt idx="17753">
                  <c:v>14.752000000000001</c:v>
                </c:pt>
                <c:pt idx="17754">
                  <c:v>14.753</c:v>
                </c:pt>
                <c:pt idx="17755">
                  <c:v>14.753</c:v>
                </c:pt>
                <c:pt idx="17756">
                  <c:v>14.754</c:v>
                </c:pt>
                <c:pt idx="17757">
                  <c:v>14.755000000000001</c:v>
                </c:pt>
                <c:pt idx="17758">
                  <c:v>14.756</c:v>
                </c:pt>
                <c:pt idx="17759">
                  <c:v>14.757</c:v>
                </c:pt>
                <c:pt idx="17760">
                  <c:v>14.757</c:v>
                </c:pt>
                <c:pt idx="17761">
                  <c:v>14.757999999999999</c:v>
                </c:pt>
                <c:pt idx="17762">
                  <c:v>14.759</c:v>
                </c:pt>
                <c:pt idx="17763">
                  <c:v>14.76</c:v>
                </c:pt>
                <c:pt idx="17764">
                  <c:v>14.760999999999999</c:v>
                </c:pt>
                <c:pt idx="17765">
                  <c:v>14.762</c:v>
                </c:pt>
                <c:pt idx="17766">
                  <c:v>14.762</c:v>
                </c:pt>
                <c:pt idx="17767">
                  <c:v>14.763</c:v>
                </c:pt>
                <c:pt idx="17768">
                  <c:v>14.763999999999999</c:v>
                </c:pt>
                <c:pt idx="17769">
                  <c:v>14.765000000000001</c:v>
                </c:pt>
                <c:pt idx="17770">
                  <c:v>14.766</c:v>
                </c:pt>
                <c:pt idx="17771">
                  <c:v>14.766999999999999</c:v>
                </c:pt>
                <c:pt idx="17772">
                  <c:v>14.766999999999999</c:v>
                </c:pt>
                <c:pt idx="17773">
                  <c:v>14.768000000000001</c:v>
                </c:pt>
                <c:pt idx="17774">
                  <c:v>14.769</c:v>
                </c:pt>
                <c:pt idx="17775">
                  <c:v>14.77</c:v>
                </c:pt>
                <c:pt idx="17776">
                  <c:v>14.771000000000001</c:v>
                </c:pt>
                <c:pt idx="17777">
                  <c:v>14.772</c:v>
                </c:pt>
                <c:pt idx="17778">
                  <c:v>14.772</c:v>
                </c:pt>
                <c:pt idx="17779">
                  <c:v>14.773</c:v>
                </c:pt>
                <c:pt idx="17780">
                  <c:v>14.773999999999999</c:v>
                </c:pt>
                <c:pt idx="17781">
                  <c:v>14.775</c:v>
                </c:pt>
                <c:pt idx="17782">
                  <c:v>14.776</c:v>
                </c:pt>
                <c:pt idx="17783">
                  <c:v>14.776999999999999</c:v>
                </c:pt>
                <c:pt idx="17784">
                  <c:v>14.776999999999999</c:v>
                </c:pt>
                <c:pt idx="17785">
                  <c:v>14.778</c:v>
                </c:pt>
                <c:pt idx="17786">
                  <c:v>14.779</c:v>
                </c:pt>
                <c:pt idx="17787">
                  <c:v>14.78</c:v>
                </c:pt>
                <c:pt idx="17788">
                  <c:v>14.781000000000001</c:v>
                </c:pt>
                <c:pt idx="17789">
                  <c:v>14.782</c:v>
                </c:pt>
                <c:pt idx="17790">
                  <c:v>14.782</c:v>
                </c:pt>
                <c:pt idx="17791">
                  <c:v>14.782999999999999</c:v>
                </c:pt>
                <c:pt idx="17792">
                  <c:v>14.784000000000001</c:v>
                </c:pt>
                <c:pt idx="17793">
                  <c:v>14.785</c:v>
                </c:pt>
                <c:pt idx="17794">
                  <c:v>14.786</c:v>
                </c:pt>
                <c:pt idx="17795">
                  <c:v>14.787000000000001</c:v>
                </c:pt>
                <c:pt idx="17796">
                  <c:v>14.787000000000001</c:v>
                </c:pt>
                <c:pt idx="17797">
                  <c:v>14.788</c:v>
                </c:pt>
                <c:pt idx="17798">
                  <c:v>14.789</c:v>
                </c:pt>
                <c:pt idx="17799">
                  <c:v>14.79</c:v>
                </c:pt>
                <c:pt idx="17800">
                  <c:v>14.791</c:v>
                </c:pt>
                <c:pt idx="17801">
                  <c:v>14.792</c:v>
                </c:pt>
                <c:pt idx="17802">
                  <c:v>14.792</c:v>
                </c:pt>
                <c:pt idx="17803">
                  <c:v>14.792999999999999</c:v>
                </c:pt>
                <c:pt idx="17804">
                  <c:v>14.794</c:v>
                </c:pt>
                <c:pt idx="17805">
                  <c:v>14.795</c:v>
                </c:pt>
                <c:pt idx="17806">
                  <c:v>14.795999999999999</c:v>
                </c:pt>
                <c:pt idx="17807">
                  <c:v>14.797000000000001</c:v>
                </c:pt>
                <c:pt idx="17808">
                  <c:v>14.797000000000001</c:v>
                </c:pt>
                <c:pt idx="17809">
                  <c:v>14.798</c:v>
                </c:pt>
                <c:pt idx="17810">
                  <c:v>14.798999999999999</c:v>
                </c:pt>
                <c:pt idx="17811">
                  <c:v>14.8</c:v>
                </c:pt>
                <c:pt idx="17812">
                  <c:v>14.801</c:v>
                </c:pt>
                <c:pt idx="17813">
                  <c:v>14.802</c:v>
                </c:pt>
                <c:pt idx="17814">
                  <c:v>14.802</c:v>
                </c:pt>
                <c:pt idx="17815">
                  <c:v>14.803000000000001</c:v>
                </c:pt>
                <c:pt idx="17816">
                  <c:v>14.804</c:v>
                </c:pt>
                <c:pt idx="17817">
                  <c:v>14.805</c:v>
                </c:pt>
                <c:pt idx="17818">
                  <c:v>14.805999999999999</c:v>
                </c:pt>
                <c:pt idx="17819">
                  <c:v>14.807</c:v>
                </c:pt>
                <c:pt idx="17820">
                  <c:v>14.807</c:v>
                </c:pt>
                <c:pt idx="17821">
                  <c:v>14.808</c:v>
                </c:pt>
                <c:pt idx="17822">
                  <c:v>14.808999999999999</c:v>
                </c:pt>
                <c:pt idx="17823">
                  <c:v>14.81</c:v>
                </c:pt>
                <c:pt idx="17824">
                  <c:v>14.811</c:v>
                </c:pt>
                <c:pt idx="17825">
                  <c:v>14.811</c:v>
                </c:pt>
                <c:pt idx="17826">
                  <c:v>14.811999999999999</c:v>
                </c:pt>
                <c:pt idx="17827">
                  <c:v>14.813000000000001</c:v>
                </c:pt>
                <c:pt idx="17828">
                  <c:v>14.814</c:v>
                </c:pt>
                <c:pt idx="17829">
                  <c:v>14.815</c:v>
                </c:pt>
                <c:pt idx="17830">
                  <c:v>14.816000000000001</c:v>
                </c:pt>
                <c:pt idx="17831">
                  <c:v>14.816000000000001</c:v>
                </c:pt>
                <c:pt idx="17832">
                  <c:v>14.817</c:v>
                </c:pt>
                <c:pt idx="17833">
                  <c:v>14.818</c:v>
                </c:pt>
                <c:pt idx="17834">
                  <c:v>14.819000000000001</c:v>
                </c:pt>
                <c:pt idx="17835">
                  <c:v>14.82</c:v>
                </c:pt>
                <c:pt idx="17836">
                  <c:v>14.821</c:v>
                </c:pt>
                <c:pt idx="17837">
                  <c:v>14.821</c:v>
                </c:pt>
                <c:pt idx="17838">
                  <c:v>14.821999999999999</c:v>
                </c:pt>
                <c:pt idx="17839">
                  <c:v>14.823</c:v>
                </c:pt>
                <c:pt idx="17840">
                  <c:v>14.824</c:v>
                </c:pt>
                <c:pt idx="17841">
                  <c:v>14.824999999999999</c:v>
                </c:pt>
                <c:pt idx="17842">
                  <c:v>14.826000000000001</c:v>
                </c:pt>
                <c:pt idx="17843">
                  <c:v>14.826000000000001</c:v>
                </c:pt>
                <c:pt idx="17844">
                  <c:v>14.827</c:v>
                </c:pt>
                <c:pt idx="17845">
                  <c:v>14.827999999999999</c:v>
                </c:pt>
                <c:pt idx="17846">
                  <c:v>14.829000000000001</c:v>
                </c:pt>
                <c:pt idx="17847">
                  <c:v>14.83</c:v>
                </c:pt>
                <c:pt idx="17848">
                  <c:v>14.831</c:v>
                </c:pt>
                <c:pt idx="17849">
                  <c:v>14.831</c:v>
                </c:pt>
                <c:pt idx="17850">
                  <c:v>14.832000000000001</c:v>
                </c:pt>
                <c:pt idx="17851">
                  <c:v>14.833</c:v>
                </c:pt>
                <c:pt idx="17852">
                  <c:v>14.834</c:v>
                </c:pt>
                <c:pt idx="17853">
                  <c:v>14.835000000000001</c:v>
                </c:pt>
                <c:pt idx="17854">
                  <c:v>14.836</c:v>
                </c:pt>
                <c:pt idx="17855">
                  <c:v>14.836</c:v>
                </c:pt>
                <c:pt idx="17856">
                  <c:v>14.837</c:v>
                </c:pt>
                <c:pt idx="17857">
                  <c:v>14.837999999999999</c:v>
                </c:pt>
                <c:pt idx="17858">
                  <c:v>14.839</c:v>
                </c:pt>
                <c:pt idx="17859">
                  <c:v>14.84</c:v>
                </c:pt>
                <c:pt idx="17860">
                  <c:v>14.840999999999999</c:v>
                </c:pt>
                <c:pt idx="17861">
                  <c:v>14.840999999999999</c:v>
                </c:pt>
                <c:pt idx="17862">
                  <c:v>14.842000000000001</c:v>
                </c:pt>
                <c:pt idx="17863">
                  <c:v>14.843</c:v>
                </c:pt>
                <c:pt idx="17864">
                  <c:v>14.843999999999999</c:v>
                </c:pt>
                <c:pt idx="17865">
                  <c:v>14.845000000000001</c:v>
                </c:pt>
                <c:pt idx="17866">
                  <c:v>14.846</c:v>
                </c:pt>
                <c:pt idx="17867">
                  <c:v>14.846</c:v>
                </c:pt>
                <c:pt idx="17868">
                  <c:v>14.847</c:v>
                </c:pt>
                <c:pt idx="17869">
                  <c:v>14.848000000000001</c:v>
                </c:pt>
                <c:pt idx="17870">
                  <c:v>14.849</c:v>
                </c:pt>
                <c:pt idx="17871">
                  <c:v>14.85</c:v>
                </c:pt>
                <c:pt idx="17872">
                  <c:v>14.851000000000001</c:v>
                </c:pt>
                <c:pt idx="17873">
                  <c:v>14.851000000000001</c:v>
                </c:pt>
                <c:pt idx="17874">
                  <c:v>14.852</c:v>
                </c:pt>
                <c:pt idx="17875">
                  <c:v>14.853</c:v>
                </c:pt>
                <c:pt idx="17876">
                  <c:v>14.853999999999999</c:v>
                </c:pt>
                <c:pt idx="17877">
                  <c:v>14.855</c:v>
                </c:pt>
                <c:pt idx="17878">
                  <c:v>14.856</c:v>
                </c:pt>
                <c:pt idx="17879">
                  <c:v>14.856</c:v>
                </c:pt>
                <c:pt idx="17880">
                  <c:v>14.856999999999999</c:v>
                </c:pt>
                <c:pt idx="17881">
                  <c:v>14.858000000000001</c:v>
                </c:pt>
                <c:pt idx="17882">
                  <c:v>14.859</c:v>
                </c:pt>
                <c:pt idx="17883">
                  <c:v>14.86</c:v>
                </c:pt>
                <c:pt idx="17884">
                  <c:v>14.86</c:v>
                </c:pt>
                <c:pt idx="17885">
                  <c:v>14.861000000000001</c:v>
                </c:pt>
                <c:pt idx="17886">
                  <c:v>14.862</c:v>
                </c:pt>
                <c:pt idx="17887">
                  <c:v>14.863</c:v>
                </c:pt>
                <c:pt idx="17888">
                  <c:v>14.864000000000001</c:v>
                </c:pt>
                <c:pt idx="17889">
                  <c:v>14.865</c:v>
                </c:pt>
                <c:pt idx="17890">
                  <c:v>14.865</c:v>
                </c:pt>
                <c:pt idx="17891">
                  <c:v>14.866</c:v>
                </c:pt>
                <c:pt idx="17892">
                  <c:v>14.867000000000001</c:v>
                </c:pt>
                <c:pt idx="17893">
                  <c:v>14.868</c:v>
                </c:pt>
                <c:pt idx="17894">
                  <c:v>14.869</c:v>
                </c:pt>
                <c:pt idx="17895">
                  <c:v>14.87</c:v>
                </c:pt>
                <c:pt idx="17896">
                  <c:v>14.87</c:v>
                </c:pt>
                <c:pt idx="17897">
                  <c:v>14.871</c:v>
                </c:pt>
                <c:pt idx="17898">
                  <c:v>14.872</c:v>
                </c:pt>
                <c:pt idx="17899">
                  <c:v>14.872999999999999</c:v>
                </c:pt>
                <c:pt idx="17900">
                  <c:v>14.874000000000001</c:v>
                </c:pt>
                <c:pt idx="17901">
                  <c:v>14.875</c:v>
                </c:pt>
                <c:pt idx="17902">
                  <c:v>14.875</c:v>
                </c:pt>
                <c:pt idx="17903">
                  <c:v>14.875999999999999</c:v>
                </c:pt>
                <c:pt idx="17904">
                  <c:v>14.877000000000001</c:v>
                </c:pt>
                <c:pt idx="17905">
                  <c:v>14.878</c:v>
                </c:pt>
                <c:pt idx="17906">
                  <c:v>14.879</c:v>
                </c:pt>
                <c:pt idx="17907">
                  <c:v>14.88</c:v>
                </c:pt>
                <c:pt idx="17908">
                  <c:v>14.88</c:v>
                </c:pt>
                <c:pt idx="17909">
                  <c:v>14.881</c:v>
                </c:pt>
                <c:pt idx="17910">
                  <c:v>14.882</c:v>
                </c:pt>
                <c:pt idx="17911">
                  <c:v>14.882999999999999</c:v>
                </c:pt>
                <c:pt idx="17912">
                  <c:v>14.884</c:v>
                </c:pt>
                <c:pt idx="17913">
                  <c:v>14.885</c:v>
                </c:pt>
                <c:pt idx="17914">
                  <c:v>14.885</c:v>
                </c:pt>
                <c:pt idx="17915">
                  <c:v>14.885999999999999</c:v>
                </c:pt>
                <c:pt idx="17916">
                  <c:v>14.887</c:v>
                </c:pt>
                <c:pt idx="17917">
                  <c:v>14.888</c:v>
                </c:pt>
                <c:pt idx="17918">
                  <c:v>14.888999999999999</c:v>
                </c:pt>
                <c:pt idx="17919">
                  <c:v>14.89</c:v>
                </c:pt>
                <c:pt idx="17920">
                  <c:v>14.89</c:v>
                </c:pt>
                <c:pt idx="17921">
                  <c:v>14.891</c:v>
                </c:pt>
                <c:pt idx="17922">
                  <c:v>14.891999999999999</c:v>
                </c:pt>
                <c:pt idx="17923">
                  <c:v>14.893000000000001</c:v>
                </c:pt>
                <c:pt idx="17924">
                  <c:v>14.894</c:v>
                </c:pt>
                <c:pt idx="17925">
                  <c:v>14.895</c:v>
                </c:pt>
                <c:pt idx="17926">
                  <c:v>14.895</c:v>
                </c:pt>
                <c:pt idx="17927">
                  <c:v>14.896000000000001</c:v>
                </c:pt>
                <c:pt idx="17928">
                  <c:v>14.897</c:v>
                </c:pt>
                <c:pt idx="17929">
                  <c:v>14.898</c:v>
                </c:pt>
                <c:pt idx="17930">
                  <c:v>14.898999999999999</c:v>
                </c:pt>
                <c:pt idx="17931">
                  <c:v>14.9</c:v>
                </c:pt>
                <c:pt idx="17932">
                  <c:v>14.9</c:v>
                </c:pt>
                <c:pt idx="17933">
                  <c:v>14.901</c:v>
                </c:pt>
                <c:pt idx="17934">
                  <c:v>14.901999999999999</c:v>
                </c:pt>
                <c:pt idx="17935">
                  <c:v>14.903</c:v>
                </c:pt>
                <c:pt idx="17936">
                  <c:v>14.904</c:v>
                </c:pt>
                <c:pt idx="17937">
                  <c:v>14.904999999999999</c:v>
                </c:pt>
                <c:pt idx="17938">
                  <c:v>14.904999999999999</c:v>
                </c:pt>
                <c:pt idx="17939">
                  <c:v>14.906000000000001</c:v>
                </c:pt>
                <c:pt idx="17940">
                  <c:v>14.907</c:v>
                </c:pt>
                <c:pt idx="17941">
                  <c:v>14.907999999999999</c:v>
                </c:pt>
                <c:pt idx="17942">
                  <c:v>14.909000000000001</c:v>
                </c:pt>
                <c:pt idx="17943">
                  <c:v>14.91</c:v>
                </c:pt>
                <c:pt idx="17944">
                  <c:v>14.91</c:v>
                </c:pt>
                <c:pt idx="17945">
                  <c:v>14.911</c:v>
                </c:pt>
                <c:pt idx="17946">
                  <c:v>14.912000000000001</c:v>
                </c:pt>
                <c:pt idx="17947">
                  <c:v>14.913</c:v>
                </c:pt>
                <c:pt idx="17948">
                  <c:v>14.914</c:v>
                </c:pt>
                <c:pt idx="17949">
                  <c:v>14.914</c:v>
                </c:pt>
                <c:pt idx="17950">
                  <c:v>14.914999999999999</c:v>
                </c:pt>
                <c:pt idx="17951">
                  <c:v>14.916</c:v>
                </c:pt>
                <c:pt idx="17952">
                  <c:v>14.917</c:v>
                </c:pt>
                <c:pt idx="17953">
                  <c:v>14.917999999999999</c:v>
                </c:pt>
                <c:pt idx="17954">
                  <c:v>14.919</c:v>
                </c:pt>
                <c:pt idx="17955">
                  <c:v>14.919</c:v>
                </c:pt>
                <c:pt idx="17956">
                  <c:v>14.92</c:v>
                </c:pt>
                <c:pt idx="17957">
                  <c:v>14.920999999999999</c:v>
                </c:pt>
                <c:pt idx="17958">
                  <c:v>14.922000000000001</c:v>
                </c:pt>
                <c:pt idx="17959">
                  <c:v>14.923</c:v>
                </c:pt>
                <c:pt idx="17960">
                  <c:v>14.923999999999999</c:v>
                </c:pt>
                <c:pt idx="17961">
                  <c:v>14.923999999999999</c:v>
                </c:pt>
                <c:pt idx="17962">
                  <c:v>14.925000000000001</c:v>
                </c:pt>
                <c:pt idx="17963">
                  <c:v>14.926</c:v>
                </c:pt>
                <c:pt idx="17964">
                  <c:v>14.927</c:v>
                </c:pt>
                <c:pt idx="17965">
                  <c:v>14.928000000000001</c:v>
                </c:pt>
                <c:pt idx="17966">
                  <c:v>14.929</c:v>
                </c:pt>
                <c:pt idx="17967">
                  <c:v>14.929</c:v>
                </c:pt>
                <c:pt idx="17968">
                  <c:v>14.93</c:v>
                </c:pt>
                <c:pt idx="17969">
                  <c:v>14.930999999999999</c:v>
                </c:pt>
                <c:pt idx="17970">
                  <c:v>14.932</c:v>
                </c:pt>
                <c:pt idx="17971">
                  <c:v>14.933</c:v>
                </c:pt>
                <c:pt idx="17972">
                  <c:v>14.933999999999999</c:v>
                </c:pt>
                <c:pt idx="17973">
                  <c:v>14.933999999999999</c:v>
                </c:pt>
                <c:pt idx="17974">
                  <c:v>14.935</c:v>
                </c:pt>
                <c:pt idx="17975">
                  <c:v>14.936</c:v>
                </c:pt>
                <c:pt idx="17976">
                  <c:v>14.936999999999999</c:v>
                </c:pt>
                <c:pt idx="17977">
                  <c:v>14.938000000000001</c:v>
                </c:pt>
                <c:pt idx="17978">
                  <c:v>14.939</c:v>
                </c:pt>
                <c:pt idx="17979">
                  <c:v>14.939</c:v>
                </c:pt>
                <c:pt idx="17980">
                  <c:v>14.94</c:v>
                </c:pt>
                <c:pt idx="17981">
                  <c:v>14.941000000000001</c:v>
                </c:pt>
                <c:pt idx="17982">
                  <c:v>14.942</c:v>
                </c:pt>
                <c:pt idx="17983">
                  <c:v>14.943</c:v>
                </c:pt>
                <c:pt idx="17984">
                  <c:v>14.944000000000001</c:v>
                </c:pt>
                <c:pt idx="17985">
                  <c:v>14.944000000000001</c:v>
                </c:pt>
                <c:pt idx="17986">
                  <c:v>14.945</c:v>
                </c:pt>
                <c:pt idx="17987">
                  <c:v>14.946</c:v>
                </c:pt>
                <c:pt idx="17988">
                  <c:v>14.946999999999999</c:v>
                </c:pt>
                <c:pt idx="17989">
                  <c:v>14.948</c:v>
                </c:pt>
                <c:pt idx="17990">
                  <c:v>14.949</c:v>
                </c:pt>
                <c:pt idx="17991">
                  <c:v>14.949</c:v>
                </c:pt>
                <c:pt idx="17992">
                  <c:v>14.95</c:v>
                </c:pt>
                <c:pt idx="17993">
                  <c:v>14.951000000000001</c:v>
                </c:pt>
                <c:pt idx="17994">
                  <c:v>14.952</c:v>
                </c:pt>
                <c:pt idx="17995">
                  <c:v>14.952999999999999</c:v>
                </c:pt>
                <c:pt idx="17996">
                  <c:v>14.954000000000001</c:v>
                </c:pt>
                <c:pt idx="17997">
                  <c:v>14.954000000000001</c:v>
                </c:pt>
                <c:pt idx="17998">
                  <c:v>14.955</c:v>
                </c:pt>
                <c:pt idx="17999">
                  <c:v>14.956</c:v>
                </c:pt>
                <c:pt idx="18000">
                  <c:v>14.957000000000001</c:v>
                </c:pt>
                <c:pt idx="18001">
                  <c:v>14.958</c:v>
                </c:pt>
                <c:pt idx="18002">
                  <c:v>14.959</c:v>
                </c:pt>
                <c:pt idx="18003">
                  <c:v>14.959</c:v>
                </c:pt>
                <c:pt idx="18004">
                  <c:v>14.96</c:v>
                </c:pt>
                <c:pt idx="18005">
                  <c:v>14.961</c:v>
                </c:pt>
                <c:pt idx="18006">
                  <c:v>14.962</c:v>
                </c:pt>
                <c:pt idx="18007">
                  <c:v>14.962999999999999</c:v>
                </c:pt>
                <c:pt idx="18008">
                  <c:v>14.962999999999999</c:v>
                </c:pt>
                <c:pt idx="18009">
                  <c:v>14.964</c:v>
                </c:pt>
                <c:pt idx="18010">
                  <c:v>14.965</c:v>
                </c:pt>
                <c:pt idx="18011">
                  <c:v>14.965999999999999</c:v>
                </c:pt>
                <c:pt idx="18012">
                  <c:v>14.967000000000001</c:v>
                </c:pt>
                <c:pt idx="18013">
                  <c:v>14.968</c:v>
                </c:pt>
                <c:pt idx="18014">
                  <c:v>14.968</c:v>
                </c:pt>
                <c:pt idx="18015">
                  <c:v>14.968999999999999</c:v>
                </c:pt>
                <c:pt idx="18016">
                  <c:v>14.97</c:v>
                </c:pt>
                <c:pt idx="18017">
                  <c:v>14.971</c:v>
                </c:pt>
                <c:pt idx="18018">
                  <c:v>14.972</c:v>
                </c:pt>
                <c:pt idx="18019">
                  <c:v>14.973000000000001</c:v>
                </c:pt>
                <c:pt idx="18020">
                  <c:v>14.973000000000001</c:v>
                </c:pt>
                <c:pt idx="18021">
                  <c:v>14.974</c:v>
                </c:pt>
                <c:pt idx="18022">
                  <c:v>14.975</c:v>
                </c:pt>
                <c:pt idx="18023">
                  <c:v>14.976000000000001</c:v>
                </c:pt>
                <c:pt idx="18024">
                  <c:v>14.977</c:v>
                </c:pt>
                <c:pt idx="18025">
                  <c:v>14.978</c:v>
                </c:pt>
                <c:pt idx="18026">
                  <c:v>14.978</c:v>
                </c:pt>
                <c:pt idx="18027">
                  <c:v>14.978999999999999</c:v>
                </c:pt>
                <c:pt idx="18028">
                  <c:v>14.98</c:v>
                </c:pt>
                <c:pt idx="18029">
                  <c:v>14.981</c:v>
                </c:pt>
                <c:pt idx="18030">
                  <c:v>14.981999999999999</c:v>
                </c:pt>
                <c:pt idx="18031">
                  <c:v>14.983000000000001</c:v>
                </c:pt>
                <c:pt idx="18032">
                  <c:v>14.983000000000001</c:v>
                </c:pt>
                <c:pt idx="18033">
                  <c:v>14.984</c:v>
                </c:pt>
                <c:pt idx="18034">
                  <c:v>14.984999999999999</c:v>
                </c:pt>
                <c:pt idx="18035">
                  <c:v>14.986000000000001</c:v>
                </c:pt>
                <c:pt idx="18036">
                  <c:v>14.987</c:v>
                </c:pt>
                <c:pt idx="18037">
                  <c:v>14.988</c:v>
                </c:pt>
                <c:pt idx="18038">
                  <c:v>14.988</c:v>
                </c:pt>
                <c:pt idx="18039">
                  <c:v>14.989000000000001</c:v>
                </c:pt>
                <c:pt idx="18040">
                  <c:v>14.99</c:v>
                </c:pt>
                <c:pt idx="18041">
                  <c:v>14.991</c:v>
                </c:pt>
                <c:pt idx="18042">
                  <c:v>14.992000000000001</c:v>
                </c:pt>
                <c:pt idx="18043">
                  <c:v>14.993</c:v>
                </c:pt>
                <c:pt idx="18044">
                  <c:v>14.993</c:v>
                </c:pt>
                <c:pt idx="18045">
                  <c:v>14.994</c:v>
                </c:pt>
                <c:pt idx="18046">
                  <c:v>14.994999999999999</c:v>
                </c:pt>
                <c:pt idx="18047">
                  <c:v>14.996</c:v>
                </c:pt>
                <c:pt idx="18048">
                  <c:v>14.997</c:v>
                </c:pt>
                <c:pt idx="18049">
                  <c:v>14.997999999999999</c:v>
                </c:pt>
                <c:pt idx="18050">
                  <c:v>14.997999999999999</c:v>
                </c:pt>
                <c:pt idx="18051">
                  <c:v>14.999000000000001</c:v>
                </c:pt>
                <c:pt idx="18052">
                  <c:v>15</c:v>
                </c:pt>
                <c:pt idx="18053">
                  <c:v>15.000999999999999</c:v>
                </c:pt>
                <c:pt idx="18054">
                  <c:v>15.002000000000001</c:v>
                </c:pt>
                <c:pt idx="18055">
                  <c:v>15.003</c:v>
                </c:pt>
                <c:pt idx="18056">
                  <c:v>15.003</c:v>
                </c:pt>
                <c:pt idx="18057">
                  <c:v>15.004</c:v>
                </c:pt>
                <c:pt idx="18058">
                  <c:v>15.005000000000001</c:v>
                </c:pt>
                <c:pt idx="18059">
                  <c:v>15.006</c:v>
                </c:pt>
                <c:pt idx="18060">
                  <c:v>15.007</c:v>
                </c:pt>
                <c:pt idx="18061">
                  <c:v>15.007999999999999</c:v>
                </c:pt>
                <c:pt idx="18062">
                  <c:v>15.007999999999999</c:v>
                </c:pt>
                <c:pt idx="18063">
                  <c:v>15.009</c:v>
                </c:pt>
                <c:pt idx="18064">
                  <c:v>15.01</c:v>
                </c:pt>
                <c:pt idx="18065">
                  <c:v>15.010999999999999</c:v>
                </c:pt>
                <c:pt idx="18066">
                  <c:v>15.012</c:v>
                </c:pt>
                <c:pt idx="18067">
                  <c:v>15.013</c:v>
                </c:pt>
                <c:pt idx="18068">
                  <c:v>15.013</c:v>
                </c:pt>
                <c:pt idx="18069">
                  <c:v>15.013999999999999</c:v>
                </c:pt>
                <c:pt idx="18070">
                  <c:v>15.015000000000001</c:v>
                </c:pt>
                <c:pt idx="18071">
                  <c:v>15.016</c:v>
                </c:pt>
                <c:pt idx="18072">
                  <c:v>15.016999999999999</c:v>
                </c:pt>
                <c:pt idx="18073">
                  <c:v>15.016999999999999</c:v>
                </c:pt>
                <c:pt idx="18074">
                  <c:v>15.018000000000001</c:v>
                </c:pt>
                <c:pt idx="18075">
                  <c:v>15.019</c:v>
                </c:pt>
                <c:pt idx="18076">
                  <c:v>15.02</c:v>
                </c:pt>
                <c:pt idx="18077">
                  <c:v>15.021000000000001</c:v>
                </c:pt>
                <c:pt idx="18078">
                  <c:v>15.022</c:v>
                </c:pt>
                <c:pt idx="18079">
                  <c:v>15.022</c:v>
                </c:pt>
                <c:pt idx="18080">
                  <c:v>15.023</c:v>
                </c:pt>
                <c:pt idx="18081">
                  <c:v>15.023999999999999</c:v>
                </c:pt>
                <c:pt idx="18082">
                  <c:v>15.025</c:v>
                </c:pt>
                <c:pt idx="18083">
                  <c:v>15.026</c:v>
                </c:pt>
                <c:pt idx="18084">
                  <c:v>15.026999999999999</c:v>
                </c:pt>
                <c:pt idx="18085">
                  <c:v>15.026999999999999</c:v>
                </c:pt>
                <c:pt idx="18086">
                  <c:v>15.028</c:v>
                </c:pt>
                <c:pt idx="18087">
                  <c:v>15.029</c:v>
                </c:pt>
                <c:pt idx="18088">
                  <c:v>15.03</c:v>
                </c:pt>
                <c:pt idx="18089">
                  <c:v>15.031000000000001</c:v>
                </c:pt>
                <c:pt idx="18090">
                  <c:v>15.032</c:v>
                </c:pt>
                <c:pt idx="18091">
                  <c:v>15.032</c:v>
                </c:pt>
                <c:pt idx="18092">
                  <c:v>15.032999999999999</c:v>
                </c:pt>
                <c:pt idx="18093">
                  <c:v>15.034000000000001</c:v>
                </c:pt>
                <c:pt idx="18094">
                  <c:v>15.035</c:v>
                </c:pt>
                <c:pt idx="18095">
                  <c:v>15.036</c:v>
                </c:pt>
                <c:pt idx="18096">
                  <c:v>15.037000000000001</c:v>
                </c:pt>
                <c:pt idx="18097">
                  <c:v>15.037000000000001</c:v>
                </c:pt>
                <c:pt idx="18098">
                  <c:v>15.038</c:v>
                </c:pt>
                <c:pt idx="18099">
                  <c:v>15.039</c:v>
                </c:pt>
                <c:pt idx="18100">
                  <c:v>15.04</c:v>
                </c:pt>
                <c:pt idx="18101">
                  <c:v>15.041</c:v>
                </c:pt>
                <c:pt idx="18102">
                  <c:v>15.042</c:v>
                </c:pt>
                <c:pt idx="18103">
                  <c:v>15.042</c:v>
                </c:pt>
                <c:pt idx="18104">
                  <c:v>15.042999999999999</c:v>
                </c:pt>
                <c:pt idx="18105">
                  <c:v>15.044</c:v>
                </c:pt>
                <c:pt idx="18106">
                  <c:v>15.045</c:v>
                </c:pt>
                <c:pt idx="18107">
                  <c:v>15.045999999999999</c:v>
                </c:pt>
                <c:pt idx="18108">
                  <c:v>15.047000000000001</c:v>
                </c:pt>
                <c:pt idx="18109">
                  <c:v>15.047000000000001</c:v>
                </c:pt>
                <c:pt idx="18110">
                  <c:v>15.048</c:v>
                </c:pt>
                <c:pt idx="18111">
                  <c:v>15.048999999999999</c:v>
                </c:pt>
                <c:pt idx="18112">
                  <c:v>15.05</c:v>
                </c:pt>
                <c:pt idx="18113">
                  <c:v>15.051</c:v>
                </c:pt>
                <c:pt idx="18114">
                  <c:v>15.052</c:v>
                </c:pt>
                <c:pt idx="18115">
                  <c:v>15.052</c:v>
                </c:pt>
                <c:pt idx="18116">
                  <c:v>15.053000000000001</c:v>
                </c:pt>
                <c:pt idx="18117">
                  <c:v>15.054</c:v>
                </c:pt>
                <c:pt idx="18118">
                  <c:v>15.055</c:v>
                </c:pt>
                <c:pt idx="18119">
                  <c:v>15.055999999999999</c:v>
                </c:pt>
                <c:pt idx="18120">
                  <c:v>15.057</c:v>
                </c:pt>
                <c:pt idx="18121">
                  <c:v>15.057</c:v>
                </c:pt>
                <c:pt idx="18122">
                  <c:v>15.058</c:v>
                </c:pt>
                <c:pt idx="18123">
                  <c:v>15.058999999999999</c:v>
                </c:pt>
                <c:pt idx="18124">
                  <c:v>15.06</c:v>
                </c:pt>
                <c:pt idx="18125">
                  <c:v>15.061</c:v>
                </c:pt>
                <c:pt idx="18126">
                  <c:v>15.061999999999999</c:v>
                </c:pt>
                <c:pt idx="18127">
                  <c:v>15.061999999999999</c:v>
                </c:pt>
                <c:pt idx="18128">
                  <c:v>15.063000000000001</c:v>
                </c:pt>
                <c:pt idx="18129">
                  <c:v>15.064</c:v>
                </c:pt>
                <c:pt idx="18130">
                  <c:v>15.065</c:v>
                </c:pt>
                <c:pt idx="18131">
                  <c:v>15.066000000000001</c:v>
                </c:pt>
                <c:pt idx="18132">
                  <c:v>15.066000000000001</c:v>
                </c:pt>
                <c:pt idx="18133">
                  <c:v>15.067</c:v>
                </c:pt>
                <c:pt idx="18134">
                  <c:v>15.068</c:v>
                </c:pt>
                <c:pt idx="18135">
                  <c:v>15.069000000000001</c:v>
                </c:pt>
                <c:pt idx="18136">
                  <c:v>15.07</c:v>
                </c:pt>
                <c:pt idx="18137">
                  <c:v>15.071</c:v>
                </c:pt>
                <c:pt idx="18138">
                  <c:v>15.071</c:v>
                </c:pt>
                <c:pt idx="18139">
                  <c:v>15.071999999999999</c:v>
                </c:pt>
                <c:pt idx="18140">
                  <c:v>15.073</c:v>
                </c:pt>
                <c:pt idx="18141">
                  <c:v>15.074</c:v>
                </c:pt>
                <c:pt idx="18142">
                  <c:v>15.074999999999999</c:v>
                </c:pt>
                <c:pt idx="18143">
                  <c:v>15.076000000000001</c:v>
                </c:pt>
                <c:pt idx="18144">
                  <c:v>15.076000000000001</c:v>
                </c:pt>
                <c:pt idx="18145">
                  <c:v>15.077</c:v>
                </c:pt>
                <c:pt idx="18146">
                  <c:v>15.077999999999999</c:v>
                </c:pt>
                <c:pt idx="18147">
                  <c:v>15.079000000000001</c:v>
                </c:pt>
                <c:pt idx="18148">
                  <c:v>15.08</c:v>
                </c:pt>
                <c:pt idx="18149">
                  <c:v>15.081</c:v>
                </c:pt>
                <c:pt idx="18150">
                  <c:v>15.081</c:v>
                </c:pt>
                <c:pt idx="18151">
                  <c:v>15.082000000000001</c:v>
                </c:pt>
                <c:pt idx="18152">
                  <c:v>15.083</c:v>
                </c:pt>
                <c:pt idx="18153">
                  <c:v>15.084</c:v>
                </c:pt>
                <c:pt idx="18154">
                  <c:v>15.085000000000001</c:v>
                </c:pt>
                <c:pt idx="18155">
                  <c:v>15.086</c:v>
                </c:pt>
                <c:pt idx="18156">
                  <c:v>15.086</c:v>
                </c:pt>
                <c:pt idx="18157">
                  <c:v>15.087</c:v>
                </c:pt>
                <c:pt idx="18158">
                  <c:v>15.087999999999999</c:v>
                </c:pt>
                <c:pt idx="18159">
                  <c:v>15.089</c:v>
                </c:pt>
                <c:pt idx="18160">
                  <c:v>15.09</c:v>
                </c:pt>
                <c:pt idx="18161">
                  <c:v>15.090999999999999</c:v>
                </c:pt>
                <c:pt idx="18162">
                  <c:v>15.090999999999999</c:v>
                </c:pt>
                <c:pt idx="18163">
                  <c:v>15.092000000000001</c:v>
                </c:pt>
                <c:pt idx="18164">
                  <c:v>15.093</c:v>
                </c:pt>
                <c:pt idx="18165">
                  <c:v>15.093999999999999</c:v>
                </c:pt>
                <c:pt idx="18166">
                  <c:v>15.095000000000001</c:v>
                </c:pt>
                <c:pt idx="18167">
                  <c:v>15.096</c:v>
                </c:pt>
                <c:pt idx="18168">
                  <c:v>15.096</c:v>
                </c:pt>
                <c:pt idx="18169">
                  <c:v>15.097</c:v>
                </c:pt>
                <c:pt idx="18170">
                  <c:v>15.098000000000001</c:v>
                </c:pt>
                <c:pt idx="18171">
                  <c:v>15.099</c:v>
                </c:pt>
                <c:pt idx="18172">
                  <c:v>15.1</c:v>
                </c:pt>
                <c:pt idx="18173">
                  <c:v>15.101000000000001</c:v>
                </c:pt>
                <c:pt idx="18174">
                  <c:v>15.101000000000001</c:v>
                </c:pt>
                <c:pt idx="18175">
                  <c:v>15.102</c:v>
                </c:pt>
                <c:pt idx="18176">
                  <c:v>15.103</c:v>
                </c:pt>
                <c:pt idx="18177">
                  <c:v>15.103999999999999</c:v>
                </c:pt>
                <c:pt idx="18178">
                  <c:v>15.105</c:v>
                </c:pt>
                <c:pt idx="18179">
                  <c:v>15.106</c:v>
                </c:pt>
                <c:pt idx="18180">
                  <c:v>15.106</c:v>
                </c:pt>
                <c:pt idx="18181">
                  <c:v>15.106999999999999</c:v>
                </c:pt>
                <c:pt idx="18182">
                  <c:v>15.108000000000001</c:v>
                </c:pt>
                <c:pt idx="18183">
                  <c:v>15.109</c:v>
                </c:pt>
                <c:pt idx="18184">
                  <c:v>15.11</c:v>
                </c:pt>
                <c:pt idx="18185">
                  <c:v>15.111000000000001</c:v>
                </c:pt>
                <c:pt idx="18186">
                  <c:v>15.111000000000001</c:v>
                </c:pt>
                <c:pt idx="18187">
                  <c:v>15.112</c:v>
                </c:pt>
                <c:pt idx="18188">
                  <c:v>15.113</c:v>
                </c:pt>
                <c:pt idx="18189">
                  <c:v>15.114000000000001</c:v>
                </c:pt>
                <c:pt idx="18190">
                  <c:v>15.115</c:v>
                </c:pt>
                <c:pt idx="18191">
                  <c:v>15.116</c:v>
                </c:pt>
                <c:pt idx="18192">
                  <c:v>15.116</c:v>
                </c:pt>
                <c:pt idx="18193">
                  <c:v>15.117000000000001</c:v>
                </c:pt>
                <c:pt idx="18194">
                  <c:v>15.118</c:v>
                </c:pt>
                <c:pt idx="18195">
                  <c:v>15.119</c:v>
                </c:pt>
                <c:pt idx="18196">
                  <c:v>15.12</c:v>
                </c:pt>
                <c:pt idx="18197">
                  <c:v>15.12</c:v>
                </c:pt>
                <c:pt idx="18198">
                  <c:v>15.121</c:v>
                </c:pt>
                <c:pt idx="18199">
                  <c:v>15.122</c:v>
                </c:pt>
                <c:pt idx="18200">
                  <c:v>15.122999999999999</c:v>
                </c:pt>
                <c:pt idx="18201">
                  <c:v>15.124000000000001</c:v>
                </c:pt>
                <c:pt idx="18202">
                  <c:v>15.125</c:v>
                </c:pt>
                <c:pt idx="18203">
                  <c:v>15.125</c:v>
                </c:pt>
                <c:pt idx="18204">
                  <c:v>15.125999999999999</c:v>
                </c:pt>
                <c:pt idx="18205">
                  <c:v>15.127000000000001</c:v>
                </c:pt>
                <c:pt idx="18206">
                  <c:v>15.128</c:v>
                </c:pt>
                <c:pt idx="18207">
                  <c:v>15.129</c:v>
                </c:pt>
                <c:pt idx="18208">
                  <c:v>15.13</c:v>
                </c:pt>
                <c:pt idx="18209">
                  <c:v>15.13</c:v>
                </c:pt>
                <c:pt idx="18210">
                  <c:v>15.131</c:v>
                </c:pt>
                <c:pt idx="18211">
                  <c:v>15.132</c:v>
                </c:pt>
                <c:pt idx="18212">
                  <c:v>15.132999999999999</c:v>
                </c:pt>
                <c:pt idx="18213">
                  <c:v>15.134</c:v>
                </c:pt>
                <c:pt idx="18214">
                  <c:v>15.135</c:v>
                </c:pt>
                <c:pt idx="18215">
                  <c:v>15.135</c:v>
                </c:pt>
                <c:pt idx="18216">
                  <c:v>15.135999999999999</c:v>
                </c:pt>
                <c:pt idx="18217">
                  <c:v>15.137</c:v>
                </c:pt>
                <c:pt idx="18218">
                  <c:v>15.138</c:v>
                </c:pt>
                <c:pt idx="18219">
                  <c:v>15.138999999999999</c:v>
                </c:pt>
                <c:pt idx="18220">
                  <c:v>15.14</c:v>
                </c:pt>
                <c:pt idx="18221">
                  <c:v>15.14</c:v>
                </c:pt>
                <c:pt idx="18222">
                  <c:v>15.141</c:v>
                </c:pt>
                <c:pt idx="18223">
                  <c:v>15.141999999999999</c:v>
                </c:pt>
                <c:pt idx="18224">
                  <c:v>15.143000000000001</c:v>
                </c:pt>
                <c:pt idx="18225">
                  <c:v>15.144</c:v>
                </c:pt>
                <c:pt idx="18226">
                  <c:v>15.145</c:v>
                </c:pt>
                <c:pt idx="18227">
                  <c:v>15.145</c:v>
                </c:pt>
                <c:pt idx="18228">
                  <c:v>15.146000000000001</c:v>
                </c:pt>
                <c:pt idx="18229">
                  <c:v>15.147</c:v>
                </c:pt>
                <c:pt idx="18230">
                  <c:v>15.148</c:v>
                </c:pt>
                <c:pt idx="18231">
                  <c:v>15.148999999999999</c:v>
                </c:pt>
                <c:pt idx="18232">
                  <c:v>15.15</c:v>
                </c:pt>
                <c:pt idx="18233">
                  <c:v>15.15</c:v>
                </c:pt>
                <c:pt idx="18234">
                  <c:v>15.151</c:v>
                </c:pt>
                <c:pt idx="18235">
                  <c:v>15.151999999999999</c:v>
                </c:pt>
                <c:pt idx="18236">
                  <c:v>15.153</c:v>
                </c:pt>
                <c:pt idx="18237">
                  <c:v>15.154</c:v>
                </c:pt>
                <c:pt idx="18238">
                  <c:v>15.154999999999999</c:v>
                </c:pt>
                <c:pt idx="18239">
                  <c:v>15.154999999999999</c:v>
                </c:pt>
                <c:pt idx="18240">
                  <c:v>15.156000000000001</c:v>
                </c:pt>
                <c:pt idx="18241">
                  <c:v>15.157</c:v>
                </c:pt>
                <c:pt idx="18242">
                  <c:v>15.157999999999999</c:v>
                </c:pt>
                <c:pt idx="18243">
                  <c:v>15.159000000000001</c:v>
                </c:pt>
                <c:pt idx="18244">
                  <c:v>15.16</c:v>
                </c:pt>
                <c:pt idx="18245">
                  <c:v>15.16</c:v>
                </c:pt>
                <c:pt idx="18246">
                  <c:v>15.161</c:v>
                </c:pt>
                <c:pt idx="18247">
                  <c:v>15.162000000000001</c:v>
                </c:pt>
                <c:pt idx="18248">
                  <c:v>15.163</c:v>
                </c:pt>
                <c:pt idx="18249">
                  <c:v>15.164</c:v>
                </c:pt>
                <c:pt idx="18250">
                  <c:v>15.164999999999999</c:v>
                </c:pt>
                <c:pt idx="18251">
                  <c:v>15.164999999999999</c:v>
                </c:pt>
                <c:pt idx="18252">
                  <c:v>15.166</c:v>
                </c:pt>
                <c:pt idx="18253">
                  <c:v>15.167</c:v>
                </c:pt>
                <c:pt idx="18254">
                  <c:v>15.167999999999999</c:v>
                </c:pt>
                <c:pt idx="18255">
                  <c:v>15.169</c:v>
                </c:pt>
                <c:pt idx="18256">
                  <c:v>15.169</c:v>
                </c:pt>
                <c:pt idx="18257">
                  <c:v>15.17</c:v>
                </c:pt>
                <c:pt idx="18258">
                  <c:v>15.170999999999999</c:v>
                </c:pt>
                <c:pt idx="18259">
                  <c:v>15.172000000000001</c:v>
                </c:pt>
                <c:pt idx="18260">
                  <c:v>15.173</c:v>
                </c:pt>
                <c:pt idx="18261">
                  <c:v>15.173999999999999</c:v>
                </c:pt>
                <c:pt idx="18262">
                  <c:v>15.173999999999999</c:v>
                </c:pt>
                <c:pt idx="18263">
                  <c:v>15.175000000000001</c:v>
                </c:pt>
                <c:pt idx="18264">
                  <c:v>15.176</c:v>
                </c:pt>
                <c:pt idx="18265">
                  <c:v>15.177</c:v>
                </c:pt>
                <c:pt idx="18266">
                  <c:v>15.178000000000001</c:v>
                </c:pt>
                <c:pt idx="18267">
                  <c:v>15.179</c:v>
                </c:pt>
                <c:pt idx="18268">
                  <c:v>15.179</c:v>
                </c:pt>
                <c:pt idx="18269">
                  <c:v>15.18</c:v>
                </c:pt>
                <c:pt idx="18270">
                  <c:v>15.180999999999999</c:v>
                </c:pt>
                <c:pt idx="18271">
                  <c:v>15.182</c:v>
                </c:pt>
                <c:pt idx="18272">
                  <c:v>15.183</c:v>
                </c:pt>
                <c:pt idx="18273">
                  <c:v>15.183999999999999</c:v>
                </c:pt>
                <c:pt idx="18274">
                  <c:v>15.183999999999999</c:v>
                </c:pt>
                <c:pt idx="18275">
                  <c:v>15.185</c:v>
                </c:pt>
                <c:pt idx="18276">
                  <c:v>15.186</c:v>
                </c:pt>
                <c:pt idx="18277">
                  <c:v>15.186999999999999</c:v>
                </c:pt>
                <c:pt idx="18278">
                  <c:v>15.188000000000001</c:v>
                </c:pt>
                <c:pt idx="18279">
                  <c:v>15.189</c:v>
                </c:pt>
                <c:pt idx="18280">
                  <c:v>15.189</c:v>
                </c:pt>
                <c:pt idx="18281">
                  <c:v>15.19</c:v>
                </c:pt>
                <c:pt idx="18282">
                  <c:v>15.191000000000001</c:v>
                </c:pt>
                <c:pt idx="18283">
                  <c:v>15.192</c:v>
                </c:pt>
                <c:pt idx="18284">
                  <c:v>15.193</c:v>
                </c:pt>
                <c:pt idx="18285">
                  <c:v>15.194000000000001</c:v>
                </c:pt>
                <c:pt idx="18286">
                  <c:v>15.194000000000001</c:v>
                </c:pt>
                <c:pt idx="18287">
                  <c:v>15.195</c:v>
                </c:pt>
                <c:pt idx="18288">
                  <c:v>15.196</c:v>
                </c:pt>
                <c:pt idx="18289">
                  <c:v>15.196999999999999</c:v>
                </c:pt>
                <c:pt idx="18290">
                  <c:v>15.198</c:v>
                </c:pt>
                <c:pt idx="18291">
                  <c:v>15.199</c:v>
                </c:pt>
                <c:pt idx="18292">
                  <c:v>15.199</c:v>
                </c:pt>
                <c:pt idx="18293">
                  <c:v>15.2</c:v>
                </c:pt>
                <c:pt idx="18294">
                  <c:v>15.201000000000001</c:v>
                </c:pt>
                <c:pt idx="18295">
                  <c:v>15.202</c:v>
                </c:pt>
                <c:pt idx="18296">
                  <c:v>15.202999999999999</c:v>
                </c:pt>
                <c:pt idx="18297">
                  <c:v>15.204000000000001</c:v>
                </c:pt>
                <c:pt idx="18298">
                  <c:v>15.204000000000001</c:v>
                </c:pt>
                <c:pt idx="18299">
                  <c:v>15.205</c:v>
                </c:pt>
                <c:pt idx="18300">
                  <c:v>15.206</c:v>
                </c:pt>
                <c:pt idx="18301">
                  <c:v>15.207000000000001</c:v>
                </c:pt>
                <c:pt idx="18302">
                  <c:v>15.208</c:v>
                </c:pt>
                <c:pt idx="18303">
                  <c:v>15.209</c:v>
                </c:pt>
                <c:pt idx="18304">
                  <c:v>15.209</c:v>
                </c:pt>
                <c:pt idx="18305">
                  <c:v>15.21</c:v>
                </c:pt>
                <c:pt idx="18306">
                  <c:v>15.211</c:v>
                </c:pt>
                <c:pt idx="18307">
                  <c:v>15.212</c:v>
                </c:pt>
                <c:pt idx="18308">
                  <c:v>15.212999999999999</c:v>
                </c:pt>
                <c:pt idx="18309">
                  <c:v>15.214</c:v>
                </c:pt>
                <c:pt idx="18310">
                  <c:v>15.214</c:v>
                </c:pt>
                <c:pt idx="18311">
                  <c:v>15.215</c:v>
                </c:pt>
                <c:pt idx="18312">
                  <c:v>15.215999999999999</c:v>
                </c:pt>
                <c:pt idx="18313">
                  <c:v>15.217000000000001</c:v>
                </c:pt>
                <c:pt idx="18314">
                  <c:v>15.218</c:v>
                </c:pt>
                <c:pt idx="18315">
                  <c:v>15.218999999999999</c:v>
                </c:pt>
                <c:pt idx="18316">
                  <c:v>15.218999999999999</c:v>
                </c:pt>
                <c:pt idx="18317">
                  <c:v>15.22</c:v>
                </c:pt>
                <c:pt idx="18318">
                  <c:v>15.221</c:v>
                </c:pt>
                <c:pt idx="18319">
                  <c:v>15.222</c:v>
                </c:pt>
                <c:pt idx="18320">
                  <c:v>15.223000000000001</c:v>
                </c:pt>
                <c:pt idx="18321">
                  <c:v>15.223000000000001</c:v>
                </c:pt>
                <c:pt idx="18322">
                  <c:v>15.224</c:v>
                </c:pt>
                <c:pt idx="18323">
                  <c:v>15.225</c:v>
                </c:pt>
                <c:pt idx="18324">
                  <c:v>15.226000000000001</c:v>
                </c:pt>
                <c:pt idx="18325">
                  <c:v>15.227</c:v>
                </c:pt>
                <c:pt idx="18326">
                  <c:v>15.228</c:v>
                </c:pt>
                <c:pt idx="18327">
                  <c:v>15.228</c:v>
                </c:pt>
                <c:pt idx="18328">
                  <c:v>15.228999999999999</c:v>
                </c:pt>
                <c:pt idx="18329">
                  <c:v>15.23</c:v>
                </c:pt>
                <c:pt idx="18330">
                  <c:v>15.231</c:v>
                </c:pt>
                <c:pt idx="18331">
                  <c:v>15.231999999999999</c:v>
                </c:pt>
                <c:pt idx="18332">
                  <c:v>15.233000000000001</c:v>
                </c:pt>
                <c:pt idx="18333">
                  <c:v>15.233000000000001</c:v>
                </c:pt>
                <c:pt idx="18334">
                  <c:v>15.234</c:v>
                </c:pt>
                <c:pt idx="18335">
                  <c:v>15.234999999999999</c:v>
                </c:pt>
                <c:pt idx="18336">
                  <c:v>15.236000000000001</c:v>
                </c:pt>
                <c:pt idx="18337">
                  <c:v>15.237</c:v>
                </c:pt>
                <c:pt idx="18338">
                  <c:v>15.238</c:v>
                </c:pt>
                <c:pt idx="18339">
                  <c:v>15.238</c:v>
                </c:pt>
                <c:pt idx="18340">
                  <c:v>15.239000000000001</c:v>
                </c:pt>
                <c:pt idx="18341">
                  <c:v>15.24</c:v>
                </c:pt>
                <c:pt idx="18342">
                  <c:v>15.241</c:v>
                </c:pt>
                <c:pt idx="18343">
                  <c:v>15.242000000000001</c:v>
                </c:pt>
                <c:pt idx="18344">
                  <c:v>15.243</c:v>
                </c:pt>
                <c:pt idx="18345">
                  <c:v>15.243</c:v>
                </c:pt>
                <c:pt idx="18346">
                  <c:v>15.244</c:v>
                </c:pt>
                <c:pt idx="18347">
                  <c:v>15.244999999999999</c:v>
                </c:pt>
                <c:pt idx="18348">
                  <c:v>15.246</c:v>
                </c:pt>
                <c:pt idx="18349">
                  <c:v>15.247</c:v>
                </c:pt>
                <c:pt idx="18350">
                  <c:v>15.247999999999999</c:v>
                </c:pt>
                <c:pt idx="18351">
                  <c:v>15.247999999999999</c:v>
                </c:pt>
                <c:pt idx="18352">
                  <c:v>15.249000000000001</c:v>
                </c:pt>
                <c:pt idx="18353">
                  <c:v>15.25</c:v>
                </c:pt>
                <c:pt idx="18354">
                  <c:v>15.250999999999999</c:v>
                </c:pt>
                <c:pt idx="18355">
                  <c:v>15.252000000000001</c:v>
                </c:pt>
                <c:pt idx="18356">
                  <c:v>15.253</c:v>
                </c:pt>
                <c:pt idx="18357">
                  <c:v>15.253</c:v>
                </c:pt>
                <c:pt idx="18358">
                  <c:v>15.254</c:v>
                </c:pt>
                <c:pt idx="18359">
                  <c:v>15.255000000000001</c:v>
                </c:pt>
                <c:pt idx="18360">
                  <c:v>15.256</c:v>
                </c:pt>
                <c:pt idx="18361">
                  <c:v>15.257</c:v>
                </c:pt>
                <c:pt idx="18362">
                  <c:v>15.257999999999999</c:v>
                </c:pt>
                <c:pt idx="18363">
                  <c:v>15.257999999999999</c:v>
                </c:pt>
                <c:pt idx="18364">
                  <c:v>15.259</c:v>
                </c:pt>
                <c:pt idx="18365">
                  <c:v>15.26</c:v>
                </c:pt>
                <c:pt idx="18366">
                  <c:v>15.260999999999999</c:v>
                </c:pt>
                <c:pt idx="18367">
                  <c:v>15.262</c:v>
                </c:pt>
                <c:pt idx="18368">
                  <c:v>15.263</c:v>
                </c:pt>
                <c:pt idx="18369">
                  <c:v>15.263</c:v>
                </c:pt>
                <c:pt idx="18370">
                  <c:v>15.263999999999999</c:v>
                </c:pt>
                <c:pt idx="18371">
                  <c:v>15.265000000000001</c:v>
                </c:pt>
                <c:pt idx="18372">
                  <c:v>15.266</c:v>
                </c:pt>
                <c:pt idx="18373">
                  <c:v>15.266999999999999</c:v>
                </c:pt>
                <c:pt idx="18374">
                  <c:v>15.268000000000001</c:v>
                </c:pt>
                <c:pt idx="18375">
                  <c:v>15.268000000000001</c:v>
                </c:pt>
                <c:pt idx="18376">
                  <c:v>15.269</c:v>
                </c:pt>
                <c:pt idx="18377">
                  <c:v>15.27</c:v>
                </c:pt>
                <c:pt idx="18378">
                  <c:v>15.271000000000001</c:v>
                </c:pt>
                <c:pt idx="18379">
                  <c:v>15.272</c:v>
                </c:pt>
                <c:pt idx="18380">
                  <c:v>15.272</c:v>
                </c:pt>
                <c:pt idx="18381">
                  <c:v>15.273</c:v>
                </c:pt>
                <c:pt idx="18382">
                  <c:v>15.273999999999999</c:v>
                </c:pt>
                <c:pt idx="18383">
                  <c:v>15.275</c:v>
                </c:pt>
                <c:pt idx="18384">
                  <c:v>15.276</c:v>
                </c:pt>
                <c:pt idx="18385">
                  <c:v>15.276999999999999</c:v>
                </c:pt>
                <c:pt idx="18386">
                  <c:v>15.276999999999999</c:v>
                </c:pt>
                <c:pt idx="18387">
                  <c:v>15.278</c:v>
                </c:pt>
                <c:pt idx="18388">
                  <c:v>15.279</c:v>
                </c:pt>
                <c:pt idx="18389">
                  <c:v>15.28</c:v>
                </c:pt>
                <c:pt idx="18390">
                  <c:v>15.281000000000001</c:v>
                </c:pt>
                <c:pt idx="18391">
                  <c:v>15.282</c:v>
                </c:pt>
                <c:pt idx="18392">
                  <c:v>15.282</c:v>
                </c:pt>
                <c:pt idx="18393">
                  <c:v>15.282999999999999</c:v>
                </c:pt>
                <c:pt idx="18394">
                  <c:v>15.284000000000001</c:v>
                </c:pt>
                <c:pt idx="18395">
                  <c:v>15.285</c:v>
                </c:pt>
                <c:pt idx="18396">
                  <c:v>15.286</c:v>
                </c:pt>
                <c:pt idx="18397">
                  <c:v>15.287000000000001</c:v>
                </c:pt>
                <c:pt idx="18398">
                  <c:v>15.287000000000001</c:v>
                </c:pt>
                <c:pt idx="18399">
                  <c:v>15.288</c:v>
                </c:pt>
                <c:pt idx="18400">
                  <c:v>15.289</c:v>
                </c:pt>
                <c:pt idx="18401">
                  <c:v>15.29</c:v>
                </c:pt>
                <c:pt idx="18402">
                  <c:v>15.291</c:v>
                </c:pt>
                <c:pt idx="18403">
                  <c:v>15.292</c:v>
                </c:pt>
                <c:pt idx="18404">
                  <c:v>15.292</c:v>
                </c:pt>
                <c:pt idx="18405">
                  <c:v>15.292999999999999</c:v>
                </c:pt>
                <c:pt idx="18406">
                  <c:v>15.294</c:v>
                </c:pt>
                <c:pt idx="18407">
                  <c:v>15.295</c:v>
                </c:pt>
                <c:pt idx="18408">
                  <c:v>15.295999999999999</c:v>
                </c:pt>
                <c:pt idx="18409">
                  <c:v>15.297000000000001</c:v>
                </c:pt>
                <c:pt idx="18410">
                  <c:v>15.297000000000001</c:v>
                </c:pt>
                <c:pt idx="18411">
                  <c:v>15.298</c:v>
                </c:pt>
                <c:pt idx="18412">
                  <c:v>15.298999999999999</c:v>
                </c:pt>
                <c:pt idx="18413">
                  <c:v>15.3</c:v>
                </c:pt>
                <c:pt idx="18414">
                  <c:v>15.301</c:v>
                </c:pt>
                <c:pt idx="18415">
                  <c:v>15.302</c:v>
                </c:pt>
                <c:pt idx="18416">
                  <c:v>15.302</c:v>
                </c:pt>
                <c:pt idx="18417">
                  <c:v>15.303000000000001</c:v>
                </c:pt>
                <c:pt idx="18418">
                  <c:v>15.304</c:v>
                </c:pt>
                <c:pt idx="18419">
                  <c:v>15.305</c:v>
                </c:pt>
                <c:pt idx="18420">
                  <c:v>15.305999999999999</c:v>
                </c:pt>
                <c:pt idx="18421">
                  <c:v>15.307</c:v>
                </c:pt>
                <c:pt idx="18422">
                  <c:v>15.307</c:v>
                </c:pt>
                <c:pt idx="18423">
                  <c:v>15.308</c:v>
                </c:pt>
                <c:pt idx="18424">
                  <c:v>15.308999999999999</c:v>
                </c:pt>
                <c:pt idx="18425">
                  <c:v>15.31</c:v>
                </c:pt>
                <c:pt idx="18426">
                  <c:v>15.311</c:v>
                </c:pt>
                <c:pt idx="18427">
                  <c:v>15.311999999999999</c:v>
                </c:pt>
                <c:pt idx="18428">
                  <c:v>15.311999999999999</c:v>
                </c:pt>
                <c:pt idx="18429">
                  <c:v>15.313000000000001</c:v>
                </c:pt>
                <c:pt idx="18430">
                  <c:v>15.314</c:v>
                </c:pt>
                <c:pt idx="18431">
                  <c:v>15.315</c:v>
                </c:pt>
                <c:pt idx="18432">
                  <c:v>15.316000000000001</c:v>
                </c:pt>
                <c:pt idx="18433">
                  <c:v>15.317</c:v>
                </c:pt>
                <c:pt idx="18434">
                  <c:v>15.317</c:v>
                </c:pt>
                <c:pt idx="18435">
                  <c:v>15.318</c:v>
                </c:pt>
                <c:pt idx="18436">
                  <c:v>15.319000000000001</c:v>
                </c:pt>
                <c:pt idx="18437">
                  <c:v>15.32</c:v>
                </c:pt>
                <c:pt idx="18438">
                  <c:v>15.321</c:v>
                </c:pt>
                <c:pt idx="18439">
                  <c:v>15.321999999999999</c:v>
                </c:pt>
                <c:pt idx="18440">
                  <c:v>15.321999999999999</c:v>
                </c:pt>
                <c:pt idx="18441">
                  <c:v>15.323</c:v>
                </c:pt>
                <c:pt idx="18442">
                  <c:v>15.324</c:v>
                </c:pt>
                <c:pt idx="18443">
                  <c:v>15.324999999999999</c:v>
                </c:pt>
                <c:pt idx="18444">
                  <c:v>15.326000000000001</c:v>
                </c:pt>
                <c:pt idx="18445">
                  <c:v>15.326000000000001</c:v>
                </c:pt>
                <c:pt idx="18446">
                  <c:v>15.327</c:v>
                </c:pt>
                <c:pt idx="18447">
                  <c:v>15.327999999999999</c:v>
                </c:pt>
                <c:pt idx="18448">
                  <c:v>15.329000000000001</c:v>
                </c:pt>
                <c:pt idx="18449">
                  <c:v>15.33</c:v>
                </c:pt>
                <c:pt idx="18450">
                  <c:v>15.331</c:v>
                </c:pt>
                <c:pt idx="18451">
                  <c:v>15.331</c:v>
                </c:pt>
                <c:pt idx="18452">
                  <c:v>15.332000000000001</c:v>
                </c:pt>
                <c:pt idx="18453">
                  <c:v>15.333</c:v>
                </c:pt>
                <c:pt idx="18454">
                  <c:v>15.334</c:v>
                </c:pt>
                <c:pt idx="18455">
                  <c:v>15.335000000000001</c:v>
                </c:pt>
                <c:pt idx="18456">
                  <c:v>15.336</c:v>
                </c:pt>
                <c:pt idx="18457">
                  <c:v>15.336</c:v>
                </c:pt>
                <c:pt idx="18458">
                  <c:v>15.337</c:v>
                </c:pt>
                <c:pt idx="18459">
                  <c:v>15.337999999999999</c:v>
                </c:pt>
                <c:pt idx="18460">
                  <c:v>15.339</c:v>
                </c:pt>
                <c:pt idx="18461">
                  <c:v>15.34</c:v>
                </c:pt>
                <c:pt idx="18462">
                  <c:v>15.340999999999999</c:v>
                </c:pt>
                <c:pt idx="18463">
                  <c:v>15.340999999999999</c:v>
                </c:pt>
                <c:pt idx="18464">
                  <c:v>15.342000000000001</c:v>
                </c:pt>
                <c:pt idx="18465">
                  <c:v>15.343</c:v>
                </c:pt>
                <c:pt idx="18466">
                  <c:v>15.343999999999999</c:v>
                </c:pt>
                <c:pt idx="18467">
                  <c:v>15.345000000000001</c:v>
                </c:pt>
                <c:pt idx="18468">
                  <c:v>15.346</c:v>
                </c:pt>
                <c:pt idx="18469">
                  <c:v>15.346</c:v>
                </c:pt>
                <c:pt idx="18470">
                  <c:v>15.347</c:v>
                </c:pt>
                <c:pt idx="18471">
                  <c:v>15.348000000000001</c:v>
                </c:pt>
                <c:pt idx="18472">
                  <c:v>15.349</c:v>
                </c:pt>
                <c:pt idx="18473">
                  <c:v>15.35</c:v>
                </c:pt>
                <c:pt idx="18474">
                  <c:v>15.351000000000001</c:v>
                </c:pt>
                <c:pt idx="18475">
                  <c:v>15.351000000000001</c:v>
                </c:pt>
                <c:pt idx="18476">
                  <c:v>15.352</c:v>
                </c:pt>
                <c:pt idx="18477">
                  <c:v>15.353</c:v>
                </c:pt>
                <c:pt idx="18478">
                  <c:v>15.353999999999999</c:v>
                </c:pt>
                <c:pt idx="18479">
                  <c:v>15.355</c:v>
                </c:pt>
                <c:pt idx="18480">
                  <c:v>15.356</c:v>
                </c:pt>
                <c:pt idx="18481">
                  <c:v>15.356</c:v>
                </c:pt>
                <c:pt idx="18482">
                  <c:v>15.356999999999999</c:v>
                </c:pt>
                <c:pt idx="18483">
                  <c:v>15.358000000000001</c:v>
                </c:pt>
                <c:pt idx="18484">
                  <c:v>15.359</c:v>
                </c:pt>
                <c:pt idx="18485">
                  <c:v>15.36</c:v>
                </c:pt>
                <c:pt idx="18486">
                  <c:v>15.361000000000001</c:v>
                </c:pt>
                <c:pt idx="18487">
                  <c:v>15.361000000000001</c:v>
                </c:pt>
                <c:pt idx="18488">
                  <c:v>15.362</c:v>
                </c:pt>
                <c:pt idx="18489">
                  <c:v>15.363</c:v>
                </c:pt>
                <c:pt idx="18490">
                  <c:v>15.364000000000001</c:v>
                </c:pt>
                <c:pt idx="18491">
                  <c:v>15.365</c:v>
                </c:pt>
                <c:pt idx="18492">
                  <c:v>15.366</c:v>
                </c:pt>
                <c:pt idx="18493">
                  <c:v>15.366</c:v>
                </c:pt>
                <c:pt idx="18494">
                  <c:v>15.367000000000001</c:v>
                </c:pt>
                <c:pt idx="18495">
                  <c:v>15.368</c:v>
                </c:pt>
                <c:pt idx="18496">
                  <c:v>15.369</c:v>
                </c:pt>
                <c:pt idx="18497">
                  <c:v>15.37</c:v>
                </c:pt>
                <c:pt idx="18498">
                  <c:v>15.371</c:v>
                </c:pt>
                <c:pt idx="18499">
                  <c:v>15.371</c:v>
                </c:pt>
                <c:pt idx="18500">
                  <c:v>15.372</c:v>
                </c:pt>
                <c:pt idx="18501">
                  <c:v>15.372999999999999</c:v>
                </c:pt>
                <c:pt idx="18502">
                  <c:v>15.374000000000001</c:v>
                </c:pt>
                <c:pt idx="18503">
                  <c:v>15.375</c:v>
                </c:pt>
                <c:pt idx="18504">
                  <c:v>15.375</c:v>
                </c:pt>
                <c:pt idx="18505">
                  <c:v>15.375999999999999</c:v>
                </c:pt>
                <c:pt idx="18506">
                  <c:v>15.377000000000001</c:v>
                </c:pt>
                <c:pt idx="18507">
                  <c:v>15.378</c:v>
                </c:pt>
                <c:pt idx="18508">
                  <c:v>15.379</c:v>
                </c:pt>
                <c:pt idx="18509">
                  <c:v>15.38</c:v>
                </c:pt>
                <c:pt idx="18510">
                  <c:v>15.38</c:v>
                </c:pt>
                <c:pt idx="18511">
                  <c:v>15.381</c:v>
                </c:pt>
                <c:pt idx="18512">
                  <c:v>15.382</c:v>
                </c:pt>
                <c:pt idx="18513">
                  <c:v>15.382999999999999</c:v>
                </c:pt>
                <c:pt idx="18514">
                  <c:v>15.384</c:v>
                </c:pt>
                <c:pt idx="18515">
                  <c:v>15.385</c:v>
                </c:pt>
                <c:pt idx="18516">
                  <c:v>15.385</c:v>
                </c:pt>
                <c:pt idx="18517">
                  <c:v>15.385999999999999</c:v>
                </c:pt>
                <c:pt idx="18518">
                  <c:v>15.387</c:v>
                </c:pt>
                <c:pt idx="18519">
                  <c:v>15.388</c:v>
                </c:pt>
                <c:pt idx="18520">
                  <c:v>15.388999999999999</c:v>
                </c:pt>
                <c:pt idx="18521">
                  <c:v>15.39</c:v>
                </c:pt>
                <c:pt idx="18522">
                  <c:v>15.39</c:v>
                </c:pt>
                <c:pt idx="18523">
                  <c:v>15.391</c:v>
                </c:pt>
                <c:pt idx="18524">
                  <c:v>15.391999999999999</c:v>
                </c:pt>
                <c:pt idx="18525">
                  <c:v>15.393000000000001</c:v>
                </c:pt>
                <c:pt idx="18526">
                  <c:v>15.394</c:v>
                </c:pt>
                <c:pt idx="18527">
                  <c:v>15.395</c:v>
                </c:pt>
                <c:pt idx="18528">
                  <c:v>15.395</c:v>
                </c:pt>
                <c:pt idx="18529">
                  <c:v>15.396000000000001</c:v>
                </c:pt>
                <c:pt idx="18530">
                  <c:v>15.397</c:v>
                </c:pt>
                <c:pt idx="18531">
                  <c:v>15.398</c:v>
                </c:pt>
                <c:pt idx="18532">
                  <c:v>15.398999999999999</c:v>
                </c:pt>
                <c:pt idx="18533">
                  <c:v>15.4</c:v>
                </c:pt>
                <c:pt idx="18534">
                  <c:v>15.4</c:v>
                </c:pt>
                <c:pt idx="18535">
                  <c:v>15.401</c:v>
                </c:pt>
                <c:pt idx="18536">
                  <c:v>15.401999999999999</c:v>
                </c:pt>
                <c:pt idx="18537">
                  <c:v>15.403</c:v>
                </c:pt>
                <c:pt idx="18538">
                  <c:v>15.404</c:v>
                </c:pt>
                <c:pt idx="18539">
                  <c:v>15.404999999999999</c:v>
                </c:pt>
                <c:pt idx="18540">
                  <c:v>15.404999999999999</c:v>
                </c:pt>
                <c:pt idx="18541">
                  <c:v>15.406000000000001</c:v>
                </c:pt>
                <c:pt idx="18542">
                  <c:v>15.407</c:v>
                </c:pt>
                <c:pt idx="18543">
                  <c:v>15.407999999999999</c:v>
                </c:pt>
                <c:pt idx="18544">
                  <c:v>15.409000000000001</c:v>
                </c:pt>
                <c:pt idx="18545">
                  <c:v>15.41</c:v>
                </c:pt>
                <c:pt idx="18546">
                  <c:v>15.41</c:v>
                </c:pt>
                <c:pt idx="18547">
                  <c:v>15.411</c:v>
                </c:pt>
                <c:pt idx="18548">
                  <c:v>15.412000000000001</c:v>
                </c:pt>
                <c:pt idx="18549">
                  <c:v>15.413</c:v>
                </c:pt>
                <c:pt idx="18550">
                  <c:v>15.414</c:v>
                </c:pt>
                <c:pt idx="18551">
                  <c:v>15.414999999999999</c:v>
                </c:pt>
                <c:pt idx="18552">
                  <c:v>15.414999999999999</c:v>
                </c:pt>
                <c:pt idx="18553">
                  <c:v>15.416</c:v>
                </c:pt>
                <c:pt idx="18554">
                  <c:v>15.417</c:v>
                </c:pt>
                <c:pt idx="18555">
                  <c:v>15.417999999999999</c:v>
                </c:pt>
                <c:pt idx="18556">
                  <c:v>15.419</c:v>
                </c:pt>
                <c:pt idx="18557">
                  <c:v>15.42</c:v>
                </c:pt>
                <c:pt idx="18558">
                  <c:v>15.42</c:v>
                </c:pt>
                <c:pt idx="18559">
                  <c:v>15.420999999999999</c:v>
                </c:pt>
                <c:pt idx="18560">
                  <c:v>15.422000000000001</c:v>
                </c:pt>
                <c:pt idx="18561">
                  <c:v>15.423</c:v>
                </c:pt>
                <c:pt idx="18562">
                  <c:v>15.423999999999999</c:v>
                </c:pt>
                <c:pt idx="18563">
                  <c:v>15.425000000000001</c:v>
                </c:pt>
                <c:pt idx="18564">
                  <c:v>15.425000000000001</c:v>
                </c:pt>
                <c:pt idx="18565">
                  <c:v>15.426</c:v>
                </c:pt>
                <c:pt idx="18566">
                  <c:v>15.427</c:v>
                </c:pt>
                <c:pt idx="18567">
                  <c:v>15.428000000000001</c:v>
                </c:pt>
                <c:pt idx="18568">
                  <c:v>15.429</c:v>
                </c:pt>
                <c:pt idx="18569">
                  <c:v>15.429</c:v>
                </c:pt>
                <c:pt idx="18570">
                  <c:v>15.43</c:v>
                </c:pt>
                <c:pt idx="18571">
                  <c:v>15.430999999999999</c:v>
                </c:pt>
                <c:pt idx="18572">
                  <c:v>15.432</c:v>
                </c:pt>
                <c:pt idx="18573">
                  <c:v>15.433</c:v>
                </c:pt>
                <c:pt idx="18574">
                  <c:v>15.433999999999999</c:v>
                </c:pt>
                <c:pt idx="18575">
                  <c:v>15.433999999999999</c:v>
                </c:pt>
                <c:pt idx="18576">
                  <c:v>15.435</c:v>
                </c:pt>
                <c:pt idx="18577">
                  <c:v>15.436</c:v>
                </c:pt>
                <c:pt idx="18578">
                  <c:v>15.436999999999999</c:v>
                </c:pt>
                <c:pt idx="18579">
                  <c:v>15.438000000000001</c:v>
                </c:pt>
                <c:pt idx="18580">
                  <c:v>15.439</c:v>
                </c:pt>
                <c:pt idx="18581">
                  <c:v>15.439</c:v>
                </c:pt>
                <c:pt idx="18582">
                  <c:v>15.44</c:v>
                </c:pt>
                <c:pt idx="18583">
                  <c:v>15.441000000000001</c:v>
                </c:pt>
                <c:pt idx="18584">
                  <c:v>15.442</c:v>
                </c:pt>
                <c:pt idx="18585">
                  <c:v>15.443</c:v>
                </c:pt>
                <c:pt idx="18586">
                  <c:v>15.444000000000001</c:v>
                </c:pt>
                <c:pt idx="18587">
                  <c:v>15.444000000000001</c:v>
                </c:pt>
                <c:pt idx="18588">
                  <c:v>15.445</c:v>
                </c:pt>
                <c:pt idx="18589">
                  <c:v>15.446</c:v>
                </c:pt>
                <c:pt idx="18590">
                  <c:v>15.446999999999999</c:v>
                </c:pt>
                <c:pt idx="18591">
                  <c:v>15.448</c:v>
                </c:pt>
                <c:pt idx="18592">
                  <c:v>15.449</c:v>
                </c:pt>
                <c:pt idx="18593">
                  <c:v>15.449</c:v>
                </c:pt>
                <c:pt idx="18594">
                  <c:v>15.45</c:v>
                </c:pt>
                <c:pt idx="18595">
                  <c:v>15.451000000000001</c:v>
                </c:pt>
                <c:pt idx="18596">
                  <c:v>15.452</c:v>
                </c:pt>
                <c:pt idx="18597">
                  <c:v>15.452999999999999</c:v>
                </c:pt>
                <c:pt idx="18598">
                  <c:v>15.454000000000001</c:v>
                </c:pt>
                <c:pt idx="18599">
                  <c:v>15.454000000000001</c:v>
                </c:pt>
                <c:pt idx="18600">
                  <c:v>15.455</c:v>
                </c:pt>
                <c:pt idx="18601">
                  <c:v>15.456</c:v>
                </c:pt>
                <c:pt idx="18602">
                  <c:v>15.457000000000001</c:v>
                </c:pt>
                <c:pt idx="18603">
                  <c:v>15.458</c:v>
                </c:pt>
                <c:pt idx="18604">
                  <c:v>15.459</c:v>
                </c:pt>
                <c:pt idx="18605">
                  <c:v>15.459</c:v>
                </c:pt>
                <c:pt idx="18606">
                  <c:v>15.46</c:v>
                </c:pt>
                <c:pt idx="18607">
                  <c:v>15.461</c:v>
                </c:pt>
                <c:pt idx="18608">
                  <c:v>15.462</c:v>
                </c:pt>
                <c:pt idx="18609">
                  <c:v>15.462999999999999</c:v>
                </c:pt>
                <c:pt idx="18610">
                  <c:v>15.464</c:v>
                </c:pt>
                <c:pt idx="18611">
                  <c:v>15.464</c:v>
                </c:pt>
                <c:pt idx="18612">
                  <c:v>15.465</c:v>
                </c:pt>
                <c:pt idx="18613">
                  <c:v>15.465999999999999</c:v>
                </c:pt>
                <c:pt idx="18614">
                  <c:v>15.467000000000001</c:v>
                </c:pt>
                <c:pt idx="18615">
                  <c:v>15.468</c:v>
                </c:pt>
                <c:pt idx="18616">
                  <c:v>15.468999999999999</c:v>
                </c:pt>
                <c:pt idx="18617">
                  <c:v>15.468999999999999</c:v>
                </c:pt>
                <c:pt idx="18618">
                  <c:v>15.47</c:v>
                </c:pt>
                <c:pt idx="18619">
                  <c:v>15.471</c:v>
                </c:pt>
                <c:pt idx="18620">
                  <c:v>15.472</c:v>
                </c:pt>
                <c:pt idx="18621">
                  <c:v>15.473000000000001</c:v>
                </c:pt>
                <c:pt idx="18622">
                  <c:v>15.474</c:v>
                </c:pt>
                <c:pt idx="18623">
                  <c:v>15.474</c:v>
                </c:pt>
                <c:pt idx="18624">
                  <c:v>15.475</c:v>
                </c:pt>
                <c:pt idx="18625">
                  <c:v>15.476000000000001</c:v>
                </c:pt>
                <c:pt idx="18626">
                  <c:v>15.477</c:v>
                </c:pt>
                <c:pt idx="18627">
                  <c:v>15.478</c:v>
                </c:pt>
                <c:pt idx="18628">
                  <c:v>15.478</c:v>
                </c:pt>
                <c:pt idx="18629">
                  <c:v>15.478999999999999</c:v>
                </c:pt>
                <c:pt idx="18630">
                  <c:v>15.48</c:v>
                </c:pt>
                <c:pt idx="18631">
                  <c:v>15.481</c:v>
                </c:pt>
                <c:pt idx="18632">
                  <c:v>15.481999999999999</c:v>
                </c:pt>
                <c:pt idx="18633">
                  <c:v>15.483000000000001</c:v>
                </c:pt>
                <c:pt idx="18634">
                  <c:v>15.483000000000001</c:v>
                </c:pt>
                <c:pt idx="18635">
                  <c:v>15.484</c:v>
                </c:pt>
                <c:pt idx="18636">
                  <c:v>15.484999999999999</c:v>
                </c:pt>
                <c:pt idx="18637">
                  <c:v>15.486000000000001</c:v>
                </c:pt>
                <c:pt idx="18638">
                  <c:v>15.487</c:v>
                </c:pt>
                <c:pt idx="18639">
                  <c:v>15.488</c:v>
                </c:pt>
                <c:pt idx="18640">
                  <c:v>15.488</c:v>
                </c:pt>
                <c:pt idx="18641">
                  <c:v>15.489000000000001</c:v>
                </c:pt>
                <c:pt idx="18642">
                  <c:v>15.49</c:v>
                </c:pt>
                <c:pt idx="18643">
                  <c:v>15.491</c:v>
                </c:pt>
                <c:pt idx="18644">
                  <c:v>15.492000000000001</c:v>
                </c:pt>
                <c:pt idx="18645">
                  <c:v>15.493</c:v>
                </c:pt>
                <c:pt idx="18646">
                  <c:v>15.493</c:v>
                </c:pt>
                <c:pt idx="18647">
                  <c:v>15.494</c:v>
                </c:pt>
                <c:pt idx="18648">
                  <c:v>15.494999999999999</c:v>
                </c:pt>
                <c:pt idx="18649">
                  <c:v>15.496</c:v>
                </c:pt>
                <c:pt idx="18650">
                  <c:v>15.497</c:v>
                </c:pt>
                <c:pt idx="18651">
                  <c:v>15.497999999999999</c:v>
                </c:pt>
                <c:pt idx="18652">
                  <c:v>15.497999999999999</c:v>
                </c:pt>
                <c:pt idx="18653">
                  <c:v>15.499000000000001</c:v>
                </c:pt>
                <c:pt idx="18654">
                  <c:v>15.5</c:v>
                </c:pt>
                <c:pt idx="18655">
                  <c:v>15.500999999999999</c:v>
                </c:pt>
                <c:pt idx="18656">
                  <c:v>15.502000000000001</c:v>
                </c:pt>
                <c:pt idx="18657">
                  <c:v>15.503</c:v>
                </c:pt>
                <c:pt idx="18658">
                  <c:v>15.503</c:v>
                </c:pt>
                <c:pt idx="18659">
                  <c:v>15.504</c:v>
                </c:pt>
                <c:pt idx="18660">
                  <c:v>15.505000000000001</c:v>
                </c:pt>
                <c:pt idx="18661">
                  <c:v>15.506</c:v>
                </c:pt>
                <c:pt idx="18662">
                  <c:v>15.507</c:v>
                </c:pt>
                <c:pt idx="18663">
                  <c:v>15.507999999999999</c:v>
                </c:pt>
                <c:pt idx="18664">
                  <c:v>15.507999999999999</c:v>
                </c:pt>
                <c:pt idx="18665">
                  <c:v>15.509</c:v>
                </c:pt>
                <c:pt idx="18666">
                  <c:v>15.51</c:v>
                </c:pt>
                <c:pt idx="18667">
                  <c:v>15.510999999999999</c:v>
                </c:pt>
                <c:pt idx="18668">
                  <c:v>15.512</c:v>
                </c:pt>
                <c:pt idx="18669">
                  <c:v>15.513</c:v>
                </c:pt>
                <c:pt idx="18670">
                  <c:v>15.513</c:v>
                </c:pt>
                <c:pt idx="18671">
                  <c:v>15.513999999999999</c:v>
                </c:pt>
                <c:pt idx="18672">
                  <c:v>15.515000000000001</c:v>
                </c:pt>
                <c:pt idx="18673">
                  <c:v>15.516</c:v>
                </c:pt>
                <c:pt idx="18674">
                  <c:v>15.516999999999999</c:v>
                </c:pt>
                <c:pt idx="18675">
                  <c:v>15.518000000000001</c:v>
                </c:pt>
                <c:pt idx="18676">
                  <c:v>15.518000000000001</c:v>
                </c:pt>
                <c:pt idx="18677">
                  <c:v>15.519</c:v>
                </c:pt>
                <c:pt idx="18678">
                  <c:v>15.52</c:v>
                </c:pt>
                <c:pt idx="18679">
                  <c:v>15.521000000000001</c:v>
                </c:pt>
                <c:pt idx="18680">
                  <c:v>15.522</c:v>
                </c:pt>
                <c:pt idx="18681">
                  <c:v>15.523</c:v>
                </c:pt>
                <c:pt idx="18682">
                  <c:v>15.523</c:v>
                </c:pt>
                <c:pt idx="18683">
                  <c:v>15.523999999999999</c:v>
                </c:pt>
                <c:pt idx="18684">
                  <c:v>15.525</c:v>
                </c:pt>
                <c:pt idx="18685">
                  <c:v>15.526</c:v>
                </c:pt>
                <c:pt idx="18686">
                  <c:v>15.526999999999999</c:v>
                </c:pt>
                <c:pt idx="18687">
                  <c:v>15.528</c:v>
                </c:pt>
                <c:pt idx="18688">
                  <c:v>15.528</c:v>
                </c:pt>
                <c:pt idx="18689">
                  <c:v>15.529</c:v>
                </c:pt>
                <c:pt idx="18690">
                  <c:v>15.53</c:v>
                </c:pt>
                <c:pt idx="18691">
                  <c:v>15.531000000000001</c:v>
                </c:pt>
                <c:pt idx="18692">
                  <c:v>15.532</c:v>
                </c:pt>
                <c:pt idx="18693">
                  <c:v>15.532</c:v>
                </c:pt>
                <c:pt idx="18694">
                  <c:v>15.532999999999999</c:v>
                </c:pt>
                <c:pt idx="18695">
                  <c:v>15.534000000000001</c:v>
                </c:pt>
                <c:pt idx="18696">
                  <c:v>15.535</c:v>
                </c:pt>
                <c:pt idx="18697">
                  <c:v>15.536</c:v>
                </c:pt>
                <c:pt idx="18698">
                  <c:v>15.537000000000001</c:v>
                </c:pt>
                <c:pt idx="18699">
                  <c:v>15.537000000000001</c:v>
                </c:pt>
                <c:pt idx="18700">
                  <c:v>15.538</c:v>
                </c:pt>
                <c:pt idx="18701">
                  <c:v>15.539</c:v>
                </c:pt>
                <c:pt idx="18702">
                  <c:v>15.54</c:v>
                </c:pt>
                <c:pt idx="18703">
                  <c:v>15.541</c:v>
                </c:pt>
                <c:pt idx="18704">
                  <c:v>15.542</c:v>
                </c:pt>
                <c:pt idx="18705">
                  <c:v>15.542</c:v>
                </c:pt>
                <c:pt idx="18706">
                  <c:v>15.542999999999999</c:v>
                </c:pt>
                <c:pt idx="18707">
                  <c:v>15.544</c:v>
                </c:pt>
                <c:pt idx="18708">
                  <c:v>15.545</c:v>
                </c:pt>
                <c:pt idx="18709">
                  <c:v>15.545999999999999</c:v>
                </c:pt>
                <c:pt idx="18710">
                  <c:v>15.547000000000001</c:v>
                </c:pt>
                <c:pt idx="18711">
                  <c:v>15.547000000000001</c:v>
                </c:pt>
                <c:pt idx="18712">
                  <c:v>15.548</c:v>
                </c:pt>
                <c:pt idx="18713">
                  <c:v>15.548999999999999</c:v>
                </c:pt>
                <c:pt idx="18714">
                  <c:v>15.55</c:v>
                </c:pt>
                <c:pt idx="18715">
                  <c:v>15.551</c:v>
                </c:pt>
                <c:pt idx="18716">
                  <c:v>15.552</c:v>
                </c:pt>
                <c:pt idx="18717">
                  <c:v>15.552</c:v>
                </c:pt>
                <c:pt idx="18718">
                  <c:v>15.553000000000001</c:v>
                </c:pt>
                <c:pt idx="18719">
                  <c:v>15.554</c:v>
                </c:pt>
                <c:pt idx="18720">
                  <c:v>15.555</c:v>
                </c:pt>
                <c:pt idx="18721">
                  <c:v>15.555999999999999</c:v>
                </c:pt>
                <c:pt idx="18722">
                  <c:v>15.557</c:v>
                </c:pt>
                <c:pt idx="18723">
                  <c:v>15.557</c:v>
                </c:pt>
                <c:pt idx="18724">
                  <c:v>15.558</c:v>
                </c:pt>
                <c:pt idx="18725">
                  <c:v>15.558999999999999</c:v>
                </c:pt>
                <c:pt idx="18726">
                  <c:v>15.56</c:v>
                </c:pt>
                <c:pt idx="18727">
                  <c:v>15.561</c:v>
                </c:pt>
                <c:pt idx="18728">
                  <c:v>15.561999999999999</c:v>
                </c:pt>
                <c:pt idx="18729">
                  <c:v>15.561999999999999</c:v>
                </c:pt>
                <c:pt idx="18730">
                  <c:v>15.563000000000001</c:v>
                </c:pt>
                <c:pt idx="18731">
                  <c:v>15.564</c:v>
                </c:pt>
                <c:pt idx="18732">
                  <c:v>15.565</c:v>
                </c:pt>
                <c:pt idx="18733">
                  <c:v>15.566000000000001</c:v>
                </c:pt>
                <c:pt idx="18734">
                  <c:v>15.567</c:v>
                </c:pt>
                <c:pt idx="18735">
                  <c:v>15.567</c:v>
                </c:pt>
                <c:pt idx="18736">
                  <c:v>15.568</c:v>
                </c:pt>
                <c:pt idx="18737">
                  <c:v>15.569000000000001</c:v>
                </c:pt>
                <c:pt idx="18738">
                  <c:v>15.57</c:v>
                </c:pt>
                <c:pt idx="18739">
                  <c:v>15.571</c:v>
                </c:pt>
                <c:pt idx="18740">
                  <c:v>15.571999999999999</c:v>
                </c:pt>
                <c:pt idx="18741">
                  <c:v>15.571999999999999</c:v>
                </c:pt>
                <c:pt idx="18742">
                  <c:v>15.573</c:v>
                </c:pt>
                <c:pt idx="18743">
                  <c:v>15.574</c:v>
                </c:pt>
                <c:pt idx="18744">
                  <c:v>15.574999999999999</c:v>
                </c:pt>
                <c:pt idx="18745">
                  <c:v>15.576000000000001</c:v>
                </c:pt>
                <c:pt idx="18746">
                  <c:v>15.577</c:v>
                </c:pt>
                <c:pt idx="18747">
                  <c:v>15.577</c:v>
                </c:pt>
                <c:pt idx="18748">
                  <c:v>15.577999999999999</c:v>
                </c:pt>
                <c:pt idx="18749">
                  <c:v>15.579000000000001</c:v>
                </c:pt>
                <c:pt idx="18750">
                  <c:v>15.58</c:v>
                </c:pt>
                <c:pt idx="18751">
                  <c:v>15.581</c:v>
                </c:pt>
                <c:pt idx="18752">
                  <c:v>15.581</c:v>
                </c:pt>
                <c:pt idx="18753">
                  <c:v>15.582000000000001</c:v>
                </c:pt>
                <c:pt idx="18754">
                  <c:v>15.583</c:v>
                </c:pt>
                <c:pt idx="18755">
                  <c:v>15.584</c:v>
                </c:pt>
                <c:pt idx="18756">
                  <c:v>15.585000000000001</c:v>
                </c:pt>
                <c:pt idx="18757">
                  <c:v>15.586</c:v>
                </c:pt>
                <c:pt idx="18758">
                  <c:v>15.586</c:v>
                </c:pt>
                <c:pt idx="18759">
                  <c:v>15.587</c:v>
                </c:pt>
                <c:pt idx="18760">
                  <c:v>15.587999999999999</c:v>
                </c:pt>
                <c:pt idx="18761">
                  <c:v>15.589</c:v>
                </c:pt>
                <c:pt idx="18762">
                  <c:v>15.59</c:v>
                </c:pt>
                <c:pt idx="18763">
                  <c:v>15.590999999999999</c:v>
                </c:pt>
                <c:pt idx="18764">
                  <c:v>15.590999999999999</c:v>
                </c:pt>
                <c:pt idx="18765">
                  <c:v>15.592000000000001</c:v>
                </c:pt>
                <c:pt idx="18766">
                  <c:v>15.593</c:v>
                </c:pt>
                <c:pt idx="18767">
                  <c:v>15.593999999999999</c:v>
                </c:pt>
                <c:pt idx="18768">
                  <c:v>15.595000000000001</c:v>
                </c:pt>
                <c:pt idx="18769">
                  <c:v>15.596</c:v>
                </c:pt>
                <c:pt idx="18770">
                  <c:v>15.596</c:v>
                </c:pt>
                <c:pt idx="18771">
                  <c:v>15.597</c:v>
                </c:pt>
                <c:pt idx="18772">
                  <c:v>15.598000000000001</c:v>
                </c:pt>
                <c:pt idx="18773">
                  <c:v>15.599</c:v>
                </c:pt>
                <c:pt idx="18774">
                  <c:v>15.6</c:v>
                </c:pt>
                <c:pt idx="18775">
                  <c:v>15.601000000000001</c:v>
                </c:pt>
                <c:pt idx="18776">
                  <c:v>15.601000000000001</c:v>
                </c:pt>
                <c:pt idx="18777">
                  <c:v>15.602</c:v>
                </c:pt>
                <c:pt idx="18778">
                  <c:v>15.603</c:v>
                </c:pt>
                <c:pt idx="18779">
                  <c:v>15.603999999999999</c:v>
                </c:pt>
                <c:pt idx="18780">
                  <c:v>15.605</c:v>
                </c:pt>
                <c:pt idx="18781">
                  <c:v>15.606</c:v>
                </c:pt>
                <c:pt idx="18782">
                  <c:v>15.606</c:v>
                </c:pt>
                <c:pt idx="18783">
                  <c:v>15.606999999999999</c:v>
                </c:pt>
                <c:pt idx="18784">
                  <c:v>15.608000000000001</c:v>
                </c:pt>
                <c:pt idx="18785">
                  <c:v>15.609</c:v>
                </c:pt>
                <c:pt idx="18786">
                  <c:v>15.61</c:v>
                </c:pt>
                <c:pt idx="18787">
                  <c:v>15.611000000000001</c:v>
                </c:pt>
                <c:pt idx="18788">
                  <c:v>15.611000000000001</c:v>
                </c:pt>
                <c:pt idx="18789">
                  <c:v>15.612</c:v>
                </c:pt>
                <c:pt idx="18790">
                  <c:v>15.613</c:v>
                </c:pt>
                <c:pt idx="18791">
                  <c:v>15.614000000000001</c:v>
                </c:pt>
                <c:pt idx="18792">
                  <c:v>15.615</c:v>
                </c:pt>
                <c:pt idx="18793">
                  <c:v>15.616</c:v>
                </c:pt>
                <c:pt idx="18794">
                  <c:v>15.616</c:v>
                </c:pt>
                <c:pt idx="18795">
                  <c:v>15.617000000000001</c:v>
                </c:pt>
                <c:pt idx="18796">
                  <c:v>15.618</c:v>
                </c:pt>
                <c:pt idx="18797">
                  <c:v>15.619</c:v>
                </c:pt>
                <c:pt idx="18798">
                  <c:v>15.62</c:v>
                </c:pt>
                <c:pt idx="18799">
                  <c:v>15.621</c:v>
                </c:pt>
                <c:pt idx="18800">
                  <c:v>15.621</c:v>
                </c:pt>
                <c:pt idx="18801">
                  <c:v>15.622</c:v>
                </c:pt>
                <c:pt idx="18802">
                  <c:v>15.622999999999999</c:v>
                </c:pt>
                <c:pt idx="18803">
                  <c:v>15.624000000000001</c:v>
                </c:pt>
                <c:pt idx="18804">
                  <c:v>15.625</c:v>
                </c:pt>
                <c:pt idx="18805">
                  <c:v>15.625999999999999</c:v>
                </c:pt>
                <c:pt idx="18806">
                  <c:v>15.625999999999999</c:v>
                </c:pt>
                <c:pt idx="18807">
                  <c:v>15.627000000000001</c:v>
                </c:pt>
                <c:pt idx="18808">
                  <c:v>15.628</c:v>
                </c:pt>
                <c:pt idx="18809">
                  <c:v>15.629</c:v>
                </c:pt>
                <c:pt idx="18810">
                  <c:v>15.63</c:v>
                </c:pt>
                <c:pt idx="18811">
                  <c:v>15.631</c:v>
                </c:pt>
                <c:pt idx="18812">
                  <c:v>15.631</c:v>
                </c:pt>
                <c:pt idx="18813">
                  <c:v>15.632</c:v>
                </c:pt>
                <c:pt idx="18814">
                  <c:v>15.632999999999999</c:v>
                </c:pt>
                <c:pt idx="18815">
                  <c:v>15.634</c:v>
                </c:pt>
                <c:pt idx="18816">
                  <c:v>15.635</c:v>
                </c:pt>
                <c:pt idx="18817">
                  <c:v>15.635</c:v>
                </c:pt>
                <c:pt idx="18818">
                  <c:v>15.635999999999999</c:v>
                </c:pt>
                <c:pt idx="18819">
                  <c:v>15.637</c:v>
                </c:pt>
                <c:pt idx="18820">
                  <c:v>15.638</c:v>
                </c:pt>
                <c:pt idx="18821">
                  <c:v>15.638999999999999</c:v>
                </c:pt>
                <c:pt idx="18822">
                  <c:v>15.64</c:v>
                </c:pt>
                <c:pt idx="18823">
                  <c:v>15.64</c:v>
                </c:pt>
                <c:pt idx="18824">
                  <c:v>15.641</c:v>
                </c:pt>
                <c:pt idx="18825">
                  <c:v>15.641999999999999</c:v>
                </c:pt>
                <c:pt idx="18826">
                  <c:v>15.643000000000001</c:v>
                </c:pt>
                <c:pt idx="18827">
                  <c:v>15.644</c:v>
                </c:pt>
                <c:pt idx="18828">
                  <c:v>15.645</c:v>
                </c:pt>
                <c:pt idx="18829">
                  <c:v>15.645</c:v>
                </c:pt>
                <c:pt idx="18830">
                  <c:v>15.646000000000001</c:v>
                </c:pt>
                <c:pt idx="18831">
                  <c:v>15.647</c:v>
                </c:pt>
                <c:pt idx="18832">
                  <c:v>15.648</c:v>
                </c:pt>
                <c:pt idx="18833">
                  <c:v>15.648999999999999</c:v>
                </c:pt>
                <c:pt idx="18834">
                  <c:v>15.65</c:v>
                </c:pt>
                <c:pt idx="18835">
                  <c:v>15.65</c:v>
                </c:pt>
                <c:pt idx="18836">
                  <c:v>15.651</c:v>
                </c:pt>
                <c:pt idx="18837">
                  <c:v>15.651999999999999</c:v>
                </c:pt>
                <c:pt idx="18838">
                  <c:v>15.653</c:v>
                </c:pt>
                <c:pt idx="18839">
                  <c:v>15.654</c:v>
                </c:pt>
                <c:pt idx="18840">
                  <c:v>15.654999999999999</c:v>
                </c:pt>
                <c:pt idx="18841">
                  <c:v>15.654999999999999</c:v>
                </c:pt>
                <c:pt idx="18842">
                  <c:v>15.656000000000001</c:v>
                </c:pt>
                <c:pt idx="18843">
                  <c:v>15.657</c:v>
                </c:pt>
                <c:pt idx="18844">
                  <c:v>15.657999999999999</c:v>
                </c:pt>
                <c:pt idx="18845">
                  <c:v>15.659000000000001</c:v>
                </c:pt>
                <c:pt idx="18846">
                  <c:v>15.66</c:v>
                </c:pt>
                <c:pt idx="18847">
                  <c:v>15.66</c:v>
                </c:pt>
                <c:pt idx="18848">
                  <c:v>15.661</c:v>
                </c:pt>
                <c:pt idx="18849">
                  <c:v>15.662000000000001</c:v>
                </c:pt>
                <c:pt idx="18850">
                  <c:v>15.663</c:v>
                </c:pt>
                <c:pt idx="18851">
                  <c:v>15.664</c:v>
                </c:pt>
                <c:pt idx="18852">
                  <c:v>15.664999999999999</c:v>
                </c:pt>
                <c:pt idx="18853">
                  <c:v>15.664999999999999</c:v>
                </c:pt>
                <c:pt idx="18854">
                  <c:v>15.666</c:v>
                </c:pt>
                <c:pt idx="18855">
                  <c:v>15.667</c:v>
                </c:pt>
                <c:pt idx="18856">
                  <c:v>15.667999999999999</c:v>
                </c:pt>
                <c:pt idx="18857">
                  <c:v>15.669</c:v>
                </c:pt>
                <c:pt idx="18858">
                  <c:v>15.67</c:v>
                </c:pt>
                <c:pt idx="18859">
                  <c:v>15.67</c:v>
                </c:pt>
                <c:pt idx="18860">
                  <c:v>15.670999999999999</c:v>
                </c:pt>
                <c:pt idx="18861">
                  <c:v>15.672000000000001</c:v>
                </c:pt>
                <c:pt idx="18862">
                  <c:v>15.673</c:v>
                </c:pt>
                <c:pt idx="18863">
                  <c:v>15.673999999999999</c:v>
                </c:pt>
                <c:pt idx="18864">
                  <c:v>15.675000000000001</c:v>
                </c:pt>
                <c:pt idx="18865">
                  <c:v>15.675000000000001</c:v>
                </c:pt>
                <c:pt idx="18866">
                  <c:v>15.676</c:v>
                </c:pt>
                <c:pt idx="18867">
                  <c:v>15.677</c:v>
                </c:pt>
                <c:pt idx="18868">
                  <c:v>15.678000000000001</c:v>
                </c:pt>
                <c:pt idx="18869">
                  <c:v>15.679</c:v>
                </c:pt>
                <c:pt idx="18870">
                  <c:v>15.68</c:v>
                </c:pt>
                <c:pt idx="18871">
                  <c:v>15.68</c:v>
                </c:pt>
                <c:pt idx="18872">
                  <c:v>15.680999999999999</c:v>
                </c:pt>
                <c:pt idx="18873">
                  <c:v>15.682</c:v>
                </c:pt>
                <c:pt idx="18874">
                  <c:v>15.683</c:v>
                </c:pt>
                <c:pt idx="18875">
                  <c:v>15.683999999999999</c:v>
                </c:pt>
                <c:pt idx="18876">
                  <c:v>15.683999999999999</c:v>
                </c:pt>
                <c:pt idx="18877">
                  <c:v>15.685</c:v>
                </c:pt>
                <c:pt idx="18878">
                  <c:v>15.686</c:v>
                </c:pt>
                <c:pt idx="18879">
                  <c:v>15.686999999999999</c:v>
                </c:pt>
                <c:pt idx="18880">
                  <c:v>15.688000000000001</c:v>
                </c:pt>
                <c:pt idx="18881">
                  <c:v>15.689</c:v>
                </c:pt>
                <c:pt idx="18882">
                  <c:v>15.689</c:v>
                </c:pt>
                <c:pt idx="18883">
                  <c:v>15.69</c:v>
                </c:pt>
                <c:pt idx="18884">
                  <c:v>15.691000000000001</c:v>
                </c:pt>
                <c:pt idx="18885">
                  <c:v>15.692</c:v>
                </c:pt>
                <c:pt idx="18886">
                  <c:v>15.693</c:v>
                </c:pt>
                <c:pt idx="18887">
                  <c:v>15.694000000000001</c:v>
                </c:pt>
                <c:pt idx="18888">
                  <c:v>15.694000000000001</c:v>
                </c:pt>
                <c:pt idx="18889">
                  <c:v>15.695</c:v>
                </c:pt>
                <c:pt idx="18890">
                  <c:v>15.696</c:v>
                </c:pt>
                <c:pt idx="18891">
                  <c:v>15.696999999999999</c:v>
                </c:pt>
                <c:pt idx="18892">
                  <c:v>15.698</c:v>
                </c:pt>
                <c:pt idx="18893">
                  <c:v>15.699</c:v>
                </c:pt>
                <c:pt idx="18894">
                  <c:v>15.699</c:v>
                </c:pt>
                <c:pt idx="18895">
                  <c:v>15.7</c:v>
                </c:pt>
                <c:pt idx="18896">
                  <c:v>15.701000000000001</c:v>
                </c:pt>
                <c:pt idx="18897">
                  <c:v>15.702</c:v>
                </c:pt>
                <c:pt idx="18898">
                  <c:v>15.702999999999999</c:v>
                </c:pt>
                <c:pt idx="18899">
                  <c:v>15.704000000000001</c:v>
                </c:pt>
                <c:pt idx="18900">
                  <c:v>15.704000000000001</c:v>
                </c:pt>
                <c:pt idx="18901">
                  <c:v>15.705</c:v>
                </c:pt>
                <c:pt idx="18902">
                  <c:v>15.706</c:v>
                </c:pt>
                <c:pt idx="18903">
                  <c:v>15.707000000000001</c:v>
                </c:pt>
                <c:pt idx="18904">
                  <c:v>15.708</c:v>
                </c:pt>
                <c:pt idx="18905">
                  <c:v>15.709</c:v>
                </c:pt>
                <c:pt idx="18906">
                  <c:v>15.709</c:v>
                </c:pt>
                <c:pt idx="18907">
                  <c:v>15.71</c:v>
                </c:pt>
                <c:pt idx="18908">
                  <c:v>15.711</c:v>
                </c:pt>
                <c:pt idx="18909">
                  <c:v>15.712</c:v>
                </c:pt>
                <c:pt idx="18910">
                  <c:v>15.712999999999999</c:v>
                </c:pt>
                <c:pt idx="18911">
                  <c:v>15.714</c:v>
                </c:pt>
                <c:pt idx="18912">
                  <c:v>15.714</c:v>
                </c:pt>
                <c:pt idx="18913">
                  <c:v>15.715</c:v>
                </c:pt>
                <c:pt idx="18914">
                  <c:v>15.715999999999999</c:v>
                </c:pt>
                <c:pt idx="18915">
                  <c:v>15.717000000000001</c:v>
                </c:pt>
                <c:pt idx="18916">
                  <c:v>15.718</c:v>
                </c:pt>
                <c:pt idx="18917">
                  <c:v>15.718999999999999</c:v>
                </c:pt>
                <c:pt idx="18918">
                  <c:v>15.718999999999999</c:v>
                </c:pt>
                <c:pt idx="18919">
                  <c:v>15.72</c:v>
                </c:pt>
                <c:pt idx="18920">
                  <c:v>15.721</c:v>
                </c:pt>
                <c:pt idx="18921">
                  <c:v>15.722</c:v>
                </c:pt>
                <c:pt idx="18922">
                  <c:v>15.723000000000001</c:v>
                </c:pt>
                <c:pt idx="18923">
                  <c:v>15.724</c:v>
                </c:pt>
                <c:pt idx="18924">
                  <c:v>15.724</c:v>
                </c:pt>
                <c:pt idx="18925">
                  <c:v>15.725</c:v>
                </c:pt>
                <c:pt idx="18926">
                  <c:v>15.726000000000001</c:v>
                </c:pt>
                <c:pt idx="18927">
                  <c:v>15.727</c:v>
                </c:pt>
                <c:pt idx="18928">
                  <c:v>15.728</c:v>
                </c:pt>
                <c:pt idx="18929">
                  <c:v>15.728999999999999</c:v>
                </c:pt>
                <c:pt idx="18930">
                  <c:v>15.728999999999999</c:v>
                </c:pt>
                <c:pt idx="18931">
                  <c:v>15.73</c:v>
                </c:pt>
                <c:pt idx="18932">
                  <c:v>15.731</c:v>
                </c:pt>
                <c:pt idx="18933">
                  <c:v>15.731999999999999</c:v>
                </c:pt>
                <c:pt idx="18934">
                  <c:v>15.733000000000001</c:v>
                </c:pt>
                <c:pt idx="18935">
                  <c:v>15.734</c:v>
                </c:pt>
                <c:pt idx="18936">
                  <c:v>15.734</c:v>
                </c:pt>
                <c:pt idx="18937">
                  <c:v>15.734999999999999</c:v>
                </c:pt>
                <c:pt idx="18938">
                  <c:v>15.736000000000001</c:v>
                </c:pt>
                <c:pt idx="18939">
                  <c:v>15.737</c:v>
                </c:pt>
                <c:pt idx="18940">
                  <c:v>15.738</c:v>
                </c:pt>
                <c:pt idx="18941">
                  <c:v>15.738</c:v>
                </c:pt>
                <c:pt idx="18942">
                  <c:v>15.739000000000001</c:v>
                </c:pt>
                <c:pt idx="18943">
                  <c:v>15.74</c:v>
                </c:pt>
                <c:pt idx="18944">
                  <c:v>15.741</c:v>
                </c:pt>
                <c:pt idx="18945">
                  <c:v>15.742000000000001</c:v>
                </c:pt>
                <c:pt idx="18946">
                  <c:v>15.743</c:v>
                </c:pt>
                <c:pt idx="18947">
                  <c:v>15.743</c:v>
                </c:pt>
                <c:pt idx="18948">
                  <c:v>15.744</c:v>
                </c:pt>
                <c:pt idx="18949">
                  <c:v>15.744999999999999</c:v>
                </c:pt>
                <c:pt idx="18950">
                  <c:v>15.746</c:v>
                </c:pt>
                <c:pt idx="18951">
                  <c:v>15.747</c:v>
                </c:pt>
                <c:pt idx="18952">
                  <c:v>15.747999999999999</c:v>
                </c:pt>
                <c:pt idx="18953">
                  <c:v>15.747999999999999</c:v>
                </c:pt>
                <c:pt idx="18954">
                  <c:v>15.749000000000001</c:v>
                </c:pt>
                <c:pt idx="18955">
                  <c:v>15.75</c:v>
                </c:pt>
                <c:pt idx="18956">
                  <c:v>15.750999999999999</c:v>
                </c:pt>
                <c:pt idx="18957">
                  <c:v>15.752000000000001</c:v>
                </c:pt>
                <c:pt idx="18958">
                  <c:v>15.753</c:v>
                </c:pt>
                <c:pt idx="18959">
                  <c:v>15.753</c:v>
                </c:pt>
                <c:pt idx="18960">
                  <c:v>15.754</c:v>
                </c:pt>
                <c:pt idx="18961">
                  <c:v>15.755000000000001</c:v>
                </c:pt>
                <c:pt idx="18962">
                  <c:v>15.756</c:v>
                </c:pt>
                <c:pt idx="18963">
                  <c:v>15.757</c:v>
                </c:pt>
                <c:pt idx="18964">
                  <c:v>15.757999999999999</c:v>
                </c:pt>
                <c:pt idx="18965">
                  <c:v>15.757999999999999</c:v>
                </c:pt>
                <c:pt idx="18966">
                  <c:v>15.759</c:v>
                </c:pt>
                <c:pt idx="18967">
                  <c:v>15.76</c:v>
                </c:pt>
                <c:pt idx="18968">
                  <c:v>15.760999999999999</c:v>
                </c:pt>
                <c:pt idx="18969">
                  <c:v>15.762</c:v>
                </c:pt>
                <c:pt idx="18970">
                  <c:v>15.763</c:v>
                </c:pt>
                <c:pt idx="18971">
                  <c:v>15.763</c:v>
                </c:pt>
                <c:pt idx="18972">
                  <c:v>15.763999999999999</c:v>
                </c:pt>
                <c:pt idx="18973">
                  <c:v>15.765000000000001</c:v>
                </c:pt>
                <c:pt idx="18974">
                  <c:v>15.766</c:v>
                </c:pt>
                <c:pt idx="18975">
                  <c:v>15.766999999999999</c:v>
                </c:pt>
                <c:pt idx="18976">
                  <c:v>15.768000000000001</c:v>
                </c:pt>
                <c:pt idx="18977">
                  <c:v>15.768000000000001</c:v>
                </c:pt>
                <c:pt idx="18978">
                  <c:v>15.769</c:v>
                </c:pt>
                <c:pt idx="18979">
                  <c:v>15.77</c:v>
                </c:pt>
                <c:pt idx="18980">
                  <c:v>15.771000000000001</c:v>
                </c:pt>
                <c:pt idx="18981">
                  <c:v>15.772</c:v>
                </c:pt>
                <c:pt idx="18982">
                  <c:v>15.773</c:v>
                </c:pt>
                <c:pt idx="18983">
                  <c:v>15.773</c:v>
                </c:pt>
                <c:pt idx="18984">
                  <c:v>15.773999999999999</c:v>
                </c:pt>
                <c:pt idx="18985">
                  <c:v>15.775</c:v>
                </c:pt>
                <c:pt idx="18986">
                  <c:v>15.776</c:v>
                </c:pt>
                <c:pt idx="18987">
                  <c:v>15.776999999999999</c:v>
                </c:pt>
                <c:pt idx="18988">
                  <c:v>15.778</c:v>
                </c:pt>
                <c:pt idx="18989">
                  <c:v>15.778</c:v>
                </c:pt>
                <c:pt idx="18990">
                  <c:v>15.779</c:v>
                </c:pt>
                <c:pt idx="18991">
                  <c:v>15.78</c:v>
                </c:pt>
                <c:pt idx="18992">
                  <c:v>15.781000000000001</c:v>
                </c:pt>
                <c:pt idx="18993">
                  <c:v>15.782</c:v>
                </c:pt>
                <c:pt idx="18994">
                  <c:v>15.782999999999999</c:v>
                </c:pt>
                <c:pt idx="18995">
                  <c:v>15.782999999999999</c:v>
                </c:pt>
                <c:pt idx="18996">
                  <c:v>15.784000000000001</c:v>
                </c:pt>
                <c:pt idx="18997">
                  <c:v>15.785</c:v>
                </c:pt>
                <c:pt idx="18998">
                  <c:v>15.786</c:v>
                </c:pt>
                <c:pt idx="18999">
                  <c:v>15.787000000000001</c:v>
                </c:pt>
                <c:pt idx="19000">
                  <c:v>15.787000000000001</c:v>
                </c:pt>
                <c:pt idx="19001">
                  <c:v>15.788</c:v>
                </c:pt>
                <c:pt idx="19002">
                  <c:v>15.789</c:v>
                </c:pt>
                <c:pt idx="19003">
                  <c:v>15.79</c:v>
                </c:pt>
                <c:pt idx="19004">
                  <c:v>15.791</c:v>
                </c:pt>
                <c:pt idx="19005">
                  <c:v>15.792</c:v>
                </c:pt>
                <c:pt idx="19006">
                  <c:v>15.792</c:v>
                </c:pt>
                <c:pt idx="19007">
                  <c:v>15.792999999999999</c:v>
                </c:pt>
                <c:pt idx="19008">
                  <c:v>15.794</c:v>
                </c:pt>
                <c:pt idx="19009">
                  <c:v>15.795</c:v>
                </c:pt>
                <c:pt idx="19010">
                  <c:v>15.795999999999999</c:v>
                </c:pt>
                <c:pt idx="19011">
                  <c:v>15.797000000000001</c:v>
                </c:pt>
                <c:pt idx="19012">
                  <c:v>15.797000000000001</c:v>
                </c:pt>
                <c:pt idx="19013">
                  <c:v>15.798</c:v>
                </c:pt>
                <c:pt idx="19014">
                  <c:v>15.798999999999999</c:v>
                </c:pt>
                <c:pt idx="19015">
                  <c:v>15.8</c:v>
                </c:pt>
                <c:pt idx="19016">
                  <c:v>15.801</c:v>
                </c:pt>
                <c:pt idx="19017">
                  <c:v>15.802</c:v>
                </c:pt>
                <c:pt idx="19018">
                  <c:v>15.802</c:v>
                </c:pt>
                <c:pt idx="19019">
                  <c:v>15.803000000000001</c:v>
                </c:pt>
                <c:pt idx="19020">
                  <c:v>15.804</c:v>
                </c:pt>
                <c:pt idx="19021">
                  <c:v>15.805</c:v>
                </c:pt>
                <c:pt idx="19022">
                  <c:v>15.805999999999999</c:v>
                </c:pt>
                <c:pt idx="19023">
                  <c:v>15.807</c:v>
                </c:pt>
                <c:pt idx="19024">
                  <c:v>15.807</c:v>
                </c:pt>
                <c:pt idx="19025">
                  <c:v>15.808</c:v>
                </c:pt>
                <c:pt idx="19026">
                  <c:v>15.808999999999999</c:v>
                </c:pt>
                <c:pt idx="19027">
                  <c:v>15.81</c:v>
                </c:pt>
                <c:pt idx="19028">
                  <c:v>15.811</c:v>
                </c:pt>
                <c:pt idx="19029">
                  <c:v>15.811999999999999</c:v>
                </c:pt>
                <c:pt idx="19030">
                  <c:v>15.811999999999999</c:v>
                </c:pt>
                <c:pt idx="19031">
                  <c:v>15.813000000000001</c:v>
                </c:pt>
                <c:pt idx="19032">
                  <c:v>15.814</c:v>
                </c:pt>
                <c:pt idx="19033">
                  <c:v>15.815</c:v>
                </c:pt>
                <c:pt idx="19034">
                  <c:v>15.816000000000001</c:v>
                </c:pt>
                <c:pt idx="19035">
                  <c:v>15.817</c:v>
                </c:pt>
                <c:pt idx="19036">
                  <c:v>15.817</c:v>
                </c:pt>
                <c:pt idx="19037">
                  <c:v>15.818</c:v>
                </c:pt>
                <c:pt idx="19038">
                  <c:v>15.819000000000001</c:v>
                </c:pt>
                <c:pt idx="19039">
                  <c:v>15.82</c:v>
                </c:pt>
                <c:pt idx="19040">
                  <c:v>15.821</c:v>
                </c:pt>
                <c:pt idx="19041">
                  <c:v>15.821999999999999</c:v>
                </c:pt>
                <c:pt idx="19042">
                  <c:v>15.821999999999999</c:v>
                </c:pt>
                <c:pt idx="19043">
                  <c:v>15.823</c:v>
                </c:pt>
                <c:pt idx="19044">
                  <c:v>15.824</c:v>
                </c:pt>
                <c:pt idx="19045">
                  <c:v>15.824999999999999</c:v>
                </c:pt>
                <c:pt idx="19046">
                  <c:v>15.826000000000001</c:v>
                </c:pt>
                <c:pt idx="19047">
                  <c:v>15.827</c:v>
                </c:pt>
                <c:pt idx="19048">
                  <c:v>15.827</c:v>
                </c:pt>
                <c:pt idx="19049">
                  <c:v>15.827999999999999</c:v>
                </c:pt>
                <c:pt idx="19050">
                  <c:v>15.829000000000001</c:v>
                </c:pt>
                <c:pt idx="19051">
                  <c:v>15.83</c:v>
                </c:pt>
                <c:pt idx="19052">
                  <c:v>15.831</c:v>
                </c:pt>
                <c:pt idx="19053">
                  <c:v>15.832000000000001</c:v>
                </c:pt>
                <c:pt idx="19054">
                  <c:v>15.832000000000001</c:v>
                </c:pt>
                <c:pt idx="19055">
                  <c:v>15.833</c:v>
                </c:pt>
                <c:pt idx="19056">
                  <c:v>15.834</c:v>
                </c:pt>
                <c:pt idx="19057">
                  <c:v>15.835000000000001</c:v>
                </c:pt>
                <c:pt idx="19058">
                  <c:v>15.836</c:v>
                </c:pt>
                <c:pt idx="19059">
                  <c:v>15.837</c:v>
                </c:pt>
                <c:pt idx="19060">
                  <c:v>15.837</c:v>
                </c:pt>
                <c:pt idx="19061">
                  <c:v>15.837999999999999</c:v>
                </c:pt>
                <c:pt idx="19062">
                  <c:v>15.839</c:v>
                </c:pt>
                <c:pt idx="19063">
                  <c:v>15.84</c:v>
                </c:pt>
                <c:pt idx="19064">
                  <c:v>15.840999999999999</c:v>
                </c:pt>
                <c:pt idx="19065">
                  <c:v>15.840999999999999</c:v>
                </c:pt>
                <c:pt idx="19066">
                  <c:v>15.842000000000001</c:v>
                </c:pt>
                <c:pt idx="19067">
                  <c:v>15.843</c:v>
                </c:pt>
                <c:pt idx="19068">
                  <c:v>15.843999999999999</c:v>
                </c:pt>
                <c:pt idx="19069">
                  <c:v>15.845000000000001</c:v>
                </c:pt>
                <c:pt idx="19070">
                  <c:v>15.846</c:v>
                </c:pt>
                <c:pt idx="19071">
                  <c:v>15.846</c:v>
                </c:pt>
                <c:pt idx="19072">
                  <c:v>15.847</c:v>
                </c:pt>
                <c:pt idx="19073">
                  <c:v>15.848000000000001</c:v>
                </c:pt>
                <c:pt idx="19074">
                  <c:v>15.849</c:v>
                </c:pt>
                <c:pt idx="19075">
                  <c:v>15.85</c:v>
                </c:pt>
                <c:pt idx="19076">
                  <c:v>15.851000000000001</c:v>
                </c:pt>
                <c:pt idx="19077">
                  <c:v>15.851000000000001</c:v>
                </c:pt>
                <c:pt idx="19078">
                  <c:v>15.852</c:v>
                </c:pt>
                <c:pt idx="19079">
                  <c:v>15.853</c:v>
                </c:pt>
                <c:pt idx="19080">
                  <c:v>15.853999999999999</c:v>
                </c:pt>
                <c:pt idx="19081">
                  <c:v>15.855</c:v>
                </c:pt>
                <c:pt idx="19082">
                  <c:v>15.856</c:v>
                </c:pt>
                <c:pt idx="19083">
                  <c:v>15.856</c:v>
                </c:pt>
                <c:pt idx="19084">
                  <c:v>15.856999999999999</c:v>
                </c:pt>
                <c:pt idx="19085">
                  <c:v>15.858000000000001</c:v>
                </c:pt>
                <c:pt idx="19086">
                  <c:v>15.859</c:v>
                </c:pt>
                <c:pt idx="19087">
                  <c:v>15.86</c:v>
                </c:pt>
                <c:pt idx="19088">
                  <c:v>15.861000000000001</c:v>
                </c:pt>
                <c:pt idx="19089">
                  <c:v>15.861000000000001</c:v>
                </c:pt>
                <c:pt idx="19090">
                  <c:v>15.862</c:v>
                </c:pt>
                <c:pt idx="19091">
                  <c:v>15.863</c:v>
                </c:pt>
                <c:pt idx="19092">
                  <c:v>15.864000000000001</c:v>
                </c:pt>
                <c:pt idx="19093">
                  <c:v>15.865</c:v>
                </c:pt>
                <c:pt idx="19094">
                  <c:v>15.866</c:v>
                </c:pt>
                <c:pt idx="19095">
                  <c:v>15.866</c:v>
                </c:pt>
                <c:pt idx="19096">
                  <c:v>15.867000000000001</c:v>
                </c:pt>
                <c:pt idx="19097">
                  <c:v>15.868</c:v>
                </c:pt>
                <c:pt idx="19098">
                  <c:v>15.869</c:v>
                </c:pt>
                <c:pt idx="19099">
                  <c:v>15.87</c:v>
                </c:pt>
                <c:pt idx="19100">
                  <c:v>15.871</c:v>
                </c:pt>
                <c:pt idx="19101">
                  <c:v>15.871</c:v>
                </c:pt>
                <c:pt idx="19102">
                  <c:v>15.872</c:v>
                </c:pt>
                <c:pt idx="19103">
                  <c:v>15.872999999999999</c:v>
                </c:pt>
                <c:pt idx="19104">
                  <c:v>15.874000000000001</c:v>
                </c:pt>
                <c:pt idx="19105">
                  <c:v>15.875</c:v>
                </c:pt>
                <c:pt idx="19106">
                  <c:v>15.875999999999999</c:v>
                </c:pt>
                <c:pt idx="19107">
                  <c:v>15.875999999999999</c:v>
                </c:pt>
                <c:pt idx="19108">
                  <c:v>15.877000000000001</c:v>
                </c:pt>
                <c:pt idx="19109">
                  <c:v>15.878</c:v>
                </c:pt>
                <c:pt idx="19110">
                  <c:v>15.879</c:v>
                </c:pt>
                <c:pt idx="19111">
                  <c:v>15.88</c:v>
                </c:pt>
                <c:pt idx="19112">
                  <c:v>15.881</c:v>
                </c:pt>
                <c:pt idx="19113">
                  <c:v>15.881</c:v>
                </c:pt>
                <c:pt idx="19114">
                  <c:v>15.882</c:v>
                </c:pt>
                <c:pt idx="19115">
                  <c:v>15.882999999999999</c:v>
                </c:pt>
                <c:pt idx="19116">
                  <c:v>15.884</c:v>
                </c:pt>
                <c:pt idx="19117">
                  <c:v>15.885</c:v>
                </c:pt>
                <c:pt idx="19118">
                  <c:v>15.885999999999999</c:v>
                </c:pt>
                <c:pt idx="19119">
                  <c:v>15.885999999999999</c:v>
                </c:pt>
                <c:pt idx="19120">
                  <c:v>15.887</c:v>
                </c:pt>
                <c:pt idx="19121">
                  <c:v>15.888</c:v>
                </c:pt>
                <c:pt idx="19122">
                  <c:v>15.888999999999999</c:v>
                </c:pt>
                <c:pt idx="19123">
                  <c:v>15.89</c:v>
                </c:pt>
                <c:pt idx="19124">
                  <c:v>15.89</c:v>
                </c:pt>
                <c:pt idx="19125">
                  <c:v>15.891</c:v>
                </c:pt>
                <c:pt idx="19126">
                  <c:v>15.891999999999999</c:v>
                </c:pt>
                <c:pt idx="19127">
                  <c:v>15.893000000000001</c:v>
                </c:pt>
                <c:pt idx="19128">
                  <c:v>15.894</c:v>
                </c:pt>
                <c:pt idx="19129">
                  <c:v>15.895</c:v>
                </c:pt>
                <c:pt idx="19130">
                  <c:v>15.895</c:v>
                </c:pt>
                <c:pt idx="19131">
                  <c:v>15.896000000000001</c:v>
                </c:pt>
                <c:pt idx="19132">
                  <c:v>15.897</c:v>
                </c:pt>
                <c:pt idx="19133">
                  <c:v>15.898</c:v>
                </c:pt>
                <c:pt idx="19134">
                  <c:v>15.898999999999999</c:v>
                </c:pt>
                <c:pt idx="19135">
                  <c:v>15.9</c:v>
                </c:pt>
                <c:pt idx="19136">
                  <c:v>15.9</c:v>
                </c:pt>
                <c:pt idx="19137">
                  <c:v>15.901</c:v>
                </c:pt>
                <c:pt idx="19138">
                  <c:v>15.901999999999999</c:v>
                </c:pt>
                <c:pt idx="19139">
                  <c:v>15.903</c:v>
                </c:pt>
                <c:pt idx="19140">
                  <c:v>15.904</c:v>
                </c:pt>
                <c:pt idx="19141">
                  <c:v>15.904999999999999</c:v>
                </c:pt>
                <c:pt idx="19142">
                  <c:v>15.904999999999999</c:v>
                </c:pt>
                <c:pt idx="19143">
                  <c:v>15.906000000000001</c:v>
                </c:pt>
                <c:pt idx="19144">
                  <c:v>15.907</c:v>
                </c:pt>
                <c:pt idx="19145">
                  <c:v>15.907999999999999</c:v>
                </c:pt>
                <c:pt idx="19146">
                  <c:v>15.909000000000001</c:v>
                </c:pt>
                <c:pt idx="19147">
                  <c:v>15.91</c:v>
                </c:pt>
                <c:pt idx="19148">
                  <c:v>15.91</c:v>
                </c:pt>
                <c:pt idx="19149">
                  <c:v>15.911</c:v>
                </c:pt>
                <c:pt idx="19150">
                  <c:v>15.912000000000001</c:v>
                </c:pt>
                <c:pt idx="19151">
                  <c:v>15.913</c:v>
                </c:pt>
                <c:pt idx="19152">
                  <c:v>15.914</c:v>
                </c:pt>
                <c:pt idx="19153">
                  <c:v>15.914999999999999</c:v>
                </c:pt>
                <c:pt idx="19154">
                  <c:v>15.914999999999999</c:v>
                </c:pt>
                <c:pt idx="19155">
                  <c:v>15.916</c:v>
                </c:pt>
                <c:pt idx="19156">
                  <c:v>15.917</c:v>
                </c:pt>
                <c:pt idx="19157">
                  <c:v>15.917999999999999</c:v>
                </c:pt>
                <c:pt idx="19158">
                  <c:v>15.919</c:v>
                </c:pt>
                <c:pt idx="19159">
                  <c:v>15.92</c:v>
                </c:pt>
                <c:pt idx="19160">
                  <c:v>15.92</c:v>
                </c:pt>
                <c:pt idx="19161">
                  <c:v>15.920999999999999</c:v>
                </c:pt>
                <c:pt idx="19162">
                  <c:v>15.922000000000001</c:v>
                </c:pt>
                <c:pt idx="19163">
                  <c:v>15.923</c:v>
                </c:pt>
                <c:pt idx="19164">
                  <c:v>15.923999999999999</c:v>
                </c:pt>
                <c:pt idx="19165">
                  <c:v>15.925000000000001</c:v>
                </c:pt>
                <c:pt idx="19166">
                  <c:v>15.925000000000001</c:v>
                </c:pt>
                <c:pt idx="19167">
                  <c:v>15.926</c:v>
                </c:pt>
                <c:pt idx="19168">
                  <c:v>15.927</c:v>
                </c:pt>
                <c:pt idx="19169">
                  <c:v>15.928000000000001</c:v>
                </c:pt>
                <c:pt idx="19170">
                  <c:v>15.929</c:v>
                </c:pt>
                <c:pt idx="19171">
                  <c:v>15.93</c:v>
                </c:pt>
                <c:pt idx="19172">
                  <c:v>15.93</c:v>
                </c:pt>
                <c:pt idx="19173">
                  <c:v>15.930999999999999</c:v>
                </c:pt>
                <c:pt idx="19174">
                  <c:v>15.932</c:v>
                </c:pt>
                <c:pt idx="19175">
                  <c:v>15.933</c:v>
                </c:pt>
                <c:pt idx="19176">
                  <c:v>15.933999999999999</c:v>
                </c:pt>
                <c:pt idx="19177">
                  <c:v>15.935</c:v>
                </c:pt>
                <c:pt idx="19178">
                  <c:v>15.935</c:v>
                </c:pt>
                <c:pt idx="19179">
                  <c:v>15.936</c:v>
                </c:pt>
                <c:pt idx="19180">
                  <c:v>15.936999999999999</c:v>
                </c:pt>
                <c:pt idx="19181">
                  <c:v>15.938000000000001</c:v>
                </c:pt>
                <c:pt idx="19182">
                  <c:v>15.939</c:v>
                </c:pt>
                <c:pt idx="19183">
                  <c:v>15.94</c:v>
                </c:pt>
                <c:pt idx="19184">
                  <c:v>15.94</c:v>
                </c:pt>
                <c:pt idx="19185">
                  <c:v>15.941000000000001</c:v>
                </c:pt>
                <c:pt idx="19186">
                  <c:v>15.942</c:v>
                </c:pt>
                <c:pt idx="19187">
                  <c:v>15.943</c:v>
                </c:pt>
                <c:pt idx="19188">
                  <c:v>15.944000000000001</c:v>
                </c:pt>
                <c:pt idx="19189">
                  <c:v>15.944000000000001</c:v>
                </c:pt>
                <c:pt idx="19190">
                  <c:v>15.945</c:v>
                </c:pt>
                <c:pt idx="19191">
                  <c:v>15.946</c:v>
                </c:pt>
                <c:pt idx="19192">
                  <c:v>15.946999999999999</c:v>
                </c:pt>
                <c:pt idx="19193">
                  <c:v>15.948</c:v>
                </c:pt>
                <c:pt idx="19194">
                  <c:v>15.949</c:v>
                </c:pt>
                <c:pt idx="19195">
                  <c:v>15.949</c:v>
                </c:pt>
                <c:pt idx="19196">
                  <c:v>15.95</c:v>
                </c:pt>
                <c:pt idx="19197">
                  <c:v>15.951000000000001</c:v>
                </c:pt>
                <c:pt idx="19198">
                  <c:v>15.952</c:v>
                </c:pt>
                <c:pt idx="19199">
                  <c:v>15.952999999999999</c:v>
                </c:pt>
                <c:pt idx="19200">
                  <c:v>15.954000000000001</c:v>
                </c:pt>
                <c:pt idx="19201">
                  <c:v>15.954000000000001</c:v>
                </c:pt>
                <c:pt idx="19202">
                  <c:v>15.955</c:v>
                </c:pt>
                <c:pt idx="19203">
                  <c:v>15.956</c:v>
                </c:pt>
                <c:pt idx="19204">
                  <c:v>15.957000000000001</c:v>
                </c:pt>
                <c:pt idx="19205">
                  <c:v>15.958</c:v>
                </c:pt>
                <c:pt idx="19206">
                  <c:v>15.959</c:v>
                </c:pt>
                <c:pt idx="19207">
                  <c:v>15.959</c:v>
                </c:pt>
                <c:pt idx="19208">
                  <c:v>15.96</c:v>
                </c:pt>
                <c:pt idx="19209">
                  <c:v>15.961</c:v>
                </c:pt>
                <c:pt idx="19210">
                  <c:v>15.962</c:v>
                </c:pt>
                <c:pt idx="19211">
                  <c:v>15.962999999999999</c:v>
                </c:pt>
                <c:pt idx="19212">
                  <c:v>15.964</c:v>
                </c:pt>
                <c:pt idx="19213">
                  <c:v>15.964</c:v>
                </c:pt>
                <c:pt idx="19214">
                  <c:v>15.965</c:v>
                </c:pt>
                <c:pt idx="19215">
                  <c:v>15.965999999999999</c:v>
                </c:pt>
                <c:pt idx="19216">
                  <c:v>15.967000000000001</c:v>
                </c:pt>
                <c:pt idx="19217">
                  <c:v>15.968</c:v>
                </c:pt>
                <c:pt idx="19218">
                  <c:v>15.968999999999999</c:v>
                </c:pt>
                <c:pt idx="19219">
                  <c:v>15.968999999999999</c:v>
                </c:pt>
                <c:pt idx="19220">
                  <c:v>15.97</c:v>
                </c:pt>
                <c:pt idx="19221">
                  <c:v>15.971</c:v>
                </c:pt>
                <c:pt idx="19222">
                  <c:v>15.972</c:v>
                </c:pt>
                <c:pt idx="19223">
                  <c:v>15.973000000000001</c:v>
                </c:pt>
                <c:pt idx="19224">
                  <c:v>15.974</c:v>
                </c:pt>
                <c:pt idx="19225">
                  <c:v>15.974</c:v>
                </c:pt>
                <c:pt idx="19226">
                  <c:v>15.975</c:v>
                </c:pt>
                <c:pt idx="19227">
                  <c:v>15.976000000000001</c:v>
                </c:pt>
                <c:pt idx="19228">
                  <c:v>15.977</c:v>
                </c:pt>
                <c:pt idx="19229">
                  <c:v>15.978</c:v>
                </c:pt>
                <c:pt idx="19230">
                  <c:v>15.978999999999999</c:v>
                </c:pt>
                <c:pt idx="19231">
                  <c:v>15.978999999999999</c:v>
                </c:pt>
                <c:pt idx="19232">
                  <c:v>15.98</c:v>
                </c:pt>
                <c:pt idx="19233">
                  <c:v>15.981</c:v>
                </c:pt>
                <c:pt idx="19234">
                  <c:v>15.981999999999999</c:v>
                </c:pt>
                <c:pt idx="19235">
                  <c:v>15.983000000000001</c:v>
                </c:pt>
                <c:pt idx="19236">
                  <c:v>15.984</c:v>
                </c:pt>
                <c:pt idx="19237">
                  <c:v>15.984</c:v>
                </c:pt>
                <c:pt idx="19238">
                  <c:v>15.984999999999999</c:v>
                </c:pt>
                <c:pt idx="19239">
                  <c:v>15.986000000000001</c:v>
                </c:pt>
                <c:pt idx="19240">
                  <c:v>15.987</c:v>
                </c:pt>
                <c:pt idx="19241">
                  <c:v>15.988</c:v>
                </c:pt>
                <c:pt idx="19242">
                  <c:v>15.989000000000001</c:v>
                </c:pt>
                <c:pt idx="19243">
                  <c:v>15.989000000000001</c:v>
                </c:pt>
                <c:pt idx="19244">
                  <c:v>15.99</c:v>
                </c:pt>
                <c:pt idx="19245">
                  <c:v>15.991</c:v>
                </c:pt>
                <c:pt idx="19246">
                  <c:v>15.992000000000001</c:v>
                </c:pt>
                <c:pt idx="19247">
                  <c:v>15.993</c:v>
                </c:pt>
                <c:pt idx="19248">
                  <c:v>15.993</c:v>
                </c:pt>
                <c:pt idx="19249">
                  <c:v>15.994</c:v>
                </c:pt>
                <c:pt idx="19250">
                  <c:v>15.994999999999999</c:v>
                </c:pt>
                <c:pt idx="19251">
                  <c:v>15.996</c:v>
                </c:pt>
                <c:pt idx="19252">
                  <c:v>15.997</c:v>
                </c:pt>
                <c:pt idx="19253">
                  <c:v>15.997999999999999</c:v>
                </c:pt>
                <c:pt idx="19254">
                  <c:v>15.997999999999999</c:v>
                </c:pt>
                <c:pt idx="19255">
                  <c:v>15.999000000000001</c:v>
                </c:pt>
                <c:pt idx="19256">
                  <c:v>16</c:v>
                </c:pt>
                <c:pt idx="19257">
                  <c:v>16.001000000000001</c:v>
                </c:pt>
                <c:pt idx="19258">
                  <c:v>16.001999999999999</c:v>
                </c:pt>
                <c:pt idx="19259">
                  <c:v>16.003</c:v>
                </c:pt>
                <c:pt idx="19260">
                  <c:v>16.003</c:v>
                </c:pt>
                <c:pt idx="19261">
                  <c:v>16.004000000000001</c:v>
                </c:pt>
                <c:pt idx="19262">
                  <c:v>16.004999999999999</c:v>
                </c:pt>
                <c:pt idx="19263">
                  <c:v>16.006</c:v>
                </c:pt>
                <c:pt idx="19264">
                  <c:v>16.007000000000001</c:v>
                </c:pt>
                <c:pt idx="19265">
                  <c:v>16.007999999999999</c:v>
                </c:pt>
                <c:pt idx="19266">
                  <c:v>16.007999999999999</c:v>
                </c:pt>
                <c:pt idx="19267">
                  <c:v>16.009</c:v>
                </c:pt>
                <c:pt idx="19268">
                  <c:v>16.010000000000002</c:v>
                </c:pt>
                <c:pt idx="19269">
                  <c:v>16.010999999999999</c:v>
                </c:pt>
                <c:pt idx="19270">
                  <c:v>16.012</c:v>
                </c:pt>
                <c:pt idx="19271">
                  <c:v>16.013000000000002</c:v>
                </c:pt>
                <c:pt idx="19272">
                  <c:v>16.013000000000002</c:v>
                </c:pt>
                <c:pt idx="19273">
                  <c:v>16.013999999999999</c:v>
                </c:pt>
                <c:pt idx="19274">
                  <c:v>16.015000000000001</c:v>
                </c:pt>
                <c:pt idx="19275">
                  <c:v>16.015999999999998</c:v>
                </c:pt>
                <c:pt idx="19276">
                  <c:v>16.016999999999999</c:v>
                </c:pt>
                <c:pt idx="19277">
                  <c:v>16.018000000000001</c:v>
                </c:pt>
                <c:pt idx="19278">
                  <c:v>16.018000000000001</c:v>
                </c:pt>
                <c:pt idx="19279">
                  <c:v>16.018999999999998</c:v>
                </c:pt>
                <c:pt idx="19280">
                  <c:v>16.02</c:v>
                </c:pt>
                <c:pt idx="19281">
                  <c:v>16.021000000000001</c:v>
                </c:pt>
                <c:pt idx="19282">
                  <c:v>16.021999999999998</c:v>
                </c:pt>
                <c:pt idx="19283">
                  <c:v>16.023</c:v>
                </c:pt>
                <c:pt idx="19284">
                  <c:v>16.023</c:v>
                </c:pt>
                <c:pt idx="19285">
                  <c:v>16.024000000000001</c:v>
                </c:pt>
                <c:pt idx="19286">
                  <c:v>16.024999999999999</c:v>
                </c:pt>
                <c:pt idx="19287">
                  <c:v>16.026</c:v>
                </c:pt>
                <c:pt idx="19288">
                  <c:v>16.027000000000001</c:v>
                </c:pt>
                <c:pt idx="19289">
                  <c:v>16.027999999999999</c:v>
                </c:pt>
                <c:pt idx="19290">
                  <c:v>16.027999999999999</c:v>
                </c:pt>
                <c:pt idx="19291">
                  <c:v>16.029</c:v>
                </c:pt>
                <c:pt idx="19292">
                  <c:v>16.03</c:v>
                </c:pt>
                <c:pt idx="19293">
                  <c:v>16.030999999999999</c:v>
                </c:pt>
                <c:pt idx="19294">
                  <c:v>16.032</c:v>
                </c:pt>
                <c:pt idx="19295">
                  <c:v>16.033000000000001</c:v>
                </c:pt>
                <c:pt idx="19296">
                  <c:v>16.033000000000001</c:v>
                </c:pt>
                <c:pt idx="19297">
                  <c:v>16.033999999999999</c:v>
                </c:pt>
                <c:pt idx="19298">
                  <c:v>16.035</c:v>
                </c:pt>
                <c:pt idx="19299">
                  <c:v>16.036000000000001</c:v>
                </c:pt>
                <c:pt idx="19300">
                  <c:v>16.036999999999999</c:v>
                </c:pt>
                <c:pt idx="19301">
                  <c:v>16.038</c:v>
                </c:pt>
                <c:pt idx="19302">
                  <c:v>16.038</c:v>
                </c:pt>
                <c:pt idx="19303">
                  <c:v>16.039000000000001</c:v>
                </c:pt>
                <c:pt idx="19304">
                  <c:v>16.04</c:v>
                </c:pt>
                <c:pt idx="19305">
                  <c:v>16.041</c:v>
                </c:pt>
                <c:pt idx="19306">
                  <c:v>16.042000000000002</c:v>
                </c:pt>
                <c:pt idx="19307">
                  <c:v>16.042999999999999</c:v>
                </c:pt>
                <c:pt idx="19308">
                  <c:v>16.042999999999999</c:v>
                </c:pt>
                <c:pt idx="19309">
                  <c:v>16.044</c:v>
                </c:pt>
                <c:pt idx="19310">
                  <c:v>16.045000000000002</c:v>
                </c:pt>
                <c:pt idx="19311">
                  <c:v>16.045999999999999</c:v>
                </c:pt>
                <c:pt idx="19312">
                  <c:v>16.047000000000001</c:v>
                </c:pt>
                <c:pt idx="19313">
                  <c:v>16.047999999999998</c:v>
                </c:pt>
                <c:pt idx="19314">
                  <c:v>16.047999999999998</c:v>
                </c:pt>
                <c:pt idx="19315">
                  <c:v>16.048999999999999</c:v>
                </c:pt>
                <c:pt idx="19316">
                  <c:v>16.05</c:v>
                </c:pt>
                <c:pt idx="19317">
                  <c:v>16.050999999999998</c:v>
                </c:pt>
                <c:pt idx="19318">
                  <c:v>16.052</c:v>
                </c:pt>
                <c:pt idx="19319">
                  <c:v>16.053000000000001</c:v>
                </c:pt>
                <c:pt idx="19320">
                  <c:v>16.053000000000001</c:v>
                </c:pt>
                <c:pt idx="19321">
                  <c:v>16.053999999999998</c:v>
                </c:pt>
                <c:pt idx="19322">
                  <c:v>16.055</c:v>
                </c:pt>
                <c:pt idx="19323">
                  <c:v>16.056000000000001</c:v>
                </c:pt>
                <c:pt idx="19324">
                  <c:v>16.056999999999999</c:v>
                </c:pt>
                <c:pt idx="19325">
                  <c:v>16.058</c:v>
                </c:pt>
                <c:pt idx="19326">
                  <c:v>16.058</c:v>
                </c:pt>
                <c:pt idx="19327">
                  <c:v>16.059000000000001</c:v>
                </c:pt>
                <c:pt idx="19328">
                  <c:v>16.059999999999999</c:v>
                </c:pt>
                <c:pt idx="19329">
                  <c:v>16.061</c:v>
                </c:pt>
                <c:pt idx="19330">
                  <c:v>16.062000000000001</c:v>
                </c:pt>
                <c:pt idx="19331">
                  <c:v>16.062999999999999</c:v>
                </c:pt>
                <c:pt idx="19332">
                  <c:v>16.062999999999999</c:v>
                </c:pt>
                <c:pt idx="19333">
                  <c:v>16.064</c:v>
                </c:pt>
                <c:pt idx="19334">
                  <c:v>16.065000000000001</c:v>
                </c:pt>
                <c:pt idx="19335">
                  <c:v>16.065999999999999</c:v>
                </c:pt>
                <c:pt idx="19336">
                  <c:v>16.067</c:v>
                </c:pt>
                <c:pt idx="19337">
                  <c:v>16.068000000000001</c:v>
                </c:pt>
                <c:pt idx="19338">
                  <c:v>16.068000000000001</c:v>
                </c:pt>
                <c:pt idx="19339">
                  <c:v>16.068999999999999</c:v>
                </c:pt>
                <c:pt idx="19340">
                  <c:v>16.07</c:v>
                </c:pt>
                <c:pt idx="19341">
                  <c:v>16.071000000000002</c:v>
                </c:pt>
                <c:pt idx="19342">
                  <c:v>16.071999999999999</c:v>
                </c:pt>
                <c:pt idx="19343">
                  <c:v>16.071999999999999</c:v>
                </c:pt>
                <c:pt idx="19344">
                  <c:v>16.073</c:v>
                </c:pt>
                <c:pt idx="19345">
                  <c:v>16.074000000000002</c:v>
                </c:pt>
                <c:pt idx="19346">
                  <c:v>16.074999999999999</c:v>
                </c:pt>
                <c:pt idx="19347">
                  <c:v>16.076000000000001</c:v>
                </c:pt>
                <c:pt idx="19348">
                  <c:v>16.077000000000002</c:v>
                </c:pt>
                <c:pt idx="19349">
                  <c:v>16.077000000000002</c:v>
                </c:pt>
                <c:pt idx="19350">
                  <c:v>16.077999999999999</c:v>
                </c:pt>
                <c:pt idx="19351">
                  <c:v>16.079000000000001</c:v>
                </c:pt>
                <c:pt idx="19352">
                  <c:v>16.079999999999998</c:v>
                </c:pt>
                <c:pt idx="19353">
                  <c:v>16.081</c:v>
                </c:pt>
                <c:pt idx="19354">
                  <c:v>16.082000000000001</c:v>
                </c:pt>
                <c:pt idx="19355">
                  <c:v>16.082000000000001</c:v>
                </c:pt>
                <c:pt idx="19356">
                  <c:v>16.082999999999998</c:v>
                </c:pt>
                <c:pt idx="19357">
                  <c:v>16.084</c:v>
                </c:pt>
                <c:pt idx="19358">
                  <c:v>16.085000000000001</c:v>
                </c:pt>
                <c:pt idx="19359">
                  <c:v>16.085999999999999</c:v>
                </c:pt>
                <c:pt idx="19360">
                  <c:v>16.087</c:v>
                </c:pt>
                <c:pt idx="19361">
                  <c:v>16.087</c:v>
                </c:pt>
                <c:pt idx="19362">
                  <c:v>16.088000000000001</c:v>
                </c:pt>
                <c:pt idx="19363">
                  <c:v>16.088999999999999</c:v>
                </c:pt>
                <c:pt idx="19364">
                  <c:v>16.09</c:v>
                </c:pt>
                <c:pt idx="19365">
                  <c:v>16.091000000000001</c:v>
                </c:pt>
                <c:pt idx="19366">
                  <c:v>16.091999999999999</c:v>
                </c:pt>
                <c:pt idx="19367">
                  <c:v>16.091999999999999</c:v>
                </c:pt>
                <c:pt idx="19368">
                  <c:v>16.093</c:v>
                </c:pt>
                <c:pt idx="19369">
                  <c:v>16.094000000000001</c:v>
                </c:pt>
                <c:pt idx="19370">
                  <c:v>16.094999999999999</c:v>
                </c:pt>
                <c:pt idx="19371">
                  <c:v>16.096</c:v>
                </c:pt>
                <c:pt idx="19372">
                  <c:v>16.097000000000001</c:v>
                </c:pt>
                <c:pt idx="19373">
                  <c:v>16.097000000000001</c:v>
                </c:pt>
                <c:pt idx="19374">
                  <c:v>16.097999999999999</c:v>
                </c:pt>
                <c:pt idx="19375">
                  <c:v>16.099</c:v>
                </c:pt>
                <c:pt idx="19376">
                  <c:v>16.100000000000001</c:v>
                </c:pt>
                <c:pt idx="19377">
                  <c:v>16.100999999999999</c:v>
                </c:pt>
                <c:pt idx="19378">
                  <c:v>16.102</c:v>
                </c:pt>
                <c:pt idx="19379">
                  <c:v>16.102</c:v>
                </c:pt>
                <c:pt idx="19380">
                  <c:v>16.103000000000002</c:v>
                </c:pt>
                <c:pt idx="19381">
                  <c:v>16.103999999999999</c:v>
                </c:pt>
                <c:pt idx="19382">
                  <c:v>16.105</c:v>
                </c:pt>
                <c:pt idx="19383">
                  <c:v>16.106000000000002</c:v>
                </c:pt>
                <c:pt idx="19384">
                  <c:v>16.106999999999999</c:v>
                </c:pt>
                <c:pt idx="19385">
                  <c:v>16.106999999999999</c:v>
                </c:pt>
                <c:pt idx="19386">
                  <c:v>16.108000000000001</c:v>
                </c:pt>
                <c:pt idx="19387">
                  <c:v>16.109000000000002</c:v>
                </c:pt>
                <c:pt idx="19388">
                  <c:v>16.11</c:v>
                </c:pt>
                <c:pt idx="19389">
                  <c:v>16.111000000000001</c:v>
                </c:pt>
                <c:pt idx="19390">
                  <c:v>16.111999999999998</c:v>
                </c:pt>
                <c:pt idx="19391">
                  <c:v>16.111999999999998</c:v>
                </c:pt>
                <c:pt idx="19392">
                  <c:v>16.113</c:v>
                </c:pt>
                <c:pt idx="19393">
                  <c:v>16.114000000000001</c:v>
                </c:pt>
                <c:pt idx="19394">
                  <c:v>16.114999999999998</c:v>
                </c:pt>
                <c:pt idx="19395">
                  <c:v>16.116</c:v>
                </c:pt>
                <c:pt idx="19396">
                  <c:v>16.117000000000001</c:v>
                </c:pt>
                <c:pt idx="19397">
                  <c:v>16.117000000000001</c:v>
                </c:pt>
                <c:pt idx="19398">
                  <c:v>16.117999999999999</c:v>
                </c:pt>
                <c:pt idx="19399">
                  <c:v>16.119</c:v>
                </c:pt>
                <c:pt idx="19400">
                  <c:v>16.12</c:v>
                </c:pt>
                <c:pt idx="19401">
                  <c:v>16.120999999999999</c:v>
                </c:pt>
                <c:pt idx="19402">
                  <c:v>16.122</c:v>
                </c:pt>
                <c:pt idx="19403">
                  <c:v>16.122</c:v>
                </c:pt>
                <c:pt idx="19404">
                  <c:v>16.123000000000001</c:v>
                </c:pt>
                <c:pt idx="19405">
                  <c:v>16.123999999999999</c:v>
                </c:pt>
                <c:pt idx="19406">
                  <c:v>16.125</c:v>
                </c:pt>
                <c:pt idx="19407">
                  <c:v>16.126000000000001</c:v>
                </c:pt>
                <c:pt idx="19408">
                  <c:v>16.126999999999999</c:v>
                </c:pt>
                <c:pt idx="19409">
                  <c:v>16.126999999999999</c:v>
                </c:pt>
                <c:pt idx="19410">
                  <c:v>16.128</c:v>
                </c:pt>
                <c:pt idx="19411">
                  <c:v>16.129000000000001</c:v>
                </c:pt>
                <c:pt idx="19412">
                  <c:v>16.13</c:v>
                </c:pt>
                <c:pt idx="19413">
                  <c:v>16.131</c:v>
                </c:pt>
                <c:pt idx="19414">
                  <c:v>16.132000000000001</c:v>
                </c:pt>
                <c:pt idx="19415">
                  <c:v>16.132000000000001</c:v>
                </c:pt>
                <c:pt idx="19416">
                  <c:v>16.132999999999999</c:v>
                </c:pt>
                <c:pt idx="19417">
                  <c:v>16.134</c:v>
                </c:pt>
                <c:pt idx="19418">
                  <c:v>16.135000000000002</c:v>
                </c:pt>
                <c:pt idx="19419">
                  <c:v>16.135999999999999</c:v>
                </c:pt>
                <c:pt idx="19420">
                  <c:v>16.137</c:v>
                </c:pt>
                <c:pt idx="19421">
                  <c:v>16.137</c:v>
                </c:pt>
                <c:pt idx="19422">
                  <c:v>16.138000000000002</c:v>
                </c:pt>
                <c:pt idx="19423">
                  <c:v>16.138999999999999</c:v>
                </c:pt>
                <c:pt idx="19424">
                  <c:v>16.14</c:v>
                </c:pt>
                <c:pt idx="19425">
                  <c:v>16.140999999999998</c:v>
                </c:pt>
                <c:pt idx="19426">
                  <c:v>16.141999999999999</c:v>
                </c:pt>
                <c:pt idx="19427">
                  <c:v>16.141999999999999</c:v>
                </c:pt>
                <c:pt idx="19428">
                  <c:v>16.143000000000001</c:v>
                </c:pt>
                <c:pt idx="19429">
                  <c:v>16.143999999999998</c:v>
                </c:pt>
                <c:pt idx="19430">
                  <c:v>16.145</c:v>
                </c:pt>
                <c:pt idx="19431">
                  <c:v>16.146000000000001</c:v>
                </c:pt>
                <c:pt idx="19432">
                  <c:v>16.146999999999998</c:v>
                </c:pt>
                <c:pt idx="19433">
                  <c:v>16.146999999999998</c:v>
                </c:pt>
                <c:pt idx="19434">
                  <c:v>16.148</c:v>
                </c:pt>
                <c:pt idx="19435">
                  <c:v>16.149000000000001</c:v>
                </c:pt>
                <c:pt idx="19436">
                  <c:v>16.149999999999999</c:v>
                </c:pt>
                <c:pt idx="19437">
                  <c:v>16.151</c:v>
                </c:pt>
                <c:pt idx="19438">
                  <c:v>16.151</c:v>
                </c:pt>
                <c:pt idx="19439">
                  <c:v>16.152000000000001</c:v>
                </c:pt>
                <c:pt idx="19440">
                  <c:v>16.152999999999999</c:v>
                </c:pt>
                <c:pt idx="19441">
                  <c:v>16.154</c:v>
                </c:pt>
                <c:pt idx="19442">
                  <c:v>16.155000000000001</c:v>
                </c:pt>
                <c:pt idx="19443">
                  <c:v>16.155999999999999</c:v>
                </c:pt>
                <c:pt idx="19444">
                  <c:v>16.155999999999999</c:v>
                </c:pt>
                <c:pt idx="19445">
                  <c:v>16.157</c:v>
                </c:pt>
                <c:pt idx="19446">
                  <c:v>16.158000000000001</c:v>
                </c:pt>
                <c:pt idx="19447">
                  <c:v>16.158999999999999</c:v>
                </c:pt>
                <c:pt idx="19448">
                  <c:v>16.16</c:v>
                </c:pt>
                <c:pt idx="19449">
                  <c:v>16.161000000000001</c:v>
                </c:pt>
                <c:pt idx="19450">
                  <c:v>16.161000000000001</c:v>
                </c:pt>
                <c:pt idx="19451">
                  <c:v>16.161999999999999</c:v>
                </c:pt>
                <c:pt idx="19452">
                  <c:v>16.163</c:v>
                </c:pt>
                <c:pt idx="19453">
                  <c:v>16.164000000000001</c:v>
                </c:pt>
                <c:pt idx="19454">
                  <c:v>16.164999999999999</c:v>
                </c:pt>
                <c:pt idx="19455">
                  <c:v>16.166</c:v>
                </c:pt>
                <c:pt idx="19456">
                  <c:v>16.166</c:v>
                </c:pt>
                <c:pt idx="19457">
                  <c:v>16.167000000000002</c:v>
                </c:pt>
                <c:pt idx="19458">
                  <c:v>16.167999999999999</c:v>
                </c:pt>
                <c:pt idx="19459">
                  <c:v>16.169</c:v>
                </c:pt>
                <c:pt idx="19460">
                  <c:v>16.170000000000002</c:v>
                </c:pt>
                <c:pt idx="19461">
                  <c:v>16.170999999999999</c:v>
                </c:pt>
                <c:pt idx="19462">
                  <c:v>16.170999999999999</c:v>
                </c:pt>
                <c:pt idx="19463">
                  <c:v>16.172000000000001</c:v>
                </c:pt>
                <c:pt idx="19464">
                  <c:v>16.172999999999998</c:v>
                </c:pt>
                <c:pt idx="19465">
                  <c:v>16.173999999999999</c:v>
                </c:pt>
                <c:pt idx="19466">
                  <c:v>16.175000000000001</c:v>
                </c:pt>
                <c:pt idx="19467">
                  <c:v>16.175999999999998</c:v>
                </c:pt>
                <c:pt idx="19468">
                  <c:v>16.175999999999998</c:v>
                </c:pt>
                <c:pt idx="19469">
                  <c:v>16.177</c:v>
                </c:pt>
                <c:pt idx="19470">
                  <c:v>16.178000000000001</c:v>
                </c:pt>
                <c:pt idx="19471">
                  <c:v>16.178999999999998</c:v>
                </c:pt>
                <c:pt idx="19472">
                  <c:v>16.18</c:v>
                </c:pt>
                <c:pt idx="19473">
                  <c:v>16.181000000000001</c:v>
                </c:pt>
                <c:pt idx="19474">
                  <c:v>16.181000000000001</c:v>
                </c:pt>
                <c:pt idx="19475">
                  <c:v>16.181999999999999</c:v>
                </c:pt>
                <c:pt idx="19476">
                  <c:v>16.183</c:v>
                </c:pt>
                <c:pt idx="19477">
                  <c:v>16.184000000000001</c:v>
                </c:pt>
                <c:pt idx="19478">
                  <c:v>16.184999999999999</c:v>
                </c:pt>
                <c:pt idx="19479">
                  <c:v>16.186</c:v>
                </c:pt>
                <c:pt idx="19480">
                  <c:v>16.186</c:v>
                </c:pt>
                <c:pt idx="19481">
                  <c:v>16.187000000000001</c:v>
                </c:pt>
                <c:pt idx="19482">
                  <c:v>16.187999999999999</c:v>
                </c:pt>
                <c:pt idx="19483">
                  <c:v>16.189</c:v>
                </c:pt>
                <c:pt idx="19484">
                  <c:v>16.190000000000001</c:v>
                </c:pt>
                <c:pt idx="19485">
                  <c:v>16.190999999999999</c:v>
                </c:pt>
                <c:pt idx="19486">
                  <c:v>16.190999999999999</c:v>
                </c:pt>
                <c:pt idx="19487">
                  <c:v>16.192</c:v>
                </c:pt>
                <c:pt idx="19488">
                  <c:v>16.193000000000001</c:v>
                </c:pt>
                <c:pt idx="19489">
                  <c:v>16.193999999999999</c:v>
                </c:pt>
                <c:pt idx="19490">
                  <c:v>16.195</c:v>
                </c:pt>
                <c:pt idx="19491">
                  <c:v>16.196000000000002</c:v>
                </c:pt>
                <c:pt idx="19492">
                  <c:v>16.196000000000002</c:v>
                </c:pt>
                <c:pt idx="19493">
                  <c:v>16.196999999999999</c:v>
                </c:pt>
                <c:pt idx="19494">
                  <c:v>16.198</c:v>
                </c:pt>
                <c:pt idx="19495">
                  <c:v>16.199000000000002</c:v>
                </c:pt>
                <c:pt idx="19496">
                  <c:v>16.2</c:v>
                </c:pt>
                <c:pt idx="19497">
                  <c:v>16.201000000000001</c:v>
                </c:pt>
                <c:pt idx="19498">
                  <c:v>16.201000000000001</c:v>
                </c:pt>
                <c:pt idx="19499">
                  <c:v>16.202000000000002</c:v>
                </c:pt>
                <c:pt idx="19500">
                  <c:v>16.202999999999999</c:v>
                </c:pt>
                <c:pt idx="19501">
                  <c:v>16.204000000000001</c:v>
                </c:pt>
                <c:pt idx="19502">
                  <c:v>16.204999999999998</c:v>
                </c:pt>
                <c:pt idx="19503">
                  <c:v>16.206</c:v>
                </c:pt>
                <c:pt idx="19504">
                  <c:v>16.206</c:v>
                </c:pt>
                <c:pt idx="19505">
                  <c:v>16.207000000000001</c:v>
                </c:pt>
                <c:pt idx="19506">
                  <c:v>16.207999999999998</c:v>
                </c:pt>
                <c:pt idx="19507">
                  <c:v>16.209</c:v>
                </c:pt>
                <c:pt idx="19508">
                  <c:v>16.21</c:v>
                </c:pt>
                <c:pt idx="19509">
                  <c:v>16.210999999999999</c:v>
                </c:pt>
                <c:pt idx="19510">
                  <c:v>16.210999999999999</c:v>
                </c:pt>
                <c:pt idx="19511">
                  <c:v>16.212</c:v>
                </c:pt>
                <c:pt idx="19512">
                  <c:v>16.213000000000001</c:v>
                </c:pt>
                <c:pt idx="19513">
                  <c:v>16.213999999999999</c:v>
                </c:pt>
                <c:pt idx="19514">
                  <c:v>16.215</c:v>
                </c:pt>
                <c:pt idx="19515">
                  <c:v>16.216000000000001</c:v>
                </c:pt>
                <c:pt idx="19516">
                  <c:v>16.216000000000001</c:v>
                </c:pt>
                <c:pt idx="19517">
                  <c:v>16.216999999999999</c:v>
                </c:pt>
                <c:pt idx="19518">
                  <c:v>16.218</c:v>
                </c:pt>
                <c:pt idx="19519">
                  <c:v>16.219000000000001</c:v>
                </c:pt>
                <c:pt idx="19520">
                  <c:v>16.22</c:v>
                </c:pt>
                <c:pt idx="19521">
                  <c:v>16.221</c:v>
                </c:pt>
                <c:pt idx="19522">
                  <c:v>16.221</c:v>
                </c:pt>
                <c:pt idx="19523">
                  <c:v>16.222000000000001</c:v>
                </c:pt>
                <c:pt idx="19524">
                  <c:v>16.222999999999999</c:v>
                </c:pt>
                <c:pt idx="19525">
                  <c:v>16.224</c:v>
                </c:pt>
                <c:pt idx="19526">
                  <c:v>16.225000000000001</c:v>
                </c:pt>
                <c:pt idx="19527">
                  <c:v>16.225999999999999</c:v>
                </c:pt>
                <c:pt idx="19528">
                  <c:v>16.225999999999999</c:v>
                </c:pt>
                <c:pt idx="19529">
                  <c:v>16.227</c:v>
                </c:pt>
                <c:pt idx="19530">
                  <c:v>16.228000000000002</c:v>
                </c:pt>
                <c:pt idx="19531">
                  <c:v>16.228999999999999</c:v>
                </c:pt>
                <c:pt idx="19532">
                  <c:v>16.23</c:v>
                </c:pt>
                <c:pt idx="19533">
                  <c:v>16.23</c:v>
                </c:pt>
                <c:pt idx="19534">
                  <c:v>16.231000000000002</c:v>
                </c:pt>
                <c:pt idx="19535">
                  <c:v>16.231999999999999</c:v>
                </c:pt>
                <c:pt idx="19536">
                  <c:v>16.233000000000001</c:v>
                </c:pt>
                <c:pt idx="19537">
                  <c:v>16.234000000000002</c:v>
                </c:pt>
                <c:pt idx="19538">
                  <c:v>16.234999999999999</c:v>
                </c:pt>
                <c:pt idx="19539">
                  <c:v>16.234999999999999</c:v>
                </c:pt>
                <c:pt idx="19540">
                  <c:v>16.236000000000001</c:v>
                </c:pt>
                <c:pt idx="19541">
                  <c:v>16.236999999999998</c:v>
                </c:pt>
                <c:pt idx="19542">
                  <c:v>16.238</c:v>
                </c:pt>
                <c:pt idx="19543">
                  <c:v>16.239000000000001</c:v>
                </c:pt>
                <c:pt idx="19544">
                  <c:v>16.239999999999998</c:v>
                </c:pt>
                <c:pt idx="19545">
                  <c:v>16.239999999999998</c:v>
                </c:pt>
                <c:pt idx="19546">
                  <c:v>16.241</c:v>
                </c:pt>
                <c:pt idx="19547">
                  <c:v>16.242000000000001</c:v>
                </c:pt>
                <c:pt idx="19548">
                  <c:v>16.242999999999999</c:v>
                </c:pt>
                <c:pt idx="19549">
                  <c:v>16.244</c:v>
                </c:pt>
                <c:pt idx="19550">
                  <c:v>16.245000000000001</c:v>
                </c:pt>
                <c:pt idx="19551">
                  <c:v>16.245000000000001</c:v>
                </c:pt>
                <c:pt idx="19552">
                  <c:v>16.245999999999999</c:v>
                </c:pt>
                <c:pt idx="19553">
                  <c:v>16.247</c:v>
                </c:pt>
                <c:pt idx="19554">
                  <c:v>16.248000000000001</c:v>
                </c:pt>
                <c:pt idx="19555">
                  <c:v>16.248999999999999</c:v>
                </c:pt>
                <c:pt idx="19556">
                  <c:v>16.25</c:v>
                </c:pt>
                <c:pt idx="19557">
                  <c:v>16.25</c:v>
                </c:pt>
                <c:pt idx="19558">
                  <c:v>16.251000000000001</c:v>
                </c:pt>
                <c:pt idx="19559">
                  <c:v>16.251999999999999</c:v>
                </c:pt>
                <c:pt idx="19560">
                  <c:v>16.253</c:v>
                </c:pt>
                <c:pt idx="19561">
                  <c:v>16.254000000000001</c:v>
                </c:pt>
                <c:pt idx="19562">
                  <c:v>16.254999999999999</c:v>
                </c:pt>
                <c:pt idx="19563">
                  <c:v>16.254999999999999</c:v>
                </c:pt>
                <c:pt idx="19564">
                  <c:v>16.256</c:v>
                </c:pt>
                <c:pt idx="19565">
                  <c:v>16.257000000000001</c:v>
                </c:pt>
                <c:pt idx="19566">
                  <c:v>16.257999999999999</c:v>
                </c:pt>
                <c:pt idx="19567">
                  <c:v>16.259</c:v>
                </c:pt>
                <c:pt idx="19568">
                  <c:v>16.260000000000002</c:v>
                </c:pt>
                <c:pt idx="19569">
                  <c:v>16.260000000000002</c:v>
                </c:pt>
                <c:pt idx="19570">
                  <c:v>16.260999999999999</c:v>
                </c:pt>
                <c:pt idx="19571">
                  <c:v>16.262</c:v>
                </c:pt>
                <c:pt idx="19572">
                  <c:v>16.263000000000002</c:v>
                </c:pt>
                <c:pt idx="19573">
                  <c:v>16.263999999999999</c:v>
                </c:pt>
                <c:pt idx="19574">
                  <c:v>16.265000000000001</c:v>
                </c:pt>
                <c:pt idx="19575">
                  <c:v>16.265000000000001</c:v>
                </c:pt>
                <c:pt idx="19576">
                  <c:v>16.265999999999998</c:v>
                </c:pt>
                <c:pt idx="19577">
                  <c:v>16.266999999999999</c:v>
                </c:pt>
                <c:pt idx="19578">
                  <c:v>16.268000000000001</c:v>
                </c:pt>
                <c:pt idx="19579">
                  <c:v>16.268999999999998</c:v>
                </c:pt>
                <c:pt idx="19580">
                  <c:v>16.27</c:v>
                </c:pt>
                <c:pt idx="19581">
                  <c:v>16.27</c:v>
                </c:pt>
                <c:pt idx="19582">
                  <c:v>16.271000000000001</c:v>
                </c:pt>
                <c:pt idx="19583">
                  <c:v>16.271999999999998</c:v>
                </c:pt>
                <c:pt idx="19584">
                  <c:v>16.273</c:v>
                </c:pt>
                <c:pt idx="19585">
                  <c:v>16.274000000000001</c:v>
                </c:pt>
                <c:pt idx="19586">
                  <c:v>16.274999999999999</c:v>
                </c:pt>
                <c:pt idx="19587">
                  <c:v>16.274999999999999</c:v>
                </c:pt>
                <c:pt idx="19588">
                  <c:v>16.276</c:v>
                </c:pt>
                <c:pt idx="19589">
                  <c:v>16.277000000000001</c:v>
                </c:pt>
                <c:pt idx="19590">
                  <c:v>16.277999999999999</c:v>
                </c:pt>
                <c:pt idx="19591">
                  <c:v>16.279</c:v>
                </c:pt>
                <c:pt idx="19592">
                  <c:v>16.28</c:v>
                </c:pt>
                <c:pt idx="19593">
                  <c:v>16.28</c:v>
                </c:pt>
                <c:pt idx="19594">
                  <c:v>16.280999999999999</c:v>
                </c:pt>
                <c:pt idx="19595">
                  <c:v>16.282</c:v>
                </c:pt>
                <c:pt idx="19596">
                  <c:v>16.283000000000001</c:v>
                </c:pt>
                <c:pt idx="19597">
                  <c:v>16.283999999999999</c:v>
                </c:pt>
                <c:pt idx="19598">
                  <c:v>16.285</c:v>
                </c:pt>
                <c:pt idx="19599">
                  <c:v>16.285</c:v>
                </c:pt>
                <c:pt idx="19600">
                  <c:v>16.286000000000001</c:v>
                </c:pt>
                <c:pt idx="19601">
                  <c:v>16.286999999999999</c:v>
                </c:pt>
                <c:pt idx="19602">
                  <c:v>16.288</c:v>
                </c:pt>
                <c:pt idx="19603">
                  <c:v>16.289000000000001</c:v>
                </c:pt>
                <c:pt idx="19604">
                  <c:v>16.29</c:v>
                </c:pt>
                <c:pt idx="19605">
                  <c:v>16.29</c:v>
                </c:pt>
                <c:pt idx="19606">
                  <c:v>16.291</c:v>
                </c:pt>
                <c:pt idx="19607">
                  <c:v>16.292000000000002</c:v>
                </c:pt>
                <c:pt idx="19608">
                  <c:v>16.292999999999999</c:v>
                </c:pt>
                <c:pt idx="19609">
                  <c:v>16.294</c:v>
                </c:pt>
                <c:pt idx="19610">
                  <c:v>16.295000000000002</c:v>
                </c:pt>
                <c:pt idx="19611">
                  <c:v>16.295000000000002</c:v>
                </c:pt>
                <c:pt idx="19612">
                  <c:v>16.295999999999999</c:v>
                </c:pt>
                <c:pt idx="19613">
                  <c:v>16.297000000000001</c:v>
                </c:pt>
                <c:pt idx="19614">
                  <c:v>16.297999999999998</c:v>
                </c:pt>
                <c:pt idx="19615">
                  <c:v>16.298999999999999</c:v>
                </c:pt>
                <c:pt idx="19616">
                  <c:v>16.3</c:v>
                </c:pt>
                <c:pt idx="19617">
                  <c:v>16.3</c:v>
                </c:pt>
                <c:pt idx="19618">
                  <c:v>16.300999999999998</c:v>
                </c:pt>
                <c:pt idx="19619">
                  <c:v>16.302</c:v>
                </c:pt>
                <c:pt idx="19620">
                  <c:v>16.303000000000001</c:v>
                </c:pt>
                <c:pt idx="19621">
                  <c:v>16.303999999999998</c:v>
                </c:pt>
                <c:pt idx="19622">
                  <c:v>16.305</c:v>
                </c:pt>
                <c:pt idx="19623">
                  <c:v>16.305</c:v>
                </c:pt>
                <c:pt idx="19624">
                  <c:v>16.306000000000001</c:v>
                </c:pt>
                <c:pt idx="19625">
                  <c:v>16.306999999999999</c:v>
                </c:pt>
                <c:pt idx="19626">
                  <c:v>16.308</c:v>
                </c:pt>
                <c:pt idx="19627">
                  <c:v>16.309000000000001</c:v>
                </c:pt>
                <c:pt idx="19628">
                  <c:v>16.309999999999999</c:v>
                </c:pt>
                <c:pt idx="19629">
                  <c:v>16.309999999999999</c:v>
                </c:pt>
                <c:pt idx="19630">
                  <c:v>16.311</c:v>
                </c:pt>
                <c:pt idx="19631">
                  <c:v>16.312000000000001</c:v>
                </c:pt>
                <c:pt idx="19632">
                  <c:v>16.312999999999999</c:v>
                </c:pt>
                <c:pt idx="19633">
                  <c:v>16.314</c:v>
                </c:pt>
                <c:pt idx="19634">
                  <c:v>16.314</c:v>
                </c:pt>
                <c:pt idx="19635">
                  <c:v>16.315000000000001</c:v>
                </c:pt>
                <c:pt idx="19636">
                  <c:v>16.315999999999999</c:v>
                </c:pt>
                <c:pt idx="19637">
                  <c:v>16.317</c:v>
                </c:pt>
                <c:pt idx="19638">
                  <c:v>16.318000000000001</c:v>
                </c:pt>
                <c:pt idx="19639">
                  <c:v>16.318999999999999</c:v>
                </c:pt>
                <c:pt idx="19640">
                  <c:v>16.318999999999999</c:v>
                </c:pt>
                <c:pt idx="19641">
                  <c:v>16.32</c:v>
                </c:pt>
                <c:pt idx="19642">
                  <c:v>16.321000000000002</c:v>
                </c:pt>
                <c:pt idx="19643">
                  <c:v>16.321999999999999</c:v>
                </c:pt>
                <c:pt idx="19644">
                  <c:v>16.323</c:v>
                </c:pt>
                <c:pt idx="19645">
                  <c:v>16.324000000000002</c:v>
                </c:pt>
                <c:pt idx="19646">
                  <c:v>16.324000000000002</c:v>
                </c:pt>
                <c:pt idx="19647">
                  <c:v>16.324999999999999</c:v>
                </c:pt>
                <c:pt idx="19648">
                  <c:v>16.326000000000001</c:v>
                </c:pt>
                <c:pt idx="19649">
                  <c:v>16.327000000000002</c:v>
                </c:pt>
                <c:pt idx="19650">
                  <c:v>16.327999999999999</c:v>
                </c:pt>
                <c:pt idx="19651">
                  <c:v>16.329000000000001</c:v>
                </c:pt>
                <c:pt idx="19652">
                  <c:v>16.329000000000001</c:v>
                </c:pt>
                <c:pt idx="19653">
                  <c:v>16.329999999999998</c:v>
                </c:pt>
                <c:pt idx="19654">
                  <c:v>16.331</c:v>
                </c:pt>
                <c:pt idx="19655">
                  <c:v>16.332000000000001</c:v>
                </c:pt>
                <c:pt idx="19656">
                  <c:v>16.332999999999998</c:v>
                </c:pt>
                <c:pt idx="19657">
                  <c:v>16.334</c:v>
                </c:pt>
                <c:pt idx="19658">
                  <c:v>16.334</c:v>
                </c:pt>
                <c:pt idx="19659">
                  <c:v>16.335000000000001</c:v>
                </c:pt>
                <c:pt idx="19660">
                  <c:v>16.335999999999999</c:v>
                </c:pt>
                <c:pt idx="19661">
                  <c:v>16.337</c:v>
                </c:pt>
                <c:pt idx="19662">
                  <c:v>16.338000000000001</c:v>
                </c:pt>
                <c:pt idx="19663">
                  <c:v>16.338999999999999</c:v>
                </c:pt>
                <c:pt idx="19664">
                  <c:v>16.338999999999999</c:v>
                </c:pt>
                <c:pt idx="19665">
                  <c:v>16.34</c:v>
                </c:pt>
                <c:pt idx="19666">
                  <c:v>16.341000000000001</c:v>
                </c:pt>
                <c:pt idx="19667">
                  <c:v>16.341999999999999</c:v>
                </c:pt>
                <c:pt idx="19668">
                  <c:v>16.343</c:v>
                </c:pt>
                <c:pt idx="19669">
                  <c:v>16.344000000000001</c:v>
                </c:pt>
                <c:pt idx="19670">
                  <c:v>16.344000000000001</c:v>
                </c:pt>
                <c:pt idx="19671">
                  <c:v>16.344999999999999</c:v>
                </c:pt>
                <c:pt idx="19672">
                  <c:v>16.346</c:v>
                </c:pt>
                <c:pt idx="19673">
                  <c:v>16.347000000000001</c:v>
                </c:pt>
                <c:pt idx="19674">
                  <c:v>16.347999999999999</c:v>
                </c:pt>
                <c:pt idx="19675">
                  <c:v>16.349</c:v>
                </c:pt>
                <c:pt idx="19676">
                  <c:v>16.349</c:v>
                </c:pt>
                <c:pt idx="19677">
                  <c:v>16.350000000000001</c:v>
                </c:pt>
                <c:pt idx="19678">
                  <c:v>16.350999999999999</c:v>
                </c:pt>
                <c:pt idx="19679">
                  <c:v>16.352</c:v>
                </c:pt>
                <c:pt idx="19680">
                  <c:v>16.353000000000002</c:v>
                </c:pt>
                <c:pt idx="19681">
                  <c:v>16.353999999999999</c:v>
                </c:pt>
                <c:pt idx="19682">
                  <c:v>16.353999999999999</c:v>
                </c:pt>
                <c:pt idx="19683">
                  <c:v>16.355</c:v>
                </c:pt>
                <c:pt idx="19684">
                  <c:v>16.356000000000002</c:v>
                </c:pt>
                <c:pt idx="19685">
                  <c:v>16.356999999999999</c:v>
                </c:pt>
                <c:pt idx="19686">
                  <c:v>16.358000000000001</c:v>
                </c:pt>
                <c:pt idx="19687">
                  <c:v>16.359000000000002</c:v>
                </c:pt>
                <c:pt idx="19688">
                  <c:v>16.359000000000002</c:v>
                </c:pt>
                <c:pt idx="19689">
                  <c:v>16.36</c:v>
                </c:pt>
                <c:pt idx="19690">
                  <c:v>16.361000000000001</c:v>
                </c:pt>
                <c:pt idx="19691">
                  <c:v>16.361999999999998</c:v>
                </c:pt>
                <c:pt idx="19692">
                  <c:v>16.363</c:v>
                </c:pt>
                <c:pt idx="19693">
                  <c:v>16.364000000000001</c:v>
                </c:pt>
                <c:pt idx="19694">
                  <c:v>16.364000000000001</c:v>
                </c:pt>
                <c:pt idx="19695">
                  <c:v>16.364999999999998</c:v>
                </c:pt>
                <c:pt idx="19696">
                  <c:v>16.366</c:v>
                </c:pt>
                <c:pt idx="19697">
                  <c:v>16.367000000000001</c:v>
                </c:pt>
                <c:pt idx="19698">
                  <c:v>16.367999999999999</c:v>
                </c:pt>
                <c:pt idx="19699">
                  <c:v>16.369</c:v>
                </c:pt>
                <c:pt idx="19700">
                  <c:v>16.369</c:v>
                </c:pt>
                <c:pt idx="19701">
                  <c:v>16.37</c:v>
                </c:pt>
                <c:pt idx="19702">
                  <c:v>16.370999999999999</c:v>
                </c:pt>
                <c:pt idx="19703">
                  <c:v>16.372</c:v>
                </c:pt>
                <c:pt idx="19704">
                  <c:v>16.373000000000001</c:v>
                </c:pt>
                <c:pt idx="19705">
                  <c:v>16.373999999999999</c:v>
                </c:pt>
                <c:pt idx="19706">
                  <c:v>16.373999999999999</c:v>
                </c:pt>
                <c:pt idx="19707">
                  <c:v>16.375</c:v>
                </c:pt>
                <c:pt idx="19708">
                  <c:v>16.376000000000001</c:v>
                </c:pt>
                <c:pt idx="19709">
                  <c:v>16.376999999999999</c:v>
                </c:pt>
                <c:pt idx="19710">
                  <c:v>16.378</c:v>
                </c:pt>
                <c:pt idx="19711">
                  <c:v>16.379000000000001</c:v>
                </c:pt>
                <c:pt idx="19712">
                  <c:v>16.379000000000001</c:v>
                </c:pt>
                <c:pt idx="19713">
                  <c:v>16.38</c:v>
                </c:pt>
                <c:pt idx="19714">
                  <c:v>16.381</c:v>
                </c:pt>
                <c:pt idx="19715">
                  <c:v>16.382000000000001</c:v>
                </c:pt>
                <c:pt idx="19716">
                  <c:v>16.382999999999999</c:v>
                </c:pt>
                <c:pt idx="19717">
                  <c:v>16.384</c:v>
                </c:pt>
                <c:pt idx="19718">
                  <c:v>16.384</c:v>
                </c:pt>
                <c:pt idx="19719">
                  <c:v>16.385000000000002</c:v>
                </c:pt>
                <c:pt idx="19720">
                  <c:v>16.385999999999999</c:v>
                </c:pt>
                <c:pt idx="19721">
                  <c:v>16.387</c:v>
                </c:pt>
                <c:pt idx="19722">
                  <c:v>16.388000000000002</c:v>
                </c:pt>
                <c:pt idx="19723">
                  <c:v>16.388999999999999</c:v>
                </c:pt>
                <c:pt idx="19724">
                  <c:v>16.388999999999999</c:v>
                </c:pt>
                <c:pt idx="19725">
                  <c:v>16.39</c:v>
                </c:pt>
                <c:pt idx="19726">
                  <c:v>16.390999999999998</c:v>
                </c:pt>
                <c:pt idx="19727">
                  <c:v>16.391999999999999</c:v>
                </c:pt>
                <c:pt idx="19728">
                  <c:v>16.393000000000001</c:v>
                </c:pt>
                <c:pt idx="19729">
                  <c:v>16.393000000000001</c:v>
                </c:pt>
                <c:pt idx="19730">
                  <c:v>16.393999999999998</c:v>
                </c:pt>
                <c:pt idx="19731">
                  <c:v>16.395</c:v>
                </c:pt>
                <c:pt idx="19732">
                  <c:v>16.396000000000001</c:v>
                </c:pt>
                <c:pt idx="19733">
                  <c:v>16.396999999999998</c:v>
                </c:pt>
                <c:pt idx="19734">
                  <c:v>16.398</c:v>
                </c:pt>
                <c:pt idx="19735">
                  <c:v>16.398</c:v>
                </c:pt>
                <c:pt idx="19736">
                  <c:v>16.399000000000001</c:v>
                </c:pt>
                <c:pt idx="19737">
                  <c:v>16.399999999999999</c:v>
                </c:pt>
                <c:pt idx="19738">
                  <c:v>16.401</c:v>
                </c:pt>
                <c:pt idx="19739">
                  <c:v>16.402000000000001</c:v>
                </c:pt>
                <c:pt idx="19740">
                  <c:v>16.402999999999999</c:v>
                </c:pt>
                <c:pt idx="19741">
                  <c:v>16.402999999999999</c:v>
                </c:pt>
                <c:pt idx="19742">
                  <c:v>16.404</c:v>
                </c:pt>
                <c:pt idx="19743">
                  <c:v>16.405000000000001</c:v>
                </c:pt>
                <c:pt idx="19744">
                  <c:v>16.405999999999999</c:v>
                </c:pt>
                <c:pt idx="19745">
                  <c:v>16.407</c:v>
                </c:pt>
                <c:pt idx="19746">
                  <c:v>16.408000000000001</c:v>
                </c:pt>
                <c:pt idx="19747">
                  <c:v>16.408000000000001</c:v>
                </c:pt>
                <c:pt idx="19748">
                  <c:v>16.408999999999999</c:v>
                </c:pt>
                <c:pt idx="19749">
                  <c:v>16.41</c:v>
                </c:pt>
                <c:pt idx="19750">
                  <c:v>16.411000000000001</c:v>
                </c:pt>
                <c:pt idx="19751">
                  <c:v>16.411999999999999</c:v>
                </c:pt>
                <c:pt idx="19752">
                  <c:v>16.413</c:v>
                </c:pt>
                <c:pt idx="19753">
                  <c:v>16.413</c:v>
                </c:pt>
                <c:pt idx="19754">
                  <c:v>16.414000000000001</c:v>
                </c:pt>
                <c:pt idx="19755">
                  <c:v>16.414999999999999</c:v>
                </c:pt>
                <c:pt idx="19756">
                  <c:v>16.416</c:v>
                </c:pt>
                <c:pt idx="19757">
                  <c:v>16.417000000000002</c:v>
                </c:pt>
                <c:pt idx="19758">
                  <c:v>16.417999999999999</c:v>
                </c:pt>
                <c:pt idx="19759">
                  <c:v>16.417999999999999</c:v>
                </c:pt>
                <c:pt idx="19760">
                  <c:v>16.419</c:v>
                </c:pt>
                <c:pt idx="19761">
                  <c:v>16.420000000000002</c:v>
                </c:pt>
                <c:pt idx="19762">
                  <c:v>16.420999999999999</c:v>
                </c:pt>
                <c:pt idx="19763">
                  <c:v>16.422000000000001</c:v>
                </c:pt>
                <c:pt idx="19764">
                  <c:v>16.422999999999998</c:v>
                </c:pt>
                <c:pt idx="19765">
                  <c:v>16.422999999999998</c:v>
                </c:pt>
                <c:pt idx="19766">
                  <c:v>16.423999999999999</c:v>
                </c:pt>
                <c:pt idx="19767">
                  <c:v>16.425000000000001</c:v>
                </c:pt>
                <c:pt idx="19768">
                  <c:v>16.425999999999998</c:v>
                </c:pt>
                <c:pt idx="19769">
                  <c:v>16.427</c:v>
                </c:pt>
                <c:pt idx="19770">
                  <c:v>16.428000000000001</c:v>
                </c:pt>
                <c:pt idx="19771">
                  <c:v>16.428000000000001</c:v>
                </c:pt>
                <c:pt idx="19772">
                  <c:v>16.428999999999998</c:v>
                </c:pt>
                <c:pt idx="19773">
                  <c:v>16.43</c:v>
                </c:pt>
                <c:pt idx="19774">
                  <c:v>16.431000000000001</c:v>
                </c:pt>
                <c:pt idx="19775">
                  <c:v>16.431999999999999</c:v>
                </c:pt>
                <c:pt idx="19776">
                  <c:v>16.433</c:v>
                </c:pt>
                <c:pt idx="19777">
                  <c:v>16.433</c:v>
                </c:pt>
                <c:pt idx="19778">
                  <c:v>16.434000000000001</c:v>
                </c:pt>
                <c:pt idx="19779">
                  <c:v>16.434999999999999</c:v>
                </c:pt>
                <c:pt idx="19780">
                  <c:v>16.436</c:v>
                </c:pt>
                <c:pt idx="19781">
                  <c:v>16.437000000000001</c:v>
                </c:pt>
                <c:pt idx="19782">
                  <c:v>16.437999999999999</c:v>
                </c:pt>
                <c:pt idx="19783">
                  <c:v>16.437999999999999</c:v>
                </c:pt>
                <c:pt idx="19784">
                  <c:v>16.439</c:v>
                </c:pt>
                <c:pt idx="19785">
                  <c:v>16.440000000000001</c:v>
                </c:pt>
                <c:pt idx="19786">
                  <c:v>16.440999999999999</c:v>
                </c:pt>
                <c:pt idx="19787">
                  <c:v>16.442</c:v>
                </c:pt>
                <c:pt idx="19788">
                  <c:v>16.443000000000001</c:v>
                </c:pt>
                <c:pt idx="19789">
                  <c:v>16.443000000000001</c:v>
                </c:pt>
                <c:pt idx="19790">
                  <c:v>16.443999999999999</c:v>
                </c:pt>
                <c:pt idx="19791">
                  <c:v>16.445</c:v>
                </c:pt>
                <c:pt idx="19792">
                  <c:v>16.446000000000002</c:v>
                </c:pt>
                <c:pt idx="19793">
                  <c:v>16.446999999999999</c:v>
                </c:pt>
                <c:pt idx="19794">
                  <c:v>16.448</c:v>
                </c:pt>
                <c:pt idx="19795">
                  <c:v>16.448</c:v>
                </c:pt>
                <c:pt idx="19796">
                  <c:v>16.449000000000002</c:v>
                </c:pt>
                <c:pt idx="19797">
                  <c:v>16.45</c:v>
                </c:pt>
                <c:pt idx="19798">
                  <c:v>16.451000000000001</c:v>
                </c:pt>
                <c:pt idx="19799">
                  <c:v>16.452000000000002</c:v>
                </c:pt>
                <c:pt idx="19800">
                  <c:v>16.452999999999999</c:v>
                </c:pt>
                <c:pt idx="19801">
                  <c:v>16.452999999999999</c:v>
                </c:pt>
                <c:pt idx="19802">
                  <c:v>16.454000000000001</c:v>
                </c:pt>
                <c:pt idx="19803">
                  <c:v>16.454999999999998</c:v>
                </c:pt>
                <c:pt idx="19804">
                  <c:v>16.456</c:v>
                </c:pt>
                <c:pt idx="19805">
                  <c:v>16.457000000000001</c:v>
                </c:pt>
                <c:pt idx="19806">
                  <c:v>16.457999999999998</c:v>
                </c:pt>
                <c:pt idx="19807">
                  <c:v>16.457999999999998</c:v>
                </c:pt>
                <c:pt idx="19808">
                  <c:v>16.459</c:v>
                </c:pt>
                <c:pt idx="19809">
                  <c:v>16.46</c:v>
                </c:pt>
                <c:pt idx="19810">
                  <c:v>16.460999999999999</c:v>
                </c:pt>
                <c:pt idx="19811">
                  <c:v>16.462</c:v>
                </c:pt>
                <c:pt idx="19812">
                  <c:v>16.463000000000001</c:v>
                </c:pt>
                <c:pt idx="19813">
                  <c:v>16.463000000000001</c:v>
                </c:pt>
                <c:pt idx="19814">
                  <c:v>16.463999999999999</c:v>
                </c:pt>
                <c:pt idx="19815">
                  <c:v>16.465</c:v>
                </c:pt>
                <c:pt idx="19816">
                  <c:v>16.466000000000001</c:v>
                </c:pt>
                <c:pt idx="19817">
                  <c:v>16.466999999999999</c:v>
                </c:pt>
                <c:pt idx="19818">
                  <c:v>16.468</c:v>
                </c:pt>
                <c:pt idx="19819">
                  <c:v>16.468</c:v>
                </c:pt>
                <c:pt idx="19820">
                  <c:v>16.469000000000001</c:v>
                </c:pt>
                <c:pt idx="19821">
                  <c:v>16.47</c:v>
                </c:pt>
                <c:pt idx="19822">
                  <c:v>16.471</c:v>
                </c:pt>
                <c:pt idx="19823">
                  <c:v>16.472000000000001</c:v>
                </c:pt>
                <c:pt idx="19824">
                  <c:v>16.472000000000001</c:v>
                </c:pt>
                <c:pt idx="19825">
                  <c:v>16.472999999999999</c:v>
                </c:pt>
                <c:pt idx="19826">
                  <c:v>16.474</c:v>
                </c:pt>
                <c:pt idx="19827">
                  <c:v>16.475000000000001</c:v>
                </c:pt>
                <c:pt idx="19828">
                  <c:v>16.475999999999999</c:v>
                </c:pt>
                <c:pt idx="19829">
                  <c:v>16.477</c:v>
                </c:pt>
                <c:pt idx="19830">
                  <c:v>16.477</c:v>
                </c:pt>
                <c:pt idx="19831">
                  <c:v>16.478000000000002</c:v>
                </c:pt>
                <c:pt idx="19832">
                  <c:v>16.478999999999999</c:v>
                </c:pt>
                <c:pt idx="19833">
                  <c:v>16.48</c:v>
                </c:pt>
                <c:pt idx="19834">
                  <c:v>16.481000000000002</c:v>
                </c:pt>
                <c:pt idx="19835">
                  <c:v>16.481999999999999</c:v>
                </c:pt>
                <c:pt idx="19836">
                  <c:v>16.481999999999999</c:v>
                </c:pt>
                <c:pt idx="19837">
                  <c:v>16.483000000000001</c:v>
                </c:pt>
                <c:pt idx="19838">
                  <c:v>16.484000000000002</c:v>
                </c:pt>
                <c:pt idx="19839">
                  <c:v>16.484999999999999</c:v>
                </c:pt>
                <c:pt idx="19840">
                  <c:v>16.486000000000001</c:v>
                </c:pt>
                <c:pt idx="19841">
                  <c:v>16.486999999999998</c:v>
                </c:pt>
                <c:pt idx="19842">
                  <c:v>16.486999999999998</c:v>
                </c:pt>
                <c:pt idx="19843">
                  <c:v>16.488</c:v>
                </c:pt>
                <c:pt idx="19844">
                  <c:v>16.489000000000001</c:v>
                </c:pt>
                <c:pt idx="19845">
                  <c:v>16.489999999999998</c:v>
                </c:pt>
                <c:pt idx="19846">
                  <c:v>16.491</c:v>
                </c:pt>
                <c:pt idx="19847">
                  <c:v>16.492000000000001</c:v>
                </c:pt>
                <c:pt idx="19848">
                  <c:v>16.492000000000001</c:v>
                </c:pt>
                <c:pt idx="19849">
                  <c:v>16.492999999999999</c:v>
                </c:pt>
                <c:pt idx="19850">
                  <c:v>16.494</c:v>
                </c:pt>
                <c:pt idx="19851">
                  <c:v>16.495000000000001</c:v>
                </c:pt>
                <c:pt idx="19852">
                  <c:v>16.495999999999999</c:v>
                </c:pt>
                <c:pt idx="19853">
                  <c:v>16.497</c:v>
                </c:pt>
                <c:pt idx="19854">
                  <c:v>16.497</c:v>
                </c:pt>
                <c:pt idx="19855">
                  <c:v>16.498000000000001</c:v>
                </c:pt>
                <c:pt idx="19856">
                  <c:v>16.498999999999999</c:v>
                </c:pt>
                <c:pt idx="19857">
                  <c:v>16.5</c:v>
                </c:pt>
                <c:pt idx="19858">
                  <c:v>16.501000000000001</c:v>
                </c:pt>
                <c:pt idx="19859">
                  <c:v>16.501999999999999</c:v>
                </c:pt>
                <c:pt idx="19860">
                  <c:v>16.501999999999999</c:v>
                </c:pt>
                <c:pt idx="19861">
                  <c:v>16.503</c:v>
                </c:pt>
                <c:pt idx="19862">
                  <c:v>16.504000000000001</c:v>
                </c:pt>
                <c:pt idx="19863">
                  <c:v>16.504999999999999</c:v>
                </c:pt>
                <c:pt idx="19864">
                  <c:v>16.506</c:v>
                </c:pt>
                <c:pt idx="19865">
                  <c:v>16.507000000000001</c:v>
                </c:pt>
                <c:pt idx="19866">
                  <c:v>16.507000000000001</c:v>
                </c:pt>
                <c:pt idx="19867">
                  <c:v>16.507999999999999</c:v>
                </c:pt>
                <c:pt idx="19868">
                  <c:v>16.509</c:v>
                </c:pt>
                <c:pt idx="19869">
                  <c:v>16.510000000000002</c:v>
                </c:pt>
                <c:pt idx="19870">
                  <c:v>16.510999999999999</c:v>
                </c:pt>
                <c:pt idx="19871">
                  <c:v>16.512</c:v>
                </c:pt>
                <c:pt idx="19872">
                  <c:v>16.512</c:v>
                </c:pt>
                <c:pt idx="19873">
                  <c:v>16.513000000000002</c:v>
                </c:pt>
                <c:pt idx="19874">
                  <c:v>16.513999999999999</c:v>
                </c:pt>
                <c:pt idx="19875">
                  <c:v>16.515000000000001</c:v>
                </c:pt>
                <c:pt idx="19876">
                  <c:v>16.515999999999998</c:v>
                </c:pt>
                <c:pt idx="19877">
                  <c:v>16.516999999999999</c:v>
                </c:pt>
                <c:pt idx="19878">
                  <c:v>16.516999999999999</c:v>
                </c:pt>
                <c:pt idx="19879">
                  <c:v>16.518000000000001</c:v>
                </c:pt>
                <c:pt idx="19880">
                  <c:v>16.518999999999998</c:v>
                </c:pt>
                <c:pt idx="19881">
                  <c:v>16.52</c:v>
                </c:pt>
                <c:pt idx="19882">
                  <c:v>16.521000000000001</c:v>
                </c:pt>
                <c:pt idx="19883">
                  <c:v>16.521999999999998</c:v>
                </c:pt>
                <c:pt idx="19884">
                  <c:v>16.521999999999998</c:v>
                </c:pt>
                <c:pt idx="19885">
                  <c:v>16.523</c:v>
                </c:pt>
                <c:pt idx="19886">
                  <c:v>16.524000000000001</c:v>
                </c:pt>
                <c:pt idx="19887">
                  <c:v>16.524999999999999</c:v>
                </c:pt>
                <c:pt idx="19888">
                  <c:v>16.526</c:v>
                </c:pt>
                <c:pt idx="19889">
                  <c:v>16.527000000000001</c:v>
                </c:pt>
                <c:pt idx="19890">
                  <c:v>16.527000000000001</c:v>
                </c:pt>
                <c:pt idx="19891">
                  <c:v>16.527999999999999</c:v>
                </c:pt>
                <c:pt idx="19892">
                  <c:v>16.529</c:v>
                </c:pt>
                <c:pt idx="19893">
                  <c:v>16.53</c:v>
                </c:pt>
                <c:pt idx="19894">
                  <c:v>16.530999999999999</c:v>
                </c:pt>
                <c:pt idx="19895">
                  <c:v>16.532</c:v>
                </c:pt>
                <c:pt idx="19896">
                  <c:v>16.532</c:v>
                </c:pt>
                <c:pt idx="19897">
                  <c:v>16.533000000000001</c:v>
                </c:pt>
                <c:pt idx="19898">
                  <c:v>16.533999999999999</c:v>
                </c:pt>
                <c:pt idx="19899">
                  <c:v>16.535</c:v>
                </c:pt>
                <c:pt idx="19900">
                  <c:v>16.536000000000001</c:v>
                </c:pt>
                <c:pt idx="19901">
                  <c:v>16.536999999999999</c:v>
                </c:pt>
                <c:pt idx="19902">
                  <c:v>16.536999999999999</c:v>
                </c:pt>
                <c:pt idx="19903">
                  <c:v>16.538</c:v>
                </c:pt>
                <c:pt idx="19904">
                  <c:v>16.539000000000001</c:v>
                </c:pt>
                <c:pt idx="19905">
                  <c:v>16.54</c:v>
                </c:pt>
                <c:pt idx="19906">
                  <c:v>16.541</c:v>
                </c:pt>
                <c:pt idx="19907">
                  <c:v>16.542000000000002</c:v>
                </c:pt>
                <c:pt idx="19908">
                  <c:v>16.542000000000002</c:v>
                </c:pt>
                <c:pt idx="19909">
                  <c:v>16.542999999999999</c:v>
                </c:pt>
                <c:pt idx="19910">
                  <c:v>16.544</c:v>
                </c:pt>
                <c:pt idx="19911">
                  <c:v>16.545000000000002</c:v>
                </c:pt>
                <c:pt idx="19912">
                  <c:v>16.545999999999999</c:v>
                </c:pt>
                <c:pt idx="19913">
                  <c:v>16.547000000000001</c:v>
                </c:pt>
                <c:pt idx="19914">
                  <c:v>16.547000000000001</c:v>
                </c:pt>
                <c:pt idx="19915">
                  <c:v>16.547999999999998</c:v>
                </c:pt>
                <c:pt idx="19916">
                  <c:v>16.548999999999999</c:v>
                </c:pt>
                <c:pt idx="19917">
                  <c:v>16.55</c:v>
                </c:pt>
                <c:pt idx="19918">
                  <c:v>16.550999999999998</c:v>
                </c:pt>
                <c:pt idx="19919">
                  <c:v>16.550999999999998</c:v>
                </c:pt>
                <c:pt idx="19920">
                  <c:v>16.552</c:v>
                </c:pt>
                <c:pt idx="19921">
                  <c:v>16.553000000000001</c:v>
                </c:pt>
                <c:pt idx="19922">
                  <c:v>16.553999999999998</c:v>
                </c:pt>
                <c:pt idx="19923">
                  <c:v>16.555</c:v>
                </c:pt>
                <c:pt idx="19924">
                  <c:v>16.556000000000001</c:v>
                </c:pt>
                <c:pt idx="19925">
                  <c:v>16.556000000000001</c:v>
                </c:pt>
                <c:pt idx="19926">
                  <c:v>16.556999999999999</c:v>
                </c:pt>
                <c:pt idx="19927">
                  <c:v>16.558</c:v>
                </c:pt>
                <c:pt idx="19928">
                  <c:v>16.559000000000001</c:v>
                </c:pt>
                <c:pt idx="19929">
                  <c:v>16.559999999999999</c:v>
                </c:pt>
                <c:pt idx="19930">
                  <c:v>16.561</c:v>
                </c:pt>
                <c:pt idx="19931">
                  <c:v>16.561</c:v>
                </c:pt>
                <c:pt idx="19932">
                  <c:v>16.562000000000001</c:v>
                </c:pt>
                <c:pt idx="19933">
                  <c:v>16.562999999999999</c:v>
                </c:pt>
                <c:pt idx="19934">
                  <c:v>16.564</c:v>
                </c:pt>
                <c:pt idx="19935">
                  <c:v>16.565000000000001</c:v>
                </c:pt>
                <c:pt idx="19936">
                  <c:v>16.565999999999999</c:v>
                </c:pt>
                <c:pt idx="19937">
                  <c:v>16.565999999999999</c:v>
                </c:pt>
                <c:pt idx="19938">
                  <c:v>16.567</c:v>
                </c:pt>
                <c:pt idx="19939">
                  <c:v>16.568000000000001</c:v>
                </c:pt>
                <c:pt idx="19940">
                  <c:v>16.568999999999999</c:v>
                </c:pt>
                <c:pt idx="19941">
                  <c:v>16.57</c:v>
                </c:pt>
                <c:pt idx="19942">
                  <c:v>16.571000000000002</c:v>
                </c:pt>
                <c:pt idx="19943">
                  <c:v>16.571000000000002</c:v>
                </c:pt>
                <c:pt idx="19944">
                  <c:v>16.571999999999999</c:v>
                </c:pt>
                <c:pt idx="19945">
                  <c:v>16.573</c:v>
                </c:pt>
                <c:pt idx="19946">
                  <c:v>16.574000000000002</c:v>
                </c:pt>
                <c:pt idx="19947">
                  <c:v>16.574999999999999</c:v>
                </c:pt>
                <c:pt idx="19948">
                  <c:v>16.576000000000001</c:v>
                </c:pt>
                <c:pt idx="19949">
                  <c:v>16.576000000000001</c:v>
                </c:pt>
                <c:pt idx="19950">
                  <c:v>16.577000000000002</c:v>
                </c:pt>
                <c:pt idx="19951">
                  <c:v>16.577999999999999</c:v>
                </c:pt>
                <c:pt idx="19952">
                  <c:v>16.579000000000001</c:v>
                </c:pt>
                <c:pt idx="19953">
                  <c:v>16.579999999999998</c:v>
                </c:pt>
                <c:pt idx="19954">
                  <c:v>16.581</c:v>
                </c:pt>
                <c:pt idx="19955">
                  <c:v>16.581</c:v>
                </c:pt>
                <c:pt idx="19956">
                  <c:v>16.582000000000001</c:v>
                </c:pt>
                <c:pt idx="19957">
                  <c:v>16.582999999999998</c:v>
                </c:pt>
                <c:pt idx="19958">
                  <c:v>16.584</c:v>
                </c:pt>
                <c:pt idx="19959">
                  <c:v>16.585000000000001</c:v>
                </c:pt>
                <c:pt idx="19960">
                  <c:v>16.585999999999999</c:v>
                </c:pt>
                <c:pt idx="19961">
                  <c:v>16.585999999999999</c:v>
                </c:pt>
                <c:pt idx="19962">
                  <c:v>16.587</c:v>
                </c:pt>
                <c:pt idx="19963">
                  <c:v>16.588000000000001</c:v>
                </c:pt>
                <c:pt idx="19964">
                  <c:v>16.588999999999999</c:v>
                </c:pt>
                <c:pt idx="19965">
                  <c:v>16.59</c:v>
                </c:pt>
                <c:pt idx="19966">
                  <c:v>16.591000000000001</c:v>
                </c:pt>
                <c:pt idx="19967">
                  <c:v>16.591000000000001</c:v>
                </c:pt>
                <c:pt idx="19968">
                  <c:v>16.591999999999999</c:v>
                </c:pt>
                <c:pt idx="19969">
                  <c:v>16.593</c:v>
                </c:pt>
                <c:pt idx="19970">
                  <c:v>16.594000000000001</c:v>
                </c:pt>
                <c:pt idx="19971">
                  <c:v>16.594999999999999</c:v>
                </c:pt>
                <c:pt idx="19972">
                  <c:v>16.596</c:v>
                </c:pt>
                <c:pt idx="19973">
                  <c:v>16.596</c:v>
                </c:pt>
                <c:pt idx="19974">
                  <c:v>16.597000000000001</c:v>
                </c:pt>
                <c:pt idx="19975">
                  <c:v>16.597999999999999</c:v>
                </c:pt>
                <c:pt idx="19976">
                  <c:v>16.599</c:v>
                </c:pt>
                <c:pt idx="19977">
                  <c:v>16.600000000000001</c:v>
                </c:pt>
                <c:pt idx="19978">
                  <c:v>16.600999999999999</c:v>
                </c:pt>
                <c:pt idx="19979">
                  <c:v>16.600999999999999</c:v>
                </c:pt>
                <c:pt idx="19980">
                  <c:v>16.602</c:v>
                </c:pt>
                <c:pt idx="19981">
                  <c:v>16.603000000000002</c:v>
                </c:pt>
                <c:pt idx="19982">
                  <c:v>16.603999999999999</c:v>
                </c:pt>
                <c:pt idx="19983">
                  <c:v>16.605</c:v>
                </c:pt>
                <c:pt idx="19984">
                  <c:v>16.606000000000002</c:v>
                </c:pt>
                <c:pt idx="19985">
                  <c:v>16.606000000000002</c:v>
                </c:pt>
                <c:pt idx="19986">
                  <c:v>16.606999999999999</c:v>
                </c:pt>
                <c:pt idx="19987">
                  <c:v>16.608000000000001</c:v>
                </c:pt>
                <c:pt idx="19988">
                  <c:v>16.609000000000002</c:v>
                </c:pt>
                <c:pt idx="19989">
                  <c:v>16.61</c:v>
                </c:pt>
                <c:pt idx="19990">
                  <c:v>16.611000000000001</c:v>
                </c:pt>
                <c:pt idx="19991">
                  <c:v>16.611000000000001</c:v>
                </c:pt>
                <c:pt idx="19992">
                  <c:v>16.611999999999998</c:v>
                </c:pt>
                <c:pt idx="19993">
                  <c:v>16.613</c:v>
                </c:pt>
                <c:pt idx="19994">
                  <c:v>16.614000000000001</c:v>
                </c:pt>
                <c:pt idx="19995">
                  <c:v>16.614999999999998</c:v>
                </c:pt>
                <c:pt idx="19996">
                  <c:v>16.616</c:v>
                </c:pt>
                <c:pt idx="19997">
                  <c:v>16.616</c:v>
                </c:pt>
                <c:pt idx="19998">
                  <c:v>16.617000000000001</c:v>
                </c:pt>
                <c:pt idx="19999">
                  <c:v>16.617999999999999</c:v>
                </c:pt>
                <c:pt idx="20000">
                  <c:v>16.619</c:v>
                </c:pt>
                <c:pt idx="20001">
                  <c:v>16.62</c:v>
                </c:pt>
                <c:pt idx="20002">
                  <c:v>16.620999999999999</c:v>
                </c:pt>
                <c:pt idx="20003">
                  <c:v>16.620999999999999</c:v>
                </c:pt>
                <c:pt idx="20004">
                  <c:v>16.622</c:v>
                </c:pt>
                <c:pt idx="20005">
                  <c:v>16.623000000000001</c:v>
                </c:pt>
                <c:pt idx="20006">
                  <c:v>16.623999999999999</c:v>
                </c:pt>
                <c:pt idx="20007">
                  <c:v>16.625</c:v>
                </c:pt>
                <c:pt idx="20008">
                  <c:v>16.626000000000001</c:v>
                </c:pt>
                <c:pt idx="20009">
                  <c:v>16.626000000000001</c:v>
                </c:pt>
                <c:pt idx="20010">
                  <c:v>16.626999999999999</c:v>
                </c:pt>
                <c:pt idx="20011">
                  <c:v>16.628</c:v>
                </c:pt>
                <c:pt idx="20012">
                  <c:v>16.629000000000001</c:v>
                </c:pt>
                <c:pt idx="20013">
                  <c:v>16.63</c:v>
                </c:pt>
                <c:pt idx="20014">
                  <c:v>16.631</c:v>
                </c:pt>
                <c:pt idx="20015">
                  <c:v>16.631</c:v>
                </c:pt>
                <c:pt idx="20016">
                  <c:v>16.632000000000001</c:v>
                </c:pt>
                <c:pt idx="20017">
                  <c:v>16.632999999999999</c:v>
                </c:pt>
                <c:pt idx="20018">
                  <c:v>16.634</c:v>
                </c:pt>
                <c:pt idx="20019">
                  <c:v>16.635000000000002</c:v>
                </c:pt>
                <c:pt idx="20020">
                  <c:v>16.635000000000002</c:v>
                </c:pt>
                <c:pt idx="20021">
                  <c:v>16.635999999999999</c:v>
                </c:pt>
                <c:pt idx="20022">
                  <c:v>16.637</c:v>
                </c:pt>
                <c:pt idx="20023">
                  <c:v>16.638000000000002</c:v>
                </c:pt>
                <c:pt idx="20024">
                  <c:v>16.638999999999999</c:v>
                </c:pt>
                <c:pt idx="20025">
                  <c:v>16.64</c:v>
                </c:pt>
                <c:pt idx="20026">
                  <c:v>16.64</c:v>
                </c:pt>
                <c:pt idx="20027">
                  <c:v>16.640999999999998</c:v>
                </c:pt>
                <c:pt idx="20028">
                  <c:v>16.641999999999999</c:v>
                </c:pt>
                <c:pt idx="20029">
                  <c:v>16.643000000000001</c:v>
                </c:pt>
                <c:pt idx="20030">
                  <c:v>16.643999999999998</c:v>
                </c:pt>
                <c:pt idx="20031">
                  <c:v>16.645</c:v>
                </c:pt>
                <c:pt idx="20032">
                  <c:v>16.645</c:v>
                </c:pt>
                <c:pt idx="20033">
                  <c:v>16.646000000000001</c:v>
                </c:pt>
                <c:pt idx="20034">
                  <c:v>16.646999999999998</c:v>
                </c:pt>
                <c:pt idx="20035">
                  <c:v>16.648</c:v>
                </c:pt>
                <c:pt idx="20036">
                  <c:v>16.649000000000001</c:v>
                </c:pt>
                <c:pt idx="20037">
                  <c:v>16.649999999999999</c:v>
                </c:pt>
                <c:pt idx="20038">
                  <c:v>16.649999999999999</c:v>
                </c:pt>
                <c:pt idx="20039">
                  <c:v>16.651</c:v>
                </c:pt>
                <c:pt idx="20040">
                  <c:v>16.652000000000001</c:v>
                </c:pt>
                <c:pt idx="20041">
                  <c:v>16.652999999999999</c:v>
                </c:pt>
                <c:pt idx="20042">
                  <c:v>16.654</c:v>
                </c:pt>
                <c:pt idx="20043">
                  <c:v>16.655000000000001</c:v>
                </c:pt>
                <c:pt idx="20044">
                  <c:v>16.655000000000001</c:v>
                </c:pt>
                <c:pt idx="20045">
                  <c:v>16.655999999999999</c:v>
                </c:pt>
                <c:pt idx="20046">
                  <c:v>16.657</c:v>
                </c:pt>
                <c:pt idx="20047">
                  <c:v>16.658000000000001</c:v>
                </c:pt>
                <c:pt idx="20048">
                  <c:v>16.658999999999999</c:v>
                </c:pt>
                <c:pt idx="20049">
                  <c:v>16.66</c:v>
                </c:pt>
                <c:pt idx="20050">
                  <c:v>16.66</c:v>
                </c:pt>
                <c:pt idx="20051">
                  <c:v>16.661000000000001</c:v>
                </c:pt>
                <c:pt idx="20052">
                  <c:v>16.661999999999999</c:v>
                </c:pt>
                <c:pt idx="20053">
                  <c:v>16.663</c:v>
                </c:pt>
                <c:pt idx="20054">
                  <c:v>16.664000000000001</c:v>
                </c:pt>
                <c:pt idx="20055">
                  <c:v>16.664999999999999</c:v>
                </c:pt>
                <c:pt idx="20056">
                  <c:v>16.664999999999999</c:v>
                </c:pt>
                <c:pt idx="20057">
                  <c:v>16.666</c:v>
                </c:pt>
                <c:pt idx="20058">
                  <c:v>16.667000000000002</c:v>
                </c:pt>
                <c:pt idx="20059">
                  <c:v>16.667999999999999</c:v>
                </c:pt>
                <c:pt idx="20060">
                  <c:v>16.669</c:v>
                </c:pt>
                <c:pt idx="20061">
                  <c:v>16.670000000000002</c:v>
                </c:pt>
                <c:pt idx="20062">
                  <c:v>16.670000000000002</c:v>
                </c:pt>
                <c:pt idx="20063">
                  <c:v>16.670999999999999</c:v>
                </c:pt>
                <c:pt idx="20064">
                  <c:v>16.672000000000001</c:v>
                </c:pt>
                <c:pt idx="20065">
                  <c:v>16.672999999999998</c:v>
                </c:pt>
                <c:pt idx="20066">
                  <c:v>16.673999999999999</c:v>
                </c:pt>
                <c:pt idx="20067">
                  <c:v>16.675000000000001</c:v>
                </c:pt>
                <c:pt idx="20068">
                  <c:v>16.675000000000001</c:v>
                </c:pt>
                <c:pt idx="20069">
                  <c:v>16.675999999999998</c:v>
                </c:pt>
                <c:pt idx="20070">
                  <c:v>16.677</c:v>
                </c:pt>
                <c:pt idx="20071">
                  <c:v>16.678000000000001</c:v>
                </c:pt>
                <c:pt idx="20072">
                  <c:v>16.678999999999998</c:v>
                </c:pt>
                <c:pt idx="20073">
                  <c:v>16.68</c:v>
                </c:pt>
                <c:pt idx="20074">
                  <c:v>16.68</c:v>
                </c:pt>
                <c:pt idx="20075">
                  <c:v>16.681000000000001</c:v>
                </c:pt>
                <c:pt idx="20076">
                  <c:v>16.681999999999999</c:v>
                </c:pt>
                <c:pt idx="20077">
                  <c:v>16.683</c:v>
                </c:pt>
                <c:pt idx="20078">
                  <c:v>16.684000000000001</c:v>
                </c:pt>
                <c:pt idx="20079">
                  <c:v>16.684999999999999</c:v>
                </c:pt>
                <c:pt idx="20080">
                  <c:v>16.684999999999999</c:v>
                </c:pt>
                <c:pt idx="20081">
                  <c:v>16.686</c:v>
                </c:pt>
                <c:pt idx="20082">
                  <c:v>16.687000000000001</c:v>
                </c:pt>
                <c:pt idx="20083">
                  <c:v>16.687999999999999</c:v>
                </c:pt>
                <c:pt idx="20084">
                  <c:v>16.689</c:v>
                </c:pt>
                <c:pt idx="20085">
                  <c:v>16.690000000000001</c:v>
                </c:pt>
                <c:pt idx="20086">
                  <c:v>16.690000000000001</c:v>
                </c:pt>
                <c:pt idx="20087">
                  <c:v>16.690999999999999</c:v>
                </c:pt>
                <c:pt idx="20088">
                  <c:v>16.692</c:v>
                </c:pt>
                <c:pt idx="20089">
                  <c:v>16.693000000000001</c:v>
                </c:pt>
                <c:pt idx="20090">
                  <c:v>16.693999999999999</c:v>
                </c:pt>
                <c:pt idx="20091">
                  <c:v>16.695</c:v>
                </c:pt>
                <c:pt idx="20092">
                  <c:v>16.695</c:v>
                </c:pt>
                <c:pt idx="20093">
                  <c:v>16.696000000000002</c:v>
                </c:pt>
                <c:pt idx="20094">
                  <c:v>16.696999999999999</c:v>
                </c:pt>
                <c:pt idx="20095">
                  <c:v>16.698</c:v>
                </c:pt>
                <c:pt idx="20096">
                  <c:v>16.699000000000002</c:v>
                </c:pt>
                <c:pt idx="20097">
                  <c:v>16.7</c:v>
                </c:pt>
                <c:pt idx="20098">
                  <c:v>16.7</c:v>
                </c:pt>
                <c:pt idx="20099">
                  <c:v>16.701000000000001</c:v>
                </c:pt>
                <c:pt idx="20100">
                  <c:v>16.702000000000002</c:v>
                </c:pt>
                <c:pt idx="20101">
                  <c:v>16.702999999999999</c:v>
                </c:pt>
                <c:pt idx="20102">
                  <c:v>16.704000000000001</c:v>
                </c:pt>
                <c:pt idx="20103">
                  <c:v>16.704999999999998</c:v>
                </c:pt>
                <c:pt idx="20104">
                  <c:v>16.704999999999998</c:v>
                </c:pt>
                <c:pt idx="20105">
                  <c:v>16.706</c:v>
                </c:pt>
                <c:pt idx="20106">
                  <c:v>16.707000000000001</c:v>
                </c:pt>
                <c:pt idx="20107">
                  <c:v>16.707999999999998</c:v>
                </c:pt>
                <c:pt idx="20108">
                  <c:v>16.709</c:v>
                </c:pt>
                <c:pt idx="20109">
                  <c:v>16.71</c:v>
                </c:pt>
                <c:pt idx="20110">
                  <c:v>16.71</c:v>
                </c:pt>
                <c:pt idx="20111">
                  <c:v>16.710999999999999</c:v>
                </c:pt>
                <c:pt idx="20112">
                  <c:v>16.712</c:v>
                </c:pt>
                <c:pt idx="20113">
                  <c:v>16.713000000000001</c:v>
                </c:pt>
                <c:pt idx="20114">
                  <c:v>16.713999999999999</c:v>
                </c:pt>
                <c:pt idx="20115">
                  <c:v>16.713999999999999</c:v>
                </c:pt>
                <c:pt idx="20116">
                  <c:v>16.715</c:v>
                </c:pt>
                <c:pt idx="20117">
                  <c:v>16.716000000000001</c:v>
                </c:pt>
                <c:pt idx="20118">
                  <c:v>16.716999999999999</c:v>
                </c:pt>
                <c:pt idx="20119">
                  <c:v>16.718</c:v>
                </c:pt>
                <c:pt idx="20120">
                  <c:v>16.719000000000001</c:v>
                </c:pt>
                <c:pt idx="20121">
                  <c:v>16.719000000000001</c:v>
                </c:pt>
                <c:pt idx="20122">
                  <c:v>16.72</c:v>
                </c:pt>
                <c:pt idx="20123">
                  <c:v>16.721</c:v>
                </c:pt>
                <c:pt idx="20124">
                  <c:v>16.722000000000001</c:v>
                </c:pt>
                <c:pt idx="20125">
                  <c:v>16.722999999999999</c:v>
                </c:pt>
                <c:pt idx="20126">
                  <c:v>16.724</c:v>
                </c:pt>
                <c:pt idx="20127">
                  <c:v>16.724</c:v>
                </c:pt>
                <c:pt idx="20128">
                  <c:v>16.725000000000001</c:v>
                </c:pt>
                <c:pt idx="20129">
                  <c:v>16.725999999999999</c:v>
                </c:pt>
                <c:pt idx="20130">
                  <c:v>16.727</c:v>
                </c:pt>
                <c:pt idx="20131">
                  <c:v>16.728000000000002</c:v>
                </c:pt>
                <c:pt idx="20132">
                  <c:v>16.728999999999999</c:v>
                </c:pt>
                <c:pt idx="20133">
                  <c:v>16.728999999999999</c:v>
                </c:pt>
                <c:pt idx="20134">
                  <c:v>16.73</c:v>
                </c:pt>
                <c:pt idx="20135">
                  <c:v>16.731000000000002</c:v>
                </c:pt>
                <c:pt idx="20136">
                  <c:v>16.731999999999999</c:v>
                </c:pt>
                <c:pt idx="20137">
                  <c:v>16.733000000000001</c:v>
                </c:pt>
                <c:pt idx="20138">
                  <c:v>16.734000000000002</c:v>
                </c:pt>
                <c:pt idx="20139">
                  <c:v>16.734000000000002</c:v>
                </c:pt>
                <c:pt idx="20140">
                  <c:v>16.734999999999999</c:v>
                </c:pt>
                <c:pt idx="20141">
                  <c:v>16.736000000000001</c:v>
                </c:pt>
                <c:pt idx="20142">
                  <c:v>16.736999999999998</c:v>
                </c:pt>
                <c:pt idx="20143">
                  <c:v>16.738</c:v>
                </c:pt>
                <c:pt idx="20144">
                  <c:v>16.739000000000001</c:v>
                </c:pt>
                <c:pt idx="20145">
                  <c:v>16.739000000000001</c:v>
                </c:pt>
                <c:pt idx="20146">
                  <c:v>16.739999999999998</c:v>
                </c:pt>
                <c:pt idx="20147">
                  <c:v>16.741</c:v>
                </c:pt>
                <c:pt idx="20148">
                  <c:v>16.742000000000001</c:v>
                </c:pt>
                <c:pt idx="20149">
                  <c:v>16.742999999999999</c:v>
                </c:pt>
                <c:pt idx="20150">
                  <c:v>16.744</c:v>
                </c:pt>
                <c:pt idx="20151">
                  <c:v>16.744</c:v>
                </c:pt>
                <c:pt idx="20152">
                  <c:v>16.745000000000001</c:v>
                </c:pt>
                <c:pt idx="20153">
                  <c:v>16.745999999999999</c:v>
                </c:pt>
                <c:pt idx="20154">
                  <c:v>16.747</c:v>
                </c:pt>
                <c:pt idx="20155">
                  <c:v>16.748000000000001</c:v>
                </c:pt>
                <c:pt idx="20156">
                  <c:v>16.748999999999999</c:v>
                </c:pt>
                <c:pt idx="20157">
                  <c:v>16.748999999999999</c:v>
                </c:pt>
                <c:pt idx="20158">
                  <c:v>16.75</c:v>
                </c:pt>
                <c:pt idx="20159">
                  <c:v>16.751000000000001</c:v>
                </c:pt>
                <c:pt idx="20160">
                  <c:v>16.751999999999999</c:v>
                </c:pt>
                <c:pt idx="20161">
                  <c:v>16.753</c:v>
                </c:pt>
                <c:pt idx="20162">
                  <c:v>16.754000000000001</c:v>
                </c:pt>
                <c:pt idx="20163">
                  <c:v>16.754000000000001</c:v>
                </c:pt>
                <c:pt idx="20164">
                  <c:v>16.754999999999999</c:v>
                </c:pt>
                <c:pt idx="20165">
                  <c:v>16.756</c:v>
                </c:pt>
                <c:pt idx="20166">
                  <c:v>16.757000000000001</c:v>
                </c:pt>
                <c:pt idx="20167">
                  <c:v>16.757999999999999</c:v>
                </c:pt>
                <c:pt idx="20168">
                  <c:v>16.759</c:v>
                </c:pt>
                <c:pt idx="20169">
                  <c:v>16.759</c:v>
                </c:pt>
                <c:pt idx="20170">
                  <c:v>16.760000000000002</c:v>
                </c:pt>
                <c:pt idx="20171">
                  <c:v>16.760999999999999</c:v>
                </c:pt>
                <c:pt idx="20172">
                  <c:v>16.762</c:v>
                </c:pt>
                <c:pt idx="20173">
                  <c:v>16.763000000000002</c:v>
                </c:pt>
                <c:pt idx="20174">
                  <c:v>16.763999999999999</c:v>
                </c:pt>
                <c:pt idx="20175">
                  <c:v>16.763999999999999</c:v>
                </c:pt>
                <c:pt idx="20176">
                  <c:v>16.765000000000001</c:v>
                </c:pt>
                <c:pt idx="20177">
                  <c:v>16.765999999999998</c:v>
                </c:pt>
                <c:pt idx="20178">
                  <c:v>16.766999999999999</c:v>
                </c:pt>
                <c:pt idx="20179">
                  <c:v>16.768000000000001</c:v>
                </c:pt>
                <c:pt idx="20180">
                  <c:v>16.768999999999998</c:v>
                </c:pt>
                <c:pt idx="20181">
                  <c:v>16.768999999999998</c:v>
                </c:pt>
                <c:pt idx="20182">
                  <c:v>16.77</c:v>
                </c:pt>
                <c:pt idx="20183">
                  <c:v>16.771000000000001</c:v>
                </c:pt>
                <c:pt idx="20184">
                  <c:v>16.771999999999998</c:v>
                </c:pt>
                <c:pt idx="20185">
                  <c:v>16.773</c:v>
                </c:pt>
                <c:pt idx="20186">
                  <c:v>16.774000000000001</c:v>
                </c:pt>
                <c:pt idx="20187">
                  <c:v>16.774000000000001</c:v>
                </c:pt>
                <c:pt idx="20188">
                  <c:v>16.774999999999999</c:v>
                </c:pt>
                <c:pt idx="20189">
                  <c:v>16.776</c:v>
                </c:pt>
                <c:pt idx="20190">
                  <c:v>16.777000000000001</c:v>
                </c:pt>
                <c:pt idx="20191">
                  <c:v>16.777999999999999</c:v>
                </c:pt>
                <c:pt idx="20192">
                  <c:v>16.779</c:v>
                </c:pt>
                <c:pt idx="20193">
                  <c:v>16.779</c:v>
                </c:pt>
                <c:pt idx="20194">
                  <c:v>16.78</c:v>
                </c:pt>
                <c:pt idx="20195">
                  <c:v>16.780999999999999</c:v>
                </c:pt>
                <c:pt idx="20196">
                  <c:v>16.782</c:v>
                </c:pt>
                <c:pt idx="20197">
                  <c:v>16.783000000000001</c:v>
                </c:pt>
                <c:pt idx="20198">
                  <c:v>16.783999999999999</c:v>
                </c:pt>
                <c:pt idx="20199">
                  <c:v>16.783999999999999</c:v>
                </c:pt>
                <c:pt idx="20200">
                  <c:v>16.785</c:v>
                </c:pt>
                <c:pt idx="20201">
                  <c:v>16.786000000000001</c:v>
                </c:pt>
                <c:pt idx="20202">
                  <c:v>16.786999999999999</c:v>
                </c:pt>
                <c:pt idx="20203">
                  <c:v>16.788</c:v>
                </c:pt>
                <c:pt idx="20204">
                  <c:v>16.789000000000001</c:v>
                </c:pt>
                <c:pt idx="20205">
                  <c:v>16.789000000000001</c:v>
                </c:pt>
                <c:pt idx="20206">
                  <c:v>16.79</c:v>
                </c:pt>
                <c:pt idx="20207">
                  <c:v>16.791</c:v>
                </c:pt>
                <c:pt idx="20208">
                  <c:v>16.792000000000002</c:v>
                </c:pt>
                <c:pt idx="20209">
                  <c:v>16.792999999999999</c:v>
                </c:pt>
                <c:pt idx="20210">
                  <c:v>16.792999999999999</c:v>
                </c:pt>
                <c:pt idx="20211">
                  <c:v>16.794</c:v>
                </c:pt>
                <c:pt idx="20212">
                  <c:v>16.795000000000002</c:v>
                </c:pt>
                <c:pt idx="20213">
                  <c:v>16.795999999999999</c:v>
                </c:pt>
                <c:pt idx="20214">
                  <c:v>16.797000000000001</c:v>
                </c:pt>
                <c:pt idx="20215">
                  <c:v>16.797999999999998</c:v>
                </c:pt>
                <c:pt idx="20216">
                  <c:v>16.797999999999998</c:v>
                </c:pt>
                <c:pt idx="20217">
                  <c:v>16.798999999999999</c:v>
                </c:pt>
                <c:pt idx="20218">
                  <c:v>16.8</c:v>
                </c:pt>
                <c:pt idx="20219">
                  <c:v>16.800999999999998</c:v>
                </c:pt>
                <c:pt idx="20220">
                  <c:v>16.802</c:v>
                </c:pt>
                <c:pt idx="20221">
                  <c:v>16.803000000000001</c:v>
                </c:pt>
                <c:pt idx="20222">
                  <c:v>16.803000000000001</c:v>
                </c:pt>
                <c:pt idx="20223">
                  <c:v>16.803999999999998</c:v>
                </c:pt>
                <c:pt idx="20224">
                  <c:v>16.805</c:v>
                </c:pt>
                <c:pt idx="20225">
                  <c:v>16.806000000000001</c:v>
                </c:pt>
                <c:pt idx="20226">
                  <c:v>16.806999999999999</c:v>
                </c:pt>
                <c:pt idx="20227">
                  <c:v>16.808</c:v>
                </c:pt>
                <c:pt idx="20228">
                  <c:v>16.808</c:v>
                </c:pt>
                <c:pt idx="20229">
                  <c:v>16.809000000000001</c:v>
                </c:pt>
                <c:pt idx="20230">
                  <c:v>16.809999999999999</c:v>
                </c:pt>
                <c:pt idx="20231">
                  <c:v>16.811</c:v>
                </c:pt>
                <c:pt idx="20232">
                  <c:v>16.812000000000001</c:v>
                </c:pt>
                <c:pt idx="20233">
                  <c:v>16.812999999999999</c:v>
                </c:pt>
                <c:pt idx="20234">
                  <c:v>16.812999999999999</c:v>
                </c:pt>
                <c:pt idx="20235">
                  <c:v>16.814</c:v>
                </c:pt>
                <c:pt idx="20236">
                  <c:v>16.815000000000001</c:v>
                </c:pt>
                <c:pt idx="20237">
                  <c:v>16.815999999999999</c:v>
                </c:pt>
                <c:pt idx="20238">
                  <c:v>16.817</c:v>
                </c:pt>
                <c:pt idx="20239">
                  <c:v>16.818000000000001</c:v>
                </c:pt>
                <c:pt idx="20240">
                  <c:v>16.818000000000001</c:v>
                </c:pt>
                <c:pt idx="20241">
                  <c:v>16.818999999999999</c:v>
                </c:pt>
                <c:pt idx="20242">
                  <c:v>16.82</c:v>
                </c:pt>
                <c:pt idx="20243">
                  <c:v>16.821000000000002</c:v>
                </c:pt>
                <c:pt idx="20244">
                  <c:v>16.821999999999999</c:v>
                </c:pt>
                <c:pt idx="20245">
                  <c:v>16.823</c:v>
                </c:pt>
                <c:pt idx="20246">
                  <c:v>16.823</c:v>
                </c:pt>
                <c:pt idx="20247">
                  <c:v>16.824000000000002</c:v>
                </c:pt>
                <c:pt idx="20248">
                  <c:v>16.824999999999999</c:v>
                </c:pt>
                <c:pt idx="20249">
                  <c:v>16.826000000000001</c:v>
                </c:pt>
                <c:pt idx="20250">
                  <c:v>16.827000000000002</c:v>
                </c:pt>
                <c:pt idx="20251">
                  <c:v>16.827999999999999</c:v>
                </c:pt>
                <c:pt idx="20252">
                  <c:v>16.827999999999999</c:v>
                </c:pt>
                <c:pt idx="20253">
                  <c:v>16.829000000000001</c:v>
                </c:pt>
                <c:pt idx="20254">
                  <c:v>16.829999999999998</c:v>
                </c:pt>
                <c:pt idx="20255">
                  <c:v>16.831</c:v>
                </c:pt>
                <c:pt idx="20256">
                  <c:v>16.832000000000001</c:v>
                </c:pt>
                <c:pt idx="20257">
                  <c:v>16.832999999999998</c:v>
                </c:pt>
                <c:pt idx="20258">
                  <c:v>16.832999999999998</c:v>
                </c:pt>
                <c:pt idx="20259">
                  <c:v>16.834</c:v>
                </c:pt>
                <c:pt idx="20260">
                  <c:v>16.835000000000001</c:v>
                </c:pt>
                <c:pt idx="20261">
                  <c:v>16.835999999999999</c:v>
                </c:pt>
                <c:pt idx="20262">
                  <c:v>16.837</c:v>
                </c:pt>
                <c:pt idx="20263">
                  <c:v>16.838000000000001</c:v>
                </c:pt>
                <c:pt idx="20264">
                  <c:v>16.838000000000001</c:v>
                </c:pt>
                <c:pt idx="20265">
                  <c:v>16.838999999999999</c:v>
                </c:pt>
                <c:pt idx="20266">
                  <c:v>16.84</c:v>
                </c:pt>
                <c:pt idx="20267">
                  <c:v>16.841000000000001</c:v>
                </c:pt>
                <c:pt idx="20268">
                  <c:v>16.841999999999999</c:v>
                </c:pt>
                <c:pt idx="20269">
                  <c:v>16.843</c:v>
                </c:pt>
                <c:pt idx="20270">
                  <c:v>16.843</c:v>
                </c:pt>
                <c:pt idx="20271">
                  <c:v>16.844000000000001</c:v>
                </c:pt>
                <c:pt idx="20272">
                  <c:v>16.844999999999999</c:v>
                </c:pt>
                <c:pt idx="20273">
                  <c:v>16.846</c:v>
                </c:pt>
                <c:pt idx="20274">
                  <c:v>16.847000000000001</c:v>
                </c:pt>
                <c:pt idx="20275">
                  <c:v>16.847999999999999</c:v>
                </c:pt>
                <c:pt idx="20276">
                  <c:v>16.847999999999999</c:v>
                </c:pt>
                <c:pt idx="20277">
                  <c:v>16.849</c:v>
                </c:pt>
                <c:pt idx="20278">
                  <c:v>16.850000000000001</c:v>
                </c:pt>
                <c:pt idx="20279">
                  <c:v>16.850999999999999</c:v>
                </c:pt>
                <c:pt idx="20280">
                  <c:v>16.852</c:v>
                </c:pt>
                <c:pt idx="20281">
                  <c:v>16.853000000000002</c:v>
                </c:pt>
                <c:pt idx="20282">
                  <c:v>16.853000000000002</c:v>
                </c:pt>
                <c:pt idx="20283">
                  <c:v>16.853999999999999</c:v>
                </c:pt>
                <c:pt idx="20284">
                  <c:v>16.855</c:v>
                </c:pt>
                <c:pt idx="20285">
                  <c:v>16.856000000000002</c:v>
                </c:pt>
                <c:pt idx="20286">
                  <c:v>16.856999999999999</c:v>
                </c:pt>
                <c:pt idx="20287">
                  <c:v>16.858000000000001</c:v>
                </c:pt>
                <c:pt idx="20288">
                  <c:v>16.858000000000001</c:v>
                </c:pt>
                <c:pt idx="20289">
                  <c:v>16.859000000000002</c:v>
                </c:pt>
                <c:pt idx="20290">
                  <c:v>16.86</c:v>
                </c:pt>
                <c:pt idx="20291">
                  <c:v>16.861000000000001</c:v>
                </c:pt>
                <c:pt idx="20292">
                  <c:v>16.861999999999998</c:v>
                </c:pt>
                <c:pt idx="20293">
                  <c:v>16.863</c:v>
                </c:pt>
                <c:pt idx="20294">
                  <c:v>16.863</c:v>
                </c:pt>
                <c:pt idx="20295">
                  <c:v>16.864000000000001</c:v>
                </c:pt>
                <c:pt idx="20296">
                  <c:v>16.864999999999998</c:v>
                </c:pt>
                <c:pt idx="20297">
                  <c:v>16.866</c:v>
                </c:pt>
                <c:pt idx="20298">
                  <c:v>16.867000000000001</c:v>
                </c:pt>
                <c:pt idx="20299">
                  <c:v>16.867999999999999</c:v>
                </c:pt>
                <c:pt idx="20300">
                  <c:v>16.867999999999999</c:v>
                </c:pt>
                <c:pt idx="20301">
                  <c:v>16.869</c:v>
                </c:pt>
                <c:pt idx="20302">
                  <c:v>16.87</c:v>
                </c:pt>
                <c:pt idx="20303">
                  <c:v>16.870999999999999</c:v>
                </c:pt>
                <c:pt idx="20304">
                  <c:v>16.872</c:v>
                </c:pt>
                <c:pt idx="20305">
                  <c:v>16.872</c:v>
                </c:pt>
                <c:pt idx="20306">
                  <c:v>16.873000000000001</c:v>
                </c:pt>
                <c:pt idx="20307">
                  <c:v>16.873999999999999</c:v>
                </c:pt>
                <c:pt idx="20308">
                  <c:v>16.875</c:v>
                </c:pt>
                <c:pt idx="20309">
                  <c:v>16.876000000000001</c:v>
                </c:pt>
                <c:pt idx="20310">
                  <c:v>16.876999999999999</c:v>
                </c:pt>
                <c:pt idx="20311">
                  <c:v>16.876999999999999</c:v>
                </c:pt>
                <c:pt idx="20312">
                  <c:v>16.878</c:v>
                </c:pt>
                <c:pt idx="20313">
                  <c:v>16.879000000000001</c:v>
                </c:pt>
                <c:pt idx="20314">
                  <c:v>16.88</c:v>
                </c:pt>
                <c:pt idx="20315">
                  <c:v>16.881</c:v>
                </c:pt>
                <c:pt idx="20316">
                  <c:v>16.882000000000001</c:v>
                </c:pt>
                <c:pt idx="20317">
                  <c:v>16.882000000000001</c:v>
                </c:pt>
                <c:pt idx="20318">
                  <c:v>16.882999999999999</c:v>
                </c:pt>
                <c:pt idx="20319">
                  <c:v>16.884</c:v>
                </c:pt>
                <c:pt idx="20320">
                  <c:v>16.885000000000002</c:v>
                </c:pt>
                <c:pt idx="20321">
                  <c:v>16.885999999999999</c:v>
                </c:pt>
                <c:pt idx="20322">
                  <c:v>16.887</c:v>
                </c:pt>
                <c:pt idx="20323">
                  <c:v>16.887</c:v>
                </c:pt>
                <c:pt idx="20324">
                  <c:v>16.888000000000002</c:v>
                </c:pt>
                <c:pt idx="20325">
                  <c:v>16.888999999999999</c:v>
                </c:pt>
                <c:pt idx="20326">
                  <c:v>16.89</c:v>
                </c:pt>
                <c:pt idx="20327">
                  <c:v>16.890999999999998</c:v>
                </c:pt>
                <c:pt idx="20328">
                  <c:v>16.891999999999999</c:v>
                </c:pt>
                <c:pt idx="20329">
                  <c:v>16.891999999999999</c:v>
                </c:pt>
                <c:pt idx="20330">
                  <c:v>16.893000000000001</c:v>
                </c:pt>
                <c:pt idx="20331">
                  <c:v>16.893999999999998</c:v>
                </c:pt>
                <c:pt idx="20332">
                  <c:v>16.895</c:v>
                </c:pt>
                <c:pt idx="20333">
                  <c:v>16.896000000000001</c:v>
                </c:pt>
                <c:pt idx="20334">
                  <c:v>16.896999999999998</c:v>
                </c:pt>
                <c:pt idx="20335">
                  <c:v>16.896999999999998</c:v>
                </c:pt>
                <c:pt idx="20336">
                  <c:v>16.898</c:v>
                </c:pt>
                <c:pt idx="20337">
                  <c:v>16.899000000000001</c:v>
                </c:pt>
                <c:pt idx="20338">
                  <c:v>16.899999999999999</c:v>
                </c:pt>
                <c:pt idx="20339">
                  <c:v>16.901</c:v>
                </c:pt>
                <c:pt idx="20340">
                  <c:v>16.902000000000001</c:v>
                </c:pt>
                <c:pt idx="20341">
                  <c:v>16.902000000000001</c:v>
                </c:pt>
                <c:pt idx="20342">
                  <c:v>16.902999999999999</c:v>
                </c:pt>
                <c:pt idx="20343">
                  <c:v>16.904</c:v>
                </c:pt>
                <c:pt idx="20344">
                  <c:v>16.905000000000001</c:v>
                </c:pt>
                <c:pt idx="20345">
                  <c:v>16.905999999999999</c:v>
                </c:pt>
                <c:pt idx="20346">
                  <c:v>16.907</c:v>
                </c:pt>
                <c:pt idx="20347">
                  <c:v>16.907</c:v>
                </c:pt>
                <c:pt idx="20348">
                  <c:v>16.908000000000001</c:v>
                </c:pt>
                <c:pt idx="20349">
                  <c:v>16.908999999999999</c:v>
                </c:pt>
                <c:pt idx="20350">
                  <c:v>16.91</c:v>
                </c:pt>
                <c:pt idx="20351">
                  <c:v>16.911000000000001</c:v>
                </c:pt>
                <c:pt idx="20352">
                  <c:v>16.911999999999999</c:v>
                </c:pt>
                <c:pt idx="20353">
                  <c:v>16.911999999999999</c:v>
                </c:pt>
                <c:pt idx="20354">
                  <c:v>16.913</c:v>
                </c:pt>
                <c:pt idx="20355">
                  <c:v>16.914000000000001</c:v>
                </c:pt>
                <c:pt idx="20356">
                  <c:v>16.914999999999999</c:v>
                </c:pt>
                <c:pt idx="20357">
                  <c:v>16.916</c:v>
                </c:pt>
                <c:pt idx="20358">
                  <c:v>16.917000000000002</c:v>
                </c:pt>
                <c:pt idx="20359">
                  <c:v>16.917000000000002</c:v>
                </c:pt>
                <c:pt idx="20360">
                  <c:v>16.917999999999999</c:v>
                </c:pt>
                <c:pt idx="20361">
                  <c:v>16.919</c:v>
                </c:pt>
                <c:pt idx="20362">
                  <c:v>16.920000000000002</c:v>
                </c:pt>
                <c:pt idx="20363">
                  <c:v>16.920999999999999</c:v>
                </c:pt>
                <c:pt idx="20364">
                  <c:v>16.922000000000001</c:v>
                </c:pt>
                <c:pt idx="20365">
                  <c:v>16.922000000000001</c:v>
                </c:pt>
                <c:pt idx="20366">
                  <c:v>16.922999999999998</c:v>
                </c:pt>
                <c:pt idx="20367">
                  <c:v>16.923999999999999</c:v>
                </c:pt>
                <c:pt idx="20368">
                  <c:v>16.925000000000001</c:v>
                </c:pt>
                <c:pt idx="20369">
                  <c:v>16.925999999999998</c:v>
                </c:pt>
                <c:pt idx="20370">
                  <c:v>16.927</c:v>
                </c:pt>
                <c:pt idx="20371">
                  <c:v>16.927</c:v>
                </c:pt>
                <c:pt idx="20372">
                  <c:v>16.928000000000001</c:v>
                </c:pt>
                <c:pt idx="20373">
                  <c:v>16.928999999999998</c:v>
                </c:pt>
                <c:pt idx="20374">
                  <c:v>16.93</c:v>
                </c:pt>
                <c:pt idx="20375">
                  <c:v>16.931000000000001</c:v>
                </c:pt>
                <c:pt idx="20376">
                  <c:v>16.931999999999999</c:v>
                </c:pt>
                <c:pt idx="20377">
                  <c:v>16.931999999999999</c:v>
                </c:pt>
                <c:pt idx="20378">
                  <c:v>16.933</c:v>
                </c:pt>
                <c:pt idx="20379">
                  <c:v>16.934000000000001</c:v>
                </c:pt>
                <c:pt idx="20380">
                  <c:v>16.934999999999999</c:v>
                </c:pt>
                <c:pt idx="20381">
                  <c:v>16.936</c:v>
                </c:pt>
                <c:pt idx="20382">
                  <c:v>16.937000000000001</c:v>
                </c:pt>
                <c:pt idx="20383">
                  <c:v>16.937000000000001</c:v>
                </c:pt>
                <c:pt idx="20384">
                  <c:v>16.937999999999999</c:v>
                </c:pt>
                <c:pt idx="20385">
                  <c:v>16.939</c:v>
                </c:pt>
                <c:pt idx="20386">
                  <c:v>16.940000000000001</c:v>
                </c:pt>
                <c:pt idx="20387">
                  <c:v>16.940999999999999</c:v>
                </c:pt>
                <c:pt idx="20388">
                  <c:v>16.942</c:v>
                </c:pt>
                <c:pt idx="20389">
                  <c:v>16.942</c:v>
                </c:pt>
                <c:pt idx="20390">
                  <c:v>16.943000000000001</c:v>
                </c:pt>
                <c:pt idx="20391">
                  <c:v>16.943999999999999</c:v>
                </c:pt>
                <c:pt idx="20392">
                  <c:v>16.945</c:v>
                </c:pt>
                <c:pt idx="20393">
                  <c:v>16.946000000000002</c:v>
                </c:pt>
                <c:pt idx="20394">
                  <c:v>16.946999999999999</c:v>
                </c:pt>
                <c:pt idx="20395">
                  <c:v>16.946999999999999</c:v>
                </c:pt>
                <c:pt idx="20396">
                  <c:v>16.948</c:v>
                </c:pt>
                <c:pt idx="20397">
                  <c:v>16.949000000000002</c:v>
                </c:pt>
                <c:pt idx="20398">
                  <c:v>16.95</c:v>
                </c:pt>
                <c:pt idx="20399">
                  <c:v>16.951000000000001</c:v>
                </c:pt>
                <c:pt idx="20400">
                  <c:v>16.951000000000001</c:v>
                </c:pt>
                <c:pt idx="20401">
                  <c:v>16.952000000000002</c:v>
                </c:pt>
                <c:pt idx="20402">
                  <c:v>16.952999999999999</c:v>
                </c:pt>
                <c:pt idx="20403">
                  <c:v>16.954000000000001</c:v>
                </c:pt>
                <c:pt idx="20404">
                  <c:v>16.954999999999998</c:v>
                </c:pt>
                <c:pt idx="20405">
                  <c:v>16.956</c:v>
                </c:pt>
                <c:pt idx="20406">
                  <c:v>16.956</c:v>
                </c:pt>
                <c:pt idx="20407">
                  <c:v>16.957000000000001</c:v>
                </c:pt>
                <c:pt idx="20408">
                  <c:v>16.957999999999998</c:v>
                </c:pt>
                <c:pt idx="20409">
                  <c:v>16.959</c:v>
                </c:pt>
                <c:pt idx="20410">
                  <c:v>16.96</c:v>
                </c:pt>
                <c:pt idx="20411">
                  <c:v>16.960999999999999</c:v>
                </c:pt>
                <c:pt idx="20412">
                  <c:v>16.960999999999999</c:v>
                </c:pt>
                <c:pt idx="20413">
                  <c:v>16.962</c:v>
                </c:pt>
                <c:pt idx="20414">
                  <c:v>16.963000000000001</c:v>
                </c:pt>
                <c:pt idx="20415">
                  <c:v>16.963999999999999</c:v>
                </c:pt>
                <c:pt idx="20416">
                  <c:v>16.965</c:v>
                </c:pt>
                <c:pt idx="20417">
                  <c:v>16.966000000000001</c:v>
                </c:pt>
                <c:pt idx="20418">
                  <c:v>16.966000000000001</c:v>
                </c:pt>
                <c:pt idx="20419">
                  <c:v>16.966999999999999</c:v>
                </c:pt>
                <c:pt idx="20420">
                  <c:v>16.968</c:v>
                </c:pt>
                <c:pt idx="20421">
                  <c:v>16.969000000000001</c:v>
                </c:pt>
                <c:pt idx="20422">
                  <c:v>16.97</c:v>
                </c:pt>
                <c:pt idx="20423">
                  <c:v>16.971</c:v>
                </c:pt>
                <c:pt idx="20424">
                  <c:v>16.971</c:v>
                </c:pt>
                <c:pt idx="20425">
                  <c:v>16.972000000000001</c:v>
                </c:pt>
                <c:pt idx="20426">
                  <c:v>16.972999999999999</c:v>
                </c:pt>
                <c:pt idx="20427">
                  <c:v>16.974</c:v>
                </c:pt>
                <c:pt idx="20428">
                  <c:v>16.975000000000001</c:v>
                </c:pt>
                <c:pt idx="20429">
                  <c:v>16.975999999999999</c:v>
                </c:pt>
                <c:pt idx="20430">
                  <c:v>16.975999999999999</c:v>
                </c:pt>
                <c:pt idx="20431">
                  <c:v>16.977</c:v>
                </c:pt>
                <c:pt idx="20432">
                  <c:v>16.978000000000002</c:v>
                </c:pt>
                <c:pt idx="20433">
                  <c:v>16.978999999999999</c:v>
                </c:pt>
                <c:pt idx="20434">
                  <c:v>16.98</c:v>
                </c:pt>
                <c:pt idx="20435">
                  <c:v>16.981000000000002</c:v>
                </c:pt>
                <c:pt idx="20436">
                  <c:v>16.981000000000002</c:v>
                </c:pt>
                <c:pt idx="20437">
                  <c:v>16.981999999999999</c:v>
                </c:pt>
                <c:pt idx="20438">
                  <c:v>16.983000000000001</c:v>
                </c:pt>
                <c:pt idx="20439">
                  <c:v>16.984000000000002</c:v>
                </c:pt>
                <c:pt idx="20440">
                  <c:v>16.984999999999999</c:v>
                </c:pt>
                <c:pt idx="20441">
                  <c:v>16.986000000000001</c:v>
                </c:pt>
                <c:pt idx="20442">
                  <c:v>16.986000000000001</c:v>
                </c:pt>
                <c:pt idx="20443">
                  <c:v>16.986999999999998</c:v>
                </c:pt>
                <c:pt idx="20444">
                  <c:v>16.988</c:v>
                </c:pt>
                <c:pt idx="20445">
                  <c:v>16.989000000000001</c:v>
                </c:pt>
                <c:pt idx="20446">
                  <c:v>16.989999999999998</c:v>
                </c:pt>
                <c:pt idx="20447">
                  <c:v>16.991</c:v>
                </c:pt>
                <c:pt idx="20448">
                  <c:v>16.991</c:v>
                </c:pt>
                <c:pt idx="20449">
                  <c:v>16.992000000000001</c:v>
                </c:pt>
                <c:pt idx="20450">
                  <c:v>16.992999999999999</c:v>
                </c:pt>
                <c:pt idx="20451">
                  <c:v>16.994</c:v>
                </c:pt>
                <c:pt idx="20452">
                  <c:v>16.995000000000001</c:v>
                </c:pt>
                <c:pt idx="20453">
                  <c:v>16.995999999999999</c:v>
                </c:pt>
                <c:pt idx="20454">
                  <c:v>16.995999999999999</c:v>
                </c:pt>
                <c:pt idx="20455">
                  <c:v>16.997</c:v>
                </c:pt>
                <c:pt idx="20456">
                  <c:v>16.998000000000001</c:v>
                </c:pt>
                <c:pt idx="20457">
                  <c:v>16.998999999999999</c:v>
                </c:pt>
                <c:pt idx="20458">
                  <c:v>17</c:v>
                </c:pt>
                <c:pt idx="20459">
                  <c:v>17.001000000000001</c:v>
                </c:pt>
                <c:pt idx="20460">
                  <c:v>17.001000000000001</c:v>
                </c:pt>
                <c:pt idx="20461">
                  <c:v>17.001999999999999</c:v>
                </c:pt>
                <c:pt idx="20462">
                  <c:v>17.003</c:v>
                </c:pt>
                <c:pt idx="20463">
                  <c:v>17.004000000000001</c:v>
                </c:pt>
                <c:pt idx="20464">
                  <c:v>17.004999999999999</c:v>
                </c:pt>
                <c:pt idx="20465">
                  <c:v>17.006</c:v>
                </c:pt>
                <c:pt idx="20466">
                  <c:v>17.006</c:v>
                </c:pt>
                <c:pt idx="20467">
                  <c:v>17.007000000000001</c:v>
                </c:pt>
                <c:pt idx="20468">
                  <c:v>17.007999999999999</c:v>
                </c:pt>
                <c:pt idx="20469">
                  <c:v>17.009</c:v>
                </c:pt>
                <c:pt idx="20470">
                  <c:v>17.010000000000002</c:v>
                </c:pt>
                <c:pt idx="20471">
                  <c:v>17.010999999999999</c:v>
                </c:pt>
                <c:pt idx="20472">
                  <c:v>17.010999999999999</c:v>
                </c:pt>
                <c:pt idx="20473">
                  <c:v>17.012</c:v>
                </c:pt>
                <c:pt idx="20474">
                  <c:v>17.013000000000002</c:v>
                </c:pt>
                <c:pt idx="20475">
                  <c:v>17.013999999999999</c:v>
                </c:pt>
                <c:pt idx="20476">
                  <c:v>17.015000000000001</c:v>
                </c:pt>
                <c:pt idx="20477">
                  <c:v>17.015999999999998</c:v>
                </c:pt>
                <c:pt idx="20478">
                  <c:v>17.015999999999998</c:v>
                </c:pt>
                <c:pt idx="20479">
                  <c:v>17.016999999999999</c:v>
                </c:pt>
                <c:pt idx="20480">
                  <c:v>17.018000000000001</c:v>
                </c:pt>
                <c:pt idx="20481">
                  <c:v>17.018999999999998</c:v>
                </c:pt>
                <c:pt idx="20482">
                  <c:v>17.02</c:v>
                </c:pt>
                <c:pt idx="20483">
                  <c:v>17.021000000000001</c:v>
                </c:pt>
                <c:pt idx="20484">
                  <c:v>17.021000000000001</c:v>
                </c:pt>
                <c:pt idx="20485">
                  <c:v>17.021999999999998</c:v>
                </c:pt>
                <c:pt idx="20486">
                  <c:v>17.023</c:v>
                </c:pt>
                <c:pt idx="20487">
                  <c:v>17.024000000000001</c:v>
                </c:pt>
                <c:pt idx="20488">
                  <c:v>17.024999999999999</c:v>
                </c:pt>
                <c:pt idx="20489">
                  <c:v>17.026</c:v>
                </c:pt>
                <c:pt idx="20490">
                  <c:v>17.026</c:v>
                </c:pt>
                <c:pt idx="20491">
                  <c:v>17.027000000000001</c:v>
                </c:pt>
                <c:pt idx="20492">
                  <c:v>17.027999999999999</c:v>
                </c:pt>
                <c:pt idx="20493">
                  <c:v>17.029</c:v>
                </c:pt>
                <c:pt idx="20494">
                  <c:v>17.03</c:v>
                </c:pt>
                <c:pt idx="20495">
                  <c:v>17.030999999999999</c:v>
                </c:pt>
                <c:pt idx="20496">
                  <c:v>17.030999999999999</c:v>
                </c:pt>
                <c:pt idx="20497">
                  <c:v>17.032</c:v>
                </c:pt>
                <c:pt idx="20498">
                  <c:v>17.033000000000001</c:v>
                </c:pt>
                <c:pt idx="20499">
                  <c:v>17.033999999999999</c:v>
                </c:pt>
                <c:pt idx="20500">
                  <c:v>17.035</c:v>
                </c:pt>
                <c:pt idx="20501">
                  <c:v>17.035</c:v>
                </c:pt>
                <c:pt idx="20502">
                  <c:v>17.036000000000001</c:v>
                </c:pt>
                <c:pt idx="20503">
                  <c:v>17.036999999999999</c:v>
                </c:pt>
                <c:pt idx="20504">
                  <c:v>17.038</c:v>
                </c:pt>
                <c:pt idx="20505">
                  <c:v>17.039000000000001</c:v>
                </c:pt>
                <c:pt idx="20506">
                  <c:v>17.04</c:v>
                </c:pt>
                <c:pt idx="20507">
                  <c:v>17.04</c:v>
                </c:pt>
                <c:pt idx="20508">
                  <c:v>17.041</c:v>
                </c:pt>
                <c:pt idx="20509">
                  <c:v>17.042000000000002</c:v>
                </c:pt>
                <c:pt idx="20510">
                  <c:v>17.042999999999999</c:v>
                </c:pt>
                <c:pt idx="20511">
                  <c:v>17.044</c:v>
                </c:pt>
                <c:pt idx="20512">
                  <c:v>17.045000000000002</c:v>
                </c:pt>
                <c:pt idx="20513">
                  <c:v>17.045000000000002</c:v>
                </c:pt>
                <c:pt idx="20514">
                  <c:v>17.045999999999999</c:v>
                </c:pt>
                <c:pt idx="20515">
                  <c:v>17.047000000000001</c:v>
                </c:pt>
                <c:pt idx="20516">
                  <c:v>17.047999999999998</c:v>
                </c:pt>
                <c:pt idx="20517">
                  <c:v>17.048999999999999</c:v>
                </c:pt>
                <c:pt idx="20518">
                  <c:v>17.05</c:v>
                </c:pt>
                <c:pt idx="20519">
                  <c:v>17.05</c:v>
                </c:pt>
                <c:pt idx="20520">
                  <c:v>17.050999999999998</c:v>
                </c:pt>
                <c:pt idx="20521">
                  <c:v>17.052</c:v>
                </c:pt>
                <c:pt idx="20522">
                  <c:v>17.053000000000001</c:v>
                </c:pt>
                <c:pt idx="20523">
                  <c:v>17.053999999999998</c:v>
                </c:pt>
                <c:pt idx="20524">
                  <c:v>17.055</c:v>
                </c:pt>
                <c:pt idx="20525">
                  <c:v>17.055</c:v>
                </c:pt>
                <c:pt idx="20526">
                  <c:v>17.056000000000001</c:v>
                </c:pt>
                <c:pt idx="20527">
                  <c:v>17.056999999999999</c:v>
                </c:pt>
                <c:pt idx="20528">
                  <c:v>17.058</c:v>
                </c:pt>
                <c:pt idx="20529">
                  <c:v>17.059000000000001</c:v>
                </c:pt>
                <c:pt idx="20530">
                  <c:v>17.059999999999999</c:v>
                </c:pt>
                <c:pt idx="20531">
                  <c:v>17.059999999999999</c:v>
                </c:pt>
                <c:pt idx="20532">
                  <c:v>17.061</c:v>
                </c:pt>
                <c:pt idx="20533">
                  <c:v>17.062000000000001</c:v>
                </c:pt>
                <c:pt idx="20534">
                  <c:v>17.062999999999999</c:v>
                </c:pt>
                <c:pt idx="20535">
                  <c:v>17.064</c:v>
                </c:pt>
                <c:pt idx="20536">
                  <c:v>17.065000000000001</c:v>
                </c:pt>
                <c:pt idx="20537">
                  <c:v>17.065000000000001</c:v>
                </c:pt>
                <c:pt idx="20538">
                  <c:v>17.065999999999999</c:v>
                </c:pt>
                <c:pt idx="20539">
                  <c:v>17.067</c:v>
                </c:pt>
                <c:pt idx="20540">
                  <c:v>17.068000000000001</c:v>
                </c:pt>
                <c:pt idx="20541">
                  <c:v>17.068999999999999</c:v>
                </c:pt>
                <c:pt idx="20542">
                  <c:v>17.07</c:v>
                </c:pt>
                <c:pt idx="20543">
                  <c:v>17.07</c:v>
                </c:pt>
                <c:pt idx="20544">
                  <c:v>17.071000000000002</c:v>
                </c:pt>
                <c:pt idx="20545">
                  <c:v>17.071999999999999</c:v>
                </c:pt>
                <c:pt idx="20546">
                  <c:v>17.073</c:v>
                </c:pt>
                <c:pt idx="20547">
                  <c:v>17.074000000000002</c:v>
                </c:pt>
                <c:pt idx="20548">
                  <c:v>17.074999999999999</c:v>
                </c:pt>
                <c:pt idx="20549">
                  <c:v>17.074999999999999</c:v>
                </c:pt>
                <c:pt idx="20550">
                  <c:v>17.076000000000001</c:v>
                </c:pt>
                <c:pt idx="20551">
                  <c:v>17.077000000000002</c:v>
                </c:pt>
                <c:pt idx="20552">
                  <c:v>17.077999999999999</c:v>
                </c:pt>
                <c:pt idx="20553">
                  <c:v>17.079000000000001</c:v>
                </c:pt>
                <c:pt idx="20554">
                  <c:v>17.079999999999998</c:v>
                </c:pt>
                <c:pt idx="20555">
                  <c:v>17.079999999999998</c:v>
                </c:pt>
                <c:pt idx="20556">
                  <c:v>17.081</c:v>
                </c:pt>
                <c:pt idx="20557">
                  <c:v>17.082000000000001</c:v>
                </c:pt>
                <c:pt idx="20558">
                  <c:v>17.082999999999998</c:v>
                </c:pt>
                <c:pt idx="20559">
                  <c:v>17.084</c:v>
                </c:pt>
                <c:pt idx="20560">
                  <c:v>17.085000000000001</c:v>
                </c:pt>
                <c:pt idx="20561">
                  <c:v>17.085000000000001</c:v>
                </c:pt>
                <c:pt idx="20562">
                  <c:v>17.085999999999999</c:v>
                </c:pt>
                <c:pt idx="20563">
                  <c:v>17.087</c:v>
                </c:pt>
                <c:pt idx="20564">
                  <c:v>17.088000000000001</c:v>
                </c:pt>
                <c:pt idx="20565">
                  <c:v>17.088999999999999</c:v>
                </c:pt>
                <c:pt idx="20566">
                  <c:v>17.09</c:v>
                </c:pt>
                <c:pt idx="20567">
                  <c:v>17.09</c:v>
                </c:pt>
                <c:pt idx="20568">
                  <c:v>17.091000000000001</c:v>
                </c:pt>
                <c:pt idx="20569">
                  <c:v>17.091999999999999</c:v>
                </c:pt>
                <c:pt idx="20570">
                  <c:v>17.093</c:v>
                </c:pt>
                <c:pt idx="20571">
                  <c:v>17.094000000000001</c:v>
                </c:pt>
                <c:pt idx="20572">
                  <c:v>17.094999999999999</c:v>
                </c:pt>
                <c:pt idx="20573">
                  <c:v>17.094999999999999</c:v>
                </c:pt>
                <c:pt idx="20574">
                  <c:v>17.096</c:v>
                </c:pt>
                <c:pt idx="20575">
                  <c:v>17.097000000000001</c:v>
                </c:pt>
                <c:pt idx="20576">
                  <c:v>17.097999999999999</c:v>
                </c:pt>
                <c:pt idx="20577">
                  <c:v>17.099</c:v>
                </c:pt>
                <c:pt idx="20578">
                  <c:v>17.100000000000001</c:v>
                </c:pt>
                <c:pt idx="20579">
                  <c:v>17.100000000000001</c:v>
                </c:pt>
                <c:pt idx="20580">
                  <c:v>17.100999999999999</c:v>
                </c:pt>
                <c:pt idx="20581">
                  <c:v>17.102</c:v>
                </c:pt>
                <c:pt idx="20582">
                  <c:v>17.103000000000002</c:v>
                </c:pt>
                <c:pt idx="20583">
                  <c:v>17.103999999999999</c:v>
                </c:pt>
                <c:pt idx="20584">
                  <c:v>17.105</c:v>
                </c:pt>
                <c:pt idx="20585">
                  <c:v>17.105</c:v>
                </c:pt>
                <c:pt idx="20586">
                  <c:v>17.106000000000002</c:v>
                </c:pt>
                <c:pt idx="20587">
                  <c:v>17.106999999999999</c:v>
                </c:pt>
                <c:pt idx="20588">
                  <c:v>17.108000000000001</c:v>
                </c:pt>
                <c:pt idx="20589">
                  <c:v>17.109000000000002</c:v>
                </c:pt>
                <c:pt idx="20590">
                  <c:v>17.11</c:v>
                </c:pt>
                <c:pt idx="20591">
                  <c:v>17.11</c:v>
                </c:pt>
                <c:pt idx="20592">
                  <c:v>17.111000000000001</c:v>
                </c:pt>
                <c:pt idx="20593">
                  <c:v>17.111999999999998</c:v>
                </c:pt>
                <c:pt idx="20594">
                  <c:v>17.113</c:v>
                </c:pt>
                <c:pt idx="20595">
                  <c:v>17.114000000000001</c:v>
                </c:pt>
                <c:pt idx="20596">
                  <c:v>17.114000000000001</c:v>
                </c:pt>
                <c:pt idx="20597">
                  <c:v>17.114999999999998</c:v>
                </c:pt>
                <c:pt idx="20598">
                  <c:v>17.116</c:v>
                </c:pt>
                <c:pt idx="20599">
                  <c:v>17.117000000000001</c:v>
                </c:pt>
                <c:pt idx="20600">
                  <c:v>17.117999999999999</c:v>
                </c:pt>
                <c:pt idx="20601">
                  <c:v>17.119</c:v>
                </c:pt>
                <c:pt idx="20602">
                  <c:v>17.119</c:v>
                </c:pt>
                <c:pt idx="20603">
                  <c:v>17.12</c:v>
                </c:pt>
                <c:pt idx="20604">
                  <c:v>17.120999999999999</c:v>
                </c:pt>
                <c:pt idx="20605">
                  <c:v>17.122</c:v>
                </c:pt>
                <c:pt idx="20606">
                  <c:v>17.123000000000001</c:v>
                </c:pt>
                <c:pt idx="20607">
                  <c:v>17.123999999999999</c:v>
                </c:pt>
                <c:pt idx="20608">
                  <c:v>17.123999999999999</c:v>
                </c:pt>
                <c:pt idx="20609">
                  <c:v>17.125</c:v>
                </c:pt>
                <c:pt idx="20610">
                  <c:v>17.126000000000001</c:v>
                </c:pt>
                <c:pt idx="20611">
                  <c:v>17.126999999999999</c:v>
                </c:pt>
                <c:pt idx="20612">
                  <c:v>17.128</c:v>
                </c:pt>
                <c:pt idx="20613">
                  <c:v>17.129000000000001</c:v>
                </c:pt>
                <c:pt idx="20614">
                  <c:v>17.129000000000001</c:v>
                </c:pt>
                <c:pt idx="20615">
                  <c:v>17.13</c:v>
                </c:pt>
                <c:pt idx="20616">
                  <c:v>17.131</c:v>
                </c:pt>
                <c:pt idx="20617">
                  <c:v>17.132000000000001</c:v>
                </c:pt>
                <c:pt idx="20618">
                  <c:v>17.132999999999999</c:v>
                </c:pt>
                <c:pt idx="20619">
                  <c:v>17.134</c:v>
                </c:pt>
                <c:pt idx="20620">
                  <c:v>17.134</c:v>
                </c:pt>
                <c:pt idx="20621">
                  <c:v>17.135000000000002</c:v>
                </c:pt>
                <c:pt idx="20622">
                  <c:v>17.135999999999999</c:v>
                </c:pt>
                <c:pt idx="20623">
                  <c:v>17.137</c:v>
                </c:pt>
                <c:pt idx="20624">
                  <c:v>17.138000000000002</c:v>
                </c:pt>
                <c:pt idx="20625">
                  <c:v>17.138999999999999</c:v>
                </c:pt>
                <c:pt idx="20626">
                  <c:v>17.138999999999999</c:v>
                </c:pt>
                <c:pt idx="20627">
                  <c:v>17.14</c:v>
                </c:pt>
                <c:pt idx="20628">
                  <c:v>17.140999999999998</c:v>
                </c:pt>
                <c:pt idx="20629">
                  <c:v>17.141999999999999</c:v>
                </c:pt>
                <c:pt idx="20630">
                  <c:v>17.143000000000001</c:v>
                </c:pt>
                <c:pt idx="20631">
                  <c:v>17.143999999999998</c:v>
                </c:pt>
                <c:pt idx="20632">
                  <c:v>17.143999999999998</c:v>
                </c:pt>
                <c:pt idx="20633">
                  <c:v>17.145</c:v>
                </c:pt>
                <c:pt idx="20634">
                  <c:v>17.146000000000001</c:v>
                </c:pt>
                <c:pt idx="20635">
                  <c:v>17.146999999999998</c:v>
                </c:pt>
                <c:pt idx="20636">
                  <c:v>17.148</c:v>
                </c:pt>
                <c:pt idx="20637">
                  <c:v>17.149000000000001</c:v>
                </c:pt>
                <c:pt idx="20638">
                  <c:v>17.149000000000001</c:v>
                </c:pt>
                <c:pt idx="20639">
                  <c:v>17.149999999999999</c:v>
                </c:pt>
                <c:pt idx="20640">
                  <c:v>17.151</c:v>
                </c:pt>
                <c:pt idx="20641">
                  <c:v>17.152000000000001</c:v>
                </c:pt>
                <c:pt idx="20642">
                  <c:v>17.152999999999999</c:v>
                </c:pt>
                <c:pt idx="20643">
                  <c:v>17.154</c:v>
                </c:pt>
                <c:pt idx="20644">
                  <c:v>17.154</c:v>
                </c:pt>
                <c:pt idx="20645">
                  <c:v>17.155000000000001</c:v>
                </c:pt>
                <c:pt idx="20646">
                  <c:v>17.155999999999999</c:v>
                </c:pt>
                <c:pt idx="20647">
                  <c:v>17.157</c:v>
                </c:pt>
                <c:pt idx="20648">
                  <c:v>17.158000000000001</c:v>
                </c:pt>
                <c:pt idx="20649">
                  <c:v>17.158999999999999</c:v>
                </c:pt>
                <c:pt idx="20650">
                  <c:v>17.158999999999999</c:v>
                </c:pt>
                <c:pt idx="20651">
                  <c:v>17.16</c:v>
                </c:pt>
                <c:pt idx="20652">
                  <c:v>17.161000000000001</c:v>
                </c:pt>
                <c:pt idx="20653">
                  <c:v>17.161999999999999</c:v>
                </c:pt>
                <c:pt idx="20654">
                  <c:v>17.163</c:v>
                </c:pt>
                <c:pt idx="20655">
                  <c:v>17.164000000000001</c:v>
                </c:pt>
                <c:pt idx="20656">
                  <c:v>17.164000000000001</c:v>
                </c:pt>
                <c:pt idx="20657">
                  <c:v>17.164999999999999</c:v>
                </c:pt>
                <c:pt idx="20658">
                  <c:v>17.166</c:v>
                </c:pt>
                <c:pt idx="20659">
                  <c:v>17.167000000000002</c:v>
                </c:pt>
                <c:pt idx="20660">
                  <c:v>17.167999999999999</c:v>
                </c:pt>
                <c:pt idx="20661">
                  <c:v>17.169</c:v>
                </c:pt>
                <c:pt idx="20662">
                  <c:v>17.169</c:v>
                </c:pt>
                <c:pt idx="20663">
                  <c:v>17.170000000000002</c:v>
                </c:pt>
                <c:pt idx="20664">
                  <c:v>17.170999999999999</c:v>
                </c:pt>
                <c:pt idx="20665">
                  <c:v>17.172000000000001</c:v>
                </c:pt>
                <c:pt idx="20666">
                  <c:v>17.172999999999998</c:v>
                </c:pt>
                <c:pt idx="20667">
                  <c:v>17.173999999999999</c:v>
                </c:pt>
                <c:pt idx="20668">
                  <c:v>17.173999999999999</c:v>
                </c:pt>
                <c:pt idx="20669">
                  <c:v>17.175000000000001</c:v>
                </c:pt>
                <c:pt idx="20670">
                  <c:v>17.175999999999998</c:v>
                </c:pt>
                <c:pt idx="20671">
                  <c:v>17.177</c:v>
                </c:pt>
                <c:pt idx="20672">
                  <c:v>17.178000000000001</c:v>
                </c:pt>
                <c:pt idx="20673">
                  <c:v>17.178999999999998</c:v>
                </c:pt>
                <c:pt idx="20674">
                  <c:v>17.178999999999998</c:v>
                </c:pt>
                <c:pt idx="20675">
                  <c:v>17.18</c:v>
                </c:pt>
                <c:pt idx="20676">
                  <c:v>17.181000000000001</c:v>
                </c:pt>
                <c:pt idx="20677">
                  <c:v>17.181999999999999</c:v>
                </c:pt>
                <c:pt idx="20678">
                  <c:v>17.183</c:v>
                </c:pt>
                <c:pt idx="20679">
                  <c:v>17.184000000000001</c:v>
                </c:pt>
                <c:pt idx="20680">
                  <c:v>17.184000000000001</c:v>
                </c:pt>
                <c:pt idx="20681">
                  <c:v>17.184999999999999</c:v>
                </c:pt>
                <c:pt idx="20682">
                  <c:v>17.186</c:v>
                </c:pt>
                <c:pt idx="20683">
                  <c:v>17.187000000000001</c:v>
                </c:pt>
                <c:pt idx="20684">
                  <c:v>17.187999999999999</c:v>
                </c:pt>
                <c:pt idx="20685">
                  <c:v>17.189</c:v>
                </c:pt>
                <c:pt idx="20686">
                  <c:v>17.189</c:v>
                </c:pt>
                <c:pt idx="20687">
                  <c:v>17.190000000000001</c:v>
                </c:pt>
                <c:pt idx="20688">
                  <c:v>17.190999999999999</c:v>
                </c:pt>
                <c:pt idx="20689">
                  <c:v>17.192</c:v>
                </c:pt>
                <c:pt idx="20690">
                  <c:v>17.193000000000001</c:v>
                </c:pt>
                <c:pt idx="20691">
                  <c:v>17.193000000000001</c:v>
                </c:pt>
                <c:pt idx="20692">
                  <c:v>17.193999999999999</c:v>
                </c:pt>
                <c:pt idx="20693">
                  <c:v>17.195</c:v>
                </c:pt>
                <c:pt idx="20694">
                  <c:v>17.196000000000002</c:v>
                </c:pt>
                <c:pt idx="20695">
                  <c:v>17.196999999999999</c:v>
                </c:pt>
                <c:pt idx="20696">
                  <c:v>17.198</c:v>
                </c:pt>
                <c:pt idx="20697">
                  <c:v>17.198</c:v>
                </c:pt>
                <c:pt idx="20698">
                  <c:v>17.199000000000002</c:v>
                </c:pt>
                <c:pt idx="20699">
                  <c:v>17.2</c:v>
                </c:pt>
                <c:pt idx="20700">
                  <c:v>17.201000000000001</c:v>
                </c:pt>
                <c:pt idx="20701">
                  <c:v>17.202000000000002</c:v>
                </c:pt>
                <c:pt idx="20702">
                  <c:v>17.202999999999999</c:v>
                </c:pt>
                <c:pt idx="20703">
                  <c:v>17.202999999999999</c:v>
                </c:pt>
                <c:pt idx="20704">
                  <c:v>17.204000000000001</c:v>
                </c:pt>
                <c:pt idx="20705">
                  <c:v>17.204999999999998</c:v>
                </c:pt>
                <c:pt idx="20706">
                  <c:v>17.206</c:v>
                </c:pt>
                <c:pt idx="20707">
                  <c:v>17.207000000000001</c:v>
                </c:pt>
                <c:pt idx="20708">
                  <c:v>17.207999999999998</c:v>
                </c:pt>
                <c:pt idx="20709">
                  <c:v>17.207999999999998</c:v>
                </c:pt>
                <c:pt idx="20710">
                  <c:v>17.209</c:v>
                </c:pt>
                <c:pt idx="20711">
                  <c:v>17.21</c:v>
                </c:pt>
                <c:pt idx="20712">
                  <c:v>17.210999999999999</c:v>
                </c:pt>
                <c:pt idx="20713">
                  <c:v>17.212</c:v>
                </c:pt>
                <c:pt idx="20714">
                  <c:v>17.213000000000001</c:v>
                </c:pt>
                <c:pt idx="20715">
                  <c:v>17.213000000000001</c:v>
                </c:pt>
                <c:pt idx="20716">
                  <c:v>17.213999999999999</c:v>
                </c:pt>
                <c:pt idx="20717">
                  <c:v>17.215</c:v>
                </c:pt>
                <c:pt idx="20718">
                  <c:v>17.216000000000001</c:v>
                </c:pt>
                <c:pt idx="20719">
                  <c:v>17.216999999999999</c:v>
                </c:pt>
                <c:pt idx="20720">
                  <c:v>17.218</c:v>
                </c:pt>
                <c:pt idx="20721">
                  <c:v>17.218</c:v>
                </c:pt>
                <c:pt idx="20722">
                  <c:v>17.219000000000001</c:v>
                </c:pt>
                <c:pt idx="20723">
                  <c:v>17.22</c:v>
                </c:pt>
                <c:pt idx="20724">
                  <c:v>17.221</c:v>
                </c:pt>
                <c:pt idx="20725">
                  <c:v>17.222000000000001</c:v>
                </c:pt>
                <c:pt idx="20726">
                  <c:v>17.222999999999999</c:v>
                </c:pt>
                <c:pt idx="20727">
                  <c:v>17.222999999999999</c:v>
                </c:pt>
                <c:pt idx="20728">
                  <c:v>17.224</c:v>
                </c:pt>
                <c:pt idx="20729">
                  <c:v>17.225000000000001</c:v>
                </c:pt>
                <c:pt idx="20730">
                  <c:v>17.225999999999999</c:v>
                </c:pt>
                <c:pt idx="20731">
                  <c:v>17.227</c:v>
                </c:pt>
                <c:pt idx="20732">
                  <c:v>17.228000000000002</c:v>
                </c:pt>
                <c:pt idx="20733">
                  <c:v>17.228000000000002</c:v>
                </c:pt>
                <c:pt idx="20734">
                  <c:v>17.228999999999999</c:v>
                </c:pt>
                <c:pt idx="20735">
                  <c:v>17.23</c:v>
                </c:pt>
                <c:pt idx="20736">
                  <c:v>17.231000000000002</c:v>
                </c:pt>
                <c:pt idx="20737">
                  <c:v>17.231999999999999</c:v>
                </c:pt>
                <c:pt idx="20738">
                  <c:v>17.233000000000001</c:v>
                </c:pt>
                <c:pt idx="20739">
                  <c:v>17.233000000000001</c:v>
                </c:pt>
                <c:pt idx="20740">
                  <c:v>17.234000000000002</c:v>
                </c:pt>
                <c:pt idx="20741">
                  <c:v>17.234999999999999</c:v>
                </c:pt>
                <c:pt idx="20742">
                  <c:v>17.236000000000001</c:v>
                </c:pt>
                <c:pt idx="20743">
                  <c:v>17.236999999999998</c:v>
                </c:pt>
                <c:pt idx="20744">
                  <c:v>17.238</c:v>
                </c:pt>
                <c:pt idx="20745">
                  <c:v>17.238</c:v>
                </c:pt>
                <c:pt idx="20746">
                  <c:v>17.239000000000001</c:v>
                </c:pt>
                <c:pt idx="20747">
                  <c:v>17.239999999999998</c:v>
                </c:pt>
                <c:pt idx="20748">
                  <c:v>17.241</c:v>
                </c:pt>
                <c:pt idx="20749">
                  <c:v>17.242000000000001</c:v>
                </c:pt>
                <c:pt idx="20750">
                  <c:v>17.242999999999999</c:v>
                </c:pt>
                <c:pt idx="20751">
                  <c:v>17.242999999999999</c:v>
                </c:pt>
                <c:pt idx="20752">
                  <c:v>17.244</c:v>
                </c:pt>
                <c:pt idx="20753">
                  <c:v>17.245000000000001</c:v>
                </c:pt>
                <c:pt idx="20754">
                  <c:v>17.245999999999999</c:v>
                </c:pt>
                <c:pt idx="20755">
                  <c:v>17.247</c:v>
                </c:pt>
                <c:pt idx="20756">
                  <c:v>17.248000000000001</c:v>
                </c:pt>
                <c:pt idx="20757">
                  <c:v>17.248000000000001</c:v>
                </c:pt>
                <c:pt idx="20758">
                  <c:v>17.248999999999999</c:v>
                </c:pt>
                <c:pt idx="20759">
                  <c:v>17.25</c:v>
                </c:pt>
                <c:pt idx="20760">
                  <c:v>17.251000000000001</c:v>
                </c:pt>
                <c:pt idx="20761">
                  <c:v>17.251999999999999</c:v>
                </c:pt>
                <c:pt idx="20762">
                  <c:v>17.253</c:v>
                </c:pt>
                <c:pt idx="20763">
                  <c:v>17.253</c:v>
                </c:pt>
                <c:pt idx="20764">
                  <c:v>17.254000000000001</c:v>
                </c:pt>
                <c:pt idx="20765">
                  <c:v>17.254999999999999</c:v>
                </c:pt>
                <c:pt idx="20766">
                  <c:v>17.256</c:v>
                </c:pt>
                <c:pt idx="20767">
                  <c:v>17.257000000000001</c:v>
                </c:pt>
                <c:pt idx="20768">
                  <c:v>17.257999999999999</c:v>
                </c:pt>
                <c:pt idx="20769">
                  <c:v>17.257999999999999</c:v>
                </c:pt>
                <c:pt idx="20770">
                  <c:v>17.259</c:v>
                </c:pt>
                <c:pt idx="20771">
                  <c:v>17.260000000000002</c:v>
                </c:pt>
                <c:pt idx="20772">
                  <c:v>17.260999999999999</c:v>
                </c:pt>
                <c:pt idx="20773">
                  <c:v>17.262</c:v>
                </c:pt>
                <c:pt idx="20774">
                  <c:v>17.263000000000002</c:v>
                </c:pt>
                <c:pt idx="20775">
                  <c:v>17.263000000000002</c:v>
                </c:pt>
                <c:pt idx="20776">
                  <c:v>17.263999999999999</c:v>
                </c:pt>
                <c:pt idx="20777">
                  <c:v>17.265000000000001</c:v>
                </c:pt>
                <c:pt idx="20778">
                  <c:v>17.265999999999998</c:v>
                </c:pt>
                <c:pt idx="20779">
                  <c:v>17.266999999999999</c:v>
                </c:pt>
                <c:pt idx="20780">
                  <c:v>17.268000000000001</c:v>
                </c:pt>
                <c:pt idx="20781">
                  <c:v>17.268000000000001</c:v>
                </c:pt>
                <c:pt idx="20782">
                  <c:v>17.268999999999998</c:v>
                </c:pt>
                <c:pt idx="20783">
                  <c:v>17.27</c:v>
                </c:pt>
                <c:pt idx="20784">
                  <c:v>17.271000000000001</c:v>
                </c:pt>
                <c:pt idx="20785">
                  <c:v>17.271999999999998</c:v>
                </c:pt>
                <c:pt idx="20786">
                  <c:v>17.271999999999998</c:v>
                </c:pt>
                <c:pt idx="20787">
                  <c:v>17.273</c:v>
                </c:pt>
                <c:pt idx="20788">
                  <c:v>17.274000000000001</c:v>
                </c:pt>
                <c:pt idx="20789">
                  <c:v>17.274999999999999</c:v>
                </c:pt>
                <c:pt idx="20790">
                  <c:v>17.276</c:v>
                </c:pt>
                <c:pt idx="20791">
                  <c:v>17.277000000000001</c:v>
                </c:pt>
                <c:pt idx="20792">
                  <c:v>17.277000000000001</c:v>
                </c:pt>
                <c:pt idx="20793">
                  <c:v>17.277999999999999</c:v>
                </c:pt>
                <c:pt idx="20794">
                  <c:v>17.279</c:v>
                </c:pt>
                <c:pt idx="20795">
                  <c:v>17.28</c:v>
                </c:pt>
                <c:pt idx="20796">
                  <c:v>17.280999999999999</c:v>
                </c:pt>
                <c:pt idx="20797">
                  <c:v>17.282</c:v>
                </c:pt>
                <c:pt idx="20798">
                  <c:v>17.282</c:v>
                </c:pt>
                <c:pt idx="20799">
                  <c:v>17.283000000000001</c:v>
                </c:pt>
                <c:pt idx="20800">
                  <c:v>17.283999999999999</c:v>
                </c:pt>
                <c:pt idx="20801">
                  <c:v>17.285</c:v>
                </c:pt>
                <c:pt idx="20802">
                  <c:v>17.286000000000001</c:v>
                </c:pt>
                <c:pt idx="20803">
                  <c:v>17.286999999999999</c:v>
                </c:pt>
                <c:pt idx="20804">
                  <c:v>17.286999999999999</c:v>
                </c:pt>
                <c:pt idx="20805">
                  <c:v>17.288</c:v>
                </c:pt>
                <c:pt idx="20806">
                  <c:v>17.289000000000001</c:v>
                </c:pt>
                <c:pt idx="20807">
                  <c:v>17.29</c:v>
                </c:pt>
                <c:pt idx="20808">
                  <c:v>17.291</c:v>
                </c:pt>
                <c:pt idx="20809">
                  <c:v>17.292000000000002</c:v>
                </c:pt>
                <c:pt idx="20810">
                  <c:v>17.292000000000002</c:v>
                </c:pt>
                <c:pt idx="20811">
                  <c:v>17.292999999999999</c:v>
                </c:pt>
                <c:pt idx="20812">
                  <c:v>17.294</c:v>
                </c:pt>
                <c:pt idx="20813">
                  <c:v>17.295000000000002</c:v>
                </c:pt>
                <c:pt idx="20814">
                  <c:v>17.295999999999999</c:v>
                </c:pt>
                <c:pt idx="20815">
                  <c:v>17.297000000000001</c:v>
                </c:pt>
                <c:pt idx="20816">
                  <c:v>17.297000000000001</c:v>
                </c:pt>
                <c:pt idx="20817">
                  <c:v>17.297999999999998</c:v>
                </c:pt>
                <c:pt idx="20818">
                  <c:v>17.298999999999999</c:v>
                </c:pt>
                <c:pt idx="20819">
                  <c:v>17.3</c:v>
                </c:pt>
                <c:pt idx="20820">
                  <c:v>17.300999999999998</c:v>
                </c:pt>
                <c:pt idx="20821">
                  <c:v>17.302</c:v>
                </c:pt>
                <c:pt idx="20822">
                  <c:v>17.302</c:v>
                </c:pt>
                <c:pt idx="20823">
                  <c:v>17.303000000000001</c:v>
                </c:pt>
                <c:pt idx="20824">
                  <c:v>17.303999999999998</c:v>
                </c:pt>
                <c:pt idx="20825">
                  <c:v>17.305</c:v>
                </c:pt>
                <c:pt idx="20826">
                  <c:v>17.306000000000001</c:v>
                </c:pt>
                <c:pt idx="20827">
                  <c:v>17.306999999999999</c:v>
                </c:pt>
                <c:pt idx="20828">
                  <c:v>17.306999999999999</c:v>
                </c:pt>
                <c:pt idx="20829">
                  <c:v>17.308</c:v>
                </c:pt>
                <c:pt idx="20830">
                  <c:v>17.309000000000001</c:v>
                </c:pt>
                <c:pt idx="20831">
                  <c:v>17.309999999999999</c:v>
                </c:pt>
                <c:pt idx="20832">
                  <c:v>17.311</c:v>
                </c:pt>
                <c:pt idx="20833">
                  <c:v>17.312000000000001</c:v>
                </c:pt>
                <c:pt idx="20834">
                  <c:v>17.312000000000001</c:v>
                </c:pt>
                <c:pt idx="20835">
                  <c:v>17.312999999999999</c:v>
                </c:pt>
                <c:pt idx="20836">
                  <c:v>17.314</c:v>
                </c:pt>
                <c:pt idx="20837">
                  <c:v>17.315000000000001</c:v>
                </c:pt>
                <c:pt idx="20838">
                  <c:v>17.315999999999999</c:v>
                </c:pt>
                <c:pt idx="20839">
                  <c:v>17.317</c:v>
                </c:pt>
                <c:pt idx="20840">
                  <c:v>17.317</c:v>
                </c:pt>
                <c:pt idx="20841">
                  <c:v>17.318000000000001</c:v>
                </c:pt>
                <c:pt idx="20842">
                  <c:v>17.318999999999999</c:v>
                </c:pt>
                <c:pt idx="20843">
                  <c:v>17.32</c:v>
                </c:pt>
                <c:pt idx="20844">
                  <c:v>17.321000000000002</c:v>
                </c:pt>
                <c:pt idx="20845">
                  <c:v>17.321999999999999</c:v>
                </c:pt>
                <c:pt idx="20846">
                  <c:v>17.321999999999999</c:v>
                </c:pt>
                <c:pt idx="20847">
                  <c:v>17.323</c:v>
                </c:pt>
                <c:pt idx="20848">
                  <c:v>17.324000000000002</c:v>
                </c:pt>
                <c:pt idx="20849">
                  <c:v>17.324999999999999</c:v>
                </c:pt>
                <c:pt idx="20850">
                  <c:v>17.326000000000001</c:v>
                </c:pt>
                <c:pt idx="20851">
                  <c:v>17.327000000000002</c:v>
                </c:pt>
                <c:pt idx="20852">
                  <c:v>17.327000000000002</c:v>
                </c:pt>
                <c:pt idx="20853">
                  <c:v>17.327999999999999</c:v>
                </c:pt>
                <c:pt idx="20854">
                  <c:v>17.329000000000001</c:v>
                </c:pt>
                <c:pt idx="20855">
                  <c:v>17.329999999999998</c:v>
                </c:pt>
                <c:pt idx="20856">
                  <c:v>17.331</c:v>
                </c:pt>
                <c:pt idx="20857">
                  <c:v>17.332000000000001</c:v>
                </c:pt>
                <c:pt idx="20858">
                  <c:v>17.332000000000001</c:v>
                </c:pt>
                <c:pt idx="20859">
                  <c:v>17.332999999999998</c:v>
                </c:pt>
                <c:pt idx="20860">
                  <c:v>17.334</c:v>
                </c:pt>
                <c:pt idx="20861">
                  <c:v>17.335000000000001</c:v>
                </c:pt>
                <c:pt idx="20862">
                  <c:v>17.335999999999999</c:v>
                </c:pt>
                <c:pt idx="20863">
                  <c:v>17.337</c:v>
                </c:pt>
                <c:pt idx="20864">
                  <c:v>17.337</c:v>
                </c:pt>
                <c:pt idx="20865">
                  <c:v>17.338000000000001</c:v>
                </c:pt>
                <c:pt idx="20866">
                  <c:v>17.338999999999999</c:v>
                </c:pt>
                <c:pt idx="20867">
                  <c:v>17.34</c:v>
                </c:pt>
                <c:pt idx="20868">
                  <c:v>17.341000000000001</c:v>
                </c:pt>
                <c:pt idx="20869">
                  <c:v>17.341999999999999</c:v>
                </c:pt>
                <c:pt idx="20870">
                  <c:v>17.341999999999999</c:v>
                </c:pt>
                <c:pt idx="20871">
                  <c:v>17.343</c:v>
                </c:pt>
                <c:pt idx="20872">
                  <c:v>17.344000000000001</c:v>
                </c:pt>
                <c:pt idx="20873">
                  <c:v>17.344999999999999</c:v>
                </c:pt>
                <c:pt idx="20874">
                  <c:v>17.346</c:v>
                </c:pt>
                <c:pt idx="20875">
                  <c:v>17.347000000000001</c:v>
                </c:pt>
                <c:pt idx="20876">
                  <c:v>17.347000000000001</c:v>
                </c:pt>
                <c:pt idx="20877">
                  <c:v>17.347999999999999</c:v>
                </c:pt>
                <c:pt idx="20878">
                  <c:v>17.349</c:v>
                </c:pt>
                <c:pt idx="20879">
                  <c:v>17.350000000000001</c:v>
                </c:pt>
                <c:pt idx="20880">
                  <c:v>17.350999999999999</c:v>
                </c:pt>
                <c:pt idx="20881">
                  <c:v>17.352</c:v>
                </c:pt>
                <c:pt idx="20882">
                  <c:v>17.352</c:v>
                </c:pt>
                <c:pt idx="20883">
                  <c:v>17.353000000000002</c:v>
                </c:pt>
                <c:pt idx="20884">
                  <c:v>17.353999999999999</c:v>
                </c:pt>
                <c:pt idx="20885">
                  <c:v>17.355</c:v>
                </c:pt>
                <c:pt idx="20886">
                  <c:v>17.356000000000002</c:v>
                </c:pt>
                <c:pt idx="20887">
                  <c:v>17.356000000000002</c:v>
                </c:pt>
                <c:pt idx="20888">
                  <c:v>17.356999999999999</c:v>
                </c:pt>
                <c:pt idx="20889">
                  <c:v>17.358000000000001</c:v>
                </c:pt>
                <c:pt idx="20890">
                  <c:v>17.359000000000002</c:v>
                </c:pt>
                <c:pt idx="20891">
                  <c:v>17.36</c:v>
                </c:pt>
                <c:pt idx="20892">
                  <c:v>17.361000000000001</c:v>
                </c:pt>
                <c:pt idx="20893">
                  <c:v>17.361000000000001</c:v>
                </c:pt>
                <c:pt idx="20894">
                  <c:v>17.361999999999998</c:v>
                </c:pt>
                <c:pt idx="20895">
                  <c:v>17.363</c:v>
                </c:pt>
                <c:pt idx="20896">
                  <c:v>17.364000000000001</c:v>
                </c:pt>
                <c:pt idx="20897">
                  <c:v>17.364999999999998</c:v>
                </c:pt>
                <c:pt idx="20898">
                  <c:v>17.366</c:v>
                </c:pt>
                <c:pt idx="20899">
                  <c:v>17.366</c:v>
                </c:pt>
                <c:pt idx="20900">
                  <c:v>17.367000000000001</c:v>
                </c:pt>
                <c:pt idx="20901">
                  <c:v>17.367999999999999</c:v>
                </c:pt>
                <c:pt idx="20902">
                  <c:v>17.369</c:v>
                </c:pt>
                <c:pt idx="20903">
                  <c:v>17.37</c:v>
                </c:pt>
                <c:pt idx="20904">
                  <c:v>17.370999999999999</c:v>
                </c:pt>
                <c:pt idx="20905">
                  <c:v>17.370999999999999</c:v>
                </c:pt>
                <c:pt idx="20906">
                  <c:v>17.372</c:v>
                </c:pt>
                <c:pt idx="20907">
                  <c:v>17.373000000000001</c:v>
                </c:pt>
                <c:pt idx="20908">
                  <c:v>17.373999999999999</c:v>
                </c:pt>
                <c:pt idx="20909">
                  <c:v>17.375</c:v>
                </c:pt>
                <c:pt idx="20910">
                  <c:v>17.376000000000001</c:v>
                </c:pt>
                <c:pt idx="20911">
                  <c:v>17.376000000000001</c:v>
                </c:pt>
                <c:pt idx="20912">
                  <c:v>17.376999999999999</c:v>
                </c:pt>
                <c:pt idx="20913">
                  <c:v>17.378</c:v>
                </c:pt>
                <c:pt idx="20914">
                  <c:v>17.379000000000001</c:v>
                </c:pt>
                <c:pt idx="20915">
                  <c:v>17.38</c:v>
                </c:pt>
                <c:pt idx="20916">
                  <c:v>17.381</c:v>
                </c:pt>
                <c:pt idx="20917">
                  <c:v>17.381</c:v>
                </c:pt>
                <c:pt idx="20918">
                  <c:v>17.382000000000001</c:v>
                </c:pt>
                <c:pt idx="20919">
                  <c:v>17.382999999999999</c:v>
                </c:pt>
                <c:pt idx="20920">
                  <c:v>17.384</c:v>
                </c:pt>
                <c:pt idx="20921">
                  <c:v>17.385000000000002</c:v>
                </c:pt>
                <c:pt idx="20922">
                  <c:v>17.385999999999999</c:v>
                </c:pt>
                <c:pt idx="20923">
                  <c:v>17.385999999999999</c:v>
                </c:pt>
                <c:pt idx="20924">
                  <c:v>17.387</c:v>
                </c:pt>
                <c:pt idx="20925">
                  <c:v>17.388000000000002</c:v>
                </c:pt>
                <c:pt idx="20926">
                  <c:v>17.388999999999999</c:v>
                </c:pt>
                <c:pt idx="20927">
                  <c:v>17.39</c:v>
                </c:pt>
                <c:pt idx="20928">
                  <c:v>17.390999999999998</c:v>
                </c:pt>
                <c:pt idx="20929">
                  <c:v>17.390999999999998</c:v>
                </c:pt>
                <c:pt idx="20930">
                  <c:v>17.391999999999999</c:v>
                </c:pt>
                <c:pt idx="20931">
                  <c:v>17.393000000000001</c:v>
                </c:pt>
                <c:pt idx="20932">
                  <c:v>17.393999999999998</c:v>
                </c:pt>
                <c:pt idx="20933">
                  <c:v>17.395</c:v>
                </c:pt>
                <c:pt idx="20934">
                  <c:v>17.396000000000001</c:v>
                </c:pt>
                <c:pt idx="20935">
                  <c:v>17.396000000000001</c:v>
                </c:pt>
                <c:pt idx="20936">
                  <c:v>17.396999999999998</c:v>
                </c:pt>
                <c:pt idx="20937">
                  <c:v>17.398</c:v>
                </c:pt>
                <c:pt idx="20938">
                  <c:v>17.399000000000001</c:v>
                </c:pt>
                <c:pt idx="20939">
                  <c:v>17.399999999999999</c:v>
                </c:pt>
                <c:pt idx="20940">
                  <c:v>17.401</c:v>
                </c:pt>
                <c:pt idx="20941">
                  <c:v>17.401</c:v>
                </c:pt>
                <c:pt idx="20942">
                  <c:v>17.402000000000001</c:v>
                </c:pt>
                <c:pt idx="20943">
                  <c:v>17.402999999999999</c:v>
                </c:pt>
                <c:pt idx="20944">
                  <c:v>17.404</c:v>
                </c:pt>
                <c:pt idx="20945">
                  <c:v>17.405000000000001</c:v>
                </c:pt>
                <c:pt idx="20946">
                  <c:v>17.405999999999999</c:v>
                </c:pt>
                <c:pt idx="20947">
                  <c:v>17.405999999999999</c:v>
                </c:pt>
                <c:pt idx="20948">
                  <c:v>17.407</c:v>
                </c:pt>
                <c:pt idx="20949">
                  <c:v>17.408000000000001</c:v>
                </c:pt>
                <c:pt idx="20950">
                  <c:v>17.408999999999999</c:v>
                </c:pt>
                <c:pt idx="20951">
                  <c:v>17.41</c:v>
                </c:pt>
                <c:pt idx="20952">
                  <c:v>17.411000000000001</c:v>
                </c:pt>
                <c:pt idx="20953">
                  <c:v>17.411000000000001</c:v>
                </c:pt>
                <c:pt idx="20954">
                  <c:v>17.411999999999999</c:v>
                </c:pt>
                <c:pt idx="20955">
                  <c:v>17.413</c:v>
                </c:pt>
                <c:pt idx="20956">
                  <c:v>17.414000000000001</c:v>
                </c:pt>
                <c:pt idx="20957">
                  <c:v>17.414999999999999</c:v>
                </c:pt>
                <c:pt idx="20958">
                  <c:v>17.416</c:v>
                </c:pt>
                <c:pt idx="20959">
                  <c:v>17.416</c:v>
                </c:pt>
                <c:pt idx="20960">
                  <c:v>17.417000000000002</c:v>
                </c:pt>
                <c:pt idx="20961">
                  <c:v>17.417999999999999</c:v>
                </c:pt>
                <c:pt idx="20962">
                  <c:v>17.419</c:v>
                </c:pt>
                <c:pt idx="20963">
                  <c:v>17.420000000000002</c:v>
                </c:pt>
                <c:pt idx="20964">
                  <c:v>17.420999999999999</c:v>
                </c:pt>
                <c:pt idx="20965">
                  <c:v>17.420999999999999</c:v>
                </c:pt>
                <c:pt idx="20966">
                  <c:v>17.422000000000001</c:v>
                </c:pt>
                <c:pt idx="20967">
                  <c:v>17.422999999999998</c:v>
                </c:pt>
                <c:pt idx="20968">
                  <c:v>17.423999999999999</c:v>
                </c:pt>
                <c:pt idx="20969">
                  <c:v>17.425000000000001</c:v>
                </c:pt>
                <c:pt idx="20970">
                  <c:v>17.425999999999998</c:v>
                </c:pt>
                <c:pt idx="20971">
                  <c:v>17.425999999999998</c:v>
                </c:pt>
                <c:pt idx="20972">
                  <c:v>17.427</c:v>
                </c:pt>
                <c:pt idx="20973">
                  <c:v>17.428000000000001</c:v>
                </c:pt>
                <c:pt idx="20974">
                  <c:v>17.428999999999998</c:v>
                </c:pt>
                <c:pt idx="20975">
                  <c:v>17.43</c:v>
                </c:pt>
                <c:pt idx="20976">
                  <c:v>17.431000000000001</c:v>
                </c:pt>
                <c:pt idx="20977">
                  <c:v>17.431000000000001</c:v>
                </c:pt>
                <c:pt idx="20978">
                  <c:v>17.431999999999999</c:v>
                </c:pt>
                <c:pt idx="20979">
                  <c:v>17.433</c:v>
                </c:pt>
                <c:pt idx="20980">
                  <c:v>17.434000000000001</c:v>
                </c:pt>
                <c:pt idx="20981">
                  <c:v>17.434999999999999</c:v>
                </c:pt>
                <c:pt idx="20982">
                  <c:v>17.434999999999999</c:v>
                </c:pt>
                <c:pt idx="20983">
                  <c:v>17.436</c:v>
                </c:pt>
                <c:pt idx="20984">
                  <c:v>17.437000000000001</c:v>
                </c:pt>
                <c:pt idx="20985">
                  <c:v>17.437999999999999</c:v>
                </c:pt>
                <c:pt idx="20986">
                  <c:v>17.439</c:v>
                </c:pt>
                <c:pt idx="20987">
                  <c:v>17.440000000000001</c:v>
                </c:pt>
                <c:pt idx="20988">
                  <c:v>17.440000000000001</c:v>
                </c:pt>
                <c:pt idx="20989">
                  <c:v>17.440999999999999</c:v>
                </c:pt>
                <c:pt idx="20990">
                  <c:v>17.442</c:v>
                </c:pt>
                <c:pt idx="20991">
                  <c:v>17.443000000000001</c:v>
                </c:pt>
                <c:pt idx="20992">
                  <c:v>17.443999999999999</c:v>
                </c:pt>
                <c:pt idx="20993">
                  <c:v>17.445</c:v>
                </c:pt>
                <c:pt idx="20994">
                  <c:v>17.445</c:v>
                </c:pt>
                <c:pt idx="20995">
                  <c:v>17.446000000000002</c:v>
                </c:pt>
                <c:pt idx="20996">
                  <c:v>17.446999999999999</c:v>
                </c:pt>
                <c:pt idx="20997">
                  <c:v>17.448</c:v>
                </c:pt>
                <c:pt idx="20998">
                  <c:v>17.449000000000002</c:v>
                </c:pt>
                <c:pt idx="20999">
                  <c:v>17.45</c:v>
                </c:pt>
                <c:pt idx="21000">
                  <c:v>17.45</c:v>
                </c:pt>
                <c:pt idx="21001">
                  <c:v>17.451000000000001</c:v>
                </c:pt>
                <c:pt idx="21002">
                  <c:v>17.452000000000002</c:v>
                </c:pt>
                <c:pt idx="21003">
                  <c:v>17.452999999999999</c:v>
                </c:pt>
                <c:pt idx="21004">
                  <c:v>17.454000000000001</c:v>
                </c:pt>
                <c:pt idx="21005">
                  <c:v>17.454999999999998</c:v>
                </c:pt>
                <c:pt idx="21006">
                  <c:v>17.454999999999998</c:v>
                </c:pt>
                <c:pt idx="21007">
                  <c:v>17.456</c:v>
                </c:pt>
                <c:pt idx="21008">
                  <c:v>17.457000000000001</c:v>
                </c:pt>
                <c:pt idx="21009">
                  <c:v>17.457999999999998</c:v>
                </c:pt>
                <c:pt idx="21010">
                  <c:v>17.459</c:v>
                </c:pt>
                <c:pt idx="21011">
                  <c:v>17.46</c:v>
                </c:pt>
                <c:pt idx="21012">
                  <c:v>17.46</c:v>
                </c:pt>
                <c:pt idx="21013">
                  <c:v>17.460999999999999</c:v>
                </c:pt>
                <c:pt idx="21014">
                  <c:v>17.462</c:v>
                </c:pt>
                <c:pt idx="21015">
                  <c:v>17.463000000000001</c:v>
                </c:pt>
                <c:pt idx="21016">
                  <c:v>17.463999999999999</c:v>
                </c:pt>
                <c:pt idx="21017">
                  <c:v>17.465</c:v>
                </c:pt>
                <c:pt idx="21018">
                  <c:v>17.465</c:v>
                </c:pt>
                <c:pt idx="21019">
                  <c:v>17.466000000000001</c:v>
                </c:pt>
                <c:pt idx="21020">
                  <c:v>17.466999999999999</c:v>
                </c:pt>
                <c:pt idx="21021">
                  <c:v>17.468</c:v>
                </c:pt>
                <c:pt idx="21022">
                  <c:v>17.469000000000001</c:v>
                </c:pt>
                <c:pt idx="21023">
                  <c:v>17.47</c:v>
                </c:pt>
                <c:pt idx="21024">
                  <c:v>17.47</c:v>
                </c:pt>
                <c:pt idx="21025">
                  <c:v>17.471</c:v>
                </c:pt>
                <c:pt idx="21026">
                  <c:v>17.472000000000001</c:v>
                </c:pt>
                <c:pt idx="21027">
                  <c:v>17.472999999999999</c:v>
                </c:pt>
                <c:pt idx="21028">
                  <c:v>17.474</c:v>
                </c:pt>
                <c:pt idx="21029">
                  <c:v>17.475000000000001</c:v>
                </c:pt>
                <c:pt idx="21030">
                  <c:v>17.475000000000001</c:v>
                </c:pt>
                <c:pt idx="21031">
                  <c:v>17.475999999999999</c:v>
                </c:pt>
                <c:pt idx="21032">
                  <c:v>17.477</c:v>
                </c:pt>
                <c:pt idx="21033">
                  <c:v>17.478000000000002</c:v>
                </c:pt>
                <c:pt idx="21034">
                  <c:v>17.478999999999999</c:v>
                </c:pt>
                <c:pt idx="21035">
                  <c:v>17.48</c:v>
                </c:pt>
                <c:pt idx="21036">
                  <c:v>17.48</c:v>
                </c:pt>
                <c:pt idx="21037">
                  <c:v>17.481000000000002</c:v>
                </c:pt>
                <c:pt idx="21038">
                  <c:v>17.481999999999999</c:v>
                </c:pt>
                <c:pt idx="21039">
                  <c:v>17.483000000000001</c:v>
                </c:pt>
                <c:pt idx="21040">
                  <c:v>17.484000000000002</c:v>
                </c:pt>
                <c:pt idx="21041">
                  <c:v>17.484999999999999</c:v>
                </c:pt>
                <c:pt idx="21042">
                  <c:v>17.484999999999999</c:v>
                </c:pt>
                <c:pt idx="21043">
                  <c:v>17.486000000000001</c:v>
                </c:pt>
                <c:pt idx="21044">
                  <c:v>17.486999999999998</c:v>
                </c:pt>
                <c:pt idx="21045">
                  <c:v>17.488</c:v>
                </c:pt>
                <c:pt idx="21046">
                  <c:v>17.489000000000001</c:v>
                </c:pt>
                <c:pt idx="21047">
                  <c:v>17.489999999999998</c:v>
                </c:pt>
                <c:pt idx="21048">
                  <c:v>17.489999999999998</c:v>
                </c:pt>
                <c:pt idx="21049">
                  <c:v>17.491</c:v>
                </c:pt>
                <c:pt idx="21050">
                  <c:v>17.492000000000001</c:v>
                </c:pt>
                <c:pt idx="21051">
                  <c:v>17.492999999999999</c:v>
                </c:pt>
                <c:pt idx="21052">
                  <c:v>17.494</c:v>
                </c:pt>
                <c:pt idx="21053">
                  <c:v>17.495000000000001</c:v>
                </c:pt>
                <c:pt idx="21054">
                  <c:v>17.495000000000001</c:v>
                </c:pt>
                <c:pt idx="21055">
                  <c:v>17.495999999999999</c:v>
                </c:pt>
                <c:pt idx="21056">
                  <c:v>17.497</c:v>
                </c:pt>
                <c:pt idx="21057">
                  <c:v>17.498000000000001</c:v>
                </c:pt>
                <c:pt idx="21058">
                  <c:v>17.498999999999999</c:v>
                </c:pt>
                <c:pt idx="21059">
                  <c:v>17.5</c:v>
                </c:pt>
                <c:pt idx="21060">
                  <c:v>17.5</c:v>
                </c:pt>
                <c:pt idx="21061">
                  <c:v>17.501000000000001</c:v>
                </c:pt>
                <c:pt idx="21062">
                  <c:v>17.501999999999999</c:v>
                </c:pt>
                <c:pt idx="21063">
                  <c:v>17.503</c:v>
                </c:pt>
                <c:pt idx="21064">
                  <c:v>17.504000000000001</c:v>
                </c:pt>
                <c:pt idx="21065">
                  <c:v>17.504999999999999</c:v>
                </c:pt>
                <c:pt idx="21066">
                  <c:v>17.504999999999999</c:v>
                </c:pt>
                <c:pt idx="21067">
                  <c:v>17.506</c:v>
                </c:pt>
                <c:pt idx="21068">
                  <c:v>17.507000000000001</c:v>
                </c:pt>
                <c:pt idx="21069">
                  <c:v>17.507999999999999</c:v>
                </c:pt>
                <c:pt idx="21070">
                  <c:v>17.509</c:v>
                </c:pt>
                <c:pt idx="21071">
                  <c:v>17.510000000000002</c:v>
                </c:pt>
                <c:pt idx="21072">
                  <c:v>17.510000000000002</c:v>
                </c:pt>
                <c:pt idx="21073">
                  <c:v>17.510999999999999</c:v>
                </c:pt>
                <c:pt idx="21074">
                  <c:v>17.512</c:v>
                </c:pt>
                <c:pt idx="21075">
                  <c:v>17.513000000000002</c:v>
                </c:pt>
                <c:pt idx="21076">
                  <c:v>17.513999999999999</c:v>
                </c:pt>
                <c:pt idx="21077">
                  <c:v>17.513999999999999</c:v>
                </c:pt>
                <c:pt idx="21078">
                  <c:v>17.515000000000001</c:v>
                </c:pt>
                <c:pt idx="21079">
                  <c:v>17.515999999999998</c:v>
                </c:pt>
                <c:pt idx="21080">
                  <c:v>17.516999999999999</c:v>
                </c:pt>
                <c:pt idx="21081">
                  <c:v>17.518000000000001</c:v>
                </c:pt>
                <c:pt idx="21082">
                  <c:v>17.518999999999998</c:v>
                </c:pt>
                <c:pt idx="21083">
                  <c:v>17.518999999999998</c:v>
                </c:pt>
                <c:pt idx="21084">
                  <c:v>17.52</c:v>
                </c:pt>
                <c:pt idx="21085">
                  <c:v>17.521000000000001</c:v>
                </c:pt>
                <c:pt idx="21086">
                  <c:v>17.521999999999998</c:v>
                </c:pt>
                <c:pt idx="21087">
                  <c:v>17.523</c:v>
                </c:pt>
                <c:pt idx="21088">
                  <c:v>17.524000000000001</c:v>
                </c:pt>
                <c:pt idx="21089">
                  <c:v>17.524000000000001</c:v>
                </c:pt>
                <c:pt idx="21090">
                  <c:v>17.524999999999999</c:v>
                </c:pt>
                <c:pt idx="21091">
                  <c:v>17.526</c:v>
                </c:pt>
                <c:pt idx="21092">
                  <c:v>17.527000000000001</c:v>
                </c:pt>
                <c:pt idx="21093">
                  <c:v>17.527999999999999</c:v>
                </c:pt>
                <c:pt idx="21094">
                  <c:v>17.529</c:v>
                </c:pt>
                <c:pt idx="21095">
                  <c:v>17.529</c:v>
                </c:pt>
                <c:pt idx="21096">
                  <c:v>17.53</c:v>
                </c:pt>
                <c:pt idx="21097">
                  <c:v>17.530999999999999</c:v>
                </c:pt>
                <c:pt idx="21098">
                  <c:v>17.532</c:v>
                </c:pt>
                <c:pt idx="21099">
                  <c:v>17.533000000000001</c:v>
                </c:pt>
                <c:pt idx="21100">
                  <c:v>17.533999999999999</c:v>
                </c:pt>
                <c:pt idx="21101">
                  <c:v>17.533999999999999</c:v>
                </c:pt>
                <c:pt idx="21102">
                  <c:v>17.535</c:v>
                </c:pt>
                <c:pt idx="21103">
                  <c:v>17.536000000000001</c:v>
                </c:pt>
                <c:pt idx="21104">
                  <c:v>17.536999999999999</c:v>
                </c:pt>
                <c:pt idx="21105">
                  <c:v>17.538</c:v>
                </c:pt>
                <c:pt idx="21106">
                  <c:v>17.539000000000001</c:v>
                </c:pt>
                <c:pt idx="21107">
                  <c:v>17.539000000000001</c:v>
                </c:pt>
                <c:pt idx="21108">
                  <c:v>17.54</c:v>
                </c:pt>
                <c:pt idx="21109">
                  <c:v>17.541</c:v>
                </c:pt>
                <c:pt idx="21110">
                  <c:v>17.542000000000002</c:v>
                </c:pt>
                <c:pt idx="21111">
                  <c:v>17.542999999999999</c:v>
                </c:pt>
                <c:pt idx="21112">
                  <c:v>17.544</c:v>
                </c:pt>
                <c:pt idx="21113">
                  <c:v>17.544</c:v>
                </c:pt>
                <c:pt idx="21114">
                  <c:v>17.545000000000002</c:v>
                </c:pt>
                <c:pt idx="21115">
                  <c:v>17.545999999999999</c:v>
                </c:pt>
                <c:pt idx="21116">
                  <c:v>17.547000000000001</c:v>
                </c:pt>
                <c:pt idx="21117">
                  <c:v>17.547999999999998</c:v>
                </c:pt>
                <c:pt idx="21118">
                  <c:v>17.548999999999999</c:v>
                </c:pt>
                <c:pt idx="21119">
                  <c:v>17.548999999999999</c:v>
                </c:pt>
                <c:pt idx="21120">
                  <c:v>17.55</c:v>
                </c:pt>
                <c:pt idx="21121">
                  <c:v>17.550999999999998</c:v>
                </c:pt>
                <c:pt idx="21122">
                  <c:v>17.552</c:v>
                </c:pt>
                <c:pt idx="21123">
                  <c:v>17.553000000000001</c:v>
                </c:pt>
                <c:pt idx="21124">
                  <c:v>17.553999999999998</c:v>
                </c:pt>
                <c:pt idx="21125">
                  <c:v>17.553999999999998</c:v>
                </c:pt>
                <c:pt idx="21126">
                  <c:v>17.555</c:v>
                </c:pt>
                <c:pt idx="21127">
                  <c:v>17.556000000000001</c:v>
                </c:pt>
                <c:pt idx="21128">
                  <c:v>17.556999999999999</c:v>
                </c:pt>
                <c:pt idx="21129">
                  <c:v>17.558</c:v>
                </c:pt>
                <c:pt idx="21130">
                  <c:v>17.559000000000001</c:v>
                </c:pt>
                <c:pt idx="21131">
                  <c:v>17.559000000000001</c:v>
                </c:pt>
                <c:pt idx="21132">
                  <c:v>17.559999999999999</c:v>
                </c:pt>
                <c:pt idx="21133">
                  <c:v>17.561</c:v>
                </c:pt>
                <c:pt idx="21134">
                  <c:v>17.562000000000001</c:v>
                </c:pt>
                <c:pt idx="21135">
                  <c:v>17.562999999999999</c:v>
                </c:pt>
                <c:pt idx="21136">
                  <c:v>17.564</c:v>
                </c:pt>
                <c:pt idx="21137">
                  <c:v>17.564</c:v>
                </c:pt>
                <c:pt idx="21138">
                  <c:v>17.565000000000001</c:v>
                </c:pt>
                <c:pt idx="21139">
                  <c:v>17.565999999999999</c:v>
                </c:pt>
                <c:pt idx="21140">
                  <c:v>17.567</c:v>
                </c:pt>
                <c:pt idx="21141">
                  <c:v>17.568000000000001</c:v>
                </c:pt>
                <c:pt idx="21142">
                  <c:v>17.568999999999999</c:v>
                </c:pt>
                <c:pt idx="21143">
                  <c:v>17.568999999999999</c:v>
                </c:pt>
                <c:pt idx="21144">
                  <c:v>17.57</c:v>
                </c:pt>
                <c:pt idx="21145">
                  <c:v>17.571000000000002</c:v>
                </c:pt>
                <c:pt idx="21146">
                  <c:v>17.571999999999999</c:v>
                </c:pt>
                <c:pt idx="21147">
                  <c:v>17.573</c:v>
                </c:pt>
                <c:pt idx="21148">
                  <c:v>17.574000000000002</c:v>
                </c:pt>
                <c:pt idx="21149">
                  <c:v>17.574000000000002</c:v>
                </c:pt>
                <c:pt idx="21150">
                  <c:v>17.574999999999999</c:v>
                </c:pt>
                <c:pt idx="21151">
                  <c:v>17.576000000000001</c:v>
                </c:pt>
                <c:pt idx="21152">
                  <c:v>17.577000000000002</c:v>
                </c:pt>
                <c:pt idx="21153">
                  <c:v>17.577999999999999</c:v>
                </c:pt>
                <c:pt idx="21154">
                  <c:v>17.579000000000001</c:v>
                </c:pt>
                <c:pt idx="21155">
                  <c:v>17.579000000000001</c:v>
                </c:pt>
                <c:pt idx="21156">
                  <c:v>17.579999999999998</c:v>
                </c:pt>
                <c:pt idx="21157">
                  <c:v>17.581</c:v>
                </c:pt>
                <c:pt idx="21158">
                  <c:v>17.582000000000001</c:v>
                </c:pt>
                <c:pt idx="21159">
                  <c:v>17.582999999999998</c:v>
                </c:pt>
                <c:pt idx="21160">
                  <c:v>17.584</c:v>
                </c:pt>
                <c:pt idx="21161">
                  <c:v>17.584</c:v>
                </c:pt>
                <c:pt idx="21162">
                  <c:v>17.585000000000001</c:v>
                </c:pt>
                <c:pt idx="21163">
                  <c:v>17.585999999999999</c:v>
                </c:pt>
                <c:pt idx="21164">
                  <c:v>17.587</c:v>
                </c:pt>
                <c:pt idx="21165">
                  <c:v>17.588000000000001</c:v>
                </c:pt>
                <c:pt idx="21166">
                  <c:v>17.588999999999999</c:v>
                </c:pt>
                <c:pt idx="21167">
                  <c:v>17.588999999999999</c:v>
                </c:pt>
                <c:pt idx="21168">
                  <c:v>17.59</c:v>
                </c:pt>
                <c:pt idx="21169">
                  <c:v>17.591000000000001</c:v>
                </c:pt>
                <c:pt idx="21170">
                  <c:v>17.591999999999999</c:v>
                </c:pt>
                <c:pt idx="21171">
                  <c:v>17.593</c:v>
                </c:pt>
                <c:pt idx="21172">
                  <c:v>17.593</c:v>
                </c:pt>
                <c:pt idx="21173">
                  <c:v>17.594000000000001</c:v>
                </c:pt>
                <c:pt idx="21174">
                  <c:v>17.594999999999999</c:v>
                </c:pt>
                <c:pt idx="21175">
                  <c:v>17.596</c:v>
                </c:pt>
                <c:pt idx="21176">
                  <c:v>17.597000000000001</c:v>
                </c:pt>
                <c:pt idx="21177">
                  <c:v>17.597999999999999</c:v>
                </c:pt>
                <c:pt idx="21178">
                  <c:v>17.597999999999999</c:v>
                </c:pt>
                <c:pt idx="21179">
                  <c:v>17.599</c:v>
                </c:pt>
                <c:pt idx="21180">
                  <c:v>17.600000000000001</c:v>
                </c:pt>
                <c:pt idx="21181">
                  <c:v>17.600999999999999</c:v>
                </c:pt>
                <c:pt idx="21182">
                  <c:v>17.602</c:v>
                </c:pt>
                <c:pt idx="21183">
                  <c:v>17.603000000000002</c:v>
                </c:pt>
                <c:pt idx="21184">
                  <c:v>17.603000000000002</c:v>
                </c:pt>
                <c:pt idx="21185">
                  <c:v>17.603999999999999</c:v>
                </c:pt>
                <c:pt idx="21186">
                  <c:v>17.605</c:v>
                </c:pt>
                <c:pt idx="21187">
                  <c:v>17.606000000000002</c:v>
                </c:pt>
                <c:pt idx="21188">
                  <c:v>17.606999999999999</c:v>
                </c:pt>
                <c:pt idx="21189">
                  <c:v>17.608000000000001</c:v>
                </c:pt>
                <c:pt idx="21190">
                  <c:v>17.608000000000001</c:v>
                </c:pt>
                <c:pt idx="21191">
                  <c:v>17.609000000000002</c:v>
                </c:pt>
                <c:pt idx="21192">
                  <c:v>17.61</c:v>
                </c:pt>
                <c:pt idx="21193">
                  <c:v>17.611000000000001</c:v>
                </c:pt>
                <c:pt idx="21194">
                  <c:v>17.611999999999998</c:v>
                </c:pt>
                <c:pt idx="21195">
                  <c:v>17.613</c:v>
                </c:pt>
                <c:pt idx="21196">
                  <c:v>17.613</c:v>
                </c:pt>
                <c:pt idx="21197">
                  <c:v>17.614000000000001</c:v>
                </c:pt>
                <c:pt idx="21198">
                  <c:v>17.614999999999998</c:v>
                </c:pt>
                <c:pt idx="21199">
                  <c:v>17.616</c:v>
                </c:pt>
                <c:pt idx="21200">
                  <c:v>17.617000000000001</c:v>
                </c:pt>
                <c:pt idx="21201">
                  <c:v>17.617999999999999</c:v>
                </c:pt>
                <c:pt idx="21202">
                  <c:v>17.617999999999999</c:v>
                </c:pt>
                <c:pt idx="21203">
                  <c:v>17.619</c:v>
                </c:pt>
                <c:pt idx="21204">
                  <c:v>17.62</c:v>
                </c:pt>
                <c:pt idx="21205">
                  <c:v>17.620999999999999</c:v>
                </c:pt>
                <c:pt idx="21206">
                  <c:v>17.622</c:v>
                </c:pt>
                <c:pt idx="21207">
                  <c:v>17.623000000000001</c:v>
                </c:pt>
                <c:pt idx="21208">
                  <c:v>17.623000000000001</c:v>
                </c:pt>
                <c:pt idx="21209">
                  <c:v>17.623999999999999</c:v>
                </c:pt>
                <c:pt idx="21210">
                  <c:v>17.625</c:v>
                </c:pt>
                <c:pt idx="21211">
                  <c:v>17.626000000000001</c:v>
                </c:pt>
                <c:pt idx="21212">
                  <c:v>17.626999999999999</c:v>
                </c:pt>
                <c:pt idx="21213">
                  <c:v>17.628</c:v>
                </c:pt>
                <c:pt idx="21214">
                  <c:v>17.628</c:v>
                </c:pt>
                <c:pt idx="21215">
                  <c:v>17.629000000000001</c:v>
                </c:pt>
                <c:pt idx="21216">
                  <c:v>17.63</c:v>
                </c:pt>
                <c:pt idx="21217">
                  <c:v>17.631</c:v>
                </c:pt>
                <c:pt idx="21218">
                  <c:v>17.632000000000001</c:v>
                </c:pt>
                <c:pt idx="21219">
                  <c:v>17.632999999999999</c:v>
                </c:pt>
                <c:pt idx="21220">
                  <c:v>17.632999999999999</c:v>
                </c:pt>
                <c:pt idx="21221">
                  <c:v>17.634</c:v>
                </c:pt>
                <c:pt idx="21222">
                  <c:v>17.635000000000002</c:v>
                </c:pt>
                <c:pt idx="21223">
                  <c:v>17.635999999999999</c:v>
                </c:pt>
                <c:pt idx="21224">
                  <c:v>17.637</c:v>
                </c:pt>
                <c:pt idx="21225">
                  <c:v>17.638000000000002</c:v>
                </c:pt>
                <c:pt idx="21226">
                  <c:v>17.638000000000002</c:v>
                </c:pt>
                <c:pt idx="21227">
                  <c:v>17.638999999999999</c:v>
                </c:pt>
                <c:pt idx="21228">
                  <c:v>17.64</c:v>
                </c:pt>
                <c:pt idx="21229">
                  <c:v>17.640999999999998</c:v>
                </c:pt>
                <c:pt idx="21230">
                  <c:v>17.641999999999999</c:v>
                </c:pt>
                <c:pt idx="21231">
                  <c:v>17.643000000000001</c:v>
                </c:pt>
                <c:pt idx="21232">
                  <c:v>17.643000000000001</c:v>
                </c:pt>
                <c:pt idx="21233">
                  <c:v>17.643999999999998</c:v>
                </c:pt>
                <c:pt idx="21234">
                  <c:v>17.645</c:v>
                </c:pt>
                <c:pt idx="21235">
                  <c:v>17.646000000000001</c:v>
                </c:pt>
                <c:pt idx="21236">
                  <c:v>17.646999999999998</c:v>
                </c:pt>
                <c:pt idx="21237">
                  <c:v>17.648</c:v>
                </c:pt>
                <c:pt idx="21238">
                  <c:v>17.648</c:v>
                </c:pt>
                <c:pt idx="21239">
                  <c:v>17.649000000000001</c:v>
                </c:pt>
                <c:pt idx="21240">
                  <c:v>17.649999999999999</c:v>
                </c:pt>
                <c:pt idx="21241">
                  <c:v>17.651</c:v>
                </c:pt>
                <c:pt idx="21242">
                  <c:v>17.652000000000001</c:v>
                </c:pt>
                <c:pt idx="21243">
                  <c:v>17.652999999999999</c:v>
                </c:pt>
                <c:pt idx="21244">
                  <c:v>17.652999999999999</c:v>
                </c:pt>
                <c:pt idx="21245">
                  <c:v>17.654</c:v>
                </c:pt>
                <c:pt idx="21246">
                  <c:v>17.655000000000001</c:v>
                </c:pt>
                <c:pt idx="21247">
                  <c:v>17.655999999999999</c:v>
                </c:pt>
                <c:pt idx="21248">
                  <c:v>17.657</c:v>
                </c:pt>
                <c:pt idx="21249">
                  <c:v>17.658000000000001</c:v>
                </c:pt>
                <c:pt idx="21250">
                  <c:v>17.658000000000001</c:v>
                </c:pt>
                <c:pt idx="21251">
                  <c:v>17.658999999999999</c:v>
                </c:pt>
                <c:pt idx="21252">
                  <c:v>17.66</c:v>
                </c:pt>
                <c:pt idx="21253">
                  <c:v>17.661000000000001</c:v>
                </c:pt>
                <c:pt idx="21254">
                  <c:v>17.661999999999999</c:v>
                </c:pt>
                <c:pt idx="21255">
                  <c:v>17.663</c:v>
                </c:pt>
                <c:pt idx="21256">
                  <c:v>17.663</c:v>
                </c:pt>
                <c:pt idx="21257">
                  <c:v>17.664000000000001</c:v>
                </c:pt>
                <c:pt idx="21258">
                  <c:v>17.664999999999999</c:v>
                </c:pt>
                <c:pt idx="21259">
                  <c:v>17.666</c:v>
                </c:pt>
                <c:pt idx="21260">
                  <c:v>17.667000000000002</c:v>
                </c:pt>
                <c:pt idx="21261">
                  <c:v>17.667999999999999</c:v>
                </c:pt>
                <c:pt idx="21262">
                  <c:v>17.667999999999999</c:v>
                </c:pt>
                <c:pt idx="21263">
                  <c:v>17.669</c:v>
                </c:pt>
                <c:pt idx="21264">
                  <c:v>17.670000000000002</c:v>
                </c:pt>
                <c:pt idx="21265">
                  <c:v>17.670999999999999</c:v>
                </c:pt>
                <c:pt idx="21266">
                  <c:v>17.672000000000001</c:v>
                </c:pt>
                <c:pt idx="21267">
                  <c:v>17.672999999999998</c:v>
                </c:pt>
                <c:pt idx="21268">
                  <c:v>17.672999999999998</c:v>
                </c:pt>
                <c:pt idx="21269">
                  <c:v>17.673999999999999</c:v>
                </c:pt>
                <c:pt idx="21270">
                  <c:v>17.675000000000001</c:v>
                </c:pt>
                <c:pt idx="21271">
                  <c:v>17.675999999999998</c:v>
                </c:pt>
                <c:pt idx="21272">
                  <c:v>17.677</c:v>
                </c:pt>
                <c:pt idx="21273">
                  <c:v>17.677</c:v>
                </c:pt>
                <c:pt idx="21274">
                  <c:v>17.678000000000001</c:v>
                </c:pt>
                <c:pt idx="21275">
                  <c:v>17.678999999999998</c:v>
                </c:pt>
                <c:pt idx="21276">
                  <c:v>17.68</c:v>
                </c:pt>
                <c:pt idx="21277">
                  <c:v>17.681000000000001</c:v>
                </c:pt>
                <c:pt idx="21278">
                  <c:v>17.681999999999999</c:v>
                </c:pt>
                <c:pt idx="21279">
                  <c:v>17.681999999999999</c:v>
                </c:pt>
                <c:pt idx="21280">
                  <c:v>17.683</c:v>
                </c:pt>
                <c:pt idx="21281">
                  <c:v>17.684000000000001</c:v>
                </c:pt>
                <c:pt idx="21282">
                  <c:v>17.684999999999999</c:v>
                </c:pt>
                <c:pt idx="21283">
                  <c:v>17.686</c:v>
                </c:pt>
                <c:pt idx="21284">
                  <c:v>17.687000000000001</c:v>
                </c:pt>
                <c:pt idx="21285">
                  <c:v>17.687000000000001</c:v>
                </c:pt>
                <c:pt idx="21286">
                  <c:v>17.687999999999999</c:v>
                </c:pt>
                <c:pt idx="21287">
                  <c:v>17.689</c:v>
                </c:pt>
                <c:pt idx="21288">
                  <c:v>17.690000000000001</c:v>
                </c:pt>
                <c:pt idx="21289">
                  <c:v>17.690999999999999</c:v>
                </c:pt>
                <c:pt idx="21290">
                  <c:v>17.692</c:v>
                </c:pt>
                <c:pt idx="21291">
                  <c:v>17.692</c:v>
                </c:pt>
                <c:pt idx="21292">
                  <c:v>17.693000000000001</c:v>
                </c:pt>
                <c:pt idx="21293">
                  <c:v>17.693999999999999</c:v>
                </c:pt>
                <c:pt idx="21294">
                  <c:v>17.695</c:v>
                </c:pt>
                <c:pt idx="21295">
                  <c:v>17.696000000000002</c:v>
                </c:pt>
                <c:pt idx="21296">
                  <c:v>17.696999999999999</c:v>
                </c:pt>
                <c:pt idx="21297">
                  <c:v>17.696999999999999</c:v>
                </c:pt>
                <c:pt idx="21298">
                  <c:v>17.698</c:v>
                </c:pt>
                <c:pt idx="21299">
                  <c:v>17.699000000000002</c:v>
                </c:pt>
                <c:pt idx="21300">
                  <c:v>17.7</c:v>
                </c:pt>
                <c:pt idx="21301">
                  <c:v>17.701000000000001</c:v>
                </c:pt>
                <c:pt idx="21302">
                  <c:v>17.702000000000002</c:v>
                </c:pt>
                <c:pt idx="21303">
                  <c:v>17.702000000000002</c:v>
                </c:pt>
                <c:pt idx="21304">
                  <c:v>17.702999999999999</c:v>
                </c:pt>
                <c:pt idx="21305">
                  <c:v>17.704000000000001</c:v>
                </c:pt>
                <c:pt idx="21306">
                  <c:v>17.704999999999998</c:v>
                </c:pt>
                <c:pt idx="21307">
                  <c:v>17.706</c:v>
                </c:pt>
                <c:pt idx="21308">
                  <c:v>17.707000000000001</c:v>
                </c:pt>
                <c:pt idx="21309">
                  <c:v>17.707000000000001</c:v>
                </c:pt>
                <c:pt idx="21310">
                  <c:v>17.707999999999998</c:v>
                </c:pt>
                <c:pt idx="21311">
                  <c:v>17.709</c:v>
                </c:pt>
                <c:pt idx="21312">
                  <c:v>17.71</c:v>
                </c:pt>
                <c:pt idx="21313">
                  <c:v>17.710999999999999</c:v>
                </c:pt>
                <c:pt idx="21314">
                  <c:v>17.712</c:v>
                </c:pt>
                <c:pt idx="21315">
                  <c:v>17.712</c:v>
                </c:pt>
                <c:pt idx="21316">
                  <c:v>17.713000000000001</c:v>
                </c:pt>
                <c:pt idx="21317">
                  <c:v>17.713999999999999</c:v>
                </c:pt>
                <c:pt idx="21318">
                  <c:v>17.715</c:v>
                </c:pt>
                <c:pt idx="21319">
                  <c:v>17.716000000000001</c:v>
                </c:pt>
                <c:pt idx="21320">
                  <c:v>17.716999999999999</c:v>
                </c:pt>
                <c:pt idx="21321">
                  <c:v>17.716999999999999</c:v>
                </c:pt>
                <c:pt idx="21322">
                  <c:v>17.718</c:v>
                </c:pt>
                <c:pt idx="21323">
                  <c:v>17.719000000000001</c:v>
                </c:pt>
                <c:pt idx="21324">
                  <c:v>17.72</c:v>
                </c:pt>
                <c:pt idx="21325">
                  <c:v>17.721</c:v>
                </c:pt>
                <c:pt idx="21326">
                  <c:v>17.722000000000001</c:v>
                </c:pt>
                <c:pt idx="21327">
                  <c:v>17.722000000000001</c:v>
                </c:pt>
                <c:pt idx="21328">
                  <c:v>17.722999999999999</c:v>
                </c:pt>
                <c:pt idx="21329">
                  <c:v>17.724</c:v>
                </c:pt>
                <c:pt idx="21330">
                  <c:v>17.725000000000001</c:v>
                </c:pt>
                <c:pt idx="21331">
                  <c:v>17.725999999999999</c:v>
                </c:pt>
                <c:pt idx="21332">
                  <c:v>17.727</c:v>
                </c:pt>
                <c:pt idx="21333">
                  <c:v>17.727</c:v>
                </c:pt>
                <c:pt idx="21334">
                  <c:v>17.728000000000002</c:v>
                </c:pt>
                <c:pt idx="21335">
                  <c:v>17.728999999999999</c:v>
                </c:pt>
                <c:pt idx="21336">
                  <c:v>17.73</c:v>
                </c:pt>
                <c:pt idx="21337">
                  <c:v>17.731000000000002</c:v>
                </c:pt>
                <c:pt idx="21338">
                  <c:v>17.731999999999999</c:v>
                </c:pt>
                <c:pt idx="21339">
                  <c:v>17.731999999999999</c:v>
                </c:pt>
                <c:pt idx="21340">
                  <c:v>17.733000000000001</c:v>
                </c:pt>
                <c:pt idx="21341">
                  <c:v>17.734000000000002</c:v>
                </c:pt>
                <c:pt idx="21342">
                  <c:v>17.734999999999999</c:v>
                </c:pt>
                <c:pt idx="21343">
                  <c:v>17.736000000000001</c:v>
                </c:pt>
                <c:pt idx="21344">
                  <c:v>17.736999999999998</c:v>
                </c:pt>
                <c:pt idx="21345">
                  <c:v>17.736999999999998</c:v>
                </c:pt>
                <c:pt idx="21346">
                  <c:v>17.738</c:v>
                </c:pt>
                <c:pt idx="21347">
                  <c:v>17.739000000000001</c:v>
                </c:pt>
                <c:pt idx="21348">
                  <c:v>17.739999999999998</c:v>
                </c:pt>
                <c:pt idx="21349">
                  <c:v>17.741</c:v>
                </c:pt>
                <c:pt idx="21350">
                  <c:v>17.742000000000001</c:v>
                </c:pt>
                <c:pt idx="21351">
                  <c:v>17.742000000000001</c:v>
                </c:pt>
                <c:pt idx="21352">
                  <c:v>17.742999999999999</c:v>
                </c:pt>
                <c:pt idx="21353">
                  <c:v>17.744</c:v>
                </c:pt>
                <c:pt idx="21354">
                  <c:v>17.745000000000001</c:v>
                </c:pt>
                <c:pt idx="21355">
                  <c:v>17.745999999999999</c:v>
                </c:pt>
                <c:pt idx="21356">
                  <c:v>17.747</c:v>
                </c:pt>
                <c:pt idx="21357">
                  <c:v>17.747</c:v>
                </c:pt>
                <c:pt idx="21358">
                  <c:v>17.748000000000001</c:v>
                </c:pt>
                <c:pt idx="21359">
                  <c:v>17.748999999999999</c:v>
                </c:pt>
                <c:pt idx="21360">
                  <c:v>17.75</c:v>
                </c:pt>
                <c:pt idx="21361">
                  <c:v>17.751000000000001</c:v>
                </c:pt>
                <c:pt idx="21362">
                  <c:v>17.751999999999999</c:v>
                </c:pt>
                <c:pt idx="21363">
                  <c:v>17.751999999999999</c:v>
                </c:pt>
                <c:pt idx="21364">
                  <c:v>17.753</c:v>
                </c:pt>
                <c:pt idx="21365">
                  <c:v>17.754000000000001</c:v>
                </c:pt>
                <c:pt idx="21366">
                  <c:v>17.754999999999999</c:v>
                </c:pt>
                <c:pt idx="21367">
                  <c:v>17.756</c:v>
                </c:pt>
                <c:pt idx="21368">
                  <c:v>17.756</c:v>
                </c:pt>
                <c:pt idx="21369">
                  <c:v>17.757000000000001</c:v>
                </c:pt>
                <c:pt idx="21370">
                  <c:v>17.757999999999999</c:v>
                </c:pt>
                <c:pt idx="21371">
                  <c:v>17.759</c:v>
                </c:pt>
                <c:pt idx="21372">
                  <c:v>17.760000000000002</c:v>
                </c:pt>
                <c:pt idx="21373">
                  <c:v>17.760999999999999</c:v>
                </c:pt>
                <c:pt idx="21374">
                  <c:v>17.760999999999999</c:v>
                </c:pt>
                <c:pt idx="21375">
                  <c:v>17.762</c:v>
                </c:pt>
                <c:pt idx="21376">
                  <c:v>17.763000000000002</c:v>
                </c:pt>
                <c:pt idx="21377">
                  <c:v>17.763999999999999</c:v>
                </c:pt>
                <c:pt idx="21378">
                  <c:v>17.765000000000001</c:v>
                </c:pt>
                <c:pt idx="21379">
                  <c:v>17.765999999999998</c:v>
                </c:pt>
                <c:pt idx="21380">
                  <c:v>17.765999999999998</c:v>
                </c:pt>
                <c:pt idx="21381">
                  <c:v>17.766999999999999</c:v>
                </c:pt>
                <c:pt idx="21382">
                  <c:v>17.768000000000001</c:v>
                </c:pt>
                <c:pt idx="21383">
                  <c:v>17.768999999999998</c:v>
                </c:pt>
                <c:pt idx="21384">
                  <c:v>17.77</c:v>
                </c:pt>
                <c:pt idx="21385">
                  <c:v>17.771000000000001</c:v>
                </c:pt>
                <c:pt idx="21386">
                  <c:v>17.771000000000001</c:v>
                </c:pt>
                <c:pt idx="21387">
                  <c:v>17.771999999999998</c:v>
                </c:pt>
                <c:pt idx="21388">
                  <c:v>17.773</c:v>
                </c:pt>
                <c:pt idx="21389">
                  <c:v>17.774000000000001</c:v>
                </c:pt>
                <c:pt idx="21390">
                  <c:v>17.774999999999999</c:v>
                </c:pt>
                <c:pt idx="21391">
                  <c:v>17.776</c:v>
                </c:pt>
                <c:pt idx="21392">
                  <c:v>17.776</c:v>
                </c:pt>
                <c:pt idx="21393">
                  <c:v>17.777000000000001</c:v>
                </c:pt>
                <c:pt idx="21394">
                  <c:v>17.777999999999999</c:v>
                </c:pt>
                <c:pt idx="21395">
                  <c:v>17.779</c:v>
                </c:pt>
                <c:pt idx="21396">
                  <c:v>17.78</c:v>
                </c:pt>
                <c:pt idx="21397">
                  <c:v>17.780999999999999</c:v>
                </c:pt>
                <c:pt idx="21398">
                  <c:v>17.780999999999999</c:v>
                </c:pt>
                <c:pt idx="21399">
                  <c:v>17.782</c:v>
                </c:pt>
                <c:pt idx="21400">
                  <c:v>17.783000000000001</c:v>
                </c:pt>
                <c:pt idx="21401">
                  <c:v>17.783999999999999</c:v>
                </c:pt>
                <c:pt idx="21402">
                  <c:v>17.785</c:v>
                </c:pt>
                <c:pt idx="21403">
                  <c:v>17.786000000000001</c:v>
                </c:pt>
                <c:pt idx="21404">
                  <c:v>17.786000000000001</c:v>
                </c:pt>
                <c:pt idx="21405">
                  <c:v>17.786999999999999</c:v>
                </c:pt>
                <c:pt idx="21406">
                  <c:v>17.788</c:v>
                </c:pt>
                <c:pt idx="21407">
                  <c:v>17.789000000000001</c:v>
                </c:pt>
                <c:pt idx="21408">
                  <c:v>17.79</c:v>
                </c:pt>
                <c:pt idx="21409">
                  <c:v>17.791</c:v>
                </c:pt>
                <c:pt idx="21410">
                  <c:v>17.791</c:v>
                </c:pt>
                <c:pt idx="21411">
                  <c:v>17.792000000000002</c:v>
                </c:pt>
                <c:pt idx="21412">
                  <c:v>17.792999999999999</c:v>
                </c:pt>
                <c:pt idx="21413">
                  <c:v>17.794</c:v>
                </c:pt>
                <c:pt idx="21414">
                  <c:v>17.795000000000002</c:v>
                </c:pt>
                <c:pt idx="21415">
                  <c:v>17.795999999999999</c:v>
                </c:pt>
                <c:pt idx="21416">
                  <c:v>17.795999999999999</c:v>
                </c:pt>
                <c:pt idx="21417">
                  <c:v>17.797000000000001</c:v>
                </c:pt>
                <c:pt idx="21418">
                  <c:v>17.797999999999998</c:v>
                </c:pt>
                <c:pt idx="21419">
                  <c:v>17.798999999999999</c:v>
                </c:pt>
                <c:pt idx="21420">
                  <c:v>17.8</c:v>
                </c:pt>
                <c:pt idx="21421">
                  <c:v>17.800999999999998</c:v>
                </c:pt>
                <c:pt idx="21422">
                  <c:v>17.800999999999998</c:v>
                </c:pt>
                <c:pt idx="21423">
                  <c:v>17.802</c:v>
                </c:pt>
                <c:pt idx="21424">
                  <c:v>17.803000000000001</c:v>
                </c:pt>
                <c:pt idx="21425">
                  <c:v>17.803999999999998</c:v>
                </c:pt>
                <c:pt idx="21426">
                  <c:v>17.805</c:v>
                </c:pt>
                <c:pt idx="21427">
                  <c:v>17.806000000000001</c:v>
                </c:pt>
                <c:pt idx="21428">
                  <c:v>17.806000000000001</c:v>
                </c:pt>
                <c:pt idx="21429">
                  <c:v>17.806999999999999</c:v>
                </c:pt>
                <c:pt idx="21430">
                  <c:v>17.808</c:v>
                </c:pt>
                <c:pt idx="21431">
                  <c:v>17.809000000000001</c:v>
                </c:pt>
                <c:pt idx="21432">
                  <c:v>17.809999999999999</c:v>
                </c:pt>
                <c:pt idx="21433">
                  <c:v>17.811</c:v>
                </c:pt>
                <c:pt idx="21434">
                  <c:v>17.811</c:v>
                </c:pt>
                <c:pt idx="21435">
                  <c:v>17.812000000000001</c:v>
                </c:pt>
                <c:pt idx="21436">
                  <c:v>17.812999999999999</c:v>
                </c:pt>
                <c:pt idx="21437">
                  <c:v>17.814</c:v>
                </c:pt>
                <c:pt idx="21438">
                  <c:v>17.815000000000001</c:v>
                </c:pt>
                <c:pt idx="21439">
                  <c:v>17.815999999999999</c:v>
                </c:pt>
                <c:pt idx="21440">
                  <c:v>17.815999999999999</c:v>
                </c:pt>
                <c:pt idx="21441">
                  <c:v>17.817</c:v>
                </c:pt>
                <c:pt idx="21442">
                  <c:v>17.818000000000001</c:v>
                </c:pt>
                <c:pt idx="21443">
                  <c:v>17.818999999999999</c:v>
                </c:pt>
                <c:pt idx="21444">
                  <c:v>17.82</c:v>
                </c:pt>
                <c:pt idx="21445">
                  <c:v>17.821000000000002</c:v>
                </c:pt>
                <c:pt idx="21446">
                  <c:v>17.821000000000002</c:v>
                </c:pt>
                <c:pt idx="21447">
                  <c:v>17.821999999999999</c:v>
                </c:pt>
                <c:pt idx="21448">
                  <c:v>17.823</c:v>
                </c:pt>
                <c:pt idx="21449">
                  <c:v>17.824000000000002</c:v>
                </c:pt>
                <c:pt idx="21450">
                  <c:v>17.824999999999999</c:v>
                </c:pt>
                <c:pt idx="21451">
                  <c:v>17.826000000000001</c:v>
                </c:pt>
                <c:pt idx="21452">
                  <c:v>17.826000000000001</c:v>
                </c:pt>
                <c:pt idx="21453">
                  <c:v>17.827000000000002</c:v>
                </c:pt>
                <c:pt idx="21454">
                  <c:v>17.827999999999999</c:v>
                </c:pt>
                <c:pt idx="21455">
                  <c:v>17.829000000000001</c:v>
                </c:pt>
                <c:pt idx="21456">
                  <c:v>17.829999999999998</c:v>
                </c:pt>
                <c:pt idx="21457">
                  <c:v>17.831</c:v>
                </c:pt>
                <c:pt idx="21458">
                  <c:v>17.831</c:v>
                </c:pt>
                <c:pt idx="21459">
                  <c:v>17.832000000000001</c:v>
                </c:pt>
                <c:pt idx="21460">
                  <c:v>17.832999999999998</c:v>
                </c:pt>
                <c:pt idx="21461">
                  <c:v>17.834</c:v>
                </c:pt>
                <c:pt idx="21462">
                  <c:v>17.835000000000001</c:v>
                </c:pt>
                <c:pt idx="21463">
                  <c:v>17.835000000000001</c:v>
                </c:pt>
                <c:pt idx="21464">
                  <c:v>17.835999999999999</c:v>
                </c:pt>
                <c:pt idx="21465">
                  <c:v>17.837</c:v>
                </c:pt>
                <c:pt idx="21466">
                  <c:v>17.838000000000001</c:v>
                </c:pt>
                <c:pt idx="21467">
                  <c:v>17.838999999999999</c:v>
                </c:pt>
                <c:pt idx="21468">
                  <c:v>17.84</c:v>
                </c:pt>
                <c:pt idx="21469">
                  <c:v>17.84</c:v>
                </c:pt>
                <c:pt idx="21470">
                  <c:v>17.841000000000001</c:v>
                </c:pt>
                <c:pt idx="21471">
                  <c:v>17.841999999999999</c:v>
                </c:pt>
                <c:pt idx="21472">
                  <c:v>17.843</c:v>
                </c:pt>
                <c:pt idx="21473">
                  <c:v>17.844000000000001</c:v>
                </c:pt>
                <c:pt idx="21474">
                  <c:v>17.844999999999999</c:v>
                </c:pt>
                <c:pt idx="21475">
                  <c:v>17.844999999999999</c:v>
                </c:pt>
                <c:pt idx="21476">
                  <c:v>17.846</c:v>
                </c:pt>
                <c:pt idx="21477">
                  <c:v>17.847000000000001</c:v>
                </c:pt>
                <c:pt idx="21478">
                  <c:v>17.847999999999999</c:v>
                </c:pt>
                <c:pt idx="21479">
                  <c:v>17.849</c:v>
                </c:pt>
                <c:pt idx="21480">
                  <c:v>17.850000000000001</c:v>
                </c:pt>
                <c:pt idx="21481">
                  <c:v>17.850000000000001</c:v>
                </c:pt>
                <c:pt idx="21482">
                  <c:v>17.850999999999999</c:v>
                </c:pt>
                <c:pt idx="21483">
                  <c:v>17.852</c:v>
                </c:pt>
                <c:pt idx="21484">
                  <c:v>17.853000000000002</c:v>
                </c:pt>
                <c:pt idx="21485">
                  <c:v>17.853999999999999</c:v>
                </c:pt>
                <c:pt idx="21486">
                  <c:v>17.855</c:v>
                </c:pt>
                <c:pt idx="21487">
                  <c:v>17.855</c:v>
                </c:pt>
                <c:pt idx="21488">
                  <c:v>17.856000000000002</c:v>
                </c:pt>
                <c:pt idx="21489">
                  <c:v>17.856999999999999</c:v>
                </c:pt>
                <c:pt idx="21490">
                  <c:v>17.858000000000001</c:v>
                </c:pt>
                <c:pt idx="21491">
                  <c:v>17.859000000000002</c:v>
                </c:pt>
                <c:pt idx="21492">
                  <c:v>17.86</c:v>
                </c:pt>
                <c:pt idx="21493">
                  <c:v>17.86</c:v>
                </c:pt>
                <c:pt idx="21494">
                  <c:v>17.861000000000001</c:v>
                </c:pt>
                <c:pt idx="21495">
                  <c:v>17.861999999999998</c:v>
                </c:pt>
                <c:pt idx="21496">
                  <c:v>17.863</c:v>
                </c:pt>
                <c:pt idx="21497">
                  <c:v>17.864000000000001</c:v>
                </c:pt>
                <c:pt idx="21498">
                  <c:v>17.864999999999998</c:v>
                </c:pt>
                <c:pt idx="21499">
                  <c:v>17.864999999999998</c:v>
                </c:pt>
                <c:pt idx="21500">
                  <c:v>17.866</c:v>
                </c:pt>
                <c:pt idx="21501">
                  <c:v>17.867000000000001</c:v>
                </c:pt>
                <c:pt idx="21502">
                  <c:v>17.867999999999999</c:v>
                </c:pt>
                <c:pt idx="21503">
                  <c:v>17.869</c:v>
                </c:pt>
                <c:pt idx="21504">
                  <c:v>17.87</c:v>
                </c:pt>
                <c:pt idx="21505">
                  <c:v>17.87</c:v>
                </c:pt>
                <c:pt idx="21506">
                  <c:v>17.870999999999999</c:v>
                </c:pt>
                <c:pt idx="21507">
                  <c:v>17.872</c:v>
                </c:pt>
                <c:pt idx="21508">
                  <c:v>17.873000000000001</c:v>
                </c:pt>
                <c:pt idx="21509">
                  <c:v>17.873999999999999</c:v>
                </c:pt>
                <c:pt idx="21510">
                  <c:v>17.875</c:v>
                </c:pt>
                <c:pt idx="21511">
                  <c:v>17.875</c:v>
                </c:pt>
                <c:pt idx="21512">
                  <c:v>17.876000000000001</c:v>
                </c:pt>
                <c:pt idx="21513">
                  <c:v>17.876999999999999</c:v>
                </c:pt>
                <c:pt idx="21514">
                  <c:v>17.878</c:v>
                </c:pt>
                <c:pt idx="21515">
                  <c:v>17.879000000000001</c:v>
                </c:pt>
                <c:pt idx="21516">
                  <c:v>17.88</c:v>
                </c:pt>
                <c:pt idx="21517">
                  <c:v>17.88</c:v>
                </c:pt>
                <c:pt idx="21518">
                  <c:v>17.881</c:v>
                </c:pt>
                <c:pt idx="21519">
                  <c:v>17.882000000000001</c:v>
                </c:pt>
                <c:pt idx="21520">
                  <c:v>17.882999999999999</c:v>
                </c:pt>
                <c:pt idx="21521">
                  <c:v>17.884</c:v>
                </c:pt>
                <c:pt idx="21522">
                  <c:v>17.885000000000002</c:v>
                </c:pt>
                <c:pt idx="21523">
                  <c:v>17.885000000000002</c:v>
                </c:pt>
                <c:pt idx="21524">
                  <c:v>17.885999999999999</c:v>
                </c:pt>
                <c:pt idx="21525">
                  <c:v>17.887</c:v>
                </c:pt>
                <c:pt idx="21526">
                  <c:v>17.888000000000002</c:v>
                </c:pt>
                <c:pt idx="21527">
                  <c:v>17.888999999999999</c:v>
                </c:pt>
                <c:pt idx="21528">
                  <c:v>17.89</c:v>
                </c:pt>
                <c:pt idx="21529">
                  <c:v>17.89</c:v>
                </c:pt>
                <c:pt idx="21530">
                  <c:v>17.890999999999998</c:v>
                </c:pt>
                <c:pt idx="21531">
                  <c:v>17.891999999999999</c:v>
                </c:pt>
                <c:pt idx="21532">
                  <c:v>17.893000000000001</c:v>
                </c:pt>
                <c:pt idx="21533">
                  <c:v>17.893999999999998</c:v>
                </c:pt>
                <c:pt idx="21534">
                  <c:v>17.895</c:v>
                </c:pt>
                <c:pt idx="21535">
                  <c:v>17.895</c:v>
                </c:pt>
                <c:pt idx="21536">
                  <c:v>17.896000000000001</c:v>
                </c:pt>
                <c:pt idx="21537">
                  <c:v>17.896999999999998</c:v>
                </c:pt>
                <c:pt idx="21538">
                  <c:v>17.898</c:v>
                </c:pt>
                <c:pt idx="21539">
                  <c:v>17.899000000000001</c:v>
                </c:pt>
                <c:pt idx="21540">
                  <c:v>17.899999999999999</c:v>
                </c:pt>
                <c:pt idx="21541">
                  <c:v>17.899999999999999</c:v>
                </c:pt>
                <c:pt idx="21542">
                  <c:v>17.901</c:v>
                </c:pt>
                <c:pt idx="21543">
                  <c:v>17.902000000000001</c:v>
                </c:pt>
                <c:pt idx="21544">
                  <c:v>17.902999999999999</c:v>
                </c:pt>
                <c:pt idx="21545">
                  <c:v>17.904</c:v>
                </c:pt>
                <c:pt idx="21546">
                  <c:v>17.905000000000001</c:v>
                </c:pt>
                <c:pt idx="21547">
                  <c:v>17.905000000000001</c:v>
                </c:pt>
                <c:pt idx="21548">
                  <c:v>17.905999999999999</c:v>
                </c:pt>
                <c:pt idx="21549">
                  <c:v>17.907</c:v>
                </c:pt>
                <c:pt idx="21550">
                  <c:v>17.908000000000001</c:v>
                </c:pt>
                <c:pt idx="21551">
                  <c:v>17.908999999999999</c:v>
                </c:pt>
                <c:pt idx="21552">
                  <c:v>17.91</c:v>
                </c:pt>
                <c:pt idx="21553">
                  <c:v>17.91</c:v>
                </c:pt>
                <c:pt idx="21554">
                  <c:v>17.911000000000001</c:v>
                </c:pt>
                <c:pt idx="21555">
                  <c:v>17.911999999999999</c:v>
                </c:pt>
                <c:pt idx="21556">
                  <c:v>17.913</c:v>
                </c:pt>
                <c:pt idx="21557">
                  <c:v>17.914000000000001</c:v>
                </c:pt>
                <c:pt idx="21558">
                  <c:v>17.914000000000001</c:v>
                </c:pt>
                <c:pt idx="21559">
                  <c:v>17.914999999999999</c:v>
                </c:pt>
                <c:pt idx="21560">
                  <c:v>17.916</c:v>
                </c:pt>
                <c:pt idx="21561">
                  <c:v>17.917000000000002</c:v>
                </c:pt>
                <c:pt idx="21562">
                  <c:v>17.917999999999999</c:v>
                </c:pt>
                <c:pt idx="21563">
                  <c:v>17.919</c:v>
                </c:pt>
                <c:pt idx="21564">
                  <c:v>17.919</c:v>
                </c:pt>
                <c:pt idx="21565">
                  <c:v>17.920000000000002</c:v>
                </c:pt>
                <c:pt idx="21566">
                  <c:v>17.920999999999999</c:v>
                </c:pt>
                <c:pt idx="21567">
                  <c:v>17.922000000000001</c:v>
                </c:pt>
                <c:pt idx="21568">
                  <c:v>17.922999999999998</c:v>
                </c:pt>
                <c:pt idx="21569">
                  <c:v>17.923999999999999</c:v>
                </c:pt>
                <c:pt idx="21570">
                  <c:v>17.923999999999999</c:v>
                </c:pt>
                <c:pt idx="21571">
                  <c:v>17.925000000000001</c:v>
                </c:pt>
                <c:pt idx="21572">
                  <c:v>17.925999999999998</c:v>
                </c:pt>
                <c:pt idx="21573">
                  <c:v>17.927</c:v>
                </c:pt>
                <c:pt idx="21574">
                  <c:v>17.928000000000001</c:v>
                </c:pt>
                <c:pt idx="21575">
                  <c:v>17.928999999999998</c:v>
                </c:pt>
                <c:pt idx="21576">
                  <c:v>17.928999999999998</c:v>
                </c:pt>
                <c:pt idx="21577">
                  <c:v>17.93</c:v>
                </c:pt>
                <c:pt idx="21578">
                  <c:v>17.931000000000001</c:v>
                </c:pt>
                <c:pt idx="21579">
                  <c:v>17.931999999999999</c:v>
                </c:pt>
                <c:pt idx="21580">
                  <c:v>17.933</c:v>
                </c:pt>
                <c:pt idx="21581">
                  <c:v>17.934000000000001</c:v>
                </c:pt>
                <c:pt idx="21582">
                  <c:v>17.934000000000001</c:v>
                </c:pt>
                <c:pt idx="21583">
                  <c:v>17.934999999999999</c:v>
                </c:pt>
                <c:pt idx="21584">
                  <c:v>17.936</c:v>
                </c:pt>
                <c:pt idx="21585">
                  <c:v>17.937000000000001</c:v>
                </c:pt>
                <c:pt idx="21586">
                  <c:v>17.937999999999999</c:v>
                </c:pt>
                <c:pt idx="21587">
                  <c:v>17.939</c:v>
                </c:pt>
                <c:pt idx="21588">
                  <c:v>17.939</c:v>
                </c:pt>
                <c:pt idx="21589">
                  <c:v>17.940000000000001</c:v>
                </c:pt>
                <c:pt idx="21590">
                  <c:v>17.940999999999999</c:v>
                </c:pt>
                <c:pt idx="21591">
                  <c:v>17.942</c:v>
                </c:pt>
                <c:pt idx="21592">
                  <c:v>17.943000000000001</c:v>
                </c:pt>
                <c:pt idx="21593">
                  <c:v>17.943999999999999</c:v>
                </c:pt>
                <c:pt idx="21594">
                  <c:v>17.943999999999999</c:v>
                </c:pt>
                <c:pt idx="21595">
                  <c:v>17.945</c:v>
                </c:pt>
                <c:pt idx="21596">
                  <c:v>17.946000000000002</c:v>
                </c:pt>
                <c:pt idx="21597">
                  <c:v>17.946999999999999</c:v>
                </c:pt>
                <c:pt idx="21598">
                  <c:v>17.948</c:v>
                </c:pt>
                <c:pt idx="21599">
                  <c:v>17.949000000000002</c:v>
                </c:pt>
                <c:pt idx="21600">
                  <c:v>17.949000000000002</c:v>
                </c:pt>
                <c:pt idx="21601">
                  <c:v>17.95</c:v>
                </c:pt>
                <c:pt idx="21602">
                  <c:v>17.951000000000001</c:v>
                </c:pt>
                <c:pt idx="21603">
                  <c:v>17.952000000000002</c:v>
                </c:pt>
                <c:pt idx="21604">
                  <c:v>17.952999999999999</c:v>
                </c:pt>
                <c:pt idx="21605">
                  <c:v>17.954000000000001</c:v>
                </c:pt>
                <c:pt idx="21606">
                  <c:v>17.954000000000001</c:v>
                </c:pt>
                <c:pt idx="21607">
                  <c:v>17.954999999999998</c:v>
                </c:pt>
                <c:pt idx="21608">
                  <c:v>17.956</c:v>
                </c:pt>
                <c:pt idx="21609">
                  <c:v>17.957000000000001</c:v>
                </c:pt>
                <c:pt idx="21610">
                  <c:v>17.957999999999998</c:v>
                </c:pt>
                <c:pt idx="21611">
                  <c:v>17.959</c:v>
                </c:pt>
                <c:pt idx="21612">
                  <c:v>17.959</c:v>
                </c:pt>
                <c:pt idx="21613">
                  <c:v>17.96</c:v>
                </c:pt>
                <c:pt idx="21614">
                  <c:v>17.960999999999999</c:v>
                </c:pt>
                <c:pt idx="21615">
                  <c:v>17.962</c:v>
                </c:pt>
                <c:pt idx="21616">
                  <c:v>17.963000000000001</c:v>
                </c:pt>
                <c:pt idx="21617">
                  <c:v>17.963999999999999</c:v>
                </c:pt>
                <c:pt idx="21618">
                  <c:v>17.963999999999999</c:v>
                </c:pt>
                <c:pt idx="21619">
                  <c:v>17.965</c:v>
                </c:pt>
                <c:pt idx="21620">
                  <c:v>17.966000000000001</c:v>
                </c:pt>
                <c:pt idx="21621">
                  <c:v>17.966999999999999</c:v>
                </c:pt>
                <c:pt idx="21622">
                  <c:v>17.968</c:v>
                </c:pt>
                <c:pt idx="21623">
                  <c:v>17.969000000000001</c:v>
                </c:pt>
                <c:pt idx="21624">
                  <c:v>17.969000000000001</c:v>
                </c:pt>
                <c:pt idx="21625">
                  <c:v>17.97</c:v>
                </c:pt>
                <c:pt idx="21626">
                  <c:v>17.971</c:v>
                </c:pt>
                <c:pt idx="21627">
                  <c:v>17.972000000000001</c:v>
                </c:pt>
                <c:pt idx="21628">
                  <c:v>17.972999999999999</c:v>
                </c:pt>
                <c:pt idx="21629">
                  <c:v>17.974</c:v>
                </c:pt>
                <c:pt idx="21630">
                  <c:v>17.974</c:v>
                </c:pt>
                <c:pt idx="21631">
                  <c:v>17.975000000000001</c:v>
                </c:pt>
                <c:pt idx="21632">
                  <c:v>17.975999999999999</c:v>
                </c:pt>
                <c:pt idx="21633">
                  <c:v>17.977</c:v>
                </c:pt>
                <c:pt idx="21634">
                  <c:v>17.978000000000002</c:v>
                </c:pt>
                <c:pt idx="21635">
                  <c:v>17.978999999999999</c:v>
                </c:pt>
                <c:pt idx="21636">
                  <c:v>17.978999999999999</c:v>
                </c:pt>
                <c:pt idx="21637">
                  <c:v>17.98</c:v>
                </c:pt>
                <c:pt idx="21638">
                  <c:v>17.981000000000002</c:v>
                </c:pt>
                <c:pt idx="21639">
                  <c:v>17.981999999999999</c:v>
                </c:pt>
                <c:pt idx="21640">
                  <c:v>17.983000000000001</c:v>
                </c:pt>
                <c:pt idx="21641">
                  <c:v>17.984000000000002</c:v>
                </c:pt>
                <c:pt idx="21642">
                  <c:v>17.984000000000002</c:v>
                </c:pt>
                <c:pt idx="21643">
                  <c:v>17.984999999999999</c:v>
                </c:pt>
                <c:pt idx="21644">
                  <c:v>17.986000000000001</c:v>
                </c:pt>
                <c:pt idx="21645">
                  <c:v>17.986999999999998</c:v>
                </c:pt>
                <c:pt idx="21646">
                  <c:v>17.988</c:v>
                </c:pt>
                <c:pt idx="21647">
                  <c:v>17.989000000000001</c:v>
                </c:pt>
                <c:pt idx="21648">
                  <c:v>17.989000000000001</c:v>
                </c:pt>
                <c:pt idx="21649">
                  <c:v>17.989999999999998</c:v>
                </c:pt>
                <c:pt idx="21650">
                  <c:v>17.991</c:v>
                </c:pt>
                <c:pt idx="21651">
                  <c:v>17.992000000000001</c:v>
                </c:pt>
                <c:pt idx="21652">
                  <c:v>17.992999999999999</c:v>
                </c:pt>
                <c:pt idx="21653">
                  <c:v>17.992999999999999</c:v>
                </c:pt>
                <c:pt idx="21654">
                  <c:v>17.994</c:v>
                </c:pt>
                <c:pt idx="21655">
                  <c:v>17.995000000000001</c:v>
                </c:pt>
                <c:pt idx="21656">
                  <c:v>17.995999999999999</c:v>
                </c:pt>
                <c:pt idx="21657">
                  <c:v>17.997</c:v>
                </c:pt>
                <c:pt idx="21658">
                  <c:v>17.998000000000001</c:v>
                </c:pt>
                <c:pt idx="21659">
                  <c:v>17.998000000000001</c:v>
                </c:pt>
                <c:pt idx="21660">
                  <c:v>17.998999999999999</c:v>
                </c:pt>
                <c:pt idx="21661">
                  <c:v>18</c:v>
                </c:pt>
                <c:pt idx="21662">
                  <c:v>18.001000000000001</c:v>
                </c:pt>
                <c:pt idx="21663">
                  <c:v>18.001999999999999</c:v>
                </c:pt>
                <c:pt idx="21664">
                  <c:v>18.003</c:v>
                </c:pt>
                <c:pt idx="21665">
                  <c:v>18.003</c:v>
                </c:pt>
                <c:pt idx="21666">
                  <c:v>18.004000000000001</c:v>
                </c:pt>
                <c:pt idx="21667">
                  <c:v>18.004999999999999</c:v>
                </c:pt>
                <c:pt idx="21668">
                  <c:v>18.006</c:v>
                </c:pt>
                <c:pt idx="21669">
                  <c:v>18.007000000000001</c:v>
                </c:pt>
                <c:pt idx="21670">
                  <c:v>18.007999999999999</c:v>
                </c:pt>
                <c:pt idx="21671">
                  <c:v>18.007999999999999</c:v>
                </c:pt>
                <c:pt idx="21672">
                  <c:v>18.009</c:v>
                </c:pt>
                <c:pt idx="21673">
                  <c:v>18.010000000000002</c:v>
                </c:pt>
                <c:pt idx="21674">
                  <c:v>18.010999999999999</c:v>
                </c:pt>
                <c:pt idx="21675">
                  <c:v>18.012</c:v>
                </c:pt>
                <c:pt idx="21676">
                  <c:v>18.013000000000002</c:v>
                </c:pt>
                <c:pt idx="21677">
                  <c:v>18.013000000000002</c:v>
                </c:pt>
                <c:pt idx="21678">
                  <c:v>18.013999999999999</c:v>
                </c:pt>
                <c:pt idx="21679">
                  <c:v>18.015000000000001</c:v>
                </c:pt>
                <c:pt idx="21680">
                  <c:v>18.015999999999998</c:v>
                </c:pt>
                <c:pt idx="21681">
                  <c:v>18.016999999999999</c:v>
                </c:pt>
                <c:pt idx="21682">
                  <c:v>18.018000000000001</c:v>
                </c:pt>
                <c:pt idx="21683">
                  <c:v>18.018000000000001</c:v>
                </c:pt>
                <c:pt idx="21684">
                  <c:v>18.018999999999998</c:v>
                </c:pt>
                <c:pt idx="21685">
                  <c:v>18.02</c:v>
                </c:pt>
                <c:pt idx="21686">
                  <c:v>18.021000000000001</c:v>
                </c:pt>
                <c:pt idx="21687">
                  <c:v>18.021999999999998</c:v>
                </c:pt>
                <c:pt idx="21688">
                  <c:v>18.023</c:v>
                </c:pt>
                <c:pt idx="21689">
                  <c:v>18.023</c:v>
                </c:pt>
                <c:pt idx="21690">
                  <c:v>18.024000000000001</c:v>
                </c:pt>
                <c:pt idx="21691">
                  <c:v>18.024999999999999</c:v>
                </c:pt>
                <c:pt idx="21692">
                  <c:v>18.026</c:v>
                </c:pt>
                <c:pt idx="21693">
                  <c:v>18.027000000000001</c:v>
                </c:pt>
                <c:pt idx="21694">
                  <c:v>18.027999999999999</c:v>
                </c:pt>
                <c:pt idx="21695">
                  <c:v>18.027999999999999</c:v>
                </c:pt>
                <c:pt idx="21696">
                  <c:v>18.029</c:v>
                </c:pt>
                <c:pt idx="21697">
                  <c:v>18.03</c:v>
                </c:pt>
                <c:pt idx="21698">
                  <c:v>18.030999999999999</c:v>
                </c:pt>
                <c:pt idx="21699">
                  <c:v>18.032</c:v>
                </c:pt>
                <c:pt idx="21700">
                  <c:v>18.033000000000001</c:v>
                </c:pt>
                <c:pt idx="21701">
                  <c:v>18.033000000000001</c:v>
                </c:pt>
                <c:pt idx="21702">
                  <c:v>18.033999999999999</c:v>
                </c:pt>
                <c:pt idx="21703">
                  <c:v>18.035</c:v>
                </c:pt>
                <c:pt idx="21704">
                  <c:v>18.036000000000001</c:v>
                </c:pt>
                <c:pt idx="21705">
                  <c:v>18.036999999999999</c:v>
                </c:pt>
                <c:pt idx="21706">
                  <c:v>18.038</c:v>
                </c:pt>
                <c:pt idx="21707">
                  <c:v>18.038</c:v>
                </c:pt>
                <c:pt idx="21708">
                  <c:v>18.039000000000001</c:v>
                </c:pt>
                <c:pt idx="21709">
                  <c:v>18.04</c:v>
                </c:pt>
                <c:pt idx="21710">
                  <c:v>18.041</c:v>
                </c:pt>
                <c:pt idx="21711">
                  <c:v>18.042000000000002</c:v>
                </c:pt>
                <c:pt idx="21712">
                  <c:v>18.042999999999999</c:v>
                </c:pt>
                <c:pt idx="21713">
                  <c:v>18.042999999999999</c:v>
                </c:pt>
                <c:pt idx="21714">
                  <c:v>18.044</c:v>
                </c:pt>
                <c:pt idx="21715">
                  <c:v>18.045000000000002</c:v>
                </c:pt>
                <c:pt idx="21716">
                  <c:v>18.045999999999999</c:v>
                </c:pt>
                <c:pt idx="21717">
                  <c:v>18.047000000000001</c:v>
                </c:pt>
                <c:pt idx="21718">
                  <c:v>18.047999999999998</c:v>
                </c:pt>
                <c:pt idx="21719">
                  <c:v>18.047999999999998</c:v>
                </c:pt>
                <c:pt idx="21720">
                  <c:v>18.048999999999999</c:v>
                </c:pt>
                <c:pt idx="21721">
                  <c:v>18.05</c:v>
                </c:pt>
                <c:pt idx="21722">
                  <c:v>18.050999999999998</c:v>
                </c:pt>
                <c:pt idx="21723">
                  <c:v>18.052</c:v>
                </c:pt>
                <c:pt idx="21724">
                  <c:v>18.053000000000001</c:v>
                </c:pt>
                <c:pt idx="21725">
                  <c:v>18.053000000000001</c:v>
                </c:pt>
                <c:pt idx="21726">
                  <c:v>18.053999999999998</c:v>
                </c:pt>
                <c:pt idx="21727">
                  <c:v>18.055</c:v>
                </c:pt>
                <c:pt idx="21728">
                  <c:v>18.056000000000001</c:v>
                </c:pt>
                <c:pt idx="21729">
                  <c:v>18.056999999999999</c:v>
                </c:pt>
                <c:pt idx="21730">
                  <c:v>18.058</c:v>
                </c:pt>
                <c:pt idx="21731">
                  <c:v>18.058</c:v>
                </c:pt>
                <c:pt idx="21732">
                  <c:v>18.059000000000001</c:v>
                </c:pt>
                <c:pt idx="21733">
                  <c:v>18.059999999999999</c:v>
                </c:pt>
                <c:pt idx="21734">
                  <c:v>18.061</c:v>
                </c:pt>
                <c:pt idx="21735">
                  <c:v>18.062000000000001</c:v>
                </c:pt>
                <c:pt idx="21736">
                  <c:v>18.062999999999999</c:v>
                </c:pt>
                <c:pt idx="21737">
                  <c:v>18.062999999999999</c:v>
                </c:pt>
                <c:pt idx="21738">
                  <c:v>18.064</c:v>
                </c:pt>
                <c:pt idx="21739">
                  <c:v>18.065000000000001</c:v>
                </c:pt>
                <c:pt idx="21740">
                  <c:v>18.065999999999999</c:v>
                </c:pt>
                <c:pt idx="21741">
                  <c:v>18.067</c:v>
                </c:pt>
                <c:pt idx="21742">
                  <c:v>18.068000000000001</c:v>
                </c:pt>
                <c:pt idx="21743">
                  <c:v>18.068000000000001</c:v>
                </c:pt>
                <c:pt idx="21744">
                  <c:v>18.068999999999999</c:v>
                </c:pt>
                <c:pt idx="21745">
                  <c:v>18.07</c:v>
                </c:pt>
                <c:pt idx="21746">
                  <c:v>18.071000000000002</c:v>
                </c:pt>
                <c:pt idx="21747">
                  <c:v>18.071999999999999</c:v>
                </c:pt>
                <c:pt idx="21748">
                  <c:v>18.073</c:v>
                </c:pt>
                <c:pt idx="21749">
                  <c:v>18.073</c:v>
                </c:pt>
                <c:pt idx="21750">
                  <c:v>18.074000000000002</c:v>
                </c:pt>
                <c:pt idx="21751">
                  <c:v>18.074999999999999</c:v>
                </c:pt>
                <c:pt idx="21752">
                  <c:v>18.076000000000001</c:v>
                </c:pt>
                <c:pt idx="21753">
                  <c:v>18.077000000000002</c:v>
                </c:pt>
                <c:pt idx="21754">
                  <c:v>18.077000000000002</c:v>
                </c:pt>
                <c:pt idx="21755">
                  <c:v>18.077999999999999</c:v>
                </c:pt>
                <c:pt idx="21756">
                  <c:v>18.079000000000001</c:v>
                </c:pt>
                <c:pt idx="21757">
                  <c:v>18.079999999999998</c:v>
                </c:pt>
                <c:pt idx="21758">
                  <c:v>18.081</c:v>
                </c:pt>
                <c:pt idx="21759">
                  <c:v>18.082000000000001</c:v>
                </c:pt>
                <c:pt idx="21760">
                  <c:v>18.082000000000001</c:v>
                </c:pt>
                <c:pt idx="21761">
                  <c:v>18.082999999999998</c:v>
                </c:pt>
                <c:pt idx="21762">
                  <c:v>18.084</c:v>
                </c:pt>
                <c:pt idx="21763">
                  <c:v>18.085000000000001</c:v>
                </c:pt>
                <c:pt idx="21764">
                  <c:v>18.085999999999999</c:v>
                </c:pt>
                <c:pt idx="21765">
                  <c:v>18.087</c:v>
                </c:pt>
                <c:pt idx="21766">
                  <c:v>18.087</c:v>
                </c:pt>
                <c:pt idx="21767">
                  <c:v>18.088000000000001</c:v>
                </c:pt>
                <c:pt idx="21768">
                  <c:v>18.088999999999999</c:v>
                </c:pt>
                <c:pt idx="21769">
                  <c:v>18.09</c:v>
                </c:pt>
                <c:pt idx="21770">
                  <c:v>18.091000000000001</c:v>
                </c:pt>
                <c:pt idx="21771">
                  <c:v>18.091999999999999</c:v>
                </c:pt>
                <c:pt idx="21772">
                  <c:v>18.091999999999999</c:v>
                </c:pt>
                <c:pt idx="21773">
                  <c:v>18.093</c:v>
                </c:pt>
                <c:pt idx="21774">
                  <c:v>18.094000000000001</c:v>
                </c:pt>
                <c:pt idx="21775">
                  <c:v>18.094999999999999</c:v>
                </c:pt>
                <c:pt idx="21776">
                  <c:v>18.096</c:v>
                </c:pt>
                <c:pt idx="21777">
                  <c:v>18.097000000000001</c:v>
                </c:pt>
                <c:pt idx="21778">
                  <c:v>18.097000000000001</c:v>
                </c:pt>
                <c:pt idx="21779">
                  <c:v>18.097999999999999</c:v>
                </c:pt>
                <c:pt idx="21780">
                  <c:v>18.099</c:v>
                </c:pt>
                <c:pt idx="21781">
                  <c:v>18.100000000000001</c:v>
                </c:pt>
                <c:pt idx="21782">
                  <c:v>18.100999999999999</c:v>
                </c:pt>
                <c:pt idx="21783">
                  <c:v>18.102</c:v>
                </c:pt>
                <c:pt idx="21784">
                  <c:v>18.102</c:v>
                </c:pt>
                <c:pt idx="21785">
                  <c:v>18.103000000000002</c:v>
                </c:pt>
                <c:pt idx="21786">
                  <c:v>18.103999999999999</c:v>
                </c:pt>
                <c:pt idx="21787">
                  <c:v>18.105</c:v>
                </c:pt>
                <c:pt idx="21788">
                  <c:v>18.106000000000002</c:v>
                </c:pt>
                <c:pt idx="21789">
                  <c:v>18.106999999999999</c:v>
                </c:pt>
                <c:pt idx="21790">
                  <c:v>18.106999999999999</c:v>
                </c:pt>
                <c:pt idx="21791">
                  <c:v>18.108000000000001</c:v>
                </c:pt>
                <c:pt idx="21792">
                  <c:v>18.109000000000002</c:v>
                </c:pt>
                <c:pt idx="21793">
                  <c:v>18.11</c:v>
                </c:pt>
                <c:pt idx="21794">
                  <c:v>18.111000000000001</c:v>
                </c:pt>
                <c:pt idx="21795">
                  <c:v>18.111999999999998</c:v>
                </c:pt>
                <c:pt idx="21796">
                  <c:v>18.111999999999998</c:v>
                </c:pt>
                <c:pt idx="21797">
                  <c:v>18.113</c:v>
                </c:pt>
                <c:pt idx="21798">
                  <c:v>18.114000000000001</c:v>
                </c:pt>
                <c:pt idx="21799">
                  <c:v>18.114999999999998</c:v>
                </c:pt>
                <c:pt idx="21800">
                  <c:v>18.116</c:v>
                </c:pt>
                <c:pt idx="21801">
                  <c:v>18.117000000000001</c:v>
                </c:pt>
                <c:pt idx="21802">
                  <c:v>18.117000000000001</c:v>
                </c:pt>
                <c:pt idx="21803">
                  <c:v>18.117999999999999</c:v>
                </c:pt>
                <c:pt idx="21804">
                  <c:v>18.119</c:v>
                </c:pt>
                <c:pt idx="21805">
                  <c:v>18.12</c:v>
                </c:pt>
                <c:pt idx="21806">
                  <c:v>18.120999999999999</c:v>
                </c:pt>
                <c:pt idx="21807">
                  <c:v>18.122</c:v>
                </c:pt>
                <c:pt idx="21808">
                  <c:v>18.122</c:v>
                </c:pt>
                <c:pt idx="21809">
                  <c:v>18.123000000000001</c:v>
                </c:pt>
                <c:pt idx="21810">
                  <c:v>18.123999999999999</c:v>
                </c:pt>
                <c:pt idx="21811">
                  <c:v>18.125</c:v>
                </c:pt>
                <c:pt idx="21812">
                  <c:v>18.126000000000001</c:v>
                </c:pt>
                <c:pt idx="21813">
                  <c:v>18.126999999999999</c:v>
                </c:pt>
                <c:pt idx="21814">
                  <c:v>18.126999999999999</c:v>
                </c:pt>
                <c:pt idx="21815">
                  <c:v>18.128</c:v>
                </c:pt>
                <c:pt idx="21816">
                  <c:v>18.129000000000001</c:v>
                </c:pt>
                <c:pt idx="21817">
                  <c:v>18.13</c:v>
                </c:pt>
                <c:pt idx="21818">
                  <c:v>18.131</c:v>
                </c:pt>
                <c:pt idx="21819">
                  <c:v>18.132000000000001</c:v>
                </c:pt>
                <c:pt idx="21820">
                  <c:v>18.132000000000001</c:v>
                </c:pt>
                <c:pt idx="21821">
                  <c:v>18.132999999999999</c:v>
                </c:pt>
                <c:pt idx="21822">
                  <c:v>18.134</c:v>
                </c:pt>
                <c:pt idx="21823">
                  <c:v>18.135000000000002</c:v>
                </c:pt>
                <c:pt idx="21824">
                  <c:v>18.135999999999999</c:v>
                </c:pt>
                <c:pt idx="21825">
                  <c:v>18.137</c:v>
                </c:pt>
                <c:pt idx="21826">
                  <c:v>18.137</c:v>
                </c:pt>
                <c:pt idx="21827">
                  <c:v>18.138000000000002</c:v>
                </c:pt>
                <c:pt idx="21828">
                  <c:v>18.138999999999999</c:v>
                </c:pt>
                <c:pt idx="21829">
                  <c:v>18.14</c:v>
                </c:pt>
                <c:pt idx="21830">
                  <c:v>18.140999999999998</c:v>
                </c:pt>
                <c:pt idx="21831">
                  <c:v>18.141999999999999</c:v>
                </c:pt>
                <c:pt idx="21832">
                  <c:v>18.141999999999999</c:v>
                </c:pt>
                <c:pt idx="21833">
                  <c:v>18.143000000000001</c:v>
                </c:pt>
                <c:pt idx="21834">
                  <c:v>18.143999999999998</c:v>
                </c:pt>
                <c:pt idx="21835">
                  <c:v>18.145</c:v>
                </c:pt>
                <c:pt idx="21836">
                  <c:v>18.146000000000001</c:v>
                </c:pt>
                <c:pt idx="21837">
                  <c:v>18.146999999999998</c:v>
                </c:pt>
                <c:pt idx="21838">
                  <c:v>18.146999999999998</c:v>
                </c:pt>
                <c:pt idx="21839">
                  <c:v>18.148</c:v>
                </c:pt>
                <c:pt idx="21840">
                  <c:v>18.149000000000001</c:v>
                </c:pt>
                <c:pt idx="21841">
                  <c:v>18.149999999999999</c:v>
                </c:pt>
                <c:pt idx="21842">
                  <c:v>18.151</c:v>
                </c:pt>
                <c:pt idx="21843">
                  <c:v>18.152000000000001</c:v>
                </c:pt>
                <c:pt idx="21844">
                  <c:v>18.152000000000001</c:v>
                </c:pt>
                <c:pt idx="21845">
                  <c:v>18.152999999999999</c:v>
                </c:pt>
                <c:pt idx="21846">
                  <c:v>18.154</c:v>
                </c:pt>
                <c:pt idx="21847">
                  <c:v>18.155000000000001</c:v>
                </c:pt>
                <c:pt idx="21848">
                  <c:v>18.155999999999999</c:v>
                </c:pt>
                <c:pt idx="21849">
                  <c:v>18.155999999999999</c:v>
                </c:pt>
                <c:pt idx="21850">
                  <c:v>18.157</c:v>
                </c:pt>
                <c:pt idx="21851">
                  <c:v>18.158000000000001</c:v>
                </c:pt>
                <c:pt idx="21852">
                  <c:v>18.158999999999999</c:v>
                </c:pt>
                <c:pt idx="21853">
                  <c:v>18.16</c:v>
                </c:pt>
                <c:pt idx="21854">
                  <c:v>18.161000000000001</c:v>
                </c:pt>
                <c:pt idx="21855">
                  <c:v>18.161000000000001</c:v>
                </c:pt>
                <c:pt idx="21856">
                  <c:v>18.161999999999999</c:v>
                </c:pt>
                <c:pt idx="21857">
                  <c:v>18.163</c:v>
                </c:pt>
                <c:pt idx="21858">
                  <c:v>18.164000000000001</c:v>
                </c:pt>
                <c:pt idx="21859">
                  <c:v>18.164999999999999</c:v>
                </c:pt>
                <c:pt idx="21860">
                  <c:v>18.166</c:v>
                </c:pt>
                <c:pt idx="21861">
                  <c:v>18.166</c:v>
                </c:pt>
                <c:pt idx="21862">
                  <c:v>18.167000000000002</c:v>
                </c:pt>
                <c:pt idx="21863">
                  <c:v>18.167999999999999</c:v>
                </c:pt>
                <c:pt idx="21864">
                  <c:v>18.169</c:v>
                </c:pt>
                <c:pt idx="21865">
                  <c:v>18.170000000000002</c:v>
                </c:pt>
                <c:pt idx="21866">
                  <c:v>18.170999999999999</c:v>
                </c:pt>
                <c:pt idx="21867">
                  <c:v>18.170999999999999</c:v>
                </c:pt>
                <c:pt idx="21868">
                  <c:v>18.172000000000001</c:v>
                </c:pt>
                <c:pt idx="21869">
                  <c:v>18.172999999999998</c:v>
                </c:pt>
                <c:pt idx="21870">
                  <c:v>18.173999999999999</c:v>
                </c:pt>
                <c:pt idx="21871">
                  <c:v>18.175000000000001</c:v>
                </c:pt>
                <c:pt idx="21872">
                  <c:v>18.175999999999998</c:v>
                </c:pt>
                <c:pt idx="21873">
                  <c:v>18.175999999999998</c:v>
                </c:pt>
                <c:pt idx="21874">
                  <c:v>18.177</c:v>
                </c:pt>
                <c:pt idx="21875">
                  <c:v>18.178000000000001</c:v>
                </c:pt>
                <c:pt idx="21876">
                  <c:v>18.178999999999998</c:v>
                </c:pt>
                <c:pt idx="21877">
                  <c:v>18.18</c:v>
                </c:pt>
                <c:pt idx="21878">
                  <c:v>18.181000000000001</c:v>
                </c:pt>
                <c:pt idx="21879">
                  <c:v>18.181000000000001</c:v>
                </c:pt>
                <c:pt idx="21880">
                  <c:v>18.181999999999999</c:v>
                </c:pt>
                <c:pt idx="21881">
                  <c:v>18.183</c:v>
                </c:pt>
                <c:pt idx="21882">
                  <c:v>18.184000000000001</c:v>
                </c:pt>
                <c:pt idx="21883">
                  <c:v>18.184999999999999</c:v>
                </c:pt>
                <c:pt idx="21884">
                  <c:v>18.186</c:v>
                </c:pt>
                <c:pt idx="21885">
                  <c:v>18.186</c:v>
                </c:pt>
                <c:pt idx="21886">
                  <c:v>18.187000000000001</c:v>
                </c:pt>
                <c:pt idx="21887">
                  <c:v>18.187999999999999</c:v>
                </c:pt>
                <c:pt idx="21888">
                  <c:v>18.189</c:v>
                </c:pt>
                <c:pt idx="21889">
                  <c:v>18.190000000000001</c:v>
                </c:pt>
                <c:pt idx="21890">
                  <c:v>18.190999999999999</c:v>
                </c:pt>
                <c:pt idx="21891">
                  <c:v>18.190999999999999</c:v>
                </c:pt>
                <c:pt idx="21892">
                  <c:v>18.192</c:v>
                </c:pt>
                <c:pt idx="21893">
                  <c:v>18.193000000000001</c:v>
                </c:pt>
                <c:pt idx="21894">
                  <c:v>18.193999999999999</c:v>
                </c:pt>
                <c:pt idx="21895">
                  <c:v>18.195</c:v>
                </c:pt>
                <c:pt idx="21896">
                  <c:v>18.196000000000002</c:v>
                </c:pt>
                <c:pt idx="21897">
                  <c:v>18.196000000000002</c:v>
                </c:pt>
                <c:pt idx="21898">
                  <c:v>18.196999999999999</c:v>
                </c:pt>
                <c:pt idx="21899">
                  <c:v>18.198</c:v>
                </c:pt>
                <c:pt idx="21900">
                  <c:v>18.199000000000002</c:v>
                </c:pt>
                <c:pt idx="21901">
                  <c:v>18.2</c:v>
                </c:pt>
                <c:pt idx="21902">
                  <c:v>18.201000000000001</c:v>
                </c:pt>
                <c:pt idx="21903">
                  <c:v>18.201000000000001</c:v>
                </c:pt>
                <c:pt idx="21904">
                  <c:v>18.202000000000002</c:v>
                </c:pt>
                <c:pt idx="21905">
                  <c:v>18.202999999999999</c:v>
                </c:pt>
                <c:pt idx="21906">
                  <c:v>18.204000000000001</c:v>
                </c:pt>
                <c:pt idx="21907">
                  <c:v>18.204999999999998</c:v>
                </c:pt>
                <c:pt idx="21908">
                  <c:v>18.206</c:v>
                </c:pt>
                <c:pt idx="21909">
                  <c:v>18.206</c:v>
                </c:pt>
                <c:pt idx="21910">
                  <c:v>18.207000000000001</c:v>
                </c:pt>
                <c:pt idx="21911">
                  <c:v>18.207999999999998</c:v>
                </c:pt>
                <c:pt idx="21912">
                  <c:v>18.209</c:v>
                </c:pt>
                <c:pt idx="21913">
                  <c:v>18.21</c:v>
                </c:pt>
                <c:pt idx="21914">
                  <c:v>18.210999999999999</c:v>
                </c:pt>
                <c:pt idx="21915">
                  <c:v>18.210999999999999</c:v>
                </c:pt>
                <c:pt idx="21916">
                  <c:v>18.212</c:v>
                </c:pt>
                <c:pt idx="21917">
                  <c:v>18.213000000000001</c:v>
                </c:pt>
                <c:pt idx="21918">
                  <c:v>18.213999999999999</c:v>
                </c:pt>
                <c:pt idx="21919">
                  <c:v>18.215</c:v>
                </c:pt>
                <c:pt idx="21920">
                  <c:v>18.216000000000001</c:v>
                </c:pt>
                <c:pt idx="21921">
                  <c:v>18.216000000000001</c:v>
                </c:pt>
                <c:pt idx="21922">
                  <c:v>18.216999999999999</c:v>
                </c:pt>
                <c:pt idx="21923">
                  <c:v>18.218</c:v>
                </c:pt>
                <c:pt idx="21924">
                  <c:v>18.219000000000001</c:v>
                </c:pt>
                <c:pt idx="21925">
                  <c:v>18.22</c:v>
                </c:pt>
                <c:pt idx="21926">
                  <c:v>18.221</c:v>
                </c:pt>
                <c:pt idx="21927">
                  <c:v>18.221</c:v>
                </c:pt>
                <c:pt idx="21928">
                  <c:v>18.222000000000001</c:v>
                </c:pt>
                <c:pt idx="21929">
                  <c:v>18.222999999999999</c:v>
                </c:pt>
                <c:pt idx="21930">
                  <c:v>18.224</c:v>
                </c:pt>
                <c:pt idx="21931">
                  <c:v>18.225000000000001</c:v>
                </c:pt>
                <c:pt idx="21932">
                  <c:v>18.225999999999999</c:v>
                </c:pt>
                <c:pt idx="21933">
                  <c:v>18.225999999999999</c:v>
                </c:pt>
                <c:pt idx="21934">
                  <c:v>18.227</c:v>
                </c:pt>
                <c:pt idx="21935">
                  <c:v>18.228000000000002</c:v>
                </c:pt>
                <c:pt idx="21936">
                  <c:v>18.228999999999999</c:v>
                </c:pt>
                <c:pt idx="21937">
                  <c:v>18.23</c:v>
                </c:pt>
                <c:pt idx="21938">
                  <c:v>18.231000000000002</c:v>
                </c:pt>
                <c:pt idx="21939">
                  <c:v>18.231000000000002</c:v>
                </c:pt>
                <c:pt idx="21940">
                  <c:v>18.231999999999999</c:v>
                </c:pt>
                <c:pt idx="21941">
                  <c:v>18.233000000000001</c:v>
                </c:pt>
                <c:pt idx="21942">
                  <c:v>18.234000000000002</c:v>
                </c:pt>
                <c:pt idx="21943">
                  <c:v>18.234999999999999</c:v>
                </c:pt>
                <c:pt idx="21944">
                  <c:v>18.234999999999999</c:v>
                </c:pt>
                <c:pt idx="21945">
                  <c:v>18.236000000000001</c:v>
                </c:pt>
                <c:pt idx="21946">
                  <c:v>18.236999999999998</c:v>
                </c:pt>
                <c:pt idx="21947">
                  <c:v>18.238</c:v>
                </c:pt>
                <c:pt idx="21948">
                  <c:v>18.239000000000001</c:v>
                </c:pt>
                <c:pt idx="21949">
                  <c:v>18.239999999999998</c:v>
                </c:pt>
                <c:pt idx="21950">
                  <c:v>18.239999999999998</c:v>
                </c:pt>
                <c:pt idx="21951">
                  <c:v>18.241</c:v>
                </c:pt>
                <c:pt idx="21952">
                  <c:v>18.242000000000001</c:v>
                </c:pt>
                <c:pt idx="21953">
                  <c:v>18.242999999999999</c:v>
                </c:pt>
                <c:pt idx="21954">
                  <c:v>18.244</c:v>
                </c:pt>
                <c:pt idx="21955">
                  <c:v>18.245000000000001</c:v>
                </c:pt>
                <c:pt idx="21956">
                  <c:v>18.245000000000001</c:v>
                </c:pt>
                <c:pt idx="21957">
                  <c:v>18.245999999999999</c:v>
                </c:pt>
                <c:pt idx="21958">
                  <c:v>18.247</c:v>
                </c:pt>
                <c:pt idx="21959">
                  <c:v>18.248000000000001</c:v>
                </c:pt>
                <c:pt idx="21960">
                  <c:v>18.248999999999999</c:v>
                </c:pt>
                <c:pt idx="21961">
                  <c:v>18.25</c:v>
                </c:pt>
                <c:pt idx="21962">
                  <c:v>18.25</c:v>
                </c:pt>
                <c:pt idx="21963">
                  <c:v>18.251000000000001</c:v>
                </c:pt>
                <c:pt idx="21964">
                  <c:v>18.251999999999999</c:v>
                </c:pt>
                <c:pt idx="21965">
                  <c:v>18.253</c:v>
                </c:pt>
                <c:pt idx="21966">
                  <c:v>18.254000000000001</c:v>
                </c:pt>
                <c:pt idx="21967">
                  <c:v>18.254999999999999</c:v>
                </c:pt>
                <c:pt idx="21968">
                  <c:v>18.254999999999999</c:v>
                </c:pt>
                <c:pt idx="21969">
                  <c:v>18.256</c:v>
                </c:pt>
                <c:pt idx="21970">
                  <c:v>18.257000000000001</c:v>
                </c:pt>
                <c:pt idx="21971">
                  <c:v>18.257999999999999</c:v>
                </c:pt>
                <c:pt idx="21972">
                  <c:v>18.259</c:v>
                </c:pt>
                <c:pt idx="21973">
                  <c:v>18.260000000000002</c:v>
                </c:pt>
                <c:pt idx="21974">
                  <c:v>18.260000000000002</c:v>
                </c:pt>
                <c:pt idx="21975">
                  <c:v>18.260999999999999</c:v>
                </c:pt>
                <c:pt idx="21976">
                  <c:v>18.262</c:v>
                </c:pt>
                <c:pt idx="21977">
                  <c:v>18.263000000000002</c:v>
                </c:pt>
                <c:pt idx="21978">
                  <c:v>18.263999999999999</c:v>
                </c:pt>
                <c:pt idx="21979">
                  <c:v>18.265000000000001</c:v>
                </c:pt>
                <c:pt idx="21980">
                  <c:v>18.265000000000001</c:v>
                </c:pt>
                <c:pt idx="21981">
                  <c:v>18.265999999999998</c:v>
                </c:pt>
                <c:pt idx="21982">
                  <c:v>18.266999999999999</c:v>
                </c:pt>
                <c:pt idx="21983">
                  <c:v>18.268000000000001</c:v>
                </c:pt>
                <c:pt idx="21984">
                  <c:v>18.268999999999998</c:v>
                </c:pt>
                <c:pt idx="21985">
                  <c:v>18.27</c:v>
                </c:pt>
                <c:pt idx="21986">
                  <c:v>18.27</c:v>
                </c:pt>
                <c:pt idx="21987">
                  <c:v>18.271000000000001</c:v>
                </c:pt>
                <c:pt idx="21988">
                  <c:v>18.271999999999998</c:v>
                </c:pt>
                <c:pt idx="21989">
                  <c:v>18.273</c:v>
                </c:pt>
                <c:pt idx="21990">
                  <c:v>18.274000000000001</c:v>
                </c:pt>
                <c:pt idx="21991">
                  <c:v>18.274999999999999</c:v>
                </c:pt>
                <c:pt idx="21992">
                  <c:v>18.274999999999999</c:v>
                </c:pt>
                <c:pt idx="21993">
                  <c:v>18.276</c:v>
                </c:pt>
                <c:pt idx="21994">
                  <c:v>18.277000000000001</c:v>
                </c:pt>
                <c:pt idx="21995">
                  <c:v>18.277999999999999</c:v>
                </c:pt>
                <c:pt idx="21996">
                  <c:v>18.279</c:v>
                </c:pt>
                <c:pt idx="21997">
                  <c:v>18.28</c:v>
                </c:pt>
                <c:pt idx="21998">
                  <c:v>18.28</c:v>
                </c:pt>
                <c:pt idx="21999">
                  <c:v>18.280999999999999</c:v>
                </c:pt>
                <c:pt idx="22000">
                  <c:v>18.282</c:v>
                </c:pt>
                <c:pt idx="22001">
                  <c:v>18.283000000000001</c:v>
                </c:pt>
                <c:pt idx="22002">
                  <c:v>18.283999999999999</c:v>
                </c:pt>
                <c:pt idx="22003">
                  <c:v>18.285</c:v>
                </c:pt>
                <c:pt idx="22004">
                  <c:v>18.285</c:v>
                </c:pt>
                <c:pt idx="22005">
                  <c:v>18.286000000000001</c:v>
                </c:pt>
                <c:pt idx="22006">
                  <c:v>18.286999999999999</c:v>
                </c:pt>
                <c:pt idx="22007">
                  <c:v>18.288</c:v>
                </c:pt>
                <c:pt idx="22008">
                  <c:v>18.289000000000001</c:v>
                </c:pt>
                <c:pt idx="22009">
                  <c:v>18.29</c:v>
                </c:pt>
                <c:pt idx="22010">
                  <c:v>18.29</c:v>
                </c:pt>
                <c:pt idx="22011">
                  <c:v>18.291</c:v>
                </c:pt>
                <c:pt idx="22012">
                  <c:v>18.292000000000002</c:v>
                </c:pt>
                <c:pt idx="22013">
                  <c:v>18.292999999999999</c:v>
                </c:pt>
                <c:pt idx="22014">
                  <c:v>18.294</c:v>
                </c:pt>
                <c:pt idx="22015">
                  <c:v>18.295000000000002</c:v>
                </c:pt>
                <c:pt idx="22016">
                  <c:v>18.295000000000002</c:v>
                </c:pt>
                <c:pt idx="22017">
                  <c:v>18.295999999999999</c:v>
                </c:pt>
                <c:pt idx="22018">
                  <c:v>18.297000000000001</c:v>
                </c:pt>
                <c:pt idx="22019">
                  <c:v>18.297999999999998</c:v>
                </c:pt>
                <c:pt idx="22020">
                  <c:v>18.298999999999999</c:v>
                </c:pt>
                <c:pt idx="22021">
                  <c:v>18.3</c:v>
                </c:pt>
                <c:pt idx="22022">
                  <c:v>18.3</c:v>
                </c:pt>
                <c:pt idx="22023">
                  <c:v>18.300999999999998</c:v>
                </c:pt>
                <c:pt idx="22024">
                  <c:v>18.302</c:v>
                </c:pt>
                <c:pt idx="22025">
                  <c:v>18.303000000000001</c:v>
                </c:pt>
                <c:pt idx="22026">
                  <c:v>18.303999999999998</c:v>
                </c:pt>
                <c:pt idx="22027">
                  <c:v>18.305</c:v>
                </c:pt>
                <c:pt idx="22028">
                  <c:v>18.305</c:v>
                </c:pt>
                <c:pt idx="22029">
                  <c:v>18.306000000000001</c:v>
                </c:pt>
                <c:pt idx="22030">
                  <c:v>18.306999999999999</c:v>
                </c:pt>
                <c:pt idx="22031">
                  <c:v>18.308</c:v>
                </c:pt>
                <c:pt idx="22032">
                  <c:v>18.309000000000001</c:v>
                </c:pt>
                <c:pt idx="22033">
                  <c:v>18.309999999999999</c:v>
                </c:pt>
                <c:pt idx="22034">
                  <c:v>18.309999999999999</c:v>
                </c:pt>
                <c:pt idx="22035">
                  <c:v>18.311</c:v>
                </c:pt>
                <c:pt idx="22036">
                  <c:v>18.312000000000001</c:v>
                </c:pt>
                <c:pt idx="22037">
                  <c:v>18.312999999999999</c:v>
                </c:pt>
                <c:pt idx="22038">
                  <c:v>18.314</c:v>
                </c:pt>
                <c:pt idx="22039">
                  <c:v>18.314</c:v>
                </c:pt>
                <c:pt idx="22040">
                  <c:v>18.315000000000001</c:v>
                </c:pt>
                <c:pt idx="22041">
                  <c:v>18.315999999999999</c:v>
                </c:pt>
                <c:pt idx="22042">
                  <c:v>18.317</c:v>
                </c:pt>
                <c:pt idx="22043">
                  <c:v>18.318000000000001</c:v>
                </c:pt>
                <c:pt idx="22044">
                  <c:v>18.318999999999999</c:v>
                </c:pt>
                <c:pt idx="22045">
                  <c:v>18.318999999999999</c:v>
                </c:pt>
                <c:pt idx="22046">
                  <c:v>18.32</c:v>
                </c:pt>
                <c:pt idx="22047">
                  <c:v>18.321000000000002</c:v>
                </c:pt>
                <c:pt idx="22048">
                  <c:v>18.321999999999999</c:v>
                </c:pt>
                <c:pt idx="22049">
                  <c:v>18.323</c:v>
                </c:pt>
                <c:pt idx="22050">
                  <c:v>18.324000000000002</c:v>
                </c:pt>
                <c:pt idx="22051">
                  <c:v>18.324000000000002</c:v>
                </c:pt>
                <c:pt idx="22052">
                  <c:v>18.324999999999999</c:v>
                </c:pt>
                <c:pt idx="22053">
                  <c:v>18.326000000000001</c:v>
                </c:pt>
                <c:pt idx="22054">
                  <c:v>18.327000000000002</c:v>
                </c:pt>
                <c:pt idx="22055">
                  <c:v>18.327999999999999</c:v>
                </c:pt>
                <c:pt idx="22056">
                  <c:v>18.329000000000001</c:v>
                </c:pt>
                <c:pt idx="22057">
                  <c:v>18.329000000000001</c:v>
                </c:pt>
                <c:pt idx="22058">
                  <c:v>18.329999999999998</c:v>
                </c:pt>
                <c:pt idx="22059">
                  <c:v>18.331</c:v>
                </c:pt>
                <c:pt idx="22060">
                  <c:v>18.332000000000001</c:v>
                </c:pt>
                <c:pt idx="22061">
                  <c:v>18.332999999999998</c:v>
                </c:pt>
                <c:pt idx="22062">
                  <c:v>18.334</c:v>
                </c:pt>
                <c:pt idx="22063">
                  <c:v>18.334</c:v>
                </c:pt>
                <c:pt idx="22064">
                  <c:v>18.335000000000001</c:v>
                </c:pt>
                <c:pt idx="22065">
                  <c:v>18.335999999999999</c:v>
                </c:pt>
                <c:pt idx="22066">
                  <c:v>18.337</c:v>
                </c:pt>
                <c:pt idx="22067">
                  <c:v>18.338000000000001</c:v>
                </c:pt>
                <c:pt idx="22068">
                  <c:v>18.338999999999999</c:v>
                </c:pt>
                <c:pt idx="22069">
                  <c:v>18.338999999999999</c:v>
                </c:pt>
                <c:pt idx="22070">
                  <c:v>18.34</c:v>
                </c:pt>
                <c:pt idx="22071">
                  <c:v>18.341000000000001</c:v>
                </c:pt>
                <c:pt idx="22072">
                  <c:v>18.341999999999999</c:v>
                </c:pt>
                <c:pt idx="22073">
                  <c:v>18.343</c:v>
                </c:pt>
                <c:pt idx="22074">
                  <c:v>18.344000000000001</c:v>
                </c:pt>
                <c:pt idx="22075">
                  <c:v>18.344000000000001</c:v>
                </c:pt>
                <c:pt idx="22076">
                  <c:v>18.344999999999999</c:v>
                </c:pt>
                <c:pt idx="22077">
                  <c:v>18.346</c:v>
                </c:pt>
                <c:pt idx="22078">
                  <c:v>18.347000000000001</c:v>
                </c:pt>
                <c:pt idx="22079">
                  <c:v>18.347999999999999</c:v>
                </c:pt>
                <c:pt idx="22080">
                  <c:v>18.349</c:v>
                </c:pt>
                <c:pt idx="22081">
                  <c:v>18.349</c:v>
                </c:pt>
                <c:pt idx="22082">
                  <c:v>18.350000000000001</c:v>
                </c:pt>
                <c:pt idx="22083">
                  <c:v>18.350999999999999</c:v>
                </c:pt>
                <c:pt idx="22084">
                  <c:v>18.352</c:v>
                </c:pt>
                <c:pt idx="22085">
                  <c:v>18.353000000000002</c:v>
                </c:pt>
                <c:pt idx="22086">
                  <c:v>18.353999999999999</c:v>
                </c:pt>
                <c:pt idx="22087">
                  <c:v>18.353999999999999</c:v>
                </c:pt>
                <c:pt idx="22088">
                  <c:v>18.355</c:v>
                </c:pt>
                <c:pt idx="22089">
                  <c:v>18.356000000000002</c:v>
                </c:pt>
                <c:pt idx="22090">
                  <c:v>18.356999999999999</c:v>
                </c:pt>
                <c:pt idx="22091">
                  <c:v>18.358000000000001</c:v>
                </c:pt>
                <c:pt idx="22092">
                  <c:v>18.359000000000002</c:v>
                </c:pt>
                <c:pt idx="22093">
                  <c:v>18.359000000000002</c:v>
                </c:pt>
                <c:pt idx="22094">
                  <c:v>18.36</c:v>
                </c:pt>
                <c:pt idx="22095">
                  <c:v>18.361000000000001</c:v>
                </c:pt>
                <c:pt idx="22096">
                  <c:v>18.361999999999998</c:v>
                </c:pt>
                <c:pt idx="22097">
                  <c:v>18.363</c:v>
                </c:pt>
                <c:pt idx="22098">
                  <c:v>18.364000000000001</c:v>
                </c:pt>
                <c:pt idx="22099">
                  <c:v>18.364000000000001</c:v>
                </c:pt>
                <c:pt idx="22100">
                  <c:v>18.364999999999998</c:v>
                </c:pt>
                <c:pt idx="22101">
                  <c:v>18.366</c:v>
                </c:pt>
                <c:pt idx="22102">
                  <c:v>18.367000000000001</c:v>
                </c:pt>
                <c:pt idx="22103">
                  <c:v>18.367999999999999</c:v>
                </c:pt>
                <c:pt idx="22104">
                  <c:v>18.369</c:v>
                </c:pt>
                <c:pt idx="22105">
                  <c:v>18.369</c:v>
                </c:pt>
                <c:pt idx="22106">
                  <c:v>18.37</c:v>
                </c:pt>
                <c:pt idx="22107">
                  <c:v>18.370999999999999</c:v>
                </c:pt>
                <c:pt idx="22108">
                  <c:v>18.372</c:v>
                </c:pt>
                <c:pt idx="22109">
                  <c:v>18.373000000000001</c:v>
                </c:pt>
                <c:pt idx="22110">
                  <c:v>18.373999999999999</c:v>
                </c:pt>
                <c:pt idx="22111">
                  <c:v>18.373999999999999</c:v>
                </c:pt>
                <c:pt idx="22112">
                  <c:v>18.375</c:v>
                </c:pt>
                <c:pt idx="22113">
                  <c:v>18.376000000000001</c:v>
                </c:pt>
                <c:pt idx="22114">
                  <c:v>18.376999999999999</c:v>
                </c:pt>
                <c:pt idx="22115">
                  <c:v>18.378</c:v>
                </c:pt>
                <c:pt idx="22116">
                  <c:v>18.379000000000001</c:v>
                </c:pt>
                <c:pt idx="22117">
                  <c:v>18.379000000000001</c:v>
                </c:pt>
                <c:pt idx="22118">
                  <c:v>18.38</c:v>
                </c:pt>
                <c:pt idx="22119">
                  <c:v>18.381</c:v>
                </c:pt>
                <c:pt idx="22120">
                  <c:v>18.382000000000001</c:v>
                </c:pt>
                <c:pt idx="22121">
                  <c:v>18.382999999999999</c:v>
                </c:pt>
                <c:pt idx="22122">
                  <c:v>18.384</c:v>
                </c:pt>
                <c:pt idx="22123">
                  <c:v>18.384</c:v>
                </c:pt>
                <c:pt idx="22124">
                  <c:v>18.385000000000002</c:v>
                </c:pt>
                <c:pt idx="22125">
                  <c:v>18.385999999999999</c:v>
                </c:pt>
                <c:pt idx="22126">
                  <c:v>18.387</c:v>
                </c:pt>
                <c:pt idx="22127">
                  <c:v>18.388000000000002</c:v>
                </c:pt>
                <c:pt idx="22128">
                  <c:v>18.388999999999999</c:v>
                </c:pt>
                <c:pt idx="22129">
                  <c:v>18.388999999999999</c:v>
                </c:pt>
                <c:pt idx="22130">
                  <c:v>18.39</c:v>
                </c:pt>
                <c:pt idx="22131">
                  <c:v>18.390999999999998</c:v>
                </c:pt>
                <c:pt idx="22132">
                  <c:v>18.391999999999999</c:v>
                </c:pt>
                <c:pt idx="22133">
                  <c:v>18.393000000000001</c:v>
                </c:pt>
                <c:pt idx="22134">
                  <c:v>18.393999999999998</c:v>
                </c:pt>
                <c:pt idx="22135">
                  <c:v>18.393999999999998</c:v>
                </c:pt>
                <c:pt idx="22136">
                  <c:v>18.395</c:v>
                </c:pt>
                <c:pt idx="22137">
                  <c:v>18.396000000000001</c:v>
                </c:pt>
                <c:pt idx="22138">
                  <c:v>18.396999999999998</c:v>
                </c:pt>
                <c:pt idx="22139">
                  <c:v>18.398</c:v>
                </c:pt>
                <c:pt idx="22140">
                  <c:v>18.398</c:v>
                </c:pt>
                <c:pt idx="22141">
                  <c:v>18.399000000000001</c:v>
                </c:pt>
                <c:pt idx="22142">
                  <c:v>18.399999999999999</c:v>
                </c:pt>
                <c:pt idx="22143">
                  <c:v>18.401</c:v>
                </c:pt>
                <c:pt idx="22144">
                  <c:v>18.402000000000001</c:v>
                </c:pt>
                <c:pt idx="22145">
                  <c:v>18.402999999999999</c:v>
                </c:pt>
                <c:pt idx="22146">
                  <c:v>18.402999999999999</c:v>
                </c:pt>
                <c:pt idx="22147">
                  <c:v>18.404</c:v>
                </c:pt>
                <c:pt idx="22148">
                  <c:v>18.405000000000001</c:v>
                </c:pt>
                <c:pt idx="22149">
                  <c:v>18.405999999999999</c:v>
                </c:pt>
                <c:pt idx="22150">
                  <c:v>18.407</c:v>
                </c:pt>
                <c:pt idx="22151">
                  <c:v>18.408000000000001</c:v>
                </c:pt>
                <c:pt idx="22152">
                  <c:v>18.408000000000001</c:v>
                </c:pt>
                <c:pt idx="22153">
                  <c:v>18.408999999999999</c:v>
                </c:pt>
                <c:pt idx="22154">
                  <c:v>18.41</c:v>
                </c:pt>
                <c:pt idx="22155">
                  <c:v>18.411000000000001</c:v>
                </c:pt>
                <c:pt idx="22156">
                  <c:v>18.411999999999999</c:v>
                </c:pt>
                <c:pt idx="22157">
                  <c:v>18.413</c:v>
                </c:pt>
                <c:pt idx="22158">
                  <c:v>18.413</c:v>
                </c:pt>
                <c:pt idx="22159">
                  <c:v>18.414000000000001</c:v>
                </c:pt>
                <c:pt idx="22160">
                  <c:v>18.414999999999999</c:v>
                </c:pt>
                <c:pt idx="22161">
                  <c:v>18.416</c:v>
                </c:pt>
                <c:pt idx="22162">
                  <c:v>18.417000000000002</c:v>
                </c:pt>
                <c:pt idx="22163">
                  <c:v>18.417999999999999</c:v>
                </c:pt>
                <c:pt idx="22164">
                  <c:v>18.417999999999999</c:v>
                </c:pt>
                <c:pt idx="22165">
                  <c:v>18.419</c:v>
                </c:pt>
                <c:pt idx="22166">
                  <c:v>18.420000000000002</c:v>
                </c:pt>
                <c:pt idx="22167">
                  <c:v>18.420999999999999</c:v>
                </c:pt>
                <c:pt idx="22168">
                  <c:v>18.422000000000001</c:v>
                </c:pt>
                <c:pt idx="22169">
                  <c:v>18.422999999999998</c:v>
                </c:pt>
                <c:pt idx="22170">
                  <c:v>18.422999999999998</c:v>
                </c:pt>
                <c:pt idx="22171">
                  <c:v>18.423999999999999</c:v>
                </c:pt>
                <c:pt idx="22172">
                  <c:v>18.425000000000001</c:v>
                </c:pt>
                <c:pt idx="22173">
                  <c:v>18.425999999999998</c:v>
                </c:pt>
                <c:pt idx="22174">
                  <c:v>18.427</c:v>
                </c:pt>
                <c:pt idx="22175">
                  <c:v>18.428000000000001</c:v>
                </c:pt>
                <c:pt idx="22176">
                  <c:v>18.428000000000001</c:v>
                </c:pt>
                <c:pt idx="22177">
                  <c:v>18.428999999999998</c:v>
                </c:pt>
                <c:pt idx="22178">
                  <c:v>18.43</c:v>
                </c:pt>
                <c:pt idx="22179">
                  <c:v>18.431000000000001</c:v>
                </c:pt>
                <c:pt idx="22180">
                  <c:v>18.431999999999999</c:v>
                </c:pt>
                <c:pt idx="22181">
                  <c:v>18.433</c:v>
                </c:pt>
                <c:pt idx="22182">
                  <c:v>18.433</c:v>
                </c:pt>
                <c:pt idx="22183">
                  <c:v>18.434000000000001</c:v>
                </c:pt>
                <c:pt idx="22184">
                  <c:v>18.434999999999999</c:v>
                </c:pt>
                <c:pt idx="22185">
                  <c:v>18.436</c:v>
                </c:pt>
                <c:pt idx="22186">
                  <c:v>18.437000000000001</c:v>
                </c:pt>
                <c:pt idx="22187">
                  <c:v>18.437999999999999</c:v>
                </c:pt>
                <c:pt idx="22188">
                  <c:v>18.437999999999999</c:v>
                </c:pt>
                <c:pt idx="22189">
                  <c:v>18.439</c:v>
                </c:pt>
                <c:pt idx="22190">
                  <c:v>18.440000000000001</c:v>
                </c:pt>
                <c:pt idx="22191">
                  <c:v>18.440999999999999</c:v>
                </c:pt>
                <c:pt idx="22192">
                  <c:v>18.442</c:v>
                </c:pt>
                <c:pt idx="22193">
                  <c:v>18.443000000000001</c:v>
                </c:pt>
                <c:pt idx="22194">
                  <c:v>18.443000000000001</c:v>
                </c:pt>
                <c:pt idx="22195">
                  <c:v>18.443999999999999</c:v>
                </c:pt>
                <c:pt idx="22196">
                  <c:v>18.445</c:v>
                </c:pt>
                <c:pt idx="22197">
                  <c:v>18.446000000000002</c:v>
                </c:pt>
                <c:pt idx="22198">
                  <c:v>18.446999999999999</c:v>
                </c:pt>
                <c:pt idx="22199">
                  <c:v>18.448</c:v>
                </c:pt>
                <c:pt idx="22200">
                  <c:v>18.448</c:v>
                </c:pt>
                <c:pt idx="22201">
                  <c:v>18.449000000000002</c:v>
                </c:pt>
                <c:pt idx="22202">
                  <c:v>18.45</c:v>
                </c:pt>
                <c:pt idx="22203">
                  <c:v>18.451000000000001</c:v>
                </c:pt>
                <c:pt idx="22204">
                  <c:v>18.452000000000002</c:v>
                </c:pt>
                <c:pt idx="22205">
                  <c:v>18.452999999999999</c:v>
                </c:pt>
                <c:pt idx="22206">
                  <c:v>18.452999999999999</c:v>
                </c:pt>
                <c:pt idx="22207">
                  <c:v>18.454000000000001</c:v>
                </c:pt>
                <c:pt idx="22208">
                  <c:v>18.454999999999998</c:v>
                </c:pt>
                <c:pt idx="22209">
                  <c:v>18.456</c:v>
                </c:pt>
                <c:pt idx="22210">
                  <c:v>18.457000000000001</c:v>
                </c:pt>
                <c:pt idx="22211">
                  <c:v>18.457999999999998</c:v>
                </c:pt>
                <c:pt idx="22212">
                  <c:v>18.457999999999998</c:v>
                </c:pt>
                <c:pt idx="22213">
                  <c:v>18.459</c:v>
                </c:pt>
                <c:pt idx="22214">
                  <c:v>18.46</c:v>
                </c:pt>
                <c:pt idx="22215">
                  <c:v>18.460999999999999</c:v>
                </c:pt>
                <c:pt idx="22216">
                  <c:v>18.462</c:v>
                </c:pt>
                <c:pt idx="22217">
                  <c:v>18.463000000000001</c:v>
                </c:pt>
                <c:pt idx="22218">
                  <c:v>18.463000000000001</c:v>
                </c:pt>
                <c:pt idx="22219">
                  <c:v>18.463999999999999</c:v>
                </c:pt>
                <c:pt idx="22220">
                  <c:v>18.465</c:v>
                </c:pt>
                <c:pt idx="22221">
                  <c:v>18.466000000000001</c:v>
                </c:pt>
                <c:pt idx="22222">
                  <c:v>18.466999999999999</c:v>
                </c:pt>
                <c:pt idx="22223">
                  <c:v>18.468</c:v>
                </c:pt>
                <c:pt idx="22224">
                  <c:v>18.468</c:v>
                </c:pt>
                <c:pt idx="22225">
                  <c:v>18.469000000000001</c:v>
                </c:pt>
                <c:pt idx="22226">
                  <c:v>18.47</c:v>
                </c:pt>
                <c:pt idx="22227">
                  <c:v>18.471</c:v>
                </c:pt>
                <c:pt idx="22228">
                  <c:v>18.472000000000001</c:v>
                </c:pt>
                <c:pt idx="22229">
                  <c:v>18.472999999999999</c:v>
                </c:pt>
                <c:pt idx="22230">
                  <c:v>18.472999999999999</c:v>
                </c:pt>
                <c:pt idx="22231">
                  <c:v>18.474</c:v>
                </c:pt>
                <c:pt idx="22232">
                  <c:v>18.475000000000001</c:v>
                </c:pt>
                <c:pt idx="22233">
                  <c:v>18.475999999999999</c:v>
                </c:pt>
                <c:pt idx="22234">
                  <c:v>18.477</c:v>
                </c:pt>
                <c:pt idx="22235">
                  <c:v>18.477</c:v>
                </c:pt>
                <c:pt idx="22236">
                  <c:v>18.478000000000002</c:v>
                </c:pt>
                <c:pt idx="22237">
                  <c:v>18.478999999999999</c:v>
                </c:pt>
                <c:pt idx="22238">
                  <c:v>18.48</c:v>
                </c:pt>
                <c:pt idx="22239">
                  <c:v>18.481000000000002</c:v>
                </c:pt>
                <c:pt idx="22240">
                  <c:v>18.481999999999999</c:v>
                </c:pt>
                <c:pt idx="22241">
                  <c:v>18.481999999999999</c:v>
                </c:pt>
                <c:pt idx="22242">
                  <c:v>18.483000000000001</c:v>
                </c:pt>
                <c:pt idx="22243">
                  <c:v>18.484000000000002</c:v>
                </c:pt>
                <c:pt idx="22244">
                  <c:v>18.484999999999999</c:v>
                </c:pt>
                <c:pt idx="22245">
                  <c:v>18.486000000000001</c:v>
                </c:pt>
                <c:pt idx="22246">
                  <c:v>18.486999999999998</c:v>
                </c:pt>
                <c:pt idx="22247">
                  <c:v>18.486999999999998</c:v>
                </c:pt>
                <c:pt idx="22248">
                  <c:v>18.488</c:v>
                </c:pt>
                <c:pt idx="22249">
                  <c:v>18.489000000000001</c:v>
                </c:pt>
                <c:pt idx="22250">
                  <c:v>18.489999999999998</c:v>
                </c:pt>
                <c:pt idx="22251">
                  <c:v>18.491</c:v>
                </c:pt>
                <c:pt idx="22252">
                  <c:v>18.492000000000001</c:v>
                </c:pt>
                <c:pt idx="22253">
                  <c:v>18.492000000000001</c:v>
                </c:pt>
                <c:pt idx="22254">
                  <c:v>18.492999999999999</c:v>
                </c:pt>
                <c:pt idx="22255">
                  <c:v>18.494</c:v>
                </c:pt>
                <c:pt idx="22256">
                  <c:v>18.495000000000001</c:v>
                </c:pt>
                <c:pt idx="22257">
                  <c:v>18.495999999999999</c:v>
                </c:pt>
                <c:pt idx="22258">
                  <c:v>18.497</c:v>
                </c:pt>
                <c:pt idx="22259">
                  <c:v>18.497</c:v>
                </c:pt>
                <c:pt idx="22260">
                  <c:v>18.498000000000001</c:v>
                </c:pt>
                <c:pt idx="22261">
                  <c:v>18.498999999999999</c:v>
                </c:pt>
                <c:pt idx="22262">
                  <c:v>18.5</c:v>
                </c:pt>
                <c:pt idx="22263">
                  <c:v>18.501000000000001</c:v>
                </c:pt>
                <c:pt idx="22264">
                  <c:v>18.501999999999999</c:v>
                </c:pt>
                <c:pt idx="22265">
                  <c:v>18.501999999999999</c:v>
                </c:pt>
                <c:pt idx="22266">
                  <c:v>18.503</c:v>
                </c:pt>
                <c:pt idx="22267">
                  <c:v>18.504000000000001</c:v>
                </c:pt>
                <c:pt idx="22268">
                  <c:v>18.504999999999999</c:v>
                </c:pt>
                <c:pt idx="22269">
                  <c:v>18.506</c:v>
                </c:pt>
                <c:pt idx="22270">
                  <c:v>18.507000000000001</c:v>
                </c:pt>
                <c:pt idx="22271">
                  <c:v>18.507000000000001</c:v>
                </c:pt>
                <c:pt idx="22272">
                  <c:v>18.507999999999999</c:v>
                </c:pt>
                <c:pt idx="22273">
                  <c:v>18.509</c:v>
                </c:pt>
                <c:pt idx="22274">
                  <c:v>18.510000000000002</c:v>
                </c:pt>
                <c:pt idx="22275">
                  <c:v>18.510999999999999</c:v>
                </c:pt>
                <c:pt idx="22276">
                  <c:v>18.512</c:v>
                </c:pt>
                <c:pt idx="22277">
                  <c:v>18.512</c:v>
                </c:pt>
                <c:pt idx="22278">
                  <c:v>18.513000000000002</c:v>
                </c:pt>
                <c:pt idx="22279">
                  <c:v>18.513999999999999</c:v>
                </c:pt>
                <c:pt idx="22280">
                  <c:v>18.515000000000001</c:v>
                </c:pt>
                <c:pt idx="22281">
                  <c:v>18.515999999999998</c:v>
                </c:pt>
                <c:pt idx="22282">
                  <c:v>18.516999999999999</c:v>
                </c:pt>
                <c:pt idx="22283">
                  <c:v>18.516999999999999</c:v>
                </c:pt>
                <c:pt idx="22284">
                  <c:v>18.518000000000001</c:v>
                </c:pt>
                <c:pt idx="22285">
                  <c:v>18.518999999999998</c:v>
                </c:pt>
                <c:pt idx="22286">
                  <c:v>18.52</c:v>
                </c:pt>
                <c:pt idx="22287">
                  <c:v>18.521000000000001</c:v>
                </c:pt>
                <c:pt idx="22288">
                  <c:v>18.521999999999998</c:v>
                </c:pt>
                <c:pt idx="22289">
                  <c:v>18.521999999999998</c:v>
                </c:pt>
                <c:pt idx="22290">
                  <c:v>18.523</c:v>
                </c:pt>
                <c:pt idx="22291">
                  <c:v>18.524000000000001</c:v>
                </c:pt>
                <c:pt idx="22292">
                  <c:v>18.524999999999999</c:v>
                </c:pt>
                <c:pt idx="22293">
                  <c:v>18.526</c:v>
                </c:pt>
                <c:pt idx="22294">
                  <c:v>18.527000000000001</c:v>
                </c:pt>
                <c:pt idx="22295">
                  <c:v>18.527000000000001</c:v>
                </c:pt>
                <c:pt idx="22296">
                  <c:v>18.527999999999999</c:v>
                </c:pt>
                <c:pt idx="22297">
                  <c:v>18.529</c:v>
                </c:pt>
                <c:pt idx="22298">
                  <c:v>18.53</c:v>
                </c:pt>
                <c:pt idx="22299">
                  <c:v>18.530999999999999</c:v>
                </c:pt>
                <c:pt idx="22300">
                  <c:v>18.532</c:v>
                </c:pt>
                <c:pt idx="22301">
                  <c:v>18.532</c:v>
                </c:pt>
                <c:pt idx="22302">
                  <c:v>18.533000000000001</c:v>
                </c:pt>
                <c:pt idx="22303">
                  <c:v>18.533999999999999</c:v>
                </c:pt>
                <c:pt idx="22304">
                  <c:v>18.535</c:v>
                </c:pt>
                <c:pt idx="22305">
                  <c:v>18.536000000000001</c:v>
                </c:pt>
                <c:pt idx="22306">
                  <c:v>18.536999999999999</c:v>
                </c:pt>
                <c:pt idx="22307">
                  <c:v>18.536999999999999</c:v>
                </c:pt>
                <c:pt idx="22308">
                  <c:v>18.538</c:v>
                </c:pt>
                <c:pt idx="22309">
                  <c:v>18.539000000000001</c:v>
                </c:pt>
                <c:pt idx="22310">
                  <c:v>18.54</c:v>
                </c:pt>
                <c:pt idx="22311">
                  <c:v>18.541</c:v>
                </c:pt>
                <c:pt idx="22312">
                  <c:v>18.542000000000002</c:v>
                </c:pt>
                <c:pt idx="22313">
                  <c:v>18.542000000000002</c:v>
                </c:pt>
                <c:pt idx="22314">
                  <c:v>18.542999999999999</c:v>
                </c:pt>
                <c:pt idx="22315">
                  <c:v>18.544</c:v>
                </c:pt>
                <c:pt idx="22316">
                  <c:v>18.545000000000002</c:v>
                </c:pt>
                <c:pt idx="22317">
                  <c:v>18.545999999999999</c:v>
                </c:pt>
                <c:pt idx="22318">
                  <c:v>18.547000000000001</c:v>
                </c:pt>
                <c:pt idx="22319">
                  <c:v>18.547000000000001</c:v>
                </c:pt>
                <c:pt idx="22320">
                  <c:v>18.547999999999998</c:v>
                </c:pt>
                <c:pt idx="22321">
                  <c:v>18.548999999999999</c:v>
                </c:pt>
                <c:pt idx="22322">
                  <c:v>18.55</c:v>
                </c:pt>
                <c:pt idx="22323">
                  <c:v>18.550999999999998</c:v>
                </c:pt>
                <c:pt idx="22324">
                  <c:v>18.552</c:v>
                </c:pt>
                <c:pt idx="22325">
                  <c:v>18.552</c:v>
                </c:pt>
                <c:pt idx="22326">
                  <c:v>18.553000000000001</c:v>
                </c:pt>
                <c:pt idx="22327">
                  <c:v>18.553999999999998</c:v>
                </c:pt>
                <c:pt idx="22328">
                  <c:v>18.555</c:v>
                </c:pt>
                <c:pt idx="22329">
                  <c:v>18.556000000000001</c:v>
                </c:pt>
                <c:pt idx="22330">
                  <c:v>18.556000000000001</c:v>
                </c:pt>
                <c:pt idx="22331">
                  <c:v>18.556999999999999</c:v>
                </c:pt>
                <c:pt idx="22332">
                  <c:v>18.558</c:v>
                </c:pt>
                <c:pt idx="22333">
                  <c:v>18.559000000000001</c:v>
                </c:pt>
                <c:pt idx="22334">
                  <c:v>18.559999999999999</c:v>
                </c:pt>
                <c:pt idx="22335">
                  <c:v>18.561</c:v>
                </c:pt>
                <c:pt idx="22336">
                  <c:v>18.561</c:v>
                </c:pt>
                <c:pt idx="22337">
                  <c:v>18.562000000000001</c:v>
                </c:pt>
                <c:pt idx="22338">
                  <c:v>18.562999999999999</c:v>
                </c:pt>
                <c:pt idx="22339">
                  <c:v>18.564</c:v>
                </c:pt>
                <c:pt idx="22340">
                  <c:v>18.565000000000001</c:v>
                </c:pt>
                <c:pt idx="22341">
                  <c:v>18.565999999999999</c:v>
                </c:pt>
                <c:pt idx="22342">
                  <c:v>18.565999999999999</c:v>
                </c:pt>
                <c:pt idx="22343">
                  <c:v>18.567</c:v>
                </c:pt>
                <c:pt idx="22344">
                  <c:v>18.568000000000001</c:v>
                </c:pt>
                <c:pt idx="22345">
                  <c:v>18.568999999999999</c:v>
                </c:pt>
                <c:pt idx="22346">
                  <c:v>18.57</c:v>
                </c:pt>
                <c:pt idx="22347">
                  <c:v>18.571000000000002</c:v>
                </c:pt>
                <c:pt idx="22348">
                  <c:v>18.571000000000002</c:v>
                </c:pt>
                <c:pt idx="22349">
                  <c:v>18.571999999999999</c:v>
                </c:pt>
                <c:pt idx="22350">
                  <c:v>18.573</c:v>
                </c:pt>
                <c:pt idx="22351">
                  <c:v>18.574000000000002</c:v>
                </c:pt>
                <c:pt idx="22352">
                  <c:v>18.574999999999999</c:v>
                </c:pt>
                <c:pt idx="22353">
                  <c:v>18.576000000000001</c:v>
                </c:pt>
                <c:pt idx="22354">
                  <c:v>18.576000000000001</c:v>
                </c:pt>
                <c:pt idx="22355">
                  <c:v>18.577000000000002</c:v>
                </c:pt>
                <c:pt idx="22356">
                  <c:v>18.577999999999999</c:v>
                </c:pt>
                <c:pt idx="22357">
                  <c:v>18.579000000000001</c:v>
                </c:pt>
                <c:pt idx="22358">
                  <c:v>18.579999999999998</c:v>
                </c:pt>
                <c:pt idx="22359">
                  <c:v>18.581</c:v>
                </c:pt>
                <c:pt idx="22360">
                  <c:v>18.581</c:v>
                </c:pt>
                <c:pt idx="22361">
                  <c:v>18.582000000000001</c:v>
                </c:pt>
                <c:pt idx="22362">
                  <c:v>18.582999999999998</c:v>
                </c:pt>
                <c:pt idx="22363">
                  <c:v>18.584</c:v>
                </c:pt>
                <c:pt idx="22364">
                  <c:v>18.585000000000001</c:v>
                </c:pt>
                <c:pt idx="22365">
                  <c:v>18.585999999999999</c:v>
                </c:pt>
                <c:pt idx="22366">
                  <c:v>18.585999999999999</c:v>
                </c:pt>
                <c:pt idx="22367">
                  <c:v>18.587</c:v>
                </c:pt>
                <c:pt idx="22368">
                  <c:v>18.588000000000001</c:v>
                </c:pt>
                <c:pt idx="22369">
                  <c:v>18.588999999999999</c:v>
                </c:pt>
                <c:pt idx="22370">
                  <c:v>18.59</c:v>
                </c:pt>
                <c:pt idx="22371">
                  <c:v>18.591000000000001</c:v>
                </c:pt>
                <c:pt idx="22372">
                  <c:v>18.591000000000001</c:v>
                </c:pt>
                <c:pt idx="22373">
                  <c:v>18.591999999999999</c:v>
                </c:pt>
                <c:pt idx="22374">
                  <c:v>18.593</c:v>
                </c:pt>
                <c:pt idx="22375">
                  <c:v>18.594000000000001</c:v>
                </c:pt>
                <c:pt idx="22376">
                  <c:v>18.594999999999999</c:v>
                </c:pt>
                <c:pt idx="22377">
                  <c:v>18.596</c:v>
                </c:pt>
                <c:pt idx="22378">
                  <c:v>18.596</c:v>
                </c:pt>
                <c:pt idx="22379">
                  <c:v>18.597000000000001</c:v>
                </c:pt>
                <c:pt idx="22380">
                  <c:v>18.597999999999999</c:v>
                </c:pt>
                <c:pt idx="22381">
                  <c:v>18.599</c:v>
                </c:pt>
                <c:pt idx="22382">
                  <c:v>18.600000000000001</c:v>
                </c:pt>
                <c:pt idx="22383">
                  <c:v>18.600999999999999</c:v>
                </c:pt>
                <c:pt idx="22384">
                  <c:v>18.600999999999999</c:v>
                </c:pt>
                <c:pt idx="22385">
                  <c:v>18.602</c:v>
                </c:pt>
                <c:pt idx="22386">
                  <c:v>18.603000000000002</c:v>
                </c:pt>
                <c:pt idx="22387">
                  <c:v>18.603999999999999</c:v>
                </c:pt>
                <c:pt idx="22388">
                  <c:v>18.605</c:v>
                </c:pt>
                <c:pt idx="22389">
                  <c:v>18.606000000000002</c:v>
                </c:pt>
                <c:pt idx="22390">
                  <c:v>18.606000000000002</c:v>
                </c:pt>
                <c:pt idx="22391">
                  <c:v>18.606999999999999</c:v>
                </c:pt>
                <c:pt idx="22392">
                  <c:v>18.608000000000001</c:v>
                </c:pt>
                <c:pt idx="22393">
                  <c:v>18.609000000000002</c:v>
                </c:pt>
                <c:pt idx="22394">
                  <c:v>18.61</c:v>
                </c:pt>
                <c:pt idx="22395">
                  <c:v>18.611000000000001</c:v>
                </c:pt>
                <c:pt idx="22396">
                  <c:v>18.611000000000001</c:v>
                </c:pt>
                <c:pt idx="22397">
                  <c:v>18.611999999999998</c:v>
                </c:pt>
                <c:pt idx="22398">
                  <c:v>18.613</c:v>
                </c:pt>
                <c:pt idx="22399">
                  <c:v>18.614000000000001</c:v>
                </c:pt>
                <c:pt idx="22400">
                  <c:v>18.614999999999998</c:v>
                </c:pt>
                <c:pt idx="22401">
                  <c:v>18.616</c:v>
                </c:pt>
                <c:pt idx="22402">
                  <c:v>18.616</c:v>
                </c:pt>
                <c:pt idx="22403">
                  <c:v>18.617000000000001</c:v>
                </c:pt>
                <c:pt idx="22404">
                  <c:v>18.617999999999999</c:v>
                </c:pt>
                <c:pt idx="22405">
                  <c:v>18.619</c:v>
                </c:pt>
                <c:pt idx="22406">
                  <c:v>18.62</c:v>
                </c:pt>
                <c:pt idx="22407">
                  <c:v>18.620999999999999</c:v>
                </c:pt>
                <c:pt idx="22408">
                  <c:v>18.620999999999999</c:v>
                </c:pt>
                <c:pt idx="22409">
                  <c:v>18.622</c:v>
                </c:pt>
                <c:pt idx="22410">
                  <c:v>18.623000000000001</c:v>
                </c:pt>
                <c:pt idx="22411">
                  <c:v>18.623999999999999</c:v>
                </c:pt>
                <c:pt idx="22412">
                  <c:v>18.625</c:v>
                </c:pt>
                <c:pt idx="22413">
                  <c:v>18.626000000000001</c:v>
                </c:pt>
                <c:pt idx="22414">
                  <c:v>18.626000000000001</c:v>
                </c:pt>
                <c:pt idx="22415">
                  <c:v>18.626999999999999</c:v>
                </c:pt>
                <c:pt idx="22416">
                  <c:v>18.628</c:v>
                </c:pt>
                <c:pt idx="22417">
                  <c:v>18.629000000000001</c:v>
                </c:pt>
                <c:pt idx="22418">
                  <c:v>18.63</c:v>
                </c:pt>
                <c:pt idx="22419">
                  <c:v>18.631</c:v>
                </c:pt>
                <c:pt idx="22420">
                  <c:v>18.631</c:v>
                </c:pt>
                <c:pt idx="22421">
                  <c:v>18.632000000000001</c:v>
                </c:pt>
                <c:pt idx="22422">
                  <c:v>18.632999999999999</c:v>
                </c:pt>
                <c:pt idx="22423">
                  <c:v>18.634</c:v>
                </c:pt>
                <c:pt idx="22424">
                  <c:v>18.635000000000002</c:v>
                </c:pt>
                <c:pt idx="22425">
                  <c:v>18.635000000000002</c:v>
                </c:pt>
                <c:pt idx="22426">
                  <c:v>18.635999999999999</c:v>
                </c:pt>
                <c:pt idx="22427">
                  <c:v>18.637</c:v>
                </c:pt>
                <c:pt idx="22428">
                  <c:v>18.638000000000002</c:v>
                </c:pt>
                <c:pt idx="22429">
                  <c:v>18.638999999999999</c:v>
                </c:pt>
                <c:pt idx="22430">
                  <c:v>18.64</c:v>
                </c:pt>
                <c:pt idx="22431">
                  <c:v>18.64</c:v>
                </c:pt>
                <c:pt idx="22432">
                  <c:v>18.640999999999998</c:v>
                </c:pt>
                <c:pt idx="22433">
                  <c:v>18.641999999999999</c:v>
                </c:pt>
                <c:pt idx="22434">
                  <c:v>18.643000000000001</c:v>
                </c:pt>
                <c:pt idx="22435">
                  <c:v>18.643999999999998</c:v>
                </c:pt>
                <c:pt idx="22436">
                  <c:v>18.645</c:v>
                </c:pt>
                <c:pt idx="22437">
                  <c:v>18.645</c:v>
                </c:pt>
                <c:pt idx="22438">
                  <c:v>18.646000000000001</c:v>
                </c:pt>
                <c:pt idx="22439">
                  <c:v>18.646999999999998</c:v>
                </c:pt>
                <c:pt idx="22440">
                  <c:v>18.648</c:v>
                </c:pt>
                <c:pt idx="22441">
                  <c:v>18.649000000000001</c:v>
                </c:pt>
                <c:pt idx="22442">
                  <c:v>18.649999999999999</c:v>
                </c:pt>
                <c:pt idx="22443">
                  <c:v>18.649999999999999</c:v>
                </c:pt>
                <c:pt idx="22444">
                  <c:v>18.651</c:v>
                </c:pt>
                <c:pt idx="22445">
                  <c:v>18.652000000000001</c:v>
                </c:pt>
                <c:pt idx="22446">
                  <c:v>18.652999999999999</c:v>
                </c:pt>
                <c:pt idx="22447">
                  <c:v>18.654</c:v>
                </c:pt>
                <c:pt idx="22448">
                  <c:v>18.655000000000001</c:v>
                </c:pt>
                <c:pt idx="22449">
                  <c:v>18.655000000000001</c:v>
                </c:pt>
                <c:pt idx="22450">
                  <c:v>18.655999999999999</c:v>
                </c:pt>
                <c:pt idx="22451">
                  <c:v>18.657</c:v>
                </c:pt>
                <c:pt idx="22452">
                  <c:v>18.658000000000001</c:v>
                </c:pt>
                <c:pt idx="22453">
                  <c:v>18.658999999999999</c:v>
                </c:pt>
                <c:pt idx="22454">
                  <c:v>18.66</c:v>
                </c:pt>
                <c:pt idx="22455">
                  <c:v>18.66</c:v>
                </c:pt>
                <c:pt idx="22456">
                  <c:v>18.661000000000001</c:v>
                </c:pt>
                <c:pt idx="22457">
                  <c:v>18.661999999999999</c:v>
                </c:pt>
                <c:pt idx="22458">
                  <c:v>18.663</c:v>
                </c:pt>
                <c:pt idx="22459">
                  <c:v>18.664000000000001</c:v>
                </c:pt>
                <c:pt idx="22460">
                  <c:v>18.664999999999999</c:v>
                </c:pt>
                <c:pt idx="22461">
                  <c:v>18.664999999999999</c:v>
                </c:pt>
                <c:pt idx="22462">
                  <c:v>18.666</c:v>
                </c:pt>
                <c:pt idx="22463">
                  <c:v>18.667000000000002</c:v>
                </c:pt>
                <c:pt idx="22464">
                  <c:v>18.667999999999999</c:v>
                </c:pt>
                <c:pt idx="22465">
                  <c:v>18.669</c:v>
                </c:pt>
                <c:pt idx="22466">
                  <c:v>18.670000000000002</c:v>
                </c:pt>
                <c:pt idx="22467">
                  <c:v>18.670000000000002</c:v>
                </c:pt>
                <c:pt idx="22468">
                  <c:v>18.670999999999999</c:v>
                </c:pt>
                <c:pt idx="22469">
                  <c:v>18.672000000000001</c:v>
                </c:pt>
                <c:pt idx="22470">
                  <c:v>18.672999999999998</c:v>
                </c:pt>
                <c:pt idx="22471">
                  <c:v>18.673999999999999</c:v>
                </c:pt>
                <c:pt idx="22472">
                  <c:v>18.675000000000001</c:v>
                </c:pt>
                <c:pt idx="22473">
                  <c:v>18.675000000000001</c:v>
                </c:pt>
                <c:pt idx="22474">
                  <c:v>18.675999999999998</c:v>
                </c:pt>
                <c:pt idx="22475">
                  <c:v>18.677</c:v>
                </c:pt>
                <c:pt idx="22476">
                  <c:v>18.678000000000001</c:v>
                </c:pt>
                <c:pt idx="22477">
                  <c:v>18.678999999999998</c:v>
                </c:pt>
                <c:pt idx="22478">
                  <c:v>18.68</c:v>
                </c:pt>
                <c:pt idx="22479">
                  <c:v>18.68</c:v>
                </c:pt>
                <c:pt idx="22480">
                  <c:v>18.681000000000001</c:v>
                </c:pt>
                <c:pt idx="22481">
                  <c:v>18.681999999999999</c:v>
                </c:pt>
                <c:pt idx="22482">
                  <c:v>18.683</c:v>
                </c:pt>
                <c:pt idx="22483">
                  <c:v>18.684000000000001</c:v>
                </c:pt>
                <c:pt idx="22484">
                  <c:v>18.684999999999999</c:v>
                </c:pt>
                <c:pt idx="22485">
                  <c:v>18.684999999999999</c:v>
                </c:pt>
                <c:pt idx="22486">
                  <c:v>18.686</c:v>
                </c:pt>
                <c:pt idx="22487">
                  <c:v>18.687000000000001</c:v>
                </c:pt>
                <c:pt idx="22488">
                  <c:v>18.687999999999999</c:v>
                </c:pt>
                <c:pt idx="22489">
                  <c:v>18.689</c:v>
                </c:pt>
                <c:pt idx="22490">
                  <c:v>18.690000000000001</c:v>
                </c:pt>
                <c:pt idx="22491">
                  <c:v>18.690000000000001</c:v>
                </c:pt>
                <c:pt idx="22492">
                  <c:v>18.690999999999999</c:v>
                </c:pt>
                <c:pt idx="22493">
                  <c:v>18.692</c:v>
                </c:pt>
                <c:pt idx="22494">
                  <c:v>18.693000000000001</c:v>
                </c:pt>
                <c:pt idx="22495">
                  <c:v>18.693999999999999</c:v>
                </c:pt>
                <c:pt idx="22496">
                  <c:v>18.695</c:v>
                </c:pt>
                <c:pt idx="22497">
                  <c:v>18.695</c:v>
                </c:pt>
                <c:pt idx="22498">
                  <c:v>18.696000000000002</c:v>
                </c:pt>
                <c:pt idx="22499">
                  <c:v>18.696999999999999</c:v>
                </c:pt>
                <c:pt idx="22500">
                  <c:v>18.698</c:v>
                </c:pt>
                <c:pt idx="22501">
                  <c:v>18.699000000000002</c:v>
                </c:pt>
                <c:pt idx="22502">
                  <c:v>18.7</c:v>
                </c:pt>
                <c:pt idx="22503">
                  <c:v>18.7</c:v>
                </c:pt>
                <c:pt idx="22504">
                  <c:v>18.701000000000001</c:v>
                </c:pt>
                <c:pt idx="22505">
                  <c:v>18.702000000000002</c:v>
                </c:pt>
                <c:pt idx="22506">
                  <c:v>18.702999999999999</c:v>
                </c:pt>
                <c:pt idx="22507">
                  <c:v>18.704000000000001</c:v>
                </c:pt>
                <c:pt idx="22508">
                  <c:v>18.704999999999998</c:v>
                </c:pt>
                <c:pt idx="22509">
                  <c:v>18.704999999999998</c:v>
                </c:pt>
                <c:pt idx="22510">
                  <c:v>18.706</c:v>
                </c:pt>
                <c:pt idx="22511">
                  <c:v>18.707000000000001</c:v>
                </c:pt>
                <c:pt idx="22512">
                  <c:v>18.707999999999998</c:v>
                </c:pt>
                <c:pt idx="22513">
                  <c:v>18.709</c:v>
                </c:pt>
                <c:pt idx="22514">
                  <c:v>18.71</c:v>
                </c:pt>
                <c:pt idx="22515">
                  <c:v>18.71</c:v>
                </c:pt>
                <c:pt idx="22516">
                  <c:v>18.710999999999999</c:v>
                </c:pt>
                <c:pt idx="22517">
                  <c:v>18.712</c:v>
                </c:pt>
                <c:pt idx="22518">
                  <c:v>18.713000000000001</c:v>
                </c:pt>
                <c:pt idx="22519">
                  <c:v>18.713999999999999</c:v>
                </c:pt>
                <c:pt idx="22520">
                  <c:v>18.715</c:v>
                </c:pt>
                <c:pt idx="22521">
                  <c:v>18.715</c:v>
                </c:pt>
                <c:pt idx="22522">
                  <c:v>18.716000000000001</c:v>
                </c:pt>
                <c:pt idx="22523">
                  <c:v>18.716999999999999</c:v>
                </c:pt>
                <c:pt idx="22524">
                  <c:v>18.718</c:v>
                </c:pt>
                <c:pt idx="22525">
                  <c:v>18.719000000000001</c:v>
                </c:pt>
                <c:pt idx="22526">
                  <c:v>18.719000000000001</c:v>
                </c:pt>
                <c:pt idx="22527">
                  <c:v>18.72</c:v>
                </c:pt>
                <c:pt idx="22528">
                  <c:v>18.721</c:v>
                </c:pt>
                <c:pt idx="22529">
                  <c:v>18.722000000000001</c:v>
                </c:pt>
                <c:pt idx="22530">
                  <c:v>18.722999999999999</c:v>
                </c:pt>
                <c:pt idx="22531">
                  <c:v>18.724</c:v>
                </c:pt>
                <c:pt idx="22532">
                  <c:v>18.724</c:v>
                </c:pt>
                <c:pt idx="22533">
                  <c:v>18.725000000000001</c:v>
                </c:pt>
                <c:pt idx="22534">
                  <c:v>18.725999999999999</c:v>
                </c:pt>
                <c:pt idx="22535">
                  <c:v>18.727</c:v>
                </c:pt>
                <c:pt idx="22536">
                  <c:v>18.728000000000002</c:v>
                </c:pt>
                <c:pt idx="22537">
                  <c:v>18.728999999999999</c:v>
                </c:pt>
                <c:pt idx="22538">
                  <c:v>18.728999999999999</c:v>
                </c:pt>
                <c:pt idx="22539">
                  <c:v>18.73</c:v>
                </c:pt>
                <c:pt idx="22540">
                  <c:v>18.731000000000002</c:v>
                </c:pt>
                <c:pt idx="22541">
                  <c:v>18.731999999999999</c:v>
                </c:pt>
                <c:pt idx="22542">
                  <c:v>18.733000000000001</c:v>
                </c:pt>
                <c:pt idx="22543">
                  <c:v>18.734000000000002</c:v>
                </c:pt>
                <c:pt idx="22544">
                  <c:v>18.734000000000002</c:v>
                </c:pt>
                <c:pt idx="22545">
                  <c:v>18.734999999999999</c:v>
                </c:pt>
                <c:pt idx="22546">
                  <c:v>18.736000000000001</c:v>
                </c:pt>
                <c:pt idx="22547">
                  <c:v>18.736999999999998</c:v>
                </c:pt>
                <c:pt idx="22548">
                  <c:v>18.738</c:v>
                </c:pt>
                <c:pt idx="22549">
                  <c:v>18.739000000000001</c:v>
                </c:pt>
                <c:pt idx="22550">
                  <c:v>18.739000000000001</c:v>
                </c:pt>
                <c:pt idx="22551">
                  <c:v>18.739999999999998</c:v>
                </c:pt>
                <c:pt idx="22552">
                  <c:v>18.741</c:v>
                </c:pt>
                <c:pt idx="22553">
                  <c:v>18.742000000000001</c:v>
                </c:pt>
                <c:pt idx="22554">
                  <c:v>18.742999999999999</c:v>
                </c:pt>
                <c:pt idx="22555">
                  <c:v>18.744</c:v>
                </c:pt>
                <c:pt idx="22556">
                  <c:v>18.744</c:v>
                </c:pt>
                <c:pt idx="22557">
                  <c:v>18.745000000000001</c:v>
                </c:pt>
                <c:pt idx="22558">
                  <c:v>18.745999999999999</c:v>
                </c:pt>
                <c:pt idx="22559">
                  <c:v>18.747</c:v>
                </c:pt>
                <c:pt idx="22560">
                  <c:v>18.748000000000001</c:v>
                </c:pt>
                <c:pt idx="22561">
                  <c:v>18.748999999999999</c:v>
                </c:pt>
                <c:pt idx="22562">
                  <c:v>18.748999999999999</c:v>
                </c:pt>
                <c:pt idx="22563">
                  <c:v>18.75</c:v>
                </c:pt>
                <c:pt idx="22564">
                  <c:v>18.751000000000001</c:v>
                </c:pt>
                <c:pt idx="22565">
                  <c:v>18.751999999999999</c:v>
                </c:pt>
                <c:pt idx="22566">
                  <c:v>18.753</c:v>
                </c:pt>
                <c:pt idx="22567">
                  <c:v>18.754000000000001</c:v>
                </c:pt>
                <c:pt idx="22568">
                  <c:v>18.754000000000001</c:v>
                </c:pt>
                <c:pt idx="22569">
                  <c:v>18.754999999999999</c:v>
                </c:pt>
                <c:pt idx="22570">
                  <c:v>18.756</c:v>
                </c:pt>
                <c:pt idx="22571">
                  <c:v>18.757000000000001</c:v>
                </c:pt>
                <c:pt idx="22572">
                  <c:v>18.757999999999999</c:v>
                </c:pt>
                <c:pt idx="22573">
                  <c:v>18.759</c:v>
                </c:pt>
                <c:pt idx="22574">
                  <c:v>18.759</c:v>
                </c:pt>
                <c:pt idx="22575">
                  <c:v>18.760000000000002</c:v>
                </c:pt>
                <c:pt idx="22576">
                  <c:v>18.760999999999999</c:v>
                </c:pt>
                <c:pt idx="22577">
                  <c:v>18.762</c:v>
                </c:pt>
                <c:pt idx="22578">
                  <c:v>18.763000000000002</c:v>
                </c:pt>
                <c:pt idx="22579">
                  <c:v>18.763999999999999</c:v>
                </c:pt>
                <c:pt idx="22580">
                  <c:v>18.763999999999999</c:v>
                </c:pt>
                <c:pt idx="22581">
                  <c:v>18.765000000000001</c:v>
                </c:pt>
                <c:pt idx="22582">
                  <c:v>18.765999999999998</c:v>
                </c:pt>
                <c:pt idx="22583">
                  <c:v>18.766999999999999</c:v>
                </c:pt>
                <c:pt idx="22584">
                  <c:v>18.768000000000001</c:v>
                </c:pt>
                <c:pt idx="22585">
                  <c:v>18.768999999999998</c:v>
                </c:pt>
                <c:pt idx="22586">
                  <c:v>18.768999999999998</c:v>
                </c:pt>
                <c:pt idx="22587">
                  <c:v>18.77</c:v>
                </c:pt>
                <c:pt idx="22588">
                  <c:v>18.771000000000001</c:v>
                </c:pt>
                <c:pt idx="22589">
                  <c:v>18.771999999999998</c:v>
                </c:pt>
                <c:pt idx="22590">
                  <c:v>18.773</c:v>
                </c:pt>
                <c:pt idx="22591">
                  <c:v>18.774000000000001</c:v>
                </c:pt>
                <c:pt idx="22592">
                  <c:v>18.774000000000001</c:v>
                </c:pt>
                <c:pt idx="22593">
                  <c:v>18.774999999999999</c:v>
                </c:pt>
                <c:pt idx="22594">
                  <c:v>18.776</c:v>
                </c:pt>
                <c:pt idx="22595">
                  <c:v>18.777000000000001</c:v>
                </c:pt>
                <c:pt idx="22596">
                  <c:v>18.777999999999999</c:v>
                </c:pt>
                <c:pt idx="22597">
                  <c:v>18.779</c:v>
                </c:pt>
                <c:pt idx="22598">
                  <c:v>18.779</c:v>
                </c:pt>
                <c:pt idx="22599">
                  <c:v>18.78</c:v>
                </c:pt>
                <c:pt idx="22600">
                  <c:v>18.780999999999999</c:v>
                </c:pt>
                <c:pt idx="22601">
                  <c:v>18.782</c:v>
                </c:pt>
                <c:pt idx="22602">
                  <c:v>18.783000000000001</c:v>
                </c:pt>
                <c:pt idx="22603">
                  <c:v>18.783999999999999</c:v>
                </c:pt>
                <c:pt idx="22604">
                  <c:v>18.783999999999999</c:v>
                </c:pt>
                <c:pt idx="22605">
                  <c:v>18.785</c:v>
                </c:pt>
                <c:pt idx="22606">
                  <c:v>18.786000000000001</c:v>
                </c:pt>
                <c:pt idx="22607">
                  <c:v>18.786999999999999</c:v>
                </c:pt>
                <c:pt idx="22608">
                  <c:v>18.788</c:v>
                </c:pt>
                <c:pt idx="22609">
                  <c:v>18.789000000000001</c:v>
                </c:pt>
                <c:pt idx="22610">
                  <c:v>18.789000000000001</c:v>
                </c:pt>
                <c:pt idx="22611">
                  <c:v>18.79</c:v>
                </c:pt>
                <c:pt idx="22612">
                  <c:v>18.791</c:v>
                </c:pt>
                <c:pt idx="22613">
                  <c:v>18.792000000000002</c:v>
                </c:pt>
                <c:pt idx="22614">
                  <c:v>18.792999999999999</c:v>
                </c:pt>
                <c:pt idx="22615">
                  <c:v>18.794</c:v>
                </c:pt>
                <c:pt idx="22616">
                  <c:v>18.794</c:v>
                </c:pt>
                <c:pt idx="22617">
                  <c:v>18.795000000000002</c:v>
                </c:pt>
                <c:pt idx="22618">
                  <c:v>18.795999999999999</c:v>
                </c:pt>
                <c:pt idx="22619">
                  <c:v>18.797000000000001</c:v>
                </c:pt>
                <c:pt idx="22620">
                  <c:v>18.797999999999998</c:v>
                </c:pt>
                <c:pt idx="22621">
                  <c:v>18.797999999999998</c:v>
                </c:pt>
                <c:pt idx="22622">
                  <c:v>18.798999999999999</c:v>
                </c:pt>
                <c:pt idx="22623">
                  <c:v>18.8</c:v>
                </c:pt>
                <c:pt idx="22624">
                  <c:v>18.800999999999998</c:v>
                </c:pt>
                <c:pt idx="22625">
                  <c:v>18.802</c:v>
                </c:pt>
                <c:pt idx="22626">
                  <c:v>18.803000000000001</c:v>
                </c:pt>
                <c:pt idx="22627">
                  <c:v>18.803000000000001</c:v>
                </c:pt>
                <c:pt idx="22628">
                  <c:v>18.803999999999998</c:v>
                </c:pt>
                <c:pt idx="22629">
                  <c:v>18.805</c:v>
                </c:pt>
                <c:pt idx="22630">
                  <c:v>18.806000000000001</c:v>
                </c:pt>
                <c:pt idx="22631">
                  <c:v>18.806999999999999</c:v>
                </c:pt>
                <c:pt idx="22632">
                  <c:v>18.808</c:v>
                </c:pt>
                <c:pt idx="22633">
                  <c:v>18.808</c:v>
                </c:pt>
                <c:pt idx="22634">
                  <c:v>18.809000000000001</c:v>
                </c:pt>
                <c:pt idx="22635">
                  <c:v>18.809999999999999</c:v>
                </c:pt>
                <c:pt idx="22636">
                  <c:v>18.811</c:v>
                </c:pt>
                <c:pt idx="22637">
                  <c:v>18.812000000000001</c:v>
                </c:pt>
                <c:pt idx="22638">
                  <c:v>18.812999999999999</c:v>
                </c:pt>
                <c:pt idx="22639">
                  <c:v>18.812999999999999</c:v>
                </c:pt>
                <c:pt idx="22640">
                  <c:v>18.814</c:v>
                </c:pt>
                <c:pt idx="22641">
                  <c:v>18.815000000000001</c:v>
                </c:pt>
                <c:pt idx="22642">
                  <c:v>18.815999999999999</c:v>
                </c:pt>
                <c:pt idx="22643">
                  <c:v>18.817</c:v>
                </c:pt>
                <c:pt idx="22644">
                  <c:v>18.818000000000001</c:v>
                </c:pt>
                <c:pt idx="22645">
                  <c:v>18.818000000000001</c:v>
                </c:pt>
                <c:pt idx="22646">
                  <c:v>18.818999999999999</c:v>
                </c:pt>
                <c:pt idx="22647">
                  <c:v>18.82</c:v>
                </c:pt>
                <c:pt idx="22648">
                  <c:v>18.821000000000002</c:v>
                </c:pt>
                <c:pt idx="22649">
                  <c:v>18.821999999999999</c:v>
                </c:pt>
                <c:pt idx="22650">
                  <c:v>18.823</c:v>
                </c:pt>
                <c:pt idx="22651">
                  <c:v>18.823</c:v>
                </c:pt>
                <c:pt idx="22652">
                  <c:v>18.824000000000002</c:v>
                </c:pt>
                <c:pt idx="22653">
                  <c:v>18.824999999999999</c:v>
                </c:pt>
                <c:pt idx="22654">
                  <c:v>18.826000000000001</c:v>
                </c:pt>
                <c:pt idx="22655">
                  <c:v>18.827000000000002</c:v>
                </c:pt>
                <c:pt idx="22656">
                  <c:v>18.827999999999999</c:v>
                </c:pt>
                <c:pt idx="22657">
                  <c:v>18.827999999999999</c:v>
                </c:pt>
                <c:pt idx="22658">
                  <c:v>18.829000000000001</c:v>
                </c:pt>
                <c:pt idx="22659">
                  <c:v>18.829999999999998</c:v>
                </c:pt>
                <c:pt idx="22660">
                  <c:v>18.831</c:v>
                </c:pt>
                <c:pt idx="22661">
                  <c:v>18.832000000000001</c:v>
                </c:pt>
                <c:pt idx="22662">
                  <c:v>18.832999999999998</c:v>
                </c:pt>
                <c:pt idx="22663">
                  <c:v>18.832999999999998</c:v>
                </c:pt>
                <c:pt idx="22664">
                  <c:v>18.834</c:v>
                </c:pt>
                <c:pt idx="22665">
                  <c:v>18.835000000000001</c:v>
                </c:pt>
                <c:pt idx="22666">
                  <c:v>18.835999999999999</c:v>
                </c:pt>
                <c:pt idx="22667">
                  <c:v>18.837</c:v>
                </c:pt>
                <c:pt idx="22668">
                  <c:v>18.838000000000001</c:v>
                </c:pt>
                <c:pt idx="22669">
                  <c:v>18.838000000000001</c:v>
                </c:pt>
                <c:pt idx="22670">
                  <c:v>18.838999999999999</c:v>
                </c:pt>
                <c:pt idx="22671">
                  <c:v>18.84</c:v>
                </c:pt>
                <c:pt idx="22672">
                  <c:v>18.841000000000001</c:v>
                </c:pt>
                <c:pt idx="22673">
                  <c:v>18.841999999999999</c:v>
                </c:pt>
                <c:pt idx="22674">
                  <c:v>18.843</c:v>
                </c:pt>
                <c:pt idx="22675">
                  <c:v>18.843</c:v>
                </c:pt>
                <c:pt idx="22676">
                  <c:v>18.844000000000001</c:v>
                </c:pt>
                <c:pt idx="22677">
                  <c:v>18.844999999999999</c:v>
                </c:pt>
                <c:pt idx="22678">
                  <c:v>18.846</c:v>
                </c:pt>
                <c:pt idx="22679">
                  <c:v>18.847000000000001</c:v>
                </c:pt>
                <c:pt idx="22680">
                  <c:v>18.847999999999999</c:v>
                </c:pt>
                <c:pt idx="22681">
                  <c:v>18.847999999999999</c:v>
                </c:pt>
                <c:pt idx="22682">
                  <c:v>18.849</c:v>
                </c:pt>
                <c:pt idx="22683">
                  <c:v>18.850000000000001</c:v>
                </c:pt>
                <c:pt idx="22684">
                  <c:v>18.850999999999999</c:v>
                </c:pt>
                <c:pt idx="22685">
                  <c:v>18.852</c:v>
                </c:pt>
                <c:pt idx="22686">
                  <c:v>18.853000000000002</c:v>
                </c:pt>
                <c:pt idx="22687">
                  <c:v>18.853000000000002</c:v>
                </c:pt>
                <c:pt idx="22688">
                  <c:v>18.853999999999999</c:v>
                </c:pt>
                <c:pt idx="22689">
                  <c:v>18.855</c:v>
                </c:pt>
                <c:pt idx="22690">
                  <c:v>18.856000000000002</c:v>
                </c:pt>
                <c:pt idx="22691">
                  <c:v>18.856999999999999</c:v>
                </c:pt>
                <c:pt idx="22692">
                  <c:v>18.858000000000001</c:v>
                </c:pt>
                <c:pt idx="22693">
                  <c:v>18.858000000000001</c:v>
                </c:pt>
                <c:pt idx="22694">
                  <c:v>18.859000000000002</c:v>
                </c:pt>
                <c:pt idx="22695">
                  <c:v>18.86</c:v>
                </c:pt>
                <c:pt idx="22696">
                  <c:v>18.861000000000001</c:v>
                </c:pt>
                <c:pt idx="22697">
                  <c:v>18.861999999999998</c:v>
                </c:pt>
                <c:pt idx="22698">
                  <c:v>18.863</c:v>
                </c:pt>
                <c:pt idx="22699">
                  <c:v>18.863</c:v>
                </c:pt>
                <c:pt idx="22700">
                  <c:v>18.864000000000001</c:v>
                </c:pt>
                <c:pt idx="22701">
                  <c:v>18.864999999999998</c:v>
                </c:pt>
                <c:pt idx="22702">
                  <c:v>18.866</c:v>
                </c:pt>
                <c:pt idx="22703">
                  <c:v>18.867000000000001</c:v>
                </c:pt>
                <c:pt idx="22704">
                  <c:v>18.867999999999999</c:v>
                </c:pt>
                <c:pt idx="22705">
                  <c:v>18.867999999999999</c:v>
                </c:pt>
                <c:pt idx="22706">
                  <c:v>18.869</c:v>
                </c:pt>
                <c:pt idx="22707">
                  <c:v>18.87</c:v>
                </c:pt>
                <c:pt idx="22708">
                  <c:v>18.870999999999999</c:v>
                </c:pt>
                <c:pt idx="22709">
                  <c:v>18.872</c:v>
                </c:pt>
                <c:pt idx="22710">
                  <c:v>18.873000000000001</c:v>
                </c:pt>
                <c:pt idx="22711">
                  <c:v>18.873000000000001</c:v>
                </c:pt>
                <c:pt idx="22712">
                  <c:v>18.873999999999999</c:v>
                </c:pt>
                <c:pt idx="22713">
                  <c:v>18.875</c:v>
                </c:pt>
                <c:pt idx="22714">
                  <c:v>18.876000000000001</c:v>
                </c:pt>
                <c:pt idx="22715">
                  <c:v>18.876999999999999</c:v>
                </c:pt>
                <c:pt idx="22716">
                  <c:v>18.876999999999999</c:v>
                </c:pt>
                <c:pt idx="22717">
                  <c:v>18.878</c:v>
                </c:pt>
                <c:pt idx="22718">
                  <c:v>18.879000000000001</c:v>
                </c:pt>
                <c:pt idx="22719">
                  <c:v>18.88</c:v>
                </c:pt>
                <c:pt idx="22720">
                  <c:v>18.881</c:v>
                </c:pt>
                <c:pt idx="22721">
                  <c:v>18.882000000000001</c:v>
                </c:pt>
                <c:pt idx="22722">
                  <c:v>18.882000000000001</c:v>
                </c:pt>
                <c:pt idx="22723">
                  <c:v>18.882999999999999</c:v>
                </c:pt>
                <c:pt idx="22724">
                  <c:v>18.884</c:v>
                </c:pt>
                <c:pt idx="22725">
                  <c:v>18.885000000000002</c:v>
                </c:pt>
                <c:pt idx="22726">
                  <c:v>18.885999999999999</c:v>
                </c:pt>
                <c:pt idx="22727">
                  <c:v>18.887</c:v>
                </c:pt>
                <c:pt idx="22728">
                  <c:v>18.887</c:v>
                </c:pt>
                <c:pt idx="22729">
                  <c:v>18.888000000000002</c:v>
                </c:pt>
                <c:pt idx="22730">
                  <c:v>18.888999999999999</c:v>
                </c:pt>
                <c:pt idx="22731">
                  <c:v>18.89</c:v>
                </c:pt>
                <c:pt idx="22732">
                  <c:v>18.890999999999998</c:v>
                </c:pt>
                <c:pt idx="22733">
                  <c:v>18.891999999999999</c:v>
                </c:pt>
                <c:pt idx="22734">
                  <c:v>18.891999999999999</c:v>
                </c:pt>
                <c:pt idx="22735">
                  <c:v>18.893000000000001</c:v>
                </c:pt>
                <c:pt idx="22736">
                  <c:v>18.893999999999998</c:v>
                </c:pt>
                <c:pt idx="22737">
                  <c:v>18.895</c:v>
                </c:pt>
                <c:pt idx="22738">
                  <c:v>18.896000000000001</c:v>
                </c:pt>
                <c:pt idx="22739">
                  <c:v>18.896999999999998</c:v>
                </c:pt>
                <c:pt idx="22740">
                  <c:v>18.896999999999998</c:v>
                </c:pt>
                <c:pt idx="22741">
                  <c:v>18.898</c:v>
                </c:pt>
                <c:pt idx="22742">
                  <c:v>18.899000000000001</c:v>
                </c:pt>
                <c:pt idx="22743">
                  <c:v>18.899999999999999</c:v>
                </c:pt>
                <c:pt idx="22744">
                  <c:v>18.901</c:v>
                </c:pt>
                <c:pt idx="22745">
                  <c:v>18.902000000000001</c:v>
                </c:pt>
                <c:pt idx="22746">
                  <c:v>18.902000000000001</c:v>
                </c:pt>
                <c:pt idx="22747">
                  <c:v>18.902999999999999</c:v>
                </c:pt>
                <c:pt idx="22748">
                  <c:v>18.904</c:v>
                </c:pt>
                <c:pt idx="22749">
                  <c:v>18.905000000000001</c:v>
                </c:pt>
                <c:pt idx="22750">
                  <c:v>18.905999999999999</c:v>
                </c:pt>
                <c:pt idx="22751">
                  <c:v>18.907</c:v>
                </c:pt>
                <c:pt idx="22752">
                  <c:v>18.907</c:v>
                </c:pt>
                <c:pt idx="22753">
                  <c:v>18.908000000000001</c:v>
                </c:pt>
                <c:pt idx="22754">
                  <c:v>18.908999999999999</c:v>
                </c:pt>
                <c:pt idx="22755">
                  <c:v>18.91</c:v>
                </c:pt>
                <c:pt idx="22756">
                  <c:v>18.911000000000001</c:v>
                </c:pt>
                <c:pt idx="22757">
                  <c:v>18.911999999999999</c:v>
                </c:pt>
                <c:pt idx="22758">
                  <c:v>18.911999999999999</c:v>
                </c:pt>
                <c:pt idx="22759">
                  <c:v>18.913</c:v>
                </c:pt>
                <c:pt idx="22760">
                  <c:v>18.914000000000001</c:v>
                </c:pt>
                <c:pt idx="22761">
                  <c:v>18.914999999999999</c:v>
                </c:pt>
                <c:pt idx="22762">
                  <c:v>18.916</c:v>
                </c:pt>
                <c:pt idx="22763">
                  <c:v>18.917000000000002</c:v>
                </c:pt>
                <c:pt idx="22764">
                  <c:v>18.917000000000002</c:v>
                </c:pt>
                <c:pt idx="22765">
                  <c:v>18.917999999999999</c:v>
                </c:pt>
                <c:pt idx="22766">
                  <c:v>18.919</c:v>
                </c:pt>
                <c:pt idx="22767">
                  <c:v>18.920000000000002</c:v>
                </c:pt>
                <c:pt idx="22768">
                  <c:v>18.920999999999999</c:v>
                </c:pt>
                <c:pt idx="22769">
                  <c:v>18.922000000000001</c:v>
                </c:pt>
                <c:pt idx="22770">
                  <c:v>18.922000000000001</c:v>
                </c:pt>
                <c:pt idx="22771">
                  <c:v>18.922999999999998</c:v>
                </c:pt>
                <c:pt idx="22772">
                  <c:v>18.923999999999999</c:v>
                </c:pt>
                <c:pt idx="22773">
                  <c:v>18.925000000000001</c:v>
                </c:pt>
                <c:pt idx="22774">
                  <c:v>18.925999999999998</c:v>
                </c:pt>
                <c:pt idx="22775">
                  <c:v>18.927</c:v>
                </c:pt>
                <c:pt idx="22776">
                  <c:v>18.927</c:v>
                </c:pt>
                <c:pt idx="22777">
                  <c:v>18.928000000000001</c:v>
                </c:pt>
                <c:pt idx="22778">
                  <c:v>18.928999999999998</c:v>
                </c:pt>
                <c:pt idx="22779">
                  <c:v>18.93</c:v>
                </c:pt>
                <c:pt idx="22780">
                  <c:v>18.931000000000001</c:v>
                </c:pt>
                <c:pt idx="22781">
                  <c:v>18.931999999999999</c:v>
                </c:pt>
                <c:pt idx="22782">
                  <c:v>18.931999999999999</c:v>
                </c:pt>
                <c:pt idx="22783">
                  <c:v>18.933</c:v>
                </c:pt>
                <c:pt idx="22784">
                  <c:v>18.934000000000001</c:v>
                </c:pt>
                <c:pt idx="22785">
                  <c:v>18.934999999999999</c:v>
                </c:pt>
                <c:pt idx="22786">
                  <c:v>18.936</c:v>
                </c:pt>
                <c:pt idx="22787">
                  <c:v>18.937000000000001</c:v>
                </c:pt>
                <c:pt idx="22788">
                  <c:v>18.937000000000001</c:v>
                </c:pt>
                <c:pt idx="22789">
                  <c:v>18.937999999999999</c:v>
                </c:pt>
                <c:pt idx="22790">
                  <c:v>18.939</c:v>
                </c:pt>
                <c:pt idx="22791">
                  <c:v>18.940000000000001</c:v>
                </c:pt>
                <c:pt idx="22792">
                  <c:v>18.940999999999999</c:v>
                </c:pt>
                <c:pt idx="22793">
                  <c:v>18.942</c:v>
                </c:pt>
                <c:pt idx="22794">
                  <c:v>18.942</c:v>
                </c:pt>
                <c:pt idx="22795">
                  <c:v>18.943000000000001</c:v>
                </c:pt>
                <c:pt idx="22796">
                  <c:v>18.943999999999999</c:v>
                </c:pt>
                <c:pt idx="22797">
                  <c:v>18.945</c:v>
                </c:pt>
                <c:pt idx="22798">
                  <c:v>18.946000000000002</c:v>
                </c:pt>
                <c:pt idx="22799">
                  <c:v>18.946999999999999</c:v>
                </c:pt>
                <c:pt idx="22800">
                  <c:v>18.946999999999999</c:v>
                </c:pt>
                <c:pt idx="22801">
                  <c:v>18.948</c:v>
                </c:pt>
                <c:pt idx="22802">
                  <c:v>18.949000000000002</c:v>
                </c:pt>
                <c:pt idx="22803">
                  <c:v>18.95</c:v>
                </c:pt>
                <c:pt idx="22804">
                  <c:v>18.951000000000001</c:v>
                </c:pt>
                <c:pt idx="22805">
                  <c:v>18.952000000000002</c:v>
                </c:pt>
                <c:pt idx="22806">
                  <c:v>18.952000000000002</c:v>
                </c:pt>
                <c:pt idx="22807">
                  <c:v>18.952999999999999</c:v>
                </c:pt>
                <c:pt idx="22808">
                  <c:v>18.954000000000001</c:v>
                </c:pt>
                <c:pt idx="22809">
                  <c:v>18.954999999999998</c:v>
                </c:pt>
                <c:pt idx="22810">
                  <c:v>18.956</c:v>
                </c:pt>
                <c:pt idx="22811">
                  <c:v>18.956</c:v>
                </c:pt>
                <c:pt idx="22812">
                  <c:v>18.957000000000001</c:v>
                </c:pt>
                <c:pt idx="22813">
                  <c:v>18.957999999999998</c:v>
                </c:pt>
                <c:pt idx="22814">
                  <c:v>18.959</c:v>
                </c:pt>
                <c:pt idx="22815">
                  <c:v>18.96</c:v>
                </c:pt>
                <c:pt idx="22816">
                  <c:v>18.960999999999999</c:v>
                </c:pt>
                <c:pt idx="22817">
                  <c:v>18.960999999999999</c:v>
                </c:pt>
                <c:pt idx="22818">
                  <c:v>18.962</c:v>
                </c:pt>
                <c:pt idx="22819">
                  <c:v>18.963000000000001</c:v>
                </c:pt>
                <c:pt idx="22820">
                  <c:v>18.963999999999999</c:v>
                </c:pt>
                <c:pt idx="22821">
                  <c:v>18.965</c:v>
                </c:pt>
                <c:pt idx="22822">
                  <c:v>18.966000000000001</c:v>
                </c:pt>
                <c:pt idx="22823">
                  <c:v>18.966000000000001</c:v>
                </c:pt>
                <c:pt idx="22824">
                  <c:v>18.966999999999999</c:v>
                </c:pt>
                <c:pt idx="22825">
                  <c:v>18.968</c:v>
                </c:pt>
                <c:pt idx="22826">
                  <c:v>18.969000000000001</c:v>
                </c:pt>
                <c:pt idx="22827">
                  <c:v>18.97</c:v>
                </c:pt>
                <c:pt idx="22828">
                  <c:v>18.971</c:v>
                </c:pt>
                <c:pt idx="22829">
                  <c:v>18.971</c:v>
                </c:pt>
                <c:pt idx="22830">
                  <c:v>18.972000000000001</c:v>
                </c:pt>
                <c:pt idx="22831">
                  <c:v>18.972999999999999</c:v>
                </c:pt>
                <c:pt idx="22832">
                  <c:v>18.974</c:v>
                </c:pt>
                <c:pt idx="22833">
                  <c:v>18.975000000000001</c:v>
                </c:pt>
                <c:pt idx="22834">
                  <c:v>18.975999999999999</c:v>
                </c:pt>
                <c:pt idx="22835">
                  <c:v>18.975999999999999</c:v>
                </c:pt>
                <c:pt idx="22836">
                  <c:v>18.977</c:v>
                </c:pt>
                <c:pt idx="22837">
                  <c:v>18.978000000000002</c:v>
                </c:pt>
                <c:pt idx="22838">
                  <c:v>18.978999999999999</c:v>
                </c:pt>
                <c:pt idx="22839">
                  <c:v>18.98</c:v>
                </c:pt>
                <c:pt idx="22840">
                  <c:v>18.981000000000002</c:v>
                </c:pt>
                <c:pt idx="22841">
                  <c:v>18.981000000000002</c:v>
                </c:pt>
                <c:pt idx="22842">
                  <c:v>18.981999999999999</c:v>
                </c:pt>
                <c:pt idx="22843">
                  <c:v>18.983000000000001</c:v>
                </c:pt>
                <c:pt idx="22844">
                  <c:v>18.984000000000002</c:v>
                </c:pt>
                <c:pt idx="22845">
                  <c:v>18.984999999999999</c:v>
                </c:pt>
                <c:pt idx="22846">
                  <c:v>18.986000000000001</c:v>
                </c:pt>
                <c:pt idx="22847">
                  <c:v>18.986000000000001</c:v>
                </c:pt>
                <c:pt idx="22848">
                  <c:v>18.986999999999998</c:v>
                </c:pt>
                <c:pt idx="22849">
                  <c:v>18.988</c:v>
                </c:pt>
                <c:pt idx="22850">
                  <c:v>18.989000000000001</c:v>
                </c:pt>
                <c:pt idx="22851">
                  <c:v>18.989999999999998</c:v>
                </c:pt>
                <c:pt idx="22852">
                  <c:v>18.991</c:v>
                </c:pt>
                <c:pt idx="22853">
                  <c:v>18.991</c:v>
                </c:pt>
                <c:pt idx="22854">
                  <c:v>18.992000000000001</c:v>
                </c:pt>
                <c:pt idx="22855">
                  <c:v>18.992999999999999</c:v>
                </c:pt>
                <c:pt idx="22856">
                  <c:v>18.994</c:v>
                </c:pt>
                <c:pt idx="22857">
                  <c:v>18.995000000000001</c:v>
                </c:pt>
                <c:pt idx="22858">
                  <c:v>18.995999999999999</c:v>
                </c:pt>
                <c:pt idx="22859">
                  <c:v>18.995999999999999</c:v>
                </c:pt>
                <c:pt idx="22860">
                  <c:v>18.997</c:v>
                </c:pt>
                <c:pt idx="22861">
                  <c:v>18.998000000000001</c:v>
                </c:pt>
                <c:pt idx="22862">
                  <c:v>18.998999999999999</c:v>
                </c:pt>
                <c:pt idx="22863">
                  <c:v>19</c:v>
                </c:pt>
                <c:pt idx="22864">
                  <c:v>19.001000000000001</c:v>
                </c:pt>
                <c:pt idx="22865">
                  <c:v>19.001000000000001</c:v>
                </c:pt>
                <c:pt idx="22866">
                  <c:v>19.001999999999999</c:v>
                </c:pt>
                <c:pt idx="22867">
                  <c:v>19.003</c:v>
                </c:pt>
                <c:pt idx="22868">
                  <c:v>19.004000000000001</c:v>
                </c:pt>
                <c:pt idx="22869">
                  <c:v>19.004999999999999</c:v>
                </c:pt>
                <c:pt idx="22870">
                  <c:v>19.006</c:v>
                </c:pt>
                <c:pt idx="22871">
                  <c:v>19.006</c:v>
                </c:pt>
                <c:pt idx="22872">
                  <c:v>19.007000000000001</c:v>
                </c:pt>
                <c:pt idx="22873">
                  <c:v>19.007999999999999</c:v>
                </c:pt>
                <c:pt idx="22874">
                  <c:v>19.009</c:v>
                </c:pt>
                <c:pt idx="22875">
                  <c:v>19.010000000000002</c:v>
                </c:pt>
                <c:pt idx="22876">
                  <c:v>19.010999999999999</c:v>
                </c:pt>
                <c:pt idx="22877">
                  <c:v>19.010999999999999</c:v>
                </c:pt>
                <c:pt idx="22878">
                  <c:v>19.012</c:v>
                </c:pt>
                <c:pt idx="22879">
                  <c:v>19.013000000000002</c:v>
                </c:pt>
                <c:pt idx="22880">
                  <c:v>19.013999999999999</c:v>
                </c:pt>
                <c:pt idx="22881">
                  <c:v>19.015000000000001</c:v>
                </c:pt>
                <c:pt idx="22882">
                  <c:v>19.015999999999998</c:v>
                </c:pt>
                <c:pt idx="22883">
                  <c:v>19.015999999999998</c:v>
                </c:pt>
                <c:pt idx="22884">
                  <c:v>19.016999999999999</c:v>
                </c:pt>
                <c:pt idx="22885">
                  <c:v>19.018000000000001</c:v>
                </c:pt>
                <c:pt idx="22886">
                  <c:v>19.018999999999998</c:v>
                </c:pt>
                <c:pt idx="22887">
                  <c:v>19.02</c:v>
                </c:pt>
                <c:pt idx="22888">
                  <c:v>19.021000000000001</c:v>
                </c:pt>
                <c:pt idx="22889">
                  <c:v>19.021000000000001</c:v>
                </c:pt>
                <c:pt idx="22890">
                  <c:v>19.021999999999998</c:v>
                </c:pt>
                <c:pt idx="22891">
                  <c:v>19.023</c:v>
                </c:pt>
                <c:pt idx="22892">
                  <c:v>19.024000000000001</c:v>
                </c:pt>
                <c:pt idx="22893">
                  <c:v>19.024999999999999</c:v>
                </c:pt>
                <c:pt idx="22894">
                  <c:v>19.026</c:v>
                </c:pt>
                <c:pt idx="22895">
                  <c:v>19.026</c:v>
                </c:pt>
                <c:pt idx="22896">
                  <c:v>19.027000000000001</c:v>
                </c:pt>
                <c:pt idx="22897">
                  <c:v>19.027999999999999</c:v>
                </c:pt>
                <c:pt idx="22898">
                  <c:v>19.029</c:v>
                </c:pt>
                <c:pt idx="22899">
                  <c:v>19.03</c:v>
                </c:pt>
                <c:pt idx="22900">
                  <c:v>19.030999999999999</c:v>
                </c:pt>
                <c:pt idx="22901">
                  <c:v>19.030999999999999</c:v>
                </c:pt>
                <c:pt idx="22902">
                  <c:v>19.032</c:v>
                </c:pt>
                <c:pt idx="22903">
                  <c:v>19.033000000000001</c:v>
                </c:pt>
                <c:pt idx="22904">
                  <c:v>19.033999999999999</c:v>
                </c:pt>
                <c:pt idx="22905">
                  <c:v>19.035</c:v>
                </c:pt>
                <c:pt idx="22906">
                  <c:v>19.035</c:v>
                </c:pt>
                <c:pt idx="22907">
                  <c:v>19.036000000000001</c:v>
                </c:pt>
                <c:pt idx="22908">
                  <c:v>19.036999999999999</c:v>
                </c:pt>
                <c:pt idx="22909">
                  <c:v>19.038</c:v>
                </c:pt>
                <c:pt idx="22910">
                  <c:v>19.039000000000001</c:v>
                </c:pt>
                <c:pt idx="22911">
                  <c:v>19.04</c:v>
                </c:pt>
                <c:pt idx="22912">
                  <c:v>19.04</c:v>
                </c:pt>
                <c:pt idx="22913">
                  <c:v>19.041</c:v>
                </c:pt>
                <c:pt idx="22914">
                  <c:v>19.042000000000002</c:v>
                </c:pt>
                <c:pt idx="22915">
                  <c:v>19.042999999999999</c:v>
                </c:pt>
                <c:pt idx="22916">
                  <c:v>19.044</c:v>
                </c:pt>
                <c:pt idx="22917">
                  <c:v>19.045000000000002</c:v>
                </c:pt>
                <c:pt idx="22918">
                  <c:v>19.045000000000002</c:v>
                </c:pt>
                <c:pt idx="22919">
                  <c:v>19.045999999999999</c:v>
                </c:pt>
                <c:pt idx="22920">
                  <c:v>19.047000000000001</c:v>
                </c:pt>
                <c:pt idx="22921">
                  <c:v>19.047999999999998</c:v>
                </c:pt>
                <c:pt idx="22922">
                  <c:v>19.048999999999999</c:v>
                </c:pt>
                <c:pt idx="22923">
                  <c:v>19.05</c:v>
                </c:pt>
                <c:pt idx="22924">
                  <c:v>19.05</c:v>
                </c:pt>
                <c:pt idx="22925">
                  <c:v>19.050999999999998</c:v>
                </c:pt>
                <c:pt idx="22926">
                  <c:v>19.052</c:v>
                </c:pt>
                <c:pt idx="22927">
                  <c:v>19.053000000000001</c:v>
                </c:pt>
                <c:pt idx="22928">
                  <c:v>19.053999999999998</c:v>
                </c:pt>
                <c:pt idx="22929">
                  <c:v>19.055</c:v>
                </c:pt>
                <c:pt idx="22930">
                  <c:v>19.055</c:v>
                </c:pt>
                <c:pt idx="22931">
                  <c:v>19.056000000000001</c:v>
                </c:pt>
                <c:pt idx="22932">
                  <c:v>19.056999999999999</c:v>
                </c:pt>
                <c:pt idx="22933">
                  <c:v>19.058</c:v>
                </c:pt>
                <c:pt idx="22934">
                  <c:v>19.059000000000001</c:v>
                </c:pt>
                <c:pt idx="22935">
                  <c:v>19.059999999999999</c:v>
                </c:pt>
                <c:pt idx="22936">
                  <c:v>19.059999999999999</c:v>
                </c:pt>
                <c:pt idx="22937">
                  <c:v>19.061</c:v>
                </c:pt>
                <c:pt idx="22938">
                  <c:v>19.062000000000001</c:v>
                </c:pt>
                <c:pt idx="22939">
                  <c:v>19.062999999999999</c:v>
                </c:pt>
                <c:pt idx="22940">
                  <c:v>19.064</c:v>
                </c:pt>
                <c:pt idx="22941">
                  <c:v>19.065000000000001</c:v>
                </c:pt>
                <c:pt idx="22942">
                  <c:v>19.065000000000001</c:v>
                </c:pt>
                <c:pt idx="22943">
                  <c:v>19.065999999999999</c:v>
                </c:pt>
                <c:pt idx="22944">
                  <c:v>19.067</c:v>
                </c:pt>
                <c:pt idx="22945">
                  <c:v>19.068000000000001</c:v>
                </c:pt>
                <c:pt idx="22946">
                  <c:v>19.068999999999999</c:v>
                </c:pt>
                <c:pt idx="22947">
                  <c:v>19.07</c:v>
                </c:pt>
                <c:pt idx="22948">
                  <c:v>19.07</c:v>
                </c:pt>
                <c:pt idx="22949">
                  <c:v>19.071000000000002</c:v>
                </c:pt>
                <c:pt idx="22950">
                  <c:v>19.071999999999999</c:v>
                </c:pt>
                <c:pt idx="22951">
                  <c:v>19.073</c:v>
                </c:pt>
                <c:pt idx="22952">
                  <c:v>19.074000000000002</c:v>
                </c:pt>
                <c:pt idx="22953">
                  <c:v>19.074999999999999</c:v>
                </c:pt>
                <c:pt idx="22954">
                  <c:v>19.074999999999999</c:v>
                </c:pt>
                <c:pt idx="22955">
                  <c:v>19.076000000000001</c:v>
                </c:pt>
                <c:pt idx="22956">
                  <c:v>19.077000000000002</c:v>
                </c:pt>
                <c:pt idx="22957">
                  <c:v>19.077999999999999</c:v>
                </c:pt>
                <c:pt idx="22958">
                  <c:v>19.079000000000001</c:v>
                </c:pt>
                <c:pt idx="22959">
                  <c:v>19.079999999999998</c:v>
                </c:pt>
                <c:pt idx="22960">
                  <c:v>19.079999999999998</c:v>
                </c:pt>
                <c:pt idx="22961">
                  <c:v>19.081</c:v>
                </c:pt>
                <c:pt idx="22962">
                  <c:v>19.082000000000001</c:v>
                </c:pt>
                <c:pt idx="22963">
                  <c:v>19.082999999999998</c:v>
                </c:pt>
                <c:pt idx="22964">
                  <c:v>19.084</c:v>
                </c:pt>
                <c:pt idx="22965">
                  <c:v>19.085000000000001</c:v>
                </c:pt>
                <c:pt idx="22966">
                  <c:v>19.085000000000001</c:v>
                </c:pt>
                <c:pt idx="22967">
                  <c:v>19.085999999999999</c:v>
                </c:pt>
                <c:pt idx="22968">
                  <c:v>19.087</c:v>
                </c:pt>
                <c:pt idx="22969">
                  <c:v>19.088000000000001</c:v>
                </c:pt>
                <c:pt idx="22970">
                  <c:v>19.088999999999999</c:v>
                </c:pt>
                <c:pt idx="22971">
                  <c:v>19.09</c:v>
                </c:pt>
                <c:pt idx="22972">
                  <c:v>19.09</c:v>
                </c:pt>
                <c:pt idx="22973">
                  <c:v>19.091000000000001</c:v>
                </c:pt>
                <c:pt idx="22974">
                  <c:v>19.091999999999999</c:v>
                </c:pt>
                <c:pt idx="22975">
                  <c:v>19.093</c:v>
                </c:pt>
                <c:pt idx="22976">
                  <c:v>19.094000000000001</c:v>
                </c:pt>
                <c:pt idx="22977">
                  <c:v>19.094999999999999</c:v>
                </c:pt>
                <c:pt idx="22978">
                  <c:v>19.094999999999999</c:v>
                </c:pt>
                <c:pt idx="22979">
                  <c:v>19.096</c:v>
                </c:pt>
                <c:pt idx="22980">
                  <c:v>19.097000000000001</c:v>
                </c:pt>
                <c:pt idx="22981">
                  <c:v>19.097999999999999</c:v>
                </c:pt>
                <c:pt idx="22982">
                  <c:v>19.099</c:v>
                </c:pt>
                <c:pt idx="22983">
                  <c:v>19.100000000000001</c:v>
                </c:pt>
                <c:pt idx="22984">
                  <c:v>19.100000000000001</c:v>
                </c:pt>
                <c:pt idx="22985">
                  <c:v>19.100999999999999</c:v>
                </c:pt>
                <c:pt idx="22986">
                  <c:v>19.102</c:v>
                </c:pt>
                <c:pt idx="22987">
                  <c:v>19.103000000000002</c:v>
                </c:pt>
                <c:pt idx="22988">
                  <c:v>19.103999999999999</c:v>
                </c:pt>
                <c:pt idx="22989">
                  <c:v>19.105</c:v>
                </c:pt>
                <c:pt idx="22990">
                  <c:v>19.105</c:v>
                </c:pt>
                <c:pt idx="22991">
                  <c:v>19.106000000000002</c:v>
                </c:pt>
                <c:pt idx="22992">
                  <c:v>19.106999999999999</c:v>
                </c:pt>
                <c:pt idx="22993">
                  <c:v>19.108000000000001</c:v>
                </c:pt>
                <c:pt idx="22994">
                  <c:v>19.109000000000002</c:v>
                </c:pt>
                <c:pt idx="22995">
                  <c:v>19.11</c:v>
                </c:pt>
                <c:pt idx="22996">
                  <c:v>19.11</c:v>
                </c:pt>
                <c:pt idx="22997">
                  <c:v>19.111000000000001</c:v>
                </c:pt>
                <c:pt idx="22998">
                  <c:v>19.111999999999998</c:v>
                </c:pt>
                <c:pt idx="22999">
                  <c:v>19.113</c:v>
                </c:pt>
                <c:pt idx="23000">
                  <c:v>19.114000000000001</c:v>
                </c:pt>
                <c:pt idx="23001">
                  <c:v>19.114999999999998</c:v>
                </c:pt>
                <c:pt idx="23002">
                  <c:v>19.114999999999998</c:v>
                </c:pt>
                <c:pt idx="23003">
                  <c:v>19.116</c:v>
                </c:pt>
                <c:pt idx="23004">
                  <c:v>19.117000000000001</c:v>
                </c:pt>
                <c:pt idx="23005">
                  <c:v>19.117999999999999</c:v>
                </c:pt>
                <c:pt idx="23006">
                  <c:v>19.119</c:v>
                </c:pt>
                <c:pt idx="23007">
                  <c:v>19.119</c:v>
                </c:pt>
                <c:pt idx="23008">
                  <c:v>19.12</c:v>
                </c:pt>
                <c:pt idx="23009">
                  <c:v>19.120999999999999</c:v>
                </c:pt>
                <c:pt idx="23010">
                  <c:v>19.122</c:v>
                </c:pt>
                <c:pt idx="23011">
                  <c:v>19.123000000000001</c:v>
                </c:pt>
                <c:pt idx="23012">
                  <c:v>19.123999999999999</c:v>
                </c:pt>
                <c:pt idx="23013">
                  <c:v>19.123999999999999</c:v>
                </c:pt>
                <c:pt idx="23014">
                  <c:v>19.125</c:v>
                </c:pt>
                <c:pt idx="23015">
                  <c:v>19.126000000000001</c:v>
                </c:pt>
                <c:pt idx="23016">
                  <c:v>19.126999999999999</c:v>
                </c:pt>
                <c:pt idx="23017">
                  <c:v>19.128</c:v>
                </c:pt>
                <c:pt idx="23018">
                  <c:v>19.129000000000001</c:v>
                </c:pt>
                <c:pt idx="23019">
                  <c:v>19.129000000000001</c:v>
                </c:pt>
                <c:pt idx="23020">
                  <c:v>19.13</c:v>
                </c:pt>
                <c:pt idx="23021">
                  <c:v>19.131</c:v>
                </c:pt>
                <c:pt idx="23022">
                  <c:v>19.132000000000001</c:v>
                </c:pt>
                <c:pt idx="23023">
                  <c:v>19.132999999999999</c:v>
                </c:pt>
                <c:pt idx="23024">
                  <c:v>19.134</c:v>
                </c:pt>
                <c:pt idx="23025">
                  <c:v>19.134</c:v>
                </c:pt>
                <c:pt idx="23026">
                  <c:v>19.135000000000002</c:v>
                </c:pt>
                <c:pt idx="23027">
                  <c:v>19.135999999999999</c:v>
                </c:pt>
                <c:pt idx="23028">
                  <c:v>19.137</c:v>
                </c:pt>
                <c:pt idx="23029">
                  <c:v>19.138000000000002</c:v>
                </c:pt>
                <c:pt idx="23030">
                  <c:v>19.138999999999999</c:v>
                </c:pt>
                <c:pt idx="23031">
                  <c:v>19.138999999999999</c:v>
                </c:pt>
                <c:pt idx="23032">
                  <c:v>19.14</c:v>
                </c:pt>
                <c:pt idx="23033">
                  <c:v>19.140999999999998</c:v>
                </c:pt>
                <c:pt idx="23034">
                  <c:v>19.141999999999999</c:v>
                </c:pt>
                <c:pt idx="23035">
                  <c:v>19.143000000000001</c:v>
                </c:pt>
                <c:pt idx="23036">
                  <c:v>19.143999999999998</c:v>
                </c:pt>
                <c:pt idx="23037">
                  <c:v>19.143999999999998</c:v>
                </c:pt>
                <c:pt idx="23038">
                  <c:v>19.145</c:v>
                </c:pt>
                <c:pt idx="23039">
                  <c:v>19.146000000000001</c:v>
                </c:pt>
                <c:pt idx="23040">
                  <c:v>19.146999999999998</c:v>
                </c:pt>
                <c:pt idx="23041">
                  <c:v>19.148</c:v>
                </c:pt>
                <c:pt idx="23042">
                  <c:v>19.149000000000001</c:v>
                </c:pt>
                <c:pt idx="23043">
                  <c:v>19.149000000000001</c:v>
                </c:pt>
                <c:pt idx="23044">
                  <c:v>19.149999999999999</c:v>
                </c:pt>
                <c:pt idx="23045">
                  <c:v>19.151</c:v>
                </c:pt>
                <c:pt idx="23046">
                  <c:v>19.152000000000001</c:v>
                </c:pt>
                <c:pt idx="23047">
                  <c:v>19.152999999999999</c:v>
                </c:pt>
                <c:pt idx="23048">
                  <c:v>19.154</c:v>
                </c:pt>
                <c:pt idx="23049">
                  <c:v>19.154</c:v>
                </c:pt>
                <c:pt idx="23050">
                  <c:v>19.155000000000001</c:v>
                </c:pt>
                <c:pt idx="23051">
                  <c:v>19.155999999999999</c:v>
                </c:pt>
                <c:pt idx="23052">
                  <c:v>19.157</c:v>
                </c:pt>
                <c:pt idx="23053">
                  <c:v>19.158000000000001</c:v>
                </c:pt>
                <c:pt idx="23054">
                  <c:v>19.158999999999999</c:v>
                </c:pt>
                <c:pt idx="23055">
                  <c:v>19.158999999999999</c:v>
                </c:pt>
                <c:pt idx="23056">
                  <c:v>19.16</c:v>
                </c:pt>
                <c:pt idx="23057">
                  <c:v>19.161000000000001</c:v>
                </c:pt>
                <c:pt idx="23058">
                  <c:v>19.161999999999999</c:v>
                </c:pt>
                <c:pt idx="23059">
                  <c:v>19.163</c:v>
                </c:pt>
                <c:pt idx="23060">
                  <c:v>19.164000000000001</c:v>
                </c:pt>
                <c:pt idx="23061">
                  <c:v>19.164000000000001</c:v>
                </c:pt>
                <c:pt idx="23062">
                  <c:v>19.164999999999999</c:v>
                </c:pt>
                <c:pt idx="23063">
                  <c:v>19.166</c:v>
                </c:pt>
                <c:pt idx="23064">
                  <c:v>19.167000000000002</c:v>
                </c:pt>
                <c:pt idx="23065">
                  <c:v>19.167999999999999</c:v>
                </c:pt>
                <c:pt idx="23066">
                  <c:v>19.169</c:v>
                </c:pt>
                <c:pt idx="23067">
                  <c:v>19.169</c:v>
                </c:pt>
                <c:pt idx="23068">
                  <c:v>19.170000000000002</c:v>
                </c:pt>
                <c:pt idx="23069">
                  <c:v>19.170999999999999</c:v>
                </c:pt>
                <c:pt idx="23070">
                  <c:v>19.172000000000001</c:v>
                </c:pt>
                <c:pt idx="23071">
                  <c:v>19.172999999999998</c:v>
                </c:pt>
                <c:pt idx="23072">
                  <c:v>19.173999999999999</c:v>
                </c:pt>
                <c:pt idx="23073">
                  <c:v>19.173999999999999</c:v>
                </c:pt>
                <c:pt idx="23074">
                  <c:v>19.175000000000001</c:v>
                </c:pt>
                <c:pt idx="23075">
                  <c:v>19.175999999999998</c:v>
                </c:pt>
                <c:pt idx="23076">
                  <c:v>19.177</c:v>
                </c:pt>
                <c:pt idx="23077">
                  <c:v>19.178000000000001</c:v>
                </c:pt>
                <c:pt idx="23078">
                  <c:v>19.178999999999998</c:v>
                </c:pt>
                <c:pt idx="23079">
                  <c:v>19.178999999999998</c:v>
                </c:pt>
                <c:pt idx="23080">
                  <c:v>19.18</c:v>
                </c:pt>
                <c:pt idx="23081">
                  <c:v>19.181000000000001</c:v>
                </c:pt>
                <c:pt idx="23082">
                  <c:v>19.181999999999999</c:v>
                </c:pt>
                <c:pt idx="23083">
                  <c:v>19.183</c:v>
                </c:pt>
                <c:pt idx="23084">
                  <c:v>19.184000000000001</c:v>
                </c:pt>
                <c:pt idx="23085">
                  <c:v>19.184000000000001</c:v>
                </c:pt>
                <c:pt idx="23086">
                  <c:v>19.184999999999999</c:v>
                </c:pt>
                <c:pt idx="23087">
                  <c:v>19.186</c:v>
                </c:pt>
                <c:pt idx="23088">
                  <c:v>19.187000000000001</c:v>
                </c:pt>
                <c:pt idx="23089">
                  <c:v>19.187999999999999</c:v>
                </c:pt>
                <c:pt idx="23090">
                  <c:v>19.189</c:v>
                </c:pt>
                <c:pt idx="23091">
                  <c:v>19.189</c:v>
                </c:pt>
                <c:pt idx="23092">
                  <c:v>19.190000000000001</c:v>
                </c:pt>
                <c:pt idx="23093">
                  <c:v>19.190999999999999</c:v>
                </c:pt>
                <c:pt idx="23094">
                  <c:v>19.192</c:v>
                </c:pt>
                <c:pt idx="23095">
                  <c:v>19.193000000000001</c:v>
                </c:pt>
                <c:pt idx="23096">
                  <c:v>19.193999999999999</c:v>
                </c:pt>
                <c:pt idx="23097">
                  <c:v>19.193999999999999</c:v>
                </c:pt>
                <c:pt idx="23098">
                  <c:v>19.195</c:v>
                </c:pt>
                <c:pt idx="23099">
                  <c:v>19.196000000000002</c:v>
                </c:pt>
                <c:pt idx="23100">
                  <c:v>19.196999999999999</c:v>
                </c:pt>
                <c:pt idx="23101">
                  <c:v>19.198</c:v>
                </c:pt>
                <c:pt idx="23102">
                  <c:v>19.198</c:v>
                </c:pt>
                <c:pt idx="23103">
                  <c:v>19.199000000000002</c:v>
                </c:pt>
                <c:pt idx="23104">
                  <c:v>19.2</c:v>
                </c:pt>
                <c:pt idx="23105">
                  <c:v>19.201000000000001</c:v>
                </c:pt>
                <c:pt idx="23106">
                  <c:v>19.202000000000002</c:v>
                </c:pt>
                <c:pt idx="23107">
                  <c:v>19.202999999999999</c:v>
                </c:pt>
                <c:pt idx="23108">
                  <c:v>19.202999999999999</c:v>
                </c:pt>
                <c:pt idx="23109">
                  <c:v>19.204000000000001</c:v>
                </c:pt>
                <c:pt idx="23110">
                  <c:v>19.204999999999998</c:v>
                </c:pt>
                <c:pt idx="23111">
                  <c:v>19.206</c:v>
                </c:pt>
                <c:pt idx="23112">
                  <c:v>19.207000000000001</c:v>
                </c:pt>
                <c:pt idx="23113">
                  <c:v>19.207999999999998</c:v>
                </c:pt>
                <c:pt idx="23114">
                  <c:v>19.207999999999998</c:v>
                </c:pt>
                <c:pt idx="23115">
                  <c:v>19.209</c:v>
                </c:pt>
                <c:pt idx="23116">
                  <c:v>19.21</c:v>
                </c:pt>
                <c:pt idx="23117">
                  <c:v>19.210999999999999</c:v>
                </c:pt>
                <c:pt idx="23118">
                  <c:v>19.212</c:v>
                </c:pt>
                <c:pt idx="23119">
                  <c:v>19.213000000000001</c:v>
                </c:pt>
                <c:pt idx="23120">
                  <c:v>19.213000000000001</c:v>
                </c:pt>
                <c:pt idx="23121">
                  <c:v>19.213999999999999</c:v>
                </c:pt>
                <c:pt idx="23122">
                  <c:v>19.215</c:v>
                </c:pt>
                <c:pt idx="23123">
                  <c:v>19.216000000000001</c:v>
                </c:pt>
                <c:pt idx="23124">
                  <c:v>19.216999999999999</c:v>
                </c:pt>
                <c:pt idx="23125">
                  <c:v>19.218</c:v>
                </c:pt>
                <c:pt idx="23126">
                  <c:v>19.218</c:v>
                </c:pt>
                <c:pt idx="23127">
                  <c:v>19.219000000000001</c:v>
                </c:pt>
                <c:pt idx="23128">
                  <c:v>19.22</c:v>
                </c:pt>
                <c:pt idx="23129">
                  <c:v>19.221</c:v>
                </c:pt>
                <c:pt idx="23130">
                  <c:v>19.222000000000001</c:v>
                </c:pt>
                <c:pt idx="23131">
                  <c:v>19.222999999999999</c:v>
                </c:pt>
                <c:pt idx="23132">
                  <c:v>19.222999999999999</c:v>
                </c:pt>
                <c:pt idx="23133">
                  <c:v>19.224</c:v>
                </c:pt>
                <c:pt idx="23134">
                  <c:v>19.225000000000001</c:v>
                </c:pt>
                <c:pt idx="23135">
                  <c:v>19.225999999999999</c:v>
                </c:pt>
                <c:pt idx="23136">
                  <c:v>19.227</c:v>
                </c:pt>
                <c:pt idx="23137">
                  <c:v>19.228000000000002</c:v>
                </c:pt>
                <c:pt idx="23138">
                  <c:v>19.228000000000002</c:v>
                </c:pt>
                <c:pt idx="23139">
                  <c:v>19.228999999999999</c:v>
                </c:pt>
                <c:pt idx="23140">
                  <c:v>19.23</c:v>
                </c:pt>
                <c:pt idx="23141">
                  <c:v>19.231000000000002</c:v>
                </c:pt>
                <c:pt idx="23142">
                  <c:v>19.231999999999999</c:v>
                </c:pt>
                <c:pt idx="23143">
                  <c:v>19.233000000000001</c:v>
                </c:pt>
                <c:pt idx="23144">
                  <c:v>19.233000000000001</c:v>
                </c:pt>
                <c:pt idx="23145">
                  <c:v>19.234000000000002</c:v>
                </c:pt>
                <c:pt idx="23146">
                  <c:v>19.234999999999999</c:v>
                </c:pt>
                <c:pt idx="23147">
                  <c:v>19.236000000000001</c:v>
                </c:pt>
                <c:pt idx="23148">
                  <c:v>19.236999999999998</c:v>
                </c:pt>
                <c:pt idx="23149">
                  <c:v>19.238</c:v>
                </c:pt>
                <c:pt idx="23150">
                  <c:v>19.238</c:v>
                </c:pt>
                <c:pt idx="23151">
                  <c:v>19.239000000000001</c:v>
                </c:pt>
                <c:pt idx="23152">
                  <c:v>19.239999999999998</c:v>
                </c:pt>
                <c:pt idx="23153">
                  <c:v>19.241</c:v>
                </c:pt>
                <c:pt idx="23154">
                  <c:v>19.242000000000001</c:v>
                </c:pt>
                <c:pt idx="23155">
                  <c:v>19.242999999999999</c:v>
                </c:pt>
                <c:pt idx="23156">
                  <c:v>19.242999999999999</c:v>
                </c:pt>
                <c:pt idx="23157">
                  <c:v>19.244</c:v>
                </c:pt>
                <c:pt idx="23158">
                  <c:v>19.245000000000001</c:v>
                </c:pt>
                <c:pt idx="23159">
                  <c:v>19.245999999999999</c:v>
                </c:pt>
                <c:pt idx="23160">
                  <c:v>19.247</c:v>
                </c:pt>
                <c:pt idx="23161">
                  <c:v>19.248000000000001</c:v>
                </c:pt>
                <c:pt idx="23162">
                  <c:v>19.248000000000001</c:v>
                </c:pt>
                <c:pt idx="23163">
                  <c:v>19.248999999999999</c:v>
                </c:pt>
                <c:pt idx="23164">
                  <c:v>19.25</c:v>
                </c:pt>
                <c:pt idx="23165">
                  <c:v>19.251000000000001</c:v>
                </c:pt>
                <c:pt idx="23166">
                  <c:v>19.251999999999999</c:v>
                </c:pt>
                <c:pt idx="23167">
                  <c:v>19.253</c:v>
                </c:pt>
                <c:pt idx="23168">
                  <c:v>19.253</c:v>
                </c:pt>
                <c:pt idx="23169">
                  <c:v>19.254000000000001</c:v>
                </c:pt>
                <c:pt idx="23170">
                  <c:v>19.254999999999999</c:v>
                </c:pt>
                <c:pt idx="23171">
                  <c:v>19.256</c:v>
                </c:pt>
                <c:pt idx="23172">
                  <c:v>19.257000000000001</c:v>
                </c:pt>
                <c:pt idx="23173">
                  <c:v>19.257999999999999</c:v>
                </c:pt>
                <c:pt idx="23174">
                  <c:v>19.257999999999999</c:v>
                </c:pt>
                <c:pt idx="23175">
                  <c:v>19.259</c:v>
                </c:pt>
                <c:pt idx="23176">
                  <c:v>19.260000000000002</c:v>
                </c:pt>
                <c:pt idx="23177">
                  <c:v>19.260999999999999</c:v>
                </c:pt>
                <c:pt idx="23178">
                  <c:v>19.262</c:v>
                </c:pt>
                <c:pt idx="23179">
                  <c:v>19.263000000000002</c:v>
                </c:pt>
                <c:pt idx="23180">
                  <c:v>19.263000000000002</c:v>
                </c:pt>
                <c:pt idx="23181">
                  <c:v>19.263999999999999</c:v>
                </c:pt>
                <c:pt idx="23182">
                  <c:v>19.265000000000001</c:v>
                </c:pt>
                <c:pt idx="23183">
                  <c:v>19.265999999999998</c:v>
                </c:pt>
                <c:pt idx="23184">
                  <c:v>19.266999999999999</c:v>
                </c:pt>
                <c:pt idx="23185">
                  <c:v>19.268000000000001</c:v>
                </c:pt>
                <c:pt idx="23186">
                  <c:v>19.268000000000001</c:v>
                </c:pt>
                <c:pt idx="23187">
                  <c:v>19.268999999999998</c:v>
                </c:pt>
                <c:pt idx="23188">
                  <c:v>19.27</c:v>
                </c:pt>
                <c:pt idx="23189">
                  <c:v>19.271000000000001</c:v>
                </c:pt>
                <c:pt idx="23190">
                  <c:v>19.271999999999998</c:v>
                </c:pt>
                <c:pt idx="23191">
                  <c:v>19.273</c:v>
                </c:pt>
                <c:pt idx="23192">
                  <c:v>19.273</c:v>
                </c:pt>
                <c:pt idx="23193">
                  <c:v>19.274000000000001</c:v>
                </c:pt>
                <c:pt idx="23194">
                  <c:v>19.274999999999999</c:v>
                </c:pt>
                <c:pt idx="23195">
                  <c:v>19.276</c:v>
                </c:pt>
                <c:pt idx="23196">
                  <c:v>19.277000000000001</c:v>
                </c:pt>
                <c:pt idx="23197">
                  <c:v>19.277000000000001</c:v>
                </c:pt>
                <c:pt idx="23198">
                  <c:v>19.277999999999999</c:v>
                </c:pt>
                <c:pt idx="23199">
                  <c:v>19.279</c:v>
                </c:pt>
                <c:pt idx="23200">
                  <c:v>19.28</c:v>
                </c:pt>
                <c:pt idx="23201">
                  <c:v>19.280999999999999</c:v>
                </c:pt>
                <c:pt idx="23202">
                  <c:v>19.282</c:v>
                </c:pt>
                <c:pt idx="23203">
                  <c:v>19.282</c:v>
                </c:pt>
                <c:pt idx="23204">
                  <c:v>19.283000000000001</c:v>
                </c:pt>
                <c:pt idx="23205">
                  <c:v>19.283999999999999</c:v>
                </c:pt>
                <c:pt idx="23206">
                  <c:v>19.285</c:v>
                </c:pt>
                <c:pt idx="23207">
                  <c:v>19.286000000000001</c:v>
                </c:pt>
                <c:pt idx="23208">
                  <c:v>19.286999999999999</c:v>
                </c:pt>
                <c:pt idx="23209">
                  <c:v>19.286999999999999</c:v>
                </c:pt>
                <c:pt idx="23210">
                  <c:v>19.288</c:v>
                </c:pt>
                <c:pt idx="23211">
                  <c:v>19.289000000000001</c:v>
                </c:pt>
                <c:pt idx="23212">
                  <c:v>19.29</c:v>
                </c:pt>
                <c:pt idx="23213">
                  <c:v>19.291</c:v>
                </c:pt>
                <c:pt idx="23214">
                  <c:v>19.292000000000002</c:v>
                </c:pt>
                <c:pt idx="23215">
                  <c:v>19.292000000000002</c:v>
                </c:pt>
                <c:pt idx="23216">
                  <c:v>19.292999999999999</c:v>
                </c:pt>
                <c:pt idx="23217">
                  <c:v>19.294</c:v>
                </c:pt>
                <c:pt idx="23218">
                  <c:v>19.295000000000002</c:v>
                </c:pt>
                <c:pt idx="23219">
                  <c:v>19.295999999999999</c:v>
                </c:pt>
                <c:pt idx="23220">
                  <c:v>19.297000000000001</c:v>
                </c:pt>
                <c:pt idx="23221">
                  <c:v>19.297000000000001</c:v>
                </c:pt>
                <c:pt idx="23222">
                  <c:v>19.297999999999998</c:v>
                </c:pt>
                <c:pt idx="23223">
                  <c:v>19.298999999999999</c:v>
                </c:pt>
                <c:pt idx="23224">
                  <c:v>19.3</c:v>
                </c:pt>
                <c:pt idx="23225">
                  <c:v>19.300999999999998</c:v>
                </c:pt>
                <c:pt idx="23226">
                  <c:v>19.302</c:v>
                </c:pt>
                <c:pt idx="23227">
                  <c:v>19.302</c:v>
                </c:pt>
                <c:pt idx="23228">
                  <c:v>19.303000000000001</c:v>
                </c:pt>
                <c:pt idx="23229">
                  <c:v>19.303999999999998</c:v>
                </c:pt>
                <c:pt idx="23230">
                  <c:v>19.305</c:v>
                </c:pt>
                <c:pt idx="23231">
                  <c:v>19.306000000000001</c:v>
                </c:pt>
                <c:pt idx="23232">
                  <c:v>19.306999999999999</c:v>
                </c:pt>
                <c:pt idx="23233">
                  <c:v>19.306999999999999</c:v>
                </c:pt>
                <c:pt idx="23234">
                  <c:v>19.308</c:v>
                </c:pt>
                <c:pt idx="23235">
                  <c:v>19.309000000000001</c:v>
                </c:pt>
                <c:pt idx="23236">
                  <c:v>19.309999999999999</c:v>
                </c:pt>
                <c:pt idx="23237">
                  <c:v>19.311</c:v>
                </c:pt>
                <c:pt idx="23238">
                  <c:v>19.312000000000001</c:v>
                </c:pt>
                <c:pt idx="23239">
                  <c:v>19.312000000000001</c:v>
                </c:pt>
                <c:pt idx="23240">
                  <c:v>19.312999999999999</c:v>
                </c:pt>
                <c:pt idx="23241">
                  <c:v>19.314</c:v>
                </c:pt>
                <c:pt idx="23242">
                  <c:v>19.315000000000001</c:v>
                </c:pt>
                <c:pt idx="23243">
                  <c:v>19.315999999999999</c:v>
                </c:pt>
                <c:pt idx="23244">
                  <c:v>19.317</c:v>
                </c:pt>
                <c:pt idx="23245">
                  <c:v>19.317</c:v>
                </c:pt>
                <c:pt idx="23246">
                  <c:v>19.318000000000001</c:v>
                </c:pt>
                <c:pt idx="23247">
                  <c:v>19.318999999999999</c:v>
                </c:pt>
                <c:pt idx="23248">
                  <c:v>19.32</c:v>
                </c:pt>
                <c:pt idx="23249">
                  <c:v>19.321000000000002</c:v>
                </c:pt>
                <c:pt idx="23250">
                  <c:v>19.321999999999999</c:v>
                </c:pt>
                <c:pt idx="23251">
                  <c:v>19.321999999999999</c:v>
                </c:pt>
                <c:pt idx="23252">
                  <c:v>19.323</c:v>
                </c:pt>
                <c:pt idx="23253">
                  <c:v>19.324000000000002</c:v>
                </c:pt>
                <c:pt idx="23254">
                  <c:v>19.324999999999999</c:v>
                </c:pt>
                <c:pt idx="23255">
                  <c:v>19.326000000000001</c:v>
                </c:pt>
                <c:pt idx="23256">
                  <c:v>19.327000000000002</c:v>
                </c:pt>
                <c:pt idx="23257">
                  <c:v>19.327000000000002</c:v>
                </c:pt>
                <c:pt idx="23258">
                  <c:v>19.327999999999999</c:v>
                </c:pt>
                <c:pt idx="23259">
                  <c:v>19.329000000000001</c:v>
                </c:pt>
                <c:pt idx="23260">
                  <c:v>19.329999999999998</c:v>
                </c:pt>
                <c:pt idx="23261">
                  <c:v>19.331</c:v>
                </c:pt>
                <c:pt idx="23262">
                  <c:v>19.332000000000001</c:v>
                </c:pt>
                <c:pt idx="23263">
                  <c:v>19.332000000000001</c:v>
                </c:pt>
                <c:pt idx="23264">
                  <c:v>19.332999999999998</c:v>
                </c:pt>
                <c:pt idx="23265">
                  <c:v>19.334</c:v>
                </c:pt>
                <c:pt idx="23266">
                  <c:v>19.335000000000001</c:v>
                </c:pt>
                <c:pt idx="23267">
                  <c:v>19.335999999999999</c:v>
                </c:pt>
                <c:pt idx="23268">
                  <c:v>19.337</c:v>
                </c:pt>
                <c:pt idx="23269">
                  <c:v>19.337</c:v>
                </c:pt>
                <c:pt idx="23270">
                  <c:v>19.338000000000001</c:v>
                </c:pt>
                <c:pt idx="23271">
                  <c:v>19.338999999999999</c:v>
                </c:pt>
                <c:pt idx="23272">
                  <c:v>19.34</c:v>
                </c:pt>
                <c:pt idx="23273">
                  <c:v>19.341000000000001</c:v>
                </c:pt>
                <c:pt idx="23274">
                  <c:v>19.341999999999999</c:v>
                </c:pt>
                <c:pt idx="23275">
                  <c:v>19.341999999999999</c:v>
                </c:pt>
                <c:pt idx="23276">
                  <c:v>19.343</c:v>
                </c:pt>
                <c:pt idx="23277">
                  <c:v>19.344000000000001</c:v>
                </c:pt>
                <c:pt idx="23278">
                  <c:v>19.344999999999999</c:v>
                </c:pt>
                <c:pt idx="23279">
                  <c:v>19.346</c:v>
                </c:pt>
                <c:pt idx="23280">
                  <c:v>19.347000000000001</c:v>
                </c:pt>
                <c:pt idx="23281">
                  <c:v>19.347000000000001</c:v>
                </c:pt>
                <c:pt idx="23282">
                  <c:v>19.347999999999999</c:v>
                </c:pt>
                <c:pt idx="23283">
                  <c:v>19.349</c:v>
                </c:pt>
                <c:pt idx="23284">
                  <c:v>19.350000000000001</c:v>
                </c:pt>
                <c:pt idx="23285">
                  <c:v>19.350999999999999</c:v>
                </c:pt>
                <c:pt idx="23286">
                  <c:v>19.352</c:v>
                </c:pt>
                <c:pt idx="23287">
                  <c:v>19.352</c:v>
                </c:pt>
                <c:pt idx="23288">
                  <c:v>19.353000000000002</c:v>
                </c:pt>
                <c:pt idx="23289">
                  <c:v>19.353999999999999</c:v>
                </c:pt>
                <c:pt idx="23290">
                  <c:v>19.355</c:v>
                </c:pt>
                <c:pt idx="23291">
                  <c:v>19.356000000000002</c:v>
                </c:pt>
                <c:pt idx="23292">
                  <c:v>19.356000000000002</c:v>
                </c:pt>
                <c:pt idx="23293">
                  <c:v>19.356999999999999</c:v>
                </c:pt>
                <c:pt idx="23294">
                  <c:v>19.358000000000001</c:v>
                </c:pt>
                <c:pt idx="23295">
                  <c:v>19.359000000000002</c:v>
                </c:pt>
                <c:pt idx="23296">
                  <c:v>19.36</c:v>
                </c:pt>
                <c:pt idx="23297">
                  <c:v>19.361000000000001</c:v>
                </c:pt>
                <c:pt idx="23298">
                  <c:v>19.361000000000001</c:v>
                </c:pt>
                <c:pt idx="23299">
                  <c:v>19.361999999999998</c:v>
                </c:pt>
                <c:pt idx="23300">
                  <c:v>19.363</c:v>
                </c:pt>
                <c:pt idx="23301">
                  <c:v>19.364000000000001</c:v>
                </c:pt>
                <c:pt idx="23302">
                  <c:v>19.364999999999998</c:v>
                </c:pt>
                <c:pt idx="23303">
                  <c:v>19.366</c:v>
                </c:pt>
                <c:pt idx="23304">
                  <c:v>19.366</c:v>
                </c:pt>
                <c:pt idx="23305">
                  <c:v>19.367000000000001</c:v>
                </c:pt>
                <c:pt idx="23306">
                  <c:v>19.367999999999999</c:v>
                </c:pt>
                <c:pt idx="23307">
                  <c:v>19.369</c:v>
                </c:pt>
                <c:pt idx="23308">
                  <c:v>19.37</c:v>
                </c:pt>
                <c:pt idx="23309">
                  <c:v>19.370999999999999</c:v>
                </c:pt>
                <c:pt idx="23310">
                  <c:v>19.370999999999999</c:v>
                </c:pt>
                <c:pt idx="23311">
                  <c:v>19.372</c:v>
                </c:pt>
                <c:pt idx="23312">
                  <c:v>19.373000000000001</c:v>
                </c:pt>
                <c:pt idx="23313">
                  <c:v>19.373999999999999</c:v>
                </c:pt>
                <c:pt idx="23314">
                  <c:v>19.375</c:v>
                </c:pt>
                <c:pt idx="23315">
                  <c:v>19.376000000000001</c:v>
                </c:pt>
                <c:pt idx="23316">
                  <c:v>19.376000000000001</c:v>
                </c:pt>
                <c:pt idx="23317">
                  <c:v>19.376999999999999</c:v>
                </c:pt>
                <c:pt idx="23318">
                  <c:v>19.378</c:v>
                </c:pt>
                <c:pt idx="23319">
                  <c:v>19.379000000000001</c:v>
                </c:pt>
                <c:pt idx="23320">
                  <c:v>19.38</c:v>
                </c:pt>
                <c:pt idx="23321">
                  <c:v>19.381</c:v>
                </c:pt>
                <c:pt idx="23322">
                  <c:v>19.381</c:v>
                </c:pt>
                <c:pt idx="23323">
                  <c:v>19.382000000000001</c:v>
                </c:pt>
                <c:pt idx="23324">
                  <c:v>19.382999999999999</c:v>
                </c:pt>
                <c:pt idx="23325">
                  <c:v>19.384</c:v>
                </c:pt>
                <c:pt idx="23326">
                  <c:v>19.385000000000002</c:v>
                </c:pt>
                <c:pt idx="23327">
                  <c:v>19.385999999999999</c:v>
                </c:pt>
                <c:pt idx="23328">
                  <c:v>19.385999999999999</c:v>
                </c:pt>
                <c:pt idx="23329">
                  <c:v>19.387</c:v>
                </c:pt>
                <c:pt idx="23330">
                  <c:v>19.388000000000002</c:v>
                </c:pt>
                <c:pt idx="23331">
                  <c:v>19.388999999999999</c:v>
                </c:pt>
                <c:pt idx="23332">
                  <c:v>19.39</c:v>
                </c:pt>
                <c:pt idx="23333">
                  <c:v>19.390999999999998</c:v>
                </c:pt>
                <c:pt idx="23334">
                  <c:v>19.390999999999998</c:v>
                </c:pt>
                <c:pt idx="23335">
                  <c:v>19.391999999999999</c:v>
                </c:pt>
                <c:pt idx="23336">
                  <c:v>19.393000000000001</c:v>
                </c:pt>
                <c:pt idx="23337">
                  <c:v>19.393999999999998</c:v>
                </c:pt>
                <c:pt idx="23338">
                  <c:v>19.395</c:v>
                </c:pt>
                <c:pt idx="23339">
                  <c:v>19.396000000000001</c:v>
                </c:pt>
                <c:pt idx="23340">
                  <c:v>19.396000000000001</c:v>
                </c:pt>
                <c:pt idx="23341">
                  <c:v>19.396999999999998</c:v>
                </c:pt>
                <c:pt idx="23342">
                  <c:v>19.398</c:v>
                </c:pt>
                <c:pt idx="23343">
                  <c:v>19.399000000000001</c:v>
                </c:pt>
                <c:pt idx="23344">
                  <c:v>19.399999999999999</c:v>
                </c:pt>
                <c:pt idx="23345">
                  <c:v>19.401</c:v>
                </c:pt>
                <c:pt idx="23346">
                  <c:v>19.401</c:v>
                </c:pt>
                <c:pt idx="23347">
                  <c:v>19.402000000000001</c:v>
                </c:pt>
                <c:pt idx="23348">
                  <c:v>19.402999999999999</c:v>
                </c:pt>
                <c:pt idx="23349">
                  <c:v>19.404</c:v>
                </c:pt>
                <c:pt idx="23350">
                  <c:v>19.405000000000001</c:v>
                </c:pt>
                <c:pt idx="23351">
                  <c:v>19.405999999999999</c:v>
                </c:pt>
                <c:pt idx="23352">
                  <c:v>19.405999999999999</c:v>
                </c:pt>
                <c:pt idx="23353">
                  <c:v>19.407</c:v>
                </c:pt>
                <c:pt idx="23354">
                  <c:v>19.408000000000001</c:v>
                </c:pt>
                <c:pt idx="23355">
                  <c:v>19.408999999999999</c:v>
                </c:pt>
                <c:pt idx="23356">
                  <c:v>19.41</c:v>
                </c:pt>
                <c:pt idx="23357">
                  <c:v>19.411000000000001</c:v>
                </c:pt>
                <c:pt idx="23358">
                  <c:v>19.411000000000001</c:v>
                </c:pt>
                <c:pt idx="23359">
                  <c:v>19.411999999999999</c:v>
                </c:pt>
                <c:pt idx="23360">
                  <c:v>19.413</c:v>
                </c:pt>
                <c:pt idx="23361">
                  <c:v>19.414000000000001</c:v>
                </c:pt>
                <c:pt idx="23362">
                  <c:v>19.414999999999999</c:v>
                </c:pt>
                <c:pt idx="23363">
                  <c:v>19.416</c:v>
                </c:pt>
                <c:pt idx="23364">
                  <c:v>19.416</c:v>
                </c:pt>
                <c:pt idx="23365">
                  <c:v>19.417000000000002</c:v>
                </c:pt>
                <c:pt idx="23366">
                  <c:v>19.417999999999999</c:v>
                </c:pt>
                <c:pt idx="23367">
                  <c:v>19.419</c:v>
                </c:pt>
                <c:pt idx="23368">
                  <c:v>19.420000000000002</c:v>
                </c:pt>
                <c:pt idx="23369">
                  <c:v>19.420999999999999</c:v>
                </c:pt>
                <c:pt idx="23370">
                  <c:v>19.420999999999999</c:v>
                </c:pt>
                <c:pt idx="23371">
                  <c:v>19.422000000000001</c:v>
                </c:pt>
                <c:pt idx="23372">
                  <c:v>19.422999999999998</c:v>
                </c:pt>
                <c:pt idx="23373">
                  <c:v>19.423999999999999</c:v>
                </c:pt>
                <c:pt idx="23374">
                  <c:v>19.425000000000001</c:v>
                </c:pt>
                <c:pt idx="23375">
                  <c:v>19.425999999999998</c:v>
                </c:pt>
                <c:pt idx="23376">
                  <c:v>19.425999999999998</c:v>
                </c:pt>
                <c:pt idx="23377">
                  <c:v>19.427</c:v>
                </c:pt>
                <c:pt idx="23378">
                  <c:v>19.428000000000001</c:v>
                </c:pt>
                <c:pt idx="23379">
                  <c:v>19.428999999999998</c:v>
                </c:pt>
                <c:pt idx="23380">
                  <c:v>19.43</c:v>
                </c:pt>
                <c:pt idx="23381">
                  <c:v>19.431000000000001</c:v>
                </c:pt>
                <c:pt idx="23382">
                  <c:v>19.431000000000001</c:v>
                </c:pt>
                <c:pt idx="23383">
                  <c:v>19.431999999999999</c:v>
                </c:pt>
                <c:pt idx="23384">
                  <c:v>19.433</c:v>
                </c:pt>
                <c:pt idx="23385">
                  <c:v>19.434000000000001</c:v>
                </c:pt>
                <c:pt idx="23386">
                  <c:v>19.434999999999999</c:v>
                </c:pt>
                <c:pt idx="23387">
                  <c:v>19.436</c:v>
                </c:pt>
                <c:pt idx="23388">
                  <c:v>19.436</c:v>
                </c:pt>
                <c:pt idx="23389">
                  <c:v>19.437000000000001</c:v>
                </c:pt>
                <c:pt idx="23390">
                  <c:v>19.437999999999999</c:v>
                </c:pt>
                <c:pt idx="23391">
                  <c:v>19.439</c:v>
                </c:pt>
                <c:pt idx="23392">
                  <c:v>19.440000000000001</c:v>
                </c:pt>
                <c:pt idx="23393">
                  <c:v>19.440000000000001</c:v>
                </c:pt>
                <c:pt idx="23394">
                  <c:v>19.440999999999999</c:v>
                </c:pt>
                <c:pt idx="23395">
                  <c:v>19.442</c:v>
                </c:pt>
                <c:pt idx="23396">
                  <c:v>19.443000000000001</c:v>
                </c:pt>
                <c:pt idx="23397">
                  <c:v>19.443999999999999</c:v>
                </c:pt>
                <c:pt idx="23398">
                  <c:v>19.445</c:v>
                </c:pt>
                <c:pt idx="23399">
                  <c:v>19.445</c:v>
                </c:pt>
                <c:pt idx="23400">
                  <c:v>19.446000000000002</c:v>
                </c:pt>
                <c:pt idx="23401">
                  <c:v>19.446999999999999</c:v>
                </c:pt>
                <c:pt idx="23402">
                  <c:v>19.448</c:v>
                </c:pt>
                <c:pt idx="23403">
                  <c:v>19.449000000000002</c:v>
                </c:pt>
                <c:pt idx="23404">
                  <c:v>19.45</c:v>
                </c:pt>
                <c:pt idx="23405">
                  <c:v>19.45</c:v>
                </c:pt>
                <c:pt idx="23406">
                  <c:v>19.451000000000001</c:v>
                </c:pt>
                <c:pt idx="23407">
                  <c:v>19.452000000000002</c:v>
                </c:pt>
                <c:pt idx="23408">
                  <c:v>19.452999999999999</c:v>
                </c:pt>
                <c:pt idx="23409">
                  <c:v>19.454000000000001</c:v>
                </c:pt>
                <c:pt idx="23410">
                  <c:v>19.454999999999998</c:v>
                </c:pt>
                <c:pt idx="23411">
                  <c:v>19.454999999999998</c:v>
                </c:pt>
                <c:pt idx="23412">
                  <c:v>19.456</c:v>
                </c:pt>
                <c:pt idx="23413">
                  <c:v>19.457000000000001</c:v>
                </c:pt>
                <c:pt idx="23414">
                  <c:v>19.457999999999998</c:v>
                </c:pt>
                <c:pt idx="23415">
                  <c:v>19.459</c:v>
                </c:pt>
                <c:pt idx="23416">
                  <c:v>19.46</c:v>
                </c:pt>
                <c:pt idx="23417">
                  <c:v>19.46</c:v>
                </c:pt>
                <c:pt idx="23418">
                  <c:v>19.460999999999999</c:v>
                </c:pt>
                <c:pt idx="23419">
                  <c:v>19.462</c:v>
                </c:pt>
                <c:pt idx="23420">
                  <c:v>19.463000000000001</c:v>
                </c:pt>
                <c:pt idx="23421">
                  <c:v>19.463999999999999</c:v>
                </c:pt>
                <c:pt idx="23422">
                  <c:v>19.465</c:v>
                </c:pt>
                <c:pt idx="23423">
                  <c:v>19.465</c:v>
                </c:pt>
                <c:pt idx="23424">
                  <c:v>19.466000000000001</c:v>
                </c:pt>
                <c:pt idx="23425">
                  <c:v>19.466999999999999</c:v>
                </c:pt>
                <c:pt idx="23426">
                  <c:v>19.468</c:v>
                </c:pt>
                <c:pt idx="23427">
                  <c:v>19.469000000000001</c:v>
                </c:pt>
                <c:pt idx="23428">
                  <c:v>19.47</c:v>
                </c:pt>
                <c:pt idx="23429">
                  <c:v>19.47</c:v>
                </c:pt>
                <c:pt idx="23430">
                  <c:v>19.471</c:v>
                </c:pt>
                <c:pt idx="23431">
                  <c:v>19.472000000000001</c:v>
                </c:pt>
                <c:pt idx="23432">
                  <c:v>19.472999999999999</c:v>
                </c:pt>
                <c:pt idx="23433">
                  <c:v>19.474</c:v>
                </c:pt>
                <c:pt idx="23434">
                  <c:v>19.475000000000001</c:v>
                </c:pt>
                <c:pt idx="23435">
                  <c:v>19.475000000000001</c:v>
                </c:pt>
                <c:pt idx="23436">
                  <c:v>19.475999999999999</c:v>
                </c:pt>
                <c:pt idx="23437">
                  <c:v>19.477</c:v>
                </c:pt>
                <c:pt idx="23438">
                  <c:v>19.478000000000002</c:v>
                </c:pt>
                <c:pt idx="23439">
                  <c:v>19.478999999999999</c:v>
                </c:pt>
                <c:pt idx="23440">
                  <c:v>19.48</c:v>
                </c:pt>
                <c:pt idx="23441">
                  <c:v>19.48</c:v>
                </c:pt>
                <c:pt idx="23442">
                  <c:v>19.481000000000002</c:v>
                </c:pt>
                <c:pt idx="23443">
                  <c:v>19.481999999999999</c:v>
                </c:pt>
                <c:pt idx="23444">
                  <c:v>19.483000000000001</c:v>
                </c:pt>
                <c:pt idx="23445">
                  <c:v>19.484000000000002</c:v>
                </c:pt>
                <c:pt idx="23446">
                  <c:v>19.484999999999999</c:v>
                </c:pt>
                <c:pt idx="23447">
                  <c:v>19.484999999999999</c:v>
                </c:pt>
                <c:pt idx="23448">
                  <c:v>19.486000000000001</c:v>
                </c:pt>
                <c:pt idx="23449">
                  <c:v>19.486999999999998</c:v>
                </c:pt>
                <c:pt idx="23450">
                  <c:v>19.488</c:v>
                </c:pt>
                <c:pt idx="23451">
                  <c:v>19.489000000000001</c:v>
                </c:pt>
                <c:pt idx="23452">
                  <c:v>19.489999999999998</c:v>
                </c:pt>
                <c:pt idx="23453">
                  <c:v>19.489999999999998</c:v>
                </c:pt>
                <c:pt idx="23454">
                  <c:v>19.491</c:v>
                </c:pt>
                <c:pt idx="23455">
                  <c:v>19.492000000000001</c:v>
                </c:pt>
                <c:pt idx="23456">
                  <c:v>19.492999999999999</c:v>
                </c:pt>
                <c:pt idx="23457">
                  <c:v>19.494</c:v>
                </c:pt>
                <c:pt idx="23458">
                  <c:v>19.495000000000001</c:v>
                </c:pt>
                <c:pt idx="23459">
                  <c:v>19.495000000000001</c:v>
                </c:pt>
                <c:pt idx="23460">
                  <c:v>19.495999999999999</c:v>
                </c:pt>
                <c:pt idx="23461">
                  <c:v>19.497</c:v>
                </c:pt>
                <c:pt idx="23462">
                  <c:v>19.498000000000001</c:v>
                </c:pt>
                <c:pt idx="23463">
                  <c:v>19.498999999999999</c:v>
                </c:pt>
                <c:pt idx="23464">
                  <c:v>19.5</c:v>
                </c:pt>
                <c:pt idx="23465">
                  <c:v>19.5</c:v>
                </c:pt>
                <c:pt idx="23466">
                  <c:v>19.501000000000001</c:v>
                </c:pt>
                <c:pt idx="23467">
                  <c:v>19.501999999999999</c:v>
                </c:pt>
                <c:pt idx="23468">
                  <c:v>19.503</c:v>
                </c:pt>
                <c:pt idx="23469">
                  <c:v>19.504000000000001</c:v>
                </c:pt>
                <c:pt idx="23470">
                  <c:v>19.504999999999999</c:v>
                </c:pt>
                <c:pt idx="23471">
                  <c:v>19.504999999999999</c:v>
                </c:pt>
                <c:pt idx="23472">
                  <c:v>19.506</c:v>
                </c:pt>
                <c:pt idx="23473">
                  <c:v>19.507000000000001</c:v>
                </c:pt>
                <c:pt idx="23474">
                  <c:v>19.507999999999999</c:v>
                </c:pt>
                <c:pt idx="23475">
                  <c:v>19.509</c:v>
                </c:pt>
                <c:pt idx="23476">
                  <c:v>19.510000000000002</c:v>
                </c:pt>
                <c:pt idx="23477">
                  <c:v>19.510000000000002</c:v>
                </c:pt>
                <c:pt idx="23478">
                  <c:v>19.510999999999999</c:v>
                </c:pt>
                <c:pt idx="23479">
                  <c:v>19.512</c:v>
                </c:pt>
                <c:pt idx="23480">
                  <c:v>19.513000000000002</c:v>
                </c:pt>
                <c:pt idx="23481">
                  <c:v>19.513999999999999</c:v>
                </c:pt>
                <c:pt idx="23482">
                  <c:v>19.515000000000001</c:v>
                </c:pt>
                <c:pt idx="23483">
                  <c:v>19.515000000000001</c:v>
                </c:pt>
                <c:pt idx="23484">
                  <c:v>19.515999999999998</c:v>
                </c:pt>
                <c:pt idx="23485">
                  <c:v>19.516999999999999</c:v>
                </c:pt>
                <c:pt idx="23486">
                  <c:v>19.518000000000001</c:v>
                </c:pt>
                <c:pt idx="23487">
                  <c:v>19.518999999999998</c:v>
                </c:pt>
                <c:pt idx="23488">
                  <c:v>19.518999999999998</c:v>
                </c:pt>
                <c:pt idx="23489">
                  <c:v>19.52</c:v>
                </c:pt>
                <c:pt idx="23490">
                  <c:v>19.521000000000001</c:v>
                </c:pt>
                <c:pt idx="23491">
                  <c:v>19.521999999999998</c:v>
                </c:pt>
                <c:pt idx="23492">
                  <c:v>19.523</c:v>
                </c:pt>
                <c:pt idx="23493">
                  <c:v>19.524000000000001</c:v>
                </c:pt>
                <c:pt idx="23494">
                  <c:v>19.524000000000001</c:v>
                </c:pt>
                <c:pt idx="23495">
                  <c:v>19.524999999999999</c:v>
                </c:pt>
                <c:pt idx="23496">
                  <c:v>19.526</c:v>
                </c:pt>
                <c:pt idx="23497">
                  <c:v>19.527000000000001</c:v>
                </c:pt>
                <c:pt idx="23498">
                  <c:v>19.527999999999999</c:v>
                </c:pt>
                <c:pt idx="23499">
                  <c:v>19.529</c:v>
                </c:pt>
                <c:pt idx="23500">
                  <c:v>19.529</c:v>
                </c:pt>
                <c:pt idx="23501">
                  <c:v>19.53</c:v>
                </c:pt>
                <c:pt idx="23502">
                  <c:v>19.530999999999999</c:v>
                </c:pt>
                <c:pt idx="23503">
                  <c:v>19.532</c:v>
                </c:pt>
                <c:pt idx="23504">
                  <c:v>19.533000000000001</c:v>
                </c:pt>
                <c:pt idx="23505">
                  <c:v>19.533999999999999</c:v>
                </c:pt>
                <c:pt idx="23506">
                  <c:v>19.533999999999999</c:v>
                </c:pt>
                <c:pt idx="23507">
                  <c:v>19.535</c:v>
                </c:pt>
                <c:pt idx="23508">
                  <c:v>19.536000000000001</c:v>
                </c:pt>
                <c:pt idx="23509">
                  <c:v>19.536999999999999</c:v>
                </c:pt>
                <c:pt idx="23510">
                  <c:v>19.538</c:v>
                </c:pt>
                <c:pt idx="23511">
                  <c:v>19.539000000000001</c:v>
                </c:pt>
                <c:pt idx="23512">
                  <c:v>19.539000000000001</c:v>
                </c:pt>
                <c:pt idx="23513">
                  <c:v>19.54</c:v>
                </c:pt>
                <c:pt idx="23514">
                  <c:v>19.541</c:v>
                </c:pt>
                <c:pt idx="23515">
                  <c:v>19.542000000000002</c:v>
                </c:pt>
                <c:pt idx="23516">
                  <c:v>19.542999999999999</c:v>
                </c:pt>
                <c:pt idx="23517">
                  <c:v>19.544</c:v>
                </c:pt>
                <c:pt idx="23518">
                  <c:v>19.544</c:v>
                </c:pt>
                <c:pt idx="23519">
                  <c:v>19.545000000000002</c:v>
                </c:pt>
                <c:pt idx="23520">
                  <c:v>19.545999999999999</c:v>
                </c:pt>
                <c:pt idx="23521">
                  <c:v>19.547000000000001</c:v>
                </c:pt>
                <c:pt idx="23522">
                  <c:v>19.547999999999998</c:v>
                </c:pt>
                <c:pt idx="23523">
                  <c:v>19.548999999999999</c:v>
                </c:pt>
                <c:pt idx="23524">
                  <c:v>19.548999999999999</c:v>
                </c:pt>
                <c:pt idx="23525">
                  <c:v>19.55</c:v>
                </c:pt>
                <c:pt idx="23526">
                  <c:v>19.550999999999998</c:v>
                </c:pt>
                <c:pt idx="23527">
                  <c:v>19.552</c:v>
                </c:pt>
                <c:pt idx="23528">
                  <c:v>19.553000000000001</c:v>
                </c:pt>
                <c:pt idx="23529">
                  <c:v>19.553999999999998</c:v>
                </c:pt>
                <c:pt idx="23530">
                  <c:v>19.553999999999998</c:v>
                </c:pt>
                <c:pt idx="23531">
                  <c:v>19.555</c:v>
                </c:pt>
                <c:pt idx="23532">
                  <c:v>19.556000000000001</c:v>
                </c:pt>
                <c:pt idx="23533">
                  <c:v>19.556999999999999</c:v>
                </c:pt>
                <c:pt idx="23534">
                  <c:v>19.558</c:v>
                </c:pt>
                <c:pt idx="23535">
                  <c:v>19.559000000000001</c:v>
                </c:pt>
                <c:pt idx="23536">
                  <c:v>19.559000000000001</c:v>
                </c:pt>
                <c:pt idx="23537">
                  <c:v>19.559999999999999</c:v>
                </c:pt>
                <c:pt idx="23538">
                  <c:v>19.561</c:v>
                </c:pt>
                <c:pt idx="23539">
                  <c:v>19.562000000000001</c:v>
                </c:pt>
                <c:pt idx="23540">
                  <c:v>19.562999999999999</c:v>
                </c:pt>
                <c:pt idx="23541">
                  <c:v>19.564</c:v>
                </c:pt>
                <c:pt idx="23542">
                  <c:v>19.564</c:v>
                </c:pt>
                <c:pt idx="23543">
                  <c:v>19.565000000000001</c:v>
                </c:pt>
                <c:pt idx="23544">
                  <c:v>19.565999999999999</c:v>
                </c:pt>
                <c:pt idx="23545">
                  <c:v>19.567</c:v>
                </c:pt>
                <c:pt idx="23546">
                  <c:v>19.568000000000001</c:v>
                </c:pt>
                <c:pt idx="23547">
                  <c:v>19.568999999999999</c:v>
                </c:pt>
                <c:pt idx="23548">
                  <c:v>19.568999999999999</c:v>
                </c:pt>
                <c:pt idx="23549">
                  <c:v>19.57</c:v>
                </c:pt>
                <c:pt idx="23550">
                  <c:v>19.571000000000002</c:v>
                </c:pt>
                <c:pt idx="23551">
                  <c:v>19.571999999999999</c:v>
                </c:pt>
                <c:pt idx="23552">
                  <c:v>19.573</c:v>
                </c:pt>
                <c:pt idx="23553">
                  <c:v>19.574000000000002</c:v>
                </c:pt>
                <c:pt idx="23554">
                  <c:v>19.574000000000002</c:v>
                </c:pt>
                <c:pt idx="23555">
                  <c:v>19.574999999999999</c:v>
                </c:pt>
                <c:pt idx="23556">
                  <c:v>19.576000000000001</c:v>
                </c:pt>
                <c:pt idx="23557">
                  <c:v>19.577000000000002</c:v>
                </c:pt>
                <c:pt idx="23558">
                  <c:v>19.577999999999999</c:v>
                </c:pt>
                <c:pt idx="23559">
                  <c:v>19.579000000000001</c:v>
                </c:pt>
                <c:pt idx="23560">
                  <c:v>19.579000000000001</c:v>
                </c:pt>
                <c:pt idx="23561">
                  <c:v>19.579999999999998</c:v>
                </c:pt>
                <c:pt idx="23562">
                  <c:v>19.581</c:v>
                </c:pt>
                <c:pt idx="23563">
                  <c:v>19.582000000000001</c:v>
                </c:pt>
                <c:pt idx="23564">
                  <c:v>19.582999999999998</c:v>
                </c:pt>
                <c:pt idx="23565">
                  <c:v>19.584</c:v>
                </c:pt>
                <c:pt idx="23566">
                  <c:v>19.584</c:v>
                </c:pt>
                <c:pt idx="23567">
                  <c:v>19.585000000000001</c:v>
                </c:pt>
                <c:pt idx="23568">
                  <c:v>19.585999999999999</c:v>
                </c:pt>
                <c:pt idx="23569">
                  <c:v>19.587</c:v>
                </c:pt>
                <c:pt idx="23570">
                  <c:v>19.588000000000001</c:v>
                </c:pt>
                <c:pt idx="23571">
                  <c:v>19.588999999999999</c:v>
                </c:pt>
                <c:pt idx="23572">
                  <c:v>19.588999999999999</c:v>
                </c:pt>
                <c:pt idx="23573">
                  <c:v>19.59</c:v>
                </c:pt>
                <c:pt idx="23574">
                  <c:v>19.591000000000001</c:v>
                </c:pt>
                <c:pt idx="23575">
                  <c:v>19.591999999999999</c:v>
                </c:pt>
                <c:pt idx="23576">
                  <c:v>19.593</c:v>
                </c:pt>
                <c:pt idx="23577">
                  <c:v>19.594000000000001</c:v>
                </c:pt>
                <c:pt idx="23578">
                  <c:v>19.594000000000001</c:v>
                </c:pt>
                <c:pt idx="23579">
                  <c:v>19.594999999999999</c:v>
                </c:pt>
                <c:pt idx="23580">
                  <c:v>19.596</c:v>
                </c:pt>
                <c:pt idx="23581">
                  <c:v>19.597000000000001</c:v>
                </c:pt>
                <c:pt idx="23582">
                  <c:v>19.597999999999999</c:v>
                </c:pt>
                <c:pt idx="23583">
                  <c:v>19.597999999999999</c:v>
                </c:pt>
                <c:pt idx="23584">
                  <c:v>19.599</c:v>
                </c:pt>
                <c:pt idx="23585">
                  <c:v>19.600000000000001</c:v>
                </c:pt>
                <c:pt idx="23586">
                  <c:v>19.600999999999999</c:v>
                </c:pt>
                <c:pt idx="23587">
                  <c:v>19.602</c:v>
                </c:pt>
                <c:pt idx="23588">
                  <c:v>19.603000000000002</c:v>
                </c:pt>
                <c:pt idx="23589">
                  <c:v>19.603000000000002</c:v>
                </c:pt>
                <c:pt idx="23590">
                  <c:v>19.603999999999999</c:v>
                </c:pt>
                <c:pt idx="23591">
                  <c:v>19.605</c:v>
                </c:pt>
                <c:pt idx="23592">
                  <c:v>19.606000000000002</c:v>
                </c:pt>
                <c:pt idx="23593">
                  <c:v>19.606999999999999</c:v>
                </c:pt>
                <c:pt idx="23594">
                  <c:v>19.608000000000001</c:v>
                </c:pt>
                <c:pt idx="23595">
                  <c:v>19.608000000000001</c:v>
                </c:pt>
                <c:pt idx="23596">
                  <c:v>19.609000000000002</c:v>
                </c:pt>
                <c:pt idx="23597">
                  <c:v>19.61</c:v>
                </c:pt>
                <c:pt idx="23598">
                  <c:v>19.611000000000001</c:v>
                </c:pt>
                <c:pt idx="23599">
                  <c:v>19.611999999999998</c:v>
                </c:pt>
                <c:pt idx="23600">
                  <c:v>19.613</c:v>
                </c:pt>
                <c:pt idx="23601">
                  <c:v>19.613</c:v>
                </c:pt>
                <c:pt idx="23602">
                  <c:v>19.614000000000001</c:v>
                </c:pt>
                <c:pt idx="23603">
                  <c:v>19.614999999999998</c:v>
                </c:pt>
                <c:pt idx="23604">
                  <c:v>19.616</c:v>
                </c:pt>
                <c:pt idx="23605">
                  <c:v>19.617000000000001</c:v>
                </c:pt>
                <c:pt idx="23606">
                  <c:v>19.617999999999999</c:v>
                </c:pt>
                <c:pt idx="23607">
                  <c:v>19.617999999999999</c:v>
                </c:pt>
                <c:pt idx="23608">
                  <c:v>19.619</c:v>
                </c:pt>
                <c:pt idx="23609">
                  <c:v>19.62</c:v>
                </c:pt>
                <c:pt idx="23610">
                  <c:v>19.620999999999999</c:v>
                </c:pt>
                <c:pt idx="23611">
                  <c:v>19.622</c:v>
                </c:pt>
                <c:pt idx="23612">
                  <c:v>19.623000000000001</c:v>
                </c:pt>
                <c:pt idx="23613">
                  <c:v>19.623000000000001</c:v>
                </c:pt>
                <c:pt idx="23614">
                  <c:v>19.623999999999999</c:v>
                </c:pt>
                <c:pt idx="23615">
                  <c:v>19.625</c:v>
                </c:pt>
                <c:pt idx="23616">
                  <c:v>19.626000000000001</c:v>
                </c:pt>
                <c:pt idx="23617">
                  <c:v>19.626999999999999</c:v>
                </c:pt>
                <c:pt idx="23618">
                  <c:v>19.628</c:v>
                </c:pt>
                <c:pt idx="23619">
                  <c:v>19.628</c:v>
                </c:pt>
                <c:pt idx="23620">
                  <c:v>19.629000000000001</c:v>
                </c:pt>
                <c:pt idx="23621">
                  <c:v>19.63</c:v>
                </c:pt>
                <c:pt idx="23622">
                  <c:v>19.631</c:v>
                </c:pt>
                <c:pt idx="23623">
                  <c:v>19.632000000000001</c:v>
                </c:pt>
                <c:pt idx="23624">
                  <c:v>19.632999999999999</c:v>
                </c:pt>
                <c:pt idx="23625">
                  <c:v>19.632999999999999</c:v>
                </c:pt>
                <c:pt idx="23626">
                  <c:v>19.634</c:v>
                </c:pt>
                <c:pt idx="23627">
                  <c:v>19.635000000000002</c:v>
                </c:pt>
                <c:pt idx="23628">
                  <c:v>19.635999999999999</c:v>
                </c:pt>
                <c:pt idx="23629">
                  <c:v>19.637</c:v>
                </c:pt>
                <c:pt idx="23630">
                  <c:v>19.638000000000002</c:v>
                </c:pt>
                <c:pt idx="23631">
                  <c:v>19.638000000000002</c:v>
                </c:pt>
                <c:pt idx="23632">
                  <c:v>19.638999999999999</c:v>
                </c:pt>
                <c:pt idx="23633">
                  <c:v>19.64</c:v>
                </c:pt>
                <c:pt idx="23634">
                  <c:v>19.640999999999998</c:v>
                </c:pt>
                <c:pt idx="23635">
                  <c:v>19.641999999999999</c:v>
                </c:pt>
                <c:pt idx="23636">
                  <c:v>19.643000000000001</c:v>
                </c:pt>
                <c:pt idx="23637">
                  <c:v>19.643000000000001</c:v>
                </c:pt>
                <c:pt idx="23638">
                  <c:v>19.643999999999998</c:v>
                </c:pt>
                <c:pt idx="23639">
                  <c:v>19.645</c:v>
                </c:pt>
                <c:pt idx="23640">
                  <c:v>19.646000000000001</c:v>
                </c:pt>
                <c:pt idx="23641">
                  <c:v>19.646999999999998</c:v>
                </c:pt>
                <c:pt idx="23642">
                  <c:v>19.648</c:v>
                </c:pt>
                <c:pt idx="23643">
                  <c:v>19.648</c:v>
                </c:pt>
                <c:pt idx="23644">
                  <c:v>19.649000000000001</c:v>
                </c:pt>
                <c:pt idx="23645">
                  <c:v>19.649999999999999</c:v>
                </c:pt>
                <c:pt idx="23646">
                  <c:v>19.651</c:v>
                </c:pt>
                <c:pt idx="23647">
                  <c:v>19.652000000000001</c:v>
                </c:pt>
                <c:pt idx="23648">
                  <c:v>19.652999999999999</c:v>
                </c:pt>
                <c:pt idx="23649">
                  <c:v>19.652999999999999</c:v>
                </c:pt>
                <c:pt idx="23650">
                  <c:v>19.654</c:v>
                </c:pt>
                <c:pt idx="23651">
                  <c:v>19.655000000000001</c:v>
                </c:pt>
                <c:pt idx="23652">
                  <c:v>19.655999999999999</c:v>
                </c:pt>
                <c:pt idx="23653">
                  <c:v>19.657</c:v>
                </c:pt>
                <c:pt idx="23654">
                  <c:v>19.658000000000001</c:v>
                </c:pt>
                <c:pt idx="23655">
                  <c:v>19.658000000000001</c:v>
                </c:pt>
                <c:pt idx="23656">
                  <c:v>19.658999999999999</c:v>
                </c:pt>
                <c:pt idx="23657">
                  <c:v>19.66</c:v>
                </c:pt>
                <c:pt idx="23658">
                  <c:v>19.661000000000001</c:v>
                </c:pt>
                <c:pt idx="23659">
                  <c:v>19.661999999999999</c:v>
                </c:pt>
                <c:pt idx="23660">
                  <c:v>19.663</c:v>
                </c:pt>
                <c:pt idx="23661">
                  <c:v>19.663</c:v>
                </c:pt>
                <c:pt idx="23662">
                  <c:v>19.664000000000001</c:v>
                </c:pt>
                <c:pt idx="23663">
                  <c:v>19.664999999999999</c:v>
                </c:pt>
                <c:pt idx="23664">
                  <c:v>19.666</c:v>
                </c:pt>
                <c:pt idx="23665">
                  <c:v>19.667000000000002</c:v>
                </c:pt>
                <c:pt idx="23666">
                  <c:v>19.667999999999999</c:v>
                </c:pt>
                <c:pt idx="23667">
                  <c:v>19.667999999999999</c:v>
                </c:pt>
                <c:pt idx="23668">
                  <c:v>19.669</c:v>
                </c:pt>
                <c:pt idx="23669">
                  <c:v>19.670000000000002</c:v>
                </c:pt>
                <c:pt idx="23670">
                  <c:v>19.670999999999999</c:v>
                </c:pt>
                <c:pt idx="23671">
                  <c:v>19.672000000000001</c:v>
                </c:pt>
                <c:pt idx="23672">
                  <c:v>19.672999999999998</c:v>
                </c:pt>
                <c:pt idx="23673">
                  <c:v>19.672999999999998</c:v>
                </c:pt>
                <c:pt idx="23674">
                  <c:v>19.673999999999999</c:v>
                </c:pt>
                <c:pt idx="23675">
                  <c:v>19.675000000000001</c:v>
                </c:pt>
                <c:pt idx="23676">
                  <c:v>19.675999999999998</c:v>
                </c:pt>
                <c:pt idx="23677">
                  <c:v>19.677</c:v>
                </c:pt>
                <c:pt idx="23678">
                  <c:v>19.677</c:v>
                </c:pt>
                <c:pt idx="23679">
                  <c:v>19.678000000000001</c:v>
                </c:pt>
                <c:pt idx="23680">
                  <c:v>19.678999999999998</c:v>
                </c:pt>
                <c:pt idx="23681">
                  <c:v>19.68</c:v>
                </c:pt>
                <c:pt idx="23682">
                  <c:v>19.681000000000001</c:v>
                </c:pt>
                <c:pt idx="23683">
                  <c:v>19.681999999999999</c:v>
                </c:pt>
                <c:pt idx="23684">
                  <c:v>19.681999999999999</c:v>
                </c:pt>
                <c:pt idx="23685">
                  <c:v>19.683</c:v>
                </c:pt>
                <c:pt idx="23686">
                  <c:v>19.684000000000001</c:v>
                </c:pt>
                <c:pt idx="23687">
                  <c:v>19.684999999999999</c:v>
                </c:pt>
                <c:pt idx="23688">
                  <c:v>19.686</c:v>
                </c:pt>
                <c:pt idx="23689">
                  <c:v>19.687000000000001</c:v>
                </c:pt>
                <c:pt idx="23690">
                  <c:v>19.687000000000001</c:v>
                </c:pt>
                <c:pt idx="23691">
                  <c:v>19.687999999999999</c:v>
                </c:pt>
                <c:pt idx="23692">
                  <c:v>19.689</c:v>
                </c:pt>
                <c:pt idx="23693">
                  <c:v>19.690000000000001</c:v>
                </c:pt>
                <c:pt idx="23694">
                  <c:v>19.690999999999999</c:v>
                </c:pt>
                <c:pt idx="23695">
                  <c:v>19.692</c:v>
                </c:pt>
                <c:pt idx="23696">
                  <c:v>19.692</c:v>
                </c:pt>
                <c:pt idx="23697">
                  <c:v>19.693000000000001</c:v>
                </c:pt>
                <c:pt idx="23698">
                  <c:v>19.693999999999999</c:v>
                </c:pt>
                <c:pt idx="23699">
                  <c:v>19.695</c:v>
                </c:pt>
                <c:pt idx="23700">
                  <c:v>19.696000000000002</c:v>
                </c:pt>
                <c:pt idx="23701">
                  <c:v>19.696999999999999</c:v>
                </c:pt>
                <c:pt idx="23702">
                  <c:v>19.696999999999999</c:v>
                </c:pt>
                <c:pt idx="23703">
                  <c:v>19.698</c:v>
                </c:pt>
                <c:pt idx="23704">
                  <c:v>19.699000000000002</c:v>
                </c:pt>
                <c:pt idx="23705">
                  <c:v>19.7</c:v>
                </c:pt>
                <c:pt idx="23706">
                  <c:v>19.701000000000001</c:v>
                </c:pt>
                <c:pt idx="23707">
                  <c:v>19.702000000000002</c:v>
                </c:pt>
                <c:pt idx="23708">
                  <c:v>19.702000000000002</c:v>
                </c:pt>
                <c:pt idx="23709">
                  <c:v>19.702999999999999</c:v>
                </c:pt>
                <c:pt idx="23710">
                  <c:v>19.704000000000001</c:v>
                </c:pt>
                <c:pt idx="23711">
                  <c:v>19.704999999999998</c:v>
                </c:pt>
                <c:pt idx="23712">
                  <c:v>19.706</c:v>
                </c:pt>
                <c:pt idx="23713">
                  <c:v>19.707000000000001</c:v>
                </c:pt>
                <c:pt idx="23714">
                  <c:v>19.707000000000001</c:v>
                </c:pt>
                <c:pt idx="23715">
                  <c:v>19.707999999999998</c:v>
                </c:pt>
                <c:pt idx="23716">
                  <c:v>19.709</c:v>
                </c:pt>
                <c:pt idx="23717">
                  <c:v>19.71</c:v>
                </c:pt>
                <c:pt idx="23718">
                  <c:v>19.710999999999999</c:v>
                </c:pt>
                <c:pt idx="23719">
                  <c:v>19.712</c:v>
                </c:pt>
                <c:pt idx="23720">
                  <c:v>19.712</c:v>
                </c:pt>
                <c:pt idx="23721">
                  <c:v>19.713000000000001</c:v>
                </c:pt>
                <c:pt idx="23722">
                  <c:v>19.713999999999999</c:v>
                </c:pt>
                <c:pt idx="23723">
                  <c:v>19.715</c:v>
                </c:pt>
                <c:pt idx="23724">
                  <c:v>19.716000000000001</c:v>
                </c:pt>
                <c:pt idx="23725">
                  <c:v>19.716999999999999</c:v>
                </c:pt>
                <c:pt idx="23726">
                  <c:v>19.716999999999999</c:v>
                </c:pt>
                <c:pt idx="23727">
                  <c:v>19.718</c:v>
                </c:pt>
                <c:pt idx="23728">
                  <c:v>19.719000000000001</c:v>
                </c:pt>
                <c:pt idx="23729">
                  <c:v>19.72</c:v>
                </c:pt>
                <c:pt idx="23730">
                  <c:v>19.721</c:v>
                </c:pt>
                <c:pt idx="23731">
                  <c:v>19.722000000000001</c:v>
                </c:pt>
                <c:pt idx="23732">
                  <c:v>19.722000000000001</c:v>
                </c:pt>
                <c:pt idx="23733">
                  <c:v>19.722999999999999</c:v>
                </c:pt>
                <c:pt idx="23734">
                  <c:v>19.724</c:v>
                </c:pt>
                <c:pt idx="23735">
                  <c:v>19.725000000000001</c:v>
                </c:pt>
                <c:pt idx="23736">
                  <c:v>19.725999999999999</c:v>
                </c:pt>
                <c:pt idx="23737">
                  <c:v>19.727</c:v>
                </c:pt>
                <c:pt idx="23738">
                  <c:v>19.727</c:v>
                </c:pt>
                <c:pt idx="23739">
                  <c:v>19.728000000000002</c:v>
                </c:pt>
                <c:pt idx="23740">
                  <c:v>19.728999999999999</c:v>
                </c:pt>
                <c:pt idx="23741">
                  <c:v>19.73</c:v>
                </c:pt>
                <c:pt idx="23742">
                  <c:v>19.731000000000002</c:v>
                </c:pt>
                <c:pt idx="23743">
                  <c:v>19.731999999999999</c:v>
                </c:pt>
                <c:pt idx="23744">
                  <c:v>19.731999999999999</c:v>
                </c:pt>
                <c:pt idx="23745">
                  <c:v>19.733000000000001</c:v>
                </c:pt>
                <c:pt idx="23746">
                  <c:v>19.734000000000002</c:v>
                </c:pt>
                <c:pt idx="23747">
                  <c:v>19.734999999999999</c:v>
                </c:pt>
                <c:pt idx="23748">
                  <c:v>19.736000000000001</c:v>
                </c:pt>
                <c:pt idx="23749">
                  <c:v>19.736999999999998</c:v>
                </c:pt>
                <c:pt idx="23750">
                  <c:v>19.736999999999998</c:v>
                </c:pt>
                <c:pt idx="23751">
                  <c:v>19.738</c:v>
                </c:pt>
                <c:pt idx="23752">
                  <c:v>19.739000000000001</c:v>
                </c:pt>
                <c:pt idx="23753">
                  <c:v>19.739999999999998</c:v>
                </c:pt>
                <c:pt idx="23754">
                  <c:v>19.741</c:v>
                </c:pt>
                <c:pt idx="23755">
                  <c:v>19.742000000000001</c:v>
                </c:pt>
                <c:pt idx="23756">
                  <c:v>19.742000000000001</c:v>
                </c:pt>
                <c:pt idx="23757">
                  <c:v>19.742999999999999</c:v>
                </c:pt>
                <c:pt idx="23758">
                  <c:v>19.744</c:v>
                </c:pt>
                <c:pt idx="23759">
                  <c:v>19.745000000000001</c:v>
                </c:pt>
                <c:pt idx="23760">
                  <c:v>19.745999999999999</c:v>
                </c:pt>
                <c:pt idx="23761">
                  <c:v>19.747</c:v>
                </c:pt>
                <c:pt idx="23762">
                  <c:v>19.747</c:v>
                </c:pt>
                <c:pt idx="23763">
                  <c:v>19.748000000000001</c:v>
                </c:pt>
                <c:pt idx="23764">
                  <c:v>19.748999999999999</c:v>
                </c:pt>
                <c:pt idx="23765">
                  <c:v>19.75</c:v>
                </c:pt>
                <c:pt idx="23766">
                  <c:v>19.751000000000001</c:v>
                </c:pt>
                <c:pt idx="23767">
                  <c:v>19.751999999999999</c:v>
                </c:pt>
                <c:pt idx="23768">
                  <c:v>19.751999999999999</c:v>
                </c:pt>
                <c:pt idx="23769">
                  <c:v>19.753</c:v>
                </c:pt>
                <c:pt idx="23770">
                  <c:v>19.754000000000001</c:v>
                </c:pt>
                <c:pt idx="23771">
                  <c:v>19.754999999999999</c:v>
                </c:pt>
                <c:pt idx="23772">
                  <c:v>19.756</c:v>
                </c:pt>
                <c:pt idx="23773">
                  <c:v>19.757000000000001</c:v>
                </c:pt>
                <c:pt idx="23774">
                  <c:v>19.757000000000001</c:v>
                </c:pt>
                <c:pt idx="23775">
                  <c:v>19.757999999999999</c:v>
                </c:pt>
                <c:pt idx="23776">
                  <c:v>19.759</c:v>
                </c:pt>
                <c:pt idx="23777">
                  <c:v>19.760000000000002</c:v>
                </c:pt>
                <c:pt idx="23778">
                  <c:v>19.760999999999999</c:v>
                </c:pt>
                <c:pt idx="23779">
                  <c:v>19.760999999999999</c:v>
                </c:pt>
                <c:pt idx="23780">
                  <c:v>19.762</c:v>
                </c:pt>
                <c:pt idx="23781">
                  <c:v>19.763000000000002</c:v>
                </c:pt>
                <c:pt idx="23782">
                  <c:v>19.763999999999999</c:v>
                </c:pt>
                <c:pt idx="23783">
                  <c:v>19.765000000000001</c:v>
                </c:pt>
                <c:pt idx="23784">
                  <c:v>19.765999999999998</c:v>
                </c:pt>
                <c:pt idx="23785">
                  <c:v>19.765999999999998</c:v>
                </c:pt>
                <c:pt idx="23786">
                  <c:v>19.766999999999999</c:v>
                </c:pt>
                <c:pt idx="23787">
                  <c:v>19.768000000000001</c:v>
                </c:pt>
                <c:pt idx="23788">
                  <c:v>19.768999999999998</c:v>
                </c:pt>
                <c:pt idx="23789">
                  <c:v>19.77</c:v>
                </c:pt>
                <c:pt idx="23790">
                  <c:v>19.771000000000001</c:v>
                </c:pt>
                <c:pt idx="23791">
                  <c:v>19.771000000000001</c:v>
                </c:pt>
                <c:pt idx="23792">
                  <c:v>19.771999999999998</c:v>
                </c:pt>
                <c:pt idx="23793">
                  <c:v>19.773</c:v>
                </c:pt>
                <c:pt idx="23794">
                  <c:v>19.774000000000001</c:v>
                </c:pt>
                <c:pt idx="23795">
                  <c:v>19.774999999999999</c:v>
                </c:pt>
                <c:pt idx="23796">
                  <c:v>19.776</c:v>
                </c:pt>
                <c:pt idx="23797">
                  <c:v>19.776</c:v>
                </c:pt>
                <c:pt idx="23798">
                  <c:v>19.777000000000001</c:v>
                </c:pt>
                <c:pt idx="23799">
                  <c:v>19.777999999999999</c:v>
                </c:pt>
                <c:pt idx="23800">
                  <c:v>19.779</c:v>
                </c:pt>
                <c:pt idx="23801">
                  <c:v>19.78</c:v>
                </c:pt>
                <c:pt idx="23802">
                  <c:v>19.780999999999999</c:v>
                </c:pt>
                <c:pt idx="23803">
                  <c:v>19.780999999999999</c:v>
                </c:pt>
                <c:pt idx="23804">
                  <c:v>19.782</c:v>
                </c:pt>
                <c:pt idx="23805">
                  <c:v>19.783000000000001</c:v>
                </c:pt>
                <c:pt idx="23806">
                  <c:v>19.783999999999999</c:v>
                </c:pt>
                <c:pt idx="23807">
                  <c:v>19.785</c:v>
                </c:pt>
                <c:pt idx="23808">
                  <c:v>19.786000000000001</c:v>
                </c:pt>
                <c:pt idx="23809">
                  <c:v>19.786000000000001</c:v>
                </c:pt>
                <c:pt idx="23810">
                  <c:v>19.786999999999999</c:v>
                </c:pt>
                <c:pt idx="23811">
                  <c:v>19.788</c:v>
                </c:pt>
                <c:pt idx="23812">
                  <c:v>19.789000000000001</c:v>
                </c:pt>
                <c:pt idx="23813">
                  <c:v>19.79</c:v>
                </c:pt>
                <c:pt idx="23814">
                  <c:v>19.791</c:v>
                </c:pt>
                <c:pt idx="23815">
                  <c:v>19.791</c:v>
                </c:pt>
                <c:pt idx="23816">
                  <c:v>19.792000000000002</c:v>
                </c:pt>
                <c:pt idx="23817">
                  <c:v>19.792999999999999</c:v>
                </c:pt>
                <c:pt idx="23818">
                  <c:v>19.794</c:v>
                </c:pt>
                <c:pt idx="23819">
                  <c:v>19.795000000000002</c:v>
                </c:pt>
                <c:pt idx="23820">
                  <c:v>19.795999999999999</c:v>
                </c:pt>
                <c:pt idx="23821">
                  <c:v>19.795999999999999</c:v>
                </c:pt>
                <c:pt idx="23822">
                  <c:v>19.797000000000001</c:v>
                </c:pt>
                <c:pt idx="23823">
                  <c:v>19.797999999999998</c:v>
                </c:pt>
                <c:pt idx="23824">
                  <c:v>19.798999999999999</c:v>
                </c:pt>
                <c:pt idx="23825">
                  <c:v>19.8</c:v>
                </c:pt>
                <c:pt idx="23826">
                  <c:v>19.800999999999998</c:v>
                </c:pt>
                <c:pt idx="23827">
                  <c:v>19.800999999999998</c:v>
                </c:pt>
                <c:pt idx="23828">
                  <c:v>19.802</c:v>
                </c:pt>
                <c:pt idx="23829">
                  <c:v>19.803000000000001</c:v>
                </c:pt>
                <c:pt idx="23830">
                  <c:v>19.803999999999998</c:v>
                </c:pt>
                <c:pt idx="23831">
                  <c:v>19.805</c:v>
                </c:pt>
                <c:pt idx="23832">
                  <c:v>19.806000000000001</c:v>
                </c:pt>
                <c:pt idx="23833">
                  <c:v>19.806000000000001</c:v>
                </c:pt>
                <c:pt idx="23834">
                  <c:v>19.806999999999999</c:v>
                </c:pt>
                <c:pt idx="23835">
                  <c:v>19.808</c:v>
                </c:pt>
                <c:pt idx="23836">
                  <c:v>19.809000000000001</c:v>
                </c:pt>
                <c:pt idx="23837">
                  <c:v>19.809999999999999</c:v>
                </c:pt>
                <c:pt idx="23838">
                  <c:v>19.811</c:v>
                </c:pt>
                <c:pt idx="23839">
                  <c:v>19.811</c:v>
                </c:pt>
                <c:pt idx="23840">
                  <c:v>19.812000000000001</c:v>
                </c:pt>
                <c:pt idx="23841">
                  <c:v>19.812999999999999</c:v>
                </c:pt>
                <c:pt idx="23842">
                  <c:v>19.814</c:v>
                </c:pt>
                <c:pt idx="23843">
                  <c:v>19.815000000000001</c:v>
                </c:pt>
                <c:pt idx="23844">
                  <c:v>19.815999999999999</c:v>
                </c:pt>
                <c:pt idx="23845">
                  <c:v>19.815999999999999</c:v>
                </c:pt>
                <c:pt idx="23846">
                  <c:v>19.817</c:v>
                </c:pt>
                <c:pt idx="23847">
                  <c:v>19.818000000000001</c:v>
                </c:pt>
                <c:pt idx="23848">
                  <c:v>19.818999999999999</c:v>
                </c:pt>
                <c:pt idx="23849">
                  <c:v>19.82</c:v>
                </c:pt>
                <c:pt idx="23850">
                  <c:v>19.821000000000002</c:v>
                </c:pt>
                <c:pt idx="23851">
                  <c:v>19.821000000000002</c:v>
                </c:pt>
                <c:pt idx="23852">
                  <c:v>19.821999999999999</c:v>
                </c:pt>
                <c:pt idx="23853">
                  <c:v>19.823</c:v>
                </c:pt>
                <c:pt idx="23854">
                  <c:v>19.824000000000002</c:v>
                </c:pt>
                <c:pt idx="23855">
                  <c:v>19.824999999999999</c:v>
                </c:pt>
                <c:pt idx="23856">
                  <c:v>19.826000000000001</c:v>
                </c:pt>
                <c:pt idx="23857">
                  <c:v>19.826000000000001</c:v>
                </c:pt>
                <c:pt idx="23858">
                  <c:v>19.827000000000002</c:v>
                </c:pt>
                <c:pt idx="23859">
                  <c:v>19.827999999999999</c:v>
                </c:pt>
                <c:pt idx="23860">
                  <c:v>19.829000000000001</c:v>
                </c:pt>
                <c:pt idx="23861">
                  <c:v>19.829999999999998</c:v>
                </c:pt>
                <c:pt idx="23862">
                  <c:v>19.831</c:v>
                </c:pt>
                <c:pt idx="23863">
                  <c:v>19.831</c:v>
                </c:pt>
                <c:pt idx="23864">
                  <c:v>19.832000000000001</c:v>
                </c:pt>
                <c:pt idx="23865">
                  <c:v>19.832999999999998</c:v>
                </c:pt>
                <c:pt idx="23866">
                  <c:v>19.834</c:v>
                </c:pt>
                <c:pt idx="23867">
                  <c:v>19.835000000000001</c:v>
                </c:pt>
                <c:pt idx="23868">
                  <c:v>19.835999999999999</c:v>
                </c:pt>
                <c:pt idx="23869">
                  <c:v>19.835999999999999</c:v>
                </c:pt>
                <c:pt idx="23870">
                  <c:v>19.837</c:v>
                </c:pt>
                <c:pt idx="23871">
                  <c:v>19.838000000000001</c:v>
                </c:pt>
                <c:pt idx="23872">
                  <c:v>19.838999999999999</c:v>
                </c:pt>
                <c:pt idx="23873">
                  <c:v>19.84</c:v>
                </c:pt>
                <c:pt idx="23874">
                  <c:v>19.84</c:v>
                </c:pt>
                <c:pt idx="23875">
                  <c:v>19.841000000000001</c:v>
                </c:pt>
                <c:pt idx="23876">
                  <c:v>19.841999999999999</c:v>
                </c:pt>
                <c:pt idx="23877">
                  <c:v>19.843</c:v>
                </c:pt>
                <c:pt idx="23878">
                  <c:v>19.844000000000001</c:v>
                </c:pt>
                <c:pt idx="23879">
                  <c:v>19.844999999999999</c:v>
                </c:pt>
                <c:pt idx="23880">
                  <c:v>19.844999999999999</c:v>
                </c:pt>
                <c:pt idx="23881">
                  <c:v>19.846</c:v>
                </c:pt>
                <c:pt idx="23882">
                  <c:v>19.847000000000001</c:v>
                </c:pt>
                <c:pt idx="23883">
                  <c:v>19.847999999999999</c:v>
                </c:pt>
                <c:pt idx="23884">
                  <c:v>19.849</c:v>
                </c:pt>
                <c:pt idx="23885">
                  <c:v>19.850000000000001</c:v>
                </c:pt>
                <c:pt idx="23886">
                  <c:v>19.850000000000001</c:v>
                </c:pt>
                <c:pt idx="23887">
                  <c:v>19.850999999999999</c:v>
                </c:pt>
                <c:pt idx="23888">
                  <c:v>19.852</c:v>
                </c:pt>
                <c:pt idx="23889">
                  <c:v>19.853000000000002</c:v>
                </c:pt>
                <c:pt idx="23890">
                  <c:v>19.853999999999999</c:v>
                </c:pt>
                <c:pt idx="23891">
                  <c:v>19.855</c:v>
                </c:pt>
                <c:pt idx="23892">
                  <c:v>19.855</c:v>
                </c:pt>
                <c:pt idx="23893">
                  <c:v>19.856000000000002</c:v>
                </c:pt>
                <c:pt idx="23894">
                  <c:v>19.856999999999999</c:v>
                </c:pt>
                <c:pt idx="23895">
                  <c:v>19.858000000000001</c:v>
                </c:pt>
                <c:pt idx="23896">
                  <c:v>19.859000000000002</c:v>
                </c:pt>
                <c:pt idx="23897">
                  <c:v>19.86</c:v>
                </c:pt>
                <c:pt idx="23898">
                  <c:v>19.86</c:v>
                </c:pt>
                <c:pt idx="23899">
                  <c:v>19.861000000000001</c:v>
                </c:pt>
                <c:pt idx="23900">
                  <c:v>19.861999999999998</c:v>
                </c:pt>
                <c:pt idx="23901">
                  <c:v>19.863</c:v>
                </c:pt>
                <c:pt idx="23902">
                  <c:v>19.864000000000001</c:v>
                </c:pt>
                <c:pt idx="23903">
                  <c:v>19.864999999999998</c:v>
                </c:pt>
                <c:pt idx="23904">
                  <c:v>19.864999999999998</c:v>
                </c:pt>
                <c:pt idx="23905">
                  <c:v>19.866</c:v>
                </c:pt>
                <c:pt idx="23906">
                  <c:v>19.867000000000001</c:v>
                </c:pt>
                <c:pt idx="23907">
                  <c:v>19.867999999999999</c:v>
                </c:pt>
                <c:pt idx="23908">
                  <c:v>19.869</c:v>
                </c:pt>
                <c:pt idx="23909">
                  <c:v>19.87</c:v>
                </c:pt>
                <c:pt idx="23910">
                  <c:v>19.87</c:v>
                </c:pt>
                <c:pt idx="23911">
                  <c:v>19.870999999999999</c:v>
                </c:pt>
                <c:pt idx="23912">
                  <c:v>19.872</c:v>
                </c:pt>
                <c:pt idx="23913">
                  <c:v>19.873000000000001</c:v>
                </c:pt>
                <c:pt idx="23914">
                  <c:v>19.873999999999999</c:v>
                </c:pt>
                <c:pt idx="23915">
                  <c:v>19.875</c:v>
                </c:pt>
                <c:pt idx="23916">
                  <c:v>19.875</c:v>
                </c:pt>
                <c:pt idx="23917">
                  <c:v>19.876000000000001</c:v>
                </c:pt>
                <c:pt idx="23918">
                  <c:v>19.876999999999999</c:v>
                </c:pt>
                <c:pt idx="23919">
                  <c:v>19.878</c:v>
                </c:pt>
                <c:pt idx="23920">
                  <c:v>19.879000000000001</c:v>
                </c:pt>
                <c:pt idx="23921">
                  <c:v>19.88</c:v>
                </c:pt>
                <c:pt idx="23922">
                  <c:v>19.88</c:v>
                </c:pt>
                <c:pt idx="23923">
                  <c:v>19.881</c:v>
                </c:pt>
                <c:pt idx="23924">
                  <c:v>19.882000000000001</c:v>
                </c:pt>
                <c:pt idx="23925">
                  <c:v>19.882999999999999</c:v>
                </c:pt>
                <c:pt idx="23926">
                  <c:v>19.884</c:v>
                </c:pt>
                <c:pt idx="23927">
                  <c:v>19.885000000000002</c:v>
                </c:pt>
                <c:pt idx="23928">
                  <c:v>19.885000000000002</c:v>
                </c:pt>
                <c:pt idx="23929">
                  <c:v>19.885999999999999</c:v>
                </c:pt>
                <c:pt idx="23930">
                  <c:v>19.887</c:v>
                </c:pt>
                <c:pt idx="23931">
                  <c:v>19.888000000000002</c:v>
                </c:pt>
                <c:pt idx="23932">
                  <c:v>19.888999999999999</c:v>
                </c:pt>
                <c:pt idx="23933">
                  <c:v>19.89</c:v>
                </c:pt>
                <c:pt idx="23934">
                  <c:v>19.89</c:v>
                </c:pt>
                <c:pt idx="23935">
                  <c:v>19.890999999999998</c:v>
                </c:pt>
                <c:pt idx="23936">
                  <c:v>19.891999999999999</c:v>
                </c:pt>
                <c:pt idx="23937">
                  <c:v>19.893000000000001</c:v>
                </c:pt>
                <c:pt idx="23938">
                  <c:v>19.893999999999998</c:v>
                </c:pt>
                <c:pt idx="23939">
                  <c:v>19.895</c:v>
                </c:pt>
                <c:pt idx="23940">
                  <c:v>19.895</c:v>
                </c:pt>
                <c:pt idx="23941">
                  <c:v>19.896000000000001</c:v>
                </c:pt>
                <c:pt idx="23942">
                  <c:v>19.896999999999998</c:v>
                </c:pt>
                <c:pt idx="23943">
                  <c:v>19.898</c:v>
                </c:pt>
                <c:pt idx="23944">
                  <c:v>19.899000000000001</c:v>
                </c:pt>
                <c:pt idx="23945">
                  <c:v>19.899999999999999</c:v>
                </c:pt>
                <c:pt idx="23946">
                  <c:v>19.899999999999999</c:v>
                </c:pt>
                <c:pt idx="23947">
                  <c:v>19.901</c:v>
                </c:pt>
                <c:pt idx="23948">
                  <c:v>19.902000000000001</c:v>
                </c:pt>
                <c:pt idx="23949">
                  <c:v>19.902999999999999</c:v>
                </c:pt>
                <c:pt idx="23950">
                  <c:v>19.904</c:v>
                </c:pt>
                <c:pt idx="23951">
                  <c:v>19.905000000000001</c:v>
                </c:pt>
                <c:pt idx="23952">
                  <c:v>19.905000000000001</c:v>
                </c:pt>
                <c:pt idx="23953">
                  <c:v>19.905999999999999</c:v>
                </c:pt>
                <c:pt idx="23954">
                  <c:v>19.907</c:v>
                </c:pt>
                <c:pt idx="23955">
                  <c:v>19.908000000000001</c:v>
                </c:pt>
                <c:pt idx="23956">
                  <c:v>19.908999999999999</c:v>
                </c:pt>
                <c:pt idx="23957">
                  <c:v>19.91</c:v>
                </c:pt>
                <c:pt idx="23958">
                  <c:v>19.91</c:v>
                </c:pt>
                <c:pt idx="23959">
                  <c:v>19.911000000000001</c:v>
                </c:pt>
                <c:pt idx="23960">
                  <c:v>19.911999999999999</c:v>
                </c:pt>
                <c:pt idx="23961">
                  <c:v>19.913</c:v>
                </c:pt>
                <c:pt idx="23962">
                  <c:v>19.914000000000001</c:v>
                </c:pt>
                <c:pt idx="23963">
                  <c:v>19.914999999999999</c:v>
                </c:pt>
                <c:pt idx="23964">
                  <c:v>19.914999999999999</c:v>
                </c:pt>
                <c:pt idx="23965">
                  <c:v>19.916</c:v>
                </c:pt>
                <c:pt idx="23966">
                  <c:v>19.917000000000002</c:v>
                </c:pt>
                <c:pt idx="23967">
                  <c:v>19.917999999999999</c:v>
                </c:pt>
                <c:pt idx="23968">
                  <c:v>19.919</c:v>
                </c:pt>
                <c:pt idx="23969">
                  <c:v>19.919</c:v>
                </c:pt>
                <c:pt idx="23970">
                  <c:v>19.920000000000002</c:v>
                </c:pt>
                <c:pt idx="23971">
                  <c:v>19.920999999999999</c:v>
                </c:pt>
                <c:pt idx="23972">
                  <c:v>19.922000000000001</c:v>
                </c:pt>
                <c:pt idx="23973">
                  <c:v>19.922999999999998</c:v>
                </c:pt>
                <c:pt idx="23974">
                  <c:v>19.923999999999999</c:v>
                </c:pt>
                <c:pt idx="23975">
                  <c:v>19.923999999999999</c:v>
                </c:pt>
                <c:pt idx="23976">
                  <c:v>19.925000000000001</c:v>
                </c:pt>
                <c:pt idx="23977">
                  <c:v>19.925999999999998</c:v>
                </c:pt>
                <c:pt idx="23978">
                  <c:v>19.927</c:v>
                </c:pt>
                <c:pt idx="23979">
                  <c:v>19.928000000000001</c:v>
                </c:pt>
                <c:pt idx="23980">
                  <c:v>19.928999999999998</c:v>
                </c:pt>
                <c:pt idx="23981">
                  <c:v>19.928999999999998</c:v>
                </c:pt>
                <c:pt idx="23982">
                  <c:v>19.93</c:v>
                </c:pt>
                <c:pt idx="23983">
                  <c:v>19.931000000000001</c:v>
                </c:pt>
                <c:pt idx="23984">
                  <c:v>19.931999999999999</c:v>
                </c:pt>
                <c:pt idx="23985">
                  <c:v>19.933</c:v>
                </c:pt>
                <c:pt idx="23986">
                  <c:v>19.934000000000001</c:v>
                </c:pt>
                <c:pt idx="23987">
                  <c:v>19.934000000000001</c:v>
                </c:pt>
                <c:pt idx="23988">
                  <c:v>19.934999999999999</c:v>
                </c:pt>
                <c:pt idx="23989">
                  <c:v>19.936</c:v>
                </c:pt>
                <c:pt idx="23990">
                  <c:v>19.937000000000001</c:v>
                </c:pt>
                <c:pt idx="23991">
                  <c:v>19.937999999999999</c:v>
                </c:pt>
                <c:pt idx="23992">
                  <c:v>19.939</c:v>
                </c:pt>
                <c:pt idx="23993">
                  <c:v>19.939</c:v>
                </c:pt>
                <c:pt idx="23994">
                  <c:v>19.940000000000001</c:v>
                </c:pt>
                <c:pt idx="23995">
                  <c:v>19.940999999999999</c:v>
                </c:pt>
                <c:pt idx="23996">
                  <c:v>19.942</c:v>
                </c:pt>
                <c:pt idx="23997">
                  <c:v>19.943000000000001</c:v>
                </c:pt>
                <c:pt idx="23998">
                  <c:v>19.943999999999999</c:v>
                </c:pt>
                <c:pt idx="23999">
                  <c:v>19.943999999999999</c:v>
                </c:pt>
                <c:pt idx="24000">
                  <c:v>19.945</c:v>
                </c:pt>
                <c:pt idx="24001">
                  <c:v>19.946000000000002</c:v>
                </c:pt>
                <c:pt idx="24002">
                  <c:v>19.946999999999999</c:v>
                </c:pt>
                <c:pt idx="24003">
                  <c:v>19.948</c:v>
                </c:pt>
                <c:pt idx="24004">
                  <c:v>19.949000000000002</c:v>
                </c:pt>
                <c:pt idx="24005">
                  <c:v>19.949000000000002</c:v>
                </c:pt>
                <c:pt idx="24006">
                  <c:v>19.95</c:v>
                </c:pt>
                <c:pt idx="24007">
                  <c:v>19.951000000000001</c:v>
                </c:pt>
                <c:pt idx="24008">
                  <c:v>19.952000000000002</c:v>
                </c:pt>
                <c:pt idx="24009">
                  <c:v>19.952999999999999</c:v>
                </c:pt>
                <c:pt idx="24010">
                  <c:v>19.954000000000001</c:v>
                </c:pt>
                <c:pt idx="24011">
                  <c:v>19.954000000000001</c:v>
                </c:pt>
                <c:pt idx="24012">
                  <c:v>19.954999999999998</c:v>
                </c:pt>
                <c:pt idx="24013">
                  <c:v>19.956</c:v>
                </c:pt>
                <c:pt idx="24014">
                  <c:v>19.957000000000001</c:v>
                </c:pt>
                <c:pt idx="24015">
                  <c:v>19.957999999999998</c:v>
                </c:pt>
                <c:pt idx="24016">
                  <c:v>19.959</c:v>
                </c:pt>
                <c:pt idx="24017">
                  <c:v>19.959</c:v>
                </c:pt>
                <c:pt idx="24018">
                  <c:v>19.96</c:v>
                </c:pt>
                <c:pt idx="24019">
                  <c:v>19.960999999999999</c:v>
                </c:pt>
                <c:pt idx="24020">
                  <c:v>19.962</c:v>
                </c:pt>
                <c:pt idx="24021">
                  <c:v>19.963000000000001</c:v>
                </c:pt>
                <c:pt idx="24022">
                  <c:v>19.963999999999999</c:v>
                </c:pt>
                <c:pt idx="24023">
                  <c:v>19.963999999999999</c:v>
                </c:pt>
                <c:pt idx="24024">
                  <c:v>19.965</c:v>
                </c:pt>
                <c:pt idx="24025">
                  <c:v>19.966000000000001</c:v>
                </c:pt>
                <c:pt idx="24026">
                  <c:v>19.966999999999999</c:v>
                </c:pt>
                <c:pt idx="24027">
                  <c:v>19.968</c:v>
                </c:pt>
                <c:pt idx="24028">
                  <c:v>19.969000000000001</c:v>
                </c:pt>
                <c:pt idx="24029">
                  <c:v>19.969000000000001</c:v>
                </c:pt>
                <c:pt idx="24030">
                  <c:v>19.97</c:v>
                </c:pt>
                <c:pt idx="24031">
                  <c:v>19.971</c:v>
                </c:pt>
                <c:pt idx="24032">
                  <c:v>19.972000000000001</c:v>
                </c:pt>
                <c:pt idx="24033">
                  <c:v>19.972999999999999</c:v>
                </c:pt>
                <c:pt idx="24034">
                  <c:v>19.974</c:v>
                </c:pt>
                <c:pt idx="24035">
                  <c:v>19.974</c:v>
                </c:pt>
                <c:pt idx="24036">
                  <c:v>19.975000000000001</c:v>
                </c:pt>
                <c:pt idx="24037">
                  <c:v>19.975999999999999</c:v>
                </c:pt>
                <c:pt idx="24038">
                  <c:v>19.977</c:v>
                </c:pt>
                <c:pt idx="24039">
                  <c:v>19.978000000000002</c:v>
                </c:pt>
                <c:pt idx="24040">
                  <c:v>19.978999999999999</c:v>
                </c:pt>
                <c:pt idx="24041">
                  <c:v>19.978999999999999</c:v>
                </c:pt>
                <c:pt idx="24042">
                  <c:v>19.98</c:v>
                </c:pt>
                <c:pt idx="24043">
                  <c:v>19.981000000000002</c:v>
                </c:pt>
                <c:pt idx="24044">
                  <c:v>19.981999999999999</c:v>
                </c:pt>
                <c:pt idx="24045">
                  <c:v>19.983000000000001</c:v>
                </c:pt>
                <c:pt idx="24046">
                  <c:v>19.984000000000002</c:v>
                </c:pt>
                <c:pt idx="24047">
                  <c:v>19.984000000000002</c:v>
                </c:pt>
                <c:pt idx="24048">
                  <c:v>19.984999999999999</c:v>
                </c:pt>
                <c:pt idx="24049">
                  <c:v>19.986000000000001</c:v>
                </c:pt>
                <c:pt idx="24050">
                  <c:v>19.986999999999998</c:v>
                </c:pt>
                <c:pt idx="24051">
                  <c:v>19.988</c:v>
                </c:pt>
                <c:pt idx="24052">
                  <c:v>19.989000000000001</c:v>
                </c:pt>
                <c:pt idx="24053">
                  <c:v>19.989000000000001</c:v>
                </c:pt>
                <c:pt idx="24054">
                  <c:v>19.989999999999998</c:v>
                </c:pt>
                <c:pt idx="24055">
                  <c:v>19.991</c:v>
                </c:pt>
                <c:pt idx="24056">
                  <c:v>19.992000000000001</c:v>
                </c:pt>
                <c:pt idx="24057">
                  <c:v>19.992999999999999</c:v>
                </c:pt>
                <c:pt idx="24058">
                  <c:v>19.994</c:v>
                </c:pt>
                <c:pt idx="24059">
                  <c:v>19.994</c:v>
                </c:pt>
                <c:pt idx="24060">
                  <c:v>19.995000000000001</c:v>
                </c:pt>
                <c:pt idx="24061">
                  <c:v>19.995999999999999</c:v>
                </c:pt>
                <c:pt idx="24062">
                  <c:v>19.997</c:v>
                </c:pt>
                <c:pt idx="24063">
                  <c:v>19.998000000000001</c:v>
                </c:pt>
                <c:pt idx="24064">
                  <c:v>19.998000000000001</c:v>
                </c:pt>
                <c:pt idx="24065">
                  <c:v>19.998999999999999</c:v>
                </c:pt>
                <c:pt idx="24066">
                  <c:v>20</c:v>
                </c:pt>
                <c:pt idx="24067">
                  <c:v>20.001000000000001</c:v>
                </c:pt>
                <c:pt idx="24068">
                  <c:v>20.001999999999999</c:v>
                </c:pt>
                <c:pt idx="24069">
                  <c:v>20.003</c:v>
                </c:pt>
                <c:pt idx="24070">
                  <c:v>20.003</c:v>
                </c:pt>
                <c:pt idx="24071">
                  <c:v>20.004000000000001</c:v>
                </c:pt>
                <c:pt idx="24072">
                  <c:v>20.004999999999999</c:v>
                </c:pt>
                <c:pt idx="24073">
                  <c:v>20.006</c:v>
                </c:pt>
                <c:pt idx="24074">
                  <c:v>20.007000000000001</c:v>
                </c:pt>
                <c:pt idx="24075">
                  <c:v>20.007999999999999</c:v>
                </c:pt>
                <c:pt idx="24076">
                  <c:v>20.007999999999999</c:v>
                </c:pt>
                <c:pt idx="24077">
                  <c:v>20.009</c:v>
                </c:pt>
                <c:pt idx="24078">
                  <c:v>20.010000000000002</c:v>
                </c:pt>
                <c:pt idx="24079">
                  <c:v>20.010999999999999</c:v>
                </c:pt>
                <c:pt idx="24080">
                  <c:v>20.012</c:v>
                </c:pt>
                <c:pt idx="24081">
                  <c:v>20.013000000000002</c:v>
                </c:pt>
                <c:pt idx="24082">
                  <c:v>20.013000000000002</c:v>
                </c:pt>
                <c:pt idx="24083">
                  <c:v>20.013999999999999</c:v>
                </c:pt>
                <c:pt idx="24084">
                  <c:v>20.015000000000001</c:v>
                </c:pt>
                <c:pt idx="24085">
                  <c:v>20.015999999999998</c:v>
                </c:pt>
                <c:pt idx="24086">
                  <c:v>20.016999999999999</c:v>
                </c:pt>
                <c:pt idx="24087">
                  <c:v>20.018000000000001</c:v>
                </c:pt>
                <c:pt idx="24088">
                  <c:v>20.018000000000001</c:v>
                </c:pt>
                <c:pt idx="24089">
                  <c:v>20.018999999999998</c:v>
                </c:pt>
                <c:pt idx="24090">
                  <c:v>20.02</c:v>
                </c:pt>
                <c:pt idx="24091">
                  <c:v>20.021000000000001</c:v>
                </c:pt>
                <c:pt idx="24092">
                  <c:v>20.021999999999998</c:v>
                </c:pt>
                <c:pt idx="24093">
                  <c:v>20.023</c:v>
                </c:pt>
                <c:pt idx="24094">
                  <c:v>20.023</c:v>
                </c:pt>
                <c:pt idx="24095">
                  <c:v>20.024000000000001</c:v>
                </c:pt>
                <c:pt idx="24096">
                  <c:v>20.024999999999999</c:v>
                </c:pt>
                <c:pt idx="24097">
                  <c:v>20.026</c:v>
                </c:pt>
                <c:pt idx="24098">
                  <c:v>20.027000000000001</c:v>
                </c:pt>
                <c:pt idx="24099">
                  <c:v>20.027999999999999</c:v>
                </c:pt>
                <c:pt idx="24100">
                  <c:v>20.027999999999999</c:v>
                </c:pt>
                <c:pt idx="24101">
                  <c:v>20.029</c:v>
                </c:pt>
                <c:pt idx="24102">
                  <c:v>20.03</c:v>
                </c:pt>
                <c:pt idx="24103">
                  <c:v>20.030999999999999</c:v>
                </c:pt>
                <c:pt idx="24104">
                  <c:v>20.032</c:v>
                </c:pt>
                <c:pt idx="24105">
                  <c:v>20.033000000000001</c:v>
                </c:pt>
                <c:pt idx="24106">
                  <c:v>20.033000000000001</c:v>
                </c:pt>
                <c:pt idx="24107">
                  <c:v>20.033999999999999</c:v>
                </c:pt>
                <c:pt idx="24108">
                  <c:v>20.035</c:v>
                </c:pt>
                <c:pt idx="24109">
                  <c:v>20.036000000000001</c:v>
                </c:pt>
                <c:pt idx="24110">
                  <c:v>20.036999999999999</c:v>
                </c:pt>
                <c:pt idx="24111">
                  <c:v>20.038</c:v>
                </c:pt>
                <c:pt idx="24112">
                  <c:v>20.038</c:v>
                </c:pt>
                <c:pt idx="24113">
                  <c:v>20.039000000000001</c:v>
                </c:pt>
                <c:pt idx="24114">
                  <c:v>20.04</c:v>
                </c:pt>
                <c:pt idx="24115">
                  <c:v>20.041</c:v>
                </c:pt>
                <c:pt idx="24116">
                  <c:v>20.042000000000002</c:v>
                </c:pt>
                <c:pt idx="24117">
                  <c:v>20.042999999999999</c:v>
                </c:pt>
                <c:pt idx="24118">
                  <c:v>20.042999999999999</c:v>
                </c:pt>
                <c:pt idx="24119">
                  <c:v>20.044</c:v>
                </c:pt>
                <c:pt idx="24120">
                  <c:v>20.045000000000002</c:v>
                </c:pt>
                <c:pt idx="24121">
                  <c:v>20.045999999999999</c:v>
                </c:pt>
                <c:pt idx="24122">
                  <c:v>20.047000000000001</c:v>
                </c:pt>
                <c:pt idx="24123">
                  <c:v>20.047999999999998</c:v>
                </c:pt>
                <c:pt idx="24124">
                  <c:v>20.047999999999998</c:v>
                </c:pt>
                <c:pt idx="24125">
                  <c:v>20.048999999999999</c:v>
                </c:pt>
                <c:pt idx="24126">
                  <c:v>20.05</c:v>
                </c:pt>
                <c:pt idx="24127">
                  <c:v>20.050999999999998</c:v>
                </c:pt>
                <c:pt idx="24128">
                  <c:v>20.052</c:v>
                </c:pt>
                <c:pt idx="24129">
                  <c:v>20.053000000000001</c:v>
                </c:pt>
                <c:pt idx="24130">
                  <c:v>20.053000000000001</c:v>
                </c:pt>
                <c:pt idx="24131">
                  <c:v>20.053999999999998</c:v>
                </c:pt>
                <c:pt idx="24132">
                  <c:v>20.055</c:v>
                </c:pt>
                <c:pt idx="24133">
                  <c:v>20.056000000000001</c:v>
                </c:pt>
                <c:pt idx="24134">
                  <c:v>20.056999999999999</c:v>
                </c:pt>
                <c:pt idx="24135">
                  <c:v>20.058</c:v>
                </c:pt>
                <c:pt idx="24136">
                  <c:v>20.058</c:v>
                </c:pt>
                <c:pt idx="24137">
                  <c:v>20.059000000000001</c:v>
                </c:pt>
                <c:pt idx="24138">
                  <c:v>20.059999999999999</c:v>
                </c:pt>
                <c:pt idx="24139">
                  <c:v>20.061</c:v>
                </c:pt>
                <c:pt idx="24140">
                  <c:v>20.062000000000001</c:v>
                </c:pt>
                <c:pt idx="24141">
                  <c:v>20.062999999999999</c:v>
                </c:pt>
                <c:pt idx="24142">
                  <c:v>20.062999999999999</c:v>
                </c:pt>
                <c:pt idx="24143">
                  <c:v>20.064</c:v>
                </c:pt>
                <c:pt idx="24144">
                  <c:v>20.065000000000001</c:v>
                </c:pt>
                <c:pt idx="24145">
                  <c:v>20.065999999999999</c:v>
                </c:pt>
                <c:pt idx="24146">
                  <c:v>20.067</c:v>
                </c:pt>
                <c:pt idx="24147">
                  <c:v>20.068000000000001</c:v>
                </c:pt>
                <c:pt idx="24148">
                  <c:v>20.068000000000001</c:v>
                </c:pt>
                <c:pt idx="24149">
                  <c:v>20.068999999999999</c:v>
                </c:pt>
                <c:pt idx="24150">
                  <c:v>20.07</c:v>
                </c:pt>
                <c:pt idx="24151">
                  <c:v>20.071000000000002</c:v>
                </c:pt>
                <c:pt idx="24152">
                  <c:v>20.071999999999999</c:v>
                </c:pt>
                <c:pt idx="24153">
                  <c:v>20.073</c:v>
                </c:pt>
                <c:pt idx="24154">
                  <c:v>20.073</c:v>
                </c:pt>
                <c:pt idx="24155">
                  <c:v>20.074000000000002</c:v>
                </c:pt>
                <c:pt idx="24156">
                  <c:v>20.074999999999999</c:v>
                </c:pt>
                <c:pt idx="24157">
                  <c:v>20.076000000000001</c:v>
                </c:pt>
                <c:pt idx="24158">
                  <c:v>20.077000000000002</c:v>
                </c:pt>
                <c:pt idx="24159">
                  <c:v>20.077000000000002</c:v>
                </c:pt>
                <c:pt idx="24160">
                  <c:v>20.077999999999999</c:v>
                </c:pt>
                <c:pt idx="24161">
                  <c:v>20.079000000000001</c:v>
                </c:pt>
                <c:pt idx="24162">
                  <c:v>20.079999999999998</c:v>
                </c:pt>
                <c:pt idx="24163">
                  <c:v>20.081</c:v>
                </c:pt>
                <c:pt idx="24164">
                  <c:v>20.082000000000001</c:v>
                </c:pt>
                <c:pt idx="24165">
                  <c:v>20.082000000000001</c:v>
                </c:pt>
                <c:pt idx="24166">
                  <c:v>20.082999999999998</c:v>
                </c:pt>
                <c:pt idx="24167">
                  <c:v>20.084</c:v>
                </c:pt>
                <c:pt idx="24168">
                  <c:v>20.085000000000001</c:v>
                </c:pt>
                <c:pt idx="24169">
                  <c:v>20.085999999999999</c:v>
                </c:pt>
                <c:pt idx="24170">
                  <c:v>20.087</c:v>
                </c:pt>
                <c:pt idx="24171">
                  <c:v>20.087</c:v>
                </c:pt>
                <c:pt idx="24172">
                  <c:v>20.088000000000001</c:v>
                </c:pt>
                <c:pt idx="24173">
                  <c:v>20.088999999999999</c:v>
                </c:pt>
                <c:pt idx="24174">
                  <c:v>20.09</c:v>
                </c:pt>
                <c:pt idx="24175">
                  <c:v>20.091000000000001</c:v>
                </c:pt>
                <c:pt idx="24176">
                  <c:v>20.091999999999999</c:v>
                </c:pt>
                <c:pt idx="24177">
                  <c:v>20.091999999999999</c:v>
                </c:pt>
                <c:pt idx="24178">
                  <c:v>20.093</c:v>
                </c:pt>
                <c:pt idx="24179">
                  <c:v>20.094000000000001</c:v>
                </c:pt>
                <c:pt idx="24180">
                  <c:v>20.094999999999999</c:v>
                </c:pt>
                <c:pt idx="24181">
                  <c:v>20.096</c:v>
                </c:pt>
                <c:pt idx="24182">
                  <c:v>20.097000000000001</c:v>
                </c:pt>
                <c:pt idx="24183">
                  <c:v>20.097000000000001</c:v>
                </c:pt>
                <c:pt idx="24184">
                  <c:v>20.097999999999999</c:v>
                </c:pt>
                <c:pt idx="24185">
                  <c:v>20.099</c:v>
                </c:pt>
                <c:pt idx="24186">
                  <c:v>20.100000000000001</c:v>
                </c:pt>
                <c:pt idx="24187">
                  <c:v>20.100999999999999</c:v>
                </c:pt>
                <c:pt idx="24188">
                  <c:v>20.102</c:v>
                </c:pt>
                <c:pt idx="24189">
                  <c:v>20.102</c:v>
                </c:pt>
                <c:pt idx="24190">
                  <c:v>20.103000000000002</c:v>
                </c:pt>
                <c:pt idx="24191">
                  <c:v>20.103999999999999</c:v>
                </c:pt>
                <c:pt idx="24192">
                  <c:v>20.105</c:v>
                </c:pt>
                <c:pt idx="24193">
                  <c:v>20.106000000000002</c:v>
                </c:pt>
                <c:pt idx="24194">
                  <c:v>20.106999999999999</c:v>
                </c:pt>
                <c:pt idx="24195">
                  <c:v>20.106999999999999</c:v>
                </c:pt>
                <c:pt idx="24196">
                  <c:v>20.108000000000001</c:v>
                </c:pt>
                <c:pt idx="24197">
                  <c:v>20.109000000000002</c:v>
                </c:pt>
                <c:pt idx="24198">
                  <c:v>20.11</c:v>
                </c:pt>
                <c:pt idx="24199">
                  <c:v>20.111000000000001</c:v>
                </c:pt>
                <c:pt idx="24200">
                  <c:v>20.111999999999998</c:v>
                </c:pt>
                <c:pt idx="24201">
                  <c:v>20.111999999999998</c:v>
                </c:pt>
                <c:pt idx="24202">
                  <c:v>20.113</c:v>
                </c:pt>
                <c:pt idx="24203">
                  <c:v>20.114000000000001</c:v>
                </c:pt>
                <c:pt idx="24204">
                  <c:v>20.114999999999998</c:v>
                </c:pt>
                <c:pt idx="24205">
                  <c:v>20.116</c:v>
                </c:pt>
                <c:pt idx="24206">
                  <c:v>20.117000000000001</c:v>
                </c:pt>
                <c:pt idx="24207">
                  <c:v>20.117000000000001</c:v>
                </c:pt>
                <c:pt idx="24208">
                  <c:v>20.117999999999999</c:v>
                </c:pt>
                <c:pt idx="24209">
                  <c:v>20.119</c:v>
                </c:pt>
                <c:pt idx="24210">
                  <c:v>20.12</c:v>
                </c:pt>
                <c:pt idx="24211">
                  <c:v>20.120999999999999</c:v>
                </c:pt>
                <c:pt idx="24212">
                  <c:v>20.122</c:v>
                </c:pt>
                <c:pt idx="24213">
                  <c:v>20.122</c:v>
                </c:pt>
                <c:pt idx="24214">
                  <c:v>20.123000000000001</c:v>
                </c:pt>
                <c:pt idx="24215">
                  <c:v>20.123999999999999</c:v>
                </c:pt>
                <c:pt idx="24216">
                  <c:v>20.125</c:v>
                </c:pt>
                <c:pt idx="24217">
                  <c:v>20.126000000000001</c:v>
                </c:pt>
                <c:pt idx="24218">
                  <c:v>20.126999999999999</c:v>
                </c:pt>
                <c:pt idx="24219">
                  <c:v>20.126999999999999</c:v>
                </c:pt>
                <c:pt idx="24220">
                  <c:v>20.128</c:v>
                </c:pt>
                <c:pt idx="24221">
                  <c:v>20.129000000000001</c:v>
                </c:pt>
                <c:pt idx="24222">
                  <c:v>20.13</c:v>
                </c:pt>
                <c:pt idx="24223">
                  <c:v>20.131</c:v>
                </c:pt>
                <c:pt idx="24224">
                  <c:v>20.132000000000001</c:v>
                </c:pt>
                <c:pt idx="24225">
                  <c:v>20.132000000000001</c:v>
                </c:pt>
                <c:pt idx="24226">
                  <c:v>20.132999999999999</c:v>
                </c:pt>
                <c:pt idx="24227">
                  <c:v>20.134</c:v>
                </c:pt>
                <c:pt idx="24228">
                  <c:v>20.135000000000002</c:v>
                </c:pt>
                <c:pt idx="24229">
                  <c:v>20.135999999999999</c:v>
                </c:pt>
                <c:pt idx="24230">
                  <c:v>20.137</c:v>
                </c:pt>
                <c:pt idx="24231">
                  <c:v>20.137</c:v>
                </c:pt>
                <c:pt idx="24232">
                  <c:v>20.138000000000002</c:v>
                </c:pt>
                <c:pt idx="24233">
                  <c:v>20.138999999999999</c:v>
                </c:pt>
                <c:pt idx="24234">
                  <c:v>20.14</c:v>
                </c:pt>
                <c:pt idx="24235">
                  <c:v>20.140999999999998</c:v>
                </c:pt>
                <c:pt idx="24236">
                  <c:v>20.141999999999999</c:v>
                </c:pt>
                <c:pt idx="24237">
                  <c:v>20.141999999999999</c:v>
                </c:pt>
                <c:pt idx="24238">
                  <c:v>20.143000000000001</c:v>
                </c:pt>
                <c:pt idx="24239">
                  <c:v>20.143999999999998</c:v>
                </c:pt>
                <c:pt idx="24240">
                  <c:v>20.145</c:v>
                </c:pt>
                <c:pt idx="24241">
                  <c:v>20.146000000000001</c:v>
                </c:pt>
                <c:pt idx="24242">
                  <c:v>20.146999999999998</c:v>
                </c:pt>
                <c:pt idx="24243">
                  <c:v>20.146999999999998</c:v>
                </c:pt>
                <c:pt idx="24244">
                  <c:v>20.148</c:v>
                </c:pt>
                <c:pt idx="24245">
                  <c:v>20.149000000000001</c:v>
                </c:pt>
                <c:pt idx="24246">
                  <c:v>20.149999999999999</c:v>
                </c:pt>
                <c:pt idx="24247">
                  <c:v>20.151</c:v>
                </c:pt>
                <c:pt idx="24248">
                  <c:v>20.152000000000001</c:v>
                </c:pt>
                <c:pt idx="24249">
                  <c:v>20.152000000000001</c:v>
                </c:pt>
                <c:pt idx="24250">
                  <c:v>20.152999999999999</c:v>
                </c:pt>
                <c:pt idx="24251">
                  <c:v>20.154</c:v>
                </c:pt>
                <c:pt idx="24252">
                  <c:v>20.155000000000001</c:v>
                </c:pt>
                <c:pt idx="24253">
                  <c:v>20.155999999999999</c:v>
                </c:pt>
                <c:pt idx="24254">
                  <c:v>20.157</c:v>
                </c:pt>
                <c:pt idx="24255">
                  <c:v>20.157</c:v>
                </c:pt>
                <c:pt idx="24256">
                  <c:v>20.158000000000001</c:v>
                </c:pt>
                <c:pt idx="24257">
                  <c:v>20.158999999999999</c:v>
                </c:pt>
                <c:pt idx="24258">
                  <c:v>20.16</c:v>
                </c:pt>
                <c:pt idx="24259">
                  <c:v>20.161000000000001</c:v>
                </c:pt>
                <c:pt idx="24260">
                  <c:v>20.161000000000001</c:v>
                </c:pt>
                <c:pt idx="24261">
                  <c:v>20.161999999999999</c:v>
                </c:pt>
                <c:pt idx="24262">
                  <c:v>20.163</c:v>
                </c:pt>
                <c:pt idx="24263">
                  <c:v>20.164000000000001</c:v>
                </c:pt>
                <c:pt idx="24264">
                  <c:v>20.164999999999999</c:v>
                </c:pt>
                <c:pt idx="24265">
                  <c:v>20.166</c:v>
                </c:pt>
                <c:pt idx="24266">
                  <c:v>20.166</c:v>
                </c:pt>
                <c:pt idx="24267">
                  <c:v>20.167000000000002</c:v>
                </c:pt>
                <c:pt idx="24268">
                  <c:v>20.167999999999999</c:v>
                </c:pt>
                <c:pt idx="24269">
                  <c:v>20.169</c:v>
                </c:pt>
                <c:pt idx="24270">
                  <c:v>20.170000000000002</c:v>
                </c:pt>
                <c:pt idx="24271">
                  <c:v>20.170999999999999</c:v>
                </c:pt>
                <c:pt idx="24272">
                  <c:v>20.170999999999999</c:v>
                </c:pt>
                <c:pt idx="24273">
                  <c:v>20.172000000000001</c:v>
                </c:pt>
                <c:pt idx="24274">
                  <c:v>20.172999999999998</c:v>
                </c:pt>
                <c:pt idx="24275">
                  <c:v>20.173999999999999</c:v>
                </c:pt>
                <c:pt idx="24276">
                  <c:v>20.175000000000001</c:v>
                </c:pt>
                <c:pt idx="24277">
                  <c:v>20.175999999999998</c:v>
                </c:pt>
                <c:pt idx="24278">
                  <c:v>20.175999999999998</c:v>
                </c:pt>
                <c:pt idx="24279">
                  <c:v>20.177</c:v>
                </c:pt>
                <c:pt idx="24280">
                  <c:v>20.178000000000001</c:v>
                </c:pt>
                <c:pt idx="24281">
                  <c:v>20.178999999999998</c:v>
                </c:pt>
                <c:pt idx="24282">
                  <c:v>20.18</c:v>
                </c:pt>
                <c:pt idx="24283">
                  <c:v>20.181000000000001</c:v>
                </c:pt>
                <c:pt idx="24284">
                  <c:v>20.181000000000001</c:v>
                </c:pt>
                <c:pt idx="24285">
                  <c:v>20.181999999999999</c:v>
                </c:pt>
                <c:pt idx="24286">
                  <c:v>20.183</c:v>
                </c:pt>
                <c:pt idx="24287">
                  <c:v>20.184000000000001</c:v>
                </c:pt>
                <c:pt idx="24288">
                  <c:v>20.184999999999999</c:v>
                </c:pt>
                <c:pt idx="24289">
                  <c:v>20.186</c:v>
                </c:pt>
                <c:pt idx="24290">
                  <c:v>20.186</c:v>
                </c:pt>
                <c:pt idx="24291">
                  <c:v>20.187000000000001</c:v>
                </c:pt>
                <c:pt idx="24292">
                  <c:v>20.187999999999999</c:v>
                </c:pt>
                <c:pt idx="24293">
                  <c:v>20.189</c:v>
                </c:pt>
                <c:pt idx="24294">
                  <c:v>20.190000000000001</c:v>
                </c:pt>
                <c:pt idx="24295">
                  <c:v>20.190999999999999</c:v>
                </c:pt>
                <c:pt idx="24296">
                  <c:v>20.190999999999999</c:v>
                </c:pt>
                <c:pt idx="24297">
                  <c:v>20.192</c:v>
                </c:pt>
                <c:pt idx="24298">
                  <c:v>20.193000000000001</c:v>
                </c:pt>
                <c:pt idx="24299">
                  <c:v>20.193999999999999</c:v>
                </c:pt>
                <c:pt idx="24300">
                  <c:v>20.195</c:v>
                </c:pt>
                <c:pt idx="24301">
                  <c:v>20.196000000000002</c:v>
                </c:pt>
                <c:pt idx="24302">
                  <c:v>20.196000000000002</c:v>
                </c:pt>
                <c:pt idx="24303">
                  <c:v>20.196999999999999</c:v>
                </c:pt>
                <c:pt idx="24304">
                  <c:v>20.198</c:v>
                </c:pt>
                <c:pt idx="24305">
                  <c:v>20.199000000000002</c:v>
                </c:pt>
                <c:pt idx="24306">
                  <c:v>20.2</c:v>
                </c:pt>
                <c:pt idx="24307">
                  <c:v>20.201000000000001</c:v>
                </c:pt>
                <c:pt idx="24308">
                  <c:v>20.201000000000001</c:v>
                </c:pt>
                <c:pt idx="24309">
                  <c:v>20.202000000000002</c:v>
                </c:pt>
                <c:pt idx="24310">
                  <c:v>20.202999999999999</c:v>
                </c:pt>
                <c:pt idx="24311">
                  <c:v>20.204000000000001</c:v>
                </c:pt>
                <c:pt idx="24312">
                  <c:v>20.204999999999998</c:v>
                </c:pt>
                <c:pt idx="24313">
                  <c:v>20.206</c:v>
                </c:pt>
                <c:pt idx="24314">
                  <c:v>20.206</c:v>
                </c:pt>
                <c:pt idx="24315">
                  <c:v>20.207000000000001</c:v>
                </c:pt>
                <c:pt idx="24316">
                  <c:v>20.207999999999998</c:v>
                </c:pt>
                <c:pt idx="24317">
                  <c:v>20.209</c:v>
                </c:pt>
                <c:pt idx="24318">
                  <c:v>20.21</c:v>
                </c:pt>
                <c:pt idx="24319">
                  <c:v>20.210999999999999</c:v>
                </c:pt>
                <c:pt idx="24320">
                  <c:v>20.210999999999999</c:v>
                </c:pt>
                <c:pt idx="24321">
                  <c:v>20.212</c:v>
                </c:pt>
                <c:pt idx="24322">
                  <c:v>20.213000000000001</c:v>
                </c:pt>
                <c:pt idx="24323">
                  <c:v>20.213999999999999</c:v>
                </c:pt>
                <c:pt idx="24324">
                  <c:v>20.215</c:v>
                </c:pt>
                <c:pt idx="24325">
                  <c:v>20.216000000000001</c:v>
                </c:pt>
                <c:pt idx="24326">
                  <c:v>20.216000000000001</c:v>
                </c:pt>
                <c:pt idx="24327">
                  <c:v>20.216999999999999</c:v>
                </c:pt>
                <c:pt idx="24328">
                  <c:v>20.218</c:v>
                </c:pt>
                <c:pt idx="24329">
                  <c:v>20.219000000000001</c:v>
                </c:pt>
                <c:pt idx="24330">
                  <c:v>20.22</c:v>
                </c:pt>
                <c:pt idx="24331">
                  <c:v>20.221</c:v>
                </c:pt>
                <c:pt idx="24332">
                  <c:v>20.221</c:v>
                </c:pt>
                <c:pt idx="24333">
                  <c:v>20.222000000000001</c:v>
                </c:pt>
                <c:pt idx="24334">
                  <c:v>20.222999999999999</c:v>
                </c:pt>
                <c:pt idx="24335">
                  <c:v>20.224</c:v>
                </c:pt>
                <c:pt idx="24336">
                  <c:v>20.225000000000001</c:v>
                </c:pt>
                <c:pt idx="24337">
                  <c:v>20.225999999999999</c:v>
                </c:pt>
                <c:pt idx="24338">
                  <c:v>20.225999999999999</c:v>
                </c:pt>
                <c:pt idx="24339">
                  <c:v>20.227</c:v>
                </c:pt>
                <c:pt idx="24340">
                  <c:v>20.228000000000002</c:v>
                </c:pt>
                <c:pt idx="24341">
                  <c:v>20.228999999999999</c:v>
                </c:pt>
                <c:pt idx="24342">
                  <c:v>20.23</c:v>
                </c:pt>
                <c:pt idx="24343">
                  <c:v>20.231000000000002</c:v>
                </c:pt>
                <c:pt idx="24344">
                  <c:v>20.231000000000002</c:v>
                </c:pt>
                <c:pt idx="24345">
                  <c:v>20.231999999999999</c:v>
                </c:pt>
                <c:pt idx="24346">
                  <c:v>20.233000000000001</c:v>
                </c:pt>
                <c:pt idx="24347">
                  <c:v>20.234000000000002</c:v>
                </c:pt>
                <c:pt idx="24348">
                  <c:v>20.234999999999999</c:v>
                </c:pt>
                <c:pt idx="24349">
                  <c:v>20.236000000000001</c:v>
                </c:pt>
                <c:pt idx="24350">
                  <c:v>20.236000000000001</c:v>
                </c:pt>
                <c:pt idx="24351">
                  <c:v>20.236999999999998</c:v>
                </c:pt>
                <c:pt idx="24352">
                  <c:v>20.238</c:v>
                </c:pt>
                <c:pt idx="24353">
                  <c:v>20.239000000000001</c:v>
                </c:pt>
                <c:pt idx="24354">
                  <c:v>20.239999999999998</c:v>
                </c:pt>
                <c:pt idx="24355">
                  <c:v>20.239999999999998</c:v>
                </c:pt>
                <c:pt idx="24356">
                  <c:v>20.241</c:v>
                </c:pt>
                <c:pt idx="24357">
                  <c:v>20.242000000000001</c:v>
                </c:pt>
                <c:pt idx="24358">
                  <c:v>20.242999999999999</c:v>
                </c:pt>
                <c:pt idx="24359">
                  <c:v>20.244</c:v>
                </c:pt>
                <c:pt idx="24360">
                  <c:v>20.245000000000001</c:v>
                </c:pt>
                <c:pt idx="24361">
                  <c:v>20.245000000000001</c:v>
                </c:pt>
                <c:pt idx="24362">
                  <c:v>20.245999999999999</c:v>
                </c:pt>
                <c:pt idx="24363">
                  <c:v>20.247</c:v>
                </c:pt>
                <c:pt idx="24364">
                  <c:v>20.248000000000001</c:v>
                </c:pt>
                <c:pt idx="24365">
                  <c:v>20.248999999999999</c:v>
                </c:pt>
                <c:pt idx="24366">
                  <c:v>20.25</c:v>
                </c:pt>
                <c:pt idx="24367">
                  <c:v>20.25</c:v>
                </c:pt>
                <c:pt idx="24368">
                  <c:v>20.251000000000001</c:v>
                </c:pt>
                <c:pt idx="24369">
                  <c:v>20.251999999999999</c:v>
                </c:pt>
                <c:pt idx="24370">
                  <c:v>20.253</c:v>
                </c:pt>
                <c:pt idx="24371">
                  <c:v>20.254000000000001</c:v>
                </c:pt>
                <c:pt idx="24372">
                  <c:v>20.254999999999999</c:v>
                </c:pt>
                <c:pt idx="24373">
                  <c:v>20.254999999999999</c:v>
                </c:pt>
                <c:pt idx="24374">
                  <c:v>20.256</c:v>
                </c:pt>
                <c:pt idx="24375">
                  <c:v>20.257000000000001</c:v>
                </c:pt>
                <c:pt idx="24376">
                  <c:v>20.257999999999999</c:v>
                </c:pt>
                <c:pt idx="24377">
                  <c:v>20.259</c:v>
                </c:pt>
                <c:pt idx="24378">
                  <c:v>20.260000000000002</c:v>
                </c:pt>
                <c:pt idx="24379">
                  <c:v>20.260000000000002</c:v>
                </c:pt>
                <c:pt idx="24380">
                  <c:v>20.260999999999999</c:v>
                </c:pt>
                <c:pt idx="24381">
                  <c:v>20.262</c:v>
                </c:pt>
                <c:pt idx="24382">
                  <c:v>20.263000000000002</c:v>
                </c:pt>
                <c:pt idx="24383">
                  <c:v>20.263999999999999</c:v>
                </c:pt>
                <c:pt idx="24384">
                  <c:v>20.265000000000001</c:v>
                </c:pt>
                <c:pt idx="24385">
                  <c:v>20.265000000000001</c:v>
                </c:pt>
                <c:pt idx="24386">
                  <c:v>20.265999999999998</c:v>
                </c:pt>
                <c:pt idx="24387">
                  <c:v>20.266999999999999</c:v>
                </c:pt>
                <c:pt idx="24388">
                  <c:v>20.268000000000001</c:v>
                </c:pt>
                <c:pt idx="24389">
                  <c:v>20.268999999999998</c:v>
                </c:pt>
                <c:pt idx="24390">
                  <c:v>20.27</c:v>
                </c:pt>
                <c:pt idx="24391">
                  <c:v>20.27</c:v>
                </c:pt>
                <c:pt idx="24392">
                  <c:v>20.271000000000001</c:v>
                </c:pt>
                <c:pt idx="24393">
                  <c:v>20.271999999999998</c:v>
                </c:pt>
                <c:pt idx="24394">
                  <c:v>20.273</c:v>
                </c:pt>
                <c:pt idx="24395">
                  <c:v>20.274000000000001</c:v>
                </c:pt>
                <c:pt idx="24396">
                  <c:v>20.274999999999999</c:v>
                </c:pt>
                <c:pt idx="24397">
                  <c:v>20.274999999999999</c:v>
                </c:pt>
                <c:pt idx="24398">
                  <c:v>20.276</c:v>
                </c:pt>
                <c:pt idx="24399">
                  <c:v>20.277000000000001</c:v>
                </c:pt>
                <c:pt idx="24400">
                  <c:v>20.277999999999999</c:v>
                </c:pt>
                <c:pt idx="24401">
                  <c:v>20.279</c:v>
                </c:pt>
                <c:pt idx="24402">
                  <c:v>20.28</c:v>
                </c:pt>
                <c:pt idx="24403">
                  <c:v>20.28</c:v>
                </c:pt>
                <c:pt idx="24404">
                  <c:v>20.280999999999999</c:v>
                </c:pt>
                <c:pt idx="24405">
                  <c:v>20.282</c:v>
                </c:pt>
                <c:pt idx="24406">
                  <c:v>20.283000000000001</c:v>
                </c:pt>
                <c:pt idx="24407">
                  <c:v>20.283999999999999</c:v>
                </c:pt>
                <c:pt idx="24408">
                  <c:v>20.285</c:v>
                </c:pt>
                <c:pt idx="24409">
                  <c:v>20.285</c:v>
                </c:pt>
                <c:pt idx="24410">
                  <c:v>20.286000000000001</c:v>
                </c:pt>
                <c:pt idx="24411">
                  <c:v>20.286999999999999</c:v>
                </c:pt>
                <c:pt idx="24412">
                  <c:v>20.288</c:v>
                </c:pt>
                <c:pt idx="24413">
                  <c:v>20.289000000000001</c:v>
                </c:pt>
                <c:pt idx="24414">
                  <c:v>20.29</c:v>
                </c:pt>
                <c:pt idx="24415">
                  <c:v>20.29</c:v>
                </c:pt>
                <c:pt idx="24416">
                  <c:v>20.291</c:v>
                </c:pt>
                <c:pt idx="24417">
                  <c:v>20.292000000000002</c:v>
                </c:pt>
                <c:pt idx="24418">
                  <c:v>20.292999999999999</c:v>
                </c:pt>
                <c:pt idx="24419">
                  <c:v>20.294</c:v>
                </c:pt>
                <c:pt idx="24420">
                  <c:v>20.295000000000002</c:v>
                </c:pt>
                <c:pt idx="24421">
                  <c:v>20.295000000000002</c:v>
                </c:pt>
                <c:pt idx="24422">
                  <c:v>20.295999999999999</c:v>
                </c:pt>
                <c:pt idx="24423">
                  <c:v>20.297000000000001</c:v>
                </c:pt>
                <c:pt idx="24424">
                  <c:v>20.297999999999998</c:v>
                </c:pt>
                <c:pt idx="24425">
                  <c:v>20.298999999999999</c:v>
                </c:pt>
                <c:pt idx="24426">
                  <c:v>20.3</c:v>
                </c:pt>
                <c:pt idx="24427">
                  <c:v>20.3</c:v>
                </c:pt>
                <c:pt idx="24428">
                  <c:v>20.300999999999998</c:v>
                </c:pt>
                <c:pt idx="24429">
                  <c:v>20.302</c:v>
                </c:pt>
                <c:pt idx="24430">
                  <c:v>20.303000000000001</c:v>
                </c:pt>
                <c:pt idx="24431">
                  <c:v>20.303999999999998</c:v>
                </c:pt>
                <c:pt idx="24432">
                  <c:v>20.305</c:v>
                </c:pt>
                <c:pt idx="24433">
                  <c:v>20.305</c:v>
                </c:pt>
                <c:pt idx="24434">
                  <c:v>20.306000000000001</c:v>
                </c:pt>
                <c:pt idx="24435">
                  <c:v>20.306999999999999</c:v>
                </c:pt>
                <c:pt idx="24436">
                  <c:v>20.308</c:v>
                </c:pt>
                <c:pt idx="24437">
                  <c:v>20.309000000000001</c:v>
                </c:pt>
                <c:pt idx="24438">
                  <c:v>20.309999999999999</c:v>
                </c:pt>
                <c:pt idx="24439">
                  <c:v>20.309999999999999</c:v>
                </c:pt>
                <c:pt idx="24440">
                  <c:v>20.311</c:v>
                </c:pt>
                <c:pt idx="24441">
                  <c:v>20.312000000000001</c:v>
                </c:pt>
                <c:pt idx="24442">
                  <c:v>20.312999999999999</c:v>
                </c:pt>
                <c:pt idx="24443">
                  <c:v>20.314</c:v>
                </c:pt>
                <c:pt idx="24444">
                  <c:v>20.315000000000001</c:v>
                </c:pt>
                <c:pt idx="24445">
                  <c:v>20.315000000000001</c:v>
                </c:pt>
                <c:pt idx="24446">
                  <c:v>20.315999999999999</c:v>
                </c:pt>
                <c:pt idx="24447">
                  <c:v>20.317</c:v>
                </c:pt>
                <c:pt idx="24448">
                  <c:v>20.318000000000001</c:v>
                </c:pt>
                <c:pt idx="24449">
                  <c:v>20.318999999999999</c:v>
                </c:pt>
                <c:pt idx="24450">
                  <c:v>20.318999999999999</c:v>
                </c:pt>
                <c:pt idx="24451">
                  <c:v>20.32</c:v>
                </c:pt>
                <c:pt idx="24452">
                  <c:v>20.321000000000002</c:v>
                </c:pt>
                <c:pt idx="24453">
                  <c:v>20.321999999999999</c:v>
                </c:pt>
                <c:pt idx="24454">
                  <c:v>20.323</c:v>
                </c:pt>
                <c:pt idx="24455">
                  <c:v>20.324000000000002</c:v>
                </c:pt>
                <c:pt idx="24456">
                  <c:v>20.324000000000002</c:v>
                </c:pt>
                <c:pt idx="24457">
                  <c:v>20.324999999999999</c:v>
                </c:pt>
                <c:pt idx="24458">
                  <c:v>20.326000000000001</c:v>
                </c:pt>
                <c:pt idx="24459">
                  <c:v>20.327000000000002</c:v>
                </c:pt>
                <c:pt idx="24460">
                  <c:v>20.327999999999999</c:v>
                </c:pt>
                <c:pt idx="24461">
                  <c:v>20.329000000000001</c:v>
                </c:pt>
                <c:pt idx="24462">
                  <c:v>20.329000000000001</c:v>
                </c:pt>
                <c:pt idx="24463">
                  <c:v>20.329999999999998</c:v>
                </c:pt>
                <c:pt idx="24464">
                  <c:v>20.331</c:v>
                </c:pt>
                <c:pt idx="24465">
                  <c:v>20.332000000000001</c:v>
                </c:pt>
                <c:pt idx="24466">
                  <c:v>20.332999999999998</c:v>
                </c:pt>
                <c:pt idx="24467">
                  <c:v>20.334</c:v>
                </c:pt>
                <c:pt idx="24468">
                  <c:v>20.334</c:v>
                </c:pt>
                <c:pt idx="24469">
                  <c:v>20.335000000000001</c:v>
                </c:pt>
                <c:pt idx="24470">
                  <c:v>20.335999999999999</c:v>
                </c:pt>
                <c:pt idx="24471">
                  <c:v>20.337</c:v>
                </c:pt>
                <c:pt idx="24472">
                  <c:v>20.338000000000001</c:v>
                </c:pt>
                <c:pt idx="24473">
                  <c:v>20.338999999999999</c:v>
                </c:pt>
                <c:pt idx="24474">
                  <c:v>20.338999999999999</c:v>
                </c:pt>
                <c:pt idx="24475">
                  <c:v>20.34</c:v>
                </c:pt>
                <c:pt idx="24476">
                  <c:v>20.341000000000001</c:v>
                </c:pt>
                <c:pt idx="24477">
                  <c:v>20.341999999999999</c:v>
                </c:pt>
                <c:pt idx="24478">
                  <c:v>20.343</c:v>
                </c:pt>
                <c:pt idx="24479">
                  <c:v>20.344000000000001</c:v>
                </c:pt>
                <c:pt idx="24480">
                  <c:v>20.344000000000001</c:v>
                </c:pt>
                <c:pt idx="24481">
                  <c:v>20.344999999999999</c:v>
                </c:pt>
                <c:pt idx="24482">
                  <c:v>20.346</c:v>
                </c:pt>
                <c:pt idx="24483">
                  <c:v>20.347000000000001</c:v>
                </c:pt>
                <c:pt idx="24484">
                  <c:v>20.347999999999999</c:v>
                </c:pt>
                <c:pt idx="24485">
                  <c:v>20.349</c:v>
                </c:pt>
                <c:pt idx="24486">
                  <c:v>20.349</c:v>
                </c:pt>
                <c:pt idx="24487">
                  <c:v>20.350000000000001</c:v>
                </c:pt>
                <c:pt idx="24488">
                  <c:v>20.350999999999999</c:v>
                </c:pt>
                <c:pt idx="24489">
                  <c:v>20.352</c:v>
                </c:pt>
                <c:pt idx="24490">
                  <c:v>20.353000000000002</c:v>
                </c:pt>
                <c:pt idx="24491">
                  <c:v>20.353999999999999</c:v>
                </c:pt>
                <c:pt idx="24492">
                  <c:v>20.353999999999999</c:v>
                </c:pt>
                <c:pt idx="24493">
                  <c:v>20.355</c:v>
                </c:pt>
                <c:pt idx="24494">
                  <c:v>20.356000000000002</c:v>
                </c:pt>
                <c:pt idx="24495">
                  <c:v>20.356999999999999</c:v>
                </c:pt>
                <c:pt idx="24496">
                  <c:v>20.358000000000001</c:v>
                </c:pt>
                <c:pt idx="24497">
                  <c:v>20.359000000000002</c:v>
                </c:pt>
                <c:pt idx="24498">
                  <c:v>20.359000000000002</c:v>
                </c:pt>
                <c:pt idx="24499">
                  <c:v>20.36</c:v>
                </c:pt>
                <c:pt idx="24500">
                  <c:v>20.361000000000001</c:v>
                </c:pt>
                <c:pt idx="24501">
                  <c:v>20.361999999999998</c:v>
                </c:pt>
                <c:pt idx="24502">
                  <c:v>20.363</c:v>
                </c:pt>
                <c:pt idx="24503">
                  <c:v>20.364000000000001</c:v>
                </c:pt>
                <c:pt idx="24504">
                  <c:v>20.364000000000001</c:v>
                </c:pt>
                <c:pt idx="24505">
                  <c:v>20.364999999999998</c:v>
                </c:pt>
                <c:pt idx="24506">
                  <c:v>20.366</c:v>
                </c:pt>
                <c:pt idx="24507">
                  <c:v>20.367000000000001</c:v>
                </c:pt>
                <c:pt idx="24508">
                  <c:v>20.367999999999999</c:v>
                </c:pt>
                <c:pt idx="24509">
                  <c:v>20.369</c:v>
                </c:pt>
                <c:pt idx="24510">
                  <c:v>20.369</c:v>
                </c:pt>
                <c:pt idx="24511">
                  <c:v>20.37</c:v>
                </c:pt>
                <c:pt idx="24512">
                  <c:v>20.370999999999999</c:v>
                </c:pt>
                <c:pt idx="24513">
                  <c:v>20.372</c:v>
                </c:pt>
                <c:pt idx="24514">
                  <c:v>20.373000000000001</c:v>
                </c:pt>
                <c:pt idx="24515">
                  <c:v>20.373999999999999</c:v>
                </c:pt>
                <c:pt idx="24516">
                  <c:v>20.373999999999999</c:v>
                </c:pt>
                <c:pt idx="24517">
                  <c:v>20.375</c:v>
                </c:pt>
                <c:pt idx="24518">
                  <c:v>20.376000000000001</c:v>
                </c:pt>
                <c:pt idx="24519">
                  <c:v>20.376999999999999</c:v>
                </c:pt>
                <c:pt idx="24520">
                  <c:v>20.378</c:v>
                </c:pt>
                <c:pt idx="24521">
                  <c:v>20.379000000000001</c:v>
                </c:pt>
                <c:pt idx="24522">
                  <c:v>20.379000000000001</c:v>
                </c:pt>
                <c:pt idx="24523">
                  <c:v>20.38</c:v>
                </c:pt>
                <c:pt idx="24524">
                  <c:v>20.381</c:v>
                </c:pt>
                <c:pt idx="24525">
                  <c:v>20.382000000000001</c:v>
                </c:pt>
                <c:pt idx="24526">
                  <c:v>20.382999999999999</c:v>
                </c:pt>
                <c:pt idx="24527">
                  <c:v>20.384</c:v>
                </c:pt>
                <c:pt idx="24528">
                  <c:v>20.384</c:v>
                </c:pt>
                <c:pt idx="24529">
                  <c:v>20.385000000000002</c:v>
                </c:pt>
                <c:pt idx="24530">
                  <c:v>20.385999999999999</c:v>
                </c:pt>
                <c:pt idx="24531">
                  <c:v>20.387</c:v>
                </c:pt>
                <c:pt idx="24532">
                  <c:v>20.388000000000002</c:v>
                </c:pt>
                <c:pt idx="24533">
                  <c:v>20.388999999999999</c:v>
                </c:pt>
                <c:pt idx="24534">
                  <c:v>20.388999999999999</c:v>
                </c:pt>
                <c:pt idx="24535">
                  <c:v>20.39</c:v>
                </c:pt>
                <c:pt idx="24536">
                  <c:v>20.390999999999998</c:v>
                </c:pt>
                <c:pt idx="24537">
                  <c:v>20.391999999999999</c:v>
                </c:pt>
                <c:pt idx="24538">
                  <c:v>20.393000000000001</c:v>
                </c:pt>
                <c:pt idx="24539">
                  <c:v>20.393999999999998</c:v>
                </c:pt>
                <c:pt idx="24540">
                  <c:v>20.393999999999998</c:v>
                </c:pt>
                <c:pt idx="24541">
                  <c:v>20.395</c:v>
                </c:pt>
                <c:pt idx="24542">
                  <c:v>20.396000000000001</c:v>
                </c:pt>
                <c:pt idx="24543">
                  <c:v>20.396999999999998</c:v>
                </c:pt>
                <c:pt idx="24544">
                  <c:v>20.398</c:v>
                </c:pt>
                <c:pt idx="24545">
                  <c:v>20.398</c:v>
                </c:pt>
                <c:pt idx="24546">
                  <c:v>20.399000000000001</c:v>
                </c:pt>
                <c:pt idx="24547">
                  <c:v>20.399999999999999</c:v>
                </c:pt>
                <c:pt idx="24548">
                  <c:v>20.401</c:v>
                </c:pt>
                <c:pt idx="24549">
                  <c:v>20.402000000000001</c:v>
                </c:pt>
                <c:pt idx="24550">
                  <c:v>20.402999999999999</c:v>
                </c:pt>
                <c:pt idx="24551">
                  <c:v>20.402999999999999</c:v>
                </c:pt>
                <c:pt idx="24552">
                  <c:v>20.404</c:v>
                </c:pt>
                <c:pt idx="24553">
                  <c:v>20.405000000000001</c:v>
                </c:pt>
                <c:pt idx="24554">
                  <c:v>20.405999999999999</c:v>
                </c:pt>
                <c:pt idx="24555">
                  <c:v>20.407</c:v>
                </c:pt>
                <c:pt idx="24556">
                  <c:v>20.408000000000001</c:v>
                </c:pt>
                <c:pt idx="24557">
                  <c:v>20.408000000000001</c:v>
                </c:pt>
                <c:pt idx="24558">
                  <c:v>20.408999999999999</c:v>
                </c:pt>
                <c:pt idx="24559">
                  <c:v>20.41</c:v>
                </c:pt>
                <c:pt idx="24560">
                  <c:v>20.411000000000001</c:v>
                </c:pt>
                <c:pt idx="24561">
                  <c:v>20.411999999999999</c:v>
                </c:pt>
                <c:pt idx="24562">
                  <c:v>20.413</c:v>
                </c:pt>
                <c:pt idx="24563">
                  <c:v>20.413</c:v>
                </c:pt>
                <c:pt idx="24564">
                  <c:v>20.414000000000001</c:v>
                </c:pt>
                <c:pt idx="24565">
                  <c:v>20.414999999999999</c:v>
                </c:pt>
                <c:pt idx="24566">
                  <c:v>20.416</c:v>
                </c:pt>
                <c:pt idx="24567">
                  <c:v>20.417000000000002</c:v>
                </c:pt>
                <c:pt idx="24568">
                  <c:v>20.417999999999999</c:v>
                </c:pt>
                <c:pt idx="24569">
                  <c:v>20.417999999999999</c:v>
                </c:pt>
                <c:pt idx="24570">
                  <c:v>20.419</c:v>
                </c:pt>
                <c:pt idx="24571">
                  <c:v>20.420000000000002</c:v>
                </c:pt>
                <c:pt idx="24572">
                  <c:v>20.420999999999999</c:v>
                </c:pt>
                <c:pt idx="24573">
                  <c:v>20.422000000000001</c:v>
                </c:pt>
                <c:pt idx="24574">
                  <c:v>20.422999999999998</c:v>
                </c:pt>
                <c:pt idx="24575">
                  <c:v>20.422999999999998</c:v>
                </c:pt>
                <c:pt idx="24576">
                  <c:v>20.423999999999999</c:v>
                </c:pt>
                <c:pt idx="24577">
                  <c:v>20.425000000000001</c:v>
                </c:pt>
                <c:pt idx="24578">
                  <c:v>20.425999999999998</c:v>
                </c:pt>
                <c:pt idx="24579">
                  <c:v>20.427</c:v>
                </c:pt>
                <c:pt idx="24580">
                  <c:v>20.428000000000001</c:v>
                </c:pt>
                <c:pt idx="24581">
                  <c:v>20.428000000000001</c:v>
                </c:pt>
                <c:pt idx="24582">
                  <c:v>20.428999999999998</c:v>
                </c:pt>
                <c:pt idx="24583">
                  <c:v>20.43</c:v>
                </c:pt>
                <c:pt idx="24584">
                  <c:v>20.431000000000001</c:v>
                </c:pt>
                <c:pt idx="24585">
                  <c:v>20.431999999999999</c:v>
                </c:pt>
                <c:pt idx="24586">
                  <c:v>20.433</c:v>
                </c:pt>
                <c:pt idx="24587">
                  <c:v>20.433</c:v>
                </c:pt>
                <c:pt idx="24588">
                  <c:v>20.434000000000001</c:v>
                </c:pt>
                <c:pt idx="24589">
                  <c:v>20.434999999999999</c:v>
                </c:pt>
                <c:pt idx="24590">
                  <c:v>20.436</c:v>
                </c:pt>
                <c:pt idx="24591">
                  <c:v>20.437000000000001</c:v>
                </c:pt>
                <c:pt idx="24592">
                  <c:v>20.437999999999999</c:v>
                </c:pt>
                <c:pt idx="24593">
                  <c:v>20.437999999999999</c:v>
                </c:pt>
                <c:pt idx="24594">
                  <c:v>20.439</c:v>
                </c:pt>
                <c:pt idx="24595">
                  <c:v>20.440000000000001</c:v>
                </c:pt>
                <c:pt idx="24596">
                  <c:v>20.440999999999999</c:v>
                </c:pt>
                <c:pt idx="24597">
                  <c:v>20.442</c:v>
                </c:pt>
                <c:pt idx="24598">
                  <c:v>20.443000000000001</c:v>
                </c:pt>
                <c:pt idx="24599">
                  <c:v>20.443000000000001</c:v>
                </c:pt>
                <c:pt idx="24600">
                  <c:v>20.443999999999999</c:v>
                </c:pt>
                <c:pt idx="24601">
                  <c:v>20.445</c:v>
                </c:pt>
                <c:pt idx="24602">
                  <c:v>20.446000000000002</c:v>
                </c:pt>
                <c:pt idx="24603">
                  <c:v>20.446999999999999</c:v>
                </c:pt>
                <c:pt idx="24604">
                  <c:v>20.448</c:v>
                </c:pt>
                <c:pt idx="24605">
                  <c:v>20.448</c:v>
                </c:pt>
                <c:pt idx="24606">
                  <c:v>20.449000000000002</c:v>
                </c:pt>
                <c:pt idx="24607">
                  <c:v>20.45</c:v>
                </c:pt>
                <c:pt idx="24608">
                  <c:v>20.451000000000001</c:v>
                </c:pt>
                <c:pt idx="24609">
                  <c:v>20.452000000000002</c:v>
                </c:pt>
                <c:pt idx="24610">
                  <c:v>20.452999999999999</c:v>
                </c:pt>
                <c:pt idx="24611">
                  <c:v>20.452999999999999</c:v>
                </c:pt>
                <c:pt idx="24612">
                  <c:v>20.454000000000001</c:v>
                </c:pt>
                <c:pt idx="24613">
                  <c:v>20.454999999999998</c:v>
                </c:pt>
                <c:pt idx="24614">
                  <c:v>20.456</c:v>
                </c:pt>
                <c:pt idx="24615">
                  <c:v>20.457000000000001</c:v>
                </c:pt>
                <c:pt idx="24616">
                  <c:v>20.457999999999998</c:v>
                </c:pt>
                <c:pt idx="24617">
                  <c:v>20.457999999999998</c:v>
                </c:pt>
                <c:pt idx="24618">
                  <c:v>20.459</c:v>
                </c:pt>
                <c:pt idx="24619">
                  <c:v>20.46</c:v>
                </c:pt>
                <c:pt idx="24620">
                  <c:v>20.460999999999999</c:v>
                </c:pt>
                <c:pt idx="24621">
                  <c:v>20.462</c:v>
                </c:pt>
                <c:pt idx="24622">
                  <c:v>20.463000000000001</c:v>
                </c:pt>
                <c:pt idx="24623">
                  <c:v>20.463000000000001</c:v>
                </c:pt>
                <c:pt idx="24624">
                  <c:v>20.463999999999999</c:v>
                </c:pt>
                <c:pt idx="24625">
                  <c:v>20.465</c:v>
                </c:pt>
                <c:pt idx="24626">
                  <c:v>20.466000000000001</c:v>
                </c:pt>
                <c:pt idx="24627">
                  <c:v>20.466999999999999</c:v>
                </c:pt>
                <c:pt idx="24628">
                  <c:v>20.468</c:v>
                </c:pt>
                <c:pt idx="24629">
                  <c:v>20.468</c:v>
                </c:pt>
                <c:pt idx="24630">
                  <c:v>20.469000000000001</c:v>
                </c:pt>
                <c:pt idx="24631">
                  <c:v>20.47</c:v>
                </c:pt>
                <c:pt idx="24632">
                  <c:v>20.471</c:v>
                </c:pt>
                <c:pt idx="24633">
                  <c:v>20.472000000000001</c:v>
                </c:pt>
                <c:pt idx="24634">
                  <c:v>20.472999999999999</c:v>
                </c:pt>
                <c:pt idx="24635">
                  <c:v>20.472999999999999</c:v>
                </c:pt>
                <c:pt idx="24636">
                  <c:v>20.474</c:v>
                </c:pt>
                <c:pt idx="24637">
                  <c:v>20.475000000000001</c:v>
                </c:pt>
                <c:pt idx="24638">
                  <c:v>20.475999999999999</c:v>
                </c:pt>
                <c:pt idx="24639">
                  <c:v>20.477</c:v>
                </c:pt>
                <c:pt idx="24640">
                  <c:v>20.478000000000002</c:v>
                </c:pt>
                <c:pt idx="24641">
                  <c:v>20.478000000000002</c:v>
                </c:pt>
                <c:pt idx="24642">
                  <c:v>20.478999999999999</c:v>
                </c:pt>
                <c:pt idx="24643">
                  <c:v>20.48</c:v>
                </c:pt>
                <c:pt idx="24644">
                  <c:v>20.481000000000002</c:v>
                </c:pt>
                <c:pt idx="24645">
                  <c:v>20.481999999999999</c:v>
                </c:pt>
                <c:pt idx="24646">
                  <c:v>20.481999999999999</c:v>
                </c:pt>
                <c:pt idx="24647">
                  <c:v>20.483000000000001</c:v>
                </c:pt>
                <c:pt idx="24648">
                  <c:v>20.484000000000002</c:v>
                </c:pt>
                <c:pt idx="24649">
                  <c:v>20.484999999999999</c:v>
                </c:pt>
                <c:pt idx="24650">
                  <c:v>20.486000000000001</c:v>
                </c:pt>
                <c:pt idx="24651">
                  <c:v>20.486999999999998</c:v>
                </c:pt>
                <c:pt idx="24652">
                  <c:v>20.486999999999998</c:v>
                </c:pt>
                <c:pt idx="24653">
                  <c:v>20.488</c:v>
                </c:pt>
                <c:pt idx="24654">
                  <c:v>20.489000000000001</c:v>
                </c:pt>
                <c:pt idx="24655">
                  <c:v>20.49</c:v>
                </c:pt>
                <c:pt idx="24656">
                  <c:v>20.491</c:v>
                </c:pt>
                <c:pt idx="24657">
                  <c:v>20.492000000000001</c:v>
                </c:pt>
                <c:pt idx="24658">
                  <c:v>20.492000000000001</c:v>
                </c:pt>
                <c:pt idx="24659">
                  <c:v>20.492999999999999</c:v>
                </c:pt>
                <c:pt idx="24660">
                  <c:v>20.494</c:v>
                </c:pt>
                <c:pt idx="24661">
                  <c:v>20.495000000000001</c:v>
                </c:pt>
                <c:pt idx="24662">
                  <c:v>20.495999999999999</c:v>
                </c:pt>
                <c:pt idx="24663">
                  <c:v>20.497</c:v>
                </c:pt>
                <c:pt idx="24664">
                  <c:v>20.497</c:v>
                </c:pt>
                <c:pt idx="24665">
                  <c:v>20.498000000000001</c:v>
                </c:pt>
                <c:pt idx="24666">
                  <c:v>20.498999999999999</c:v>
                </c:pt>
                <c:pt idx="24667">
                  <c:v>20.5</c:v>
                </c:pt>
                <c:pt idx="24668">
                  <c:v>20.501000000000001</c:v>
                </c:pt>
                <c:pt idx="24669">
                  <c:v>20.501999999999999</c:v>
                </c:pt>
                <c:pt idx="24670">
                  <c:v>20.501999999999999</c:v>
                </c:pt>
                <c:pt idx="24671">
                  <c:v>20.503</c:v>
                </c:pt>
                <c:pt idx="24672">
                  <c:v>20.504000000000001</c:v>
                </c:pt>
                <c:pt idx="24673">
                  <c:v>20.504999999999999</c:v>
                </c:pt>
                <c:pt idx="24674">
                  <c:v>20.506</c:v>
                </c:pt>
                <c:pt idx="24675">
                  <c:v>20.507000000000001</c:v>
                </c:pt>
                <c:pt idx="24676">
                  <c:v>20.507000000000001</c:v>
                </c:pt>
                <c:pt idx="24677">
                  <c:v>20.507999999999999</c:v>
                </c:pt>
                <c:pt idx="24678">
                  <c:v>20.509</c:v>
                </c:pt>
                <c:pt idx="24679">
                  <c:v>20.51</c:v>
                </c:pt>
                <c:pt idx="24680">
                  <c:v>20.510999999999999</c:v>
                </c:pt>
                <c:pt idx="24681">
                  <c:v>20.512</c:v>
                </c:pt>
                <c:pt idx="24682">
                  <c:v>20.512</c:v>
                </c:pt>
                <c:pt idx="24683">
                  <c:v>20.513000000000002</c:v>
                </c:pt>
                <c:pt idx="24684">
                  <c:v>20.513999999999999</c:v>
                </c:pt>
                <c:pt idx="24685">
                  <c:v>20.515000000000001</c:v>
                </c:pt>
                <c:pt idx="24686">
                  <c:v>20.515999999999998</c:v>
                </c:pt>
                <c:pt idx="24687">
                  <c:v>20.516999999999999</c:v>
                </c:pt>
                <c:pt idx="24688">
                  <c:v>20.516999999999999</c:v>
                </c:pt>
                <c:pt idx="24689">
                  <c:v>20.518000000000001</c:v>
                </c:pt>
                <c:pt idx="24690">
                  <c:v>20.518999999999998</c:v>
                </c:pt>
                <c:pt idx="24691">
                  <c:v>20.52</c:v>
                </c:pt>
                <c:pt idx="24692">
                  <c:v>20.521000000000001</c:v>
                </c:pt>
                <c:pt idx="24693">
                  <c:v>20.521999999999998</c:v>
                </c:pt>
                <c:pt idx="24694">
                  <c:v>20.521999999999998</c:v>
                </c:pt>
                <c:pt idx="24695">
                  <c:v>20.523</c:v>
                </c:pt>
                <c:pt idx="24696">
                  <c:v>20.524000000000001</c:v>
                </c:pt>
                <c:pt idx="24697">
                  <c:v>20.524999999999999</c:v>
                </c:pt>
                <c:pt idx="24698">
                  <c:v>20.526</c:v>
                </c:pt>
                <c:pt idx="24699">
                  <c:v>20.527000000000001</c:v>
                </c:pt>
                <c:pt idx="24700">
                  <c:v>20.527000000000001</c:v>
                </c:pt>
                <c:pt idx="24701">
                  <c:v>20.527999999999999</c:v>
                </c:pt>
                <c:pt idx="24702">
                  <c:v>20.529</c:v>
                </c:pt>
                <c:pt idx="24703">
                  <c:v>20.53</c:v>
                </c:pt>
                <c:pt idx="24704">
                  <c:v>20.530999999999999</c:v>
                </c:pt>
                <c:pt idx="24705">
                  <c:v>20.532</c:v>
                </c:pt>
                <c:pt idx="24706">
                  <c:v>20.532</c:v>
                </c:pt>
                <c:pt idx="24707">
                  <c:v>20.533000000000001</c:v>
                </c:pt>
                <c:pt idx="24708">
                  <c:v>20.533999999999999</c:v>
                </c:pt>
                <c:pt idx="24709">
                  <c:v>20.535</c:v>
                </c:pt>
                <c:pt idx="24710">
                  <c:v>20.536000000000001</c:v>
                </c:pt>
                <c:pt idx="24711">
                  <c:v>20.536999999999999</c:v>
                </c:pt>
                <c:pt idx="24712">
                  <c:v>20.536999999999999</c:v>
                </c:pt>
                <c:pt idx="24713">
                  <c:v>20.538</c:v>
                </c:pt>
                <c:pt idx="24714">
                  <c:v>20.539000000000001</c:v>
                </c:pt>
                <c:pt idx="24715">
                  <c:v>20.54</c:v>
                </c:pt>
                <c:pt idx="24716">
                  <c:v>20.541</c:v>
                </c:pt>
                <c:pt idx="24717">
                  <c:v>20.542000000000002</c:v>
                </c:pt>
                <c:pt idx="24718">
                  <c:v>20.542000000000002</c:v>
                </c:pt>
                <c:pt idx="24719">
                  <c:v>20.542999999999999</c:v>
                </c:pt>
                <c:pt idx="24720">
                  <c:v>20.544</c:v>
                </c:pt>
                <c:pt idx="24721">
                  <c:v>20.545000000000002</c:v>
                </c:pt>
                <c:pt idx="24722">
                  <c:v>20.545999999999999</c:v>
                </c:pt>
                <c:pt idx="24723">
                  <c:v>20.547000000000001</c:v>
                </c:pt>
                <c:pt idx="24724">
                  <c:v>20.547000000000001</c:v>
                </c:pt>
                <c:pt idx="24725">
                  <c:v>20.547999999999998</c:v>
                </c:pt>
                <c:pt idx="24726">
                  <c:v>20.548999999999999</c:v>
                </c:pt>
                <c:pt idx="24727">
                  <c:v>20.55</c:v>
                </c:pt>
                <c:pt idx="24728">
                  <c:v>20.550999999999998</c:v>
                </c:pt>
                <c:pt idx="24729">
                  <c:v>20.552</c:v>
                </c:pt>
                <c:pt idx="24730">
                  <c:v>20.552</c:v>
                </c:pt>
                <c:pt idx="24731">
                  <c:v>20.553000000000001</c:v>
                </c:pt>
                <c:pt idx="24732">
                  <c:v>20.553999999999998</c:v>
                </c:pt>
                <c:pt idx="24733">
                  <c:v>20.555</c:v>
                </c:pt>
                <c:pt idx="24734">
                  <c:v>20.556000000000001</c:v>
                </c:pt>
                <c:pt idx="24735">
                  <c:v>20.556999999999999</c:v>
                </c:pt>
                <c:pt idx="24736">
                  <c:v>20.556999999999999</c:v>
                </c:pt>
                <c:pt idx="24737">
                  <c:v>20.558</c:v>
                </c:pt>
                <c:pt idx="24738">
                  <c:v>20.559000000000001</c:v>
                </c:pt>
                <c:pt idx="24739">
                  <c:v>20.56</c:v>
                </c:pt>
                <c:pt idx="24740">
                  <c:v>20.561</c:v>
                </c:pt>
                <c:pt idx="24741">
                  <c:v>20.561</c:v>
                </c:pt>
                <c:pt idx="24742">
                  <c:v>20.562000000000001</c:v>
                </c:pt>
                <c:pt idx="24743">
                  <c:v>20.562999999999999</c:v>
                </c:pt>
                <c:pt idx="24744">
                  <c:v>20.564</c:v>
                </c:pt>
                <c:pt idx="24745">
                  <c:v>20.565000000000001</c:v>
                </c:pt>
                <c:pt idx="24746">
                  <c:v>20.565999999999999</c:v>
                </c:pt>
                <c:pt idx="24747">
                  <c:v>20.565999999999999</c:v>
                </c:pt>
                <c:pt idx="24748">
                  <c:v>20.567</c:v>
                </c:pt>
                <c:pt idx="24749">
                  <c:v>20.568000000000001</c:v>
                </c:pt>
                <c:pt idx="24750">
                  <c:v>20.568999999999999</c:v>
                </c:pt>
                <c:pt idx="24751">
                  <c:v>20.57</c:v>
                </c:pt>
                <c:pt idx="24752">
                  <c:v>20.571000000000002</c:v>
                </c:pt>
                <c:pt idx="24753">
                  <c:v>20.571000000000002</c:v>
                </c:pt>
                <c:pt idx="24754">
                  <c:v>20.571999999999999</c:v>
                </c:pt>
                <c:pt idx="24755">
                  <c:v>20.573</c:v>
                </c:pt>
                <c:pt idx="24756">
                  <c:v>20.574000000000002</c:v>
                </c:pt>
                <c:pt idx="24757">
                  <c:v>20.574999999999999</c:v>
                </c:pt>
                <c:pt idx="24758">
                  <c:v>20.576000000000001</c:v>
                </c:pt>
                <c:pt idx="24759">
                  <c:v>20.576000000000001</c:v>
                </c:pt>
                <c:pt idx="24760">
                  <c:v>20.577000000000002</c:v>
                </c:pt>
                <c:pt idx="24761">
                  <c:v>20.577999999999999</c:v>
                </c:pt>
                <c:pt idx="24762">
                  <c:v>20.579000000000001</c:v>
                </c:pt>
                <c:pt idx="24763">
                  <c:v>20.58</c:v>
                </c:pt>
                <c:pt idx="24764">
                  <c:v>20.581</c:v>
                </c:pt>
                <c:pt idx="24765">
                  <c:v>20.581</c:v>
                </c:pt>
                <c:pt idx="24766">
                  <c:v>20.582000000000001</c:v>
                </c:pt>
                <c:pt idx="24767">
                  <c:v>20.582999999999998</c:v>
                </c:pt>
                <c:pt idx="24768">
                  <c:v>20.584</c:v>
                </c:pt>
                <c:pt idx="24769">
                  <c:v>20.585000000000001</c:v>
                </c:pt>
                <c:pt idx="24770">
                  <c:v>20.585999999999999</c:v>
                </c:pt>
                <c:pt idx="24771">
                  <c:v>20.585999999999999</c:v>
                </c:pt>
                <c:pt idx="24772">
                  <c:v>20.587</c:v>
                </c:pt>
                <c:pt idx="24773">
                  <c:v>20.588000000000001</c:v>
                </c:pt>
                <c:pt idx="24774">
                  <c:v>20.588999999999999</c:v>
                </c:pt>
                <c:pt idx="24775">
                  <c:v>20.59</c:v>
                </c:pt>
                <c:pt idx="24776">
                  <c:v>20.591000000000001</c:v>
                </c:pt>
                <c:pt idx="24777">
                  <c:v>20.591000000000001</c:v>
                </c:pt>
                <c:pt idx="24778">
                  <c:v>20.591999999999999</c:v>
                </c:pt>
                <c:pt idx="24779">
                  <c:v>20.593</c:v>
                </c:pt>
                <c:pt idx="24780">
                  <c:v>20.594000000000001</c:v>
                </c:pt>
                <c:pt idx="24781">
                  <c:v>20.594999999999999</c:v>
                </c:pt>
                <c:pt idx="24782">
                  <c:v>20.596</c:v>
                </c:pt>
                <c:pt idx="24783">
                  <c:v>20.596</c:v>
                </c:pt>
                <c:pt idx="24784">
                  <c:v>20.597000000000001</c:v>
                </c:pt>
                <c:pt idx="24785">
                  <c:v>20.597999999999999</c:v>
                </c:pt>
                <c:pt idx="24786">
                  <c:v>20.599</c:v>
                </c:pt>
                <c:pt idx="24787">
                  <c:v>20.6</c:v>
                </c:pt>
                <c:pt idx="24788">
                  <c:v>20.600999999999999</c:v>
                </c:pt>
                <c:pt idx="24789">
                  <c:v>20.600999999999999</c:v>
                </c:pt>
                <c:pt idx="24790">
                  <c:v>20.602</c:v>
                </c:pt>
                <c:pt idx="24791">
                  <c:v>20.603000000000002</c:v>
                </c:pt>
                <c:pt idx="24792">
                  <c:v>20.603999999999999</c:v>
                </c:pt>
                <c:pt idx="24793">
                  <c:v>20.605</c:v>
                </c:pt>
                <c:pt idx="24794">
                  <c:v>20.606000000000002</c:v>
                </c:pt>
                <c:pt idx="24795">
                  <c:v>20.606000000000002</c:v>
                </c:pt>
                <c:pt idx="24796">
                  <c:v>20.606999999999999</c:v>
                </c:pt>
                <c:pt idx="24797">
                  <c:v>20.608000000000001</c:v>
                </c:pt>
                <c:pt idx="24798">
                  <c:v>20.609000000000002</c:v>
                </c:pt>
                <c:pt idx="24799">
                  <c:v>20.61</c:v>
                </c:pt>
                <c:pt idx="24800">
                  <c:v>20.611000000000001</c:v>
                </c:pt>
                <c:pt idx="24801">
                  <c:v>20.611000000000001</c:v>
                </c:pt>
                <c:pt idx="24802">
                  <c:v>20.611999999999998</c:v>
                </c:pt>
                <c:pt idx="24803">
                  <c:v>20.613</c:v>
                </c:pt>
                <c:pt idx="24804">
                  <c:v>20.614000000000001</c:v>
                </c:pt>
                <c:pt idx="24805">
                  <c:v>20.614999999999998</c:v>
                </c:pt>
                <c:pt idx="24806">
                  <c:v>20.616</c:v>
                </c:pt>
                <c:pt idx="24807">
                  <c:v>20.616</c:v>
                </c:pt>
                <c:pt idx="24808">
                  <c:v>20.617000000000001</c:v>
                </c:pt>
                <c:pt idx="24809">
                  <c:v>20.617999999999999</c:v>
                </c:pt>
                <c:pt idx="24810">
                  <c:v>20.619</c:v>
                </c:pt>
                <c:pt idx="24811">
                  <c:v>20.62</c:v>
                </c:pt>
                <c:pt idx="24812">
                  <c:v>20.620999999999999</c:v>
                </c:pt>
                <c:pt idx="24813">
                  <c:v>20.620999999999999</c:v>
                </c:pt>
                <c:pt idx="24814">
                  <c:v>20.622</c:v>
                </c:pt>
                <c:pt idx="24815">
                  <c:v>20.623000000000001</c:v>
                </c:pt>
                <c:pt idx="24816">
                  <c:v>20.623999999999999</c:v>
                </c:pt>
                <c:pt idx="24817">
                  <c:v>20.625</c:v>
                </c:pt>
                <c:pt idx="24818">
                  <c:v>20.626000000000001</c:v>
                </c:pt>
                <c:pt idx="24819">
                  <c:v>20.626000000000001</c:v>
                </c:pt>
                <c:pt idx="24820">
                  <c:v>20.626999999999999</c:v>
                </c:pt>
                <c:pt idx="24821">
                  <c:v>20.628</c:v>
                </c:pt>
                <c:pt idx="24822">
                  <c:v>20.629000000000001</c:v>
                </c:pt>
                <c:pt idx="24823">
                  <c:v>20.63</c:v>
                </c:pt>
                <c:pt idx="24824">
                  <c:v>20.631</c:v>
                </c:pt>
                <c:pt idx="24825">
                  <c:v>20.631</c:v>
                </c:pt>
                <c:pt idx="24826">
                  <c:v>20.632000000000001</c:v>
                </c:pt>
                <c:pt idx="24827">
                  <c:v>20.632999999999999</c:v>
                </c:pt>
                <c:pt idx="24828">
                  <c:v>20.634</c:v>
                </c:pt>
                <c:pt idx="24829">
                  <c:v>20.635000000000002</c:v>
                </c:pt>
                <c:pt idx="24830">
                  <c:v>20.635999999999999</c:v>
                </c:pt>
                <c:pt idx="24831">
                  <c:v>20.635999999999999</c:v>
                </c:pt>
                <c:pt idx="24832">
                  <c:v>20.637</c:v>
                </c:pt>
                <c:pt idx="24833">
                  <c:v>20.638000000000002</c:v>
                </c:pt>
                <c:pt idx="24834">
                  <c:v>20.638999999999999</c:v>
                </c:pt>
                <c:pt idx="24835">
                  <c:v>20.64</c:v>
                </c:pt>
                <c:pt idx="24836">
                  <c:v>20.64</c:v>
                </c:pt>
                <c:pt idx="24837">
                  <c:v>20.640999999999998</c:v>
                </c:pt>
                <c:pt idx="24838">
                  <c:v>20.641999999999999</c:v>
                </c:pt>
                <c:pt idx="24839">
                  <c:v>20.643000000000001</c:v>
                </c:pt>
                <c:pt idx="24840">
                  <c:v>20.643999999999998</c:v>
                </c:pt>
                <c:pt idx="24841">
                  <c:v>20.645</c:v>
                </c:pt>
                <c:pt idx="24842">
                  <c:v>20.645</c:v>
                </c:pt>
                <c:pt idx="24843">
                  <c:v>20.646000000000001</c:v>
                </c:pt>
                <c:pt idx="24844">
                  <c:v>20.646999999999998</c:v>
                </c:pt>
                <c:pt idx="24845">
                  <c:v>20.648</c:v>
                </c:pt>
                <c:pt idx="24846">
                  <c:v>20.649000000000001</c:v>
                </c:pt>
                <c:pt idx="24847">
                  <c:v>20.65</c:v>
                </c:pt>
                <c:pt idx="24848">
                  <c:v>20.65</c:v>
                </c:pt>
                <c:pt idx="24849">
                  <c:v>20.651</c:v>
                </c:pt>
                <c:pt idx="24850">
                  <c:v>20.652000000000001</c:v>
                </c:pt>
                <c:pt idx="24851">
                  <c:v>20.652999999999999</c:v>
                </c:pt>
                <c:pt idx="24852">
                  <c:v>20.654</c:v>
                </c:pt>
                <c:pt idx="24853">
                  <c:v>20.655000000000001</c:v>
                </c:pt>
                <c:pt idx="24854">
                  <c:v>20.655000000000001</c:v>
                </c:pt>
                <c:pt idx="24855">
                  <c:v>20.655999999999999</c:v>
                </c:pt>
                <c:pt idx="24856">
                  <c:v>20.657</c:v>
                </c:pt>
                <c:pt idx="24857">
                  <c:v>20.658000000000001</c:v>
                </c:pt>
                <c:pt idx="24858">
                  <c:v>20.658999999999999</c:v>
                </c:pt>
                <c:pt idx="24859">
                  <c:v>20.66</c:v>
                </c:pt>
                <c:pt idx="24860">
                  <c:v>20.66</c:v>
                </c:pt>
                <c:pt idx="24861">
                  <c:v>20.661000000000001</c:v>
                </c:pt>
                <c:pt idx="24862">
                  <c:v>20.661999999999999</c:v>
                </c:pt>
                <c:pt idx="24863">
                  <c:v>20.663</c:v>
                </c:pt>
                <c:pt idx="24864">
                  <c:v>20.664000000000001</c:v>
                </c:pt>
                <c:pt idx="24865">
                  <c:v>20.664999999999999</c:v>
                </c:pt>
                <c:pt idx="24866">
                  <c:v>20.664999999999999</c:v>
                </c:pt>
                <c:pt idx="24867">
                  <c:v>20.666</c:v>
                </c:pt>
                <c:pt idx="24868">
                  <c:v>20.667000000000002</c:v>
                </c:pt>
                <c:pt idx="24869">
                  <c:v>20.667999999999999</c:v>
                </c:pt>
                <c:pt idx="24870">
                  <c:v>20.669</c:v>
                </c:pt>
                <c:pt idx="24871">
                  <c:v>20.67</c:v>
                </c:pt>
                <c:pt idx="24872">
                  <c:v>20.67</c:v>
                </c:pt>
                <c:pt idx="24873">
                  <c:v>20.670999999999999</c:v>
                </c:pt>
                <c:pt idx="24874">
                  <c:v>20.672000000000001</c:v>
                </c:pt>
                <c:pt idx="24875">
                  <c:v>20.672999999999998</c:v>
                </c:pt>
                <c:pt idx="24876">
                  <c:v>20.673999999999999</c:v>
                </c:pt>
                <c:pt idx="24877">
                  <c:v>20.675000000000001</c:v>
                </c:pt>
                <c:pt idx="24878">
                  <c:v>20.675000000000001</c:v>
                </c:pt>
                <c:pt idx="24879">
                  <c:v>20.675999999999998</c:v>
                </c:pt>
                <c:pt idx="24880">
                  <c:v>20.677</c:v>
                </c:pt>
                <c:pt idx="24881">
                  <c:v>20.678000000000001</c:v>
                </c:pt>
                <c:pt idx="24882">
                  <c:v>20.678999999999998</c:v>
                </c:pt>
                <c:pt idx="24883">
                  <c:v>20.68</c:v>
                </c:pt>
                <c:pt idx="24884">
                  <c:v>20.68</c:v>
                </c:pt>
                <c:pt idx="24885">
                  <c:v>20.681000000000001</c:v>
                </c:pt>
                <c:pt idx="24886">
                  <c:v>20.681999999999999</c:v>
                </c:pt>
                <c:pt idx="24887">
                  <c:v>20.683</c:v>
                </c:pt>
                <c:pt idx="24888">
                  <c:v>20.684000000000001</c:v>
                </c:pt>
                <c:pt idx="24889">
                  <c:v>20.684999999999999</c:v>
                </c:pt>
                <c:pt idx="24890">
                  <c:v>20.684999999999999</c:v>
                </c:pt>
                <c:pt idx="24891">
                  <c:v>20.686</c:v>
                </c:pt>
                <c:pt idx="24892">
                  <c:v>20.687000000000001</c:v>
                </c:pt>
                <c:pt idx="24893">
                  <c:v>20.687999999999999</c:v>
                </c:pt>
                <c:pt idx="24894">
                  <c:v>20.689</c:v>
                </c:pt>
                <c:pt idx="24895">
                  <c:v>20.69</c:v>
                </c:pt>
                <c:pt idx="24896">
                  <c:v>20.69</c:v>
                </c:pt>
                <c:pt idx="24897">
                  <c:v>20.690999999999999</c:v>
                </c:pt>
                <c:pt idx="24898">
                  <c:v>20.692</c:v>
                </c:pt>
                <c:pt idx="24899">
                  <c:v>20.693000000000001</c:v>
                </c:pt>
                <c:pt idx="24900">
                  <c:v>20.693999999999999</c:v>
                </c:pt>
                <c:pt idx="24901">
                  <c:v>20.695</c:v>
                </c:pt>
                <c:pt idx="24902">
                  <c:v>20.695</c:v>
                </c:pt>
                <c:pt idx="24903">
                  <c:v>20.696000000000002</c:v>
                </c:pt>
                <c:pt idx="24904">
                  <c:v>20.696999999999999</c:v>
                </c:pt>
                <c:pt idx="24905">
                  <c:v>20.698</c:v>
                </c:pt>
                <c:pt idx="24906">
                  <c:v>20.699000000000002</c:v>
                </c:pt>
                <c:pt idx="24907">
                  <c:v>20.7</c:v>
                </c:pt>
                <c:pt idx="24908">
                  <c:v>20.7</c:v>
                </c:pt>
                <c:pt idx="24909">
                  <c:v>20.701000000000001</c:v>
                </c:pt>
                <c:pt idx="24910">
                  <c:v>20.702000000000002</c:v>
                </c:pt>
                <c:pt idx="24911">
                  <c:v>20.702999999999999</c:v>
                </c:pt>
                <c:pt idx="24912">
                  <c:v>20.704000000000001</c:v>
                </c:pt>
                <c:pt idx="24913">
                  <c:v>20.704999999999998</c:v>
                </c:pt>
                <c:pt idx="24914">
                  <c:v>20.704999999999998</c:v>
                </c:pt>
                <c:pt idx="24915">
                  <c:v>20.706</c:v>
                </c:pt>
                <c:pt idx="24916">
                  <c:v>20.707000000000001</c:v>
                </c:pt>
                <c:pt idx="24917">
                  <c:v>20.707999999999998</c:v>
                </c:pt>
                <c:pt idx="24918">
                  <c:v>20.709</c:v>
                </c:pt>
                <c:pt idx="24919">
                  <c:v>20.71</c:v>
                </c:pt>
                <c:pt idx="24920">
                  <c:v>20.71</c:v>
                </c:pt>
                <c:pt idx="24921">
                  <c:v>20.710999999999999</c:v>
                </c:pt>
                <c:pt idx="24922">
                  <c:v>20.712</c:v>
                </c:pt>
                <c:pt idx="24923">
                  <c:v>20.713000000000001</c:v>
                </c:pt>
                <c:pt idx="24924">
                  <c:v>20.713999999999999</c:v>
                </c:pt>
                <c:pt idx="24925">
                  <c:v>20.715</c:v>
                </c:pt>
                <c:pt idx="24926">
                  <c:v>20.715</c:v>
                </c:pt>
                <c:pt idx="24927">
                  <c:v>20.716000000000001</c:v>
                </c:pt>
                <c:pt idx="24928">
                  <c:v>20.716999999999999</c:v>
                </c:pt>
                <c:pt idx="24929">
                  <c:v>20.718</c:v>
                </c:pt>
                <c:pt idx="24930">
                  <c:v>20.719000000000001</c:v>
                </c:pt>
                <c:pt idx="24931">
                  <c:v>20.719000000000001</c:v>
                </c:pt>
                <c:pt idx="24932">
                  <c:v>20.72</c:v>
                </c:pt>
                <c:pt idx="24933">
                  <c:v>20.721</c:v>
                </c:pt>
                <c:pt idx="24934">
                  <c:v>20.722000000000001</c:v>
                </c:pt>
                <c:pt idx="24935">
                  <c:v>20.722999999999999</c:v>
                </c:pt>
                <c:pt idx="24936">
                  <c:v>20.724</c:v>
                </c:pt>
                <c:pt idx="24937">
                  <c:v>20.724</c:v>
                </c:pt>
                <c:pt idx="24938">
                  <c:v>20.725000000000001</c:v>
                </c:pt>
                <c:pt idx="24939">
                  <c:v>20.725999999999999</c:v>
                </c:pt>
                <c:pt idx="24940">
                  <c:v>20.727</c:v>
                </c:pt>
                <c:pt idx="24941">
                  <c:v>20.728000000000002</c:v>
                </c:pt>
                <c:pt idx="24942">
                  <c:v>20.728999999999999</c:v>
                </c:pt>
                <c:pt idx="24943">
                  <c:v>20.728999999999999</c:v>
                </c:pt>
                <c:pt idx="24944">
                  <c:v>20.73</c:v>
                </c:pt>
                <c:pt idx="24945">
                  <c:v>20.731000000000002</c:v>
                </c:pt>
                <c:pt idx="24946">
                  <c:v>20.731999999999999</c:v>
                </c:pt>
                <c:pt idx="24947">
                  <c:v>20.733000000000001</c:v>
                </c:pt>
                <c:pt idx="24948">
                  <c:v>20.734000000000002</c:v>
                </c:pt>
                <c:pt idx="24949">
                  <c:v>20.734000000000002</c:v>
                </c:pt>
                <c:pt idx="24950">
                  <c:v>20.734999999999999</c:v>
                </c:pt>
                <c:pt idx="24951">
                  <c:v>20.736000000000001</c:v>
                </c:pt>
                <c:pt idx="24952">
                  <c:v>20.736999999999998</c:v>
                </c:pt>
                <c:pt idx="24953">
                  <c:v>20.738</c:v>
                </c:pt>
                <c:pt idx="24954">
                  <c:v>20.739000000000001</c:v>
                </c:pt>
                <c:pt idx="24955">
                  <c:v>20.739000000000001</c:v>
                </c:pt>
                <c:pt idx="24956">
                  <c:v>20.74</c:v>
                </c:pt>
                <c:pt idx="24957">
                  <c:v>20.741</c:v>
                </c:pt>
                <c:pt idx="24958">
                  <c:v>20.742000000000001</c:v>
                </c:pt>
                <c:pt idx="24959">
                  <c:v>20.742999999999999</c:v>
                </c:pt>
                <c:pt idx="24960">
                  <c:v>20.744</c:v>
                </c:pt>
                <c:pt idx="24961">
                  <c:v>20.744</c:v>
                </c:pt>
                <c:pt idx="24962">
                  <c:v>20.745000000000001</c:v>
                </c:pt>
                <c:pt idx="24963">
                  <c:v>20.745999999999999</c:v>
                </c:pt>
                <c:pt idx="24964">
                  <c:v>20.747</c:v>
                </c:pt>
                <c:pt idx="24965">
                  <c:v>20.748000000000001</c:v>
                </c:pt>
                <c:pt idx="24966">
                  <c:v>20.748999999999999</c:v>
                </c:pt>
                <c:pt idx="24967">
                  <c:v>20.748999999999999</c:v>
                </c:pt>
                <c:pt idx="24968">
                  <c:v>20.75</c:v>
                </c:pt>
                <c:pt idx="24969">
                  <c:v>20.751000000000001</c:v>
                </c:pt>
                <c:pt idx="24970">
                  <c:v>20.751999999999999</c:v>
                </c:pt>
                <c:pt idx="24971">
                  <c:v>20.753</c:v>
                </c:pt>
                <c:pt idx="24972">
                  <c:v>20.754000000000001</c:v>
                </c:pt>
                <c:pt idx="24973">
                  <c:v>20.754000000000001</c:v>
                </c:pt>
                <c:pt idx="24974">
                  <c:v>20.754999999999999</c:v>
                </c:pt>
                <c:pt idx="24975">
                  <c:v>20.756</c:v>
                </c:pt>
                <c:pt idx="24976">
                  <c:v>20.757000000000001</c:v>
                </c:pt>
                <c:pt idx="24977">
                  <c:v>20.757999999999999</c:v>
                </c:pt>
                <c:pt idx="24978">
                  <c:v>20.759</c:v>
                </c:pt>
                <c:pt idx="24979">
                  <c:v>20.759</c:v>
                </c:pt>
                <c:pt idx="24980">
                  <c:v>20.76</c:v>
                </c:pt>
                <c:pt idx="24981">
                  <c:v>20.760999999999999</c:v>
                </c:pt>
                <c:pt idx="24982">
                  <c:v>20.762</c:v>
                </c:pt>
                <c:pt idx="24983">
                  <c:v>20.763000000000002</c:v>
                </c:pt>
                <c:pt idx="24984">
                  <c:v>20.763999999999999</c:v>
                </c:pt>
                <c:pt idx="24985">
                  <c:v>20.763999999999999</c:v>
                </c:pt>
                <c:pt idx="24986">
                  <c:v>20.765000000000001</c:v>
                </c:pt>
                <c:pt idx="24987">
                  <c:v>20.765999999999998</c:v>
                </c:pt>
                <c:pt idx="24988">
                  <c:v>20.766999999999999</c:v>
                </c:pt>
                <c:pt idx="24989">
                  <c:v>20.768000000000001</c:v>
                </c:pt>
                <c:pt idx="24990">
                  <c:v>20.768999999999998</c:v>
                </c:pt>
                <c:pt idx="24991">
                  <c:v>20.768999999999998</c:v>
                </c:pt>
                <c:pt idx="24992">
                  <c:v>20.77</c:v>
                </c:pt>
                <c:pt idx="24993">
                  <c:v>20.771000000000001</c:v>
                </c:pt>
                <c:pt idx="24994">
                  <c:v>20.771999999999998</c:v>
                </c:pt>
                <c:pt idx="24995">
                  <c:v>20.773</c:v>
                </c:pt>
                <c:pt idx="24996">
                  <c:v>20.774000000000001</c:v>
                </c:pt>
                <c:pt idx="24997">
                  <c:v>20.774000000000001</c:v>
                </c:pt>
                <c:pt idx="24998">
                  <c:v>20.774999999999999</c:v>
                </c:pt>
                <c:pt idx="24999">
                  <c:v>20.776</c:v>
                </c:pt>
                <c:pt idx="25000">
                  <c:v>20.777000000000001</c:v>
                </c:pt>
                <c:pt idx="25001">
                  <c:v>20.777999999999999</c:v>
                </c:pt>
                <c:pt idx="25002">
                  <c:v>20.779</c:v>
                </c:pt>
                <c:pt idx="25003">
                  <c:v>20.779</c:v>
                </c:pt>
                <c:pt idx="25004">
                  <c:v>20.78</c:v>
                </c:pt>
                <c:pt idx="25005">
                  <c:v>20.780999999999999</c:v>
                </c:pt>
                <c:pt idx="25006">
                  <c:v>20.782</c:v>
                </c:pt>
                <c:pt idx="25007">
                  <c:v>20.783000000000001</c:v>
                </c:pt>
                <c:pt idx="25008">
                  <c:v>20.783999999999999</c:v>
                </c:pt>
                <c:pt idx="25009">
                  <c:v>20.783999999999999</c:v>
                </c:pt>
                <c:pt idx="25010">
                  <c:v>20.785</c:v>
                </c:pt>
                <c:pt idx="25011">
                  <c:v>20.786000000000001</c:v>
                </c:pt>
                <c:pt idx="25012">
                  <c:v>20.786999999999999</c:v>
                </c:pt>
                <c:pt idx="25013">
                  <c:v>20.788</c:v>
                </c:pt>
                <c:pt idx="25014">
                  <c:v>20.789000000000001</c:v>
                </c:pt>
                <c:pt idx="25015">
                  <c:v>20.789000000000001</c:v>
                </c:pt>
                <c:pt idx="25016">
                  <c:v>20.79</c:v>
                </c:pt>
                <c:pt idx="25017">
                  <c:v>20.791</c:v>
                </c:pt>
                <c:pt idx="25018">
                  <c:v>20.792000000000002</c:v>
                </c:pt>
                <c:pt idx="25019">
                  <c:v>20.792999999999999</c:v>
                </c:pt>
                <c:pt idx="25020">
                  <c:v>20.794</c:v>
                </c:pt>
                <c:pt idx="25021">
                  <c:v>20.794</c:v>
                </c:pt>
                <c:pt idx="25022">
                  <c:v>20.795000000000002</c:v>
                </c:pt>
                <c:pt idx="25023">
                  <c:v>20.795999999999999</c:v>
                </c:pt>
                <c:pt idx="25024">
                  <c:v>20.797000000000001</c:v>
                </c:pt>
                <c:pt idx="25025">
                  <c:v>20.797999999999998</c:v>
                </c:pt>
                <c:pt idx="25026">
                  <c:v>20.798999999999999</c:v>
                </c:pt>
                <c:pt idx="25027">
                  <c:v>20.798999999999999</c:v>
                </c:pt>
                <c:pt idx="25028">
                  <c:v>20.8</c:v>
                </c:pt>
                <c:pt idx="25029">
                  <c:v>20.800999999999998</c:v>
                </c:pt>
                <c:pt idx="25030">
                  <c:v>20.802</c:v>
                </c:pt>
                <c:pt idx="25031">
                  <c:v>20.803000000000001</c:v>
                </c:pt>
                <c:pt idx="25032">
                  <c:v>20.803000000000001</c:v>
                </c:pt>
                <c:pt idx="25033">
                  <c:v>20.803999999999998</c:v>
                </c:pt>
                <c:pt idx="25034">
                  <c:v>20.805</c:v>
                </c:pt>
                <c:pt idx="25035">
                  <c:v>20.806000000000001</c:v>
                </c:pt>
                <c:pt idx="25036">
                  <c:v>20.806999999999999</c:v>
                </c:pt>
                <c:pt idx="25037">
                  <c:v>20.808</c:v>
                </c:pt>
                <c:pt idx="25038">
                  <c:v>20.808</c:v>
                </c:pt>
                <c:pt idx="25039">
                  <c:v>20.809000000000001</c:v>
                </c:pt>
                <c:pt idx="25040">
                  <c:v>20.81</c:v>
                </c:pt>
                <c:pt idx="25041">
                  <c:v>20.811</c:v>
                </c:pt>
                <c:pt idx="25042">
                  <c:v>20.812000000000001</c:v>
                </c:pt>
                <c:pt idx="25043">
                  <c:v>20.812999999999999</c:v>
                </c:pt>
                <c:pt idx="25044">
                  <c:v>20.812999999999999</c:v>
                </c:pt>
                <c:pt idx="25045">
                  <c:v>20.814</c:v>
                </c:pt>
                <c:pt idx="25046">
                  <c:v>20.815000000000001</c:v>
                </c:pt>
                <c:pt idx="25047">
                  <c:v>20.815999999999999</c:v>
                </c:pt>
                <c:pt idx="25048">
                  <c:v>20.817</c:v>
                </c:pt>
                <c:pt idx="25049">
                  <c:v>20.818000000000001</c:v>
                </c:pt>
                <c:pt idx="25050">
                  <c:v>20.818000000000001</c:v>
                </c:pt>
                <c:pt idx="25051">
                  <c:v>20.818999999999999</c:v>
                </c:pt>
                <c:pt idx="25052">
                  <c:v>20.82</c:v>
                </c:pt>
                <c:pt idx="25053">
                  <c:v>20.821000000000002</c:v>
                </c:pt>
                <c:pt idx="25054">
                  <c:v>20.821999999999999</c:v>
                </c:pt>
                <c:pt idx="25055">
                  <c:v>20.823</c:v>
                </c:pt>
                <c:pt idx="25056">
                  <c:v>20.823</c:v>
                </c:pt>
                <c:pt idx="25057">
                  <c:v>20.824000000000002</c:v>
                </c:pt>
                <c:pt idx="25058">
                  <c:v>20.824999999999999</c:v>
                </c:pt>
                <c:pt idx="25059">
                  <c:v>20.826000000000001</c:v>
                </c:pt>
                <c:pt idx="25060">
                  <c:v>20.827000000000002</c:v>
                </c:pt>
                <c:pt idx="25061">
                  <c:v>20.827999999999999</c:v>
                </c:pt>
                <c:pt idx="25062">
                  <c:v>20.827999999999999</c:v>
                </c:pt>
                <c:pt idx="25063">
                  <c:v>20.829000000000001</c:v>
                </c:pt>
                <c:pt idx="25064">
                  <c:v>20.83</c:v>
                </c:pt>
                <c:pt idx="25065">
                  <c:v>20.831</c:v>
                </c:pt>
                <c:pt idx="25066">
                  <c:v>20.832000000000001</c:v>
                </c:pt>
                <c:pt idx="25067">
                  <c:v>20.832999999999998</c:v>
                </c:pt>
                <c:pt idx="25068">
                  <c:v>20.832999999999998</c:v>
                </c:pt>
                <c:pt idx="25069">
                  <c:v>20.834</c:v>
                </c:pt>
                <c:pt idx="25070">
                  <c:v>20.835000000000001</c:v>
                </c:pt>
                <c:pt idx="25071">
                  <c:v>20.835999999999999</c:v>
                </c:pt>
                <c:pt idx="25072">
                  <c:v>20.837</c:v>
                </c:pt>
                <c:pt idx="25073">
                  <c:v>20.838000000000001</c:v>
                </c:pt>
                <c:pt idx="25074">
                  <c:v>20.838000000000001</c:v>
                </c:pt>
                <c:pt idx="25075">
                  <c:v>20.838999999999999</c:v>
                </c:pt>
                <c:pt idx="25076">
                  <c:v>20.84</c:v>
                </c:pt>
                <c:pt idx="25077">
                  <c:v>20.841000000000001</c:v>
                </c:pt>
                <c:pt idx="25078">
                  <c:v>20.841999999999999</c:v>
                </c:pt>
                <c:pt idx="25079">
                  <c:v>20.843</c:v>
                </c:pt>
                <c:pt idx="25080">
                  <c:v>20.843</c:v>
                </c:pt>
                <c:pt idx="25081">
                  <c:v>20.844000000000001</c:v>
                </c:pt>
                <c:pt idx="25082">
                  <c:v>20.844999999999999</c:v>
                </c:pt>
                <c:pt idx="25083">
                  <c:v>20.846</c:v>
                </c:pt>
                <c:pt idx="25084">
                  <c:v>20.847000000000001</c:v>
                </c:pt>
                <c:pt idx="25085">
                  <c:v>20.847999999999999</c:v>
                </c:pt>
                <c:pt idx="25086">
                  <c:v>20.847999999999999</c:v>
                </c:pt>
                <c:pt idx="25087">
                  <c:v>20.849</c:v>
                </c:pt>
                <c:pt idx="25088">
                  <c:v>20.85</c:v>
                </c:pt>
                <c:pt idx="25089">
                  <c:v>20.850999999999999</c:v>
                </c:pt>
                <c:pt idx="25090">
                  <c:v>20.852</c:v>
                </c:pt>
                <c:pt idx="25091">
                  <c:v>20.853000000000002</c:v>
                </c:pt>
                <c:pt idx="25092">
                  <c:v>20.853000000000002</c:v>
                </c:pt>
                <c:pt idx="25093">
                  <c:v>20.853999999999999</c:v>
                </c:pt>
                <c:pt idx="25094">
                  <c:v>20.855</c:v>
                </c:pt>
                <c:pt idx="25095">
                  <c:v>20.856000000000002</c:v>
                </c:pt>
                <c:pt idx="25096">
                  <c:v>20.856999999999999</c:v>
                </c:pt>
                <c:pt idx="25097">
                  <c:v>20.858000000000001</c:v>
                </c:pt>
                <c:pt idx="25098">
                  <c:v>20.858000000000001</c:v>
                </c:pt>
                <c:pt idx="25099">
                  <c:v>20.859000000000002</c:v>
                </c:pt>
                <c:pt idx="25100">
                  <c:v>20.86</c:v>
                </c:pt>
                <c:pt idx="25101">
                  <c:v>20.861000000000001</c:v>
                </c:pt>
                <c:pt idx="25102">
                  <c:v>20.861999999999998</c:v>
                </c:pt>
                <c:pt idx="25103">
                  <c:v>20.863</c:v>
                </c:pt>
                <c:pt idx="25104">
                  <c:v>20.863</c:v>
                </c:pt>
                <c:pt idx="25105">
                  <c:v>20.864000000000001</c:v>
                </c:pt>
                <c:pt idx="25106">
                  <c:v>20.864999999999998</c:v>
                </c:pt>
                <c:pt idx="25107">
                  <c:v>20.866</c:v>
                </c:pt>
                <c:pt idx="25108">
                  <c:v>20.867000000000001</c:v>
                </c:pt>
                <c:pt idx="25109">
                  <c:v>20.867999999999999</c:v>
                </c:pt>
                <c:pt idx="25110">
                  <c:v>20.867999999999999</c:v>
                </c:pt>
                <c:pt idx="25111">
                  <c:v>20.869</c:v>
                </c:pt>
                <c:pt idx="25112">
                  <c:v>20.87</c:v>
                </c:pt>
                <c:pt idx="25113">
                  <c:v>20.870999999999999</c:v>
                </c:pt>
                <c:pt idx="25114">
                  <c:v>20.872</c:v>
                </c:pt>
                <c:pt idx="25115">
                  <c:v>20.873000000000001</c:v>
                </c:pt>
                <c:pt idx="25116">
                  <c:v>20.873000000000001</c:v>
                </c:pt>
                <c:pt idx="25117">
                  <c:v>20.873999999999999</c:v>
                </c:pt>
                <c:pt idx="25118">
                  <c:v>20.875</c:v>
                </c:pt>
                <c:pt idx="25119">
                  <c:v>20.876000000000001</c:v>
                </c:pt>
                <c:pt idx="25120">
                  <c:v>20.876999999999999</c:v>
                </c:pt>
                <c:pt idx="25121">
                  <c:v>20.878</c:v>
                </c:pt>
                <c:pt idx="25122">
                  <c:v>20.878</c:v>
                </c:pt>
                <c:pt idx="25123">
                  <c:v>20.879000000000001</c:v>
                </c:pt>
                <c:pt idx="25124">
                  <c:v>20.88</c:v>
                </c:pt>
                <c:pt idx="25125">
                  <c:v>20.881</c:v>
                </c:pt>
                <c:pt idx="25126">
                  <c:v>20.882000000000001</c:v>
                </c:pt>
                <c:pt idx="25127">
                  <c:v>20.882000000000001</c:v>
                </c:pt>
                <c:pt idx="25128">
                  <c:v>20.882999999999999</c:v>
                </c:pt>
                <c:pt idx="25129">
                  <c:v>20.884</c:v>
                </c:pt>
                <c:pt idx="25130">
                  <c:v>20.885000000000002</c:v>
                </c:pt>
                <c:pt idx="25131">
                  <c:v>20.885999999999999</c:v>
                </c:pt>
                <c:pt idx="25132">
                  <c:v>20.887</c:v>
                </c:pt>
                <c:pt idx="25133">
                  <c:v>20.887</c:v>
                </c:pt>
                <c:pt idx="25134">
                  <c:v>20.888000000000002</c:v>
                </c:pt>
                <c:pt idx="25135">
                  <c:v>20.888999999999999</c:v>
                </c:pt>
                <c:pt idx="25136">
                  <c:v>20.89</c:v>
                </c:pt>
                <c:pt idx="25137">
                  <c:v>20.890999999999998</c:v>
                </c:pt>
                <c:pt idx="25138">
                  <c:v>20.891999999999999</c:v>
                </c:pt>
                <c:pt idx="25139">
                  <c:v>20.891999999999999</c:v>
                </c:pt>
                <c:pt idx="25140">
                  <c:v>20.893000000000001</c:v>
                </c:pt>
                <c:pt idx="25141">
                  <c:v>20.893999999999998</c:v>
                </c:pt>
                <c:pt idx="25142">
                  <c:v>20.895</c:v>
                </c:pt>
                <c:pt idx="25143">
                  <c:v>20.896000000000001</c:v>
                </c:pt>
                <c:pt idx="25144">
                  <c:v>20.896999999999998</c:v>
                </c:pt>
                <c:pt idx="25145">
                  <c:v>20.896999999999998</c:v>
                </c:pt>
                <c:pt idx="25146">
                  <c:v>20.898</c:v>
                </c:pt>
                <c:pt idx="25147">
                  <c:v>20.899000000000001</c:v>
                </c:pt>
                <c:pt idx="25148">
                  <c:v>20.9</c:v>
                </c:pt>
                <c:pt idx="25149">
                  <c:v>20.901</c:v>
                </c:pt>
                <c:pt idx="25150">
                  <c:v>20.902000000000001</c:v>
                </c:pt>
                <c:pt idx="25151">
                  <c:v>20.902000000000001</c:v>
                </c:pt>
                <c:pt idx="25152">
                  <c:v>20.902999999999999</c:v>
                </c:pt>
                <c:pt idx="25153">
                  <c:v>20.904</c:v>
                </c:pt>
                <c:pt idx="25154">
                  <c:v>20.905000000000001</c:v>
                </c:pt>
                <c:pt idx="25155">
                  <c:v>20.905999999999999</c:v>
                </c:pt>
                <c:pt idx="25156">
                  <c:v>20.907</c:v>
                </c:pt>
                <c:pt idx="25157">
                  <c:v>20.907</c:v>
                </c:pt>
                <c:pt idx="25158">
                  <c:v>20.908000000000001</c:v>
                </c:pt>
                <c:pt idx="25159">
                  <c:v>20.908999999999999</c:v>
                </c:pt>
                <c:pt idx="25160">
                  <c:v>20.91</c:v>
                </c:pt>
                <c:pt idx="25161">
                  <c:v>20.911000000000001</c:v>
                </c:pt>
                <c:pt idx="25162">
                  <c:v>20.911999999999999</c:v>
                </c:pt>
                <c:pt idx="25163">
                  <c:v>20.911999999999999</c:v>
                </c:pt>
                <c:pt idx="25164">
                  <c:v>20.913</c:v>
                </c:pt>
                <c:pt idx="25165">
                  <c:v>20.914000000000001</c:v>
                </c:pt>
                <c:pt idx="25166">
                  <c:v>20.914999999999999</c:v>
                </c:pt>
                <c:pt idx="25167">
                  <c:v>20.916</c:v>
                </c:pt>
                <c:pt idx="25168">
                  <c:v>20.917000000000002</c:v>
                </c:pt>
                <c:pt idx="25169">
                  <c:v>20.917000000000002</c:v>
                </c:pt>
                <c:pt idx="25170">
                  <c:v>20.917999999999999</c:v>
                </c:pt>
                <c:pt idx="25171">
                  <c:v>20.919</c:v>
                </c:pt>
                <c:pt idx="25172">
                  <c:v>20.92</c:v>
                </c:pt>
                <c:pt idx="25173">
                  <c:v>20.920999999999999</c:v>
                </c:pt>
                <c:pt idx="25174">
                  <c:v>20.922000000000001</c:v>
                </c:pt>
                <c:pt idx="25175">
                  <c:v>20.922000000000001</c:v>
                </c:pt>
                <c:pt idx="25176">
                  <c:v>20.922999999999998</c:v>
                </c:pt>
                <c:pt idx="25177">
                  <c:v>20.923999999999999</c:v>
                </c:pt>
                <c:pt idx="25178">
                  <c:v>20.925000000000001</c:v>
                </c:pt>
                <c:pt idx="25179">
                  <c:v>20.925999999999998</c:v>
                </c:pt>
                <c:pt idx="25180">
                  <c:v>20.927</c:v>
                </c:pt>
                <c:pt idx="25181">
                  <c:v>20.927</c:v>
                </c:pt>
                <c:pt idx="25182">
                  <c:v>20.928000000000001</c:v>
                </c:pt>
                <c:pt idx="25183">
                  <c:v>20.928999999999998</c:v>
                </c:pt>
                <c:pt idx="25184">
                  <c:v>20.93</c:v>
                </c:pt>
                <c:pt idx="25185">
                  <c:v>20.931000000000001</c:v>
                </c:pt>
                <c:pt idx="25186">
                  <c:v>20.931999999999999</c:v>
                </c:pt>
                <c:pt idx="25187">
                  <c:v>20.931999999999999</c:v>
                </c:pt>
                <c:pt idx="25188">
                  <c:v>20.933</c:v>
                </c:pt>
                <c:pt idx="25189">
                  <c:v>20.934000000000001</c:v>
                </c:pt>
                <c:pt idx="25190">
                  <c:v>20.934999999999999</c:v>
                </c:pt>
                <c:pt idx="25191">
                  <c:v>20.936</c:v>
                </c:pt>
                <c:pt idx="25192">
                  <c:v>20.937000000000001</c:v>
                </c:pt>
                <c:pt idx="25193">
                  <c:v>20.937000000000001</c:v>
                </c:pt>
                <c:pt idx="25194">
                  <c:v>20.937999999999999</c:v>
                </c:pt>
                <c:pt idx="25195">
                  <c:v>20.939</c:v>
                </c:pt>
                <c:pt idx="25196">
                  <c:v>20.94</c:v>
                </c:pt>
                <c:pt idx="25197">
                  <c:v>20.940999999999999</c:v>
                </c:pt>
                <c:pt idx="25198">
                  <c:v>20.942</c:v>
                </c:pt>
                <c:pt idx="25199">
                  <c:v>20.942</c:v>
                </c:pt>
                <c:pt idx="25200">
                  <c:v>20.943000000000001</c:v>
                </c:pt>
                <c:pt idx="25201">
                  <c:v>20.943999999999999</c:v>
                </c:pt>
                <c:pt idx="25202">
                  <c:v>20.945</c:v>
                </c:pt>
                <c:pt idx="25203">
                  <c:v>20.946000000000002</c:v>
                </c:pt>
                <c:pt idx="25204">
                  <c:v>20.946999999999999</c:v>
                </c:pt>
                <c:pt idx="25205">
                  <c:v>20.946999999999999</c:v>
                </c:pt>
                <c:pt idx="25206">
                  <c:v>20.948</c:v>
                </c:pt>
                <c:pt idx="25207">
                  <c:v>20.949000000000002</c:v>
                </c:pt>
                <c:pt idx="25208">
                  <c:v>20.95</c:v>
                </c:pt>
                <c:pt idx="25209">
                  <c:v>20.951000000000001</c:v>
                </c:pt>
                <c:pt idx="25210">
                  <c:v>20.952000000000002</c:v>
                </c:pt>
                <c:pt idx="25211">
                  <c:v>20.952000000000002</c:v>
                </c:pt>
                <c:pt idx="25212">
                  <c:v>20.952999999999999</c:v>
                </c:pt>
                <c:pt idx="25213">
                  <c:v>20.954000000000001</c:v>
                </c:pt>
                <c:pt idx="25214">
                  <c:v>20.954999999999998</c:v>
                </c:pt>
                <c:pt idx="25215">
                  <c:v>20.956</c:v>
                </c:pt>
                <c:pt idx="25216">
                  <c:v>20.957000000000001</c:v>
                </c:pt>
                <c:pt idx="25217">
                  <c:v>20.957000000000001</c:v>
                </c:pt>
                <c:pt idx="25218">
                  <c:v>20.957999999999998</c:v>
                </c:pt>
                <c:pt idx="25219">
                  <c:v>20.959</c:v>
                </c:pt>
                <c:pt idx="25220">
                  <c:v>20.96</c:v>
                </c:pt>
                <c:pt idx="25221">
                  <c:v>20.960999999999999</c:v>
                </c:pt>
                <c:pt idx="25222">
                  <c:v>20.960999999999999</c:v>
                </c:pt>
                <c:pt idx="25223">
                  <c:v>20.962</c:v>
                </c:pt>
                <c:pt idx="25224">
                  <c:v>20.963000000000001</c:v>
                </c:pt>
                <c:pt idx="25225">
                  <c:v>20.963999999999999</c:v>
                </c:pt>
                <c:pt idx="25226">
                  <c:v>20.965</c:v>
                </c:pt>
                <c:pt idx="25227">
                  <c:v>20.966000000000001</c:v>
                </c:pt>
                <c:pt idx="25228">
                  <c:v>20.966000000000001</c:v>
                </c:pt>
                <c:pt idx="25229">
                  <c:v>20.966999999999999</c:v>
                </c:pt>
                <c:pt idx="25230">
                  <c:v>20.968</c:v>
                </c:pt>
                <c:pt idx="25231">
                  <c:v>20.969000000000001</c:v>
                </c:pt>
                <c:pt idx="25232">
                  <c:v>20.97</c:v>
                </c:pt>
                <c:pt idx="25233">
                  <c:v>20.971</c:v>
                </c:pt>
                <c:pt idx="25234">
                  <c:v>20.971</c:v>
                </c:pt>
                <c:pt idx="25235">
                  <c:v>20.972000000000001</c:v>
                </c:pt>
                <c:pt idx="25236">
                  <c:v>20.972999999999999</c:v>
                </c:pt>
                <c:pt idx="25237">
                  <c:v>20.974</c:v>
                </c:pt>
                <c:pt idx="25238">
                  <c:v>20.975000000000001</c:v>
                </c:pt>
                <c:pt idx="25239">
                  <c:v>20.975999999999999</c:v>
                </c:pt>
                <c:pt idx="25240">
                  <c:v>20.975999999999999</c:v>
                </c:pt>
                <c:pt idx="25241">
                  <c:v>20.977</c:v>
                </c:pt>
                <c:pt idx="25242">
                  <c:v>20.978000000000002</c:v>
                </c:pt>
                <c:pt idx="25243">
                  <c:v>20.978999999999999</c:v>
                </c:pt>
                <c:pt idx="25244">
                  <c:v>20.98</c:v>
                </c:pt>
                <c:pt idx="25245">
                  <c:v>20.981000000000002</c:v>
                </c:pt>
                <c:pt idx="25246">
                  <c:v>20.981000000000002</c:v>
                </c:pt>
                <c:pt idx="25247">
                  <c:v>20.981999999999999</c:v>
                </c:pt>
                <c:pt idx="25248">
                  <c:v>20.983000000000001</c:v>
                </c:pt>
                <c:pt idx="25249">
                  <c:v>20.984000000000002</c:v>
                </c:pt>
                <c:pt idx="25250">
                  <c:v>20.984999999999999</c:v>
                </c:pt>
                <c:pt idx="25251">
                  <c:v>20.986000000000001</c:v>
                </c:pt>
                <c:pt idx="25252">
                  <c:v>20.986000000000001</c:v>
                </c:pt>
                <c:pt idx="25253">
                  <c:v>20.986999999999998</c:v>
                </c:pt>
                <c:pt idx="25254">
                  <c:v>20.988</c:v>
                </c:pt>
                <c:pt idx="25255">
                  <c:v>20.989000000000001</c:v>
                </c:pt>
                <c:pt idx="25256">
                  <c:v>20.99</c:v>
                </c:pt>
                <c:pt idx="25257">
                  <c:v>20.991</c:v>
                </c:pt>
                <c:pt idx="25258">
                  <c:v>20.991</c:v>
                </c:pt>
                <c:pt idx="25259">
                  <c:v>20.992000000000001</c:v>
                </c:pt>
                <c:pt idx="25260">
                  <c:v>20.992999999999999</c:v>
                </c:pt>
                <c:pt idx="25261">
                  <c:v>20.994</c:v>
                </c:pt>
                <c:pt idx="25262">
                  <c:v>20.995000000000001</c:v>
                </c:pt>
                <c:pt idx="25263">
                  <c:v>20.995999999999999</c:v>
                </c:pt>
                <c:pt idx="25264">
                  <c:v>20.995999999999999</c:v>
                </c:pt>
                <c:pt idx="25265">
                  <c:v>20.997</c:v>
                </c:pt>
                <c:pt idx="25266">
                  <c:v>20.998000000000001</c:v>
                </c:pt>
                <c:pt idx="25267">
                  <c:v>20.998999999999999</c:v>
                </c:pt>
                <c:pt idx="25268">
                  <c:v>21</c:v>
                </c:pt>
                <c:pt idx="25269">
                  <c:v>21.001000000000001</c:v>
                </c:pt>
                <c:pt idx="25270">
                  <c:v>21.001000000000001</c:v>
                </c:pt>
                <c:pt idx="25271">
                  <c:v>21.001999999999999</c:v>
                </c:pt>
                <c:pt idx="25272">
                  <c:v>21.003</c:v>
                </c:pt>
                <c:pt idx="25273">
                  <c:v>21.004000000000001</c:v>
                </c:pt>
                <c:pt idx="25274">
                  <c:v>21.004999999999999</c:v>
                </c:pt>
                <c:pt idx="25275">
                  <c:v>21.006</c:v>
                </c:pt>
                <c:pt idx="25276">
                  <c:v>21.006</c:v>
                </c:pt>
              </c:numCache>
            </c:numRef>
          </c:xVal>
          <c:yVal>
            <c:numRef>
              <c:f>'His + WT'!$E$5:$E$25281</c:f>
              <c:numCache>
                <c:formatCode>General</c:formatCode>
                <c:ptCount val="25277"/>
                <c:pt idx="0">
                  <c:v>9.0934449999999991</c:v>
                </c:pt>
                <c:pt idx="1">
                  <c:v>9.0943009999999997</c:v>
                </c:pt>
                <c:pt idx="2">
                  <c:v>9.0957539999999995</c:v>
                </c:pt>
                <c:pt idx="3">
                  <c:v>9.0965880000000006</c:v>
                </c:pt>
                <c:pt idx="4">
                  <c:v>9.0976099999999995</c:v>
                </c:pt>
                <c:pt idx="5">
                  <c:v>9.097251</c:v>
                </c:pt>
                <c:pt idx="6">
                  <c:v>9.0970949999999995</c:v>
                </c:pt>
                <c:pt idx="7">
                  <c:v>9.0967800000000008</c:v>
                </c:pt>
                <c:pt idx="8">
                  <c:v>9.0967909999999996</c:v>
                </c:pt>
                <c:pt idx="9">
                  <c:v>9.0971220000000006</c:v>
                </c:pt>
                <c:pt idx="10">
                  <c:v>9.0973050000000004</c:v>
                </c:pt>
                <c:pt idx="11">
                  <c:v>9.0977370000000004</c:v>
                </c:pt>
                <c:pt idx="12">
                  <c:v>9.0984649999999991</c:v>
                </c:pt>
                <c:pt idx="13">
                  <c:v>9.0993510000000004</c:v>
                </c:pt>
                <c:pt idx="14">
                  <c:v>9.0993399999999998</c:v>
                </c:pt>
                <c:pt idx="15">
                  <c:v>9.1010829999999991</c:v>
                </c:pt>
                <c:pt idx="16">
                  <c:v>9.1023040000000002</c:v>
                </c:pt>
                <c:pt idx="17">
                  <c:v>9.1016069999999996</c:v>
                </c:pt>
                <c:pt idx="18">
                  <c:v>9.1028710000000004</c:v>
                </c:pt>
                <c:pt idx="19">
                  <c:v>9.1039919999999999</c:v>
                </c:pt>
                <c:pt idx="20">
                  <c:v>9.10473</c:v>
                </c:pt>
                <c:pt idx="21">
                  <c:v>9.1052540000000004</c:v>
                </c:pt>
                <c:pt idx="22">
                  <c:v>9.1066870000000009</c:v>
                </c:pt>
                <c:pt idx="23">
                  <c:v>9.1072679999999995</c:v>
                </c:pt>
                <c:pt idx="24">
                  <c:v>9.1080059999999996</c:v>
                </c:pt>
                <c:pt idx="25">
                  <c:v>9.108053</c:v>
                </c:pt>
                <c:pt idx="26">
                  <c:v>9.1076510000000006</c:v>
                </c:pt>
                <c:pt idx="27">
                  <c:v>9.1071480000000005</c:v>
                </c:pt>
                <c:pt idx="28">
                  <c:v>9.1072629999999997</c:v>
                </c:pt>
                <c:pt idx="29">
                  <c:v>9.1080179999999995</c:v>
                </c:pt>
                <c:pt idx="30">
                  <c:v>9.1085569999999993</c:v>
                </c:pt>
                <c:pt idx="31">
                  <c:v>9.1093069999999994</c:v>
                </c:pt>
                <c:pt idx="32">
                  <c:v>9.1092469999999999</c:v>
                </c:pt>
                <c:pt idx="33">
                  <c:v>9.1092080000000006</c:v>
                </c:pt>
                <c:pt idx="34">
                  <c:v>9.1092329999999997</c:v>
                </c:pt>
                <c:pt idx="35">
                  <c:v>9.1090119999999999</c:v>
                </c:pt>
                <c:pt idx="36">
                  <c:v>9.1094930000000005</c:v>
                </c:pt>
                <c:pt idx="37">
                  <c:v>9.1099320000000006</c:v>
                </c:pt>
                <c:pt idx="38">
                  <c:v>9.1105420000000006</c:v>
                </c:pt>
                <c:pt idx="39">
                  <c:v>9.1110710000000008</c:v>
                </c:pt>
                <c:pt idx="40">
                  <c:v>9.1113169999999997</c:v>
                </c:pt>
                <c:pt idx="41">
                  <c:v>9.1111050000000002</c:v>
                </c:pt>
                <c:pt idx="42">
                  <c:v>9.1106149999999992</c:v>
                </c:pt>
                <c:pt idx="43">
                  <c:v>9.1103269999999998</c:v>
                </c:pt>
                <c:pt idx="44">
                  <c:v>9.1104269999999996</c:v>
                </c:pt>
                <c:pt idx="45">
                  <c:v>9.1102270000000001</c:v>
                </c:pt>
                <c:pt idx="46">
                  <c:v>9.1110439999999997</c:v>
                </c:pt>
                <c:pt idx="47">
                  <c:v>9.1119489999999992</c:v>
                </c:pt>
                <c:pt idx="48">
                  <c:v>9.1120260000000002</c:v>
                </c:pt>
                <c:pt idx="49">
                  <c:v>9.1122789999999991</c:v>
                </c:pt>
                <c:pt idx="50">
                  <c:v>9.1123259999999995</c:v>
                </c:pt>
                <c:pt idx="51">
                  <c:v>9.1119070000000004</c:v>
                </c:pt>
                <c:pt idx="52">
                  <c:v>9.1116130000000002</c:v>
                </c:pt>
                <c:pt idx="53">
                  <c:v>9.1112169999999999</c:v>
                </c:pt>
                <c:pt idx="54">
                  <c:v>9.1107300000000002</c:v>
                </c:pt>
                <c:pt idx="55">
                  <c:v>9.1108709999999995</c:v>
                </c:pt>
                <c:pt idx="56">
                  <c:v>9.111421</c:v>
                </c:pt>
                <c:pt idx="57">
                  <c:v>9.11205</c:v>
                </c:pt>
                <c:pt idx="58">
                  <c:v>9.1118670000000002</c:v>
                </c:pt>
                <c:pt idx="59">
                  <c:v>9.1118559999999995</c:v>
                </c:pt>
                <c:pt idx="60">
                  <c:v>9.1123609999999999</c:v>
                </c:pt>
                <c:pt idx="61">
                  <c:v>9.1125050000000005</c:v>
                </c:pt>
                <c:pt idx="62">
                  <c:v>9.1124519999999993</c:v>
                </c:pt>
                <c:pt idx="63">
                  <c:v>9.1117919999999994</c:v>
                </c:pt>
                <c:pt idx="64">
                  <c:v>9.1114960000000007</c:v>
                </c:pt>
                <c:pt idx="65">
                  <c:v>9.1114529999999991</c:v>
                </c:pt>
                <c:pt idx="66">
                  <c:v>9.1113119999999999</c:v>
                </c:pt>
                <c:pt idx="67">
                  <c:v>9.1118319999999997</c:v>
                </c:pt>
                <c:pt idx="68">
                  <c:v>9.1119959999999995</c:v>
                </c:pt>
                <c:pt idx="69">
                  <c:v>9.1122180000000004</c:v>
                </c:pt>
                <c:pt idx="70">
                  <c:v>9.1123200000000004</c:v>
                </c:pt>
                <c:pt idx="71">
                  <c:v>9.1122259999999997</c:v>
                </c:pt>
                <c:pt idx="72">
                  <c:v>9.1123170000000009</c:v>
                </c:pt>
                <c:pt idx="73">
                  <c:v>9.1121169999999996</c:v>
                </c:pt>
                <c:pt idx="74">
                  <c:v>9.1120540000000005</c:v>
                </c:pt>
                <c:pt idx="75">
                  <c:v>9.1126170000000002</c:v>
                </c:pt>
                <c:pt idx="76">
                  <c:v>9.112679</c:v>
                </c:pt>
                <c:pt idx="77">
                  <c:v>9.1129899999999999</c:v>
                </c:pt>
                <c:pt idx="78">
                  <c:v>9.1134979999999999</c:v>
                </c:pt>
                <c:pt idx="79">
                  <c:v>9.1127920000000007</c:v>
                </c:pt>
                <c:pt idx="80">
                  <c:v>9.1117360000000005</c:v>
                </c:pt>
                <c:pt idx="81">
                  <c:v>9.1106859999999994</c:v>
                </c:pt>
                <c:pt idx="82">
                  <c:v>9.1102410000000003</c:v>
                </c:pt>
                <c:pt idx="83">
                  <c:v>9.110106</c:v>
                </c:pt>
                <c:pt idx="84">
                  <c:v>9.1101969999999994</c:v>
                </c:pt>
                <c:pt idx="85">
                  <c:v>9.1100720000000006</c:v>
                </c:pt>
                <c:pt idx="86">
                  <c:v>9.1098459999999992</c:v>
                </c:pt>
                <c:pt idx="87">
                  <c:v>9.1098079999999992</c:v>
                </c:pt>
                <c:pt idx="88">
                  <c:v>9.1093100000000007</c:v>
                </c:pt>
                <c:pt idx="89">
                  <c:v>9.1093329999999995</c:v>
                </c:pt>
                <c:pt idx="90">
                  <c:v>9.1096780000000006</c:v>
                </c:pt>
                <c:pt idx="91">
                  <c:v>9.1098739999999996</c:v>
                </c:pt>
                <c:pt idx="92">
                  <c:v>9.1103070000000006</c:v>
                </c:pt>
                <c:pt idx="93">
                  <c:v>9.1107270000000007</c:v>
                </c:pt>
                <c:pt idx="94">
                  <c:v>9.1109430000000007</c:v>
                </c:pt>
                <c:pt idx="95">
                  <c:v>9.1113780000000002</c:v>
                </c:pt>
                <c:pt idx="96">
                  <c:v>9.1117410000000003</c:v>
                </c:pt>
                <c:pt idx="97">
                  <c:v>9.1116039999999998</c:v>
                </c:pt>
                <c:pt idx="98">
                  <c:v>9.1116820000000001</c:v>
                </c:pt>
                <c:pt idx="99">
                  <c:v>9.1114909999999991</c:v>
                </c:pt>
                <c:pt idx="100">
                  <c:v>9.1110729999999993</c:v>
                </c:pt>
                <c:pt idx="101">
                  <c:v>9.1116770000000002</c:v>
                </c:pt>
                <c:pt idx="102">
                  <c:v>9.1126319999999996</c:v>
                </c:pt>
                <c:pt idx="103">
                  <c:v>9.1132030000000004</c:v>
                </c:pt>
                <c:pt idx="104">
                  <c:v>9.1131729999999997</c:v>
                </c:pt>
                <c:pt idx="105">
                  <c:v>9.1127870000000009</c:v>
                </c:pt>
                <c:pt idx="106">
                  <c:v>9.1127839999999996</c:v>
                </c:pt>
                <c:pt idx="107">
                  <c:v>9.1121020000000001</c:v>
                </c:pt>
                <c:pt idx="108">
                  <c:v>9.111694</c:v>
                </c:pt>
                <c:pt idx="109">
                  <c:v>9.1119050000000001</c:v>
                </c:pt>
                <c:pt idx="110">
                  <c:v>9.1118810000000003</c:v>
                </c:pt>
                <c:pt idx="111">
                  <c:v>9.1125070000000008</c:v>
                </c:pt>
                <c:pt idx="112">
                  <c:v>9.1129689999999997</c:v>
                </c:pt>
                <c:pt idx="113">
                  <c:v>9.1133249999999997</c:v>
                </c:pt>
                <c:pt idx="114">
                  <c:v>9.1139690000000009</c:v>
                </c:pt>
                <c:pt idx="115">
                  <c:v>9.1147960000000001</c:v>
                </c:pt>
                <c:pt idx="116">
                  <c:v>9.1152949999999997</c:v>
                </c:pt>
                <c:pt idx="117">
                  <c:v>9.114967</c:v>
                </c:pt>
                <c:pt idx="118">
                  <c:v>9.114547</c:v>
                </c:pt>
                <c:pt idx="119">
                  <c:v>9.1141670000000001</c:v>
                </c:pt>
                <c:pt idx="120">
                  <c:v>9.1142330000000005</c:v>
                </c:pt>
                <c:pt idx="121">
                  <c:v>9.1150680000000008</c:v>
                </c:pt>
                <c:pt idx="122">
                  <c:v>9.1158020000000004</c:v>
                </c:pt>
                <c:pt idx="123">
                  <c:v>9.1160420000000002</c:v>
                </c:pt>
                <c:pt idx="124">
                  <c:v>9.1164079999999998</c:v>
                </c:pt>
                <c:pt idx="125">
                  <c:v>9.116714</c:v>
                </c:pt>
                <c:pt idx="126">
                  <c:v>9.1168499999999995</c:v>
                </c:pt>
                <c:pt idx="127">
                  <c:v>9.117013</c:v>
                </c:pt>
                <c:pt idx="128">
                  <c:v>9.1163279999999993</c:v>
                </c:pt>
                <c:pt idx="129">
                  <c:v>9.1160350000000001</c:v>
                </c:pt>
                <c:pt idx="130">
                  <c:v>9.117051</c:v>
                </c:pt>
                <c:pt idx="131">
                  <c:v>9.1178299999999997</c:v>
                </c:pt>
                <c:pt idx="132">
                  <c:v>9.1173660000000005</c:v>
                </c:pt>
                <c:pt idx="133">
                  <c:v>9.1170369999999998</c:v>
                </c:pt>
                <c:pt idx="134">
                  <c:v>9.1174769999999992</c:v>
                </c:pt>
                <c:pt idx="135">
                  <c:v>9.1181090000000005</c:v>
                </c:pt>
                <c:pt idx="136">
                  <c:v>9.1194819999999996</c:v>
                </c:pt>
                <c:pt idx="137">
                  <c:v>9.1205029999999994</c:v>
                </c:pt>
                <c:pt idx="138">
                  <c:v>9.1210799999999992</c:v>
                </c:pt>
                <c:pt idx="139">
                  <c:v>9.1214569999999995</c:v>
                </c:pt>
                <c:pt idx="140">
                  <c:v>9.1213420000000003</c:v>
                </c:pt>
                <c:pt idx="141">
                  <c:v>9.1216360000000005</c:v>
                </c:pt>
                <c:pt idx="142">
                  <c:v>9.1214860000000009</c:v>
                </c:pt>
                <c:pt idx="143">
                  <c:v>9.1206139999999998</c:v>
                </c:pt>
                <c:pt idx="144">
                  <c:v>9.1194249999999997</c:v>
                </c:pt>
                <c:pt idx="145">
                  <c:v>9.1187280000000008</c:v>
                </c:pt>
                <c:pt idx="146">
                  <c:v>9.1189509999999991</c:v>
                </c:pt>
                <c:pt idx="147">
                  <c:v>9.1186349999999994</c:v>
                </c:pt>
                <c:pt idx="148">
                  <c:v>9.1182599999999994</c:v>
                </c:pt>
                <c:pt idx="149">
                  <c:v>9.1181950000000001</c:v>
                </c:pt>
                <c:pt idx="150">
                  <c:v>9.1191530000000007</c:v>
                </c:pt>
                <c:pt idx="151">
                  <c:v>9.1186550000000004</c:v>
                </c:pt>
                <c:pt idx="152">
                  <c:v>9.1171749999999996</c:v>
                </c:pt>
                <c:pt idx="153">
                  <c:v>9.1165900000000004</c:v>
                </c:pt>
                <c:pt idx="154">
                  <c:v>9.1175709999999999</c:v>
                </c:pt>
                <c:pt idx="155">
                  <c:v>9.1186260000000008</c:v>
                </c:pt>
                <c:pt idx="156">
                  <c:v>9.1187749999999994</c:v>
                </c:pt>
                <c:pt idx="157">
                  <c:v>9.1190529999999992</c:v>
                </c:pt>
                <c:pt idx="158">
                  <c:v>9.1192189999999993</c:v>
                </c:pt>
                <c:pt idx="159">
                  <c:v>9.1189</c:v>
                </c:pt>
                <c:pt idx="160">
                  <c:v>9.1178830000000008</c:v>
                </c:pt>
                <c:pt idx="161">
                  <c:v>9.1170229999999997</c:v>
                </c:pt>
                <c:pt idx="162">
                  <c:v>9.1162729999999996</c:v>
                </c:pt>
                <c:pt idx="163">
                  <c:v>9.1161849999999998</c:v>
                </c:pt>
                <c:pt idx="164">
                  <c:v>9.1169639999999994</c:v>
                </c:pt>
                <c:pt idx="165">
                  <c:v>9.1163910000000001</c:v>
                </c:pt>
                <c:pt idx="166">
                  <c:v>9.115831</c:v>
                </c:pt>
                <c:pt idx="167">
                  <c:v>9.1166689999999999</c:v>
                </c:pt>
                <c:pt idx="168">
                  <c:v>9.1167730000000002</c:v>
                </c:pt>
                <c:pt idx="169">
                  <c:v>9.1166680000000007</c:v>
                </c:pt>
                <c:pt idx="170">
                  <c:v>9.1162500000000009</c:v>
                </c:pt>
                <c:pt idx="171">
                  <c:v>9.1151780000000002</c:v>
                </c:pt>
                <c:pt idx="172">
                  <c:v>9.1128889999999991</c:v>
                </c:pt>
                <c:pt idx="173">
                  <c:v>9.1116679999999999</c:v>
                </c:pt>
                <c:pt idx="174">
                  <c:v>9.1105260000000001</c:v>
                </c:pt>
                <c:pt idx="175">
                  <c:v>9.1098409999999994</c:v>
                </c:pt>
                <c:pt idx="176">
                  <c:v>9.109591</c:v>
                </c:pt>
                <c:pt idx="177">
                  <c:v>9.1085170000000009</c:v>
                </c:pt>
                <c:pt idx="178">
                  <c:v>9.1076990000000002</c:v>
                </c:pt>
                <c:pt idx="179">
                  <c:v>9.108034</c:v>
                </c:pt>
                <c:pt idx="180">
                  <c:v>9.1079600000000003</c:v>
                </c:pt>
                <c:pt idx="181">
                  <c:v>9.108155</c:v>
                </c:pt>
                <c:pt idx="182">
                  <c:v>9.1088290000000001</c:v>
                </c:pt>
                <c:pt idx="183">
                  <c:v>9.1085890000000003</c:v>
                </c:pt>
                <c:pt idx="184">
                  <c:v>9.1078390000000002</c:v>
                </c:pt>
                <c:pt idx="185">
                  <c:v>9.1072880000000005</c:v>
                </c:pt>
                <c:pt idx="186">
                  <c:v>9.1064620000000005</c:v>
                </c:pt>
                <c:pt idx="187">
                  <c:v>9.1060459999999992</c:v>
                </c:pt>
                <c:pt idx="188">
                  <c:v>9.1053370000000005</c:v>
                </c:pt>
                <c:pt idx="189">
                  <c:v>9.104355</c:v>
                </c:pt>
                <c:pt idx="190">
                  <c:v>9.1038320000000006</c:v>
                </c:pt>
                <c:pt idx="191">
                  <c:v>9.1034020000000009</c:v>
                </c:pt>
                <c:pt idx="192">
                  <c:v>9.1036289999999997</c:v>
                </c:pt>
                <c:pt idx="193">
                  <c:v>9.1051380000000002</c:v>
                </c:pt>
                <c:pt idx="194">
                  <c:v>9.1063399999999994</c:v>
                </c:pt>
                <c:pt idx="195">
                  <c:v>9.1061709999999998</c:v>
                </c:pt>
                <c:pt idx="196">
                  <c:v>9.104946</c:v>
                </c:pt>
                <c:pt idx="197">
                  <c:v>9.1038060000000005</c:v>
                </c:pt>
                <c:pt idx="198">
                  <c:v>9.1039720000000006</c:v>
                </c:pt>
                <c:pt idx="199">
                  <c:v>9.1040469999999996</c:v>
                </c:pt>
                <c:pt idx="200">
                  <c:v>9.1022770000000008</c:v>
                </c:pt>
                <c:pt idx="201">
                  <c:v>9.1011299999999995</c:v>
                </c:pt>
                <c:pt idx="202">
                  <c:v>9.1012129999999996</c:v>
                </c:pt>
                <c:pt idx="203">
                  <c:v>9.1011310000000005</c:v>
                </c:pt>
                <c:pt idx="204">
                  <c:v>9.0996380000000006</c:v>
                </c:pt>
                <c:pt idx="205">
                  <c:v>9.0982470000000006</c:v>
                </c:pt>
                <c:pt idx="206">
                  <c:v>9.0983820000000009</c:v>
                </c:pt>
                <c:pt idx="207">
                  <c:v>9.0982430000000001</c:v>
                </c:pt>
                <c:pt idx="208">
                  <c:v>9.097588</c:v>
                </c:pt>
                <c:pt idx="209">
                  <c:v>9.0979379999999992</c:v>
                </c:pt>
                <c:pt idx="210">
                  <c:v>9.0996079999999999</c:v>
                </c:pt>
                <c:pt idx="211">
                  <c:v>9.1001949999999994</c:v>
                </c:pt>
                <c:pt idx="212">
                  <c:v>9.1003089999999993</c:v>
                </c:pt>
                <c:pt idx="213">
                  <c:v>9.0996869999999994</c:v>
                </c:pt>
                <c:pt idx="214">
                  <c:v>9.0996539999999992</c:v>
                </c:pt>
                <c:pt idx="215">
                  <c:v>9.0997120000000002</c:v>
                </c:pt>
                <c:pt idx="216">
                  <c:v>9.0998490000000007</c:v>
                </c:pt>
                <c:pt idx="217">
                  <c:v>9.0986890000000002</c:v>
                </c:pt>
                <c:pt idx="218">
                  <c:v>9.0986809999999991</c:v>
                </c:pt>
                <c:pt idx="219">
                  <c:v>9.0983579999999993</c:v>
                </c:pt>
                <c:pt idx="220">
                  <c:v>9.0986600000000006</c:v>
                </c:pt>
                <c:pt idx="221">
                  <c:v>9.0988389999999999</c:v>
                </c:pt>
                <c:pt idx="222">
                  <c:v>9.0999839999999992</c:v>
                </c:pt>
                <c:pt idx="223">
                  <c:v>9.1000770000000006</c:v>
                </c:pt>
                <c:pt idx="224">
                  <c:v>9.1010679999999997</c:v>
                </c:pt>
                <c:pt idx="225">
                  <c:v>9.1009349999999998</c:v>
                </c:pt>
                <c:pt idx="226">
                  <c:v>9.1013710000000003</c:v>
                </c:pt>
                <c:pt idx="227">
                  <c:v>9.1019220000000001</c:v>
                </c:pt>
                <c:pt idx="228">
                  <c:v>9.1028169999999999</c:v>
                </c:pt>
                <c:pt idx="229">
                  <c:v>9.1033600000000003</c:v>
                </c:pt>
                <c:pt idx="230">
                  <c:v>9.1033740000000005</c:v>
                </c:pt>
                <c:pt idx="231">
                  <c:v>9.1027939999999994</c:v>
                </c:pt>
                <c:pt idx="232">
                  <c:v>9.1021870000000007</c:v>
                </c:pt>
                <c:pt idx="233">
                  <c:v>9.1031239999999993</c:v>
                </c:pt>
                <c:pt idx="234">
                  <c:v>9.1035799999999991</c:v>
                </c:pt>
                <c:pt idx="235">
                  <c:v>9.1040960000000002</c:v>
                </c:pt>
                <c:pt idx="236">
                  <c:v>9.1040530000000004</c:v>
                </c:pt>
                <c:pt idx="237">
                  <c:v>9.1040150000000004</c:v>
                </c:pt>
                <c:pt idx="238">
                  <c:v>9.1051260000000003</c:v>
                </c:pt>
                <c:pt idx="239">
                  <c:v>9.1068739999999995</c:v>
                </c:pt>
                <c:pt idx="240">
                  <c:v>9.107939</c:v>
                </c:pt>
                <c:pt idx="241">
                  <c:v>9.1091759999999997</c:v>
                </c:pt>
                <c:pt idx="242">
                  <c:v>9.1092770000000005</c:v>
                </c:pt>
                <c:pt idx="243">
                  <c:v>9.1101849999999995</c:v>
                </c:pt>
                <c:pt idx="244">
                  <c:v>9.1100309999999993</c:v>
                </c:pt>
                <c:pt idx="245">
                  <c:v>9.1114130000000007</c:v>
                </c:pt>
                <c:pt idx="246">
                  <c:v>9.1131399999999996</c:v>
                </c:pt>
                <c:pt idx="247">
                  <c:v>9.116816</c:v>
                </c:pt>
                <c:pt idx="248">
                  <c:v>9.1184390000000004</c:v>
                </c:pt>
                <c:pt idx="249">
                  <c:v>9.1201030000000003</c:v>
                </c:pt>
                <c:pt idx="250">
                  <c:v>9.1225349999999992</c:v>
                </c:pt>
                <c:pt idx="251">
                  <c:v>9.1249970000000005</c:v>
                </c:pt>
                <c:pt idx="252">
                  <c:v>9.1266739999999995</c:v>
                </c:pt>
                <c:pt idx="253">
                  <c:v>9.1285319999999999</c:v>
                </c:pt>
                <c:pt idx="254">
                  <c:v>9.1308659999999993</c:v>
                </c:pt>
                <c:pt idx="255">
                  <c:v>9.1347310000000004</c:v>
                </c:pt>
                <c:pt idx="256">
                  <c:v>9.1374630000000003</c:v>
                </c:pt>
                <c:pt idx="257">
                  <c:v>9.1404920000000001</c:v>
                </c:pt>
                <c:pt idx="258">
                  <c:v>9.1447489999999991</c:v>
                </c:pt>
                <c:pt idx="259">
                  <c:v>9.1476590000000009</c:v>
                </c:pt>
                <c:pt idx="260">
                  <c:v>9.1505340000000004</c:v>
                </c:pt>
                <c:pt idx="261">
                  <c:v>9.1538979999999999</c:v>
                </c:pt>
                <c:pt idx="262">
                  <c:v>9.1583410000000001</c:v>
                </c:pt>
                <c:pt idx="263">
                  <c:v>9.1628209999999992</c:v>
                </c:pt>
                <c:pt idx="264">
                  <c:v>9.1665299999999998</c:v>
                </c:pt>
                <c:pt idx="265">
                  <c:v>9.1705509999999997</c:v>
                </c:pt>
                <c:pt idx="266">
                  <c:v>9.1732390000000006</c:v>
                </c:pt>
                <c:pt idx="267">
                  <c:v>9.1785739999999993</c:v>
                </c:pt>
                <c:pt idx="268">
                  <c:v>9.1842780000000008</c:v>
                </c:pt>
                <c:pt idx="269">
                  <c:v>9.1938150000000007</c:v>
                </c:pt>
                <c:pt idx="270">
                  <c:v>9.2041730000000008</c:v>
                </c:pt>
                <c:pt idx="271">
                  <c:v>9.2157459999999993</c:v>
                </c:pt>
                <c:pt idx="272">
                  <c:v>9.2273440000000004</c:v>
                </c:pt>
                <c:pt idx="273">
                  <c:v>9.2383500000000005</c:v>
                </c:pt>
                <c:pt idx="274">
                  <c:v>9.2486479999999993</c:v>
                </c:pt>
                <c:pt idx="275">
                  <c:v>9.2605459999999997</c:v>
                </c:pt>
                <c:pt idx="276">
                  <c:v>9.2728889999999993</c:v>
                </c:pt>
                <c:pt idx="277">
                  <c:v>9.2841009999999997</c:v>
                </c:pt>
                <c:pt idx="278">
                  <c:v>9.2948360000000001</c:v>
                </c:pt>
                <c:pt idx="279">
                  <c:v>9.3045360000000006</c:v>
                </c:pt>
                <c:pt idx="280">
                  <c:v>9.3148750000000007</c:v>
                </c:pt>
                <c:pt idx="281">
                  <c:v>9.3246300000000009</c:v>
                </c:pt>
                <c:pt idx="282">
                  <c:v>9.3346300000000006</c:v>
                </c:pt>
                <c:pt idx="283">
                  <c:v>9.3430970000000002</c:v>
                </c:pt>
                <c:pt idx="284">
                  <c:v>9.3512260000000005</c:v>
                </c:pt>
                <c:pt idx="285">
                  <c:v>9.3595279999999992</c:v>
                </c:pt>
                <c:pt idx="286">
                  <c:v>9.3698490000000003</c:v>
                </c:pt>
                <c:pt idx="287">
                  <c:v>9.3779369999999993</c:v>
                </c:pt>
                <c:pt idx="288">
                  <c:v>9.3867639999999994</c:v>
                </c:pt>
                <c:pt idx="289">
                  <c:v>9.3955920000000006</c:v>
                </c:pt>
                <c:pt idx="290">
                  <c:v>9.4056180000000005</c:v>
                </c:pt>
                <c:pt idx="291">
                  <c:v>9.4158030000000004</c:v>
                </c:pt>
                <c:pt idx="292">
                  <c:v>9.4272550000000006</c:v>
                </c:pt>
                <c:pt idx="293">
                  <c:v>9.4384910000000009</c:v>
                </c:pt>
                <c:pt idx="294">
                  <c:v>9.4497820000000008</c:v>
                </c:pt>
                <c:pt idx="295">
                  <c:v>9.4615329999999993</c:v>
                </c:pt>
                <c:pt idx="296">
                  <c:v>9.4724640000000004</c:v>
                </c:pt>
                <c:pt idx="297">
                  <c:v>9.4819390000000006</c:v>
                </c:pt>
                <c:pt idx="298">
                  <c:v>9.4928360000000005</c:v>
                </c:pt>
                <c:pt idx="299">
                  <c:v>9.5038820000000008</c:v>
                </c:pt>
                <c:pt idx="300">
                  <c:v>9.5143509999999996</c:v>
                </c:pt>
                <c:pt idx="301">
                  <c:v>9.5239180000000001</c:v>
                </c:pt>
                <c:pt idx="302">
                  <c:v>9.5335219999999996</c:v>
                </c:pt>
                <c:pt idx="303">
                  <c:v>9.5418319999999994</c:v>
                </c:pt>
                <c:pt idx="304">
                  <c:v>9.5503230000000006</c:v>
                </c:pt>
                <c:pt idx="305">
                  <c:v>9.5565390000000008</c:v>
                </c:pt>
                <c:pt idx="306">
                  <c:v>9.5626200000000008</c:v>
                </c:pt>
                <c:pt idx="307">
                  <c:v>9.5686230000000005</c:v>
                </c:pt>
                <c:pt idx="308">
                  <c:v>9.5741689999999995</c:v>
                </c:pt>
                <c:pt idx="309">
                  <c:v>9.5801400000000001</c:v>
                </c:pt>
                <c:pt idx="310">
                  <c:v>9.5850139999999993</c:v>
                </c:pt>
                <c:pt idx="311">
                  <c:v>9.5905079999999998</c:v>
                </c:pt>
                <c:pt idx="312">
                  <c:v>9.5953660000000003</c:v>
                </c:pt>
                <c:pt idx="313">
                  <c:v>9.6012939999999993</c:v>
                </c:pt>
                <c:pt idx="314">
                  <c:v>9.6063620000000007</c:v>
                </c:pt>
                <c:pt idx="315">
                  <c:v>9.6114879999999996</c:v>
                </c:pt>
                <c:pt idx="316">
                  <c:v>9.6169150000000005</c:v>
                </c:pt>
                <c:pt idx="317">
                  <c:v>9.6196070000000002</c:v>
                </c:pt>
                <c:pt idx="318">
                  <c:v>9.6222060000000003</c:v>
                </c:pt>
                <c:pt idx="319">
                  <c:v>9.6213650000000008</c:v>
                </c:pt>
                <c:pt idx="320">
                  <c:v>9.6187489999999993</c:v>
                </c:pt>
                <c:pt idx="321">
                  <c:v>9.6146279999999997</c:v>
                </c:pt>
                <c:pt idx="322">
                  <c:v>9.610697</c:v>
                </c:pt>
                <c:pt idx="323">
                  <c:v>9.6073409999999999</c:v>
                </c:pt>
                <c:pt idx="324">
                  <c:v>9.6045130000000007</c:v>
                </c:pt>
                <c:pt idx="325">
                  <c:v>9.6010279999999995</c:v>
                </c:pt>
                <c:pt idx="326">
                  <c:v>9.5958179999999995</c:v>
                </c:pt>
                <c:pt idx="327">
                  <c:v>9.5919559999999997</c:v>
                </c:pt>
                <c:pt idx="328">
                  <c:v>9.5879030000000007</c:v>
                </c:pt>
                <c:pt idx="329">
                  <c:v>9.5841969999999996</c:v>
                </c:pt>
                <c:pt idx="330">
                  <c:v>9.5824540000000002</c:v>
                </c:pt>
                <c:pt idx="331">
                  <c:v>9.5793710000000001</c:v>
                </c:pt>
                <c:pt idx="332">
                  <c:v>9.5770250000000008</c:v>
                </c:pt>
                <c:pt idx="333">
                  <c:v>9.5748610000000003</c:v>
                </c:pt>
                <c:pt idx="334">
                  <c:v>9.5732180000000007</c:v>
                </c:pt>
                <c:pt idx="335">
                  <c:v>9.5710789999999992</c:v>
                </c:pt>
                <c:pt idx="336">
                  <c:v>9.567869</c:v>
                </c:pt>
                <c:pt idx="337">
                  <c:v>9.5662310000000002</c:v>
                </c:pt>
                <c:pt idx="338">
                  <c:v>9.5633540000000004</c:v>
                </c:pt>
                <c:pt idx="339">
                  <c:v>9.5600330000000007</c:v>
                </c:pt>
                <c:pt idx="340">
                  <c:v>9.5570900000000005</c:v>
                </c:pt>
                <c:pt idx="341">
                  <c:v>9.5531729999999992</c:v>
                </c:pt>
                <c:pt idx="342">
                  <c:v>9.5471769999999996</c:v>
                </c:pt>
                <c:pt idx="343">
                  <c:v>9.5418599999999998</c:v>
                </c:pt>
                <c:pt idx="344">
                  <c:v>9.5372339999999998</c:v>
                </c:pt>
                <c:pt idx="345">
                  <c:v>9.5308019999999996</c:v>
                </c:pt>
                <c:pt idx="346">
                  <c:v>9.5255390000000002</c:v>
                </c:pt>
                <c:pt idx="347">
                  <c:v>9.5206990000000005</c:v>
                </c:pt>
                <c:pt idx="348">
                  <c:v>9.5159549999999999</c:v>
                </c:pt>
                <c:pt idx="349">
                  <c:v>9.5127869999999994</c:v>
                </c:pt>
                <c:pt idx="350">
                  <c:v>9.5099839999999993</c:v>
                </c:pt>
                <c:pt idx="351">
                  <c:v>9.5077210000000001</c:v>
                </c:pt>
                <c:pt idx="352">
                  <c:v>9.5063220000000008</c:v>
                </c:pt>
                <c:pt idx="353">
                  <c:v>9.5068359999999998</c:v>
                </c:pt>
                <c:pt idx="354">
                  <c:v>9.5070619999999995</c:v>
                </c:pt>
                <c:pt idx="355">
                  <c:v>9.5084339999999994</c:v>
                </c:pt>
                <c:pt idx="356">
                  <c:v>9.5109569999999994</c:v>
                </c:pt>
                <c:pt idx="357">
                  <c:v>9.5139359999999993</c:v>
                </c:pt>
                <c:pt idx="358">
                  <c:v>9.5172629999999998</c:v>
                </c:pt>
                <c:pt idx="359">
                  <c:v>9.5210489999999997</c:v>
                </c:pt>
                <c:pt idx="360">
                  <c:v>9.5241860000000003</c:v>
                </c:pt>
                <c:pt idx="361">
                  <c:v>9.5264740000000003</c:v>
                </c:pt>
                <c:pt idx="362">
                  <c:v>9.5285989999999998</c:v>
                </c:pt>
                <c:pt idx="363">
                  <c:v>9.5298230000000004</c:v>
                </c:pt>
                <c:pt idx="364">
                  <c:v>9.5294159999999994</c:v>
                </c:pt>
                <c:pt idx="365">
                  <c:v>9.5284560000000003</c:v>
                </c:pt>
                <c:pt idx="366">
                  <c:v>9.5279670000000003</c:v>
                </c:pt>
                <c:pt idx="367">
                  <c:v>9.5284119999999994</c:v>
                </c:pt>
                <c:pt idx="368">
                  <c:v>9.5295799999999993</c:v>
                </c:pt>
                <c:pt idx="369">
                  <c:v>9.5319939999999992</c:v>
                </c:pt>
                <c:pt idx="370">
                  <c:v>9.5330359999999992</c:v>
                </c:pt>
                <c:pt idx="371">
                  <c:v>9.5354430000000008</c:v>
                </c:pt>
                <c:pt idx="372">
                  <c:v>9.536448</c:v>
                </c:pt>
                <c:pt idx="373">
                  <c:v>9.5373760000000001</c:v>
                </c:pt>
                <c:pt idx="374">
                  <c:v>9.5394959999999998</c:v>
                </c:pt>
                <c:pt idx="375">
                  <c:v>9.5414119999999993</c:v>
                </c:pt>
                <c:pt idx="376">
                  <c:v>9.5428990000000002</c:v>
                </c:pt>
                <c:pt idx="377">
                  <c:v>9.5449420000000007</c:v>
                </c:pt>
                <c:pt idx="378">
                  <c:v>9.547148</c:v>
                </c:pt>
                <c:pt idx="379">
                  <c:v>9.5513150000000007</c:v>
                </c:pt>
                <c:pt idx="380">
                  <c:v>9.5534990000000004</c:v>
                </c:pt>
                <c:pt idx="381">
                  <c:v>9.5568589999999993</c:v>
                </c:pt>
                <c:pt idx="382">
                  <c:v>9.5595979999999994</c:v>
                </c:pt>
                <c:pt idx="383">
                  <c:v>9.5635069999999995</c:v>
                </c:pt>
                <c:pt idx="384">
                  <c:v>9.5671859999999995</c:v>
                </c:pt>
                <c:pt idx="385">
                  <c:v>9.5716350000000006</c:v>
                </c:pt>
                <c:pt idx="386">
                  <c:v>9.5742960000000004</c:v>
                </c:pt>
                <c:pt idx="387">
                  <c:v>9.5772510000000004</c:v>
                </c:pt>
                <c:pt idx="388">
                  <c:v>9.5805410000000002</c:v>
                </c:pt>
                <c:pt idx="389">
                  <c:v>9.5832569999999997</c:v>
                </c:pt>
                <c:pt idx="390">
                  <c:v>9.5854470000000003</c:v>
                </c:pt>
                <c:pt idx="391">
                  <c:v>9.5881710000000009</c:v>
                </c:pt>
                <c:pt idx="392">
                  <c:v>9.5921699999999994</c:v>
                </c:pt>
                <c:pt idx="393">
                  <c:v>9.5951730000000008</c:v>
                </c:pt>
                <c:pt idx="394">
                  <c:v>9.5981850000000009</c:v>
                </c:pt>
                <c:pt idx="395">
                  <c:v>9.6020420000000009</c:v>
                </c:pt>
                <c:pt idx="396">
                  <c:v>9.6052099999999996</c:v>
                </c:pt>
                <c:pt idx="397">
                  <c:v>9.6079120000000007</c:v>
                </c:pt>
                <c:pt idx="398">
                  <c:v>9.6099730000000001</c:v>
                </c:pt>
                <c:pt idx="399">
                  <c:v>9.6106979999999993</c:v>
                </c:pt>
                <c:pt idx="400">
                  <c:v>9.6107600000000009</c:v>
                </c:pt>
                <c:pt idx="401">
                  <c:v>9.6102419999999995</c:v>
                </c:pt>
                <c:pt idx="402">
                  <c:v>9.6090339999999994</c:v>
                </c:pt>
                <c:pt idx="403">
                  <c:v>9.6066090000000006</c:v>
                </c:pt>
                <c:pt idx="404">
                  <c:v>9.6037420000000004</c:v>
                </c:pt>
                <c:pt idx="405">
                  <c:v>9.5995120000000007</c:v>
                </c:pt>
                <c:pt idx="406">
                  <c:v>9.5944599999999998</c:v>
                </c:pt>
                <c:pt idx="407">
                  <c:v>9.5900770000000009</c:v>
                </c:pt>
                <c:pt idx="408">
                  <c:v>9.5857089999999996</c:v>
                </c:pt>
                <c:pt idx="409">
                  <c:v>9.5808250000000008</c:v>
                </c:pt>
                <c:pt idx="410">
                  <c:v>9.5768520000000006</c:v>
                </c:pt>
                <c:pt idx="411">
                  <c:v>9.5733990000000002</c:v>
                </c:pt>
                <c:pt idx="412">
                  <c:v>9.5693400000000004</c:v>
                </c:pt>
                <c:pt idx="413">
                  <c:v>9.566592</c:v>
                </c:pt>
                <c:pt idx="414">
                  <c:v>9.5647300000000008</c:v>
                </c:pt>
                <c:pt idx="415">
                  <c:v>9.5629639999999991</c:v>
                </c:pt>
                <c:pt idx="416">
                  <c:v>9.5608179999999994</c:v>
                </c:pt>
                <c:pt idx="417">
                  <c:v>9.5588219999999993</c:v>
                </c:pt>
                <c:pt idx="418">
                  <c:v>9.5561989999999994</c:v>
                </c:pt>
                <c:pt idx="419">
                  <c:v>9.5523369999999996</c:v>
                </c:pt>
                <c:pt idx="420">
                  <c:v>9.5494800000000009</c:v>
                </c:pt>
                <c:pt idx="421">
                  <c:v>9.5462600000000002</c:v>
                </c:pt>
                <c:pt idx="422">
                  <c:v>9.54331</c:v>
                </c:pt>
                <c:pt idx="423">
                  <c:v>9.5408059999999999</c:v>
                </c:pt>
                <c:pt idx="424">
                  <c:v>9.5371249999999996</c:v>
                </c:pt>
                <c:pt idx="425">
                  <c:v>9.5322650000000007</c:v>
                </c:pt>
                <c:pt idx="426">
                  <c:v>9.5284399999999998</c:v>
                </c:pt>
                <c:pt idx="427">
                  <c:v>9.5244090000000003</c:v>
                </c:pt>
                <c:pt idx="428">
                  <c:v>9.5203070000000007</c:v>
                </c:pt>
                <c:pt idx="429">
                  <c:v>9.515644</c:v>
                </c:pt>
                <c:pt idx="430">
                  <c:v>9.5106940000000009</c:v>
                </c:pt>
                <c:pt idx="431">
                  <c:v>9.5057120000000008</c:v>
                </c:pt>
                <c:pt idx="432">
                  <c:v>9.5006830000000004</c:v>
                </c:pt>
                <c:pt idx="433">
                  <c:v>9.4949460000000006</c:v>
                </c:pt>
                <c:pt idx="434">
                  <c:v>9.489725</c:v>
                </c:pt>
                <c:pt idx="435">
                  <c:v>9.4835989999999999</c:v>
                </c:pt>
                <c:pt idx="436">
                  <c:v>9.4787710000000001</c:v>
                </c:pt>
                <c:pt idx="437">
                  <c:v>9.4746480000000002</c:v>
                </c:pt>
                <c:pt idx="438">
                  <c:v>9.4694610000000008</c:v>
                </c:pt>
                <c:pt idx="439">
                  <c:v>9.4647679999999994</c:v>
                </c:pt>
                <c:pt idx="440">
                  <c:v>9.4599489999999999</c:v>
                </c:pt>
                <c:pt idx="441">
                  <c:v>9.4546060000000001</c:v>
                </c:pt>
                <c:pt idx="442">
                  <c:v>9.4489459999999994</c:v>
                </c:pt>
                <c:pt idx="443">
                  <c:v>9.4432989999999997</c:v>
                </c:pt>
                <c:pt idx="444">
                  <c:v>9.4375029999999995</c:v>
                </c:pt>
                <c:pt idx="445">
                  <c:v>9.4317220000000006</c:v>
                </c:pt>
                <c:pt idx="446">
                  <c:v>9.4263729999999999</c:v>
                </c:pt>
                <c:pt idx="447">
                  <c:v>9.4212150000000001</c:v>
                </c:pt>
                <c:pt idx="448">
                  <c:v>9.416347</c:v>
                </c:pt>
                <c:pt idx="449">
                  <c:v>9.4116719999999994</c:v>
                </c:pt>
                <c:pt idx="450">
                  <c:v>9.4068159999999992</c:v>
                </c:pt>
                <c:pt idx="451">
                  <c:v>9.4027779999999996</c:v>
                </c:pt>
                <c:pt idx="452">
                  <c:v>9.3987809999999996</c:v>
                </c:pt>
                <c:pt idx="453">
                  <c:v>9.3945740000000004</c:v>
                </c:pt>
                <c:pt idx="454">
                  <c:v>9.3908699999999996</c:v>
                </c:pt>
                <c:pt idx="455">
                  <c:v>9.3890779999999996</c:v>
                </c:pt>
                <c:pt idx="456">
                  <c:v>9.3868720000000003</c:v>
                </c:pt>
                <c:pt idx="457">
                  <c:v>9.3835239999999995</c:v>
                </c:pt>
                <c:pt idx="458">
                  <c:v>9.3798270000000006</c:v>
                </c:pt>
                <c:pt idx="459">
                  <c:v>9.3763690000000004</c:v>
                </c:pt>
                <c:pt idx="460">
                  <c:v>9.3724720000000001</c:v>
                </c:pt>
                <c:pt idx="461">
                  <c:v>9.3689739999999997</c:v>
                </c:pt>
                <c:pt idx="462">
                  <c:v>9.3652259999999998</c:v>
                </c:pt>
                <c:pt idx="463">
                  <c:v>9.3603679999999994</c:v>
                </c:pt>
                <c:pt idx="464">
                  <c:v>9.3557880000000004</c:v>
                </c:pt>
                <c:pt idx="465">
                  <c:v>9.3522689999999997</c:v>
                </c:pt>
                <c:pt idx="466">
                  <c:v>9.3490490000000008</c:v>
                </c:pt>
                <c:pt idx="467">
                  <c:v>9.3463039999999999</c:v>
                </c:pt>
                <c:pt idx="468">
                  <c:v>9.3436360000000001</c:v>
                </c:pt>
                <c:pt idx="469">
                  <c:v>9.3411729999999995</c:v>
                </c:pt>
                <c:pt idx="470">
                  <c:v>9.3383489999999991</c:v>
                </c:pt>
                <c:pt idx="471">
                  <c:v>9.3351839999999999</c:v>
                </c:pt>
                <c:pt idx="472">
                  <c:v>9.3318650000000005</c:v>
                </c:pt>
                <c:pt idx="473">
                  <c:v>9.3290629999999997</c:v>
                </c:pt>
                <c:pt idx="474">
                  <c:v>9.3259980000000002</c:v>
                </c:pt>
                <c:pt idx="475">
                  <c:v>9.3239110000000007</c:v>
                </c:pt>
                <c:pt idx="476">
                  <c:v>9.3214220000000001</c:v>
                </c:pt>
                <c:pt idx="477">
                  <c:v>9.3185350000000007</c:v>
                </c:pt>
                <c:pt idx="478">
                  <c:v>9.3155249999999992</c:v>
                </c:pt>
                <c:pt idx="479">
                  <c:v>9.3127239999999993</c:v>
                </c:pt>
                <c:pt idx="480">
                  <c:v>9.3098469999999995</c:v>
                </c:pt>
                <c:pt idx="481">
                  <c:v>9.3066099999999992</c:v>
                </c:pt>
                <c:pt idx="482">
                  <c:v>9.3043560000000003</c:v>
                </c:pt>
                <c:pt idx="483">
                  <c:v>9.3024059999999995</c:v>
                </c:pt>
                <c:pt idx="484">
                  <c:v>9.2997770000000006</c:v>
                </c:pt>
                <c:pt idx="485">
                  <c:v>9.2974879999999995</c:v>
                </c:pt>
                <c:pt idx="486">
                  <c:v>9.294829</c:v>
                </c:pt>
                <c:pt idx="487">
                  <c:v>9.2912619999999997</c:v>
                </c:pt>
                <c:pt idx="488">
                  <c:v>9.2880680000000009</c:v>
                </c:pt>
                <c:pt idx="489">
                  <c:v>9.2847589999999993</c:v>
                </c:pt>
                <c:pt idx="490">
                  <c:v>9.2811950000000003</c:v>
                </c:pt>
                <c:pt idx="491">
                  <c:v>9.2785759999999993</c:v>
                </c:pt>
                <c:pt idx="492">
                  <c:v>9.2763439999999999</c:v>
                </c:pt>
                <c:pt idx="493">
                  <c:v>9.2739589999999996</c:v>
                </c:pt>
                <c:pt idx="494">
                  <c:v>9.2716989999999999</c:v>
                </c:pt>
                <c:pt idx="495">
                  <c:v>9.2694039999999998</c:v>
                </c:pt>
                <c:pt idx="496">
                  <c:v>9.2660920000000004</c:v>
                </c:pt>
                <c:pt idx="497">
                  <c:v>9.2626740000000005</c:v>
                </c:pt>
                <c:pt idx="498">
                  <c:v>9.2597679999999993</c:v>
                </c:pt>
                <c:pt idx="499">
                  <c:v>9.2564960000000003</c:v>
                </c:pt>
                <c:pt idx="500">
                  <c:v>9.2539169999999995</c:v>
                </c:pt>
                <c:pt idx="501">
                  <c:v>9.2510440000000003</c:v>
                </c:pt>
                <c:pt idx="502">
                  <c:v>9.2479329999999997</c:v>
                </c:pt>
                <c:pt idx="503">
                  <c:v>9.2455010000000009</c:v>
                </c:pt>
                <c:pt idx="504">
                  <c:v>9.2425540000000002</c:v>
                </c:pt>
                <c:pt idx="505">
                  <c:v>9.2390139999999992</c:v>
                </c:pt>
                <c:pt idx="506">
                  <c:v>9.2352399999999992</c:v>
                </c:pt>
                <c:pt idx="507">
                  <c:v>9.2324870000000008</c:v>
                </c:pt>
                <c:pt idx="508">
                  <c:v>9.2302309999999999</c:v>
                </c:pt>
                <c:pt idx="509">
                  <c:v>9.2274980000000006</c:v>
                </c:pt>
                <c:pt idx="510">
                  <c:v>9.2248180000000009</c:v>
                </c:pt>
                <c:pt idx="511">
                  <c:v>9.2217319999999994</c:v>
                </c:pt>
                <c:pt idx="512">
                  <c:v>9.2184650000000001</c:v>
                </c:pt>
                <c:pt idx="513">
                  <c:v>9.2163730000000008</c:v>
                </c:pt>
                <c:pt idx="514">
                  <c:v>9.2146139999999992</c:v>
                </c:pt>
                <c:pt idx="515">
                  <c:v>9.2122139999999995</c:v>
                </c:pt>
                <c:pt idx="516">
                  <c:v>9.2094740000000002</c:v>
                </c:pt>
                <c:pt idx="517">
                  <c:v>9.2066599999999994</c:v>
                </c:pt>
                <c:pt idx="518">
                  <c:v>9.2034760000000002</c:v>
                </c:pt>
                <c:pt idx="519">
                  <c:v>9.2004249999999992</c:v>
                </c:pt>
                <c:pt idx="520">
                  <c:v>9.1975789999999993</c:v>
                </c:pt>
                <c:pt idx="521">
                  <c:v>9.1951879999999999</c:v>
                </c:pt>
                <c:pt idx="522">
                  <c:v>9.1933539999999994</c:v>
                </c:pt>
                <c:pt idx="523">
                  <c:v>9.1913999999999998</c:v>
                </c:pt>
                <c:pt idx="524">
                  <c:v>9.1897330000000004</c:v>
                </c:pt>
                <c:pt idx="525">
                  <c:v>9.1881529999999998</c:v>
                </c:pt>
                <c:pt idx="526">
                  <c:v>9.1860739999999996</c:v>
                </c:pt>
                <c:pt idx="527">
                  <c:v>9.1846969999999999</c:v>
                </c:pt>
                <c:pt idx="528">
                  <c:v>9.1841030000000003</c:v>
                </c:pt>
                <c:pt idx="529">
                  <c:v>9.1826930000000004</c:v>
                </c:pt>
                <c:pt idx="530">
                  <c:v>9.1812660000000008</c:v>
                </c:pt>
                <c:pt idx="531">
                  <c:v>9.1799959999999992</c:v>
                </c:pt>
                <c:pt idx="532">
                  <c:v>9.1777490000000004</c:v>
                </c:pt>
                <c:pt idx="533">
                  <c:v>9.1760179999999991</c:v>
                </c:pt>
                <c:pt idx="534">
                  <c:v>9.1744339999999998</c:v>
                </c:pt>
                <c:pt idx="535">
                  <c:v>9.1727740000000004</c:v>
                </c:pt>
                <c:pt idx="536">
                  <c:v>9.171875</c:v>
                </c:pt>
                <c:pt idx="537">
                  <c:v>9.1703519999999994</c:v>
                </c:pt>
                <c:pt idx="538">
                  <c:v>9.1688349999999996</c:v>
                </c:pt>
                <c:pt idx="539">
                  <c:v>9.1678200000000007</c:v>
                </c:pt>
                <c:pt idx="540">
                  <c:v>9.1671600000000009</c:v>
                </c:pt>
                <c:pt idx="541">
                  <c:v>9.1664189999999994</c:v>
                </c:pt>
                <c:pt idx="542">
                  <c:v>9.1655270000000009</c:v>
                </c:pt>
                <c:pt idx="543">
                  <c:v>9.1647210000000001</c:v>
                </c:pt>
                <c:pt idx="544">
                  <c:v>9.162846</c:v>
                </c:pt>
                <c:pt idx="545">
                  <c:v>9.1619840000000003</c:v>
                </c:pt>
                <c:pt idx="546">
                  <c:v>9.1616809999999997</c:v>
                </c:pt>
                <c:pt idx="547">
                  <c:v>9.1611039999999999</c:v>
                </c:pt>
                <c:pt idx="548">
                  <c:v>9.1591280000000008</c:v>
                </c:pt>
                <c:pt idx="549">
                  <c:v>9.1568319999999996</c:v>
                </c:pt>
                <c:pt idx="550">
                  <c:v>9.155761</c:v>
                </c:pt>
                <c:pt idx="551">
                  <c:v>9.1539319999999993</c:v>
                </c:pt>
                <c:pt idx="552">
                  <c:v>9.1522140000000007</c:v>
                </c:pt>
                <c:pt idx="553">
                  <c:v>9.1510239999999996</c:v>
                </c:pt>
                <c:pt idx="554">
                  <c:v>9.1507290000000001</c:v>
                </c:pt>
                <c:pt idx="555">
                  <c:v>9.1499780000000008</c:v>
                </c:pt>
                <c:pt idx="556">
                  <c:v>9.1494440000000008</c:v>
                </c:pt>
                <c:pt idx="557">
                  <c:v>9.1483939999999997</c:v>
                </c:pt>
                <c:pt idx="558">
                  <c:v>9.146668</c:v>
                </c:pt>
                <c:pt idx="559">
                  <c:v>9.1450049999999994</c:v>
                </c:pt>
                <c:pt idx="560">
                  <c:v>9.1430489999999995</c:v>
                </c:pt>
                <c:pt idx="561">
                  <c:v>9.14208</c:v>
                </c:pt>
                <c:pt idx="562">
                  <c:v>9.1423590000000008</c:v>
                </c:pt>
                <c:pt idx="563">
                  <c:v>9.1423679999999994</c:v>
                </c:pt>
                <c:pt idx="564">
                  <c:v>9.1411110000000004</c:v>
                </c:pt>
                <c:pt idx="565">
                  <c:v>9.1400290000000002</c:v>
                </c:pt>
                <c:pt idx="566">
                  <c:v>9.1395499999999998</c:v>
                </c:pt>
                <c:pt idx="567">
                  <c:v>9.1390989999999999</c:v>
                </c:pt>
                <c:pt idx="568">
                  <c:v>9.13856</c:v>
                </c:pt>
                <c:pt idx="569">
                  <c:v>9.1376360000000005</c:v>
                </c:pt>
                <c:pt idx="570">
                  <c:v>9.13565</c:v>
                </c:pt>
                <c:pt idx="571">
                  <c:v>9.1344510000000003</c:v>
                </c:pt>
                <c:pt idx="572">
                  <c:v>9.1332649999999997</c:v>
                </c:pt>
                <c:pt idx="573">
                  <c:v>9.131748</c:v>
                </c:pt>
                <c:pt idx="574">
                  <c:v>9.1303160000000005</c:v>
                </c:pt>
                <c:pt idx="575">
                  <c:v>9.1284729999999996</c:v>
                </c:pt>
                <c:pt idx="576">
                  <c:v>9.1272859999999998</c:v>
                </c:pt>
                <c:pt idx="577">
                  <c:v>9.1267239999999994</c:v>
                </c:pt>
                <c:pt idx="578">
                  <c:v>9.1251320000000007</c:v>
                </c:pt>
                <c:pt idx="579">
                  <c:v>9.1230410000000006</c:v>
                </c:pt>
                <c:pt idx="580">
                  <c:v>9.1216670000000004</c:v>
                </c:pt>
                <c:pt idx="581">
                  <c:v>9.1203850000000006</c:v>
                </c:pt>
                <c:pt idx="582">
                  <c:v>9.1191840000000006</c:v>
                </c:pt>
                <c:pt idx="583">
                  <c:v>9.1166619999999998</c:v>
                </c:pt>
                <c:pt idx="584">
                  <c:v>9.1147270000000002</c:v>
                </c:pt>
                <c:pt idx="585">
                  <c:v>9.1133520000000008</c:v>
                </c:pt>
                <c:pt idx="586">
                  <c:v>9.1113149999999994</c:v>
                </c:pt>
                <c:pt idx="587">
                  <c:v>9.1087120000000006</c:v>
                </c:pt>
                <c:pt idx="588">
                  <c:v>9.1076920000000001</c:v>
                </c:pt>
                <c:pt idx="589">
                  <c:v>9.1055989999999998</c:v>
                </c:pt>
                <c:pt idx="590">
                  <c:v>9.1038370000000004</c:v>
                </c:pt>
                <c:pt idx="591">
                  <c:v>9.1009360000000008</c:v>
                </c:pt>
                <c:pt idx="592">
                  <c:v>9.0979419999999998</c:v>
                </c:pt>
                <c:pt idx="593">
                  <c:v>9.0955080000000006</c:v>
                </c:pt>
                <c:pt idx="594">
                  <c:v>9.0936210000000006</c:v>
                </c:pt>
                <c:pt idx="595">
                  <c:v>9.0911430000000006</c:v>
                </c:pt>
                <c:pt idx="596">
                  <c:v>9.0883859999999999</c:v>
                </c:pt>
                <c:pt idx="597">
                  <c:v>9.0866170000000004</c:v>
                </c:pt>
                <c:pt idx="598">
                  <c:v>9.0859360000000002</c:v>
                </c:pt>
                <c:pt idx="599">
                  <c:v>9.0854309999999998</c:v>
                </c:pt>
                <c:pt idx="600">
                  <c:v>9.0838249999999992</c:v>
                </c:pt>
                <c:pt idx="601">
                  <c:v>9.0822900000000004</c:v>
                </c:pt>
                <c:pt idx="602">
                  <c:v>9.0812329999999992</c:v>
                </c:pt>
                <c:pt idx="603">
                  <c:v>9.0794969999999999</c:v>
                </c:pt>
                <c:pt idx="604">
                  <c:v>9.0776210000000006</c:v>
                </c:pt>
                <c:pt idx="605">
                  <c:v>9.0757919999999999</c:v>
                </c:pt>
                <c:pt idx="606">
                  <c:v>9.0742519999999995</c:v>
                </c:pt>
                <c:pt idx="607">
                  <c:v>9.073264</c:v>
                </c:pt>
                <c:pt idx="608">
                  <c:v>9.0723459999999996</c:v>
                </c:pt>
                <c:pt idx="609">
                  <c:v>9.0713500000000007</c:v>
                </c:pt>
                <c:pt idx="610">
                  <c:v>9.0713139999999992</c:v>
                </c:pt>
                <c:pt idx="611">
                  <c:v>9.0701990000000006</c:v>
                </c:pt>
                <c:pt idx="612">
                  <c:v>9.068581</c:v>
                </c:pt>
                <c:pt idx="613">
                  <c:v>9.0656219999999994</c:v>
                </c:pt>
                <c:pt idx="614">
                  <c:v>9.0638109999999994</c:v>
                </c:pt>
                <c:pt idx="615">
                  <c:v>9.0632509999999993</c:v>
                </c:pt>
                <c:pt idx="616">
                  <c:v>9.0621849999999995</c:v>
                </c:pt>
                <c:pt idx="617">
                  <c:v>9.0620659999999997</c:v>
                </c:pt>
                <c:pt idx="618">
                  <c:v>9.0601109999999991</c:v>
                </c:pt>
                <c:pt idx="619">
                  <c:v>9.0593540000000008</c:v>
                </c:pt>
                <c:pt idx="620">
                  <c:v>9.0598779999999994</c:v>
                </c:pt>
                <c:pt idx="621">
                  <c:v>9.0587020000000003</c:v>
                </c:pt>
                <c:pt idx="622">
                  <c:v>9.0569190000000006</c:v>
                </c:pt>
                <c:pt idx="623">
                  <c:v>9.0566759999999995</c:v>
                </c:pt>
                <c:pt idx="624">
                  <c:v>9.0557800000000004</c:v>
                </c:pt>
                <c:pt idx="625">
                  <c:v>9.0550870000000003</c:v>
                </c:pt>
                <c:pt idx="626">
                  <c:v>9.0540149999999997</c:v>
                </c:pt>
                <c:pt idx="627">
                  <c:v>9.0525000000000002</c:v>
                </c:pt>
                <c:pt idx="628">
                  <c:v>9.0520680000000002</c:v>
                </c:pt>
                <c:pt idx="629">
                  <c:v>9.0509749999999993</c:v>
                </c:pt>
                <c:pt idx="630">
                  <c:v>9.0494470000000007</c:v>
                </c:pt>
                <c:pt idx="631">
                  <c:v>9.0473719999999993</c:v>
                </c:pt>
                <c:pt idx="632">
                  <c:v>9.0456520000000005</c:v>
                </c:pt>
                <c:pt idx="633">
                  <c:v>9.0455269999999999</c:v>
                </c:pt>
                <c:pt idx="634">
                  <c:v>9.0446620000000006</c:v>
                </c:pt>
                <c:pt idx="635">
                  <c:v>9.0431620000000006</c:v>
                </c:pt>
                <c:pt idx="636">
                  <c:v>9.0414919999999999</c:v>
                </c:pt>
                <c:pt idx="637">
                  <c:v>9.0413610000000002</c:v>
                </c:pt>
                <c:pt idx="638">
                  <c:v>9.0408760000000008</c:v>
                </c:pt>
                <c:pt idx="639">
                  <c:v>9.0401310000000006</c:v>
                </c:pt>
                <c:pt idx="640">
                  <c:v>9.0394579999999998</c:v>
                </c:pt>
                <c:pt idx="641">
                  <c:v>9.0392399999999995</c:v>
                </c:pt>
                <c:pt idx="642">
                  <c:v>9.0389890000000008</c:v>
                </c:pt>
                <c:pt idx="643">
                  <c:v>9.0383390000000006</c:v>
                </c:pt>
                <c:pt idx="644">
                  <c:v>9.038411</c:v>
                </c:pt>
                <c:pt idx="645">
                  <c:v>9.0384580000000003</c:v>
                </c:pt>
                <c:pt idx="646">
                  <c:v>9.0377919999999996</c:v>
                </c:pt>
                <c:pt idx="647">
                  <c:v>9.0375569999999996</c:v>
                </c:pt>
                <c:pt idx="648">
                  <c:v>9.0365760000000002</c:v>
                </c:pt>
                <c:pt idx="649">
                  <c:v>9.0360329999999998</c:v>
                </c:pt>
                <c:pt idx="650">
                  <c:v>9.0351979999999994</c:v>
                </c:pt>
                <c:pt idx="651">
                  <c:v>9.0341629999999995</c:v>
                </c:pt>
                <c:pt idx="652">
                  <c:v>9.0342190000000002</c:v>
                </c:pt>
                <c:pt idx="653">
                  <c:v>9.0330490000000001</c:v>
                </c:pt>
                <c:pt idx="654">
                  <c:v>9.0313649999999992</c:v>
                </c:pt>
                <c:pt idx="655">
                  <c:v>9.0308879999999991</c:v>
                </c:pt>
                <c:pt idx="656">
                  <c:v>9.0297029999999996</c:v>
                </c:pt>
                <c:pt idx="657">
                  <c:v>9.0285639999999994</c:v>
                </c:pt>
                <c:pt idx="658">
                  <c:v>9.0261980000000008</c:v>
                </c:pt>
                <c:pt idx="659">
                  <c:v>9.024699</c:v>
                </c:pt>
                <c:pt idx="660">
                  <c:v>9.0231060000000003</c:v>
                </c:pt>
                <c:pt idx="661">
                  <c:v>9.0212509999999995</c:v>
                </c:pt>
                <c:pt idx="662">
                  <c:v>9.0196339999999999</c:v>
                </c:pt>
                <c:pt idx="663">
                  <c:v>9.0189780000000006</c:v>
                </c:pt>
                <c:pt idx="664">
                  <c:v>9.0181280000000008</c:v>
                </c:pt>
                <c:pt idx="665">
                  <c:v>9.0155530000000006</c:v>
                </c:pt>
                <c:pt idx="666">
                  <c:v>9.0133069999999993</c:v>
                </c:pt>
                <c:pt idx="667">
                  <c:v>9.0112850000000009</c:v>
                </c:pt>
                <c:pt idx="668">
                  <c:v>9.0113230000000009</c:v>
                </c:pt>
                <c:pt idx="669">
                  <c:v>9.0097360000000002</c:v>
                </c:pt>
                <c:pt idx="670">
                  <c:v>9.0075210000000006</c:v>
                </c:pt>
                <c:pt idx="671">
                  <c:v>9.0064639999999994</c:v>
                </c:pt>
                <c:pt idx="672">
                  <c:v>9.0060409999999997</c:v>
                </c:pt>
                <c:pt idx="673">
                  <c:v>9.0039610000000003</c:v>
                </c:pt>
                <c:pt idx="674">
                  <c:v>9.0020930000000003</c:v>
                </c:pt>
                <c:pt idx="675">
                  <c:v>9.0014079999999996</c:v>
                </c:pt>
                <c:pt idx="676">
                  <c:v>9.0000260000000001</c:v>
                </c:pt>
                <c:pt idx="677">
                  <c:v>8.9986700000000006</c:v>
                </c:pt>
                <c:pt idx="678">
                  <c:v>8.9961789999999997</c:v>
                </c:pt>
                <c:pt idx="679">
                  <c:v>8.9947099999999995</c:v>
                </c:pt>
                <c:pt idx="680">
                  <c:v>8.9929780000000008</c:v>
                </c:pt>
                <c:pt idx="681">
                  <c:v>8.9926130000000004</c:v>
                </c:pt>
                <c:pt idx="682">
                  <c:v>8.9915459999999996</c:v>
                </c:pt>
                <c:pt idx="683">
                  <c:v>8.9903180000000003</c:v>
                </c:pt>
                <c:pt idx="684">
                  <c:v>8.9882580000000001</c:v>
                </c:pt>
                <c:pt idx="685">
                  <c:v>8.9864270000000008</c:v>
                </c:pt>
                <c:pt idx="686">
                  <c:v>8.9859100000000005</c:v>
                </c:pt>
                <c:pt idx="687">
                  <c:v>8.9848730000000003</c:v>
                </c:pt>
                <c:pt idx="688">
                  <c:v>8.9823170000000001</c:v>
                </c:pt>
                <c:pt idx="689">
                  <c:v>8.9798139999999993</c:v>
                </c:pt>
                <c:pt idx="690">
                  <c:v>8.9771470000000004</c:v>
                </c:pt>
                <c:pt idx="691">
                  <c:v>8.9749630000000007</c:v>
                </c:pt>
                <c:pt idx="692">
                  <c:v>8.9736290000000007</c:v>
                </c:pt>
                <c:pt idx="693">
                  <c:v>8.9720270000000006</c:v>
                </c:pt>
                <c:pt idx="694">
                  <c:v>8.9702900000000003</c:v>
                </c:pt>
                <c:pt idx="695">
                  <c:v>8.9672730000000005</c:v>
                </c:pt>
                <c:pt idx="696">
                  <c:v>8.9660729999999997</c:v>
                </c:pt>
                <c:pt idx="697">
                  <c:v>8.9645919999999997</c:v>
                </c:pt>
                <c:pt idx="698">
                  <c:v>8.9634990000000005</c:v>
                </c:pt>
                <c:pt idx="699">
                  <c:v>8.9619949999999999</c:v>
                </c:pt>
                <c:pt idx="700">
                  <c:v>8.9600930000000005</c:v>
                </c:pt>
                <c:pt idx="701">
                  <c:v>8.9575449999999996</c:v>
                </c:pt>
                <c:pt idx="702">
                  <c:v>8.9558199999999992</c:v>
                </c:pt>
                <c:pt idx="703">
                  <c:v>8.9532989999999995</c:v>
                </c:pt>
                <c:pt idx="704">
                  <c:v>8.9518489999999993</c:v>
                </c:pt>
                <c:pt idx="705">
                  <c:v>8.9503789999999999</c:v>
                </c:pt>
                <c:pt idx="706">
                  <c:v>8.9484899999999996</c:v>
                </c:pt>
                <c:pt idx="707">
                  <c:v>8.9471969999999992</c:v>
                </c:pt>
                <c:pt idx="708">
                  <c:v>8.9461519999999997</c:v>
                </c:pt>
                <c:pt idx="709">
                  <c:v>8.9448089999999993</c:v>
                </c:pt>
                <c:pt idx="710">
                  <c:v>8.9442190000000004</c:v>
                </c:pt>
                <c:pt idx="711">
                  <c:v>8.9432849999999995</c:v>
                </c:pt>
                <c:pt idx="712">
                  <c:v>8.9415099999999992</c:v>
                </c:pt>
                <c:pt idx="713">
                  <c:v>8.9404420000000009</c:v>
                </c:pt>
                <c:pt idx="714">
                  <c:v>8.9393189999999993</c:v>
                </c:pt>
                <c:pt idx="715">
                  <c:v>8.9392739999999993</c:v>
                </c:pt>
                <c:pt idx="716">
                  <c:v>8.9387500000000006</c:v>
                </c:pt>
                <c:pt idx="717">
                  <c:v>8.9374590000000005</c:v>
                </c:pt>
                <c:pt idx="718">
                  <c:v>8.9349299999999996</c:v>
                </c:pt>
                <c:pt idx="719">
                  <c:v>8.9333880000000008</c:v>
                </c:pt>
                <c:pt idx="720">
                  <c:v>8.9328140000000005</c:v>
                </c:pt>
                <c:pt idx="721">
                  <c:v>8.9315650000000009</c:v>
                </c:pt>
                <c:pt idx="722">
                  <c:v>8.9294790000000006</c:v>
                </c:pt>
                <c:pt idx="723">
                  <c:v>8.9290789999999998</c:v>
                </c:pt>
                <c:pt idx="724">
                  <c:v>8.9270080000000007</c:v>
                </c:pt>
                <c:pt idx="725">
                  <c:v>8.9257209999999993</c:v>
                </c:pt>
                <c:pt idx="726">
                  <c:v>8.9244160000000008</c:v>
                </c:pt>
                <c:pt idx="727">
                  <c:v>8.9234290000000005</c:v>
                </c:pt>
                <c:pt idx="728">
                  <c:v>8.9228950000000005</c:v>
                </c:pt>
                <c:pt idx="729">
                  <c:v>8.9225019999999997</c:v>
                </c:pt>
                <c:pt idx="730">
                  <c:v>8.9217410000000008</c:v>
                </c:pt>
                <c:pt idx="731">
                  <c:v>8.9205769999999998</c:v>
                </c:pt>
                <c:pt idx="732">
                  <c:v>8.9184020000000004</c:v>
                </c:pt>
                <c:pt idx="733">
                  <c:v>8.9170219999999993</c:v>
                </c:pt>
                <c:pt idx="734">
                  <c:v>8.9163019999999999</c:v>
                </c:pt>
                <c:pt idx="735">
                  <c:v>8.9161459999999995</c:v>
                </c:pt>
                <c:pt idx="736">
                  <c:v>8.9153769999999994</c:v>
                </c:pt>
                <c:pt idx="737">
                  <c:v>8.9145140000000005</c:v>
                </c:pt>
                <c:pt idx="738">
                  <c:v>8.9139029999999995</c:v>
                </c:pt>
                <c:pt idx="739">
                  <c:v>8.9134969999999996</c:v>
                </c:pt>
                <c:pt idx="740">
                  <c:v>8.9136740000000003</c:v>
                </c:pt>
                <c:pt idx="741">
                  <c:v>8.9131040000000006</c:v>
                </c:pt>
                <c:pt idx="742">
                  <c:v>8.9118969999999997</c:v>
                </c:pt>
                <c:pt idx="743">
                  <c:v>8.9106229999999993</c:v>
                </c:pt>
                <c:pt idx="744">
                  <c:v>8.9091740000000001</c:v>
                </c:pt>
                <c:pt idx="745">
                  <c:v>8.9093850000000003</c:v>
                </c:pt>
                <c:pt idx="746">
                  <c:v>8.9080200000000005</c:v>
                </c:pt>
                <c:pt idx="747">
                  <c:v>8.9058349999999997</c:v>
                </c:pt>
                <c:pt idx="748">
                  <c:v>8.903791</c:v>
                </c:pt>
                <c:pt idx="749">
                  <c:v>8.9014699999999998</c:v>
                </c:pt>
                <c:pt idx="750">
                  <c:v>8.8996359999999992</c:v>
                </c:pt>
                <c:pt idx="751">
                  <c:v>8.8996060000000003</c:v>
                </c:pt>
                <c:pt idx="752">
                  <c:v>8.8982910000000004</c:v>
                </c:pt>
                <c:pt idx="753">
                  <c:v>8.8986450000000001</c:v>
                </c:pt>
                <c:pt idx="754">
                  <c:v>8.8983349999999994</c:v>
                </c:pt>
                <c:pt idx="755">
                  <c:v>8.8977679999999992</c:v>
                </c:pt>
                <c:pt idx="756">
                  <c:v>8.8975539999999995</c:v>
                </c:pt>
                <c:pt idx="757">
                  <c:v>8.8967600000000004</c:v>
                </c:pt>
                <c:pt idx="758">
                  <c:v>8.8968469999999993</c:v>
                </c:pt>
                <c:pt idx="759">
                  <c:v>8.8973519999999997</c:v>
                </c:pt>
                <c:pt idx="760">
                  <c:v>8.8963429999999999</c:v>
                </c:pt>
                <c:pt idx="761">
                  <c:v>8.8956189999999999</c:v>
                </c:pt>
                <c:pt idx="762">
                  <c:v>8.8953620000000004</c:v>
                </c:pt>
                <c:pt idx="763">
                  <c:v>8.8948830000000001</c:v>
                </c:pt>
                <c:pt idx="764">
                  <c:v>8.8935580000000005</c:v>
                </c:pt>
                <c:pt idx="765">
                  <c:v>8.8922439999999998</c:v>
                </c:pt>
                <c:pt idx="766">
                  <c:v>8.8913709999999995</c:v>
                </c:pt>
                <c:pt idx="767">
                  <c:v>8.8902819999999991</c:v>
                </c:pt>
                <c:pt idx="768">
                  <c:v>8.8888669999999994</c:v>
                </c:pt>
                <c:pt idx="769">
                  <c:v>8.8881530000000009</c:v>
                </c:pt>
                <c:pt idx="770">
                  <c:v>8.8872119999999999</c:v>
                </c:pt>
                <c:pt idx="771">
                  <c:v>8.8862330000000007</c:v>
                </c:pt>
                <c:pt idx="772">
                  <c:v>8.8862729999999992</c:v>
                </c:pt>
                <c:pt idx="773">
                  <c:v>8.8855769999999996</c:v>
                </c:pt>
                <c:pt idx="774">
                  <c:v>8.885491</c:v>
                </c:pt>
                <c:pt idx="775">
                  <c:v>8.8838699999999999</c:v>
                </c:pt>
                <c:pt idx="776">
                  <c:v>8.8826059999999991</c:v>
                </c:pt>
                <c:pt idx="777">
                  <c:v>8.8812309999999997</c:v>
                </c:pt>
                <c:pt idx="778">
                  <c:v>8.8799290000000006</c:v>
                </c:pt>
                <c:pt idx="779">
                  <c:v>8.8791609999999999</c:v>
                </c:pt>
                <c:pt idx="780">
                  <c:v>8.8790910000000007</c:v>
                </c:pt>
                <c:pt idx="781">
                  <c:v>8.8789490000000004</c:v>
                </c:pt>
                <c:pt idx="782">
                  <c:v>8.8790069999999996</c:v>
                </c:pt>
                <c:pt idx="783">
                  <c:v>8.8787629999999993</c:v>
                </c:pt>
                <c:pt idx="784">
                  <c:v>8.8786520000000007</c:v>
                </c:pt>
                <c:pt idx="785">
                  <c:v>8.8777749999999997</c:v>
                </c:pt>
                <c:pt idx="786">
                  <c:v>8.8764199999999995</c:v>
                </c:pt>
                <c:pt idx="787">
                  <c:v>8.8759180000000004</c:v>
                </c:pt>
                <c:pt idx="788">
                  <c:v>8.8760270000000006</c:v>
                </c:pt>
                <c:pt idx="789">
                  <c:v>8.875928</c:v>
                </c:pt>
                <c:pt idx="790">
                  <c:v>8.8750719999999994</c:v>
                </c:pt>
                <c:pt idx="791">
                  <c:v>8.8750859999999996</c:v>
                </c:pt>
                <c:pt idx="792">
                  <c:v>8.8747589999999992</c:v>
                </c:pt>
                <c:pt idx="793">
                  <c:v>8.8745019999999997</c:v>
                </c:pt>
                <c:pt idx="794">
                  <c:v>8.8746510000000001</c:v>
                </c:pt>
                <c:pt idx="795">
                  <c:v>8.8732220000000002</c:v>
                </c:pt>
                <c:pt idx="796">
                  <c:v>8.8732600000000001</c:v>
                </c:pt>
                <c:pt idx="797">
                  <c:v>8.8739880000000007</c:v>
                </c:pt>
                <c:pt idx="798">
                  <c:v>8.8739460000000001</c:v>
                </c:pt>
                <c:pt idx="799">
                  <c:v>8.8742319999999992</c:v>
                </c:pt>
                <c:pt idx="800">
                  <c:v>8.8746010000000002</c:v>
                </c:pt>
                <c:pt idx="801">
                  <c:v>8.8742719999999995</c:v>
                </c:pt>
                <c:pt idx="802">
                  <c:v>8.8738849999999996</c:v>
                </c:pt>
                <c:pt idx="803">
                  <c:v>8.8726660000000006</c:v>
                </c:pt>
                <c:pt idx="804">
                  <c:v>8.8708950000000009</c:v>
                </c:pt>
                <c:pt idx="805">
                  <c:v>8.8700720000000004</c:v>
                </c:pt>
                <c:pt idx="806">
                  <c:v>8.8688359999999999</c:v>
                </c:pt>
                <c:pt idx="807">
                  <c:v>8.8673640000000002</c:v>
                </c:pt>
                <c:pt idx="808">
                  <c:v>8.8658210000000004</c:v>
                </c:pt>
                <c:pt idx="809">
                  <c:v>8.8637910000000009</c:v>
                </c:pt>
                <c:pt idx="810">
                  <c:v>8.8628540000000005</c:v>
                </c:pt>
                <c:pt idx="811">
                  <c:v>8.8623940000000001</c:v>
                </c:pt>
                <c:pt idx="812">
                  <c:v>8.8612140000000004</c:v>
                </c:pt>
                <c:pt idx="813">
                  <c:v>8.8602640000000008</c:v>
                </c:pt>
                <c:pt idx="814">
                  <c:v>8.8601679999999998</c:v>
                </c:pt>
                <c:pt idx="815">
                  <c:v>8.8598350000000003</c:v>
                </c:pt>
                <c:pt idx="816">
                  <c:v>8.8592870000000001</c:v>
                </c:pt>
                <c:pt idx="817">
                  <c:v>8.8589570000000002</c:v>
                </c:pt>
                <c:pt idx="818">
                  <c:v>8.8586010000000002</c:v>
                </c:pt>
                <c:pt idx="819">
                  <c:v>8.8573240000000002</c:v>
                </c:pt>
                <c:pt idx="820">
                  <c:v>8.8556270000000001</c:v>
                </c:pt>
                <c:pt idx="821">
                  <c:v>8.8541530000000002</c:v>
                </c:pt>
                <c:pt idx="822">
                  <c:v>8.8524770000000004</c:v>
                </c:pt>
                <c:pt idx="823">
                  <c:v>8.8512740000000001</c:v>
                </c:pt>
                <c:pt idx="824">
                  <c:v>8.8504009999999997</c:v>
                </c:pt>
                <c:pt idx="825">
                  <c:v>8.8498710000000003</c:v>
                </c:pt>
                <c:pt idx="826">
                  <c:v>8.8491470000000003</c:v>
                </c:pt>
                <c:pt idx="827">
                  <c:v>8.8482439999999993</c:v>
                </c:pt>
                <c:pt idx="828">
                  <c:v>8.8479559999999999</c:v>
                </c:pt>
                <c:pt idx="829">
                  <c:v>8.8473819999999996</c:v>
                </c:pt>
                <c:pt idx="830">
                  <c:v>8.8460520000000002</c:v>
                </c:pt>
                <c:pt idx="831">
                  <c:v>8.8443520000000007</c:v>
                </c:pt>
                <c:pt idx="832">
                  <c:v>8.8432870000000001</c:v>
                </c:pt>
                <c:pt idx="833">
                  <c:v>8.8424739999999993</c:v>
                </c:pt>
                <c:pt idx="834">
                  <c:v>8.8412129999999998</c:v>
                </c:pt>
                <c:pt idx="835">
                  <c:v>8.8398529999999997</c:v>
                </c:pt>
                <c:pt idx="836">
                  <c:v>8.8386180000000003</c:v>
                </c:pt>
                <c:pt idx="837">
                  <c:v>8.8377440000000007</c:v>
                </c:pt>
                <c:pt idx="838">
                  <c:v>8.8368350000000007</c:v>
                </c:pt>
                <c:pt idx="839">
                  <c:v>8.8361230000000006</c:v>
                </c:pt>
                <c:pt idx="840">
                  <c:v>8.8354759999999999</c:v>
                </c:pt>
                <c:pt idx="841">
                  <c:v>8.8344500000000004</c:v>
                </c:pt>
                <c:pt idx="842">
                  <c:v>8.8340300000000003</c:v>
                </c:pt>
                <c:pt idx="843">
                  <c:v>8.8332639999999998</c:v>
                </c:pt>
                <c:pt idx="844">
                  <c:v>8.8324309999999997</c:v>
                </c:pt>
                <c:pt idx="845">
                  <c:v>8.8318449999999995</c:v>
                </c:pt>
                <c:pt idx="846">
                  <c:v>8.8313780000000008</c:v>
                </c:pt>
                <c:pt idx="847">
                  <c:v>8.8301730000000003</c:v>
                </c:pt>
                <c:pt idx="848">
                  <c:v>8.8294610000000002</c:v>
                </c:pt>
                <c:pt idx="849">
                  <c:v>8.8292470000000005</c:v>
                </c:pt>
                <c:pt idx="850">
                  <c:v>8.8287200000000006</c:v>
                </c:pt>
                <c:pt idx="851">
                  <c:v>8.8279250000000005</c:v>
                </c:pt>
                <c:pt idx="852">
                  <c:v>8.8269629999999992</c:v>
                </c:pt>
                <c:pt idx="853">
                  <c:v>8.8264019999999999</c:v>
                </c:pt>
                <c:pt idx="854">
                  <c:v>8.8268629999999995</c:v>
                </c:pt>
                <c:pt idx="855">
                  <c:v>8.8261500000000002</c:v>
                </c:pt>
                <c:pt idx="856">
                  <c:v>8.8261950000000002</c:v>
                </c:pt>
                <c:pt idx="857">
                  <c:v>8.8263859999999994</c:v>
                </c:pt>
                <c:pt idx="858">
                  <c:v>8.826886</c:v>
                </c:pt>
                <c:pt idx="859">
                  <c:v>8.8271420000000003</c:v>
                </c:pt>
                <c:pt idx="860">
                  <c:v>8.8265910000000005</c:v>
                </c:pt>
                <c:pt idx="861">
                  <c:v>8.8255540000000003</c:v>
                </c:pt>
                <c:pt idx="862">
                  <c:v>8.825177</c:v>
                </c:pt>
                <c:pt idx="863">
                  <c:v>8.8245970000000007</c:v>
                </c:pt>
                <c:pt idx="864">
                  <c:v>8.8236480000000004</c:v>
                </c:pt>
                <c:pt idx="865">
                  <c:v>8.8231540000000006</c:v>
                </c:pt>
                <c:pt idx="866">
                  <c:v>8.8222869999999993</c:v>
                </c:pt>
                <c:pt idx="867">
                  <c:v>8.8206419999999994</c:v>
                </c:pt>
                <c:pt idx="868">
                  <c:v>8.8199070000000006</c:v>
                </c:pt>
                <c:pt idx="869">
                  <c:v>8.8202929999999995</c:v>
                </c:pt>
                <c:pt idx="870">
                  <c:v>8.8205200000000001</c:v>
                </c:pt>
                <c:pt idx="871">
                  <c:v>8.8208979999999997</c:v>
                </c:pt>
                <c:pt idx="872">
                  <c:v>8.8209820000000008</c:v>
                </c:pt>
                <c:pt idx="873">
                  <c:v>8.8203980000000008</c:v>
                </c:pt>
                <c:pt idx="874">
                  <c:v>8.8193739999999998</c:v>
                </c:pt>
                <c:pt idx="875">
                  <c:v>8.8183980000000002</c:v>
                </c:pt>
                <c:pt idx="876">
                  <c:v>8.8178439999999991</c:v>
                </c:pt>
                <c:pt idx="877">
                  <c:v>8.817088</c:v>
                </c:pt>
                <c:pt idx="878">
                  <c:v>8.8162070000000003</c:v>
                </c:pt>
                <c:pt idx="879">
                  <c:v>8.8153050000000004</c:v>
                </c:pt>
                <c:pt idx="880">
                  <c:v>8.8141979999999993</c:v>
                </c:pt>
                <c:pt idx="881">
                  <c:v>8.8136139999999994</c:v>
                </c:pt>
                <c:pt idx="882">
                  <c:v>8.8129629999999999</c:v>
                </c:pt>
                <c:pt idx="883">
                  <c:v>8.8123719999999999</c:v>
                </c:pt>
                <c:pt idx="884">
                  <c:v>8.8119209999999999</c:v>
                </c:pt>
                <c:pt idx="885">
                  <c:v>8.8117140000000003</c:v>
                </c:pt>
                <c:pt idx="886">
                  <c:v>8.8120910000000006</c:v>
                </c:pt>
                <c:pt idx="887">
                  <c:v>8.8117619999999999</c:v>
                </c:pt>
                <c:pt idx="888">
                  <c:v>8.8110199999999992</c:v>
                </c:pt>
                <c:pt idx="889">
                  <c:v>8.8106539999999995</c:v>
                </c:pt>
                <c:pt idx="890">
                  <c:v>8.810136</c:v>
                </c:pt>
                <c:pt idx="891">
                  <c:v>8.8092600000000001</c:v>
                </c:pt>
                <c:pt idx="892">
                  <c:v>8.8078149999999997</c:v>
                </c:pt>
                <c:pt idx="893">
                  <c:v>8.8067670000000007</c:v>
                </c:pt>
                <c:pt idx="894">
                  <c:v>8.8052740000000007</c:v>
                </c:pt>
                <c:pt idx="895">
                  <c:v>8.8037969999999994</c:v>
                </c:pt>
                <c:pt idx="896">
                  <c:v>8.8028879999999994</c:v>
                </c:pt>
                <c:pt idx="897">
                  <c:v>8.8015519999999992</c:v>
                </c:pt>
                <c:pt idx="898">
                  <c:v>8.8002109999999991</c:v>
                </c:pt>
                <c:pt idx="899">
                  <c:v>8.7988210000000002</c:v>
                </c:pt>
                <c:pt idx="900">
                  <c:v>8.7974859999999993</c:v>
                </c:pt>
                <c:pt idx="901">
                  <c:v>8.7965630000000008</c:v>
                </c:pt>
                <c:pt idx="902">
                  <c:v>8.7964789999999997</c:v>
                </c:pt>
                <c:pt idx="903">
                  <c:v>8.7960119999999993</c:v>
                </c:pt>
                <c:pt idx="904">
                  <c:v>8.7947790000000001</c:v>
                </c:pt>
                <c:pt idx="905">
                  <c:v>8.7934300000000007</c:v>
                </c:pt>
                <c:pt idx="906">
                  <c:v>8.7923639999999992</c:v>
                </c:pt>
                <c:pt idx="907">
                  <c:v>8.7914080000000006</c:v>
                </c:pt>
                <c:pt idx="908">
                  <c:v>8.7897809999999996</c:v>
                </c:pt>
                <c:pt idx="909">
                  <c:v>8.7880109999999991</c:v>
                </c:pt>
                <c:pt idx="910">
                  <c:v>8.7868069999999996</c:v>
                </c:pt>
                <c:pt idx="911">
                  <c:v>8.7860180000000003</c:v>
                </c:pt>
                <c:pt idx="912">
                  <c:v>8.7851959999999991</c:v>
                </c:pt>
                <c:pt idx="913">
                  <c:v>8.7841290000000001</c:v>
                </c:pt>
                <c:pt idx="914">
                  <c:v>8.7830320000000004</c:v>
                </c:pt>
                <c:pt idx="915">
                  <c:v>8.7820040000000006</c:v>
                </c:pt>
                <c:pt idx="916">
                  <c:v>8.7814800000000002</c:v>
                </c:pt>
                <c:pt idx="917">
                  <c:v>8.7813320000000008</c:v>
                </c:pt>
                <c:pt idx="918">
                  <c:v>8.7802009999999999</c:v>
                </c:pt>
                <c:pt idx="919">
                  <c:v>8.7784449999999996</c:v>
                </c:pt>
                <c:pt idx="920">
                  <c:v>8.7769359999999992</c:v>
                </c:pt>
                <c:pt idx="921">
                  <c:v>8.7753820000000005</c:v>
                </c:pt>
                <c:pt idx="922">
                  <c:v>8.7740740000000006</c:v>
                </c:pt>
                <c:pt idx="923">
                  <c:v>8.7726150000000001</c:v>
                </c:pt>
                <c:pt idx="924">
                  <c:v>8.7711030000000001</c:v>
                </c:pt>
                <c:pt idx="925">
                  <c:v>8.7704970000000007</c:v>
                </c:pt>
                <c:pt idx="926">
                  <c:v>8.7699739999999995</c:v>
                </c:pt>
                <c:pt idx="927">
                  <c:v>8.769304</c:v>
                </c:pt>
                <c:pt idx="928">
                  <c:v>8.7691060000000007</c:v>
                </c:pt>
                <c:pt idx="929">
                  <c:v>8.7681810000000002</c:v>
                </c:pt>
                <c:pt idx="930">
                  <c:v>8.7683339999999994</c:v>
                </c:pt>
                <c:pt idx="931">
                  <c:v>8.7675269999999994</c:v>
                </c:pt>
                <c:pt idx="932">
                  <c:v>8.7662479999999992</c:v>
                </c:pt>
                <c:pt idx="933">
                  <c:v>8.7655519999999996</c:v>
                </c:pt>
                <c:pt idx="934">
                  <c:v>8.7651520000000005</c:v>
                </c:pt>
                <c:pt idx="935">
                  <c:v>8.7649519999999992</c:v>
                </c:pt>
                <c:pt idx="936">
                  <c:v>8.763776</c:v>
                </c:pt>
                <c:pt idx="937">
                  <c:v>8.7621769999999994</c:v>
                </c:pt>
                <c:pt idx="938">
                  <c:v>8.7608770000000007</c:v>
                </c:pt>
                <c:pt idx="939">
                  <c:v>8.7592739999999996</c:v>
                </c:pt>
                <c:pt idx="940">
                  <c:v>8.7584529999999994</c:v>
                </c:pt>
                <c:pt idx="941">
                  <c:v>8.7577099999999994</c:v>
                </c:pt>
                <c:pt idx="942">
                  <c:v>8.7576049999999999</c:v>
                </c:pt>
                <c:pt idx="943">
                  <c:v>8.7575450000000004</c:v>
                </c:pt>
                <c:pt idx="944">
                  <c:v>8.7579659999999997</c:v>
                </c:pt>
                <c:pt idx="945">
                  <c:v>8.7588550000000005</c:v>
                </c:pt>
                <c:pt idx="946">
                  <c:v>8.7577949999999998</c:v>
                </c:pt>
                <c:pt idx="947">
                  <c:v>8.7575430000000001</c:v>
                </c:pt>
                <c:pt idx="948">
                  <c:v>8.7573019999999993</c:v>
                </c:pt>
                <c:pt idx="949">
                  <c:v>8.7570999999999994</c:v>
                </c:pt>
                <c:pt idx="950">
                  <c:v>8.7564530000000005</c:v>
                </c:pt>
                <c:pt idx="951">
                  <c:v>8.7561060000000008</c:v>
                </c:pt>
                <c:pt idx="952">
                  <c:v>8.7553219999999996</c:v>
                </c:pt>
                <c:pt idx="953">
                  <c:v>8.7539599999999993</c:v>
                </c:pt>
                <c:pt idx="954">
                  <c:v>8.7529730000000008</c:v>
                </c:pt>
                <c:pt idx="955">
                  <c:v>8.7521789999999999</c:v>
                </c:pt>
                <c:pt idx="956">
                  <c:v>8.7520279999999993</c:v>
                </c:pt>
                <c:pt idx="957">
                  <c:v>8.7517449999999997</c:v>
                </c:pt>
                <c:pt idx="958">
                  <c:v>8.7510929999999991</c:v>
                </c:pt>
                <c:pt idx="959">
                  <c:v>8.751163</c:v>
                </c:pt>
                <c:pt idx="960">
                  <c:v>8.7502619999999993</c:v>
                </c:pt>
                <c:pt idx="961">
                  <c:v>8.7493739999999995</c:v>
                </c:pt>
                <c:pt idx="962">
                  <c:v>8.7490600000000001</c:v>
                </c:pt>
                <c:pt idx="963">
                  <c:v>8.7488519999999994</c:v>
                </c:pt>
                <c:pt idx="964">
                  <c:v>8.7485710000000001</c:v>
                </c:pt>
                <c:pt idx="965">
                  <c:v>8.7478350000000002</c:v>
                </c:pt>
                <c:pt idx="966">
                  <c:v>8.7470269999999992</c:v>
                </c:pt>
                <c:pt idx="967">
                  <c:v>8.7463809999999995</c:v>
                </c:pt>
                <c:pt idx="968">
                  <c:v>8.7462070000000001</c:v>
                </c:pt>
                <c:pt idx="969">
                  <c:v>8.7458919999999996</c:v>
                </c:pt>
                <c:pt idx="970">
                  <c:v>8.745806</c:v>
                </c:pt>
                <c:pt idx="971">
                  <c:v>8.7458650000000002</c:v>
                </c:pt>
                <c:pt idx="972">
                  <c:v>8.7455409999999993</c:v>
                </c:pt>
                <c:pt idx="973">
                  <c:v>8.745514</c:v>
                </c:pt>
                <c:pt idx="974">
                  <c:v>8.7459360000000004</c:v>
                </c:pt>
                <c:pt idx="975">
                  <c:v>8.7460749999999994</c:v>
                </c:pt>
                <c:pt idx="976">
                  <c:v>8.7456099999999992</c:v>
                </c:pt>
                <c:pt idx="977">
                  <c:v>8.7460900000000006</c:v>
                </c:pt>
                <c:pt idx="978">
                  <c:v>8.7458960000000001</c:v>
                </c:pt>
                <c:pt idx="979">
                  <c:v>8.7457589999999996</c:v>
                </c:pt>
                <c:pt idx="980">
                  <c:v>8.7451980000000002</c:v>
                </c:pt>
                <c:pt idx="981">
                  <c:v>8.7448639999999997</c:v>
                </c:pt>
                <c:pt idx="982">
                  <c:v>8.7448340000000009</c:v>
                </c:pt>
                <c:pt idx="983">
                  <c:v>8.7439199999999992</c:v>
                </c:pt>
                <c:pt idx="984">
                  <c:v>8.7434150000000006</c:v>
                </c:pt>
                <c:pt idx="985">
                  <c:v>8.7426320000000004</c:v>
                </c:pt>
                <c:pt idx="986">
                  <c:v>8.7414459999999998</c:v>
                </c:pt>
                <c:pt idx="987">
                  <c:v>8.7412209999999995</c:v>
                </c:pt>
                <c:pt idx="988">
                  <c:v>8.7403829999999996</c:v>
                </c:pt>
                <c:pt idx="989">
                  <c:v>8.739846</c:v>
                </c:pt>
                <c:pt idx="990">
                  <c:v>8.739611</c:v>
                </c:pt>
                <c:pt idx="991">
                  <c:v>8.7388379999999994</c:v>
                </c:pt>
                <c:pt idx="992">
                  <c:v>8.7380560000000003</c:v>
                </c:pt>
                <c:pt idx="993">
                  <c:v>8.7366899999999994</c:v>
                </c:pt>
                <c:pt idx="994">
                  <c:v>8.7356560000000005</c:v>
                </c:pt>
                <c:pt idx="995">
                  <c:v>8.7341300000000004</c:v>
                </c:pt>
                <c:pt idx="996">
                  <c:v>8.7329369999999997</c:v>
                </c:pt>
                <c:pt idx="997">
                  <c:v>8.7307430000000004</c:v>
                </c:pt>
                <c:pt idx="998">
                  <c:v>8.7301649999999995</c:v>
                </c:pt>
                <c:pt idx="999">
                  <c:v>8.7287689999999998</c:v>
                </c:pt>
                <c:pt idx="1000">
                  <c:v>8.7286970000000004</c:v>
                </c:pt>
                <c:pt idx="1001">
                  <c:v>8.7278520000000004</c:v>
                </c:pt>
                <c:pt idx="1002">
                  <c:v>8.7264239999999997</c:v>
                </c:pt>
                <c:pt idx="1003">
                  <c:v>8.7245980000000003</c:v>
                </c:pt>
                <c:pt idx="1004">
                  <c:v>8.7247880000000002</c:v>
                </c:pt>
                <c:pt idx="1005">
                  <c:v>8.7235569999999996</c:v>
                </c:pt>
                <c:pt idx="1006">
                  <c:v>8.7224149999999998</c:v>
                </c:pt>
                <c:pt idx="1007">
                  <c:v>8.7204630000000005</c:v>
                </c:pt>
                <c:pt idx="1008">
                  <c:v>8.7200679999999995</c:v>
                </c:pt>
                <c:pt idx="1009">
                  <c:v>8.7186430000000001</c:v>
                </c:pt>
                <c:pt idx="1010">
                  <c:v>8.7177319999999998</c:v>
                </c:pt>
                <c:pt idx="1011">
                  <c:v>8.7167589999999997</c:v>
                </c:pt>
                <c:pt idx="1012">
                  <c:v>8.7147419999999993</c:v>
                </c:pt>
                <c:pt idx="1013">
                  <c:v>8.7136859999999992</c:v>
                </c:pt>
                <c:pt idx="1014">
                  <c:v>8.7123609999999996</c:v>
                </c:pt>
                <c:pt idx="1015">
                  <c:v>8.7114659999999997</c:v>
                </c:pt>
                <c:pt idx="1016">
                  <c:v>8.7113580000000006</c:v>
                </c:pt>
                <c:pt idx="1017">
                  <c:v>8.7102160000000008</c:v>
                </c:pt>
                <c:pt idx="1018">
                  <c:v>8.7088640000000002</c:v>
                </c:pt>
                <c:pt idx="1019">
                  <c:v>8.7080319999999993</c:v>
                </c:pt>
                <c:pt idx="1020">
                  <c:v>8.7071070000000006</c:v>
                </c:pt>
                <c:pt idx="1021">
                  <c:v>8.7062030000000004</c:v>
                </c:pt>
                <c:pt idx="1022">
                  <c:v>8.7056509999999996</c:v>
                </c:pt>
                <c:pt idx="1023">
                  <c:v>8.7046080000000003</c:v>
                </c:pt>
                <c:pt idx="1024">
                  <c:v>8.7032019999999992</c:v>
                </c:pt>
                <c:pt idx="1025">
                  <c:v>8.7019380000000002</c:v>
                </c:pt>
                <c:pt idx="1026">
                  <c:v>8.7010319999999997</c:v>
                </c:pt>
                <c:pt idx="1027">
                  <c:v>8.6998119999999997</c:v>
                </c:pt>
                <c:pt idx="1028">
                  <c:v>8.6987269999999999</c:v>
                </c:pt>
                <c:pt idx="1029">
                  <c:v>8.6974160000000005</c:v>
                </c:pt>
                <c:pt idx="1030">
                  <c:v>8.6962679999999999</c:v>
                </c:pt>
                <c:pt idx="1031">
                  <c:v>8.6948790000000002</c:v>
                </c:pt>
                <c:pt idx="1032">
                  <c:v>8.6934109999999993</c:v>
                </c:pt>
                <c:pt idx="1033">
                  <c:v>8.6922519999999999</c:v>
                </c:pt>
                <c:pt idx="1034">
                  <c:v>8.6900960000000005</c:v>
                </c:pt>
                <c:pt idx="1035">
                  <c:v>8.6886320000000001</c:v>
                </c:pt>
                <c:pt idx="1036">
                  <c:v>8.6877800000000001</c:v>
                </c:pt>
                <c:pt idx="1037">
                  <c:v>8.6866260000000004</c:v>
                </c:pt>
                <c:pt idx="1038">
                  <c:v>8.6858629999999994</c:v>
                </c:pt>
                <c:pt idx="1039">
                  <c:v>8.6847750000000001</c:v>
                </c:pt>
                <c:pt idx="1040">
                  <c:v>8.6827050000000003</c:v>
                </c:pt>
                <c:pt idx="1041">
                  <c:v>8.6822730000000004</c:v>
                </c:pt>
                <c:pt idx="1042">
                  <c:v>8.6822049999999997</c:v>
                </c:pt>
                <c:pt idx="1043">
                  <c:v>8.680949</c:v>
                </c:pt>
                <c:pt idx="1044">
                  <c:v>8.679767</c:v>
                </c:pt>
                <c:pt idx="1045">
                  <c:v>8.6785569999999996</c:v>
                </c:pt>
                <c:pt idx="1046">
                  <c:v>8.6788450000000008</c:v>
                </c:pt>
                <c:pt idx="1047">
                  <c:v>8.679449</c:v>
                </c:pt>
                <c:pt idx="1048">
                  <c:v>8.6788399999999992</c:v>
                </c:pt>
                <c:pt idx="1049">
                  <c:v>8.6782039999999991</c:v>
                </c:pt>
                <c:pt idx="1050">
                  <c:v>8.6767830000000004</c:v>
                </c:pt>
                <c:pt idx="1051">
                  <c:v>8.6756279999999997</c:v>
                </c:pt>
                <c:pt idx="1052">
                  <c:v>8.6746960000000009</c:v>
                </c:pt>
                <c:pt idx="1053">
                  <c:v>8.6748139999999996</c:v>
                </c:pt>
                <c:pt idx="1054">
                  <c:v>8.6742260000000009</c:v>
                </c:pt>
                <c:pt idx="1055">
                  <c:v>8.6746499999999997</c:v>
                </c:pt>
                <c:pt idx="1056">
                  <c:v>8.6739139999999999</c:v>
                </c:pt>
                <c:pt idx="1057">
                  <c:v>8.6733259999999994</c:v>
                </c:pt>
                <c:pt idx="1058">
                  <c:v>8.6720749999999995</c:v>
                </c:pt>
                <c:pt idx="1059">
                  <c:v>8.6702929999999991</c:v>
                </c:pt>
                <c:pt idx="1060">
                  <c:v>8.6695340000000005</c:v>
                </c:pt>
                <c:pt idx="1061">
                  <c:v>8.6687670000000008</c:v>
                </c:pt>
                <c:pt idx="1062">
                  <c:v>8.6690310000000004</c:v>
                </c:pt>
                <c:pt idx="1063">
                  <c:v>8.6684149999999995</c:v>
                </c:pt>
                <c:pt idx="1064">
                  <c:v>8.6677820000000008</c:v>
                </c:pt>
                <c:pt idx="1065">
                  <c:v>8.6675310000000003</c:v>
                </c:pt>
                <c:pt idx="1066">
                  <c:v>8.6670099999999994</c:v>
                </c:pt>
                <c:pt idx="1067">
                  <c:v>8.6667199999999998</c:v>
                </c:pt>
                <c:pt idx="1068">
                  <c:v>8.6664790000000007</c:v>
                </c:pt>
                <c:pt idx="1069">
                  <c:v>8.6652380000000004</c:v>
                </c:pt>
                <c:pt idx="1070">
                  <c:v>8.6646909999999995</c:v>
                </c:pt>
                <c:pt idx="1071">
                  <c:v>8.6642749999999999</c:v>
                </c:pt>
                <c:pt idx="1072">
                  <c:v>8.6635019999999994</c:v>
                </c:pt>
                <c:pt idx="1073">
                  <c:v>8.6625789999999991</c:v>
                </c:pt>
                <c:pt idx="1074">
                  <c:v>8.6623099999999997</c:v>
                </c:pt>
                <c:pt idx="1075">
                  <c:v>8.6613860000000003</c:v>
                </c:pt>
                <c:pt idx="1076">
                  <c:v>8.660558</c:v>
                </c:pt>
                <c:pt idx="1077">
                  <c:v>8.6599299999999992</c:v>
                </c:pt>
                <c:pt idx="1078">
                  <c:v>8.6589810000000007</c:v>
                </c:pt>
                <c:pt idx="1079">
                  <c:v>8.657845</c:v>
                </c:pt>
                <c:pt idx="1080">
                  <c:v>8.6566930000000006</c:v>
                </c:pt>
                <c:pt idx="1081">
                  <c:v>8.6572440000000004</c:v>
                </c:pt>
                <c:pt idx="1082">
                  <c:v>8.6570710000000002</c:v>
                </c:pt>
                <c:pt idx="1083">
                  <c:v>8.6567399999999992</c:v>
                </c:pt>
                <c:pt idx="1084">
                  <c:v>8.6571180000000005</c:v>
                </c:pt>
                <c:pt idx="1085">
                  <c:v>8.6561669999999999</c:v>
                </c:pt>
                <c:pt idx="1086">
                  <c:v>8.6564990000000002</c:v>
                </c:pt>
                <c:pt idx="1087">
                  <c:v>8.6570490000000007</c:v>
                </c:pt>
                <c:pt idx="1088">
                  <c:v>8.6570049999999998</c:v>
                </c:pt>
                <c:pt idx="1089">
                  <c:v>8.655951</c:v>
                </c:pt>
                <c:pt idx="1090">
                  <c:v>8.6561430000000001</c:v>
                </c:pt>
                <c:pt idx="1091">
                  <c:v>8.6558890000000002</c:v>
                </c:pt>
                <c:pt idx="1092">
                  <c:v>8.6543740000000007</c:v>
                </c:pt>
                <c:pt idx="1093">
                  <c:v>8.6533789999999993</c:v>
                </c:pt>
                <c:pt idx="1094">
                  <c:v>8.65245</c:v>
                </c:pt>
                <c:pt idx="1095">
                  <c:v>8.6517440000000008</c:v>
                </c:pt>
                <c:pt idx="1096">
                  <c:v>8.6510099999999994</c:v>
                </c:pt>
                <c:pt idx="1097">
                  <c:v>8.6504110000000001</c:v>
                </c:pt>
                <c:pt idx="1098">
                  <c:v>8.6491000000000007</c:v>
                </c:pt>
                <c:pt idx="1099">
                  <c:v>8.6484190000000005</c:v>
                </c:pt>
                <c:pt idx="1100">
                  <c:v>8.6472999999999995</c:v>
                </c:pt>
                <c:pt idx="1101">
                  <c:v>8.6469269999999998</c:v>
                </c:pt>
                <c:pt idx="1102">
                  <c:v>8.6466209999999997</c:v>
                </c:pt>
                <c:pt idx="1103">
                  <c:v>8.6467480000000005</c:v>
                </c:pt>
                <c:pt idx="1104">
                  <c:v>8.6456680000000006</c:v>
                </c:pt>
                <c:pt idx="1105">
                  <c:v>8.6445260000000008</c:v>
                </c:pt>
                <c:pt idx="1106">
                  <c:v>8.6446699999999996</c:v>
                </c:pt>
                <c:pt idx="1107">
                  <c:v>8.6434809999999995</c:v>
                </c:pt>
                <c:pt idx="1108">
                  <c:v>8.6429690000000008</c:v>
                </c:pt>
                <c:pt idx="1109">
                  <c:v>8.6438980000000001</c:v>
                </c:pt>
                <c:pt idx="1110">
                  <c:v>8.6432350000000007</c:v>
                </c:pt>
                <c:pt idx="1111">
                  <c:v>8.6420969999999997</c:v>
                </c:pt>
                <c:pt idx="1112">
                  <c:v>8.6420519999999996</c:v>
                </c:pt>
                <c:pt idx="1113">
                  <c:v>8.6415129999999998</c:v>
                </c:pt>
                <c:pt idx="1114">
                  <c:v>8.6416699999999995</c:v>
                </c:pt>
                <c:pt idx="1115">
                  <c:v>8.6407889999999998</c:v>
                </c:pt>
                <c:pt idx="1116">
                  <c:v>8.6389340000000008</c:v>
                </c:pt>
                <c:pt idx="1117">
                  <c:v>8.6374359999999992</c:v>
                </c:pt>
                <c:pt idx="1118">
                  <c:v>8.6361650000000001</c:v>
                </c:pt>
                <c:pt idx="1119">
                  <c:v>8.6365739999999995</c:v>
                </c:pt>
                <c:pt idx="1120">
                  <c:v>8.6358779999999999</c:v>
                </c:pt>
                <c:pt idx="1121">
                  <c:v>8.6346860000000003</c:v>
                </c:pt>
                <c:pt idx="1122">
                  <c:v>8.6333629999999992</c:v>
                </c:pt>
                <c:pt idx="1123">
                  <c:v>8.6325699999999994</c:v>
                </c:pt>
                <c:pt idx="1124">
                  <c:v>8.6318339999999996</c:v>
                </c:pt>
                <c:pt idx="1125">
                  <c:v>8.6313259999999996</c:v>
                </c:pt>
                <c:pt idx="1126">
                  <c:v>8.6307220000000004</c:v>
                </c:pt>
                <c:pt idx="1127">
                  <c:v>8.6303239999999999</c:v>
                </c:pt>
                <c:pt idx="1128">
                  <c:v>8.6301469999999991</c:v>
                </c:pt>
                <c:pt idx="1129">
                  <c:v>8.6297940000000004</c:v>
                </c:pt>
                <c:pt idx="1130">
                  <c:v>8.6286100000000001</c:v>
                </c:pt>
                <c:pt idx="1131">
                  <c:v>8.6266909999999992</c:v>
                </c:pt>
                <c:pt idx="1132">
                  <c:v>8.6260359999999991</c:v>
                </c:pt>
                <c:pt idx="1133">
                  <c:v>8.6255240000000004</c:v>
                </c:pt>
                <c:pt idx="1134">
                  <c:v>8.6244010000000006</c:v>
                </c:pt>
                <c:pt idx="1135">
                  <c:v>8.6234819999999992</c:v>
                </c:pt>
                <c:pt idx="1136">
                  <c:v>8.6216340000000002</c:v>
                </c:pt>
                <c:pt idx="1137">
                  <c:v>8.6194310000000005</c:v>
                </c:pt>
                <c:pt idx="1138">
                  <c:v>8.617858</c:v>
                </c:pt>
                <c:pt idx="1139">
                  <c:v>8.6170729999999995</c:v>
                </c:pt>
                <c:pt idx="1140">
                  <c:v>8.6167730000000002</c:v>
                </c:pt>
                <c:pt idx="1141">
                  <c:v>8.6160960000000006</c:v>
                </c:pt>
                <c:pt idx="1142">
                  <c:v>8.6155390000000001</c:v>
                </c:pt>
                <c:pt idx="1143">
                  <c:v>8.6148860000000003</c:v>
                </c:pt>
                <c:pt idx="1144">
                  <c:v>8.6144929999999995</c:v>
                </c:pt>
                <c:pt idx="1145">
                  <c:v>8.6142009999999996</c:v>
                </c:pt>
                <c:pt idx="1146">
                  <c:v>8.6135359999999999</c:v>
                </c:pt>
                <c:pt idx="1147">
                  <c:v>8.6123940000000001</c:v>
                </c:pt>
                <c:pt idx="1148">
                  <c:v>8.6118609999999993</c:v>
                </c:pt>
                <c:pt idx="1149">
                  <c:v>8.6118369999999995</c:v>
                </c:pt>
                <c:pt idx="1150">
                  <c:v>8.6123720000000006</c:v>
                </c:pt>
                <c:pt idx="1151">
                  <c:v>8.6123119999999993</c:v>
                </c:pt>
                <c:pt idx="1152">
                  <c:v>8.6117760000000008</c:v>
                </c:pt>
                <c:pt idx="1153">
                  <c:v>8.6103170000000002</c:v>
                </c:pt>
                <c:pt idx="1154">
                  <c:v>8.6098130000000008</c:v>
                </c:pt>
                <c:pt idx="1155">
                  <c:v>8.6093030000000006</c:v>
                </c:pt>
                <c:pt idx="1156">
                  <c:v>8.6080749999999995</c:v>
                </c:pt>
                <c:pt idx="1157">
                  <c:v>8.6077089999999998</c:v>
                </c:pt>
                <c:pt idx="1158">
                  <c:v>8.607602</c:v>
                </c:pt>
                <c:pt idx="1159">
                  <c:v>8.6067529999999994</c:v>
                </c:pt>
                <c:pt idx="1160">
                  <c:v>8.6063720000000004</c:v>
                </c:pt>
                <c:pt idx="1161">
                  <c:v>8.6076759999999997</c:v>
                </c:pt>
                <c:pt idx="1162">
                  <c:v>8.6082400000000003</c:v>
                </c:pt>
                <c:pt idx="1163">
                  <c:v>8.6077080000000006</c:v>
                </c:pt>
                <c:pt idx="1164">
                  <c:v>8.6069739999999992</c:v>
                </c:pt>
                <c:pt idx="1165">
                  <c:v>8.6070360000000008</c:v>
                </c:pt>
                <c:pt idx="1166">
                  <c:v>8.6071369999999998</c:v>
                </c:pt>
                <c:pt idx="1167">
                  <c:v>8.6075590000000002</c:v>
                </c:pt>
                <c:pt idx="1168">
                  <c:v>8.6075400000000002</c:v>
                </c:pt>
                <c:pt idx="1169">
                  <c:v>8.6067140000000002</c:v>
                </c:pt>
                <c:pt idx="1170">
                  <c:v>8.6072939999999996</c:v>
                </c:pt>
                <c:pt idx="1171">
                  <c:v>8.6072590000000009</c:v>
                </c:pt>
                <c:pt idx="1172">
                  <c:v>8.6074129999999993</c:v>
                </c:pt>
                <c:pt idx="1173">
                  <c:v>8.6070060000000002</c:v>
                </c:pt>
                <c:pt idx="1174">
                  <c:v>8.606878</c:v>
                </c:pt>
                <c:pt idx="1175">
                  <c:v>8.6067940000000007</c:v>
                </c:pt>
                <c:pt idx="1176">
                  <c:v>8.6062770000000004</c:v>
                </c:pt>
                <c:pt idx="1177">
                  <c:v>8.6057360000000003</c:v>
                </c:pt>
                <c:pt idx="1178">
                  <c:v>8.6050880000000003</c:v>
                </c:pt>
                <c:pt idx="1179">
                  <c:v>8.6052149999999994</c:v>
                </c:pt>
                <c:pt idx="1180">
                  <c:v>8.6054490000000001</c:v>
                </c:pt>
                <c:pt idx="1181">
                  <c:v>8.6048589999999994</c:v>
                </c:pt>
                <c:pt idx="1182">
                  <c:v>8.6040329999999994</c:v>
                </c:pt>
                <c:pt idx="1183">
                  <c:v>8.60365</c:v>
                </c:pt>
                <c:pt idx="1184">
                  <c:v>8.6034240000000004</c:v>
                </c:pt>
                <c:pt idx="1185">
                  <c:v>8.6033659999999994</c:v>
                </c:pt>
                <c:pt idx="1186">
                  <c:v>8.6038920000000001</c:v>
                </c:pt>
                <c:pt idx="1187">
                  <c:v>8.6040340000000004</c:v>
                </c:pt>
                <c:pt idx="1188">
                  <c:v>8.6039569999999994</c:v>
                </c:pt>
                <c:pt idx="1189">
                  <c:v>8.6040880000000008</c:v>
                </c:pt>
                <c:pt idx="1190">
                  <c:v>8.6034939999999995</c:v>
                </c:pt>
                <c:pt idx="1191">
                  <c:v>8.6023460000000007</c:v>
                </c:pt>
                <c:pt idx="1192">
                  <c:v>8.6014180000000007</c:v>
                </c:pt>
                <c:pt idx="1193">
                  <c:v>8.6002700000000001</c:v>
                </c:pt>
                <c:pt idx="1194">
                  <c:v>8.5994220000000006</c:v>
                </c:pt>
                <c:pt idx="1195">
                  <c:v>8.5989459999999998</c:v>
                </c:pt>
                <c:pt idx="1196">
                  <c:v>8.5981430000000003</c:v>
                </c:pt>
                <c:pt idx="1197">
                  <c:v>8.5976180000000006</c:v>
                </c:pt>
                <c:pt idx="1198">
                  <c:v>8.5976119999999998</c:v>
                </c:pt>
                <c:pt idx="1199">
                  <c:v>8.596444</c:v>
                </c:pt>
                <c:pt idx="1200">
                  <c:v>8.5947200000000006</c:v>
                </c:pt>
                <c:pt idx="1201">
                  <c:v>8.5873340000000002</c:v>
                </c:pt>
                <c:pt idx="1202">
                  <c:v>8.5810169999999992</c:v>
                </c:pt>
                <c:pt idx="1203">
                  <c:v>8.5773530000000004</c:v>
                </c:pt>
                <c:pt idx="1204">
                  <c:v>8.5755710000000001</c:v>
                </c:pt>
                <c:pt idx="1205">
                  <c:v>8.5742700000000003</c:v>
                </c:pt>
                <c:pt idx="1206">
                  <c:v>8.5733259999999998</c:v>
                </c:pt>
                <c:pt idx="1207">
                  <c:v>8.572692</c:v>
                </c:pt>
                <c:pt idx="1208">
                  <c:v>8.5717780000000001</c:v>
                </c:pt>
                <c:pt idx="1209">
                  <c:v>8.5703119999999995</c:v>
                </c:pt>
                <c:pt idx="1210">
                  <c:v>8.5692090000000007</c:v>
                </c:pt>
                <c:pt idx="1211">
                  <c:v>8.5675270000000001</c:v>
                </c:pt>
                <c:pt idx="1212">
                  <c:v>8.5657379999999996</c:v>
                </c:pt>
                <c:pt idx="1213">
                  <c:v>8.5641920000000002</c:v>
                </c:pt>
                <c:pt idx="1214">
                  <c:v>8.5621270000000003</c:v>
                </c:pt>
                <c:pt idx="1215">
                  <c:v>8.5607050000000005</c:v>
                </c:pt>
                <c:pt idx="1216">
                  <c:v>8.5593780000000006</c:v>
                </c:pt>
                <c:pt idx="1217">
                  <c:v>8.5587879999999998</c:v>
                </c:pt>
                <c:pt idx="1218">
                  <c:v>8.5581169999999993</c:v>
                </c:pt>
                <c:pt idx="1219">
                  <c:v>8.5570710000000005</c:v>
                </c:pt>
                <c:pt idx="1220">
                  <c:v>8.5566940000000002</c:v>
                </c:pt>
                <c:pt idx="1221">
                  <c:v>8.5562620000000003</c:v>
                </c:pt>
                <c:pt idx="1222">
                  <c:v>8.5554360000000003</c:v>
                </c:pt>
                <c:pt idx="1223">
                  <c:v>8.5548249999999992</c:v>
                </c:pt>
                <c:pt idx="1224">
                  <c:v>8.5547380000000004</c:v>
                </c:pt>
                <c:pt idx="1225">
                  <c:v>8.5536650000000005</c:v>
                </c:pt>
                <c:pt idx="1226">
                  <c:v>8.5529460000000004</c:v>
                </c:pt>
                <c:pt idx="1227">
                  <c:v>8.5517020000000006</c:v>
                </c:pt>
                <c:pt idx="1228">
                  <c:v>8.5503</c:v>
                </c:pt>
                <c:pt idx="1229">
                  <c:v>8.5497929999999993</c:v>
                </c:pt>
                <c:pt idx="1230">
                  <c:v>8.5494959999999995</c:v>
                </c:pt>
                <c:pt idx="1231">
                  <c:v>8.5473680000000005</c:v>
                </c:pt>
                <c:pt idx="1232">
                  <c:v>8.5462120000000006</c:v>
                </c:pt>
                <c:pt idx="1233">
                  <c:v>8.5450569999999999</c:v>
                </c:pt>
                <c:pt idx="1234">
                  <c:v>8.5433699999999995</c:v>
                </c:pt>
                <c:pt idx="1235">
                  <c:v>8.5419520000000002</c:v>
                </c:pt>
                <c:pt idx="1236">
                  <c:v>8.5410909999999998</c:v>
                </c:pt>
                <c:pt idx="1237">
                  <c:v>8.53993</c:v>
                </c:pt>
                <c:pt idx="1238">
                  <c:v>8.5389859999999995</c:v>
                </c:pt>
                <c:pt idx="1239">
                  <c:v>8.537293</c:v>
                </c:pt>
                <c:pt idx="1240">
                  <c:v>8.5359829999999999</c:v>
                </c:pt>
                <c:pt idx="1241">
                  <c:v>8.5352639999999997</c:v>
                </c:pt>
                <c:pt idx="1242">
                  <c:v>8.5347480000000004</c:v>
                </c:pt>
                <c:pt idx="1243">
                  <c:v>8.5337580000000006</c:v>
                </c:pt>
                <c:pt idx="1244">
                  <c:v>8.5326039999999992</c:v>
                </c:pt>
                <c:pt idx="1245">
                  <c:v>8.5319409999999998</c:v>
                </c:pt>
                <c:pt idx="1246">
                  <c:v>8.5305210000000002</c:v>
                </c:pt>
                <c:pt idx="1247">
                  <c:v>8.5293600000000005</c:v>
                </c:pt>
                <c:pt idx="1248">
                  <c:v>8.5288009999999996</c:v>
                </c:pt>
                <c:pt idx="1249">
                  <c:v>8.5273240000000001</c:v>
                </c:pt>
                <c:pt idx="1250">
                  <c:v>8.526332</c:v>
                </c:pt>
                <c:pt idx="1251">
                  <c:v>8.527291</c:v>
                </c:pt>
                <c:pt idx="1252">
                  <c:v>8.5272220000000001</c:v>
                </c:pt>
                <c:pt idx="1253">
                  <c:v>8.5275780000000001</c:v>
                </c:pt>
                <c:pt idx="1254">
                  <c:v>8.5271360000000005</c:v>
                </c:pt>
                <c:pt idx="1255">
                  <c:v>8.5270039999999998</c:v>
                </c:pt>
                <c:pt idx="1256">
                  <c:v>8.5265199999999997</c:v>
                </c:pt>
                <c:pt idx="1257">
                  <c:v>8.524222</c:v>
                </c:pt>
                <c:pt idx="1258">
                  <c:v>8.5230560000000004</c:v>
                </c:pt>
                <c:pt idx="1259">
                  <c:v>8.5230259999999998</c:v>
                </c:pt>
                <c:pt idx="1260">
                  <c:v>8.5224240000000009</c:v>
                </c:pt>
                <c:pt idx="1261">
                  <c:v>8.5215409999999991</c:v>
                </c:pt>
                <c:pt idx="1262">
                  <c:v>8.5214870000000005</c:v>
                </c:pt>
                <c:pt idx="1263">
                  <c:v>8.5213959999999993</c:v>
                </c:pt>
                <c:pt idx="1264">
                  <c:v>8.5207180000000005</c:v>
                </c:pt>
                <c:pt idx="1265">
                  <c:v>8.5198929999999997</c:v>
                </c:pt>
                <c:pt idx="1266">
                  <c:v>8.5187240000000006</c:v>
                </c:pt>
                <c:pt idx="1267">
                  <c:v>8.516826</c:v>
                </c:pt>
                <c:pt idx="1268">
                  <c:v>8.5157439999999998</c:v>
                </c:pt>
                <c:pt idx="1269">
                  <c:v>8.5146149999999992</c:v>
                </c:pt>
                <c:pt idx="1270">
                  <c:v>8.5127020000000009</c:v>
                </c:pt>
                <c:pt idx="1271">
                  <c:v>8.5121830000000003</c:v>
                </c:pt>
                <c:pt idx="1272">
                  <c:v>8.5108949999999997</c:v>
                </c:pt>
                <c:pt idx="1273">
                  <c:v>8.5094949999999994</c:v>
                </c:pt>
                <c:pt idx="1274">
                  <c:v>8.5077390000000008</c:v>
                </c:pt>
                <c:pt idx="1275">
                  <c:v>8.5078999999999994</c:v>
                </c:pt>
                <c:pt idx="1276">
                  <c:v>8.5069700000000008</c:v>
                </c:pt>
                <c:pt idx="1277">
                  <c:v>8.5068850000000005</c:v>
                </c:pt>
                <c:pt idx="1278">
                  <c:v>8.5070730000000001</c:v>
                </c:pt>
                <c:pt idx="1279">
                  <c:v>8.5069590000000002</c:v>
                </c:pt>
                <c:pt idx="1280">
                  <c:v>8.5071410000000007</c:v>
                </c:pt>
                <c:pt idx="1281">
                  <c:v>8.5082319999999996</c:v>
                </c:pt>
                <c:pt idx="1282">
                  <c:v>8.5078960000000006</c:v>
                </c:pt>
                <c:pt idx="1283">
                  <c:v>8.5075889999999994</c:v>
                </c:pt>
                <c:pt idx="1284">
                  <c:v>8.5076400000000003</c:v>
                </c:pt>
                <c:pt idx="1285">
                  <c:v>8.5083110000000008</c:v>
                </c:pt>
                <c:pt idx="1286">
                  <c:v>8.5088030000000003</c:v>
                </c:pt>
                <c:pt idx="1287">
                  <c:v>8.5092289999999995</c:v>
                </c:pt>
                <c:pt idx="1288">
                  <c:v>8.5088910000000002</c:v>
                </c:pt>
                <c:pt idx="1289">
                  <c:v>8.510014</c:v>
                </c:pt>
                <c:pt idx="1290">
                  <c:v>8.5107890000000008</c:v>
                </c:pt>
                <c:pt idx="1291">
                  <c:v>8.5107389999999992</c:v>
                </c:pt>
                <c:pt idx="1292">
                  <c:v>8.5104880000000005</c:v>
                </c:pt>
                <c:pt idx="1293">
                  <c:v>8.5106330000000003</c:v>
                </c:pt>
                <c:pt idx="1294">
                  <c:v>8.5108800000000002</c:v>
                </c:pt>
                <c:pt idx="1295">
                  <c:v>8.5102890000000002</c:v>
                </c:pt>
                <c:pt idx="1296">
                  <c:v>8.5105989999999991</c:v>
                </c:pt>
                <c:pt idx="1297">
                  <c:v>8.5112260000000006</c:v>
                </c:pt>
                <c:pt idx="1298">
                  <c:v>8.5116630000000004</c:v>
                </c:pt>
                <c:pt idx="1299">
                  <c:v>8.5116029999999991</c:v>
                </c:pt>
                <c:pt idx="1300">
                  <c:v>8.5108759999999997</c:v>
                </c:pt>
                <c:pt idx="1301">
                  <c:v>8.5103340000000003</c:v>
                </c:pt>
                <c:pt idx="1302">
                  <c:v>8.5098079999999996</c:v>
                </c:pt>
                <c:pt idx="1303">
                  <c:v>8.5084750000000007</c:v>
                </c:pt>
                <c:pt idx="1304">
                  <c:v>8.5074810000000003</c:v>
                </c:pt>
                <c:pt idx="1305">
                  <c:v>8.5062920000000002</c:v>
                </c:pt>
                <c:pt idx="1306">
                  <c:v>8.5054929999999995</c:v>
                </c:pt>
                <c:pt idx="1307">
                  <c:v>8.5051710000000007</c:v>
                </c:pt>
                <c:pt idx="1308">
                  <c:v>8.5042650000000002</c:v>
                </c:pt>
                <c:pt idx="1309">
                  <c:v>8.5037990000000008</c:v>
                </c:pt>
                <c:pt idx="1310">
                  <c:v>8.5032429999999994</c:v>
                </c:pt>
                <c:pt idx="1311">
                  <c:v>8.5034039999999997</c:v>
                </c:pt>
                <c:pt idx="1312">
                  <c:v>8.5019559999999998</c:v>
                </c:pt>
                <c:pt idx="1313">
                  <c:v>8.5004270000000002</c:v>
                </c:pt>
                <c:pt idx="1314">
                  <c:v>8.5006699999999995</c:v>
                </c:pt>
                <c:pt idx="1315">
                  <c:v>8.5001960000000008</c:v>
                </c:pt>
                <c:pt idx="1316">
                  <c:v>8.4997059999999998</c:v>
                </c:pt>
                <c:pt idx="1317">
                  <c:v>8.4997100000000003</c:v>
                </c:pt>
                <c:pt idx="1318">
                  <c:v>8.4991470000000007</c:v>
                </c:pt>
                <c:pt idx="1319">
                  <c:v>8.4991059999999994</c:v>
                </c:pt>
                <c:pt idx="1320">
                  <c:v>8.4981989999999996</c:v>
                </c:pt>
                <c:pt idx="1321">
                  <c:v>8.4960140000000006</c:v>
                </c:pt>
                <c:pt idx="1322">
                  <c:v>8.4954400000000003</c:v>
                </c:pt>
                <c:pt idx="1323">
                  <c:v>8.4953369999999993</c:v>
                </c:pt>
                <c:pt idx="1324">
                  <c:v>8.4944590000000009</c:v>
                </c:pt>
                <c:pt idx="1325">
                  <c:v>8.4931719999999995</c:v>
                </c:pt>
                <c:pt idx="1326">
                  <c:v>8.4917680000000004</c:v>
                </c:pt>
                <c:pt idx="1327">
                  <c:v>8.4901350000000004</c:v>
                </c:pt>
                <c:pt idx="1328">
                  <c:v>8.4898769999999999</c:v>
                </c:pt>
                <c:pt idx="1329">
                  <c:v>8.4888519999999996</c:v>
                </c:pt>
                <c:pt idx="1330">
                  <c:v>8.4869579999999996</c:v>
                </c:pt>
                <c:pt idx="1331">
                  <c:v>8.4853249999999996</c:v>
                </c:pt>
                <c:pt idx="1332">
                  <c:v>8.4848499999999998</c:v>
                </c:pt>
                <c:pt idx="1333">
                  <c:v>8.4838389999999997</c:v>
                </c:pt>
                <c:pt idx="1334">
                  <c:v>8.4828019999999995</c:v>
                </c:pt>
                <c:pt idx="1335">
                  <c:v>8.4798799999999996</c:v>
                </c:pt>
                <c:pt idx="1336">
                  <c:v>8.4781849999999999</c:v>
                </c:pt>
                <c:pt idx="1337">
                  <c:v>8.4772339999999993</c:v>
                </c:pt>
                <c:pt idx="1338">
                  <c:v>8.4771629999999991</c:v>
                </c:pt>
                <c:pt idx="1339">
                  <c:v>8.4763839999999995</c:v>
                </c:pt>
                <c:pt idx="1340">
                  <c:v>8.4747690000000002</c:v>
                </c:pt>
                <c:pt idx="1341">
                  <c:v>8.4738880000000005</c:v>
                </c:pt>
                <c:pt idx="1342">
                  <c:v>8.473001</c:v>
                </c:pt>
                <c:pt idx="1343">
                  <c:v>8.4705809999999992</c:v>
                </c:pt>
                <c:pt idx="1344">
                  <c:v>8.4708889999999997</c:v>
                </c:pt>
                <c:pt idx="1345">
                  <c:v>8.4699550000000006</c:v>
                </c:pt>
                <c:pt idx="1346">
                  <c:v>8.4680470000000003</c:v>
                </c:pt>
                <c:pt idx="1347">
                  <c:v>8.4664599999999997</c:v>
                </c:pt>
                <c:pt idx="1348">
                  <c:v>8.4646709999999992</c:v>
                </c:pt>
                <c:pt idx="1349">
                  <c:v>8.4643339999999991</c:v>
                </c:pt>
                <c:pt idx="1350">
                  <c:v>8.4648059999999994</c:v>
                </c:pt>
                <c:pt idx="1351">
                  <c:v>8.4643139999999999</c:v>
                </c:pt>
                <c:pt idx="1352">
                  <c:v>8.4634739999999997</c:v>
                </c:pt>
                <c:pt idx="1353">
                  <c:v>8.4628150000000009</c:v>
                </c:pt>
                <c:pt idx="1354">
                  <c:v>8.4620510000000007</c:v>
                </c:pt>
                <c:pt idx="1355">
                  <c:v>8.4614790000000006</c:v>
                </c:pt>
                <c:pt idx="1356">
                  <c:v>8.4618699999999993</c:v>
                </c:pt>
                <c:pt idx="1357">
                  <c:v>8.4623000000000008</c:v>
                </c:pt>
                <c:pt idx="1358">
                  <c:v>8.46279</c:v>
                </c:pt>
                <c:pt idx="1359">
                  <c:v>8.4627569999999999</c:v>
                </c:pt>
                <c:pt idx="1360">
                  <c:v>8.4629799999999999</c:v>
                </c:pt>
                <c:pt idx="1361">
                  <c:v>8.4630189999999992</c:v>
                </c:pt>
                <c:pt idx="1362">
                  <c:v>8.4648269999999997</c:v>
                </c:pt>
                <c:pt idx="1363">
                  <c:v>8.4659600000000008</c:v>
                </c:pt>
                <c:pt idx="1364">
                  <c:v>8.4667929999999991</c:v>
                </c:pt>
                <c:pt idx="1365">
                  <c:v>8.4673459999999992</c:v>
                </c:pt>
                <c:pt idx="1366">
                  <c:v>8.4672040000000006</c:v>
                </c:pt>
                <c:pt idx="1367">
                  <c:v>8.4674060000000004</c:v>
                </c:pt>
                <c:pt idx="1368">
                  <c:v>8.4680140000000002</c:v>
                </c:pt>
                <c:pt idx="1369">
                  <c:v>8.4685240000000004</c:v>
                </c:pt>
                <c:pt idx="1370">
                  <c:v>8.4701540000000008</c:v>
                </c:pt>
                <c:pt idx="1371">
                  <c:v>8.4716319999999996</c:v>
                </c:pt>
                <c:pt idx="1372">
                  <c:v>8.4718590000000003</c:v>
                </c:pt>
                <c:pt idx="1373">
                  <c:v>8.4725350000000006</c:v>
                </c:pt>
                <c:pt idx="1374">
                  <c:v>8.4737469999999995</c:v>
                </c:pt>
                <c:pt idx="1375">
                  <c:v>8.4737869999999997</c:v>
                </c:pt>
                <c:pt idx="1376">
                  <c:v>8.4754629999999995</c:v>
                </c:pt>
                <c:pt idx="1377">
                  <c:v>8.4770160000000008</c:v>
                </c:pt>
                <c:pt idx="1378">
                  <c:v>8.4775240000000007</c:v>
                </c:pt>
                <c:pt idx="1379">
                  <c:v>8.4779199999999992</c:v>
                </c:pt>
                <c:pt idx="1380">
                  <c:v>8.4791249999999998</c:v>
                </c:pt>
                <c:pt idx="1381">
                  <c:v>8.4809090000000005</c:v>
                </c:pt>
                <c:pt idx="1382">
                  <c:v>8.4816789999999997</c:v>
                </c:pt>
                <c:pt idx="1383">
                  <c:v>8.4822489999999995</c:v>
                </c:pt>
                <c:pt idx="1384">
                  <c:v>8.4831040000000009</c:v>
                </c:pt>
                <c:pt idx="1385">
                  <c:v>8.4855450000000001</c:v>
                </c:pt>
                <c:pt idx="1386">
                  <c:v>8.4866969999999995</c:v>
                </c:pt>
                <c:pt idx="1387">
                  <c:v>8.4875559999999997</c:v>
                </c:pt>
                <c:pt idx="1388">
                  <c:v>8.4882829999999991</c:v>
                </c:pt>
                <c:pt idx="1389">
                  <c:v>8.4885009999999994</c:v>
                </c:pt>
                <c:pt idx="1390">
                  <c:v>8.4892369999999993</c:v>
                </c:pt>
                <c:pt idx="1391">
                  <c:v>8.4903809999999993</c:v>
                </c:pt>
                <c:pt idx="1392">
                  <c:v>8.4905609999999996</c:v>
                </c:pt>
                <c:pt idx="1393">
                  <c:v>8.4921779999999991</c:v>
                </c:pt>
                <c:pt idx="1394">
                  <c:v>8.4915629999999993</c:v>
                </c:pt>
                <c:pt idx="1395">
                  <c:v>8.4928589999999993</c:v>
                </c:pt>
                <c:pt idx="1396">
                  <c:v>8.494294</c:v>
                </c:pt>
                <c:pt idx="1397">
                  <c:v>8.4955510000000007</c:v>
                </c:pt>
                <c:pt idx="1398">
                  <c:v>8.4959129999999998</c:v>
                </c:pt>
                <c:pt idx="1399">
                  <c:v>8.4963549999999994</c:v>
                </c:pt>
                <c:pt idx="1400">
                  <c:v>8.4967410000000001</c:v>
                </c:pt>
                <c:pt idx="1401">
                  <c:v>8.4961839999999995</c:v>
                </c:pt>
                <c:pt idx="1402">
                  <c:v>8.496283</c:v>
                </c:pt>
                <c:pt idx="1403">
                  <c:v>8.4971700000000006</c:v>
                </c:pt>
                <c:pt idx="1404">
                  <c:v>8.4979030000000009</c:v>
                </c:pt>
                <c:pt idx="1405">
                  <c:v>8.4982310000000005</c:v>
                </c:pt>
                <c:pt idx="1406">
                  <c:v>8.4974209999999992</c:v>
                </c:pt>
                <c:pt idx="1407">
                  <c:v>8.4968369999999993</c:v>
                </c:pt>
                <c:pt idx="1408">
                  <c:v>8.4977889999999991</c:v>
                </c:pt>
                <c:pt idx="1409">
                  <c:v>8.4975710000000007</c:v>
                </c:pt>
                <c:pt idx="1410">
                  <c:v>8.4983629999999994</c:v>
                </c:pt>
                <c:pt idx="1411">
                  <c:v>8.4990100000000002</c:v>
                </c:pt>
                <c:pt idx="1412">
                  <c:v>8.4987840000000006</c:v>
                </c:pt>
                <c:pt idx="1413">
                  <c:v>8.4990880000000004</c:v>
                </c:pt>
                <c:pt idx="1414">
                  <c:v>8.498901</c:v>
                </c:pt>
                <c:pt idx="1415">
                  <c:v>8.4994230000000002</c:v>
                </c:pt>
                <c:pt idx="1416">
                  <c:v>8.4996799999999997</c:v>
                </c:pt>
                <c:pt idx="1417">
                  <c:v>8.4998260000000005</c:v>
                </c:pt>
                <c:pt idx="1418">
                  <c:v>8.5000750000000007</c:v>
                </c:pt>
                <c:pt idx="1419">
                  <c:v>8.4997810000000005</c:v>
                </c:pt>
                <c:pt idx="1420">
                  <c:v>8.4994429999999994</c:v>
                </c:pt>
                <c:pt idx="1421">
                  <c:v>8.4987949999999994</c:v>
                </c:pt>
                <c:pt idx="1422">
                  <c:v>8.4984040000000007</c:v>
                </c:pt>
                <c:pt idx="1423">
                  <c:v>8.4983210000000007</c:v>
                </c:pt>
                <c:pt idx="1424">
                  <c:v>8.49756</c:v>
                </c:pt>
                <c:pt idx="1425">
                  <c:v>8.4985140000000001</c:v>
                </c:pt>
                <c:pt idx="1426">
                  <c:v>8.4976219999999998</c:v>
                </c:pt>
                <c:pt idx="1427">
                  <c:v>8.4965419999999998</c:v>
                </c:pt>
                <c:pt idx="1428">
                  <c:v>8.4961760000000002</c:v>
                </c:pt>
                <c:pt idx="1429">
                  <c:v>8.4955259999999999</c:v>
                </c:pt>
                <c:pt idx="1430">
                  <c:v>8.4952450000000006</c:v>
                </c:pt>
                <c:pt idx="1431">
                  <c:v>8.4941990000000001</c:v>
                </c:pt>
                <c:pt idx="1432">
                  <c:v>8.4946160000000006</c:v>
                </c:pt>
                <c:pt idx="1433">
                  <c:v>8.4955169999999995</c:v>
                </c:pt>
                <c:pt idx="1434">
                  <c:v>8.4953900000000004</c:v>
                </c:pt>
                <c:pt idx="1435">
                  <c:v>8.4949340000000007</c:v>
                </c:pt>
                <c:pt idx="1436">
                  <c:v>8.4944500000000005</c:v>
                </c:pt>
                <c:pt idx="1437">
                  <c:v>8.4937269999999998</c:v>
                </c:pt>
                <c:pt idx="1438">
                  <c:v>8.4929079999999999</c:v>
                </c:pt>
                <c:pt idx="1439">
                  <c:v>8.4924719999999994</c:v>
                </c:pt>
                <c:pt idx="1440">
                  <c:v>8.4922830000000005</c:v>
                </c:pt>
                <c:pt idx="1441">
                  <c:v>8.4918259999999997</c:v>
                </c:pt>
                <c:pt idx="1442">
                  <c:v>8.492089</c:v>
                </c:pt>
                <c:pt idx="1443">
                  <c:v>8.4927259999999993</c:v>
                </c:pt>
                <c:pt idx="1444">
                  <c:v>8.4936740000000004</c:v>
                </c:pt>
                <c:pt idx="1445">
                  <c:v>8.4934290000000008</c:v>
                </c:pt>
                <c:pt idx="1446">
                  <c:v>8.492934</c:v>
                </c:pt>
                <c:pt idx="1447">
                  <c:v>8.4926089999999999</c:v>
                </c:pt>
                <c:pt idx="1448">
                  <c:v>8.4926209999999998</c:v>
                </c:pt>
                <c:pt idx="1449">
                  <c:v>8.4918119999999995</c:v>
                </c:pt>
                <c:pt idx="1450">
                  <c:v>8.4906459999999999</c:v>
                </c:pt>
                <c:pt idx="1451">
                  <c:v>8.4904810000000008</c:v>
                </c:pt>
                <c:pt idx="1452">
                  <c:v>8.4904100000000007</c:v>
                </c:pt>
                <c:pt idx="1453">
                  <c:v>8.4902060000000006</c:v>
                </c:pt>
                <c:pt idx="1454">
                  <c:v>8.4899310000000003</c:v>
                </c:pt>
                <c:pt idx="1455">
                  <c:v>8.4895340000000008</c:v>
                </c:pt>
                <c:pt idx="1456">
                  <c:v>8.4897270000000002</c:v>
                </c:pt>
                <c:pt idx="1457">
                  <c:v>8.4898609999999994</c:v>
                </c:pt>
                <c:pt idx="1458">
                  <c:v>8.4892579999999995</c:v>
                </c:pt>
                <c:pt idx="1459">
                  <c:v>8.4894010000000009</c:v>
                </c:pt>
                <c:pt idx="1460">
                  <c:v>8.4890170000000005</c:v>
                </c:pt>
                <c:pt idx="1461">
                  <c:v>8.4883140000000008</c:v>
                </c:pt>
                <c:pt idx="1462">
                  <c:v>8.4876489999999993</c:v>
                </c:pt>
                <c:pt idx="1463">
                  <c:v>8.4865239999999993</c:v>
                </c:pt>
                <c:pt idx="1464">
                  <c:v>8.4858510000000003</c:v>
                </c:pt>
                <c:pt idx="1465">
                  <c:v>8.4852329999999991</c:v>
                </c:pt>
                <c:pt idx="1466">
                  <c:v>8.4853400000000008</c:v>
                </c:pt>
                <c:pt idx="1467">
                  <c:v>8.4856459999999991</c:v>
                </c:pt>
                <c:pt idx="1468">
                  <c:v>8.4864730000000002</c:v>
                </c:pt>
                <c:pt idx="1469">
                  <c:v>8.4870470000000005</c:v>
                </c:pt>
                <c:pt idx="1470">
                  <c:v>8.4873999999999992</c:v>
                </c:pt>
                <c:pt idx="1471">
                  <c:v>8.4883050000000004</c:v>
                </c:pt>
                <c:pt idx="1472">
                  <c:v>8.4889899999999994</c:v>
                </c:pt>
                <c:pt idx="1473">
                  <c:v>8.488467</c:v>
                </c:pt>
                <c:pt idx="1474">
                  <c:v>8.4880800000000001</c:v>
                </c:pt>
                <c:pt idx="1475">
                  <c:v>8.4872479999999992</c:v>
                </c:pt>
                <c:pt idx="1476">
                  <c:v>8.4864510000000006</c:v>
                </c:pt>
                <c:pt idx="1477">
                  <c:v>8.4864789999999992</c:v>
                </c:pt>
                <c:pt idx="1478">
                  <c:v>8.4856350000000003</c:v>
                </c:pt>
                <c:pt idx="1479">
                  <c:v>8.4852989999999995</c:v>
                </c:pt>
                <c:pt idx="1480">
                  <c:v>8.4851650000000003</c:v>
                </c:pt>
                <c:pt idx="1481">
                  <c:v>8.4853199999999998</c:v>
                </c:pt>
                <c:pt idx="1482">
                  <c:v>8.4850370000000002</c:v>
                </c:pt>
                <c:pt idx="1483">
                  <c:v>8.4845459999999999</c:v>
                </c:pt>
                <c:pt idx="1484">
                  <c:v>8.4846550000000001</c:v>
                </c:pt>
                <c:pt idx="1485">
                  <c:v>8.484413</c:v>
                </c:pt>
                <c:pt idx="1486">
                  <c:v>8.4843670000000007</c:v>
                </c:pt>
                <c:pt idx="1487">
                  <c:v>8.4848040000000005</c:v>
                </c:pt>
                <c:pt idx="1488">
                  <c:v>8.4848940000000006</c:v>
                </c:pt>
                <c:pt idx="1489">
                  <c:v>8.485125</c:v>
                </c:pt>
                <c:pt idx="1490">
                  <c:v>8.4846850000000007</c:v>
                </c:pt>
                <c:pt idx="1491">
                  <c:v>8.4839559999999992</c:v>
                </c:pt>
                <c:pt idx="1492">
                  <c:v>8.4837749999999996</c:v>
                </c:pt>
                <c:pt idx="1493">
                  <c:v>8.4830199999999998</c:v>
                </c:pt>
                <c:pt idx="1494">
                  <c:v>8.4816819999999993</c:v>
                </c:pt>
                <c:pt idx="1495">
                  <c:v>8.4811899999999998</c:v>
                </c:pt>
                <c:pt idx="1496">
                  <c:v>8.4810040000000004</c:v>
                </c:pt>
                <c:pt idx="1497">
                  <c:v>8.4812329999999996</c:v>
                </c:pt>
                <c:pt idx="1498">
                  <c:v>8.4812239999999992</c:v>
                </c:pt>
                <c:pt idx="1499">
                  <c:v>8.4816459999999996</c:v>
                </c:pt>
                <c:pt idx="1500">
                  <c:v>8.4821200000000001</c:v>
                </c:pt>
                <c:pt idx="1501">
                  <c:v>8.4816950000000002</c:v>
                </c:pt>
                <c:pt idx="1502">
                  <c:v>8.4811789999999991</c:v>
                </c:pt>
                <c:pt idx="1503">
                  <c:v>8.4803139999999999</c:v>
                </c:pt>
                <c:pt idx="1504">
                  <c:v>8.4798770000000001</c:v>
                </c:pt>
                <c:pt idx="1505">
                  <c:v>8.4797969999999996</c:v>
                </c:pt>
                <c:pt idx="1506">
                  <c:v>8.4792290000000001</c:v>
                </c:pt>
                <c:pt idx="1507">
                  <c:v>8.4783069999999991</c:v>
                </c:pt>
                <c:pt idx="1508">
                  <c:v>8.4774809999999992</c:v>
                </c:pt>
                <c:pt idx="1509">
                  <c:v>8.4762679999999992</c:v>
                </c:pt>
                <c:pt idx="1510">
                  <c:v>8.4755319999999994</c:v>
                </c:pt>
                <c:pt idx="1511">
                  <c:v>8.4753270000000001</c:v>
                </c:pt>
                <c:pt idx="1512">
                  <c:v>8.4750160000000001</c:v>
                </c:pt>
                <c:pt idx="1513">
                  <c:v>8.4748040000000007</c:v>
                </c:pt>
                <c:pt idx="1514">
                  <c:v>8.474653</c:v>
                </c:pt>
                <c:pt idx="1515">
                  <c:v>8.4740579999999994</c:v>
                </c:pt>
                <c:pt idx="1516">
                  <c:v>8.4733920000000005</c:v>
                </c:pt>
                <c:pt idx="1517">
                  <c:v>8.4726510000000008</c:v>
                </c:pt>
                <c:pt idx="1518">
                  <c:v>8.4719300000000004</c:v>
                </c:pt>
                <c:pt idx="1519">
                  <c:v>8.4700790000000001</c:v>
                </c:pt>
                <c:pt idx="1520">
                  <c:v>8.4681680000000004</c:v>
                </c:pt>
                <c:pt idx="1521">
                  <c:v>8.4667030000000008</c:v>
                </c:pt>
                <c:pt idx="1522">
                  <c:v>8.4655159999999992</c:v>
                </c:pt>
                <c:pt idx="1523">
                  <c:v>8.4650160000000003</c:v>
                </c:pt>
                <c:pt idx="1524">
                  <c:v>8.4649970000000003</c:v>
                </c:pt>
                <c:pt idx="1525">
                  <c:v>8.4652580000000004</c:v>
                </c:pt>
                <c:pt idx="1526">
                  <c:v>8.4652890000000003</c:v>
                </c:pt>
                <c:pt idx="1527">
                  <c:v>8.4649370000000008</c:v>
                </c:pt>
                <c:pt idx="1528">
                  <c:v>8.4644750000000002</c:v>
                </c:pt>
                <c:pt idx="1529">
                  <c:v>8.4644290000000009</c:v>
                </c:pt>
                <c:pt idx="1530">
                  <c:v>8.4638829999999992</c:v>
                </c:pt>
                <c:pt idx="1531">
                  <c:v>8.4636399999999998</c:v>
                </c:pt>
                <c:pt idx="1532">
                  <c:v>8.4624159999999993</c:v>
                </c:pt>
                <c:pt idx="1533">
                  <c:v>8.4609310000000004</c:v>
                </c:pt>
                <c:pt idx="1534">
                  <c:v>8.4596119999999999</c:v>
                </c:pt>
                <c:pt idx="1535">
                  <c:v>8.4587780000000006</c:v>
                </c:pt>
                <c:pt idx="1536">
                  <c:v>8.4580350000000006</c:v>
                </c:pt>
                <c:pt idx="1537">
                  <c:v>8.4568969999999997</c:v>
                </c:pt>
                <c:pt idx="1538">
                  <c:v>8.4552160000000001</c:v>
                </c:pt>
                <c:pt idx="1539">
                  <c:v>8.4542389999999994</c:v>
                </c:pt>
                <c:pt idx="1540">
                  <c:v>8.453576</c:v>
                </c:pt>
                <c:pt idx="1541">
                  <c:v>8.4532299999999996</c:v>
                </c:pt>
                <c:pt idx="1542">
                  <c:v>8.4523159999999997</c:v>
                </c:pt>
                <c:pt idx="1543">
                  <c:v>8.4513090000000002</c:v>
                </c:pt>
                <c:pt idx="1544">
                  <c:v>8.4511570000000003</c:v>
                </c:pt>
                <c:pt idx="1545">
                  <c:v>8.4510159999999992</c:v>
                </c:pt>
                <c:pt idx="1546">
                  <c:v>8.4503850000000007</c:v>
                </c:pt>
                <c:pt idx="1547">
                  <c:v>8.4493220000000004</c:v>
                </c:pt>
                <c:pt idx="1548">
                  <c:v>8.4487190000000005</c:v>
                </c:pt>
                <c:pt idx="1549">
                  <c:v>8.4486150000000002</c:v>
                </c:pt>
                <c:pt idx="1550">
                  <c:v>8.44834</c:v>
                </c:pt>
                <c:pt idx="1551">
                  <c:v>8.4485189999999992</c:v>
                </c:pt>
                <c:pt idx="1552">
                  <c:v>8.4489409999999996</c:v>
                </c:pt>
                <c:pt idx="1553">
                  <c:v>8.4489319999999992</c:v>
                </c:pt>
                <c:pt idx="1554">
                  <c:v>8.4486139999999992</c:v>
                </c:pt>
                <c:pt idx="1555">
                  <c:v>8.4481289999999998</c:v>
                </c:pt>
                <c:pt idx="1556">
                  <c:v>8.4483519999999999</c:v>
                </c:pt>
                <c:pt idx="1557">
                  <c:v>8.4483449999999998</c:v>
                </c:pt>
                <c:pt idx="1558">
                  <c:v>8.4482959999999991</c:v>
                </c:pt>
                <c:pt idx="1559">
                  <c:v>8.4485539999999997</c:v>
                </c:pt>
                <c:pt idx="1560">
                  <c:v>8.4480970000000006</c:v>
                </c:pt>
                <c:pt idx="1561">
                  <c:v>8.4472179999999994</c:v>
                </c:pt>
                <c:pt idx="1562">
                  <c:v>8.4467459999999992</c:v>
                </c:pt>
                <c:pt idx="1563">
                  <c:v>8.446218</c:v>
                </c:pt>
                <c:pt idx="1564">
                  <c:v>8.4450810000000001</c:v>
                </c:pt>
                <c:pt idx="1565">
                  <c:v>8.4442730000000008</c:v>
                </c:pt>
                <c:pt idx="1566">
                  <c:v>8.4441939999999995</c:v>
                </c:pt>
                <c:pt idx="1567">
                  <c:v>8.4438700000000004</c:v>
                </c:pt>
                <c:pt idx="1568">
                  <c:v>8.4428739999999998</c:v>
                </c:pt>
                <c:pt idx="1569">
                  <c:v>8.4426389999999998</c:v>
                </c:pt>
                <c:pt idx="1570">
                  <c:v>8.4431609999999999</c:v>
                </c:pt>
                <c:pt idx="1571">
                  <c:v>8.4432659999999995</c:v>
                </c:pt>
                <c:pt idx="1572">
                  <c:v>8.4440109999999997</c:v>
                </c:pt>
                <c:pt idx="1573">
                  <c:v>8.4433699999999998</c:v>
                </c:pt>
                <c:pt idx="1574">
                  <c:v>8.4421730000000004</c:v>
                </c:pt>
                <c:pt idx="1575">
                  <c:v>8.4410500000000006</c:v>
                </c:pt>
                <c:pt idx="1576">
                  <c:v>8.4407569999999996</c:v>
                </c:pt>
                <c:pt idx="1577">
                  <c:v>8.4414130000000007</c:v>
                </c:pt>
                <c:pt idx="1578">
                  <c:v>8.4414479999999994</c:v>
                </c:pt>
                <c:pt idx="1579">
                  <c:v>8.4412990000000008</c:v>
                </c:pt>
                <c:pt idx="1580">
                  <c:v>8.441217</c:v>
                </c:pt>
                <c:pt idx="1581">
                  <c:v>8.4397979999999997</c:v>
                </c:pt>
                <c:pt idx="1582">
                  <c:v>8.4394760000000009</c:v>
                </c:pt>
                <c:pt idx="1583">
                  <c:v>8.439425</c:v>
                </c:pt>
                <c:pt idx="1584">
                  <c:v>8.4391759999999998</c:v>
                </c:pt>
                <c:pt idx="1585">
                  <c:v>8.4385999999999992</c:v>
                </c:pt>
                <c:pt idx="1586">
                  <c:v>8.4380299999999995</c:v>
                </c:pt>
                <c:pt idx="1587">
                  <c:v>8.4373629999999995</c:v>
                </c:pt>
                <c:pt idx="1588">
                  <c:v>8.4386980000000005</c:v>
                </c:pt>
                <c:pt idx="1589">
                  <c:v>8.4388179999999995</c:v>
                </c:pt>
                <c:pt idx="1590">
                  <c:v>8.4375809999999998</c:v>
                </c:pt>
                <c:pt idx="1591">
                  <c:v>8.4369820000000004</c:v>
                </c:pt>
                <c:pt idx="1592">
                  <c:v>8.4365459999999999</c:v>
                </c:pt>
                <c:pt idx="1593">
                  <c:v>8.4361809999999995</c:v>
                </c:pt>
                <c:pt idx="1594">
                  <c:v>8.435371</c:v>
                </c:pt>
                <c:pt idx="1595">
                  <c:v>8.434393</c:v>
                </c:pt>
                <c:pt idx="1596">
                  <c:v>8.4336610000000007</c:v>
                </c:pt>
                <c:pt idx="1597">
                  <c:v>8.4340849999999996</c:v>
                </c:pt>
                <c:pt idx="1598">
                  <c:v>8.4338420000000003</c:v>
                </c:pt>
                <c:pt idx="1599">
                  <c:v>8.4335120000000003</c:v>
                </c:pt>
                <c:pt idx="1600">
                  <c:v>8.4328240000000001</c:v>
                </c:pt>
                <c:pt idx="1601">
                  <c:v>8.4318299999999997</c:v>
                </c:pt>
                <c:pt idx="1602">
                  <c:v>8.4301139999999997</c:v>
                </c:pt>
                <c:pt idx="1603">
                  <c:v>8.4293069999999997</c:v>
                </c:pt>
                <c:pt idx="1604">
                  <c:v>8.4290380000000003</c:v>
                </c:pt>
                <c:pt idx="1605">
                  <c:v>8.4292379999999998</c:v>
                </c:pt>
                <c:pt idx="1606">
                  <c:v>8.4289500000000004</c:v>
                </c:pt>
                <c:pt idx="1607">
                  <c:v>8.4289149999999999</c:v>
                </c:pt>
                <c:pt idx="1608">
                  <c:v>8.4291359999999997</c:v>
                </c:pt>
                <c:pt idx="1609">
                  <c:v>8.4284739999999996</c:v>
                </c:pt>
                <c:pt idx="1610">
                  <c:v>8.4280419999999996</c:v>
                </c:pt>
                <c:pt idx="1611">
                  <c:v>8.4281050000000004</c:v>
                </c:pt>
                <c:pt idx="1612">
                  <c:v>8.4287039999999998</c:v>
                </c:pt>
                <c:pt idx="1613">
                  <c:v>8.4290009999999995</c:v>
                </c:pt>
                <c:pt idx="1614">
                  <c:v>8.4294659999999997</c:v>
                </c:pt>
                <c:pt idx="1615">
                  <c:v>8.4295089999999995</c:v>
                </c:pt>
                <c:pt idx="1616">
                  <c:v>8.4294480000000007</c:v>
                </c:pt>
                <c:pt idx="1617">
                  <c:v>8.4290289999999999</c:v>
                </c:pt>
                <c:pt idx="1618">
                  <c:v>8.4286019999999997</c:v>
                </c:pt>
                <c:pt idx="1619">
                  <c:v>8.4281279999999992</c:v>
                </c:pt>
                <c:pt idx="1620">
                  <c:v>8.4278600000000008</c:v>
                </c:pt>
                <c:pt idx="1621">
                  <c:v>8.4268540000000005</c:v>
                </c:pt>
                <c:pt idx="1622">
                  <c:v>8.4258710000000008</c:v>
                </c:pt>
                <c:pt idx="1623">
                  <c:v>8.426221</c:v>
                </c:pt>
                <c:pt idx="1624">
                  <c:v>8.4271499999999993</c:v>
                </c:pt>
                <c:pt idx="1625">
                  <c:v>8.4270650000000007</c:v>
                </c:pt>
                <c:pt idx="1626">
                  <c:v>8.4265679999999996</c:v>
                </c:pt>
                <c:pt idx="1627">
                  <c:v>8.4262390000000007</c:v>
                </c:pt>
                <c:pt idx="1628">
                  <c:v>8.4260439999999992</c:v>
                </c:pt>
                <c:pt idx="1629">
                  <c:v>8.4255370000000003</c:v>
                </c:pt>
                <c:pt idx="1630">
                  <c:v>8.4251570000000005</c:v>
                </c:pt>
                <c:pt idx="1631">
                  <c:v>8.4254049999999996</c:v>
                </c:pt>
                <c:pt idx="1632">
                  <c:v>8.4253669999999996</c:v>
                </c:pt>
                <c:pt idx="1633">
                  <c:v>8.4260300000000008</c:v>
                </c:pt>
                <c:pt idx="1634">
                  <c:v>8.4267269999999996</c:v>
                </c:pt>
                <c:pt idx="1635">
                  <c:v>8.4265430000000006</c:v>
                </c:pt>
                <c:pt idx="1636">
                  <c:v>8.4267400000000006</c:v>
                </c:pt>
                <c:pt idx="1637">
                  <c:v>8.4266199999999998</c:v>
                </c:pt>
                <c:pt idx="1638">
                  <c:v>8.4250080000000001</c:v>
                </c:pt>
                <c:pt idx="1639">
                  <c:v>8.4241700000000002</c:v>
                </c:pt>
                <c:pt idx="1640">
                  <c:v>8.4248370000000001</c:v>
                </c:pt>
                <c:pt idx="1641">
                  <c:v>8.4248960000000004</c:v>
                </c:pt>
                <c:pt idx="1642">
                  <c:v>8.4248980000000007</c:v>
                </c:pt>
                <c:pt idx="1643">
                  <c:v>8.424391</c:v>
                </c:pt>
                <c:pt idx="1644">
                  <c:v>8.4240440000000003</c:v>
                </c:pt>
                <c:pt idx="1645">
                  <c:v>8.4245269999999994</c:v>
                </c:pt>
                <c:pt idx="1646">
                  <c:v>8.4252490000000009</c:v>
                </c:pt>
                <c:pt idx="1647">
                  <c:v>8.424823</c:v>
                </c:pt>
                <c:pt idx="1648">
                  <c:v>8.4236149999999999</c:v>
                </c:pt>
                <c:pt idx="1649">
                  <c:v>8.4228260000000006</c:v>
                </c:pt>
                <c:pt idx="1650">
                  <c:v>8.4228280000000009</c:v>
                </c:pt>
                <c:pt idx="1651">
                  <c:v>8.4222359999999998</c:v>
                </c:pt>
                <c:pt idx="1652">
                  <c:v>8.4223710000000001</c:v>
                </c:pt>
                <c:pt idx="1653">
                  <c:v>8.4218499999999992</c:v>
                </c:pt>
                <c:pt idx="1654">
                  <c:v>8.4212749999999996</c:v>
                </c:pt>
                <c:pt idx="1655">
                  <c:v>8.4211819999999999</c:v>
                </c:pt>
                <c:pt idx="1656">
                  <c:v>8.4214079999999996</c:v>
                </c:pt>
                <c:pt idx="1657">
                  <c:v>8.4205129999999997</c:v>
                </c:pt>
                <c:pt idx="1658">
                  <c:v>8.4200789999999994</c:v>
                </c:pt>
                <c:pt idx="1659">
                  <c:v>8.4199280000000005</c:v>
                </c:pt>
                <c:pt idx="1660">
                  <c:v>8.4188349999999996</c:v>
                </c:pt>
                <c:pt idx="1661">
                  <c:v>8.418488</c:v>
                </c:pt>
                <c:pt idx="1662">
                  <c:v>8.4177909999999994</c:v>
                </c:pt>
                <c:pt idx="1663">
                  <c:v>8.4166550000000004</c:v>
                </c:pt>
                <c:pt idx="1664">
                  <c:v>8.4165320000000001</c:v>
                </c:pt>
                <c:pt idx="1665">
                  <c:v>8.4167880000000004</c:v>
                </c:pt>
                <c:pt idx="1666">
                  <c:v>8.4155759999999997</c:v>
                </c:pt>
                <c:pt idx="1667">
                  <c:v>8.4156420000000001</c:v>
                </c:pt>
                <c:pt idx="1668">
                  <c:v>8.4158449999999991</c:v>
                </c:pt>
                <c:pt idx="1669">
                  <c:v>8.4155219999999993</c:v>
                </c:pt>
                <c:pt idx="1670">
                  <c:v>8.4151779999999992</c:v>
                </c:pt>
                <c:pt idx="1671">
                  <c:v>8.4156630000000003</c:v>
                </c:pt>
                <c:pt idx="1672">
                  <c:v>8.4147580000000008</c:v>
                </c:pt>
                <c:pt idx="1673">
                  <c:v>8.4142220000000005</c:v>
                </c:pt>
                <c:pt idx="1674">
                  <c:v>8.4139420000000005</c:v>
                </c:pt>
                <c:pt idx="1675">
                  <c:v>8.4127379999999992</c:v>
                </c:pt>
                <c:pt idx="1676">
                  <c:v>8.4117119999999996</c:v>
                </c:pt>
                <c:pt idx="1677">
                  <c:v>8.4096989999999998</c:v>
                </c:pt>
                <c:pt idx="1678">
                  <c:v>8.4088899999999995</c:v>
                </c:pt>
                <c:pt idx="1679">
                  <c:v>8.4089860000000005</c:v>
                </c:pt>
                <c:pt idx="1680">
                  <c:v>8.4095410000000008</c:v>
                </c:pt>
                <c:pt idx="1681">
                  <c:v>8.4089369999999999</c:v>
                </c:pt>
                <c:pt idx="1682">
                  <c:v>8.4081109999999999</c:v>
                </c:pt>
                <c:pt idx="1683">
                  <c:v>8.4074849999999994</c:v>
                </c:pt>
                <c:pt idx="1684">
                  <c:v>8.4068190000000005</c:v>
                </c:pt>
                <c:pt idx="1685">
                  <c:v>8.4062730000000006</c:v>
                </c:pt>
                <c:pt idx="1686">
                  <c:v>8.4060749999999995</c:v>
                </c:pt>
                <c:pt idx="1687">
                  <c:v>8.4065790000000007</c:v>
                </c:pt>
                <c:pt idx="1688">
                  <c:v>8.4064329999999998</c:v>
                </c:pt>
                <c:pt idx="1689">
                  <c:v>8.4053470000000008</c:v>
                </c:pt>
                <c:pt idx="1690">
                  <c:v>8.4058510000000002</c:v>
                </c:pt>
                <c:pt idx="1691">
                  <c:v>8.4058700000000002</c:v>
                </c:pt>
                <c:pt idx="1692">
                  <c:v>8.4058170000000008</c:v>
                </c:pt>
                <c:pt idx="1693">
                  <c:v>8.4062090000000005</c:v>
                </c:pt>
                <c:pt idx="1694">
                  <c:v>8.4069090000000006</c:v>
                </c:pt>
                <c:pt idx="1695">
                  <c:v>8.4066810000000007</c:v>
                </c:pt>
                <c:pt idx="1696">
                  <c:v>8.4053959999999996</c:v>
                </c:pt>
                <c:pt idx="1697">
                  <c:v>8.4040420000000005</c:v>
                </c:pt>
                <c:pt idx="1698">
                  <c:v>8.4045020000000008</c:v>
                </c:pt>
                <c:pt idx="1699">
                  <c:v>8.4041189999999997</c:v>
                </c:pt>
                <c:pt idx="1700">
                  <c:v>8.4031319999999994</c:v>
                </c:pt>
                <c:pt idx="1701">
                  <c:v>8.4036589999999993</c:v>
                </c:pt>
                <c:pt idx="1702">
                  <c:v>8.4037570000000006</c:v>
                </c:pt>
                <c:pt idx="1703">
                  <c:v>8.4037930000000003</c:v>
                </c:pt>
                <c:pt idx="1704">
                  <c:v>8.4038799999999991</c:v>
                </c:pt>
                <c:pt idx="1705">
                  <c:v>8.4036430000000006</c:v>
                </c:pt>
                <c:pt idx="1706">
                  <c:v>8.4029659999999993</c:v>
                </c:pt>
                <c:pt idx="1707">
                  <c:v>8.4037550000000003</c:v>
                </c:pt>
                <c:pt idx="1708">
                  <c:v>8.4040350000000004</c:v>
                </c:pt>
                <c:pt idx="1709">
                  <c:v>8.4032619999999998</c:v>
                </c:pt>
                <c:pt idx="1710">
                  <c:v>8.4046009999999995</c:v>
                </c:pt>
                <c:pt idx="1711">
                  <c:v>8.4046450000000004</c:v>
                </c:pt>
                <c:pt idx="1712">
                  <c:v>8.4039819999999992</c:v>
                </c:pt>
                <c:pt idx="1713">
                  <c:v>8.4045520000000007</c:v>
                </c:pt>
                <c:pt idx="1714">
                  <c:v>8.4039999999999999</c:v>
                </c:pt>
                <c:pt idx="1715">
                  <c:v>8.4035770000000003</c:v>
                </c:pt>
                <c:pt idx="1716">
                  <c:v>8.4039210000000004</c:v>
                </c:pt>
                <c:pt idx="1717">
                  <c:v>8.4035419999999998</c:v>
                </c:pt>
                <c:pt idx="1718">
                  <c:v>8.4039950000000001</c:v>
                </c:pt>
                <c:pt idx="1719">
                  <c:v>8.4045939999999995</c:v>
                </c:pt>
                <c:pt idx="1720">
                  <c:v>8.4033429999999996</c:v>
                </c:pt>
                <c:pt idx="1721">
                  <c:v>8.4025739999999995</c:v>
                </c:pt>
                <c:pt idx="1722">
                  <c:v>8.4038500000000003</c:v>
                </c:pt>
                <c:pt idx="1723">
                  <c:v>8.4047529999999995</c:v>
                </c:pt>
                <c:pt idx="1724">
                  <c:v>8.4038540000000008</c:v>
                </c:pt>
                <c:pt idx="1725">
                  <c:v>8.4044310000000007</c:v>
                </c:pt>
                <c:pt idx="1726">
                  <c:v>8.4038719999999998</c:v>
                </c:pt>
                <c:pt idx="1727">
                  <c:v>8.4048300000000005</c:v>
                </c:pt>
                <c:pt idx="1728">
                  <c:v>8.405125</c:v>
                </c:pt>
                <c:pt idx="1729">
                  <c:v>8.4039099999999998</c:v>
                </c:pt>
                <c:pt idx="1730">
                  <c:v>8.4036039999999996</c:v>
                </c:pt>
                <c:pt idx="1731">
                  <c:v>8.4031149999999997</c:v>
                </c:pt>
                <c:pt idx="1732">
                  <c:v>8.4040079999999993</c:v>
                </c:pt>
                <c:pt idx="1733">
                  <c:v>8.4029430000000005</c:v>
                </c:pt>
                <c:pt idx="1734">
                  <c:v>8.4023350000000008</c:v>
                </c:pt>
                <c:pt idx="1735">
                  <c:v>8.4020019999999995</c:v>
                </c:pt>
                <c:pt idx="1736">
                  <c:v>8.4013709999999993</c:v>
                </c:pt>
                <c:pt idx="1737">
                  <c:v>8.4003859999999992</c:v>
                </c:pt>
                <c:pt idx="1738">
                  <c:v>8.4001760000000001</c:v>
                </c:pt>
                <c:pt idx="1739">
                  <c:v>8.4021530000000002</c:v>
                </c:pt>
                <c:pt idx="1740">
                  <c:v>8.4014299999999995</c:v>
                </c:pt>
                <c:pt idx="1741">
                  <c:v>8.4013580000000001</c:v>
                </c:pt>
                <c:pt idx="1742">
                  <c:v>8.4021709999999992</c:v>
                </c:pt>
                <c:pt idx="1743">
                  <c:v>8.4024850000000004</c:v>
                </c:pt>
                <c:pt idx="1744">
                  <c:v>8.4006729999999994</c:v>
                </c:pt>
                <c:pt idx="1745">
                  <c:v>8.3998010000000001</c:v>
                </c:pt>
                <c:pt idx="1746">
                  <c:v>8.3994110000000006</c:v>
                </c:pt>
                <c:pt idx="1747">
                  <c:v>8.3998640000000009</c:v>
                </c:pt>
                <c:pt idx="1748">
                  <c:v>8.3997259999999994</c:v>
                </c:pt>
                <c:pt idx="1749">
                  <c:v>8.4000850000000007</c:v>
                </c:pt>
                <c:pt idx="1750">
                  <c:v>8.3994479999999996</c:v>
                </c:pt>
                <c:pt idx="1751">
                  <c:v>8.3984480000000001</c:v>
                </c:pt>
                <c:pt idx="1752">
                  <c:v>8.3987400000000001</c:v>
                </c:pt>
                <c:pt idx="1753">
                  <c:v>8.3995460000000008</c:v>
                </c:pt>
                <c:pt idx="1754">
                  <c:v>8.3985430000000001</c:v>
                </c:pt>
                <c:pt idx="1755">
                  <c:v>8.3971889999999991</c:v>
                </c:pt>
                <c:pt idx="1756">
                  <c:v>8.3965230000000002</c:v>
                </c:pt>
                <c:pt idx="1757">
                  <c:v>8.3944390000000002</c:v>
                </c:pt>
                <c:pt idx="1758">
                  <c:v>8.3937170000000005</c:v>
                </c:pt>
                <c:pt idx="1759">
                  <c:v>8.3937659999999994</c:v>
                </c:pt>
                <c:pt idx="1760">
                  <c:v>8.3923760000000005</c:v>
                </c:pt>
                <c:pt idx="1761">
                  <c:v>8.3921480000000006</c:v>
                </c:pt>
                <c:pt idx="1762">
                  <c:v>8.3916470000000007</c:v>
                </c:pt>
                <c:pt idx="1763">
                  <c:v>8.3906969999999994</c:v>
                </c:pt>
                <c:pt idx="1764">
                  <c:v>8.390625</c:v>
                </c:pt>
                <c:pt idx="1765">
                  <c:v>8.3895619999999997</c:v>
                </c:pt>
                <c:pt idx="1766">
                  <c:v>8.3889790000000009</c:v>
                </c:pt>
                <c:pt idx="1767">
                  <c:v>8.3881490000000003</c:v>
                </c:pt>
                <c:pt idx="1768">
                  <c:v>8.38673</c:v>
                </c:pt>
                <c:pt idx="1769">
                  <c:v>8.3859480000000008</c:v>
                </c:pt>
                <c:pt idx="1770">
                  <c:v>8.3865230000000004</c:v>
                </c:pt>
                <c:pt idx="1771">
                  <c:v>8.3873979999999992</c:v>
                </c:pt>
                <c:pt idx="1772">
                  <c:v>8.3861349999999995</c:v>
                </c:pt>
                <c:pt idx="1773">
                  <c:v>8.3846930000000004</c:v>
                </c:pt>
                <c:pt idx="1774">
                  <c:v>8.3841490000000007</c:v>
                </c:pt>
                <c:pt idx="1775">
                  <c:v>8.3834820000000008</c:v>
                </c:pt>
                <c:pt idx="1776">
                  <c:v>8.3829709999999995</c:v>
                </c:pt>
                <c:pt idx="1777">
                  <c:v>8.3822010000000002</c:v>
                </c:pt>
                <c:pt idx="1778">
                  <c:v>8.3815480000000004</c:v>
                </c:pt>
                <c:pt idx="1779">
                  <c:v>8.3821150000000006</c:v>
                </c:pt>
                <c:pt idx="1780">
                  <c:v>8.380922</c:v>
                </c:pt>
                <c:pt idx="1781">
                  <c:v>8.3810059999999993</c:v>
                </c:pt>
                <c:pt idx="1782">
                  <c:v>8.3802529999999997</c:v>
                </c:pt>
                <c:pt idx="1783">
                  <c:v>8.3802079999999997</c:v>
                </c:pt>
                <c:pt idx="1784">
                  <c:v>8.3796149999999994</c:v>
                </c:pt>
                <c:pt idx="1785">
                  <c:v>8.3787780000000005</c:v>
                </c:pt>
                <c:pt idx="1786">
                  <c:v>8.3780079999999995</c:v>
                </c:pt>
                <c:pt idx="1787">
                  <c:v>8.3777270000000001</c:v>
                </c:pt>
                <c:pt idx="1788">
                  <c:v>8.3775600000000008</c:v>
                </c:pt>
                <c:pt idx="1789">
                  <c:v>8.3756939999999993</c:v>
                </c:pt>
                <c:pt idx="1790">
                  <c:v>8.3748009999999997</c:v>
                </c:pt>
                <c:pt idx="1791">
                  <c:v>8.3735549999999996</c:v>
                </c:pt>
                <c:pt idx="1792">
                  <c:v>8.3722370000000002</c:v>
                </c:pt>
                <c:pt idx="1793">
                  <c:v>8.3712630000000008</c:v>
                </c:pt>
                <c:pt idx="1794">
                  <c:v>8.371302</c:v>
                </c:pt>
                <c:pt idx="1795">
                  <c:v>8.3708369999999999</c:v>
                </c:pt>
                <c:pt idx="1796">
                  <c:v>8.3707259999999994</c:v>
                </c:pt>
                <c:pt idx="1797">
                  <c:v>8.370457</c:v>
                </c:pt>
                <c:pt idx="1798">
                  <c:v>8.3704649999999994</c:v>
                </c:pt>
                <c:pt idx="1799">
                  <c:v>8.3692159999999998</c:v>
                </c:pt>
                <c:pt idx="1800">
                  <c:v>8.3686489999999996</c:v>
                </c:pt>
                <c:pt idx="1801">
                  <c:v>8.3684949999999994</c:v>
                </c:pt>
                <c:pt idx="1802">
                  <c:v>8.3678290000000004</c:v>
                </c:pt>
                <c:pt idx="1803">
                  <c:v>8.3661860000000008</c:v>
                </c:pt>
                <c:pt idx="1804">
                  <c:v>8.3665029999999998</c:v>
                </c:pt>
                <c:pt idx="1805">
                  <c:v>8.3671880000000005</c:v>
                </c:pt>
                <c:pt idx="1806">
                  <c:v>8.3670220000000004</c:v>
                </c:pt>
                <c:pt idx="1807">
                  <c:v>8.3675239999999995</c:v>
                </c:pt>
                <c:pt idx="1808">
                  <c:v>8.3677390000000003</c:v>
                </c:pt>
                <c:pt idx="1809">
                  <c:v>8.3672330000000006</c:v>
                </c:pt>
                <c:pt idx="1810">
                  <c:v>8.3675479999999993</c:v>
                </c:pt>
                <c:pt idx="1811">
                  <c:v>8.3671699999999998</c:v>
                </c:pt>
                <c:pt idx="1812">
                  <c:v>8.3670469999999995</c:v>
                </c:pt>
                <c:pt idx="1813">
                  <c:v>8.3669469999999997</c:v>
                </c:pt>
                <c:pt idx="1814">
                  <c:v>8.3657350000000008</c:v>
                </c:pt>
                <c:pt idx="1815">
                  <c:v>8.3647760000000009</c:v>
                </c:pt>
                <c:pt idx="1816">
                  <c:v>8.3654139999999995</c:v>
                </c:pt>
                <c:pt idx="1817">
                  <c:v>8.3648679999999995</c:v>
                </c:pt>
                <c:pt idx="1818">
                  <c:v>8.3646290000000008</c:v>
                </c:pt>
                <c:pt idx="1819">
                  <c:v>8.3636510000000008</c:v>
                </c:pt>
                <c:pt idx="1820">
                  <c:v>8.3628800000000005</c:v>
                </c:pt>
                <c:pt idx="1821">
                  <c:v>8.3607150000000008</c:v>
                </c:pt>
                <c:pt idx="1822">
                  <c:v>8.3606960000000008</c:v>
                </c:pt>
                <c:pt idx="1823">
                  <c:v>8.3603339999999999</c:v>
                </c:pt>
                <c:pt idx="1824">
                  <c:v>8.3598579999999991</c:v>
                </c:pt>
                <c:pt idx="1825">
                  <c:v>8.3599519999999998</c:v>
                </c:pt>
                <c:pt idx="1826">
                  <c:v>8.3605060000000009</c:v>
                </c:pt>
                <c:pt idx="1827">
                  <c:v>8.3614289999999993</c:v>
                </c:pt>
                <c:pt idx="1828">
                  <c:v>8.3613680000000006</c:v>
                </c:pt>
                <c:pt idx="1829">
                  <c:v>8.3607130000000005</c:v>
                </c:pt>
                <c:pt idx="1830">
                  <c:v>8.3609659999999995</c:v>
                </c:pt>
                <c:pt idx="1831">
                  <c:v>8.3607270000000007</c:v>
                </c:pt>
                <c:pt idx="1832">
                  <c:v>8.360557</c:v>
                </c:pt>
                <c:pt idx="1833">
                  <c:v>8.3605440000000009</c:v>
                </c:pt>
                <c:pt idx="1834">
                  <c:v>8.3599890000000006</c:v>
                </c:pt>
                <c:pt idx="1835">
                  <c:v>8.3597909999999995</c:v>
                </c:pt>
                <c:pt idx="1836">
                  <c:v>8.3604179999999992</c:v>
                </c:pt>
                <c:pt idx="1837">
                  <c:v>8.3608689999999992</c:v>
                </c:pt>
                <c:pt idx="1838">
                  <c:v>8.3604699999999994</c:v>
                </c:pt>
                <c:pt idx="1839">
                  <c:v>8.3604289999999999</c:v>
                </c:pt>
                <c:pt idx="1840">
                  <c:v>8.3605079999999994</c:v>
                </c:pt>
                <c:pt idx="1841">
                  <c:v>8.3603679999999994</c:v>
                </c:pt>
                <c:pt idx="1842">
                  <c:v>8.3595989999999993</c:v>
                </c:pt>
                <c:pt idx="1843">
                  <c:v>8.3588780000000007</c:v>
                </c:pt>
                <c:pt idx="1844">
                  <c:v>8.3586690000000008</c:v>
                </c:pt>
                <c:pt idx="1845">
                  <c:v>8.3588939999999994</c:v>
                </c:pt>
                <c:pt idx="1846">
                  <c:v>8.3590300000000006</c:v>
                </c:pt>
                <c:pt idx="1847">
                  <c:v>8.3583660000000002</c:v>
                </c:pt>
                <c:pt idx="1848">
                  <c:v>8.3571139999999993</c:v>
                </c:pt>
                <c:pt idx="1849">
                  <c:v>8.3570989999999998</c:v>
                </c:pt>
                <c:pt idx="1850">
                  <c:v>8.3574920000000006</c:v>
                </c:pt>
                <c:pt idx="1851">
                  <c:v>8.357863</c:v>
                </c:pt>
                <c:pt idx="1852">
                  <c:v>8.3584750000000003</c:v>
                </c:pt>
                <c:pt idx="1853">
                  <c:v>8.3590389999999992</c:v>
                </c:pt>
                <c:pt idx="1854">
                  <c:v>8.3590630000000008</c:v>
                </c:pt>
                <c:pt idx="1855">
                  <c:v>8.3591759999999997</c:v>
                </c:pt>
                <c:pt idx="1856">
                  <c:v>8.3591820000000006</c:v>
                </c:pt>
                <c:pt idx="1857">
                  <c:v>8.359</c:v>
                </c:pt>
                <c:pt idx="1858">
                  <c:v>8.3581679999999992</c:v>
                </c:pt>
                <c:pt idx="1859">
                  <c:v>8.3574490000000008</c:v>
                </c:pt>
                <c:pt idx="1860">
                  <c:v>8.3566479999999999</c:v>
                </c:pt>
                <c:pt idx="1861">
                  <c:v>8.3559549999999998</c:v>
                </c:pt>
                <c:pt idx="1862">
                  <c:v>8.3556229999999996</c:v>
                </c:pt>
                <c:pt idx="1863">
                  <c:v>8.3554670000000009</c:v>
                </c:pt>
                <c:pt idx="1864">
                  <c:v>8.3559049999999999</c:v>
                </c:pt>
                <c:pt idx="1865">
                  <c:v>8.3573280000000008</c:v>
                </c:pt>
                <c:pt idx="1866">
                  <c:v>8.3568060000000006</c:v>
                </c:pt>
                <c:pt idx="1867">
                  <c:v>8.3567820000000008</c:v>
                </c:pt>
                <c:pt idx="1868">
                  <c:v>8.3572450000000007</c:v>
                </c:pt>
                <c:pt idx="1869">
                  <c:v>8.3576619999999995</c:v>
                </c:pt>
                <c:pt idx="1870">
                  <c:v>8.3580260000000006</c:v>
                </c:pt>
                <c:pt idx="1871">
                  <c:v>8.3591379999999997</c:v>
                </c:pt>
                <c:pt idx="1872">
                  <c:v>8.3593709999999994</c:v>
                </c:pt>
                <c:pt idx="1873">
                  <c:v>8.3590710000000001</c:v>
                </c:pt>
                <c:pt idx="1874">
                  <c:v>8.3594480000000004</c:v>
                </c:pt>
                <c:pt idx="1875">
                  <c:v>8.3591560000000005</c:v>
                </c:pt>
                <c:pt idx="1876">
                  <c:v>8.3585729999999998</c:v>
                </c:pt>
                <c:pt idx="1877">
                  <c:v>8.3573740000000001</c:v>
                </c:pt>
                <c:pt idx="1878">
                  <c:v>8.3569069999999996</c:v>
                </c:pt>
                <c:pt idx="1879">
                  <c:v>8.3567409999999995</c:v>
                </c:pt>
                <c:pt idx="1880">
                  <c:v>8.3564690000000006</c:v>
                </c:pt>
                <c:pt idx="1881">
                  <c:v>8.3560470000000002</c:v>
                </c:pt>
                <c:pt idx="1882">
                  <c:v>8.3557170000000003</c:v>
                </c:pt>
                <c:pt idx="1883">
                  <c:v>8.3556100000000004</c:v>
                </c:pt>
                <c:pt idx="1884">
                  <c:v>8.3562700000000003</c:v>
                </c:pt>
                <c:pt idx="1885">
                  <c:v>8.3569399999999998</c:v>
                </c:pt>
                <c:pt idx="1886">
                  <c:v>8.3571589999999993</c:v>
                </c:pt>
                <c:pt idx="1887">
                  <c:v>8.3569490000000002</c:v>
                </c:pt>
                <c:pt idx="1888">
                  <c:v>8.3574549999999999</c:v>
                </c:pt>
                <c:pt idx="1889">
                  <c:v>8.3573819999999994</c:v>
                </c:pt>
                <c:pt idx="1890">
                  <c:v>8.3570930000000008</c:v>
                </c:pt>
                <c:pt idx="1891">
                  <c:v>8.3571589999999993</c:v>
                </c:pt>
                <c:pt idx="1892">
                  <c:v>8.3575920000000004</c:v>
                </c:pt>
                <c:pt idx="1893">
                  <c:v>8.3579530000000002</c:v>
                </c:pt>
                <c:pt idx="1894">
                  <c:v>8.3577130000000004</c:v>
                </c:pt>
                <c:pt idx="1895">
                  <c:v>8.3576560000000004</c:v>
                </c:pt>
                <c:pt idx="1896">
                  <c:v>8.3578089999999996</c:v>
                </c:pt>
                <c:pt idx="1897">
                  <c:v>8.3579139999999992</c:v>
                </c:pt>
                <c:pt idx="1898">
                  <c:v>8.3584560000000003</c:v>
                </c:pt>
                <c:pt idx="1899">
                  <c:v>8.3582649999999994</c:v>
                </c:pt>
                <c:pt idx="1900">
                  <c:v>8.3582160000000005</c:v>
                </c:pt>
                <c:pt idx="1901">
                  <c:v>8.3580310000000004</c:v>
                </c:pt>
                <c:pt idx="1902">
                  <c:v>8.35684</c:v>
                </c:pt>
                <c:pt idx="1903">
                  <c:v>8.3565159999999992</c:v>
                </c:pt>
                <c:pt idx="1904">
                  <c:v>8.3564980000000002</c:v>
                </c:pt>
                <c:pt idx="1905">
                  <c:v>8.3555200000000003</c:v>
                </c:pt>
                <c:pt idx="1906">
                  <c:v>8.3554759999999995</c:v>
                </c:pt>
                <c:pt idx="1907">
                  <c:v>8.3557410000000001</c:v>
                </c:pt>
                <c:pt idx="1908">
                  <c:v>8.3553669999999993</c:v>
                </c:pt>
                <c:pt idx="1909">
                  <c:v>8.3559040000000007</c:v>
                </c:pt>
                <c:pt idx="1910">
                  <c:v>8.3563790000000004</c:v>
                </c:pt>
                <c:pt idx="1911">
                  <c:v>8.3568809999999996</c:v>
                </c:pt>
                <c:pt idx="1912">
                  <c:v>8.3572439999999997</c:v>
                </c:pt>
                <c:pt idx="1913">
                  <c:v>8.3572380000000006</c:v>
                </c:pt>
                <c:pt idx="1914">
                  <c:v>8.3574920000000006</c:v>
                </c:pt>
                <c:pt idx="1915">
                  <c:v>8.357208</c:v>
                </c:pt>
                <c:pt idx="1916">
                  <c:v>8.3568540000000002</c:v>
                </c:pt>
                <c:pt idx="1917">
                  <c:v>8.3568250000000006</c:v>
                </c:pt>
                <c:pt idx="1918">
                  <c:v>8.3563539999999996</c:v>
                </c:pt>
                <c:pt idx="1919">
                  <c:v>8.3561720000000008</c:v>
                </c:pt>
                <c:pt idx="1920">
                  <c:v>8.3566240000000001</c:v>
                </c:pt>
                <c:pt idx="1921">
                  <c:v>8.3568899999999999</c:v>
                </c:pt>
                <c:pt idx="1922">
                  <c:v>8.3568429999999996</c:v>
                </c:pt>
                <c:pt idx="1923">
                  <c:v>8.3576040000000003</c:v>
                </c:pt>
                <c:pt idx="1924">
                  <c:v>8.3579690000000006</c:v>
                </c:pt>
                <c:pt idx="1925">
                  <c:v>8.3579880000000006</c:v>
                </c:pt>
                <c:pt idx="1926">
                  <c:v>8.3583949999999998</c:v>
                </c:pt>
                <c:pt idx="1927">
                  <c:v>8.3586279999999995</c:v>
                </c:pt>
                <c:pt idx="1928">
                  <c:v>8.3588679999999993</c:v>
                </c:pt>
                <c:pt idx="1929">
                  <c:v>8.3586240000000007</c:v>
                </c:pt>
                <c:pt idx="1930">
                  <c:v>8.3582029999999996</c:v>
                </c:pt>
                <c:pt idx="1931">
                  <c:v>8.3583800000000004</c:v>
                </c:pt>
                <c:pt idx="1932">
                  <c:v>8.3586539999999996</c:v>
                </c:pt>
                <c:pt idx="1933">
                  <c:v>8.3582990000000006</c:v>
                </c:pt>
                <c:pt idx="1934">
                  <c:v>8.3583890000000007</c:v>
                </c:pt>
                <c:pt idx="1935">
                  <c:v>8.3588100000000001</c:v>
                </c:pt>
                <c:pt idx="1936">
                  <c:v>8.3585539999999998</c:v>
                </c:pt>
                <c:pt idx="1937">
                  <c:v>8.3582129999999992</c:v>
                </c:pt>
                <c:pt idx="1938">
                  <c:v>8.3577999999999992</c:v>
                </c:pt>
                <c:pt idx="1939">
                  <c:v>8.3578609999999998</c:v>
                </c:pt>
                <c:pt idx="1940">
                  <c:v>8.3583250000000007</c:v>
                </c:pt>
                <c:pt idx="1941">
                  <c:v>8.3584739999999993</c:v>
                </c:pt>
                <c:pt idx="1942">
                  <c:v>8.3586240000000007</c:v>
                </c:pt>
                <c:pt idx="1943">
                  <c:v>8.3585550000000008</c:v>
                </c:pt>
                <c:pt idx="1944">
                  <c:v>8.358765</c:v>
                </c:pt>
                <c:pt idx="1945">
                  <c:v>8.3583549999999995</c:v>
                </c:pt>
                <c:pt idx="1946">
                  <c:v>8.3574950000000001</c:v>
                </c:pt>
                <c:pt idx="1947">
                  <c:v>8.3569130000000005</c:v>
                </c:pt>
                <c:pt idx="1948">
                  <c:v>8.35642</c:v>
                </c:pt>
                <c:pt idx="1949">
                  <c:v>8.3563109999999998</c:v>
                </c:pt>
                <c:pt idx="1950">
                  <c:v>8.3552280000000003</c:v>
                </c:pt>
                <c:pt idx="1951">
                  <c:v>8.3545180000000006</c:v>
                </c:pt>
                <c:pt idx="1952">
                  <c:v>8.3547049999999992</c:v>
                </c:pt>
                <c:pt idx="1953">
                  <c:v>8.354317</c:v>
                </c:pt>
                <c:pt idx="1954">
                  <c:v>8.3542719999999999</c:v>
                </c:pt>
                <c:pt idx="1955">
                  <c:v>8.3551859999999998</c:v>
                </c:pt>
                <c:pt idx="1956">
                  <c:v>8.3555969999999995</c:v>
                </c:pt>
                <c:pt idx="1957">
                  <c:v>8.354673</c:v>
                </c:pt>
                <c:pt idx="1958">
                  <c:v>8.3543120000000002</c:v>
                </c:pt>
                <c:pt idx="1959">
                  <c:v>8.3534670000000002</c:v>
                </c:pt>
                <c:pt idx="1960">
                  <c:v>8.3529309999999999</c:v>
                </c:pt>
                <c:pt idx="1961">
                  <c:v>8.3522499999999997</c:v>
                </c:pt>
                <c:pt idx="1962">
                  <c:v>8.351172</c:v>
                </c:pt>
                <c:pt idx="1963">
                  <c:v>8.3503109999999996</c:v>
                </c:pt>
                <c:pt idx="1964">
                  <c:v>8.3491129999999991</c:v>
                </c:pt>
                <c:pt idx="1965">
                  <c:v>8.3478790000000007</c:v>
                </c:pt>
                <c:pt idx="1966">
                  <c:v>8.3472709999999992</c:v>
                </c:pt>
                <c:pt idx="1967">
                  <c:v>8.3471960000000003</c:v>
                </c:pt>
                <c:pt idx="1968">
                  <c:v>8.3466280000000008</c:v>
                </c:pt>
                <c:pt idx="1969">
                  <c:v>8.3462080000000007</c:v>
                </c:pt>
                <c:pt idx="1970">
                  <c:v>8.3455429999999993</c:v>
                </c:pt>
                <c:pt idx="1971">
                  <c:v>8.3446239999999996</c:v>
                </c:pt>
                <c:pt idx="1972">
                  <c:v>8.3446680000000004</c:v>
                </c:pt>
                <c:pt idx="1973">
                  <c:v>8.3442240000000005</c:v>
                </c:pt>
                <c:pt idx="1974">
                  <c:v>8.3436509999999995</c:v>
                </c:pt>
                <c:pt idx="1975">
                  <c:v>8.3433689999999991</c:v>
                </c:pt>
                <c:pt idx="1976">
                  <c:v>8.3425200000000004</c:v>
                </c:pt>
                <c:pt idx="1977">
                  <c:v>8.3418580000000002</c:v>
                </c:pt>
                <c:pt idx="1978">
                  <c:v>8.3412559999999996</c:v>
                </c:pt>
                <c:pt idx="1979">
                  <c:v>8.3406190000000002</c:v>
                </c:pt>
                <c:pt idx="1980">
                  <c:v>8.3397579999999998</c:v>
                </c:pt>
                <c:pt idx="1981">
                  <c:v>8.3394209999999998</c:v>
                </c:pt>
                <c:pt idx="1982">
                  <c:v>8.3396779999999993</c:v>
                </c:pt>
                <c:pt idx="1983">
                  <c:v>8.3404100000000003</c:v>
                </c:pt>
                <c:pt idx="1984">
                  <c:v>8.3407590000000003</c:v>
                </c:pt>
                <c:pt idx="1985">
                  <c:v>8.339264</c:v>
                </c:pt>
                <c:pt idx="1986">
                  <c:v>8.3386779999999998</c:v>
                </c:pt>
                <c:pt idx="1987">
                  <c:v>8.3385180000000005</c:v>
                </c:pt>
                <c:pt idx="1988">
                  <c:v>8.3379600000000007</c:v>
                </c:pt>
                <c:pt idx="1989">
                  <c:v>8.3374170000000003</c:v>
                </c:pt>
                <c:pt idx="1990">
                  <c:v>8.3369970000000002</c:v>
                </c:pt>
                <c:pt idx="1991">
                  <c:v>8.3367210000000007</c:v>
                </c:pt>
                <c:pt idx="1992">
                  <c:v>8.3367090000000008</c:v>
                </c:pt>
                <c:pt idx="1993">
                  <c:v>8.3357519999999994</c:v>
                </c:pt>
                <c:pt idx="1994">
                  <c:v>8.3352839999999997</c:v>
                </c:pt>
                <c:pt idx="1995">
                  <c:v>8.3347560000000005</c:v>
                </c:pt>
                <c:pt idx="1996">
                  <c:v>8.3353350000000006</c:v>
                </c:pt>
                <c:pt idx="1997">
                  <c:v>8.3359539999999992</c:v>
                </c:pt>
                <c:pt idx="1998">
                  <c:v>8.3364510000000003</c:v>
                </c:pt>
                <c:pt idx="1999">
                  <c:v>8.3364279999999997</c:v>
                </c:pt>
                <c:pt idx="2000">
                  <c:v>8.337078</c:v>
                </c:pt>
                <c:pt idx="2001">
                  <c:v>8.3378929999999993</c:v>
                </c:pt>
                <c:pt idx="2002">
                  <c:v>8.3374000000000006</c:v>
                </c:pt>
                <c:pt idx="2003">
                  <c:v>8.3374400000000009</c:v>
                </c:pt>
                <c:pt idx="2004">
                  <c:v>8.3368699999999993</c:v>
                </c:pt>
                <c:pt idx="2005">
                  <c:v>8.3355560000000004</c:v>
                </c:pt>
                <c:pt idx="2006">
                  <c:v>8.3340979999999991</c:v>
                </c:pt>
                <c:pt idx="2007">
                  <c:v>8.3340700000000005</c:v>
                </c:pt>
                <c:pt idx="2008">
                  <c:v>8.3345050000000001</c:v>
                </c:pt>
                <c:pt idx="2009">
                  <c:v>8.3345040000000008</c:v>
                </c:pt>
                <c:pt idx="2010">
                  <c:v>8.3336880000000004</c:v>
                </c:pt>
                <c:pt idx="2011">
                  <c:v>8.3333790000000008</c:v>
                </c:pt>
                <c:pt idx="2012">
                  <c:v>8.3333370000000002</c:v>
                </c:pt>
                <c:pt idx="2013">
                  <c:v>8.333456</c:v>
                </c:pt>
                <c:pt idx="2014">
                  <c:v>8.3332499999999996</c:v>
                </c:pt>
                <c:pt idx="2015">
                  <c:v>8.3330359999999999</c:v>
                </c:pt>
                <c:pt idx="2016">
                  <c:v>8.3327109999999998</c:v>
                </c:pt>
                <c:pt idx="2017">
                  <c:v>8.3317750000000004</c:v>
                </c:pt>
                <c:pt idx="2018">
                  <c:v>8.3317370000000004</c:v>
                </c:pt>
                <c:pt idx="2019">
                  <c:v>8.3319229999999997</c:v>
                </c:pt>
                <c:pt idx="2020">
                  <c:v>8.3310650000000006</c:v>
                </c:pt>
                <c:pt idx="2021">
                  <c:v>8.3299350000000008</c:v>
                </c:pt>
                <c:pt idx="2022">
                  <c:v>8.328837</c:v>
                </c:pt>
                <c:pt idx="2023">
                  <c:v>8.3283439999999995</c:v>
                </c:pt>
                <c:pt idx="2024">
                  <c:v>8.3277610000000006</c:v>
                </c:pt>
                <c:pt idx="2025">
                  <c:v>8.3267520000000008</c:v>
                </c:pt>
                <c:pt idx="2026">
                  <c:v>8.3259419999999995</c:v>
                </c:pt>
                <c:pt idx="2027">
                  <c:v>8.3256820000000005</c:v>
                </c:pt>
                <c:pt idx="2028">
                  <c:v>8.3249600000000008</c:v>
                </c:pt>
                <c:pt idx="2029">
                  <c:v>8.3254070000000002</c:v>
                </c:pt>
                <c:pt idx="2030">
                  <c:v>8.3269870000000008</c:v>
                </c:pt>
                <c:pt idx="2031">
                  <c:v>8.3268719999999998</c:v>
                </c:pt>
                <c:pt idx="2032">
                  <c:v>8.325469</c:v>
                </c:pt>
                <c:pt idx="2033">
                  <c:v>8.3241689999999995</c:v>
                </c:pt>
                <c:pt idx="2034">
                  <c:v>8.3221439999999998</c:v>
                </c:pt>
                <c:pt idx="2035">
                  <c:v>8.3219429999999992</c:v>
                </c:pt>
                <c:pt idx="2036">
                  <c:v>8.3219840000000005</c:v>
                </c:pt>
                <c:pt idx="2037">
                  <c:v>8.3213270000000001</c:v>
                </c:pt>
                <c:pt idx="2038">
                  <c:v>8.3217049999999997</c:v>
                </c:pt>
                <c:pt idx="2039">
                  <c:v>8.3214109999999994</c:v>
                </c:pt>
                <c:pt idx="2040">
                  <c:v>8.3206140000000008</c:v>
                </c:pt>
                <c:pt idx="2041">
                  <c:v>8.319509</c:v>
                </c:pt>
                <c:pt idx="2042">
                  <c:v>8.3191290000000002</c:v>
                </c:pt>
                <c:pt idx="2043">
                  <c:v>8.3183430000000005</c:v>
                </c:pt>
                <c:pt idx="2044">
                  <c:v>8.3171420000000005</c:v>
                </c:pt>
                <c:pt idx="2045">
                  <c:v>8.3161369999999994</c:v>
                </c:pt>
                <c:pt idx="2046">
                  <c:v>8.3136519999999994</c:v>
                </c:pt>
                <c:pt idx="2047">
                  <c:v>8.3125529999999994</c:v>
                </c:pt>
                <c:pt idx="2048">
                  <c:v>8.3118180000000006</c:v>
                </c:pt>
                <c:pt idx="2049">
                  <c:v>8.3125579999999992</c:v>
                </c:pt>
                <c:pt idx="2050">
                  <c:v>8.3121340000000004</c:v>
                </c:pt>
                <c:pt idx="2051">
                  <c:v>8.3105949999999993</c:v>
                </c:pt>
                <c:pt idx="2052">
                  <c:v>8.3098229999999997</c:v>
                </c:pt>
                <c:pt idx="2053">
                  <c:v>8.3085140000000006</c:v>
                </c:pt>
                <c:pt idx="2054">
                  <c:v>8.3079699999999992</c:v>
                </c:pt>
                <c:pt idx="2055">
                  <c:v>8.3068340000000003</c:v>
                </c:pt>
                <c:pt idx="2056">
                  <c:v>8.3066230000000001</c:v>
                </c:pt>
                <c:pt idx="2057">
                  <c:v>8.3061419999999995</c:v>
                </c:pt>
                <c:pt idx="2058">
                  <c:v>8.3056929999999998</c:v>
                </c:pt>
                <c:pt idx="2059">
                  <c:v>8.3050259999999998</c:v>
                </c:pt>
                <c:pt idx="2060">
                  <c:v>8.3055059999999994</c:v>
                </c:pt>
                <c:pt idx="2061">
                  <c:v>8.3061399999999992</c:v>
                </c:pt>
                <c:pt idx="2062">
                  <c:v>8.3052360000000007</c:v>
                </c:pt>
                <c:pt idx="2063">
                  <c:v>8.3045639999999992</c:v>
                </c:pt>
                <c:pt idx="2064">
                  <c:v>8.3046089999999992</c:v>
                </c:pt>
                <c:pt idx="2065">
                  <c:v>8.3045740000000006</c:v>
                </c:pt>
                <c:pt idx="2066">
                  <c:v>8.3041780000000003</c:v>
                </c:pt>
                <c:pt idx="2067">
                  <c:v>8.3047799999999992</c:v>
                </c:pt>
                <c:pt idx="2068">
                  <c:v>8.3051589999999997</c:v>
                </c:pt>
                <c:pt idx="2069">
                  <c:v>8.3050750000000004</c:v>
                </c:pt>
                <c:pt idx="2070">
                  <c:v>8.3053030000000003</c:v>
                </c:pt>
                <c:pt idx="2071">
                  <c:v>8.3054020000000008</c:v>
                </c:pt>
                <c:pt idx="2072">
                  <c:v>8.3047129999999996</c:v>
                </c:pt>
                <c:pt idx="2073">
                  <c:v>8.3039850000000008</c:v>
                </c:pt>
                <c:pt idx="2074">
                  <c:v>8.3043010000000006</c:v>
                </c:pt>
                <c:pt idx="2075">
                  <c:v>8.304214</c:v>
                </c:pt>
                <c:pt idx="2076">
                  <c:v>8.3043370000000003</c:v>
                </c:pt>
                <c:pt idx="2077">
                  <c:v>8.3041859999999996</c:v>
                </c:pt>
                <c:pt idx="2078">
                  <c:v>8.3045430000000007</c:v>
                </c:pt>
                <c:pt idx="2079">
                  <c:v>8.3040219999999998</c:v>
                </c:pt>
                <c:pt idx="2080">
                  <c:v>8.3040289999999999</c:v>
                </c:pt>
                <c:pt idx="2081">
                  <c:v>8.3047140000000006</c:v>
                </c:pt>
                <c:pt idx="2082">
                  <c:v>8.3052440000000001</c:v>
                </c:pt>
                <c:pt idx="2083">
                  <c:v>8.3052440000000001</c:v>
                </c:pt>
                <c:pt idx="2084">
                  <c:v>8.3058049999999994</c:v>
                </c:pt>
                <c:pt idx="2085">
                  <c:v>8.3054240000000004</c:v>
                </c:pt>
                <c:pt idx="2086">
                  <c:v>8.3047140000000006</c:v>
                </c:pt>
                <c:pt idx="2087">
                  <c:v>8.3041409999999996</c:v>
                </c:pt>
                <c:pt idx="2088">
                  <c:v>8.3033830000000002</c:v>
                </c:pt>
                <c:pt idx="2089">
                  <c:v>8.3033400000000004</c:v>
                </c:pt>
                <c:pt idx="2090">
                  <c:v>8.3026</c:v>
                </c:pt>
                <c:pt idx="2091">
                  <c:v>8.3031609999999993</c:v>
                </c:pt>
                <c:pt idx="2092">
                  <c:v>8.3020029999999991</c:v>
                </c:pt>
                <c:pt idx="2093">
                  <c:v>8.3017219999999998</c:v>
                </c:pt>
                <c:pt idx="2094">
                  <c:v>8.3023629999999997</c:v>
                </c:pt>
                <c:pt idx="2095">
                  <c:v>8.3030030000000004</c:v>
                </c:pt>
                <c:pt idx="2096">
                  <c:v>8.3038980000000002</c:v>
                </c:pt>
                <c:pt idx="2097">
                  <c:v>8.3040289999999999</c:v>
                </c:pt>
                <c:pt idx="2098">
                  <c:v>8.3031749999999995</c:v>
                </c:pt>
                <c:pt idx="2099">
                  <c:v>8.3025120000000001</c:v>
                </c:pt>
                <c:pt idx="2100">
                  <c:v>8.3006139999999995</c:v>
                </c:pt>
                <c:pt idx="2101">
                  <c:v>8.3009760000000004</c:v>
                </c:pt>
                <c:pt idx="2102">
                  <c:v>8.3012110000000003</c:v>
                </c:pt>
                <c:pt idx="2103">
                  <c:v>8.3024310000000003</c:v>
                </c:pt>
                <c:pt idx="2104">
                  <c:v>8.3025190000000002</c:v>
                </c:pt>
                <c:pt idx="2105">
                  <c:v>8.3032459999999997</c:v>
                </c:pt>
                <c:pt idx="2106">
                  <c:v>8.3029390000000003</c:v>
                </c:pt>
                <c:pt idx="2107">
                  <c:v>8.3024500000000003</c:v>
                </c:pt>
                <c:pt idx="2108">
                  <c:v>8.3019149999999993</c:v>
                </c:pt>
                <c:pt idx="2109">
                  <c:v>8.3017690000000002</c:v>
                </c:pt>
                <c:pt idx="2110">
                  <c:v>8.3019820000000006</c:v>
                </c:pt>
                <c:pt idx="2111">
                  <c:v>8.2997449999999997</c:v>
                </c:pt>
                <c:pt idx="2112">
                  <c:v>8.3004800000000003</c:v>
                </c:pt>
                <c:pt idx="2113">
                  <c:v>8.3004809999999996</c:v>
                </c:pt>
                <c:pt idx="2114">
                  <c:v>8.3004660000000001</c:v>
                </c:pt>
                <c:pt idx="2115">
                  <c:v>8.3003599999999995</c:v>
                </c:pt>
                <c:pt idx="2116">
                  <c:v>8.3011769999999991</c:v>
                </c:pt>
                <c:pt idx="2117">
                  <c:v>8.3006530000000005</c:v>
                </c:pt>
                <c:pt idx="2118">
                  <c:v>8.2999729999999996</c:v>
                </c:pt>
                <c:pt idx="2119">
                  <c:v>8.2987479999999998</c:v>
                </c:pt>
                <c:pt idx="2120">
                  <c:v>8.2977480000000003</c:v>
                </c:pt>
                <c:pt idx="2121">
                  <c:v>8.2970609999999994</c:v>
                </c:pt>
                <c:pt idx="2122">
                  <c:v>8.2959829999999997</c:v>
                </c:pt>
                <c:pt idx="2123">
                  <c:v>8.2958800000000004</c:v>
                </c:pt>
                <c:pt idx="2124">
                  <c:v>8.2944739999999992</c:v>
                </c:pt>
                <c:pt idx="2125">
                  <c:v>8.2941070000000003</c:v>
                </c:pt>
                <c:pt idx="2126">
                  <c:v>8.2941409999999998</c:v>
                </c:pt>
                <c:pt idx="2127">
                  <c:v>8.2941140000000004</c:v>
                </c:pt>
                <c:pt idx="2128">
                  <c:v>8.2934269999999994</c:v>
                </c:pt>
                <c:pt idx="2129">
                  <c:v>8.2933900000000005</c:v>
                </c:pt>
                <c:pt idx="2130">
                  <c:v>8.2915259999999993</c:v>
                </c:pt>
                <c:pt idx="2131">
                  <c:v>8.28993</c:v>
                </c:pt>
                <c:pt idx="2132">
                  <c:v>8.2891449999999995</c:v>
                </c:pt>
                <c:pt idx="2133">
                  <c:v>8.2887939999999993</c:v>
                </c:pt>
                <c:pt idx="2134">
                  <c:v>8.2875639999999997</c:v>
                </c:pt>
                <c:pt idx="2135">
                  <c:v>8.2875879999999995</c:v>
                </c:pt>
                <c:pt idx="2136">
                  <c:v>8.2879459999999998</c:v>
                </c:pt>
                <c:pt idx="2137">
                  <c:v>8.2873470000000005</c:v>
                </c:pt>
                <c:pt idx="2138">
                  <c:v>8.2873699999999992</c:v>
                </c:pt>
                <c:pt idx="2139">
                  <c:v>8.2860069999999997</c:v>
                </c:pt>
                <c:pt idx="2140">
                  <c:v>8.2869440000000001</c:v>
                </c:pt>
                <c:pt idx="2141">
                  <c:v>8.2856450000000006</c:v>
                </c:pt>
                <c:pt idx="2142">
                  <c:v>8.2857780000000005</c:v>
                </c:pt>
                <c:pt idx="2143">
                  <c:v>8.2858999999999998</c:v>
                </c:pt>
                <c:pt idx="2144">
                  <c:v>8.2854120000000009</c:v>
                </c:pt>
                <c:pt idx="2145">
                  <c:v>8.2846320000000002</c:v>
                </c:pt>
                <c:pt idx="2146">
                  <c:v>8.2843070000000001</c:v>
                </c:pt>
                <c:pt idx="2147">
                  <c:v>8.2846799999999998</c:v>
                </c:pt>
                <c:pt idx="2148">
                  <c:v>8.2852610000000002</c:v>
                </c:pt>
                <c:pt idx="2149">
                  <c:v>8.2852920000000001</c:v>
                </c:pt>
                <c:pt idx="2150">
                  <c:v>8.2860080000000007</c:v>
                </c:pt>
                <c:pt idx="2151">
                  <c:v>8.2856679999999994</c:v>
                </c:pt>
                <c:pt idx="2152">
                  <c:v>8.2850889999999993</c:v>
                </c:pt>
                <c:pt idx="2153">
                  <c:v>8.2833070000000006</c:v>
                </c:pt>
                <c:pt idx="2154">
                  <c:v>8.2826229999999992</c:v>
                </c:pt>
                <c:pt idx="2155">
                  <c:v>8.2818369999999994</c:v>
                </c:pt>
                <c:pt idx="2156">
                  <c:v>8.2819520000000004</c:v>
                </c:pt>
                <c:pt idx="2157">
                  <c:v>8.2824609999999996</c:v>
                </c:pt>
                <c:pt idx="2158">
                  <c:v>8.2825670000000002</c:v>
                </c:pt>
                <c:pt idx="2159">
                  <c:v>8.2828850000000003</c:v>
                </c:pt>
                <c:pt idx="2160">
                  <c:v>8.2826950000000004</c:v>
                </c:pt>
                <c:pt idx="2161">
                  <c:v>8.2835040000000006</c:v>
                </c:pt>
                <c:pt idx="2162">
                  <c:v>8.2832849999999993</c:v>
                </c:pt>
                <c:pt idx="2163">
                  <c:v>8.2830399999999997</c:v>
                </c:pt>
                <c:pt idx="2164">
                  <c:v>8.2819430000000001</c:v>
                </c:pt>
                <c:pt idx="2165">
                  <c:v>8.2816759999999991</c:v>
                </c:pt>
                <c:pt idx="2166">
                  <c:v>8.2816150000000004</c:v>
                </c:pt>
                <c:pt idx="2167">
                  <c:v>8.2814840000000007</c:v>
                </c:pt>
                <c:pt idx="2168">
                  <c:v>8.2800930000000008</c:v>
                </c:pt>
                <c:pt idx="2169">
                  <c:v>8.2801010000000002</c:v>
                </c:pt>
                <c:pt idx="2170">
                  <c:v>8.2808499999999992</c:v>
                </c:pt>
                <c:pt idx="2171">
                  <c:v>8.2811070000000004</c:v>
                </c:pt>
                <c:pt idx="2172">
                  <c:v>8.2823290000000007</c:v>
                </c:pt>
                <c:pt idx="2173">
                  <c:v>8.2833959999999998</c:v>
                </c:pt>
                <c:pt idx="2174">
                  <c:v>8.2835870000000007</c:v>
                </c:pt>
                <c:pt idx="2175">
                  <c:v>8.2832150000000002</c:v>
                </c:pt>
                <c:pt idx="2176">
                  <c:v>8.2833269999999999</c:v>
                </c:pt>
                <c:pt idx="2177">
                  <c:v>8.2835350000000005</c:v>
                </c:pt>
                <c:pt idx="2178">
                  <c:v>8.2840000000000007</c:v>
                </c:pt>
                <c:pt idx="2179">
                  <c:v>8.2838419999999999</c:v>
                </c:pt>
                <c:pt idx="2180">
                  <c:v>8.2840070000000008</c:v>
                </c:pt>
                <c:pt idx="2181">
                  <c:v>8.2844099999999994</c:v>
                </c:pt>
                <c:pt idx="2182">
                  <c:v>8.2850699999999993</c:v>
                </c:pt>
                <c:pt idx="2183">
                  <c:v>8.2849959999999996</c:v>
                </c:pt>
                <c:pt idx="2184">
                  <c:v>8.2853399999999997</c:v>
                </c:pt>
                <c:pt idx="2185">
                  <c:v>8.2856260000000006</c:v>
                </c:pt>
                <c:pt idx="2186">
                  <c:v>8.2853630000000003</c:v>
                </c:pt>
                <c:pt idx="2187">
                  <c:v>8.2858470000000004</c:v>
                </c:pt>
                <c:pt idx="2188">
                  <c:v>8.2868150000000007</c:v>
                </c:pt>
                <c:pt idx="2189">
                  <c:v>8.2871070000000007</c:v>
                </c:pt>
                <c:pt idx="2190">
                  <c:v>8.2871009999999998</c:v>
                </c:pt>
                <c:pt idx="2191">
                  <c:v>8.2875589999999999</c:v>
                </c:pt>
                <c:pt idx="2192">
                  <c:v>8.2875960000000006</c:v>
                </c:pt>
                <c:pt idx="2193">
                  <c:v>8.2882669999999994</c:v>
                </c:pt>
                <c:pt idx="2194">
                  <c:v>8.2882529999999992</c:v>
                </c:pt>
                <c:pt idx="2195">
                  <c:v>8.2881859999999996</c:v>
                </c:pt>
                <c:pt idx="2196">
                  <c:v>8.2885829999999991</c:v>
                </c:pt>
                <c:pt idx="2197">
                  <c:v>8.2883220000000009</c:v>
                </c:pt>
                <c:pt idx="2198">
                  <c:v>8.2885139999999993</c:v>
                </c:pt>
                <c:pt idx="2199">
                  <c:v>8.2882189999999998</c:v>
                </c:pt>
                <c:pt idx="2200">
                  <c:v>8.2873950000000001</c:v>
                </c:pt>
                <c:pt idx="2201">
                  <c:v>8.2871869999999994</c:v>
                </c:pt>
                <c:pt idx="2202">
                  <c:v>8.2879459999999998</c:v>
                </c:pt>
                <c:pt idx="2203">
                  <c:v>8.2885430000000007</c:v>
                </c:pt>
                <c:pt idx="2204">
                  <c:v>8.2887160000000009</c:v>
                </c:pt>
                <c:pt idx="2205">
                  <c:v>8.2893109999999997</c:v>
                </c:pt>
                <c:pt idx="2206">
                  <c:v>8.2895719999999997</c:v>
                </c:pt>
                <c:pt idx="2207">
                  <c:v>8.2896649999999994</c:v>
                </c:pt>
                <c:pt idx="2208">
                  <c:v>8.2905239999999996</c:v>
                </c:pt>
                <c:pt idx="2209">
                  <c:v>8.2897560000000006</c:v>
                </c:pt>
                <c:pt idx="2210">
                  <c:v>8.2902649999999998</c:v>
                </c:pt>
                <c:pt idx="2211">
                  <c:v>8.2899750000000001</c:v>
                </c:pt>
                <c:pt idx="2212">
                  <c:v>8.2900539999999996</c:v>
                </c:pt>
                <c:pt idx="2213">
                  <c:v>8.289968</c:v>
                </c:pt>
                <c:pt idx="2214">
                  <c:v>8.2901469999999993</c:v>
                </c:pt>
                <c:pt idx="2215">
                  <c:v>8.2906809999999993</c:v>
                </c:pt>
                <c:pt idx="2216">
                  <c:v>8.2906270000000006</c:v>
                </c:pt>
                <c:pt idx="2217">
                  <c:v>8.2905529999999992</c:v>
                </c:pt>
                <c:pt idx="2218">
                  <c:v>8.2912079999999992</c:v>
                </c:pt>
                <c:pt idx="2219">
                  <c:v>8.2915259999999993</c:v>
                </c:pt>
                <c:pt idx="2220">
                  <c:v>8.2914560000000002</c:v>
                </c:pt>
                <c:pt idx="2221">
                  <c:v>8.2920069999999999</c:v>
                </c:pt>
                <c:pt idx="2222">
                  <c:v>8.2918699999999994</c:v>
                </c:pt>
                <c:pt idx="2223">
                  <c:v>8.290832</c:v>
                </c:pt>
                <c:pt idx="2224">
                  <c:v>8.2898540000000001</c:v>
                </c:pt>
                <c:pt idx="2225">
                  <c:v>8.2899349999999998</c:v>
                </c:pt>
                <c:pt idx="2226">
                  <c:v>8.2898969999999998</c:v>
                </c:pt>
                <c:pt idx="2227">
                  <c:v>8.2890490000000003</c:v>
                </c:pt>
                <c:pt idx="2228">
                  <c:v>8.2875809999999994</c:v>
                </c:pt>
                <c:pt idx="2229">
                  <c:v>8.2865490000000008</c:v>
                </c:pt>
                <c:pt idx="2230">
                  <c:v>8.2863779999999991</c:v>
                </c:pt>
                <c:pt idx="2231">
                  <c:v>8.2860779999999998</c:v>
                </c:pt>
                <c:pt idx="2232">
                  <c:v>8.2851320000000008</c:v>
                </c:pt>
                <c:pt idx="2233">
                  <c:v>8.2840380000000007</c:v>
                </c:pt>
                <c:pt idx="2234">
                  <c:v>8.2831709999999994</c:v>
                </c:pt>
                <c:pt idx="2235">
                  <c:v>8.2825710000000008</c:v>
                </c:pt>
                <c:pt idx="2236">
                  <c:v>8.2825039999999994</c:v>
                </c:pt>
                <c:pt idx="2237">
                  <c:v>8.2821130000000007</c:v>
                </c:pt>
                <c:pt idx="2238">
                  <c:v>8.2810369999999995</c:v>
                </c:pt>
                <c:pt idx="2239">
                  <c:v>8.2808820000000001</c:v>
                </c:pt>
                <c:pt idx="2240">
                  <c:v>8.2807429999999993</c:v>
                </c:pt>
                <c:pt idx="2241">
                  <c:v>8.2802720000000001</c:v>
                </c:pt>
                <c:pt idx="2242">
                  <c:v>8.2808410000000006</c:v>
                </c:pt>
                <c:pt idx="2243">
                  <c:v>8.2812699999999992</c:v>
                </c:pt>
                <c:pt idx="2244">
                  <c:v>8.2812789999999996</c:v>
                </c:pt>
                <c:pt idx="2245">
                  <c:v>8.281345</c:v>
                </c:pt>
                <c:pt idx="2246">
                  <c:v>8.2813199999999991</c:v>
                </c:pt>
                <c:pt idx="2247">
                  <c:v>8.2807119999999994</c:v>
                </c:pt>
                <c:pt idx="2248">
                  <c:v>8.2794550000000005</c:v>
                </c:pt>
                <c:pt idx="2249">
                  <c:v>8.2791270000000008</c:v>
                </c:pt>
                <c:pt idx="2250">
                  <c:v>8.2789420000000007</c:v>
                </c:pt>
                <c:pt idx="2251">
                  <c:v>8.2783569999999997</c:v>
                </c:pt>
                <c:pt idx="2252">
                  <c:v>8.2776189999999996</c:v>
                </c:pt>
                <c:pt idx="2253">
                  <c:v>8.2770840000000003</c:v>
                </c:pt>
                <c:pt idx="2254">
                  <c:v>8.2763240000000007</c:v>
                </c:pt>
                <c:pt idx="2255">
                  <c:v>8.2756249999999998</c:v>
                </c:pt>
                <c:pt idx="2256">
                  <c:v>8.2747980000000005</c:v>
                </c:pt>
                <c:pt idx="2257">
                  <c:v>8.2735009999999996</c:v>
                </c:pt>
                <c:pt idx="2258">
                  <c:v>8.2718939999999996</c:v>
                </c:pt>
                <c:pt idx="2259">
                  <c:v>8.2713020000000004</c:v>
                </c:pt>
                <c:pt idx="2260">
                  <c:v>8.2699049999999996</c:v>
                </c:pt>
                <c:pt idx="2261">
                  <c:v>8.2688980000000001</c:v>
                </c:pt>
                <c:pt idx="2262">
                  <c:v>8.2678469999999997</c:v>
                </c:pt>
                <c:pt idx="2263">
                  <c:v>8.267671</c:v>
                </c:pt>
                <c:pt idx="2264">
                  <c:v>8.2671840000000003</c:v>
                </c:pt>
                <c:pt idx="2265">
                  <c:v>8.2667599999999997</c:v>
                </c:pt>
                <c:pt idx="2266">
                  <c:v>8.2662080000000007</c:v>
                </c:pt>
                <c:pt idx="2267">
                  <c:v>8.265447</c:v>
                </c:pt>
                <c:pt idx="2268">
                  <c:v>8.2647359999999992</c:v>
                </c:pt>
                <c:pt idx="2269">
                  <c:v>8.2641770000000001</c:v>
                </c:pt>
                <c:pt idx="2270">
                  <c:v>8.263325</c:v>
                </c:pt>
                <c:pt idx="2271">
                  <c:v>8.2621339999999996</c:v>
                </c:pt>
                <c:pt idx="2272">
                  <c:v>8.2612459999999999</c:v>
                </c:pt>
                <c:pt idx="2273">
                  <c:v>8.2604089999999992</c:v>
                </c:pt>
                <c:pt idx="2274">
                  <c:v>8.2610720000000004</c:v>
                </c:pt>
                <c:pt idx="2275">
                  <c:v>8.2614629999999991</c:v>
                </c:pt>
                <c:pt idx="2276">
                  <c:v>8.2611310000000007</c:v>
                </c:pt>
                <c:pt idx="2277">
                  <c:v>8.2612360000000002</c:v>
                </c:pt>
                <c:pt idx="2278">
                  <c:v>8.262105</c:v>
                </c:pt>
                <c:pt idx="2279">
                  <c:v>8.2626589999999993</c:v>
                </c:pt>
                <c:pt idx="2280">
                  <c:v>8.2626229999999996</c:v>
                </c:pt>
                <c:pt idx="2281">
                  <c:v>8.2624510000000004</c:v>
                </c:pt>
                <c:pt idx="2282">
                  <c:v>8.2616870000000002</c:v>
                </c:pt>
                <c:pt idx="2283">
                  <c:v>8.2612369999999995</c:v>
                </c:pt>
                <c:pt idx="2284">
                  <c:v>8.2614800000000006</c:v>
                </c:pt>
                <c:pt idx="2285">
                  <c:v>8.2614420000000006</c:v>
                </c:pt>
                <c:pt idx="2286">
                  <c:v>8.2609180000000002</c:v>
                </c:pt>
                <c:pt idx="2287">
                  <c:v>8.2599669999999996</c:v>
                </c:pt>
                <c:pt idx="2288">
                  <c:v>8.2596240000000005</c:v>
                </c:pt>
                <c:pt idx="2289">
                  <c:v>8.2588279999999994</c:v>
                </c:pt>
                <c:pt idx="2290">
                  <c:v>8.2577940000000005</c:v>
                </c:pt>
                <c:pt idx="2291">
                  <c:v>8.2570099999999993</c:v>
                </c:pt>
                <c:pt idx="2292">
                  <c:v>8.2556639999999994</c:v>
                </c:pt>
                <c:pt idx="2293">
                  <c:v>8.2534589999999994</c:v>
                </c:pt>
                <c:pt idx="2294">
                  <c:v>8.2521769999999997</c:v>
                </c:pt>
                <c:pt idx="2295">
                  <c:v>8.2512469999999993</c:v>
                </c:pt>
                <c:pt idx="2296">
                  <c:v>8.2501999999999995</c:v>
                </c:pt>
                <c:pt idx="2297">
                  <c:v>8.2495539999999998</c:v>
                </c:pt>
                <c:pt idx="2298">
                  <c:v>8.2492149999999995</c:v>
                </c:pt>
                <c:pt idx="2299">
                  <c:v>8.2486519999999999</c:v>
                </c:pt>
                <c:pt idx="2300">
                  <c:v>8.2479379999999995</c:v>
                </c:pt>
                <c:pt idx="2301">
                  <c:v>8.2478920000000002</c:v>
                </c:pt>
                <c:pt idx="2302">
                  <c:v>8.2475850000000008</c:v>
                </c:pt>
                <c:pt idx="2303">
                  <c:v>8.2471820000000005</c:v>
                </c:pt>
                <c:pt idx="2304">
                  <c:v>8.2468839999999997</c:v>
                </c:pt>
                <c:pt idx="2305">
                  <c:v>8.2457899999999995</c:v>
                </c:pt>
                <c:pt idx="2306">
                  <c:v>8.2451640000000008</c:v>
                </c:pt>
                <c:pt idx="2307">
                  <c:v>8.2452620000000003</c:v>
                </c:pt>
                <c:pt idx="2308">
                  <c:v>8.2451699999999999</c:v>
                </c:pt>
                <c:pt idx="2309">
                  <c:v>8.2449209999999997</c:v>
                </c:pt>
                <c:pt idx="2310">
                  <c:v>8.2446920000000006</c:v>
                </c:pt>
                <c:pt idx="2311">
                  <c:v>8.2444260000000007</c:v>
                </c:pt>
                <c:pt idx="2312">
                  <c:v>8.2441940000000002</c:v>
                </c:pt>
                <c:pt idx="2313">
                  <c:v>8.2435840000000002</c:v>
                </c:pt>
                <c:pt idx="2314">
                  <c:v>8.2429380000000005</c:v>
                </c:pt>
                <c:pt idx="2315">
                  <c:v>8.2419220000000006</c:v>
                </c:pt>
                <c:pt idx="2316">
                  <c:v>8.2405109999999997</c:v>
                </c:pt>
                <c:pt idx="2317">
                  <c:v>8.2390469999999993</c:v>
                </c:pt>
                <c:pt idx="2318">
                  <c:v>8.2373159999999999</c:v>
                </c:pt>
                <c:pt idx="2319">
                  <c:v>8.2362880000000001</c:v>
                </c:pt>
                <c:pt idx="2320">
                  <c:v>8.2353959999999997</c:v>
                </c:pt>
                <c:pt idx="2321">
                  <c:v>8.234534</c:v>
                </c:pt>
                <c:pt idx="2322">
                  <c:v>8.2338400000000007</c:v>
                </c:pt>
                <c:pt idx="2323">
                  <c:v>8.2328620000000008</c:v>
                </c:pt>
                <c:pt idx="2324">
                  <c:v>8.2316769999999995</c:v>
                </c:pt>
                <c:pt idx="2325">
                  <c:v>8.2306620000000006</c:v>
                </c:pt>
                <c:pt idx="2326">
                  <c:v>8.2300819999999995</c:v>
                </c:pt>
                <c:pt idx="2327">
                  <c:v>8.2297049999999992</c:v>
                </c:pt>
                <c:pt idx="2328">
                  <c:v>8.2294219999999996</c:v>
                </c:pt>
                <c:pt idx="2329">
                  <c:v>8.2291980000000002</c:v>
                </c:pt>
                <c:pt idx="2330">
                  <c:v>8.2284930000000003</c:v>
                </c:pt>
                <c:pt idx="2331">
                  <c:v>8.2286420000000007</c:v>
                </c:pt>
                <c:pt idx="2332">
                  <c:v>8.2297589999999996</c:v>
                </c:pt>
                <c:pt idx="2333">
                  <c:v>8.2300149999999999</c:v>
                </c:pt>
                <c:pt idx="2334">
                  <c:v>8.2296569999999996</c:v>
                </c:pt>
                <c:pt idx="2335">
                  <c:v>8.2289910000000006</c:v>
                </c:pt>
                <c:pt idx="2336">
                  <c:v>8.2284819999999996</c:v>
                </c:pt>
                <c:pt idx="2337">
                  <c:v>8.2281639999999996</c:v>
                </c:pt>
                <c:pt idx="2338">
                  <c:v>8.2270190000000003</c:v>
                </c:pt>
                <c:pt idx="2339">
                  <c:v>8.2258800000000001</c:v>
                </c:pt>
                <c:pt idx="2340">
                  <c:v>8.2255470000000006</c:v>
                </c:pt>
                <c:pt idx="2341">
                  <c:v>8.2252939999999999</c:v>
                </c:pt>
                <c:pt idx="2342">
                  <c:v>8.225206</c:v>
                </c:pt>
                <c:pt idx="2343">
                  <c:v>8.2249979999999994</c:v>
                </c:pt>
                <c:pt idx="2344">
                  <c:v>8.2248140000000003</c:v>
                </c:pt>
                <c:pt idx="2345">
                  <c:v>8.2236960000000003</c:v>
                </c:pt>
                <c:pt idx="2346">
                  <c:v>8.2232990000000008</c:v>
                </c:pt>
                <c:pt idx="2347">
                  <c:v>8.2234409999999993</c:v>
                </c:pt>
                <c:pt idx="2348">
                  <c:v>8.2233370000000008</c:v>
                </c:pt>
                <c:pt idx="2349">
                  <c:v>8.2228759999999994</c:v>
                </c:pt>
                <c:pt idx="2350">
                  <c:v>8.2220759999999995</c:v>
                </c:pt>
                <c:pt idx="2351">
                  <c:v>8.2221729999999997</c:v>
                </c:pt>
                <c:pt idx="2352">
                  <c:v>8.2221030000000006</c:v>
                </c:pt>
                <c:pt idx="2353">
                  <c:v>8.2213709999999995</c:v>
                </c:pt>
                <c:pt idx="2354">
                  <c:v>8.2206630000000001</c:v>
                </c:pt>
                <c:pt idx="2355">
                  <c:v>8.2206499999999991</c:v>
                </c:pt>
                <c:pt idx="2356">
                  <c:v>8.2196250000000006</c:v>
                </c:pt>
                <c:pt idx="2357">
                  <c:v>8.218356</c:v>
                </c:pt>
                <c:pt idx="2358">
                  <c:v>8.2179040000000008</c:v>
                </c:pt>
                <c:pt idx="2359">
                  <c:v>8.2175089999999997</c:v>
                </c:pt>
                <c:pt idx="2360">
                  <c:v>8.2165560000000006</c:v>
                </c:pt>
                <c:pt idx="2361">
                  <c:v>8.2159990000000001</c:v>
                </c:pt>
                <c:pt idx="2362">
                  <c:v>8.2158650000000009</c:v>
                </c:pt>
                <c:pt idx="2363">
                  <c:v>8.2156970000000005</c:v>
                </c:pt>
                <c:pt idx="2364">
                  <c:v>8.2158049999999996</c:v>
                </c:pt>
                <c:pt idx="2365">
                  <c:v>8.2157280000000004</c:v>
                </c:pt>
                <c:pt idx="2366">
                  <c:v>8.2155670000000001</c:v>
                </c:pt>
                <c:pt idx="2367">
                  <c:v>8.2148769999999995</c:v>
                </c:pt>
                <c:pt idx="2368">
                  <c:v>8.2149699999999992</c:v>
                </c:pt>
                <c:pt idx="2369">
                  <c:v>8.21462</c:v>
                </c:pt>
                <c:pt idx="2370">
                  <c:v>8.2143470000000001</c:v>
                </c:pt>
                <c:pt idx="2371">
                  <c:v>8.2144720000000007</c:v>
                </c:pt>
                <c:pt idx="2372">
                  <c:v>8.2150960000000008</c:v>
                </c:pt>
                <c:pt idx="2373">
                  <c:v>8.2152709999999995</c:v>
                </c:pt>
                <c:pt idx="2374">
                  <c:v>8.2150529999999993</c:v>
                </c:pt>
                <c:pt idx="2375">
                  <c:v>8.213984</c:v>
                </c:pt>
                <c:pt idx="2376">
                  <c:v>8.2129930000000009</c:v>
                </c:pt>
                <c:pt idx="2377">
                  <c:v>8.2121399999999998</c:v>
                </c:pt>
                <c:pt idx="2378">
                  <c:v>8.2103570000000001</c:v>
                </c:pt>
                <c:pt idx="2379">
                  <c:v>8.2093489999999996</c:v>
                </c:pt>
                <c:pt idx="2380">
                  <c:v>8.2088020000000004</c:v>
                </c:pt>
                <c:pt idx="2381">
                  <c:v>8.2079249999999995</c:v>
                </c:pt>
                <c:pt idx="2382">
                  <c:v>8.2062000000000008</c:v>
                </c:pt>
                <c:pt idx="2383">
                  <c:v>8.2053030000000007</c:v>
                </c:pt>
                <c:pt idx="2384">
                  <c:v>8.2043130000000009</c:v>
                </c:pt>
                <c:pt idx="2385">
                  <c:v>8.2038049999999991</c:v>
                </c:pt>
                <c:pt idx="2386">
                  <c:v>8.2039310000000008</c:v>
                </c:pt>
                <c:pt idx="2387">
                  <c:v>8.2039670000000005</c:v>
                </c:pt>
                <c:pt idx="2388">
                  <c:v>8.2036259999999999</c:v>
                </c:pt>
                <c:pt idx="2389">
                  <c:v>8.2037180000000003</c:v>
                </c:pt>
                <c:pt idx="2390">
                  <c:v>8.2036460000000009</c:v>
                </c:pt>
                <c:pt idx="2391">
                  <c:v>8.2041450000000005</c:v>
                </c:pt>
                <c:pt idx="2392">
                  <c:v>8.2032880000000006</c:v>
                </c:pt>
                <c:pt idx="2393">
                  <c:v>8.2027760000000001</c:v>
                </c:pt>
                <c:pt idx="2394">
                  <c:v>8.2020730000000004</c:v>
                </c:pt>
                <c:pt idx="2395">
                  <c:v>8.2017330000000008</c:v>
                </c:pt>
                <c:pt idx="2396">
                  <c:v>8.2020669999999996</c:v>
                </c:pt>
                <c:pt idx="2397">
                  <c:v>8.200628</c:v>
                </c:pt>
                <c:pt idx="2398">
                  <c:v>8.1998119999999997</c:v>
                </c:pt>
                <c:pt idx="2399">
                  <c:v>8.199306</c:v>
                </c:pt>
                <c:pt idx="2400">
                  <c:v>8.1991689999999995</c:v>
                </c:pt>
                <c:pt idx="2401">
                  <c:v>8.1986790000000003</c:v>
                </c:pt>
                <c:pt idx="2402">
                  <c:v>8.1979150000000001</c:v>
                </c:pt>
                <c:pt idx="2403">
                  <c:v>8.1978939999999998</c:v>
                </c:pt>
                <c:pt idx="2404">
                  <c:v>8.1984499999999993</c:v>
                </c:pt>
                <c:pt idx="2405">
                  <c:v>8.1975119999999997</c:v>
                </c:pt>
                <c:pt idx="2406">
                  <c:v>8.1975540000000002</c:v>
                </c:pt>
                <c:pt idx="2407">
                  <c:v>8.1976689999999994</c:v>
                </c:pt>
                <c:pt idx="2408">
                  <c:v>8.1965559999999993</c:v>
                </c:pt>
                <c:pt idx="2409">
                  <c:v>8.1950640000000003</c:v>
                </c:pt>
                <c:pt idx="2410">
                  <c:v>8.1944459999999992</c:v>
                </c:pt>
                <c:pt idx="2411">
                  <c:v>8.1937339999999992</c:v>
                </c:pt>
                <c:pt idx="2412">
                  <c:v>8.1927190000000003</c:v>
                </c:pt>
                <c:pt idx="2413">
                  <c:v>8.1914379999999998</c:v>
                </c:pt>
                <c:pt idx="2414">
                  <c:v>8.1910749999999997</c:v>
                </c:pt>
                <c:pt idx="2415">
                  <c:v>8.1905809999999999</c:v>
                </c:pt>
                <c:pt idx="2416">
                  <c:v>8.1903980000000001</c:v>
                </c:pt>
                <c:pt idx="2417">
                  <c:v>8.1901550000000007</c:v>
                </c:pt>
                <c:pt idx="2418">
                  <c:v>8.1901949999999992</c:v>
                </c:pt>
                <c:pt idx="2419">
                  <c:v>8.1910279999999993</c:v>
                </c:pt>
                <c:pt idx="2420">
                  <c:v>8.1908239999999992</c:v>
                </c:pt>
                <c:pt idx="2421">
                  <c:v>8.1903439999999996</c:v>
                </c:pt>
                <c:pt idx="2422">
                  <c:v>8.1887430000000005</c:v>
                </c:pt>
                <c:pt idx="2423">
                  <c:v>8.1883859999999995</c:v>
                </c:pt>
                <c:pt idx="2424">
                  <c:v>8.1885600000000007</c:v>
                </c:pt>
                <c:pt idx="2425">
                  <c:v>8.1878299999999999</c:v>
                </c:pt>
                <c:pt idx="2426">
                  <c:v>8.1875359999999997</c:v>
                </c:pt>
                <c:pt idx="2427">
                  <c:v>8.1859789999999997</c:v>
                </c:pt>
                <c:pt idx="2428">
                  <c:v>8.1868079999999992</c:v>
                </c:pt>
                <c:pt idx="2429">
                  <c:v>8.1873850000000008</c:v>
                </c:pt>
                <c:pt idx="2430">
                  <c:v>8.186985</c:v>
                </c:pt>
                <c:pt idx="2431">
                  <c:v>8.185829</c:v>
                </c:pt>
                <c:pt idx="2432">
                  <c:v>8.1847919999999998</c:v>
                </c:pt>
                <c:pt idx="2433">
                  <c:v>8.1838990000000003</c:v>
                </c:pt>
                <c:pt idx="2434">
                  <c:v>8.1831250000000004</c:v>
                </c:pt>
                <c:pt idx="2435">
                  <c:v>8.1837529999999994</c:v>
                </c:pt>
                <c:pt idx="2436">
                  <c:v>8.1819919999999993</c:v>
                </c:pt>
                <c:pt idx="2437">
                  <c:v>8.1815499999999997</c:v>
                </c:pt>
                <c:pt idx="2438">
                  <c:v>8.1807510000000008</c:v>
                </c:pt>
                <c:pt idx="2439">
                  <c:v>8.1805869999999992</c:v>
                </c:pt>
                <c:pt idx="2440">
                  <c:v>8.1806140000000003</c:v>
                </c:pt>
                <c:pt idx="2441">
                  <c:v>8.1791160000000005</c:v>
                </c:pt>
                <c:pt idx="2442">
                  <c:v>8.1792510000000007</c:v>
                </c:pt>
                <c:pt idx="2443">
                  <c:v>8.1794759999999993</c:v>
                </c:pt>
                <c:pt idx="2444">
                  <c:v>8.1789100000000001</c:v>
                </c:pt>
                <c:pt idx="2445">
                  <c:v>8.1794010000000004</c:v>
                </c:pt>
                <c:pt idx="2446">
                  <c:v>8.1771089999999997</c:v>
                </c:pt>
                <c:pt idx="2447">
                  <c:v>8.1766959999999997</c:v>
                </c:pt>
                <c:pt idx="2448">
                  <c:v>8.1765790000000003</c:v>
                </c:pt>
                <c:pt idx="2449">
                  <c:v>8.1755779999999998</c:v>
                </c:pt>
                <c:pt idx="2450">
                  <c:v>8.1744269999999997</c:v>
                </c:pt>
                <c:pt idx="2451">
                  <c:v>8.1741430000000008</c:v>
                </c:pt>
                <c:pt idx="2452">
                  <c:v>8.1735349999999993</c:v>
                </c:pt>
                <c:pt idx="2453">
                  <c:v>8.1728629999999995</c:v>
                </c:pt>
                <c:pt idx="2454">
                  <c:v>8.1708879999999997</c:v>
                </c:pt>
                <c:pt idx="2455">
                  <c:v>8.1694859999999991</c:v>
                </c:pt>
                <c:pt idx="2456">
                  <c:v>8.1677110000000006</c:v>
                </c:pt>
                <c:pt idx="2457">
                  <c:v>8.1673089999999995</c:v>
                </c:pt>
                <c:pt idx="2458">
                  <c:v>8.1668780000000005</c:v>
                </c:pt>
                <c:pt idx="2459">
                  <c:v>8.1677210000000002</c:v>
                </c:pt>
                <c:pt idx="2460">
                  <c:v>8.1674360000000004</c:v>
                </c:pt>
                <c:pt idx="2461">
                  <c:v>8.1669309999999999</c:v>
                </c:pt>
                <c:pt idx="2462">
                  <c:v>8.1673150000000003</c:v>
                </c:pt>
                <c:pt idx="2463">
                  <c:v>8.1671779999999998</c:v>
                </c:pt>
                <c:pt idx="2464">
                  <c:v>8.1658530000000003</c:v>
                </c:pt>
                <c:pt idx="2465">
                  <c:v>8.1652900000000006</c:v>
                </c:pt>
                <c:pt idx="2466">
                  <c:v>8.1643480000000004</c:v>
                </c:pt>
                <c:pt idx="2467">
                  <c:v>8.163843</c:v>
                </c:pt>
                <c:pt idx="2468">
                  <c:v>8.1629039999999993</c:v>
                </c:pt>
                <c:pt idx="2469">
                  <c:v>8.1619790000000005</c:v>
                </c:pt>
                <c:pt idx="2470">
                  <c:v>8.1614090000000008</c:v>
                </c:pt>
                <c:pt idx="2471">
                  <c:v>8.1616409999999995</c:v>
                </c:pt>
                <c:pt idx="2472">
                  <c:v>8.1619200000000003</c:v>
                </c:pt>
                <c:pt idx="2473">
                  <c:v>8.1616540000000004</c:v>
                </c:pt>
                <c:pt idx="2474">
                  <c:v>8.1608099999999997</c:v>
                </c:pt>
                <c:pt idx="2475">
                  <c:v>8.1604430000000008</c:v>
                </c:pt>
                <c:pt idx="2476">
                  <c:v>8.1599039999999992</c:v>
                </c:pt>
                <c:pt idx="2477">
                  <c:v>8.160145</c:v>
                </c:pt>
                <c:pt idx="2478">
                  <c:v>8.1595309999999994</c:v>
                </c:pt>
                <c:pt idx="2479">
                  <c:v>8.1577559999999991</c:v>
                </c:pt>
                <c:pt idx="2480">
                  <c:v>8.1573980000000006</c:v>
                </c:pt>
                <c:pt idx="2481">
                  <c:v>8.1569310000000002</c:v>
                </c:pt>
                <c:pt idx="2482">
                  <c:v>8.1564289999999993</c:v>
                </c:pt>
                <c:pt idx="2483">
                  <c:v>8.1563300000000005</c:v>
                </c:pt>
                <c:pt idx="2484">
                  <c:v>8.1556099999999994</c:v>
                </c:pt>
                <c:pt idx="2485">
                  <c:v>8.154363</c:v>
                </c:pt>
                <c:pt idx="2486">
                  <c:v>8.1543349999999997</c:v>
                </c:pt>
                <c:pt idx="2487">
                  <c:v>8.1535430000000009</c:v>
                </c:pt>
                <c:pt idx="2488">
                  <c:v>8.1534080000000007</c:v>
                </c:pt>
                <c:pt idx="2489">
                  <c:v>8.1528430000000007</c:v>
                </c:pt>
                <c:pt idx="2490">
                  <c:v>8.1521319999999999</c:v>
                </c:pt>
                <c:pt idx="2491">
                  <c:v>8.1511200000000006</c:v>
                </c:pt>
                <c:pt idx="2492">
                  <c:v>8.1507480000000001</c:v>
                </c:pt>
                <c:pt idx="2493">
                  <c:v>8.149934</c:v>
                </c:pt>
                <c:pt idx="2494">
                  <c:v>8.1490880000000008</c:v>
                </c:pt>
                <c:pt idx="2495">
                  <c:v>8.1475969999999993</c:v>
                </c:pt>
                <c:pt idx="2496">
                  <c:v>8.1472660000000001</c:v>
                </c:pt>
                <c:pt idx="2497">
                  <c:v>8.1469059999999995</c:v>
                </c:pt>
                <c:pt idx="2498">
                  <c:v>8.146134</c:v>
                </c:pt>
                <c:pt idx="2499">
                  <c:v>8.1461849999999991</c:v>
                </c:pt>
                <c:pt idx="2500">
                  <c:v>8.1454450000000005</c:v>
                </c:pt>
                <c:pt idx="2501">
                  <c:v>8.1440459999999995</c:v>
                </c:pt>
                <c:pt idx="2502">
                  <c:v>8.1434250000000006</c:v>
                </c:pt>
                <c:pt idx="2503">
                  <c:v>8.1430199999999999</c:v>
                </c:pt>
                <c:pt idx="2504">
                  <c:v>8.1430019999999992</c:v>
                </c:pt>
                <c:pt idx="2505">
                  <c:v>8.1432450000000003</c:v>
                </c:pt>
                <c:pt idx="2506">
                  <c:v>8.1440319999999993</c:v>
                </c:pt>
                <c:pt idx="2507">
                  <c:v>8.1447240000000001</c:v>
                </c:pt>
                <c:pt idx="2508">
                  <c:v>8.1439939999999993</c:v>
                </c:pt>
                <c:pt idx="2509">
                  <c:v>8.1431679999999993</c:v>
                </c:pt>
                <c:pt idx="2510">
                  <c:v>8.1426230000000004</c:v>
                </c:pt>
                <c:pt idx="2511">
                  <c:v>8.14269</c:v>
                </c:pt>
                <c:pt idx="2512">
                  <c:v>8.1419979999999992</c:v>
                </c:pt>
                <c:pt idx="2513">
                  <c:v>8.1404080000000008</c:v>
                </c:pt>
                <c:pt idx="2514">
                  <c:v>8.1397999999999993</c:v>
                </c:pt>
                <c:pt idx="2515">
                  <c:v>8.1385939999999994</c:v>
                </c:pt>
                <c:pt idx="2516">
                  <c:v>8.1383320000000001</c:v>
                </c:pt>
                <c:pt idx="2517">
                  <c:v>8.138242</c:v>
                </c:pt>
                <c:pt idx="2518">
                  <c:v>8.1373549999999994</c:v>
                </c:pt>
                <c:pt idx="2519">
                  <c:v>8.1368010000000002</c:v>
                </c:pt>
                <c:pt idx="2520">
                  <c:v>8.1363979999999998</c:v>
                </c:pt>
                <c:pt idx="2521">
                  <c:v>8.1346240000000005</c:v>
                </c:pt>
                <c:pt idx="2522">
                  <c:v>8.1333710000000004</c:v>
                </c:pt>
                <c:pt idx="2523">
                  <c:v>8.1324450000000006</c:v>
                </c:pt>
                <c:pt idx="2524">
                  <c:v>8.1320099999999993</c:v>
                </c:pt>
                <c:pt idx="2525">
                  <c:v>8.1308670000000003</c:v>
                </c:pt>
                <c:pt idx="2526">
                  <c:v>8.1305270000000007</c:v>
                </c:pt>
                <c:pt idx="2527">
                  <c:v>8.1296560000000007</c:v>
                </c:pt>
                <c:pt idx="2528">
                  <c:v>8.1289459999999991</c:v>
                </c:pt>
                <c:pt idx="2529">
                  <c:v>8.1284139999999994</c:v>
                </c:pt>
                <c:pt idx="2530">
                  <c:v>8.1264990000000008</c:v>
                </c:pt>
                <c:pt idx="2531">
                  <c:v>8.125902</c:v>
                </c:pt>
                <c:pt idx="2532">
                  <c:v>8.1253130000000002</c:v>
                </c:pt>
                <c:pt idx="2533">
                  <c:v>8.1243400000000001</c:v>
                </c:pt>
                <c:pt idx="2534">
                  <c:v>8.1238790000000005</c:v>
                </c:pt>
                <c:pt idx="2535">
                  <c:v>8.1240240000000004</c:v>
                </c:pt>
                <c:pt idx="2536">
                  <c:v>8.1237110000000001</c:v>
                </c:pt>
                <c:pt idx="2537">
                  <c:v>8.1228739999999995</c:v>
                </c:pt>
                <c:pt idx="2538">
                  <c:v>8.1220409999999994</c:v>
                </c:pt>
                <c:pt idx="2539">
                  <c:v>8.1217690000000005</c:v>
                </c:pt>
                <c:pt idx="2540">
                  <c:v>8.1218610000000009</c:v>
                </c:pt>
                <c:pt idx="2541">
                  <c:v>8.1227429999999998</c:v>
                </c:pt>
                <c:pt idx="2542">
                  <c:v>8.1226310000000002</c:v>
                </c:pt>
                <c:pt idx="2543">
                  <c:v>8.1225009999999997</c:v>
                </c:pt>
                <c:pt idx="2544">
                  <c:v>8.1225090000000009</c:v>
                </c:pt>
                <c:pt idx="2545">
                  <c:v>8.1229689999999994</c:v>
                </c:pt>
                <c:pt idx="2546">
                  <c:v>8.1232009999999999</c:v>
                </c:pt>
                <c:pt idx="2547">
                  <c:v>8.1231810000000007</c:v>
                </c:pt>
                <c:pt idx="2548">
                  <c:v>8.1230879999999992</c:v>
                </c:pt>
                <c:pt idx="2549">
                  <c:v>8.1226050000000001</c:v>
                </c:pt>
                <c:pt idx="2550">
                  <c:v>8.1228459999999991</c:v>
                </c:pt>
                <c:pt idx="2551">
                  <c:v>8.1229209999999998</c:v>
                </c:pt>
                <c:pt idx="2552">
                  <c:v>8.1224570000000007</c:v>
                </c:pt>
                <c:pt idx="2553">
                  <c:v>8.121829</c:v>
                </c:pt>
                <c:pt idx="2554">
                  <c:v>8.1219680000000007</c:v>
                </c:pt>
                <c:pt idx="2555">
                  <c:v>8.1224349999999994</c:v>
                </c:pt>
                <c:pt idx="2556">
                  <c:v>8.1222499999999993</c:v>
                </c:pt>
                <c:pt idx="2557">
                  <c:v>8.1208310000000008</c:v>
                </c:pt>
                <c:pt idx="2558">
                  <c:v>8.1204520000000002</c:v>
                </c:pt>
                <c:pt idx="2559">
                  <c:v>8.1204809999999998</c:v>
                </c:pt>
                <c:pt idx="2560">
                  <c:v>8.1204499999999999</c:v>
                </c:pt>
                <c:pt idx="2561">
                  <c:v>8.1202989999999993</c:v>
                </c:pt>
                <c:pt idx="2562">
                  <c:v>8.1198329999999999</c:v>
                </c:pt>
                <c:pt idx="2563">
                  <c:v>8.1198010000000007</c:v>
                </c:pt>
                <c:pt idx="2564">
                  <c:v>8.1197619999999997</c:v>
                </c:pt>
                <c:pt idx="2565">
                  <c:v>8.1200390000000002</c:v>
                </c:pt>
                <c:pt idx="2566">
                  <c:v>8.1194550000000003</c:v>
                </c:pt>
                <c:pt idx="2567">
                  <c:v>8.1199139999999996</c:v>
                </c:pt>
                <c:pt idx="2568">
                  <c:v>8.1206960000000006</c:v>
                </c:pt>
                <c:pt idx="2569">
                  <c:v>8.1204020000000003</c:v>
                </c:pt>
                <c:pt idx="2570">
                  <c:v>8.1197350000000004</c:v>
                </c:pt>
                <c:pt idx="2571">
                  <c:v>8.1189260000000001</c:v>
                </c:pt>
                <c:pt idx="2572">
                  <c:v>8.118601</c:v>
                </c:pt>
                <c:pt idx="2573">
                  <c:v>8.1181540000000005</c:v>
                </c:pt>
                <c:pt idx="2574">
                  <c:v>8.1179819999999996</c:v>
                </c:pt>
                <c:pt idx="2575">
                  <c:v>8.1182890000000008</c:v>
                </c:pt>
                <c:pt idx="2576">
                  <c:v>8.1182009999999991</c:v>
                </c:pt>
                <c:pt idx="2577">
                  <c:v>8.1184980000000007</c:v>
                </c:pt>
                <c:pt idx="2578">
                  <c:v>8.1180730000000008</c:v>
                </c:pt>
                <c:pt idx="2579">
                  <c:v>8.1185080000000003</c:v>
                </c:pt>
                <c:pt idx="2580">
                  <c:v>8.1193390000000001</c:v>
                </c:pt>
                <c:pt idx="2581">
                  <c:v>8.1197250000000007</c:v>
                </c:pt>
                <c:pt idx="2582">
                  <c:v>8.1206840000000007</c:v>
                </c:pt>
                <c:pt idx="2583">
                  <c:v>8.1210059999999995</c:v>
                </c:pt>
                <c:pt idx="2584">
                  <c:v>8.1206669999999992</c:v>
                </c:pt>
                <c:pt idx="2585">
                  <c:v>8.1191569999999995</c:v>
                </c:pt>
                <c:pt idx="2586">
                  <c:v>8.1189040000000006</c:v>
                </c:pt>
                <c:pt idx="2587">
                  <c:v>8.1191399999999998</c:v>
                </c:pt>
                <c:pt idx="2588">
                  <c:v>8.1186930000000004</c:v>
                </c:pt>
                <c:pt idx="2589">
                  <c:v>8.1174549999999996</c:v>
                </c:pt>
                <c:pt idx="2590">
                  <c:v>8.1161429999999992</c:v>
                </c:pt>
                <c:pt idx="2591">
                  <c:v>8.1147799999999997</c:v>
                </c:pt>
                <c:pt idx="2592">
                  <c:v>8.1139709999999994</c:v>
                </c:pt>
                <c:pt idx="2593">
                  <c:v>8.1132220000000004</c:v>
                </c:pt>
                <c:pt idx="2594">
                  <c:v>8.1130279999999999</c:v>
                </c:pt>
                <c:pt idx="2595">
                  <c:v>8.1126039999999993</c:v>
                </c:pt>
                <c:pt idx="2596">
                  <c:v>8.1119780000000006</c:v>
                </c:pt>
                <c:pt idx="2597">
                  <c:v>8.1117329999999992</c:v>
                </c:pt>
                <c:pt idx="2598">
                  <c:v>8.1111810000000002</c:v>
                </c:pt>
                <c:pt idx="2599">
                  <c:v>8.1103620000000003</c:v>
                </c:pt>
                <c:pt idx="2600">
                  <c:v>8.1094329999999992</c:v>
                </c:pt>
                <c:pt idx="2601">
                  <c:v>8.1087950000000006</c:v>
                </c:pt>
                <c:pt idx="2602">
                  <c:v>8.1084460000000007</c:v>
                </c:pt>
                <c:pt idx="2603">
                  <c:v>8.1075700000000008</c:v>
                </c:pt>
                <c:pt idx="2604">
                  <c:v>8.1061789999999991</c:v>
                </c:pt>
                <c:pt idx="2605">
                  <c:v>8.1046279999999999</c:v>
                </c:pt>
                <c:pt idx="2606">
                  <c:v>8.1041399999999992</c:v>
                </c:pt>
                <c:pt idx="2607">
                  <c:v>8.1044219999999996</c:v>
                </c:pt>
                <c:pt idx="2608">
                  <c:v>8.1045960000000008</c:v>
                </c:pt>
                <c:pt idx="2609">
                  <c:v>8.1044719999999995</c:v>
                </c:pt>
                <c:pt idx="2610">
                  <c:v>8.1041659999999993</c:v>
                </c:pt>
                <c:pt idx="2611">
                  <c:v>8.103586</c:v>
                </c:pt>
                <c:pt idx="2612">
                  <c:v>8.1030119999999997</c:v>
                </c:pt>
                <c:pt idx="2613">
                  <c:v>8.1034380000000006</c:v>
                </c:pt>
                <c:pt idx="2614">
                  <c:v>8.1037510000000008</c:v>
                </c:pt>
                <c:pt idx="2615">
                  <c:v>8.1029409999999995</c:v>
                </c:pt>
                <c:pt idx="2616">
                  <c:v>8.1023770000000006</c:v>
                </c:pt>
                <c:pt idx="2617">
                  <c:v>8.1016399999999997</c:v>
                </c:pt>
                <c:pt idx="2618">
                  <c:v>8.1003779999999992</c:v>
                </c:pt>
                <c:pt idx="2619">
                  <c:v>8.0997629999999994</c:v>
                </c:pt>
                <c:pt idx="2620">
                  <c:v>8.0999169999999996</c:v>
                </c:pt>
                <c:pt idx="2621">
                  <c:v>8.100752</c:v>
                </c:pt>
                <c:pt idx="2622">
                  <c:v>8.1013120000000001</c:v>
                </c:pt>
                <c:pt idx="2623">
                  <c:v>8.101642</c:v>
                </c:pt>
                <c:pt idx="2624">
                  <c:v>8.1016399999999997</c:v>
                </c:pt>
                <c:pt idx="2625">
                  <c:v>8.1015379999999997</c:v>
                </c:pt>
                <c:pt idx="2626">
                  <c:v>8.1015180000000004</c:v>
                </c:pt>
                <c:pt idx="2627">
                  <c:v>8.1011290000000002</c:v>
                </c:pt>
                <c:pt idx="2628">
                  <c:v>8.1010390000000001</c:v>
                </c:pt>
                <c:pt idx="2629">
                  <c:v>8.1004520000000007</c:v>
                </c:pt>
                <c:pt idx="2630">
                  <c:v>8.0991990000000005</c:v>
                </c:pt>
                <c:pt idx="2631">
                  <c:v>8.0981419999999993</c:v>
                </c:pt>
                <c:pt idx="2632">
                  <c:v>8.0968479999999996</c:v>
                </c:pt>
                <c:pt idx="2633">
                  <c:v>8.0958690000000004</c:v>
                </c:pt>
                <c:pt idx="2634">
                  <c:v>8.0952610000000007</c:v>
                </c:pt>
                <c:pt idx="2635">
                  <c:v>8.0950900000000008</c:v>
                </c:pt>
                <c:pt idx="2636">
                  <c:v>8.0948320000000002</c:v>
                </c:pt>
                <c:pt idx="2637">
                  <c:v>8.0941919999999996</c:v>
                </c:pt>
                <c:pt idx="2638">
                  <c:v>8.09422</c:v>
                </c:pt>
                <c:pt idx="2639">
                  <c:v>8.0948799999999999</c:v>
                </c:pt>
                <c:pt idx="2640">
                  <c:v>8.0942070000000008</c:v>
                </c:pt>
                <c:pt idx="2641">
                  <c:v>8.0930560000000007</c:v>
                </c:pt>
                <c:pt idx="2642">
                  <c:v>8.0925659999999997</c:v>
                </c:pt>
                <c:pt idx="2643">
                  <c:v>8.0914710000000003</c:v>
                </c:pt>
                <c:pt idx="2644">
                  <c:v>8.0899199999999993</c:v>
                </c:pt>
                <c:pt idx="2645">
                  <c:v>8.0886820000000004</c:v>
                </c:pt>
                <c:pt idx="2646">
                  <c:v>8.0884040000000006</c:v>
                </c:pt>
                <c:pt idx="2647">
                  <c:v>8.0882799999999992</c:v>
                </c:pt>
                <c:pt idx="2648">
                  <c:v>8.0880039999999997</c:v>
                </c:pt>
                <c:pt idx="2649">
                  <c:v>8.088063</c:v>
                </c:pt>
                <c:pt idx="2650">
                  <c:v>8.0887969999999996</c:v>
                </c:pt>
                <c:pt idx="2651">
                  <c:v>8.0894539999999999</c:v>
                </c:pt>
                <c:pt idx="2652">
                  <c:v>8.0900960000000008</c:v>
                </c:pt>
                <c:pt idx="2653">
                  <c:v>8.0912769999999998</c:v>
                </c:pt>
                <c:pt idx="2654">
                  <c:v>8.091825</c:v>
                </c:pt>
                <c:pt idx="2655">
                  <c:v>8.0922470000000004</c:v>
                </c:pt>
                <c:pt idx="2656">
                  <c:v>8.0921420000000008</c:v>
                </c:pt>
                <c:pt idx="2657">
                  <c:v>8.0914629999999992</c:v>
                </c:pt>
                <c:pt idx="2658">
                  <c:v>8.0909239999999993</c:v>
                </c:pt>
                <c:pt idx="2659">
                  <c:v>8.0904469999999993</c:v>
                </c:pt>
                <c:pt idx="2660">
                  <c:v>8.0899610000000006</c:v>
                </c:pt>
                <c:pt idx="2661">
                  <c:v>8.0896139999999992</c:v>
                </c:pt>
                <c:pt idx="2662">
                  <c:v>8.0890269999999997</c:v>
                </c:pt>
                <c:pt idx="2663">
                  <c:v>8.0879639999999995</c:v>
                </c:pt>
                <c:pt idx="2664">
                  <c:v>8.0870289999999994</c:v>
                </c:pt>
                <c:pt idx="2665">
                  <c:v>8.0866600000000002</c:v>
                </c:pt>
                <c:pt idx="2666">
                  <c:v>8.0870049999999996</c:v>
                </c:pt>
                <c:pt idx="2667">
                  <c:v>8.0863849999999999</c:v>
                </c:pt>
                <c:pt idx="2668">
                  <c:v>8.0860489999999992</c:v>
                </c:pt>
                <c:pt idx="2669">
                  <c:v>8.0865480000000005</c:v>
                </c:pt>
                <c:pt idx="2670">
                  <c:v>8.0860579999999995</c:v>
                </c:pt>
                <c:pt idx="2671">
                  <c:v>8.0852020000000007</c:v>
                </c:pt>
                <c:pt idx="2672">
                  <c:v>8.0850390000000001</c:v>
                </c:pt>
                <c:pt idx="2673">
                  <c:v>8.0844380000000005</c:v>
                </c:pt>
                <c:pt idx="2674">
                  <c:v>8.0836439999999996</c:v>
                </c:pt>
                <c:pt idx="2675">
                  <c:v>8.0831789999999994</c:v>
                </c:pt>
                <c:pt idx="2676">
                  <c:v>8.0824890000000007</c:v>
                </c:pt>
                <c:pt idx="2677">
                  <c:v>8.0816520000000001</c:v>
                </c:pt>
                <c:pt idx="2678">
                  <c:v>8.0807219999999997</c:v>
                </c:pt>
                <c:pt idx="2679">
                  <c:v>8.0802440000000004</c:v>
                </c:pt>
                <c:pt idx="2680">
                  <c:v>8.0800319999999992</c:v>
                </c:pt>
                <c:pt idx="2681">
                  <c:v>8.0798869999999994</c:v>
                </c:pt>
                <c:pt idx="2682">
                  <c:v>8.0802940000000003</c:v>
                </c:pt>
                <c:pt idx="2683">
                  <c:v>8.0801160000000003</c:v>
                </c:pt>
                <c:pt idx="2684">
                  <c:v>8.0805070000000008</c:v>
                </c:pt>
                <c:pt idx="2685">
                  <c:v>8.0810420000000001</c:v>
                </c:pt>
                <c:pt idx="2686">
                  <c:v>8.0803689999999992</c:v>
                </c:pt>
                <c:pt idx="2687">
                  <c:v>8.0796810000000008</c:v>
                </c:pt>
                <c:pt idx="2688">
                  <c:v>8.0794339999999991</c:v>
                </c:pt>
                <c:pt idx="2689">
                  <c:v>8.0784319999999994</c:v>
                </c:pt>
                <c:pt idx="2690">
                  <c:v>8.0783590000000007</c:v>
                </c:pt>
                <c:pt idx="2691">
                  <c:v>8.0791079999999997</c:v>
                </c:pt>
                <c:pt idx="2692">
                  <c:v>8.0789279999999994</c:v>
                </c:pt>
                <c:pt idx="2693">
                  <c:v>8.0792680000000008</c:v>
                </c:pt>
                <c:pt idx="2694">
                  <c:v>8.0802150000000008</c:v>
                </c:pt>
                <c:pt idx="2695">
                  <c:v>8.0807219999999997</c:v>
                </c:pt>
                <c:pt idx="2696">
                  <c:v>8.0808300000000006</c:v>
                </c:pt>
                <c:pt idx="2697">
                  <c:v>8.0800730000000005</c:v>
                </c:pt>
                <c:pt idx="2698">
                  <c:v>8.0792900000000003</c:v>
                </c:pt>
                <c:pt idx="2699">
                  <c:v>8.078678</c:v>
                </c:pt>
                <c:pt idx="2700">
                  <c:v>8.0774729999999995</c:v>
                </c:pt>
                <c:pt idx="2701">
                  <c:v>8.0758989999999997</c:v>
                </c:pt>
                <c:pt idx="2702">
                  <c:v>8.0750189999999993</c:v>
                </c:pt>
                <c:pt idx="2703">
                  <c:v>8.0741219999999991</c:v>
                </c:pt>
                <c:pt idx="2704">
                  <c:v>8.073264</c:v>
                </c:pt>
                <c:pt idx="2705">
                  <c:v>8.0725540000000002</c:v>
                </c:pt>
                <c:pt idx="2706">
                  <c:v>8.0711790000000008</c:v>
                </c:pt>
                <c:pt idx="2707">
                  <c:v>8.0704390000000004</c:v>
                </c:pt>
                <c:pt idx="2708">
                  <c:v>8.0695379999999997</c:v>
                </c:pt>
                <c:pt idx="2709">
                  <c:v>8.0684039999999992</c:v>
                </c:pt>
                <c:pt idx="2710">
                  <c:v>8.0676310000000004</c:v>
                </c:pt>
                <c:pt idx="2711">
                  <c:v>8.0670129999999993</c:v>
                </c:pt>
                <c:pt idx="2712">
                  <c:v>8.0667059999999999</c:v>
                </c:pt>
                <c:pt idx="2713">
                  <c:v>8.0666899999999995</c:v>
                </c:pt>
                <c:pt idx="2714">
                  <c:v>8.0672650000000008</c:v>
                </c:pt>
                <c:pt idx="2715">
                  <c:v>8.0677450000000004</c:v>
                </c:pt>
                <c:pt idx="2716">
                  <c:v>8.0674119999999991</c:v>
                </c:pt>
                <c:pt idx="2717">
                  <c:v>8.0670750000000009</c:v>
                </c:pt>
                <c:pt idx="2718">
                  <c:v>8.0666480000000007</c:v>
                </c:pt>
                <c:pt idx="2719">
                  <c:v>8.0661710000000006</c:v>
                </c:pt>
                <c:pt idx="2720">
                  <c:v>8.0658659999999998</c:v>
                </c:pt>
                <c:pt idx="2721">
                  <c:v>8.0652810000000006</c:v>
                </c:pt>
                <c:pt idx="2722">
                  <c:v>8.0641970000000001</c:v>
                </c:pt>
                <c:pt idx="2723">
                  <c:v>8.063364</c:v>
                </c:pt>
                <c:pt idx="2724">
                  <c:v>8.0629609999999996</c:v>
                </c:pt>
                <c:pt idx="2725">
                  <c:v>8.0623660000000008</c:v>
                </c:pt>
                <c:pt idx="2726">
                  <c:v>8.0621550000000006</c:v>
                </c:pt>
                <c:pt idx="2727">
                  <c:v>8.0626920000000002</c:v>
                </c:pt>
                <c:pt idx="2728">
                  <c:v>8.0623660000000008</c:v>
                </c:pt>
                <c:pt idx="2729">
                  <c:v>8.0617920000000005</c:v>
                </c:pt>
                <c:pt idx="2730">
                  <c:v>8.0613340000000004</c:v>
                </c:pt>
                <c:pt idx="2731">
                  <c:v>8.0621310000000008</c:v>
                </c:pt>
                <c:pt idx="2732">
                  <c:v>8.0612340000000007</c:v>
                </c:pt>
                <c:pt idx="2733">
                  <c:v>8.0609120000000001</c:v>
                </c:pt>
                <c:pt idx="2734">
                  <c:v>8.0604849999999999</c:v>
                </c:pt>
                <c:pt idx="2735">
                  <c:v>8.059761</c:v>
                </c:pt>
                <c:pt idx="2736">
                  <c:v>8.0592450000000007</c:v>
                </c:pt>
                <c:pt idx="2737">
                  <c:v>8.0589759999999995</c:v>
                </c:pt>
                <c:pt idx="2738">
                  <c:v>8.0580110000000005</c:v>
                </c:pt>
                <c:pt idx="2739">
                  <c:v>8.0572320000000008</c:v>
                </c:pt>
                <c:pt idx="2740">
                  <c:v>8.0576089999999994</c:v>
                </c:pt>
                <c:pt idx="2741">
                  <c:v>8.0572719999999993</c:v>
                </c:pt>
                <c:pt idx="2742">
                  <c:v>8.0565750000000005</c:v>
                </c:pt>
                <c:pt idx="2743">
                  <c:v>8.0558350000000001</c:v>
                </c:pt>
                <c:pt idx="2744">
                  <c:v>8.0550510000000006</c:v>
                </c:pt>
                <c:pt idx="2745">
                  <c:v>8.0548129999999993</c:v>
                </c:pt>
                <c:pt idx="2746">
                  <c:v>8.0543980000000008</c:v>
                </c:pt>
                <c:pt idx="2747">
                  <c:v>8.0542499999999997</c:v>
                </c:pt>
                <c:pt idx="2748">
                  <c:v>8.0539649999999998</c:v>
                </c:pt>
                <c:pt idx="2749">
                  <c:v>8.0546009999999999</c:v>
                </c:pt>
                <c:pt idx="2750">
                  <c:v>8.0546589999999991</c:v>
                </c:pt>
                <c:pt idx="2751">
                  <c:v>8.0548730000000006</c:v>
                </c:pt>
                <c:pt idx="2752">
                  <c:v>8.0541540000000005</c:v>
                </c:pt>
                <c:pt idx="2753">
                  <c:v>8.0527160000000002</c:v>
                </c:pt>
                <c:pt idx="2754">
                  <c:v>8.0522779999999994</c:v>
                </c:pt>
                <c:pt idx="2755">
                  <c:v>8.0525300000000009</c:v>
                </c:pt>
                <c:pt idx="2756">
                  <c:v>8.0526780000000002</c:v>
                </c:pt>
                <c:pt idx="2757">
                  <c:v>8.0527820000000006</c:v>
                </c:pt>
                <c:pt idx="2758">
                  <c:v>8.0531670000000002</c:v>
                </c:pt>
                <c:pt idx="2759">
                  <c:v>8.0536169999999991</c:v>
                </c:pt>
                <c:pt idx="2760">
                  <c:v>8.053229</c:v>
                </c:pt>
                <c:pt idx="2761">
                  <c:v>8.0530840000000001</c:v>
                </c:pt>
                <c:pt idx="2762">
                  <c:v>8.0525280000000006</c:v>
                </c:pt>
                <c:pt idx="2763">
                  <c:v>8.052403</c:v>
                </c:pt>
                <c:pt idx="2764">
                  <c:v>8.0519669999999994</c:v>
                </c:pt>
                <c:pt idx="2765">
                  <c:v>8.0514139999999994</c:v>
                </c:pt>
                <c:pt idx="2766">
                  <c:v>8.0507580000000001</c:v>
                </c:pt>
                <c:pt idx="2767">
                  <c:v>8.0506250000000001</c:v>
                </c:pt>
                <c:pt idx="2768">
                  <c:v>8.0507720000000003</c:v>
                </c:pt>
                <c:pt idx="2769">
                  <c:v>8.0501229999999993</c:v>
                </c:pt>
                <c:pt idx="2770">
                  <c:v>8.0496350000000003</c:v>
                </c:pt>
                <c:pt idx="2771">
                  <c:v>8.0495099999999997</c:v>
                </c:pt>
                <c:pt idx="2772">
                  <c:v>8.049023</c:v>
                </c:pt>
                <c:pt idx="2773">
                  <c:v>8.0490890000000004</c:v>
                </c:pt>
                <c:pt idx="2774">
                  <c:v>8.04847</c:v>
                </c:pt>
                <c:pt idx="2775">
                  <c:v>8.0487110000000008</c:v>
                </c:pt>
                <c:pt idx="2776">
                  <c:v>8.0481200000000008</c:v>
                </c:pt>
                <c:pt idx="2777">
                  <c:v>8.0474739999999994</c:v>
                </c:pt>
                <c:pt idx="2778">
                  <c:v>8.0471509999999995</c:v>
                </c:pt>
                <c:pt idx="2779">
                  <c:v>8.0468130000000002</c:v>
                </c:pt>
                <c:pt idx="2780">
                  <c:v>8.0468360000000008</c:v>
                </c:pt>
                <c:pt idx="2781">
                  <c:v>8.0465839999999993</c:v>
                </c:pt>
                <c:pt idx="2782">
                  <c:v>8.046246</c:v>
                </c:pt>
                <c:pt idx="2783">
                  <c:v>8.0464660000000006</c:v>
                </c:pt>
                <c:pt idx="2784">
                  <c:v>8.0469179999999998</c:v>
                </c:pt>
                <c:pt idx="2785">
                  <c:v>8.0469729999999995</c:v>
                </c:pt>
                <c:pt idx="2786">
                  <c:v>8.047803</c:v>
                </c:pt>
                <c:pt idx="2787">
                  <c:v>8.048197</c:v>
                </c:pt>
                <c:pt idx="2788">
                  <c:v>8.0483170000000008</c:v>
                </c:pt>
                <c:pt idx="2789">
                  <c:v>8.0491810000000008</c:v>
                </c:pt>
                <c:pt idx="2790">
                  <c:v>8.0493699999999997</c:v>
                </c:pt>
                <c:pt idx="2791">
                  <c:v>8.0493799999999993</c:v>
                </c:pt>
                <c:pt idx="2792">
                  <c:v>8.0502789999999997</c:v>
                </c:pt>
                <c:pt idx="2793">
                  <c:v>8.0510509999999993</c:v>
                </c:pt>
                <c:pt idx="2794">
                  <c:v>8.0520910000000008</c:v>
                </c:pt>
                <c:pt idx="2795">
                  <c:v>8.0515170000000005</c:v>
                </c:pt>
                <c:pt idx="2796">
                  <c:v>8.0508380000000006</c:v>
                </c:pt>
                <c:pt idx="2797">
                  <c:v>8.0507340000000003</c:v>
                </c:pt>
                <c:pt idx="2798">
                  <c:v>8.0516539999999992</c:v>
                </c:pt>
                <c:pt idx="2799">
                  <c:v>8.0498309999999993</c:v>
                </c:pt>
                <c:pt idx="2800">
                  <c:v>8.049353</c:v>
                </c:pt>
                <c:pt idx="2801">
                  <c:v>8.048997</c:v>
                </c:pt>
                <c:pt idx="2802">
                  <c:v>8.0495009999999994</c:v>
                </c:pt>
                <c:pt idx="2803">
                  <c:v>8.0506139999999995</c:v>
                </c:pt>
                <c:pt idx="2804">
                  <c:v>8.051634</c:v>
                </c:pt>
                <c:pt idx="2805">
                  <c:v>8.0509579999999996</c:v>
                </c:pt>
                <c:pt idx="2806">
                  <c:v>8.05185</c:v>
                </c:pt>
                <c:pt idx="2807">
                  <c:v>8.052346</c:v>
                </c:pt>
                <c:pt idx="2808">
                  <c:v>8.0519099999999995</c:v>
                </c:pt>
                <c:pt idx="2809">
                  <c:v>8.0526920000000004</c:v>
                </c:pt>
                <c:pt idx="2810">
                  <c:v>8.0530069999999991</c:v>
                </c:pt>
                <c:pt idx="2811">
                  <c:v>8.0531469999999992</c:v>
                </c:pt>
                <c:pt idx="2812">
                  <c:v>8.0536530000000006</c:v>
                </c:pt>
                <c:pt idx="2813">
                  <c:v>8.0543110000000002</c:v>
                </c:pt>
                <c:pt idx="2814">
                  <c:v>8.0544820000000001</c:v>
                </c:pt>
                <c:pt idx="2815">
                  <c:v>8.0536410000000007</c:v>
                </c:pt>
                <c:pt idx="2816">
                  <c:v>8.0540950000000002</c:v>
                </c:pt>
                <c:pt idx="2817">
                  <c:v>8.0540769999999995</c:v>
                </c:pt>
                <c:pt idx="2818">
                  <c:v>8.0536849999999998</c:v>
                </c:pt>
                <c:pt idx="2819">
                  <c:v>8.0538380000000007</c:v>
                </c:pt>
                <c:pt idx="2820">
                  <c:v>8.0546260000000007</c:v>
                </c:pt>
                <c:pt idx="2821">
                  <c:v>8.052505</c:v>
                </c:pt>
                <c:pt idx="2822">
                  <c:v>8.0519499999999997</c:v>
                </c:pt>
                <c:pt idx="2823">
                  <c:v>8.0517339999999997</c:v>
                </c:pt>
                <c:pt idx="2824">
                  <c:v>8.0527709999999999</c:v>
                </c:pt>
                <c:pt idx="2825">
                  <c:v>8.0525260000000003</c:v>
                </c:pt>
                <c:pt idx="2826">
                  <c:v>8.0522310000000008</c:v>
                </c:pt>
                <c:pt idx="2827">
                  <c:v>8.0528510000000004</c:v>
                </c:pt>
                <c:pt idx="2828">
                  <c:v>8.0538519999999991</c:v>
                </c:pt>
                <c:pt idx="2829">
                  <c:v>8.0543700000000005</c:v>
                </c:pt>
                <c:pt idx="2830">
                  <c:v>8.0542619999999996</c:v>
                </c:pt>
                <c:pt idx="2831">
                  <c:v>8.0540040000000008</c:v>
                </c:pt>
                <c:pt idx="2832">
                  <c:v>8.0543390000000006</c:v>
                </c:pt>
                <c:pt idx="2833">
                  <c:v>8.0543060000000004</c:v>
                </c:pt>
                <c:pt idx="2834">
                  <c:v>8.0527490000000004</c:v>
                </c:pt>
                <c:pt idx="2835">
                  <c:v>8.0517350000000008</c:v>
                </c:pt>
                <c:pt idx="2836">
                  <c:v>8.0502760000000002</c:v>
                </c:pt>
                <c:pt idx="2837">
                  <c:v>8.0498829999999995</c:v>
                </c:pt>
                <c:pt idx="2838">
                  <c:v>8.0497689999999995</c:v>
                </c:pt>
                <c:pt idx="2839">
                  <c:v>8.0488970000000002</c:v>
                </c:pt>
                <c:pt idx="2840">
                  <c:v>8.0484209999999994</c:v>
                </c:pt>
                <c:pt idx="2841">
                  <c:v>8.0471120000000003</c:v>
                </c:pt>
                <c:pt idx="2842">
                  <c:v>8.0456029999999998</c:v>
                </c:pt>
                <c:pt idx="2843">
                  <c:v>8.0446000000000009</c:v>
                </c:pt>
                <c:pt idx="2844">
                  <c:v>8.0419389999999993</c:v>
                </c:pt>
                <c:pt idx="2845">
                  <c:v>8.0421329999999998</c:v>
                </c:pt>
                <c:pt idx="2846">
                  <c:v>8.0426070000000003</c:v>
                </c:pt>
                <c:pt idx="2847">
                  <c:v>8.0411570000000001</c:v>
                </c:pt>
                <c:pt idx="2848">
                  <c:v>8.040165</c:v>
                </c:pt>
                <c:pt idx="2849">
                  <c:v>8.040794</c:v>
                </c:pt>
                <c:pt idx="2850">
                  <c:v>8.0398940000000003</c:v>
                </c:pt>
                <c:pt idx="2851">
                  <c:v>8.0398960000000006</c:v>
                </c:pt>
                <c:pt idx="2852">
                  <c:v>8.039085</c:v>
                </c:pt>
                <c:pt idx="2853">
                  <c:v>8.0389420000000005</c:v>
                </c:pt>
                <c:pt idx="2854">
                  <c:v>8.038551</c:v>
                </c:pt>
                <c:pt idx="2855">
                  <c:v>8.0379299999999994</c:v>
                </c:pt>
                <c:pt idx="2856">
                  <c:v>8.0375390000000007</c:v>
                </c:pt>
                <c:pt idx="2857">
                  <c:v>8.0371389999999998</c:v>
                </c:pt>
                <c:pt idx="2858">
                  <c:v>8.0371509999999997</c:v>
                </c:pt>
                <c:pt idx="2859">
                  <c:v>8.0358490000000007</c:v>
                </c:pt>
                <c:pt idx="2860">
                  <c:v>8.0352759999999996</c:v>
                </c:pt>
                <c:pt idx="2861">
                  <c:v>8.0343889999999991</c:v>
                </c:pt>
                <c:pt idx="2862">
                  <c:v>8.0338890000000003</c:v>
                </c:pt>
                <c:pt idx="2863">
                  <c:v>8.0335099999999997</c:v>
                </c:pt>
                <c:pt idx="2864">
                  <c:v>8.0332340000000002</c:v>
                </c:pt>
                <c:pt idx="2865">
                  <c:v>8.0342409999999997</c:v>
                </c:pt>
                <c:pt idx="2866">
                  <c:v>8.0339489999999998</c:v>
                </c:pt>
                <c:pt idx="2867">
                  <c:v>8.0337390000000006</c:v>
                </c:pt>
                <c:pt idx="2868">
                  <c:v>8.0331799999999998</c:v>
                </c:pt>
                <c:pt idx="2869">
                  <c:v>8.0326400000000007</c:v>
                </c:pt>
                <c:pt idx="2870">
                  <c:v>8.0311780000000006</c:v>
                </c:pt>
                <c:pt idx="2871">
                  <c:v>8.0333469999999991</c:v>
                </c:pt>
                <c:pt idx="2872">
                  <c:v>8.0338499999999993</c:v>
                </c:pt>
                <c:pt idx="2873">
                  <c:v>8.0325980000000001</c:v>
                </c:pt>
                <c:pt idx="2874">
                  <c:v>8.0320529999999994</c:v>
                </c:pt>
                <c:pt idx="2875">
                  <c:v>8.0323220000000006</c:v>
                </c:pt>
                <c:pt idx="2876">
                  <c:v>8.0326409999999999</c:v>
                </c:pt>
                <c:pt idx="2877">
                  <c:v>8.0316519999999993</c:v>
                </c:pt>
                <c:pt idx="2878">
                  <c:v>8.0298189999999998</c:v>
                </c:pt>
                <c:pt idx="2879">
                  <c:v>8.0283990000000003</c:v>
                </c:pt>
                <c:pt idx="2880">
                  <c:v>8.0276840000000007</c:v>
                </c:pt>
                <c:pt idx="2881">
                  <c:v>8.0266699999999993</c:v>
                </c:pt>
                <c:pt idx="2882">
                  <c:v>8.0257660000000008</c:v>
                </c:pt>
                <c:pt idx="2883">
                  <c:v>8.0257129999999997</c:v>
                </c:pt>
                <c:pt idx="2884">
                  <c:v>8.0260859999999994</c:v>
                </c:pt>
                <c:pt idx="2885">
                  <c:v>8.0262279999999997</c:v>
                </c:pt>
                <c:pt idx="2886">
                  <c:v>8.0271930000000005</c:v>
                </c:pt>
                <c:pt idx="2887">
                  <c:v>8.0274280000000005</c:v>
                </c:pt>
                <c:pt idx="2888">
                  <c:v>8.0272020000000008</c:v>
                </c:pt>
                <c:pt idx="2889">
                  <c:v>8.0275180000000006</c:v>
                </c:pt>
                <c:pt idx="2890">
                  <c:v>8.0269349999999999</c:v>
                </c:pt>
                <c:pt idx="2891">
                  <c:v>8.0272699999999997</c:v>
                </c:pt>
                <c:pt idx="2892">
                  <c:v>8.0284289999999991</c:v>
                </c:pt>
                <c:pt idx="2893">
                  <c:v>8.0279290000000003</c:v>
                </c:pt>
                <c:pt idx="2894">
                  <c:v>8.0294279999999993</c:v>
                </c:pt>
                <c:pt idx="2895">
                  <c:v>8.0291840000000008</c:v>
                </c:pt>
                <c:pt idx="2896">
                  <c:v>8.0284010000000006</c:v>
                </c:pt>
                <c:pt idx="2897">
                  <c:v>8.0291160000000001</c:v>
                </c:pt>
                <c:pt idx="2898">
                  <c:v>8.0291569999999997</c:v>
                </c:pt>
                <c:pt idx="2899">
                  <c:v>8.0286480000000005</c:v>
                </c:pt>
                <c:pt idx="2900">
                  <c:v>8.0290909999999993</c:v>
                </c:pt>
                <c:pt idx="2901">
                  <c:v>8.0292519999999996</c:v>
                </c:pt>
                <c:pt idx="2902">
                  <c:v>8.0298429999999996</c:v>
                </c:pt>
                <c:pt idx="2903">
                  <c:v>8.0291779999999999</c:v>
                </c:pt>
                <c:pt idx="2904">
                  <c:v>8.0286050000000007</c:v>
                </c:pt>
                <c:pt idx="2905">
                  <c:v>8.0281889999999994</c:v>
                </c:pt>
                <c:pt idx="2906">
                  <c:v>8.0269309999999994</c:v>
                </c:pt>
                <c:pt idx="2907">
                  <c:v>8.0272179999999995</c:v>
                </c:pt>
                <c:pt idx="2908">
                  <c:v>8.0270290000000006</c:v>
                </c:pt>
                <c:pt idx="2909">
                  <c:v>8.0263179999999998</c:v>
                </c:pt>
                <c:pt idx="2910">
                  <c:v>8.0260479999999994</c:v>
                </c:pt>
                <c:pt idx="2911">
                  <c:v>8.0259809999999998</c:v>
                </c:pt>
                <c:pt idx="2912">
                  <c:v>8.0266450000000003</c:v>
                </c:pt>
                <c:pt idx="2913">
                  <c:v>8.0261080000000007</c:v>
                </c:pt>
                <c:pt idx="2914">
                  <c:v>8.0251570000000001</c:v>
                </c:pt>
                <c:pt idx="2915">
                  <c:v>8.0240010000000002</c:v>
                </c:pt>
                <c:pt idx="2916">
                  <c:v>8.0231680000000001</c:v>
                </c:pt>
                <c:pt idx="2917">
                  <c:v>8.0236660000000004</c:v>
                </c:pt>
                <c:pt idx="2918">
                  <c:v>8.023434</c:v>
                </c:pt>
                <c:pt idx="2919">
                  <c:v>8.0237669999999994</c:v>
                </c:pt>
                <c:pt idx="2920">
                  <c:v>8.0246449999999996</c:v>
                </c:pt>
                <c:pt idx="2921">
                  <c:v>8.0242749999999994</c:v>
                </c:pt>
                <c:pt idx="2922">
                  <c:v>8.0237669999999994</c:v>
                </c:pt>
                <c:pt idx="2923">
                  <c:v>8.0240910000000003</c:v>
                </c:pt>
                <c:pt idx="2924">
                  <c:v>8.0246729999999999</c:v>
                </c:pt>
                <c:pt idx="2925">
                  <c:v>8.0236970000000003</c:v>
                </c:pt>
                <c:pt idx="2926">
                  <c:v>8.0225340000000003</c:v>
                </c:pt>
                <c:pt idx="2927">
                  <c:v>8.021706</c:v>
                </c:pt>
                <c:pt idx="2928">
                  <c:v>8.0215730000000001</c:v>
                </c:pt>
                <c:pt idx="2929">
                  <c:v>8.0223829999999996</c:v>
                </c:pt>
                <c:pt idx="2930">
                  <c:v>8.0223859999999991</c:v>
                </c:pt>
                <c:pt idx="2931">
                  <c:v>8.0226539999999993</c:v>
                </c:pt>
                <c:pt idx="2932">
                  <c:v>8.0226220000000001</c:v>
                </c:pt>
                <c:pt idx="2933">
                  <c:v>8.0220739999999999</c:v>
                </c:pt>
                <c:pt idx="2934">
                  <c:v>8.0216510000000003</c:v>
                </c:pt>
                <c:pt idx="2935">
                  <c:v>8.0218620000000005</c:v>
                </c:pt>
                <c:pt idx="2936">
                  <c:v>8.0215200000000006</c:v>
                </c:pt>
                <c:pt idx="2937">
                  <c:v>8.0209170000000007</c:v>
                </c:pt>
                <c:pt idx="2938">
                  <c:v>8.0205780000000004</c:v>
                </c:pt>
                <c:pt idx="2939">
                  <c:v>8.0208650000000006</c:v>
                </c:pt>
                <c:pt idx="2940">
                  <c:v>8.0206680000000006</c:v>
                </c:pt>
                <c:pt idx="2941">
                  <c:v>8.0209150000000005</c:v>
                </c:pt>
                <c:pt idx="2942">
                  <c:v>8.0204190000000004</c:v>
                </c:pt>
                <c:pt idx="2943">
                  <c:v>8.0207110000000004</c:v>
                </c:pt>
                <c:pt idx="2944">
                  <c:v>8.0214230000000004</c:v>
                </c:pt>
                <c:pt idx="2945">
                  <c:v>8.022024</c:v>
                </c:pt>
                <c:pt idx="2946">
                  <c:v>8.0229710000000001</c:v>
                </c:pt>
                <c:pt idx="2947">
                  <c:v>8.0239119999999993</c:v>
                </c:pt>
                <c:pt idx="2948">
                  <c:v>8.0242810000000002</c:v>
                </c:pt>
                <c:pt idx="2949">
                  <c:v>8.0244560000000007</c:v>
                </c:pt>
                <c:pt idx="2950">
                  <c:v>8.0250229999999991</c:v>
                </c:pt>
                <c:pt idx="2951">
                  <c:v>8.0257120000000004</c:v>
                </c:pt>
                <c:pt idx="2952">
                  <c:v>8.0258760000000002</c:v>
                </c:pt>
                <c:pt idx="2953">
                  <c:v>8.0263209999999994</c:v>
                </c:pt>
                <c:pt idx="2954">
                  <c:v>8.0268510000000006</c:v>
                </c:pt>
                <c:pt idx="2955">
                  <c:v>8.0280939999999994</c:v>
                </c:pt>
                <c:pt idx="2956">
                  <c:v>8.0291700000000006</c:v>
                </c:pt>
                <c:pt idx="2957">
                  <c:v>8.0294519999999991</c:v>
                </c:pt>
                <c:pt idx="2958">
                  <c:v>8.0289230000000007</c:v>
                </c:pt>
                <c:pt idx="2959">
                  <c:v>8.0286360000000005</c:v>
                </c:pt>
                <c:pt idx="2960">
                  <c:v>8.0288470000000007</c:v>
                </c:pt>
                <c:pt idx="2961">
                  <c:v>8.0292870000000001</c:v>
                </c:pt>
                <c:pt idx="2962">
                  <c:v>8.0285879999999992</c:v>
                </c:pt>
                <c:pt idx="2963">
                  <c:v>8.0284669999999991</c:v>
                </c:pt>
                <c:pt idx="2964">
                  <c:v>8.0285220000000006</c:v>
                </c:pt>
                <c:pt idx="2965">
                  <c:v>8.0291949999999996</c:v>
                </c:pt>
                <c:pt idx="2966">
                  <c:v>8.0297479999999997</c:v>
                </c:pt>
                <c:pt idx="2967">
                  <c:v>8.0291530000000009</c:v>
                </c:pt>
                <c:pt idx="2968">
                  <c:v>8.0289909999999995</c:v>
                </c:pt>
                <c:pt idx="2969">
                  <c:v>8.0291730000000001</c:v>
                </c:pt>
                <c:pt idx="2970">
                  <c:v>8.0280900000000006</c:v>
                </c:pt>
                <c:pt idx="2971">
                  <c:v>8.0272279999999991</c:v>
                </c:pt>
                <c:pt idx="2972">
                  <c:v>8.0272830000000006</c:v>
                </c:pt>
                <c:pt idx="2973">
                  <c:v>8.028124</c:v>
                </c:pt>
                <c:pt idx="2974">
                  <c:v>8.0280299999999993</c:v>
                </c:pt>
                <c:pt idx="2975">
                  <c:v>8.0284990000000001</c:v>
                </c:pt>
                <c:pt idx="2976">
                  <c:v>8.0294369999999997</c:v>
                </c:pt>
                <c:pt idx="2977">
                  <c:v>8.0305400000000002</c:v>
                </c:pt>
                <c:pt idx="2978">
                  <c:v>8.031784</c:v>
                </c:pt>
                <c:pt idx="2979">
                  <c:v>8.0323399999999996</c:v>
                </c:pt>
                <c:pt idx="2980">
                  <c:v>8.0333729999999992</c:v>
                </c:pt>
                <c:pt idx="2981">
                  <c:v>8.033455</c:v>
                </c:pt>
                <c:pt idx="2982">
                  <c:v>8.0331810000000008</c:v>
                </c:pt>
                <c:pt idx="2983">
                  <c:v>8.0329750000000004</c:v>
                </c:pt>
                <c:pt idx="2984">
                  <c:v>8.0333860000000001</c:v>
                </c:pt>
                <c:pt idx="2985">
                  <c:v>8.0332460000000001</c:v>
                </c:pt>
                <c:pt idx="2986">
                  <c:v>8.032686</c:v>
                </c:pt>
                <c:pt idx="2987">
                  <c:v>8.0327310000000001</c:v>
                </c:pt>
                <c:pt idx="2988">
                  <c:v>8.0326489999999993</c:v>
                </c:pt>
                <c:pt idx="2989">
                  <c:v>8.0323290000000007</c:v>
                </c:pt>
                <c:pt idx="2990">
                  <c:v>8.0330309999999994</c:v>
                </c:pt>
                <c:pt idx="2991">
                  <c:v>8.0334420000000009</c:v>
                </c:pt>
                <c:pt idx="2992">
                  <c:v>8.0334839999999996</c:v>
                </c:pt>
                <c:pt idx="2993">
                  <c:v>8.0337560000000003</c:v>
                </c:pt>
                <c:pt idx="2994">
                  <c:v>8.0334459999999996</c:v>
                </c:pt>
                <c:pt idx="2995">
                  <c:v>8.0333769999999998</c:v>
                </c:pt>
                <c:pt idx="2996">
                  <c:v>8.0331949999999992</c:v>
                </c:pt>
                <c:pt idx="2997">
                  <c:v>8.0327129999999993</c:v>
                </c:pt>
                <c:pt idx="2998">
                  <c:v>8.0319109999999991</c:v>
                </c:pt>
                <c:pt idx="2999">
                  <c:v>8.0313339999999993</c:v>
                </c:pt>
                <c:pt idx="3000">
                  <c:v>8.0312760000000001</c:v>
                </c:pt>
                <c:pt idx="3001">
                  <c:v>8.0308810000000008</c:v>
                </c:pt>
                <c:pt idx="3002">
                  <c:v>8.0302240000000005</c:v>
                </c:pt>
                <c:pt idx="3003">
                  <c:v>8.0298189999999998</c:v>
                </c:pt>
                <c:pt idx="3004">
                  <c:v>8.0296160000000008</c:v>
                </c:pt>
                <c:pt idx="3005">
                  <c:v>8.0287849999999992</c:v>
                </c:pt>
                <c:pt idx="3006">
                  <c:v>8.0278170000000006</c:v>
                </c:pt>
                <c:pt idx="3007">
                  <c:v>8.0270670000000006</c:v>
                </c:pt>
                <c:pt idx="3008">
                  <c:v>8.0268689999999996</c:v>
                </c:pt>
                <c:pt idx="3009">
                  <c:v>8.0270189999999992</c:v>
                </c:pt>
                <c:pt idx="3010">
                  <c:v>8.0269150000000007</c:v>
                </c:pt>
                <c:pt idx="3011">
                  <c:v>8.0260750000000005</c:v>
                </c:pt>
                <c:pt idx="3012">
                  <c:v>8.0259440000000009</c:v>
                </c:pt>
                <c:pt idx="3013">
                  <c:v>8.0258769999999995</c:v>
                </c:pt>
                <c:pt idx="3014">
                  <c:v>8.0255650000000003</c:v>
                </c:pt>
                <c:pt idx="3015">
                  <c:v>8.025207</c:v>
                </c:pt>
                <c:pt idx="3016">
                  <c:v>8.0249430000000004</c:v>
                </c:pt>
                <c:pt idx="3017">
                  <c:v>8.0246960000000005</c:v>
                </c:pt>
                <c:pt idx="3018">
                  <c:v>8.0247960000000003</c:v>
                </c:pt>
                <c:pt idx="3019">
                  <c:v>8.0242190000000004</c:v>
                </c:pt>
                <c:pt idx="3020">
                  <c:v>8.0239349999999998</c:v>
                </c:pt>
                <c:pt idx="3021">
                  <c:v>8.0246329999999997</c:v>
                </c:pt>
                <c:pt idx="3022">
                  <c:v>8.0253779999999999</c:v>
                </c:pt>
                <c:pt idx="3023">
                  <c:v>8.0252940000000006</c:v>
                </c:pt>
                <c:pt idx="3024">
                  <c:v>8.0248910000000002</c:v>
                </c:pt>
                <c:pt idx="3025">
                  <c:v>8.0247460000000004</c:v>
                </c:pt>
                <c:pt idx="3026">
                  <c:v>8.0245549999999994</c:v>
                </c:pt>
                <c:pt idx="3027">
                  <c:v>8.0233679999999996</c:v>
                </c:pt>
                <c:pt idx="3028">
                  <c:v>8.0222470000000001</c:v>
                </c:pt>
                <c:pt idx="3029">
                  <c:v>8.021585</c:v>
                </c:pt>
                <c:pt idx="3030">
                  <c:v>8.0208530000000007</c:v>
                </c:pt>
                <c:pt idx="3031">
                  <c:v>8.0204339999999998</c:v>
                </c:pt>
                <c:pt idx="3032">
                  <c:v>8.0210910000000002</c:v>
                </c:pt>
                <c:pt idx="3033">
                  <c:v>8.0211520000000007</c:v>
                </c:pt>
                <c:pt idx="3034">
                  <c:v>8.0202019999999994</c:v>
                </c:pt>
                <c:pt idx="3035">
                  <c:v>8.0195399999999992</c:v>
                </c:pt>
                <c:pt idx="3036">
                  <c:v>8.0190660000000005</c:v>
                </c:pt>
                <c:pt idx="3037">
                  <c:v>8.0189500000000002</c:v>
                </c:pt>
                <c:pt idx="3038">
                  <c:v>8.018872</c:v>
                </c:pt>
                <c:pt idx="3039">
                  <c:v>8.0184990000000003</c:v>
                </c:pt>
                <c:pt idx="3040">
                  <c:v>8.0177230000000002</c:v>
                </c:pt>
                <c:pt idx="3041">
                  <c:v>8.0172919999999994</c:v>
                </c:pt>
                <c:pt idx="3042">
                  <c:v>8.0170619999999992</c:v>
                </c:pt>
                <c:pt idx="3043">
                  <c:v>8.0170619999999992</c:v>
                </c:pt>
                <c:pt idx="3044">
                  <c:v>8.0165570000000006</c:v>
                </c:pt>
                <c:pt idx="3045">
                  <c:v>8.0154209999999999</c:v>
                </c:pt>
                <c:pt idx="3046">
                  <c:v>8.0145959999999992</c:v>
                </c:pt>
                <c:pt idx="3047">
                  <c:v>8.0141799999999996</c:v>
                </c:pt>
                <c:pt idx="3048">
                  <c:v>8.0138700000000007</c:v>
                </c:pt>
                <c:pt idx="3049">
                  <c:v>8.0141500000000008</c:v>
                </c:pt>
                <c:pt idx="3050">
                  <c:v>8.0140259999999994</c:v>
                </c:pt>
                <c:pt idx="3051">
                  <c:v>8.0137940000000008</c:v>
                </c:pt>
                <c:pt idx="3052">
                  <c:v>8.0136800000000008</c:v>
                </c:pt>
                <c:pt idx="3053">
                  <c:v>8.0134880000000006</c:v>
                </c:pt>
                <c:pt idx="3054">
                  <c:v>8.0129409999999996</c:v>
                </c:pt>
                <c:pt idx="3055">
                  <c:v>8.0122780000000002</c:v>
                </c:pt>
                <c:pt idx="3056">
                  <c:v>8.0124209999999998</c:v>
                </c:pt>
                <c:pt idx="3057">
                  <c:v>8.0121690000000001</c:v>
                </c:pt>
                <c:pt idx="3058">
                  <c:v>8.0115169999999996</c:v>
                </c:pt>
                <c:pt idx="3059">
                  <c:v>8.0114769999999993</c:v>
                </c:pt>
                <c:pt idx="3060">
                  <c:v>8.0121559999999992</c:v>
                </c:pt>
                <c:pt idx="3061">
                  <c:v>8.0126390000000001</c:v>
                </c:pt>
                <c:pt idx="3062">
                  <c:v>8.0127330000000008</c:v>
                </c:pt>
                <c:pt idx="3063">
                  <c:v>8.0117580000000004</c:v>
                </c:pt>
                <c:pt idx="3064">
                  <c:v>8.0112749999999995</c:v>
                </c:pt>
                <c:pt idx="3065">
                  <c:v>8.0101119999999995</c:v>
                </c:pt>
                <c:pt idx="3066">
                  <c:v>8.0090730000000008</c:v>
                </c:pt>
                <c:pt idx="3067">
                  <c:v>8.0086349999999999</c:v>
                </c:pt>
                <c:pt idx="3068">
                  <c:v>8.0091330000000003</c:v>
                </c:pt>
                <c:pt idx="3069">
                  <c:v>8.0099330000000002</c:v>
                </c:pt>
                <c:pt idx="3070">
                  <c:v>8.0106169999999999</c:v>
                </c:pt>
                <c:pt idx="3071">
                  <c:v>8.0107680000000006</c:v>
                </c:pt>
                <c:pt idx="3072">
                  <c:v>8.0106909999999996</c:v>
                </c:pt>
                <c:pt idx="3073">
                  <c:v>8.0103919999999995</c:v>
                </c:pt>
                <c:pt idx="3074">
                  <c:v>8.0106140000000003</c:v>
                </c:pt>
                <c:pt idx="3075">
                  <c:v>8.0104310000000005</c:v>
                </c:pt>
                <c:pt idx="3076">
                  <c:v>8.0099239999999998</c:v>
                </c:pt>
                <c:pt idx="3077">
                  <c:v>8.0096240000000005</c:v>
                </c:pt>
                <c:pt idx="3078">
                  <c:v>8.0094119999999993</c:v>
                </c:pt>
                <c:pt idx="3079">
                  <c:v>8.0091730000000005</c:v>
                </c:pt>
                <c:pt idx="3080">
                  <c:v>8.0095829999999992</c:v>
                </c:pt>
                <c:pt idx="3081">
                  <c:v>8.0094119999999993</c:v>
                </c:pt>
                <c:pt idx="3082">
                  <c:v>8.008419</c:v>
                </c:pt>
                <c:pt idx="3083">
                  <c:v>8.0079740000000008</c:v>
                </c:pt>
                <c:pt idx="3084">
                  <c:v>8.0081120000000006</c:v>
                </c:pt>
                <c:pt idx="3085">
                  <c:v>8.0086169999999992</c:v>
                </c:pt>
                <c:pt idx="3086">
                  <c:v>8.0085499999999996</c:v>
                </c:pt>
                <c:pt idx="3087">
                  <c:v>8.0078569999999996</c:v>
                </c:pt>
                <c:pt idx="3088">
                  <c:v>8.0074799999999993</c:v>
                </c:pt>
                <c:pt idx="3089">
                  <c:v>8.0073430000000005</c:v>
                </c:pt>
                <c:pt idx="3090">
                  <c:v>8.0067339999999998</c:v>
                </c:pt>
                <c:pt idx="3091">
                  <c:v>8.0063089999999999</c:v>
                </c:pt>
                <c:pt idx="3092">
                  <c:v>8.0058310000000006</c:v>
                </c:pt>
                <c:pt idx="3093">
                  <c:v>8.0051919999999992</c:v>
                </c:pt>
                <c:pt idx="3094">
                  <c:v>8.0049539999999997</c:v>
                </c:pt>
                <c:pt idx="3095">
                  <c:v>8.005293</c:v>
                </c:pt>
                <c:pt idx="3096">
                  <c:v>8.0055130000000005</c:v>
                </c:pt>
                <c:pt idx="3097">
                  <c:v>8.0049080000000004</c:v>
                </c:pt>
                <c:pt idx="3098">
                  <c:v>8.0046879999999998</c:v>
                </c:pt>
                <c:pt idx="3099">
                  <c:v>8.0048600000000008</c:v>
                </c:pt>
                <c:pt idx="3100">
                  <c:v>8.0052059999999994</c:v>
                </c:pt>
                <c:pt idx="3101">
                  <c:v>8.004823</c:v>
                </c:pt>
                <c:pt idx="3102">
                  <c:v>8.0041930000000008</c:v>
                </c:pt>
                <c:pt idx="3103">
                  <c:v>8.0042519999999993</c:v>
                </c:pt>
                <c:pt idx="3104">
                  <c:v>8.004702</c:v>
                </c:pt>
                <c:pt idx="3105">
                  <c:v>8.005414</c:v>
                </c:pt>
                <c:pt idx="3106">
                  <c:v>8.0056740000000008</c:v>
                </c:pt>
                <c:pt idx="3107">
                  <c:v>8.0058810000000005</c:v>
                </c:pt>
                <c:pt idx="3108">
                  <c:v>8.0059190000000005</c:v>
                </c:pt>
                <c:pt idx="3109">
                  <c:v>8.0053769999999993</c:v>
                </c:pt>
                <c:pt idx="3110">
                  <c:v>8.0044439999999994</c:v>
                </c:pt>
                <c:pt idx="3111">
                  <c:v>8.0035539999999994</c:v>
                </c:pt>
                <c:pt idx="3112">
                  <c:v>8.0034580000000002</c:v>
                </c:pt>
                <c:pt idx="3113">
                  <c:v>8.0043330000000008</c:v>
                </c:pt>
                <c:pt idx="3114">
                  <c:v>8.0045850000000005</c:v>
                </c:pt>
                <c:pt idx="3115">
                  <c:v>8.0060339999999997</c:v>
                </c:pt>
                <c:pt idx="3116">
                  <c:v>8.0063099999999991</c:v>
                </c:pt>
                <c:pt idx="3117">
                  <c:v>8.0059269999999998</c:v>
                </c:pt>
                <c:pt idx="3118">
                  <c:v>8.0055250000000004</c:v>
                </c:pt>
                <c:pt idx="3119">
                  <c:v>8.0053710000000002</c:v>
                </c:pt>
                <c:pt idx="3120">
                  <c:v>8.0056750000000001</c:v>
                </c:pt>
                <c:pt idx="3121">
                  <c:v>8.0050290000000004</c:v>
                </c:pt>
                <c:pt idx="3122">
                  <c:v>8.0046560000000007</c:v>
                </c:pt>
                <c:pt idx="3123">
                  <c:v>8.005585</c:v>
                </c:pt>
                <c:pt idx="3124">
                  <c:v>8.0050340000000002</c:v>
                </c:pt>
                <c:pt idx="3125">
                  <c:v>8.0045660000000005</c:v>
                </c:pt>
                <c:pt idx="3126">
                  <c:v>8.0050609999999995</c:v>
                </c:pt>
                <c:pt idx="3127">
                  <c:v>8.0053929999999998</c:v>
                </c:pt>
                <c:pt idx="3128">
                  <c:v>8.0071510000000004</c:v>
                </c:pt>
                <c:pt idx="3129">
                  <c:v>8.0071189999999994</c:v>
                </c:pt>
                <c:pt idx="3130">
                  <c:v>8.00596</c:v>
                </c:pt>
                <c:pt idx="3131">
                  <c:v>8.0061309999999999</c:v>
                </c:pt>
                <c:pt idx="3132">
                  <c:v>8.0072519999999994</c:v>
                </c:pt>
                <c:pt idx="3133">
                  <c:v>8.007339</c:v>
                </c:pt>
                <c:pt idx="3134">
                  <c:v>8.0075059999999993</c:v>
                </c:pt>
                <c:pt idx="3135">
                  <c:v>8.0067939999999993</c:v>
                </c:pt>
                <c:pt idx="3136">
                  <c:v>8.0071929999999991</c:v>
                </c:pt>
                <c:pt idx="3137">
                  <c:v>8.0074989999999993</c:v>
                </c:pt>
                <c:pt idx="3138">
                  <c:v>8.0065159999999995</c:v>
                </c:pt>
                <c:pt idx="3139">
                  <c:v>8.0061710000000001</c:v>
                </c:pt>
                <c:pt idx="3140">
                  <c:v>8.0059570000000004</c:v>
                </c:pt>
                <c:pt idx="3141">
                  <c:v>8.0047990000000002</c:v>
                </c:pt>
                <c:pt idx="3142">
                  <c:v>8.0040929999999992</c:v>
                </c:pt>
                <c:pt idx="3143">
                  <c:v>8.0039429999999996</c:v>
                </c:pt>
                <c:pt idx="3144">
                  <c:v>8.0024390000000007</c:v>
                </c:pt>
                <c:pt idx="3145">
                  <c:v>8.0023420000000005</c:v>
                </c:pt>
                <c:pt idx="3146">
                  <c:v>8.0019290000000005</c:v>
                </c:pt>
                <c:pt idx="3147">
                  <c:v>8.0023079999999993</c:v>
                </c:pt>
                <c:pt idx="3148">
                  <c:v>8.0032309999999995</c:v>
                </c:pt>
                <c:pt idx="3149">
                  <c:v>8.0033740000000009</c:v>
                </c:pt>
                <c:pt idx="3150">
                  <c:v>8.0022800000000007</c:v>
                </c:pt>
                <c:pt idx="3151">
                  <c:v>8.0020190000000007</c:v>
                </c:pt>
                <c:pt idx="3152">
                  <c:v>8.0031809999999997</c:v>
                </c:pt>
                <c:pt idx="3153">
                  <c:v>8.0035150000000002</c:v>
                </c:pt>
                <c:pt idx="3154">
                  <c:v>8.0029000000000003</c:v>
                </c:pt>
                <c:pt idx="3155">
                  <c:v>8.0021210000000007</c:v>
                </c:pt>
                <c:pt idx="3156">
                  <c:v>8.001614</c:v>
                </c:pt>
                <c:pt idx="3157">
                  <c:v>8.0019290000000005</c:v>
                </c:pt>
                <c:pt idx="3158">
                  <c:v>8.0015789999999996</c:v>
                </c:pt>
                <c:pt idx="3159">
                  <c:v>8.0022880000000001</c:v>
                </c:pt>
                <c:pt idx="3160">
                  <c:v>8.0028400000000008</c:v>
                </c:pt>
                <c:pt idx="3161">
                  <c:v>8.0034679999999998</c:v>
                </c:pt>
                <c:pt idx="3162">
                  <c:v>8.0033250000000002</c:v>
                </c:pt>
                <c:pt idx="3163">
                  <c:v>8.003603</c:v>
                </c:pt>
                <c:pt idx="3164">
                  <c:v>8.0046359999999996</c:v>
                </c:pt>
                <c:pt idx="3165">
                  <c:v>8.0038330000000002</c:v>
                </c:pt>
                <c:pt idx="3166">
                  <c:v>8.0043480000000002</c:v>
                </c:pt>
                <c:pt idx="3167">
                  <c:v>8.0044780000000006</c:v>
                </c:pt>
                <c:pt idx="3168">
                  <c:v>8.0037649999999996</c:v>
                </c:pt>
                <c:pt idx="3169">
                  <c:v>8.002656</c:v>
                </c:pt>
                <c:pt idx="3170">
                  <c:v>8.0013919999999992</c:v>
                </c:pt>
                <c:pt idx="3171">
                  <c:v>8.0017399999999999</c:v>
                </c:pt>
                <c:pt idx="3172">
                  <c:v>8.0015090000000004</c:v>
                </c:pt>
                <c:pt idx="3173">
                  <c:v>8.0007070000000002</c:v>
                </c:pt>
                <c:pt idx="3174">
                  <c:v>8.0003510000000002</c:v>
                </c:pt>
                <c:pt idx="3175">
                  <c:v>8.0000649999999993</c:v>
                </c:pt>
                <c:pt idx="3176">
                  <c:v>7.9995599999999998</c:v>
                </c:pt>
                <c:pt idx="3177">
                  <c:v>7.9997860000000003</c:v>
                </c:pt>
                <c:pt idx="3178">
                  <c:v>7.998132</c:v>
                </c:pt>
                <c:pt idx="3179">
                  <c:v>7.9967990000000002</c:v>
                </c:pt>
                <c:pt idx="3180">
                  <c:v>7.9966010000000001</c:v>
                </c:pt>
                <c:pt idx="3181">
                  <c:v>7.9952220000000001</c:v>
                </c:pt>
                <c:pt idx="3182">
                  <c:v>7.9949620000000001</c:v>
                </c:pt>
                <c:pt idx="3183">
                  <c:v>7.9937820000000004</c:v>
                </c:pt>
                <c:pt idx="3184">
                  <c:v>7.9934120000000002</c:v>
                </c:pt>
                <c:pt idx="3185">
                  <c:v>7.992801</c:v>
                </c:pt>
                <c:pt idx="3186">
                  <c:v>7.9919830000000003</c:v>
                </c:pt>
                <c:pt idx="3187">
                  <c:v>7.9915349999999998</c:v>
                </c:pt>
                <c:pt idx="3188">
                  <c:v>7.9919390000000003</c:v>
                </c:pt>
                <c:pt idx="3189">
                  <c:v>7.9911859999999999</c:v>
                </c:pt>
                <c:pt idx="3190">
                  <c:v>7.9910949999999996</c:v>
                </c:pt>
                <c:pt idx="3191">
                  <c:v>7.9921810000000004</c:v>
                </c:pt>
                <c:pt idx="3192">
                  <c:v>7.9927440000000001</c:v>
                </c:pt>
                <c:pt idx="3193">
                  <c:v>7.9925110000000004</c:v>
                </c:pt>
                <c:pt idx="3194">
                  <c:v>7.9938669999999998</c:v>
                </c:pt>
                <c:pt idx="3195">
                  <c:v>7.9941789999999999</c:v>
                </c:pt>
                <c:pt idx="3196">
                  <c:v>7.9937040000000001</c:v>
                </c:pt>
                <c:pt idx="3197">
                  <c:v>7.992629</c:v>
                </c:pt>
                <c:pt idx="3198">
                  <c:v>7.9919969999999996</c:v>
                </c:pt>
                <c:pt idx="3199">
                  <c:v>7.9913429999999996</c:v>
                </c:pt>
                <c:pt idx="3200">
                  <c:v>7.9909980000000003</c:v>
                </c:pt>
                <c:pt idx="3201">
                  <c:v>7.9901730000000004</c:v>
                </c:pt>
                <c:pt idx="3202">
                  <c:v>7.9877459999999996</c:v>
                </c:pt>
                <c:pt idx="3203">
                  <c:v>7.986389</c:v>
                </c:pt>
                <c:pt idx="3204">
                  <c:v>7.98489</c:v>
                </c:pt>
                <c:pt idx="3205">
                  <c:v>7.9848480000000004</c:v>
                </c:pt>
                <c:pt idx="3206">
                  <c:v>7.9837939999999996</c:v>
                </c:pt>
                <c:pt idx="3207">
                  <c:v>7.9826540000000001</c:v>
                </c:pt>
                <c:pt idx="3208">
                  <c:v>7.9825970000000002</c:v>
                </c:pt>
                <c:pt idx="3209">
                  <c:v>7.9813169999999998</c:v>
                </c:pt>
                <c:pt idx="3210">
                  <c:v>7.9807579999999998</c:v>
                </c:pt>
                <c:pt idx="3211">
                  <c:v>7.9802059999999999</c:v>
                </c:pt>
                <c:pt idx="3212">
                  <c:v>7.9802590000000002</c:v>
                </c:pt>
                <c:pt idx="3213">
                  <c:v>7.9801570000000002</c:v>
                </c:pt>
                <c:pt idx="3214">
                  <c:v>7.9786409999999997</c:v>
                </c:pt>
                <c:pt idx="3215">
                  <c:v>7.9779039999999997</c:v>
                </c:pt>
                <c:pt idx="3216">
                  <c:v>7.9761850000000001</c:v>
                </c:pt>
                <c:pt idx="3217">
                  <c:v>7.9763010000000003</c:v>
                </c:pt>
                <c:pt idx="3218">
                  <c:v>7.9760580000000001</c:v>
                </c:pt>
                <c:pt idx="3219">
                  <c:v>7.975816</c:v>
                </c:pt>
                <c:pt idx="3220">
                  <c:v>7.9752330000000002</c:v>
                </c:pt>
                <c:pt idx="3221">
                  <c:v>7.9744599999999997</c:v>
                </c:pt>
                <c:pt idx="3222">
                  <c:v>7.9733159999999996</c:v>
                </c:pt>
                <c:pt idx="3223">
                  <c:v>7.9725529999999996</c:v>
                </c:pt>
                <c:pt idx="3224">
                  <c:v>7.9725359999999998</c:v>
                </c:pt>
                <c:pt idx="3225">
                  <c:v>7.9723040000000003</c:v>
                </c:pt>
                <c:pt idx="3226">
                  <c:v>7.9714119999999999</c:v>
                </c:pt>
                <c:pt idx="3227">
                  <c:v>7.970332</c:v>
                </c:pt>
                <c:pt idx="3228">
                  <c:v>7.9698880000000001</c:v>
                </c:pt>
                <c:pt idx="3229">
                  <c:v>7.9695099999999996</c:v>
                </c:pt>
                <c:pt idx="3230">
                  <c:v>7.9703400000000002</c:v>
                </c:pt>
                <c:pt idx="3231">
                  <c:v>7.9702320000000002</c:v>
                </c:pt>
                <c:pt idx="3232">
                  <c:v>7.9695530000000003</c:v>
                </c:pt>
                <c:pt idx="3233">
                  <c:v>7.9691850000000004</c:v>
                </c:pt>
                <c:pt idx="3234">
                  <c:v>7.9683200000000003</c:v>
                </c:pt>
                <c:pt idx="3235">
                  <c:v>7.9682959999999996</c:v>
                </c:pt>
                <c:pt idx="3236">
                  <c:v>7.9682449999999996</c:v>
                </c:pt>
                <c:pt idx="3237">
                  <c:v>7.968451</c:v>
                </c:pt>
                <c:pt idx="3238">
                  <c:v>7.9686620000000001</c:v>
                </c:pt>
                <c:pt idx="3239">
                  <c:v>7.969049</c:v>
                </c:pt>
                <c:pt idx="3240">
                  <c:v>7.9688410000000003</c:v>
                </c:pt>
                <c:pt idx="3241">
                  <c:v>7.9687789999999996</c:v>
                </c:pt>
                <c:pt idx="3242">
                  <c:v>7.9680679999999997</c:v>
                </c:pt>
                <c:pt idx="3243">
                  <c:v>7.9669369999999997</c:v>
                </c:pt>
                <c:pt idx="3244">
                  <c:v>7.9656099999999999</c:v>
                </c:pt>
                <c:pt idx="3245">
                  <c:v>7.9648409999999998</c:v>
                </c:pt>
                <c:pt idx="3246">
                  <c:v>7.9636820000000004</c:v>
                </c:pt>
                <c:pt idx="3247">
                  <c:v>7.9641669999999998</c:v>
                </c:pt>
                <c:pt idx="3248">
                  <c:v>7.9632300000000003</c:v>
                </c:pt>
                <c:pt idx="3249">
                  <c:v>7.9635920000000002</c:v>
                </c:pt>
                <c:pt idx="3250">
                  <c:v>7.9637500000000001</c:v>
                </c:pt>
                <c:pt idx="3251">
                  <c:v>7.9641979999999997</c:v>
                </c:pt>
                <c:pt idx="3252">
                  <c:v>7.9651480000000001</c:v>
                </c:pt>
                <c:pt idx="3253">
                  <c:v>7.9649890000000001</c:v>
                </c:pt>
                <c:pt idx="3254">
                  <c:v>7.9658860000000002</c:v>
                </c:pt>
                <c:pt idx="3255">
                  <c:v>7.9660359999999999</c:v>
                </c:pt>
                <c:pt idx="3256">
                  <c:v>7.9667820000000003</c:v>
                </c:pt>
                <c:pt idx="3257">
                  <c:v>7.9666509999999997</c:v>
                </c:pt>
                <c:pt idx="3258">
                  <c:v>7.9677309999999997</c:v>
                </c:pt>
                <c:pt idx="3259">
                  <c:v>7.9683299999999999</c:v>
                </c:pt>
                <c:pt idx="3260">
                  <c:v>7.9677069999999999</c:v>
                </c:pt>
                <c:pt idx="3261">
                  <c:v>7.9676600000000004</c:v>
                </c:pt>
                <c:pt idx="3262">
                  <c:v>7.9671380000000003</c:v>
                </c:pt>
                <c:pt idx="3263">
                  <c:v>7.9662699999999997</c:v>
                </c:pt>
                <c:pt idx="3264">
                  <c:v>7.9655430000000003</c:v>
                </c:pt>
                <c:pt idx="3265">
                  <c:v>7.9656209999999996</c:v>
                </c:pt>
                <c:pt idx="3266">
                  <c:v>7.9658930000000003</c:v>
                </c:pt>
                <c:pt idx="3267">
                  <c:v>7.9649910000000004</c:v>
                </c:pt>
                <c:pt idx="3268">
                  <c:v>7.9650410000000003</c:v>
                </c:pt>
                <c:pt idx="3269">
                  <c:v>7.9647410000000001</c:v>
                </c:pt>
                <c:pt idx="3270">
                  <c:v>7.9653710000000002</c:v>
                </c:pt>
                <c:pt idx="3271">
                  <c:v>7.9653850000000004</c:v>
                </c:pt>
                <c:pt idx="3272">
                  <c:v>7.9655589999999998</c:v>
                </c:pt>
                <c:pt idx="3273">
                  <c:v>7.9657239999999998</c:v>
                </c:pt>
                <c:pt idx="3274">
                  <c:v>7.9648909999999997</c:v>
                </c:pt>
                <c:pt idx="3275">
                  <c:v>7.9654959999999999</c:v>
                </c:pt>
                <c:pt idx="3276">
                  <c:v>7.9660299999999999</c:v>
                </c:pt>
                <c:pt idx="3277">
                  <c:v>7.9677449999999999</c:v>
                </c:pt>
                <c:pt idx="3278">
                  <c:v>7.9682519999999997</c:v>
                </c:pt>
                <c:pt idx="3279">
                  <c:v>7.968572</c:v>
                </c:pt>
                <c:pt idx="3280">
                  <c:v>7.9682190000000004</c:v>
                </c:pt>
                <c:pt idx="3281">
                  <c:v>7.9688920000000003</c:v>
                </c:pt>
                <c:pt idx="3282">
                  <c:v>7.9688610000000004</c:v>
                </c:pt>
                <c:pt idx="3283">
                  <c:v>7.9689180000000004</c:v>
                </c:pt>
                <c:pt idx="3284">
                  <c:v>7.9703939999999998</c:v>
                </c:pt>
                <c:pt idx="3285">
                  <c:v>7.9708610000000002</c:v>
                </c:pt>
                <c:pt idx="3286">
                  <c:v>7.9710299999999998</c:v>
                </c:pt>
                <c:pt idx="3287">
                  <c:v>7.9703920000000004</c:v>
                </c:pt>
                <c:pt idx="3288">
                  <c:v>7.9693269999999998</c:v>
                </c:pt>
                <c:pt idx="3289">
                  <c:v>7.9690190000000003</c:v>
                </c:pt>
                <c:pt idx="3290">
                  <c:v>7.9681509999999998</c:v>
                </c:pt>
                <c:pt idx="3291">
                  <c:v>7.9664239999999999</c:v>
                </c:pt>
                <c:pt idx="3292">
                  <c:v>7.9662300000000004</c:v>
                </c:pt>
                <c:pt idx="3293">
                  <c:v>7.967428</c:v>
                </c:pt>
                <c:pt idx="3294">
                  <c:v>7.9678930000000001</c:v>
                </c:pt>
                <c:pt idx="3295">
                  <c:v>7.967886</c:v>
                </c:pt>
                <c:pt idx="3296">
                  <c:v>7.9684970000000002</c:v>
                </c:pt>
                <c:pt idx="3297">
                  <c:v>7.9667870000000001</c:v>
                </c:pt>
                <c:pt idx="3298">
                  <c:v>7.9663170000000001</c:v>
                </c:pt>
                <c:pt idx="3299">
                  <c:v>7.9654100000000003</c:v>
                </c:pt>
                <c:pt idx="3300">
                  <c:v>7.965808</c:v>
                </c:pt>
                <c:pt idx="3301">
                  <c:v>7.9647550000000003</c:v>
                </c:pt>
                <c:pt idx="3302">
                  <c:v>7.9639449999999998</c:v>
                </c:pt>
                <c:pt idx="3303">
                  <c:v>7.9642920000000004</c:v>
                </c:pt>
                <c:pt idx="3304">
                  <c:v>7.964925</c:v>
                </c:pt>
                <c:pt idx="3305">
                  <c:v>7.9647360000000003</c:v>
                </c:pt>
                <c:pt idx="3306">
                  <c:v>7.9639430000000004</c:v>
                </c:pt>
                <c:pt idx="3307">
                  <c:v>7.9632050000000003</c:v>
                </c:pt>
                <c:pt idx="3308">
                  <c:v>7.9623229999999996</c:v>
                </c:pt>
                <c:pt idx="3309">
                  <c:v>7.9617579999999997</c:v>
                </c:pt>
                <c:pt idx="3310">
                  <c:v>7.9617250000000004</c:v>
                </c:pt>
                <c:pt idx="3311">
                  <c:v>7.9614830000000003</c:v>
                </c:pt>
                <c:pt idx="3312">
                  <c:v>7.9608559999999997</c:v>
                </c:pt>
                <c:pt idx="3313">
                  <c:v>7.9601899999999999</c:v>
                </c:pt>
                <c:pt idx="3314">
                  <c:v>7.9598550000000001</c:v>
                </c:pt>
                <c:pt idx="3315">
                  <c:v>7.9595649999999996</c:v>
                </c:pt>
                <c:pt idx="3316">
                  <c:v>7.9597819999999997</c:v>
                </c:pt>
                <c:pt idx="3317">
                  <c:v>7.960153</c:v>
                </c:pt>
                <c:pt idx="3318">
                  <c:v>7.9606320000000004</c:v>
                </c:pt>
                <c:pt idx="3319">
                  <c:v>7.9601860000000002</c:v>
                </c:pt>
                <c:pt idx="3320">
                  <c:v>7.9596739999999997</c:v>
                </c:pt>
                <c:pt idx="3321">
                  <c:v>7.9592960000000001</c:v>
                </c:pt>
                <c:pt idx="3322">
                  <c:v>7.9590949999999996</c:v>
                </c:pt>
                <c:pt idx="3323">
                  <c:v>7.9588859999999997</c:v>
                </c:pt>
                <c:pt idx="3324">
                  <c:v>7.9586220000000001</c:v>
                </c:pt>
                <c:pt idx="3325">
                  <c:v>7.9580979999999997</c:v>
                </c:pt>
                <c:pt idx="3326">
                  <c:v>7.9571940000000003</c:v>
                </c:pt>
                <c:pt idx="3327">
                  <c:v>7.9555170000000004</c:v>
                </c:pt>
                <c:pt idx="3328">
                  <c:v>7.9546599999999996</c:v>
                </c:pt>
                <c:pt idx="3329">
                  <c:v>7.9546950000000001</c:v>
                </c:pt>
                <c:pt idx="3330">
                  <c:v>7.9541880000000003</c:v>
                </c:pt>
                <c:pt idx="3331">
                  <c:v>7.9527210000000004</c:v>
                </c:pt>
                <c:pt idx="3332">
                  <c:v>7.9521810000000004</c:v>
                </c:pt>
                <c:pt idx="3333">
                  <c:v>7.9520710000000001</c:v>
                </c:pt>
                <c:pt idx="3334">
                  <c:v>7.9506959999999998</c:v>
                </c:pt>
                <c:pt idx="3335">
                  <c:v>7.9499560000000002</c:v>
                </c:pt>
                <c:pt idx="3336">
                  <c:v>7.9500469999999996</c:v>
                </c:pt>
                <c:pt idx="3337">
                  <c:v>7.950342</c:v>
                </c:pt>
                <c:pt idx="3338">
                  <c:v>7.9506119999999996</c:v>
                </c:pt>
                <c:pt idx="3339">
                  <c:v>7.9507580000000004</c:v>
                </c:pt>
                <c:pt idx="3340">
                  <c:v>7.9509879999999997</c:v>
                </c:pt>
                <c:pt idx="3341">
                  <c:v>7.9517069999999999</c:v>
                </c:pt>
                <c:pt idx="3342">
                  <c:v>7.9513860000000003</c:v>
                </c:pt>
                <c:pt idx="3343">
                  <c:v>7.9507779999999997</c:v>
                </c:pt>
                <c:pt idx="3344">
                  <c:v>7.9503839999999997</c:v>
                </c:pt>
                <c:pt idx="3345">
                  <c:v>7.9500630000000001</c:v>
                </c:pt>
                <c:pt idx="3346">
                  <c:v>7.9493819999999999</c:v>
                </c:pt>
                <c:pt idx="3347">
                  <c:v>7.9503060000000003</c:v>
                </c:pt>
                <c:pt idx="3348">
                  <c:v>7.9504669999999997</c:v>
                </c:pt>
                <c:pt idx="3349">
                  <c:v>7.9500130000000002</c:v>
                </c:pt>
                <c:pt idx="3350">
                  <c:v>7.9482390000000001</c:v>
                </c:pt>
                <c:pt idx="3351">
                  <c:v>7.9476990000000001</c:v>
                </c:pt>
                <c:pt idx="3352">
                  <c:v>7.9483470000000001</c:v>
                </c:pt>
                <c:pt idx="3353">
                  <c:v>7.9481200000000003</c:v>
                </c:pt>
                <c:pt idx="3354">
                  <c:v>7.9474460000000002</c:v>
                </c:pt>
                <c:pt idx="3355">
                  <c:v>7.9476170000000002</c:v>
                </c:pt>
                <c:pt idx="3356">
                  <c:v>7.9480050000000002</c:v>
                </c:pt>
                <c:pt idx="3357">
                  <c:v>7.9478270000000002</c:v>
                </c:pt>
                <c:pt idx="3358">
                  <c:v>7.9467939999999997</c:v>
                </c:pt>
                <c:pt idx="3359">
                  <c:v>7.9466380000000001</c:v>
                </c:pt>
                <c:pt idx="3360">
                  <c:v>7.9463470000000003</c:v>
                </c:pt>
                <c:pt idx="3361">
                  <c:v>7.9456980000000001</c:v>
                </c:pt>
                <c:pt idx="3362">
                  <c:v>7.9457519999999997</c:v>
                </c:pt>
                <c:pt idx="3363">
                  <c:v>7.9459330000000001</c:v>
                </c:pt>
                <c:pt idx="3364">
                  <c:v>7.9457269999999998</c:v>
                </c:pt>
                <c:pt idx="3365">
                  <c:v>7.9458169999999999</c:v>
                </c:pt>
                <c:pt idx="3366">
                  <c:v>7.9453610000000001</c:v>
                </c:pt>
                <c:pt idx="3367">
                  <c:v>7.9451770000000002</c:v>
                </c:pt>
                <c:pt idx="3368">
                  <c:v>7.9449550000000002</c:v>
                </c:pt>
                <c:pt idx="3369">
                  <c:v>7.9449459999999998</c:v>
                </c:pt>
                <c:pt idx="3370">
                  <c:v>7.9449420000000002</c:v>
                </c:pt>
                <c:pt idx="3371">
                  <c:v>7.9440359999999997</c:v>
                </c:pt>
                <c:pt idx="3372">
                  <c:v>7.9431820000000002</c:v>
                </c:pt>
                <c:pt idx="3373">
                  <c:v>7.9423209999999997</c:v>
                </c:pt>
                <c:pt idx="3374">
                  <c:v>7.9418059999999997</c:v>
                </c:pt>
                <c:pt idx="3375">
                  <c:v>7.9411500000000004</c:v>
                </c:pt>
                <c:pt idx="3376">
                  <c:v>7.9400680000000001</c:v>
                </c:pt>
                <c:pt idx="3377">
                  <c:v>7.939095</c:v>
                </c:pt>
                <c:pt idx="3378">
                  <c:v>7.9383540000000004</c:v>
                </c:pt>
                <c:pt idx="3379">
                  <c:v>7.9378869999999999</c:v>
                </c:pt>
                <c:pt idx="3380">
                  <c:v>7.9372689999999997</c:v>
                </c:pt>
                <c:pt idx="3381">
                  <c:v>7.9374650000000004</c:v>
                </c:pt>
                <c:pt idx="3382">
                  <c:v>7.9374719999999996</c:v>
                </c:pt>
                <c:pt idx="3383">
                  <c:v>7.9369610000000002</c:v>
                </c:pt>
                <c:pt idx="3384">
                  <c:v>7.9374399999999996</c:v>
                </c:pt>
                <c:pt idx="3385">
                  <c:v>7.9376110000000004</c:v>
                </c:pt>
                <c:pt idx="3386">
                  <c:v>7.9371159999999996</c:v>
                </c:pt>
                <c:pt idx="3387">
                  <c:v>7.9364759999999999</c:v>
                </c:pt>
                <c:pt idx="3388">
                  <c:v>7.9357249999999997</c:v>
                </c:pt>
                <c:pt idx="3389">
                  <c:v>7.9351799999999999</c:v>
                </c:pt>
                <c:pt idx="3390">
                  <c:v>7.9352419999999997</c:v>
                </c:pt>
                <c:pt idx="3391">
                  <c:v>7.934876</c:v>
                </c:pt>
                <c:pt idx="3392">
                  <c:v>7.9349220000000003</c:v>
                </c:pt>
                <c:pt idx="3393">
                  <c:v>7.9352429999999998</c:v>
                </c:pt>
                <c:pt idx="3394">
                  <c:v>7.9352460000000002</c:v>
                </c:pt>
                <c:pt idx="3395">
                  <c:v>7.9356540000000004</c:v>
                </c:pt>
                <c:pt idx="3396">
                  <c:v>7.9360629999999999</c:v>
                </c:pt>
                <c:pt idx="3397">
                  <c:v>7.9364280000000003</c:v>
                </c:pt>
                <c:pt idx="3398">
                  <c:v>7.936661</c:v>
                </c:pt>
                <c:pt idx="3399">
                  <c:v>7.9369370000000004</c:v>
                </c:pt>
                <c:pt idx="3400">
                  <c:v>7.9377050000000002</c:v>
                </c:pt>
                <c:pt idx="3401">
                  <c:v>7.9380670000000002</c:v>
                </c:pt>
                <c:pt idx="3402">
                  <c:v>7.9373779999999998</c:v>
                </c:pt>
                <c:pt idx="3403">
                  <c:v>7.9366199999999996</c:v>
                </c:pt>
                <c:pt idx="3404">
                  <c:v>7.9365889999999997</c:v>
                </c:pt>
                <c:pt idx="3405">
                  <c:v>7.9363609999999998</c:v>
                </c:pt>
                <c:pt idx="3406">
                  <c:v>7.9356340000000003</c:v>
                </c:pt>
                <c:pt idx="3407">
                  <c:v>7.935492</c:v>
                </c:pt>
                <c:pt idx="3408">
                  <c:v>7.9351440000000002</c:v>
                </c:pt>
                <c:pt idx="3409">
                  <c:v>7.9347719999999997</c:v>
                </c:pt>
                <c:pt idx="3410">
                  <c:v>7.9349420000000004</c:v>
                </c:pt>
                <c:pt idx="3411">
                  <c:v>7.935111</c:v>
                </c:pt>
                <c:pt idx="3412">
                  <c:v>7.9346230000000002</c:v>
                </c:pt>
                <c:pt idx="3413">
                  <c:v>7.934145</c:v>
                </c:pt>
                <c:pt idx="3414">
                  <c:v>7.9337030000000004</c:v>
                </c:pt>
                <c:pt idx="3415">
                  <c:v>7.9336890000000002</c:v>
                </c:pt>
                <c:pt idx="3416">
                  <c:v>7.9341739999999996</c:v>
                </c:pt>
                <c:pt idx="3417">
                  <c:v>7.9339810000000002</c:v>
                </c:pt>
                <c:pt idx="3418">
                  <c:v>7.9334540000000002</c:v>
                </c:pt>
                <c:pt idx="3419">
                  <c:v>7.9328570000000003</c:v>
                </c:pt>
                <c:pt idx="3420">
                  <c:v>7.9328419999999999</c:v>
                </c:pt>
                <c:pt idx="3421">
                  <c:v>7.9332529999999997</c:v>
                </c:pt>
                <c:pt idx="3422">
                  <c:v>7.933497</c:v>
                </c:pt>
                <c:pt idx="3423">
                  <c:v>7.9332479999999999</c:v>
                </c:pt>
                <c:pt idx="3424">
                  <c:v>7.9329349999999996</c:v>
                </c:pt>
                <c:pt idx="3425">
                  <c:v>7.9331199999999997</c:v>
                </c:pt>
                <c:pt idx="3426">
                  <c:v>7.9336190000000002</c:v>
                </c:pt>
                <c:pt idx="3427">
                  <c:v>7.9346170000000003</c:v>
                </c:pt>
                <c:pt idx="3428">
                  <c:v>7.9355010000000004</c:v>
                </c:pt>
                <c:pt idx="3429">
                  <c:v>7.9360229999999996</c:v>
                </c:pt>
                <c:pt idx="3430">
                  <c:v>7.9365100000000002</c:v>
                </c:pt>
                <c:pt idx="3431">
                  <c:v>7.9364489999999996</c:v>
                </c:pt>
                <c:pt idx="3432">
                  <c:v>7.9361079999999999</c:v>
                </c:pt>
                <c:pt idx="3433">
                  <c:v>7.9366479999999999</c:v>
                </c:pt>
                <c:pt idx="3434">
                  <c:v>7.9372990000000003</c:v>
                </c:pt>
                <c:pt idx="3435">
                  <c:v>7.9378640000000003</c:v>
                </c:pt>
                <c:pt idx="3436">
                  <c:v>7.9384680000000003</c:v>
                </c:pt>
                <c:pt idx="3437">
                  <c:v>7.9384819999999996</c:v>
                </c:pt>
                <c:pt idx="3438">
                  <c:v>7.9388940000000003</c:v>
                </c:pt>
                <c:pt idx="3439">
                  <c:v>7.9391949999999998</c:v>
                </c:pt>
                <c:pt idx="3440">
                  <c:v>7.9385870000000001</c:v>
                </c:pt>
                <c:pt idx="3441">
                  <c:v>7.9384839999999999</c:v>
                </c:pt>
                <c:pt idx="3442">
                  <c:v>7.9383150000000002</c:v>
                </c:pt>
                <c:pt idx="3443">
                  <c:v>7.9372119999999997</c:v>
                </c:pt>
                <c:pt idx="3444">
                  <c:v>7.9370029999999998</c:v>
                </c:pt>
                <c:pt idx="3445">
                  <c:v>7.9369100000000001</c:v>
                </c:pt>
                <c:pt idx="3446">
                  <c:v>7.9369449999999997</c:v>
                </c:pt>
                <c:pt idx="3447">
                  <c:v>7.9371710000000002</c:v>
                </c:pt>
                <c:pt idx="3448">
                  <c:v>7.9374010000000004</c:v>
                </c:pt>
                <c:pt idx="3449">
                  <c:v>7.9369019999999999</c:v>
                </c:pt>
                <c:pt idx="3450">
                  <c:v>7.9359510000000002</c:v>
                </c:pt>
                <c:pt idx="3451">
                  <c:v>7.9359489999999999</c:v>
                </c:pt>
                <c:pt idx="3452">
                  <c:v>7.9362329999999996</c:v>
                </c:pt>
                <c:pt idx="3453">
                  <c:v>7.9361249999999997</c:v>
                </c:pt>
                <c:pt idx="3454">
                  <c:v>7.935835</c:v>
                </c:pt>
                <c:pt idx="3455">
                  <c:v>7.9358760000000004</c:v>
                </c:pt>
                <c:pt idx="3456">
                  <c:v>7.9369019999999999</c:v>
                </c:pt>
                <c:pt idx="3457">
                  <c:v>7.9372160000000003</c:v>
                </c:pt>
                <c:pt idx="3458">
                  <c:v>7.9374960000000003</c:v>
                </c:pt>
                <c:pt idx="3459">
                  <c:v>7.9380420000000003</c:v>
                </c:pt>
                <c:pt idx="3460">
                  <c:v>7.9382029999999997</c:v>
                </c:pt>
                <c:pt idx="3461">
                  <c:v>7.9387210000000001</c:v>
                </c:pt>
                <c:pt idx="3462">
                  <c:v>7.9394939999999998</c:v>
                </c:pt>
                <c:pt idx="3463">
                  <c:v>7.9399769999999998</c:v>
                </c:pt>
                <c:pt idx="3464">
                  <c:v>7.9406939999999997</c:v>
                </c:pt>
                <c:pt idx="3465">
                  <c:v>7.9417669999999996</c:v>
                </c:pt>
                <c:pt idx="3466">
                  <c:v>7.9420000000000002</c:v>
                </c:pt>
                <c:pt idx="3467">
                  <c:v>7.9418639999999998</c:v>
                </c:pt>
                <c:pt idx="3468">
                  <c:v>7.9413520000000002</c:v>
                </c:pt>
                <c:pt idx="3469">
                  <c:v>7.9417200000000001</c:v>
                </c:pt>
                <c:pt idx="3470">
                  <c:v>7.9418329999999999</c:v>
                </c:pt>
                <c:pt idx="3471">
                  <c:v>7.9418620000000004</c:v>
                </c:pt>
                <c:pt idx="3472">
                  <c:v>7.9423069999999996</c:v>
                </c:pt>
                <c:pt idx="3473">
                  <c:v>7.9426610000000002</c:v>
                </c:pt>
                <c:pt idx="3474">
                  <c:v>7.9439070000000003</c:v>
                </c:pt>
                <c:pt idx="3475">
                  <c:v>7.9446320000000004</c:v>
                </c:pt>
                <c:pt idx="3476">
                  <c:v>7.9453250000000004</c:v>
                </c:pt>
                <c:pt idx="3477">
                  <c:v>7.9461139999999997</c:v>
                </c:pt>
                <c:pt idx="3478">
                  <c:v>7.946434</c:v>
                </c:pt>
                <c:pt idx="3479">
                  <c:v>7.9464940000000004</c:v>
                </c:pt>
                <c:pt idx="3480">
                  <c:v>7.9468899999999998</c:v>
                </c:pt>
                <c:pt idx="3481">
                  <c:v>7.9471030000000003</c:v>
                </c:pt>
                <c:pt idx="3482">
                  <c:v>7.9466659999999996</c:v>
                </c:pt>
                <c:pt idx="3483">
                  <c:v>7.9462250000000001</c:v>
                </c:pt>
                <c:pt idx="3484">
                  <c:v>7.9454960000000003</c:v>
                </c:pt>
                <c:pt idx="3485">
                  <c:v>7.9442659999999998</c:v>
                </c:pt>
                <c:pt idx="3486">
                  <c:v>7.9430959999999997</c:v>
                </c:pt>
                <c:pt idx="3487">
                  <c:v>7.9429090000000002</c:v>
                </c:pt>
                <c:pt idx="3488">
                  <c:v>7.9433309999999997</c:v>
                </c:pt>
                <c:pt idx="3489">
                  <c:v>7.9432210000000003</c:v>
                </c:pt>
                <c:pt idx="3490">
                  <c:v>7.9432510000000001</c:v>
                </c:pt>
                <c:pt idx="3491">
                  <c:v>7.9433049999999996</c:v>
                </c:pt>
                <c:pt idx="3492">
                  <c:v>7.9430009999999998</c:v>
                </c:pt>
                <c:pt idx="3493">
                  <c:v>7.9426119999999996</c:v>
                </c:pt>
                <c:pt idx="3494">
                  <c:v>7.9419019999999998</c:v>
                </c:pt>
                <c:pt idx="3495">
                  <c:v>7.9411899999999997</c:v>
                </c:pt>
                <c:pt idx="3496">
                  <c:v>7.9407199999999998</c:v>
                </c:pt>
                <c:pt idx="3497">
                  <c:v>7.9399220000000001</c:v>
                </c:pt>
                <c:pt idx="3498">
                  <c:v>7.9387280000000002</c:v>
                </c:pt>
                <c:pt idx="3499">
                  <c:v>7.9392430000000003</c:v>
                </c:pt>
                <c:pt idx="3500">
                  <c:v>7.9397140000000004</c:v>
                </c:pt>
                <c:pt idx="3501">
                  <c:v>7.939228</c:v>
                </c:pt>
                <c:pt idx="3502">
                  <c:v>7.9385079999999997</c:v>
                </c:pt>
                <c:pt idx="3503">
                  <c:v>7.9377950000000004</c:v>
                </c:pt>
                <c:pt idx="3504">
                  <c:v>7.9374399999999996</c:v>
                </c:pt>
                <c:pt idx="3505">
                  <c:v>7.9367279999999996</c:v>
                </c:pt>
                <c:pt idx="3506">
                  <c:v>7.9352970000000003</c:v>
                </c:pt>
                <c:pt idx="3507">
                  <c:v>7.9339959999999996</c:v>
                </c:pt>
                <c:pt idx="3508">
                  <c:v>7.9331319999999996</c:v>
                </c:pt>
                <c:pt idx="3509">
                  <c:v>7.9337939999999998</c:v>
                </c:pt>
                <c:pt idx="3510">
                  <c:v>7.9334670000000003</c:v>
                </c:pt>
                <c:pt idx="3511">
                  <c:v>7.9333400000000003</c:v>
                </c:pt>
                <c:pt idx="3512">
                  <c:v>7.9330509999999999</c:v>
                </c:pt>
                <c:pt idx="3513">
                  <c:v>7.9329989999999997</c:v>
                </c:pt>
                <c:pt idx="3514">
                  <c:v>7.9332029999999998</c:v>
                </c:pt>
                <c:pt idx="3515">
                  <c:v>7.9325489999999999</c:v>
                </c:pt>
                <c:pt idx="3516">
                  <c:v>7.9322429999999997</c:v>
                </c:pt>
                <c:pt idx="3517">
                  <c:v>7.9312050000000003</c:v>
                </c:pt>
                <c:pt idx="3518">
                  <c:v>7.93161</c:v>
                </c:pt>
                <c:pt idx="3519">
                  <c:v>7.931794</c:v>
                </c:pt>
                <c:pt idx="3520">
                  <c:v>7.9320560000000002</c:v>
                </c:pt>
                <c:pt idx="3521">
                  <c:v>7.9319249999999997</c:v>
                </c:pt>
                <c:pt idx="3522">
                  <c:v>7.9317770000000003</c:v>
                </c:pt>
                <c:pt idx="3523">
                  <c:v>7.9323100000000002</c:v>
                </c:pt>
                <c:pt idx="3524">
                  <c:v>7.931991</c:v>
                </c:pt>
                <c:pt idx="3525">
                  <c:v>7.9315480000000003</c:v>
                </c:pt>
                <c:pt idx="3526">
                  <c:v>7.9311660000000002</c:v>
                </c:pt>
                <c:pt idx="3527">
                  <c:v>7.9303179999999998</c:v>
                </c:pt>
                <c:pt idx="3528">
                  <c:v>7.9292540000000002</c:v>
                </c:pt>
                <c:pt idx="3529">
                  <c:v>7.9282769999999996</c:v>
                </c:pt>
                <c:pt idx="3530">
                  <c:v>7.9275169999999999</c:v>
                </c:pt>
                <c:pt idx="3531">
                  <c:v>7.9271979999999997</c:v>
                </c:pt>
                <c:pt idx="3532">
                  <c:v>7.9279630000000001</c:v>
                </c:pt>
                <c:pt idx="3533">
                  <c:v>7.9277889999999998</c:v>
                </c:pt>
                <c:pt idx="3534">
                  <c:v>7.9269059999999998</c:v>
                </c:pt>
                <c:pt idx="3535">
                  <c:v>7.9269429999999996</c:v>
                </c:pt>
                <c:pt idx="3536">
                  <c:v>7.9277889999999998</c:v>
                </c:pt>
                <c:pt idx="3537">
                  <c:v>7.9285100000000002</c:v>
                </c:pt>
                <c:pt idx="3538">
                  <c:v>7.9275039999999999</c:v>
                </c:pt>
                <c:pt idx="3539">
                  <c:v>7.9274440000000004</c:v>
                </c:pt>
                <c:pt idx="3540">
                  <c:v>7.9277340000000001</c:v>
                </c:pt>
                <c:pt idx="3541">
                  <c:v>7.9271209999999996</c:v>
                </c:pt>
                <c:pt idx="3542">
                  <c:v>7.9279799999999998</c:v>
                </c:pt>
                <c:pt idx="3543">
                  <c:v>7.9286149999999997</c:v>
                </c:pt>
                <c:pt idx="3544">
                  <c:v>7.9294089999999997</c:v>
                </c:pt>
                <c:pt idx="3545">
                  <c:v>7.9290989999999999</c:v>
                </c:pt>
                <c:pt idx="3546">
                  <c:v>7.9287359999999998</c:v>
                </c:pt>
                <c:pt idx="3547">
                  <c:v>7.9288809999999996</c:v>
                </c:pt>
                <c:pt idx="3548">
                  <c:v>7.9295229999999997</c:v>
                </c:pt>
                <c:pt idx="3549">
                  <c:v>7.929532</c:v>
                </c:pt>
                <c:pt idx="3550">
                  <c:v>7.9296430000000004</c:v>
                </c:pt>
                <c:pt idx="3551">
                  <c:v>7.9304459999999999</c:v>
                </c:pt>
                <c:pt idx="3552">
                  <c:v>7.9314020000000003</c:v>
                </c:pt>
                <c:pt idx="3553">
                  <c:v>7.9320279999999999</c:v>
                </c:pt>
                <c:pt idx="3554">
                  <c:v>7.9316019999999998</c:v>
                </c:pt>
                <c:pt idx="3555">
                  <c:v>7.9313739999999999</c:v>
                </c:pt>
                <c:pt idx="3556">
                  <c:v>7.931152</c:v>
                </c:pt>
                <c:pt idx="3557">
                  <c:v>7.9323839999999999</c:v>
                </c:pt>
                <c:pt idx="3558">
                  <c:v>7.9335709999999997</c:v>
                </c:pt>
                <c:pt idx="3559">
                  <c:v>7.9328960000000004</c:v>
                </c:pt>
                <c:pt idx="3560">
                  <c:v>7.9325590000000004</c:v>
                </c:pt>
                <c:pt idx="3561">
                  <c:v>7.9319649999999999</c:v>
                </c:pt>
                <c:pt idx="3562">
                  <c:v>7.931565</c:v>
                </c:pt>
                <c:pt idx="3563">
                  <c:v>7.9315860000000002</c:v>
                </c:pt>
                <c:pt idx="3564">
                  <c:v>7.9309000000000003</c:v>
                </c:pt>
                <c:pt idx="3565">
                  <c:v>7.9302950000000001</c:v>
                </c:pt>
                <c:pt idx="3566">
                  <c:v>7.9288249999999998</c:v>
                </c:pt>
                <c:pt idx="3567">
                  <c:v>7.9297570000000004</c:v>
                </c:pt>
                <c:pt idx="3568">
                  <c:v>7.9301370000000002</c:v>
                </c:pt>
                <c:pt idx="3569">
                  <c:v>7.9287919999999996</c:v>
                </c:pt>
                <c:pt idx="3570">
                  <c:v>7.9282430000000002</c:v>
                </c:pt>
                <c:pt idx="3571">
                  <c:v>7.9294409999999997</c:v>
                </c:pt>
                <c:pt idx="3572">
                  <c:v>7.9299770000000001</c:v>
                </c:pt>
                <c:pt idx="3573">
                  <c:v>7.9293500000000003</c:v>
                </c:pt>
                <c:pt idx="3574">
                  <c:v>7.9293170000000002</c:v>
                </c:pt>
                <c:pt idx="3575">
                  <c:v>7.9290609999999999</c:v>
                </c:pt>
                <c:pt idx="3576">
                  <c:v>7.9282789999999999</c:v>
                </c:pt>
                <c:pt idx="3577">
                  <c:v>7.9281519999999999</c:v>
                </c:pt>
                <c:pt idx="3578">
                  <c:v>7.9285899999999998</c:v>
                </c:pt>
                <c:pt idx="3579">
                  <c:v>7.9296410000000002</c:v>
                </c:pt>
                <c:pt idx="3580">
                  <c:v>7.9301149999999998</c:v>
                </c:pt>
                <c:pt idx="3581">
                  <c:v>7.9304379999999997</c:v>
                </c:pt>
                <c:pt idx="3582">
                  <c:v>7.9304379999999997</c:v>
                </c:pt>
                <c:pt idx="3583">
                  <c:v>7.9307689999999997</c:v>
                </c:pt>
                <c:pt idx="3584">
                  <c:v>7.9312490000000002</c:v>
                </c:pt>
                <c:pt idx="3585">
                  <c:v>7.9323730000000001</c:v>
                </c:pt>
                <c:pt idx="3586">
                  <c:v>7.9321070000000002</c:v>
                </c:pt>
                <c:pt idx="3587">
                  <c:v>7.9314070000000001</c:v>
                </c:pt>
                <c:pt idx="3588">
                  <c:v>7.9310080000000003</c:v>
                </c:pt>
                <c:pt idx="3589">
                  <c:v>7.9310559999999999</c:v>
                </c:pt>
                <c:pt idx="3590">
                  <c:v>7.9304230000000002</c:v>
                </c:pt>
                <c:pt idx="3591">
                  <c:v>7.9310590000000003</c:v>
                </c:pt>
                <c:pt idx="3592">
                  <c:v>7.9306799999999997</c:v>
                </c:pt>
                <c:pt idx="3593">
                  <c:v>7.9309200000000004</c:v>
                </c:pt>
                <c:pt idx="3594">
                  <c:v>7.9304079999999999</c:v>
                </c:pt>
                <c:pt idx="3595">
                  <c:v>7.931521</c:v>
                </c:pt>
                <c:pt idx="3596">
                  <c:v>7.9324199999999996</c:v>
                </c:pt>
                <c:pt idx="3597">
                  <c:v>7.9335269999999998</c:v>
                </c:pt>
                <c:pt idx="3598">
                  <c:v>7.9336419999999999</c:v>
                </c:pt>
                <c:pt idx="3599">
                  <c:v>7.9339149999999998</c:v>
                </c:pt>
                <c:pt idx="3600">
                  <c:v>7.9337109999999997</c:v>
                </c:pt>
                <c:pt idx="3601">
                  <c:v>7.9332180000000001</c:v>
                </c:pt>
                <c:pt idx="3602">
                  <c:v>7.9327690000000004</c:v>
                </c:pt>
                <c:pt idx="3603">
                  <c:v>7.932868</c:v>
                </c:pt>
                <c:pt idx="3604">
                  <c:v>7.9337169999999997</c:v>
                </c:pt>
                <c:pt idx="3605">
                  <c:v>7.9342280000000001</c:v>
                </c:pt>
                <c:pt idx="3606">
                  <c:v>7.9342189999999997</c:v>
                </c:pt>
                <c:pt idx="3607">
                  <c:v>7.9340400000000004</c:v>
                </c:pt>
                <c:pt idx="3608">
                  <c:v>7.9337960000000001</c:v>
                </c:pt>
                <c:pt idx="3609">
                  <c:v>7.9329729999999996</c:v>
                </c:pt>
                <c:pt idx="3610">
                  <c:v>7.9324399999999997</c:v>
                </c:pt>
                <c:pt idx="3611">
                  <c:v>7.9325749999999999</c:v>
                </c:pt>
                <c:pt idx="3612">
                  <c:v>7.9325400000000004</c:v>
                </c:pt>
                <c:pt idx="3613">
                  <c:v>7.932474</c:v>
                </c:pt>
                <c:pt idx="3614">
                  <c:v>7.9332269999999996</c:v>
                </c:pt>
                <c:pt idx="3615">
                  <c:v>7.9335699999999996</c:v>
                </c:pt>
                <c:pt idx="3616">
                  <c:v>7.9342059999999996</c:v>
                </c:pt>
                <c:pt idx="3617">
                  <c:v>7.933891</c:v>
                </c:pt>
                <c:pt idx="3618">
                  <c:v>7.9340109999999999</c:v>
                </c:pt>
                <c:pt idx="3619">
                  <c:v>7.9343070000000004</c:v>
                </c:pt>
                <c:pt idx="3620">
                  <c:v>7.9339940000000002</c:v>
                </c:pt>
                <c:pt idx="3621">
                  <c:v>7.9333669999999996</c:v>
                </c:pt>
                <c:pt idx="3622">
                  <c:v>7.9323430000000004</c:v>
                </c:pt>
                <c:pt idx="3623">
                  <c:v>7.9320409999999999</c:v>
                </c:pt>
                <c:pt idx="3624">
                  <c:v>7.9315230000000003</c:v>
                </c:pt>
                <c:pt idx="3625">
                  <c:v>7.9310359999999998</c:v>
                </c:pt>
                <c:pt idx="3626">
                  <c:v>7.9314439999999999</c:v>
                </c:pt>
                <c:pt idx="3627">
                  <c:v>7.93161</c:v>
                </c:pt>
                <c:pt idx="3628">
                  <c:v>7.9302130000000002</c:v>
                </c:pt>
                <c:pt idx="3629">
                  <c:v>7.9289339999999999</c:v>
                </c:pt>
                <c:pt idx="3630">
                  <c:v>7.9281680000000003</c:v>
                </c:pt>
                <c:pt idx="3631">
                  <c:v>7.9273819999999997</c:v>
                </c:pt>
                <c:pt idx="3632">
                  <c:v>7.9261100000000004</c:v>
                </c:pt>
                <c:pt idx="3633">
                  <c:v>7.9254410000000002</c:v>
                </c:pt>
                <c:pt idx="3634">
                  <c:v>7.9250990000000003</c:v>
                </c:pt>
                <c:pt idx="3635">
                  <c:v>7.9242999999999997</c:v>
                </c:pt>
                <c:pt idx="3636">
                  <c:v>7.923737</c:v>
                </c:pt>
                <c:pt idx="3637">
                  <c:v>7.9233450000000003</c:v>
                </c:pt>
                <c:pt idx="3638">
                  <c:v>7.9244659999999998</c:v>
                </c:pt>
                <c:pt idx="3639">
                  <c:v>7.924798</c:v>
                </c:pt>
                <c:pt idx="3640">
                  <c:v>7.9252320000000003</c:v>
                </c:pt>
                <c:pt idx="3641">
                  <c:v>7.9260849999999996</c:v>
                </c:pt>
                <c:pt idx="3642">
                  <c:v>7.9267019999999997</c:v>
                </c:pt>
                <c:pt idx="3643">
                  <c:v>7.9263510000000004</c:v>
                </c:pt>
                <c:pt idx="3644">
                  <c:v>7.9264599999999996</c:v>
                </c:pt>
                <c:pt idx="3645">
                  <c:v>7.9260270000000004</c:v>
                </c:pt>
                <c:pt idx="3646">
                  <c:v>7.9248630000000002</c:v>
                </c:pt>
                <c:pt idx="3647">
                  <c:v>7.9232659999999999</c:v>
                </c:pt>
                <c:pt idx="3648">
                  <c:v>7.9224509999999997</c:v>
                </c:pt>
                <c:pt idx="3649">
                  <c:v>7.92164</c:v>
                </c:pt>
                <c:pt idx="3650">
                  <c:v>7.9214909999999996</c:v>
                </c:pt>
                <c:pt idx="3651">
                  <c:v>7.920922</c:v>
                </c:pt>
                <c:pt idx="3652">
                  <c:v>7.9212730000000002</c:v>
                </c:pt>
                <c:pt idx="3653">
                  <c:v>7.9220240000000004</c:v>
                </c:pt>
                <c:pt idx="3654">
                  <c:v>7.9217219999999999</c:v>
                </c:pt>
                <c:pt idx="3655">
                  <c:v>7.9213480000000001</c:v>
                </c:pt>
                <c:pt idx="3656">
                  <c:v>7.9220769999999998</c:v>
                </c:pt>
                <c:pt idx="3657">
                  <c:v>7.923152</c:v>
                </c:pt>
                <c:pt idx="3658">
                  <c:v>7.9224509999999997</c:v>
                </c:pt>
                <c:pt idx="3659">
                  <c:v>7.9225310000000002</c:v>
                </c:pt>
                <c:pt idx="3660">
                  <c:v>7.922631</c:v>
                </c:pt>
                <c:pt idx="3661">
                  <c:v>7.9225760000000003</c:v>
                </c:pt>
                <c:pt idx="3662">
                  <c:v>7.9222250000000001</c:v>
                </c:pt>
                <c:pt idx="3663">
                  <c:v>7.9214399999999996</c:v>
                </c:pt>
                <c:pt idx="3664">
                  <c:v>7.921265</c:v>
                </c:pt>
                <c:pt idx="3665">
                  <c:v>7.9201589999999999</c:v>
                </c:pt>
                <c:pt idx="3666">
                  <c:v>7.9193699999999998</c:v>
                </c:pt>
                <c:pt idx="3667">
                  <c:v>7.9193819999999997</c:v>
                </c:pt>
                <c:pt idx="3668">
                  <c:v>7.9185379999999999</c:v>
                </c:pt>
                <c:pt idx="3669">
                  <c:v>7.9184809999999999</c:v>
                </c:pt>
                <c:pt idx="3670">
                  <c:v>7.9172089999999997</c:v>
                </c:pt>
                <c:pt idx="3671">
                  <c:v>7.9160409999999999</c:v>
                </c:pt>
                <c:pt idx="3672">
                  <c:v>7.9151100000000003</c:v>
                </c:pt>
                <c:pt idx="3673">
                  <c:v>7.9144949999999996</c:v>
                </c:pt>
                <c:pt idx="3674">
                  <c:v>7.9135710000000001</c:v>
                </c:pt>
                <c:pt idx="3675">
                  <c:v>7.9137490000000001</c:v>
                </c:pt>
                <c:pt idx="3676">
                  <c:v>7.9137430000000002</c:v>
                </c:pt>
                <c:pt idx="3677">
                  <c:v>7.9141209999999997</c:v>
                </c:pt>
                <c:pt idx="3678">
                  <c:v>7.9150460000000002</c:v>
                </c:pt>
                <c:pt idx="3679">
                  <c:v>7.9150479999999996</c:v>
                </c:pt>
                <c:pt idx="3680">
                  <c:v>7.9153039999999999</c:v>
                </c:pt>
                <c:pt idx="3681">
                  <c:v>7.9157650000000004</c:v>
                </c:pt>
                <c:pt idx="3682">
                  <c:v>7.9170990000000003</c:v>
                </c:pt>
                <c:pt idx="3683">
                  <c:v>7.9171829999999996</c:v>
                </c:pt>
                <c:pt idx="3684">
                  <c:v>7.9159629999999996</c:v>
                </c:pt>
                <c:pt idx="3685">
                  <c:v>7.915432</c:v>
                </c:pt>
                <c:pt idx="3686">
                  <c:v>7.9145620000000001</c:v>
                </c:pt>
                <c:pt idx="3687">
                  <c:v>7.9144399999999999</c:v>
                </c:pt>
                <c:pt idx="3688">
                  <c:v>7.9137769999999996</c:v>
                </c:pt>
                <c:pt idx="3689">
                  <c:v>7.9124040000000004</c:v>
                </c:pt>
                <c:pt idx="3690">
                  <c:v>7.9115390000000003</c:v>
                </c:pt>
                <c:pt idx="3691">
                  <c:v>7.9097989999999996</c:v>
                </c:pt>
                <c:pt idx="3692">
                  <c:v>7.9090870000000004</c:v>
                </c:pt>
                <c:pt idx="3693">
                  <c:v>7.9087180000000004</c:v>
                </c:pt>
                <c:pt idx="3694">
                  <c:v>7.9077849999999996</c:v>
                </c:pt>
                <c:pt idx="3695">
                  <c:v>7.906434</c:v>
                </c:pt>
                <c:pt idx="3696">
                  <c:v>7.9051280000000004</c:v>
                </c:pt>
                <c:pt idx="3697">
                  <c:v>7.9052199999999999</c:v>
                </c:pt>
                <c:pt idx="3698">
                  <c:v>7.9047390000000002</c:v>
                </c:pt>
                <c:pt idx="3699">
                  <c:v>7.904274</c:v>
                </c:pt>
                <c:pt idx="3700">
                  <c:v>7.9041540000000001</c:v>
                </c:pt>
                <c:pt idx="3701">
                  <c:v>7.9044590000000001</c:v>
                </c:pt>
                <c:pt idx="3702">
                  <c:v>7.9038890000000004</c:v>
                </c:pt>
                <c:pt idx="3703">
                  <c:v>7.902793</c:v>
                </c:pt>
                <c:pt idx="3704">
                  <c:v>7.9022119999999996</c:v>
                </c:pt>
                <c:pt idx="3705">
                  <c:v>7.9015149999999998</c:v>
                </c:pt>
                <c:pt idx="3706">
                  <c:v>7.8998059999999999</c:v>
                </c:pt>
                <c:pt idx="3707">
                  <c:v>7.8978960000000002</c:v>
                </c:pt>
                <c:pt idx="3708">
                  <c:v>7.8974900000000003</c:v>
                </c:pt>
                <c:pt idx="3709">
                  <c:v>7.8972800000000003</c:v>
                </c:pt>
                <c:pt idx="3710">
                  <c:v>7.8962310000000002</c:v>
                </c:pt>
                <c:pt idx="3711">
                  <c:v>7.8952470000000003</c:v>
                </c:pt>
                <c:pt idx="3712">
                  <c:v>7.8940530000000004</c:v>
                </c:pt>
                <c:pt idx="3713">
                  <c:v>7.8940679999999999</c:v>
                </c:pt>
                <c:pt idx="3714">
                  <c:v>7.892989</c:v>
                </c:pt>
                <c:pt idx="3715">
                  <c:v>7.8924390000000004</c:v>
                </c:pt>
                <c:pt idx="3716">
                  <c:v>7.8920880000000002</c:v>
                </c:pt>
                <c:pt idx="3717">
                  <c:v>7.8915680000000004</c:v>
                </c:pt>
                <c:pt idx="3718">
                  <c:v>7.891502</c:v>
                </c:pt>
                <c:pt idx="3719">
                  <c:v>7.8911550000000004</c:v>
                </c:pt>
                <c:pt idx="3720">
                  <c:v>7.8916500000000003</c:v>
                </c:pt>
                <c:pt idx="3721">
                  <c:v>7.892042</c:v>
                </c:pt>
                <c:pt idx="3722">
                  <c:v>7.8931389999999997</c:v>
                </c:pt>
                <c:pt idx="3723">
                  <c:v>7.8942480000000002</c:v>
                </c:pt>
                <c:pt idx="3724">
                  <c:v>7.8944609999999997</c:v>
                </c:pt>
                <c:pt idx="3725">
                  <c:v>7.8946430000000003</c:v>
                </c:pt>
                <c:pt idx="3726">
                  <c:v>7.8940109999999999</c:v>
                </c:pt>
                <c:pt idx="3727">
                  <c:v>7.8933369999999998</c:v>
                </c:pt>
                <c:pt idx="3728">
                  <c:v>7.89262</c:v>
                </c:pt>
                <c:pt idx="3729">
                  <c:v>7.8917149999999996</c:v>
                </c:pt>
                <c:pt idx="3730">
                  <c:v>7.891921</c:v>
                </c:pt>
                <c:pt idx="3731">
                  <c:v>7.89114</c:v>
                </c:pt>
                <c:pt idx="3732">
                  <c:v>7.89011</c:v>
                </c:pt>
                <c:pt idx="3733">
                  <c:v>7.8899039999999996</c:v>
                </c:pt>
                <c:pt idx="3734">
                  <c:v>7.8907309999999997</c:v>
                </c:pt>
                <c:pt idx="3735">
                  <c:v>7.8909250000000002</c:v>
                </c:pt>
                <c:pt idx="3736">
                  <c:v>7.8918109999999997</c:v>
                </c:pt>
                <c:pt idx="3737">
                  <c:v>7.8925700000000001</c:v>
                </c:pt>
                <c:pt idx="3738">
                  <c:v>7.893548</c:v>
                </c:pt>
                <c:pt idx="3739">
                  <c:v>7.8943620000000001</c:v>
                </c:pt>
                <c:pt idx="3740">
                  <c:v>7.8949119999999997</c:v>
                </c:pt>
                <c:pt idx="3741">
                  <c:v>7.895086</c:v>
                </c:pt>
                <c:pt idx="3742">
                  <c:v>7.8943399999999997</c:v>
                </c:pt>
                <c:pt idx="3743">
                  <c:v>7.8947570000000002</c:v>
                </c:pt>
                <c:pt idx="3744">
                  <c:v>7.8960249999999998</c:v>
                </c:pt>
                <c:pt idx="3745">
                  <c:v>7.8972629999999997</c:v>
                </c:pt>
                <c:pt idx="3746">
                  <c:v>7.8987150000000002</c:v>
                </c:pt>
                <c:pt idx="3747">
                  <c:v>7.8983280000000002</c:v>
                </c:pt>
                <c:pt idx="3748">
                  <c:v>7.8984540000000001</c:v>
                </c:pt>
                <c:pt idx="3749">
                  <c:v>7.8985609999999999</c:v>
                </c:pt>
                <c:pt idx="3750">
                  <c:v>7.898244</c:v>
                </c:pt>
                <c:pt idx="3751">
                  <c:v>7.8978910000000004</c:v>
                </c:pt>
                <c:pt idx="3752">
                  <c:v>7.8975289999999996</c:v>
                </c:pt>
                <c:pt idx="3753">
                  <c:v>7.896973</c:v>
                </c:pt>
                <c:pt idx="3754">
                  <c:v>7.8968610000000004</c:v>
                </c:pt>
                <c:pt idx="3755">
                  <c:v>7.8969860000000001</c:v>
                </c:pt>
                <c:pt idx="3756">
                  <c:v>7.8978190000000001</c:v>
                </c:pt>
                <c:pt idx="3757">
                  <c:v>7.8986010000000002</c:v>
                </c:pt>
                <c:pt idx="3758">
                  <c:v>7.8983299999999996</c:v>
                </c:pt>
                <c:pt idx="3759">
                  <c:v>7.8982979999999996</c:v>
                </c:pt>
                <c:pt idx="3760">
                  <c:v>7.8996380000000004</c:v>
                </c:pt>
                <c:pt idx="3761">
                  <c:v>7.9009679999999998</c:v>
                </c:pt>
                <c:pt idx="3762">
                  <c:v>7.9017900000000001</c:v>
                </c:pt>
                <c:pt idx="3763">
                  <c:v>7.9026009999999998</c:v>
                </c:pt>
                <c:pt idx="3764">
                  <c:v>7.9035390000000003</c:v>
                </c:pt>
                <c:pt idx="3765">
                  <c:v>7.9042539999999999</c:v>
                </c:pt>
                <c:pt idx="3766">
                  <c:v>7.9044140000000001</c:v>
                </c:pt>
                <c:pt idx="3767">
                  <c:v>7.9043939999999999</c:v>
                </c:pt>
                <c:pt idx="3768">
                  <c:v>7.9043289999999997</c:v>
                </c:pt>
                <c:pt idx="3769">
                  <c:v>7.904274</c:v>
                </c:pt>
                <c:pt idx="3770">
                  <c:v>7.9043780000000003</c:v>
                </c:pt>
                <c:pt idx="3771">
                  <c:v>7.9045930000000002</c:v>
                </c:pt>
                <c:pt idx="3772">
                  <c:v>7.9042199999999996</c:v>
                </c:pt>
                <c:pt idx="3773">
                  <c:v>7.9034079999999998</c:v>
                </c:pt>
                <c:pt idx="3774">
                  <c:v>7.9027209999999997</c:v>
                </c:pt>
                <c:pt idx="3775">
                  <c:v>7.9019469999999998</c:v>
                </c:pt>
                <c:pt idx="3776">
                  <c:v>7.9016460000000004</c:v>
                </c:pt>
                <c:pt idx="3777">
                  <c:v>7.9011940000000003</c:v>
                </c:pt>
                <c:pt idx="3778">
                  <c:v>7.900773</c:v>
                </c:pt>
                <c:pt idx="3779">
                  <c:v>7.9009689999999999</c:v>
                </c:pt>
                <c:pt idx="3780">
                  <c:v>7.9001260000000002</c:v>
                </c:pt>
                <c:pt idx="3781">
                  <c:v>7.8998600000000003</c:v>
                </c:pt>
                <c:pt idx="3782">
                  <c:v>7.9000789999999999</c:v>
                </c:pt>
                <c:pt idx="3783">
                  <c:v>7.899616</c:v>
                </c:pt>
                <c:pt idx="3784">
                  <c:v>7.8992810000000002</c:v>
                </c:pt>
                <c:pt idx="3785">
                  <c:v>7.8995569999999997</c:v>
                </c:pt>
                <c:pt idx="3786">
                  <c:v>7.8990299999999998</c:v>
                </c:pt>
                <c:pt idx="3787">
                  <c:v>7.8985500000000002</c:v>
                </c:pt>
                <c:pt idx="3788">
                  <c:v>7.8979429999999997</c:v>
                </c:pt>
                <c:pt idx="3789">
                  <c:v>7.897411</c:v>
                </c:pt>
                <c:pt idx="3790">
                  <c:v>7.8977519999999997</c:v>
                </c:pt>
                <c:pt idx="3791">
                  <c:v>7.8983639999999999</c:v>
                </c:pt>
                <c:pt idx="3792">
                  <c:v>7.8984940000000003</c:v>
                </c:pt>
                <c:pt idx="3793">
                  <c:v>7.8983489999999996</c:v>
                </c:pt>
                <c:pt idx="3794">
                  <c:v>7.8979780000000002</c:v>
                </c:pt>
                <c:pt idx="3795">
                  <c:v>7.8971010000000001</c:v>
                </c:pt>
                <c:pt idx="3796">
                  <c:v>7.8965909999999999</c:v>
                </c:pt>
                <c:pt idx="3797">
                  <c:v>7.8968699999999998</c:v>
                </c:pt>
                <c:pt idx="3798">
                  <c:v>7.8968790000000002</c:v>
                </c:pt>
                <c:pt idx="3799">
                  <c:v>7.8970710000000004</c:v>
                </c:pt>
                <c:pt idx="3800">
                  <c:v>7.8974919999999997</c:v>
                </c:pt>
                <c:pt idx="3801">
                  <c:v>7.897742</c:v>
                </c:pt>
                <c:pt idx="3802">
                  <c:v>7.8982840000000003</c:v>
                </c:pt>
                <c:pt idx="3803">
                  <c:v>7.8987949999999998</c:v>
                </c:pt>
                <c:pt idx="3804">
                  <c:v>7.8983429999999997</c:v>
                </c:pt>
                <c:pt idx="3805">
                  <c:v>7.8982000000000001</c:v>
                </c:pt>
                <c:pt idx="3806">
                  <c:v>7.897329</c:v>
                </c:pt>
                <c:pt idx="3807">
                  <c:v>7.8964379999999998</c:v>
                </c:pt>
                <c:pt idx="3808">
                  <c:v>7.8961610000000002</c:v>
                </c:pt>
                <c:pt idx="3809">
                  <c:v>7.8957410000000001</c:v>
                </c:pt>
                <c:pt idx="3810">
                  <c:v>7.8946870000000002</c:v>
                </c:pt>
                <c:pt idx="3811">
                  <c:v>7.8934990000000003</c:v>
                </c:pt>
                <c:pt idx="3812">
                  <c:v>7.8929989999999997</c:v>
                </c:pt>
                <c:pt idx="3813">
                  <c:v>7.8920250000000003</c:v>
                </c:pt>
                <c:pt idx="3814">
                  <c:v>7.8911319999999998</c:v>
                </c:pt>
                <c:pt idx="3815">
                  <c:v>7.8908509999999996</c:v>
                </c:pt>
                <c:pt idx="3816">
                  <c:v>7.8910780000000003</c:v>
                </c:pt>
                <c:pt idx="3817">
                  <c:v>7.8916430000000002</c:v>
                </c:pt>
                <c:pt idx="3818">
                  <c:v>7.8917679999999999</c:v>
                </c:pt>
                <c:pt idx="3819">
                  <c:v>7.8914790000000004</c:v>
                </c:pt>
                <c:pt idx="3820">
                  <c:v>7.8914720000000003</c:v>
                </c:pt>
                <c:pt idx="3821">
                  <c:v>7.8909339999999997</c:v>
                </c:pt>
                <c:pt idx="3822">
                  <c:v>7.8906260000000001</c:v>
                </c:pt>
                <c:pt idx="3823">
                  <c:v>7.8904889999999996</c:v>
                </c:pt>
                <c:pt idx="3824">
                  <c:v>7.8910580000000001</c:v>
                </c:pt>
                <c:pt idx="3825">
                  <c:v>7.8914970000000002</c:v>
                </c:pt>
                <c:pt idx="3826">
                  <c:v>7.8914710000000001</c:v>
                </c:pt>
                <c:pt idx="3827">
                  <c:v>7.8916180000000002</c:v>
                </c:pt>
                <c:pt idx="3828">
                  <c:v>7.8922489999999996</c:v>
                </c:pt>
                <c:pt idx="3829">
                  <c:v>7.8928849999999997</c:v>
                </c:pt>
                <c:pt idx="3830">
                  <c:v>7.8933939999999998</c:v>
                </c:pt>
                <c:pt idx="3831">
                  <c:v>7.89358</c:v>
                </c:pt>
                <c:pt idx="3832">
                  <c:v>7.8938090000000001</c:v>
                </c:pt>
                <c:pt idx="3833">
                  <c:v>7.8942500000000004</c:v>
                </c:pt>
                <c:pt idx="3834">
                  <c:v>7.8942909999999999</c:v>
                </c:pt>
                <c:pt idx="3835">
                  <c:v>7.8937739999999996</c:v>
                </c:pt>
                <c:pt idx="3836">
                  <c:v>7.8938839999999999</c:v>
                </c:pt>
                <c:pt idx="3837">
                  <c:v>7.8943099999999999</c:v>
                </c:pt>
                <c:pt idx="3838">
                  <c:v>7.8940320000000002</c:v>
                </c:pt>
                <c:pt idx="3839">
                  <c:v>7.8939440000000003</c:v>
                </c:pt>
                <c:pt idx="3840">
                  <c:v>7.8934100000000003</c:v>
                </c:pt>
                <c:pt idx="3841">
                  <c:v>7.8920240000000002</c:v>
                </c:pt>
                <c:pt idx="3842">
                  <c:v>7.8912339999999999</c:v>
                </c:pt>
                <c:pt idx="3843">
                  <c:v>7.8904860000000001</c:v>
                </c:pt>
                <c:pt idx="3844">
                  <c:v>7.8899340000000002</c:v>
                </c:pt>
                <c:pt idx="3845">
                  <c:v>7.8895580000000001</c:v>
                </c:pt>
                <c:pt idx="3846">
                  <c:v>7.8897190000000004</c:v>
                </c:pt>
                <c:pt idx="3847">
                  <c:v>7.8899980000000003</c:v>
                </c:pt>
                <c:pt idx="3848">
                  <c:v>7.8901089999999998</c:v>
                </c:pt>
                <c:pt idx="3849">
                  <c:v>7.8897240000000002</c:v>
                </c:pt>
                <c:pt idx="3850">
                  <c:v>7.889081</c:v>
                </c:pt>
                <c:pt idx="3851">
                  <c:v>7.8894570000000002</c:v>
                </c:pt>
                <c:pt idx="3852">
                  <c:v>7.8886770000000004</c:v>
                </c:pt>
                <c:pt idx="3853">
                  <c:v>7.8875380000000002</c:v>
                </c:pt>
                <c:pt idx="3854">
                  <c:v>7.8870420000000001</c:v>
                </c:pt>
                <c:pt idx="3855">
                  <c:v>7.8876400000000002</c:v>
                </c:pt>
                <c:pt idx="3856">
                  <c:v>7.8885079999999999</c:v>
                </c:pt>
                <c:pt idx="3857">
                  <c:v>7.8889500000000004</c:v>
                </c:pt>
                <c:pt idx="3858">
                  <c:v>7.8886089999999998</c:v>
                </c:pt>
                <c:pt idx="3859">
                  <c:v>7.8882820000000002</c:v>
                </c:pt>
                <c:pt idx="3860">
                  <c:v>7.8882099999999999</c:v>
                </c:pt>
                <c:pt idx="3861">
                  <c:v>7.8887359999999997</c:v>
                </c:pt>
                <c:pt idx="3862">
                  <c:v>7.88924</c:v>
                </c:pt>
                <c:pt idx="3863">
                  <c:v>7.8889360000000002</c:v>
                </c:pt>
                <c:pt idx="3864">
                  <c:v>7.8887980000000004</c:v>
                </c:pt>
                <c:pt idx="3865">
                  <c:v>7.8888990000000003</c:v>
                </c:pt>
                <c:pt idx="3866">
                  <c:v>7.8886820000000002</c:v>
                </c:pt>
                <c:pt idx="3867">
                  <c:v>7.8876400000000002</c:v>
                </c:pt>
                <c:pt idx="3868">
                  <c:v>7.8868590000000003</c:v>
                </c:pt>
                <c:pt idx="3869">
                  <c:v>7.8870399999999998</c:v>
                </c:pt>
                <c:pt idx="3870">
                  <c:v>7.8874599999999999</c:v>
                </c:pt>
                <c:pt idx="3871">
                  <c:v>7.8874930000000001</c:v>
                </c:pt>
                <c:pt idx="3872">
                  <c:v>7.8867669999999999</c:v>
                </c:pt>
                <c:pt idx="3873">
                  <c:v>7.886164</c:v>
                </c:pt>
                <c:pt idx="3874">
                  <c:v>7.8859589999999997</c:v>
                </c:pt>
                <c:pt idx="3875">
                  <c:v>7.8862740000000002</c:v>
                </c:pt>
                <c:pt idx="3876">
                  <c:v>7.8866519999999998</c:v>
                </c:pt>
                <c:pt idx="3877">
                  <c:v>7.8868099999999997</c:v>
                </c:pt>
                <c:pt idx="3878">
                  <c:v>7.8867849999999997</c:v>
                </c:pt>
                <c:pt idx="3879">
                  <c:v>7.886228</c:v>
                </c:pt>
                <c:pt idx="3880">
                  <c:v>7.8860970000000004</c:v>
                </c:pt>
                <c:pt idx="3881">
                  <c:v>7.8861369999999997</c:v>
                </c:pt>
                <c:pt idx="3882">
                  <c:v>7.8857049999999997</c:v>
                </c:pt>
                <c:pt idx="3883">
                  <c:v>7.8853939999999998</c:v>
                </c:pt>
                <c:pt idx="3884">
                  <c:v>7.8851519999999997</c:v>
                </c:pt>
                <c:pt idx="3885">
                  <c:v>7.8856089999999996</c:v>
                </c:pt>
                <c:pt idx="3886">
                  <c:v>7.8849419999999997</c:v>
                </c:pt>
                <c:pt idx="3887">
                  <c:v>7.884849</c:v>
                </c:pt>
                <c:pt idx="3888">
                  <c:v>7.8842889999999999</c:v>
                </c:pt>
                <c:pt idx="3889">
                  <c:v>7.883788</c:v>
                </c:pt>
                <c:pt idx="3890">
                  <c:v>7.88401</c:v>
                </c:pt>
                <c:pt idx="3891">
                  <c:v>7.8848630000000002</c:v>
                </c:pt>
                <c:pt idx="3892">
                  <c:v>7.8860320000000002</c:v>
                </c:pt>
                <c:pt idx="3893">
                  <c:v>7.8861759999999999</c:v>
                </c:pt>
                <c:pt idx="3894">
                  <c:v>7.8864869999999998</c:v>
                </c:pt>
                <c:pt idx="3895">
                  <c:v>7.8861749999999997</c:v>
                </c:pt>
                <c:pt idx="3896">
                  <c:v>7.8857799999999996</c:v>
                </c:pt>
                <c:pt idx="3897">
                  <c:v>7.8845289999999997</c:v>
                </c:pt>
                <c:pt idx="3898">
                  <c:v>7.8846679999999996</c:v>
                </c:pt>
                <c:pt idx="3899">
                  <c:v>7.8844440000000002</c:v>
                </c:pt>
                <c:pt idx="3900">
                  <c:v>7.884334</c:v>
                </c:pt>
                <c:pt idx="3901">
                  <c:v>7.8835680000000004</c:v>
                </c:pt>
                <c:pt idx="3902">
                  <c:v>7.8831670000000003</c:v>
                </c:pt>
                <c:pt idx="3903">
                  <c:v>7.8836899999999996</c:v>
                </c:pt>
                <c:pt idx="3904">
                  <c:v>7.8838220000000003</c:v>
                </c:pt>
                <c:pt idx="3905">
                  <c:v>7.882676</c:v>
                </c:pt>
                <c:pt idx="3906">
                  <c:v>7.8815460000000002</c:v>
                </c:pt>
                <c:pt idx="3907">
                  <c:v>7.881183</c:v>
                </c:pt>
                <c:pt idx="3908">
                  <c:v>7.8813630000000003</c:v>
                </c:pt>
                <c:pt idx="3909">
                  <c:v>7.8804800000000004</c:v>
                </c:pt>
                <c:pt idx="3910">
                  <c:v>7.8800860000000004</c:v>
                </c:pt>
                <c:pt idx="3911">
                  <c:v>7.8794469999999999</c:v>
                </c:pt>
                <c:pt idx="3912">
                  <c:v>7.8796549999999996</c:v>
                </c:pt>
                <c:pt idx="3913">
                  <c:v>7.8794620000000002</c:v>
                </c:pt>
                <c:pt idx="3914">
                  <c:v>7.8794180000000003</c:v>
                </c:pt>
                <c:pt idx="3915">
                  <c:v>7.8795440000000001</c:v>
                </c:pt>
                <c:pt idx="3916">
                  <c:v>7.8789579999999999</c:v>
                </c:pt>
                <c:pt idx="3917">
                  <c:v>7.8795210000000004</c:v>
                </c:pt>
                <c:pt idx="3918">
                  <c:v>7.8799469999999996</c:v>
                </c:pt>
                <c:pt idx="3919">
                  <c:v>7.8798000000000004</c:v>
                </c:pt>
                <c:pt idx="3920">
                  <c:v>7.8793329999999999</c:v>
                </c:pt>
                <c:pt idx="3921">
                  <c:v>7.878781</c:v>
                </c:pt>
                <c:pt idx="3922">
                  <c:v>7.8786240000000003</c:v>
                </c:pt>
                <c:pt idx="3923">
                  <c:v>7.8791099999999998</c:v>
                </c:pt>
                <c:pt idx="3924">
                  <c:v>7.8787130000000003</c:v>
                </c:pt>
                <c:pt idx="3925">
                  <c:v>7.8778839999999999</c:v>
                </c:pt>
                <c:pt idx="3926">
                  <c:v>7.8772140000000004</c:v>
                </c:pt>
                <c:pt idx="3927">
                  <c:v>7.8766769999999999</c:v>
                </c:pt>
                <c:pt idx="3928">
                  <c:v>7.8755810000000004</c:v>
                </c:pt>
                <c:pt idx="3929">
                  <c:v>7.875102</c:v>
                </c:pt>
                <c:pt idx="3930">
                  <c:v>7.874403</c:v>
                </c:pt>
                <c:pt idx="3931">
                  <c:v>7.8739759999999999</c:v>
                </c:pt>
                <c:pt idx="3932">
                  <c:v>7.8730729999999998</c:v>
                </c:pt>
                <c:pt idx="3933">
                  <c:v>7.8718349999999999</c:v>
                </c:pt>
                <c:pt idx="3934">
                  <c:v>7.8708450000000001</c:v>
                </c:pt>
                <c:pt idx="3935">
                  <c:v>7.8707719999999997</c:v>
                </c:pt>
                <c:pt idx="3936">
                  <c:v>7.8712540000000004</c:v>
                </c:pt>
                <c:pt idx="3937">
                  <c:v>7.8702670000000001</c:v>
                </c:pt>
                <c:pt idx="3938">
                  <c:v>7.8693780000000002</c:v>
                </c:pt>
                <c:pt idx="3939">
                  <c:v>7.868849</c:v>
                </c:pt>
                <c:pt idx="3940">
                  <c:v>7.8682309999999998</c:v>
                </c:pt>
                <c:pt idx="3941">
                  <c:v>7.8674949999999999</c:v>
                </c:pt>
                <c:pt idx="3942">
                  <c:v>7.8665399999999996</c:v>
                </c:pt>
                <c:pt idx="3943">
                  <c:v>7.8667829999999999</c:v>
                </c:pt>
                <c:pt idx="3944">
                  <c:v>7.8657779999999997</c:v>
                </c:pt>
                <c:pt idx="3945">
                  <c:v>7.8652680000000004</c:v>
                </c:pt>
                <c:pt idx="3946">
                  <c:v>7.8653680000000001</c:v>
                </c:pt>
                <c:pt idx="3947">
                  <c:v>7.8662510000000001</c:v>
                </c:pt>
                <c:pt idx="3948">
                  <c:v>7.865049</c:v>
                </c:pt>
                <c:pt idx="3949">
                  <c:v>7.8648930000000004</c:v>
                </c:pt>
                <c:pt idx="3950">
                  <c:v>7.8656180000000004</c:v>
                </c:pt>
                <c:pt idx="3951">
                  <c:v>7.865456</c:v>
                </c:pt>
                <c:pt idx="3952">
                  <c:v>7.8663040000000004</c:v>
                </c:pt>
                <c:pt idx="3953">
                  <c:v>7.8656519999999999</c:v>
                </c:pt>
                <c:pt idx="3954">
                  <c:v>7.866384</c:v>
                </c:pt>
                <c:pt idx="3955">
                  <c:v>7.867623</c:v>
                </c:pt>
                <c:pt idx="3956">
                  <c:v>7.8674249999999999</c:v>
                </c:pt>
                <c:pt idx="3957">
                  <c:v>7.8680630000000003</c:v>
                </c:pt>
                <c:pt idx="3958">
                  <c:v>7.8692140000000004</c:v>
                </c:pt>
                <c:pt idx="3959">
                  <c:v>7.871219</c:v>
                </c:pt>
                <c:pt idx="3960">
                  <c:v>7.8725829999999997</c:v>
                </c:pt>
                <c:pt idx="3961">
                  <c:v>7.8741440000000003</c:v>
                </c:pt>
                <c:pt idx="3962">
                  <c:v>7.8725319999999996</c:v>
                </c:pt>
                <c:pt idx="3963">
                  <c:v>7.8724759999999998</c:v>
                </c:pt>
                <c:pt idx="3964">
                  <c:v>7.8723739999999998</c:v>
                </c:pt>
                <c:pt idx="3965">
                  <c:v>7.8706469999999999</c:v>
                </c:pt>
                <c:pt idx="3966">
                  <c:v>7.8703060000000002</c:v>
                </c:pt>
                <c:pt idx="3967">
                  <c:v>7.8691550000000001</c:v>
                </c:pt>
                <c:pt idx="3968">
                  <c:v>7.8690629999999997</c:v>
                </c:pt>
                <c:pt idx="3969">
                  <c:v>7.8698069999999998</c:v>
                </c:pt>
                <c:pt idx="3970">
                  <c:v>7.869529</c:v>
                </c:pt>
                <c:pt idx="3971">
                  <c:v>7.8688440000000002</c:v>
                </c:pt>
                <c:pt idx="3972">
                  <c:v>7.8695719999999998</c:v>
                </c:pt>
                <c:pt idx="3973">
                  <c:v>7.8689080000000002</c:v>
                </c:pt>
                <c:pt idx="3974">
                  <c:v>7.8691490000000002</c:v>
                </c:pt>
                <c:pt idx="3975">
                  <c:v>7.8698940000000004</c:v>
                </c:pt>
                <c:pt idx="3976">
                  <c:v>7.869186</c:v>
                </c:pt>
                <c:pt idx="3977">
                  <c:v>7.8686670000000003</c:v>
                </c:pt>
                <c:pt idx="3978">
                  <c:v>7.8679389999999998</c:v>
                </c:pt>
                <c:pt idx="3979">
                  <c:v>7.867108</c:v>
                </c:pt>
                <c:pt idx="3980">
                  <c:v>7.8666999999999998</c:v>
                </c:pt>
                <c:pt idx="3981">
                  <c:v>7.866123</c:v>
                </c:pt>
                <c:pt idx="3982">
                  <c:v>7.8674419999999996</c:v>
                </c:pt>
                <c:pt idx="3983">
                  <c:v>7.8677520000000003</c:v>
                </c:pt>
                <c:pt idx="3984">
                  <c:v>7.8688459999999996</c:v>
                </c:pt>
                <c:pt idx="3985">
                  <c:v>7.869186</c:v>
                </c:pt>
                <c:pt idx="3986">
                  <c:v>7.8681000000000001</c:v>
                </c:pt>
                <c:pt idx="3987">
                  <c:v>7.8685210000000003</c:v>
                </c:pt>
                <c:pt idx="3988">
                  <c:v>7.8692469999999997</c:v>
                </c:pt>
                <c:pt idx="3989">
                  <c:v>7.8688770000000003</c:v>
                </c:pt>
                <c:pt idx="3990">
                  <c:v>7.869014</c:v>
                </c:pt>
                <c:pt idx="3991">
                  <c:v>7.8697330000000001</c:v>
                </c:pt>
                <c:pt idx="3992">
                  <c:v>7.8708020000000003</c:v>
                </c:pt>
                <c:pt idx="3993">
                  <c:v>7.8703789999999998</c:v>
                </c:pt>
                <c:pt idx="3994">
                  <c:v>7.870768</c:v>
                </c:pt>
                <c:pt idx="3995">
                  <c:v>7.8717230000000002</c:v>
                </c:pt>
                <c:pt idx="3996">
                  <c:v>7.871442</c:v>
                </c:pt>
                <c:pt idx="3997">
                  <c:v>7.8705340000000001</c:v>
                </c:pt>
                <c:pt idx="3998">
                  <c:v>7.8706149999999999</c:v>
                </c:pt>
                <c:pt idx="3999">
                  <c:v>7.8708030000000004</c:v>
                </c:pt>
                <c:pt idx="4000">
                  <c:v>7.8702750000000004</c:v>
                </c:pt>
                <c:pt idx="4001">
                  <c:v>7.8698199999999998</c:v>
                </c:pt>
                <c:pt idx="4002">
                  <c:v>7.8691120000000003</c:v>
                </c:pt>
                <c:pt idx="4003">
                  <c:v>7.8695389999999996</c:v>
                </c:pt>
                <c:pt idx="4004">
                  <c:v>7.8681400000000004</c:v>
                </c:pt>
                <c:pt idx="4005">
                  <c:v>7.8667420000000003</c:v>
                </c:pt>
                <c:pt idx="4006">
                  <c:v>7.8656480000000002</c:v>
                </c:pt>
                <c:pt idx="4007">
                  <c:v>7.8645110000000003</c:v>
                </c:pt>
                <c:pt idx="4008">
                  <c:v>7.8634409999999999</c:v>
                </c:pt>
                <c:pt idx="4009">
                  <c:v>7.86273</c:v>
                </c:pt>
                <c:pt idx="4010">
                  <c:v>7.8618790000000001</c:v>
                </c:pt>
                <c:pt idx="4011">
                  <c:v>7.8606009999999999</c:v>
                </c:pt>
                <c:pt idx="4012">
                  <c:v>7.8602759999999998</c:v>
                </c:pt>
                <c:pt idx="4013">
                  <c:v>7.8602730000000003</c:v>
                </c:pt>
                <c:pt idx="4014">
                  <c:v>7.8608880000000001</c:v>
                </c:pt>
                <c:pt idx="4015">
                  <c:v>7.8616950000000001</c:v>
                </c:pt>
                <c:pt idx="4016">
                  <c:v>7.8614660000000001</c:v>
                </c:pt>
                <c:pt idx="4017">
                  <c:v>7.8621670000000003</c:v>
                </c:pt>
                <c:pt idx="4018">
                  <c:v>7.86219</c:v>
                </c:pt>
                <c:pt idx="4019">
                  <c:v>7.8618370000000004</c:v>
                </c:pt>
                <c:pt idx="4020">
                  <c:v>7.8618309999999996</c:v>
                </c:pt>
                <c:pt idx="4021">
                  <c:v>7.8613999999999997</c:v>
                </c:pt>
                <c:pt idx="4022">
                  <c:v>7.8612380000000002</c:v>
                </c:pt>
                <c:pt idx="4023">
                  <c:v>7.8616010000000003</c:v>
                </c:pt>
                <c:pt idx="4024">
                  <c:v>7.8608209999999996</c:v>
                </c:pt>
                <c:pt idx="4025">
                  <c:v>7.8603310000000004</c:v>
                </c:pt>
                <c:pt idx="4026">
                  <c:v>7.8597979999999996</c:v>
                </c:pt>
                <c:pt idx="4027">
                  <c:v>7.8599329999999998</c:v>
                </c:pt>
                <c:pt idx="4028">
                  <c:v>7.8606800000000003</c:v>
                </c:pt>
                <c:pt idx="4029">
                  <c:v>7.8617619999999997</c:v>
                </c:pt>
                <c:pt idx="4030">
                  <c:v>7.8627580000000004</c:v>
                </c:pt>
                <c:pt idx="4031">
                  <c:v>7.8639029999999996</c:v>
                </c:pt>
                <c:pt idx="4032">
                  <c:v>7.8630060000000004</c:v>
                </c:pt>
                <c:pt idx="4033">
                  <c:v>7.8622740000000002</c:v>
                </c:pt>
                <c:pt idx="4034">
                  <c:v>7.8618459999999999</c:v>
                </c:pt>
                <c:pt idx="4035">
                  <c:v>7.8611360000000001</c:v>
                </c:pt>
                <c:pt idx="4036">
                  <c:v>7.8617619999999997</c:v>
                </c:pt>
                <c:pt idx="4037">
                  <c:v>7.8621939999999997</c:v>
                </c:pt>
                <c:pt idx="4038">
                  <c:v>7.8622500000000004</c:v>
                </c:pt>
                <c:pt idx="4039">
                  <c:v>7.8631909999999996</c:v>
                </c:pt>
                <c:pt idx="4040">
                  <c:v>7.8630820000000003</c:v>
                </c:pt>
                <c:pt idx="4041">
                  <c:v>7.8615409999999999</c:v>
                </c:pt>
                <c:pt idx="4042">
                  <c:v>7.8601229999999997</c:v>
                </c:pt>
                <c:pt idx="4043">
                  <c:v>7.8601780000000003</c:v>
                </c:pt>
                <c:pt idx="4044">
                  <c:v>7.8603529999999999</c:v>
                </c:pt>
                <c:pt idx="4045">
                  <c:v>7.8589019999999996</c:v>
                </c:pt>
                <c:pt idx="4046">
                  <c:v>7.8586369999999999</c:v>
                </c:pt>
                <c:pt idx="4047">
                  <c:v>7.8593219999999997</c:v>
                </c:pt>
                <c:pt idx="4048">
                  <c:v>7.8587619999999996</c:v>
                </c:pt>
                <c:pt idx="4049">
                  <c:v>7.8579590000000001</c:v>
                </c:pt>
                <c:pt idx="4050">
                  <c:v>7.8581110000000001</c:v>
                </c:pt>
                <c:pt idx="4051">
                  <c:v>7.8582539999999996</c:v>
                </c:pt>
                <c:pt idx="4052">
                  <c:v>7.859146</c:v>
                </c:pt>
                <c:pt idx="4053">
                  <c:v>7.8592639999999996</c:v>
                </c:pt>
                <c:pt idx="4054">
                  <c:v>7.8592570000000004</c:v>
                </c:pt>
                <c:pt idx="4055">
                  <c:v>7.8602189999999998</c:v>
                </c:pt>
                <c:pt idx="4056">
                  <c:v>7.8606420000000004</c:v>
                </c:pt>
                <c:pt idx="4057">
                  <c:v>7.8615130000000004</c:v>
                </c:pt>
                <c:pt idx="4058">
                  <c:v>7.8612919999999997</c:v>
                </c:pt>
                <c:pt idx="4059">
                  <c:v>7.8612089999999997</c:v>
                </c:pt>
                <c:pt idx="4060">
                  <c:v>7.8613819999999999</c:v>
                </c:pt>
                <c:pt idx="4061">
                  <c:v>7.8621379999999998</c:v>
                </c:pt>
                <c:pt idx="4062">
                  <c:v>7.8620330000000003</c:v>
                </c:pt>
                <c:pt idx="4063">
                  <c:v>7.8621850000000002</c:v>
                </c:pt>
                <c:pt idx="4064">
                  <c:v>7.8624840000000003</c:v>
                </c:pt>
                <c:pt idx="4065">
                  <c:v>7.8633959999999998</c:v>
                </c:pt>
                <c:pt idx="4066">
                  <c:v>7.863588</c:v>
                </c:pt>
                <c:pt idx="4067">
                  <c:v>7.8634440000000003</c:v>
                </c:pt>
                <c:pt idx="4068">
                  <c:v>7.8629429999999996</c:v>
                </c:pt>
                <c:pt idx="4069">
                  <c:v>7.8615430000000002</c:v>
                </c:pt>
                <c:pt idx="4070">
                  <c:v>7.8621189999999999</c:v>
                </c:pt>
                <c:pt idx="4071">
                  <c:v>7.8625860000000003</c:v>
                </c:pt>
                <c:pt idx="4072">
                  <c:v>7.8634029999999999</c:v>
                </c:pt>
                <c:pt idx="4073">
                  <c:v>7.863937</c:v>
                </c:pt>
                <c:pt idx="4074">
                  <c:v>7.8647999999999998</c:v>
                </c:pt>
                <c:pt idx="4075">
                  <c:v>7.8650019999999996</c:v>
                </c:pt>
                <c:pt idx="4076">
                  <c:v>7.865634</c:v>
                </c:pt>
                <c:pt idx="4077">
                  <c:v>7.8664110000000003</c:v>
                </c:pt>
                <c:pt idx="4078">
                  <c:v>7.8661729999999999</c:v>
                </c:pt>
                <c:pt idx="4079">
                  <c:v>7.8661839999999996</c:v>
                </c:pt>
                <c:pt idx="4080">
                  <c:v>7.8658929999999998</c:v>
                </c:pt>
                <c:pt idx="4081">
                  <c:v>7.8650080000000004</c:v>
                </c:pt>
                <c:pt idx="4082">
                  <c:v>7.8646060000000002</c:v>
                </c:pt>
                <c:pt idx="4083">
                  <c:v>7.865081</c:v>
                </c:pt>
                <c:pt idx="4084">
                  <c:v>7.8645680000000002</c:v>
                </c:pt>
                <c:pt idx="4085">
                  <c:v>7.8645769999999997</c:v>
                </c:pt>
                <c:pt idx="4086">
                  <c:v>7.8642279999999998</c:v>
                </c:pt>
                <c:pt idx="4087">
                  <c:v>7.8640319999999999</c:v>
                </c:pt>
                <c:pt idx="4088">
                  <c:v>7.8637990000000002</c:v>
                </c:pt>
                <c:pt idx="4089">
                  <c:v>7.8634579999999996</c:v>
                </c:pt>
                <c:pt idx="4090">
                  <c:v>7.8628840000000002</c:v>
                </c:pt>
                <c:pt idx="4091">
                  <c:v>7.8628809999999998</c:v>
                </c:pt>
                <c:pt idx="4092">
                  <c:v>7.8634339999999998</c:v>
                </c:pt>
                <c:pt idx="4093">
                  <c:v>7.8630329999999997</c:v>
                </c:pt>
                <c:pt idx="4094">
                  <c:v>7.862355</c:v>
                </c:pt>
                <c:pt idx="4095">
                  <c:v>7.8625930000000004</c:v>
                </c:pt>
                <c:pt idx="4096">
                  <c:v>7.8623399999999997</c:v>
                </c:pt>
                <c:pt idx="4097">
                  <c:v>7.8617910000000002</c:v>
                </c:pt>
                <c:pt idx="4098">
                  <c:v>7.8617939999999997</c:v>
                </c:pt>
                <c:pt idx="4099">
                  <c:v>7.8614459999999999</c:v>
                </c:pt>
                <c:pt idx="4100">
                  <c:v>7.8606730000000002</c:v>
                </c:pt>
                <c:pt idx="4101">
                  <c:v>7.8598860000000004</c:v>
                </c:pt>
                <c:pt idx="4102">
                  <c:v>7.858549</c:v>
                </c:pt>
                <c:pt idx="4103">
                  <c:v>7.8577690000000002</c:v>
                </c:pt>
                <c:pt idx="4104">
                  <c:v>7.8580420000000002</c:v>
                </c:pt>
                <c:pt idx="4105">
                  <c:v>7.8581690000000002</c:v>
                </c:pt>
                <c:pt idx="4106">
                  <c:v>7.8588370000000003</c:v>
                </c:pt>
                <c:pt idx="4107">
                  <c:v>7.8583489999999996</c:v>
                </c:pt>
                <c:pt idx="4108">
                  <c:v>7.8574859999999997</c:v>
                </c:pt>
                <c:pt idx="4109">
                  <c:v>7.8566099999999999</c:v>
                </c:pt>
                <c:pt idx="4110">
                  <c:v>7.8557779999999999</c:v>
                </c:pt>
                <c:pt idx="4111">
                  <c:v>7.8546750000000003</c:v>
                </c:pt>
                <c:pt idx="4112">
                  <c:v>7.8544510000000001</c:v>
                </c:pt>
                <c:pt idx="4113">
                  <c:v>7.8532590000000004</c:v>
                </c:pt>
                <c:pt idx="4114">
                  <c:v>7.8507959999999999</c:v>
                </c:pt>
                <c:pt idx="4115">
                  <c:v>7.8491099999999996</c:v>
                </c:pt>
                <c:pt idx="4116">
                  <c:v>7.8490070000000003</c:v>
                </c:pt>
                <c:pt idx="4117">
                  <c:v>7.8485199999999997</c:v>
                </c:pt>
                <c:pt idx="4118">
                  <c:v>7.8480359999999996</c:v>
                </c:pt>
                <c:pt idx="4119">
                  <c:v>7.8479299999999999</c:v>
                </c:pt>
                <c:pt idx="4120">
                  <c:v>7.8470829999999996</c:v>
                </c:pt>
                <c:pt idx="4121">
                  <c:v>7.8468479999999996</c:v>
                </c:pt>
                <c:pt idx="4122">
                  <c:v>7.8457499999999998</c:v>
                </c:pt>
                <c:pt idx="4123">
                  <c:v>7.8448589999999996</c:v>
                </c:pt>
                <c:pt idx="4124">
                  <c:v>7.8436089999999998</c:v>
                </c:pt>
                <c:pt idx="4125">
                  <c:v>7.8435839999999999</c:v>
                </c:pt>
                <c:pt idx="4126">
                  <c:v>7.8432329999999997</c:v>
                </c:pt>
                <c:pt idx="4127">
                  <c:v>7.8428810000000002</c:v>
                </c:pt>
                <c:pt idx="4128">
                  <c:v>7.8431629999999997</c:v>
                </c:pt>
                <c:pt idx="4129">
                  <c:v>7.8431160000000002</c:v>
                </c:pt>
                <c:pt idx="4130">
                  <c:v>7.8434889999999999</c:v>
                </c:pt>
                <c:pt idx="4131">
                  <c:v>7.8433999999999999</c:v>
                </c:pt>
                <c:pt idx="4132">
                  <c:v>7.8435420000000002</c:v>
                </c:pt>
                <c:pt idx="4133">
                  <c:v>7.8433739999999998</c:v>
                </c:pt>
                <c:pt idx="4134">
                  <c:v>7.843604</c:v>
                </c:pt>
                <c:pt idx="4135">
                  <c:v>7.8430090000000003</c:v>
                </c:pt>
                <c:pt idx="4136">
                  <c:v>7.8425909999999996</c:v>
                </c:pt>
                <c:pt idx="4137">
                  <c:v>7.8426340000000003</c:v>
                </c:pt>
                <c:pt idx="4138">
                  <c:v>7.8422109999999998</c:v>
                </c:pt>
                <c:pt idx="4139">
                  <c:v>7.8418020000000004</c:v>
                </c:pt>
                <c:pt idx="4140">
                  <c:v>7.8422859999999996</c:v>
                </c:pt>
                <c:pt idx="4141">
                  <c:v>7.8426099999999996</c:v>
                </c:pt>
                <c:pt idx="4142">
                  <c:v>7.842155</c:v>
                </c:pt>
                <c:pt idx="4143">
                  <c:v>7.8419999999999996</c:v>
                </c:pt>
                <c:pt idx="4144">
                  <c:v>7.8416379999999997</c:v>
                </c:pt>
                <c:pt idx="4145">
                  <c:v>7.841323</c:v>
                </c:pt>
                <c:pt idx="4146">
                  <c:v>7.8413560000000002</c:v>
                </c:pt>
                <c:pt idx="4147">
                  <c:v>7.8412449999999998</c:v>
                </c:pt>
                <c:pt idx="4148">
                  <c:v>7.8414270000000004</c:v>
                </c:pt>
                <c:pt idx="4149">
                  <c:v>7.8417599999999998</c:v>
                </c:pt>
                <c:pt idx="4150">
                  <c:v>7.8416100000000002</c:v>
                </c:pt>
                <c:pt idx="4151">
                  <c:v>7.8414659999999996</c:v>
                </c:pt>
                <c:pt idx="4152">
                  <c:v>7.8424310000000004</c:v>
                </c:pt>
                <c:pt idx="4153">
                  <c:v>7.8429460000000004</c:v>
                </c:pt>
                <c:pt idx="4154">
                  <c:v>7.8424379999999996</c:v>
                </c:pt>
                <c:pt idx="4155">
                  <c:v>7.8421750000000001</c:v>
                </c:pt>
                <c:pt idx="4156">
                  <c:v>7.8415939999999997</c:v>
                </c:pt>
                <c:pt idx="4157">
                  <c:v>7.8410469999999997</c:v>
                </c:pt>
                <c:pt idx="4158">
                  <c:v>7.8418109999999999</c:v>
                </c:pt>
                <c:pt idx="4159">
                  <c:v>7.8422039999999997</c:v>
                </c:pt>
                <c:pt idx="4160">
                  <c:v>7.8418460000000003</c:v>
                </c:pt>
                <c:pt idx="4161">
                  <c:v>7.8413209999999998</c:v>
                </c:pt>
                <c:pt idx="4162">
                  <c:v>7.8412179999999996</c:v>
                </c:pt>
                <c:pt idx="4163">
                  <c:v>7.8418099999999997</c:v>
                </c:pt>
                <c:pt idx="4164">
                  <c:v>7.8427420000000003</c:v>
                </c:pt>
                <c:pt idx="4165">
                  <c:v>7.8431949999999997</c:v>
                </c:pt>
                <c:pt idx="4166">
                  <c:v>7.8424459999999998</c:v>
                </c:pt>
                <c:pt idx="4167">
                  <c:v>7.8417849999999998</c:v>
                </c:pt>
                <c:pt idx="4168">
                  <c:v>7.8420209999999999</c:v>
                </c:pt>
                <c:pt idx="4169">
                  <c:v>7.8421339999999997</c:v>
                </c:pt>
                <c:pt idx="4170">
                  <c:v>7.8418330000000003</c:v>
                </c:pt>
                <c:pt idx="4171">
                  <c:v>7.8416309999999996</c:v>
                </c:pt>
                <c:pt idx="4172">
                  <c:v>7.8417750000000002</c:v>
                </c:pt>
                <c:pt idx="4173">
                  <c:v>7.841685</c:v>
                </c:pt>
                <c:pt idx="4174">
                  <c:v>7.8423259999999999</c:v>
                </c:pt>
                <c:pt idx="4175">
                  <c:v>7.8430169999999997</c:v>
                </c:pt>
                <c:pt idx="4176">
                  <c:v>7.8427569999999998</c:v>
                </c:pt>
                <c:pt idx="4177">
                  <c:v>7.8421320000000003</c:v>
                </c:pt>
                <c:pt idx="4178">
                  <c:v>7.841831</c:v>
                </c:pt>
                <c:pt idx="4179">
                  <c:v>7.8415710000000001</c:v>
                </c:pt>
                <c:pt idx="4180">
                  <c:v>7.8408199999999999</c:v>
                </c:pt>
                <c:pt idx="4181">
                  <c:v>7.8405480000000001</c:v>
                </c:pt>
                <c:pt idx="4182">
                  <c:v>7.8402659999999997</c:v>
                </c:pt>
                <c:pt idx="4183">
                  <c:v>7.8398310000000002</c:v>
                </c:pt>
                <c:pt idx="4184">
                  <c:v>7.8397269999999999</c:v>
                </c:pt>
                <c:pt idx="4185">
                  <c:v>7.8399660000000004</c:v>
                </c:pt>
                <c:pt idx="4186">
                  <c:v>7.8398649999999996</c:v>
                </c:pt>
                <c:pt idx="4187">
                  <c:v>7.8383529999999997</c:v>
                </c:pt>
                <c:pt idx="4188">
                  <c:v>7.837739</c:v>
                </c:pt>
                <c:pt idx="4189">
                  <c:v>7.8381030000000003</c:v>
                </c:pt>
                <c:pt idx="4190">
                  <c:v>7.837402</c:v>
                </c:pt>
                <c:pt idx="4191">
                  <c:v>7.8367950000000004</c:v>
                </c:pt>
                <c:pt idx="4192">
                  <c:v>7.8372510000000002</c:v>
                </c:pt>
                <c:pt idx="4193">
                  <c:v>7.8372330000000003</c:v>
                </c:pt>
                <c:pt idx="4194">
                  <c:v>7.837059</c:v>
                </c:pt>
                <c:pt idx="4195">
                  <c:v>7.8368450000000003</c:v>
                </c:pt>
                <c:pt idx="4196">
                  <c:v>7.8372989999999998</c:v>
                </c:pt>
                <c:pt idx="4197">
                  <c:v>7.8378690000000004</c:v>
                </c:pt>
                <c:pt idx="4198">
                  <c:v>7.83812</c:v>
                </c:pt>
                <c:pt idx="4199">
                  <c:v>7.8381059999999998</c:v>
                </c:pt>
                <c:pt idx="4200">
                  <c:v>7.8382300000000003</c:v>
                </c:pt>
                <c:pt idx="4201">
                  <c:v>7.8381610000000004</c:v>
                </c:pt>
                <c:pt idx="4202">
                  <c:v>7.837199</c:v>
                </c:pt>
                <c:pt idx="4203">
                  <c:v>7.8364120000000002</c:v>
                </c:pt>
                <c:pt idx="4204">
                  <c:v>7.8362030000000003</c:v>
                </c:pt>
                <c:pt idx="4205">
                  <c:v>7.8364050000000001</c:v>
                </c:pt>
                <c:pt idx="4206">
                  <c:v>7.8364729999999998</c:v>
                </c:pt>
                <c:pt idx="4207">
                  <c:v>7.8363740000000002</c:v>
                </c:pt>
                <c:pt idx="4208">
                  <c:v>7.8358340000000002</c:v>
                </c:pt>
                <c:pt idx="4209">
                  <c:v>7.8348649999999997</c:v>
                </c:pt>
                <c:pt idx="4210">
                  <c:v>7.8354520000000001</c:v>
                </c:pt>
                <c:pt idx="4211">
                  <c:v>7.8352510000000004</c:v>
                </c:pt>
                <c:pt idx="4212">
                  <c:v>7.8355680000000003</c:v>
                </c:pt>
                <c:pt idx="4213">
                  <c:v>7.8356729999999999</c:v>
                </c:pt>
                <c:pt idx="4214">
                  <c:v>7.8361460000000003</c:v>
                </c:pt>
                <c:pt idx="4215">
                  <c:v>7.8367339999999999</c:v>
                </c:pt>
                <c:pt idx="4216">
                  <c:v>7.8368919999999997</c:v>
                </c:pt>
                <c:pt idx="4217">
                  <c:v>7.8376390000000002</c:v>
                </c:pt>
                <c:pt idx="4218">
                  <c:v>7.8374810000000004</c:v>
                </c:pt>
                <c:pt idx="4219">
                  <c:v>7.8374579999999998</c:v>
                </c:pt>
                <c:pt idx="4220">
                  <c:v>7.838622</c:v>
                </c:pt>
                <c:pt idx="4221">
                  <c:v>7.8387359999999999</c:v>
                </c:pt>
                <c:pt idx="4222">
                  <c:v>7.8395440000000001</c:v>
                </c:pt>
                <c:pt idx="4223">
                  <c:v>7.8397180000000004</c:v>
                </c:pt>
                <c:pt idx="4224">
                  <c:v>7.8398640000000004</c:v>
                </c:pt>
                <c:pt idx="4225">
                  <c:v>7.839404</c:v>
                </c:pt>
                <c:pt idx="4226">
                  <c:v>7.8395960000000002</c:v>
                </c:pt>
                <c:pt idx="4227">
                  <c:v>7.8406560000000001</c:v>
                </c:pt>
                <c:pt idx="4228">
                  <c:v>7.8410460000000004</c:v>
                </c:pt>
                <c:pt idx="4229">
                  <c:v>7.8412170000000003</c:v>
                </c:pt>
                <c:pt idx="4230">
                  <c:v>7.8419949999999998</c:v>
                </c:pt>
                <c:pt idx="4231">
                  <c:v>7.8423819999999997</c:v>
                </c:pt>
                <c:pt idx="4232">
                  <c:v>7.8424139999999998</c:v>
                </c:pt>
                <c:pt idx="4233">
                  <c:v>7.8425799999999999</c:v>
                </c:pt>
                <c:pt idx="4234">
                  <c:v>7.8430939999999998</c:v>
                </c:pt>
                <c:pt idx="4235">
                  <c:v>7.8438330000000001</c:v>
                </c:pt>
                <c:pt idx="4236">
                  <c:v>7.8437979999999996</c:v>
                </c:pt>
                <c:pt idx="4237">
                  <c:v>7.8443480000000001</c:v>
                </c:pt>
                <c:pt idx="4238">
                  <c:v>7.8448000000000002</c:v>
                </c:pt>
                <c:pt idx="4239">
                  <c:v>7.8438999999999997</c:v>
                </c:pt>
                <c:pt idx="4240">
                  <c:v>7.8433710000000003</c:v>
                </c:pt>
                <c:pt idx="4241">
                  <c:v>7.843458</c:v>
                </c:pt>
                <c:pt idx="4242">
                  <c:v>7.8429209999999996</c:v>
                </c:pt>
                <c:pt idx="4243">
                  <c:v>7.8424909999999999</c:v>
                </c:pt>
                <c:pt idx="4244">
                  <c:v>7.8428009999999997</c:v>
                </c:pt>
                <c:pt idx="4245">
                  <c:v>7.8428430000000002</c:v>
                </c:pt>
                <c:pt idx="4246">
                  <c:v>7.842981</c:v>
                </c:pt>
                <c:pt idx="4247">
                  <c:v>7.8422200000000002</c:v>
                </c:pt>
                <c:pt idx="4248">
                  <c:v>7.8418210000000004</c:v>
                </c:pt>
                <c:pt idx="4249">
                  <c:v>7.8414840000000003</c:v>
                </c:pt>
                <c:pt idx="4250">
                  <c:v>7.8417050000000001</c:v>
                </c:pt>
                <c:pt idx="4251">
                  <c:v>7.8420240000000003</c:v>
                </c:pt>
                <c:pt idx="4252">
                  <c:v>7.8422799999999997</c:v>
                </c:pt>
                <c:pt idx="4253">
                  <c:v>7.8415970000000002</c:v>
                </c:pt>
                <c:pt idx="4254">
                  <c:v>7.8419239999999997</c:v>
                </c:pt>
                <c:pt idx="4255">
                  <c:v>7.841672</c:v>
                </c:pt>
                <c:pt idx="4256">
                  <c:v>7.840916</c:v>
                </c:pt>
                <c:pt idx="4257">
                  <c:v>7.8413579999999996</c:v>
                </c:pt>
                <c:pt idx="4258">
                  <c:v>7.8417519999999996</c:v>
                </c:pt>
                <c:pt idx="4259">
                  <c:v>7.8417709999999996</c:v>
                </c:pt>
                <c:pt idx="4260">
                  <c:v>7.8420329999999998</c:v>
                </c:pt>
                <c:pt idx="4261">
                  <c:v>7.8427889999999998</c:v>
                </c:pt>
                <c:pt idx="4262">
                  <c:v>7.843356</c:v>
                </c:pt>
                <c:pt idx="4263">
                  <c:v>7.8431480000000002</c:v>
                </c:pt>
                <c:pt idx="4264">
                  <c:v>7.8430090000000003</c:v>
                </c:pt>
                <c:pt idx="4265">
                  <c:v>7.8428089999999999</c:v>
                </c:pt>
                <c:pt idx="4266">
                  <c:v>7.8427119999999997</c:v>
                </c:pt>
                <c:pt idx="4267">
                  <c:v>7.8422679999999998</c:v>
                </c:pt>
                <c:pt idx="4268">
                  <c:v>7.8421240000000001</c:v>
                </c:pt>
                <c:pt idx="4269">
                  <c:v>7.8419169999999996</c:v>
                </c:pt>
                <c:pt idx="4270">
                  <c:v>7.8407020000000003</c:v>
                </c:pt>
                <c:pt idx="4271">
                  <c:v>7.8410010000000003</c:v>
                </c:pt>
                <c:pt idx="4272">
                  <c:v>7.8399650000000003</c:v>
                </c:pt>
                <c:pt idx="4273">
                  <c:v>7.8392099999999996</c:v>
                </c:pt>
                <c:pt idx="4274">
                  <c:v>7.8386579999999997</c:v>
                </c:pt>
                <c:pt idx="4275">
                  <c:v>7.8379709999999996</c:v>
                </c:pt>
                <c:pt idx="4276">
                  <c:v>7.8370179999999996</c:v>
                </c:pt>
                <c:pt idx="4277">
                  <c:v>7.8357380000000001</c:v>
                </c:pt>
                <c:pt idx="4278">
                  <c:v>7.8344829999999996</c:v>
                </c:pt>
                <c:pt idx="4279">
                  <c:v>7.8330089999999997</c:v>
                </c:pt>
                <c:pt idx="4280">
                  <c:v>7.8328600000000002</c:v>
                </c:pt>
                <c:pt idx="4281">
                  <c:v>7.8327850000000003</c:v>
                </c:pt>
                <c:pt idx="4282">
                  <c:v>7.8317819999999996</c:v>
                </c:pt>
                <c:pt idx="4283">
                  <c:v>7.8313670000000002</c:v>
                </c:pt>
                <c:pt idx="4284">
                  <c:v>7.8307700000000002</c:v>
                </c:pt>
                <c:pt idx="4285">
                  <c:v>7.8302189999999996</c:v>
                </c:pt>
                <c:pt idx="4286">
                  <c:v>7.8305879999999997</c:v>
                </c:pt>
                <c:pt idx="4287">
                  <c:v>7.8312749999999998</c:v>
                </c:pt>
                <c:pt idx="4288">
                  <c:v>7.8308359999999997</c:v>
                </c:pt>
                <c:pt idx="4289">
                  <c:v>7.831283</c:v>
                </c:pt>
                <c:pt idx="4290">
                  <c:v>7.8310779999999998</c:v>
                </c:pt>
                <c:pt idx="4291">
                  <c:v>7.8311099999999998</c:v>
                </c:pt>
                <c:pt idx="4292">
                  <c:v>7.8308939999999998</c:v>
                </c:pt>
                <c:pt idx="4293">
                  <c:v>7.8307869999999999</c:v>
                </c:pt>
                <c:pt idx="4294">
                  <c:v>7.8303140000000004</c:v>
                </c:pt>
                <c:pt idx="4295">
                  <c:v>7.8309329999999999</c:v>
                </c:pt>
                <c:pt idx="4296">
                  <c:v>7.8302329999999998</c:v>
                </c:pt>
                <c:pt idx="4297">
                  <c:v>7.829637</c:v>
                </c:pt>
                <c:pt idx="4298">
                  <c:v>7.8287009999999997</c:v>
                </c:pt>
                <c:pt idx="4299">
                  <c:v>7.8277520000000003</c:v>
                </c:pt>
                <c:pt idx="4300">
                  <c:v>7.8283810000000003</c:v>
                </c:pt>
                <c:pt idx="4301">
                  <c:v>7.8279170000000002</c:v>
                </c:pt>
                <c:pt idx="4302">
                  <c:v>7.8278869999999996</c:v>
                </c:pt>
                <c:pt idx="4303">
                  <c:v>7.8289229999999996</c:v>
                </c:pt>
                <c:pt idx="4304">
                  <c:v>7.8283810000000003</c:v>
                </c:pt>
                <c:pt idx="4305">
                  <c:v>7.8279290000000001</c:v>
                </c:pt>
                <c:pt idx="4306">
                  <c:v>7.8272370000000002</c:v>
                </c:pt>
                <c:pt idx="4307">
                  <c:v>7.8268459999999997</c:v>
                </c:pt>
                <c:pt idx="4308">
                  <c:v>7.8266809999999998</c:v>
                </c:pt>
                <c:pt idx="4309">
                  <c:v>7.8260430000000003</c:v>
                </c:pt>
                <c:pt idx="4310">
                  <c:v>7.8251689999999998</c:v>
                </c:pt>
                <c:pt idx="4311">
                  <c:v>7.824827</c:v>
                </c:pt>
                <c:pt idx="4312">
                  <c:v>7.8235830000000002</c:v>
                </c:pt>
                <c:pt idx="4313">
                  <c:v>7.8229759999999997</c:v>
                </c:pt>
                <c:pt idx="4314">
                  <c:v>7.8226199999999997</c:v>
                </c:pt>
                <c:pt idx="4315">
                  <c:v>7.8220479999999997</c:v>
                </c:pt>
                <c:pt idx="4316">
                  <c:v>7.8227339999999996</c:v>
                </c:pt>
                <c:pt idx="4317">
                  <c:v>7.8226399999999998</c:v>
                </c:pt>
                <c:pt idx="4318">
                  <c:v>7.822228</c:v>
                </c:pt>
                <c:pt idx="4319">
                  <c:v>7.8224739999999997</c:v>
                </c:pt>
                <c:pt idx="4320">
                  <c:v>7.8222849999999999</c:v>
                </c:pt>
                <c:pt idx="4321">
                  <c:v>7.8222449999999997</c:v>
                </c:pt>
                <c:pt idx="4322">
                  <c:v>7.822705</c:v>
                </c:pt>
                <c:pt idx="4323">
                  <c:v>7.822724</c:v>
                </c:pt>
                <c:pt idx="4324">
                  <c:v>7.8221569999999998</c:v>
                </c:pt>
                <c:pt idx="4325">
                  <c:v>7.8215579999999996</c:v>
                </c:pt>
                <c:pt idx="4326">
                  <c:v>7.8216729999999997</c:v>
                </c:pt>
                <c:pt idx="4327">
                  <c:v>7.8220109999999998</c:v>
                </c:pt>
                <c:pt idx="4328">
                  <c:v>7.822692</c:v>
                </c:pt>
                <c:pt idx="4329">
                  <c:v>7.823156</c:v>
                </c:pt>
                <c:pt idx="4330">
                  <c:v>7.82165</c:v>
                </c:pt>
                <c:pt idx="4331">
                  <c:v>7.8206119999999997</c:v>
                </c:pt>
                <c:pt idx="4332">
                  <c:v>7.821396</c:v>
                </c:pt>
                <c:pt idx="4333">
                  <c:v>7.821739</c:v>
                </c:pt>
                <c:pt idx="4334">
                  <c:v>7.8215479999999999</c:v>
                </c:pt>
                <c:pt idx="4335">
                  <c:v>7.8213179999999998</c:v>
                </c:pt>
                <c:pt idx="4336">
                  <c:v>7.8200440000000002</c:v>
                </c:pt>
                <c:pt idx="4337">
                  <c:v>7.8189710000000003</c:v>
                </c:pt>
                <c:pt idx="4338">
                  <c:v>7.818937</c:v>
                </c:pt>
                <c:pt idx="4339">
                  <c:v>7.8190670000000004</c:v>
                </c:pt>
                <c:pt idx="4340">
                  <c:v>7.8196209999999997</c:v>
                </c:pt>
                <c:pt idx="4341">
                  <c:v>7.8198090000000002</c:v>
                </c:pt>
                <c:pt idx="4342">
                  <c:v>7.8200950000000002</c:v>
                </c:pt>
                <c:pt idx="4343">
                  <c:v>7.8199199999999998</c:v>
                </c:pt>
                <c:pt idx="4344">
                  <c:v>7.8203769999999997</c:v>
                </c:pt>
                <c:pt idx="4345">
                  <c:v>7.8194990000000004</c:v>
                </c:pt>
                <c:pt idx="4346">
                  <c:v>7.819966</c:v>
                </c:pt>
                <c:pt idx="4347">
                  <c:v>7.8201169999999998</c:v>
                </c:pt>
                <c:pt idx="4348">
                  <c:v>7.821332</c:v>
                </c:pt>
                <c:pt idx="4349">
                  <c:v>7.8226149999999999</c:v>
                </c:pt>
                <c:pt idx="4350">
                  <c:v>7.8214009999999998</c:v>
                </c:pt>
                <c:pt idx="4351">
                  <c:v>7.8217670000000004</c:v>
                </c:pt>
                <c:pt idx="4352">
                  <c:v>7.8214750000000004</c:v>
                </c:pt>
                <c:pt idx="4353">
                  <c:v>7.8217790000000003</c:v>
                </c:pt>
                <c:pt idx="4354">
                  <c:v>7.8221119999999997</c:v>
                </c:pt>
                <c:pt idx="4355">
                  <c:v>7.822349</c:v>
                </c:pt>
                <c:pt idx="4356">
                  <c:v>7.8237240000000003</c:v>
                </c:pt>
                <c:pt idx="4357">
                  <c:v>7.8247220000000004</c:v>
                </c:pt>
                <c:pt idx="4358">
                  <c:v>7.8240720000000001</c:v>
                </c:pt>
                <c:pt idx="4359">
                  <c:v>7.8251309999999998</c:v>
                </c:pt>
                <c:pt idx="4360">
                  <c:v>7.8256490000000003</c:v>
                </c:pt>
                <c:pt idx="4361">
                  <c:v>7.8253680000000001</c:v>
                </c:pt>
                <c:pt idx="4362">
                  <c:v>7.8261690000000002</c:v>
                </c:pt>
                <c:pt idx="4363">
                  <c:v>7.8272430000000002</c:v>
                </c:pt>
                <c:pt idx="4364">
                  <c:v>7.8279199999999998</c:v>
                </c:pt>
                <c:pt idx="4365">
                  <c:v>7.828468</c:v>
                </c:pt>
                <c:pt idx="4366">
                  <c:v>7.829288</c:v>
                </c:pt>
                <c:pt idx="4367">
                  <c:v>7.8299250000000002</c:v>
                </c:pt>
                <c:pt idx="4368">
                  <c:v>7.8316350000000003</c:v>
                </c:pt>
                <c:pt idx="4369">
                  <c:v>7.830902</c:v>
                </c:pt>
                <c:pt idx="4370">
                  <c:v>7.8317180000000004</c:v>
                </c:pt>
                <c:pt idx="4371">
                  <c:v>7.8311640000000002</c:v>
                </c:pt>
                <c:pt idx="4372">
                  <c:v>7.83019</c:v>
                </c:pt>
                <c:pt idx="4373">
                  <c:v>7.8295320000000004</c:v>
                </c:pt>
                <c:pt idx="4374">
                  <c:v>7.8299000000000003</c:v>
                </c:pt>
                <c:pt idx="4375">
                  <c:v>7.8311539999999997</c:v>
                </c:pt>
                <c:pt idx="4376">
                  <c:v>7.8321449999999997</c:v>
                </c:pt>
                <c:pt idx="4377">
                  <c:v>7.8323999999999998</c:v>
                </c:pt>
                <c:pt idx="4378">
                  <c:v>7.8330349999999997</c:v>
                </c:pt>
                <c:pt idx="4379">
                  <c:v>7.8340009999999998</c:v>
                </c:pt>
                <c:pt idx="4380">
                  <c:v>7.8349919999999997</c:v>
                </c:pt>
                <c:pt idx="4381">
                  <c:v>7.8364029999999998</c:v>
                </c:pt>
                <c:pt idx="4382">
                  <c:v>7.8366249999999997</c:v>
                </c:pt>
                <c:pt idx="4383">
                  <c:v>7.8363880000000004</c:v>
                </c:pt>
                <c:pt idx="4384">
                  <c:v>7.836551</c:v>
                </c:pt>
                <c:pt idx="4385">
                  <c:v>7.8362379999999998</c:v>
                </c:pt>
                <c:pt idx="4386">
                  <c:v>7.8370430000000004</c:v>
                </c:pt>
                <c:pt idx="4387">
                  <c:v>7.8378969999999999</c:v>
                </c:pt>
                <c:pt idx="4388">
                  <c:v>7.8388289999999996</c:v>
                </c:pt>
                <c:pt idx="4389">
                  <c:v>7.8380169999999998</c:v>
                </c:pt>
                <c:pt idx="4390">
                  <c:v>7.8385720000000001</c:v>
                </c:pt>
                <c:pt idx="4391">
                  <c:v>7.8385660000000001</c:v>
                </c:pt>
                <c:pt idx="4392">
                  <c:v>7.8389129999999998</c:v>
                </c:pt>
                <c:pt idx="4393">
                  <c:v>7.8390269999999997</c:v>
                </c:pt>
                <c:pt idx="4394">
                  <c:v>7.8385699999999998</c:v>
                </c:pt>
                <c:pt idx="4395">
                  <c:v>7.839499</c:v>
                </c:pt>
                <c:pt idx="4396">
                  <c:v>7.839575</c:v>
                </c:pt>
                <c:pt idx="4397">
                  <c:v>7.8402589999999996</c:v>
                </c:pt>
                <c:pt idx="4398">
                  <c:v>7.8400829999999999</c:v>
                </c:pt>
                <c:pt idx="4399">
                  <c:v>7.8394579999999996</c:v>
                </c:pt>
                <c:pt idx="4400">
                  <c:v>7.8406960000000003</c:v>
                </c:pt>
                <c:pt idx="4401">
                  <c:v>7.8408639999999998</c:v>
                </c:pt>
                <c:pt idx="4402">
                  <c:v>7.8412389999999998</c:v>
                </c:pt>
                <c:pt idx="4403">
                  <c:v>7.8408110000000004</c:v>
                </c:pt>
                <c:pt idx="4404">
                  <c:v>7.8406140000000004</c:v>
                </c:pt>
                <c:pt idx="4405">
                  <c:v>7.8412069999999998</c:v>
                </c:pt>
                <c:pt idx="4406">
                  <c:v>7.8419160000000003</c:v>
                </c:pt>
                <c:pt idx="4407">
                  <c:v>7.8423090000000002</c:v>
                </c:pt>
                <c:pt idx="4408">
                  <c:v>7.8434210000000002</c:v>
                </c:pt>
                <c:pt idx="4409">
                  <c:v>7.8438439999999998</c:v>
                </c:pt>
                <c:pt idx="4410">
                  <c:v>7.8437599999999996</c:v>
                </c:pt>
                <c:pt idx="4411">
                  <c:v>7.8444859999999998</c:v>
                </c:pt>
                <c:pt idx="4412">
                  <c:v>7.8451500000000003</c:v>
                </c:pt>
                <c:pt idx="4413">
                  <c:v>7.8446610000000003</c:v>
                </c:pt>
                <c:pt idx="4414">
                  <c:v>7.8446600000000002</c:v>
                </c:pt>
                <c:pt idx="4415">
                  <c:v>7.8446619999999996</c:v>
                </c:pt>
                <c:pt idx="4416">
                  <c:v>7.8432870000000001</c:v>
                </c:pt>
                <c:pt idx="4417">
                  <c:v>7.8433479999999998</c:v>
                </c:pt>
                <c:pt idx="4418">
                  <c:v>7.8435920000000001</c:v>
                </c:pt>
                <c:pt idx="4419">
                  <c:v>7.8443269999999998</c:v>
                </c:pt>
                <c:pt idx="4420">
                  <c:v>7.8444820000000002</c:v>
                </c:pt>
                <c:pt idx="4421">
                  <c:v>7.8457670000000004</c:v>
                </c:pt>
                <c:pt idx="4422">
                  <c:v>7.8457470000000002</c:v>
                </c:pt>
                <c:pt idx="4423">
                  <c:v>7.8465850000000001</c:v>
                </c:pt>
                <c:pt idx="4424">
                  <c:v>7.8468039999999997</c:v>
                </c:pt>
                <c:pt idx="4425">
                  <c:v>7.8464590000000003</c:v>
                </c:pt>
                <c:pt idx="4426">
                  <c:v>7.8462639999999997</c:v>
                </c:pt>
                <c:pt idx="4427">
                  <c:v>7.846781</c:v>
                </c:pt>
                <c:pt idx="4428">
                  <c:v>7.84633</c:v>
                </c:pt>
                <c:pt idx="4429">
                  <c:v>7.8456289999999997</c:v>
                </c:pt>
                <c:pt idx="4430">
                  <c:v>7.8458800000000002</c:v>
                </c:pt>
                <c:pt idx="4431">
                  <c:v>7.8450160000000002</c:v>
                </c:pt>
                <c:pt idx="4432">
                  <c:v>7.8443959999999997</c:v>
                </c:pt>
                <c:pt idx="4433">
                  <c:v>7.8445780000000003</c:v>
                </c:pt>
                <c:pt idx="4434">
                  <c:v>7.845917</c:v>
                </c:pt>
                <c:pt idx="4435">
                  <c:v>7.8473220000000001</c:v>
                </c:pt>
                <c:pt idx="4436">
                  <c:v>7.8476150000000002</c:v>
                </c:pt>
                <c:pt idx="4437">
                  <c:v>7.8477940000000004</c:v>
                </c:pt>
                <c:pt idx="4438">
                  <c:v>7.8480699999999999</c:v>
                </c:pt>
                <c:pt idx="4439">
                  <c:v>7.8493310000000003</c:v>
                </c:pt>
                <c:pt idx="4440">
                  <c:v>7.8499639999999999</c:v>
                </c:pt>
                <c:pt idx="4441">
                  <c:v>7.8507319999999998</c:v>
                </c:pt>
                <c:pt idx="4442">
                  <c:v>7.8515870000000003</c:v>
                </c:pt>
                <c:pt idx="4443">
                  <c:v>7.853059</c:v>
                </c:pt>
                <c:pt idx="4444">
                  <c:v>7.8538969999999999</c:v>
                </c:pt>
                <c:pt idx="4445">
                  <c:v>7.8544850000000004</c:v>
                </c:pt>
                <c:pt idx="4446">
                  <c:v>7.8550310000000003</c:v>
                </c:pt>
                <c:pt idx="4447">
                  <c:v>7.8551510000000002</c:v>
                </c:pt>
                <c:pt idx="4448">
                  <c:v>7.8561610000000002</c:v>
                </c:pt>
                <c:pt idx="4449">
                  <c:v>7.8576779999999999</c:v>
                </c:pt>
                <c:pt idx="4450">
                  <c:v>7.8573529999999998</c:v>
                </c:pt>
                <c:pt idx="4451">
                  <c:v>7.8577269999999997</c:v>
                </c:pt>
                <c:pt idx="4452">
                  <c:v>7.8590999999999998</c:v>
                </c:pt>
                <c:pt idx="4453">
                  <c:v>7.8596589999999997</c:v>
                </c:pt>
                <c:pt idx="4454">
                  <c:v>7.8613330000000001</c:v>
                </c:pt>
                <c:pt idx="4455">
                  <c:v>7.8612469999999997</c:v>
                </c:pt>
                <c:pt idx="4456">
                  <c:v>7.8617749999999997</c:v>
                </c:pt>
                <c:pt idx="4457">
                  <c:v>7.8621420000000004</c:v>
                </c:pt>
                <c:pt idx="4458">
                  <c:v>7.8616149999999996</c:v>
                </c:pt>
                <c:pt idx="4459">
                  <c:v>7.8618610000000002</c:v>
                </c:pt>
                <c:pt idx="4460">
                  <c:v>7.8627690000000001</c:v>
                </c:pt>
                <c:pt idx="4461">
                  <c:v>7.8630440000000004</c:v>
                </c:pt>
                <c:pt idx="4462">
                  <c:v>7.8631669999999998</c:v>
                </c:pt>
                <c:pt idx="4463">
                  <c:v>7.863683</c:v>
                </c:pt>
                <c:pt idx="4464">
                  <c:v>7.8639979999999996</c:v>
                </c:pt>
                <c:pt idx="4465">
                  <c:v>7.8649579999999997</c:v>
                </c:pt>
                <c:pt idx="4466">
                  <c:v>7.8651520000000001</c:v>
                </c:pt>
                <c:pt idx="4467">
                  <c:v>7.8648400000000001</c:v>
                </c:pt>
                <c:pt idx="4468">
                  <c:v>7.8646609999999999</c:v>
                </c:pt>
                <c:pt idx="4469">
                  <c:v>7.8654469999999996</c:v>
                </c:pt>
                <c:pt idx="4470">
                  <c:v>7.8660860000000001</c:v>
                </c:pt>
                <c:pt idx="4471">
                  <c:v>7.8655609999999996</c:v>
                </c:pt>
                <c:pt idx="4472">
                  <c:v>7.8670450000000001</c:v>
                </c:pt>
                <c:pt idx="4473">
                  <c:v>7.8685799999999997</c:v>
                </c:pt>
                <c:pt idx="4474">
                  <c:v>7.8697189999999999</c:v>
                </c:pt>
                <c:pt idx="4475">
                  <c:v>7.8700289999999997</c:v>
                </c:pt>
                <c:pt idx="4476">
                  <c:v>7.870209</c:v>
                </c:pt>
                <c:pt idx="4477">
                  <c:v>7.8701400000000001</c:v>
                </c:pt>
                <c:pt idx="4478">
                  <c:v>7.8708200000000001</c:v>
                </c:pt>
                <c:pt idx="4479">
                  <c:v>7.8720340000000002</c:v>
                </c:pt>
                <c:pt idx="4480">
                  <c:v>7.8727099999999997</c:v>
                </c:pt>
                <c:pt idx="4481">
                  <c:v>7.8735670000000004</c:v>
                </c:pt>
                <c:pt idx="4482">
                  <c:v>7.8749250000000002</c:v>
                </c:pt>
                <c:pt idx="4483">
                  <c:v>7.8762160000000003</c:v>
                </c:pt>
                <c:pt idx="4484">
                  <c:v>7.8767399999999999</c:v>
                </c:pt>
                <c:pt idx="4485">
                  <c:v>7.8770449999999999</c:v>
                </c:pt>
                <c:pt idx="4486">
                  <c:v>7.877688</c:v>
                </c:pt>
                <c:pt idx="4487">
                  <c:v>7.8777660000000003</c:v>
                </c:pt>
                <c:pt idx="4488">
                  <c:v>7.8773869999999997</c:v>
                </c:pt>
                <c:pt idx="4489">
                  <c:v>7.8765619999999998</c:v>
                </c:pt>
                <c:pt idx="4490">
                  <c:v>7.87568</c:v>
                </c:pt>
                <c:pt idx="4491">
                  <c:v>7.8749370000000001</c:v>
                </c:pt>
                <c:pt idx="4492">
                  <c:v>7.8749330000000004</c:v>
                </c:pt>
                <c:pt idx="4493">
                  <c:v>7.8742580000000002</c:v>
                </c:pt>
                <c:pt idx="4494">
                  <c:v>7.8746679999999998</c:v>
                </c:pt>
                <c:pt idx="4495">
                  <c:v>7.8753820000000001</c:v>
                </c:pt>
                <c:pt idx="4496">
                  <c:v>7.8762780000000001</c:v>
                </c:pt>
                <c:pt idx="4497">
                  <c:v>7.8766769999999999</c:v>
                </c:pt>
                <c:pt idx="4498">
                  <c:v>7.8767820000000004</c:v>
                </c:pt>
                <c:pt idx="4499">
                  <c:v>7.8764349999999999</c:v>
                </c:pt>
                <c:pt idx="4500">
                  <c:v>7.8762920000000003</c:v>
                </c:pt>
                <c:pt idx="4501">
                  <c:v>7.8758280000000003</c:v>
                </c:pt>
                <c:pt idx="4502">
                  <c:v>7.8750049999999998</c:v>
                </c:pt>
                <c:pt idx="4503">
                  <c:v>7.8740319999999997</c:v>
                </c:pt>
                <c:pt idx="4504">
                  <c:v>7.8736360000000003</c:v>
                </c:pt>
                <c:pt idx="4505">
                  <c:v>7.8737519999999996</c:v>
                </c:pt>
                <c:pt idx="4506">
                  <c:v>7.8730989999999998</c:v>
                </c:pt>
                <c:pt idx="4507">
                  <c:v>7.8723419999999997</c:v>
                </c:pt>
                <c:pt idx="4508">
                  <c:v>7.8726089999999997</c:v>
                </c:pt>
                <c:pt idx="4509">
                  <c:v>7.8731600000000004</c:v>
                </c:pt>
                <c:pt idx="4510">
                  <c:v>7.8734250000000001</c:v>
                </c:pt>
                <c:pt idx="4511">
                  <c:v>7.8739379999999999</c:v>
                </c:pt>
                <c:pt idx="4512">
                  <c:v>7.8745139999999996</c:v>
                </c:pt>
                <c:pt idx="4513">
                  <c:v>7.875006</c:v>
                </c:pt>
                <c:pt idx="4514">
                  <c:v>7.8755389999999998</c:v>
                </c:pt>
                <c:pt idx="4515">
                  <c:v>7.8756089999999999</c:v>
                </c:pt>
                <c:pt idx="4516">
                  <c:v>7.8763009999999998</c:v>
                </c:pt>
                <c:pt idx="4517">
                  <c:v>7.8763019999999999</c:v>
                </c:pt>
                <c:pt idx="4518">
                  <c:v>7.8758290000000004</c:v>
                </c:pt>
                <c:pt idx="4519">
                  <c:v>7.8750689999999999</c:v>
                </c:pt>
                <c:pt idx="4520">
                  <c:v>7.874752</c:v>
                </c:pt>
                <c:pt idx="4521">
                  <c:v>7.8751040000000003</c:v>
                </c:pt>
                <c:pt idx="4522">
                  <c:v>7.874568</c:v>
                </c:pt>
                <c:pt idx="4523">
                  <c:v>7.8740629999999996</c:v>
                </c:pt>
                <c:pt idx="4524">
                  <c:v>7.8737300000000001</c:v>
                </c:pt>
                <c:pt idx="4525">
                  <c:v>7.8738780000000004</c:v>
                </c:pt>
                <c:pt idx="4526">
                  <c:v>7.8742369999999999</c:v>
                </c:pt>
                <c:pt idx="4527">
                  <c:v>7.8740589999999999</c:v>
                </c:pt>
                <c:pt idx="4528">
                  <c:v>7.8738910000000004</c:v>
                </c:pt>
                <c:pt idx="4529">
                  <c:v>7.8741589999999997</c:v>
                </c:pt>
                <c:pt idx="4530">
                  <c:v>7.8744889999999996</c:v>
                </c:pt>
                <c:pt idx="4531">
                  <c:v>7.874714</c:v>
                </c:pt>
                <c:pt idx="4532">
                  <c:v>7.8748649999999998</c:v>
                </c:pt>
                <c:pt idx="4533">
                  <c:v>7.8747639999999999</c:v>
                </c:pt>
                <c:pt idx="4534">
                  <c:v>7.8743420000000004</c:v>
                </c:pt>
                <c:pt idx="4535">
                  <c:v>7.8737399999999997</c:v>
                </c:pt>
                <c:pt idx="4536">
                  <c:v>7.8735429999999997</c:v>
                </c:pt>
                <c:pt idx="4537">
                  <c:v>7.8736829999999998</c:v>
                </c:pt>
                <c:pt idx="4538">
                  <c:v>7.8741000000000003</c:v>
                </c:pt>
                <c:pt idx="4539">
                  <c:v>7.8747870000000004</c:v>
                </c:pt>
                <c:pt idx="4540">
                  <c:v>7.8757609999999998</c:v>
                </c:pt>
                <c:pt idx="4541">
                  <c:v>7.8765309999999999</c:v>
                </c:pt>
                <c:pt idx="4542">
                  <c:v>7.8764260000000004</c:v>
                </c:pt>
                <c:pt idx="4543">
                  <c:v>7.8763019999999999</c:v>
                </c:pt>
                <c:pt idx="4544">
                  <c:v>7.8765029999999996</c:v>
                </c:pt>
                <c:pt idx="4545">
                  <c:v>7.8758549999999996</c:v>
                </c:pt>
                <c:pt idx="4546">
                  <c:v>7.8748760000000004</c:v>
                </c:pt>
                <c:pt idx="4547">
                  <c:v>7.874765</c:v>
                </c:pt>
                <c:pt idx="4548">
                  <c:v>7.8746999999999998</c:v>
                </c:pt>
                <c:pt idx="4549">
                  <c:v>7.8744990000000001</c:v>
                </c:pt>
                <c:pt idx="4550">
                  <c:v>7.8745570000000003</c:v>
                </c:pt>
                <c:pt idx="4551">
                  <c:v>7.8755030000000001</c:v>
                </c:pt>
                <c:pt idx="4552">
                  <c:v>7.8763880000000004</c:v>
                </c:pt>
                <c:pt idx="4553">
                  <c:v>7.8771969999999998</c:v>
                </c:pt>
                <c:pt idx="4554">
                  <c:v>7.877853</c:v>
                </c:pt>
                <c:pt idx="4555">
                  <c:v>7.8782009999999998</c:v>
                </c:pt>
                <c:pt idx="4556">
                  <c:v>7.8791589999999996</c:v>
                </c:pt>
                <c:pt idx="4557">
                  <c:v>7.8798170000000001</c:v>
                </c:pt>
                <c:pt idx="4558">
                  <c:v>7.8804280000000002</c:v>
                </c:pt>
                <c:pt idx="4559">
                  <c:v>7.8815080000000002</c:v>
                </c:pt>
                <c:pt idx="4560">
                  <c:v>7.8819220000000003</c:v>
                </c:pt>
                <c:pt idx="4561">
                  <c:v>7.8820639999999997</c:v>
                </c:pt>
                <c:pt idx="4562">
                  <c:v>7.8818599999999996</c:v>
                </c:pt>
                <c:pt idx="4563">
                  <c:v>7.8821529999999997</c:v>
                </c:pt>
                <c:pt idx="4564">
                  <c:v>7.8822960000000002</c:v>
                </c:pt>
                <c:pt idx="4565">
                  <c:v>7.8826200000000002</c:v>
                </c:pt>
                <c:pt idx="4566">
                  <c:v>7.8839649999999999</c:v>
                </c:pt>
                <c:pt idx="4567">
                  <c:v>7.8858790000000001</c:v>
                </c:pt>
                <c:pt idx="4568">
                  <c:v>7.8875590000000004</c:v>
                </c:pt>
                <c:pt idx="4569">
                  <c:v>7.8891460000000002</c:v>
                </c:pt>
                <c:pt idx="4570">
                  <c:v>7.8899920000000003</c:v>
                </c:pt>
                <c:pt idx="4571">
                  <c:v>7.8903809999999996</c:v>
                </c:pt>
                <c:pt idx="4572">
                  <c:v>7.8914249999999999</c:v>
                </c:pt>
                <c:pt idx="4573">
                  <c:v>7.8924630000000002</c:v>
                </c:pt>
                <c:pt idx="4574">
                  <c:v>7.8936909999999996</c:v>
                </c:pt>
                <c:pt idx="4575">
                  <c:v>7.8949439999999997</c:v>
                </c:pt>
                <c:pt idx="4576">
                  <c:v>7.8957519999999999</c:v>
                </c:pt>
                <c:pt idx="4577">
                  <c:v>7.8971650000000002</c:v>
                </c:pt>
                <c:pt idx="4578">
                  <c:v>7.8982710000000003</c:v>
                </c:pt>
                <c:pt idx="4579">
                  <c:v>7.8985089999999998</c:v>
                </c:pt>
                <c:pt idx="4580">
                  <c:v>7.8991049999999996</c:v>
                </c:pt>
                <c:pt idx="4581">
                  <c:v>7.8993969999999996</c:v>
                </c:pt>
                <c:pt idx="4582">
                  <c:v>7.8997130000000002</c:v>
                </c:pt>
                <c:pt idx="4583">
                  <c:v>7.9004979999999998</c:v>
                </c:pt>
                <c:pt idx="4584">
                  <c:v>7.9013289999999996</c:v>
                </c:pt>
                <c:pt idx="4585">
                  <c:v>7.9020229999999998</c:v>
                </c:pt>
                <c:pt idx="4586">
                  <c:v>7.902298</c:v>
                </c:pt>
                <c:pt idx="4587">
                  <c:v>7.9026889999999996</c:v>
                </c:pt>
                <c:pt idx="4588">
                  <c:v>7.9037600000000001</c:v>
                </c:pt>
                <c:pt idx="4589">
                  <c:v>7.9049740000000002</c:v>
                </c:pt>
                <c:pt idx="4590">
                  <c:v>7.9055650000000002</c:v>
                </c:pt>
                <c:pt idx="4591">
                  <c:v>7.9058809999999999</c:v>
                </c:pt>
                <c:pt idx="4592">
                  <c:v>7.9067879999999997</c:v>
                </c:pt>
                <c:pt idx="4593">
                  <c:v>7.9075240000000004</c:v>
                </c:pt>
                <c:pt idx="4594">
                  <c:v>7.9081780000000004</c:v>
                </c:pt>
                <c:pt idx="4595">
                  <c:v>7.9092500000000001</c:v>
                </c:pt>
                <c:pt idx="4596">
                  <c:v>7.9106059999999996</c:v>
                </c:pt>
                <c:pt idx="4597">
                  <c:v>7.9115570000000002</c:v>
                </c:pt>
                <c:pt idx="4598">
                  <c:v>7.9123229999999998</c:v>
                </c:pt>
                <c:pt idx="4599">
                  <c:v>7.9134310000000001</c:v>
                </c:pt>
                <c:pt idx="4600">
                  <c:v>7.9148509999999996</c:v>
                </c:pt>
                <c:pt idx="4601">
                  <c:v>7.915178</c:v>
                </c:pt>
                <c:pt idx="4602">
                  <c:v>7.9149419999999999</c:v>
                </c:pt>
                <c:pt idx="4603">
                  <c:v>7.9159459999999999</c:v>
                </c:pt>
                <c:pt idx="4604">
                  <c:v>7.9167370000000004</c:v>
                </c:pt>
                <c:pt idx="4605">
                  <c:v>7.9172840000000004</c:v>
                </c:pt>
                <c:pt idx="4606">
                  <c:v>7.9176149999999996</c:v>
                </c:pt>
                <c:pt idx="4607">
                  <c:v>7.9180599999999997</c:v>
                </c:pt>
                <c:pt idx="4608">
                  <c:v>7.9186480000000001</c:v>
                </c:pt>
                <c:pt idx="4609">
                  <c:v>7.9182709999999998</c:v>
                </c:pt>
                <c:pt idx="4610">
                  <c:v>7.9180479999999998</c:v>
                </c:pt>
                <c:pt idx="4611">
                  <c:v>7.9186480000000001</c:v>
                </c:pt>
                <c:pt idx="4612">
                  <c:v>7.9186889999999996</c:v>
                </c:pt>
                <c:pt idx="4613">
                  <c:v>7.9189499999999997</c:v>
                </c:pt>
                <c:pt idx="4614">
                  <c:v>7.9193930000000003</c:v>
                </c:pt>
                <c:pt idx="4615">
                  <c:v>7.919969</c:v>
                </c:pt>
                <c:pt idx="4616">
                  <c:v>7.9194760000000004</c:v>
                </c:pt>
                <c:pt idx="4617">
                  <c:v>7.9191209999999996</c:v>
                </c:pt>
                <c:pt idx="4618">
                  <c:v>7.9190269999999998</c:v>
                </c:pt>
                <c:pt idx="4619">
                  <c:v>7.9183630000000003</c:v>
                </c:pt>
                <c:pt idx="4620">
                  <c:v>7.9188739999999997</c:v>
                </c:pt>
                <c:pt idx="4621">
                  <c:v>7.9202450000000004</c:v>
                </c:pt>
                <c:pt idx="4622">
                  <c:v>7.9208290000000003</c:v>
                </c:pt>
                <c:pt idx="4623">
                  <c:v>7.9205490000000003</c:v>
                </c:pt>
                <c:pt idx="4624">
                  <c:v>7.9208910000000001</c:v>
                </c:pt>
                <c:pt idx="4625">
                  <c:v>7.9209880000000004</c:v>
                </c:pt>
                <c:pt idx="4626">
                  <c:v>7.9211200000000002</c:v>
                </c:pt>
                <c:pt idx="4627">
                  <c:v>7.9209160000000001</c:v>
                </c:pt>
                <c:pt idx="4628">
                  <c:v>7.9204319999999999</c:v>
                </c:pt>
                <c:pt idx="4629">
                  <c:v>7.9209500000000004</c:v>
                </c:pt>
                <c:pt idx="4630">
                  <c:v>7.9213969999999998</c:v>
                </c:pt>
                <c:pt idx="4631">
                  <c:v>7.9216939999999996</c:v>
                </c:pt>
                <c:pt idx="4632">
                  <c:v>7.9221069999999996</c:v>
                </c:pt>
                <c:pt idx="4633">
                  <c:v>7.9220499999999996</c:v>
                </c:pt>
                <c:pt idx="4634">
                  <c:v>7.9219590000000002</c:v>
                </c:pt>
                <c:pt idx="4635">
                  <c:v>7.9220030000000001</c:v>
                </c:pt>
                <c:pt idx="4636">
                  <c:v>7.9228449999999997</c:v>
                </c:pt>
                <c:pt idx="4637">
                  <c:v>7.9240570000000004</c:v>
                </c:pt>
                <c:pt idx="4638">
                  <c:v>7.9242710000000001</c:v>
                </c:pt>
                <c:pt idx="4639">
                  <c:v>7.9238619999999997</c:v>
                </c:pt>
                <c:pt idx="4640">
                  <c:v>7.9244110000000001</c:v>
                </c:pt>
                <c:pt idx="4641">
                  <c:v>7.924811</c:v>
                </c:pt>
                <c:pt idx="4642">
                  <c:v>7.9244250000000003</c:v>
                </c:pt>
                <c:pt idx="4643">
                  <c:v>7.9243319999999997</c:v>
                </c:pt>
                <c:pt idx="4644">
                  <c:v>7.9239819999999996</c:v>
                </c:pt>
                <c:pt idx="4645">
                  <c:v>7.9231199999999999</c:v>
                </c:pt>
                <c:pt idx="4646">
                  <c:v>7.9229719999999997</c:v>
                </c:pt>
                <c:pt idx="4647">
                  <c:v>7.9224329999999998</c:v>
                </c:pt>
                <c:pt idx="4648">
                  <c:v>7.9227910000000001</c:v>
                </c:pt>
                <c:pt idx="4649">
                  <c:v>7.9229989999999999</c:v>
                </c:pt>
                <c:pt idx="4650">
                  <c:v>7.9226089999999996</c:v>
                </c:pt>
                <c:pt idx="4651">
                  <c:v>7.9233789999999997</c:v>
                </c:pt>
                <c:pt idx="4652">
                  <c:v>7.9248839999999996</c:v>
                </c:pt>
                <c:pt idx="4653">
                  <c:v>7.9246270000000001</c:v>
                </c:pt>
                <c:pt idx="4654">
                  <c:v>7.9246309999999998</c:v>
                </c:pt>
                <c:pt idx="4655">
                  <c:v>7.9246840000000001</c:v>
                </c:pt>
                <c:pt idx="4656">
                  <c:v>7.9243699999999997</c:v>
                </c:pt>
                <c:pt idx="4657">
                  <c:v>7.9245140000000003</c:v>
                </c:pt>
                <c:pt idx="4658">
                  <c:v>7.924366</c:v>
                </c:pt>
                <c:pt idx="4659">
                  <c:v>7.9250249999999998</c:v>
                </c:pt>
                <c:pt idx="4660">
                  <c:v>7.9253369999999999</c:v>
                </c:pt>
                <c:pt idx="4661">
                  <c:v>7.9259820000000003</c:v>
                </c:pt>
                <c:pt idx="4662">
                  <c:v>7.927289</c:v>
                </c:pt>
                <c:pt idx="4663">
                  <c:v>7.9277430000000004</c:v>
                </c:pt>
                <c:pt idx="4664">
                  <c:v>7.9273480000000003</c:v>
                </c:pt>
                <c:pt idx="4665">
                  <c:v>7.9272280000000004</c:v>
                </c:pt>
                <c:pt idx="4666">
                  <c:v>7.9283020000000004</c:v>
                </c:pt>
                <c:pt idx="4667">
                  <c:v>7.9285699999999997</c:v>
                </c:pt>
                <c:pt idx="4668">
                  <c:v>7.9278750000000002</c:v>
                </c:pt>
                <c:pt idx="4669">
                  <c:v>7.9287989999999997</c:v>
                </c:pt>
                <c:pt idx="4670">
                  <c:v>7.9285230000000002</c:v>
                </c:pt>
                <c:pt idx="4671">
                  <c:v>7.9287260000000002</c:v>
                </c:pt>
                <c:pt idx="4672">
                  <c:v>7.9289120000000004</c:v>
                </c:pt>
                <c:pt idx="4673">
                  <c:v>7.9286709999999996</c:v>
                </c:pt>
                <c:pt idx="4674">
                  <c:v>7.9274740000000001</c:v>
                </c:pt>
                <c:pt idx="4675">
                  <c:v>7.9274639999999996</c:v>
                </c:pt>
                <c:pt idx="4676">
                  <c:v>7.9276299999999997</c:v>
                </c:pt>
                <c:pt idx="4677">
                  <c:v>7.9286909999999997</c:v>
                </c:pt>
                <c:pt idx="4678">
                  <c:v>7.9296670000000002</c:v>
                </c:pt>
                <c:pt idx="4679">
                  <c:v>7.929373</c:v>
                </c:pt>
                <c:pt idx="4680">
                  <c:v>7.9291280000000004</c:v>
                </c:pt>
                <c:pt idx="4681">
                  <c:v>7.9300959999999998</c:v>
                </c:pt>
                <c:pt idx="4682">
                  <c:v>7.9311639999999999</c:v>
                </c:pt>
                <c:pt idx="4683">
                  <c:v>7.9308449999999997</c:v>
                </c:pt>
                <c:pt idx="4684">
                  <c:v>7.9308509999999997</c:v>
                </c:pt>
                <c:pt idx="4685">
                  <c:v>7.9309979999999998</c:v>
                </c:pt>
                <c:pt idx="4686">
                  <c:v>7.9310260000000001</c:v>
                </c:pt>
                <c:pt idx="4687">
                  <c:v>7.9299670000000004</c:v>
                </c:pt>
                <c:pt idx="4688">
                  <c:v>7.929125</c:v>
                </c:pt>
                <c:pt idx="4689">
                  <c:v>7.92964</c:v>
                </c:pt>
                <c:pt idx="4690">
                  <c:v>7.9300560000000004</c:v>
                </c:pt>
                <c:pt idx="4691">
                  <c:v>7.9300839999999999</c:v>
                </c:pt>
                <c:pt idx="4692">
                  <c:v>7.9312880000000003</c:v>
                </c:pt>
                <c:pt idx="4693">
                  <c:v>7.9321700000000002</c:v>
                </c:pt>
                <c:pt idx="4694">
                  <c:v>7.9320890000000004</c:v>
                </c:pt>
                <c:pt idx="4695">
                  <c:v>7.9318900000000001</c:v>
                </c:pt>
                <c:pt idx="4696">
                  <c:v>7.9315150000000001</c:v>
                </c:pt>
                <c:pt idx="4697">
                  <c:v>7.9321609999999998</c:v>
                </c:pt>
                <c:pt idx="4698">
                  <c:v>7.933198</c:v>
                </c:pt>
                <c:pt idx="4699">
                  <c:v>7.9339890000000004</c:v>
                </c:pt>
                <c:pt idx="4700">
                  <c:v>7.9359830000000002</c:v>
                </c:pt>
                <c:pt idx="4701">
                  <c:v>7.9363080000000004</c:v>
                </c:pt>
                <c:pt idx="4702">
                  <c:v>7.9360609999999996</c:v>
                </c:pt>
                <c:pt idx="4703">
                  <c:v>7.9365800000000002</c:v>
                </c:pt>
                <c:pt idx="4704">
                  <c:v>7.9368939999999997</c:v>
                </c:pt>
                <c:pt idx="4705">
                  <c:v>7.9372290000000003</c:v>
                </c:pt>
                <c:pt idx="4706">
                  <c:v>7.938313</c:v>
                </c:pt>
                <c:pt idx="4707">
                  <c:v>7.9391090000000002</c:v>
                </c:pt>
                <c:pt idx="4708">
                  <c:v>7.9401250000000001</c:v>
                </c:pt>
                <c:pt idx="4709">
                  <c:v>7.9400459999999997</c:v>
                </c:pt>
                <c:pt idx="4710">
                  <c:v>7.9404050000000002</c:v>
                </c:pt>
                <c:pt idx="4711">
                  <c:v>7.9409400000000003</c:v>
                </c:pt>
                <c:pt idx="4712">
                  <c:v>7.9411810000000003</c:v>
                </c:pt>
                <c:pt idx="4713">
                  <c:v>7.9421689999999998</c:v>
                </c:pt>
                <c:pt idx="4714">
                  <c:v>7.943009</c:v>
                </c:pt>
                <c:pt idx="4715">
                  <c:v>7.943492</c:v>
                </c:pt>
                <c:pt idx="4716">
                  <c:v>7.942882</c:v>
                </c:pt>
                <c:pt idx="4717">
                  <c:v>7.944388</c:v>
                </c:pt>
                <c:pt idx="4718">
                  <c:v>7.945449</c:v>
                </c:pt>
                <c:pt idx="4719">
                  <c:v>7.9460160000000002</c:v>
                </c:pt>
                <c:pt idx="4720">
                  <c:v>7.94686</c:v>
                </c:pt>
                <c:pt idx="4721">
                  <c:v>7.9465490000000001</c:v>
                </c:pt>
                <c:pt idx="4722">
                  <c:v>7.9454890000000002</c:v>
                </c:pt>
                <c:pt idx="4723">
                  <c:v>7.94686</c:v>
                </c:pt>
                <c:pt idx="4724">
                  <c:v>7.9476290000000001</c:v>
                </c:pt>
                <c:pt idx="4725">
                  <c:v>7.947832</c:v>
                </c:pt>
                <c:pt idx="4726">
                  <c:v>7.9489099999999997</c:v>
                </c:pt>
                <c:pt idx="4727">
                  <c:v>7.94848</c:v>
                </c:pt>
                <c:pt idx="4728">
                  <c:v>7.9493229999999997</c:v>
                </c:pt>
                <c:pt idx="4729">
                  <c:v>7.9495399999999998</c:v>
                </c:pt>
                <c:pt idx="4730">
                  <c:v>7.9499570000000004</c:v>
                </c:pt>
                <c:pt idx="4731">
                  <c:v>7.9492310000000002</c:v>
                </c:pt>
                <c:pt idx="4732">
                  <c:v>7.9481539999999997</c:v>
                </c:pt>
                <c:pt idx="4733">
                  <c:v>7.9491519999999998</c:v>
                </c:pt>
                <c:pt idx="4734">
                  <c:v>7.9497280000000003</c:v>
                </c:pt>
                <c:pt idx="4735">
                  <c:v>7.9497429999999998</c:v>
                </c:pt>
                <c:pt idx="4736">
                  <c:v>7.9497249999999999</c:v>
                </c:pt>
                <c:pt idx="4737">
                  <c:v>7.9512460000000003</c:v>
                </c:pt>
                <c:pt idx="4738">
                  <c:v>7.9517350000000002</c:v>
                </c:pt>
                <c:pt idx="4739">
                  <c:v>7.9511279999999998</c:v>
                </c:pt>
                <c:pt idx="4740">
                  <c:v>7.9519409999999997</c:v>
                </c:pt>
                <c:pt idx="4741">
                  <c:v>7.9529759999999996</c:v>
                </c:pt>
                <c:pt idx="4742">
                  <c:v>7.9527749999999999</c:v>
                </c:pt>
                <c:pt idx="4743">
                  <c:v>7.9540790000000001</c:v>
                </c:pt>
                <c:pt idx="4744">
                  <c:v>7.9549279999999998</c:v>
                </c:pt>
                <c:pt idx="4745">
                  <c:v>7.9568479999999999</c:v>
                </c:pt>
                <c:pt idx="4746">
                  <c:v>7.95791</c:v>
                </c:pt>
                <c:pt idx="4747">
                  <c:v>7.959568</c:v>
                </c:pt>
                <c:pt idx="4748">
                  <c:v>7.9596099999999996</c:v>
                </c:pt>
                <c:pt idx="4749">
                  <c:v>7.9594950000000004</c:v>
                </c:pt>
                <c:pt idx="4750">
                  <c:v>7.9588159999999997</c:v>
                </c:pt>
                <c:pt idx="4751">
                  <c:v>7.9583050000000002</c:v>
                </c:pt>
                <c:pt idx="4752">
                  <c:v>7.9587899999999996</c:v>
                </c:pt>
                <c:pt idx="4753">
                  <c:v>7.9598990000000001</c:v>
                </c:pt>
                <c:pt idx="4754">
                  <c:v>7.9601879999999996</c:v>
                </c:pt>
                <c:pt idx="4755">
                  <c:v>7.9603039999999998</c:v>
                </c:pt>
                <c:pt idx="4756">
                  <c:v>7.9601559999999996</c:v>
                </c:pt>
                <c:pt idx="4757">
                  <c:v>7.9598250000000004</c:v>
                </c:pt>
                <c:pt idx="4758">
                  <c:v>7.9596619999999998</c:v>
                </c:pt>
                <c:pt idx="4759">
                  <c:v>7.9604179999999998</c:v>
                </c:pt>
                <c:pt idx="4760">
                  <c:v>7.9605430000000004</c:v>
                </c:pt>
                <c:pt idx="4761">
                  <c:v>7.9599409999999997</c:v>
                </c:pt>
                <c:pt idx="4762">
                  <c:v>7.959651</c:v>
                </c:pt>
                <c:pt idx="4763">
                  <c:v>7.960134</c:v>
                </c:pt>
                <c:pt idx="4764">
                  <c:v>7.960089</c:v>
                </c:pt>
                <c:pt idx="4765">
                  <c:v>7.9604749999999997</c:v>
                </c:pt>
                <c:pt idx="4766">
                  <c:v>7.9603089999999996</c:v>
                </c:pt>
                <c:pt idx="4767">
                  <c:v>7.9587519999999996</c:v>
                </c:pt>
                <c:pt idx="4768">
                  <c:v>7.9585400000000002</c:v>
                </c:pt>
                <c:pt idx="4769">
                  <c:v>7.9582480000000002</c:v>
                </c:pt>
                <c:pt idx="4770">
                  <c:v>7.9580640000000002</c:v>
                </c:pt>
                <c:pt idx="4771">
                  <c:v>7.9583899999999996</c:v>
                </c:pt>
                <c:pt idx="4772">
                  <c:v>7.9589759999999998</c:v>
                </c:pt>
                <c:pt idx="4773">
                  <c:v>7.9584799999999998</c:v>
                </c:pt>
                <c:pt idx="4774">
                  <c:v>7.9595029999999998</c:v>
                </c:pt>
                <c:pt idx="4775">
                  <c:v>7.9589080000000001</c:v>
                </c:pt>
                <c:pt idx="4776">
                  <c:v>7.9581780000000002</c:v>
                </c:pt>
                <c:pt idx="4777">
                  <c:v>7.9586009999999998</c:v>
                </c:pt>
                <c:pt idx="4778">
                  <c:v>7.9575909999999999</c:v>
                </c:pt>
                <c:pt idx="4779">
                  <c:v>7.9578600000000002</c:v>
                </c:pt>
                <c:pt idx="4780">
                  <c:v>7.9583789999999999</c:v>
                </c:pt>
                <c:pt idx="4781">
                  <c:v>7.9585100000000004</c:v>
                </c:pt>
                <c:pt idx="4782">
                  <c:v>7.9590059999999996</c:v>
                </c:pt>
                <c:pt idx="4783">
                  <c:v>7.9598630000000004</c:v>
                </c:pt>
                <c:pt idx="4784">
                  <c:v>7.960026</c:v>
                </c:pt>
                <c:pt idx="4785">
                  <c:v>7.9611049999999999</c:v>
                </c:pt>
                <c:pt idx="4786">
                  <c:v>7.9618159999999998</c:v>
                </c:pt>
                <c:pt idx="4787">
                  <c:v>7.9609699999999997</c:v>
                </c:pt>
                <c:pt idx="4788">
                  <c:v>7.960833</c:v>
                </c:pt>
                <c:pt idx="4789">
                  <c:v>7.9609069999999997</c:v>
                </c:pt>
                <c:pt idx="4790">
                  <c:v>7.9601110000000004</c:v>
                </c:pt>
                <c:pt idx="4791">
                  <c:v>7.9590240000000003</c:v>
                </c:pt>
                <c:pt idx="4792">
                  <c:v>7.9579329999999997</c:v>
                </c:pt>
                <c:pt idx="4793">
                  <c:v>7.957103</c:v>
                </c:pt>
                <c:pt idx="4794">
                  <c:v>7.956658</c:v>
                </c:pt>
                <c:pt idx="4795">
                  <c:v>7.9566920000000003</c:v>
                </c:pt>
                <c:pt idx="4796">
                  <c:v>7.9562749999999998</c:v>
                </c:pt>
                <c:pt idx="4797">
                  <c:v>7.955298</c:v>
                </c:pt>
                <c:pt idx="4798">
                  <c:v>7.9544119999999996</c:v>
                </c:pt>
                <c:pt idx="4799">
                  <c:v>7.953468</c:v>
                </c:pt>
                <c:pt idx="4800">
                  <c:v>7.9533160000000001</c:v>
                </c:pt>
                <c:pt idx="4801">
                  <c:v>7.9535650000000002</c:v>
                </c:pt>
                <c:pt idx="4802">
                  <c:v>7.9540959999999998</c:v>
                </c:pt>
                <c:pt idx="4803">
                  <c:v>7.9527070000000002</c:v>
                </c:pt>
                <c:pt idx="4804">
                  <c:v>7.9518219999999999</c:v>
                </c:pt>
                <c:pt idx="4805">
                  <c:v>7.9520030000000004</c:v>
                </c:pt>
                <c:pt idx="4806">
                  <c:v>7.9508089999999996</c:v>
                </c:pt>
                <c:pt idx="4807">
                  <c:v>7.9500359999999999</c:v>
                </c:pt>
                <c:pt idx="4808">
                  <c:v>7.9495370000000003</c:v>
                </c:pt>
                <c:pt idx="4809">
                  <c:v>7.9488159999999999</c:v>
                </c:pt>
                <c:pt idx="4810">
                  <c:v>7.948677</c:v>
                </c:pt>
                <c:pt idx="4811">
                  <c:v>7.9490059999999998</c:v>
                </c:pt>
                <c:pt idx="4812">
                  <c:v>7.9488789999999998</c:v>
                </c:pt>
                <c:pt idx="4813">
                  <c:v>7.9478609999999996</c:v>
                </c:pt>
                <c:pt idx="4814">
                  <c:v>7.9465919999999999</c:v>
                </c:pt>
                <c:pt idx="4815">
                  <c:v>7.9456480000000003</c:v>
                </c:pt>
                <c:pt idx="4816">
                  <c:v>7.9457139999999997</c:v>
                </c:pt>
                <c:pt idx="4817">
                  <c:v>7.9458190000000002</c:v>
                </c:pt>
                <c:pt idx="4818">
                  <c:v>7.9459569999999999</c:v>
                </c:pt>
                <c:pt idx="4819">
                  <c:v>7.945951</c:v>
                </c:pt>
                <c:pt idx="4820">
                  <c:v>7.9457579999999997</c:v>
                </c:pt>
                <c:pt idx="4821">
                  <c:v>7.9460230000000003</c:v>
                </c:pt>
                <c:pt idx="4822">
                  <c:v>7.9457909999999998</c:v>
                </c:pt>
                <c:pt idx="4823">
                  <c:v>7.9456720000000001</c:v>
                </c:pt>
                <c:pt idx="4824">
                  <c:v>7.9452939999999996</c:v>
                </c:pt>
                <c:pt idx="4825">
                  <c:v>7.9461349999999999</c:v>
                </c:pt>
                <c:pt idx="4826">
                  <c:v>7.9461870000000001</c:v>
                </c:pt>
                <c:pt idx="4827">
                  <c:v>7.9455179999999999</c:v>
                </c:pt>
                <c:pt idx="4828">
                  <c:v>7.9456150000000001</c:v>
                </c:pt>
                <c:pt idx="4829">
                  <c:v>7.9456740000000003</c:v>
                </c:pt>
                <c:pt idx="4830">
                  <c:v>7.9446409999999998</c:v>
                </c:pt>
                <c:pt idx="4831">
                  <c:v>7.945144</c:v>
                </c:pt>
                <c:pt idx="4832">
                  <c:v>7.9443469999999996</c:v>
                </c:pt>
                <c:pt idx="4833">
                  <c:v>7.9435390000000003</c:v>
                </c:pt>
                <c:pt idx="4834">
                  <c:v>7.943295</c:v>
                </c:pt>
                <c:pt idx="4835">
                  <c:v>7.9431900000000004</c:v>
                </c:pt>
                <c:pt idx="4836">
                  <c:v>7.9433259999999999</c:v>
                </c:pt>
                <c:pt idx="4837">
                  <c:v>7.9434969999999998</c:v>
                </c:pt>
                <c:pt idx="4838">
                  <c:v>7.9443440000000001</c:v>
                </c:pt>
                <c:pt idx="4839">
                  <c:v>7.9450810000000001</c:v>
                </c:pt>
                <c:pt idx="4840">
                  <c:v>7.9457139999999997</c:v>
                </c:pt>
                <c:pt idx="4841">
                  <c:v>7.9470520000000002</c:v>
                </c:pt>
                <c:pt idx="4842">
                  <c:v>7.9483389999999998</c:v>
                </c:pt>
                <c:pt idx="4843">
                  <c:v>7.9486439999999998</c:v>
                </c:pt>
                <c:pt idx="4844">
                  <c:v>7.9485669999999997</c:v>
                </c:pt>
                <c:pt idx="4845">
                  <c:v>7.9484940000000002</c:v>
                </c:pt>
                <c:pt idx="4846">
                  <c:v>7.9488399999999997</c:v>
                </c:pt>
                <c:pt idx="4847">
                  <c:v>7.9497780000000002</c:v>
                </c:pt>
                <c:pt idx="4848">
                  <c:v>7.9510310000000004</c:v>
                </c:pt>
                <c:pt idx="4849">
                  <c:v>7.9516879999999999</c:v>
                </c:pt>
                <c:pt idx="4850">
                  <c:v>7.9512879999999999</c:v>
                </c:pt>
                <c:pt idx="4851">
                  <c:v>7.9508739999999998</c:v>
                </c:pt>
                <c:pt idx="4852">
                  <c:v>7.9509230000000004</c:v>
                </c:pt>
                <c:pt idx="4853">
                  <c:v>7.9514620000000003</c:v>
                </c:pt>
                <c:pt idx="4854">
                  <c:v>7.9521850000000001</c:v>
                </c:pt>
                <c:pt idx="4855">
                  <c:v>7.9521069999999998</c:v>
                </c:pt>
                <c:pt idx="4856">
                  <c:v>7.9520179999999998</c:v>
                </c:pt>
                <c:pt idx="4857">
                  <c:v>7.952</c:v>
                </c:pt>
                <c:pt idx="4858">
                  <c:v>7.9514620000000003</c:v>
                </c:pt>
                <c:pt idx="4859">
                  <c:v>7.9512720000000003</c:v>
                </c:pt>
                <c:pt idx="4860">
                  <c:v>7.9513660000000002</c:v>
                </c:pt>
                <c:pt idx="4861">
                  <c:v>7.9508179999999999</c:v>
                </c:pt>
                <c:pt idx="4862">
                  <c:v>7.9507149999999998</c:v>
                </c:pt>
                <c:pt idx="4863">
                  <c:v>7.9506430000000003</c:v>
                </c:pt>
                <c:pt idx="4864">
                  <c:v>7.9510829999999997</c:v>
                </c:pt>
                <c:pt idx="4865">
                  <c:v>7.9513280000000002</c:v>
                </c:pt>
                <c:pt idx="4866">
                  <c:v>7.9511380000000003</c:v>
                </c:pt>
                <c:pt idx="4867">
                  <c:v>7.9512900000000002</c:v>
                </c:pt>
                <c:pt idx="4868">
                  <c:v>7.9510430000000003</c:v>
                </c:pt>
                <c:pt idx="4869">
                  <c:v>7.9503550000000001</c:v>
                </c:pt>
                <c:pt idx="4870">
                  <c:v>7.9502329999999999</c:v>
                </c:pt>
                <c:pt idx="4871">
                  <c:v>7.9493330000000002</c:v>
                </c:pt>
                <c:pt idx="4872">
                  <c:v>7.9487360000000002</c:v>
                </c:pt>
                <c:pt idx="4873">
                  <c:v>7.9489130000000001</c:v>
                </c:pt>
                <c:pt idx="4874">
                  <c:v>7.9487120000000004</c:v>
                </c:pt>
                <c:pt idx="4875">
                  <c:v>7.9475569999999998</c:v>
                </c:pt>
                <c:pt idx="4876">
                  <c:v>7.9477120000000001</c:v>
                </c:pt>
                <c:pt idx="4877">
                  <c:v>7.9478220000000004</c:v>
                </c:pt>
                <c:pt idx="4878">
                  <c:v>7.9468829999999997</c:v>
                </c:pt>
                <c:pt idx="4879">
                  <c:v>7.9461649999999997</c:v>
                </c:pt>
                <c:pt idx="4880">
                  <c:v>7.9461700000000004</c:v>
                </c:pt>
                <c:pt idx="4881">
                  <c:v>7.9464180000000004</c:v>
                </c:pt>
                <c:pt idx="4882">
                  <c:v>7.9462429999999999</c:v>
                </c:pt>
                <c:pt idx="4883">
                  <c:v>7.9456879999999996</c:v>
                </c:pt>
                <c:pt idx="4884">
                  <c:v>7.9452319999999999</c:v>
                </c:pt>
                <c:pt idx="4885">
                  <c:v>7.945341</c:v>
                </c:pt>
                <c:pt idx="4886">
                  <c:v>7.945316</c:v>
                </c:pt>
                <c:pt idx="4887">
                  <c:v>7.9448220000000003</c:v>
                </c:pt>
                <c:pt idx="4888">
                  <c:v>7.9434380000000004</c:v>
                </c:pt>
                <c:pt idx="4889">
                  <c:v>7.9432020000000003</c:v>
                </c:pt>
                <c:pt idx="4890">
                  <c:v>7.9431240000000001</c:v>
                </c:pt>
                <c:pt idx="4891">
                  <c:v>7.9421840000000001</c:v>
                </c:pt>
                <c:pt idx="4892">
                  <c:v>7.9421099999999996</c:v>
                </c:pt>
                <c:pt idx="4893">
                  <c:v>7.9412060000000002</c:v>
                </c:pt>
                <c:pt idx="4894">
                  <c:v>7.9406689999999998</c:v>
                </c:pt>
                <c:pt idx="4895">
                  <c:v>7.9403790000000001</c:v>
                </c:pt>
                <c:pt idx="4896">
                  <c:v>7.9400500000000003</c:v>
                </c:pt>
                <c:pt idx="4897">
                  <c:v>7.9389099999999999</c:v>
                </c:pt>
                <c:pt idx="4898">
                  <c:v>7.9368280000000002</c:v>
                </c:pt>
                <c:pt idx="4899">
                  <c:v>7.9359440000000001</c:v>
                </c:pt>
                <c:pt idx="4900">
                  <c:v>7.9353999999999996</c:v>
                </c:pt>
                <c:pt idx="4901">
                  <c:v>7.9346670000000001</c:v>
                </c:pt>
                <c:pt idx="4902">
                  <c:v>7.933039</c:v>
                </c:pt>
                <c:pt idx="4903">
                  <c:v>7.9315939999999996</c:v>
                </c:pt>
                <c:pt idx="4904">
                  <c:v>7.930682</c:v>
                </c:pt>
                <c:pt idx="4905">
                  <c:v>7.9306700000000001</c:v>
                </c:pt>
                <c:pt idx="4906">
                  <c:v>7.9309279999999998</c:v>
                </c:pt>
                <c:pt idx="4907">
                  <c:v>7.9310549999999997</c:v>
                </c:pt>
                <c:pt idx="4908">
                  <c:v>7.9310869999999998</c:v>
                </c:pt>
                <c:pt idx="4909">
                  <c:v>7.9311059999999998</c:v>
                </c:pt>
                <c:pt idx="4910">
                  <c:v>7.9308059999999996</c:v>
                </c:pt>
                <c:pt idx="4911">
                  <c:v>7.9304889999999997</c:v>
                </c:pt>
                <c:pt idx="4912">
                  <c:v>7.9306080000000003</c:v>
                </c:pt>
                <c:pt idx="4913">
                  <c:v>7.9305529999999997</c:v>
                </c:pt>
                <c:pt idx="4914">
                  <c:v>7.9301959999999996</c:v>
                </c:pt>
                <c:pt idx="4915">
                  <c:v>7.9299080000000002</c:v>
                </c:pt>
                <c:pt idx="4916">
                  <c:v>7.9300579999999998</c:v>
                </c:pt>
                <c:pt idx="4917">
                  <c:v>7.9302849999999996</c:v>
                </c:pt>
                <c:pt idx="4918">
                  <c:v>7.9300160000000002</c:v>
                </c:pt>
                <c:pt idx="4919">
                  <c:v>7.9298609999999998</c:v>
                </c:pt>
                <c:pt idx="4920">
                  <c:v>7.9299619999999997</c:v>
                </c:pt>
                <c:pt idx="4921">
                  <c:v>7.9303169999999996</c:v>
                </c:pt>
                <c:pt idx="4922">
                  <c:v>7.9308199999999998</c:v>
                </c:pt>
                <c:pt idx="4923">
                  <c:v>7.9302789999999996</c:v>
                </c:pt>
                <c:pt idx="4924">
                  <c:v>7.9300290000000002</c:v>
                </c:pt>
                <c:pt idx="4925">
                  <c:v>7.930987</c:v>
                </c:pt>
                <c:pt idx="4926">
                  <c:v>7.9312829999999996</c:v>
                </c:pt>
                <c:pt idx="4927">
                  <c:v>7.9311759999999998</c:v>
                </c:pt>
                <c:pt idx="4928">
                  <c:v>7.9319810000000004</c:v>
                </c:pt>
                <c:pt idx="4929">
                  <c:v>7.932366</c:v>
                </c:pt>
                <c:pt idx="4930">
                  <c:v>7.9316959999999996</c:v>
                </c:pt>
                <c:pt idx="4931">
                  <c:v>7.9306340000000004</c:v>
                </c:pt>
                <c:pt idx="4932">
                  <c:v>7.9301110000000001</c:v>
                </c:pt>
                <c:pt idx="4933">
                  <c:v>7.9303730000000003</c:v>
                </c:pt>
                <c:pt idx="4934">
                  <c:v>7.9301399999999997</c:v>
                </c:pt>
                <c:pt idx="4935">
                  <c:v>7.9288270000000001</c:v>
                </c:pt>
                <c:pt idx="4936">
                  <c:v>7.927276</c:v>
                </c:pt>
                <c:pt idx="4937">
                  <c:v>7.9266880000000004</c:v>
                </c:pt>
                <c:pt idx="4938">
                  <c:v>7.9266059999999996</c:v>
                </c:pt>
                <c:pt idx="4939">
                  <c:v>7.9258709999999999</c:v>
                </c:pt>
                <c:pt idx="4940">
                  <c:v>7.9241929999999998</c:v>
                </c:pt>
                <c:pt idx="4941">
                  <c:v>7.92265</c:v>
                </c:pt>
                <c:pt idx="4942">
                  <c:v>7.9211609999999997</c:v>
                </c:pt>
                <c:pt idx="4943">
                  <c:v>7.9204359999999996</c:v>
                </c:pt>
                <c:pt idx="4944">
                  <c:v>7.9201709999999999</c:v>
                </c:pt>
                <c:pt idx="4945">
                  <c:v>7.9194230000000001</c:v>
                </c:pt>
                <c:pt idx="4946">
                  <c:v>7.9185400000000001</c:v>
                </c:pt>
                <c:pt idx="4947">
                  <c:v>7.9181319999999999</c:v>
                </c:pt>
                <c:pt idx="4948">
                  <c:v>7.918304</c:v>
                </c:pt>
                <c:pt idx="4949">
                  <c:v>7.9182370000000004</c:v>
                </c:pt>
                <c:pt idx="4950">
                  <c:v>7.9180789999999996</c:v>
                </c:pt>
                <c:pt idx="4951">
                  <c:v>7.9177609999999996</c:v>
                </c:pt>
                <c:pt idx="4952">
                  <c:v>7.9176279999999997</c:v>
                </c:pt>
                <c:pt idx="4953">
                  <c:v>7.9183199999999996</c:v>
                </c:pt>
                <c:pt idx="4954">
                  <c:v>7.9186389999999998</c:v>
                </c:pt>
                <c:pt idx="4955">
                  <c:v>7.9181840000000001</c:v>
                </c:pt>
                <c:pt idx="4956">
                  <c:v>7.9174660000000001</c:v>
                </c:pt>
                <c:pt idx="4957">
                  <c:v>7.916677</c:v>
                </c:pt>
                <c:pt idx="4958">
                  <c:v>7.9164659999999998</c:v>
                </c:pt>
                <c:pt idx="4959">
                  <c:v>7.9153849999999997</c:v>
                </c:pt>
                <c:pt idx="4960">
                  <c:v>7.9145890000000003</c:v>
                </c:pt>
                <c:pt idx="4961">
                  <c:v>7.9143220000000003</c:v>
                </c:pt>
                <c:pt idx="4962">
                  <c:v>7.9138929999999998</c:v>
                </c:pt>
                <c:pt idx="4963">
                  <c:v>7.9136709999999999</c:v>
                </c:pt>
                <c:pt idx="4964">
                  <c:v>7.9136220000000002</c:v>
                </c:pt>
                <c:pt idx="4965">
                  <c:v>7.9136660000000001</c:v>
                </c:pt>
                <c:pt idx="4966">
                  <c:v>7.9132899999999999</c:v>
                </c:pt>
                <c:pt idx="4967">
                  <c:v>7.9121620000000004</c:v>
                </c:pt>
                <c:pt idx="4968">
                  <c:v>7.9117449999999998</c:v>
                </c:pt>
                <c:pt idx="4969">
                  <c:v>7.911556</c:v>
                </c:pt>
                <c:pt idx="4970">
                  <c:v>7.9109639999999999</c:v>
                </c:pt>
                <c:pt idx="4971">
                  <c:v>7.9103190000000003</c:v>
                </c:pt>
                <c:pt idx="4972">
                  <c:v>7.9096880000000001</c:v>
                </c:pt>
                <c:pt idx="4973">
                  <c:v>7.9090600000000002</c:v>
                </c:pt>
                <c:pt idx="4974">
                  <c:v>7.9081239999999999</c:v>
                </c:pt>
                <c:pt idx="4975">
                  <c:v>7.9067309999999997</c:v>
                </c:pt>
                <c:pt idx="4976">
                  <c:v>7.9057130000000004</c:v>
                </c:pt>
                <c:pt idx="4977">
                  <c:v>7.9051539999999996</c:v>
                </c:pt>
                <c:pt idx="4978">
                  <c:v>7.9045439999999996</c:v>
                </c:pt>
                <c:pt idx="4979">
                  <c:v>7.9038110000000001</c:v>
                </c:pt>
                <c:pt idx="4980">
                  <c:v>7.9043340000000004</c:v>
                </c:pt>
                <c:pt idx="4981">
                  <c:v>7.9045699999999997</c:v>
                </c:pt>
                <c:pt idx="4982">
                  <c:v>7.9037179999999996</c:v>
                </c:pt>
                <c:pt idx="4983">
                  <c:v>7.9030389999999997</c:v>
                </c:pt>
                <c:pt idx="4984">
                  <c:v>7.9027919999999998</c:v>
                </c:pt>
                <c:pt idx="4985">
                  <c:v>7.9028770000000002</c:v>
                </c:pt>
                <c:pt idx="4986">
                  <c:v>7.9027760000000002</c:v>
                </c:pt>
                <c:pt idx="4987">
                  <c:v>7.9020960000000002</c:v>
                </c:pt>
                <c:pt idx="4988">
                  <c:v>7.9013010000000001</c:v>
                </c:pt>
                <c:pt idx="4989">
                  <c:v>7.9010309999999997</c:v>
                </c:pt>
                <c:pt idx="4990">
                  <c:v>7.9007610000000001</c:v>
                </c:pt>
                <c:pt idx="4991">
                  <c:v>7.9014090000000001</c:v>
                </c:pt>
                <c:pt idx="4992">
                  <c:v>7.9017650000000001</c:v>
                </c:pt>
                <c:pt idx="4993">
                  <c:v>7.9020970000000004</c:v>
                </c:pt>
                <c:pt idx="4994">
                  <c:v>7.9025350000000003</c:v>
                </c:pt>
                <c:pt idx="4995">
                  <c:v>7.9033189999999998</c:v>
                </c:pt>
                <c:pt idx="4996">
                  <c:v>7.9033889999999998</c:v>
                </c:pt>
                <c:pt idx="4997">
                  <c:v>7.9034269999999998</c:v>
                </c:pt>
                <c:pt idx="4998">
                  <c:v>7.9031190000000002</c:v>
                </c:pt>
                <c:pt idx="4999">
                  <c:v>7.9026680000000002</c:v>
                </c:pt>
                <c:pt idx="5000">
                  <c:v>7.9021610000000004</c:v>
                </c:pt>
                <c:pt idx="5001">
                  <c:v>7.9021990000000004</c:v>
                </c:pt>
                <c:pt idx="5002">
                  <c:v>7.9031019999999996</c:v>
                </c:pt>
                <c:pt idx="5003">
                  <c:v>7.9033100000000003</c:v>
                </c:pt>
                <c:pt idx="5004">
                  <c:v>7.9025369999999997</c:v>
                </c:pt>
                <c:pt idx="5005">
                  <c:v>7.9013689999999999</c:v>
                </c:pt>
                <c:pt idx="5006">
                  <c:v>7.9005590000000003</c:v>
                </c:pt>
                <c:pt idx="5007">
                  <c:v>7.9010610000000003</c:v>
                </c:pt>
                <c:pt idx="5008">
                  <c:v>7.9010590000000001</c:v>
                </c:pt>
                <c:pt idx="5009">
                  <c:v>7.9009400000000003</c:v>
                </c:pt>
                <c:pt idx="5010">
                  <c:v>7.9005660000000004</c:v>
                </c:pt>
                <c:pt idx="5011">
                  <c:v>7.899133</c:v>
                </c:pt>
                <c:pt idx="5012">
                  <c:v>7.8978910000000004</c:v>
                </c:pt>
                <c:pt idx="5013">
                  <c:v>7.8966820000000002</c:v>
                </c:pt>
                <c:pt idx="5014">
                  <c:v>7.8952609999999996</c:v>
                </c:pt>
                <c:pt idx="5015">
                  <c:v>7.8940400000000004</c:v>
                </c:pt>
                <c:pt idx="5016">
                  <c:v>7.8933099999999996</c:v>
                </c:pt>
                <c:pt idx="5017">
                  <c:v>7.8926090000000002</c:v>
                </c:pt>
                <c:pt idx="5018">
                  <c:v>7.8926340000000001</c:v>
                </c:pt>
                <c:pt idx="5019">
                  <c:v>7.8922179999999997</c:v>
                </c:pt>
                <c:pt idx="5020">
                  <c:v>7.8915139999999999</c:v>
                </c:pt>
                <c:pt idx="5021">
                  <c:v>7.890593</c:v>
                </c:pt>
                <c:pt idx="5022">
                  <c:v>7.8902369999999999</c:v>
                </c:pt>
                <c:pt idx="5023">
                  <c:v>7.8904290000000001</c:v>
                </c:pt>
                <c:pt idx="5024">
                  <c:v>7.8908389999999997</c:v>
                </c:pt>
                <c:pt idx="5025">
                  <c:v>7.890676</c:v>
                </c:pt>
                <c:pt idx="5026">
                  <c:v>7.8897579999999996</c:v>
                </c:pt>
                <c:pt idx="5027">
                  <c:v>7.8891229999999997</c:v>
                </c:pt>
                <c:pt idx="5028">
                  <c:v>7.8885519999999998</c:v>
                </c:pt>
                <c:pt idx="5029">
                  <c:v>7.8878700000000004</c:v>
                </c:pt>
                <c:pt idx="5030">
                  <c:v>7.8864960000000002</c:v>
                </c:pt>
                <c:pt idx="5031">
                  <c:v>7.8857889999999999</c:v>
                </c:pt>
                <c:pt idx="5032">
                  <c:v>7.8857710000000001</c:v>
                </c:pt>
                <c:pt idx="5033">
                  <c:v>7.8854920000000002</c:v>
                </c:pt>
                <c:pt idx="5034">
                  <c:v>7.8855269999999997</c:v>
                </c:pt>
                <c:pt idx="5035">
                  <c:v>7.8859029999999999</c:v>
                </c:pt>
                <c:pt idx="5036">
                  <c:v>7.8860419999999998</c:v>
                </c:pt>
                <c:pt idx="5037">
                  <c:v>7.8859979999999998</c:v>
                </c:pt>
                <c:pt idx="5038">
                  <c:v>7.8859450000000004</c:v>
                </c:pt>
                <c:pt idx="5039">
                  <c:v>7.8856460000000004</c:v>
                </c:pt>
                <c:pt idx="5040">
                  <c:v>7.8852349999999998</c:v>
                </c:pt>
                <c:pt idx="5041">
                  <c:v>7.8845470000000004</c:v>
                </c:pt>
                <c:pt idx="5042">
                  <c:v>7.8836279999999999</c:v>
                </c:pt>
                <c:pt idx="5043">
                  <c:v>7.882428</c:v>
                </c:pt>
                <c:pt idx="5044">
                  <c:v>7.8819980000000003</c:v>
                </c:pt>
                <c:pt idx="5045">
                  <c:v>7.8806229999999999</c:v>
                </c:pt>
                <c:pt idx="5046">
                  <c:v>7.8802820000000002</c:v>
                </c:pt>
                <c:pt idx="5047">
                  <c:v>7.8800129999999999</c:v>
                </c:pt>
                <c:pt idx="5048">
                  <c:v>7.8792549999999997</c:v>
                </c:pt>
                <c:pt idx="5049">
                  <c:v>7.8792879999999998</c:v>
                </c:pt>
                <c:pt idx="5050">
                  <c:v>7.8791539999999998</c:v>
                </c:pt>
                <c:pt idx="5051">
                  <c:v>7.8784960000000002</c:v>
                </c:pt>
                <c:pt idx="5052">
                  <c:v>7.8773569999999999</c:v>
                </c:pt>
                <c:pt idx="5053">
                  <c:v>7.8759160000000001</c:v>
                </c:pt>
                <c:pt idx="5054">
                  <c:v>7.875597</c:v>
                </c:pt>
                <c:pt idx="5055">
                  <c:v>7.8753380000000002</c:v>
                </c:pt>
                <c:pt idx="5056">
                  <c:v>7.8758210000000002</c:v>
                </c:pt>
                <c:pt idx="5057">
                  <c:v>7.8757020000000004</c:v>
                </c:pt>
                <c:pt idx="5058">
                  <c:v>7.8754099999999996</c:v>
                </c:pt>
                <c:pt idx="5059">
                  <c:v>7.8746720000000003</c:v>
                </c:pt>
                <c:pt idx="5060">
                  <c:v>7.8748779999999998</c:v>
                </c:pt>
                <c:pt idx="5061">
                  <c:v>7.8753140000000004</c:v>
                </c:pt>
                <c:pt idx="5062">
                  <c:v>7.8756789999999999</c:v>
                </c:pt>
                <c:pt idx="5063">
                  <c:v>7.8751709999999999</c:v>
                </c:pt>
                <c:pt idx="5064">
                  <c:v>7.8743910000000001</c:v>
                </c:pt>
                <c:pt idx="5065">
                  <c:v>7.874409</c:v>
                </c:pt>
                <c:pt idx="5066">
                  <c:v>7.8728150000000001</c:v>
                </c:pt>
                <c:pt idx="5067">
                  <c:v>7.8728920000000002</c:v>
                </c:pt>
                <c:pt idx="5068">
                  <c:v>7.872166</c:v>
                </c:pt>
                <c:pt idx="5069">
                  <c:v>7.8706490000000002</c:v>
                </c:pt>
                <c:pt idx="5070">
                  <c:v>7.8695810000000002</c:v>
                </c:pt>
                <c:pt idx="5071">
                  <c:v>7.8688089999999997</c:v>
                </c:pt>
                <c:pt idx="5072">
                  <c:v>7.8678410000000003</c:v>
                </c:pt>
                <c:pt idx="5073">
                  <c:v>7.866873</c:v>
                </c:pt>
                <c:pt idx="5074">
                  <c:v>7.8658489999999999</c:v>
                </c:pt>
                <c:pt idx="5075">
                  <c:v>7.8647549999999997</c:v>
                </c:pt>
                <c:pt idx="5076">
                  <c:v>7.865462</c:v>
                </c:pt>
                <c:pt idx="5077">
                  <c:v>7.8644860000000003</c:v>
                </c:pt>
                <c:pt idx="5078">
                  <c:v>7.8639409999999996</c:v>
                </c:pt>
                <c:pt idx="5079">
                  <c:v>7.8636879999999998</c:v>
                </c:pt>
                <c:pt idx="5080">
                  <c:v>7.8633990000000002</c:v>
                </c:pt>
                <c:pt idx="5081">
                  <c:v>7.8628439999999999</c:v>
                </c:pt>
                <c:pt idx="5082">
                  <c:v>7.8615690000000003</c:v>
                </c:pt>
                <c:pt idx="5083">
                  <c:v>7.8603290000000001</c:v>
                </c:pt>
                <c:pt idx="5084">
                  <c:v>7.8594869999999997</c:v>
                </c:pt>
                <c:pt idx="5085">
                  <c:v>7.857526</c:v>
                </c:pt>
                <c:pt idx="5086">
                  <c:v>7.8567869999999997</c:v>
                </c:pt>
                <c:pt idx="5087">
                  <c:v>7.856109</c:v>
                </c:pt>
                <c:pt idx="5088">
                  <c:v>7.8562019999999997</c:v>
                </c:pt>
                <c:pt idx="5089">
                  <c:v>7.8554779999999997</c:v>
                </c:pt>
                <c:pt idx="5090">
                  <c:v>7.8556169999999996</c:v>
                </c:pt>
                <c:pt idx="5091">
                  <c:v>7.8552350000000004</c:v>
                </c:pt>
                <c:pt idx="5092">
                  <c:v>7.855588</c:v>
                </c:pt>
                <c:pt idx="5093">
                  <c:v>7.8558479999999999</c:v>
                </c:pt>
                <c:pt idx="5094">
                  <c:v>7.8545680000000004</c:v>
                </c:pt>
                <c:pt idx="5095">
                  <c:v>7.8537720000000002</c:v>
                </c:pt>
                <c:pt idx="5096">
                  <c:v>7.8529020000000003</c:v>
                </c:pt>
                <c:pt idx="5097">
                  <c:v>7.8515839999999999</c:v>
                </c:pt>
                <c:pt idx="5098">
                  <c:v>7.8505019999999996</c:v>
                </c:pt>
                <c:pt idx="5099">
                  <c:v>7.8495189999999999</c:v>
                </c:pt>
                <c:pt idx="5100">
                  <c:v>7.8483640000000001</c:v>
                </c:pt>
                <c:pt idx="5101">
                  <c:v>7.8469480000000003</c:v>
                </c:pt>
                <c:pt idx="5102">
                  <c:v>7.8463450000000003</c:v>
                </c:pt>
                <c:pt idx="5103">
                  <c:v>7.8462889999999996</c:v>
                </c:pt>
                <c:pt idx="5104">
                  <c:v>7.8457140000000001</c:v>
                </c:pt>
                <c:pt idx="5105">
                  <c:v>7.8461550000000004</c:v>
                </c:pt>
                <c:pt idx="5106">
                  <c:v>7.8458290000000002</c:v>
                </c:pt>
                <c:pt idx="5107">
                  <c:v>7.8441299999999998</c:v>
                </c:pt>
                <c:pt idx="5108">
                  <c:v>7.8434590000000002</c:v>
                </c:pt>
                <c:pt idx="5109">
                  <c:v>7.843852</c:v>
                </c:pt>
                <c:pt idx="5110">
                  <c:v>7.8435259999999998</c:v>
                </c:pt>
                <c:pt idx="5111">
                  <c:v>7.8426090000000004</c:v>
                </c:pt>
                <c:pt idx="5112">
                  <c:v>7.8431540000000002</c:v>
                </c:pt>
                <c:pt idx="5113">
                  <c:v>7.8431350000000002</c:v>
                </c:pt>
                <c:pt idx="5114">
                  <c:v>7.844112</c:v>
                </c:pt>
                <c:pt idx="5115">
                  <c:v>7.8444029999999998</c:v>
                </c:pt>
                <c:pt idx="5116">
                  <c:v>7.8449739999999997</c:v>
                </c:pt>
                <c:pt idx="5117">
                  <c:v>7.8440409999999998</c:v>
                </c:pt>
                <c:pt idx="5118">
                  <c:v>7.8426429999999998</c:v>
                </c:pt>
                <c:pt idx="5119">
                  <c:v>7.842638</c:v>
                </c:pt>
                <c:pt idx="5120">
                  <c:v>7.8422270000000003</c:v>
                </c:pt>
                <c:pt idx="5121">
                  <c:v>7.8427410000000002</c:v>
                </c:pt>
                <c:pt idx="5122">
                  <c:v>7.8432259999999996</c:v>
                </c:pt>
                <c:pt idx="5123">
                  <c:v>7.8424300000000002</c:v>
                </c:pt>
                <c:pt idx="5124">
                  <c:v>7.8418020000000004</c:v>
                </c:pt>
                <c:pt idx="5125">
                  <c:v>7.8420719999999999</c:v>
                </c:pt>
                <c:pt idx="5126">
                  <c:v>7.8402440000000002</c:v>
                </c:pt>
                <c:pt idx="5127">
                  <c:v>7.8398209999999997</c:v>
                </c:pt>
                <c:pt idx="5128">
                  <c:v>7.84</c:v>
                </c:pt>
                <c:pt idx="5129">
                  <c:v>7.838673</c:v>
                </c:pt>
                <c:pt idx="5130">
                  <c:v>7.8377210000000002</c:v>
                </c:pt>
                <c:pt idx="5131">
                  <c:v>7.8371909999999998</c:v>
                </c:pt>
                <c:pt idx="5132">
                  <c:v>7.8378519999999998</c:v>
                </c:pt>
                <c:pt idx="5133">
                  <c:v>7.8385480000000003</c:v>
                </c:pt>
                <c:pt idx="5134">
                  <c:v>7.8388099999999996</c:v>
                </c:pt>
                <c:pt idx="5135">
                  <c:v>7.8380479999999997</c:v>
                </c:pt>
                <c:pt idx="5136">
                  <c:v>7.8375700000000004</c:v>
                </c:pt>
                <c:pt idx="5137">
                  <c:v>7.837764</c:v>
                </c:pt>
                <c:pt idx="5138">
                  <c:v>7.8373460000000001</c:v>
                </c:pt>
                <c:pt idx="5139">
                  <c:v>7.8370920000000002</c:v>
                </c:pt>
                <c:pt idx="5140">
                  <c:v>7.8359569999999996</c:v>
                </c:pt>
                <c:pt idx="5141">
                  <c:v>7.835413</c:v>
                </c:pt>
                <c:pt idx="5142">
                  <c:v>7.8341440000000002</c:v>
                </c:pt>
                <c:pt idx="5143">
                  <c:v>7.8314459999999997</c:v>
                </c:pt>
                <c:pt idx="5144">
                  <c:v>7.8314659999999998</c:v>
                </c:pt>
                <c:pt idx="5145">
                  <c:v>7.8307169999999999</c:v>
                </c:pt>
                <c:pt idx="5146">
                  <c:v>7.8297840000000001</c:v>
                </c:pt>
                <c:pt idx="5147">
                  <c:v>7.8291829999999996</c:v>
                </c:pt>
                <c:pt idx="5148">
                  <c:v>7.829021</c:v>
                </c:pt>
                <c:pt idx="5149">
                  <c:v>7.8282369999999997</c:v>
                </c:pt>
                <c:pt idx="5150">
                  <c:v>7.8274860000000004</c:v>
                </c:pt>
                <c:pt idx="5151">
                  <c:v>7.8264459999999998</c:v>
                </c:pt>
                <c:pt idx="5152">
                  <c:v>7.825323</c:v>
                </c:pt>
                <c:pt idx="5153">
                  <c:v>7.8248049999999996</c:v>
                </c:pt>
                <c:pt idx="5154">
                  <c:v>7.8244600000000002</c:v>
                </c:pt>
                <c:pt idx="5155">
                  <c:v>7.822832</c:v>
                </c:pt>
                <c:pt idx="5156">
                  <c:v>7.821288</c:v>
                </c:pt>
                <c:pt idx="5157">
                  <c:v>7.8207620000000002</c:v>
                </c:pt>
                <c:pt idx="5158">
                  <c:v>7.8194109999999997</c:v>
                </c:pt>
                <c:pt idx="5159">
                  <c:v>7.8184649999999998</c:v>
                </c:pt>
                <c:pt idx="5160">
                  <c:v>7.8175990000000004</c:v>
                </c:pt>
                <c:pt idx="5161">
                  <c:v>7.817348</c:v>
                </c:pt>
                <c:pt idx="5162">
                  <c:v>7.8145949999999997</c:v>
                </c:pt>
                <c:pt idx="5163">
                  <c:v>7.8124250000000002</c:v>
                </c:pt>
                <c:pt idx="5164">
                  <c:v>7.8105440000000002</c:v>
                </c:pt>
                <c:pt idx="5165">
                  <c:v>7.8086140000000004</c:v>
                </c:pt>
                <c:pt idx="5166">
                  <c:v>7.8074589999999997</c:v>
                </c:pt>
                <c:pt idx="5167">
                  <c:v>7.8077899999999998</c:v>
                </c:pt>
                <c:pt idx="5168">
                  <c:v>7.8078339999999997</c:v>
                </c:pt>
                <c:pt idx="5169">
                  <c:v>7.8067799999999998</c:v>
                </c:pt>
                <c:pt idx="5170">
                  <c:v>7.8062769999999997</c:v>
                </c:pt>
                <c:pt idx="5171">
                  <c:v>7.8050119999999996</c:v>
                </c:pt>
                <c:pt idx="5172">
                  <c:v>7.8038379999999998</c:v>
                </c:pt>
                <c:pt idx="5173">
                  <c:v>7.8034809999999997</c:v>
                </c:pt>
                <c:pt idx="5174">
                  <c:v>7.8026960000000001</c:v>
                </c:pt>
                <c:pt idx="5175">
                  <c:v>7.8016259999999997</c:v>
                </c:pt>
                <c:pt idx="5176">
                  <c:v>7.8011290000000004</c:v>
                </c:pt>
                <c:pt idx="5177">
                  <c:v>7.8002529999999997</c:v>
                </c:pt>
                <c:pt idx="5178">
                  <c:v>7.7990729999999999</c:v>
                </c:pt>
                <c:pt idx="5179">
                  <c:v>7.7988059999999999</c:v>
                </c:pt>
                <c:pt idx="5180">
                  <c:v>7.7978730000000001</c:v>
                </c:pt>
                <c:pt idx="5181">
                  <c:v>7.7963389999999997</c:v>
                </c:pt>
                <c:pt idx="5182">
                  <c:v>7.794708</c:v>
                </c:pt>
                <c:pt idx="5183">
                  <c:v>7.7926460000000004</c:v>
                </c:pt>
                <c:pt idx="5184">
                  <c:v>7.7900720000000003</c:v>
                </c:pt>
                <c:pt idx="5185">
                  <c:v>7.7900029999999996</c:v>
                </c:pt>
                <c:pt idx="5186">
                  <c:v>7.7893809999999997</c:v>
                </c:pt>
                <c:pt idx="5187">
                  <c:v>7.7875240000000003</c:v>
                </c:pt>
                <c:pt idx="5188">
                  <c:v>7.7856500000000004</c:v>
                </c:pt>
                <c:pt idx="5189">
                  <c:v>7.7842289999999998</c:v>
                </c:pt>
                <c:pt idx="5190">
                  <c:v>7.7836480000000003</c:v>
                </c:pt>
                <c:pt idx="5191">
                  <c:v>7.782203</c:v>
                </c:pt>
                <c:pt idx="5192">
                  <c:v>7.7808950000000001</c:v>
                </c:pt>
                <c:pt idx="5193">
                  <c:v>7.780869</c:v>
                </c:pt>
                <c:pt idx="5194">
                  <c:v>7.7792640000000004</c:v>
                </c:pt>
                <c:pt idx="5195">
                  <c:v>7.7777200000000004</c:v>
                </c:pt>
                <c:pt idx="5196">
                  <c:v>7.7766450000000003</c:v>
                </c:pt>
                <c:pt idx="5197">
                  <c:v>7.7747099999999998</c:v>
                </c:pt>
                <c:pt idx="5198">
                  <c:v>7.7729109999999997</c:v>
                </c:pt>
                <c:pt idx="5199">
                  <c:v>7.7718109999999996</c:v>
                </c:pt>
                <c:pt idx="5200">
                  <c:v>7.7710850000000002</c:v>
                </c:pt>
                <c:pt idx="5201">
                  <c:v>7.7709260000000002</c:v>
                </c:pt>
                <c:pt idx="5202">
                  <c:v>7.7696889999999996</c:v>
                </c:pt>
                <c:pt idx="5203">
                  <c:v>7.7676509999999999</c:v>
                </c:pt>
                <c:pt idx="5204">
                  <c:v>7.7653600000000003</c:v>
                </c:pt>
                <c:pt idx="5205">
                  <c:v>7.7642519999999999</c:v>
                </c:pt>
                <c:pt idx="5206">
                  <c:v>7.7635680000000002</c:v>
                </c:pt>
                <c:pt idx="5207">
                  <c:v>7.7622600000000004</c:v>
                </c:pt>
                <c:pt idx="5208">
                  <c:v>7.7604470000000001</c:v>
                </c:pt>
                <c:pt idx="5209">
                  <c:v>7.7586769999999996</c:v>
                </c:pt>
                <c:pt idx="5210">
                  <c:v>7.7563589999999998</c:v>
                </c:pt>
                <c:pt idx="5211">
                  <c:v>7.7542010000000001</c:v>
                </c:pt>
                <c:pt idx="5212">
                  <c:v>7.753304</c:v>
                </c:pt>
                <c:pt idx="5213">
                  <c:v>7.7523059999999999</c:v>
                </c:pt>
                <c:pt idx="5214">
                  <c:v>7.7516309999999997</c:v>
                </c:pt>
                <c:pt idx="5215">
                  <c:v>7.7516369999999997</c:v>
                </c:pt>
                <c:pt idx="5216">
                  <c:v>7.7504369999999998</c:v>
                </c:pt>
                <c:pt idx="5217">
                  <c:v>7.7470400000000001</c:v>
                </c:pt>
                <c:pt idx="5218">
                  <c:v>7.7450989999999997</c:v>
                </c:pt>
                <c:pt idx="5219">
                  <c:v>7.7447419999999996</c:v>
                </c:pt>
                <c:pt idx="5220">
                  <c:v>7.743277</c:v>
                </c:pt>
                <c:pt idx="5221">
                  <c:v>7.7420410000000004</c:v>
                </c:pt>
                <c:pt idx="5222">
                  <c:v>7.7406499999999996</c:v>
                </c:pt>
                <c:pt idx="5223">
                  <c:v>7.7390330000000001</c:v>
                </c:pt>
                <c:pt idx="5224">
                  <c:v>7.7379069999999999</c:v>
                </c:pt>
                <c:pt idx="5225">
                  <c:v>7.7356400000000001</c:v>
                </c:pt>
                <c:pt idx="5226">
                  <c:v>7.7333119999999997</c:v>
                </c:pt>
                <c:pt idx="5227">
                  <c:v>7.732164</c:v>
                </c:pt>
                <c:pt idx="5228">
                  <c:v>7.7306280000000003</c:v>
                </c:pt>
                <c:pt idx="5229">
                  <c:v>7.7289969999999997</c:v>
                </c:pt>
                <c:pt idx="5230">
                  <c:v>7.7281930000000001</c:v>
                </c:pt>
                <c:pt idx="5231">
                  <c:v>7.7272379999999998</c:v>
                </c:pt>
                <c:pt idx="5232">
                  <c:v>7.7254779999999998</c:v>
                </c:pt>
                <c:pt idx="5233">
                  <c:v>7.7238759999999997</c:v>
                </c:pt>
                <c:pt idx="5234">
                  <c:v>7.7228640000000004</c:v>
                </c:pt>
                <c:pt idx="5235">
                  <c:v>7.7216170000000002</c:v>
                </c:pt>
                <c:pt idx="5236">
                  <c:v>7.7195029999999996</c:v>
                </c:pt>
                <c:pt idx="5237">
                  <c:v>7.7171849999999997</c:v>
                </c:pt>
                <c:pt idx="5238">
                  <c:v>7.7149850000000004</c:v>
                </c:pt>
                <c:pt idx="5239">
                  <c:v>7.7130900000000002</c:v>
                </c:pt>
                <c:pt idx="5240">
                  <c:v>7.711131</c:v>
                </c:pt>
                <c:pt idx="5241">
                  <c:v>7.7097230000000003</c:v>
                </c:pt>
                <c:pt idx="5242">
                  <c:v>7.7077140000000002</c:v>
                </c:pt>
                <c:pt idx="5243">
                  <c:v>7.7051829999999999</c:v>
                </c:pt>
                <c:pt idx="5244">
                  <c:v>7.7029610000000002</c:v>
                </c:pt>
                <c:pt idx="5245">
                  <c:v>7.7016200000000001</c:v>
                </c:pt>
                <c:pt idx="5246">
                  <c:v>7.6999000000000004</c:v>
                </c:pt>
                <c:pt idx="5247">
                  <c:v>7.6990309999999997</c:v>
                </c:pt>
                <c:pt idx="5248">
                  <c:v>7.6980649999999997</c:v>
                </c:pt>
                <c:pt idx="5249">
                  <c:v>7.6963330000000001</c:v>
                </c:pt>
                <c:pt idx="5250">
                  <c:v>7.6943669999999997</c:v>
                </c:pt>
                <c:pt idx="5251">
                  <c:v>7.6927909999999997</c:v>
                </c:pt>
                <c:pt idx="5252">
                  <c:v>7.6910230000000004</c:v>
                </c:pt>
                <c:pt idx="5253">
                  <c:v>7.6891699999999998</c:v>
                </c:pt>
                <c:pt idx="5254">
                  <c:v>7.6872199999999999</c:v>
                </c:pt>
                <c:pt idx="5255">
                  <c:v>7.6851700000000003</c:v>
                </c:pt>
                <c:pt idx="5256">
                  <c:v>7.683192</c:v>
                </c:pt>
                <c:pt idx="5257">
                  <c:v>7.6815559999999996</c:v>
                </c:pt>
                <c:pt idx="5258">
                  <c:v>7.6800990000000002</c:v>
                </c:pt>
                <c:pt idx="5259">
                  <c:v>7.6772960000000001</c:v>
                </c:pt>
                <c:pt idx="5260">
                  <c:v>7.6750540000000003</c:v>
                </c:pt>
                <c:pt idx="5261">
                  <c:v>7.6728480000000001</c:v>
                </c:pt>
                <c:pt idx="5262">
                  <c:v>7.670312</c:v>
                </c:pt>
                <c:pt idx="5263">
                  <c:v>7.6677479999999996</c:v>
                </c:pt>
                <c:pt idx="5264">
                  <c:v>7.6651850000000001</c:v>
                </c:pt>
                <c:pt idx="5265">
                  <c:v>7.6621360000000003</c:v>
                </c:pt>
                <c:pt idx="5266">
                  <c:v>7.6601650000000001</c:v>
                </c:pt>
                <c:pt idx="5267">
                  <c:v>7.6586020000000001</c:v>
                </c:pt>
                <c:pt idx="5268">
                  <c:v>7.6569710000000004</c:v>
                </c:pt>
                <c:pt idx="5269">
                  <c:v>7.6541079999999999</c:v>
                </c:pt>
                <c:pt idx="5270">
                  <c:v>7.6509</c:v>
                </c:pt>
                <c:pt idx="5271">
                  <c:v>7.648104</c:v>
                </c:pt>
                <c:pt idx="5272">
                  <c:v>7.6454639999999996</c:v>
                </c:pt>
                <c:pt idx="5273">
                  <c:v>7.6426439999999998</c:v>
                </c:pt>
                <c:pt idx="5274">
                  <c:v>7.6403059999999998</c:v>
                </c:pt>
                <c:pt idx="5275">
                  <c:v>7.6384090000000002</c:v>
                </c:pt>
                <c:pt idx="5276">
                  <c:v>7.6360929999999998</c:v>
                </c:pt>
                <c:pt idx="5277">
                  <c:v>7.6330650000000002</c:v>
                </c:pt>
                <c:pt idx="5278">
                  <c:v>7.6309019999999999</c:v>
                </c:pt>
                <c:pt idx="5279">
                  <c:v>7.6290399999999998</c:v>
                </c:pt>
                <c:pt idx="5280">
                  <c:v>7.6269970000000002</c:v>
                </c:pt>
                <c:pt idx="5281">
                  <c:v>7.6252639999999996</c:v>
                </c:pt>
                <c:pt idx="5282">
                  <c:v>7.6235799999999996</c:v>
                </c:pt>
                <c:pt idx="5283">
                  <c:v>7.6218659999999998</c:v>
                </c:pt>
                <c:pt idx="5284">
                  <c:v>7.6194420000000003</c:v>
                </c:pt>
                <c:pt idx="5285">
                  <c:v>7.6159590000000001</c:v>
                </c:pt>
                <c:pt idx="5286">
                  <c:v>7.6132850000000003</c:v>
                </c:pt>
                <c:pt idx="5287">
                  <c:v>7.6108130000000003</c:v>
                </c:pt>
                <c:pt idx="5288">
                  <c:v>7.6081159999999999</c:v>
                </c:pt>
                <c:pt idx="5289">
                  <c:v>7.6051789999999997</c:v>
                </c:pt>
                <c:pt idx="5290">
                  <c:v>7.6022980000000002</c:v>
                </c:pt>
                <c:pt idx="5291">
                  <c:v>7.5993000000000004</c:v>
                </c:pt>
                <c:pt idx="5292">
                  <c:v>7.5969220000000002</c:v>
                </c:pt>
                <c:pt idx="5293">
                  <c:v>7.5949479999999996</c:v>
                </c:pt>
                <c:pt idx="5294">
                  <c:v>7.5929979999999997</c:v>
                </c:pt>
                <c:pt idx="5295">
                  <c:v>7.5903919999999996</c:v>
                </c:pt>
                <c:pt idx="5296">
                  <c:v>7.587027</c:v>
                </c:pt>
                <c:pt idx="5297">
                  <c:v>7.5837370000000002</c:v>
                </c:pt>
                <c:pt idx="5298">
                  <c:v>7.5803830000000003</c:v>
                </c:pt>
                <c:pt idx="5299">
                  <c:v>7.5770689999999998</c:v>
                </c:pt>
                <c:pt idx="5300">
                  <c:v>7.5735039999999998</c:v>
                </c:pt>
                <c:pt idx="5301">
                  <c:v>7.5697919999999996</c:v>
                </c:pt>
                <c:pt idx="5302">
                  <c:v>7.5665259999999996</c:v>
                </c:pt>
                <c:pt idx="5303">
                  <c:v>7.5631380000000004</c:v>
                </c:pt>
                <c:pt idx="5304">
                  <c:v>7.5597110000000001</c:v>
                </c:pt>
                <c:pt idx="5305">
                  <c:v>7.5562680000000002</c:v>
                </c:pt>
                <c:pt idx="5306">
                  <c:v>7.5528139999999997</c:v>
                </c:pt>
                <c:pt idx="5307">
                  <c:v>7.5492800000000004</c:v>
                </c:pt>
                <c:pt idx="5308">
                  <c:v>7.546068</c:v>
                </c:pt>
                <c:pt idx="5309">
                  <c:v>7.5439360000000004</c:v>
                </c:pt>
                <c:pt idx="5310">
                  <c:v>7.5420109999999996</c:v>
                </c:pt>
                <c:pt idx="5311">
                  <c:v>7.5398040000000002</c:v>
                </c:pt>
                <c:pt idx="5312">
                  <c:v>7.5371040000000002</c:v>
                </c:pt>
                <c:pt idx="5313">
                  <c:v>7.5343450000000001</c:v>
                </c:pt>
                <c:pt idx="5314">
                  <c:v>7.5317030000000003</c:v>
                </c:pt>
                <c:pt idx="5315">
                  <c:v>7.5286590000000002</c:v>
                </c:pt>
                <c:pt idx="5316">
                  <c:v>7.5251049999999999</c:v>
                </c:pt>
                <c:pt idx="5317">
                  <c:v>7.5214980000000002</c:v>
                </c:pt>
                <c:pt idx="5318">
                  <c:v>7.5185110000000002</c:v>
                </c:pt>
                <c:pt idx="5319">
                  <c:v>7.5159529999999997</c:v>
                </c:pt>
                <c:pt idx="5320">
                  <c:v>7.5137869999999998</c:v>
                </c:pt>
                <c:pt idx="5321">
                  <c:v>7.5113430000000001</c:v>
                </c:pt>
                <c:pt idx="5322">
                  <c:v>7.5086069999999996</c:v>
                </c:pt>
                <c:pt idx="5323">
                  <c:v>7.506062</c:v>
                </c:pt>
                <c:pt idx="5324">
                  <c:v>7.5029000000000003</c:v>
                </c:pt>
                <c:pt idx="5325">
                  <c:v>7.4992539999999996</c:v>
                </c:pt>
                <c:pt idx="5326">
                  <c:v>7.4965780000000004</c:v>
                </c:pt>
                <c:pt idx="5327">
                  <c:v>7.4941300000000002</c:v>
                </c:pt>
                <c:pt idx="5328">
                  <c:v>7.4907579999999996</c:v>
                </c:pt>
                <c:pt idx="5329">
                  <c:v>7.4867679999999996</c:v>
                </c:pt>
                <c:pt idx="5330">
                  <c:v>7.4829020000000002</c:v>
                </c:pt>
                <c:pt idx="5331">
                  <c:v>7.479101</c:v>
                </c:pt>
                <c:pt idx="5332">
                  <c:v>7.475428</c:v>
                </c:pt>
                <c:pt idx="5333">
                  <c:v>7.4725140000000003</c:v>
                </c:pt>
                <c:pt idx="5334">
                  <c:v>7.4698089999999997</c:v>
                </c:pt>
                <c:pt idx="5335">
                  <c:v>7.4670249999999996</c:v>
                </c:pt>
                <c:pt idx="5336">
                  <c:v>7.4632569999999996</c:v>
                </c:pt>
                <c:pt idx="5337">
                  <c:v>7.459435</c:v>
                </c:pt>
                <c:pt idx="5338">
                  <c:v>7.4566699999999999</c:v>
                </c:pt>
                <c:pt idx="5339">
                  <c:v>7.4544249999999996</c:v>
                </c:pt>
                <c:pt idx="5340">
                  <c:v>7.4519039999999999</c:v>
                </c:pt>
                <c:pt idx="5341">
                  <c:v>7.4487759999999996</c:v>
                </c:pt>
                <c:pt idx="5342">
                  <c:v>7.4462339999999996</c:v>
                </c:pt>
                <c:pt idx="5343">
                  <c:v>7.4436749999999998</c:v>
                </c:pt>
                <c:pt idx="5344">
                  <c:v>7.440518</c:v>
                </c:pt>
                <c:pt idx="5345">
                  <c:v>7.4377420000000001</c:v>
                </c:pt>
                <c:pt idx="5346">
                  <c:v>7.4352619999999998</c:v>
                </c:pt>
                <c:pt idx="5347">
                  <c:v>7.4318960000000001</c:v>
                </c:pt>
                <c:pt idx="5348">
                  <c:v>7.428604</c:v>
                </c:pt>
                <c:pt idx="5349">
                  <c:v>7.4259069999999996</c:v>
                </c:pt>
                <c:pt idx="5350">
                  <c:v>7.4237070000000003</c:v>
                </c:pt>
                <c:pt idx="5351">
                  <c:v>7.4209199999999997</c:v>
                </c:pt>
                <c:pt idx="5352">
                  <c:v>7.4174179999999996</c:v>
                </c:pt>
                <c:pt idx="5353">
                  <c:v>7.414212</c:v>
                </c:pt>
                <c:pt idx="5354">
                  <c:v>7.4114240000000002</c:v>
                </c:pt>
                <c:pt idx="5355">
                  <c:v>7.4089640000000001</c:v>
                </c:pt>
                <c:pt idx="5356">
                  <c:v>7.4064829999999997</c:v>
                </c:pt>
                <c:pt idx="5357">
                  <c:v>7.4036850000000003</c:v>
                </c:pt>
                <c:pt idx="5358">
                  <c:v>7.4002230000000004</c:v>
                </c:pt>
                <c:pt idx="5359">
                  <c:v>7.3961800000000002</c:v>
                </c:pt>
                <c:pt idx="5360">
                  <c:v>7.3927449999999997</c:v>
                </c:pt>
                <c:pt idx="5361">
                  <c:v>7.3893399999999998</c:v>
                </c:pt>
                <c:pt idx="5362">
                  <c:v>7.3862180000000004</c:v>
                </c:pt>
                <c:pt idx="5363">
                  <c:v>7.3830249999999999</c:v>
                </c:pt>
                <c:pt idx="5364">
                  <c:v>7.3795840000000004</c:v>
                </c:pt>
                <c:pt idx="5365">
                  <c:v>7.3768729999999998</c:v>
                </c:pt>
                <c:pt idx="5366">
                  <c:v>7.3743970000000001</c:v>
                </c:pt>
                <c:pt idx="5367">
                  <c:v>7.3715289999999998</c:v>
                </c:pt>
                <c:pt idx="5368">
                  <c:v>7.3681539999999996</c:v>
                </c:pt>
                <c:pt idx="5369">
                  <c:v>7.3636410000000003</c:v>
                </c:pt>
                <c:pt idx="5370">
                  <c:v>7.3596380000000003</c:v>
                </c:pt>
                <c:pt idx="5371">
                  <c:v>7.3563679999999998</c:v>
                </c:pt>
                <c:pt idx="5372">
                  <c:v>7.3525510000000001</c:v>
                </c:pt>
                <c:pt idx="5373">
                  <c:v>7.34823</c:v>
                </c:pt>
                <c:pt idx="5374">
                  <c:v>7.3439940000000004</c:v>
                </c:pt>
                <c:pt idx="5375">
                  <c:v>7.3406099999999999</c:v>
                </c:pt>
                <c:pt idx="5376">
                  <c:v>7.3368450000000003</c:v>
                </c:pt>
                <c:pt idx="5377">
                  <c:v>7.3337300000000001</c:v>
                </c:pt>
                <c:pt idx="5378">
                  <c:v>7.330546</c:v>
                </c:pt>
                <c:pt idx="5379">
                  <c:v>7.3271569999999997</c:v>
                </c:pt>
                <c:pt idx="5380">
                  <c:v>7.3235239999999999</c:v>
                </c:pt>
                <c:pt idx="5381">
                  <c:v>7.3190840000000001</c:v>
                </c:pt>
                <c:pt idx="5382">
                  <c:v>7.3150560000000002</c:v>
                </c:pt>
                <c:pt idx="5383">
                  <c:v>7.3108789999999999</c:v>
                </c:pt>
                <c:pt idx="5384">
                  <c:v>7.3060349999999996</c:v>
                </c:pt>
                <c:pt idx="5385">
                  <c:v>7.3015730000000003</c:v>
                </c:pt>
                <c:pt idx="5386">
                  <c:v>7.2980999999999998</c:v>
                </c:pt>
                <c:pt idx="5387">
                  <c:v>7.2954189999999999</c:v>
                </c:pt>
                <c:pt idx="5388">
                  <c:v>7.2917430000000003</c:v>
                </c:pt>
                <c:pt idx="5389">
                  <c:v>7.2877239999999999</c:v>
                </c:pt>
                <c:pt idx="5390">
                  <c:v>7.2834839999999996</c:v>
                </c:pt>
                <c:pt idx="5391">
                  <c:v>7.2799719999999999</c:v>
                </c:pt>
                <c:pt idx="5392">
                  <c:v>7.2768810000000004</c:v>
                </c:pt>
                <c:pt idx="5393">
                  <c:v>7.2734079999999999</c:v>
                </c:pt>
                <c:pt idx="5394">
                  <c:v>7.2699759999999998</c:v>
                </c:pt>
                <c:pt idx="5395">
                  <c:v>7.2664920000000004</c:v>
                </c:pt>
                <c:pt idx="5396">
                  <c:v>7.2629270000000004</c:v>
                </c:pt>
                <c:pt idx="5397">
                  <c:v>7.2594900000000004</c:v>
                </c:pt>
                <c:pt idx="5398">
                  <c:v>7.2565689999999998</c:v>
                </c:pt>
                <c:pt idx="5399">
                  <c:v>7.2533830000000004</c:v>
                </c:pt>
                <c:pt idx="5400">
                  <c:v>7.2494430000000003</c:v>
                </c:pt>
                <c:pt idx="5401">
                  <c:v>7.2461010000000003</c:v>
                </c:pt>
                <c:pt idx="5402">
                  <c:v>7.2432160000000003</c:v>
                </c:pt>
                <c:pt idx="5403">
                  <c:v>7.2409249999999998</c:v>
                </c:pt>
                <c:pt idx="5404">
                  <c:v>7.23773</c:v>
                </c:pt>
                <c:pt idx="5405">
                  <c:v>7.2339979999999997</c:v>
                </c:pt>
                <c:pt idx="5406">
                  <c:v>7.2303649999999999</c:v>
                </c:pt>
                <c:pt idx="5407">
                  <c:v>7.2269290000000002</c:v>
                </c:pt>
                <c:pt idx="5408">
                  <c:v>7.224329</c:v>
                </c:pt>
                <c:pt idx="5409">
                  <c:v>7.2209370000000002</c:v>
                </c:pt>
                <c:pt idx="5410">
                  <c:v>7.2168799999999997</c:v>
                </c:pt>
                <c:pt idx="5411">
                  <c:v>7.2127270000000001</c:v>
                </c:pt>
                <c:pt idx="5412">
                  <c:v>7.2091250000000002</c:v>
                </c:pt>
                <c:pt idx="5413">
                  <c:v>7.2054150000000003</c:v>
                </c:pt>
                <c:pt idx="5414">
                  <c:v>7.2017699999999998</c:v>
                </c:pt>
                <c:pt idx="5415">
                  <c:v>7.1975259999999999</c:v>
                </c:pt>
                <c:pt idx="5416">
                  <c:v>7.1924429999999999</c:v>
                </c:pt>
                <c:pt idx="5417">
                  <c:v>7.187989</c:v>
                </c:pt>
                <c:pt idx="5418">
                  <c:v>7.1836989999999998</c:v>
                </c:pt>
                <c:pt idx="5419">
                  <c:v>7.179945</c:v>
                </c:pt>
                <c:pt idx="5420">
                  <c:v>7.1764489999999999</c:v>
                </c:pt>
                <c:pt idx="5421">
                  <c:v>7.1730749999999999</c:v>
                </c:pt>
                <c:pt idx="5422">
                  <c:v>7.170172</c:v>
                </c:pt>
                <c:pt idx="5423">
                  <c:v>7.1668830000000003</c:v>
                </c:pt>
                <c:pt idx="5424">
                  <c:v>7.1644459999999999</c:v>
                </c:pt>
                <c:pt idx="5425">
                  <c:v>7.161397</c:v>
                </c:pt>
                <c:pt idx="5426">
                  <c:v>7.1580700000000004</c:v>
                </c:pt>
                <c:pt idx="5427">
                  <c:v>7.1544559999999997</c:v>
                </c:pt>
                <c:pt idx="5428">
                  <c:v>7.1511969999999998</c:v>
                </c:pt>
                <c:pt idx="5429">
                  <c:v>7.1474120000000001</c:v>
                </c:pt>
                <c:pt idx="5430">
                  <c:v>7.1439250000000003</c:v>
                </c:pt>
                <c:pt idx="5431">
                  <c:v>7.1408440000000004</c:v>
                </c:pt>
                <c:pt idx="5432">
                  <c:v>7.1364669999999997</c:v>
                </c:pt>
                <c:pt idx="5433">
                  <c:v>7.1329219999999998</c:v>
                </c:pt>
                <c:pt idx="5434">
                  <c:v>7.1302019999999997</c:v>
                </c:pt>
                <c:pt idx="5435">
                  <c:v>7.1275709999999997</c:v>
                </c:pt>
                <c:pt idx="5436">
                  <c:v>7.1240430000000003</c:v>
                </c:pt>
                <c:pt idx="5437">
                  <c:v>7.1208260000000001</c:v>
                </c:pt>
                <c:pt idx="5438">
                  <c:v>7.1186990000000003</c:v>
                </c:pt>
                <c:pt idx="5439">
                  <c:v>7.1150409999999997</c:v>
                </c:pt>
                <c:pt idx="5440">
                  <c:v>7.1122629999999996</c:v>
                </c:pt>
                <c:pt idx="5441">
                  <c:v>7.1085370000000001</c:v>
                </c:pt>
                <c:pt idx="5442">
                  <c:v>7.1049620000000004</c:v>
                </c:pt>
                <c:pt idx="5443">
                  <c:v>7.1017609999999998</c:v>
                </c:pt>
                <c:pt idx="5444">
                  <c:v>7.0984660000000002</c:v>
                </c:pt>
                <c:pt idx="5445">
                  <c:v>7.0947740000000001</c:v>
                </c:pt>
                <c:pt idx="5446">
                  <c:v>7.0916119999999996</c:v>
                </c:pt>
                <c:pt idx="5447">
                  <c:v>7.0888520000000002</c:v>
                </c:pt>
                <c:pt idx="5448">
                  <c:v>7.08568</c:v>
                </c:pt>
                <c:pt idx="5449">
                  <c:v>7.0825800000000001</c:v>
                </c:pt>
                <c:pt idx="5450">
                  <c:v>7.0801550000000004</c:v>
                </c:pt>
                <c:pt idx="5451">
                  <c:v>7.0761159999999999</c:v>
                </c:pt>
                <c:pt idx="5452">
                  <c:v>7.0727039999999999</c:v>
                </c:pt>
                <c:pt idx="5453">
                  <c:v>7.0691519999999999</c:v>
                </c:pt>
                <c:pt idx="5454">
                  <c:v>7.06562</c:v>
                </c:pt>
                <c:pt idx="5455">
                  <c:v>7.0626300000000004</c:v>
                </c:pt>
                <c:pt idx="5456">
                  <c:v>7.0598830000000001</c:v>
                </c:pt>
                <c:pt idx="5457">
                  <c:v>7.0577690000000004</c:v>
                </c:pt>
                <c:pt idx="5458">
                  <c:v>7.0556830000000001</c:v>
                </c:pt>
                <c:pt idx="5459">
                  <c:v>7.0535160000000001</c:v>
                </c:pt>
                <c:pt idx="5460">
                  <c:v>7.0515330000000001</c:v>
                </c:pt>
                <c:pt idx="5461">
                  <c:v>7.0497059999999996</c:v>
                </c:pt>
                <c:pt idx="5462">
                  <c:v>7.0473699999999999</c:v>
                </c:pt>
                <c:pt idx="5463">
                  <c:v>7.0450160000000004</c:v>
                </c:pt>
                <c:pt idx="5464">
                  <c:v>7.0426159999999998</c:v>
                </c:pt>
                <c:pt idx="5465">
                  <c:v>7.0401959999999999</c:v>
                </c:pt>
                <c:pt idx="5466">
                  <c:v>7.0383360000000001</c:v>
                </c:pt>
                <c:pt idx="5467">
                  <c:v>7.0373099999999997</c:v>
                </c:pt>
                <c:pt idx="5468">
                  <c:v>7.0364310000000003</c:v>
                </c:pt>
                <c:pt idx="5469">
                  <c:v>7.0345490000000002</c:v>
                </c:pt>
                <c:pt idx="5470">
                  <c:v>7.0331570000000001</c:v>
                </c:pt>
                <c:pt idx="5471">
                  <c:v>7.0309119999999998</c:v>
                </c:pt>
                <c:pt idx="5472">
                  <c:v>7.0284760000000004</c:v>
                </c:pt>
                <c:pt idx="5473">
                  <c:v>7.0257509999999996</c:v>
                </c:pt>
                <c:pt idx="5474">
                  <c:v>7.023028</c:v>
                </c:pt>
                <c:pt idx="5475">
                  <c:v>7.0209820000000001</c:v>
                </c:pt>
                <c:pt idx="5476">
                  <c:v>7.0190469999999996</c:v>
                </c:pt>
                <c:pt idx="5477">
                  <c:v>7.0164210000000002</c:v>
                </c:pt>
                <c:pt idx="5478">
                  <c:v>7.0144880000000001</c:v>
                </c:pt>
                <c:pt idx="5479">
                  <c:v>7.0134749999999997</c:v>
                </c:pt>
                <c:pt idx="5480">
                  <c:v>7.0121659999999997</c:v>
                </c:pt>
                <c:pt idx="5481">
                  <c:v>7.0115600000000002</c:v>
                </c:pt>
                <c:pt idx="5482">
                  <c:v>7.012073</c:v>
                </c:pt>
                <c:pt idx="5483">
                  <c:v>7.0105409999999999</c:v>
                </c:pt>
                <c:pt idx="5484">
                  <c:v>7.0079820000000002</c:v>
                </c:pt>
                <c:pt idx="5485">
                  <c:v>7.0067729999999999</c:v>
                </c:pt>
                <c:pt idx="5486">
                  <c:v>7.0054470000000002</c:v>
                </c:pt>
                <c:pt idx="5487">
                  <c:v>7.0040230000000001</c:v>
                </c:pt>
                <c:pt idx="5488">
                  <c:v>7.0010560000000002</c:v>
                </c:pt>
                <c:pt idx="5489">
                  <c:v>7.0004770000000001</c:v>
                </c:pt>
                <c:pt idx="5490">
                  <c:v>6.9980479999999998</c:v>
                </c:pt>
                <c:pt idx="5491">
                  <c:v>6.9964959999999996</c:v>
                </c:pt>
                <c:pt idx="5492">
                  <c:v>6.9943160000000004</c:v>
                </c:pt>
                <c:pt idx="5493">
                  <c:v>6.9911469999999998</c:v>
                </c:pt>
                <c:pt idx="5494">
                  <c:v>6.9892529999999997</c:v>
                </c:pt>
                <c:pt idx="5495">
                  <c:v>6.9885840000000004</c:v>
                </c:pt>
                <c:pt idx="5496">
                  <c:v>6.9863189999999999</c:v>
                </c:pt>
                <c:pt idx="5497">
                  <c:v>6.9843299999999999</c:v>
                </c:pt>
                <c:pt idx="5498">
                  <c:v>6.9826699999999997</c:v>
                </c:pt>
                <c:pt idx="5499">
                  <c:v>6.9807180000000004</c:v>
                </c:pt>
                <c:pt idx="5500">
                  <c:v>6.9783429999999997</c:v>
                </c:pt>
                <c:pt idx="5501">
                  <c:v>6.976458</c:v>
                </c:pt>
                <c:pt idx="5502">
                  <c:v>6.9753309999999997</c:v>
                </c:pt>
                <c:pt idx="5503">
                  <c:v>6.9746959999999998</c:v>
                </c:pt>
                <c:pt idx="5504">
                  <c:v>6.9744419999999998</c:v>
                </c:pt>
                <c:pt idx="5505">
                  <c:v>6.973725</c:v>
                </c:pt>
                <c:pt idx="5506">
                  <c:v>6.9708050000000004</c:v>
                </c:pt>
                <c:pt idx="5507">
                  <c:v>6.9681790000000001</c:v>
                </c:pt>
                <c:pt idx="5508">
                  <c:v>6.9643810000000004</c:v>
                </c:pt>
                <c:pt idx="5509">
                  <c:v>6.9623340000000002</c:v>
                </c:pt>
                <c:pt idx="5510">
                  <c:v>6.9599279999999997</c:v>
                </c:pt>
                <c:pt idx="5511">
                  <c:v>6.9576359999999999</c:v>
                </c:pt>
                <c:pt idx="5512">
                  <c:v>6.9554330000000002</c:v>
                </c:pt>
                <c:pt idx="5513">
                  <c:v>6.9541310000000003</c:v>
                </c:pt>
                <c:pt idx="5514">
                  <c:v>6.9534180000000001</c:v>
                </c:pt>
                <c:pt idx="5515">
                  <c:v>6.9520660000000003</c:v>
                </c:pt>
                <c:pt idx="5516">
                  <c:v>6.9520220000000004</c:v>
                </c:pt>
                <c:pt idx="5517">
                  <c:v>6.9503430000000002</c:v>
                </c:pt>
                <c:pt idx="5518">
                  <c:v>6.9486590000000001</c:v>
                </c:pt>
                <c:pt idx="5519">
                  <c:v>6.9469810000000001</c:v>
                </c:pt>
                <c:pt idx="5520">
                  <c:v>6.9464329999999999</c:v>
                </c:pt>
                <c:pt idx="5521">
                  <c:v>6.9449040000000002</c:v>
                </c:pt>
                <c:pt idx="5522">
                  <c:v>6.9443299999999999</c:v>
                </c:pt>
                <c:pt idx="5523">
                  <c:v>6.9446019999999997</c:v>
                </c:pt>
                <c:pt idx="5524">
                  <c:v>6.9440039999999996</c:v>
                </c:pt>
                <c:pt idx="5525">
                  <c:v>6.943003</c:v>
                </c:pt>
                <c:pt idx="5526">
                  <c:v>6.9420950000000001</c:v>
                </c:pt>
                <c:pt idx="5527">
                  <c:v>6.9411860000000001</c:v>
                </c:pt>
                <c:pt idx="5528">
                  <c:v>6.9391470000000002</c:v>
                </c:pt>
                <c:pt idx="5529">
                  <c:v>6.9372980000000002</c:v>
                </c:pt>
                <c:pt idx="5530">
                  <c:v>6.9360629999999999</c:v>
                </c:pt>
                <c:pt idx="5531">
                  <c:v>6.9345829999999999</c:v>
                </c:pt>
                <c:pt idx="5532">
                  <c:v>6.9330119999999997</c:v>
                </c:pt>
                <c:pt idx="5533">
                  <c:v>6.9312639999999996</c:v>
                </c:pt>
                <c:pt idx="5534">
                  <c:v>6.9305729999999999</c:v>
                </c:pt>
                <c:pt idx="5535">
                  <c:v>6.9290719999999997</c:v>
                </c:pt>
                <c:pt idx="5536">
                  <c:v>6.9297240000000002</c:v>
                </c:pt>
                <c:pt idx="5537">
                  <c:v>6.9278399999999998</c:v>
                </c:pt>
                <c:pt idx="5538">
                  <c:v>6.927867</c:v>
                </c:pt>
                <c:pt idx="5539">
                  <c:v>6.9261020000000002</c:v>
                </c:pt>
                <c:pt idx="5540">
                  <c:v>6.9253020000000003</c:v>
                </c:pt>
                <c:pt idx="5541">
                  <c:v>6.9247860000000001</c:v>
                </c:pt>
                <c:pt idx="5542">
                  <c:v>6.9250109999999996</c:v>
                </c:pt>
                <c:pt idx="5543">
                  <c:v>6.924785</c:v>
                </c:pt>
                <c:pt idx="5544">
                  <c:v>6.923508</c:v>
                </c:pt>
                <c:pt idx="5545">
                  <c:v>6.9220480000000002</c:v>
                </c:pt>
                <c:pt idx="5546">
                  <c:v>6.9209139999999998</c:v>
                </c:pt>
                <c:pt idx="5547">
                  <c:v>6.9199710000000003</c:v>
                </c:pt>
                <c:pt idx="5548">
                  <c:v>6.9191739999999999</c:v>
                </c:pt>
                <c:pt idx="5549">
                  <c:v>6.918628</c:v>
                </c:pt>
                <c:pt idx="5550">
                  <c:v>6.9184720000000004</c:v>
                </c:pt>
                <c:pt idx="5551">
                  <c:v>6.91934</c:v>
                </c:pt>
                <c:pt idx="5552">
                  <c:v>6.9200990000000004</c:v>
                </c:pt>
                <c:pt idx="5553">
                  <c:v>6.9193160000000002</c:v>
                </c:pt>
                <c:pt idx="5554">
                  <c:v>6.9180669999999997</c:v>
                </c:pt>
                <c:pt idx="5555">
                  <c:v>6.9176270000000004</c:v>
                </c:pt>
                <c:pt idx="5556">
                  <c:v>6.9177660000000003</c:v>
                </c:pt>
                <c:pt idx="5557">
                  <c:v>6.9176929999999999</c:v>
                </c:pt>
                <c:pt idx="5558">
                  <c:v>6.9180809999999999</c:v>
                </c:pt>
                <c:pt idx="5559">
                  <c:v>6.9178189999999997</c:v>
                </c:pt>
                <c:pt idx="5560">
                  <c:v>6.9179009999999996</c:v>
                </c:pt>
                <c:pt idx="5561">
                  <c:v>6.9175180000000003</c:v>
                </c:pt>
                <c:pt idx="5562">
                  <c:v>6.9177049999999998</c:v>
                </c:pt>
                <c:pt idx="5563">
                  <c:v>6.916658</c:v>
                </c:pt>
                <c:pt idx="5564">
                  <c:v>6.9154479999999996</c:v>
                </c:pt>
                <c:pt idx="5565">
                  <c:v>6.914936</c:v>
                </c:pt>
                <c:pt idx="5566">
                  <c:v>6.9137110000000002</c:v>
                </c:pt>
                <c:pt idx="5567">
                  <c:v>6.9118370000000002</c:v>
                </c:pt>
                <c:pt idx="5568">
                  <c:v>6.910202</c:v>
                </c:pt>
                <c:pt idx="5569">
                  <c:v>6.909948</c:v>
                </c:pt>
                <c:pt idx="5570">
                  <c:v>6.9084909999999997</c:v>
                </c:pt>
                <c:pt idx="5571">
                  <c:v>6.907267</c:v>
                </c:pt>
                <c:pt idx="5572">
                  <c:v>6.9061450000000004</c:v>
                </c:pt>
                <c:pt idx="5573">
                  <c:v>6.9046839999999996</c:v>
                </c:pt>
                <c:pt idx="5574">
                  <c:v>6.9040160000000004</c:v>
                </c:pt>
                <c:pt idx="5575">
                  <c:v>6.9024489999999998</c:v>
                </c:pt>
                <c:pt idx="5576">
                  <c:v>6.9014139999999999</c:v>
                </c:pt>
                <c:pt idx="5577">
                  <c:v>6.8998369999999998</c:v>
                </c:pt>
                <c:pt idx="5578">
                  <c:v>6.8990629999999999</c:v>
                </c:pt>
                <c:pt idx="5579">
                  <c:v>6.8991030000000002</c:v>
                </c:pt>
                <c:pt idx="5580">
                  <c:v>6.8981880000000002</c:v>
                </c:pt>
                <c:pt idx="5581">
                  <c:v>6.8976959999999998</c:v>
                </c:pt>
                <c:pt idx="5582">
                  <c:v>6.8963510000000001</c:v>
                </c:pt>
                <c:pt idx="5583">
                  <c:v>6.8953480000000003</c:v>
                </c:pt>
                <c:pt idx="5584">
                  <c:v>6.8944890000000001</c:v>
                </c:pt>
                <c:pt idx="5585">
                  <c:v>6.8936890000000002</c:v>
                </c:pt>
                <c:pt idx="5586">
                  <c:v>6.8919350000000001</c:v>
                </c:pt>
                <c:pt idx="5587">
                  <c:v>6.8917130000000002</c:v>
                </c:pt>
                <c:pt idx="5588">
                  <c:v>6.8908719999999999</c:v>
                </c:pt>
                <c:pt idx="5589">
                  <c:v>6.8900860000000002</c:v>
                </c:pt>
                <c:pt idx="5590">
                  <c:v>6.8894929999999999</c:v>
                </c:pt>
                <c:pt idx="5591">
                  <c:v>6.8892870000000004</c:v>
                </c:pt>
                <c:pt idx="5592">
                  <c:v>6.8879330000000003</c:v>
                </c:pt>
                <c:pt idx="5593">
                  <c:v>6.8873930000000003</c:v>
                </c:pt>
                <c:pt idx="5594">
                  <c:v>6.8864619999999999</c:v>
                </c:pt>
                <c:pt idx="5595">
                  <c:v>6.8853200000000001</c:v>
                </c:pt>
                <c:pt idx="5596">
                  <c:v>6.8847509999999996</c:v>
                </c:pt>
                <c:pt idx="5597">
                  <c:v>6.8839259999999998</c:v>
                </c:pt>
                <c:pt idx="5598">
                  <c:v>6.8835179999999996</c:v>
                </c:pt>
                <c:pt idx="5599">
                  <c:v>6.8819410000000003</c:v>
                </c:pt>
                <c:pt idx="5600">
                  <c:v>6.8810880000000001</c:v>
                </c:pt>
                <c:pt idx="5601">
                  <c:v>6.8789559999999996</c:v>
                </c:pt>
                <c:pt idx="5602">
                  <c:v>6.876906</c:v>
                </c:pt>
                <c:pt idx="5603">
                  <c:v>6.875826</c:v>
                </c:pt>
                <c:pt idx="5604">
                  <c:v>6.8751920000000002</c:v>
                </c:pt>
                <c:pt idx="5605">
                  <c:v>6.8739480000000004</c:v>
                </c:pt>
                <c:pt idx="5606">
                  <c:v>6.872458</c:v>
                </c:pt>
                <c:pt idx="5607">
                  <c:v>6.8719390000000002</c:v>
                </c:pt>
                <c:pt idx="5608">
                  <c:v>6.8713699999999998</c:v>
                </c:pt>
                <c:pt idx="5609">
                  <c:v>6.8708</c:v>
                </c:pt>
                <c:pt idx="5610">
                  <c:v>6.8698269999999999</c:v>
                </c:pt>
                <c:pt idx="5611">
                  <c:v>6.8680570000000003</c:v>
                </c:pt>
                <c:pt idx="5612">
                  <c:v>6.8667689999999997</c:v>
                </c:pt>
                <c:pt idx="5613">
                  <c:v>6.866339</c:v>
                </c:pt>
                <c:pt idx="5614">
                  <c:v>6.8652879999999996</c:v>
                </c:pt>
                <c:pt idx="5615">
                  <c:v>6.8633160000000002</c:v>
                </c:pt>
                <c:pt idx="5616">
                  <c:v>6.8616760000000001</c:v>
                </c:pt>
                <c:pt idx="5617">
                  <c:v>6.8612760000000002</c:v>
                </c:pt>
                <c:pt idx="5618">
                  <c:v>6.8608219999999998</c:v>
                </c:pt>
                <c:pt idx="5619">
                  <c:v>6.8600669999999999</c:v>
                </c:pt>
                <c:pt idx="5620">
                  <c:v>6.8590229999999996</c:v>
                </c:pt>
                <c:pt idx="5621">
                  <c:v>6.8586739999999997</c:v>
                </c:pt>
                <c:pt idx="5622">
                  <c:v>6.8582289999999997</c:v>
                </c:pt>
                <c:pt idx="5623">
                  <c:v>6.8576980000000001</c:v>
                </c:pt>
                <c:pt idx="5624">
                  <c:v>6.8574979999999996</c:v>
                </c:pt>
                <c:pt idx="5625">
                  <c:v>6.8575689999999998</c:v>
                </c:pt>
                <c:pt idx="5626">
                  <c:v>6.8570029999999997</c:v>
                </c:pt>
                <c:pt idx="5627">
                  <c:v>6.8567410000000004</c:v>
                </c:pt>
                <c:pt idx="5628">
                  <c:v>6.8566969999999996</c:v>
                </c:pt>
                <c:pt idx="5629">
                  <c:v>6.8554180000000002</c:v>
                </c:pt>
                <c:pt idx="5630">
                  <c:v>6.8547479999999998</c:v>
                </c:pt>
                <c:pt idx="5631">
                  <c:v>6.8535190000000004</c:v>
                </c:pt>
                <c:pt idx="5632">
                  <c:v>6.8526949999999998</c:v>
                </c:pt>
                <c:pt idx="5633">
                  <c:v>6.852703</c:v>
                </c:pt>
                <c:pt idx="5634">
                  <c:v>6.8528760000000002</c:v>
                </c:pt>
                <c:pt idx="5635">
                  <c:v>6.8528180000000001</c:v>
                </c:pt>
                <c:pt idx="5636">
                  <c:v>6.8524729999999998</c:v>
                </c:pt>
                <c:pt idx="5637">
                  <c:v>6.8518780000000001</c:v>
                </c:pt>
                <c:pt idx="5638">
                  <c:v>6.850333</c:v>
                </c:pt>
                <c:pt idx="5639">
                  <c:v>6.8495080000000002</c:v>
                </c:pt>
                <c:pt idx="5640">
                  <c:v>6.8488369999999996</c:v>
                </c:pt>
                <c:pt idx="5641">
                  <c:v>6.8475849999999996</c:v>
                </c:pt>
                <c:pt idx="5642">
                  <c:v>6.8471219999999997</c:v>
                </c:pt>
                <c:pt idx="5643">
                  <c:v>6.8464330000000002</c:v>
                </c:pt>
                <c:pt idx="5644">
                  <c:v>6.846552</c:v>
                </c:pt>
                <c:pt idx="5645">
                  <c:v>6.8463700000000003</c:v>
                </c:pt>
                <c:pt idx="5646">
                  <c:v>6.8456630000000001</c:v>
                </c:pt>
                <c:pt idx="5647">
                  <c:v>6.8451659999999999</c:v>
                </c:pt>
                <c:pt idx="5648">
                  <c:v>6.8443420000000001</c:v>
                </c:pt>
                <c:pt idx="5649">
                  <c:v>6.8437809999999999</c:v>
                </c:pt>
                <c:pt idx="5650">
                  <c:v>6.843089</c:v>
                </c:pt>
                <c:pt idx="5651">
                  <c:v>6.8426830000000001</c:v>
                </c:pt>
                <c:pt idx="5652">
                  <c:v>6.8423160000000003</c:v>
                </c:pt>
                <c:pt idx="5653">
                  <c:v>6.8414219999999997</c:v>
                </c:pt>
                <c:pt idx="5654">
                  <c:v>6.8403679999999998</c:v>
                </c:pt>
                <c:pt idx="5655">
                  <c:v>6.8394029999999999</c:v>
                </c:pt>
                <c:pt idx="5656">
                  <c:v>6.8389100000000003</c:v>
                </c:pt>
                <c:pt idx="5657">
                  <c:v>6.8381809999999996</c:v>
                </c:pt>
                <c:pt idx="5658">
                  <c:v>6.8373860000000004</c:v>
                </c:pt>
                <c:pt idx="5659">
                  <c:v>6.8365470000000004</c:v>
                </c:pt>
                <c:pt idx="5660">
                  <c:v>6.8355689999999996</c:v>
                </c:pt>
                <c:pt idx="5661">
                  <c:v>6.8360719999999997</c:v>
                </c:pt>
                <c:pt idx="5662">
                  <c:v>6.8367310000000003</c:v>
                </c:pt>
                <c:pt idx="5663">
                  <c:v>6.8362280000000002</c:v>
                </c:pt>
                <c:pt idx="5664">
                  <c:v>6.8361190000000001</c:v>
                </c:pt>
                <c:pt idx="5665">
                  <c:v>6.8366629999999997</c:v>
                </c:pt>
                <c:pt idx="5666">
                  <c:v>6.836176</c:v>
                </c:pt>
                <c:pt idx="5667">
                  <c:v>6.8356479999999999</c:v>
                </c:pt>
                <c:pt idx="5668">
                  <c:v>6.8352370000000002</c:v>
                </c:pt>
                <c:pt idx="5669">
                  <c:v>6.8347860000000003</c:v>
                </c:pt>
                <c:pt idx="5670">
                  <c:v>6.8339660000000002</c:v>
                </c:pt>
                <c:pt idx="5671">
                  <c:v>6.8319289999999997</c:v>
                </c:pt>
                <c:pt idx="5672">
                  <c:v>6.8307830000000003</c:v>
                </c:pt>
                <c:pt idx="5673">
                  <c:v>6.8295779999999997</c:v>
                </c:pt>
                <c:pt idx="5674">
                  <c:v>6.8273130000000002</c:v>
                </c:pt>
                <c:pt idx="5675">
                  <c:v>6.8252470000000001</c:v>
                </c:pt>
                <c:pt idx="5676">
                  <c:v>6.8238640000000004</c:v>
                </c:pt>
                <c:pt idx="5677">
                  <c:v>6.8226899999999997</c:v>
                </c:pt>
                <c:pt idx="5678">
                  <c:v>6.821949</c:v>
                </c:pt>
                <c:pt idx="5679">
                  <c:v>6.8214350000000001</c:v>
                </c:pt>
                <c:pt idx="5680">
                  <c:v>6.8199339999999999</c:v>
                </c:pt>
                <c:pt idx="5681">
                  <c:v>6.8183239999999996</c:v>
                </c:pt>
                <c:pt idx="5682">
                  <c:v>6.8174780000000004</c:v>
                </c:pt>
                <c:pt idx="5683">
                  <c:v>6.8164660000000001</c:v>
                </c:pt>
                <c:pt idx="5684">
                  <c:v>6.8159169999999998</c:v>
                </c:pt>
                <c:pt idx="5685">
                  <c:v>6.8149379999999997</c:v>
                </c:pt>
                <c:pt idx="5686">
                  <c:v>6.8138259999999997</c:v>
                </c:pt>
                <c:pt idx="5687">
                  <c:v>6.8126579999999999</c:v>
                </c:pt>
                <c:pt idx="5688">
                  <c:v>6.8122049999999996</c:v>
                </c:pt>
                <c:pt idx="5689">
                  <c:v>6.8119120000000004</c:v>
                </c:pt>
                <c:pt idx="5690">
                  <c:v>6.8109159999999997</c:v>
                </c:pt>
                <c:pt idx="5691">
                  <c:v>6.8098039999999997</c:v>
                </c:pt>
                <c:pt idx="5692">
                  <c:v>6.8085639999999996</c:v>
                </c:pt>
                <c:pt idx="5693">
                  <c:v>6.8073730000000001</c:v>
                </c:pt>
                <c:pt idx="5694">
                  <c:v>6.8063669999999998</c:v>
                </c:pt>
                <c:pt idx="5695">
                  <c:v>6.8049970000000002</c:v>
                </c:pt>
                <c:pt idx="5696">
                  <c:v>6.8036659999999998</c:v>
                </c:pt>
                <c:pt idx="5697">
                  <c:v>6.8025669999999998</c:v>
                </c:pt>
                <c:pt idx="5698">
                  <c:v>6.8020209999999999</c:v>
                </c:pt>
                <c:pt idx="5699">
                  <c:v>6.8014970000000003</c:v>
                </c:pt>
                <c:pt idx="5700">
                  <c:v>6.8008170000000003</c:v>
                </c:pt>
                <c:pt idx="5701">
                  <c:v>6.8000999999999996</c:v>
                </c:pt>
                <c:pt idx="5702">
                  <c:v>6.7990579999999996</c:v>
                </c:pt>
                <c:pt idx="5703">
                  <c:v>6.7982259999999997</c:v>
                </c:pt>
                <c:pt idx="5704">
                  <c:v>6.7974699999999997</c:v>
                </c:pt>
                <c:pt idx="5705">
                  <c:v>6.7962509999999998</c:v>
                </c:pt>
                <c:pt idx="5706">
                  <c:v>6.7955959999999997</c:v>
                </c:pt>
                <c:pt idx="5707">
                  <c:v>6.7948300000000001</c:v>
                </c:pt>
                <c:pt idx="5708">
                  <c:v>6.7934080000000003</c:v>
                </c:pt>
                <c:pt idx="5709">
                  <c:v>6.7925990000000001</c:v>
                </c:pt>
                <c:pt idx="5710">
                  <c:v>6.7922989999999999</c:v>
                </c:pt>
                <c:pt idx="5711">
                  <c:v>6.7917610000000002</c:v>
                </c:pt>
                <c:pt idx="5712">
                  <c:v>6.7903919999999998</c:v>
                </c:pt>
                <c:pt idx="5713">
                  <c:v>6.7887979999999999</c:v>
                </c:pt>
                <c:pt idx="5714">
                  <c:v>6.7876329999999996</c:v>
                </c:pt>
                <c:pt idx="5715">
                  <c:v>6.786378</c:v>
                </c:pt>
                <c:pt idx="5716">
                  <c:v>6.7856259999999997</c:v>
                </c:pt>
                <c:pt idx="5717">
                  <c:v>6.7850080000000004</c:v>
                </c:pt>
                <c:pt idx="5718">
                  <c:v>6.7840689999999997</c:v>
                </c:pt>
                <c:pt idx="5719">
                  <c:v>6.7829170000000003</c:v>
                </c:pt>
                <c:pt idx="5720">
                  <c:v>6.7820159999999996</c:v>
                </c:pt>
                <c:pt idx="5721">
                  <c:v>6.7822180000000003</c:v>
                </c:pt>
                <c:pt idx="5722">
                  <c:v>6.781917</c:v>
                </c:pt>
                <c:pt idx="5723">
                  <c:v>6.7811159999999999</c:v>
                </c:pt>
                <c:pt idx="5724">
                  <c:v>6.7808270000000004</c:v>
                </c:pt>
                <c:pt idx="5725">
                  <c:v>6.780519</c:v>
                </c:pt>
                <c:pt idx="5726">
                  <c:v>6.7796729999999998</c:v>
                </c:pt>
                <c:pt idx="5727">
                  <c:v>6.778848</c:v>
                </c:pt>
                <c:pt idx="5728">
                  <c:v>6.778232</c:v>
                </c:pt>
                <c:pt idx="5729">
                  <c:v>6.776999</c:v>
                </c:pt>
                <c:pt idx="5730">
                  <c:v>6.7761839999999998</c:v>
                </c:pt>
                <c:pt idx="5731">
                  <c:v>6.7763530000000003</c:v>
                </c:pt>
                <c:pt idx="5732">
                  <c:v>6.7760090000000002</c:v>
                </c:pt>
                <c:pt idx="5733">
                  <c:v>6.7749509999999997</c:v>
                </c:pt>
                <c:pt idx="5734">
                  <c:v>6.7740099999999996</c:v>
                </c:pt>
                <c:pt idx="5735">
                  <c:v>6.7729530000000002</c:v>
                </c:pt>
                <c:pt idx="5736">
                  <c:v>6.7719870000000002</c:v>
                </c:pt>
                <c:pt idx="5737">
                  <c:v>6.7714889999999999</c:v>
                </c:pt>
                <c:pt idx="5738">
                  <c:v>6.7706879999999998</c:v>
                </c:pt>
                <c:pt idx="5739">
                  <c:v>6.7696249999999996</c:v>
                </c:pt>
                <c:pt idx="5740">
                  <c:v>6.7686710000000003</c:v>
                </c:pt>
                <c:pt idx="5741">
                  <c:v>6.7682339999999996</c:v>
                </c:pt>
                <c:pt idx="5742">
                  <c:v>6.7681019999999998</c:v>
                </c:pt>
                <c:pt idx="5743">
                  <c:v>6.7673949999999996</c:v>
                </c:pt>
                <c:pt idx="5744">
                  <c:v>6.7658250000000004</c:v>
                </c:pt>
                <c:pt idx="5745">
                  <c:v>6.7647199999999996</c:v>
                </c:pt>
                <c:pt idx="5746">
                  <c:v>6.7646649999999999</c:v>
                </c:pt>
                <c:pt idx="5747">
                  <c:v>6.7643620000000002</c:v>
                </c:pt>
                <c:pt idx="5748">
                  <c:v>6.7631100000000002</c:v>
                </c:pt>
                <c:pt idx="5749">
                  <c:v>6.7613000000000003</c:v>
                </c:pt>
                <c:pt idx="5750">
                  <c:v>6.7598079999999996</c:v>
                </c:pt>
                <c:pt idx="5751">
                  <c:v>6.7585160000000002</c:v>
                </c:pt>
                <c:pt idx="5752">
                  <c:v>6.7578050000000003</c:v>
                </c:pt>
                <c:pt idx="5753">
                  <c:v>6.7568020000000004</c:v>
                </c:pt>
                <c:pt idx="5754">
                  <c:v>6.7556989999999999</c:v>
                </c:pt>
                <c:pt idx="5755">
                  <c:v>6.7554699999999999</c:v>
                </c:pt>
                <c:pt idx="5756">
                  <c:v>6.7551490000000003</c:v>
                </c:pt>
                <c:pt idx="5757">
                  <c:v>6.7537229999999999</c:v>
                </c:pt>
                <c:pt idx="5758">
                  <c:v>6.7541070000000003</c:v>
                </c:pt>
                <c:pt idx="5759">
                  <c:v>6.7533089999999998</c:v>
                </c:pt>
                <c:pt idx="5760">
                  <c:v>6.7515700000000001</c:v>
                </c:pt>
                <c:pt idx="5761">
                  <c:v>6.7496980000000004</c:v>
                </c:pt>
                <c:pt idx="5762">
                  <c:v>6.7481140000000002</c:v>
                </c:pt>
                <c:pt idx="5763">
                  <c:v>6.7471490000000003</c:v>
                </c:pt>
                <c:pt idx="5764">
                  <c:v>6.7466410000000003</c:v>
                </c:pt>
                <c:pt idx="5765">
                  <c:v>6.7459769999999999</c:v>
                </c:pt>
                <c:pt idx="5766">
                  <c:v>6.7447920000000003</c:v>
                </c:pt>
                <c:pt idx="5767">
                  <c:v>6.7439260000000001</c:v>
                </c:pt>
                <c:pt idx="5768">
                  <c:v>6.7432590000000001</c:v>
                </c:pt>
                <c:pt idx="5769">
                  <c:v>6.7428249999999998</c:v>
                </c:pt>
                <c:pt idx="5770">
                  <c:v>6.7424480000000004</c:v>
                </c:pt>
                <c:pt idx="5771">
                  <c:v>6.7417939999999996</c:v>
                </c:pt>
                <c:pt idx="5772">
                  <c:v>6.741136</c:v>
                </c:pt>
                <c:pt idx="5773">
                  <c:v>6.7401280000000003</c:v>
                </c:pt>
                <c:pt idx="5774">
                  <c:v>6.7392260000000004</c:v>
                </c:pt>
                <c:pt idx="5775">
                  <c:v>6.7384820000000003</c:v>
                </c:pt>
                <c:pt idx="5776">
                  <c:v>6.7376630000000004</c:v>
                </c:pt>
                <c:pt idx="5777">
                  <c:v>6.7372230000000002</c:v>
                </c:pt>
                <c:pt idx="5778">
                  <c:v>6.7356619999999996</c:v>
                </c:pt>
                <c:pt idx="5779">
                  <c:v>6.7344400000000002</c:v>
                </c:pt>
                <c:pt idx="5780">
                  <c:v>6.7338680000000002</c:v>
                </c:pt>
                <c:pt idx="5781">
                  <c:v>6.7322839999999999</c:v>
                </c:pt>
                <c:pt idx="5782">
                  <c:v>6.7301989999999998</c:v>
                </c:pt>
                <c:pt idx="5783">
                  <c:v>6.7294539999999996</c:v>
                </c:pt>
                <c:pt idx="5784">
                  <c:v>6.7281110000000002</c:v>
                </c:pt>
                <c:pt idx="5785">
                  <c:v>6.7262740000000001</c:v>
                </c:pt>
                <c:pt idx="5786">
                  <c:v>6.7246670000000002</c:v>
                </c:pt>
                <c:pt idx="5787">
                  <c:v>6.7237410000000004</c:v>
                </c:pt>
                <c:pt idx="5788">
                  <c:v>6.7232440000000002</c:v>
                </c:pt>
                <c:pt idx="5789">
                  <c:v>6.7226610000000004</c:v>
                </c:pt>
                <c:pt idx="5790">
                  <c:v>6.7217840000000004</c:v>
                </c:pt>
                <c:pt idx="5791">
                  <c:v>6.7208170000000003</c:v>
                </c:pt>
                <c:pt idx="5792">
                  <c:v>6.7197380000000004</c:v>
                </c:pt>
                <c:pt idx="5793">
                  <c:v>6.7191159999999996</c:v>
                </c:pt>
                <c:pt idx="5794">
                  <c:v>6.7186500000000002</c:v>
                </c:pt>
                <c:pt idx="5795">
                  <c:v>6.7179859999999998</c:v>
                </c:pt>
                <c:pt idx="5796">
                  <c:v>6.7171810000000001</c:v>
                </c:pt>
                <c:pt idx="5797">
                  <c:v>6.7155750000000003</c:v>
                </c:pt>
                <c:pt idx="5798">
                  <c:v>6.714429</c:v>
                </c:pt>
                <c:pt idx="5799">
                  <c:v>6.7139059999999997</c:v>
                </c:pt>
                <c:pt idx="5800">
                  <c:v>6.7127780000000001</c:v>
                </c:pt>
                <c:pt idx="5801">
                  <c:v>6.7122200000000003</c:v>
                </c:pt>
                <c:pt idx="5802">
                  <c:v>6.7110219999999998</c:v>
                </c:pt>
                <c:pt idx="5803">
                  <c:v>6.7098930000000001</c:v>
                </c:pt>
                <c:pt idx="5804">
                  <c:v>6.7076580000000003</c:v>
                </c:pt>
                <c:pt idx="5805">
                  <c:v>6.7050159999999996</c:v>
                </c:pt>
                <c:pt idx="5806">
                  <c:v>6.7035239999999998</c:v>
                </c:pt>
                <c:pt idx="5807">
                  <c:v>6.7029889999999996</c:v>
                </c:pt>
                <c:pt idx="5808">
                  <c:v>6.7009189999999998</c:v>
                </c:pt>
                <c:pt idx="5809">
                  <c:v>6.6992050000000001</c:v>
                </c:pt>
                <c:pt idx="5810">
                  <c:v>6.6977890000000002</c:v>
                </c:pt>
                <c:pt idx="5811">
                  <c:v>6.6967509999999999</c:v>
                </c:pt>
                <c:pt idx="5812">
                  <c:v>6.6948660000000002</c:v>
                </c:pt>
                <c:pt idx="5813">
                  <c:v>6.6939640000000002</c:v>
                </c:pt>
                <c:pt idx="5814">
                  <c:v>6.6923839999999997</c:v>
                </c:pt>
                <c:pt idx="5815">
                  <c:v>6.6904640000000004</c:v>
                </c:pt>
                <c:pt idx="5816">
                  <c:v>6.6899280000000001</c:v>
                </c:pt>
                <c:pt idx="5817">
                  <c:v>6.6879869999999997</c:v>
                </c:pt>
                <c:pt idx="5818">
                  <c:v>6.6861100000000002</c:v>
                </c:pt>
                <c:pt idx="5819">
                  <c:v>6.6844510000000001</c:v>
                </c:pt>
                <c:pt idx="5820">
                  <c:v>6.6838090000000001</c:v>
                </c:pt>
                <c:pt idx="5821">
                  <c:v>6.6827800000000002</c:v>
                </c:pt>
                <c:pt idx="5822">
                  <c:v>6.6806109999999999</c:v>
                </c:pt>
                <c:pt idx="5823">
                  <c:v>6.6791710000000002</c:v>
                </c:pt>
                <c:pt idx="5824">
                  <c:v>6.6776809999999998</c:v>
                </c:pt>
                <c:pt idx="5825">
                  <c:v>6.6761939999999997</c:v>
                </c:pt>
                <c:pt idx="5826">
                  <c:v>6.6755469999999999</c:v>
                </c:pt>
                <c:pt idx="5827">
                  <c:v>6.6734980000000004</c:v>
                </c:pt>
                <c:pt idx="5828">
                  <c:v>6.6726400000000003</c:v>
                </c:pt>
                <c:pt idx="5829">
                  <c:v>6.6718659999999996</c:v>
                </c:pt>
                <c:pt idx="5830">
                  <c:v>6.6712300000000004</c:v>
                </c:pt>
                <c:pt idx="5831">
                  <c:v>6.6703279999999996</c:v>
                </c:pt>
                <c:pt idx="5832">
                  <c:v>6.6699450000000002</c:v>
                </c:pt>
                <c:pt idx="5833">
                  <c:v>6.6689259999999999</c:v>
                </c:pt>
                <c:pt idx="5834">
                  <c:v>6.6669479999999997</c:v>
                </c:pt>
                <c:pt idx="5835">
                  <c:v>6.6663889999999997</c:v>
                </c:pt>
                <c:pt idx="5836">
                  <c:v>6.6659249999999997</c:v>
                </c:pt>
                <c:pt idx="5837">
                  <c:v>6.6639850000000003</c:v>
                </c:pt>
                <c:pt idx="5838">
                  <c:v>6.661435</c:v>
                </c:pt>
                <c:pt idx="5839">
                  <c:v>6.6598090000000001</c:v>
                </c:pt>
                <c:pt idx="5840">
                  <c:v>6.6585729999999996</c:v>
                </c:pt>
                <c:pt idx="5841">
                  <c:v>6.6572120000000004</c:v>
                </c:pt>
                <c:pt idx="5842">
                  <c:v>6.6552680000000004</c:v>
                </c:pt>
                <c:pt idx="5843">
                  <c:v>6.6534750000000003</c:v>
                </c:pt>
                <c:pt idx="5844">
                  <c:v>6.6514639999999998</c:v>
                </c:pt>
                <c:pt idx="5845">
                  <c:v>6.6504070000000004</c:v>
                </c:pt>
                <c:pt idx="5846">
                  <c:v>6.6489789999999998</c:v>
                </c:pt>
                <c:pt idx="5847">
                  <c:v>6.6484449999999997</c:v>
                </c:pt>
                <c:pt idx="5848">
                  <c:v>6.6477570000000004</c:v>
                </c:pt>
                <c:pt idx="5849">
                  <c:v>6.6463580000000002</c:v>
                </c:pt>
                <c:pt idx="5850">
                  <c:v>6.6458459999999997</c:v>
                </c:pt>
                <c:pt idx="5851">
                  <c:v>6.6438670000000002</c:v>
                </c:pt>
                <c:pt idx="5852">
                  <c:v>6.642531</c:v>
                </c:pt>
                <c:pt idx="5853">
                  <c:v>6.6420300000000001</c:v>
                </c:pt>
                <c:pt idx="5854">
                  <c:v>6.641699</c:v>
                </c:pt>
                <c:pt idx="5855">
                  <c:v>6.6418499999999998</c:v>
                </c:pt>
                <c:pt idx="5856">
                  <c:v>6.6404329999999998</c:v>
                </c:pt>
                <c:pt idx="5857">
                  <c:v>6.6389040000000001</c:v>
                </c:pt>
                <c:pt idx="5858">
                  <c:v>6.6377990000000002</c:v>
                </c:pt>
                <c:pt idx="5859">
                  <c:v>6.6371320000000003</c:v>
                </c:pt>
                <c:pt idx="5860">
                  <c:v>6.6364559999999999</c:v>
                </c:pt>
                <c:pt idx="5861">
                  <c:v>6.6362649999999999</c:v>
                </c:pt>
                <c:pt idx="5862">
                  <c:v>6.6361410000000003</c:v>
                </c:pt>
                <c:pt idx="5863">
                  <c:v>6.6349539999999996</c:v>
                </c:pt>
                <c:pt idx="5864">
                  <c:v>6.6346040000000004</c:v>
                </c:pt>
                <c:pt idx="5865">
                  <c:v>6.6348549999999999</c:v>
                </c:pt>
                <c:pt idx="5866">
                  <c:v>6.6342299999999996</c:v>
                </c:pt>
                <c:pt idx="5867">
                  <c:v>6.633858</c:v>
                </c:pt>
                <c:pt idx="5868">
                  <c:v>6.6318400000000004</c:v>
                </c:pt>
                <c:pt idx="5869">
                  <c:v>6.6309950000000004</c:v>
                </c:pt>
                <c:pt idx="5870">
                  <c:v>6.6294820000000003</c:v>
                </c:pt>
                <c:pt idx="5871">
                  <c:v>6.6278249999999996</c:v>
                </c:pt>
                <c:pt idx="5872">
                  <c:v>6.6274699999999998</c:v>
                </c:pt>
                <c:pt idx="5873">
                  <c:v>6.626932</c:v>
                </c:pt>
                <c:pt idx="5874">
                  <c:v>6.6254850000000003</c:v>
                </c:pt>
                <c:pt idx="5875">
                  <c:v>6.624663</c:v>
                </c:pt>
                <c:pt idx="5876">
                  <c:v>6.6235989999999996</c:v>
                </c:pt>
                <c:pt idx="5877">
                  <c:v>6.6240420000000002</c:v>
                </c:pt>
                <c:pt idx="5878">
                  <c:v>6.6231159999999996</c:v>
                </c:pt>
                <c:pt idx="5879">
                  <c:v>6.6222719999999997</c:v>
                </c:pt>
                <c:pt idx="5880">
                  <c:v>6.6206649999999998</c:v>
                </c:pt>
                <c:pt idx="5881">
                  <c:v>6.620228</c:v>
                </c:pt>
                <c:pt idx="5882">
                  <c:v>6.6199849999999998</c:v>
                </c:pt>
                <c:pt idx="5883">
                  <c:v>6.6191959999999996</c:v>
                </c:pt>
                <c:pt idx="5884">
                  <c:v>6.6184320000000003</c:v>
                </c:pt>
                <c:pt idx="5885">
                  <c:v>6.6179069999999998</c:v>
                </c:pt>
                <c:pt idx="5886">
                  <c:v>6.6169169999999999</c:v>
                </c:pt>
                <c:pt idx="5887">
                  <c:v>6.6164560000000003</c:v>
                </c:pt>
                <c:pt idx="5888">
                  <c:v>6.6161029999999998</c:v>
                </c:pt>
                <c:pt idx="5889">
                  <c:v>6.6162549999999998</c:v>
                </c:pt>
                <c:pt idx="5890">
                  <c:v>6.615113</c:v>
                </c:pt>
                <c:pt idx="5891">
                  <c:v>6.6151609999999996</c:v>
                </c:pt>
                <c:pt idx="5892">
                  <c:v>6.61517</c:v>
                </c:pt>
                <c:pt idx="5893">
                  <c:v>6.6146890000000003</c:v>
                </c:pt>
                <c:pt idx="5894">
                  <c:v>6.6144480000000003</c:v>
                </c:pt>
                <c:pt idx="5895">
                  <c:v>6.6135520000000003</c:v>
                </c:pt>
                <c:pt idx="5896">
                  <c:v>6.6127219999999998</c:v>
                </c:pt>
                <c:pt idx="5897">
                  <c:v>6.6115519999999997</c:v>
                </c:pt>
                <c:pt idx="5898">
                  <c:v>6.6100469999999998</c:v>
                </c:pt>
                <c:pt idx="5899">
                  <c:v>6.6088089999999999</c:v>
                </c:pt>
                <c:pt idx="5900">
                  <c:v>6.6084069999999997</c:v>
                </c:pt>
                <c:pt idx="5901">
                  <c:v>6.6080649999999999</c:v>
                </c:pt>
                <c:pt idx="5902">
                  <c:v>6.6078970000000004</c:v>
                </c:pt>
                <c:pt idx="5903">
                  <c:v>6.6057800000000002</c:v>
                </c:pt>
                <c:pt idx="5904">
                  <c:v>6.6040450000000002</c:v>
                </c:pt>
                <c:pt idx="5905">
                  <c:v>6.602849</c:v>
                </c:pt>
                <c:pt idx="5906">
                  <c:v>6.6027509999999996</c:v>
                </c:pt>
                <c:pt idx="5907">
                  <c:v>6.6017999999999999</c:v>
                </c:pt>
                <c:pt idx="5908">
                  <c:v>6.6018829999999999</c:v>
                </c:pt>
                <c:pt idx="5909">
                  <c:v>6.6008050000000003</c:v>
                </c:pt>
                <c:pt idx="5910">
                  <c:v>6.600149</c:v>
                </c:pt>
                <c:pt idx="5911">
                  <c:v>6.5994159999999997</c:v>
                </c:pt>
                <c:pt idx="5912">
                  <c:v>6.5984769999999999</c:v>
                </c:pt>
                <c:pt idx="5913">
                  <c:v>6.5983159999999996</c:v>
                </c:pt>
                <c:pt idx="5914">
                  <c:v>6.5971679999999999</c:v>
                </c:pt>
                <c:pt idx="5915">
                  <c:v>6.5955539999999999</c:v>
                </c:pt>
                <c:pt idx="5916">
                  <c:v>6.5942299999999996</c:v>
                </c:pt>
                <c:pt idx="5917">
                  <c:v>6.5926359999999997</c:v>
                </c:pt>
                <c:pt idx="5918">
                  <c:v>6.5931740000000003</c:v>
                </c:pt>
                <c:pt idx="5919">
                  <c:v>6.5922049999999999</c:v>
                </c:pt>
                <c:pt idx="5920">
                  <c:v>6.5915999999999997</c:v>
                </c:pt>
                <c:pt idx="5921">
                  <c:v>6.589982</c:v>
                </c:pt>
                <c:pt idx="5922">
                  <c:v>6.5887669999999998</c:v>
                </c:pt>
                <c:pt idx="5923">
                  <c:v>6.5871250000000003</c:v>
                </c:pt>
                <c:pt idx="5924">
                  <c:v>6.5869239999999998</c:v>
                </c:pt>
                <c:pt idx="5925">
                  <c:v>6.5862689999999997</c:v>
                </c:pt>
                <c:pt idx="5926">
                  <c:v>6.584829</c:v>
                </c:pt>
                <c:pt idx="5927">
                  <c:v>6.5825240000000003</c:v>
                </c:pt>
                <c:pt idx="5928">
                  <c:v>6.5821779999999999</c:v>
                </c:pt>
                <c:pt idx="5929">
                  <c:v>6.5804580000000001</c:v>
                </c:pt>
                <c:pt idx="5930">
                  <c:v>6.5793160000000004</c:v>
                </c:pt>
                <c:pt idx="5931">
                  <c:v>6.5778610000000004</c:v>
                </c:pt>
                <c:pt idx="5932">
                  <c:v>6.5761919999999998</c:v>
                </c:pt>
                <c:pt idx="5933">
                  <c:v>6.5749779999999998</c:v>
                </c:pt>
                <c:pt idx="5934">
                  <c:v>6.5732010000000001</c:v>
                </c:pt>
                <c:pt idx="5935">
                  <c:v>6.5721350000000003</c:v>
                </c:pt>
                <c:pt idx="5936">
                  <c:v>6.5710980000000001</c:v>
                </c:pt>
                <c:pt idx="5937">
                  <c:v>6.5702619999999996</c:v>
                </c:pt>
                <c:pt idx="5938">
                  <c:v>6.5690309999999998</c:v>
                </c:pt>
                <c:pt idx="5939">
                  <c:v>6.5675780000000001</c:v>
                </c:pt>
                <c:pt idx="5940">
                  <c:v>6.5672860000000002</c:v>
                </c:pt>
                <c:pt idx="5941">
                  <c:v>6.5669430000000002</c:v>
                </c:pt>
                <c:pt idx="5942">
                  <c:v>6.5656049999999997</c:v>
                </c:pt>
                <c:pt idx="5943">
                  <c:v>6.5645350000000002</c:v>
                </c:pt>
                <c:pt idx="5944">
                  <c:v>6.5640179999999999</c:v>
                </c:pt>
                <c:pt idx="5945">
                  <c:v>6.5635089999999998</c:v>
                </c:pt>
                <c:pt idx="5946">
                  <c:v>6.5626119999999997</c:v>
                </c:pt>
                <c:pt idx="5947">
                  <c:v>6.5620370000000001</c:v>
                </c:pt>
                <c:pt idx="5948">
                  <c:v>6.5614970000000001</c:v>
                </c:pt>
                <c:pt idx="5949">
                  <c:v>6.5605000000000002</c:v>
                </c:pt>
                <c:pt idx="5950">
                  <c:v>6.5591330000000001</c:v>
                </c:pt>
                <c:pt idx="5951">
                  <c:v>6.5572689999999998</c:v>
                </c:pt>
                <c:pt idx="5952">
                  <c:v>6.5568080000000002</c:v>
                </c:pt>
                <c:pt idx="5953">
                  <c:v>6.5559430000000001</c:v>
                </c:pt>
                <c:pt idx="5954">
                  <c:v>6.5559909999999997</c:v>
                </c:pt>
                <c:pt idx="5955">
                  <c:v>6.5551199999999996</c:v>
                </c:pt>
                <c:pt idx="5956">
                  <c:v>6.5541390000000002</c:v>
                </c:pt>
                <c:pt idx="5957">
                  <c:v>6.5538540000000003</c:v>
                </c:pt>
                <c:pt idx="5958">
                  <c:v>6.5520820000000004</c:v>
                </c:pt>
                <c:pt idx="5959">
                  <c:v>6.5504100000000003</c:v>
                </c:pt>
                <c:pt idx="5960">
                  <c:v>6.5499900000000002</c:v>
                </c:pt>
                <c:pt idx="5961">
                  <c:v>6.5493560000000004</c:v>
                </c:pt>
                <c:pt idx="5962">
                  <c:v>6.5491789999999996</c:v>
                </c:pt>
                <c:pt idx="5963">
                  <c:v>6.547606</c:v>
                </c:pt>
                <c:pt idx="5964">
                  <c:v>6.5478399999999999</c:v>
                </c:pt>
                <c:pt idx="5965">
                  <c:v>6.5477540000000003</c:v>
                </c:pt>
                <c:pt idx="5966">
                  <c:v>6.5476279999999996</c:v>
                </c:pt>
                <c:pt idx="5967">
                  <c:v>6.5471899999999996</c:v>
                </c:pt>
                <c:pt idx="5968">
                  <c:v>6.547002</c:v>
                </c:pt>
                <c:pt idx="5969">
                  <c:v>6.545331</c:v>
                </c:pt>
                <c:pt idx="5970">
                  <c:v>6.5438879999999999</c:v>
                </c:pt>
                <c:pt idx="5971">
                  <c:v>6.544232</c:v>
                </c:pt>
                <c:pt idx="5972">
                  <c:v>6.5432709999999998</c:v>
                </c:pt>
                <c:pt idx="5973">
                  <c:v>6.5428100000000002</c:v>
                </c:pt>
                <c:pt idx="5974">
                  <c:v>6.5428059999999997</c:v>
                </c:pt>
                <c:pt idx="5975">
                  <c:v>6.5416350000000003</c:v>
                </c:pt>
                <c:pt idx="5976">
                  <c:v>6.5415559999999999</c:v>
                </c:pt>
                <c:pt idx="5977">
                  <c:v>6.542103</c:v>
                </c:pt>
                <c:pt idx="5978">
                  <c:v>6.5414700000000003</c:v>
                </c:pt>
                <c:pt idx="5979">
                  <c:v>6.5412270000000001</c:v>
                </c:pt>
                <c:pt idx="5980">
                  <c:v>6.5409090000000001</c:v>
                </c:pt>
                <c:pt idx="5981">
                  <c:v>6.5411299999999999</c:v>
                </c:pt>
                <c:pt idx="5982">
                  <c:v>6.5409280000000001</c:v>
                </c:pt>
                <c:pt idx="5983">
                  <c:v>6.5408739999999996</c:v>
                </c:pt>
                <c:pt idx="5984">
                  <c:v>6.541474</c:v>
                </c:pt>
                <c:pt idx="5985">
                  <c:v>6.5415200000000002</c:v>
                </c:pt>
                <c:pt idx="5986">
                  <c:v>6.5413990000000002</c:v>
                </c:pt>
                <c:pt idx="5987">
                  <c:v>6.5409560000000004</c:v>
                </c:pt>
                <c:pt idx="5988">
                  <c:v>6.5414199999999996</c:v>
                </c:pt>
                <c:pt idx="5989">
                  <c:v>6.5415200000000002</c:v>
                </c:pt>
                <c:pt idx="5990">
                  <c:v>6.5411029999999997</c:v>
                </c:pt>
                <c:pt idx="5991">
                  <c:v>6.5404660000000003</c:v>
                </c:pt>
                <c:pt idx="5992">
                  <c:v>6.5407349999999997</c:v>
                </c:pt>
                <c:pt idx="5993">
                  <c:v>6.5405540000000002</c:v>
                </c:pt>
                <c:pt idx="5994">
                  <c:v>6.5402100000000001</c:v>
                </c:pt>
                <c:pt idx="5995">
                  <c:v>6.5394290000000002</c:v>
                </c:pt>
                <c:pt idx="5996">
                  <c:v>6.5393999999999997</c:v>
                </c:pt>
                <c:pt idx="5997">
                  <c:v>6.5391719999999998</c:v>
                </c:pt>
                <c:pt idx="5998">
                  <c:v>6.539542</c:v>
                </c:pt>
                <c:pt idx="5999">
                  <c:v>6.5397449999999999</c:v>
                </c:pt>
                <c:pt idx="6000">
                  <c:v>6.5397610000000004</c:v>
                </c:pt>
                <c:pt idx="6001">
                  <c:v>6.5401429999999996</c:v>
                </c:pt>
                <c:pt idx="6002">
                  <c:v>6.5400619999999998</c:v>
                </c:pt>
                <c:pt idx="6003">
                  <c:v>6.5407409999999997</c:v>
                </c:pt>
                <c:pt idx="6004">
                  <c:v>6.5413269999999999</c:v>
                </c:pt>
                <c:pt idx="6005">
                  <c:v>6.5417920000000001</c:v>
                </c:pt>
                <c:pt idx="6006">
                  <c:v>6.5425769999999996</c:v>
                </c:pt>
                <c:pt idx="6007">
                  <c:v>6.5429370000000002</c:v>
                </c:pt>
                <c:pt idx="6008">
                  <c:v>6.5439230000000004</c:v>
                </c:pt>
                <c:pt idx="6009">
                  <c:v>6.546017</c:v>
                </c:pt>
                <c:pt idx="6010">
                  <c:v>6.5469010000000001</c:v>
                </c:pt>
                <c:pt idx="6011">
                  <c:v>6.5468919999999997</c:v>
                </c:pt>
                <c:pt idx="6012">
                  <c:v>6.5465059999999999</c:v>
                </c:pt>
                <c:pt idx="6013">
                  <c:v>6.5464140000000004</c:v>
                </c:pt>
                <c:pt idx="6014">
                  <c:v>6.5463420000000001</c:v>
                </c:pt>
                <c:pt idx="6015">
                  <c:v>6.5455649999999999</c:v>
                </c:pt>
                <c:pt idx="6016">
                  <c:v>6.545229</c:v>
                </c:pt>
                <c:pt idx="6017">
                  <c:v>6.546055</c:v>
                </c:pt>
                <c:pt idx="6018">
                  <c:v>6.5469099999999996</c:v>
                </c:pt>
                <c:pt idx="6019">
                  <c:v>6.5484169999999997</c:v>
                </c:pt>
                <c:pt idx="6020">
                  <c:v>6.5500610000000004</c:v>
                </c:pt>
                <c:pt idx="6021">
                  <c:v>6.5505399999999998</c:v>
                </c:pt>
                <c:pt idx="6022">
                  <c:v>6.5510089999999996</c:v>
                </c:pt>
                <c:pt idx="6023">
                  <c:v>6.5514650000000003</c:v>
                </c:pt>
                <c:pt idx="6024">
                  <c:v>6.5518460000000003</c:v>
                </c:pt>
                <c:pt idx="6025">
                  <c:v>6.5526739999999997</c:v>
                </c:pt>
                <c:pt idx="6026">
                  <c:v>6.5536240000000001</c:v>
                </c:pt>
                <c:pt idx="6027">
                  <c:v>6.5540039999999999</c:v>
                </c:pt>
                <c:pt idx="6028">
                  <c:v>6.5544520000000004</c:v>
                </c:pt>
                <c:pt idx="6029">
                  <c:v>6.5546579999999999</c:v>
                </c:pt>
                <c:pt idx="6030">
                  <c:v>6.5551789999999999</c:v>
                </c:pt>
                <c:pt idx="6031">
                  <c:v>6.5552270000000004</c:v>
                </c:pt>
                <c:pt idx="6032">
                  <c:v>6.5551769999999996</c:v>
                </c:pt>
                <c:pt idx="6033">
                  <c:v>6.554989</c:v>
                </c:pt>
                <c:pt idx="6034">
                  <c:v>6.5553850000000002</c:v>
                </c:pt>
                <c:pt idx="6035">
                  <c:v>6.5557489999999996</c:v>
                </c:pt>
                <c:pt idx="6036">
                  <c:v>6.5561389999999999</c:v>
                </c:pt>
                <c:pt idx="6037">
                  <c:v>6.5562449999999997</c:v>
                </c:pt>
                <c:pt idx="6038">
                  <c:v>6.5559190000000003</c:v>
                </c:pt>
                <c:pt idx="6039">
                  <c:v>6.5550620000000004</c:v>
                </c:pt>
                <c:pt idx="6040">
                  <c:v>6.5545359999999997</c:v>
                </c:pt>
                <c:pt idx="6041">
                  <c:v>6.5544399999999996</c:v>
                </c:pt>
                <c:pt idx="6042">
                  <c:v>6.5543170000000002</c:v>
                </c:pt>
                <c:pt idx="6043">
                  <c:v>6.5542090000000002</c:v>
                </c:pt>
                <c:pt idx="6044">
                  <c:v>6.5543209999999998</c:v>
                </c:pt>
                <c:pt idx="6045">
                  <c:v>6.5548339999999996</c:v>
                </c:pt>
                <c:pt idx="6046">
                  <c:v>6.5552049999999999</c:v>
                </c:pt>
                <c:pt idx="6047">
                  <c:v>6.5553650000000001</c:v>
                </c:pt>
                <c:pt idx="6048">
                  <c:v>6.5553699999999999</c:v>
                </c:pt>
                <c:pt idx="6049">
                  <c:v>6.5557600000000003</c:v>
                </c:pt>
                <c:pt idx="6050">
                  <c:v>6.5561920000000002</c:v>
                </c:pt>
                <c:pt idx="6051">
                  <c:v>6.5563130000000003</c:v>
                </c:pt>
                <c:pt idx="6052">
                  <c:v>6.5567399999999996</c:v>
                </c:pt>
                <c:pt idx="6053">
                  <c:v>6.5558860000000001</c:v>
                </c:pt>
                <c:pt idx="6054">
                  <c:v>6.555396</c:v>
                </c:pt>
                <c:pt idx="6055">
                  <c:v>6.5554670000000002</c:v>
                </c:pt>
                <c:pt idx="6056">
                  <c:v>6.5554410000000001</c:v>
                </c:pt>
                <c:pt idx="6057">
                  <c:v>6.555364</c:v>
                </c:pt>
                <c:pt idx="6058">
                  <c:v>6.5550170000000003</c:v>
                </c:pt>
                <c:pt idx="6059">
                  <c:v>6.5531480000000002</c:v>
                </c:pt>
                <c:pt idx="6060">
                  <c:v>6.5517250000000002</c:v>
                </c:pt>
                <c:pt idx="6061">
                  <c:v>6.5508889999999997</c:v>
                </c:pt>
                <c:pt idx="6062">
                  <c:v>6.5513250000000003</c:v>
                </c:pt>
                <c:pt idx="6063">
                  <c:v>6.551933</c:v>
                </c:pt>
                <c:pt idx="6064">
                  <c:v>6.5519920000000003</c:v>
                </c:pt>
                <c:pt idx="6065">
                  <c:v>6.5524490000000002</c:v>
                </c:pt>
                <c:pt idx="6066">
                  <c:v>6.5534600000000003</c:v>
                </c:pt>
                <c:pt idx="6067">
                  <c:v>6.5534290000000004</c:v>
                </c:pt>
                <c:pt idx="6068">
                  <c:v>6.5529989999999998</c:v>
                </c:pt>
                <c:pt idx="6069">
                  <c:v>6.5530780000000002</c:v>
                </c:pt>
                <c:pt idx="6070">
                  <c:v>6.5534090000000003</c:v>
                </c:pt>
                <c:pt idx="6071">
                  <c:v>6.5541830000000001</c:v>
                </c:pt>
                <c:pt idx="6072">
                  <c:v>6.5553080000000001</c:v>
                </c:pt>
                <c:pt idx="6073">
                  <c:v>6.5559750000000001</c:v>
                </c:pt>
                <c:pt idx="6074">
                  <c:v>6.5563539999999998</c:v>
                </c:pt>
                <c:pt idx="6075">
                  <c:v>6.5557530000000002</c:v>
                </c:pt>
                <c:pt idx="6076">
                  <c:v>6.5552820000000001</c:v>
                </c:pt>
                <c:pt idx="6077">
                  <c:v>6.5551940000000002</c:v>
                </c:pt>
                <c:pt idx="6078">
                  <c:v>6.5554899999999998</c:v>
                </c:pt>
                <c:pt idx="6079">
                  <c:v>6.5559430000000001</c:v>
                </c:pt>
                <c:pt idx="6080">
                  <c:v>6.5566420000000001</c:v>
                </c:pt>
                <c:pt idx="6081">
                  <c:v>6.556476</c:v>
                </c:pt>
                <c:pt idx="6082">
                  <c:v>6.5561020000000001</c:v>
                </c:pt>
                <c:pt idx="6083">
                  <c:v>6.5559339999999997</c:v>
                </c:pt>
                <c:pt idx="6084">
                  <c:v>6.5559950000000002</c:v>
                </c:pt>
                <c:pt idx="6085">
                  <c:v>6.5566269999999998</c:v>
                </c:pt>
                <c:pt idx="6086">
                  <c:v>6.5574719999999997</c:v>
                </c:pt>
                <c:pt idx="6087">
                  <c:v>6.5574440000000003</c:v>
                </c:pt>
                <c:pt idx="6088">
                  <c:v>6.5574599999999998</c:v>
                </c:pt>
                <c:pt idx="6089">
                  <c:v>6.5587119999999999</c:v>
                </c:pt>
                <c:pt idx="6090">
                  <c:v>6.5602919999999996</c:v>
                </c:pt>
                <c:pt idx="6091">
                  <c:v>6.5603449999999999</c:v>
                </c:pt>
                <c:pt idx="6092">
                  <c:v>6.5599369999999997</c:v>
                </c:pt>
                <c:pt idx="6093">
                  <c:v>6.5600509999999996</c:v>
                </c:pt>
                <c:pt idx="6094">
                  <c:v>6.5607059999999997</c:v>
                </c:pt>
                <c:pt idx="6095">
                  <c:v>6.5617169999999998</c:v>
                </c:pt>
                <c:pt idx="6096">
                  <c:v>6.5626350000000002</c:v>
                </c:pt>
                <c:pt idx="6097">
                  <c:v>6.5631320000000004</c:v>
                </c:pt>
                <c:pt idx="6098">
                  <c:v>6.5637749999999997</c:v>
                </c:pt>
                <c:pt idx="6099">
                  <c:v>6.5646319999999996</c:v>
                </c:pt>
                <c:pt idx="6100">
                  <c:v>6.565493</c:v>
                </c:pt>
                <c:pt idx="6101">
                  <c:v>6.5662430000000001</c:v>
                </c:pt>
                <c:pt idx="6102">
                  <c:v>6.5666950000000002</c:v>
                </c:pt>
                <c:pt idx="6103">
                  <c:v>6.567221</c:v>
                </c:pt>
                <c:pt idx="6104">
                  <c:v>6.5685029999999998</c:v>
                </c:pt>
                <c:pt idx="6105">
                  <c:v>6.5690119999999999</c:v>
                </c:pt>
                <c:pt idx="6106">
                  <c:v>6.569191</c:v>
                </c:pt>
                <c:pt idx="6107">
                  <c:v>6.5695399999999999</c:v>
                </c:pt>
                <c:pt idx="6108">
                  <c:v>6.5700560000000001</c:v>
                </c:pt>
                <c:pt idx="6109">
                  <c:v>6.5713609999999996</c:v>
                </c:pt>
                <c:pt idx="6110">
                  <c:v>6.5733170000000003</c:v>
                </c:pt>
                <c:pt idx="6111">
                  <c:v>6.5746589999999996</c:v>
                </c:pt>
                <c:pt idx="6112">
                  <c:v>6.5749389999999996</c:v>
                </c:pt>
                <c:pt idx="6113">
                  <c:v>6.575386</c:v>
                </c:pt>
                <c:pt idx="6114">
                  <c:v>6.5759780000000001</c:v>
                </c:pt>
                <c:pt idx="6115">
                  <c:v>6.575704</c:v>
                </c:pt>
                <c:pt idx="6116">
                  <c:v>6.5755850000000002</c:v>
                </c:pt>
                <c:pt idx="6117">
                  <c:v>6.5762989999999997</c:v>
                </c:pt>
                <c:pt idx="6118">
                  <c:v>6.577121</c:v>
                </c:pt>
                <c:pt idx="6119">
                  <c:v>6.5775290000000002</c:v>
                </c:pt>
                <c:pt idx="6120">
                  <c:v>6.5775870000000003</c:v>
                </c:pt>
                <c:pt idx="6121">
                  <c:v>6.5769869999999999</c:v>
                </c:pt>
                <c:pt idx="6122">
                  <c:v>6.576746</c:v>
                </c:pt>
                <c:pt idx="6123">
                  <c:v>6.5768969999999998</c:v>
                </c:pt>
                <c:pt idx="6124">
                  <c:v>6.5772409999999999</c:v>
                </c:pt>
                <c:pt idx="6125">
                  <c:v>6.578074</c:v>
                </c:pt>
                <c:pt idx="6126">
                  <c:v>6.5785590000000003</c:v>
                </c:pt>
                <c:pt idx="6127">
                  <c:v>6.5788859999999998</c:v>
                </c:pt>
                <c:pt idx="6128">
                  <c:v>6.5792099999999998</c:v>
                </c:pt>
                <c:pt idx="6129">
                  <c:v>6.5792260000000002</c:v>
                </c:pt>
                <c:pt idx="6130">
                  <c:v>6.578773</c:v>
                </c:pt>
                <c:pt idx="6131">
                  <c:v>6.5792250000000001</c:v>
                </c:pt>
                <c:pt idx="6132">
                  <c:v>6.5809300000000004</c:v>
                </c:pt>
                <c:pt idx="6133">
                  <c:v>6.5819279999999996</c:v>
                </c:pt>
                <c:pt idx="6134">
                  <c:v>6.5827790000000004</c:v>
                </c:pt>
                <c:pt idx="6135">
                  <c:v>6.5825339999999999</c:v>
                </c:pt>
                <c:pt idx="6136">
                  <c:v>6.582586</c:v>
                </c:pt>
                <c:pt idx="6137">
                  <c:v>6.5834710000000003</c:v>
                </c:pt>
                <c:pt idx="6138">
                  <c:v>6.5851610000000003</c:v>
                </c:pt>
                <c:pt idx="6139">
                  <c:v>6.5863680000000002</c:v>
                </c:pt>
                <c:pt idx="6140">
                  <c:v>6.5867880000000003</c:v>
                </c:pt>
                <c:pt idx="6141">
                  <c:v>6.5875469999999998</c:v>
                </c:pt>
                <c:pt idx="6142">
                  <c:v>6.589302</c:v>
                </c:pt>
                <c:pt idx="6143">
                  <c:v>6.5903340000000004</c:v>
                </c:pt>
                <c:pt idx="6144">
                  <c:v>6.5914830000000002</c:v>
                </c:pt>
                <c:pt idx="6145">
                  <c:v>6.5916629999999996</c:v>
                </c:pt>
                <c:pt idx="6146">
                  <c:v>6.5921380000000003</c:v>
                </c:pt>
                <c:pt idx="6147">
                  <c:v>6.5928940000000003</c:v>
                </c:pt>
                <c:pt idx="6148">
                  <c:v>6.5935050000000004</c:v>
                </c:pt>
                <c:pt idx="6149">
                  <c:v>6.5940190000000003</c:v>
                </c:pt>
                <c:pt idx="6150">
                  <c:v>6.5955050000000002</c:v>
                </c:pt>
                <c:pt idx="6151">
                  <c:v>6.5967830000000003</c:v>
                </c:pt>
                <c:pt idx="6152">
                  <c:v>6.5972749999999998</c:v>
                </c:pt>
                <c:pt idx="6153">
                  <c:v>6.5985719999999999</c:v>
                </c:pt>
                <c:pt idx="6154">
                  <c:v>6.5991970000000002</c:v>
                </c:pt>
                <c:pt idx="6155">
                  <c:v>6.599558</c:v>
                </c:pt>
                <c:pt idx="6156">
                  <c:v>6.5999990000000004</c:v>
                </c:pt>
                <c:pt idx="6157">
                  <c:v>6.6008740000000001</c:v>
                </c:pt>
                <c:pt idx="6158">
                  <c:v>6.6014439999999999</c:v>
                </c:pt>
                <c:pt idx="6159">
                  <c:v>6.6010650000000002</c:v>
                </c:pt>
                <c:pt idx="6160">
                  <c:v>6.6014710000000001</c:v>
                </c:pt>
                <c:pt idx="6161">
                  <c:v>6.6020289999999999</c:v>
                </c:pt>
                <c:pt idx="6162">
                  <c:v>6.603148</c:v>
                </c:pt>
                <c:pt idx="6163">
                  <c:v>6.604203</c:v>
                </c:pt>
                <c:pt idx="6164">
                  <c:v>6.6052460000000002</c:v>
                </c:pt>
                <c:pt idx="6165">
                  <c:v>6.6071179999999998</c:v>
                </c:pt>
                <c:pt idx="6166">
                  <c:v>6.6076410000000001</c:v>
                </c:pt>
                <c:pt idx="6167">
                  <c:v>6.6077240000000002</c:v>
                </c:pt>
                <c:pt idx="6168">
                  <c:v>6.6080319999999997</c:v>
                </c:pt>
                <c:pt idx="6169">
                  <c:v>6.6087429999999996</c:v>
                </c:pt>
                <c:pt idx="6170">
                  <c:v>6.6094759999999999</c:v>
                </c:pt>
                <c:pt idx="6171">
                  <c:v>6.61043</c:v>
                </c:pt>
                <c:pt idx="6172">
                  <c:v>6.6107509999999996</c:v>
                </c:pt>
                <c:pt idx="6173">
                  <c:v>6.611027</c:v>
                </c:pt>
                <c:pt idx="6174">
                  <c:v>6.611148</c:v>
                </c:pt>
                <c:pt idx="6175">
                  <c:v>6.6119570000000003</c:v>
                </c:pt>
                <c:pt idx="6176">
                  <c:v>6.6132850000000003</c:v>
                </c:pt>
                <c:pt idx="6177">
                  <c:v>6.6141269999999999</c:v>
                </c:pt>
                <c:pt idx="6178">
                  <c:v>6.6146440000000002</c:v>
                </c:pt>
                <c:pt idx="6179">
                  <c:v>6.6155189999999999</c:v>
                </c:pt>
                <c:pt idx="6180">
                  <c:v>6.616873</c:v>
                </c:pt>
                <c:pt idx="6181">
                  <c:v>6.6176089999999999</c:v>
                </c:pt>
                <c:pt idx="6182">
                  <c:v>6.6177270000000004</c:v>
                </c:pt>
                <c:pt idx="6183">
                  <c:v>6.6181789999999996</c:v>
                </c:pt>
                <c:pt idx="6184">
                  <c:v>6.6181400000000004</c:v>
                </c:pt>
                <c:pt idx="6185">
                  <c:v>6.6185660000000004</c:v>
                </c:pt>
                <c:pt idx="6186">
                  <c:v>6.6181650000000003</c:v>
                </c:pt>
                <c:pt idx="6187">
                  <c:v>6.6178100000000004</c:v>
                </c:pt>
                <c:pt idx="6188">
                  <c:v>6.6181049999999999</c:v>
                </c:pt>
                <c:pt idx="6189">
                  <c:v>6.6179589999999999</c:v>
                </c:pt>
                <c:pt idx="6190">
                  <c:v>6.6176529999999998</c:v>
                </c:pt>
                <c:pt idx="6191">
                  <c:v>6.6175639999999998</c:v>
                </c:pt>
                <c:pt idx="6192">
                  <c:v>6.6170439999999999</c:v>
                </c:pt>
                <c:pt idx="6193">
                  <c:v>6.616841</c:v>
                </c:pt>
                <c:pt idx="6194">
                  <c:v>6.616657</c:v>
                </c:pt>
                <c:pt idx="6195">
                  <c:v>6.6167870000000004</c:v>
                </c:pt>
                <c:pt idx="6196">
                  <c:v>6.6156639999999998</c:v>
                </c:pt>
                <c:pt idx="6197">
                  <c:v>6.6145759999999996</c:v>
                </c:pt>
                <c:pt idx="6198">
                  <c:v>6.614223</c:v>
                </c:pt>
                <c:pt idx="6199">
                  <c:v>6.614147</c:v>
                </c:pt>
                <c:pt idx="6200">
                  <c:v>6.6119729999999999</c:v>
                </c:pt>
                <c:pt idx="6201">
                  <c:v>6.6093099999999998</c:v>
                </c:pt>
                <c:pt idx="6202">
                  <c:v>6.6080360000000002</c:v>
                </c:pt>
                <c:pt idx="6203">
                  <c:v>6.6069630000000004</c:v>
                </c:pt>
                <c:pt idx="6204">
                  <c:v>6.6063780000000003</c:v>
                </c:pt>
                <c:pt idx="6205">
                  <c:v>6.6051919999999997</c:v>
                </c:pt>
                <c:pt idx="6206">
                  <c:v>6.6056879999999998</c:v>
                </c:pt>
                <c:pt idx="6207">
                  <c:v>6.6052939999999998</c:v>
                </c:pt>
                <c:pt idx="6208">
                  <c:v>6.6055679999999999</c:v>
                </c:pt>
                <c:pt idx="6209">
                  <c:v>6.6059770000000002</c:v>
                </c:pt>
                <c:pt idx="6210">
                  <c:v>6.605315</c:v>
                </c:pt>
                <c:pt idx="6211">
                  <c:v>6.6052249999999999</c:v>
                </c:pt>
                <c:pt idx="6212">
                  <c:v>6.6052049999999998</c:v>
                </c:pt>
                <c:pt idx="6213">
                  <c:v>6.6034079999999999</c:v>
                </c:pt>
                <c:pt idx="6214">
                  <c:v>6.6030300000000004</c:v>
                </c:pt>
                <c:pt idx="6215">
                  <c:v>6.6015009999999998</c:v>
                </c:pt>
                <c:pt idx="6216">
                  <c:v>6.6013539999999997</c:v>
                </c:pt>
                <c:pt idx="6217">
                  <c:v>6.6016089999999998</c:v>
                </c:pt>
                <c:pt idx="6218">
                  <c:v>6.6000370000000004</c:v>
                </c:pt>
                <c:pt idx="6219">
                  <c:v>6.598255</c:v>
                </c:pt>
                <c:pt idx="6220">
                  <c:v>6.5967859999999998</c:v>
                </c:pt>
                <c:pt idx="6221">
                  <c:v>6.5966019999999999</c:v>
                </c:pt>
                <c:pt idx="6222">
                  <c:v>6.5963529999999997</c:v>
                </c:pt>
                <c:pt idx="6223">
                  <c:v>6.5969179999999996</c:v>
                </c:pt>
                <c:pt idx="6224">
                  <c:v>6.5977540000000001</c:v>
                </c:pt>
                <c:pt idx="6225">
                  <c:v>6.5967640000000003</c:v>
                </c:pt>
                <c:pt idx="6226">
                  <c:v>6.5954350000000002</c:v>
                </c:pt>
                <c:pt idx="6227">
                  <c:v>6.5940630000000002</c:v>
                </c:pt>
                <c:pt idx="6228">
                  <c:v>6.593966</c:v>
                </c:pt>
                <c:pt idx="6229">
                  <c:v>6.5938699999999999</c:v>
                </c:pt>
                <c:pt idx="6230">
                  <c:v>6.5933229999999998</c:v>
                </c:pt>
                <c:pt idx="6231">
                  <c:v>6.5929010000000003</c:v>
                </c:pt>
                <c:pt idx="6232">
                  <c:v>6.5923080000000001</c:v>
                </c:pt>
                <c:pt idx="6233">
                  <c:v>6.5913779999999997</c:v>
                </c:pt>
                <c:pt idx="6234">
                  <c:v>6.5917050000000001</c:v>
                </c:pt>
                <c:pt idx="6235">
                  <c:v>6.5913259999999996</c:v>
                </c:pt>
                <c:pt idx="6236">
                  <c:v>6.5909529999999998</c:v>
                </c:pt>
                <c:pt idx="6237">
                  <c:v>6.5908160000000002</c:v>
                </c:pt>
                <c:pt idx="6238">
                  <c:v>6.5906840000000004</c:v>
                </c:pt>
                <c:pt idx="6239">
                  <c:v>6.5895469999999996</c:v>
                </c:pt>
                <c:pt idx="6240">
                  <c:v>6.5893769999999998</c:v>
                </c:pt>
                <c:pt idx="6241">
                  <c:v>6.5888280000000004</c:v>
                </c:pt>
                <c:pt idx="6242">
                  <c:v>6.5882319999999996</c:v>
                </c:pt>
                <c:pt idx="6243">
                  <c:v>6.5888920000000004</c:v>
                </c:pt>
                <c:pt idx="6244">
                  <c:v>6.5889129999999998</c:v>
                </c:pt>
                <c:pt idx="6245">
                  <c:v>6.5896509999999999</c:v>
                </c:pt>
                <c:pt idx="6246">
                  <c:v>6.5896809999999997</c:v>
                </c:pt>
                <c:pt idx="6247">
                  <c:v>6.589791</c:v>
                </c:pt>
                <c:pt idx="6248">
                  <c:v>6.5898060000000003</c:v>
                </c:pt>
                <c:pt idx="6249">
                  <c:v>6.5903159999999996</c:v>
                </c:pt>
                <c:pt idx="6250">
                  <c:v>6.5908670000000003</c:v>
                </c:pt>
                <c:pt idx="6251">
                  <c:v>6.5916980000000001</c:v>
                </c:pt>
                <c:pt idx="6252">
                  <c:v>6.5925459999999996</c:v>
                </c:pt>
                <c:pt idx="6253">
                  <c:v>6.5930200000000001</c:v>
                </c:pt>
                <c:pt idx="6254">
                  <c:v>6.5937729999999997</c:v>
                </c:pt>
                <c:pt idx="6255">
                  <c:v>6.5952060000000001</c:v>
                </c:pt>
                <c:pt idx="6256">
                  <c:v>6.5948979999999997</c:v>
                </c:pt>
                <c:pt idx="6257">
                  <c:v>6.5944279999999997</c:v>
                </c:pt>
                <c:pt idx="6258">
                  <c:v>6.593108</c:v>
                </c:pt>
                <c:pt idx="6259">
                  <c:v>6.592295</c:v>
                </c:pt>
                <c:pt idx="6260">
                  <c:v>6.5920379999999996</c:v>
                </c:pt>
                <c:pt idx="6261">
                  <c:v>6.5917310000000002</c:v>
                </c:pt>
                <c:pt idx="6262">
                  <c:v>6.5903549999999997</c:v>
                </c:pt>
                <c:pt idx="6263">
                  <c:v>6.5904769999999999</c:v>
                </c:pt>
                <c:pt idx="6264">
                  <c:v>6.5904999999999996</c:v>
                </c:pt>
                <c:pt idx="6265">
                  <c:v>6.5896790000000003</c:v>
                </c:pt>
                <c:pt idx="6266">
                  <c:v>6.5898190000000003</c:v>
                </c:pt>
                <c:pt idx="6267">
                  <c:v>6.589823</c:v>
                </c:pt>
                <c:pt idx="6268">
                  <c:v>6.5902630000000002</c:v>
                </c:pt>
                <c:pt idx="6269">
                  <c:v>6.590217</c:v>
                </c:pt>
                <c:pt idx="6270">
                  <c:v>6.5906039999999999</c:v>
                </c:pt>
                <c:pt idx="6271">
                  <c:v>6.5897790000000001</c:v>
                </c:pt>
                <c:pt idx="6272">
                  <c:v>6.5900819999999998</c:v>
                </c:pt>
                <c:pt idx="6273">
                  <c:v>6.590198</c:v>
                </c:pt>
                <c:pt idx="6274">
                  <c:v>6.5892879999999998</c:v>
                </c:pt>
                <c:pt idx="6275">
                  <c:v>6.5889740000000003</c:v>
                </c:pt>
                <c:pt idx="6276">
                  <c:v>6.5887799999999999</c:v>
                </c:pt>
                <c:pt idx="6277">
                  <c:v>6.5885720000000001</c:v>
                </c:pt>
                <c:pt idx="6278">
                  <c:v>6.5879859999999999</c:v>
                </c:pt>
                <c:pt idx="6279">
                  <c:v>6.586957</c:v>
                </c:pt>
                <c:pt idx="6280">
                  <c:v>6.5862980000000002</c:v>
                </c:pt>
                <c:pt idx="6281">
                  <c:v>6.5856019999999997</c:v>
                </c:pt>
                <c:pt idx="6282">
                  <c:v>6.5851629999999997</c:v>
                </c:pt>
                <c:pt idx="6283">
                  <c:v>6.5844440000000004</c:v>
                </c:pt>
                <c:pt idx="6284">
                  <c:v>6.5836030000000001</c:v>
                </c:pt>
                <c:pt idx="6285">
                  <c:v>6.5824790000000002</c:v>
                </c:pt>
                <c:pt idx="6286">
                  <c:v>6.5817810000000003</c:v>
                </c:pt>
                <c:pt idx="6287">
                  <c:v>6.5818839999999996</c:v>
                </c:pt>
                <c:pt idx="6288">
                  <c:v>6.581366</c:v>
                </c:pt>
                <c:pt idx="6289">
                  <c:v>6.5809259999999998</c:v>
                </c:pt>
                <c:pt idx="6290">
                  <c:v>6.5806329999999997</c:v>
                </c:pt>
                <c:pt idx="6291">
                  <c:v>6.5804410000000004</c:v>
                </c:pt>
                <c:pt idx="6292">
                  <c:v>6.5805699999999998</c:v>
                </c:pt>
                <c:pt idx="6293">
                  <c:v>6.5781219999999996</c:v>
                </c:pt>
                <c:pt idx="6294">
                  <c:v>6.576702</c:v>
                </c:pt>
                <c:pt idx="6295">
                  <c:v>6.5744689999999997</c:v>
                </c:pt>
                <c:pt idx="6296">
                  <c:v>6.5740959999999999</c:v>
                </c:pt>
                <c:pt idx="6297">
                  <c:v>6.5735070000000002</c:v>
                </c:pt>
                <c:pt idx="6298">
                  <c:v>6.5722959999999997</c:v>
                </c:pt>
                <c:pt idx="6299">
                  <c:v>6.5713119999999998</c:v>
                </c:pt>
                <c:pt idx="6300">
                  <c:v>6.5714639999999997</c:v>
                </c:pt>
                <c:pt idx="6301">
                  <c:v>6.5717100000000004</c:v>
                </c:pt>
                <c:pt idx="6302">
                  <c:v>6.5707069999999996</c:v>
                </c:pt>
                <c:pt idx="6303">
                  <c:v>6.569528</c:v>
                </c:pt>
                <c:pt idx="6304">
                  <c:v>6.5673839999999997</c:v>
                </c:pt>
                <c:pt idx="6305">
                  <c:v>6.5657699999999997</c:v>
                </c:pt>
                <c:pt idx="6306">
                  <c:v>6.5645100000000003</c:v>
                </c:pt>
                <c:pt idx="6307">
                  <c:v>6.5640900000000002</c:v>
                </c:pt>
                <c:pt idx="6308">
                  <c:v>6.5639649999999996</c:v>
                </c:pt>
                <c:pt idx="6309">
                  <c:v>6.5646509999999996</c:v>
                </c:pt>
                <c:pt idx="6310">
                  <c:v>6.5652460000000001</c:v>
                </c:pt>
                <c:pt idx="6311">
                  <c:v>6.5647289999999998</c:v>
                </c:pt>
                <c:pt idx="6312">
                  <c:v>6.565893</c:v>
                </c:pt>
                <c:pt idx="6313">
                  <c:v>6.5657560000000004</c:v>
                </c:pt>
                <c:pt idx="6314">
                  <c:v>6.5647890000000002</c:v>
                </c:pt>
                <c:pt idx="6315">
                  <c:v>6.5652439999999999</c:v>
                </c:pt>
                <c:pt idx="6316">
                  <c:v>6.5639620000000001</c:v>
                </c:pt>
                <c:pt idx="6317">
                  <c:v>6.5630470000000001</c:v>
                </c:pt>
                <c:pt idx="6318">
                  <c:v>6.5626610000000003</c:v>
                </c:pt>
                <c:pt idx="6319">
                  <c:v>6.5632720000000004</c:v>
                </c:pt>
                <c:pt idx="6320">
                  <c:v>6.5624929999999999</c:v>
                </c:pt>
                <c:pt idx="6321">
                  <c:v>6.5613270000000004</c:v>
                </c:pt>
                <c:pt idx="6322">
                  <c:v>6.5611139999999999</c:v>
                </c:pt>
                <c:pt idx="6323">
                  <c:v>6.5608069999999996</c:v>
                </c:pt>
                <c:pt idx="6324">
                  <c:v>6.5603680000000004</c:v>
                </c:pt>
                <c:pt idx="6325">
                  <c:v>6.5603179999999996</c:v>
                </c:pt>
                <c:pt idx="6326">
                  <c:v>6.5595400000000001</c:v>
                </c:pt>
                <c:pt idx="6327">
                  <c:v>6.559679</c:v>
                </c:pt>
                <c:pt idx="6328">
                  <c:v>6.5591340000000002</c:v>
                </c:pt>
                <c:pt idx="6329">
                  <c:v>6.5588449999999998</c:v>
                </c:pt>
                <c:pt idx="6330">
                  <c:v>6.5593750000000002</c:v>
                </c:pt>
                <c:pt idx="6331">
                  <c:v>6.559183</c:v>
                </c:pt>
                <c:pt idx="6332">
                  <c:v>6.5588170000000003</c:v>
                </c:pt>
                <c:pt idx="6333">
                  <c:v>6.5594219999999996</c:v>
                </c:pt>
                <c:pt idx="6334">
                  <c:v>6.5597589999999997</c:v>
                </c:pt>
                <c:pt idx="6335">
                  <c:v>6.5603179999999996</c:v>
                </c:pt>
                <c:pt idx="6336">
                  <c:v>6.5618230000000004</c:v>
                </c:pt>
                <c:pt idx="6337">
                  <c:v>6.5613679999999999</c:v>
                </c:pt>
                <c:pt idx="6338">
                  <c:v>6.5600430000000003</c:v>
                </c:pt>
                <c:pt idx="6339">
                  <c:v>6.5600699999999996</c:v>
                </c:pt>
                <c:pt idx="6340">
                  <c:v>6.5592090000000001</c:v>
                </c:pt>
                <c:pt idx="6341">
                  <c:v>6.5587790000000004</c:v>
                </c:pt>
                <c:pt idx="6342">
                  <c:v>6.5583479999999996</c:v>
                </c:pt>
                <c:pt idx="6343">
                  <c:v>6.5592579999999998</c:v>
                </c:pt>
                <c:pt idx="6344">
                  <c:v>6.5596589999999999</c:v>
                </c:pt>
                <c:pt idx="6345">
                  <c:v>6.5601159999999998</c:v>
                </c:pt>
                <c:pt idx="6346">
                  <c:v>6.5597690000000002</c:v>
                </c:pt>
                <c:pt idx="6347">
                  <c:v>6.5593729999999999</c:v>
                </c:pt>
                <c:pt idx="6348">
                  <c:v>6.5592959999999998</c:v>
                </c:pt>
                <c:pt idx="6349">
                  <c:v>6.5588689999999996</c:v>
                </c:pt>
                <c:pt idx="6350">
                  <c:v>6.5577579999999998</c:v>
                </c:pt>
                <c:pt idx="6351">
                  <c:v>6.5571200000000003</c:v>
                </c:pt>
                <c:pt idx="6352">
                  <c:v>6.5578240000000001</c:v>
                </c:pt>
                <c:pt idx="6353">
                  <c:v>6.5583010000000002</c:v>
                </c:pt>
                <c:pt idx="6354">
                  <c:v>6.5590729999999997</c:v>
                </c:pt>
                <c:pt idx="6355">
                  <c:v>6.5589639999999996</c:v>
                </c:pt>
                <c:pt idx="6356">
                  <c:v>6.5589890000000004</c:v>
                </c:pt>
                <c:pt idx="6357">
                  <c:v>6.5593890000000004</c:v>
                </c:pt>
                <c:pt idx="6358">
                  <c:v>6.5582710000000004</c:v>
                </c:pt>
                <c:pt idx="6359">
                  <c:v>6.5577069999999997</c:v>
                </c:pt>
                <c:pt idx="6360">
                  <c:v>6.5565829999999998</c:v>
                </c:pt>
                <c:pt idx="6361">
                  <c:v>6.5563209999999996</c:v>
                </c:pt>
                <c:pt idx="6362">
                  <c:v>6.5553540000000003</c:v>
                </c:pt>
                <c:pt idx="6363">
                  <c:v>6.5556179999999999</c:v>
                </c:pt>
                <c:pt idx="6364">
                  <c:v>6.555383</c:v>
                </c:pt>
                <c:pt idx="6365">
                  <c:v>6.5551649999999997</c:v>
                </c:pt>
                <c:pt idx="6366">
                  <c:v>6.555396</c:v>
                </c:pt>
                <c:pt idx="6367">
                  <c:v>6.5554420000000002</c:v>
                </c:pt>
                <c:pt idx="6368">
                  <c:v>6.5556450000000002</c:v>
                </c:pt>
                <c:pt idx="6369">
                  <c:v>6.5556380000000001</c:v>
                </c:pt>
                <c:pt idx="6370">
                  <c:v>6.5558519999999998</c:v>
                </c:pt>
                <c:pt idx="6371">
                  <c:v>6.5557990000000004</c:v>
                </c:pt>
                <c:pt idx="6372">
                  <c:v>6.5541390000000002</c:v>
                </c:pt>
                <c:pt idx="6373">
                  <c:v>6.5525880000000001</c:v>
                </c:pt>
                <c:pt idx="6374">
                  <c:v>6.5523389999999999</c:v>
                </c:pt>
                <c:pt idx="6375">
                  <c:v>6.5522179999999999</c:v>
                </c:pt>
                <c:pt idx="6376">
                  <c:v>6.5525989999999998</c:v>
                </c:pt>
                <c:pt idx="6377">
                  <c:v>6.5522020000000003</c:v>
                </c:pt>
                <c:pt idx="6378">
                  <c:v>6.5518090000000004</c:v>
                </c:pt>
                <c:pt idx="6379">
                  <c:v>6.5512420000000002</c:v>
                </c:pt>
                <c:pt idx="6380">
                  <c:v>6.5503980000000004</c:v>
                </c:pt>
                <c:pt idx="6381">
                  <c:v>6.5499720000000003</c:v>
                </c:pt>
                <c:pt idx="6382">
                  <c:v>6.5498130000000003</c:v>
                </c:pt>
                <c:pt idx="6383">
                  <c:v>6.5488479999999996</c:v>
                </c:pt>
                <c:pt idx="6384">
                  <c:v>6.5482930000000001</c:v>
                </c:pt>
                <c:pt idx="6385">
                  <c:v>6.5481470000000002</c:v>
                </c:pt>
                <c:pt idx="6386">
                  <c:v>6.5470269999999999</c:v>
                </c:pt>
                <c:pt idx="6387">
                  <c:v>6.5467890000000004</c:v>
                </c:pt>
                <c:pt idx="6388">
                  <c:v>6.5468159999999997</c:v>
                </c:pt>
                <c:pt idx="6389">
                  <c:v>6.5460430000000001</c:v>
                </c:pt>
                <c:pt idx="6390">
                  <c:v>6.5456440000000002</c:v>
                </c:pt>
                <c:pt idx="6391">
                  <c:v>6.545058</c:v>
                </c:pt>
                <c:pt idx="6392">
                  <c:v>6.5445159999999998</c:v>
                </c:pt>
                <c:pt idx="6393">
                  <c:v>6.5441989999999999</c:v>
                </c:pt>
                <c:pt idx="6394">
                  <c:v>6.543323</c:v>
                </c:pt>
                <c:pt idx="6395">
                  <c:v>6.5423590000000003</c:v>
                </c:pt>
                <c:pt idx="6396">
                  <c:v>6.5420530000000001</c:v>
                </c:pt>
                <c:pt idx="6397">
                  <c:v>6.5424410000000002</c:v>
                </c:pt>
                <c:pt idx="6398">
                  <c:v>6.5428629999999997</c:v>
                </c:pt>
                <c:pt idx="6399">
                  <c:v>6.5428459999999999</c:v>
                </c:pt>
                <c:pt idx="6400">
                  <c:v>6.5425940000000002</c:v>
                </c:pt>
                <c:pt idx="6401">
                  <c:v>6.5420980000000002</c:v>
                </c:pt>
                <c:pt idx="6402">
                  <c:v>6.5415809999999999</c:v>
                </c:pt>
                <c:pt idx="6403">
                  <c:v>6.5415469999999996</c:v>
                </c:pt>
                <c:pt idx="6404">
                  <c:v>6.5407359999999999</c:v>
                </c:pt>
                <c:pt idx="6405">
                  <c:v>6.5398300000000003</c:v>
                </c:pt>
                <c:pt idx="6406">
                  <c:v>6.5392520000000003</c:v>
                </c:pt>
                <c:pt idx="6407">
                  <c:v>6.5385540000000004</c:v>
                </c:pt>
                <c:pt idx="6408">
                  <c:v>6.5390319999999997</c:v>
                </c:pt>
                <c:pt idx="6409">
                  <c:v>6.5391459999999997</c:v>
                </c:pt>
                <c:pt idx="6410">
                  <c:v>6.5385410000000004</c:v>
                </c:pt>
                <c:pt idx="6411">
                  <c:v>6.537731</c:v>
                </c:pt>
                <c:pt idx="6412">
                  <c:v>6.5367259999999998</c:v>
                </c:pt>
                <c:pt idx="6413">
                  <c:v>6.5358609999999997</c:v>
                </c:pt>
                <c:pt idx="6414">
                  <c:v>6.5350720000000004</c:v>
                </c:pt>
                <c:pt idx="6415">
                  <c:v>6.5344199999999999</c:v>
                </c:pt>
                <c:pt idx="6416">
                  <c:v>6.5342979999999997</c:v>
                </c:pt>
                <c:pt idx="6417">
                  <c:v>6.5340850000000001</c:v>
                </c:pt>
                <c:pt idx="6418">
                  <c:v>6.5332229999999996</c:v>
                </c:pt>
                <c:pt idx="6419">
                  <c:v>6.5329319999999997</c:v>
                </c:pt>
                <c:pt idx="6420">
                  <c:v>6.5324460000000002</c:v>
                </c:pt>
                <c:pt idx="6421">
                  <c:v>6.5323719999999996</c:v>
                </c:pt>
                <c:pt idx="6422">
                  <c:v>6.5328189999999999</c:v>
                </c:pt>
                <c:pt idx="6423">
                  <c:v>6.5323630000000001</c:v>
                </c:pt>
                <c:pt idx="6424">
                  <c:v>6.5320340000000003</c:v>
                </c:pt>
                <c:pt idx="6425">
                  <c:v>6.5311180000000002</c:v>
                </c:pt>
                <c:pt idx="6426">
                  <c:v>6.530354</c:v>
                </c:pt>
                <c:pt idx="6427">
                  <c:v>6.5301539999999996</c:v>
                </c:pt>
                <c:pt idx="6428">
                  <c:v>6.5305059999999999</c:v>
                </c:pt>
                <c:pt idx="6429">
                  <c:v>6.5312739999999998</c:v>
                </c:pt>
                <c:pt idx="6430">
                  <c:v>6.531981</c:v>
                </c:pt>
                <c:pt idx="6431">
                  <c:v>6.5317259999999999</c:v>
                </c:pt>
                <c:pt idx="6432">
                  <c:v>6.531155</c:v>
                </c:pt>
                <c:pt idx="6433">
                  <c:v>6.5311199999999996</c:v>
                </c:pt>
                <c:pt idx="6434">
                  <c:v>6.531809</c:v>
                </c:pt>
                <c:pt idx="6435">
                  <c:v>6.5320229999999997</c:v>
                </c:pt>
                <c:pt idx="6436">
                  <c:v>6.5320169999999997</c:v>
                </c:pt>
                <c:pt idx="6437">
                  <c:v>6.5315750000000001</c:v>
                </c:pt>
                <c:pt idx="6438">
                  <c:v>6.5317119999999997</c:v>
                </c:pt>
                <c:pt idx="6439">
                  <c:v>6.5318440000000004</c:v>
                </c:pt>
                <c:pt idx="6440">
                  <c:v>6.5313829999999999</c:v>
                </c:pt>
                <c:pt idx="6441">
                  <c:v>6.5313829999999999</c:v>
                </c:pt>
                <c:pt idx="6442">
                  <c:v>6.5312400000000004</c:v>
                </c:pt>
                <c:pt idx="6443">
                  <c:v>6.5304690000000001</c:v>
                </c:pt>
                <c:pt idx="6444">
                  <c:v>6.5307769999999996</c:v>
                </c:pt>
                <c:pt idx="6445">
                  <c:v>6.5308419999999998</c:v>
                </c:pt>
                <c:pt idx="6446">
                  <c:v>6.5304380000000002</c:v>
                </c:pt>
                <c:pt idx="6447">
                  <c:v>6.5296339999999997</c:v>
                </c:pt>
                <c:pt idx="6448">
                  <c:v>6.528607</c:v>
                </c:pt>
                <c:pt idx="6449">
                  <c:v>6.5277430000000001</c:v>
                </c:pt>
                <c:pt idx="6450">
                  <c:v>6.526961</c:v>
                </c:pt>
                <c:pt idx="6451">
                  <c:v>6.5264069999999998</c:v>
                </c:pt>
                <c:pt idx="6452">
                  <c:v>6.5256360000000004</c:v>
                </c:pt>
                <c:pt idx="6453">
                  <c:v>6.5242380000000004</c:v>
                </c:pt>
                <c:pt idx="6454">
                  <c:v>6.5237990000000003</c:v>
                </c:pt>
                <c:pt idx="6455">
                  <c:v>6.523854</c:v>
                </c:pt>
                <c:pt idx="6456">
                  <c:v>6.5232289999999997</c:v>
                </c:pt>
                <c:pt idx="6457">
                  <c:v>6.5226519999999999</c:v>
                </c:pt>
                <c:pt idx="6458">
                  <c:v>6.5222439999999997</c:v>
                </c:pt>
                <c:pt idx="6459">
                  <c:v>6.5215740000000002</c:v>
                </c:pt>
                <c:pt idx="6460">
                  <c:v>6.5207199999999998</c:v>
                </c:pt>
                <c:pt idx="6461">
                  <c:v>6.5205669999999998</c:v>
                </c:pt>
                <c:pt idx="6462">
                  <c:v>6.5205659999999996</c:v>
                </c:pt>
                <c:pt idx="6463">
                  <c:v>6.5197950000000002</c:v>
                </c:pt>
                <c:pt idx="6464">
                  <c:v>6.5193729999999999</c:v>
                </c:pt>
                <c:pt idx="6465">
                  <c:v>6.518669</c:v>
                </c:pt>
                <c:pt idx="6466">
                  <c:v>6.5174690000000002</c:v>
                </c:pt>
                <c:pt idx="6467">
                  <c:v>6.5162630000000004</c:v>
                </c:pt>
                <c:pt idx="6468">
                  <c:v>6.5149169999999996</c:v>
                </c:pt>
                <c:pt idx="6469">
                  <c:v>6.5134509999999999</c:v>
                </c:pt>
                <c:pt idx="6470">
                  <c:v>6.5120120000000004</c:v>
                </c:pt>
                <c:pt idx="6471">
                  <c:v>6.5115679999999996</c:v>
                </c:pt>
                <c:pt idx="6472">
                  <c:v>6.5111330000000001</c:v>
                </c:pt>
                <c:pt idx="6473">
                  <c:v>6.5109360000000001</c:v>
                </c:pt>
                <c:pt idx="6474">
                  <c:v>6.5104499999999996</c:v>
                </c:pt>
                <c:pt idx="6475">
                  <c:v>6.509906</c:v>
                </c:pt>
                <c:pt idx="6476">
                  <c:v>6.5098209999999996</c:v>
                </c:pt>
                <c:pt idx="6477">
                  <c:v>6.5093430000000003</c:v>
                </c:pt>
                <c:pt idx="6478">
                  <c:v>6.5086380000000004</c:v>
                </c:pt>
                <c:pt idx="6479">
                  <c:v>6.5080439999999999</c:v>
                </c:pt>
                <c:pt idx="6480">
                  <c:v>6.5071199999999996</c:v>
                </c:pt>
                <c:pt idx="6481">
                  <c:v>6.5067069999999996</c:v>
                </c:pt>
                <c:pt idx="6482">
                  <c:v>6.5071279999999998</c:v>
                </c:pt>
                <c:pt idx="6483">
                  <c:v>6.5067510000000004</c:v>
                </c:pt>
                <c:pt idx="6484">
                  <c:v>6.5055680000000002</c:v>
                </c:pt>
                <c:pt idx="6485">
                  <c:v>6.5044310000000003</c:v>
                </c:pt>
                <c:pt idx="6486">
                  <c:v>6.5041570000000002</c:v>
                </c:pt>
                <c:pt idx="6487">
                  <c:v>6.5039160000000003</c:v>
                </c:pt>
                <c:pt idx="6488">
                  <c:v>6.503145</c:v>
                </c:pt>
                <c:pt idx="6489">
                  <c:v>6.5028199999999998</c:v>
                </c:pt>
                <c:pt idx="6490">
                  <c:v>6.5028709999999998</c:v>
                </c:pt>
                <c:pt idx="6491">
                  <c:v>6.5030789999999996</c:v>
                </c:pt>
                <c:pt idx="6492">
                  <c:v>6.5033969999999997</c:v>
                </c:pt>
                <c:pt idx="6493">
                  <c:v>6.5034460000000003</c:v>
                </c:pt>
                <c:pt idx="6494">
                  <c:v>6.5028379999999997</c:v>
                </c:pt>
                <c:pt idx="6495">
                  <c:v>6.5020980000000002</c:v>
                </c:pt>
                <c:pt idx="6496">
                  <c:v>6.5015619999999998</c:v>
                </c:pt>
                <c:pt idx="6497">
                  <c:v>6.5008559999999997</c:v>
                </c:pt>
                <c:pt idx="6498">
                  <c:v>6.5007979999999996</c:v>
                </c:pt>
                <c:pt idx="6499">
                  <c:v>6.5010019999999997</c:v>
                </c:pt>
                <c:pt idx="6500">
                  <c:v>6.5012150000000002</c:v>
                </c:pt>
                <c:pt idx="6501">
                  <c:v>6.5018549999999999</c:v>
                </c:pt>
                <c:pt idx="6502">
                  <c:v>6.5025680000000001</c:v>
                </c:pt>
                <c:pt idx="6503">
                  <c:v>6.503323</c:v>
                </c:pt>
                <c:pt idx="6504">
                  <c:v>6.5035959999999999</c:v>
                </c:pt>
                <c:pt idx="6505">
                  <c:v>6.5037390000000004</c:v>
                </c:pt>
                <c:pt idx="6506">
                  <c:v>6.5045440000000001</c:v>
                </c:pt>
                <c:pt idx="6507">
                  <c:v>6.5050990000000004</c:v>
                </c:pt>
                <c:pt idx="6508">
                  <c:v>6.5047790000000001</c:v>
                </c:pt>
                <c:pt idx="6509">
                  <c:v>6.5046590000000002</c:v>
                </c:pt>
                <c:pt idx="6510">
                  <c:v>6.5053280000000004</c:v>
                </c:pt>
                <c:pt idx="6511">
                  <c:v>6.505261</c:v>
                </c:pt>
                <c:pt idx="6512">
                  <c:v>6.504823</c:v>
                </c:pt>
                <c:pt idx="6513">
                  <c:v>6.5048000000000004</c:v>
                </c:pt>
                <c:pt idx="6514">
                  <c:v>6.5048110000000001</c:v>
                </c:pt>
                <c:pt idx="6515">
                  <c:v>6.5056969999999996</c:v>
                </c:pt>
                <c:pt idx="6516">
                  <c:v>6.506583</c:v>
                </c:pt>
                <c:pt idx="6517">
                  <c:v>6.5061960000000001</c:v>
                </c:pt>
                <c:pt idx="6518">
                  <c:v>6.507161</c:v>
                </c:pt>
                <c:pt idx="6519">
                  <c:v>6.5080249999999999</c:v>
                </c:pt>
                <c:pt idx="6520">
                  <c:v>6.5095080000000003</c:v>
                </c:pt>
                <c:pt idx="6521">
                  <c:v>6.5102640000000003</c:v>
                </c:pt>
                <c:pt idx="6522">
                  <c:v>6.5103109999999997</c:v>
                </c:pt>
                <c:pt idx="6523">
                  <c:v>6.5099549999999997</c:v>
                </c:pt>
                <c:pt idx="6524">
                  <c:v>6.5100280000000001</c:v>
                </c:pt>
                <c:pt idx="6525">
                  <c:v>6.5103669999999996</c:v>
                </c:pt>
                <c:pt idx="6526">
                  <c:v>6.5107809999999997</c:v>
                </c:pt>
                <c:pt idx="6527">
                  <c:v>6.5112230000000002</c:v>
                </c:pt>
                <c:pt idx="6528">
                  <c:v>6.5112069999999997</c:v>
                </c:pt>
                <c:pt idx="6529">
                  <c:v>6.5114919999999996</c:v>
                </c:pt>
                <c:pt idx="6530">
                  <c:v>6.511126</c:v>
                </c:pt>
                <c:pt idx="6531">
                  <c:v>6.5109050000000002</c:v>
                </c:pt>
                <c:pt idx="6532">
                  <c:v>6.510427</c:v>
                </c:pt>
                <c:pt idx="6533">
                  <c:v>6.5100670000000003</c:v>
                </c:pt>
                <c:pt idx="6534">
                  <c:v>6.5102779999999996</c:v>
                </c:pt>
                <c:pt idx="6535">
                  <c:v>6.5103390000000001</c:v>
                </c:pt>
                <c:pt idx="6536">
                  <c:v>6.5098799999999999</c:v>
                </c:pt>
                <c:pt idx="6537">
                  <c:v>6.5089430000000004</c:v>
                </c:pt>
                <c:pt idx="6538">
                  <c:v>6.5093189999999996</c:v>
                </c:pt>
                <c:pt idx="6539">
                  <c:v>6.5091720000000004</c:v>
                </c:pt>
                <c:pt idx="6540">
                  <c:v>6.5083330000000004</c:v>
                </c:pt>
                <c:pt idx="6541">
                  <c:v>6.5077069999999999</c:v>
                </c:pt>
                <c:pt idx="6542">
                  <c:v>6.5067469999999998</c:v>
                </c:pt>
                <c:pt idx="6543">
                  <c:v>6.5058090000000002</c:v>
                </c:pt>
                <c:pt idx="6544">
                  <c:v>6.5055699999999996</c:v>
                </c:pt>
                <c:pt idx="6545">
                  <c:v>6.505331</c:v>
                </c:pt>
                <c:pt idx="6546">
                  <c:v>6.5054309999999997</c:v>
                </c:pt>
                <c:pt idx="6547">
                  <c:v>6.5060060000000002</c:v>
                </c:pt>
                <c:pt idx="6548">
                  <c:v>6.50664</c:v>
                </c:pt>
                <c:pt idx="6549">
                  <c:v>6.5067259999999996</c:v>
                </c:pt>
                <c:pt idx="6550">
                  <c:v>6.506723</c:v>
                </c:pt>
                <c:pt idx="6551">
                  <c:v>6.5063409999999999</c:v>
                </c:pt>
                <c:pt idx="6552">
                  <c:v>6.5057159999999996</c:v>
                </c:pt>
                <c:pt idx="6553">
                  <c:v>6.5053080000000003</c:v>
                </c:pt>
                <c:pt idx="6554">
                  <c:v>6.5047379999999997</c:v>
                </c:pt>
                <c:pt idx="6555">
                  <c:v>6.5049609999999998</c:v>
                </c:pt>
                <c:pt idx="6556">
                  <c:v>6.5055860000000001</c:v>
                </c:pt>
                <c:pt idx="6557">
                  <c:v>6.5048260000000004</c:v>
                </c:pt>
                <c:pt idx="6558">
                  <c:v>6.5047329999999999</c:v>
                </c:pt>
                <c:pt idx="6559">
                  <c:v>6.5046299999999997</c:v>
                </c:pt>
                <c:pt idx="6560">
                  <c:v>6.5044959999999996</c:v>
                </c:pt>
                <c:pt idx="6561">
                  <c:v>6.5040170000000002</c:v>
                </c:pt>
                <c:pt idx="6562">
                  <c:v>6.5040060000000004</c:v>
                </c:pt>
                <c:pt idx="6563">
                  <c:v>6.5045799999999998</c:v>
                </c:pt>
                <c:pt idx="6564">
                  <c:v>6.5050420000000004</c:v>
                </c:pt>
                <c:pt idx="6565">
                  <c:v>6.5042749999999998</c:v>
                </c:pt>
                <c:pt idx="6566">
                  <c:v>6.5039769999999999</c:v>
                </c:pt>
                <c:pt idx="6567">
                  <c:v>6.5044500000000003</c:v>
                </c:pt>
                <c:pt idx="6568">
                  <c:v>6.504416</c:v>
                </c:pt>
                <c:pt idx="6569">
                  <c:v>6.5044430000000002</c:v>
                </c:pt>
                <c:pt idx="6570">
                  <c:v>6.5033760000000003</c:v>
                </c:pt>
                <c:pt idx="6571">
                  <c:v>6.5025440000000003</c:v>
                </c:pt>
                <c:pt idx="6572">
                  <c:v>6.5023960000000001</c:v>
                </c:pt>
                <c:pt idx="6573">
                  <c:v>6.502942</c:v>
                </c:pt>
                <c:pt idx="6574">
                  <c:v>6.503304</c:v>
                </c:pt>
                <c:pt idx="6575">
                  <c:v>6.5034999999999998</c:v>
                </c:pt>
                <c:pt idx="6576">
                  <c:v>6.503692</c:v>
                </c:pt>
                <c:pt idx="6577">
                  <c:v>6.5032319999999997</c:v>
                </c:pt>
                <c:pt idx="6578">
                  <c:v>6.5024179999999996</c:v>
                </c:pt>
                <c:pt idx="6579">
                  <c:v>6.5016100000000003</c:v>
                </c:pt>
                <c:pt idx="6580">
                  <c:v>6.501493</c:v>
                </c:pt>
                <c:pt idx="6581">
                  <c:v>6.5009059999999996</c:v>
                </c:pt>
                <c:pt idx="6582">
                  <c:v>6.5008169999999996</c:v>
                </c:pt>
                <c:pt idx="6583">
                  <c:v>6.500311</c:v>
                </c:pt>
                <c:pt idx="6584">
                  <c:v>6.4994829999999997</c:v>
                </c:pt>
                <c:pt idx="6585">
                  <c:v>6.4989299999999997</c:v>
                </c:pt>
                <c:pt idx="6586">
                  <c:v>6.4987110000000001</c:v>
                </c:pt>
                <c:pt idx="6587">
                  <c:v>6.499492</c:v>
                </c:pt>
                <c:pt idx="6588">
                  <c:v>6.4998519999999997</c:v>
                </c:pt>
                <c:pt idx="6589">
                  <c:v>6.4993020000000001</c:v>
                </c:pt>
                <c:pt idx="6590">
                  <c:v>6.4996799999999997</c:v>
                </c:pt>
                <c:pt idx="6591">
                  <c:v>6.5003719999999996</c:v>
                </c:pt>
                <c:pt idx="6592">
                  <c:v>6.4999710000000004</c:v>
                </c:pt>
                <c:pt idx="6593">
                  <c:v>6.5010050000000001</c:v>
                </c:pt>
                <c:pt idx="6594">
                  <c:v>6.5016259999999999</c:v>
                </c:pt>
                <c:pt idx="6595">
                  <c:v>6.5025170000000001</c:v>
                </c:pt>
                <c:pt idx="6596">
                  <c:v>6.5034020000000003</c:v>
                </c:pt>
                <c:pt idx="6597">
                  <c:v>6.5038049999999998</c:v>
                </c:pt>
                <c:pt idx="6598">
                  <c:v>6.5032189999999996</c:v>
                </c:pt>
                <c:pt idx="6599">
                  <c:v>6.502294</c:v>
                </c:pt>
                <c:pt idx="6600">
                  <c:v>6.5031340000000002</c:v>
                </c:pt>
                <c:pt idx="6601">
                  <c:v>6.5040060000000004</c:v>
                </c:pt>
                <c:pt idx="6602">
                  <c:v>6.5045909999999996</c:v>
                </c:pt>
                <c:pt idx="6603">
                  <c:v>6.5052149999999997</c:v>
                </c:pt>
                <c:pt idx="6604">
                  <c:v>6.5060169999999999</c:v>
                </c:pt>
                <c:pt idx="6605">
                  <c:v>6.5059909999999999</c:v>
                </c:pt>
                <c:pt idx="6606">
                  <c:v>6.5050509999999999</c:v>
                </c:pt>
                <c:pt idx="6607">
                  <c:v>6.5057729999999996</c:v>
                </c:pt>
                <c:pt idx="6608">
                  <c:v>6.5064039999999999</c:v>
                </c:pt>
                <c:pt idx="6609">
                  <c:v>6.5074170000000002</c:v>
                </c:pt>
                <c:pt idx="6610">
                  <c:v>6.5077100000000003</c:v>
                </c:pt>
                <c:pt idx="6611">
                  <c:v>6.5088470000000003</c:v>
                </c:pt>
                <c:pt idx="6612">
                  <c:v>6.5097100000000001</c:v>
                </c:pt>
                <c:pt idx="6613">
                  <c:v>6.5095799999999997</c:v>
                </c:pt>
                <c:pt idx="6614">
                  <c:v>6.5092080000000001</c:v>
                </c:pt>
                <c:pt idx="6615">
                  <c:v>6.5092040000000004</c:v>
                </c:pt>
                <c:pt idx="6616">
                  <c:v>6.5104389999999999</c:v>
                </c:pt>
                <c:pt idx="6617">
                  <c:v>6.5105399999999998</c:v>
                </c:pt>
                <c:pt idx="6618">
                  <c:v>6.5110219999999996</c:v>
                </c:pt>
                <c:pt idx="6619">
                  <c:v>6.5108620000000004</c:v>
                </c:pt>
                <c:pt idx="6620">
                  <c:v>6.5117669999999999</c:v>
                </c:pt>
                <c:pt idx="6621">
                  <c:v>6.5125849999999996</c:v>
                </c:pt>
                <c:pt idx="6622">
                  <c:v>6.5120810000000002</c:v>
                </c:pt>
                <c:pt idx="6623">
                  <c:v>6.5118260000000001</c:v>
                </c:pt>
                <c:pt idx="6624">
                  <c:v>6.5116269999999998</c:v>
                </c:pt>
                <c:pt idx="6625">
                  <c:v>6.5115819999999998</c:v>
                </c:pt>
                <c:pt idx="6626">
                  <c:v>6.5110939999999999</c:v>
                </c:pt>
                <c:pt idx="6627">
                  <c:v>6.5110489999999999</c:v>
                </c:pt>
                <c:pt idx="6628">
                  <c:v>6.5125169999999999</c:v>
                </c:pt>
                <c:pt idx="6629">
                  <c:v>6.5133739999999998</c:v>
                </c:pt>
                <c:pt idx="6630">
                  <c:v>6.5138619999999996</c:v>
                </c:pt>
                <c:pt idx="6631">
                  <c:v>6.5145819999999999</c:v>
                </c:pt>
                <c:pt idx="6632">
                  <c:v>6.5148349999999997</c:v>
                </c:pt>
                <c:pt idx="6633">
                  <c:v>6.5164590000000002</c:v>
                </c:pt>
                <c:pt idx="6634">
                  <c:v>6.5173420000000002</c:v>
                </c:pt>
                <c:pt idx="6635">
                  <c:v>6.5179919999999996</c:v>
                </c:pt>
                <c:pt idx="6636">
                  <c:v>6.5182880000000001</c:v>
                </c:pt>
                <c:pt idx="6637">
                  <c:v>6.5187210000000002</c:v>
                </c:pt>
                <c:pt idx="6638">
                  <c:v>6.5183859999999996</c:v>
                </c:pt>
                <c:pt idx="6639">
                  <c:v>6.51877</c:v>
                </c:pt>
                <c:pt idx="6640">
                  <c:v>6.5193269999999997</c:v>
                </c:pt>
                <c:pt idx="6641">
                  <c:v>6.5198039999999997</c:v>
                </c:pt>
                <c:pt idx="6642">
                  <c:v>6.5200240000000003</c:v>
                </c:pt>
                <c:pt idx="6643">
                  <c:v>6.5196019999999999</c:v>
                </c:pt>
                <c:pt idx="6644">
                  <c:v>6.5202799999999996</c:v>
                </c:pt>
                <c:pt idx="6645">
                  <c:v>6.5206410000000004</c:v>
                </c:pt>
                <c:pt idx="6646">
                  <c:v>6.5201140000000004</c:v>
                </c:pt>
                <c:pt idx="6647">
                  <c:v>6.520486</c:v>
                </c:pt>
                <c:pt idx="6648">
                  <c:v>6.5219579999999997</c:v>
                </c:pt>
                <c:pt idx="6649">
                  <c:v>6.5223789999999999</c:v>
                </c:pt>
                <c:pt idx="6650">
                  <c:v>6.5221429999999998</c:v>
                </c:pt>
                <c:pt idx="6651">
                  <c:v>6.5213080000000003</c:v>
                </c:pt>
                <c:pt idx="6652">
                  <c:v>6.5208849999999998</c:v>
                </c:pt>
                <c:pt idx="6653">
                  <c:v>6.520791</c:v>
                </c:pt>
                <c:pt idx="6654">
                  <c:v>6.5209159999999997</c:v>
                </c:pt>
                <c:pt idx="6655">
                  <c:v>6.5214129999999999</c:v>
                </c:pt>
                <c:pt idx="6656">
                  <c:v>6.5224380000000002</c:v>
                </c:pt>
                <c:pt idx="6657">
                  <c:v>6.5230410000000001</c:v>
                </c:pt>
                <c:pt idx="6658">
                  <c:v>6.5229150000000002</c:v>
                </c:pt>
                <c:pt idx="6659">
                  <c:v>6.5225949999999999</c:v>
                </c:pt>
                <c:pt idx="6660">
                  <c:v>6.5221970000000002</c:v>
                </c:pt>
                <c:pt idx="6661">
                  <c:v>6.5226860000000002</c:v>
                </c:pt>
                <c:pt idx="6662">
                  <c:v>6.5230689999999996</c:v>
                </c:pt>
                <c:pt idx="6663">
                  <c:v>6.5244549999999997</c:v>
                </c:pt>
                <c:pt idx="6664">
                  <c:v>6.5253290000000002</c:v>
                </c:pt>
                <c:pt idx="6665">
                  <c:v>6.526357</c:v>
                </c:pt>
                <c:pt idx="6666">
                  <c:v>6.5262609999999999</c:v>
                </c:pt>
                <c:pt idx="6667">
                  <c:v>6.525461</c:v>
                </c:pt>
                <c:pt idx="6668">
                  <c:v>6.5249329999999999</c:v>
                </c:pt>
                <c:pt idx="6669">
                  <c:v>6.5252829999999999</c:v>
                </c:pt>
                <c:pt idx="6670">
                  <c:v>6.5249110000000003</c:v>
                </c:pt>
                <c:pt idx="6671">
                  <c:v>6.5259679999999998</c:v>
                </c:pt>
                <c:pt idx="6672">
                  <c:v>6.5281349999999998</c:v>
                </c:pt>
                <c:pt idx="6673">
                  <c:v>6.529477</c:v>
                </c:pt>
                <c:pt idx="6674">
                  <c:v>6.530761</c:v>
                </c:pt>
                <c:pt idx="6675">
                  <c:v>6.5318610000000001</c:v>
                </c:pt>
                <c:pt idx="6676">
                  <c:v>6.5328179999999998</c:v>
                </c:pt>
                <c:pt idx="6677">
                  <c:v>6.534281</c:v>
                </c:pt>
                <c:pt idx="6678">
                  <c:v>6.5345019999999998</c:v>
                </c:pt>
                <c:pt idx="6679">
                  <c:v>6.5345269999999998</c:v>
                </c:pt>
                <c:pt idx="6680">
                  <c:v>6.5347929999999996</c:v>
                </c:pt>
                <c:pt idx="6681">
                  <c:v>6.535825</c:v>
                </c:pt>
                <c:pt idx="6682">
                  <c:v>6.5363160000000002</c:v>
                </c:pt>
                <c:pt idx="6683">
                  <c:v>6.5371350000000001</c:v>
                </c:pt>
                <c:pt idx="6684">
                  <c:v>6.5386620000000004</c:v>
                </c:pt>
                <c:pt idx="6685">
                  <c:v>6.53979</c:v>
                </c:pt>
                <c:pt idx="6686">
                  <c:v>6.5407719999999996</c:v>
                </c:pt>
                <c:pt idx="6687">
                  <c:v>6.5412140000000001</c:v>
                </c:pt>
                <c:pt idx="6688">
                  <c:v>6.542732</c:v>
                </c:pt>
                <c:pt idx="6689">
                  <c:v>6.5440160000000001</c:v>
                </c:pt>
                <c:pt idx="6690">
                  <c:v>6.5442210000000003</c:v>
                </c:pt>
                <c:pt idx="6691">
                  <c:v>6.5443670000000003</c:v>
                </c:pt>
                <c:pt idx="6692">
                  <c:v>6.5459800000000001</c:v>
                </c:pt>
                <c:pt idx="6693">
                  <c:v>6.5477530000000002</c:v>
                </c:pt>
                <c:pt idx="6694">
                  <c:v>6.5477169999999996</c:v>
                </c:pt>
                <c:pt idx="6695">
                  <c:v>6.548076</c:v>
                </c:pt>
                <c:pt idx="6696">
                  <c:v>6.549277</c:v>
                </c:pt>
                <c:pt idx="6697">
                  <c:v>6.5492619999999997</c:v>
                </c:pt>
                <c:pt idx="6698">
                  <c:v>6.5488739999999996</c:v>
                </c:pt>
                <c:pt idx="6699">
                  <c:v>6.5503770000000001</c:v>
                </c:pt>
                <c:pt idx="6700">
                  <c:v>6.5508449999999998</c:v>
                </c:pt>
                <c:pt idx="6701">
                  <c:v>6.5520680000000002</c:v>
                </c:pt>
                <c:pt idx="6702">
                  <c:v>6.5529890000000002</c:v>
                </c:pt>
                <c:pt idx="6703">
                  <c:v>6.5539059999999996</c:v>
                </c:pt>
                <c:pt idx="6704">
                  <c:v>6.5551709999999996</c:v>
                </c:pt>
                <c:pt idx="6705">
                  <c:v>6.5560799999999997</c:v>
                </c:pt>
                <c:pt idx="6706">
                  <c:v>6.55626</c:v>
                </c:pt>
                <c:pt idx="6707">
                  <c:v>6.5563520000000004</c:v>
                </c:pt>
                <c:pt idx="6708">
                  <c:v>6.5573249999999996</c:v>
                </c:pt>
                <c:pt idx="6709">
                  <c:v>6.5590380000000001</c:v>
                </c:pt>
                <c:pt idx="6710">
                  <c:v>6.5611920000000001</c:v>
                </c:pt>
                <c:pt idx="6711">
                  <c:v>6.5621020000000003</c:v>
                </c:pt>
                <c:pt idx="6712">
                  <c:v>6.5632659999999996</c:v>
                </c:pt>
                <c:pt idx="6713">
                  <c:v>6.5643520000000004</c:v>
                </c:pt>
                <c:pt idx="6714">
                  <c:v>6.5650240000000002</c:v>
                </c:pt>
                <c:pt idx="6715">
                  <c:v>6.5653269999999999</c:v>
                </c:pt>
                <c:pt idx="6716">
                  <c:v>6.565652</c:v>
                </c:pt>
                <c:pt idx="6717">
                  <c:v>6.5676249999999996</c:v>
                </c:pt>
                <c:pt idx="6718">
                  <c:v>6.5693000000000001</c:v>
                </c:pt>
                <c:pt idx="6719">
                  <c:v>6.5710199999999999</c:v>
                </c:pt>
                <c:pt idx="6720">
                  <c:v>6.5732290000000004</c:v>
                </c:pt>
                <c:pt idx="6721">
                  <c:v>6.5740600000000002</c:v>
                </c:pt>
                <c:pt idx="6722">
                  <c:v>6.5745550000000001</c:v>
                </c:pt>
                <c:pt idx="6723">
                  <c:v>6.5749420000000001</c:v>
                </c:pt>
                <c:pt idx="6724">
                  <c:v>6.5757019999999997</c:v>
                </c:pt>
                <c:pt idx="6725">
                  <c:v>6.5754450000000002</c:v>
                </c:pt>
                <c:pt idx="6726">
                  <c:v>6.5757269999999997</c:v>
                </c:pt>
                <c:pt idx="6727">
                  <c:v>6.5760949999999996</c:v>
                </c:pt>
                <c:pt idx="6728">
                  <c:v>6.5769770000000003</c:v>
                </c:pt>
                <c:pt idx="6729">
                  <c:v>6.5781159999999996</c:v>
                </c:pt>
                <c:pt idx="6730">
                  <c:v>6.5789460000000002</c:v>
                </c:pt>
                <c:pt idx="6731">
                  <c:v>6.5796279999999996</c:v>
                </c:pt>
                <c:pt idx="6732">
                  <c:v>6.5799260000000004</c:v>
                </c:pt>
                <c:pt idx="6733">
                  <c:v>6.5792630000000001</c:v>
                </c:pt>
                <c:pt idx="6734">
                  <c:v>6.579758</c:v>
                </c:pt>
                <c:pt idx="6735">
                  <c:v>6.5800429999999999</c:v>
                </c:pt>
                <c:pt idx="6736">
                  <c:v>6.5801619999999996</c:v>
                </c:pt>
                <c:pt idx="6737">
                  <c:v>6.5803609999999999</c:v>
                </c:pt>
                <c:pt idx="6738">
                  <c:v>6.5802310000000004</c:v>
                </c:pt>
                <c:pt idx="6739">
                  <c:v>6.58033</c:v>
                </c:pt>
                <c:pt idx="6740">
                  <c:v>6.5809749999999996</c:v>
                </c:pt>
                <c:pt idx="6741">
                  <c:v>6.5813480000000002</c:v>
                </c:pt>
                <c:pt idx="6742">
                  <c:v>6.5815380000000001</c:v>
                </c:pt>
                <c:pt idx="6743">
                  <c:v>6.5814859999999999</c:v>
                </c:pt>
                <c:pt idx="6744">
                  <c:v>6.5820569999999998</c:v>
                </c:pt>
                <c:pt idx="6745">
                  <c:v>6.5824290000000003</c:v>
                </c:pt>
                <c:pt idx="6746">
                  <c:v>6.5828610000000003</c:v>
                </c:pt>
                <c:pt idx="6747">
                  <c:v>6.5844839999999998</c:v>
                </c:pt>
                <c:pt idx="6748">
                  <c:v>6.5852700000000004</c:v>
                </c:pt>
                <c:pt idx="6749">
                  <c:v>6.5864659999999997</c:v>
                </c:pt>
                <c:pt idx="6750">
                  <c:v>6.5872299999999999</c:v>
                </c:pt>
                <c:pt idx="6751">
                  <c:v>6.588101</c:v>
                </c:pt>
                <c:pt idx="6752">
                  <c:v>6.58955</c:v>
                </c:pt>
                <c:pt idx="6753">
                  <c:v>6.5904220000000002</c:v>
                </c:pt>
                <c:pt idx="6754">
                  <c:v>6.5906099999999999</c:v>
                </c:pt>
                <c:pt idx="6755">
                  <c:v>6.5906859999999998</c:v>
                </c:pt>
                <c:pt idx="6756">
                  <c:v>6.5914130000000002</c:v>
                </c:pt>
                <c:pt idx="6757">
                  <c:v>6.5924719999999999</c:v>
                </c:pt>
                <c:pt idx="6758">
                  <c:v>6.5927020000000001</c:v>
                </c:pt>
                <c:pt idx="6759">
                  <c:v>6.5930280000000003</c:v>
                </c:pt>
                <c:pt idx="6760">
                  <c:v>6.5936719999999998</c:v>
                </c:pt>
                <c:pt idx="6761">
                  <c:v>6.5947789999999999</c:v>
                </c:pt>
                <c:pt idx="6762">
                  <c:v>6.5951810000000002</c:v>
                </c:pt>
                <c:pt idx="6763">
                  <c:v>6.5952210000000004</c:v>
                </c:pt>
                <c:pt idx="6764">
                  <c:v>6.5955810000000001</c:v>
                </c:pt>
                <c:pt idx="6765">
                  <c:v>6.5971880000000001</c:v>
                </c:pt>
                <c:pt idx="6766">
                  <c:v>6.5992930000000003</c:v>
                </c:pt>
                <c:pt idx="6767">
                  <c:v>6.6000420000000002</c:v>
                </c:pt>
                <c:pt idx="6768">
                  <c:v>6.6008740000000001</c:v>
                </c:pt>
                <c:pt idx="6769">
                  <c:v>6.6011470000000001</c:v>
                </c:pt>
                <c:pt idx="6770">
                  <c:v>6.6014699999999999</c:v>
                </c:pt>
                <c:pt idx="6771">
                  <c:v>6.6017770000000002</c:v>
                </c:pt>
                <c:pt idx="6772">
                  <c:v>6.6018049999999997</c:v>
                </c:pt>
                <c:pt idx="6773">
                  <c:v>6.6027100000000001</c:v>
                </c:pt>
                <c:pt idx="6774">
                  <c:v>6.6036270000000004</c:v>
                </c:pt>
                <c:pt idx="6775">
                  <c:v>6.60534</c:v>
                </c:pt>
                <c:pt idx="6776">
                  <c:v>6.6070039999999999</c:v>
                </c:pt>
                <c:pt idx="6777">
                  <c:v>6.6075619999999997</c:v>
                </c:pt>
                <c:pt idx="6778">
                  <c:v>6.6081950000000003</c:v>
                </c:pt>
                <c:pt idx="6779">
                  <c:v>6.6090350000000004</c:v>
                </c:pt>
                <c:pt idx="6780">
                  <c:v>6.6101979999999996</c:v>
                </c:pt>
                <c:pt idx="6781">
                  <c:v>6.6118880000000004</c:v>
                </c:pt>
                <c:pt idx="6782">
                  <c:v>6.6137379999999997</c:v>
                </c:pt>
                <c:pt idx="6783">
                  <c:v>6.6156329999999999</c:v>
                </c:pt>
                <c:pt idx="6784">
                  <c:v>6.6170429999999998</c:v>
                </c:pt>
                <c:pt idx="6785">
                  <c:v>6.6181789999999996</c:v>
                </c:pt>
                <c:pt idx="6786">
                  <c:v>6.6202649999999998</c:v>
                </c:pt>
                <c:pt idx="6787">
                  <c:v>6.6224699999999999</c:v>
                </c:pt>
                <c:pt idx="6788">
                  <c:v>6.6240389999999998</c:v>
                </c:pt>
                <c:pt idx="6789">
                  <c:v>6.6260539999999999</c:v>
                </c:pt>
                <c:pt idx="6790">
                  <c:v>6.6280419999999998</c:v>
                </c:pt>
                <c:pt idx="6791">
                  <c:v>6.6301069999999998</c:v>
                </c:pt>
                <c:pt idx="6792">
                  <c:v>6.6315660000000003</c:v>
                </c:pt>
                <c:pt idx="6793">
                  <c:v>6.6329399999999996</c:v>
                </c:pt>
                <c:pt idx="6794">
                  <c:v>6.6339009999999998</c:v>
                </c:pt>
                <c:pt idx="6795">
                  <c:v>6.6352630000000001</c:v>
                </c:pt>
                <c:pt idx="6796">
                  <c:v>6.6367130000000003</c:v>
                </c:pt>
                <c:pt idx="6797">
                  <c:v>6.6381079999999999</c:v>
                </c:pt>
                <c:pt idx="6798">
                  <c:v>6.639513</c:v>
                </c:pt>
                <c:pt idx="6799">
                  <c:v>6.6403280000000002</c:v>
                </c:pt>
                <c:pt idx="6800">
                  <c:v>6.6416399999999998</c:v>
                </c:pt>
                <c:pt idx="6801">
                  <c:v>6.643141</c:v>
                </c:pt>
                <c:pt idx="6802">
                  <c:v>6.6444879999999999</c:v>
                </c:pt>
                <c:pt idx="6803">
                  <c:v>6.645562</c:v>
                </c:pt>
                <c:pt idx="6804">
                  <c:v>6.647049</c:v>
                </c:pt>
                <c:pt idx="6805">
                  <c:v>6.6489469999999997</c:v>
                </c:pt>
                <c:pt idx="6806">
                  <c:v>6.6506100000000004</c:v>
                </c:pt>
                <c:pt idx="6807">
                  <c:v>6.6526139999999998</c:v>
                </c:pt>
                <c:pt idx="6808">
                  <c:v>6.6540590000000002</c:v>
                </c:pt>
                <c:pt idx="6809">
                  <c:v>6.6549139999999998</c:v>
                </c:pt>
                <c:pt idx="6810">
                  <c:v>6.6551470000000004</c:v>
                </c:pt>
                <c:pt idx="6811">
                  <c:v>6.6554190000000002</c:v>
                </c:pt>
                <c:pt idx="6812">
                  <c:v>6.6555540000000004</c:v>
                </c:pt>
                <c:pt idx="6813">
                  <c:v>6.6556610000000003</c:v>
                </c:pt>
                <c:pt idx="6814">
                  <c:v>6.6561360000000001</c:v>
                </c:pt>
                <c:pt idx="6815">
                  <c:v>6.6563629999999998</c:v>
                </c:pt>
                <c:pt idx="6816">
                  <c:v>6.656053</c:v>
                </c:pt>
                <c:pt idx="6817">
                  <c:v>6.6558169999999999</c:v>
                </c:pt>
                <c:pt idx="6818">
                  <c:v>6.6560100000000002</c:v>
                </c:pt>
                <c:pt idx="6819">
                  <c:v>6.6565329999999996</c:v>
                </c:pt>
                <c:pt idx="6820">
                  <c:v>6.6572040000000001</c:v>
                </c:pt>
                <c:pt idx="6821">
                  <c:v>6.658722</c:v>
                </c:pt>
                <c:pt idx="6822">
                  <c:v>6.660431</c:v>
                </c:pt>
                <c:pt idx="6823">
                  <c:v>6.6615200000000003</c:v>
                </c:pt>
                <c:pt idx="6824">
                  <c:v>6.662534</c:v>
                </c:pt>
                <c:pt idx="6825">
                  <c:v>6.6629940000000003</c:v>
                </c:pt>
                <c:pt idx="6826">
                  <c:v>6.6634710000000004</c:v>
                </c:pt>
                <c:pt idx="6827">
                  <c:v>6.6647189999999998</c:v>
                </c:pt>
                <c:pt idx="6828">
                  <c:v>6.66601</c:v>
                </c:pt>
                <c:pt idx="6829">
                  <c:v>6.6665599999999996</c:v>
                </c:pt>
                <c:pt idx="6830">
                  <c:v>6.6670259999999999</c:v>
                </c:pt>
                <c:pt idx="6831">
                  <c:v>6.6675199999999997</c:v>
                </c:pt>
                <c:pt idx="6832">
                  <c:v>6.6681629999999998</c:v>
                </c:pt>
                <c:pt idx="6833">
                  <c:v>6.6688299999999998</c:v>
                </c:pt>
                <c:pt idx="6834">
                  <c:v>6.6692770000000001</c:v>
                </c:pt>
                <c:pt idx="6835">
                  <c:v>6.6697220000000002</c:v>
                </c:pt>
                <c:pt idx="6836">
                  <c:v>6.6698719999999998</c:v>
                </c:pt>
                <c:pt idx="6837">
                  <c:v>6.6701480000000002</c:v>
                </c:pt>
                <c:pt idx="6838">
                  <c:v>6.6714120000000001</c:v>
                </c:pt>
                <c:pt idx="6839">
                  <c:v>6.6717909999999998</c:v>
                </c:pt>
                <c:pt idx="6840">
                  <c:v>6.6717399999999998</c:v>
                </c:pt>
                <c:pt idx="6841">
                  <c:v>6.6724220000000001</c:v>
                </c:pt>
                <c:pt idx="6842">
                  <c:v>6.6729859999999999</c:v>
                </c:pt>
                <c:pt idx="6843">
                  <c:v>6.6736300000000002</c:v>
                </c:pt>
                <c:pt idx="6844">
                  <c:v>6.6746030000000003</c:v>
                </c:pt>
                <c:pt idx="6845">
                  <c:v>6.6760900000000003</c:v>
                </c:pt>
                <c:pt idx="6846">
                  <c:v>6.677422</c:v>
                </c:pt>
                <c:pt idx="6847">
                  <c:v>6.6784660000000002</c:v>
                </c:pt>
                <c:pt idx="6848">
                  <c:v>6.6792299999999996</c:v>
                </c:pt>
                <c:pt idx="6849">
                  <c:v>6.6800230000000003</c:v>
                </c:pt>
                <c:pt idx="6850">
                  <c:v>6.680917</c:v>
                </c:pt>
                <c:pt idx="6851">
                  <c:v>6.6820269999999997</c:v>
                </c:pt>
                <c:pt idx="6852">
                  <c:v>6.6827550000000002</c:v>
                </c:pt>
                <c:pt idx="6853">
                  <c:v>6.683656</c:v>
                </c:pt>
                <c:pt idx="6854">
                  <c:v>6.6839149999999998</c:v>
                </c:pt>
                <c:pt idx="6855">
                  <c:v>6.68384</c:v>
                </c:pt>
                <c:pt idx="6856">
                  <c:v>6.6846709999999998</c:v>
                </c:pt>
                <c:pt idx="6857">
                  <c:v>6.6855789999999997</c:v>
                </c:pt>
                <c:pt idx="6858">
                  <c:v>6.6863729999999997</c:v>
                </c:pt>
                <c:pt idx="6859">
                  <c:v>6.6872720000000001</c:v>
                </c:pt>
                <c:pt idx="6860">
                  <c:v>6.6886169999999998</c:v>
                </c:pt>
                <c:pt idx="6861">
                  <c:v>6.6898280000000003</c:v>
                </c:pt>
                <c:pt idx="6862">
                  <c:v>6.6912820000000002</c:v>
                </c:pt>
                <c:pt idx="6863">
                  <c:v>6.6929600000000002</c:v>
                </c:pt>
                <c:pt idx="6864">
                  <c:v>6.6942029999999999</c:v>
                </c:pt>
                <c:pt idx="6865">
                  <c:v>6.6953129999999996</c:v>
                </c:pt>
                <c:pt idx="6866">
                  <c:v>6.6965700000000004</c:v>
                </c:pt>
                <c:pt idx="6867">
                  <c:v>6.6976060000000004</c:v>
                </c:pt>
                <c:pt idx="6868">
                  <c:v>6.6990119999999997</c:v>
                </c:pt>
                <c:pt idx="6869">
                  <c:v>6.7002540000000002</c:v>
                </c:pt>
                <c:pt idx="6870">
                  <c:v>6.7007500000000002</c:v>
                </c:pt>
                <c:pt idx="6871">
                  <c:v>6.7013259999999999</c:v>
                </c:pt>
                <c:pt idx="6872">
                  <c:v>6.7020010000000001</c:v>
                </c:pt>
                <c:pt idx="6873">
                  <c:v>6.7027809999999999</c:v>
                </c:pt>
                <c:pt idx="6874">
                  <c:v>6.7036800000000003</c:v>
                </c:pt>
                <c:pt idx="6875">
                  <c:v>6.7049099999999999</c:v>
                </c:pt>
                <c:pt idx="6876">
                  <c:v>6.7059810000000004</c:v>
                </c:pt>
                <c:pt idx="6877">
                  <c:v>6.7071620000000003</c:v>
                </c:pt>
                <c:pt idx="6878">
                  <c:v>6.7085439999999998</c:v>
                </c:pt>
                <c:pt idx="6879">
                  <c:v>6.7103080000000004</c:v>
                </c:pt>
                <c:pt idx="6880">
                  <c:v>6.7121589999999998</c:v>
                </c:pt>
                <c:pt idx="6881">
                  <c:v>6.7130970000000003</c:v>
                </c:pt>
                <c:pt idx="6882">
                  <c:v>6.7137549999999999</c:v>
                </c:pt>
                <c:pt idx="6883">
                  <c:v>6.714232</c:v>
                </c:pt>
                <c:pt idx="6884">
                  <c:v>6.7144680000000001</c:v>
                </c:pt>
                <c:pt idx="6885">
                  <c:v>6.7158559999999996</c:v>
                </c:pt>
                <c:pt idx="6886">
                  <c:v>6.7177020000000001</c:v>
                </c:pt>
                <c:pt idx="6887">
                  <c:v>6.7185540000000001</c:v>
                </c:pt>
                <c:pt idx="6888">
                  <c:v>6.7192309999999997</c:v>
                </c:pt>
                <c:pt idx="6889">
                  <c:v>6.720974</c:v>
                </c:pt>
                <c:pt idx="6890">
                  <c:v>6.7225650000000003</c:v>
                </c:pt>
                <c:pt idx="6891">
                  <c:v>6.7229289999999997</c:v>
                </c:pt>
                <c:pt idx="6892">
                  <c:v>6.7237739999999997</c:v>
                </c:pt>
                <c:pt idx="6893">
                  <c:v>6.7255630000000002</c:v>
                </c:pt>
                <c:pt idx="6894">
                  <c:v>6.7272959999999999</c:v>
                </c:pt>
                <c:pt idx="6895">
                  <c:v>6.7282919999999997</c:v>
                </c:pt>
                <c:pt idx="6896">
                  <c:v>6.7289729999999999</c:v>
                </c:pt>
                <c:pt idx="6897">
                  <c:v>6.7295249999999998</c:v>
                </c:pt>
                <c:pt idx="6898">
                  <c:v>6.7304880000000002</c:v>
                </c:pt>
                <c:pt idx="6899">
                  <c:v>6.7320120000000001</c:v>
                </c:pt>
                <c:pt idx="6900">
                  <c:v>6.7334160000000001</c:v>
                </c:pt>
                <c:pt idx="6901">
                  <c:v>6.7336879999999999</c:v>
                </c:pt>
                <c:pt idx="6902">
                  <c:v>6.7339320000000003</c:v>
                </c:pt>
                <c:pt idx="6903">
                  <c:v>6.735036</c:v>
                </c:pt>
                <c:pt idx="6904">
                  <c:v>6.7369029999999999</c:v>
                </c:pt>
                <c:pt idx="6905">
                  <c:v>6.7394860000000003</c:v>
                </c:pt>
                <c:pt idx="6906">
                  <c:v>6.7400099999999998</c:v>
                </c:pt>
                <c:pt idx="6907">
                  <c:v>6.741403</c:v>
                </c:pt>
                <c:pt idx="6908">
                  <c:v>6.7422639999999996</c:v>
                </c:pt>
                <c:pt idx="6909">
                  <c:v>6.744389</c:v>
                </c:pt>
                <c:pt idx="6910">
                  <c:v>6.7459319999999998</c:v>
                </c:pt>
                <c:pt idx="6911">
                  <c:v>6.7476479999999999</c:v>
                </c:pt>
                <c:pt idx="6912">
                  <c:v>6.7484770000000003</c:v>
                </c:pt>
                <c:pt idx="6913">
                  <c:v>6.7504369999999998</c:v>
                </c:pt>
                <c:pt idx="6914">
                  <c:v>6.7525969999999997</c:v>
                </c:pt>
                <c:pt idx="6915">
                  <c:v>6.7550499999999998</c:v>
                </c:pt>
                <c:pt idx="6916">
                  <c:v>6.7564890000000002</c:v>
                </c:pt>
                <c:pt idx="6917">
                  <c:v>6.7582399999999998</c:v>
                </c:pt>
                <c:pt idx="6918">
                  <c:v>6.7610390000000002</c:v>
                </c:pt>
                <c:pt idx="6919">
                  <c:v>6.7624170000000001</c:v>
                </c:pt>
                <c:pt idx="6920">
                  <c:v>6.7647779999999997</c:v>
                </c:pt>
                <c:pt idx="6921">
                  <c:v>6.7662120000000003</c:v>
                </c:pt>
                <c:pt idx="6922">
                  <c:v>6.7676790000000002</c:v>
                </c:pt>
                <c:pt idx="6923">
                  <c:v>6.7700500000000003</c:v>
                </c:pt>
                <c:pt idx="6924">
                  <c:v>6.772316</c:v>
                </c:pt>
                <c:pt idx="6925">
                  <c:v>6.7742089999999999</c:v>
                </c:pt>
                <c:pt idx="6926">
                  <c:v>6.7770260000000002</c:v>
                </c:pt>
                <c:pt idx="6927">
                  <c:v>6.7794400000000001</c:v>
                </c:pt>
                <c:pt idx="6928">
                  <c:v>6.781587</c:v>
                </c:pt>
                <c:pt idx="6929">
                  <c:v>6.7826089999999999</c:v>
                </c:pt>
                <c:pt idx="6930">
                  <c:v>6.7840780000000001</c:v>
                </c:pt>
                <c:pt idx="6931">
                  <c:v>6.7861399999999996</c:v>
                </c:pt>
                <c:pt idx="6932">
                  <c:v>6.7880520000000004</c:v>
                </c:pt>
                <c:pt idx="6933">
                  <c:v>6.7905300000000004</c:v>
                </c:pt>
                <c:pt idx="6934">
                  <c:v>6.7936670000000001</c:v>
                </c:pt>
                <c:pt idx="6935">
                  <c:v>6.7960010000000004</c:v>
                </c:pt>
                <c:pt idx="6936">
                  <c:v>6.7978569999999996</c:v>
                </c:pt>
                <c:pt idx="6937">
                  <c:v>6.8001569999999996</c:v>
                </c:pt>
                <c:pt idx="6938">
                  <c:v>6.80227</c:v>
                </c:pt>
                <c:pt idx="6939">
                  <c:v>6.8048209999999996</c:v>
                </c:pt>
                <c:pt idx="6940">
                  <c:v>6.8068609999999996</c:v>
                </c:pt>
                <c:pt idx="6941">
                  <c:v>6.810162</c:v>
                </c:pt>
                <c:pt idx="6942">
                  <c:v>6.813364</c:v>
                </c:pt>
                <c:pt idx="6943">
                  <c:v>6.8163790000000004</c:v>
                </c:pt>
                <c:pt idx="6944">
                  <c:v>6.8186249999999999</c:v>
                </c:pt>
                <c:pt idx="6945">
                  <c:v>6.821224</c:v>
                </c:pt>
                <c:pt idx="6946">
                  <c:v>6.8236369999999997</c:v>
                </c:pt>
                <c:pt idx="6947">
                  <c:v>6.8260930000000002</c:v>
                </c:pt>
                <c:pt idx="6948">
                  <c:v>6.8285660000000004</c:v>
                </c:pt>
                <c:pt idx="6949">
                  <c:v>6.8306240000000003</c:v>
                </c:pt>
                <c:pt idx="6950">
                  <c:v>6.8328309999999997</c:v>
                </c:pt>
                <c:pt idx="6951">
                  <c:v>6.8359639999999997</c:v>
                </c:pt>
                <c:pt idx="6952">
                  <c:v>6.8391450000000003</c:v>
                </c:pt>
                <c:pt idx="6953">
                  <c:v>6.8414799999999998</c:v>
                </c:pt>
                <c:pt idx="6954">
                  <c:v>6.8433419999999998</c:v>
                </c:pt>
                <c:pt idx="6955">
                  <c:v>6.8451050000000002</c:v>
                </c:pt>
                <c:pt idx="6956">
                  <c:v>6.848039</c:v>
                </c:pt>
                <c:pt idx="6957">
                  <c:v>6.8499920000000003</c:v>
                </c:pt>
                <c:pt idx="6958">
                  <c:v>6.8519189999999996</c:v>
                </c:pt>
                <c:pt idx="6959">
                  <c:v>6.8533980000000003</c:v>
                </c:pt>
                <c:pt idx="6960">
                  <c:v>6.8558130000000004</c:v>
                </c:pt>
                <c:pt idx="6961">
                  <c:v>6.8585209999999996</c:v>
                </c:pt>
                <c:pt idx="6962">
                  <c:v>6.8608310000000001</c:v>
                </c:pt>
                <c:pt idx="6963">
                  <c:v>6.8626639999999997</c:v>
                </c:pt>
                <c:pt idx="6964">
                  <c:v>6.8647419999999997</c:v>
                </c:pt>
                <c:pt idx="6965">
                  <c:v>6.8664209999999999</c:v>
                </c:pt>
                <c:pt idx="6966">
                  <c:v>6.8683920000000001</c:v>
                </c:pt>
                <c:pt idx="6967">
                  <c:v>6.870997</c:v>
                </c:pt>
                <c:pt idx="6968">
                  <c:v>6.872242</c:v>
                </c:pt>
                <c:pt idx="6969">
                  <c:v>6.8747309999999997</c:v>
                </c:pt>
                <c:pt idx="6970">
                  <c:v>6.87737</c:v>
                </c:pt>
                <c:pt idx="6971">
                  <c:v>6.8792960000000001</c:v>
                </c:pt>
                <c:pt idx="6972">
                  <c:v>6.8816420000000003</c:v>
                </c:pt>
                <c:pt idx="6973">
                  <c:v>6.8832389999999997</c:v>
                </c:pt>
                <c:pt idx="6974">
                  <c:v>6.8851149999999999</c:v>
                </c:pt>
                <c:pt idx="6975">
                  <c:v>6.8882380000000003</c:v>
                </c:pt>
                <c:pt idx="6976">
                  <c:v>6.8898099999999998</c:v>
                </c:pt>
                <c:pt idx="6977">
                  <c:v>6.8919620000000004</c:v>
                </c:pt>
                <c:pt idx="6978">
                  <c:v>6.8937460000000002</c:v>
                </c:pt>
                <c:pt idx="6979">
                  <c:v>6.8978169999999999</c:v>
                </c:pt>
                <c:pt idx="6980">
                  <c:v>6.9005559999999999</c:v>
                </c:pt>
                <c:pt idx="6981">
                  <c:v>6.9020869999999999</c:v>
                </c:pt>
                <c:pt idx="6982">
                  <c:v>6.9042490000000001</c:v>
                </c:pt>
                <c:pt idx="6983">
                  <c:v>6.9067040000000004</c:v>
                </c:pt>
                <c:pt idx="6984">
                  <c:v>6.9089179999999999</c:v>
                </c:pt>
                <c:pt idx="6985">
                  <c:v>6.9113660000000001</c:v>
                </c:pt>
                <c:pt idx="6986">
                  <c:v>6.9131020000000003</c:v>
                </c:pt>
                <c:pt idx="6987">
                  <c:v>6.9146850000000004</c:v>
                </c:pt>
                <c:pt idx="6988">
                  <c:v>6.9165749999999999</c:v>
                </c:pt>
                <c:pt idx="6989">
                  <c:v>6.9169669999999996</c:v>
                </c:pt>
                <c:pt idx="6990">
                  <c:v>6.9193110000000004</c:v>
                </c:pt>
                <c:pt idx="6991">
                  <c:v>6.9207239999999999</c:v>
                </c:pt>
                <c:pt idx="6992">
                  <c:v>6.9230900000000002</c:v>
                </c:pt>
                <c:pt idx="6993">
                  <c:v>6.9239290000000002</c:v>
                </c:pt>
                <c:pt idx="6994">
                  <c:v>6.9252479999999998</c:v>
                </c:pt>
                <c:pt idx="6995">
                  <c:v>6.9277259999999998</c:v>
                </c:pt>
                <c:pt idx="6996">
                  <c:v>6.9299879999999998</c:v>
                </c:pt>
                <c:pt idx="6997">
                  <c:v>6.9323649999999999</c:v>
                </c:pt>
                <c:pt idx="6998">
                  <c:v>6.9333</c:v>
                </c:pt>
                <c:pt idx="6999">
                  <c:v>6.9353230000000003</c:v>
                </c:pt>
                <c:pt idx="7000">
                  <c:v>6.9369480000000001</c:v>
                </c:pt>
                <c:pt idx="7001">
                  <c:v>6.9384160000000001</c:v>
                </c:pt>
                <c:pt idx="7002">
                  <c:v>6.9393010000000004</c:v>
                </c:pt>
                <c:pt idx="7003">
                  <c:v>6.940639</c:v>
                </c:pt>
                <c:pt idx="7004">
                  <c:v>6.9422779999999999</c:v>
                </c:pt>
                <c:pt idx="7005">
                  <c:v>6.9435700000000002</c:v>
                </c:pt>
                <c:pt idx="7006">
                  <c:v>6.9447229999999998</c:v>
                </c:pt>
                <c:pt idx="7007">
                  <c:v>6.9460740000000003</c:v>
                </c:pt>
                <c:pt idx="7008">
                  <c:v>6.946898</c:v>
                </c:pt>
                <c:pt idx="7009">
                  <c:v>6.948169</c:v>
                </c:pt>
                <c:pt idx="7010">
                  <c:v>6.948569</c:v>
                </c:pt>
                <c:pt idx="7011">
                  <c:v>6.948995</c:v>
                </c:pt>
                <c:pt idx="7012">
                  <c:v>6.9509939999999997</c:v>
                </c:pt>
                <c:pt idx="7013">
                  <c:v>6.9522399999999998</c:v>
                </c:pt>
                <c:pt idx="7014">
                  <c:v>6.9536639999999998</c:v>
                </c:pt>
                <c:pt idx="7015">
                  <c:v>6.9548120000000004</c:v>
                </c:pt>
                <c:pt idx="7016">
                  <c:v>6.9566119999999998</c:v>
                </c:pt>
                <c:pt idx="7017">
                  <c:v>6.9580890000000002</c:v>
                </c:pt>
                <c:pt idx="7018">
                  <c:v>6.9589879999999997</c:v>
                </c:pt>
                <c:pt idx="7019">
                  <c:v>6.9593530000000001</c:v>
                </c:pt>
                <c:pt idx="7020">
                  <c:v>6.9595830000000003</c:v>
                </c:pt>
                <c:pt idx="7021">
                  <c:v>6.9613909999999999</c:v>
                </c:pt>
                <c:pt idx="7022">
                  <c:v>6.9625240000000002</c:v>
                </c:pt>
                <c:pt idx="7023">
                  <c:v>6.9640909999999998</c:v>
                </c:pt>
                <c:pt idx="7024">
                  <c:v>6.9642590000000002</c:v>
                </c:pt>
                <c:pt idx="7025">
                  <c:v>6.9636420000000001</c:v>
                </c:pt>
                <c:pt idx="7026">
                  <c:v>6.9642470000000003</c:v>
                </c:pt>
                <c:pt idx="7027">
                  <c:v>6.9651610000000002</c:v>
                </c:pt>
                <c:pt idx="7028">
                  <c:v>6.9652349999999998</c:v>
                </c:pt>
                <c:pt idx="7029">
                  <c:v>6.9637979999999997</c:v>
                </c:pt>
                <c:pt idx="7030">
                  <c:v>6.9628839999999999</c:v>
                </c:pt>
                <c:pt idx="7031">
                  <c:v>6.9630780000000003</c:v>
                </c:pt>
                <c:pt idx="7032">
                  <c:v>6.9636139999999997</c:v>
                </c:pt>
                <c:pt idx="7033">
                  <c:v>6.963292</c:v>
                </c:pt>
                <c:pt idx="7034">
                  <c:v>6.9624300000000003</c:v>
                </c:pt>
                <c:pt idx="7035">
                  <c:v>6.9620389999999999</c:v>
                </c:pt>
                <c:pt idx="7036">
                  <c:v>6.9611390000000002</c:v>
                </c:pt>
                <c:pt idx="7037">
                  <c:v>6.9611749999999999</c:v>
                </c:pt>
                <c:pt idx="7038">
                  <c:v>6.9603890000000002</c:v>
                </c:pt>
                <c:pt idx="7039">
                  <c:v>6.9601850000000001</c:v>
                </c:pt>
                <c:pt idx="7040">
                  <c:v>6.9599159999999998</c:v>
                </c:pt>
                <c:pt idx="7041">
                  <c:v>6.9592960000000001</c:v>
                </c:pt>
                <c:pt idx="7042">
                  <c:v>6.9581439999999999</c:v>
                </c:pt>
                <c:pt idx="7043">
                  <c:v>6.9571740000000002</c:v>
                </c:pt>
                <c:pt idx="7044">
                  <c:v>6.9569190000000001</c:v>
                </c:pt>
                <c:pt idx="7045">
                  <c:v>6.9558479999999996</c:v>
                </c:pt>
                <c:pt idx="7046">
                  <c:v>6.9548990000000002</c:v>
                </c:pt>
                <c:pt idx="7047">
                  <c:v>6.9539330000000001</c:v>
                </c:pt>
                <c:pt idx="7048">
                  <c:v>6.9540040000000003</c:v>
                </c:pt>
                <c:pt idx="7049">
                  <c:v>6.9522529999999998</c:v>
                </c:pt>
                <c:pt idx="7050">
                  <c:v>6.9516999999999998</c:v>
                </c:pt>
                <c:pt idx="7051">
                  <c:v>6.9507789999999998</c:v>
                </c:pt>
                <c:pt idx="7052">
                  <c:v>6.9498220000000002</c:v>
                </c:pt>
                <c:pt idx="7053">
                  <c:v>6.949255</c:v>
                </c:pt>
                <c:pt idx="7054">
                  <c:v>6.9476599999999999</c:v>
                </c:pt>
                <c:pt idx="7055">
                  <c:v>6.9470239999999999</c:v>
                </c:pt>
                <c:pt idx="7056">
                  <c:v>6.9464480000000002</c:v>
                </c:pt>
                <c:pt idx="7057">
                  <c:v>6.9451859999999996</c:v>
                </c:pt>
                <c:pt idx="7058">
                  <c:v>6.9441850000000001</c:v>
                </c:pt>
                <c:pt idx="7059">
                  <c:v>6.9441189999999997</c:v>
                </c:pt>
                <c:pt idx="7060">
                  <c:v>6.9430889999999996</c:v>
                </c:pt>
                <c:pt idx="7061">
                  <c:v>6.9423890000000004</c:v>
                </c:pt>
                <c:pt idx="7062">
                  <c:v>6.9396979999999999</c:v>
                </c:pt>
                <c:pt idx="7063">
                  <c:v>6.9374640000000003</c:v>
                </c:pt>
                <c:pt idx="7064">
                  <c:v>6.9356229999999996</c:v>
                </c:pt>
                <c:pt idx="7065">
                  <c:v>6.9344140000000003</c:v>
                </c:pt>
                <c:pt idx="7066">
                  <c:v>6.9326480000000004</c:v>
                </c:pt>
                <c:pt idx="7067">
                  <c:v>6.9301389999999996</c:v>
                </c:pt>
                <c:pt idx="7068">
                  <c:v>6.9287419999999997</c:v>
                </c:pt>
                <c:pt idx="7069">
                  <c:v>6.9273949999999997</c:v>
                </c:pt>
                <c:pt idx="7070">
                  <c:v>6.9269230000000004</c:v>
                </c:pt>
                <c:pt idx="7071">
                  <c:v>6.9245989999999997</c:v>
                </c:pt>
                <c:pt idx="7072">
                  <c:v>6.9234609999999996</c:v>
                </c:pt>
                <c:pt idx="7073">
                  <c:v>6.9209069999999997</c:v>
                </c:pt>
                <c:pt idx="7074">
                  <c:v>6.919988</c:v>
                </c:pt>
                <c:pt idx="7075">
                  <c:v>6.9188349999999996</c:v>
                </c:pt>
                <c:pt idx="7076">
                  <c:v>6.9165749999999999</c:v>
                </c:pt>
                <c:pt idx="7077">
                  <c:v>6.9141050000000002</c:v>
                </c:pt>
                <c:pt idx="7078">
                  <c:v>6.9126880000000002</c:v>
                </c:pt>
                <c:pt idx="7079">
                  <c:v>6.9117179999999996</c:v>
                </c:pt>
                <c:pt idx="7080">
                  <c:v>6.9105850000000002</c:v>
                </c:pt>
                <c:pt idx="7081">
                  <c:v>6.9090720000000001</c:v>
                </c:pt>
                <c:pt idx="7082">
                  <c:v>6.9071259999999999</c:v>
                </c:pt>
                <c:pt idx="7083">
                  <c:v>6.9061009999999996</c:v>
                </c:pt>
                <c:pt idx="7084">
                  <c:v>6.9052629999999997</c:v>
                </c:pt>
                <c:pt idx="7085">
                  <c:v>6.9034110000000002</c:v>
                </c:pt>
                <c:pt idx="7086">
                  <c:v>6.9018240000000004</c:v>
                </c:pt>
                <c:pt idx="7087">
                  <c:v>6.9000959999999996</c:v>
                </c:pt>
                <c:pt idx="7088">
                  <c:v>6.8985130000000003</c:v>
                </c:pt>
                <c:pt idx="7089">
                  <c:v>6.8974339999999996</c:v>
                </c:pt>
                <c:pt idx="7090">
                  <c:v>6.8951269999999996</c:v>
                </c:pt>
                <c:pt idx="7091">
                  <c:v>6.8929780000000003</c:v>
                </c:pt>
                <c:pt idx="7092">
                  <c:v>6.89107</c:v>
                </c:pt>
                <c:pt idx="7093">
                  <c:v>6.8893139999999997</c:v>
                </c:pt>
                <c:pt idx="7094">
                  <c:v>6.8872960000000001</c:v>
                </c:pt>
                <c:pt idx="7095">
                  <c:v>6.8849710000000002</c:v>
                </c:pt>
                <c:pt idx="7096">
                  <c:v>6.8822660000000004</c:v>
                </c:pt>
                <c:pt idx="7097">
                  <c:v>6.8799739999999998</c:v>
                </c:pt>
                <c:pt idx="7098">
                  <c:v>6.8774709999999999</c:v>
                </c:pt>
                <c:pt idx="7099">
                  <c:v>6.8750970000000002</c:v>
                </c:pt>
                <c:pt idx="7100">
                  <c:v>6.8730520000000004</c:v>
                </c:pt>
                <c:pt idx="7101">
                  <c:v>6.8704429999999999</c:v>
                </c:pt>
                <c:pt idx="7102">
                  <c:v>6.8687300000000002</c:v>
                </c:pt>
                <c:pt idx="7103">
                  <c:v>6.8668940000000003</c:v>
                </c:pt>
                <c:pt idx="7104">
                  <c:v>6.8647879999999999</c:v>
                </c:pt>
                <c:pt idx="7105">
                  <c:v>6.8624549999999997</c:v>
                </c:pt>
                <c:pt idx="7106">
                  <c:v>6.8598569999999999</c:v>
                </c:pt>
                <c:pt idx="7107">
                  <c:v>6.8585339999999997</c:v>
                </c:pt>
                <c:pt idx="7108">
                  <c:v>6.8570080000000004</c:v>
                </c:pt>
                <c:pt idx="7109">
                  <c:v>6.8545109999999996</c:v>
                </c:pt>
                <c:pt idx="7110">
                  <c:v>6.8522350000000003</c:v>
                </c:pt>
                <c:pt idx="7111">
                  <c:v>6.8493570000000004</c:v>
                </c:pt>
                <c:pt idx="7112">
                  <c:v>6.8476670000000004</c:v>
                </c:pt>
                <c:pt idx="7113">
                  <c:v>6.8460210000000004</c:v>
                </c:pt>
                <c:pt idx="7114">
                  <c:v>6.844309</c:v>
                </c:pt>
                <c:pt idx="7115">
                  <c:v>6.8423809999999996</c:v>
                </c:pt>
                <c:pt idx="7116">
                  <c:v>6.84091</c:v>
                </c:pt>
                <c:pt idx="7117">
                  <c:v>6.8392210000000002</c:v>
                </c:pt>
                <c:pt idx="7118">
                  <c:v>6.8381540000000003</c:v>
                </c:pt>
                <c:pt idx="7119">
                  <c:v>6.8366389999999999</c:v>
                </c:pt>
                <c:pt idx="7120">
                  <c:v>6.833825</c:v>
                </c:pt>
                <c:pt idx="7121">
                  <c:v>6.8319580000000002</c:v>
                </c:pt>
                <c:pt idx="7122">
                  <c:v>6.8295430000000001</c:v>
                </c:pt>
                <c:pt idx="7123">
                  <c:v>6.8276630000000003</c:v>
                </c:pt>
                <c:pt idx="7124">
                  <c:v>6.8244259999999999</c:v>
                </c:pt>
                <c:pt idx="7125">
                  <c:v>6.8216169999999998</c:v>
                </c:pt>
                <c:pt idx="7126">
                  <c:v>6.8193070000000002</c:v>
                </c:pt>
                <c:pt idx="7127">
                  <c:v>6.8166570000000002</c:v>
                </c:pt>
                <c:pt idx="7128">
                  <c:v>6.8139750000000001</c:v>
                </c:pt>
                <c:pt idx="7129">
                  <c:v>6.811604</c:v>
                </c:pt>
                <c:pt idx="7130">
                  <c:v>6.8094970000000004</c:v>
                </c:pt>
                <c:pt idx="7131">
                  <c:v>6.8062170000000002</c:v>
                </c:pt>
                <c:pt idx="7132">
                  <c:v>6.803185</c:v>
                </c:pt>
                <c:pt idx="7133">
                  <c:v>6.8002289999999999</c:v>
                </c:pt>
                <c:pt idx="7134">
                  <c:v>6.7977100000000004</c:v>
                </c:pt>
                <c:pt idx="7135">
                  <c:v>6.7943629999999997</c:v>
                </c:pt>
                <c:pt idx="7136">
                  <c:v>6.7920610000000003</c:v>
                </c:pt>
                <c:pt idx="7137">
                  <c:v>6.7895760000000003</c:v>
                </c:pt>
                <c:pt idx="7138">
                  <c:v>6.7879350000000001</c:v>
                </c:pt>
                <c:pt idx="7139">
                  <c:v>6.7852249999999996</c:v>
                </c:pt>
                <c:pt idx="7140">
                  <c:v>6.7830279999999998</c:v>
                </c:pt>
                <c:pt idx="7141">
                  <c:v>6.7816049999999999</c:v>
                </c:pt>
                <c:pt idx="7142">
                  <c:v>6.7794860000000003</c:v>
                </c:pt>
                <c:pt idx="7143">
                  <c:v>6.7785840000000004</c:v>
                </c:pt>
                <c:pt idx="7144">
                  <c:v>6.7768480000000002</c:v>
                </c:pt>
                <c:pt idx="7145">
                  <c:v>6.7745420000000003</c:v>
                </c:pt>
                <c:pt idx="7146">
                  <c:v>6.7728599999999997</c:v>
                </c:pt>
                <c:pt idx="7147">
                  <c:v>6.7708899999999996</c:v>
                </c:pt>
                <c:pt idx="7148">
                  <c:v>6.7692889999999997</c:v>
                </c:pt>
                <c:pt idx="7149">
                  <c:v>6.7680740000000004</c:v>
                </c:pt>
                <c:pt idx="7150">
                  <c:v>6.7662810000000002</c:v>
                </c:pt>
                <c:pt idx="7151">
                  <c:v>6.7649559999999997</c:v>
                </c:pt>
                <c:pt idx="7152">
                  <c:v>6.7626920000000004</c:v>
                </c:pt>
                <c:pt idx="7153">
                  <c:v>6.759747</c:v>
                </c:pt>
                <c:pt idx="7154">
                  <c:v>6.7576739999999997</c:v>
                </c:pt>
                <c:pt idx="7155">
                  <c:v>6.7553640000000001</c:v>
                </c:pt>
                <c:pt idx="7156">
                  <c:v>6.7532540000000001</c:v>
                </c:pt>
                <c:pt idx="7157">
                  <c:v>6.7502300000000002</c:v>
                </c:pt>
                <c:pt idx="7158">
                  <c:v>6.7475040000000002</c:v>
                </c:pt>
                <c:pt idx="7159">
                  <c:v>6.7453789999999998</c:v>
                </c:pt>
                <c:pt idx="7160">
                  <c:v>6.7430649999999996</c:v>
                </c:pt>
                <c:pt idx="7161">
                  <c:v>6.7410350000000001</c:v>
                </c:pt>
                <c:pt idx="7162">
                  <c:v>6.7396200000000004</c:v>
                </c:pt>
                <c:pt idx="7163">
                  <c:v>6.7382400000000002</c:v>
                </c:pt>
                <c:pt idx="7164">
                  <c:v>6.7363410000000004</c:v>
                </c:pt>
                <c:pt idx="7165">
                  <c:v>6.7340859999999996</c:v>
                </c:pt>
                <c:pt idx="7166">
                  <c:v>6.7315630000000004</c:v>
                </c:pt>
                <c:pt idx="7167">
                  <c:v>6.7292050000000003</c:v>
                </c:pt>
                <c:pt idx="7168">
                  <c:v>6.7265560000000004</c:v>
                </c:pt>
                <c:pt idx="7169">
                  <c:v>6.7242259999999998</c:v>
                </c:pt>
                <c:pt idx="7170">
                  <c:v>6.7227980000000001</c:v>
                </c:pt>
                <c:pt idx="7171">
                  <c:v>6.7208480000000002</c:v>
                </c:pt>
                <c:pt idx="7172">
                  <c:v>6.7183900000000003</c:v>
                </c:pt>
                <c:pt idx="7173">
                  <c:v>6.7159339999999998</c:v>
                </c:pt>
                <c:pt idx="7174">
                  <c:v>6.7144310000000003</c:v>
                </c:pt>
                <c:pt idx="7175">
                  <c:v>6.7126659999999996</c:v>
                </c:pt>
                <c:pt idx="7176">
                  <c:v>6.7107400000000004</c:v>
                </c:pt>
                <c:pt idx="7177">
                  <c:v>6.7095010000000004</c:v>
                </c:pt>
                <c:pt idx="7178">
                  <c:v>6.7080130000000002</c:v>
                </c:pt>
                <c:pt idx="7179">
                  <c:v>6.7057950000000002</c:v>
                </c:pt>
                <c:pt idx="7180">
                  <c:v>6.703424</c:v>
                </c:pt>
                <c:pt idx="7181">
                  <c:v>6.7020390000000001</c:v>
                </c:pt>
                <c:pt idx="7182">
                  <c:v>6.7013239999999996</c:v>
                </c:pt>
                <c:pt idx="7183">
                  <c:v>6.7000380000000002</c:v>
                </c:pt>
                <c:pt idx="7184">
                  <c:v>6.6981580000000003</c:v>
                </c:pt>
                <c:pt idx="7185">
                  <c:v>6.6963359999999996</c:v>
                </c:pt>
                <c:pt idx="7186">
                  <c:v>6.6943960000000002</c:v>
                </c:pt>
                <c:pt idx="7187">
                  <c:v>6.6924349999999997</c:v>
                </c:pt>
                <c:pt idx="7188">
                  <c:v>6.6898049999999998</c:v>
                </c:pt>
                <c:pt idx="7189">
                  <c:v>6.6872389999999999</c:v>
                </c:pt>
                <c:pt idx="7190">
                  <c:v>6.6851349999999998</c:v>
                </c:pt>
                <c:pt idx="7191">
                  <c:v>6.6824890000000003</c:v>
                </c:pt>
                <c:pt idx="7192">
                  <c:v>6.6803229999999996</c:v>
                </c:pt>
                <c:pt idx="7193">
                  <c:v>6.6779650000000004</c:v>
                </c:pt>
                <c:pt idx="7194">
                  <c:v>6.6755490000000002</c:v>
                </c:pt>
                <c:pt idx="7195">
                  <c:v>6.6735829999999998</c:v>
                </c:pt>
                <c:pt idx="7196">
                  <c:v>6.6718460000000004</c:v>
                </c:pt>
                <c:pt idx="7197">
                  <c:v>6.669225</c:v>
                </c:pt>
                <c:pt idx="7198">
                  <c:v>6.6662309999999998</c:v>
                </c:pt>
                <c:pt idx="7199">
                  <c:v>6.6638489999999999</c:v>
                </c:pt>
                <c:pt idx="7200">
                  <c:v>6.6615419999999999</c:v>
                </c:pt>
                <c:pt idx="7201">
                  <c:v>6.6588469999999997</c:v>
                </c:pt>
                <c:pt idx="7202">
                  <c:v>6.6562640000000002</c:v>
                </c:pt>
                <c:pt idx="7203">
                  <c:v>6.6541829999999997</c:v>
                </c:pt>
                <c:pt idx="7204">
                  <c:v>6.6518360000000003</c:v>
                </c:pt>
                <c:pt idx="7205">
                  <c:v>6.6500959999999996</c:v>
                </c:pt>
                <c:pt idx="7206">
                  <c:v>6.6479429999999997</c:v>
                </c:pt>
                <c:pt idx="7207">
                  <c:v>6.6458719999999998</c:v>
                </c:pt>
                <c:pt idx="7208">
                  <c:v>6.6433499999999999</c:v>
                </c:pt>
                <c:pt idx="7209">
                  <c:v>6.6414580000000001</c:v>
                </c:pt>
                <c:pt idx="7210">
                  <c:v>6.6396819999999996</c:v>
                </c:pt>
                <c:pt idx="7211">
                  <c:v>6.6372169999999997</c:v>
                </c:pt>
                <c:pt idx="7212">
                  <c:v>6.6352849999999997</c:v>
                </c:pt>
                <c:pt idx="7213">
                  <c:v>6.6330239999999998</c:v>
                </c:pt>
                <c:pt idx="7214">
                  <c:v>6.6307</c:v>
                </c:pt>
                <c:pt idx="7215">
                  <c:v>6.6284369999999999</c:v>
                </c:pt>
                <c:pt idx="7216">
                  <c:v>6.6263209999999999</c:v>
                </c:pt>
                <c:pt idx="7217">
                  <c:v>6.6245729999999998</c:v>
                </c:pt>
                <c:pt idx="7218">
                  <c:v>6.6229829999999996</c:v>
                </c:pt>
                <c:pt idx="7219">
                  <c:v>6.6214919999999999</c:v>
                </c:pt>
                <c:pt idx="7220">
                  <c:v>6.61972</c:v>
                </c:pt>
                <c:pt idx="7221">
                  <c:v>6.6177539999999997</c:v>
                </c:pt>
                <c:pt idx="7222">
                  <c:v>6.6160170000000003</c:v>
                </c:pt>
                <c:pt idx="7223">
                  <c:v>6.6142050000000001</c:v>
                </c:pt>
                <c:pt idx="7224">
                  <c:v>6.6120479999999997</c:v>
                </c:pt>
                <c:pt idx="7225">
                  <c:v>6.6098080000000001</c:v>
                </c:pt>
                <c:pt idx="7226">
                  <c:v>6.6081469999999998</c:v>
                </c:pt>
                <c:pt idx="7227">
                  <c:v>6.6061319999999997</c:v>
                </c:pt>
                <c:pt idx="7228">
                  <c:v>6.6038309999999996</c:v>
                </c:pt>
                <c:pt idx="7229">
                  <c:v>6.6016389999999996</c:v>
                </c:pt>
                <c:pt idx="7230">
                  <c:v>6.5997260000000004</c:v>
                </c:pt>
                <c:pt idx="7231">
                  <c:v>6.5978070000000004</c:v>
                </c:pt>
                <c:pt idx="7232">
                  <c:v>6.5958290000000002</c:v>
                </c:pt>
                <c:pt idx="7233">
                  <c:v>6.594049</c:v>
                </c:pt>
                <c:pt idx="7234">
                  <c:v>6.5927210000000001</c:v>
                </c:pt>
                <c:pt idx="7235">
                  <c:v>6.5913380000000004</c:v>
                </c:pt>
                <c:pt idx="7236">
                  <c:v>6.5903029999999996</c:v>
                </c:pt>
                <c:pt idx="7237">
                  <c:v>6.5886779999999998</c:v>
                </c:pt>
                <c:pt idx="7238">
                  <c:v>6.5867509999999996</c:v>
                </c:pt>
                <c:pt idx="7239">
                  <c:v>6.5854379999999999</c:v>
                </c:pt>
                <c:pt idx="7240">
                  <c:v>6.584174</c:v>
                </c:pt>
                <c:pt idx="7241">
                  <c:v>6.5826900000000004</c:v>
                </c:pt>
                <c:pt idx="7242">
                  <c:v>6.5810880000000003</c:v>
                </c:pt>
                <c:pt idx="7243">
                  <c:v>6.5786259999999999</c:v>
                </c:pt>
                <c:pt idx="7244">
                  <c:v>6.5765120000000001</c:v>
                </c:pt>
                <c:pt idx="7245">
                  <c:v>6.5749069999999996</c:v>
                </c:pt>
                <c:pt idx="7246">
                  <c:v>6.5726579999999997</c:v>
                </c:pt>
                <c:pt idx="7247">
                  <c:v>6.5705179999999999</c:v>
                </c:pt>
                <c:pt idx="7248">
                  <c:v>6.5695930000000002</c:v>
                </c:pt>
                <c:pt idx="7249">
                  <c:v>6.5681180000000001</c:v>
                </c:pt>
                <c:pt idx="7250">
                  <c:v>6.566662</c:v>
                </c:pt>
                <c:pt idx="7251">
                  <c:v>6.5661050000000003</c:v>
                </c:pt>
                <c:pt idx="7252">
                  <c:v>6.5651330000000003</c:v>
                </c:pt>
                <c:pt idx="7253">
                  <c:v>6.564127</c:v>
                </c:pt>
                <c:pt idx="7254">
                  <c:v>6.5629330000000001</c:v>
                </c:pt>
                <c:pt idx="7255">
                  <c:v>6.5615019999999999</c:v>
                </c:pt>
                <c:pt idx="7256">
                  <c:v>6.560486</c:v>
                </c:pt>
                <c:pt idx="7257">
                  <c:v>6.5594679999999999</c:v>
                </c:pt>
                <c:pt idx="7258">
                  <c:v>6.5588620000000004</c:v>
                </c:pt>
                <c:pt idx="7259">
                  <c:v>6.5580980000000002</c:v>
                </c:pt>
                <c:pt idx="7260">
                  <c:v>6.5568549999999997</c:v>
                </c:pt>
                <c:pt idx="7261">
                  <c:v>6.5560270000000003</c:v>
                </c:pt>
                <c:pt idx="7262">
                  <c:v>6.5544200000000004</c:v>
                </c:pt>
                <c:pt idx="7263">
                  <c:v>6.5531240000000004</c:v>
                </c:pt>
                <c:pt idx="7264">
                  <c:v>6.5524950000000004</c:v>
                </c:pt>
                <c:pt idx="7265">
                  <c:v>6.5515840000000001</c:v>
                </c:pt>
                <c:pt idx="7266">
                  <c:v>6.5510140000000003</c:v>
                </c:pt>
                <c:pt idx="7267">
                  <c:v>6.5499929999999997</c:v>
                </c:pt>
                <c:pt idx="7268">
                  <c:v>6.5487339999999996</c:v>
                </c:pt>
                <c:pt idx="7269">
                  <c:v>6.5476380000000001</c:v>
                </c:pt>
                <c:pt idx="7270">
                  <c:v>6.5467180000000003</c:v>
                </c:pt>
                <c:pt idx="7271">
                  <c:v>6.5460250000000002</c:v>
                </c:pt>
                <c:pt idx="7272">
                  <c:v>6.5454030000000003</c:v>
                </c:pt>
                <c:pt idx="7273">
                  <c:v>6.5444709999999997</c:v>
                </c:pt>
                <c:pt idx="7274">
                  <c:v>6.5439220000000002</c:v>
                </c:pt>
                <c:pt idx="7275">
                  <c:v>6.5434890000000001</c:v>
                </c:pt>
                <c:pt idx="7276">
                  <c:v>6.5421630000000004</c:v>
                </c:pt>
                <c:pt idx="7277">
                  <c:v>6.5404840000000002</c:v>
                </c:pt>
                <c:pt idx="7278">
                  <c:v>6.539517</c:v>
                </c:pt>
                <c:pt idx="7279">
                  <c:v>6.5386150000000001</c:v>
                </c:pt>
                <c:pt idx="7280">
                  <c:v>6.5372349999999999</c:v>
                </c:pt>
                <c:pt idx="7281">
                  <c:v>6.5364789999999999</c:v>
                </c:pt>
                <c:pt idx="7282">
                  <c:v>6.5363410000000002</c:v>
                </c:pt>
                <c:pt idx="7283">
                  <c:v>6.5358830000000001</c:v>
                </c:pt>
                <c:pt idx="7284">
                  <c:v>6.5350700000000002</c:v>
                </c:pt>
                <c:pt idx="7285">
                  <c:v>6.5345279999999999</c:v>
                </c:pt>
                <c:pt idx="7286">
                  <c:v>6.53362</c:v>
                </c:pt>
                <c:pt idx="7287">
                  <c:v>6.5327960000000003</c:v>
                </c:pt>
                <c:pt idx="7288">
                  <c:v>6.5330490000000001</c:v>
                </c:pt>
                <c:pt idx="7289">
                  <c:v>6.5331669999999997</c:v>
                </c:pt>
                <c:pt idx="7290">
                  <c:v>6.5328140000000001</c:v>
                </c:pt>
                <c:pt idx="7291">
                  <c:v>6.5326620000000002</c:v>
                </c:pt>
                <c:pt idx="7292">
                  <c:v>6.5328869999999997</c:v>
                </c:pt>
                <c:pt idx="7293">
                  <c:v>6.5333119999999996</c:v>
                </c:pt>
                <c:pt idx="7294">
                  <c:v>6.533226</c:v>
                </c:pt>
                <c:pt idx="7295">
                  <c:v>6.5338760000000002</c:v>
                </c:pt>
                <c:pt idx="7296">
                  <c:v>6.5335799999999997</c:v>
                </c:pt>
                <c:pt idx="7297">
                  <c:v>6.533283</c:v>
                </c:pt>
                <c:pt idx="7298">
                  <c:v>6.5333230000000002</c:v>
                </c:pt>
                <c:pt idx="7299">
                  <c:v>6.5335580000000002</c:v>
                </c:pt>
                <c:pt idx="7300">
                  <c:v>6.5331760000000001</c:v>
                </c:pt>
                <c:pt idx="7301">
                  <c:v>6.532368</c:v>
                </c:pt>
                <c:pt idx="7302">
                  <c:v>6.5321350000000002</c:v>
                </c:pt>
                <c:pt idx="7303">
                  <c:v>6.5324289999999996</c:v>
                </c:pt>
                <c:pt idx="7304">
                  <c:v>6.5329379999999997</c:v>
                </c:pt>
                <c:pt idx="7305">
                  <c:v>6.533061</c:v>
                </c:pt>
                <c:pt idx="7306">
                  <c:v>6.5322120000000004</c:v>
                </c:pt>
                <c:pt idx="7307">
                  <c:v>6.5315570000000003</c:v>
                </c:pt>
                <c:pt idx="7308">
                  <c:v>6.5314259999999997</c:v>
                </c:pt>
                <c:pt idx="7309">
                  <c:v>6.5309200000000001</c:v>
                </c:pt>
                <c:pt idx="7310">
                  <c:v>6.5310220000000001</c:v>
                </c:pt>
                <c:pt idx="7311">
                  <c:v>6.530767</c:v>
                </c:pt>
                <c:pt idx="7312">
                  <c:v>6.5298970000000001</c:v>
                </c:pt>
                <c:pt idx="7313">
                  <c:v>6.528905</c:v>
                </c:pt>
                <c:pt idx="7314">
                  <c:v>6.5271109999999997</c:v>
                </c:pt>
                <c:pt idx="7315">
                  <c:v>6.5263770000000001</c:v>
                </c:pt>
                <c:pt idx="7316">
                  <c:v>6.5258820000000002</c:v>
                </c:pt>
                <c:pt idx="7317">
                  <c:v>6.5254919999999998</c:v>
                </c:pt>
                <c:pt idx="7318">
                  <c:v>6.525906</c:v>
                </c:pt>
                <c:pt idx="7319">
                  <c:v>6.5259970000000003</c:v>
                </c:pt>
                <c:pt idx="7320">
                  <c:v>6.5253420000000002</c:v>
                </c:pt>
                <c:pt idx="7321">
                  <c:v>6.5244309999999999</c:v>
                </c:pt>
                <c:pt idx="7322">
                  <c:v>6.5229840000000001</c:v>
                </c:pt>
                <c:pt idx="7323">
                  <c:v>6.5219149999999999</c:v>
                </c:pt>
                <c:pt idx="7324">
                  <c:v>6.5214790000000002</c:v>
                </c:pt>
                <c:pt idx="7325">
                  <c:v>6.5211940000000004</c:v>
                </c:pt>
                <c:pt idx="7326">
                  <c:v>6.5207259999999998</c:v>
                </c:pt>
                <c:pt idx="7327">
                  <c:v>6.5208640000000004</c:v>
                </c:pt>
                <c:pt idx="7328">
                  <c:v>6.5211589999999999</c:v>
                </c:pt>
                <c:pt idx="7329">
                  <c:v>6.5211540000000001</c:v>
                </c:pt>
                <c:pt idx="7330">
                  <c:v>6.5211009999999998</c:v>
                </c:pt>
                <c:pt idx="7331">
                  <c:v>6.5204240000000002</c:v>
                </c:pt>
                <c:pt idx="7332">
                  <c:v>6.5191249999999998</c:v>
                </c:pt>
                <c:pt idx="7333">
                  <c:v>6.5177379999999996</c:v>
                </c:pt>
                <c:pt idx="7334">
                  <c:v>6.5164410000000004</c:v>
                </c:pt>
                <c:pt idx="7335">
                  <c:v>6.5157689999999997</c:v>
                </c:pt>
                <c:pt idx="7336">
                  <c:v>6.5154310000000004</c:v>
                </c:pt>
                <c:pt idx="7337">
                  <c:v>6.5151459999999997</c:v>
                </c:pt>
                <c:pt idx="7338">
                  <c:v>6.5145960000000001</c:v>
                </c:pt>
                <c:pt idx="7339">
                  <c:v>6.5138670000000003</c:v>
                </c:pt>
                <c:pt idx="7340">
                  <c:v>6.5135399999999999</c:v>
                </c:pt>
                <c:pt idx="7341">
                  <c:v>6.5130410000000003</c:v>
                </c:pt>
                <c:pt idx="7342">
                  <c:v>6.5123439999999997</c:v>
                </c:pt>
                <c:pt idx="7343">
                  <c:v>6.5126140000000001</c:v>
                </c:pt>
                <c:pt idx="7344">
                  <c:v>6.512645</c:v>
                </c:pt>
                <c:pt idx="7345">
                  <c:v>6.5116620000000003</c:v>
                </c:pt>
                <c:pt idx="7346">
                  <c:v>6.5108779999999999</c:v>
                </c:pt>
                <c:pt idx="7347">
                  <c:v>6.5109519999999996</c:v>
                </c:pt>
                <c:pt idx="7348">
                  <c:v>6.510688</c:v>
                </c:pt>
                <c:pt idx="7349">
                  <c:v>6.5096249999999998</c:v>
                </c:pt>
                <c:pt idx="7350">
                  <c:v>6.5100600000000002</c:v>
                </c:pt>
                <c:pt idx="7351">
                  <c:v>6.5104730000000002</c:v>
                </c:pt>
                <c:pt idx="7352">
                  <c:v>6.5100280000000001</c:v>
                </c:pt>
                <c:pt idx="7353">
                  <c:v>6.510122</c:v>
                </c:pt>
                <c:pt idx="7354">
                  <c:v>6.5087789999999996</c:v>
                </c:pt>
                <c:pt idx="7355">
                  <c:v>6.5086779999999997</c:v>
                </c:pt>
                <c:pt idx="7356">
                  <c:v>6.5089259999999998</c:v>
                </c:pt>
                <c:pt idx="7357">
                  <c:v>6.5098520000000004</c:v>
                </c:pt>
                <c:pt idx="7358">
                  <c:v>6.5093100000000002</c:v>
                </c:pt>
                <c:pt idx="7359">
                  <c:v>6.5100829999999998</c:v>
                </c:pt>
                <c:pt idx="7360">
                  <c:v>6.5097880000000004</c:v>
                </c:pt>
                <c:pt idx="7361">
                  <c:v>6.5098130000000003</c:v>
                </c:pt>
                <c:pt idx="7362">
                  <c:v>6.5110109999999999</c:v>
                </c:pt>
                <c:pt idx="7363">
                  <c:v>6.5113219999999998</c:v>
                </c:pt>
                <c:pt idx="7364">
                  <c:v>6.511711</c:v>
                </c:pt>
                <c:pt idx="7365">
                  <c:v>6.5121450000000003</c:v>
                </c:pt>
                <c:pt idx="7366">
                  <c:v>6.5113779999999997</c:v>
                </c:pt>
                <c:pt idx="7367">
                  <c:v>6.5115080000000001</c:v>
                </c:pt>
                <c:pt idx="7368">
                  <c:v>6.5102169999999999</c:v>
                </c:pt>
                <c:pt idx="7369">
                  <c:v>6.5093259999999997</c:v>
                </c:pt>
                <c:pt idx="7370">
                  <c:v>6.5081569999999997</c:v>
                </c:pt>
                <c:pt idx="7371">
                  <c:v>6.5075229999999999</c:v>
                </c:pt>
                <c:pt idx="7372">
                  <c:v>6.5077119999999997</c:v>
                </c:pt>
                <c:pt idx="7373">
                  <c:v>6.508972</c:v>
                </c:pt>
                <c:pt idx="7374">
                  <c:v>6.5088549999999996</c:v>
                </c:pt>
                <c:pt idx="7375">
                  <c:v>6.5077949999999998</c:v>
                </c:pt>
                <c:pt idx="7376">
                  <c:v>6.5081300000000004</c:v>
                </c:pt>
                <c:pt idx="7377">
                  <c:v>6.5092020000000002</c:v>
                </c:pt>
                <c:pt idx="7378">
                  <c:v>6.5093509999999997</c:v>
                </c:pt>
                <c:pt idx="7379">
                  <c:v>6.5092270000000001</c:v>
                </c:pt>
                <c:pt idx="7380">
                  <c:v>6.5099530000000003</c:v>
                </c:pt>
                <c:pt idx="7381">
                  <c:v>6.5112930000000002</c:v>
                </c:pt>
                <c:pt idx="7382">
                  <c:v>6.5116909999999999</c:v>
                </c:pt>
                <c:pt idx="7383">
                  <c:v>6.5121320000000003</c:v>
                </c:pt>
                <c:pt idx="7384">
                  <c:v>6.513827</c:v>
                </c:pt>
                <c:pt idx="7385">
                  <c:v>6.5149869999999996</c:v>
                </c:pt>
                <c:pt idx="7386">
                  <c:v>6.5158959999999997</c:v>
                </c:pt>
                <c:pt idx="7387">
                  <c:v>6.5166849999999998</c:v>
                </c:pt>
                <c:pt idx="7388">
                  <c:v>6.5170260000000004</c:v>
                </c:pt>
                <c:pt idx="7389">
                  <c:v>6.518567</c:v>
                </c:pt>
                <c:pt idx="7390">
                  <c:v>6.5196160000000001</c:v>
                </c:pt>
                <c:pt idx="7391">
                  <c:v>6.520721</c:v>
                </c:pt>
                <c:pt idx="7392">
                  <c:v>6.5220390000000004</c:v>
                </c:pt>
                <c:pt idx="7393">
                  <c:v>6.5220000000000002</c:v>
                </c:pt>
                <c:pt idx="7394">
                  <c:v>6.5223719999999998</c:v>
                </c:pt>
                <c:pt idx="7395">
                  <c:v>6.5224960000000003</c:v>
                </c:pt>
                <c:pt idx="7396">
                  <c:v>6.5239370000000001</c:v>
                </c:pt>
                <c:pt idx="7397">
                  <c:v>6.5250029999999999</c:v>
                </c:pt>
                <c:pt idx="7398">
                  <c:v>6.5258589999999996</c:v>
                </c:pt>
                <c:pt idx="7399">
                  <c:v>6.5274780000000003</c:v>
                </c:pt>
                <c:pt idx="7400">
                  <c:v>6.527908</c:v>
                </c:pt>
                <c:pt idx="7401">
                  <c:v>6.5285190000000002</c:v>
                </c:pt>
                <c:pt idx="7402">
                  <c:v>6.5294869999999996</c:v>
                </c:pt>
                <c:pt idx="7403">
                  <c:v>6.5290679999999996</c:v>
                </c:pt>
                <c:pt idx="7404">
                  <c:v>6.5301460000000002</c:v>
                </c:pt>
                <c:pt idx="7405">
                  <c:v>6.5313540000000003</c:v>
                </c:pt>
                <c:pt idx="7406">
                  <c:v>6.5325680000000004</c:v>
                </c:pt>
                <c:pt idx="7407">
                  <c:v>6.5333779999999999</c:v>
                </c:pt>
                <c:pt idx="7408">
                  <c:v>6.5351780000000002</c:v>
                </c:pt>
                <c:pt idx="7409">
                  <c:v>6.5361529999999997</c:v>
                </c:pt>
                <c:pt idx="7410">
                  <c:v>6.5372940000000002</c:v>
                </c:pt>
                <c:pt idx="7411">
                  <c:v>6.5387740000000001</c:v>
                </c:pt>
                <c:pt idx="7412">
                  <c:v>6.5396010000000002</c:v>
                </c:pt>
                <c:pt idx="7413">
                  <c:v>6.5419210000000003</c:v>
                </c:pt>
                <c:pt idx="7414">
                  <c:v>6.5441089999999997</c:v>
                </c:pt>
                <c:pt idx="7415">
                  <c:v>6.5458109999999996</c:v>
                </c:pt>
                <c:pt idx="7416">
                  <c:v>6.5484859999999996</c:v>
                </c:pt>
                <c:pt idx="7417">
                  <c:v>6.5501719999999999</c:v>
                </c:pt>
                <c:pt idx="7418">
                  <c:v>6.5528089999999999</c:v>
                </c:pt>
                <c:pt idx="7419">
                  <c:v>6.5544669999999998</c:v>
                </c:pt>
                <c:pt idx="7420">
                  <c:v>6.5577019999999999</c:v>
                </c:pt>
                <c:pt idx="7421">
                  <c:v>6.5609590000000004</c:v>
                </c:pt>
                <c:pt idx="7422">
                  <c:v>6.563879</c:v>
                </c:pt>
                <c:pt idx="7423">
                  <c:v>6.565442</c:v>
                </c:pt>
                <c:pt idx="7424">
                  <c:v>6.5677390000000004</c:v>
                </c:pt>
                <c:pt idx="7425">
                  <c:v>6.5700180000000001</c:v>
                </c:pt>
                <c:pt idx="7426">
                  <c:v>6.5722490000000002</c:v>
                </c:pt>
                <c:pt idx="7427">
                  <c:v>6.5738380000000003</c:v>
                </c:pt>
                <c:pt idx="7428">
                  <c:v>6.5757989999999999</c:v>
                </c:pt>
                <c:pt idx="7429">
                  <c:v>6.5785159999999996</c:v>
                </c:pt>
                <c:pt idx="7430">
                  <c:v>6.5815830000000002</c:v>
                </c:pt>
                <c:pt idx="7431">
                  <c:v>6.583189</c:v>
                </c:pt>
                <c:pt idx="7432">
                  <c:v>6.5857590000000004</c:v>
                </c:pt>
                <c:pt idx="7433">
                  <c:v>6.5888559999999998</c:v>
                </c:pt>
                <c:pt idx="7434">
                  <c:v>6.5903770000000002</c:v>
                </c:pt>
                <c:pt idx="7435">
                  <c:v>6.5922549999999998</c:v>
                </c:pt>
                <c:pt idx="7436">
                  <c:v>6.5943779999999999</c:v>
                </c:pt>
                <c:pt idx="7437">
                  <c:v>6.5966750000000003</c:v>
                </c:pt>
                <c:pt idx="7438">
                  <c:v>6.5987720000000003</c:v>
                </c:pt>
                <c:pt idx="7439">
                  <c:v>6.5999949999999998</c:v>
                </c:pt>
                <c:pt idx="7440">
                  <c:v>6.6011290000000002</c:v>
                </c:pt>
                <c:pt idx="7441">
                  <c:v>6.60236</c:v>
                </c:pt>
                <c:pt idx="7442">
                  <c:v>6.6043940000000001</c:v>
                </c:pt>
                <c:pt idx="7443">
                  <c:v>6.606643</c:v>
                </c:pt>
                <c:pt idx="7444">
                  <c:v>6.6094619999999997</c:v>
                </c:pt>
                <c:pt idx="7445">
                  <c:v>6.6125619999999996</c:v>
                </c:pt>
                <c:pt idx="7446">
                  <c:v>6.6145110000000003</c:v>
                </c:pt>
                <c:pt idx="7447">
                  <c:v>6.6175519999999999</c:v>
                </c:pt>
                <c:pt idx="7448">
                  <c:v>6.6201949999999998</c:v>
                </c:pt>
                <c:pt idx="7449">
                  <c:v>6.6213980000000001</c:v>
                </c:pt>
                <c:pt idx="7450">
                  <c:v>6.6240740000000002</c:v>
                </c:pt>
                <c:pt idx="7451">
                  <c:v>6.6260579999999996</c:v>
                </c:pt>
                <c:pt idx="7452">
                  <c:v>6.6284029999999996</c:v>
                </c:pt>
                <c:pt idx="7453">
                  <c:v>6.630986</c:v>
                </c:pt>
                <c:pt idx="7454">
                  <c:v>6.6334770000000001</c:v>
                </c:pt>
                <c:pt idx="7455">
                  <c:v>6.6362829999999997</c:v>
                </c:pt>
                <c:pt idx="7456">
                  <c:v>6.6385969999999999</c:v>
                </c:pt>
                <c:pt idx="7457">
                  <c:v>6.6414330000000001</c:v>
                </c:pt>
                <c:pt idx="7458">
                  <c:v>6.6432900000000004</c:v>
                </c:pt>
                <c:pt idx="7459">
                  <c:v>6.6444789999999996</c:v>
                </c:pt>
                <c:pt idx="7460">
                  <c:v>6.6468230000000004</c:v>
                </c:pt>
                <c:pt idx="7461">
                  <c:v>6.649019</c:v>
                </c:pt>
                <c:pt idx="7462">
                  <c:v>6.6520089999999996</c:v>
                </c:pt>
                <c:pt idx="7463">
                  <c:v>6.653511</c:v>
                </c:pt>
                <c:pt idx="7464">
                  <c:v>6.6559920000000004</c:v>
                </c:pt>
                <c:pt idx="7465">
                  <c:v>6.6588520000000004</c:v>
                </c:pt>
                <c:pt idx="7466">
                  <c:v>6.6607310000000002</c:v>
                </c:pt>
                <c:pt idx="7467">
                  <c:v>6.6633750000000003</c:v>
                </c:pt>
                <c:pt idx="7468">
                  <c:v>6.665826</c:v>
                </c:pt>
                <c:pt idx="7469">
                  <c:v>6.6688200000000002</c:v>
                </c:pt>
                <c:pt idx="7470">
                  <c:v>6.6705490000000003</c:v>
                </c:pt>
                <c:pt idx="7471">
                  <c:v>6.6722739999999998</c:v>
                </c:pt>
                <c:pt idx="7472">
                  <c:v>6.6751480000000001</c:v>
                </c:pt>
                <c:pt idx="7473">
                  <c:v>6.6781329999999999</c:v>
                </c:pt>
                <c:pt idx="7474">
                  <c:v>6.6799080000000002</c:v>
                </c:pt>
                <c:pt idx="7475">
                  <c:v>6.6825369999999999</c:v>
                </c:pt>
                <c:pt idx="7476">
                  <c:v>6.6848729999999996</c:v>
                </c:pt>
                <c:pt idx="7477">
                  <c:v>6.6867640000000002</c:v>
                </c:pt>
                <c:pt idx="7478">
                  <c:v>6.6891860000000003</c:v>
                </c:pt>
                <c:pt idx="7479">
                  <c:v>6.6915459999999998</c:v>
                </c:pt>
                <c:pt idx="7480">
                  <c:v>6.6929100000000004</c:v>
                </c:pt>
                <c:pt idx="7481">
                  <c:v>6.6951169999999998</c:v>
                </c:pt>
                <c:pt idx="7482">
                  <c:v>6.697622</c:v>
                </c:pt>
                <c:pt idx="7483">
                  <c:v>6.6995570000000004</c:v>
                </c:pt>
                <c:pt idx="7484">
                  <c:v>6.7017429999999996</c:v>
                </c:pt>
                <c:pt idx="7485">
                  <c:v>6.7042089999999996</c:v>
                </c:pt>
                <c:pt idx="7486">
                  <c:v>6.7062039999999996</c:v>
                </c:pt>
                <c:pt idx="7487">
                  <c:v>6.7082030000000001</c:v>
                </c:pt>
                <c:pt idx="7488">
                  <c:v>6.7104359999999996</c:v>
                </c:pt>
                <c:pt idx="7489">
                  <c:v>6.7128170000000003</c:v>
                </c:pt>
                <c:pt idx="7490">
                  <c:v>6.7155449999999997</c:v>
                </c:pt>
                <c:pt idx="7491">
                  <c:v>6.7184270000000001</c:v>
                </c:pt>
                <c:pt idx="7492">
                  <c:v>6.7214020000000003</c:v>
                </c:pt>
                <c:pt idx="7493">
                  <c:v>6.7235860000000001</c:v>
                </c:pt>
                <c:pt idx="7494">
                  <c:v>6.7263149999999996</c:v>
                </c:pt>
                <c:pt idx="7495">
                  <c:v>6.7283140000000001</c:v>
                </c:pt>
                <c:pt idx="7496">
                  <c:v>6.7309780000000003</c:v>
                </c:pt>
                <c:pt idx="7497">
                  <c:v>6.7322470000000001</c:v>
                </c:pt>
                <c:pt idx="7498">
                  <c:v>6.7338440000000004</c:v>
                </c:pt>
                <c:pt idx="7499">
                  <c:v>6.7361700000000004</c:v>
                </c:pt>
                <c:pt idx="7500">
                  <c:v>6.7388570000000003</c:v>
                </c:pt>
                <c:pt idx="7501">
                  <c:v>6.7418230000000001</c:v>
                </c:pt>
                <c:pt idx="7502">
                  <c:v>6.7446580000000003</c:v>
                </c:pt>
                <c:pt idx="7503">
                  <c:v>6.7481289999999996</c:v>
                </c:pt>
                <c:pt idx="7504">
                  <c:v>6.7498300000000002</c:v>
                </c:pt>
                <c:pt idx="7505">
                  <c:v>6.7510680000000001</c:v>
                </c:pt>
                <c:pt idx="7506">
                  <c:v>6.7527179999999998</c:v>
                </c:pt>
                <c:pt idx="7507">
                  <c:v>6.7544310000000003</c:v>
                </c:pt>
                <c:pt idx="7508">
                  <c:v>6.7563110000000002</c:v>
                </c:pt>
                <c:pt idx="7509">
                  <c:v>6.7588030000000003</c:v>
                </c:pt>
                <c:pt idx="7510">
                  <c:v>6.7611059999999998</c:v>
                </c:pt>
                <c:pt idx="7511">
                  <c:v>6.7631059999999996</c:v>
                </c:pt>
                <c:pt idx="7512">
                  <c:v>6.7642629999999997</c:v>
                </c:pt>
                <c:pt idx="7513">
                  <c:v>6.765657</c:v>
                </c:pt>
                <c:pt idx="7514">
                  <c:v>6.7667590000000004</c:v>
                </c:pt>
                <c:pt idx="7515">
                  <c:v>6.7669430000000004</c:v>
                </c:pt>
                <c:pt idx="7516">
                  <c:v>6.7681810000000002</c:v>
                </c:pt>
                <c:pt idx="7517">
                  <c:v>6.7694270000000003</c:v>
                </c:pt>
                <c:pt idx="7518">
                  <c:v>6.7707189999999997</c:v>
                </c:pt>
                <c:pt idx="7519">
                  <c:v>6.7720700000000003</c:v>
                </c:pt>
                <c:pt idx="7520">
                  <c:v>6.7737530000000001</c:v>
                </c:pt>
                <c:pt idx="7521">
                  <c:v>6.7747279999999996</c:v>
                </c:pt>
                <c:pt idx="7522">
                  <c:v>6.775576</c:v>
                </c:pt>
                <c:pt idx="7523">
                  <c:v>6.776726</c:v>
                </c:pt>
                <c:pt idx="7524">
                  <c:v>6.7783259999999999</c:v>
                </c:pt>
                <c:pt idx="7525">
                  <c:v>6.7798949999999998</c:v>
                </c:pt>
                <c:pt idx="7526">
                  <c:v>6.7805299999999997</c:v>
                </c:pt>
                <c:pt idx="7527">
                  <c:v>6.7819520000000004</c:v>
                </c:pt>
                <c:pt idx="7528">
                  <c:v>6.782235</c:v>
                </c:pt>
                <c:pt idx="7529">
                  <c:v>6.7830709999999996</c:v>
                </c:pt>
                <c:pt idx="7530">
                  <c:v>6.7842929999999999</c:v>
                </c:pt>
                <c:pt idx="7531">
                  <c:v>6.7861310000000001</c:v>
                </c:pt>
                <c:pt idx="7532">
                  <c:v>6.787547</c:v>
                </c:pt>
                <c:pt idx="7533">
                  <c:v>6.7883399999999998</c:v>
                </c:pt>
                <c:pt idx="7534">
                  <c:v>6.7896939999999999</c:v>
                </c:pt>
                <c:pt idx="7535">
                  <c:v>6.7909689999999996</c:v>
                </c:pt>
                <c:pt idx="7536">
                  <c:v>6.7930510000000002</c:v>
                </c:pt>
                <c:pt idx="7537">
                  <c:v>6.795166</c:v>
                </c:pt>
                <c:pt idx="7538">
                  <c:v>6.7963659999999999</c:v>
                </c:pt>
                <c:pt idx="7539">
                  <c:v>6.7983900000000004</c:v>
                </c:pt>
                <c:pt idx="7540">
                  <c:v>6.7997100000000001</c:v>
                </c:pt>
                <c:pt idx="7541">
                  <c:v>6.8005000000000004</c:v>
                </c:pt>
                <c:pt idx="7542">
                  <c:v>6.8010320000000002</c:v>
                </c:pt>
                <c:pt idx="7543">
                  <c:v>6.8012230000000002</c:v>
                </c:pt>
                <c:pt idx="7544">
                  <c:v>6.8014469999999996</c:v>
                </c:pt>
                <c:pt idx="7545">
                  <c:v>6.802359</c:v>
                </c:pt>
                <c:pt idx="7546">
                  <c:v>6.8037289999999997</c:v>
                </c:pt>
                <c:pt idx="7547">
                  <c:v>6.8055709999999996</c:v>
                </c:pt>
                <c:pt idx="7548">
                  <c:v>6.8071060000000001</c:v>
                </c:pt>
                <c:pt idx="7549">
                  <c:v>6.8080930000000004</c:v>
                </c:pt>
                <c:pt idx="7550">
                  <c:v>6.8084850000000001</c:v>
                </c:pt>
                <c:pt idx="7551">
                  <c:v>6.8083900000000002</c:v>
                </c:pt>
                <c:pt idx="7552">
                  <c:v>6.8088870000000004</c:v>
                </c:pt>
                <c:pt idx="7553">
                  <c:v>6.8097690000000002</c:v>
                </c:pt>
                <c:pt idx="7554">
                  <c:v>6.8115500000000004</c:v>
                </c:pt>
                <c:pt idx="7555">
                  <c:v>6.8135519999999996</c:v>
                </c:pt>
                <c:pt idx="7556">
                  <c:v>6.81487</c:v>
                </c:pt>
                <c:pt idx="7557">
                  <c:v>6.8161430000000003</c:v>
                </c:pt>
                <c:pt idx="7558">
                  <c:v>6.8176680000000003</c:v>
                </c:pt>
                <c:pt idx="7559">
                  <c:v>6.8190090000000003</c:v>
                </c:pt>
                <c:pt idx="7560">
                  <c:v>6.8198020000000001</c:v>
                </c:pt>
                <c:pt idx="7561">
                  <c:v>6.8207579999999997</c:v>
                </c:pt>
                <c:pt idx="7562">
                  <c:v>6.8225309999999997</c:v>
                </c:pt>
                <c:pt idx="7563">
                  <c:v>6.8243299999999998</c:v>
                </c:pt>
                <c:pt idx="7564">
                  <c:v>6.8261900000000004</c:v>
                </c:pt>
                <c:pt idx="7565">
                  <c:v>6.8286110000000004</c:v>
                </c:pt>
                <c:pt idx="7566">
                  <c:v>6.8308559999999998</c:v>
                </c:pt>
                <c:pt idx="7567">
                  <c:v>6.8326599999999997</c:v>
                </c:pt>
                <c:pt idx="7568">
                  <c:v>6.834225</c:v>
                </c:pt>
                <c:pt idx="7569">
                  <c:v>6.835826</c:v>
                </c:pt>
                <c:pt idx="7570">
                  <c:v>6.8377790000000003</c:v>
                </c:pt>
                <c:pt idx="7571">
                  <c:v>6.8406140000000004</c:v>
                </c:pt>
                <c:pt idx="7572">
                  <c:v>6.8428490000000002</c:v>
                </c:pt>
                <c:pt idx="7573">
                  <c:v>6.8438439999999998</c:v>
                </c:pt>
                <c:pt idx="7574">
                  <c:v>6.8449260000000001</c:v>
                </c:pt>
                <c:pt idx="7575">
                  <c:v>6.8461660000000002</c:v>
                </c:pt>
                <c:pt idx="7576">
                  <c:v>6.8478579999999996</c:v>
                </c:pt>
                <c:pt idx="7577">
                  <c:v>6.8491049999999998</c:v>
                </c:pt>
                <c:pt idx="7578">
                  <c:v>6.8510200000000001</c:v>
                </c:pt>
                <c:pt idx="7579">
                  <c:v>6.8530660000000001</c:v>
                </c:pt>
                <c:pt idx="7580">
                  <c:v>6.8546310000000004</c:v>
                </c:pt>
                <c:pt idx="7581">
                  <c:v>6.8558560000000002</c:v>
                </c:pt>
                <c:pt idx="7582">
                  <c:v>6.8566549999999999</c:v>
                </c:pt>
                <c:pt idx="7583">
                  <c:v>6.8585190000000003</c:v>
                </c:pt>
                <c:pt idx="7584">
                  <c:v>6.8608840000000004</c:v>
                </c:pt>
                <c:pt idx="7585">
                  <c:v>6.862177</c:v>
                </c:pt>
                <c:pt idx="7586">
                  <c:v>6.8621480000000004</c:v>
                </c:pt>
                <c:pt idx="7587">
                  <c:v>6.8624850000000004</c:v>
                </c:pt>
                <c:pt idx="7588">
                  <c:v>6.8631310000000001</c:v>
                </c:pt>
                <c:pt idx="7589">
                  <c:v>6.8637309999999996</c:v>
                </c:pt>
                <c:pt idx="7590">
                  <c:v>6.864617</c:v>
                </c:pt>
                <c:pt idx="7591">
                  <c:v>6.8664389999999997</c:v>
                </c:pt>
                <c:pt idx="7592">
                  <c:v>6.8683209999999999</c:v>
                </c:pt>
                <c:pt idx="7593">
                  <c:v>6.8709160000000002</c:v>
                </c:pt>
                <c:pt idx="7594">
                  <c:v>6.8723799999999997</c:v>
                </c:pt>
                <c:pt idx="7595">
                  <c:v>6.873513</c:v>
                </c:pt>
                <c:pt idx="7596">
                  <c:v>6.8744120000000004</c:v>
                </c:pt>
                <c:pt idx="7597">
                  <c:v>6.875286</c:v>
                </c:pt>
                <c:pt idx="7598">
                  <c:v>6.8759690000000004</c:v>
                </c:pt>
                <c:pt idx="7599">
                  <c:v>6.8763889999999996</c:v>
                </c:pt>
                <c:pt idx="7600">
                  <c:v>6.8775729999999999</c:v>
                </c:pt>
                <c:pt idx="7601">
                  <c:v>6.8791349999999998</c:v>
                </c:pt>
                <c:pt idx="7602">
                  <c:v>6.8804270000000001</c:v>
                </c:pt>
                <c:pt idx="7603">
                  <c:v>6.8812100000000003</c:v>
                </c:pt>
                <c:pt idx="7604">
                  <c:v>6.8816420000000003</c:v>
                </c:pt>
                <c:pt idx="7605">
                  <c:v>6.8823470000000002</c:v>
                </c:pt>
                <c:pt idx="7606">
                  <c:v>6.8834960000000001</c:v>
                </c:pt>
                <c:pt idx="7607">
                  <c:v>6.8848330000000004</c:v>
                </c:pt>
                <c:pt idx="7608">
                  <c:v>6.8863620000000001</c:v>
                </c:pt>
                <c:pt idx="7609">
                  <c:v>6.8872949999999999</c:v>
                </c:pt>
                <c:pt idx="7610">
                  <c:v>6.8879320000000002</c:v>
                </c:pt>
                <c:pt idx="7611">
                  <c:v>6.88896</c:v>
                </c:pt>
                <c:pt idx="7612">
                  <c:v>6.8895140000000001</c:v>
                </c:pt>
                <c:pt idx="7613">
                  <c:v>6.8907600000000002</c:v>
                </c:pt>
                <c:pt idx="7614">
                  <c:v>6.892074</c:v>
                </c:pt>
                <c:pt idx="7615">
                  <c:v>6.8930540000000002</c:v>
                </c:pt>
                <c:pt idx="7616">
                  <c:v>6.8939969999999997</c:v>
                </c:pt>
                <c:pt idx="7617">
                  <c:v>6.8945150000000002</c:v>
                </c:pt>
                <c:pt idx="7618">
                  <c:v>6.8958009999999996</c:v>
                </c:pt>
                <c:pt idx="7619">
                  <c:v>6.896725</c:v>
                </c:pt>
                <c:pt idx="7620">
                  <c:v>6.8965449999999997</c:v>
                </c:pt>
                <c:pt idx="7621">
                  <c:v>6.8970640000000003</c:v>
                </c:pt>
                <c:pt idx="7622">
                  <c:v>6.8978099999999998</c:v>
                </c:pt>
                <c:pt idx="7623">
                  <c:v>6.8985120000000002</c:v>
                </c:pt>
                <c:pt idx="7624">
                  <c:v>6.9000320000000004</c:v>
                </c:pt>
                <c:pt idx="7625">
                  <c:v>6.9019789999999999</c:v>
                </c:pt>
                <c:pt idx="7626">
                  <c:v>6.9031729999999998</c:v>
                </c:pt>
                <c:pt idx="7627">
                  <c:v>6.9043679999999998</c:v>
                </c:pt>
                <c:pt idx="7628">
                  <c:v>6.9057230000000001</c:v>
                </c:pt>
                <c:pt idx="7629">
                  <c:v>6.9063590000000001</c:v>
                </c:pt>
                <c:pt idx="7630">
                  <c:v>6.9073060000000002</c:v>
                </c:pt>
                <c:pt idx="7631">
                  <c:v>6.9082540000000003</c:v>
                </c:pt>
                <c:pt idx="7632">
                  <c:v>6.9092979999999997</c:v>
                </c:pt>
                <c:pt idx="7633">
                  <c:v>6.9099919999999999</c:v>
                </c:pt>
                <c:pt idx="7634">
                  <c:v>6.9100789999999996</c:v>
                </c:pt>
                <c:pt idx="7635">
                  <c:v>6.9113860000000003</c:v>
                </c:pt>
                <c:pt idx="7636">
                  <c:v>6.913259</c:v>
                </c:pt>
                <c:pt idx="7637">
                  <c:v>6.9152719999999999</c:v>
                </c:pt>
                <c:pt idx="7638">
                  <c:v>6.9168050000000001</c:v>
                </c:pt>
                <c:pt idx="7639">
                  <c:v>6.9187799999999999</c:v>
                </c:pt>
                <c:pt idx="7640">
                  <c:v>6.9205829999999997</c:v>
                </c:pt>
                <c:pt idx="7641">
                  <c:v>6.9218979999999997</c:v>
                </c:pt>
                <c:pt idx="7642">
                  <c:v>6.9233099999999999</c:v>
                </c:pt>
                <c:pt idx="7643">
                  <c:v>6.9247889999999996</c:v>
                </c:pt>
                <c:pt idx="7644">
                  <c:v>6.9265739999999996</c:v>
                </c:pt>
                <c:pt idx="7645">
                  <c:v>6.9283859999999997</c:v>
                </c:pt>
                <c:pt idx="7646">
                  <c:v>6.9298830000000002</c:v>
                </c:pt>
                <c:pt idx="7647">
                  <c:v>6.9313180000000001</c:v>
                </c:pt>
                <c:pt idx="7648">
                  <c:v>6.9328079999999996</c:v>
                </c:pt>
                <c:pt idx="7649">
                  <c:v>6.9350670000000001</c:v>
                </c:pt>
                <c:pt idx="7650">
                  <c:v>6.9373370000000003</c:v>
                </c:pt>
                <c:pt idx="7651">
                  <c:v>6.9392250000000004</c:v>
                </c:pt>
                <c:pt idx="7652">
                  <c:v>6.9413790000000004</c:v>
                </c:pt>
                <c:pt idx="7653">
                  <c:v>6.9433949999999998</c:v>
                </c:pt>
                <c:pt idx="7654">
                  <c:v>6.9453209999999999</c:v>
                </c:pt>
                <c:pt idx="7655">
                  <c:v>6.946936</c:v>
                </c:pt>
                <c:pt idx="7656">
                  <c:v>6.948315</c:v>
                </c:pt>
                <c:pt idx="7657">
                  <c:v>6.9497780000000002</c:v>
                </c:pt>
                <c:pt idx="7658">
                  <c:v>6.9509639999999999</c:v>
                </c:pt>
                <c:pt idx="7659">
                  <c:v>6.9524679999999996</c:v>
                </c:pt>
                <c:pt idx="7660">
                  <c:v>6.9543520000000001</c:v>
                </c:pt>
                <c:pt idx="7661">
                  <c:v>6.9562179999999998</c:v>
                </c:pt>
                <c:pt idx="7662">
                  <c:v>6.9580900000000003</c:v>
                </c:pt>
                <c:pt idx="7663">
                  <c:v>6.9591079999999996</c:v>
                </c:pt>
                <c:pt idx="7664">
                  <c:v>6.9601610000000003</c:v>
                </c:pt>
                <c:pt idx="7665">
                  <c:v>6.962046</c:v>
                </c:pt>
                <c:pt idx="7666">
                  <c:v>6.9645020000000004</c:v>
                </c:pt>
                <c:pt idx="7667">
                  <c:v>6.966564</c:v>
                </c:pt>
                <c:pt idx="7668">
                  <c:v>6.9676330000000002</c:v>
                </c:pt>
                <c:pt idx="7669">
                  <c:v>6.9689690000000004</c:v>
                </c:pt>
                <c:pt idx="7670">
                  <c:v>6.9710549999999998</c:v>
                </c:pt>
                <c:pt idx="7671">
                  <c:v>6.9723189999999997</c:v>
                </c:pt>
                <c:pt idx="7672">
                  <c:v>6.9730319999999999</c:v>
                </c:pt>
                <c:pt idx="7673">
                  <c:v>6.9744679999999999</c:v>
                </c:pt>
                <c:pt idx="7674">
                  <c:v>6.9759969999999996</c:v>
                </c:pt>
                <c:pt idx="7675">
                  <c:v>6.9768980000000003</c:v>
                </c:pt>
                <c:pt idx="7676">
                  <c:v>6.9778070000000003</c:v>
                </c:pt>
                <c:pt idx="7677">
                  <c:v>6.9796589999999998</c:v>
                </c:pt>
                <c:pt idx="7678">
                  <c:v>6.9808459999999997</c:v>
                </c:pt>
                <c:pt idx="7679">
                  <c:v>6.9819839999999997</c:v>
                </c:pt>
                <c:pt idx="7680">
                  <c:v>6.9837049999999996</c:v>
                </c:pt>
                <c:pt idx="7681">
                  <c:v>6.9856100000000003</c:v>
                </c:pt>
                <c:pt idx="7682">
                  <c:v>6.9877000000000002</c:v>
                </c:pt>
                <c:pt idx="7683">
                  <c:v>6.9900799999999998</c:v>
                </c:pt>
                <c:pt idx="7684">
                  <c:v>6.9927250000000001</c:v>
                </c:pt>
                <c:pt idx="7685">
                  <c:v>6.9935460000000003</c:v>
                </c:pt>
                <c:pt idx="7686">
                  <c:v>6.9951619999999997</c:v>
                </c:pt>
                <c:pt idx="7687">
                  <c:v>6.996963</c:v>
                </c:pt>
                <c:pt idx="7688">
                  <c:v>6.9988809999999999</c:v>
                </c:pt>
                <c:pt idx="7689">
                  <c:v>7.0009189999999997</c:v>
                </c:pt>
                <c:pt idx="7690">
                  <c:v>7.0022869999999999</c:v>
                </c:pt>
                <c:pt idx="7691">
                  <c:v>7.0038429999999998</c:v>
                </c:pt>
                <c:pt idx="7692">
                  <c:v>7.0048620000000001</c:v>
                </c:pt>
                <c:pt idx="7693">
                  <c:v>7.0051909999999999</c:v>
                </c:pt>
                <c:pt idx="7694">
                  <c:v>7.0056620000000001</c:v>
                </c:pt>
                <c:pt idx="7695">
                  <c:v>7.0061099999999996</c:v>
                </c:pt>
                <c:pt idx="7696">
                  <c:v>7.0071110000000001</c:v>
                </c:pt>
                <c:pt idx="7697">
                  <c:v>7.0088879999999998</c:v>
                </c:pt>
                <c:pt idx="7698">
                  <c:v>7.011298</c:v>
                </c:pt>
                <c:pt idx="7699">
                  <c:v>7.0134100000000004</c:v>
                </c:pt>
                <c:pt idx="7700">
                  <c:v>7.0147279999999999</c:v>
                </c:pt>
                <c:pt idx="7701">
                  <c:v>7.0158839999999998</c:v>
                </c:pt>
                <c:pt idx="7702">
                  <c:v>7.0159969999999996</c:v>
                </c:pt>
                <c:pt idx="7703">
                  <c:v>7.0161189999999998</c:v>
                </c:pt>
                <c:pt idx="7704">
                  <c:v>7.0169810000000004</c:v>
                </c:pt>
                <c:pt idx="7705">
                  <c:v>7.0186000000000002</c:v>
                </c:pt>
                <c:pt idx="7706">
                  <c:v>7.02</c:v>
                </c:pt>
                <c:pt idx="7707">
                  <c:v>7.0225780000000002</c:v>
                </c:pt>
                <c:pt idx="7708">
                  <c:v>7.0247580000000003</c:v>
                </c:pt>
                <c:pt idx="7709">
                  <c:v>7.0265219999999999</c:v>
                </c:pt>
                <c:pt idx="7710">
                  <c:v>7.027908</c:v>
                </c:pt>
                <c:pt idx="7711">
                  <c:v>7.0292269999999997</c:v>
                </c:pt>
                <c:pt idx="7712">
                  <c:v>7.0306639999999998</c:v>
                </c:pt>
                <c:pt idx="7713">
                  <c:v>7.0321680000000004</c:v>
                </c:pt>
                <c:pt idx="7714">
                  <c:v>7.0340049999999996</c:v>
                </c:pt>
                <c:pt idx="7715">
                  <c:v>7.0352139999999999</c:v>
                </c:pt>
                <c:pt idx="7716">
                  <c:v>7.0360100000000001</c:v>
                </c:pt>
                <c:pt idx="7717">
                  <c:v>7.0371839999999999</c:v>
                </c:pt>
                <c:pt idx="7718">
                  <c:v>7.0389900000000001</c:v>
                </c:pt>
                <c:pt idx="7719">
                  <c:v>7.0406870000000001</c:v>
                </c:pt>
                <c:pt idx="7720">
                  <c:v>7.0425139999999997</c:v>
                </c:pt>
                <c:pt idx="7721">
                  <c:v>7.0445970000000004</c:v>
                </c:pt>
                <c:pt idx="7722">
                  <c:v>7.0465280000000003</c:v>
                </c:pt>
                <c:pt idx="7723">
                  <c:v>7.0483830000000003</c:v>
                </c:pt>
                <c:pt idx="7724">
                  <c:v>7.0501680000000002</c:v>
                </c:pt>
                <c:pt idx="7725">
                  <c:v>7.0524389999999997</c:v>
                </c:pt>
                <c:pt idx="7726">
                  <c:v>7.0551890000000004</c:v>
                </c:pt>
                <c:pt idx="7727">
                  <c:v>7.0575190000000001</c:v>
                </c:pt>
                <c:pt idx="7728">
                  <c:v>7.059304</c:v>
                </c:pt>
                <c:pt idx="7729">
                  <c:v>7.060943</c:v>
                </c:pt>
                <c:pt idx="7730">
                  <c:v>7.0624739999999999</c:v>
                </c:pt>
                <c:pt idx="7731">
                  <c:v>7.0637549999999996</c:v>
                </c:pt>
                <c:pt idx="7732">
                  <c:v>7.0638350000000001</c:v>
                </c:pt>
                <c:pt idx="7733">
                  <c:v>7.0643700000000003</c:v>
                </c:pt>
                <c:pt idx="7734">
                  <c:v>7.0649100000000002</c:v>
                </c:pt>
                <c:pt idx="7735">
                  <c:v>7.066541</c:v>
                </c:pt>
                <c:pt idx="7736">
                  <c:v>7.0666200000000003</c:v>
                </c:pt>
                <c:pt idx="7737">
                  <c:v>7.067005</c:v>
                </c:pt>
                <c:pt idx="7738">
                  <c:v>7.0672879999999996</c:v>
                </c:pt>
                <c:pt idx="7739">
                  <c:v>7.067183</c:v>
                </c:pt>
                <c:pt idx="7740">
                  <c:v>7.0672309999999996</c:v>
                </c:pt>
                <c:pt idx="7741">
                  <c:v>7.068047</c:v>
                </c:pt>
                <c:pt idx="7742">
                  <c:v>7.0684149999999999</c:v>
                </c:pt>
                <c:pt idx="7743">
                  <c:v>7.0704710000000004</c:v>
                </c:pt>
                <c:pt idx="7744">
                  <c:v>7.0714990000000002</c:v>
                </c:pt>
                <c:pt idx="7745">
                  <c:v>7.0724729999999996</c:v>
                </c:pt>
                <c:pt idx="7746">
                  <c:v>7.0729300000000004</c:v>
                </c:pt>
                <c:pt idx="7747">
                  <c:v>7.0736540000000003</c:v>
                </c:pt>
                <c:pt idx="7748">
                  <c:v>7.0732609999999996</c:v>
                </c:pt>
                <c:pt idx="7749">
                  <c:v>7.0732590000000002</c:v>
                </c:pt>
                <c:pt idx="7750">
                  <c:v>7.0741149999999999</c:v>
                </c:pt>
                <c:pt idx="7751">
                  <c:v>7.074973</c:v>
                </c:pt>
                <c:pt idx="7752">
                  <c:v>7.0757649999999996</c:v>
                </c:pt>
                <c:pt idx="7753">
                  <c:v>7.076498</c:v>
                </c:pt>
                <c:pt idx="7754">
                  <c:v>7.0772459999999997</c:v>
                </c:pt>
                <c:pt idx="7755">
                  <c:v>7.0769979999999997</c:v>
                </c:pt>
                <c:pt idx="7756">
                  <c:v>7.0776859999999999</c:v>
                </c:pt>
                <c:pt idx="7757">
                  <c:v>7.0758530000000004</c:v>
                </c:pt>
                <c:pt idx="7758">
                  <c:v>7.0743330000000002</c:v>
                </c:pt>
                <c:pt idx="7759">
                  <c:v>7.0736970000000001</c:v>
                </c:pt>
                <c:pt idx="7760">
                  <c:v>7.0736210000000002</c:v>
                </c:pt>
                <c:pt idx="7761">
                  <c:v>7.072959</c:v>
                </c:pt>
                <c:pt idx="7762">
                  <c:v>7.0725059999999997</c:v>
                </c:pt>
                <c:pt idx="7763">
                  <c:v>7.0715579999999996</c:v>
                </c:pt>
                <c:pt idx="7764">
                  <c:v>7.0716060000000001</c:v>
                </c:pt>
                <c:pt idx="7765">
                  <c:v>7.0702619999999996</c:v>
                </c:pt>
                <c:pt idx="7766">
                  <c:v>7.0694160000000004</c:v>
                </c:pt>
                <c:pt idx="7767">
                  <c:v>7.0684019999999999</c:v>
                </c:pt>
                <c:pt idx="7768">
                  <c:v>7.0668189999999997</c:v>
                </c:pt>
                <c:pt idx="7769">
                  <c:v>7.0654640000000004</c:v>
                </c:pt>
                <c:pt idx="7770">
                  <c:v>7.0641080000000001</c:v>
                </c:pt>
                <c:pt idx="7771">
                  <c:v>7.062462</c:v>
                </c:pt>
                <c:pt idx="7772">
                  <c:v>7.0610889999999999</c:v>
                </c:pt>
                <c:pt idx="7773">
                  <c:v>7.0588699999999998</c:v>
                </c:pt>
                <c:pt idx="7774">
                  <c:v>7.0571419999999998</c:v>
                </c:pt>
                <c:pt idx="7775">
                  <c:v>7.0552159999999997</c:v>
                </c:pt>
                <c:pt idx="7776">
                  <c:v>7.0531509999999997</c:v>
                </c:pt>
                <c:pt idx="7777">
                  <c:v>7.0511509999999999</c:v>
                </c:pt>
                <c:pt idx="7778">
                  <c:v>7.0493690000000004</c:v>
                </c:pt>
                <c:pt idx="7779">
                  <c:v>7.04826</c:v>
                </c:pt>
                <c:pt idx="7780">
                  <c:v>7.0453060000000001</c:v>
                </c:pt>
                <c:pt idx="7781">
                  <c:v>7.0422209999999996</c:v>
                </c:pt>
                <c:pt idx="7782">
                  <c:v>7.0414570000000003</c:v>
                </c:pt>
                <c:pt idx="7783">
                  <c:v>7.0396609999999997</c:v>
                </c:pt>
                <c:pt idx="7784">
                  <c:v>7.0382110000000004</c:v>
                </c:pt>
                <c:pt idx="7785">
                  <c:v>7.0352430000000004</c:v>
                </c:pt>
                <c:pt idx="7786">
                  <c:v>7.0340030000000002</c:v>
                </c:pt>
                <c:pt idx="7787">
                  <c:v>7.0317689999999997</c:v>
                </c:pt>
                <c:pt idx="7788">
                  <c:v>7.0300279999999997</c:v>
                </c:pt>
                <c:pt idx="7789">
                  <c:v>7.0286970000000002</c:v>
                </c:pt>
                <c:pt idx="7790">
                  <c:v>7.0265440000000003</c:v>
                </c:pt>
                <c:pt idx="7791">
                  <c:v>7.0242589999999998</c:v>
                </c:pt>
                <c:pt idx="7792">
                  <c:v>7.0225759999999999</c:v>
                </c:pt>
                <c:pt idx="7793">
                  <c:v>7.0180379999999998</c:v>
                </c:pt>
                <c:pt idx="7794">
                  <c:v>7.0162110000000002</c:v>
                </c:pt>
                <c:pt idx="7795">
                  <c:v>7.014977</c:v>
                </c:pt>
                <c:pt idx="7796">
                  <c:v>7.0138860000000003</c:v>
                </c:pt>
                <c:pt idx="7797">
                  <c:v>7.0110279999999996</c:v>
                </c:pt>
                <c:pt idx="7798">
                  <c:v>7.0085559999999996</c:v>
                </c:pt>
                <c:pt idx="7799">
                  <c:v>7.0060320000000003</c:v>
                </c:pt>
                <c:pt idx="7800">
                  <c:v>7.0026169999999999</c:v>
                </c:pt>
                <c:pt idx="7801">
                  <c:v>6.9995029999999998</c:v>
                </c:pt>
                <c:pt idx="7802">
                  <c:v>6.9973539999999996</c:v>
                </c:pt>
                <c:pt idx="7803">
                  <c:v>6.9944369999999996</c:v>
                </c:pt>
                <c:pt idx="7804">
                  <c:v>6.9923469999999996</c:v>
                </c:pt>
                <c:pt idx="7805">
                  <c:v>6.9899120000000003</c:v>
                </c:pt>
                <c:pt idx="7806">
                  <c:v>6.9863730000000004</c:v>
                </c:pt>
                <c:pt idx="7807">
                  <c:v>6.9832900000000002</c:v>
                </c:pt>
                <c:pt idx="7808">
                  <c:v>6.9806679999999997</c:v>
                </c:pt>
                <c:pt idx="7809">
                  <c:v>6.9782919999999997</c:v>
                </c:pt>
                <c:pt idx="7810">
                  <c:v>6.9762420000000001</c:v>
                </c:pt>
                <c:pt idx="7811">
                  <c:v>6.9743639999999996</c:v>
                </c:pt>
                <c:pt idx="7812">
                  <c:v>6.9721869999999999</c:v>
                </c:pt>
                <c:pt idx="7813">
                  <c:v>6.9702710000000003</c:v>
                </c:pt>
                <c:pt idx="7814">
                  <c:v>6.9671659999999997</c:v>
                </c:pt>
                <c:pt idx="7815">
                  <c:v>6.9648839999999996</c:v>
                </c:pt>
                <c:pt idx="7816">
                  <c:v>6.9628329999999998</c:v>
                </c:pt>
                <c:pt idx="7817">
                  <c:v>6.959835</c:v>
                </c:pt>
                <c:pt idx="7818">
                  <c:v>6.9573539999999996</c:v>
                </c:pt>
                <c:pt idx="7819">
                  <c:v>6.9554270000000002</c:v>
                </c:pt>
                <c:pt idx="7820">
                  <c:v>6.9532860000000003</c:v>
                </c:pt>
                <c:pt idx="7821">
                  <c:v>6.9506319999999997</c:v>
                </c:pt>
                <c:pt idx="7822">
                  <c:v>6.9481729999999997</c:v>
                </c:pt>
                <c:pt idx="7823">
                  <c:v>6.9455039999999997</c:v>
                </c:pt>
                <c:pt idx="7824">
                  <c:v>6.9429040000000004</c:v>
                </c:pt>
                <c:pt idx="7825">
                  <c:v>6.9399350000000002</c:v>
                </c:pt>
                <c:pt idx="7826">
                  <c:v>6.9370190000000003</c:v>
                </c:pt>
                <c:pt idx="7827">
                  <c:v>6.9333340000000003</c:v>
                </c:pt>
                <c:pt idx="7828">
                  <c:v>6.9310369999999999</c:v>
                </c:pt>
                <c:pt idx="7829">
                  <c:v>6.9280010000000001</c:v>
                </c:pt>
                <c:pt idx="7830">
                  <c:v>6.9260159999999997</c:v>
                </c:pt>
                <c:pt idx="7831">
                  <c:v>6.9231059999999998</c:v>
                </c:pt>
                <c:pt idx="7832">
                  <c:v>6.9205040000000002</c:v>
                </c:pt>
                <c:pt idx="7833">
                  <c:v>6.9172149999999997</c:v>
                </c:pt>
                <c:pt idx="7834">
                  <c:v>6.9138849999999996</c:v>
                </c:pt>
                <c:pt idx="7835">
                  <c:v>6.9117490000000004</c:v>
                </c:pt>
                <c:pt idx="7836">
                  <c:v>6.9095329999999997</c:v>
                </c:pt>
                <c:pt idx="7837">
                  <c:v>6.9071660000000001</c:v>
                </c:pt>
                <c:pt idx="7838">
                  <c:v>6.9048780000000001</c:v>
                </c:pt>
                <c:pt idx="7839">
                  <c:v>6.9021080000000001</c:v>
                </c:pt>
                <c:pt idx="7840">
                  <c:v>6.8990390000000001</c:v>
                </c:pt>
                <c:pt idx="7841">
                  <c:v>6.896903</c:v>
                </c:pt>
                <c:pt idx="7842">
                  <c:v>6.892741</c:v>
                </c:pt>
                <c:pt idx="7843">
                  <c:v>6.890212</c:v>
                </c:pt>
                <c:pt idx="7844">
                  <c:v>6.8864400000000003</c:v>
                </c:pt>
                <c:pt idx="7845">
                  <c:v>6.8825649999999996</c:v>
                </c:pt>
                <c:pt idx="7846">
                  <c:v>6.8783659999999998</c:v>
                </c:pt>
                <c:pt idx="7847">
                  <c:v>6.8753659999999996</c:v>
                </c:pt>
                <c:pt idx="7848">
                  <c:v>6.8729639999999996</c:v>
                </c:pt>
                <c:pt idx="7849">
                  <c:v>6.8703320000000003</c:v>
                </c:pt>
                <c:pt idx="7850">
                  <c:v>6.8675220000000001</c:v>
                </c:pt>
                <c:pt idx="7851">
                  <c:v>6.8634360000000001</c:v>
                </c:pt>
                <c:pt idx="7852">
                  <c:v>6.859413</c:v>
                </c:pt>
                <c:pt idx="7853">
                  <c:v>6.856198</c:v>
                </c:pt>
                <c:pt idx="7854">
                  <c:v>6.8519449999999997</c:v>
                </c:pt>
                <c:pt idx="7855">
                  <c:v>6.8492810000000004</c:v>
                </c:pt>
                <c:pt idx="7856">
                  <c:v>6.8466449999999996</c:v>
                </c:pt>
                <c:pt idx="7857">
                  <c:v>6.8442970000000001</c:v>
                </c:pt>
                <c:pt idx="7858">
                  <c:v>6.8415559999999997</c:v>
                </c:pt>
                <c:pt idx="7859">
                  <c:v>6.8388090000000004</c:v>
                </c:pt>
                <c:pt idx="7860">
                  <c:v>6.8356060000000003</c:v>
                </c:pt>
                <c:pt idx="7861">
                  <c:v>6.8321810000000003</c:v>
                </c:pt>
                <c:pt idx="7862">
                  <c:v>6.8289580000000001</c:v>
                </c:pt>
                <c:pt idx="7863">
                  <c:v>6.825672</c:v>
                </c:pt>
                <c:pt idx="7864">
                  <c:v>6.8219620000000001</c:v>
                </c:pt>
                <c:pt idx="7865">
                  <c:v>6.8183299999999996</c:v>
                </c:pt>
                <c:pt idx="7866">
                  <c:v>6.8144349999999996</c:v>
                </c:pt>
                <c:pt idx="7867">
                  <c:v>6.8110889999999999</c:v>
                </c:pt>
                <c:pt idx="7868">
                  <c:v>6.8082399999999996</c:v>
                </c:pt>
                <c:pt idx="7869">
                  <c:v>6.8047120000000003</c:v>
                </c:pt>
                <c:pt idx="7870">
                  <c:v>6.8014330000000003</c:v>
                </c:pt>
                <c:pt idx="7871">
                  <c:v>6.7985610000000003</c:v>
                </c:pt>
                <c:pt idx="7872">
                  <c:v>6.794943</c:v>
                </c:pt>
                <c:pt idx="7873">
                  <c:v>6.7928100000000002</c:v>
                </c:pt>
                <c:pt idx="7874">
                  <c:v>6.7903560000000001</c:v>
                </c:pt>
                <c:pt idx="7875">
                  <c:v>6.7875769999999997</c:v>
                </c:pt>
                <c:pt idx="7876">
                  <c:v>6.7846039999999999</c:v>
                </c:pt>
                <c:pt idx="7877">
                  <c:v>6.7818870000000002</c:v>
                </c:pt>
                <c:pt idx="7878">
                  <c:v>6.778346</c:v>
                </c:pt>
                <c:pt idx="7879">
                  <c:v>6.7748540000000004</c:v>
                </c:pt>
                <c:pt idx="7880">
                  <c:v>6.7711389999999998</c:v>
                </c:pt>
                <c:pt idx="7881">
                  <c:v>6.7676530000000001</c:v>
                </c:pt>
                <c:pt idx="7882">
                  <c:v>6.7647310000000003</c:v>
                </c:pt>
                <c:pt idx="7883">
                  <c:v>6.7621380000000002</c:v>
                </c:pt>
                <c:pt idx="7884">
                  <c:v>6.7590110000000001</c:v>
                </c:pt>
                <c:pt idx="7885">
                  <c:v>6.755325</c:v>
                </c:pt>
                <c:pt idx="7886">
                  <c:v>6.7512990000000004</c:v>
                </c:pt>
                <c:pt idx="7887">
                  <c:v>6.747484</c:v>
                </c:pt>
                <c:pt idx="7888">
                  <c:v>6.7439030000000004</c:v>
                </c:pt>
                <c:pt idx="7889">
                  <c:v>6.7405989999999996</c:v>
                </c:pt>
                <c:pt idx="7890">
                  <c:v>6.7378770000000001</c:v>
                </c:pt>
                <c:pt idx="7891">
                  <c:v>6.7353779999999999</c:v>
                </c:pt>
                <c:pt idx="7892">
                  <c:v>6.7336340000000003</c:v>
                </c:pt>
                <c:pt idx="7893">
                  <c:v>6.7325720000000002</c:v>
                </c:pt>
                <c:pt idx="7894">
                  <c:v>6.7306650000000001</c:v>
                </c:pt>
                <c:pt idx="7895">
                  <c:v>6.7277310000000003</c:v>
                </c:pt>
                <c:pt idx="7896">
                  <c:v>6.7254139999999998</c:v>
                </c:pt>
                <c:pt idx="7897">
                  <c:v>6.7228060000000003</c:v>
                </c:pt>
                <c:pt idx="7898">
                  <c:v>6.7198180000000001</c:v>
                </c:pt>
                <c:pt idx="7899">
                  <c:v>6.7173299999999996</c:v>
                </c:pt>
                <c:pt idx="7900">
                  <c:v>6.7156469999999997</c:v>
                </c:pt>
                <c:pt idx="7901">
                  <c:v>6.7137770000000003</c:v>
                </c:pt>
                <c:pt idx="7902">
                  <c:v>6.7114960000000004</c:v>
                </c:pt>
                <c:pt idx="7903">
                  <c:v>6.7094149999999999</c:v>
                </c:pt>
                <c:pt idx="7904">
                  <c:v>6.7076690000000001</c:v>
                </c:pt>
                <c:pt idx="7905">
                  <c:v>6.7051340000000001</c:v>
                </c:pt>
                <c:pt idx="7906">
                  <c:v>6.70357</c:v>
                </c:pt>
                <c:pt idx="7907">
                  <c:v>6.7017910000000001</c:v>
                </c:pt>
                <c:pt idx="7908">
                  <c:v>6.7000310000000001</c:v>
                </c:pt>
                <c:pt idx="7909">
                  <c:v>6.6981169999999999</c:v>
                </c:pt>
                <c:pt idx="7910">
                  <c:v>6.6960040000000003</c:v>
                </c:pt>
                <c:pt idx="7911">
                  <c:v>6.6949160000000001</c:v>
                </c:pt>
                <c:pt idx="7912">
                  <c:v>6.6929470000000002</c:v>
                </c:pt>
                <c:pt idx="7913">
                  <c:v>6.6908070000000004</c:v>
                </c:pt>
                <c:pt idx="7914">
                  <c:v>6.6895850000000001</c:v>
                </c:pt>
                <c:pt idx="7915">
                  <c:v>6.6894239999999998</c:v>
                </c:pt>
                <c:pt idx="7916">
                  <c:v>6.6883749999999997</c:v>
                </c:pt>
                <c:pt idx="7917">
                  <c:v>6.6863510000000002</c:v>
                </c:pt>
                <c:pt idx="7918">
                  <c:v>6.6846969999999999</c:v>
                </c:pt>
                <c:pt idx="7919">
                  <c:v>6.6839329999999997</c:v>
                </c:pt>
                <c:pt idx="7920">
                  <c:v>6.682188</c:v>
                </c:pt>
                <c:pt idx="7921">
                  <c:v>6.680625</c:v>
                </c:pt>
                <c:pt idx="7922">
                  <c:v>6.6791840000000002</c:v>
                </c:pt>
                <c:pt idx="7923">
                  <c:v>6.6771849999999997</c:v>
                </c:pt>
                <c:pt idx="7924">
                  <c:v>6.6760060000000001</c:v>
                </c:pt>
                <c:pt idx="7925">
                  <c:v>6.6751199999999997</c:v>
                </c:pt>
                <c:pt idx="7926">
                  <c:v>6.6743699999999997</c:v>
                </c:pt>
                <c:pt idx="7927">
                  <c:v>6.6741950000000001</c:v>
                </c:pt>
                <c:pt idx="7928">
                  <c:v>6.674258</c:v>
                </c:pt>
                <c:pt idx="7929">
                  <c:v>6.6737169999999999</c:v>
                </c:pt>
                <c:pt idx="7930">
                  <c:v>6.6734400000000003</c:v>
                </c:pt>
                <c:pt idx="7931">
                  <c:v>6.673508</c:v>
                </c:pt>
                <c:pt idx="7932">
                  <c:v>6.6727470000000002</c:v>
                </c:pt>
                <c:pt idx="7933">
                  <c:v>6.6718460000000004</c:v>
                </c:pt>
                <c:pt idx="7934">
                  <c:v>6.6710000000000003</c:v>
                </c:pt>
                <c:pt idx="7935">
                  <c:v>6.6707010000000002</c:v>
                </c:pt>
                <c:pt idx="7936">
                  <c:v>6.6713440000000004</c:v>
                </c:pt>
                <c:pt idx="7937">
                  <c:v>6.6722250000000001</c:v>
                </c:pt>
                <c:pt idx="7938">
                  <c:v>6.6724209999999999</c:v>
                </c:pt>
                <c:pt idx="7939">
                  <c:v>6.6719499999999998</c:v>
                </c:pt>
                <c:pt idx="7940">
                  <c:v>6.6717700000000004</c:v>
                </c:pt>
                <c:pt idx="7941">
                  <c:v>6.6715010000000001</c:v>
                </c:pt>
                <c:pt idx="7942">
                  <c:v>6.6710339999999997</c:v>
                </c:pt>
                <c:pt idx="7943">
                  <c:v>6.6703159999999997</c:v>
                </c:pt>
                <c:pt idx="7944">
                  <c:v>6.6698360000000001</c:v>
                </c:pt>
                <c:pt idx="7945">
                  <c:v>6.6705750000000004</c:v>
                </c:pt>
                <c:pt idx="7946">
                  <c:v>6.6711359999999997</c:v>
                </c:pt>
                <c:pt idx="7947">
                  <c:v>6.6714630000000001</c:v>
                </c:pt>
                <c:pt idx="7948">
                  <c:v>6.6719869999999997</c:v>
                </c:pt>
                <c:pt idx="7949">
                  <c:v>6.6722080000000004</c:v>
                </c:pt>
                <c:pt idx="7950">
                  <c:v>6.6720110000000004</c:v>
                </c:pt>
                <c:pt idx="7951">
                  <c:v>6.672612</c:v>
                </c:pt>
                <c:pt idx="7952">
                  <c:v>6.6741679999999999</c:v>
                </c:pt>
                <c:pt idx="7953">
                  <c:v>6.6752789999999997</c:v>
                </c:pt>
                <c:pt idx="7954">
                  <c:v>6.676107</c:v>
                </c:pt>
                <c:pt idx="7955">
                  <c:v>6.6766350000000001</c:v>
                </c:pt>
                <c:pt idx="7956">
                  <c:v>6.6771200000000004</c:v>
                </c:pt>
                <c:pt idx="7957">
                  <c:v>6.678248</c:v>
                </c:pt>
                <c:pt idx="7958">
                  <c:v>6.6789249999999996</c:v>
                </c:pt>
                <c:pt idx="7959">
                  <c:v>6.6790399999999996</c:v>
                </c:pt>
                <c:pt idx="7960">
                  <c:v>6.6797199999999997</c:v>
                </c:pt>
                <c:pt idx="7961">
                  <c:v>6.6801589999999997</c:v>
                </c:pt>
                <c:pt idx="7962">
                  <c:v>6.6809050000000001</c:v>
                </c:pt>
                <c:pt idx="7963">
                  <c:v>6.6819839999999999</c:v>
                </c:pt>
                <c:pt idx="7964">
                  <c:v>6.6824120000000002</c:v>
                </c:pt>
                <c:pt idx="7965">
                  <c:v>6.6820490000000001</c:v>
                </c:pt>
                <c:pt idx="7966">
                  <c:v>6.6824880000000002</c:v>
                </c:pt>
                <c:pt idx="7967">
                  <c:v>6.6841140000000001</c:v>
                </c:pt>
                <c:pt idx="7968">
                  <c:v>6.6856450000000001</c:v>
                </c:pt>
                <c:pt idx="7969">
                  <c:v>6.6863440000000001</c:v>
                </c:pt>
                <c:pt idx="7970">
                  <c:v>6.6874510000000003</c:v>
                </c:pt>
                <c:pt idx="7971">
                  <c:v>6.6883990000000004</c:v>
                </c:pt>
                <c:pt idx="7972">
                  <c:v>6.690239</c:v>
                </c:pt>
                <c:pt idx="7973">
                  <c:v>6.6921939999999998</c:v>
                </c:pt>
                <c:pt idx="7974">
                  <c:v>6.6933939999999996</c:v>
                </c:pt>
                <c:pt idx="7975">
                  <c:v>6.6942849999999998</c:v>
                </c:pt>
                <c:pt idx="7976">
                  <c:v>6.6954770000000003</c:v>
                </c:pt>
                <c:pt idx="7977">
                  <c:v>6.6964759999999997</c:v>
                </c:pt>
                <c:pt idx="7978">
                  <c:v>6.697546</c:v>
                </c:pt>
                <c:pt idx="7979">
                  <c:v>6.6996370000000001</c:v>
                </c:pt>
                <c:pt idx="7980">
                  <c:v>6.7020530000000003</c:v>
                </c:pt>
                <c:pt idx="7981">
                  <c:v>6.7046919999999997</c:v>
                </c:pt>
                <c:pt idx="7982">
                  <c:v>6.7072219999999998</c:v>
                </c:pt>
                <c:pt idx="7983">
                  <c:v>6.7088089999999996</c:v>
                </c:pt>
                <c:pt idx="7984">
                  <c:v>6.7110370000000001</c:v>
                </c:pt>
                <c:pt idx="7985">
                  <c:v>6.7129029999999998</c:v>
                </c:pt>
                <c:pt idx="7986">
                  <c:v>6.7145609999999998</c:v>
                </c:pt>
                <c:pt idx="7987">
                  <c:v>6.7159599999999999</c:v>
                </c:pt>
                <c:pt idx="7988">
                  <c:v>6.7176609999999997</c:v>
                </c:pt>
                <c:pt idx="7989">
                  <c:v>6.7197789999999999</c:v>
                </c:pt>
                <c:pt idx="7990">
                  <c:v>6.7216839999999998</c:v>
                </c:pt>
                <c:pt idx="7991">
                  <c:v>6.7232989999999999</c:v>
                </c:pt>
                <c:pt idx="7992">
                  <c:v>6.7251019999999997</c:v>
                </c:pt>
                <c:pt idx="7993">
                  <c:v>6.727576</c:v>
                </c:pt>
                <c:pt idx="7994">
                  <c:v>6.7298609999999996</c:v>
                </c:pt>
                <c:pt idx="7995">
                  <c:v>6.7312630000000002</c:v>
                </c:pt>
                <c:pt idx="7996">
                  <c:v>6.732634</c:v>
                </c:pt>
                <c:pt idx="7997">
                  <c:v>6.7345490000000003</c:v>
                </c:pt>
                <c:pt idx="7998">
                  <c:v>6.7366289999999998</c:v>
                </c:pt>
                <c:pt idx="7999">
                  <c:v>6.738245</c:v>
                </c:pt>
                <c:pt idx="8000">
                  <c:v>6.7397669999999996</c:v>
                </c:pt>
                <c:pt idx="8001">
                  <c:v>6.7411719999999997</c:v>
                </c:pt>
                <c:pt idx="8002">
                  <c:v>6.741714</c:v>
                </c:pt>
                <c:pt idx="8003">
                  <c:v>6.7424989999999996</c:v>
                </c:pt>
                <c:pt idx="8004">
                  <c:v>6.7437040000000001</c:v>
                </c:pt>
                <c:pt idx="8005">
                  <c:v>6.7444620000000004</c:v>
                </c:pt>
                <c:pt idx="8006">
                  <c:v>6.7455280000000002</c:v>
                </c:pt>
                <c:pt idx="8007">
                  <c:v>6.7465619999999999</c:v>
                </c:pt>
                <c:pt idx="8008">
                  <c:v>6.7473999999999998</c:v>
                </c:pt>
                <c:pt idx="8009">
                  <c:v>6.7488489999999999</c:v>
                </c:pt>
                <c:pt idx="8010">
                  <c:v>6.7502170000000001</c:v>
                </c:pt>
                <c:pt idx="8011">
                  <c:v>6.7511450000000002</c:v>
                </c:pt>
                <c:pt idx="8012">
                  <c:v>6.7528100000000002</c:v>
                </c:pt>
                <c:pt idx="8013">
                  <c:v>6.7546470000000003</c:v>
                </c:pt>
                <c:pt idx="8014">
                  <c:v>6.7569340000000002</c:v>
                </c:pt>
                <c:pt idx="8015">
                  <c:v>6.7595270000000003</c:v>
                </c:pt>
                <c:pt idx="8016">
                  <c:v>6.7615530000000001</c:v>
                </c:pt>
                <c:pt idx="8017">
                  <c:v>6.7630850000000002</c:v>
                </c:pt>
                <c:pt idx="8018">
                  <c:v>6.7646369999999996</c:v>
                </c:pt>
                <c:pt idx="8019">
                  <c:v>6.7657439999999998</c:v>
                </c:pt>
                <c:pt idx="8020">
                  <c:v>6.7667450000000002</c:v>
                </c:pt>
                <c:pt idx="8021">
                  <c:v>6.7677430000000003</c:v>
                </c:pt>
                <c:pt idx="8022">
                  <c:v>6.7685129999999996</c:v>
                </c:pt>
                <c:pt idx="8023">
                  <c:v>6.7691809999999997</c:v>
                </c:pt>
                <c:pt idx="8024">
                  <c:v>6.7707490000000004</c:v>
                </c:pt>
                <c:pt idx="8025">
                  <c:v>6.771674</c:v>
                </c:pt>
                <c:pt idx="8026">
                  <c:v>6.7725989999999996</c:v>
                </c:pt>
                <c:pt idx="8027">
                  <c:v>6.7731760000000003</c:v>
                </c:pt>
                <c:pt idx="8028">
                  <c:v>6.773784</c:v>
                </c:pt>
                <c:pt idx="8029">
                  <c:v>6.7746709999999997</c:v>
                </c:pt>
                <c:pt idx="8030">
                  <c:v>6.7752230000000004</c:v>
                </c:pt>
                <c:pt idx="8031">
                  <c:v>6.7754560000000001</c:v>
                </c:pt>
                <c:pt idx="8032">
                  <c:v>6.7755070000000002</c:v>
                </c:pt>
                <c:pt idx="8033">
                  <c:v>6.7764709999999999</c:v>
                </c:pt>
                <c:pt idx="8034">
                  <c:v>6.7779639999999999</c:v>
                </c:pt>
                <c:pt idx="8035">
                  <c:v>6.7785409999999997</c:v>
                </c:pt>
                <c:pt idx="8036">
                  <c:v>6.7791959999999998</c:v>
                </c:pt>
                <c:pt idx="8037">
                  <c:v>6.7795160000000001</c:v>
                </c:pt>
                <c:pt idx="8038">
                  <c:v>6.779738</c:v>
                </c:pt>
                <c:pt idx="8039">
                  <c:v>6.7804789999999997</c:v>
                </c:pt>
                <c:pt idx="8040">
                  <c:v>6.7811769999999996</c:v>
                </c:pt>
                <c:pt idx="8041">
                  <c:v>6.781854</c:v>
                </c:pt>
                <c:pt idx="8042">
                  <c:v>6.7822519999999997</c:v>
                </c:pt>
                <c:pt idx="8043">
                  <c:v>6.7824650000000002</c:v>
                </c:pt>
                <c:pt idx="8044">
                  <c:v>6.7833800000000002</c:v>
                </c:pt>
                <c:pt idx="8045">
                  <c:v>6.784567</c:v>
                </c:pt>
                <c:pt idx="8046">
                  <c:v>6.7857120000000002</c:v>
                </c:pt>
                <c:pt idx="8047">
                  <c:v>6.7870650000000001</c:v>
                </c:pt>
                <c:pt idx="8048">
                  <c:v>6.788157</c:v>
                </c:pt>
                <c:pt idx="8049">
                  <c:v>6.7894589999999999</c:v>
                </c:pt>
                <c:pt idx="8050">
                  <c:v>6.7906440000000003</c:v>
                </c:pt>
                <c:pt idx="8051">
                  <c:v>6.7915039999999998</c:v>
                </c:pt>
                <c:pt idx="8052">
                  <c:v>6.7927099999999996</c:v>
                </c:pt>
                <c:pt idx="8053">
                  <c:v>6.794365</c:v>
                </c:pt>
                <c:pt idx="8054">
                  <c:v>6.7960520000000004</c:v>
                </c:pt>
                <c:pt idx="8055">
                  <c:v>6.7980049999999999</c:v>
                </c:pt>
                <c:pt idx="8056">
                  <c:v>6.800217</c:v>
                </c:pt>
                <c:pt idx="8057">
                  <c:v>6.8016649999999998</c:v>
                </c:pt>
                <c:pt idx="8058">
                  <c:v>6.8025710000000004</c:v>
                </c:pt>
                <c:pt idx="8059">
                  <c:v>6.8037450000000002</c:v>
                </c:pt>
                <c:pt idx="8060">
                  <c:v>6.8051550000000001</c:v>
                </c:pt>
                <c:pt idx="8061">
                  <c:v>6.8071630000000001</c:v>
                </c:pt>
                <c:pt idx="8062">
                  <c:v>6.8084210000000001</c:v>
                </c:pt>
                <c:pt idx="8063">
                  <c:v>6.80938</c:v>
                </c:pt>
                <c:pt idx="8064">
                  <c:v>6.8098070000000002</c:v>
                </c:pt>
                <c:pt idx="8065">
                  <c:v>6.8104639999999996</c:v>
                </c:pt>
                <c:pt idx="8066">
                  <c:v>6.8111819999999996</c:v>
                </c:pt>
                <c:pt idx="8067">
                  <c:v>6.8121109999999998</c:v>
                </c:pt>
                <c:pt idx="8068">
                  <c:v>6.8128529999999996</c:v>
                </c:pt>
                <c:pt idx="8069">
                  <c:v>6.8137679999999996</c:v>
                </c:pt>
                <c:pt idx="8070">
                  <c:v>6.8158120000000002</c:v>
                </c:pt>
                <c:pt idx="8071">
                  <c:v>6.8175230000000004</c:v>
                </c:pt>
                <c:pt idx="8072">
                  <c:v>6.8189799999999998</c:v>
                </c:pt>
                <c:pt idx="8073">
                  <c:v>6.8198660000000002</c:v>
                </c:pt>
                <c:pt idx="8074">
                  <c:v>6.8209739999999996</c:v>
                </c:pt>
                <c:pt idx="8075">
                  <c:v>6.8227270000000004</c:v>
                </c:pt>
                <c:pt idx="8076">
                  <c:v>6.8245889999999996</c:v>
                </c:pt>
                <c:pt idx="8077">
                  <c:v>6.826187</c:v>
                </c:pt>
                <c:pt idx="8078">
                  <c:v>6.8279449999999997</c:v>
                </c:pt>
                <c:pt idx="8079">
                  <c:v>6.8294350000000001</c:v>
                </c:pt>
                <c:pt idx="8080">
                  <c:v>6.8306680000000002</c:v>
                </c:pt>
                <c:pt idx="8081">
                  <c:v>6.8316949999999999</c:v>
                </c:pt>
                <c:pt idx="8082">
                  <c:v>6.833329</c:v>
                </c:pt>
                <c:pt idx="8083">
                  <c:v>6.8349710000000004</c:v>
                </c:pt>
                <c:pt idx="8084">
                  <c:v>6.8360469999999998</c:v>
                </c:pt>
                <c:pt idx="8085">
                  <c:v>6.8381759999999998</c:v>
                </c:pt>
                <c:pt idx="8086">
                  <c:v>6.8391479999999998</c:v>
                </c:pt>
                <c:pt idx="8087">
                  <c:v>6.8398690000000002</c:v>
                </c:pt>
                <c:pt idx="8088">
                  <c:v>6.8415470000000003</c:v>
                </c:pt>
                <c:pt idx="8089">
                  <c:v>6.842098</c:v>
                </c:pt>
                <c:pt idx="8090">
                  <c:v>6.8429859999999998</c:v>
                </c:pt>
                <c:pt idx="8091">
                  <c:v>6.8443639999999997</c:v>
                </c:pt>
                <c:pt idx="8092">
                  <c:v>6.8462860000000001</c:v>
                </c:pt>
                <c:pt idx="8093">
                  <c:v>6.8475539999999997</c:v>
                </c:pt>
                <c:pt idx="8094">
                  <c:v>6.849234</c:v>
                </c:pt>
                <c:pt idx="8095">
                  <c:v>6.8513140000000003</c:v>
                </c:pt>
                <c:pt idx="8096">
                  <c:v>6.8527259999999997</c:v>
                </c:pt>
                <c:pt idx="8097">
                  <c:v>6.8536409999999997</c:v>
                </c:pt>
                <c:pt idx="8098">
                  <c:v>6.8550719999999998</c:v>
                </c:pt>
                <c:pt idx="8099">
                  <c:v>6.856554</c:v>
                </c:pt>
                <c:pt idx="8100">
                  <c:v>6.8574909999999996</c:v>
                </c:pt>
                <c:pt idx="8101">
                  <c:v>6.859712</c:v>
                </c:pt>
                <c:pt idx="8102">
                  <c:v>6.8619510000000004</c:v>
                </c:pt>
                <c:pt idx="8103">
                  <c:v>6.8626769999999997</c:v>
                </c:pt>
                <c:pt idx="8104">
                  <c:v>6.8635549999999999</c:v>
                </c:pt>
                <c:pt idx="8105">
                  <c:v>6.8641629999999996</c:v>
                </c:pt>
                <c:pt idx="8106">
                  <c:v>6.864986</c:v>
                </c:pt>
                <c:pt idx="8107">
                  <c:v>6.8663299999999996</c:v>
                </c:pt>
                <c:pt idx="8108">
                  <c:v>6.8677820000000001</c:v>
                </c:pt>
                <c:pt idx="8109">
                  <c:v>6.8683829999999997</c:v>
                </c:pt>
                <c:pt idx="8110">
                  <c:v>6.8692029999999997</c:v>
                </c:pt>
                <c:pt idx="8111">
                  <c:v>6.8697920000000003</c:v>
                </c:pt>
                <c:pt idx="8112">
                  <c:v>6.8712770000000001</c:v>
                </c:pt>
                <c:pt idx="8113">
                  <c:v>6.8725959999999997</c:v>
                </c:pt>
                <c:pt idx="8114">
                  <c:v>6.8740199999999998</c:v>
                </c:pt>
                <c:pt idx="8115">
                  <c:v>6.875451</c:v>
                </c:pt>
                <c:pt idx="8116">
                  <c:v>6.8765790000000004</c:v>
                </c:pt>
                <c:pt idx="8117">
                  <c:v>6.8777970000000002</c:v>
                </c:pt>
                <c:pt idx="8118">
                  <c:v>6.878965</c:v>
                </c:pt>
                <c:pt idx="8119">
                  <c:v>6.8803369999999999</c:v>
                </c:pt>
                <c:pt idx="8120">
                  <c:v>6.8806039999999999</c:v>
                </c:pt>
                <c:pt idx="8121">
                  <c:v>6.8810520000000004</c:v>
                </c:pt>
                <c:pt idx="8122">
                  <c:v>6.8817909999999998</c:v>
                </c:pt>
                <c:pt idx="8123">
                  <c:v>6.8838499999999998</c:v>
                </c:pt>
                <c:pt idx="8124">
                  <c:v>6.885097</c:v>
                </c:pt>
                <c:pt idx="8125">
                  <c:v>6.8862410000000001</c:v>
                </c:pt>
                <c:pt idx="8126">
                  <c:v>6.8864470000000004</c:v>
                </c:pt>
                <c:pt idx="8127">
                  <c:v>6.8871019999999996</c:v>
                </c:pt>
                <c:pt idx="8128">
                  <c:v>6.8874529999999998</c:v>
                </c:pt>
                <c:pt idx="8129">
                  <c:v>6.8872910000000003</c:v>
                </c:pt>
                <c:pt idx="8130">
                  <c:v>6.8874909999999998</c:v>
                </c:pt>
                <c:pt idx="8131">
                  <c:v>6.8884920000000003</c:v>
                </c:pt>
                <c:pt idx="8132">
                  <c:v>6.8893430000000002</c:v>
                </c:pt>
                <c:pt idx="8133">
                  <c:v>6.8909700000000003</c:v>
                </c:pt>
                <c:pt idx="8134">
                  <c:v>6.8913719999999996</c:v>
                </c:pt>
                <c:pt idx="8135">
                  <c:v>6.8911210000000001</c:v>
                </c:pt>
                <c:pt idx="8136">
                  <c:v>6.8919889999999997</c:v>
                </c:pt>
                <c:pt idx="8137">
                  <c:v>6.8932450000000003</c:v>
                </c:pt>
                <c:pt idx="8138">
                  <c:v>6.8951479999999998</c:v>
                </c:pt>
                <c:pt idx="8139">
                  <c:v>6.8969379999999996</c:v>
                </c:pt>
                <c:pt idx="8140">
                  <c:v>6.8990010000000002</c:v>
                </c:pt>
                <c:pt idx="8141">
                  <c:v>6.9002650000000001</c:v>
                </c:pt>
                <c:pt idx="8142">
                  <c:v>6.9004329999999996</c:v>
                </c:pt>
                <c:pt idx="8143">
                  <c:v>6.9003420000000002</c:v>
                </c:pt>
                <c:pt idx="8144">
                  <c:v>6.9010670000000003</c:v>
                </c:pt>
                <c:pt idx="8145">
                  <c:v>6.9009369999999999</c:v>
                </c:pt>
                <c:pt idx="8146">
                  <c:v>6.9016159999999998</c:v>
                </c:pt>
                <c:pt idx="8147">
                  <c:v>6.9029410000000002</c:v>
                </c:pt>
                <c:pt idx="8148">
                  <c:v>6.9034490000000002</c:v>
                </c:pt>
                <c:pt idx="8149">
                  <c:v>6.9034209999999998</c:v>
                </c:pt>
                <c:pt idx="8150">
                  <c:v>6.9051879999999999</c:v>
                </c:pt>
                <c:pt idx="8151">
                  <c:v>6.9048389999999999</c:v>
                </c:pt>
                <c:pt idx="8152">
                  <c:v>6.9051070000000001</c:v>
                </c:pt>
                <c:pt idx="8153">
                  <c:v>6.9060959999999998</c:v>
                </c:pt>
                <c:pt idx="8154">
                  <c:v>6.906873</c:v>
                </c:pt>
                <c:pt idx="8155">
                  <c:v>6.9070989999999997</c:v>
                </c:pt>
                <c:pt idx="8156">
                  <c:v>6.9079560000000004</c:v>
                </c:pt>
                <c:pt idx="8157">
                  <c:v>6.9075340000000001</c:v>
                </c:pt>
                <c:pt idx="8158">
                  <c:v>6.908099</c:v>
                </c:pt>
                <c:pt idx="8159">
                  <c:v>6.9098179999999996</c:v>
                </c:pt>
                <c:pt idx="8160">
                  <c:v>6.9098040000000003</c:v>
                </c:pt>
                <c:pt idx="8161">
                  <c:v>6.9113949999999997</c:v>
                </c:pt>
                <c:pt idx="8162">
                  <c:v>6.9114129999999996</c:v>
                </c:pt>
                <c:pt idx="8163">
                  <c:v>6.9110050000000003</c:v>
                </c:pt>
                <c:pt idx="8164">
                  <c:v>6.9119349999999997</c:v>
                </c:pt>
                <c:pt idx="8165">
                  <c:v>6.911937</c:v>
                </c:pt>
                <c:pt idx="8166">
                  <c:v>6.9130580000000004</c:v>
                </c:pt>
                <c:pt idx="8167">
                  <c:v>6.914104</c:v>
                </c:pt>
                <c:pt idx="8168">
                  <c:v>6.9145079999999997</c:v>
                </c:pt>
                <c:pt idx="8169">
                  <c:v>6.9150929999999997</c:v>
                </c:pt>
                <c:pt idx="8170">
                  <c:v>6.9163459999999999</c:v>
                </c:pt>
                <c:pt idx="8171">
                  <c:v>6.917789</c:v>
                </c:pt>
                <c:pt idx="8172">
                  <c:v>6.9192939999999998</c:v>
                </c:pt>
                <c:pt idx="8173">
                  <c:v>6.9192239999999998</c:v>
                </c:pt>
                <c:pt idx="8174">
                  <c:v>6.9186740000000002</c:v>
                </c:pt>
                <c:pt idx="8175">
                  <c:v>6.9195979999999997</c:v>
                </c:pt>
                <c:pt idx="8176">
                  <c:v>6.9204379999999999</c:v>
                </c:pt>
                <c:pt idx="8177">
                  <c:v>6.9217750000000002</c:v>
                </c:pt>
                <c:pt idx="8178">
                  <c:v>6.9227530000000002</c:v>
                </c:pt>
                <c:pt idx="8179">
                  <c:v>6.9244000000000003</c:v>
                </c:pt>
                <c:pt idx="8180">
                  <c:v>6.9255380000000004</c:v>
                </c:pt>
                <c:pt idx="8181">
                  <c:v>6.9274959999999997</c:v>
                </c:pt>
                <c:pt idx="8182">
                  <c:v>6.9279960000000003</c:v>
                </c:pt>
                <c:pt idx="8183">
                  <c:v>6.9270949999999996</c:v>
                </c:pt>
                <c:pt idx="8184">
                  <c:v>6.9286260000000004</c:v>
                </c:pt>
                <c:pt idx="8185">
                  <c:v>6.9294909999999996</c:v>
                </c:pt>
                <c:pt idx="8186">
                  <c:v>6.9307280000000002</c:v>
                </c:pt>
                <c:pt idx="8187">
                  <c:v>6.9316959999999996</c:v>
                </c:pt>
                <c:pt idx="8188">
                  <c:v>6.9324700000000004</c:v>
                </c:pt>
                <c:pt idx="8189">
                  <c:v>6.9329780000000003</c:v>
                </c:pt>
                <c:pt idx="8190">
                  <c:v>6.9333900000000002</c:v>
                </c:pt>
                <c:pt idx="8191">
                  <c:v>6.9341340000000002</c:v>
                </c:pt>
                <c:pt idx="8192">
                  <c:v>6.9343250000000003</c:v>
                </c:pt>
                <c:pt idx="8193">
                  <c:v>6.9367210000000004</c:v>
                </c:pt>
                <c:pt idx="8194">
                  <c:v>6.9364929999999996</c:v>
                </c:pt>
                <c:pt idx="8195">
                  <c:v>6.9370520000000004</c:v>
                </c:pt>
                <c:pt idx="8196">
                  <c:v>6.9380519999999999</c:v>
                </c:pt>
                <c:pt idx="8197">
                  <c:v>6.9374169999999999</c:v>
                </c:pt>
                <c:pt idx="8198">
                  <c:v>6.9384540000000001</c:v>
                </c:pt>
                <c:pt idx="8199">
                  <c:v>6.9394460000000002</c:v>
                </c:pt>
                <c:pt idx="8200">
                  <c:v>6.9396389999999997</c:v>
                </c:pt>
                <c:pt idx="8201">
                  <c:v>6.9407389999999998</c:v>
                </c:pt>
                <c:pt idx="8202">
                  <c:v>6.9411110000000003</c:v>
                </c:pt>
                <c:pt idx="8203">
                  <c:v>6.9426930000000002</c:v>
                </c:pt>
                <c:pt idx="8204">
                  <c:v>6.9426009999999998</c:v>
                </c:pt>
                <c:pt idx="8205">
                  <c:v>6.9438310000000003</c:v>
                </c:pt>
                <c:pt idx="8206">
                  <c:v>6.9448790000000002</c:v>
                </c:pt>
                <c:pt idx="8207">
                  <c:v>6.9459669999999996</c:v>
                </c:pt>
                <c:pt idx="8208">
                  <c:v>6.9466700000000001</c:v>
                </c:pt>
                <c:pt idx="8209">
                  <c:v>6.9472670000000001</c:v>
                </c:pt>
                <c:pt idx="8210">
                  <c:v>6.9483139999999999</c:v>
                </c:pt>
                <c:pt idx="8211">
                  <c:v>6.9477539999999998</c:v>
                </c:pt>
                <c:pt idx="8212">
                  <c:v>6.9474590000000003</c:v>
                </c:pt>
                <c:pt idx="8213">
                  <c:v>6.9490400000000001</c:v>
                </c:pt>
                <c:pt idx="8214">
                  <c:v>6.9495300000000002</c:v>
                </c:pt>
                <c:pt idx="8215">
                  <c:v>6.9509530000000002</c:v>
                </c:pt>
                <c:pt idx="8216">
                  <c:v>6.9511599999999998</c:v>
                </c:pt>
                <c:pt idx="8217">
                  <c:v>6.9521319999999998</c:v>
                </c:pt>
                <c:pt idx="8218">
                  <c:v>6.9525420000000002</c:v>
                </c:pt>
                <c:pt idx="8219">
                  <c:v>6.9527749999999999</c:v>
                </c:pt>
                <c:pt idx="8220">
                  <c:v>6.9533630000000004</c:v>
                </c:pt>
                <c:pt idx="8221">
                  <c:v>6.9546150000000004</c:v>
                </c:pt>
                <c:pt idx="8222">
                  <c:v>6.9553159999999998</c:v>
                </c:pt>
                <c:pt idx="8223">
                  <c:v>6.9565140000000003</c:v>
                </c:pt>
                <c:pt idx="8224">
                  <c:v>6.958132</c:v>
                </c:pt>
                <c:pt idx="8225">
                  <c:v>6.9590439999999996</c:v>
                </c:pt>
                <c:pt idx="8226">
                  <c:v>6.9611980000000004</c:v>
                </c:pt>
                <c:pt idx="8227">
                  <c:v>6.9621329999999997</c:v>
                </c:pt>
                <c:pt idx="8228">
                  <c:v>6.9627949999999998</c:v>
                </c:pt>
                <c:pt idx="8229">
                  <c:v>6.963031</c:v>
                </c:pt>
                <c:pt idx="8230">
                  <c:v>6.9641570000000002</c:v>
                </c:pt>
                <c:pt idx="8231">
                  <c:v>6.9647309999999996</c:v>
                </c:pt>
                <c:pt idx="8232">
                  <c:v>6.9659409999999999</c:v>
                </c:pt>
                <c:pt idx="8233">
                  <c:v>6.9675370000000001</c:v>
                </c:pt>
                <c:pt idx="8234">
                  <c:v>6.9667909999999997</c:v>
                </c:pt>
                <c:pt idx="8235">
                  <c:v>6.9675409999999998</c:v>
                </c:pt>
                <c:pt idx="8236">
                  <c:v>6.9681439999999997</c:v>
                </c:pt>
                <c:pt idx="8237">
                  <c:v>6.9682459999999997</c:v>
                </c:pt>
                <c:pt idx="8238">
                  <c:v>6.9684080000000002</c:v>
                </c:pt>
                <c:pt idx="8239">
                  <c:v>6.9697810000000002</c:v>
                </c:pt>
                <c:pt idx="8240">
                  <c:v>6.9699799999999996</c:v>
                </c:pt>
                <c:pt idx="8241">
                  <c:v>6.9705060000000003</c:v>
                </c:pt>
                <c:pt idx="8242">
                  <c:v>6.9720269999999998</c:v>
                </c:pt>
                <c:pt idx="8243">
                  <c:v>6.9722980000000003</c:v>
                </c:pt>
                <c:pt idx="8244">
                  <c:v>6.974081</c:v>
                </c:pt>
                <c:pt idx="8245">
                  <c:v>6.9742360000000003</c:v>
                </c:pt>
                <c:pt idx="8246">
                  <c:v>6.9753879999999997</c:v>
                </c:pt>
                <c:pt idx="8247">
                  <c:v>6.9763270000000004</c:v>
                </c:pt>
                <c:pt idx="8248">
                  <c:v>6.9764720000000002</c:v>
                </c:pt>
                <c:pt idx="8249">
                  <c:v>6.9771939999999999</c:v>
                </c:pt>
                <c:pt idx="8250">
                  <c:v>6.9780810000000004</c:v>
                </c:pt>
                <c:pt idx="8251">
                  <c:v>6.9788600000000001</c:v>
                </c:pt>
                <c:pt idx="8252">
                  <c:v>6.9800969999999998</c:v>
                </c:pt>
                <c:pt idx="8253">
                  <c:v>6.9804880000000002</c:v>
                </c:pt>
                <c:pt idx="8254">
                  <c:v>6.9812669999999999</c:v>
                </c:pt>
                <c:pt idx="8255">
                  <c:v>6.9827219999999999</c:v>
                </c:pt>
                <c:pt idx="8256">
                  <c:v>6.9835669999999999</c:v>
                </c:pt>
                <c:pt idx="8257">
                  <c:v>6.9841990000000003</c:v>
                </c:pt>
                <c:pt idx="8258">
                  <c:v>6.9855270000000003</c:v>
                </c:pt>
                <c:pt idx="8259">
                  <c:v>6.9875939999999996</c:v>
                </c:pt>
                <c:pt idx="8260">
                  <c:v>6.9886480000000004</c:v>
                </c:pt>
                <c:pt idx="8261">
                  <c:v>6.9896669999999999</c:v>
                </c:pt>
                <c:pt idx="8262">
                  <c:v>6.9909090000000003</c:v>
                </c:pt>
                <c:pt idx="8263">
                  <c:v>6.9915940000000001</c:v>
                </c:pt>
                <c:pt idx="8264">
                  <c:v>6.9920390000000001</c:v>
                </c:pt>
                <c:pt idx="8265">
                  <c:v>6.9923190000000002</c:v>
                </c:pt>
                <c:pt idx="8266">
                  <c:v>6.9932550000000004</c:v>
                </c:pt>
                <c:pt idx="8267">
                  <c:v>6.9936530000000001</c:v>
                </c:pt>
                <c:pt idx="8268">
                  <c:v>6.9946619999999999</c:v>
                </c:pt>
                <c:pt idx="8269">
                  <c:v>6.9962099999999996</c:v>
                </c:pt>
                <c:pt idx="8270">
                  <c:v>6.9975759999999996</c:v>
                </c:pt>
                <c:pt idx="8271">
                  <c:v>6.9985580000000001</c:v>
                </c:pt>
                <c:pt idx="8272">
                  <c:v>6.998977</c:v>
                </c:pt>
                <c:pt idx="8273">
                  <c:v>6.999905</c:v>
                </c:pt>
                <c:pt idx="8274">
                  <c:v>7.0005269999999999</c:v>
                </c:pt>
                <c:pt idx="8275">
                  <c:v>7.0011559999999999</c:v>
                </c:pt>
                <c:pt idx="8276">
                  <c:v>7.0013870000000002</c:v>
                </c:pt>
                <c:pt idx="8277">
                  <c:v>7.0016629999999997</c:v>
                </c:pt>
                <c:pt idx="8278">
                  <c:v>7.0020980000000002</c:v>
                </c:pt>
                <c:pt idx="8279">
                  <c:v>7.0032329999999998</c:v>
                </c:pt>
                <c:pt idx="8280">
                  <c:v>7.003749</c:v>
                </c:pt>
                <c:pt idx="8281">
                  <c:v>7.0039069999999999</c:v>
                </c:pt>
                <c:pt idx="8282">
                  <c:v>7.0042330000000002</c:v>
                </c:pt>
                <c:pt idx="8283">
                  <c:v>7.0051909999999999</c:v>
                </c:pt>
                <c:pt idx="8284">
                  <c:v>7.0071159999999999</c:v>
                </c:pt>
                <c:pt idx="8285">
                  <c:v>7.0090750000000002</c:v>
                </c:pt>
                <c:pt idx="8286">
                  <c:v>7.010764</c:v>
                </c:pt>
                <c:pt idx="8287">
                  <c:v>7.0132149999999998</c:v>
                </c:pt>
                <c:pt idx="8288">
                  <c:v>7.0150990000000002</c:v>
                </c:pt>
                <c:pt idx="8289">
                  <c:v>7.0159339999999997</c:v>
                </c:pt>
                <c:pt idx="8290">
                  <c:v>7.0173410000000001</c:v>
                </c:pt>
                <c:pt idx="8291">
                  <c:v>7.0182019999999996</c:v>
                </c:pt>
                <c:pt idx="8292">
                  <c:v>7.0189630000000003</c:v>
                </c:pt>
                <c:pt idx="8293">
                  <c:v>7.0198850000000004</c:v>
                </c:pt>
                <c:pt idx="8294">
                  <c:v>7.0211560000000004</c:v>
                </c:pt>
                <c:pt idx="8295">
                  <c:v>7.0232010000000002</c:v>
                </c:pt>
                <c:pt idx="8296">
                  <c:v>7.024019</c:v>
                </c:pt>
                <c:pt idx="8297">
                  <c:v>7.025995</c:v>
                </c:pt>
                <c:pt idx="8298">
                  <c:v>7.02813</c:v>
                </c:pt>
                <c:pt idx="8299">
                  <c:v>7.0292709999999996</c:v>
                </c:pt>
                <c:pt idx="8300">
                  <c:v>7.0295719999999999</c:v>
                </c:pt>
                <c:pt idx="8301">
                  <c:v>7.0304900000000004</c:v>
                </c:pt>
                <c:pt idx="8302">
                  <c:v>7.0312549999999998</c:v>
                </c:pt>
                <c:pt idx="8303">
                  <c:v>7.0325139999999999</c:v>
                </c:pt>
                <c:pt idx="8304">
                  <c:v>7.0340340000000001</c:v>
                </c:pt>
                <c:pt idx="8305">
                  <c:v>7.0346950000000001</c:v>
                </c:pt>
                <c:pt idx="8306">
                  <c:v>7.0356560000000004</c:v>
                </c:pt>
                <c:pt idx="8307">
                  <c:v>7.0384219999999997</c:v>
                </c:pt>
                <c:pt idx="8308">
                  <c:v>7.0396739999999998</c:v>
                </c:pt>
                <c:pt idx="8309">
                  <c:v>7.0395989999999999</c:v>
                </c:pt>
                <c:pt idx="8310">
                  <c:v>7.0405920000000002</c:v>
                </c:pt>
                <c:pt idx="8311">
                  <c:v>7.0423200000000001</c:v>
                </c:pt>
                <c:pt idx="8312">
                  <c:v>7.0443610000000003</c:v>
                </c:pt>
                <c:pt idx="8313">
                  <c:v>7.0463329999999997</c:v>
                </c:pt>
                <c:pt idx="8314">
                  <c:v>7.0483260000000003</c:v>
                </c:pt>
                <c:pt idx="8315">
                  <c:v>7.0505110000000002</c:v>
                </c:pt>
                <c:pt idx="8316">
                  <c:v>7.0523509999999998</c:v>
                </c:pt>
                <c:pt idx="8317">
                  <c:v>7.0538319999999999</c:v>
                </c:pt>
                <c:pt idx="8318">
                  <c:v>7.0551360000000001</c:v>
                </c:pt>
                <c:pt idx="8319">
                  <c:v>7.0561800000000003</c:v>
                </c:pt>
                <c:pt idx="8320">
                  <c:v>7.0568759999999999</c:v>
                </c:pt>
                <c:pt idx="8321">
                  <c:v>7.0571080000000004</c:v>
                </c:pt>
                <c:pt idx="8322">
                  <c:v>7.0577189999999996</c:v>
                </c:pt>
                <c:pt idx="8323">
                  <c:v>7.0588230000000003</c:v>
                </c:pt>
                <c:pt idx="8324">
                  <c:v>7.0602049999999998</c:v>
                </c:pt>
                <c:pt idx="8325">
                  <c:v>7.0617279999999996</c:v>
                </c:pt>
                <c:pt idx="8326">
                  <c:v>7.0625939999999998</c:v>
                </c:pt>
                <c:pt idx="8327">
                  <c:v>7.06318</c:v>
                </c:pt>
                <c:pt idx="8328">
                  <c:v>7.0644450000000001</c:v>
                </c:pt>
                <c:pt idx="8329">
                  <c:v>7.0662409999999998</c:v>
                </c:pt>
                <c:pt idx="8330">
                  <c:v>7.0684339999999999</c:v>
                </c:pt>
                <c:pt idx="8331">
                  <c:v>7.0702030000000002</c:v>
                </c:pt>
                <c:pt idx="8332">
                  <c:v>7.0716809999999999</c:v>
                </c:pt>
                <c:pt idx="8333">
                  <c:v>7.0728270000000002</c:v>
                </c:pt>
                <c:pt idx="8334">
                  <c:v>7.0741350000000001</c:v>
                </c:pt>
                <c:pt idx="8335">
                  <c:v>7.0756730000000001</c:v>
                </c:pt>
                <c:pt idx="8336">
                  <c:v>7.0767139999999999</c:v>
                </c:pt>
                <c:pt idx="8337">
                  <c:v>7.0773820000000001</c:v>
                </c:pt>
                <c:pt idx="8338">
                  <c:v>7.0776219999999999</c:v>
                </c:pt>
                <c:pt idx="8339">
                  <c:v>7.0783849999999999</c:v>
                </c:pt>
                <c:pt idx="8340">
                  <c:v>7.0793509999999999</c:v>
                </c:pt>
                <c:pt idx="8341">
                  <c:v>7.0807880000000001</c:v>
                </c:pt>
                <c:pt idx="8342">
                  <c:v>7.0823850000000004</c:v>
                </c:pt>
                <c:pt idx="8343">
                  <c:v>7.0834419999999998</c:v>
                </c:pt>
                <c:pt idx="8344">
                  <c:v>7.0846609999999997</c:v>
                </c:pt>
                <c:pt idx="8345">
                  <c:v>7.0855449999999998</c:v>
                </c:pt>
                <c:pt idx="8346">
                  <c:v>7.0862999999999996</c:v>
                </c:pt>
                <c:pt idx="8347">
                  <c:v>7.08718</c:v>
                </c:pt>
                <c:pt idx="8348">
                  <c:v>7.088768</c:v>
                </c:pt>
                <c:pt idx="8349">
                  <c:v>7.0905589999999998</c:v>
                </c:pt>
                <c:pt idx="8350">
                  <c:v>7.0928849999999999</c:v>
                </c:pt>
                <c:pt idx="8351">
                  <c:v>7.0954940000000004</c:v>
                </c:pt>
                <c:pt idx="8352">
                  <c:v>7.0977040000000002</c:v>
                </c:pt>
                <c:pt idx="8353">
                  <c:v>7.0995119999999998</c:v>
                </c:pt>
                <c:pt idx="8354">
                  <c:v>7.101318</c:v>
                </c:pt>
                <c:pt idx="8355">
                  <c:v>7.1030199999999999</c:v>
                </c:pt>
                <c:pt idx="8356">
                  <c:v>7.1046110000000002</c:v>
                </c:pt>
                <c:pt idx="8357">
                  <c:v>7.1052689999999998</c:v>
                </c:pt>
                <c:pt idx="8358">
                  <c:v>7.1057829999999997</c:v>
                </c:pt>
                <c:pt idx="8359">
                  <c:v>7.1077260000000004</c:v>
                </c:pt>
                <c:pt idx="8360">
                  <c:v>7.1097099999999998</c:v>
                </c:pt>
                <c:pt idx="8361">
                  <c:v>7.1106680000000004</c:v>
                </c:pt>
                <c:pt idx="8362">
                  <c:v>7.1118610000000002</c:v>
                </c:pt>
                <c:pt idx="8363">
                  <c:v>7.1131960000000003</c:v>
                </c:pt>
                <c:pt idx="8364">
                  <c:v>7.114655</c:v>
                </c:pt>
                <c:pt idx="8365">
                  <c:v>7.1159509999999999</c:v>
                </c:pt>
                <c:pt idx="8366">
                  <c:v>7.1169570000000002</c:v>
                </c:pt>
                <c:pt idx="8367">
                  <c:v>7.1178679999999996</c:v>
                </c:pt>
                <c:pt idx="8368">
                  <c:v>7.1194569999999997</c:v>
                </c:pt>
                <c:pt idx="8369">
                  <c:v>7.1213340000000001</c:v>
                </c:pt>
                <c:pt idx="8370">
                  <c:v>7.1235020000000002</c:v>
                </c:pt>
                <c:pt idx="8371">
                  <c:v>7.1257520000000003</c:v>
                </c:pt>
                <c:pt idx="8372">
                  <c:v>7.1274769999999998</c:v>
                </c:pt>
                <c:pt idx="8373">
                  <c:v>7.1289600000000002</c:v>
                </c:pt>
                <c:pt idx="8374">
                  <c:v>7.1311179999999998</c:v>
                </c:pt>
                <c:pt idx="8375">
                  <c:v>7.1329989999999999</c:v>
                </c:pt>
                <c:pt idx="8376">
                  <c:v>7.1345000000000001</c:v>
                </c:pt>
                <c:pt idx="8377">
                  <c:v>7.1363630000000002</c:v>
                </c:pt>
                <c:pt idx="8378">
                  <c:v>7.1381100000000002</c:v>
                </c:pt>
                <c:pt idx="8379">
                  <c:v>7.1396870000000003</c:v>
                </c:pt>
                <c:pt idx="8380">
                  <c:v>7.1408440000000004</c:v>
                </c:pt>
                <c:pt idx="8381">
                  <c:v>7.1424070000000004</c:v>
                </c:pt>
                <c:pt idx="8382">
                  <c:v>7.1454149999999998</c:v>
                </c:pt>
                <c:pt idx="8383">
                  <c:v>7.1483629999999998</c:v>
                </c:pt>
                <c:pt idx="8384">
                  <c:v>7.151052</c:v>
                </c:pt>
                <c:pt idx="8385">
                  <c:v>7.1529059999999998</c:v>
                </c:pt>
                <c:pt idx="8386">
                  <c:v>7.1546940000000001</c:v>
                </c:pt>
                <c:pt idx="8387">
                  <c:v>7.1568079999999998</c:v>
                </c:pt>
                <c:pt idx="8388">
                  <c:v>7.1591490000000002</c:v>
                </c:pt>
                <c:pt idx="8389">
                  <c:v>7.1613290000000003</c:v>
                </c:pt>
                <c:pt idx="8390">
                  <c:v>7.1635039999999996</c:v>
                </c:pt>
                <c:pt idx="8391">
                  <c:v>7.1652069999999997</c:v>
                </c:pt>
                <c:pt idx="8392">
                  <c:v>7.1671370000000003</c:v>
                </c:pt>
                <c:pt idx="8393">
                  <c:v>7.1696739999999997</c:v>
                </c:pt>
                <c:pt idx="8394">
                  <c:v>7.1719900000000001</c:v>
                </c:pt>
                <c:pt idx="8395">
                  <c:v>7.1740880000000002</c:v>
                </c:pt>
                <c:pt idx="8396">
                  <c:v>7.1764770000000002</c:v>
                </c:pt>
                <c:pt idx="8397">
                  <c:v>7.1785360000000003</c:v>
                </c:pt>
                <c:pt idx="8398">
                  <c:v>7.1803739999999996</c:v>
                </c:pt>
                <c:pt idx="8399">
                  <c:v>7.1813799999999999</c:v>
                </c:pt>
                <c:pt idx="8400">
                  <c:v>7.1831969999999998</c:v>
                </c:pt>
                <c:pt idx="8401">
                  <c:v>7.1850240000000003</c:v>
                </c:pt>
                <c:pt idx="8402">
                  <c:v>7.1867650000000003</c:v>
                </c:pt>
                <c:pt idx="8403">
                  <c:v>7.1882330000000003</c:v>
                </c:pt>
                <c:pt idx="8404">
                  <c:v>7.1898400000000002</c:v>
                </c:pt>
                <c:pt idx="8405">
                  <c:v>7.1920840000000004</c:v>
                </c:pt>
                <c:pt idx="8406">
                  <c:v>7.1949420000000002</c:v>
                </c:pt>
                <c:pt idx="8407">
                  <c:v>7.1970400000000003</c:v>
                </c:pt>
                <c:pt idx="8408">
                  <c:v>7.1997390000000001</c:v>
                </c:pt>
                <c:pt idx="8409">
                  <c:v>7.2016109999999998</c:v>
                </c:pt>
                <c:pt idx="8410">
                  <c:v>7.2034529999999997</c:v>
                </c:pt>
                <c:pt idx="8411">
                  <c:v>7.2062470000000003</c:v>
                </c:pt>
                <c:pt idx="8412">
                  <c:v>7.2083839999999997</c:v>
                </c:pt>
                <c:pt idx="8413">
                  <c:v>7.2103409999999997</c:v>
                </c:pt>
                <c:pt idx="8414">
                  <c:v>7.212459</c:v>
                </c:pt>
                <c:pt idx="8415">
                  <c:v>7.214334</c:v>
                </c:pt>
                <c:pt idx="8416">
                  <c:v>7.2168650000000003</c:v>
                </c:pt>
                <c:pt idx="8417">
                  <c:v>7.2191689999999999</c:v>
                </c:pt>
                <c:pt idx="8418">
                  <c:v>7.2209560000000002</c:v>
                </c:pt>
                <c:pt idx="8419">
                  <c:v>7.2223730000000002</c:v>
                </c:pt>
                <c:pt idx="8420">
                  <c:v>7.224513</c:v>
                </c:pt>
                <c:pt idx="8421">
                  <c:v>7.2267250000000001</c:v>
                </c:pt>
                <c:pt idx="8422">
                  <c:v>7.2293050000000001</c:v>
                </c:pt>
                <c:pt idx="8423">
                  <c:v>7.2316130000000003</c:v>
                </c:pt>
                <c:pt idx="8424">
                  <c:v>7.2335079999999996</c:v>
                </c:pt>
                <c:pt idx="8425">
                  <c:v>7.2362229999999998</c:v>
                </c:pt>
                <c:pt idx="8426">
                  <c:v>7.239287</c:v>
                </c:pt>
                <c:pt idx="8427">
                  <c:v>7.2424340000000003</c:v>
                </c:pt>
                <c:pt idx="8428">
                  <c:v>7.2456529999999999</c:v>
                </c:pt>
                <c:pt idx="8429">
                  <c:v>7.2483370000000003</c:v>
                </c:pt>
                <c:pt idx="8430">
                  <c:v>7.2509329999999999</c:v>
                </c:pt>
                <c:pt idx="8431">
                  <c:v>7.2530349999999997</c:v>
                </c:pt>
                <c:pt idx="8432">
                  <c:v>7.254251</c:v>
                </c:pt>
                <c:pt idx="8433">
                  <c:v>7.2556219999999998</c:v>
                </c:pt>
                <c:pt idx="8434">
                  <c:v>7.2572070000000002</c:v>
                </c:pt>
                <c:pt idx="8435">
                  <c:v>7.2593529999999999</c:v>
                </c:pt>
                <c:pt idx="8436">
                  <c:v>7.2623119999999997</c:v>
                </c:pt>
                <c:pt idx="8437">
                  <c:v>7.265066</c:v>
                </c:pt>
                <c:pt idx="8438">
                  <c:v>7.2676639999999999</c:v>
                </c:pt>
                <c:pt idx="8439">
                  <c:v>7.2703499999999996</c:v>
                </c:pt>
                <c:pt idx="8440">
                  <c:v>7.2722949999999997</c:v>
                </c:pt>
                <c:pt idx="8441">
                  <c:v>7.2758390000000004</c:v>
                </c:pt>
                <c:pt idx="8442">
                  <c:v>7.2784959999999996</c:v>
                </c:pt>
                <c:pt idx="8443">
                  <c:v>7.280602</c:v>
                </c:pt>
                <c:pt idx="8444">
                  <c:v>7.2826930000000001</c:v>
                </c:pt>
                <c:pt idx="8445">
                  <c:v>7.2852119999999996</c:v>
                </c:pt>
                <c:pt idx="8446">
                  <c:v>7.2878559999999997</c:v>
                </c:pt>
                <c:pt idx="8447">
                  <c:v>7.2911270000000004</c:v>
                </c:pt>
                <c:pt idx="8448">
                  <c:v>7.2928240000000004</c:v>
                </c:pt>
                <c:pt idx="8449">
                  <c:v>7.2955290000000002</c:v>
                </c:pt>
                <c:pt idx="8450">
                  <c:v>7.2985179999999996</c:v>
                </c:pt>
                <c:pt idx="8451">
                  <c:v>7.301545</c:v>
                </c:pt>
                <c:pt idx="8452">
                  <c:v>7.3048349999999997</c:v>
                </c:pt>
                <c:pt idx="8453">
                  <c:v>7.308217</c:v>
                </c:pt>
                <c:pt idx="8454">
                  <c:v>7.3120710000000004</c:v>
                </c:pt>
                <c:pt idx="8455">
                  <c:v>7.315709</c:v>
                </c:pt>
                <c:pt idx="8456">
                  <c:v>7.3189979999999997</c:v>
                </c:pt>
                <c:pt idx="8457">
                  <c:v>7.3236889999999999</c:v>
                </c:pt>
                <c:pt idx="8458">
                  <c:v>7.3274629999999998</c:v>
                </c:pt>
                <c:pt idx="8459">
                  <c:v>7.3315320000000002</c:v>
                </c:pt>
                <c:pt idx="8460">
                  <c:v>7.3357760000000001</c:v>
                </c:pt>
                <c:pt idx="8461">
                  <c:v>7.3391390000000003</c:v>
                </c:pt>
                <c:pt idx="8462">
                  <c:v>7.3426939999999998</c:v>
                </c:pt>
                <c:pt idx="8463">
                  <c:v>7.3473059999999997</c:v>
                </c:pt>
                <c:pt idx="8464">
                  <c:v>7.3517419999999998</c:v>
                </c:pt>
                <c:pt idx="8465">
                  <c:v>7.3560220000000003</c:v>
                </c:pt>
                <c:pt idx="8466">
                  <c:v>7.3597789999999996</c:v>
                </c:pt>
                <c:pt idx="8467">
                  <c:v>7.3646039999999999</c:v>
                </c:pt>
                <c:pt idx="8468">
                  <c:v>7.3699219999999999</c:v>
                </c:pt>
                <c:pt idx="8469">
                  <c:v>7.375864</c:v>
                </c:pt>
                <c:pt idx="8470">
                  <c:v>7.3807119999999999</c:v>
                </c:pt>
                <c:pt idx="8471">
                  <c:v>7.385046</c:v>
                </c:pt>
                <c:pt idx="8472">
                  <c:v>7.3892559999999996</c:v>
                </c:pt>
                <c:pt idx="8473">
                  <c:v>7.3937480000000004</c:v>
                </c:pt>
                <c:pt idx="8474">
                  <c:v>7.3988690000000004</c:v>
                </c:pt>
                <c:pt idx="8475">
                  <c:v>7.4025049999999997</c:v>
                </c:pt>
                <c:pt idx="8476">
                  <c:v>7.4066720000000004</c:v>
                </c:pt>
                <c:pt idx="8477">
                  <c:v>7.4113300000000004</c:v>
                </c:pt>
                <c:pt idx="8478">
                  <c:v>7.4154939999999998</c:v>
                </c:pt>
                <c:pt idx="8479">
                  <c:v>7.4199380000000001</c:v>
                </c:pt>
                <c:pt idx="8480">
                  <c:v>7.4237970000000004</c:v>
                </c:pt>
                <c:pt idx="8481">
                  <c:v>7.4274760000000004</c:v>
                </c:pt>
                <c:pt idx="8482">
                  <c:v>7.4325349999999997</c:v>
                </c:pt>
                <c:pt idx="8483">
                  <c:v>7.4369680000000002</c:v>
                </c:pt>
                <c:pt idx="8484">
                  <c:v>7.4418730000000002</c:v>
                </c:pt>
                <c:pt idx="8485">
                  <c:v>7.4463109999999997</c:v>
                </c:pt>
                <c:pt idx="8486">
                  <c:v>7.4497220000000004</c:v>
                </c:pt>
                <c:pt idx="8487">
                  <c:v>7.4537950000000004</c:v>
                </c:pt>
                <c:pt idx="8488">
                  <c:v>7.4585670000000004</c:v>
                </c:pt>
                <c:pt idx="8489">
                  <c:v>7.4631210000000001</c:v>
                </c:pt>
                <c:pt idx="8490">
                  <c:v>7.4681579999999999</c:v>
                </c:pt>
                <c:pt idx="8491">
                  <c:v>7.4729369999999999</c:v>
                </c:pt>
                <c:pt idx="8492">
                  <c:v>7.4781120000000003</c:v>
                </c:pt>
                <c:pt idx="8493">
                  <c:v>7.4834759999999996</c:v>
                </c:pt>
                <c:pt idx="8494">
                  <c:v>7.4885770000000003</c:v>
                </c:pt>
                <c:pt idx="8495">
                  <c:v>7.4930269999999997</c:v>
                </c:pt>
                <c:pt idx="8496">
                  <c:v>7.4975259999999997</c:v>
                </c:pt>
                <c:pt idx="8497">
                  <c:v>7.5018370000000001</c:v>
                </c:pt>
                <c:pt idx="8498">
                  <c:v>7.505922</c:v>
                </c:pt>
                <c:pt idx="8499">
                  <c:v>7.5102729999999998</c:v>
                </c:pt>
                <c:pt idx="8500">
                  <c:v>7.5149189999999999</c:v>
                </c:pt>
                <c:pt idx="8501">
                  <c:v>7.5183059999999999</c:v>
                </c:pt>
                <c:pt idx="8502">
                  <c:v>7.5210629999999998</c:v>
                </c:pt>
                <c:pt idx="8503">
                  <c:v>7.5242459999999998</c:v>
                </c:pt>
                <c:pt idx="8504">
                  <c:v>7.526726</c:v>
                </c:pt>
                <c:pt idx="8505">
                  <c:v>7.5296010000000004</c:v>
                </c:pt>
                <c:pt idx="8506">
                  <c:v>7.5321210000000001</c:v>
                </c:pt>
                <c:pt idx="8507">
                  <c:v>7.5348199999999999</c:v>
                </c:pt>
                <c:pt idx="8508">
                  <c:v>7.5371930000000003</c:v>
                </c:pt>
                <c:pt idx="8509">
                  <c:v>7.5404590000000002</c:v>
                </c:pt>
                <c:pt idx="8510">
                  <c:v>7.5435140000000001</c:v>
                </c:pt>
                <c:pt idx="8511">
                  <c:v>7.5458980000000002</c:v>
                </c:pt>
                <c:pt idx="8512">
                  <c:v>7.5498019999999997</c:v>
                </c:pt>
                <c:pt idx="8513">
                  <c:v>7.5532320000000004</c:v>
                </c:pt>
                <c:pt idx="8514">
                  <c:v>7.5550790000000001</c:v>
                </c:pt>
                <c:pt idx="8515">
                  <c:v>7.5570810000000002</c:v>
                </c:pt>
                <c:pt idx="8516">
                  <c:v>7.5600420000000002</c:v>
                </c:pt>
                <c:pt idx="8517">
                  <c:v>7.5613939999999999</c:v>
                </c:pt>
                <c:pt idx="8518">
                  <c:v>7.5619969999999999</c:v>
                </c:pt>
                <c:pt idx="8519">
                  <c:v>7.5628840000000004</c:v>
                </c:pt>
                <c:pt idx="8520">
                  <c:v>7.5638379999999996</c:v>
                </c:pt>
                <c:pt idx="8521">
                  <c:v>7.564775</c:v>
                </c:pt>
                <c:pt idx="8522">
                  <c:v>7.5659159999999996</c:v>
                </c:pt>
                <c:pt idx="8523">
                  <c:v>7.5664709999999999</c:v>
                </c:pt>
                <c:pt idx="8524">
                  <c:v>7.5668319999999998</c:v>
                </c:pt>
                <c:pt idx="8525">
                  <c:v>7.5682669999999996</c:v>
                </c:pt>
                <c:pt idx="8526">
                  <c:v>7.5685859999999998</c:v>
                </c:pt>
                <c:pt idx="8527">
                  <c:v>7.5694720000000002</c:v>
                </c:pt>
                <c:pt idx="8528">
                  <c:v>7.5705710000000002</c:v>
                </c:pt>
                <c:pt idx="8529">
                  <c:v>7.5712440000000001</c:v>
                </c:pt>
                <c:pt idx="8530">
                  <c:v>7.5720260000000001</c:v>
                </c:pt>
                <c:pt idx="8531">
                  <c:v>7.5736929999999996</c:v>
                </c:pt>
                <c:pt idx="8532">
                  <c:v>7.5732290000000004</c:v>
                </c:pt>
                <c:pt idx="8533">
                  <c:v>7.5735109999999999</c:v>
                </c:pt>
                <c:pt idx="8534">
                  <c:v>7.5732350000000004</c:v>
                </c:pt>
                <c:pt idx="8535">
                  <c:v>7.5735609999999998</c:v>
                </c:pt>
                <c:pt idx="8536">
                  <c:v>7.5728099999999996</c:v>
                </c:pt>
                <c:pt idx="8537">
                  <c:v>7.5724030000000004</c:v>
                </c:pt>
                <c:pt idx="8538">
                  <c:v>7.571415</c:v>
                </c:pt>
                <c:pt idx="8539">
                  <c:v>7.5708140000000004</c:v>
                </c:pt>
                <c:pt idx="8540">
                  <c:v>7.5697809999999999</c:v>
                </c:pt>
                <c:pt idx="8541">
                  <c:v>7.5680870000000002</c:v>
                </c:pt>
                <c:pt idx="8542">
                  <c:v>7.5660619999999996</c:v>
                </c:pt>
                <c:pt idx="8543">
                  <c:v>7.5647690000000001</c:v>
                </c:pt>
                <c:pt idx="8544">
                  <c:v>7.5631490000000001</c:v>
                </c:pt>
                <c:pt idx="8545">
                  <c:v>7.5622780000000001</c:v>
                </c:pt>
                <c:pt idx="8546">
                  <c:v>7.5612529999999998</c:v>
                </c:pt>
                <c:pt idx="8547">
                  <c:v>7.5601719999999997</c:v>
                </c:pt>
                <c:pt idx="8548">
                  <c:v>7.5593870000000001</c:v>
                </c:pt>
                <c:pt idx="8549">
                  <c:v>7.5588559999999996</c:v>
                </c:pt>
                <c:pt idx="8550">
                  <c:v>7.5568160000000004</c:v>
                </c:pt>
                <c:pt idx="8551">
                  <c:v>7.5556970000000003</c:v>
                </c:pt>
                <c:pt idx="8552">
                  <c:v>7.5553140000000001</c:v>
                </c:pt>
                <c:pt idx="8553">
                  <c:v>7.5548299999999999</c:v>
                </c:pt>
                <c:pt idx="8554">
                  <c:v>7.5536240000000001</c:v>
                </c:pt>
                <c:pt idx="8555">
                  <c:v>7.5525979999999997</c:v>
                </c:pt>
                <c:pt idx="8556">
                  <c:v>7.5518960000000002</c:v>
                </c:pt>
                <c:pt idx="8557">
                  <c:v>7.5499939999999999</c:v>
                </c:pt>
                <c:pt idx="8558">
                  <c:v>7.5491039999999998</c:v>
                </c:pt>
                <c:pt idx="8559">
                  <c:v>7.5466629999999997</c:v>
                </c:pt>
                <c:pt idx="8560">
                  <c:v>7.5444589999999998</c:v>
                </c:pt>
                <c:pt idx="8561">
                  <c:v>7.5433760000000003</c:v>
                </c:pt>
                <c:pt idx="8562">
                  <c:v>7.5407469999999996</c:v>
                </c:pt>
                <c:pt idx="8563">
                  <c:v>7.5380409999999998</c:v>
                </c:pt>
                <c:pt idx="8564">
                  <c:v>7.5361070000000003</c:v>
                </c:pt>
                <c:pt idx="8565">
                  <c:v>7.534249</c:v>
                </c:pt>
                <c:pt idx="8566">
                  <c:v>7.5312060000000001</c:v>
                </c:pt>
                <c:pt idx="8567">
                  <c:v>7.5298540000000003</c:v>
                </c:pt>
                <c:pt idx="8568">
                  <c:v>7.5290369999999998</c:v>
                </c:pt>
                <c:pt idx="8569">
                  <c:v>7.5270700000000001</c:v>
                </c:pt>
                <c:pt idx="8570">
                  <c:v>7.5245850000000001</c:v>
                </c:pt>
                <c:pt idx="8571">
                  <c:v>7.5226709999999999</c:v>
                </c:pt>
                <c:pt idx="8572">
                  <c:v>7.520975</c:v>
                </c:pt>
                <c:pt idx="8573">
                  <c:v>7.5192699999999997</c:v>
                </c:pt>
                <c:pt idx="8574">
                  <c:v>7.5173769999999998</c:v>
                </c:pt>
                <c:pt idx="8575">
                  <c:v>7.5155500000000002</c:v>
                </c:pt>
                <c:pt idx="8576">
                  <c:v>7.513528</c:v>
                </c:pt>
                <c:pt idx="8577">
                  <c:v>7.5108709999999999</c:v>
                </c:pt>
                <c:pt idx="8578">
                  <c:v>7.5088879999999998</c:v>
                </c:pt>
                <c:pt idx="8579">
                  <c:v>7.5061499999999999</c:v>
                </c:pt>
                <c:pt idx="8580">
                  <c:v>7.5045919999999997</c:v>
                </c:pt>
                <c:pt idx="8581">
                  <c:v>7.5025370000000002</c:v>
                </c:pt>
                <c:pt idx="8582">
                  <c:v>7.5008739999999996</c:v>
                </c:pt>
                <c:pt idx="8583">
                  <c:v>7.4984029999999997</c:v>
                </c:pt>
                <c:pt idx="8584">
                  <c:v>7.4964579999999996</c:v>
                </c:pt>
                <c:pt idx="8585">
                  <c:v>7.4935049999999999</c:v>
                </c:pt>
                <c:pt idx="8586">
                  <c:v>7.4922709999999997</c:v>
                </c:pt>
                <c:pt idx="8587">
                  <c:v>7.4902839999999999</c:v>
                </c:pt>
                <c:pt idx="8588">
                  <c:v>7.4886509999999999</c:v>
                </c:pt>
                <c:pt idx="8589">
                  <c:v>7.4864170000000003</c:v>
                </c:pt>
                <c:pt idx="8590">
                  <c:v>7.4845459999999999</c:v>
                </c:pt>
                <c:pt idx="8591">
                  <c:v>7.483352</c:v>
                </c:pt>
                <c:pt idx="8592">
                  <c:v>7.4820080000000004</c:v>
                </c:pt>
                <c:pt idx="8593">
                  <c:v>7.4806980000000003</c:v>
                </c:pt>
                <c:pt idx="8594">
                  <c:v>7.478599</c:v>
                </c:pt>
                <c:pt idx="8595">
                  <c:v>7.4766370000000002</c:v>
                </c:pt>
                <c:pt idx="8596">
                  <c:v>7.4736359999999999</c:v>
                </c:pt>
                <c:pt idx="8597">
                  <c:v>7.4719329999999999</c:v>
                </c:pt>
                <c:pt idx="8598">
                  <c:v>7.4699340000000003</c:v>
                </c:pt>
                <c:pt idx="8599">
                  <c:v>7.4678880000000003</c:v>
                </c:pt>
                <c:pt idx="8600">
                  <c:v>7.4658519999999999</c:v>
                </c:pt>
                <c:pt idx="8601">
                  <c:v>7.4638439999999999</c:v>
                </c:pt>
                <c:pt idx="8602">
                  <c:v>7.4624930000000003</c:v>
                </c:pt>
                <c:pt idx="8603">
                  <c:v>7.460153</c:v>
                </c:pt>
                <c:pt idx="8604">
                  <c:v>7.4587490000000001</c:v>
                </c:pt>
                <c:pt idx="8605">
                  <c:v>7.4565929999999998</c:v>
                </c:pt>
                <c:pt idx="8606">
                  <c:v>7.4536809999999996</c:v>
                </c:pt>
                <c:pt idx="8607">
                  <c:v>7.4520150000000003</c:v>
                </c:pt>
                <c:pt idx="8608">
                  <c:v>7.4495069999999997</c:v>
                </c:pt>
                <c:pt idx="8609">
                  <c:v>7.4485450000000002</c:v>
                </c:pt>
                <c:pt idx="8610">
                  <c:v>7.4471590000000001</c:v>
                </c:pt>
                <c:pt idx="8611">
                  <c:v>7.4445589999999999</c:v>
                </c:pt>
                <c:pt idx="8612">
                  <c:v>7.4431209999999997</c:v>
                </c:pt>
                <c:pt idx="8613">
                  <c:v>7.440493</c:v>
                </c:pt>
                <c:pt idx="8614">
                  <c:v>7.4389649999999996</c:v>
                </c:pt>
                <c:pt idx="8615">
                  <c:v>7.4377389999999997</c:v>
                </c:pt>
                <c:pt idx="8616">
                  <c:v>7.4370010000000004</c:v>
                </c:pt>
                <c:pt idx="8617">
                  <c:v>7.4346740000000002</c:v>
                </c:pt>
                <c:pt idx="8618">
                  <c:v>7.4325020000000004</c:v>
                </c:pt>
                <c:pt idx="8619">
                  <c:v>7.4300949999999997</c:v>
                </c:pt>
                <c:pt idx="8620">
                  <c:v>7.4291980000000004</c:v>
                </c:pt>
                <c:pt idx="8621">
                  <c:v>7.426933</c:v>
                </c:pt>
                <c:pt idx="8622">
                  <c:v>7.4253729999999996</c:v>
                </c:pt>
                <c:pt idx="8623">
                  <c:v>7.424474</c:v>
                </c:pt>
                <c:pt idx="8624">
                  <c:v>7.4232630000000004</c:v>
                </c:pt>
                <c:pt idx="8625">
                  <c:v>7.4209139999999998</c:v>
                </c:pt>
                <c:pt idx="8626">
                  <c:v>7.41995</c:v>
                </c:pt>
                <c:pt idx="8627">
                  <c:v>7.4188080000000003</c:v>
                </c:pt>
                <c:pt idx="8628">
                  <c:v>7.4173669999999996</c:v>
                </c:pt>
                <c:pt idx="8629">
                  <c:v>7.4173539999999996</c:v>
                </c:pt>
                <c:pt idx="8630">
                  <c:v>7.415597</c:v>
                </c:pt>
                <c:pt idx="8631">
                  <c:v>7.4150640000000001</c:v>
                </c:pt>
                <c:pt idx="8632">
                  <c:v>7.4135220000000004</c:v>
                </c:pt>
                <c:pt idx="8633">
                  <c:v>7.4124109999999996</c:v>
                </c:pt>
                <c:pt idx="8634">
                  <c:v>7.4115130000000002</c:v>
                </c:pt>
                <c:pt idx="8635">
                  <c:v>7.4107799999999999</c:v>
                </c:pt>
                <c:pt idx="8636">
                  <c:v>7.409319</c:v>
                </c:pt>
                <c:pt idx="8637">
                  <c:v>7.4080329999999996</c:v>
                </c:pt>
                <c:pt idx="8638">
                  <c:v>7.406269</c:v>
                </c:pt>
                <c:pt idx="8639">
                  <c:v>7.4051520000000002</c:v>
                </c:pt>
                <c:pt idx="8640">
                  <c:v>7.403823</c:v>
                </c:pt>
                <c:pt idx="8641">
                  <c:v>7.401961</c:v>
                </c:pt>
                <c:pt idx="8642">
                  <c:v>7.4001999999999999</c:v>
                </c:pt>
                <c:pt idx="8643">
                  <c:v>7.3978640000000002</c:v>
                </c:pt>
                <c:pt idx="8644">
                  <c:v>7.3964949999999998</c:v>
                </c:pt>
                <c:pt idx="8645">
                  <c:v>7.395664</c:v>
                </c:pt>
                <c:pt idx="8646">
                  <c:v>7.3950189999999996</c:v>
                </c:pt>
                <c:pt idx="8647">
                  <c:v>7.3938870000000003</c:v>
                </c:pt>
                <c:pt idx="8648">
                  <c:v>7.3926759999999998</c:v>
                </c:pt>
                <c:pt idx="8649">
                  <c:v>7.3910600000000004</c:v>
                </c:pt>
                <c:pt idx="8650">
                  <c:v>7.3896629999999996</c:v>
                </c:pt>
                <c:pt idx="8651">
                  <c:v>7.3888179999999997</c:v>
                </c:pt>
                <c:pt idx="8652">
                  <c:v>7.387149</c:v>
                </c:pt>
                <c:pt idx="8653">
                  <c:v>7.3855449999999996</c:v>
                </c:pt>
                <c:pt idx="8654">
                  <c:v>7.3835420000000003</c:v>
                </c:pt>
                <c:pt idx="8655">
                  <c:v>7.3821050000000001</c:v>
                </c:pt>
                <c:pt idx="8656">
                  <c:v>7.3802370000000002</c:v>
                </c:pt>
                <c:pt idx="8657">
                  <c:v>7.3780289999999997</c:v>
                </c:pt>
                <c:pt idx="8658">
                  <c:v>7.3764000000000003</c:v>
                </c:pt>
                <c:pt idx="8659">
                  <c:v>7.3749520000000004</c:v>
                </c:pt>
                <c:pt idx="8660">
                  <c:v>7.3741120000000002</c:v>
                </c:pt>
                <c:pt idx="8661">
                  <c:v>7.3731369999999998</c:v>
                </c:pt>
                <c:pt idx="8662">
                  <c:v>7.3722339999999997</c:v>
                </c:pt>
                <c:pt idx="8663">
                  <c:v>7.3712859999999996</c:v>
                </c:pt>
                <c:pt idx="8664">
                  <c:v>7.369389</c:v>
                </c:pt>
                <c:pt idx="8665">
                  <c:v>7.3673099999999998</c:v>
                </c:pt>
                <c:pt idx="8666">
                  <c:v>7.3663910000000001</c:v>
                </c:pt>
                <c:pt idx="8667">
                  <c:v>7.365443</c:v>
                </c:pt>
                <c:pt idx="8668">
                  <c:v>7.364039</c:v>
                </c:pt>
                <c:pt idx="8669">
                  <c:v>7.3635719999999996</c:v>
                </c:pt>
                <c:pt idx="8670">
                  <c:v>7.3628729999999996</c:v>
                </c:pt>
                <c:pt idx="8671">
                  <c:v>7.3624369999999999</c:v>
                </c:pt>
                <c:pt idx="8672">
                  <c:v>7.3617999999999997</c:v>
                </c:pt>
                <c:pt idx="8673">
                  <c:v>7.3605479999999996</c:v>
                </c:pt>
                <c:pt idx="8674">
                  <c:v>7.3590619999999998</c:v>
                </c:pt>
                <c:pt idx="8675">
                  <c:v>7.3577469999999998</c:v>
                </c:pt>
                <c:pt idx="8676">
                  <c:v>7.3564740000000004</c:v>
                </c:pt>
                <c:pt idx="8677">
                  <c:v>7.3547609999999999</c:v>
                </c:pt>
                <c:pt idx="8678">
                  <c:v>7.3523870000000002</c:v>
                </c:pt>
                <c:pt idx="8679">
                  <c:v>7.3502919999999996</c:v>
                </c:pt>
                <c:pt idx="8680">
                  <c:v>7.348077</c:v>
                </c:pt>
                <c:pt idx="8681">
                  <c:v>7.345491</c:v>
                </c:pt>
                <c:pt idx="8682">
                  <c:v>7.343852</c:v>
                </c:pt>
                <c:pt idx="8683">
                  <c:v>7.3425719999999997</c:v>
                </c:pt>
                <c:pt idx="8684">
                  <c:v>7.3407010000000001</c:v>
                </c:pt>
                <c:pt idx="8685">
                  <c:v>7.3390979999999999</c:v>
                </c:pt>
                <c:pt idx="8686">
                  <c:v>7.3380489999999998</c:v>
                </c:pt>
                <c:pt idx="8687">
                  <c:v>7.3369270000000002</c:v>
                </c:pt>
                <c:pt idx="8688">
                  <c:v>7.3357599999999996</c:v>
                </c:pt>
                <c:pt idx="8689">
                  <c:v>7.3337089999999998</c:v>
                </c:pt>
                <c:pt idx="8690">
                  <c:v>7.3316540000000003</c:v>
                </c:pt>
                <c:pt idx="8691">
                  <c:v>7.3300910000000004</c:v>
                </c:pt>
                <c:pt idx="8692">
                  <c:v>7.3290920000000002</c:v>
                </c:pt>
                <c:pt idx="8693">
                  <c:v>7.3276370000000002</c:v>
                </c:pt>
                <c:pt idx="8694">
                  <c:v>7.3261570000000003</c:v>
                </c:pt>
                <c:pt idx="8695">
                  <c:v>7.32437</c:v>
                </c:pt>
                <c:pt idx="8696">
                  <c:v>7.3227080000000004</c:v>
                </c:pt>
                <c:pt idx="8697">
                  <c:v>7.3206030000000002</c:v>
                </c:pt>
                <c:pt idx="8698">
                  <c:v>7.3183579999999999</c:v>
                </c:pt>
                <c:pt idx="8699">
                  <c:v>7.3171799999999996</c:v>
                </c:pt>
                <c:pt idx="8700">
                  <c:v>7.3164280000000002</c:v>
                </c:pt>
                <c:pt idx="8701">
                  <c:v>7.3148730000000004</c:v>
                </c:pt>
                <c:pt idx="8702">
                  <c:v>7.3129910000000002</c:v>
                </c:pt>
                <c:pt idx="8703">
                  <c:v>7.3112250000000003</c:v>
                </c:pt>
                <c:pt idx="8704">
                  <c:v>7.3097159999999999</c:v>
                </c:pt>
                <c:pt idx="8705">
                  <c:v>7.3088379999999997</c:v>
                </c:pt>
                <c:pt idx="8706">
                  <c:v>7.3081060000000004</c:v>
                </c:pt>
                <c:pt idx="8707">
                  <c:v>7.307518</c:v>
                </c:pt>
                <c:pt idx="8708">
                  <c:v>7.3063520000000004</c:v>
                </c:pt>
                <c:pt idx="8709">
                  <c:v>7.3047029999999999</c:v>
                </c:pt>
                <c:pt idx="8710">
                  <c:v>7.3026450000000001</c:v>
                </c:pt>
                <c:pt idx="8711">
                  <c:v>7.3007860000000004</c:v>
                </c:pt>
                <c:pt idx="8712">
                  <c:v>7.2996100000000004</c:v>
                </c:pt>
                <c:pt idx="8713">
                  <c:v>7.2981740000000004</c:v>
                </c:pt>
                <c:pt idx="8714">
                  <c:v>7.2974860000000001</c:v>
                </c:pt>
                <c:pt idx="8715">
                  <c:v>7.2970920000000001</c:v>
                </c:pt>
                <c:pt idx="8716">
                  <c:v>7.2958400000000001</c:v>
                </c:pt>
                <c:pt idx="8717">
                  <c:v>7.2943619999999996</c:v>
                </c:pt>
                <c:pt idx="8718">
                  <c:v>7.2938400000000003</c:v>
                </c:pt>
                <c:pt idx="8719">
                  <c:v>7.2929969999999997</c:v>
                </c:pt>
                <c:pt idx="8720">
                  <c:v>7.2914110000000001</c:v>
                </c:pt>
                <c:pt idx="8721">
                  <c:v>7.2896789999999996</c:v>
                </c:pt>
                <c:pt idx="8722">
                  <c:v>7.2876200000000004</c:v>
                </c:pt>
                <c:pt idx="8723">
                  <c:v>7.2854409999999996</c:v>
                </c:pt>
                <c:pt idx="8724">
                  <c:v>7.2835200000000002</c:v>
                </c:pt>
                <c:pt idx="8725">
                  <c:v>7.2816150000000004</c:v>
                </c:pt>
                <c:pt idx="8726">
                  <c:v>7.2795969999999999</c:v>
                </c:pt>
                <c:pt idx="8727">
                  <c:v>7.2779809999999996</c:v>
                </c:pt>
                <c:pt idx="8728">
                  <c:v>7.276707</c:v>
                </c:pt>
                <c:pt idx="8729">
                  <c:v>7.2751020000000004</c:v>
                </c:pt>
                <c:pt idx="8730">
                  <c:v>7.2735399999999997</c:v>
                </c:pt>
                <c:pt idx="8731">
                  <c:v>7.2724710000000004</c:v>
                </c:pt>
                <c:pt idx="8732">
                  <c:v>7.2712820000000002</c:v>
                </c:pt>
                <c:pt idx="8733">
                  <c:v>7.2698749999999999</c:v>
                </c:pt>
                <c:pt idx="8734">
                  <c:v>7.268192</c:v>
                </c:pt>
                <c:pt idx="8735">
                  <c:v>7.2662800000000001</c:v>
                </c:pt>
                <c:pt idx="8736">
                  <c:v>7.2649990000000004</c:v>
                </c:pt>
                <c:pt idx="8737">
                  <c:v>7.264443</c:v>
                </c:pt>
                <c:pt idx="8738">
                  <c:v>7.2636500000000002</c:v>
                </c:pt>
                <c:pt idx="8739">
                  <c:v>7.2630059999999999</c:v>
                </c:pt>
                <c:pt idx="8740">
                  <c:v>7.26274</c:v>
                </c:pt>
                <c:pt idx="8741">
                  <c:v>7.2618460000000002</c:v>
                </c:pt>
                <c:pt idx="8742">
                  <c:v>7.2606529999999996</c:v>
                </c:pt>
                <c:pt idx="8743">
                  <c:v>7.2597420000000001</c:v>
                </c:pt>
                <c:pt idx="8744">
                  <c:v>7.2591669999999997</c:v>
                </c:pt>
                <c:pt idx="8745">
                  <c:v>7.2583469999999997</c:v>
                </c:pt>
                <c:pt idx="8746">
                  <c:v>7.2573850000000002</c:v>
                </c:pt>
                <c:pt idx="8747">
                  <c:v>7.2575640000000003</c:v>
                </c:pt>
                <c:pt idx="8748">
                  <c:v>7.257339</c:v>
                </c:pt>
                <c:pt idx="8749">
                  <c:v>7.2561390000000001</c:v>
                </c:pt>
                <c:pt idx="8750">
                  <c:v>7.2549270000000003</c:v>
                </c:pt>
                <c:pt idx="8751">
                  <c:v>7.25413</c:v>
                </c:pt>
                <c:pt idx="8752">
                  <c:v>7.2534809999999998</c:v>
                </c:pt>
                <c:pt idx="8753">
                  <c:v>7.2529940000000002</c:v>
                </c:pt>
                <c:pt idx="8754">
                  <c:v>7.2524610000000003</c:v>
                </c:pt>
                <c:pt idx="8755">
                  <c:v>7.2510479999999999</c:v>
                </c:pt>
                <c:pt idx="8756">
                  <c:v>7.2500099999999996</c:v>
                </c:pt>
                <c:pt idx="8757">
                  <c:v>7.2487259999999996</c:v>
                </c:pt>
                <c:pt idx="8758">
                  <c:v>7.2476710000000004</c:v>
                </c:pt>
                <c:pt idx="8759">
                  <c:v>7.2469210000000004</c:v>
                </c:pt>
                <c:pt idx="8760">
                  <c:v>7.2462090000000003</c:v>
                </c:pt>
                <c:pt idx="8761">
                  <c:v>7.2456699999999996</c:v>
                </c:pt>
                <c:pt idx="8762">
                  <c:v>7.2448499999999996</c:v>
                </c:pt>
                <c:pt idx="8763">
                  <c:v>7.2444249999999997</c:v>
                </c:pt>
                <c:pt idx="8764">
                  <c:v>7.243436</c:v>
                </c:pt>
                <c:pt idx="8765">
                  <c:v>7.2418829999999996</c:v>
                </c:pt>
                <c:pt idx="8766">
                  <c:v>7.240386</c:v>
                </c:pt>
                <c:pt idx="8767">
                  <c:v>7.2386359999999996</c:v>
                </c:pt>
                <c:pt idx="8768">
                  <c:v>7.2371639999999999</c:v>
                </c:pt>
                <c:pt idx="8769">
                  <c:v>7.2358950000000002</c:v>
                </c:pt>
                <c:pt idx="8770">
                  <c:v>7.234756</c:v>
                </c:pt>
                <c:pt idx="8771">
                  <c:v>7.2335789999999998</c:v>
                </c:pt>
                <c:pt idx="8772">
                  <c:v>7.2327769999999996</c:v>
                </c:pt>
                <c:pt idx="8773">
                  <c:v>7.23224</c:v>
                </c:pt>
                <c:pt idx="8774">
                  <c:v>7.2322730000000002</c:v>
                </c:pt>
                <c:pt idx="8775">
                  <c:v>7.2329730000000003</c:v>
                </c:pt>
                <c:pt idx="8776">
                  <c:v>7.2333449999999999</c:v>
                </c:pt>
                <c:pt idx="8777">
                  <c:v>7.2326379999999997</c:v>
                </c:pt>
                <c:pt idx="8778">
                  <c:v>7.2319820000000004</c:v>
                </c:pt>
                <c:pt idx="8779">
                  <c:v>7.2315440000000004</c:v>
                </c:pt>
                <c:pt idx="8780">
                  <c:v>7.2307589999999999</c:v>
                </c:pt>
                <c:pt idx="8781">
                  <c:v>7.2301979999999997</c:v>
                </c:pt>
                <c:pt idx="8782">
                  <c:v>7.22919</c:v>
                </c:pt>
                <c:pt idx="8783">
                  <c:v>7.2281839999999997</c:v>
                </c:pt>
                <c:pt idx="8784">
                  <c:v>7.2278890000000002</c:v>
                </c:pt>
                <c:pt idx="8785">
                  <c:v>7.2276920000000002</c:v>
                </c:pt>
                <c:pt idx="8786">
                  <c:v>7.226254</c:v>
                </c:pt>
                <c:pt idx="8787">
                  <c:v>7.2246810000000004</c:v>
                </c:pt>
                <c:pt idx="8788">
                  <c:v>7.2229469999999996</c:v>
                </c:pt>
                <c:pt idx="8789">
                  <c:v>7.2217799999999999</c:v>
                </c:pt>
                <c:pt idx="8790">
                  <c:v>7.2207119999999998</c:v>
                </c:pt>
                <c:pt idx="8791">
                  <c:v>7.2196809999999996</c:v>
                </c:pt>
                <c:pt idx="8792">
                  <c:v>7.2188020000000002</c:v>
                </c:pt>
                <c:pt idx="8793">
                  <c:v>7.2170589999999999</c:v>
                </c:pt>
                <c:pt idx="8794">
                  <c:v>7.2158610000000003</c:v>
                </c:pt>
                <c:pt idx="8795">
                  <c:v>7.2145049999999999</c:v>
                </c:pt>
                <c:pt idx="8796">
                  <c:v>7.2132079999999998</c:v>
                </c:pt>
                <c:pt idx="8797">
                  <c:v>7.2112069999999999</c:v>
                </c:pt>
                <c:pt idx="8798">
                  <c:v>7.2095710000000004</c:v>
                </c:pt>
                <c:pt idx="8799">
                  <c:v>7.2091390000000004</c:v>
                </c:pt>
                <c:pt idx="8800">
                  <c:v>7.207382</c:v>
                </c:pt>
                <c:pt idx="8801">
                  <c:v>7.2053979999999997</c:v>
                </c:pt>
                <c:pt idx="8802">
                  <c:v>7.2042260000000002</c:v>
                </c:pt>
                <c:pt idx="8803">
                  <c:v>7.2025899999999998</c:v>
                </c:pt>
                <c:pt idx="8804">
                  <c:v>7.2012799999999997</c:v>
                </c:pt>
                <c:pt idx="8805">
                  <c:v>7.2013800000000003</c:v>
                </c:pt>
                <c:pt idx="8806">
                  <c:v>7.2013369999999997</c:v>
                </c:pt>
                <c:pt idx="8807">
                  <c:v>7.2008890000000001</c:v>
                </c:pt>
                <c:pt idx="8808">
                  <c:v>7.2005249999999998</c:v>
                </c:pt>
                <c:pt idx="8809">
                  <c:v>7.1993869999999998</c:v>
                </c:pt>
                <c:pt idx="8810">
                  <c:v>7.1983649999999999</c:v>
                </c:pt>
                <c:pt idx="8811">
                  <c:v>7.1971579999999999</c:v>
                </c:pt>
                <c:pt idx="8812">
                  <c:v>7.1958440000000001</c:v>
                </c:pt>
                <c:pt idx="8813">
                  <c:v>7.195049</c:v>
                </c:pt>
                <c:pt idx="8814">
                  <c:v>7.1944020000000002</c:v>
                </c:pt>
                <c:pt idx="8815">
                  <c:v>7.1937170000000004</c:v>
                </c:pt>
                <c:pt idx="8816">
                  <c:v>7.192863</c:v>
                </c:pt>
                <c:pt idx="8817">
                  <c:v>7.1924809999999999</c:v>
                </c:pt>
                <c:pt idx="8818">
                  <c:v>7.1920999999999999</c:v>
                </c:pt>
                <c:pt idx="8819">
                  <c:v>7.1910530000000001</c:v>
                </c:pt>
                <c:pt idx="8820">
                  <c:v>7.1899810000000004</c:v>
                </c:pt>
                <c:pt idx="8821">
                  <c:v>7.1886679999999998</c:v>
                </c:pt>
                <c:pt idx="8822">
                  <c:v>7.1870839999999996</c:v>
                </c:pt>
                <c:pt idx="8823">
                  <c:v>7.1861370000000004</c:v>
                </c:pt>
                <c:pt idx="8824">
                  <c:v>7.1849999999999996</c:v>
                </c:pt>
                <c:pt idx="8825">
                  <c:v>7.1835820000000004</c:v>
                </c:pt>
                <c:pt idx="8826">
                  <c:v>7.1822480000000004</c:v>
                </c:pt>
                <c:pt idx="8827">
                  <c:v>7.1820550000000001</c:v>
                </c:pt>
                <c:pt idx="8828">
                  <c:v>7.1825299999999999</c:v>
                </c:pt>
                <c:pt idx="8829">
                  <c:v>7.1820009999999996</c:v>
                </c:pt>
                <c:pt idx="8830">
                  <c:v>7.1816120000000003</c:v>
                </c:pt>
                <c:pt idx="8831">
                  <c:v>7.180828</c:v>
                </c:pt>
                <c:pt idx="8832">
                  <c:v>7.1811990000000003</c:v>
                </c:pt>
                <c:pt idx="8833">
                  <c:v>7.1811389999999999</c:v>
                </c:pt>
                <c:pt idx="8834">
                  <c:v>7.1807319999999999</c:v>
                </c:pt>
                <c:pt idx="8835">
                  <c:v>7.179481</c:v>
                </c:pt>
                <c:pt idx="8836">
                  <c:v>7.1797839999999997</c:v>
                </c:pt>
                <c:pt idx="8837">
                  <c:v>7.1796879999999996</c:v>
                </c:pt>
                <c:pt idx="8838">
                  <c:v>7.1795410000000004</c:v>
                </c:pt>
                <c:pt idx="8839">
                  <c:v>7.1799460000000002</c:v>
                </c:pt>
                <c:pt idx="8840">
                  <c:v>7.1794989999999999</c:v>
                </c:pt>
                <c:pt idx="8841">
                  <c:v>7.1798270000000004</c:v>
                </c:pt>
                <c:pt idx="8842">
                  <c:v>7.1787169999999998</c:v>
                </c:pt>
                <c:pt idx="8843">
                  <c:v>7.1790520000000004</c:v>
                </c:pt>
                <c:pt idx="8844">
                  <c:v>7.1791200000000002</c:v>
                </c:pt>
                <c:pt idx="8845">
                  <c:v>7.1787299999999998</c:v>
                </c:pt>
                <c:pt idx="8846">
                  <c:v>7.1797950000000004</c:v>
                </c:pt>
                <c:pt idx="8847">
                  <c:v>7.180218</c:v>
                </c:pt>
                <c:pt idx="8848">
                  <c:v>7.1799939999999998</c:v>
                </c:pt>
                <c:pt idx="8849">
                  <c:v>7.1789490000000002</c:v>
                </c:pt>
                <c:pt idx="8850">
                  <c:v>7.1786919999999999</c:v>
                </c:pt>
                <c:pt idx="8851">
                  <c:v>7.1788129999999999</c:v>
                </c:pt>
                <c:pt idx="8852">
                  <c:v>7.177759</c:v>
                </c:pt>
                <c:pt idx="8853">
                  <c:v>7.1770639999999997</c:v>
                </c:pt>
                <c:pt idx="8854">
                  <c:v>7.1769439999999998</c:v>
                </c:pt>
                <c:pt idx="8855">
                  <c:v>7.1755240000000002</c:v>
                </c:pt>
                <c:pt idx="8856">
                  <c:v>7.1742999999999997</c:v>
                </c:pt>
                <c:pt idx="8857">
                  <c:v>7.1732500000000003</c:v>
                </c:pt>
                <c:pt idx="8858">
                  <c:v>7.172377</c:v>
                </c:pt>
                <c:pt idx="8859">
                  <c:v>7.1714760000000002</c:v>
                </c:pt>
                <c:pt idx="8860">
                  <c:v>7.1703780000000004</c:v>
                </c:pt>
                <c:pt idx="8861">
                  <c:v>7.1691039999999999</c:v>
                </c:pt>
                <c:pt idx="8862">
                  <c:v>7.1686170000000002</c:v>
                </c:pt>
                <c:pt idx="8863">
                  <c:v>7.1674610000000003</c:v>
                </c:pt>
                <c:pt idx="8864">
                  <c:v>7.1668099999999999</c:v>
                </c:pt>
                <c:pt idx="8865">
                  <c:v>7.166296</c:v>
                </c:pt>
                <c:pt idx="8866">
                  <c:v>7.1658580000000001</c:v>
                </c:pt>
                <c:pt idx="8867">
                  <c:v>7.1653719999999996</c:v>
                </c:pt>
                <c:pt idx="8868">
                  <c:v>7.1644969999999999</c:v>
                </c:pt>
                <c:pt idx="8869">
                  <c:v>7.163799</c:v>
                </c:pt>
                <c:pt idx="8870">
                  <c:v>7.1632090000000002</c:v>
                </c:pt>
                <c:pt idx="8871">
                  <c:v>7.1631150000000003</c:v>
                </c:pt>
                <c:pt idx="8872">
                  <c:v>7.1639309999999998</c:v>
                </c:pt>
                <c:pt idx="8873">
                  <c:v>7.1638109999999999</c:v>
                </c:pt>
                <c:pt idx="8874">
                  <c:v>7.1639460000000001</c:v>
                </c:pt>
                <c:pt idx="8875">
                  <c:v>7.1633050000000003</c:v>
                </c:pt>
                <c:pt idx="8876">
                  <c:v>7.1628559999999997</c:v>
                </c:pt>
                <c:pt idx="8877">
                  <c:v>7.1618620000000002</c:v>
                </c:pt>
                <c:pt idx="8878">
                  <c:v>7.1601549999999996</c:v>
                </c:pt>
                <c:pt idx="8879">
                  <c:v>7.1596700000000002</c:v>
                </c:pt>
                <c:pt idx="8880">
                  <c:v>7.1596190000000002</c:v>
                </c:pt>
                <c:pt idx="8881">
                  <c:v>7.159503</c:v>
                </c:pt>
                <c:pt idx="8882">
                  <c:v>7.1584180000000002</c:v>
                </c:pt>
                <c:pt idx="8883">
                  <c:v>7.1574070000000001</c:v>
                </c:pt>
                <c:pt idx="8884">
                  <c:v>7.1570489999999998</c:v>
                </c:pt>
                <c:pt idx="8885">
                  <c:v>7.1573250000000002</c:v>
                </c:pt>
                <c:pt idx="8886">
                  <c:v>7.1572899999999997</c:v>
                </c:pt>
                <c:pt idx="8887">
                  <c:v>7.1567689999999997</c:v>
                </c:pt>
                <c:pt idx="8888">
                  <c:v>7.1562390000000002</c:v>
                </c:pt>
                <c:pt idx="8889">
                  <c:v>7.1548809999999996</c:v>
                </c:pt>
                <c:pt idx="8890">
                  <c:v>7.153162</c:v>
                </c:pt>
                <c:pt idx="8891">
                  <c:v>7.151624</c:v>
                </c:pt>
                <c:pt idx="8892">
                  <c:v>7.1520979999999996</c:v>
                </c:pt>
                <c:pt idx="8893">
                  <c:v>7.1508229999999999</c:v>
                </c:pt>
                <c:pt idx="8894">
                  <c:v>7.1511399999999998</c:v>
                </c:pt>
                <c:pt idx="8895">
                  <c:v>7.1509939999999999</c:v>
                </c:pt>
                <c:pt idx="8896">
                  <c:v>7.1496729999999999</c:v>
                </c:pt>
                <c:pt idx="8897">
                  <c:v>7.1491449999999999</c:v>
                </c:pt>
                <c:pt idx="8898">
                  <c:v>7.1487720000000001</c:v>
                </c:pt>
                <c:pt idx="8899">
                  <c:v>7.1489130000000003</c:v>
                </c:pt>
                <c:pt idx="8900">
                  <c:v>7.1493289999999998</c:v>
                </c:pt>
                <c:pt idx="8901">
                  <c:v>7.1492690000000003</c:v>
                </c:pt>
                <c:pt idx="8902">
                  <c:v>7.1492459999999998</c:v>
                </c:pt>
                <c:pt idx="8903">
                  <c:v>7.1495129999999998</c:v>
                </c:pt>
                <c:pt idx="8904">
                  <c:v>7.1495889999999997</c:v>
                </c:pt>
                <c:pt idx="8905">
                  <c:v>7.1489459999999996</c:v>
                </c:pt>
                <c:pt idx="8906">
                  <c:v>7.1472910000000001</c:v>
                </c:pt>
                <c:pt idx="8907">
                  <c:v>7.1462539999999999</c:v>
                </c:pt>
                <c:pt idx="8908">
                  <c:v>7.1462820000000002</c:v>
                </c:pt>
                <c:pt idx="8909">
                  <c:v>7.1464730000000003</c:v>
                </c:pt>
                <c:pt idx="8910">
                  <c:v>7.146763</c:v>
                </c:pt>
                <c:pt idx="8911">
                  <c:v>7.1463910000000004</c:v>
                </c:pt>
                <c:pt idx="8912">
                  <c:v>7.14696</c:v>
                </c:pt>
                <c:pt idx="8913">
                  <c:v>7.1470890000000002</c:v>
                </c:pt>
                <c:pt idx="8914">
                  <c:v>7.1476179999999996</c:v>
                </c:pt>
                <c:pt idx="8915">
                  <c:v>7.1467150000000004</c:v>
                </c:pt>
                <c:pt idx="8916">
                  <c:v>7.1471479999999996</c:v>
                </c:pt>
                <c:pt idx="8917">
                  <c:v>7.1471239999999998</c:v>
                </c:pt>
                <c:pt idx="8918">
                  <c:v>7.1468850000000002</c:v>
                </c:pt>
                <c:pt idx="8919">
                  <c:v>7.1469420000000001</c:v>
                </c:pt>
                <c:pt idx="8920">
                  <c:v>7.1475200000000001</c:v>
                </c:pt>
                <c:pt idx="8921">
                  <c:v>7.1481490000000001</c:v>
                </c:pt>
                <c:pt idx="8922">
                  <c:v>7.1474080000000004</c:v>
                </c:pt>
                <c:pt idx="8923">
                  <c:v>7.1477560000000002</c:v>
                </c:pt>
                <c:pt idx="8924">
                  <c:v>7.1478840000000003</c:v>
                </c:pt>
                <c:pt idx="8925">
                  <c:v>7.1475210000000002</c:v>
                </c:pt>
                <c:pt idx="8926">
                  <c:v>7.1465100000000001</c:v>
                </c:pt>
                <c:pt idx="8927">
                  <c:v>7.1467169999999998</c:v>
                </c:pt>
                <c:pt idx="8928">
                  <c:v>7.1471980000000004</c:v>
                </c:pt>
                <c:pt idx="8929">
                  <c:v>7.1474209999999996</c:v>
                </c:pt>
                <c:pt idx="8930">
                  <c:v>7.1470729999999998</c:v>
                </c:pt>
                <c:pt idx="8931">
                  <c:v>7.1467400000000003</c:v>
                </c:pt>
                <c:pt idx="8932">
                  <c:v>7.1466310000000002</c:v>
                </c:pt>
                <c:pt idx="8933">
                  <c:v>7.1465630000000004</c:v>
                </c:pt>
                <c:pt idx="8934">
                  <c:v>7.146191</c:v>
                </c:pt>
                <c:pt idx="8935">
                  <c:v>7.1463749999999999</c:v>
                </c:pt>
                <c:pt idx="8936">
                  <c:v>7.1455760000000001</c:v>
                </c:pt>
                <c:pt idx="8937">
                  <c:v>7.1450449999999996</c:v>
                </c:pt>
                <c:pt idx="8938">
                  <c:v>7.145079</c:v>
                </c:pt>
                <c:pt idx="8939">
                  <c:v>7.1461569999999996</c:v>
                </c:pt>
                <c:pt idx="8940">
                  <c:v>7.1473420000000001</c:v>
                </c:pt>
                <c:pt idx="8941">
                  <c:v>7.1476290000000002</c:v>
                </c:pt>
                <c:pt idx="8942">
                  <c:v>7.1477170000000001</c:v>
                </c:pt>
                <c:pt idx="8943">
                  <c:v>7.1481339999999998</c:v>
                </c:pt>
                <c:pt idx="8944">
                  <c:v>7.1471770000000001</c:v>
                </c:pt>
                <c:pt idx="8945">
                  <c:v>7.1470479999999998</c:v>
                </c:pt>
                <c:pt idx="8946">
                  <c:v>7.1458979999999999</c:v>
                </c:pt>
                <c:pt idx="8947">
                  <c:v>7.1451539999999998</c:v>
                </c:pt>
                <c:pt idx="8948">
                  <c:v>7.1457220000000001</c:v>
                </c:pt>
                <c:pt idx="8949">
                  <c:v>7.1457670000000002</c:v>
                </c:pt>
                <c:pt idx="8950">
                  <c:v>7.1446459999999998</c:v>
                </c:pt>
                <c:pt idx="8951">
                  <c:v>7.1453009999999999</c:v>
                </c:pt>
                <c:pt idx="8952">
                  <c:v>7.1453600000000002</c:v>
                </c:pt>
                <c:pt idx="8953">
                  <c:v>7.1460489999999997</c:v>
                </c:pt>
                <c:pt idx="8954">
                  <c:v>7.1468550000000004</c:v>
                </c:pt>
                <c:pt idx="8955">
                  <c:v>7.1476839999999999</c:v>
                </c:pt>
                <c:pt idx="8956">
                  <c:v>7.1488769999999997</c:v>
                </c:pt>
                <c:pt idx="8957">
                  <c:v>7.1499730000000001</c:v>
                </c:pt>
                <c:pt idx="8958">
                  <c:v>7.1511079999999998</c:v>
                </c:pt>
                <c:pt idx="8959">
                  <c:v>7.1510990000000003</c:v>
                </c:pt>
                <c:pt idx="8960">
                  <c:v>7.1517280000000003</c:v>
                </c:pt>
                <c:pt idx="8961">
                  <c:v>7.1527849999999997</c:v>
                </c:pt>
                <c:pt idx="8962">
                  <c:v>7.153848</c:v>
                </c:pt>
                <c:pt idx="8963">
                  <c:v>7.1542009999999996</c:v>
                </c:pt>
                <c:pt idx="8964">
                  <c:v>7.1538339999999998</c:v>
                </c:pt>
                <c:pt idx="8965">
                  <c:v>7.1540780000000002</c:v>
                </c:pt>
                <c:pt idx="8966">
                  <c:v>7.1541389999999998</c:v>
                </c:pt>
                <c:pt idx="8967">
                  <c:v>7.1544800000000004</c:v>
                </c:pt>
                <c:pt idx="8968">
                  <c:v>7.1547270000000003</c:v>
                </c:pt>
                <c:pt idx="8969">
                  <c:v>7.1552300000000004</c:v>
                </c:pt>
                <c:pt idx="8970">
                  <c:v>7.15564</c:v>
                </c:pt>
                <c:pt idx="8971">
                  <c:v>7.1563249999999998</c:v>
                </c:pt>
                <c:pt idx="8972">
                  <c:v>7.1575600000000001</c:v>
                </c:pt>
                <c:pt idx="8973">
                  <c:v>7.157826</c:v>
                </c:pt>
                <c:pt idx="8974">
                  <c:v>7.1573079999999996</c:v>
                </c:pt>
                <c:pt idx="8975">
                  <c:v>7.1582679999999996</c:v>
                </c:pt>
                <c:pt idx="8976">
                  <c:v>7.1596979999999997</c:v>
                </c:pt>
                <c:pt idx="8977">
                  <c:v>7.1596570000000002</c:v>
                </c:pt>
                <c:pt idx="8978">
                  <c:v>7.1600840000000003</c:v>
                </c:pt>
                <c:pt idx="8979">
                  <c:v>7.1618589999999998</c:v>
                </c:pt>
                <c:pt idx="8980">
                  <c:v>7.1627470000000004</c:v>
                </c:pt>
                <c:pt idx="8981">
                  <c:v>7.1635679999999997</c:v>
                </c:pt>
                <c:pt idx="8982">
                  <c:v>7.1646159999999997</c:v>
                </c:pt>
                <c:pt idx="8983">
                  <c:v>7.1653250000000002</c:v>
                </c:pt>
                <c:pt idx="8984">
                  <c:v>7.166366</c:v>
                </c:pt>
                <c:pt idx="8985">
                  <c:v>7.1662439999999998</c:v>
                </c:pt>
                <c:pt idx="8986">
                  <c:v>7.1676840000000004</c:v>
                </c:pt>
                <c:pt idx="8987">
                  <c:v>7.1686439999999996</c:v>
                </c:pt>
                <c:pt idx="8988">
                  <c:v>7.1688429999999999</c:v>
                </c:pt>
                <c:pt idx="8989">
                  <c:v>7.1691529999999997</c:v>
                </c:pt>
                <c:pt idx="8990">
                  <c:v>7.170096</c:v>
                </c:pt>
                <c:pt idx="8991">
                  <c:v>7.1712879999999997</c:v>
                </c:pt>
                <c:pt idx="8992">
                  <c:v>7.1725960000000004</c:v>
                </c:pt>
                <c:pt idx="8993">
                  <c:v>7.1744700000000003</c:v>
                </c:pt>
                <c:pt idx="8994">
                  <c:v>7.1758870000000003</c:v>
                </c:pt>
                <c:pt idx="8995">
                  <c:v>7.1773980000000002</c:v>
                </c:pt>
                <c:pt idx="8996">
                  <c:v>7.1797959999999996</c:v>
                </c:pt>
                <c:pt idx="8997">
                  <c:v>7.1824060000000003</c:v>
                </c:pt>
                <c:pt idx="8998">
                  <c:v>7.182836</c:v>
                </c:pt>
                <c:pt idx="8999">
                  <c:v>7.1847310000000002</c:v>
                </c:pt>
                <c:pt idx="9000">
                  <c:v>7.1859909999999996</c:v>
                </c:pt>
                <c:pt idx="9001">
                  <c:v>7.1879049999999998</c:v>
                </c:pt>
                <c:pt idx="9002">
                  <c:v>7.1900399999999998</c:v>
                </c:pt>
                <c:pt idx="9003">
                  <c:v>7.1902710000000001</c:v>
                </c:pt>
                <c:pt idx="9004">
                  <c:v>7.1905219999999996</c:v>
                </c:pt>
                <c:pt idx="9005">
                  <c:v>7.1920500000000001</c:v>
                </c:pt>
                <c:pt idx="9006">
                  <c:v>7.1939580000000003</c:v>
                </c:pt>
                <c:pt idx="9007">
                  <c:v>7.1960569999999997</c:v>
                </c:pt>
                <c:pt idx="9008">
                  <c:v>7.1958880000000001</c:v>
                </c:pt>
                <c:pt idx="9009">
                  <c:v>7.1970499999999999</c:v>
                </c:pt>
                <c:pt idx="9010">
                  <c:v>7.1977010000000003</c:v>
                </c:pt>
                <c:pt idx="9011">
                  <c:v>7.198664</c:v>
                </c:pt>
                <c:pt idx="9012">
                  <c:v>7.1989479999999997</c:v>
                </c:pt>
                <c:pt idx="9013">
                  <c:v>7.1999909999999998</c:v>
                </c:pt>
                <c:pt idx="9014">
                  <c:v>7.2014690000000003</c:v>
                </c:pt>
                <c:pt idx="9015">
                  <c:v>7.2031179999999999</c:v>
                </c:pt>
                <c:pt idx="9016">
                  <c:v>7.2040870000000004</c:v>
                </c:pt>
                <c:pt idx="9017">
                  <c:v>7.2051980000000002</c:v>
                </c:pt>
                <c:pt idx="9018">
                  <c:v>7.2068770000000004</c:v>
                </c:pt>
                <c:pt idx="9019">
                  <c:v>7.2085710000000001</c:v>
                </c:pt>
                <c:pt idx="9020">
                  <c:v>7.2106190000000003</c:v>
                </c:pt>
                <c:pt idx="9021">
                  <c:v>7.2120350000000002</c:v>
                </c:pt>
                <c:pt idx="9022">
                  <c:v>7.2127970000000001</c:v>
                </c:pt>
                <c:pt idx="9023">
                  <c:v>7.2138390000000001</c:v>
                </c:pt>
                <c:pt idx="9024">
                  <c:v>7.2153770000000002</c:v>
                </c:pt>
                <c:pt idx="9025">
                  <c:v>7.2166819999999996</c:v>
                </c:pt>
                <c:pt idx="9026">
                  <c:v>7.2184020000000002</c:v>
                </c:pt>
                <c:pt idx="9027">
                  <c:v>7.2202700000000002</c:v>
                </c:pt>
                <c:pt idx="9028">
                  <c:v>7.2219829999999998</c:v>
                </c:pt>
                <c:pt idx="9029">
                  <c:v>7.2222679999999997</c:v>
                </c:pt>
                <c:pt idx="9030">
                  <c:v>7.2233330000000002</c:v>
                </c:pt>
                <c:pt idx="9031">
                  <c:v>7.2251370000000001</c:v>
                </c:pt>
                <c:pt idx="9032">
                  <c:v>7.2265059999999997</c:v>
                </c:pt>
                <c:pt idx="9033">
                  <c:v>7.227735</c:v>
                </c:pt>
                <c:pt idx="9034">
                  <c:v>7.2292639999999997</c:v>
                </c:pt>
                <c:pt idx="9035">
                  <c:v>7.2312079999999996</c:v>
                </c:pt>
                <c:pt idx="9036">
                  <c:v>7.2319389999999997</c:v>
                </c:pt>
                <c:pt idx="9037">
                  <c:v>7.2327060000000003</c:v>
                </c:pt>
                <c:pt idx="9038">
                  <c:v>7.2343149999999996</c:v>
                </c:pt>
                <c:pt idx="9039">
                  <c:v>7.2359960000000001</c:v>
                </c:pt>
                <c:pt idx="9040">
                  <c:v>7.23759</c:v>
                </c:pt>
                <c:pt idx="9041">
                  <c:v>7.2394509999999999</c:v>
                </c:pt>
                <c:pt idx="9042">
                  <c:v>7.2404390000000003</c:v>
                </c:pt>
                <c:pt idx="9043">
                  <c:v>7.2416479999999996</c:v>
                </c:pt>
                <c:pt idx="9044">
                  <c:v>7.2424970000000002</c:v>
                </c:pt>
                <c:pt idx="9045">
                  <c:v>7.2435830000000001</c:v>
                </c:pt>
                <c:pt idx="9046">
                  <c:v>7.2451369999999997</c:v>
                </c:pt>
                <c:pt idx="9047">
                  <c:v>7.2466140000000001</c:v>
                </c:pt>
                <c:pt idx="9048">
                  <c:v>7.2488510000000002</c:v>
                </c:pt>
                <c:pt idx="9049">
                  <c:v>7.2491789999999998</c:v>
                </c:pt>
                <c:pt idx="9050">
                  <c:v>7.2502589999999998</c:v>
                </c:pt>
                <c:pt idx="9051">
                  <c:v>7.2512400000000001</c:v>
                </c:pt>
                <c:pt idx="9052">
                  <c:v>7.2527840000000001</c:v>
                </c:pt>
                <c:pt idx="9053">
                  <c:v>7.2549799999999998</c:v>
                </c:pt>
                <c:pt idx="9054">
                  <c:v>7.2569629999999998</c:v>
                </c:pt>
                <c:pt idx="9055">
                  <c:v>7.2582750000000003</c:v>
                </c:pt>
                <c:pt idx="9056">
                  <c:v>7.2587070000000002</c:v>
                </c:pt>
                <c:pt idx="9057">
                  <c:v>7.2601889999999996</c:v>
                </c:pt>
                <c:pt idx="9058">
                  <c:v>7.2622689999999999</c:v>
                </c:pt>
                <c:pt idx="9059">
                  <c:v>7.2648239999999999</c:v>
                </c:pt>
                <c:pt idx="9060">
                  <c:v>7.2672889999999999</c:v>
                </c:pt>
                <c:pt idx="9061">
                  <c:v>7.2701440000000002</c:v>
                </c:pt>
                <c:pt idx="9062">
                  <c:v>7.2728619999999999</c:v>
                </c:pt>
                <c:pt idx="9063">
                  <c:v>7.2750909999999998</c:v>
                </c:pt>
                <c:pt idx="9064">
                  <c:v>7.2774910000000004</c:v>
                </c:pt>
                <c:pt idx="9065">
                  <c:v>7.2800880000000001</c:v>
                </c:pt>
                <c:pt idx="9066">
                  <c:v>7.282705</c:v>
                </c:pt>
                <c:pt idx="9067">
                  <c:v>7.285323</c:v>
                </c:pt>
                <c:pt idx="9068">
                  <c:v>7.2877640000000001</c:v>
                </c:pt>
                <c:pt idx="9069">
                  <c:v>7.2907539999999997</c:v>
                </c:pt>
                <c:pt idx="9070">
                  <c:v>7.292948</c:v>
                </c:pt>
                <c:pt idx="9071">
                  <c:v>7.2951259999999998</c:v>
                </c:pt>
                <c:pt idx="9072">
                  <c:v>7.2983560000000001</c:v>
                </c:pt>
                <c:pt idx="9073">
                  <c:v>7.3017120000000002</c:v>
                </c:pt>
                <c:pt idx="9074">
                  <c:v>7.3047680000000001</c:v>
                </c:pt>
                <c:pt idx="9075">
                  <c:v>7.3079010000000002</c:v>
                </c:pt>
                <c:pt idx="9076">
                  <c:v>7.3108610000000001</c:v>
                </c:pt>
                <c:pt idx="9077">
                  <c:v>7.3143349999999998</c:v>
                </c:pt>
                <c:pt idx="9078">
                  <c:v>7.3177459999999996</c:v>
                </c:pt>
                <c:pt idx="9079">
                  <c:v>7.3214389999999998</c:v>
                </c:pt>
                <c:pt idx="9080">
                  <c:v>7.3240590000000001</c:v>
                </c:pt>
                <c:pt idx="9081">
                  <c:v>7.3267259999999998</c:v>
                </c:pt>
                <c:pt idx="9082">
                  <c:v>7.329618</c:v>
                </c:pt>
                <c:pt idx="9083">
                  <c:v>7.3333740000000001</c:v>
                </c:pt>
                <c:pt idx="9084">
                  <c:v>7.3373549999999996</c:v>
                </c:pt>
                <c:pt idx="9085">
                  <c:v>7.340884</c:v>
                </c:pt>
                <c:pt idx="9086">
                  <c:v>7.3449140000000002</c:v>
                </c:pt>
                <c:pt idx="9087">
                  <c:v>7.3493130000000004</c:v>
                </c:pt>
                <c:pt idx="9088">
                  <c:v>7.35318</c:v>
                </c:pt>
                <c:pt idx="9089">
                  <c:v>7.3573019999999998</c:v>
                </c:pt>
                <c:pt idx="9090">
                  <c:v>7.3617169999999996</c:v>
                </c:pt>
                <c:pt idx="9091">
                  <c:v>7.3652300000000004</c:v>
                </c:pt>
                <c:pt idx="9092">
                  <c:v>7.3686340000000001</c:v>
                </c:pt>
                <c:pt idx="9093">
                  <c:v>7.3723770000000002</c:v>
                </c:pt>
                <c:pt idx="9094">
                  <c:v>7.3766049999999996</c:v>
                </c:pt>
                <c:pt idx="9095">
                  <c:v>7.3809810000000002</c:v>
                </c:pt>
                <c:pt idx="9096">
                  <c:v>7.3850959999999999</c:v>
                </c:pt>
                <c:pt idx="9097">
                  <c:v>7.3893139999999997</c:v>
                </c:pt>
                <c:pt idx="9098">
                  <c:v>7.3932520000000004</c:v>
                </c:pt>
                <c:pt idx="9099">
                  <c:v>7.3983189999999999</c:v>
                </c:pt>
                <c:pt idx="9100">
                  <c:v>7.4039239999999999</c:v>
                </c:pt>
                <c:pt idx="9101">
                  <c:v>7.4087560000000003</c:v>
                </c:pt>
                <c:pt idx="9102">
                  <c:v>7.4138109999999999</c:v>
                </c:pt>
                <c:pt idx="9103">
                  <c:v>7.418749</c:v>
                </c:pt>
                <c:pt idx="9104">
                  <c:v>7.4235280000000001</c:v>
                </c:pt>
                <c:pt idx="9105">
                  <c:v>7.4287299999999998</c:v>
                </c:pt>
                <c:pt idx="9106">
                  <c:v>7.4346949999999996</c:v>
                </c:pt>
                <c:pt idx="9107">
                  <c:v>7.4396269999999998</c:v>
                </c:pt>
                <c:pt idx="9108">
                  <c:v>7.4442690000000002</c:v>
                </c:pt>
                <c:pt idx="9109">
                  <c:v>7.4494689999999997</c:v>
                </c:pt>
                <c:pt idx="9110">
                  <c:v>7.4541639999999996</c:v>
                </c:pt>
                <c:pt idx="9111">
                  <c:v>7.4588549999999998</c:v>
                </c:pt>
                <c:pt idx="9112">
                  <c:v>7.4634349999999996</c:v>
                </c:pt>
                <c:pt idx="9113">
                  <c:v>7.468407</c:v>
                </c:pt>
                <c:pt idx="9114">
                  <c:v>7.4738129999999998</c:v>
                </c:pt>
                <c:pt idx="9115">
                  <c:v>7.4792459999999998</c:v>
                </c:pt>
                <c:pt idx="9116">
                  <c:v>7.484286</c:v>
                </c:pt>
                <c:pt idx="9117">
                  <c:v>7.4891009999999998</c:v>
                </c:pt>
                <c:pt idx="9118">
                  <c:v>7.4943359999999997</c:v>
                </c:pt>
                <c:pt idx="9119">
                  <c:v>7.4991659999999998</c:v>
                </c:pt>
                <c:pt idx="9120">
                  <c:v>7.5034710000000002</c:v>
                </c:pt>
                <c:pt idx="9121">
                  <c:v>7.5083359999999999</c:v>
                </c:pt>
                <c:pt idx="9122">
                  <c:v>7.5135399999999999</c:v>
                </c:pt>
                <c:pt idx="9123">
                  <c:v>7.5184100000000003</c:v>
                </c:pt>
                <c:pt idx="9124">
                  <c:v>7.5235060000000002</c:v>
                </c:pt>
                <c:pt idx="9125">
                  <c:v>7.5284399999999998</c:v>
                </c:pt>
                <c:pt idx="9126">
                  <c:v>7.5333319999999997</c:v>
                </c:pt>
                <c:pt idx="9127">
                  <c:v>7.5379690000000004</c:v>
                </c:pt>
                <c:pt idx="9128">
                  <c:v>7.5430549999999998</c:v>
                </c:pt>
                <c:pt idx="9129">
                  <c:v>7.5481020000000001</c:v>
                </c:pt>
                <c:pt idx="9130">
                  <c:v>7.5539759999999996</c:v>
                </c:pt>
                <c:pt idx="9131">
                  <c:v>7.5599470000000002</c:v>
                </c:pt>
                <c:pt idx="9132">
                  <c:v>7.5655520000000003</c:v>
                </c:pt>
                <c:pt idx="9133">
                  <c:v>7.5712549999999998</c:v>
                </c:pt>
                <c:pt idx="9134">
                  <c:v>7.5771280000000001</c:v>
                </c:pt>
                <c:pt idx="9135">
                  <c:v>7.5832110000000004</c:v>
                </c:pt>
                <c:pt idx="9136">
                  <c:v>7.5891719999999996</c:v>
                </c:pt>
                <c:pt idx="9137">
                  <c:v>7.5958589999999999</c:v>
                </c:pt>
                <c:pt idx="9138">
                  <c:v>7.6028969999999996</c:v>
                </c:pt>
                <c:pt idx="9139">
                  <c:v>7.6088290000000001</c:v>
                </c:pt>
                <c:pt idx="9140">
                  <c:v>7.6148680000000004</c:v>
                </c:pt>
                <c:pt idx="9141">
                  <c:v>7.6213259999999998</c:v>
                </c:pt>
                <c:pt idx="9142">
                  <c:v>7.6282949999999996</c:v>
                </c:pt>
                <c:pt idx="9143">
                  <c:v>7.6349609999999997</c:v>
                </c:pt>
                <c:pt idx="9144">
                  <c:v>7.641337</c:v>
                </c:pt>
                <c:pt idx="9145">
                  <c:v>7.6469589999999998</c:v>
                </c:pt>
                <c:pt idx="9146">
                  <c:v>7.6520739999999998</c:v>
                </c:pt>
                <c:pt idx="9147">
                  <c:v>7.6574489999999997</c:v>
                </c:pt>
                <c:pt idx="9148">
                  <c:v>7.663538</c:v>
                </c:pt>
                <c:pt idx="9149">
                  <c:v>7.6697839999999999</c:v>
                </c:pt>
                <c:pt idx="9150">
                  <c:v>7.6757479999999996</c:v>
                </c:pt>
                <c:pt idx="9151">
                  <c:v>7.6828479999999999</c:v>
                </c:pt>
                <c:pt idx="9152">
                  <c:v>7.6892189999999996</c:v>
                </c:pt>
                <c:pt idx="9153">
                  <c:v>7.6950120000000002</c:v>
                </c:pt>
                <c:pt idx="9154">
                  <c:v>7.7020039999999996</c:v>
                </c:pt>
                <c:pt idx="9155">
                  <c:v>7.7086769999999998</c:v>
                </c:pt>
                <c:pt idx="9156">
                  <c:v>7.7151930000000002</c:v>
                </c:pt>
                <c:pt idx="9157">
                  <c:v>7.7224050000000002</c:v>
                </c:pt>
                <c:pt idx="9158">
                  <c:v>7.7300820000000003</c:v>
                </c:pt>
                <c:pt idx="9159">
                  <c:v>7.7377180000000001</c:v>
                </c:pt>
                <c:pt idx="9160">
                  <c:v>7.7453589999999997</c:v>
                </c:pt>
                <c:pt idx="9161">
                  <c:v>7.7531080000000001</c:v>
                </c:pt>
                <c:pt idx="9162">
                  <c:v>7.7608829999999998</c:v>
                </c:pt>
                <c:pt idx="9163">
                  <c:v>7.768732</c:v>
                </c:pt>
                <c:pt idx="9164">
                  <c:v>7.7757329999999998</c:v>
                </c:pt>
                <c:pt idx="9165">
                  <c:v>7.7826599999999999</c:v>
                </c:pt>
                <c:pt idx="9166">
                  <c:v>7.7903589999999996</c:v>
                </c:pt>
                <c:pt idx="9167">
                  <c:v>7.7983250000000002</c:v>
                </c:pt>
                <c:pt idx="9168">
                  <c:v>7.8057340000000002</c:v>
                </c:pt>
                <c:pt idx="9169">
                  <c:v>7.8136239999999999</c:v>
                </c:pt>
                <c:pt idx="9170">
                  <c:v>7.8218870000000003</c:v>
                </c:pt>
                <c:pt idx="9171">
                  <c:v>7.8305809999999996</c:v>
                </c:pt>
                <c:pt idx="9172">
                  <c:v>7.838978</c:v>
                </c:pt>
                <c:pt idx="9173">
                  <c:v>7.8472999999999997</c:v>
                </c:pt>
                <c:pt idx="9174">
                  <c:v>7.8566849999999997</c:v>
                </c:pt>
                <c:pt idx="9175">
                  <c:v>7.8662510000000001</c:v>
                </c:pt>
                <c:pt idx="9176">
                  <c:v>7.8756820000000003</c:v>
                </c:pt>
                <c:pt idx="9177">
                  <c:v>7.8849090000000004</c:v>
                </c:pt>
                <c:pt idx="9178">
                  <c:v>7.893478</c:v>
                </c:pt>
                <c:pt idx="9179">
                  <c:v>7.9021790000000003</c:v>
                </c:pt>
                <c:pt idx="9180">
                  <c:v>7.9111250000000002</c:v>
                </c:pt>
                <c:pt idx="9181">
                  <c:v>7.9199409999999997</c:v>
                </c:pt>
                <c:pt idx="9182">
                  <c:v>7.9295619999999998</c:v>
                </c:pt>
                <c:pt idx="9183">
                  <c:v>7.9390599999999996</c:v>
                </c:pt>
                <c:pt idx="9184">
                  <c:v>7.9488570000000003</c:v>
                </c:pt>
                <c:pt idx="9185">
                  <c:v>7.9583539999999999</c:v>
                </c:pt>
                <c:pt idx="9186">
                  <c:v>7.9683999999999999</c:v>
                </c:pt>
                <c:pt idx="9187">
                  <c:v>7.9775790000000004</c:v>
                </c:pt>
                <c:pt idx="9188">
                  <c:v>7.9862349999999998</c:v>
                </c:pt>
                <c:pt idx="9189">
                  <c:v>7.995571</c:v>
                </c:pt>
                <c:pt idx="9190">
                  <c:v>8.0050539999999994</c:v>
                </c:pt>
                <c:pt idx="9191">
                  <c:v>8.0145990000000005</c:v>
                </c:pt>
                <c:pt idx="9192">
                  <c:v>8.0241779999999991</c:v>
                </c:pt>
                <c:pt idx="9193">
                  <c:v>8.0335649999999994</c:v>
                </c:pt>
                <c:pt idx="9194">
                  <c:v>8.0431240000000006</c:v>
                </c:pt>
                <c:pt idx="9195">
                  <c:v>8.0533579999999994</c:v>
                </c:pt>
                <c:pt idx="9196">
                  <c:v>8.0644819999999999</c:v>
                </c:pt>
                <c:pt idx="9197">
                  <c:v>8.0755389999999991</c:v>
                </c:pt>
                <c:pt idx="9198">
                  <c:v>8.0866330000000008</c:v>
                </c:pt>
                <c:pt idx="9199">
                  <c:v>8.0974570000000003</c:v>
                </c:pt>
                <c:pt idx="9200">
                  <c:v>8.1078759999999992</c:v>
                </c:pt>
                <c:pt idx="9201">
                  <c:v>8.1179240000000004</c:v>
                </c:pt>
                <c:pt idx="9202">
                  <c:v>8.1280470000000005</c:v>
                </c:pt>
                <c:pt idx="9203">
                  <c:v>8.1378979999999999</c:v>
                </c:pt>
                <c:pt idx="9204">
                  <c:v>8.1481709999999996</c:v>
                </c:pt>
                <c:pt idx="9205">
                  <c:v>8.1597720000000002</c:v>
                </c:pt>
                <c:pt idx="9206">
                  <c:v>8.1706850000000006</c:v>
                </c:pt>
                <c:pt idx="9207">
                  <c:v>8.1812570000000004</c:v>
                </c:pt>
                <c:pt idx="9208">
                  <c:v>8.1922870000000003</c:v>
                </c:pt>
                <c:pt idx="9209">
                  <c:v>8.2028940000000006</c:v>
                </c:pt>
                <c:pt idx="9210">
                  <c:v>8.2127210000000002</c:v>
                </c:pt>
                <c:pt idx="9211">
                  <c:v>8.2226400000000002</c:v>
                </c:pt>
                <c:pt idx="9212">
                  <c:v>8.2328650000000003</c:v>
                </c:pt>
                <c:pt idx="9213">
                  <c:v>8.2431900000000002</c:v>
                </c:pt>
                <c:pt idx="9214">
                  <c:v>8.2541119999999992</c:v>
                </c:pt>
                <c:pt idx="9215">
                  <c:v>8.2660300000000007</c:v>
                </c:pt>
                <c:pt idx="9216">
                  <c:v>8.2785620000000009</c:v>
                </c:pt>
                <c:pt idx="9217">
                  <c:v>8.2910179999999993</c:v>
                </c:pt>
                <c:pt idx="9218">
                  <c:v>8.3040029999999998</c:v>
                </c:pt>
                <c:pt idx="9219">
                  <c:v>8.314629</c:v>
                </c:pt>
                <c:pt idx="9220">
                  <c:v>8.3268439999999995</c:v>
                </c:pt>
                <c:pt idx="9221">
                  <c:v>8.3395949999999992</c:v>
                </c:pt>
                <c:pt idx="9222">
                  <c:v>8.3514599999999994</c:v>
                </c:pt>
                <c:pt idx="9223">
                  <c:v>8.3636669999999995</c:v>
                </c:pt>
                <c:pt idx="9224">
                  <c:v>8.3750789999999995</c:v>
                </c:pt>
                <c:pt idx="9225">
                  <c:v>8.3865999999999996</c:v>
                </c:pt>
                <c:pt idx="9226">
                  <c:v>8.3984850000000009</c:v>
                </c:pt>
                <c:pt idx="9227">
                  <c:v>8.4108339999999995</c:v>
                </c:pt>
                <c:pt idx="9228">
                  <c:v>8.4243279999999992</c:v>
                </c:pt>
                <c:pt idx="9229">
                  <c:v>8.4378580000000003</c:v>
                </c:pt>
                <c:pt idx="9230">
                  <c:v>8.4502120000000005</c:v>
                </c:pt>
                <c:pt idx="9231">
                  <c:v>8.4634490000000007</c:v>
                </c:pt>
                <c:pt idx="9232">
                  <c:v>8.4754810000000003</c:v>
                </c:pt>
                <c:pt idx="9233">
                  <c:v>8.4889119999999991</c:v>
                </c:pt>
                <c:pt idx="9234">
                  <c:v>8.5009929999999994</c:v>
                </c:pt>
                <c:pt idx="9235">
                  <c:v>8.5138890000000007</c:v>
                </c:pt>
                <c:pt idx="9236">
                  <c:v>8.5259090000000004</c:v>
                </c:pt>
                <c:pt idx="9237">
                  <c:v>8.5393279999999994</c:v>
                </c:pt>
                <c:pt idx="9238">
                  <c:v>8.5540699999999994</c:v>
                </c:pt>
                <c:pt idx="9239">
                  <c:v>8.567971</c:v>
                </c:pt>
                <c:pt idx="9240">
                  <c:v>8.5820380000000007</c:v>
                </c:pt>
                <c:pt idx="9241">
                  <c:v>8.5961580000000009</c:v>
                </c:pt>
                <c:pt idx="9242">
                  <c:v>8.6101360000000007</c:v>
                </c:pt>
                <c:pt idx="9243">
                  <c:v>8.6235979999999994</c:v>
                </c:pt>
                <c:pt idx="9244">
                  <c:v>8.6392229999999994</c:v>
                </c:pt>
                <c:pt idx="9245">
                  <c:v>8.654223</c:v>
                </c:pt>
                <c:pt idx="9246">
                  <c:v>8.6677470000000003</c:v>
                </c:pt>
                <c:pt idx="9247">
                  <c:v>8.6818580000000001</c:v>
                </c:pt>
                <c:pt idx="9248">
                  <c:v>8.6956810000000004</c:v>
                </c:pt>
                <c:pt idx="9249">
                  <c:v>8.7097619999999996</c:v>
                </c:pt>
                <c:pt idx="9250">
                  <c:v>8.7243150000000007</c:v>
                </c:pt>
                <c:pt idx="9251">
                  <c:v>8.7391489999999994</c:v>
                </c:pt>
                <c:pt idx="9252">
                  <c:v>8.7539099999999994</c:v>
                </c:pt>
                <c:pt idx="9253">
                  <c:v>8.7686869999999999</c:v>
                </c:pt>
                <c:pt idx="9254">
                  <c:v>8.7845010000000006</c:v>
                </c:pt>
                <c:pt idx="9255">
                  <c:v>8.7983309999999992</c:v>
                </c:pt>
                <c:pt idx="9256">
                  <c:v>8.8131170000000001</c:v>
                </c:pt>
                <c:pt idx="9257">
                  <c:v>8.8283000000000005</c:v>
                </c:pt>
                <c:pt idx="9258">
                  <c:v>8.8425890000000003</c:v>
                </c:pt>
                <c:pt idx="9259">
                  <c:v>8.8571709999999992</c:v>
                </c:pt>
                <c:pt idx="9260">
                  <c:v>8.8723430000000008</c:v>
                </c:pt>
                <c:pt idx="9261">
                  <c:v>8.8883279999999996</c:v>
                </c:pt>
                <c:pt idx="9262">
                  <c:v>8.9042619999999992</c:v>
                </c:pt>
                <c:pt idx="9263">
                  <c:v>8.9206179999999993</c:v>
                </c:pt>
                <c:pt idx="9264">
                  <c:v>8.9365690000000004</c:v>
                </c:pt>
                <c:pt idx="9265">
                  <c:v>8.9527459999999994</c:v>
                </c:pt>
                <c:pt idx="9266">
                  <c:v>8.9682729999999999</c:v>
                </c:pt>
                <c:pt idx="9267">
                  <c:v>8.9835849999999997</c:v>
                </c:pt>
                <c:pt idx="9268">
                  <c:v>8.9992750000000008</c:v>
                </c:pt>
                <c:pt idx="9269">
                  <c:v>9.0165839999999999</c:v>
                </c:pt>
                <c:pt idx="9270">
                  <c:v>9.0333389999999998</c:v>
                </c:pt>
                <c:pt idx="9271">
                  <c:v>9.0495769999999993</c:v>
                </c:pt>
                <c:pt idx="9272">
                  <c:v>9.0658250000000002</c:v>
                </c:pt>
                <c:pt idx="9273">
                  <c:v>9.0815610000000007</c:v>
                </c:pt>
                <c:pt idx="9274">
                  <c:v>9.0961099999999995</c:v>
                </c:pt>
                <c:pt idx="9275">
                  <c:v>9.1111509999999996</c:v>
                </c:pt>
                <c:pt idx="9276">
                  <c:v>9.1281660000000002</c:v>
                </c:pt>
                <c:pt idx="9277">
                  <c:v>9.1446729999999992</c:v>
                </c:pt>
                <c:pt idx="9278">
                  <c:v>9.1612829999999992</c:v>
                </c:pt>
                <c:pt idx="9279">
                  <c:v>9.1777460000000008</c:v>
                </c:pt>
                <c:pt idx="9280">
                  <c:v>9.1951009999999993</c:v>
                </c:pt>
                <c:pt idx="9281">
                  <c:v>9.2120610000000003</c:v>
                </c:pt>
                <c:pt idx="9282">
                  <c:v>9.2286400000000004</c:v>
                </c:pt>
                <c:pt idx="9283">
                  <c:v>9.2455079999999992</c:v>
                </c:pt>
                <c:pt idx="9284">
                  <c:v>9.2619039999999995</c:v>
                </c:pt>
                <c:pt idx="9285">
                  <c:v>9.2788880000000002</c:v>
                </c:pt>
                <c:pt idx="9286">
                  <c:v>9.296932</c:v>
                </c:pt>
                <c:pt idx="9287">
                  <c:v>9.3142870000000002</c:v>
                </c:pt>
                <c:pt idx="9288">
                  <c:v>9.3300699999999992</c:v>
                </c:pt>
                <c:pt idx="9289">
                  <c:v>9.3467749999999992</c:v>
                </c:pt>
                <c:pt idx="9290">
                  <c:v>9.3647570000000009</c:v>
                </c:pt>
                <c:pt idx="9291">
                  <c:v>9.3820069999999998</c:v>
                </c:pt>
                <c:pt idx="9292">
                  <c:v>9.3997200000000003</c:v>
                </c:pt>
                <c:pt idx="9293">
                  <c:v>9.419257</c:v>
                </c:pt>
                <c:pt idx="9294">
                  <c:v>9.4360250000000008</c:v>
                </c:pt>
                <c:pt idx="9295">
                  <c:v>9.4535680000000006</c:v>
                </c:pt>
                <c:pt idx="9296">
                  <c:v>9.4715760000000007</c:v>
                </c:pt>
                <c:pt idx="9297">
                  <c:v>9.4893470000000004</c:v>
                </c:pt>
                <c:pt idx="9298">
                  <c:v>9.5080570000000009</c:v>
                </c:pt>
                <c:pt idx="9299">
                  <c:v>9.5264469999999992</c:v>
                </c:pt>
                <c:pt idx="9300">
                  <c:v>9.5447830000000007</c:v>
                </c:pt>
                <c:pt idx="9301">
                  <c:v>9.5635060000000003</c:v>
                </c:pt>
                <c:pt idx="9302">
                  <c:v>9.5821190000000005</c:v>
                </c:pt>
                <c:pt idx="9303">
                  <c:v>9.6019319999999997</c:v>
                </c:pt>
                <c:pt idx="9304">
                  <c:v>9.6208019999999994</c:v>
                </c:pt>
                <c:pt idx="9305">
                  <c:v>9.6402979999999996</c:v>
                </c:pt>
                <c:pt idx="9306">
                  <c:v>9.6592339999999997</c:v>
                </c:pt>
                <c:pt idx="9307">
                  <c:v>9.6794039999999999</c:v>
                </c:pt>
                <c:pt idx="9308">
                  <c:v>9.6993709999999993</c:v>
                </c:pt>
                <c:pt idx="9309">
                  <c:v>9.7187789999999996</c:v>
                </c:pt>
                <c:pt idx="9310">
                  <c:v>9.7368520000000007</c:v>
                </c:pt>
                <c:pt idx="9311">
                  <c:v>9.7551089999999991</c:v>
                </c:pt>
                <c:pt idx="9312">
                  <c:v>9.7741989999999994</c:v>
                </c:pt>
                <c:pt idx="9313">
                  <c:v>9.7935339999999993</c:v>
                </c:pt>
                <c:pt idx="9314">
                  <c:v>9.8139000000000003</c:v>
                </c:pt>
                <c:pt idx="9315">
                  <c:v>9.8329070000000005</c:v>
                </c:pt>
                <c:pt idx="9316">
                  <c:v>9.8519819999999996</c:v>
                </c:pt>
                <c:pt idx="9317">
                  <c:v>9.8714879999999994</c:v>
                </c:pt>
                <c:pt idx="9318">
                  <c:v>9.8913679999999999</c:v>
                </c:pt>
                <c:pt idx="9319">
                  <c:v>9.9111370000000001</c:v>
                </c:pt>
                <c:pt idx="9320">
                  <c:v>9.9301200000000005</c:v>
                </c:pt>
                <c:pt idx="9321">
                  <c:v>9.9497479999999996</c:v>
                </c:pt>
                <c:pt idx="9322">
                  <c:v>9.9697490000000002</c:v>
                </c:pt>
                <c:pt idx="9323">
                  <c:v>9.9893879999999999</c:v>
                </c:pt>
                <c:pt idx="9324">
                  <c:v>10.009690000000001</c:v>
                </c:pt>
                <c:pt idx="9325">
                  <c:v>10.02915</c:v>
                </c:pt>
                <c:pt idx="9326">
                  <c:v>10.049300000000001</c:v>
                </c:pt>
                <c:pt idx="9327">
                  <c:v>10.06986</c:v>
                </c:pt>
                <c:pt idx="9328">
                  <c:v>10.09098</c:v>
                </c:pt>
                <c:pt idx="9329">
                  <c:v>10.110749999999999</c:v>
                </c:pt>
                <c:pt idx="9330">
                  <c:v>10.131539999999999</c:v>
                </c:pt>
                <c:pt idx="9331">
                  <c:v>10.153079999999999</c:v>
                </c:pt>
                <c:pt idx="9332">
                  <c:v>10.17503</c:v>
                </c:pt>
                <c:pt idx="9333">
                  <c:v>10.19598</c:v>
                </c:pt>
                <c:pt idx="9334">
                  <c:v>10.21754</c:v>
                </c:pt>
                <c:pt idx="9335">
                  <c:v>10.239330000000001</c:v>
                </c:pt>
                <c:pt idx="9336">
                  <c:v>10.26042</c:v>
                </c:pt>
                <c:pt idx="9337">
                  <c:v>10.28131</c:v>
                </c:pt>
                <c:pt idx="9338">
                  <c:v>10.3009</c:v>
                </c:pt>
                <c:pt idx="9339">
                  <c:v>10.3207</c:v>
                </c:pt>
                <c:pt idx="9340">
                  <c:v>10.34121</c:v>
                </c:pt>
                <c:pt idx="9341">
                  <c:v>10.362740000000001</c:v>
                </c:pt>
                <c:pt idx="9342">
                  <c:v>10.38415</c:v>
                </c:pt>
                <c:pt idx="9343">
                  <c:v>10.40577</c:v>
                </c:pt>
                <c:pt idx="9344">
                  <c:v>10.427910000000001</c:v>
                </c:pt>
                <c:pt idx="9345">
                  <c:v>10.4498</c:v>
                </c:pt>
                <c:pt idx="9346">
                  <c:v>10.472490000000001</c:v>
                </c:pt>
                <c:pt idx="9347">
                  <c:v>10.49494</c:v>
                </c:pt>
                <c:pt idx="9348">
                  <c:v>10.517480000000001</c:v>
                </c:pt>
                <c:pt idx="9349">
                  <c:v>10.539849999999999</c:v>
                </c:pt>
                <c:pt idx="9350">
                  <c:v>10.56264</c:v>
                </c:pt>
                <c:pt idx="9351">
                  <c:v>10.58466</c:v>
                </c:pt>
                <c:pt idx="9352">
                  <c:v>10.607150000000001</c:v>
                </c:pt>
                <c:pt idx="9353">
                  <c:v>10.629670000000001</c:v>
                </c:pt>
                <c:pt idx="9354">
                  <c:v>10.65137</c:v>
                </c:pt>
                <c:pt idx="9355">
                  <c:v>10.67357</c:v>
                </c:pt>
                <c:pt idx="9356">
                  <c:v>10.69562</c:v>
                </c:pt>
                <c:pt idx="9357">
                  <c:v>10.71739</c:v>
                </c:pt>
                <c:pt idx="9358">
                  <c:v>10.73992</c:v>
                </c:pt>
                <c:pt idx="9359">
                  <c:v>10.7623</c:v>
                </c:pt>
                <c:pt idx="9360">
                  <c:v>10.785450000000001</c:v>
                </c:pt>
                <c:pt idx="9361">
                  <c:v>10.809369999999999</c:v>
                </c:pt>
                <c:pt idx="9362">
                  <c:v>10.832459999999999</c:v>
                </c:pt>
                <c:pt idx="9363">
                  <c:v>10.856030000000001</c:v>
                </c:pt>
                <c:pt idx="9364">
                  <c:v>10.87872</c:v>
                </c:pt>
                <c:pt idx="9365">
                  <c:v>10.901579999999999</c:v>
                </c:pt>
                <c:pt idx="9366">
                  <c:v>10.92576</c:v>
                </c:pt>
                <c:pt idx="9367">
                  <c:v>10.949339999999999</c:v>
                </c:pt>
                <c:pt idx="9368">
                  <c:v>10.97269</c:v>
                </c:pt>
                <c:pt idx="9369">
                  <c:v>10.995649999999999</c:v>
                </c:pt>
                <c:pt idx="9370">
                  <c:v>11.020160000000001</c:v>
                </c:pt>
                <c:pt idx="9371">
                  <c:v>11.04468</c:v>
                </c:pt>
                <c:pt idx="9372">
                  <c:v>11.06831</c:v>
                </c:pt>
                <c:pt idx="9373">
                  <c:v>11.093159999999999</c:v>
                </c:pt>
                <c:pt idx="9374">
                  <c:v>11.11774</c:v>
                </c:pt>
                <c:pt idx="9375">
                  <c:v>11.14174</c:v>
                </c:pt>
                <c:pt idx="9376">
                  <c:v>11.165660000000001</c:v>
                </c:pt>
                <c:pt idx="9377">
                  <c:v>11.189909999999999</c:v>
                </c:pt>
                <c:pt idx="9378">
                  <c:v>11.21438</c:v>
                </c:pt>
                <c:pt idx="9379">
                  <c:v>11.240729999999999</c:v>
                </c:pt>
                <c:pt idx="9380">
                  <c:v>11.265779999999999</c:v>
                </c:pt>
                <c:pt idx="9381">
                  <c:v>11.28861</c:v>
                </c:pt>
                <c:pt idx="9382">
                  <c:v>11.31264</c:v>
                </c:pt>
                <c:pt idx="9383">
                  <c:v>11.337059999999999</c:v>
                </c:pt>
                <c:pt idx="9384">
                  <c:v>11.36239</c:v>
                </c:pt>
                <c:pt idx="9385">
                  <c:v>11.38674</c:v>
                </c:pt>
                <c:pt idx="9386">
                  <c:v>11.41286</c:v>
                </c:pt>
                <c:pt idx="9387">
                  <c:v>11.43831</c:v>
                </c:pt>
                <c:pt idx="9388">
                  <c:v>11.46381</c:v>
                </c:pt>
                <c:pt idx="9389">
                  <c:v>11.48826</c:v>
                </c:pt>
                <c:pt idx="9390">
                  <c:v>11.512729999999999</c:v>
                </c:pt>
                <c:pt idx="9391">
                  <c:v>11.537850000000001</c:v>
                </c:pt>
                <c:pt idx="9392">
                  <c:v>11.563459999999999</c:v>
                </c:pt>
                <c:pt idx="9393">
                  <c:v>11.589029999999999</c:v>
                </c:pt>
                <c:pt idx="9394">
                  <c:v>11.614380000000001</c:v>
                </c:pt>
                <c:pt idx="9395">
                  <c:v>11.63932</c:v>
                </c:pt>
                <c:pt idx="9396">
                  <c:v>11.66408</c:v>
                </c:pt>
                <c:pt idx="9397">
                  <c:v>11.689360000000001</c:v>
                </c:pt>
                <c:pt idx="9398">
                  <c:v>11.71541</c:v>
                </c:pt>
                <c:pt idx="9399">
                  <c:v>11.741529999999999</c:v>
                </c:pt>
                <c:pt idx="9400">
                  <c:v>11.766870000000001</c:v>
                </c:pt>
                <c:pt idx="9401">
                  <c:v>11.79298</c:v>
                </c:pt>
                <c:pt idx="9402">
                  <c:v>11.81671</c:v>
                </c:pt>
                <c:pt idx="9403">
                  <c:v>11.8393</c:v>
                </c:pt>
                <c:pt idx="9404">
                  <c:v>11.86392</c:v>
                </c:pt>
                <c:pt idx="9405">
                  <c:v>11.8904</c:v>
                </c:pt>
                <c:pt idx="9406">
                  <c:v>11.917400000000001</c:v>
                </c:pt>
                <c:pt idx="9407">
                  <c:v>11.94379</c:v>
                </c:pt>
                <c:pt idx="9408">
                  <c:v>11.970179999999999</c:v>
                </c:pt>
                <c:pt idx="9409">
                  <c:v>11.997059999999999</c:v>
                </c:pt>
                <c:pt idx="9410">
                  <c:v>12.024139999999999</c:v>
                </c:pt>
                <c:pt idx="9411">
                  <c:v>12.05097</c:v>
                </c:pt>
                <c:pt idx="9412">
                  <c:v>12.0776</c:v>
                </c:pt>
                <c:pt idx="9413">
                  <c:v>12.104329999999999</c:v>
                </c:pt>
                <c:pt idx="9414">
                  <c:v>12.13078</c:v>
                </c:pt>
                <c:pt idx="9415">
                  <c:v>12.15785</c:v>
                </c:pt>
                <c:pt idx="9416">
                  <c:v>12.184229999999999</c:v>
                </c:pt>
                <c:pt idx="9417">
                  <c:v>12.21111</c:v>
                </c:pt>
                <c:pt idx="9418">
                  <c:v>12.23817</c:v>
                </c:pt>
                <c:pt idx="9419">
                  <c:v>12.26519</c:v>
                </c:pt>
                <c:pt idx="9420">
                  <c:v>12.29128</c:v>
                </c:pt>
                <c:pt idx="9421">
                  <c:v>12.317</c:v>
                </c:pt>
                <c:pt idx="9422">
                  <c:v>12.34398</c:v>
                </c:pt>
                <c:pt idx="9423">
                  <c:v>12.370369999999999</c:v>
                </c:pt>
                <c:pt idx="9424">
                  <c:v>12.397080000000001</c:v>
                </c:pt>
                <c:pt idx="9425">
                  <c:v>12.424620000000001</c:v>
                </c:pt>
                <c:pt idx="9426">
                  <c:v>12.45185</c:v>
                </c:pt>
                <c:pt idx="9427">
                  <c:v>12.47884</c:v>
                </c:pt>
                <c:pt idx="9428">
                  <c:v>12.505420000000001</c:v>
                </c:pt>
                <c:pt idx="9429">
                  <c:v>12.53022</c:v>
                </c:pt>
                <c:pt idx="9430">
                  <c:v>12.55626</c:v>
                </c:pt>
                <c:pt idx="9431">
                  <c:v>12.583930000000001</c:v>
                </c:pt>
                <c:pt idx="9432">
                  <c:v>12.611359999999999</c:v>
                </c:pt>
                <c:pt idx="9433">
                  <c:v>12.638820000000001</c:v>
                </c:pt>
                <c:pt idx="9434">
                  <c:v>12.666270000000001</c:v>
                </c:pt>
                <c:pt idx="9435">
                  <c:v>12.69337</c:v>
                </c:pt>
                <c:pt idx="9436">
                  <c:v>12.71956</c:v>
                </c:pt>
                <c:pt idx="9437">
                  <c:v>12.746029999999999</c:v>
                </c:pt>
                <c:pt idx="9438">
                  <c:v>12.77291</c:v>
                </c:pt>
                <c:pt idx="9439">
                  <c:v>12.800649999999999</c:v>
                </c:pt>
                <c:pt idx="9440">
                  <c:v>12.82887</c:v>
                </c:pt>
                <c:pt idx="9441">
                  <c:v>12.85604</c:v>
                </c:pt>
                <c:pt idx="9442">
                  <c:v>12.88256</c:v>
                </c:pt>
                <c:pt idx="9443">
                  <c:v>12.909829999999999</c:v>
                </c:pt>
                <c:pt idx="9444">
                  <c:v>12.936640000000001</c:v>
                </c:pt>
                <c:pt idx="9445">
                  <c:v>12.96358</c:v>
                </c:pt>
                <c:pt idx="9446">
                  <c:v>12.99105</c:v>
                </c:pt>
                <c:pt idx="9447">
                  <c:v>13.01859</c:v>
                </c:pt>
                <c:pt idx="9448">
                  <c:v>13.04514</c:v>
                </c:pt>
                <c:pt idx="9449">
                  <c:v>13.071680000000001</c:v>
                </c:pt>
                <c:pt idx="9450">
                  <c:v>13.099539999999999</c:v>
                </c:pt>
                <c:pt idx="9451">
                  <c:v>13.126480000000001</c:v>
                </c:pt>
                <c:pt idx="9452">
                  <c:v>13.153639999999999</c:v>
                </c:pt>
                <c:pt idx="9453">
                  <c:v>13.18167</c:v>
                </c:pt>
                <c:pt idx="9454">
                  <c:v>13.209070000000001</c:v>
                </c:pt>
                <c:pt idx="9455">
                  <c:v>13.235279999999999</c:v>
                </c:pt>
                <c:pt idx="9456">
                  <c:v>13.26192</c:v>
                </c:pt>
                <c:pt idx="9457">
                  <c:v>13.289350000000001</c:v>
                </c:pt>
                <c:pt idx="9458">
                  <c:v>13.31615</c:v>
                </c:pt>
                <c:pt idx="9459">
                  <c:v>13.34334</c:v>
                </c:pt>
                <c:pt idx="9460">
                  <c:v>13.37107</c:v>
                </c:pt>
                <c:pt idx="9461">
                  <c:v>13.39864</c:v>
                </c:pt>
                <c:pt idx="9462">
                  <c:v>13.426690000000001</c:v>
                </c:pt>
                <c:pt idx="9463">
                  <c:v>13.454470000000001</c:v>
                </c:pt>
                <c:pt idx="9464">
                  <c:v>13.4823</c:v>
                </c:pt>
                <c:pt idx="9465">
                  <c:v>13.50867</c:v>
                </c:pt>
                <c:pt idx="9466">
                  <c:v>13.53398</c:v>
                </c:pt>
                <c:pt idx="9467">
                  <c:v>13.558310000000001</c:v>
                </c:pt>
                <c:pt idx="9468">
                  <c:v>13.58333</c:v>
                </c:pt>
                <c:pt idx="9469">
                  <c:v>13.610279999999999</c:v>
                </c:pt>
                <c:pt idx="9470">
                  <c:v>13.63823</c:v>
                </c:pt>
                <c:pt idx="9471">
                  <c:v>13.66616</c:v>
                </c:pt>
                <c:pt idx="9472">
                  <c:v>13.69392</c:v>
                </c:pt>
                <c:pt idx="9473">
                  <c:v>13.722239999999999</c:v>
                </c:pt>
                <c:pt idx="9474">
                  <c:v>13.75048</c:v>
                </c:pt>
                <c:pt idx="9475">
                  <c:v>13.777520000000001</c:v>
                </c:pt>
                <c:pt idx="9476">
                  <c:v>13.804679999999999</c:v>
                </c:pt>
                <c:pt idx="9477">
                  <c:v>13.83207</c:v>
                </c:pt>
                <c:pt idx="9478">
                  <c:v>13.85961</c:v>
                </c:pt>
                <c:pt idx="9479">
                  <c:v>13.888310000000001</c:v>
                </c:pt>
                <c:pt idx="9480">
                  <c:v>13.9162</c:v>
                </c:pt>
                <c:pt idx="9481">
                  <c:v>13.943210000000001</c:v>
                </c:pt>
                <c:pt idx="9482">
                  <c:v>13.970330000000001</c:v>
                </c:pt>
                <c:pt idx="9483">
                  <c:v>13.996919999999999</c:v>
                </c:pt>
                <c:pt idx="9484">
                  <c:v>14.024089999999999</c:v>
                </c:pt>
                <c:pt idx="9485">
                  <c:v>14.051909999999999</c:v>
                </c:pt>
                <c:pt idx="9486">
                  <c:v>14.079420000000001</c:v>
                </c:pt>
                <c:pt idx="9487">
                  <c:v>14.107290000000001</c:v>
                </c:pt>
                <c:pt idx="9488">
                  <c:v>14.13578</c:v>
                </c:pt>
                <c:pt idx="9489">
                  <c:v>14.16427</c:v>
                </c:pt>
                <c:pt idx="9490">
                  <c:v>14.191560000000001</c:v>
                </c:pt>
                <c:pt idx="9491">
                  <c:v>14.21837</c:v>
                </c:pt>
                <c:pt idx="9492">
                  <c:v>14.24601</c:v>
                </c:pt>
                <c:pt idx="9493">
                  <c:v>14.272830000000001</c:v>
                </c:pt>
                <c:pt idx="9494">
                  <c:v>14.29974</c:v>
                </c:pt>
                <c:pt idx="9495">
                  <c:v>14.32734</c:v>
                </c:pt>
                <c:pt idx="9496">
                  <c:v>14.354620000000001</c:v>
                </c:pt>
                <c:pt idx="9497">
                  <c:v>14.381919999999999</c:v>
                </c:pt>
                <c:pt idx="9498">
                  <c:v>14.409269999999999</c:v>
                </c:pt>
                <c:pt idx="9499">
                  <c:v>14.436640000000001</c:v>
                </c:pt>
                <c:pt idx="9500">
                  <c:v>14.463889999999999</c:v>
                </c:pt>
                <c:pt idx="9501">
                  <c:v>14.4916</c:v>
                </c:pt>
                <c:pt idx="9502">
                  <c:v>14.51915</c:v>
                </c:pt>
                <c:pt idx="9503">
                  <c:v>14.546189999999999</c:v>
                </c:pt>
                <c:pt idx="9504">
                  <c:v>14.57391</c:v>
                </c:pt>
                <c:pt idx="9505">
                  <c:v>14.6014</c:v>
                </c:pt>
                <c:pt idx="9506">
                  <c:v>14.628550000000001</c:v>
                </c:pt>
                <c:pt idx="9507">
                  <c:v>14.65582</c:v>
                </c:pt>
                <c:pt idx="9508">
                  <c:v>14.683579999999999</c:v>
                </c:pt>
                <c:pt idx="9509">
                  <c:v>14.71148</c:v>
                </c:pt>
                <c:pt idx="9510">
                  <c:v>14.73875</c:v>
                </c:pt>
                <c:pt idx="9511">
                  <c:v>14.765969999999999</c:v>
                </c:pt>
                <c:pt idx="9512">
                  <c:v>14.793799999999999</c:v>
                </c:pt>
                <c:pt idx="9513">
                  <c:v>14.82039</c:v>
                </c:pt>
                <c:pt idx="9514">
                  <c:v>14.84755</c:v>
                </c:pt>
                <c:pt idx="9515">
                  <c:v>14.875780000000001</c:v>
                </c:pt>
                <c:pt idx="9516">
                  <c:v>14.903840000000001</c:v>
                </c:pt>
                <c:pt idx="9517">
                  <c:v>14.93149</c:v>
                </c:pt>
                <c:pt idx="9518">
                  <c:v>14.959250000000001</c:v>
                </c:pt>
                <c:pt idx="9519">
                  <c:v>14.986800000000001</c:v>
                </c:pt>
                <c:pt idx="9520">
                  <c:v>15.014329999999999</c:v>
                </c:pt>
                <c:pt idx="9521">
                  <c:v>15.04214</c:v>
                </c:pt>
                <c:pt idx="9522">
                  <c:v>15.069459999999999</c:v>
                </c:pt>
                <c:pt idx="9523">
                  <c:v>15.096590000000001</c:v>
                </c:pt>
                <c:pt idx="9524">
                  <c:v>15.123889999999999</c:v>
                </c:pt>
                <c:pt idx="9525">
                  <c:v>15.15161</c:v>
                </c:pt>
                <c:pt idx="9526">
                  <c:v>15.179589999999999</c:v>
                </c:pt>
                <c:pt idx="9527">
                  <c:v>15.20767</c:v>
                </c:pt>
                <c:pt idx="9528">
                  <c:v>15.235530000000001</c:v>
                </c:pt>
                <c:pt idx="9529">
                  <c:v>15.263</c:v>
                </c:pt>
                <c:pt idx="9530">
                  <c:v>15.28936</c:v>
                </c:pt>
                <c:pt idx="9531">
                  <c:v>15.31484</c:v>
                </c:pt>
                <c:pt idx="9532">
                  <c:v>15.341010000000001</c:v>
                </c:pt>
                <c:pt idx="9533">
                  <c:v>15.368869999999999</c:v>
                </c:pt>
                <c:pt idx="9534">
                  <c:v>15.3964</c:v>
                </c:pt>
                <c:pt idx="9535">
                  <c:v>15.422929999999999</c:v>
                </c:pt>
                <c:pt idx="9536">
                  <c:v>15.44971</c:v>
                </c:pt>
                <c:pt idx="9537">
                  <c:v>15.476649999999999</c:v>
                </c:pt>
                <c:pt idx="9538">
                  <c:v>15.50367</c:v>
                </c:pt>
                <c:pt idx="9539">
                  <c:v>15.52984</c:v>
                </c:pt>
                <c:pt idx="9540">
                  <c:v>15.556190000000001</c:v>
                </c:pt>
                <c:pt idx="9541">
                  <c:v>15.583920000000001</c:v>
                </c:pt>
                <c:pt idx="9542">
                  <c:v>15.6113</c:v>
                </c:pt>
                <c:pt idx="9543">
                  <c:v>15.639430000000001</c:v>
                </c:pt>
                <c:pt idx="9544">
                  <c:v>15.667730000000001</c:v>
                </c:pt>
                <c:pt idx="9545">
                  <c:v>15.69524</c:v>
                </c:pt>
                <c:pt idx="9546">
                  <c:v>15.72325</c:v>
                </c:pt>
                <c:pt idx="9547">
                  <c:v>15.75038</c:v>
                </c:pt>
                <c:pt idx="9548">
                  <c:v>15.777139999999999</c:v>
                </c:pt>
                <c:pt idx="9549">
                  <c:v>15.80457</c:v>
                </c:pt>
                <c:pt idx="9550">
                  <c:v>15.83188</c:v>
                </c:pt>
                <c:pt idx="9551">
                  <c:v>15.8589</c:v>
                </c:pt>
                <c:pt idx="9552">
                  <c:v>15.886089999999999</c:v>
                </c:pt>
                <c:pt idx="9553">
                  <c:v>15.91358</c:v>
                </c:pt>
                <c:pt idx="9554">
                  <c:v>15.94097</c:v>
                </c:pt>
                <c:pt idx="9555">
                  <c:v>15.968769999999999</c:v>
                </c:pt>
                <c:pt idx="9556">
                  <c:v>15.99649</c:v>
                </c:pt>
                <c:pt idx="9557">
                  <c:v>16.023779999999999</c:v>
                </c:pt>
                <c:pt idx="9558">
                  <c:v>16.050699999999999</c:v>
                </c:pt>
                <c:pt idx="9559">
                  <c:v>16.077439999999999</c:v>
                </c:pt>
                <c:pt idx="9560">
                  <c:v>16.103870000000001</c:v>
                </c:pt>
                <c:pt idx="9561">
                  <c:v>16.13044</c:v>
                </c:pt>
                <c:pt idx="9562">
                  <c:v>16.156860000000002</c:v>
                </c:pt>
                <c:pt idx="9563">
                  <c:v>16.183620000000001</c:v>
                </c:pt>
                <c:pt idx="9564">
                  <c:v>16.21087</c:v>
                </c:pt>
                <c:pt idx="9565">
                  <c:v>16.237719999999999</c:v>
                </c:pt>
                <c:pt idx="9566">
                  <c:v>16.263829999999999</c:v>
                </c:pt>
                <c:pt idx="9567">
                  <c:v>16.28905</c:v>
                </c:pt>
                <c:pt idx="9568">
                  <c:v>16.31503</c:v>
                </c:pt>
                <c:pt idx="9569">
                  <c:v>16.341180000000001</c:v>
                </c:pt>
                <c:pt idx="9570">
                  <c:v>16.367789999999999</c:v>
                </c:pt>
                <c:pt idx="9571">
                  <c:v>16.394159999999999</c:v>
                </c:pt>
                <c:pt idx="9572">
                  <c:v>16.42015</c:v>
                </c:pt>
                <c:pt idx="9573">
                  <c:v>16.44624</c:v>
                </c:pt>
                <c:pt idx="9574">
                  <c:v>16.472470000000001</c:v>
                </c:pt>
                <c:pt idx="9575">
                  <c:v>16.498660000000001</c:v>
                </c:pt>
                <c:pt idx="9576">
                  <c:v>16.524370000000001</c:v>
                </c:pt>
                <c:pt idx="9577">
                  <c:v>16.54935</c:v>
                </c:pt>
                <c:pt idx="9578">
                  <c:v>16.574590000000001</c:v>
                </c:pt>
                <c:pt idx="9579">
                  <c:v>16.599350000000001</c:v>
                </c:pt>
                <c:pt idx="9580">
                  <c:v>16.62445</c:v>
                </c:pt>
                <c:pt idx="9581">
                  <c:v>16.65005</c:v>
                </c:pt>
                <c:pt idx="9582">
                  <c:v>16.674420000000001</c:v>
                </c:pt>
                <c:pt idx="9583">
                  <c:v>16.698779999999999</c:v>
                </c:pt>
                <c:pt idx="9584">
                  <c:v>16.724460000000001</c:v>
                </c:pt>
                <c:pt idx="9585">
                  <c:v>16.750129999999999</c:v>
                </c:pt>
                <c:pt idx="9586">
                  <c:v>16.77563</c:v>
                </c:pt>
                <c:pt idx="9587">
                  <c:v>16.801110000000001</c:v>
                </c:pt>
                <c:pt idx="9588">
                  <c:v>16.825659999999999</c:v>
                </c:pt>
                <c:pt idx="9589">
                  <c:v>16.85069</c:v>
                </c:pt>
                <c:pt idx="9590">
                  <c:v>16.875489999999999</c:v>
                </c:pt>
                <c:pt idx="9591">
                  <c:v>16.90016</c:v>
                </c:pt>
                <c:pt idx="9592">
                  <c:v>16.925519999999999</c:v>
                </c:pt>
                <c:pt idx="9593">
                  <c:v>16.949940000000002</c:v>
                </c:pt>
                <c:pt idx="9594">
                  <c:v>16.97308</c:v>
                </c:pt>
                <c:pt idx="9595">
                  <c:v>16.99455</c:v>
                </c:pt>
                <c:pt idx="9596">
                  <c:v>17.01605</c:v>
                </c:pt>
                <c:pt idx="9597">
                  <c:v>17.038979999999999</c:v>
                </c:pt>
                <c:pt idx="9598">
                  <c:v>17.06325</c:v>
                </c:pt>
                <c:pt idx="9599">
                  <c:v>17.0868</c:v>
                </c:pt>
                <c:pt idx="9600">
                  <c:v>17.110880000000002</c:v>
                </c:pt>
                <c:pt idx="9601">
                  <c:v>17.13411</c:v>
                </c:pt>
                <c:pt idx="9602">
                  <c:v>17.15766</c:v>
                </c:pt>
                <c:pt idx="9603">
                  <c:v>17.181570000000001</c:v>
                </c:pt>
                <c:pt idx="9604">
                  <c:v>17.20515</c:v>
                </c:pt>
                <c:pt idx="9605">
                  <c:v>17.228079999999999</c:v>
                </c:pt>
                <c:pt idx="9606">
                  <c:v>17.252939999999999</c:v>
                </c:pt>
                <c:pt idx="9607">
                  <c:v>17.27646</c:v>
                </c:pt>
                <c:pt idx="9608">
                  <c:v>17.300059999999998</c:v>
                </c:pt>
                <c:pt idx="9609">
                  <c:v>17.324459999999998</c:v>
                </c:pt>
                <c:pt idx="9610">
                  <c:v>17.347619999999999</c:v>
                </c:pt>
                <c:pt idx="9611">
                  <c:v>17.370740000000001</c:v>
                </c:pt>
                <c:pt idx="9612">
                  <c:v>17.39358</c:v>
                </c:pt>
                <c:pt idx="9613">
                  <c:v>17.41677</c:v>
                </c:pt>
                <c:pt idx="9614">
                  <c:v>17.43985</c:v>
                </c:pt>
                <c:pt idx="9615">
                  <c:v>17.461780000000001</c:v>
                </c:pt>
                <c:pt idx="9616">
                  <c:v>17.483920000000001</c:v>
                </c:pt>
                <c:pt idx="9617">
                  <c:v>17.507570000000001</c:v>
                </c:pt>
                <c:pt idx="9618">
                  <c:v>17.53032</c:v>
                </c:pt>
                <c:pt idx="9619">
                  <c:v>17.55292</c:v>
                </c:pt>
                <c:pt idx="9620">
                  <c:v>17.575780000000002</c:v>
                </c:pt>
                <c:pt idx="9621">
                  <c:v>17.596399999999999</c:v>
                </c:pt>
                <c:pt idx="9622">
                  <c:v>17.61871</c:v>
                </c:pt>
                <c:pt idx="9623">
                  <c:v>17.640460000000001</c:v>
                </c:pt>
                <c:pt idx="9624">
                  <c:v>17.661850000000001</c:v>
                </c:pt>
                <c:pt idx="9625">
                  <c:v>17.684010000000001</c:v>
                </c:pt>
                <c:pt idx="9626">
                  <c:v>17.7056</c:v>
                </c:pt>
                <c:pt idx="9627">
                  <c:v>17.727609999999999</c:v>
                </c:pt>
                <c:pt idx="9628">
                  <c:v>17.749919999999999</c:v>
                </c:pt>
                <c:pt idx="9629">
                  <c:v>17.77178</c:v>
                </c:pt>
                <c:pt idx="9630">
                  <c:v>17.79401</c:v>
                </c:pt>
                <c:pt idx="9631">
                  <c:v>17.814720000000001</c:v>
                </c:pt>
                <c:pt idx="9632">
                  <c:v>17.836970000000001</c:v>
                </c:pt>
                <c:pt idx="9633">
                  <c:v>17.858799999999999</c:v>
                </c:pt>
                <c:pt idx="9634">
                  <c:v>17.88072</c:v>
                </c:pt>
                <c:pt idx="9635">
                  <c:v>17.90166</c:v>
                </c:pt>
                <c:pt idx="9636">
                  <c:v>17.92362</c:v>
                </c:pt>
                <c:pt idx="9637">
                  <c:v>17.945440000000001</c:v>
                </c:pt>
                <c:pt idx="9638">
                  <c:v>17.966999999999999</c:v>
                </c:pt>
                <c:pt idx="9639">
                  <c:v>17.988409999999998</c:v>
                </c:pt>
                <c:pt idx="9640">
                  <c:v>18.009989999999998</c:v>
                </c:pt>
                <c:pt idx="9641">
                  <c:v>18.031310000000001</c:v>
                </c:pt>
                <c:pt idx="9642">
                  <c:v>18.051909999999999</c:v>
                </c:pt>
                <c:pt idx="9643">
                  <c:v>18.072939999999999</c:v>
                </c:pt>
                <c:pt idx="9644">
                  <c:v>18.09338</c:v>
                </c:pt>
                <c:pt idx="9645">
                  <c:v>18.114380000000001</c:v>
                </c:pt>
                <c:pt idx="9646">
                  <c:v>18.135580000000001</c:v>
                </c:pt>
                <c:pt idx="9647">
                  <c:v>18.157340000000001</c:v>
                </c:pt>
                <c:pt idx="9648">
                  <c:v>18.178809999999999</c:v>
                </c:pt>
                <c:pt idx="9649">
                  <c:v>18.199660000000002</c:v>
                </c:pt>
                <c:pt idx="9650">
                  <c:v>18.219740000000002</c:v>
                </c:pt>
                <c:pt idx="9651">
                  <c:v>18.240259999999999</c:v>
                </c:pt>
                <c:pt idx="9652">
                  <c:v>18.261089999999999</c:v>
                </c:pt>
                <c:pt idx="9653">
                  <c:v>18.281420000000001</c:v>
                </c:pt>
                <c:pt idx="9654">
                  <c:v>18.302040000000002</c:v>
                </c:pt>
                <c:pt idx="9655">
                  <c:v>18.322420000000001</c:v>
                </c:pt>
                <c:pt idx="9656">
                  <c:v>18.341419999999999</c:v>
                </c:pt>
                <c:pt idx="9657">
                  <c:v>18.361370000000001</c:v>
                </c:pt>
                <c:pt idx="9658">
                  <c:v>18.380769999999998</c:v>
                </c:pt>
                <c:pt idx="9659">
                  <c:v>18.397749999999998</c:v>
                </c:pt>
                <c:pt idx="9660">
                  <c:v>18.415130000000001</c:v>
                </c:pt>
                <c:pt idx="9661">
                  <c:v>18.43496</c:v>
                </c:pt>
                <c:pt idx="9662">
                  <c:v>18.455269999999999</c:v>
                </c:pt>
                <c:pt idx="9663">
                  <c:v>18.47505</c:v>
                </c:pt>
                <c:pt idx="9664">
                  <c:v>18.49494</c:v>
                </c:pt>
                <c:pt idx="9665">
                  <c:v>18.515280000000001</c:v>
                </c:pt>
                <c:pt idx="9666">
                  <c:v>18.53556</c:v>
                </c:pt>
                <c:pt idx="9667">
                  <c:v>18.55518</c:v>
                </c:pt>
                <c:pt idx="9668">
                  <c:v>18.574159999999999</c:v>
                </c:pt>
                <c:pt idx="9669">
                  <c:v>18.594149999999999</c:v>
                </c:pt>
                <c:pt idx="9670">
                  <c:v>18.612649999999999</c:v>
                </c:pt>
                <c:pt idx="9671">
                  <c:v>18.632059999999999</c:v>
                </c:pt>
                <c:pt idx="9672">
                  <c:v>18.650770000000001</c:v>
                </c:pt>
                <c:pt idx="9673">
                  <c:v>18.669650000000001</c:v>
                </c:pt>
                <c:pt idx="9674">
                  <c:v>18.689689999999999</c:v>
                </c:pt>
                <c:pt idx="9675">
                  <c:v>18.708580000000001</c:v>
                </c:pt>
                <c:pt idx="9676">
                  <c:v>18.727879999999999</c:v>
                </c:pt>
                <c:pt idx="9677">
                  <c:v>18.747420000000002</c:v>
                </c:pt>
                <c:pt idx="9678">
                  <c:v>18.765440000000002</c:v>
                </c:pt>
                <c:pt idx="9679">
                  <c:v>18.7835</c:v>
                </c:pt>
                <c:pt idx="9680">
                  <c:v>18.80171</c:v>
                </c:pt>
                <c:pt idx="9681">
                  <c:v>18.820160000000001</c:v>
                </c:pt>
                <c:pt idx="9682">
                  <c:v>18.838640000000002</c:v>
                </c:pt>
                <c:pt idx="9683">
                  <c:v>18.857299999999999</c:v>
                </c:pt>
                <c:pt idx="9684">
                  <c:v>18.87433</c:v>
                </c:pt>
                <c:pt idx="9685">
                  <c:v>18.89255</c:v>
                </c:pt>
                <c:pt idx="9686">
                  <c:v>18.91048</c:v>
                </c:pt>
                <c:pt idx="9687">
                  <c:v>18.927589999999999</c:v>
                </c:pt>
                <c:pt idx="9688">
                  <c:v>18.94603</c:v>
                </c:pt>
                <c:pt idx="9689">
                  <c:v>18.96472</c:v>
                </c:pt>
                <c:pt idx="9690">
                  <c:v>18.982520000000001</c:v>
                </c:pt>
                <c:pt idx="9691">
                  <c:v>19.00055</c:v>
                </c:pt>
                <c:pt idx="9692">
                  <c:v>19.0197</c:v>
                </c:pt>
                <c:pt idx="9693">
                  <c:v>19.03679</c:v>
                </c:pt>
                <c:pt idx="9694">
                  <c:v>19.054549999999999</c:v>
                </c:pt>
                <c:pt idx="9695">
                  <c:v>19.073060000000002</c:v>
                </c:pt>
                <c:pt idx="9696">
                  <c:v>19.089500000000001</c:v>
                </c:pt>
                <c:pt idx="9697">
                  <c:v>19.105689999999999</c:v>
                </c:pt>
                <c:pt idx="9698">
                  <c:v>19.12294</c:v>
                </c:pt>
                <c:pt idx="9699">
                  <c:v>19.139569999999999</c:v>
                </c:pt>
                <c:pt idx="9700">
                  <c:v>19.156580000000002</c:v>
                </c:pt>
                <c:pt idx="9701">
                  <c:v>19.174209999999999</c:v>
                </c:pt>
                <c:pt idx="9702">
                  <c:v>19.191510000000001</c:v>
                </c:pt>
                <c:pt idx="9703">
                  <c:v>19.208100000000002</c:v>
                </c:pt>
                <c:pt idx="9704">
                  <c:v>19.22458</c:v>
                </c:pt>
                <c:pt idx="9705">
                  <c:v>19.241</c:v>
                </c:pt>
                <c:pt idx="9706">
                  <c:v>19.257639999999999</c:v>
                </c:pt>
                <c:pt idx="9707">
                  <c:v>19.27365</c:v>
                </c:pt>
                <c:pt idx="9708">
                  <c:v>19.289529999999999</c:v>
                </c:pt>
                <c:pt idx="9709">
                  <c:v>19.305759999999999</c:v>
                </c:pt>
                <c:pt idx="9710">
                  <c:v>19.321940000000001</c:v>
                </c:pt>
                <c:pt idx="9711">
                  <c:v>19.336760000000002</c:v>
                </c:pt>
                <c:pt idx="9712">
                  <c:v>19.351949999999999</c:v>
                </c:pt>
                <c:pt idx="9713">
                  <c:v>19.368020000000001</c:v>
                </c:pt>
                <c:pt idx="9714">
                  <c:v>19.38439</c:v>
                </c:pt>
                <c:pt idx="9715">
                  <c:v>19.399570000000001</c:v>
                </c:pt>
                <c:pt idx="9716">
                  <c:v>19.415089999999999</c:v>
                </c:pt>
                <c:pt idx="9717">
                  <c:v>19.430250000000001</c:v>
                </c:pt>
                <c:pt idx="9718">
                  <c:v>19.445689999999999</c:v>
                </c:pt>
                <c:pt idx="9719">
                  <c:v>19.460270000000001</c:v>
                </c:pt>
                <c:pt idx="9720">
                  <c:v>19.47636</c:v>
                </c:pt>
                <c:pt idx="9721">
                  <c:v>19.491489999999999</c:v>
                </c:pt>
                <c:pt idx="9722">
                  <c:v>19.506889999999999</c:v>
                </c:pt>
                <c:pt idx="9723">
                  <c:v>19.520150000000001</c:v>
                </c:pt>
                <c:pt idx="9724">
                  <c:v>19.532879999999999</c:v>
                </c:pt>
                <c:pt idx="9725">
                  <c:v>19.546420000000001</c:v>
                </c:pt>
                <c:pt idx="9726">
                  <c:v>19.56146</c:v>
                </c:pt>
                <c:pt idx="9727">
                  <c:v>19.576899999999998</c:v>
                </c:pt>
                <c:pt idx="9728">
                  <c:v>19.592410000000001</c:v>
                </c:pt>
                <c:pt idx="9729">
                  <c:v>19.60819</c:v>
                </c:pt>
                <c:pt idx="9730">
                  <c:v>19.623519999999999</c:v>
                </c:pt>
                <c:pt idx="9731">
                  <c:v>19.638999999999999</c:v>
                </c:pt>
                <c:pt idx="9732">
                  <c:v>19.653600000000001</c:v>
                </c:pt>
                <c:pt idx="9733">
                  <c:v>19.668790000000001</c:v>
                </c:pt>
                <c:pt idx="9734">
                  <c:v>19.683620000000001</c:v>
                </c:pt>
                <c:pt idx="9735">
                  <c:v>19.698789999999999</c:v>
                </c:pt>
                <c:pt idx="9736">
                  <c:v>19.713139999999999</c:v>
                </c:pt>
                <c:pt idx="9737">
                  <c:v>19.727370000000001</c:v>
                </c:pt>
                <c:pt idx="9738">
                  <c:v>19.741479999999999</c:v>
                </c:pt>
                <c:pt idx="9739">
                  <c:v>19.755089999999999</c:v>
                </c:pt>
                <c:pt idx="9740">
                  <c:v>19.768619999999999</c:v>
                </c:pt>
                <c:pt idx="9741">
                  <c:v>19.782859999999999</c:v>
                </c:pt>
                <c:pt idx="9742">
                  <c:v>19.796050000000001</c:v>
                </c:pt>
                <c:pt idx="9743">
                  <c:v>19.80958</c:v>
                </c:pt>
                <c:pt idx="9744">
                  <c:v>19.822900000000001</c:v>
                </c:pt>
                <c:pt idx="9745">
                  <c:v>19.83625</c:v>
                </c:pt>
                <c:pt idx="9746">
                  <c:v>19.851279999999999</c:v>
                </c:pt>
                <c:pt idx="9747">
                  <c:v>19.86553</c:v>
                </c:pt>
                <c:pt idx="9748">
                  <c:v>19.879149999999999</c:v>
                </c:pt>
                <c:pt idx="9749">
                  <c:v>19.894310000000001</c:v>
                </c:pt>
                <c:pt idx="9750">
                  <c:v>19.907859999999999</c:v>
                </c:pt>
                <c:pt idx="9751">
                  <c:v>19.92109</c:v>
                </c:pt>
                <c:pt idx="9752">
                  <c:v>19.934170000000002</c:v>
                </c:pt>
                <c:pt idx="9753">
                  <c:v>19.94782</c:v>
                </c:pt>
                <c:pt idx="9754">
                  <c:v>19.961659999999998</c:v>
                </c:pt>
                <c:pt idx="9755">
                  <c:v>19.975339999999999</c:v>
                </c:pt>
                <c:pt idx="9756">
                  <c:v>19.988980000000002</c:v>
                </c:pt>
                <c:pt idx="9757">
                  <c:v>20.003080000000001</c:v>
                </c:pt>
                <c:pt idx="9758">
                  <c:v>20.016570000000002</c:v>
                </c:pt>
                <c:pt idx="9759">
                  <c:v>20.03003</c:v>
                </c:pt>
                <c:pt idx="9760">
                  <c:v>20.044250000000002</c:v>
                </c:pt>
                <c:pt idx="9761">
                  <c:v>20.058070000000001</c:v>
                </c:pt>
                <c:pt idx="9762">
                  <c:v>20.07225</c:v>
                </c:pt>
                <c:pt idx="9763">
                  <c:v>20.084810000000001</c:v>
                </c:pt>
                <c:pt idx="9764">
                  <c:v>20.096869999999999</c:v>
                </c:pt>
                <c:pt idx="9765">
                  <c:v>20.109220000000001</c:v>
                </c:pt>
                <c:pt idx="9766">
                  <c:v>20.12199</c:v>
                </c:pt>
                <c:pt idx="9767">
                  <c:v>20.134409999999999</c:v>
                </c:pt>
                <c:pt idx="9768">
                  <c:v>20.147390000000001</c:v>
                </c:pt>
                <c:pt idx="9769">
                  <c:v>20.161010000000001</c:v>
                </c:pt>
                <c:pt idx="9770">
                  <c:v>20.172879999999999</c:v>
                </c:pt>
                <c:pt idx="9771">
                  <c:v>20.18599</c:v>
                </c:pt>
                <c:pt idx="9772">
                  <c:v>20.19913</c:v>
                </c:pt>
                <c:pt idx="9773">
                  <c:v>20.212319999999998</c:v>
                </c:pt>
                <c:pt idx="9774">
                  <c:v>20.22561</c:v>
                </c:pt>
                <c:pt idx="9775">
                  <c:v>20.238810000000001</c:v>
                </c:pt>
                <c:pt idx="9776">
                  <c:v>20.250720000000001</c:v>
                </c:pt>
                <c:pt idx="9777">
                  <c:v>20.262799999999999</c:v>
                </c:pt>
                <c:pt idx="9778">
                  <c:v>20.274719999999999</c:v>
                </c:pt>
                <c:pt idx="9779">
                  <c:v>20.286960000000001</c:v>
                </c:pt>
                <c:pt idx="9780">
                  <c:v>20.299700000000001</c:v>
                </c:pt>
                <c:pt idx="9781">
                  <c:v>20.311959999999999</c:v>
                </c:pt>
                <c:pt idx="9782">
                  <c:v>20.32443</c:v>
                </c:pt>
                <c:pt idx="9783">
                  <c:v>20.335930000000001</c:v>
                </c:pt>
                <c:pt idx="9784">
                  <c:v>20.34825</c:v>
                </c:pt>
                <c:pt idx="9785">
                  <c:v>20.35988</c:v>
                </c:pt>
                <c:pt idx="9786">
                  <c:v>20.372109999999999</c:v>
                </c:pt>
                <c:pt idx="9787">
                  <c:v>20.384450000000001</c:v>
                </c:pt>
                <c:pt idx="9788">
                  <c:v>20.395040000000002</c:v>
                </c:pt>
                <c:pt idx="9789">
                  <c:v>20.406099999999999</c:v>
                </c:pt>
                <c:pt idx="9790">
                  <c:v>20.418019999999999</c:v>
                </c:pt>
                <c:pt idx="9791">
                  <c:v>20.430140000000002</c:v>
                </c:pt>
                <c:pt idx="9792">
                  <c:v>20.442229999999999</c:v>
                </c:pt>
                <c:pt idx="9793">
                  <c:v>20.454429999999999</c:v>
                </c:pt>
                <c:pt idx="9794">
                  <c:v>20.467030000000001</c:v>
                </c:pt>
                <c:pt idx="9795">
                  <c:v>20.480049999999999</c:v>
                </c:pt>
                <c:pt idx="9796">
                  <c:v>20.491820000000001</c:v>
                </c:pt>
                <c:pt idx="9797">
                  <c:v>20.503430000000002</c:v>
                </c:pt>
                <c:pt idx="9798">
                  <c:v>20.515630000000002</c:v>
                </c:pt>
                <c:pt idx="9799">
                  <c:v>20.526890000000002</c:v>
                </c:pt>
                <c:pt idx="9800">
                  <c:v>20.538989999999998</c:v>
                </c:pt>
                <c:pt idx="9801">
                  <c:v>20.55106</c:v>
                </c:pt>
                <c:pt idx="9802">
                  <c:v>20.56296</c:v>
                </c:pt>
                <c:pt idx="9803">
                  <c:v>20.574359999999999</c:v>
                </c:pt>
                <c:pt idx="9804">
                  <c:v>20.585370000000001</c:v>
                </c:pt>
                <c:pt idx="9805">
                  <c:v>20.59674</c:v>
                </c:pt>
                <c:pt idx="9806">
                  <c:v>20.608170000000001</c:v>
                </c:pt>
                <c:pt idx="9807">
                  <c:v>20.61955</c:v>
                </c:pt>
                <c:pt idx="9808">
                  <c:v>20.6312</c:v>
                </c:pt>
                <c:pt idx="9809">
                  <c:v>20.643080000000001</c:v>
                </c:pt>
                <c:pt idx="9810">
                  <c:v>20.654789999999998</c:v>
                </c:pt>
                <c:pt idx="9811">
                  <c:v>20.666720000000002</c:v>
                </c:pt>
                <c:pt idx="9812">
                  <c:v>20.679120000000001</c:v>
                </c:pt>
                <c:pt idx="9813">
                  <c:v>20.691569999999999</c:v>
                </c:pt>
                <c:pt idx="9814">
                  <c:v>20.70365</c:v>
                </c:pt>
                <c:pt idx="9815">
                  <c:v>20.71659</c:v>
                </c:pt>
                <c:pt idx="9816">
                  <c:v>20.729649999999999</c:v>
                </c:pt>
                <c:pt idx="9817">
                  <c:v>20.74268</c:v>
                </c:pt>
                <c:pt idx="9818">
                  <c:v>20.755669999999999</c:v>
                </c:pt>
                <c:pt idx="9819">
                  <c:v>20.7682</c:v>
                </c:pt>
                <c:pt idx="9820">
                  <c:v>20.780519999999999</c:v>
                </c:pt>
                <c:pt idx="9821">
                  <c:v>20.792860000000001</c:v>
                </c:pt>
                <c:pt idx="9822">
                  <c:v>20.804970000000001</c:v>
                </c:pt>
                <c:pt idx="9823">
                  <c:v>20.817250000000001</c:v>
                </c:pt>
                <c:pt idx="9824">
                  <c:v>20.829170000000001</c:v>
                </c:pt>
                <c:pt idx="9825">
                  <c:v>20.840160000000001</c:v>
                </c:pt>
                <c:pt idx="9826">
                  <c:v>20.852260000000001</c:v>
                </c:pt>
                <c:pt idx="9827">
                  <c:v>20.864570000000001</c:v>
                </c:pt>
                <c:pt idx="9828">
                  <c:v>20.87707</c:v>
                </c:pt>
                <c:pt idx="9829">
                  <c:v>20.889880000000002</c:v>
                </c:pt>
                <c:pt idx="9830">
                  <c:v>20.902180000000001</c:v>
                </c:pt>
                <c:pt idx="9831">
                  <c:v>20.9147</c:v>
                </c:pt>
                <c:pt idx="9832">
                  <c:v>20.927240000000001</c:v>
                </c:pt>
                <c:pt idx="9833">
                  <c:v>20.94031</c:v>
                </c:pt>
                <c:pt idx="9834">
                  <c:v>20.952680000000001</c:v>
                </c:pt>
                <c:pt idx="9835">
                  <c:v>20.965669999999999</c:v>
                </c:pt>
                <c:pt idx="9836">
                  <c:v>20.978100000000001</c:v>
                </c:pt>
                <c:pt idx="9837">
                  <c:v>20.990369999999999</c:v>
                </c:pt>
                <c:pt idx="9838">
                  <c:v>21.002839999999999</c:v>
                </c:pt>
                <c:pt idx="9839">
                  <c:v>21.015160000000002</c:v>
                </c:pt>
                <c:pt idx="9840">
                  <c:v>21.02833</c:v>
                </c:pt>
                <c:pt idx="9841">
                  <c:v>21.040459999999999</c:v>
                </c:pt>
                <c:pt idx="9842">
                  <c:v>21.052600000000002</c:v>
                </c:pt>
                <c:pt idx="9843">
                  <c:v>21.065349999999999</c:v>
                </c:pt>
                <c:pt idx="9844">
                  <c:v>21.07789</c:v>
                </c:pt>
                <c:pt idx="9845">
                  <c:v>21.089670000000002</c:v>
                </c:pt>
                <c:pt idx="9846">
                  <c:v>21.101649999999999</c:v>
                </c:pt>
                <c:pt idx="9847">
                  <c:v>21.114439999999998</c:v>
                </c:pt>
                <c:pt idx="9848">
                  <c:v>21.12717</c:v>
                </c:pt>
                <c:pt idx="9849">
                  <c:v>21.140049999999999</c:v>
                </c:pt>
                <c:pt idx="9850">
                  <c:v>21.15326</c:v>
                </c:pt>
                <c:pt idx="9851">
                  <c:v>21.166250000000002</c:v>
                </c:pt>
                <c:pt idx="9852">
                  <c:v>21.178039999999999</c:v>
                </c:pt>
                <c:pt idx="9853">
                  <c:v>21.189779999999999</c:v>
                </c:pt>
                <c:pt idx="9854">
                  <c:v>21.202349999999999</c:v>
                </c:pt>
                <c:pt idx="9855">
                  <c:v>21.2151</c:v>
                </c:pt>
                <c:pt idx="9856">
                  <c:v>21.228580000000001</c:v>
                </c:pt>
                <c:pt idx="9857">
                  <c:v>21.24287</c:v>
                </c:pt>
                <c:pt idx="9858">
                  <c:v>21.256530000000001</c:v>
                </c:pt>
                <c:pt idx="9859">
                  <c:v>21.27045</c:v>
                </c:pt>
                <c:pt idx="9860">
                  <c:v>21.28416</c:v>
                </c:pt>
                <c:pt idx="9861">
                  <c:v>21.296959999999999</c:v>
                </c:pt>
                <c:pt idx="9862">
                  <c:v>21.309480000000001</c:v>
                </c:pt>
                <c:pt idx="9863">
                  <c:v>21.322240000000001</c:v>
                </c:pt>
                <c:pt idx="9864">
                  <c:v>21.33531</c:v>
                </c:pt>
                <c:pt idx="9865">
                  <c:v>21.34806</c:v>
                </c:pt>
                <c:pt idx="9866">
                  <c:v>21.36102</c:v>
                </c:pt>
                <c:pt idx="9867">
                  <c:v>21.373909999999999</c:v>
                </c:pt>
                <c:pt idx="9868">
                  <c:v>21.38654</c:v>
                </c:pt>
                <c:pt idx="9869">
                  <c:v>21.399280000000001</c:v>
                </c:pt>
                <c:pt idx="9870">
                  <c:v>21.412500000000001</c:v>
                </c:pt>
                <c:pt idx="9871">
                  <c:v>21.426459999999999</c:v>
                </c:pt>
                <c:pt idx="9872">
                  <c:v>21.440190000000001</c:v>
                </c:pt>
                <c:pt idx="9873">
                  <c:v>21.454280000000001</c:v>
                </c:pt>
                <c:pt idx="9874">
                  <c:v>21.468409999999999</c:v>
                </c:pt>
                <c:pt idx="9875">
                  <c:v>21.48265</c:v>
                </c:pt>
                <c:pt idx="9876">
                  <c:v>21.497599999999998</c:v>
                </c:pt>
                <c:pt idx="9877">
                  <c:v>21.512350000000001</c:v>
                </c:pt>
                <c:pt idx="9878">
                  <c:v>21.52637</c:v>
                </c:pt>
                <c:pt idx="9879">
                  <c:v>21.540469999999999</c:v>
                </c:pt>
                <c:pt idx="9880">
                  <c:v>21.55481</c:v>
                </c:pt>
                <c:pt idx="9881">
                  <c:v>21.568380000000001</c:v>
                </c:pt>
                <c:pt idx="9882">
                  <c:v>21.581669999999999</c:v>
                </c:pt>
                <c:pt idx="9883">
                  <c:v>21.594740000000002</c:v>
                </c:pt>
                <c:pt idx="9884">
                  <c:v>21.608640000000001</c:v>
                </c:pt>
                <c:pt idx="9885">
                  <c:v>21.622890000000002</c:v>
                </c:pt>
                <c:pt idx="9886">
                  <c:v>21.637070000000001</c:v>
                </c:pt>
                <c:pt idx="9887">
                  <c:v>21.65146</c:v>
                </c:pt>
                <c:pt idx="9888">
                  <c:v>21.66555</c:v>
                </c:pt>
                <c:pt idx="9889">
                  <c:v>21.679929999999999</c:v>
                </c:pt>
                <c:pt idx="9890">
                  <c:v>21.693580000000001</c:v>
                </c:pt>
                <c:pt idx="9891">
                  <c:v>21.70776</c:v>
                </c:pt>
                <c:pt idx="9892">
                  <c:v>21.722639999999998</c:v>
                </c:pt>
                <c:pt idx="9893">
                  <c:v>21.737539999999999</c:v>
                </c:pt>
                <c:pt idx="9894">
                  <c:v>21.752459999999999</c:v>
                </c:pt>
                <c:pt idx="9895">
                  <c:v>21.767099999999999</c:v>
                </c:pt>
                <c:pt idx="9896">
                  <c:v>21.782240000000002</c:v>
                </c:pt>
                <c:pt idx="9897">
                  <c:v>21.798079999999999</c:v>
                </c:pt>
                <c:pt idx="9898">
                  <c:v>21.813759999999998</c:v>
                </c:pt>
                <c:pt idx="9899">
                  <c:v>21.828790000000001</c:v>
                </c:pt>
                <c:pt idx="9900">
                  <c:v>21.84299</c:v>
                </c:pt>
                <c:pt idx="9901">
                  <c:v>21.857240000000001</c:v>
                </c:pt>
                <c:pt idx="9902">
                  <c:v>21.872440000000001</c:v>
                </c:pt>
                <c:pt idx="9903">
                  <c:v>21.888549999999999</c:v>
                </c:pt>
                <c:pt idx="9904">
                  <c:v>21.90429</c:v>
                </c:pt>
                <c:pt idx="9905">
                  <c:v>21.9192</c:v>
                </c:pt>
                <c:pt idx="9906">
                  <c:v>21.933009999999999</c:v>
                </c:pt>
                <c:pt idx="9907">
                  <c:v>21.946940000000001</c:v>
                </c:pt>
                <c:pt idx="9908">
                  <c:v>21.962009999999999</c:v>
                </c:pt>
                <c:pt idx="9909">
                  <c:v>21.976790000000001</c:v>
                </c:pt>
                <c:pt idx="9910">
                  <c:v>21.99203</c:v>
                </c:pt>
                <c:pt idx="9911">
                  <c:v>22.007760000000001</c:v>
                </c:pt>
                <c:pt idx="9912">
                  <c:v>22.023260000000001</c:v>
                </c:pt>
                <c:pt idx="9913">
                  <c:v>22.03885</c:v>
                </c:pt>
                <c:pt idx="9914">
                  <c:v>22.054310000000001</c:v>
                </c:pt>
                <c:pt idx="9915">
                  <c:v>22.069420000000001</c:v>
                </c:pt>
                <c:pt idx="9916">
                  <c:v>22.083390000000001</c:v>
                </c:pt>
                <c:pt idx="9917">
                  <c:v>22.097180000000002</c:v>
                </c:pt>
                <c:pt idx="9918">
                  <c:v>22.112559999999998</c:v>
                </c:pt>
                <c:pt idx="9919">
                  <c:v>22.128900000000002</c:v>
                </c:pt>
                <c:pt idx="9920">
                  <c:v>22.145600000000002</c:v>
                </c:pt>
                <c:pt idx="9921">
                  <c:v>22.161439999999999</c:v>
                </c:pt>
                <c:pt idx="9922">
                  <c:v>22.17653</c:v>
                </c:pt>
                <c:pt idx="9923">
                  <c:v>22.19256</c:v>
                </c:pt>
                <c:pt idx="9924">
                  <c:v>22.208189999999998</c:v>
                </c:pt>
                <c:pt idx="9925">
                  <c:v>22.224689999999999</c:v>
                </c:pt>
                <c:pt idx="9926">
                  <c:v>22.240639999999999</c:v>
                </c:pt>
                <c:pt idx="9927">
                  <c:v>22.256219999999999</c:v>
                </c:pt>
                <c:pt idx="9928">
                  <c:v>22.272030000000001</c:v>
                </c:pt>
                <c:pt idx="9929">
                  <c:v>22.287710000000001</c:v>
                </c:pt>
                <c:pt idx="9930">
                  <c:v>22.302530000000001</c:v>
                </c:pt>
                <c:pt idx="9931">
                  <c:v>22.31869</c:v>
                </c:pt>
                <c:pt idx="9932">
                  <c:v>22.335139999999999</c:v>
                </c:pt>
                <c:pt idx="9933">
                  <c:v>22.351749999999999</c:v>
                </c:pt>
                <c:pt idx="9934">
                  <c:v>22.368459999999999</c:v>
                </c:pt>
                <c:pt idx="9935">
                  <c:v>22.384440000000001</c:v>
                </c:pt>
                <c:pt idx="9936">
                  <c:v>22.400759999999998</c:v>
                </c:pt>
                <c:pt idx="9937">
                  <c:v>22.41751</c:v>
                </c:pt>
                <c:pt idx="9938">
                  <c:v>22.434360000000002</c:v>
                </c:pt>
                <c:pt idx="9939">
                  <c:v>22.451000000000001</c:v>
                </c:pt>
                <c:pt idx="9940">
                  <c:v>22.468450000000001</c:v>
                </c:pt>
                <c:pt idx="9941">
                  <c:v>22.486190000000001</c:v>
                </c:pt>
                <c:pt idx="9942">
                  <c:v>22.503050000000002</c:v>
                </c:pt>
                <c:pt idx="9943">
                  <c:v>22.519600000000001</c:v>
                </c:pt>
                <c:pt idx="9944">
                  <c:v>22.53546</c:v>
                </c:pt>
                <c:pt idx="9945">
                  <c:v>22.552669999999999</c:v>
                </c:pt>
                <c:pt idx="9946">
                  <c:v>22.569980000000001</c:v>
                </c:pt>
                <c:pt idx="9947">
                  <c:v>22.586349999999999</c:v>
                </c:pt>
                <c:pt idx="9948">
                  <c:v>22.602920000000001</c:v>
                </c:pt>
                <c:pt idx="9949">
                  <c:v>22.620139999999999</c:v>
                </c:pt>
                <c:pt idx="9950">
                  <c:v>22.637440000000002</c:v>
                </c:pt>
                <c:pt idx="9951">
                  <c:v>22.655080000000002</c:v>
                </c:pt>
                <c:pt idx="9952">
                  <c:v>22.67259</c:v>
                </c:pt>
                <c:pt idx="9953">
                  <c:v>22.68929</c:v>
                </c:pt>
                <c:pt idx="9954">
                  <c:v>22.705400000000001</c:v>
                </c:pt>
                <c:pt idx="9955">
                  <c:v>22.722349999999999</c:v>
                </c:pt>
                <c:pt idx="9956">
                  <c:v>22.740600000000001</c:v>
                </c:pt>
                <c:pt idx="9957">
                  <c:v>22.75891</c:v>
                </c:pt>
                <c:pt idx="9958">
                  <c:v>22.776389999999999</c:v>
                </c:pt>
                <c:pt idx="9959">
                  <c:v>22.793209999999998</c:v>
                </c:pt>
                <c:pt idx="9960">
                  <c:v>22.809560000000001</c:v>
                </c:pt>
                <c:pt idx="9961">
                  <c:v>22.826260000000001</c:v>
                </c:pt>
                <c:pt idx="9962">
                  <c:v>22.843509999999998</c:v>
                </c:pt>
                <c:pt idx="9963">
                  <c:v>22.860810000000001</c:v>
                </c:pt>
                <c:pt idx="9964">
                  <c:v>22.878609999999998</c:v>
                </c:pt>
                <c:pt idx="9965">
                  <c:v>22.89611</c:v>
                </c:pt>
                <c:pt idx="9966">
                  <c:v>22.913350000000001</c:v>
                </c:pt>
                <c:pt idx="9967">
                  <c:v>22.931819999999998</c:v>
                </c:pt>
                <c:pt idx="9968">
                  <c:v>22.950399999999998</c:v>
                </c:pt>
                <c:pt idx="9969">
                  <c:v>22.968769999999999</c:v>
                </c:pt>
                <c:pt idx="9970">
                  <c:v>22.986799999999999</c:v>
                </c:pt>
                <c:pt idx="9971">
                  <c:v>23.004960000000001</c:v>
                </c:pt>
                <c:pt idx="9972">
                  <c:v>23.023569999999999</c:v>
                </c:pt>
                <c:pt idx="9973">
                  <c:v>23.041709999999998</c:v>
                </c:pt>
                <c:pt idx="9974">
                  <c:v>23.060140000000001</c:v>
                </c:pt>
                <c:pt idx="9975">
                  <c:v>23.078469999999999</c:v>
                </c:pt>
                <c:pt idx="9976">
                  <c:v>23.096910000000001</c:v>
                </c:pt>
                <c:pt idx="9977">
                  <c:v>23.11551</c:v>
                </c:pt>
                <c:pt idx="9978">
                  <c:v>23.134399999999999</c:v>
                </c:pt>
                <c:pt idx="9979">
                  <c:v>23.153279999999999</c:v>
                </c:pt>
                <c:pt idx="9980">
                  <c:v>23.1709</c:v>
                </c:pt>
                <c:pt idx="9981">
                  <c:v>23.187519999999999</c:v>
                </c:pt>
                <c:pt idx="9982">
                  <c:v>23.205929999999999</c:v>
                </c:pt>
                <c:pt idx="9983">
                  <c:v>23.226189999999999</c:v>
                </c:pt>
                <c:pt idx="9984">
                  <c:v>23.24465</c:v>
                </c:pt>
                <c:pt idx="9985">
                  <c:v>23.26408</c:v>
                </c:pt>
                <c:pt idx="9986">
                  <c:v>23.28426</c:v>
                </c:pt>
                <c:pt idx="9987">
                  <c:v>23.303360000000001</c:v>
                </c:pt>
                <c:pt idx="9988">
                  <c:v>23.321470000000001</c:v>
                </c:pt>
                <c:pt idx="9989">
                  <c:v>23.34093</c:v>
                </c:pt>
                <c:pt idx="9990">
                  <c:v>23.360040000000001</c:v>
                </c:pt>
                <c:pt idx="9991">
                  <c:v>23.379100000000001</c:v>
                </c:pt>
                <c:pt idx="9992">
                  <c:v>23.39798</c:v>
                </c:pt>
                <c:pt idx="9993">
                  <c:v>23.41779</c:v>
                </c:pt>
                <c:pt idx="9994">
                  <c:v>23.439119999999999</c:v>
                </c:pt>
                <c:pt idx="9995">
                  <c:v>23.45898</c:v>
                </c:pt>
                <c:pt idx="9996">
                  <c:v>23.47786</c:v>
                </c:pt>
                <c:pt idx="9997">
                  <c:v>23.497910000000001</c:v>
                </c:pt>
                <c:pt idx="9998">
                  <c:v>23.518380000000001</c:v>
                </c:pt>
                <c:pt idx="9999">
                  <c:v>23.537960000000002</c:v>
                </c:pt>
                <c:pt idx="10000">
                  <c:v>23.557649999999999</c:v>
                </c:pt>
                <c:pt idx="10001">
                  <c:v>23.577629999999999</c:v>
                </c:pt>
                <c:pt idx="10002">
                  <c:v>23.59817</c:v>
                </c:pt>
                <c:pt idx="10003">
                  <c:v>23.618590000000001</c:v>
                </c:pt>
                <c:pt idx="10004">
                  <c:v>23.639099999999999</c:v>
                </c:pt>
                <c:pt idx="10005">
                  <c:v>23.660689999999999</c:v>
                </c:pt>
                <c:pt idx="10006">
                  <c:v>23.680969999999999</c:v>
                </c:pt>
                <c:pt idx="10007">
                  <c:v>23.701090000000001</c:v>
                </c:pt>
                <c:pt idx="10008">
                  <c:v>23.721679999999999</c:v>
                </c:pt>
                <c:pt idx="10009">
                  <c:v>23.742519999999999</c:v>
                </c:pt>
                <c:pt idx="10010">
                  <c:v>23.764420000000001</c:v>
                </c:pt>
                <c:pt idx="10011">
                  <c:v>23.78585</c:v>
                </c:pt>
                <c:pt idx="10012">
                  <c:v>23.807680000000001</c:v>
                </c:pt>
                <c:pt idx="10013">
                  <c:v>23.82856</c:v>
                </c:pt>
                <c:pt idx="10014">
                  <c:v>23.849820000000001</c:v>
                </c:pt>
                <c:pt idx="10015">
                  <c:v>23.87087</c:v>
                </c:pt>
                <c:pt idx="10016">
                  <c:v>23.89283</c:v>
                </c:pt>
                <c:pt idx="10017">
                  <c:v>23.91414</c:v>
                </c:pt>
                <c:pt idx="10018">
                  <c:v>23.935500000000001</c:v>
                </c:pt>
                <c:pt idx="10019">
                  <c:v>23.95542</c:v>
                </c:pt>
                <c:pt idx="10020">
                  <c:v>23.976240000000001</c:v>
                </c:pt>
                <c:pt idx="10021">
                  <c:v>23.997910000000001</c:v>
                </c:pt>
                <c:pt idx="10022">
                  <c:v>24.019220000000001</c:v>
                </c:pt>
                <c:pt idx="10023">
                  <c:v>24.040289999999999</c:v>
                </c:pt>
                <c:pt idx="10024">
                  <c:v>24.061710000000001</c:v>
                </c:pt>
                <c:pt idx="10025">
                  <c:v>24.082899999999999</c:v>
                </c:pt>
                <c:pt idx="10026">
                  <c:v>24.104120000000002</c:v>
                </c:pt>
                <c:pt idx="10027">
                  <c:v>24.125240000000002</c:v>
                </c:pt>
                <c:pt idx="10028">
                  <c:v>24.146470000000001</c:v>
                </c:pt>
                <c:pt idx="10029">
                  <c:v>24.167470000000002</c:v>
                </c:pt>
                <c:pt idx="10030">
                  <c:v>24.18881</c:v>
                </c:pt>
                <c:pt idx="10031">
                  <c:v>24.209399999999999</c:v>
                </c:pt>
                <c:pt idx="10032">
                  <c:v>24.230260000000001</c:v>
                </c:pt>
                <c:pt idx="10033">
                  <c:v>24.25076</c:v>
                </c:pt>
                <c:pt idx="10034">
                  <c:v>24.272539999999999</c:v>
                </c:pt>
                <c:pt idx="10035">
                  <c:v>24.29419</c:v>
                </c:pt>
                <c:pt idx="10036">
                  <c:v>24.315090000000001</c:v>
                </c:pt>
                <c:pt idx="10037">
                  <c:v>24.33652</c:v>
                </c:pt>
                <c:pt idx="10038">
                  <c:v>24.358350000000002</c:v>
                </c:pt>
                <c:pt idx="10039">
                  <c:v>24.380479999999999</c:v>
                </c:pt>
                <c:pt idx="10040">
                  <c:v>24.402059999999999</c:v>
                </c:pt>
                <c:pt idx="10041">
                  <c:v>24.423940000000002</c:v>
                </c:pt>
                <c:pt idx="10042">
                  <c:v>24.445869999999999</c:v>
                </c:pt>
                <c:pt idx="10043">
                  <c:v>24.466149999999999</c:v>
                </c:pt>
                <c:pt idx="10044">
                  <c:v>24.48556</c:v>
                </c:pt>
                <c:pt idx="10045">
                  <c:v>24.504860000000001</c:v>
                </c:pt>
                <c:pt idx="10046">
                  <c:v>24.525849999999998</c:v>
                </c:pt>
                <c:pt idx="10047">
                  <c:v>24.548870000000001</c:v>
                </c:pt>
                <c:pt idx="10048">
                  <c:v>24.569859999999998</c:v>
                </c:pt>
                <c:pt idx="10049">
                  <c:v>24.592079999999999</c:v>
                </c:pt>
                <c:pt idx="10050">
                  <c:v>24.614709999999999</c:v>
                </c:pt>
                <c:pt idx="10051">
                  <c:v>24.63588</c:v>
                </c:pt>
                <c:pt idx="10052">
                  <c:v>24.65645</c:v>
                </c:pt>
                <c:pt idx="10053">
                  <c:v>24.677689999999998</c:v>
                </c:pt>
                <c:pt idx="10054">
                  <c:v>24.699439999999999</c:v>
                </c:pt>
                <c:pt idx="10055">
                  <c:v>24.72017</c:v>
                </c:pt>
                <c:pt idx="10056">
                  <c:v>24.742640000000002</c:v>
                </c:pt>
                <c:pt idx="10057">
                  <c:v>24.764710000000001</c:v>
                </c:pt>
                <c:pt idx="10058">
                  <c:v>24.78614</c:v>
                </c:pt>
                <c:pt idx="10059">
                  <c:v>24.80782</c:v>
                </c:pt>
                <c:pt idx="10060">
                  <c:v>24.82856</c:v>
                </c:pt>
                <c:pt idx="10061">
                  <c:v>24.850020000000001</c:v>
                </c:pt>
                <c:pt idx="10062">
                  <c:v>24.87012</c:v>
                </c:pt>
                <c:pt idx="10063">
                  <c:v>24.892530000000001</c:v>
                </c:pt>
                <c:pt idx="10064">
                  <c:v>24.913029999999999</c:v>
                </c:pt>
                <c:pt idx="10065">
                  <c:v>24.935289999999998</c:v>
                </c:pt>
                <c:pt idx="10066">
                  <c:v>24.956379999999999</c:v>
                </c:pt>
                <c:pt idx="10067">
                  <c:v>24.978120000000001</c:v>
                </c:pt>
                <c:pt idx="10068">
                  <c:v>24.998650000000001</c:v>
                </c:pt>
                <c:pt idx="10069">
                  <c:v>25.02092</c:v>
                </c:pt>
                <c:pt idx="10070">
                  <c:v>25.042300000000001</c:v>
                </c:pt>
                <c:pt idx="10071">
                  <c:v>25.063700000000001</c:v>
                </c:pt>
                <c:pt idx="10072">
                  <c:v>25.085439999999998</c:v>
                </c:pt>
                <c:pt idx="10073">
                  <c:v>25.107869999999998</c:v>
                </c:pt>
                <c:pt idx="10074">
                  <c:v>25.12865</c:v>
                </c:pt>
                <c:pt idx="10075">
                  <c:v>25.14969</c:v>
                </c:pt>
                <c:pt idx="10076">
                  <c:v>25.170780000000001</c:v>
                </c:pt>
                <c:pt idx="10077">
                  <c:v>25.192699999999999</c:v>
                </c:pt>
                <c:pt idx="10078">
                  <c:v>25.21434</c:v>
                </c:pt>
                <c:pt idx="10079">
                  <c:v>25.236280000000001</c:v>
                </c:pt>
                <c:pt idx="10080">
                  <c:v>25.258089999999999</c:v>
                </c:pt>
                <c:pt idx="10081">
                  <c:v>25.279879999999999</c:v>
                </c:pt>
                <c:pt idx="10082">
                  <c:v>25.30161</c:v>
                </c:pt>
                <c:pt idx="10083">
                  <c:v>25.322600000000001</c:v>
                </c:pt>
                <c:pt idx="10084">
                  <c:v>25.3444</c:v>
                </c:pt>
                <c:pt idx="10085">
                  <c:v>25.365539999999999</c:v>
                </c:pt>
                <c:pt idx="10086">
                  <c:v>25.386510000000001</c:v>
                </c:pt>
                <c:pt idx="10087">
                  <c:v>25.40842</c:v>
                </c:pt>
                <c:pt idx="10088">
                  <c:v>25.43019</c:v>
                </c:pt>
                <c:pt idx="10089">
                  <c:v>25.450769999999999</c:v>
                </c:pt>
                <c:pt idx="10090">
                  <c:v>25.47186</c:v>
                </c:pt>
                <c:pt idx="10091">
                  <c:v>25.49333</c:v>
                </c:pt>
                <c:pt idx="10092">
                  <c:v>25.51585</c:v>
                </c:pt>
                <c:pt idx="10093">
                  <c:v>25.538599999999999</c:v>
                </c:pt>
                <c:pt idx="10094">
                  <c:v>25.56082</c:v>
                </c:pt>
                <c:pt idx="10095">
                  <c:v>25.58146</c:v>
                </c:pt>
                <c:pt idx="10096">
                  <c:v>25.601690000000001</c:v>
                </c:pt>
                <c:pt idx="10097">
                  <c:v>25.623200000000001</c:v>
                </c:pt>
                <c:pt idx="10098">
                  <c:v>25.644819999999999</c:v>
                </c:pt>
                <c:pt idx="10099">
                  <c:v>25.666599999999999</c:v>
                </c:pt>
                <c:pt idx="10100">
                  <c:v>25.687270000000002</c:v>
                </c:pt>
                <c:pt idx="10101">
                  <c:v>25.708970000000001</c:v>
                </c:pt>
                <c:pt idx="10102">
                  <c:v>25.730229999999999</c:v>
                </c:pt>
                <c:pt idx="10103">
                  <c:v>25.75264</c:v>
                </c:pt>
                <c:pt idx="10104">
                  <c:v>25.77449</c:v>
                </c:pt>
                <c:pt idx="10105">
                  <c:v>25.795490000000001</c:v>
                </c:pt>
                <c:pt idx="10106">
                  <c:v>25.816140000000001</c:v>
                </c:pt>
                <c:pt idx="10107">
                  <c:v>25.836919999999999</c:v>
                </c:pt>
                <c:pt idx="10108">
                  <c:v>25.85746</c:v>
                </c:pt>
                <c:pt idx="10109">
                  <c:v>25.875869999999999</c:v>
                </c:pt>
                <c:pt idx="10110">
                  <c:v>25.896439999999998</c:v>
                </c:pt>
                <c:pt idx="10111">
                  <c:v>25.91827</c:v>
                </c:pt>
                <c:pt idx="10112">
                  <c:v>25.94078</c:v>
                </c:pt>
                <c:pt idx="10113">
                  <c:v>25.961379999999998</c:v>
                </c:pt>
                <c:pt idx="10114">
                  <c:v>25.982230000000001</c:v>
                </c:pt>
                <c:pt idx="10115">
                  <c:v>26.003360000000001</c:v>
                </c:pt>
                <c:pt idx="10116">
                  <c:v>26.02515</c:v>
                </c:pt>
                <c:pt idx="10117">
                  <c:v>26.04552</c:v>
                </c:pt>
                <c:pt idx="10118">
                  <c:v>26.066849999999999</c:v>
                </c:pt>
                <c:pt idx="10119">
                  <c:v>26.087160000000001</c:v>
                </c:pt>
                <c:pt idx="10120">
                  <c:v>26.108550000000001</c:v>
                </c:pt>
                <c:pt idx="10121">
                  <c:v>26.128579999999999</c:v>
                </c:pt>
                <c:pt idx="10122">
                  <c:v>26.148949999999999</c:v>
                </c:pt>
                <c:pt idx="10123">
                  <c:v>26.169219999999999</c:v>
                </c:pt>
                <c:pt idx="10124">
                  <c:v>26.19012</c:v>
                </c:pt>
                <c:pt idx="10125">
                  <c:v>26.211290000000002</c:v>
                </c:pt>
                <c:pt idx="10126">
                  <c:v>26.232420000000001</c:v>
                </c:pt>
                <c:pt idx="10127">
                  <c:v>26.252510000000001</c:v>
                </c:pt>
                <c:pt idx="10128">
                  <c:v>26.272359999999999</c:v>
                </c:pt>
                <c:pt idx="10129">
                  <c:v>26.291889999999999</c:v>
                </c:pt>
                <c:pt idx="10130">
                  <c:v>26.310780000000001</c:v>
                </c:pt>
                <c:pt idx="10131">
                  <c:v>26.330760000000001</c:v>
                </c:pt>
                <c:pt idx="10132">
                  <c:v>26.350760000000001</c:v>
                </c:pt>
                <c:pt idx="10133">
                  <c:v>26.370560000000001</c:v>
                </c:pt>
                <c:pt idx="10134">
                  <c:v>26.39105</c:v>
                </c:pt>
                <c:pt idx="10135">
                  <c:v>26.41067</c:v>
                </c:pt>
                <c:pt idx="10136">
                  <c:v>26.430240000000001</c:v>
                </c:pt>
                <c:pt idx="10137">
                  <c:v>26.449359999999999</c:v>
                </c:pt>
                <c:pt idx="10138">
                  <c:v>26.468810000000001</c:v>
                </c:pt>
                <c:pt idx="10139">
                  <c:v>26.489100000000001</c:v>
                </c:pt>
                <c:pt idx="10140">
                  <c:v>26.50928</c:v>
                </c:pt>
                <c:pt idx="10141">
                  <c:v>26.527909999999999</c:v>
                </c:pt>
                <c:pt idx="10142">
                  <c:v>26.546289999999999</c:v>
                </c:pt>
                <c:pt idx="10143">
                  <c:v>26.564450000000001</c:v>
                </c:pt>
                <c:pt idx="10144">
                  <c:v>26.58202</c:v>
                </c:pt>
                <c:pt idx="10145">
                  <c:v>26.600930000000002</c:v>
                </c:pt>
                <c:pt idx="10146">
                  <c:v>26.620850000000001</c:v>
                </c:pt>
                <c:pt idx="10147">
                  <c:v>26.638490000000001</c:v>
                </c:pt>
                <c:pt idx="10148">
                  <c:v>26.656320000000001</c:v>
                </c:pt>
                <c:pt idx="10149">
                  <c:v>26.673469999999998</c:v>
                </c:pt>
                <c:pt idx="10150">
                  <c:v>26.691469999999999</c:v>
                </c:pt>
                <c:pt idx="10151">
                  <c:v>26.710920000000002</c:v>
                </c:pt>
                <c:pt idx="10152">
                  <c:v>26.73002</c:v>
                </c:pt>
                <c:pt idx="10153">
                  <c:v>26.747689999999999</c:v>
                </c:pt>
                <c:pt idx="10154">
                  <c:v>26.76633</c:v>
                </c:pt>
                <c:pt idx="10155">
                  <c:v>26.7852</c:v>
                </c:pt>
                <c:pt idx="10156">
                  <c:v>26.80423</c:v>
                </c:pt>
                <c:pt idx="10157">
                  <c:v>26.823149999999998</c:v>
                </c:pt>
                <c:pt idx="10158">
                  <c:v>26.840900000000001</c:v>
                </c:pt>
                <c:pt idx="10159">
                  <c:v>26.858640000000001</c:v>
                </c:pt>
                <c:pt idx="10160">
                  <c:v>26.876149999999999</c:v>
                </c:pt>
                <c:pt idx="10161">
                  <c:v>26.893070000000002</c:v>
                </c:pt>
                <c:pt idx="10162">
                  <c:v>26.909559999999999</c:v>
                </c:pt>
                <c:pt idx="10163">
                  <c:v>26.926570000000002</c:v>
                </c:pt>
                <c:pt idx="10164">
                  <c:v>26.944240000000001</c:v>
                </c:pt>
                <c:pt idx="10165">
                  <c:v>26.960460000000001</c:v>
                </c:pt>
                <c:pt idx="10166">
                  <c:v>26.976980000000001</c:v>
                </c:pt>
                <c:pt idx="10167">
                  <c:v>26.99409</c:v>
                </c:pt>
                <c:pt idx="10168">
                  <c:v>27.009920000000001</c:v>
                </c:pt>
                <c:pt idx="10169">
                  <c:v>27.026299999999999</c:v>
                </c:pt>
                <c:pt idx="10170">
                  <c:v>27.042190000000002</c:v>
                </c:pt>
                <c:pt idx="10171">
                  <c:v>27.058789999999998</c:v>
                </c:pt>
                <c:pt idx="10172">
                  <c:v>27.074629999999999</c:v>
                </c:pt>
                <c:pt idx="10173">
                  <c:v>27.089120000000001</c:v>
                </c:pt>
                <c:pt idx="10174">
                  <c:v>27.1036</c:v>
                </c:pt>
                <c:pt idx="10175">
                  <c:v>27.11842</c:v>
                </c:pt>
                <c:pt idx="10176">
                  <c:v>27.133790000000001</c:v>
                </c:pt>
                <c:pt idx="10177">
                  <c:v>27.149740000000001</c:v>
                </c:pt>
                <c:pt idx="10178">
                  <c:v>27.165990000000001</c:v>
                </c:pt>
                <c:pt idx="10179">
                  <c:v>27.181940000000001</c:v>
                </c:pt>
                <c:pt idx="10180">
                  <c:v>27.198370000000001</c:v>
                </c:pt>
                <c:pt idx="10181">
                  <c:v>27.21369</c:v>
                </c:pt>
                <c:pt idx="10182">
                  <c:v>27.2288</c:v>
                </c:pt>
                <c:pt idx="10183">
                  <c:v>27.244710000000001</c:v>
                </c:pt>
                <c:pt idx="10184">
                  <c:v>27.260010000000001</c:v>
                </c:pt>
                <c:pt idx="10185">
                  <c:v>27.275279999999999</c:v>
                </c:pt>
                <c:pt idx="10186">
                  <c:v>27.290890000000001</c:v>
                </c:pt>
                <c:pt idx="10187">
                  <c:v>27.3063</c:v>
                </c:pt>
                <c:pt idx="10188">
                  <c:v>27.32122</c:v>
                </c:pt>
                <c:pt idx="10189">
                  <c:v>27.335909999999998</c:v>
                </c:pt>
                <c:pt idx="10190">
                  <c:v>27.349789999999999</c:v>
                </c:pt>
                <c:pt idx="10191">
                  <c:v>27.36429</c:v>
                </c:pt>
                <c:pt idx="10192">
                  <c:v>27.379290000000001</c:v>
                </c:pt>
                <c:pt idx="10193">
                  <c:v>27.394539999999999</c:v>
                </c:pt>
                <c:pt idx="10194">
                  <c:v>27.40936</c:v>
                </c:pt>
                <c:pt idx="10195">
                  <c:v>27.423259999999999</c:v>
                </c:pt>
                <c:pt idx="10196">
                  <c:v>27.43637</c:v>
                </c:pt>
                <c:pt idx="10197">
                  <c:v>27.450500000000002</c:v>
                </c:pt>
                <c:pt idx="10198">
                  <c:v>27.46442</c:v>
                </c:pt>
                <c:pt idx="10199">
                  <c:v>27.478729999999999</c:v>
                </c:pt>
                <c:pt idx="10200">
                  <c:v>27.493200000000002</c:v>
                </c:pt>
                <c:pt idx="10201">
                  <c:v>27.506399999999999</c:v>
                </c:pt>
                <c:pt idx="10202">
                  <c:v>27.51923</c:v>
                </c:pt>
                <c:pt idx="10203">
                  <c:v>27.53173</c:v>
                </c:pt>
                <c:pt idx="10204">
                  <c:v>27.543050000000001</c:v>
                </c:pt>
                <c:pt idx="10205">
                  <c:v>27.55471</c:v>
                </c:pt>
                <c:pt idx="10206">
                  <c:v>27.565840000000001</c:v>
                </c:pt>
                <c:pt idx="10207">
                  <c:v>27.577069999999999</c:v>
                </c:pt>
                <c:pt idx="10208">
                  <c:v>27.588470000000001</c:v>
                </c:pt>
                <c:pt idx="10209">
                  <c:v>27.600519999999999</c:v>
                </c:pt>
                <c:pt idx="10210">
                  <c:v>27.611180000000001</c:v>
                </c:pt>
                <c:pt idx="10211">
                  <c:v>27.621870000000001</c:v>
                </c:pt>
                <c:pt idx="10212">
                  <c:v>27.633500000000002</c:v>
                </c:pt>
                <c:pt idx="10213">
                  <c:v>27.645189999999999</c:v>
                </c:pt>
                <c:pt idx="10214">
                  <c:v>27.656099999999999</c:v>
                </c:pt>
                <c:pt idx="10215">
                  <c:v>27.66751</c:v>
                </c:pt>
                <c:pt idx="10216">
                  <c:v>27.678629999999998</c:v>
                </c:pt>
                <c:pt idx="10217">
                  <c:v>27.689209999999999</c:v>
                </c:pt>
                <c:pt idx="10218">
                  <c:v>27.700150000000001</c:v>
                </c:pt>
                <c:pt idx="10219">
                  <c:v>27.71199</c:v>
                </c:pt>
                <c:pt idx="10220">
                  <c:v>27.722860000000001</c:v>
                </c:pt>
                <c:pt idx="10221">
                  <c:v>27.733270000000001</c:v>
                </c:pt>
                <c:pt idx="10222">
                  <c:v>27.74428</c:v>
                </c:pt>
                <c:pt idx="10223">
                  <c:v>27.7546</c:v>
                </c:pt>
                <c:pt idx="10224">
                  <c:v>27.764890000000001</c:v>
                </c:pt>
                <c:pt idx="10225">
                  <c:v>27.775500000000001</c:v>
                </c:pt>
                <c:pt idx="10226">
                  <c:v>27.785620000000002</c:v>
                </c:pt>
                <c:pt idx="10227">
                  <c:v>27.795349999999999</c:v>
                </c:pt>
                <c:pt idx="10228">
                  <c:v>27.804510000000001</c:v>
                </c:pt>
                <c:pt idx="10229">
                  <c:v>27.813639999999999</c:v>
                </c:pt>
                <c:pt idx="10230">
                  <c:v>27.822870000000002</c:v>
                </c:pt>
                <c:pt idx="10231">
                  <c:v>27.832850000000001</c:v>
                </c:pt>
                <c:pt idx="10232">
                  <c:v>27.842089999999999</c:v>
                </c:pt>
                <c:pt idx="10233">
                  <c:v>27.850619999999999</c:v>
                </c:pt>
                <c:pt idx="10234">
                  <c:v>27.858889999999999</c:v>
                </c:pt>
                <c:pt idx="10235">
                  <c:v>27.866589999999999</c:v>
                </c:pt>
                <c:pt idx="10236">
                  <c:v>27.87416</c:v>
                </c:pt>
                <c:pt idx="10237">
                  <c:v>27.88129</c:v>
                </c:pt>
                <c:pt idx="10238">
                  <c:v>27.888359999999999</c:v>
                </c:pt>
                <c:pt idx="10239">
                  <c:v>27.895330000000001</c:v>
                </c:pt>
                <c:pt idx="10240">
                  <c:v>27.903089999999999</c:v>
                </c:pt>
                <c:pt idx="10241">
                  <c:v>27.911449999999999</c:v>
                </c:pt>
                <c:pt idx="10242">
                  <c:v>27.918559999999999</c:v>
                </c:pt>
                <c:pt idx="10243">
                  <c:v>27.925260000000002</c:v>
                </c:pt>
                <c:pt idx="10244">
                  <c:v>27.931889999999999</c:v>
                </c:pt>
                <c:pt idx="10245">
                  <c:v>27.93824</c:v>
                </c:pt>
                <c:pt idx="10246">
                  <c:v>27.944520000000001</c:v>
                </c:pt>
                <c:pt idx="10247">
                  <c:v>27.95055</c:v>
                </c:pt>
                <c:pt idx="10248">
                  <c:v>27.956790000000002</c:v>
                </c:pt>
                <c:pt idx="10249">
                  <c:v>27.96294</c:v>
                </c:pt>
                <c:pt idx="10250">
                  <c:v>27.968730000000001</c:v>
                </c:pt>
                <c:pt idx="10251">
                  <c:v>27.97466</c:v>
                </c:pt>
                <c:pt idx="10252">
                  <c:v>27.98001</c:v>
                </c:pt>
                <c:pt idx="10253">
                  <c:v>27.985510000000001</c:v>
                </c:pt>
                <c:pt idx="10254">
                  <c:v>27.99145</c:v>
                </c:pt>
                <c:pt idx="10255">
                  <c:v>27.997479999999999</c:v>
                </c:pt>
                <c:pt idx="10256">
                  <c:v>28.003920000000001</c:v>
                </c:pt>
                <c:pt idx="10257">
                  <c:v>28.01005</c:v>
                </c:pt>
                <c:pt idx="10258">
                  <c:v>28.01559</c:v>
                </c:pt>
                <c:pt idx="10259">
                  <c:v>28.020399999999999</c:v>
                </c:pt>
                <c:pt idx="10260">
                  <c:v>28.025189999999998</c:v>
                </c:pt>
                <c:pt idx="10261">
                  <c:v>28.030629999999999</c:v>
                </c:pt>
                <c:pt idx="10262">
                  <c:v>28.035399999999999</c:v>
                </c:pt>
                <c:pt idx="10263">
                  <c:v>28.040579999999999</c:v>
                </c:pt>
                <c:pt idx="10264">
                  <c:v>28.04626</c:v>
                </c:pt>
                <c:pt idx="10265">
                  <c:v>28.050999999999998</c:v>
                </c:pt>
                <c:pt idx="10266">
                  <c:v>28.054880000000001</c:v>
                </c:pt>
                <c:pt idx="10267">
                  <c:v>28.05911</c:v>
                </c:pt>
                <c:pt idx="10268">
                  <c:v>28.063379999999999</c:v>
                </c:pt>
                <c:pt idx="10269">
                  <c:v>28.066839999999999</c:v>
                </c:pt>
                <c:pt idx="10270">
                  <c:v>28.070029999999999</c:v>
                </c:pt>
                <c:pt idx="10271">
                  <c:v>28.073080000000001</c:v>
                </c:pt>
                <c:pt idx="10272">
                  <c:v>28.07555</c:v>
                </c:pt>
                <c:pt idx="10273">
                  <c:v>28.07742</c:v>
                </c:pt>
                <c:pt idx="10274">
                  <c:v>28.07976</c:v>
                </c:pt>
                <c:pt idx="10275">
                  <c:v>28.082280000000001</c:v>
                </c:pt>
                <c:pt idx="10276">
                  <c:v>28.08426</c:v>
                </c:pt>
                <c:pt idx="10277">
                  <c:v>28.08567</c:v>
                </c:pt>
                <c:pt idx="10278">
                  <c:v>28.087070000000001</c:v>
                </c:pt>
                <c:pt idx="10279">
                  <c:v>28.088830000000002</c:v>
                </c:pt>
                <c:pt idx="10280">
                  <c:v>28.089829999999999</c:v>
                </c:pt>
                <c:pt idx="10281">
                  <c:v>28.089960000000001</c:v>
                </c:pt>
                <c:pt idx="10282">
                  <c:v>28.090299999999999</c:v>
                </c:pt>
                <c:pt idx="10283">
                  <c:v>28.090779999999999</c:v>
                </c:pt>
                <c:pt idx="10284">
                  <c:v>28.091419999999999</c:v>
                </c:pt>
                <c:pt idx="10285">
                  <c:v>28.092449999999999</c:v>
                </c:pt>
                <c:pt idx="10286">
                  <c:v>28.093699999999998</c:v>
                </c:pt>
                <c:pt idx="10287">
                  <c:v>28.094580000000001</c:v>
                </c:pt>
                <c:pt idx="10288">
                  <c:v>28.09498</c:v>
                </c:pt>
                <c:pt idx="10289">
                  <c:v>28.09526</c:v>
                </c:pt>
                <c:pt idx="10290">
                  <c:v>28.09517</c:v>
                </c:pt>
                <c:pt idx="10291">
                  <c:v>28.094639999999998</c:v>
                </c:pt>
                <c:pt idx="10292">
                  <c:v>28.094159999999999</c:v>
                </c:pt>
                <c:pt idx="10293">
                  <c:v>28.09337</c:v>
                </c:pt>
                <c:pt idx="10294">
                  <c:v>28.09299</c:v>
                </c:pt>
                <c:pt idx="10295">
                  <c:v>28.093399999999999</c:v>
                </c:pt>
                <c:pt idx="10296">
                  <c:v>28.093450000000001</c:v>
                </c:pt>
                <c:pt idx="10297">
                  <c:v>28.092610000000001</c:v>
                </c:pt>
                <c:pt idx="10298">
                  <c:v>28.091059999999999</c:v>
                </c:pt>
                <c:pt idx="10299">
                  <c:v>28.089130000000001</c:v>
                </c:pt>
                <c:pt idx="10300">
                  <c:v>28.086839999999999</c:v>
                </c:pt>
                <c:pt idx="10301">
                  <c:v>28.084720000000001</c:v>
                </c:pt>
                <c:pt idx="10302">
                  <c:v>28.083089999999999</c:v>
                </c:pt>
                <c:pt idx="10303">
                  <c:v>28.081499999999998</c:v>
                </c:pt>
                <c:pt idx="10304">
                  <c:v>28.079339999999998</c:v>
                </c:pt>
                <c:pt idx="10305">
                  <c:v>28.076889999999999</c:v>
                </c:pt>
                <c:pt idx="10306">
                  <c:v>28.073969999999999</c:v>
                </c:pt>
                <c:pt idx="10307">
                  <c:v>28.070699999999999</c:v>
                </c:pt>
                <c:pt idx="10308">
                  <c:v>28.067799999999998</c:v>
                </c:pt>
                <c:pt idx="10309">
                  <c:v>28.065359999999998</c:v>
                </c:pt>
                <c:pt idx="10310">
                  <c:v>28.062290000000001</c:v>
                </c:pt>
                <c:pt idx="10311">
                  <c:v>28.058769999999999</c:v>
                </c:pt>
                <c:pt idx="10312">
                  <c:v>28.05517</c:v>
                </c:pt>
                <c:pt idx="10313">
                  <c:v>28.05171</c:v>
                </c:pt>
                <c:pt idx="10314">
                  <c:v>28.046029999999998</c:v>
                </c:pt>
                <c:pt idx="10315">
                  <c:v>28.04121</c:v>
                </c:pt>
                <c:pt idx="10316">
                  <c:v>28.037279999999999</c:v>
                </c:pt>
                <c:pt idx="10317">
                  <c:v>28.033300000000001</c:v>
                </c:pt>
                <c:pt idx="10318">
                  <c:v>28.028790000000001</c:v>
                </c:pt>
                <c:pt idx="10319">
                  <c:v>28.02392</c:v>
                </c:pt>
                <c:pt idx="10320">
                  <c:v>28.01877</c:v>
                </c:pt>
                <c:pt idx="10321">
                  <c:v>28.01371</c:v>
                </c:pt>
                <c:pt idx="10322">
                  <c:v>28.008489999999998</c:v>
                </c:pt>
                <c:pt idx="10323">
                  <c:v>28.003769999999999</c:v>
                </c:pt>
                <c:pt idx="10324">
                  <c:v>27.99878</c:v>
                </c:pt>
                <c:pt idx="10325">
                  <c:v>27.992280000000001</c:v>
                </c:pt>
                <c:pt idx="10326">
                  <c:v>27.98658</c:v>
                </c:pt>
                <c:pt idx="10327">
                  <c:v>27.981729999999999</c:v>
                </c:pt>
                <c:pt idx="10328">
                  <c:v>27.976430000000001</c:v>
                </c:pt>
                <c:pt idx="10329">
                  <c:v>27.971</c:v>
                </c:pt>
                <c:pt idx="10330">
                  <c:v>27.9651</c:v>
                </c:pt>
                <c:pt idx="10331">
                  <c:v>27.959199999999999</c:v>
                </c:pt>
                <c:pt idx="10332">
                  <c:v>27.953389999999999</c:v>
                </c:pt>
                <c:pt idx="10333">
                  <c:v>27.947849999999999</c:v>
                </c:pt>
                <c:pt idx="10334">
                  <c:v>27.94192</c:v>
                </c:pt>
                <c:pt idx="10335">
                  <c:v>27.935880000000001</c:v>
                </c:pt>
                <c:pt idx="10336">
                  <c:v>27.928999999999998</c:v>
                </c:pt>
                <c:pt idx="10337">
                  <c:v>27.92239</c:v>
                </c:pt>
                <c:pt idx="10338">
                  <c:v>27.915790000000001</c:v>
                </c:pt>
                <c:pt idx="10339">
                  <c:v>27.908609999999999</c:v>
                </c:pt>
                <c:pt idx="10340">
                  <c:v>27.900729999999999</c:v>
                </c:pt>
                <c:pt idx="10341">
                  <c:v>27.892949999999999</c:v>
                </c:pt>
                <c:pt idx="10342">
                  <c:v>27.884730000000001</c:v>
                </c:pt>
                <c:pt idx="10343">
                  <c:v>27.876200000000001</c:v>
                </c:pt>
                <c:pt idx="10344">
                  <c:v>27.867909999999998</c:v>
                </c:pt>
                <c:pt idx="10345">
                  <c:v>27.859690000000001</c:v>
                </c:pt>
                <c:pt idx="10346">
                  <c:v>27.85097</c:v>
                </c:pt>
                <c:pt idx="10347">
                  <c:v>27.842759999999998</c:v>
                </c:pt>
                <c:pt idx="10348">
                  <c:v>27.834700000000002</c:v>
                </c:pt>
                <c:pt idx="10349">
                  <c:v>27.826589999999999</c:v>
                </c:pt>
                <c:pt idx="10350">
                  <c:v>27.818210000000001</c:v>
                </c:pt>
                <c:pt idx="10351">
                  <c:v>27.809760000000001</c:v>
                </c:pt>
                <c:pt idx="10352">
                  <c:v>27.80114</c:v>
                </c:pt>
                <c:pt idx="10353">
                  <c:v>27.791260000000001</c:v>
                </c:pt>
                <c:pt idx="10354">
                  <c:v>27.781510000000001</c:v>
                </c:pt>
                <c:pt idx="10355">
                  <c:v>27.771840000000001</c:v>
                </c:pt>
                <c:pt idx="10356">
                  <c:v>27.762339999999998</c:v>
                </c:pt>
                <c:pt idx="10357">
                  <c:v>27.752680000000002</c:v>
                </c:pt>
                <c:pt idx="10358">
                  <c:v>27.742660000000001</c:v>
                </c:pt>
                <c:pt idx="10359">
                  <c:v>27.73292</c:v>
                </c:pt>
                <c:pt idx="10360">
                  <c:v>27.72308</c:v>
                </c:pt>
                <c:pt idx="10361">
                  <c:v>27.71387</c:v>
                </c:pt>
                <c:pt idx="10362">
                  <c:v>27.704360000000001</c:v>
                </c:pt>
                <c:pt idx="10363">
                  <c:v>27.69407</c:v>
                </c:pt>
                <c:pt idx="10364">
                  <c:v>27.68488</c:v>
                </c:pt>
                <c:pt idx="10365">
                  <c:v>27.675599999999999</c:v>
                </c:pt>
                <c:pt idx="10366">
                  <c:v>27.665379999999999</c:v>
                </c:pt>
                <c:pt idx="10367">
                  <c:v>27.65474</c:v>
                </c:pt>
                <c:pt idx="10368">
                  <c:v>27.643940000000001</c:v>
                </c:pt>
                <c:pt idx="10369">
                  <c:v>27.633420000000001</c:v>
                </c:pt>
                <c:pt idx="10370">
                  <c:v>27.62379</c:v>
                </c:pt>
                <c:pt idx="10371">
                  <c:v>27.612480000000001</c:v>
                </c:pt>
                <c:pt idx="10372">
                  <c:v>27.602029999999999</c:v>
                </c:pt>
                <c:pt idx="10373">
                  <c:v>27.591049999999999</c:v>
                </c:pt>
                <c:pt idx="10374">
                  <c:v>27.580739999999999</c:v>
                </c:pt>
                <c:pt idx="10375">
                  <c:v>27.570830000000001</c:v>
                </c:pt>
                <c:pt idx="10376">
                  <c:v>27.559920000000002</c:v>
                </c:pt>
                <c:pt idx="10377">
                  <c:v>27.54851</c:v>
                </c:pt>
                <c:pt idx="10378">
                  <c:v>27.537320000000001</c:v>
                </c:pt>
                <c:pt idx="10379">
                  <c:v>27.526489999999999</c:v>
                </c:pt>
                <c:pt idx="10380">
                  <c:v>27.51587</c:v>
                </c:pt>
                <c:pt idx="10381">
                  <c:v>27.50515</c:v>
                </c:pt>
                <c:pt idx="10382">
                  <c:v>27.494319999999998</c:v>
                </c:pt>
                <c:pt idx="10383">
                  <c:v>27.482209999999998</c:v>
                </c:pt>
                <c:pt idx="10384">
                  <c:v>27.471</c:v>
                </c:pt>
                <c:pt idx="10385">
                  <c:v>27.458960000000001</c:v>
                </c:pt>
                <c:pt idx="10386">
                  <c:v>27.447710000000001</c:v>
                </c:pt>
                <c:pt idx="10387">
                  <c:v>27.43554</c:v>
                </c:pt>
                <c:pt idx="10388">
                  <c:v>27.423279999999998</c:v>
                </c:pt>
                <c:pt idx="10389">
                  <c:v>27.411480000000001</c:v>
                </c:pt>
                <c:pt idx="10390">
                  <c:v>27.40072</c:v>
                </c:pt>
                <c:pt idx="10391">
                  <c:v>27.389970000000002</c:v>
                </c:pt>
                <c:pt idx="10392">
                  <c:v>27.379280000000001</c:v>
                </c:pt>
                <c:pt idx="10393">
                  <c:v>27.369479999999999</c:v>
                </c:pt>
                <c:pt idx="10394">
                  <c:v>27.35914</c:v>
                </c:pt>
                <c:pt idx="10395">
                  <c:v>27.348040000000001</c:v>
                </c:pt>
                <c:pt idx="10396">
                  <c:v>27.336770000000001</c:v>
                </c:pt>
                <c:pt idx="10397">
                  <c:v>27.32516</c:v>
                </c:pt>
                <c:pt idx="10398">
                  <c:v>27.31297</c:v>
                </c:pt>
                <c:pt idx="10399">
                  <c:v>27.301089999999999</c:v>
                </c:pt>
                <c:pt idx="10400">
                  <c:v>27.289909999999999</c:v>
                </c:pt>
                <c:pt idx="10401">
                  <c:v>27.278569999999998</c:v>
                </c:pt>
                <c:pt idx="10402">
                  <c:v>27.266770000000001</c:v>
                </c:pt>
                <c:pt idx="10403">
                  <c:v>27.256499999999999</c:v>
                </c:pt>
                <c:pt idx="10404">
                  <c:v>27.24532</c:v>
                </c:pt>
                <c:pt idx="10405">
                  <c:v>27.234369999999998</c:v>
                </c:pt>
                <c:pt idx="10406">
                  <c:v>27.22325</c:v>
                </c:pt>
                <c:pt idx="10407">
                  <c:v>27.21125</c:v>
                </c:pt>
                <c:pt idx="10408">
                  <c:v>27.200019999999999</c:v>
                </c:pt>
                <c:pt idx="10409">
                  <c:v>27.189219999999999</c:v>
                </c:pt>
                <c:pt idx="10410">
                  <c:v>27.179349999999999</c:v>
                </c:pt>
                <c:pt idx="10411">
                  <c:v>27.168780000000002</c:v>
                </c:pt>
                <c:pt idx="10412">
                  <c:v>27.156739999999999</c:v>
                </c:pt>
                <c:pt idx="10413">
                  <c:v>27.145689999999998</c:v>
                </c:pt>
                <c:pt idx="10414">
                  <c:v>27.135539999999999</c:v>
                </c:pt>
                <c:pt idx="10415">
                  <c:v>27.124590000000001</c:v>
                </c:pt>
                <c:pt idx="10416">
                  <c:v>27.113150000000001</c:v>
                </c:pt>
                <c:pt idx="10417">
                  <c:v>27.1021</c:v>
                </c:pt>
                <c:pt idx="10418">
                  <c:v>27.090489999999999</c:v>
                </c:pt>
                <c:pt idx="10419">
                  <c:v>27.07931</c:v>
                </c:pt>
                <c:pt idx="10420">
                  <c:v>27.067060000000001</c:v>
                </c:pt>
                <c:pt idx="10421">
                  <c:v>27.055959999999999</c:v>
                </c:pt>
                <c:pt idx="10422">
                  <c:v>27.044360000000001</c:v>
                </c:pt>
                <c:pt idx="10423">
                  <c:v>27.032630000000001</c:v>
                </c:pt>
                <c:pt idx="10424">
                  <c:v>27.019880000000001</c:v>
                </c:pt>
                <c:pt idx="10425">
                  <c:v>27.00722</c:v>
                </c:pt>
                <c:pt idx="10426">
                  <c:v>26.99503</c:v>
                </c:pt>
                <c:pt idx="10427">
                  <c:v>26.98263</c:v>
                </c:pt>
                <c:pt idx="10428">
                  <c:v>26.969740000000002</c:v>
                </c:pt>
                <c:pt idx="10429">
                  <c:v>26.956849999999999</c:v>
                </c:pt>
                <c:pt idx="10430">
                  <c:v>26.945209999999999</c:v>
                </c:pt>
                <c:pt idx="10431">
                  <c:v>26.93327</c:v>
                </c:pt>
                <c:pt idx="10432">
                  <c:v>26.92024</c:v>
                </c:pt>
                <c:pt idx="10433">
                  <c:v>26.907060000000001</c:v>
                </c:pt>
                <c:pt idx="10434">
                  <c:v>26.89282</c:v>
                </c:pt>
                <c:pt idx="10435">
                  <c:v>26.879899999999999</c:v>
                </c:pt>
                <c:pt idx="10436">
                  <c:v>26.866330000000001</c:v>
                </c:pt>
                <c:pt idx="10437">
                  <c:v>26.851559999999999</c:v>
                </c:pt>
                <c:pt idx="10438">
                  <c:v>26.83699</c:v>
                </c:pt>
                <c:pt idx="10439">
                  <c:v>26.823350000000001</c:v>
                </c:pt>
                <c:pt idx="10440">
                  <c:v>26.809339999999999</c:v>
                </c:pt>
                <c:pt idx="10441">
                  <c:v>26.793710000000001</c:v>
                </c:pt>
                <c:pt idx="10442">
                  <c:v>26.779520000000002</c:v>
                </c:pt>
                <c:pt idx="10443">
                  <c:v>26.763439999999999</c:v>
                </c:pt>
                <c:pt idx="10444">
                  <c:v>26.747540000000001</c:v>
                </c:pt>
                <c:pt idx="10445">
                  <c:v>26.7317</c:v>
                </c:pt>
                <c:pt idx="10446">
                  <c:v>26.716360000000002</c:v>
                </c:pt>
                <c:pt idx="10447">
                  <c:v>26.69988</c:v>
                </c:pt>
                <c:pt idx="10448">
                  <c:v>26.684619999999999</c:v>
                </c:pt>
                <c:pt idx="10449">
                  <c:v>26.669609999999999</c:v>
                </c:pt>
                <c:pt idx="10450">
                  <c:v>26.652930000000001</c:v>
                </c:pt>
                <c:pt idx="10451">
                  <c:v>26.63692</c:v>
                </c:pt>
                <c:pt idx="10452">
                  <c:v>26.621289999999998</c:v>
                </c:pt>
                <c:pt idx="10453">
                  <c:v>26.604859999999999</c:v>
                </c:pt>
                <c:pt idx="10454">
                  <c:v>26.589279999999999</c:v>
                </c:pt>
                <c:pt idx="10455">
                  <c:v>26.57329</c:v>
                </c:pt>
                <c:pt idx="10456">
                  <c:v>26.556709999999999</c:v>
                </c:pt>
                <c:pt idx="10457">
                  <c:v>26.540040000000001</c:v>
                </c:pt>
                <c:pt idx="10458">
                  <c:v>26.523409999999998</c:v>
                </c:pt>
                <c:pt idx="10459">
                  <c:v>26.504339999999999</c:v>
                </c:pt>
                <c:pt idx="10460">
                  <c:v>26.486049999999999</c:v>
                </c:pt>
                <c:pt idx="10461">
                  <c:v>26.46698</c:v>
                </c:pt>
                <c:pt idx="10462">
                  <c:v>26.448830000000001</c:v>
                </c:pt>
                <c:pt idx="10463">
                  <c:v>26.430710000000001</c:v>
                </c:pt>
                <c:pt idx="10464">
                  <c:v>26.411380000000001</c:v>
                </c:pt>
                <c:pt idx="10465">
                  <c:v>26.391490000000001</c:v>
                </c:pt>
                <c:pt idx="10466">
                  <c:v>26.374770000000002</c:v>
                </c:pt>
                <c:pt idx="10467">
                  <c:v>26.357320000000001</c:v>
                </c:pt>
                <c:pt idx="10468">
                  <c:v>26.338450000000002</c:v>
                </c:pt>
                <c:pt idx="10469">
                  <c:v>26.31935</c:v>
                </c:pt>
                <c:pt idx="10470">
                  <c:v>26.300940000000001</c:v>
                </c:pt>
                <c:pt idx="10471">
                  <c:v>26.28192</c:v>
                </c:pt>
                <c:pt idx="10472">
                  <c:v>26.263459999999998</c:v>
                </c:pt>
                <c:pt idx="10473">
                  <c:v>26.244039999999998</c:v>
                </c:pt>
                <c:pt idx="10474">
                  <c:v>26.224730000000001</c:v>
                </c:pt>
                <c:pt idx="10475">
                  <c:v>26.206029999999998</c:v>
                </c:pt>
                <c:pt idx="10476">
                  <c:v>26.187860000000001</c:v>
                </c:pt>
                <c:pt idx="10477">
                  <c:v>26.16921</c:v>
                </c:pt>
                <c:pt idx="10478">
                  <c:v>26.150089999999999</c:v>
                </c:pt>
                <c:pt idx="10479">
                  <c:v>26.131340000000002</c:v>
                </c:pt>
                <c:pt idx="10480">
                  <c:v>26.11225</c:v>
                </c:pt>
                <c:pt idx="10481">
                  <c:v>26.093139999999998</c:v>
                </c:pt>
                <c:pt idx="10482">
                  <c:v>26.074490000000001</c:v>
                </c:pt>
                <c:pt idx="10483">
                  <c:v>26.05649</c:v>
                </c:pt>
                <c:pt idx="10484">
                  <c:v>26.037680000000002</c:v>
                </c:pt>
                <c:pt idx="10485">
                  <c:v>26.018419999999999</c:v>
                </c:pt>
                <c:pt idx="10486">
                  <c:v>25.999860000000002</c:v>
                </c:pt>
                <c:pt idx="10487">
                  <c:v>25.982240000000001</c:v>
                </c:pt>
                <c:pt idx="10488">
                  <c:v>25.964919999999999</c:v>
                </c:pt>
                <c:pt idx="10489">
                  <c:v>25.946359999999999</c:v>
                </c:pt>
                <c:pt idx="10490">
                  <c:v>25.92802</c:v>
                </c:pt>
                <c:pt idx="10491">
                  <c:v>25.91104</c:v>
                </c:pt>
                <c:pt idx="10492">
                  <c:v>25.892240000000001</c:v>
                </c:pt>
                <c:pt idx="10493">
                  <c:v>25.875050000000002</c:v>
                </c:pt>
                <c:pt idx="10494">
                  <c:v>25.859390000000001</c:v>
                </c:pt>
                <c:pt idx="10495">
                  <c:v>25.843520000000002</c:v>
                </c:pt>
                <c:pt idx="10496">
                  <c:v>25.825990000000001</c:v>
                </c:pt>
                <c:pt idx="10497">
                  <c:v>25.808879999999998</c:v>
                </c:pt>
                <c:pt idx="10498">
                  <c:v>25.79128</c:v>
                </c:pt>
                <c:pt idx="10499">
                  <c:v>25.77346</c:v>
                </c:pt>
                <c:pt idx="10500">
                  <c:v>25.756920000000001</c:v>
                </c:pt>
                <c:pt idx="10501">
                  <c:v>25.740110000000001</c:v>
                </c:pt>
                <c:pt idx="10502">
                  <c:v>25.722840000000001</c:v>
                </c:pt>
                <c:pt idx="10503">
                  <c:v>25.704529999999998</c:v>
                </c:pt>
                <c:pt idx="10504">
                  <c:v>25.68817</c:v>
                </c:pt>
                <c:pt idx="10505">
                  <c:v>25.67165</c:v>
                </c:pt>
                <c:pt idx="10506">
                  <c:v>25.65502</c:v>
                </c:pt>
                <c:pt idx="10507">
                  <c:v>25.63927</c:v>
                </c:pt>
                <c:pt idx="10508">
                  <c:v>25.623719999999999</c:v>
                </c:pt>
                <c:pt idx="10509">
                  <c:v>25.608730000000001</c:v>
                </c:pt>
                <c:pt idx="10510">
                  <c:v>25.593050000000002</c:v>
                </c:pt>
                <c:pt idx="10511">
                  <c:v>25.57808</c:v>
                </c:pt>
                <c:pt idx="10512">
                  <c:v>25.56353</c:v>
                </c:pt>
                <c:pt idx="10513">
                  <c:v>25.548069999999999</c:v>
                </c:pt>
                <c:pt idx="10514">
                  <c:v>25.532440000000001</c:v>
                </c:pt>
                <c:pt idx="10515">
                  <c:v>25.517910000000001</c:v>
                </c:pt>
                <c:pt idx="10516">
                  <c:v>25.502949999999998</c:v>
                </c:pt>
                <c:pt idx="10517">
                  <c:v>25.487480000000001</c:v>
                </c:pt>
                <c:pt idx="10518">
                  <c:v>25.473030000000001</c:v>
                </c:pt>
                <c:pt idx="10519">
                  <c:v>25.458159999999999</c:v>
                </c:pt>
                <c:pt idx="10520">
                  <c:v>25.44258</c:v>
                </c:pt>
                <c:pt idx="10521">
                  <c:v>25.428329999999999</c:v>
                </c:pt>
                <c:pt idx="10522">
                  <c:v>25.414059999999999</c:v>
                </c:pt>
                <c:pt idx="10523">
                  <c:v>25.400469999999999</c:v>
                </c:pt>
                <c:pt idx="10524">
                  <c:v>25.38683</c:v>
                </c:pt>
                <c:pt idx="10525">
                  <c:v>25.372389999999999</c:v>
                </c:pt>
                <c:pt idx="10526">
                  <c:v>25.358550000000001</c:v>
                </c:pt>
                <c:pt idx="10527">
                  <c:v>25.345099999999999</c:v>
                </c:pt>
                <c:pt idx="10528">
                  <c:v>25.331620000000001</c:v>
                </c:pt>
                <c:pt idx="10529">
                  <c:v>25.318390000000001</c:v>
                </c:pt>
                <c:pt idx="10530">
                  <c:v>25.304970000000001</c:v>
                </c:pt>
                <c:pt idx="10531">
                  <c:v>25.29196</c:v>
                </c:pt>
                <c:pt idx="10532">
                  <c:v>25.279199999999999</c:v>
                </c:pt>
                <c:pt idx="10533">
                  <c:v>25.265619999999998</c:v>
                </c:pt>
                <c:pt idx="10534">
                  <c:v>25.253730000000001</c:v>
                </c:pt>
                <c:pt idx="10535">
                  <c:v>25.241479999999999</c:v>
                </c:pt>
                <c:pt idx="10536">
                  <c:v>25.228680000000001</c:v>
                </c:pt>
                <c:pt idx="10537">
                  <c:v>25.215890000000002</c:v>
                </c:pt>
                <c:pt idx="10538">
                  <c:v>25.202120000000001</c:v>
                </c:pt>
                <c:pt idx="10539">
                  <c:v>25.189250000000001</c:v>
                </c:pt>
                <c:pt idx="10540">
                  <c:v>25.17717</c:v>
                </c:pt>
                <c:pt idx="10541">
                  <c:v>25.164200000000001</c:v>
                </c:pt>
                <c:pt idx="10542">
                  <c:v>25.152999999999999</c:v>
                </c:pt>
                <c:pt idx="10543">
                  <c:v>25.141780000000001</c:v>
                </c:pt>
                <c:pt idx="10544">
                  <c:v>25.129840000000002</c:v>
                </c:pt>
                <c:pt idx="10545">
                  <c:v>25.11835</c:v>
                </c:pt>
                <c:pt idx="10546">
                  <c:v>25.107839999999999</c:v>
                </c:pt>
                <c:pt idx="10547">
                  <c:v>25.096990000000002</c:v>
                </c:pt>
                <c:pt idx="10548">
                  <c:v>25.086770000000001</c:v>
                </c:pt>
                <c:pt idx="10549">
                  <c:v>25.075869999999998</c:v>
                </c:pt>
                <c:pt idx="10550">
                  <c:v>25.06514</c:v>
                </c:pt>
                <c:pt idx="10551">
                  <c:v>25.054020000000001</c:v>
                </c:pt>
                <c:pt idx="10552">
                  <c:v>25.042840000000002</c:v>
                </c:pt>
                <c:pt idx="10553">
                  <c:v>25.033010000000001</c:v>
                </c:pt>
                <c:pt idx="10554">
                  <c:v>25.020980000000002</c:v>
                </c:pt>
                <c:pt idx="10555">
                  <c:v>25.009820000000001</c:v>
                </c:pt>
                <c:pt idx="10556">
                  <c:v>24.999490000000002</c:v>
                </c:pt>
                <c:pt idx="10557">
                  <c:v>24.988009999999999</c:v>
                </c:pt>
                <c:pt idx="10558">
                  <c:v>24.97841</c:v>
                </c:pt>
                <c:pt idx="10559">
                  <c:v>24.968669999999999</c:v>
                </c:pt>
                <c:pt idx="10560">
                  <c:v>24.959060000000001</c:v>
                </c:pt>
                <c:pt idx="10561">
                  <c:v>24.948840000000001</c:v>
                </c:pt>
                <c:pt idx="10562">
                  <c:v>24.93759</c:v>
                </c:pt>
                <c:pt idx="10563">
                  <c:v>24.927109999999999</c:v>
                </c:pt>
                <c:pt idx="10564">
                  <c:v>24.91733</c:v>
                </c:pt>
                <c:pt idx="10565">
                  <c:v>24.906680000000001</c:v>
                </c:pt>
                <c:pt idx="10566">
                  <c:v>24.897079999999999</c:v>
                </c:pt>
                <c:pt idx="10567">
                  <c:v>24.888120000000001</c:v>
                </c:pt>
                <c:pt idx="10568">
                  <c:v>24.878689999999999</c:v>
                </c:pt>
                <c:pt idx="10569">
                  <c:v>24.870059999999999</c:v>
                </c:pt>
                <c:pt idx="10570">
                  <c:v>24.862100000000002</c:v>
                </c:pt>
                <c:pt idx="10571">
                  <c:v>24.85379</c:v>
                </c:pt>
                <c:pt idx="10572">
                  <c:v>24.845459999999999</c:v>
                </c:pt>
                <c:pt idx="10573">
                  <c:v>24.836310000000001</c:v>
                </c:pt>
                <c:pt idx="10574">
                  <c:v>24.82798</c:v>
                </c:pt>
                <c:pt idx="10575">
                  <c:v>24.820519999999998</c:v>
                </c:pt>
                <c:pt idx="10576">
                  <c:v>24.81231</c:v>
                </c:pt>
                <c:pt idx="10577">
                  <c:v>24.804079999999999</c:v>
                </c:pt>
                <c:pt idx="10578">
                  <c:v>24.796520000000001</c:v>
                </c:pt>
                <c:pt idx="10579">
                  <c:v>24.788399999999999</c:v>
                </c:pt>
                <c:pt idx="10580">
                  <c:v>24.78022</c:v>
                </c:pt>
                <c:pt idx="10581">
                  <c:v>24.772359999999999</c:v>
                </c:pt>
                <c:pt idx="10582">
                  <c:v>24.765170000000001</c:v>
                </c:pt>
                <c:pt idx="10583">
                  <c:v>24.758189999999999</c:v>
                </c:pt>
                <c:pt idx="10584">
                  <c:v>24.750139999999998</c:v>
                </c:pt>
                <c:pt idx="10585">
                  <c:v>24.742329999999999</c:v>
                </c:pt>
                <c:pt idx="10586">
                  <c:v>24.73555</c:v>
                </c:pt>
                <c:pt idx="10587">
                  <c:v>24.729030000000002</c:v>
                </c:pt>
                <c:pt idx="10588">
                  <c:v>24.723210000000002</c:v>
                </c:pt>
                <c:pt idx="10589">
                  <c:v>24.717220000000001</c:v>
                </c:pt>
                <c:pt idx="10590">
                  <c:v>24.710439999999998</c:v>
                </c:pt>
                <c:pt idx="10591">
                  <c:v>24.704460000000001</c:v>
                </c:pt>
                <c:pt idx="10592">
                  <c:v>24.697980000000001</c:v>
                </c:pt>
                <c:pt idx="10593">
                  <c:v>24.691420000000001</c:v>
                </c:pt>
                <c:pt idx="10594">
                  <c:v>24.68582</c:v>
                </c:pt>
                <c:pt idx="10595">
                  <c:v>24.680489999999999</c:v>
                </c:pt>
                <c:pt idx="10596">
                  <c:v>24.674610000000001</c:v>
                </c:pt>
                <c:pt idx="10597">
                  <c:v>24.668690000000002</c:v>
                </c:pt>
                <c:pt idx="10598">
                  <c:v>24.662839999999999</c:v>
                </c:pt>
                <c:pt idx="10599">
                  <c:v>24.657589999999999</c:v>
                </c:pt>
                <c:pt idx="10600">
                  <c:v>24.651720000000001</c:v>
                </c:pt>
                <c:pt idx="10601">
                  <c:v>24.646470000000001</c:v>
                </c:pt>
                <c:pt idx="10602">
                  <c:v>24.641590000000001</c:v>
                </c:pt>
                <c:pt idx="10603">
                  <c:v>24.636869999999998</c:v>
                </c:pt>
                <c:pt idx="10604">
                  <c:v>24.63251</c:v>
                </c:pt>
                <c:pt idx="10605">
                  <c:v>24.628080000000001</c:v>
                </c:pt>
                <c:pt idx="10606">
                  <c:v>24.624040000000001</c:v>
                </c:pt>
                <c:pt idx="10607">
                  <c:v>24.619969999999999</c:v>
                </c:pt>
                <c:pt idx="10608">
                  <c:v>24.615159999999999</c:v>
                </c:pt>
                <c:pt idx="10609">
                  <c:v>24.610910000000001</c:v>
                </c:pt>
                <c:pt idx="10610">
                  <c:v>24.606210000000001</c:v>
                </c:pt>
                <c:pt idx="10611">
                  <c:v>24.602270000000001</c:v>
                </c:pt>
                <c:pt idx="10612">
                  <c:v>24.599049999999998</c:v>
                </c:pt>
                <c:pt idx="10613">
                  <c:v>24.595079999999999</c:v>
                </c:pt>
                <c:pt idx="10614">
                  <c:v>24.590499999999999</c:v>
                </c:pt>
                <c:pt idx="10615">
                  <c:v>24.587289999999999</c:v>
                </c:pt>
                <c:pt idx="10616">
                  <c:v>24.582809999999998</c:v>
                </c:pt>
                <c:pt idx="10617">
                  <c:v>24.578579999999999</c:v>
                </c:pt>
                <c:pt idx="10618">
                  <c:v>24.57535</c:v>
                </c:pt>
                <c:pt idx="10619">
                  <c:v>24.57179</c:v>
                </c:pt>
                <c:pt idx="10620">
                  <c:v>24.568650000000002</c:v>
                </c:pt>
                <c:pt idx="10621">
                  <c:v>24.564959999999999</c:v>
                </c:pt>
                <c:pt idx="10622">
                  <c:v>24.561530000000001</c:v>
                </c:pt>
                <c:pt idx="10623">
                  <c:v>24.55893</c:v>
                </c:pt>
                <c:pt idx="10624">
                  <c:v>24.556650000000001</c:v>
                </c:pt>
                <c:pt idx="10625">
                  <c:v>24.554040000000001</c:v>
                </c:pt>
                <c:pt idx="10626">
                  <c:v>24.551480000000002</c:v>
                </c:pt>
                <c:pt idx="10627">
                  <c:v>24.54898</c:v>
                </c:pt>
                <c:pt idx="10628">
                  <c:v>24.54607</c:v>
                </c:pt>
                <c:pt idx="10629">
                  <c:v>24.54364</c:v>
                </c:pt>
                <c:pt idx="10630">
                  <c:v>24.54176</c:v>
                </c:pt>
                <c:pt idx="10631">
                  <c:v>24.54034</c:v>
                </c:pt>
                <c:pt idx="10632">
                  <c:v>24.538620000000002</c:v>
                </c:pt>
                <c:pt idx="10633">
                  <c:v>24.53642</c:v>
                </c:pt>
                <c:pt idx="10634">
                  <c:v>24.534680000000002</c:v>
                </c:pt>
                <c:pt idx="10635">
                  <c:v>24.532789999999999</c:v>
                </c:pt>
                <c:pt idx="10636">
                  <c:v>24.5304</c:v>
                </c:pt>
                <c:pt idx="10637">
                  <c:v>24.528479999999998</c:v>
                </c:pt>
                <c:pt idx="10638">
                  <c:v>24.52683</c:v>
                </c:pt>
                <c:pt idx="10639">
                  <c:v>24.52506</c:v>
                </c:pt>
                <c:pt idx="10640">
                  <c:v>24.523879999999998</c:v>
                </c:pt>
                <c:pt idx="10641">
                  <c:v>24.522950000000002</c:v>
                </c:pt>
                <c:pt idx="10642">
                  <c:v>24.521999999999998</c:v>
                </c:pt>
                <c:pt idx="10643">
                  <c:v>24.521260000000002</c:v>
                </c:pt>
                <c:pt idx="10644">
                  <c:v>24.520569999999999</c:v>
                </c:pt>
                <c:pt idx="10645">
                  <c:v>24.519760000000002</c:v>
                </c:pt>
                <c:pt idx="10646">
                  <c:v>24.519079999999999</c:v>
                </c:pt>
                <c:pt idx="10647">
                  <c:v>24.51925</c:v>
                </c:pt>
                <c:pt idx="10648">
                  <c:v>24.51925</c:v>
                </c:pt>
                <c:pt idx="10649">
                  <c:v>24.518160000000002</c:v>
                </c:pt>
                <c:pt idx="10650">
                  <c:v>24.517109999999999</c:v>
                </c:pt>
                <c:pt idx="10651">
                  <c:v>24.515930000000001</c:v>
                </c:pt>
                <c:pt idx="10652">
                  <c:v>24.514880000000002</c:v>
                </c:pt>
                <c:pt idx="10653">
                  <c:v>24.514600000000002</c:v>
                </c:pt>
                <c:pt idx="10654">
                  <c:v>24.51455</c:v>
                </c:pt>
                <c:pt idx="10655">
                  <c:v>24.514589999999998</c:v>
                </c:pt>
                <c:pt idx="10656">
                  <c:v>24.514060000000001</c:v>
                </c:pt>
                <c:pt idx="10657">
                  <c:v>24.513169999999999</c:v>
                </c:pt>
                <c:pt idx="10658">
                  <c:v>24.51324</c:v>
                </c:pt>
                <c:pt idx="10659">
                  <c:v>24.513169999999999</c:v>
                </c:pt>
                <c:pt idx="10660">
                  <c:v>24.513020000000001</c:v>
                </c:pt>
                <c:pt idx="10661">
                  <c:v>24.512589999999999</c:v>
                </c:pt>
                <c:pt idx="10662">
                  <c:v>24.512129999999999</c:v>
                </c:pt>
                <c:pt idx="10663">
                  <c:v>24.513120000000001</c:v>
                </c:pt>
                <c:pt idx="10664">
                  <c:v>24.51465</c:v>
                </c:pt>
                <c:pt idx="10665">
                  <c:v>24.515550000000001</c:v>
                </c:pt>
                <c:pt idx="10666">
                  <c:v>24.516380000000002</c:v>
                </c:pt>
                <c:pt idx="10667">
                  <c:v>24.517299999999999</c:v>
                </c:pt>
                <c:pt idx="10668">
                  <c:v>24.5181</c:v>
                </c:pt>
                <c:pt idx="10669">
                  <c:v>24.518519999999999</c:v>
                </c:pt>
                <c:pt idx="10670">
                  <c:v>24.518689999999999</c:v>
                </c:pt>
                <c:pt idx="10671">
                  <c:v>24.519559999999998</c:v>
                </c:pt>
                <c:pt idx="10672">
                  <c:v>24.521059999999999</c:v>
                </c:pt>
                <c:pt idx="10673">
                  <c:v>24.522490000000001</c:v>
                </c:pt>
                <c:pt idx="10674">
                  <c:v>24.5228</c:v>
                </c:pt>
                <c:pt idx="10675">
                  <c:v>24.5229</c:v>
                </c:pt>
                <c:pt idx="10676">
                  <c:v>24.523910000000001</c:v>
                </c:pt>
                <c:pt idx="10677">
                  <c:v>24.524740000000001</c:v>
                </c:pt>
                <c:pt idx="10678">
                  <c:v>24.525950000000002</c:v>
                </c:pt>
                <c:pt idx="10679">
                  <c:v>24.52796</c:v>
                </c:pt>
                <c:pt idx="10680">
                  <c:v>24.52938</c:v>
                </c:pt>
                <c:pt idx="10681">
                  <c:v>24.530280000000001</c:v>
                </c:pt>
                <c:pt idx="10682">
                  <c:v>24.531359999999999</c:v>
                </c:pt>
                <c:pt idx="10683">
                  <c:v>24.532779999999999</c:v>
                </c:pt>
                <c:pt idx="10684">
                  <c:v>24.53462</c:v>
                </c:pt>
                <c:pt idx="10685">
                  <c:v>24.53651</c:v>
                </c:pt>
                <c:pt idx="10686">
                  <c:v>24.538329999999998</c:v>
                </c:pt>
                <c:pt idx="10687">
                  <c:v>24.53997</c:v>
                </c:pt>
                <c:pt idx="10688">
                  <c:v>24.541509999999999</c:v>
                </c:pt>
                <c:pt idx="10689">
                  <c:v>24.543199999999999</c:v>
                </c:pt>
                <c:pt idx="10690">
                  <c:v>24.545059999999999</c:v>
                </c:pt>
                <c:pt idx="10691">
                  <c:v>24.546559999999999</c:v>
                </c:pt>
                <c:pt idx="10692">
                  <c:v>24.548649999999999</c:v>
                </c:pt>
                <c:pt idx="10693">
                  <c:v>24.550280000000001</c:v>
                </c:pt>
                <c:pt idx="10694">
                  <c:v>24.551639999999999</c:v>
                </c:pt>
                <c:pt idx="10695">
                  <c:v>24.553090000000001</c:v>
                </c:pt>
                <c:pt idx="10696">
                  <c:v>24.555309999999999</c:v>
                </c:pt>
                <c:pt idx="10697">
                  <c:v>24.557120000000001</c:v>
                </c:pt>
                <c:pt idx="10698">
                  <c:v>24.55856</c:v>
                </c:pt>
                <c:pt idx="10699">
                  <c:v>24.56138</c:v>
                </c:pt>
                <c:pt idx="10700">
                  <c:v>24.564550000000001</c:v>
                </c:pt>
                <c:pt idx="10701">
                  <c:v>24.568960000000001</c:v>
                </c:pt>
                <c:pt idx="10702">
                  <c:v>24.572430000000001</c:v>
                </c:pt>
                <c:pt idx="10703">
                  <c:v>24.57546</c:v>
                </c:pt>
                <c:pt idx="10704">
                  <c:v>24.57724</c:v>
                </c:pt>
                <c:pt idx="10705">
                  <c:v>24.58033</c:v>
                </c:pt>
                <c:pt idx="10706">
                  <c:v>24.58259</c:v>
                </c:pt>
                <c:pt idx="10707">
                  <c:v>24.586569999999998</c:v>
                </c:pt>
                <c:pt idx="10708">
                  <c:v>24.590340000000001</c:v>
                </c:pt>
                <c:pt idx="10709">
                  <c:v>24.59329</c:v>
                </c:pt>
                <c:pt idx="10710">
                  <c:v>24.597380000000001</c:v>
                </c:pt>
                <c:pt idx="10711">
                  <c:v>24.60172</c:v>
                </c:pt>
                <c:pt idx="10712">
                  <c:v>24.605840000000001</c:v>
                </c:pt>
                <c:pt idx="10713">
                  <c:v>24.609279999999998</c:v>
                </c:pt>
                <c:pt idx="10714">
                  <c:v>24.612010000000001</c:v>
                </c:pt>
                <c:pt idx="10715">
                  <c:v>24.61591</c:v>
                </c:pt>
                <c:pt idx="10716">
                  <c:v>24.619900000000001</c:v>
                </c:pt>
                <c:pt idx="10717">
                  <c:v>24.624279999999999</c:v>
                </c:pt>
                <c:pt idx="10718">
                  <c:v>24.628340000000001</c:v>
                </c:pt>
                <c:pt idx="10719">
                  <c:v>24.631599999999999</c:v>
                </c:pt>
                <c:pt idx="10720">
                  <c:v>24.63597</c:v>
                </c:pt>
                <c:pt idx="10721">
                  <c:v>24.640730000000001</c:v>
                </c:pt>
                <c:pt idx="10722">
                  <c:v>24.64479</c:v>
                </c:pt>
                <c:pt idx="10723">
                  <c:v>24.649170000000002</c:v>
                </c:pt>
                <c:pt idx="10724">
                  <c:v>24.65401</c:v>
                </c:pt>
                <c:pt idx="10725">
                  <c:v>24.65981</c:v>
                </c:pt>
                <c:pt idx="10726">
                  <c:v>24.66497</c:v>
                </c:pt>
                <c:pt idx="10727">
                  <c:v>24.670020000000001</c:v>
                </c:pt>
                <c:pt idx="10728">
                  <c:v>24.675740000000001</c:v>
                </c:pt>
                <c:pt idx="10729">
                  <c:v>24.68046</c:v>
                </c:pt>
                <c:pt idx="10730">
                  <c:v>24.685659999999999</c:v>
                </c:pt>
                <c:pt idx="10731">
                  <c:v>24.691179999999999</c:v>
                </c:pt>
                <c:pt idx="10732">
                  <c:v>24.696909999999999</c:v>
                </c:pt>
                <c:pt idx="10733">
                  <c:v>24.70243</c:v>
                </c:pt>
                <c:pt idx="10734">
                  <c:v>24.70701</c:v>
                </c:pt>
                <c:pt idx="10735">
                  <c:v>24.711639999999999</c:v>
                </c:pt>
                <c:pt idx="10736">
                  <c:v>24.71679</c:v>
                </c:pt>
                <c:pt idx="10737">
                  <c:v>24.722280000000001</c:v>
                </c:pt>
                <c:pt idx="10738">
                  <c:v>24.727409999999999</c:v>
                </c:pt>
                <c:pt idx="10739">
                  <c:v>24.733560000000001</c:v>
                </c:pt>
                <c:pt idx="10740">
                  <c:v>24.73958</c:v>
                </c:pt>
                <c:pt idx="10741">
                  <c:v>24.74521</c:v>
                </c:pt>
                <c:pt idx="10742">
                  <c:v>24.74926</c:v>
                </c:pt>
                <c:pt idx="10743">
                  <c:v>24.7545</c:v>
                </c:pt>
                <c:pt idx="10744">
                  <c:v>24.76014</c:v>
                </c:pt>
                <c:pt idx="10745">
                  <c:v>24.765720000000002</c:v>
                </c:pt>
                <c:pt idx="10746">
                  <c:v>24.770779999999998</c:v>
                </c:pt>
                <c:pt idx="10747">
                  <c:v>24.77657</c:v>
                </c:pt>
                <c:pt idx="10748">
                  <c:v>24.7822</c:v>
                </c:pt>
                <c:pt idx="10749">
                  <c:v>24.787559999999999</c:v>
                </c:pt>
                <c:pt idx="10750">
                  <c:v>24.793130000000001</c:v>
                </c:pt>
                <c:pt idx="10751">
                  <c:v>24.79806</c:v>
                </c:pt>
                <c:pt idx="10752">
                  <c:v>24.803000000000001</c:v>
                </c:pt>
                <c:pt idx="10753">
                  <c:v>24.809349999999998</c:v>
                </c:pt>
                <c:pt idx="10754">
                  <c:v>24.816179999999999</c:v>
                </c:pt>
                <c:pt idx="10755">
                  <c:v>24.821159999999999</c:v>
                </c:pt>
                <c:pt idx="10756">
                  <c:v>24.827780000000001</c:v>
                </c:pt>
                <c:pt idx="10757">
                  <c:v>24.833459999999999</c:v>
                </c:pt>
                <c:pt idx="10758">
                  <c:v>24.839449999999999</c:v>
                </c:pt>
                <c:pt idx="10759">
                  <c:v>24.845939999999999</c:v>
                </c:pt>
                <c:pt idx="10760">
                  <c:v>24.852460000000001</c:v>
                </c:pt>
                <c:pt idx="10761">
                  <c:v>24.857299999999999</c:v>
                </c:pt>
                <c:pt idx="10762">
                  <c:v>24.86393</c:v>
                </c:pt>
                <c:pt idx="10763">
                  <c:v>24.869669999999999</c:v>
                </c:pt>
                <c:pt idx="10764">
                  <c:v>24.876609999999999</c:v>
                </c:pt>
                <c:pt idx="10765">
                  <c:v>24.88429</c:v>
                </c:pt>
                <c:pt idx="10766">
                  <c:v>24.89096</c:v>
                </c:pt>
                <c:pt idx="10767">
                  <c:v>24.89753</c:v>
                </c:pt>
                <c:pt idx="10768">
                  <c:v>24.903890000000001</c:v>
                </c:pt>
                <c:pt idx="10769">
                  <c:v>24.911729999999999</c:v>
                </c:pt>
                <c:pt idx="10770">
                  <c:v>24.918690000000002</c:v>
                </c:pt>
                <c:pt idx="10771">
                  <c:v>24.92502</c:v>
                </c:pt>
                <c:pt idx="10772">
                  <c:v>24.932480000000002</c:v>
                </c:pt>
                <c:pt idx="10773">
                  <c:v>24.939240000000002</c:v>
                </c:pt>
                <c:pt idx="10774">
                  <c:v>24.946390000000001</c:v>
                </c:pt>
                <c:pt idx="10775">
                  <c:v>24.952829999999999</c:v>
                </c:pt>
                <c:pt idx="10776">
                  <c:v>24.958500000000001</c:v>
                </c:pt>
                <c:pt idx="10777">
                  <c:v>24.964079999999999</c:v>
                </c:pt>
                <c:pt idx="10778">
                  <c:v>24.97015</c:v>
                </c:pt>
                <c:pt idx="10779">
                  <c:v>24.977519999999998</c:v>
                </c:pt>
                <c:pt idx="10780">
                  <c:v>24.984380000000002</c:v>
                </c:pt>
                <c:pt idx="10781">
                  <c:v>24.991790000000002</c:v>
                </c:pt>
                <c:pt idx="10782">
                  <c:v>24.99887</c:v>
                </c:pt>
                <c:pt idx="10783">
                  <c:v>25.006160000000001</c:v>
                </c:pt>
                <c:pt idx="10784">
                  <c:v>25.014589999999998</c:v>
                </c:pt>
                <c:pt idx="10785">
                  <c:v>25.02271</c:v>
                </c:pt>
                <c:pt idx="10786">
                  <c:v>25.030889999999999</c:v>
                </c:pt>
                <c:pt idx="10787">
                  <c:v>25.039090000000002</c:v>
                </c:pt>
                <c:pt idx="10788">
                  <c:v>25.047709999999999</c:v>
                </c:pt>
                <c:pt idx="10789">
                  <c:v>25.055209999999999</c:v>
                </c:pt>
                <c:pt idx="10790">
                  <c:v>25.063680000000002</c:v>
                </c:pt>
                <c:pt idx="10791">
                  <c:v>25.070779999999999</c:v>
                </c:pt>
                <c:pt idx="10792">
                  <c:v>25.07958</c:v>
                </c:pt>
                <c:pt idx="10793">
                  <c:v>25.087669999999999</c:v>
                </c:pt>
                <c:pt idx="10794">
                  <c:v>25.095659999999999</c:v>
                </c:pt>
                <c:pt idx="10795">
                  <c:v>25.105550000000001</c:v>
                </c:pt>
                <c:pt idx="10796">
                  <c:v>25.11431</c:v>
                </c:pt>
                <c:pt idx="10797">
                  <c:v>25.122140000000002</c:v>
                </c:pt>
                <c:pt idx="10798">
                  <c:v>25.130700000000001</c:v>
                </c:pt>
                <c:pt idx="10799">
                  <c:v>25.140149999999998</c:v>
                </c:pt>
                <c:pt idx="10800">
                  <c:v>25.14873</c:v>
                </c:pt>
                <c:pt idx="10801">
                  <c:v>25.156639999999999</c:v>
                </c:pt>
                <c:pt idx="10802">
                  <c:v>25.164570000000001</c:v>
                </c:pt>
                <c:pt idx="10803">
                  <c:v>25.172460000000001</c:v>
                </c:pt>
                <c:pt idx="10804">
                  <c:v>25.18122</c:v>
                </c:pt>
                <c:pt idx="10805">
                  <c:v>25.190449999999998</c:v>
                </c:pt>
                <c:pt idx="10806">
                  <c:v>25.199539999999999</c:v>
                </c:pt>
                <c:pt idx="10807">
                  <c:v>25.20945</c:v>
                </c:pt>
                <c:pt idx="10808">
                  <c:v>25.218730000000001</c:v>
                </c:pt>
                <c:pt idx="10809">
                  <c:v>25.228339999999999</c:v>
                </c:pt>
                <c:pt idx="10810">
                  <c:v>25.237439999999999</c:v>
                </c:pt>
                <c:pt idx="10811">
                  <c:v>25.247520000000002</c:v>
                </c:pt>
                <c:pt idx="10812">
                  <c:v>25.257180000000002</c:v>
                </c:pt>
                <c:pt idx="10813">
                  <c:v>25.267160000000001</c:v>
                </c:pt>
                <c:pt idx="10814">
                  <c:v>25.276759999999999</c:v>
                </c:pt>
                <c:pt idx="10815">
                  <c:v>25.284120000000001</c:v>
                </c:pt>
                <c:pt idx="10816">
                  <c:v>25.292390000000001</c:v>
                </c:pt>
                <c:pt idx="10817">
                  <c:v>25.30208</c:v>
                </c:pt>
                <c:pt idx="10818">
                  <c:v>25.311530000000001</c:v>
                </c:pt>
                <c:pt idx="10819">
                  <c:v>25.32141</c:v>
                </c:pt>
                <c:pt idx="10820">
                  <c:v>25.331309999999998</c:v>
                </c:pt>
                <c:pt idx="10821">
                  <c:v>25.341449999999998</c:v>
                </c:pt>
                <c:pt idx="10822">
                  <c:v>25.350999999999999</c:v>
                </c:pt>
                <c:pt idx="10823">
                  <c:v>25.3614</c:v>
                </c:pt>
                <c:pt idx="10824">
                  <c:v>25.371020000000001</c:v>
                </c:pt>
                <c:pt idx="10825">
                  <c:v>25.38008</c:v>
                </c:pt>
                <c:pt idx="10826">
                  <c:v>25.39038</c:v>
                </c:pt>
                <c:pt idx="10827">
                  <c:v>25.40213</c:v>
                </c:pt>
                <c:pt idx="10828">
                  <c:v>25.412700000000001</c:v>
                </c:pt>
                <c:pt idx="10829">
                  <c:v>25.42361</c:v>
                </c:pt>
                <c:pt idx="10830">
                  <c:v>25.43319</c:v>
                </c:pt>
                <c:pt idx="10831">
                  <c:v>25.442730000000001</c:v>
                </c:pt>
                <c:pt idx="10832">
                  <c:v>25.45317</c:v>
                </c:pt>
                <c:pt idx="10833">
                  <c:v>25.46386</c:v>
                </c:pt>
                <c:pt idx="10834">
                  <c:v>25.473949999999999</c:v>
                </c:pt>
                <c:pt idx="10835">
                  <c:v>25.483979999999999</c:v>
                </c:pt>
                <c:pt idx="10836">
                  <c:v>25.494589999999999</c:v>
                </c:pt>
                <c:pt idx="10837">
                  <c:v>25.50395</c:v>
                </c:pt>
                <c:pt idx="10838">
                  <c:v>25.514279999999999</c:v>
                </c:pt>
                <c:pt idx="10839">
                  <c:v>25.524660000000001</c:v>
                </c:pt>
                <c:pt idx="10840">
                  <c:v>25.534369999999999</c:v>
                </c:pt>
                <c:pt idx="10841">
                  <c:v>25.54467</c:v>
                </c:pt>
                <c:pt idx="10842">
                  <c:v>25.555409999999998</c:v>
                </c:pt>
                <c:pt idx="10843">
                  <c:v>25.566130000000001</c:v>
                </c:pt>
                <c:pt idx="10844">
                  <c:v>25.578060000000001</c:v>
                </c:pt>
                <c:pt idx="10845">
                  <c:v>25.586880000000001</c:v>
                </c:pt>
                <c:pt idx="10846">
                  <c:v>25.597560000000001</c:v>
                </c:pt>
                <c:pt idx="10847">
                  <c:v>25.60934</c:v>
                </c:pt>
                <c:pt idx="10848">
                  <c:v>25.620740000000001</c:v>
                </c:pt>
                <c:pt idx="10849">
                  <c:v>25.63147</c:v>
                </c:pt>
                <c:pt idx="10850">
                  <c:v>25.642399999999999</c:v>
                </c:pt>
                <c:pt idx="10851">
                  <c:v>25.65287</c:v>
                </c:pt>
                <c:pt idx="10852">
                  <c:v>25.665929999999999</c:v>
                </c:pt>
                <c:pt idx="10853">
                  <c:v>25.677209999999999</c:v>
                </c:pt>
                <c:pt idx="10854">
                  <c:v>25.68835</c:v>
                </c:pt>
                <c:pt idx="10855">
                  <c:v>25.699590000000001</c:v>
                </c:pt>
                <c:pt idx="10856">
                  <c:v>25.71218</c:v>
                </c:pt>
                <c:pt idx="10857">
                  <c:v>25.723369999999999</c:v>
                </c:pt>
                <c:pt idx="10858">
                  <c:v>25.735230000000001</c:v>
                </c:pt>
                <c:pt idx="10859">
                  <c:v>25.74661</c:v>
                </c:pt>
                <c:pt idx="10860">
                  <c:v>25.759129999999999</c:v>
                </c:pt>
                <c:pt idx="10861">
                  <c:v>25.77225</c:v>
                </c:pt>
                <c:pt idx="10862">
                  <c:v>25.78398</c:v>
                </c:pt>
                <c:pt idx="10863">
                  <c:v>25.795850000000002</c:v>
                </c:pt>
                <c:pt idx="10864">
                  <c:v>25.808050000000001</c:v>
                </c:pt>
                <c:pt idx="10865">
                  <c:v>25.820630000000001</c:v>
                </c:pt>
                <c:pt idx="10866">
                  <c:v>25.831810000000001</c:v>
                </c:pt>
                <c:pt idx="10867">
                  <c:v>25.844249999999999</c:v>
                </c:pt>
                <c:pt idx="10868">
                  <c:v>25.857959999999999</c:v>
                </c:pt>
                <c:pt idx="10869">
                  <c:v>25.870619999999999</c:v>
                </c:pt>
                <c:pt idx="10870">
                  <c:v>25.883369999999999</c:v>
                </c:pt>
                <c:pt idx="10871">
                  <c:v>25.89536</c:v>
                </c:pt>
                <c:pt idx="10872">
                  <c:v>25.908280000000001</c:v>
                </c:pt>
                <c:pt idx="10873">
                  <c:v>25.92135</c:v>
                </c:pt>
                <c:pt idx="10874">
                  <c:v>25.935939999999999</c:v>
                </c:pt>
                <c:pt idx="10875">
                  <c:v>25.949750000000002</c:v>
                </c:pt>
                <c:pt idx="10876">
                  <c:v>25.963750000000001</c:v>
                </c:pt>
                <c:pt idx="10877">
                  <c:v>25.9773</c:v>
                </c:pt>
                <c:pt idx="10878">
                  <c:v>25.990580000000001</c:v>
                </c:pt>
                <c:pt idx="10879">
                  <c:v>26.00216</c:v>
                </c:pt>
                <c:pt idx="10880">
                  <c:v>26.01493</c:v>
                </c:pt>
                <c:pt idx="10881">
                  <c:v>26.02796</c:v>
                </c:pt>
                <c:pt idx="10882">
                  <c:v>26.041599999999999</c:v>
                </c:pt>
                <c:pt idx="10883">
                  <c:v>26.054200000000002</c:v>
                </c:pt>
                <c:pt idx="10884">
                  <c:v>26.067789999999999</c:v>
                </c:pt>
                <c:pt idx="10885">
                  <c:v>26.082650000000001</c:v>
                </c:pt>
                <c:pt idx="10886">
                  <c:v>26.097449999999998</c:v>
                </c:pt>
                <c:pt idx="10887">
                  <c:v>26.11232</c:v>
                </c:pt>
                <c:pt idx="10888">
                  <c:v>26.127420000000001</c:v>
                </c:pt>
                <c:pt idx="10889">
                  <c:v>26.14245</c:v>
                </c:pt>
                <c:pt idx="10890">
                  <c:v>26.157160000000001</c:v>
                </c:pt>
                <c:pt idx="10891">
                  <c:v>26.172509999999999</c:v>
                </c:pt>
                <c:pt idx="10892">
                  <c:v>26.188580000000002</c:v>
                </c:pt>
                <c:pt idx="10893">
                  <c:v>26.203900000000001</c:v>
                </c:pt>
                <c:pt idx="10894">
                  <c:v>26.21828</c:v>
                </c:pt>
                <c:pt idx="10895">
                  <c:v>26.234100000000002</c:v>
                </c:pt>
                <c:pt idx="10896">
                  <c:v>26.2499</c:v>
                </c:pt>
                <c:pt idx="10897">
                  <c:v>26.265170000000001</c:v>
                </c:pt>
                <c:pt idx="10898">
                  <c:v>26.280660000000001</c:v>
                </c:pt>
                <c:pt idx="10899">
                  <c:v>26.29663</c:v>
                </c:pt>
                <c:pt idx="10900">
                  <c:v>26.311630000000001</c:v>
                </c:pt>
                <c:pt idx="10901">
                  <c:v>26.327159999999999</c:v>
                </c:pt>
                <c:pt idx="10902">
                  <c:v>26.342230000000001</c:v>
                </c:pt>
                <c:pt idx="10903">
                  <c:v>26.358599999999999</c:v>
                </c:pt>
                <c:pt idx="10904">
                  <c:v>26.374829999999999</c:v>
                </c:pt>
                <c:pt idx="10905">
                  <c:v>26.39123</c:v>
                </c:pt>
                <c:pt idx="10906">
                  <c:v>26.40652</c:v>
                </c:pt>
                <c:pt idx="10907">
                  <c:v>26.42249</c:v>
                </c:pt>
                <c:pt idx="10908">
                  <c:v>26.437909999999999</c:v>
                </c:pt>
                <c:pt idx="10909">
                  <c:v>26.454709999999999</c:v>
                </c:pt>
                <c:pt idx="10910">
                  <c:v>26.471</c:v>
                </c:pt>
                <c:pt idx="10911">
                  <c:v>26.486419999999999</c:v>
                </c:pt>
                <c:pt idx="10912">
                  <c:v>26.50282</c:v>
                </c:pt>
                <c:pt idx="10913">
                  <c:v>26.520109999999999</c:v>
                </c:pt>
                <c:pt idx="10914">
                  <c:v>26.535489999999999</c:v>
                </c:pt>
                <c:pt idx="10915">
                  <c:v>26.55367</c:v>
                </c:pt>
                <c:pt idx="10916">
                  <c:v>26.571770000000001</c:v>
                </c:pt>
                <c:pt idx="10917">
                  <c:v>26.588509999999999</c:v>
                </c:pt>
                <c:pt idx="10918">
                  <c:v>26.604289999999999</c:v>
                </c:pt>
                <c:pt idx="10919">
                  <c:v>26.620560000000001</c:v>
                </c:pt>
                <c:pt idx="10920">
                  <c:v>26.637709999999998</c:v>
                </c:pt>
                <c:pt idx="10921">
                  <c:v>26.65541</c:v>
                </c:pt>
                <c:pt idx="10922">
                  <c:v>26.67267</c:v>
                </c:pt>
                <c:pt idx="10923">
                  <c:v>26.69032</c:v>
                </c:pt>
                <c:pt idx="10924">
                  <c:v>26.707139999999999</c:v>
                </c:pt>
                <c:pt idx="10925">
                  <c:v>26.72448</c:v>
                </c:pt>
                <c:pt idx="10926">
                  <c:v>26.742740000000001</c:v>
                </c:pt>
                <c:pt idx="10927">
                  <c:v>26.761019999999998</c:v>
                </c:pt>
                <c:pt idx="10928">
                  <c:v>26.778849999999998</c:v>
                </c:pt>
                <c:pt idx="10929">
                  <c:v>26.797170000000001</c:v>
                </c:pt>
                <c:pt idx="10930">
                  <c:v>26.81569</c:v>
                </c:pt>
                <c:pt idx="10931">
                  <c:v>26.834230000000002</c:v>
                </c:pt>
                <c:pt idx="10932">
                  <c:v>26.851990000000001</c:v>
                </c:pt>
                <c:pt idx="10933">
                  <c:v>26.871590000000001</c:v>
                </c:pt>
                <c:pt idx="10934">
                  <c:v>26.889669999999999</c:v>
                </c:pt>
                <c:pt idx="10935">
                  <c:v>26.908149999999999</c:v>
                </c:pt>
                <c:pt idx="10936">
                  <c:v>26.92662</c:v>
                </c:pt>
                <c:pt idx="10937">
                  <c:v>26.94509</c:v>
                </c:pt>
                <c:pt idx="10938">
                  <c:v>26.96275</c:v>
                </c:pt>
                <c:pt idx="10939">
                  <c:v>26.98048</c:v>
                </c:pt>
                <c:pt idx="10940">
                  <c:v>26.998750000000001</c:v>
                </c:pt>
                <c:pt idx="10941">
                  <c:v>27.01689</c:v>
                </c:pt>
                <c:pt idx="10942">
                  <c:v>27.035019999999999</c:v>
                </c:pt>
                <c:pt idx="10943">
                  <c:v>27.053239999999999</c:v>
                </c:pt>
                <c:pt idx="10944">
                  <c:v>27.070830000000001</c:v>
                </c:pt>
                <c:pt idx="10945">
                  <c:v>27.08906</c:v>
                </c:pt>
                <c:pt idx="10946">
                  <c:v>27.10811</c:v>
                </c:pt>
                <c:pt idx="10947">
                  <c:v>27.127610000000001</c:v>
                </c:pt>
                <c:pt idx="10948">
                  <c:v>27.14648</c:v>
                </c:pt>
                <c:pt idx="10949">
                  <c:v>27.165929999999999</c:v>
                </c:pt>
                <c:pt idx="10950">
                  <c:v>27.1859</c:v>
                </c:pt>
                <c:pt idx="10951">
                  <c:v>27.205719999999999</c:v>
                </c:pt>
                <c:pt idx="10952">
                  <c:v>27.226579999999998</c:v>
                </c:pt>
                <c:pt idx="10953">
                  <c:v>27.246880000000001</c:v>
                </c:pt>
                <c:pt idx="10954">
                  <c:v>27.266749999999998</c:v>
                </c:pt>
                <c:pt idx="10955">
                  <c:v>27.286639999999998</c:v>
                </c:pt>
                <c:pt idx="10956">
                  <c:v>27.307829999999999</c:v>
                </c:pt>
                <c:pt idx="10957">
                  <c:v>27.328980000000001</c:v>
                </c:pt>
                <c:pt idx="10958">
                  <c:v>27.349350000000001</c:v>
                </c:pt>
                <c:pt idx="10959">
                  <c:v>27.369209999999999</c:v>
                </c:pt>
                <c:pt idx="10960">
                  <c:v>27.389030000000002</c:v>
                </c:pt>
                <c:pt idx="10961">
                  <c:v>27.409770000000002</c:v>
                </c:pt>
                <c:pt idx="10962">
                  <c:v>27.430720000000001</c:v>
                </c:pt>
                <c:pt idx="10963">
                  <c:v>27.451550000000001</c:v>
                </c:pt>
                <c:pt idx="10964">
                  <c:v>27.473690000000001</c:v>
                </c:pt>
                <c:pt idx="10965">
                  <c:v>27.494489999999999</c:v>
                </c:pt>
                <c:pt idx="10966">
                  <c:v>27.515470000000001</c:v>
                </c:pt>
                <c:pt idx="10967">
                  <c:v>27.537320000000001</c:v>
                </c:pt>
                <c:pt idx="10968">
                  <c:v>27.5596</c:v>
                </c:pt>
                <c:pt idx="10969">
                  <c:v>27.58258</c:v>
                </c:pt>
                <c:pt idx="10970">
                  <c:v>27.604749999999999</c:v>
                </c:pt>
                <c:pt idx="10971">
                  <c:v>27.626629999999999</c:v>
                </c:pt>
                <c:pt idx="10972">
                  <c:v>27.648759999999999</c:v>
                </c:pt>
                <c:pt idx="10973">
                  <c:v>27.6706</c:v>
                </c:pt>
                <c:pt idx="10974">
                  <c:v>27.69248</c:v>
                </c:pt>
                <c:pt idx="10975">
                  <c:v>27.715730000000001</c:v>
                </c:pt>
                <c:pt idx="10976">
                  <c:v>27.738379999999999</c:v>
                </c:pt>
                <c:pt idx="10977">
                  <c:v>27.760680000000001</c:v>
                </c:pt>
                <c:pt idx="10978">
                  <c:v>27.783519999999999</c:v>
                </c:pt>
                <c:pt idx="10979">
                  <c:v>27.806349999999998</c:v>
                </c:pt>
                <c:pt idx="10980">
                  <c:v>27.828880000000002</c:v>
                </c:pt>
                <c:pt idx="10981">
                  <c:v>27.852139999999999</c:v>
                </c:pt>
                <c:pt idx="10982">
                  <c:v>27.875699999999998</c:v>
                </c:pt>
                <c:pt idx="10983">
                  <c:v>27.898820000000001</c:v>
                </c:pt>
                <c:pt idx="10984">
                  <c:v>27.922219999999999</c:v>
                </c:pt>
                <c:pt idx="10985">
                  <c:v>27.945060000000002</c:v>
                </c:pt>
                <c:pt idx="10986">
                  <c:v>27.968330000000002</c:v>
                </c:pt>
                <c:pt idx="10987">
                  <c:v>27.99184</c:v>
                </c:pt>
                <c:pt idx="10988">
                  <c:v>28.015979999999999</c:v>
                </c:pt>
                <c:pt idx="10989">
                  <c:v>28.041229999999999</c:v>
                </c:pt>
                <c:pt idx="10990">
                  <c:v>28.066009999999999</c:v>
                </c:pt>
                <c:pt idx="10991">
                  <c:v>28.090309999999999</c:v>
                </c:pt>
                <c:pt idx="10992">
                  <c:v>28.11449</c:v>
                </c:pt>
                <c:pt idx="10993">
                  <c:v>28.138819999999999</c:v>
                </c:pt>
                <c:pt idx="10994">
                  <c:v>28.163810000000002</c:v>
                </c:pt>
                <c:pt idx="10995">
                  <c:v>28.187719999999999</c:v>
                </c:pt>
                <c:pt idx="10996">
                  <c:v>28.21189</c:v>
                </c:pt>
                <c:pt idx="10997">
                  <c:v>28.236460000000001</c:v>
                </c:pt>
                <c:pt idx="10998">
                  <c:v>28.261800000000001</c:v>
                </c:pt>
                <c:pt idx="10999">
                  <c:v>28.286359999999998</c:v>
                </c:pt>
                <c:pt idx="11000">
                  <c:v>28.311219999999999</c:v>
                </c:pt>
                <c:pt idx="11001">
                  <c:v>28.33623</c:v>
                </c:pt>
                <c:pt idx="11002">
                  <c:v>28.360969999999998</c:v>
                </c:pt>
                <c:pt idx="11003">
                  <c:v>28.386040000000001</c:v>
                </c:pt>
                <c:pt idx="11004">
                  <c:v>28.412120000000002</c:v>
                </c:pt>
                <c:pt idx="11005">
                  <c:v>28.43826</c:v>
                </c:pt>
                <c:pt idx="11006">
                  <c:v>28.4635</c:v>
                </c:pt>
                <c:pt idx="11007">
                  <c:v>28.487449999999999</c:v>
                </c:pt>
                <c:pt idx="11008">
                  <c:v>28.510919999999999</c:v>
                </c:pt>
                <c:pt idx="11009">
                  <c:v>28.535430000000002</c:v>
                </c:pt>
                <c:pt idx="11010">
                  <c:v>28.56156</c:v>
                </c:pt>
                <c:pt idx="11011">
                  <c:v>28.588170000000002</c:v>
                </c:pt>
                <c:pt idx="11012">
                  <c:v>28.614660000000001</c:v>
                </c:pt>
                <c:pt idx="11013">
                  <c:v>28.641349999999999</c:v>
                </c:pt>
                <c:pt idx="11014">
                  <c:v>28.668030000000002</c:v>
                </c:pt>
                <c:pt idx="11015">
                  <c:v>28.694900000000001</c:v>
                </c:pt>
                <c:pt idx="11016">
                  <c:v>28.722259999999999</c:v>
                </c:pt>
                <c:pt idx="11017">
                  <c:v>28.748999999999999</c:v>
                </c:pt>
                <c:pt idx="11018">
                  <c:v>28.774899999999999</c:v>
                </c:pt>
                <c:pt idx="11019">
                  <c:v>28.80076</c:v>
                </c:pt>
                <c:pt idx="11020">
                  <c:v>28.827279999999998</c:v>
                </c:pt>
                <c:pt idx="11021">
                  <c:v>28.85446</c:v>
                </c:pt>
                <c:pt idx="11022">
                  <c:v>28.88166</c:v>
                </c:pt>
                <c:pt idx="11023">
                  <c:v>28.908930000000002</c:v>
                </c:pt>
                <c:pt idx="11024">
                  <c:v>28.936389999999999</c:v>
                </c:pt>
                <c:pt idx="11025">
                  <c:v>28.963789999999999</c:v>
                </c:pt>
                <c:pt idx="11026">
                  <c:v>28.991209999999999</c:v>
                </c:pt>
                <c:pt idx="11027">
                  <c:v>29.019010000000002</c:v>
                </c:pt>
                <c:pt idx="11028">
                  <c:v>29.04731</c:v>
                </c:pt>
                <c:pt idx="11029">
                  <c:v>29.075510000000001</c:v>
                </c:pt>
                <c:pt idx="11030">
                  <c:v>29.103570000000001</c:v>
                </c:pt>
                <c:pt idx="11031">
                  <c:v>29.131319999999999</c:v>
                </c:pt>
                <c:pt idx="11032">
                  <c:v>29.159880000000001</c:v>
                </c:pt>
                <c:pt idx="11033">
                  <c:v>29.188569999999999</c:v>
                </c:pt>
                <c:pt idx="11034">
                  <c:v>29.216570000000001</c:v>
                </c:pt>
                <c:pt idx="11035">
                  <c:v>29.245660000000001</c:v>
                </c:pt>
                <c:pt idx="11036">
                  <c:v>29.275089999999999</c:v>
                </c:pt>
                <c:pt idx="11037">
                  <c:v>29.304079999999999</c:v>
                </c:pt>
                <c:pt idx="11038">
                  <c:v>29.333539999999999</c:v>
                </c:pt>
                <c:pt idx="11039">
                  <c:v>29.36279</c:v>
                </c:pt>
                <c:pt idx="11040">
                  <c:v>29.392050000000001</c:v>
                </c:pt>
                <c:pt idx="11041">
                  <c:v>29.421939999999999</c:v>
                </c:pt>
                <c:pt idx="11042">
                  <c:v>29.45177</c:v>
                </c:pt>
                <c:pt idx="11043">
                  <c:v>29.4817</c:v>
                </c:pt>
                <c:pt idx="11044">
                  <c:v>29.51192</c:v>
                </c:pt>
                <c:pt idx="11045">
                  <c:v>29.542619999999999</c:v>
                </c:pt>
                <c:pt idx="11046">
                  <c:v>29.57357</c:v>
                </c:pt>
                <c:pt idx="11047">
                  <c:v>29.604109999999999</c:v>
                </c:pt>
                <c:pt idx="11048">
                  <c:v>29.634429999999998</c:v>
                </c:pt>
                <c:pt idx="11049">
                  <c:v>29.665400000000002</c:v>
                </c:pt>
                <c:pt idx="11050">
                  <c:v>29.696850000000001</c:v>
                </c:pt>
                <c:pt idx="11051">
                  <c:v>29.72869</c:v>
                </c:pt>
                <c:pt idx="11052">
                  <c:v>29.76031</c:v>
                </c:pt>
                <c:pt idx="11053">
                  <c:v>29.791149999999998</c:v>
                </c:pt>
                <c:pt idx="11054">
                  <c:v>29.822179999999999</c:v>
                </c:pt>
                <c:pt idx="11055">
                  <c:v>29.85351</c:v>
                </c:pt>
                <c:pt idx="11056">
                  <c:v>29.885390000000001</c:v>
                </c:pt>
                <c:pt idx="11057">
                  <c:v>29.917179999999998</c:v>
                </c:pt>
                <c:pt idx="11058">
                  <c:v>29.949280000000002</c:v>
                </c:pt>
                <c:pt idx="11059">
                  <c:v>29.981490000000001</c:v>
                </c:pt>
                <c:pt idx="11060">
                  <c:v>30.013380000000002</c:v>
                </c:pt>
                <c:pt idx="11061">
                  <c:v>30.045680000000001</c:v>
                </c:pt>
                <c:pt idx="11062">
                  <c:v>30.07883</c:v>
                </c:pt>
                <c:pt idx="11063">
                  <c:v>30.111840000000001</c:v>
                </c:pt>
                <c:pt idx="11064">
                  <c:v>30.144469999999998</c:v>
                </c:pt>
                <c:pt idx="11065">
                  <c:v>30.17689</c:v>
                </c:pt>
                <c:pt idx="11066">
                  <c:v>30.209199999999999</c:v>
                </c:pt>
                <c:pt idx="11067">
                  <c:v>30.242789999999999</c:v>
                </c:pt>
                <c:pt idx="11068">
                  <c:v>30.277229999999999</c:v>
                </c:pt>
                <c:pt idx="11069">
                  <c:v>30.311309999999999</c:v>
                </c:pt>
                <c:pt idx="11070">
                  <c:v>30.345400000000001</c:v>
                </c:pt>
                <c:pt idx="11071">
                  <c:v>30.378609999999998</c:v>
                </c:pt>
                <c:pt idx="11072">
                  <c:v>30.410070000000001</c:v>
                </c:pt>
                <c:pt idx="11073">
                  <c:v>30.441279999999999</c:v>
                </c:pt>
                <c:pt idx="11074">
                  <c:v>30.474609999999998</c:v>
                </c:pt>
                <c:pt idx="11075">
                  <c:v>30.509679999999999</c:v>
                </c:pt>
                <c:pt idx="11076">
                  <c:v>30.544080000000001</c:v>
                </c:pt>
                <c:pt idx="11077">
                  <c:v>30.578309999999998</c:v>
                </c:pt>
                <c:pt idx="11078">
                  <c:v>30.611660000000001</c:v>
                </c:pt>
                <c:pt idx="11079">
                  <c:v>30.646180000000001</c:v>
                </c:pt>
                <c:pt idx="11080">
                  <c:v>30.680900000000001</c:v>
                </c:pt>
                <c:pt idx="11081">
                  <c:v>30.71603</c:v>
                </c:pt>
                <c:pt idx="11082">
                  <c:v>30.75168</c:v>
                </c:pt>
                <c:pt idx="11083">
                  <c:v>30.78613</c:v>
                </c:pt>
                <c:pt idx="11084">
                  <c:v>30.82207</c:v>
                </c:pt>
                <c:pt idx="11085">
                  <c:v>30.857859999999999</c:v>
                </c:pt>
                <c:pt idx="11086">
                  <c:v>30.893070000000002</c:v>
                </c:pt>
                <c:pt idx="11087">
                  <c:v>30.92971</c:v>
                </c:pt>
                <c:pt idx="11088">
                  <c:v>30.966329999999999</c:v>
                </c:pt>
                <c:pt idx="11089">
                  <c:v>31.002610000000001</c:v>
                </c:pt>
                <c:pt idx="11090">
                  <c:v>31.03858</c:v>
                </c:pt>
                <c:pt idx="11091">
                  <c:v>31.074760000000001</c:v>
                </c:pt>
                <c:pt idx="11092">
                  <c:v>31.111239999999999</c:v>
                </c:pt>
                <c:pt idx="11093">
                  <c:v>31.147210000000001</c:v>
                </c:pt>
                <c:pt idx="11094">
                  <c:v>31.183440000000001</c:v>
                </c:pt>
                <c:pt idx="11095">
                  <c:v>31.220089999999999</c:v>
                </c:pt>
                <c:pt idx="11096">
                  <c:v>31.25639</c:v>
                </c:pt>
                <c:pt idx="11097">
                  <c:v>31.293199999999999</c:v>
                </c:pt>
                <c:pt idx="11098">
                  <c:v>31.330880000000001</c:v>
                </c:pt>
                <c:pt idx="11099">
                  <c:v>31.368279999999999</c:v>
                </c:pt>
                <c:pt idx="11100">
                  <c:v>31.40531</c:v>
                </c:pt>
                <c:pt idx="11101">
                  <c:v>31.44284</c:v>
                </c:pt>
                <c:pt idx="11102">
                  <c:v>31.48067</c:v>
                </c:pt>
                <c:pt idx="11103">
                  <c:v>31.519690000000001</c:v>
                </c:pt>
                <c:pt idx="11104">
                  <c:v>31.558689999999999</c:v>
                </c:pt>
                <c:pt idx="11105">
                  <c:v>31.597300000000001</c:v>
                </c:pt>
                <c:pt idx="11106">
                  <c:v>31.635300000000001</c:v>
                </c:pt>
                <c:pt idx="11107">
                  <c:v>31.67417</c:v>
                </c:pt>
                <c:pt idx="11108">
                  <c:v>31.713619999999999</c:v>
                </c:pt>
                <c:pt idx="11109">
                  <c:v>31.752410000000001</c:v>
                </c:pt>
                <c:pt idx="11110">
                  <c:v>31.791419999999999</c:v>
                </c:pt>
                <c:pt idx="11111">
                  <c:v>31.831140000000001</c:v>
                </c:pt>
                <c:pt idx="11112">
                  <c:v>31.87032</c:v>
                </c:pt>
                <c:pt idx="11113">
                  <c:v>31.90889</c:v>
                </c:pt>
                <c:pt idx="11114">
                  <c:v>31.94736</c:v>
                </c:pt>
                <c:pt idx="11115">
                  <c:v>31.986619999999998</c:v>
                </c:pt>
                <c:pt idx="11116">
                  <c:v>32.02657</c:v>
                </c:pt>
                <c:pt idx="11117">
                  <c:v>32.066749999999999</c:v>
                </c:pt>
                <c:pt idx="11118">
                  <c:v>32.106430000000003</c:v>
                </c:pt>
                <c:pt idx="11119">
                  <c:v>32.145380000000003</c:v>
                </c:pt>
                <c:pt idx="11120">
                  <c:v>32.184959999999997</c:v>
                </c:pt>
                <c:pt idx="11121">
                  <c:v>32.224960000000003</c:v>
                </c:pt>
                <c:pt idx="11122">
                  <c:v>32.264980000000001</c:v>
                </c:pt>
                <c:pt idx="11123">
                  <c:v>32.30442</c:v>
                </c:pt>
                <c:pt idx="11124">
                  <c:v>32.343919999999997</c:v>
                </c:pt>
                <c:pt idx="11125">
                  <c:v>32.383470000000003</c:v>
                </c:pt>
                <c:pt idx="11126">
                  <c:v>32.423319999999997</c:v>
                </c:pt>
                <c:pt idx="11127">
                  <c:v>32.463380000000001</c:v>
                </c:pt>
                <c:pt idx="11128">
                  <c:v>32.503979999999999</c:v>
                </c:pt>
                <c:pt idx="11129">
                  <c:v>32.544649999999997</c:v>
                </c:pt>
                <c:pt idx="11130">
                  <c:v>32.585569999999997</c:v>
                </c:pt>
                <c:pt idx="11131">
                  <c:v>32.626820000000002</c:v>
                </c:pt>
                <c:pt idx="11132">
                  <c:v>32.667659999999998</c:v>
                </c:pt>
                <c:pt idx="11133">
                  <c:v>32.709470000000003</c:v>
                </c:pt>
                <c:pt idx="11134">
                  <c:v>32.751759999999997</c:v>
                </c:pt>
                <c:pt idx="11135">
                  <c:v>32.793219999999998</c:v>
                </c:pt>
                <c:pt idx="11136">
                  <c:v>32.831710000000001</c:v>
                </c:pt>
                <c:pt idx="11137">
                  <c:v>32.868130000000001</c:v>
                </c:pt>
                <c:pt idx="11138">
                  <c:v>32.907649999999997</c:v>
                </c:pt>
                <c:pt idx="11139">
                  <c:v>32.950429999999997</c:v>
                </c:pt>
                <c:pt idx="11140">
                  <c:v>32.992159999999998</c:v>
                </c:pt>
                <c:pt idx="11141">
                  <c:v>33.034439999999996</c:v>
                </c:pt>
                <c:pt idx="11142">
                  <c:v>33.077419999999996</c:v>
                </c:pt>
                <c:pt idx="11143">
                  <c:v>33.120980000000003</c:v>
                </c:pt>
                <c:pt idx="11144">
                  <c:v>33.163960000000003</c:v>
                </c:pt>
                <c:pt idx="11145">
                  <c:v>33.206110000000002</c:v>
                </c:pt>
                <c:pt idx="11146">
                  <c:v>33.249360000000003</c:v>
                </c:pt>
                <c:pt idx="11147">
                  <c:v>33.292490000000001</c:v>
                </c:pt>
                <c:pt idx="11148">
                  <c:v>33.335680000000004</c:v>
                </c:pt>
                <c:pt idx="11149">
                  <c:v>33.37885</c:v>
                </c:pt>
                <c:pt idx="11150">
                  <c:v>33.421460000000003</c:v>
                </c:pt>
                <c:pt idx="11151">
                  <c:v>33.46472</c:v>
                </c:pt>
                <c:pt idx="11152">
                  <c:v>33.507939999999998</c:v>
                </c:pt>
                <c:pt idx="11153">
                  <c:v>33.55106</c:v>
                </c:pt>
                <c:pt idx="11154">
                  <c:v>33.592739999999999</c:v>
                </c:pt>
                <c:pt idx="11155">
                  <c:v>33.635429999999999</c:v>
                </c:pt>
                <c:pt idx="11156">
                  <c:v>33.678310000000003</c:v>
                </c:pt>
                <c:pt idx="11157">
                  <c:v>33.721730000000001</c:v>
                </c:pt>
                <c:pt idx="11158">
                  <c:v>33.764220000000002</c:v>
                </c:pt>
                <c:pt idx="11159">
                  <c:v>33.807220000000001</c:v>
                </c:pt>
                <c:pt idx="11160">
                  <c:v>33.851390000000002</c:v>
                </c:pt>
                <c:pt idx="11161">
                  <c:v>33.895000000000003</c:v>
                </c:pt>
                <c:pt idx="11162">
                  <c:v>33.938339999999997</c:v>
                </c:pt>
                <c:pt idx="11163">
                  <c:v>33.982460000000003</c:v>
                </c:pt>
                <c:pt idx="11164">
                  <c:v>34.027230000000003</c:v>
                </c:pt>
                <c:pt idx="11165">
                  <c:v>34.072020000000002</c:v>
                </c:pt>
                <c:pt idx="11166">
                  <c:v>34.116230000000002</c:v>
                </c:pt>
                <c:pt idx="11167">
                  <c:v>34.159520000000001</c:v>
                </c:pt>
                <c:pt idx="11168">
                  <c:v>34.203249999999997</c:v>
                </c:pt>
                <c:pt idx="11169">
                  <c:v>34.24897</c:v>
                </c:pt>
                <c:pt idx="11170">
                  <c:v>34.294269999999997</c:v>
                </c:pt>
                <c:pt idx="11171">
                  <c:v>34.339419999999997</c:v>
                </c:pt>
                <c:pt idx="11172">
                  <c:v>34.38317</c:v>
                </c:pt>
                <c:pt idx="11173">
                  <c:v>34.428100000000001</c:v>
                </c:pt>
                <c:pt idx="11174">
                  <c:v>34.473260000000003</c:v>
                </c:pt>
                <c:pt idx="11175">
                  <c:v>34.518259999999998</c:v>
                </c:pt>
                <c:pt idx="11176">
                  <c:v>34.563389999999998</c:v>
                </c:pt>
                <c:pt idx="11177">
                  <c:v>34.608919999999998</c:v>
                </c:pt>
                <c:pt idx="11178">
                  <c:v>34.655419999999999</c:v>
                </c:pt>
                <c:pt idx="11179">
                  <c:v>34.701079999999997</c:v>
                </c:pt>
                <c:pt idx="11180">
                  <c:v>34.746740000000003</c:v>
                </c:pt>
                <c:pt idx="11181">
                  <c:v>34.791649999999997</c:v>
                </c:pt>
                <c:pt idx="11182">
                  <c:v>34.836770000000001</c:v>
                </c:pt>
                <c:pt idx="11183">
                  <c:v>34.881830000000001</c:v>
                </c:pt>
                <c:pt idx="11184">
                  <c:v>34.926839999999999</c:v>
                </c:pt>
                <c:pt idx="11185">
                  <c:v>34.972169999999998</c:v>
                </c:pt>
                <c:pt idx="11186">
                  <c:v>35.01782</c:v>
                </c:pt>
                <c:pt idx="11187">
                  <c:v>35.063630000000003</c:v>
                </c:pt>
                <c:pt idx="11188">
                  <c:v>35.109279999999998</c:v>
                </c:pt>
                <c:pt idx="11189">
                  <c:v>35.154719999999998</c:v>
                </c:pt>
                <c:pt idx="11190">
                  <c:v>35.20158</c:v>
                </c:pt>
                <c:pt idx="11191">
                  <c:v>35.248289999999997</c:v>
                </c:pt>
                <c:pt idx="11192">
                  <c:v>35.29551</c:v>
                </c:pt>
                <c:pt idx="11193">
                  <c:v>35.341999999999999</c:v>
                </c:pt>
                <c:pt idx="11194">
                  <c:v>35.388240000000003</c:v>
                </c:pt>
                <c:pt idx="11195">
                  <c:v>35.435200000000002</c:v>
                </c:pt>
                <c:pt idx="11196">
                  <c:v>35.481909999999999</c:v>
                </c:pt>
                <c:pt idx="11197">
                  <c:v>35.528619999999997</c:v>
                </c:pt>
                <c:pt idx="11198">
                  <c:v>35.574910000000003</c:v>
                </c:pt>
                <c:pt idx="11199">
                  <c:v>35.62088</c:v>
                </c:pt>
                <c:pt idx="11200">
                  <c:v>35.665819999999997</c:v>
                </c:pt>
                <c:pt idx="11201">
                  <c:v>35.70805</c:v>
                </c:pt>
                <c:pt idx="11202">
                  <c:v>35.751559999999998</c:v>
                </c:pt>
                <c:pt idx="11203">
                  <c:v>35.79815</c:v>
                </c:pt>
                <c:pt idx="11204">
                  <c:v>35.847119999999997</c:v>
                </c:pt>
                <c:pt idx="11205">
                  <c:v>35.895479999999999</c:v>
                </c:pt>
                <c:pt idx="11206">
                  <c:v>35.94388</c:v>
                </c:pt>
                <c:pt idx="11207">
                  <c:v>35.991419999999998</c:v>
                </c:pt>
                <c:pt idx="11208">
                  <c:v>36.039700000000003</c:v>
                </c:pt>
                <c:pt idx="11209">
                  <c:v>36.087870000000002</c:v>
                </c:pt>
                <c:pt idx="11210">
                  <c:v>36.135370000000002</c:v>
                </c:pt>
                <c:pt idx="11211">
                  <c:v>36.182879999999997</c:v>
                </c:pt>
                <c:pt idx="11212">
                  <c:v>36.23122</c:v>
                </c:pt>
                <c:pt idx="11213">
                  <c:v>36.279110000000003</c:v>
                </c:pt>
                <c:pt idx="11214">
                  <c:v>36.327719999999999</c:v>
                </c:pt>
                <c:pt idx="11215">
                  <c:v>36.375520000000002</c:v>
                </c:pt>
                <c:pt idx="11216">
                  <c:v>36.422879999999999</c:v>
                </c:pt>
                <c:pt idx="11217">
                  <c:v>36.471339999999998</c:v>
                </c:pt>
                <c:pt idx="11218">
                  <c:v>36.518799999999999</c:v>
                </c:pt>
                <c:pt idx="11219">
                  <c:v>36.566949999999999</c:v>
                </c:pt>
                <c:pt idx="11220">
                  <c:v>36.615099999999998</c:v>
                </c:pt>
                <c:pt idx="11221">
                  <c:v>36.662619999999997</c:v>
                </c:pt>
                <c:pt idx="11222">
                  <c:v>36.710799999999999</c:v>
                </c:pt>
                <c:pt idx="11223">
                  <c:v>36.759059999999998</c:v>
                </c:pt>
                <c:pt idx="11224">
                  <c:v>36.807250000000003</c:v>
                </c:pt>
                <c:pt idx="11225">
                  <c:v>36.856290000000001</c:v>
                </c:pt>
                <c:pt idx="11226">
                  <c:v>36.904960000000003</c:v>
                </c:pt>
                <c:pt idx="11227">
                  <c:v>36.954430000000002</c:v>
                </c:pt>
                <c:pt idx="11228">
                  <c:v>37.002270000000003</c:v>
                </c:pt>
                <c:pt idx="11229">
                  <c:v>37.051029999999997</c:v>
                </c:pt>
                <c:pt idx="11230">
                  <c:v>37.09984</c:v>
                </c:pt>
                <c:pt idx="11231">
                  <c:v>37.14884</c:v>
                </c:pt>
                <c:pt idx="11232">
                  <c:v>37.197969999999998</c:v>
                </c:pt>
                <c:pt idx="11233">
                  <c:v>37.247199999999999</c:v>
                </c:pt>
                <c:pt idx="11234">
                  <c:v>37.295679999999997</c:v>
                </c:pt>
                <c:pt idx="11235">
                  <c:v>37.343960000000003</c:v>
                </c:pt>
                <c:pt idx="11236">
                  <c:v>37.392319999999998</c:v>
                </c:pt>
                <c:pt idx="11237">
                  <c:v>37.441409999999998</c:v>
                </c:pt>
                <c:pt idx="11238">
                  <c:v>37.490290000000002</c:v>
                </c:pt>
                <c:pt idx="11239">
                  <c:v>37.539070000000002</c:v>
                </c:pt>
                <c:pt idx="11240">
                  <c:v>37.586849999999998</c:v>
                </c:pt>
                <c:pt idx="11241">
                  <c:v>37.635480000000001</c:v>
                </c:pt>
                <c:pt idx="11242">
                  <c:v>37.68262</c:v>
                </c:pt>
                <c:pt idx="11243">
                  <c:v>37.729819999999997</c:v>
                </c:pt>
                <c:pt idx="11244">
                  <c:v>37.777419999999999</c:v>
                </c:pt>
                <c:pt idx="11245">
                  <c:v>37.826189999999997</c:v>
                </c:pt>
                <c:pt idx="11246">
                  <c:v>37.87594</c:v>
                </c:pt>
                <c:pt idx="11247">
                  <c:v>37.923639999999999</c:v>
                </c:pt>
                <c:pt idx="11248">
                  <c:v>37.972949999999997</c:v>
                </c:pt>
                <c:pt idx="11249">
                  <c:v>38.021459999999998</c:v>
                </c:pt>
                <c:pt idx="11250">
                  <c:v>38.069740000000003</c:v>
                </c:pt>
                <c:pt idx="11251">
                  <c:v>38.117170000000002</c:v>
                </c:pt>
                <c:pt idx="11252">
                  <c:v>38.166029999999999</c:v>
                </c:pt>
                <c:pt idx="11253">
                  <c:v>38.214730000000003</c:v>
                </c:pt>
                <c:pt idx="11254">
                  <c:v>38.263069999999999</c:v>
                </c:pt>
                <c:pt idx="11255">
                  <c:v>38.310409999999997</c:v>
                </c:pt>
                <c:pt idx="11256">
                  <c:v>38.358350000000002</c:v>
                </c:pt>
                <c:pt idx="11257">
                  <c:v>38.407089999999997</c:v>
                </c:pt>
                <c:pt idx="11258">
                  <c:v>38.455129999999997</c:v>
                </c:pt>
                <c:pt idx="11259">
                  <c:v>38.504089999999998</c:v>
                </c:pt>
                <c:pt idx="11260">
                  <c:v>38.553310000000003</c:v>
                </c:pt>
                <c:pt idx="11261">
                  <c:v>38.60257</c:v>
                </c:pt>
                <c:pt idx="11262">
                  <c:v>38.650089999999999</c:v>
                </c:pt>
                <c:pt idx="11263">
                  <c:v>38.698349999999998</c:v>
                </c:pt>
                <c:pt idx="11264">
                  <c:v>38.744509999999998</c:v>
                </c:pt>
                <c:pt idx="11265">
                  <c:v>38.786859999999997</c:v>
                </c:pt>
                <c:pt idx="11266">
                  <c:v>38.831980000000001</c:v>
                </c:pt>
                <c:pt idx="11267">
                  <c:v>38.8795</c:v>
                </c:pt>
                <c:pt idx="11268">
                  <c:v>38.929070000000003</c:v>
                </c:pt>
                <c:pt idx="11269">
                  <c:v>38.979010000000002</c:v>
                </c:pt>
                <c:pt idx="11270">
                  <c:v>39.028100000000002</c:v>
                </c:pt>
                <c:pt idx="11271">
                  <c:v>39.077440000000003</c:v>
                </c:pt>
                <c:pt idx="11272">
                  <c:v>39.127040000000001</c:v>
                </c:pt>
                <c:pt idx="11273">
                  <c:v>39.176450000000003</c:v>
                </c:pt>
                <c:pt idx="11274">
                  <c:v>39.225320000000004</c:v>
                </c:pt>
                <c:pt idx="11275">
                  <c:v>39.273159999999997</c:v>
                </c:pt>
                <c:pt idx="11276">
                  <c:v>39.322049999999997</c:v>
                </c:pt>
                <c:pt idx="11277">
                  <c:v>39.370750000000001</c:v>
                </c:pt>
                <c:pt idx="11278">
                  <c:v>39.419820000000001</c:v>
                </c:pt>
                <c:pt idx="11279">
                  <c:v>39.468269999999997</c:v>
                </c:pt>
                <c:pt idx="11280">
                  <c:v>39.51632</c:v>
                </c:pt>
                <c:pt idx="11281">
                  <c:v>39.56503</c:v>
                </c:pt>
                <c:pt idx="11282">
                  <c:v>39.613370000000003</c:v>
                </c:pt>
                <c:pt idx="11283">
                  <c:v>39.662030000000001</c:v>
                </c:pt>
                <c:pt idx="11284">
                  <c:v>39.710760000000001</c:v>
                </c:pt>
                <c:pt idx="11285">
                  <c:v>39.759740000000001</c:v>
                </c:pt>
                <c:pt idx="11286">
                  <c:v>39.808079999999997</c:v>
                </c:pt>
                <c:pt idx="11287">
                  <c:v>39.857120000000002</c:v>
                </c:pt>
                <c:pt idx="11288">
                  <c:v>39.905679999999997</c:v>
                </c:pt>
                <c:pt idx="11289">
                  <c:v>39.954650000000001</c:v>
                </c:pt>
                <c:pt idx="11290">
                  <c:v>40.00403</c:v>
                </c:pt>
                <c:pt idx="11291">
                  <c:v>40.052790000000002</c:v>
                </c:pt>
                <c:pt idx="11292">
                  <c:v>40.102229999999999</c:v>
                </c:pt>
                <c:pt idx="11293">
                  <c:v>40.15146</c:v>
                </c:pt>
                <c:pt idx="11294">
                  <c:v>40.200789999999998</c:v>
                </c:pt>
                <c:pt idx="11295">
                  <c:v>40.249279999999999</c:v>
                </c:pt>
                <c:pt idx="11296">
                  <c:v>40.296700000000001</c:v>
                </c:pt>
                <c:pt idx="11297">
                  <c:v>40.345970000000001</c:v>
                </c:pt>
                <c:pt idx="11298">
                  <c:v>40.39443</c:v>
                </c:pt>
                <c:pt idx="11299">
                  <c:v>40.442680000000003</c:v>
                </c:pt>
                <c:pt idx="11300">
                  <c:v>40.491129999999998</c:v>
                </c:pt>
                <c:pt idx="11301">
                  <c:v>40.53989</c:v>
                </c:pt>
                <c:pt idx="11302">
                  <c:v>40.587699999999998</c:v>
                </c:pt>
                <c:pt idx="11303">
                  <c:v>40.635890000000003</c:v>
                </c:pt>
                <c:pt idx="11304">
                  <c:v>40.68318</c:v>
                </c:pt>
                <c:pt idx="11305">
                  <c:v>40.730739999999997</c:v>
                </c:pt>
                <c:pt idx="11306">
                  <c:v>40.77861</c:v>
                </c:pt>
                <c:pt idx="11307">
                  <c:v>40.826169999999998</c:v>
                </c:pt>
                <c:pt idx="11308">
                  <c:v>40.87359</c:v>
                </c:pt>
                <c:pt idx="11309">
                  <c:v>40.92136</c:v>
                </c:pt>
                <c:pt idx="11310">
                  <c:v>40.967959999999998</c:v>
                </c:pt>
                <c:pt idx="11311">
                  <c:v>41.013649999999998</c:v>
                </c:pt>
                <c:pt idx="11312">
                  <c:v>41.061630000000001</c:v>
                </c:pt>
                <c:pt idx="11313">
                  <c:v>41.11007</c:v>
                </c:pt>
                <c:pt idx="11314">
                  <c:v>41.156640000000003</c:v>
                </c:pt>
                <c:pt idx="11315">
                  <c:v>41.204459999999997</c:v>
                </c:pt>
                <c:pt idx="11316">
                  <c:v>41.252070000000003</c:v>
                </c:pt>
                <c:pt idx="11317">
                  <c:v>41.299160000000001</c:v>
                </c:pt>
                <c:pt idx="11318">
                  <c:v>41.34592</c:v>
                </c:pt>
                <c:pt idx="11319">
                  <c:v>41.390900000000002</c:v>
                </c:pt>
                <c:pt idx="11320">
                  <c:v>41.437600000000003</c:v>
                </c:pt>
                <c:pt idx="11321">
                  <c:v>41.48312</c:v>
                </c:pt>
                <c:pt idx="11322">
                  <c:v>41.529269999999997</c:v>
                </c:pt>
                <c:pt idx="11323">
                  <c:v>41.575420000000001</c:v>
                </c:pt>
                <c:pt idx="11324">
                  <c:v>41.621940000000002</c:v>
                </c:pt>
                <c:pt idx="11325">
                  <c:v>41.668230000000001</c:v>
                </c:pt>
                <c:pt idx="11326">
                  <c:v>41.713200000000001</c:v>
                </c:pt>
                <c:pt idx="11327">
                  <c:v>41.759650000000001</c:v>
                </c:pt>
                <c:pt idx="11328">
                  <c:v>41.804380000000002</c:v>
                </c:pt>
                <c:pt idx="11329">
                  <c:v>41.845370000000003</c:v>
                </c:pt>
                <c:pt idx="11330">
                  <c:v>41.887729999999998</c:v>
                </c:pt>
                <c:pt idx="11331">
                  <c:v>41.932000000000002</c:v>
                </c:pt>
                <c:pt idx="11332">
                  <c:v>41.977420000000002</c:v>
                </c:pt>
                <c:pt idx="11333">
                  <c:v>42.022820000000003</c:v>
                </c:pt>
                <c:pt idx="11334">
                  <c:v>42.068330000000003</c:v>
                </c:pt>
                <c:pt idx="11335">
                  <c:v>42.114620000000002</c:v>
                </c:pt>
                <c:pt idx="11336">
                  <c:v>42.160240000000002</c:v>
                </c:pt>
                <c:pt idx="11337">
                  <c:v>42.204830000000001</c:v>
                </c:pt>
                <c:pt idx="11338">
                  <c:v>42.250019999999999</c:v>
                </c:pt>
                <c:pt idx="11339">
                  <c:v>42.293819999999997</c:v>
                </c:pt>
                <c:pt idx="11340">
                  <c:v>42.337440000000001</c:v>
                </c:pt>
                <c:pt idx="11341">
                  <c:v>42.381630000000001</c:v>
                </c:pt>
                <c:pt idx="11342">
                  <c:v>42.425519999999999</c:v>
                </c:pt>
                <c:pt idx="11343">
                  <c:v>42.469889999999999</c:v>
                </c:pt>
                <c:pt idx="11344">
                  <c:v>42.514629999999997</c:v>
                </c:pt>
                <c:pt idx="11345">
                  <c:v>42.559289999999997</c:v>
                </c:pt>
                <c:pt idx="11346">
                  <c:v>42.603230000000003</c:v>
                </c:pt>
                <c:pt idx="11347">
                  <c:v>42.646329999999999</c:v>
                </c:pt>
                <c:pt idx="11348">
                  <c:v>42.689959999999999</c:v>
                </c:pt>
                <c:pt idx="11349">
                  <c:v>42.73357</c:v>
                </c:pt>
                <c:pt idx="11350">
                  <c:v>42.777079999999998</c:v>
                </c:pt>
                <c:pt idx="11351">
                  <c:v>42.820680000000003</c:v>
                </c:pt>
                <c:pt idx="11352">
                  <c:v>42.864089999999997</c:v>
                </c:pt>
                <c:pt idx="11353">
                  <c:v>42.907539999999997</c:v>
                </c:pt>
                <c:pt idx="11354">
                  <c:v>42.950380000000003</c:v>
                </c:pt>
                <c:pt idx="11355">
                  <c:v>42.993380000000002</c:v>
                </c:pt>
                <c:pt idx="11356">
                  <c:v>43.036960000000001</c:v>
                </c:pt>
                <c:pt idx="11357">
                  <c:v>43.080089999999998</c:v>
                </c:pt>
                <c:pt idx="11358">
                  <c:v>43.123190000000001</c:v>
                </c:pt>
                <c:pt idx="11359">
                  <c:v>43.165610000000001</c:v>
                </c:pt>
                <c:pt idx="11360">
                  <c:v>43.208399999999997</c:v>
                </c:pt>
                <c:pt idx="11361">
                  <c:v>43.251480000000001</c:v>
                </c:pt>
                <c:pt idx="11362">
                  <c:v>43.293950000000002</c:v>
                </c:pt>
                <c:pt idx="11363">
                  <c:v>43.335389999999997</c:v>
                </c:pt>
                <c:pt idx="11364">
                  <c:v>43.377690000000001</c:v>
                </c:pt>
                <c:pt idx="11365">
                  <c:v>43.419890000000002</c:v>
                </c:pt>
                <c:pt idx="11366">
                  <c:v>43.46199</c:v>
                </c:pt>
                <c:pt idx="11367">
                  <c:v>43.503909999999998</c:v>
                </c:pt>
                <c:pt idx="11368">
                  <c:v>43.546129999999998</c:v>
                </c:pt>
                <c:pt idx="11369">
                  <c:v>43.587380000000003</c:v>
                </c:pt>
                <c:pt idx="11370">
                  <c:v>43.628639999999997</c:v>
                </c:pt>
                <c:pt idx="11371">
                  <c:v>43.669620000000002</c:v>
                </c:pt>
                <c:pt idx="11372">
                  <c:v>43.710299999999997</c:v>
                </c:pt>
                <c:pt idx="11373">
                  <c:v>43.751469999999998</c:v>
                </c:pt>
                <c:pt idx="11374">
                  <c:v>43.79271</c:v>
                </c:pt>
                <c:pt idx="11375">
                  <c:v>43.83417</c:v>
                </c:pt>
                <c:pt idx="11376">
                  <c:v>43.875790000000002</c:v>
                </c:pt>
                <c:pt idx="11377">
                  <c:v>43.915730000000003</c:v>
                </c:pt>
                <c:pt idx="11378">
                  <c:v>43.95505</c:v>
                </c:pt>
                <c:pt idx="11379">
                  <c:v>43.994869999999999</c:v>
                </c:pt>
                <c:pt idx="11380">
                  <c:v>44.034599999999998</c:v>
                </c:pt>
                <c:pt idx="11381">
                  <c:v>44.0747</c:v>
                </c:pt>
                <c:pt idx="11382">
                  <c:v>44.114460000000001</c:v>
                </c:pt>
                <c:pt idx="11383">
                  <c:v>44.154209999999999</c:v>
                </c:pt>
                <c:pt idx="11384">
                  <c:v>44.193469999999998</c:v>
                </c:pt>
                <c:pt idx="11385">
                  <c:v>44.232289999999999</c:v>
                </c:pt>
                <c:pt idx="11386">
                  <c:v>44.27216</c:v>
                </c:pt>
                <c:pt idx="11387">
                  <c:v>44.312289999999997</c:v>
                </c:pt>
                <c:pt idx="11388">
                  <c:v>44.351900000000001</c:v>
                </c:pt>
                <c:pt idx="11389">
                  <c:v>44.39188</c:v>
                </c:pt>
                <c:pt idx="11390">
                  <c:v>44.431330000000003</c:v>
                </c:pt>
                <c:pt idx="11391">
                  <c:v>44.470660000000002</c:v>
                </c:pt>
                <c:pt idx="11392">
                  <c:v>44.508740000000003</c:v>
                </c:pt>
                <c:pt idx="11393">
                  <c:v>44.543869999999998</c:v>
                </c:pt>
                <c:pt idx="11394">
                  <c:v>44.577930000000002</c:v>
                </c:pt>
                <c:pt idx="11395">
                  <c:v>44.613520000000001</c:v>
                </c:pt>
                <c:pt idx="11396">
                  <c:v>44.651420000000002</c:v>
                </c:pt>
                <c:pt idx="11397">
                  <c:v>44.689979999999998</c:v>
                </c:pt>
                <c:pt idx="11398">
                  <c:v>44.728000000000002</c:v>
                </c:pt>
                <c:pt idx="11399">
                  <c:v>44.766240000000003</c:v>
                </c:pt>
                <c:pt idx="11400">
                  <c:v>44.804540000000003</c:v>
                </c:pt>
                <c:pt idx="11401">
                  <c:v>44.841589999999997</c:v>
                </c:pt>
                <c:pt idx="11402">
                  <c:v>44.87865</c:v>
                </c:pt>
                <c:pt idx="11403">
                  <c:v>44.915999999999997</c:v>
                </c:pt>
                <c:pt idx="11404">
                  <c:v>44.953139999999998</c:v>
                </c:pt>
                <c:pt idx="11405">
                  <c:v>44.990699999999997</c:v>
                </c:pt>
                <c:pt idx="11406">
                  <c:v>45.027589999999996</c:v>
                </c:pt>
                <c:pt idx="11407">
                  <c:v>45.06409</c:v>
                </c:pt>
                <c:pt idx="11408">
                  <c:v>45.100729999999999</c:v>
                </c:pt>
                <c:pt idx="11409">
                  <c:v>45.137599999999999</c:v>
                </c:pt>
                <c:pt idx="11410">
                  <c:v>45.173949999999998</c:v>
                </c:pt>
                <c:pt idx="11411">
                  <c:v>45.209910000000001</c:v>
                </c:pt>
                <c:pt idx="11412">
                  <c:v>45.245989999999999</c:v>
                </c:pt>
                <c:pt idx="11413">
                  <c:v>45.28219</c:v>
                </c:pt>
                <c:pt idx="11414">
                  <c:v>45.31729</c:v>
                </c:pt>
                <c:pt idx="11415">
                  <c:v>45.351579999999998</c:v>
                </c:pt>
                <c:pt idx="11416">
                  <c:v>45.386499999999998</c:v>
                </c:pt>
                <c:pt idx="11417">
                  <c:v>45.420850000000002</c:v>
                </c:pt>
                <c:pt idx="11418">
                  <c:v>45.455390000000001</c:v>
                </c:pt>
                <c:pt idx="11419">
                  <c:v>45.489690000000003</c:v>
                </c:pt>
                <c:pt idx="11420">
                  <c:v>45.523809999999997</c:v>
                </c:pt>
                <c:pt idx="11421">
                  <c:v>45.557580000000002</c:v>
                </c:pt>
                <c:pt idx="11422">
                  <c:v>45.59158</c:v>
                </c:pt>
                <c:pt idx="11423">
                  <c:v>45.624929999999999</c:v>
                </c:pt>
                <c:pt idx="11424">
                  <c:v>45.657640000000001</c:v>
                </c:pt>
                <c:pt idx="11425">
                  <c:v>45.690730000000002</c:v>
                </c:pt>
                <c:pt idx="11426">
                  <c:v>45.724060000000001</c:v>
                </c:pt>
                <c:pt idx="11427">
                  <c:v>45.757370000000002</c:v>
                </c:pt>
                <c:pt idx="11428">
                  <c:v>45.790399999999998</c:v>
                </c:pt>
                <c:pt idx="11429">
                  <c:v>45.823149999999998</c:v>
                </c:pt>
                <c:pt idx="11430">
                  <c:v>45.856189999999998</c:v>
                </c:pt>
                <c:pt idx="11431">
                  <c:v>45.888759999999998</c:v>
                </c:pt>
                <c:pt idx="11432">
                  <c:v>45.920870000000001</c:v>
                </c:pt>
                <c:pt idx="11433">
                  <c:v>45.95384</c:v>
                </c:pt>
                <c:pt idx="11434">
                  <c:v>45.986899999999999</c:v>
                </c:pt>
                <c:pt idx="11435">
                  <c:v>46.019370000000002</c:v>
                </c:pt>
                <c:pt idx="11436">
                  <c:v>46.051000000000002</c:v>
                </c:pt>
                <c:pt idx="11437">
                  <c:v>46.082560000000001</c:v>
                </c:pt>
                <c:pt idx="11438">
                  <c:v>46.113779999999998</c:v>
                </c:pt>
                <c:pt idx="11439">
                  <c:v>46.144869999999997</c:v>
                </c:pt>
                <c:pt idx="11440">
                  <c:v>46.176169999999999</c:v>
                </c:pt>
                <c:pt idx="11441">
                  <c:v>46.207250000000002</c:v>
                </c:pt>
                <c:pt idx="11442">
                  <c:v>46.237580000000001</c:v>
                </c:pt>
                <c:pt idx="11443">
                  <c:v>46.267940000000003</c:v>
                </c:pt>
                <c:pt idx="11444">
                  <c:v>46.297930000000001</c:v>
                </c:pt>
                <c:pt idx="11445">
                  <c:v>46.327860000000001</c:v>
                </c:pt>
                <c:pt idx="11446">
                  <c:v>46.357810000000001</c:v>
                </c:pt>
                <c:pt idx="11447">
                  <c:v>46.387410000000003</c:v>
                </c:pt>
                <c:pt idx="11448">
                  <c:v>46.416879999999999</c:v>
                </c:pt>
                <c:pt idx="11449">
                  <c:v>46.446010000000001</c:v>
                </c:pt>
                <c:pt idx="11450">
                  <c:v>46.475160000000002</c:v>
                </c:pt>
                <c:pt idx="11451">
                  <c:v>46.504809999999999</c:v>
                </c:pt>
                <c:pt idx="11452">
                  <c:v>46.533720000000002</c:v>
                </c:pt>
                <c:pt idx="11453">
                  <c:v>46.562309999999997</c:v>
                </c:pt>
                <c:pt idx="11454">
                  <c:v>46.590739999999997</c:v>
                </c:pt>
                <c:pt idx="11455">
                  <c:v>46.61965</c:v>
                </c:pt>
                <c:pt idx="11456">
                  <c:v>46.647570000000002</c:v>
                </c:pt>
                <c:pt idx="11457">
                  <c:v>46.673160000000003</c:v>
                </c:pt>
                <c:pt idx="11458">
                  <c:v>46.697890000000001</c:v>
                </c:pt>
                <c:pt idx="11459">
                  <c:v>46.72289</c:v>
                </c:pt>
                <c:pt idx="11460">
                  <c:v>46.74991</c:v>
                </c:pt>
                <c:pt idx="11461">
                  <c:v>46.776890000000002</c:v>
                </c:pt>
                <c:pt idx="11462">
                  <c:v>46.803739999999998</c:v>
                </c:pt>
                <c:pt idx="11463">
                  <c:v>46.830280000000002</c:v>
                </c:pt>
                <c:pt idx="11464">
                  <c:v>46.856319999999997</c:v>
                </c:pt>
                <c:pt idx="11465">
                  <c:v>46.882640000000002</c:v>
                </c:pt>
                <c:pt idx="11466">
                  <c:v>46.907490000000003</c:v>
                </c:pt>
                <c:pt idx="11467">
                  <c:v>46.932839999999999</c:v>
                </c:pt>
                <c:pt idx="11468">
                  <c:v>46.95825</c:v>
                </c:pt>
                <c:pt idx="11469">
                  <c:v>46.983130000000003</c:v>
                </c:pt>
                <c:pt idx="11470">
                  <c:v>47.008710000000001</c:v>
                </c:pt>
                <c:pt idx="11471">
                  <c:v>47.034529999999997</c:v>
                </c:pt>
                <c:pt idx="11472">
                  <c:v>47.060490000000001</c:v>
                </c:pt>
                <c:pt idx="11473">
                  <c:v>47.085540000000002</c:v>
                </c:pt>
                <c:pt idx="11474">
                  <c:v>47.11045</c:v>
                </c:pt>
                <c:pt idx="11475">
                  <c:v>47.135849999999998</c:v>
                </c:pt>
                <c:pt idx="11476">
                  <c:v>47.160710000000002</c:v>
                </c:pt>
                <c:pt idx="11477">
                  <c:v>47.185830000000003</c:v>
                </c:pt>
                <c:pt idx="11478">
                  <c:v>47.21114</c:v>
                </c:pt>
                <c:pt idx="11479">
                  <c:v>47.235419999999998</c:v>
                </c:pt>
                <c:pt idx="11480">
                  <c:v>47.259369999999997</c:v>
                </c:pt>
                <c:pt idx="11481">
                  <c:v>47.282760000000003</c:v>
                </c:pt>
                <c:pt idx="11482">
                  <c:v>47.306690000000003</c:v>
                </c:pt>
                <c:pt idx="11483">
                  <c:v>47.329610000000002</c:v>
                </c:pt>
                <c:pt idx="11484">
                  <c:v>47.351300000000002</c:v>
                </c:pt>
                <c:pt idx="11485">
                  <c:v>47.37388</c:v>
                </c:pt>
                <c:pt idx="11486">
                  <c:v>47.396859999999997</c:v>
                </c:pt>
                <c:pt idx="11487">
                  <c:v>47.418959999999998</c:v>
                </c:pt>
                <c:pt idx="11488">
                  <c:v>47.441760000000002</c:v>
                </c:pt>
                <c:pt idx="11489">
                  <c:v>47.463720000000002</c:v>
                </c:pt>
                <c:pt idx="11490">
                  <c:v>47.485720000000001</c:v>
                </c:pt>
                <c:pt idx="11491">
                  <c:v>47.50712</c:v>
                </c:pt>
                <c:pt idx="11492">
                  <c:v>47.527949999999997</c:v>
                </c:pt>
                <c:pt idx="11493">
                  <c:v>47.549790000000002</c:v>
                </c:pt>
                <c:pt idx="11494">
                  <c:v>47.571010000000001</c:v>
                </c:pt>
                <c:pt idx="11495">
                  <c:v>47.59205</c:v>
                </c:pt>
                <c:pt idx="11496">
                  <c:v>47.612609999999997</c:v>
                </c:pt>
                <c:pt idx="11497">
                  <c:v>47.632719999999999</c:v>
                </c:pt>
                <c:pt idx="11498">
                  <c:v>47.65314</c:v>
                </c:pt>
                <c:pt idx="11499">
                  <c:v>47.672890000000002</c:v>
                </c:pt>
                <c:pt idx="11500">
                  <c:v>47.692250000000001</c:v>
                </c:pt>
                <c:pt idx="11501">
                  <c:v>47.710479999999997</c:v>
                </c:pt>
                <c:pt idx="11502">
                  <c:v>47.729419999999998</c:v>
                </c:pt>
                <c:pt idx="11503">
                  <c:v>47.748629999999999</c:v>
                </c:pt>
                <c:pt idx="11504">
                  <c:v>47.76793</c:v>
                </c:pt>
                <c:pt idx="11505">
                  <c:v>47.786029999999997</c:v>
                </c:pt>
                <c:pt idx="11506">
                  <c:v>47.803339999999999</c:v>
                </c:pt>
                <c:pt idx="11507">
                  <c:v>47.821849999999998</c:v>
                </c:pt>
                <c:pt idx="11508">
                  <c:v>47.839930000000003</c:v>
                </c:pt>
                <c:pt idx="11509">
                  <c:v>47.858840000000001</c:v>
                </c:pt>
                <c:pt idx="11510">
                  <c:v>47.876910000000002</c:v>
                </c:pt>
                <c:pt idx="11511">
                  <c:v>47.894889999999997</c:v>
                </c:pt>
                <c:pt idx="11512">
                  <c:v>47.912350000000004</c:v>
                </c:pt>
                <c:pt idx="11513">
                  <c:v>47.929430000000004</c:v>
                </c:pt>
                <c:pt idx="11514">
                  <c:v>47.947789999999998</c:v>
                </c:pt>
                <c:pt idx="11515">
                  <c:v>47.965449999999997</c:v>
                </c:pt>
                <c:pt idx="11516">
                  <c:v>47.983260000000001</c:v>
                </c:pt>
                <c:pt idx="11517">
                  <c:v>48.001060000000003</c:v>
                </c:pt>
                <c:pt idx="11518">
                  <c:v>48.018169999999998</c:v>
                </c:pt>
                <c:pt idx="11519">
                  <c:v>48.035530000000001</c:v>
                </c:pt>
                <c:pt idx="11520">
                  <c:v>48.052</c:v>
                </c:pt>
                <c:pt idx="11521">
                  <c:v>48.066490000000002</c:v>
                </c:pt>
                <c:pt idx="11522">
                  <c:v>48.08099</c:v>
                </c:pt>
                <c:pt idx="11523">
                  <c:v>48.095790000000001</c:v>
                </c:pt>
                <c:pt idx="11524">
                  <c:v>48.112360000000002</c:v>
                </c:pt>
                <c:pt idx="11525">
                  <c:v>48.127850000000002</c:v>
                </c:pt>
                <c:pt idx="11526">
                  <c:v>48.142780000000002</c:v>
                </c:pt>
                <c:pt idx="11527">
                  <c:v>48.157249999999998</c:v>
                </c:pt>
                <c:pt idx="11528">
                  <c:v>48.172110000000004</c:v>
                </c:pt>
                <c:pt idx="11529">
                  <c:v>48.186799999999998</c:v>
                </c:pt>
                <c:pt idx="11530">
                  <c:v>48.201770000000003</c:v>
                </c:pt>
                <c:pt idx="11531">
                  <c:v>48.216200000000001</c:v>
                </c:pt>
                <c:pt idx="11532">
                  <c:v>48.229430000000001</c:v>
                </c:pt>
                <c:pt idx="11533">
                  <c:v>48.244700000000002</c:v>
                </c:pt>
                <c:pt idx="11534">
                  <c:v>48.25956</c:v>
                </c:pt>
                <c:pt idx="11535">
                  <c:v>48.272210000000001</c:v>
                </c:pt>
                <c:pt idx="11536">
                  <c:v>48.284979999999997</c:v>
                </c:pt>
                <c:pt idx="11537">
                  <c:v>48.297330000000002</c:v>
                </c:pt>
                <c:pt idx="11538">
                  <c:v>48.309350000000002</c:v>
                </c:pt>
                <c:pt idx="11539">
                  <c:v>48.321669999999997</c:v>
                </c:pt>
                <c:pt idx="11540">
                  <c:v>48.33428</c:v>
                </c:pt>
                <c:pt idx="11541">
                  <c:v>48.347029999999997</c:v>
                </c:pt>
                <c:pt idx="11542">
                  <c:v>48.360129999999998</c:v>
                </c:pt>
                <c:pt idx="11543">
                  <c:v>48.37218</c:v>
                </c:pt>
                <c:pt idx="11544">
                  <c:v>48.38467</c:v>
                </c:pt>
                <c:pt idx="11545">
                  <c:v>48.396859999999997</c:v>
                </c:pt>
                <c:pt idx="11546">
                  <c:v>48.40936</c:v>
                </c:pt>
                <c:pt idx="11547">
                  <c:v>48.421320000000001</c:v>
                </c:pt>
                <c:pt idx="11548">
                  <c:v>48.432769999999998</c:v>
                </c:pt>
                <c:pt idx="11549">
                  <c:v>48.444279999999999</c:v>
                </c:pt>
                <c:pt idx="11550">
                  <c:v>48.455820000000003</c:v>
                </c:pt>
                <c:pt idx="11551">
                  <c:v>48.468890000000002</c:v>
                </c:pt>
                <c:pt idx="11552">
                  <c:v>48.480609999999999</c:v>
                </c:pt>
                <c:pt idx="11553">
                  <c:v>48.491849999999999</c:v>
                </c:pt>
                <c:pt idx="11554">
                  <c:v>48.502189999999999</c:v>
                </c:pt>
                <c:pt idx="11555">
                  <c:v>48.513269999999999</c:v>
                </c:pt>
                <c:pt idx="11556">
                  <c:v>48.525399999999998</c:v>
                </c:pt>
                <c:pt idx="11557">
                  <c:v>48.53584</c:v>
                </c:pt>
                <c:pt idx="11558">
                  <c:v>48.545589999999997</c:v>
                </c:pt>
                <c:pt idx="11559">
                  <c:v>48.554949999999998</c:v>
                </c:pt>
                <c:pt idx="11560">
                  <c:v>48.564779999999999</c:v>
                </c:pt>
                <c:pt idx="11561">
                  <c:v>48.574019999999997</c:v>
                </c:pt>
                <c:pt idx="11562">
                  <c:v>48.583640000000003</c:v>
                </c:pt>
                <c:pt idx="11563">
                  <c:v>48.593989999999998</c:v>
                </c:pt>
                <c:pt idx="11564">
                  <c:v>48.603389999999997</c:v>
                </c:pt>
                <c:pt idx="11565">
                  <c:v>48.611899999999999</c:v>
                </c:pt>
                <c:pt idx="11566">
                  <c:v>48.62162</c:v>
                </c:pt>
                <c:pt idx="11567">
                  <c:v>48.63026</c:v>
                </c:pt>
                <c:pt idx="11568">
                  <c:v>48.639110000000002</c:v>
                </c:pt>
                <c:pt idx="11569">
                  <c:v>48.647089999999999</c:v>
                </c:pt>
                <c:pt idx="11570">
                  <c:v>48.65504</c:v>
                </c:pt>
                <c:pt idx="11571">
                  <c:v>48.664670000000001</c:v>
                </c:pt>
                <c:pt idx="11572">
                  <c:v>48.672220000000003</c:v>
                </c:pt>
                <c:pt idx="11573">
                  <c:v>48.679569999999998</c:v>
                </c:pt>
                <c:pt idx="11574">
                  <c:v>48.68676</c:v>
                </c:pt>
                <c:pt idx="11575">
                  <c:v>48.693899999999999</c:v>
                </c:pt>
                <c:pt idx="11576">
                  <c:v>48.701160000000002</c:v>
                </c:pt>
                <c:pt idx="11577">
                  <c:v>48.709159999999997</c:v>
                </c:pt>
                <c:pt idx="11578">
                  <c:v>48.716169999999998</c:v>
                </c:pt>
                <c:pt idx="11579">
                  <c:v>48.723480000000002</c:v>
                </c:pt>
                <c:pt idx="11580">
                  <c:v>48.730550000000001</c:v>
                </c:pt>
                <c:pt idx="11581">
                  <c:v>48.737560000000002</c:v>
                </c:pt>
                <c:pt idx="11582">
                  <c:v>48.745840000000001</c:v>
                </c:pt>
                <c:pt idx="11583">
                  <c:v>48.75168</c:v>
                </c:pt>
                <c:pt idx="11584">
                  <c:v>48.758290000000002</c:v>
                </c:pt>
                <c:pt idx="11585">
                  <c:v>48.765839999999997</c:v>
                </c:pt>
                <c:pt idx="11586">
                  <c:v>48.772460000000002</c:v>
                </c:pt>
                <c:pt idx="11587">
                  <c:v>48.779299999999999</c:v>
                </c:pt>
                <c:pt idx="11588">
                  <c:v>48.787199999999999</c:v>
                </c:pt>
                <c:pt idx="11589">
                  <c:v>48.794199999999996</c:v>
                </c:pt>
                <c:pt idx="11590">
                  <c:v>48.800719999999998</c:v>
                </c:pt>
                <c:pt idx="11591">
                  <c:v>48.807189999999999</c:v>
                </c:pt>
                <c:pt idx="11592">
                  <c:v>48.813470000000002</c:v>
                </c:pt>
                <c:pt idx="11593">
                  <c:v>48.819090000000003</c:v>
                </c:pt>
                <c:pt idx="11594">
                  <c:v>48.825189999999999</c:v>
                </c:pt>
                <c:pt idx="11595">
                  <c:v>48.830579999999998</c:v>
                </c:pt>
                <c:pt idx="11596">
                  <c:v>48.835850000000001</c:v>
                </c:pt>
                <c:pt idx="11597">
                  <c:v>48.84084</c:v>
                </c:pt>
                <c:pt idx="11598">
                  <c:v>48.845910000000003</c:v>
                </c:pt>
                <c:pt idx="11599">
                  <c:v>48.851370000000003</c:v>
                </c:pt>
                <c:pt idx="11600">
                  <c:v>48.855879999999999</c:v>
                </c:pt>
                <c:pt idx="11601">
                  <c:v>48.86007</c:v>
                </c:pt>
                <c:pt idx="11602">
                  <c:v>48.865020000000001</c:v>
                </c:pt>
                <c:pt idx="11603">
                  <c:v>48.869799999999998</c:v>
                </c:pt>
                <c:pt idx="11604">
                  <c:v>48.875540000000001</c:v>
                </c:pt>
                <c:pt idx="11605">
                  <c:v>48.88026</c:v>
                </c:pt>
                <c:pt idx="11606">
                  <c:v>48.884169999999997</c:v>
                </c:pt>
                <c:pt idx="11607">
                  <c:v>48.888660000000002</c:v>
                </c:pt>
                <c:pt idx="11608">
                  <c:v>48.894069999999999</c:v>
                </c:pt>
                <c:pt idx="11609">
                  <c:v>48.898850000000003</c:v>
                </c:pt>
                <c:pt idx="11610">
                  <c:v>48.903289999999998</c:v>
                </c:pt>
                <c:pt idx="11611">
                  <c:v>48.908270000000002</c:v>
                </c:pt>
                <c:pt idx="11612">
                  <c:v>48.912210000000002</c:v>
                </c:pt>
                <c:pt idx="11613">
                  <c:v>48.916789999999999</c:v>
                </c:pt>
                <c:pt idx="11614">
                  <c:v>48.920380000000002</c:v>
                </c:pt>
                <c:pt idx="11615">
                  <c:v>48.925820000000002</c:v>
                </c:pt>
                <c:pt idx="11616">
                  <c:v>48.929929999999999</c:v>
                </c:pt>
                <c:pt idx="11617">
                  <c:v>48.934089999999998</c:v>
                </c:pt>
                <c:pt idx="11618">
                  <c:v>48.938220000000001</c:v>
                </c:pt>
                <c:pt idx="11619">
                  <c:v>48.942839999999997</c:v>
                </c:pt>
                <c:pt idx="11620">
                  <c:v>48.947189999999999</c:v>
                </c:pt>
                <c:pt idx="11621">
                  <c:v>48.950200000000002</c:v>
                </c:pt>
                <c:pt idx="11622">
                  <c:v>48.954859999999996</c:v>
                </c:pt>
                <c:pt idx="11623">
                  <c:v>48.958730000000003</c:v>
                </c:pt>
                <c:pt idx="11624">
                  <c:v>48.962580000000003</c:v>
                </c:pt>
                <c:pt idx="11625">
                  <c:v>48.966349999999998</c:v>
                </c:pt>
                <c:pt idx="11626">
                  <c:v>48.970149999999997</c:v>
                </c:pt>
                <c:pt idx="11627">
                  <c:v>48.974339999999998</c:v>
                </c:pt>
                <c:pt idx="11628">
                  <c:v>48.978369999999998</c:v>
                </c:pt>
                <c:pt idx="11629">
                  <c:v>48.980919999999998</c:v>
                </c:pt>
                <c:pt idx="11630">
                  <c:v>48.983170000000001</c:v>
                </c:pt>
                <c:pt idx="11631">
                  <c:v>48.987380000000002</c:v>
                </c:pt>
                <c:pt idx="11632">
                  <c:v>48.989440000000002</c:v>
                </c:pt>
                <c:pt idx="11633">
                  <c:v>48.992449999999998</c:v>
                </c:pt>
                <c:pt idx="11634">
                  <c:v>48.995240000000003</c:v>
                </c:pt>
                <c:pt idx="11635">
                  <c:v>48.997390000000003</c:v>
                </c:pt>
                <c:pt idx="11636">
                  <c:v>49.00038</c:v>
                </c:pt>
                <c:pt idx="11637">
                  <c:v>49.00235</c:v>
                </c:pt>
                <c:pt idx="11638">
                  <c:v>49.00394</c:v>
                </c:pt>
                <c:pt idx="11639">
                  <c:v>49.007440000000003</c:v>
                </c:pt>
                <c:pt idx="11640">
                  <c:v>49.011029999999998</c:v>
                </c:pt>
                <c:pt idx="11641">
                  <c:v>49.014020000000002</c:v>
                </c:pt>
                <c:pt idx="11642">
                  <c:v>49.016779999999997</c:v>
                </c:pt>
                <c:pt idx="11643">
                  <c:v>49.020310000000002</c:v>
                </c:pt>
                <c:pt idx="11644">
                  <c:v>49.022660000000002</c:v>
                </c:pt>
                <c:pt idx="11645">
                  <c:v>49.025449999999999</c:v>
                </c:pt>
                <c:pt idx="11646">
                  <c:v>49.028449999999999</c:v>
                </c:pt>
                <c:pt idx="11647">
                  <c:v>49.031700000000001</c:v>
                </c:pt>
                <c:pt idx="11648">
                  <c:v>49.034820000000003</c:v>
                </c:pt>
                <c:pt idx="11649">
                  <c:v>49.037799999999997</c:v>
                </c:pt>
                <c:pt idx="11650">
                  <c:v>49.04121</c:v>
                </c:pt>
                <c:pt idx="11651">
                  <c:v>49.043610000000001</c:v>
                </c:pt>
                <c:pt idx="11652">
                  <c:v>49.045659999999998</c:v>
                </c:pt>
                <c:pt idx="11653">
                  <c:v>49.048050000000003</c:v>
                </c:pt>
                <c:pt idx="11654">
                  <c:v>49.051009999999998</c:v>
                </c:pt>
                <c:pt idx="11655">
                  <c:v>49.054020000000001</c:v>
                </c:pt>
                <c:pt idx="11656">
                  <c:v>49.056959999999997</c:v>
                </c:pt>
                <c:pt idx="11657">
                  <c:v>49.05986</c:v>
                </c:pt>
                <c:pt idx="11658">
                  <c:v>49.061979999999998</c:v>
                </c:pt>
                <c:pt idx="11659">
                  <c:v>49.063870000000001</c:v>
                </c:pt>
                <c:pt idx="11660">
                  <c:v>49.066609999999997</c:v>
                </c:pt>
                <c:pt idx="11661">
                  <c:v>49.069450000000003</c:v>
                </c:pt>
                <c:pt idx="11662">
                  <c:v>49.071860000000001</c:v>
                </c:pt>
                <c:pt idx="11663">
                  <c:v>49.073729999999998</c:v>
                </c:pt>
                <c:pt idx="11664">
                  <c:v>49.076149999999998</c:v>
                </c:pt>
                <c:pt idx="11665">
                  <c:v>49.077840000000002</c:v>
                </c:pt>
                <c:pt idx="11666">
                  <c:v>49.079329999999999</c:v>
                </c:pt>
                <c:pt idx="11667">
                  <c:v>49.081409999999998</c:v>
                </c:pt>
                <c:pt idx="11668">
                  <c:v>49.083840000000002</c:v>
                </c:pt>
                <c:pt idx="11669">
                  <c:v>49.086100000000002</c:v>
                </c:pt>
                <c:pt idx="11670">
                  <c:v>49.088299999999997</c:v>
                </c:pt>
                <c:pt idx="11671">
                  <c:v>49.090859999999999</c:v>
                </c:pt>
                <c:pt idx="11672">
                  <c:v>49.092829999999999</c:v>
                </c:pt>
                <c:pt idx="11673">
                  <c:v>49.094740000000002</c:v>
                </c:pt>
                <c:pt idx="11674">
                  <c:v>49.096539999999997</c:v>
                </c:pt>
                <c:pt idx="11675">
                  <c:v>49.098550000000003</c:v>
                </c:pt>
                <c:pt idx="11676">
                  <c:v>49.101559999999999</c:v>
                </c:pt>
                <c:pt idx="11677">
                  <c:v>49.102440000000001</c:v>
                </c:pt>
                <c:pt idx="11678">
                  <c:v>49.103160000000003</c:v>
                </c:pt>
                <c:pt idx="11679">
                  <c:v>49.106319999999997</c:v>
                </c:pt>
                <c:pt idx="11680">
                  <c:v>49.110019999999999</c:v>
                </c:pt>
                <c:pt idx="11681">
                  <c:v>49.112209999999997</c:v>
                </c:pt>
                <c:pt idx="11682">
                  <c:v>49.114550000000001</c:v>
                </c:pt>
                <c:pt idx="11683">
                  <c:v>49.117240000000002</c:v>
                </c:pt>
                <c:pt idx="11684">
                  <c:v>49.120069999999998</c:v>
                </c:pt>
                <c:pt idx="11685">
                  <c:v>49.12247</c:v>
                </c:pt>
                <c:pt idx="11686">
                  <c:v>49.123869999999997</c:v>
                </c:pt>
                <c:pt idx="11687">
                  <c:v>49.126849999999997</c:v>
                </c:pt>
                <c:pt idx="11688">
                  <c:v>49.12876</c:v>
                </c:pt>
                <c:pt idx="11689">
                  <c:v>49.130679999999998</c:v>
                </c:pt>
                <c:pt idx="11690">
                  <c:v>49.132930000000002</c:v>
                </c:pt>
                <c:pt idx="11691">
                  <c:v>49.134659999999997</c:v>
                </c:pt>
                <c:pt idx="11692">
                  <c:v>49.136330000000001</c:v>
                </c:pt>
                <c:pt idx="11693">
                  <c:v>49.138150000000003</c:v>
                </c:pt>
                <c:pt idx="11694">
                  <c:v>49.140549999999998</c:v>
                </c:pt>
                <c:pt idx="11695">
                  <c:v>49.143180000000001</c:v>
                </c:pt>
                <c:pt idx="11696">
                  <c:v>49.144640000000003</c:v>
                </c:pt>
                <c:pt idx="11697">
                  <c:v>49.146279999999997</c:v>
                </c:pt>
                <c:pt idx="11698">
                  <c:v>49.149380000000001</c:v>
                </c:pt>
                <c:pt idx="11699">
                  <c:v>49.151859999999999</c:v>
                </c:pt>
                <c:pt idx="11700">
                  <c:v>49.15419</c:v>
                </c:pt>
                <c:pt idx="11701">
                  <c:v>49.157710000000002</c:v>
                </c:pt>
                <c:pt idx="11702">
                  <c:v>49.16151</c:v>
                </c:pt>
                <c:pt idx="11703">
                  <c:v>49.164999999999999</c:v>
                </c:pt>
                <c:pt idx="11704">
                  <c:v>49.16845</c:v>
                </c:pt>
                <c:pt idx="11705">
                  <c:v>49.17163</c:v>
                </c:pt>
                <c:pt idx="11706">
                  <c:v>49.173990000000003</c:v>
                </c:pt>
                <c:pt idx="11707">
                  <c:v>49.176720000000003</c:v>
                </c:pt>
                <c:pt idx="11708">
                  <c:v>49.180529999999997</c:v>
                </c:pt>
                <c:pt idx="11709">
                  <c:v>49.185360000000003</c:v>
                </c:pt>
                <c:pt idx="11710">
                  <c:v>49.188670000000002</c:v>
                </c:pt>
                <c:pt idx="11711">
                  <c:v>49.191899999999997</c:v>
                </c:pt>
                <c:pt idx="11712">
                  <c:v>49.196179999999998</c:v>
                </c:pt>
                <c:pt idx="11713">
                  <c:v>49.200519999999997</c:v>
                </c:pt>
                <c:pt idx="11714">
                  <c:v>49.204619999999998</c:v>
                </c:pt>
                <c:pt idx="11715">
                  <c:v>49.209130000000002</c:v>
                </c:pt>
                <c:pt idx="11716">
                  <c:v>49.213970000000003</c:v>
                </c:pt>
                <c:pt idx="11717">
                  <c:v>49.21875</c:v>
                </c:pt>
                <c:pt idx="11718">
                  <c:v>49.222760000000001</c:v>
                </c:pt>
                <c:pt idx="11719">
                  <c:v>49.227209999999999</c:v>
                </c:pt>
                <c:pt idx="11720">
                  <c:v>49.232379999999999</c:v>
                </c:pt>
                <c:pt idx="11721">
                  <c:v>49.237740000000002</c:v>
                </c:pt>
                <c:pt idx="11722">
                  <c:v>49.243229999999997</c:v>
                </c:pt>
                <c:pt idx="11723">
                  <c:v>49.249270000000003</c:v>
                </c:pt>
                <c:pt idx="11724">
                  <c:v>49.254890000000003</c:v>
                </c:pt>
                <c:pt idx="11725">
                  <c:v>49.260860000000001</c:v>
                </c:pt>
                <c:pt idx="11726">
                  <c:v>49.266449999999999</c:v>
                </c:pt>
                <c:pt idx="11727">
                  <c:v>49.272680000000001</c:v>
                </c:pt>
                <c:pt idx="11728">
                  <c:v>49.279420000000002</c:v>
                </c:pt>
                <c:pt idx="11729">
                  <c:v>49.285989999999998</c:v>
                </c:pt>
                <c:pt idx="11730">
                  <c:v>49.292230000000004</c:v>
                </c:pt>
                <c:pt idx="11731">
                  <c:v>49.29871</c:v>
                </c:pt>
                <c:pt idx="11732">
                  <c:v>49.306229999999999</c:v>
                </c:pt>
                <c:pt idx="11733">
                  <c:v>49.313630000000003</c:v>
                </c:pt>
                <c:pt idx="11734">
                  <c:v>49.32056</c:v>
                </c:pt>
                <c:pt idx="11735">
                  <c:v>49.328589999999998</c:v>
                </c:pt>
                <c:pt idx="11736">
                  <c:v>49.337200000000003</c:v>
                </c:pt>
                <c:pt idx="11737">
                  <c:v>49.345230000000001</c:v>
                </c:pt>
                <c:pt idx="11738">
                  <c:v>49.353549999999998</c:v>
                </c:pt>
                <c:pt idx="11739">
                  <c:v>49.36215</c:v>
                </c:pt>
                <c:pt idx="11740">
                  <c:v>49.370399999999997</c:v>
                </c:pt>
                <c:pt idx="11741">
                  <c:v>49.378529999999998</c:v>
                </c:pt>
                <c:pt idx="11742">
                  <c:v>49.387889999999999</c:v>
                </c:pt>
                <c:pt idx="11743">
                  <c:v>49.397190000000002</c:v>
                </c:pt>
                <c:pt idx="11744">
                  <c:v>49.40634</c:v>
                </c:pt>
                <c:pt idx="11745">
                  <c:v>49.416739999999997</c:v>
                </c:pt>
                <c:pt idx="11746">
                  <c:v>49.42745</c:v>
                </c:pt>
                <c:pt idx="11747">
                  <c:v>49.437809999999999</c:v>
                </c:pt>
                <c:pt idx="11748">
                  <c:v>49.447539999999996</c:v>
                </c:pt>
                <c:pt idx="11749">
                  <c:v>49.458190000000002</c:v>
                </c:pt>
                <c:pt idx="11750">
                  <c:v>49.469099999999997</c:v>
                </c:pt>
                <c:pt idx="11751">
                  <c:v>49.479340000000001</c:v>
                </c:pt>
                <c:pt idx="11752">
                  <c:v>49.490229999999997</c:v>
                </c:pt>
                <c:pt idx="11753">
                  <c:v>49.501399999999997</c:v>
                </c:pt>
                <c:pt idx="11754">
                  <c:v>49.512590000000003</c:v>
                </c:pt>
                <c:pt idx="11755">
                  <c:v>49.52422</c:v>
                </c:pt>
                <c:pt idx="11756">
                  <c:v>49.536250000000003</c:v>
                </c:pt>
                <c:pt idx="11757">
                  <c:v>49.54853</c:v>
                </c:pt>
                <c:pt idx="11758">
                  <c:v>49.560830000000003</c:v>
                </c:pt>
                <c:pt idx="11759">
                  <c:v>49.572989999999997</c:v>
                </c:pt>
                <c:pt idx="11760">
                  <c:v>49.585819999999998</c:v>
                </c:pt>
                <c:pt idx="11761">
                  <c:v>49.59881</c:v>
                </c:pt>
                <c:pt idx="11762">
                  <c:v>49.612479999999998</c:v>
                </c:pt>
                <c:pt idx="11763">
                  <c:v>49.626959999999997</c:v>
                </c:pt>
                <c:pt idx="11764">
                  <c:v>49.640279999999997</c:v>
                </c:pt>
                <c:pt idx="11765">
                  <c:v>49.653320000000001</c:v>
                </c:pt>
                <c:pt idx="11766">
                  <c:v>49.666809999999998</c:v>
                </c:pt>
                <c:pt idx="11767">
                  <c:v>49.681109999999997</c:v>
                </c:pt>
                <c:pt idx="11768">
                  <c:v>49.695909999999998</c:v>
                </c:pt>
                <c:pt idx="11769">
                  <c:v>49.71114</c:v>
                </c:pt>
                <c:pt idx="11770">
                  <c:v>49.72654</c:v>
                </c:pt>
                <c:pt idx="11771">
                  <c:v>49.741799999999998</c:v>
                </c:pt>
                <c:pt idx="11772">
                  <c:v>49.757770000000001</c:v>
                </c:pt>
                <c:pt idx="11773">
                  <c:v>49.77355</c:v>
                </c:pt>
                <c:pt idx="11774">
                  <c:v>49.790309999999998</c:v>
                </c:pt>
                <c:pt idx="11775">
                  <c:v>49.806429999999999</c:v>
                </c:pt>
                <c:pt idx="11776">
                  <c:v>49.823239999999998</c:v>
                </c:pt>
                <c:pt idx="11777">
                  <c:v>49.839590000000001</c:v>
                </c:pt>
                <c:pt idx="11778">
                  <c:v>49.855200000000004</c:v>
                </c:pt>
                <c:pt idx="11779">
                  <c:v>49.870379999999997</c:v>
                </c:pt>
                <c:pt idx="11780">
                  <c:v>49.886180000000003</c:v>
                </c:pt>
                <c:pt idx="11781">
                  <c:v>49.903309999999998</c:v>
                </c:pt>
                <c:pt idx="11782">
                  <c:v>49.921129999999998</c:v>
                </c:pt>
                <c:pt idx="11783">
                  <c:v>49.939830000000001</c:v>
                </c:pt>
                <c:pt idx="11784">
                  <c:v>49.959069999999997</c:v>
                </c:pt>
                <c:pt idx="11785">
                  <c:v>49.978070000000002</c:v>
                </c:pt>
                <c:pt idx="11786">
                  <c:v>49.997300000000003</c:v>
                </c:pt>
                <c:pt idx="11787">
                  <c:v>50.016820000000003</c:v>
                </c:pt>
                <c:pt idx="11788">
                  <c:v>50.036430000000003</c:v>
                </c:pt>
                <c:pt idx="11789">
                  <c:v>50.055929999999996</c:v>
                </c:pt>
                <c:pt idx="11790">
                  <c:v>50.075650000000003</c:v>
                </c:pt>
                <c:pt idx="11791">
                  <c:v>50.096049999999998</c:v>
                </c:pt>
                <c:pt idx="11792">
                  <c:v>50.116390000000003</c:v>
                </c:pt>
                <c:pt idx="11793">
                  <c:v>50.137030000000003</c:v>
                </c:pt>
                <c:pt idx="11794">
                  <c:v>50.158569999999997</c:v>
                </c:pt>
                <c:pt idx="11795">
                  <c:v>50.180019999999999</c:v>
                </c:pt>
                <c:pt idx="11796">
                  <c:v>50.202469999999998</c:v>
                </c:pt>
                <c:pt idx="11797">
                  <c:v>50.22616</c:v>
                </c:pt>
                <c:pt idx="11798">
                  <c:v>50.250050000000002</c:v>
                </c:pt>
                <c:pt idx="11799">
                  <c:v>50.27328</c:v>
                </c:pt>
                <c:pt idx="11800">
                  <c:v>50.296599999999998</c:v>
                </c:pt>
                <c:pt idx="11801">
                  <c:v>50.321170000000002</c:v>
                </c:pt>
                <c:pt idx="11802">
                  <c:v>50.345860000000002</c:v>
                </c:pt>
                <c:pt idx="11803">
                  <c:v>50.370840000000001</c:v>
                </c:pt>
                <c:pt idx="11804">
                  <c:v>50.396389999999997</c:v>
                </c:pt>
                <c:pt idx="11805">
                  <c:v>50.421930000000003</c:v>
                </c:pt>
                <c:pt idx="11806">
                  <c:v>50.447969999999998</c:v>
                </c:pt>
                <c:pt idx="11807">
                  <c:v>50.47486</c:v>
                </c:pt>
                <c:pt idx="11808">
                  <c:v>50.502200000000002</c:v>
                </c:pt>
                <c:pt idx="11809">
                  <c:v>50.529850000000003</c:v>
                </c:pt>
                <c:pt idx="11810">
                  <c:v>50.557479999999998</c:v>
                </c:pt>
                <c:pt idx="11811">
                  <c:v>50.585569999999997</c:v>
                </c:pt>
                <c:pt idx="11812">
                  <c:v>50.614060000000002</c:v>
                </c:pt>
                <c:pt idx="11813">
                  <c:v>50.643210000000003</c:v>
                </c:pt>
                <c:pt idx="11814">
                  <c:v>50.673110000000001</c:v>
                </c:pt>
                <c:pt idx="11815">
                  <c:v>50.703699999999998</c:v>
                </c:pt>
                <c:pt idx="11816">
                  <c:v>50.73516</c:v>
                </c:pt>
                <c:pt idx="11817">
                  <c:v>50.766840000000002</c:v>
                </c:pt>
                <c:pt idx="11818">
                  <c:v>50.798229999999997</c:v>
                </c:pt>
                <c:pt idx="11819">
                  <c:v>50.830170000000003</c:v>
                </c:pt>
                <c:pt idx="11820">
                  <c:v>50.862650000000002</c:v>
                </c:pt>
                <c:pt idx="11821">
                  <c:v>50.896059999999999</c:v>
                </c:pt>
                <c:pt idx="11822">
                  <c:v>50.929549999999999</c:v>
                </c:pt>
                <c:pt idx="11823">
                  <c:v>50.96378</c:v>
                </c:pt>
                <c:pt idx="11824">
                  <c:v>50.999070000000003</c:v>
                </c:pt>
                <c:pt idx="11825">
                  <c:v>51.034869999999998</c:v>
                </c:pt>
                <c:pt idx="11826">
                  <c:v>51.070450000000001</c:v>
                </c:pt>
                <c:pt idx="11827">
                  <c:v>51.106850000000001</c:v>
                </c:pt>
                <c:pt idx="11828">
                  <c:v>51.144950000000001</c:v>
                </c:pt>
                <c:pt idx="11829">
                  <c:v>51.18215</c:v>
                </c:pt>
                <c:pt idx="11830">
                  <c:v>51.220019999999998</c:v>
                </c:pt>
                <c:pt idx="11831">
                  <c:v>51.259099999999997</c:v>
                </c:pt>
                <c:pt idx="11832">
                  <c:v>51.298119999999997</c:v>
                </c:pt>
                <c:pt idx="11833">
                  <c:v>51.337249999999997</c:v>
                </c:pt>
                <c:pt idx="11834">
                  <c:v>51.377569999999999</c:v>
                </c:pt>
                <c:pt idx="11835">
                  <c:v>51.418729999999996</c:v>
                </c:pt>
                <c:pt idx="11836">
                  <c:v>51.460030000000003</c:v>
                </c:pt>
                <c:pt idx="11837">
                  <c:v>51.50188</c:v>
                </c:pt>
                <c:pt idx="11838">
                  <c:v>51.545140000000004</c:v>
                </c:pt>
                <c:pt idx="11839">
                  <c:v>51.589950000000002</c:v>
                </c:pt>
                <c:pt idx="11840">
                  <c:v>51.635170000000002</c:v>
                </c:pt>
                <c:pt idx="11841">
                  <c:v>51.681170000000002</c:v>
                </c:pt>
                <c:pt idx="11842">
                  <c:v>51.725850000000001</c:v>
                </c:pt>
                <c:pt idx="11843">
                  <c:v>51.768329999999999</c:v>
                </c:pt>
                <c:pt idx="11844">
                  <c:v>51.811630000000001</c:v>
                </c:pt>
                <c:pt idx="11845">
                  <c:v>51.85857</c:v>
                </c:pt>
                <c:pt idx="11846">
                  <c:v>51.906390000000002</c:v>
                </c:pt>
                <c:pt idx="11847">
                  <c:v>51.954250000000002</c:v>
                </c:pt>
                <c:pt idx="11848">
                  <c:v>52.003149999999998</c:v>
                </c:pt>
                <c:pt idx="11849">
                  <c:v>52.052909999999997</c:v>
                </c:pt>
                <c:pt idx="11850">
                  <c:v>52.104109999999999</c:v>
                </c:pt>
                <c:pt idx="11851">
                  <c:v>52.155659999999997</c:v>
                </c:pt>
                <c:pt idx="11852">
                  <c:v>52.207680000000003</c:v>
                </c:pt>
                <c:pt idx="11853">
                  <c:v>52.260219999999997</c:v>
                </c:pt>
                <c:pt idx="11854">
                  <c:v>52.313180000000003</c:v>
                </c:pt>
                <c:pt idx="11855">
                  <c:v>52.366849999999999</c:v>
                </c:pt>
                <c:pt idx="11856">
                  <c:v>52.421129999999998</c:v>
                </c:pt>
                <c:pt idx="11857">
                  <c:v>52.476570000000002</c:v>
                </c:pt>
                <c:pt idx="11858">
                  <c:v>52.533630000000002</c:v>
                </c:pt>
                <c:pt idx="11859">
                  <c:v>52.59057</c:v>
                </c:pt>
                <c:pt idx="11860">
                  <c:v>52.648380000000003</c:v>
                </c:pt>
                <c:pt idx="11861">
                  <c:v>52.707459999999998</c:v>
                </c:pt>
                <c:pt idx="11862">
                  <c:v>52.76755</c:v>
                </c:pt>
                <c:pt idx="11863">
                  <c:v>52.827770000000001</c:v>
                </c:pt>
                <c:pt idx="11864">
                  <c:v>52.889040000000001</c:v>
                </c:pt>
                <c:pt idx="11865">
                  <c:v>52.951529999999998</c:v>
                </c:pt>
                <c:pt idx="11866">
                  <c:v>53.013039999999997</c:v>
                </c:pt>
                <c:pt idx="11867">
                  <c:v>53.075949999999999</c:v>
                </c:pt>
                <c:pt idx="11868">
                  <c:v>53.140320000000003</c:v>
                </c:pt>
                <c:pt idx="11869">
                  <c:v>53.205390000000001</c:v>
                </c:pt>
                <c:pt idx="11870">
                  <c:v>53.270400000000002</c:v>
                </c:pt>
                <c:pt idx="11871">
                  <c:v>53.336620000000003</c:v>
                </c:pt>
                <c:pt idx="11872">
                  <c:v>53.40408</c:v>
                </c:pt>
                <c:pt idx="11873">
                  <c:v>53.4724</c:v>
                </c:pt>
                <c:pt idx="11874">
                  <c:v>53.540709999999997</c:v>
                </c:pt>
                <c:pt idx="11875">
                  <c:v>53.610810000000001</c:v>
                </c:pt>
                <c:pt idx="11876">
                  <c:v>53.682029999999997</c:v>
                </c:pt>
                <c:pt idx="11877">
                  <c:v>53.7545</c:v>
                </c:pt>
                <c:pt idx="11878">
                  <c:v>53.826610000000002</c:v>
                </c:pt>
                <c:pt idx="11879">
                  <c:v>53.899679999999996</c:v>
                </c:pt>
                <c:pt idx="11880">
                  <c:v>53.973950000000002</c:v>
                </c:pt>
                <c:pt idx="11881">
                  <c:v>54.048229999999997</c:v>
                </c:pt>
                <c:pt idx="11882">
                  <c:v>54.124200000000002</c:v>
                </c:pt>
                <c:pt idx="11883">
                  <c:v>54.202129999999997</c:v>
                </c:pt>
                <c:pt idx="11884">
                  <c:v>54.279829999999997</c:v>
                </c:pt>
                <c:pt idx="11885">
                  <c:v>54.358620000000002</c:v>
                </c:pt>
                <c:pt idx="11886">
                  <c:v>54.438960000000002</c:v>
                </c:pt>
                <c:pt idx="11887">
                  <c:v>54.520490000000002</c:v>
                </c:pt>
                <c:pt idx="11888">
                  <c:v>54.603520000000003</c:v>
                </c:pt>
                <c:pt idx="11889">
                  <c:v>54.686169999999997</c:v>
                </c:pt>
                <c:pt idx="11890">
                  <c:v>54.769710000000003</c:v>
                </c:pt>
                <c:pt idx="11891">
                  <c:v>54.854500000000002</c:v>
                </c:pt>
                <c:pt idx="11892">
                  <c:v>54.939639999999997</c:v>
                </c:pt>
                <c:pt idx="11893">
                  <c:v>55.026040000000002</c:v>
                </c:pt>
                <c:pt idx="11894">
                  <c:v>55.11383</c:v>
                </c:pt>
                <c:pt idx="11895">
                  <c:v>55.202770000000001</c:v>
                </c:pt>
                <c:pt idx="11896">
                  <c:v>55.293010000000002</c:v>
                </c:pt>
                <c:pt idx="11897">
                  <c:v>55.384529999999998</c:v>
                </c:pt>
                <c:pt idx="11898">
                  <c:v>55.47757</c:v>
                </c:pt>
                <c:pt idx="11899">
                  <c:v>55.572209999999998</c:v>
                </c:pt>
                <c:pt idx="11900">
                  <c:v>55.666519999999998</c:v>
                </c:pt>
                <c:pt idx="11901">
                  <c:v>55.76247</c:v>
                </c:pt>
                <c:pt idx="11902">
                  <c:v>55.859949999999998</c:v>
                </c:pt>
                <c:pt idx="11903">
                  <c:v>55.958579999999998</c:v>
                </c:pt>
                <c:pt idx="11904">
                  <c:v>56.05865</c:v>
                </c:pt>
                <c:pt idx="11905">
                  <c:v>56.160130000000002</c:v>
                </c:pt>
                <c:pt idx="11906">
                  <c:v>56.259230000000002</c:v>
                </c:pt>
                <c:pt idx="11907">
                  <c:v>56.351970000000001</c:v>
                </c:pt>
                <c:pt idx="11908">
                  <c:v>56.444800000000001</c:v>
                </c:pt>
                <c:pt idx="11909">
                  <c:v>56.54862</c:v>
                </c:pt>
                <c:pt idx="11910">
                  <c:v>56.655360000000002</c:v>
                </c:pt>
                <c:pt idx="11911">
                  <c:v>56.763060000000003</c:v>
                </c:pt>
                <c:pt idx="11912">
                  <c:v>56.873379999999997</c:v>
                </c:pt>
                <c:pt idx="11913">
                  <c:v>56.982520000000001</c:v>
                </c:pt>
                <c:pt idx="11914">
                  <c:v>57.094580000000001</c:v>
                </c:pt>
                <c:pt idx="11915">
                  <c:v>57.206209999999999</c:v>
                </c:pt>
                <c:pt idx="11916">
                  <c:v>57.322339999999997</c:v>
                </c:pt>
                <c:pt idx="11917">
                  <c:v>57.438409999999998</c:v>
                </c:pt>
                <c:pt idx="11918">
                  <c:v>57.555630000000001</c:v>
                </c:pt>
                <c:pt idx="11919">
                  <c:v>57.674120000000002</c:v>
                </c:pt>
                <c:pt idx="11920">
                  <c:v>57.794800000000002</c:v>
                </c:pt>
                <c:pt idx="11921">
                  <c:v>57.916170000000001</c:v>
                </c:pt>
                <c:pt idx="11922">
                  <c:v>58.038969999999999</c:v>
                </c:pt>
                <c:pt idx="11923">
                  <c:v>58.162590000000002</c:v>
                </c:pt>
                <c:pt idx="11924">
                  <c:v>58.289380000000001</c:v>
                </c:pt>
                <c:pt idx="11925">
                  <c:v>58.416170000000001</c:v>
                </c:pt>
                <c:pt idx="11926">
                  <c:v>58.545830000000002</c:v>
                </c:pt>
                <c:pt idx="11927">
                  <c:v>58.675260000000002</c:v>
                </c:pt>
                <c:pt idx="11928">
                  <c:v>58.806759999999997</c:v>
                </c:pt>
                <c:pt idx="11929">
                  <c:v>58.93947</c:v>
                </c:pt>
                <c:pt idx="11930">
                  <c:v>59.074469999999998</c:v>
                </c:pt>
                <c:pt idx="11931">
                  <c:v>59.211069999999999</c:v>
                </c:pt>
                <c:pt idx="11932">
                  <c:v>59.349400000000003</c:v>
                </c:pt>
                <c:pt idx="11933">
                  <c:v>59.488939999999999</c:v>
                </c:pt>
                <c:pt idx="11934">
                  <c:v>59.63053</c:v>
                </c:pt>
                <c:pt idx="11935">
                  <c:v>59.774329999999999</c:v>
                </c:pt>
                <c:pt idx="11936">
                  <c:v>59.91845</c:v>
                </c:pt>
                <c:pt idx="11937">
                  <c:v>60.065480000000001</c:v>
                </c:pt>
                <c:pt idx="11938">
                  <c:v>60.213270000000001</c:v>
                </c:pt>
                <c:pt idx="11939">
                  <c:v>60.361840000000001</c:v>
                </c:pt>
                <c:pt idx="11940">
                  <c:v>60.51238</c:v>
                </c:pt>
                <c:pt idx="11941">
                  <c:v>60.66574</c:v>
                </c:pt>
                <c:pt idx="11942">
                  <c:v>60.821640000000002</c:v>
                </c:pt>
                <c:pt idx="11943">
                  <c:v>60.977580000000003</c:v>
                </c:pt>
                <c:pt idx="11944">
                  <c:v>61.138030000000001</c:v>
                </c:pt>
                <c:pt idx="11945">
                  <c:v>61.296050000000001</c:v>
                </c:pt>
                <c:pt idx="11946">
                  <c:v>61.459060000000001</c:v>
                </c:pt>
                <c:pt idx="11947">
                  <c:v>61.623399999999997</c:v>
                </c:pt>
                <c:pt idx="11948">
                  <c:v>61.786949999999997</c:v>
                </c:pt>
                <c:pt idx="11949">
                  <c:v>61.951909999999998</c:v>
                </c:pt>
                <c:pt idx="11950">
                  <c:v>62.12144</c:v>
                </c:pt>
                <c:pt idx="11951">
                  <c:v>62.292029999999997</c:v>
                </c:pt>
                <c:pt idx="11952">
                  <c:v>62.462960000000002</c:v>
                </c:pt>
                <c:pt idx="11953">
                  <c:v>62.636479999999999</c:v>
                </c:pt>
                <c:pt idx="11954">
                  <c:v>62.812150000000003</c:v>
                </c:pt>
                <c:pt idx="11955">
                  <c:v>62.988990000000001</c:v>
                </c:pt>
                <c:pt idx="11956">
                  <c:v>63.166719999999998</c:v>
                </c:pt>
                <c:pt idx="11957">
                  <c:v>63.348689999999998</c:v>
                </c:pt>
                <c:pt idx="11958">
                  <c:v>63.53237</c:v>
                </c:pt>
                <c:pt idx="11959">
                  <c:v>63.716729999999998</c:v>
                </c:pt>
                <c:pt idx="11960">
                  <c:v>63.903770000000002</c:v>
                </c:pt>
                <c:pt idx="11961">
                  <c:v>64.094200000000001</c:v>
                </c:pt>
                <c:pt idx="11962">
                  <c:v>64.284580000000005</c:v>
                </c:pt>
                <c:pt idx="11963">
                  <c:v>64.47784</c:v>
                </c:pt>
                <c:pt idx="11964">
                  <c:v>64.672989999999999</c:v>
                </c:pt>
                <c:pt idx="11965">
                  <c:v>64.870429999999999</c:v>
                </c:pt>
                <c:pt idx="11966">
                  <c:v>65.070170000000005</c:v>
                </c:pt>
                <c:pt idx="11967">
                  <c:v>65.273079999999993</c:v>
                </c:pt>
                <c:pt idx="11968">
                  <c:v>65.477040000000002</c:v>
                </c:pt>
                <c:pt idx="11969">
                  <c:v>65.683199999999999</c:v>
                </c:pt>
                <c:pt idx="11970">
                  <c:v>65.887010000000004</c:v>
                </c:pt>
                <c:pt idx="11971">
                  <c:v>66.077539999999999</c:v>
                </c:pt>
                <c:pt idx="11972">
                  <c:v>66.26482</c:v>
                </c:pt>
                <c:pt idx="11973">
                  <c:v>66.470240000000004</c:v>
                </c:pt>
                <c:pt idx="11974">
                  <c:v>66.685839999999999</c:v>
                </c:pt>
                <c:pt idx="11975">
                  <c:v>66.904449999999997</c:v>
                </c:pt>
                <c:pt idx="11976">
                  <c:v>67.125360000000001</c:v>
                </c:pt>
                <c:pt idx="11977">
                  <c:v>67.349559999999997</c:v>
                </c:pt>
                <c:pt idx="11978">
                  <c:v>67.575879999999998</c:v>
                </c:pt>
                <c:pt idx="11979">
                  <c:v>67.8018</c:v>
                </c:pt>
                <c:pt idx="11980">
                  <c:v>68.032439999999994</c:v>
                </c:pt>
                <c:pt idx="11981">
                  <c:v>68.264049999999997</c:v>
                </c:pt>
                <c:pt idx="11982">
                  <c:v>68.499989999999997</c:v>
                </c:pt>
                <c:pt idx="11983">
                  <c:v>68.73554</c:v>
                </c:pt>
                <c:pt idx="11984">
                  <c:v>68.976650000000006</c:v>
                </c:pt>
                <c:pt idx="11985">
                  <c:v>69.218540000000004</c:v>
                </c:pt>
                <c:pt idx="11986">
                  <c:v>69.462040000000002</c:v>
                </c:pt>
                <c:pt idx="11987">
                  <c:v>69.706339999999997</c:v>
                </c:pt>
                <c:pt idx="11988">
                  <c:v>69.955359999999999</c:v>
                </c:pt>
                <c:pt idx="11989">
                  <c:v>70.207239999999999</c:v>
                </c:pt>
                <c:pt idx="11990">
                  <c:v>70.460729999999998</c:v>
                </c:pt>
                <c:pt idx="11991">
                  <c:v>70.717740000000006</c:v>
                </c:pt>
                <c:pt idx="11992">
                  <c:v>70.975380000000001</c:v>
                </c:pt>
                <c:pt idx="11993">
                  <c:v>71.236180000000004</c:v>
                </c:pt>
                <c:pt idx="11994">
                  <c:v>71.502020000000002</c:v>
                </c:pt>
                <c:pt idx="11995">
                  <c:v>71.768780000000007</c:v>
                </c:pt>
                <c:pt idx="11996">
                  <c:v>72.038039999999995</c:v>
                </c:pt>
                <c:pt idx="11997">
                  <c:v>72.311440000000005</c:v>
                </c:pt>
                <c:pt idx="11998">
                  <c:v>72.587140000000005</c:v>
                </c:pt>
                <c:pt idx="11999">
                  <c:v>72.866699999999994</c:v>
                </c:pt>
                <c:pt idx="12000">
                  <c:v>73.147989999999993</c:v>
                </c:pt>
                <c:pt idx="12001">
                  <c:v>73.429820000000007</c:v>
                </c:pt>
                <c:pt idx="12002">
                  <c:v>73.717789999999994</c:v>
                </c:pt>
                <c:pt idx="12003">
                  <c:v>74.006169999999997</c:v>
                </c:pt>
                <c:pt idx="12004">
                  <c:v>74.297470000000004</c:v>
                </c:pt>
                <c:pt idx="12005">
                  <c:v>74.593239999999994</c:v>
                </c:pt>
                <c:pt idx="12006">
                  <c:v>74.893990000000002</c:v>
                </c:pt>
                <c:pt idx="12007">
                  <c:v>75.192930000000004</c:v>
                </c:pt>
                <c:pt idx="12008">
                  <c:v>75.494619999999998</c:v>
                </c:pt>
                <c:pt idx="12009">
                  <c:v>75.800389999999993</c:v>
                </c:pt>
                <c:pt idx="12010">
                  <c:v>76.108099999999993</c:v>
                </c:pt>
                <c:pt idx="12011">
                  <c:v>76.420429999999996</c:v>
                </c:pt>
                <c:pt idx="12012">
                  <c:v>76.7346</c:v>
                </c:pt>
                <c:pt idx="12013">
                  <c:v>77.050470000000004</c:v>
                </c:pt>
                <c:pt idx="12014">
                  <c:v>77.372280000000003</c:v>
                </c:pt>
                <c:pt idx="12015">
                  <c:v>77.696870000000004</c:v>
                </c:pt>
                <c:pt idx="12016">
                  <c:v>78.021510000000006</c:v>
                </c:pt>
                <c:pt idx="12017">
                  <c:v>78.350880000000004</c:v>
                </c:pt>
                <c:pt idx="12018">
                  <c:v>78.684269999999998</c:v>
                </c:pt>
                <c:pt idx="12019">
                  <c:v>79.018360000000001</c:v>
                </c:pt>
                <c:pt idx="12020">
                  <c:v>79.359139999999996</c:v>
                </c:pt>
                <c:pt idx="12021">
                  <c:v>79.699889999999996</c:v>
                </c:pt>
                <c:pt idx="12022">
                  <c:v>80.043790000000001</c:v>
                </c:pt>
                <c:pt idx="12023">
                  <c:v>80.390450000000001</c:v>
                </c:pt>
                <c:pt idx="12024">
                  <c:v>80.744</c:v>
                </c:pt>
                <c:pt idx="12025">
                  <c:v>81.100110000000001</c:v>
                </c:pt>
                <c:pt idx="12026">
                  <c:v>81.458320000000001</c:v>
                </c:pt>
                <c:pt idx="12027">
                  <c:v>81.816900000000004</c:v>
                </c:pt>
                <c:pt idx="12028">
                  <c:v>82.182320000000004</c:v>
                </c:pt>
                <c:pt idx="12029">
                  <c:v>82.549679999999995</c:v>
                </c:pt>
                <c:pt idx="12030">
                  <c:v>82.921530000000004</c:v>
                </c:pt>
                <c:pt idx="12031">
                  <c:v>83.297030000000007</c:v>
                </c:pt>
                <c:pt idx="12032">
                  <c:v>83.673360000000002</c:v>
                </c:pt>
                <c:pt idx="12033">
                  <c:v>84.056740000000005</c:v>
                </c:pt>
                <c:pt idx="12034">
                  <c:v>84.437889999999996</c:v>
                </c:pt>
                <c:pt idx="12035">
                  <c:v>84.794229999999999</c:v>
                </c:pt>
                <c:pt idx="12036">
                  <c:v>85.139660000000006</c:v>
                </c:pt>
                <c:pt idx="12037">
                  <c:v>85.511210000000005</c:v>
                </c:pt>
                <c:pt idx="12038">
                  <c:v>85.904359999999997</c:v>
                </c:pt>
                <c:pt idx="12039">
                  <c:v>86.305049999999994</c:v>
                </c:pt>
                <c:pt idx="12040">
                  <c:v>86.709299999999999</c:v>
                </c:pt>
                <c:pt idx="12041">
                  <c:v>87.116979999999998</c:v>
                </c:pt>
                <c:pt idx="12042">
                  <c:v>87.528890000000004</c:v>
                </c:pt>
                <c:pt idx="12043">
                  <c:v>87.942189999999997</c:v>
                </c:pt>
                <c:pt idx="12044">
                  <c:v>88.359700000000004</c:v>
                </c:pt>
                <c:pt idx="12045">
                  <c:v>88.781450000000007</c:v>
                </c:pt>
                <c:pt idx="12046">
                  <c:v>89.207570000000004</c:v>
                </c:pt>
                <c:pt idx="12047">
                  <c:v>89.637860000000003</c:v>
                </c:pt>
                <c:pt idx="12048">
                  <c:v>90.071119999999993</c:v>
                </c:pt>
                <c:pt idx="12049">
                  <c:v>90.506510000000006</c:v>
                </c:pt>
                <c:pt idx="12050">
                  <c:v>90.946749999999994</c:v>
                </c:pt>
                <c:pt idx="12051">
                  <c:v>91.389949999999999</c:v>
                </c:pt>
                <c:pt idx="12052">
                  <c:v>91.837620000000001</c:v>
                </c:pt>
                <c:pt idx="12053">
                  <c:v>92.287440000000004</c:v>
                </c:pt>
                <c:pt idx="12054">
                  <c:v>92.742549999999994</c:v>
                </c:pt>
                <c:pt idx="12055">
                  <c:v>93.203280000000007</c:v>
                </c:pt>
                <c:pt idx="12056">
                  <c:v>93.665530000000004</c:v>
                </c:pt>
                <c:pt idx="12057">
                  <c:v>94.132909999999995</c:v>
                </c:pt>
                <c:pt idx="12058">
                  <c:v>94.604489999999998</c:v>
                </c:pt>
                <c:pt idx="12059">
                  <c:v>95.081310000000002</c:v>
                </c:pt>
                <c:pt idx="12060">
                  <c:v>95.561449999999994</c:v>
                </c:pt>
                <c:pt idx="12061">
                  <c:v>96.047489999999996</c:v>
                </c:pt>
                <c:pt idx="12062">
                  <c:v>96.536540000000002</c:v>
                </c:pt>
                <c:pt idx="12063">
                  <c:v>97.026949999999999</c:v>
                </c:pt>
                <c:pt idx="12064">
                  <c:v>97.524180000000001</c:v>
                </c:pt>
                <c:pt idx="12065">
                  <c:v>98.023160000000004</c:v>
                </c:pt>
                <c:pt idx="12066">
                  <c:v>98.529690000000002</c:v>
                </c:pt>
                <c:pt idx="12067">
                  <c:v>99.03931</c:v>
                </c:pt>
                <c:pt idx="12068">
                  <c:v>99.551519999999996</c:v>
                </c:pt>
                <c:pt idx="12069">
                  <c:v>100.0733</c:v>
                </c:pt>
                <c:pt idx="12070">
                  <c:v>100.5962</c:v>
                </c:pt>
                <c:pt idx="12071">
                  <c:v>101.1217</c:v>
                </c:pt>
                <c:pt idx="12072">
                  <c:v>101.6524</c:v>
                </c:pt>
                <c:pt idx="12073">
                  <c:v>102.1913</c:v>
                </c:pt>
                <c:pt idx="12074">
                  <c:v>102.7287</c:v>
                </c:pt>
                <c:pt idx="12075">
                  <c:v>103.27290000000001</c:v>
                </c:pt>
                <c:pt idx="12076">
                  <c:v>103.82089999999999</c:v>
                </c:pt>
                <c:pt idx="12077">
                  <c:v>104.3755</c:v>
                </c:pt>
                <c:pt idx="12078">
                  <c:v>104.9308</c:v>
                </c:pt>
                <c:pt idx="12079">
                  <c:v>105.4898</c:v>
                </c:pt>
                <c:pt idx="12080">
                  <c:v>106.0566</c:v>
                </c:pt>
                <c:pt idx="12081">
                  <c:v>106.63030000000001</c:v>
                </c:pt>
                <c:pt idx="12082">
                  <c:v>107.20699999999999</c:v>
                </c:pt>
                <c:pt idx="12083">
                  <c:v>107.7861</c:v>
                </c:pt>
                <c:pt idx="12084">
                  <c:v>108.3732</c:v>
                </c:pt>
                <c:pt idx="12085">
                  <c:v>108.9659</c:v>
                </c:pt>
                <c:pt idx="12086">
                  <c:v>109.5609</c:v>
                </c:pt>
                <c:pt idx="12087">
                  <c:v>110.1593</c:v>
                </c:pt>
                <c:pt idx="12088">
                  <c:v>110.7667</c:v>
                </c:pt>
                <c:pt idx="12089">
                  <c:v>111.3734</c:v>
                </c:pt>
                <c:pt idx="12090">
                  <c:v>111.9936</c:v>
                </c:pt>
                <c:pt idx="12091">
                  <c:v>112.61320000000001</c:v>
                </c:pt>
                <c:pt idx="12092">
                  <c:v>113.2366</c:v>
                </c:pt>
                <c:pt idx="12093">
                  <c:v>113.8698</c:v>
                </c:pt>
                <c:pt idx="12094">
                  <c:v>114.5034</c:v>
                </c:pt>
                <c:pt idx="12095">
                  <c:v>115.1469</c:v>
                </c:pt>
                <c:pt idx="12096">
                  <c:v>115.7946</c:v>
                </c:pt>
                <c:pt idx="12097">
                  <c:v>116.4448</c:v>
                </c:pt>
                <c:pt idx="12098">
                  <c:v>117.09399999999999</c:v>
                </c:pt>
                <c:pt idx="12099">
                  <c:v>117.71380000000001</c:v>
                </c:pt>
                <c:pt idx="12100">
                  <c:v>118.3082</c:v>
                </c:pt>
                <c:pt idx="12101">
                  <c:v>118.929</c:v>
                </c:pt>
                <c:pt idx="12102">
                  <c:v>119.592</c:v>
                </c:pt>
                <c:pt idx="12103">
                  <c:v>120.27290000000001</c:v>
                </c:pt>
                <c:pt idx="12104">
                  <c:v>120.959</c:v>
                </c:pt>
                <c:pt idx="12105">
                  <c:v>121.651</c:v>
                </c:pt>
                <c:pt idx="12106">
                  <c:v>122.3494</c:v>
                </c:pt>
                <c:pt idx="12107">
                  <c:v>123.05289999999999</c:v>
                </c:pt>
                <c:pt idx="12108">
                  <c:v>123.7611</c:v>
                </c:pt>
                <c:pt idx="12109">
                  <c:v>124.4748</c:v>
                </c:pt>
                <c:pt idx="12110">
                  <c:v>125.19499999999999</c:v>
                </c:pt>
                <c:pt idx="12111">
                  <c:v>125.9199</c:v>
                </c:pt>
                <c:pt idx="12112">
                  <c:v>126.65</c:v>
                </c:pt>
                <c:pt idx="12113">
                  <c:v>127.3865</c:v>
                </c:pt>
                <c:pt idx="12114">
                  <c:v>128.1275</c:v>
                </c:pt>
                <c:pt idx="12115">
                  <c:v>128.87350000000001</c:v>
                </c:pt>
                <c:pt idx="12116">
                  <c:v>129.62540000000001</c:v>
                </c:pt>
                <c:pt idx="12117">
                  <c:v>130.3844</c:v>
                </c:pt>
                <c:pt idx="12118">
                  <c:v>131.14949999999999</c:v>
                </c:pt>
                <c:pt idx="12119">
                  <c:v>131.91829999999999</c:v>
                </c:pt>
                <c:pt idx="12120">
                  <c:v>132.69220000000001</c:v>
                </c:pt>
                <c:pt idx="12121">
                  <c:v>133.4735</c:v>
                </c:pt>
                <c:pt idx="12122">
                  <c:v>134.25970000000001</c:v>
                </c:pt>
                <c:pt idx="12123">
                  <c:v>135.05099999999999</c:v>
                </c:pt>
                <c:pt idx="12124">
                  <c:v>135.8519</c:v>
                </c:pt>
                <c:pt idx="12125">
                  <c:v>136.6602</c:v>
                </c:pt>
                <c:pt idx="12126">
                  <c:v>137.47110000000001</c:v>
                </c:pt>
                <c:pt idx="12127">
                  <c:v>138.2901</c:v>
                </c:pt>
                <c:pt idx="12128">
                  <c:v>139.11410000000001</c:v>
                </c:pt>
                <c:pt idx="12129">
                  <c:v>139.94579999999999</c:v>
                </c:pt>
                <c:pt idx="12130">
                  <c:v>140.7824</c:v>
                </c:pt>
                <c:pt idx="12131">
                  <c:v>141.6241</c:v>
                </c:pt>
                <c:pt idx="12132">
                  <c:v>142.4751</c:v>
                </c:pt>
                <c:pt idx="12133">
                  <c:v>143.3272</c:v>
                </c:pt>
                <c:pt idx="12134">
                  <c:v>144.1883</c:v>
                </c:pt>
                <c:pt idx="12135">
                  <c:v>145.0564</c:v>
                </c:pt>
                <c:pt idx="12136">
                  <c:v>145.93620000000001</c:v>
                </c:pt>
                <c:pt idx="12137">
                  <c:v>146.82419999999999</c:v>
                </c:pt>
                <c:pt idx="12138">
                  <c:v>147.72059999999999</c:v>
                </c:pt>
                <c:pt idx="12139">
                  <c:v>148.6148</c:v>
                </c:pt>
                <c:pt idx="12140">
                  <c:v>149.51150000000001</c:v>
                </c:pt>
                <c:pt idx="12141">
                  <c:v>150.41720000000001</c:v>
                </c:pt>
                <c:pt idx="12142">
                  <c:v>151.32509999999999</c:v>
                </c:pt>
                <c:pt idx="12143">
                  <c:v>152.2413</c:v>
                </c:pt>
                <c:pt idx="12144">
                  <c:v>153.16640000000001</c:v>
                </c:pt>
                <c:pt idx="12145">
                  <c:v>154.09819999999999</c:v>
                </c:pt>
                <c:pt idx="12146">
                  <c:v>155.0343</c:v>
                </c:pt>
                <c:pt idx="12147">
                  <c:v>155.97460000000001</c:v>
                </c:pt>
                <c:pt idx="12148">
                  <c:v>156.9238</c:v>
                </c:pt>
                <c:pt idx="12149">
                  <c:v>157.88140000000001</c:v>
                </c:pt>
                <c:pt idx="12150">
                  <c:v>158.8433</c:v>
                </c:pt>
                <c:pt idx="12151">
                  <c:v>159.81209999999999</c:v>
                </c:pt>
                <c:pt idx="12152">
                  <c:v>160.78880000000001</c:v>
                </c:pt>
                <c:pt idx="12153">
                  <c:v>161.76939999999999</c:v>
                </c:pt>
                <c:pt idx="12154">
                  <c:v>162.75829999999999</c:v>
                </c:pt>
                <c:pt idx="12155">
                  <c:v>163.75319999999999</c:v>
                </c:pt>
                <c:pt idx="12156">
                  <c:v>164.7569</c:v>
                </c:pt>
                <c:pt idx="12157">
                  <c:v>165.76560000000001</c:v>
                </c:pt>
                <c:pt idx="12158">
                  <c:v>166.78129999999999</c:v>
                </c:pt>
                <c:pt idx="12159">
                  <c:v>167.8015</c:v>
                </c:pt>
                <c:pt idx="12160">
                  <c:v>168.8296</c:v>
                </c:pt>
                <c:pt idx="12161">
                  <c:v>169.86609999999999</c:v>
                </c:pt>
                <c:pt idx="12162">
                  <c:v>170.9074</c:v>
                </c:pt>
                <c:pt idx="12163">
                  <c:v>171.90209999999999</c:v>
                </c:pt>
                <c:pt idx="12164">
                  <c:v>172.84639999999999</c:v>
                </c:pt>
                <c:pt idx="12165">
                  <c:v>173.8108</c:v>
                </c:pt>
                <c:pt idx="12166">
                  <c:v>174.8451</c:v>
                </c:pt>
                <c:pt idx="12167">
                  <c:v>175.9187</c:v>
                </c:pt>
                <c:pt idx="12168">
                  <c:v>176.9973</c:v>
                </c:pt>
                <c:pt idx="12169">
                  <c:v>178.08170000000001</c:v>
                </c:pt>
                <c:pt idx="12170">
                  <c:v>179.1756</c:v>
                </c:pt>
                <c:pt idx="12171">
                  <c:v>180.27690000000001</c:v>
                </c:pt>
                <c:pt idx="12172">
                  <c:v>181.3828</c:v>
                </c:pt>
                <c:pt idx="12173">
                  <c:v>182.4941</c:v>
                </c:pt>
                <c:pt idx="12174">
                  <c:v>183.6114</c:v>
                </c:pt>
                <c:pt idx="12175">
                  <c:v>184.73589999999999</c:v>
                </c:pt>
                <c:pt idx="12176">
                  <c:v>185.86709999999999</c:v>
                </c:pt>
                <c:pt idx="12177">
                  <c:v>187.00559999999999</c:v>
                </c:pt>
                <c:pt idx="12178">
                  <c:v>188.1463</c:v>
                </c:pt>
                <c:pt idx="12179">
                  <c:v>189.29580000000001</c:v>
                </c:pt>
                <c:pt idx="12180">
                  <c:v>190.45490000000001</c:v>
                </c:pt>
                <c:pt idx="12181">
                  <c:v>191.61859999999999</c:v>
                </c:pt>
                <c:pt idx="12182">
                  <c:v>192.7861</c:v>
                </c:pt>
                <c:pt idx="12183">
                  <c:v>193.9659</c:v>
                </c:pt>
                <c:pt idx="12184">
                  <c:v>195.1559</c:v>
                </c:pt>
                <c:pt idx="12185">
                  <c:v>196.3451</c:v>
                </c:pt>
                <c:pt idx="12186">
                  <c:v>197.54429999999999</c:v>
                </c:pt>
                <c:pt idx="12187">
                  <c:v>198.75</c:v>
                </c:pt>
                <c:pt idx="12188">
                  <c:v>199.9562</c:v>
                </c:pt>
                <c:pt idx="12189">
                  <c:v>201.17599999999999</c:v>
                </c:pt>
                <c:pt idx="12190">
                  <c:v>202.40299999999999</c:v>
                </c:pt>
                <c:pt idx="12191">
                  <c:v>203.6377</c:v>
                </c:pt>
                <c:pt idx="12192">
                  <c:v>204.8827</c:v>
                </c:pt>
                <c:pt idx="12193">
                  <c:v>206.12880000000001</c:v>
                </c:pt>
                <c:pt idx="12194">
                  <c:v>207.3776</c:v>
                </c:pt>
                <c:pt idx="12195">
                  <c:v>208.63679999999999</c:v>
                </c:pt>
                <c:pt idx="12196">
                  <c:v>209.90180000000001</c:v>
                </c:pt>
                <c:pt idx="12197">
                  <c:v>211.172</c:v>
                </c:pt>
                <c:pt idx="12198">
                  <c:v>212.45660000000001</c:v>
                </c:pt>
                <c:pt idx="12199">
                  <c:v>213.7467</c:v>
                </c:pt>
                <c:pt idx="12200">
                  <c:v>215.03579999999999</c:v>
                </c:pt>
                <c:pt idx="12201">
                  <c:v>216.3312</c:v>
                </c:pt>
                <c:pt idx="12202">
                  <c:v>217.63669999999999</c:v>
                </c:pt>
                <c:pt idx="12203">
                  <c:v>218.9512</c:v>
                </c:pt>
                <c:pt idx="12204">
                  <c:v>220.2698</c:v>
                </c:pt>
                <c:pt idx="12205">
                  <c:v>221.59649999999999</c:v>
                </c:pt>
                <c:pt idx="12206">
                  <c:v>222.93260000000001</c:v>
                </c:pt>
                <c:pt idx="12207">
                  <c:v>224.27289999999999</c:v>
                </c:pt>
                <c:pt idx="12208">
                  <c:v>225.61930000000001</c:v>
                </c:pt>
                <c:pt idx="12209">
                  <c:v>226.9692</c:v>
                </c:pt>
                <c:pt idx="12210">
                  <c:v>228.3272</c:v>
                </c:pt>
                <c:pt idx="12211">
                  <c:v>229.69110000000001</c:v>
                </c:pt>
                <c:pt idx="12212">
                  <c:v>231.05840000000001</c:v>
                </c:pt>
                <c:pt idx="12213">
                  <c:v>232.43600000000001</c:v>
                </c:pt>
                <c:pt idx="12214">
                  <c:v>233.81720000000001</c:v>
                </c:pt>
                <c:pt idx="12215">
                  <c:v>235.20509999999999</c:v>
                </c:pt>
                <c:pt idx="12216">
                  <c:v>236.60159999999999</c:v>
                </c:pt>
                <c:pt idx="12217">
                  <c:v>238.001</c:v>
                </c:pt>
                <c:pt idx="12218">
                  <c:v>239.40889999999999</c:v>
                </c:pt>
                <c:pt idx="12219">
                  <c:v>240.82810000000001</c:v>
                </c:pt>
                <c:pt idx="12220">
                  <c:v>242.2552</c:v>
                </c:pt>
                <c:pt idx="12221">
                  <c:v>243.6876</c:v>
                </c:pt>
                <c:pt idx="12222">
                  <c:v>245.1199</c:v>
                </c:pt>
                <c:pt idx="12223">
                  <c:v>246.55850000000001</c:v>
                </c:pt>
                <c:pt idx="12224">
                  <c:v>248.00630000000001</c:v>
                </c:pt>
                <c:pt idx="12225">
                  <c:v>249.46700000000001</c:v>
                </c:pt>
                <c:pt idx="12226">
                  <c:v>250.92859999999999</c:v>
                </c:pt>
                <c:pt idx="12227">
                  <c:v>252.34030000000001</c:v>
                </c:pt>
                <c:pt idx="12228">
                  <c:v>253.67670000000001</c:v>
                </c:pt>
                <c:pt idx="12229">
                  <c:v>254.99950000000001</c:v>
                </c:pt>
                <c:pt idx="12230">
                  <c:v>256.41699999999997</c:v>
                </c:pt>
                <c:pt idx="12231">
                  <c:v>257.9074</c:v>
                </c:pt>
                <c:pt idx="12232">
                  <c:v>259.40390000000002</c:v>
                </c:pt>
                <c:pt idx="12233">
                  <c:v>260.90589999999997</c:v>
                </c:pt>
                <c:pt idx="12234">
                  <c:v>262.41300000000001</c:v>
                </c:pt>
                <c:pt idx="12235">
                  <c:v>263.92570000000001</c:v>
                </c:pt>
                <c:pt idx="12236">
                  <c:v>265.44749999999999</c:v>
                </c:pt>
                <c:pt idx="12237">
                  <c:v>266.9699</c:v>
                </c:pt>
                <c:pt idx="12238">
                  <c:v>268.4975</c:v>
                </c:pt>
                <c:pt idx="12239">
                  <c:v>270.03519999999997</c:v>
                </c:pt>
                <c:pt idx="12240">
                  <c:v>271.57709999999997</c:v>
                </c:pt>
                <c:pt idx="12241">
                  <c:v>273.12209999999999</c:v>
                </c:pt>
                <c:pt idx="12242">
                  <c:v>274.67520000000002</c:v>
                </c:pt>
                <c:pt idx="12243">
                  <c:v>276.22989999999999</c:v>
                </c:pt>
                <c:pt idx="12244">
                  <c:v>277.7919</c:v>
                </c:pt>
                <c:pt idx="12245">
                  <c:v>279.36309999999997</c:v>
                </c:pt>
                <c:pt idx="12246">
                  <c:v>280.93619999999999</c:v>
                </c:pt>
                <c:pt idx="12247">
                  <c:v>282.5172</c:v>
                </c:pt>
                <c:pt idx="12248">
                  <c:v>284.10849999999999</c:v>
                </c:pt>
                <c:pt idx="12249">
                  <c:v>285.70190000000002</c:v>
                </c:pt>
                <c:pt idx="12250">
                  <c:v>287.29849999999999</c:v>
                </c:pt>
                <c:pt idx="12251">
                  <c:v>288.90390000000002</c:v>
                </c:pt>
                <c:pt idx="12252">
                  <c:v>290.51209999999998</c:v>
                </c:pt>
                <c:pt idx="12253">
                  <c:v>292.13060000000002</c:v>
                </c:pt>
                <c:pt idx="12254">
                  <c:v>293.75599999999997</c:v>
                </c:pt>
                <c:pt idx="12255">
                  <c:v>295.38339999999999</c:v>
                </c:pt>
                <c:pt idx="12256">
                  <c:v>297.01549999999997</c:v>
                </c:pt>
                <c:pt idx="12257">
                  <c:v>298.65870000000001</c:v>
                </c:pt>
                <c:pt idx="12258">
                  <c:v>300.2998</c:v>
                </c:pt>
                <c:pt idx="12259">
                  <c:v>301.94850000000002</c:v>
                </c:pt>
                <c:pt idx="12260">
                  <c:v>303.60640000000001</c:v>
                </c:pt>
                <c:pt idx="12261">
                  <c:v>305.27499999999998</c:v>
                </c:pt>
                <c:pt idx="12262">
                  <c:v>306.94330000000002</c:v>
                </c:pt>
                <c:pt idx="12263">
                  <c:v>308.61340000000001</c:v>
                </c:pt>
                <c:pt idx="12264">
                  <c:v>310.28030000000001</c:v>
                </c:pt>
                <c:pt idx="12265">
                  <c:v>311.9452</c:v>
                </c:pt>
                <c:pt idx="12266">
                  <c:v>313.63389999999998</c:v>
                </c:pt>
                <c:pt idx="12267">
                  <c:v>315.30599999999998</c:v>
                </c:pt>
                <c:pt idx="12268">
                  <c:v>316.99059999999997</c:v>
                </c:pt>
                <c:pt idx="12269">
                  <c:v>318.67309999999998</c:v>
                </c:pt>
                <c:pt idx="12270">
                  <c:v>320.37909999999999</c:v>
                </c:pt>
                <c:pt idx="12271">
                  <c:v>322.07459999999998</c:v>
                </c:pt>
                <c:pt idx="12272">
                  <c:v>323.78820000000002</c:v>
                </c:pt>
                <c:pt idx="12273">
                  <c:v>325.49059999999997</c:v>
                </c:pt>
                <c:pt idx="12274">
                  <c:v>327.21120000000002</c:v>
                </c:pt>
                <c:pt idx="12275">
                  <c:v>328.94420000000002</c:v>
                </c:pt>
                <c:pt idx="12276">
                  <c:v>330.68779999999998</c:v>
                </c:pt>
                <c:pt idx="12277">
                  <c:v>332.4332</c:v>
                </c:pt>
                <c:pt idx="12278">
                  <c:v>334.1832</c:v>
                </c:pt>
                <c:pt idx="12279">
                  <c:v>335.93239999999997</c:v>
                </c:pt>
                <c:pt idx="12280">
                  <c:v>337.69139999999999</c:v>
                </c:pt>
                <c:pt idx="12281">
                  <c:v>339.45190000000002</c:v>
                </c:pt>
                <c:pt idx="12282">
                  <c:v>341.21210000000002</c:v>
                </c:pt>
                <c:pt idx="12283">
                  <c:v>342.98700000000002</c:v>
                </c:pt>
                <c:pt idx="12284">
                  <c:v>344.76549999999997</c:v>
                </c:pt>
                <c:pt idx="12285">
                  <c:v>346.54349999999999</c:v>
                </c:pt>
                <c:pt idx="12286">
                  <c:v>348.33199999999999</c:v>
                </c:pt>
                <c:pt idx="12287">
                  <c:v>350.11950000000002</c:v>
                </c:pt>
                <c:pt idx="12288">
                  <c:v>351.90620000000001</c:v>
                </c:pt>
                <c:pt idx="12289">
                  <c:v>353.70569999999998</c:v>
                </c:pt>
                <c:pt idx="12290">
                  <c:v>355.51139999999998</c:v>
                </c:pt>
                <c:pt idx="12291">
                  <c:v>357.28410000000002</c:v>
                </c:pt>
                <c:pt idx="12292">
                  <c:v>358.95330000000001</c:v>
                </c:pt>
                <c:pt idx="12293">
                  <c:v>360.54169999999999</c:v>
                </c:pt>
                <c:pt idx="12294">
                  <c:v>362.26130000000001</c:v>
                </c:pt>
                <c:pt idx="12295">
                  <c:v>364.07940000000002</c:v>
                </c:pt>
                <c:pt idx="12296">
                  <c:v>365.90690000000001</c:v>
                </c:pt>
                <c:pt idx="12297">
                  <c:v>367.73219999999998</c:v>
                </c:pt>
                <c:pt idx="12298">
                  <c:v>369.56029999999998</c:v>
                </c:pt>
                <c:pt idx="12299">
                  <c:v>371.39830000000001</c:v>
                </c:pt>
                <c:pt idx="12300">
                  <c:v>373.23939999999999</c:v>
                </c:pt>
                <c:pt idx="12301">
                  <c:v>375.07670000000002</c:v>
                </c:pt>
                <c:pt idx="12302">
                  <c:v>376.92689999999999</c:v>
                </c:pt>
                <c:pt idx="12303">
                  <c:v>378.78120000000001</c:v>
                </c:pt>
                <c:pt idx="12304">
                  <c:v>380.62369999999999</c:v>
                </c:pt>
                <c:pt idx="12305">
                  <c:v>382.48140000000001</c:v>
                </c:pt>
                <c:pt idx="12306">
                  <c:v>384.34800000000001</c:v>
                </c:pt>
                <c:pt idx="12307">
                  <c:v>386.2054</c:v>
                </c:pt>
                <c:pt idx="12308">
                  <c:v>388.06319999999999</c:v>
                </c:pt>
                <c:pt idx="12309">
                  <c:v>389.93490000000003</c:v>
                </c:pt>
                <c:pt idx="12310">
                  <c:v>391.8023</c:v>
                </c:pt>
                <c:pt idx="12311">
                  <c:v>393.67230000000001</c:v>
                </c:pt>
                <c:pt idx="12312">
                  <c:v>395.55360000000002</c:v>
                </c:pt>
                <c:pt idx="12313">
                  <c:v>397.44740000000002</c:v>
                </c:pt>
                <c:pt idx="12314">
                  <c:v>399.32339999999999</c:v>
                </c:pt>
                <c:pt idx="12315">
                  <c:v>401.21039999999999</c:v>
                </c:pt>
                <c:pt idx="12316">
                  <c:v>403.08510000000001</c:v>
                </c:pt>
                <c:pt idx="12317">
                  <c:v>404.97949999999997</c:v>
                </c:pt>
                <c:pt idx="12318">
                  <c:v>406.89600000000002</c:v>
                </c:pt>
                <c:pt idx="12319">
                  <c:v>408.79390000000001</c:v>
                </c:pt>
                <c:pt idx="12320">
                  <c:v>410.69159999999999</c:v>
                </c:pt>
                <c:pt idx="12321">
                  <c:v>412.58850000000001</c:v>
                </c:pt>
                <c:pt idx="12322">
                  <c:v>414.49</c:v>
                </c:pt>
                <c:pt idx="12323">
                  <c:v>416.40890000000002</c:v>
                </c:pt>
                <c:pt idx="12324">
                  <c:v>418.32380000000001</c:v>
                </c:pt>
                <c:pt idx="12325">
                  <c:v>420.24720000000002</c:v>
                </c:pt>
                <c:pt idx="12326">
                  <c:v>422.15230000000003</c:v>
                </c:pt>
                <c:pt idx="12327">
                  <c:v>424.08460000000002</c:v>
                </c:pt>
                <c:pt idx="12328">
                  <c:v>426.0025</c:v>
                </c:pt>
                <c:pt idx="12329">
                  <c:v>427.92329999999998</c:v>
                </c:pt>
                <c:pt idx="12330">
                  <c:v>429.85939999999999</c:v>
                </c:pt>
                <c:pt idx="12331">
                  <c:v>431.78890000000001</c:v>
                </c:pt>
                <c:pt idx="12332">
                  <c:v>433.72489999999999</c:v>
                </c:pt>
                <c:pt idx="12333">
                  <c:v>435.6413</c:v>
                </c:pt>
                <c:pt idx="12334">
                  <c:v>437.59530000000001</c:v>
                </c:pt>
                <c:pt idx="12335">
                  <c:v>439.50529999999998</c:v>
                </c:pt>
                <c:pt idx="12336">
                  <c:v>441.44709999999998</c:v>
                </c:pt>
                <c:pt idx="12337">
                  <c:v>443.38839999999999</c:v>
                </c:pt>
                <c:pt idx="12338">
                  <c:v>445.33629999999999</c:v>
                </c:pt>
                <c:pt idx="12339">
                  <c:v>447.28500000000003</c:v>
                </c:pt>
                <c:pt idx="12340">
                  <c:v>449.21980000000002</c:v>
                </c:pt>
                <c:pt idx="12341">
                  <c:v>451.1678</c:v>
                </c:pt>
                <c:pt idx="12342">
                  <c:v>453.11829999999998</c:v>
                </c:pt>
                <c:pt idx="12343">
                  <c:v>455.07409999999999</c:v>
                </c:pt>
                <c:pt idx="12344">
                  <c:v>457.02519999999998</c:v>
                </c:pt>
                <c:pt idx="12345">
                  <c:v>458.97539999999998</c:v>
                </c:pt>
                <c:pt idx="12346">
                  <c:v>460.92360000000002</c:v>
                </c:pt>
                <c:pt idx="12347">
                  <c:v>462.89139999999998</c:v>
                </c:pt>
                <c:pt idx="12348">
                  <c:v>464.85309999999998</c:v>
                </c:pt>
                <c:pt idx="12349">
                  <c:v>466.81349999999998</c:v>
                </c:pt>
                <c:pt idx="12350">
                  <c:v>468.75349999999997</c:v>
                </c:pt>
                <c:pt idx="12351">
                  <c:v>470.72050000000002</c:v>
                </c:pt>
                <c:pt idx="12352">
                  <c:v>472.68150000000003</c:v>
                </c:pt>
                <c:pt idx="12353">
                  <c:v>474.65859999999998</c:v>
                </c:pt>
                <c:pt idx="12354">
                  <c:v>476.61180000000002</c:v>
                </c:pt>
                <c:pt idx="12355">
                  <c:v>478.55329999999998</c:v>
                </c:pt>
                <c:pt idx="12356">
                  <c:v>480.4006</c:v>
                </c:pt>
                <c:pt idx="12357">
                  <c:v>482.12220000000002</c:v>
                </c:pt>
                <c:pt idx="12358">
                  <c:v>483.9597</c:v>
                </c:pt>
                <c:pt idx="12359">
                  <c:v>485.90390000000002</c:v>
                </c:pt>
                <c:pt idx="12360">
                  <c:v>487.87169999999998</c:v>
                </c:pt>
                <c:pt idx="12361">
                  <c:v>489.83769999999998</c:v>
                </c:pt>
                <c:pt idx="12362">
                  <c:v>491.80380000000002</c:v>
                </c:pt>
                <c:pt idx="12363">
                  <c:v>493.77370000000002</c:v>
                </c:pt>
                <c:pt idx="12364">
                  <c:v>495.74549999999999</c:v>
                </c:pt>
                <c:pt idx="12365">
                  <c:v>497.71460000000002</c:v>
                </c:pt>
                <c:pt idx="12366">
                  <c:v>499.6782</c:v>
                </c:pt>
                <c:pt idx="12367">
                  <c:v>501.64960000000002</c:v>
                </c:pt>
                <c:pt idx="12368">
                  <c:v>503.613</c:v>
                </c:pt>
                <c:pt idx="12369">
                  <c:v>505.57920000000001</c:v>
                </c:pt>
                <c:pt idx="12370">
                  <c:v>507.548</c:v>
                </c:pt>
                <c:pt idx="12371">
                  <c:v>509.5052</c:v>
                </c:pt>
                <c:pt idx="12372">
                  <c:v>511.47800000000001</c:v>
                </c:pt>
                <c:pt idx="12373">
                  <c:v>513.44129999999996</c:v>
                </c:pt>
                <c:pt idx="12374">
                  <c:v>515.40660000000003</c:v>
                </c:pt>
                <c:pt idx="12375">
                  <c:v>517.37040000000002</c:v>
                </c:pt>
                <c:pt idx="12376">
                  <c:v>519.34249999999997</c:v>
                </c:pt>
                <c:pt idx="12377">
                  <c:v>521.30219999999997</c:v>
                </c:pt>
                <c:pt idx="12378">
                  <c:v>523.27250000000004</c:v>
                </c:pt>
                <c:pt idx="12379">
                  <c:v>525.24030000000005</c:v>
                </c:pt>
                <c:pt idx="12380">
                  <c:v>527.20609999999999</c:v>
                </c:pt>
                <c:pt idx="12381">
                  <c:v>529.17340000000002</c:v>
                </c:pt>
                <c:pt idx="12382">
                  <c:v>531.13099999999997</c:v>
                </c:pt>
                <c:pt idx="12383">
                  <c:v>533.09529999999995</c:v>
                </c:pt>
                <c:pt idx="12384">
                  <c:v>535.05499999999995</c:v>
                </c:pt>
                <c:pt idx="12385">
                  <c:v>537.0231</c:v>
                </c:pt>
                <c:pt idx="12386">
                  <c:v>538.97990000000004</c:v>
                </c:pt>
                <c:pt idx="12387">
                  <c:v>540.94899999999996</c:v>
                </c:pt>
                <c:pt idx="12388">
                  <c:v>542.89559999999994</c:v>
                </c:pt>
                <c:pt idx="12389">
                  <c:v>544.86239999999998</c:v>
                </c:pt>
                <c:pt idx="12390">
                  <c:v>546.82330000000002</c:v>
                </c:pt>
                <c:pt idx="12391">
                  <c:v>548.77560000000005</c:v>
                </c:pt>
                <c:pt idx="12392">
                  <c:v>550.72519999999997</c:v>
                </c:pt>
                <c:pt idx="12393">
                  <c:v>552.7133</c:v>
                </c:pt>
                <c:pt idx="12394">
                  <c:v>554.66520000000003</c:v>
                </c:pt>
                <c:pt idx="12395">
                  <c:v>556.64290000000005</c:v>
                </c:pt>
                <c:pt idx="12396">
                  <c:v>558.58230000000003</c:v>
                </c:pt>
                <c:pt idx="12397">
                  <c:v>560.53859999999997</c:v>
                </c:pt>
                <c:pt idx="12398">
                  <c:v>562.47329999999999</c:v>
                </c:pt>
                <c:pt idx="12399">
                  <c:v>564.4135</c:v>
                </c:pt>
                <c:pt idx="12400">
                  <c:v>566.3546</c:v>
                </c:pt>
                <c:pt idx="12401">
                  <c:v>568.29549999999995</c:v>
                </c:pt>
                <c:pt idx="12402">
                  <c:v>570.23599999999999</c:v>
                </c:pt>
                <c:pt idx="12403">
                  <c:v>572.17949999999996</c:v>
                </c:pt>
                <c:pt idx="12404">
                  <c:v>574.10140000000001</c:v>
                </c:pt>
                <c:pt idx="12405">
                  <c:v>576.04470000000003</c:v>
                </c:pt>
                <c:pt idx="12406">
                  <c:v>577.96910000000003</c:v>
                </c:pt>
                <c:pt idx="12407">
                  <c:v>579.8854</c:v>
                </c:pt>
                <c:pt idx="12408">
                  <c:v>581.81709999999998</c:v>
                </c:pt>
                <c:pt idx="12409">
                  <c:v>583.73519999999996</c:v>
                </c:pt>
                <c:pt idx="12410">
                  <c:v>585.65549999999996</c:v>
                </c:pt>
                <c:pt idx="12411">
                  <c:v>587.58079999999995</c:v>
                </c:pt>
                <c:pt idx="12412">
                  <c:v>589.49620000000004</c:v>
                </c:pt>
                <c:pt idx="12413">
                  <c:v>591.40710000000001</c:v>
                </c:pt>
                <c:pt idx="12414">
                  <c:v>593.31209999999999</c:v>
                </c:pt>
                <c:pt idx="12415">
                  <c:v>595.21969999999999</c:v>
                </c:pt>
                <c:pt idx="12416">
                  <c:v>597.12559999999996</c:v>
                </c:pt>
                <c:pt idx="12417">
                  <c:v>599.03390000000002</c:v>
                </c:pt>
                <c:pt idx="12418">
                  <c:v>600.93799999999999</c:v>
                </c:pt>
                <c:pt idx="12419">
                  <c:v>602.83330000000001</c:v>
                </c:pt>
                <c:pt idx="12420">
                  <c:v>604.62549999999999</c:v>
                </c:pt>
                <c:pt idx="12421">
                  <c:v>606.29219999999998</c:v>
                </c:pt>
                <c:pt idx="12422">
                  <c:v>608.02250000000004</c:v>
                </c:pt>
                <c:pt idx="12423">
                  <c:v>609.86400000000003</c:v>
                </c:pt>
                <c:pt idx="12424">
                  <c:v>611.7405</c:v>
                </c:pt>
                <c:pt idx="12425">
                  <c:v>613.61689999999999</c:v>
                </c:pt>
                <c:pt idx="12426">
                  <c:v>615.49059999999997</c:v>
                </c:pt>
                <c:pt idx="12427">
                  <c:v>617.35889999999995</c:v>
                </c:pt>
                <c:pt idx="12428">
                  <c:v>619.22969999999998</c:v>
                </c:pt>
                <c:pt idx="12429">
                  <c:v>621.08000000000004</c:v>
                </c:pt>
                <c:pt idx="12430">
                  <c:v>622.9402</c:v>
                </c:pt>
                <c:pt idx="12431">
                  <c:v>624.79600000000005</c:v>
                </c:pt>
                <c:pt idx="12432">
                  <c:v>626.64139999999998</c:v>
                </c:pt>
                <c:pt idx="12433">
                  <c:v>628.48429999999996</c:v>
                </c:pt>
                <c:pt idx="12434">
                  <c:v>630.33249999999998</c:v>
                </c:pt>
                <c:pt idx="12435">
                  <c:v>632.16989999999998</c:v>
                </c:pt>
                <c:pt idx="12436">
                  <c:v>634.00429999999994</c:v>
                </c:pt>
                <c:pt idx="12437">
                  <c:v>635.83550000000002</c:v>
                </c:pt>
                <c:pt idx="12438">
                  <c:v>637.65279999999996</c:v>
                </c:pt>
                <c:pt idx="12439">
                  <c:v>639.47289999999998</c:v>
                </c:pt>
                <c:pt idx="12440">
                  <c:v>641.29629999999997</c:v>
                </c:pt>
                <c:pt idx="12441">
                  <c:v>643.10889999999995</c:v>
                </c:pt>
                <c:pt idx="12442">
                  <c:v>644.91499999999996</c:v>
                </c:pt>
                <c:pt idx="12443">
                  <c:v>646.71450000000004</c:v>
                </c:pt>
                <c:pt idx="12444">
                  <c:v>648.51610000000005</c:v>
                </c:pt>
                <c:pt idx="12445">
                  <c:v>650.31849999999997</c:v>
                </c:pt>
                <c:pt idx="12446">
                  <c:v>652.11720000000003</c:v>
                </c:pt>
                <c:pt idx="12447">
                  <c:v>653.89729999999997</c:v>
                </c:pt>
                <c:pt idx="12448">
                  <c:v>655.68799999999999</c:v>
                </c:pt>
                <c:pt idx="12449">
                  <c:v>657.46780000000001</c:v>
                </c:pt>
                <c:pt idx="12450">
                  <c:v>659.24950000000001</c:v>
                </c:pt>
                <c:pt idx="12451">
                  <c:v>661.02089999999998</c:v>
                </c:pt>
                <c:pt idx="12452">
                  <c:v>662.78769999999997</c:v>
                </c:pt>
                <c:pt idx="12453">
                  <c:v>664.54650000000004</c:v>
                </c:pt>
                <c:pt idx="12454">
                  <c:v>666.30290000000002</c:v>
                </c:pt>
                <c:pt idx="12455">
                  <c:v>668.05190000000005</c:v>
                </c:pt>
                <c:pt idx="12456">
                  <c:v>669.803</c:v>
                </c:pt>
                <c:pt idx="12457">
                  <c:v>671.53219999999999</c:v>
                </c:pt>
                <c:pt idx="12458">
                  <c:v>673.27200000000005</c:v>
                </c:pt>
                <c:pt idx="12459">
                  <c:v>675.00599999999997</c:v>
                </c:pt>
                <c:pt idx="12460">
                  <c:v>676.72239999999999</c:v>
                </c:pt>
                <c:pt idx="12461">
                  <c:v>678.44759999999997</c:v>
                </c:pt>
                <c:pt idx="12462">
                  <c:v>680.16560000000004</c:v>
                </c:pt>
                <c:pt idx="12463">
                  <c:v>681.86400000000003</c:v>
                </c:pt>
                <c:pt idx="12464">
                  <c:v>683.55949999999996</c:v>
                </c:pt>
                <c:pt idx="12465">
                  <c:v>685.26310000000001</c:v>
                </c:pt>
                <c:pt idx="12466">
                  <c:v>686.9452</c:v>
                </c:pt>
                <c:pt idx="12467">
                  <c:v>688.62980000000005</c:v>
                </c:pt>
                <c:pt idx="12468">
                  <c:v>690.30930000000001</c:v>
                </c:pt>
                <c:pt idx="12469">
                  <c:v>691.98</c:v>
                </c:pt>
                <c:pt idx="12470">
                  <c:v>693.64390000000003</c:v>
                </c:pt>
                <c:pt idx="12471">
                  <c:v>695.30709999999999</c:v>
                </c:pt>
                <c:pt idx="12472">
                  <c:v>696.95759999999996</c:v>
                </c:pt>
                <c:pt idx="12473">
                  <c:v>698.61040000000003</c:v>
                </c:pt>
                <c:pt idx="12474">
                  <c:v>700.25149999999996</c:v>
                </c:pt>
                <c:pt idx="12475">
                  <c:v>701.89110000000005</c:v>
                </c:pt>
                <c:pt idx="12476">
                  <c:v>703.52779999999996</c:v>
                </c:pt>
                <c:pt idx="12477">
                  <c:v>705.14229999999998</c:v>
                </c:pt>
                <c:pt idx="12478">
                  <c:v>706.7595</c:v>
                </c:pt>
                <c:pt idx="12479">
                  <c:v>708.37649999999996</c:v>
                </c:pt>
                <c:pt idx="12480">
                  <c:v>709.97820000000002</c:v>
                </c:pt>
                <c:pt idx="12481">
                  <c:v>711.57629999999995</c:v>
                </c:pt>
                <c:pt idx="12482">
                  <c:v>713.17380000000003</c:v>
                </c:pt>
                <c:pt idx="12483">
                  <c:v>714.76580000000001</c:v>
                </c:pt>
                <c:pt idx="12484">
                  <c:v>716.27800000000002</c:v>
                </c:pt>
                <c:pt idx="12485">
                  <c:v>717.68780000000004</c:v>
                </c:pt>
                <c:pt idx="12486">
                  <c:v>719.11189999999999</c:v>
                </c:pt>
                <c:pt idx="12487">
                  <c:v>720.61469999999997</c:v>
                </c:pt>
                <c:pt idx="12488">
                  <c:v>722.16499999999996</c:v>
                </c:pt>
                <c:pt idx="12489">
                  <c:v>723.71529999999996</c:v>
                </c:pt>
                <c:pt idx="12490">
                  <c:v>725.25670000000002</c:v>
                </c:pt>
                <c:pt idx="12491">
                  <c:v>726.78809999999999</c:v>
                </c:pt>
                <c:pt idx="12492">
                  <c:v>728.31359999999995</c:v>
                </c:pt>
                <c:pt idx="12493">
                  <c:v>729.83219999999994</c:v>
                </c:pt>
                <c:pt idx="12494">
                  <c:v>731.34190000000001</c:v>
                </c:pt>
                <c:pt idx="12495">
                  <c:v>732.84299999999996</c:v>
                </c:pt>
                <c:pt idx="12496">
                  <c:v>734.33969999999999</c:v>
                </c:pt>
                <c:pt idx="12497">
                  <c:v>735.82510000000002</c:v>
                </c:pt>
                <c:pt idx="12498">
                  <c:v>737.30160000000001</c:v>
                </c:pt>
                <c:pt idx="12499">
                  <c:v>738.77380000000005</c:v>
                </c:pt>
                <c:pt idx="12500">
                  <c:v>740.23609999999996</c:v>
                </c:pt>
                <c:pt idx="12501">
                  <c:v>741.69069999999999</c:v>
                </c:pt>
                <c:pt idx="12502">
                  <c:v>743.13649999999996</c:v>
                </c:pt>
                <c:pt idx="12503">
                  <c:v>744.57659999999998</c:v>
                </c:pt>
                <c:pt idx="12504">
                  <c:v>746.01170000000002</c:v>
                </c:pt>
                <c:pt idx="12505">
                  <c:v>747.43679999999995</c:v>
                </c:pt>
                <c:pt idx="12506">
                  <c:v>748.85500000000002</c:v>
                </c:pt>
                <c:pt idx="12507">
                  <c:v>750.27</c:v>
                </c:pt>
                <c:pt idx="12508">
                  <c:v>751.67349999999999</c:v>
                </c:pt>
                <c:pt idx="12509">
                  <c:v>753.06960000000004</c:v>
                </c:pt>
                <c:pt idx="12510">
                  <c:v>754.45799999999997</c:v>
                </c:pt>
                <c:pt idx="12511">
                  <c:v>755.83920000000001</c:v>
                </c:pt>
                <c:pt idx="12512">
                  <c:v>757.21379999999999</c:v>
                </c:pt>
                <c:pt idx="12513">
                  <c:v>758.58439999999996</c:v>
                </c:pt>
                <c:pt idx="12514">
                  <c:v>759.94510000000002</c:v>
                </c:pt>
                <c:pt idx="12515">
                  <c:v>761.29380000000003</c:v>
                </c:pt>
                <c:pt idx="12516">
                  <c:v>762.63819999999998</c:v>
                </c:pt>
                <c:pt idx="12517">
                  <c:v>763.97289999999998</c:v>
                </c:pt>
                <c:pt idx="12518">
                  <c:v>765.2971</c:v>
                </c:pt>
                <c:pt idx="12519">
                  <c:v>766.61419999999998</c:v>
                </c:pt>
                <c:pt idx="12520">
                  <c:v>767.92100000000005</c:v>
                </c:pt>
                <c:pt idx="12521">
                  <c:v>769.23400000000004</c:v>
                </c:pt>
                <c:pt idx="12522">
                  <c:v>770.53210000000001</c:v>
                </c:pt>
                <c:pt idx="12523">
                  <c:v>771.82240000000002</c:v>
                </c:pt>
                <c:pt idx="12524">
                  <c:v>773.10360000000003</c:v>
                </c:pt>
                <c:pt idx="12525">
                  <c:v>774.36689999999999</c:v>
                </c:pt>
                <c:pt idx="12526">
                  <c:v>775.62260000000003</c:v>
                </c:pt>
                <c:pt idx="12527">
                  <c:v>776.86980000000005</c:v>
                </c:pt>
                <c:pt idx="12528">
                  <c:v>778.10500000000002</c:v>
                </c:pt>
                <c:pt idx="12529">
                  <c:v>779.33150000000001</c:v>
                </c:pt>
                <c:pt idx="12530">
                  <c:v>780.55029999999999</c:v>
                </c:pt>
                <c:pt idx="12531">
                  <c:v>781.76379999999995</c:v>
                </c:pt>
                <c:pt idx="12532">
                  <c:v>782.96519999999998</c:v>
                </c:pt>
                <c:pt idx="12533">
                  <c:v>784.15520000000004</c:v>
                </c:pt>
                <c:pt idx="12534">
                  <c:v>785.34230000000002</c:v>
                </c:pt>
                <c:pt idx="12535">
                  <c:v>786.51859999999999</c:v>
                </c:pt>
                <c:pt idx="12536">
                  <c:v>787.68809999999996</c:v>
                </c:pt>
                <c:pt idx="12537">
                  <c:v>788.84299999999996</c:v>
                </c:pt>
                <c:pt idx="12538">
                  <c:v>789.99099999999999</c:v>
                </c:pt>
                <c:pt idx="12539">
                  <c:v>791.13130000000001</c:v>
                </c:pt>
                <c:pt idx="12540">
                  <c:v>792.25660000000005</c:v>
                </c:pt>
                <c:pt idx="12541">
                  <c:v>793.3768</c:v>
                </c:pt>
                <c:pt idx="12542">
                  <c:v>794.4905</c:v>
                </c:pt>
                <c:pt idx="12543">
                  <c:v>795.59090000000003</c:v>
                </c:pt>
                <c:pt idx="12544">
                  <c:v>796.68150000000003</c:v>
                </c:pt>
                <c:pt idx="12545">
                  <c:v>797.76300000000003</c:v>
                </c:pt>
                <c:pt idx="12546">
                  <c:v>798.83550000000002</c:v>
                </c:pt>
                <c:pt idx="12547">
                  <c:v>799.89829999999995</c:v>
                </c:pt>
                <c:pt idx="12548">
                  <c:v>800.92100000000005</c:v>
                </c:pt>
                <c:pt idx="12549">
                  <c:v>801.87080000000003</c:v>
                </c:pt>
                <c:pt idx="12550">
                  <c:v>802.79930000000002</c:v>
                </c:pt>
                <c:pt idx="12551">
                  <c:v>803.76900000000001</c:v>
                </c:pt>
                <c:pt idx="12552">
                  <c:v>804.78229999999996</c:v>
                </c:pt>
                <c:pt idx="12553">
                  <c:v>805.79020000000003</c:v>
                </c:pt>
                <c:pt idx="12554">
                  <c:v>806.78570000000002</c:v>
                </c:pt>
                <c:pt idx="12555">
                  <c:v>807.77260000000001</c:v>
                </c:pt>
                <c:pt idx="12556">
                  <c:v>808.74850000000004</c:v>
                </c:pt>
                <c:pt idx="12557">
                  <c:v>809.71220000000005</c:v>
                </c:pt>
                <c:pt idx="12558">
                  <c:v>810.66849999999999</c:v>
                </c:pt>
                <c:pt idx="12559">
                  <c:v>811.61270000000002</c:v>
                </c:pt>
                <c:pt idx="12560">
                  <c:v>812.54629999999997</c:v>
                </c:pt>
                <c:pt idx="12561">
                  <c:v>813.47029999999995</c:v>
                </c:pt>
                <c:pt idx="12562">
                  <c:v>814.38279999999997</c:v>
                </c:pt>
                <c:pt idx="12563">
                  <c:v>815.27970000000005</c:v>
                </c:pt>
                <c:pt idx="12564">
                  <c:v>816.16970000000003</c:v>
                </c:pt>
                <c:pt idx="12565">
                  <c:v>817.05079999999998</c:v>
                </c:pt>
                <c:pt idx="12566">
                  <c:v>817.92160000000001</c:v>
                </c:pt>
                <c:pt idx="12567">
                  <c:v>818.78279999999995</c:v>
                </c:pt>
                <c:pt idx="12568">
                  <c:v>819.63430000000005</c:v>
                </c:pt>
                <c:pt idx="12569">
                  <c:v>820.47609999999997</c:v>
                </c:pt>
                <c:pt idx="12570">
                  <c:v>821.30899999999997</c:v>
                </c:pt>
                <c:pt idx="12571">
                  <c:v>822.13260000000002</c:v>
                </c:pt>
                <c:pt idx="12572">
                  <c:v>822.94200000000001</c:v>
                </c:pt>
                <c:pt idx="12573">
                  <c:v>823.74630000000002</c:v>
                </c:pt>
                <c:pt idx="12574">
                  <c:v>824.54129999999998</c:v>
                </c:pt>
                <c:pt idx="12575">
                  <c:v>825.32159999999999</c:v>
                </c:pt>
                <c:pt idx="12576">
                  <c:v>826.08749999999998</c:v>
                </c:pt>
                <c:pt idx="12577">
                  <c:v>826.84950000000003</c:v>
                </c:pt>
                <c:pt idx="12578">
                  <c:v>827.60180000000003</c:v>
                </c:pt>
                <c:pt idx="12579">
                  <c:v>828.34180000000003</c:v>
                </c:pt>
                <c:pt idx="12580">
                  <c:v>829.07119999999998</c:v>
                </c:pt>
                <c:pt idx="12581">
                  <c:v>829.78700000000003</c:v>
                </c:pt>
                <c:pt idx="12582">
                  <c:v>830.4905</c:v>
                </c:pt>
                <c:pt idx="12583">
                  <c:v>831.18589999999995</c:v>
                </c:pt>
                <c:pt idx="12584">
                  <c:v>831.86800000000005</c:v>
                </c:pt>
                <c:pt idx="12585">
                  <c:v>832.53970000000004</c:v>
                </c:pt>
                <c:pt idx="12586">
                  <c:v>833.20140000000004</c:v>
                </c:pt>
                <c:pt idx="12587">
                  <c:v>833.85050000000001</c:v>
                </c:pt>
                <c:pt idx="12588">
                  <c:v>834.4896</c:v>
                </c:pt>
                <c:pt idx="12589">
                  <c:v>835.11720000000003</c:v>
                </c:pt>
                <c:pt idx="12590">
                  <c:v>835.73500000000001</c:v>
                </c:pt>
                <c:pt idx="12591">
                  <c:v>836.34159999999997</c:v>
                </c:pt>
                <c:pt idx="12592">
                  <c:v>836.93539999999996</c:v>
                </c:pt>
                <c:pt idx="12593">
                  <c:v>837.52059999999994</c:v>
                </c:pt>
                <c:pt idx="12594">
                  <c:v>838.09580000000005</c:v>
                </c:pt>
                <c:pt idx="12595">
                  <c:v>838.65700000000004</c:v>
                </c:pt>
                <c:pt idx="12596">
                  <c:v>839.20719999999994</c:v>
                </c:pt>
                <c:pt idx="12597">
                  <c:v>839.74869999999999</c:v>
                </c:pt>
                <c:pt idx="12598">
                  <c:v>840.28139999999996</c:v>
                </c:pt>
                <c:pt idx="12599">
                  <c:v>840.79920000000004</c:v>
                </c:pt>
                <c:pt idx="12600">
                  <c:v>841.30449999999996</c:v>
                </c:pt>
                <c:pt idx="12601">
                  <c:v>841.80100000000004</c:v>
                </c:pt>
                <c:pt idx="12602">
                  <c:v>842.28480000000002</c:v>
                </c:pt>
                <c:pt idx="12603">
                  <c:v>842.7595</c:v>
                </c:pt>
                <c:pt idx="12604">
                  <c:v>843.22130000000004</c:v>
                </c:pt>
                <c:pt idx="12605">
                  <c:v>843.66930000000002</c:v>
                </c:pt>
                <c:pt idx="12606">
                  <c:v>844.10820000000001</c:v>
                </c:pt>
                <c:pt idx="12607">
                  <c:v>844.53719999999998</c:v>
                </c:pt>
                <c:pt idx="12608">
                  <c:v>844.95280000000002</c:v>
                </c:pt>
                <c:pt idx="12609">
                  <c:v>845.35630000000003</c:v>
                </c:pt>
                <c:pt idx="12610">
                  <c:v>845.75040000000001</c:v>
                </c:pt>
                <c:pt idx="12611">
                  <c:v>846.13379999999995</c:v>
                </c:pt>
                <c:pt idx="12612">
                  <c:v>846.49980000000005</c:v>
                </c:pt>
                <c:pt idx="12613">
                  <c:v>846.8347</c:v>
                </c:pt>
                <c:pt idx="12614">
                  <c:v>847.14700000000005</c:v>
                </c:pt>
                <c:pt idx="12615">
                  <c:v>847.46349999999995</c:v>
                </c:pt>
                <c:pt idx="12616">
                  <c:v>847.79139999999995</c:v>
                </c:pt>
                <c:pt idx="12617">
                  <c:v>848.10580000000004</c:v>
                </c:pt>
                <c:pt idx="12618">
                  <c:v>848.41099999999994</c:v>
                </c:pt>
                <c:pt idx="12619">
                  <c:v>848.70389999999998</c:v>
                </c:pt>
                <c:pt idx="12620">
                  <c:v>848.98350000000005</c:v>
                </c:pt>
                <c:pt idx="12621">
                  <c:v>849.25300000000004</c:v>
                </c:pt>
                <c:pt idx="12622">
                  <c:v>849.51179999999999</c:v>
                </c:pt>
                <c:pt idx="12623">
                  <c:v>849.75959999999998</c:v>
                </c:pt>
                <c:pt idx="12624">
                  <c:v>849.99379999999996</c:v>
                </c:pt>
                <c:pt idx="12625">
                  <c:v>850.21339999999998</c:v>
                </c:pt>
                <c:pt idx="12626">
                  <c:v>850.42219999999998</c:v>
                </c:pt>
                <c:pt idx="12627">
                  <c:v>850.62090000000001</c:v>
                </c:pt>
                <c:pt idx="12628">
                  <c:v>850.80960000000005</c:v>
                </c:pt>
                <c:pt idx="12629">
                  <c:v>850.98710000000005</c:v>
                </c:pt>
                <c:pt idx="12630">
                  <c:v>851.15189999999996</c:v>
                </c:pt>
                <c:pt idx="12631">
                  <c:v>851.30619999999999</c:v>
                </c:pt>
                <c:pt idx="12632">
                  <c:v>851.45209999999997</c:v>
                </c:pt>
                <c:pt idx="12633">
                  <c:v>851.58640000000003</c:v>
                </c:pt>
                <c:pt idx="12634">
                  <c:v>851.70809999999994</c:v>
                </c:pt>
                <c:pt idx="12635">
                  <c:v>851.8193</c:v>
                </c:pt>
                <c:pt idx="12636">
                  <c:v>851.91930000000002</c:v>
                </c:pt>
                <c:pt idx="12637">
                  <c:v>852.00599999999997</c:v>
                </c:pt>
                <c:pt idx="12638">
                  <c:v>852.08130000000006</c:v>
                </c:pt>
                <c:pt idx="12639">
                  <c:v>852.14649999999995</c:v>
                </c:pt>
                <c:pt idx="12640">
                  <c:v>852.19949999999994</c:v>
                </c:pt>
                <c:pt idx="12641">
                  <c:v>852.24239999999998</c:v>
                </c:pt>
                <c:pt idx="12642">
                  <c:v>852.27340000000004</c:v>
                </c:pt>
                <c:pt idx="12643">
                  <c:v>852.29250000000002</c:v>
                </c:pt>
                <c:pt idx="12644">
                  <c:v>852.30010000000004</c:v>
                </c:pt>
                <c:pt idx="12645">
                  <c:v>852.29610000000002</c:v>
                </c:pt>
                <c:pt idx="12646">
                  <c:v>852.28030000000001</c:v>
                </c:pt>
                <c:pt idx="12647">
                  <c:v>852.25229999999999</c:v>
                </c:pt>
                <c:pt idx="12648">
                  <c:v>852.21429999999998</c:v>
                </c:pt>
                <c:pt idx="12649">
                  <c:v>852.16359999999997</c:v>
                </c:pt>
                <c:pt idx="12650">
                  <c:v>852.10239999999999</c:v>
                </c:pt>
                <c:pt idx="12651">
                  <c:v>852.02930000000003</c:v>
                </c:pt>
                <c:pt idx="12652">
                  <c:v>851.94539999999995</c:v>
                </c:pt>
                <c:pt idx="12653">
                  <c:v>851.84829999999999</c:v>
                </c:pt>
                <c:pt idx="12654">
                  <c:v>851.73969999999997</c:v>
                </c:pt>
                <c:pt idx="12655">
                  <c:v>851.62080000000003</c:v>
                </c:pt>
                <c:pt idx="12656">
                  <c:v>851.49109999999996</c:v>
                </c:pt>
                <c:pt idx="12657">
                  <c:v>851.3501</c:v>
                </c:pt>
                <c:pt idx="12658">
                  <c:v>851.19539999999995</c:v>
                </c:pt>
                <c:pt idx="12659">
                  <c:v>851.02940000000001</c:v>
                </c:pt>
                <c:pt idx="12660">
                  <c:v>850.85329999999999</c:v>
                </c:pt>
                <c:pt idx="12661">
                  <c:v>850.66420000000005</c:v>
                </c:pt>
                <c:pt idx="12662">
                  <c:v>850.46370000000002</c:v>
                </c:pt>
                <c:pt idx="12663">
                  <c:v>850.25160000000005</c:v>
                </c:pt>
                <c:pt idx="12664">
                  <c:v>850.03039999999999</c:v>
                </c:pt>
                <c:pt idx="12665">
                  <c:v>849.79740000000004</c:v>
                </c:pt>
                <c:pt idx="12666">
                  <c:v>849.5521</c:v>
                </c:pt>
                <c:pt idx="12667">
                  <c:v>849.29660000000001</c:v>
                </c:pt>
                <c:pt idx="12668">
                  <c:v>849.02890000000002</c:v>
                </c:pt>
                <c:pt idx="12669">
                  <c:v>848.75009999999997</c:v>
                </c:pt>
                <c:pt idx="12670">
                  <c:v>848.46040000000005</c:v>
                </c:pt>
                <c:pt idx="12671">
                  <c:v>848.15970000000004</c:v>
                </c:pt>
                <c:pt idx="12672">
                  <c:v>847.84810000000004</c:v>
                </c:pt>
                <c:pt idx="12673">
                  <c:v>847.52620000000002</c:v>
                </c:pt>
                <c:pt idx="12674">
                  <c:v>847.19449999999995</c:v>
                </c:pt>
                <c:pt idx="12675">
                  <c:v>846.85230000000001</c:v>
                </c:pt>
                <c:pt idx="12676">
                  <c:v>846.50239999999997</c:v>
                </c:pt>
                <c:pt idx="12677">
                  <c:v>846.15779999999995</c:v>
                </c:pt>
                <c:pt idx="12678">
                  <c:v>845.82280000000003</c:v>
                </c:pt>
                <c:pt idx="12679">
                  <c:v>845.46820000000002</c:v>
                </c:pt>
                <c:pt idx="12680">
                  <c:v>845.07500000000005</c:v>
                </c:pt>
                <c:pt idx="12681">
                  <c:v>844.66830000000004</c:v>
                </c:pt>
                <c:pt idx="12682">
                  <c:v>844.2482</c:v>
                </c:pt>
                <c:pt idx="12683">
                  <c:v>843.81539999999995</c:v>
                </c:pt>
                <c:pt idx="12684">
                  <c:v>843.37189999999998</c:v>
                </c:pt>
                <c:pt idx="12685">
                  <c:v>842.91859999999997</c:v>
                </c:pt>
                <c:pt idx="12686">
                  <c:v>842.45420000000001</c:v>
                </c:pt>
                <c:pt idx="12687">
                  <c:v>841.9769</c:v>
                </c:pt>
                <c:pt idx="12688">
                  <c:v>841.49260000000004</c:v>
                </c:pt>
                <c:pt idx="12689">
                  <c:v>840.9973</c:v>
                </c:pt>
                <c:pt idx="12690">
                  <c:v>840.4941</c:v>
                </c:pt>
                <c:pt idx="12691">
                  <c:v>839.97500000000002</c:v>
                </c:pt>
                <c:pt idx="12692">
                  <c:v>839.44259999999997</c:v>
                </c:pt>
                <c:pt idx="12693">
                  <c:v>838.90719999999999</c:v>
                </c:pt>
                <c:pt idx="12694">
                  <c:v>838.35850000000005</c:v>
                </c:pt>
                <c:pt idx="12695">
                  <c:v>837.80250000000001</c:v>
                </c:pt>
                <c:pt idx="12696">
                  <c:v>837.23519999999996</c:v>
                </c:pt>
                <c:pt idx="12697">
                  <c:v>836.65350000000001</c:v>
                </c:pt>
                <c:pt idx="12698">
                  <c:v>836.06179999999995</c:v>
                </c:pt>
                <c:pt idx="12699">
                  <c:v>835.46090000000004</c:v>
                </c:pt>
                <c:pt idx="12700">
                  <c:v>834.85080000000005</c:v>
                </c:pt>
                <c:pt idx="12701">
                  <c:v>834.2328</c:v>
                </c:pt>
                <c:pt idx="12702">
                  <c:v>833.60569999999996</c:v>
                </c:pt>
                <c:pt idx="12703">
                  <c:v>832.96810000000005</c:v>
                </c:pt>
                <c:pt idx="12704">
                  <c:v>832.32230000000004</c:v>
                </c:pt>
                <c:pt idx="12705">
                  <c:v>831.65800000000002</c:v>
                </c:pt>
                <c:pt idx="12706">
                  <c:v>830.99069999999995</c:v>
                </c:pt>
                <c:pt idx="12707">
                  <c:v>830.31169999999997</c:v>
                </c:pt>
                <c:pt idx="12708">
                  <c:v>829.62599999999998</c:v>
                </c:pt>
                <c:pt idx="12709">
                  <c:v>828.92619999999999</c:v>
                </c:pt>
                <c:pt idx="12710">
                  <c:v>828.2133</c:v>
                </c:pt>
                <c:pt idx="12711">
                  <c:v>827.4932</c:v>
                </c:pt>
                <c:pt idx="12712">
                  <c:v>826.77020000000005</c:v>
                </c:pt>
                <c:pt idx="12713">
                  <c:v>826.0308</c:v>
                </c:pt>
                <c:pt idx="12714">
                  <c:v>825.28589999999997</c:v>
                </c:pt>
                <c:pt idx="12715">
                  <c:v>824.53110000000004</c:v>
                </c:pt>
                <c:pt idx="12716">
                  <c:v>823.76310000000001</c:v>
                </c:pt>
                <c:pt idx="12717">
                  <c:v>822.98490000000004</c:v>
                </c:pt>
                <c:pt idx="12718">
                  <c:v>822.20150000000001</c:v>
                </c:pt>
                <c:pt idx="12719">
                  <c:v>821.40660000000003</c:v>
                </c:pt>
                <c:pt idx="12720">
                  <c:v>820.60310000000004</c:v>
                </c:pt>
                <c:pt idx="12721">
                  <c:v>819.78449999999998</c:v>
                </c:pt>
                <c:pt idx="12722">
                  <c:v>818.96169999999995</c:v>
                </c:pt>
                <c:pt idx="12723">
                  <c:v>818.12819999999999</c:v>
                </c:pt>
                <c:pt idx="12724">
                  <c:v>817.28380000000004</c:v>
                </c:pt>
                <c:pt idx="12725">
                  <c:v>816.4271</c:v>
                </c:pt>
                <c:pt idx="12726">
                  <c:v>815.56449999999995</c:v>
                </c:pt>
                <c:pt idx="12727">
                  <c:v>814.69669999999996</c:v>
                </c:pt>
                <c:pt idx="12728">
                  <c:v>813.81269999999995</c:v>
                </c:pt>
                <c:pt idx="12729">
                  <c:v>812.92570000000001</c:v>
                </c:pt>
                <c:pt idx="12730">
                  <c:v>812.03</c:v>
                </c:pt>
                <c:pt idx="12731">
                  <c:v>811.11959999999999</c:v>
                </c:pt>
                <c:pt idx="12732">
                  <c:v>810.20699999999999</c:v>
                </c:pt>
                <c:pt idx="12733">
                  <c:v>809.28340000000003</c:v>
                </c:pt>
                <c:pt idx="12734">
                  <c:v>808.35360000000003</c:v>
                </c:pt>
                <c:pt idx="12735">
                  <c:v>807.40989999999999</c:v>
                </c:pt>
                <c:pt idx="12736">
                  <c:v>806.46029999999996</c:v>
                </c:pt>
                <c:pt idx="12737">
                  <c:v>805.50120000000004</c:v>
                </c:pt>
                <c:pt idx="12738">
                  <c:v>804.53620000000001</c:v>
                </c:pt>
                <c:pt idx="12739">
                  <c:v>803.55939999999998</c:v>
                </c:pt>
                <c:pt idx="12740">
                  <c:v>802.57560000000001</c:v>
                </c:pt>
                <c:pt idx="12741">
                  <c:v>801.62009999999998</c:v>
                </c:pt>
                <c:pt idx="12742">
                  <c:v>800.73180000000002</c:v>
                </c:pt>
                <c:pt idx="12743">
                  <c:v>799.82079999999996</c:v>
                </c:pt>
                <c:pt idx="12744">
                  <c:v>798.82860000000005</c:v>
                </c:pt>
                <c:pt idx="12745">
                  <c:v>797.80600000000004</c:v>
                </c:pt>
                <c:pt idx="12746">
                  <c:v>796.76859999999999</c:v>
                </c:pt>
                <c:pt idx="12747">
                  <c:v>795.73230000000001</c:v>
                </c:pt>
                <c:pt idx="12748">
                  <c:v>794.67740000000003</c:v>
                </c:pt>
                <c:pt idx="12749">
                  <c:v>793.61900000000003</c:v>
                </c:pt>
                <c:pt idx="12750">
                  <c:v>792.54989999999998</c:v>
                </c:pt>
                <c:pt idx="12751">
                  <c:v>791.47519999999997</c:v>
                </c:pt>
                <c:pt idx="12752">
                  <c:v>790.39009999999996</c:v>
                </c:pt>
                <c:pt idx="12753">
                  <c:v>789.3</c:v>
                </c:pt>
                <c:pt idx="12754">
                  <c:v>788.19949999999994</c:v>
                </c:pt>
                <c:pt idx="12755">
                  <c:v>787.09500000000003</c:v>
                </c:pt>
                <c:pt idx="12756">
                  <c:v>785.98199999999997</c:v>
                </c:pt>
                <c:pt idx="12757">
                  <c:v>784.85789999999997</c:v>
                </c:pt>
                <c:pt idx="12758">
                  <c:v>783.73080000000004</c:v>
                </c:pt>
                <c:pt idx="12759">
                  <c:v>782.59680000000003</c:v>
                </c:pt>
                <c:pt idx="12760">
                  <c:v>781.44820000000004</c:v>
                </c:pt>
                <c:pt idx="12761">
                  <c:v>780.29870000000005</c:v>
                </c:pt>
                <c:pt idx="12762">
                  <c:v>779.14449999999999</c:v>
                </c:pt>
                <c:pt idx="12763">
                  <c:v>777.97500000000002</c:v>
                </c:pt>
                <c:pt idx="12764">
                  <c:v>776.79960000000005</c:v>
                </c:pt>
                <c:pt idx="12765">
                  <c:v>775.62239999999997</c:v>
                </c:pt>
                <c:pt idx="12766">
                  <c:v>774.43719999999996</c:v>
                </c:pt>
                <c:pt idx="12767">
                  <c:v>773.24339999999995</c:v>
                </c:pt>
                <c:pt idx="12768">
                  <c:v>772.04840000000002</c:v>
                </c:pt>
                <c:pt idx="12769">
                  <c:v>770.83939999999996</c:v>
                </c:pt>
                <c:pt idx="12770">
                  <c:v>769.62490000000003</c:v>
                </c:pt>
                <c:pt idx="12771">
                  <c:v>768.40409999999997</c:v>
                </c:pt>
                <c:pt idx="12772">
                  <c:v>767.17769999999996</c:v>
                </c:pt>
                <c:pt idx="12773">
                  <c:v>765.94039999999995</c:v>
                </c:pt>
                <c:pt idx="12774">
                  <c:v>764.69989999999996</c:v>
                </c:pt>
                <c:pt idx="12775">
                  <c:v>763.45159999999998</c:v>
                </c:pt>
                <c:pt idx="12776">
                  <c:v>762.19820000000004</c:v>
                </c:pt>
                <c:pt idx="12777">
                  <c:v>760.93970000000002</c:v>
                </c:pt>
                <c:pt idx="12778">
                  <c:v>759.69719999999995</c:v>
                </c:pt>
                <c:pt idx="12779">
                  <c:v>758.42759999999998</c:v>
                </c:pt>
                <c:pt idx="12780">
                  <c:v>757.15800000000002</c:v>
                </c:pt>
                <c:pt idx="12781">
                  <c:v>755.88070000000005</c:v>
                </c:pt>
                <c:pt idx="12782">
                  <c:v>754.58280000000002</c:v>
                </c:pt>
                <c:pt idx="12783">
                  <c:v>753.28020000000004</c:v>
                </c:pt>
                <c:pt idx="12784">
                  <c:v>751.976</c:v>
                </c:pt>
                <c:pt idx="12785">
                  <c:v>750.66800000000001</c:v>
                </c:pt>
                <c:pt idx="12786">
                  <c:v>749.34389999999996</c:v>
                </c:pt>
                <c:pt idx="12787">
                  <c:v>748.02170000000001</c:v>
                </c:pt>
                <c:pt idx="12788">
                  <c:v>746.69320000000005</c:v>
                </c:pt>
                <c:pt idx="12789">
                  <c:v>745.36030000000005</c:v>
                </c:pt>
                <c:pt idx="12790">
                  <c:v>744.01819999999998</c:v>
                </c:pt>
                <c:pt idx="12791">
                  <c:v>742.67179999999996</c:v>
                </c:pt>
                <c:pt idx="12792">
                  <c:v>741.32590000000005</c:v>
                </c:pt>
                <c:pt idx="12793">
                  <c:v>739.9597</c:v>
                </c:pt>
                <c:pt idx="12794">
                  <c:v>738.60199999999998</c:v>
                </c:pt>
                <c:pt idx="12795">
                  <c:v>737.23519999999996</c:v>
                </c:pt>
                <c:pt idx="12796">
                  <c:v>735.85919999999999</c:v>
                </c:pt>
                <c:pt idx="12797">
                  <c:v>734.47450000000003</c:v>
                </c:pt>
                <c:pt idx="12798">
                  <c:v>733.09090000000003</c:v>
                </c:pt>
                <c:pt idx="12799">
                  <c:v>731.7047</c:v>
                </c:pt>
                <c:pt idx="12800">
                  <c:v>730.30290000000002</c:v>
                </c:pt>
                <c:pt idx="12801">
                  <c:v>728.90229999999997</c:v>
                </c:pt>
                <c:pt idx="12802">
                  <c:v>727.50019999999995</c:v>
                </c:pt>
                <c:pt idx="12803">
                  <c:v>726.09190000000001</c:v>
                </c:pt>
                <c:pt idx="12804">
                  <c:v>724.67110000000002</c:v>
                </c:pt>
                <c:pt idx="12805">
                  <c:v>723.28610000000003</c:v>
                </c:pt>
                <c:pt idx="12806">
                  <c:v>722.01279999999997</c:v>
                </c:pt>
                <c:pt idx="12807">
                  <c:v>720.73019999999997</c:v>
                </c:pt>
                <c:pt idx="12808">
                  <c:v>719.3578</c:v>
                </c:pt>
                <c:pt idx="12809">
                  <c:v>717.92740000000003</c:v>
                </c:pt>
                <c:pt idx="12810">
                  <c:v>716.48599999999999</c:v>
                </c:pt>
                <c:pt idx="12811">
                  <c:v>715.03980000000001</c:v>
                </c:pt>
                <c:pt idx="12812">
                  <c:v>713.58579999999995</c:v>
                </c:pt>
                <c:pt idx="12813">
                  <c:v>712.12919999999997</c:v>
                </c:pt>
                <c:pt idx="12814">
                  <c:v>710.66880000000003</c:v>
                </c:pt>
                <c:pt idx="12815">
                  <c:v>709.20439999999996</c:v>
                </c:pt>
                <c:pt idx="12816">
                  <c:v>707.74009999999998</c:v>
                </c:pt>
                <c:pt idx="12817">
                  <c:v>706.26969999999994</c:v>
                </c:pt>
                <c:pt idx="12818">
                  <c:v>704.79169999999999</c:v>
                </c:pt>
                <c:pt idx="12819">
                  <c:v>703.31230000000005</c:v>
                </c:pt>
                <c:pt idx="12820">
                  <c:v>701.8279</c:v>
                </c:pt>
                <c:pt idx="12821">
                  <c:v>700.34519999999998</c:v>
                </c:pt>
                <c:pt idx="12822">
                  <c:v>698.85069999999996</c:v>
                </c:pt>
                <c:pt idx="12823">
                  <c:v>697.35440000000006</c:v>
                </c:pt>
                <c:pt idx="12824">
                  <c:v>695.86130000000003</c:v>
                </c:pt>
                <c:pt idx="12825">
                  <c:v>694.36159999999995</c:v>
                </c:pt>
                <c:pt idx="12826">
                  <c:v>692.85829999999999</c:v>
                </c:pt>
                <c:pt idx="12827">
                  <c:v>691.34699999999998</c:v>
                </c:pt>
                <c:pt idx="12828">
                  <c:v>689.83230000000003</c:v>
                </c:pt>
                <c:pt idx="12829">
                  <c:v>688.3193</c:v>
                </c:pt>
                <c:pt idx="12830">
                  <c:v>686.80439999999999</c:v>
                </c:pt>
                <c:pt idx="12831">
                  <c:v>685.28269999999998</c:v>
                </c:pt>
                <c:pt idx="12832">
                  <c:v>683.76250000000005</c:v>
                </c:pt>
                <c:pt idx="12833">
                  <c:v>682.22799999999995</c:v>
                </c:pt>
                <c:pt idx="12834">
                  <c:v>680.70360000000005</c:v>
                </c:pt>
                <c:pt idx="12835">
                  <c:v>679.17579999999998</c:v>
                </c:pt>
                <c:pt idx="12836">
                  <c:v>677.64229999999998</c:v>
                </c:pt>
                <c:pt idx="12837">
                  <c:v>676.10929999999996</c:v>
                </c:pt>
                <c:pt idx="12838">
                  <c:v>674.56240000000003</c:v>
                </c:pt>
                <c:pt idx="12839">
                  <c:v>673.02269999999999</c:v>
                </c:pt>
                <c:pt idx="12840">
                  <c:v>671.46849999999995</c:v>
                </c:pt>
                <c:pt idx="12841">
                  <c:v>669.92690000000005</c:v>
                </c:pt>
                <c:pt idx="12842">
                  <c:v>668.37339999999995</c:v>
                </c:pt>
                <c:pt idx="12843">
                  <c:v>666.82029999999997</c:v>
                </c:pt>
                <c:pt idx="12844">
                  <c:v>665.25459999999998</c:v>
                </c:pt>
                <c:pt idx="12845">
                  <c:v>663.69100000000003</c:v>
                </c:pt>
                <c:pt idx="12846">
                  <c:v>662.13059999999996</c:v>
                </c:pt>
                <c:pt idx="12847">
                  <c:v>660.56569999999999</c:v>
                </c:pt>
                <c:pt idx="12848">
                  <c:v>659.00070000000005</c:v>
                </c:pt>
                <c:pt idx="12849">
                  <c:v>657.43640000000005</c:v>
                </c:pt>
                <c:pt idx="12850">
                  <c:v>655.86159999999995</c:v>
                </c:pt>
                <c:pt idx="12851">
                  <c:v>654.28890000000001</c:v>
                </c:pt>
                <c:pt idx="12852">
                  <c:v>652.71579999999994</c:v>
                </c:pt>
                <c:pt idx="12853">
                  <c:v>651.13400000000001</c:v>
                </c:pt>
                <c:pt idx="12854">
                  <c:v>649.55139999999994</c:v>
                </c:pt>
                <c:pt idx="12855">
                  <c:v>647.97879999999998</c:v>
                </c:pt>
                <c:pt idx="12856">
                  <c:v>646.39419999999996</c:v>
                </c:pt>
                <c:pt idx="12857">
                  <c:v>644.80939999999998</c:v>
                </c:pt>
                <c:pt idx="12858">
                  <c:v>643.21910000000003</c:v>
                </c:pt>
                <c:pt idx="12859">
                  <c:v>641.62630000000001</c:v>
                </c:pt>
                <c:pt idx="12860">
                  <c:v>640.04280000000006</c:v>
                </c:pt>
                <c:pt idx="12861">
                  <c:v>638.45090000000005</c:v>
                </c:pt>
                <c:pt idx="12862">
                  <c:v>636.85799999999995</c:v>
                </c:pt>
                <c:pt idx="12863">
                  <c:v>635.25429999999994</c:v>
                </c:pt>
                <c:pt idx="12864">
                  <c:v>633.65269999999998</c:v>
                </c:pt>
                <c:pt idx="12865">
                  <c:v>632.06389999999999</c:v>
                </c:pt>
                <c:pt idx="12866">
                  <c:v>630.46299999999997</c:v>
                </c:pt>
                <c:pt idx="12867">
                  <c:v>628.86040000000003</c:v>
                </c:pt>
                <c:pt idx="12868">
                  <c:v>627.25210000000004</c:v>
                </c:pt>
                <c:pt idx="12869">
                  <c:v>625.67849999999999</c:v>
                </c:pt>
                <c:pt idx="12870">
                  <c:v>624.21199999999999</c:v>
                </c:pt>
                <c:pt idx="12871">
                  <c:v>622.77470000000005</c:v>
                </c:pt>
                <c:pt idx="12872">
                  <c:v>621.26139999999998</c:v>
                </c:pt>
                <c:pt idx="12873">
                  <c:v>619.66600000000005</c:v>
                </c:pt>
                <c:pt idx="12874">
                  <c:v>618.05460000000005</c:v>
                </c:pt>
                <c:pt idx="12875">
                  <c:v>616.44119999999998</c:v>
                </c:pt>
                <c:pt idx="12876">
                  <c:v>614.82899999999995</c:v>
                </c:pt>
                <c:pt idx="12877">
                  <c:v>613.21439999999996</c:v>
                </c:pt>
                <c:pt idx="12878">
                  <c:v>611.60059999999999</c:v>
                </c:pt>
                <c:pt idx="12879">
                  <c:v>609.98429999999996</c:v>
                </c:pt>
                <c:pt idx="12880">
                  <c:v>608.36400000000003</c:v>
                </c:pt>
                <c:pt idx="12881">
                  <c:v>606.74839999999995</c:v>
                </c:pt>
                <c:pt idx="12882">
                  <c:v>605.13340000000005</c:v>
                </c:pt>
                <c:pt idx="12883">
                  <c:v>603.51520000000005</c:v>
                </c:pt>
                <c:pt idx="12884">
                  <c:v>601.89819999999997</c:v>
                </c:pt>
                <c:pt idx="12885">
                  <c:v>600.28189999999995</c:v>
                </c:pt>
                <c:pt idx="12886">
                  <c:v>598.66269999999997</c:v>
                </c:pt>
                <c:pt idx="12887">
                  <c:v>597.04250000000002</c:v>
                </c:pt>
                <c:pt idx="12888">
                  <c:v>595.42510000000004</c:v>
                </c:pt>
                <c:pt idx="12889">
                  <c:v>593.80650000000003</c:v>
                </c:pt>
                <c:pt idx="12890">
                  <c:v>592.18709999999999</c:v>
                </c:pt>
                <c:pt idx="12891">
                  <c:v>590.57039999999995</c:v>
                </c:pt>
                <c:pt idx="12892">
                  <c:v>588.95000000000005</c:v>
                </c:pt>
                <c:pt idx="12893">
                  <c:v>587.3279</c:v>
                </c:pt>
                <c:pt idx="12894">
                  <c:v>585.70690000000002</c:v>
                </c:pt>
                <c:pt idx="12895">
                  <c:v>584.09140000000002</c:v>
                </c:pt>
                <c:pt idx="12896">
                  <c:v>582.47149999999999</c:v>
                </c:pt>
                <c:pt idx="12897">
                  <c:v>580.84699999999998</c:v>
                </c:pt>
                <c:pt idx="12898">
                  <c:v>579.22630000000004</c:v>
                </c:pt>
                <c:pt idx="12899">
                  <c:v>577.60820000000001</c:v>
                </c:pt>
                <c:pt idx="12900">
                  <c:v>575.99429999999995</c:v>
                </c:pt>
                <c:pt idx="12901">
                  <c:v>574.37519999999995</c:v>
                </c:pt>
                <c:pt idx="12902">
                  <c:v>572.75429999999994</c:v>
                </c:pt>
                <c:pt idx="12903">
                  <c:v>571.13319999999999</c:v>
                </c:pt>
                <c:pt idx="12904">
                  <c:v>569.51250000000005</c:v>
                </c:pt>
                <c:pt idx="12905">
                  <c:v>567.89419999999996</c:v>
                </c:pt>
                <c:pt idx="12906">
                  <c:v>566.27779999999996</c:v>
                </c:pt>
                <c:pt idx="12907">
                  <c:v>564.65499999999997</c:v>
                </c:pt>
                <c:pt idx="12908">
                  <c:v>563.03380000000004</c:v>
                </c:pt>
                <c:pt idx="12909">
                  <c:v>561.41570000000002</c:v>
                </c:pt>
                <c:pt idx="12910">
                  <c:v>559.79970000000003</c:v>
                </c:pt>
                <c:pt idx="12911">
                  <c:v>558.18340000000001</c:v>
                </c:pt>
                <c:pt idx="12912">
                  <c:v>556.56579999999997</c:v>
                </c:pt>
                <c:pt idx="12913">
                  <c:v>554.94349999999997</c:v>
                </c:pt>
                <c:pt idx="12914">
                  <c:v>553.32619999999997</c:v>
                </c:pt>
                <c:pt idx="12915">
                  <c:v>551.70540000000005</c:v>
                </c:pt>
                <c:pt idx="12916">
                  <c:v>550.08609999999999</c:v>
                </c:pt>
                <c:pt idx="12917">
                  <c:v>548.47360000000003</c:v>
                </c:pt>
                <c:pt idx="12918">
                  <c:v>546.85990000000004</c:v>
                </c:pt>
                <c:pt idx="12919">
                  <c:v>545.24530000000004</c:v>
                </c:pt>
                <c:pt idx="12920">
                  <c:v>543.62919999999997</c:v>
                </c:pt>
                <c:pt idx="12921">
                  <c:v>542.00909999999999</c:v>
                </c:pt>
                <c:pt idx="12922">
                  <c:v>540.39110000000005</c:v>
                </c:pt>
                <c:pt idx="12923">
                  <c:v>538.78060000000005</c:v>
                </c:pt>
                <c:pt idx="12924">
                  <c:v>537.17190000000005</c:v>
                </c:pt>
                <c:pt idx="12925">
                  <c:v>535.56299999999999</c:v>
                </c:pt>
                <c:pt idx="12926">
                  <c:v>533.9502</c:v>
                </c:pt>
                <c:pt idx="12927">
                  <c:v>532.34029999999996</c:v>
                </c:pt>
                <c:pt idx="12928">
                  <c:v>530.73249999999996</c:v>
                </c:pt>
                <c:pt idx="12929">
                  <c:v>529.12289999999996</c:v>
                </c:pt>
                <c:pt idx="12930">
                  <c:v>527.51679999999999</c:v>
                </c:pt>
                <c:pt idx="12931">
                  <c:v>525.90930000000003</c:v>
                </c:pt>
                <c:pt idx="12932">
                  <c:v>524.30129999999997</c:v>
                </c:pt>
                <c:pt idx="12933">
                  <c:v>522.71310000000005</c:v>
                </c:pt>
                <c:pt idx="12934">
                  <c:v>521.22119999999995</c:v>
                </c:pt>
                <c:pt idx="12935">
                  <c:v>519.79049999999995</c:v>
                </c:pt>
                <c:pt idx="12936">
                  <c:v>518.31460000000004</c:v>
                </c:pt>
                <c:pt idx="12937">
                  <c:v>516.73770000000002</c:v>
                </c:pt>
                <c:pt idx="12938">
                  <c:v>515.13710000000003</c:v>
                </c:pt>
                <c:pt idx="12939">
                  <c:v>513.54319999999996</c:v>
                </c:pt>
                <c:pt idx="12940">
                  <c:v>511.9477</c:v>
                </c:pt>
                <c:pt idx="12941">
                  <c:v>510.3526</c:v>
                </c:pt>
                <c:pt idx="12942">
                  <c:v>508.76130000000001</c:v>
                </c:pt>
                <c:pt idx="12943">
                  <c:v>507.1728</c:v>
                </c:pt>
                <c:pt idx="12944">
                  <c:v>505.584</c:v>
                </c:pt>
                <c:pt idx="12945">
                  <c:v>503.99590000000001</c:v>
                </c:pt>
                <c:pt idx="12946">
                  <c:v>502.41199999999998</c:v>
                </c:pt>
                <c:pt idx="12947">
                  <c:v>500.82139999999998</c:v>
                </c:pt>
                <c:pt idx="12948">
                  <c:v>499.23480000000001</c:v>
                </c:pt>
                <c:pt idx="12949">
                  <c:v>497.65620000000001</c:v>
                </c:pt>
                <c:pt idx="12950">
                  <c:v>496.08080000000001</c:v>
                </c:pt>
                <c:pt idx="12951">
                  <c:v>494.50420000000003</c:v>
                </c:pt>
                <c:pt idx="12952">
                  <c:v>492.9325</c:v>
                </c:pt>
                <c:pt idx="12953">
                  <c:v>491.35759999999999</c:v>
                </c:pt>
                <c:pt idx="12954">
                  <c:v>489.78429999999997</c:v>
                </c:pt>
                <c:pt idx="12955">
                  <c:v>488.21449999999999</c:v>
                </c:pt>
                <c:pt idx="12956">
                  <c:v>486.64530000000002</c:v>
                </c:pt>
                <c:pt idx="12957">
                  <c:v>485.08159999999998</c:v>
                </c:pt>
                <c:pt idx="12958">
                  <c:v>483.524</c:v>
                </c:pt>
                <c:pt idx="12959">
                  <c:v>481.96050000000002</c:v>
                </c:pt>
                <c:pt idx="12960">
                  <c:v>480.39420000000001</c:v>
                </c:pt>
                <c:pt idx="12961">
                  <c:v>478.84030000000001</c:v>
                </c:pt>
                <c:pt idx="12962">
                  <c:v>477.29640000000001</c:v>
                </c:pt>
                <c:pt idx="12963">
                  <c:v>475.7373</c:v>
                </c:pt>
                <c:pt idx="12964">
                  <c:v>474.17860000000002</c:v>
                </c:pt>
                <c:pt idx="12965">
                  <c:v>472.63330000000002</c:v>
                </c:pt>
                <c:pt idx="12966">
                  <c:v>471.09280000000001</c:v>
                </c:pt>
                <c:pt idx="12967">
                  <c:v>469.5487</c:v>
                </c:pt>
                <c:pt idx="12968">
                  <c:v>468.00349999999997</c:v>
                </c:pt>
                <c:pt idx="12969">
                  <c:v>466.46559999999999</c:v>
                </c:pt>
                <c:pt idx="12970">
                  <c:v>464.9271</c:v>
                </c:pt>
                <c:pt idx="12971">
                  <c:v>463.38900000000001</c:v>
                </c:pt>
                <c:pt idx="12972">
                  <c:v>461.85930000000002</c:v>
                </c:pt>
                <c:pt idx="12973">
                  <c:v>460.32990000000001</c:v>
                </c:pt>
                <c:pt idx="12974">
                  <c:v>458.80419999999998</c:v>
                </c:pt>
                <c:pt idx="12975">
                  <c:v>457.27499999999998</c:v>
                </c:pt>
                <c:pt idx="12976">
                  <c:v>455.75020000000001</c:v>
                </c:pt>
                <c:pt idx="12977">
                  <c:v>454.23419999999999</c:v>
                </c:pt>
                <c:pt idx="12978">
                  <c:v>452.714</c:v>
                </c:pt>
                <c:pt idx="12979">
                  <c:v>451.19869999999997</c:v>
                </c:pt>
                <c:pt idx="12980">
                  <c:v>449.6807</c:v>
                </c:pt>
                <c:pt idx="12981">
                  <c:v>448.1678</c:v>
                </c:pt>
                <c:pt idx="12982">
                  <c:v>446.65710000000001</c:v>
                </c:pt>
                <c:pt idx="12983">
                  <c:v>445.15219999999999</c:v>
                </c:pt>
                <c:pt idx="12984">
                  <c:v>443.64429999999999</c:v>
                </c:pt>
                <c:pt idx="12985">
                  <c:v>442.1422</c:v>
                </c:pt>
                <c:pt idx="12986">
                  <c:v>440.65069999999997</c:v>
                </c:pt>
                <c:pt idx="12987">
                  <c:v>439.15089999999998</c:v>
                </c:pt>
                <c:pt idx="12988">
                  <c:v>437.65030000000002</c:v>
                </c:pt>
                <c:pt idx="12989">
                  <c:v>436.15370000000001</c:v>
                </c:pt>
                <c:pt idx="12990">
                  <c:v>434.66449999999998</c:v>
                </c:pt>
                <c:pt idx="12991">
                  <c:v>433.17869999999999</c:v>
                </c:pt>
                <c:pt idx="12992">
                  <c:v>431.69279999999998</c:v>
                </c:pt>
                <c:pt idx="12993">
                  <c:v>430.2072</c:v>
                </c:pt>
                <c:pt idx="12994">
                  <c:v>428.72620000000001</c:v>
                </c:pt>
                <c:pt idx="12995">
                  <c:v>427.24669999999998</c:v>
                </c:pt>
                <c:pt idx="12996">
                  <c:v>425.76859999999999</c:v>
                </c:pt>
                <c:pt idx="12997">
                  <c:v>424.3005</c:v>
                </c:pt>
                <c:pt idx="12998">
                  <c:v>422.90769999999998</c:v>
                </c:pt>
                <c:pt idx="12999">
                  <c:v>421.59429999999998</c:v>
                </c:pt>
                <c:pt idx="13000">
                  <c:v>420.2638</c:v>
                </c:pt>
                <c:pt idx="13001">
                  <c:v>418.8313</c:v>
                </c:pt>
                <c:pt idx="13002">
                  <c:v>417.37009999999998</c:v>
                </c:pt>
                <c:pt idx="13003">
                  <c:v>415.91109999999998</c:v>
                </c:pt>
                <c:pt idx="13004">
                  <c:v>414.45699999999999</c:v>
                </c:pt>
                <c:pt idx="13005">
                  <c:v>413.00420000000003</c:v>
                </c:pt>
                <c:pt idx="13006">
                  <c:v>411.55549999999999</c:v>
                </c:pt>
                <c:pt idx="13007">
                  <c:v>410.10599999999999</c:v>
                </c:pt>
                <c:pt idx="13008">
                  <c:v>408.66019999999997</c:v>
                </c:pt>
                <c:pt idx="13009">
                  <c:v>407.22039999999998</c:v>
                </c:pt>
                <c:pt idx="13010">
                  <c:v>405.78820000000002</c:v>
                </c:pt>
                <c:pt idx="13011">
                  <c:v>404.35199999999998</c:v>
                </c:pt>
                <c:pt idx="13012">
                  <c:v>402.91879999999998</c:v>
                </c:pt>
                <c:pt idx="13013">
                  <c:v>401.4948</c:v>
                </c:pt>
                <c:pt idx="13014">
                  <c:v>400.0675</c:v>
                </c:pt>
                <c:pt idx="13015">
                  <c:v>398.64870000000002</c:v>
                </c:pt>
                <c:pt idx="13016">
                  <c:v>397.23039999999997</c:v>
                </c:pt>
                <c:pt idx="13017">
                  <c:v>395.80900000000003</c:v>
                </c:pt>
                <c:pt idx="13018">
                  <c:v>394.39299999999997</c:v>
                </c:pt>
                <c:pt idx="13019">
                  <c:v>392.98660000000001</c:v>
                </c:pt>
                <c:pt idx="13020">
                  <c:v>391.57510000000002</c:v>
                </c:pt>
                <c:pt idx="13021">
                  <c:v>390.16609999999997</c:v>
                </c:pt>
                <c:pt idx="13022">
                  <c:v>388.76900000000001</c:v>
                </c:pt>
                <c:pt idx="13023">
                  <c:v>387.36720000000003</c:v>
                </c:pt>
                <c:pt idx="13024">
                  <c:v>385.96620000000001</c:v>
                </c:pt>
                <c:pt idx="13025">
                  <c:v>384.57679999999999</c:v>
                </c:pt>
                <c:pt idx="13026">
                  <c:v>383.19110000000001</c:v>
                </c:pt>
                <c:pt idx="13027">
                  <c:v>381.80270000000002</c:v>
                </c:pt>
                <c:pt idx="13028">
                  <c:v>380.4169</c:v>
                </c:pt>
                <c:pt idx="13029">
                  <c:v>379.03410000000002</c:v>
                </c:pt>
                <c:pt idx="13030">
                  <c:v>377.65839999999997</c:v>
                </c:pt>
                <c:pt idx="13031">
                  <c:v>376.27820000000003</c:v>
                </c:pt>
                <c:pt idx="13032">
                  <c:v>374.91030000000001</c:v>
                </c:pt>
                <c:pt idx="13033">
                  <c:v>373.54250000000002</c:v>
                </c:pt>
                <c:pt idx="13034">
                  <c:v>372.17099999999999</c:v>
                </c:pt>
                <c:pt idx="13035">
                  <c:v>370.78719999999998</c:v>
                </c:pt>
                <c:pt idx="13036">
                  <c:v>369.42610000000002</c:v>
                </c:pt>
                <c:pt idx="13037">
                  <c:v>368.05509999999998</c:v>
                </c:pt>
                <c:pt idx="13038">
                  <c:v>366.69929999999999</c:v>
                </c:pt>
                <c:pt idx="13039">
                  <c:v>365.34550000000002</c:v>
                </c:pt>
                <c:pt idx="13040">
                  <c:v>363.99810000000002</c:v>
                </c:pt>
                <c:pt idx="13041">
                  <c:v>362.65519999999998</c:v>
                </c:pt>
                <c:pt idx="13042">
                  <c:v>361.31369999999998</c:v>
                </c:pt>
                <c:pt idx="13043">
                  <c:v>359.97820000000002</c:v>
                </c:pt>
                <c:pt idx="13044">
                  <c:v>358.64069999999998</c:v>
                </c:pt>
                <c:pt idx="13045">
                  <c:v>357.31</c:v>
                </c:pt>
                <c:pt idx="13046">
                  <c:v>355.9803</c:v>
                </c:pt>
                <c:pt idx="13047">
                  <c:v>354.65719999999999</c:v>
                </c:pt>
                <c:pt idx="13048">
                  <c:v>353.33530000000002</c:v>
                </c:pt>
                <c:pt idx="13049">
                  <c:v>352.01299999999998</c:v>
                </c:pt>
                <c:pt idx="13050">
                  <c:v>350.70170000000002</c:v>
                </c:pt>
                <c:pt idx="13051">
                  <c:v>349.38560000000001</c:v>
                </c:pt>
                <c:pt idx="13052">
                  <c:v>348.07769999999999</c:v>
                </c:pt>
                <c:pt idx="13053">
                  <c:v>346.7747</c:v>
                </c:pt>
                <c:pt idx="13054">
                  <c:v>345.46890000000002</c:v>
                </c:pt>
                <c:pt idx="13055">
                  <c:v>344.16669999999999</c:v>
                </c:pt>
                <c:pt idx="13056">
                  <c:v>342.86470000000003</c:v>
                </c:pt>
                <c:pt idx="13057">
                  <c:v>341.57119999999998</c:v>
                </c:pt>
                <c:pt idx="13058">
                  <c:v>340.28179999999998</c:v>
                </c:pt>
                <c:pt idx="13059">
                  <c:v>338.99549999999999</c:v>
                </c:pt>
                <c:pt idx="13060">
                  <c:v>337.70929999999998</c:v>
                </c:pt>
                <c:pt idx="13061">
                  <c:v>336.4348</c:v>
                </c:pt>
                <c:pt idx="13062">
                  <c:v>335.19959999999998</c:v>
                </c:pt>
                <c:pt idx="13063">
                  <c:v>334.04820000000001</c:v>
                </c:pt>
                <c:pt idx="13064">
                  <c:v>332.91759999999999</c:v>
                </c:pt>
                <c:pt idx="13065">
                  <c:v>331.69639999999998</c:v>
                </c:pt>
                <c:pt idx="13066">
                  <c:v>330.42739999999998</c:v>
                </c:pt>
                <c:pt idx="13067">
                  <c:v>329.16739999999999</c:v>
                </c:pt>
                <c:pt idx="13068">
                  <c:v>327.90570000000002</c:v>
                </c:pt>
                <c:pt idx="13069">
                  <c:v>326.65989999999999</c:v>
                </c:pt>
                <c:pt idx="13070">
                  <c:v>325.4067</c:v>
                </c:pt>
                <c:pt idx="13071">
                  <c:v>324.16120000000001</c:v>
                </c:pt>
                <c:pt idx="13072">
                  <c:v>322.91120000000001</c:v>
                </c:pt>
                <c:pt idx="13073">
                  <c:v>321.67599999999999</c:v>
                </c:pt>
                <c:pt idx="13074">
                  <c:v>320.44439999999997</c:v>
                </c:pt>
                <c:pt idx="13075">
                  <c:v>319.2115</c:v>
                </c:pt>
                <c:pt idx="13076">
                  <c:v>317.97449999999998</c:v>
                </c:pt>
                <c:pt idx="13077">
                  <c:v>316.74880000000002</c:v>
                </c:pt>
                <c:pt idx="13078">
                  <c:v>315.53269999999998</c:v>
                </c:pt>
                <c:pt idx="13079">
                  <c:v>314.31349999999998</c:v>
                </c:pt>
                <c:pt idx="13080">
                  <c:v>313.0985</c:v>
                </c:pt>
                <c:pt idx="13081">
                  <c:v>311.8895</c:v>
                </c:pt>
                <c:pt idx="13082">
                  <c:v>310.67869999999999</c:v>
                </c:pt>
                <c:pt idx="13083">
                  <c:v>309.4853</c:v>
                </c:pt>
                <c:pt idx="13084">
                  <c:v>308.27350000000001</c:v>
                </c:pt>
                <c:pt idx="13085">
                  <c:v>307.07870000000003</c:v>
                </c:pt>
                <c:pt idx="13086">
                  <c:v>305.88810000000001</c:v>
                </c:pt>
                <c:pt idx="13087">
                  <c:v>304.6934</c:v>
                </c:pt>
                <c:pt idx="13088">
                  <c:v>303.50349999999997</c:v>
                </c:pt>
                <c:pt idx="13089">
                  <c:v>302.32150000000001</c:v>
                </c:pt>
                <c:pt idx="13090">
                  <c:v>301.14789999999999</c:v>
                </c:pt>
                <c:pt idx="13091">
                  <c:v>299.98020000000002</c:v>
                </c:pt>
                <c:pt idx="13092">
                  <c:v>298.80520000000001</c:v>
                </c:pt>
                <c:pt idx="13093">
                  <c:v>297.63499999999999</c:v>
                </c:pt>
                <c:pt idx="13094">
                  <c:v>296.4726</c:v>
                </c:pt>
                <c:pt idx="13095">
                  <c:v>295.30590000000001</c:v>
                </c:pt>
                <c:pt idx="13096">
                  <c:v>294.15309999999999</c:v>
                </c:pt>
                <c:pt idx="13097">
                  <c:v>292.99799999999999</c:v>
                </c:pt>
                <c:pt idx="13098">
                  <c:v>291.83949999999999</c:v>
                </c:pt>
                <c:pt idx="13099">
                  <c:v>290.68040000000002</c:v>
                </c:pt>
                <c:pt idx="13100">
                  <c:v>289.55439999999999</c:v>
                </c:pt>
                <c:pt idx="13101">
                  <c:v>288.41489999999999</c:v>
                </c:pt>
                <c:pt idx="13102">
                  <c:v>287.28059999999999</c:v>
                </c:pt>
                <c:pt idx="13103">
                  <c:v>286.15140000000002</c:v>
                </c:pt>
                <c:pt idx="13104">
                  <c:v>285.01389999999998</c:v>
                </c:pt>
                <c:pt idx="13105">
                  <c:v>283.88560000000001</c:v>
                </c:pt>
                <c:pt idx="13106">
                  <c:v>282.77550000000002</c:v>
                </c:pt>
                <c:pt idx="13107">
                  <c:v>281.64789999999999</c:v>
                </c:pt>
                <c:pt idx="13108">
                  <c:v>280.53579999999999</c:v>
                </c:pt>
                <c:pt idx="13109">
                  <c:v>279.42070000000001</c:v>
                </c:pt>
                <c:pt idx="13110">
                  <c:v>278.31760000000003</c:v>
                </c:pt>
                <c:pt idx="13111">
                  <c:v>277.20740000000001</c:v>
                </c:pt>
                <c:pt idx="13112">
                  <c:v>276.1103</c:v>
                </c:pt>
                <c:pt idx="13113">
                  <c:v>275.01260000000002</c:v>
                </c:pt>
                <c:pt idx="13114">
                  <c:v>273.91609999999997</c:v>
                </c:pt>
                <c:pt idx="13115">
                  <c:v>272.82209999999998</c:v>
                </c:pt>
                <c:pt idx="13116">
                  <c:v>271.73559999999998</c:v>
                </c:pt>
                <c:pt idx="13117">
                  <c:v>270.64999999999998</c:v>
                </c:pt>
                <c:pt idx="13118">
                  <c:v>269.57</c:v>
                </c:pt>
                <c:pt idx="13119">
                  <c:v>268.49549999999999</c:v>
                </c:pt>
                <c:pt idx="13120">
                  <c:v>267.41820000000001</c:v>
                </c:pt>
                <c:pt idx="13121">
                  <c:v>266.34960000000001</c:v>
                </c:pt>
                <c:pt idx="13122">
                  <c:v>265.28449999999998</c:v>
                </c:pt>
                <c:pt idx="13123">
                  <c:v>264.22190000000001</c:v>
                </c:pt>
                <c:pt idx="13124">
                  <c:v>263.1626</c:v>
                </c:pt>
                <c:pt idx="13125">
                  <c:v>262.1078</c:v>
                </c:pt>
                <c:pt idx="13126">
                  <c:v>261.06869999999998</c:v>
                </c:pt>
                <c:pt idx="13127">
                  <c:v>260.10950000000003</c:v>
                </c:pt>
                <c:pt idx="13128">
                  <c:v>259.19279999999998</c:v>
                </c:pt>
                <c:pt idx="13129">
                  <c:v>258.19499999999999</c:v>
                </c:pt>
                <c:pt idx="13130">
                  <c:v>257.16059999999999</c:v>
                </c:pt>
                <c:pt idx="13131">
                  <c:v>256.12799999999999</c:v>
                </c:pt>
                <c:pt idx="13132">
                  <c:v>255.09540000000001</c:v>
                </c:pt>
                <c:pt idx="13133">
                  <c:v>254.065</c:v>
                </c:pt>
                <c:pt idx="13134">
                  <c:v>253.04140000000001</c:v>
                </c:pt>
                <c:pt idx="13135">
                  <c:v>252.01750000000001</c:v>
                </c:pt>
                <c:pt idx="13136">
                  <c:v>251.0035</c:v>
                </c:pt>
                <c:pt idx="13137">
                  <c:v>249.99080000000001</c:v>
                </c:pt>
                <c:pt idx="13138">
                  <c:v>248.9821</c:v>
                </c:pt>
                <c:pt idx="13139">
                  <c:v>247.97659999999999</c:v>
                </c:pt>
                <c:pt idx="13140">
                  <c:v>246.97110000000001</c:v>
                </c:pt>
                <c:pt idx="13141">
                  <c:v>245.9734</c:v>
                </c:pt>
                <c:pt idx="13142">
                  <c:v>244.97630000000001</c:v>
                </c:pt>
                <c:pt idx="13143">
                  <c:v>243.9888</c:v>
                </c:pt>
                <c:pt idx="13144">
                  <c:v>242.99979999999999</c:v>
                </c:pt>
                <c:pt idx="13145">
                  <c:v>242.01570000000001</c:v>
                </c:pt>
                <c:pt idx="13146">
                  <c:v>241.03460000000001</c:v>
                </c:pt>
                <c:pt idx="13147">
                  <c:v>240.06059999999999</c:v>
                </c:pt>
                <c:pt idx="13148">
                  <c:v>239.084</c:v>
                </c:pt>
                <c:pt idx="13149">
                  <c:v>238.11369999999999</c:v>
                </c:pt>
                <c:pt idx="13150">
                  <c:v>237.14920000000001</c:v>
                </c:pt>
                <c:pt idx="13151">
                  <c:v>236.1831</c:v>
                </c:pt>
                <c:pt idx="13152">
                  <c:v>235.2236</c:v>
                </c:pt>
                <c:pt idx="13153">
                  <c:v>234.26779999999999</c:v>
                </c:pt>
                <c:pt idx="13154">
                  <c:v>233.3176</c:v>
                </c:pt>
                <c:pt idx="13155">
                  <c:v>232.36500000000001</c:v>
                </c:pt>
                <c:pt idx="13156">
                  <c:v>231.4162</c:v>
                </c:pt>
                <c:pt idx="13157">
                  <c:v>230.4776</c:v>
                </c:pt>
                <c:pt idx="13158">
                  <c:v>229.53569999999999</c:v>
                </c:pt>
                <c:pt idx="13159">
                  <c:v>228.5994</c:v>
                </c:pt>
                <c:pt idx="13160">
                  <c:v>227.672</c:v>
                </c:pt>
                <c:pt idx="13161">
                  <c:v>226.74369999999999</c:v>
                </c:pt>
                <c:pt idx="13162">
                  <c:v>225.81290000000001</c:v>
                </c:pt>
                <c:pt idx="13163">
                  <c:v>224.9092</c:v>
                </c:pt>
                <c:pt idx="13164">
                  <c:v>223.99469999999999</c:v>
                </c:pt>
                <c:pt idx="13165">
                  <c:v>223.09520000000001</c:v>
                </c:pt>
                <c:pt idx="13166">
                  <c:v>222.18450000000001</c:v>
                </c:pt>
                <c:pt idx="13167">
                  <c:v>221.28720000000001</c:v>
                </c:pt>
                <c:pt idx="13168">
                  <c:v>220.38480000000001</c:v>
                </c:pt>
                <c:pt idx="13169">
                  <c:v>219.5001</c:v>
                </c:pt>
                <c:pt idx="13170">
                  <c:v>218.60239999999999</c:v>
                </c:pt>
                <c:pt idx="13171">
                  <c:v>217.7192</c:v>
                </c:pt>
                <c:pt idx="13172">
                  <c:v>216.8322</c:v>
                </c:pt>
                <c:pt idx="13173">
                  <c:v>215.94120000000001</c:v>
                </c:pt>
                <c:pt idx="13174">
                  <c:v>215.06180000000001</c:v>
                </c:pt>
                <c:pt idx="13175">
                  <c:v>214.17760000000001</c:v>
                </c:pt>
                <c:pt idx="13176">
                  <c:v>213.303</c:v>
                </c:pt>
                <c:pt idx="13177">
                  <c:v>212.43190000000001</c:v>
                </c:pt>
                <c:pt idx="13178">
                  <c:v>211.56209999999999</c:v>
                </c:pt>
                <c:pt idx="13179">
                  <c:v>210.69069999999999</c:v>
                </c:pt>
                <c:pt idx="13180">
                  <c:v>209.82749999999999</c:v>
                </c:pt>
                <c:pt idx="13181">
                  <c:v>208.965</c:v>
                </c:pt>
                <c:pt idx="13182">
                  <c:v>208.1071</c:v>
                </c:pt>
                <c:pt idx="13183">
                  <c:v>207.25550000000001</c:v>
                </c:pt>
                <c:pt idx="13184">
                  <c:v>206.40559999999999</c:v>
                </c:pt>
                <c:pt idx="13185">
                  <c:v>205.55420000000001</c:v>
                </c:pt>
                <c:pt idx="13186">
                  <c:v>204.7089</c:v>
                </c:pt>
                <c:pt idx="13187">
                  <c:v>203.86670000000001</c:v>
                </c:pt>
                <c:pt idx="13188">
                  <c:v>203.03020000000001</c:v>
                </c:pt>
                <c:pt idx="13189">
                  <c:v>202.191</c:v>
                </c:pt>
                <c:pt idx="13190">
                  <c:v>201.3683</c:v>
                </c:pt>
                <c:pt idx="13191">
                  <c:v>200.6054</c:v>
                </c:pt>
                <c:pt idx="13192">
                  <c:v>199.87309999999999</c:v>
                </c:pt>
                <c:pt idx="13193">
                  <c:v>199.10339999999999</c:v>
                </c:pt>
                <c:pt idx="13194">
                  <c:v>198.29580000000001</c:v>
                </c:pt>
                <c:pt idx="13195">
                  <c:v>197.48070000000001</c:v>
                </c:pt>
                <c:pt idx="13196">
                  <c:v>196.66909999999999</c:v>
                </c:pt>
                <c:pt idx="13197">
                  <c:v>195.86060000000001</c:v>
                </c:pt>
                <c:pt idx="13198">
                  <c:v>195.05510000000001</c:v>
                </c:pt>
                <c:pt idx="13199">
                  <c:v>194.2542</c:v>
                </c:pt>
                <c:pt idx="13200">
                  <c:v>193.45779999999999</c:v>
                </c:pt>
                <c:pt idx="13201">
                  <c:v>192.6628</c:v>
                </c:pt>
                <c:pt idx="13202">
                  <c:v>191.8691</c:v>
                </c:pt>
                <c:pt idx="13203">
                  <c:v>191.08080000000001</c:v>
                </c:pt>
                <c:pt idx="13204">
                  <c:v>190.2988</c:v>
                </c:pt>
                <c:pt idx="13205">
                  <c:v>189.51900000000001</c:v>
                </c:pt>
                <c:pt idx="13206">
                  <c:v>188.7432</c:v>
                </c:pt>
                <c:pt idx="13207">
                  <c:v>187.9657</c:v>
                </c:pt>
                <c:pt idx="13208">
                  <c:v>187.19309999999999</c:v>
                </c:pt>
                <c:pt idx="13209">
                  <c:v>186.4299</c:v>
                </c:pt>
                <c:pt idx="13210">
                  <c:v>185.66749999999999</c:v>
                </c:pt>
                <c:pt idx="13211">
                  <c:v>184.90430000000001</c:v>
                </c:pt>
                <c:pt idx="13212">
                  <c:v>184.1472</c:v>
                </c:pt>
                <c:pt idx="13213">
                  <c:v>183.39420000000001</c:v>
                </c:pt>
                <c:pt idx="13214">
                  <c:v>182.64439999999999</c:v>
                </c:pt>
                <c:pt idx="13215">
                  <c:v>181.8947</c:v>
                </c:pt>
                <c:pt idx="13216">
                  <c:v>181.15020000000001</c:v>
                </c:pt>
                <c:pt idx="13217">
                  <c:v>180.4057</c:v>
                </c:pt>
                <c:pt idx="13218">
                  <c:v>179.66650000000001</c:v>
                </c:pt>
                <c:pt idx="13219">
                  <c:v>178.93010000000001</c:v>
                </c:pt>
                <c:pt idx="13220">
                  <c:v>178.1962</c:v>
                </c:pt>
                <c:pt idx="13221">
                  <c:v>177.46969999999999</c:v>
                </c:pt>
                <c:pt idx="13222">
                  <c:v>176.7431</c:v>
                </c:pt>
                <c:pt idx="13223">
                  <c:v>176.01990000000001</c:v>
                </c:pt>
                <c:pt idx="13224">
                  <c:v>175.303</c:v>
                </c:pt>
                <c:pt idx="13225">
                  <c:v>174.58420000000001</c:v>
                </c:pt>
                <c:pt idx="13226">
                  <c:v>173.86959999999999</c:v>
                </c:pt>
                <c:pt idx="13227">
                  <c:v>173.1678</c:v>
                </c:pt>
                <c:pt idx="13228">
                  <c:v>172.45429999999999</c:v>
                </c:pt>
                <c:pt idx="13229">
                  <c:v>171.75049999999999</c:v>
                </c:pt>
                <c:pt idx="13230">
                  <c:v>171.04859999999999</c:v>
                </c:pt>
                <c:pt idx="13231">
                  <c:v>170.35130000000001</c:v>
                </c:pt>
                <c:pt idx="13232">
                  <c:v>169.6568</c:v>
                </c:pt>
                <c:pt idx="13233">
                  <c:v>168.96639999999999</c:v>
                </c:pt>
                <c:pt idx="13234">
                  <c:v>168.2784</c:v>
                </c:pt>
                <c:pt idx="13235">
                  <c:v>167.5966</c:v>
                </c:pt>
                <c:pt idx="13236">
                  <c:v>166.91480000000001</c:v>
                </c:pt>
                <c:pt idx="13237">
                  <c:v>166.2337</c:v>
                </c:pt>
                <c:pt idx="13238">
                  <c:v>165.55799999999999</c:v>
                </c:pt>
                <c:pt idx="13239">
                  <c:v>164.88749999999999</c:v>
                </c:pt>
                <c:pt idx="13240">
                  <c:v>164.21729999999999</c:v>
                </c:pt>
                <c:pt idx="13241">
                  <c:v>163.55119999999999</c:v>
                </c:pt>
                <c:pt idx="13242">
                  <c:v>162.88910000000001</c:v>
                </c:pt>
                <c:pt idx="13243">
                  <c:v>162.22919999999999</c:v>
                </c:pt>
                <c:pt idx="13244">
                  <c:v>161.5702</c:v>
                </c:pt>
                <c:pt idx="13245">
                  <c:v>160.9143</c:v>
                </c:pt>
                <c:pt idx="13246">
                  <c:v>160.26249999999999</c:v>
                </c:pt>
                <c:pt idx="13247">
                  <c:v>159.61179999999999</c:v>
                </c:pt>
                <c:pt idx="13248">
                  <c:v>158.96899999999999</c:v>
                </c:pt>
                <c:pt idx="13249">
                  <c:v>158.3245</c:v>
                </c:pt>
                <c:pt idx="13250">
                  <c:v>157.68270000000001</c:v>
                </c:pt>
                <c:pt idx="13251">
                  <c:v>157.04560000000001</c:v>
                </c:pt>
                <c:pt idx="13252">
                  <c:v>156.41200000000001</c:v>
                </c:pt>
                <c:pt idx="13253">
                  <c:v>155.78049999999999</c:v>
                </c:pt>
                <c:pt idx="13254">
                  <c:v>155.1574</c:v>
                </c:pt>
                <c:pt idx="13255">
                  <c:v>154.56989999999999</c:v>
                </c:pt>
                <c:pt idx="13256">
                  <c:v>154.0127</c:v>
                </c:pt>
                <c:pt idx="13257">
                  <c:v>153.44239999999999</c:v>
                </c:pt>
                <c:pt idx="13258">
                  <c:v>152.83779999999999</c:v>
                </c:pt>
                <c:pt idx="13259">
                  <c:v>152.22139999999999</c:v>
                </c:pt>
                <c:pt idx="13260">
                  <c:v>151.6088</c:v>
                </c:pt>
                <c:pt idx="13261">
                  <c:v>150.9991</c:v>
                </c:pt>
                <c:pt idx="13262">
                  <c:v>150.39230000000001</c:v>
                </c:pt>
                <c:pt idx="13263">
                  <c:v>149.7886</c:v>
                </c:pt>
                <c:pt idx="13264">
                  <c:v>149.18780000000001</c:v>
                </c:pt>
                <c:pt idx="13265">
                  <c:v>148.59049999999999</c:v>
                </c:pt>
                <c:pt idx="13266">
                  <c:v>147.9966</c:v>
                </c:pt>
                <c:pt idx="13267">
                  <c:v>147.40549999999999</c:v>
                </c:pt>
                <c:pt idx="13268">
                  <c:v>146.81729999999999</c:v>
                </c:pt>
                <c:pt idx="13269">
                  <c:v>146.2328</c:v>
                </c:pt>
                <c:pt idx="13270">
                  <c:v>145.65090000000001</c:v>
                </c:pt>
                <c:pt idx="13271">
                  <c:v>145.06899999999999</c:v>
                </c:pt>
                <c:pt idx="13272">
                  <c:v>144.49029999999999</c:v>
                </c:pt>
                <c:pt idx="13273">
                  <c:v>143.916</c:v>
                </c:pt>
                <c:pt idx="13274">
                  <c:v>143.34309999999999</c:v>
                </c:pt>
                <c:pt idx="13275">
                  <c:v>142.77359999999999</c:v>
                </c:pt>
                <c:pt idx="13276">
                  <c:v>142.2056</c:v>
                </c:pt>
                <c:pt idx="13277">
                  <c:v>141.64169999999999</c:v>
                </c:pt>
                <c:pt idx="13278">
                  <c:v>141.0812</c:v>
                </c:pt>
                <c:pt idx="13279">
                  <c:v>140.52180000000001</c:v>
                </c:pt>
                <c:pt idx="13280">
                  <c:v>139.96379999999999</c:v>
                </c:pt>
                <c:pt idx="13281">
                  <c:v>139.40960000000001</c:v>
                </c:pt>
                <c:pt idx="13282">
                  <c:v>138.85929999999999</c:v>
                </c:pt>
                <c:pt idx="13283">
                  <c:v>138.31120000000001</c:v>
                </c:pt>
                <c:pt idx="13284">
                  <c:v>137.7653</c:v>
                </c:pt>
                <c:pt idx="13285">
                  <c:v>137.2192</c:v>
                </c:pt>
                <c:pt idx="13286">
                  <c:v>136.67789999999999</c:v>
                </c:pt>
                <c:pt idx="13287">
                  <c:v>136.1404</c:v>
                </c:pt>
                <c:pt idx="13288">
                  <c:v>135.60329999999999</c:v>
                </c:pt>
                <c:pt idx="13289">
                  <c:v>135.0684</c:v>
                </c:pt>
                <c:pt idx="13290">
                  <c:v>134.53710000000001</c:v>
                </c:pt>
                <c:pt idx="13291">
                  <c:v>134.00980000000001</c:v>
                </c:pt>
                <c:pt idx="13292">
                  <c:v>133.4803</c:v>
                </c:pt>
                <c:pt idx="13293">
                  <c:v>132.95189999999999</c:v>
                </c:pt>
                <c:pt idx="13294">
                  <c:v>132.42500000000001</c:v>
                </c:pt>
                <c:pt idx="13295">
                  <c:v>131.90459999999999</c:v>
                </c:pt>
                <c:pt idx="13296">
                  <c:v>131.3904</c:v>
                </c:pt>
                <c:pt idx="13297">
                  <c:v>130.87569999999999</c:v>
                </c:pt>
                <c:pt idx="13298">
                  <c:v>130.36529999999999</c:v>
                </c:pt>
                <c:pt idx="13299">
                  <c:v>129.8571</c:v>
                </c:pt>
                <c:pt idx="13300">
                  <c:v>129.3494</c:v>
                </c:pt>
                <c:pt idx="13301">
                  <c:v>128.8443</c:v>
                </c:pt>
                <c:pt idx="13302">
                  <c:v>128.3425</c:v>
                </c:pt>
                <c:pt idx="13303">
                  <c:v>127.8441</c:v>
                </c:pt>
                <c:pt idx="13304">
                  <c:v>127.34690000000001</c:v>
                </c:pt>
                <c:pt idx="13305">
                  <c:v>126.8524</c:v>
                </c:pt>
                <c:pt idx="13306">
                  <c:v>126.3596</c:v>
                </c:pt>
                <c:pt idx="13307">
                  <c:v>125.86750000000001</c:v>
                </c:pt>
                <c:pt idx="13308">
                  <c:v>125.3805</c:v>
                </c:pt>
                <c:pt idx="13309">
                  <c:v>124.8955</c:v>
                </c:pt>
                <c:pt idx="13310">
                  <c:v>124.413</c:v>
                </c:pt>
                <c:pt idx="13311">
                  <c:v>123.9337</c:v>
                </c:pt>
                <c:pt idx="13312">
                  <c:v>123.4547</c:v>
                </c:pt>
                <c:pt idx="13313">
                  <c:v>122.9783</c:v>
                </c:pt>
                <c:pt idx="13314">
                  <c:v>122.5029</c:v>
                </c:pt>
                <c:pt idx="13315">
                  <c:v>122.03100000000001</c:v>
                </c:pt>
                <c:pt idx="13316">
                  <c:v>121.5622</c:v>
                </c:pt>
                <c:pt idx="13317">
                  <c:v>121.0946</c:v>
                </c:pt>
                <c:pt idx="13318">
                  <c:v>120.6294</c:v>
                </c:pt>
                <c:pt idx="13319">
                  <c:v>120.1866</c:v>
                </c:pt>
                <c:pt idx="13320">
                  <c:v>119.7717</c:v>
                </c:pt>
                <c:pt idx="13321">
                  <c:v>119.3571</c:v>
                </c:pt>
                <c:pt idx="13322">
                  <c:v>118.9156</c:v>
                </c:pt>
                <c:pt idx="13323">
                  <c:v>118.4601</c:v>
                </c:pt>
                <c:pt idx="13324">
                  <c:v>118.0076</c:v>
                </c:pt>
                <c:pt idx="13325">
                  <c:v>117.5585</c:v>
                </c:pt>
                <c:pt idx="13326">
                  <c:v>117.11109999999999</c:v>
                </c:pt>
                <c:pt idx="13327">
                  <c:v>116.66549999999999</c:v>
                </c:pt>
                <c:pt idx="13328">
                  <c:v>116.2222</c:v>
                </c:pt>
                <c:pt idx="13329">
                  <c:v>115.7809</c:v>
                </c:pt>
                <c:pt idx="13330">
                  <c:v>115.34220000000001</c:v>
                </c:pt>
                <c:pt idx="13331">
                  <c:v>114.9066</c:v>
                </c:pt>
                <c:pt idx="13332">
                  <c:v>114.4723</c:v>
                </c:pt>
                <c:pt idx="13333">
                  <c:v>114.041</c:v>
                </c:pt>
                <c:pt idx="13334">
                  <c:v>113.6116</c:v>
                </c:pt>
                <c:pt idx="13335">
                  <c:v>113.18510000000001</c:v>
                </c:pt>
                <c:pt idx="13336">
                  <c:v>112.7587</c:v>
                </c:pt>
                <c:pt idx="13337">
                  <c:v>112.3342</c:v>
                </c:pt>
                <c:pt idx="13338">
                  <c:v>111.91379999999999</c:v>
                </c:pt>
                <c:pt idx="13339">
                  <c:v>111.4937</c:v>
                </c:pt>
                <c:pt idx="13340">
                  <c:v>111.07689999999999</c:v>
                </c:pt>
                <c:pt idx="13341">
                  <c:v>110.663</c:v>
                </c:pt>
                <c:pt idx="13342">
                  <c:v>110.2503</c:v>
                </c:pt>
                <c:pt idx="13343">
                  <c:v>109.8383</c:v>
                </c:pt>
                <c:pt idx="13344">
                  <c:v>109.4293</c:v>
                </c:pt>
                <c:pt idx="13345">
                  <c:v>109.0215</c:v>
                </c:pt>
                <c:pt idx="13346">
                  <c:v>108.6147</c:v>
                </c:pt>
                <c:pt idx="13347">
                  <c:v>108.2105</c:v>
                </c:pt>
                <c:pt idx="13348">
                  <c:v>107.8087</c:v>
                </c:pt>
                <c:pt idx="13349">
                  <c:v>107.4098</c:v>
                </c:pt>
                <c:pt idx="13350">
                  <c:v>107.0115</c:v>
                </c:pt>
                <c:pt idx="13351">
                  <c:v>106.6156</c:v>
                </c:pt>
                <c:pt idx="13352">
                  <c:v>106.22280000000001</c:v>
                </c:pt>
                <c:pt idx="13353">
                  <c:v>105.83410000000001</c:v>
                </c:pt>
                <c:pt idx="13354">
                  <c:v>105.44459999999999</c:v>
                </c:pt>
                <c:pt idx="13355">
                  <c:v>105.0561</c:v>
                </c:pt>
                <c:pt idx="13356">
                  <c:v>104.6692</c:v>
                </c:pt>
                <c:pt idx="13357">
                  <c:v>104.2855</c:v>
                </c:pt>
                <c:pt idx="13358">
                  <c:v>103.90300000000001</c:v>
                </c:pt>
                <c:pt idx="13359">
                  <c:v>103.5247</c:v>
                </c:pt>
                <c:pt idx="13360">
                  <c:v>103.148</c:v>
                </c:pt>
                <c:pt idx="13361">
                  <c:v>102.77119999999999</c:v>
                </c:pt>
                <c:pt idx="13362">
                  <c:v>102.3963</c:v>
                </c:pt>
                <c:pt idx="13363">
                  <c:v>102.0252</c:v>
                </c:pt>
                <c:pt idx="13364">
                  <c:v>101.655</c:v>
                </c:pt>
                <c:pt idx="13365">
                  <c:v>101.285</c:v>
                </c:pt>
                <c:pt idx="13366">
                  <c:v>100.9204</c:v>
                </c:pt>
                <c:pt idx="13367">
                  <c:v>100.5582</c:v>
                </c:pt>
                <c:pt idx="13368">
                  <c:v>100.1969</c:v>
                </c:pt>
                <c:pt idx="13369">
                  <c:v>99.835849999999994</c:v>
                </c:pt>
                <c:pt idx="13370">
                  <c:v>99.477230000000006</c:v>
                </c:pt>
                <c:pt idx="13371">
                  <c:v>99.119919999999993</c:v>
                </c:pt>
                <c:pt idx="13372">
                  <c:v>98.764070000000004</c:v>
                </c:pt>
                <c:pt idx="13373">
                  <c:v>98.413600000000002</c:v>
                </c:pt>
                <c:pt idx="13374">
                  <c:v>98.061459999999997</c:v>
                </c:pt>
                <c:pt idx="13375">
                  <c:v>97.710229999999996</c:v>
                </c:pt>
                <c:pt idx="13376">
                  <c:v>97.363249999999994</c:v>
                </c:pt>
                <c:pt idx="13377">
                  <c:v>97.016689999999997</c:v>
                </c:pt>
                <c:pt idx="13378">
                  <c:v>96.670969999999997</c:v>
                </c:pt>
                <c:pt idx="13379">
                  <c:v>96.327719999999999</c:v>
                </c:pt>
                <c:pt idx="13380">
                  <c:v>95.987080000000006</c:v>
                </c:pt>
                <c:pt idx="13381">
                  <c:v>95.646090000000001</c:v>
                </c:pt>
                <c:pt idx="13382">
                  <c:v>95.309039999999996</c:v>
                </c:pt>
                <c:pt idx="13383">
                  <c:v>94.983459999999994</c:v>
                </c:pt>
                <c:pt idx="13384">
                  <c:v>94.678640000000001</c:v>
                </c:pt>
                <c:pt idx="13385">
                  <c:v>94.381739999999994</c:v>
                </c:pt>
                <c:pt idx="13386">
                  <c:v>94.065569999999994</c:v>
                </c:pt>
                <c:pt idx="13387">
                  <c:v>93.734020000000001</c:v>
                </c:pt>
                <c:pt idx="13388">
                  <c:v>93.405240000000006</c:v>
                </c:pt>
                <c:pt idx="13389">
                  <c:v>93.078140000000005</c:v>
                </c:pt>
                <c:pt idx="13390">
                  <c:v>92.754850000000005</c:v>
                </c:pt>
                <c:pt idx="13391">
                  <c:v>92.431070000000005</c:v>
                </c:pt>
                <c:pt idx="13392">
                  <c:v>92.110870000000006</c:v>
                </c:pt>
                <c:pt idx="13393">
                  <c:v>91.790790000000001</c:v>
                </c:pt>
                <c:pt idx="13394">
                  <c:v>91.473789999999994</c:v>
                </c:pt>
                <c:pt idx="13395">
                  <c:v>91.158270000000002</c:v>
                </c:pt>
                <c:pt idx="13396">
                  <c:v>90.845169999999996</c:v>
                </c:pt>
                <c:pt idx="13397">
                  <c:v>90.532390000000007</c:v>
                </c:pt>
                <c:pt idx="13398">
                  <c:v>90.221379999999996</c:v>
                </c:pt>
                <c:pt idx="13399">
                  <c:v>89.911429999999996</c:v>
                </c:pt>
                <c:pt idx="13400">
                  <c:v>89.604320000000001</c:v>
                </c:pt>
                <c:pt idx="13401">
                  <c:v>89.298069999999996</c:v>
                </c:pt>
                <c:pt idx="13402">
                  <c:v>88.993390000000005</c:v>
                </c:pt>
                <c:pt idx="13403">
                  <c:v>88.690349999999995</c:v>
                </c:pt>
                <c:pt idx="13404">
                  <c:v>88.388080000000002</c:v>
                </c:pt>
                <c:pt idx="13405">
                  <c:v>88.088210000000004</c:v>
                </c:pt>
                <c:pt idx="13406">
                  <c:v>87.789379999999994</c:v>
                </c:pt>
                <c:pt idx="13407">
                  <c:v>87.492279999999994</c:v>
                </c:pt>
                <c:pt idx="13408">
                  <c:v>87.195350000000005</c:v>
                </c:pt>
                <c:pt idx="13409">
                  <c:v>86.900440000000003</c:v>
                </c:pt>
                <c:pt idx="13410">
                  <c:v>86.607259999999997</c:v>
                </c:pt>
                <c:pt idx="13411">
                  <c:v>86.313720000000004</c:v>
                </c:pt>
                <c:pt idx="13412">
                  <c:v>86.022300000000001</c:v>
                </c:pt>
                <c:pt idx="13413">
                  <c:v>85.731979999999993</c:v>
                </c:pt>
                <c:pt idx="13414">
                  <c:v>85.445400000000006</c:v>
                </c:pt>
                <c:pt idx="13415">
                  <c:v>85.160430000000005</c:v>
                </c:pt>
                <c:pt idx="13416">
                  <c:v>84.875</c:v>
                </c:pt>
                <c:pt idx="13417">
                  <c:v>84.589749999999995</c:v>
                </c:pt>
                <c:pt idx="13418">
                  <c:v>84.306820000000002</c:v>
                </c:pt>
                <c:pt idx="13419">
                  <c:v>84.026700000000005</c:v>
                </c:pt>
                <c:pt idx="13420">
                  <c:v>83.747020000000006</c:v>
                </c:pt>
                <c:pt idx="13421">
                  <c:v>83.464510000000004</c:v>
                </c:pt>
                <c:pt idx="13422">
                  <c:v>83.187370000000001</c:v>
                </c:pt>
                <c:pt idx="13423">
                  <c:v>82.908519999999996</c:v>
                </c:pt>
                <c:pt idx="13424">
                  <c:v>82.635440000000003</c:v>
                </c:pt>
                <c:pt idx="13425">
                  <c:v>82.362629999999996</c:v>
                </c:pt>
                <c:pt idx="13426">
                  <c:v>82.093190000000007</c:v>
                </c:pt>
                <c:pt idx="13427">
                  <c:v>81.823400000000007</c:v>
                </c:pt>
                <c:pt idx="13428">
                  <c:v>81.55592</c:v>
                </c:pt>
                <c:pt idx="13429">
                  <c:v>81.289910000000006</c:v>
                </c:pt>
                <c:pt idx="13430">
                  <c:v>81.024429999999995</c:v>
                </c:pt>
                <c:pt idx="13431">
                  <c:v>80.761160000000004</c:v>
                </c:pt>
                <c:pt idx="13432">
                  <c:v>80.498599999999996</c:v>
                </c:pt>
                <c:pt idx="13433">
                  <c:v>80.237340000000003</c:v>
                </c:pt>
                <c:pt idx="13434">
                  <c:v>79.9773</c:v>
                </c:pt>
                <c:pt idx="13435">
                  <c:v>79.719729999999998</c:v>
                </c:pt>
                <c:pt idx="13436">
                  <c:v>79.463080000000005</c:v>
                </c:pt>
                <c:pt idx="13437">
                  <c:v>79.207440000000005</c:v>
                </c:pt>
                <c:pt idx="13438">
                  <c:v>78.952550000000002</c:v>
                </c:pt>
                <c:pt idx="13439">
                  <c:v>78.699169999999995</c:v>
                </c:pt>
                <c:pt idx="13440">
                  <c:v>78.446619999999996</c:v>
                </c:pt>
                <c:pt idx="13441">
                  <c:v>78.196200000000005</c:v>
                </c:pt>
                <c:pt idx="13442">
                  <c:v>77.946789999999993</c:v>
                </c:pt>
                <c:pt idx="13443">
                  <c:v>77.697689999999994</c:v>
                </c:pt>
                <c:pt idx="13444">
                  <c:v>77.449060000000003</c:v>
                </c:pt>
                <c:pt idx="13445">
                  <c:v>77.20241</c:v>
                </c:pt>
                <c:pt idx="13446">
                  <c:v>76.957840000000004</c:v>
                </c:pt>
                <c:pt idx="13447">
                  <c:v>76.719470000000001</c:v>
                </c:pt>
                <c:pt idx="13448">
                  <c:v>76.495450000000005</c:v>
                </c:pt>
                <c:pt idx="13449">
                  <c:v>76.283479999999997</c:v>
                </c:pt>
                <c:pt idx="13450">
                  <c:v>76.058689999999999</c:v>
                </c:pt>
                <c:pt idx="13451">
                  <c:v>75.820139999999995</c:v>
                </c:pt>
                <c:pt idx="13452">
                  <c:v>75.582759999999993</c:v>
                </c:pt>
                <c:pt idx="13453">
                  <c:v>75.346469999999997</c:v>
                </c:pt>
                <c:pt idx="13454">
                  <c:v>75.11063</c:v>
                </c:pt>
                <c:pt idx="13455">
                  <c:v>74.877489999999995</c:v>
                </c:pt>
                <c:pt idx="13456">
                  <c:v>74.643360000000001</c:v>
                </c:pt>
                <c:pt idx="13457">
                  <c:v>74.41104</c:v>
                </c:pt>
                <c:pt idx="13458">
                  <c:v>74.181830000000005</c:v>
                </c:pt>
                <c:pt idx="13459">
                  <c:v>73.952029999999993</c:v>
                </c:pt>
                <c:pt idx="13460">
                  <c:v>73.722949999999997</c:v>
                </c:pt>
                <c:pt idx="13461">
                  <c:v>73.497299999999996</c:v>
                </c:pt>
                <c:pt idx="13462">
                  <c:v>73.272189999999995</c:v>
                </c:pt>
                <c:pt idx="13463">
                  <c:v>73.048230000000004</c:v>
                </c:pt>
                <c:pt idx="13464">
                  <c:v>72.824809999999999</c:v>
                </c:pt>
                <c:pt idx="13465">
                  <c:v>72.603319999999997</c:v>
                </c:pt>
                <c:pt idx="13466">
                  <c:v>72.382390000000001</c:v>
                </c:pt>
                <c:pt idx="13467">
                  <c:v>72.162059999999997</c:v>
                </c:pt>
                <c:pt idx="13468">
                  <c:v>71.943560000000005</c:v>
                </c:pt>
                <c:pt idx="13469">
                  <c:v>71.727220000000003</c:v>
                </c:pt>
                <c:pt idx="13470">
                  <c:v>71.508420000000001</c:v>
                </c:pt>
                <c:pt idx="13471">
                  <c:v>71.292659999999998</c:v>
                </c:pt>
                <c:pt idx="13472">
                  <c:v>71.078580000000002</c:v>
                </c:pt>
                <c:pt idx="13473">
                  <c:v>70.866200000000006</c:v>
                </c:pt>
                <c:pt idx="13474">
                  <c:v>70.651499999999999</c:v>
                </c:pt>
                <c:pt idx="13475">
                  <c:v>70.442179999999993</c:v>
                </c:pt>
                <c:pt idx="13476">
                  <c:v>70.23151</c:v>
                </c:pt>
                <c:pt idx="13477">
                  <c:v>70.020970000000005</c:v>
                </c:pt>
                <c:pt idx="13478">
                  <c:v>69.811840000000004</c:v>
                </c:pt>
                <c:pt idx="13479">
                  <c:v>69.603970000000004</c:v>
                </c:pt>
                <c:pt idx="13480">
                  <c:v>69.396349999999998</c:v>
                </c:pt>
                <c:pt idx="13481">
                  <c:v>69.188460000000006</c:v>
                </c:pt>
                <c:pt idx="13482">
                  <c:v>68.984009999999998</c:v>
                </c:pt>
                <c:pt idx="13483">
                  <c:v>68.779929999999993</c:v>
                </c:pt>
                <c:pt idx="13484">
                  <c:v>68.577960000000004</c:v>
                </c:pt>
                <c:pt idx="13485">
                  <c:v>68.374970000000005</c:v>
                </c:pt>
                <c:pt idx="13486">
                  <c:v>68.171809999999994</c:v>
                </c:pt>
                <c:pt idx="13487">
                  <c:v>67.972130000000007</c:v>
                </c:pt>
                <c:pt idx="13488">
                  <c:v>67.773129999999995</c:v>
                </c:pt>
                <c:pt idx="13489">
                  <c:v>67.573759999999993</c:v>
                </c:pt>
                <c:pt idx="13490">
                  <c:v>67.376940000000005</c:v>
                </c:pt>
                <c:pt idx="13491">
                  <c:v>67.179450000000003</c:v>
                </c:pt>
                <c:pt idx="13492">
                  <c:v>66.982569999999996</c:v>
                </c:pt>
                <c:pt idx="13493">
                  <c:v>66.788510000000002</c:v>
                </c:pt>
                <c:pt idx="13494">
                  <c:v>66.596199999999996</c:v>
                </c:pt>
                <c:pt idx="13495">
                  <c:v>66.403570000000002</c:v>
                </c:pt>
                <c:pt idx="13496">
                  <c:v>66.212590000000006</c:v>
                </c:pt>
                <c:pt idx="13497">
                  <c:v>66.022329999999997</c:v>
                </c:pt>
                <c:pt idx="13498">
                  <c:v>65.831919999999997</c:v>
                </c:pt>
                <c:pt idx="13499">
                  <c:v>65.642250000000004</c:v>
                </c:pt>
                <c:pt idx="13500">
                  <c:v>65.454229999999995</c:v>
                </c:pt>
                <c:pt idx="13501">
                  <c:v>65.265940000000001</c:v>
                </c:pt>
                <c:pt idx="13502">
                  <c:v>65.080569999999994</c:v>
                </c:pt>
                <c:pt idx="13503">
                  <c:v>64.894589999999994</c:v>
                </c:pt>
                <c:pt idx="13504">
                  <c:v>64.709270000000004</c:v>
                </c:pt>
                <c:pt idx="13505">
                  <c:v>64.524330000000006</c:v>
                </c:pt>
                <c:pt idx="13506">
                  <c:v>64.342849999999999</c:v>
                </c:pt>
                <c:pt idx="13507">
                  <c:v>64.159520000000001</c:v>
                </c:pt>
                <c:pt idx="13508">
                  <c:v>63.9788</c:v>
                </c:pt>
                <c:pt idx="13509">
                  <c:v>63.798349999999999</c:v>
                </c:pt>
                <c:pt idx="13510">
                  <c:v>63.618000000000002</c:v>
                </c:pt>
                <c:pt idx="13511">
                  <c:v>63.441479999999999</c:v>
                </c:pt>
                <c:pt idx="13512">
                  <c:v>63.273870000000002</c:v>
                </c:pt>
                <c:pt idx="13513">
                  <c:v>63.118319999999997</c:v>
                </c:pt>
                <c:pt idx="13514">
                  <c:v>62.954520000000002</c:v>
                </c:pt>
                <c:pt idx="13515">
                  <c:v>62.780679999999997</c:v>
                </c:pt>
                <c:pt idx="13516">
                  <c:v>62.605710000000002</c:v>
                </c:pt>
                <c:pt idx="13517">
                  <c:v>62.431609999999999</c:v>
                </c:pt>
                <c:pt idx="13518">
                  <c:v>62.258339999999997</c:v>
                </c:pt>
                <c:pt idx="13519">
                  <c:v>62.085149999999999</c:v>
                </c:pt>
                <c:pt idx="13520">
                  <c:v>61.913820000000001</c:v>
                </c:pt>
                <c:pt idx="13521">
                  <c:v>61.743020000000001</c:v>
                </c:pt>
                <c:pt idx="13522">
                  <c:v>61.571899999999999</c:v>
                </c:pt>
                <c:pt idx="13523">
                  <c:v>61.40269</c:v>
                </c:pt>
                <c:pt idx="13524">
                  <c:v>61.233699999999999</c:v>
                </c:pt>
                <c:pt idx="13525">
                  <c:v>61.066029999999998</c:v>
                </c:pt>
                <c:pt idx="13526">
                  <c:v>60.899839999999998</c:v>
                </c:pt>
                <c:pt idx="13527">
                  <c:v>60.733170000000001</c:v>
                </c:pt>
                <c:pt idx="13528">
                  <c:v>60.569229999999997</c:v>
                </c:pt>
                <c:pt idx="13529">
                  <c:v>60.40616</c:v>
                </c:pt>
                <c:pt idx="13530">
                  <c:v>60.24156</c:v>
                </c:pt>
                <c:pt idx="13531">
                  <c:v>60.078629999999997</c:v>
                </c:pt>
                <c:pt idx="13532">
                  <c:v>59.916840000000001</c:v>
                </c:pt>
                <c:pt idx="13533">
                  <c:v>59.755499999999998</c:v>
                </c:pt>
                <c:pt idx="13534">
                  <c:v>59.594819999999999</c:v>
                </c:pt>
                <c:pt idx="13535">
                  <c:v>59.435639999999999</c:v>
                </c:pt>
                <c:pt idx="13536">
                  <c:v>59.278370000000002</c:v>
                </c:pt>
                <c:pt idx="13537">
                  <c:v>59.120330000000003</c:v>
                </c:pt>
                <c:pt idx="13538">
                  <c:v>58.96313</c:v>
                </c:pt>
                <c:pt idx="13539">
                  <c:v>58.806699999999999</c:v>
                </c:pt>
                <c:pt idx="13540">
                  <c:v>58.650660000000002</c:v>
                </c:pt>
                <c:pt idx="13541">
                  <c:v>58.495440000000002</c:v>
                </c:pt>
                <c:pt idx="13542">
                  <c:v>58.339239999999997</c:v>
                </c:pt>
                <c:pt idx="13543">
                  <c:v>58.185250000000003</c:v>
                </c:pt>
                <c:pt idx="13544">
                  <c:v>58.031790000000001</c:v>
                </c:pt>
                <c:pt idx="13545">
                  <c:v>57.878720000000001</c:v>
                </c:pt>
                <c:pt idx="13546">
                  <c:v>57.726750000000003</c:v>
                </c:pt>
                <c:pt idx="13547">
                  <c:v>57.575859999999999</c:v>
                </c:pt>
                <c:pt idx="13548">
                  <c:v>57.425429999999999</c:v>
                </c:pt>
                <c:pt idx="13549">
                  <c:v>57.271430000000002</c:v>
                </c:pt>
                <c:pt idx="13550">
                  <c:v>57.121130000000001</c:v>
                </c:pt>
                <c:pt idx="13551">
                  <c:v>56.972709999999999</c:v>
                </c:pt>
                <c:pt idx="13552">
                  <c:v>56.823999999999998</c:v>
                </c:pt>
                <c:pt idx="13553">
                  <c:v>56.676789999999997</c:v>
                </c:pt>
                <c:pt idx="13554">
                  <c:v>56.530349999999999</c:v>
                </c:pt>
                <c:pt idx="13555">
                  <c:v>56.38541</c:v>
                </c:pt>
                <c:pt idx="13556">
                  <c:v>56.239089999999997</c:v>
                </c:pt>
                <c:pt idx="13557">
                  <c:v>56.093789999999998</c:v>
                </c:pt>
                <c:pt idx="13558">
                  <c:v>55.951300000000003</c:v>
                </c:pt>
                <c:pt idx="13559">
                  <c:v>55.807090000000002</c:v>
                </c:pt>
                <c:pt idx="13560">
                  <c:v>55.664340000000003</c:v>
                </c:pt>
                <c:pt idx="13561">
                  <c:v>55.521970000000003</c:v>
                </c:pt>
                <c:pt idx="13562">
                  <c:v>55.382060000000003</c:v>
                </c:pt>
                <c:pt idx="13563">
                  <c:v>55.242019999999997</c:v>
                </c:pt>
                <c:pt idx="13564">
                  <c:v>55.1021</c:v>
                </c:pt>
                <c:pt idx="13565">
                  <c:v>54.962269999999997</c:v>
                </c:pt>
                <c:pt idx="13566">
                  <c:v>54.821339999999999</c:v>
                </c:pt>
                <c:pt idx="13567">
                  <c:v>54.682749999999999</c:v>
                </c:pt>
                <c:pt idx="13568">
                  <c:v>54.544800000000002</c:v>
                </c:pt>
                <c:pt idx="13569">
                  <c:v>54.406460000000003</c:v>
                </c:pt>
                <c:pt idx="13570">
                  <c:v>54.270659999999999</c:v>
                </c:pt>
                <c:pt idx="13571">
                  <c:v>54.135210000000001</c:v>
                </c:pt>
                <c:pt idx="13572">
                  <c:v>54.000140000000002</c:v>
                </c:pt>
                <c:pt idx="13573">
                  <c:v>53.865769999999998</c:v>
                </c:pt>
                <c:pt idx="13574">
                  <c:v>53.731090000000002</c:v>
                </c:pt>
                <c:pt idx="13575">
                  <c:v>53.597810000000003</c:v>
                </c:pt>
                <c:pt idx="13576">
                  <c:v>53.471800000000002</c:v>
                </c:pt>
                <c:pt idx="13577">
                  <c:v>53.354570000000002</c:v>
                </c:pt>
                <c:pt idx="13578">
                  <c:v>53.233600000000003</c:v>
                </c:pt>
                <c:pt idx="13579">
                  <c:v>53.104999999999997</c:v>
                </c:pt>
                <c:pt idx="13580">
                  <c:v>52.975380000000001</c:v>
                </c:pt>
                <c:pt idx="13581">
                  <c:v>52.845619999999997</c:v>
                </c:pt>
                <c:pt idx="13582">
                  <c:v>52.715870000000002</c:v>
                </c:pt>
                <c:pt idx="13583">
                  <c:v>52.586959999999998</c:v>
                </c:pt>
                <c:pt idx="13584">
                  <c:v>52.459049999999998</c:v>
                </c:pt>
                <c:pt idx="13585">
                  <c:v>52.330959999999997</c:v>
                </c:pt>
                <c:pt idx="13586">
                  <c:v>52.203530000000001</c:v>
                </c:pt>
                <c:pt idx="13587">
                  <c:v>52.077550000000002</c:v>
                </c:pt>
                <c:pt idx="13588">
                  <c:v>51.951430000000002</c:v>
                </c:pt>
                <c:pt idx="13589">
                  <c:v>51.82602</c:v>
                </c:pt>
                <c:pt idx="13590">
                  <c:v>51.701740000000001</c:v>
                </c:pt>
                <c:pt idx="13591">
                  <c:v>51.57826</c:v>
                </c:pt>
                <c:pt idx="13592">
                  <c:v>51.454569999999997</c:v>
                </c:pt>
                <c:pt idx="13593">
                  <c:v>51.332439999999998</c:v>
                </c:pt>
                <c:pt idx="13594">
                  <c:v>51.209690000000002</c:v>
                </c:pt>
                <c:pt idx="13595">
                  <c:v>51.08755</c:v>
                </c:pt>
                <c:pt idx="13596">
                  <c:v>50.966520000000003</c:v>
                </c:pt>
                <c:pt idx="13597">
                  <c:v>50.844700000000003</c:v>
                </c:pt>
                <c:pt idx="13598">
                  <c:v>50.724229999999999</c:v>
                </c:pt>
                <c:pt idx="13599">
                  <c:v>50.605119999999999</c:v>
                </c:pt>
                <c:pt idx="13600">
                  <c:v>50.486130000000003</c:v>
                </c:pt>
                <c:pt idx="13601">
                  <c:v>50.367280000000001</c:v>
                </c:pt>
                <c:pt idx="13602">
                  <c:v>50.249809999999997</c:v>
                </c:pt>
                <c:pt idx="13603">
                  <c:v>50.132480000000001</c:v>
                </c:pt>
                <c:pt idx="13604">
                  <c:v>50.015520000000002</c:v>
                </c:pt>
                <c:pt idx="13605">
                  <c:v>49.898780000000002</c:v>
                </c:pt>
                <c:pt idx="13606">
                  <c:v>49.782870000000003</c:v>
                </c:pt>
                <c:pt idx="13607">
                  <c:v>49.666350000000001</c:v>
                </c:pt>
                <c:pt idx="13608">
                  <c:v>49.550960000000003</c:v>
                </c:pt>
                <c:pt idx="13609">
                  <c:v>49.437579999999997</c:v>
                </c:pt>
                <c:pt idx="13610">
                  <c:v>49.322940000000003</c:v>
                </c:pt>
                <c:pt idx="13611">
                  <c:v>49.209330000000001</c:v>
                </c:pt>
                <c:pt idx="13612">
                  <c:v>49.095849999999999</c:v>
                </c:pt>
                <c:pt idx="13613">
                  <c:v>48.981769999999997</c:v>
                </c:pt>
                <c:pt idx="13614">
                  <c:v>48.869860000000003</c:v>
                </c:pt>
                <c:pt idx="13615">
                  <c:v>48.757100000000001</c:v>
                </c:pt>
                <c:pt idx="13616">
                  <c:v>48.646210000000004</c:v>
                </c:pt>
                <c:pt idx="13617">
                  <c:v>48.537509999999997</c:v>
                </c:pt>
                <c:pt idx="13618">
                  <c:v>48.429070000000003</c:v>
                </c:pt>
                <c:pt idx="13619">
                  <c:v>48.319319999999998</c:v>
                </c:pt>
                <c:pt idx="13620">
                  <c:v>48.209499999999998</c:v>
                </c:pt>
                <c:pt idx="13621">
                  <c:v>48.101979999999998</c:v>
                </c:pt>
                <c:pt idx="13622">
                  <c:v>47.99333</c:v>
                </c:pt>
                <c:pt idx="13623">
                  <c:v>47.88597</c:v>
                </c:pt>
                <c:pt idx="13624">
                  <c:v>47.779510000000002</c:v>
                </c:pt>
                <c:pt idx="13625">
                  <c:v>47.672449999999998</c:v>
                </c:pt>
                <c:pt idx="13626">
                  <c:v>47.565770000000001</c:v>
                </c:pt>
                <c:pt idx="13627">
                  <c:v>47.460819999999998</c:v>
                </c:pt>
                <c:pt idx="13628">
                  <c:v>47.355110000000003</c:v>
                </c:pt>
                <c:pt idx="13629">
                  <c:v>47.25029</c:v>
                </c:pt>
                <c:pt idx="13630">
                  <c:v>47.14432</c:v>
                </c:pt>
                <c:pt idx="13631">
                  <c:v>47.040289999999999</c:v>
                </c:pt>
                <c:pt idx="13632">
                  <c:v>46.93647</c:v>
                </c:pt>
                <c:pt idx="13633">
                  <c:v>46.833410000000001</c:v>
                </c:pt>
                <c:pt idx="13634">
                  <c:v>46.730229999999999</c:v>
                </c:pt>
                <c:pt idx="13635">
                  <c:v>46.627989999999997</c:v>
                </c:pt>
                <c:pt idx="13636">
                  <c:v>46.525640000000003</c:v>
                </c:pt>
                <c:pt idx="13637">
                  <c:v>46.422820000000002</c:v>
                </c:pt>
                <c:pt idx="13638">
                  <c:v>46.321750000000002</c:v>
                </c:pt>
                <c:pt idx="13639">
                  <c:v>46.219610000000003</c:v>
                </c:pt>
                <c:pt idx="13640">
                  <c:v>46.122839999999997</c:v>
                </c:pt>
                <c:pt idx="13641">
                  <c:v>46.033450000000002</c:v>
                </c:pt>
                <c:pt idx="13642">
                  <c:v>45.943629999999999</c:v>
                </c:pt>
                <c:pt idx="13643">
                  <c:v>45.848300000000002</c:v>
                </c:pt>
                <c:pt idx="13644">
                  <c:v>45.749389999999998</c:v>
                </c:pt>
                <c:pt idx="13645">
                  <c:v>45.651319999999998</c:v>
                </c:pt>
                <c:pt idx="13646">
                  <c:v>45.553519999999999</c:v>
                </c:pt>
                <c:pt idx="13647">
                  <c:v>45.455410000000001</c:v>
                </c:pt>
                <c:pt idx="13648">
                  <c:v>45.358530000000002</c:v>
                </c:pt>
                <c:pt idx="13649">
                  <c:v>45.262180000000001</c:v>
                </c:pt>
                <c:pt idx="13650">
                  <c:v>45.1661</c:v>
                </c:pt>
                <c:pt idx="13651">
                  <c:v>45.07009</c:v>
                </c:pt>
                <c:pt idx="13652">
                  <c:v>44.973700000000001</c:v>
                </c:pt>
                <c:pt idx="13653">
                  <c:v>44.877659999999999</c:v>
                </c:pt>
                <c:pt idx="13654">
                  <c:v>44.782519999999998</c:v>
                </c:pt>
                <c:pt idx="13655">
                  <c:v>44.687860000000001</c:v>
                </c:pt>
                <c:pt idx="13656">
                  <c:v>44.593319999999999</c:v>
                </c:pt>
                <c:pt idx="13657">
                  <c:v>44.500129999999999</c:v>
                </c:pt>
                <c:pt idx="13658">
                  <c:v>44.406959999999998</c:v>
                </c:pt>
                <c:pt idx="13659">
                  <c:v>44.313420000000001</c:v>
                </c:pt>
                <c:pt idx="13660">
                  <c:v>44.219909999999999</c:v>
                </c:pt>
                <c:pt idx="13661">
                  <c:v>44.12724</c:v>
                </c:pt>
                <c:pt idx="13662">
                  <c:v>44.035330000000002</c:v>
                </c:pt>
                <c:pt idx="13663">
                  <c:v>43.943779999999997</c:v>
                </c:pt>
                <c:pt idx="13664">
                  <c:v>43.853319999999997</c:v>
                </c:pt>
                <c:pt idx="13665">
                  <c:v>43.763939999999998</c:v>
                </c:pt>
                <c:pt idx="13666">
                  <c:v>43.674410000000002</c:v>
                </c:pt>
                <c:pt idx="13667">
                  <c:v>43.583649999999999</c:v>
                </c:pt>
                <c:pt idx="13668">
                  <c:v>43.493270000000003</c:v>
                </c:pt>
                <c:pt idx="13669">
                  <c:v>43.403709999999997</c:v>
                </c:pt>
                <c:pt idx="13670">
                  <c:v>43.315049999999999</c:v>
                </c:pt>
                <c:pt idx="13671">
                  <c:v>43.225960000000001</c:v>
                </c:pt>
                <c:pt idx="13672">
                  <c:v>43.136989999999997</c:v>
                </c:pt>
                <c:pt idx="13673">
                  <c:v>43.048830000000002</c:v>
                </c:pt>
                <c:pt idx="13674">
                  <c:v>42.961170000000003</c:v>
                </c:pt>
                <c:pt idx="13675">
                  <c:v>42.873860000000001</c:v>
                </c:pt>
                <c:pt idx="13676">
                  <c:v>42.786659999999998</c:v>
                </c:pt>
                <c:pt idx="13677">
                  <c:v>42.700330000000001</c:v>
                </c:pt>
                <c:pt idx="13678">
                  <c:v>42.61459</c:v>
                </c:pt>
                <c:pt idx="13679">
                  <c:v>42.529649999999997</c:v>
                </c:pt>
                <c:pt idx="13680">
                  <c:v>42.445450000000001</c:v>
                </c:pt>
                <c:pt idx="13681">
                  <c:v>42.360680000000002</c:v>
                </c:pt>
                <c:pt idx="13682">
                  <c:v>42.27572</c:v>
                </c:pt>
                <c:pt idx="13683">
                  <c:v>42.191459999999999</c:v>
                </c:pt>
                <c:pt idx="13684">
                  <c:v>42.106729999999999</c:v>
                </c:pt>
                <c:pt idx="13685">
                  <c:v>42.022309999999997</c:v>
                </c:pt>
                <c:pt idx="13686">
                  <c:v>41.938130000000001</c:v>
                </c:pt>
                <c:pt idx="13687">
                  <c:v>41.854779999999998</c:v>
                </c:pt>
                <c:pt idx="13688">
                  <c:v>41.77243</c:v>
                </c:pt>
                <c:pt idx="13689">
                  <c:v>41.690840000000001</c:v>
                </c:pt>
                <c:pt idx="13690">
                  <c:v>41.608789999999999</c:v>
                </c:pt>
                <c:pt idx="13691">
                  <c:v>41.5261</c:v>
                </c:pt>
                <c:pt idx="13692">
                  <c:v>41.443869999999997</c:v>
                </c:pt>
                <c:pt idx="13693">
                  <c:v>41.36177</c:v>
                </c:pt>
                <c:pt idx="13694">
                  <c:v>41.280470000000001</c:v>
                </c:pt>
                <c:pt idx="13695">
                  <c:v>41.199120000000001</c:v>
                </c:pt>
                <c:pt idx="13696">
                  <c:v>41.118380000000002</c:v>
                </c:pt>
                <c:pt idx="13697">
                  <c:v>41.038849999999996</c:v>
                </c:pt>
                <c:pt idx="13698">
                  <c:v>40.959870000000002</c:v>
                </c:pt>
                <c:pt idx="13699">
                  <c:v>40.880949999999999</c:v>
                </c:pt>
                <c:pt idx="13700">
                  <c:v>40.802370000000003</c:v>
                </c:pt>
                <c:pt idx="13701">
                  <c:v>40.724400000000003</c:v>
                </c:pt>
                <c:pt idx="13702">
                  <c:v>40.646920000000001</c:v>
                </c:pt>
                <c:pt idx="13703">
                  <c:v>40.569850000000002</c:v>
                </c:pt>
                <c:pt idx="13704">
                  <c:v>40.495199999999997</c:v>
                </c:pt>
                <c:pt idx="13705">
                  <c:v>40.425339999999998</c:v>
                </c:pt>
                <c:pt idx="13706">
                  <c:v>40.356740000000002</c:v>
                </c:pt>
                <c:pt idx="13707">
                  <c:v>40.284739999999999</c:v>
                </c:pt>
                <c:pt idx="13708">
                  <c:v>40.209339999999997</c:v>
                </c:pt>
                <c:pt idx="13709">
                  <c:v>40.133339999999997</c:v>
                </c:pt>
                <c:pt idx="13710">
                  <c:v>40.057789999999997</c:v>
                </c:pt>
                <c:pt idx="13711">
                  <c:v>39.983600000000003</c:v>
                </c:pt>
                <c:pt idx="13712">
                  <c:v>39.908819999999999</c:v>
                </c:pt>
                <c:pt idx="13713">
                  <c:v>39.834159999999997</c:v>
                </c:pt>
                <c:pt idx="13714">
                  <c:v>39.759160000000001</c:v>
                </c:pt>
                <c:pt idx="13715">
                  <c:v>39.683439999999997</c:v>
                </c:pt>
                <c:pt idx="13716">
                  <c:v>39.608420000000002</c:v>
                </c:pt>
                <c:pt idx="13717">
                  <c:v>39.534700000000001</c:v>
                </c:pt>
                <c:pt idx="13718">
                  <c:v>39.461840000000002</c:v>
                </c:pt>
                <c:pt idx="13719">
                  <c:v>39.388620000000003</c:v>
                </c:pt>
                <c:pt idx="13720">
                  <c:v>39.315939999999998</c:v>
                </c:pt>
                <c:pt idx="13721">
                  <c:v>39.24324</c:v>
                </c:pt>
                <c:pt idx="13722">
                  <c:v>39.171230000000001</c:v>
                </c:pt>
                <c:pt idx="13723">
                  <c:v>39.098799999999997</c:v>
                </c:pt>
                <c:pt idx="13724">
                  <c:v>39.026519999999998</c:v>
                </c:pt>
                <c:pt idx="13725">
                  <c:v>38.954149999999998</c:v>
                </c:pt>
                <c:pt idx="13726">
                  <c:v>38.88259</c:v>
                </c:pt>
                <c:pt idx="13727">
                  <c:v>38.811199999999999</c:v>
                </c:pt>
                <c:pt idx="13728">
                  <c:v>38.739669999999997</c:v>
                </c:pt>
                <c:pt idx="13729">
                  <c:v>38.668190000000003</c:v>
                </c:pt>
                <c:pt idx="13730">
                  <c:v>38.59675</c:v>
                </c:pt>
                <c:pt idx="13731">
                  <c:v>38.526229999999998</c:v>
                </c:pt>
                <c:pt idx="13732">
                  <c:v>38.456229999999998</c:v>
                </c:pt>
                <c:pt idx="13733">
                  <c:v>38.385959999999997</c:v>
                </c:pt>
                <c:pt idx="13734">
                  <c:v>38.316540000000003</c:v>
                </c:pt>
                <c:pt idx="13735">
                  <c:v>38.247839999999997</c:v>
                </c:pt>
                <c:pt idx="13736">
                  <c:v>38.179859999999998</c:v>
                </c:pt>
                <c:pt idx="13737">
                  <c:v>38.112639999999999</c:v>
                </c:pt>
                <c:pt idx="13738">
                  <c:v>38.044420000000002</c:v>
                </c:pt>
                <c:pt idx="13739">
                  <c:v>37.975839999999998</c:v>
                </c:pt>
                <c:pt idx="13740">
                  <c:v>37.90766</c:v>
                </c:pt>
                <c:pt idx="13741">
                  <c:v>37.840229999999998</c:v>
                </c:pt>
                <c:pt idx="13742">
                  <c:v>37.772660000000002</c:v>
                </c:pt>
                <c:pt idx="13743">
                  <c:v>37.704920000000001</c:v>
                </c:pt>
                <c:pt idx="13744">
                  <c:v>37.638150000000003</c:v>
                </c:pt>
                <c:pt idx="13745">
                  <c:v>37.572029999999998</c:v>
                </c:pt>
                <c:pt idx="13746">
                  <c:v>37.505209999999998</c:v>
                </c:pt>
                <c:pt idx="13747">
                  <c:v>37.438699999999997</c:v>
                </c:pt>
                <c:pt idx="13748">
                  <c:v>37.372390000000003</c:v>
                </c:pt>
                <c:pt idx="13749">
                  <c:v>37.305750000000003</c:v>
                </c:pt>
                <c:pt idx="13750">
                  <c:v>37.239730000000002</c:v>
                </c:pt>
                <c:pt idx="13751">
                  <c:v>37.17398</c:v>
                </c:pt>
                <c:pt idx="13752">
                  <c:v>37.107970000000002</c:v>
                </c:pt>
                <c:pt idx="13753">
                  <c:v>37.042839999999998</c:v>
                </c:pt>
                <c:pt idx="13754">
                  <c:v>36.978149999999999</c:v>
                </c:pt>
                <c:pt idx="13755">
                  <c:v>36.913240000000002</c:v>
                </c:pt>
                <c:pt idx="13756">
                  <c:v>36.849359999999997</c:v>
                </c:pt>
                <c:pt idx="13757">
                  <c:v>36.785699999999999</c:v>
                </c:pt>
                <c:pt idx="13758">
                  <c:v>36.721580000000003</c:v>
                </c:pt>
                <c:pt idx="13759">
                  <c:v>36.658410000000003</c:v>
                </c:pt>
                <c:pt idx="13760">
                  <c:v>36.595140000000001</c:v>
                </c:pt>
                <c:pt idx="13761">
                  <c:v>36.531469999999999</c:v>
                </c:pt>
                <c:pt idx="13762">
                  <c:v>36.46846</c:v>
                </c:pt>
                <c:pt idx="13763">
                  <c:v>36.406570000000002</c:v>
                </c:pt>
                <c:pt idx="13764">
                  <c:v>36.34545</c:v>
                </c:pt>
                <c:pt idx="13765">
                  <c:v>36.283940000000001</c:v>
                </c:pt>
                <c:pt idx="13766">
                  <c:v>36.221969999999999</c:v>
                </c:pt>
                <c:pt idx="13767">
                  <c:v>36.159869999999998</c:v>
                </c:pt>
                <c:pt idx="13768">
                  <c:v>36.098930000000003</c:v>
                </c:pt>
                <c:pt idx="13769">
                  <c:v>36.041759999999996</c:v>
                </c:pt>
                <c:pt idx="13770">
                  <c:v>35.987479999999998</c:v>
                </c:pt>
                <c:pt idx="13771">
                  <c:v>35.932040000000001</c:v>
                </c:pt>
                <c:pt idx="13772">
                  <c:v>35.872700000000002</c:v>
                </c:pt>
                <c:pt idx="13773">
                  <c:v>35.813459999999999</c:v>
                </c:pt>
                <c:pt idx="13774">
                  <c:v>35.754939999999998</c:v>
                </c:pt>
                <c:pt idx="13775">
                  <c:v>35.69538</c:v>
                </c:pt>
                <c:pt idx="13776">
                  <c:v>35.637149999999998</c:v>
                </c:pt>
                <c:pt idx="13777">
                  <c:v>35.578569999999999</c:v>
                </c:pt>
                <c:pt idx="13778">
                  <c:v>35.521520000000002</c:v>
                </c:pt>
                <c:pt idx="13779">
                  <c:v>35.464640000000003</c:v>
                </c:pt>
                <c:pt idx="13780">
                  <c:v>35.407769999999999</c:v>
                </c:pt>
                <c:pt idx="13781">
                  <c:v>35.350709999999999</c:v>
                </c:pt>
                <c:pt idx="13782">
                  <c:v>35.293729999999996</c:v>
                </c:pt>
                <c:pt idx="13783">
                  <c:v>35.236849999999997</c:v>
                </c:pt>
                <c:pt idx="13784">
                  <c:v>35.179789999999997</c:v>
                </c:pt>
                <c:pt idx="13785">
                  <c:v>35.123199999999997</c:v>
                </c:pt>
                <c:pt idx="13786">
                  <c:v>35.066589999999998</c:v>
                </c:pt>
                <c:pt idx="13787">
                  <c:v>35.008710000000001</c:v>
                </c:pt>
                <c:pt idx="13788">
                  <c:v>34.95205</c:v>
                </c:pt>
                <c:pt idx="13789">
                  <c:v>34.896079999999998</c:v>
                </c:pt>
                <c:pt idx="13790">
                  <c:v>34.839469999999999</c:v>
                </c:pt>
                <c:pt idx="13791">
                  <c:v>34.783569999999997</c:v>
                </c:pt>
                <c:pt idx="13792">
                  <c:v>34.728659999999998</c:v>
                </c:pt>
                <c:pt idx="13793">
                  <c:v>34.673560000000002</c:v>
                </c:pt>
                <c:pt idx="13794">
                  <c:v>34.618630000000003</c:v>
                </c:pt>
                <c:pt idx="13795">
                  <c:v>34.563600000000001</c:v>
                </c:pt>
                <c:pt idx="13796">
                  <c:v>34.50949</c:v>
                </c:pt>
                <c:pt idx="13797">
                  <c:v>34.454799999999999</c:v>
                </c:pt>
                <c:pt idx="13798">
                  <c:v>34.400019999999998</c:v>
                </c:pt>
                <c:pt idx="13799">
                  <c:v>34.345100000000002</c:v>
                </c:pt>
                <c:pt idx="13800">
                  <c:v>34.291029999999999</c:v>
                </c:pt>
                <c:pt idx="13801">
                  <c:v>34.236820000000002</c:v>
                </c:pt>
                <c:pt idx="13802">
                  <c:v>34.184060000000002</c:v>
                </c:pt>
                <c:pt idx="13803">
                  <c:v>34.130940000000002</c:v>
                </c:pt>
                <c:pt idx="13804">
                  <c:v>34.077260000000003</c:v>
                </c:pt>
                <c:pt idx="13805">
                  <c:v>34.023940000000003</c:v>
                </c:pt>
                <c:pt idx="13806">
                  <c:v>33.970500000000001</c:v>
                </c:pt>
                <c:pt idx="13807">
                  <c:v>33.917540000000002</c:v>
                </c:pt>
                <c:pt idx="13808">
                  <c:v>33.86504</c:v>
                </c:pt>
                <c:pt idx="13809">
                  <c:v>33.812869999999997</c:v>
                </c:pt>
                <c:pt idx="13810">
                  <c:v>33.761870000000002</c:v>
                </c:pt>
                <c:pt idx="13811">
                  <c:v>33.710369999999998</c:v>
                </c:pt>
                <c:pt idx="13812">
                  <c:v>33.658160000000002</c:v>
                </c:pt>
                <c:pt idx="13813">
                  <c:v>33.605710000000002</c:v>
                </c:pt>
                <c:pt idx="13814">
                  <c:v>33.553870000000003</c:v>
                </c:pt>
                <c:pt idx="13815">
                  <c:v>33.50177</c:v>
                </c:pt>
                <c:pt idx="13816">
                  <c:v>33.451369999999997</c:v>
                </c:pt>
                <c:pt idx="13817">
                  <c:v>33.400680000000001</c:v>
                </c:pt>
                <c:pt idx="13818">
                  <c:v>33.350769999999997</c:v>
                </c:pt>
                <c:pt idx="13819">
                  <c:v>33.300960000000003</c:v>
                </c:pt>
                <c:pt idx="13820">
                  <c:v>33.250889999999998</c:v>
                </c:pt>
                <c:pt idx="13821">
                  <c:v>33.200270000000003</c:v>
                </c:pt>
                <c:pt idx="13822">
                  <c:v>33.14911</c:v>
                </c:pt>
                <c:pt idx="13823">
                  <c:v>33.09796</c:v>
                </c:pt>
                <c:pt idx="13824">
                  <c:v>33.047370000000001</c:v>
                </c:pt>
                <c:pt idx="13825">
                  <c:v>32.997149999999998</c:v>
                </c:pt>
                <c:pt idx="13826">
                  <c:v>32.947699999999998</c:v>
                </c:pt>
                <c:pt idx="13827">
                  <c:v>32.89875</c:v>
                </c:pt>
                <c:pt idx="13828">
                  <c:v>32.84843</c:v>
                </c:pt>
                <c:pt idx="13829">
                  <c:v>32.79862</c:v>
                </c:pt>
                <c:pt idx="13830">
                  <c:v>32.749180000000003</c:v>
                </c:pt>
                <c:pt idx="13831">
                  <c:v>32.6997</c:v>
                </c:pt>
                <c:pt idx="13832">
                  <c:v>32.651409999999998</c:v>
                </c:pt>
                <c:pt idx="13833">
                  <c:v>32.605629999999998</c:v>
                </c:pt>
                <c:pt idx="13834">
                  <c:v>32.563130000000001</c:v>
                </c:pt>
                <c:pt idx="13835">
                  <c:v>32.519210000000001</c:v>
                </c:pt>
                <c:pt idx="13836">
                  <c:v>32.471620000000001</c:v>
                </c:pt>
                <c:pt idx="13837">
                  <c:v>32.424039999999998</c:v>
                </c:pt>
                <c:pt idx="13838">
                  <c:v>32.376579999999997</c:v>
                </c:pt>
                <c:pt idx="13839">
                  <c:v>32.328949999999999</c:v>
                </c:pt>
                <c:pt idx="13840">
                  <c:v>32.282409999999999</c:v>
                </c:pt>
                <c:pt idx="13841">
                  <c:v>32.235309999999998</c:v>
                </c:pt>
                <c:pt idx="13842">
                  <c:v>32.187779999999997</c:v>
                </c:pt>
                <c:pt idx="13843">
                  <c:v>32.14132</c:v>
                </c:pt>
                <c:pt idx="13844">
                  <c:v>32.095230000000001</c:v>
                </c:pt>
                <c:pt idx="13845">
                  <c:v>32.049489999999999</c:v>
                </c:pt>
                <c:pt idx="13846">
                  <c:v>32.003740000000001</c:v>
                </c:pt>
                <c:pt idx="13847">
                  <c:v>31.957129999999999</c:v>
                </c:pt>
                <c:pt idx="13848">
                  <c:v>31.910019999999999</c:v>
                </c:pt>
                <c:pt idx="13849">
                  <c:v>31.864429999999999</c:v>
                </c:pt>
                <c:pt idx="13850">
                  <c:v>31.818999999999999</c:v>
                </c:pt>
                <c:pt idx="13851">
                  <c:v>31.773330000000001</c:v>
                </c:pt>
                <c:pt idx="13852">
                  <c:v>31.727889999999999</c:v>
                </c:pt>
                <c:pt idx="13853">
                  <c:v>31.682580000000002</c:v>
                </c:pt>
                <c:pt idx="13854">
                  <c:v>31.63824</c:v>
                </c:pt>
                <c:pt idx="13855">
                  <c:v>31.59395</c:v>
                </c:pt>
                <c:pt idx="13856">
                  <c:v>31.54954</c:v>
                </c:pt>
                <c:pt idx="13857">
                  <c:v>31.50478</c:v>
                </c:pt>
                <c:pt idx="13858">
                  <c:v>31.460100000000001</c:v>
                </c:pt>
                <c:pt idx="13859">
                  <c:v>31.416730000000001</c:v>
                </c:pt>
                <c:pt idx="13860">
                  <c:v>31.37199</c:v>
                </c:pt>
                <c:pt idx="13861">
                  <c:v>31.32835</c:v>
                </c:pt>
                <c:pt idx="13862">
                  <c:v>31.284559999999999</c:v>
                </c:pt>
                <c:pt idx="13863">
                  <c:v>31.242010000000001</c:v>
                </c:pt>
                <c:pt idx="13864">
                  <c:v>31.198460000000001</c:v>
                </c:pt>
                <c:pt idx="13865">
                  <c:v>31.155439999999999</c:v>
                </c:pt>
                <c:pt idx="13866">
                  <c:v>31.112169999999999</c:v>
                </c:pt>
                <c:pt idx="13867">
                  <c:v>31.069749999999999</c:v>
                </c:pt>
                <c:pt idx="13868">
                  <c:v>31.026720000000001</c:v>
                </c:pt>
                <c:pt idx="13869">
                  <c:v>30.982890000000001</c:v>
                </c:pt>
                <c:pt idx="13870">
                  <c:v>30.940149999999999</c:v>
                </c:pt>
                <c:pt idx="13871">
                  <c:v>30.898060000000001</c:v>
                </c:pt>
                <c:pt idx="13872">
                  <c:v>30.8553</c:v>
                </c:pt>
                <c:pt idx="13873">
                  <c:v>30.8139</c:v>
                </c:pt>
                <c:pt idx="13874">
                  <c:v>30.77159</c:v>
                </c:pt>
                <c:pt idx="13875">
                  <c:v>30.730270000000001</c:v>
                </c:pt>
                <c:pt idx="13876">
                  <c:v>30.688600000000001</c:v>
                </c:pt>
                <c:pt idx="13877">
                  <c:v>30.646619999999999</c:v>
                </c:pt>
                <c:pt idx="13878">
                  <c:v>30.604959999999998</c:v>
                </c:pt>
                <c:pt idx="13879">
                  <c:v>30.56381</c:v>
                </c:pt>
                <c:pt idx="13880">
                  <c:v>30.52298</c:v>
                </c:pt>
                <c:pt idx="13881">
                  <c:v>30.482279999999999</c:v>
                </c:pt>
                <c:pt idx="13882">
                  <c:v>30.441009999999999</c:v>
                </c:pt>
                <c:pt idx="13883">
                  <c:v>30.39949</c:v>
                </c:pt>
                <c:pt idx="13884">
                  <c:v>30.3584</c:v>
                </c:pt>
                <c:pt idx="13885">
                  <c:v>30.317309999999999</c:v>
                </c:pt>
                <c:pt idx="13886">
                  <c:v>30.2774</c:v>
                </c:pt>
                <c:pt idx="13887">
                  <c:v>30.237670000000001</c:v>
                </c:pt>
                <c:pt idx="13888">
                  <c:v>30.196960000000001</c:v>
                </c:pt>
                <c:pt idx="13889">
                  <c:v>30.15729</c:v>
                </c:pt>
                <c:pt idx="13890">
                  <c:v>30.11721</c:v>
                </c:pt>
                <c:pt idx="13891">
                  <c:v>30.077680000000001</c:v>
                </c:pt>
                <c:pt idx="13892">
                  <c:v>30.038820000000001</c:v>
                </c:pt>
                <c:pt idx="13893">
                  <c:v>29.99962</c:v>
                </c:pt>
                <c:pt idx="13894">
                  <c:v>29.95927</c:v>
                </c:pt>
                <c:pt idx="13895">
                  <c:v>29.91846</c:v>
                </c:pt>
                <c:pt idx="13896">
                  <c:v>29.878550000000001</c:v>
                </c:pt>
                <c:pt idx="13897">
                  <c:v>29.840720000000001</c:v>
                </c:pt>
                <c:pt idx="13898">
                  <c:v>29.806920000000002</c:v>
                </c:pt>
                <c:pt idx="13899">
                  <c:v>29.7728</c:v>
                </c:pt>
                <c:pt idx="13900">
                  <c:v>29.735600000000002</c:v>
                </c:pt>
                <c:pt idx="13901">
                  <c:v>29.698440000000002</c:v>
                </c:pt>
                <c:pt idx="13902">
                  <c:v>29.660150000000002</c:v>
                </c:pt>
                <c:pt idx="13903">
                  <c:v>29.622430000000001</c:v>
                </c:pt>
                <c:pt idx="13904">
                  <c:v>29.583279999999998</c:v>
                </c:pt>
                <c:pt idx="13905">
                  <c:v>29.544650000000001</c:v>
                </c:pt>
                <c:pt idx="13906">
                  <c:v>29.506779999999999</c:v>
                </c:pt>
                <c:pt idx="13907">
                  <c:v>29.469190000000001</c:v>
                </c:pt>
                <c:pt idx="13908">
                  <c:v>29.43225</c:v>
                </c:pt>
                <c:pt idx="13909">
                  <c:v>29.39312</c:v>
                </c:pt>
                <c:pt idx="13910">
                  <c:v>29.355370000000001</c:v>
                </c:pt>
                <c:pt idx="13911">
                  <c:v>29.318349999999999</c:v>
                </c:pt>
                <c:pt idx="13912">
                  <c:v>29.281600000000001</c:v>
                </c:pt>
                <c:pt idx="13913">
                  <c:v>29.244479999999999</c:v>
                </c:pt>
                <c:pt idx="13914">
                  <c:v>29.207789999999999</c:v>
                </c:pt>
                <c:pt idx="13915">
                  <c:v>29.171050000000001</c:v>
                </c:pt>
                <c:pt idx="13916">
                  <c:v>29.135079999999999</c:v>
                </c:pt>
                <c:pt idx="13917">
                  <c:v>29.097930000000002</c:v>
                </c:pt>
                <c:pt idx="13918">
                  <c:v>29.06108</c:v>
                </c:pt>
                <c:pt idx="13919">
                  <c:v>29.025690000000001</c:v>
                </c:pt>
                <c:pt idx="13920">
                  <c:v>28.989840000000001</c:v>
                </c:pt>
                <c:pt idx="13921">
                  <c:v>28.953659999999999</c:v>
                </c:pt>
                <c:pt idx="13922">
                  <c:v>28.918479999999999</c:v>
                </c:pt>
                <c:pt idx="13923">
                  <c:v>28.882829999999998</c:v>
                </c:pt>
                <c:pt idx="13924">
                  <c:v>28.84826</c:v>
                </c:pt>
                <c:pt idx="13925">
                  <c:v>28.813289999999999</c:v>
                </c:pt>
                <c:pt idx="13926">
                  <c:v>28.77739</c:v>
                </c:pt>
                <c:pt idx="13927">
                  <c:v>28.741779999999999</c:v>
                </c:pt>
                <c:pt idx="13928">
                  <c:v>28.707270000000001</c:v>
                </c:pt>
                <c:pt idx="13929">
                  <c:v>28.672409999999999</c:v>
                </c:pt>
                <c:pt idx="13930">
                  <c:v>28.63674</c:v>
                </c:pt>
                <c:pt idx="13931">
                  <c:v>28.601209999999998</c:v>
                </c:pt>
                <c:pt idx="13932">
                  <c:v>28.566459999999999</c:v>
                </c:pt>
                <c:pt idx="13933">
                  <c:v>28.532409999999999</c:v>
                </c:pt>
                <c:pt idx="13934">
                  <c:v>28.496729999999999</c:v>
                </c:pt>
                <c:pt idx="13935">
                  <c:v>28.46283</c:v>
                </c:pt>
                <c:pt idx="13936">
                  <c:v>28.427849999999999</c:v>
                </c:pt>
                <c:pt idx="13937">
                  <c:v>28.393059999999998</c:v>
                </c:pt>
                <c:pt idx="13938">
                  <c:v>28.358750000000001</c:v>
                </c:pt>
                <c:pt idx="13939">
                  <c:v>28.324400000000001</c:v>
                </c:pt>
                <c:pt idx="13940">
                  <c:v>28.291060000000002</c:v>
                </c:pt>
                <c:pt idx="13941">
                  <c:v>28.25657</c:v>
                </c:pt>
                <c:pt idx="13942">
                  <c:v>28.222329999999999</c:v>
                </c:pt>
                <c:pt idx="13943">
                  <c:v>28.188739999999999</c:v>
                </c:pt>
                <c:pt idx="13944">
                  <c:v>28.15616</c:v>
                </c:pt>
                <c:pt idx="13945">
                  <c:v>28.124210000000001</c:v>
                </c:pt>
                <c:pt idx="13946">
                  <c:v>28.09169</c:v>
                </c:pt>
                <c:pt idx="13947">
                  <c:v>28.059280000000001</c:v>
                </c:pt>
                <c:pt idx="13948">
                  <c:v>28.026810000000001</c:v>
                </c:pt>
                <c:pt idx="13949">
                  <c:v>27.995069999999998</c:v>
                </c:pt>
                <c:pt idx="13950">
                  <c:v>27.962599999999998</c:v>
                </c:pt>
                <c:pt idx="13951">
                  <c:v>27.92981</c:v>
                </c:pt>
                <c:pt idx="13952">
                  <c:v>27.897169999999999</c:v>
                </c:pt>
                <c:pt idx="13953">
                  <c:v>27.864879999999999</c:v>
                </c:pt>
                <c:pt idx="13954">
                  <c:v>27.832750000000001</c:v>
                </c:pt>
                <c:pt idx="13955">
                  <c:v>27.801480000000002</c:v>
                </c:pt>
                <c:pt idx="13956">
                  <c:v>27.769210000000001</c:v>
                </c:pt>
                <c:pt idx="13957">
                  <c:v>27.737279999999998</c:v>
                </c:pt>
                <c:pt idx="13958">
                  <c:v>27.70513</c:v>
                </c:pt>
                <c:pt idx="13959">
                  <c:v>27.67465</c:v>
                </c:pt>
                <c:pt idx="13960">
                  <c:v>27.64367</c:v>
                </c:pt>
                <c:pt idx="13961">
                  <c:v>27.61262</c:v>
                </c:pt>
                <c:pt idx="13962">
                  <c:v>27.58483</c:v>
                </c:pt>
                <c:pt idx="13963">
                  <c:v>27.55705</c:v>
                </c:pt>
                <c:pt idx="13964">
                  <c:v>27.5275</c:v>
                </c:pt>
                <c:pt idx="13965">
                  <c:v>27.496949999999998</c:v>
                </c:pt>
                <c:pt idx="13966">
                  <c:v>27.466059999999999</c:v>
                </c:pt>
                <c:pt idx="13967">
                  <c:v>27.43516</c:v>
                </c:pt>
                <c:pt idx="13968">
                  <c:v>27.40382</c:v>
                </c:pt>
                <c:pt idx="13969">
                  <c:v>27.372299999999999</c:v>
                </c:pt>
                <c:pt idx="13970">
                  <c:v>27.341830000000002</c:v>
                </c:pt>
                <c:pt idx="13971">
                  <c:v>27.310680000000001</c:v>
                </c:pt>
                <c:pt idx="13972">
                  <c:v>27.278919999999999</c:v>
                </c:pt>
                <c:pt idx="13973">
                  <c:v>27.248329999999999</c:v>
                </c:pt>
                <c:pt idx="13974">
                  <c:v>27.216470000000001</c:v>
                </c:pt>
                <c:pt idx="13975">
                  <c:v>27.186070000000001</c:v>
                </c:pt>
                <c:pt idx="13976">
                  <c:v>27.155619999999999</c:v>
                </c:pt>
                <c:pt idx="13977">
                  <c:v>27.125240000000002</c:v>
                </c:pt>
                <c:pt idx="13978">
                  <c:v>27.095569999999999</c:v>
                </c:pt>
                <c:pt idx="13979">
                  <c:v>27.065449999999998</c:v>
                </c:pt>
                <c:pt idx="13980">
                  <c:v>27.035219999999999</c:v>
                </c:pt>
                <c:pt idx="13981">
                  <c:v>27.00581</c:v>
                </c:pt>
                <c:pt idx="13982">
                  <c:v>26.97598</c:v>
                </c:pt>
                <c:pt idx="13983">
                  <c:v>26.945979999999999</c:v>
                </c:pt>
                <c:pt idx="13984">
                  <c:v>26.916930000000001</c:v>
                </c:pt>
                <c:pt idx="13985">
                  <c:v>26.887530000000002</c:v>
                </c:pt>
                <c:pt idx="13986">
                  <c:v>26.85802</c:v>
                </c:pt>
                <c:pt idx="13987">
                  <c:v>26.828720000000001</c:v>
                </c:pt>
                <c:pt idx="13988">
                  <c:v>26.799160000000001</c:v>
                </c:pt>
                <c:pt idx="13989">
                  <c:v>26.770320000000002</c:v>
                </c:pt>
                <c:pt idx="13990">
                  <c:v>26.74071</c:v>
                </c:pt>
                <c:pt idx="13991">
                  <c:v>26.71228</c:v>
                </c:pt>
                <c:pt idx="13992">
                  <c:v>26.683979999999998</c:v>
                </c:pt>
                <c:pt idx="13993">
                  <c:v>26.65559</c:v>
                </c:pt>
                <c:pt idx="13994">
                  <c:v>26.626639999999998</c:v>
                </c:pt>
                <c:pt idx="13995">
                  <c:v>26.597860000000001</c:v>
                </c:pt>
                <c:pt idx="13996">
                  <c:v>26.568919999999999</c:v>
                </c:pt>
                <c:pt idx="13997">
                  <c:v>26.539940000000001</c:v>
                </c:pt>
                <c:pt idx="13998">
                  <c:v>26.510870000000001</c:v>
                </c:pt>
                <c:pt idx="13999">
                  <c:v>26.48161</c:v>
                </c:pt>
                <c:pt idx="14000">
                  <c:v>26.453060000000001</c:v>
                </c:pt>
                <c:pt idx="14001">
                  <c:v>26.424250000000001</c:v>
                </c:pt>
                <c:pt idx="14002">
                  <c:v>26.395959999999999</c:v>
                </c:pt>
                <c:pt idx="14003">
                  <c:v>26.367719999999998</c:v>
                </c:pt>
                <c:pt idx="14004">
                  <c:v>26.34056</c:v>
                </c:pt>
                <c:pt idx="14005">
                  <c:v>26.312650000000001</c:v>
                </c:pt>
                <c:pt idx="14006">
                  <c:v>26.285029999999999</c:v>
                </c:pt>
                <c:pt idx="14007">
                  <c:v>26.257739999999998</c:v>
                </c:pt>
                <c:pt idx="14008">
                  <c:v>26.230519999999999</c:v>
                </c:pt>
                <c:pt idx="14009">
                  <c:v>26.20243</c:v>
                </c:pt>
                <c:pt idx="14010">
                  <c:v>26.17343</c:v>
                </c:pt>
                <c:pt idx="14011">
                  <c:v>26.145499999999998</c:v>
                </c:pt>
                <c:pt idx="14012">
                  <c:v>26.11712</c:v>
                </c:pt>
                <c:pt idx="14013">
                  <c:v>26.088609999999999</c:v>
                </c:pt>
                <c:pt idx="14014">
                  <c:v>26.060680000000001</c:v>
                </c:pt>
                <c:pt idx="14015">
                  <c:v>26.032360000000001</c:v>
                </c:pt>
                <c:pt idx="14016">
                  <c:v>26.004930000000002</c:v>
                </c:pt>
                <c:pt idx="14017">
                  <c:v>25.97784</c:v>
                </c:pt>
                <c:pt idx="14018">
                  <c:v>25.951450000000001</c:v>
                </c:pt>
                <c:pt idx="14019">
                  <c:v>25.924679999999999</c:v>
                </c:pt>
                <c:pt idx="14020">
                  <c:v>25.897739999999999</c:v>
                </c:pt>
                <c:pt idx="14021">
                  <c:v>25.871680000000001</c:v>
                </c:pt>
                <c:pt idx="14022">
                  <c:v>25.84599</c:v>
                </c:pt>
                <c:pt idx="14023">
                  <c:v>25.820039999999999</c:v>
                </c:pt>
                <c:pt idx="14024">
                  <c:v>25.79468</c:v>
                </c:pt>
                <c:pt idx="14025">
                  <c:v>25.768260000000001</c:v>
                </c:pt>
                <c:pt idx="14026">
                  <c:v>25.744520000000001</c:v>
                </c:pt>
                <c:pt idx="14027">
                  <c:v>25.72186</c:v>
                </c:pt>
                <c:pt idx="14028">
                  <c:v>25.697369999999999</c:v>
                </c:pt>
                <c:pt idx="14029">
                  <c:v>25.67135</c:v>
                </c:pt>
                <c:pt idx="14030">
                  <c:v>25.646039999999999</c:v>
                </c:pt>
                <c:pt idx="14031">
                  <c:v>25.620699999999999</c:v>
                </c:pt>
                <c:pt idx="14032">
                  <c:v>25.5947</c:v>
                </c:pt>
                <c:pt idx="14033">
                  <c:v>25.568619999999999</c:v>
                </c:pt>
                <c:pt idx="14034">
                  <c:v>25.542860000000001</c:v>
                </c:pt>
                <c:pt idx="14035">
                  <c:v>25.517009999999999</c:v>
                </c:pt>
                <c:pt idx="14036">
                  <c:v>25.491340000000001</c:v>
                </c:pt>
                <c:pt idx="14037">
                  <c:v>25.46649</c:v>
                </c:pt>
                <c:pt idx="14038">
                  <c:v>25.442270000000001</c:v>
                </c:pt>
                <c:pt idx="14039">
                  <c:v>25.418009999999999</c:v>
                </c:pt>
                <c:pt idx="14040">
                  <c:v>25.39331</c:v>
                </c:pt>
                <c:pt idx="14041">
                  <c:v>25.368390000000002</c:v>
                </c:pt>
                <c:pt idx="14042">
                  <c:v>25.34338</c:v>
                </c:pt>
                <c:pt idx="14043">
                  <c:v>25.317699999999999</c:v>
                </c:pt>
                <c:pt idx="14044">
                  <c:v>25.29195</c:v>
                </c:pt>
                <c:pt idx="14045">
                  <c:v>25.267029999999998</c:v>
                </c:pt>
                <c:pt idx="14046">
                  <c:v>25.24258</c:v>
                </c:pt>
                <c:pt idx="14047">
                  <c:v>25.218440000000001</c:v>
                </c:pt>
                <c:pt idx="14048">
                  <c:v>25.194559999999999</c:v>
                </c:pt>
                <c:pt idx="14049">
                  <c:v>25.170020000000001</c:v>
                </c:pt>
                <c:pt idx="14050">
                  <c:v>25.145240000000001</c:v>
                </c:pt>
                <c:pt idx="14051">
                  <c:v>25.121030000000001</c:v>
                </c:pt>
                <c:pt idx="14052">
                  <c:v>25.096910000000001</c:v>
                </c:pt>
                <c:pt idx="14053">
                  <c:v>25.07272</c:v>
                </c:pt>
                <c:pt idx="14054">
                  <c:v>25.047820000000002</c:v>
                </c:pt>
                <c:pt idx="14055">
                  <c:v>25.023</c:v>
                </c:pt>
                <c:pt idx="14056">
                  <c:v>24.999099999999999</c:v>
                </c:pt>
                <c:pt idx="14057">
                  <c:v>24.975020000000001</c:v>
                </c:pt>
                <c:pt idx="14058">
                  <c:v>24.950240000000001</c:v>
                </c:pt>
                <c:pt idx="14059">
                  <c:v>24.926390000000001</c:v>
                </c:pt>
                <c:pt idx="14060">
                  <c:v>24.90371</c:v>
                </c:pt>
                <c:pt idx="14061">
                  <c:v>24.880269999999999</c:v>
                </c:pt>
                <c:pt idx="14062">
                  <c:v>24.857150000000001</c:v>
                </c:pt>
                <c:pt idx="14063">
                  <c:v>24.834610000000001</c:v>
                </c:pt>
                <c:pt idx="14064">
                  <c:v>24.811859999999999</c:v>
                </c:pt>
                <c:pt idx="14065">
                  <c:v>24.789110000000001</c:v>
                </c:pt>
                <c:pt idx="14066">
                  <c:v>24.766100000000002</c:v>
                </c:pt>
                <c:pt idx="14067">
                  <c:v>24.743169999999999</c:v>
                </c:pt>
                <c:pt idx="14068">
                  <c:v>24.720120000000001</c:v>
                </c:pt>
                <c:pt idx="14069">
                  <c:v>24.69678</c:v>
                </c:pt>
                <c:pt idx="14070">
                  <c:v>24.673400000000001</c:v>
                </c:pt>
                <c:pt idx="14071">
                  <c:v>24.650300000000001</c:v>
                </c:pt>
                <c:pt idx="14072">
                  <c:v>24.62716</c:v>
                </c:pt>
                <c:pt idx="14073">
                  <c:v>24.60361</c:v>
                </c:pt>
                <c:pt idx="14074">
                  <c:v>24.58024</c:v>
                </c:pt>
                <c:pt idx="14075">
                  <c:v>24.557400000000001</c:v>
                </c:pt>
                <c:pt idx="14076">
                  <c:v>24.535299999999999</c:v>
                </c:pt>
                <c:pt idx="14077">
                  <c:v>24.5123</c:v>
                </c:pt>
                <c:pt idx="14078">
                  <c:v>24.488630000000001</c:v>
                </c:pt>
                <c:pt idx="14079">
                  <c:v>24.465710000000001</c:v>
                </c:pt>
                <c:pt idx="14080">
                  <c:v>24.443069999999999</c:v>
                </c:pt>
                <c:pt idx="14081">
                  <c:v>24.420670000000001</c:v>
                </c:pt>
                <c:pt idx="14082">
                  <c:v>24.398779999999999</c:v>
                </c:pt>
                <c:pt idx="14083">
                  <c:v>24.376899999999999</c:v>
                </c:pt>
                <c:pt idx="14084">
                  <c:v>24.354600000000001</c:v>
                </c:pt>
                <c:pt idx="14085">
                  <c:v>24.332509999999999</c:v>
                </c:pt>
                <c:pt idx="14086">
                  <c:v>24.311050000000002</c:v>
                </c:pt>
                <c:pt idx="14087">
                  <c:v>24.289020000000001</c:v>
                </c:pt>
                <c:pt idx="14088">
                  <c:v>24.26671</c:v>
                </c:pt>
                <c:pt idx="14089">
                  <c:v>24.244769999999999</c:v>
                </c:pt>
                <c:pt idx="14090">
                  <c:v>24.223929999999999</c:v>
                </c:pt>
                <c:pt idx="14091">
                  <c:v>24.203949999999999</c:v>
                </c:pt>
                <c:pt idx="14092">
                  <c:v>24.183319999999998</c:v>
                </c:pt>
                <c:pt idx="14093">
                  <c:v>24.161799999999999</c:v>
                </c:pt>
                <c:pt idx="14094">
                  <c:v>24.140930000000001</c:v>
                </c:pt>
                <c:pt idx="14095">
                  <c:v>24.11985</c:v>
                </c:pt>
                <c:pt idx="14096">
                  <c:v>24.097639999999998</c:v>
                </c:pt>
                <c:pt idx="14097">
                  <c:v>24.075800000000001</c:v>
                </c:pt>
                <c:pt idx="14098">
                  <c:v>24.05434</c:v>
                </c:pt>
                <c:pt idx="14099">
                  <c:v>24.033069999999999</c:v>
                </c:pt>
                <c:pt idx="14100">
                  <c:v>24.013010000000001</c:v>
                </c:pt>
                <c:pt idx="14101">
                  <c:v>23.9925</c:v>
                </c:pt>
                <c:pt idx="14102">
                  <c:v>23.971080000000001</c:v>
                </c:pt>
                <c:pt idx="14103">
                  <c:v>23.9495</c:v>
                </c:pt>
                <c:pt idx="14104">
                  <c:v>23.928799999999999</c:v>
                </c:pt>
                <c:pt idx="14105">
                  <c:v>23.908300000000001</c:v>
                </c:pt>
                <c:pt idx="14106">
                  <c:v>23.886810000000001</c:v>
                </c:pt>
                <c:pt idx="14107">
                  <c:v>23.865259999999999</c:v>
                </c:pt>
                <c:pt idx="14108">
                  <c:v>23.844049999999999</c:v>
                </c:pt>
                <c:pt idx="14109">
                  <c:v>23.82376</c:v>
                </c:pt>
                <c:pt idx="14110">
                  <c:v>23.80227</c:v>
                </c:pt>
                <c:pt idx="14111">
                  <c:v>23.780629999999999</c:v>
                </c:pt>
                <c:pt idx="14112">
                  <c:v>23.759910000000001</c:v>
                </c:pt>
                <c:pt idx="14113">
                  <c:v>23.739540000000002</c:v>
                </c:pt>
                <c:pt idx="14114">
                  <c:v>23.718969999999999</c:v>
                </c:pt>
                <c:pt idx="14115">
                  <c:v>23.697520000000001</c:v>
                </c:pt>
                <c:pt idx="14116">
                  <c:v>23.676359999999999</c:v>
                </c:pt>
                <c:pt idx="14117">
                  <c:v>23.65493</c:v>
                </c:pt>
                <c:pt idx="14118">
                  <c:v>23.633299999999998</c:v>
                </c:pt>
                <c:pt idx="14119">
                  <c:v>23.613099999999999</c:v>
                </c:pt>
                <c:pt idx="14120">
                  <c:v>23.593170000000001</c:v>
                </c:pt>
                <c:pt idx="14121">
                  <c:v>23.572479999999999</c:v>
                </c:pt>
                <c:pt idx="14122">
                  <c:v>23.551469999999998</c:v>
                </c:pt>
                <c:pt idx="14123">
                  <c:v>23.53162</c:v>
                </c:pt>
                <c:pt idx="14124">
                  <c:v>23.511019999999998</c:v>
                </c:pt>
                <c:pt idx="14125">
                  <c:v>23.49014</c:v>
                </c:pt>
                <c:pt idx="14126">
                  <c:v>23.469290000000001</c:v>
                </c:pt>
                <c:pt idx="14127">
                  <c:v>23.44896</c:v>
                </c:pt>
                <c:pt idx="14128">
                  <c:v>23.42925</c:v>
                </c:pt>
                <c:pt idx="14129">
                  <c:v>23.409579999999998</c:v>
                </c:pt>
                <c:pt idx="14130">
                  <c:v>23.39038</c:v>
                </c:pt>
                <c:pt idx="14131">
                  <c:v>23.37013</c:v>
                </c:pt>
                <c:pt idx="14132">
                  <c:v>23.35014</c:v>
                </c:pt>
                <c:pt idx="14133">
                  <c:v>23.330559999999998</c:v>
                </c:pt>
                <c:pt idx="14134">
                  <c:v>23.3109</c:v>
                </c:pt>
                <c:pt idx="14135">
                  <c:v>23.290559999999999</c:v>
                </c:pt>
                <c:pt idx="14136">
                  <c:v>23.270060000000001</c:v>
                </c:pt>
                <c:pt idx="14137">
                  <c:v>23.249580000000002</c:v>
                </c:pt>
                <c:pt idx="14138">
                  <c:v>23.229579999999999</c:v>
                </c:pt>
                <c:pt idx="14139">
                  <c:v>23.20946</c:v>
                </c:pt>
                <c:pt idx="14140">
                  <c:v>23.19</c:v>
                </c:pt>
                <c:pt idx="14141">
                  <c:v>23.170549999999999</c:v>
                </c:pt>
                <c:pt idx="14142">
                  <c:v>23.150259999999999</c:v>
                </c:pt>
                <c:pt idx="14143">
                  <c:v>23.130140000000001</c:v>
                </c:pt>
                <c:pt idx="14144">
                  <c:v>23.1099</c:v>
                </c:pt>
                <c:pt idx="14145">
                  <c:v>23.08925</c:v>
                </c:pt>
                <c:pt idx="14146">
                  <c:v>23.069500000000001</c:v>
                </c:pt>
                <c:pt idx="14147">
                  <c:v>23.0501</c:v>
                </c:pt>
                <c:pt idx="14148">
                  <c:v>23.029920000000001</c:v>
                </c:pt>
                <c:pt idx="14149">
                  <c:v>23.00996</c:v>
                </c:pt>
                <c:pt idx="14150">
                  <c:v>22.989550000000001</c:v>
                </c:pt>
                <c:pt idx="14151">
                  <c:v>22.968699999999998</c:v>
                </c:pt>
                <c:pt idx="14152">
                  <c:v>22.948830000000001</c:v>
                </c:pt>
                <c:pt idx="14153">
                  <c:v>22.929310000000001</c:v>
                </c:pt>
                <c:pt idx="14154">
                  <c:v>22.910360000000001</c:v>
                </c:pt>
                <c:pt idx="14155">
                  <c:v>22.892130000000002</c:v>
                </c:pt>
                <c:pt idx="14156">
                  <c:v>22.874690000000001</c:v>
                </c:pt>
                <c:pt idx="14157">
                  <c:v>22.85669</c:v>
                </c:pt>
                <c:pt idx="14158">
                  <c:v>22.83774</c:v>
                </c:pt>
                <c:pt idx="14159">
                  <c:v>22.818359999999998</c:v>
                </c:pt>
                <c:pt idx="14160">
                  <c:v>22.799109999999999</c:v>
                </c:pt>
                <c:pt idx="14161">
                  <c:v>22.780529999999999</c:v>
                </c:pt>
                <c:pt idx="14162">
                  <c:v>22.761420000000001</c:v>
                </c:pt>
                <c:pt idx="14163">
                  <c:v>22.74193</c:v>
                </c:pt>
                <c:pt idx="14164">
                  <c:v>22.722709999999999</c:v>
                </c:pt>
                <c:pt idx="14165">
                  <c:v>22.704509999999999</c:v>
                </c:pt>
                <c:pt idx="14166">
                  <c:v>22.686920000000001</c:v>
                </c:pt>
                <c:pt idx="14167">
                  <c:v>22.668469999999999</c:v>
                </c:pt>
                <c:pt idx="14168">
                  <c:v>22.65072</c:v>
                </c:pt>
                <c:pt idx="14169">
                  <c:v>22.633220000000001</c:v>
                </c:pt>
                <c:pt idx="14170">
                  <c:v>22.61459</c:v>
                </c:pt>
                <c:pt idx="14171">
                  <c:v>22.596530000000001</c:v>
                </c:pt>
                <c:pt idx="14172">
                  <c:v>22.57835</c:v>
                </c:pt>
                <c:pt idx="14173">
                  <c:v>22.55997</c:v>
                </c:pt>
                <c:pt idx="14174">
                  <c:v>22.542459999999998</c:v>
                </c:pt>
                <c:pt idx="14175">
                  <c:v>22.524640000000002</c:v>
                </c:pt>
                <c:pt idx="14176">
                  <c:v>22.507439999999999</c:v>
                </c:pt>
                <c:pt idx="14177">
                  <c:v>22.489070000000002</c:v>
                </c:pt>
                <c:pt idx="14178">
                  <c:v>22.47138</c:v>
                </c:pt>
                <c:pt idx="14179">
                  <c:v>22.453109999999999</c:v>
                </c:pt>
                <c:pt idx="14180">
                  <c:v>22.43413</c:v>
                </c:pt>
                <c:pt idx="14181">
                  <c:v>22.41658</c:v>
                </c:pt>
                <c:pt idx="14182">
                  <c:v>22.39986</c:v>
                </c:pt>
                <c:pt idx="14183">
                  <c:v>22.381599999999999</c:v>
                </c:pt>
                <c:pt idx="14184">
                  <c:v>22.363630000000001</c:v>
                </c:pt>
                <c:pt idx="14185">
                  <c:v>22.346160000000001</c:v>
                </c:pt>
                <c:pt idx="14186">
                  <c:v>22.328700000000001</c:v>
                </c:pt>
                <c:pt idx="14187">
                  <c:v>22.31062</c:v>
                </c:pt>
                <c:pt idx="14188">
                  <c:v>22.292960000000001</c:v>
                </c:pt>
                <c:pt idx="14189">
                  <c:v>22.275020000000001</c:v>
                </c:pt>
                <c:pt idx="14190">
                  <c:v>22.257860000000001</c:v>
                </c:pt>
                <c:pt idx="14191">
                  <c:v>22.23958</c:v>
                </c:pt>
                <c:pt idx="14192">
                  <c:v>22.222940000000001</c:v>
                </c:pt>
                <c:pt idx="14193">
                  <c:v>22.205159999999999</c:v>
                </c:pt>
                <c:pt idx="14194">
                  <c:v>22.18798</c:v>
                </c:pt>
                <c:pt idx="14195">
                  <c:v>22.17079</c:v>
                </c:pt>
                <c:pt idx="14196">
                  <c:v>22.153300000000002</c:v>
                </c:pt>
                <c:pt idx="14197">
                  <c:v>22.135459999999998</c:v>
                </c:pt>
                <c:pt idx="14198">
                  <c:v>22.118379999999998</c:v>
                </c:pt>
                <c:pt idx="14199">
                  <c:v>22.101520000000001</c:v>
                </c:pt>
                <c:pt idx="14200">
                  <c:v>22.084230000000002</c:v>
                </c:pt>
                <c:pt idx="14201">
                  <c:v>22.067810000000001</c:v>
                </c:pt>
                <c:pt idx="14202">
                  <c:v>22.050730000000001</c:v>
                </c:pt>
                <c:pt idx="14203">
                  <c:v>22.03434</c:v>
                </c:pt>
                <c:pt idx="14204">
                  <c:v>22.01857</c:v>
                </c:pt>
                <c:pt idx="14205">
                  <c:v>22.002780000000001</c:v>
                </c:pt>
                <c:pt idx="14206">
                  <c:v>21.985530000000001</c:v>
                </c:pt>
                <c:pt idx="14207">
                  <c:v>21.96791</c:v>
                </c:pt>
                <c:pt idx="14208">
                  <c:v>21.952110000000001</c:v>
                </c:pt>
                <c:pt idx="14209">
                  <c:v>21.936019999999999</c:v>
                </c:pt>
                <c:pt idx="14210">
                  <c:v>21.919339999999998</c:v>
                </c:pt>
                <c:pt idx="14211">
                  <c:v>21.903189999999999</c:v>
                </c:pt>
                <c:pt idx="14212">
                  <c:v>21.887519999999999</c:v>
                </c:pt>
                <c:pt idx="14213">
                  <c:v>21.871510000000001</c:v>
                </c:pt>
                <c:pt idx="14214">
                  <c:v>21.855319999999999</c:v>
                </c:pt>
                <c:pt idx="14215">
                  <c:v>21.839099999999998</c:v>
                </c:pt>
                <c:pt idx="14216">
                  <c:v>21.822610000000001</c:v>
                </c:pt>
                <c:pt idx="14217">
                  <c:v>21.80667</c:v>
                </c:pt>
                <c:pt idx="14218">
                  <c:v>21.790600000000001</c:v>
                </c:pt>
                <c:pt idx="14219">
                  <c:v>21.77459</c:v>
                </c:pt>
                <c:pt idx="14220">
                  <c:v>21.760449999999999</c:v>
                </c:pt>
                <c:pt idx="14221">
                  <c:v>21.74447</c:v>
                </c:pt>
                <c:pt idx="14222">
                  <c:v>21.728960000000001</c:v>
                </c:pt>
                <c:pt idx="14223">
                  <c:v>21.713159999999998</c:v>
                </c:pt>
                <c:pt idx="14224">
                  <c:v>21.696950000000001</c:v>
                </c:pt>
                <c:pt idx="14225">
                  <c:v>21.68084</c:v>
                </c:pt>
                <c:pt idx="14226">
                  <c:v>21.664429999999999</c:v>
                </c:pt>
                <c:pt idx="14227">
                  <c:v>21.648430000000001</c:v>
                </c:pt>
                <c:pt idx="14228">
                  <c:v>21.63176</c:v>
                </c:pt>
                <c:pt idx="14229">
                  <c:v>21.61627</c:v>
                </c:pt>
                <c:pt idx="14230">
                  <c:v>21.599699999999999</c:v>
                </c:pt>
                <c:pt idx="14231">
                  <c:v>21.58389</c:v>
                </c:pt>
                <c:pt idx="14232">
                  <c:v>21.565359999999998</c:v>
                </c:pt>
                <c:pt idx="14233">
                  <c:v>21.5503</c:v>
                </c:pt>
                <c:pt idx="14234">
                  <c:v>21.53424</c:v>
                </c:pt>
                <c:pt idx="14235">
                  <c:v>21.51812</c:v>
                </c:pt>
                <c:pt idx="14236">
                  <c:v>21.502469999999999</c:v>
                </c:pt>
                <c:pt idx="14237">
                  <c:v>21.486630000000002</c:v>
                </c:pt>
                <c:pt idx="14238">
                  <c:v>21.469850000000001</c:v>
                </c:pt>
                <c:pt idx="14239">
                  <c:v>21.453890000000001</c:v>
                </c:pt>
                <c:pt idx="14240">
                  <c:v>21.437840000000001</c:v>
                </c:pt>
                <c:pt idx="14241">
                  <c:v>21.421900000000001</c:v>
                </c:pt>
                <c:pt idx="14242">
                  <c:v>21.406330000000001</c:v>
                </c:pt>
                <c:pt idx="14243">
                  <c:v>21.39161</c:v>
                </c:pt>
                <c:pt idx="14244">
                  <c:v>21.377379999999999</c:v>
                </c:pt>
                <c:pt idx="14245">
                  <c:v>21.362220000000001</c:v>
                </c:pt>
                <c:pt idx="14246">
                  <c:v>21.346879999999999</c:v>
                </c:pt>
                <c:pt idx="14247">
                  <c:v>21.332540000000002</c:v>
                </c:pt>
                <c:pt idx="14248">
                  <c:v>21.317440000000001</c:v>
                </c:pt>
                <c:pt idx="14249">
                  <c:v>21.302879999999998</c:v>
                </c:pt>
                <c:pt idx="14250">
                  <c:v>21.287320000000001</c:v>
                </c:pt>
                <c:pt idx="14251">
                  <c:v>21.271640000000001</c:v>
                </c:pt>
                <c:pt idx="14252">
                  <c:v>21.257169999999999</c:v>
                </c:pt>
                <c:pt idx="14253">
                  <c:v>21.241969999999998</c:v>
                </c:pt>
                <c:pt idx="14254">
                  <c:v>21.22523</c:v>
                </c:pt>
                <c:pt idx="14255">
                  <c:v>21.20955</c:v>
                </c:pt>
                <c:pt idx="14256">
                  <c:v>21.195450000000001</c:v>
                </c:pt>
                <c:pt idx="14257">
                  <c:v>21.180029999999999</c:v>
                </c:pt>
                <c:pt idx="14258">
                  <c:v>21.163509999999999</c:v>
                </c:pt>
                <c:pt idx="14259">
                  <c:v>21.147359999999999</c:v>
                </c:pt>
                <c:pt idx="14260">
                  <c:v>21.13185</c:v>
                </c:pt>
                <c:pt idx="14261">
                  <c:v>21.11618</c:v>
                </c:pt>
                <c:pt idx="14262">
                  <c:v>21.099209999999999</c:v>
                </c:pt>
                <c:pt idx="14263">
                  <c:v>21.083649999999999</c:v>
                </c:pt>
                <c:pt idx="14264">
                  <c:v>21.06785</c:v>
                </c:pt>
                <c:pt idx="14265">
                  <c:v>21.05226</c:v>
                </c:pt>
                <c:pt idx="14266">
                  <c:v>21.036100000000001</c:v>
                </c:pt>
                <c:pt idx="14267">
                  <c:v>21.021239999999999</c:v>
                </c:pt>
                <c:pt idx="14268">
                  <c:v>21.00581</c:v>
                </c:pt>
                <c:pt idx="14269">
                  <c:v>20.991769999999999</c:v>
                </c:pt>
                <c:pt idx="14270">
                  <c:v>20.976179999999999</c:v>
                </c:pt>
                <c:pt idx="14271">
                  <c:v>20.960100000000001</c:v>
                </c:pt>
                <c:pt idx="14272">
                  <c:v>20.94388</c:v>
                </c:pt>
                <c:pt idx="14273">
                  <c:v>20.929010000000002</c:v>
                </c:pt>
                <c:pt idx="14274">
                  <c:v>20.912980000000001</c:v>
                </c:pt>
                <c:pt idx="14275">
                  <c:v>20.897379999999998</c:v>
                </c:pt>
                <c:pt idx="14276">
                  <c:v>20.881519999999998</c:v>
                </c:pt>
                <c:pt idx="14277">
                  <c:v>20.86636</c:v>
                </c:pt>
                <c:pt idx="14278">
                  <c:v>20.85125</c:v>
                </c:pt>
                <c:pt idx="14279">
                  <c:v>20.836500000000001</c:v>
                </c:pt>
                <c:pt idx="14280">
                  <c:v>20.822489999999998</c:v>
                </c:pt>
                <c:pt idx="14281">
                  <c:v>20.808209999999999</c:v>
                </c:pt>
                <c:pt idx="14282">
                  <c:v>20.79485</c:v>
                </c:pt>
                <c:pt idx="14283">
                  <c:v>20.78116</c:v>
                </c:pt>
                <c:pt idx="14284">
                  <c:v>20.767880000000002</c:v>
                </c:pt>
                <c:pt idx="14285">
                  <c:v>20.754110000000001</c:v>
                </c:pt>
                <c:pt idx="14286">
                  <c:v>20.73939</c:v>
                </c:pt>
                <c:pt idx="14287">
                  <c:v>20.724989999999998</c:v>
                </c:pt>
                <c:pt idx="14288">
                  <c:v>20.711110000000001</c:v>
                </c:pt>
                <c:pt idx="14289">
                  <c:v>20.696919999999999</c:v>
                </c:pt>
                <c:pt idx="14290">
                  <c:v>20.68225</c:v>
                </c:pt>
                <c:pt idx="14291">
                  <c:v>20.66827</c:v>
                </c:pt>
                <c:pt idx="14292">
                  <c:v>20.654109999999999</c:v>
                </c:pt>
                <c:pt idx="14293">
                  <c:v>20.639579999999999</c:v>
                </c:pt>
                <c:pt idx="14294">
                  <c:v>20.624559999999999</c:v>
                </c:pt>
                <c:pt idx="14295">
                  <c:v>20.60913</c:v>
                </c:pt>
                <c:pt idx="14296">
                  <c:v>20.594069999999999</c:v>
                </c:pt>
                <c:pt idx="14297">
                  <c:v>20.5793</c:v>
                </c:pt>
                <c:pt idx="14298">
                  <c:v>20.565200000000001</c:v>
                </c:pt>
                <c:pt idx="14299">
                  <c:v>20.549810000000001</c:v>
                </c:pt>
                <c:pt idx="14300">
                  <c:v>20.534970000000001</c:v>
                </c:pt>
                <c:pt idx="14301">
                  <c:v>20.520600000000002</c:v>
                </c:pt>
                <c:pt idx="14302">
                  <c:v>20.506160000000001</c:v>
                </c:pt>
                <c:pt idx="14303">
                  <c:v>20.491060000000001</c:v>
                </c:pt>
                <c:pt idx="14304">
                  <c:v>20.475960000000001</c:v>
                </c:pt>
                <c:pt idx="14305">
                  <c:v>20.461639999999999</c:v>
                </c:pt>
                <c:pt idx="14306">
                  <c:v>20.44699</c:v>
                </c:pt>
                <c:pt idx="14307">
                  <c:v>20.43235</c:v>
                </c:pt>
                <c:pt idx="14308">
                  <c:v>20.417899999999999</c:v>
                </c:pt>
                <c:pt idx="14309">
                  <c:v>20.40362</c:v>
                </c:pt>
                <c:pt idx="14310">
                  <c:v>20.388839999999998</c:v>
                </c:pt>
                <c:pt idx="14311">
                  <c:v>20.374410000000001</c:v>
                </c:pt>
                <c:pt idx="14312">
                  <c:v>20.360320000000002</c:v>
                </c:pt>
                <c:pt idx="14313">
                  <c:v>20.345880000000001</c:v>
                </c:pt>
                <c:pt idx="14314">
                  <c:v>20.331489999999999</c:v>
                </c:pt>
                <c:pt idx="14315">
                  <c:v>20.316739999999999</c:v>
                </c:pt>
                <c:pt idx="14316">
                  <c:v>20.303360000000001</c:v>
                </c:pt>
                <c:pt idx="14317">
                  <c:v>20.288350000000001</c:v>
                </c:pt>
                <c:pt idx="14318">
                  <c:v>20.273800000000001</c:v>
                </c:pt>
                <c:pt idx="14319">
                  <c:v>20.258849999999999</c:v>
                </c:pt>
                <c:pt idx="14320">
                  <c:v>20.24391</c:v>
                </c:pt>
                <c:pt idx="14321">
                  <c:v>20.22926</c:v>
                </c:pt>
                <c:pt idx="14322">
                  <c:v>20.21584</c:v>
                </c:pt>
                <c:pt idx="14323">
                  <c:v>20.200990000000001</c:v>
                </c:pt>
                <c:pt idx="14324">
                  <c:v>20.18704</c:v>
                </c:pt>
                <c:pt idx="14325">
                  <c:v>20.17351</c:v>
                </c:pt>
                <c:pt idx="14326">
                  <c:v>20.159800000000001</c:v>
                </c:pt>
                <c:pt idx="14327">
                  <c:v>20.145489999999999</c:v>
                </c:pt>
                <c:pt idx="14328">
                  <c:v>20.131340000000002</c:v>
                </c:pt>
                <c:pt idx="14329">
                  <c:v>20.116599999999998</c:v>
                </c:pt>
                <c:pt idx="14330">
                  <c:v>20.102070000000001</c:v>
                </c:pt>
                <c:pt idx="14331">
                  <c:v>20.0868</c:v>
                </c:pt>
                <c:pt idx="14332">
                  <c:v>20.072790000000001</c:v>
                </c:pt>
                <c:pt idx="14333">
                  <c:v>20.058509999999998</c:v>
                </c:pt>
                <c:pt idx="14334">
                  <c:v>20.044129999999999</c:v>
                </c:pt>
                <c:pt idx="14335">
                  <c:v>20.029869999999999</c:v>
                </c:pt>
                <c:pt idx="14336">
                  <c:v>20.015730000000001</c:v>
                </c:pt>
                <c:pt idx="14337">
                  <c:v>20.001010000000001</c:v>
                </c:pt>
                <c:pt idx="14338">
                  <c:v>19.986509999999999</c:v>
                </c:pt>
                <c:pt idx="14339">
                  <c:v>19.971969999999999</c:v>
                </c:pt>
                <c:pt idx="14340">
                  <c:v>19.957049999999999</c:v>
                </c:pt>
                <c:pt idx="14341">
                  <c:v>19.942959999999999</c:v>
                </c:pt>
                <c:pt idx="14342">
                  <c:v>19.92801</c:v>
                </c:pt>
                <c:pt idx="14343">
                  <c:v>19.914359999999999</c:v>
                </c:pt>
                <c:pt idx="14344">
                  <c:v>19.900919999999999</c:v>
                </c:pt>
                <c:pt idx="14345">
                  <c:v>19.887899999999998</c:v>
                </c:pt>
                <c:pt idx="14346">
                  <c:v>19.874860000000002</c:v>
                </c:pt>
                <c:pt idx="14347">
                  <c:v>19.862110000000001</c:v>
                </c:pt>
                <c:pt idx="14348">
                  <c:v>19.84976</c:v>
                </c:pt>
                <c:pt idx="14349">
                  <c:v>19.836559999999999</c:v>
                </c:pt>
                <c:pt idx="14350">
                  <c:v>19.822649999999999</c:v>
                </c:pt>
                <c:pt idx="14351">
                  <c:v>19.80829</c:v>
                </c:pt>
                <c:pt idx="14352">
                  <c:v>19.793620000000001</c:v>
                </c:pt>
                <c:pt idx="14353">
                  <c:v>19.779610000000002</c:v>
                </c:pt>
                <c:pt idx="14354">
                  <c:v>19.765650000000001</c:v>
                </c:pt>
                <c:pt idx="14355">
                  <c:v>19.75112</c:v>
                </c:pt>
                <c:pt idx="14356">
                  <c:v>19.737020000000001</c:v>
                </c:pt>
                <c:pt idx="14357">
                  <c:v>19.723569999999999</c:v>
                </c:pt>
                <c:pt idx="14358">
                  <c:v>19.71011</c:v>
                </c:pt>
                <c:pt idx="14359">
                  <c:v>19.69697</c:v>
                </c:pt>
                <c:pt idx="14360">
                  <c:v>19.685009999999998</c:v>
                </c:pt>
                <c:pt idx="14361">
                  <c:v>19.67163</c:v>
                </c:pt>
                <c:pt idx="14362">
                  <c:v>19.657710000000002</c:v>
                </c:pt>
                <c:pt idx="14363">
                  <c:v>19.645060000000001</c:v>
                </c:pt>
                <c:pt idx="14364">
                  <c:v>19.632570000000001</c:v>
                </c:pt>
                <c:pt idx="14365">
                  <c:v>19.620280000000001</c:v>
                </c:pt>
                <c:pt idx="14366">
                  <c:v>19.606570000000001</c:v>
                </c:pt>
                <c:pt idx="14367">
                  <c:v>19.59273</c:v>
                </c:pt>
                <c:pt idx="14368">
                  <c:v>19.579170000000001</c:v>
                </c:pt>
                <c:pt idx="14369">
                  <c:v>19.565829999999998</c:v>
                </c:pt>
                <c:pt idx="14370">
                  <c:v>19.552679999999999</c:v>
                </c:pt>
                <c:pt idx="14371">
                  <c:v>19.540050000000001</c:v>
                </c:pt>
                <c:pt idx="14372">
                  <c:v>19.526540000000001</c:v>
                </c:pt>
                <c:pt idx="14373">
                  <c:v>19.513580000000001</c:v>
                </c:pt>
                <c:pt idx="14374">
                  <c:v>19.500589999999999</c:v>
                </c:pt>
                <c:pt idx="14375">
                  <c:v>19.487449999999999</c:v>
                </c:pt>
                <c:pt idx="14376">
                  <c:v>19.473849999999999</c:v>
                </c:pt>
                <c:pt idx="14377">
                  <c:v>19.46106</c:v>
                </c:pt>
                <c:pt idx="14378">
                  <c:v>19.44781</c:v>
                </c:pt>
                <c:pt idx="14379">
                  <c:v>19.43505</c:v>
                </c:pt>
                <c:pt idx="14380">
                  <c:v>19.422139999999999</c:v>
                </c:pt>
                <c:pt idx="14381">
                  <c:v>19.410830000000001</c:v>
                </c:pt>
                <c:pt idx="14382">
                  <c:v>19.397400000000001</c:v>
                </c:pt>
                <c:pt idx="14383">
                  <c:v>19.38449</c:v>
                </c:pt>
                <c:pt idx="14384">
                  <c:v>19.371580000000002</c:v>
                </c:pt>
                <c:pt idx="14385">
                  <c:v>19.358699999999999</c:v>
                </c:pt>
                <c:pt idx="14386">
                  <c:v>19.345510000000001</c:v>
                </c:pt>
                <c:pt idx="14387">
                  <c:v>19.332419999999999</c:v>
                </c:pt>
                <c:pt idx="14388">
                  <c:v>19.31963</c:v>
                </c:pt>
                <c:pt idx="14389">
                  <c:v>19.307649999999999</c:v>
                </c:pt>
                <c:pt idx="14390">
                  <c:v>19.29494</c:v>
                </c:pt>
                <c:pt idx="14391">
                  <c:v>19.282260000000001</c:v>
                </c:pt>
                <c:pt idx="14392">
                  <c:v>19.26999</c:v>
                </c:pt>
                <c:pt idx="14393">
                  <c:v>19.256550000000001</c:v>
                </c:pt>
                <c:pt idx="14394">
                  <c:v>19.242450000000002</c:v>
                </c:pt>
                <c:pt idx="14395">
                  <c:v>19.228950000000001</c:v>
                </c:pt>
                <c:pt idx="14396">
                  <c:v>19.215689999999999</c:v>
                </c:pt>
                <c:pt idx="14397">
                  <c:v>19.202449999999999</c:v>
                </c:pt>
                <c:pt idx="14398">
                  <c:v>19.18901</c:v>
                </c:pt>
                <c:pt idx="14399">
                  <c:v>19.1768</c:v>
                </c:pt>
                <c:pt idx="14400">
                  <c:v>19.16451</c:v>
                </c:pt>
                <c:pt idx="14401">
                  <c:v>19.151689999999999</c:v>
                </c:pt>
                <c:pt idx="14402">
                  <c:v>19.13852</c:v>
                </c:pt>
                <c:pt idx="14403">
                  <c:v>19.12677</c:v>
                </c:pt>
                <c:pt idx="14404">
                  <c:v>19.115629999999999</c:v>
                </c:pt>
                <c:pt idx="14405">
                  <c:v>19.10388</c:v>
                </c:pt>
                <c:pt idx="14406">
                  <c:v>19.09112</c:v>
                </c:pt>
                <c:pt idx="14407">
                  <c:v>19.078880000000002</c:v>
                </c:pt>
                <c:pt idx="14408">
                  <c:v>19.067260000000001</c:v>
                </c:pt>
                <c:pt idx="14409">
                  <c:v>19.05471</c:v>
                </c:pt>
                <c:pt idx="14410">
                  <c:v>19.04166</c:v>
                </c:pt>
                <c:pt idx="14411">
                  <c:v>19.0306</c:v>
                </c:pt>
                <c:pt idx="14412">
                  <c:v>19.020209999999999</c:v>
                </c:pt>
                <c:pt idx="14413">
                  <c:v>19.008649999999999</c:v>
                </c:pt>
                <c:pt idx="14414">
                  <c:v>18.99569</c:v>
                </c:pt>
                <c:pt idx="14415">
                  <c:v>18.98227</c:v>
                </c:pt>
                <c:pt idx="14416">
                  <c:v>18.96932</c:v>
                </c:pt>
                <c:pt idx="14417">
                  <c:v>18.95739</c:v>
                </c:pt>
                <c:pt idx="14418">
                  <c:v>18.945519999999998</c:v>
                </c:pt>
                <c:pt idx="14419">
                  <c:v>18.933229999999998</c:v>
                </c:pt>
                <c:pt idx="14420">
                  <c:v>18.92117</c:v>
                </c:pt>
                <c:pt idx="14421">
                  <c:v>18.909179999999999</c:v>
                </c:pt>
                <c:pt idx="14422">
                  <c:v>18.89742</c:v>
                </c:pt>
                <c:pt idx="14423">
                  <c:v>18.885370000000002</c:v>
                </c:pt>
                <c:pt idx="14424">
                  <c:v>18.872630000000001</c:v>
                </c:pt>
                <c:pt idx="14425">
                  <c:v>18.859390000000001</c:v>
                </c:pt>
                <c:pt idx="14426">
                  <c:v>18.847100000000001</c:v>
                </c:pt>
                <c:pt idx="14427">
                  <c:v>18.835570000000001</c:v>
                </c:pt>
                <c:pt idx="14428">
                  <c:v>18.823519999999998</c:v>
                </c:pt>
                <c:pt idx="14429">
                  <c:v>18.81118</c:v>
                </c:pt>
                <c:pt idx="14430">
                  <c:v>18.798749999999998</c:v>
                </c:pt>
                <c:pt idx="14431">
                  <c:v>18.785910000000001</c:v>
                </c:pt>
                <c:pt idx="14432">
                  <c:v>18.773769999999999</c:v>
                </c:pt>
                <c:pt idx="14433">
                  <c:v>18.761050000000001</c:v>
                </c:pt>
                <c:pt idx="14434">
                  <c:v>18.748380000000001</c:v>
                </c:pt>
                <c:pt idx="14435">
                  <c:v>18.73667</c:v>
                </c:pt>
                <c:pt idx="14436">
                  <c:v>18.724910000000001</c:v>
                </c:pt>
                <c:pt idx="14437">
                  <c:v>18.714020000000001</c:v>
                </c:pt>
                <c:pt idx="14438">
                  <c:v>18.702729999999999</c:v>
                </c:pt>
                <c:pt idx="14439">
                  <c:v>18.690619999999999</c:v>
                </c:pt>
                <c:pt idx="14440">
                  <c:v>18.678629999999998</c:v>
                </c:pt>
                <c:pt idx="14441">
                  <c:v>18.66677</c:v>
                </c:pt>
                <c:pt idx="14442">
                  <c:v>18.655159999999999</c:v>
                </c:pt>
                <c:pt idx="14443">
                  <c:v>18.64368</c:v>
                </c:pt>
                <c:pt idx="14444">
                  <c:v>18.6326</c:v>
                </c:pt>
                <c:pt idx="14445">
                  <c:v>18.62125</c:v>
                </c:pt>
                <c:pt idx="14446">
                  <c:v>18.6097</c:v>
                </c:pt>
                <c:pt idx="14447">
                  <c:v>18.597950000000001</c:v>
                </c:pt>
                <c:pt idx="14448">
                  <c:v>18.585909999999998</c:v>
                </c:pt>
                <c:pt idx="14449">
                  <c:v>18.574100000000001</c:v>
                </c:pt>
                <c:pt idx="14450">
                  <c:v>18.5623</c:v>
                </c:pt>
                <c:pt idx="14451">
                  <c:v>18.550979999999999</c:v>
                </c:pt>
                <c:pt idx="14452">
                  <c:v>18.540369999999999</c:v>
                </c:pt>
                <c:pt idx="14453">
                  <c:v>18.52936</c:v>
                </c:pt>
                <c:pt idx="14454">
                  <c:v>18.51718</c:v>
                </c:pt>
                <c:pt idx="14455">
                  <c:v>18.505040000000001</c:v>
                </c:pt>
                <c:pt idx="14456">
                  <c:v>18.493690000000001</c:v>
                </c:pt>
                <c:pt idx="14457">
                  <c:v>18.481960000000001</c:v>
                </c:pt>
                <c:pt idx="14458">
                  <c:v>18.469560000000001</c:v>
                </c:pt>
                <c:pt idx="14459">
                  <c:v>18.456330000000001</c:v>
                </c:pt>
                <c:pt idx="14460">
                  <c:v>18.442990000000002</c:v>
                </c:pt>
                <c:pt idx="14461">
                  <c:v>18.43094</c:v>
                </c:pt>
                <c:pt idx="14462">
                  <c:v>18.419329999999999</c:v>
                </c:pt>
                <c:pt idx="14463">
                  <c:v>18.407080000000001</c:v>
                </c:pt>
                <c:pt idx="14464">
                  <c:v>18.394870000000001</c:v>
                </c:pt>
                <c:pt idx="14465">
                  <c:v>18.382940000000001</c:v>
                </c:pt>
                <c:pt idx="14466">
                  <c:v>18.37105</c:v>
                </c:pt>
                <c:pt idx="14467">
                  <c:v>18.35942</c:v>
                </c:pt>
                <c:pt idx="14468">
                  <c:v>18.347919999999998</c:v>
                </c:pt>
                <c:pt idx="14469">
                  <c:v>18.33633</c:v>
                </c:pt>
                <c:pt idx="14470">
                  <c:v>18.324950000000001</c:v>
                </c:pt>
                <c:pt idx="14471">
                  <c:v>18.31353</c:v>
                </c:pt>
                <c:pt idx="14472">
                  <c:v>18.30087</c:v>
                </c:pt>
                <c:pt idx="14473">
                  <c:v>18.287980000000001</c:v>
                </c:pt>
                <c:pt idx="14474">
                  <c:v>18.276350000000001</c:v>
                </c:pt>
                <c:pt idx="14475">
                  <c:v>18.266200000000001</c:v>
                </c:pt>
                <c:pt idx="14476">
                  <c:v>18.255929999999999</c:v>
                </c:pt>
                <c:pt idx="14477">
                  <c:v>18.24475</c:v>
                </c:pt>
                <c:pt idx="14478">
                  <c:v>18.232880000000002</c:v>
                </c:pt>
                <c:pt idx="14479">
                  <c:v>18.22064</c:v>
                </c:pt>
                <c:pt idx="14480">
                  <c:v>18.208559999999999</c:v>
                </c:pt>
                <c:pt idx="14481">
                  <c:v>18.196529999999999</c:v>
                </c:pt>
                <c:pt idx="14482">
                  <c:v>18.18431</c:v>
                </c:pt>
                <c:pt idx="14483">
                  <c:v>18.172910000000002</c:v>
                </c:pt>
                <c:pt idx="14484">
                  <c:v>18.1616</c:v>
                </c:pt>
                <c:pt idx="14485">
                  <c:v>18.149999999999999</c:v>
                </c:pt>
                <c:pt idx="14486">
                  <c:v>18.138100000000001</c:v>
                </c:pt>
                <c:pt idx="14487">
                  <c:v>18.12471</c:v>
                </c:pt>
                <c:pt idx="14488">
                  <c:v>18.112179999999999</c:v>
                </c:pt>
                <c:pt idx="14489">
                  <c:v>18.100860000000001</c:v>
                </c:pt>
                <c:pt idx="14490">
                  <c:v>18.08888</c:v>
                </c:pt>
                <c:pt idx="14491">
                  <c:v>18.076969999999999</c:v>
                </c:pt>
                <c:pt idx="14492">
                  <c:v>18.064779999999999</c:v>
                </c:pt>
                <c:pt idx="14493">
                  <c:v>18.05245</c:v>
                </c:pt>
                <c:pt idx="14494">
                  <c:v>18.040900000000001</c:v>
                </c:pt>
                <c:pt idx="14495">
                  <c:v>18.02928</c:v>
                </c:pt>
                <c:pt idx="14496">
                  <c:v>18.017849999999999</c:v>
                </c:pt>
                <c:pt idx="14497">
                  <c:v>18.005960000000002</c:v>
                </c:pt>
                <c:pt idx="14498">
                  <c:v>17.99484</c:v>
                </c:pt>
                <c:pt idx="14499">
                  <c:v>17.982890000000001</c:v>
                </c:pt>
                <c:pt idx="14500">
                  <c:v>17.97024</c:v>
                </c:pt>
                <c:pt idx="14501">
                  <c:v>17.958480000000002</c:v>
                </c:pt>
                <c:pt idx="14502">
                  <c:v>17.94697</c:v>
                </c:pt>
                <c:pt idx="14503">
                  <c:v>17.934640000000002</c:v>
                </c:pt>
                <c:pt idx="14504">
                  <c:v>17.92212</c:v>
                </c:pt>
                <c:pt idx="14505">
                  <c:v>17.91018</c:v>
                </c:pt>
                <c:pt idx="14506">
                  <c:v>17.89817</c:v>
                </c:pt>
                <c:pt idx="14507">
                  <c:v>17.885950000000001</c:v>
                </c:pt>
                <c:pt idx="14508">
                  <c:v>17.873830000000002</c:v>
                </c:pt>
                <c:pt idx="14509">
                  <c:v>17.8626</c:v>
                </c:pt>
                <c:pt idx="14510">
                  <c:v>17.852049999999998</c:v>
                </c:pt>
                <c:pt idx="14511">
                  <c:v>17.84085</c:v>
                </c:pt>
                <c:pt idx="14512">
                  <c:v>17.829170000000001</c:v>
                </c:pt>
                <c:pt idx="14513">
                  <c:v>17.818010000000001</c:v>
                </c:pt>
                <c:pt idx="14514">
                  <c:v>17.80734</c:v>
                </c:pt>
                <c:pt idx="14515">
                  <c:v>17.796150000000001</c:v>
                </c:pt>
                <c:pt idx="14516">
                  <c:v>17.784520000000001</c:v>
                </c:pt>
                <c:pt idx="14517">
                  <c:v>17.773209999999999</c:v>
                </c:pt>
                <c:pt idx="14518">
                  <c:v>17.761559999999999</c:v>
                </c:pt>
                <c:pt idx="14519">
                  <c:v>17.749410000000001</c:v>
                </c:pt>
                <c:pt idx="14520">
                  <c:v>17.737290000000002</c:v>
                </c:pt>
                <c:pt idx="14521">
                  <c:v>17.725190000000001</c:v>
                </c:pt>
                <c:pt idx="14522">
                  <c:v>17.713979999999999</c:v>
                </c:pt>
                <c:pt idx="14523">
                  <c:v>17.70326</c:v>
                </c:pt>
                <c:pt idx="14524">
                  <c:v>17.69191</c:v>
                </c:pt>
                <c:pt idx="14525">
                  <c:v>17.680350000000001</c:v>
                </c:pt>
                <c:pt idx="14526">
                  <c:v>17.668679999999998</c:v>
                </c:pt>
                <c:pt idx="14527">
                  <c:v>17.65671</c:v>
                </c:pt>
                <c:pt idx="14528">
                  <c:v>17.64592</c:v>
                </c:pt>
                <c:pt idx="14529">
                  <c:v>17.635649999999998</c:v>
                </c:pt>
                <c:pt idx="14530">
                  <c:v>17.624269999999999</c:v>
                </c:pt>
                <c:pt idx="14531">
                  <c:v>17.61233</c:v>
                </c:pt>
                <c:pt idx="14532">
                  <c:v>17.600529999999999</c:v>
                </c:pt>
                <c:pt idx="14533">
                  <c:v>17.589410000000001</c:v>
                </c:pt>
                <c:pt idx="14534">
                  <c:v>17.578659999999999</c:v>
                </c:pt>
                <c:pt idx="14535">
                  <c:v>17.567329999999998</c:v>
                </c:pt>
                <c:pt idx="14536">
                  <c:v>17.555890000000002</c:v>
                </c:pt>
                <c:pt idx="14537">
                  <c:v>17.545349999999999</c:v>
                </c:pt>
                <c:pt idx="14538">
                  <c:v>17.53453</c:v>
                </c:pt>
                <c:pt idx="14539">
                  <c:v>17.523900000000001</c:v>
                </c:pt>
                <c:pt idx="14540">
                  <c:v>17.514679999999998</c:v>
                </c:pt>
                <c:pt idx="14541">
                  <c:v>17.505949999999999</c:v>
                </c:pt>
                <c:pt idx="14542">
                  <c:v>17.49559</c:v>
                </c:pt>
                <c:pt idx="14543">
                  <c:v>17.48527</c:v>
                </c:pt>
                <c:pt idx="14544">
                  <c:v>17.474060000000001</c:v>
                </c:pt>
                <c:pt idx="14545">
                  <c:v>17.462610000000002</c:v>
                </c:pt>
                <c:pt idx="14546">
                  <c:v>17.45147</c:v>
                </c:pt>
                <c:pt idx="14547">
                  <c:v>17.43995</c:v>
                </c:pt>
                <c:pt idx="14548">
                  <c:v>17.428360000000001</c:v>
                </c:pt>
                <c:pt idx="14549">
                  <c:v>17.417960000000001</c:v>
                </c:pt>
                <c:pt idx="14550">
                  <c:v>17.408380000000001</c:v>
                </c:pt>
                <c:pt idx="14551">
                  <c:v>17.39828</c:v>
                </c:pt>
                <c:pt idx="14552">
                  <c:v>17.387219999999999</c:v>
                </c:pt>
                <c:pt idx="14553">
                  <c:v>17.376149999999999</c:v>
                </c:pt>
                <c:pt idx="14554">
                  <c:v>17.365939999999998</c:v>
                </c:pt>
                <c:pt idx="14555">
                  <c:v>17.35558</c:v>
                </c:pt>
                <c:pt idx="14556">
                  <c:v>17.344899999999999</c:v>
                </c:pt>
                <c:pt idx="14557">
                  <c:v>17.334150000000001</c:v>
                </c:pt>
                <c:pt idx="14558">
                  <c:v>17.32396</c:v>
                </c:pt>
                <c:pt idx="14559">
                  <c:v>17.313269999999999</c:v>
                </c:pt>
                <c:pt idx="14560">
                  <c:v>17.302150000000001</c:v>
                </c:pt>
                <c:pt idx="14561">
                  <c:v>17.290859999999999</c:v>
                </c:pt>
                <c:pt idx="14562">
                  <c:v>17.279920000000001</c:v>
                </c:pt>
                <c:pt idx="14563">
                  <c:v>17.268249999999998</c:v>
                </c:pt>
                <c:pt idx="14564">
                  <c:v>17.25581</c:v>
                </c:pt>
                <c:pt idx="14565">
                  <c:v>17.243929999999999</c:v>
                </c:pt>
                <c:pt idx="14566">
                  <c:v>17.233360000000001</c:v>
                </c:pt>
                <c:pt idx="14567">
                  <c:v>17.222480000000001</c:v>
                </c:pt>
                <c:pt idx="14568">
                  <c:v>17.210760000000001</c:v>
                </c:pt>
                <c:pt idx="14569">
                  <c:v>17.199950000000001</c:v>
                </c:pt>
                <c:pt idx="14570">
                  <c:v>17.19012</c:v>
                </c:pt>
                <c:pt idx="14571">
                  <c:v>17.179490000000001</c:v>
                </c:pt>
                <c:pt idx="14572">
                  <c:v>17.168869999999998</c:v>
                </c:pt>
                <c:pt idx="14573">
                  <c:v>17.158080000000002</c:v>
                </c:pt>
                <c:pt idx="14574">
                  <c:v>17.14724</c:v>
                </c:pt>
                <c:pt idx="14575">
                  <c:v>17.13635</c:v>
                </c:pt>
                <c:pt idx="14576">
                  <c:v>17.125029999999999</c:v>
                </c:pt>
                <c:pt idx="14577">
                  <c:v>17.115169999999999</c:v>
                </c:pt>
                <c:pt idx="14578">
                  <c:v>17.104569999999999</c:v>
                </c:pt>
                <c:pt idx="14579">
                  <c:v>17.09327</c:v>
                </c:pt>
                <c:pt idx="14580">
                  <c:v>17.082129999999999</c:v>
                </c:pt>
                <c:pt idx="14581">
                  <c:v>17.07161</c:v>
                </c:pt>
                <c:pt idx="14582">
                  <c:v>17.061620000000001</c:v>
                </c:pt>
                <c:pt idx="14583">
                  <c:v>17.050370000000001</c:v>
                </c:pt>
                <c:pt idx="14584">
                  <c:v>17.03914</c:v>
                </c:pt>
                <c:pt idx="14585">
                  <c:v>17.027999999999999</c:v>
                </c:pt>
                <c:pt idx="14586">
                  <c:v>17.017410000000002</c:v>
                </c:pt>
                <c:pt idx="14587">
                  <c:v>17.006640000000001</c:v>
                </c:pt>
                <c:pt idx="14588">
                  <c:v>16.99588</c:v>
                </c:pt>
                <c:pt idx="14589">
                  <c:v>16.983879999999999</c:v>
                </c:pt>
                <c:pt idx="14590">
                  <c:v>16.972549999999998</c:v>
                </c:pt>
                <c:pt idx="14591">
                  <c:v>16.961510000000001</c:v>
                </c:pt>
                <c:pt idx="14592">
                  <c:v>16.95046</c:v>
                </c:pt>
                <c:pt idx="14593">
                  <c:v>16.939119999999999</c:v>
                </c:pt>
                <c:pt idx="14594">
                  <c:v>16.928100000000001</c:v>
                </c:pt>
                <c:pt idx="14595">
                  <c:v>16.917899999999999</c:v>
                </c:pt>
                <c:pt idx="14596">
                  <c:v>16.907399999999999</c:v>
                </c:pt>
                <c:pt idx="14597">
                  <c:v>16.89827</c:v>
                </c:pt>
                <c:pt idx="14598">
                  <c:v>16.8887</c:v>
                </c:pt>
                <c:pt idx="14599">
                  <c:v>16.876940000000001</c:v>
                </c:pt>
                <c:pt idx="14600">
                  <c:v>16.865600000000001</c:v>
                </c:pt>
                <c:pt idx="14601">
                  <c:v>16.854659999999999</c:v>
                </c:pt>
                <c:pt idx="14602">
                  <c:v>16.84355</c:v>
                </c:pt>
                <c:pt idx="14603">
                  <c:v>16.83342</c:v>
                </c:pt>
                <c:pt idx="14604">
                  <c:v>16.823550000000001</c:v>
                </c:pt>
                <c:pt idx="14605">
                  <c:v>16.814609999999998</c:v>
                </c:pt>
                <c:pt idx="14606">
                  <c:v>16.805340000000001</c:v>
                </c:pt>
                <c:pt idx="14607">
                  <c:v>16.794599999999999</c:v>
                </c:pt>
                <c:pt idx="14608">
                  <c:v>16.784739999999999</c:v>
                </c:pt>
                <c:pt idx="14609">
                  <c:v>16.77506</c:v>
                </c:pt>
                <c:pt idx="14610">
                  <c:v>16.7654</c:v>
                </c:pt>
                <c:pt idx="14611">
                  <c:v>16.756060000000002</c:v>
                </c:pt>
                <c:pt idx="14612">
                  <c:v>16.745370000000001</c:v>
                </c:pt>
                <c:pt idx="14613">
                  <c:v>16.73563</c:v>
                </c:pt>
                <c:pt idx="14614">
                  <c:v>16.72635</c:v>
                </c:pt>
                <c:pt idx="14615">
                  <c:v>16.717449999999999</c:v>
                </c:pt>
                <c:pt idx="14616">
                  <c:v>16.707319999999999</c:v>
                </c:pt>
                <c:pt idx="14617">
                  <c:v>16.697310000000002</c:v>
                </c:pt>
                <c:pt idx="14618">
                  <c:v>16.68749</c:v>
                </c:pt>
                <c:pt idx="14619">
                  <c:v>16.679069999999999</c:v>
                </c:pt>
                <c:pt idx="14620">
                  <c:v>16.667660000000001</c:v>
                </c:pt>
                <c:pt idx="14621">
                  <c:v>16.658159999999999</c:v>
                </c:pt>
                <c:pt idx="14622">
                  <c:v>16.647099999999998</c:v>
                </c:pt>
                <c:pt idx="14623">
                  <c:v>16.636379999999999</c:v>
                </c:pt>
                <c:pt idx="14624">
                  <c:v>16.626460000000002</c:v>
                </c:pt>
                <c:pt idx="14625">
                  <c:v>16.61702</c:v>
                </c:pt>
                <c:pt idx="14626">
                  <c:v>16.60782</c:v>
                </c:pt>
                <c:pt idx="14627">
                  <c:v>16.598980000000001</c:v>
                </c:pt>
                <c:pt idx="14628">
                  <c:v>16.589490000000001</c:v>
                </c:pt>
                <c:pt idx="14629">
                  <c:v>16.580200000000001</c:v>
                </c:pt>
                <c:pt idx="14630">
                  <c:v>16.570979999999999</c:v>
                </c:pt>
                <c:pt idx="14631">
                  <c:v>16.561640000000001</c:v>
                </c:pt>
                <c:pt idx="14632">
                  <c:v>16.552099999999999</c:v>
                </c:pt>
                <c:pt idx="14633">
                  <c:v>16.542190000000002</c:v>
                </c:pt>
                <c:pt idx="14634">
                  <c:v>16.532209999999999</c:v>
                </c:pt>
                <c:pt idx="14635">
                  <c:v>16.522369999999999</c:v>
                </c:pt>
                <c:pt idx="14636">
                  <c:v>16.51238</c:v>
                </c:pt>
                <c:pt idx="14637">
                  <c:v>16.502520000000001</c:v>
                </c:pt>
                <c:pt idx="14638">
                  <c:v>16.49248</c:v>
                </c:pt>
                <c:pt idx="14639">
                  <c:v>16.483080000000001</c:v>
                </c:pt>
                <c:pt idx="14640">
                  <c:v>16.471900000000002</c:v>
                </c:pt>
                <c:pt idx="14641">
                  <c:v>16.461169999999999</c:v>
                </c:pt>
                <c:pt idx="14642">
                  <c:v>16.450669999999999</c:v>
                </c:pt>
                <c:pt idx="14643">
                  <c:v>16.44144</c:v>
                </c:pt>
                <c:pt idx="14644">
                  <c:v>16.432200000000002</c:v>
                </c:pt>
                <c:pt idx="14645">
                  <c:v>16.421399999999998</c:v>
                </c:pt>
                <c:pt idx="14646">
                  <c:v>16.411079999999998</c:v>
                </c:pt>
                <c:pt idx="14647">
                  <c:v>16.400189999999998</c:v>
                </c:pt>
                <c:pt idx="14648">
                  <c:v>16.389600000000002</c:v>
                </c:pt>
                <c:pt idx="14649">
                  <c:v>16.380279999999999</c:v>
                </c:pt>
                <c:pt idx="14650">
                  <c:v>16.370940000000001</c:v>
                </c:pt>
                <c:pt idx="14651">
                  <c:v>16.360220000000002</c:v>
                </c:pt>
                <c:pt idx="14652">
                  <c:v>16.350819999999999</c:v>
                </c:pt>
                <c:pt idx="14653">
                  <c:v>16.341069999999998</c:v>
                </c:pt>
                <c:pt idx="14654">
                  <c:v>16.331420000000001</c:v>
                </c:pt>
                <c:pt idx="14655">
                  <c:v>16.32179</c:v>
                </c:pt>
                <c:pt idx="14656">
                  <c:v>16.312010000000001</c:v>
                </c:pt>
                <c:pt idx="14657">
                  <c:v>16.302489999999999</c:v>
                </c:pt>
                <c:pt idx="14658">
                  <c:v>16.292549999999999</c:v>
                </c:pt>
                <c:pt idx="14659">
                  <c:v>16.28171</c:v>
                </c:pt>
                <c:pt idx="14660">
                  <c:v>16.271629999999998</c:v>
                </c:pt>
                <c:pt idx="14661">
                  <c:v>16.2607</c:v>
                </c:pt>
                <c:pt idx="14662">
                  <c:v>16.250810000000001</c:v>
                </c:pt>
                <c:pt idx="14663">
                  <c:v>16.241099999999999</c:v>
                </c:pt>
                <c:pt idx="14664">
                  <c:v>16.231339999999999</c:v>
                </c:pt>
                <c:pt idx="14665">
                  <c:v>16.221679999999999</c:v>
                </c:pt>
                <c:pt idx="14666">
                  <c:v>16.212859999999999</c:v>
                </c:pt>
                <c:pt idx="14667">
                  <c:v>16.204599999999999</c:v>
                </c:pt>
                <c:pt idx="14668">
                  <c:v>16.19652</c:v>
                </c:pt>
                <c:pt idx="14669">
                  <c:v>16.18777</c:v>
                </c:pt>
                <c:pt idx="14670">
                  <c:v>16.178889999999999</c:v>
                </c:pt>
                <c:pt idx="14671">
                  <c:v>16.169609999999999</c:v>
                </c:pt>
                <c:pt idx="14672">
                  <c:v>16.16011</c:v>
                </c:pt>
                <c:pt idx="14673">
                  <c:v>16.15155</c:v>
                </c:pt>
                <c:pt idx="14674">
                  <c:v>16.14141</c:v>
                </c:pt>
                <c:pt idx="14675">
                  <c:v>16.130939999999999</c:v>
                </c:pt>
                <c:pt idx="14676">
                  <c:v>16.120470000000001</c:v>
                </c:pt>
                <c:pt idx="14677">
                  <c:v>16.109290000000001</c:v>
                </c:pt>
                <c:pt idx="14678">
                  <c:v>16.098980000000001</c:v>
                </c:pt>
                <c:pt idx="14679">
                  <c:v>16.088640000000002</c:v>
                </c:pt>
                <c:pt idx="14680">
                  <c:v>16.077929999999999</c:v>
                </c:pt>
                <c:pt idx="14681">
                  <c:v>16.06785</c:v>
                </c:pt>
                <c:pt idx="14682">
                  <c:v>16.056349999999998</c:v>
                </c:pt>
                <c:pt idx="14683">
                  <c:v>16.045850000000002</c:v>
                </c:pt>
                <c:pt idx="14684">
                  <c:v>16.036660000000001</c:v>
                </c:pt>
                <c:pt idx="14685">
                  <c:v>16.026900000000001</c:v>
                </c:pt>
                <c:pt idx="14686">
                  <c:v>16.017340000000001</c:v>
                </c:pt>
                <c:pt idx="14687">
                  <c:v>16.008050000000001</c:v>
                </c:pt>
                <c:pt idx="14688">
                  <c:v>15.99902</c:v>
                </c:pt>
                <c:pt idx="14689">
                  <c:v>15.990170000000001</c:v>
                </c:pt>
                <c:pt idx="14690">
                  <c:v>15.981820000000001</c:v>
                </c:pt>
                <c:pt idx="14691">
                  <c:v>15.972950000000001</c:v>
                </c:pt>
                <c:pt idx="14692">
                  <c:v>15.96407</c:v>
                </c:pt>
                <c:pt idx="14693">
                  <c:v>15.953720000000001</c:v>
                </c:pt>
                <c:pt idx="14694">
                  <c:v>15.94337</c:v>
                </c:pt>
                <c:pt idx="14695">
                  <c:v>15.93416</c:v>
                </c:pt>
                <c:pt idx="14696">
                  <c:v>15.924810000000001</c:v>
                </c:pt>
                <c:pt idx="14697">
                  <c:v>15.9163</c:v>
                </c:pt>
                <c:pt idx="14698">
                  <c:v>15.90705</c:v>
                </c:pt>
                <c:pt idx="14699">
                  <c:v>15.897869999999999</c:v>
                </c:pt>
                <c:pt idx="14700">
                  <c:v>15.88832</c:v>
                </c:pt>
                <c:pt idx="14701">
                  <c:v>15.87994</c:v>
                </c:pt>
                <c:pt idx="14702">
                  <c:v>15.870290000000001</c:v>
                </c:pt>
                <c:pt idx="14703">
                  <c:v>15.8605</c:v>
                </c:pt>
                <c:pt idx="14704">
                  <c:v>15.85079</c:v>
                </c:pt>
                <c:pt idx="14705">
                  <c:v>15.8413</c:v>
                </c:pt>
                <c:pt idx="14706">
                  <c:v>15.83145</c:v>
                </c:pt>
                <c:pt idx="14707">
                  <c:v>15.822329999999999</c:v>
                </c:pt>
                <c:pt idx="14708">
                  <c:v>15.813359999999999</c:v>
                </c:pt>
                <c:pt idx="14709">
                  <c:v>15.804550000000001</c:v>
                </c:pt>
                <c:pt idx="14710">
                  <c:v>15.79546</c:v>
                </c:pt>
                <c:pt idx="14711">
                  <c:v>15.786630000000001</c:v>
                </c:pt>
                <c:pt idx="14712">
                  <c:v>15.77669</c:v>
                </c:pt>
                <c:pt idx="14713">
                  <c:v>15.767049999999999</c:v>
                </c:pt>
                <c:pt idx="14714">
                  <c:v>15.757770000000001</c:v>
                </c:pt>
                <c:pt idx="14715">
                  <c:v>15.74901</c:v>
                </c:pt>
                <c:pt idx="14716">
                  <c:v>15.739649999999999</c:v>
                </c:pt>
                <c:pt idx="14717">
                  <c:v>15.729430000000001</c:v>
                </c:pt>
                <c:pt idx="14718">
                  <c:v>15.718999999999999</c:v>
                </c:pt>
                <c:pt idx="14719">
                  <c:v>15.709490000000001</c:v>
                </c:pt>
                <c:pt idx="14720">
                  <c:v>15.700659999999999</c:v>
                </c:pt>
                <c:pt idx="14721">
                  <c:v>15.69143</c:v>
                </c:pt>
                <c:pt idx="14722">
                  <c:v>15.682539999999999</c:v>
                </c:pt>
                <c:pt idx="14723">
                  <c:v>15.67343</c:v>
                </c:pt>
                <c:pt idx="14724">
                  <c:v>15.665900000000001</c:v>
                </c:pt>
                <c:pt idx="14725">
                  <c:v>15.65696</c:v>
                </c:pt>
                <c:pt idx="14726">
                  <c:v>15.64846</c:v>
                </c:pt>
                <c:pt idx="14727">
                  <c:v>15.64012</c:v>
                </c:pt>
                <c:pt idx="14728">
                  <c:v>15.631259999999999</c:v>
                </c:pt>
                <c:pt idx="14729">
                  <c:v>15.62304</c:v>
                </c:pt>
                <c:pt idx="14730">
                  <c:v>15.6145</c:v>
                </c:pt>
                <c:pt idx="14731">
                  <c:v>15.60575</c:v>
                </c:pt>
                <c:pt idx="14732">
                  <c:v>15.598699999999999</c:v>
                </c:pt>
                <c:pt idx="14733">
                  <c:v>15.59254</c:v>
                </c:pt>
                <c:pt idx="14734">
                  <c:v>15.584849999999999</c:v>
                </c:pt>
                <c:pt idx="14735">
                  <c:v>15.576829999999999</c:v>
                </c:pt>
                <c:pt idx="14736">
                  <c:v>15.56818</c:v>
                </c:pt>
                <c:pt idx="14737">
                  <c:v>15.55917</c:v>
                </c:pt>
                <c:pt idx="14738">
                  <c:v>15.550129999999999</c:v>
                </c:pt>
                <c:pt idx="14739">
                  <c:v>15.541729999999999</c:v>
                </c:pt>
                <c:pt idx="14740">
                  <c:v>15.53284</c:v>
                </c:pt>
                <c:pt idx="14741">
                  <c:v>15.52388</c:v>
                </c:pt>
                <c:pt idx="14742">
                  <c:v>15.514799999999999</c:v>
                </c:pt>
                <c:pt idx="14743">
                  <c:v>15.50665</c:v>
                </c:pt>
                <c:pt idx="14744">
                  <c:v>15.49882</c:v>
                </c:pt>
                <c:pt idx="14745">
                  <c:v>15.490930000000001</c:v>
                </c:pt>
                <c:pt idx="14746">
                  <c:v>15.48265</c:v>
                </c:pt>
                <c:pt idx="14747">
                  <c:v>15.47428</c:v>
                </c:pt>
                <c:pt idx="14748">
                  <c:v>15.466150000000001</c:v>
                </c:pt>
                <c:pt idx="14749">
                  <c:v>15.45778</c:v>
                </c:pt>
                <c:pt idx="14750">
                  <c:v>15.449680000000001</c:v>
                </c:pt>
                <c:pt idx="14751">
                  <c:v>15.44068</c:v>
                </c:pt>
                <c:pt idx="14752">
                  <c:v>15.43234</c:v>
                </c:pt>
                <c:pt idx="14753">
                  <c:v>15.424480000000001</c:v>
                </c:pt>
                <c:pt idx="14754">
                  <c:v>15.41628</c:v>
                </c:pt>
                <c:pt idx="14755">
                  <c:v>15.40789</c:v>
                </c:pt>
                <c:pt idx="14756">
                  <c:v>15.400069999999999</c:v>
                </c:pt>
                <c:pt idx="14757">
                  <c:v>15.39147</c:v>
                </c:pt>
                <c:pt idx="14758">
                  <c:v>15.38232</c:v>
                </c:pt>
                <c:pt idx="14759">
                  <c:v>15.373900000000001</c:v>
                </c:pt>
                <c:pt idx="14760">
                  <c:v>15.365550000000001</c:v>
                </c:pt>
                <c:pt idx="14761">
                  <c:v>15.35782</c:v>
                </c:pt>
                <c:pt idx="14762">
                  <c:v>15.350199999999999</c:v>
                </c:pt>
                <c:pt idx="14763">
                  <c:v>15.343109999999999</c:v>
                </c:pt>
                <c:pt idx="14764">
                  <c:v>15.33548</c:v>
                </c:pt>
                <c:pt idx="14765">
                  <c:v>15.32719</c:v>
                </c:pt>
                <c:pt idx="14766">
                  <c:v>15.318759999999999</c:v>
                </c:pt>
                <c:pt idx="14767">
                  <c:v>15.31105</c:v>
                </c:pt>
                <c:pt idx="14768">
                  <c:v>15.303750000000001</c:v>
                </c:pt>
                <c:pt idx="14769">
                  <c:v>15.29608</c:v>
                </c:pt>
                <c:pt idx="14770">
                  <c:v>15.288040000000001</c:v>
                </c:pt>
                <c:pt idx="14771">
                  <c:v>15.279299999999999</c:v>
                </c:pt>
                <c:pt idx="14772">
                  <c:v>15.271269999999999</c:v>
                </c:pt>
                <c:pt idx="14773">
                  <c:v>15.26313</c:v>
                </c:pt>
                <c:pt idx="14774">
                  <c:v>15.25493</c:v>
                </c:pt>
                <c:pt idx="14775">
                  <c:v>15.247529999999999</c:v>
                </c:pt>
                <c:pt idx="14776">
                  <c:v>15.23978</c:v>
                </c:pt>
                <c:pt idx="14777">
                  <c:v>15.23124</c:v>
                </c:pt>
                <c:pt idx="14778">
                  <c:v>15.223369999999999</c:v>
                </c:pt>
                <c:pt idx="14779">
                  <c:v>15.21541</c:v>
                </c:pt>
                <c:pt idx="14780">
                  <c:v>15.20806</c:v>
                </c:pt>
                <c:pt idx="14781">
                  <c:v>15.20063</c:v>
                </c:pt>
                <c:pt idx="14782">
                  <c:v>15.192640000000001</c:v>
                </c:pt>
                <c:pt idx="14783">
                  <c:v>15.18374</c:v>
                </c:pt>
                <c:pt idx="14784">
                  <c:v>15.17553</c:v>
                </c:pt>
                <c:pt idx="14785">
                  <c:v>15.1676</c:v>
                </c:pt>
                <c:pt idx="14786">
                  <c:v>15.1592</c:v>
                </c:pt>
                <c:pt idx="14787">
                  <c:v>15.15151</c:v>
                </c:pt>
                <c:pt idx="14788">
                  <c:v>15.14373</c:v>
                </c:pt>
                <c:pt idx="14789">
                  <c:v>15.13547</c:v>
                </c:pt>
                <c:pt idx="14790">
                  <c:v>15.128920000000001</c:v>
                </c:pt>
                <c:pt idx="14791">
                  <c:v>15.12255</c:v>
                </c:pt>
                <c:pt idx="14792">
                  <c:v>15.11706</c:v>
                </c:pt>
                <c:pt idx="14793">
                  <c:v>15.109859999999999</c:v>
                </c:pt>
                <c:pt idx="14794">
                  <c:v>15.102690000000001</c:v>
                </c:pt>
                <c:pt idx="14795">
                  <c:v>15.09512</c:v>
                </c:pt>
                <c:pt idx="14796">
                  <c:v>15.08761</c:v>
                </c:pt>
                <c:pt idx="14797">
                  <c:v>15.07992</c:v>
                </c:pt>
                <c:pt idx="14798">
                  <c:v>15.072229999999999</c:v>
                </c:pt>
                <c:pt idx="14799">
                  <c:v>15.064629999999999</c:v>
                </c:pt>
                <c:pt idx="14800">
                  <c:v>15.05692</c:v>
                </c:pt>
                <c:pt idx="14801">
                  <c:v>15.049849999999999</c:v>
                </c:pt>
                <c:pt idx="14802">
                  <c:v>15.04269</c:v>
                </c:pt>
                <c:pt idx="14803">
                  <c:v>15.03435</c:v>
                </c:pt>
                <c:pt idx="14804">
                  <c:v>15.026149999999999</c:v>
                </c:pt>
                <c:pt idx="14805">
                  <c:v>15.01784</c:v>
                </c:pt>
                <c:pt idx="14806">
                  <c:v>15.00914</c:v>
                </c:pt>
                <c:pt idx="14807">
                  <c:v>15.00076</c:v>
                </c:pt>
                <c:pt idx="14808">
                  <c:v>14.992620000000001</c:v>
                </c:pt>
                <c:pt idx="14809">
                  <c:v>14.984640000000001</c:v>
                </c:pt>
                <c:pt idx="14810">
                  <c:v>14.977169999999999</c:v>
                </c:pt>
                <c:pt idx="14811">
                  <c:v>14.96942</c:v>
                </c:pt>
                <c:pt idx="14812">
                  <c:v>14.9617</c:v>
                </c:pt>
                <c:pt idx="14813">
                  <c:v>14.95384</c:v>
                </c:pt>
                <c:pt idx="14814">
                  <c:v>14.9453</c:v>
                </c:pt>
                <c:pt idx="14815">
                  <c:v>14.93708</c:v>
                </c:pt>
                <c:pt idx="14816">
                  <c:v>14.929399999999999</c:v>
                </c:pt>
                <c:pt idx="14817">
                  <c:v>14.92121</c:v>
                </c:pt>
                <c:pt idx="14818">
                  <c:v>14.912039999999999</c:v>
                </c:pt>
                <c:pt idx="14819">
                  <c:v>14.903890000000001</c:v>
                </c:pt>
                <c:pt idx="14820">
                  <c:v>14.896509999999999</c:v>
                </c:pt>
                <c:pt idx="14821">
                  <c:v>14.88913</c:v>
                </c:pt>
                <c:pt idx="14822">
                  <c:v>14.881209999999999</c:v>
                </c:pt>
                <c:pt idx="14823">
                  <c:v>14.87303</c:v>
                </c:pt>
                <c:pt idx="14824">
                  <c:v>14.865259999999999</c:v>
                </c:pt>
                <c:pt idx="14825">
                  <c:v>14.857950000000001</c:v>
                </c:pt>
                <c:pt idx="14826">
                  <c:v>14.85098</c:v>
                </c:pt>
                <c:pt idx="14827">
                  <c:v>14.84404</c:v>
                </c:pt>
                <c:pt idx="14828">
                  <c:v>14.836600000000001</c:v>
                </c:pt>
                <c:pt idx="14829">
                  <c:v>14.828670000000001</c:v>
                </c:pt>
                <c:pt idx="14830">
                  <c:v>14.82058</c:v>
                </c:pt>
                <c:pt idx="14831">
                  <c:v>14.8124</c:v>
                </c:pt>
                <c:pt idx="14832">
                  <c:v>14.80475</c:v>
                </c:pt>
                <c:pt idx="14833">
                  <c:v>14.79677</c:v>
                </c:pt>
                <c:pt idx="14834">
                  <c:v>14.78875</c:v>
                </c:pt>
                <c:pt idx="14835">
                  <c:v>14.78096</c:v>
                </c:pt>
                <c:pt idx="14836">
                  <c:v>14.773619999999999</c:v>
                </c:pt>
                <c:pt idx="14837">
                  <c:v>14.76572</c:v>
                </c:pt>
                <c:pt idx="14838">
                  <c:v>14.75811</c:v>
                </c:pt>
                <c:pt idx="14839">
                  <c:v>14.750439999999999</c:v>
                </c:pt>
                <c:pt idx="14840">
                  <c:v>14.74213</c:v>
                </c:pt>
                <c:pt idx="14841">
                  <c:v>14.73354</c:v>
                </c:pt>
                <c:pt idx="14842">
                  <c:v>14.724270000000001</c:v>
                </c:pt>
                <c:pt idx="14843">
                  <c:v>14.71541</c:v>
                </c:pt>
                <c:pt idx="14844">
                  <c:v>14.707560000000001</c:v>
                </c:pt>
                <c:pt idx="14845">
                  <c:v>14.69941</c:v>
                </c:pt>
                <c:pt idx="14846">
                  <c:v>14.691929999999999</c:v>
                </c:pt>
                <c:pt idx="14847">
                  <c:v>14.68521</c:v>
                </c:pt>
                <c:pt idx="14848">
                  <c:v>14.678089999999999</c:v>
                </c:pt>
                <c:pt idx="14849">
                  <c:v>14.67051</c:v>
                </c:pt>
                <c:pt idx="14850">
                  <c:v>14.66276</c:v>
                </c:pt>
                <c:pt idx="14851">
                  <c:v>14.65452</c:v>
                </c:pt>
                <c:pt idx="14852">
                  <c:v>14.64654</c:v>
                </c:pt>
                <c:pt idx="14853">
                  <c:v>14.638909999999999</c:v>
                </c:pt>
                <c:pt idx="14854">
                  <c:v>14.63181</c:v>
                </c:pt>
                <c:pt idx="14855">
                  <c:v>14.62533</c:v>
                </c:pt>
                <c:pt idx="14856">
                  <c:v>14.61828</c:v>
                </c:pt>
                <c:pt idx="14857">
                  <c:v>14.61149</c:v>
                </c:pt>
                <c:pt idx="14858">
                  <c:v>14.60474</c:v>
                </c:pt>
                <c:pt idx="14859">
                  <c:v>14.59787</c:v>
                </c:pt>
                <c:pt idx="14860">
                  <c:v>14.59051</c:v>
                </c:pt>
                <c:pt idx="14861">
                  <c:v>14.58342</c:v>
                </c:pt>
                <c:pt idx="14862">
                  <c:v>14.576499999999999</c:v>
                </c:pt>
                <c:pt idx="14863">
                  <c:v>14.569330000000001</c:v>
                </c:pt>
                <c:pt idx="14864">
                  <c:v>14.5627</c:v>
                </c:pt>
                <c:pt idx="14865">
                  <c:v>14.55565</c:v>
                </c:pt>
                <c:pt idx="14866">
                  <c:v>14.54767</c:v>
                </c:pt>
                <c:pt idx="14867">
                  <c:v>14.54012</c:v>
                </c:pt>
                <c:pt idx="14868">
                  <c:v>14.534219999999999</c:v>
                </c:pt>
                <c:pt idx="14869">
                  <c:v>14.52778</c:v>
                </c:pt>
                <c:pt idx="14870">
                  <c:v>14.52012</c:v>
                </c:pt>
                <c:pt idx="14871">
                  <c:v>14.513170000000001</c:v>
                </c:pt>
                <c:pt idx="14872">
                  <c:v>14.506159999999999</c:v>
                </c:pt>
                <c:pt idx="14873">
                  <c:v>14.499180000000001</c:v>
                </c:pt>
                <c:pt idx="14874">
                  <c:v>14.492139999999999</c:v>
                </c:pt>
                <c:pt idx="14875">
                  <c:v>14.485110000000001</c:v>
                </c:pt>
                <c:pt idx="14876">
                  <c:v>14.476559999999999</c:v>
                </c:pt>
                <c:pt idx="14877">
                  <c:v>14.468999999999999</c:v>
                </c:pt>
                <c:pt idx="14878">
                  <c:v>14.46246</c:v>
                </c:pt>
                <c:pt idx="14879">
                  <c:v>14.45533</c:v>
                </c:pt>
                <c:pt idx="14880">
                  <c:v>14.44777</c:v>
                </c:pt>
                <c:pt idx="14881">
                  <c:v>14.44074</c:v>
                </c:pt>
                <c:pt idx="14882">
                  <c:v>14.43404</c:v>
                </c:pt>
                <c:pt idx="14883">
                  <c:v>14.427899999999999</c:v>
                </c:pt>
                <c:pt idx="14884">
                  <c:v>14.420999999999999</c:v>
                </c:pt>
                <c:pt idx="14885">
                  <c:v>14.413639999999999</c:v>
                </c:pt>
                <c:pt idx="14886">
                  <c:v>14.406829999999999</c:v>
                </c:pt>
                <c:pt idx="14887">
                  <c:v>14.40001</c:v>
                </c:pt>
                <c:pt idx="14888">
                  <c:v>14.39283</c:v>
                </c:pt>
                <c:pt idx="14889">
                  <c:v>14.38532</c:v>
                </c:pt>
                <c:pt idx="14890">
                  <c:v>14.37787</c:v>
                </c:pt>
                <c:pt idx="14891">
                  <c:v>14.369949999999999</c:v>
                </c:pt>
                <c:pt idx="14892">
                  <c:v>14.362819999999999</c:v>
                </c:pt>
                <c:pt idx="14893">
                  <c:v>14.35549</c:v>
                </c:pt>
                <c:pt idx="14894">
                  <c:v>14.347950000000001</c:v>
                </c:pt>
                <c:pt idx="14895">
                  <c:v>14.34065</c:v>
                </c:pt>
                <c:pt idx="14896">
                  <c:v>14.33417</c:v>
                </c:pt>
                <c:pt idx="14897">
                  <c:v>14.32719</c:v>
                </c:pt>
                <c:pt idx="14898">
                  <c:v>14.32014</c:v>
                </c:pt>
                <c:pt idx="14899">
                  <c:v>14.31339</c:v>
                </c:pt>
                <c:pt idx="14900">
                  <c:v>14.30691</c:v>
                </c:pt>
                <c:pt idx="14901">
                  <c:v>14.30012</c:v>
                </c:pt>
                <c:pt idx="14902">
                  <c:v>14.29359</c:v>
                </c:pt>
                <c:pt idx="14903">
                  <c:v>14.287879999999999</c:v>
                </c:pt>
                <c:pt idx="14904">
                  <c:v>14.28171</c:v>
                </c:pt>
                <c:pt idx="14905">
                  <c:v>14.2745</c:v>
                </c:pt>
                <c:pt idx="14906">
                  <c:v>14.26806</c:v>
                </c:pt>
                <c:pt idx="14907">
                  <c:v>14.26173</c:v>
                </c:pt>
                <c:pt idx="14908">
                  <c:v>14.25554</c:v>
                </c:pt>
                <c:pt idx="14909">
                  <c:v>14.2492</c:v>
                </c:pt>
                <c:pt idx="14910">
                  <c:v>14.24184</c:v>
                </c:pt>
                <c:pt idx="14911">
                  <c:v>14.234669999999999</c:v>
                </c:pt>
                <c:pt idx="14912">
                  <c:v>14.22819</c:v>
                </c:pt>
                <c:pt idx="14913">
                  <c:v>14.221640000000001</c:v>
                </c:pt>
                <c:pt idx="14914">
                  <c:v>14.2151</c:v>
                </c:pt>
                <c:pt idx="14915">
                  <c:v>14.20853</c:v>
                </c:pt>
                <c:pt idx="14916">
                  <c:v>14.20213</c:v>
                </c:pt>
                <c:pt idx="14917">
                  <c:v>14.19491</c:v>
                </c:pt>
                <c:pt idx="14918">
                  <c:v>14.187060000000001</c:v>
                </c:pt>
                <c:pt idx="14919">
                  <c:v>14.17939</c:v>
                </c:pt>
                <c:pt idx="14920">
                  <c:v>14.172169999999999</c:v>
                </c:pt>
                <c:pt idx="14921">
                  <c:v>14.16544</c:v>
                </c:pt>
                <c:pt idx="14922">
                  <c:v>14.158519999999999</c:v>
                </c:pt>
                <c:pt idx="14923">
                  <c:v>14.151590000000001</c:v>
                </c:pt>
                <c:pt idx="14924">
                  <c:v>14.144170000000001</c:v>
                </c:pt>
                <c:pt idx="14925">
                  <c:v>14.137259999999999</c:v>
                </c:pt>
                <c:pt idx="14926">
                  <c:v>14.13166</c:v>
                </c:pt>
                <c:pt idx="14927">
                  <c:v>14.12538</c:v>
                </c:pt>
                <c:pt idx="14928">
                  <c:v>14.116569999999999</c:v>
                </c:pt>
                <c:pt idx="14929">
                  <c:v>14.109540000000001</c:v>
                </c:pt>
                <c:pt idx="14930">
                  <c:v>14.10263</c:v>
                </c:pt>
                <c:pt idx="14931">
                  <c:v>14.09543</c:v>
                </c:pt>
                <c:pt idx="14932">
                  <c:v>14.08888</c:v>
                </c:pt>
                <c:pt idx="14933">
                  <c:v>14.08135</c:v>
                </c:pt>
                <c:pt idx="14934">
                  <c:v>14.075279999999999</c:v>
                </c:pt>
                <c:pt idx="14935">
                  <c:v>14.068989999999999</c:v>
                </c:pt>
                <c:pt idx="14936">
                  <c:v>14.06226</c:v>
                </c:pt>
                <c:pt idx="14937">
                  <c:v>14.05625</c:v>
                </c:pt>
                <c:pt idx="14938">
                  <c:v>14.05034</c:v>
                </c:pt>
                <c:pt idx="14939">
                  <c:v>14.044230000000001</c:v>
                </c:pt>
                <c:pt idx="14940">
                  <c:v>14.03858</c:v>
                </c:pt>
                <c:pt idx="14941">
                  <c:v>14.032999999999999</c:v>
                </c:pt>
                <c:pt idx="14942">
                  <c:v>14.0266</c:v>
                </c:pt>
                <c:pt idx="14943">
                  <c:v>14.02012</c:v>
                </c:pt>
                <c:pt idx="14944">
                  <c:v>14.014010000000001</c:v>
                </c:pt>
                <c:pt idx="14945">
                  <c:v>14.00709</c:v>
                </c:pt>
                <c:pt idx="14946">
                  <c:v>14.000489999999999</c:v>
                </c:pt>
                <c:pt idx="14947">
                  <c:v>13.99319</c:v>
                </c:pt>
                <c:pt idx="14948">
                  <c:v>13.98565</c:v>
                </c:pt>
                <c:pt idx="14949">
                  <c:v>13.97871</c:v>
                </c:pt>
                <c:pt idx="14950">
                  <c:v>13.971780000000001</c:v>
                </c:pt>
                <c:pt idx="14951">
                  <c:v>13.96491</c:v>
                </c:pt>
                <c:pt idx="14952">
                  <c:v>13.95853</c:v>
                </c:pt>
                <c:pt idx="14953">
                  <c:v>13.95121</c:v>
                </c:pt>
                <c:pt idx="14954">
                  <c:v>13.944459999999999</c:v>
                </c:pt>
                <c:pt idx="14955">
                  <c:v>13.93744</c:v>
                </c:pt>
                <c:pt idx="14956">
                  <c:v>13.930809999999999</c:v>
                </c:pt>
                <c:pt idx="14957">
                  <c:v>13.92395</c:v>
                </c:pt>
                <c:pt idx="14958">
                  <c:v>13.917020000000001</c:v>
                </c:pt>
                <c:pt idx="14959">
                  <c:v>13.910259999999999</c:v>
                </c:pt>
                <c:pt idx="14960">
                  <c:v>13.90466</c:v>
                </c:pt>
                <c:pt idx="14961">
                  <c:v>13.898580000000001</c:v>
                </c:pt>
                <c:pt idx="14962">
                  <c:v>13.891249999999999</c:v>
                </c:pt>
                <c:pt idx="14963">
                  <c:v>13.884840000000001</c:v>
                </c:pt>
                <c:pt idx="14964">
                  <c:v>13.87776</c:v>
                </c:pt>
                <c:pt idx="14965">
                  <c:v>13.87177</c:v>
                </c:pt>
                <c:pt idx="14966">
                  <c:v>13.86586</c:v>
                </c:pt>
                <c:pt idx="14967">
                  <c:v>13.860860000000001</c:v>
                </c:pt>
                <c:pt idx="14968">
                  <c:v>13.85605</c:v>
                </c:pt>
                <c:pt idx="14969">
                  <c:v>13.85148</c:v>
                </c:pt>
                <c:pt idx="14970">
                  <c:v>13.846270000000001</c:v>
                </c:pt>
                <c:pt idx="14971">
                  <c:v>13.83972</c:v>
                </c:pt>
                <c:pt idx="14972">
                  <c:v>13.83433</c:v>
                </c:pt>
                <c:pt idx="14973">
                  <c:v>13.82803</c:v>
                </c:pt>
                <c:pt idx="14974">
                  <c:v>13.82281</c:v>
                </c:pt>
                <c:pt idx="14975">
                  <c:v>13.8177</c:v>
                </c:pt>
                <c:pt idx="14976">
                  <c:v>13.81232</c:v>
                </c:pt>
                <c:pt idx="14977">
                  <c:v>13.80733</c:v>
                </c:pt>
                <c:pt idx="14978">
                  <c:v>13.80302</c:v>
                </c:pt>
                <c:pt idx="14979">
                  <c:v>13.79754</c:v>
                </c:pt>
                <c:pt idx="14980">
                  <c:v>13.792920000000001</c:v>
                </c:pt>
                <c:pt idx="14981">
                  <c:v>13.78848</c:v>
                </c:pt>
                <c:pt idx="14982">
                  <c:v>13.782999999999999</c:v>
                </c:pt>
                <c:pt idx="14983">
                  <c:v>13.77711</c:v>
                </c:pt>
                <c:pt idx="14984">
                  <c:v>13.77196</c:v>
                </c:pt>
                <c:pt idx="14985">
                  <c:v>13.766109999999999</c:v>
                </c:pt>
                <c:pt idx="14986">
                  <c:v>13.7608</c:v>
                </c:pt>
                <c:pt idx="14987">
                  <c:v>13.755089999999999</c:v>
                </c:pt>
                <c:pt idx="14988">
                  <c:v>13.749549999999999</c:v>
                </c:pt>
                <c:pt idx="14989">
                  <c:v>13.743840000000001</c:v>
                </c:pt>
                <c:pt idx="14990">
                  <c:v>13.739140000000001</c:v>
                </c:pt>
                <c:pt idx="14991">
                  <c:v>13.732519999999999</c:v>
                </c:pt>
                <c:pt idx="14992">
                  <c:v>13.726599999999999</c:v>
                </c:pt>
                <c:pt idx="14993">
                  <c:v>13.720269999999999</c:v>
                </c:pt>
                <c:pt idx="14994">
                  <c:v>13.71471</c:v>
                </c:pt>
                <c:pt idx="14995">
                  <c:v>13.709720000000001</c:v>
                </c:pt>
                <c:pt idx="14996">
                  <c:v>13.703900000000001</c:v>
                </c:pt>
                <c:pt idx="14997">
                  <c:v>13.698309999999999</c:v>
                </c:pt>
                <c:pt idx="14998">
                  <c:v>13.693809999999999</c:v>
                </c:pt>
                <c:pt idx="14999">
                  <c:v>13.68951</c:v>
                </c:pt>
                <c:pt idx="15000">
                  <c:v>13.68332</c:v>
                </c:pt>
                <c:pt idx="15001">
                  <c:v>13.677820000000001</c:v>
                </c:pt>
                <c:pt idx="15002">
                  <c:v>13.67173</c:v>
                </c:pt>
                <c:pt idx="15003">
                  <c:v>13.666130000000001</c:v>
                </c:pt>
                <c:pt idx="15004">
                  <c:v>13.66095</c:v>
                </c:pt>
                <c:pt idx="15005">
                  <c:v>13.65658</c:v>
                </c:pt>
                <c:pt idx="15006">
                  <c:v>13.651960000000001</c:v>
                </c:pt>
                <c:pt idx="15007">
                  <c:v>13.647220000000001</c:v>
                </c:pt>
                <c:pt idx="15008">
                  <c:v>13.64241</c:v>
                </c:pt>
                <c:pt idx="15009">
                  <c:v>13.636939999999999</c:v>
                </c:pt>
                <c:pt idx="15010">
                  <c:v>13.631640000000001</c:v>
                </c:pt>
                <c:pt idx="15011">
                  <c:v>13.626620000000001</c:v>
                </c:pt>
                <c:pt idx="15012">
                  <c:v>13.623200000000001</c:v>
                </c:pt>
                <c:pt idx="15013">
                  <c:v>13.619339999999999</c:v>
                </c:pt>
                <c:pt idx="15014">
                  <c:v>13.61467</c:v>
                </c:pt>
                <c:pt idx="15015">
                  <c:v>13.60887</c:v>
                </c:pt>
                <c:pt idx="15016">
                  <c:v>13.603009999999999</c:v>
                </c:pt>
                <c:pt idx="15017">
                  <c:v>13.596220000000001</c:v>
                </c:pt>
                <c:pt idx="15018">
                  <c:v>13.590450000000001</c:v>
                </c:pt>
                <c:pt idx="15019">
                  <c:v>13.5839</c:v>
                </c:pt>
                <c:pt idx="15020">
                  <c:v>13.57822</c:v>
                </c:pt>
                <c:pt idx="15021">
                  <c:v>13.572520000000001</c:v>
                </c:pt>
                <c:pt idx="15022">
                  <c:v>13.567030000000001</c:v>
                </c:pt>
                <c:pt idx="15023">
                  <c:v>13.562189999999999</c:v>
                </c:pt>
                <c:pt idx="15024">
                  <c:v>13.55649</c:v>
                </c:pt>
                <c:pt idx="15025">
                  <c:v>13.55025</c:v>
                </c:pt>
                <c:pt idx="15026">
                  <c:v>13.54496</c:v>
                </c:pt>
                <c:pt idx="15027">
                  <c:v>13.53838</c:v>
                </c:pt>
                <c:pt idx="15028">
                  <c:v>13.53253</c:v>
                </c:pt>
                <c:pt idx="15029">
                  <c:v>13.52642</c:v>
                </c:pt>
                <c:pt idx="15030">
                  <c:v>13.521140000000001</c:v>
                </c:pt>
                <c:pt idx="15031">
                  <c:v>13.514849999999999</c:v>
                </c:pt>
                <c:pt idx="15032">
                  <c:v>13.5082</c:v>
                </c:pt>
                <c:pt idx="15033">
                  <c:v>13.50291</c:v>
                </c:pt>
                <c:pt idx="15034">
                  <c:v>13.49539</c:v>
                </c:pt>
                <c:pt idx="15035">
                  <c:v>13.49028</c:v>
                </c:pt>
                <c:pt idx="15036">
                  <c:v>13.48344</c:v>
                </c:pt>
                <c:pt idx="15037">
                  <c:v>13.477320000000001</c:v>
                </c:pt>
                <c:pt idx="15038">
                  <c:v>13.470660000000001</c:v>
                </c:pt>
                <c:pt idx="15039">
                  <c:v>13.46519</c:v>
                </c:pt>
                <c:pt idx="15040">
                  <c:v>13.45801</c:v>
                </c:pt>
                <c:pt idx="15041">
                  <c:v>13.45304</c:v>
                </c:pt>
                <c:pt idx="15042">
                  <c:v>13.447480000000001</c:v>
                </c:pt>
                <c:pt idx="15043">
                  <c:v>13.44312</c:v>
                </c:pt>
                <c:pt idx="15044">
                  <c:v>13.43722</c:v>
                </c:pt>
                <c:pt idx="15045">
                  <c:v>13.432169999999999</c:v>
                </c:pt>
                <c:pt idx="15046">
                  <c:v>13.425800000000001</c:v>
                </c:pt>
                <c:pt idx="15047">
                  <c:v>13.420109999999999</c:v>
                </c:pt>
                <c:pt idx="15048">
                  <c:v>13.41408</c:v>
                </c:pt>
                <c:pt idx="15049">
                  <c:v>13.40799</c:v>
                </c:pt>
                <c:pt idx="15050">
                  <c:v>13.40291</c:v>
                </c:pt>
                <c:pt idx="15051">
                  <c:v>13.39819</c:v>
                </c:pt>
                <c:pt idx="15052">
                  <c:v>13.39359</c:v>
                </c:pt>
                <c:pt idx="15053">
                  <c:v>13.388999999999999</c:v>
                </c:pt>
                <c:pt idx="15054">
                  <c:v>13.383050000000001</c:v>
                </c:pt>
                <c:pt idx="15055">
                  <c:v>13.378399999999999</c:v>
                </c:pt>
                <c:pt idx="15056">
                  <c:v>13.372640000000001</c:v>
                </c:pt>
                <c:pt idx="15057">
                  <c:v>13.36664</c:v>
                </c:pt>
                <c:pt idx="15058">
                  <c:v>13.361050000000001</c:v>
                </c:pt>
                <c:pt idx="15059">
                  <c:v>13.355689999999999</c:v>
                </c:pt>
                <c:pt idx="15060">
                  <c:v>13.34952</c:v>
                </c:pt>
                <c:pt idx="15061">
                  <c:v>13.343629999999999</c:v>
                </c:pt>
                <c:pt idx="15062">
                  <c:v>13.337569999999999</c:v>
                </c:pt>
                <c:pt idx="15063">
                  <c:v>13.33042</c:v>
                </c:pt>
                <c:pt idx="15064">
                  <c:v>13.324719999999999</c:v>
                </c:pt>
                <c:pt idx="15065">
                  <c:v>13.31926</c:v>
                </c:pt>
                <c:pt idx="15066">
                  <c:v>13.31434</c:v>
                </c:pt>
                <c:pt idx="15067">
                  <c:v>13.30954</c:v>
                </c:pt>
                <c:pt idx="15068">
                  <c:v>13.30425</c:v>
                </c:pt>
                <c:pt idx="15069">
                  <c:v>13.29899</c:v>
                </c:pt>
                <c:pt idx="15070">
                  <c:v>13.293060000000001</c:v>
                </c:pt>
                <c:pt idx="15071">
                  <c:v>13.286860000000001</c:v>
                </c:pt>
                <c:pt idx="15072">
                  <c:v>13.280390000000001</c:v>
                </c:pt>
                <c:pt idx="15073">
                  <c:v>13.27472</c:v>
                </c:pt>
                <c:pt idx="15074">
                  <c:v>13.26892</c:v>
                </c:pt>
                <c:pt idx="15075">
                  <c:v>13.263629999999999</c:v>
                </c:pt>
                <c:pt idx="15076">
                  <c:v>13.25747</c:v>
                </c:pt>
                <c:pt idx="15077">
                  <c:v>13.25165</c:v>
                </c:pt>
                <c:pt idx="15078">
                  <c:v>13.24682</c:v>
                </c:pt>
                <c:pt idx="15079">
                  <c:v>13.242319999999999</c:v>
                </c:pt>
                <c:pt idx="15080">
                  <c:v>13.236000000000001</c:v>
                </c:pt>
                <c:pt idx="15081">
                  <c:v>13.230980000000001</c:v>
                </c:pt>
                <c:pt idx="15082">
                  <c:v>13.22569</c:v>
                </c:pt>
                <c:pt idx="15083">
                  <c:v>13.220459999999999</c:v>
                </c:pt>
                <c:pt idx="15084">
                  <c:v>13.21611</c:v>
                </c:pt>
                <c:pt idx="15085">
                  <c:v>13.21087</c:v>
                </c:pt>
                <c:pt idx="15086">
                  <c:v>13.20571</c:v>
                </c:pt>
                <c:pt idx="15087">
                  <c:v>13.200530000000001</c:v>
                </c:pt>
                <c:pt idx="15088">
                  <c:v>13.19603</c:v>
                </c:pt>
                <c:pt idx="15089">
                  <c:v>13.190799999999999</c:v>
                </c:pt>
                <c:pt idx="15090">
                  <c:v>13.18615</c:v>
                </c:pt>
                <c:pt idx="15091">
                  <c:v>13.18097</c:v>
                </c:pt>
                <c:pt idx="15092">
                  <c:v>13.175800000000001</c:v>
                </c:pt>
                <c:pt idx="15093">
                  <c:v>13.170299999999999</c:v>
                </c:pt>
                <c:pt idx="15094">
                  <c:v>13.165240000000001</c:v>
                </c:pt>
                <c:pt idx="15095">
                  <c:v>13.16</c:v>
                </c:pt>
                <c:pt idx="15096">
                  <c:v>13.154909999999999</c:v>
                </c:pt>
                <c:pt idx="15097">
                  <c:v>13.149979999999999</c:v>
                </c:pt>
                <c:pt idx="15098">
                  <c:v>13.145379999999999</c:v>
                </c:pt>
                <c:pt idx="15099">
                  <c:v>13.13982</c:v>
                </c:pt>
                <c:pt idx="15100">
                  <c:v>13.13481</c:v>
                </c:pt>
                <c:pt idx="15101">
                  <c:v>13.129860000000001</c:v>
                </c:pt>
                <c:pt idx="15102">
                  <c:v>13.12468</c:v>
                </c:pt>
                <c:pt idx="15103">
                  <c:v>13.119759999999999</c:v>
                </c:pt>
                <c:pt idx="15104">
                  <c:v>13.1151</c:v>
                </c:pt>
                <c:pt idx="15105">
                  <c:v>13.109400000000001</c:v>
                </c:pt>
                <c:pt idx="15106">
                  <c:v>13.10453</c:v>
                </c:pt>
                <c:pt idx="15107">
                  <c:v>13.09905</c:v>
                </c:pt>
                <c:pt idx="15108">
                  <c:v>13.093249999999999</c:v>
                </c:pt>
                <c:pt idx="15109">
                  <c:v>13.08817</c:v>
                </c:pt>
                <c:pt idx="15110">
                  <c:v>13.083320000000001</c:v>
                </c:pt>
                <c:pt idx="15111">
                  <c:v>13.07958</c:v>
                </c:pt>
                <c:pt idx="15112">
                  <c:v>13.07443</c:v>
                </c:pt>
                <c:pt idx="15113">
                  <c:v>13.069269999999999</c:v>
                </c:pt>
                <c:pt idx="15114">
                  <c:v>13.06354</c:v>
                </c:pt>
                <c:pt idx="15115">
                  <c:v>13.05884</c:v>
                </c:pt>
                <c:pt idx="15116">
                  <c:v>13.05382</c:v>
                </c:pt>
                <c:pt idx="15117">
                  <c:v>13.04955</c:v>
                </c:pt>
                <c:pt idx="15118">
                  <c:v>13.04468</c:v>
                </c:pt>
                <c:pt idx="15119">
                  <c:v>13.03946</c:v>
                </c:pt>
                <c:pt idx="15120">
                  <c:v>13.03444</c:v>
                </c:pt>
                <c:pt idx="15121">
                  <c:v>13.030049999999999</c:v>
                </c:pt>
                <c:pt idx="15122">
                  <c:v>13.026149999999999</c:v>
                </c:pt>
                <c:pt idx="15123">
                  <c:v>13.022320000000001</c:v>
                </c:pt>
                <c:pt idx="15124">
                  <c:v>13.017749999999999</c:v>
                </c:pt>
                <c:pt idx="15125">
                  <c:v>13.01243</c:v>
                </c:pt>
                <c:pt idx="15126">
                  <c:v>13.007250000000001</c:v>
                </c:pt>
                <c:pt idx="15127">
                  <c:v>13.002980000000001</c:v>
                </c:pt>
                <c:pt idx="15128">
                  <c:v>12.99832</c:v>
                </c:pt>
                <c:pt idx="15129">
                  <c:v>12.993130000000001</c:v>
                </c:pt>
                <c:pt idx="15130">
                  <c:v>12.98888</c:v>
                </c:pt>
                <c:pt idx="15131">
                  <c:v>12.98362</c:v>
                </c:pt>
                <c:pt idx="15132">
                  <c:v>12.978249999999999</c:v>
                </c:pt>
                <c:pt idx="15133">
                  <c:v>12.973269999999999</c:v>
                </c:pt>
                <c:pt idx="15134">
                  <c:v>12.96815</c:v>
                </c:pt>
                <c:pt idx="15135">
                  <c:v>12.963620000000001</c:v>
                </c:pt>
                <c:pt idx="15136">
                  <c:v>12.95899</c:v>
                </c:pt>
                <c:pt idx="15137">
                  <c:v>12.95435</c:v>
                </c:pt>
                <c:pt idx="15138">
                  <c:v>12.949680000000001</c:v>
                </c:pt>
                <c:pt idx="15139">
                  <c:v>12.944610000000001</c:v>
                </c:pt>
                <c:pt idx="15140">
                  <c:v>12.93994</c:v>
                </c:pt>
                <c:pt idx="15141">
                  <c:v>12.934850000000001</c:v>
                </c:pt>
                <c:pt idx="15142">
                  <c:v>12.92934</c:v>
                </c:pt>
                <c:pt idx="15143">
                  <c:v>12.92422</c:v>
                </c:pt>
                <c:pt idx="15144">
                  <c:v>12.91915</c:v>
                </c:pt>
                <c:pt idx="15145">
                  <c:v>12.91375</c:v>
                </c:pt>
                <c:pt idx="15146">
                  <c:v>12.90882</c:v>
                </c:pt>
                <c:pt idx="15147">
                  <c:v>12.90382</c:v>
                </c:pt>
                <c:pt idx="15148">
                  <c:v>12.898720000000001</c:v>
                </c:pt>
                <c:pt idx="15149">
                  <c:v>12.893969999999999</c:v>
                </c:pt>
                <c:pt idx="15150">
                  <c:v>12.888999999999999</c:v>
                </c:pt>
                <c:pt idx="15151">
                  <c:v>12.884370000000001</c:v>
                </c:pt>
                <c:pt idx="15152">
                  <c:v>12.879239999999999</c:v>
                </c:pt>
                <c:pt idx="15153">
                  <c:v>12.87415</c:v>
                </c:pt>
                <c:pt idx="15154">
                  <c:v>12.86951</c:v>
                </c:pt>
                <c:pt idx="15155">
                  <c:v>12.864789999999999</c:v>
                </c:pt>
                <c:pt idx="15156">
                  <c:v>12.85995</c:v>
                </c:pt>
                <c:pt idx="15157">
                  <c:v>12.855409999999999</c:v>
                </c:pt>
                <c:pt idx="15158">
                  <c:v>12.85066</c:v>
                </c:pt>
                <c:pt idx="15159">
                  <c:v>12.846080000000001</c:v>
                </c:pt>
                <c:pt idx="15160">
                  <c:v>12.84116</c:v>
                </c:pt>
                <c:pt idx="15161">
                  <c:v>12.835430000000001</c:v>
                </c:pt>
                <c:pt idx="15162">
                  <c:v>12.830629999999999</c:v>
                </c:pt>
                <c:pt idx="15163">
                  <c:v>12.827120000000001</c:v>
                </c:pt>
                <c:pt idx="15164">
                  <c:v>12.823600000000001</c:v>
                </c:pt>
                <c:pt idx="15165">
                  <c:v>12.819039999999999</c:v>
                </c:pt>
                <c:pt idx="15166">
                  <c:v>12.814220000000001</c:v>
                </c:pt>
                <c:pt idx="15167">
                  <c:v>12.809089999999999</c:v>
                </c:pt>
                <c:pt idx="15168">
                  <c:v>12.804460000000001</c:v>
                </c:pt>
                <c:pt idx="15169">
                  <c:v>12.8004</c:v>
                </c:pt>
                <c:pt idx="15170">
                  <c:v>12.79678</c:v>
                </c:pt>
                <c:pt idx="15171">
                  <c:v>12.79251</c:v>
                </c:pt>
                <c:pt idx="15172">
                  <c:v>12.787470000000001</c:v>
                </c:pt>
                <c:pt idx="15173">
                  <c:v>12.78241</c:v>
                </c:pt>
                <c:pt idx="15174">
                  <c:v>12.778829999999999</c:v>
                </c:pt>
                <c:pt idx="15175">
                  <c:v>12.774369999999999</c:v>
                </c:pt>
                <c:pt idx="15176">
                  <c:v>12.770060000000001</c:v>
                </c:pt>
                <c:pt idx="15177">
                  <c:v>12.765140000000001</c:v>
                </c:pt>
                <c:pt idx="15178">
                  <c:v>12.760249999999999</c:v>
                </c:pt>
                <c:pt idx="15179">
                  <c:v>12.75559</c:v>
                </c:pt>
                <c:pt idx="15180">
                  <c:v>12.75085</c:v>
                </c:pt>
                <c:pt idx="15181">
                  <c:v>12.74694</c:v>
                </c:pt>
                <c:pt idx="15182">
                  <c:v>12.744059999999999</c:v>
                </c:pt>
                <c:pt idx="15183">
                  <c:v>12.74112</c:v>
                </c:pt>
                <c:pt idx="15184">
                  <c:v>12.73719</c:v>
                </c:pt>
                <c:pt idx="15185">
                  <c:v>12.73259</c:v>
                </c:pt>
                <c:pt idx="15186">
                  <c:v>12.72836</c:v>
                </c:pt>
                <c:pt idx="15187">
                  <c:v>12.724270000000001</c:v>
                </c:pt>
                <c:pt idx="15188">
                  <c:v>12.72011</c:v>
                </c:pt>
                <c:pt idx="15189">
                  <c:v>12.716200000000001</c:v>
                </c:pt>
                <c:pt idx="15190">
                  <c:v>12.712339999999999</c:v>
                </c:pt>
                <c:pt idx="15191">
                  <c:v>12.709070000000001</c:v>
                </c:pt>
                <c:pt idx="15192">
                  <c:v>12.706</c:v>
                </c:pt>
                <c:pt idx="15193">
                  <c:v>12.702400000000001</c:v>
                </c:pt>
                <c:pt idx="15194">
                  <c:v>12.69932</c:v>
                </c:pt>
                <c:pt idx="15195">
                  <c:v>12.695970000000001</c:v>
                </c:pt>
                <c:pt idx="15196">
                  <c:v>12.69229</c:v>
                </c:pt>
                <c:pt idx="15197">
                  <c:v>12.688650000000001</c:v>
                </c:pt>
                <c:pt idx="15198">
                  <c:v>12.684749999999999</c:v>
                </c:pt>
                <c:pt idx="15199">
                  <c:v>12.68085</c:v>
                </c:pt>
                <c:pt idx="15200">
                  <c:v>12.677210000000001</c:v>
                </c:pt>
                <c:pt idx="15201">
                  <c:v>12.672800000000001</c:v>
                </c:pt>
                <c:pt idx="15202">
                  <c:v>12.667909999999999</c:v>
                </c:pt>
                <c:pt idx="15203">
                  <c:v>12.663080000000001</c:v>
                </c:pt>
                <c:pt idx="15204">
                  <c:v>12.658390000000001</c:v>
                </c:pt>
                <c:pt idx="15205">
                  <c:v>12.653980000000001</c:v>
                </c:pt>
                <c:pt idx="15206">
                  <c:v>12.6493</c:v>
                </c:pt>
                <c:pt idx="15207">
                  <c:v>12.644830000000001</c:v>
                </c:pt>
                <c:pt idx="15208">
                  <c:v>12.640599999999999</c:v>
                </c:pt>
                <c:pt idx="15209">
                  <c:v>12.636279999999999</c:v>
                </c:pt>
                <c:pt idx="15210">
                  <c:v>12.63181</c:v>
                </c:pt>
                <c:pt idx="15211">
                  <c:v>12.62771</c:v>
                </c:pt>
                <c:pt idx="15212">
                  <c:v>12.62358</c:v>
                </c:pt>
                <c:pt idx="15213">
                  <c:v>12.618919999999999</c:v>
                </c:pt>
                <c:pt idx="15214">
                  <c:v>12.61407</c:v>
                </c:pt>
                <c:pt idx="15215">
                  <c:v>12.6099</c:v>
                </c:pt>
                <c:pt idx="15216">
                  <c:v>12.60671</c:v>
                </c:pt>
                <c:pt idx="15217">
                  <c:v>12.60331</c:v>
                </c:pt>
                <c:pt idx="15218">
                  <c:v>12.59962</c:v>
                </c:pt>
                <c:pt idx="15219">
                  <c:v>12.595359999999999</c:v>
                </c:pt>
                <c:pt idx="15220">
                  <c:v>12.59056</c:v>
                </c:pt>
                <c:pt idx="15221">
                  <c:v>12.58642</c:v>
                </c:pt>
                <c:pt idx="15222">
                  <c:v>12.58314</c:v>
                </c:pt>
                <c:pt idx="15223">
                  <c:v>12.57953</c:v>
                </c:pt>
                <c:pt idx="15224">
                  <c:v>12.57483</c:v>
                </c:pt>
                <c:pt idx="15225">
                  <c:v>12.57109</c:v>
                </c:pt>
                <c:pt idx="15226">
                  <c:v>12.56809</c:v>
                </c:pt>
                <c:pt idx="15227">
                  <c:v>12.56451</c:v>
                </c:pt>
                <c:pt idx="15228">
                  <c:v>12.56072</c:v>
                </c:pt>
                <c:pt idx="15229">
                  <c:v>12.556760000000001</c:v>
                </c:pt>
                <c:pt idx="15230">
                  <c:v>12.552580000000001</c:v>
                </c:pt>
                <c:pt idx="15231">
                  <c:v>12.54856</c:v>
                </c:pt>
                <c:pt idx="15232">
                  <c:v>12.54406</c:v>
                </c:pt>
                <c:pt idx="15233">
                  <c:v>12.53956</c:v>
                </c:pt>
                <c:pt idx="15234">
                  <c:v>12.53581</c:v>
                </c:pt>
                <c:pt idx="15235">
                  <c:v>12.531980000000001</c:v>
                </c:pt>
                <c:pt idx="15236">
                  <c:v>12.52875</c:v>
                </c:pt>
                <c:pt idx="15237">
                  <c:v>12.525320000000001</c:v>
                </c:pt>
                <c:pt idx="15238">
                  <c:v>12.52153</c:v>
                </c:pt>
                <c:pt idx="15239">
                  <c:v>12.51834</c:v>
                </c:pt>
                <c:pt idx="15240">
                  <c:v>12.51454</c:v>
                </c:pt>
                <c:pt idx="15241">
                  <c:v>12.50981</c:v>
                </c:pt>
                <c:pt idx="15242">
                  <c:v>12.505369999999999</c:v>
                </c:pt>
                <c:pt idx="15243">
                  <c:v>12.5015</c:v>
                </c:pt>
                <c:pt idx="15244">
                  <c:v>12.49756</c:v>
                </c:pt>
                <c:pt idx="15245">
                  <c:v>12.49371</c:v>
                </c:pt>
                <c:pt idx="15246">
                  <c:v>12.4902</c:v>
                </c:pt>
                <c:pt idx="15247">
                  <c:v>12.48668</c:v>
                </c:pt>
                <c:pt idx="15248">
                  <c:v>12.48316</c:v>
                </c:pt>
                <c:pt idx="15249">
                  <c:v>12.47968</c:v>
                </c:pt>
                <c:pt idx="15250">
                  <c:v>12.47547</c:v>
                </c:pt>
                <c:pt idx="15251">
                  <c:v>12.47167</c:v>
                </c:pt>
                <c:pt idx="15252">
                  <c:v>12.468120000000001</c:v>
                </c:pt>
                <c:pt idx="15253">
                  <c:v>12.46524</c:v>
                </c:pt>
                <c:pt idx="15254">
                  <c:v>12.4618</c:v>
                </c:pt>
                <c:pt idx="15255">
                  <c:v>12.45815</c:v>
                </c:pt>
                <c:pt idx="15256">
                  <c:v>12.455579999999999</c:v>
                </c:pt>
                <c:pt idx="15257">
                  <c:v>12.45234</c:v>
                </c:pt>
                <c:pt idx="15258">
                  <c:v>12.448880000000001</c:v>
                </c:pt>
                <c:pt idx="15259">
                  <c:v>12.445790000000001</c:v>
                </c:pt>
                <c:pt idx="15260">
                  <c:v>12.4428</c:v>
                </c:pt>
                <c:pt idx="15261">
                  <c:v>12.439819999999999</c:v>
                </c:pt>
                <c:pt idx="15262">
                  <c:v>12.435180000000001</c:v>
                </c:pt>
                <c:pt idx="15263">
                  <c:v>12.431229999999999</c:v>
                </c:pt>
                <c:pt idx="15264">
                  <c:v>12.42732</c:v>
                </c:pt>
                <c:pt idx="15265">
                  <c:v>12.422940000000001</c:v>
                </c:pt>
                <c:pt idx="15266">
                  <c:v>12.41811</c:v>
                </c:pt>
                <c:pt idx="15267">
                  <c:v>12.413500000000001</c:v>
                </c:pt>
                <c:pt idx="15268">
                  <c:v>12.409190000000001</c:v>
                </c:pt>
                <c:pt idx="15269">
                  <c:v>12.4053</c:v>
                </c:pt>
                <c:pt idx="15270">
                  <c:v>12.40193</c:v>
                </c:pt>
                <c:pt idx="15271">
                  <c:v>12.39819</c:v>
                </c:pt>
                <c:pt idx="15272">
                  <c:v>12.394030000000001</c:v>
                </c:pt>
                <c:pt idx="15273">
                  <c:v>12.389559999999999</c:v>
                </c:pt>
                <c:pt idx="15274">
                  <c:v>12.386010000000001</c:v>
                </c:pt>
                <c:pt idx="15275">
                  <c:v>12.382099999999999</c:v>
                </c:pt>
                <c:pt idx="15276">
                  <c:v>12.37764</c:v>
                </c:pt>
                <c:pt idx="15277">
                  <c:v>12.3736</c:v>
                </c:pt>
                <c:pt idx="15278">
                  <c:v>12.369859999999999</c:v>
                </c:pt>
                <c:pt idx="15279">
                  <c:v>12.36594</c:v>
                </c:pt>
                <c:pt idx="15280">
                  <c:v>12.36261</c:v>
                </c:pt>
                <c:pt idx="15281">
                  <c:v>12.35985</c:v>
                </c:pt>
                <c:pt idx="15282">
                  <c:v>12.3567</c:v>
                </c:pt>
                <c:pt idx="15283">
                  <c:v>12.352959999999999</c:v>
                </c:pt>
                <c:pt idx="15284">
                  <c:v>12.348789999999999</c:v>
                </c:pt>
                <c:pt idx="15285">
                  <c:v>12.34587</c:v>
                </c:pt>
                <c:pt idx="15286">
                  <c:v>12.34268</c:v>
                </c:pt>
                <c:pt idx="15287">
                  <c:v>12.339029999999999</c:v>
                </c:pt>
                <c:pt idx="15288">
                  <c:v>12.33562</c:v>
                </c:pt>
                <c:pt idx="15289">
                  <c:v>12.33122</c:v>
                </c:pt>
                <c:pt idx="15290">
                  <c:v>12.327579999999999</c:v>
                </c:pt>
                <c:pt idx="15291">
                  <c:v>12.324339999999999</c:v>
                </c:pt>
                <c:pt idx="15292">
                  <c:v>12.32094</c:v>
                </c:pt>
                <c:pt idx="15293">
                  <c:v>12.31761</c:v>
                </c:pt>
                <c:pt idx="15294">
                  <c:v>12.31429</c:v>
                </c:pt>
                <c:pt idx="15295">
                  <c:v>12.311019999999999</c:v>
                </c:pt>
                <c:pt idx="15296">
                  <c:v>12.307650000000001</c:v>
                </c:pt>
                <c:pt idx="15297">
                  <c:v>12.30391</c:v>
                </c:pt>
                <c:pt idx="15298">
                  <c:v>12.30006</c:v>
                </c:pt>
                <c:pt idx="15299">
                  <c:v>12.296290000000001</c:v>
                </c:pt>
                <c:pt idx="15300">
                  <c:v>12.293519999999999</c:v>
                </c:pt>
                <c:pt idx="15301">
                  <c:v>12.2906</c:v>
                </c:pt>
                <c:pt idx="15302">
                  <c:v>12.28806</c:v>
                </c:pt>
                <c:pt idx="15303">
                  <c:v>12.285030000000001</c:v>
                </c:pt>
                <c:pt idx="15304">
                  <c:v>12.28209</c:v>
                </c:pt>
                <c:pt idx="15305">
                  <c:v>12.279109999999999</c:v>
                </c:pt>
                <c:pt idx="15306">
                  <c:v>12.27549</c:v>
                </c:pt>
                <c:pt idx="15307">
                  <c:v>12.27229</c:v>
                </c:pt>
                <c:pt idx="15308">
                  <c:v>12.269130000000001</c:v>
                </c:pt>
                <c:pt idx="15309">
                  <c:v>12.26535</c:v>
                </c:pt>
                <c:pt idx="15310">
                  <c:v>12.26159</c:v>
                </c:pt>
                <c:pt idx="15311">
                  <c:v>12.258240000000001</c:v>
                </c:pt>
                <c:pt idx="15312">
                  <c:v>12.256259999999999</c:v>
                </c:pt>
                <c:pt idx="15313">
                  <c:v>12.254</c:v>
                </c:pt>
                <c:pt idx="15314">
                  <c:v>12.25132</c:v>
                </c:pt>
                <c:pt idx="15315">
                  <c:v>12.24958</c:v>
                </c:pt>
                <c:pt idx="15316">
                  <c:v>12.24798</c:v>
                </c:pt>
                <c:pt idx="15317">
                  <c:v>12.2455</c:v>
                </c:pt>
                <c:pt idx="15318">
                  <c:v>12.243080000000001</c:v>
                </c:pt>
                <c:pt idx="15319">
                  <c:v>12.240030000000001</c:v>
                </c:pt>
                <c:pt idx="15320">
                  <c:v>12.237130000000001</c:v>
                </c:pt>
                <c:pt idx="15321">
                  <c:v>12.234640000000001</c:v>
                </c:pt>
                <c:pt idx="15322">
                  <c:v>12.231059999999999</c:v>
                </c:pt>
                <c:pt idx="15323">
                  <c:v>12.22866</c:v>
                </c:pt>
                <c:pt idx="15324">
                  <c:v>12.225149999999999</c:v>
                </c:pt>
                <c:pt idx="15325">
                  <c:v>12.222490000000001</c:v>
                </c:pt>
                <c:pt idx="15326">
                  <c:v>12.22049</c:v>
                </c:pt>
                <c:pt idx="15327">
                  <c:v>12.2172</c:v>
                </c:pt>
                <c:pt idx="15328">
                  <c:v>12.21353</c:v>
                </c:pt>
                <c:pt idx="15329">
                  <c:v>12.210599999999999</c:v>
                </c:pt>
                <c:pt idx="15330">
                  <c:v>12.207190000000001</c:v>
                </c:pt>
                <c:pt idx="15331">
                  <c:v>12.20294</c:v>
                </c:pt>
                <c:pt idx="15332">
                  <c:v>12.199159999999999</c:v>
                </c:pt>
                <c:pt idx="15333">
                  <c:v>12.19567</c:v>
                </c:pt>
                <c:pt idx="15334">
                  <c:v>12.193680000000001</c:v>
                </c:pt>
                <c:pt idx="15335">
                  <c:v>12.190160000000001</c:v>
                </c:pt>
                <c:pt idx="15336">
                  <c:v>12.1854</c:v>
                </c:pt>
                <c:pt idx="15337">
                  <c:v>12.18149</c:v>
                </c:pt>
                <c:pt idx="15338">
                  <c:v>12.178509999999999</c:v>
                </c:pt>
                <c:pt idx="15339">
                  <c:v>12.17604</c:v>
                </c:pt>
                <c:pt idx="15340">
                  <c:v>12.172549999999999</c:v>
                </c:pt>
                <c:pt idx="15341">
                  <c:v>12.169779999999999</c:v>
                </c:pt>
                <c:pt idx="15342">
                  <c:v>12.167310000000001</c:v>
                </c:pt>
                <c:pt idx="15343">
                  <c:v>12.16465</c:v>
                </c:pt>
                <c:pt idx="15344">
                  <c:v>12.16066</c:v>
                </c:pt>
                <c:pt idx="15345">
                  <c:v>12.15696</c:v>
                </c:pt>
                <c:pt idx="15346">
                  <c:v>12.15339</c:v>
                </c:pt>
                <c:pt idx="15347">
                  <c:v>12.15094</c:v>
                </c:pt>
                <c:pt idx="15348">
                  <c:v>12.148429999999999</c:v>
                </c:pt>
                <c:pt idx="15349">
                  <c:v>12.146100000000001</c:v>
                </c:pt>
                <c:pt idx="15350">
                  <c:v>12.14203</c:v>
                </c:pt>
                <c:pt idx="15351">
                  <c:v>12.139239999999999</c:v>
                </c:pt>
                <c:pt idx="15352">
                  <c:v>12.13584</c:v>
                </c:pt>
                <c:pt idx="15353">
                  <c:v>12.13265</c:v>
                </c:pt>
                <c:pt idx="15354">
                  <c:v>12.12941</c:v>
                </c:pt>
                <c:pt idx="15355">
                  <c:v>12.12579</c:v>
                </c:pt>
                <c:pt idx="15356">
                  <c:v>12.12224</c:v>
                </c:pt>
                <c:pt idx="15357">
                  <c:v>12.11909</c:v>
                </c:pt>
                <c:pt idx="15358">
                  <c:v>12.11673</c:v>
                </c:pt>
                <c:pt idx="15359">
                  <c:v>12.114179999999999</c:v>
                </c:pt>
                <c:pt idx="15360">
                  <c:v>12.11139</c:v>
                </c:pt>
                <c:pt idx="15361">
                  <c:v>12.109019999999999</c:v>
                </c:pt>
                <c:pt idx="15362">
                  <c:v>12.10646</c:v>
                </c:pt>
                <c:pt idx="15363">
                  <c:v>12.10366</c:v>
                </c:pt>
                <c:pt idx="15364">
                  <c:v>12.100289999999999</c:v>
                </c:pt>
                <c:pt idx="15365">
                  <c:v>12.096690000000001</c:v>
                </c:pt>
                <c:pt idx="15366">
                  <c:v>12.09291</c:v>
                </c:pt>
                <c:pt idx="15367">
                  <c:v>12.08986</c:v>
                </c:pt>
                <c:pt idx="15368">
                  <c:v>12.087120000000001</c:v>
                </c:pt>
                <c:pt idx="15369">
                  <c:v>12.084160000000001</c:v>
                </c:pt>
                <c:pt idx="15370">
                  <c:v>12.080629999999999</c:v>
                </c:pt>
                <c:pt idx="15371">
                  <c:v>12.077870000000001</c:v>
                </c:pt>
                <c:pt idx="15372">
                  <c:v>12.07554</c:v>
                </c:pt>
                <c:pt idx="15373">
                  <c:v>12.07245</c:v>
                </c:pt>
                <c:pt idx="15374">
                  <c:v>12.070029999999999</c:v>
                </c:pt>
                <c:pt idx="15375">
                  <c:v>12.06723</c:v>
                </c:pt>
                <c:pt idx="15376">
                  <c:v>12.063560000000001</c:v>
                </c:pt>
                <c:pt idx="15377">
                  <c:v>12.061310000000001</c:v>
                </c:pt>
                <c:pt idx="15378">
                  <c:v>12.058579999999999</c:v>
                </c:pt>
                <c:pt idx="15379">
                  <c:v>12.055960000000001</c:v>
                </c:pt>
                <c:pt idx="15380">
                  <c:v>12.05386</c:v>
                </c:pt>
                <c:pt idx="15381">
                  <c:v>12.051679999999999</c:v>
                </c:pt>
                <c:pt idx="15382">
                  <c:v>12.048730000000001</c:v>
                </c:pt>
                <c:pt idx="15383">
                  <c:v>12.046519999999999</c:v>
                </c:pt>
                <c:pt idx="15384">
                  <c:v>12.043559999999999</c:v>
                </c:pt>
                <c:pt idx="15385">
                  <c:v>12.041790000000001</c:v>
                </c:pt>
                <c:pt idx="15386">
                  <c:v>12.03975</c:v>
                </c:pt>
                <c:pt idx="15387">
                  <c:v>12.03762</c:v>
                </c:pt>
                <c:pt idx="15388">
                  <c:v>12.03467</c:v>
                </c:pt>
                <c:pt idx="15389">
                  <c:v>12.03181</c:v>
                </c:pt>
                <c:pt idx="15390">
                  <c:v>12.02932</c:v>
                </c:pt>
                <c:pt idx="15391">
                  <c:v>12.02558</c:v>
                </c:pt>
                <c:pt idx="15392">
                  <c:v>12.02267</c:v>
                </c:pt>
                <c:pt idx="15393">
                  <c:v>12.02089</c:v>
                </c:pt>
                <c:pt idx="15394">
                  <c:v>12.01825</c:v>
                </c:pt>
                <c:pt idx="15395">
                  <c:v>12.01553</c:v>
                </c:pt>
                <c:pt idx="15396">
                  <c:v>12.01319</c:v>
                </c:pt>
                <c:pt idx="15397">
                  <c:v>12.01064</c:v>
                </c:pt>
                <c:pt idx="15398">
                  <c:v>12.008620000000001</c:v>
                </c:pt>
                <c:pt idx="15399">
                  <c:v>12.00536</c:v>
                </c:pt>
                <c:pt idx="15400">
                  <c:v>12.00432</c:v>
                </c:pt>
                <c:pt idx="15401">
                  <c:v>12.00179</c:v>
                </c:pt>
                <c:pt idx="15402">
                  <c:v>11.999309999999999</c:v>
                </c:pt>
                <c:pt idx="15403">
                  <c:v>11.996270000000001</c:v>
                </c:pt>
                <c:pt idx="15404">
                  <c:v>11.99457</c:v>
                </c:pt>
                <c:pt idx="15405">
                  <c:v>11.99367</c:v>
                </c:pt>
                <c:pt idx="15406">
                  <c:v>11.99213</c:v>
                </c:pt>
                <c:pt idx="15407">
                  <c:v>11.99025</c:v>
                </c:pt>
                <c:pt idx="15408">
                  <c:v>11.987410000000001</c:v>
                </c:pt>
                <c:pt idx="15409">
                  <c:v>11.985279999999999</c:v>
                </c:pt>
                <c:pt idx="15410">
                  <c:v>11.98348</c:v>
                </c:pt>
                <c:pt idx="15411">
                  <c:v>11.97992</c:v>
                </c:pt>
                <c:pt idx="15412">
                  <c:v>11.977460000000001</c:v>
                </c:pt>
                <c:pt idx="15413">
                  <c:v>11.975339999999999</c:v>
                </c:pt>
                <c:pt idx="15414">
                  <c:v>11.97315</c:v>
                </c:pt>
                <c:pt idx="15415">
                  <c:v>11.970980000000001</c:v>
                </c:pt>
                <c:pt idx="15416">
                  <c:v>11.968590000000001</c:v>
                </c:pt>
                <c:pt idx="15417">
                  <c:v>11.96674</c:v>
                </c:pt>
                <c:pt idx="15418">
                  <c:v>11.96457</c:v>
                </c:pt>
                <c:pt idx="15419">
                  <c:v>11.961980000000001</c:v>
                </c:pt>
                <c:pt idx="15420">
                  <c:v>11.96049</c:v>
                </c:pt>
                <c:pt idx="15421">
                  <c:v>11.957470000000001</c:v>
                </c:pt>
                <c:pt idx="15422">
                  <c:v>11.95547</c:v>
                </c:pt>
                <c:pt idx="15423">
                  <c:v>11.953469999999999</c:v>
                </c:pt>
                <c:pt idx="15424">
                  <c:v>11.951610000000001</c:v>
                </c:pt>
                <c:pt idx="15425">
                  <c:v>11.949400000000001</c:v>
                </c:pt>
                <c:pt idx="15426">
                  <c:v>11.94755</c:v>
                </c:pt>
                <c:pt idx="15427">
                  <c:v>11.94516</c:v>
                </c:pt>
                <c:pt idx="15428">
                  <c:v>11.94393</c:v>
                </c:pt>
                <c:pt idx="15429">
                  <c:v>11.941079999999999</c:v>
                </c:pt>
                <c:pt idx="15430">
                  <c:v>11.93895</c:v>
                </c:pt>
                <c:pt idx="15431">
                  <c:v>11.936970000000001</c:v>
                </c:pt>
                <c:pt idx="15432">
                  <c:v>11.93582</c:v>
                </c:pt>
                <c:pt idx="15433">
                  <c:v>11.933540000000001</c:v>
                </c:pt>
                <c:pt idx="15434">
                  <c:v>11.93172</c:v>
                </c:pt>
                <c:pt idx="15435">
                  <c:v>11.929399999999999</c:v>
                </c:pt>
                <c:pt idx="15436">
                  <c:v>11.928229999999999</c:v>
                </c:pt>
                <c:pt idx="15437">
                  <c:v>11.926439999999999</c:v>
                </c:pt>
                <c:pt idx="15438">
                  <c:v>11.92451</c:v>
                </c:pt>
                <c:pt idx="15439">
                  <c:v>11.92229</c:v>
                </c:pt>
                <c:pt idx="15440">
                  <c:v>11.92015</c:v>
                </c:pt>
                <c:pt idx="15441">
                  <c:v>11.91887</c:v>
                </c:pt>
                <c:pt idx="15442">
                  <c:v>11.918290000000001</c:v>
                </c:pt>
                <c:pt idx="15443">
                  <c:v>11.9153</c:v>
                </c:pt>
                <c:pt idx="15444">
                  <c:v>11.91316</c:v>
                </c:pt>
                <c:pt idx="15445">
                  <c:v>11.91156</c:v>
                </c:pt>
                <c:pt idx="15446">
                  <c:v>11.91</c:v>
                </c:pt>
                <c:pt idx="15447">
                  <c:v>11.90821</c:v>
                </c:pt>
                <c:pt idx="15448">
                  <c:v>11.90601</c:v>
                </c:pt>
                <c:pt idx="15449">
                  <c:v>11.904170000000001</c:v>
                </c:pt>
                <c:pt idx="15450">
                  <c:v>11.90269</c:v>
                </c:pt>
                <c:pt idx="15451">
                  <c:v>11.900840000000001</c:v>
                </c:pt>
                <c:pt idx="15452">
                  <c:v>11.89912</c:v>
                </c:pt>
                <c:pt idx="15453">
                  <c:v>11.89823</c:v>
                </c:pt>
                <c:pt idx="15454">
                  <c:v>11.895289999999999</c:v>
                </c:pt>
                <c:pt idx="15455">
                  <c:v>11.891730000000001</c:v>
                </c:pt>
                <c:pt idx="15456">
                  <c:v>11.888579999999999</c:v>
                </c:pt>
                <c:pt idx="15457">
                  <c:v>11.88641</c:v>
                </c:pt>
                <c:pt idx="15458">
                  <c:v>11.88367</c:v>
                </c:pt>
                <c:pt idx="15459">
                  <c:v>11.88123</c:v>
                </c:pt>
                <c:pt idx="15460">
                  <c:v>11.878729999999999</c:v>
                </c:pt>
                <c:pt idx="15461">
                  <c:v>11.87641</c:v>
                </c:pt>
                <c:pt idx="15462">
                  <c:v>11.87358</c:v>
                </c:pt>
                <c:pt idx="15463">
                  <c:v>11.87096</c:v>
                </c:pt>
                <c:pt idx="15464">
                  <c:v>11.868869999999999</c:v>
                </c:pt>
                <c:pt idx="15465">
                  <c:v>11.866390000000001</c:v>
                </c:pt>
                <c:pt idx="15466">
                  <c:v>11.86533</c:v>
                </c:pt>
                <c:pt idx="15467">
                  <c:v>11.86281</c:v>
                </c:pt>
                <c:pt idx="15468">
                  <c:v>11.859629999999999</c:v>
                </c:pt>
                <c:pt idx="15469">
                  <c:v>11.857889999999999</c:v>
                </c:pt>
                <c:pt idx="15470">
                  <c:v>11.85638</c:v>
                </c:pt>
                <c:pt idx="15471">
                  <c:v>11.8553</c:v>
                </c:pt>
                <c:pt idx="15472">
                  <c:v>11.853490000000001</c:v>
                </c:pt>
                <c:pt idx="15473">
                  <c:v>11.85094</c:v>
                </c:pt>
                <c:pt idx="15474">
                  <c:v>11.84713</c:v>
                </c:pt>
                <c:pt idx="15475">
                  <c:v>11.845079999999999</c:v>
                </c:pt>
                <c:pt idx="15476">
                  <c:v>11.84355</c:v>
                </c:pt>
                <c:pt idx="15477">
                  <c:v>11.842140000000001</c:v>
                </c:pt>
                <c:pt idx="15478">
                  <c:v>11.84023</c:v>
                </c:pt>
                <c:pt idx="15479">
                  <c:v>11.83989</c:v>
                </c:pt>
                <c:pt idx="15480">
                  <c:v>11.83893</c:v>
                </c:pt>
                <c:pt idx="15481">
                  <c:v>11.83704</c:v>
                </c:pt>
                <c:pt idx="15482">
                  <c:v>11.83478</c:v>
                </c:pt>
                <c:pt idx="15483">
                  <c:v>11.833830000000001</c:v>
                </c:pt>
                <c:pt idx="15484">
                  <c:v>11.830830000000001</c:v>
                </c:pt>
                <c:pt idx="15485">
                  <c:v>11.8285</c:v>
                </c:pt>
                <c:pt idx="15486">
                  <c:v>11.82635</c:v>
                </c:pt>
                <c:pt idx="15487">
                  <c:v>11.824759999999999</c:v>
                </c:pt>
                <c:pt idx="15488">
                  <c:v>11.82216</c:v>
                </c:pt>
                <c:pt idx="15489">
                  <c:v>11.82067</c:v>
                </c:pt>
                <c:pt idx="15490">
                  <c:v>11.81941</c:v>
                </c:pt>
                <c:pt idx="15491">
                  <c:v>11.81794</c:v>
                </c:pt>
                <c:pt idx="15492">
                  <c:v>11.815200000000001</c:v>
                </c:pt>
                <c:pt idx="15493">
                  <c:v>11.814500000000001</c:v>
                </c:pt>
                <c:pt idx="15494">
                  <c:v>11.81367</c:v>
                </c:pt>
                <c:pt idx="15495">
                  <c:v>11.81231</c:v>
                </c:pt>
                <c:pt idx="15496">
                  <c:v>11.81063</c:v>
                </c:pt>
                <c:pt idx="15497">
                  <c:v>11.80786</c:v>
                </c:pt>
                <c:pt idx="15498">
                  <c:v>11.80536</c:v>
                </c:pt>
                <c:pt idx="15499">
                  <c:v>11.80303</c:v>
                </c:pt>
                <c:pt idx="15500">
                  <c:v>11.800599999999999</c:v>
                </c:pt>
                <c:pt idx="15501">
                  <c:v>11.79921</c:v>
                </c:pt>
                <c:pt idx="15502">
                  <c:v>11.797739999999999</c:v>
                </c:pt>
                <c:pt idx="15503">
                  <c:v>11.79627</c:v>
                </c:pt>
                <c:pt idx="15504">
                  <c:v>11.79532</c:v>
                </c:pt>
                <c:pt idx="15505">
                  <c:v>11.79501</c:v>
                </c:pt>
                <c:pt idx="15506">
                  <c:v>11.793659999999999</c:v>
                </c:pt>
                <c:pt idx="15507">
                  <c:v>11.79156</c:v>
                </c:pt>
                <c:pt idx="15508">
                  <c:v>11.79049</c:v>
                </c:pt>
                <c:pt idx="15509">
                  <c:v>11.78909</c:v>
                </c:pt>
                <c:pt idx="15510">
                  <c:v>11.787750000000001</c:v>
                </c:pt>
                <c:pt idx="15511">
                  <c:v>11.78763</c:v>
                </c:pt>
                <c:pt idx="15512">
                  <c:v>11.787140000000001</c:v>
                </c:pt>
                <c:pt idx="15513">
                  <c:v>11.785920000000001</c:v>
                </c:pt>
                <c:pt idx="15514">
                  <c:v>11.78473</c:v>
                </c:pt>
                <c:pt idx="15515">
                  <c:v>11.783049999999999</c:v>
                </c:pt>
                <c:pt idx="15516">
                  <c:v>11.7806</c:v>
                </c:pt>
                <c:pt idx="15517">
                  <c:v>11.7788</c:v>
                </c:pt>
                <c:pt idx="15518">
                  <c:v>11.77749</c:v>
                </c:pt>
                <c:pt idx="15519">
                  <c:v>11.776289999999999</c:v>
                </c:pt>
                <c:pt idx="15520">
                  <c:v>11.77464</c:v>
                </c:pt>
                <c:pt idx="15521">
                  <c:v>11.77247</c:v>
                </c:pt>
                <c:pt idx="15522">
                  <c:v>11.77068</c:v>
                </c:pt>
                <c:pt idx="15523">
                  <c:v>11.7699</c:v>
                </c:pt>
                <c:pt idx="15524">
                  <c:v>11.769550000000001</c:v>
                </c:pt>
                <c:pt idx="15525">
                  <c:v>11.76887</c:v>
                </c:pt>
                <c:pt idx="15526">
                  <c:v>11.76736</c:v>
                </c:pt>
                <c:pt idx="15527">
                  <c:v>11.7659</c:v>
                </c:pt>
                <c:pt idx="15528">
                  <c:v>11.764379999999999</c:v>
                </c:pt>
                <c:pt idx="15529">
                  <c:v>11.76239</c:v>
                </c:pt>
                <c:pt idx="15530">
                  <c:v>11.76019</c:v>
                </c:pt>
                <c:pt idx="15531">
                  <c:v>11.7584</c:v>
                </c:pt>
                <c:pt idx="15532">
                  <c:v>11.75741</c:v>
                </c:pt>
                <c:pt idx="15533">
                  <c:v>11.75549</c:v>
                </c:pt>
                <c:pt idx="15534">
                  <c:v>11.754860000000001</c:v>
                </c:pt>
                <c:pt idx="15535">
                  <c:v>11.75483</c:v>
                </c:pt>
                <c:pt idx="15536">
                  <c:v>11.75372</c:v>
                </c:pt>
                <c:pt idx="15537">
                  <c:v>11.7521</c:v>
                </c:pt>
                <c:pt idx="15538">
                  <c:v>11.75189</c:v>
                </c:pt>
                <c:pt idx="15539">
                  <c:v>11.751580000000001</c:v>
                </c:pt>
                <c:pt idx="15540">
                  <c:v>11.750640000000001</c:v>
                </c:pt>
                <c:pt idx="15541">
                  <c:v>11.74948</c:v>
                </c:pt>
                <c:pt idx="15542">
                  <c:v>11.74874</c:v>
                </c:pt>
                <c:pt idx="15543">
                  <c:v>11.747590000000001</c:v>
                </c:pt>
                <c:pt idx="15544">
                  <c:v>11.746499999999999</c:v>
                </c:pt>
                <c:pt idx="15545">
                  <c:v>11.745699999999999</c:v>
                </c:pt>
                <c:pt idx="15546">
                  <c:v>11.746</c:v>
                </c:pt>
                <c:pt idx="15547">
                  <c:v>11.746169999999999</c:v>
                </c:pt>
                <c:pt idx="15548">
                  <c:v>11.74583</c:v>
                </c:pt>
                <c:pt idx="15549">
                  <c:v>11.7455</c:v>
                </c:pt>
                <c:pt idx="15550">
                  <c:v>11.74517</c:v>
                </c:pt>
                <c:pt idx="15551">
                  <c:v>11.74386</c:v>
                </c:pt>
                <c:pt idx="15552">
                  <c:v>11.741849999999999</c:v>
                </c:pt>
                <c:pt idx="15553">
                  <c:v>11.74011</c:v>
                </c:pt>
                <c:pt idx="15554">
                  <c:v>11.739570000000001</c:v>
                </c:pt>
                <c:pt idx="15555">
                  <c:v>11.73823</c:v>
                </c:pt>
                <c:pt idx="15556">
                  <c:v>11.7379</c:v>
                </c:pt>
                <c:pt idx="15557">
                  <c:v>11.73761</c:v>
                </c:pt>
                <c:pt idx="15558">
                  <c:v>11.736370000000001</c:v>
                </c:pt>
                <c:pt idx="15559">
                  <c:v>11.735469999999999</c:v>
                </c:pt>
                <c:pt idx="15560">
                  <c:v>11.734069999999999</c:v>
                </c:pt>
                <c:pt idx="15561">
                  <c:v>11.73213</c:v>
                </c:pt>
                <c:pt idx="15562">
                  <c:v>11.731479999999999</c:v>
                </c:pt>
                <c:pt idx="15563">
                  <c:v>11.730880000000001</c:v>
                </c:pt>
                <c:pt idx="15564">
                  <c:v>11.729649999999999</c:v>
                </c:pt>
                <c:pt idx="15565">
                  <c:v>11.72927</c:v>
                </c:pt>
                <c:pt idx="15566">
                  <c:v>11.729139999999999</c:v>
                </c:pt>
                <c:pt idx="15567">
                  <c:v>11.72822</c:v>
                </c:pt>
                <c:pt idx="15568">
                  <c:v>11.72723</c:v>
                </c:pt>
                <c:pt idx="15569">
                  <c:v>11.726559999999999</c:v>
                </c:pt>
                <c:pt idx="15570">
                  <c:v>11.72616</c:v>
                </c:pt>
                <c:pt idx="15571">
                  <c:v>11.72644</c:v>
                </c:pt>
                <c:pt idx="15572">
                  <c:v>11.72667</c:v>
                </c:pt>
                <c:pt idx="15573">
                  <c:v>11.725820000000001</c:v>
                </c:pt>
                <c:pt idx="15574">
                  <c:v>11.72526</c:v>
                </c:pt>
                <c:pt idx="15575">
                  <c:v>11.725070000000001</c:v>
                </c:pt>
                <c:pt idx="15576">
                  <c:v>11.724690000000001</c:v>
                </c:pt>
                <c:pt idx="15577">
                  <c:v>11.72418</c:v>
                </c:pt>
                <c:pt idx="15578">
                  <c:v>11.723599999999999</c:v>
                </c:pt>
                <c:pt idx="15579">
                  <c:v>11.723140000000001</c:v>
                </c:pt>
                <c:pt idx="15580">
                  <c:v>11.72269</c:v>
                </c:pt>
                <c:pt idx="15581">
                  <c:v>11.722110000000001</c:v>
                </c:pt>
                <c:pt idx="15582">
                  <c:v>11.72076</c:v>
                </c:pt>
                <c:pt idx="15583">
                  <c:v>11.719760000000001</c:v>
                </c:pt>
                <c:pt idx="15584">
                  <c:v>11.71945</c:v>
                </c:pt>
                <c:pt idx="15585">
                  <c:v>11.71818</c:v>
                </c:pt>
                <c:pt idx="15586">
                  <c:v>11.716900000000001</c:v>
                </c:pt>
                <c:pt idx="15587">
                  <c:v>11.715669999999999</c:v>
                </c:pt>
                <c:pt idx="15588">
                  <c:v>11.71401</c:v>
                </c:pt>
                <c:pt idx="15589">
                  <c:v>11.712350000000001</c:v>
                </c:pt>
                <c:pt idx="15590">
                  <c:v>11.71125</c:v>
                </c:pt>
                <c:pt idx="15591">
                  <c:v>11.710470000000001</c:v>
                </c:pt>
                <c:pt idx="15592">
                  <c:v>11.709540000000001</c:v>
                </c:pt>
                <c:pt idx="15593">
                  <c:v>11.70851</c:v>
                </c:pt>
                <c:pt idx="15594">
                  <c:v>11.70735</c:v>
                </c:pt>
                <c:pt idx="15595">
                  <c:v>11.706480000000001</c:v>
                </c:pt>
                <c:pt idx="15596">
                  <c:v>11.70539</c:v>
                </c:pt>
                <c:pt idx="15597">
                  <c:v>11.70364</c:v>
                </c:pt>
                <c:pt idx="15598">
                  <c:v>11.702669999999999</c:v>
                </c:pt>
                <c:pt idx="15599">
                  <c:v>11.701790000000001</c:v>
                </c:pt>
                <c:pt idx="15600">
                  <c:v>11.70112</c:v>
                </c:pt>
                <c:pt idx="15601">
                  <c:v>11.70091</c:v>
                </c:pt>
                <c:pt idx="15602">
                  <c:v>11.70107</c:v>
                </c:pt>
                <c:pt idx="15603">
                  <c:v>11.70107</c:v>
                </c:pt>
                <c:pt idx="15604">
                  <c:v>11.70054</c:v>
                </c:pt>
                <c:pt idx="15605">
                  <c:v>11.699909999999999</c:v>
                </c:pt>
                <c:pt idx="15606">
                  <c:v>11.69936</c:v>
                </c:pt>
                <c:pt idx="15607">
                  <c:v>11.69891</c:v>
                </c:pt>
                <c:pt idx="15608">
                  <c:v>11.698650000000001</c:v>
                </c:pt>
                <c:pt idx="15609">
                  <c:v>11.6983</c:v>
                </c:pt>
                <c:pt idx="15610">
                  <c:v>11.697979999999999</c:v>
                </c:pt>
                <c:pt idx="15611">
                  <c:v>11.69797</c:v>
                </c:pt>
                <c:pt idx="15612">
                  <c:v>11.697660000000001</c:v>
                </c:pt>
                <c:pt idx="15613">
                  <c:v>11.69679</c:v>
                </c:pt>
                <c:pt idx="15614">
                  <c:v>11.69646</c:v>
                </c:pt>
                <c:pt idx="15615">
                  <c:v>11.6965</c:v>
                </c:pt>
                <c:pt idx="15616">
                  <c:v>11.69604</c:v>
                </c:pt>
                <c:pt idx="15617">
                  <c:v>11.69603</c:v>
                </c:pt>
                <c:pt idx="15618">
                  <c:v>11.69697</c:v>
                </c:pt>
                <c:pt idx="15619">
                  <c:v>11.69773</c:v>
                </c:pt>
                <c:pt idx="15620">
                  <c:v>11.698270000000001</c:v>
                </c:pt>
                <c:pt idx="15621">
                  <c:v>11.698079999999999</c:v>
                </c:pt>
                <c:pt idx="15622">
                  <c:v>11.697469999999999</c:v>
                </c:pt>
                <c:pt idx="15623">
                  <c:v>11.69787</c:v>
                </c:pt>
                <c:pt idx="15624">
                  <c:v>11.698510000000001</c:v>
                </c:pt>
                <c:pt idx="15625">
                  <c:v>11.69828</c:v>
                </c:pt>
                <c:pt idx="15626">
                  <c:v>11.69815</c:v>
                </c:pt>
                <c:pt idx="15627">
                  <c:v>11.69759</c:v>
                </c:pt>
                <c:pt idx="15628">
                  <c:v>11.69689</c:v>
                </c:pt>
                <c:pt idx="15629">
                  <c:v>11.6968</c:v>
                </c:pt>
                <c:pt idx="15630">
                  <c:v>11.69699</c:v>
                </c:pt>
                <c:pt idx="15631">
                  <c:v>11.69716</c:v>
                </c:pt>
                <c:pt idx="15632">
                  <c:v>11.697380000000001</c:v>
                </c:pt>
                <c:pt idx="15633">
                  <c:v>11.6982</c:v>
                </c:pt>
                <c:pt idx="15634">
                  <c:v>11.699249999999999</c:v>
                </c:pt>
                <c:pt idx="15635">
                  <c:v>11.69988</c:v>
                </c:pt>
                <c:pt idx="15636">
                  <c:v>11.70064</c:v>
                </c:pt>
                <c:pt idx="15637">
                  <c:v>11.70182</c:v>
                </c:pt>
                <c:pt idx="15638">
                  <c:v>11.70285</c:v>
                </c:pt>
                <c:pt idx="15639">
                  <c:v>11.703329999999999</c:v>
                </c:pt>
                <c:pt idx="15640">
                  <c:v>11.70402</c:v>
                </c:pt>
                <c:pt idx="15641">
                  <c:v>11.705360000000001</c:v>
                </c:pt>
                <c:pt idx="15642">
                  <c:v>11.70567</c:v>
                </c:pt>
                <c:pt idx="15643">
                  <c:v>11.706160000000001</c:v>
                </c:pt>
                <c:pt idx="15644">
                  <c:v>11.706379999999999</c:v>
                </c:pt>
                <c:pt idx="15645">
                  <c:v>11.70636</c:v>
                </c:pt>
                <c:pt idx="15646">
                  <c:v>11.70537</c:v>
                </c:pt>
                <c:pt idx="15647">
                  <c:v>11.70547</c:v>
                </c:pt>
                <c:pt idx="15648">
                  <c:v>11.70584</c:v>
                </c:pt>
                <c:pt idx="15649">
                  <c:v>11.705970000000001</c:v>
                </c:pt>
                <c:pt idx="15650">
                  <c:v>11.70562</c:v>
                </c:pt>
                <c:pt idx="15651">
                  <c:v>11.70481</c:v>
                </c:pt>
                <c:pt idx="15652">
                  <c:v>11.70431</c:v>
                </c:pt>
                <c:pt idx="15653">
                  <c:v>11.705030000000001</c:v>
                </c:pt>
                <c:pt idx="15654">
                  <c:v>11.705220000000001</c:v>
                </c:pt>
                <c:pt idx="15655">
                  <c:v>11.70477</c:v>
                </c:pt>
                <c:pt idx="15656">
                  <c:v>11.704689999999999</c:v>
                </c:pt>
                <c:pt idx="15657">
                  <c:v>11.70478</c:v>
                </c:pt>
                <c:pt idx="15658">
                  <c:v>11.70471</c:v>
                </c:pt>
                <c:pt idx="15659">
                  <c:v>11.70487</c:v>
                </c:pt>
                <c:pt idx="15660">
                  <c:v>11.705640000000001</c:v>
                </c:pt>
                <c:pt idx="15661">
                  <c:v>11.706189999999999</c:v>
                </c:pt>
                <c:pt idx="15662">
                  <c:v>11.706200000000001</c:v>
                </c:pt>
                <c:pt idx="15663">
                  <c:v>11.70574</c:v>
                </c:pt>
                <c:pt idx="15664">
                  <c:v>11.705629999999999</c:v>
                </c:pt>
                <c:pt idx="15665">
                  <c:v>11.705970000000001</c:v>
                </c:pt>
                <c:pt idx="15666">
                  <c:v>11.70613</c:v>
                </c:pt>
                <c:pt idx="15667">
                  <c:v>11.707000000000001</c:v>
                </c:pt>
                <c:pt idx="15668">
                  <c:v>11.70642</c:v>
                </c:pt>
                <c:pt idx="15669">
                  <c:v>11.705</c:v>
                </c:pt>
                <c:pt idx="15670">
                  <c:v>11.703860000000001</c:v>
                </c:pt>
                <c:pt idx="15671">
                  <c:v>11.70295</c:v>
                </c:pt>
                <c:pt idx="15672">
                  <c:v>11.70279</c:v>
                </c:pt>
                <c:pt idx="15673">
                  <c:v>11.702109999999999</c:v>
                </c:pt>
                <c:pt idx="15674">
                  <c:v>11.70087</c:v>
                </c:pt>
                <c:pt idx="15675">
                  <c:v>11.70012</c:v>
                </c:pt>
                <c:pt idx="15676">
                  <c:v>11.69932</c:v>
                </c:pt>
                <c:pt idx="15677">
                  <c:v>11.699020000000001</c:v>
                </c:pt>
                <c:pt idx="15678">
                  <c:v>11.69905</c:v>
                </c:pt>
                <c:pt idx="15679">
                  <c:v>11.698689999999999</c:v>
                </c:pt>
                <c:pt idx="15680">
                  <c:v>11.69781</c:v>
                </c:pt>
                <c:pt idx="15681">
                  <c:v>11.69769</c:v>
                </c:pt>
                <c:pt idx="15682">
                  <c:v>11.698309999999999</c:v>
                </c:pt>
                <c:pt idx="15683">
                  <c:v>11.69797</c:v>
                </c:pt>
                <c:pt idx="15684">
                  <c:v>11.695919999999999</c:v>
                </c:pt>
                <c:pt idx="15685">
                  <c:v>11.694129999999999</c:v>
                </c:pt>
                <c:pt idx="15686">
                  <c:v>11.692679999999999</c:v>
                </c:pt>
                <c:pt idx="15687">
                  <c:v>11.690910000000001</c:v>
                </c:pt>
                <c:pt idx="15688">
                  <c:v>11.68985</c:v>
                </c:pt>
                <c:pt idx="15689">
                  <c:v>11.68984</c:v>
                </c:pt>
                <c:pt idx="15690">
                  <c:v>11.689159999999999</c:v>
                </c:pt>
                <c:pt idx="15691">
                  <c:v>11.68778</c:v>
                </c:pt>
                <c:pt idx="15692">
                  <c:v>11.686870000000001</c:v>
                </c:pt>
                <c:pt idx="15693">
                  <c:v>11.68591</c:v>
                </c:pt>
                <c:pt idx="15694">
                  <c:v>11.684519999999999</c:v>
                </c:pt>
                <c:pt idx="15695">
                  <c:v>11.68356</c:v>
                </c:pt>
                <c:pt idx="15696">
                  <c:v>11.6835</c:v>
                </c:pt>
                <c:pt idx="15697">
                  <c:v>11.68285</c:v>
                </c:pt>
                <c:pt idx="15698">
                  <c:v>11.6823</c:v>
                </c:pt>
                <c:pt idx="15699">
                  <c:v>11.682589999999999</c:v>
                </c:pt>
                <c:pt idx="15700">
                  <c:v>11.68266</c:v>
                </c:pt>
                <c:pt idx="15701">
                  <c:v>11.68163</c:v>
                </c:pt>
                <c:pt idx="15702">
                  <c:v>11.681520000000001</c:v>
                </c:pt>
                <c:pt idx="15703">
                  <c:v>11.68056</c:v>
                </c:pt>
                <c:pt idx="15704">
                  <c:v>11.67897</c:v>
                </c:pt>
                <c:pt idx="15705">
                  <c:v>11.67943</c:v>
                </c:pt>
                <c:pt idx="15706">
                  <c:v>11.679729999999999</c:v>
                </c:pt>
                <c:pt idx="15707">
                  <c:v>11.678610000000001</c:v>
                </c:pt>
                <c:pt idx="15708">
                  <c:v>11.67775</c:v>
                </c:pt>
                <c:pt idx="15709">
                  <c:v>11.67719</c:v>
                </c:pt>
                <c:pt idx="15710">
                  <c:v>11.676209999999999</c:v>
                </c:pt>
                <c:pt idx="15711">
                  <c:v>11.675179999999999</c:v>
                </c:pt>
                <c:pt idx="15712">
                  <c:v>11.673859999999999</c:v>
                </c:pt>
                <c:pt idx="15713">
                  <c:v>11.673400000000001</c:v>
                </c:pt>
                <c:pt idx="15714">
                  <c:v>11.67365</c:v>
                </c:pt>
                <c:pt idx="15715">
                  <c:v>11.673120000000001</c:v>
                </c:pt>
                <c:pt idx="15716">
                  <c:v>11.673500000000001</c:v>
                </c:pt>
                <c:pt idx="15717">
                  <c:v>11.67221</c:v>
                </c:pt>
                <c:pt idx="15718">
                  <c:v>11.67196</c:v>
                </c:pt>
                <c:pt idx="15719">
                  <c:v>11.673260000000001</c:v>
                </c:pt>
                <c:pt idx="15720">
                  <c:v>11.67314</c:v>
                </c:pt>
                <c:pt idx="15721">
                  <c:v>11.674010000000001</c:v>
                </c:pt>
                <c:pt idx="15722">
                  <c:v>11.673629999999999</c:v>
                </c:pt>
                <c:pt idx="15723">
                  <c:v>11.67442</c:v>
                </c:pt>
                <c:pt idx="15724">
                  <c:v>11.674440000000001</c:v>
                </c:pt>
                <c:pt idx="15725">
                  <c:v>11.6739</c:v>
                </c:pt>
                <c:pt idx="15726">
                  <c:v>11.6736</c:v>
                </c:pt>
                <c:pt idx="15727">
                  <c:v>11.67351</c:v>
                </c:pt>
                <c:pt idx="15728">
                  <c:v>11.67361</c:v>
                </c:pt>
                <c:pt idx="15729">
                  <c:v>11.674239999999999</c:v>
                </c:pt>
                <c:pt idx="15730">
                  <c:v>11.67441</c:v>
                </c:pt>
                <c:pt idx="15731">
                  <c:v>11.674200000000001</c:v>
                </c:pt>
                <c:pt idx="15732">
                  <c:v>11.67399</c:v>
                </c:pt>
                <c:pt idx="15733">
                  <c:v>11.672689999999999</c:v>
                </c:pt>
                <c:pt idx="15734">
                  <c:v>11.67268</c:v>
                </c:pt>
                <c:pt idx="15735">
                  <c:v>11.6732</c:v>
                </c:pt>
                <c:pt idx="15736">
                  <c:v>11.67347</c:v>
                </c:pt>
                <c:pt idx="15737">
                  <c:v>11.675269999999999</c:v>
                </c:pt>
                <c:pt idx="15738">
                  <c:v>11.676539999999999</c:v>
                </c:pt>
                <c:pt idx="15739">
                  <c:v>11.676880000000001</c:v>
                </c:pt>
                <c:pt idx="15740">
                  <c:v>11.67672</c:v>
                </c:pt>
                <c:pt idx="15741">
                  <c:v>11.67624</c:v>
                </c:pt>
                <c:pt idx="15742">
                  <c:v>11.67629</c:v>
                </c:pt>
                <c:pt idx="15743">
                  <c:v>11.67632</c:v>
                </c:pt>
                <c:pt idx="15744">
                  <c:v>11.677569999999999</c:v>
                </c:pt>
                <c:pt idx="15745">
                  <c:v>11.678419999999999</c:v>
                </c:pt>
                <c:pt idx="15746">
                  <c:v>11.67801</c:v>
                </c:pt>
                <c:pt idx="15747">
                  <c:v>11.67867</c:v>
                </c:pt>
                <c:pt idx="15748">
                  <c:v>11.67939</c:v>
                </c:pt>
                <c:pt idx="15749">
                  <c:v>11.680070000000001</c:v>
                </c:pt>
                <c:pt idx="15750">
                  <c:v>11.679970000000001</c:v>
                </c:pt>
                <c:pt idx="15751">
                  <c:v>11.68074</c:v>
                </c:pt>
                <c:pt idx="15752">
                  <c:v>11.68136</c:v>
                </c:pt>
                <c:pt idx="15753">
                  <c:v>11.68127</c:v>
                </c:pt>
                <c:pt idx="15754">
                  <c:v>11.68191</c:v>
                </c:pt>
                <c:pt idx="15755">
                  <c:v>11.68066</c:v>
                </c:pt>
                <c:pt idx="15756">
                  <c:v>11.67909</c:v>
                </c:pt>
                <c:pt idx="15757">
                  <c:v>11.679690000000001</c:v>
                </c:pt>
                <c:pt idx="15758">
                  <c:v>11.680120000000001</c:v>
                </c:pt>
                <c:pt idx="15759">
                  <c:v>11.680529999999999</c:v>
                </c:pt>
                <c:pt idx="15760">
                  <c:v>11.680770000000001</c:v>
                </c:pt>
                <c:pt idx="15761">
                  <c:v>11.681150000000001</c:v>
                </c:pt>
                <c:pt idx="15762">
                  <c:v>11.681369999999999</c:v>
                </c:pt>
                <c:pt idx="15763">
                  <c:v>11.682510000000001</c:v>
                </c:pt>
                <c:pt idx="15764">
                  <c:v>11.68351</c:v>
                </c:pt>
                <c:pt idx="15765">
                  <c:v>11.68336</c:v>
                </c:pt>
                <c:pt idx="15766">
                  <c:v>11.682539999999999</c:v>
                </c:pt>
                <c:pt idx="15767">
                  <c:v>11.68261</c:v>
                </c:pt>
                <c:pt idx="15768">
                  <c:v>11.683310000000001</c:v>
                </c:pt>
                <c:pt idx="15769">
                  <c:v>11.68216</c:v>
                </c:pt>
                <c:pt idx="15770">
                  <c:v>11.681240000000001</c:v>
                </c:pt>
                <c:pt idx="15771">
                  <c:v>11.680669999999999</c:v>
                </c:pt>
                <c:pt idx="15772">
                  <c:v>11.6805</c:v>
                </c:pt>
                <c:pt idx="15773">
                  <c:v>11.67963</c:v>
                </c:pt>
                <c:pt idx="15774">
                  <c:v>11.67999</c:v>
                </c:pt>
                <c:pt idx="15775">
                  <c:v>11.680429999999999</c:v>
                </c:pt>
                <c:pt idx="15776">
                  <c:v>11.680859999999999</c:v>
                </c:pt>
                <c:pt idx="15777">
                  <c:v>11.680580000000001</c:v>
                </c:pt>
                <c:pt idx="15778">
                  <c:v>11.68066</c:v>
                </c:pt>
                <c:pt idx="15779">
                  <c:v>11.68003</c:v>
                </c:pt>
                <c:pt idx="15780">
                  <c:v>11.68022</c:v>
                </c:pt>
                <c:pt idx="15781">
                  <c:v>11.67985</c:v>
                </c:pt>
                <c:pt idx="15782">
                  <c:v>11.678330000000001</c:v>
                </c:pt>
                <c:pt idx="15783">
                  <c:v>11.67928</c:v>
                </c:pt>
                <c:pt idx="15784">
                  <c:v>11.679589999999999</c:v>
                </c:pt>
                <c:pt idx="15785">
                  <c:v>11.67919</c:v>
                </c:pt>
                <c:pt idx="15786">
                  <c:v>11.678699999999999</c:v>
                </c:pt>
                <c:pt idx="15787">
                  <c:v>11.677099999999999</c:v>
                </c:pt>
                <c:pt idx="15788">
                  <c:v>11.67563</c:v>
                </c:pt>
                <c:pt idx="15789">
                  <c:v>11.67496</c:v>
                </c:pt>
                <c:pt idx="15790">
                  <c:v>11.673310000000001</c:v>
                </c:pt>
                <c:pt idx="15791">
                  <c:v>11.673590000000001</c:v>
                </c:pt>
                <c:pt idx="15792">
                  <c:v>11.67346</c:v>
                </c:pt>
                <c:pt idx="15793">
                  <c:v>11.67426</c:v>
                </c:pt>
                <c:pt idx="15794">
                  <c:v>11.673719999999999</c:v>
                </c:pt>
                <c:pt idx="15795">
                  <c:v>11.673439999999999</c:v>
                </c:pt>
                <c:pt idx="15796">
                  <c:v>11.674060000000001</c:v>
                </c:pt>
                <c:pt idx="15797">
                  <c:v>11.6732</c:v>
                </c:pt>
                <c:pt idx="15798">
                  <c:v>11.672879999999999</c:v>
                </c:pt>
                <c:pt idx="15799">
                  <c:v>11.67193</c:v>
                </c:pt>
                <c:pt idx="15800">
                  <c:v>11.67229</c:v>
                </c:pt>
                <c:pt idx="15801">
                  <c:v>11.671340000000001</c:v>
                </c:pt>
                <c:pt idx="15802">
                  <c:v>11.670339999999999</c:v>
                </c:pt>
                <c:pt idx="15803">
                  <c:v>11.66987</c:v>
                </c:pt>
                <c:pt idx="15804">
                  <c:v>11.66925</c:v>
                </c:pt>
                <c:pt idx="15805">
                  <c:v>11.66995</c:v>
                </c:pt>
                <c:pt idx="15806">
                  <c:v>11.67122</c:v>
                </c:pt>
                <c:pt idx="15807">
                  <c:v>11.67069</c:v>
                </c:pt>
                <c:pt idx="15808">
                  <c:v>11.66939</c:v>
                </c:pt>
                <c:pt idx="15809">
                  <c:v>11.66985</c:v>
                </c:pt>
                <c:pt idx="15810">
                  <c:v>11.669309999999999</c:v>
                </c:pt>
                <c:pt idx="15811">
                  <c:v>11.66891</c:v>
                </c:pt>
                <c:pt idx="15812">
                  <c:v>11.668519999999999</c:v>
                </c:pt>
                <c:pt idx="15813">
                  <c:v>11.667070000000001</c:v>
                </c:pt>
                <c:pt idx="15814">
                  <c:v>11.66527</c:v>
                </c:pt>
                <c:pt idx="15815">
                  <c:v>11.664249999999999</c:v>
                </c:pt>
                <c:pt idx="15816">
                  <c:v>11.66339</c:v>
                </c:pt>
                <c:pt idx="15817">
                  <c:v>11.661910000000001</c:v>
                </c:pt>
                <c:pt idx="15818">
                  <c:v>11.660629999999999</c:v>
                </c:pt>
                <c:pt idx="15819">
                  <c:v>11.661049999999999</c:v>
                </c:pt>
                <c:pt idx="15820">
                  <c:v>11.6617</c:v>
                </c:pt>
                <c:pt idx="15821">
                  <c:v>11.66128</c:v>
                </c:pt>
                <c:pt idx="15822">
                  <c:v>11.661580000000001</c:v>
                </c:pt>
                <c:pt idx="15823">
                  <c:v>11.6624</c:v>
                </c:pt>
                <c:pt idx="15824">
                  <c:v>11.6623</c:v>
                </c:pt>
                <c:pt idx="15825">
                  <c:v>11.66281</c:v>
                </c:pt>
                <c:pt idx="15826">
                  <c:v>11.66305</c:v>
                </c:pt>
                <c:pt idx="15827">
                  <c:v>11.66337</c:v>
                </c:pt>
                <c:pt idx="15828">
                  <c:v>11.66358</c:v>
                </c:pt>
                <c:pt idx="15829">
                  <c:v>11.66353</c:v>
                </c:pt>
                <c:pt idx="15830">
                  <c:v>11.662879999999999</c:v>
                </c:pt>
                <c:pt idx="15831">
                  <c:v>11.66287</c:v>
                </c:pt>
                <c:pt idx="15832">
                  <c:v>11.662380000000001</c:v>
                </c:pt>
                <c:pt idx="15833">
                  <c:v>11.66183</c:v>
                </c:pt>
                <c:pt idx="15834">
                  <c:v>11.661530000000001</c:v>
                </c:pt>
                <c:pt idx="15835">
                  <c:v>11.66193</c:v>
                </c:pt>
                <c:pt idx="15836">
                  <c:v>11.661659999999999</c:v>
                </c:pt>
                <c:pt idx="15837">
                  <c:v>11.660880000000001</c:v>
                </c:pt>
                <c:pt idx="15838">
                  <c:v>11.66098</c:v>
                </c:pt>
                <c:pt idx="15839">
                  <c:v>11.660690000000001</c:v>
                </c:pt>
                <c:pt idx="15840">
                  <c:v>11.660729999999999</c:v>
                </c:pt>
                <c:pt idx="15841">
                  <c:v>11.65964</c:v>
                </c:pt>
                <c:pt idx="15842">
                  <c:v>11.65896</c:v>
                </c:pt>
                <c:pt idx="15843">
                  <c:v>11.657349999999999</c:v>
                </c:pt>
                <c:pt idx="15844">
                  <c:v>11.65701</c:v>
                </c:pt>
                <c:pt idx="15845">
                  <c:v>11.65681</c:v>
                </c:pt>
                <c:pt idx="15846">
                  <c:v>11.65568</c:v>
                </c:pt>
                <c:pt idx="15847">
                  <c:v>11.655329999999999</c:v>
                </c:pt>
                <c:pt idx="15848">
                  <c:v>11.654059999999999</c:v>
                </c:pt>
                <c:pt idx="15849">
                  <c:v>11.652290000000001</c:v>
                </c:pt>
                <c:pt idx="15850">
                  <c:v>11.65072</c:v>
                </c:pt>
                <c:pt idx="15851">
                  <c:v>11.649789999999999</c:v>
                </c:pt>
                <c:pt idx="15852">
                  <c:v>11.648339999999999</c:v>
                </c:pt>
                <c:pt idx="15853">
                  <c:v>11.647349999999999</c:v>
                </c:pt>
                <c:pt idx="15854">
                  <c:v>11.646330000000001</c:v>
                </c:pt>
                <c:pt idx="15855">
                  <c:v>11.64409</c:v>
                </c:pt>
                <c:pt idx="15856">
                  <c:v>11.64223</c:v>
                </c:pt>
                <c:pt idx="15857">
                  <c:v>11.64138</c:v>
                </c:pt>
                <c:pt idx="15858">
                  <c:v>11.64127</c:v>
                </c:pt>
                <c:pt idx="15859">
                  <c:v>11.639699999999999</c:v>
                </c:pt>
                <c:pt idx="15860">
                  <c:v>11.63855</c:v>
                </c:pt>
                <c:pt idx="15861">
                  <c:v>11.637040000000001</c:v>
                </c:pt>
                <c:pt idx="15862">
                  <c:v>11.63599</c:v>
                </c:pt>
                <c:pt idx="15863">
                  <c:v>11.63598</c:v>
                </c:pt>
                <c:pt idx="15864">
                  <c:v>11.635300000000001</c:v>
                </c:pt>
                <c:pt idx="15865">
                  <c:v>11.63466</c:v>
                </c:pt>
                <c:pt idx="15866">
                  <c:v>11.633839999999999</c:v>
                </c:pt>
                <c:pt idx="15867">
                  <c:v>11.63302</c:v>
                </c:pt>
                <c:pt idx="15868">
                  <c:v>11.63208</c:v>
                </c:pt>
                <c:pt idx="15869">
                  <c:v>11.630549999999999</c:v>
                </c:pt>
                <c:pt idx="15870">
                  <c:v>11.62923</c:v>
                </c:pt>
                <c:pt idx="15871">
                  <c:v>11.627470000000001</c:v>
                </c:pt>
                <c:pt idx="15872">
                  <c:v>11.6251</c:v>
                </c:pt>
                <c:pt idx="15873">
                  <c:v>11.62232</c:v>
                </c:pt>
                <c:pt idx="15874">
                  <c:v>11.620150000000001</c:v>
                </c:pt>
                <c:pt idx="15875">
                  <c:v>11.61778</c:v>
                </c:pt>
                <c:pt idx="15876">
                  <c:v>11.616490000000001</c:v>
                </c:pt>
                <c:pt idx="15877">
                  <c:v>11.61553</c:v>
                </c:pt>
                <c:pt idx="15878">
                  <c:v>11.6145</c:v>
                </c:pt>
                <c:pt idx="15879">
                  <c:v>11.61303</c:v>
                </c:pt>
                <c:pt idx="15880">
                  <c:v>11.612030000000001</c:v>
                </c:pt>
                <c:pt idx="15881">
                  <c:v>11.609970000000001</c:v>
                </c:pt>
                <c:pt idx="15882">
                  <c:v>11.60938</c:v>
                </c:pt>
                <c:pt idx="15883">
                  <c:v>11.60859</c:v>
                </c:pt>
                <c:pt idx="15884">
                  <c:v>11.60726</c:v>
                </c:pt>
                <c:pt idx="15885">
                  <c:v>11.605499999999999</c:v>
                </c:pt>
                <c:pt idx="15886">
                  <c:v>11.60394</c:v>
                </c:pt>
                <c:pt idx="15887">
                  <c:v>11.60375</c:v>
                </c:pt>
                <c:pt idx="15888">
                  <c:v>11.602460000000001</c:v>
                </c:pt>
                <c:pt idx="15889">
                  <c:v>11.6013</c:v>
                </c:pt>
                <c:pt idx="15890">
                  <c:v>11.6004</c:v>
                </c:pt>
                <c:pt idx="15891">
                  <c:v>11.59914</c:v>
                </c:pt>
                <c:pt idx="15892">
                  <c:v>11.59657</c:v>
                </c:pt>
                <c:pt idx="15893">
                  <c:v>11.59417</c:v>
                </c:pt>
                <c:pt idx="15894">
                  <c:v>11.592000000000001</c:v>
                </c:pt>
                <c:pt idx="15895">
                  <c:v>11.58981</c:v>
                </c:pt>
                <c:pt idx="15896">
                  <c:v>11.5878</c:v>
                </c:pt>
                <c:pt idx="15897">
                  <c:v>11.58609</c:v>
                </c:pt>
                <c:pt idx="15898">
                  <c:v>11.584379999999999</c:v>
                </c:pt>
                <c:pt idx="15899">
                  <c:v>11.582369999999999</c:v>
                </c:pt>
                <c:pt idx="15900">
                  <c:v>11.58074</c:v>
                </c:pt>
                <c:pt idx="15901">
                  <c:v>11.579499999999999</c:v>
                </c:pt>
                <c:pt idx="15902">
                  <c:v>11.57869</c:v>
                </c:pt>
                <c:pt idx="15903">
                  <c:v>11.5776</c:v>
                </c:pt>
                <c:pt idx="15904">
                  <c:v>11.576309999999999</c:v>
                </c:pt>
                <c:pt idx="15905">
                  <c:v>11.57564</c:v>
                </c:pt>
                <c:pt idx="15906">
                  <c:v>11.575240000000001</c:v>
                </c:pt>
                <c:pt idx="15907">
                  <c:v>11.57429</c:v>
                </c:pt>
                <c:pt idx="15908">
                  <c:v>11.57272</c:v>
                </c:pt>
                <c:pt idx="15909">
                  <c:v>11.570919999999999</c:v>
                </c:pt>
                <c:pt idx="15910">
                  <c:v>11.5687</c:v>
                </c:pt>
                <c:pt idx="15911">
                  <c:v>11.566839999999999</c:v>
                </c:pt>
                <c:pt idx="15912">
                  <c:v>11.56551</c:v>
                </c:pt>
                <c:pt idx="15913">
                  <c:v>11.56367</c:v>
                </c:pt>
                <c:pt idx="15914">
                  <c:v>11.56189</c:v>
                </c:pt>
                <c:pt idx="15915">
                  <c:v>11.56061</c:v>
                </c:pt>
                <c:pt idx="15916">
                  <c:v>11.55997</c:v>
                </c:pt>
                <c:pt idx="15917">
                  <c:v>11.55922</c:v>
                </c:pt>
                <c:pt idx="15918">
                  <c:v>11.55837</c:v>
                </c:pt>
                <c:pt idx="15919">
                  <c:v>11.55701</c:v>
                </c:pt>
                <c:pt idx="15920">
                  <c:v>11.555149999999999</c:v>
                </c:pt>
                <c:pt idx="15921">
                  <c:v>11.55335</c:v>
                </c:pt>
                <c:pt idx="15922">
                  <c:v>11.552429999999999</c:v>
                </c:pt>
                <c:pt idx="15923">
                  <c:v>11.55193</c:v>
                </c:pt>
                <c:pt idx="15924">
                  <c:v>11.55134</c:v>
                </c:pt>
                <c:pt idx="15925">
                  <c:v>11.5503</c:v>
                </c:pt>
                <c:pt idx="15926">
                  <c:v>11.54791</c:v>
                </c:pt>
                <c:pt idx="15927">
                  <c:v>11.545170000000001</c:v>
                </c:pt>
                <c:pt idx="15928">
                  <c:v>11.5427</c:v>
                </c:pt>
                <c:pt idx="15929">
                  <c:v>11.53998</c:v>
                </c:pt>
                <c:pt idx="15930">
                  <c:v>11.53729</c:v>
                </c:pt>
                <c:pt idx="15931">
                  <c:v>11.535740000000001</c:v>
                </c:pt>
                <c:pt idx="15932">
                  <c:v>11.534739999999999</c:v>
                </c:pt>
                <c:pt idx="15933">
                  <c:v>11.532719999999999</c:v>
                </c:pt>
                <c:pt idx="15934">
                  <c:v>11.53077</c:v>
                </c:pt>
                <c:pt idx="15935">
                  <c:v>11.52896</c:v>
                </c:pt>
                <c:pt idx="15936">
                  <c:v>11.527839999999999</c:v>
                </c:pt>
                <c:pt idx="15937">
                  <c:v>11.526070000000001</c:v>
                </c:pt>
                <c:pt idx="15938">
                  <c:v>11.523630000000001</c:v>
                </c:pt>
                <c:pt idx="15939">
                  <c:v>11.52094</c:v>
                </c:pt>
                <c:pt idx="15940">
                  <c:v>11.518039999999999</c:v>
                </c:pt>
                <c:pt idx="15941">
                  <c:v>11.5167</c:v>
                </c:pt>
                <c:pt idx="15942">
                  <c:v>11.51708</c:v>
                </c:pt>
                <c:pt idx="15943">
                  <c:v>11.517440000000001</c:v>
                </c:pt>
                <c:pt idx="15944">
                  <c:v>11.51632</c:v>
                </c:pt>
                <c:pt idx="15945">
                  <c:v>11.51445</c:v>
                </c:pt>
                <c:pt idx="15946">
                  <c:v>11.51323</c:v>
                </c:pt>
                <c:pt idx="15947">
                  <c:v>11.512169999999999</c:v>
                </c:pt>
                <c:pt idx="15948">
                  <c:v>11.51163</c:v>
                </c:pt>
                <c:pt idx="15949">
                  <c:v>11.51097</c:v>
                </c:pt>
                <c:pt idx="15950">
                  <c:v>11.50902</c:v>
                </c:pt>
                <c:pt idx="15951">
                  <c:v>11.50642</c:v>
                </c:pt>
                <c:pt idx="15952">
                  <c:v>11.504300000000001</c:v>
                </c:pt>
                <c:pt idx="15953">
                  <c:v>11.50299</c:v>
                </c:pt>
                <c:pt idx="15954">
                  <c:v>11.50137</c:v>
                </c:pt>
                <c:pt idx="15955">
                  <c:v>11.49929</c:v>
                </c:pt>
                <c:pt idx="15956">
                  <c:v>11.497730000000001</c:v>
                </c:pt>
                <c:pt idx="15957">
                  <c:v>11.495900000000001</c:v>
                </c:pt>
                <c:pt idx="15958">
                  <c:v>11.493639999999999</c:v>
                </c:pt>
                <c:pt idx="15959">
                  <c:v>11.491569999999999</c:v>
                </c:pt>
                <c:pt idx="15960">
                  <c:v>11.49001</c:v>
                </c:pt>
                <c:pt idx="15961">
                  <c:v>11.488350000000001</c:v>
                </c:pt>
                <c:pt idx="15962">
                  <c:v>11.48631</c:v>
                </c:pt>
                <c:pt idx="15963">
                  <c:v>11.484310000000001</c:v>
                </c:pt>
                <c:pt idx="15964">
                  <c:v>11.482329999999999</c:v>
                </c:pt>
                <c:pt idx="15965">
                  <c:v>11.48021</c:v>
                </c:pt>
                <c:pt idx="15966">
                  <c:v>11.47738</c:v>
                </c:pt>
                <c:pt idx="15967">
                  <c:v>11.47462</c:v>
                </c:pt>
                <c:pt idx="15968">
                  <c:v>11.47222</c:v>
                </c:pt>
                <c:pt idx="15969">
                  <c:v>11.47015</c:v>
                </c:pt>
                <c:pt idx="15970">
                  <c:v>11.468439999999999</c:v>
                </c:pt>
                <c:pt idx="15971">
                  <c:v>11.466229999999999</c:v>
                </c:pt>
                <c:pt idx="15972">
                  <c:v>11.46383</c:v>
                </c:pt>
                <c:pt idx="15973">
                  <c:v>11.46091</c:v>
                </c:pt>
                <c:pt idx="15974">
                  <c:v>11.45823</c:v>
                </c:pt>
                <c:pt idx="15975">
                  <c:v>11.45553</c:v>
                </c:pt>
                <c:pt idx="15976">
                  <c:v>11.45354</c:v>
                </c:pt>
                <c:pt idx="15977">
                  <c:v>11.451589999999999</c:v>
                </c:pt>
                <c:pt idx="15978">
                  <c:v>11.44885</c:v>
                </c:pt>
                <c:pt idx="15979">
                  <c:v>11.44664</c:v>
                </c:pt>
                <c:pt idx="15980">
                  <c:v>11.44506</c:v>
                </c:pt>
                <c:pt idx="15981">
                  <c:v>11.44327</c:v>
                </c:pt>
                <c:pt idx="15982">
                  <c:v>11.44054</c:v>
                </c:pt>
                <c:pt idx="15983">
                  <c:v>11.437150000000001</c:v>
                </c:pt>
                <c:pt idx="15984">
                  <c:v>11.43413</c:v>
                </c:pt>
                <c:pt idx="15985">
                  <c:v>11.43216</c:v>
                </c:pt>
                <c:pt idx="15986">
                  <c:v>11.429869999999999</c:v>
                </c:pt>
                <c:pt idx="15987">
                  <c:v>11.42675</c:v>
                </c:pt>
                <c:pt idx="15988">
                  <c:v>11.424189999999999</c:v>
                </c:pt>
                <c:pt idx="15989">
                  <c:v>11.42192</c:v>
                </c:pt>
                <c:pt idx="15990">
                  <c:v>11.420439999999999</c:v>
                </c:pt>
                <c:pt idx="15991">
                  <c:v>11.41858</c:v>
                </c:pt>
                <c:pt idx="15992">
                  <c:v>11.415330000000001</c:v>
                </c:pt>
                <c:pt idx="15993">
                  <c:v>11.41174</c:v>
                </c:pt>
                <c:pt idx="15994">
                  <c:v>11.408530000000001</c:v>
                </c:pt>
                <c:pt idx="15995">
                  <c:v>11.40577</c:v>
                </c:pt>
                <c:pt idx="15996">
                  <c:v>11.40292</c:v>
                </c:pt>
                <c:pt idx="15997">
                  <c:v>11.399789999999999</c:v>
                </c:pt>
                <c:pt idx="15998">
                  <c:v>11.39653</c:v>
                </c:pt>
                <c:pt idx="15999">
                  <c:v>11.39381</c:v>
                </c:pt>
                <c:pt idx="16000">
                  <c:v>11.39209</c:v>
                </c:pt>
                <c:pt idx="16001">
                  <c:v>11.391019999999999</c:v>
                </c:pt>
                <c:pt idx="16002">
                  <c:v>11.389200000000001</c:v>
                </c:pt>
                <c:pt idx="16003">
                  <c:v>11.38682</c:v>
                </c:pt>
                <c:pt idx="16004">
                  <c:v>11.38505</c:v>
                </c:pt>
                <c:pt idx="16005">
                  <c:v>11.382960000000001</c:v>
                </c:pt>
                <c:pt idx="16006">
                  <c:v>11.380140000000001</c:v>
                </c:pt>
                <c:pt idx="16007">
                  <c:v>11.37786</c:v>
                </c:pt>
                <c:pt idx="16008">
                  <c:v>11.37608</c:v>
                </c:pt>
                <c:pt idx="16009">
                  <c:v>11.373710000000001</c:v>
                </c:pt>
                <c:pt idx="16010">
                  <c:v>11.3712</c:v>
                </c:pt>
                <c:pt idx="16011">
                  <c:v>11.369160000000001</c:v>
                </c:pt>
                <c:pt idx="16012">
                  <c:v>11.367010000000001</c:v>
                </c:pt>
                <c:pt idx="16013">
                  <c:v>11.36534</c:v>
                </c:pt>
                <c:pt idx="16014">
                  <c:v>11.363189999999999</c:v>
                </c:pt>
                <c:pt idx="16015">
                  <c:v>11.36059</c:v>
                </c:pt>
                <c:pt idx="16016">
                  <c:v>11.35824</c:v>
                </c:pt>
                <c:pt idx="16017">
                  <c:v>11.356070000000001</c:v>
                </c:pt>
                <c:pt idx="16018">
                  <c:v>11.353870000000001</c:v>
                </c:pt>
                <c:pt idx="16019">
                  <c:v>11.350580000000001</c:v>
                </c:pt>
                <c:pt idx="16020">
                  <c:v>11.34742</c:v>
                </c:pt>
                <c:pt idx="16021">
                  <c:v>11.34512</c:v>
                </c:pt>
                <c:pt idx="16022">
                  <c:v>11.3431</c:v>
                </c:pt>
                <c:pt idx="16023">
                  <c:v>11.34104</c:v>
                </c:pt>
                <c:pt idx="16024">
                  <c:v>11.338279999999999</c:v>
                </c:pt>
                <c:pt idx="16025">
                  <c:v>11.335419999999999</c:v>
                </c:pt>
                <c:pt idx="16026">
                  <c:v>11.33174</c:v>
                </c:pt>
                <c:pt idx="16027">
                  <c:v>11.32821</c:v>
                </c:pt>
                <c:pt idx="16028">
                  <c:v>11.32546</c:v>
                </c:pt>
                <c:pt idx="16029">
                  <c:v>11.32272</c:v>
                </c:pt>
                <c:pt idx="16030">
                  <c:v>11.32062</c:v>
                </c:pt>
                <c:pt idx="16031">
                  <c:v>11.317830000000001</c:v>
                </c:pt>
                <c:pt idx="16032">
                  <c:v>11.31466</c:v>
                </c:pt>
                <c:pt idx="16033">
                  <c:v>11.31277</c:v>
                </c:pt>
                <c:pt idx="16034">
                  <c:v>11.311529999999999</c:v>
                </c:pt>
                <c:pt idx="16035">
                  <c:v>11.308730000000001</c:v>
                </c:pt>
                <c:pt idx="16036">
                  <c:v>11.306229999999999</c:v>
                </c:pt>
                <c:pt idx="16037">
                  <c:v>11.304080000000001</c:v>
                </c:pt>
                <c:pt idx="16038">
                  <c:v>11.301679999999999</c:v>
                </c:pt>
                <c:pt idx="16039">
                  <c:v>11.2996</c:v>
                </c:pt>
                <c:pt idx="16040">
                  <c:v>11.296469999999999</c:v>
                </c:pt>
                <c:pt idx="16041">
                  <c:v>11.29383</c:v>
                </c:pt>
                <c:pt idx="16042">
                  <c:v>11.29241</c:v>
                </c:pt>
                <c:pt idx="16043">
                  <c:v>11.290290000000001</c:v>
                </c:pt>
                <c:pt idx="16044">
                  <c:v>11.28844</c:v>
                </c:pt>
                <c:pt idx="16045">
                  <c:v>11.286910000000001</c:v>
                </c:pt>
                <c:pt idx="16046">
                  <c:v>11.28519</c:v>
                </c:pt>
                <c:pt idx="16047">
                  <c:v>11.2834</c:v>
                </c:pt>
                <c:pt idx="16048">
                  <c:v>11.28097</c:v>
                </c:pt>
                <c:pt idx="16049">
                  <c:v>11.27844</c:v>
                </c:pt>
                <c:pt idx="16050">
                  <c:v>11.27627</c:v>
                </c:pt>
                <c:pt idx="16051">
                  <c:v>11.273239999999999</c:v>
                </c:pt>
                <c:pt idx="16052">
                  <c:v>11.27022</c:v>
                </c:pt>
                <c:pt idx="16053">
                  <c:v>11.267250000000001</c:v>
                </c:pt>
                <c:pt idx="16054">
                  <c:v>11.264110000000001</c:v>
                </c:pt>
                <c:pt idx="16055">
                  <c:v>11.26179</c:v>
                </c:pt>
                <c:pt idx="16056">
                  <c:v>11.25977</c:v>
                </c:pt>
                <c:pt idx="16057">
                  <c:v>11.256729999999999</c:v>
                </c:pt>
                <c:pt idx="16058">
                  <c:v>11.253959999999999</c:v>
                </c:pt>
                <c:pt idx="16059">
                  <c:v>11.251519999999999</c:v>
                </c:pt>
                <c:pt idx="16060">
                  <c:v>11.249370000000001</c:v>
                </c:pt>
                <c:pt idx="16061">
                  <c:v>11.247540000000001</c:v>
                </c:pt>
                <c:pt idx="16062">
                  <c:v>11.245699999999999</c:v>
                </c:pt>
                <c:pt idx="16063">
                  <c:v>11.24295</c:v>
                </c:pt>
                <c:pt idx="16064">
                  <c:v>11.240320000000001</c:v>
                </c:pt>
                <c:pt idx="16065">
                  <c:v>11.23846</c:v>
                </c:pt>
                <c:pt idx="16066">
                  <c:v>11.235580000000001</c:v>
                </c:pt>
                <c:pt idx="16067">
                  <c:v>11.23283</c:v>
                </c:pt>
                <c:pt idx="16068">
                  <c:v>11.23024</c:v>
                </c:pt>
                <c:pt idx="16069">
                  <c:v>11.228669999999999</c:v>
                </c:pt>
                <c:pt idx="16070">
                  <c:v>11.226100000000001</c:v>
                </c:pt>
                <c:pt idx="16071">
                  <c:v>11.223140000000001</c:v>
                </c:pt>
                <c:pt idx="16072">
                  <c:v>11.220179999999999</c:v>
                </c:pt>
                <c:pt idx="16073">
                  <c:v>11.21771</c:v>
                </c:pt>
                <c:pt idx="16074">
                  <c:v>11.21443</c:v>
                </c:pt>
                <c:pt idx="16075">
                  <c:v>11.211600000000001</c:v>
                </c:pt>
                <c:pt idx="16076">
                  <c:v>11.21048</c:v>
                </c:pt>
                <c:pt idx="16077">
                  <c:v>11.20979</c:v>
                </c:pt>
                <c:pt idx="16078">
                  <c:v>11.207750000000001</c:v>
                </c:pt>
                <c:pt idx="16079">
                  <c:v>11.205349999999999</c:v>
                </c:pt>
                <c:pt idx="16080">
                  <c:v>11.202629999999999</c:v>
                </c:pt>
                <c:pt idx="16081">
                  <c:v>11.20017</c:v>
                </c:pt>
                <c:pt idx="16082">
                  <c:v>11.19824</c:v>
                </c:pt>
                <c:pt idx="16083">
                  <c:v>11.19576</c:v>
                </c:pt>
                <c:pt idx="16084">
                  <c:v>11.19258</c:v>
                </c:pt>
                <c:pt idx="16085">
                  <c:v>11.19013</c:v>
                </c:pt>
                <c:pt idx="16086">
                  <c:v>11.186999999999999</c:v>
                </c:pt>
                <c:pt idx="16087">
                  <c:v>11.18432</c:v>
                </c:pt>
                <c:pt idx="16088">
                  <c:v>11.18154</c:v>
                </c:pt>
                <c:pt idx="16089">
                  <c:v>11.17821</c:v>
                </c:pt>
                <c:pt idx="16090">
                  <c:v>11.17469</c:v>
                </c:pt>
                <c:pt idx="16091">
                  <c:v>11.17103</c:v>
                </c:pt>
                <c:pt idx="16092">
                  <c:v>11.166550000000001</c:v>
                </c:pt>
                <c:pt idx="16093">
                  <c:v>11.16353</c:v>
                </c:pt>
                <c:pt idx="16094">
                  <c:v>11.16028</c:v>
                </c:pt>
                <c:pt idx="16095">
                  <c:v>11.15667</c:v>
                </c:pt>
                <c:pt idx="16096">
                  <c:v>11.153320000000001</c:v>
                </c:pt>
                <c:pt idx="16097">
                  <c:v>11.149050000000001</c:v>
                </c:pt>
                <c:pt idx="16098">
                  <c:v>11.145720000000001</c:v>
                </c:pt>
                <c:pt idx="16099">
                  <c:v>11.142939999999999</c:v>
                </c:pt>
                <c:pt idx="16100">
                  <c:v>11.13904</c:v>
                </c:pt>
                <c:pt idx="16101">
                  <c:v>11.136139999999999</c:v>
                </c:pt>
                <c:pt idx="16102">
                  <c:v>11.13307</c:v>
                </c:pt>
                <c:pt idx="16103">
                  <c:v>11.129440000000001</c:v>
                </c:pt>
                <c:pt idx="16104">
                  <c:v>11.12608</c:v>
                </c:pt>
                <c:pt idx="16105">
                  <c:v>11.12256</c:v>
                </c:pt>
                <c:pt idx="16106">
                  <c:v>11.118550000000001</c:v>
                </c:pt>
                <c:pt idx="16107">
                  <c:v>11.1159</c:v>
                </c:pt>
                <c:pt idx="16108">
                  <c:v>11.11205</c:v>
                </c:pt>
                <c:pt idx="16109">
                  <c:v>11.108790000000001</c:v>
                </c:pt>
                <c:pt idx="16110">
                  <c:v>11.10577</c:v>
                </c:pt>
                <c:pt idx="16111">
                  <c:v>11.102119999999999</c:v>
                </c:pt>
                <c:pt idx="16112">
                  <c:v>11.097099999999999</c:v>
                </c:pt>
                <c:pt idx="16113">
                  <c:v>11.09346</c:v>
                </c:pt>
                <c:pt idx="16114">
                  <c:v>11.090109999999999</c:v>
                </c:pt>
                <c:pt idx="16115">
                  <c:v>11.086080000000001</c:v>
                </c:pt>
                <c:pt idx="16116">
                  <c:v>11.08323</c:v>
                </c:pt>
                <c:pt idx="16117">
                  <c:v>11.081</c:v>
                </c:pt>
                <c:pt idx="16118">
                  <c:v>11.078580000000001</c:v>
                </c:pt>
                <c:pt idx="16119">
                  <c:v>11.07423</c:v>
                </c:pt>
                <c:pt idx="16120">
                  <c:v>11.07141</c:v>
                </c:pt>
                <c:pt idx="16121">
                  <c:v>11.069699999999999</c:v>
                </c:pt>
                <c:pt idx="16122">
                  <c:v>11.067159999999999</c:v>
                </c:pt>
                <c:pt idx="16123">
                  <c:v>11.063689999999999</c:v>
                </c:pt>
                <c:pt idx="16124">
                  <c:v>11.060549999999999</c:v>
                </c:pt>
                <c:pt idx="16125">
                  <c:v>11.057359999999999</c:v>
                </c:pt>
                <c:pt idx="16126">
                  <c:v>11.05519</c:v>
                </c:pt>
                <c:pt idx="16127">
                  <c:v>11.05081</c:v>
                </c:pt>
                <c:pt idx="16128">
                  <c:v>11.048170000000001</c:v>
                </c:pt>
                <c:pt idx="16129">
                  <c:v>11.04523</c:v>
                </c:pt>
                <c:pt idx="16130">
                  <c:v>11.04176</c:v>
                </c:pt>
                <c:pt idx="16131">
                  <c:v>11.038830000000001</c:v>
                </c:pt>
                <c:pt idx="16132">
                  <c:v>11.036110000000001</c:v>
                </c:pt>
                <c:pt idx="16133">
                  <c:v>11.03256</c:v>
                </c:pt>
                <c:pt idx="16134">
                  <c:v>11.029260000000001</c:v>
                </c:pt>
                <c:pt idx="16135">
                  <c:v>11.02519</c:v>
                </c:pt>
                <c:pt idx="16136">
                  <c:v>11.02178</c:v>
                </c:pt>
                <c:pt idx="16137">
                  <c:v>11.01829</c:v>
                </c:pt>
                <c:pt idx="16138">
                  <c:v>11.014480000000001</c:v>
                </c:pt>
                <c:pt idx="16139">
                  <c:v>11.0115</c:v>
                </c:pt>
                <c:pt idx="16140">
                  <c:v>11.009399999999999</c:v>
                </c:pt>
                <c:pt idx="16141">
                  <c:v>11.006970000000001</c:v>
                </c:pt>
                <c:pt idx="16142">
                  <c:v>11.004160000000001</c:v>
                </c:pt>
                <c:pt idx="16143">
                  <c:v>11.00112</c:v>
                </c:pt>
                <c:pt idx="16144">
                  <c:v>10.9977</c:v>
                </c:pt>
                <c:pt idx="16145">
                  <c:v>10.99419</c:v>
                </c:pt>
                <c:pt idx="16146">
                  <c:v>10.99126</c:v>
                </c:pt>
                <c:pt idx="16147">
                  <c:v>10.98879</c:v>
                </c:pt>
                <c:pt idx="16148">
                  <c:v>10.986330000000001</c:v>
                </c:pt>
                <c:pt idx="16149">
                  <c:v>10.98287</c:v>
                </c:pt>
                <c:pt idx="16150">
                  <c:v>10.97945</c:v>
                </c:pt>
                <c:pt idx="16151">
                  <c:v>10.975529999999999</c:v>
                </c:pt>
                <c:pt idx="16152">
                  <c:v>10.972250000000001</c:v>
                </c:pt>
                <c:pt idx="16153">
                  <c:v>10.97035</c:v>
                </c:pt>
                <c:pt idx="16154">
                  <c:v>10.967320000000001</c:v>
                </c:pt>
                <c:pt idx="16155">
                  <c:v>10.96341</c:v>
                </c:pt>
                <c:pt idx="16156">
                  <c:v>10.96063</c:v>
                </c:pt>
                <c:pt idx="16157">
                  <c:v>10.957409999999999</c:v>
                </c:pt>
                <c:pt idx="16158">
                  <c:v>10.95473</c:v>
                </c:pt>
                <c:pt idx="16159">
                  <c:v>10.95105</c:v>
                </c:pt>
                <c:pt idx="16160">
                  <c:v>10.94787</c:v>
                </c:pt>
                <c:pt idx="16161">
                  <c:v>10.94389</c:v>
                </c:pt>
                <c:pt idx="16162">
                  <c:v>10.940950000000001</c:v>
                </c:pt>
                <c:pt idx="16163">
                  <c:v>10.93791</c:v>
                </c:pt>
                <c:pt idx="16164">
                  <c:v>10.93393</c:v>
                </c:pt>
                <c:pt idx="16165">
                  <c:v>10.93127</c:v>
                </c:pt>
                <c:pt idx="16166">
                  <c:v>10.92826</c:v>
                </c:pt>
                <c:pt idx="16167">
                  <c:v>10.92474</c:v>
                </c:pt>
                <c:pt idx="16168">
                  <c:v>10.9201</c:v>
                </c:pt>
                <c:pt idx="16169">
                  <c:v>10.91755</c:v>
                </c:pt>
                <c:pt idx="16170">
                  <c:v>10.915100000000001</c:v>
                </c:pt>
                <c:pt idx="16171">
                  <c:v>10.91132</c:v>
                </c:pt>
                <c:pt idx="16172">
                  <c:v>10.907249999999999</c:v>
                </c:pt>
                <c:pt idx="16173">
                  <c:v>10.902670000000001</c:v>
                </c:pt>
                <c:pt idx="16174">
                  <c:v>10.899839999999999</c:v>
                </c:pt>
                <c:pt idx="16175">
                  <c:v>10.897349999999999</c:v>
                </c:pt>
                <c:pt idx="16176">
                  <c:v>10.89297</c:v>
                </c:pt>
                <c:pt idx="16177">
                  <c:v>10.8903</c:v>
                </c:pt>
                <c:pt idx="16178">
                  <c:v>10.88653</c:v>
                </c:pt>
                <c:pt idx="16179">
                  <c:v>10.883889999999999</c:v>
                </c:pt>
                <c:pt idx="16180">
                  <c:v>10.880549999999999</c:v>
                </c:pt>
                <c:pt idx="16181">
                  <c:v>10.876580000000001</c:v>
                </c:pt>
                <c:pt idx="16182">
                  <c:v>10.87228</c:v>
                </c:pt>
                <c:pt idx="16183">
                  <c:v>10.86932</c:v>
                </c:pt>
                <c:pt idx="16184">
                  <c:v>10.86562</c:v>
                </c:pt>
                <c:pt idx="16185">
                  <c:v>10.86233</c:v>
                </c:pt>
                <c:pt idx="16186">
                  <c:v>10.8591</c:v>
                </c:pt>
                <c:pt idx="16187">
                  <c:v>10.85516</c:v>
                </c:pt>
                <c:pt idx="16188">
                  <c:v>10.852220000000001</c:v>
                </c:pt>
                <c:pt idx="16189">
                  <c:v>10.848929999999999</c:v>
                </c:pt>
                <c:pt idx="16190">
                  <c:v>10.84473</c:v>
                </c:pt>
                <c:pt idx="16191">
                  <c:v>10.84118</c:v>
                </c:pt>
                <c:pt idx="16192">
                  <c:v>10.83756</c:v>
                </c:pt>
                <c:pt idx="16193">
                  <c:v>10.834300000000001</c:v>
                </c:pt>
                <c:pt idx="16194">
                  <c:v>10.83081</c:v>
                </c:pt>
                <c:pt idx="16195">
                  <c:v>10.827819999999999</c:v>
                </c:pt>
                <c:pt idx="16196">
                  <c:v>10.82368</c:v>
                </c:pt>
                <c:pt idx="16197">
                  <c:v>10.82019</c:v>
                </c:pt>
                <c:pt idx="16198">
                  <c:v>10.81584</c:v>
                </c:pt>
                <c:pt idx="16199">
                  <c:v>10.81264</c:v>
                </c:pt>
                <c:pt idx="16200">
                  <c:v>10.81044</c:v>
                </c:pt>
                <c:pt idx="16201">
                  <c:v>10.80663</c:v>
                </c:pt>
                <c:pt idx="16202">
                  <c:v>10.803000000000001</c:v>
                </c:pt>
                <c:pt idx="16203">
                  <c:v>10.79884</c:v>
                </c:pt>
                <c:pt idx="16204">
                  <c:v>10.79527</c:v>
                </c:pt>
                <c:pt idx="16205">
                  <c:v>10.791689999999999</c:v>
                </c:pt>
                <c:pt idx="16206">
                  <c:v>10.787240000000001</c:v>
                </c:pt>
                <c:pt idx="16207">
                  <c:v>10.78274</c:v>
                </c:pt>
                <c:pt idx="16208">
                  <c:v>10.778969999999999</c:v>
                </c:pt>
                <c:pt idx="16209">
                  <c:v>10.774900000000001</c:v>
                </c:pt>
                <c:pt idx="16210">
                  <c:v>10.77183</c:v>
                </c:pt>
                <c:pt idx="16211">
                  <c:v>10.76925</c:v>
                </c:pt>
                <c:pt idx="16212">
                  <c:v>10.76632</c:v>
                </c:pt>
                <c:pt idx="16213">
                  <c:v>10.762740000000001</c:v>
                </c:pt>
                <c:pt idx="16214">
                  <c:v>10.759880000000001</c:v>
                </c:pt>
                <c:pt idx="16215">
                  <c:v>10.755890000000001</c:v>
                </c:pt>
                <c:pt idx="16216">
                  <c:v>10.7522</c:v>
                </c:pt>
                <c:pt idx="16217">
                  <c:v>10.74807</c:v>
                </c:pt>
                <c:pt idx="16218">
                  <c:v>10.74518</c:v>
                </c:pt>
                <c:pt idx="16219">
                  <c:v>10.741490000000001</c:v>
                </c:pt>
                <c:pt idx="16220">
                  <c:v>10.73631</c:v>
                </c:pt>
                <c:pt idx="16221">
                  <c:v>10.730869999999999</c:v>
                </c:pt>
                <c:pt idx="16222">
                  <c:v>10.727209999999999</c:v>
                </c:pt>
                <c:pt idx="16223">
                  <c:v>10.72423</c:v>
                </c:pt>
                <c:pt idx="16224">
                  <c:v>10.72092</c:v>
                </c:pt>
                <c:pt idx="16225">
                  <c:v>10.716889999999999</c:v>
                </c:pt>
                <c:pt idx="16226">
                  <c:v>10.71316</c:v>
                </c:pt>
                <c:pt idx="16227">
                  <c:v>10.708970000000001</c:v>
                </c:pt>
                <c:pt idx="16228">
                  <c:v>10.70523</c:v>
                </c:pt>
                <c:pt idx="16229">
                  <c:v>10.701090000000001</c:v>
                </c:pt>
                <c:pt idx="16230">
                  <c:v>10.69773</c:v>
                </c:pt>
                <c:pt idx="16231">
                  <c:v>10.69455</c:v>
                </c:pt>
                <c:pt idx="16232">
                  <c:v>10.69183</c:v>
                </c:pt>
                <c:pt idx="16233">
                  <c:v>10.68848</c:v>
                </c:pt>
                <c:pt idx="16234">
                  <c:v>10.68473</c:v>
                </c:pt>
                <c:pt idx="16235">
                  <c:v>10.681520000000001</c:v>
                </c:pt>
                <c:pt idx="16236">
                  <c:v>10.67802</c:v>
                </c:pt>
                <c:pt idx="16237">
                  <c:v>10.67564</c:v>
                </c:pt>
                <c:pt idx="16238">
                  <c:v>10.67299</c:v>
                </c:pt>
                <c:pt idx="16239">
                  <c:v>10.67015</c:v>
                </c:pt>
                <c:pt idx="16240">
                  <c:v>10.668010000000001</c:v>
                </c:pt>
                <c:pt idx="16241">
                  <c:v>10.665710000000001</c:v>
                </c:pt>
                <c:pt idx="16242">
                  <c:v>10.662330000000001</c:v>
                </c:pt>
                <c:pt idx="16243">
                  <c:v>10.658620000000001</c:v>
                </c:pt>
                <c:pt idx="16244">
                  <c:v>10.65531</c:v>
                </c:pt>
                <c:pt idx="16245">
                  <c:v>10.65278</c:v>
                </c:pt>
                <c:pt idx="16246">
                  <c:v>10.650069999999999</c:v>
                </c:pt>
                <c:pt idx="16247">
                  <c:v>10.64723</c:v>
                </c:pt>
                <c:pt idx="16248">
                  <c:v>10.64392</c:v>
                </c:pt>
                <c:pt idx="16249">
                  <c:v>10.64076</c:v>
                </c:pt>
                <c:pt idx="16250">
                  <c:v>10.63757</c:v>
                </c:pt>
                <c:pt idx="16251">
                  <c:v>10.63518</c:v>
                </c:pt>
                <c:pt idx="16252">
                  <c:v>10.63313</c:v>
                </c:pt>
                <c:pt idx="16253">
                  <c:v>10.629949999999999</c:v>
                </c:pt>
                <c:pt idx="16254">
                  <c:v>10.62735</c:v>
                </c:pt>
                <c:pt idx="16255">
                  <c:v>10.62398</c:v>
                </c:pt>
                <c:pt idx="16256">
                  <c:v>10.62153</c:v>
                </c:pt>
                <c:pt idx="16257">
                  <c:v>10.618819999999999</c:v>
                </c:pt>
                <c:pt idx="16258">
                  <c:v>10.615880000000001</c:v>
                </c:pt>
                <c:pt idx="16259">
                  <c:v>10.613799999999999</c:v>
                </c:pt>
                <c:pt idx="16260">
                  <c:v>10.61032</c:v>
                </c:pt>
                <c:pt idx="16261">
                  <c:v>10.60566</c:v>
                </c:pt>
                <c:pt idx="16262">
                  <c:v>10.602309999999999</c:v>
                </c:pt>
                <c:pt idx="16263">
                  <c:v>10.5997</c:v>
                </c:pt>
                <c:pt idx="16264">
                  <c:v>10.59634</c:v>
                </c:pt>
                <c:pt idx="16265">
                  <c:v>10.59409</c:v>
                </c:pt>
                <c:pt idx="16266">
                  <c:v>10.591229999999999</c:v>
                </c:pt>
                <c:pt idx="16267">
                  <c:v>10.58881</c:v>
                </c:pt>
                <c:pt idx="16268">
                  <c:v>10.585789999999999</c:v>
                </c:pt>
                <c:pt idx="16269">
                  <c:v>10.58352</c:v>
                </c:pt>
                <c:pt idx="16270">
                  <c:v>10.58168</c:v>
                </c:pt>
                <c:pt idx="16271">
                  <c:v>10.58104</c:v>
                </c:pt>
                <c:pt idx="16272">
                  <c:v>10.57799</c:v>
                </c:pt>
                <c:pt idx="16273">
                  <c:v>10.575559999999999</c:v>
                </c:pt>
                <c:pt idx="16274">
                  <c:v>10.572839999999999</c:v>
                </c:pt>
                <c:pt idx="16275">
                  <c:v>10.570830000000001</c:v>
                </c:pt>
                <c:pt idx="16276">
                  <c:v>10.568110000000001</c:v>
                </c:pt>
                <c:pt idx="16277">
                  <c:v>10.56569</c:v>
                </c:pt>
                <c:pt idx="16278">
                  <c:v>10.563739999999999</c:v>
                </c:pt>
                <c:pt idx="16279">
                  <c:v>10.561210000000001</c:v>
                </c:pt>
                <c:pt idx="16280">
                  <c:v>10.55794</c:v>
                </c:pt>
                <c:pt idx="16281">
                  <c:v>10.554970000000001</c:v>
                </c:pt>
                <c:pt idx="16282">
                  <c:v>10.551769999999999</c:v>
                </c:pt>
                <c:pt idx="16283">
                  <c:v>10.548819999999999</c:v>
                </c:pt>
                <c:pt idx="16284">
                  <c:v>10.546139999999999</c:v>
                </c:pt>
                <c:pt idx="16285">
                  <c:v>10.543620000000001</c:v>
                </c:pt>
                <c:pt idx="16286">
                  <c:v>10.54081</c:v>
                </c:pt>
                <c:pt idx="16287">
                  <c:v>10.53764</c:v>
                </c:pt>
                <c:pt idx="16288">
                  <c:v>10.5349</c:v>
                </c:pt>
                <c:pt idx="16289">
                  <c:v>10.531879999999999</c:v>
                </c:pt>
                <c:pt idx="16290">
                  <c:v>10.528890000000001</c:v>
                </c:pt>
                <c:pt idx="16291">
                  <c:v>10.525410000000001</c:v>
                </c:pt>
                <c:pt idx="16292">
                  <c:v>10.52291</c:v>
                </c:pt>
                <c:pt idx="16293">
                  <c:v>10.52068</c:v>
                </c:pt>
                <c:pt idx="16294">
                  <c:v>10.517749999999999</c:v>
                </c:pt>
                <c:pt idx="16295">
                  <c:v>10.514139999999999</c:v>
                </c:pt>
                <c:pt idx="16296">
                  <c:v>10.511049999999999</c:v>
                </c:pt>
                <c:pt idx="16297">
                  <c:v>10.50858</c:v>
                </c:pt>
                <c:pt idx="16298">
                  <c:v>10.50644</c:v>
                </c:pt>
                <c:pt idx="16299">
                  <c:v>10.50371</c:v>
                </c:pt>
                <c:pt idx="16300">
                  <c:v>10.500209999999999</c:v>
                </c:pt>
                <c:pt idx="16301">
                  <c:v>10.497339999999999</c:v>
                </c:pt>
                <c:pt idx="16302">
                  <c:v>10.49508</c:v>
                </c:pt>
                <c:pt idx="16303">
                  <c:v>10.49291</c:v>
                </c:pt>
                <c:pt idx="16304">
                  <c:v>10.4903</c:v>
                </c:pt>
                <c:pt idx="16305">
                  <c:v>10.48798</c:v>
                </c:pt>
                <c:pt idx="16306">
                  <c:v>10.48563</c:v>
                </c:pt>
                <c:pt idx="16307">
                  <c:v>10.483079999999999</c:v>
                </c:pt>
                <c:pt idx="16308">
                  <c:v>10.480919999999999</c:v>
                </c:pt>
                <c:pt idx="16309">
                  <c:v>10.479100000000001</c:v>
                </c:pt>
                <c:pt idx="16310">
                  <c:v>10.47687</c:v>
                </c:pt>
                <c:pt idx="16311">
                  <c:v>10.47546</c:v>
                </c:pt>
                <c:pt idx="16312">
                  <c:v>10.473789999999999</c:v>
                </c:pt>
                <c:pt idx="16313">
                  <c:v>10.470940000000001</c:v>
                </c:pt>
                <c:pt idx="16314">
                  <c:v>10.467829999999999</c:v>
                </c:pt>
                <c:pt idx="16315">
                  <c:v>10.46481</c:v>
                </c:pt>
                <c:pt idx="16316">
                  <c:v>10.462490000000001</c:v>
                </c:pt>
                <c:pt idx="16317">
                  <c:v>10.4596</c:v>
                </c:pt>
                <c:pt idx="16318">
                  <c:v>10.45696</c:v>
                </c:pt>
                <c:pt idx="16319">
                  <c:v>10.45374</c:v>
                </c:pt>
                <c:pt idx="16320">
                  <c:v>10.45112</c:v>
                </c:pt>
                <c:pt idx="16321">
                  <c:v>10.447789999999999</c:v>
                </c:pt>
                <c:pt idx="16322">
                  <c:v>10.445309999999999</c:v>
                </c:pt>
                <c:pt idx="16323">
                  <c:v>10.443239999999999</c:v>
                </c:pt>
                <c:pt idx="16324">
                  <c:v>10.44083</c:v>
                </c:pt>
                <c:pt idx="16325">
                  <c:v>10.438610000000001</c:v>
                </c:pt>
                <c:pt idx="16326">
                  <c:v>10.436540000000001</c:v>
                </c:pt>
                <c:pt idx="16327">
                  <c:v>10.433439999999999</c:v>
                </c:pt>
                <c:pt idx="16328">
                  <c:v>10.42991</c:v>
                </c:pt>
                <c:pt idx="16329">
                  <c:v>10.42718</c:v>
                </c:pt>
                <c:pt idx="16330">
                  <c:v>10.42507</c:v>
                </c:pt>
                <c:pt idx="16331">
                  <c:v>10.4224</c:v>
                </c:pt>
                <c:pt idx="16332">
                  <c:v>10.41961</c:v>
                </c:pt>
                <c:pt idx="16333">
                  <c:v>10.4175</c:v>
                </c:pt>
                <c:pt idx="16334">
                  <c:v>10.41408</c:v>
                </c:pt>
                <c:pt idx="16335">
                  <c:v>10.411049999999999</c:v>
                </c:pt>
                <c:pt idx="16336">
                  <c:v>10.408620000000001</c:v>
                </c:pt>
                <c:pt idx="16337">
                  <c:v>10.40619</c:v>
                </c:pt>
                <c:pt idx="16338">
                  <c:v>10.40422</c:v>
                </c:pt>
                <c:pt idx="16339">
                  <c:v>10.40213</c:v>
                </c:pt>
                <c:pt idx="16340">
                  <c:v>10.3992</c:v>
                </c:pt>
                <c:pt idx="16341">
                  <c:v>10.39574</c:v>
                </c:pt>
                <c:pt idx="16342">
                  <c:v>10.39227</c:v>
                </c:pt>
                <c:pt idx="16343">
                  <c:v>10.38875</c:v>
                </c:pt>
                <c:pt idx="16344">
                  <c:v>10.38561</c:v>
                </c:pt>
                <c:pt idx="16345">
                  <c:v>10.38283</c:v>
                </c:pt>
                <c:pt idx="16346">
                  <c:v>10.38002</c:v>
                </c:pt>
                <c:pt idx="16347">
                  <c:v>10.376899999999999</c:v>
                </c:pt>
                <c:pt idx="16348">
                  <c:v>10.373710000000001</c:v>
                </c:pt>
                <c:pt idx="16349">
                  <c:v>10.37105</c:v>
                </c:pt>
                <c:pt idx="16350">
                  <c:v>10.368589999999999</c:v>
                </c:pt>
                <c:pt idx="16351">
                  <c:v>10.36553</c:v>
                </c:pt>
                <c:pt idx="16352">
                  <c:v>10.36223</c:v>
                </c:pt>
                <c:pt idx="16353">
                  <c:v>10.35896</c:v>
                </c:pt>
                <c:pt idx="16354">
                  <c:v>10.356070000000001</c:v>
                </c:pt>
                <c:pt idx="16355">
                  <c:v>10.35355</c:v>
                </c:pt>
                <c:pt idx="16356">
                  <c:v>10.35107</c:v>
                </c:pt>
                <c:pt idx="16357">
                  <c:v>10.348789999999999</c:v>
                </c:pt>
                <c:pt idx="16358">
                  <c:v>10.34632</c:v>
                </c:pt>
                <c:pt idx="16359">
                  <c:v>10.3429</c:v>
                </c:pt>
                <c:pt idx="16360">
                  <c:v>10.34003</c:v>
                </c:pt>
                <c:pt idx="16361">
                  <c:v>10.33761</c:v>
                </c:pt>
                <c:pt idx="16362">
                  <c:v>10.3347</c:v>
                </c:pt>
                <c:pt idx="16363">
                  <c:v>10.33182</c:v>
                </c:pt>
                <c:pt idx="16364">
                  <c:v>10.329050000000001</c:v>
                </c:pt>
                <c:pt idx="16365">
                  <c:v>10.32626</c:v>
                </c:pt>
                <c:pt idx="16366">
                  <c:v>10.3231</c:v>
                </c:pt>
                <c:pt idx="16367">
                  <c:v>10.31987</c:v>
                </c:pt>
                <c:pt idx="16368">
                  <c:v>10.31676</c:v>
                </c:pt>
                <c:pt idx="16369">
                  <c:v>10.314310000000001</c:v>
                </c:pt>
                <c:pt idx="16370">
                  <c:v>10.31221</c:v>
                </c:pt>
                <c:pt idx="16371">
                  <c:v>10.30927</c:v>
                </c:pt>
                <c:pt idx="16372">
                  <c:v>10.30602</c:v>
                </c:pt>
                <c:pt idx="16373">
                  <c:v>10.30237</c:v>
                </c:pt>
                <c:pt idx="16374">
                  <c:v>10.29889</c:v>
                </c:pt>
                <c:pt idx="16375">
                  <c:v>10.295780000000001</c:v>
                </c:pt>
                <c:pt idx="16376">
                  <c:v>10.292719999999999</c:v>
                </c:pt>
                <c:pt idx="16377">
                  <c:v>10.290319999999999</c:v>
                </c:pt>
                <c:pt idx="16378">
                  <c:v>10.28811</c:v>
                </c:pt>
                <c:pt idx="16379">
                  <c:v>10.285780000000001</c:v>
                </c:pt>
                <c:pt idx="16380">
                  <c:v>10.283620000000001</c:v>
                </c:pt>
                <c:pt idx="16381">
                  <c:v>10.281230000000001</c:v>
                </c:pt>
                <c:pt idx="16382">
                  <c:v>10.278729999999999</c:v>
                </c:pt>
                <c:pt idx="16383">
                  <c:v>10.275690000000001</c:v>
                </c:pt>
                <c:pt idx="16384">
                  <c:v>10.27336</c:v>
                </c:pt>
                <c:pt idx="16385">
                  <c:v>10.27233</c:v>
                </c:pt>
                <c:pt idx="16386">
                  <c:v>10.27097</c:v>
                </c:pt>
                <c:pt idx="16387">
                  <c:v>10.26911</c:v>
                </c:pt>
                <c:pt idx="16388">
                  <c:v>10.26656</c:v>
                </c:pt>
                <c:pt idx="16389">
                  <c:v>10.26408</c:v>
                </c:pt>
                <c:pt idx="16390">
                  <c:v>10.262230000000001</c:v>
                </c:pt>
                <c:pt idx="16391">
                  <c:v>10.26074</c:v>
                </c:pt>
                <c:pt idx="16392">
                  <c:v>10.25872</c:v>
                </c:pt>
                <c:pt idx="16393">
                  <c:v>10.256589999999999</c:v>
                </c:pt>
                <c:pt idx="16394">
                  <c:v>10.25525</c:v>
                </c:pt>
                <c:pt idx="16395">
                  <c:v>10.25386</c:v>
                </c:pt>
                <c:pt idx="16396">
                  <c:v>10.2524</c:v>
                </c:pt>
                <c:pt idx="16397">
                  <c:v>10.250540000000001</c:v>
                </c:pt>
                <c:pt idx="16398">
                  <c:v>10.248419999999999</c:v>
                </c:pt>
                <c:pt idx="16399">
                  <c:v>10.24635</c:v>
                </c:pt>
                <c:pt idx="16400">
                  <c:v>10.24417</c:v>
                </c:pt>
                <c:pt idx="16401">
                  <c:v>10.24241</c:v>
                </c:pt>
                <c:pt idx="16402">
                  <c:v>10.240170000000001</c:v>
                </c:pt>
                <c:pt idx="16403">
                  <c:v>10.23785</c:v>
                </c:pt>
                <c:pt idx="16404">
                  <c:v>10.23644</c:v>
                </c:pt>
                <c:pt idx="16405">
                  <c:v>10.2348</c:v>
                </c:pt>
                <c:pt idx="16406">
                  <c:v>10.232570000000001</c:v>
                </c:pt>
                <c:pt idx="16407">
                  <c:v>10.230320000000001</c:v>
                </c:pt>
                <c:pt idx="16408">
                  <c:v>10.22822</c:v>
                </c:pt>
                <c:pt idx="16409">
                  <c:v>10.22593</c:v>
                </c:pt>
                <c:pt idx="16410">
                  <c:v>10.223660000000001</c:v>
                </c:pt>
                <c:pt idx="16411">
                  <c:v>10.220940000000001</c:v>
                </c:pt>
                <c:pt idx="16412">
                  <c:v>10.219480000000001</c:v>
                </c:pt>
                <c:pt idx="16413">
                  <c:v>10.218540000000001</c:v>
                </c:pt>
                <c:pt idx="16414">
                  <c:v>10.21733</c:v>
                </c:pt>
                <c:pt idx="16415">
                  <c:v>10.21565</c:v>
                </c:pt>
                <c:pt idx="16416">
                  <c:v>10.213340000000001</c:v>
                </c:pt>
                <c:pt idx="16417">
                  <c:v>10.211790000000001</c:v>
                </c:pt>
                <c:pt idx="16418">
                  <c:v>10.211130000000001</c:v>
                </c:pt>
                <c:pt idx="16419">
                  <c:v>10.209250000000001</c:v>
                </c:pt>
                <c:pt idx="16420">
                  <c:v>10.206670000000001</c:v>
                </c:pt>
                <c:pt idx="16421">
                  <c:v>10.204789999999999</c:v>
                </c:pt>
                <c:pt idx="16422">
                  <c:v>10.204050000000001</c:v>
                </c:pt>
                <c:pt idx="16423">
                  <c:v>10.202019999999999</c:v>
                </c:pt>
                <c:pt idx="16424">
                  <c:v>10.20059</c:v>
                </c:pt>
                <c:pt idx="16425">
                  <c:v>10.19896</c:v>
                </c:pt>
                <c:pt idx="16426">
                  <c:v>10.19689</c:v>
                </c:pt>
                <c:pt idx="16427">
                  <c:v>10.194900000000001</c:v>
                </c:pt>
                <c:pt idx="16428">
                  <c:v>10.191940000000001</c:v>
                </c:pt>
                <c:pt idx="16429">
                  <c:v>10.19004</c:v>
                </c:pt>
                <c:pt idx="16430">
                  <c:v>10.18754</c:v>
                </c:pt>
                <c:pt idx="16431">
                  <c:v>10.18539</c:v>
                </c:pt>
                <c:pt idx="16432">
                  <c:v>10.1838</c:v>
                </c:pt>
                <c:pt idx="16433">
                  <c:v>10.182650000000001</c:v>
                </c:pt>
                <c:pt idx="16434">
                  <c:v>10.18131</c:v>
                </c:pt>
                <c:pt idx="16435">
                  <c:v>10.179</c:v>
                </c:pt>
                <c:pt idx="16436">
                  <c:v>10.17571</c:v>
                </c:pt>
                <c:pt idx="16437">
                  <c:v>10.173310000000001</c:v>
                </c:pt>
                <c:pt idx="16438">
                  <c:v>10.170629999999999</c:v>
                </c:pt>
                <c:pt idx="16439">
                  <c:v>10.16774</c:v>
                </c:pt>
                <c:pt idx="16440">
                  <c:v>10.165649999999999</c:v>
                </c:pt>
                <c:pt idx="16441">
                  <c:v>10.163080000000001</c:v>
                </c:pt>
                <c:pt idx="16442">
                  <c:v>10.16133</c:v>
                </c:pt>
                <c:pt idx="16443">
                  <c:v>10.159979999999999</c:v>
                </c:pt>
                <c:pt idx="16444">
                  <c:v>10.15788</c:v>
                </c:pt>
                <c:pt idx="16445">
                  <c:v>10.155709999999999</c:v>
                </c:pt>
                <c:pt idx="16446">
                  <c:v>10.15353</c:v>
                </c:pt>
                <c:pt idx="16447">
                  <c:v>10.151579999999999</c:v>
                </c:pt>
                <c:pt idx="16448">
                  <c:v>10.15062</c:v>
                </c:pt>
                <c:pt idx="16449">
                  <c:v>10.14892</c:v>
                </c:pt>
                <c:pt idx="16450">
                  <c:v>10.14687</c:v>
                </c:pt>
                <c:pt idx="16451">
                  <c:v>10.144769999999999</c:v>
                </c:pt>
                <c:pt idx="16452">
                  <c:v>10.14242</c:v>
                </c:pt>
                <c:pt idx="16453">
                  <c:v>10.140969999999999</c:v>
                </c:pt>
                <c:pt idx="16454">
                  <c:v>10.13916</c:v>
                </c:pt>
                <c:pt idx="16455">
                  <c:v>10.137230000000001</c:v>
                </c:pt>
                <c:pt idx="16456">
                  <c:v>10.13522</c:v>
                </c:pt>
                <c:pt idx="16457">
                  <c:v>10.13326</c:v>
                </c:pt>
                <c:pt idx="16458">
                  <c:v>10.131740000000001</c:v>
                </c:pt>
                <c:pt idx="16459">
                  <c:v>10.13048</c:v>
                </c:pt>
                <c:pt idx="16460">
                  <c:v>10.129049999999999</c:v>
                </c:pt>
                <c:pt idx="16461">
                  <c:v>10.127560000000001</c:v>
                </c:pt>
                <c:pt idx="16462">
                  <c:v>10.124980000000001</c:v>
                </c:pt>
                <c:pt idx="16463">
                  <c:v>10.12297</c:v>
                </c:pt>
                <c:pt idx="16464">
                  <c:v>10.12153</c:v>
                </c:pt>
                <c:pt idx="16465">
                  <c:v>10.12003</c:v>
                </c:pt>
                <c:pt idx="16466">
                  <c:v>10.11877</c:v>
                </c:pt>
                <c:pt idx="16467">
                  <c:v>10.11767</c:v>
                </c:pt>
                <c:pt idx="16468">
                  <c:v>10.11591</c:v>
                </c:pt>
                <c:pt idx="16469">
                  <c:v>10.11429</c:v>
                </c:pt>
                <c:pt idx="16470">
                  <c:v>10.113429999999999</c:v>
                </c:pt>
                <c:pt idx="16471">
                  <c:v>10.111929999999999</c:v>
                </c:pt>
                <c:pt idx="16472">
                  <c:v>10.11018</c:v>
                </c:pt>
                <c:pt idx="16473">
                  <c:v>10.10913</c:v>
                </c:pt>
                <c:pt idx="16474">
                  <c:v>10.108969999999999</c:v>
                </c:pt>
                <c:pt idx="16475">
                  <c:v>10.10642</c:v>
                </c:pt>
                <c:pt idx="16476">
                  <c:v>10.104649999999999</c:v>
                </c:pt>
                <c:pt idx="16477">
                  <c:v>10.102040000000001</c:v>
                </c:pt>
                <c:pt idx="16478">
                  <c:v>10.1015</c:v>
                </c:pt>
                <c:pt idx="16479">
                  <c:v>10.100009999999999</c:v>
                </c:pt>
                <c:pt idx="16480">
                  <c:v>10.09873</c:v>
                </c:pt>
                <c:pt idx="16481">
                  <c:v>10.096830000000001</c:v>
                </c:pt>
                <c:pt idx="16482">
                  <c:v>10.096080000000001</c:v>
                </c:pt>
                <c:pt idx="16483">
                  <c:v>10.094670000000001</c:v>
                </c:pt>
                <c:pt idx="16484">
                  <c:v>10.092599999999999</c:v>
                </c:pt>
                <c:pt idx="16485">
                  <c:v>10.09158</c:v>
                </c:pt>
                <c:pt idx="16486">
                  <c:v>10.09097</c:v>
                </c:pt>
                <c:pt idx="16487">
                  <c:v>10.089969999999999</c:v>
                </c:pt>
                <c:pt idx="16488">
                  <c:v>10.08863</c:v>
                </c:pt>
                <c:pt idx="16489">
                  <c:v>10.087999999999999</c:v>
                </c:pt>
                <c:pt idx="16490">
                  <c:v>10.08661</c:v>
                </c:pt>
                <c:pt idx="16491">
                  <c:v>10.085039999999999</c:v>
                </c:pt>
                <c:pt idx="16492">
                  <c:v>10.08442</c:v>
                </c:pt>
                <c:pt idx="16493">
                  <c:v>10.08329</c:v>
                </c:pt>
                <c:pt idx="16494">
                  <c:v>10.08226</c:v>
                </c:pt>
                <c:pt idx="16495">
                  <c:v>10.081569999999999</c:v>
                </c:pt>
                <c:pt idx="16496">
                  <c:v>10.080920000000001</c:v>
                </c:pt>
                <c:pt idx="16497">
                  <c:v>10.07986</c:v>
                </c:pt>
                <c:pt idx="16498">
                  <c:v>10.078480000000001</c:v>
                </c:pt>
                <c:pt idx="16499">
                  <c:v>10.076639999999999</c:v>
                </c:pt>
                <c:pt idx="16500">
                  <c:v>10.07579</c:v>
                </c:pt>
                <c:pt idx="16501">
                  <c:v>10.07464</c:v>
                </c:pt>
                <c:pt idx="16502">
                  <c:v>10.07394</c:v>
                </c:pt>
                <c:pt idx="16503">
                  <c:v>10.07408</c:v>
                </c:pt>
                <c:pt idx="16504">
                  <c:v>10.073270000000001</c:v>
                </c:pt>
                <c:pt idx="16505">
                  <c:v>10.07131</c:v>
                </c:pt>
                <c:pt idx="16506">
                  <c:v>10.069369999999999</c:v>
                </c:pt>
                <c:pt idx="16507">
                  <c:v>10.0679</c:v>
                </c:pt>
                <c:pt idx="16508">
                  <c:v>10.06559</c:v>
                </c:pt>
                <c:pt idx="16509">
                  <c:v>10.064260000000001</c:v>
                </c:pt>
                <c:pt idx="16510">
                  <c:v>10.062889999999999</c:v>
                </c:pt>
                <c:pt idx="16511">
                  <c:v>10.061669999999999</c:v>
                </c:pt>
                <c:pt idx="16512">
                  <c:v>10.05983</c:v>
                </c:pt>
                <c:pt idx="16513">
                  <c:v>10.058339999999999</c:v>
                </c:pt>
                <c:pt idx="16514">
                  <c:v>10.056749999999999</c:v>
                </c:pt>
                <c:pt idx="16515">
                  <c:v>10.055400000000001</c:v>
                </c:pt>
                <c:pt idx="16516">
                  <c:v>10.053990000000001</c:v>
                </c:pt>
                <c:pt idx="16517">
                  <c:v>10.05217</c:v>
                </c:pt>
                <c:pt idx="16518">
                  <c:v>10.051030000000001</c:v>
                </c:pt>
                <c:pt idx="16519">
                  <c:v>10.049060000000001</c:v>
                </c:pt>
                <c:pt idx="16520">
                  <c:v>10.04687</c:v>
                </c:pt>
                <c:pt idx="16521">
                  <c:v>10.04508</c:v>
                </c:pt>
                <c:pt idx="16522">
                  <c:v>10.043229999999999</c:v>
                </c:pt>
                <c:pt idx="16523">
                  <c:v>10.04153</c:v>
                </c:pt>
                <c:pt idx="16524">
                  <c:v>10.039260000000001</c:v>
                </c:pt>
                <c:pt idx="16525">
                  <c:v>10.03762</c:v>
                </c:pt>
                <c:pt idx="16526">
                  <c:v>10.036709999999999</c:v>
                </c:pt>
                <c:pt idx="16527">
                  <c:v>10.036379999999999</c:v>
                </c:pt>
                <c:pt idx="16528">
                  <c:v>10.034789999999999</c:v>
                </c:pt>
                <c:pt idx="16529">
                  <c:v>10.03331</c:v>
                </c:pt>
                <c:pt idx="16530">
                  <c:v>10.03256</c:v>
                </c:pt>
                <c:pt idx="16531">
                  <c:v>10.03187</c:v>
                </c:pt>
                <c:pt idx="16532">
                  <c:v>10.029949999999999</c:v>
                </c:pt>
                <c:pt idx="16533">
                  <c:v>10.027139999999999</c:v>
                </c:pt>
                <c:pt idx="16534">
                  <c:v>10.02585</c:v>
                </c:pt>
                <c:pt idx="16535">
                  <c:v>10.023490000000001</c:v>
                </c:pt>
                <c:pt idx="16536">
                  <c:v>10.020720000000001</c:v>
                </c:pt>
                <c:pt idx="16537">
                  <c:v>10.01811</c:v>
                </c:pt>
                <c:pt idx="16538">
                  <c:v>10.01562</c:v>
                </c:pt>
                <c:pt idx="16539">
                  <c:v>10.0131</c:v>
                </c:pt>
                <c:pt idx="16540">
                  <c:v>10.01159</c:v>
                </c:pt>
                <c:pt idx="16541">
                  <c:v>10.010680000000001</c:v>
                </c:pt>
                <c:pt idx="16542">
                  <c:v>10.0091</c:v>
                </c:pt>
                <c:pt idx="16543">
                  <c:v>10.007300000000001</c:v>
                </c:pt>
                <c:pt idx="16544">
                  <c:v>10.004799999999999</c:v>
                </c:pt>
                <c:pt idx="16545">
                  <c:v>10.002890000000001</c:v>
                </c:pt>
                <c:pt idx="16546">
                  <c:v>10.000439999999999</c:v>
                </c:pt>
                <c:pt idx="16547">
                  <c:v>9.9989779999999993</c:v>
                </c:pt>
                <c:pt idx="16548">
                  <c:v>9.9968719999999998</c:v>
                </c:pt>
                <c:pt idx="16549">
                  <c:v>9.9953149999999997</c:v>
                </c:pt>
                <c:pt idx="16550">
                  <c:v>9.9934589999999996</c:v>
                </c:pt>
                <c:pt idx="16551">
                  <c:v>9.9920469999999995</c:v>
                </c:pt>
                <c:pt idx="16552">
                  <c:v>9.9903069999999996</c:v>
                </c:pt>
                <c:pt idx="16553">
                  <c:v>9.9877610000000008</c:v>
                </c:pt>
                <c:pt idx="16554">
                  <c:v>9.9849569999999996</c:v>
                </c:pt>
                <c:pt idx="16555">
                  <c:v>9.9832289999999997</c:v>
                </c:pt>
                <c:pt idx="16556">
                  <c:v>9.9823470000000007</c:v>
                </c:pt>
                <c:pt idx="16557">
                  <c:v>9.9812560000000001</c:v>
                </c:pt>
                <c:pt idx="16558">
                  <c:v>9.9811929999999993</c:v>
                </c:pt>
                <c:pt idx="16559">
                  <c:v>9.9790930000000007</c:v>
                </c:pt>
                <c:pt idx="16560">
                  <c:v>9.9767299999999999</c:v>
                </c:pt>
                <c:pt idx="16561">
                  <c:v>9.975142</c:v>
                </c:pt>
                <c:pt idx="16562">
                  <c:v>9.9747979999999998</c:v>
                </c:pt>
                <c:pt idx="16563">
                  <c:v>9.9734870000000004</c:v>
                </c:pt>
                <c:pt idx="16564">
                  <c:v>9.9714340000000004</c:v>
                </c:pt>
                <c:pt idx="16565">
                  <c:v>9.9704899999999999</c:v>
                </c:pt>
                <c:pt idx="16566">
                  <c:v>9.9697610000000001</c:v>
                </c:pt>
                <c:pt idx="16567">
                  <c:v>9.9684679999999997</c:v>
                </c:pt>
                <c:pt idx="16568">
                  <c:v>9.9662159999999993</c:v>
                </c:pt>
                <c:pt idx="16569">
                  <c:v>9.9653220000000005</c:v>
                </c:pt>
                <c:pt idx="16570">
                  <c:v>9.9650619999999996</c:v>
                </c:pt>
                <c:pt idx="16571">
                  <c:v>9.9645860000000006</c:v>
                </c:pt>
                <c:pt idx="16572">
                  <c:v>9.9630729999999996</c:v>
                </c:pt>
                <c:pt idx="16573">
                  <c:v>9.9626710000000003</c:v>
                </c:pt>
                <c:pt idx="16574">
                  <c:v>9.9601170000000003</c:v>
                </c:pt>
                <c:pt idx="16575">
                  <c:v>9.9602719999999998</c:v>
                </c:pt>
                <c:pt idx="16576">
                  <c:v>9.9590289999999992</c:v>
                </c:pt>
                <c:pt idx="16577">
                  <c:v>9.9571419999999993</c:v>
                </c:pt>
                <c:pt idx="16578">
                  <c:v>9.9556880000000003</c:v>
                </c:pt>
                <c:pt idx="16579">
                  <c:v>9.9540930000000003</c:v>
                </c:pt>
                <c:pt idx="16580">
                  <c:v>9.9516270000000002</c:v>
                </c:pt>
                <c:pt idx="16581">
                  <c:v>9.9497450000000001</c:v>
                </c:pt>
                <c:pt idx="16582">
                  <c:v>9.9484510000000004</c:v>
                </c:pt>
                <c:pt idx="16583">
                  <c:v>9.9483479999999993</c:v>
                </c:pt>
                <c:pt idx="16584">
                  <c:v>9.9471740000000004</c:v>
                </c:pt>
                <c:pt idx="16585">
                  <c:v>9.9459040000000005</c:v>
                </c:pt>
                <c:pt idx="16586">
                  <c:v>9.9451479999999997</c:v>
                </c:pt>
                <c:pt idx="16587">
                  <c:v>9.9439279999999997</c:v>
                </c:pt>
                <c:pt idx="16588">
                  <c:v>9.9439510000000002</c:v>
                </c:pt>
                <c:pt idx="16589">
                  <c:v>9.9436079999999993</c:v>
                </c:pt>
                <c:pt idx="16590">
                  <c:v>9.9434339999999999</c:v>
                </c:pt>
                <c:pt idx="16591">
                  <c:v>9.9426380000000005</c:v>
                </c:pt>
                <c:pt idx="16592">
                  <c:v>9.9413389999999993</c:v>
                </c:pt>
                <c:pt idx="16593">
                  <c:v>9.9411570000000005</c:v>
                </c:pt>
                <c:pt idx="16594">
                  <c:v>9.9411009999999997</c:v>
                </c:pt>
                <c:pt idx="16595">
                  <c:v>9.9394589999999994</c:v>
                </c:pt>
                <c:pt idx="16596">
                  <c:v>9.9388539999999992</c:v>
                </c:pt>
                <c:pt idx="16597">
                  <c:v>9.9380690000000005</c:v>
                </c:pt>
                <c:pt idx="16598">
                  <c:v>9.9372520000000009</c:v>
                </c:pt>
                <c:pt idx="16599">
                  <c:v>9.9365570000000005</c:v>
                </c:pt>
                <c:pt idx="16600">
                  <c:v>9.9351870000000009</c:v>
                </c:pt>
                <c:pt idx="16601">
                  <c:v>9.9340580000000003</c:v>
                </c:pt>
                <c:pt idx="16602">
                  <c:v>9.9333720000000003</c:v>
                </c:pt>
                <c:pt idx="16603">
                  <c:v>9.9322730000000004</c:v>
                </c:pt>
                <c:pt idx="16604">
                  <c:v>9.9315460000000009</c:v>
                </c:pt>
                <c:pt idx="16605">
                  <c:v>9.9313380000000002</c:v>
                </c:pt>
                <c:pt idx="16606">
                  <c:v>9.9311579999999999</c:v>
                </c:pt>
                <c:pt idx="16607">
                  <c:v>9.9298730000000006</c:v>
                </c:pt>
                <c:pt idx="16608">
                  <c:v>9.9277829999999998</c:v>
                </c:pt>
                <c:pt idx="16609">
                  <c:v>9.9266120000000004</c:v>
                </c:pt>
                <c:pt idx="16610">
                  <c:v>9.9264770000000002</c:v>
                </c:pt>
                <c:pt idx="16611">
                  <c:v>9.9254379999999998</c:v>
                </c:pt>
                <c:pt idx="16612">
                  <c:v>9.9241689999999991</c:v>
                </c:pt>
                <c:pt idx="16613">
                  <c:v>9.9229070000000004</c:v>
                </c:pt>
                <c:pt idx="16614">
                  <c:v>9.9218150000000005</c:v>
                </c:pt>
                <c:pt idx="16615">
                  <c:v>9.9206939999999992</c:v>
                </c:pt>
                <c:pt idx="16616">
                  <c:v>9.9195820000000001</c:v>
                </c:pt>
                <c:pt idx="16617">
                  <c:v>9.9190769999999997</c:v>
                </c:pt>
                <c:pt idx="16618">
                  <c:v>9.9184520000000003</c:v>
                </c:pt>
                <c:pt idx="16619">
                  <c:v>9.9178239999999995</c:v>
                </c:pt>
                <c:pt idx="16620">
                  <c:v>9.9161780000000004</c:v>
                </c:pt>
                <c:pt idx="16621">
                  <c:v>9.915483</c:v>
                </c:pt>
                <c:pt idx="16622">
                  <c:v>9.9146730000000005</c:v>
                </c:pt>
                <c:pt idx="16623">
                  <c:v>9.9135589999999993</c:v>
                </c:pt>
                <c:pt idx="16624">
                  <c:v>9.9136649999999999</c:v>
                </c:pt>
                <c:pt idx="16625">
                  <c:v>9.9127410000000005</c:v>
                </c:pt>
                <c:pt idx="16626">
                  <c:v>9.9119200000000003</c:v>
                </c:pt>
                <c:pt idx="16627">
                  <c:v>9.9116990000000005</c:v>
                </c:pt>
                <c:pt idx="16628">
                  <c:v>9.9110200000000006</c:v>
                </c:pt>
                <c:pt idx="16629">
                  <c:v>9.9109230000000004</c:v>
                </c:pt>
                <c:pt idx="16630">
                  <c:v>9.9110209999999999</c:v>
                </c:pt>
                <c:pt idx="16631">
                  <c:v>9.9108009999999993</c:v>
                </c:pt>
                <c:pt idx="16632">
                  <c:v>9.9104209999999995</c:v>
                </c:pt>
                <c:pt idx="16633">
                  <c:v>9.9100079999999995</c:v>
                </c:pt>
                <c:pt idx="16634">
                  <c:v>9.9090760000000007</c:v>
                </c:pt>
                <c:pt idx="16635">
                  <c:v>9.9087689999999995</c:v>
                </c:pt>
                <c:pt idx="16636">
                  <c:v>9.9085909999999995</c:v>
                </c:pt>
                <c:pt idx="16637">
                  <c:v>9.9081320000000002</c:v>
                </c:pt>
                <c:pt idx="16638">
                  <c:v>9.9077590000000004</c:v>
                </c:pt>
                <c:pt idx="16639">
                  <c:v>9.9073100000000007</c:v>
                </c:pt>
                <c:pt idx="16640">
                  <c:v>9.9051170000000006</c:v>
                </c:pt>
                <c:pt idx="16641">
                  <c:v>9.9036749999999998</c:v>
                </c:pt>
                <c:pt idx="16642">
                  <c:v>9.9024070000000002</c:v>
                </c:pt>
                <c:pt idx="16643">
                  <c:v>9.8999980000000001</c:v>
                </c:pt>
                <c:pt idx="16644">
                  <c:v>9.8993040000000008</c:v>
                </c:pt>
                <c:pt idx="16645">
                  <c:v>9.898638</c:v>
                </c:pt>
                <c:pt idx="16646">
                  <c:v>9.8975550000000005</c:v>
                </c:pt>
                <c:pt idx="16647">
                  <c:v>9.8952290000000005</c:v>
                </c:pt>
                <c:pt idx="16648">
                  <c:v>9.8939190000000004</c:v>
                </c:pt>
                <c:pt idx="16649">
                  <c:v>9.8932610000000007</c:v>
                </c:pt>
                <c:pt idx="16650">
                  <c:v>9.8928180000000001</c:v>
                </c:pt>
                <c:pt idx="16651">
                  <c:v>9.8920390000000005</c:v>
                </c:pt>
                <c:pt idx="16652">
                  <c:v>9.8915100000000002</c:v>
                </c:pt>
                <c:pt idx="16653">
                  <c:v>9.8907659999999993</c:v>
                </c:pt>
                <c:pt idx="16654">
                  <c:v>9.8901559999999993</c:v>
                </c:pt>
                <c:pt idx="16655">
                  <c:v>9.8894739999999999</c:v>
                </c:pt>
                <c:pt idx="16656">
                  <c:v>9.8882860000000008</c:v>
                </c:pt>
                <c:pt idx="16657">
                  <c:v>9.8879479999999997</c:v>
                </c:pt>
                <c:pt idx="16658">
                  <c:v>9.8879900000000003</c:v>
                </c:pt>
                <c:pt idx="16659">
                  <c:v>9.8880440000000007</c:v>
                </c:pt>
                <c:pt idx="16660">
                  <c:v>9.8871920000000006</c:v>
                </c:pt>
                <c:pt idx="16661">
                  <c:v>9.8862939999999995</c:v>
                </c:pt>
                <c:pt idx="16662">
                  <c:v>9.8862590000000008</c:v>
                </c:pt>
                <c:pt idx="16663">
                  <c:v>9.8859220000000008</c:v>
                </c:pt>
                <c:pt idx="16664">
                  <c:v>9.8855009999999996</c:v>
                </c:pt>
                <c:pt idx="16665">
                  <c:v>9.8842949999999998</c:v>
                </c:pt>
                <c:pt idx="16666">
                  <c:v>9.8829659999999997</c:v>
                </c:pt>
                <c:pt idx="16667">
                  <c:v>9.8815399999999993</c:v>
                </c:pt>
                <c:pt idx="16668">
                  <c:v>9.8800260000000009</c:v>
                </c:pt>
                <c:pt idx="16669">
                  <c:v>9.878546</c:v>
                </c:pt>
                <c:pt idx="16670">
                  <c:v>9.8774920000000002</c:v>
                </c:pt>
                <c:pt idx="16671">
                  <c:v>9.8759999999999994</c:v>
                </c:pt>
                <c:pt idx="16672">
                  <c:v>9.8745550000000009</c:v>
                </c:pt>
                <c:pt idx="16673">
                  <c:v>9.8736069999999998</c:v>
                </c:pt>
                <c:pt idx="16674">
                  <c:v>9.8728280000000002</c:v>
                </c:pt>
                <c:pt idx="16675">
                  <c:v>9.871969</c:v>
                </c:pt>
                <c:pt idx="16676">
                  <c:v>9.8711249999999993</c:v>
                </c:pt>
                <c:pt idx="16677">
                  <c:v>9.8700690000000009</c:v>
                </c:pt>
                <c:pt idx="16678">
                  <c:v>9.8699840000000005</c:v>
                </c:pt>
                <c:pt idx="16679">
                  <c:v>9.8693240000000007</c:v>
                </c:pt>
                <c:pt idx="16680">
                  <c:v>9.8679229999999993</c:v>
                </c:pt>
                <c:pt idx="16681">
                  <c:v>9.8665839999999996</c:v>
                </c:pt>
                <c:pt idx="16682">
                  <c:v>9.8654360000000008</c:v>
                </c:pt>
                <c:pt idx="16683">
                  <c:v>9.8644780000000001</c:v>
                </c:pt>
                <c:pt idx="16684">
                  <c:v>9.863766</c:v>
                </c:pt>
                <c:pt idx="16685">
                  <c:v>9.8630040000000001</c:v>
                </c:pt>
                <c:pt idx="16686">
                  <c:v>9.8616080000000004</c:v>
                </c:pt>
                <c:pt idx="16687">
                  <c:v>9.8603199999999998</c:v>
                </c:pt>
                <c:pt idx="16688">
                  <c:v>9.8595849999999992</c:v>
                </c:pt>
                <c:pt idx="16689">
                  <c:v>9.8584580000000006</c:v>
                </c:pt>
                <c:pt idx="16690">
                  <c:v>9.8584320000000005</c:v>
                </c:pt>
                <c:pt idx="16691">
                  <c:v>9.8587450000000008</c:v>
                </c:pt>
                <c:pt idx="16692">
                  <c:v>9.8589540000000007</c:v>
                </c:pt>
                <c:pt idx="16693">
                  <c:v>9.8592739999999992</c:v>
                </c:pt>
                <c:pt idx="16694">
                  <c:v>9.8592220000000008</c:v>
                </c:pt>
                <c:pt idx="16695">
                  <c:v>9.8586179999999999</c:v>
                </c:pt>
                <c:pt idx="16696">
                  <c:v>9.857761</c:v>
                </c:pt>
                <c:pt idx="16697">
                  <c:v>9.8575099999999996</c:v>
                </c:pt>
                <c:pt idx="16698">
                  <c:v>9.8567920000000004</c:v>
                </c:pt>
                <c:pt idx="16699">
                  <c:v>9.8557939999999995</c:v>
                </c:pt>
                <c:pt idx="16700">
                  <c:v>9.855378</c:v>
                </c:pt>
                <c:pt idx="16701">
                  <c:v>9.8554600000000008</c:v>
                </c:pt>
                <c:pt idx="16702">
                  <c:v>9.8548600000000004</c:v>
                </c:pt>
                <c:pt idx="16703">
                  <c:v>9.8538040000000002</c:v>
                </c:pt>
                <c:pt idx="16704">
                  <c:v>9.8525919999999996</c:v>
                </c:pt>
                <c:pt idx="16705">
                  <c:v>9.8514219999999995</c:v>
                </c:pt>
                <c:pt idx="16706">
                  <c:v>9.8512540000000008</c:v>
                </c:pt>
                <c:pt idx="16707">
                  <c:v>9.8506210000000003</c:v>
                </c:pt>
                <c:pt idx="16708">
                  <c:v>9.8501650000000005</c:v>
                </c:pt>
                <c:pt idx="16709">
                  <c:v>9.8492639999999998</c:v>
                </c:pt>
                <c:pt idx="16710">
                  <c:v>9.8486709999999995</c:v>
                </c:pt>
                <c:pt idx="16711">
                  <c:v>9.8481129999999997</c:v>
                </c:pt>
                <c:pt idx="16712">
                  <c:v>9.8472500000000007</c:v>
                </c:pt>
                <c:pt idx="16713">
                  <c:v>9.8462340000000008</c:v>
                </c:pt>
                <c:pt idx="16714">
                  <c:v>9.8451889999999995</c:v>
                </c:pt>
                <c:pt idx="16715">
                  <c:v>9.8445169999999997</c:v>
                </c:pt>
                <c:pt idx="16716">
                  <c:v>9.8431429999999995</c:v>
                </c:pt>
                <c:pt idx="16717">
                  <c:v>9.8424239999999994</c:v>
                </c:pt>
                <c:pt idx="16718">
                  <c:v>9.8421599999999998</c:v>
                </c:pt>
                <c:pt idx="16719">
                  <c:v>9.8416259999999998</c:v>
                </c:pt>
                <c:pt idx="16720">
                  <c:v>9.8407959999999992</c:v>
                </c:pt>
                <c:pt idx="16721">
                  <c:v>9.8403799999999997</c:v>
                </c:pt>
                <c:pt idx="16722">
                  <c:v>9.8399560000000008</c:v>
                </c:pt>
                <c:pt idx="16723">
                  <c:v>9.8389690000000005</c:v>
                </c:pt>
                <c:pt idx="16724">
                  <c:v>9.8381969999999992</c:v>
                </c:pt>
                <c:pt idx="16725">
                  <c:v>9.8379239999999992</c:v>
                </c:pt>
                <c:pt idx="16726">
                  <c:v>9.8377239999999997</c:v>
                </c:pt>
                <c:pt idx="16727">
                  <c:v>9.837358</c:v>
                </c:pt>
                <c:pt idx="16728">
                  <c:v>9.8363309999999995</c:v>
                </c:pt>
                <c:pt idx="16729">
                  <c:v>9.8348709999999997</c:v>
                </c:pt>
                <c:pt idx="16730">
                  <c:v>9.8340449999999997</c:v>
                </c:pt>
                <c:pt idx="16731">
                  <c:v>9.8334980000000005</c:v>
                </c:pt>
                <c:pt idx="16732">
                  <c:v>9.8331420000000005</c:v>
                </c:pt>
                <c:pt idx="16733">
                  <c:v>9.8325600000000009</c:v>
                </c:pt>
                <c:pt idx="16734">
                  <c:v>9.8322280000000006</c:v>
                </c:pt>
                <c:pt idx="16735">
                  <c:v>9.8324390000000008</c:v>
                </c:pt>
                <c:pt idx="16736">
                  <c:v>9.8329900000000006</c:v>
                </c:pt>
                <c:pt idx="16737">
                  <c:v>9.8334740000000007</c:v>
                </c:pt>
                <c:pt idx="16738">
                  <c:v>9.8334159999999997</c:v>
                </c:pt>
                <c:pt idx="16739">
                  <c:v>9.8330509999999993</c:v>
                </c:pt>
                <c:pt idx="16740">
                  <c:v>9.8325019999999999</c:v>
                </c:pt>
                <c:pt idx="16741">
                  <c:v>9.8311530000000005</c:v>
                </c:pt>
                <c:pt idx="16742">
                  <c:v>9.8295549999999992</c:v>
                </c:pt>
                <c:pt idx="16743">
                  <c:v>9.8281159999999996</c:v>
                </c:pt>
                <c:pt idx="16744">
                  <c:v>9.8273109999999999</c:v>
                </c:pt>
                <c:pt idx="16745">
                  <c:v>9.8271719999999991</c:v>
                </c:pt>
                <c:pt idx="16746">
                  <c:v>9.8277009999999994</c:v>
                </c:pt>
                <c:pt idx="16747">
                  <c:v>9.8285119999999999</c:v>
                </c:pt>
                <c:pt idx="16748">
                  <c:v>9.8293199999999992</c:v>
                </c:pt>
                <c:pt idx="16749">
                  <c:v>9.8296379999999992</c:v>
                </c:pt>
                <c:pt idx="16750">
                  <c:v>9.8295250000000003</c:v>
                </c:pt>
                <c:pt idx="16751">
                  <c:v>9.8290959999999998</c:v>
                </c:pt>
                <c:pt idx="16752">
                  <c:v>9.8290710000000008</c:v>
                </c:pt>
                <c:pt idx="16753">
                  <c:v>9.8288270000000004</c:v>
                </c:pt>
                <c:pt idx="16754">
                  <c:v>9.8284350000000007</c:v>
                </c:pt>
                <c:pt idx="16755">
                  <c:v>9.8282129999999999</c:v>
                </c:pt>
                <c:pt idx="16756">
                  <c:v>9.8279759999999996</c:v>
                </c:pt>
                <c:pt idx="16757">
                  <c:v>9.8275819999999996</c:v>
                </c:pt>
                <c:pt idx="16758">
                  <c:v>9.8264779999999998</c:v>
                </c:pt>
                <c:pt idx="16759">
                  <c:v>9.825393</c:v>
                </c:pt>
                <c:pt idx="16760">
                  <c:v>9.8248680000000004</c:v>
                </c:pt>
                <c:pt idx="16761">
                  <c:v>9.8246029999999998</c:v>
                </c:pt>
                <c:pt idx="16762">
                  <c:v>9.824166</c:v>
                </c:pt>
                <c:pt idx="16763">
                  <c:v>9.8238900000000005</c:v>
                </c:pt>
                <c:pt idx="16764">
                  <c:v>9.8238479999999999</c:v>
                </c:pt>
                <c:pt idx="16765">
                  <c:v>9.8237050000000004</c:v>
                </c:pt>
                <c:pt idx="16766">
                  <c:v>9.8241630000000004</c:v>
                </c:pt>
                <c:pt idx="16767">
                  <c:v>9.8242799999999999</c:v>
                </c:pt>
                <c:pt idx="16768">
                  <c:v>9.8241610000000001</c:v>
                </c:pt>
                <c:pt idx="16769">
                  <c:v>9.8241669999999992</c:v>
                </c:pt>
                <c:pt idx="16770">
                  <c:v>9.8237310000000004</c:v>
                </c:pt>
                <c:pt idx="16771">
                  <c:v>9.8239289999999997</c:v>
                </c:pt>
                <c:pt idx="16772">
                  <c:v>9.8242960000000004</c:v>
                </c:pt>
                <c:pt idx="16773">
                  <c:v>9.8250919999999997</c:v>
                </c:pt>
                <c:pt idx="16774">
                  <c:v>9.8252649999999999</c:v>
                </c:pt>
                <c:pt idx="16775">
                  <c:v>9.8238099999999999</c:v>
                </c:pt>
                <c:pt idx="16776">
                  <c:v>9.8227469999999997</c:v>
                </c:pt>
                <c:pt idx="16777">
                  <c:v>9.8220869999999998</c:v>
                </c:pt>
                <c:pt idx="16778">
                  <c:v>9.8211530000000007</c:v>
                </c:pt>
                <c:pt idx="16779">
                  <c:v>9.8204399999999996</c:v>
                </c:pt>
                <c:pt idx="16780">
                  <c:v>9.8202759999999998</c:v>
                </c:pt>
                <c:pt idx="16781">
                  <c:v>9.8199570000000005</c:v>
                </c:pt>
                <c:pt idx="16782">
                  <c:v>9.8191590000000009</c:v>
                </c:pt>
                <c:pt idx="16783">
                  <c:v>9.8185610000000008</c:v>
                </c:pt>
                <c:pt idx="16784">
                  <c:v>9.8180209999999999</c:v>
                </c:pt>
                <c:pt idx="16785">
                  <c:v>9.8175640000000008</c:v>
                </c:pt>
                <c:pt idx="16786">
                  <c:v>9.8173010000000005</c:v>
                </c:pt>
                <c:pt idx="16787">
                  <c:v>9.8171759999999999</c:v>
                </c:pt>
                <c:pt idx="16788">
                  <c:v>9.8159779999999994</c:v>
                </c:pt>
                <c:pt idx="16789">
                  <c:v>9.8145799999999994</c:v>
                </c:pt>
                <c:pt idx="16790">
                  <c:v>9.8140339999999995</c:v>
                </c:pt>
                <c:pt idx="16791">
                  <c:v>9.8137270000000001</c:v>
                </c:pt>
                <c:pt idx="16792">
                  <c:v>9.8137240000000006</c:v>
                </c:pt>
                <c:pt idx="16793">
                  <c:v>9.8142519999999998</c:v>
                </c:pt>
                <c:pt idx="16794">
                  <c:v>9.8140499999999999</c:v>
                </c:pt>
                <c:pt idx="16795">
                  <c:v>9.8127949999999995</c:v>
                </c:pt>
                <c:pt idx="16796">
                  <c:v>9.8114430000000006</c:v>
                </c:pt>
                <c:pt idx="16797">
                  <c:v>9.810352</c:v>
                </c:pt>
                <c:pt idx="16798">
                  <c:v>9.8095280000000002</c:v>
                </c:pt>
                <c:pt idx="16799">
                  <c:v>9.8093190000000003</c:v>
                </c:pt>
                <c:pt idx="16800">
                  <c:v>9.8079490000000007</c:v>
                </c:pt>
                <c:pt idx="16801">
                  <c:v>9.8071009999999994</c:v>
                </c:pt>
                <c:pt idx="16802">
                  <c:v>9.8054860000000001</c:v>
                </c:pt>
                <c:pt idx="16803">
                  <c:v>9.8047179999999994</c:v>
                </c:pt>
                <c:pt idx="16804">
                  <c:v>9.8049140000000001</c:v>
                </c:pt>
                <c:pt idx="16805">
                  <c:v>9.804786</c:v>
                </c:pt>
                <c:pt idx="16806">
                  <c:v>9.8044630000000002</c:v>
                </c:pt>
                <c:pt idx="16807">
                  <c:v>9.8034949999999998</c:v>
                </c:pt>
                <c:pt idx="16808">
                  <c:v>9.803782</c:v>
                </c:pt>
                <c:pt idx="16809">
                  <c:v>9.8042250000000006</c:v>
                </c:pt>
                <c:pt idx="16810">
                  <c:v>9.8044370000000001</c:v>
                </c:pt>
                <c:pt idx="16811">
                  <c:v>9.8047199999999997</c:v>
                </c:pt>
                <c:pt idx="16812">
                  <c:v>9.8050800000000002</c:v>
                </c:pt>
                <c:pt idx="16813">
                  <c:v>9.8053729999999995</c:v>
                </c:pt>
                <c:pt idx="16814">
                  <c:v>9.8059180000000001</c:v>
                </c:pt>
                <c:pt idx="16815">
                  <c:v>9.8059480000000008</c:v>
                </c:pt>
                <c:pt idx="16816">
                  <c:v>9.8056590000000003</c:v>
                </c:pt>
                <c:pt idx="16817">
                  <c:v>9.8056230000000006</c:v>
                </c:pt>
                <c:pt idx="16818">
                  <c:v>9.8056239999999999</c:v>
                </c:pt>
                <c:pt idx="16819">
                  <c:v>9.8048029999999997</c:v>
                </c:pt>
                <c:pt idx="16820">
                  <c:v>9.8056999999999999</c:v>
                </c:pt>
                <c:pt idx="16821">
                  <c:v>9.8058730000000001</c:v>
                </c:pt>
                <c:pt idx="16822">
                  <c:v>9.8056260000000002</c:v>
                </c:pt>
                <c:pt idx="16823">
                  <c:v>9.8058700000000005</c:v>
                </c:pt>
                <c:pt idx="16824">
                  <c:v>9.8055000000000003</c:v>
                </c:pt>
                <c:pt idx="16825">
                  <c:v>9.8060989999999997</c:v>
                </c:pt>
                <c:pt idx="16826">
                  <c:v>9.8067829999999994</c:v>
                </c:pt>
                <c:pt idx="16827">
                  <c:v>9.8065200000000008</c:v>
                </c:pt>
                <c:pt idx="16828">
                  <c:v>9.8074119999999994</c:v>
                </c:pt>
                <c:pt idx="16829">
                  <c:v>9.8081650000000007</c:v>
                </c:pt>
                <c:pt idx="16830">
                  <c:v>9.8084989999999994</c:v>
                </c:pt>
                <c:pt idx="16831">
                  <c:v>9.8085290000000001</c:v>
                </c:pt>
                <c:pt idx="16832">
                  <c:v>9.8096730000000001</c:v>
                </c:pt>
                <c:pt idx="16833">
                  <c:v>9.8107000000000006</c:v>
                </c:pt>
                <c:pt idx="16834">
                  <c:v>9.8106550000000006</c:v>
                </c:pt>
                <c:pt idx="16835">
                  <c:v>9.8104390000000006</c:v>
                </c:pt>
                <c:pt idx="16836">
                  <c:v>9.8102560000000008</c:v>
                </c:pt>
                <c:pt idx="16837">
                  <c:v>9.8095859999999995</c:v>
                </c:pt>
                <c:pt idx="16838">
                  <c:v>9.8104619999999993</c:v>
                </c:pt>
                <c:pt idx="16839">
                  <c:v>9.8116780000000006</c:v>
                </c:pt>
                <c:pt idx="16840">
                  <c:v>9.8120130000000003</c:v>
                </c:pt>
                <c:pt idx="16841">
                  <c:v>9.8127309999999994</c:v>
                </c:pt>
                <c:pt idx="16842">
                  <c:v>9.8131459999999997</c:v>
                </c:pt>
                <c:pt idx="16843">
                  <c:v>9.8136989999999997</c:v>
                </c:pt>
                <c:pt idx="16844">
                  <c:v>9.8139640000000004</c:v>
                </c:pt>
                <c:pt idx="16845">
                  <c:v>9.8145790000000002</c:v>
                </c:pt>
                <c:pt idx="16846">
                  <c:v>9.8151209999999995</c:v>
                </c:pt>
                <c:pt idx="16847">
                  <c:v>9.8157759999999996</c:v>
                </c:pt>
                <c:pt idx="16848">
                  <c:v>9.8159179999999999</c:v>
                </c:pt>
                <c:pt idx="16849">
                  <c:v>9.8163680000000006</c:v>
                </c:pt>
                <c:pt idx="16850">
                  <c:v>9.8167139999999993</c:v>
                </c:pt>
                <c:pt idx="16851">
                  <c:v>9.8175779999999992</c:v>
                </c:pt>
                <c:pt idx="16852">
                  <c:v>9.8181150000000006</c:v>
                </c:pt>
                <c:pt idx="16853">
                  <c:v>9.8186730000000004</c:v>
                </c:pt>
                <c:pt idx="16854">
                  <c:v>9.8193169999999999</c:v>
                </c:pt>
                <c:pt idx="16855">
                  <c:v>9.8198889999999999</c:v>
                </c:pt>
                <c:pt idx="16856">
                  <c:v>9.8203270000000007</c:v>
                </c:pt>
                <c:pt idx="16857">
                  <c:v>9.819998</c:v>
                </c:pt>
                <c:pt idx="16858">
                  <c:v>9.8210040000000003</c:v>
                </c:pt>
                <c:pt idx="16859">
                  <c:v>9.8206480000000003</c:v>
                </c:pt>
                <c:pt idx="16860">
                  <c:v>9.8212240000000008</c:v>
                </c:pt>
                <c:pt idx="16861">
                  <c:v>9.8215889999999995</c:v>
                </c:pt>
                <c:pt idx="16862">
                  <c:v>9.8216909999999995</c:v>
                </c:pt>
                <c:pt idx="16863">
                  <c:v>9.8225660000000001</c:v>
                </c:pt>
                <c:pt idx="16864">
                  <c:v>9.822241</c:v>
                </c:pt>
                <c:pt idx="16865">
                  <c:v>9.8228969999999993</c:v>
                </c:pt>
                <c:pt idx="16866">
                  <c:v>9.8229919999999993</c:v>
                </c:pt>
                <c:pt idx="16867">
                  <c:v>9.8236209999999993</c:v>
                </c:pt>
                <c:pt idx="16868">
                  <c:v>9.824579</c:v>
                </c:pt>
                <c:pt idx="16869">
                  <c:v>9.8257429999999992</c:v>
                </c:pt>
                <c:pt idx="16870">
                  <c:v>9.8269699999999993</c:v>
                </c:pt>
                <c:pt idx="16871">
                  <c:v>9.8273119999999992</c:v>
                </c:pt>
                <c:pt idx="16872">
                  <c:v>9.8276009999999996</c:v>
                </c:pt>
                <c:pt idx="16873">
                  <c:v>9.8271840000000008</c:v>
                </c:pt>
                <c:pt idx="16874">
                  <c:v>9.8276760000000003</c:v>
                </c:pt>
                <c:pt idx="16875">
                  <c:v>9.8294549999999994</c:v>
                </c:pt>
                <c:pt idx="16876">
                  <c:v>9.8301040000000004</c:v>
                </c:pt>
                <c:pt idx="16877">
                  <c:v>9.8306690000000003</c:v>
                </c:pt>
                <c:pt idx="16878">
                  <c:v>9.8309610000000003</c:v>
                </c:pt>
                <c:pt idx="16879">
                  <c:v>9.8313550000000003</c:v>
                </c:pt>
                <c:pt idx="16880">
                  <c:v>9.8317999999999994</c:v>
                </c:pt>
                <c:pt idx="16881">
                  <c:v>9.8330490000000008</c:v>
                </c:pt>
                <c:pt idx="16882">
                  <c:v>9.8332960000000007</c:v>
                </c:pt>
                <c:pt idx="16883">
                  <c:v>9.8329149999999998</c:v>
                </c:pt>
                <c:pt idx="16884">
                  <c:v>9.8333239999999993</c:v>
                </c:pt>
                <c:pt idx="16885">
                  <c:v>9.8326569999999993</c:v>
                </c:pt>
                <c:pt idx="16886">
                  <c:v>9.8331300000000006</c:v>
                </c:pt>
                <c:pt idx="16887">
                  <c:v>9.8344570000000004</c:v>
                </c:pt>
                <c:pt idx="16888">
                  <c:v>9.8345369999999992</c:v>
                </c:pt>
                <c:pt idx="16889">
                  <c:v>9.8344649999999998</c:v>
                </c:pt>
                <c:pt idx="16890">
                  <c:v>9.8348049999999994</c:v>
                </c:pt>
                <c:pt idx="16891">
                  <c:v>9.8338649999999994</c:v>
                </c:pt>
                <c:pt idx="16892">
                  <c:v>9.834225</c:v>
                </c:pt>
                <c:pt idx="16893">
                  <c:v>9.8335039999999996</c:v>
                </c:pt>
                <c:pt idx="16894">
                  <c:v>9.8331029999999995</c:v>
                </c:pt>
                <c:pt idx="16895">
                  <c:v>9.8325980000000008</c:v>
                </c:pt>
                <c:pt idx="16896">
                  <c:v>9.8329529999999998</c:v>
                </c:pt>
                <c:pt idx="16897">
                  <c:v>9.8324069999999999</c:v>
                </c:pt>
                <c:pt idx="16898">
                  <c:v>9.8326170000000008</c:v>
                </c:pt>
                <c:pt idx="16899">
                  <c:v>9.8323409999999996</c:v>
                </c:pt>
                <c:pt idx="16900">
                  <c:v>9.8330439999999992</c:v>
                </c:pt>
                <c:pt idx="16901">
                  <c:v>9.8326790000000006</c:v>
                </c:pt>
                <c:pt idx="16902">
                  <c:v>9.8320830000000008</c:v>
                </c:pt>
                <c:pt idx="16903">
                  <c:v>9.8310370000000002</c:v>
                </c:pt>
                <c:pt idx="16904">
                  <c:v>9.8308599999999995</c:v>
                </c:pt>
                <c:pt idx="16905">
                  <c:v>9.8304600000000004</c:v>
                </c:pt>
                <c:pt idx="16906">
                  <c:v>9.8302160000000001</c:v>
                </c:pt>
                <c:pt idx="16907">
                  <c:v>9.8302289999999992</c:v>
                </c:pt>
                <c:pt idx="16908">
                  <c:v>9.8295530000000007</c:v>
                </c:pt>
                <c:pt idx="16909">
                  <c:v>9.8289770000000001</c:v>
                </c:pt>
                <c:pt idx="16910">
                  <c:v>9.8287650000000006</c:v>
                </c:pt>
                <c:pt idx="16911">
                  <c:v>9.8281709999999993</c:v>
                </c:pt>
                <c:pt idx="16912">
                  <c:v>9.8278020000000001</c:v>
                </c:pt>
                <c:pt idx="16913">
                  <c:v>9.8257329999999996</c:v>
                </c:pt>
                <c:pt idx="16914">
                  <c:v>9.8249040000000001</c:v>
                </c:pt>
                <c:pt idx="16915">
                  <c:v>9.824605</c:v>
                </c:pt>
                <c:pt idx="16916">
                  <c:v>9.8246970000000005</c:v>
                </c:pt>
                <c:pt idx="16917">
                  <c:v>9.8245959999999997</c:v>
                </c:pt>
                <c:pt idx="16918">
                  <c:v>9.8238190000000003</c:v>
                </c:pt>
                <c:pt idx="16919">
                  <c:v>9.8230400000000007</c:v>
                </c:pt>
                <c:pt idx="16920">
                  <c:v>9.8211490000000001</c:v>
                </c:pt>
                <c:pt idx="16921">
                  <c:v>9.8213399999999993</c:v>
                </c:pt>
                <c:pt idx="16922">
                  <c:v>9.8214559999999995</c:v>
                </c:pt>
                <c:pt idx="16923">
                  <c:v>9.8212679999999999</c:v>
                </c:pt>
                <c:pt idx="16924">
                  <c:v>9.8205919999999995</c:v>
                </c:pt>
                <c:pt idx="16925">
                  <c:v>9.8190629999999999</c:v>
                </c:pt>
                <c:pt idx="16926">
                  <c:v>9.8175849999999993</c:v>
                </c:pt>
                <c:pt idx="16927">
                  <c:v>9.8184190000000005</c:v>
                </c:pt>
                <c:pt idx="16928">
                  <c:v>9.8174299999999999</c:v>
                </c:pt>
                <c:pt idx="16929">
                  <c:v>9.8174489999999999</c:v>
                </c:pt>
                <c:pt idx="16930">
                  <c:v>9.8174060000000001</c:v>
                </c:pt>
                <c:pt idx="16931">
                  <c:v>9.8164169999999995</c:v>
                </c:pt>
                <c:pt idx="16932">
                  <c:v>9.8163640000000001</c:v>
                </c:pt>
                <c:pt idx="16933">
                  <c:v>9.8167299999999997</c:v>
                </c:pt>
                <c:pt idx="16934">
                  <c:v>9.8174759999999992</c:v>
                </c:pt>
                <c:pt idx="16935">
                  <c:v>9.8191950000000006</c:v>
                </c:pt>
                <c:pt idx="16936">
                  <c:v>9.8190950000000008</c:v>
                </c:pt>
                <c:pt idx="16937">
                  <c:v>9.8193990000000007</c:v>
                </c:pt>
                <c:pt idx="16938">
                  <c:v>9.8185540000000007</c:v>
                </c:pt>
                <c:pt idx="16939">
                  <c:v>9.8180139999999998</c:v>
                </c:pt>
                <c:pt idx="16940">
                  <c:v>9.8172890000000006</c:v>
                </c:pt>
                <c:pt idx="16941">
                  <c:v>9.8183570000000007</c:v>
                </c:pt>
                <c:pt idx="16942">
                  <c:v>9.8191760000000006</c:v>
                </c:pt>
                <c:pt idx="16943">
                  <c:v>9.8205080000000002</c:v>
                </c:pt>
                <c:pt idx="16944">
                  <c:v>9.8212130000000002</c:v>
                </c:pt>
                <c:pt idx="16945">
                  <c:v>9.8216739999999998</c:v>
                </c:pt>
                <c:pt idx="16946">
                  <c:v>9.8220369999999999</c:v>
                </c:pt>
                <c:pt idx="16947">
                  <c:v>9.8233840000000008</c:v>
                </c:pt>
                <c:pt idx="16948">
                  <c:v>9.8228489999999997</c:v>
                </c:pt>
                <c:pt idx="16949">
                  <c:v>9.8235419999999998</c:v>
                </c:pt>
                <c:pt idx="16950">
                  <c:v>9.8241219999999991</c:v>
                </c:pt>
                <c:pt idx="16951">
                  <c:v>9.8246400000000005</c:v>
                </c:pt>
                <c:pt idx="16952">
                  <c:v>9.8257630000000002</c:v>
                </c:pt>
                <c:pt idx="16953">
                  <c:v>9.8268889999999995</c:v>
                </c:pt>
                <c:pt idx="16954">
                  <c:v>9.8278090000000002</c:v>
                </c:pt>
                <c:pt idx="16955">
                  <c:v>9.8285680000000006</c:v>
                </c:pt>
                <c:pt idx="16956">
                  <c:v>9.8292490000000008</c:v>
                </c:pt>
                <c:pt idx="16957">
                  <c:v>9.8300090000000004</c:v>
                </c:pt>
                <c:pt idx="16958">
                  <c:v>9.8309490000000004</c:v>
                </c:pt>
                <c:pt idx="16959">
                  <c:v>9.8322559999999992</c:v>
                </c:pt>
                <c:pt idx="16960">
                  <c:v>9.8331890000000008</c:v>
                </c:pt>
                <c:pt idx="16961">
                  <c:v>9.8338819999999991</c:v>
                </c:pt>
                <c:pt idx="16962">
                  <c:v>9.8340259999999997</c:v>
                </c:pt>
                <c:pt idx="16963">
                  <c:v>9.8350329999999992</c:v>
                </c:pt>
                <c:pt idx="16964">
                  <c:v>9.8363549999999993</c:v>
                </c:pt>
                <c:pt idx="16965">
                  <c:v>9.8368959999999994</c:v>
                </c:pt>
                <c:pt idx="16966">
                  <c:v>9.8373869999999997</c:v>
                </c:pt>
                <c:pt idx="16967">
                  <c:v>9.8386829999999996</c:v>
                </c:pt>
                <c:pt idx="16968">
                  <c:v>9.8381930000000004</c:v>
                </c:pt>
                <c:pt idx="16969">
                  <c:v>9.8386859999999992</c:v>
                </c:pt>
                <c:pt idx="16970">
                  <c:v>9.8400940000000006</c:v>
                </c:pt>
                <c:pt idx="16971">
                  <c:v>9.8401169999999993</c:v>
                </c:pt>
                <c:pt idx="16972">
                  <c:v>9.8404190000000007</c:v>
                </c:pt>
                <c:pt idx="16973">
                  <c:v>9.8412159999999993</c:v>
                </c:pt>
                <c:pt idx="16974">
                  <c:v>9.8417220000000007</c:v>
                </c:pt>
                <c:pt idx="16975">
                  <c:v>9.8420799999999993</c:v>
                </c:pt>
                <c:pt idx="16976">
                  <c:v>9.8432200000000005</c:v>
                </c:pt>
                <c:pt idx="16977">
                  <c:v>9.8430780000000002</c:v>
                </c:pt>
                <c:pt idx="16978">
                  <c:v>9.8437169999999998</c:v>
                </c:pt>
                <c:pt idx="16979">
                  <c:v>9.8440809999999992</c:v>
                </c:pt>
                <c:pt idx="16980">
                  <c:v>9.8443349999999992</c:v>
                </c:pt>
                <c:pt idx="16981">
                  <c:v>9.8449390000000001</c:v>
                </c:pt>
                <c:pt idx="16982">
                  <c:v>9.8455630000000003</c:v>
                </c:pt>
                <c:pt idx="16983">
                  <c:v>9.8456799999999998</c:v>
                </c:pt>
                <c:pt idx="16984">
                  <c:v>9.8450220000000002</c:v>
                </c:pt>
                <c:pt idx="16985">
                  <c:v>9.8447630000000004</c:v>
                </c:pt>
                <c:pt idx="16986">
                  <c:v>9.8451350000000009</c:v>
                </c:pt>
                <c:pt idx="16987">
                  <c:v>9.8454409999999992</c:v>
                </c:pt>
                <c:pt idx="16988">
                  <c:v>9.8465299999999996</c:v>
                </c:pt>
                <c:pt idx="16989">
                  <c:v>9.8477870000000003</c:v>
                </c:pt>
                <c:pt idx="16990">
                  <c:v>9.8488089999999993</c:v>
                </c:pt>
                <c:pt idx="16991">
                  <c:v>9.8488150000000001</c:v>
                </c:pt>
                <c:pt idx="16992">
                  <c:v>9.8483499999999999</c:v>
                </c:pt>
                <c:pt idx="16993">
                  <c:v>9.8485399999999998</c:v>
                </c:pt>
                <c:pt idx="16994">
                  <c:v>9.849024</c:v>
                </c:pt>
                <c:pt idx="16995">
                  <c:v>9.8502530000000004</c:v>
                </c:pt>
                <c:pt idx="16996">
                  <c:v>9.8502910000000004</c:v>
                </c:pt>
                <c:pt idx="16997">
                  <c:v>9.8501100000000008</c:v>
                </c:pt>
                <c:pt idx="16998">
                  <c:v>9.850543</c:v>
                </c:pt>
                <c:pt idx="16999">
                  <c:v>9.8496819999999996</c:v>
                </c:pt>
                <c:pt idx="17000">
                  <c:v>9.8488209999999992</c:v>
                </c:pt>
                <c:pt idx="17001">
                  <c:v>9.8493949999999995</c:v>
                </c:pt>
                <c:pt idx="17002">
                  <c:v>9.8501630000000002</c:v>
                </c:pt>
                <c:pt idx="17003">
                  <c:v>9.8508630000000004</c:v>
                </c:pt>
                <c:pt idx="17004">
                  <c:v>9.8512930000000001</c:v>
                </c:pt>
                <c:pt idx="17005">
                  <c:v>9.851763</c:v>
                </c:pt>
                <c:pt idx="17006">
                  <c:v>9.8522700000000007</c:v>
                </c:pt>
                <c:pt idx="17007">
                  <c:v>9.8524480000000008</c:v>
                </c:pt>
                <c:pt idx="17008">
                  <c:v>9.8524510000000003</c:v>
                </c:pt>
                <c:pt idx="17009">
                  <c:v>9.8532399999999996</c:v>
                </c:pt>
                <c:pt idx="17010">
                  <c:v>9.8539919999999999</c:v>
                </c:pt>
                <c:pt idx="17011">
                  <c:v>9.854806</c:v>
                </c:pt>
                <c:pt idx="17012">
                  <c:v>9.8554309999999994</c:v>
                </c:pt>
                <c:pt idx="17013">
                  <c:v>9.856382</c:v>
                </c:pt>
                <c:pt idx="17014">
                  <c:v>9.8563890000000001</c:v>
                </c:pt>
                <c:pt idx="17015">
                  <c:v>9.8557559999999995</c:v>
                </c:pt>
                <c:pt idx="17016">
                  <c:v>9.8556340000000002</c:v>
                </c:pt>
                <c:pt idx="17017">
                  <c:v>9.8557020000000009</c:v>
                </c:pt>
                <c:pt idx="17018">
                  <c:v>9.8567070000000001</c:v>
                </c:pt>
                <c:pt idx="17019">
                  <c:v>9.8578309999999991</c:v>
                </c:pt>
                <c:pt idx="17020">
                  <c:v>9.8574730000000006</c:v>
                </c:pt>
                <c:pt idx="17021">
                  <c:v>9.8579229999999995</c:v>
                </c:pt>
                <c:pt idx="17022">
                  <c:v>9.8583010000000009</c:v>
                </c:pt>
                <c:pt idx="17023">
                  <c:v>9.8583370000000006</c:v>
                </c:pt>
                <c:pt idx="17024">
                  <c:v>9.8592139999999997</c:v>
                </c:pt>
                <c:pt idx="17025">
                  <c:v>9.8600689999999993</c:v>
                </c:pt>
                <c:pt idx="17026">
                  <c:v>9.8602959999999999</c:v>
                </c:pt>
                <c:pt idx="17027">
                  <c:v>9.8606470000000002</c:v>
                </c:pt>
                <c:pt idx="17028">
                  <c:v>9.8609639999999992</c:v>
                </c:pt>
                <c:pt idx="17029">
                  <c:v>9.8618699999999997</c:v>
                </c:pt>
                <c:pt idx="17030">
                  <c:v>9.8626649999999998</c:v>
                </c:pt>
                <c:pt idx="17031">
                  <c:v>9.8639960000000002</c:v>
                </c:pt>
                <c:pt idx="17032">
                  <c:v>9.86449</c:v>
                </c:pt>
                <c:pt idx="17033">
                  <c:v>9.8643099999999997</c:v>
                </c:pt>
                <c:pt idx="17034">
                  <c:v>9.8653960000000005</c:v>
                </c:pt>
                <c:pt idx="17035">
                  <c:v>9.8666319999999992</c:v>
                </c:pt>
                <c:pt idx="17036">
                  <c:v>9.8665219999999998</c:v>
                </c:pt>
                <c:pt idx="17037">
                  <c:v>9.8656279999999992</c:v>
                </c:pt>
                <c:pt idx="17038">
                  <c:v>9.86632</c:v>
                </c:pt>
                <c:pt idx="17039">
                  <c:v>9.8666929999999997</c:v>
                </c:pt>
                <c:pt idx="17040">
                  <c:v>9.8673249999999992</c:v>
                </c:pt>
                <c:pt idx="17041">
                  <c:v>9.8684980000000007</c:v>
                </c:pt>
                <c:pt idx="17042">
                  <c:v>9.8686019999999992</c:v>
                </c:pt>
                <c:pt idx="17043">
                  <c:v>9.8689199999999992</c:v>
                </c:pt>
                <c:pt idx="17044">
                  <c:v>9.8693500000000007</c:v>
                </c:pt>
                <c:pt idx="17045">
                  <c:v>9.8692360000000008</c:v>
                </c:pt>
                <c:pt idx="17046">
                  <c:v>9.8698270000000008</c:v>
                </c:pt>
                <c:pt idx="17047">
                  <c:v>9.8709190000000007</c:v>
                </c:pt>
                <c:pt idx="17048">
                  <c:v>9.8716550000000005</c:v>
                </c:pt>
                <c:pt idx="17049">
                  <c:v>9.8726140000000004</c:v>
                </c:pt>
                <c:pt idx="17050">
                  <c:v>9.8745829999999994</c:v>
                </c:pt>
                <c:pt idx="17051">
                  <c:v>9.8750859999999996</c:v>
                </c:pt>
                <c:pt idx="17052">
                  <c:v>9.8748269999999998</c:v>
                </c:pt>
                <c:pt idx="17053">
                  <c:v>9.8758809999999997</c:v>
                </c:pt>
                <c:pt idx="17054">
                  <c:v>9.8765540000000005</c:v>
                </c:pt>
                <c:pt idx="17055">
                  <c:v>9.8770439999999997</c:v>
                </c:pt>
                <c:pt idx="17056">
                  <c:v>9.8773160000000004</c:v>
                </c:pt>
                <c:pt idx="17057">
                  <c:v>9.8781689999999998</c:v>
                </c:pt>
                <c:pt idx="17058">
                  <c:v>9.8792220000000004</c:v>
                </c:pt>
                <c:pt idx="17059">
                  <c:v>9.8796009999999992</c:v>
                </c:pt>
                <c:pt idx="17060">
                  <c:v>9.8796590000000002</c:v>
                </c:pt>
                <c:pt idx="17061">
                  <c:v>9.8798600000000008</c:v>
                </c:pt>
                <c:pt idx="17062">
                  <c:v>9.8811780000000002</c:v>
                </c:pt>
                <c:pt idx="17063">
                  <c:v>9.8822749999999999</c:v>
                </c:pt>
                <c:pt idx="17064">
                  <c:v>9.8834700000000009</c:v>
                </c:pt>
                <c:pt idx="17065">
                  <c:v>9.8853480000000005</c:v>
                </c:pt>
                <c:pt idx="17066">
                  <c:v>9.8871269999999996</c:v>
                </c:pt>
                <c:pt idx="17067">
                  <c:v>9.8883159999999997</c:v>
                </c:pt>
                <c:pt idx="17068">
                  <c:v>9.8890619999999991</c:v>
                </c:pt>
                <c:pt idx="17069">
                  <c:v>9.8892969999999991</c:v>
                </c:pt>
                <c:pt idx="17070">
                  <c:v>9.8907039999999995</c:v>
                </c:pt>
                <c:pt idx="17071">
                  <c:v>9.8917529999999996</c:v>
                </c:pt>
                <c:pt idx="17072">
                  <c:v>9.8926180000000006</c:v>
                </c:pt>
                <c:pt idx="17073">
                  <c:v>9.8937299999999997</c:v>
                </c:pt>
                <c:pt idx="17074">
                  <c:v>9.8941809999999997</c:v>
                </c:pt>
                <c:pt idx="17075">
                  <c:v>9.8946120000000004</c:v>
                </c:pt>
                <c:pt idx="17076">
                  <c:v>9.8959910000000004</c:v>
                </c:pt>
                <c:pt idx="17077">
                  <c:v>9.8968919999999994</c:v>
                </c:pt>
                <c:pt idx="17078">
                  <c:v>9.897392</c:v>
                </c:pt>
                <c:pt idx="17079">
                  <c:v>9.8973370000000003</c:v>
                </c:pt>
                <c:pt idx="17080">
                  <c:v>9.8977419999999992</c:v>
                </c:pt>
                <c:pt idx="17081">
                  <c:v>9.8980010000000007</c:v>
                </c:pt>
                <c:pt idx="17082">
                  <c:v>9.8980899999999998</c:v>
                </c:pt>
                <c:pt idx="17083">
                  <c:v>9.8984819999999996</c:v>
                </c:pt>
                <c:pt idx="17084">
                  <c:v>9.8989770000000004</c:v>
                </c:pt>
                <c:pt idx="17085">
                  <c:v>9.8988239999999994</c:v>
                </c:pt>
                <c:pt idx="17086">
                  <c:v>9.8991109999999995</c:v>
                </c:pt>
                <c:pt idx="17087">
                  <c:v>9.899661</c:v>
                </c:pt>
                <c:pt idx="17088">
                  <c:v>9.8998650000000001</c:v>
                </c:pt>
                <c:pt idx="17089">
                  <c:v>9.9001549999999998</c:v>
                </c:pt>
                <c:pt idx="17090">
                  <c:v>9.90062</c:v>
                </c:pt>
                <c:pt idx="17091">
                  <c:v>9.9003440000000005</c:v>
                </c:pt>
                <c:pt idx="17092">
                  <c:v>9.9012720000000005</c:v>
                </c:pt>
                <c:pt idx="17093">
                  <c:v>9.9016819999999992</c:v>
                </c:pt>
                <c:pt idx="17094">
                  <c:v>9.9013709999999993</c:v>
                </c:pt>
                <c:pt idx="17095">
                  <c:v>9.9018090000000001</c:v>
                </c:pt>
                <c:pt idx="17096">
                  <c:v>9.9025449999999999</c:v>
                </c:pt>
                <c:pt idx="17097">
                  <c:v>9.9026949999999996</c:v>
                </c:pt>
                <c:pt idx="17098">
                  <c:v>9.903632</c:v>
                </c:pt>
                <c:pt idx="17099">
                  <c:v>9.9045959999999997</c:v>
                </c:pt>
                <c:pt idx="17100">
                  <c:v>9.9048320000000007</c:v>
                </c:pt>
                <c:pt idx="17101">
                  <c:v>9.9057329999999997</c:v>
                </c:pt>
                <c:pt idx="17102">
                  <c:v>9.9070280000000004</c:v>
                </c:pt>
                <c:pt idx="17103">
                  <c:v>9.9072549999999993</c:v>
                </c:pt>
                <c:pt idx="17104">
                  <c:v>9.9080659999999998</c:v>
                </c:pt>
                <c:pt idx="17105">
                  <c:v>9.9087250000000004</c:v>
                </c:pt>
                <c:pt idx="17106">
                  <c:v>9.9097449999999991</c:v>
                </c:pt>
                <c:pt idx="17107">
                  <c:v>9.9105720000000002</c:v>
                </c:pt>
                <c:pt idx="17108">
                  <c:v>9.9112390000000001</c:v>
                </c:pt>
                <c:pt idx="17109">
                  <c:v>9.912039</c:v>
                </c:pt>
                <c:pt idx="17110">
                  <c:v>9.912445</c:v>
                </c:pt>
                <c:pt idx="17111">
                  <c:v>9.9127939999999999</c:v>
                </c:pt>
                <c:pt idx="17112">
                  <c:v>9.913354</c:v>
                </c:pt>
                <c:pt idx="17113">
                  <c:v>9.9136849999999992</c:v>
                </c:pt>
                <c:pt idx="17114">
                  <c:v>9.9144059999999996</c:v>
                </c:pt>
                <c:pt idx="17115">
                  <c:v>9.9144129999999997</c:v>
                </c:pt>
                <c:pt idx="17116">
                  <c:v>9.9144120000000004</c:v>
                </c:pt>
                <c:pt idx="17117">
                  <c:v>9.9149759999999993</c:v>
                </c:pt>
                <c:pt idx="17118">
                  <c:v>9.9157969999999995</c:v>
                </c:pt>
                <c:pt idx="17119">
                  <c:v>9.9172370000000001</c:v>
                </c:pt>
                <c:pt idx="17120">
                  <c:v>9.9182199999999998</c:v>
                </c:pt>
                <c:pt idx="17121">
                  <c:v>9.9192029999999995</c:v>
                </c:pt>
                <c:pt idx="17122">
                  <c:v>9.9201530000000009</c:v>
                </c:pt>
                <c:pt idx="17123">
                  <c:v>9.9197900000000008</c:v>
                </c:pt>
                <c:pt idx="17124">
                  <c:v>9.9195620000000009</c:v>
                </c:pt>
                <c:pt idx="17125">
                  <c:v>9.9202150000000007</c:v>
                </c:pt>
                <c:pt idx="17126">
                  <c:v>9.9207699999999992</c:v>
                </c:pt>
                <c:pt idx="17127">
                  <c:v>9.9213520000000006</c:v>
                </c:pt>
                <c:pt idx="17128">
                  <c:v>9.9225989999999999</c:v>
                </c:pt>
                <c:pt idx="17129">
                  <c:v>9.9237289999999998</c:v>
                </c:pt>
                <c:pt idx="17130">
                  <c:v>9.9245269999999994</c:v>
                </c:pt>
                <c:pt idx="17131">
                  <c:v>9.9253319999999992</c:v>
                </c:pt>
                <c:pt idx="17132">
                  <c:v>9.9264749999999999</c:v>
                </c:pt>
                <c:pt idx="17133">
                  <c:v>9.9282319999999995</c:v>
                </c:pt>
                <c:pt idx="17134">
                  <c:v>9.9296360000000004</c:v>
                </c:pt>
                <c:pt idx="17135">
                  <c:v>9.9302969999999995</c:v>
                </c:pt>
                <c:pt idx="17136">
                  <c:v>9.9313819999999993</c:v>
                </c:pt>
                <c:pt idx="17137">
                  <c:v>9.9328070000000004</c:v>
                </c:pt>
                <c:pt idx="17138">
                  <c:v>9.9334539999999993</c:v>
                </c:pt>
                <c:pt idx="17139">
                  <c:v>9.933764</c:v>
                </c:pt>
                <c:pt idx="17140">
                  <c:v>9.9345680000000005</c:v>
                </c:pt>
                <c:pt idx="17141">
                  <c:v>9.9359129999999993</c:v>
                </c:pt>
                <c:pt idx="17142">
                  <c:v>9.937227</c:v>
                </c:pt>
                <c:pt idx="17143">
                  <c:v>9.9380860000000002</c:v>
                </c:pt>
                <c:pt idx="17144">
                  <c:v>9.9397880000000001</c:v>
                </c:pt>
                <c:pt idx="17145">
                  <c:v>9.9413470000000004</c:v>
                </c:pt>
                <c:pt idx="17146">
                  <c:v>9.9422239999999995</c:v>
                </c:pt>
                <c:pt idx="17147">
                  <c:v>9.9428710000000002</c:v>
                </c:pt>
                <c:pt idx="17148">
                  <c:v>9.9432080000000003</c:v>
                </c:pt>
                <c:pt idx="17149">
                  <c:v>9.9436339999999994</c:v>
                </c:pt>
                <c:pt idx="17150">
                  <c:v>9.944115</c:v>
                </c:pt>
                <c:pt idx="17151">
                  <c:v>9.9445370000000004</c:v>
                </c:pt>
                <c:pt idx="17152">
                  <c:v>9.9447500000000009</c:v>
                </c:pt>
                <c:pt idx="17153">
                  <c:v>9.944858</c:v>
                </c:pt>
                <c:pt idx="17154">
                  <c:v>9.9448260000000008</c:v>
                </c:pt>
                <c:pt idx="17155">
                  <c:v>9.9447139999999994</c:v>
                </c:pt>
                <c:pt idx="17156">
                  <c:v>9.945017</c:v>
                </c:pt>
                <c:pt idx="17157">
                  <c:v>9.9446960000000004</c:v>
                </c:pt>
                <c:pt idx="17158">
                  <c:v>9.9445490000000003</c:v>
                </c:pt>
                <c:pt idx="17159">
                  <c:v>9.9451850000000004</c:v>
                </c:pt>
                <c:pt idx="17160">
                  <c:v>9.9461069999999996</c:v>
                </c:pt>
                <c:pt idx="17161">
                  <c:v>9.9471279999999993</c:v>
                </c:pt>
                <c:pt idx="17162">
                  <c:v>9.9474079999999994</c:v>
                </c:pt>
                <c:pt idx="17163">
                  <c:v>9.9472889999999996</c:v>
                </c:pt>
                <c:pt idx="17164">
                  <c:v>9.9476999999999993</c:v>
                </c:pt>
                <c:pt idx="17165">
                  <c:v>9.9487419999999993</c:v>
                </c:pt>
                <c:pt idx="17166">
                  <c:v>9.9493209999999994</c:v>
                </c:pt>
                <c:pt idx="17167">
                  <c:v>9.9491390000000006</c:v>
                </c:pt>
                <c:pt idx="17168">
                  <c:v>9.9492100000000008</c:v>
                </c:pt>
                <c:pt idx="17169">
                  <c:v>9.9495310000000003</c:v>
                </c:pt>
                <c:pt idx="17170">
                  <c:v>9.9495660000000008</c:v>
                </c:pt>
                <c:pt idx="17171">
                  <c:v>9.9493069999999992</c:v>
                </c:pt>
                <c:pt idx="17172">
                  <c:v>9.9490210000000001</c:v>
                </c:pt>
                <c:pt idx="17173">
                  <c:v>9.9493279999999995</c:v>
                </c:pt>
                <c:pt idx="17174">
                  <c:v>9.9501290000000004</c:v>
                </c:pt>
                <c:pt idx="17175">
                  <c:v>9.9505119999999998</c:v>
                </c:pt>
                <c:pt idx="17176">
                  <c:v>9.9503789999999999</c:v>
                </c:pt>
                <c:pt idx="17177">
                  <c:v>9.9506049999999995</c:v>
                </c:pt>
                <c:pt idx="17178">
                  <c:v>9.9511889999999994</c:v>
                </c:pt>
                <c:pt idx="17179">
                  <c:v>9.9515410000000006</c:v>
                </c:pt>
                <c:pt idx="17180">
                  <c:v>9.9524910000000002</c:v>
                </c:pt>
                <c:pt idx="17181">
                  <c:v>9.9524640000000009</c:v>
                </c:pt>
                <c:pt idx="17182">
                  <c:v>9.9528320000000008</c:v>
                </c:pt>
                <c:pt idx="17183">
                  <c:v>9.9523689999999991</c:v>
                </c:pt>
                <c:pt idx="17184">
                  <c:v>9.9520800000000005</c:v>
                </c:pt>
                <c:pt idx="17185">
                  <c:v>9.9515460000000004</c:v>
                </c:pt>
                <c:pt idx="17186">
                  <c:v>9.9520379999999999</c:v>
                </c:pt>
                <c:pt idx="17187">
                  <c:v>9.9524159999999995</c:v>
                </c:pt>
                <c:pt idx="17188">
                  <c:v>9.953481</c:v>
                </c:pt>
                <c:pt idx="17189">
                  <c:v>9.9543350000000004</c:v>
                </c:pt>
                <c:pt idx="17190">
                  <c:v>9.9548520000000007</c:v>
                </c:pt>
                <c:pt idx="17191">
                  <c:v>9.9551990000000004</c:v>
                </c:pt>
                <c:pt idx="17192">
                  <c:v>9.9555869999999995</c:v>
                </c:pt>
                <c:pt idx="17193">
                  <c:v>9.9559320000000007</c:v>
                </c:pt>
                <c:pt idx="17194">
                  <c:v>9.9557909999999996</c:v>
                </c:pt>
                <c:pt idx="17195">
                  <c:v>9.9555729999999993</c:v>
                </c:pt>
                <c:pt idx="17196">
                  <c:v>9.9560589999999998</c:v>
                </c:pt>
                <c:pt idx="17197">
                  <c:v>9.9566169999999996</c:v>
                </c:pt>
                <c:pt idx="17198">
                  <c:v>9.9572819999999993</c:v>
                </c:pt>
                <c:pt idx="17199">
                  <c:v>9.9576239999999991</c:v>
                </c:pt>
                <c:pt idx="17200">
                  <c:v>9.9582409999999992</c:v>
                </c:pt>
                <c:pt idx="17201">
                  <c:v>9.9586950000000005</c:v>
                </c:pt>
                <c:pt idx="17202">
                  <c:v>9.9596889999999991</c:v>
                </c:pt>
                <c:pt idx="17203">
                  <c:v>9.9610350000000007</c:v>
                </c:pt>
                <c:pt idx="17204">
                  <c:v>9.9613929999999993</c:v>
                </c:pt>
                <c:pt idx="17205">
                  <c:v>9.9616799999999994</c:v>
                </c:pt>
                <c:pt idx="17206">
                  <c:v>9.9611990000000006</c:v>
                </c:pt>
                <c:pt idx="17207">
                  <c:v>9.9616410000000002</c:v>
                </c:pt>
                <c:pt idx="17208">
                  <c:v>9.9623200000000001</c:v>
                </c:pt>
                <c:pt idx="17209">
                  <c:v>9.9622829999999993</c:v>
                </c:pt>
                <c:pt idx="17210">
                  <c:v>9.9625199999999996</c:v>
                </c:pt>
                <c:pt idx="17211">
                  <c:v>9.9629630000000002</c:v>
                </c:pt>
                <c:pt idx="17212">
                  <c:v>9.9623919999999995</c:v>
                </c:pt>
                <c:pt idx="17213">
                  <c:v>9.9619929999999997</c:v>
                </c:pt>
                <c:pt idx="17214">
                  <c:v>9.9618330000000004</c:v>
                </c:pt>
                <c:pt idx="17215">
                  <c:v>9.9616469999999993</c:v>
                </c:pt>
                <c:pt idx="17216">
                  <c:v>9.9615189999999991</c:v>
                </c:pt>
                <c:pt idx="17217">
                  <c:v>9.9620470000000001</c:v>
                </c:pt>
                <c:pt idx="17218">
                  <c:v>9.9627470000000002</c:v>
                </c:pt>
                <c:pt idx="17219">
                  <c:v>9.9623779999999993</c:v>
                </c:pt>
                <c:pt idx="17220">
                  <c:v>9.9625939999999993</c:v>
                </c:pt>
                <c:pt idx="17221">
                  <c:v>9.962987</c:v>
                </c:pt>
                <c:pt idx="17222">
                  <c:v>9.9633009999999995</c:v>
                </c:pt>
                <c:pt idx="17223">
                  <c:v>9.9637860000000007</c:v>
                </c:pt>
                <c:pt idx="17224">
                  <c:v>9.9638340000000003</c:v>
                </c:pt>
                <c:pt idx="17225">
                  <c:v>9.9635800000000003</c:v>
                </c:pt>
                <c:pt idx="17226">
                  <c:v>9.9646209999999993</c:v>
                </c:pt>
                <c:pt idx="17227">
                  <c:v>9.9652919999999998</c:v>
                </c:pt>
                <c:pt idx="17228">
                  <c:v>9.9651910000000008</c:v>
                </c:pt>
                <c:pt idx="17229">
                  <c:v>9.9652379999999994</c:v>
                </c:pt>
                <c:pt idx="17230">
                  <c:v>9.9655450000000005</c:v>
                </c:pt>
                <c:pt idx="17231">
                  <c:v>9.9653150000000004</c:v>
                </c:pt>
                <c:pt idx="17232">
                  <c:v>9.964772</c:v>
                </c:pt>
                <c:pt idx="17233">
                  <c:v>9.9648979999999998</c:v>
                </c:pt>
                <c:pt idx="17234">
                  <c:v>9.9650829999999999</c:v>
                </c:pt>
                <c:pt idx="17235">
                  <c:v>9.965814</c:v>
                </c:pt>
                <c:pt idx="17236">
                  <c:v>9.9653740000000006</c:v>
                </c:pt>
                <c:pt idx="17237">
                  <c:v>9.9647240000000004</c:v>
                </c:pt>
                <c:pt idx="17238">
                  <c:v>9.9640229999999992</c:v>
                </c:pt>
                <c:pt idx="17239">
                  <c:v>9.9647690000000004</c:v>
                </c:pt>
                <c:pt idx="17240">
                  <c:v>9.9659010000000006</c:v>
                </c:pt>
                <c:pt idx="17241">
                  <c:v>9.9664710000000003</c:v>
                </c:pt>
                <c:pt idx="17242">
                  <c:v>9.966545</c:v>
                </c:pt>
                <c:pt idx="17243">
                  <c:v>9.9668799999999997</c:v>
                </c:pt>
                <c:pt idx="17244">
                  <c:v>9.9670640000000006</c:v>
                </c:pt>
                <c:pt idx="17245">
                  <c:v>9.9678290000000001</c:v>
                </c:pt>
                <c:pt idx="17246">
                  <c:v>9.9682309999999994</c:v>
                </c:pt>
                <c:pt idx="17247">
                  <c:v>9.9680409999999995</c:v>
                </c:pt>
                <c:pt idx="17248">
                  <c:v>9.968102</c:v>
                </c:pt>
                <c:pt idx="17249">
                  <c:v>9.9688199999999991</c:v>
                </c:pt>
                <c:pt idx="17250">
                  <c:v>9.9695450000000001</c:v>
                </c:pt>
                <c:pt idx="17251">
                  <c:v>9.9702409999999997</c:v>
                </c:pt>
                <c:pt idx="17252">
                  <c:v>9.9707190000000008</c:v>
                </c:pt>
                <c:pt idx="17253">
                  <c:v>9.9702090000000005</c:v>
                </c:pt>
                <c:pt idx="17254">
                  <c:v>9.9708939999999995</c:v>
                </c:pt>
                <c:pt idx="17255">
                  <c:v>9.970872</c:v>
                </c:pt>
                <c:pt idx="17256">
                  <c:v>9.9712510000000005</c:v>
                </c:pt>
                <c:pt idx="17257">
                  <c:v>9.9708590000000008</c:v>
                </c:pt>
                <c:pt idx="17258">
                  <c:v>9.9716559999999994</c:v>
                </c:pt>
                <c:pt idx="17259">
                  <c:v>9.9724149999999998</c:v>
                </c:pt>
                <c:pt idx="17260">
                  <c:v>9.9720449999999996</c:v>
                </c:pt>
                <c:pt idx="17261">
                  <c:v>9.9724880000000002</c:v>
                </c:pt>
                <c:pt idx="17262">
                  <c:v>9.9733280000000004</c:v>
                </c:pt>
                <c:pt idx="17263">
                  <c:v>9.9745939999999997</c:v>
                </c:pt>
                <c:pt idx="17264">
                  <c:v>9.9754380000000005</c:v>
                </c:pt>
                <c:pt idx="17265">
                  <c:v>9.9761299999999995</c:v>
                </c:pt>
                <c:pt idx="17266">
                  <c:v>9.9768109999999997</c:v>
                </c:pt>
                <c:pt idx="17267">
                  <c:v>9.9777330000000006</c:v>
                </c:pt>
                <c:pt idx="17268">
                  <c:v>9.9774960000000004</c:v>
                </c:pt>
                <c:pt idx="17269">
                  <c:v>9.9778140000000004</c:v>
                </c:pt>
                <c:pt idx="17270">
                  <c:v>9.979006</c:v>
                </c:pt>
                <c:pt idx="17271">
                  <c:v>9.9794029999999996</c:v>
                </c:pt>
                <c:pt idx="17272">
                  <c:v>9.9802940000000007</c:v>
                </c:pt>
                <c:pt idx="17273">
                  <c:v>9.9815740000000002</c:v>
                </c:pt>
                <c:pt idx="17274">
                  <c:v>9.9828729999999997</c:v>
                </c:pt>
                <c:pt idx="17275">
                  <c:v>9.9843700000000002</c:v>
                </c:pt>
                <c:pt idx="17276">
                  <c:v>9.9846540000000008</c:v>
                </c:pt>
                <c:pt idx="17277">
                  <c:v>9.9844939999999998</c:v>
                </c:pt>
                <c:pt idx="17278">
                  <c:v>9.9846339999999998</c:v>
                </c:pt>
                <c:pt idx="17279">
                  <c:v>9.9860880000000005</c:v>
                </c:pt>
                <c:pt idx="17280">
                  <c:v>9.9857530000000008</c:v>
                </c:pt>
                <c:pt idx="17281">
                  <c:v>9.9869760000000003</c:v>
                </c:pt>
                <c:pt idx="17282">
                  <c:v>9.9879850000000001</c:v>
                </c:pt>
                <c:pt idx="17283">
                  <c:v>9.9885940000000009</c:v>
                </c:pt>
                <c:pt idx="17284">
                  <c:v>9.9898810000000005</c:v>
                </c:pt>
                <c:pt idx="17285">
                  <c:v>9.9902719999999992</c:v>
                </c:pt>
                <c:pt idx="17286">
                  <c:v>9.9912179999999999</c:v>
                </c:pt>
                <c:pt idx="17287">
                  <c:v>9.992343</c:v>
                </c:pt>
                <c:pt idx="17288">
                  <c:v>9.9936849999999993</c:v>
                </c:pt>
                <c:pt idx="17289">
                  <c:v>9.9935880000000008</c:v>
                </c:pt>
                <c:pt idx="17290">
                  <c:v>9.9931009999999993</c:v>
                </c:pt>
                <c:pt idx="17291">
                  <c:v>9.9932569999999998</c:v>
                </c:pt>
                <c:pt idx="17292">
                  <c:v>9.9943240000000007</c:v>
                </c:pt>
                <c:pt idx="17293">
                  <c:v>9.9946359999999999</c:v>
                </c:pt>
                <c:pt idx="17294">
                  <c:v>9.9953009999999995</c:v>
                </c:pt>
                <c:pt idx="17295">
                  <c:v>9.9958980000000004</c:v>
                </c:pt>
                <c:pt idx="17296">
                  <c:v>9.9955510000000007</c:v>
                </c:pt>
                <c:pt idx="17297">
                  <c:v>9.9956239999999994</c:v>
                </c:pt>
                <c:pt idx="17298">
                  <c:v>9.9948610000000002</c:v>
                </c:pt>
                <c:pt idx="17299">
                  <c:v>9.994453</c:v>
                </c:pt>
                <c:pt idx="17300">
                  <c:v>9.994078</c:v>
                </c:pt>
                <c:pt idx="17301">
                  <c:v>9.9932300000000005</c:v>
                </c:pt>
                <c:pt idx="17302">
                  <c:v>9.9929819999999996</c:v>
                </c:pt>
                <c:pt idx="17303">
                  <c:v>9.9929520000000007</c:v>
                </c:pt>
                <c:pt idx="17304">
                  <c:v>9.9931199999999993</c:v>
                </c:pt>
                <c:pt idx="17305">
                  <c:v>9.9943670000000004</c:v>
                </c:pt>
                <c:pt idx="17306">
                  <c:v>9.9952959999999997</c:v>
                </c:pt>
                <c:pt idx="17307">
                  <c:v>9.9963479999999993</c:v>
                </c:pt>
                <c:pt idx="17308">
                  <c:v>9.9966749999999998</c:v>
                </c:pt>
                <c:pt idx="17309">
                  <c:v>9.9965109999999999</c:v>
                </c:pt>
                <c:pt idx="17310">
                  <c:v>9.9974720000000001</c:v>
                </c:pt>
                <c:pt idx="17311">
                  <c:v>9.9981080000000002</c:v>
                </c:pt>
                <c:pt idx="17312">
                  <c:v>9.9980320000000003</c:v>
                </c:pt>
                <c:pt idx="17313">
                  <c:v>9.9984149999999996</c:v>
                </c:pt>
                <c:pt idx="17314">
                  <c:v>9.9989179999999998</c:v>
                </c:pt>
                <c:pt idx="17315">
                  <c:v>10.000489999999999</c:v>
                </c:pt>
                <c:pt idx="17316">
                  <c:v>10.00178</c:v>
                </c:pt>
                <c:pt idx="17317">
                  <c:v>10.002129999999999</c:v>
                </c:pt>
                <c:pt idx="17318">
                  <c:v>10.002090000000001</c:v>
                </c:pt>
                <c:pt idx="17319">
                  <c:v>10.00248</c:v>
                </c:pt>
                <c:pt idx="17320">
                  <c:v>10.00224</c:v>
                </c:pt>
                <c:pt idx="17321">
                  <c:v>10.00226</c:v>
                </c:pt>
                <c:pt idx="17322">
                  <c:v>10.001289999999999</c:v>
                </c:pt>
                <c:pt idx="17323">
                  <c:v>10.00088</c:v>
                </c:pt>
                <c:pt idx="17324">
                  <c:v>9.9994940000000003</c:v>
                </c:pt>
                <c:pt idx="17325">
                  <c:v>9.9988790000000005</c:v>
                </c:pt>
                <c:pt idx="17326">
                  <c:v>9.9991839999999996</c:v>
                </c:pt>
                <c:pt idx="17327">
                  <c:v>9.9989120000000007</c:v>
                </c:pt>
                <c:pt idx="17328">
                  <c:v>9.9985529999999994</c:v>
                </c:pt>
                <c:pt idx="17329">
                  <c:v>9.9974740000000004</c:v>
                </c:pt>
                <c:pt idx="17330">
                  <c:v>9.9973759999999992</c:v>
                </c:pt>
                <c:pt idx="17331">
                  <c:v>9.9961339999999996</c:v>
                </c:pt>
                <c:pt idx="17332">
                  <c:v>9.9970359999999996</c:v>
                </c:pt>
                <c:pt idx="17333">
                  <c:v>9.9968269999999997</c:v>
                </c:pt>
                <c:pt idx="17334">
                  <c:v>9.9963189999999997</c:v>
                </c:pt>
                <c:pt idx="17335">
                  <c:v>9.9970239999999997</c:v>
                </c:pt>
                <c:pt idx="17336">
                  <c:v>9.9972239999999992</c:v>
                </c:pt>
                <c:pt idx="17337">
                  <c:v>9.9977330000000002</c:v>
                </c:pt>
                <c:pt idx="17338">
                  <c:v>9.998132</c:v>
                </c:pt>
                <c:pt idx="17339">
                  <c:v>9.9984789999999997</c:v>
                </c:pt>
                <c:pt idx="17340">
                  <c:v>9.9987239999999993</c:v>
                </c:pt>
                <c:pt idx="17341">
                  <c:v>9.9988019999999995</c:v>
                </c:pt>
                <c:pt idx="17342">
                  <c:v>9.9977219999999996</c:v>
                </c:pt>
                <c:pt idx="17343">
                  <c:v>9.9984819999999992</c:v>
                </c:pt>
                <c:pt idx="17344">
                  <c:v>9.9984300000000008</c:v>
                </c:pt>
                <c:pt idx="17345">
                  <c:v>9.9978110000000004</c:v>
                </c:pt>
                <c:pt idx="17346">
                  <c:v>9.9973069999999993</c:v>
                </c:pt>
                <c:pt idx="17347">
                  <c:v>9.9979800000000001</c:v>
                </c:pt>
                <c:pt idx="17348">
                  <c:v>9.9986180000000004</c:v>
                </c:pt>
                <c:pt idx="17349">
                  <c:v>9.9991040000000009</c:v>
                </c:pt>
                <c:pt idx="17350">
                  <c:v>9.9978789999999993</c:v>
                </c:pt>
                <c:pt idx="17351">
                  <c:v>9.9988130000000002</c:v>
                </c:pt>
                <c:pt idx="17352">
                  <c:v>9.9994759999999996</c:v>
                </c:pt>
                <c:pt idx="17353">
                  <c:v>9.9988259999999993</c:v>
                </c:pt>
                <c:pt idx="17354">
                  <c:v>9.9986979999999992</c:v>
                </c:pt>
                <c:pt idx="17355">
                  <c:v>9.9985529999999994</c:v>
                </c:pt>
                <c:pt idx="17356">
                  <c:v>9.9984769999999994</c:v>
                </c:pt>
                <c:pt idx="17357">
                  <c:v>9.9986049999999995</c:v>
                </c:pt>
                <c:pt idx="17358">
                  <c:v>9.9989249999999998</c:v>
                </c:pt>
                <c:pt idx="17359">
                  <c:v>9.9995709999999995</c:v>
                </c:pt>
                <c:pt idx="17360">
                  <c:v>9.9995159999999998</c:v>
                </c:pt>
                <c:pt idx="17361">
                  <c:v>9.9984389999999994</c:v>
                </c:pt>
                <c:pt idx="17362">
                  <c:v>9.9995619999999992</c:v>
                </c:pt>
                <c:pt idx="17363">
                  <c:v>9.9999249999999993</c:v>
                </c:pt>
                <c:pt idx="17364">
                  <c:v>10.00061</c:v>
                </c:pt>
                <c:pt idx="17365">
                  <c:v>9.9988089999999996</c:v>
                </c:pt>
                <c:pt idx="17366">
                  <c:v>9.9980270000000004</c:v>
                </c:pt>
                <c:pt idx="17367">
                  <c:v>9.9982489999999995</c:v>
                </c:pt>
                <c:pt idx="17368">
                  <c:v>9.9986929999999994</c:v>
                </c:pt>
                <c:pt idx="17369">
                  <c:v>9.9990279999999991</c:v>
                </c:pt>
                <c:pt idx="17370">
                  <c:v>9.9995089999999998</c:v>
                </c:pt>
                <c:pt idx="17371">
                  <c:v>9.9992490000000007</c:v>
                </c:pt>
                <c:pt idx="17372">
                  <c:v>9.9997919999999993</c:v>
                </c:pt>
                <c:pt idx="17373">
                  <c:v>10.000679999999999</c:v>
                </c:pt>
                <c:pt idx="17374">
                  <c:v>10.001860000000001</c:v>
                </c:pt>
                <c:pt idx="17375">
                  <c:v>10.002940000000001</c:v>
                </c:pt>
                <c:pt idx="17376">
                  <c:v>10.003349999999999</c:v>
                </c:pt>
                <c:pt idx="17377">
                  <c:v>10.00305</c:v>
                </c:pt>
                <c:pt idx="17378">
                  <c:v>10.003679999999999</c:v>
                </c:pt>
                <c:pt idx="17379">
                  <c:v>10.004860000000001</c:v>
                </c:pt>
                <c:pt idx="17380">
                  <c:v>10.005470000000001</c:v>
                </c:pt>
                <c:pt idx="17381">
                  <c:v>10.005559999999999</c:v>
                </c:pt>
                <c:pt idx="17382">
                  <c:v>10.00502</c:v>
                </c:pt>
                <c:pt idx="17383">
                  <c:v>10.0052</c:v>
                </c:pt>
                <c:pt idx="17384">
                  <c:v>10.00567</c:v>
                </c:pt>
                <c:pt idx="17385">
                  <c:v>10.005330000000001</c:v>
                </c:pt>
                <c:pt idx="17386">
                  <c:v>10.00512</c:v>
                </c:pt>
                <c:pt idx="17387">
                  <c:v>10.00468</c:v>
                </c:pt>
                <c:pt idx="17388">
                  <c:v>10.0036</c:v>
                </c:pt>
                <c:pt idx="17389">
                  <c:v>10.00244</c:v>
                </c:pt>
                <c:pt idx="17390">
                  <c:v>10.0025</c:v>
                </c:pt>
                <c:pt idx="17391">
                  <c:v>10.00352</c:v>
                </c:pt>
                <c:pt idx="17392">
                  <c:v>10.00372</c:v>
                </c:pt>
                <c:pt idx="17393">
                  <c:v>10.003080000000001</c:v>
                </c:pt>
                <c:pt idx="17394">
                  <c:v>10.00278</c:v>
                </c:pt>
                <c:pt idx="17395">
                  <c:v>10.00254</c:v>
                </c:pt>
                <c:pt idx="17396">
                  <c:v>10.00292</c:v>
                </c:pt>
                <c:pt idx="17397">
                  <c:v>10.00285</c:v>
                </c:pt>
                <c:pt idx="17398">
                  <c:v>10.003690000000001</c:v>
                </c:pt>
                <c:pt idx="17399">
                  <c:v>10.00371</c:v>
                </c:pt>
                <c:pt idx="17400">
                  <c:v>10.004720000000001</c:v>
                </c:pt>
                <c:pt idx="17401">
                  <c:v>10.00461</c:v>
                </c:pt>
                <c:pt idx="17402">
                  <c:v>10.00426</c:v>
                </c:pt>
                <c:pt idx="17403">
                  <c:v>10.00497</c:v>
                </c:pt>
                <c:pt idx="17404">
                  <c:v>10.00487</c:v>
                </c:pt>
                <c:pt idx="17405">
                  <c:v>10.004200000000001</c:v>
                </c:pt>
                <c:pt idx="17406">
                  <c:v>10.003880000000001</c:v>
                </c:pt>
                <c:pt idx="17407">
                  <c:v>10.00309</c:v>
                </c:pt>
                <c:pt idx="17408">
                  <c:v>10.00174</c:v>
                </c:pt>
                <c:pt idx="17409">
                  <c:v>10.000540000000001</c:v>
                </c:pt>
                <c:pt idx="17410">
                  <c:v>10.000360000000001</c:v>
                </c:pt>
                <c:pt idx="17411">
                  <c:v>9.9999970000000005</c:v>
                </c:pt>
                <c:pt idx="17412">
                  <c:v>9.999053</c:v>
                </c:pt>
                <c:pt idx="17413">
                  <c:v>9.9986610000000002</c:v>
                </c:pt>
                <c:pt idx="17414">
                  <c:v>9.9980259999999994</c:v>
                </c:pt>
                <c:pt idx="17415">
                  <c:v>9.9973569999999992</c:v>
                </c:pt>
                <c:pt idx="17416">
                  <c:v>9.9964359999999992</c:v>
                </c:pt>
                <c:pt idx="17417">
                  <c:v>9.9958810000000007</c:v>
                </c:pt>
                <c:pt idx="17418">
                  <c:v>9.9952989999999993</c:v>
                </c:pt>
                <c:pt idx="17419">
                  <c:v>9.9953190000000003</c:v>
                </c:pt>
                <c:pt idx="17420">
                  <c:v>9.9949650000000005</c:v>
                </c:pt>
                <c:pt idx="17421">
                  <c:v>9.9947850000000003</c:v>
                </c:pt>
                <c:pt idx="17422">
                  <c:v>9.9937970000000007</c:v>
                </c:pt>
                <c:pt idx="17423">
                  <c:v>9.9931549999999998</c:v>
                </c:pt>
                <c:pt idx="17424">
                  <c:v>9.9924719999999994</c:v>
                </c:pt>
                <c:pt idx="17425">
                  <c:v>9.9914749999999994</c:v>
                </c:pt>
                <c:pt idx="17426">
                  <c:v>9.9904299999999999</c:v>
                </c:pt>
                <c:pt idx="17427">
                  <c:v>9.9908479999999997</c:v>
                </c:pt>
                <c:pt idx="17428">
                  <c:v>9.9908920000000006</c:v>
                </c:pt>
                <c:pt idx="17429">
                  <c:v>9.9897050000000007</c:v>
                </c:pt>
                <c:pt idx="17430">
                  <c:v>9.9895589999999999</c:v>
                </c:pt>
                <c:pt idx="17431">
                  <c:v>9.9899660000000008</c:v>
                </c:pt>
                <c:pt idx="17432">
                  <c:v>9.9904720000000005</c:v>
                </c:pt>
                <c:pt idx="17433">
                  <c:v>9.9907360000000001</c:v>
                </c:pt>
                <c:pt idx="17434">
                  <c:v>9.9901759999999999</c:v>
                </c:pt>
                <c:pt idx="17435">
                  <c:v>9.989376</c:v>
                </c:pt>
                <c:pt idx="17436">
                  <c:v>9.9885710000000003</c:v>
                </c:pt>
                <c:pt idx="17437">
                  <c:v>9.9880990000000001</c:v>
                </c:pt>
                <c:pt idx="17438">
                  <c:v>9.9883310000000005</c:v>
                </c:pt>
                <c:pt idx="17439">
                  <c:v>9.9889700000000001</c:v>
                </c:pt>
                <c:pt idx="17440">
                  <c:v>9.9891330000000007</c:v>
                </c:pt>
                <c:pt idx="17441">
                  <c:v>9.9882670000000005</c:v>
                </c:pt>
                <c:pt idx="17442">
                  <c:v>9.9878</c:v>
                </c:pt>
                <c:pt idx="17443">
                  <c:v>9.9876260000000006</c:v>
                </c:pt>
                <c:pt idx="17444">
                  <c:v>9.9876120000000004</c:v>
                </c:pt>
                <c:pt idx="17445">
                  <c:v>9.9874419999999997</c:v>
                </c:pt>
                <c:pt idx="17446">
                  <c:v>9.9872019999999999</c:v>
                </c:pt>
                <c:pt idx="17447">
                  <c:v>9.9869830000000004</c:v>
                </c:pt>
                <c:pt idx="17448">
                  <c:v>9.9870199999999993</c:v>
                </c:pt>
                <c:pt idx="17449">
                  <c:v>9.9867740000000005</c:v>
                </c:pt>
                <c:pt idx="17450">
                  <c:v>9.9854690000000002</c:v>
                </c:pt>
                <c:pt idx="17451">
                  <c:v>9.9846990000000009</c:v>
                </c:pt>
                <c:pt idx="17452">
                  <c:v>9.9839479999999998</c:v>
                </c:pt>
                <c:pt idx="17453">
                  <c:v>9.9830159999999992</c:v>
                </c:pt>
                <c:pt idx="17454">
                  <c:v>9.9819530000000007</c:v>
                </c:pt>
                <c:pt idx="17455">
                  <c:v>9.9817420000000006</c:v>
                </c:pt>
                <c:pt idx="17456">
                  <c:v>9.9821080000000002</c:v>
                </c:pt>
                <c:pt idx="17457">
                  <c:v>9.9829559999999997</c:v>
                </c:pt>
                <c:pt idx="17458">
                  <c:v>9.9839909999999996</c:v>
                </c:pt>
                <c:pt idx="17459">
                  <c:v>9.9846699999999995</c:v>
                </c:pt>
                <c:pt idx="17460">
                  <c:v>9.9848999999999997</c:v>
                </c:pt>
                <c:pt idx="17461">
                  <c:v>9.9845710000000008</c:v>
                </c:pt>
                <c:pt idx="17462">
                  <c:v>9.984076</c:v>
                </c:pt>
                <c:pt idx="17463">
                  <c:v>9.9829720000000002</c:v>
                </c:pt>
                <c:pt idx="17464">
                  <c:v>9.9820810000000009</c:v>
                </c:pt>
                <c:pt idx="17465">
                  <c:v>9.9810909999999993</c:v>
                </c:pt>
                <c:pt idx="17466">
                  <c:v>9.9810449999999999</c:v>
                </c:pt>
                <c:pt idx="17467">
                  <c:v>9.9804329999999997</c:v>
                </c:pt>
                <c:pt idx="17468">
                  <c:v>9.9794020000000003</c:v>
                </c:pt>
                <c:pt idx="17469">
                  <c:v>9.9784400000000009</c:v>
                </c:pt>
                <c:pt idx="17470">
                  <c:v>9.9768509999999999</c:v>
                </c:pt>
                <c:pt idx="17471">
                  <c:v>9.975816</c:v>
                </c:pt>
                <c:pt idx="17472">
                  <c:v>9.9762489999999993</c:v>
                </c:pt>
                <c:pt idx="17473">
                  <c:v>9.9761050000000004</c:v>
                </c:pt>
                <c:pt idx="17474">
                  <c:v>9.9760960000000001</c:v>
                </c:pt>
                <c:pt idx="17475">
                  <c:v>9.9759460000000004</c:v>
                </c:pt>
                <c:pt idx="17476">
                  <c:v>9.9758899999999997</c:v>
                </c:pt>
                <c:pt idx="17477">
                  <c:v>9.9751879999999993</c:v>
                </c:pt>
                <c:pt idx="17478">
                  <c:v>9.9745889999999999</c:v>
                </c:pt>
                <c:pt idx="17479">
                  <c:v>9.9748809999999999</c:v>
                </c:pt>
                <c:pt idx="17480">
                  <c:v>9.9750560000000004</c:v>
                </c:pt>
                <c:pt idx="17481">
                  <c:v>9.9747149999999998</c:v>
                </c:pt>
                <c:pt idx="17482">
                  <c:v>9.9738389999999999</c:v>
                </c:pt>
                <c:pt idx="17483">
                  <c:v>9.9729709999999994</c:v>
                </c:pt>
                <c:pt idx="17484">
                  <c:v>9.9727449999999997</c:v>
                </c:pt>
                <c:pt idx="17485">
                  <c:v>9.9724330000000005</c:v>
                </c:pt>
                <c:pt idx="17486">
                  <c:v>9.9724500000000003</c:v>
                </c:pt>
                <c:pt idx="17487">
                  <c:v>9.97302</c:v>
                </c:pt>
                <c:pt idx="17488">
                  <c:v>9.9736429999999991</c:v>
                </c:pt>
                <c:pt idx="17489">
                  <c:v>9.9737139999999993</c:v>
                </c:pt>
                <c:pt idx="17490">
                  <c:v>9.9723980000000001</c:v>
                </c:pt>
                <c:pt idx="17491">
                  <c:v>9.9721709999999995</c:v>
                </c:pt>
                <c:pt idx="17492">
                  <c:v>9.9721879999999992</c:v>
                </c:pt>
                <c:pt idx="17493">
                  <c:v>9.9719789999999993</c:v>
                </c:pt>
                <c:pt idx="17494">
                  <c:v>9.9718029999999995</c:v>
                </c:pt>
                <c:pt idx="17495">
                  <c:v>9.9717020000000005</c:v>
                </c:pt>
                <c:pt idx="17496">
                  <c:v>9.9716039999999992</c:v>
                </c:pt>
                <c:pt idx="17497">
                  <c:v>9.971266</c:v>
                </c:pt>
                <c:pt idx="17498">
                  <c:v>9.9702129999999993</c:v>
                </c:pt>
                <c:pt idx="17499">
                  <c:v>9.9692039999999995</c:v>
                </c:pt>
                <c:pt idx="17500">
                  <c:v>9.9702339999999996</c:v>
                </c:pt>
                <c:pt idx="17501">
                  <c:v>9.9709369999999993</c:v>
                </c:pt>
                <c:pt idx="17502">
                  <c:v>9.9706899999999994</c:v>
                </c:pt>
                <c:pt idx="17503">
                  <c:v>9.9709059999999994</c:v>
                </c:pt>
                <c:pt idx="17504">
                  <c:v>9.9714550000000006</c:v>
                </c:pt>
                <c:pt idx="17505">
                  <c:v>9.9718619999999998</c:v>
                </c:pt>
                <c:pt idx="17506">
                  <c:v>9.9711870000000005</c:v>
                </c:pt>
                <c:pt idx="17507">
                  <c:v>9.9708269999999999</c:v>
                </c:pt>
                <c:pt idx="17508">
                  <c:v>9.9703780000000002</c:v>
                </c:pt>
                <c:pt idx="17509">
                  <c:v>9.970129</c:v>
                </c:pt>
                <c:pt idx="17510">
                  <c:v>9.9696250000000006</c:v>
                </c:pt>
                <c:pt idx="17511">
                  <c:v>9.9692740000000004</c:v>
                </c:pt>
                <c:pt idx="17512">
                  <c:v>9.9694249999999993</c:v>
                </c:pt>
                <c:pt idx="17513">
                  <c:v>9.9697650000000007</c:v>
                </c:pt>
                <c:pt idx="17514">
                  <c:v>9.970046</c:v>
                </c:pt>
                <c:pt idx="17515">
                  <c:v>9.9705720000000007</c:v>
                </c:pt>
                <c:pt idx="17516">
                  <c:v>9.9714340000000004</c:v>
                </c:pt>
                <c:pt idx="17517">
                  <c:v>9.9714480000000005</c:v>
                </c:pt>
                <c:pt idx="17518">
                  <c:v>9.9714939999999999</c:v>
                </c:pt>
                <c:pt idx="17519">
                  <c:v>9.9721109999999999</c:v>
                </c:pt>
                <c:pt idx="17520">
                  <c:v>9.9723600000000001</c:v>
                </c:pt>
                <c:pt idx="17521">
                  <c:v>9.9726099999999995</c:v>
                </c:pt>
                <c:pt idx="17522">
                  <c:v>9.9728159999999999</c:v>
                </c:pt>
                <c:pt idx="17523">
                  <c:v>9.9723129999999998</c:v>
                </c:pt>
                <c:pt idx="17524">
                  <c:v>9.9718809999999998</c:v>
                </c:pt>
                <c:pt idx="17525">
                  <c:v>9.9716419999999992</c:v>
                </c:pt>
                <c:pt idx="17526">
                  <c:v>9.9714650000000002</c:v>
                </c:pt>
                <c:pt idx="17527">
                  <c:v>9.9713379999999994</c:v>
                </c:pt>
                <c:pt idx="17528">
                  <c:v>9.9709909999999997</c:v>
                </c:pt>
                <c:pt idx="17529">
                  <c:v>9.9696289999999994</c:v>
                </c:pt>
                <c:pt idx="17530">
                  <c:v>9.9685020000000009</c:v>
                </c:pt>
                <c:pt idx="17531">
                  <c:v>9.9681110000000004</c:v>
                </c:pt>
                <c:pt idx="17532">
                  <c:v>9.9682209999999998</c:v>
                </c:pt>
                <c:pt idx="17533">
                  <c:v>9.9673180000000006</c:v>
                </c:pt>
                <c:pt idx="17534">
                  <c:v>9.9665130000000008</c:v>
                </c:pt>
                <c:pt idx="17535">
                  <c:v>9.9663179999999993</c:v>
                </c:pt>
                <c:pt idx="17536">
                  <c:v>9.9661720000000003</c:v>
                </c:pt>
                <c:pt idx="17537">
                  <c:v>9.9648959999999995</c:v>
                </c:pt>
                <c:pt idx="17538">
                  <c:v>9.9631450000000008</c:v>
                </c:pt>
                <c:pt idx="17539">
                  <c:v>9.9621630000000003</c:v>
                </c:pt>
                <c:pt idx="17540">
                  <c:v>9.9620840000000008</c:v>
                </c:pt>
                <c:pt idx="17541">
                  <c:v>9.9617880000000003</c:v>
                </c:pt>
                <c:pt idx="17542">
                  <c:v>9.9610059999999994</c:v>
                </c:pt>
                <c:pt idx="17543">
                  <c:v>9.9603110000000008</c:v>
                </c:pt>
                <c:pt idx="17544">
                  <c:v>9.9593290000000003</c:v>
                </c:pt>
                <c:pt idx="17545">
                  <c:v>9.9588429999999999</c:v>
                </c:pt>
                <c:pt idx="17546">
                  <c:v>9.9584440000000001</c:v>
                </c:pt>
                <c:pt idx="17547">
                  <c:v>9.9578009999999999</c:v>
                </c:pt>
                <c:pt idx="17548">
                  <c:v>9.9574730000000002</c:v>
                </c:pt>
                <c:pt idx="17549">
                  <c:v>9.9569639999999993</c:v>
                </c:pt>
                <c:pt idx="17550">
                  <c:v>9.9556740000000001</c:v>
                </c:pt>
                <c:pt idx="17551">
                  <c:v>9.9550330000000002</c:v>
                </c:pt>
                <c:pt idx="17552">
                  <c:v>9.9543499999999998</c:v>
                </c:pt>
                <c:pt idx="17553">
                  <c:v>9.9529340000000008</c:v>
                </c:pt>
                <c:pt idx="17554">
                  <c:v>9.9518810000000002</c:v>
                </c:pt>
                <c:pt idx="17555">
                  <c:v>9.9512590000000003</c:v>
                </c:pt>
                <c:pt idx="17556">
                  <c:v>9.9508460000000003</c:v>
                </c:pt>
                <c:pt idx="17557">
                  <c:v>9.9503400000000006</c:v>
                </c:pt>
                <c:pt idx="17558">
                  <c:v>9.9493980000000004</c:v>
                </c:pt>
                <c:pt idx="17559">
                  <c:v>9.9483800000000002</c:v>
                </c:pt>
                <c:pt idx="17560">
                  <c:v>9.9476890000000004</c:v>
                </c:pt>
                <c:pt idx="17561">
                  <c:v>9.9470559999999999</c:v>
                </c:pt>
                <c:pt idx="17562">
                  <c:v>9.9469130000000003</c:v>
                </c:pt>
                <c:pt idx="17563">
                  <c:v>9.945703</c:v>
                </c:pt>
                <c:pt idx="17564">
                  <c:v>9.9451520000000002</c:v>
                </c:pt>
                <c:pt idx="17565">
                  <c:v>9.9449249999999996</c:v>
                </c:pt>
                <c:pt idx="17566">
                  <c:v>9.9448980000000002</c:v>
                </c:pt>
                <c:pt idx="17567">
                  <c:v>9.9443149999999996</c:v>
                </c:pt>
                <c:pt idx="17568">
                  <c:v>9.9448109999999996</c:v>
                </c:pt>
                <c:pt idx="17569">
                  <c:v>9.9450749999999992</c:v>
                </c:pt>
                <c:pt idx="17570">
                  <c:v>9.9456290000000003</c:v>
                </c:pt>
                <c:pt idx="17571">
                  <c:v>9.9464849999999991</c:v>
                </c:pt>
                <c:pt idx="17572">
                  <c:v>9.9462100000000007</c:v>
                </c:pt>
                <c:pt idx="17573">
                  <c:v>9.9456009999999999</c:v>
                </c:pt>
                <c:pt idx="17574">
                  <c:v>9.9448089999999993</c:v>
                </c:pt>
                <c:pt idx="17575">
                  <c:v>9.9438910000000007</c:v>
                </c:pt>
                <c:pt idx="17576">
                  <c:v>9.9437119999999997</c:v>
                </c:pt>
                <c:pt idx="17577">
                  <c:v>9.9430230000000002</c:v>
                </c:pt>
                <c:pt idx="17578">
                  <c:v>9.9425399999999993</c:v>
                </c:pt>
                <c:pt idx="17579">
                  <c:v>9.9431150000000006</c:v>
                </c:pt>
                <c:pt idx="17580">
                  <c:v>9.9432609999999997</c:v>
                </c:pt>
                <c:pt idx="17581">
                  <c:v>9.9427520000000005</c:v>
                </c:pt>
                <c:pt idx="17582">
                  <c:v>9.9422479999999993</c:v>
                </c:pt>
                <c:pt idx="17583">
                  <c:v>9.9426769999999998</c:v>
                </c:pt>
                <c:pt idx="17584">
                  <c:v>9.9426120000000004</c:v>
                </c:pt>
                <c:pt idx="17585">
                  <c:v>9.9420339999999996</c:v>
                </c:pt>
                <c:pt idx="17586">
                  <c:v>9.9422580000000007</c:v>
                </c:pt>
                <c:pt idx="17587">
                  <c:v>9.9429719999999993</c:v>
                </c:pt>
                <c:pt idx="17588">
                  <c:v>9.9437739999999994</c:v>
                </c:pt>
                <c:pt idx="17589">
                  <c:v>9.944699</c:v>
                </c:pt>
                <c:pt idx="17590">
                  <c:v>9.9448690000000006</c:v>
                </c:pt>
                <c:pt idx="17591">
                  <c:v>9.9446739999999991</c:v>
                </c:pt>
                <c:pt idx="17592">
                  <c:v>9.944763</c:v>
                </c:pt>
                <c:pt idx="17593">
                  <c:v>9.9447550000000007</c:v>
                </c:pt>
                <c:pt idx="17594">
                  <c:v>9.9453739999999993</c:v>
                </c:pt>
                <c:pt idx="17595">
                  <c:v>9.9459060000000008</c:v>
                </c:pt>
                <c:pt idx="17596">
                  <c:v>9.9455550000000006</c:v>
                </c:pt>
                <c:pt idx="17597">
                  <c:v>9.9448600000000003</c:v>
                </c:pt>
                <c:pt idx="17598">
                  <c:v>9.9443859999999997</c:v>
                </c:pt>
                <c:pt idx="17599">
                  <c:v>9.9440760000000008</c:v>
                </c:pt>
                <c:pt idx="17600">
                  <c:v>9.9439360000000008</c:v>
                </c:pt>
                <c:pt idx="17601">
                  <c:v>9.943289</c:v>
                </c:pt>
                <c:pt idx="17602">
                  <c:v>9.9434500000000003</c:v>
                </c:pt>
                <c:pt idx="17603">
                  <c:v>9.944877</c:v>
                </c:pt>
                <c:pt idx="17604">
                  <c:v>9.9451479999999997</c:v>
                </c:pt>
                <c:pt idx="17605">
                  <c:v>9.9443610000000007</c:v>
                </c:pt>
                <c:pt idx="17606">
                  <c:v>9.9434509999999996</c:v>
                </c:pt>
                <c:pt idx="17607">
                  <c:v>9.9429800000000004</c:v>
                </c:pt>
                <c:pt idx="17608">
                  <c:v>9.943085</c:v>
                </c:pt>
                <c:pt idx="17609">
                  <c:v>9.9424919999999997</c:v>
                </c:pt>
                <c:pt idx="17610">
                  <c:v>9.9417720000000003</c:v>
                </c:pt>
                <c:pt idx="17611">
                  <c:v>9.9411050000000003</c:v>
                </c:pt>
                <c:pt idx="17612">
                  <c:v>9.9405999999999999</c:v>
                </c:pt>
                <c:pt idx="17613">
                  <c:v>9.9406189999999999</c:v>
                </c:pt>
                <c:pt idx="17614">
                  <c:v>9.9391610000000004</c:v>
                </c:pt>
                <c:pt idx="17615">
                  <c:v>9.9377209999999998</c:v>
                </c:pt>
                <c:pt idx="17616">
                  <c:v>9.9371810000000007</c:v>
                </c:pt>
                <c:pt idx="17617">
                  <c:v>9.9370270000000005</c:v>
                </c:pt>
                <c:pt idx="17618">
                  <c:v>9.9354790000000008</c:v>
                </c:pt>
                <c:pt idx="17619">
                  <c:v>9.9341109999999997</c:v>
                </c:pt>
                <c:pt idx="17620">
                  <c:v>9.932544</c:v>
                </c:pt>
                <c:pt idx="17621">
                  <c:v>9.9309740000000009</c:v>
                </c:pt>
                <c:pt idx="17622">
                  <c:v>9.9299169999999997</c:v>
                </c:pt>
                <c:pt idx="17623">
                  <c:v>9.9293420000000001</c:v>
                </c:pt>
                <c:pt idx="17624">
                  <c:v>9.9292680000000004</c:v>
                </c:pt>
                <c:pt idx="17625">
                  <c:v>9.9293929999999992</c:v>
                </c:pt>
                <c:pt idx="17626">
                  <c:v>9.9290880000000001</c:v>
                </c:pt>
                <c:pt idx="17627">
                  <c:v>9.9294019999999996</c:v>
                </c:pt>
                <c:pt idx="17628">
                  <c:v>9.9294779999999996</c:v>
                </c:pt>
                <c:pt idx="17629">
                  <c:v>9.9281799999999993</c:v>
                </c:pt>
                <c:pt idx="17630">
                  <c:v>9.927244</c:v>
                </c:pt>
                <c:pt idx="17631">
                  <c:v>9.9262569999999997</c:v>
                </c:pt>
                <c:pt idx="17632">
                  <c:v>9.9247060000000005</c:v>
                </c:pt>
                <c:pt idx="17633">
                  <c:v>9.9243579999999998</c:v>
                </c:pt>
                <c:pt idx="17634">
                  <c:v>9.92408</c:v>
                </c:pt>
                <c:pt idx="17635">
                  <c:v>9.9237549999999999</c:v>
                </c:pt>
                <c:pt idx="17636">
                  <c:v>9.9219190000000008</c:v>
                </c:pt>
                <c:pt idx="17637">
                  <c:v>9.9201250000000005</c:v>
                </c:pt>
                <c:pt idx="17638">
                  <c:v>9.9192870000000006</c:v>
                </c:pt>
                <c:pt idx="17639">
                  <c:v>9.916976</c:v>
                </c:pt>
                <c:pt idx="17640">
                  <c:v>9.9156169999999992</c:v>
                </c:pt>
                <c:pt idx="17641">
                  <c:v>9.9144190000000005</c:v>
                </c:pt>
                <c:pt idx="17642">
                  <c:v>9.9133549999999993</c:v>
                </c:pt>
                <c:pt idx="17643">
                  <c:v>9.9119659999999996</c:v>
                </c:pt>
                <c:pt idx="17644">
                  <c:v>9.9097480000000004</c:v>
                </c:pt>
                <c:pt idx="17645">
                  <c:v>9.9072010000000006</c:v>
                </c:pt>
                <c:pt idx="17646">
                  <c:v>9.9057530000000007</c:v>
                </c:pt>
                <c:pt idx="17647">
                  <c:v>9.9048189999999998</c:v>
                </c:pt>
                <c:pt idx="17648">
                  <c:v>9.9048420000000004</c:v>
                </c:pt>
                <c:pt idx="17649">
                  <c:v>9.9045380000000005</c:v>
                </c:pt>
                <c:pt idx="17650">
                  <c:v>9.90381</c:v>
                </c:pt>
                <c:pt idx="17651">
                  <c:v>9.9035689999999992</c:v>
                </c:pt>
                <c:pt idx="17652">
                  <c:v>9.9022070000000006</c:v>
                </c:pt>
                <c:pt idx="17653">
                  <c:v>9.9000990000000009</c:v>
                </c:pt>
                <c:pt idx="17654">
                  <c:v>9.8987990000000003</c:v>
                </c:pt>
                <c:pt idx="17655">
                  <c:v>9.8987619999999996</c:v>
                </c:pt>
                <c:pt idx="17656">
                  <c:v>9.898339</c:v>
                </c:pt>
                <c:pt idx="17657">
                  <c:v>9.8979009999999992</c:v>
                </c:pt>
                <c:pt idx="17658">
                  <c:v>9.8961100000000002</c:v>
                </c:pt>
                <c:pt idx="17659">
                  <c:v>9.8962760000000003</c:v>
                </c:pt>
                <c:pt idx="17660">
                  <c:v>9.8957660000000001</c:v>
                </c:pt>
                <c:pt idx="17661">
                  <c:v>9.8961769999999998</c:v>
                </c:pt>
                <c:pt idx="17662">
                  <c:v>9.8953550000000003</c:v>
                </c:pt>
                <c:pt idx="17663">
                  <c:v>9.8947020000000006</c:v>
                </c:pt>
                <c:pt idx="17664">
                  <c:v>9.8948370000000008</c:v>
                </c:pt>
                <c:pt idx="17665">
                  <c:v>9.8955529999999996</c:v>
                </c:pt>
                <c:pt idx="17666">
                  <c:v>9.8954020000000007</c:v>
                </c:pt>
                <c:pt idx="17667">
                  <c:v>9.8932470000000006</c:v>
                </c:pt>
                <c:pt idx="17668">
                  <c:v>9.8935049999999993</c:v>
                </c:pt>
                <c:pt idx="17669">
                  <c:v>9.8931059999999995</c:v>
                </c:pt>
                <c:pt idx="17670">
                  <c:v>9.8921770000000002</c:v>
                </c:pt>
                <c:pt idx="17671">
                  <c:v>9.8924599999999998</c:v>
                </c:pt>
                <c:pt idx="17672">
                  <c:v>9.8929080000000003</c:v>
                </c:pt>
                <c:pt idx="17673">
                  <c:v>9.8925929999999997</c:v>
                </c:pt>
                <c:pt idx="17674">
                  <c:v>9.8921639999999993</c:v>
                </c:pt>
                <c:pt idx="17675">
                  <c:v>9.8919320000000006</c:v>
                </c:pt>
                <c:pt idx="17676">
                  <c:v>9.8908190000000005</c:v>
                </c:pt>
                <c:pt idx="17677">
                  <c:v>9.8888809999999996</c:v>
                </c:pt>
                <c:pt idx="17678">
                  <c:v>9.8884100000000004</c:v>
                </c:pt>
                <c:pt idx="17679">
                  <c:v>9.8887079999999994</c:v>
                </c:pt>
                <c:pt idx="17680">
                  <c:v>9.8885090000000009</c:v>
                </c:pt>
                <c:pt idx="17681">
                  <c:v>9.8895540000000004</c:v>
                </c:pt>
                <c:pt idx="17682">
                  <c:v>9.8902870000000007</c:v>
                </c:pt>
                <c:pt idx="17683">
                  <c:v>9.8894970000000004</c:v>
                </c:pt>
                <c:pt idx="17684">
                  <c:v>9.8897899999999996</c:v>
                </c:pt>
                <c:pt idx="17685">
                  <c:v>9.8898119999999992</c:v>
                </c:pt>
                <c:pt idx="17686">
                  <c:v>9.8903370000000006</c:v>
                </c:pt>
                <c:pt idx="17687">
                  <c:v>9.8910630000000008</c:v>
                </c:pt>
                <c:pt idx="17688">
                  <c:v>9.890053</c:v>
                </c:pt>
                <c:pt idx="17689">
                  <c:v>9.8899559999999997</c:v>
                </c:pt>
                <c:pt idx="17690">
                  <c:v>9.8903680000000005</c:v>
                </c:pt>
                <c:pt idx="17691">
                  <c:v>9.8905689999999993</c:v>
                </c:pt>
                <c:pt idx="17692">
                  <c:v>9.8897720000000007</c:v>
                </c:pt>
                <c:pt idx="17693">
                  <c:v>9.8893240000000002</c:v>
                </c:pt>
                <c:pt idx="17694">
                  <c:v>9.8899570000000008</c:v>
                </c:pt>
                <c:pt idx="17695">
                  <c:v>9.8893599999999999</c:v>
                </c:pt>
                <c:pt idx="17696">
                  <c:v>9.8896809999999995</c:v>
                </c:pt>
                <c:pt idx="17697">
                  <c:v>9.8895029999999995</c:v>
                </c:pt>
                <c:pt idx="17698">
                  <c:v>9.8892179999999996</c:v>
                </c:pt>
                <c:pt idx="17699">
                  <c:v>9.8884709999999991</c:v>
                </c:pt>
                <c:pt idx="17700">
                  <c:v>9.8882530000000006</c:v>
                </c:pt>
                <c:pt idx="17701">
                  <c:v>9.8882300000000001</c:v>
                </c:pt>
                <c:pt idx="17702">
                  <c:v>9.8882750000000001</c:v>
                </c:pt>
                <c:pt idx="17703">
                  <c:v>9.8887280000000004</c:v>
                </c:pt>
                <c:pt idx="17704">
                  <c:v>9.8886009999999995</c:v>
                </c:pt>
                <c:pt idx="17705">
                  <c:v>9.8884810000000005</c:v>
                </c:pt>
                <c:pt idx="17706">
                  <c:v>9.8878280000000007</c:v>
                </c:pt>
                <c:pt idx="17707">
                  <c:v>9.8878179999999993</c:v>
                </c:pt>
                <c:pt idx="17708">
                  <c:v>9.8874790000000008</c:v>
                </c:pt>
                <c:pt idx="17709">
                  <c:v>9.8862930000000002</c:v>
                </c:pt>
                <c:pt idx="17710">
                  <c:v>9.885427</c:v>
                </c:pt>
                <c:pt idx="17711">
                  <c:v>9.8843359999999993</c:v>
                </c:pt>
                <c:pt idx="17712">
                  <c:v>9.8837580000000003</c:v>
                </c:pt>
                <c:pt idx="17713">
                  <c:v>9.8830179999999999</c:v>
                </c:pt>
                <c:pt idx="17714">
                  <c:v>9.8824719999999999</c:v>
                </c:pt>
                <c:pt idx="17715">
                  <c:v>9.8820899999999998</c:v>
                </c:pt>
                <c:pt idx="17716">
                  <c:v>9.8810590000000005</c:v>
                </c:pt>
                <c:pt idx="17717">
                  <c:v>9.8803599999999996</c:v>
                </c:pt>
                <c:pt idx="17718">
                  <c:v>9.8802160000000008</c:v>
                </c:pt>
                <c:pt idx="17719">
                  <c:v>9.8798069999999996</c:v>
                </c:pt>
                <c:pt idx="17720">
                  <c:v>9.8788350000000005</c:v>
                </c:pt>
                <c:pt idx="17721">
                  <c:v>9.8777249999999999</c:v>
                </c:pt>
                <c:pt idx="17722">
                  <c:v>9.8762430000000005</c:v>
                </c:pt>
                <c:pt idx="17723">
                  <c:v>9.8752370000000003</c:v>
                </c:pt>
                <c:pt idx="17724">
                  <c:v>9.8746200000000002</c:v>
                </c:pt>
                <c:pt idx="17725">
                  <c:v>9.8725670000000001</c:v>
                </c:pt>
                <c:pt idx="17726">
                  <c:v>9.8716080000000002</c:v>
                </c:pt>
                <c:pt idx="17727">
                  <c:v>9.8718570000000003</c:v>
                </c:pt>
                <c:pt idx="17728">
                  <c:v>9.8705219999999994</c:v>
                </c:pt>
                <c:pt idx="17729">
                  <c:v>9.8689350000000005</c:v>
                </c:pt>
                <c:pt idx="17730">
                  <c:v>9.8676619999999993</c:v>
                </c:pt>
                <c:pt idx="17731">
                  <c:v>9.8663319999999999</c:v>
                </c:pt>
                <c:pt idx="17732">
                  <c:v>9.8650800000000007</c:v>
                </c:pt>
                <c:pt idx="17733">
                  <c:v>9.8636929999999996</c:v>
                </c:pt>
                <c:pt idx="17734">
                  <c:v>9.8616580000000003</c:v>
                </c:pt>
                <c:pt idx="17735">
                  <c:v>9.8603909999999999</c:v>
                </c:pt>
                <c:pt idx="17736">
                  <c:v>9.8602059999999998</c:v>
                </c:pt>
                <c:pt idx="17737">
                  <c:v>9.8586779999999994</c:v>
                </c:pt>
                <c:pt idx="17738">
                  <c:v>9.8580369999999995</c:v>
                </c:pt>
                <c:pt idx="17739">
                  <c:v>9.8570080000000004</c:v>
                </c:pt>
                <c:pt idx="17740">
                  <c:v>9.855245</c:v>
                </c:pt>
                <c:pt idx="17741">
                  <c:v>9.8544710000000002</c:v>
                </c:pt>
                <c:pt idx="17742">
                  <c:v>9.8535269999999997</c:v>
                </c:pt>
                <c:pt idx="17743">
                  <c:v>9.8534210000000009</c:v>
                </c:pt>
                <c:pt idx="17744">
                  <c:v>9.8521769999999993</c:v>
                </c:pt>
                <c:pt idx="17745">
                  <c:v>9.8519249999999996</c:v>
                </c:pt>
                <c:pt idx="17746">
                  <c:v>9.8512749999999993</c:v>
                </c:pt>
                <c:pt idx="17747">
                  <c:v>9.8509440000000001</c:v>
                </c:pt>
                <c:pt idx="17748">
                  <c:v>9.8494609999999998</c:v>
                </c:pt>
                <c:pt idx="17749">
                  <c:v>9.8482909999999997</c:v>
                </c:pt>
                <c:pt idx="17750">
                  <c:v>9.8471630000000001</c:v>
                </c:pt>
                <c:pt idx="17751">
                  <c:v>9.8461200000000009</c:v>
                </c:pt>
                <c:pt idx="17752">
                  <c:v>9.8455589999999997</c:v>
                </c:pt>
                <c:pt idx="17753">
                  <c:v>9.8439910000000008</c:v>
                </c:pt>
                <c:pt idx="17754">
                  <c:v>9.8428760000000004</c:v>
                </c:pt>
                <c:pt idx="17755">
                  <c:v>9.8419109999999996</c:v>
                </c:pt>
                <c:pt idx="17756">
                  <c:v>9.8415979999999994</c:v>
                </c:pt>
                <c:pt idx="17757">
                  <c:v>9.8414780000000004</c:v>
                </c:pt>
                <c:pt idx="17758">
                  <c:v>9.8410399999999996</c:v>
                </c:pt>
                <c:pt idx="17759">
                  <c:v>9.8409060000000004</c:v>
                </c:pt>
                <c:pt idx="17760">
                  <c:v>9.8408379999999998</c:v>
                </c:pt>
                <c:pt idx="17761">
                  <c:v>9.840446</c:v>
                </c:pt>
                <c:pt idx="17762">
                  <c:v>9.8404760000000007</c:v>
                </c:pt>
                <c:pt idx="17763">
                  <c:v>9.8398099999999999</c:v>
                </c:pt>
                <c:pt idx="17764">
                  <c:v>9.8396880000000007</c:v>
                </c:pt>
                <c:pt idx="17765">
                  <c:v>9.8392470000000003</c:v>
                </c:pt>
                <c:pt idx="17766">
                  <c:v>9.8388369999999998</c:v>
                </c:pt>
                <c:pt idx="17767">
                  <c:v>9.8384400000000003</c:v>
                </c:pt>
                <c:pt idx="17768">
                  <c:v>9.8378160000000001</c:v>
                </c:pt>
                <c:pt idx="17769">
                  <c:v>9.8369110000000006</c:v>
                </c:pt>
                <c:pt idx="17770">
                  <c:v>9.8363139999999998</c:v>
                </c:pt>
                <c:pt idx="17771">
                  <c:v>9.8361149999999995</c:v>
                </c:pt>
                <c:pt idx="17772">
                  <c:v>9.8357419999999998</c:v>
                </c:pt>
                <c:pt idx="17773">
                  <c:v>9.8349449999999994</c:v>
                </c:pt>
                <c:pt idx="17774">
                  <c:v>9.8337140000000005</c:v>
                </c:pt>
                <c:pt idx="17775">
                  <c:v>9.8333130000000004</c:v>
                </c:pt>
                <c:pt idx="17776">
                  <c:v>9.8332730000000002</c:v>
                </c:pt>
                <c:pt idx="17777">
                  <c:v>9.8332630000000005</c:v>
                </c:pt>
                <c:pt idx="17778">
                  <c:v>9.8335509999999999</c:v>
                </c:pt>
                <c:pt idx="17779">
                  <c:v>9.8337760000000003</c:v>
                </c:pt>
                <c:pt idx="17780">
                  <c:v>9.8331660000000003</c:v>
                </c:pt>
                <c:pt idx="17781">
                  <c:v>9.8319469999999995</c:v>
                </c:pt>
                <c:pt idx="17782">
                  <c:v>9.8310080000000006</c:v>
                </c:pt>
                <c:pt idx="17783">
                  <c:v>9.830978</c:v>
                </c:pt>
                <c:pt idx="17784">
                  <c:v>9.8309429999999995</c:v>
                </c:pt>
                <c:pt idx="17785">
                  <c:v>9.8310130000000004</c:v>
                </c:pt>
                <c:pt idx="17786">
                  <c:v>9.8306059999999995</c:v>
                </c:pt>
                <c:pt idx="17787">
                  <c:v>9.8292680000000008</c:v>
                </c:pt>
                <c:pt idx="17788">
                  <c:v>9.8287110000000002</c:v>
                </c:pt>
                <c:pt idx="17789">
                  <c:v>9.8282830000000008</c:v>
                </c:pt>
                <c:pt idx="17790">
                  <c:v>9.8287089999999999</c:v>
                </c:pt>
                <c:pt idx="17791">
                  <c:v>9.8282869999999996</c:v>
                </c:pt>
                <c:pt idx="17792">
                  <c:v>9.8285649999999993</c:v>
                </c:pt>
                <c:pt idx="17793">
                  <c:v>9.8281139999999994</c:v>
                </c:pt>
                <c:pt idx="17794">
                  <c:v>9.8281229999999997</c:v>
                </c:pt>
                <c:pt idx="17795">
                  <c:v>9.8286409999999993</c:v>
                </c:pt>
                <c:pt idx="17796">
                  <c:v>9.8281519999999993</c:v>
                </c:pt>
                <c:pt idx="17797">
                  <c:v>9.8283869999999993</c:v>
                </c:pt>
                <c:pt idx="17798">
                  <c:v>9.8287119999999994</c:v>
                </c:pt>
                <c:pt idx="17799">
                  <c:v>9.8289410000000004</c:v>
                </c:pt>
                <c:pt idx="17800">
                  <c:v>9.8297480000000004</c:v>
                </c:pt>
                <c:pt idx="17801">
                  <c:v>9.8298500000000004</c:v>
                </c:pt>
                <c:pt idx="17802">
                  <c:v>9.8291000000000004</c:v>
                </c:pt>
                <c:pt idx="17803">
                  <c:v>9.8295180000000002</c:v>
                </c:pt>
                <c:pt idx="17804">
                  <c:v>9.8294390000000007</c:v>
                </c:pt>
                <c:pt idx="17805">
                  <c:v>9.8292479999999998</c:v>
                </c:pt>
                <c:pt idx="17806">
                  <c:v>9.8288239999999991</c:v>
                </c:pt>
                <c:pt idx="17807">
                  <c:v>9.8280659999999997</c:v>
                </c:pt>
                <c:pt idx="17808">
                  <c:v>9.8277769999999993</c:v>
                </c:pt>
                <c:pt idx="17809">
                  <c:v>9.8277099999999997</c:v>
                </c:pt>
                <c:pt idx="17810">
                  <c:v>9.8269249999999992</c:v>
                </c:pt>
                <c:pt idx="17811">
                  <c:v>9.8257639999999995</c:v>
                </c:pt>
                <c:pt idx="17812">
                  <c:v>9.8244760000000007</c:v>
                </c:pt>
                <c:pt idx="17813">
                  <c:v>9.8244319999999998</c:v>
                </c:pt>
                <c:pt idx="17814">
                  <c:v>9.8240949999999998</c:v>
                </c:pt>
                <c:pt idx="17815">
                  <c:v>9.8233680000000003</c:v>
                </c:pt>
                <c:pt idx="17816">
                  <c:v>9.822044</c:v>
                </c:pt>
                <c:pt idx="17817">
                  <c:v>9.8210739999999994</c:v>
                </c:pt>
                <c:pt idx="17818">
                  <c:v>9.8201649999999994</c:v>
                </c:pt>
                <c:pt idx="17819">
                  <c:v>9.8193929999999998</c:v>
                </c:pt>
                <c:pt idx="17820">
                  <c:v>9.8194420000000004</c:v>
                </c:pt>
                <c:pt idx="17821">
                  <c:v>9.8196490000000001</c:v>
                </c:pt>
                <c:pt idx="17822">
                  <c:v>9.8189109999999999</c:v>
                </c:pt>
                <c:pt idx="17823">
                  <c:v>9.8183140000000009</c:v>
                </c:pt>
                <c:pt idx="17824">
                  <c:v>9.8181670000000008</c:v>
                </c:pt>
                <c:pt idx="17825">
                  <c:v>9.8174329999999994</c:v>
                </c:pt>
                <c:pt idx="17826">
                  <c:v>9.816319</c:v>
                </c:pt>
                <c:pt idx="17827">
                  <c:v>9.815061</c:v>
                </c:pt>
                <c:pt idx="17828">
                  <c:v>9.813618</c:v>
                </c:pt>
                <c:pt idx="17829">
                  <c:v>9.8123939999999994</c:v>
                </c:pt>
                <c:pt idx="17830">
                  <c:v>9.8122369999999997</c:v>
                </c:pt>
                <c:pt idx="17831">
                  <c:v>9.8126130000000007</c:v>
                </c:pt>
                <c:pt idx="17832">
                  <c:v>9.8123729999999991</c:v>
                </c:pt>
                <c:pt idx="17833">
                  <c:v>9.8116690000000002</c:v>
                </c:pt>
                <c:pt idx="17834">
                  <c:v>9.8111519999999999</c:v>
                </c:pt>
                <c:pt idx="17835">
                  <c:v>9.8105849999999997</c:v>
                </c:pt>
                <c:pt idx="17836">
                  <c:v>9.8096730000000001</c:v>
                </c:pt>
                <c:pt idx="17837">
                  <c:v>9.8096209999999999</c:v>
                </c:pt>
                <c:pt idx="17838">
                  <c:v>9.8097619999999992</c:v>
                </c:pt>
                <c:pt idx="17839">
                  <c:v>9.8093419999999991</c:v>
                </c:pt>
                <c:pt idx="17840">
                  <c:v>9.8084989999999994</c:v>
                </c:pt>
                <c:pt idx="17841">
                  <c:v>9.8069830000000007</c:v>
                </c:pt>
                <c:pt idx="17842">
                  <c:v>9.8056190000000001</c:v>
                </c:pt>
                <c:pt idx="17843">
                  <c:v>9.8048660000000005</c:v>
                </c:pt>
                <c:pt idx="17844">
                  <c:v>9.8042470000000002</c:v>
                </c:pt>
                <c:pt idx="17845">
                  <c:v>9.8035209999999999</c:v>
                </c:pt>
                <c:pt idx="17846">
                  <c:v>9.8029340000000005</c:v>
                </c:pt>
                <c:pt idx="17847">
                  <c:v>9.8024170000000002</c:v>
                </c:pt>
                <c:pt idx="17848">
                  <c:v>9.8022120000000008</c:v>
                </c:pt>
                <c:pt idx="17849">
                  <c:v>9.8014209999999995</c:v>
                </c:pt>
                <c:pt idx="17850">
                  <c:v>9.8000360000000004</c:v>
                </c:pt>
                <c:pt idx="17851">
                  <c:v>9.7988540000000004</c:v>
                </c:pt>
                <c:pt idx="17852">
                  <c:v>9.7984969999999993</c:v>
                </c:pt>
                <c:pt idx="17853">
                  <c:v>9.7977989999999995</c:v>
                </c:pt>
                <c:pt idx="17854">
                  <c:v>9.7968919999999997</c:v>
                </c:pt>
                <c:pt idx="17855">
                  <c:v>9.7959739999999993</c:v>
                </c:pt>
                <c:pt idx="17856">
                  <c:v>9.7950769999999991</c:v>
                </c:pt>
                <c:pt idx="17857">
                  <c:v>9.7934269999999994</c:v>
                </c:pt>
                <c:pt idx="17858">
                  <c:v>9.7918959999999995</c:v>
                </c:pt>
                <c:pt idx="17859">
                  <c:v>9.7906139999999997</c:v>
                </c:pt>
                <c:pt idx="17860">
                  <c:v>9.7900139999999993</c:v>
                </c:pt>
                <c:pt idx="17861">
                  <c:v>9.7894070000000006</c:v>
                </c:pt>
                <c:pt idx="17862">
                  <c:v>9.7885419999999996</c:v>
                </c:pt>
                <c:pt idx="17863">
                  <c:v>9.7875689999999995</c:v>
                </c:pt>
                <c:pt idx="17864">
                  <c:v>9.7862819999999999</c:v>
                </c:pt>
                <c:pt idx="17865">
                  <c:v>9.7850420000000007</c:v>
                </c:pt>
                <c:pt idx="17866">
                  <c:v>9.784732</c:v>
                </c:pt>
                <c:pt idx="17867">
                  <c:v>9.7837859999999992</c:v>
                </c:pt>
                <c:pt idx="17868">
                  <c:v>9.7831840000000003</c:v>
                </c:pt>
                <c:pt idx="17869">
                  <c:v>9.7826780000000007</c:v>
                </c:pt>
                <c:pt idx="17870">
                  <c:v>9.7814399999999999</c:v>
                </c:pt>
                <c:pt idx="17871">
                  <c:v>9.7800250000000002</c:v>
                </c:pt>
                <c:pt idx="17872">
                  <c:v>9.7793639999999993</c:v>
                </c:pt>
                <c:pt idx="17873">
                  <c:v>9.7781939999999992</c:v>
                </c:pt>
                <c:pt idx="17874">
                  <c:v>9.7773889999999994</c:v>
                </c:pt>
                <c:pt idx="17875">
                  <c:v>9.7779959999999999</c:v>
                </c:pt>
                <c:pt idx="17876">
                  <c:v>9.7787310000000005</c:v>
                </c:pt>
                <c:pt idx="17877">
                  <c:v>9.7785620000000009</c:v>
                </c:pt>
                <c:pt idx="17878">
                  <c:v>9.7785220000000006</c:v>
                </c:pt>
                <c:pt idx="17879">
                  <c:v>9.7783730000000002</c:v>
                </c:pt>
                <c:pt idx="17880">
                  <c:v>9.7780050000000003</c:v>
                </c:pt>
                <c:pt idx="17881">
                  <c:v>9.7778019999999994</c:v>
                </c:pt>
                <c:pt idx="17882">
                  <c:v>9.7778189999999991</c:v>
                </c:pt>
                <c:pt idx="17883">
                  <c:v>9.7774459999999994</c:v>
                </c:pt>
                <c:pt idx="17884">
                  <c:v>9.7764720000000001</c:v>
                </c:pt>
                <c:pt idx="17885">
                  <c:v>9.7760820000000006</c:v>
                </c:pt>
                <c:pt idx="17886">
                  <c:v>9.7757290000000001</c:v>
                </c:pt>
                <c:pt idx="17887">
                  <c:v>9.7753060000000005</c:v>
                </c:pt>
                <c:pt idx="17888">
                  <c:v>9.7742509999999996</c:v>
                </c:pt>
                <c:pt idx="17889">
                  <c:v>9.7732539999999997</c:v>
                </c:pt>
                <c:pt idx="17890">
                  <c:v>9.771687</c:v>
                </c:pt>
                <c:pt idx="17891">
                  <c:v>9.7716080000000005</c:v>
                </c:pt>
                <c:pt idx="17892">
                  <c:v>9.7725799999999996</c:v>
                </c:pt>
                <c:pt idx="17893">
                  <c:v>9.7716519999999996</c:v>
                </c:pt>
                <c:pt idx="17894">
                  <c:v>9.7708370000000002</c:v>
                </c:pt>
                <c:pt idx="17895">
                  <c:v>9.7701480000000007</c:v>
                </c:pt>
                <c:pt idx="17896">
                  <c:v>9.7696190000000005</c:v>
                </c:pt>
                <c:pt idx="17897">
                  <c:v>9.7687559999999998</c:v>
                </c:pt>
                <c:pt idx="17898">
                  <c:v>9.7673649999999999</c:v>
                </c:pt>
                <c:pt idx="17899">
                  <c:v>9.7662180000000003</c:v>
                </c:pt>
                <c:pt idx="17900">
                  <c:v>9.7658199999999997</c:v>
                </c:pt>
                <c:pt idx="17901">
                  <c:v>9.7652850000000004</c:v>
                </c:pt>
                <c:pt idx="17902">
                  <c:v>9.7650539999999992</c:v>
                </c:pt>
                <c:pt idx="17903">
                  <c:v>9.7647829999999995</c:v>
                </c:pt>
                <c:pt idx="17904">
                  <c:v>9.7652439999999991</c:v>
                </c:pt>
                <c:pt idx="17905">
                  <c:v>9.7652090000000005</c:v>
                </c:pt>
                <c:pt idx="17906">
                  <c:v>9.7649080000000001</c:v>
                </c:pt>
                <c:pt idx="17907">
                  <c:v>9.7647680000000001</c:v>
                </c:pt>
                <c:pt idx="17908">
                  <c:v>9.7648130000000002</c:v>
                </c:pt>
                <c:pt idx="17909">
                  <c:v>9.765034</c:v>
                </c:pt>
                <c:pt idx="17910">
                  <c:v>9.7648010000000003</c:v>
                </c:pt>
                <c:pt idx="17911">
                  <c:v>9.7641460000000002</c:v>
                </c:pt>
                <c:pt idx="17912">
                  <c:v>9.7642410000000002</c:v>
                </c:pt>
                <c:pt idx="17913">
                  <c:v>9.7642039999999994</c:v>
                </c:pt>
                <c:pt idx="17914">
                  <c:v>9.7641299999999998</c:v>
                </c:pt>
                <c:pt idx="17915">
                  <c:v>9.7637590000000003</c:v>
                </c:pt>
                <c:pt idx="17916">
                  <c:v>9.7636439999999993</c:v>
                </c:pt>
                <c:pt idx="17917">
                  <c:v>9.7641380000000009</c:v>
                </c:pt>
                <c:pt idx="17918">
                  <c:v>9.7648019999999995</c:v>
                </c:pt>
                <c:pt idx="17919">
                  <c:v>9.7643129999999996</c:v>
                </c:pt>
                <c:pt idx="17920">
                  <c:v>9.7640829999999994</c:v>
                </c:pt>
                <c:pt idx="17921">
                  <c:v>9.7642930000000003</c:v>
                </c:pt>
                <c:pt idx="17922">
                  <c:v>9.7642869999999995</c:v>
                </c:pt>
                <c:pt idx="17923">
                  <c:v>9.7645979999999994</c:v>
                </c:pt>
                <c:pt idx="17924">
                  <c:v>9.7651830000000004</c:v>
                </c:pt>
                <c:pt idx="17925">
                  <c:v>9.76478</c:v>
                </c:pt>
                <c:pt idx="17926">
                  <c:v>9.7636780000000005</c:v>
                </c:pt>
                <c:pt idx="17927">
                  <c:v>9.7630970000000001</c:v>
                </c:pt>
                <c:pt idx="17928">
                  <c:v>9.7629809999999999</c:v>
                </c:pt>
                <c:pt idx="17929">
                  <c:v>9.7623610000000003</c:v>
                </c:pt>
                <c:pt idx="17930">
                  <c:v>9.7609829999999995</c:v>
                </c:pt>
                <c:pt idx="17931">
                  <c:v>9.7594139999999996</c:v>
                </c:pt>
                <c:pt idx="17932">
                  <c:v>9.7580729999999996</c:v>
                </c:pt>
                <c:pt idx="17933">
                  <c:v>9.7574430000000003</c:v>
                </c:pt>
                <c:pt idx="17934">
                  <c:v>9.7574349999999992</c:v>
                </c:pt>
                <c:pt idx="17935">
                  <c:v>9.7571100000000008</c:v>
                </c:pt>
                <c:pt idx="17936">
                  <c:v>9.7560330000000004</c:v>
                </c:pt>
                <c:pt idx="17937">
                  <c:v>9.754975</c:v>
                </c:pt>
                <c:pt idx="17938">
                  <c:v>9.7544579999999996</c:v>
                </c:pt>
                <c:pt idx="17939">
                  <c:v>9.7546099999999996</c:v>
                </c:pt>
                <c:pt idx="17940">
                  <c:v>9.7552850000000007</c:v>
                </c:pt>
                <c:pt idx="17941">
                  <c:v>9.7545129999999993</c:v>
                </c:pt>
                <c:pt idx="17942">
                  <c:v>9.7532399999999999</c:v>
                </c:pt>
                <c:pt idx="17943">
                  <c:v>9.7523280000000003</c:v>
                </c:pt>
                <c:pt idx="17944">
                  <c:v>9.7512790000000003</c:v>
                </c:pt>
                <c:pt idx="17945">
                  <c:v>9.7505170000000003</c:v>
                </c:pt>
                <c:pt idx="17946">
                  <c:v>9.7495270000000005</c:v>
                </c:pt>
                <c:pt idx="17947">
                  <c:v>9.749015</c:v>
                </c:pt>
                <c:pt idx="17948">
                  <c:v>9.7482120000000005</c:v>
                </c:pt>
                <c:pt idx="17949">
                  <c:v>9.7484979999999997</c:v>
                </c:pt>
                <c:pt idx="17950">
                  <c:v>9.7485459999999993</c:v>
                </c:pt>
                <c:pt idx="17951">
                  <c:v>9.7481899999999992</c:v>
                </c:pt>
                <c:pt idx="17952">
                  <c:v>9.7476859999999999</c:v>
                </c:pt>
                <c:pt idx="17953">
                  <c:v>9.7471449999999997</c:v>
                </c:pt>
                <c:pt idx="17954">
                  <c:v>9.7457100000000008</c:v>
                </c:pt>
                <c:pt idx="17955">
                  <c:v>9.7445459999999997</c:v>
                </c:pt>
                <c:pt idx="17956">
                  <c:v>9.7443790000000003</c:v>
                </c:pt>
                <c:pt idx="17957">
                  <c:v>9.7437170000000002</c:v>
                </c:pt>
                <c:pt idx="17958">
                  <c:v>9.7434989999999999</c:v>
                </c:pt>
                <c:pt idx="17959">
                  <c:v>9.7428139999999992</c:v>
                </c:pt>
                <c:pt idx="17960">
                  <c:v>9.7422489999999993</c:v>
                </c:pt>
                <c:pt idx="17961">
                  <c:v>9.7424800000000005</c:v>
                </c:pt>
                <c:pt idx="17962">
                  <c:v>9.7423699999999993</c:v>
                </c:pt>
                <c:pt idx="17963">
                  <c:v>9.7415830000000003</c:v>
                </c:pt>
                <c:pt idx="17964">
                  <c:v>9.7407979999999998</c:v>
                </c:pt>
                <c:pt idx="17965">
                  <c:v>9.7415500000000002</c:v>
                </c:pt>
                <c:pt idx="17966">
                  <c:v>9.7417440000000006</c:v>
                </c:pt>
                <c:pt idx="17967">
                  <c:v>9.7410219999999992</c:v>
                </c:pt>
                <c:pt idx="17968">
                  <c:v>9.7394040000000004</c:v>
                </c:pt>
                <c:pt idx="17969">
                  <c:v>9.7384839999999997</c:v>
                </c:pt>
                <c:pt idx="17970">
                  <c:v>9.7387859999999993</c:v>
                </c:pt>
                <c:pt idx="17971">
                  <c:v>9.7388709999999996</c:v>
                </c:pt>
                <c:pt idx="17972">
                  <c:v>9.7379879999999996</c:v>
                </c:pt>
                <c:pt idx="17973">
                  <c:v>9.7376520000000006</c:v>
                </c:pt>
                <c:pt idx="17974">
                  <c:v>9.7367450000000009</c:v>
                </c:pt>
                <c:pt idx="17975">
                  <c:v>9.7358229999999999</c:v>
                </c:pt>
                <c:pt idx="17976">
                  <c:v>9.7352469999999993</c:v>
                </c:pt>
                <c:pt idx="17977">
                  <c:v>9.735087</c:v>
                </c:pt>
                <c:pt idx="17978">
                  <c:v>9.7341809999999995</c:v>
                </c:pt>
                <c:pt idx="17979">
                  <c:v>9.7337220000000002</c:v>
                </c:pt>
                <c:pt idx="17980">
                  <c:v>9.7342709999999997</c:v>
                </c:pt>
                <c:pt idx="17981">
                  <c:v>9.7346299999999992</c:v>
                </c:pt>
                <c:pt idx="17982">
                  <c:v>9.734178</c:v>
                </c:pt>
                <c:pt idx="17983">
                  <c:v>9.7338240000000003</c:v>
                </c:pt>
                <c:pt idx="17984">
                  <c:v>9.7330050000000004</c:v>
                </c:pt>
                <c:pt idx="17985">
                  <c:v>9.7326320000000006</c:v>
                </c:pt>
                <c:pt idx="17986">
                  <c:v>9.7326189999999997</c:v>
                </c:pt>
                <c:pt idx="17987">
                  <c:v>9.7337659999999993</c:v>
                </c:pt>
                <c:pt idx="17988">
                  <c:v>9.7350239999999992</c:v>
                </c:pt>
                <c:pt idx="17989">
                  <c:v>9.7353830000000006</c:v>
                </c:pt>
                <c:pt idx="17990">
                  <c:v>9.7355739999999997</c:v>
                </c:pt>
                <c:pt idx="17991">
                  <c:v>9.736364</c:v>
                </c:pt>
                <c:pt idx="17992">
                  <c:v>9.7364979999999992</c:v>
                </c:pt>
                <c:pt idx="17993">
                  <c:v>9.7364230000000003</c:v>
                </c:pt>
                <c:pt idx="17994">
                  <c:v>9.7373010000000004</c:v>
                </c:pt>
                <c:pt idx="17995">
                  <c:v>9.737565</c:v>
                </c:pt>
                <c:pt idx="17996">
                  <c:v>9.7375319999999999</c:v>
                </c:pt>
                <c:pt idx="17997">
                  <c:v>9.737724</c:v>
                </c:pt>
                <c:pt idx="17998">
                  <c:v>9.7382109999999997</c:v>
                </c:pt>
                <c:pt idx="17999">
                  <c:v>9.7385920000000006</c:v>
                </c:pt>
                <c:pt idx="18000">
                  <c:v>9.7390179999999997</c:v>
                </c:pt>
                <c:pt idx="18001">
                  <c:v>9.7392489999999992</c:v>
                </c:pt>
                <c:pt idx="18002">
                  <c:v>9.7392149999999997</c:v>
                </c:pt>
                <c:pt idx="18003">
                  <c:v>9.7398790000000002</c:v>
                </c:pt>
                <c:pt idx="18004">
                  <c:v>9.7410630000000005</c:v>
                </c:pt>
                <c:pt idx="18005">
                  <c:v>9.7416490000000007</c:v>
                </c:pt>
                <c:pt idx="18006">
                  <c:v>9.7419290000000007</c:v>
                </c:pt>
                <c:pt idx="18007">
                  <c:v>9.7428589999999993</c:v>
                </c:pt>
                <c:pt idx="18008">
                  <c:v>9.7436290000000003</c:v>
                </c:pt>
                <c:pt idx="18009">
                  <c:v>9.7435810000000007</c:v>
                </c:pt>
                <c:pt idx="18010">
                  <c:v>9.7436550000000004</c:v>
                </c:pt>
                <c:pt idx="18011">
                  <c:v>9.7435130000000001</c:v>
                </c:pt>
                <c:pt idx="18012">
                  <c:v>9.7432680000000005</c:v>
                </c:pt>
                <c:pt idx="18013">
                  <c:v>9.7440730000000002</c:v>
                </c:pt>
                <c:pt idx="18014">
                  <c:v>9.7450779999999995</c:v>
                </c:pt>
                <c:pt idx="18015">
                  <c:v>9.7444520000000008</c:v>
                </c:pt>
                <c:pt idx="18016">
                  <c:v>9.7439549999999997</c:v>
                </c:pt>
                <c:pt idx="18017">
                  <c:v>9.7449189999999994</c:v>
                </c:pt>
                <c:pt idx="18018">
                  <c:v>9.7450770000000002</c:v>
                </c:pt>
                <c:pt idx="18019">
                  <c:v>9.7446470000000005</c:v>
                </c:pt>
                <c:pt idx="18020">
                  <c:v>9.7442650000000004</c:v>
                </c:pt>
                <c:pt idx="18021">
                  <c:v>9.7440599999999993</c:v>
                </c:pt>
                <c:pt idx="18022">
                  <c:v>9.7445090000000008</c:v>
                </c:pt>
                <c:pt idx="18023">
                  <c:v>9.7449770000000004</c:v>
                </c:pt>
                <c:pt idx="18024">
                  <c:v>9.7458189999999991</c:v>
                </c:pt>
                <c:pt idx="18025">
                  <c:v>9.746264</c:v>
                </c:pt>
                <c:pt idx="18026">
                  <c:v>9.7463999999999995</c:v>
                </c:pt>
                <c:pt idx="18027">
                  <c:v>9.7464449999999996</c:v>
                </c:pt>
                <c:pt idx="18028">
                  <c:v>9.7469999999999999</c:v>
                </c:pt>
                <c:pt idx="18029">
                  <c:v>9.7472840000000005</c:v>
                </c:pt>
                <c:pt idx="18030">
                  <c:v>9.7474500000000006</c:v>
                </c:pt>
                <c:pt idx="18031">
                  <c:v>9.7469269999999995</c:v>
                </c:pt>
                <c:pt idx="18032">
                  <c:v>9.7473379999999992</c:v>
                </c:pt>
                <c:pt idx="18033">
                  <c:v>9.7487359999999992</c:v>
                </c:pt>
                <c:pt idx="18034">
                  <c:v>9.7494709999999998</c:v>
                </c:pt>
                <c:pt idx="18035">
                  <c:v>9.7489399999999993</c:v>
                </c:pt>
                <c:pt idx="18036">
                  <c:v>9.7487480000000009</c:v>
                </c:pt>
                <c:pt idx="18037">
                  <c:v>9.7484680000000008</c:v>
                </c:pt>
                <c:pt idx="18038">
                  <c:v>9.7474089999999993</c:v>
                </c:pt>
                <c:pt idx="18039">
                  <c:v>9.7475430000000003</c:v>
                </c:pt>
                <c:pt idx="18040">
                  <c:v>9.7468920000000008</c:v>
                </c:pt>
                <c:pt idx="18041">
                  <c:v>9.7460909999999998</c:v>
                </c:pt>
                <c:pt idx="18042">
                  <c:v>9.7460290000000001</c:v>
                </c:pt>
                <c:pt idx="18043">
                  <c:v>9.7463189999999997</c:v>
                </c:pt>
                <c:pt idx="18044">
                  <c:v>9.7460140000000006</c:v>
                </c:pt>
                <c:pt idx="18045">
                  <c:v>9.7450969999999995</c:v>
                </c:pt>
                <c:pt idx="18046">
                  <c:v>9.745355</c:v>
                </c:pt>
                <c:pt idx="18047">
                  <c:v>9.7458069999999992</c:v>
                </c:pt>
                <c:pt idx="18048">
                  <c:v>9.7458030000000004</c:v>
                </c:pt>
                <c:pt idx="18049">
                  <c:v>9.7462420000000005</c:v>
                </c:pt>
                <c:pt idx="18050">
                  <c:v>9.7455049999999996</c:v>
                </c:pt>
                <c:pt idx="18051">
                  <c:v>9.7450860000000006</c:v>
                </c:pt>
                <c:pt idx="18052">
                  <c:v>9.7453020000000006</c:v>
                </c:pt>
                <c:pt idx="18053">
                  <c:v>9.7446350000000006</c:v>
                </c:pt>
                <c:pt idx="18054">
                  <c:v>9.7439260000000001</c:v>
                </c:pt>
                <c:pt idx="18055">
                  <c:v>9.743957</c:v>
                </c:pt>
                <c:pt idx="18056">
                  <c:v>9.7437129999999996</c:v>
                </c:pt>
                <c:pt idx="18057">
                  <c:v>9.7432309999999998</c:v>
                </c:pt>
                <c:pt idx="18058">
                  <c:v>9.7422009999999997</c:v>
                </c:pt>
                <c:pt idx="18059">
                  <c:v>9.7420209999999994</c:v>
                </c:pt>
                <c:pt idx="18060">
                  <c:v>9.7425309999999996</c:v>
                </c:pt>
                <c:pt idx="18061">
                  <c:v>9.7427989999999998</c:v>
                </c:pt>
                <c:pt idx="18062">
                  <c:v>9.7433940000000003</c:v>
                </c:pt>
                <c:pt idx="18063">
                  <c:v>9.7428670000000004</c:v>
                </c:pt>
                <c:pt idx="18064">
                  <c:v>9.7418340000000008</c:v>
                </c:pt>
                <c:pt idx="18065">
                  <c:v>9.7417379999999998</c:v>
                </c:pt>
                <c:pt idx="18066">
                  <c:v>9.7413489999999996</c:v>
                </c:pt>
                <c:pt idx="18067">
                  <c:v>9.7414380000000005</c:v>
                </c:pt>
                <c:pt idx="18068">
                  <c:v>9.7429360000000003</c:v>
                </c:pt>
                <c:pt idx="18069">
                  <c:v>9.7432599999999994</c:v>
                </c:pt>
                <c:pt idx="18070">
                  <c:v>9.7438260000000003</c:v>
                </c:pt>
                <c:pt idx="18071">
                  <c:v>9.7435469999999995</c:v>
                </c:pt>
                <c:pt idx="18072">
                  <c:v>9.7433010000000007</c:v>
                </c:pt>
                <c:pt idx="18073">
                  <c:v>9.7438509999999994</c:v>
                </c:pt>
                <c:pt idx="18074">
                  <c:v>9.7425789999999992</c:v>
                </c:pt>
                <c:pt idx="18075">
                  <c:v>9.7430679999999992</c:v>
                </c:pt>
                <c:pt idx="18076">
                  <c:v>9.7432499999999997</c:v>
                </c:pt>
                <c:pt idx="18077">
                  <c:v>9.7433289999999992</c:v>
                </c:pt>
                <c:pt idx="18078">
                  <c:v>9.7442139999999995</c:v>
                </c:pt>
                <c:pt idx="18079">
                  <c:v>9.7449840000000005</c:v>
                </c:pt>
                <c:pt idx="18080">
                  <c:v>9.7453369999999993</c:v>
                </c:pt>
                <c:pt idx="18081">
                  <c:v>9.7450080000000003</c:v>
                </c:pt>
                <c:pt idx="18082">
                  <c:v>9.7452260000000006</c:v>
                </c:pt>
                <c:pt idx="18083">
                  <c:v>9.7434890000000003</c:v>
                </c:pt>
                <c:pt idx="18084">
                  <c:v>9.7427650000000003</c:v>
                </c:pt>
                <c:pt idx="18085">
                  <c:v>9.7436150000000001</c:v>
                </c:pt>
                <c:pt idx="18086">
                  <c:v>9.7444349999999993</c:v>
                </c:pt>
                <c:pt idx="18087">
                  <c:v>9.7442930000000008</c:v>
                </c:pt>
                <c:pt idx="18088">
                  <c:v>9.7447210000000002</c:v>
                </c:pt>
                <c:pt idx="18089">
                  <c:v>9.7445660000000007</c:v>
                </c:pt>
                <c:pt idx="18090">
                  <c:v>9.7453540000000007</c:v>
                </c:pt>
                <c:pt idx="18091">
                  <c:v>9.7454180000000008</c:v>
                </c:pt>
                <c:pt idx="18092">
                  <c:v>9.7455280000000002</c:v>
                </c:pt>
                <c:pt idx="18093">
                  <c:v>9.7463929999999994</c:v>
                </c:pt>
                <c:pt idx="18094">
                  <c:v>9.7465700000000002</c:v>
                </c:pt>
                <c:pt idx="18095">
                  <c:v>9.7477719999999994</c:v>
                </c:pt>
                <c:pt idx="18096">
                  <c:v>9.7482790000000001</c:v>
                </c:pt>
                <c:pt idx="18097">
                  <c:v>9.7477870000000006</c:v>
                </c:pt>
                <c:pt idx="18098">
                  <c:v>9.7472060000000003</c:v>
                </c:pt>
                <c:pt idx="18099">
                  <c:v>9.7461640000000003</c:v>
                </c:pt>
                <c:pt idx="18100">
                  <c:v>9.7458530000000003</c:v>
                </c:pt>
                <c:pt idx="18101">
                  <c:v>9.7466449999999991</c:v>
                </c:pt>
                <c:pt idx="18102">
                  <c:v>9.7469249999999992</c:v>
                </c:pt>
                <c:pt idx="18103">
                  <c:v>9.7463619999999995</c:v>
                </c:pt>
                <c:pt idx="18104">
                  <c:v>9.7462510000000009</c:v>
                </c:pt>
                <c:pt idx="18105">
                  <c:v>9.7452860000000001</c:v>
                </c:pt>
                <c:pt idx="18106">
                  <c:v>9.7449659999999998</c:v>
                </c:pt>
                <c:pt idx="18107">
                  <c:v>9.7453179999999993</c:v>
                </c:pt>
                <c:pt idx="18108">
                  <c:v>9.7457689999999992</c:v>
                </c:pt>
                <c:pt idx="18109">
                  <c:v>9.7461660000000006</c:v>
                </c:pt>
                <c:pt idx="18110">
                  <c:v>9.7455400000000001</c:v>
                </c:pt>
                <c:pt idx="18111">
                  <c:v>9.7452050000000003</c:v>
                </c:pt>
                <c:pt idx="18112">
                  <c:v>9.7446249999999992</c:v>
                </c:pt>
                <c:pt idx="18113">
                  <c:v>9.745412</c:v>
                </c:pt>
                <c:pt idx="18114">
                  <c:v>9.7459620000000005</c:v>
                </c:pt>
                <c:pt idx="18115">
                  <c:v>9.745825</c:v>
                </c:pt>
                <c:pt idx="18116">
                  <c:v>9.7459710000000008</c:v>
                </c:pt>
                <c:pt idx="18117">
                  <c:v>9.7463370000000005</c:v>
                </c:pt>
                <c:pt idx="18118">
                  <c:v>9.7449130000000004</c:v>
                </c:pt>
                <c:pt idx="18119">
                  <c:v>9.7450729999999997</c:v>
                </c:pt>
                <c:pt idx="18120">
                  <c:v>9.7440169999999995</c:v>
                </c:pt>
                <c:pt idx="18121">
                  <c:v>9.7433139999999998</c:v>
                </c:pt>
                <c:pt idx="18122">
                  <c:v>9.7429760000000005</c:v>
                </c:pt>
                <c:pt idx="18123">
                  <c:v>9.7412279999999996</c:v>
                </c:pt>
                <c:pt idx="18124">
                  <c:v>9.7419010000000004</c:v>
                </c:pt>
                <c:pt idx="18125">
                  <c:v>9.7408330000000003</c:v>
                </c:pt>
                <c:pt idx="18126">
                  <c:v>9.7413179999999997</c:v>
                </c:pt>
                <c:pt idx="18127">
                  <c:v>9.7409510000000008</c:v>
                </c:pt>
                <c:pt idx="18128">
                  <c:v>9.7401560000000007</c:v>
                </c:pt>
                <c:pt idx="18129">
                  <c:v>9.7401330000000002</c:v>
                </c:pt>
                <c:pt idx="18130">
                  <c:v>9.7398869999999995</c:v>
                </c:pt>
                <c:pt idx="18131">
                  <c:v>9.7403919999999999</c:v>
                </c:pt>
                <c:pt idx="18132">
                  <c:v>9.7401269999999993</c:v>
                </c:pt>
                <c:pt idx="18133">
                  <c:v>9.7416739999999997</c:v>
                </c:pt>
                <c:pt idx="18134">
                  <c:v>9.7424009999999992</c:v>
                </c:pt>
                <c:pt idx="18135">
                  <c:v>9.7418659999999999</c:v>
                </c:pt>
                <c:pt idx="18136">
                  <c:v>9.7415800000000008</c:v>
                </c:pt>
                <c:pt idx="18137">
                  <c:v>9.741358</c:v>
                </c:pt>
                <c:pt idx="18138">
                  <c:v>9.7410560000000004</c:v>
                </c:pt>
                <c:pt idx="18139">
                  <c:v>9.7408809999999999</c:v>
                </c:pt>
                <c:pt idx="18140">
                  <c:v>9.7409149999999993</c:v>
                </c:pt>
                <c:pt idx="18141">
                  <c:v>9.7406290000000002</c:v>
                </c:pt>
                <c:pt idx="18142">
                  <c:v>9.7405349999999995</c:v>
                </c:pt>
                <c:pt idx="18143">
                  <c:v>9.7405200000000001</c:v>
                </c:pt>
                <c:pt idx="18144">
                  <c:v>9.7405969999999993</c:v>
                </c:pt>
                <c:pt idx="18145">
                  <c:v>9.7404259999999994</c:v>
                </c:pt>
                <c:pt idx="18146">
                  <c:v>9.7399450000000005</c:v>
                </c:pt>
                <c:pt idx="18147">
                  <c:v>9.7397480000000005</c:v>
                </c:pt>
                <c:pt idx="18148">
                  <c:v>9.7396890000000003</c:v>
                </c:pt>
                <c:pt idx="18149">
                  <c:v>9.7395969999999998</c:v>
                </c:pt>
                <c:pt idx="18150">
                  <c:v>9.7396469999999997</c:v>
                </c:pt>
                <c:pt idx="18151">
                  <c:v>9.7385769999999994</c:v>
                </c:pt>
                <c:pt idx="18152">
                  <c:v>9.737501</c:v>
                </c:pt>
                <c:pt idx="18153">
                  <c:v>9.7372969999999999</c:v>
                </c:pt>
                <c:pt idx="18154">
                  <c:v>9.7372589999999999</c:v>
                </c:pt>
                <c:pt idx="18155">
                  <c:v>9.7380490000000002</c:v>
                </c:pt>
                <c:pt idx="18156">
                  <c:v>9.7384830000000004</c:v>
                </c:pt>
                <c:pt idx="18157">
                  <c:v>9.7375539999999994</c:v>
                </c:pt>
                <c:pt idx="18158">
                  <c:v>9.7371680000000005</c:v>
                </c:pt>
                <c:pt idx="18159">
                  <c:v>9.737247</c:v>
                </c:pt>
                <c:pt idx="18160">
                  <c:v>9.7376389999999997</c:v>
                </c:pt>
                <c:pt idx="18161">
                  <c:v>9.7381969999999995</c:v>
                </c:pt>
                <c:pt idx="18162">
                  <c:v>9.7381150000000005</c:v>
                </c:pt>
                <c:pt idx="18163">
                  <c:v>9.7376799999999992</c:v>
                </c:pt>
                <c:pt idx="18164">
                  <c:v>9.7375659999999993</c:v>
                </c:pt>
                <c:pt idx="18165">
                  <c:v>9.7372990000000001</c:v>
                </c:pt>
                <c:pt idx="18166">
                  <c:v>9.7376100000000001</c:v>
                </c:pt>
                <c:pt idx="18167">
                  <c:v>9.7369009999999996</c:v>
                </c:pt>
                <c:pt idx="18168">
                  <c:v>9.7374410000000005</c:v>
                </c:pt>
                <c:pt idx="18169">
                  <c:v>9.7371770000000009</c:v>
                </c:pt>
                <c:pt idx="18170">
                  <c:v>9.7372709999999998</c:v>
                </c:pt>
                <c:pt idx="18171">
                  <c:v>9.7367880000000007</c:v>
                </c:pt>
                <c:pt idx="18172">
                  <c:v>9.7368659999999991</c:v>
                </c:pt>
                <c:pt idx="18173">
                  <c:v>9.7378540000000005</c:v>
                </c:pt>
                <c:pt idx="18174">
                  <c:v>9.7389050000000008</c:v>
                </c:pt>
                <c:pt idx="18175">
                  <c:v>9.7392920000000007</c:v>
                </c:pt>
                <c:pt idx="18176">
                  <c:v>9.7392620000000001</c:v>
                </c:pt>
                <c:pt idx="18177">
                  <c:v>9.7388490000000001</c:v>
                </c:pt>
                <c:pt idx="18178">
                  <c:v>9.7388569999999994</c:v>
                </c:pt>
                <c:pt idx="18179">
                  <c:v>9.7382919999999995</c:v>
                </c:pt>
                <c:pt idx="18180">
                  <c:v>9.7375489999999996</c:v>
                </c:pt>
                <c:pt idx="18181">
                  <c:v>9.7376950000000004</c:v>
                </c:pt>
                <c:pt idx="18182">
                  <c:v>9.7383559999999996</c:v>
                </c:pt>
                <c:pt idx="18183">
                  <c:v>9.7380410000000008</c:v>
                </c:pt>
                <c:pt idx="18184">
                  <c:v>9.7376000000000005</c:v>
                </c:pt>
                <c:pt idx="18185">
                  <c:v>9.7378230000000006</c:v>
                </c:pt>
                <c:pt idx="18186">
                  <c:v>9.7379940000000005</c:v>
                </c:pt>
                <c:pt idx="18187">
                  <c:v>9.7375380000000007</c:v>
                </c:pt>
                <c:pt idx="18188">
                  <c:v>9.7375729999999994</c:v>
                </c:pt>
                <c:pt idx="18189">
                  <c:v>9.737012</c:v>
                </c:pt>
                <c:pt idx="18190">
                  <c:v>9.7360480000000003</c:v>
                </c:pt>
                <c:pt idx="18191">
                  <c:v>9.7359620000000007</c:v>
                </c:pt>
                <c:pt idx="18192">
                  <c:v>9.7357499999999995</c:v>
                </c:pt>
                <c:pt idx="18193">
                  <c:v>9.7349409999999992</c:v>
                </c:pt>
                <c:pt idx="18194">
                  <c:v>9.7346310000000003</c:v>
                </c:pt>
                <c:pt idx="18195">
                  <c:v>9.7339739999999999</c:v>
                </c:pt>
                <c:pt idx="18196">
                  <c:v>9.7337469999999993</c:v>
                </c:pt>
                <c:pt idx="18197">
                  <c:v>9.7348339999999993</c:v>
                </c:pt>
                <c:pt idx="18198">
                  <c:v>9.7354059999999993</c:v>
                </c:pt>
                <c:pt idx="18199">
                  <c:v>9.7353290000000001</c:v>
                </c:pt>
                <c:pt idx="18200">
                  <c:v>9.7351759999999992</c:v>
                </c:pt>
                <c:pt idx="18201">
                  <c:v>9.7351469999999996</c:v>
                </c:pt>
                <c:pt idx="18202">
                  <c:v>9.7349689999999995</c:v>
                </c:pt>
                <c:pt idx="18203">
                  <c:v>9.7350349999999999</c:v>
                </c:pt>
                <c:pt idx="18204">
                  <c:v>9.735042</c:v>
                </c:pt>
                <c:pt idx="18205">
                  <c:v>9.7340590000000002</c:v>
                </c:pt>
                <c:pt idx="18206">
                  <c:v>9.7328469999999996</c:v>
                </c:pt>
                <c:pt idx="18207">
                  <c:v>9.7329690000000006</c:v>
                </c:pt>
                <c:pt idx="18208">
                  <c:v>9.7333850000000002</c:v>
                </c:pt>
                <c:pt idx="18209">
                  <c:v>9.7331979999999998</c:v>
                </c:pt>
                <c:pt idx="18210">
                  <c:v>9.7329369999999997</c:v>
                </c:pt>
                <c:pt idx="18211">
                  <c:v>9.7328360000000007</c:v>
                </c:pt>
                <c:pt idx="18212">
                  <c:v>9.7325660000000003</c:v>
                </c:pt>
                <c:pt idx="18213">
                  <c:v>9.7321869999999997</c:v>
                </c:pt>
                <c:pt idx="18214">
                  <c:v>9.7316590000000005</c:v>
                </c:pt>
                <c:pt idx="18215">
                  <c:v>9.7311329999999998</c:v>
                </c:pt>
                <c:pt idx="18216">
                  <c:v>9.7309859999999997</c:v>
                </c:pt>
                <c:pt idx="18217">
                  <c:v>9.7309950000000001</c:v>
                </c:pt>
                <c:pt idx="18218">
                  <c:v>9.7315330000000007</c:v>
                </c:pt>
                <c:pt idx="18219">
                  <c:v>9.7325669999999995</c:v>
                </c:pt>
                <c:pt idx="18220">
                  <c:v>9.733663</c:v>
                </c:pt>
                <c:pt idx="18221">
                  <c:v>9.7348630000000007</c:v>
                </c:pt>
                <c:pt idx="18222">
                  <c:v>9.7359019999999994</c:v>
                </c:pt>
                <c:pt idx="18223">
                  <c:v>9.7359860000000005</c:v>
                </c:pt>
                <c:pt idx="18224">
                  <c:v>9.7357610000000001</c:v>
                </c:pt>
                <c:pt idx="18225">
                  <c:v>9.7357530000000008</c:v>
                </c:pt>
                <c:pt idx="18226">
                  <c:v>9.7359059999999999</c:v>
                </c:pt>
                <c:pt idx="18227">
                  <c:v>9.7360319999999998</c:v>
                </c:pt>
                <c:pt idx="18228">
                  <c:v>9.7354990000000008</c:v>
                </c:pt>
                <c:pt idx="18229">
                  <c:v>9.7349440000000005</c:v>
                </c:pt>
                <c:pt idx="18230">
                  <c:v>9.7354310000000002</c:v>
                </c:pt>
                <c:pt idx="18231">
                  <c:v>9.7359829999999992</c:v>
                </c:pt>
                <c:pt idx="18232">
                  <c:v>9.7356409999999993</c:v>
                </c:pt>
                <c:pt idx="18233">
                  <c:v>9.7355520000000002</c:v>
                </c:pt>
                <c:pt idx="18234">
                  <c:v>9.7356990000000003</c:v>
                </c:pt>
                <c:pt idx="18235">
                  <c:v>9.735201</c:v>
                </c:pt>
                <c:pt idx="18236">
                  <c:v>9.7348389999999991</c:v>
                </c:pt>
                <c:pt idx="18237">
                  <c:v>9.7350650000000005</c:v>
                </c:pt>
                <c:pt idx="18238">
                  <c:v>9.7350259999999995</c:v>
                </c:pt>
                <c:pt idx="18239">
                  <c:v>9.7351469999999996</c:v>
                </c:pt>
                <c:pt idx="18240">
                  <c:v>9.7352620000000005</c:v>
                </c:pt>
                <c:pt idx="18241">
                  <c:v>9.734909</c:v>
                </c:pt>
                <c:pt idx="18242">
                  <c:v>9.7349119999999996</c:v>
                </c:pt>
                <c:pt idx="18243">
                  <c:v>9.7354690000000002</c:v>
                </c:pt>
                <c:pt idx="18244">
                  <c:v>9.7359170000000006</c:v>
                </c:pt>
                <c:pt idx="18245">
                  <c:v>9.736243</c:v>
                </c:pt>
                <c:pt idx="18246">
                  <c:v>9.7366499999999991</c:v>
                </c:pt>
                <c:pt idx="18247">
                  <c:v>9.7358419999999999</c:v>
                </c:pt>
                <c:pt idx="18248">
                  <c:v>9.7353869999999993</c:v>
                </c:pt>
                <c:pt idx="18249">
                  <c:v>9.7354679999999991</c:v>
                </c:pt>
                <c:pt idx="18250">
                  <c:v>9.7361869999999993</c:v>
                </c:pt>
                <c:pt idx="18251">
                  <c:v>9.7373539999999998</c:v>
                </c:pt>
                <c:pt idx="18252">
                  <c:v>9.7383209999999991</c:v>
                </c:pt>
                <c:pt idx="18253">
                  <c:v>9.7384409999999999</c:v>
                </c:pt>
                <c:pt idx="18254">
                  <c:v>9.7388349999999999</c:v>
                </c:pt>
                <c:pt idx="18255">
                  <c:v>9.7405159999999995</c:v>
                </c:pt>
                <c:pt idx="18256">
                  <c:v>9.7424079999999993</c:v>
                </c:pt>
                <c:pt idx="18257">
                  <c:v>9.7428480000000004</c:v>
                </c:pt>
                <c:pt idx="18258">
                  <c:v>9.7427449999999993</c:v>
                </c:pt>
                <c:pt idx="18259">
                  <c:v>9.7426110000000001</c:v>
                </c:pt>
                <c:pt idx="18260">
                  <c:v>9.7428260000000009</c:v>
                </c:pt>
                <c:pt idx="18261">
                  <c:v>9.7429140000000007</c:v>
                </c:pt>
                <c:pt idx="18262">
                  <c:v>9.7434069999999995</c:v>
                </c:pt>
                <c:pt idx="18263">
                  <c:v>9.7439099999999996</c:v>
                </c:pt>
                <c:pt idx="18264">
                  <c:v>9.7448359999999994</c:v>
                </c:pt>
                <c:pt idx="18265">
                  <c:v>9.7456809999999994</c:v>
                </c:pt>
                <c:pt idx="18266">
                  <c:v>9.7457010000000004</c:v>
                </c:pt>
                <c:pt idx="18267">
                  <c:v>9.7453310000000002</c:v>
                </c:pt>
                <c:pt idx="18268">
                  <c:v>9.7446190000000001</c:v>
                </c:pt>
                <c:pt idx="18269">
                  <c:v>9.7434100000000008</c:v>
                </c:pt>
                <c:pt idx="18270">
                  <c:v>9.7434159999999999</c:v>
                </c:pt>
                <c:pt idx="18271">
                  <c:v>9.7429170000000003</c:v>
                </c:pt>
                <c:pt idx="18272">
                  <c:v>9.7423990000000007</c:v>
                </c:pt>
                <c:pt idx="18273">
                  <c:v>9.7416920000000005</c:v>
                </c:pt>
                <c:pt idx="18274">
                  <c:v>9.7409990000000004</c:v>
                </c:pt>
                <c:pt idx="18275">
                  <c:v>9.7401879999999998</c:v>
                </c:pt>
                <c:pt idx="18276">
                  <c:v>9.7401219999999995</c:v>
                </c:pt>
                <c:pt idx="18277">
                  <c:v>9.7401350000000004</c:v>
                </c:pt>
                <c:pt idx="18278">
                  <c:v>9.7404259999999994</c:v>
                </c:pt>
                <c:pt idx="18279">
                  <c:v>9.7407059999999994</c:v>
                </c:pt>
                <c:pt idx="18280">
                  <c:v>9.7409149999999993</c:v>
                </c:pt>
                <c:pt idx="18281">
                  <c:v>9.7407900000000005</c:v>
                </c:pt>
                <c:pt idx="18282">
                  <c:v>9.74132</c:v>
                </c:pt>
                <c:pt idx="18283">
                  <c:v>9.7415780000000005</c:v>
                </c:pt>
                <c:pt idx="18284">
                  <c:v>9.7410200000000007</c:v>
                </c:pt>
                <c:pt idx="18285">
                  <c:v>9.7408590000000004</c:v>
                </c:pt>
                <c:pt idx="18286">
                  <c:v>9.7412659999999995</c:v>
                </c:pt>
                <c:pt idx="18287">
                  <c:v>9.7415520000000004</c:v>
                </c:pt>
                <c:pt idx="18288">
                  <c:v>9.7417069999999999</c:v>
                </c:pt>
                <c:pt idx="18289">
                  <c:v>9.7418619999999994</c:v>
                </c:pt>
                <c:pt idx="18290">
                  <c:v>9.7418270000000007</c:v>
                </c:pt>
                <c:pt idx="18291">
                  <c:v>9.7420089999999995</c:v>
                </c:pt>
                <c:pt idx="18292">
                  <c:v>9.7420019999999994</c:v>
                </c:pt>
                <c:pt idx="18293">
                  <c:v>9.7420419999999996</c:v>
                </c:pt>
                <c:pt idx="18294">
                  <c:v>9.7421319999999998</c:v>
                </c:pt>
                <c:pt idx="18295">
                  <c:v>9.7416009999999993</c:v>
                </c:pt>
                <c:pt idx="18296">
                  <c:v>9.7412849999999995</c:v>
                </c:pt>
                <c:pt idx="18297">
                  <c:v>9.7419309999999992</c:v>
                </c:pt>
                <c:pt idx="18298">
                  <c:v>9.7424569999999999</c:v>
                </c:pt>
                <c:pt idx="18299">
                  <c:v>9.7419399999999996</c:v>
                </c:pt>
                <c:pt idx="18300">
                  <c:v>9.7419790000000006</c:v>
                </c:pt>
                <c:pt idx="18301">
                  <c:v>9.7418110000000002</c:v>
                </c:pt>
                <c:pt idx="18302">
                  <c:v>9.7412609999999997</c:v>
                </c:pt>
                <c:pt idx="18303">
                  <c:v>9.7403790000000008</c:v>
                </c:pt>
                <c:pt idx="18304">
                  <c:v>9.7392330000000005</c:v>
                </c:pt>
                <c:pt idx="18305">
                  <c:v>9.7382489999999997</c:v>
                </c:pt>
                <c:pt idx="18306">
                  <c:v>9.7373750000000001</c:v>
                </c:pt>
                <c:pt idx="18307">
                  <c:v>9.7368039999999993</c:v>
                </c:pt>
                <c:pt idx="18308">
                  <c:v>9.7370579999999993</c:v>
                </c:pt>
                <c:pt idx="18309">
                  <c:v>9.737584</c:v>
                </c:pt>
                <c:pt idx="18310">
                  <c:v>9.7373650000000005</c:v>
                </c:pt>
                <c:pt idx="18311">
                  <c:v>9.7368869999999994</c:v>
                </c:pt>
                <c:pt idx="18312">
                  <c:v>9.7368699999999997</c:v>
                </c:pt>
                <c:pt idx="18313">
                  <c:v>9.7367010000000001</c:v>
                </c:pt>
                <c:pt idx="18314">
                  <c:v>9.7360129999999998</c:v>
                </c:pt>
                <c:pt idx="18315">
                  <c:v>9.7355199999999993</c:v>
                </c:pt>
                <c:pt idx="18316">
                  <c:v>9.7356820000000006</c:v>
                </c:pt>
                <c:pt idx="18317">
                  <c:v>9.7356759999999998</c:v>
                </c:pt>
                <c:pt idx="18318">
                  <c:v>9.7357010000000006</c:v>
                </c:pt>
                <c:pt idx="18319">
                  <c:v>9.735538</c:v>
                </c:pt>
                <c:pt idx="18320">
                  <c:v>9.73489</c:v>
                </c:pt>
                <c:pt idx="18321">
                  <c:v>9.7344100000000005</c:v>
                </c:pt>
                <c:pt idx="18322">
                  <c:v>9.7347129999999993</c:v>
                </c:pt>
                <c:pt idx="18323">
                  <c:v>9.7355490000000007</c:v>
                </c:pt>
                <c:pt idx="18324">
                  <c:v>9.7360849999999992</c:v>
                </c:pt>
                <c:pt idx="18325">
                  <c:v>9.7364890000000006</c:v>
                </c:pt>
                <c:pt idx="18326">
                  <c:v>9.7368539999999992</c:v>
                </c:pt>
                <c:pt idx="18327">
                  <c:v>9.7364990000000002</c:v>
                </c:pt>
                <c:pt idx="18328">
                  <c:v>9.736421</c:v>
                </c:pt>
                <c:pt idx="18329">
                  <c:v>9.7364929999999994</c:v>
                </c:pt>
                <c:pt idx="18330">
                  <c:v>9.7363309999999998</c:v>
                </c:pt>
                <c:pt idx="18331">
                  <c:v>9.7363780000000002</c:v>
                </c:pt>
                <c:pt idx="18332">
                  <c:v>9.7353959999999997</c:v>
                </c:pt>
                <c:pt idx="18333">
                  <c:v>9.7349820000000005</c:v>
                </c:pt>
                <c:pt idx="18334">
                  <c:v>9.7350480000000008</c:v>
                </c:pt>
                <c:pt idx="18335">
                  <c:v>9.7355479999999996</c:v>
                </c:pt>
                <c:pt idx="18336">
                  <c:v>9.7353609999999993</c:v>
                </c:pt>
                <c:pt idx="18337">
                  <c:v>9.7347239999999999</c:v>
                </c:pt>
                <c:pt idx="18338">
                  <c:v>9.7355599999999995</c:v>
                </c:pt>
                <c:pt idx="18339">
                  <c:v>9.7358429999999991</c:v>
                </c:pt>
                <c:pt idx="18340">
                  <c:v>9.7365370000000002</c:v>
                </c:pt>
                <c:pt idx="18341">
                  <c:v>9.7373829999999995</c:v>
                </c:pt>
                <c:pt idx="18342">
                  <c:v>9.7386289999999995</c:v>
                </c:pt>
                <c:pt idx="18343">
                  <c:v>9.7383330000000008</c:v>
                </c:pt>
                <c:pt idx="18344">
                  <c:v>9.7388960000000004</c:v>
                </c:pt>
                <c:pt idx="18345">
                  <c:v>9.7391210000000008</c:v>
                </c:pt>
                <c:pt idx="18346">
                  <c:v>9.7399349999999991</c:v>
                </c:pt>
                <c:pt idx="18347">
                  <c:v>9.7396510000000003</c:v>
                </c:pt>
                <c:pt idx="18348">
                  <c:v>9.7387949999999996</c:v>
                </c:pt>
                <c:pt idx="18349">
                  <c:v>9.7388110000000001</c:v>
                </c:pt>
                <c:pt idx="18350">
                  <c:v>9.7385819999999992</c:v>
                </c:pt>
                <c:pt idx="18351">
                  <c:v>9.7378999999999998</c:v>
                </c:pt>
                <c:pt idx="18352">
                  <c:v>9.7377739999999999</c:v>
                </c:pt>
                <c:pt idx="18353">
                  <c:v>9.7381700000000002</c:v>
                </c:pt>
                <c:pt idx="18354">
                  <c:v>9.7393669999999997</c:v>
                </c:pt>
                <c:pt idx="18355">
                  <c:v>9.7392679999999991</c:v>
                </c:pt>
                <c:pt idx="18356">
                  <c:v>9.7389670000000006</c:v>
                </c:pt>
                <c:pt idx="18357">
                  <c:v>9.7390209999999993</c:v>
                </c:pt>
                <c:pt idx="18358">
                  <c:v>9.7384029999999999</c:v>
                </c:pt>
                <c:pt idx="18359">
                  <c:v>9.7375240000000005</c:v>
                </c:pt>
                <c:pt idx="18360">
                  <c:v>9.7385029999999997</c:v>
                </c:pt>
                <c:pt idx="18361">
                  <c:v>9.7385289999999998</c:v>
                </c:pt>
                <c:pt idx="18362">
                  <c:v>9.7379449999999999</c:v>
                </c:pt>
                <c:pt idx="18363">
                  <c:v>9.7376579999999997</c:v>
                </c:pt>
                <c:pt idx="18364">
                  <c:v>9.7383670000000002</c:v>
                </c:pt>
                <c:pt idx="18365">
                  <c:v>9.7396890000000003</c:v>
                </c:pt>
                <c:pt idx="18366">
                  <c:v>9.7399640000000005</c:v>
                </c:pt>
                <c:pt idx="18367">
                  <c:v>9.740615</c:v>
                </c:pt>
                <c:pt idx="18368">
                  <c:v>9.7410350000000001</c:v>
                </c:pt>
                <c:pt idx="18369">
                  <c:v>9.7418910000000007</c:v>
                </c:pt>
                <c:pt idx="18370">
                  <c:v>9.7419229999999999</c:v>
                </c:pt>
                <c:pt idx="18371">
                  <c:v>9.7426309999999994</c:v>
                </c:pt>
                <c:pt idx="18372">
                  <c:v>9.743093</c:v>
                </c:pt>
                <c:pt idx="18373">
                  <c:v>9.7418879999999994</c:v>
                </c:pt>
                <c:pt idx="18374">
                  <c:v>9.7417940000000005</c:v>
                </c:pt>
                <c:pt idx="18375">
                  <c:v>9.7420639999999992</c:v>
                </c:pt>
                <c:pt idx="18376">
                  <c:v>9.7410160000000001</c:v>
                </c:pt>
                <c:pt idx="18377">
                  <c:v>9.7409359999999996</c:v>
                </c:pt>
                <c:pt idx="18378">
                  <c:v>9.741994</c:v>
                </c:pt>
                <c:pt idx="18379">
                  <c:v>9.7422690000000003</c:v>
                </c:pt>
                <c:pt idx="18380">
                  <c:v>9.742502</c:v>
                </c:pt>
                <c:pt idx="18381">
                  <c:v>9.7420869999999997</c:v>
                </c:pt>
                <c:pt idx="18382">
                  <c:v>9.742877</c:v>
                </c:pt>
                <c:pt idx="18383">
                  <c:v>9.7433820000000004</c:v>
                </c:pt>
                <c:pt idx="18384">
                  <c:v>9.7439169999999997</c:v>
                </c:pt>
                <c:pt idx="18385">
                  <c:v>9.7439309999999999</c:v>
                </c:pt>
                <c:pt idx="18386">
                  <c:v>9.7433929999999993</c:v>
                </c:pt>
                <c:pt idx="18387">
                  <c:v>9.7429459999999999</c:v>
                </c:pt>
                <c:pt idx="18388">
                  <c:v>9.7420679999999997</c:v>
                </c:pt>
                <c:pt idx="18389">
                  <c:v>9.7414050000000003</c:v>
                </c:pt>
                <c:pt idx="18390">
                  <c:v>9.7412899999999993</c:v>
                </c:pt>
                <c:pt idx="18391">
                  <c:v>9.7403429999999993</c:v>
                </c:pt>
                <c:pt idx="18392">
                  <c:v>9.7387289999999993</c:v>
                </c:pt>
                <c:pt idx="18393">
                  <c:v>9.7386850000000003</c:v>
                </c:pt>
                <c:pt idx="18394">
                  <c:v>9.7369749999999993</c:v>
                </c:pt>
                <c:pt idx="18395">
                  <c:v>9.7375380000000007</c:v>
                </c:pt>
                <c:pt idx="18396">
                  <c:v>9.7373320000000003</c:v>
                </c:pt>
                <c:pt idx="18397">
                  <c:v>9.7376609999999992</c:v>
                </c:pt>
                <c:pt idx="18398">
                  <c:v>9.7370359999999998</c:v>
                </c:pt>
                <c:pt idx="18399">
                  <c:v>9.7380899999999997</c:v>
                </c:pt>
                <c:pt idx="18400">
                  <c:v>9.7379599999999993</c:v>
                </c:pt>
                <c:pt idx="18401">
                  <c:v>9.7366849999999996</c:v>
                </c:pt>
                <c:pt idx="18402">
                  <c:v>9.7369459999999997</c:v>
                </c:pt>
                <c:pt idx="18403">
                  <c:v>9.7376170000000002</c:v>
                </c:pt>
                <c:pt idx="18404">
                  <c:v>9.7377529999999997</c:v>
                </c:pt>
                <c:pt idx="18405">
                  <c:v>9.7385719999999996</c:v>
                </c:pt>
                <c:pt idx="18406">
                  <c:v>9.7383550000000003</c:v>
                </c:pt>
                <c:pt idx="18407">
                  <c:v>9.7387540000000001</c:v>
                </c:pt>
                <c:pt idx="18408">
                  <c:v>9.7393739999999998</c:v>
                </c:pt>
                <c:pt idx="18409">
                  <c:v>9.7396940000000001</c:v>
                </c:pt>
                <c:pt idx="18410">
                  <c:v>9.7387160000000002</c:v>
                </c:pt>
                <c:pt idx="18411">
                  <c:v>9.7379060000000006</c:v>
                </c:pt>
                <c:pt idx="18412">
                  <c:v>9.7379669999999994</c:v>
                </c:pt>
                <c:pt idx="18413">
                  <c:v>9.7372370000000004</c:v>
                </c:pt>
                <c:pt idx="18414">
                  <c:v>9.7362939999999991</c:v>
                </c:pt>
                <c:pt idx="18415">
                  <c:v>9.7339889999999993</c:v>
                </c:pt>
                <c:pt idx="18416">
                  <c:v>9.7321639999999991</c:v>
                </c:pt>
                <c:pt idx="18417">
                  <c:v>9.7308839999999996</c:v>
                </c:pt>
                <c:pt idx="18418">
                  <c:v>9.7297809999999991</c:v>
                </c:pt>
                <c:pt idx="18419">
                  <c:v>9.7291410000000003</c:v>
                </c:pt>
                <c:pt idx="18420">
                  <c:v>9.7285109999999992</c:v>
                </c:pt>
                <c:pt idx="18421">
                  <c:v>9.7281870000000001</c:v>
                </c:pt>
                <c:pt idx="18422">
                  <c:v>9.7267810000000008</c:v>
                </c:pt>
                <c:pt idx="18423">
                  <c:v>9.7275639999999992</c:v>
                </c:pt>
                <c:pt idx="18424">
                  <c:v>9.7277079999999998</c:v>
                </c:pt>
                <c:pt idx="18425">
                  <c:v>9.7269319999999997</c:v>
                </c:pt>
                <c:pt idx="18426">
                  <c:v>9.7269319999999997</c:v>
                </c:pt>
                <c:pt idx="18427">
                  <c:v>9.7275419999999997</c:v>
                </c:pt>
                <c:pt idx="18428">
                  <c:v>9.7268519999999992</c:v>
                </c:pt>
                <c:pt idx="18429">
                  <c:v>9.7264649999999993</c:v>
                </c:pt>
                <c:pt idx="18430">
                  <c:v>9.725384</c:v>
                </c:pt>
                <c:pt idx="18431">
                  <c:v>9.7253480000000003</c:v>
                </c:pt>
                <c:pt idx="18432">
                  <c:v>9.7245790000000003</c:v>
                </c:pt>
                <c:pt idx="18433">
                  <c:v>9.7239909999999998</c:v>
                </c:pt>
                <c:pt idx="18434">
                  <c:v>9.7235320000000005</c:v>
                </c:pt>
                <c:pt idx="18435">
                  <c:v>9.723535</c:v>
                </c:pt>
                <c:pt idx="18436">
                  <c:v>9.7239509999999996</c:v>
                </c:pt>
                <c:pt idx="18437">
                  <c:v>9.7244960000000003</c:v>
                </c:pt>
                <c:pt idx="18438">
                  <c:v>9.7245790000000003</c:v>
                </c:pt>
                <c:pt idx="18439">
                  <c:v>9.7247780000000006</c:v>
                </c:pt>
                <c:pt idx="18440">
                  <c:v>9.7238779999999991</c:v>
                </c:pt>
                <c:pt idx="18441">
                  <c:v>9.7230410000000003</c:v>
                </c:pt>
                <c:pt idx="18442">
                  <c:v>9.7231089999999991</c:v>
                </c:pt>
                <c:pt idx="18443">
                  <c:v>9.7226660000000003</c:v>
                </c:pt>
                <c:pt idx="18444">
                  <c:v>9.7228080000000006</c:v>
                </c:pt>
                <c:pt idx="18445">
                  <c:v>9.7220960000000005</c:v>
                </c:pt>
                <c:pt idx="18446">
                  <c:v>9.7220049999999993</c:v>
                </c:pt>
                <c:pt idx="18447">
                  <c:v>9.7219149999999992</c:v>
                </c:pt>
                <c:pt idx="18448">
                  <c:v>9.7223629999999996</c:v>
                </c:pt>
                <c:pt idx="18449">
                  <c:v>9.7215659999999993</c:v>
                </c:pt>
                <c:pt idx="18450">
                  <c:v>9.7219099999999994</c:v>
                </c:pt>
                <c:pt idx="18451">
                  <c:v>9.7223319999999998</c:v>
                </c:pt>
                <c:pt idx="18452">
                  <c:v>9.7218389999999992</c:v>
                </c:pt>
                <c:pt idx="18453">
                  <c:v>9.7215469999999993</c:v>
                </c:pt>
                <c:pt idx="18454">
                  <c:v>9.7215969999999992</c:v>
                </c:pt>
                <c:pt idx="18455">
                  <c:v>9.7211479999999995</c:v>
                </c:pt>
                <c:pt idx="18456">
                  <c:v>9.7211409999999994</c:v>
                </c:pt>
                <c:pt idx="18457">
                  <c:v>9.7203009999999992</c:v>
                </c:pt>
                <c:pt idx="18458">
                  <c:v>9.7197019999999998</c:v>
                </c:pt>
                <c:pt idx="18459">
                  <c:v>9.7205270000000006</c:v>
                </c:pt>
                <c:pt idx="18460">
                  <c:v>9.7200780000000009</c:v>
                </c:pt>
                <c:pt idx="18461">
                  <c:v>9.7212899999999998</c:v>
                </c:pt>
                <c:pt idx="18462">
                  <c:v>9.7214530000000003</c:v>
                </c:pt>
                <c:pt idx="18463">
                  <c:v>9.7221229999999998</c:v>
                </c:pt>
                <c:pt idx="18464">
                  <c:v>9.7225599999999996</c:v>
                </c:pt>
                <c:pt idx="18465">
                  <c:v>9.7230340000000002</c:v>
                </c:pt>
                <c:pt idx="18466">
                  <c:v>9.7237539999999996</c:v>
                </c:pt>
                <c:pt idx="18467">
                  <c:v>9.7246059999999996</c:v>
                </c:pt>
                <c:pt idx="18468">
                  <c:v>9.7247459999999997</c:v>
                </c:pt>
                <c:pt idx="18469">
                  <c:v>9.7240939999999991</c:v>
                </c:pt>
                <c:pt idx="18470">
                  <c:v>9.7248990000000006</c:v>
                </c:pt>
                <c:pt idx="18471">
                  <c:v>9.7255450000000003</c:v>
                </c:pt>
                <c:pt idx="18472">
                  <c:v>9.7260349999999995</c:v>
                </c:pt>
                <c:pt idx="18473">
                  <c:v>9.7261349999999993</c:v>
                </c:pt>
                <c:pt idx="18474">
                  <c:v>9.725282</c:v>
                </c:pt>
                <c:pt idx="18475">
                  <c:v>9.7252139999999994</c:v>
                </c:pt>
                <c:pt idx="18476">
                  <c:v>9.7257960000000008</c:v>
                </c:pt>
                <c:pt idx="18477">
                  <c:v>9.7260279999999995</c:v>
                </c:pt>
                <c:pt idx="18478">
                  <c:v>9.7262629999999994</c:v>
                </c:pt>
                <c:pt idx="18479">
                  <c:v>9.7257639999999999</c:v>
                </c:pt>
                <c:pt idx="18480">
                  <c:v>9.7262419999999992</c:v>
                </c:pt>
                <c:pt idx="18481">
                  <c:v>9.7256599999999995</c:v>
                </c:pt>
                <c:pt idx="18482">
                  <c:v>9.7251460000000005</c:v>
                </c:pt>
                <c:pt idx="18483">
                  <c:v>9.7256330000000002</c:v>
                </c:pt>
                <c:pt idx="18484">
                  <c:v>9.7250890000000005</c:v>
                </c:pt>
                <c:pt idx="18485">
                  <c:v>9.7241979999999995</c:v>
                </c:pt>
                <c:pt idx="18486">
                  <c:v>9.7231620000000003</c:v>
                </c:pt>
                <c:pt idx="18487">
                  <c:v>9.722626</c:v>
                </c:pt>
                <c:pt idx="18488">
                  <c:v>9.7222340000000003</c:v>
                </c:pt>
                <c:pt idx="18489">
                  <c:v>9.7212010000000006</c:v>
                </c:pt>
                <c:pt idx="18490">
                  <c:v>9.7213270000000005</c:v>
                </c:pt>
                <c:pt idx="18491">
                  <c:v>9.7214320000000001</c:v>
                </c:pt>
                <c:pt idx="18492">
                  <c:v>9.7215009999999999</c:v>
                </c:pt>
                <c:pt idx="18493">
                  <c:v>9.720993</c:v>
                </c:pt>
                <c:pt idx="18494">
                  <c:v>9.7209730000000008</c:v>
                </c:pt>
                <c:pt idx="18495">
                  <c:v>9.7203610000000005</c:v>
                </c:pt>
                <c:pt idx="18496">
                  <c:v>9.7199050000000007</c:v>
                </c:pt>
                <c:pt idx="18497">
                  <c:v>9.7202160000000006</c:v>
                </c:pt>
                <c:pt idx="18498">
                  <c:v>9.7206580000000002</c:v>
                </c:pt>
                <c:pt idx="18499">
                  <c:v>9.7203920000000004</c:v>
                </c:pt>
                <c:pt idx="18500">
                  <c:v>9.7200500000000005</c:v>
                </c:pt>
                <c:pt idx="18501">
                  <c:v>9.7204429999999995</c:v>
                </c:pt>
                <c:pt idx="18502">
                  <c:v>9.7207030000000003</c:v>
                </c:pt>
                <c:pt idx="18503">
                  <c:v>9.7202549999999999</c:v>
                </c:pt>
                <c:pt idx="18504">
                  <c:v>9.7200129999999998</c:v>
                </c:pt>
                <c:pt idx="18505">
                  <c:v>9.7197929999999992</c:v>
                </c:pt>
                <c:pt idx="18506">
                  <c:v>9.7197469999999999</c:v>
                </c:pt>
                <c:pt idx="18507">
                  <c:v>9.7196239999999996</c:v>
                </c:pt>
                <c:pt idx="18508">
                  <c:v>9.7195180000000008</c:v>
                </c:pt>
                <c:pt idx="18509">
                  <c:v>9.7175340000000006</c:v>
                </c:pt>
                <c:pt idx="18510">
                  <c:v>9.7171599999999998</c:v>
                </c:pt>
                <c:pt idx="18511">
                  <c:v>9.7164719999999996</c:v>
                </c:pt>
                <c:pt idx="18512">
                  <c:v>9.7163609999999991</c:v>
                </c:pt>
                <c:pt idx="18513">
                  <c:v>9.7152449999999995</c:v>
                </c:pt>
                <c:pt idx="18514">
                  <c:v>9.7140330000000006</c:v>
                </c:pt>
                <c:pt idx="18515">
                  <c:v>9.7132640000000006</c:v>
                </c:pt>
                <c:pt idx="18516">
                  <c:v>9.7135909999999992</c:v>
                </c:pt>
                <c:pt idx="18517">
                  <c:v>9.711983</c:v>
                </c:pt>
                <c:pt idx="18518">
                  <c:v>9.7124509999999997</c:v>
                </c:pt>
                <c:pt idx="18519">
                  <c:v>9.7118090000000006</c:v>
                </c:pt>
                <c:pt idx="18520">
                  <c:v>9.7108489999999996</c:v>
                </c:pt>
                <c:pt idx="18521">
                  <c:v>9.7093729999999994</c:v>
                </c:pt>
                <c:pt idx="18522">
                  <c:v>9.7081579999999992</c:v>
                </c:pt>
                <c:pt idx="18523">
                  <c:v>9.7071419999999993</c:v>
                </c:pt>
                <c:pt idx="18524">
                  <c:v>9.7067779999999999</c:v>
                </c:pt>
                <c:pt idx="18525">
                  <c:v>9.7063439999999996</c:v>
                </c:pt>
                <c:pt idx="18526">
                  <c:v>9.7048330000000007</c:v>
                </c:pt>
                <c:pt idx="18527">
                  <c:v>9.7029759999999996</c:v>
                </c:pt>
                <c:pt idx="18528">
                  <c:v>9.7011190000000003</c:v>
                </c:pt>
                <c:pt idx="18529">
                  <c:v>9.6999840000000006</c:v>
                </c:pt>
                <c:pt idx="18530">
                  <c:v>9.6995939999999994</c:v>
                </c:pt>
                <c:pt idx="18531">
                  <c:v>9.699954</c:v>
                </c:pt>
                <c:pt idx="18532">
                  <c:v>9.7001500000000007</c:v>
                </c:pt>
                <c:pt idx="18533">
                  <c:v>9.6988140000000005</c:v>
                </c:pt>
                <c:pt idx="18534">
                  <c:v>9.6975680000000004</c:v>
                </c:pt>
                <c:pt idx="18535">
                  <c:v>9.6967809999999997</c:v>
                </c:pt>
                <c:pt idx="18536">
                  <c:v>9.6969700000000003</c:v>
                </c:pt>
                <c:pt idx="18537">
                  <c:v>9.6967649999999992</c:v>
                </c:pt>
                <c:pt idx="18538">
                  <c:v>9.6960080000000008</c:v>
                </c:pt>
                <c:pt idx="18539">
                  <c:v>9.695964</c:v>
                </c:pt>
                <c:pt idx="18540">
                  <c:v>9.6951640000000001</c:v>
                </c:pt>
                <c:pt idx="18541">
                  <c:v>9.6949009999999998</c:v>
                </c:pt>
                <c:pt idx="18542">
                  <c:v>9.6945040000000002</c:v>
                </c:pt>
                <c:pt idx="18543">
                  <c:v>9.6941030000000001</c:v>
                </c:pt>
                <c:pt idx="18544">
                  <c:v>9.6935959999999994</c:v>
                </c:pt>
                <c:pt idx="18545">
                  <c:v>9.6933930000000004</c:v>
                </c:pt>
                <c:pt idx="18546">
                  <c:v>9.6927749999999993</c:v>
                </c:pt>
                <c:pt idx="18547">
                  <c:v>9.6910520000000009</c:v>
                </c:pt>
                <c:pt idx="18548">
                  <c:v>9.6884239999999995</c:v>
                </c:pt>
                <c:pt idx="18549">
                  <c:v>9.6876110000000004</c:v>
                </c:pt>
                <c:pt idx="18550">
                  <c:v>9.6867870000000007</c:v>
                </c:pt>
                <c:pt idx="18551">
                  <c:v>9.6861529999999991</c:v>
                </c:pt>
                <c:pt idx="18552">
                  <c:v>9.6845180000000006</c:v>
                </c:pt>
                <c:pt idx="18553">
                  <c:v>9.6837099999999996</c:v>
                </c:pt>
                <c:pt idx="18554">
                  <c:v>9.6832700000000003</c:v>
                </c:pt>
                <c:pt idx="18555">
                  <c:v>9.6822809999999997</c:v>
                </c:pt>
                <c:pt idx="18556">
                  <c:v>9.6812109999999993</c:v>
                </c:pt>
                <c:pt idx="18557">
                  <c:v>9.6800259999999998</c:v>
                </c:pt>
                <c:pt idx="18558">
                  <c:v>9.6784809999999997</c:v>
                </c:pt>
                <c:pt idx="18559">
                  <c:v>9.6780740000000005</c:v>
                </c:pt>
                <c:pt idx="18560">
                  <c:v>9.677816</c:v>
                </c:pt>
                <c:pt idx="18561">
                  <c:v>9.6765380000000007</c:v>
                </c:pt>
                <c:pt idx="18562">
                  <c:v>9.6749690000000008</c:v>
                </c:pt>
                <c:pt idx="18563">
                  <c:v>9.6745950000000001</c:v>
                </c:pt>
                <c:pt idx="18564">
                  <c:v>9.6748390000000004</c:v>
                </c:pt>
                <c:pt idx="18565">
                  <c:v>9.6752450000000003</c:v>
                </c:pt>
                <c:pt idx="18566">
                  <c:v>9.6750710000000009</c:v>
                </c:pt>
                <c:pt idx="18567">
                  <c:v>9.6756119999999992</c:v>
                </c:pt>
                <c:pt idx="18568">
                  <c:v>9.6751269999999998</c:v>
                </c:pt>
                <c:pt idx="18569">
                  <c:v>9.6753710000000002</c:v>
                </c:pt>
                <c:pt idx="18570">
                  <c:v>9.6755530000000007</c:v>
                </c:pt>
                <c:pt idx="18571">
                  <c:v>9.6753060000000009</c:v>
                </c:pt>
                <c:pt idx="18572">
                  <c:v>9.6748700000000003</c:v>
                </c:pt>
                <c:pt idx="18573">
                  <c:v>9.6745400000000004</c:v>
                </c:pt>
                <c:pt idx="18574">
                  <c:v>9.6744500000000002</c:v>
                </c:pt>
                <c:pt idx="18575">
                  <c:v>9.6741060000000001</c:v>
                </c:pt>
                <c:pt idx="18576">
                  <c:v>9.6738239999999998</c:v>
                </c:pt>
                <c:pt idx="18577">
                  <c:v>9.6738680000000006</c:v>
                </c:pt>
                <c:pt idx="18578">
                  <c:v>9.6748390000000004</c:v>
                </c:pt>
                <c:pt idx="18579">
                  <c:v>9.675516</c:v>
                </c:pt>
                <c:pt idx="18580">
                  <c:v>9.675656</c:v>
                </c:pt>
                <c:pt idx="18581">
                  <c:v>9.6757880000000007</c:v>
                </c:pt>
                <c:pt idx="18582">
                  <c:v>9.6755300000000002</c:v>
                </c:pt>
                <c:pt idx="18583">
                  <c:v>9.6755960000000005</c:v>
                </c:pt>
                <c:pt idx="18584">
                  <c:v>9.6757120000000008</c:v>
                </c:pt>
                <c:pt idx="18585">
                  <c:v>9.6760070000000002</c:v>
                </c:pt>
                <c:pt idx="18586">
                  <c:v>9.6757460000000002</c:v>
                </c:pt>
                <c:pt idx="18587">
                  <c:v>9.6753269999999993</c:v>
                </c:pt>
                <c:pt idx="18588">
                  <c:v>9.6756630000000001</c:v>
                </c:pt>
                <c:pt idx="18589">
                  <c:v>9.6761909999999993</c:v>
                </c:pt>
                <c:pt idx="18590">
                  <c:v>9.6763320000000004</c:v>
                </c:pt>
                <c:pt idx="18591">
                  <c:v>9.67624</c:v>
                </c:pt>
                <c:pt idx="18592">
                  <c:v>9.6759819999999994</c:v>
                </c:pt>
                <c:pt idx="18593">
                  <c:v>9.676069</c:v>
                </c:pt>
                <c:pt idx="18594">
                  <c:v>9.6763279999999998</c:v>
                </c:pt>
                <c:pt idx="18595">
                  <c:v>9.6768669999999997</c:v>
                </c:pt>
                <c:pt idx="18596">
                  <c:v>9.6770650000000007</c:v>
                </c:pt>
                <c:pt idx="18597">
                  <c:v>9.6770320000000005</c:v>
                </c:pt>
                <c:pt idx="18598">
                  <c:v>9.6775000000000002</c:v>
                </c:pt>
                <c:pt idx="18599">
                  <c:v>9.6778670000000009</c:v>
                </c:pt>
                <c:pt idx="18600">
                  <c:v>9.6776250000000008</c:v>
                </c:pt>
                <c:pt idx="18601">
                  <c:v>9.6770560000000003</c:v>
                </c:pt>
                <c:pt idx="18602">
                  <c:v>9.6770639999999997</c:v>
                </c:pt>
                <c:pt idx="18603">
                  <c:v>9.677365</c:v>
                </c:pt>
                <c:pt idx="18604">
                  <c:v>9.6767730000000007</c:v>
                </c:pt>
                <c:pt idx="18605">
                  <c:v>9.6770820000000004</c:v>
                </c:pt>
                <c:pt idx="18606">
                  <c:v>9.6776230000000005</c:v>
                </c:pt>
                <c:pt idx="18607">
                  <c:v>9.6774620000000002</c:v>
                </c:pt>
                <c:pt idx="18608">
                  <c:v>9.6780240000000006</c:v>
                </c:pt>
                <c:pt idx="18609">
                  <c:v>9.6788919999999994</c:v>
                </c:pt>
                <c:pt idx="18610">
                  <c:v>9.6786630000000002</c:v>
                </c:pt>
                <c:pt idx="18611">
                  <c:v>9.6781860000000002</c:v>
                </c:pt>
                <c:pt idx="18612">
                  <c:v>9.6787500000000009</c:v>
                </c:pt>
                <c:pt idx="18613">
                  <c:v>9.6789970000000007</c:v>
                </c:pt>
                <c:pt idx="18614">
                  <c:v>9.678706</c:v>
                </c:pt>
                <c:pt idx="18615">
                  <c:v>9.6784630000000007</c:v>
                </c:pt>
                <c:pt idx="18616">
                  <c:v>9.6781620000000004</c:v>
                </c:pt>
                <c:pt idx="18617">
                  <c:v>9.6775289999999998</c:v>
                </c:pt>
                <c:pt idx="18618">
                  <c:v>9.6771589999999996</c:v>
                </c:pt>
                <c:pt idx="18619">
                  <c:v>9.6769210000000001</c:v>
                </c:pt>
                <c:pt idx="18620">
                  <c:v>9.6766769999999998</c:v>
                </c:pt>
                <c:pt idx="18621">
                  <c:v>9.6768879999999999</c:v>
                </c:pt>
                <c:pt idx="18622">
                  <c:v>9.677168</c:v>
                </c:pt>
                <c:pt idx="18623">
                  <c:v>9.6768389999999993</c:v>
                </c:pt>
                <c:pt idx="18624">
                  <c:v>9.6759780000000006</c:v>
                </c:pt>
                <c:pt idx="18625">
                  <c:v>9.6753289999999996</c:v>
                </c:pt>
                <c:pt idx="18626">
                  <c:v>9.6755899999999997</c:v>
                </c:pt>
                <c:pt idx="18627">
                  <c:v>9.6761920000000003</c:v>
                </c:pt>
                <c:pt idx="18628">
                  <c:v>9.6755189999999995</c:v>
                </c:pt>
                <c:pt idx="18629">
                  <c:v>9.6748799999999999</c:v>
                </c:pt>
                <c:pt idx="18630">
                  <c:v>9.6738379999999999</c:v>
                </c:pt>
                <c:pt idx="18631">
                  <c:v>9.6719709999999992</c:v>
                </c:pt>
                <c:pt idx="18632">
                  <c:v>9.6707319999999992</c:v>
                </c:pt>
                <c:pt idx="18633">
                  <c:v>9.6701709999999999</c:v>
                </c:pt>
                <c:pt idx="18634">
                  <c:v>9.6699000000000002</c:v>
                </c:pt>
                <c:pt idx="18635">
                  <c:v>9.6695080000000004</c:v>
                </c:pt>
                <c:pt idx="18636">
                  <c:v>9.6688220000000005</c:v>
                </c:pt>
                <c:pt idx="18637">
                  <c:v>9.6681439999999998</c:v>
                </c:pt>
                <c:pt idx="18638">
                  <c:v>9.6670250000000006</c:v>
                </c:pt>
                <c:pt idx="18639">
                  <c:v>9.6663409999999992</c:v>
                </c:pt>
                <c:pt idx="18640">
                  <c:v>9.6658179999999998</c:v>
                </c:pt>
                <c:pt idx="18641">
                  <c:v>9.6654180000000007</c:v>
                </c:pt>
                <c:pt idx="18642">
                  <c:v>9.6652959999999997</c:v>
                </c:pt>
                <c:pt idx="18643">
                  <c:v>9.6645389999999995</c:v>
                </c:pt>
                <c:pt idx="18644">
                  <c:v>9.6635249999999999</c:v>
                </c:pt>
                <c:pt idx="18645">
                  <c:v>9.6625580000000006</c:v>
                </c:pt>
                <c:pt idx="18646">
                  <c:v>9.6620170000000005</c:v>
                </c:pt>
                <c:pt idx="18647">
                  <c:v>9.6613480000000003</c:v>
                </c:pt>
                <c:pt idx="18648">
                  <c:v>9.660577</c:v>
                </c:pt>
                <c:pt idx="18649">
                  <c:v>9.6601970000000001</c:v>
                </c:pt>
                <c:pt idx="18650">
                  <c:v>9.6599079999999997</c:v>
                </c:pt>
                <c:pt idx="18651">
                  <c:v>9.6595449999999996</c:v>
                </c:pt>
                <c:pt idx="18652">
                  <c:v>9.6589600000000004</c:v>
                </c:pt>
                <c:pt idx="18653">
                  <c:v>9.658099</c:v>
                </c:pt>
                <c:pt idx="18654">
                  <c:v>9.6574249999999999</c:v>
                </c:pt>
                <c:pt idx="18655">
                  <c:v>9.6563009999999991</c:v>
                </c:pt>
                <c:pt idx="18656">
                  <c:v>9.6548610000000004</c:v>
                </c:pt>
                <c:pt idx="18657">
                  <c:v>9.6543489999999998</c:v>
                </c:pt>
                <c:pt idx="18658">
                  <c:v>9.6536880000000007</c:v>
                </c:pt>
                <c:pt idx="18659">
                  <c:v>9.6524979999999996</c:v>
                </c:pt>
                <c:pt idx="18660">
                  <c:v>9.6514970000000009</c:v>
                </c:pt>
                <c:pt idx="18661">
                  <c:v>9.6513799999999996</c:v>
                </c:pt>
                <c:pt idx="18662">
                  <c:v>9.6508389999999995</c:v>
                </c:pt>
                <c:pt idx="18663">
                  <c:v>9.6501750000000008</c:v>
                </c:pt>
                <c:pt idx="18664">
                  <c:v>9.6494689999999999</c:v>
                </c:pt>
                <c:pt idx="18665">
                  <c:v>9.6478280000000005</c:v>
                </c:pt>
                <c:pt idx="18666">
                  <c:v>9.6467620000000007</c:v>
                </c:pt>
                <c:pt idx="18667">
                  <c:v>9.645861</c:v>
                </c:pt>
                <c:pt idx="18668">
                  <c:v>9.6455590000000004</c:v>
                </c:pt>
                <c:pt idx="18669">
                  <c:v>9.6446819999999995</c:v>
                </c:pt>
                <c:pt idx="18670">
                  <c:v>9.6440490000000008</c:v>
                </c:pt>
                <c:pt idx="18671">
                  <c:v>9.6429139999999993</c:v>
                </c:pt>
                <c:pt idx="18672">
                  <c:v>9.6417190000000002</c:v>
                </c:pt>
                <c:pt idx="18673">
                  <c:v>9.6413740000000008</c:v>
                </c:pt>
                <c:pt idx="18674">
                  <c:v>9.6416360000000001</c:v>
                </c:pt>
                <c:pt idx="18675">
                  <c:v>9.6417870000000008</c:v>
                </c:pt>
                <c:pt idx="18676">
                  <c:v>9.6413759999999993</c:v>
                </c:pt>
                <c:pt idx="18677">
                  <c:v>9.6404630000000004</c:v>
                </c:pt>
                <c:pt idx="18678">
                  <c:v>9.6398089999999996</c:v>
                </c:pt>
                <c:pt idx="18679">
                  <c:v>9.6389060000000004</c:v>
                </c:pt>
                <c:pt idx="18680">
                  <c:v>9.6379330000000003</c:v>
                </c:pt>
                <c:pt idx="18681">
                  <c:v>9.6382349999999999</c:v>
                </c:pt>
                <c:pt idx="18682">
                  <c:v>9.6381920000000001</c:v>
                </c:pt>
                <c:pt idx="18683">
                  <c:v>9.6379950000000001</c:v>
                </c:pt>
                <c:pt idx="18684">
                  <c:v>9.6374449999999996</c:v>
                </c:pt>
                <c:pt idx="18685">
                  <c:v>9.6368430000000007</c:v>
                </c:pt>
                <c:pt idx="18686">
                  <c:v>9.6366859999999992</c:v>
                </c:pt>
                <c:pt idx="18687">
                  <c:v>9.6367890000000003</c:v>
                </c:pt>
                <c:pt idx="18688">
                  <c:v>9.6359829999999995</c:v>
                </c:pt>
                <c:pt idx="18689">
                  <c:v>9.6346019999999992</c:v>
                </c:pt>
                <c:pt idx="18690">
                  <c:v>9.6330449999999992</c:v>
                </c:pt>
                <c:pt idx="18691">
                  <c:v>9.6321019999999997</c:v>
                </c:pt>
                <c:pt idx="18692">
                  <c:v>9.6315790000000003</c:v>
                </c:pt>
                <c:pt idx="18693">
                  <c:v>9.6312990000000003</c:v>
                </c:pt>
                <c:pt idx="18694">
                  <c:v>9.6305779999999999</c:v>
                </c:pt>
                <c:pt idx="18695">
                  <c:v>9.6296020000000002</c:v>
                </c:pt>
                <c:pt idx="18696">
                  <c:v>9.6286690000000004</c:v>
                </c:pt>
                <c:pt idx="18697">
                  <c:v>9.6275820000000003</c:v>
                </c:pt>
                <c:pt idx="18698">
                  <c:v>9.6269659999999995</c:v>
                </c:pt>
                <c:pt idx="18699">
                  <c:v>9.6261270000000003</c:v>
                </c:pt>
                <c:pt idx="18700">
                  <c:v>9.6252890000000004</c:v>
                </c:pt>
                <c:pt idx="18701">
                  <c:v>9.6249850000000006</c:v>
                </c:pt>
                <c:pt idx="18702">
                  <c:v>9.6247600000000002</c:v>
                </c:pt>
                <c:pt idx="18703">
                  <c:v>9.6243890000000007</c:v>
                </c:pt>
                <c:pt idx="18704">
                  <c:v>9.623875</c:v>
                </c:pt>
                <c:pt idx="18705">
                  <c:v>9.6231620000000007</c:v>
                </c:pt>
                <c:pt idx="18706">
                  <c:v>9.6222720000000006</c:v>
                </c:pt>
                <c:pt idx="18707">
                  <c:v>9.6213870000000004</c:v>
                </c:pt>
                <c:pt idx="18708">
                  <c:v>9.6206549999999993</c:v>
                </c:pt>
                <c:pt idx="18709">
                  <c:v>9.6200869999999998</c:v>
                </c:pt>
                <c:pt idx="18710">
                  <c:v>9.6193819999999999</c:v>
                </c:pt>
                <c:pt idx="18711">
                  <c:v>9.618843</c:v>
                </c:pt>
                <c:pt idx="18712">
                  <c:v>9.6182580000000009</c:v>
                </c:pt>
                <c:pt idx="18713">
                  <c:v>9.6177320000000002</c:v>
                </c:pt>
                <c:pt idx="18714">
                  <c:v>9.6171559999999996</c:v>
                </c:pt>
                <c:pt idx="18715">
                  <c:v>9.617108</c:v>
                </c:pt>
                <c:pt idx="18716">
                  <c:v>9.6174140000000001</c:v>
                </c:pt>
                <c:pt idx="18717">
                  <c:v>9.618309</c:v>
                </c:pt>
                <c:pt idx="18718">
                  <c:v>9.6171860000000002</c:v>
                </c:pt>
                <c:pt idx="18719">
                  <c:v>9.6163849999999993</c:v>
                </c:pt>
                <c:pt idx="18720">
                  <c:v>9.6154060000000001</c:v>
                </c:pt>
                <c:pt idx="18721">
                  <c:v>9.6143099999999997</c:v>
                </c:pt>
                <c:pt idx="18722">
                  <c:v>9.6146089999999997</c:v>
                </c:pt>
                <c:pt idx="18723">
                  <c:v>9.6140849999999993</c:v>
                </c:pt>
                <c:pt idx="18724">
                  <c:v>9.6133900000000008</c:v>
                </c:pt>
                <c:pt idx="18725">
                  <c:v>9.6115670000000009</c:v>
                </c:pt>
                <c:pt idx="18726">
                  <c:v>9.6098960000000009</c:v>
                </c:pt>
                <c:pt idx="18727">
                  <c:v>9.6092569999999995</c:v>
                </c:pt>
                <c:pt idx="18728">
                  <c:v>9.6083680000000005</c:v>
                </c:pt>
                <c:pt idx="18729">
                  <c:v>9.6077250000000003</c:v>
                </c:pt>
                <c:pt idx="18730">
                  <c:v>9.6075599999999994</c:v>
                </c:pt>
                <c:pt idx="18731">
                  <c:v>9.6062580000000004</c:v>
                </c:pt>
                <c:pt idx="18732">
                  <c:v>9.6058090000000007</c:v>
                </c:pt>
                <c:pt idx="18733">
                  <c:v>9.6058079999999997</c:v>
                </c:pt>
                <c:pt idx="18734">
                  <c:v>9.6052870000000006</c:v>
                </c:pt>
                <c:pt idx="18735">
                  <c:v>9.6048150000000003</c:v>
                </c:pt>
                <c:pt idx="18736">
                  <c:v>9.6035880000000002</c:v>
                </c:pt>
                <c:pt idx="18737">
                  <c:v>9.6019749999999995</c:v>
                </c:pt>
                <c:pt idx="18738">
                  <c:v>9.6021059999999991</c:v>
                </c:pt>
                <c:pt idx="18739">
                  <c:v>9.6019389999999998</c:v>
                </c:pt>
                <c:pt idx="18740">
                  <c:v>9.6015259999999998</c:v>
                </c:pt>
                <c:pt idx="18741">
                  <c:v>9.601642</c:v>
                </c:pt>
                <c:pt idx="18742">
                  <c:v>9.6005330000000004</c:v>
                </c:pt>
                <c:pt idx="18743">
                  <c:v>9.5990769999999994</c:v>
                </c:pt>
                <c:pt idx="18744">
                  <c:v>9.5996349999999993</c:v>
                </c:pt>
                <c:pt idx="18745">
                  <c:v>9.6000650000000007</c:v>
                </c:pt>
                <c:pt idx="18746">
                  <c:v>9.5998260000000002</c:v>
                </c:pt>
                <c:pt idx="18747">
                  <c:v>9.5998520000000003</c:v>
                </c:pt>
                <c:pt idx="18748">
                  <c:v>9.5991739999999997</c:v>
                </c:pt>
                <c:pt idx="18749">
                  <c:v>9.5982420000000008</c:v>
                </c:pt>
                <c:pt idx="18750">
                  <c:v>9.5973380000000006</c:v>
                </c:pt>
                <c:pt idx="18751">
                  <c:v>9.5966299999999993</c:v>
                </c:pt>
                <c:pt idx="18752">
                  <c:v>9.5959819999999993</c:v>
                </c:pt>
                <c:pt idx="18753">
                  <c:v>9.5952219999999997</c:v>
                </c:pt>
                <c:pt idx="18754">
                  <c:v>9.594659</c:v>
                </c:pt>
                <c:pt idx="18755">
                  <c:v>9.5945119999999999</c:v>
                </c:pt>
                <c:pt idx="18756">
                  <c:v>9.5948060000000002</c:v>
                </c:pt>
                <c:pt idx="18757">
                  <c:v>9.5950760000000006</c:v>
                </c:pt>
                <c:pt idx="18758">
                  <c:v>9.5950570000000006</c:v>
                </c:pt>
                <c:pt idx="18759">
                  <c:v>9.594417</c:v>
                </c:pt>
                <c:pt idx="18760">
                  <c:v>9.5944610000000008</c:v>
                </c:pt>
                <c:pt idx="18761">
                  <c:v>9.5932340000000007</c:v>
                </c:pt>
                <c:pt idx="18762">
                  <c:v>9.5926030000000004</c:v>
                </c:pt>
                <c:pt idx="18763">
                  <c:v>9.5913559999999993</c:v>
                </c:pt>
                <c:pt idx="18764">
                  <c:v>9.5907780000000002</c:v>
                </c:pt>
                <c:pt idx="18765">
                  <c:v>9.5900750000000006</c:v>
                </c:pt>
                <c:pt idx="18766">
                  <c:v>9.5885289999999994</c:v>
                </c:pt>
                <c:pt idx="18767">
                  <c:v>9.586805</c:v>
                </c:pt>
                <c:pt idx="18768">
                  <c:v>9.5857720000000004</c:v>
                </c:pt>
                <c:pt idx="18769">
                  <c:v>9.5853280000000005</c:v>
                </c:pt>
                <c:pt idx="18770">
                  <c:v>9.5845909999999996</c:v>
                </c:pt>
                <c:pt idx="18771">
                  <c:v>9.5843869999999995</c:v>
                </c:pt>
                <c:pt idx="18772">
                  <c:v>9.5835240000000006</c:v>
                </c:pt>
                <c:pt idx="18773">
                  <c:v>9.5824079999999991</c:v>
                </c:pt>
                <c:pt idx="18774">
                  <c:v>9.5814710000000005</c:v>
                </c:pt>
                <c:pt idx="18775">
                  <c:v>9.5804460000000002</c:v>
                </c:pt>
                <c:pt idx="18776">
                  <c:v>9.5805170000000004</c:v>
                </c:pt>
                <c:pt idx="18777">
                  <c:v>9.5792540000000006</c:v>
                </c:pt>
                <c:pt idx="18778">
                  <c:v>9.5777330000000003</c:v>
                </c:pt>
                <c:pt idx="18779">
                  <c:v>9.5768380000000004</c:v>
                </c:pt>
                <c:pt idx="18780">
                  <c:v>9.576174</c:v>
                </c:pt>
                <c:pt idx="18781">
                  <c:v>9.5769479999999998</c:v>
                </c:pt>
                <c:pt idx="18782">
                  <c:v>9.5761629999999993</c:v>
                </c:pt>
                <c:pt idx="18783">
                  <c:v>9.5747350000000004</c:v>
                </c:pt>
                <c:pt idx="18784">
                  <c:v>9.573442</c:v>
                </c:pt>
                <c:pt idx="18785">
                  <c:v>9.5720869999999998</c:v>
                </c:pt>
                <c:pt idx="18786">
                  <c:v>9.5714509999999997</c:v>
                </c:pt>
                <c:pt idx="18787">
                  <c:v>9.5714240000000004</c:v>
                </c:pt>
                <c:pt idx="18788">
                  <c:v>9.5704650000000004</c:v>
                </c:pt>
                <c:pt idx="18789">
                  <c:v>9.5693870000000008</c:v>
                </c:pt>
                <c:pt idx="18790">
                  <c:v>9.5693260000000002</c:v>
                </c:pt>
                <c:pt idx="18791">
                  <c:v>9.5679839999999992</c:v>
                </c:pt>
                <c:pt idx="18792">
                  <c:v>9.5677749999999993</c:v>
                </c:pt>
                <c:pt idx="18793">
                  <c:v>9.5677310000000002</c:v>
                </c:pt>
                <c:pt idx="18794">
                  <c:v>9.5660430000000005</c:v>
                </c:pt>
                <c:pt idx="18795">
                  <c:v>9.5645399999999992</c:v>
                </c:pt>
                <c:pt idx="18796">
                  <c:v>9.563167</c:v>
                </c:pt>
                <c:pt idx="18797">
                  <c:v>9.5627329999999997</c:v>
                </c:pt>
                <c:pt idx="18798">
                  <c:v>9.5614810000000006</c:v>
                </c:pt>
                <c:pt idx="18799">
                  <c:v>9.5608950000000004</c:v>
                </c:pt>
                <c:pt idx="18800">
                  <c:v>9.5606960000000001</c:v>
                </c:pt>
                <c:pt idx="18801">
                  <c:v>9.5599830000000008</c:v>
                </c:pt>
                <c:pt idx="18802">
                  <c:v>9.5587999999999997</c:v>
                </c:pt>
                <c:pt idx="18803">
                  <c:v>9.5578869999999991</c:v>
                </c:pt>
                <c:pt idx="18804">
                  <c:v>9.5570109999999993</c:v>
                </c:pt>
                <c:pt idx="18805">
                  <c:v>9.5563230000000008</c:v>
                </c:pt>
                <c:pt idx="18806">
                  <c:v>9.5546640000000007</c:v>
                </c:pt>
                <c:pt idx="18807">
                  <c:v>9.5528169999999992</c:v>
                </c:pt>
                <c:pt idx="18808">
                  <c:v>9.5526700000000009</c:v>
                </c:pt>
                <c:pt idx="18809">
                  <c:v>9.552009</c:v>
                </c:pt>
                <c:pt idx="18810">
                  <c:v>9.5503999999999998</c:v>
                </c:pt>
                <c:pt idx="18811">
                  <c:v>9.5495819999999991</c:v>
                </c:pt>
                <c:pt idx="18812">
                  <c:v>9.5481820000000006</c:v>
                </c:pt>
                <c:pt idx="18813">
                  <c:v>9.5472149999999996</c:v>
                </c:pt>
                <c:pt idx="18814">
                  <c:v>9.5454279999999994</c:v>
                </c:pt>
                <c:pt idx="18815">
                  <c:v>9.5445239999999991</c:v>
                </c:pt>
                <c:pt idx="18816">
                  <c:v>9.5438500000000008</c:v>
                </c:pt>
                <c:pt idx="18817">
                  <c:v>9.5431039999999996</c:v>
                </c:pt>
                <c:pt idx="18818">
                  <c:v>9.5428350000000002</c:v>
                </c:pt>
                <c:pt idx="18819">
                  <c:v>9.5421420000000001</c:v>
                </c:pt>
                <c:pt idx="18820">
                  <c:v>9.5419079999999994</c:v>
                </c:pt>
                <c:pt idx="18821">
                  <c:v>9.5400790000000004</c:v>
                </c:pt>
                <c:pt idx="18822">
                  <c:v>9.5389199999999992</c:v>
                </c:pt>
                <c:pt idx="18823">
                  <c:v>9.5385849999999994</c:v>
                </c:pt>
                <c:pt idx="18824">
                  <c:v>9.5370240000000006</c:v>
                </c:pt>
                <c:pt idx="18825">
                  <c:v>9.5375440000000005</c:v>
                </c:pt>
                <c:pt idx="18826">
                  <c:v>9.5369159999999997</c:v>
                </c:pt>
                <c:pt idx="18827">
                  <c:v>9.5362080000000002</c:v>
                </c:pt>
                <c:pt idx="18828">
                  <c:v>9.5363039999999994</c:v>
                </c:pt>
                <c:pt idx="18829">
                  <c:v>9.5351309999999998</c:v>
                </c:pt>
                <c:pt idx="18830">
                  <c:v>9.533156</c:v>
                </c:pt>
                <c:pt idx="18831">
                  <c:v>9.5319859999999998</c:v>
                </c:pt>
                <c:pt idx="18832">
                  <c:v>9.5302190000000007</c:v>
                </c:pt>
                <c:pt idx="18833">
                  <c:v>9.5297959999999993</c:v>
                </c:pt>
                <c:pt idx="18834">
                  <c:v>9.5289889999999993</c:v>
                </c:pt>
                <c:pt idx="18835">
                  <c:v>9.5285170000000008</c:v>
                </c:pt>
                <c:pt idx="18836">
                  <c:v>9.527768</c:v>
                </c:pt>
                <c:pt idx="18837">
                  <c:v>9.5275590000000001</c:v>
                </c:pt>
                <c:pt idx="18838">
                  <c:v>9.5263519999999993</c:v>
                </c:pt>
                <c:pt idx="18839">
                  <c:v>9.5255559999999999</c:v>
                </c:pt>
                <c:pt idx="18840">
                  <c:v>9.5241509999999998</c:v>
                </c:pt>
                <c:pt idx="18841">
                  <c:v>9.5241109999999995</c:v>
                </c:pt>
                <c:pt idx="18842">
                  <c:v>9.5223239999999993</c:v>
                </c:pt>
                <c:pt idx="18843">
                  <c:v>9.5213819999999991</c:v>
                </c:pt>
                <c:pt idx="18844">
                  <c:v>9.5210249999999998</c:v>
                </c:pt>
                <c:pt idx="18845">
                  <c:v>9.5201829999999994</c:v>
                </c:pt>
                <c:pt idx="18846">
                  <c:v>9.5201820000000001</c:v>
                </c:pt>
                <c:pt idx="18847">
                  <c:v>9.5196909999999999</c:v>
                </c:pt>
                <c:pt idx="18848">
                  <c:v>9.5195709999999991</c:v>
                </c:pt>
                <c:pt idx="18849">
                  <c:v>9.518777</c:v>
                </c:pt>
                <c:pt idx="18850">
                  <c:v>9.5176180000000006</c:v>
                </c:pt>
                <c:pt idx="18851">
                  <c:v>9.5162510000000005</c:v>
                </c:pt>
                <c:pt idx="18852">
                  <c:v>9.5149679999999996</c:v>
                </c:pt>
                <c:pt idx="18853">
                  <c:v>9.5142860000000002</c:v>
                </c:pt>
                <c:pt idx="18854">
                  <c:v>9.5137470000000004</c:v>
                </c:pt>
                <c:pt idx="18855">
                  <c:v>9.5137140000000002</c:v>
                </c:pt>
                <c:pt idx="18856">
                  <c:v>9.5135729999999992</c:v>
                </c:pt>
                <c:pt idx="18857">
                  <c:v>9.5132680000000001</c:v>
                </c:pt>
                <c:pt idx="18858">
                  <c:v>9.5120330000000006</c:v>
                </c:pt>
                <c:pt idx="18859">
                  <c:v>9.5113610000000008</c:v>
                </c:pt>
                <c:pt idx="18860">
                  <c:v>9.5101820000000004</c:v>
                </c:pt>
                <c:pt idx="18861">
                  <c:v>9.5100870000000004</c:v>
                </c:pt>
                <c:pt idx="18862">
                  <c:v>9.5100899999999999</c:v>
                </c:pt>
                <c:pt idx="18863">
                  <c:v>9.509995</c:v>
                </c:pt>
                <c:pt idx="18864">
                  <c:v>9.5101659999999999</c:v>
                </c:pt>
                <c:pt idx="18865">
                  <c:v>9.5096710000000009</c:v>
                </c:pt>
                <c:pt idx="18866">
                  <c:v>9.5078630000000004</c:v>
                </c:pt>
                <c:pt idx="18867">
                  <c:v>9.5067140000000006</c:v>
                </c:pt>
                <c:pt idx="18868">
                  <c:v>9.5055820000000004</c:v>
                </c:pt>
                <c:pt idx="18869">
                  <c:v>9.5040510000000005</c:v>
                </c:pt>
                <c:pt idx="18870">
                  <c:v>9.5021350000000009</c:v>
                </c:pt>
                <c:pt idx="18871">
                  <c:v>9.5019399999999994</c:v>
                </c:pt>
                <c:pt idx="18872">
                  <c:v>9.50014</c:v>
                </c:pt>
                <c:pt idx="18873">
                  <c:v>9.4995290000000008</c:v>
                </c:pt>
                <c:pt idx="18874">
                  <c:v>9.4991990000000008</c:v>
                </c:pt>
                <c:pt idx="18875">
                  <c:v>9.4976649999999996</c:v>
                </c:pt>
                <c:pt idx="18876">
                  <c:v>9.4966810000000006</c:v>
                </c:pt>
                <c:pt idx="18877">
                  <c:v>9.4962520000000001</c:v>
                </c:pt>
                <c:pt idx="18878">
                  <c:v>9.4965530000000005</c:v>
                </c:pt>
                <c:pt idx="18879">
                  <c:v>9.4973460000000003</c:v>
                </c:pt>
                <c:pt idx="18880">
                  <c:v>9.4968000000000004</c:v>
                </c:pt>
                <c:pt idx="18881">
                  <c:v>9.4953430000000001</c:v>
                </c:pt>
                <c:pt idx="18882">
                  <c:v>9.4955470000000002</c:v>
                </c:pt>
                <c:pt idx="18883">
                  <c:v>9.4941589999999998</c:v>
                </c:pt>
                <c:pt idx="18884">
                  <c:v>9.4934349999999998</c:v>
                </c:pt>
                <c:pt idx="18885">
                  <c:v>9.4931029999999996</c:v>
                </c:pt>
                <c:pt idx="18886">
                  <c:v>9.4924370000000007</c:v>
                </c:pt>
                <c:pt idx="18887">
                  <c:v>9.4911019999999997</c:v>
                </c:pt>
                <c:pt idx="18888">
                  <c:v>9.4900549999999999</c:v>
                </c:pt>
                <c:pt idx="18889">
                  <c:v>9.4893009999999993</c:v>
                </c:pt>
                <c:pt idx="18890">
                  <c:v>9.4891249999999996</c:v>
                </c:pt>
                <c:pt idx="18891">
                  <c:v>9.4876070000000006</c:v>
                </c:pt>
                <c:pt idx="18892">
                  <c:v>9.4876699999999996</c:v>
                </c:pt>
                <c:pt idx="18893">
                  <c:v>9.4863590000000002</c:v>
                </c:pt>
                <c:pt idx="18894">
                  <c:v>9.4853039999999993</c:v>
                </c:pt>
                <c:pt idx="18895">
                  <c:v>9.4837249999999997</c:v>
                </c:pt>
                <c:pt idx="18896">
                  <c:v>9.4821860000000004</c:v>
                </c:pt>
                <c:pt idx="18897">
                  <c:v>9.4797539999999998</c:v>
                </c:pt>
                <c:pt idx="18898">
                  <c:v>9.4787289999999995</c:v>
                </c:pt>
                <c:pt idx="18899">
                  <c:v>9.4783430000000006</c:v>
                </c:pt>
                <c:pt idx="18900">
                  <c:v>9.4774899999999995</c:v>
                </c:pt>
                <c:pt idx="18901">
                  <c:v>9.4770120000000002</c:v>
                </c:pt>
                <c:pt idx="18902">
                  <c:v>9.4769290000000002</c:v>
                </c:pt>
                <c:pt idx="18903">
                  <c:v>9.4758460000000007</c:v>
                </c:pt>
                <c:pt idx="18904">
                  <c:v>9.4736480000000007</c:v>
                </c:pt>
                <c:pt idx="18905">
                  <c:v>9.4712789999999991</c:v>
                </c:pt>
                <c:pt idx="18906">
                  <c:v>9.4691709999999993</c:v>
                </c:pt>
                <c:pt idx="18907">
                  <c:v>9.4680140000000002</c:v>
                </c:pt>
                <c:pt idx="18908">
                  <c:v>9.4666460000000008</c:v>
                </c:pt>
                <c:pt idx="18909">
                  <c:v>9.4655860000000001</c:v>
                </c:pt>
                <c:pt idx="18910">
                  <c:v>9.4648409999999998</c:v>
                </c:pt>
                <c:pt idx="18911">
                  <c:v>9.4636549999999993</c:v>
                </c:pt>
                <c:pt idx="18912">
                  <c:v>9.4617970000000007</c:v>
                </c:pt>
                <c:pt idx="18913">
                  <c:v>9.4600740000000005</c:v>
                </c:pt>
                <c:pt idx="18914">
                  <c:v>9.4586579999999998</c:v>
                </c:pt>
                <c:pt idx="18915">
                  <c:v>9.4576849999999997</c:v>
                </c:pt>
                <c:pt idx="18916">
                  <c:v>9.4569200000000002</c:v>
                </c:pt>
                <c:pt idx="18917">
                  <c:v>9.4552739999999993</c:v>
                </c:pt>
                <c:pt idx="18918">
                  <c:v>9.4540439999999997</c:v>
                </c:pt>
                <c:pt idx="18919">
                  <c:v>9.4528429999999997</c:v>
                </c:pt>
                <c:pt idx="18920">
                  <c:v>9.4512199999999993</c:v>
                </c:pt>
                <c:pt idx="18921">
                  <c:v>9.44937</c:v>
                </c:pt>
                <c:pt idx="18922">
                  <c:v>9.4484829999999995</c:v>
                </c:pt>
                <c:pt idx="18923">
                  <c:v>9.4472640000000006</c:v>
                </c:pt>
                <c:pt idx="18924">
                  <c:v>9.4459300000000006</c:v>
                </c:pt>
                <c:pt idx="18925">
                  <c:v>9.4450099999999999</c:v>
                </c:pt>
                <c:pt idx="18926">
                  <c:v>9.4436339999999994</c:v>
                </c:pt>
                <c:pt idx="18927">
                  <c:v>9.4415519999999997</c:v>
                </c:pt>
                <c:pt idx="18928">
                  <c:v>9.4394120000000008</c:v>
                </c:pt>
                <c:pt idx="18929">
                  <c:v>9.4368040000000004</c:v>
                </c:pt>
                <c:pt idx="18930">
                  <c:v>9.4350249999999996</c:v>
                </c:pt>
                <c:pt idx="18931">
                  <c:v>9.4334179999999996</c:v>
                </c:pt>
                <c:pt idx="18932">
                  <c:v>9.4313269999999996</c:v>
                </c:pt>
                <c:pt idx="18933">
                  <c:v>9.4296279999999992</c:v>
                </c:pt>
                <c:pt idx="18934">
                  <c:v>9.4283929999999998</c:v>
                </c:pt>
                <c:pt idx="18935">
                  <c:v>9.4268319999999992</c:v>
                </c:pt>
                <c:pt idx="18936">
                  <c:v>9.4246420000000004</c:v>
                </c:pt>
                <c:pt idx="18937">
                  <c:v>9.4223040000000005</c:v>
                </c:pt>
                <c:pt idx="18938">
                  <c:v>9.4204000000000008</c:v>
                </c:pt>
                <c:pt idx="18939">
                  <c:v>9.4191389999999995</c:v>
                </c:pt>
                <c:pt idx="18940">
                  <c:v>9.4176559999999991</c:v>
                </c:pt>
                <c:pt idx="18941">
                  <c:v>9.4168280000000006</c:v>
                </c:pt>
                <c:pt idx="18942">
                  <c:v>9.4146649999999994</c:v>
                </c:pt>
                <c:pt idx="18943">
                  <c:v>9.4134349999999998</c:v>
                </c:pt>
                <c:pt idx="18944">
                  <c:v>9.4121600000000001</c:v>
                </c:pt>
                <c:pt idx="18945">
                  <c:v>9.4107970000000005</c:v>
                </c:pt>
                <c:pt idx="18946">
                  <c:v>9.4101130000000008</c:v>
                </c:pt>
                <c:pt idx="18947">
                  <c:v>9.410209</c:v>
                </c:pt>
                <c:pt idx="18948">
                  <c:v>9.409186</c:v>
                </c:pt>
                <c:pt idx="18949">
                  <c:v>9.4084179999999993</c:v>
                </c:pt>
                <c:pt idx="18950">
                  <c:v>9.4075760000000006</c:v>
                </c:pt>
                <c:pt idx="18951">
                  <c:v>9.4057940000000002</c:v>
                </c:pt>
                <c:pt idx="18952">
                  <c:v>9.4036139999999993</c:v>
                </c:pt>
                <c:pt idx="18953">
                  <c:v>9.4025599999999994</c:v>
                </c:pt>
                <c:pt idx="18954">
                  <c:v>9.4028080000000003</c:v>
                </c:pt>
                <c:pt idx="18955">
                  <c:v>9.4016420000000007</c:v>
                </c:pt>
                <c:pt idx="18956">
                  <c:v>9.4009400000000003</c:v>
                </c:pt>
                <c:pt idx="18957">
                  <c:v>9.3998969999999993</c:v>
                </c:pt>
                <c:pt idx="18958">
                  <c:v>9.3988219999999991</c:v>
                </c:pt>
                <c:pt idx="18959">
                  <c:v>9.397627</c:v>
                </c:pt>
                <c:pt idx="18960">
                  <c:v>9.3965420000000002</c:v>
                </c:pt>
                <c:pt idx="18961">
                  <c:v>9.3954219999999999</c:v>
                </c:pt>
                <c:pt idx="18962">
                  <c:v>9.3951189999999993</c:v>
                </c:pt>
                <c:pt idx="18963">
                  <c:v>9.3941739999999996</c:v>
                </c:pt>
                <c:pt idx="18964">
                  <c:v>9.393364</c:v>
                </c:pt>
                <c:pt idx="18965">
                  <c:v>9.3922419999999995</c:v>
                </c:pt>
                <c:pt idx="18966">
                  <c:v>9.3914550000000006</c:v>
                </c:pt>
                <c:pt idx="18967">
                  <c:v>9.3918680000000005</c:v>
                </c:pt>
                <c:pt idx="18968">
                  <c:v>9.3907670000000003</c:v>
                </c:pt>
                <c:pt idx="18969">
                  <c:v>9.3902280000000005</c:v>
                </c:pt>
                <c:pt idx="18970">
                  <c:v>9.3906729999999996</c:v>
                </c:pt>
                <c:pt idx="18971">
                  <c:v>9.3907819999999997</c:v>
                </c:pt>
                <c:pt idx="18972">
                  <c:v>9.3903370000000006</c:v>
                </c:pt>
                <c:pt idx="18973">
                  <c:v>9.3895149999999994</c:v>
                </c:pt>
                <c:pt idx="18974">
                  <c:v>9.3890809999999991</c:v>
                </c:pt>
                <c:pt idx="18975">
                  <c:v>9.388973</c:v>
                </c:pt>
                <c:pt idx="18976">
                  <c:v>9.3884530000000002</c:v>
                </c:pt>
                <c:pt idx="18977">
                  <c:v>9.3878909999999998</c:v>
                </c:pt>
                <c:pt idx="18978">
                  <c:v>9.3871830000000003</c:v>
                </c:pt>
                <c:pt idx="18979">
                  <c:v>9.3864889999999992</c:v>
                </c:pt>
                <c:pt idx="18980">
                  <c:v>9.3861360000000005</c:v>
                </c:pt>
                <c:pt idx="18981">
                  <c:v>9.3856300000000008</c:v>
                </c:pt>
                <c:pt idx="18982">
                  <c:v>9.3853810000000006</c:v>
                </c:pt>
                <c:pt idx="18983">
                  <c:v>9.3850079999999991</c:v>
                </c:pt>
                <c:pt idx="18984">
                  <c:v>9.3846039999999995</c:v>
                </c:pt>
                <c:pt idx="18985">
                  <c:v>9.3843289999999993</c:v>
                </c:pt>
                <c:pt idx="18986">
                  <c:v>9.3845460000000003</c:v>
                </c:pt>
                <c:pt idx="18987">
                  <c:v>9.3851230000000001</c:v>
                </c:pt>
                <c:pt idx="18988">
                  <c:v>9.3852370000000001</c:v>
                </c:pt>
                <c:pt idx="18989">
                  <c:v>9.384423</c:v>
                </c:pt>
                <c:pt idx="18990">
                  <c:v>9.3837390000000003</c:v>
                </c:pt>
                <c:pt idx="18991">
                  <c:v>9.3824299999999994</c:v>
                </c:pt>
                <c:pt idx="18992">
                  <c:v>9.3809009999999997</c:v>
                </c:pt>
                <c:pt idx="18993">
                  <c:v>9.3799949999999992</c:v>
                </c:pt>
                <c:pt idx="18994">
                  <c:v>9.3791250000000002</c:v>
                </c:pt>
                <c:pt idx="18995">
                  <c:v>9.3784790000000005</c:v>
                </c:pt>
                <c:pt idx="18996">
                  <c:v>9.3774730000000002</c:v>
                </c:pt>
                <c:pt idx="18997">
                  <c:v>9.3761130000000001</c:v>
                </c:pt>
                <c:pt idx="18998">
                  <c:v>9.3751909999999992</c:v>
                </c:pt>
                <c:pt idx="18999">
                  <c:v>9.3736829999999998</c:v>
                </c:pt>
                <c:pt idx="19000">
                  <c:v>9.3716460000000001</c:v>
                </c:pt>
                <c:pt idx="19001">
                  <c:v>9.3706790000000009</c:v>
                </c:pt>
                <c:pt idx="19002">
                  <c:v>9.3697809999999997</c:v>
                </c:pt>
                <c:pt idx="19003">
                  <c:v>9.3678650000000001</c:v>
                </c:pt>
                <c:pt idx="19004">
                  <c:v>9.3655819999999999</c:v>
                </c:pt>
                <c:pt idx="19005">
                  <c:v>9.3642040000000009</c:v>
                </c:pt>
                <c:pt idx="19006">
                  <c:v>9.3636710000000001</c:v>
                </c:pt>
                <c:pt idx="19007">
                  <c:v>9.3628529999999994</c:v>
                </c:pt>
                <c:pt idx="19008">
                  <c:v>9.3618620000000004</c:v>
                </c:pt>
                <c:pt idx="19009">
                  <c:v>9.3610220000000002</c:v>
                </c:pt>
                <c:pt idx="19010">
                  <c:v>9.3602030000000003</c:v>
                </c:pt>
                <c:pt idx="19011">
                  <c:v>9.3594550000000005</c:v>
                </c:pt>
                <c:pt idx="19012">
                  <c:v>9.3586080000000003</c:v>
                </c:pt>
                <c:pt idx="19013">
                  <c:v>9.3574219999999997</c:v>
                </c:pt>
                <c:pt idx="19014">
                  <c:v>9.3557380000000006</c:v>
                </c:pt>
                <c:pt idx="19015">
                  <c:v>9.3537990000000004</c:v>
                </c:pt>
                <c:pt idx="19016">
                  <c:v>9.3524449999999995</c:v>
                </c:pt>
                <c:pt idx="19017">
                  <c:v>9.3507409999999993</c:v>
                </c:pt>
                <c:pt idx="19018">
                  <c:v>9.3493080000000006</c:v>
                </c:pt>
                <c:pt idx="19019">
                  <c:v>9.3481339999999999</c:v>
                </c:pt>
                <c:pt idx="19020">
                  <c:v>9.3467079999999996</c:v>
                </c:pt>
                <c:pt idx="19021">
                  <c:v>9.3449240000000007</c:v>
                </c:pt>
                <c:pt idx="19022">
                  <c:v>9.3436730000000008</c:v>
                </c:pt>
                <c:pt idx="19023">
                  <c:v>9.3422450000000001</c:v>
                </c:pt>
                <c:pt idx="19024">
                  <c:v>9.3407780000000002</c:v>
                </c:pt>
                <c:pt idx="19025">
                  <c:v>9.3391179999999991</c:v>
                </c:pt>
                <c:pt idx="19026">
                  <c:v>9.3370160000000002</c:v>
                </c:pt>
                <c:pt idx="19027">
                  <c:v>9.3354309999999998</c:v>
                </c:pt>
                <c:pt idx="19028">
                  <c:v>9.3345439999999993</c:v>
                </c:pt>
                <c:pt idx="19029">
                  <c:v>9.3336880000000004</c:v>
                </c:pt>
                <c:pt idx="19030">
                  <c:v>9.332535</c:v>
                </c:pt>
                <c:pt idx="19031">
                  <c:v>9.3317820000000005</c:v>
                </c:pt>
                <c:pt idx="19032">
                  <c:v>9.3305410000000002</c:v>
                </c:pt>
                <c:pt idx="19033">
                  <c:v>9.3295139999999996</c:v>
                </c:pt>
                <c:pt idx="19034">
                  <c:v>9.3281690000000008</c:v>
                </c:pt>
                <c:pt idx="19035">
                  <c:v>9.3269599999999997</c:v>
                </c:pt>
                <c:pt idx="19036">
                  <c:v>9.3259439999999998</c:v>
                </c:pt>
                <c:pt idx="19037">
                  <c:v>9.3246649999999995</c:v>
                </c:pt>
                <c:pt idx="19038">
                  <c:v>9.3235690000000009</c:v>
                </c:pt>
                <c:pt idx="19039">
                  <c:v>9.3229670000000002</c:v>
                </c:pt>
                <c:pt idx="19040">
                  <c:v>9.3218700000000005</c:v>
                </c:pt>
                <c:pt idx="19041">
                  <c:v>9.3202099999999994</c:v>
                </c:pt>
                <c:pt idx="19042">
                  <c:v>9.3194490000000005</c:v>
                </c:pt>
                <c:pt idx="19043">
                  <c:v>9.3189910000000005</c:v>
                </c:pt>
                <c:pt idx="19044">
                  <c:v>9.3181209999999997</c:v>
                </c:pt>
                <c:pt idx="19045">
                  <c:v>9.3174250000000001</c:v>
                </c:pt>
                <c:pt idx="19046">
                  <c:v>9.3165960000000005</c:v>
                </c:pt>
                <c:pt idx="19047">
                  <c:v>9.3146690000000003</c:v>
                </c:pt>
                <c:pt idx="19048">
                  <c:v>9.3130860000000002</c:v>
                </c:pt>
                <c:pt idx="19049">
                  <c:v>9.3129059999999999</c:v>
                </c:pt>
                <c:pt idx="19050">
                  <c:v>9.3132590000000004</c:v>
                </c:pt>
                <c:pt idx="19051">
                  <c:v>9.3125669999999996</c:v>
                </c:pt>
                <c:pt idx="19052">
                  <c:v>9.3119940000000003</c:v>
                </c:pt>
                <c:pt idx="19053">
                  <c:v>9.3117540000000005</c:v>
                </c:pt>
                <c:pt idx="19054">
                  <c:v>9.3111499999999996</c:v>
                </c:pt>
                <c:pt idx="19055">
                  <c:v>9.3106240000000007</c:v>
                </c:pt>
                <c:pt idx="19056">
                  <c:v>9.3096300000000003</c:v>
                </c:pt>
                <c:pt idx="19057">
                  <c:v>9.3078439999999993</c:v>
                </c:pt>
                <c:pt idx="19058">
                  <c:v>9.3060790000000004</c:v>
                </c:pt>
                <c:pt idx="19059">
                  <c:v>9.3044200000000004</c:v>
                </c:pt>
                <c:pt idx="19060">
                  <c:v>9.3028980000000008</c:v>
                </c:pt>
                <c:pt idx="19061">
                  <c:v>9.3015980000000003</c:v>
                </c:pt>
                <c:pt idx="19062">
                  <c:v>9.3005320000000005</c:v>
                </c:pt>
                <c:pt idx="19063">
                  <c:v>9.2991849999999996</c:v>
                </c:pt>
                <c:pt idx="19064">
                  <c:v>9.297701</c:v>
                </c:pt>
                <c:pt idx="19065">
                  <c:v>9.2965649999999993</c:v>
                </c:pt>
                <c:pt idx="19066">
                  <c:v>9.2956029999999998</c:v>
                </c:pt>
                <c:pt idx="19067">
                  <c:v>9.2945130000000002</c:v>
                </c:pt>
                <c:pt idx="19068">
                  <c:v>9.2937709999999996</c:v>
                </c:pt>
                <c:pt idx="19069">
                  <c:v>9.2928890000000006</c:v>
                </c:pt>
                <c:pt idx="19070">
                  <c:v>9.2907849999999996</c:v>
                </c:pt>
                <c:pt idx="19071">
                  <c:v>9.2888300000000008</c:v>
                </c:pt>
                <c:pt idx="19072">
                  <c:v>9.2876829999999995</c:v>
                </c:pt>
                <c:pt idx="19073">
                  <c:v>9.2857830000000003</c:v>
                </c:pt>
                <c:pt idx="19074">
                  <c:v>9.2837130000000005</c:v>
                </c:pt>
                <c:pt idx="19075">
                  <c:v>9.2817419999999995</c:v>
                </c:pt>
                <c:pt idx="19076">
                  <c:v>9.2803290000000001</c:v>
                </c:pt>
                <c:pt idx="19077">
                  <c:v>9.2792110000000001</c:v>
                </c:pt>
                <c:pt idx="19078">
                  <c:v>9.2779720000000001</c:v>
                </c:pt>
                <c:pt idx="19079">
                  <c:v>9.2768010000000007</c:v>
                </c:pt>
                <c:pt idx="19080">
                  <c:v>9.2761329999999997</c:v>
                </c:pt>
                <c:pt idx="19081">
                  <c:v>9.2753040000000002</c:v>
                </c:pt>
                <c:pt idx="19082">
                  <c:v>9.2739910000000005</c:v>
                </c:pt>
                <c:pt idx="19083">
                  <c:v>9.2722320000000007</c:v>
                </c:pt>
                <c:pt idx="19084">
                  <c:v>9.2704319999999996</c:v>
                </c:pt>
                <c:pt idx="19085">
                  <c:v>9.2684379999999997</c:v>
                </c:pt>
                <c:pt idx="19086">
                  <c:v>9.2663480000000007</c:v>
                </c:pt>
                <c:pt idx="19087">
                  <c:v>9.2645040000000005</c:v>
                </c:pt>
                <c:pt idx="19088">
                  <c:v>9.2621870000000008</c:v>
                </c:pt>
                <c:pt idx="19089">
                  <c:v>9.2606780000000004</c:v>
                </c:pt>
                <c:pt idx="19090">
                  <c:v>9.2600230000000003</c:v>
                </c:pt>
                <c:pt idx="19091">
                  <c:v>9.2592049999999997</c:v>
                </c:pt>
                <c:pt idx="19092">
                  <c:v>9.2580559999999998</c:v>
                </c:pt>
                <c:pt idx="19093">
                  <c:v>9.2566769999999998</c:v>
                </c:pt>
                <c:pt idx="19094">
                  <c:v>9.2554189999999998</c:v>
                </c:pt>
                <c:pt idx="19095">
                  <c:v>9.2539309999999997</c:v>
                </c:pt>
                <c:pt idx="19096">
                  <c:v>9.2526869999999999</c:v>
                </c:pt>
                <c:pt idx="19097">
                  <c:v>9.2525019999999998</c:v>
                </c:pt>
                <c:pt idx="19098">
                  <c:v>9.2516510000000007</c:v>
                </c:pt>
                <c:pt idx="19099">
                  <c:v>9.2494130000000006</c:v>
                </c:pt>
                <c:pt idx="19100">
                  <c:v>9.2469769999999993</c:v>
                </c:pt>
                <c:pt idx="19101">
                  <c:v>9.2453669999999999</c:v>
                </c:pt>
                <c:pt idx="19102">
                  <c:v>9.2441840000000006</c:v>
                </c:pt>
                <c:pt idx="19103">
                  <c:v>9.2416330000000002</c:v>
                </c:pt>
                <c:pt idx="19104">
                  <c:v>9.2401160000000004</c:v>
                </c:pt>
                <c:pt idx="19105">
                  <c:v>9.2386210000000002</c:v>
                </c:pt>
                <c:pt idx="19106">
                  <c:v>9.2372350000000001</c:v>
                </c:pt>
                <c:pt idx="19107">
                  <c:v>9.2362350000000006</c:v>
                </c:pt>
                <c:pt idx="19108">
                  <c:v>9.2357849999999999</c:v>
                </c:pt>
                <c:pt idx="19109">
                  <c:v>9.2338740000000001</c:v>
                </c:pt>
                <c:pt idx="19110">
                  <c:v>9.2324029999999997</c:v>
                </c:pt>
                <c:pt idx="19111">
                  <c:v>9.2304429999999993</c:v>
                </c:pt>
                <c:pt idx="19112">
                  <c:v>9.2278149999999997</c:v>
                </c:pt>
                <c:pt idx="19113">
                  <c:v>9.2262249999999995</c:v>
                </c:pt>
                <c:pt idx="19114">
                  <c:v>9.225422</c:v>
                </c:pt>
                <c:pt idx="19115">
                  <c:v>9.2248009999999994</c:v>
                </c:pt>
                <c:pt idx="19116">
                  <c:v>9.2239799999999992</c:v>
                </c:pt>
                <c:pt idx="19117">
                  <c:v>9.2230299999999996</c:v>
                </c:pt>
                <c:pt idx="19118">
                  <c:v>9.2211540000000003</c:v>
                </c:pt>
                <c:pt idx="19119">
                  <c:v>9.2195879999999999</c:v>
                </c:pt>
                <c:pt idx="19120">
                  <c:v>9.2189879999999995</c:v>
                </c:pt>
                <c:pt idx="19121">
                  <c:v>9.2189870000000003</c:v>
                </c:pt>
                <c:pt idx="19122">
                  <c:v>9.217257</c:v>
                </c:pt>
                <c:pt idx="19123">
                  <c:v>9.2161939999999998</c:v>
                </c:pt>
                <c:pt idx="19124">
                  <c:v>9.2161910000000002</c:v>
                </c:pt>
                <c:pt idx="19125">
                  <c:v>9.2153229999999997</c:v>
                </c:pt>
                <c:pt idx="19126">
                  <c:v>9.2138869999999997</c:v>
                </c:pt>
                <c:pt idx="19127">
                  <c:v>9.2124439999999996</c:v>
                </c:pt>
                <c:pt idx="19128">
                  <c:v>9.2106110000000001</c:v>
                </c:pt>
                <c:pt idx="19129">
                  <c:v>9.2085930000000005</c:v>
                </c:pt>
                <c:pt idx="19130">
                  <c:v>9.2059099999999994</c:v>
                </c:pt>
                <c:pt idx="19131">
                  <c:v>9.2043549999999996</c:v>
                </c:pt>
                <c:pt idx="19132">
                  <c:v>9.2030189999999994</c:v>
                </c:pt>
                <c:pt idx="19133">
                  <c:v>9.2031340000000004</c:v>
                </c:pt>
                <c:pt idx="19134">
                  <c:v>9.2027990000000006</c:v>
                </c:pt>
                <c:pt idx="19135">
                  <c:v>9.2012119999999999</c:v>
                </c:pt>
                <c:pt idx="19136">
                  <c:v>9.2006239999999995</c:v>
                </c:pt>
                <c:pt idx="19137">
                  <c:v>9.1995280000000008</c:v>
                </c:pt>
                <c:pt idx="19138">
                  <c:v>9.1999639999999996</c:v>
                </c:pt>
                <c:pt idx="19139">
                  <c:v>9.1987889999999997</c:v>
                </c:pt>
                <c:pt idx="19140">
                  <c:v>9.1968910000000008</c:v>
                </c:pt>
                <c:pt idx="19141">
                  <c:v>9.1954790000000006</c:v>
                </c:pt>
                <c:pt idx="19142">
                  <c:v>9.1937949999999997</c:v>
                </c:pt>
                <c:pt idx="19143">
                  <c:v>9.1925150000000002</c:v>
                </c:pt>
                <c:pt idx="19144">
                  <c:v>9.1913850000000004</c:v>
                </c:pt>
                <c:pt idx="19145">
                  <c:v>9.1899309999999996</c:v>
                </c:pt>
                <c:pt idx="19146">
                  <c:v>9.1887229999999995</c:v>
                </c:pt>
                <c:pt idx="19147">
                  <c:v>9.1869060000000005</c:v>
                </c:pt>
                <c:pt idx="19148">
                  <c:v>9.1848550000000007</c:v>
                </c:pt>
                <c:pt idx="19149">
                  <c:v>9.1837180000000007</c:v>
                </c:pt>
                <c:pt idx="19150">
                  <c:v>9.1826019999999993</c:v>
                </c:pt>
                <c:pt idx="19151">
                  <c:v>9.1819740000000003</c:v>
                </c:pt>
                <c:pt idx="19152">
                  <c:v>9.1800580000000007</c:v>
                </c:pt>
                <c:pt idx="19153">
                  <c:v>9.1800510000000006</c:v>
                </c:pt>
                <c:pt idx="19154">
                  <c:v>9.1801030000000008</c:v>
                </c:pt>
                <c:pt idx="19155">
                  <c:v>9.1792490000000004</c:v>
                </c:pt>
                <c:pt idx="19156">
                  <c:v>9.1783470000000005</c:v>
                </c:pt>
                <c:pt idx="19157">
                  <c:v>9.1768599999999996</c:v>
                </c:pt>
                <c:pt idx="19158">
                  <c:v>9.1763619999999992</c:v>
                </c:pt>
                <c:pt idx="19159">
                  <c:v>9.1762499999999996</c:v>
                </c:pt>
                <c:pt idx="19160">
                  <c:v>9.1749670000000005</c:v>
                </c:pt>
                <c:pt idx="19161">
                  <c:v>9.1745950000000001</c:v>
                </c:pt>
                <c:pt idx="19162">
                  <c:v>9.1746020000000001</c:v>
                </c:pt>
                <c:pt idx="19163">
                  <c:v>9.1736699999999995</c:v>
                </c:pt>
                <c:pt idx="19164">
                  <c:v>9.1735129999999998</c:v>
                </c:pt>
                <c:pt idx="19165">
                  <c:v>9.1724720000000008</c:v>
                </c:pt>
                <c:pt idx="19166">
                  <c:v>9.1712480000000003</c:v>
                </c:pt>
                <c:pt idx="19167">
                  <c:v>9.1698020000000007</c:v>
                </c:pt>
                <c:pt idx="19168">
                  <c:v>9.1697869999999995</c:v>
                </c:pt>
                <c:pt idx="19169">
                  <c:v>9.1678519999999999</c:v>
                </c:pt>
                <c:pt idx="19170">
                  <c:v>9.1667109999999994</c:v>
                </c:pt>
                <c:pt idx="19171">
                  <c:v>9.1651589999999992</c:v>
                </c:pt>
                <c:pt idx="19172">
                  <c:v>9.1641200000000005</c:v>
                </c:pt>
                <c:pt idx="19173">
                  <c:v>9.1630730000000007</c:v>
                </c:pt>
                <c:pt idx="19174">
                  <c:v>9.1617829999999998</c:v>
                </c:pt>
                <c:pt idx="19175">
                  <c:v>9.1598600000000001</c:v>
                </c:pt>
                <c:pt idx="19176">
                  <c:v>9.1597580000000001</c:v>
                </c:pt>
                <c:pt idx="19177">
                  <c:v>9.1586479999999995</c:v>
                </c:pt>
                <c:pt idx="19178">
                  <c:v>9.1585059999999991</c:v>
                </c:pt>
                <c:pt idx="19179">
                  <c:v>9.1571789999999993</c:v>
                </c:pt>
                <c:pt idx="19180">
                  <c:v>9.1570029999999996</c:v>
                </c:pt>
                <c:pt idx="19181">
                  <c:v>9.156034</c:v>
                </c:pt>
                <c:pt idx="19182">
                  <c:v>9.1552000000000007</c:v>
                </c:pt>
                <c:pt idx="19183">
                  <c:v>9.1522120000000005</c:v>
                </c:pt>
                <c:pt idx="19184">
                  <c:v>9.1503700000000006</c:v>
                </c:pt>
                <c:pt idx="19185">
                  <c:v>9.1498279999999994</c:v>
                </c:pt>
                <c:pt idx="19186">
                  <c:v>9.1493260000000003</c:v>
                </c:pt>
                <c:pt idx="19187">
                  <c:v>9.148612</c:v>
                </c:pt>
                <c:pt idx="19188">
                  <c:v>9.1467559999999999</c:v>
                </c:pt>
                <c:pt idx="19189">
                  <c:v>9.1458119999999994</c:v>
                </c:pt>
                <c:pt idx="19190">
                  <c:v>9.1450300000000002</c:v>
                </c:pt>
                <c:pt idx="19191">
                  <c:v>9.1437069999999991</c:v>
                </c:pt>
                <c:pt idx="19192">
                  <c:v>9.1441649999999992</c:v>
                </c:pt>
                <c:pt idx="19193">
                  <c:v>9.1438869999999994</c:v>
                </c:pt>
                <c:pt idx="19194">
                  <c:v>9.1420250000000003</c:v>
                </c:pt>
                <c:pt idx="19195">
                  <c:v>9.140784</c:v>
                </c:pt>
                <c:pt idx="19196">
                  <c:v>9.1398740000000007</c:v>
                </c:pt>
                <c:pt idx="19197">
                  <c:v>9.1384080000000001</c:v>
                </c:pt>
                <c:pt idx="19198">
                  <c:v>9.1377710000000008</c:v>
                </c:pt>
                <c:pt idx="19199">
                  <c:v>9.1357619999999997</c:v>
                </c:pt>
                <c:pt idx="19200">
                  <c:v>9.1350840000000009</c:v>
                </c:pt>
                <c:pt idx="19201">
                  <c:v>9.1337620000000008</c:v>
                </c:pt>
                <c:pt idx="19202">
                  <c:v>9.1333669999999998</c:v>
                </c:pt>
                <c:pt idx="19203">
                  <c:v>9.1327180000000006</c:v>
                </c:pt>
                <c:pt idx="19204">
                  <c:v>9.1306460000000005</c:v>
                </c:pt>
                <c:pt idx="19205">
                  <c:v>9.1290709999999997</c:v>
                </c:pt>
                <c:pt idx="19206">
                  <c:v>9.127122</c:v>
                </c:pt>
                <c:pt idx="19207">
                  <c:v>9.1272500000000001</c:v>
                </c:pt>
                <c:pt idx="19208">
                  <c:v>9.1258700000000008</c:v>
                </c:pt>
                <c:pt idx="19209">
                  <c:v>9.1237820000000003</c:v>
                </c:pt>
                <c:pt idx="19210">
                  <c:v>9.1223530000000004</c:v>
                </c:pt>
                <c:pt idx="19211">
                  <c:v>9.1218210000000006</c:v>
                </c:pt>
                <c:pt idx="19212">
                  <c:v>9.1199180000000002</c:v>
                </c:pt>
                <c:pt idx="19213">
                  <c:v>9.1179419999999993</c:v>
                </c:pt>
                <c:pt idx="19214">
                  <c:v>9.1155039999999996</c:v>
                </c:pt>
                <c:pt idx="19215">
                  <c:v>9.1149090000000008</c:v>
                </c:pt>
                <c:pt idx="19216">
                  <c:v>9.1137929999999994</c:v>
                </c:pt>
                <c:pt idx="19217">
                  <c:v>9.1120009999999994</c:v>
                </c:pt>
                <c:pt idx="19218">
                  <c:v>9.1104040000000008</c:v>
                </c:pt>
                <c:pt idx="19219">
                  <c:v>9.1097090000000005</c:v>
                </c:pt>
                <c:pt idx="19220">
                  <c:v>9.1083449999999999</c:v>
                </c:pt>
                <c:pt idx="19221">
                  <c:v>9.1068119999999997</c:v>
                </c:pt>
                <c:pt idx="19222">
                  <c:v>9.1060130000000008</c:v>
                </c:pt>
                <c:pt idx="19223">
                  <c:v>9.1050459999999998</c:v>
                </c:pt>
                <c:pt idx="19224">
                  <c:v>9.1037890000000008</c:v>
                </c:pt>
                <c:pt idx="19225">
                  <c:v>9.1021640000000001</c:v>
                </c:pt>
                <c:pt idx="19226">
                  <c:v>9.1002700000000001</c:v>
                </c:pt>
                <c:pt idx="19227">
                  <c:v>9.0994799999999998</c:v>
                </c:pt>
                <c:pt idx="19228">
                  <c:v>9.0983689999999999</c:v>
                </c:pt>
                <c:pt idx="19229">
                  <c:v>9.0976820000000007</c:v>
                </c:pt>
                <c:pt idx="19230">
                  <c:v>9.0960850000000004</c:v>
                </c:pt>
                <c:pt idx="19231">
                  <c:v>9.0950889999999998</c:v>
                </c:pt>
                <c:pt idx="19232">
                  <c:v>9.093648</c:v>
                </c:pt>
                <c:pt idx="19233">
                  <c:v>9.0927159999999994</c:v>
                </c:pt>
                <c:pt idx="19234">
                  <c:v>9.0911989999999996</c:v>
                </c:pt>
                <c:pt idx="19235">
                  <c:v>9.0899780000000003</c:v>
                </c:pt>
                <c:pt idx="19236">
                  <c:v>9.0886220000000009</c:v>
                </c:pt>
                <c:pt idx="19237">
                  <c:v>9.0868549999999999</c:v>
                </c:pt>
                <c:pt idx="19238">
                  <c:v>9.0857449999999993</c:v>
                </c:pt>
                <c:pt idx="19239">
                  <c:v>9.0844140000000007</c:v>
                </c:pt>
                <c:pt idx="19240">
                  <c:v>9.0827690000000008</c:v>
                </c:pt>
                <c:pt idx="19241">
                  <c:v>9.0816199999999991</c:v>
                </c:pt>
                <c:pt idx="19242">
                  <c:v>9.079504</c:v>
                </c:pt>
                <c:pt idx="19243">
                  <c:v>9.0779829999999997</c:v>
                </c:pt>
                <c:pt idx="19244">
                  <c:v>9.0771440000000005</c:v>
                </c:pt>
                <c:pt idx="19245">
                  <c:v>9.0756119999999996</c:v>
                </c:pt>
                <c:pt idx="19246">
                  <c:v>9.0739180000000008</c:v>
                </c:pt>
                <c:pt idx="19247">
                  <c:v>9.0726440000000004</c:v>
                </c:pt>
                <c:pt idx="19248">
                  <c:v>9.0713939999999997</c:v>
                </c:pt>
                <c:pt idx="19249">
                  <c:v>9.0712189999999993</c:v>
                </c:pt>
                <c:pt idx="19250">
                  <c:v>9.0697569999999992</c:v>
                </c:pt>
                <c:pt idx="19251">
                  <c:v>9.0682270000000003</c:v>
                </c:pt>
                <c:pt idx="19252">
                  <c:v>9.0666419999999999</c:v>
                </c:pt>
                <c:pt idx="19253">
                  <c:v>9.0645819999999997</c:v>
                </c:pt>
                <c:pt idx="19254">
                  <c:v>9.0631780000000006</c:v>
                </c:pt>
                <c:pt idx="19255">
                  <c:v>9.0626010000000008</c:v>
                </c:pt>
                <c:pt idx="19256">
                  <c:v>9.0615690000000004</c:v>
                </c:pt>
                <c:pt idx="19257">
                  <c:v>9.0586710000000004</c:v>
                </c:pt>
                <c:pt idx="19258">
                  <c:v>9.0563629999999993</c:v>
                </c:pt>
                <c:pt idx="19259">
                  <c:v>9.0554489999999994</c:v>
                </c:pt>
                <c:pt idx="19260">
                  <c:v>9.0550099999999993</c:v>
                </c:pt>
                <c:pt idx="19261">
                  <c:v>9.053623</c:v>
                </c:pt>
                <c:pt idx="19262">
                  <c:v>9.0528560000000002</c:v>
                </c:pt>
                <c:pt idx="19263">
                  <c:v>9.0516509999999997</c:v>
                </c:pt>
                <c:pt idx="19264">
                  <c:v>9.0508509999999998</c:v>
                </c:pt>
                <c:pt idx="19265">
                  <c:v>9.0503660000000004</c:v>
                </c:pt>
                <c:pt idx="19266">
                  <c:v>9.0491729999999997</c:v>
                </c:pt>
                <c:pt idx="19267">
                  <c:v>9.0483360000000008</c:v>
                </c:pt>
                <c:pt idx="19268">
                  <c:v>9.0474540000000001</c:v>
                </c:pt>
                <c:pt idx="19269">
                  <c:v>9.0471120000000003</c:v>
                </c:pt>
                <c:pt idx="19270">
                  <c:v>9.0462790000000002</c:v>
                </c:pt>
                <c:pt idx="19271">
                  <c:v>9.0458010000000009</c:v>
                </c:pt>
                <c:pt idx="19272">
                  <c:v>9.0444510000000005</c:v>
                </c:pt>
                <c:pt idx="19273">
                  <c:v>9.0430620000000008</c:v>
                </c:pt>
                <c:pt idx="19274">
                  <c:v>9.0420599999999993</c:v>
                </c:pt>
                <c:pt idx="19275">
                  <c:v>9.0423729999999995</c:v>
                </c:pt>
                <c:pt idx="19276">
                  <c:v>9.0422539999999998</c:v>
                </c:pt>
                <c:pt idx="19277">
                  <c:v>9.0413189999999997</c:v>
                </c:pt>
                <c:pt idx="19278">
                  <c:v>9.0397850000000002</c:v>
                </c:pt>
                <c:pt idx="19279">
                  <c:v>9.038691</c:v>
                </c:pt>
                <c:pt idx="19280">
                  <c:v>9.038589</c:v>
                </c:pt>
                <c:pt idx="19281">
                  <c:v>9.0375730000000001</c:v>
                </c:pt>
                <c:pt idx="19282">
                  <c:v>9.0362189999999991</c:v>
                </c:pt>
                <c:pt idx="19283">
                  <c:v>9.0363009999999999</c:v>
                </c:pt>
                <c:pt idx="19284">
                  <c:v>9.0347460000000002</c:v>
                </c:pt>
                <c:pt idx="19285">
                  <c:v>9.0340910000000001</c:v>
                </c:pt>
                <c:pt idx="19286">
                  <c:v>9.0330940000000002</c:v>
                </c:pt>
                <c:pt idx="19287">
                  <c:v>9.0323480000000007</c:v>
                </c:pt>
                <c:pt idx="19288">
                  <c:v>9.0308899999999994</c:v>
                </c:pt>
                <c:pt idx="19289">
                  <c:v>9.0289979999999996</c:v>
                </c:pt>
                <c:pt idx="19290">
                  <c:v>9.0274809999999999</c:v>
                </c:pt>
                <c:pt idx="19291">
                  <c:v>9.0267529999999994</c:v>
                </c:pt>
                <c:pt idx="19292">
                  <c:v>9.026548</c:v>
                </c:pt>
                <c:pt idx="19293">
                  <c:v>9.0252700000000008</c:v>
                </c:pt>
                <c:pt idx="19294">
                  <c:v>9.0240539999999996</c:v>
                </c:pt>
                <c:pt idx="19295">
                  <c:v>9.0235120000000002</c:v>
                </c:pt>
                <c:pt idx="19296">
                  <c:v>9.0225950000000008</c:v>
                </c:pt>
                <c:pt idx="19297">
                  <c:v>9.021528</c:v>
                </c:pt>
                <c:pt idx="19298">
                  <c:v>9.0204540000000009</c:v>
                </c:pt>
                <c:pt idx="19299">
                  <c:v>9.0192399999999999</c:v>
                </c:pt>
                <c:pt idx="19300">
                  <c:v>9.0180030000000002</c:v>
                </c:pt>
                <c:pt idx="19301">
                  <c:v>9.0169510000000006</c:v>
                </c:pt>
                <c:pt idx="19302">
                  <c:v>9.0163349999999998</c:v>
                </c:pt>
                <c:pt idx="19303">
                  <c:v>9.0155740000000009</c:v>
                </c:pt>
                <c:pt idx="19304">
                  <c:v>9.0145759999999999</c:v>
                </c:pt>
                <c:pt idx="19305">
                  <c:v>9.0138829999999999</c:v>
                </c:pt>
                <c:pt idx="19306">
                  <c:v>9.0129800000000007</c:v>
                </c:pt>
                <c:pt idx="19307">
                  <c:v>9.0134500000000006</c:v>
                </c:pt>
                <c:pt idx="19308">
                  <c:v>9.0137429999999998</c:v>
                </c:pt>
                <c:pt idx="19309">
                  <c:v>9.0129809999999999</c:v>
                </c:pt>
                <c:pt idx="19310">
                  <c:v>9.0120280000000008</c:v>
                </c:pt>
                <c:pt idx="19311">
                  <c:v>9.0108370000000004</c:v>
                </c:pt>
                <c:pt idx="19312">
                  <c:v>9.0102790000000006</c:v>
                </c:pt>
                <c:pt idx="19313">
                  <c:v>9.0104640000000007</c:v>
                </c:pt>
                <c:pt idx="19314">
                  <c:v>9.0101080000000007</c:v>
                </c:pt>
                <c:pt idx="19315">
                  <c:v>9.0082149999999999</c:v>
                </c:pt>
                <c:pt idx="19316">
                  <c:v>9.0066459999999999</c:v>
                </c:pt>
                <c:pt idx="19317">
                  <c:v>9.0063130000000005</c:v>
                </c:pt>
                <c:pt idx="19318">
                  <c:v>9.0061099999999996</c:v>
                </c:pt>
                <c:pt idx="19319">
                  <c:v>9.0048680000000001</c:v>
                </c:pt>
                <c:pt idx="19320">
                  <c:v>9.0047359999999994</c:v>
                </c:pt>
                <c:pt idx="19321">
                  <c:v>9.0046210000000002</c:v>
                </c:pt>
                <c:pt idx="19322">
                  <c:v>9.0045629999999992</c:v>
                </c:pt>
                <c:pt idx="19323">
                  <c:v>9.0046649999999993</c:v>
                </c:pt>
                <c:pt idx="19324">
                  <c:v>9.0043100000000003</c:v>
                </c:pt>
                <c:pt idx="19325">
                  <c:v>9.0032060000000005</c:v>
                </c:pt>
                <c:pt idx="19326">
                  <c:v>9.0021170000000001</c:v>
                </c:pt>
                <c:pt idx="19327">
                  <c:v>9.0016909999999992</c:v>
                </c:pt>
                <c:pt idx="19328">
                  <c:v>9.0012319999999999</c:v>
                </c:pt>
                <c:pt idx="19329">
                  <c:v>9.0002300000000002</c:v>
                </c:pt>
                <c:pt idx="19330">
                  <c:v>8.9989509999999999</c:v>
                </c:pt>
                <c:pt idx="19331">
                  <c:v>8.9977499999999999</c:v>
                </c:pt>
                <c:pt idx="19332">
                  <c:v>8.9967349999999993</c:v>
                </c:pt>
                <c:pt idx="19333">
                  <c:v>8.9957940000000001</c:v>
                </c:pt>
                <c:pt idx="19334">
                  <c:v>8.9955029999999994</c:v>
                </c:pt>
                <c:pt idx="19335">
                  <c:v>8.9945609999999991</c:v>
                </c:pt>
                <c:pt idx="19336">
                  <c:v>8.9921489999999995</c:v>
                </c:pt>
                <c:pt idx="19337">
                  <c:v>8.9901979999999995</c:v>
                </c:pt>
                <c:pt idx="19338">
                  <c:v>8.98902</c:v>
                </c:pt>
                <c:pt idx="19339">
                  <c:v>8.9890860000000004</c:v>
                </c:pt>
                <c:pt idx="19340">
                  <c:v>8.9889019999999995</c:v>
                </c:pt>
                <c:pt idx="19341">
                  <c:v>8.9871289999999995</c:v>
                </c:pt>
                <c:pt idx="19342">
                  <c:v>8.9854009999999995</c:v>
                </c:pt>
                <c:pt idx="19343">
                  <c:v>8.9846170000000001</c:v>
                </c:pt>
                <c:pt idx="19344">
                  <c:v>8.9840579999999992</c:v>
                </c:pt>
                <c:pt idx="19345">
                  <c:v>8.9839909999999996</c:v>
                </c:pt>
                <c:pt idx="19346">
                  <c:v>8.9841870000000004</c:v>
                </c:pt>
                <c:pt idx="19347">
                  <c:v>8.9832979999999996</c:v>
                </c:pt>
                <c:pt idx="19348">
                  <c:v>8.9827779999999997</c:v>
                </c:pt>
                <c:pt idx="19349">
                  <c:v>8.9824990000000007</c:v>
                </c:pt>
                <c:pt idx="19350">
                  <c:v>8.9827659999999998</c:v>
                </c:pt>
                <c:pt idx="19351">
                  <c:v>8.9823079999999997</c:v>
                </c:pt>
                <c:pt idx="19352">
                  <c:v>8.9816680000000009</c:v>
                </c:pt>
                <c:pt idx="19353">
                  <c:v>8.9815389999999997</c:v>
                </c:pt>
                <c:pt idx="19354">
                  <c:v>8.9820349999999998</c:v>
                </c:pt>
                <c:pt idx="19355">
                  <c:v>8.9812279999999998</c:v>
                </c:pt>
                <c:pt idx="19356">
                  <c:v>8.9806249999999999</c:v>
                </c:pt>
                <c:pt idx="19357">
                  <c:v>8.9797049999999992</c:v>
                </c:pt>
                <c:pt idx="19358">
                  <c:v>8.9784849999999992</c:v>
                </c:pt>
                <c:pt idx="19359">
                  <c:v>8.9780320000000007</c:v>
                </c:pt>
                <c:pt idx="19360">
                  <c:v>8.9774989999999999</c:v>
                </c:pt>
                <c:pt idx="19361">
                  <c:v>8.976972</c:v>
                </c:pt>
                <c:pt idx="19362">
                  <c:v>8.9765460000000008</c:v>
                </c:pt>
                <c:pt idx="19363">
                  <c:v>8.9753629999999998</c:v>
                </c:pt>
                <c:pt idx="19364">
                  <c:v>8.9747050000000002</c:v>
                </c:pt>
                <c:pt idx="19365">
                  <c:v>8.9743919999999999</c:v>
                </c:pt>
                <c:pt idx="19366">
                  <c:v>8.9737919999999995</c:v>
                </c:pt>
                <c:pt idx="19367">
                  <c:v>8.9727010000000007</c:v>
                </c:pt>
                <c:pt idx="19368">
                  <c:v>8.9718250000000008</c:v>
                </c:pt>
                <c:pt idx="19369">
                  <c:v>8.9719650000000009</c:v>
                </c:pt>
                <c:pt idx="19370">
                  <c:v>8.9709540000000008</c:v>
                </c:pt>
                <c:pt idx="19371">
                  <c:v>8.9692080000000001</c:v>
                </c:pt>
                <c:pt idx="19372">
                  <c:v>8.9681130000000007</c:v>
                </c:pt>
                <c:pt idx="19373">
                  <c:v>8.9673560000000005</c:v>
                </c:pt>
                <c:pt idx="19374">
                  <c:v>8.9665719999999993</c:v>
                </c:pt>
                <c:pt idx="19375">
                  <c:v>8.9655120000000004</c:v>
                </c:pt>
                <c:pt idx="19376">
                  <c:v>8.9643519999999999</c:v>
                </c:pt>
                <c:pt idx="19377">
                  <c:v>8.9632430000000003</c:v>
                </c:pt>
                <c:pt idx="19378">
                  <c:v>8.9623799999999996</c:v>
                </c:pt>
                <c:pt idx="19379">
                  <c:v>8.9614689999999992</c:v>
                </c:pt>
                <c:pt idx="19380">
                  <c:v>8.9607069999999993</c:v>
                </c:pt>
                <c:pt idx="19381">
                  <c:v>8.9600519999999992</c:v>
                </c:pt>
                <c:pt idx="19382">
                  <c:v>8.9590510000000005</c:v>
                </c:pt>
                <c:pt idx="19383">
                  <c:v>8.9577229999999997</c:v>
                </c:pt>
                <c:pt idx="19384">
                  <c:v>8.9563059999999997</c:v>
                </c:pt>
                <c:pt idx="19385">
                  <c:v>8.9551300000000005</c:v>
                </c:pt>
                <c:pt idx="19386">
                  <c:v>8.9551309999999997</c:v>
                </c:pt>
                <c:pt idx="19387">
                  <c:v>8.9548930000000002</c:v>
                </c:pt>
                <c:pt idx="19388">
                  <c:v>8.9540059999999997</c:v>
                </c:pt>
                <c:pt idx="19389">
                  <c:v>8.9526210000000006</c:v>
                </c:pt>
                <c:pt idx="19390">
                  <c:v>8.9514060000000004</c:v>
                </c:pt>
                <c:pt idx="19391">
                  <c:v>8.9506160000000001</c:v>
                </c:pt>
                <c:pt idx="19392">
                  <c:v>8.9496920000000006</c:v>
                </c:pt>
                <c:pt idx="19393">
                  <c:v>8.9487500000000004</c:v>
                </c:pt>
                <c:pt idx="19394">
                  <c:v>8.9478259999999992</c:v>
                </c:pt>
                <c:pt idx="19395">
                  <c:v>8.9462510000000002</c:v>
                </c:pt>
                <c:pt idx="19396">
                  <c:v>8.9441930000000003</c:v>
                </c:pt>
                <c:pt idx="19397">
                  <c:v>8.9431740000000008</c:v>
                </c:pt>
                <c:pt idx="19398">
                  <c:v>8.9417019999999994</c:v>
                </c:pt>
                <c:pt idx="19399">
                  <c:v>8.9395109999999995</c:v>
                </c:pt>
                <c:pt idx="19400">
                  <c:v>8.9375800000000005</c:v>
                </c:pt>
                <c:pt idx="19401">
                  <c:v>8.9360409999999995</c:v>
                </c:pt>
                <c:pt idx="19402">
                  <c:v>8.9344540000000006</c:v>
                </c:pt>
                <c:pt idx="19403">
                  <c:v>8.932639</c:v>
                </c:pt>
                <c:pt idx="19404">
                  <c:v>8.9303329999999992</c:v>
                </c:pt>
                <c:pt idx="19405">
                  <c:v>8.9276180000000007</c:v>
                </c:pt>
                <c:pt idx="19406">
                  <c:v>8.9253370000000007</c:v>
                </c:pt>
                <c:pt idx="19407">
                  <c:v>8.9233820000000001</c:v>
                </c:pt>
                <c:pt idx="19408">
                  <c:v>8.9218109999999999</c:v>
                </c:pt>
                <c:pt idx="19409">
                  <c:v>8.9196969999999993</c:v>
                </c:pt>
                <c:pt idx="19410">
                  <c:v>8.9189969999999992</c:v>
                </c:pt>
                <c:pt idx="19411">
                  <c:v>8.9186230000000002</c:v>
                </c:pt>
                <c:pt idx="19412">
                  <c:v>8.9175249999999995</c:v>
                </c:pt>
                <c:pt idx="19413">
                  <c:v>8.9164250000000003</c:v>
                </c:pt>
                <c:pt idx="19414">
                  <c:v>8.9154330000000002</c:v>
                </c:pt>
                <c:pt idx="19415">
                  <c:v>8.9148499999999995</c:v>
                </c:pt>
                <c:pt idx="19416">
                  <c:v>8.91432</c:v>
                </c:pt>
                <c:pt idx="19417">
                  <c:v>8.9134290000000007</c:v>
                </c:pt>
                <c:pt idx="19418">
                  <c:v>8.9118949999999995</c:v>
                </c:pt>
                <c:pt idx="19419">
                  <c:v>8.9100940000000008</c:v>
                </c:pt>
                <c:pt idx="19420">
                  <c:v>8.9086940000000006</c:v>
                </c:pt>
                <c:pt idx="19421">
                  <c:v>8.9072549999999993</c:v>
                </c:pt>
                <c:pt idx="19422">
                  <c:v>8.905481</c:v>
                </c:pt>
                <c:pt idx="19423">
                  <c:v>8.9036489999999997</c:v>
                </c:pt>
                <c:pt idx="19424">
                  <c:v>8.9018650000000008</c:v>
                </c:pt>
                <c:pt idx="19425">
                  <c:v>8.9005510000000001</c:v>
                </c:pt>
                <c:pt idx="19426">
                  <c:v>8.8997139999999995</c:v>
                </c:pt>
                <c:pt idx="19427">
                  <c:v>8.8984279999999991</c:v>
                </c:pt>
                <c:pt idx="19428">
                  <c:v>8.8970549999999999</c:v>
                </c:pt>
                <c:pt idx="19429">
                  <c:v>8.8955120000000001</c:v>
                </c:pt>
                <c:pt idx="19430">
                  <c:v>8.89438</c:v>
                </c:pt>
                <c:pt idx="19431">
                  <c:v>8.8924850000000006</c:v>
                </c:pt>
                <c:pt idx="19432">
                  <c:v>8.8915059999999997</c:v>
                </c:pt>
                <c:pt idx="19433">
                  <c:v>8.8909210000000005</c:v>
                </c:pt>
                <c:pt idx="19434">
                  <c:v>8.8902439999999991</c:v>
                </c:pt>
                <c:pt idx="19435">
                  <c:v>8.8896040000000003</c:v>
                </c:pt>
                <c:pt idx="19436">
                  <c:v>8.8880379999999999</c:v>
                </c:pt>
                <c:pt idx="19437">
                  <c:v>8.8868120000000008</c:v>
                </c:pt>
                <c:pt idx="19438">
                  <c:v>8.8860060000000001</c:v>
                </c:pt>
                <c:pt idx="19439">
                  <c:v>8.8853670000000005</c:v>
                </c:pt>
                <c:pt idx="19440">
                  <c:v>8.8848120000000002</c:v>
                </c:pt>
                <c:pt idx="19441">
                  <c:v>8.8835730000000002</c:v>
                </c:pt>
                <c:pt idx="19442">
                  <c:v>8.8826579999999993</c:v>
                </c:pt>
                <c:pt idx="19443">
                  <c:v>8.8821159999999999</c:v>
                </c:pt>
                <c:pt idx="19444">
                  <c:v>8.8815089999999994</c:v>
                </c:pt>
                <c:pt idx="19445">
                  <c:v>8.8809550000000002</c:v>
                </c:pt>
                <c:pt idx="19446">
                  <c:v>8.880153</c:v>
                </c:pt>
                <c:pt idx="19447">
                  <c:v>8.8784989999999997</c:v>
                </c:pt>
                <c:pt idx="19448">
                  <c:v>8.8770729999999993</c:v>
                </c:pt>
                <c:pt idx="19449">
                  <c:v>8.8767809999999994</c:v>
                </c:pt>
                <c:pt idx="19450">
                  <c:v>8.8765099999999997</c:v>
                </c:pt>
                <c:pt idx="19451">
                  <c:v>8.8757570000000001</c:v>
                </c:pt>
                <c:pt idx="19452">
                  <c:v>8.8751870000000004</c:v>
                </c:pt>
                <c:pt idx="19453">
                  <c:v>8.8743169999999996</c:v>
                </c:pt>
                <c:pt idx="19454">
                  <c:v>8.8736230000000003</c:v>
                </c:pt>
                <c:pt idx="19455">
                  <c:v>8.8732410000000002</c:v>
                </c:pt>
                <c:pt idx="19456">
                  <c:v>8.8730639999999994</c:v>
                </c:pt>
                <c:pt idx="19457">
                  <c:v>8.8727549999999997</c:v>
                </c:pt>
                <c:pt idx="19458">
                  <c:v>8.8718780000000006</c:v>
                </c:pt>
                <c:pt idx="19459">
                  <c:v>8.8709120000000006</c:v>
                </c:pt>
                <c:pt idx="19460">
                  <c:v>8.8703199999999995</c:v>
                </c:pt>
                <c:pt idx="19461">
                  <c:v>8.8689070000000001</c:v>
                </c:pt>
                <c:pt idx="19462">
                  <c:v>8.8670449999999992</c:v>
                </c:pt>
                <c:pt idx="19463">
                  <c:v>8.8652829999999998</c:v>
                </c:pt>
                <c:pt idx="19464">
                  <c:v>8.8637899999999998</c:v>
                </c:pt>
                <c:pt idx="19465">
                  <c:v>8.8625019999999992</c:v>
                </c:pt>
                <c:pt idx="19466">
                  <c:v>8.8618900000000007</c:v>
                </c:pt>
                <c:pt idx="19467">
                  <c:v>8.8609170000000006</c:v>
                </c:pt>
                <c:pt idx="19468">
                  <c:v>8.8600569999999994</c:v>
                </c:pt>
                <c:pt idx="19469">
                  <c:v>8.8587500000000006</c:v>
                </c:pt>
                <c:pt idx="19470">
                  <c:v>8.8578899999999994</c:v>
                </c:pt>
                <c:pt idx="19471">
                  <c:v>8.8575350000000004</c:v>
                </c:pt>
                <c:pt idx="19472">
                  <c:v>8.8572919999999993</c:v>
                </c:pt>
                <c:pt idx="19473">
                  <c:v>8.8563229999999997</c:v>
                </c:pt>
                <c:pt idx="19474">
                  <c:v>8.8554480000000009</c:v>
                </c:pt>
                <c:pt idx="19475">
                  <c:v>8.8550559999999994</c:v>
                </c:pt>
                <c:pt idx="19476">
                  <c:v>8.8546069999999997</c:v>
                </c:pt>
                <c:pt idx="19477">
                  <c:v>8.8543310000000002</c:v>
                </c:pt>
                <c:pt idx="19478">
                  <c:v>8.8533050000000006</c:v>
                </c:pt>
                <c:pt idx="19479">
                  <c:v>8.8520269999999996</c:v>
                </c:pt>
                <c:pt idx="19480">
                  <c:v>8.8508630000000004</c:v>
                </c:pt>
                <c:pt idx="19481">
                  <c:v>8.8500399999999999</c:v>
                </c:pt>
                <c:pt idx="19482">
                  <c:v>8.8487310000000008</c:v>
                </c:pt>
                <c:pt idx="19483">
                  <c:v>8.8476750000000006</c:v>
                </c:pt>
                <c:pt idx="19484">
                  <c:v>8.8470429999999993</c:v>
                </c:pt>
                <c:pt idx="19485">
                  <c:v>8.8470600000000008</c:v>
                </c:pt>
                <c:pt idx="19486">
                  <c:v>8.8471890000000002</c:v>
                </c:pt>
                <c:pt idx="19487">
                  <c:v>8.8466339999999999</c:v>
                </c:pt>
                <c:pt idx="19488">
                  <c:v>8.8470230000000001</c:v>
                </c:pt>
                <c:pt idx="19489">
                  <c:v>8.8458839999999999</c:v>
                </c:pt>
                <c:pt idx="19490">
                  <c:v>8.8450989999999994</c:v>
                </c:pt>
                <c:pt idx="19491">
                  <c:v>8.8445879999999999</c:v>
                </c:pt>
                <c:pt idx="19492">
                  <c:v>8.8443729999999992</c:v>
                </c:pt>
                <c:pt idx="19493">
                  <c:v>8.8429179999999992</c:v>
                </c:pt>
                <c:pt idx="19494">
                  <c:v>8.8417680000000001</c:v>
                </c:pt>
                <c:pt idx="19495">
                  <c:v>8.8400230000000004</c:v>
                </c:pt>
                <c:pt idx="19496">
                  <c:v>8.8392090000000003</c:v>
                </c:pt>
                <c:pt idx="19497">
                  <c:v>8.8389659999999992</c:v>
                </c:pt>
                <c:pt idx="19498">
                  <c:v>8.8386779999999998</c:v>
                </c:pt>
                <c:pt idx="19499">
                  <c:v>8.8385840000000009</c:v>
                </c:pt>
                <c:pt idx="19500">
                  <c:v>8.8373640000000009</c:v>
                </c:pt>
                <c:pt idx="19501">
                  <c:v>8.8363580000000006</c:v>
                </c:pt>
                <c:pt idx="19502">
                  <c:v>8.8355870000000003</c:v>
                </c:pt>
                <c:pt idx="19503">
                  <c:v>8.8353520000000003</c:v>
                </c:pt>
                <c:pt idx="19504">
                  <c:v>8.8353540000000006</c:v>
                </c:pt>
                <c:pt idx="19505">
                  <c:v>8.8348510000000005</c:v>
                </c:pt>
                <c:pt idx="19506">
                  <c:v>8.8349279999999997</c:v>
                </c:pt>
                <c:pt idx="19507">
                  <c:v>8.8348259999999996</c:v>
                </c:pt>
                <c:pt idx="19508">
                  <c:v>8.8344349999999991</c:v>
                </c:pt>
                <c:pt idx="19509">
                  <c:v>8.8349250000000001</c:v>
                </c:pt>
                <c:pt idx="19510">
                  <c:v>8.8347499999999997</c:v>
                </c:pt>
                <c:pt idx="19511">
                  <c:v>8.8329889999999995</c:v>
                </c:pt>
                <c:pt idx="19512">
                  <c:v>8.831925</c:v>
                </c:pt>
                <c:pt idx="19513">
                  <c:v>8.8313649999999999</c:v>
                </c:pt>
                <c:pt idx="19514">
                  <c:v>8.8309519999999999</c:v>
                </c:pt>
                <c:pt idx="19515">
                  <c:v>8.8301309999999997</c:v>
                </c:pt>
                <c:pt idx="19516">
                  <c:v>8.828265</c:v>
                </c:pt>
                <c:pt idx="19517">
                  <c:v>8.8272759999999995</c:v>
                </c:pt>
                <c:pt idx="19518">
                  <c:v>8.8255759999999999</c:v>
                </c:pt>
                <c:pt idx="19519">
                  <c:v>8.8247540000000004</c:v>
                </c:pt>
                <c:pt idx="19520">
                  <c:v>8.8233890000000006</c:v>
                </c:pt>
                <c:pt idx="19521">
                  <c:v>8.8234729999999999</c:v>
                </c:pt>
                <c:pt idx="19522">
                  <c:v>8.8234860000000008</c:v>
                </c:pt>
                <c:pt idx="19523">
                  <c:v>8.8231769999999994</c:v>
                </c:pt>
                <c:pt idx="19524">
                  <c:v>8.8228080000000002</c:v>
                </c:pt>
                <c:pt idx="19525">
                  <c:v>8.8216049999999999</c:v>
                </c:pt>
                <c:pt idx="19526">
                  <c:v>8.8201459999999994</c:v>
                </c:pt>
                <c:pt idx="19527">
                  <c:v>8.8197050000000008</c:v>
                </c:pt>
                <c:pt idx="19528">
                  <c:v>8.819369</c:v>
                </c:pt>
                <c:pt idx="19529">
                  <c:v>8.8193450000000002</c:v>
                </c:pt>
                <c:pt idx="19530">
                  <c:v>8.8194520000000001</c:v>
                </c:pt>
                <c:pt idx="19531">
                  <c:v>8.819407</c:v>
                </c:pt>
                <c:pt idx="19532">
                  <c:v>8.8191790000000001</c:v>
                </c:pt>
                <c:pt idx="19533">
                  <c:v>8.8189360000000008</c:v>
                </c:pt>
                <c:pt idx="19534">
                  <c:v>8.818263</c:v>
                </c:pt>
                <c:pt idx="19535">
                  <c:v>8.8172379999999997</c:v>
                </c:pt>
                <c:pt idx="19536">
                  <c:v>8.8164829999999998</c:v>
                </c:pt>
                <c:pt idx="19537">
                  <c:v>8.815493</c:v>
                </c:pt>
                <c:pt idx="19538">
                  <c:v>8.8138970000000008</c:v>
                </c:pt>
                <c:pt idx="19539">
                  <c:v>8.8138109999999994</c:v>
                </c:pt>
                <c:pt idx="19540">
                  <c:v>8.8124369999999992</c:v>
                </c:pt>
                <c:pt idx="19541">
                  <c:v>8.8115140000000007</c:v>
                </c:pt>
                <c:pt idx="19542">
                  <c:v>8.8108850000000007</c:v>
                </c:pt>
                <c:pt idx="19543">
                  <c:v>8.8097879999999993</c:v>
                </c:pt>
                <c:pt idx="19544">
                  <c:v>8.8091779999999993</c:v>
                </c:pt>
                <c:pt idx="19545">
                  <c:v>8.8086389999999994</c:v>
                </c:pt>
                <c:pt idx="19546">
                  <c:v>8.8079440000000009</c:v>
                </c:pt>
                <c:pt idx="19547">
                  <c:v>8.80823</c:v>
                </c:pt>
                <c:pt idx="19548">
                  <c:v>8.8082139999999995</c:v>
                </c:pt>
                <c:pt idx="19549">
                  <c:v>8.8077000000000005</c:v>
                </c:pt>
                <c:pt idx="19550">
                  <c:v>8.8074200000000005</c:v>
                </c:pt>
                <c:pt idx="19551">
                  <c:v>8.8076939999999997</c:v>
                </c:pt>
                <c:pt idx="19552">
                  <c:v>8.8068220000000004</c:v>
                </c:pt>
                <c:pt idx="19553">
                  <c:v>8.8060869999999998</c:v>
                </c:pt>
                <c:pt idx="19554">
                  <c:v>8.8050829999999998</c:v>
                </c:pt>
                <c:pt idx="19555">
                  <c:v>8.8044910000000005</c:v>
                </c:pt>
                <c:pt idx="19556">
                  <c:v>8.8036490000000001</c:v>
                </c:pt>
                <c:pt idx="19557">
                  <c:v>8.8034339999999993</c:v>
                </c:pt>
                <c:pt idx="19558">
                  <c:v>8.8027320000000007</c:v>
                </c:pt>
                <c:pt idx="19559">
                  <c:v>8.8014580000000002</c:v>
                </c:pt>
                <c:pt idx="19560">
                  <c:v>8.7995129999999993</c:v>
                </c:pt>
                <c:pt idx="19561">
                  <c:v>8.7981090000000002</c:v>
                </c:pt>
                <c:pt idx="19562">
                  <c:v>8.7972819999999992</c:v>
                </c:pt>
                <c:pt idx="19563">
                  <c:v>8.7967650000000006</c:v>
                </c:pt>
                <c:pt idx="19564">
                  <c:v>8.7964040000000008</c:v>
                </c:pt>
                <c:pt idx="19565">
                  <c:v>8.7955590000000008</c:v>
                </c:pt>
                <c:pt idx="19566">
                  <c:v>8.7949009999999994</c:v>
                </c:pt>
                <c:pt idx="19567">
                  <c:v>8.7949699999999993</c:v>
                </c:pt>
                <c:pt idx="19568">
                  <c:v>8.7944460000000007</c:v>
                </c:pt>
                <c:pt idx="19569">
                  <c:v>8.7942560000000007</c:v>
                </c:pt>
                <c:pt idx="19570">
                  <c:v>8.7942060000000009</c:v>
                </c:pt>
                <c:pt idx="19571">
                  <c:v>8.7932570000000005</c:v>
                </c:pt>
                <c:pt idx="19572">
                  <c:v>8.7927060000000008</c:v>
                </c:pt>
                <c:pt idx="19573">
                  <c:v>8.7920999999999996</c:v>
                </c:pt>
                <c:pt idx="19574">
                  <c:v>8.7909500000000005</c:v>
                </c:pt>
                <c:pt idx="19575">
                  <c:v>8.7902760000000004</c:v>
                </c:pt>
                <c:pt idx="19576">
                  <c:v>8.7906220000000008</c:v>
                </c:pt>
                <c:pt idx="19577">
                  <c:v>8.7890270000000008</c:v>
                </c:pt>
                <c:pt idx="19578">
                  <c:v>8.7879909999999999</c:v>
                </c:pt>
                <c:pt idx="19579">
                  <c:v>8.7867180000000005</c:v>
                </c:pt>
                <c:pt idx="19580">
                  <c:v>8.7858210000000003</c:v>
                </c:pt>
                <c:pt idx="19581">
                  <c:v>8.7847109999999997</c:v>
                </c:pt>
                <c:pt idx="19582">
                  <c:v>8.7838229999999999</c:v>
                </c:pt>
                <c:pt idx="19583">
                  <c:v>8.7827760000000001</c:v>
                </c:pt>
                <c:pt idx="19584">
                  <c:v>8.7821099999999994</c:v>
                </c:pt>
                <c:pt idx="19585">
                  <c:v>8.7810129999999997</c:v>
                </c:pt>
                <c:pt idx="19586">
                  <c:v>8.7801829999999992</c:v>
                </c:pt>
                <c:pt idx="19587">
                  <c:v>8.7797619999999998</c:v>
                </c:pt>
                <c:pt idx="19588">
                  <c:v>8.7796230000000008</c:v>
                </c:pt>
                <c:pt idx="19589">
                  <c:v>8.777647</c:v>
                </c:pt>
                <c:pt idx="19590">
                  <c:v>8.7777519999999996</c:v>
                </c:pt>
                <c:pt idx="19591">
                  <c:v>8.7770379999999992</c:v>
                </c:pt>
                <c:pt idx="19592">
                  <c:v>8.7767549999999996</c:v>
                </c:pt>
                <c:pt idx="19593">
                  <c:v>8.7766420000000007</c:v>
                </c:pt>
                <c:pt idx="19594">
                  <c:v>8.7757090000000009</c:v>
                </c:pt>
                <c:pt idx="19595">
                  <c:v>8.7747349999999997</c:v>
                </c:pt>
                <c:pt idx="19596">
                  <c:v>8.7739799999999999</c:v>
                </c:pt>
                <c:pt idx="19597">
                  <c:v>8.7726290000000002</c:v>
                </c:pt>
                <c:pt idx="19598">
                  <c:v>8.7714309999999998</c:v>
                </c:pt>
                <c:pt idx="19599">
                  <c:v>8.7707370000000004</c:v>
                </c:pt>
                <c:pt idx="19600">
                  <c:v>8.7698509999999992</c:v>
                </c:pt>
                <c:pt idx="19601">
                  <c:v>8.7690239999999999</c:v>
                </c:pt>
                <c:pt idx="19602">
                  <c:v>8.768732</c:v>
                </c:pt>
                <c:pt idx="19603">
                  <c:v>8.7685519999999997</c:v>
                </c:pt>
                <c:pt idx="19604">
                  <c:v>8.7671050000000008</c:v>
                </c:pt>
                <c:pt idx="19605">
                  <c:v>8.7657439999999998</c:v>
                </c:pt>
                <c:pt idx="19606">
                  <c:v>8.7645730000000004</c:v>
                </c:pt>
                <c:pt idx="19607">
                  <c:v>8.7623580000000008</c:v>
                </c:pt>
                <c:pt idx="19608">
                  <c:v>8.7614330000000002</c:v>
                </c:pt>
                <c:pt idx="19609">
                  <c:v>8.7609309999999994</c:v>
                </c:pt>
                <c:pt idx="19610">
                  <c:v>8.7607870000000005</c:v>
                </c:pt>
                <c:pt idx="19611">
                  <c:v>8.7599440000000008</c:v>
                </c:pt>
                <c:pt idx="19612">
                  <c:v>8.7598710000000004</c:v>
                </c:pt>
                <c:pt idx="19613">
                  <c:v>8.7592230000000004</c:v>
                </c:pt>
                <c:pt idx="19614">
                  <c:v>8.7583260000000003</c:v>
                </c:pt>
                <c:pt idx="19615">
                  <c:v>8.7575330000000005</c:v>
                </c:pt>
                <c:pt idx="19616">
                  <c:v>8.7569940000000006</c:v>
                </c:pt>
                <c:pt idx="19617">
                  <c:v>8.7557229999999997</c:v>
                </c:pt>
                <c:pt idx="19618">
                  <c:v>8.7549390000000002</c:v>
                </c:pt>
                <c:pt idx="19619">
                  <c:v>8.7538269999999994</c:v>
                </c:pt>
                <c:pt idx="19620">
                  <c:v>8.7528410000000001</c:v>
                </c:pt>
                <c:pt idx="19621">
                  <c:v>8.7516940000000005</c:v>
                </c:pt>
                <c:pt idx="19622">
                  <c:v>8.7503229999999999</c:v>
                </c:pt>
                <c:pt idx="19623">
                  <c:v>8.7488630000000001</c:v>
                </c:pt>
                <c:pt idx="19624">
                  <c:v>8.7478250000000006</c:v>
                </c:pt>
                <c:pt idx="19625">
                  <c:v>8.7475900000000006</c:v>
                </c:pt>
                <c:pt idx="19626">
                  <c:v>8.7461559999999992</c:v>
                </c:pt>
                <c:pt idx="19627">
                  <c:v>8.7442639999999994</c:v>
                </c:pt>
                <c:pt idx="19628">
                  <c:v>8.7425499999999996</c:v>
                </c:pt>
                <c:pt idx="19629">
                  <c:v>8.7426910000000007</c:v>
                </c:pt>
                <c:pt idx="19630">
                  <c:v>8.7420179999999998</c:v>
                </c:pt>
                <c:pt idx="19631">
                  <c:v>8.7414640000000006</c:v>
                </c:pt>
                <c:pt idx="19632">
                  <c:v>8.7417370000000005</c:v>
                </c:pt>
                <c:pt idx="19633">
                  <c:v>8.7419639999999994</c:v>
                </c:pt>
                <c:pt idx="19634">
                  <c:v>8.7408199999999994</c:v>
                </c:pt>
                <c:pt idx="19635">
                  <c:v>8.7397069999999992</c:v>
                </c:pt>
                <c:pt idx="19636">
                  <c:v>8.7376930000000002</c:v>
                </c:pt>
                <c:pt idx="19637">
                  <c:v>8.7363239999999998</c:v>
                </c:pt>
                <c:pt idx="19638">
                  <c:v>8.7356979999999993</c:v>
                </c:pt>
                <c:pt idx="19639">
                  <c:v>8.7351259999999993</c:v>
                </c:pt>
                <c:pt idx="19640">
                  <c:v>8.7340979999999995</c:v>
                </c:pt>
                <c:pt idx="19641">
                  <c:v>8.7326940000000004</c:v>
                </c:pt>
                <c:pt idx="19642">
                  <c:v>8.7313729999999996</c:v>
                </c:pt>
                <c:pt idx="19643">
                  <c:v>8.731598</c:v>
                </c:pt>
                <c:pt idx="19644">
                  <c:v>8.7308950000000003</c:v>
                </c:pt>
                <c:pt idx="19645">
                  <c:v>8.7304940000000002</c:v>
                </c:pt>
                <c:pt idx="19646">
                  <c:v>8.7290600000000005</c:v>
                </c:pt>
                <c:pt idx="19647">
                  <c:v>8.7288069999999998</c:v>
                </c:pt>
                <c:pt idx="19648">
                  <c:v>8.7275609999999997</c:v>
                </c:pt>
                <c:pt idx="19649">
                  <c:v>8.7265779999999999</c:v>
                </c:pt>
                <c:pt idx="19650">
                  <c:v>8.7256239999999998</c:v>
                </c:pt>
                <c:pt idx="19651">
                  <c:v>8.7239819999999995</c:v>
                </c:pt>
                <c:pt idx="19652">
                  <c:v>8.7226730000000003</c:v>
                </c:pt>
                <c:pt idx="19653">
                  <c:v>8.7215950000000007</c:v>
                </c:pt>
                <c:pt idx="19654">
                  <c:v>8.7204370000000004</c:v>
                </c:pt>
                <c:pt idx="19655">
                  <c:v>8.7196759999999998</c:v>
                </c:pt>
                <c:pt idx="19656">
                  <c:v>8.7186889999999995</c:v>
                </c:pt>
                <c:pt idx="19657">
                  <c:v>8.7188400000000001</c:v>
                </c:pt>
                <c:pt idx="19658">
                  <c:v>8.7183709999999994</c:v>
                </c:pt>
                <c:pt idx="19659">
                  <c:v>8.7172350000000005</c:v>
                </c:pt>
                <c:pt idx="19660">
                  <c:v>8.7161109999999997</c:v>
                </c:pt>
                <c:pt idx="19661">
                  <c:v>8.7156000000000002</c:v>
                </c:pt>
                <c:pt idx="19662">
                  <c:v>8.7147380000000005</c:v>
                </c:pt>
                <c:pt idx="19663">
                  <c:v>8.7144619999999993</c:v>
                </c:pt>
                <c:pt idx="19664">
                  <c:v>8.7137740000000008</c:v>
                </c:pt>
                <c:pt idx="19665">
                  <c:v>8.7131329999999991</c:v>
                </c:pt>
                <c:pt idx="19666">
                  <c:v>8.7127130000000008</c:v>
                </c:pt>
                <c:pt idx="19667">
                  <c:v>8.7116360000000004</c:v>
                </c:pt>
                <c:pt idx="19668">
                  <c:v>8.7114910000000005</c:v>
                </c:pt>
                <c:pt idx="19669">
                  <c:v>8.7105259999999998</c:v>
                </c:pt>
                <c:pt idx="19670">
                  <c:v>8.7097429999999996</c:v>
                </c:pt>
                <c:pt idx="19671">
                  <c:v>8.7086819999999996</c:v>
                </c:pt>
                <c:pt idx="19672">
                  <c:v>8.7079760000000004</c:v>
                </c:pt>
                <c:pt idx="19673">
                  <c:v>8.7088459999999994</c:v>
                </c:pt>
                <c:pt idx="19674">
                  <c:v>8.7094020000000008</c:v>
                </c:pt>
                <c:pt idx="19675">
                  <c:v>8.7082470000000001</c:v>
                </c:pt>
                <c:pt idx="19676">
                  <c:v>8.7078600000000002</c:v>
                </c:pt>
                <c:pt idx="19677">
                  <c:v>8.7079380000000004</c:v>
                </c:pt>
                <c:pt idx="19678">
                  <c:v>8.7089090000000002</c:v>
                </c:pt>
                <c:pt idx="19679">
                  <c:v>8.7086469999999991</c:v>
                </c:pt>
                <c:pt idx="19680">
                  <c:v>8.7073649999999994</c:v>
                </c:pt>
                <c:pt idx="19681">
                  <c:v>8.7064749999999993</c:v>
                </c:pt>
                <c:pt idx="19682">
                  <c:v>8.7050289999999997</c:v>
                </c:pt>
                <c:pt idx="19683">
                  <c:v>8.7029700000000005</c:v>
                </c:pt>
                <c:pt idx="19684">
                  <c:v>8.7022390000000005</c:v>
                </c:pt>
                <c:pt idx="19685">
                  <c:v>8.7020680000000006</c:v>
                </c:pt>
                <c:pt idx="19686">
                  <c:v>8.7022729999999999</c:v>
                </c:pt>
                <c:pt idx="19687">
                  <c:v>8.7016299999999998</c:v>
                </c:pt>
                <c:pt idx="19688">
                  <c:v>8.7012099999999997</c:v>
                </c:pt>
                <c:pt idx="19689">
                  <c:v>8.7011179999999992</c:v>
                </c:pt>
                <c:pt idx="19690">
                  <c:v>8.7010059999999996</c:v>
                </c:pt>
                <c:pt idx="19691">
                  <c:v>8.7002140000000008</c:v>
                </c:pt>
                <c:pt idx="19692">
                  <c:v>8.6995319999999996</c:v>
                </c:pt>
                <c:pt idx="19693">
                  <c:v>8.6980699999999995</c:v>
                </c:pt>
                <c:pt idx="19694">
                  <c:v>8.6970379999999992</c:v>
                </c:pt>
                <c:pt idx="19695">
                  <c:v>8.6957450000000005</c:v>
                </c:pt>
                <c:pt idx="19696">
                  <c:v>8.6954860000000007</c:v>
                </c:pt>
                <c:pt idx="19697">
                  <c:v>8.6947229999999998</c:v>
                </c:pt>
                <c:pt idx="19698">
                  <c:v>8.6943269999999995</c:v>
                </c:pt>
                <c:pt idx="19699">
                  <c:v>8.6930010000000006</c:v>
                </c:pt>
                <c:pt idx="19700">
                  <c:v>8.6921090000000003</c:v>
                </c:pt>
                <c:pt idx="19701">
                  <c:v>8.6921169999999996</c:v>
                </c:pt>
                <c:pt idx="19702">
                  <c:v>8.6920289999999998</c:v>
                </c:pt>
                <c:pt idx="19703">
                  <c:v>8.691281</c:v>
                </c:pt>
                <c:pt idx="19704">
                  <c:v>8.6911620000000003</c:v>
                </c:pt>
                <c:pt idx="19705">
                  <c:v>8.6912610000000008</c:v>
                </c:pt>
                <c:pt idx="19706">
                  <c:v>8.6913280000000004</c:v>
                </c:pt>
                <c:pt idx="19707">
                  <c:v>8.6906770000000009</c:v>
                </c:pt>
                <c:pt idx="19708">
                  <c:v>8.6898180000000007</c:v>
                </c:pt>
                <c:pt idx="19709">
                  <c:v>8.6891610000000004</c:v>
                </c:pt>
                <c:pt idx="19710">
                  <c:v>8.6884770000000007</c:v>
                </c:pt>
                <c:pt idx="19711">
                  <c:v>8.687875</c:v>
                </c:pt>
                <c:pt idx="19712">
                  <c:v>8.6877279999999999</c:v>
                </c:pt>
                <c:pt idx="19713">
                  <c:v>8.6868739999999995</c:v>
                </c:pt>
                <c:pt idx="19714">
                  <c:v>8.6859230000000007</c:v>
                </c:pt>
                <c:pt idx="19715">
                  <c:v>8.6855709999999995</c:v>
                </c:pt>
                <c:pt idx="19716">
                  <c:v>8.6850550000000002</c:v>
                </c:pt>
                <c:pt idx="19717">
                  <c:v>8.6851850000000006</c:v>
                </c:pt>
                <c:pt idx="19718">
                  <c:v>8.6846739999999993</c:v>
                </c:pt>
                <c:pt idx="19719">
                  <c:v>8.6840890000000002</c:v>
                </c:pt>
                <c:pt idx="19720">
                  <c:v>8.6833720000000003</c:v>
                </c:pt>
                <c:pt idx="19721">
                  <c:v>8.6827190000000005</c:v>
                </c:pt>
                <c:pt idx="19722">
                  <c:v>8.6815920000000002</c:v>
                </c:pt>
                <c:pt idx="19723">
                  <c:v>8.6799269999999993</c:v>
                </c:pt>
                <c:pt idx="19724">
                  <c:v>8.6786169999999991</c:v>
                </c:pt>
                <c:pt idx="19725">
                  <c:v>8.6783450000000002</c:v>
                </c:pt>
                <c:pt idx="19726">
                  <c:v>8.6781980000000001</c:v>
                </c:pt>
                <c:pt idx="19727">
                  <c:v>8.6785870000000003</c:v>
                </c:pt>
                <c:pt idx="19728">
                  <c:v>8.6776769999999992</c:v>
                </c:pt>
                <c:pt idx="19729">
                  <c:v>8.6766199999999998</c:v>
                </c:pt>
                <c:pt idx="19730">
                  <c:v>8.6766290000000001</c:v>
                </c:pt>
                <c:pt idx="19731">
                  <c:v>8.6763440000000003</c:v>
                </c:pt>
                <c:pt idx="19732">
                  <c:v>8.6764390000000002</c:v>
                </c:pt>
                <c:pt idx="19733">
                  <c:v>8.6769820000000006</c:v>
                </c:pt>
                <c:pt idx="19734">
                  <c:v>8.6762270000000008</c:v>
                </c:pt>
                <c:pt idx="19735">
                  <c:v>8.6749369999999999</c:v>
                </c:pt>
                <c:pt idx="19736">
                  <c:v>8.6742159999999995</c:v>
                </c:pt>
                <c:pt idx="19737">
                  <c:v>8.6740349999999999</c:v>
                </c:pt>
                <c:pt idx="19738">
                  <c:v>8.6727260000000008</c:v>
                </c:pt>
                <c:pt idx="19739">
                  <c:v>8.6722029999999997</c:v>
                </c:pt>
                <c:pt idx="19740">
                  <c:v>8.6717969999999998</c:v>
                </c:pt>
                <c:pt idx="19741">
                  <c:v>8.6722210000000004</c:v>
                </c:pt>
                <c:pt idx="19742">
                  <c:v>8.6717919999999999</c:v>
                </c:pt>
                <c:pt idx="19743">
                  <c:v>8.6710550000000008</c:v>
                </c:pt>
                <c:pt idx="19744">
                  <c:v>8.6701829999999998</c:v>
                </c:pt>
                <c:pt idx="19745">
                  <c:v>8.6694320000000005</c:v>
                </c:pt>
                <c:pt idx="19746">
                  <c:v>8.6686759999999996</c:v>
                </c:pt>
                <c:pt idx="19747">
                  <c:v>8.6675050000000002</c:v>
                </c:pt>
                <c:pt idx="19748">
                  <c:v>8.666499</c:v>
                </c:pt>
                <c:pt idx="19749">
                  <c:v>8.6660470000000007</c:v>
                </c:pt>
                <c:pt idx="19750">
                  <c:v>8.6658410000000003</c:v>
                </c:pt>
                <c:pt idx="19751">
                  <c:v>8.6656110000000002</c:v>
                </c:pt>
                <c:pt idx="19752">
                  <c:v>8.6653300000000009</c:v>
                </c:pt>
                <c:pt idx="19753">
                  <c:v>8.6645350000000008</c:v>
                </c:pt>
                <c:pt idx="19754">
                  <c:v>8.6637269999999997</c:v>
                </c:pt>
                <c:pt idx="19755">
                  <c:v>8.6626290000000008</c:v>
                </c:pt>
                <c:pt idx="19756">
                  <c:v>8.6612629999999999</c:v>
                </c:pt>
                <c:pt idx="19757">
                  <c:v>8.6602759999999996</c:v>
                </c:pt>
                <c:pt idx="19758">
                  <c:v>8.6592749999999992</c:v>
                </c:pt>
                <c:pt idx="19759">
                  <c:v>8.6586689999999997</c:v>
                </c:pt>
                <c:pt idx="19760">
                  <c:v>8.6584050000000001</c:v>
                </c:pt>
                <c:pt idx="19761">
                  <c:v>8.6581609999999998</c:v>
                </c:pt>
                <c:pt idx="19762">
                  <c:v>8.6576540000000008</c:v>
                </c:pt>
                <c:pt idx="19763">
                  <c:v>8.6571680000000004</c:v>
                </c:pt>
                <c:pt idx="19764">
                  <c:v>8.6573010000000004</c:v>
                </c:pt>
                <c:pt idx="19765">
                  <c:v>8.657</c:v>
                </c:pt>
                <c:pt idx="19766">
                  <c:v>8.655913</c:v>
                </c:pt>
                <c:pt idx="19767">
                  <c:v>8.6549990000000001</c:v>
                </c:pt>
                <c:pt idx="19768">
                  <c:v>8.6542940000000002</c:v>
                </c:pt>
                <c:pt idx="19769">
                  <c:v>8.6541390000000007</c:v>
                </c:pt>
                <c:pt idx="19770">
                  <c:v>8.6544690000000006</c:v>
                </c:pt>
                <c:pt idx="19771">
                  <c:v>8.6541580000000007</c:v>
                </c:pt>
                <c:pt idx="19772">
                  <c:v>8.6539199999999994</c:v>
                </c:pt>
                <c:pt idx="19773">
                  <c:v>8.6533940000000005</c:v>
                </c:pt>
                <c:pt idx="19774">
                  <c:v>8.6521430000000006</c:v>
                </c:pt>
                <c:pt idx="19775">
                  <c:v>8.6507909999999999</c:v>
                </c:pt>
                <c:pt idx="19776">
                  <c:v>8.6495189999999997</c:v>
                </c:pt>
                <c:pt idx="19777">
                  <c:v>8.6486699999999992</c:v>
                </c:pt>
                <c:pt idx="19778">
                  <c:v>8.6478140000000003</c:v>
                </c:pt>
                <c:pt idx="19779">
                  <c:v>8.6468969999999992</c:v>
                </c:pt>
                <c:pt idx="19780">
                  <c:v>8.6463520000000003</c:v>
                </c:pt>
                <c:pt idx="19781">
                  <c:v>8.6458580000000005</c:v>
                </c:pt>
                <c:pt idx="19782">
                  <c:v>8.6454880000000003</c:v>
                </c:pt>
                <c:pt idx="19783">
                  <c:v>8.6450209999999998</c:v>
                </c:pt>
                <c:pt idx="19784">
                  <c:v>8.6451860000000007</c:v>
                </c:pt>
                <c:pt idx="19785">
                  <c:v>8.6455760000000001</c:v>
                </c:pt>
                <c:pt idx="19786">
                  <c:v>8.6453389999999999</c:v>
                </c:pt>
                <c:pt idx="19787">
                  <c:v>8.6447769999999995</c:v>
                </c:pt>
                <c:pt idx="19788">
                  <c:v>8.6443209999999997</c:v>
                </c:pt>
                <c:pt idx="19789">
                  <c:v>8.643364</c:v>
                </c:pt>
                <c:pt idx="19790">
                  <c:v>8.6419329999999999</c:v>
                </c:pt>
                <c:pt idx="19791">
                  <c:v>8.6406390000000002</c:v>
                </c:pt>
                <c:pt idx="19792">
                  <c:v>8.6399059999999999</c:v>
                </c:pt>
                <c:pt idx="19793">
                  <c:v>8.6396850000000001</c:v>
                </c:pt>
                <c:pt idx="19794">
                  <c:v>8.6397709999999996</c:v>
                </c:pt>
                <c:pt idx="19795">
                  <c:v>8.6396940000000004</c:v>
                </c:pt>
                <c:pt idx="19796">
                  <c:v>8.6395379999999999</c:v>
                </c:pt>
                <c:pt idx="19797">
                  <c:v>8.6390499999999992</c:v>
                </c:pt>
                <c:pt idx="19798">
                  <c:v>8.6387009999999993</c:v>
                </c:pt>
                <c:pt idx="19799">
                  <c:v>8.6388049999999996</c:v>
                </c:pt>
                <c:pt idx="19800">
                  <c:v>8.6383089999999996</c:v>
                </c:pt>
                <c:pt idx="19801">
                  <c:v>8.6378609999999991</c:v>
                </c:pt>
                <c:pt idx="19802">
                  <c:v>8.6377100000000002</c:v>
                </c:pt>
                <c:pt idx="19803">
                  <c:v>8.6375790000000006</c:v>
                </c:pt>
                <c:pt idx="19804">
                  <c:v>8.6368340000000003</c:v>
                </c:pt>
                <c:pt idx="19805">
                  <c:v>8.6364780000000003</c:v>
                </c:pt>
                <c:pt idx="19806">
                  <c:v>8.6364210000000003</c:v>
                </c:pt>
                <c:pt idx="19807">
                  <c:v>8.6360939999999999</c:v>
                </c:pt>
                <c:pt idx="19808">
                  <c:v>8.6358479999999993</c:v>
                </c:pt>
                <c:pt idx="19809">
                  <c:v>8.6354340000000001</c:v>
                </c:pt>
                <c:pt idx="19810">
                  <c:v>8.634798</c:v>
                </c:pt>
                <c:pt idx="19811">
                  <c:v>8.6345460000000003</c:v>
                </c:pt>
                <c:pt idx="19812">
                  <c:v>8.634468</c:v>
                </c:pt>
                <c:pt idx="19813">
                  <c:v>8.6343840000000007</c:v>
                </c:pt>
                <c:pt idx="19814">
                  <c:v>8.6336359999999992</c:v>
                </c:pt>
                <c:pt idx="19815">
                  <c:v>8.6329440000000002</c:v>
                </c:pt>
                <c:pt idx="19816">
                  <c:v>8.6319680000000005</c:v>
                </c:pt>
                <c:pt idx="19817">
                  <c:v>8.6304160000000003</c:v>
                </c:pt>
                <c:pt idx="19818">
                  <c:v>8.6290279999999999</c:v>
                </c:pt>
                <c:pt idx="19819">
                  <c:v>8.628247</c:v>
                </c:pt>
                <c:pt idx="19820">
                  <c:v>8.6269790000000004</c:v>
                </c:pt>
                <c:pt idx="19821">
                  <c:v>8.6261670000000006</c:v>
                </c:pt>
                <c:pt idx="19822">
                  <c:v>8.6260949999999994</c:v>
                </c:pt>
                <c:pt idx="19823">
                  <c:v>8.6259770000000007</c:v>
                </c:pt>
                <c:pt idx="19824">
                  <c:v>8.6264099999999999</c:v>
                </c:pt>
                <c:pt idx="19825">
                  <c:v>8.6265009999999993</c:v>
                </c:pt>
                <c:pt idx="19826">
                  <c:v>8.6253229999999999</c:v>
                </c:pt>
                <c:pt idx="19827">
                  <c:v>8.6240439999999996</c:v>
                </c:pt>
                <c:pt idx="19828">
                  <c:v>8.6236219999999992</c:v>
                </c:pt>
                <c:pt idx="19829">
                  <c:v>8.6235490000000006</c:v>
                </c:pt>
                <c:pt idx="19830">
                  <c:v>8.6227689999999999</c:v>
                </c:pt>
                <c:pt idx="19831">
                  <c:v>8.6214429999999993</c:v>
                </c:pt>
                <c:pt idx="19832">
                  <c:v>8.6196120000000001</c:v>
                </c:pt>
                <c:pt idx="19833">
                  <c:v>8.6178159999999995</c:v>
                </c:pt>
                <c:pt idx="19834">
                  <c:v>8.6153829999999996</c:v>
                </c:pt>
                <c:pt idx="19835">
                  <c:v>8.6141459999999999</c:v>
                </c:pt>
                <c:pt idx="19836">
                  <c:v>8.6137680000000003</c:v>
                </c:pt>
                <c:pt idx="19837">
                  <c:v>8.6135859999999997</c:v>
                </c:pt>
                <c:pt idx="19838">
                  <c:v>8.6134129999999995</c:v>
                </c:pt>
                <c:pt idx="19839">
                  <c:v>8.6130209999999998</c:v>
                </c:pt>
                <c:pt idx="19840">
                  <c:v>8.6122119999999995</c:v>
                </c:pt>
                <c:pt idx="19841">
                  <c:v>8.6121020000000001</c:v>
                </c:pt>
                <c:pt idx="19842">
                  <c:v>8.6127950000000002</c:v>
                </c:pt>
                <c:pt idx="19843">
                  <c:v>8.6127339999999997</c:v>
                </c:pt>
                <c:pt idx="19844">
                  <c:v>8.6123860000000008</c:v>
                </c:pt>
                <c:pt idx="19845">
                  <c:v>8.6118389999999998</c:v>
                </c:pt>
                <c:pt idx="19846">
                  <c:v>8.6112699999999993</c:v>
                </c:pt>
                <c:pt idx="19847">
                  <c:v>8.6106599999999993</c:v>
                </c:pt>
                <c:pt idx="19848">
                  <c:v>8.6106610000000003</c:v>
                </c:pt>
                <c:pt idx="19849">
                  <c:v>8.6103489999999994</c:v>
                </c:pt>
                <c:pt idx="19850">
                  <c:v>8.6092870000000001</c:v>
                </c:pt>
                <c:pt idx="19851">
                  <c:v>8.6075780000000002</c:v>
                </c:pt>
                <c:pt idx="19852">
                  <c:v>8.6065059999999995</c:v>
                </c:pt>
                <c:pt idx="19853">
                  <c:v>8.6062189999999994</c:v>
                </c:pt>
                <c:pt idx="19854">
                  <c:v>8.6060829999999999</c:v>
                </c:pt>
                <c:pt idx="19855">
                  <c:v>8.6049109999999995</c:v>
                </c:pt>
                <c:pt idx="19856">
                  <c:v>8.6039530000000006</c:v>
                </c:pt>
                <c:pt idx="19857">
                  <c:v>8.6035629999999994</c:v>
                </c:pt>
                <c:pt idx="19858">
                  <c:v>8.6031910000000007</c:v>
                </c:pt>
                <c:pt idx="19859">
                  <c:v>8.6033670000000004</c:v>
                </c:pt>
                <c:pt idx="19860">
                  <c:v>8.6033179999999998</c:v>
                </c:pt>
                <c:pt idx="19861">
                  <c:v>8.6028120000000001</c:v>
                </c:pt>
                <c:pt idx="19862">
                  <c:v>8.6014379999999999</c:v>
                </c:pt>
                <c:pt idx="19863">
                  <c:v>8.5999510000000008</c:v>
                </c:pt>
                <c:pt idx="19864">
                  <c:v>8.5988559999999996</c:v>
                </c:pt>
                <c:pt idx="19865">
                  <c:v>8.5979659999999996</c:v>
                </c:pt>
                <c:pt idx="19866">
                  <c:v>8.5982939999999992</c:v>
                </c:pt>
                <c:pt idx="19867">
                  <c:v>8.5986609999999999</c:v>
                </c:pt>
                <c:pt idx="19868">
                  <c:v>8.5987030000000004</c:v>
                </c:pt>
                <c:pt idx="19869">
                  <c:v>8.5984999999999996</c:v>
                </c:pt>
                <c:pt idx="19870">
                  <c:v>8.5984590000000001</c:v>
                </c:pt>
                <c:pt idx="19871">
                  <c:v>8.5984770000000008</c:v>
                </c:pt>
                <c:pt idx="19872">
                  <c:v>8.5981419999999993</c:v>
                </c:pt>
                <c:pt idx="19873">
                  <c:v>8.5972340000000003</c:v>
                </c:pt>
                <c:pt idx="19874">
                  <c:v>8.5973469999999992</c:v>
                </c:pt>
                <c:pt idx="19875">
                  <c:v>8.5969010000000008</c:v>
                </c:pt>
                <c:pt idx="19876">
                  <c:v>8.5973170000000003</c:v>
                </c:pt>
                <c:pt idx="19877">
                  <c:v>8.5977669999999993</c:v>
                </c:pt>
                <c:pt idx="19878">
                  <c:v>8.5972810000000006</c:v>
                </c:pt>
                <c:pt idx="19879">
                  <c:v>8.5969859999999994</c:v>
                </c:pt>
                <c:pt idx="19880">
                  <c:v>8.5973100000000002</c:v>
                </c:pt>
                <c:pt idx="19881">
                  <c:v>8.5975830000000002</c:v>
                </c:pt>
                <c:pt idx="19882">
                  <c:v>8.5987770000000001</c:v>
                </c:pt>
                <c:pt idx="19883">
                  <c:v>8.5982789999999998</c:v>
                </c:pt>
                <c:pt idx="19884">
                  <c:v>8.5998190000000001</c:v>
                </c:pt>
                <c:pt idx="19885">
                  <c:v>8.5995179999999998</c:v>
                </c:pt>
                <c:pt idx="19886">
                  <c:v>8.5991700000000009</c:v>
                </c:pt>
                <c:pt idx="19887">
                  <c:v>8.5979369999999999</c:v>
                </c:pt>
                <c:pt idx="19888">
                  <c:v>8.5973360000000003</c:v>
                </c:pt>
                <c:pt idx="19889">
                  <c:v>8.5965430000000005</c:v>
                </c:pt>
                <c:pt idx="19890">
                  <c:v>8.5962150000000008</c:v>
                </c:pt>
                <c:pt idx="19891">
                  <c:v>8.5961390000000009</c:v>
                </c:pt>
                <c:pt idx="19892">
                  <c:v>8.59497</c:v>
                </c:pt>
                <c:pt idx="19893">
                  <c:v>8.5937370000000008</c:v>
                </c:pt>
                <c:pt idx="19894">
                  <c:v>8.5925100000000008</c:v>
                </c:pt>
                <c:pt idx="19895">
                  <c:v>8.5916169999999994</c:v>
                </c:pt>
                <c:pt idx="19896">
                  <c:v>8.5906749999999992</c:v>
                </c:pt>
                <c:pt idx="19897">
                  <c:v>8.5907119999999999</c:v>
                </c:pt>
                <c:pt idx="19898">
                  <c:v>8.5899599999999996</c:v>
                </c:pt>
                <c:pt idx="19899">
                  <c:v>8.5883459999999996</c:v>
                </c:pt>
                <c:pt idx="19900">
                  <c:v>8.5869549999999997</c:v>
                </c:pt>
                <c:pt idx="19901">
                  <c:v>8.5869180000000007</c:v>
                </c:pt>
                <c:pt idx="19902">
                  <c:v>8.5857139999999994</c:v>
                </c:pt>
                <c:pt idx="19903">
                  <c:v>8.5848969999999998</c:v>
                </c:pt>
                <c:pt idx="19904">
                  <c:v>8.5838809999999999</c:v>
                </c:pt>
                <c:pt idx="19905">
                  <c:v>8.5838090000000005</c:v>
                </c:pt>
                <c:pt idx="19906">
                  <c:v>8.5839580000000009</c:v>
                </c:pt>
                <c:pt idx="19907">
                  <c:v>8.5830559999999991</c:v>
                </c:pt>
                <c:pt idx="19908">
                  <c:v>8.5821319999999996</c:v>
                </c:pt>
                <c:pt idx="19909">
                  <c:v>8.5812609999999996</c:v>
                </c:pt>
                <c:pt idx="19910">
                  <c:v>8.5801099999999995</c:v>
                </c:pt>
                <c:pt idx="19911">
                  <c:v>8.5790120000000005</c:v>
                </c:pt>
                <c:pt idx="19912">
                  <c:v>8.5781299999999998</c:v>
                </c:pt>
                <c:pt idx="19913">
                  <c:v>8.5782360000000004</c:v>
                </c:pt>
                <c:pt idx="19914">
                  <c:v>8.5778370000000006</c:v>
                </c:pt>
                <c:pt idx="19915">
                  <c:v>8.5776599999999998</c:v>
                </c:pt>
                <c:pt idx="19916">
                  <c:v>8.5766639999999992</c:v>
                </c:pt>
                <c:pt idx="19917">
                  <c:v>8.5756049999999995</c:v>
                </c:pt>
                <c:pt idx="19918">
                  <c:v>8.5747970000000002</c:v>
                </c:pt>
                <c:pt idx="19919">
                  <c:v>8.5737220000000001</c:v>
                </c:pt>
                <c:pt idx="19920">
                  <c:v>8.5721670000000003</c:v>
                </c:pt>
                <c:pt idx="19921">
                  <c:v>8.5707540000000009</c:v>
                </c:pt>
                <c:pt idx="19922">
                  <c:v>8.5690150000000003</c:v>
                </c:pt>
                <c:pt idx="19923">
                  <c:v>8.5676129999999997</c:v>
                </c:pt>
                <c:pt idx="19924">
                  <c:v>8.5656130000000008</c:v>
                </c:pt>
                <c:pt idx="19925">
                  <c:v>8.5638699999999996</c:v>
                </c:pt>
                <c:pt idx="19926">
                  <c:v>8.5628720000000005</c:v>
                </c:pt>
                <c:pt idx="19927">
                  <c:v>8.562201</c:v>
                </c:pt>
                <c:pt idx="19928">
                  <c:v>8.5606819999999999</c:v>
                </c:pt>
                <c:pt idx="19929">
                  <c:v>8.5590720000000005</c:v>
                </c:pt>
                <c:pt idx="19930">
                  <c:v>8.5572710000000001</c:v>
                </c:pt>
                <c:pt idx="19931">
                  <c:v>8.5563099999999999</c:v>
                </c:pt>
                <c:pt idx="19932">
                  <c:v>8.5557459999999992</c:v>
                </c:pt>
                <c:pt idx="19933">
                  <c:v>8.5551220000000008</c:v>
                </c:pt>
                <c:pt idx="19934">
                  <c:v>8.5536069999999995</c:v>
                </c:pt>
                <c:pt idx="19935">
                  <c:v>8.5528860000000009</c:v>
                </c:pt>
                <c:pt idx="19936">
                  <c:v>8.5505110000000002</c:v>
                </c:pt>
                <c:pt idx="19937">
                  <c:v>8.5503940000000007</c:v>
                </c:pt>
                <c:pt idx="19938">
                  <c:v>8.5497599999999991</c:v>
                </c:pt>
                <c:pt idx="19939">
                  <c:v>8.5487450000000003</c:v>
                </c:pt>
                <c:pt idx="19940">
                  <c:v>8.5491139999999994</c:v>
                </c:pt>
                <c:pt idx="19941">
                  <c:v>8.5481309999999997</c:v>
                </c:pt>
                <c:pt idx="19942">
                  <c:v>8.5464719999999996</c:v>
                </c:pt>
                <c:pt idx="19943">
                  <c:v>8.5459750000000003</c:v>
                </c:pt>
                <c:pt idx="19944">
                  <c:v>8.5468709999999994</c:v>
                </c:pt>
                <c:pt idx="19945">
                  <c:v>8.5474479999999993</c:v>
                </c:pt>
                <c:pt idx="19946">
                  <c:v>8.5466200000000008</c:v>
                </c:pt>
                <c:pt idx="19947">
                  <c:v>8.545973</c:v>
                </c:pt>
                <c:pt idx="19948">
                  <c:v>8.545439</c:v>
                </c:pt>
                <c:pt idx="19949">
                  <c:v>8.5439439999999998</c:v>
                </c:pt>
                <c:pt idx="19950">
                  <c:v>8.5442429999999998</c:v>
                </c:pt>
                <c:pt idx="19951">
                  <c:v>8.544162</c:v>
                </c:pt>
                <c:pt idx="19952">
                  <c:v>8.5437130000000003</c:v>
                </c:pt>
                <c:pt idx="19953">
                  <c:v>8.5424330000000008</c:v>
                </c:pt>
                <c:pt idx="19954">
                  <c:v>8.5411909999999995</c:v>
                </c:pt>
                <c:pt idx="19955">
                  <c:v>8.540813</c:v>
                </c:pt>
                <c:pt idx="19956">
                  <c:v>8.5396809999999999</c:v>
                </c:pt>
                <c:pt idx="19957">
                  <c:v>8.5385679999999997</c:v>
                </c:pt>
                <c:pt idx="19958">
                  <c:v>8.5382569999999998</c:v>
                </c:pt>
                <c:pt idx="19959">
                  <c:v>8.5383230000000001</c:v>
                </c:pt>
                <c:pt idx="19960">
                  <c:v>8.5373699999999992</c:v>
                </c:pt>
                <c:pt idx="19961">
                  <c:v>8.5370930000000005</c:v>
                </c:pt>
                <c:pt idx="19962">
                  <c:v>8.5365420000000007</c:v>
                </c:pt>
                <c:pt idx="19963">
                  <c:v>8.5352800000000002</c:v>
                </c:pt>
                <c:pt idx="19964">
                  <c:v>8.5340570000000007</c:v>
                </c:pt>
                <c:pt idx="19965">
                  <c:v>8.5322600000000008</c:v>
                </c:pt>
                <c:pt idx="19966">
                  <c:v>8.5316340000000004</c:v>
                </c:pt>
                <c:pt idx="19967">
                  <c:v>8.5325539999999993</c:v>
                </c:pt>
                <c:pt idx="19968">
                  <c:v>8.5331419999999998</c:v>
                </c:pt>
                <c:pt idx="19969">
                  <c:v>8.5324310000000008</c:v>
                </c:pt>
                <c:pt idx="19970">
                  <c:v>8.5328459999999993</c:v>
                </c:pt>
                <c:pt idx="19971">
                  <c:v>8.5328099999999996</c:v>
                </c:pt>
                <c:pt idx="19972">
                  <c:v>8.5330969999999997</c:v>
                </c:pt>
                <c:pt idx="19973">
                  <c:v>8.5328630000000008</c:v>
                </c:pt>
                <c:pt idx="19974">
                  <c:v>8.5332509999999999</c:v>
                </c:pt>
                <c:pt idx="19975">
                  <c:v>8.5337759999999996</c:v>
                </c:pt>
                <c:pt idx="19976">
                  <c:v>8.5342269999999996</c:v>
                </c:pt>
                <c:pt idx="19977">
                  <c:v>8.5337390000000006</c:v>
                </c:pt>
                <c:pt idx="19978">
                  <c:v>8.5338429999999992</c:v>
                </c:pt>
                <c:pt idx="19979">
                  <c:v>8.5335940000000008</c:v>
                </c:pt>
                <c:pt idx="19980">
                  <c:v>8.5348500000000005</c:v>
                </c:pt>
                <c:pt idx="19981">
                  <c:v>8.5337209999999999</c:v>
                </c:pt>
                <c:pt idx="19982">
                  <c:v>8.5323410000000006</c:v>
                </c:pt>
                <c:pt idx="19983">
                  <c:v>8.5309430000000006</c:v>
                </c:pt>
                <c:pt idx="19984">
                  <c:v>8.5309229999999996</c:v>
                </c:pt>
                <c:pt idx="19985">
                  <c:v>8.5297619999999998</c:v>
                </c:pt>
                <c:pt idx="19986">
                  <c:v>8.5307899999999997</c:v>
                </c:pt>
                <c:pt idx="19987">
                  <c:v>8.5301629999999999</c:v>
                </c:pt>
                <c:pt idx="19988">
                  <c:v>8.5298789999999993</c:v>
                </c:pt>
                <c:pt idx="19989">
                  <c:v>8.5295620000000003</c:v>
                </c:pt>
                <c:pt idx="19990">
                  <c:v>8.5278559999999999</c:v>
                </c:pt>
                <c:pt idx="19991">
                  <c:v>8.5276589999999999</c:v>
                </c:pt>
                <c:pt idx="19992">
                  <c:v>8.5279830000000008</c:v>
                </c:pt>
                <c:pt idx="19993">
                  <c:v>8.5279290000000003</c:v>
                </c:pt>
                <c:pt idx="19994">
                  <c:v>8.5250430000000001</c:v>
                </c:pt>
                <c:pt idx="19995">
                  <c:v>8.5236110000000007</c:v>
                </c:pt>
                <c:pt idx="19996">
                  <c:v>8.5238969999999998</c:v>
                </c:pt>
                <c:pt idx="19997">
                  <c:v>8.5228470000000005</c:v>
                </c:pt>
                <c:pt idx="19998">
                  <c:v>8.5222270000000009</c:v>
                </c:pt>
                <c:pt idx="19999">
                  <c:v>8.5233779999999992</c:v>
                </c:pt>
                <c:pt idx="20000">
                  <c:v>8.5234310000000004</c:v>
                </c:pt>
                <c:pt idx="20001">
                  <c:v>8.5229029999999995</c:v>
                </c:pt>
                <c:pt idx="20002">
                  <c:v>8.5225489999999997</c:v>
                </c:pt>
                <c:pt idx="20003">
                  <c:v>8.5226740000000003</c:v>
                </c:pt>
                <c:pt idx="20004">
                  <c:v>8.5227430000000002</c:v>
                </c:pt>
                <c:pt idx="20005">
                  <c:v>8.5222639999999998</c:v>
                </c:pt>
                <c:pt idx="20006">
                  <c:v>8.5216119999999993</c:v>
                </c:pt>
                <c:pt idx="20007">
                  <c:v>8.5218100000000003</c:v>
                </c:pt>
                <c:pt idx="20008">
                  <c:v>8.5214680000000005</c:v>
                </c:pt>
                <c:pt idx="20009">
                  <c:v>8.5207560000000004</c:v>
                </c:pt>
                <c:pt idx="20010">
                  <c:v>8.5216820000000002</c:v>
                </c:pt>
                <c:pt idx="20011">
                  <c:v>8.5206099999999996</c:v>
                </c:pt>
                <c:pt idx="20012">
                  <c:v>8.5200410000000009</c:v>
                </c:pt>
                <c:pt idx="20013">
                  <c:v>8.5198350000000005</c:v>
                </c:pt>
                <c:pt idx="20014">
                  <c:v>8.5196480000000001</c:v>
                </c:pt>
                <c:pt idx="20015">
                  <c:v>8.5194329999999994</c:v>
                </c:pt>
                <c:pt idx="20016">
                  <c:v>8.5185359999999992</c:v>
                </c:pt>
                <c:pt idx="20017">
                  <c:v>8.5175630000000009</c:v>
                </c:pt>
                <c:pt idx="20018">
                  <c:v>8.5157019999999992</c:v>
                </c:pt>
                <c:pt idx="20019">
                  <c:v>8.5142290000000003</c:v>
                </c:pt>
                <c:pt idx="20020">
                  <c:v>8.5127179999999996</c:v>
                </c:pt>
                <c:pt idx="20021">
                  <c:v>8.5112229999999993</c:v>
                </c:pt>
                <c:pt idx="20022">
                  <c:v>8.5104209999999991</c:v>
                </c:pt>
                <c:pt idx="20023">
                  <c:v>8.5104140000000008</c:v>
                </c:pt>
                <c:pt idx="20024">
                  <c:v>8.5095369999999999</c:v>
                </c:pt>
                <c:pt idx="20025">
                  <c:v>8.5089539999999992</c:v>
                </c:pt>
                <c:pt idx="20026">
                  <c:v>8.507987</c:v>
                </c:pt>
                <c:pt idx="20027">
                  <c:v>8.5078709999999997</c:v>
                </c:pt>
                <c:pt idx="20028">
                  <c:v>8.5071879999999993</c:v>
                </c:pt>
                <c:pt idx="20029">
                  <c:v>8.5066489999999995</c:v>
                </c:pt>
                <c:pt idx="20030">
                  <c:v>8.5054780000000001</c:v>
                </c:pt>
                <c:pt idx="20031">
                  <c:v>8.5054449999999999</c:v>
                </c:pt>
                <c:pt idx="20032">
                  <c:v>8.5049609999999998</c:v>
                </c:pt>
                <c:pt idx="20033">
                  <c:v>8.5055779999999999</c:v>
                </c:pt>
                <c:pt idx="20034">
                  <c:v>8.5046219999999995</c:v>
                </c:pt>
                <c:pt idx="20035">
                  <c:v>8.5041119999999992</c:v>
                </c:pt>
                <c:pt idx="20036">
                  <c:v>8.5035120000000006</c:v>
                </c:pt>
                <c:pt idx="20037">
                  <c:v>8.50319</c:v>
                </c:pt>
                <c:pt idx="20038">
                  <c:v>8.5035310000000006</c:v>
                </c:pt>
                <c:pt idx="20039">
                  <c:v>8.5031269999999992</c:v>
                </c:pt>
                <c:pt idx="20040">
                  <c:v>8.5037059999999993</c:v>
                </c:pt>
                <c:pt idx="20041">
                  <c:v>8.5032669999999992</c:v>
                </c:pt>
                <c:pt idx="20042">
                  <c:v>8.5024320000000007</c:v>
                </c:pt>
                <c:pt idx="20043">
                  <c:v>8.5009990000000002</c:v>
                </c:pt>
                <c:pt idx="20044">
                  <c:v>8.5021830000000005</c:v>
                </c:pt>
                <c:pt idx="20045">
                  <c:v>8.5016660000000002</c:v>
                </c:pt>
                <c:pt idx="20046">
                  <c:v>8.5000900000000001</c:v>
                </c:pt>
                <c:pt idx="20047">
                  <c:v>8.4999769999999994</c:v>
                </c:pt>
                <c:pt idx="20048">
                  <c:v>8.4990509999999997</c:v>
                </c:pt>
                <c:pt idx="20049">
                  <c:v>8.497719</c:v>
                </c:pt>
                <c:pt idx="20050">
                  <c:v>8.4969420000000007</c:v>
                </c:pt>
                <c:pt idx="20051">
                  <c:v>8.4963309999999996</c:v>
                </c:pt>
                <c:pt idx="20052">
                  <c:v>8.4947759999999999</c:v>
                </c:pt>
                <c:pt idx="20053">
                  <c:v>8.4935650000000003</c:v>
                </c:pt>
                <c:pt idx="20054">
                  <c:v>8.4928030000000003</c:v>
                </c:pt>
                <c:pt idx="20055">
                  <c:v>8.4928070000000009</c:v>
                </c:pt>
                <c:pt idx="20056">
                  <c:v>8.4920910000000003</c:v>
                </c:pt>
                <c:pt idx="20057">
                  <c:v>8.4912399999999995</c:v>
                </c:pt>
                <c:pt idx="20058">
                  <c:v>8.4904609999999998</c:v>
                </c:pt>
                <c:pt idx="20059">
                  <c:v>8.4891190000000005</c:v>
                </c:pt>
                <c:pt idx="20060">
                  <c:v>8.487368</c:v>
                </c:pt>
                <c:pt idx="20061">
                  <c:v>8.4876380000000005</c:v>
                </c:pt>
                <c:pt idx="20062">
                  <c:v>8.487762</c:v>
                </c:pt>
                <c:pt idx="20063">
                  <c:v>8.4877210000000005</c:v>
                </c:pt>
                <c:pt idx="20064">
                  <c:v>8.4875830000000008</c:v>
                </c:pt>
                <c:pt idx="20065">
                  <c:v>8.4877599999999997</c:v>
                </c:pt>
                <c:pt idx="20066">
                  <c:v>8.4877819999999993</c:v>
                </c:pt>
                <c:pt idx="20067">
                  <c:v>8.4866250000000001</c:v>
                </c:pt>
                <c:pt idx="20068">
                  <c:v>8.486008</c:v>
                </c:pt>
                <c:pt idx="20069">
                  <c:v>8.4864429999999995</c:v>
                </c:pt>
                <c:pt idx="20070">
                  <c:v>8.4861629999999995</c:v>
                </c:pt>
                <c:pt idx="20071">
                  <c:v>8.4860410000000002</c:v>
                </c:pt>
                <c:pt idx="20072">
                  <c:v>8.4858030000000007</c:v>
                </c:pt>
                <c:pt idx="20073">
                  <c:v>8.4851290000000006</c:v>
                </c:pt>
                <c:pt idx="20074">
                  <c:v>8.484337</c:v>
                </c:pt>
                <c:pt idx="20075">
                  <c:v>8.4833350000000003</c:v>
                </c:pt>
                <c:pt idx="20076">
                  <c:v>8.4825110000000006</c:v>
                </c:pt>
                <c:pt idx="20077">
                  <c:v>8.4812340000000006</c:v>
                </c:pt>
                <c:pt idx="20078">
                  <c:v>8.4800760000000004</c:v>
                </c:pt>
                <c:pt idx="20079">
                  <c:v>8.4797390000000004</c:v>
                </c:pt>
                <c:pt idx="20080">
                  <c:v>8.4791899999999991</c:v>
                </c:pt>
                <c:pt idx="20081">
                  <c:v>8.4781820000000003</c:v>
                </c:pt>
                <c:pt idx="20082">
                  <c:v>8.4772960000000008</c:v>
                </c:pt>
                <c:pt idx="20083">
                  <c:v>8.4759270000000004</c:v>
                </c:pt>
                <c:pt idx="20084">
                  <c:v>8.4752240000000008</c:v>
                </c:pt>
                <c:pt idx="20085">
                  <c:v>8.4750650000000007</c:v>
                </c:pt>
                <c:pt idx="20086">
                  <c:v>8.4746120000000005</c:v>
                </c:pt>
                <c:pt idx="20087">
                  <c:v>8.4731839999999998</c:v>
                </c:pt>
                <c:pt idx="20088">
                  <c:v>8.4705449999999995</c:v>
                </c:pt>
                <c:pt idx="20089">
                  <c:v>8.4684749999999998</c:v>
                </c:pt>
                <c:pt idx="20090">
                  <c:v>8.4666999999999994</c:v>
                </c:pt>
                <c:pt idx="20091">
                  <c:v>8.4659429999999993</c:v>
                </c:pt>
                <c:pt idx="20092">
                  <c:v>8.4651580000000006</c:v>
                </c:pt>
                <c:pt idx="20093">
                  <c:v>8.4651169999999993</c:v>
                </c:pt>
                <c:pt idx="20094">
                  <c:v>8.4642429999999997</c:v>
                </c:pt>
                <c:pt idx="20095">
                  <c:v>8.4644630000000003</c:v>
                </c:pt>
                <c:pt idx="20096">
                  <c:v>8.4651150000000008</c:v>
                </c:pt>
                <c:pt idx="20097">
                  <c:v>8.4646279999999994</c:v>
                </c:pt>
                <c:pt idx="20098">
                  <c:v>8.4643660000000001</c:v>
                </c:pt>
                <c:pt idx="20099">
                  <c:v>8.4642660000000003</c:v>
                </c:pt>
                <c:pt idx="20100">
                  <c:v>8.4644259999999996</c:v>
                </c:pt>
                <c:pt idx="20101">
                  <c:v>8.4652250000000002</c:v>
                </c:pt>
                <c:pt idx="20102">
                  <c:v>8.4663330000000006</c:v>
                </c:pt>
                <c:pt idx="20103">
                  <c:v>8.465776</c:v>
                </c:pt>
                <c:pt idx="20104">
                  <c:v>8.465071</c:v>
                </c:pt>
                <c:pt idx="20105">
                  <c:v>8.4638679999999997</c:v>
                </c:pt>
                <c:pt idx="20106">
                  <c:v>8.4633240000000001</c:v>
                </c:pt>
                <c:pt idx="20107">
                  <c:v>8.4623899999999992</c:v>
                </c:pt>
                <c:pt idx="20108">
                  <c:v>8.4621340000000007</c:v>
                </c:pt>
                <c:pt idx="20109">
                  <c:v>8.4618739999999999</c:v>
                </c:pt>
                <c:pt idx="20110">
                  <c:v>8.4614010000000004</c:v>
                </c:pt>
                <c:pt idx="20111">
                  <c:v>8.4609699999999997</c:v>
                </c:pt>
                <c:pt idx="20112">
                  <c:v>8.4601520000000008</c:v>
                </c:pt>
                <c:pt idx="20113">
                  <c:v>8.4592460000000003</c:v>
                </c:pt>
                <c:pt idx="20114">
                  <c:v>8.4582630000000005</c:v>
                </c:pt>
                <c:pt idx="20115">
                  <c:v>8.4579970000000007</c:v>
                </c:pt>
                <c:pt idx="20116">
                  <c:v>8.4572439999999993</c:v>
                </c:pt>
                <c:pt idx="20117">
                  <c:v>8.4569430000000008</c:v>
                </c:pt>
                <c:pt idx="20118">
                  <c:v>8.4564219999999999</c:v>
                </c:pt>
                <c:pt idx="20119">
                  <c:v>8.4556920000000009</c:v>
                </c:pt>
                <c:pt idx="20120">
                  <c:v>8.4558070000000001</c:v>
                </c:pt>
                <c:pt idx="20121">
                  <c:v>8.4553220000000007</c:v>
                </c:pt>
                <c:pt idx="20122">
                  <c:v>8.454898</c:v>
                </c:pt>
                <c:pt idx="20123">
                  <c:v>8.4541509999999995</c:v>
                </c:pt>
                <c:pt idx="20124">
                  <c:v>8.4540869999999995</c:v>
                </c:pt>
                <c:pt idx="20125">
                  <c:v>8.4547279999999994</c:v>
                </c:pt>
                <c:pt idx="20126">
                  <c:v>8.4546829999999993</c:v>
                </c:pt>
                <c:pt idx="20127">
                  <c:v>8.4547559999999997</c:v>
                </c:pt>
                <c:pt idx="20128">
                  <c:v>8.4551689999999997</c:v>
                </c:pt>
                <c:pt idx="20129">
                  <c:v>8.4551110000000005</c:v>
                </c:pt>
                <c:pt idx="20130">
                  <c:v>8.4543789999999994</c:v>
                </c:pt>
                <c:pt idx="20131">
                  <c:v>8.4544720000000009</c:v>
                </c:pt>
                <c:pt idx="20132">
                  <c:v>8.4553379999999994</c:v>
                </c:pt>
                <c:pt idx="20133">
                  <c:v>8.4557219999999997</c:v>
                </c:pt>
                <c:pt idx="20134">
                  <c:v>8.4557870000000008</c:v>
                </c:pt>
                <c:pt idx="20135">
                  <c:v>8.4557909999999996</c:v>
                </c:pt>
                <c:pt idx="20136">
                  <c:v>8.4558579999999992</c:v>
                </c:pt>
                <c:pt idx="20137">
                  <c:v>8.4562849999999994</c:v>
                </c:pt>
                <c:pt idx="20138">
                  <c:v>8.4569720000000004</c:v>
                </c:pt>
                <c:pt idx="20139">
                  <c:v>8.4580350000000006</c:v>
                </c:pt>
                <c:pt idx="20140">
                  <c:v>8.4591130000000003</c:v>
                </c:pt>
                <c:pt idx="20141">
                  <c:v>8.4589689999999997</c:v>
                </c:pt>
                <c:pt idx="20142">
                  <c:v>8.4589230000000004</c:v>
                </c:pt>
                <c:pt idx="20143">
                  <c:v>8.4593980000000002</c:v>
                </c:pt>
                <c:pt idx="20144">
                  <c:v>8.4597079999999991</c:v>
                </c:pt>
                <c:pt idx="20145">
                  <c:v>8.4592080000000003</c:v>
                </c:pt>
                <c:pt idx="20146">
                  <c:v>8.4577229999999997</c:v>
                </c:pt>
                <c:pt idx="20147">
                  <c:v>8.4568180000000002</c:v>
                </c:pt>
                <c:pt idx="20148">
                  <c:v>8.4561519999999994</c:v>
                </c:pt>
                <c:pt idx="20149">
                  <c:v>8.4558979999999995</c:v>
                </c:pt>
                <c:pt idx="20150">
                  <c:v>8.4549769999999995</c:v>
                </c:pt>
                <c:pt idx="20151">
                  <c:v>8.4528440000000007</c:v>
                </c:pt>
                <c:pt idx="20152">
                  <c:v>8.4509209999999992</c:v>
                </c:pt>
                <c:pt idx="20153">
                  <c:v>8.4511559999999992</c:v>
                </c:pt>
                <c:pt idx="20154">
                  <c:v>8.4515480000000007</c:v>
                </c:pt>
                <c:pt idx="20155">
                  <c:v>8.4515639999999994</c:v>
                </c:pt>
                <c:pt idx="20156">
                  <c:v>8.4521470000000001</c:v>
                </c:pt>
                <c:pt idx="20157">
                  <c:v>8.4523100000000007</c:v>
                </c:pt>
                <c:pt idx="20158">
                  <c:v>8.4524720000000002</c:v>
                </c:pt>
                <c:pt idx="20159">
                  <c:v>8.452496</c:v>
                </c:pt>
                <c:pt idx="20160">
                  <c:v>8.4517720000000001</c:v>
                </c:pt>
                <c:pt idx="20161">
                  <c:v>8.4505149999999993</c:v>
                </c:pt>
                <c:pt idx="20162">
                  <c:v>8.4499630000000003</c:v>
                </c:pt>
                <c:pt idx="20163">
                  <c:v>8.4496179999999992</c:v>
                </c:pt>
                <c:pt idx="20164">
                  <c:v>8.4489809999999999</c:v>
                </c:pt>
                <c:pt idx="20165">
                  <c:v>8.4483470000000001</c:v>
                </c:pt>
                <c:pt idx="20166">
                  <c:v>8.4480769999999996</c:v>
                </c:pt>
                <c:pt idx="20167">
                  <c:v>8.4483990000000002</c:v>
                </c:pt>
                <c:pt idx="20168">
                  <c:v>8.4484069999999996</c:v>
                </c:pt>
                <c:pt idx="20169">
                  <c:v>8.4478679999999997</c:v>
                </c:pt>
                <c:pt idx="20170">
                  <c:v>8.4479209999999991</c:v>
                </c:pt>
                <c:pt idx="20171">
                  <c:v>8.4482130000000009</c:v>
                </c:pt>
                <c:pt idx="20172">
                  <c:v>8.4478310000000008</c:v>
                </c:pt>
                <c:pt idx="20173">
                  <c:v>8.4475339999999992</c:v>
                </c:pt>
                <c:pt idx="20174">
                  <c:v>8.4472620000000003</c:v>
                </c:pt>
                <c:pt idx="20175">
                  <c:v>8.4464039999999994</c:v>
                </c:pt>
                <c:pt idx="20176">
                  <c:v>8.4459979999999995</c:v>
                </c:pt>
                <c:pt idx="20177">
                  <c:v>8.4458819999999992</c:v>
                </c:pt>
                <c:pt idx="20178">
                  <c:v>8.4451040000000006</c:v>
                </c:pt>
                <c:pt idx="20179">
                  <c:v>8.4444579999999991</c:v>
                </c:pt>
                <c:pt idx="20180">
                  <c:v>8.4441959999999998</c:v>
                </c:pt>
                <c:pt idx="20181">
                  <c:v>8.4430560000000003</c:v>
                </c:pt>
                <c:pt idx="20182">
                  <c:v>8.4416600000000006</c:v>
                </c:pt>
                <c:pt idx="20183">
                  <c:v>8.4413900000000002</c:v>
                </c:pt>
                <c:pt idx="20184">
                  <c:v>8.4416440000000001</c:v>
                </c:pt>
                <c:pt idx="20185">
                  <c:v>8.4414940000000005</c:v>
                </c:pt>
                <c:pt idx="20186">
                  <c:v>8.4409240000000008</c:v>
                </c:pt>
                <c:pt idx="20187">
                  <c:v>8.4408340000000006</c:v>
                </c:pt>
                <c:pt idx="20188">
                  <c:v>8.4410399999999992</c:v>
                </c:pt>
                <c:pt idx="20189">
                  <c:v>8.4405409999999996</c:v>
                </c:pt>
                <c:pt idx="20190">
                  <c:v>8.4398649999999993</c:v>
                </c:pt>
                <c:pt idx="20191">
                  <c:v>8.4397409999999997</c:v>
                </c:pt>
                <c:pt idx="20192">
                  <c:v>8.4400040000000001</c:v>
                </c:pt>
                <c:pt idx="20193">
                  <c:v>8.4402259999999991</c:v>
                </c:pt>
                <c:pt idx="20194">
                  <c:v>8.4397280000000006</c:v>
                </c:pt>
                <c:pt idx="20195">
                  <c:v>8.4383700000000008</c:v>
                </c:pt>
                <c:pt idx="20196">
                  <c:v>8.4375029999999995</c:v>
                </c:pt>
                <c:pt idx="20197">
                  <c:v>8.4374520000000004</c:v>
                </c:pt>
                <c:pt idx="20198">
                  <c:v>8.4377929999999992</c:v>
                </c:pt>
                <c:pt idx="20199">
                  <c:v>8.4377410000000008</c:v>
                </c:pt>
                <c:pt idx="20200">
                  <c:v>8.4380959999999998</c:v>
                </c:pt>
                <c:pt idx="20201">
                  <c:v>8.4385729999999999</c:v>
                </c:pt>
                <c:pt idx="20202">
                  <c:v>8.4391280000000002</c:v>
                </c:pt>
                <c:pt idx="20203">
                  <c:v>8.4387050000000006</c:v>
                </c:pt>
                <c:pt idx="20204">
                  <c:v>8.4376130000000007</c:v>
                </c:pt>
                <c:pt idx="20205">
                  <c:v>8.4369449999999997</c:v>
                </c:pt>
                <c:pt idx="20206">
                  <c:v>8.4357769999999999</c:v>
                </c:pt>
                <c:pt idx="20207">
                  <c:v>8.4348279999999995</c:v>
                </c:pt>
                <c:pt idx="20208">
                  <c:v>8.4344429999999999</c:v>
                </c:pt>
                <c:pt idx="20209">
                  <c:v>8.4332060000000002</c:v>
                </c:pt>
                <c:pt idx="20210">
                  <c:v>8.4328280000000007</c:v>
                </c:pt>
                <c:pt idx="20211">
                  <c:v>8.4331130000000005</c:v>
                </c:pt>
                <c:pt idx="20212">
                  <c:v>8.4329719999999995</c:v>
                </c:pt>
                <c:pt idx="20213">
                  <c:v>8.4323429999999995</c:v>
                </c:pt>
                <c:pt idx="20214">
                  <c:v>8.4329009999999993</c:v>
                </c:pt>
                <c:pt idx="20215">
                  <c:v>8.4330580000000008</c:v>
                </c:pt>
                <c:pt idx="20216">
                  <c:v>8.4326229999999995</c:v>
                </c:pt>
                <c:pt idx="20217">
                  <c:v>8.4315689999999996</c:v>
                </c:pt>
                <c:pt idx="20218">
                  <c:v>8.4305070000000004</c:v>
                </c:pt>
                <c:pt idx="20219">
                  <c:v>8.4308929999999993</c:v>
                </c:pt>
                <c:pt idx="20220">
                  <c:v>8.4313990000000008</c:v>
                </c:pt>
                <c:pt idx="20221">
                  <c:v>8.430301</c:v>
                </c:pt>
                <c:pt idx="20222">
                  <c:v>8.4297620000000002</c:v>
                </c:pt>
                <c:pt idx="20223">
                  <c:v>8.4294910000000005</c:v>
                </c:pt>
                <c:pt idx="20224">
                  <c:v>8.4290389999999995</c:v>
                </c:pt>
                <c:pt idx="20225">
                  <c:v>8.4287679999999998</c:v>
                </c:pt>
                <c:pt idx="20226">
                  <c:v>8.4274609999999992</c:v>
                </c:pt>
                <c:pt idx="20227">
                  <c:v>8.4263300000000001</c:v>
                </c:pt>
                <c:pt idx="20228">
                  <c:v>8.425891</c:v>
                </c:pt>
                <c:pt idx="20229">
                  <c:v>8.4254529999999992</c:v>
                </c:pt>
                <c:pt idx="20230">
                  <c:v>8.425198</c:v>
                </c:pt>
                <c:pt idx="20231">
                  <c:v>8.4254739999999995</c:v>
                </c:pt>
                <c:pt idx="20232">
                  <c:v>8.4249779999999994</c:v>
                </c:pt>
                <c:pt idx="20233">
                  <c:v>8.4242349999999995</c:v>
                </c:pt>
                <c:pt idx="20234">
                  <c:v>8.4231429999999996</c:v>
                </c:pt>
                <c:pt idx="20235">
                  <c:v>8.4221120000000003</c:v>
                </c:pt>
                <c:pt idx="20236">
                  <c:v>8.4213880000000003</c:v>
                </c:pt>
                <c:pt idx="20237">
                  <c:v>8.4202770000000005</c:v>
                </c:pt>
                <c:pt idx="20238">
                  <c:v>8.4194519999999997</c:v>
                </c:pt>
                <c:pt idx="20239">
                  <c:v>8.4186139999999998</c:v>
                </c:pt>
                <c:pt idx="20240">
                  <c:v>8.4177809999999997</c:v>
                </c:pt>
                <c:pt idx="20241">
                  <c:v>8.4174050000000005</c:v>
                </c:pt>
                <c:pt idx="20242">
                  <c:v>8.4164239999999992</c:v>
                </c:pt>
                <c:pt idx="20243">
                  <c:v>8.4148680000000002</c:v>
                </c:pt>
                <c:pt idx="20244">
                  <c:v>8.4139520000000001</c:v>
                </c:pt>
                <c:pt idx="20245">
                  <c:v>8.4140669999999993</c:v>
                </c:pt>
                <c:pt idx="20246">
                  <c:v>8.4145109999999992</c:v>
                </c:pt>
                <c:pt idx="20247">
                  <c:v>8.4146750000000008</c:v>
                </c:pt>
                <c:pt idx="20248">
                  <c:v>8.4141270000000006</c:v>
                </c:pt>
                <c:pt idx="20249">
                  <c:v>8.4127240000000008</c:v>
                </c:pt>
                <c:pt idx="20250">
                  <c:v>8.4114760000000004</c:v>
                </c:pt>
                <c:pt idx="20251">
                  <c:v>8.411054</c:v>
                </c:pt>
                <c:pt idx="20252">
                  <c:v>8.4110300000000002</c:v>
                </c:pt>
                <c:pt idx="20253">
                  <c:v>8.4112010000000001</c:v>
                </c:pt>
                <c:pt idx="20254">
                  <c:v>8.4110220000000009</c:v>
                </c:pt>
                <c:pt idx="20255">
                  <c:v>8.4106529999999999</c:v>
                </c:pt>
                <c:pt idx="20256">
                  <c:v>8.4104600000000005</c:v>
                </c:pt>
                <c:pt idx="20257">
                  <c:v>8.4106620000000003</c:v>
                </c:pt>
                <c:pt idx="20258">
                  <c:v>8.4100970000000004</c:v>
                </c:pt>
                <c:pt idx="20259">
                  <c:v>8.4105100000000004</c:v>
                </c:pt>
                <c:pt idx="20260">
                  <c:v>8.4107230000000008</c:v>
                </c:pt>
                <c:pt idx="20261">
                  <c:v>8.4103549999999991</c:v>
                </c:pt>
                <c:pt idx="20262">
                  <c:v>8.4100190000000001</c:v>
                </c:pt>
                <c:pt idx="20263">
                  <c:v>8.4101320000000008</c:v>
                </c:pt>
                <c:pt idx="20264">
                  <c:v>8.409478</c:v>
                </c:pt>
                <c:pt idx="20265">
                  <c:v>8.4088879999999993</c:v>
                </c:pt>
                <c:pt idx="20266">
                  <c:v>8.4079929999999994</c:v>
                </c:pt>
                <c:pt idx="20267">
                  <c:v>8.4082919999999994</c:v>
                </c:pt>
                <c:pt idx="20268">
                  <c:v>8.4080820000000003</c:v>
                </c:pt>
                <c:pt idx="20269">
                  <c:v>8.4067129999999999</c:v>
                </c:pt>
                <c:pt idx="20270">
                  <c:v>8.4053979999999999</c:v>
                </c:pt>
                <c:pt idx="20271">
                  <c:v>8.4054749999999991</c:v>
                </c:pt>
                <c:pt idx="20272">
                  <c:v>8.4063009999999991</c:v>
                </c:pt>
                <c:pt idx="20273">
                  <c:v>8.4063630000000007</c:v>
                </c:pt>
                <c:pt idx="20274">
                  <c:v>8.4066759999999991</c:v>
                </c:pt>
                <c:pt idx="20275">
                  <c:v>8.4064910000000008</c:v>
                </c:pt>
                <c:pt idx="20276">
                  <c:v>8.4066810000000007</c:v>
                </c:pt>
                <c:pt idx="20277">
                  <c:v>8.4064720000000008</c:v>
                </c:pt>
                <c:pt idx="20278">
                  <c:v>8.4054800000000007</c:v>
                </c:pt>
                <c:pt idx="20279">
                  <c:v>8.4045100000000001</c:v>
                </c:pt>
                <c:pt idx="20280">
                  <c:v>8.4034639999999996</c:v>
                </c:pt>
                <c:pt idx="20281">
                  <c:v>8.4023409999999998</c:v>
                </c:pt>
                <c:pt idx="20282">
                  <c:v>8.4017590000000002</c:v>
                </c:pt>
                <c:pt idx="20283">
                  <c:v>8.4008140000000004</c:v>
                </c:pt>
                <c:pt idx="20284">
                  <c:v>8.400722</c:v>
                </c:pt>
                <c:pt idx="20285">
                  <c:v>8.4000459999999997</c:v>
                </c:pt>
                <c:pt idx="20286">
                  <c:v>8.3995470000000001</c:v>
                </c:pt>
                <c:pt idx="20287">
                  <c:v>8.3986110000000007</c:v>
                </c:pt>
                <c:pt idx="20288">
                  <c:v>8.3981659999999998</c:v>
                </c:pt>
                <c:pt idx="20289">
                  <c:v>8.398199</c:v>
                </c:pt>
                <c:pt idx="20290">
                  <c:v>8.3980700000000006</c:v>
                </c:pt>
                <c:pt idx="20291">
                  <c:v>8.3968749999999996</c:v>
                </c:pt>
                <c:pt idx="20292">
                  <c:v>8.3966960000000004</c:v>
                </c:pt>
                <c:pt idx="20293">
                  <c:v>8.3967290000000006</c:v>
                </c:pt>
                <c:pt idx="20294">
                  <c:v>8.3960740000000005</c:v>
                </c:pt>
                <c:pt idx="20295">
                  <c:v>8.3957200000000007</c:v>
                </c:pt>
                <c:pt idx="20296">
                  <c:v>8.3961450000000006</c:v>
                </c:pt>
                <c:pt idx="20297">
                  <c:v>8.3962489999999992</c:v>
                </c:pt>
                <c:pt idx="20298">
                  <c:v>8.3956370000000007</c:v>
                </c:pt>
                <c:pt idx="20299">
                  <c:v>8.3957200000000007</c:v>
                </c:pt>
                <c:pt idx="20300">
                  <c:v>8.3956420000000005</c:v>
                </c:pt>
                <c:pt idx="20301">
                  <c:v>8.3955570000000002</c:v>
                </c:pt>
                <c:pt idx="20302">
                  <c:v>8.3949750000000005</c:v>
                </c:pt>
                <c:pt idx="20303">
                  <c:v>8.3948210000000003</c:v>
                </c:pt>
                <c:pt idx="20304">
                  <c:v>8.3949540000000002</c:v>
                </c:pt>
                <c:pt idx="20305">
                  <c:v>8.3950080000000007</c:v>
                </c:pt>
                <c:pt idx="20306">
                  <c:v>8.3954430000000002</c:v>
                </c:pt>
                <c:pt idx="20307">
                  <c:v>8.3950390000000006</c:v>
                </c:pt>
                <c:pt idx="20308">
                  <c:v>8.3944880000000008</c:v>
                </c:pt>
                <c:pt idx="20309">
                  <c:v>8.3930629999999997</c:v>
                </c:pt>
                <c:pt idx="20310">
                  <c:v>8.3920759999999994</c:v>
                </c:pt>
                <c:pt idx="20311">
                  <c:v>8.3913770000000003</c:v>
                </c:pt>
                <c:pt idx="20312">
                  <c:v>8.3907070000000008</c:v>
                </c:pt>
                <c:pt idx="20313">
                  <c:v>8.3898580000000003</c:v>
                </c:pt>
                <c:pt idx="20314">
                  <c:v>8.3889390000000006</c:v>
                </c:pt>
                <c:pt idx="20315">
                  <c:v>8.3881029999999992</c:v>
                </c:pt>
                <c:pt idx="20316">
                  <c:v>8.3878179999999993</c:v>
                </c:pt>
                <c:pt idx="20317">
                  <c:v>8.3877790000000001</c:v>
                </c:pt>
                <c:pt idx="20318">
                  <c:v>8.3881540000000001</c:v>
                </c:pt>
                <c:pt idx="20319">
                  <c:v>8.3879870000000007</c:v>
                </c:pt>
                <c:pt idx="20320">
                  <c:v>8.3877570000000006</c:v>
                </c:pt>
                <c:pt idx="20321">
                  <c:v>8.3868030000000005</c:v>
                </c:pt>
                <c:pt idx="20322">
                  <c:v>8.3847520000000006</c:v>
                </c:pt>
                <c:pt idx="20323">
                  <c:v>8.3835949999999997</c:v>
                </c:pt>
                <c:pt idx="20324">
                  <c:v>8.3822530000000004</c:v>
                </c:pt>
                <c:pt idx="20325">
                  <c:v>8.3811689999999999</c:v>
                </c:pt>
                <c:pt idx="20326">
                  <c:v>8.3816089999999992</c:v>
                </c:pt>
                <c:pt idx="20327">
                  <c:v>8.3816240000000004</c:v>
                </c:pt>
                <c:pt idx="20328">
                  <c:v>8.38096</c:v>
                </c:pt>
                <c:pt idx="20329">
                  <c:v>8.3799949999999992</c:v>
                </c:pt>
                <c:pt idx="20330">
                  <c:v>8.3802850000000007</c:v>
                </c:pt>
                <c:pt idx="20331">
                  <c:v>8.3801830000000006</c:v>
                </c:pt>
                <c:pt idx="20332">
                  <c:v>8.3811640000000001</c:v>
                </c:pt>
                <c:pt idx="20333">
                  <c:v>8.3816600000000001</c:v>
                </c:pt>
                <c:pt idx="20334">
                  <c:v>8.3806399999999996</c:v>
                </c:pt>
                <c:pt idx="20335">
                  <c:v>8.3809290000000001</c:v>
                </c:pt>
                <c:pt idx="20336">
                  <c:v>8.3812719999999992</c:v>
                </c:pt>
                <c:pt idx="20337">
                  <c:v>8.381964</c:v>
                </c:pt>
                <c:pt idx="20338">
                  <c:v>8.3815279999999994</c:v>
                </c:pt>
                <c:pt idx="20339">
                  <c:v>8.3802629999999994</c:v>
                </c:pt>
                <c:pt idx="20340">
                  <c:v>8.3805379999999996</c:v>
                </c:pt>
                <c:pt idx="20341">
                  <c:v>8.3806940000000001</c:v>
                </c:pt>
                <c:pt idx="20342">
                  <c:v>8.3797739999999994</c:v>
                </c:pt>
                <c:pt idx="20343">
                  <c:v>8.378171</c:v>
                </c:pt>
                <c:pt idx="20344">
                  <c:v>8.3781929999999996</c:v>
                </c:pt>
                <c:pt idx="20345">
                  <c:v>8.3774390000000007</c:v>
                </c:pt>
                <c:pt idx="20346">
                  <c:v>8.3760189999999994</c:v>
                </c:pt>
                <c:pt idx="20347">
                  <c:v>8.3745399999999997</c:v>
                </c:pt>
                <c:pt idx="20348">
                  <c:v>8.3743119999999998</c:v>
                </c:pt>
                <c:pt idx="20349">
                  <c:v>8.3744669999999992</c:v>
                </c:pt>
                <c:pt idx="20350">
                  <c:v>8.374015</c:v>
                </c:pt>
                <c:pt idx="20351">
                  <c:v>8.3726839999999996</c:v>
                </c:pt>
                <c:pt idx="20352">
                  <c:v>8.3726000000000003</c:v>
                </c:pt>
                <c:pt idx="20353">
                  <c:v>8.3715030000000006</c:v>
                </c:pt>
                <c:pt idx="20354">
                  <c:v>8.3699840000000005</c:v>
                </c:pt>
                <c:pt idx="20355">
                  <c:v>8.3695699999999995</c:v>
                </c:pt>
                <c:pt idx="20356">
                  <c:v>8.3680640000000004</c:v>
                </c:pt>
                <c:pt idx="20357">
                  <c:v>8.3666199999999993</c:v>
                </c:pt>
                <c:pt idx="20358">
                  <c:v>8.3661189999999994</c:v>
                </c:pt>
                <c:pt idx="20359">
                  <c:v>8.3654550000000008</c:v>
                </c:pt>
                <c:pt idx="20360">
                  <c:v>8.3640570000000007</c:v>
                </c:pt>
                <c:pt idx="20361">
                  <c:v>8.3641629999999996</c:v>
                </c:pt>
                <c:pt idx="20362">
                  <c:v>8.3631969999999995</c:v>
                </c:pt>
                <c:pt idx="20363">
                  <c:v>8.3618109999999994</c:v>
                </c:pt>
                <c:pt idx="20364">
                  <c:v>8.3611360000000001</c:v>
                </c:pt>
                <c:pt idx="20365">
                  <c:v>8.3610439999999997</c:v>
                </c:pt>
                <c:pt idx="20366">
                  <c:v>8.3601700000000001</c:v>
                </c:pt>
                <c:pt idx="20367">
                  <c:v>8.3586240000000007</c:v>
                </c:pt>
                <c:pt idx="20368">
                  <c:v>8.3573540000000008</c:v>
                </c:pt>
                <c:pt idx="20369">
                  <c:v>8.3573430000000002</c:v>
                </c:pt>
                <c:pt idx="20370">
                  <c:v>8.3563299999999998</c:v>
                </c:pt>
                <c:pt idx="20371">
                  <c:v>8.3551699999999993</c:v>
                </c:pt>
                <c:pt idx="20372">
                  <c:v>8.3546110000000002</c:v>
                </c:pt>
                <c:pt idx="20373">
                  <c:v>8.3534970000000008</c:v>
                </c:pt>
                <c:pt idx="20374">
                  <c:v>8.3536599999999996</c:v>
                </c:pt>
                <c:pt idx="20375">
                  <c:v>8.3527050000000003</c:v>
                </c:pt>
                <c:pt idx="20376">
                  <c:v>8.3516030000000008</c:v>
                </c:pt>
                <c:pt idx="20377">
                  <c:v>8.3515270000000008</c:v>
                </c:pt>
                <c:pt idx="20378">
                  <c:v>8.3521079999999994</c:v>
                </c:pt>
                <c:pt idx="20379">
                  <c:v>8.3527059999999995</c:v>
                </c:pt>
                <c:pt idx="20380">
                  <c:v>8.3523160000000001</c:v>
                </c:pt>
                <c:pt idx="20381">
                  <c:v>8.351445</c:v>
                </c:pt>
                <c:pt idx="20382">
                  <c:v>8.3493630000000003</c:v>
                </c:pt>
                <c:pt idx="20383">
                  <c:v>8.3486429999999991</c:v>
                </c:pt>
                <c:pt idx="20384">
                  <c:v>8.3481729999999992</c:v>
                </c:pt>
                <c:pt idx="20385">
                  <c:v>8.3480559999999997</c:v>
                </c:pt>
                <c:pt idx="20386">
                  <c:v>8.3471440000000001</c:v>
                </c:pt>
                <c:pt idx="20387">
                  <c:v>8.3459789999999998</c:v>
                </c:pt>
                <c:pt idx="20388">
                  <c:v>8.3447449999999996</c:v>
                </c:pt>
                <c:pt idx="20389">
                  <c:v>8.3443539999999992</c:v>
                </c:pt>
                <c:pt idx="20390">
                  <c:v>8.3430909999999994</c:v>
                </c:pt>
                <c:pt idx="20391">
                  <c:v>8.341723</c:v>
                </c:pt>
                <c:pt idx="20392">
                  <c:v>8.3410069999999994</c:v>
                </c:pt>
                <c:pt idx="20393">
                  <c:v>8.341215</c:v>
                </c:pt>
                <c:pt idx="20394">
                  <c:v>8.3413229999999992</c:v>
                </c:pt>
                <c:pt idx="20395">
                  <c:v>8.3414710000000003</c:v>
                </c:pt>
                <c:pt idx="20396">
                  <c:v>8.3407029999999995</c:v>
                </c:pt>
                <c:pt idx="20397">
                  <c:v>8.3400090000000002</c:v>
                </c:pt>
                <c:pt idx="20398">
                  <c:v>8.3394910000000007</c:v>
                </c:pt>
                <c:pt idx="20399">
                  <c:v>8.3385680000000004</c:v>
                </c:pt>
                <c:pt idx="20400">
                  <c:v>8.3380829999999992</c:v>
                </c:pt>
                <c:pt idx="20401">
                  <c:v>8.3377800000000004</c:v>
                </c:pt>
                <c:pt idx="20402">
                  <c:v>8.3368760000000002</c:v>
                </c:pt>
                <c:pt idx="20403">
                  <c:v>8.3363420000000001</c:v>
                </c:pt>
                <c:pt idx="20404">
                  <c:v>8.3366199999999999</c:v>
                </c:pt>
                <c:pt idx="20405">
                  <c:v>8.3375489999999992</c:v>
                </c:pt>
                <c:pt idx="20406">
                  <c:v>8.3378309999999995</c:v>
                </c:pt>
                <c:pt idx="20407">
                  <c:v>8.3388299999999997</c:v>
                </c:pt>
                <c:pt idx="20408">
                  <c:v>8.3384699999999992</c:v>
                </c:pt>
                <c:pt idx="20409">
                  <c:v>8.3377540000000003</c:v>
                </c:pt>
                <c:pt idx="20410">
                  <c:v>8.3386309999999995</c:v>
                </c:pt>
                <c:pt idx="20411">
                  <c:v>8.3385800000000003</c:v>
                </c:pt>
                <c:pt idx="20412">
                  <c:v>8.3386420000000001</c:v>
                </c:pt>
                <c:pt idx="20413">
                  <c:v>8.3400479999999995</c:v>
                </c:pt>
                <c:pt idx="20414">
                  <c:v>8.3409379999999995</c:v>
                </c:pt>
                <c:pt idx="20415">
                  <c:v>8.3402779999999996</c:v>
                </c:pt>
                <c:pt idx="20416">
                  <c:v>8.3399769999999993</c:v>
                </c:pt>
                <c:pt idx="20417">
                  <c:v>8.3407429999999998</c:v>
                </c:pt>
                <c:pt idx="20418">
                  <c:v>8.3404489999999996</c:v>
                </c:pt>
                <c:pt idx="20419">
                  <c:v>8.3400789999999994</c:v>
                </c:pt>
                <c:pt idx="20420">
                  <c:v>8.3393479999999993</c:v>
                </c:pt>
                <c:pt idx="20421">
                  <c:v>8.3400859999999994</c:v>
                </c:pt>
                <c:pt idx="20422">
                  <c:v>8.3409209999999998</c:v>
                </c:pt>
                <c:pt idx="20423">
                  <c:v>8.3416979999999992</c:v>
                </c:pt>
                <c:pt idx="20424">
                  <c:v>8.3414940000000009</c:v>
                </c:pt>
                <c:pt idx="20425">
                  <c:v>8.3414959999999994</c:v>
                </c:pt>
                <c:pt idx="20426">
                  <c:v>8.3412600000000001</c:v>
                </c:pt>
                <c:pt idx="20427">
                  <c:v>8.3405609999999992</c:v>
                </c:pt>
                <c:pt idx="20428">
                  <c:v>8.3397690000000004</c:v>
                </c:pt>
                <c:pt idx="20429">
                  <c:v>8.3394659999999998</c:v>
                </c:pt>
                <c:pt idx="20430">
                  <c:v>8.3387080000000005</c:v>
                </c:pt>
                <c:pt idx="20431">
                  <c:v>8.3389009999999999</c:v>
                </c:pt>
                <c:pt idx="20432">
                  <c:v>8.3398970000000006</c:v>
                </c:pt>
                <c:pt idx="20433">
                  <c:v>8.3399099999999997</c:v>
                </c:pt>
                <c:pt idx="20434">
                  <c:v>8.3395759999999992</c:v>
                </c:pt>
                <c:pt idx="20435">
                  <c:v>8.3389720000000001</c:v>
                </c:pt>
                <c:pt idx="20436">
                  <c:v>8.3388290000000005</c:v>
                </c:pt>
                <c:pt idx="20437">
                  <c:v>8.3392859999999995</c:v>
                </c:pt>
                <c:pt idx="20438">
                  <c:v>8.3395270000000004</c:v>
                </c:pt>
                <c:pt idx="20439">
                  <c:v>8.3392979999999994</c:v>
                </c:pt>
                <c:pt idx="20440">
                  <c:v>8.3393280000000001</c:v>
                </c:pt>
                <c:pt idx="20441">
                  <c:v>8.3395980000000005</c:v>
                </c:pt>
                <c:pt idx="20442">
                  <c:v>8.3396910000000002</c:v>
                </c:pt>
                <c:pt idx="20443">
                  <c:v>8.3383990000000008</c:v>
                </c:pt>
                <c:pt idx="20444">
                  <c:v>8.3370339999999992</c:v>
                </c:pt>
                <c:pt idx="20445">
                  <c:v>8.3352979999999999</c:v>
                </c:pt>
                <c:pt idx="20446">
                  <c:v>8.3352129999999995</c:v>
                </c:pt>
                <c:pt idx="20447">
                  <c:v>8.3347490000000004</c:v>
                </c:pt>
                <c:pt idx="20448">
                  <c:v>8.3345260000000003</c:v>
                </c:pt>
                <c:pt idx="20449">
                  <c:v>8.3343220000000002</c:v>
                </c:pt>
                <c:pt idx="20450">
                  <c:v>8.3343900000000009</c:v>
                </c:pt>
                <c:pt idx="20451">
                  <c:v>8.3347320000000007</c:v>
                </c:pt>
                <c:pt idx="20452">
                  <c:v>8.3348180000000003</c:v>
                </c:pt>
                <c:pt idx="20453">
                  <c:v>8.3343310000000006</c:v>
                </c:pt>
                <c:pt idx="20454">
                  <c:v>8.3341440000000002</c:v>
                </c:pt>
                <c:pt idx="20455">
                  <c:v>8.3341860000000008</c:v>
                </c:pt>
                <c:pt idx="20456">
                  <c:v>8.3344210000000007</c:v>
                </c:pt>
                <c:pt idx="20457">
                  <c:v>8.3343830000000008</c:v>
                </c:pt>
                <c:pt idx="20458">
                  <c:v>8.3346239999999998</c:v>
                </c:pt>
                <c:pt idx="20459">
                  <c:v>8.3358500000000006</c:v>
                </c:pt>
                <c:pt idx="20460">
                  <c:v>8.3362970000000001</c:v>
                </c:pt>
                <c:pt idx="20461">
                  <c:v>8.3355599999999992</c:v>
                </c:pt>
                <c:pt idx="20462">
                  <c:v>8.335032</c:v>
                </c:pt>
                <c:pt idx="20463">
                  <c:v>8.3345579999999995</c:v>
                </c:pt>
                <c:pt idx="20464">
                  <c:v>8.3338610000000006</c:v>
                </c:pt>
                <c:pt idx="20465">
                  <c:v>8.3339309999999998</c:v>
                </c:pt>
                <c:pt idx="20466">
                  <c:v>8.3341460000000005</c:v>
                </c:pt>
                <c:pt idx="20467">
                  <c:v>8.3337710000000005</c:v>
                </c:pt>
                <c:pt idx="20468">
                  <c:v>8.3337920000000008</c:v>
                </c:pt>
                <c:pt idx="20469">
                  <c:v>8.333418</c:v>
                </c:pt>
                <c:pt idx="20470">
                  <c:v>8.3335279999999994</c:v>
                </c:pt>
                <c:pt idx="20471">
                  <c:v>8.3333849999999998</c:v>
                </c:pt>
                <c:pt idx="20472">
                  <c:v>8.3326189999999993</c:v>
                </c:pt>
                <c:pt idx="20473">
                  <c:v>8.3324789999999993</c:v>
                </c:pt>
                <c:pt idx="20474">
                  <c:v>8.3323959999999992</c:v>
                </c:pt>
                <c:pt idx="20475">
                  <c:v>8.3317739999999993</c:v>
                </c:pt>
                <c:pt idx="20476">
                  <c:v>8.3310630000000003</c:v>
                </c:pt>
                <c:pt idx="20477">
                  <c:v>8.3302510000000005</c:v>
                </c:pt>
                <c:pt idx="20478">
                  <c:v>8.3300660000000004</c:v>
                </c:pt>
                <c:pt idx="20479">
                  <c:v>8.330012</c:v>
                </c:pt>
                <c:pt idx="20480">
                  <c:v>8.3299280000000007</c:v>
                </c:pt>
                <c:pt idx="20481">
                  <c:v>8.3294879999999996</c:v>
                </c:pt>
                <c:pt idx="20482">
                  <c:v>8.328201</c:v>
                </c:pt>
                <c:pt idx="20483">
                  <c:v>8.3274830000000009</c:v>
                </c:pt>
                <c:pt idx="20484">
                  <c:v>8.3274080000000001</c:v>
                </c:pt>
                <c:pt idx="20485">
                  <c:v>8.3269959999999994</c:v>
                </c:pt>
                <c:pt idx="20486">
                  <c:v>8.3266179999999999</c:v>
                </c:pt>
                <c:pt idx="20487">
                  <c:v>8.3264320000000005</c:v>
                </c:pt>
                <c:pt idx="20488">
                  <c:v>8.3268660000000008</c:v>
                </c:pt>
                <c:pt idx="20489">
                  <c:v>8.3271270000000008</c:v>
                </c:pt>
                <c:pt idx="20490">
                  <c:v>8.3269280000000006</c:v>
                </c:pt>
                <c:pt idx="20491">
                  <c:v>8.3269260000000003</c:v>
                </c:pt>
                <c:pt idx="20492">
                  <c:v>8.3268389999999997</c:v>
                </c:pt>
                <c:pt idx="20493">
                  <c:v>8.3271040000000003</c:v>
                </c:pt>
                <c:pt idx="20494">
                  <c:v>8.3275079999999999</c:v>
                </c:pt>
                <c:pt idx="20495">
                  <c:v>8.3279569999999996</c:v>
                </c:pt>
                <c:pt idx="20496">
                  <c:v>8.3282950000000007</c:v>
                </c:pt>
                <c:pt idx="20497">
                  <c:v>8.3284439999999993</c:v>
                </c:pt>
                <c:pt idx="20498">
                  <c:v>8.3276679999999992</c:v>
                </c:pt>
                <c:pt idx="20499">
                  <c:v>8.3269330000000004</c:v>
                </c:pt>
                <c:pt idx="20500">
                  <c:v>8.3257899999999996</c:v>
                </c:pt>
                <c:pt idx="20501">
                  <c:v>8.3249139999999997</c:v>
                </c:pt>
                <c:pt idx="20502">
                  <c:v>8.3249969999999998</c:v>
                </c:pt>
                <c:pt idx="20503">
                  <c:v>8.3254750000000008</c:v>
                </c:pt>
                <c:pt idx="20504">
                  <c:v>8.3244589999999992</c:v>
                </c:pt>
                <c:pt idx="20505">
                  <c:v>8.3226610000000001</c:v>
                </c:pt>
                <c:pt idx="20506">
                  <c:v>8.3211870000000001</c:v>
                </c:pt>
                <c:pt idx="20507">
                  <c:v>8.3207269999999998</c:v>
                </c:pt>
                <c:pt idx="20508">
                  <c:v>8.3200470000000006</c:v>
                </c:pt>
                <c:pt idx="20509">
                  <c:v>8.3183690000000006</c:v>
                </c:pt>
                <c:pt idx="20510">
                  <c:v>8.3167620000000007</c:v>
                </c:pt>
                <c:pt idx="20511">
                  <c:v>8.3167290000000005</c:v>
                </c:pt>
                <c:pt idx="20512">
                  <c:v>8.3167349999999995</c:v>
                </c:pt>
                <c:pt idx="20513">
                  <c:v>8.3165259999999996</c:v>
                </c:pt>
                <c:pt idx="20514">
                  <c:v>8.315963</c:v>
                </c:pt>
                <c:pt idx="20515">
                  <c:v>8.3149250000000006</c:v>
                </c:pt>
                <c:pt idx="20516">
                  <c:v>8.3141390000000008</c:v>
                </c:pt>
                <c:pt idx="20517">
                  <c:v>8.3135829999999995</c:v>
                </c:pt>
                <c:pt idx="20518">
                  <c:v>8.3128519999999995</c:v>
                </c:pt>
                <c:pt idx="20519">
                  <c:v>8.3125579999999992</c:v>
                </c:pt>
                <c:pt idx="20520">
                  <c:v>8.3125730000000004</c:v>
                </c:pt>
                <c:pt idx="20521">
                  <c:v>8.3118619999999996</c:v>
                </c:pt>
                <c:pt idx="20522">
                  <c:v>8.3112840000000006</c:v>
                </c:pt>
                <c:pt idx="20523">
                  <c:v>8.3105619999999991</c:v>
                </c:pt>
                <c:pt idx="20524">
                  <c:v>8.3095040000000004</c:v>
                </c:pt>
                <c:pt idx="20525">
                  <c:v>8.3091000000000008</c:v>
                </c:pt>
                <c:pt idx="20526">
                  <c:v>8.3089879999999994</c:v>
                </c:pt>
                <c:pt idx="20527">
                  <c:v>8.3089069999999996</c:v>
                </c:pt>
                <c:pt idx="20528">
                  <c:v>8.3086889999999993</c:v>
                </c:pt>
                <c:pt idx="20529">
                  <c:v>8.3080960000000008</c:v>
                </c:pt>
                <c:pt idx="20530">
                  <c:v>8.3078800000000008</c:v>
                </c:pt>
                <c:pt idx="20531">
                  <c:v>8.3077989999999993</c:v>
                </c:pt>
                <c:pt idx="20532">
                  <c:v>8.3082700000000003</c:v>
                </c:pt>
                <c:pt idx="20533">
                  <c:v>8.3087839999999993</c:v>
                </c:pt>
                <c:pt idx="20534">
                  <c:v>8.3080669999999994</c:v>
                </c:pt>
                <c:pt idx="20535">
                  <c:v>8.3069140000000008</c:v>
                </c:pt>
                <c:pt idx="20536">
                  <c:v>8.306457</c:v>
                </c:pt>
                <c:pt idx="20537">
                  <c:v>8.3062109999999993</c:v>
                </c:pt>
                <c:pt idx="20538">
                  <c:v>8.3053000000000008</c:v>
                </c:pt>
                <c:pt idx="20539">
                  <c:v>8.3045919999999995</c:v>
                </c:pt>
                <c:pt idx="20540">
                  <c:v>8.3044609999999999</c:v>
                </c:pt>
                <c:pt idx="20541">
                  <c:v>8.3043870000000002</c:v>
                </c:pt>
                <c:pt idx="20542">
                  <c:v>8.3040920000000007</c:v>
                </c:pt>
                <c:pt idx="20543">
                  <c:v>8.3041800000000006</c:v>
                </c:pt>
                <c:pt idx="20544">
                  <c:v>8.3044360000000008</c:v>
                </c:pt>
                <c:pt idx="20545">
                  <c:v>8.3042409999999993</c:v>
                </c:pt>
                <c:pt idx="20546">
                  <c:v>8.3038329999999991</c:v>
                </c:pt>
                <c:pt idx="20547">
                  <c:v>8.3030670000000004</c:v>
                </c:pt>
                <c:pt idx="20548">
                  <c:v>8.3028940000000002</c:v>
                </c:pt>
                <c:pt idx="20549">
                  <c:v>8.3029820000000001</c:v>
                </c:pt>
                <c:pt idx="20550">
                  <c:v>8.3028829999999996</c:v>
                </c:pt>
                <c:pt idx="20551">
                  <c:v>8.3027840000000008</c:v>
                </c:pt>
                <c:pt idx="20552">
                  <c:v>8.302047</c:v>
                </c:pt>
                <c:pt idx="20553">
                  <c:v>8.3008790000000001</c:v>
                </c:pt>
                <c:pt idx="20554">
                  <c:v>8.2998779999999996</c:v>
                </c:pt>
                <c:pt idx="20555">
                  <c:v>8.2992539999999995</c:v>
                </c:pt>
                <c:pt idx="20556">
                  <c:v>8.2992869999999996</c:v>
                </c:pt>
                <c:pt idx="20557">
                  <c:v>8.2988339999999994</c:v>
                </c:pt>
                <c:pt idx="20558">
                  <c:v>8.2979219999999998</c:v>
                </c:pt>
                <c:pt idx="20559">
                  <c:v>8.2980540000000005</c:v>
                </c:pt>
                <c:pt idx="20560">
                  <c:v>8.298508</c:v>
                </c:pt>
                <c:pt idx="20561">
                  <c:v>8.2983759999999993</c:v>
                </c:pt>
                <c:pt idx="20562">
                  <c:v>8.2984860000000005</c:v>
                </c:pt>
                <c:pt idx="20563">
                  <c:v>8.2983309999999992</c:v>
                </c:pt>
                <c:pt idx="20564">
                  <c:v>8.2979430000000001</c:v>
                </c:pt>
                <c:pt idx="20565">
                  <c:v>8.2977709999999991</c:v>
                </c:pt>
                <c:pt idx="20566">
                  <c:v>8.2975899999999996</c:v>
                </c:pt>
                <c:pt idx="20567">
                  <c:v>8.2976010000000002</c:v>
                </c:pt>
                <c:pt idx="20568">
                  <c:v>8.2973219999999994</c:v>
                </c:pt>
                <c:pt idx="20569">
                  <c:v>8.2968039999999998</c:v>
                </c:pt>
                <c:pt idx="20570">
                  <c:v>8.2961650000000002</c:v>
                </c:pt>
                <c:pt idx="20571">
                  <c:v>8.2953039999999998</c:v>
                </c:pt>
                <c:pt idx="20572">
                  <c:v>8.2948579999999996</c:v>
                </c:pt>
                <c:pt idx="20573">
                  <c:v>8.2948679999999992</c:v>
                </c:pt>
                <c:pt idx="20574">
                  <c:v>8.2943409999999993</c:v>
                </c:pt>
                <c:pt idx="20575">
                  <c:v>8.2941020000000005</c:v>
                </c:pt>
                <c:pt idx="20576">
                  <c:v>8.2946249999999999</c:v>
                </c:pt>
                <c:pt idx="20577">
                  <c:v>8.2947399999999991</c:v>
                </c:pt>
                <c:pt idx="20578">
                  <c:v>8.2940120000000004</c:v>
                </c:pt>
                <c:pt idx="20579">
                  <c:v>8.2932299999999994</c:v>
                </c:pt>
                <c:pt idx="20580">
                  <c:v>8.2928060000000006</c:v>
                </c:pt>
                <c:pt idx="20581">
                  <c:v>8.2925240000000002</c:v>
                </c:pt>
                <c:pt idx="20582">
                  <c:v>8.2915489999999998</c:v>
                </c:pt>
                <c:pt idx="20583">
                  <c:v>8.2904309999999999</c:v>
                </c:pt>
                <c:pt idx="20584">
                  <c:v>8.2905999999999995</c:v>
                </c:pt>
                <c:pt idx="20585">
                  <c:v>8.2908139999999992</c:v>
                </c:pt>
                <c:pt idx="20586">
                  <c:v>8.2904820000000008</c:v>
                </c:pt>
                <c:pt idx="20587">
                  <c:v>8.2890569999999997</c:v>
                </c:pt>
                <c:pt idx="20588">
                  <c:v>8.2878279999999993</c:v>
                </c:pt>
                <c:pt idx="20589">
                  <c:v>8.2869580000000003</c:v>
                </c:pt>
                <c:pt idx="20590">
                  <c:v>8.2860600000000009</c:v>
                </c:pt>
                <c:pt idx="20591">
                  <c:v>8.2862290000000005</c:v>
                </c:pt>
                <c:pt idx="20592">
                  <c:v>8.2859909999999992</c:v>
                </c:pt>
                <c:pt idx="20593">
                  <c:v>8.2855089999999993</c:v>
                </c:pt>
                <c:pt idx="20594">
                  <c:v>8.2855410000000003</c:v>
                </c:pt>
                <c:pt idx="20595">
                  <c:v>8.2855629999999998</c:v>
                </c:pt>
                <c:pt idx="20596">
                  <c:v>8.2861060000000002</c:v>
                </c:pt>
                <c:pt idx="20597">
                  <c:v>8.2867160000000002</c:v>
                </c:pt>
                <c:pt idx="20598">
                  <c:v>8.2863500000000005</c:v>
                </c:pt>
                <c:pt idx="20599">
                  <c:v>8.2861499999999992</c:v>
                </c:pt>
                <c:pt idx="20600">
                  <c:v>8.2859660000000002</c:v>
                </c:pt>
                <c:pt idx="20601">
                  <c:v>8.2854670000000006</c:v>
                </c:pt>
                <c:pt idx="20602">
                  <c:v>8.2845770000000005</c:v>
                </c:pt>
                <c:pt idx="20603">
                  <c:v>8.28383</c:v>
                </c:pt>
                <c:pt idx="20604">
                  <c:v>8.2832380000000008</c:v>
                </c:pt>
                <c:pt idx="20605">
                  <c:v>8.2828060000000008</c:v>
                </c:pt>
                <c:pt idx="20606">
                  <c:v>8.2816189999999992</c:v>
                </c:pt>
                <c:pt idx="20607">
                  <c:v>8.2810000000000006</c:v>
                </c:pt>
                <c:pt idx="20608">
                  <c:v>8.2807530000000007</c:v>
                </c:pt>
                <c:pt idx="20609">
                  <c:v>8.2801760000000009</c:v>
                </c:pt>
                <c:pt idx="20610">
                  <c:v>8.2796129999999994</c:v>
                </c:pt>
                <c:pt idx="20611">
                  <c:v>8.2790710000000001</c:v>
                </c:pt>
                <c:pt idx="20612">
                  <c:v>8.2784320000000005</c:v>
                </c:pt>
                <c:pt idx="20613">
                  <c:v>8.2774540000000005</c:v>
                </c:pt>
                <c:pt idx="20614">
                  <c:v>8.2769849999999998</c:v>
                </c:pt>
                <c:pt idx="20615">
                  <c:v>8.2768820000000005</c:v>
                </c:pt>
                <c:pt idx="20616">
                  <c:v>8.2771349999999995</c:v>
                </c:pt>
                <c:pt idx="20617">
                  <c:v>8.2769969999999997</c:v>
                </c:pt>
                <c:pt idx="20618">
                  <c:v>8.2765229999999992</c:v>
                </c:pt>
                <c:pt idx="20619">
                  <c:v>8.2764489999999995</c:v>
                </c:pt>
                <c:pt idx="20620">
                  <c:v>8.2766680000000008</c:v>
                </c:pt>
                <c:pt idx="20621">
                  <c:v>8.277412</c:v>
                </c:pt>
                <c:pt idx="20622">
                  <c:v>8.2778050000000007</c:v>
                </c:pt>
                <c:pt idx="20623">
                  <c:v>8.2775759999999998</c:v>
                </c:pt>
                <c:pt idx="20624">
                  <c:v>8.2780000000000005</c:v>
                </c:pt>
                <c:pt idx="20625">
                  <c:v>8.2784820000000003</c:v>
                </c:pt>
                <c:pt idx="20626">
                  <c:v>8.2782090000000004</c:v>
                </c:pt>
                <c:pt idx="20627">
                  <c:v>8.2782750000000007</c:v>
                </c:pt>
                <c:pt idx="20628">
                  <c:v>8.2787590000000009</c:v>
                </c:pt>
                <c:pt idx="20629">
                  <c:v>8.2787509999999997</c:v>
                </c:pt>
                <c:pt idx="20630">
                  <c:v>8.27881</c:v>
                </c:pt>
                <c:pt idx="20631">
                  <c:v>8.2787039999999994</c:v>
                </c:pt>
                <c:pt idx="20632">
                  <c:v>8.2785349999999998</c:v>
                </c:pt>
                <c:pt idx="20633">
                  <c:v>8.278435</c:v>
                </c:pt>
                <c:pt idx="20634">
                  <c:v>8.2786240000000006</c:v>
                </c:pt>
                <c:pt idx="20635">
                  <c:v>8.2794360000000005</c:v>
                </c:pt>
                <c:pt idx="20636">
                  <c:v>8.2799750000000003</c:v>
                </c:pt>
                <c:pt idx="20637">
                  <c:v>8.2805560000000007</c:v>
                </c:pt>
                <c:pt idx="20638">
                  <c:v>8.281155</c:v>
                </c:pt>
                <c:pt idx="20639">
                  <c:v>8.2806929999999994</c:v>
                </c:pt>
                <c:pt idx="20640">
                  <c:v>8.2802190000000007</c:v>
                </c:pt>
                <c:pt idx="20641">
                  <c:v>8.2796640000000004</c:v>
                </c:pt>
                <c:pt idx="20642">
                  <c:v>8.2796610000000008</c:v>
                </c:pt>
                <c:pt idx="20643">
                  <c:v>8.2801279999999995</c:v>
                </c:pt>
                <c:pt idx="20644">
                  <c:v>8.2786360000000005</c:v>
                </c:pt>
                <c:pt idx="20645">
                  <c:v>8.2787319999999998</c:v>
                </c:pt>
                <c:pt idx="20646">
                  <c:v>8.278041</c:v>
                </c:pt>
                <c:pt idx="20647">
                  <c:v>8.2778200000000002</c:v>
                </c:pt>
                <c:pt idx="20648">
                  <c:v>8.2776680000000002</c:v>
                </c:pt>
                <c:pt idx="20649">
                  <c:v>8.2772319999999997</c:v>
                </c:pt>
                <c:pt idx="20650">
                  <c:v>8.2767520000000001</c:v>
                </c:pt>
                <c:pt idx="20651">
                  <c:v>8.2771220000000003</c:v>
                </c:pt>
                <c:pt idx="20652">
                  <c:v>8.277908</c:v>
                </c:pt>
                <c:pt idx="20653">
                  <c:v>8.2787900000000008</c:v>
                </c:pt>
                <c:pt idx="20654">
                  <c:v>8.2783110000000004</c:v>
                </c:pt>
                <c:pt idx="20655">
                  <c:v>8.2784119999999994</c:v>
                </c:pt>
                <c:pt idx="20656">
                  <c:v>8.2786749999999998</c:v>
                </c:pt>
                <c:pt idx="20657">
                  <c:v>8.2782579999999992</c:v>
                </c:pt>
                <c:pt idx="20658">
                  <c:v>8.2778869999999998</c:v>
                </c:pt>
                <c:pt idx="20659">
                  <c:v>8.2780520000000006</c:v>
                </c:pt>
                <c:pt idx="20660">
                  <c:v>8.2764659999999992</c:v>
                </c:pt>
                <c:pt idx="20661">
                  <c:v>8.2755130000000001</c:v>
                </c:pt>
                <c:pt idx="20662">
                  <c:v>8.2743789999999997</c:v>
                </c:pt>
                <c:pt idx="20663">
                  <c:v>8.2733270000000001</c:v>
                </c:pt>
                <c:pt idx="20664">
                  <c:v>8.2723320000000005</c:v>
                </c:pt>
                <c:pt idx="20665">
                  <c:v>8.2712780000000006</c:v>
                </c:pt>
                <c:pt idx="20666">
                  <c:v>8.2700499999999995</c:v>
                </c:pt>
                <c:pt idx="20667">
                  <c:v>8.2687030000000004</c:v>
                </c:pt>
                <c:pt idx="20668">
                  <c:v>8.2685139999999997</c:v>
                </c:pt>
                <c:pt idx="20669">
                  <c:v>8.2686670000000007</c:v>
                </c:pt>
                <c:pt idx="20670">
                  <c:v>8.2681529999999999</c:v>
                </c:pt>
                <c:pt idx="20671">
                  <c:v>8.2675079999999994</c:v>
                </c:pt>
                <c:pt idx="20672">
                  <c:v>8.2668850000000003</c:v>
                </c:pt>
                <c:pt idx="20673">
                  <c:v>8.2663580000000003</c:v>
                </c:pt>
                <c:pt idx="20674">
                  <c:v>8.2652850000000004</c:v>
                </c:pt>
                <c:pt idx="20675">
                  <c:v>8.2647499999999994</c:v>
                </c:pt>
                <c:pt idx="20676">
                  <c:v>8.2635349999999992</c:v>
                </c:pt>
                <c:pt idx="20677">
                  <c:v>8.2623619999999995</c:v>
                </c:pt>
                <c:pt idx="20678">
                  <c:v>8.2615390000000009</c:v>
                </c:pt>
                <c:pt idx="20679">
                  <c:v>8.2618770000000001</c:v>
                </c:pt>
                <c:pt idx="20680">
                  <c:v>8.2617200000000004</c:v>
                </c:pt>
                <c:pt idx="20681">
                  <c:v>8.2608250000000005</c:v>
                </c:pt>
                <c:pt idx="20682">
                  <c:v>8.2605179999999994</c:v>
                </c:pt>
                <c:pt idx="20683">
                  <c:v>8.2600300000000004</c:v>
                </c:pt>
                <c:pt idx="20684">
                  <c:v>8.2588980000000003</c:v>
                </c:pt>
                <c:pt idx="20685">
                  <c:v>8.2580019999999994</c:v>
                </c:pt>
                <c:pt idx="20686">
                  <c:v>8.2571130000000004</c:v>
                </c:pt>
                <c:pt idx="20687">
                  <c:v>8.2569759999999999</c:v>
                </c:pt>
                <c:pt idx="20688">
                  <c:v>8.2560420000000008</c:v>
                </c:pt>
                <c:pt idx="20689">
                  <c:v>8.256729</c:v>
                </c:pt>
                <c:pt idx="20690">
                  <c:v>8.2569890000000008</c:v>
                </c:pt>
                <c:pt idx="20691">
                  <c:v>8.2566480000000002</c:v>
                </c:pt>
                <c:pt idx="20692">
                  <c:v>8.2555239999999994</c:v>
                </c:pt>
                <c:pt idx="20693">
                  <c:v>8.2542840000000002</c:v>
                </c:pt>
                <c:pt idx="20694">
                  <c:v>8.2542170000000006</c:v>
                </c:pt>
                <c:pt idx="20695">
                  <c:v>8.2525060000000003</c:v>
                </c:pt>
                <c:pt idx="20696">
                  <c:v>8.2518550000000008</c:v>
                </c:pt>
                <c:pt idx="20697">
                  <c:v>8.2510440000000003</c:v>
                </c:pt>
                <c:pt idx="20698">
                  <c:v>8.2506109999999993</c:v>
                </c:pt>
                <c:pt idx="20699">
                  <c:v>8.2503620000000009</c:v>
                </c:pt>
                <c:pt idx="20700">
                  <c:v>8.2500269999999993</c:v>
                </c:pt>
                <c:pt idx="20701">
                  <c:v>8.2486940000000004</c:v>
                </c:pt>
                <c:pt idx="20702">
                  <c:v>8.2473229999999997</c:v>
                </c:pt>
                <c:pt idx="20703">
                  <c:v>8.2457879999999992</c:v>
                </c:pt>
                <c:pt idx="20704">
                  <c:v>8.2460430000000002</c:v>
                </c:pt>
                <c:pt idx="20705">
                  <c:v>8.2453830000000004</c:v>
                </c:pt>
                <c:pt idx="20706">
                  <c:v>8.2445039999999992</c:v>
                </c:pt>
                <c:pt idx="20707">
                  <c:v>8.2438470000000006</c:v>
                </c:pt>
                <c:pt idx="20708">
                  <c:v>8.2433979999999991</c:v>
                </c:pt>
                <c:pt idx="20709">
                  <c:v>8.2433250000000005</c:v>
                </c:pt>
                <c:pt idx="20710">
                  <c:v>8.2436059999999998</c:v>
                </c:pt>
                <c:pt idx="20711">
                  <c:v>8.2441390000000006</c:v>
                </c:pt>
                <c:pt idx="20712">
                  <c:v>8.2454070000000002</c:v>
                </c:pt>
                <c:pt idx="20713">
                  <c:v>8.2465159999999997</c:v>
                </c:pt>
                <c:pt idx="20714">
                  <c:v>8.2466819999999998</c:v>
                </c:pt>
                <c:pt idx="20715">
                  <c:v>8.2475950000000005</c:v>
                </c:pt>
                <c:pt idx="20716">
                  <c:v>8.2485219999999995</c:v>
                </c:pt>
                <c:pt idx="20717">
                  <c:v>8.2494130000000006</c:v>
                </c:pt>
                <c:pt idx="20718">
                  <c:v>8.2498339999999999</c:v>
                </c:pt>
                <c:pt idx="20719">
                  <c:v>8.2489799999999995</c:v>
                </c:pt>
                <c:pt idx="20720">
                  <c:v>8.2489399999999993</c:v>
                </c:pt>
                <c:pt idx="20721">
                  <c:v>8.2479130000000005</c:v>
                </c:pt>
                <c:pt idx="20722">
                  <c:v>8.2479449999999996</c:v>
                </c:pt>
                <c:pt idx="20723">
                  <c:v>8.2476939999999992</c:v>
                </c:pt>
                <c:pt idx="20724">
                  <c:v>8.2477909999999994</c:v>
                </c:pt>
                <c:pt idx="20725">
                  <c:v>8.247325</c:v>
                </c:pt>
                <c:pt idx="20726">
                  <c:v>8.2473270000000003</c:v>
                </c:pt>
                <c:pt idx="20727">
                  <c:v>8.2472060000000003</c:v>
                </c:pt>
                <c:pt idx="20728">
                  <c:v>8.2458659999999995</c:v>
                </c:pt>
                <c:pt idx="20729">
                  <c:v>8.2455459999999992</c:v>
                </c:pt>
                <c:pt idx="20730">
                  <c:v>8.2451000000000008</c:v>
                </c:pt>
                <c:pt idx="20731">
                  <c:v>8.2443460000000002</c:v>
                </c:pt>
                <c:pt idx="20732">
                  <c:v>8.2438110000000009</c:v>
                </c:pt>
                <c:pt idx="20733">
                  <c:v>8.2432210000000001</c:v>
                </c:pt>
                <c:pt idx="20734">
                  <c:v>8.2437590000000007</c:v>
                </c:pt>
                <c:pt idx="20735">
                  <c:v>8.2423409999999997</c:v>
                </c:pt>
                <c:pt idx="20736">
                  <c:v>8.2425689999999996</c:v>
                </c:pt>
                <c:pt idx="20737">
                  <c:v>8.2421989999999994</c:v>
                </c:pt>
                <c:pt idx="20738">
                  <c:v>8.242718</c:v>
                </c:pt>
                <c:pt idx="20739">
                  <c:v>8.242146</c:v>
                </c:pt>
                <c:pt idx="20740">
                  <c:v>8.2412290000000006</c:v>
                </c:pt>
                <c:pt idx="20741">
                  <c:v>8.2408400000000004</c:v>
                </c:pt>
                <c:pt idx="20742">
                  <c:v>8.2400780000000005</c:v>
                </c:pt>
                <c:pt idx="20743">
                  <c:v>8.2403449999999996</c:v>
                </c:pt>
                <c:pt idx="20744">
                  <c:v>8.2396569999999993</c:v>
                </c:pt>
                <c:pt idx="20745">
                  <c:v>8.2401300000000006</c:v>
                </c:pt>
                <c:pt idx="20746">
                  <c:v>8.2391740000000002</c:v>
                </c:pt>
                <c:pt idx="20747">
                  <c:v>8.2386400000000002</c:v>
                </c:pt>
                <c:pt idx="20748">
                  <c:v>8.2389329999999994</c:v>
                </c:pt>
                <c:pt idx="20749">
                  <c:v>8.2388910000000006</c:v>
                </c:pt>
                <c:pt idx="20750">
                  <c:v>8.2387689999999996</c:v>
                </c:pt>
                <c:pt idx="20751">
                  <c:v>8.2393619999999999</c:v>
                </c:pt>
                <c:pt idx="20752">
                  <c:v>8.2393260000000001</c:v>
                </c:pt>
                <c:pt idx="20753">
                  <c:v>8.2388600000000007</c:v>
                </c:pt>
                <c:pt idx="20754">
                  <c:v>8.2373119999999993</c:v>
                </c:pt>
                <c:pt idx="20755">
                  <c:v>8.2375849999999993</c:v>
                </c:pt>
                <c:pt idx="20756">
                  <c:v>8.2389139999999994</c:v>
                </c:pt>
                <c:pt idx="20757">
                  <c:v>8.2389089999999996</c:v>
                </c:pt>
                <c:pt idx="20758">
                  <c:v>8.2390729999999994</c:v>
                </c:pt>
                <c:pt idx="20759">
                  <c:v>8.2379739999999995</c:v>
                </c:pt>
                <c:pt idx="20760">
                  <c:v>8.2383400000000009</c:v>
                </c:pt>
                <c:pt idx="20761">
                  <c:v>8.2380289999999992</c:v>
                </c:pt>
                <c:pt idx="20762">
                  <c:v>8.236084</c:v>
                </c:pt>
                <c:pt idx="20763">
                  <c:v>8.2353500000000004</c:v>
                </c:pt>
                <c:pt idx="20764">
                  <c:v>8.2352740000000004</c:v>
                </c:pt>
                <c:pt idx="20765">
                  <c:v>8.2357759999999995</c:v>
                </c:pt>
                <c:pt idx="20766">
                  <c:v>8.2353629999999995</c:v>
                </c:pt>
                <c:pt idx="20767">
                  <c:v>8.2351539999999996</c:v>
                </c:pt>
                <c:pt idx="20768">
                  <c:v>8.2333529999999993</c:v>
                </c:pt>
                <c:pt idx="20769">
                  <c:v>8.2336869999999998</c:v>
                </c:pt>
                <c:pt idx="20770">
                  <c:v>8.2337009999999999</c:v>
                </c:pt>
                <c:pt idx="20771">
                  <c:v>8.2341370000000005</c:v>
                </c:pt>
                <c:pt idx="20772">
                  <c:v>8.2330079999999999</c:v>
                </c:pt>
                <c:pt idx="20773">
                  <c:v>8.2319720000000007</c:v>
                </c:pt>
                <c:pt idx="20774">
                  <c:v>8.2311479999999992</c:v>
                </c:pt>
                <c:pt idx="20775">
                  <c:v>8.231007</c:v>
                </c:pt>
                <c:pt idx="20776">
                  <c:v>8.2307930000000002</c:v>
                </c:pt>
                <c:pt idx="20777">
                  <c:v>8.2299469999999992</c:v>
                </c:pt>
                <c:pt idx="20778">
                  <c:v>8.2300699999999996</c:v>
                </c:pt>
                <c:pt idx="20779">
                  <c:v>8.2287820000000007</c:v>
                </c:pt>
                <c:pt idx="20780">
                  <c:v>8.2273870000000002</c:v>
                </c:pt>
                <c:pt idx="20781">
                  <c:v>8.2275050000000007</c:v>
                </c:pt>
                <c:pt idx="20782">
                  <c:v>8.2280470000000001</c:v>
                </c:pt>
                <c:pt idx="20783">
                  <c:v>8.2281399999999998</c:v>
                </c:pt>
                <c:pt idx="20784">
                  <c:v>8.2277869999999993</c:v>
                </c:pt>
                <c:pt idx="20785">
                  <c:v>8.2275600000000004</c:v>
                </c:pt>
                <c:pt idx="20786">
                  <c:v>8.2267569999999992</c:v>
                </c:pt>
                <c:pt idx="20787">
                  <c:v>8.2260840000000002</c:v>
                </c:pt>
                <c:pt idx="20788">
                  <c:v>8.2255179999999992</c:v>
                </c:pt>
                <c:pt idx="20789">
                  <c:v>8.2253670000000003</c:v>
                </c:pt>
                <c:pt idx="20790">
                  <c:v>8.2258800000000001</c:v>
                </c:pt>
                <c:pt idx="20791">
                  <c:v>8.2258230000000001</c:v>
                </c:pt>
                <c:pt idx="20792">
                  <c:v>8.2255610000000008</c:v>
                </c:pt>
                <c:pt idx="20793">
                  <c:v>8.2260729999999995</c:v>
                </c:pt>
                <c:pt idx="20794">
                  <c:v>8.2256250000000009</c:v>
                </c:pt>
                <c:pt idx="20795">
                  <c:v>8.2258720000000007</c:v>
                </c:pt>
                <c:pt idx="20796">
                  <c:v>8.2259689999999992</c:v>
                </c:pt>
                <c:pt idx="20797">
                  <c:v>8.2259329999999995</c:v>
                </c:pt>
                <c:pt idx="20798">
                  <c:v>8.2258779999999998</c:v>
                </c:pt>
                <c:pt idx="20799">
                  <c:v>8.2250169999999994</c:v>
                </c:pt>
                <c:pt idx="20800">
                  <c:v>8.2243770000000005</c:v>
                </c:pt>
                <c:pt idx="20801">
                  <c:v>8.2230810000000005</c:v>
                </c:pt>
                <c:pt idx="20802">
                  <c:v>8.2228980000000007</c:v>
                </c:pt>
                <c:pt idx="20803">
                  <c:v>8.2236999999999991</c:v>
                </c:pt>
                <c:pt idx="20804">
                  <c:v>8.2255319999999994</c:v>
                </c:pt>
                <c:pt idx="20805">
                  <c:v>8.2253849999999993</c:v>
                </c:pt>
                <c:pt idx="20806">
                  <c:v>8.2245310000000007</c:v>
                </c:pt>
                <c:pt idx="20807">
                  <c:v>8.2240830000000003</c:v>
                </c:pt>
                <c:pt idx="20808">
                  <c:v>8.2233140000000002</c:v>
                </c:pt>
                <c:pt idx="20809">
                  <c:v>8.2241569999999999</c:v>
                </c:pt>
                <c:pt idx="20810">
                  <c:v>8.2238469999999992</c:v>
                </c:pt>
                <c:pt idx="20811">
                  <c:v>8.2232719999999997</c:v>
                </c:pt>
                <c:pt idx="20812">
                  <c:v>8.2234719999999992</c:v>
                </c:pt>
                <c:pt idx="20813">
                  <c:v>8.2235479999999992</c:v>
                </c:pt>
                <c:pt idx="20814">
                  <c:v>8.223452</c:v>
                </c:pt>
                <c:pt idx="20815">
                  <c:v>8.2221869999999999</c:v>
                </c:pt>
                <c:pt idx="20816">
                  <c:v>8.2218079999999993</c:v>
                </c:pt>
                <c:pt idx="20817">
                  <c:v>8.2211820000000007</c:v>
                </c:pt>
                <c:pt idx="20818">
                  <c:v>8.2220999999999993</c:v>
                </c:pt>
                <c:pt idx="20819">
                  <c:v>8.2221200000000003</c:v>
                </c:pt>
                <c:pt idx="20820">
                  <c:v>8.2215170000000004</c:v>
                </c:pt>
                <c:pt idx="20821">
                  <c:v>8.2212589999999999</c:v>
                </c:pt>
                <c:pt idx="20822">
                  <c:v>8.2220829999999996</c:v>
                </c:pt>
                <c:pt idx="20823">
                  <c:v>8.2231470000000009</c:v>
                </c:pt>
                <c:pt idx="20824">
                  <c:v>8.2234610000000004</c:v>
                </c:pt>
                <c:pt idx="20825">
                  <c:v>8.2222559999999998</c:v>
                </c:pt>
                <c:pt idx="20826">
                  <c:v>8.221743</c:v>
                </c:pt>
                <c:pt idx="20827">
                  <c:v>8.2224559999999993</c:v>
                </c:pt>
                <c:pt idx="20828">
                  <c:v>8.2233959999999993</c:v>
                </c:pt>
                <c:pt idx="20829">
                  <c:v>8.2244159999999997</c:v>
                </c:pt>
                <c:pt idx="20830">
                  <c:v>8.2243709999999997</c:v>
                </c:pt>
                <c:pt idx="20831">
                  <c:v>8.2248610000000006</c:v>
                </c:pt>
                <c:pt idx="20832">
                  <c:v>8.2249580000000009</c:v>
                </c:pt>
                <c:pt idx="20833">
                  <c:v>8.2248950000000001</c:v>
                </c:pt>
                <c:pt idx="20834">
                  <c:v>8.2247979999999998</c:v>
                </c:pt>
                <c:pt idx="20835">
                  <c:v>8.2254480000000001</c:v>
                </c:pt>
                <c:pt idx="20836">
                  <c:v>8.2260539999999995</c:v>
                </c:pt>
                <c:pt idx="20837">
                  <c:v>8.2261000000000006</c:v>
                </c:pt>
                <c:pt idx="20838">
                  <c:v>8.2266519999999996</c:v>
                </c:pt>
                <c:pt idx="20839">
                  <c:v>8.2268609999999995</c:v>
                </c:pt>
                <c:pt idx="20840">
                  <c:v>8.2266759999999994</c:v>
                </c:pt>
                <c:pt idx="20841">
                  <c:v>8.2264850000000003</c:v>
                </c:pt>
                <c:pt idx="20842">
                  <c:v>8.2261970000000009</c:v>
                </c:pt>
                <c:pt idx="20843">
                  <c:v>8.2255909999999997</c:v>
                </c:pt>
                <c:pt idx="20844">
                  <c:v>8.2247269999999997</c:v>
                </c:pt>
                <c:pt idx="20845">
                  <c:v>8.2243080000000006</c:v>
                </c:pt>
                <c:pt idx="20846">
                  <c:v>8.2244489999999999</c:v>
                </c:pt>
                <c:pt idx="20847">
                  <c:v>8.2239579999999997</c:v>
                </c:pt>
                <c:pt idx="20848">
                  <c:v>8.2236499999999992</c:v>
                </c:pt>
                <c:pt idx="20849">
                  <c:v>8.223922</c:v>
                </c:pt>
                <c:pt idx="20850">
                  <c:v>8.2239629999999995</c:v>
                </c:pt>
                <c:pt idx="20851">
                  <c:v>8.2245399999999993</c:v>
                </c:pt>
                <c:pt idx="20852">
                  <c:v>8.2253480000000003</c:v>
                </c:pt>
                <c:pt idx="20853">
                  <c:v>8.225778</c:v>
                </c:pt>
                <c:pt idx="20854">
                  <c:v>8.2260639999999992</c:v>
                </c:pt>
                <c:pt idx="20855">
                  <c:v>8.2260449999999992</c:v>
                </c:pt>
                <c:pt idx="20856">
                  <c:v>8.2257569999999998</c:v>
                </c:pt>
                <c:pt idx="20857">
                  <c:v>8.2258750000000003</c:v>
                </c:pt>
                <c:pt idx="20858">
                  <c:v>8.2263769999999994</c:v>
                </c:pt>
                <c:pt idx="20859">
                  <c:v>8.2265339999999991</c:v>
                </c:pt>
                <c:pt idx="20860">
                  <c:v>8.2268589999999993</c:v>
                </c:pt>
                <c:pt idx="20861">
                  <c:v>8.2272359999999995</c:v>
                </c:pt>
                <c:pt idx="20862">
                  <c:v>8.2272420000000004</c:v>
                </c:pt>
                <c:pt idx="20863">
                  <c:v>8.2266999999999992</c:v>
                </c:pt>
                <c:pt idx="20864">
                  <c:v>8.2260919999999995</c:v>
                </c:pt>
                <c:pt idx="20865">
                  <c:v>8.2263140000000003</c:v>
                </c:pt>
                <c:pt idx="20866">
                  <c:v>8.2264610000000005</c:v>
                </c:pt>
                <c:pt idx="20867">
                  <c:v>8.2269799999999993</c:v>
                </c:pt>
                <c:pt idx="20868">
                  <c:v>8.2268720000000002</c:v>
                </c:pt>
                <c:pt idx="20869">
                  <c:v>8.2271339999999995</c:v>
                </c:pt>
                <c:pt idx="20870">
                  <c:v>8.2273890000000005</c:v>
                </c:pt>
                <c:pt idx="20871">
                  <c:v>8.2267840000000003</c:v>
                </c:pt>
                <c:pt idx="20872">
                  <c:v>8.2265060000000005</c:v>
                </c:pt>
                <c:pt idx="20873">
                  <c:v>8.2266539999999999</c:v>
                </c:pt>
                <c:pt idx="20874">
                  <c:v>8.2266180000000002</c:v>
                </c:pt>
                <c:pt idx="20875">
                  <c:v>8.2274200000000004</c:v>
                </c:pt>
                <c:pt idx="20876">
                  <c:v>8.2284740000000003</c:v>
                </c:pt>
                <c:pt idx="20877">
                  <c:v>8.2280270000000009</c:v>
                </c:pt>
                <c:pt idx="20878">
                  <c:v>8.2274410000000007</c:v>
                </c:pt>
                <c:pt idx="20879">
                  <c:v>8.2266270000000006</c:v>
                </c:pt>
                <c:pt idx="20880">
                  <c:v>8.2266259999999996</c:v>
                </c:pt>
                <c:pt idx="20881">
                  <c:v>8.2260120000000008</c:v>
                </c:pt>
                <c:pt idx="20882">
                  <c:v>8.2252770000000002</c:v>
                </c:pt>
                <c:pt idx="20883">
                  <c:v>8.2251969999999996</c:v>
                </c:pt>
                <c:pt idx="20884">
                  <c:v>8.2254860000000001</c:v>
                </c:pt>
                <c:pt idx="20885">
                  <c:v>8.2256470000000004</c:v>
                </c:pt>
                <c:pt idx="20886">
                  <c:v>8.2255710000000004</c:v>
                </c:pt>
                <c:pt idx="20887">
                  <c:v>8.2257239999999996</c:v>
                </c:pt>
                <c:pt idx="20888">
                  <c:v>8.2249719999999993</c:v>
                </c:pt>
                <c:pt idx="20889">
                  <c:v>8.2248680000000007</c:v>
                </c:pt>
                <c:pt idx="20890">
                  <c:v>8.2248070000000002</c:v>
                </c:pt>
                <c:pt idx="20891">
                  <c:v>8.2246710000000007</c:v>
                </c:pt>
                <c:pt idx="20892">
                  <c:v>8.2251069999999995</c:v>
                </c:pt>
                <c:pt idx="20893">
                  <c:v>8.2254860000000001</c:v>
                </c:pt>
                <c:pt idx="20894">
                  <c:v>8.2260259999999992</c:v>
                </c:pt>
                <c:pt idx="20895">
                  <c:v>8.2261349999999993</c:v>
                </c:pt>
                <c:pt idx="20896">
                  <c:v>8.2259519999999995</c:v>
                </c:pt>
                <c:pt idx="20897">
                  <c:v>8.2262020000000007</c:v>
                </c:pt>
                <c:pt idx="20898">
                  <c:v>8.2259659999999997</c:v>
                </c:pt>
                <c:pt idx="20899">
                  <c:v>8.2255889999999994</c:v>
                </c:pt>
                <c:pt idx="20900">
                  <c:v>8.2257599999999993</c:v>
                </c:pt>
                <c:pt idx="20901">
                  <c:v>8.2261430000000004</c:v>
                </c:pt>
                <c:pt idx="20902">
                  <c:v>8.2260240000000007</c:v>
                </c:pt>
                <c:pt idx="20903">
                  <c:v>8.2258990000000001</c:v>
                </c:pt>
                <c:pt idx="20904">
                  <c:v>8.2258069999999996</c:v>
                </c:pt>
                <c:pt idx="20905">
                  <c:v>8.2255260000000003</c:v>
                </c:pt>
                <c:pt idx="20906">
                  <c:v>8.2260200000000001</c:v>
                </c:pt>
                <c:pt idx="20907">
                  <c:v>8.2256300000000007</c:v>
                </c:pt>
                <c:pt idx="20908">
                  <c:v>8.2246930000000003</c:v>
                </c:pt>
                <c:pt idx="20909">
                  <c:v>8.2236759999999993</c:v>
                </c:pt>
                <c:pt idx="20910">
                  <c:v>8.2234540000000003</c:v>
                </c:pt>
                <c:pt idx="20911">
                  <c:v>8.2240210000000005</c:v>
                </c:pt>
                <c:pt idx="20912">
                  <c:v>8.2248599999999996</c:v>
                </c:pt>
                <c:pt idx="20913">
                  <c:v>8.2256669999999996</c:v>
                </c:pt>
                <c:pt idx="20914">
                  <c:v>8.2261970000000009</c:v>
                </c:pt>
                <c:pt idx="20915">
                  <c:v>8.2260460000000002</c:v>
                </c:pt>
                <c:pt idx="20916">
                  <c:v>8.2253810000000005</c:v>
                </c:pt>
                <c:pt idx="20917">
                  <c:v>8.2251019999999997</c:v>
                </c:pt>
                <c:pt idx="20918">
                  <c:v>8.2247909999999997</c:v>
                </c:pt>
                <c:pt idx="20919">
                  <c:v>8.2240819999999992</c:v>
                </c:pt>
                <c:pt idx="20920">
                  <c:v>8.2236340000000006</c:v>
                </c:pt>
                <c:pt idx="20921">
                  <c:v>8.2239769999999996</c:v>
                </c:pt>
                <c:pt idx="20922">
                  <c:v>8.2236069999999994</c:v>
                </c:pt>
                <c:pt idx="20923">
                  <c:v>8.2229159999999997</c:v>
                </c:pt>
                <c:pt idx="20924">
                  <c:v>8.2226739999999996</c:v>
                </c:pt>
                <c:pt idx="20925">
                  <c:v>8.2225560000000009</c:v>
                </c:pt>
                <c:pt idx="20926">
                  <c:v>8.2220680000000002</c:v>
                </c:pt>
                <c:pt idx="20927">
                  <c:v>8.2220490000000002</c:v>
                </c:pt>
                <c:pt idx="20928">
                  <c:v>8.2221550000000008</c:v>
                </c:pt>
                <c:pt idx="20929">
                  <c:v>8.2220139999999997</c:v>
                </c:pt>
                <c:pt idx="20930">
                  <c:v>8.2227040000000002</c:v>
                </c:pt>
                <c:pt idx="20931">
                  <c:v>8.2231559999999995</c:v>
                </c:pt>
                <c:pt idx="20932">
                  <c:v>8.2229869999999998</c:v>
                </c:pt>
                <c:pt idx="20933">
                  <c:v>8.2229200000000002</c:v>
                </c:pt>
                <c:pt idx="20934">
                  <c:v>8.2231240000000003</c:v>
                </c:pt>
                <c:pt idx="20935">
                  <c:v>8.2229670000000006</c:v>
                </c:pt>
                <c:pt idx="20936">
                  <c:v>8.2222380000000008</c:v>
                </c:pt>
                <c:pt idx="20937">
                  <c:v>8.2217289999999998</c:v>
                </c:pt>
                <c:pt idx="20938">
                  <c:v>8.2216679999999993</c:v>
                </c:pt>
                <c:pt idx="20939">
                  <c:v>8.2206989999999998</c:v>
                </c:pt>
                <c:pt idx="20940">
                  <c:v>8.2198180000000001</c:v>
                </c:pt>
                <c:pt idx="20941">
                  <c:v>8.2199089999999995</c:v>
                </c:pt>
                <c:pt idx="20942">
                  <c:v>8.2200039999999994</c:v>
                </c:pt>
                <c:pt idx="20943">
                  <c:v>8.220129</c:v>
                </c:pt>
                <c:pt idx="20944">
                  <c:v>8.2199790000000004</c:v>
                </c:pt>
                <c:pt idx="20945">
                  <c:v>8.2197530000000008</c:v>
                </c:pt>
                <c:pt idx="20946">
                  <c:v>8.2200950000000006</c:v>
                </c:pt>
                <c:pt idx="20947">
                  <c:v>8.2197639999999996</c:v>
                </c:pt>
                <c:pt idx="20948">
                  <c:v>8.2195699999999992</c:v>
                </c:pt>
                <c:pt idx="20949">
                  <c:v>8.2195979999999995</c:v>
                </c:pt>
                <c:pt idx="20950">
                  <c:v>8.2186810000000001</c:v>
                </c:pt>
                <c:pt idx="20951">
                  <c:v>8.2179190000000002</c:v>
                </c:pt>
                <c:pt idx="20952">
                  <c:v>8.2175080000000005</c:v>
                </c:pt>
                <c:pt idx="20953">
                  <c:v>8.2169070000000008</c:v>
                </c:pt>
                <c:pt idx="20954">
                  <c:v>8.2161930000000005</c:v>
                </c:pt>
                <c:pt idx="20955">
                  <c:v>8.2154919999999994</c:v>
                </c:pt>
                <c:pt idx="20956">
                  <c:v>8.2149549999999998</c:v>
                </c:pt>
                <c:pt idx="20957">
                  <c:v>8.2149269999999994</c:v>
                </c:pt>
                <c:pt idx="20958">
                  <c:v>8.2154310000000006</c:v>
                </c:pt>
                <c:pt idx="20959">
                  <c:v>8.2157450000000001</c:v>
                </c:pt>
                <c:pt idx="20960">
                  <c:v>8.2146790000000003</c:v>
                </c:pt>
                <c:pt idx="20961">
                  <c:v>8.2133710000000004</c:v>
                </c:pt>
                <c:pt idx="20962">
                  <c:v>8.2123950000000008</c:v>
                </c:pt>
                <c:pt idx="20963">
                  <c:v>8.211373</c:v>
                </c:pt>
                <c:pt idx="20964">
                  <c:v>8.2112870000000004</c:v>
                </c:pt>
                <c:pt idx="20965">
                  <c:v>8.2115209999999994</c:v>
                </c:pt>
                <c:pt idx="20966">
                  <c:v>8.2119999999999997</c:v>
                </c:pt>
                <c:pt idx="20967">
                  <c:v>8.2113999999999994</c:v>
                </c:pt>
                <c:pt idx="20968">
                  <c:v>8.2105689999999996</c:v>
                </c:pt>
                <c:pt idx="20969">
                  <c:v>8.2108229999999995</c:v>
                </c:pt>
                <c:pt idx="20970">
                  <c:v>8.2103160000000006</c:v>
                </c:pt>
                <c:pt idx="20971">
                  <c:v>8.2098859999999991</c:v>
                </c:pt>
                <c:pt idx="20972">
                  <c:v>8.2106239999999993</c:v>
                </c:pt>
                <c:pt idx="20973">
                  <c:v>8.2107580000000002</c:v>
                </c:pt>
                <c:pt idx="20974">
                  <c:v>8.2104529999999993</c:v>
                </c:pt>
                <c:pt idx="20975">
                  <c:v>8.2102590000000006</c:v>
                </c:pt>
                <c:pt idx="20976">
                  <c:v>8.2093240000000005</c:v>
                </c:pt>
                <c:pt idx="20977">
                  <c:v>8.2084740000000007</c:v>
                </c:pt>
                <c:pt idx="20978">
                  <c:v>8.2087810000000001</c:v>
                </c:pt>
                <c:pt idx="20979">
                  <c:v>8.2082750000000004</c:v>
                </c:pt>
                <c:pt idx="20980">
                  <c:v>8.2071459999999998</c:v>
                </c:pt>
                <c:pt idx="20981">
                  <c:v>8.2055869999999995</c:v>
                </c:pt>
                <c:pt idx="20982">
                  <c:v>8.2057249999999993</c:v>
                </c:pt>
                <c:pt idx="20983">
                  <c:v>8.2059909999999991</c:v>
                </c:pt>
                <c:pt idx="20984">
                  <c:v>8.2052940000000003</c:v>
                </c:pt>
                <c:pt idx="20985">
                  <c:v>8.2044420000000002</c:v>
                </c:pt>
                <c:pt idx="20986">
                  <c:v>8.2043730000000004</c:v>
                </c:pt>
                <c:pt idx="20987">
                  <c:v>8.2045960000000004</c:v>
                </c:pt>
                <c:pt idx="20988">
                  <c:v>8.2044280000000001</c:v>
                </c:pt>
                <c:pt idx="20989">
                  <c:v>8.2047100000000004</c:v>
                </c:pt>
                <c:pt idx="20990">
                  <c:v>8.2046270000000003</c:v>
                </c:pt>
                <c:pt idx="20991">
                  <c:v>8.2034409999999998</c:v>
                </c:pt>
                <c:pt idx="20992">
                  <c:v>8.2030560000000001</c:v>
                </c:pt>
                <c:pt idx="20993">
                  <c:v>8.2021060000000006</c:v>
                </c:pt>
                <c:pt idx="20994">
                  <c:v>8.200996</c:v>
                </c:pt>
                <c:pt idx="20995">
                  <c:v>8.2010470000000009</c:v>
                </c:pt>
                <c:pt idx="20996">
                  <c:v>8.2003179999999993</c:v>
                </c:pt>
                <c:pt idx="20997">
                  <c:v>8.2001500000000007</c:v>
                </c:pt>
                <c:pt idx="20998">
                  <c:v>8.2008690000000009</c:v>
                </c:pt>
                <c:pt idx="20999">
                  <c:v>8.2002579999999998</c:v>
                </c:pt>
                <c:pt idx="21000">
                  <c:v>8.2005839999999992</c:v>
                </c:pt>
                <c:pt idx="21001">
                  <c:v>8.2008639999999993</c:v>
                </c:pt>
                <c:pt idx="21002">
                  <c:v>8.2001489999999997</c:v>
                </c:pt>
                <c:pt idx="21003">
                  <c:v>8.1993120000000008</c:v>
                </c:pt>
                <c:pt idx="21004">
                  <c:v>8.1983650000000008</c:v>
                </c:pt>
                <c:pt idx="21005">
                  <c:v>8.198321</c:v>
                </c:pt>
                <c:pt idx="21006">
                  <c:v>8.1983160000000002</c:v>
                </c:pt>
                <c:pt idx="21007">
                  <c:v>8.1990490000000005</c:v>
                </c:pt>
                <c:pt idx="21008">
                  <c:v>8.1998669999999994</c:v>
                </c:pt>
                <c:pt idx="21009">
                  <c:v>8.2005660000000002</c:v>
                </c:pt>
                <c:pt idx="21010">
                  <c:v>8.2009489999999996</c:v>
                </c:pt>
                <c:pt idx="21011">
                  <c:v>8.2014589999999998</c:v>
                </c:pt>
                <c:pt idx="21012">
                  <c:v>8.2019380000000002</c:v>
                </c:pt>
                <c:pt idx="21013">
                  <c:v>8.2021719999999991</c:v>
                </c:pt>
                <c:pt idx="21014">
                  <c:v>8.2016240000000007</c:v>
                </c:pt>
                <c:pt idx="21015">
                  <c:v>8.2015060000000002</c:v>
                </c:pt>
                <c:pt idx="21016">
                  <c:v>8.2019450000000003</c:v>
                </c:pt>
                <c:pt idx="21017">
                  <c:v>8.2027760000000001</c:v>
                </c:pt>
                <c:pt idx="21018">
                  <c:v>8.2027549999999998</c:v>
                </c:pt>
                <c:pt idx="21019">
                  <c:v>8.2023240000000008</c:v>
                </c:pt>
                <c:pt idx="21020">
                  <c:v>8.2024760000000008</c:v>
                </c:pt>
                <c:pt idx="21021">
                  <c:v>8.2025030000000001</c:v>
                </c:pt>
                <c:pt idx="21022">
                  <c:v>8.2021660000000001</c:v>
                </c:pt>
                <c:pt idx="21023">
                  <c:v>8.2014879999999994</c:v>
                </c:pt>
                <c:pt idx="21024">
                  <c:v>8.2013809999999996</c:v>
                </c:pt>
                <c:pt idx="21025">
                  <c:v>8.2021440000000005</c:v>
                </c:pt>
                <c:pt idx="21026">
                  <c:v>8.2033880000000003</c:v>
                </c:pt>
                <c:pt idx="21027">
                  <c:v>8.2040459999999999</c:v>
                </c:pt>
                <c:pt idx="21028">
                  <c:v>8.2034640000000003</c:v>
                </c:pt>
                <c:pt idx="21029">
                  <c:v>8.2042619999999999</c:v>
                </c:pt>
                <c:pt idx="21030">
                  <c:v>8.2053089999999997</c:v>
                </c:pt>
                <c:pt idx="21031">
                  <c:v>8.2070080000000001</c:v>
                </c:pt>
                <c:pt idx="21032">
                  <c:v>8.2068250000000003</c:v>
                </c:pt>
                <c:pt idx="21033">
                  <c:v>8.2049179999999993</c:v>
                </c:pt>
                <c:pt idx="21034">
                  <c:v>8.2056470000000008</c:v>
                </c:pt>
                <c:pt idx="21035">
                  <c:v>8.2061220000000006</c:v>
                </c:pt>
                <c:pt idx="21036">
                  <c:v>8.2070179999999997</c:v>
                </c:pt>
                <c:pt idx="21037">
                  <c:v>8.2065900000000003</c:v>
                </c:pt>
                <c:pt idx="21038">
                  <c:v>8.2060479999999991</c:v>
                </c:pt>
                <c:pt idx="21039">
                  <c:v>8.205959</c:v>
                </c:pt>
                <c:pt idx="21040">
                  <c:v>8.2067390000000007</c:v>
                </c:pt>
                <c:pt idx="21041">
                  <c:v>8.2072199999999995</c:v>
                </c:pt>
                <c:pt idx="21042">
                  <c:v>8.2060829999999996</c:v>
                </c:pt>
                <c:pt idx="21043">
                  <c:v>8.206664</c:v>
                </c:pt>
                <c:pt idx="21044">
                  <c:v>8.2077919999999995</c:v>
                </c:pt>
                <c:pt idx="21045">
                  <c:v>8.2081979999999994</c:v>
                </c:pt>
                <c:pt idx="21046">
                  <c:v>8.2083100000000009</c:v>
                </c:pt>
                <c:pt idx="21047">
                  <c:v>8.2090440000000005</c:v>
                </c:pt>
                <c:pt idx="21048">
                  <c:v>8.2088239999999999</c:v>
                </c:pt>
                <c:pt idx="21049">
                  <c:v>8.208221</c:v>
                </c:pt>
                <c:pt idx="21050">
                  <c:v>8.2081140000000001</c:v>
                </c:pt>
                <c:pt idx="21051">
                  <c:v>8.2090309999999995</c:v>
                </c:pt>
                <c:pt idx="21052">
                  <c:v>8.209759</c:v>
                </c:pt>
                <c:pt idx="21053">
                  <c:v>8.2107419999999998</c:v>
                </c:pt>
                <c:pt idx="21054">
                  <c:v>8.2120700000000006</c:v>
                </c:pt>
                <c:pt idx="21055">
                  <c:v>8.2124120000000005</c:v>
                </c:pt>
                <c:pt idx="21056">
                  <c:v>8.212567</c:v>
                </c:pt>
                <c:pt idx="21057">
                  <c:v>8.2120630000000006</c:v>
                </c:pt>
                <c:pt idx="21058">
                  <c:v>8.2117170000000002</c:v>
                </c:pt>
                <c:pt idx="21059">
                  <c:v>8.2113379999999996</c:v>
                </c:pt>
                <c:pt idx="21060">
                  <c:v>8.2112440000000007</c:v>
                </c:pt>
                <c:pt idx="21061">
                  <c:v>8.2116279999999993</c:v>
                </c:pt>
                <c:pt idx="21062">
                  <c:v>8.2120409999999993</c:v>
                </c:pt>
                <c:pt idx="21063">
                  <c:v>8.2118669999999998</c:v>
                </c:pt>
                <c:pt idx="21064">
                  <c:v>8.2113150000000008</c:v>
                </c:pt>
                <c:pt idx="21065">
                  <c:v>8.210331</c:v>
                </c:pt>
                <c:pt idx="21066">
                  <c:v>8.2091849999999997</c:v>
                </c:pt>
                <c:pt idx="21067">
                  <c:v>8.2082569999999997</c:v>
                </c:pt>
                <c:pt idx="21068">
                  <c:v>8.2084650000000003</c:v>
                </c:pt>
                <c:pt idx="21069">
                  <c:v>8.2082850000000001</c:v>
                </c:pt>
                <c:pt idx="21070">
                  <c:v>8.2087679999999992</c:v>
                </c:pt>
                <c:pt idx="21071">
                  <c:v>8.2079819999999994</c:v>
                </c:pt>
                <c:pt idx="21072">
                  <c:v>8.2072249999999993</c:v>
                </c:pt>
                <c:pt idx="21073">
                  <c:v>8.2072319999999994</c:v>
                </c:pt>
                <c:pt idx="21074">
                  <c:v>8.2069679999999998</c:v>
                </c:pt>
                <c:pt idx="21075">
                  <c:v>8.2061349999999997</c:v>
                </c:pt>
                <c:pt idx="21076">
                  <c:v>8.2048030000000001</c:v>
                </c:pt>
                <c:pt idx="21077">
                  <c:v>8.2049319999999994</c:v>
                </c:pt>
                <c:pt idx="21078">
                  <c:v>8.2052180000000003</c:v>
                </c:pt>
                <c:pt idx="21079">
                  <c:v>8.2056229999999992</c:v>
                </c:pt>
                <c:pt idx="21080">
                  <c:v>8.2058289999999996</c:v>
                </c:pt>
                <c:pt idx="21081">
                  <c:v>8.2061689999999992</c:v>
                </c:pt>
                <c:pt idx="21082">
                  <c:v>8.2066599999999994</c:v>
                </c:pt>
                <c:pt idx="21083">
                  <c:v>8.2078699999999998</c:v>
                </c:pt>
                <c:pt idx="21084">
                  <c:v>8.2070640000000008</c:v>
                </c:pt>
                <c:pt idx="21085">
                  <c:v>8.2069209999999995</c:v>
                </c:pt>
                <c:pt idx="21086">
                  <c:v>8.2062200000000001</c:v>
                </c:pt>
                <c:pt idx="21087">
                  <c:v>8.2066960000000009</c:v>
                </c:pt>
                <c:pt idx="21088">
                  <c:v>8.2067879999999995</c:v>
                </c:pt>
                <c:pt idx="21089">
                  <c:v>8.2068980000000007</c:v>
                </c:pt>
                <c:pt idx="21090">
                  <c:v>8.2068580000000004</c:v>
                </c:pt>
                <c:pt idx="21091">
                  <c:v>8.2071369999999995</c:v>
                </c:pt>
                <c:pt idx="21092">
                  <c:v>8.2085439999999998</c:v>
                </c:pt>
                <c:pt idx="21093">
                  <c:v>8.2089829999999999</c:v>
                </c:pt>
                <c:pt idx="21094">
                  <c:v>8.2083490000000001</c:v>
                </c:pt>
                <c:pt idx="21095">
                  <c:v>8.2077069999999992</c:v>
                </c:pt>
                <c:pt idx="21096">
                  <c:v>8.2071090000000009</c:v>
                </c:pt>
                <c:pt idx="21097">
                  <c:v>8.2063159999999993</c:v>
                </c:pt>
                <c:pt idx="21098">
                  <c:v>8.2054109999999998</c:v>
                </c:pt>
                <c:pt idx="21099">
                  <c:v>8.2061989999999998</c:v>
                </c:pt>
                <c:pt idx="21100">
                  <c:v>8.2059189999999997</c:v>
                </c:pt>
                <c:pt idx="21101">
                  <c:v>8.2050370000000008</c:v>
                </c:pt>
                <c:pt idx="21102">
                  <c:v>8.2042090000000005</c:v>
                </c:pt>
                <c:pt idx="21103">
                  <c:v>8.2037390000000006</c:v>
                </c:pt>
                <c:pt idx="21104">
                  <c:v>8.2027640000000002</c:v>
                </c:pt>
                <c:pt idx="21105">
                  <c:v>8.203163</c:v>
                </c:pt>
                <c:pt idx="21106">
                  <c:v>8.2032080000000001</c:v>
                </c:pt>
                <c:pt idx="21107">
                  <c:v>8.2037990000000001</c:v>
                </c:pt>
                <c:pt idx="21108">
                  <c:v>8.2035029999999995</c:v>
                </c:pt>
                <c:pt idx="21109">
                  <c:v>8.202026</c:v>
                </c:pt>
                <c:pt idx="21110">
                  <c:v>8.2016629999999999</c:v>
                </c:pt>
                <c:pt idx="21111">
                  <c:v>8.2009170000000005</c:v>
                </c:pt>
                <c:pt idx="21112">
                  <c:v>8.1997499999999999</c:v>
                </c:pt>
                <c:pt idx="21113">
                  <c:v>8.1980799999999991</c:v>
                </c:pt>
                <c:pt idx="21114">
                  <c:v>8.1986270000000001</c:v>
                </c:pt>
                <c:pt idx="21115">
                  <c:v>8.1986600000000003</c:v>
                </c:pt>
                <c:pt idx="21116">
                  <c:v>8.1988909999999997</c:v>
                </c:pt>
                <c:pt idx="21117">
                  <c:v>8.1982549999999996</c:v>
                </c:pt>
                <c:pt idx="21118">
                  <c:v>8.1977510000000002</c:v>
                </c:pt>
                <c:pt idx="21119">
                  <c:v>8.1973939999999992</c:v>
                </c:pt>
                <c:pt idx="21120">
                  <c:v>8.1955810000000007</c:v>
                </c:pt>
                <c:pt idx="21121">
                  <c:v>8.1955709999999993</c:v>
                </c:pt>
                <c:pt idx="21122">
                  <c:v>8.1960189999999997</c:v>
                </c:pt>
                <c:pt idx="21123">
                  <c:v>8.1969410000000007</c:v>
                </c:pt>
                <c:pt idx="21124">
                  <c:v>8.1972699999999996</c:v>
                </c:pt>
                <c:pt idx="21125">
                  <c:v>8.196942</c:v>
                </c:pt>
                <c:pt idx="21126">
                  <c:v>8.1964989999999993</c:v>
                </c:pt>
                <c:pt idx="21127">
                  <c:v>8.1965439999999994</c:v>
                </c:pt>
                <c:pt idx="21128">
                  <c:v>8.195665</c:v>
                </c:pt>
                <c:pt idx="21129">
                  <c:v>8.1943909999999995</c:v>
                </c:pt>
                <c:pt idx="21130">
                  <c:v>8.1929960000000008</c:v>
                </c:pt>
                <c:pt idx="21131">
                  <c:v>8.1917390000000001</c:v>
                </c:pt>
                <c:pt idx="21132">
                  <c:v>8.1918349999999993</c:v>
                </c:pt>
                <c:pt idx="21133">
                  <c:v>8.1927979999999998</c:v>
                </c:pt>
                <c:pt idx="21134">
                  <c:v>8.1928129999999992</c:v>
                </c:pt>
                <c:pt idx="21135">
                  <c:v>8.1922750000000004</c:v>
                </c:pt>
                <c:pt idx="21136">
                  <c:v>8.1918430000000004</c:v>
                </c:pt>
                <c:pt idx="21137">
                  <c:v>8.1921959999999991</c:v>
                </c:pt>
                <c:pt idx="21138">
                  <c:v>8.1913780000000003</c:v>
                </c:pt>
                <c:pt idx="21139">
                  <c:v>8.1905549999999998</c:v>
                </c:pt>
                <c:pt idx="21140">
                  <c:v>8.1897680000000008</c:v>
                </c:pt>
                <c:pt idx="21141">
                  <c:v>8.1891619999999996</c:v>
                </c:pt>
                <c:pt idx="21142">
                  <c:v>8.1884160000000001</c:v>
                </c:pt>
                <c:pt idx="21143">
                  <c:v>8.1879209999999993</c:v>
                </c:pt>
                <c:pt idx="21144">
                  <c:v>8.1882619999999999</c:v>
                </c:pt>
                <c:pt idx="21145">
                  <c:v>8.1886080000000003</c:v>
                </c:pt>
                <c:pt idx="21146">
                  <c:v>8.1892680000000002</c:v>
                </c:pt>
                <c:pt idx="21147">
                  <c:v>8.1898619999999998</c:v>
                </c:pt>
                <c:pt idx="21148">
                  <c:v>8.1904669999999999</c:v>
                </c:pt>
                <c:pt idx="21149">
                  <c:v>8.1897939999999991</c:v>
                </c:pt>
                <c:pt idx="21150">
                  <c:v>8.1897830000000003</c:v>
                </c:pt>
                <c:pt idx="21151">
                  <c:v>8.1885069999999995</c:v>
                </c:pt>
                <c:pt idx="21152">
                  <c:v>8.1886989999999997</c:v>
                </c:pt>
                <c:pt idx="21153">
                  <c:v>8.188307</c:v>
                </c:pt>
                <c:pt idx="21154">
                  <c:v>8.1884870000000003</c:v>
                </c:pt>
                <c:pt idx="21155">
                  <c:v>8.1882739999999998</c:v>
                </c:pt>
                <c:pt idx="21156">
                  <c:v>8.1879770000000001</c:v>
                </c:pt>
                <c:pt idx="21157">
                  <c:v>8.1875889999999991</c:v>
                </c:pt>
                <c:pt idx="21158">
                  <c:v>8.1869800000000001</c:v>
                </c:pt>
                <c:pt idx="21159">
                  <c:v>8.1883809999999997</c:v>
                </c:pt>
                <c:pt idx="21160">
                  <c:v>8.189076</c:v>
                </c:pt>
                <c:pt idx="21161">
                  <c:v>8.1889339999999997</c:v>
                </c:pt>
                <c:pt idx="21162">
                  <c:v>8.1891560000000005</c:v>
                </c:pt>
                <c:pt idx="21163">
                  <c:v>8.1902559999999998</c:v>
                </c:pt>
                <c:pt idx="21164">
                  <c:v>8.1903260000000007</c:v>
                </c:pt>
                <c:pt idx="21165">
                  <c:v>8.1914490000000004</c:v>
                </c:pt>
                <c:pt idx="21166">
                  <c:v>8.1916159999999998</c:v>
                </c:pt>
                <c:pt idx="21167">
                  <c:v>8.1913710000000002</c:v>
                </c:pt>
                <c:pt idx="21168">
                  <c:v>8.1912880000000001</c:v>
                </c:pt>
                <c:pt idx="21169">
                  <c:v>8.1914490000000004</c:v>
                </c:pt>
                <c:pt idx="21170">
                  <c:v>8.1921750000000007</c:v>
                </c:pt>
                <c:pt idx="21171">
                  <c:v>8.1930650000000007</c:v>
                </c:pt>
                <c:pt idx="21172">
                  <c:v>8.1931960000000004</c:v>
                </c:pt>
                <c:pt idx="21173">
                  <c:v>8.1928000000000001</c:v>
                </c:pt>
                <c:pt idx="21174">
                  <c:v>8.192952</c:v>
                </c:pt>
                <c:pt idx="21175">
                  <c:v>8.1929289999999995</c:v>
                </c:pt>
                <c:pt idx="21176">
                  <c:v>8.1929879999999997</c:v>
                </c:pt>
                <c:pt idx="21177">
                  <c:v>8.1929440000000007</c:v>
                </c:pt>
                <c:pt idx="21178">
                  <c:v>8.1935629999999993</c:v>
                </c:pt>
                <c:pt idx="21179">
                  <c:v>8.1936060000000008</c:v>
                </c:pt>
                <c:pt idx="21180">
                  <c:v>8.1936110000000006</c:v>
                </c:pt>
                <c:pt idx="21181">
                  <c:v>8.1940810000000006</c:v>
                </c:pt>
                <c:pt idx="21182">
                  <c:v>8.1943520000000003</c:v>
                </c:pt>
                <c:pt idx="21183">
                  <c:v>8.1941970000000008</c:v>
                </c:pt>
                <c:pt idx="21184">
                  <c:v>8.1939200000000003</c:v>
                </c:pt>
                <c:pt idx="21185">
                  <c:v>8.1935880000000001</c:v>
                </c:pt>
                <c:pt idx="21186">
                  <c:v>8.1942769999999996</c:v>
                </c:pt>
                <c:pt idx="21187">
                  <c:v>8.1946980000000007</c:v>
                </c:pt>
                <c:pt idx="21188">
                  <c:v>8.1964330000000007</c:v>
                </c:pt>
                <c:pt idx="21189">
                  <c:v>8.1970659999999995</c:v>
                </c:pt>
                <c:pt idx="21190">
                  <c:v>8.1976689999999994</c:v>
                </c:pt>
                <c:pt idx="21191">
                  <c:v>8.1980249999999995</c:v>
                </c:pt>
                <c:pt idx="21192">
                  <c:v>8.1978360000000006</c:v>
                </c:pt>
                <c:pt idx="21193">
                  <c:v>8.1970500000000008</c:v>
                </c:pt>
                <c:pt idx="21194">
                  <c:v>8.1965559999999993</c:v>
                </c:pt>
                <c:pt idx="21195">
                  <c:v>8.1957529999999998</c:v>
                </c:pt>
                <c:pt idx="21196">
                  <c:v>8.1951239999999999</c:v>
                </c:pt>
                <c:pt idx="21197">
                  <c:v>8.1942900000000005</c:v>
                </c:pt>
                <c:pt idx="21198">
                  <c:v>8.1940150000000003</c:v>
                </c:pt>
                <c:pt idx="21199">
                  <c:v>8.1942000000000004</c:v>
                </c:pt>
                <c:pt idx="21200">
                  <c:v>8.1952580000000008</c:v>
                </c:pt>
                <c:pt idx="21201">
                  <c:v>8.1960270000000008</c:v>
                </c:pt>
                <c:pt idx="21202">
                  <c:v>8.1963299999999997</c:v>
                </c:pt>
                <c:pt idx="21203">
                  <c:v>8.1971240000000005</c:v>
                </c:pt>
                <c:pt idx="21204">
                  <c:v>8.1969180000000001</c:v>
                </c:pt>
                <c:pt idx="21205">
                  <c:v>8.196555</c:v>
                </c:pt>
                <c:pt idx="21206">
                  <c:v>8.1961239999999993</c:v>
                </c:pt>
                <c:pt idx="21207">
                  <c:v>8.1962320000000002</c:v>
                </c:pt>
                <c:pt idx="21208">
                  <c:v>8.1964970000000008</c:v>
                </c:pt>
                <c:pt idx="21209">
                  <c:v>8.1956089999999993</c:v>
                </c:pt>
                <c:pt idx="21210">
                  <c:v>8.1950640000000003</c:v>
                </c:pt>
                <c:pt idx="21211">
                  <c:v>8.1958190000000002</c:v>
                </c:pt>
                <c:pt idx="21212">
                  <c:v>8.1966470000000005</c:v>
                </c:pt>
                <c:pt idx="21213">
                  <c:v>8.197165</c:v>
                </c:pt>
                <c:pt idx="21214">
                  <c:v>8.1974820000000008</c:v>
                </c:pt>
                <c:pt idx="21215">
                  <c:v>8.1968639999999997</c:v>
                </c:pt>
                <c:pt idx="21216">
                  <c:v>8.1971209999999992</c:v>
                </c:pt>
                <c:pt idx="21217">
                  <c:v>8.1985849999999996</c:v>
                </c:pt>
                <c:pt idx="21218">
                  <c:v>8.1994399999999992</c:v>
                </c:pt>
                <c:pt idx="21219">
                  <c:v>8.2004459999999995</c:v>
                </c:pt>
                <c:pt idx="21220">
                  <c:v>8.2006189999999997</c:v>
                </c:pt>
                <c:pt idx="21221">
                  <c:v>8.2001019999999993</c:v>
                </c:pt>
                <c:pt idx="21222">
                  <c:v>8.1998630000000006</c:v>
                </c:pt>
                <c:pt idx="21223">
                  <c:v>8.2001270000000002</c:v>
                </c:pt>
                <c:pt idx="21224">
                  <c:v>8.1991680000000002</c:v>
                </c:pt>
                <c:pt idx="21225">
                  <c:v>8.1986039999999996</c:v>
                </c:pt>
                <c:pt idx="21226">
                  <c:v>8.1988719999999997</c:v>
                </c:pt>
                <c:pt idx="21227">
                  <c:v>8.1992550000000008</c:v>
                </c:pt>
                <c:pt idx="21228">
                  <c:v>8.1992770000000004</c:v>
                </c:pt>
                <c:pt idx="21229">
                  <c:v>8.1996649999999995</c:v>
                </c:pt>
                <c:pt idx="21230">
                  <c:v>8.2003540000000008</c:v>
                </c:pt>
                <c:pt idx="21231">
                  <c:v>8.2006990000000002</c:v>
                </c:pt>
                <c:pt idx="21232">
                  <c:v>8.2008430000000008</c:v>
                </c:pt>
                <c:pt idx="21233">
                  <c:v>8.2007390000000004</c:v>
                </c:pt>
                <c:pt idx="21234">
                  <c:v>8.200685</c:v>
                </c:pt>
                <c:pt idx="21235">
                  <c:v>8.2006700000000006</c:v>
                </c:pt>
                <c:pt idx="21236">
                  <c:v>8.2004710000000003</c:v>
                </c:pt>
                <c:pt idx="21237">
                  <c:v>8.2001229999999996</c:v>
                </c:pt>
                <c:pt idx="21238">
                  <c:v>8.1990370000000006</c:v>
                </c:pt>
                <c:pt idx="21239">
                  <c:v>8.1989260000000002</c:v>
                </c:pt>
                <c:pt idx="21240">
                  <c:v>8.1986589999999993</c:v>
                </c:pt>
                <c:pt idx="21241">
                  <c:v>8.1986740000000005</c:v>
                </c:pt>
                <c:pt idx="21242">
                  <c:v>8.1987170000000003</c:v>
                </c:pt>
                <c:pt idx="21243">
                  <c:v>8.1989409999999996</c:v>
                </c:pt>
                <c:pt idx="21244">
                  <c:v>8.1991770000000006</c:v>
                </c:pt>
                <c:pt idx="21245">
                  <c:v>8.1998820000000006</c:v>
                </c:pt>
                <c:pt idx="21246">
                  <c:v>8.2006519999999998</c:v>
                </c:pt>
                <c:pt idx="21247">
                  <c:v>8.2010710000000007</c:v>
                </c:pt>
                <c:pt idx="21248">
                  <c:v>8.2008270000000003</c:v>
                </c:pt>
                <c:pt idx="21249">
                  <c:v>8.2005909999999993</c:v>
                </c:pt>
                <c:pt idx="21250">
                  <c:v>8.2001790000000003</c:v>
                </c:pt>
                <c:pt idx="21251">
                  <c:v>8.1998519999999999</c:v>
                </c:pt>
                <c:pt idx="21252">
                  <c:v>8.1996970000000005</c:v>
                </c:pt>
                <c:pt idx="21253">
                  <c:v>8.1992370000000001</c:v>
                </c:pt>
                <c:pt idx="21254">
                  <c:v>8.1985589999999995</c:v>
                </c:pt>
                <c:pt idx="21255">
                  <c:v>8.1978570000000008</c:v>
                </c:pt>
                <c:pt idx="21256">
                  <c:v>8.1979199999999999</c:v>
                </c:pt>
                <c:pt idx="21257">
                  <c:v>8.1972070000000006</c:v>
                </c:pt>
                <c:pt idx="21258">
                  <c:v>8.1972839999999998</c:v>
                </c:pt>
                <c:pt idx="21259">
                  <c:v>8.1974809999999998</c:v>
                </c:pt>
                <c:pt idx="21260">
                  <c:v>8.1976259999999996</c:v>
                </c:pt>
                <c:pt idx="21261">
                  <c:v>8.1969360000000009</c:v>
                </c:pt>
                <c:pt idx="21262">
                  <c:v>8.1958400000000005</c:v>
                </c:pt>
                <c:pt idx="21263">
                  <c:v>8.1951219999999996</c:v>
                </c:pt>
                <c:pt idx="21264">
                  <c:v>8.1941410000000001</c:v>
                </c:pt>
                <c:pt idx="21265">
                  <c:v>8.1932950000000009</c:v>
                </c:pt>
                <c:pt idx="21266">
                  <c:v>8.1929549999999995</c:v>
                </c:pt>
                <c:pt idx="21267">
                  <c:v>8.1924759999999992</c:v>
                </c:pt>
                <c:pt idx="21268">
                  <c:v>8.1915859999999991</c:v>
                </c:pt>
                <c:pt idx="21269">
                  <c:v>8.1910229999999995</c:v>
                </c:pt>
                <c:pt idx="21270">
                  <c:v>8.1914470000000001</c:v>
                </c:pt>
                <c:pt idx="21271">
                  <c:v>8.1917530000000003</c:v>
                </c:pt>
                <c:pt idx="21272">
                  <c:v>8.1912680000000009</c:v>
                </c:pt>
                <c:pt idx="21273">
                  <c:v>8.1900779999999997</c:v>
                </c:pt>
                <c:pt idx="21274">
                  <c:v>8.1898759999999999</c:v>
                </c:pt>
                <c:pt idx="21275">
                  <c:v>8.1900390000000005</c:v>
                </c:pt>
                <c:pt idx="21276">
                  <c:v>8.1899709999999999</c:v>
                </c:pt>
                <c:pt idx="21277">
                  <c:v>8.1896100000000001</c:v>
                </c:pt>
                <c:pt idx="21278">
                  <c:v>8.1885340000000006</c:v>
                </c:pt>
                <c:pt idx="21279">
                  <c:v>8.1871360000000006</c:v>
                </c:pt>
                <c:pt idx="21280">
                  <c:v>8.1862689999999994</c:v>
                </c:pt>
                <c:pt idx="21281">
                  <c:v>8.1848860000000005</c:v>
                </c:pt>
                <c:pt idx="21282">
                  <c:v>8.183268</c:v>
                </c:pt>
                <c:pt idx="21283">
                  <c:v>8.18187</c:v>
                </c:pt>
                <c:pt idx="21284">
                  <c:v>8.1810899999999993</c:v>
                </c:pt>
                <c:pt idx="21285">
                  <c:v>8.1807829999999999</c:v>
                </c:pt>
                <c:pt idx="21286">
                  <c:v>8.1802670000000006</c:v>
                </c:pt>
                <c:pt idx="21287">
                  <c:v>8.1801460000000006</c:v>
                </c:pt>
                <c:pt idx="21288">
                  <c:v>8.1798249999999992</c:v>
                </c:pt>
                <c:pt idx="21289">
                  <c:v>8.1789559999999994</c:v>
                </c:pt>
                <c:pt idx="21290">
                  <c:v>8.1780670000000004</c:v>
                </c:pt>
                <c:pt idx="21291">
                  <c:v>8.1781050000000004</c:v>
                </c:pt>
                <c:pt idx="21292">
                  <c:v>8.1779209999999996</c:v>
                </c:pt>
                <c:pt idx="21293">
                  <c:v>8.1780010000000001</c:v>
                </c:pt>
                <c:pt idx="21294">
                  <c:v>8.1776319999999991</c:v>
                </c:pt>
                <c:pt idx="21295">
                  <c:v>8.1770700000000005</c:v>
                </c:pt>
                <c:pt idx="21296">
                  <c:v>8.1765659999999993</c:v>
                </c:pt>
                <c:pt idx="21297">
                  <c:v>8.1761440000000007</c:v>
                </c:pt>
                <c:pt idx="21298">
                  <c:v>8.1757159999999995</c:v>
                </c:pt>
                <c:pt idx="21299">
                  <c:v>8.1757310000000007</c:v>
                </c:pt>
                <c:pt idx="21300">
                  <c:v>8.1754730000000002</c:v>
                </c:pt>
                <c:pt idx="21301">
                  <c:v>8.1748539999999998</c:v>
                </c:pt>
                <c:pt idx="21302">
                  <c:v>8.1747139999999998</c:v>
                </c:pt>
                <c:pt idx="21303">
                  <c:v>8.1745730000000005</c:v>
                </c:pt>
                <c:pt idx="21304">
                  <c:v>8.1744109999999992</c:v>
                </c:pt>
                <c:pt idx="21305">
                  <c:v>8.1742640000000009</c:v>
                </c:pt>
                <c:pt idx="21306">
                  <c:v>8.1740600000000008</c:v>
                </c:pt>
                <c:pt idx="21307">
                  <c:v>8.1741539999999997</c:v>
                </c:pt>
                <c:pt idx="21308">
                  <c:v>8.1740750000000002</c:v>
                </c:pt>
                <c:pt idx="21309">
                  <c:v>8.1734500000000008</c:v>
                </c:pt>
                <c:pt idx="21310">
                  <c:v>8.1730920000000005</c:v>
                </c:pt>
                <c:pt idx="21311">
                  <c:v>8.1731400000000001</c:v>
                </c:pt>
                <c:pt idx="21312">
                  <c:v>8.1734080000000002</c:v>
                </c:pt>
                <c:pt idx="21313">
                  <c:v>8.1729369999999992</c:v>
                </c:pt>
                <c:pt idx="21314">
                  <c:v>8.1728609999999993</c:v>
                </c:pt>
                <c:pt idx="21315">
                  <c:v>8.1730739999999997</c:v>
                </c:pt>
                <c:pt idx="21316">
                  <c:v>8.1728129999999997</c:v>
                </c:pt>
                <c:pt idx="21317">
                  <c:v>8.1722070000000002</c:v>
                </c:pt>
                <c:pt idx="21318">
                  <c:v>8.1716820000000006</c:v>
                </c:pt>
                <c:pt idx="21319">
                  <c:v>8.1714889999999993</c:v>
                </c:pt>
                <c:pt idx="21320">
                  <c:v>8.170496</c:v>
                </c:pt>
                <c:pt idx="21321">
                  <c:v>8.1696899999999992</c:v>
                </c:pt>
                <c:pt idx="21322">
                  <c:v>8.1696069999999992</c:v>
                </c:pt>
                <c:pt idx="21323">
                  <c:v>8.1695969999999996</c:v>
                </c:pt>
                <c:pt idx="21324">
                  <c:v>8.1698489999999993</c:v>
                </c:pt>
                <c:pt idx="21325">
                  <c:v>8.1695469999999997</c:v>
                </c:pt>
                <c:pt idx="21326">
                  <c:v>8.1689679999999996</c:v>
                </c:pt>
                <c:pt idx="21327">
                  <c:v>8.1681930000000005</c:v>
                </c:pt>
                <c:pt idx="21328">
                  <c:v>8.1680829999999993</c:v>
                </c:pt>
                <c:pt idx="21329">
                  <c:v>8.1682980000000001</c:v>
                </c:pt>
                <c:pt idx="21330">
                  <c:v>8.1681749999999997</c:v>
                </c:pt>
                <c:pt idx="21331">
                  <c:v>8.1679949999999995</c:v>
                </c:pt>
                <c:pt idx="21332">
                  <c:v>8.1682179999999995</c:v>
                </c:pt>
                <c:pt idx="21333">
                  <c:v>8.1679539999999999</c:v>
                </c:pt>
                <c:pt idx="21334">
                  <c:v>8.1673100000000005</c:v>
                </c:pt>
                <c:pt idx="21335">
                  <c:v>8.1669979999999995</c:v>
                </c:pt>
                <c:pt idx="21336">
                  <c:v>8.1665449999999993</c:v>
                </c:pt>
                <c:pt idx="21337">
                  <c:v>8.1656019999999998</c:v>
                </c:pt>
                <c:pt idx="21338">
                  <c:v>8.1650779999999994</c:v>
                </c:pt>
                <c:pt idx="21339">
                  <c:v>8.1653690000000001</c:v>
                </c:pt>
                <c:pt idx="21340">
                  <c:v>8.1655250000000006</c:v>
                </c:pt>
                <c:pt idx="21341">
                  <c:v>8.1652400000000007</c:v>
                </c:pt>
                <c:pt idx="21342">
                  <c:v>8.1646660000000004</c:v>
                </c:pt>
                <c:pt idx="21343">
                  <c:v>8.1637760000000004</c:v>
                </c:pt>
                <c:pt idx="21344">
                  <c:v>8.1635550000000006</c:v>
                </c:pt>
                <c:pt idx="21345">
                  <c:v>8.1636340000000001</c:v>
                </c:pt>
                <c:pt idx="21346">
                  <c:v>8.1629919999999991</c:v>
                </c:pt>
                <c:pt idx="21347">
                  <c:v>8.1622710000000005</c:v>
                </c:pt>
                <c:pt idx="21348">
                  <c:v>8.1620039999999996</c:v>
                </c:pt>
                <c:pt idx="21349">
                  <c:v>8.1611119999999993</c:v>
                </c:pt>
                <c:pt idx="21350">
                  <c:v>8.1597270000000002</c:v>
                </c:pt>
                <c:pt idx="21351">
                  <c:v>8.1588910000000006</c:v>
                </c:pt>
                <c:pt idx="21352">
                  <c:v>8.158118</c:v>
                </c:pt>
                <c:pt idx="21353">
                  <c:v>8.1566080000000003</c:v>
                </c:pt>
                <c:pt idx="21354">
                  <c:v>8.1556460000000008</c:v>
                </c:pt>
                <c:pt idx="21355">
                  <c:v>8.155659</c:v>
                </c:pt>
                <c:pt idx="21356">
                  <c:v>8.1548069999999999</c:v>
                </c:pt>
                <c:pt idx="21357">
                  <c:v>8.154128</c:v>
                </c:pt>
                <c:pt idx="21358">
                  <c:v>8.1534949999999995</c:v>
                </c:pt>
                <c:pt idx="21359">
                  <c:v>8.1526429999999994</c:v>
                </c:pt>
                <c:pt idx="21360">
                  <c:v>8.1523529999999997</c:v>
                </c:pt>
                <c:pt idx="21361">
                  <c:v>8.152628</c:v>
                </c:pt>
                <c:pt idx="21362">
                  <c:v>8.1522749999999995</c:v>
                </c:pt>
                <c:pt idx="21363">
                  <c:v>8.1529140000000009</c:v>
                </c:pt>
                <c:pt idx="21364">
                  <c:v>8.1537869999999995</c:v>
                </c:pt>
                <c:pt idx="21365">
                  <c:v>8.1535089999999997</c:v>
                </c:pt>
                <c:pt idx="21366">
                  <c:v>8.1532630000000008</c:v>
                </c:pt>
                <c:pt idx="21367">
                  <c:v>8.1537539999999993</c:v>
                </c:pt>
                <c:pt idx="21368">
                  <c:v>8.1539029999999997</c:v>
                </c:pt>
                <c:pt idx="21369">
                  <c:v>8.1530489999999993</c:v>
                </c:pt>
                <c:pt idx="21370">
                  <c:v>8.1530869999999993</c:v>
                </c:pt>
                <c:pt idx="21371">
                  <c:v>8.1531000000000002</c:v>
                </c:pt>
                <c:pt idx="21372">
                  <c:v>8.152291</c:v>
                </c:pt>
                <c:pt idx="21373">
                  <c:v>8.1525409999999994</c:v>
                </c:pt>
                <c:pt idx="21374">
                  <c:v>8.1529830000000008</c:v>
                </c:pt>
                <c:pt idx="21375">
                  <c:v>8.1537059999999997</c:v>
                </c:pt>
                <c:pt idx="21376">
                  <c:v>8.1533160000000002</c:v>
                </c:pt>
                <c:pt idx="21377">
                  <c:v>8.1535499999999992</c:v>
                </c:pt>
                <c:pt idx="21378">
                  <c:v>8.1528069999999992</c:v>
                </c:pt>
                <c:pt idx="21379">
                  <c:v>8.1527499999999993</c:v>
                </c:pt>
                <c:pt idx="21380">
                  <c:v>8.1531889999999994</c:v>
                </c:pt>
                <c:pt idx="21381">
                  <c:v>8.1533580000000008</c:v>
                </c:pt>
                <c:pt idx="21382">
                  <c:v>8.1522620000000003</c:v>
                </c:pt>
                <c:pt idx="21383">
                  <c:v>8.1518750000000004</c:v>
                </c:pt>
                <c:pt idx="21384">
                  <c:v>8.1522050000000004</c:v>
                </c:pt>
                <c:pt idx="21385">
                  <c:v>8.1513460000000002</c:v>
                </c:pt>
                <c:pt idx="21386">
                  <c:v>8.1507570000000005</c:v>
                </c:pt>
                <c:pt idx="21387">
                  <c:v>8.1499609999999993</c:v>
                </c:pt>
                <c:pt idx="21388">
                  <c:v>8.1497700000000002</c:v>
                </c:pt>
                <c:pt idx="21389">
                  <c:v>8.1491860000000003</c:v>
                </c:pt>
                <c:pt idx="21390">
                  <c:v>8.1487060000000007</c:v>
                </c:pt>
                <c:pt idx="21391">
                  <c:v>8.1481560000000002</c:v>
                </c:pt>
                <c:pt idx="21392">
                  <c:v>8.1481700000000004</c:v>
                </c:pt>
                <c:pt idx="21393">
                  <c:v>8.1480259999999998</c:v>
                </c:pt>
                <c:pt idx="21394">
                  <c:v>8.1477160000000008</c:v>
                </c:pt>
                <c:pt idx="21395">
                  <c:v>8.1477330000000006</c:v>
                </c:pt>
                <c:pt idx="21396">
                  <c:v>8.1470730000000007</c:v>
                </c:pt>
                <c:pt idx="21397">
                  <c:v>8.146331</c:v>
                </c:pt>
                <c:pt idx="21398">
                  <c:v>8.1462640000000004</c:v>
                </c:pt>
                <c:pt idx="21399">
                  <c:v>8.1465530000000008</c:v>
                </c:pt>
                <c:pt idx="21400">
                  <c:v>8.1463110000000007</c:v>
                </c:pt>
                <c:pt idx="21401">
                  <c:v>8.1466089999999998</c:v>
                </c:pt>
                <c:pt idx="21402">
                  <c:v>8.1471669999999996</c:v>
                </c:pt>
                <c:pt idx="21403">
                  <c:v>8.1481080000000006</c:v>
                </c:pt>
                <c:pt idx="21404">
                  <c:v>8.1483799999999995</c:v>
                </c:pt>
                <c:pt idx="21405">
                  <c:v>8.1486750000000008</c:v>
                </c:pt>
                <c:pt idx="21406">
                  <c:v>8.1490299999999998</c:v>
                </c:pt>
                <c:pt idx="21407">
                  <c:v>8.148828</c:v>
                </c:pt>
                <c:pt idx="21408">
                  <c:v>8.1485970000000005</c:v>
                </c:pt>
                <c:pt idx="21409">
                  <c:v>8.1482810000000008</c:v>
                </c:pt>
                <c:pt idx="21410">
                  <c:v>8.1480619999999995</c:v>
                </c:pt>
                <c:pt idx="21411">
                  <c:v>8.1467410000000005</c:v>
                </c:pt>
                <c:pt idx="21412">
                  <c:v>8.1456199999999992</c:v>
                </c:pt>
                <c:pt idx="21413">
                  <c:v>8.1444770000000002</c:v>
                </c:pt>
                <c:pt idx="21414">
                  <c:v>8.1429480000000005</c:v>
                </c:pt>
                <c:pt idx="21415">
                  <c:v>8.142849</c:v>
                </c:pt>
                <c:pt idx="21416">
                  <c:v>8.1428469999999997</c:v>
                </c:pt>
                <c:pt idx="21417">
                  <c:v>8.1419720000000009</c:v>
                </c:pt>
                <c:pt idx="21418">
                  <c:v>8.1414530000000003</c:v>
                </c:pt>
                <c:pt idx="21419">
                  <c:v>8.1417459999999995</c:v>
                </c:pt>
                <c:pt idx="21420">
                  <c:v>8.1403339999999993</c:v>
                </c:pt>
                <c:pt idx="21421">
                  <c:v>8.1399799999999995</c:v>
                </c:pt>
                <c:pt idx="21422">
                  <c:v>8.1395689999999998</c:v>
                </c:pt>
                <c:pt idx="21423">
                  <c:v>8.1386880000000001</c:v>
                </c:pt>
                <c:pt idx="21424">
                  <c:v>8.1371310000000001</c:v>
                </c:pt>
                <c:pt idx="21425">
                  <c:v>8.1356079999999995</c:v>
                </c:pt>
                <c:pt idx="21426">
                  <c:v>8.1350540000000002</c:v>
                </c:pt>
                <c:pt idx="21427">
                  <c:v>8.1342510000000008</c:v>
                </c:pt>
                <c:pt idx="21428">
                  <c:v>8.1345419999999997</c:v>
                </c:pt>
                <c:pt idx="21429">
                  <c:v>8.1340640000000004</c:v>
                </c:pt>
                <c:pt idx="21430">
                  <c:v>8.133623</c:v>
                </c:pt>
                <c:pt idx="21431">
                  <c:v>8.1318959999999993</c:v>
                </c:pt>
                <c:pt idx="21432">
                  <c:v>8.1318509999999993</c:v>
                </c:pt>
                <c:pt idx="21433">
                  <c:v>8.1320180000000004</c:v>
                </c:pt>
                <c:pt idx="21434">
                  <c:v>8.1315559999999998</c:v>
                </c:pt>
                <c:pt idx="21435">
                  <c:v>8.1318520000000003</c:v>
                </c:pt>
                <c:pt idx="21436">
                  <c:v>8.1309930000000001</c:v>
                </c:pt>
                <c:pt idx="21437">
                  <c:v>8.1304809999999996</c:v>
                </c:pt>
                <c:pt idx="21438">
                  <c:v>8.1291539999999998</c:v>
                </c:pt>
                <c:pt idx="21439">
                  <c:v>8.1284069999999993</c:v>
                </c:pt>
                <c:pt idx="21440">
                  <c:v>8.1282920000000001</c:v>
                </c:pt>
                <c:pt idx="21441">
                  <c:v>8.1275449999999996</c:v>
                </c:pt>
                <c:pt idx="21442">
                  <c:v>8.1265669999999997</c:v>
                </c:pt>
                <c:pt idx="21443">
                  <c:v>8.1264079999999996</c:v>
                </c:pt>
                <c:pt idx="21444">
                  <c:v>8.1264099999999999</c:v>
                </c:pt>
                <c:pt idx="21445">
                  <c:v>8.1247659999999993</c:v>
                </c:pt>
                <c:pt idx="21446">
                  <c:v>8.1243029999999994</c:v>
                </c:pt>
                <c:pt idx="21447">
                  <c:v>8.1244870000000002</c:v>
                </c:pt>
                <c:pt idx="21448">
                  <c:v>8.1250870000000006</c:v>
                </c:pt>
                <c:pt idx="21449">
                  <c:v>8.1238150000000005</c:v>
                </c:pt>
                <c:pt idx="21450">
                  <c:v>8.1240450000000006</c:v>
                </c:pt>
                <c:pt idx="21451">
                  <c:v>8.1242280000000004</c:v>
                </c:pt>
                <c:pt idx="21452">
                  <c:v>8.1229940000000003</c:v>
                </c:pt>
                <c:pt idx="21453">
                  <c:v>8.121003</c:v>
                </c:pt>
                <c:pt idx="21454">
                  <c:v>8.1198259999999998</c:v>
                </c:pt>
                <c:pt idx="21455">
                  <c:v>8.1192480000000007</c:v>
                </c:pt>
                <c:pt idx="21456">
                  <c:v>8.1188610000000008</c:v>
                </c:pt>
                <c:pt idx="21457">
                  <c:v>8.1181479999999997</c:v>
                </c:pt>
                <c:pt idx="21458">
                  <c:v>8.1169539999999998</c:v>
                </c:pt>
                <c:pt idx="21459">
                  <c:v>8.1171410000000002</c:v>
                </c:pt>
                <c:pt idx="21460">
                  <c:v>8.1152730000000002</c:v>
                </c:pt>
                <c:pt idx="21461">
                  <c:v>8.1150260000000003</c:v>
                </c:pt>
                <c:pt idx="21462">
                  <c:v>8.1151710000000001</c:v>
                </c:pt>
                <c:pt idx="21463">
                  <c:v>8.1148589999999992</c:v>
                </c:pt>
                <c:pt idx="21464">
                  <c:v>8.1143689999999999</c:v>
                </c:pt>
                <c:pt idx="21465">
                  <c:v>8.1137460000000008</c:v>
                </c:pt>
                <c:pt idx="21466">
                  <c:v>8.1132349999999995</c:v>
                </c:pt>
                <c:pt idx="21467">
                  <c:v>8.1118190000000006</c:v>
                </c:pt>
                <c:pt idx="21468">
                  <c:v>8.1110489999999995</c:v>
                </c:pt>
                <c:pt idx="21469">
                  <c:v>8.1110439999999997</c:v>
                </c:pt>
                <c:pt idx="21470">
                  <c:v>8.1108700000000002</c:v>
                </c:pt>
                <c:pt idx="21471">
                  <c:v>8.1099680000000003</c:v>
                </c:pt>
                <c:pt idx="21472">
                  <c:v>8.1092820000000003</c:v>
                </c:pt>
                <c:pt idx="21473">
                  <c:v>8.109273</c:v>
                </c:pt>
                <c:pt idx="21474">
                  <c:v>8.1089079999999996</c:v>
                </c:pt>
                <c:pt idx="21475">
                  <c:v>8.1087209999999992</c:v>
                </c:pt>
                <c:pt idx="21476">
                  <c:v>8.1086449999999992</c:v>
                </c:pt>
                <c:pt idx="21477">
                  <c:v>8.1090049999999998</c:v>
                </c:pt>
                <c:pt idx="21478">
                  <c:v>8.1085379999999994</c:v>
                </c:pt>
                <c:pt idx="21479">
                  <c:v>8.1079310000000007</c:v>
                </c:pt>
                <c:pt idx="21480">
                  <c:v>8.1071139999999993</c:v>
                </c:pt>
                <c:pt idx="21481">
                  <c:v>8.1074369999999991</c:v>
                </c:pt>
                <c:pt idx="21482">
                  <c:v>8.1073679999999992</c:v>
                </c:pt>
                <c:pt idx="21483">
                  <c:v>8.1060839999999992</c:v>
                </c:pt>
                <c:pt idx="21484">
                  <c:v>8.1056159999999995</c:v>
                </c:pt>
                <c:pt idx="21485">
                  <c:v>8.1051479999999998</c:v>
                </c:pt>
                <c:pt idx="21486">
                  <c:v>8.1045189999999998</c:v>
                </c:pt>
                <c:pt idx="21487">
                  <c:v>8.1046560000000003</c:v>
                </c:pt>
                <c:pt idx="21488">
                  <c:v>8.1051710000000003</c:v>
                </c:pt>
                <c:pt idx="21489">
                  <c:v>8.1057620000000004</c:v>
                </c:pt>
                <c:pt idx="21490">
                  <c:v>8.1054250000000003</c:v>
                </c:pt>
                <c:pt idx="21491">
                  <c:v>8.1048650000000002</c:v>
                </c:pt>
                <c:pt idx="21492">
                  <c:v>8.1043690000000002</c:v>
                </c:pt>
                <c:pt idx="21493">
                  <c:v>8.1038230000000002</c:v>
                </c:pt>
                <c:pt idx="21494">
                  <c:v>8.1029129999999991</c:v>
                </c:pt>
                <c:pt idx="21495">
                  <c:v>8.1021110000000007</c:v>
                </c:pt>
                <c:pt idx="21496">
                  <c:v>8.1010039999999996</c:v>
                </c:pt>
                <c:pt idx="21497">
                  <c:v>8.1000859999999992</c:v>
                </c:pt>
                <c:pt idx="21498">
                  <c:v>8.0974629999999994</c:v>
                </c:pt>
                <c:pt idx="21499">
                  <c:v>8.0973039999999994</c:v>
                </c:pt>
                <c:pt idx="21500">
                  <c:v>8.0965830000000008</c:v>
                </c:pt>
                <c:pt idx="21501">
                  <c:v>8.0949539999999995</c:v>
                </c:pt>
                <c:pt idx="21502">
                  <c:v>8.0941290000000006</c:v>
                </c:pt>
                <c:pt idx="21503">
                  <c:v>8.0946200000000008</c:v>
                </c:pt>
                <c:pt idx="21504">
                  <c:v>8.0937400000000004</c:v>
                </c:pt>
                <c:pt idx="21505">
                  <c:v>8.0927520000000008</c:v>
                </c:pt>
                <c:pt idx="21506">
                  <c:v>8.0918790000000005</c:v>
                </c:pt>
                <c:pt idx="21507">
                  <c:v>8.0916499999999996</c:v>
                </c:pt>
                <c:pt idx="21508">
                  <c:v>8.0915579999999991</c:v>
                </c:pt>
                <c:pt idx="21509">
                  <c:v>8.09</c:v>
                </c:pt>
                <c:pt idx="21510">
                  <c:v>8.0900210000000001</c:v>
                </c:pt>
                <c:pt idx="21511">
                  <c:v>8.0889769999999999</c:v>
                </c:pt>
                <c:pt idx="21512">
                  <c:v>8.0888770000000001</c:v>
                </c:pt>
                <c:pt idx="21513">
                  <c:v>8.0868929999999999</c:v>
                </c:pt>
                <c:pt idx="21514">
                  <c:v>8.0861529999999995</c:v>
                </c:pt>
                <c:pt idx="21515">
                  <c:v>8.0859760000000005</c:v>
                </c:pt>
                <c:pt idx="21516">
                  <c:v>8.0851600000000001</c:v>
                </c:pt>
                <c:pt idx="21517">
                  <c:v>8.0868459999999995</c:v>
                </c:pt>
                <c:pt idx="21518">
                  <c:v>8.0869859999999996</c:v>
                </c:pt>
                <c:pt idx="21519">
                  <c:v>8.0869759999999999</c:v>
                </c:pt>
                <c:pt idx="21520">
                  <c:v>8.0864039999999999</c:v>
                </c:pt>
                <c:pt idx="21521">
                  <c:v>8.085089</c:v>
                </c:pt>
                <c:pt idx="21522">
                  <c:v>8.0852229999999992</c:v>
                </c:pt>
                <c:pt idx="21523">
                  <c:v>8.0856490000000001</c:v>
                </c:pt>
                <c:pt idx="21524">
                  <c:v>8.0856449999999995</c:v>
                </c:pt>
                <c:pt idx="21525">
                  <c:v>8.0860509999999994</c:v>
                </c:pt>
                <c:pt idx="21526">
                  <c:v>8.0858810000000005</c:v>
                </c:pt>
                <c:pt idx="21527">
                  <c:v>8.0849700000000002</c:v>
                </c:pt>
                <c:pt idx="21528">
                  <c:v>8.0842910000000003</c:v>
                </c:pt>
                <c:pt idx="21529">
                  <c:v>8.0837850000000007</c:v>
                </c:pt>
                <c:pt idx="21530">
                  <c:v>8.0838680000000007</c:v>
                </c:pt>
                <c:pt idx="21531">
                  <c:v>8.0834659999999996</c:v>
                </c:pt>
                <c:pt idx="21532">
                  <c:v>8.0827919999999995</c:v>
                </c:pt>
                <c:pt idx="21533">
                  <c:v>8.0832990000000002</c:v>
                </c:pt>
                <c:pt idx="21534">
                  <c:v>8.0829850000000008</c:v>
                </c:pt>
                <c:pt idx="21535">
                  <c:v>8.0822249999999993</c:v>
                </c:pt>
                <c:pt idx="21536">
                  <c:v>8.0829039999999992</c:v>
                </c:pt>
                <c:pt idx="21537">
                  <c:v>8.0828950000000006</c:v>
                </c:pt>
                <c:pt idx="21538">
                  <c:v>8.0825610000000001</c:v>
                </c:pt>
                <c:pt idx="21539">
                  <c:v>8.080902</c:v>
                </c:pt>
                <c:pt idx="21540">
                  <c:v>8.079974</c:v>
                </c:pt>
                <c:pt idx="21541">
                  <c:v>8.0804200000000002</c:v>
                </c:pt>
                <c:pt idx="21542">
                  <c:v>8.0803469999999997</c:v>
                </c:pt>
                <c:pt idx="21543">
                  <c:v>8.080387</c:v>
                </c:pt>
                <c:pt idx="21544">
                  <c:v>8.0803659999999997</c:v>
                </c:pt>
                <c:pt idx="21545">
                  <c:v>8.0797779999999992</c:v>
                </c:pt>
                <c:pt idx="21546">
                  <c:v>8.079421</c:v>
                </c:pt>
                <c:pt idx="21547">
                  <c:v>8.0795490000000001</c:v>
                </c:pt>
                <c:pt idx="21548">
                  <c:v>8.0797439999999998</c:v>
                </c:pt>
                <c:pt idx="21549">
                  <c:v>8.0801780000000001</c:v>
                </c:pt>
                <c:pt idx="21550">
                  <c:v>8.0805109999999996</c:v>
                </c:pt>
                <c:pt idx="21551">
                  <c:v>8.0812659999999994</c:v>
                </c:pt>
                <c:pt idx="21552">
                  <c:v>8.0815920000000006</c:v>
                </c:pt>
                <c:pt idx="21553">
                  <c:v>8.0810479999999991</c:v>
                </c:pt>
                <c:pt idx="21554">
                  <c:v>8.0810220000000008</c:v>
                </c:pt>
                <c:pt idx="21555">
                  <c:v>8.0811069999999994</c:v>
                </c:pt>
                <c:pt idx="21556">
                  <c:v>8.0812329999999992</c:v>
                </c:pt>
                <c:pt idx="21557">
                  <c:v>8.0814810000000001</c:v>
                </c:pt>
                <c:pt idx="21558">
                  <c:v>8.0815640000000002</c:v>
                </c:pt>
                <c:pt idx="21559">
                  <c:v>8.0821839999999998</c:v>
                </c:pt>
                <c:pt idx="21560">
                  <c:v>8.0824110000000005</c:v>
                </c:pt>
                <c:pt idx="21561">
                  <c:v>8.0829319999999996</c:v>
                </c:pt>
                <c:pt idx="21562">
                  <c:v>8.0830819999999992</c:v>
                </c:pt>
                <c:pt idx="21563">
                  <c:v>8.0836319999999997</c:v>
                </c:pt>
                <c:pt idx="21564">
                  <c:v>8.0848259999999996</c:v>
                </c:pt>
                <c:pt idx="21565">
                  <c:v>8.0855049999999995</c:v>
                </c:pt>
                <c:pt idx="21566">
                  <c:v>8.0866910000000001</c:v>
                </c:pt>
                <c:pt idx="21567">
                  <c:v>8.0854710000000001</c:v>
                </c:pt>
                <c:pt idx="21568">
                  <c:v>8.0851830000000007</c:v>
                </c:pt>
                <c:pt idx="21569">
                  <c:v>8.0848650000000006</c:v>
                </c:pt>
                <c:pt idx="21570">
                  <c:v>8.0846370000000007</c:v>
                </c:pt>
                <c:pt idx="21571">
                  <c:v>8.0858609999999995</c:v>
                </c:pt>
                <c:pt idx="21572">
                  <c:v>8.0861129999999992</c:v>
                </c:pt>
                <c:pt idx="21573">
                  <c:v>8.0859760000000005</c:v>
                </c:pt>
                <c:pt idx="21574">
                  <c:v>8.0853330000000003</c:v>
                </c:pt>
                <c:pt idx="21575">
                  <c:v>8.0846889999999991</c:v>
                </c:pt>
                <c:pt idx="21576">
                  <c:v>8.0842159999999996</c:v>
                </c:pt>
                <c:pt idx="21577">
                  <c:v>8.0838610000000006</c:v>
                </c:pt>
                <c:pt idx="21578">
                  <c:v>8.0832359999999994</c:v>
                </c:pt>
                <c:pt idx="21579">
                  <c:v>8.0829109999999993</c:v>
                </c:pt>
                <c:pt idx="21580">
                  <c:v>8.0812069999999991</c:v>
                </c:pt>
                <c:pt idx="21581">
                  <c:v>8.0808129999999991</c:v>
                </c:pt>
                <c:pt idx="21582">
                  <c:v>8.0811139999999995</c:v>
                </c:pt>
                <c:pt idx="21583">
                  <c:v>8.0801099999999995</c:v>
                </c:pt>
                <c:pt idx="21584">
                  <c:v>8.0789720000000003</c:v>
                </c:pt>
                <c:pt idx="21585">
                  <c:v>8.0784280000000006</c:v>
                </c:pt>
                <c:pt idx="21586">
                  <c:v>8.0775089999999992</c:v>
                </c:pt>
                <c:pt idx="21587">
                  <c:v>8.0768869999999993</c:v>
                </c:pt>
                <c:pt idx="21588">
                  <c:v>8.0759860000000003</c:v>
                </c:pt>
                <c:pt idx="21589">
                  <c:v>8.0756920000000001</c:v>
                </c:pt>
                <c:pt idx="21590">
                  <c:v>8.0750679999999999</c:v>
                </c:pt>
                <c:pt idx="21591">
                  <c:v>8.074389</c:v>
                </c:pt>
                <c:pt idx="21592">
                  <c:v>8.0743310000000008</c:v>
                </c:pt>
                <c:pt idx="21593">
                  <c:v>8.0732370000000007</c:v>
                </c:pt>
                <c:pt idx="21594">
                  <c:v>8.0723090000000006</c:v>
                </c:pt>
                <c:pt idx="21595">
                  <c:v>8.0731450000000002</c:v>
                </c:pt>
                <c:pt idx="21596">
                  <c:v>8.0732049999999997</c:v>
                </c:pt>
                <c:pt idx="21597">
                  <c:v>8.0723959999999995</c:v>
                </c:pt>
                <c:pt idx="21598">
                  <c:v>8.0727499999999992</c:v>
                </c:pt>
                <c:pt idx="21599">
                  <c:v>8.0721299999999996</c:v>
                </c:pt>
                <c:pt idx="21600">
                  <c:v>8.0716370000000008</c:v>
                </c:pt>
                <c:pt idx="21601">
                  <c:v>8.0707389999999997</c:v>
                </c:pt>
                <c:pt idx="21602">
                  <c:v>8.0704949999999993</c:v>
                </c:pt>
                <c:pt idx="21603">
                  <c:v>8.0698620000000005</c:v>
                </c:pt>
                <c:pt idx="21604">
                  <c:v>8.0704639999999994</c:v>
                </c:pt>
                <c:pt idx="21605">
                  <c:v>8.0707039999999992</c:v>
                </c:pt>
                <c:pt idx="21606">
                  <c:v>8.0705139999999993</c:v>
                </c:pt>
                <c:pt idx="21607">
                  <c:v>8.0700190000000003</c:v>
                </c:pt>
                <c:pt idx="21608">
                  <c:v>8.069839</c:v>
                </c:pt>
                <c:pt idx="21609">
                  <c:v>8.0693249999999992</c:v>
                </c:pt>
                <c:pt idx="21610">
                  <c:v>8.0688130000000005</c:v>
                </c:pt>
                <c:pt idx="21611">
                  <c:v>8.0681879999999992</c:v>
                </c:pt>
                <c:pt idx="21612">
                  <c:v>8.0669529999999998</c:v>
                </c:pt>
                <c:pt idx="21613">
                  <c:v>8.0661050000000003</c:v>
                </c:pt>
                <c:pt idx="21614">
                  <c:v>8.0651869999999999</c:v>
                </c:pt>
                <c:pt idx="21615">
                  <c:v>8.0638389999999998</c:v>
                </c:pt>
                <c:pt idx="21616">
                  <c:v>8.0623660000000008</c:v>
                </c:pt>
                <c:pt idx="21617">
                  <c:v>8.0618230000000004</c:v>
                </c:pt>
                <c:pt idx="21618">
                  <c:v>8.06053</c:v>
                </c:pt>
                <c:pt idx="21619">
                  <c:v>8.0590019999999996</c:v>
                </c:pt>
                <c:pt idx="21620">
                  <c:v>8.0577609999999993</c:v>
                </c:pt>
                <c:pt idx="21621">
                  <c:v>8.0557789999999994</c:v>
                </c:pt>
                <c:pt idx="21622">
                  <c:v>8.0545760000000008</c:v>
                </c:pt>
                <c:pt idx="21623">
                  <c:v>8.0533339999999995</c:v>
                </c:pt>
                <c:pt idx="21624">
                  <c:v>8.0523799999999994</c:v>
                </c:pt>
                <c:pt idx="21625">
                  <c:v>8.0516020000000008</c:v>
                </c:pt>
                <c:pt idx="21626">
                  <c:v>8.0510990000000007</c:v>
                </c:pt>
                <c:pt idx="21627">
                  <c:v>8.0502369999999992</c:v>
                </c:pt>
                <c:pt idx="21628">
                  <c:v>8.0492570000000008</c:v>
                </c:pt>
                <c:pt idx="21629">
                  <c:v>8.0485389999999999</c:v>
                </c:pt>
                <c:pt idx="21630">
                  <c:v>8.0488949999999999</c:v>
                </c:pt>
                <c:pt idx="21631">
                  <c:v>8.0489130000000007</c:v>
                </c:pt>
                <c:pt idx="21632">
                  <c:v>8.0482619999999994</c:v>
                </c:pt>
                <c:pt idx="21633">
                  <c:v>8.0490849999999998</c:v>
                </c:pt>
                <c:pt idx="21634">
                  <c:v>8.0504280000000001</c:v>
                </c:pt>
                <c:pt idx="21635">
                  <c:v>8.0506679999999999</c:v>
                </c:pt>
                <c:pt idx="21636">
                  <c:v>8.0506910000000005</c:v>
                </c:pt>
                <c:pt idx="21637">
                  <c:v>8.0499010000000002</c:v>
                </c:pt>
                <c:pt idx="21638">
                  <c:v>8.0494240000000001</c:v>
                </c:pt>
                <c:pt idx="21639">
                  <c:v>8.0493710000000007</c:v>
                </c:pt>
                <c:pt idx="21640">
                  <c:v>8.0487450000000003</c:v>
                </c:pt>
                <c:pt idx="21641">
                  <c:v>8.047542</c:v>
                </c:pt>
                <c:pt idx="21642">
                  <c:v>8.0459519999999998</c:v>
                </c:pt>
                <c:pt idx="21643">
                  <c:v>8.0449839999999995</c:v>
                </c:pt>
                <c:pt idx="21644">
                  <c:v>8.0446729999999995</c:v>
                </c:pt>
                <c:pt idx="21645">
                  <c:v>8.0435239999999997</c:v>
                </c:pt>
                <c:pt idx="21646">
                  <c:v>8.043177</c:v>
                </c:pt>
                <c:pt idx="21647">
                  <c:v>8.0435660000000002</c:v>
                </c:pt>
                <c:pt idx="21648">
                  <c:v>8.0430930000000007</c:v>
                </c:pt>
                <c:pt idx="21649">
                  <c:v>8.0422270000000005</c:v>
                </c:pt>
                <c:pt idx="21650">
                  <c:v>8.0416600000000003</c:v>
                </c:pt>
                <c:pt idx="21651">
                  <c:v>8.0413340000000009</c:v>
                </c:pt>
                <c:pt idx="21652">
                  <c:v>8.0410299999999992</c:v>
                </c:pt>
                <c:pt idx="21653">
                  <c:v>8.0406099999999991</c:v>
                </c:pt>
                <c:pt idx="21654">
                  <c:v>8.0386439999999997</c:v>
                </c:pt>
                <c:pt idx="21655">
                  <c:v>8.0369309999999992</c:v>
                </c:pt>
                <c:pt idx="21656">
                  <c:v>8.0359269999999992</c:v>
                </c:pt>
                <c:pt idx="21657">
                  <c:v>8.0347580000000001</c:v>
                </c:pt>
                <c:pt idx="21658">
                  <c:v>8.03369</c:v>
                </c:pt>
                <c:pt idx="21659">
                  <c:v>8.0326529999999998</c:v>
                </c:pt>
                <c:pt idx="21660">
                  <c:v>8.0316500000000008</c:v>
                </c:pt>
                <c:pt idx="21661">
                  <c:v>8.030996</c:v>
                </c:pt>
                <c:pt idx="21662">
                  <c:v>8.0305949999999999</c:v>
                </c:pt>
                <c:pt idx="21663">
                  <c:v>8.0308270000000004</c:v>
                </c:pt>
                <c:pt idx="21664">
                  <c:v>8.0307449999999996</c:v>
                </c:pt>
                <c:pt idx="21665">
                  <c:v>8.0301629999999999</c:v>
                </c:pt>
                <c:pt idx="21666">
                  <c:v>8.0295039999999993</c:v>
                </c:pt>
                <c:pt idx="21667">
                  <c:v>8.0292010000000005</c:v>
                </c:pt>
                <c:pt idx="21668">
                  <c:v>8.0292429999999992</c:v>
                </c:pt>
                <c:pt idx="21669">
                  <c:v>8.0290529999999993</c:v>
                </c:pt>
                <c:pt idx="21670">
                  <c:v>8.0290719999999993</c:v>
                </c:pt>
                <c:pt idx="21671">
                  <c:v>8.0299510000000005</c:v>
                </c:pt>
                <c:pt idx="21672">
                  <c:v>8.0303989999999992</c:v>
                </c:pt>
                <c:pt idx="21673">
                  <c:v>8.0301919999999996</c:v>
                </c:pt>
                <c:pt idx="21674">
                  <c:v>8.0301679999999998</c:v>
                </c:pt>
                <c:pt idx="21675">
                  <c:v>8.0302950000000006</c:v>
                </c:pt>
                <c:pt idx="21676">
                  <c:v>8.030246</c:v>
                </c:pt>
                <c:pt idx="21677">
                  <c:v>8.0298359999999995</c:v>
                </c:pt>
                <c:pt idx="21678">
                  <c:v>8.0296450000000004</c:v>
                </c:pt>
                <c:pt idx="21679">
                  <c:v>8.0294019999999993</c:v>
                </c:pt>
                <c:pt idx="21680">
                  <c:v>8.0287199999999999</c:v>
                </c:pt>
                <c:pt idx="21681">
                  <c:v>8.027844</c:v>
                </c:pt>
                <c:pt idx="21682">
                  <c:v>8.0278670000000005</c:v>
                </c:pt>
                <c:pt idx="21683">
                  <c:v>8.0273249999999994</c:v>
                </c:pt>
                <c:pt idx="21684">
                  <c:v>8.0252920000000003</c:v>
                </c:pt>
                <c:pt idx="21685">
                  <c:v>8.0238209999999999</c:v>
                </c:pt>
                <c:pt idx="21686">
                  <c:v>8.0233469999999993</c:v>
                </c:pt>
                <c:pt idx="21687">
                  <c:v>8.0234749999999995</c:v>
                </c:pt>
                <c:pt idx="21688">
                  <c:v>8.0238049999999994</c:v>
                </c:pt>
                <c:pt idx="21689">
                  <c:v>8.0238189999999996</c:v>
                </c:pt>
                <c:pt idx="21690">
                  <c:v>8.0240930000000006</c:v>
                </c:pt>
                <c:pt idx="21691">
                  <c:v>8.0240690000000008</c:v>
                </c:pt>
                <c:pt idx="21692">
                  <c:v>8.0238610000000001</c:v>
                </c:pt>
                <c:pt idx="21693">
                  <c:v>8.0239670000000007</c:v>
                </c:pt>
                <c:pt idx="21694">
                  <c:v>8.0239949999999993</c:v>
                </c:pt>
                <c:pt idx="21695">
                  <c:v>8.0245309999999996</c:v>
                </c:pt>
                <c:pt idx="21696">
                  <c:v>8.0247019999999996</c:v>
                </c:pt>
                <c:pt idx="21697">
                  <c:v>8.0238700000000005</c:v>
                </c:pt>
                <c:pt idx="21698">
                  <c:v>8.0229400000000002</c:v>
                </c:pt>
                <c:pt idx="21699">
                  <c:v>8.0227850000000007</c:v>
                </c:pt>
                <c:pt idx="21700">
                  <c:v>8.0229289999999995</c:v>
                </c:pt>
                <c:pt idx="21701">
                  <c:v>8.0226900000000008</c:v>
                </c:pt>
                <c:pt idx="21702">
                  <c:v>8.0223790000000008</c:v>
                </c:pt>
                <c:pt idx="21703">
                  <c:v>8.0224460000000004</c:v>
                </c:pt>
                <c:pt idx="21704">
                  <c:v>8.0230999999999995</c:v>
                </c:pt>
                <c:pt idx="21705">
                  <c:v>8.0235710000000005</c:v>
                </c:pt>
                <c:pt idx="21706">
                  <c:v>8.0238589999999999</c:v>
                </c:pt>
                <c:pt idx="21707">
                  <c:v>8.0240089999999995</c:v>
                </c:pt>
                <c:pt idx="21708">
                  <c:v>8.0236090000000004</c:v>
                </c:pt>
                <c:pt idx="21709">
                  <c:v>8.0234900000000007</c:v>
                </c:pt>
                <c:pt idx="21710">
                  <c:v>8.0237630000000006</c:v>
                </c:pt>
                <c:pt idx="21711">
                  <c:v>8.0236409999999996</c:v>
                </c:pt>
                <c:pt idx="21712">
                  <c:v>8.0235629999999993</c:v>
                </c:pt>
                <c:pt idx="21713">
                  <c:v>8.0232360000000007</c:v>
                </c:pt>
                <c:pt idx="21714">
                  <c:v>8.0223619999999993</c:v>
                </c:pt>
                <c:pt idx="21715">
                  <c:v>8.0220140000000004</c:v>
                </c:pt>
                <c:pt idx="21716">
                  <c:v>8.0216180000000001</c:v>
                </c:pt>
                <c:pt idx="21717">
                  <c:v>8.0202380000000009</c:v>
                </c:pt>
                <c:pt idx="21718">
                  <c:v>8.0194100000000006</c:v>
                </c:pt>
                <c:pt idx="21719">
                  <c:v>8.0188860000000002</c:v>
                </c:pt>
                <c:pt idx="21720">
                  <c:v>8.017709</c:v>
                </c:pt>
                <c:pt idx="21721">
                  <c:v>8.0168970000000002</c:v>
                </c:pt>
                <c:pt idx="21722">
                  <c:v>8.0161210000000001</c:v>
                </c:pt>
                <c:pt idx="21723">
                  <c:v>8.0149559999999997</c:v>
                </c:pt>
                <c:pt idx="21724">
                  <c:v>8.0143229999999992</c:v>
                </c:pt>
                <c:pt idx="21725">
                  <c:v>8.0134709999999991</c:v>
                </c:pt>
                <c:pt idx="21726">
                  <c:v>8.0123789999999993</c:v>
                </c:pt>
                <c:pt idx="21727">
                  <c:v>8.0121219999999997</c:v>
                </c:pt>
                <c:pt idx="21728">
                  <c:v>8.0120930000000001</c:v>
                </c:pt>
                <c:pt idx="21729">
                  <c:v>8.0116429999999994</c:v>
                </c:pt>
                <c:pt idx="21730">
                  <c:v>8.0109899999999996</c:v>
                </c:pt>
                <c:pt idx="21731">
                  <c:v>8.010256</c:v>
                </c:pt>
                <c:pt idx="21732">
                  <c:v>8.0091020000000004</c:v>
                </c:pt>
                <c:pt idx="21733">
                  <c:v>8.0083269999999995</c:v>
                </c:pt>
                <c:pt idx="21734">
                  <c:v>8.0088139999999992</c:v>
                </c:pt>
                <c:pt idx="21735">
                  <c:v>8.0087530000000005</c:v>
                </c:pt>
                <c:pt idx="21736">
                  <c:v>8.0081419999999994</c:v>
                </c:pt>
                <c:pt idx="21737">
                  <c:v>8.0076269999999994</c:v>
                </c:pt>
                <c:pt idx="21738">
                  <c:v>8.0072019999999995</c:v>
                </c:pt>
                <c:pt idx="21739">
                  <c:v>8.0063619999999993</c:v>
                </c:pt>
                <c:pt idx="21740">
                  <c:v>8.0053359999999998</c:v>
                </c:pt>
                <c:pt idx="21741">
                  <c:v>8.0043240000000004</c:v>
                </c:pt>
                <c:pt idx="21742">
                  <c:v>8.004664</c:v>
                </c:pt>
                <c:pt idx="21743">
                  <c:v>8.0044509999999995</c:v>
                </c:pt>
                <c:pt idx="21744">
                  <c:v>8.0041159999999998</c:v>
                </c:pt>
                <c:pt idx="21745">
                  <c:v>8.0033049999999992</c:v>
                </c:pt>
                <c:pt idx="21746">
                  <c:v>8.0027460000000001</c:v>
                </c:pt>
                <c:pt idx="21747">
                  <c:v>8.0022979999999997</c:v>
                </c:pt>
                <c:pt idx="21748">
                  <c:v>8.0024440000000006</c:v>
                </c:pt>
                <c:pt idx="21749">
                  <c:v>8.0018639999999994</c:v>
                </c:pt>
                <c:pt idx="21750">
                  <c:v>8.0006830000000004</c:v>
                </c:pt>
                <c:pt idx="21751">
                  <c:v>7.9998370000000003</c:v>
                </c:pt>
                <c:pt idx="21752">
                  <c:v>7.999142</c:v>
                </c:pt>
                <c:pt idx="21753">
                  <c:v>7.9983849999999999</c:v>
                </c:pt>
                <c:pt idx="21754">
                  <c:v>7.9976339999999997</c:v>
                </c:pt>
                <c:pt idx="21755">
                  <c:v>7.9969530000000004</c:v>
                </c:pt>
                <c:pt idx="21756">
                  <c:v>7.9960079999999998</c:v>
                </c:pt>
                <c:pt idx="21757">
                  <c:v>7.9950729999999997</c:v>
                </c:pt>
                <c:pt idx="21758">
                  <c:v>7.9950789999999996</c:v>
                </c:pt>
                <c:pt idx="21759">
                  <c:v>7.995044</c:v>
                </c:pt>
                <c:pt idx="21760">
                  <c:v>7.9946000000000002</c:v>
                </c:pt>
                <c:pt idx="21761">
                  <c:v>7.9942780000000004</c:v>
                </c:pt>
                <c:pt idx="21762">
                  <c:v>7.993773</c:v>
                </c:pt>
                <c:pt idx="21763">
                  <c:v>7.9927270000000004</c:v>
                </c:pt>
                <c:pt idx="21764">
                  <c:v>7.9921160000000002</c:v>
                </c:pt>
                <c:pt idx="21765">
                  <c:v>7.9907120000000003</c:v>
                </c:pt>
                <c:pt idx="21766">
                  <c:v>7.989236</c:v>
                </c:pt>
                <c:pt idx="21767">
                  <c:v>7.9892750000000001</c:v>
                </c:pt>
                <c:pt idx="21768">
                  <c:v>7.9889060000000001</c:v>
                </c:pt>
                <c:pt idx="21769">
                  <c:v>7.9884259999999996</c:v>
                </c:pt>
                <c:pt idx="21770">
                  <c:v>7.9887090000000001</c:v>
                </c:pt>
                <c:pt idx="21771">
                  <c:v>7.9883379999999997</c:v>
                </c:pt>
                <c:pt idx="21772">
                  <c:v>7.9881500000000001</c:v>
                </c:pt>
                <c:pt idx="21773">
                  <c:v>7.9883699999999997</c:v>
                </c:pt>
                <c:pt idx="21774">
                  <c:v>7.9877820000000002</c:v>
                </c:pt>
                <c:pt idx="21775">
                  <c:v>7.9866859999999997</c:v>
                </c:pt>
                <c:pt idx="21776">
                  <c:v>7.9861370000000003</c:v>
                </c:pt>
                <c:pt idx="21777">
                  <c:v>7.9854250000000002</c:v>
                </c:pt>
                <c:pt idx="21778">
                  <c:v>7.9848939999999997</c:v>
                </c:pt>
                <c:pt idx="21779">
                  <c:v>7.9846180000000002</c:v>
                </c:pt>
                <c:pt idx="21780">
                  <c:v>7.9847229999999998</c:v>
                </c:pt>
                <c:pt idx="21781">
                  <c:v>7.9846190000000004</c:v>
                </c:pt>
                <c:pt idx="21782">
                  <c:v>7.98475</c:v>
                </c:pt>
                <c:pt idx="21783">
                  <c:v>7.9849030000000001</c:v>
                </c:pt>
                <c:pt idx="21784">
                  <c:v>7.984432</c:v>
                </c:pt>
                <c:pt idx="21785">
                  <c:v>7.9841800000000003</c:v>
                </c:pt>
                <c:pt idx="21786">
                  <c:v>7.9835979999999998</c:v>
                </c:pt>
                <c:pt idx="21787">
                  <c:v>7.9828219999999996</c:v>
                </c:pt>
                <c:pt idx="21788">
                  <c:v>7.9817109999999998</c:v>
                </c:pt>
                <c:pt idx="21789">
                  <c:v>7.9810970000000001</c:v>
                </c:pt>
                <c:pt idx="21790">
                  <c:v>7.9809349999999997</c:v>
                </c:pt>
                <c:pt idx="21791">
                  <c:v>7.9809270000000003</c:v>
                </c:pt>
                <c:pt idx="21792">
                  <c:v>7.9797580000000004</c:v>
                </c:pt>
                <c:pt idx="21793">
                  <c:v>7.9791610000000004</c:v>
                </c:pt>
                <c:pt idx="21794">
                  <c:v>7.9789019999999997</c:v>
                </c:pt>
                <c:pt idx="21795">
                  <c:v>7.9783229999999996</c:v>
                </c:pt>
                <c:pt idx="21796">
                  <c:v>7.9774089999999998</c:v>
                </c:pt>
                <c:pt idx="21797">
                  <c:v>7.9769810000000003</c:v>
                </c:pt>
                <c:pt idx="21798">
                  <c:v>7.9767349999999997</c:v>
                </c:pt>
                <c:pt idx="21799">
                  <c:v>7.9764590000000002</c:v>
                </c:pt>
                <c:pt idx="21800">
                  <c:v>7.9757239999999996</c:v>
                </c:pt>
                <c:pt idx="21801">
                  <c:v>7.9752809999999998</c:v>
                </c:pt>
                <c:pt idx="21802">
                  <c:v>7.9750639999999997</c:v>
                </c:pt>
                <c:pt idx="21803">
                  <c:v>7.9758190000000004</c:v>
                </c:pt>
                <c:pt idx="21804">
                  <c:v>7.9760249999999999</c:v>
                </c:pt>
                <c:pt idx="21805">
                  <c:v>7.9756549999999997</c:v>
                </c:pt>
                <c:pt idx="21806">
                  <c:v>7.9754820000000004</c:v>
                </c:pt>
                <c:pt idx="21807">
                  <c:v>7.9747349999999999</c:v>
                </c:pt>
                <c:pt idx="21808">
                  <c:v>7.9740599999999997</c:v>
                </c:pt>
                <c:pt idx="21809">
                  <c:v>7.9740599999999997</c:v>
                </c:pt>
                <c:pt idx="21810">
                  <c:v>7.9743620000000002</c:v>
                </c:pt>
                <c:pt idx="21811">
                  <c:v>7.9743839999999997</c:v>
                </c:pt>
                <c:pt idx="21812">
                  <c:v>7.9740719999999996</c:v>
                </c:pt>
                <c:pt idx="21813">
                  <c:v>7.9750949999999996</c:v>
                </c:pt>
                <c:pt idx="21814">
                  <c:v>7.97478</c:v>
                </c:pt>
                <c:pt idx="21815">
                  <c:v>7.9750230000000002</c:v>
                </c:pt>
                <c:pt idx="21816">
                  <c:v>7.977074</c:v>
                </c:pt>
                <c:pt idx="21817">
                  <c:v>7.9766029999999999</c:v>
                </c:pt>
                <c:pt idx="21818">
                  <c:v>7.9763039999999998</c:v>
                </c:pt>
                <c:pt idx="21819">
                  <c:v>7.9764739999999996</c:v>
                </c:pt>
                <c:pt idx="21820">
                  <c:v>7.9762589999999998</c:v>
                </c:pt>
                <c:pt idx="21821">
                  <c:v>7.9767609999999998</c:v>
                </c:pt>
                <c:pt idx="21822">
                  <c:v>7.9776809999999996</c:v>
                </c:pt>
                <c:pt idx="21823">
                  <c:v>7.9766820000000003</c:v>
                </c:pt>
                <c:pt idx="21824">
                  <c:v>7.9768509999999999</c:v>
                </c:pt>
                <c:pt idx="21825">
                  <c:v>7.9771029999999996</c:v>
                </c:pt>
                <c:pt idx="21826">
                  <c:v>7.9770079999999997</c:v>
                </c:pt>
                <c:pt idx="21827">
                  <c:v>7.9768720000000002</c:v>
                </c:pt>
                <c:pt idx="21828">
                  <c:v>7.9769249999999996</c:v>
                </c:pt>
                <c:pt idx="21829">
                  <c:v>7.9767299999999999</c:v>
                </c:pt>
                <c:pt idx="21830">
                  <c:v>7.9762969999999997</c:v>
                </c:pt>
                <c:pt idx="21831">
                  <c:v>7.976839</c:v>
                </c:pt>
                <c:pt idx="21832">
                  <c:v>7.9768150000000002</c:v>
                </c:pt>
                <c:pt idx="21833">
                  <c:v>7.9769249999999996</c:v>
                </c:pt>
                <c:pt idx="21834">
                  <c:v>7.9766870000000001</c:v>
                </c:pt>
                <c:pt idx="21835">
                  <c:v>7.9762310000000003</c:v>
                </c:pt>
                <c:pt idx="21836">
                  <c:v>7.9759609999999999</c:v>
                </c:pt>
                <c:pt idx="21837">
                  <c:v>7.9752900000000002</c:v>
                </c:pt>
                <c:pt idx="21838">
                  <c:v>7.9753170000000004</c:v>
                </c:pt>
                <c:pt idx="21839">
                  <c:v>7.9755260000000003</c:v>
                </c:pt>
                <c:pt idx="21840">
                  <c:v>7.9753129999999999</c:v>
                </c:pt>
                <c:pt idx="21841">
                  <c:v>7.9754199999999997</c:v>
                </c:pt>
                <c:pt idx="21842">
                  <c:v>7.9759469999999997</c:v>
                </c:pt>
                <c:pt idx="21843">
                  <c:v>7.9756729999999996</c:v>
                </c:pt>
                <c:pt idx="21844">
                  <c:v>7.9758399999999998</c:v>
                </c:pt>
                <c:pt idx="21845">
                  <c:v>7.9759370000000001</c:v>
                </c:pt>
                <c:pt idx="21846">
                  <c:v>7.9762329999999997</c:v>
                </c:pt>
                <c:pt idx="21847">
                  <c:v>7.9754969999999998</c:v>
                </c:pt>
                <c:pt idx="21848">
                  <c:v>7.975651</c:v>
                </c:pt>
                <c:pt idx="21849">
                  <c:v>7.9753639999999999</c:v>
                </c:pt>
                <c:pt idx="21850">
                  <c:v>7.9749230000000004</c:v>
                </c:pt>
                <c:pt idx="21851">
                  <c:v>7.9746639999999998</c:v>
                </c:pt>
                <c:pt idx="21852">
                  <c:v>7.974494</c:v>
                </c:pt>
                <c:pt idx="21853">
                  <c:v>7.974005</c:v>
                </c:pt>
                <c:pt idx="21854">
                  <c:v>7.9736880000000001</c:v>
                </c:pt>
                <c:pt idx="21855">
                  <c:v>7.9736779999999996</c:v>
                </c:pt>
                <c:pt idx="21856">
                  <c:v>7.9738470000000001</c:v>
                </c:pt>
                <c:pt idx="21857">
                  <c:v>7.973516</c:v>
                </c:pt>
                <c:pt idx="21858">
                  <c:v>7.9719509999999998</c:v>
                </c:pt>
                <c:pt idx="21859">
                  <c:v>7.9702599999999997</c:v>
                </c:pt>
                <c:pt idx="21860">
                  <c:v>7.968953</c:v>
                </c:pt>
                <c:pt idx="21861">
                  <c:v>7.9677980000000002</c:v>
                </c:pt>
                <c:pt idx="21862">
                  <c:v>7.9669600000000003</c:v>
                </c:pt>
                <c:pt idx="21863">
                  <c:v>7.9656209999999996</c:v>
                </c:pt>
                <c:pt idx="21864">
                  <c:v>7.965503</c:v>
                </c:pt>
                <c:pt idx="21865">
                  <c:v>7.9650840000000001</c:v>
                </c:pt>
                <c:pt idx="21866">
                  <c:v>7.9634169999999997</c:v>
                </c:pt>
                <c:pt idx="21867">
                  <c:v>7.9626999999999999</c:v>
                </c:pt>
                <c:pt idx="21868">
                  <c:v>7.9627590000000001</c:v>
                </c:pt>
                <c:pt idx="21869">
                  <c:v>7.9624379999999997</c:v>
                </c:pt>
                <c:pt idx="21870">
                  <c:v>7.9621709999999997</c:v>
                </c:pt>
                <c:pt idx="21871">
                  <c:v>7.9619749999999998</c:v>
                </c:pt>
                <c:pt idx="21872">
                  <c:v>7.9592879999999999</c:v>
                </c:pt>
                <c:pt idx="21873">
                  <c:v>7.9592070000000001</c:v>
                </c:pt>
                <c:pt idx="21874">
                  <c:v>7.9589400000000001</c:v>
                </c:pt>
                <c:pt idx="21875">
                  <c:v>7.959276</c:v>
                </c:pt>
                <c:pt idx="21876">
                  <c:v>7.9594469999999999</c:v>
                </c:pt>
                <c:pt idx="21877">
                  <c:v>7.9602440000000003</c:v>
                </c:pt>
                <c:pt idx="21878">
                  <c:v>7.9603089999999996</c:v>
                </c:pt>
                <c:pt idx="21879">
                  <c:v>7.9609889999999996</c:v>
                </c:pt>
                <c:pt idx="21880">
                  <c:v>7.9616740000000004</c:v>
                </c:pt>
                <c:pt idx="21881">
                  <c:v>7.9608600000000003</c:v>
                </c:pt>
                <c:pt idx="21882">
                  <c:v>7.9606190000000003</c:v>
                </c:pt>
                <c:pt idx="21883">
                  <c:v>7.959886</c:v>
                </c:pt>
                <c:pt idx="21884">
                  <c:v>7.9594659999999999</c:v>
                </c:pt>
                <c:pt idx="21885">
                  <c:v>7.9607570000000001</c:v>
                </c:pt>
                <c:pt idx="21886">
                  <c:v>7.9616660000000001</c:v>
                </c:pt>
                <c:pt idx="21887">
                  <c:v>7.9627270000000001</c:v>
                </c:pt>
                <c:pt idx="21888">
                  <c:v>7.963031</c:v>
                </c:pt>
                <c:pt idx="21889">
                  <c:v>7.9628050000000004</c:v>
                </c:pt>
                <c:pt idx="21890">
                  <c:v>7.9637549999999999</c:v>
                </c:pt>
                <c:pt idx="21891">
                  <c:v>7.9641419999999998</c:v>
                </c:pt>
                <c:pt idx="21892">
                  <c:v>7.9642059999999999</c:v>
                </c:pt>
                <c:pt idx="21893">
                  <c:v>7.9642549999999996</c:v>
                </c:pt>
                <c:pt idx="21894">
                  <c:v>7.9636680000000002</c:v>
                </c:pt>
                <c:pt idx="21895">
                  <c:v>7.9651579999999997</c:v>
                </c:pt>
                <c:pt idx="21896">
                  <c:v>7.9644190000000004</c:v>
                </c:pt>
                <c:pt idx="21897">
                  <c:v>7.964963</c:v>
                </c:pt>
                <c:pt idx="21898">
                  <c:v>7.9648899999999996</c:v>
                </c:pt>
                <c:pt idx="21899">
                  <c:v>7.9655240000000003</c:v>
                </c:pt>
                <c:pt idx="21900">
                  <c:v>7.967085</c:v>
                </c:pt>
                <c:pt idx="21901">
                  <c:v>7.9682899999999997</c:v>
                </c:pt>
                <c:pt idx="21902">
                  <c:v>7.9685689999999996</c:v>
                </c:pt>
                <c:pt idx="21903">
                  <c:v>7.9676179999999999</c:v>
                </c:pt>
                <c:pt idx="21904">
                  <c:v>7.9673749999999997</c:v>
                </c:pt>
                <c:pt idx="21905">
                  <c:v>7.9683830000000002</c:v>
                </c:pt>
                <c:pt idx="21906">
                  <c:v>7.9687650000000003</c:v>
                </c:pt>
                <c:pt idx="21907">
                  <c:v>7.9694390000000004</c:v>
                </c:pt>
                <c:pt idx="21908">
                  <c:v>7.971012</c:v>
                </c:pt>
                <c:pt idx="21909">
                  <c:v>7.9720050000000002</c:v>
                </c:pt>
                <c:pt idx="21910">
                  <c:v>7.9737660000000004</c:v>
                </c:pt>
                <c:pt idx="21911">
                  <c:v>7.9739440000000004</c:v>
                </c:pt>
                <c:pt idx="21912">
                  <c:v>7.9752169999999998</c:v>
                </c:pt>
                <c:pt idx="21913">
                  <c:v>7.9759570000000002</c:v>
                </c:pt>
                <c:pt idx="21914">
                  <c:v>7.9778820000000001</c:v>
                </c:pt>
                <c:pt idx="21915">
                  <c:v>7.9784319999999997</c:v>
                </c:pt>
                <c:pt idx="21916">
                  <c:v>7.978561</c:v>
                </c:pt>
                <c:pt idx="21917">
                  <c:v>7.9792889999999996</c:v>
                </c:pt>
                <c:pt idx="21918">
                  <c:v>7.9796550000000002</c:v>
                </c:pt>
                <c:pt idx="21919">
                  <c:v>7.979393</c:v>
                </c:pt>
                <c:pt idx="21920">
                  <c:v>7.9796690000000003</c:v>
                </c:pt>
                <c:pt idx="21921">
                  <c:v>7.979527</c:v>
                </c:pt>
                <c:pt idx="21922">
                  <c:v>7.9806590000000002</c:v>
                </c:pt>
                <c:pt idx="21923">
                  <c:v>7.9807379999999997</c:v>
                </c:pt>
                <c:pt idx="21924">
                  <c:v>7.9807629999999996</c:v>
                </c:pt>
                <c:pt idx="21925">
                  <c:v>7.9809650000000003</c:v>
                </c:pt>
                <c:pt idx="21926">
                  <c:v>7.9811319999999997</c:v>
                </c:pt>
                <c:pt idx="21927">
                  <c:v>7.981414</c:v>
                </c:pt>
                <c:pt idx="21928">
                  <c:v>7.9815969999999998</c:v>
                </c:pt>
                <c:pt idx="21929">
                  <c:v>7.981401</c:v>
                </c:pt>
                <c:pt idx="21930">
                  <c:v>7.9815170000000002</c:v>
                </c:pt>
                <c:pt idx="21931">
                  <c:v>7.9818049999999996</c:v>
                </c:pt>
                <c:pt idx="21932">
                  <c:v>7.9813939999999999</c:v>
                </c:pt>
                <c:pt idx="21933">
                  <c:v>7.9806590000000002</c:v>
                </c:pt>
                <c:pt idx="21934">
                  <c:v>7.9806010000000001</c:v>
                </c:pt>
                <c:pt idx="21935">
                  <c:v>7.9793789999999998</c:v>
                </c:pt>
                <c:pt idx="21936">
                  <c:v>7.9788269999999999</c:v>
                </c:pt>
                <c:pt idx="21937">
                  <c:v>7.9780670000000002</c:v>
                </c:pt>
                <c:pt idx="21938">
                  <c:v>7.9781490000000002</c:v>
                </c:pt>
                <c:pt idx="21939">
                  <c:v>7.978243</c:v>
                </c:pt>
                <c:pt idx="21940">
                  <c:v>7.9779580000000001</c:v>
                </c:pt>
                <c:pt idx="21941">
                  <c:v>7.977779</c:v>
                </c:pt>
                <c:pt idx="21942">
                  <c:v>7.9781979999999999</c:v>
                </c:pt>
                <c:pt idx="21943">
                  <c:v>7.9789490000000001</c:v>
                </c:pt>
                <c:pt idx="21944">
                  <c:v>7.9796149999999999</c:v>
                </c:pt>
                <c:pt idx="21945">
                  <c:v>7.9788309999999996</c:v>
                </c:pt>
                <c:pt idx="21946">
                  <c:v>7.9783949999999999</c:v>
                </c:pt>
                <c:pt idx="21947">
                  <c:v>7.9788569999999996</c:v>
                </c:pt>
                <c:pt idx="21948">
                  <c:v>7.9788579999999998</c:v>
                </c:pt>
                <c:pt idx="21949">
                  <c:v>7.9783629999999999</c:v>
                </c:pt>
                <c:pt idx="21950">
                  <c:v>7.9776999999999996</c:v>
                </c:pt>
                <c:pt idx="21951">
                  <c:v>7.9776740000000004</c:v>
                </c:pt>
                <c:pt idx="21952">
                  <c:v>7.9774630000000002</c:v>
                </c:pt>
                <c:pt idx="21953">
                  <c:v>7.977913</c:v>
                </c:pt>
                <c:pt idx="21954">
                  <c:v>7.9773690000000004</c:v>
                </c:pt>
                <c:pt idx="21955">
                  <c:v>7.9769379999999996</c:v>
                </c:pt>
                <c:pt idx="21956">
                  <c:v>7.9768809999999997</c:v>
                </c:pt>
                <c:pt idx="21957">
                  <c:v>7.9763760000000001</c:v>
                </c:pt>
                <c:pt idx="21958">
                  <c:v>7.9769249999999996</c:v>
                </c:pt>
                <c:pt idx="21959">
                  <c:v>7.9773529999999999</c:v>
                </c:pt>
                <c:pt idx="21960">
                  <c:v>7.9764889999999999</c:v>
                </c:pt>
                <c:pt idx="21961">
                  <c:v>7.9766539999999999</c:v>
                </c:pt>
                <c:pt idx="21962">
                  <c:v>7.97628</c:v>
                </c:pt>
                <c:pt idx="21963">
                  <c:v>7.9757429999999996</c:v>
                </c:pt>
                <c:pt idx="21964">
                  <c:v>7.974297</c:v>
                </c:pt>
                <c:pt idx="21965">
                  <c:v>7.9734720000000001</c:v>
                </c:pt>
                <c:pt idx="21966">
                  <c:v>7.9739060000000004</c:v>
                </c:pt>
                <c:pt idx="21967">
                  <c:v>7.974081</c:v>
                </c:pt>
                <c:pt idx="21968">
                  <c:v>7.9739300000000002</c:v>
                </c:pt>
                <c:pt idx="21969">
                  <c:v>7.9740960000000003</c:v>
                </c:pt>
                <c:pt idx="21970">
                  <c:v>7.9740159999999998</c:v>
                </c:pt>
                <c:pt idx="21971">
                  <c:v>7.9745759999999999</c:v>
                </c:pt>
                <c:pt idx="21972">
                  <c:v>7.9746480000000002</c:v>
                </c:pt>
                <c:pt idx="21973">
                  <c:v>7.9740229999999999</c:v>
                </c:pt>
                <c:pt idx="21974">
                  <c:v>7.973751</c:v>
                </c:pt>
                <c:pt idx="21975">
                  <c:v>7.9732799999999999</c:v>
                </c:pt>
                <c:pt idx="21976">
                  <c:v>7.9726239999999997</c:v>
                </c:pt>
                <c:pt idx="21977">
                  <c:v>7.9725279999999996</c:v>
                </c:pt>
                <c:pt idx="21978">
                  <c:v>7.9719980000000001</c:v>
                </c:pt>
                <c:pt idx="21979">
                  <c:v>7.9712839999999998</c:v>
                </c:pt>
                <c:pt idx="21980">
                  <c:v>7.9703580000000001</c:v>
                </c:pt>
                <c:pt idx="21981">
                  <c:v>7.9701500000000003</c:v>
                </c:pt>
                <c:pt idx="21982">
                  <c:v>7.9697820000000004</c:v>
                </c:pt>
                <c:pt idx="21983">
                  <c:v>7.9698349999999998</c:v>
                </c:pt>
                <c:pt idx="21984">
                  <c:v>7.9684970000000002</c:v>
                </c:pt>
                <c:pt idx="21985">
                  <c:v>7.9672130000000001</c:v>
                </c:pt>
                <c:pt idx="21986">
                  <c:v>7.9671310000000002</c:v>
                </c:pt>
                <c:pt idx="21987">
                  <c:v>7.9674589999999998</c:v>
                </c:pt>
                <c:pt idx="21988">
                  <c:v>7.9665010000000001</c:v>
                </c:pt>
                <c:pt idx="21989">
                  <c:v>7.9661960000000001</c:v>
                </c:pt>
                <c:pt idx="21990">
                  <c:v>7.9661869999999997</c:v>
                </c:pt>
                <c:pt idx="21991">
                  <c:v>7.9659009999999997</c:v>
                </c:pt>
                <c:pt idx="21992">
                  <c:v>7.9652459999999996</c:v>
                </c:pt>
                <c:pt idx="21993">
                  <c:v>7.9645419999999998</c:v>
                </c:pt>
                <c:pt idx="21994">
                  <c:v>7.9642020000000002</c:v>
                </c:pt>
                <c:pt idx="21995">
                  <c:v>7.9641010000000003</c:v>
                </c:pt>
                <c:pt idx="21996">
                  <c:v>7.9644570000000003</c:v>
                </c:pt>
                <c:pt idx="21997">
                  <c:v>7.9648019999999997</c:v>
                </c:pt>
                <c:pt idx="21998">
                  <c:v>7.9646850000000002</c:v>
                </c:pt>
                <c:pt idx="21999">
                  <c:v>7.9645739999999998</c:v>
                </c:pt>
                <c:pt idx="22000">
                  <c:v>7.9642629999999999</c:v>
                </c:pt>
                <c:pt idx="22001">
                  <c:v>7.9635689999999997</c:v>
                </c:pt>
                <c:pt idx="22002">
                  <c:v>7.9636490000000002</c:v>
                </c:pt>
                <c:pt idx="22003">
                  <c:v>7.9633450000000003</c:v>
                </c:pt>
                <c:pt idx="22004">
                  <c:v>7.9633940000000001</c:v>
                </c:pt>
                <c:pt idx="22005">
                  <c:v>7.9634229999999997</c:v>
                </c:pt>
                <c:pt idx="22006">
                  <c:v>7.962504</c:v>
                </c:pt>
                <c:pt idx="22007">
                  <c:v>7.9621180000000003</c:v>
                </c:pt>
                <c:pt idx="22008">
                  <c:v>7.9616870000000004</c:v>
                </c:pt>
                <c:pt idx="22009">
                  <c:v>7.9611989999999997</c:v>
                </c:pt>
                <c:pt idx="22010">
                  <c:v>7.9609819999999996</c:v>
                </c:pt>
                <c:pt idx="22011">
                  <c:v>7.9604790000000003</c:v>
                </c:pt>
                <c:pt idx="22012">
                  <c:v>7.9601660000000001</c:v>
                </c:pt>
                <c:pt idx="22013">
                  <c:v>7.959943</c:v>
                </c:pt>
                <c:pt idx="22014">
                  <c:v>7.9591070000000004</c:v>
                </c:pt>
                <c:pt idx="22015">
                  <c:v>7.958996</c:v>
                </c:pt>
                <c:pt idx="22016">
                  <c:v>7.9589549999999996</c:v>
                </c:pt>
                <c:pt idx="22017">
                  <c:v>7.9581280000000003</c:v>
                </c:pt>
                <c:pt idx="22018">
                  <c:v>7.9573090000000004</c:v>
                </c:pt>
                <c:pt idx="22019">
                  <c:v>7.9567709999999998</c:v>
                </c:pt>
                <c:pt idx="22020">
                  <c:v>7.9558999999999997</c:v>
                </c:pt>
                <c:pt idx="22021">
                  <c:v>7.9548690000000004</c:v>
                </c:pt>
                <c:pt idx="22022">
                  <c:v>7.9542590000000004</c:v>
                </c:pt>
                <c:pt idx="22023">
                  <c:v>7.9540230000000003</c:v>
                </c:pt>
                <c:pt idx="22024">
                  <c:v>7.9538250000000001</c:v>
                </c:pt>
                <c:pt idx="22025">
                  <c:v>7.9534669999999998</c:v>
                </c:pt>
                <c:pt idx="22026">
                  <c:v>7.9530969999999996</c:v>
                </c:pt>
                <c:pt idx="22027">
                  <c:v>7.9522849999999998</c:v>
                </c:pt>
                <c:pt idx="22028">
                  <c:v>7.9513069999999999</c:v>
                </c:pt>
                <c:pt idx="22029">
                  <c:v>7.9509429999999996</c:v>
                </c:pt>
                <c:pt idx="22030">
                  <c:v>7.9503940000000002</c:v>
                </c:pt>
                <c:pt idx="22031">
                  <c:v>7.9502050000000004</c:v>
                </c:pt>
                <c:pt idx="22032">
                  <c:v>7.9505939999999997</c:v>
                </c:pt>
                <c:pt idx="22033">
                  <c:v>7.9504109999999999</c:v>
                </c:pt>
                <c:pt idx="22034">
                  <c:v>7.9509610000000004</c:v>
                </c:pt>
                <c:pt idx="22035">
                  <c:v>7.9517769999999999</c:v>
                </c:pt>
                <c:pt idx="22036">
                  <c:v>7.9518620000000002</c:v>
                </c:pt>
                <c:pt idx="22037">
                  <c:v>7.9520479999999996</c:v>
                </c:pt>
                <c:pt idx="22038">
                  <c:v>7.9522009999999996</c:v>
                </c:pt>
                <c:pt idx="22039">
                  <c:v>7.9521230000000003</c:v>
                </c:pt>
                <c:pt idx="22040">
                  <c:v>7.9515180000000001</c:v>
                </c:pt>
                <c:pt idx="22041">
                  <c:v>7.9512559999999999</c:v>
                </c:pt>
                <c:pt idx="22042">
                  <c:v>7.9504950000000001</c:v>
                </c:pt>
                <c:pt idx="22043">
                  <c:v>7.9495870000000002</c:v>
                </c:pt>
                <c:pt idx="22044">
                  <c:v>7.9484719999999998</c:v>
                </c:pt>
                <c:pt idx="22045">
                  <c:v>7.9470130000000001</c:v>
                </c:pt>
                <c:pt idx="22046">
                  <c:v>7.9459049999999998</c:v>
                </c:pt>
                <c:pt idx="22047">
                  <c:v>7.9446349999999999</c:v>
                </c:pt>
                <c:pt idx="22048">
                  <c:v>7.9437049999999996</c:v>
                </c:pt>
                <c:pt idx="22049">
                  <c:v>7.9425140000000001</c:v>
                </c:pt>
                <c:pt idx="22050">
                  <c:v>7.9419380000000004</c:v>
                </c:pt>
                <c:pt idx="22051">
                  <c:v>7.941535</c:v>
                </c:pt>
                <c:pt idx="22052">
                  <c:v>7.9403319999999997</c:v>
                </c:pt>
                <c:pt idx="22053">
                  <c:v>7.9403430000000004</c:v>
                </c:pt>
                <c:pt idx="22054">
                  <c:v>7.9403980000000001</c:v>
                </c:pt>
                <c:pt idx="22055">
                  <c:v>7.9398150000000003</c:v>
                </c:pt>
                <c:pt idx="22056">
                  <c:v>7.9395280000000001</c:v>
                </c:pt>
                <c:pt idx="22057">
                  <c:v>7.939616</c:v>
                </c:pt>
                <c:pt idx="22058">
                  <c:v>7.939432</c:v>
                </c:pt>
                <c:pt idx="22059">
                  <c:v>7.9385399999999997</c:v>
                </c:pt>
                <c:pt idx="22060">
                  <c:v>7.9379530000000003</c:v>
                </c:pt>
                <c:pt idx="22061">
                  <c:v>7.937792</c:v>
                </c:pt>
                <c:pt idx="22062">
                  <c:v>7.9370950000000002</c:v>
                </c:pt>
                <c:pt idx="22063">
                  <c:v>7.936458</c:v>
                </c:pt>
                <c:pt idx="22064">
                  <c:v>7.9362570000000003</c:v>
                </c:pt>
                <c:pt idx="22065">
                  <c:v>7.9360609999999996</c:v>
                </c:pt>
                <c:pt idx="22066">
                  <c:v>7.9352910000000003</c:v>
                </c:pt>
                <c:pt idx="22067">
                  <c:v>7.9348799999999997</c:v>
                </c:pt>
                <c:pt idx="22068">
                  <c:v>7.9346839999999998</c:v>
                </c:pt>
                <c:pt idx="22069">
                  <c:v>7.9347060000000003</c:v>
                </c:pt>
                <c:pt idx="22070">
                  <c:v>7.9348270000000003</c:v>
                </c:pt>
                <c:pt idx="22071">
                  <c:v>7.9345319999999999</c:v>
                </c:pt>
                <c:pt idx="22072">
                  <c:v>7.9339729999999999</c:v>
                </c:pt>
                <c:pt idx="22073">
                  <c:v>7.9338740000000003</c:v>
                </c:pt>
                <c:pt idx="22074">
                  <c:v>7.9335870000000002</c:v>
                </c:pt>
                <c:pt idx="22075">
                  <c:v>7.9335599999999999</c:v>
                </c:pt>
                <c:pt idx="22076">
                  <c:v>7.9335370000000003</c:v>
                </c:pt>
                <c:pt idx="22077">
                  <c:v>7.9335089999999999</c:v>
                </c:pt>
                <c:pt idx="22078">
                  <c:v>7.9340109999999999</c:v>
                </c:pt>
                <c:pt idx="22079">
                  <c:v>7.9340479999999998</c:v>
                </c:pt>
                <c:pt idx="22080">
                  <c:v>7.9336729999999998</c:v>
                </c:pt>
                <c:pt idx="22081">
                  <c:v>7.9335839999999997</c:v>
                </c:pt>
                <c:pt idx="22082">
                  <c:v>7.9329219999999996</c:v>
                </c:pt>
                <c:pt idx="22083">
                  <c:v>7.9327240000000003</c:v>
                </c:pt>
                <c:pt idx="22084">
                  <c:v>7.9328609999999999</c:v>
                </c:pt>
                <c:pt idx="22085">
                  <c:v>7.9323949999999996</c:v>
                </c:pt>
                <c:pt idx="22086">
                  <c:v>7.9322910000000002</c:v>
                </c:pt>
                <c:pt idx="22087">
                  <c:v>7.9317929999999999</c:v>
                </c:pt>
                <c:pt idx="22088">
                  <c:v>7.9316069999999996</c:v>
                </c:pt>
                <c:pt idx="22089">
                  <c:v>7.9316519999999997</c:v>
                </c:pt>
                <c:pt idx="22090">
                  <c:v>7.9314730000000004</c:v>
                </c:pt>
                <c:pt idx="22091">
                  <c:v>7.9312319999999996</c:v>
                </c:pt>
                <c:pt idx="22092">
                  <c:v>7.9306890000000001</c:v>
                </c:pt>
                <c:pt idx="22093">
                  <c:v>7.9312250000000004</c:v>
                </c:pt>
                <c:pt idx="22094">
                  <c:v>7.9322039999999996</c:v>
                </c:pt>
                <c:pt idx="22095">
                  <c:v>7.9331490000000002</c:v>
                </c:pt>
                <c:pt idx="22096">
                  <c:v>7.933484</c:v>
                </c:pt>
                <c:pt idx="22097">
                  <c:v>7.9337340000000003</c:v>
                </c:pt>
                <c:pt idx="22098">
                  <c:v>7.9342899999999998</c:v>
                </c:pt>
                <c:pt idx="22099">
                  <c:v>7.9346949999999996</c:v>
                </c:pt>
                <c:pt idx="22100">
                  <c:v>7.9343839999999997</c:v>
                </c:pt>
                <c:pt idx="22101">
                  <c:v>7.9338959999999998</c:v>
                </c:pt>
                <c:pt idx="22102">
                  <c:v>7.9337429999999998</c:v>
                </c:pt>
                <c:pt idx="22103">
                  <c:v>7.9328019999999997</c:v>
                </c:pt>
                <c:pt idx="22104">
                  <c:v>7.9319810000000004</c:v>
                </c:pt>
                <c:pt idx="22105">
                  <c:v>7.9311629999999997</c:v>
                </c:pt>
                <c:pt idx="22106">
                  <c:v>7.9301690000000002</c:v>
                </c:pt>
                <c:pt idx="22107">
                  <c:v>7.9299350000000004</c:v>
                </c:pt>
                <c:pt idx="22108">
                  <c:v>7.9295850000000003</c:v>
                </c:pt>
                <c:pt idx="22109">
                  <c:v>7.9292239999999996</c:v>
                </c:pt>
                <c:pt idx="22110">
                  <c:v>7.928401</c:v>
                </c:pt>
                <c:pt idx="22111">
                  <c:v>7.9280590000000002</c:v>
                </c:pt>
                <c:pt idx="22112">
                  <c:v>7.928274</c:v>
                </c:pt>
                <c:pt idx="22113">
                  <c:v>7.9281129999999997</c:v>
                </c:pt>
                <c:pt idx="22114">
                  <c:v>7.9283279999999996</c:v>
                </c:pt>
                <c:pt idx="22115">
                  <c:v>7.9289579999999997</c:v>
                </c:pt>
                <c:pt idx="22116">
                  <c:v>7.9293779999999998</c:v>
                </c:pt>
                <c:pt idx="22117">
                  <c:v>7.9298109999999999</c:v>
                </c:pt>
                <c:pt idx="22118">
                  <c:v>7.9303840000000001</c:v>
                </c:pt>
                <c:pt idx="22119">
                  <c:v>7.9302799999999998</c:v>
                </c:pt>
                <c:pt idx="22120">
                  <c:v>7.9297120000000003</c:v>
                </c:pt>
                <c:pt idx="22121">
                  <c:v>7.9299860000000004</c:v>
                </c:pt>
                <c:pt idx="22122">
                  <c:v>7.9303670000000004</c:v>
                </c:pt>
                <c:pt idx="22123">
                  <c:v>7.9302840000000003</c:v>
                </c:pt>
                <c:pt idx="22124">
                  <c:v>7.9303439999999998</c:v>
                </c:pt>
                <c:pt idx="22125">
                  <c:v>7.9302020000000004</c:v>
                </c:pt>
                <c:pt idx="22126">
                  <c:v>7.9297560000000002</c:v>
                </c:pt>
                <c:pt idx="22127">
                  <c:v>7.9295479999999996</c:v>
                </c:pt>
                <c:pt idx="22128">
                  <c:v>7.9283479999999997</c:v>
                </c:pt>
                <c:pt idx="22129">
                  <c:v>7.927988</c:v>
                </c:pt>
                <c:pt idx="22130">
                  <c:v>7.9279820000000001</c:v>
                </c:pt>
                <c:pt idx="22131">
                  <c:v>7.9277150000000001</c:v>
                </c:pt>
                <c:pt idx="22132">
                  <c:v>7.9273009999999999</c:v>
                </c:pt>
                <c:pt idx="22133">
                  <c:v>7.9277119999999996</c:v>
                </c:pt>
                <c:pt idx="22134">
                  <c:v>7.9268029999999996</c:v>
                </c:pt>
                <c:pt idx="22135">
                  <c:v>7.9260700000000002</c:v>
                </c:pt>
                <c:pt idx="22136">
                  <c:v>7.9260349999999997</c:v>
                </c:pt>
                <c:pt idx="22137">
                  <c:v>7.9253220000000004</c:v>
                </c:pt>
                <c:pt idx="22138">
                  <c:v>7.9249280000000004</c:v>
                </c:pt>
                <c:pt idx="22139">
                  <c:v>7.9250350000000003</c:v>
                </c:pt>
                <c:pt idx="22140">
                  <c:v>7.9257160000000004</c:v>
                </c:pt>
                <c:pt idx="22141">
                  <c:v>7.9259550000000001</c:v>
                </c:pt>
                <c:pt idx="22142">
                  <c:v>7.9259360000000001</c:v>
                </c:pt>
                <c:pt idx="22143">
                  <c:v>7.9264289999999997</c:v>
                </c:pt>
                <c:pt idx="22144">
                  <c:v>7.9258280000000001</c:v>
                </c:pt>
                <c:pt idx="22145">
                  <c:v>7.9247370000000004</c:v>
                </c:pt>
                <c:pt idx="22146">
                  <c:v>7.9248089999999998</c:v>
                </c:pt>
                <c:pt idx="22147">
                  <c:v>7.9245910000000004</c:v>
                </c:pt>
                <c:pt idx="22148">
                  <c:v>7.9241599999999996</c:v>
                </c:pt>
                <c:pt idx="22149">
                  <c:v>7.9246689999999997</c:v>
                </c:pt>
                <c:pt idx="22150">
                  <c:v>7.9254069999999999</c:v>
                </c:pt>
                <c:pt idx="22151">
                  <c:v>7.9259199999999996</c:v>
                </c:pt>
                <c:pt idx="22152">
                  <c:v>7.9262110000000003</c:v>
                </c:pt>
                <c:pt idx="22153">
                  <c:v>7.9263599999999999</c:v>
                </c:pt>
                <c:pt idx="22154">
                  <c:v>7.9269720000000001</c:v>
                </c:pt>
                <c:pt idx="22155">
                  <c:v>7.9271919999999998</c:v>
                </c:pt>
                <c:pt idx="22156">
                  <c:v>7.9281969999999999</c:v>
                </c:pt>
                <c:pt idx="22157">
                  <c:v>7.927867</c:v>
                </c:pt>
                <c:pt idx="22158">
                  <c:v>7.9273670000000003</c:v>
                </c:pt>
                <c:pt idx="22159">
                  <c:v>7.9282880000000002</c:v>
                </c:pt>
                <c:pt idx="22160">
                  <c:v>7.9290200000000004</c:v>
                </c:pt>
                <c:pt idx="22161">
                  <c:v>7.929481</c:v>
                </c:pt>
                <c:pt idx="22162">
                  <c:v>7.929214</c:v>
                </c:pt>
                <c:pt idx="22163">
                  <c:v>7.9295390000000001</c:v>
                </c:pt>
                <c:pt idx="22164">
                  <c:v>7.929621</c:v>
                </c:pt>
                <c:pt idx="22165">
                  <c:v>7.9286799999999999</c:v>
                </c:pt>
                <c:pt idx="22166">
                  <c:v>7.9279950000000001</c:v>
                </c:pt>
                <c:pt idx="22167">
                  <c:v>7.9276980000000004</c:v>
                </c:pt>
                <c:pt idx="22168">
                  <c:v>7.9278060000000004</c:v>
                </c:pt>
                <c:pt idx="22169">
                  <c:v>7.9279149999999996</c:v>
                </c:pt>
                <c:pt idx="22170">
                  <c:v>7.9284509999999999</c:v>
                </c:pt>
                <c:pt idx="22171">
                  <c:v>7.928096</c:v>
                </c:pt>
                <c:pt idx="22172">
                  <c:v>7.9279419999999998</c:v>
                </c:pt>
                <c:pt idx="22173">
                  <c:v>7.9288270000000001</c:v>
                </c:pt>
                <c:pt idx="22174">
                  <c:v>7.9295020000000003</c:v>
                </c:pt>
                <c:pt idx="22175">
                  <c:v>7.9291650000000002</c:v>
                </c:pt>
                <c:pt idx="22176">
                  <c:v>7.9294320000000003</c:v>
                </c:pt>
                <c:pt idx="22177">
                  <c:v>7.9298169999999999</c:v>
                </c:pt>
                <c:pt idx="22178">
                  <c:v>7.9299169999999997</c:v>
                </c:pt>
                <c:pt idx="22179">
                  <c:v>7.9301589999999997</c:v>
                </c:pt>
                <c:pt idx="22180">
                  <c:v>7.9311809999999996</c:v>
                </c:pt>
                <c:pt idx="22181">
                  <c:v>7.9319050000000004</c:v>
                </c:pt>
                <c:pt idx="22182">
                  <c:v>7.9330210000000001</c:v>
                </c:pt>
                <c:pt idx="22183">
                  <c:v>7.9335889999999996</c:v>
                </c:pt>
                <c:pt idx="22184">
                  <c:v>7.9341309999999998</c:v>
                </c:pt>
                <c:pt idx="22185">
                  <c:v>7.9351469999999997</c:v>
                </c:pt>
                <c:pt idx="22186">
                  <c:v>7.9348539999999996</c:v>
                </c:pt>
                <c:pt idx="22187">
                  <c:v>7.9355349999999998</c:v>
                </c:pt>
                <c:pt idx="22188">
                  <c:v>7.9362310000000003</c:v>
                </c:pt>
                <c:pt idx="22189">
                  <c:v>7.9357579999999999</c:v>
                </c:pt>
                <c:pt idx="22190">
                  <c:v>7.93466</c:v>
                </c:pt>
                <c:pt idx="22191">
                  <c:v>7.9337939999999998</c:v>
                </c:pt>
                <c:pt idx="22192">
                  <c:v>7.9355130000000003</c:v>
                </c:pt>
                <c:pt idx="22193">
                  <c:v>7.9347370000000002</c:v>
                </c:pt>
                <c:pt idx="22194">
                  <c:v>7.93431</c:v>
                </c:pt>
                <c:pt idx="22195">
                  <c:v>7.9353490000000004</c:v>
                </c:pt>
                <c:pt idx="22196">
                  <c:v>7.9352460000000002</c:v>
                </c:pt>
                <c:pt idx="22197">
                  <c:v>7.9355739999999999</c:v>
                </c:pt>
                <c:pt idx="22198">
                  <c:v>7.9359190000000002</c:v>
                </c:pt>
                <c:pt idx="22199">
                  <c:v>7.9345429999999997</c:v>
                </c:pt>
                <c:pt idx="22200">
                  <c:v>7.9333109999999998</c:v>
                </c:pt>
                <c:pt idx="22201">
                  <c:v>7.9336149999999996</c:v>
                </c:pt>
                <c:pt idx="22202">
                  <c:v>7.9326080000000001</c:v>
                </c:pt>
                <c:pt idx="22203">
                  <c:v>7.9326809999999996</c:v>
                </c:pt>
                <c:pt idx="22204">
                  <c:v>7.9317739999999999</c:v>
                </c:pt>
                <c:pt idx="22205">
                  <c:v>7.9315829999999998</c:v>
                </c:pt>
                <c:pt idx="22206">
                  <c:v>7.9319670000000002</c:v>
                </c:pt>
                <c:pt idx="22207">
                  <c:v>7.9319490000000004</c:v>
                </c:pt>
                <c:pt idx="22208">
                  <c:v>7.9311829999999999</c:v>
                </c:pt>
                <c:pt idx="22209">
                  <c:v>7.9305110000000001</c:v>
                </c:pt>
                <c:pt idx="22210">
                  <c:v>7.9305839999999996</c:v>
                </c:pt>
                <c:pt idx="22211">
                  <c:v>7.9306109999999999</c:v>
                </c:pt>
                <c:pt idx="22212">
                  <c:v>7.9310320000000001</c:v>
                </c:pt>
                <c:pt idx="22213">
                  <c:v>7.9307670000000003</c:v>
                </c:pt>
                <c:pt idx="22214">
                  <c:v>7.9315030000000002</c:v>
                </c:pt>
                <c:pt idx="22215">
                  <c:v>7.9315629999999997</c:v>
                </c:pt>
                <c:pt idx="22216">
                  <c:v>7.9309820000000002</c:v>
                </c:pt>
                <c:pt idx="22217">
                  <c:v>7.9311930000000004</c:v>
                </c:pt>
                <c:pt idx="22218">
                  <c:v>7.9302720000000004</c:v>
                </c:pt>
                <c:pt idx="22219">
                  <c:v>7.9303129999999999</c:v>
                </c:pt>
                <c:pt idx="22220">
                  <c:v>7.9300759999999997</c:v>
                </c:pt>
                <c:pt idx="22221">
                  <c:v>7.9308019999999999</c:v>
                </c:pt>
                <c:pt idx="22222">
                  <c:v>7.9318679999999997</c:v>
                </c:pt>
                <c:pt idx="22223">
                  <c:v>7.9309099999999999</c:v>
                </c:pt>
                <c:pt idx="22224">
                  <c:v>7.9307119999999998</c:v>
                </c:pt>
                <c:pt idx="22225">
                  <c:v>7.9309649999999996</c:v>
                </c:pt>
                <c:pt idx="22226">
                  <c:v>7.9315920000000002</c:v>
                </c:pt>
                <c:pt idx="22227">
                  <c:v>7.9314900000000002</c:v>
                </c:pt>
                <c:pt idx="22228">
                  <c:v>7.9320269999999997</c:v>
                </c:pt>
                <c:pt idx="22229">
                  <c:v>7.932836</c:v>
                </c:pt>
                <c:pt idx="22230">
                  <c:v>7.9323839999999999</c:v>
                </c:pt>
                <c:pt idx="22231">
                  <c:v>7.9318710000000001</c:v>
                </c:pt>
                <c:pt idx="22232">
                  <c:v>7.9310869999999998</c:v>
                </c:pt>
                <c:pt idx="22233">
                  <c:v>7.9309089999999998</c:v>
                </c:pt>
                <c:pt idx="22234">
                  <c:v>7.930212</c:v>
                </c:pt>
                <c:pt idx="22235">
                  <c:v>7.9302339999999996</c:v>
                </c:pt>
                <c:pt idx="22236">
                  <c:v>7.9304670000000002</c:v>
                </c:pt>
                <c:pt idx="22237">
                  <c:v>7.9305099999999999</c:v>
                </c:pt>
                <c:pt idx="22238">
                  <c:v>7.9301199999999996</c:v>
                </c:pt>
                <c:pt idx="22239">
                  <c:v>7.9303460000000001</c:v>
                </c:pt>
                <c:pt idx="22240">
                  <c:v>7.9304300000000003</c:v>
                </c:pt>
                <c:pt idx="22241">
                  <c:v>7.9301079999999997</c:v>
                </c:pt>
                <c:pt idx="22242">
                  <c:v>7.928833</c:v>
                </c:pt>
                <c:pt idx="22243">
                  <c:v>7.9292350000000003</c:v>
                </c:pt>
                <c:pt idx="22244">
                  <c:v>7.9291460000000002</c:v>
                </c:pt>
                <c:pt idx="22245">
                  <c:v>7.9291270000000003</c:v>
                </c:pt>
                <c:pt idx="22246">
                  <c:v>7.9285540000000001</c:v>
                </c:pt>
                <c:pt idx="22247">
                  <c:v>7.9284150000000002</c:v>
                </c:pt>
                <c:pt idx="22248">
                  <c:v>7.9280759999999999</c:v>
                </c:pt>
                <c:pt idx="22249">
                  <c:v>7.9287919999999996</c:v>
                </c:pt>
                <c:pt idx="22250">
                  <c:v>7.9297959999999996</c:v>
                </c:pt>
                <c:pt idx="22251">
                  <c:v>7.9305110000000001</c:v>
                </c:pt>
                <c:pt idx="22252">
                  <c:v>7.9307559999999997</c:v>
                </c:pt>
                <c:pt idx="22253">
                  <c:v>7.931254</c:v>
                </c:pt>
                <c:pt idx="22254">
                  <c:v>7.9314989999999996</c:v>
                </c:pt>
                <c:pt idx="22255">
                  <c:v>7.9323699999999997</c:v>
                </c:pt>
                <c:pt idx="22256">
                  <c:v>7.9320919999999999</c:v>
                </c:pt>
                <c:pt idx="22257">
                  <c:v>7.9325219999999996</c:v>
                </c:pt>
                <c:pt idx="22258">
                  <c:v>7.9339380000000004</c:v>
                </c:pt>
                <c:pt idx="22259">
                  <c:v>7.9340200000000003</c:v>
                </c:pt>
                <c:pt idx="22260">
                  <c:v>7.9341699999999999</c:v>
                </c:pt>
                <c:pt idx="22261">
                  <c:v>7.9351500000000001</c:v>
                </c:pt>
                <c:pt idx="22262">
                  <c:v>7.9347349999999999</c:v>
                </c:pt>
                <c:pt idx="22263">
                  <c:v>7.9346610000000002</c:v>
                </c:pt>
                <c:pt idx="22264">
                  <c:v>7.9342420000000002</c:v>
                </c:pt>
                <c:pt idx="22265">
                  <c:v>7.9340210000000004</c:v>
                </c:pt>
                <c:pt idx="22266">
                  <c:v>7.9341140000000001</c:v>
                </c:pt>
                <c:pt idx="22267">
                  <c:v>7.9340310000000001</c:v>
                </c:pt>
                <c:pt idx="22268">
                  <c:v>7.933268</c:v>
                </c:pt>
                <c:pt idx="22269">
                  <c:v>7.9320969999999997</c:v>
                </c:pt>
                <c:pt idx="22270">
                  <c:v>7.9316209999999998</c:v>
                </c:pt>
                <c:pt idx="22271">
                  <c:v>7.9301360000000001</c:v>
                </c:pt>
                <c:pt idx="22272">
                  <c:v>7.9288990000000004</c:v>
                </c:pt>
                <c:pt idx="22273">
                  <c:v>7.9278130000000004</c:v>
                </c:pt>
                <c:pt idx="22274">
                  <c:v>7.9265330000000001</c:v>
                </c:pt>
                <c:pt idx="22275">
                  <c:v>7.9264390000000002</c:v>
                </c:pt>
                <c:pt idx="22276">
                  <c:v>7.9254259999999999</c:v>
                </c:pt>
                <c:pt idx="22277">
                  <c:v>7.9249450000000001</c:v>
                </c:pt>
                <c:pt idx="22278">
                  <c:v>7.9243050000000004</c:v>
                </c:pt>
                <c:pt idx="22279">
                  <c:v>7.9226190000000001</c:v>
                </c:pt>
                <c:pt idx="22280">
                  <c:v>7.9217209999999998</c:v>
                </c:pt>
                <c:pt idx="22281">
                  <c:v>7.920763</c:v>
                </c:pt>
                <c:pt idx="22282">
                  <c:v>7.9202279999999998</c:v>
                </c:pt>
                <c:pt idx="22283">
                  <c:v>7.9195099999999998</c:v>
                </c:pt>
                <c:pt idx="22284">
                  <c:v>7.9200660000000003</c:v>
                </c:pt>
                <c:pt idx="22285">
                  <c:v>7.9200780000000002</c:v>
                </c:pt>
                <c:pt idx="22286">
                  <c:v>7.9202870000000001</c:v>
                </c:pt>
                <c:pt idx="22287">
                  <c:v>7.9192489999999998</c:v>
                </c:pt>
                <c:pt idx="22288">
                  <c:v>7.9195089999999997</c:v>
                </c:pt>
                <c:pt idx="22289">
                  <c:v>7.9182550000000003</c:v>
                </c:pt>
                <c:pt idx="22290">
                  <c:v>7.9181860000000004</c:v>
                </c:pt>
                <c:pt idx="22291">
                  <c:v>7.9179440000000003</c:v>
                </c:pt>
                <c:pt idx="22292">
                  <c:v>7.9179539999999999</c:v>
                </c:pt>
                <c:pt idx="22293">
                  <c:v>7.9169349999999996</c:v>
                </c:pt>
                <c:pt idx="22294">
                  <c:v>7.9174490000000004</c:v>
                </c:pt>
                <c:pt idx="22295">
                  <c:v>7.9175880000000003</c:v>
                </c:pt>
                <c:pt idx="22296">
                  <c:v>7.9171290000000001</c:v>
                </c:pt>
                <c:pt idx="22297">
                  <c:v>7.9159790000000001</c:v>
                </c:pt>
                <c:pt idx="22298">
                  <c:v>7.9168830000000003</c:v>
                </c:pt>
                <c:pt idx="22299">
                  <c:v>7.9157929999999999</c:v>
                </c:pt>
                <c:pt idx="22300">
                  <c:v>7.9153950000000002</c:v>
                </c:pt>
                <c:pt idx="22301">
                  <c:v>7.9143720000000002</c:v>
                </c:pt>
                <c:pt idx="22302">
                  <c:v>7.9138099999999998</c:v>
                </c:pt>
                <c:pt idx="22303">
                  <c:v>7.913373</c:v>
                </c:pt>
                <c:pt idx="22304">
                  <c:v>7.9124949999999998</c:v>
                </c:pt>
                <c:pt idx="22305">
                  <c:v>7.9112660000000004</c:v>
                </c:pt>
                <c:pt idx="22306">
                  <c:v>7.9103339999999998</c:v>
                </c:pt>
                <c:pt idx="22307">
                  <c:v>7.909675</c:v>
                </c:pt>
                <c:pt idx="22308">
                  <c:v>7.9085989999999997</c:v>
                </c:pt>
                <c:pt idx="22309">
                  <c:v>7.9086169999999996</c:v>
                </c:pt>
                <c:pt idx="22310">
                  <c:v>7.9075749999999996</c:v>
                </c:pt>
                <c:pt idx="22311">
                  <c:v>7.9058339999999996</c:v>
                </c:pt>
                <c:pt idx="22312">
                  <c:v>7.9053139999999997</c:v>
                </c:pt>
                <c:pt idx="22313">
                  <c:v>7.9050979999999997</c:v>
                </c:pt>
                <c:pt idx="22314">
                  <c:v>7.9048910000000001</c:v>
                </c:pt>
                <c:pt idx="22315">
                  <c:v>7.9051539999999996</c:v>
                </c:pt>
                <c:pt idx="22316">
                  <c:v>7.9058640000000002</c:v>
                </c:pt>
                <c:pt idx="22317">
                  <c:v>7.9064189999999996</c:v>
                </c:pt>
                <c:pt idx="22318">
                  <c:v>7.9073950000000002</c:v>
                </c:pt>
                <c:pt idx="22319">
                  <c:v>7.9088459999999996</c:v>
                </c:pt>
                <c:pt idx="22320">
                  <c:v>7.9096089999999997</c:v>
                </c:pt>
                <c:pt idx="22321">
                  <c:v>7.9102220000000001</c:v>
                </c:pt>
                <c:pt idx="22322">
                  <c:v>7.9106569999999996</c:v>
                </c:pt>
                <c:pt idx="22323">
                  <c:v>7.9114079999999998</c:v>
                </c:pt>
                <c:pt idx="22324">
                  <c:v>7.9119460000000004</c:v>
                </c:pt>
                <c:pt idx="22325">
                  <c:v>7.9115830000000003</c:v>
                </c:pt>
                <c:pt idx="22326">
                  <c:v>7.9118890000000004</c:v>
                </c:pt>
                <c:pt idx="22327">
                  <c:v>7.9113350000000002</c:v>
                </c:pt>
                <c:pt idx="22328">
                  <c:v>7.9107729999999998</c:v>
                </c:pt>
                <c:pt idx="22329">
                  <c:v>7.9109759999999998</c:v>
                </c:pt>
                <c:pt idx="22330">
                  <c:v>7.9112419999999997</c:v>
                </c:pt>
                <c:pt idx="22331">
                  <c:v>7.9118579999999996</c:v>
                </c:pt>
                <c:pt idx="22332">
                  <c:v>7.9121259999999998</c:v>
                </c:pt>
                <c:pt idx="22333">
                  <c:v>7.9118320000000004</c:v>
                </c:pt>
                <c:pt idx="22334">
                  <c:v>7.9109740000000004</c:v>
                </c:pt>
                <c:pt idx="22335">
                  <c:v>7.9107589999999997</c:v>
                </c:pt>
                <c:pt idx="22336">
                  <c:v>7.9097600000000003</c:v>
                </c:pt>
                <c:pt idx="22337">
                  <c:v>7.9096380000000002</c:v>
                </c:pt>
                <c:pt idx="22338">
                  <c:v>7.9095459999999997</c:v>
                </c:pt>
                <c:pt idx="22339">
                  <c:v>7.9091889999999996</c:v>
                </c:pt>
                <c:pt idx="22340">
                  <c:v>7.9089879999999999</c:v>
                </c:pt>
                <c:pt idx="22341">
                  <c:v>7.9083889999999997</c:v>
                </c:pt>
                <c:pt idx="22342">
                  <c:v>7.9074920000000004</c:v>
                </c:pt>
                <c:pt idx="22343">
                  <c:v>7.907565</c:v>
                </c:pt>
                <c:pt idx="22344">
                  <c:v>7.9071119999999997</c:v>
                </c:pt>
                <c:pt idx="22345">
                  <c:v>7.9059220000000003</c:v>
                </c:pt>
                <c:pt idx="22346">
                  <c:v>7.9052629999999997</c:v>
                </c:pt>
                <c:pt idx="22347">
                  <c:v>7.9055499999999999</c:v>
                </c:pt>
                <c:pt idx="22348">
                  <c:v>7.9044489999999996</c:v>
                </c:pt>
                <c:pt idx="22349">
                  <c:v>7.9045629999999996</c:v>
                </c:pt>
                <c:pt idx="22350">
                  <c:v>7.9039539999999997</c:v>
                </c:pt>
                <c:pt idx="22351">
                  <c:v>7.9042890000000003</c:v>
                </c:pt>
                <c:pt idx="22352">
                  <c:v>7.9042430000000001</c:v>
                </c:pt>
                <c:pt idx="22353">
                  <c:v>7.9032299999999998</c:v>
                </c:pt>
                <c:pt idx="22354">
                  <c:v>7.9028879999999999</c:v>
                </c:pt>
                <c:pt idx="22355">
                  <c:v>7.902787</c:v>
                </c:pt>
                <c:pt idx="22356">
                  <c:v>7.9022639999999997</c:v>
                </c:pt>
                <c:pt idx="22357">
                  <c:v>7.9015709999999997</c:v>
                </c:pt>
                <c:pt idx="22358">
                  <c:v>7.9015329999999997</c:v>
                </c:pt>
                <c:pt idx="22359">
                  <c:v>7.901637</c:v>
                </c:pt>
                <c:pt idx="22360">
                  <c:v>7.9014189999999997</c:v>
                </c:pt>
                <c:pt idx="22361">
                  <c:v>7.9013229999999997</c:v>
                </c:pt>
                <c:pt idx="22362">
                  <c:v>7.901084</c:v>
                </c:pt>
                <c:pt idx="22363">
                  <c:v>7.90062</c:v>
                </c:pt>
                <c:pt idx="22364">
                  <c:v>7.8999490000000003</c:v>
                </c:pt>
                <c:pt idx="22365">
                  <c:v>7.8998799999999996</c:v>
                </c:pt>
                <c:pt idx="22366">
                  <c:v>7.8992019999999998</c:v>
                </c:pt>
                <c:pt idx="22367">
                  <c:v>7.8982970000000003</c:v>
                </c:pt>
                <c:pt idx="22368">
                  <c:v>7.8970969999999996</c:v>
                </c:pt>
                <c:pt idx="22369">
                  <c:v>7.8962690000000002</c:v>
                </c:pt>
                <c:pt idx="22370">
                  <c:v>7.895416</c:v>
                </c:pt>
                <c:pt idx="22371">
                  <c:v>7.8951149999999997</c:v>
                </c:pt>
                <c:pt idx="22372">
                  <c:v>7.8950170000000002</c:v>
                </c:pt>
                <c:pt idx="22373">
                  <c:v>7.8946589999999999</c:v>
                </c:pt>
                <c:pt idx="22374">
                  <c:v>7.893815</c:v>
                </c:pt>
                <c:pt idx="22375">
                  <c:v>7.8932880000000001</c:v>
                </c:pt>
                <c:pt idx="22376">
                  <c:v>7.8931630000000004</c:v>
                </c:pt>
                <c:pt idx="22377">
                  <c:v>7.8934069999999998</c:v>
                </c:pt>
                <c:pt idx="22378">
                  <c:v>7.8934509999999998</c:v>
                </c:pt>
                <c:pt idx="22379">
                  <c:v>7.8929590000000003</c:v>
                </c:pt>
                <c:pt idx="22380">
                  <c:v>7.8923719999999999</c:v>
                </c:pt>
                <c:pt idx="22381">
                  <c:v>7.8916130000000004</c:v>
                </c:pt>
                <c:pt idx="22382">
                  <c:v>7.8907499999999997</c:v>
                </c:pt>
                <c:pt idx="22383">
                  <c:v>7.8902549999999998</c:v>
                </c:pt>
                <c:pt idx="22384">
                  <c:v>7.8900649999999999</c:v>
                </c:pt>
                <c:pt idx="22385">
                  <c:v>7.8895879999999998</c:v>
                </c:pt>
                <c:pt idx="22386">
                  <c:v>7.8889509999999996</c:v>
                </c:pt>
                <c:pt idx="22387">
                  <c:v>7.8888410000000002</c:v>
                </c:pt>
                <c:pt idx="22388">
                  <c:v>7.889106</c:v>
                </c:pt>
                <c:pt idx="22389">
                  <c:v>7.8895819999999999</c:v>
                </c:pt>
                <c:pt idx="22390">
                  <c:v>7.8897589999999997</c:v>
                </c:pt>
                <c:pt idx="22391">
                  <c:v>7.8896800000000002</c:v>
                </c:pt>
                <c:pt idx="22392">
                  <c:v>7.8900990000000002</c:v>
                </c:pt>
                <c:pt idx="22393">
                  <c:v>7.8904300000000003</c:v>
                </c:pt>
                <c:pt idx="22394">
                  <c:v>7.8906330000000002</c:v>
                </c:pt>
                <c:pt idx="22395">
                  <c:v>7.8909529999999997</c:v>
                </c:pt>
                <c:pt idx="22396">
                  <c:v>7.8911990000000003</c:v>
                </c:pt>
                <c:pt idx="22397">
                  <c:v>7.8907730000000003</c:v>
                </c:pt>
                <c:pt idx="22398">
                  <c:v>7.8904680000000003</c:v>
                </c:pt>
                <c:pt idx="22399">
                  <c:v>7.8901289999999999</c:v>
                </c:pt>
                <c:pt idx="22400">
                  <c:v>7.88978</c:v>
                </c:pt>
                <c:pt idx="22401">
                  <c:v>7.889316</c:v>
                </c:pt>
                <c:pt idx="22402">
                  <c:v>7.8892449999999998</c:v>
                </c:pt>
                <c:pt idx="22403">
                  <c:v>7.8898799999999998</c:v>
                </c:pt>
                <c:pt idx="22404">
                  <c:v>7.8907850000000002</c:v>
                </c:pt>
                <c:pt idx="22405">
                  <c:v>7.8914770000000001</c:v>
                </c:pt>
                <c:pt idx="22406">
                  <c:v>7.8926189999999998</c:v>
                </c:pt>
                <c:pt idx="22407">
                  <c:v>7.8937850000000003</c:v>
                </c:pt>
                <c:pt idx="22408">
                  <c:v>7.8938009999999998</c:v>
                </c:pt>
                <c:pt idx="22409">
                  <c:v>7.8938790000000001</c:v>
                </c:pt>
                <c:pt idx="22410">
                  <c:v>7.8949100000000003</c:v>
                </c:pt>
                <c:pt idx="22411">
                  <c:v>7.895696</c:v>
                </c:pt>
                <c:pt idx="22412">
                  <c:v>7.8961990000000002</c:v>
                </c:pt>
                <c:pt idx="22413">
                  <c:v>7.8964660000000002</c:v>
                </c:pt>
                <c:pt idx="22414">
                  <c:v>7.8965050000000003</c:v>
                </c:pt>
                <c:pt idx="22415">
                  <c:v>7.8954319999999996</c:v>
                </c:pt>
                <c:pt idx="22416">
                  <c:v>7.8948739999999997</c:v>
                </c:pt>
                <c:pt idx="22417">
                  <c:v>7.8945590000000001</c:v>
                </c:pt>
                <c:pt idx="22418">
                  <c:v>7.8948179999999999</c:v>
                </c:pt>
                <c:pt idx="22419">
                  <c:v>7.8947940000000001</c:v>
                </c:pt>
                <c:pt idx="22420">
                  <c:v>7.8951029999999998</c:v>
                </c:pt>
                <c:pt idx="22421">
                  <c:v>7.8948270000000003</c:v>
                </c:pt>
                <c:pt idx="22422">
                  <c:v>7.8939659999999998</c:v>
                </c:pt>
                <c:pt idx="22423">
                  <c:v>7.8941140000000001</c:v>
                </c:pt>
                <c:pt idx="22424">
                  <c:v>7.8948830000000001</c:v>
                </c:pt>
                <c:pt idx="22425">
                  <c:v>7.8954959999999996</c:v>
                </c:pt>
                <c:pt idx="22426">
                  <c:v>7.895238</c:v>
                </c:pt>
                <c:pt idx="22427">
                  <c:v>7.8948159999999996</c:v>
                </c:pt>
                <c:pt idx="22428">
                  <c:v>7.8948020000000003</c:v>
                </c:pt>
                <c:pt idx="22429">
                  <c:v>7.8951989999999999</c:v>
                </c:pt>
                <c:pt idx="22430">
                  <c:v>7.895734</c:v>
                </c:pt>
                <c:pt idx="22431">
                  <c:v>7.8964759999999998</c:v>
                </c:pt>
                <c:pt idx="22432">
                  <c:v>7.897081</c:v>
                </c:pt>
                <c:pt idx="22433">
                  <c:v>7.8977740000000001</c:v>
                </c:pt>
                <c:pt idx="22434">
                  <c:v>7.8980940000000004</c:v>
                </c:pt>
                <c:pt idx="22435">
                  <c:v>7.8980610000000002</c:v>
                </c:pt>
                <c:pt idx="22436">
                  <c:v>7.8985510000000003</c:v>
                </c:pt>
                <c:pt idx="22437">
                  <c:v>7.8976600000000001</c:v>
                </c:pt>
                <c:pt idx="22438">
                  <c:v>7.8965909999999999</c:v>
                </c:pt>
                <c:pt idx="22439">
                  <c:v>7.8965009999999998</c:v>
                </c:pt>
                <c:pt idx="22440">
                  <c:v>7.8967859999999996</c:v>
                </c:pt>
                <c:pt idx="22441">
                  <c:v>7.8966399999999997</c:v>
                </c:pt>
                <c:pt idx="22442">
                  <c:v>7.8964429999999997</c:v>
                </c:pt>
                <c:pt idx="22443">
                  <c:v>7.8963780000000003</c:v>
                </c:pt>
                <c:pt idx="22444">
                  <c:v>7.8959809999999999</c:v>
                </c:pt>
                <c:pt idx="22445">
                  <c:v>7.8958409999999999</c:v>
                </c:pt>
                <c:pt idx="22446">
                  <c:v>7.8961050000000004</c:v>
                </c:pt>
                <c:pt idx="22447">
                  <c:v>7.89696</c:v>
                </c:pt>
                <c:pt idx="22448">
                  <c:v>7.8975939999999998</c:v>
                </c:pt>
                <c:pt idx="22449">
                  <c:v>7.8967090000000004</c:v>
                </c:pt>
                <c:pt idx="22450">
                  <c:v>7.8965620000000003</c:v>
                </c:pt>
                <c:pt idx="22451">
                  <c:v>7.896719</c:v>
                </c:pt>
                <c:pt idx="22452">
                  <c:v>7.8966339999999997</c:v>
                </c:pt>
                <c:pt idx="22453">
                  <c:v>7.896401</c:v>
                </c:pt>
                <c:pt idx="22454">
                  <c:v>7.8962219999999999</c:v>
                </c:pt>
                <c:pt idx="22455">
                  <c:v>7.8962839999999996</c:v>
                </c:pt>
                <c:pt idx="22456">
                  <c:v>7.8964460000000001</c:v>
                </c:pt>
                <c:pt idx="22457">
                  <c:v>7.8960619999999997</c:v>
                </c:pt>
                <c:pt idx="22458">
                  <c:v>7.895969</c:v>
                </c:pt>
                <c:pt idx="22459">
                  <c:v>7.8959099999999998</c:v>
                </c:pt>
                <c:pt idx="22460">
                  <c:v>7.8953730000000002</c:v>
                </c:pt>
                <c:pt idx="22461">
                  <c:v>7.8951549999999999</c:v>
                </c:pt>
                <c:pt idx="22462">
                  <c:v>7.8952099999999996</c:v>
                </c:pt>
                <c:pt idx="22463">
                  <c:v>7.8955799999999998</c:v>
                </c:pt>
                <c:pt idx="22464">
                  <c:v>7.8960699999999999</c:v>
                </c:pt>
                <c:pt idx="22465">
                  <c:v>7.8964109999999996</c:v>
                </c:pt>
                <c:pt idx="22466">
                  <c:v>7.8969379999999996</c:v>
                </c:pt>
                <c:pt idx="22467">
                  <c:v>7.897424</c:v>
                </c:pt>
                <c:pt idx="22468">
                  <c:v>7.8978840000000003</c:v>
                </c:pt>
                <c:pt idx="22469">
                  <c:v>7.8974979999999997</c:v>
                </c:pt>
                <c:pt idx="22470">
                  <c:v>7.8967530000000004</c:v>
                </c:pt>
                <c:pt idx="22471">
                  <c:v>7.8964210000000001</c:v>
                </c:pt>
                <c:pt idx="22472">
                  <c:v>7.8970989999999999</c:v>
                </c:pt>
                <c:pt idx="22473">
                  <c:v>7.897081</c:v>
                </c:pt>
                <c:pt idx="22474">
                  <c:v>7.8960910000000002</c:v>
                </c:pt>
                <c:pt idx="22475">
                  <c:v>7.8956059999999999</c:v>
                </c:pt>
                <c:pt idx="22476">
                  <c:v>7.8955729999999997</c:v>
                </c:pt>
                <c:pt idx="22477">
                  <c:v>7.8960140000000001</c:v>
                </c:pt>
                <c:pt idx="22478">
                  <c:v>7.8960109999999997</c:v>
                </c:pt>
                <c:pt idx="22479">
                  <c:v>7.8956710000000001</c:v>
                </c:pt>
                <c:pt idx="22480">
                  <c:v>7.8957439999999997</c:v>
                </c:pt>
                <c:pt idx="22481">
                  <c:v>7.8952559999999998</c:v>
                </c:pt>
                <c:pt idx="22482">
                  <c:v>7.8942480000000002</c:v>
                </c:pt>
                <c:pt idx="22483">
                  <c:v>7.8936289999999998</c:v>
                </c:pt>
                <c:pt idx="22484">
                  <c:v>7.8939690000000002</c:v>
                </c:pt>
                <c:pt idx="22485">
                  <c:v>7.8943199999999996</c:v>
                </c:pt>
                <c:pt idx="22486">
                  <c:v>7.8939620000000001</c:v>
                </c:pt>
                <c:pt idx="22487">
                  <c:v>7.8940999999999999</c:v>
                </c:pt>
                <c:pt idx="22488">
                  <c:v>7.8945059999999998</c:v>
                </c:pt>
                <c:pt idx="22489">
                  <c:v>7.8941369999999997</c:v>
                </c:pt>
                <c:pt idx="22490">
                  <c:v>7.8934699999999998</c:v>
                </c:pt>
                <c:pt idx="22491">
                  <c:v>7.8935279999999999</c:v>
                </c:pt>
                <c:pt idx="22492">
                  <c:v>7.8941819999999998</c:v>
                </c:pt>
                <c:pt idx="22493">
                  <c:v>7.8944619999999999</c:v>
                </c:pt>
                <c:pt idx="22494">
                  <c:v>7.8943130000000004</c:v>
                </c:pt>
                <c:pt idx="22495">
                  <c:v>7.8942959999999998</c:v>
                </c:pt>
                <c:pt idx="22496">
                  <c:v>7.8948590000000003</c:v>
                </c:pt>
                <c:pt idx="22497">
                  <c:v>7.8944609999999997</c:v>
                </c:pt>
                <c:pt idx="22498">
                  <c:v>7.8943789999999998</c:v>
                </c:pt>
                <c:pt idx="22499">
                  <c:v>7.8952830000000001</c:v>
                </c:pt>
                <c:pt idx="22500">
                  <c:v>7.8955979999999997</c:v>
                </c:pt>
                <c:pt idx="22501">
                  <c:v>7.8958729999999999</c:v>
                </c:pt>
                <c:pt idx="22502">
                  <c:v>7.8959979999999996</c:v>
                </c:pt>
                <c:pt idx="22503">
                  <c:v>7.8963089999999996</c:v>
                </c:pt>
                <c:pt idx="22504">
                  <c:v>7.8969670000000001</c:v>
                </c:pt>
                <c:pt idx="22505">
                  <c:v>7.8973750000000003</c:v>
                </c:pt>
                <c:pt idx="22506">
                  <c:v>7.8968340000000001</c:v>
                </c:pt>
                <c:pt idx="22507">
                  <c:v>7.8967919999999996</c:v>
                </c:pt>
                <c:pt idx="22508">
                  <c:v>7.8960660000000003</c:v>
                </c:pt>
                <c:pt idx="22509">
                  <c:v>7.8959510000000002</c:v>
                </c:pt>
                <c:pt idx="22510">
                  <c:v>7.8947630000000002</c:v>
                </c:pt>
                <c:pt idx="22511">
                  <c:v>7.8940359999999998</c:v>
                </c:pt>
                <c:pt idx="22512">
                  <c:v>7.8931800000000001</c:v>
                </c:pt>
                <c:pt idx="22513">
                  <c:v>7.8923120000000004</c:v>
                </c:pt>
                <c:pt idx="22514">
                  <c:v>7.8915430000000004</c:v>
                </c:pt>
                <c:pt idx="22515">
                  <c:v>7.891686</c:v>
                </c:pt>
                <c:pt idx="22516">
                  <c:v>7.8912839999999997</c:v>
                </c:pt>
                <c:pt idx="22517">
                  <c:v>7.8912930000000001</c:v>
                </c:pt>
                <c:pt idx="22518">
                  <c:v>7.8911449999999999</c:v>
                </c:pt>
                <c:pt idx="22519">
                  <c:v>7.8907170000000004</c:v>
                </c:pt>
                <c:pt idx="22520">
                  <c:v>7.8916529999999998</c:v>
                </c:pt>
                <c:pt idx="22521">
                  <c:v>7.8921749999999999</c:v>
                </c:pt>
                <c:pt idx="22522">
                  <c:v>7.8922689999999998</c:v>
                </c:pt>
                <c:pt idx="22523">
                  <c:v>7.8917840000000004</c:v>
                </c:pt>
                <c:pt idx="22524">
                  <c:v>7.891813</c:v>
                </c:pt>
                <c:pt idx="22525">
                  <c:v>7.8927449999999997</c:v>
                </c:pt>
                <c:pt idx="22526">
                  <c:v>7.8928700000000003</c:v>
                </c:pt>
                <c:pt idx="22527">
                  <c:v>7.8922090000000003</c:v>
                </c:pt>
                <c:pt idx="22528">
                  <c:v>7.8925770000000002</c:v>
                </c:pt>
                <c:pt idx="22529">
                  <c:v>7.8934850000000001</c:v>
                </c:pt>
                <c:pt idx="22530">
                  <c:v>7.893421</c:v>
                </c:pt>
                <c:pt idx="22531">
                  <c:v>7.893408</c:v>
                </c:pt>
                <c:pt idx="22532">
                  <c:v>7.8937249999999999</c:v>
                </c:pt>
                <c:pt idx="22533">
                  <c:v>7.894355</c:v>
                </c:pt>
                <c:pt idx="22534">
                  <c:v>7.8942170000000003</c:v>
                </c:pt>
                <c:pt idx="22535">
                  <c:v>7.8941759999999999</c:v>
                </c:pt>
                <c:pt idx="22536">
                  <c:v>7.8950250000000004</c:v>
                </c:pt>
                <c:pt idx="22537">
                  <c:v>7.8957319999999998</c:v>
                </c:pt>
                <c:pt idx="22538">
                  <c:v>7.8958110000000001</c:v>
                </c:pt>
                <c:pt idx="22539">
                  <c:v>7.8963390000000002</c:v>
                </c:pt>
                <c:pt idx="22540">
                  <c:v>7.8966070000000004</c:v>
                </c:pt>
                <c:pt idx="22541">
                  <c:v>7.8972429999999996</c:v>
                </c:pt>
                <c:pt idx="22542">
                  <c:v>7.8972600000000002</c:v>
                </c:pt>
                <c:pt idx="22543">
                  <c:v>7.896579</c:v>
                </c:pt>
                <c:pt idx="22544">
                  <c:v>7.8965870000000002</c:v>
                </c:pt>
                <c:pt idx="22545">
                  <c:v>7.8965649999999998</c:v>
                </c:pt>
                <c:pt idx="22546">
                  <c:v>7.8952159999999996</c:v>
                </c:pt>
                <c:pt idx="22547">
                  <c:v>7.8942670000000001</c:v>
                </c:pt>
                <c:pt idx="22548">
                  <c:v>7.8944190000000001</c:v>
                </c:pt>
                <c:pt idx="22549">
                  <c:v>7.8937499999999998</c:v>
                </c:pt>
                <c:pt idx="22550">
                  <c:v>7.8935009999999997</c:v>
                </c:pt>
                <c:pt idx="22551">
                  <c:v>7.8928180000000001</c:v>
                </c:pt>
                <c:pt idx="22552">
                  <c:v>7.8920450000000004</c:v>
                </c:pt>
                <c:pt idx="22553">
                  <c:v>7.8914470000000003</c:v>
                </c:pt>
                <c:pt idx="22554">
                  <c:v>7.891076</c:v>
                </c:pt>
                <c:pt idx="22555">
                  <c:v>7.8908060000000004</c:v>
                </c:pt>
                <c:pt idx="22556">
                  <c:v>7.8908040000000002</c:v>
                </c:pt>
                <c:pt idx="22557">
                  <c:v>7.8908759999999996</c:v>
                </c:pt>
                <c:pt idx="22558">
                  <c:v>7.891394</c:v>
                </c:pt>
                <c:pt idx="22559">
                  <c:v>7.8915230000000003</c:v>
                </c:pt>
                <c:pt idx="22560">
                  <c:v>7.8921710000000003</c:v>
                </c:pt>
                <c:pt idx="22561">
                  <c:v>7.8921840000000003</c:v>
                </c:pt>
                <c:pt idx="22562">
                  <c:v>7.8923800000000002</c:v>
                </c:pt>
                <c:pt idx="22563">
                  <c:v>7.8926449999999999</c:v>
                </c:pt>
                <c:pt idx="22564">
                  <c:v>7.8929450000000001</c:v>
                </c:pt>
                <c:pt idx="22565">
                  <c:v>7.8929859999999996</c:v>
                </c:pt>
                <c:pt idx="22566">
                  <c:v>7.8930439999999997</c:v>
                </c:pt>
                <c:pt idx="22567">
                  <c:v>7.8923420000000002</c:v>
                </c:pt>
                <c:pt idx="22568">
                  <c:v>7.8918619999999997</c:v>
                </c:pt>
                <c:pt idx="22569">
                  <c:v>7.892449</c:v>
                </c:pt>
                <c:pt idx="22570">
                  <c:v>7.8915410000000001</c:v>
                </c:pt>
                <c:pt idx="22571">
                  <c:v>7.8915810000000004</c:v>
                </c:pt>
                <c:pt idx="22572">
                  <c:v>7.8918419999999996</c:v>
                </c:pt>
                <c:pt idx="22573">
                  <c:v>7.8919030000000001</c:v>
                </c:pt>
                <c:pt idx="22574">
                  <c:v>7.8929499999999999</c:v>
                </c:pt>
                <c:pt idx="22575">
                  <c:v>7.8930930000000004</c:v>
                </c:pt>
                <c:pt idx="22576">
                  <c:v>7.8935180000000003</c:v>
                </c:pt>
                <c:pt idx="22577">
                  <c:v>7.8934749999999996</c:v>
                </c:pt>
                <c:pt idx="22578">
                  <c:v>7.8925599999999996</c:v>
                </c:pt>
                <c:pt idx="22579">
                  <c:v>7.892099</c:v>
                </c:pt>
                <c:pt idx="22580">
                  <c:v>7.8911800000000003</c:v>
                </c:pt>
                <c:pt idx="22581">
                  <c:v>7.8907949999999998</c:v>
                </c:pt>
                <c:pt idx="22582">
                  <c:v>7.891356</c:v>
                </c:pt>
                <c:pt idx="22583">
                  <c:v>7.890695</c:v>
                </c:pt>
                <c:pt idx="22584">
                  <c:v>7.8904569999999996</c:v>
                </c:pt>
                <c:pt idx="22585">
                  <c:v>7.8894070000000003</c:v>
                </c:pt>
                <c:pt idx="22586">
                  <c:v>7.8888439999999997</c:v>
                </c:pt>
                <c:pt idx="22587">
                  <c:v>7.888979</c:v>
                </c:pt>
                <c:pt idx="22588">
                  <c:v>7.8899929999999996</c:v>
                </c:pt>
                <c:pt idx="22589">
                  <c:v>7.8899800000000004</c:v>
                </c:pt>
                <c:pt idx="22590">
                  <c:v>7.8899470000000003</c:v>
                </c:pt>
                <c:pt idx="22591">
                  <c:v>7.89011</c:v>
                </c:pt>
                <c:pt idx="22592">
                  <c:v>7.8900490000000003</c:v>
                </c:pt>
                <c:pt idx="22593">
                  <c:v>7.8902609999999997</c:v>
                </c:pt>
                <c:pt idx="22594">
                  <c:v>7.8903699999999999</c:v>
                </c:pt>
                <c:pt idx="22595">
                  <c:v>7.8902409999999996</c:v>
                </c:pt>
                <c:pt idx="22596">
                  <c:v>7.8906929999999997</c:v>
                </c:pt>
                <c:pt idx="22597">
                  <c:v>7.8906090000000004</c:v>
                </c:pt>
                <c:pt idx="22598">
                  <c:v>7.8904870000000003</c:v>
                </c:pt>
                <c:pt idx="22599">
                  <c:v>7.8910369999999999</c:v>
                </c:pt>
                <c:pt idx="22600">
                  <c:v>7.8918460000000001</c:v>
                </c:pt>
                <c:pt idx="22601">
                  <c:v>7.8925780000000003</c:v>
                </c:pt>
                <c:pt idx="22602">
                  <c:v>7.892709</c:v>
                </c:pt>
                <c:pt idx="22603">
                  <c:v>7.8936409999999997</c:v>
                </c:pt>
                <c:pt idx="22604">
                  <c:v>7.8934499999999996</c:v>
                </c:pt>
                <c:pt idx="22605">
                  <c:v>7.8923649999999999</c:v>
                </c:pt>
                <c:pt idx="22606">
                  <c:v>7.8915949999999997</c:v>
                </c:pt>
                <c:pt idx="22607">
                  <c:v>7.8915059999999997</c:v>
                </c:pt>
                <c:pt idx="22608">
                  <c:v>7.8917960000000003</c:v>
                </c:pt>
                <c:pt idx="22609">
                  <c:v>7.8915490000000004</c:v>
                </c:pt>
                <c:pt idx="22610">
                  <c:v>7.8923610000000002</c:v>
                </c:pt>
                <c:pt idx="22611">
                  <c:v>7.8925720000000004</c:v>
                </c:pt>
                <c:pt idx="22612">
                  <c:v>7.8924940000000001</c:v>
                </c:pt>
                <c:pt idx="22613">
                  <c:v>7.8928269999999996</c:v>
                </c:pt>
                <c:pt idx="22614">
                  <c:v>7.8922150000000002</c:v>
                </c:pt>
                <c:pt idx="22615">
                  <c:v>7.8922420000000004</c:v>
                </c:pt>
                <c:pt idx="22616">
                  <c:v>7.892658</c:v>
                </c:pt>
                <c:pt idx="22617">
                  <c:v>7.8936979999999997</c:v>
                </c:pt>
                <c:pt idx="22618">
                  <c:v>7.8940640000000002</c:v>
                </c:pt>
                <c:pt idx="22619">
                  <c:v>7.8942969999999999</c:v>
                </c:pt>
                <c:pt idx="22620">
                  <c:v>7.894571</c:v>
                </c:pt>
                <c:pt idx="22621">
                  <c:v>7.8949369999999996</c:v>
                </c:pt>
                <c:pt idx="22622">
                  <c:v>7.8948530000000003</c:v>
                </c:pt>
                <c:pt idx="22623">
                  <c:v>7.8948090000000004</c:v>
                </c:pt>
                <c:pt idx="22624">
                  <c:v>7.894056</c:v>
                </c:pt>
                <c:pt idx="22625">
                  <c:v>7.8929840000000002</c:v>
                </c:pt>
                <c:pt idx="22626">
                  <c:v>7.8932880000000001</c:v>
                </c:pt>
                <c:pt idx="22627">
                  <c:v>7.8938990000000002</c:v>
                </c:pt>
                <c:pt idx="22628">
                  <c:v>7.8948229999999997</c:v>
                </c:pt>
                <c:pt idx="22629">
                  <c:v>7.8955989999999998</c:v>
                </c:pt>
                <c:pt idx="22630">
                  <c:v>7.8962870000000001</c:v>
                </c:pt>
                <c:pt idx="22631">
                  <c:v>7.8962310000000002</c:v>
                </c:pt>
                <c:pt idx="22632">
                  <c:v>7.8961949999999996</c:v>
                </c:pt>
                <c:pt idx="22633">
                  <c:v>7.896782</c:v>
                </c:pt>
                <c:pt idx="22634">
                  <c:v>7.8965630000000004</c:v>
                </c:pt>
                <c:pt idx="22635">
                  <c:v>7.8968230000000004</c:v>
                </c:pt>
                <c:pt idx="22636">
                  <c:v>7.8969569999999996</c:v>
                </c:pt>
                <c:pt idx="22637">
                  <c:v>7.8969230000000001</c:v>
                </c:pt>
                <c:pt idx="22638">
                  <c:v>7.8965870000000002</c:v>
                </c:pt>
                <c:pt idx="22639">
                  <c:v>7.8956710000000001</c:v>
                </c:pt>
                <c:pt idx="22640">
                  <c:v>7.8948119999999999</c:v>
                </c:pt>
                <c:pt idx="22641">
                  <c:v>7.8942350000000001</c:v>
                </c:pt>
                <c:pt idx="22642">
                  <c:v>7.8933160000000004</c:v>
                </c:pt>
                <c:pt idx="22643">
                  <c:v>7.8921900000000003</c:v>
                </c:pt>
                <c:pt idx="22644">
                  <c:v>7.8918020000000002</c:v>
                </c:pt>
                <c:pt idx="22645">
                  <c:v>7.8918049999999997</c:v>
                </c:pt>
                <c:pt idx="22646">
                  <c:v>7.8920750000000002</c:v>
                </c:pt>
                <c:pt idx="22647">
                  <c:v>7.8922889999999999</c:v>
                </c:pt>
                <c:pt idx="22648">
                  <c:v>7.8930319999999998</c:v>
                </c:pt>
                <c:pt idx="22649">
                  <c:v>7.8938259999999998</c:v>
                </c:pt>
                <c:pt idx="22650">
                  <c:v>7.8935550000000001</c:v>
                </c:pt>
                <c:pt idx="22651">
                  <c:v>7.8924070000000004</c:v>
                </c:pt>
                <c:pt idx="22652">
                  <c:v>7.8927820000000004</c:v>
                </c:pt>
                <c:pt idx="22653">
                  <c:v>7.892379</c:v>
                </c:pt>
                <c:pt idx="22654">
                  <c:v>7.8915839999999999</c:v>
                </c:pt>
                <c:pt idx="22655">
                  <c:v>7.8917289999999998</c:v>
                </c:pt>
                <c:pt idx="22656">
                  <c:v>7.8921809999999999</c:v>
                </c:pt>
                <c:pt idx="22657">
                  <c:v>7.8920719999999998</c:v>
                </c:pt>
                <c:pt idx="22658">
                  <c:v>7.8919269999999999</c:v>
                </c:pt>
                <c:pt idx="22659">
                  <c:v>7.8928510000000003</c:v>
                </c:pt>
                <c:pt idx="22660">
                  <c:v>7.892995</c:v>
                </c:pt>
                <c:pt idx="22661">
                  <c:v>7.8935620000000002</c:v>
                </c:pt>
                <c:pt idx="22662">
                  <c:v>7.8942449999999997</c:v>
                </c:pt>
                <c:pt idx="22663">
                  <c:v>7.893421</c:v>
                </c:pt>
                <c:pt idx="22664">
                  <c:v>7.8940190000000001</c:v>
                </c:pt>
                <c:pt idx="22665">
                  <c:v>7.8942220000000001</c:v>
                </c:pt>
                <c:pt idx="22666">
                  <c:v>7.894247</c:v>
                </c:pt>
                <c:pt idx="22667">
                  <c:v>7.893726</c:v>
                </c:pt>
                <c:pt idx="22668">
                  <c:v>7.8931329999999997</c:v>
                </c:pt>
                <c:pt idx="22669">
                  <c:v>7.8941059999999998</c:v>
                </c:pt>
                <c:pt idx="22670">
                  <c:v>7.8945379999999998</c:v>
                </c:pt>
                <c:pt idx="22671">
                  <c:v>7.894037</c:v>
                </c:pt>
                <c:pt idx="22672">
                  <c:v>7.8940720000000004</c:v>
                </c:pt>
                <c:pt idx="22673">
                  <c:v>7.8935009999999997</c:v>
                </c:pt>
                <c:pt idx="22674">
                  <c:v>7.8939719999999998</c:v>
                </c:pt>
                <c:pt idx="22675">
                  <c:v>7.8951330000000004</c:v>
                </c:pt>
                <c:pt idx="22676">
                  <c:v>7.8939190000000004</c:v>
                </c:pt>
                <c:pt idx="22677">
                  <c:v>7.8943370000000002</c:v>
                </c:pt>
                <c:pt idx="22678">
                  <c:v>7.8935069999999996</c:v>
                </c:pt>
                <c:pt idx="22679">
                  <c:v>7.8936210000000004</c:v>
                </c:pt>
                <c:pt idx="22680">
                  <c:v>7.8931740000000001</c:v>
                </c:pt>
                <c:pt idx="22681">
                  <c:v>7.8939009999999996</c:v>
                </c:pt>
                <c:pt idx="22682">
                  <c:v>7.8927639999999997</c:v>
                </c:pt>
                <c:pt idx="22683">
                  <c:v>7.8923030000000001</c:v>
                </c:pt>
                <c:pt idx="22684">
                  <c:v>7.8926129999999999</c:v>
                </c:pt>
                <c:pt idx="22685">
                  <c:v>7.8927170000000002</c:v>
                </c:pt>
                <c:pt idx="22686">
                  <c:v>7.8926129999999999</c:v>
                </c:pt>
                <c:pt idx="22687">
                  <c:v>7.8919170000000003</c:v>
                </c:pt>
                <c:pt idx="22688">
                  <c:v>7.891057</c:v>
                </c:pt>
                <c:pt idx="22689">
                  <c:v>7.8918030000000003</c:v>
                </c:pt>
                <c:pt idx="22690">
                  <c:v>7.8929119999999999</c:v>
                </c:pt>
                <c:pt idx="22691">
                  <c:v>7.8932789999999997</c:v>
                </c:pt>
                <c:pt idx="22692">
                  <c:v>7.8943620000000001</c:v>
                </c:pt>
                <c:pt idx="22693">
                  <c:v>7.895613</c:v>
                </c:pt>
                <c:pt idx="22694">
                  <c:v>7.8954820000000003</c:v>
                </c:pt>
                <c:pt idx="22695">
                  <c:v>7.8957119999999996</c:v>
                </c:pt>
                <c:pt idx="22696">
                  <c:v>7.8962050000000001</c:v>
                </c:pt>
                <c:pt idx="22697">
                  <c:v>7.8973089999999999</c:v>
                </c:pt>
                <c:pt idx="22698">
                  <c:v>7.8968670000000003</c:v>
                </c:pt>
                <c:pt idx="22699">
                  <c:v>7.8962510000000004</c:v>
                </c:pt>
                <c:pt idx="22700">
                  <c:v>7.8967039999999997</c:v>
                </c:pt>
                <c:pt idx="22701">
                  <c:v>7.8981659999999998</c:v>
                </c:pt>
                <c:pt idx="22702">
                  <c:v>7.8994010000000001</c:v>
                </c:pt>
                <c:pt idx="22703">
                  <c:v>7.8999050000000004</c:v>
                </c:pt>
                <c:pt idx="22704">
                  <c:v>7.90029</c:v>
                </c:pt>
                <c:pt idx="22705">
                  <c:v>7.9006299999999996</c:v>
                </c:pt>
                <c:pt idx="22706">
                  <c:v>7.9012440000000002</c:v>
                </c:pt>
                <c:pt idx="22707">
                  <c:v>7.9015579999999996</c:v>
                </c:pt>
                <c:pt idx="22708">
                  <c:v>7.9020469999999996</c:v>
                </c:pt>
                <c:pt idx="22709">
                  <c:v>7.9018829999999998</c:v>
                </c:pt>
                <c:pt idx="22710">
                  <c:v>7.9012229999999999</c:v>
                </c:pt>
                <c:pt idx="22711">
                  <c:v>7.9003690000000004</c:v>
                </c:pt>
                <c:pt idx="22712">
                  <c:v>7.9004089999999998</c:v>
                </c:pt>
                <c:pt idx="22713">
                  <c:v>7.9012650000000004</c:v>
                </c:pt>
                <c:pt idx="22714">
                  <c:v>7.9017650000000001</c:v>
                </c:pt>
                <c:pt idx="22715">
                  <c:v>7.9018689999999996</c:v>
                </c:pt>
                <c:pt idx="22716">
                  <c:v>7.9019979999999999</c:v>
                </c:pt>
                <c:pt idx="22717">
                  <c:v>7.9025629999999998</c:v>
                </c:pt>
                <c:pt idx="22718">
                  <c:v>7.9027940000000001</c:v>
                </c:pt>
                <c:pt idx="22719">
                  <c:v>7.9027710000000004</c:v>
                </c:pt>
                <c:pt idx="22720">
                  <c:v>7.9027560000000001</c:v>
                </c:pt>
                <c:pt idx="22721">
                  <c:v>7.903251</c:v>
                </c:pt>
                <c:pt idx="22722">
                  <c:v>7.9035770000000003</c:v>
                </c:pt>
                <c:pt idx="22723">
                  <c:v>7.9038320000000004</c:v>
                </c:pt>
                <c:pt idx="22724">
                  <c:v>7.9043929999999998</c:v>
                </c:pt>
                <c:pt idx="22725">
                  <c:v>7.9040429999999997</c:v>
                </c:pt>
                <c:pt idx="22726">
                  <c:v>7.9043950000000001</c:v>
                </c:pt>
                <c:pt idx="22727">
                  <c:v>7.9038380000000004</c:v>
                </c:pt>
                <c:pt idx="22728">
                  <c:v>7.9038120000000003</c:v>
                </c:pt>
                <c:pt idx="22729">
                  <c:v>7.9034449999999996</c:v>
                </c:pt>
                <c:pt idx="22730">
                  <c:v>7.9046719999999997</c:v>
                </c:pt>
                <c:pt idx="22731">
                  <c:v>7.9043200000000002</c:v>
                </c:pt>
                <c:pt idx="22732">
                  <c:v>7.9043479999999997</c:v>
                </c:pt>
                <c:pt idx="22733">
                  <c:v>7.9050440000000002</c:v>
                </c:pt>
                <c:pt idx="22734">
                  <c:v>7.9056519999999999</c:v>
                </c:pt>
                <c:pt idx="22735">
                  <c:v>7.9062260000000002</c:v>
                </c:pt>
                <c:pt idx="22736">
                  <c:v>7.9071410000000002</c:v>
                </c:pt>
                <c:pt idx="22737">
                  <c:v>7.9076570000000004</c:v>
                </c:pt>
                <c:pt idx="22738">
                  <c:v>7.9073399999999996</c:v>
                </c:pt>
                <c:pt idx="22739">
                  <c:v>7.9071069999999999</c:v>
                </c:pt>
                <c:pt idx="22740">
                  <c:v>7.9070450000000001</c:v>
                </c:pt>
                <c:pt idx="22741">
                  <c:v>7.9072209999999998</c:v>
                </c:pt>
                <c:pt idx="22742">
                  <c:v>7.9074030000000004</c:v>
                </c:pt>
                <c:pt idx="22743">
                  <c:v>7.9081299999999999</c:v>
                </c:pt>
                <c:pt idx="22744">
                  <c:v>7.9089179999999999</c:v>
                </c:pt>
                <c:pt idx="22745">
                  <c:v>7.9083030000000001</c:v>
                </c:pt>
                <c:pt idx="22746">
                  <c:v>7.9071740000000004</c:v>
                </c:pt>
                <c:pt idx="22747">
                  <c:v>7.9068860000000001</c:v>
                </c:pt>
                <c:pt idx="22748">
                  <c:v>7.9075119999999997</c:v>
                </c:pt>
                <c:pt idx="22749">
                  <c:v>7.9075090000000001</c:v>
                </c:pt>
                <c:pt idx="22750">
                  <c:v>7.9069200000000004</c:v>
                </c:pt>
                <c:pt idx="22751">
                  <c:v>7.9057139999999997</c:v>
                </c:pt>
                <c:pt idx="22752">
                  <c:v>7.9045909999999999</c:v>
                </c:pt>
                <c:pt idx="22753">
                  <c:v>7.9038349999999999</c:v>
                </c:pt>
                <c:pt idx="22754">
                  <c:v>7.9032869999999997</c:v>
                </c:pt>
                <c:pt idx="22755">
                  <c:v>7.9035000000000002</c:v>
                </c:pt>
                <c:pt idx="22756">
                  <c:v>7.9035130000000002</c:v>
                </c:pt>
                <c:pt idx="22757">
                  <c:v>7.9034440000000004</c:v>
                </c:pt>
                <c:pt idx="22758">
                  <c:v>7.9031650000000004</c:v>
                </c:pt>
                <c:pt idx="22759">
                  <c:v>7.9030420000000001</c:v>
                </c:pt>
                <c:pt idx="22760">
                  <c:v>7.902787</c:v>
                </c:pt>
                <c:pt idx="22761">
                  <c:v>7.9029239999999996</c:v>
                </c:pt>
                <c:pt idx="22762">
                  <c:v>7.9026930000000002</c:v>
                </c:pt>
                <c:pt idx="22763">
                  <c:v>7.9019139999999997</c:v>
                </c:pt>
                <c:pt idx="22764">
                  <c:v>7.9010610000000003</c:v>
                </c:pt>
                <c:pt idx="22765">
                  <c:v>7.9005140000000003</c:v>
                </c:pt>
                <c:pt idx="22766">
                  <c:v>7.9000529999999998</c:v>
                </c:pt>
                <c:pt idx="22767">
                  <c:v>7.8990580000000001</c:v>
                </c:pt>
                <c:pt idx="22768">
                  <c:v>7.8987590000000001</c:v>
                </c:pt>
                <c:pt idx="22769">
                  <c:v>7.8984920000000001</c:v>
                </c:pt>
                <c:pt idx="22770">
                  <c:v>7.8982159999999997</c:v>
                </c:pt>
                <c:pt idx="22771">
                  <c:v>7.8975650000000002</c:v>
                </c:pt>
                <c:pt idx="22772">
                  <c:v>7.8966390000000004</c:v>
                </c:pt>
                <c:pt idx="22773">
                  <c:v>7.8965019999999999</c:v>
                </c:pt>
                <c:pt idx="22774">
                  <c:v>7.8960629999999998</c:v>
                </c:pt>
                <c:pt idx="22775">
                  <c:v>7.895473</c:v>
                </c:pt>
                <c:pt idx="22776">
                  <c:v>7.8949670000000003</c:v>
                </c:pt>
                <c:pt idx="22777">
                  <c:v>7.8949299999999996</c:v>
                </c:pt>
                <c:pt idx="22778">
                  <c:v>7.8951520000000004</c:v>
                </c:pt>
                <c:pt idx="22779">
                  <c:v>7.8952099999999996</c:v>
                </c:pt>
                <c:pt idx="22780">
                  <c:v>7.8951690000000001</c:v>
                </c:pt>
                <c:pt idx="22781">
                  <c:v>7.8953009999999999</c:v>
                </c:pt>
                <c:pt idx="22782">
                  <c:v>7.8957670000000002</c:v>
                </c:pt>
                <c:pt idx="22783">
                  <c:v>7.8960030000000003</c:v>
                </c:pt>
                <c:pt idx="22784">
                  <c:v>7.8956109999999997</c:v>
                </c:pt>
                <c:pt idx="22785">
                  <c:v>7.8945619999999996</c:v>
                </c:pt>
                <c:pt idx="22786">
                  <c:v>7.8935209999999998</c:v>
                </c:pt>
                <c:pt idx="22787">
                  <c:v>7.8933759999999999</c:v>
                </c:pt>
                <c:pt idx="22788">
                  <c:v>7.8939190000000004</c:v>
                </c:pt>
                <c:pt idx="22789">
                  <c:v>7.8942449999999997</c:v>
                </c:pt>
                <c:pt idx="22790">
                  <c:v>7.8942709999999998</c:v>
                </c:pt>
                <c:pt idx="22791">
                  <c:v>7.8939529999999998</c:v>
                </c:pt>
                <c:pt idx="22792">
                  <c:v>7.8934430000000004</c:v>
                </c:pt>
                <c:pt idx="22793">
                  <c:v>7.8928339999999997</c:v>
                </c:pt>
                <c:pt idx="22794">
                  <c:v>7.8925619999999999</c:v>
                </c:pt>
                <c:pt idx="22795">
                  <c:v>7.8931370000000003</c:v>
                </c:pt>
                <c:pt idx="22796">
                  <c:v>7.8935979999999999</c:v>
                </c:pt>
                <c:pt idx="22797">
                  <c:v>7.8938189999999997</c:v>
                </c:pt>
                <c:pt idx="22798">
                  <c:v>7.894031</c:v>
                </c:pt>
                <c:pt idx="22799">
                  <c:v>7.8935209999999998</c:v>
                </c:pt>
                <c:pt idx="22800">
                  <c:v>7.8930420000000003</c:v>
                </c:pt>
                <c:pt idx="22801">
                  <c:v>7.8931709999999997</c:v>
                </c:pt>
                <c:pt idx="22802">
                  <c:v>7.893548</c:v>
                </c:pt>
                <c:pt idx="22803">
                  <c:v>7.8934420000000003</c:v>
                </c:pt>
                <c:pt idx="22804">
                  <c:v>7.8943539999999999</c:v>
                </c:pt>
                <c:pt idx="22805">
                  <c:v>7.8949499999999997</c:v>
                </c:pt>
                <c:pt idx="22806">
                  <c:v>7.8955200000000003</c:v>
                </c:pt>
                <c:pt idx="22807">
                  <c:v>7.8963570000000001</c:v>
                </c:pt>
                <c:pt idx="22808">
                  <c:v>7.8965860000000001</c:v>
                </c:pt>
                <c:pt idx="22809">
                  <c:v>7.8964160000000003</c:v>
                </c:pt>
                <c:pt idx="22810">
                  <c:v>7.8961750000000004</c:v>
                </c:pt>
                <c:pt idx="22811">
                  <c:v>7.8954719999999998</c:v>
                </c:pt>
                <c:pt idx="22812">
                  <c:v>7.8952340000000003</c:v>
                </c:pt>
                <c:pt idx="22813">
                  <c:v>7.8953059999999997</c:v>
                </c:pt>
                <c:pt idx="22814">
                  <c:v>7.8955549999999999</c:v>
                </c:pt>
                <c:pt idx="22815">
                  <c:v>7.8956280000000003</c:v>
                </c:pt>
                <c:pt idx="22816">
                  <c:v>7.8956299999999997</c:v>
                </c:pt>
                <c:pt idx="22817">
                  <c:v>7.895683</c:v>
                </c:pt>
                <c:pt idx="22818">
                  <c:v>7.8956850000000003</c:v>
                </c:pt>
                <c:pt idx="22819">
                  <c:v>7.8954529999999998</c:v>
                </c:pt>
                <c:pt idx="22820">
                  <c:v>7.8948640000000001</c:v>
                </c:pt>
                <c:pt idx="22821">
                  <c:v>7.8955029999999997</c:v>
                </c:pt>
                <c:pt idx="22822">
                  <c:v>7.8957350000000002</c:v>
                </c:pt>
                <c:pt idx="22823">
                  <c:v>7.8955570000000002</c:v>
                </c:pt>
                <c:pt idx="22824">
                  <c:v>7.8952330000000002</c:v>
                </c:pt>
                <c:pt idx="22825">
                  <c:v>7.8948099999999997</c:v>
                </c:pt>
                <c:pt idx="22826">
                  <c:v>7.89473</c:v>
                </c:pt>
                <c:pt idx="22827">
                  <c:v>7.8948479999999996</c:v>
                </c:pt>
                <c:pt idx="22828">
                  <c:v>7.8950139999999998</c:v>
                </c:pt>
                <c:pt idx="22829">
                  <c:v>7.8949170000000004</c:v>
                </c:pt>
                <c:pt idx="22830">
                  <c:v>7.8940020000000004</c:v>
                </c:pt>
                <c:pt idx="22831">
                  <c:v>7.8932840000000004</c:v>
                </c:pt>
                <c:pt idx="22832">
                  <c:v>7.8932349999999998</c:v>
                </c:pt>
                <c:pt idx="22833">
                  <c:v>7.8925450000000001</c:v>
                </c:pt>
                <c:pt idx="22834">
                  <c:v>7.8918059999999999</c:v>
                </c:pt>
                <c:pt idx="22835">
                  <c:v>7.8921580000000002</c:v>
                </c:pt>
                <c:pt idx="22836">
                  <c:v>7.8930210000000001</c:v>
                </c:pt>
                <c:pt idx="22837">
                  <c:v>7.8921619999999999</c:v>
                </c:pt>
                <c:pt idx="22838">
                  <c:v>7.8916930000000001</c:v>
                </c:pt>
                <c:pt idx="22839">
                  <c:v>7.8916890000000004</c:v>
                </c:pt>
                <c:pt idx="22840">
                  <c:v>7.8910739999999997</c:v>
                </c:pt>
                <c:pt idx="22841">
                  <c:v>7.8911179999999996</c:v>
                </c:pt>
                <c:pt idx="22842">
                  <c:v>7.89133</c:v>
                </c:pt>
                <c:pt idx="22843">
                  <c:v>7.8911619999999996</c:v>
                </c:pt>
                <c:pt idx="22844">
                  <c:v>7.8905940000000001</c:v>
                </c:pt>
                <c:pt idx="22845">
                  <c:v>7.8904249999999996</c:v>
                </c:pt>
                <c:pt idx="22846">
                  <c:v>7.8901000000000003</c:v>
                </c:pt>
                <c:pt idx="22847">
                  <c:v>7.8899059999999999</c:v>
                </c:pt>
                <c:pt idx="22848">
                  <c:v>7.8894719999999996</c:v>
                </c:pt>
                <c:pt idx="22849">
                  <c:v>7.8896620000000004</c:v>
                </c:pt>
                <c:pt idx="22850">
                  <c:v>7.8903759999999998</c:v>
                </c:pt>
                <c:pt idx="22851">
                  <c:v>7.8902510000000001</c:v>
                </c:pt>
                <c:pt idx="22852">
                  <c:v>7.8898919999999997</c:v>
                </c:pt>
                <c:pt idx="22853">
                  <c:v>7.8900860000000002</c:v>
                </c:pt>
                <c:pt idx="22854">
                  <c:v>7.8905589999999997</c:v>
                </c:pt>
                <c:pt idx="22855">
                  <c:v>7.8903800000000004</c:v>
                </c:pt>
                <c:pt idx="22856">
                  <c:v>7.8900629999999996</c:v>
                </c:pt>
                <c:pt idx="22857">
                  <c:v>7.8889319999999996</c:v>
                </c:pt>
                <c:pt idx="22858">
                  <c:v>7.888458</c:v>
                </c:pt>
                <c:pt idx="22859">
                  <c:v>7.8883739999999998</c:v>
                </c:pt>
                <c:pt idx="22860">
                  <c:v>7.888916</c:v>
                </c:pt>
                <c:pt idx="22861">
                  <c:v>7.8899549999999996</c:v>
                </c:pt>
                <c:pt idx="22862">
                  <c:v>7.8909599999999998</c:v>
                </c:pt>
                <c:pt idx="22863">
                  <c:v>7.8915410000000001</c:v>
                </c:pt>
                <c:pt idx="22864">
                  <c:v>7.891629</c:v>
                </c:pt>
                <c:pt idx="22865">
                  <c:v>7.8918340000000002</c:v>
                </c:pt>
                <c:pt idx="22866">
                  <c:v>7.8917780000000004</c:v>
                </c:pt>
                <c:pt idx="22867">
                  <c:v>7.8915559999999996</c:v>
                </c:pt>
                <c:pt idx="22868">
                  <c:v>7.891635</c:v>
                </c:pt>
                <c:pt idx="22869">
                  <c:v>7.8914710000000001</c:v>
                </c:pt>
                <c:pt idx="22870">
                  <c:v>7.8905690000000002</c:v>
                </c:pt>
                <c:pt idx="22871">
                  <c:v>7.8897959999999996</c:v>
                </c:pt>
                <c:pt idx="22872">
                  <c:v>7.8896470000000001</c:v>
                </c:pt>
                <c:pt idx="22873">
                  <c:v>7.8898849999999996</c:v>
                </c:pt>
                <c:pt idx="22874">
                  <c:v>7.8902539999999997</c:v>
                </c:pt>
                <c:pt idx="22875">
                  <c:v>7.8912740000000001</c:v>
                </c:pt>
                <c:pt idx="22876">
                  <c:v>7.8919509999999997</c:v>
                </c:pt>
                <c:pt idx="22877">
                  <c:v>7.892385</c:v>
                </c:pt>
                <c:pt idx="22878">
                  <c:v>7.8930860000000003</c:v>
                </c:pt>
                <c:pt idx="22879">
                  <c:v>7.8942779999999999</c:v>
                </c:pt>
                <c:pt idx="22880">
                  <c:v>7.8955640000000002</c:v>
                </c:pt>
                <c:pt idx="22881">
                  <c:v>7.8959039999999998</c:v>
                </c:pt>
                <c:pt idx="22882">
                  <c:v>7.8965209999999999</c:v>
                </c:pt>
                <c:pt idx="22883">
                  <c:v>7.897761</c:v>
                </c:pt>
                <c:pt idx="22884">
                  <c:v>7.8983049999999997</c:v>
                </c:pt>
                <c:pt idx="22885">
                  <c:v>7.8977539999999999</c:v>
                </c:pt>
                <c:pt idx="22886">
                  <c:v>7.8975179999999998</c:v>
                </c:pt>
                <c:pt idx="22887">
                  <c:v>7.898129</c:v>
                </c:pt>
                <c:pt idx="22888">
                  <c:v>7.8986929999999997</c:v>
                </c:pt>
                <c:pt idx="22889">
                  <c:v>7.8991170000000004</c:v>
                </c:pt>
                <c:pt idx="22890">
                  <c:v>7.8996680000000001</c:v>
                </c:pt>
                <c:pt idx="22891">
                  <c:v>7.8993460000000004</c:v>
                </c:pt>
                <c:pt idx="22892">
                  <c:v>7.8990349999999996</c:v>
                </c:pt>
                <c:pt idx="22893">
                  <c:v>7.8983410000000003</c:v>
                </c:pt>
                <c:pt idx="22894">
                  <c:v>7.8988769999999997</c:v>
                </c:pt>
                <c:pt idx="22895">
                  <c:v>7.898536</c:v>
                </c:pt>
                <c:pt idx="22896">
                  <c:v>7.8986400000000003</c:v>
                </c:pt>
                <c:pt idx="22897">
                  <c:v>7.8987800000000004</c:v>
                </c:pt>
                <c:pt idx="22898">
                  <c:v>7.8980300000000003</c:v>
                </c:pt>
                <c:pt idx="22899">
                  <c:v>7.8977440000000003</c:v>
                </c:pt>
                <c:pt idx="22900">
                  <c:v>7.8974830000000003</c:v>
                </c:pt>
                <c:pt idx="22901">
                  <c:v>7.8974799999999998</c:v>
                </c:pt>
                <c:pt idx="22902">
                  <c:v>7.897831</c:v>
                </c:pt>
                <c:pt idx="22903">
                  <c:v>7.8975900000000001</c:v>
                </c:pt>
                <c:pt idx="22904">
                  <c:v>7.8974739999999999</c:v>
                </c:pt>
                <c:pt idx="22905">
                  <c:v>7.8965909999999999</c:v>
                </c:pt>
                <c:pt idx="22906">
                  <c:v>7.8964730000000003</c:v>
                </c:pt>
                <c:pt idx="22907">
                  <c:v>7.8971590000000003</c:v>
                </c:pt>
                <c:pt idx="22908">
                  <c:v>7.8978229999999998</c:v>
                </c:pt>
                <c:pt idx="22909">
                  <c:v>7.8980920000000001</c:v>
                </c:pt>
                <c:pt idx="22910">
                  <c:v>7.8986890000000001</c:v>
                </c:pt>
                <c:pt idx="22911">
                  <c:v>7.8988519999999998</c:v>
                </c:pt>
                <c:pt idx="22912">
                  <c:v>7.8988990000000001</c:v>
                </c:pt>
                <c:pt idx="22913">
                  <c:v>7.8982270000000003</c:v>
                </c:pt>
                <c:pt idx="22914">
                  <c:v>7.8981760000000003</c:v>
                </c:pt>
                <c:pt idx="22915">
                  <c:v>7.8984509999999997</c:v>
                </c:pt>
                <c:pt idx="22916">
                  <c:v>7.8986200000000002</c:v>
                </c:pt>
                <c:pt idx="22917">
                  <c:v>7.8984909999999999</c:v>
                </c:pt>
                <c:pt idx="22918">
                  <c:v>7.8984500000000004</c:v>
                </c:pt>
                <c:pt idx="22919">
                  <c:v>7.898479</c:v>
                </c:pt>
                <c:pt idx="22920">
                  <c:v>7.9004560000000001</c:v>
                </c:pt>
                <c:pt idx="22921">
                  <c:v>7.9016149999999996</c:v>
                </c:pt>
                <c:pt idx="22922">
                  <c:v>7.9011380000000004</c:v>
                </c:pt>
                <c:pt idx="22923">
                  <c:v>7.9012529999999996</c:v>
                </c:pt>
                <c:pt idx="22924">
                  <c:v>7.9015329999999997</c:v>
                </c:pt>
                <c:pt idx="22925">
                  <c:v>7.901186</c:v>
                </c:pt>
                <c:pt idx="22926">
                  <c:v>7.9006670000000003</c:v>
                </c:pt>
                <c:pt idx="22927">
                  <c:v>7.8996170000000001</c:v>
                </c:pt>
                <c:pt idx="22928">
                  <c:v>7.8983600000000003</c:v>
                </c:pt>
                <c:pt idx="22929">
                  <c:v>7.8980119999999996</c:v>
                </c:pt>
                <c:pt idx="22930">
                  <c:v>7.8975520000000001</c:v>
                </c:pt>
                <c:pt idx="22931">
                  <c:v>7.8973389999999997</c:v>
                </c:pt>
                <c:pt idx="22932">
                  <c:v>7.8968959999999999</c:v>
                </c:pt>
                <c:pt idx="22933">
                  <c:v>7.8959520000000003</c:v>
                </c:pt>
                <c:pt idx="22934">
                  <c:v>7.8953559999999996</c:v>
                </c:pt>
                <c:pt idx="22935">
                  <c:v>7.8951650000000004</c:v>
                </c:pt>
                <c:pt idx="22936">
                  <c:v>7.8946810000000003</c:v>
                </c:pt>
                <c:pt idx="22937">
                  <c:v>7.8947900000000004</c:v>
                </c:pt>
                <c:pt idx="22938">
                  <c:v>7.894361</c:v>
                </c:pt>
                <c:pt idx="22939">
                  <c:v>7.8931589999999998</c:v>
                </c:pt>
                <c:pt idx="22940">
                  <c:v>7.8927889999999996</c:v>
                </c:pt>
                <c:pt idx="22941">
                  <c:v>7.8934309999999996</c:v>
                </c:pt>
                <c:pt idx="22942">
                  <c:v>7.8935170000000001</c:v>
                </c:pt>
                <c:pt idx="22943">
                  <c:v>7.8936000000000002</c:v>
                </c:pt>
                <c:pt idx="22944">
                  <c:v>7.8930400000000001</c:v>
                </c:pt>
                <c:pt idx="22945">
                  <c:v>7.8929309999999999</c:v>
                </c:pt>
                <c:pt idx="22946">
                  <c:v>7.8930949999999998</c:v>
                </c:pt>
                <c:pt idx="22947">
                  <c:v>7.8934430000000004</c:v>
                </c:pt>
                <c:pt idx="22948">
                  <c:v>7.8941229999999996</c:v>
                </c:pt>
                <c:pt idx="22949">
                  <c:v>7.8941229999999996</c:v>
                </c:pt>
                <c:pt idx="22950">
                  <c:v>7.8940630000000001</c:v>
                </c:pt>
                <c:pt idx="22951">
                  <c:v>7.8945569999999998</c:v>
                </c:pt>
                <c:pt idx="22952">
                  <c:v>7.8943399999999997</c:v>
                </c:pt>
                <c:pt idx="22953">
                  <c:v>7.8947399999999996</c:v>
                </c:pt>
                <c:pt idx="22954">
                  <c:v>7.8944460000000003</c:v>
                </c:pt>
                <c:pt idx="22955">
                  <c:v>7.8952910000000003</c:v>
                </c:pt>
                <c:pt idx="22956">
                  <c:v>7.895308</c:v>
                </c:pt>
                <c:pt idx="22957">
                  <c:v>7.8946329999999998</c:v>
                </c:pt>
                <c:pt idx="22958">
                  <c:v>7.8942579999999998</c:v>
                </c:pt>
                <c:pt idx="22959">
                  <c:v>7.8938579999999998</c:v>
                </c:pt>
                <c:pt idx="22960">
                  <c:v>7.8931490000000002</c:v>
                </c:pt>
                <c:pt idx="22961">
                  <c:v>7.8920170000000001</c:v>
                </c:pt>
                <c:pt idx="22962">
                  <c:v>7.8918600000000003</c:v>
                </c:pt>
                <c:pt idx="22963">
                  <c:v>7.8916060000000003</c:v>
                </c:pt>
                <c:pt idx="22964">
                  <c:v>7.8917020000000004</c:v>
                </c:pt>
                <c:pt idx="22965">
                  <c:v>7.8902780000000003</c:v>
                </c:pt>
                <c:pt idx="22966">
                  <c:v>7.8895249999999999</c:v>
                </c:pt>
                <c:pt idx="22967">
                  <c:v>7.8885069999999997</c:v>
                </c:pt>
                <c:pt idx="22968">
                  <c:v>7.8884090000000002</c:v>
                </c:pt>
                <c:pt idx="22969">
                  <c:v>7.8871979999999997</c:v>
                </c:pt>
                <c:pt idx="22970">
                  <c:v>7.8851399999999998</c:v>
                </c:pt>
                <c:pt idx="22971">
                  <c:v>7.8838730000000004</c:v>
                </c:pt>
                <c:pt idx="22972">
                  <c:v>7.8840560000000002</c:v>
                </c:pt>
                <c:pt idx="22973">
                  <c:v>7.8827689999999997</c:v>
                </c:pt>
                <c:pt idx="22974">
                  <c:v>7.8819530000000002</c:v>
                </c:pt>
                <c:pt idx="22975">
                  <c:v>7.8819410000000003</c:v>
                </c:pt>
                <c:pt idx="22976">
                  <c:v>7.8812980000000001</c:v>
                </c:pt>
                <c:pt idx="22977">
                  <c:v>7.881729</c:v>
                </c:pt>
                <c:pt idx="22978">
                  <c:v>7.8813870000000001</c:v>
                </c:pt>
                <c:pt idx="22979">
                  <c:v>7.8801829999999997</c:v>
                </c:pt>
                <c:pt idx="22980">
                  <c:v>7.8793699999999998</c:v>
                </c:pt>
                <c:pt idx="22981">
                  <c:v>7.8785360000000004</c:v>
                </c:pt>
                <c:pt idx="22982">
                  <c:v>7.8781369999999997</c:v>
                </c:pt>
                <c:pt idx="22983">
                  <c:v>7.8774889999999997</c:v>
                </c:pt>
                <c:pt idx="22984">
                  <c:v>7.8766129999999999</c:v>
                </c:pt>
                <c:pt idx="22985">
                  <c:v>7.876595</c:v>
                </c:pt>
                <c:pt idx="22986">
                  <c:v>7.8770499999999997</c:v>
                </c:pt>
                <c:pt idx="22987">
                  <c:v>7.876652</c:v>
                </c:pt>
                <c:pt idx="22988">
                  <c:v>7.876252</c:v>
                </c:pt>
                <c:pt idx="22989">
                  <c:v>7.876722</c:v>
                </c:pt>
                <c:pt idx="22990">
                  <c:v>7.876938</c:v>
                </c:pt>
                <c:pt idx="22991">
                  <c:v>7.8758090000000003</c:v>
                </c:pt>
                <c:pt idx="22992">
                  <c:v>7.8757760000000001</c:v>
                </c:pt>
                <c:pt idx="22993">
                  <c:v>7.8758679999999996</c:v>
                </c:pt>
                <c:pt idx="22994">
                  <c:v>7.8760399999999997</c:v>
                </c:pt>
                <c:pt idx="22995">
                  <c:v>7.8758379999999999</c:v>
                </c:pt>
                <c:pt idx="22996">
                  <c:v>7.875019</c:v>
                </c:pt>
                <c:pt idx="22997">
                  <c:v>7.8742489999999998</c:v>
                </c:pt>
                <c:pt idx="22998">
                  <c:v>7.8732509999999998</c:v>
                </c:pt>
                <c:pt idx="22999">
                  <c:v>7.8730659999999997</c:v>
                </c:pt>
                <c:pt idx="23000">
                  <c:v>7.8734909999999996</c:v>
                </c:pt>
                <c:pt idx="23001">
                  <c:v>7.8714870000000001</c:v>
                </c:pt>
                <c:pt idx="23002">
                  <c:v>7.8706440000000004</c:v>
                </c:pt>
                <c:pt idx="23003">
                  <c:v>7.8701359999999996</c:v>
                </c:pt>
                <c:pt idx="23004">
                  <c:v>7.8690720000000001</c:v>
                </c:pt>
                <c:pt idx="23005">
                  <c:v>7.8687449999999997</c:v>
                </c:pt>
                <c:pt idx="23006">
                  <c:v>7.8680300000000001</c:v>
                </c:pt>
                <c:pt idx="23007">
                  <c:v>7.86714</c:v>
                </c:pt>
                <c:pt idx="23008">
                  <c:v>7.8651970000000002</c:v>
                </c:pt>
                <c:pt idx="23009">
                  <c:v>7.8648069999999999</c:v>
                </c:pt>
                <c:pt idx="23010">
                  <c:v>7.863982</c:v>
                </c:pt>
                <c:pt idx="23011">
                  <c:v>7.8627200000000004</c:v>
                </c:pt>
                <c:pt idx="23012">
                  <c:v>7.8615899999999996</c:v>
                </c:pt>
                <c:pt idx="23013">
                  <c:v>7.8616260000000002</c:v>
                </c:pt>
                <c:pt idx="23014">
                  <c:v>7.8622459999999998</c:v>
                </c:pt>
                <c:pt idx="23015">
                  <c:v>7.8626079999999998</c:v>
                </c:pt>
                <c:pt idx="23016">
                  <c:v>7.8626950000000004</c:v>
                </c:pt>
                <c:pt idx="23017">
                  <c:v>7.8627440000000002</c:v>
                </c:pt>
                <c:pt idx="23018">
                  <c:v>7.863264</c:v>
                </c:pt>
                <c:pt idx="23019">
                  <c:v>7.8637969999999999</c:v>
                </c:pt>
                <c:pt idx="23020">
                  <c:v>7.864592</c:v>
                </c:pt>
                <c:pt idx="23021">
                  <c:v>7.864401</c:v>
                </c:pt>
                <c:pt idx="23022">
                  <c:v>7.8641120000000004</c:v>
                </c:pt>
                <c:pt idx="23023">
                  <c:v>7.8641180000000004</c:v>
                </c:pt>
                <c:pt idx="23024">
                  <c:v>7.8639760000000001</c:v>
                </c:pt>
                <c:pt idx="23025">
                  <c:v>7.8637790000000001</c:v>
                </c:pt>
                <c:pt idx="23026">
                  <c:v>7.8644449999999999</c:v>
                </c:pt>
                <c:pt idx="23027">
                  <c:v>7.8645569999999996</c:v>
                </c:pt>
                <c:pt idx="23028">
                  <c:v>7.8648290000000003</c:v>
                </c:pt>
                <c:pt idx="23029">
                  <c:v>7.8649610000000001</c:v>
                </c:pt>
                <c:pt idx="23030">
                  <c:v>7.8648040000000004</c:v>
                </c:pt>
                <c:pt idx="23031">
                  <c:v>7.8648049999999996</c:v>
                </c:pt>
                <c:pt idx="23032">
                  <c:v>7.8644080000000001</c:v>
                </c:pt>
                <c:pt idx="23033">
                  <c:v>7.8645800000000001</c:v>
                </c:pt>
                <c:pt idx="23034">
                  <c:v>7.8647669999999996</c:v>
                </c:pt>
                <c:pt idx="23035">
                  <c:v>7.8637090000000001</c:v>
                </c:pt>
                <c:pt idx="23036">
                  <c:v>7.8627760000000002</c:v>
                </c:pt>
                <c:pt idx="23037">
                  <c:v>7.8619399999999997</c:v>
                </c:pt>
                <c:pt idx="23038">
                  <c:v>7.8608500000000001</c:v>
                </c:pt>
                <c:pt idx="23039">
                  <c:v>7.8590260000000001</c:v>
                </c:pt>
                <c:pt idx="23040">
                  <c:v>7.8592589999999998</c:v>
                </c:pt>
                <c:pt idx="23041">
                  <c:v>7.8588699999999996</c:v>
                </c:pt>
                <c:pt idx="23042">
                  <c:v>7.8578919999999997</c:v>
                </c:pt>
                <c:pt idx="23043">
                  <c:v>7.8564189999999998</c:v>
                </c:pt>
                <c:pt idx="23044">
                  <c:v>7.8559840000000003</c:v>
                </c:pt>
                <c:pt idx="23045">
                  <c:v>7.8557420000000002</c:v>
                </c:pt>
                <c:pt idx="23046">
                  <c:v>7.8555489999999999</c:v>
                </c:pt>
                <c:pt idx="23047">
                  <c:v>7.8551000000000002</c:v>
                </c:pt>
                <c:pt idx="23048">
                  <c:v>7.8540369999999999</c:v>
                </c:pt>
                <c:pt idx="23049">
                  <c:v>7.8539029999999999</c:v>
                </c:pt>
                <c:pt idx="23050">
                  <c:v>7.8528190000000002</c:v>
                </c:pt>
                <c:pt idx="23051">
                  <c:v>7.851871</c:v>
                </c:pt>
                <c:pt idx="23052">
                  <c:v>7.8520079999999997</c:v>
                </c:pt>
                <c:pt idx="23053">
                  <c:v>7.851261</c:v>
                </c:pt>
                <c:pt idx="23054">
                  <c:v>7.8507809999999996</c:v>
                </c:pt>
                <c:pt idx="23055">
                  <c:v>7.8497120000000002</c:v>
                </c:pt>
                <c:pt idx="23056">
                  <c:v>7.8488740000000004</c:v>
                </c:pt>
                <c:pt idx="23057">
                  <c:v>7.8478630000000003</c:v>
                </c:pt>
                <c:pt idx="23058">
                  <c:v>7.8485769999999997</c:v>
                </c:pt>
                <c:pt idx="23059">
                  <c:v>7.8485500000000004</c:v>
                </c:pt>
                <c:pt idx="23060">
                  <c:v>7.8483080000000003</c:v>
                </c:pt>
                <c:pt idx="23061">
                  <c:v>7.848662</c:v>
                </c:pt>
                <c:pt idx="23062">
                  <c:v>7.8496290000000002</c:v>
                </c:pt>
                <c:pt idx="23063">
                  <c:v>7.8483650000000003</c:v>
                </c:pt>
                <c:pt idx="23064">
                  <c:v>7.8466969999999998</c:v>
                </c:pt>
                <c:pt idx="23065">
                  <c:v>7.8464159999999996</c:v>
                </c:pt>
                <c:pt idx="23066">
                  <c:v>7.8458290000000002</c:v>
                </c:pt>
                <c:pt idx="23067">
                  <c:v>7.8462680000000002</c:v>
                </c:pt>
                <c:pt idx="23068">
                  <c:v>7.8449229999999996</c:v>
                </c:pt>
                <c:pt idx="23069">
                  <c:v>7.8445729999999996</c:v>
                </c:pt>
                <c:pt idx="23070">
                  <c:v>7.8435420000000002</c:v>
                </c:pt>
                <c:pt idx="23071">
                  <c:v>7.8435050000000004</c:v>
                </c:pt>
                <c:pt idx="23072">
                  <c:v>7.8426960000000001</c:v>
                </c:pt>
                <c:pt idx="23073">
                  <c:v>7.8422869999999998</c:v>
                </c:pt>
                <c:pt idx="23074">
                  <c:v>7.8416649999999999</c:v>
                </c:pt>
                <c:pt idx="23075">
                  <c:v>7.8410820000000001</c:v>
                </c:pt>
                <c:pt idx="23076">
                  <c:v>7.8400790000000002</c:v>
                </c:pt>
                <c:pt idx="23077">
                  <c:v>7.8393030000000001</c:v>
                </c:pt>
                <c:pt idx="23078">
                  <c:v>7.8382139999999998</c:v>
                </c:pt>
                <c:pt idx="23079">
                  <c:v>7.838133</c:v>
                </c:pt>
                <c:pt idx="23080">
                  <c:v>7.8379799999999999</c:v>
                </c:pt>
                <c:pt idx="23081">
                  <c:v>7.8373470000000003</c:v>
                </c:pt>
                <c:pt idx="23082">
                  <c:v>7.8369390000000001</c:v>
                </c:pt>
                <c:pt idx="23083">
                  <c:v>7.8365309999999999</c:v>
                </c:pt>
                <c:pt idx="23084">
                  <c:v>7.8362610000000004</c:v>
                </c:pt>
                <c:pt idx="23085">
                  <c:v>7.836697</c:v>
                </c:pt>
                <c:pt idx="23086">
                  <c:v>7.8372349999999997</c:v>
                </c:pt>
                <c:pt idx="23087">
                  <c:v>7.8374860000000002</c:v>
                </c:pt>
                <c:pt idx="23088">
                  <c:v>7.8383880000000001</c:v>
                </c:pt>
                <c:pt idx="23089">
                  <c:v>7.8393949999999997</c:v>
                </c:pt>
                <c:pt idx="23090">
                  <c:v>7.8391989999999998</c:v>
                </c:pt>
                <c:pt idx="23091">
                  <c:v>7.8384530000000003</c:v>
                </c:pt>
                <c:pt idx="23092">
                  <c:v>7.8384850000000004</c:v>
                </c:pt>
                <c:pt idx="23093">
                  <c:v>7.8385920000000002</c:v>
                </c:pt>
                <c:pt idx="23094">
                  <c:v>7.8383320000000003</c:v>
                </c:pt>
                <c:pt idx="23095">
                  <c:v>7.8380000000000001</c:v>
                </c:pt>
                <c:pt idx="23096">
                  <c:v>7.8377489999999996</c:v>
                </c:pt>
                <c:pt idx="23097">
                  <c:v>7.8378019999999999</c:v>
                </c:pt>
                <c:pt idx="23098">
                  <c:v>7.8379750000000001</c:v>
                </c:pt>
                <c:pt idx="23099">
                  <c:v>7.8368330000000004</c:v>
                </c:pt>
                <c:pt idx="23100">
                  <c:v>7.8359690000000004</c:v>
                </c:pt>
                <c:pt idx="23101">
                  <c:v>7.8366049999999996</c:v>
                </c:pt>
                <c:pt idx="23102">
                  <c:v>7.8374280000000001</c:v>
                </c:pt>
                <c:pt idx="23103">
                  <c:v>7.8376150000000004</c:v>
                </c:pt>
                <c:pt idx="23104">
                  <c:v>7.8387609999999999</c:v>
                </c:pt>
                <c:pt idx="23105">
                  <c:v>7.8393649999999999</c:v>
                </c:pt>
                <c:pt idx="23106">
                  <c:v>7.8399599999999996</c:v>
                </c:pt>
                <c:pt idx="23107">
                  <c:v>7.8404730000000002</c:v>
                </c:pt>
                <c:pt idx="23108">
                  <c:v>7.84</c:v>
                </c:pt>
                <c:pt idx="23109">
                  <c:v>7.8388730000000004</c:v>
                </c:pt>
                <c:pt idx="23110">
                  <c:v>7.8385059999999998</c:v>
                </c:pt>
                <c:pt idx="23111">
                  <c:v>7.8385009999999999</c:v>
                </c:pt>
                <c:pt idx="23112">
                  <c:v>7.837923</c:v>
                </c:pt>
                <c:pt idx="23113">
                  <c:v>7.8385579999999999</c:v>
                </c:pt>
                <c:pt idx="23114">
                  <c:v>7.8393030000000001</c:v>
                </c:pt>
                <c:pt idx="23115">
                  <c:v>7.8399049999999999</c:v>
                </c:pt>
                <c:pt idx="23116">
                  <c:v>7.8397819999999996</c:v>
                </c:pt>
                <c:pt idx="23117">
                  <c:v>7.8394890000000004</c:v>
                </c:pt>
                <c:pt idx="23118">
                  <c:v>7.8400699999999999</c:v>
                </c:pt>
                <c:pt idx="23119">
                  <c:v>7.8399530000000004</c:v>
                </c:pt>
                <c:pt idx="23120">
                  <c:v>7.8407850000000003</c:v>
                </c:pt>
                <c:pt idx="23121">
                  <c:v>7.841717</c:v>
                </c:pt>
                <c:pt idx="23122">
                  <c:v>7.8425200000000004</c:v>
                </c:pt>
                <c:pt idx="23123">
                  <c:v>7.8435230000000002</c:v>
                </c:pt>
                <c:pt idx="23124">
                  <c:v>7.8434939999999997</c:v>
                </c:pt>
                <c:pt idx="23125">
                  <c:v>7.8433869999999999</c:v>
                </c:pt>
                <c:pt idx="23126">
                  <c:v>7.8436029999999999</c:v>
                </c:pt>
                <c:pt idx="23127">
                  <c:v>7.8439399999999999</c:v>
                </c:pt>
                <c:pt idx="23128">
                  <c:v>7.8444640000000003</c:v>
                </c:pt>
                <c:pt idx="23129">
                  <c:v>7.8443860000000001</c:v>
                </c:pt>
                <c:pt idx="23130">
                  <c:v>7.8439269999999999</c:v>
                </c:pt>
                <c:pt idx="23131">
                  <c:v>7.8445999999999998</c:v>
                </c:pt>
                <c:pt idx="23132">
                  <c:v>7.8455890000000004</c:v>
                </c:pt>
                <c:pt idx="23133">
                  <c:v>7.8464939999999999</c:v>
                </c:pt>
                <c:pt idx="23134">
                  <c:v>7.8468059999999999</c:v>
                </c:pt>
                <c:pt idx="23135">
                  <c:v>7.8468590000000003</c:v>
                </c:pt>
                <c:pt idx="23136">
                  <c:v>7.8471869999999999</c:v>
                </c:pt>
                <c:pt idx="23137">
                  <c:v>7.8481350000000001</c:v>
                </c:pt>
                <c:pt idx="23138">
                  <c:v>7.8478430000000001</c:v>
                </c:pt>
                <c:pt idx="23139">
                  <c:v>7.8477379999999997</c:v>
                </c:pt>
                <c:pt idx="23140">
                  <c:v>7.8481529999999999</c:v>
                </c:pt>
                <c:pt idx="23141">
                  <c:v>7.8488660000000001</c:v>
                </c:pt>
                <c:pt idx="23142">
                  <c:v>7.8487119999999999</c:v>
                </c:pt>
                <c:pt idx="23143">
                  <c:v>7.8497899999999996</c:v>
                </c:pt>
                <c:pt idx="23144">
                  <c:v>7.8504630000000004</c:v>
                </c:pt>
                <c:pt idx="23145">
                  <c:v>7.8512209999999998</c:v>
                </c:pt>
                <c:pt idx="23146">
                  <c:v>7.8519119999999996</c:v>
                </c:pt>
                <c:pt idx="23147">
                  <c:v>7.8519249999999996</c:v>
                </c:pt>
                <c:pt idx="23148">
                  <c:v>7.8522829999999999</c:v>
                </c:pt>
                <c:pt idx="23149">
                  <c:v>7.8543399999999997</c:v>
                </c:pt>
                <c:pt idx="23150">
                  <c:v>7.8562190000000003</c:v>
                </c:pt>
                <c:pt idx="23151">
                  <c:v>7.8568300000000004</c:v>
                </c:pt>
                <c:pt idx="23152">
                  <c:v>7.8566029999999998</c:v>
                </c:pt>
                <c:pt idx="23153">
                  <c:v>7.8562289999999999</c:v>
                </c:pt>
                <c:pt idx="23154">
                  <c:v>7.8563689999999999</c:v>
                </c:pt>
                <c:pt idx="23155">
                  <c:v>7.8565849999999999</c:v>
                </c:pt>
                <c:pt idx="23156">
                  <c:v>7.8568759999999997</c:v>
                </c:pt>
                <c:pt idx="23157">
                  <c:v>7.8574190000000002</c:v>
                </c:pt>
                <c:pt idx="23158">
                  <c:v>7.8582549999999998</c:v>
                </c:pt>
                <c:pt idx="23159">
                  <c:v>7.8589779999999996</c:v>
                </c:pt>
                <c:pt idx="23160">
                  <c:v>7.8589310000000001</c:v>
                </c:pt>
                <c:pt idx="23161">
                  <c:v>7.8592979999999999</c:v>
                </c:pt>
                <c:pt idx="23162">
                  <c:v>7.8603209999999999</c:v>
                </c:pt>
                <c:pt idx="23163">
                  <c:v>7.8607630000000004</c:v>
                </c:pt>
                <c:pt idx="23164">
                  <c:v>7.8610049999999996</c:v>
                </c:pt>
                <c:pt idx="23165">
                  <c:v>7.8606480000000003</c:v>
                </c:pt>
                <c:pt idx="23166">
                  <c:v>7.8602800000000004</c:v>
                </c:pt>
                <c:pt idx="23167">
                  <c:v>7.8602179999999997</c:v>
                </c:pt>
                <c:pt idx="23168">
                  <c:v>7.8602530000000002</c:v>
                </c:pt>
                <c:pt idx="23169">
                  <c:v>7.860436</c:v>
                </c:pt>
                <c:pt idx="23170">
                  <c:v>7.859769</c:v>
                </c:pt>
                <c:pt idx="23171">
                  <c:v>7.8587179999999996</c:v>
                </c:pt>
                <c:pt idx="23172">
                  <c:v>7.8580079999999999</c:v>
                </c:pt>
                <c:pt idx="23173">
                  <c:v>7.8579030000000003</c:v>
                </c:pt>
                <c:pt idx="23174">
                  <c:v>7.8587740000000004</c:v>
                </c:pt>
                <c:pt idx="23175">
                  <c:v>7.859286</c:v>
                </c:pt>
                <c:pt idx="23176">
                  <c:v>7.8591160000000002</c:v>
                </c:pt>
                <c:pt idx="23177">
                  <c:v>7.8582489999999998</c:v>
                </c:pt>
                <c:pt idx="23178">
                  <c:v>7.8577349999999999</c:v>
                </c:pt>
                <c:pt idx="23179">
                  <c:v>7.857888</c:v>
                </c:pt>
                <c:pt idx="23180">
                  <c:v>7.8578289999999997</c:v>
                </c:pt>
                <c:pt idx="23181">
                  <c:v>7.8574549999999999</c:v>
                </c:pt>
                <c:pt idx="23182">
                  <c:v>7.8570219999999997</c:v>
                </c:pt>
                <c:pt idx="23183">
                  <c:v>7.8568850000000001</c:v>
                </c:pt>
                <c:pt idx="23184">
                  <c:v>7.85684</c:v>
                </c:pt>
                <c:pt idx="23185">
                  <c:v>7.8573219999999999</c:v>
                </c:pt>
                <c:pt idx="23186">
                  <c:v>7.8571660000000003</c:v>
                </c:pt>
                <c:pt idx="23187">
                  <c:v>7.8561439999999996</c:v>
                </c:pt>
                <c:pt idx="23188">
                  <c:v>7.8556350000000004</c:v>
                </c:pt>
                <c:pt idx="23189">
                  <c:v>7.8555339999999996</c:v>
                </c:pt>
                <c:pt idx="23190">
                  <c:v>7.8552340000000003</c:v>
                </c:pt>
                <c:pt idx="23191">
                  <c:v>7.8554240000000002</c:v>
                </c:pt>
                <c:pt idx="23192">
                  <c:v>7.8557199999999998</c:v>
                </c:pt>
                <c:pt idx="23193">
                  <c:v>7.8552090000000003</c:v>
                </c:pt>
                <c:pt idx="23194">
                  <c:v>7.8548049999999998</c:v>
                </c:pt>
                <c:pt idx="23195">
                  <c:v>7.8537030000000003</c:v>
                </c:pt>
                <c:pt idx="23196">
                  <c:v>7.8528469999999997</c:v>
                </c:pt>
                <c:pt idx="23197">
                  <c:v>7.8526210000000001</c:v>
                </c:pt>
                <c:pt idx="23198">
                  <c:v>7.8521179999999999</c:v>
                </c:pt>
                <c:pt idx="23199">
                  <c:v>7.8509260000000003</c:v>
                </c:pt>
                <c:pt idx="23200">
                  <c:v>7.8505240000000001</c:v>
                </c:pt>
                <c:pt idx="23201">
                  <c:v>7.8501430000000001</c:v>
                </c:pt>
                <c:pt idx="23202">
                  <c:v>7.8499350000000003</c:v>
                </c:pt>
                <c:pt idx="23203">
                  <c:v>7.8494570000000001</c:v>
                </c:pt>
                <c:pt idx="23204">
                  <c:v>7.848255</c:v>
                </c:pt>
                <c:pt idx="23205">
                  <c:v>7.8473170000000003</c:v>
                </c:pt>
                <c:pt idx="23206">
                  <c:v>7.8467260000000003</c:v>
                </c:pt>
                <c:pt idx="23207">
                  <c:v>7.8466269999999998</c:v>
                </c:pt>
                <c:pt idx="23208">
                  <c:v>7.8468619999999998</c:v>
                </c:pt>
                <c:pt idx="23209">
                  <c:v>7.846965</c:v>
                </c:pt>
                <c:pt idx="23210">
                  <c:v>7.847264</c:v>
                </c:pt>
                <c:pt idx="23211">
                  <c:v>7.8473889999999997</c:v>
                </c:pt>
                <c:pt idx="23212">
                  <c:v>7.846584</c:v>
                </c:pt>
                <c:pt idx="23213">
                  <c:v>7.8461460000000001</c:v>
                </c:pt>
                <c:pt idx="23214">
                  <c:v>7.8452840000000004</c:v>
                </c:pt>
                <c:pt idx="23215">
                  <c:v>7.8447899999999997</c:v>
                </c:pt>
                <c:pt idx="23216">
                  <c:v>7.8447899999999997</c:v>
                </c:pt>
                <c:pt idx="23217">
                  <c:v>7.8455110000000001</c:v>
                </c:pt>
                <c:pt idx="23218">
                  <c:v>7.8454769999999998</c:v>
                </c:pt>
                <c:pt idx="23219">
                  <c:v>7.845529</c:v>
                </c:pt>
                <c:pt idx="23220">
                  <c:v>7.8465109999999996</c:v>
                </c:pt>
                <c:pt idx="23221">
                  <c:v>7.8469759999999997</c:v>
                </c:pt>
                <c:pt idx="23222">
                  <c:v>7.8472939999999998</c:v>
                </c:pt>
                <c:pt idx="23223">
                  <c:v>7.8476790000000003</c:v>
                </c:pt>
                <c:pt idx="23224">
                  <c:v>7.8471479999999998</c:v>
                </c:pt>
                <c:pt idx="23225">
                  <c:v>7.8465809999999996</c:v>
                </c:pt>
                <c:pt idx="23226">
                  <c:v>7.8462550000000002</c:v>
                </c:pt>
                <c:pt idx="23227">
                  <c:v>7.8465189999999998</c:v>
                </c:pt>
                <c:pt idx="23228">
                  <c:v>7.8473459999999999</c:v>
                </c:pt>
                <c:pt idx="23229">
                  <c:v>7.8473379999999997</c:v>
                </c:pt>
                <c:pt idx="23230">
                  <c:v>7.8471609999999998</c:v>
                </c:pt>
                <c:pt idx="23231">
                  <c:v>7.8470659999999999</c:v>
                </c:pt>
                <c:pt idx="23232">
                  <c:v>7.8472590000000002</c:v>
                </c:pt>
                <c:pt idx="23233">
                  <c:v>7.8470230000000001</c:v>
                </c:pt>
                <c:pt idx="23234">
                  <c:v>7.8467460000000004</c:v>
                </c:pt>
                <c:pt idx="23235">
                  <c:v>7.8470610000000001</c:v>
                </c:pt>
                <c:pt idx="23236">
                  <c:v>7.8473519999999999</c:v>
                </c:pt>
                <c:pt idx="23237">
                  <c:v>7.8481560000000004</c:v>
                </c:pt>
                <c:pt idx="23238">
                  <c:v>7.8487799999999996</c:v>
                </c:pt>
                <c:pt idx="23239">
                  <c:v>7.8491900000000001</c:v>
                </c:pt>
                <c:pt idx="23240">
                  <c:v>7.8496379999999997</c:v>
                </c:pt>
                <c:pt idx="23241">
                  <c:v>7.8501770000000004</c:v>
                </c:pt>
                <c:pt idx="23242">
                  <c:v>7.8498989999999997</c:v>
                </c:pt>
                <c:pt idx="23243">
                  <c:v>7.8496360000000003</c:v>
                </c:pt>
                <c:pt idx="23244">
                  <c:v>7.8497859999999999</c:v>
                </c:pt>
                <c:pt idx="23245">
                  <c:v>7.8500839999999998</c:v>
                </c:pt>
                <c:pt idx="23246">
                  <c:v>7.8500050000000003</c:v>
                </c:pt>
                <c:pt idx="23247">
                  <c:v>7.8493000000000004</c:v>
                </c:pt>
                <c:pt idx="23248">
                  <c:v>7.8495140000000001</c:v>
                </c:pt>
                <c:pt idx="23249">
                  <c:v>7.8497789999999998</c:v>
                </c:pt>
                <c:pt idx="23250">
                  <c:v>7.8492670000000002</c:v>
                </c:pt>
                <c:pt idx="23251">
                  <c:v>7.8492689999999996</c:v>
                </c:pt>
                <c:pt idx="23252">
                  <c:v>7.8497719999999997</c:v>
                </c:pt>
                <c:pt idx="23253">
                  <c:v>7.8497779999999997</c:v>
                </c:pt>
                <c:pt idx="23254">
                  <c:v>7.8496569999999997</c:v>
                </c:pt>
                <c:pt idx="23255">
                  <c:v>7.8492009999999999</c:v>
                </c:pt>
                <c:pt idx="23256">
                  <c:v>7.8489950000000004</c:v>
                </c:pt>
                <c:pt idx="23257">
                  <c:v>7.8482500000000002</c:v>
                </c:pt>
                <c:pt idx="23258">
                  <c:v>7.8477649999999999</c:v>
                </c:pt>
                <c:pt idx="23259">
                  <c:v>7.8479700000000001</c:v>
                </c:pt>
                <c:pt idx="23260">
                  <c:v>7.8479850000000004</c:v>
                </c:pt>
                <c:pt idx="23261">
                  <c:v>7.847728</c:v>
                </c:pt>
                <c:pt idx="23262">
                  <c:v>7.8478269999999997</c:v>
                </c:pt>
                <c:pt idx="23263">
                  <c:v>7.8482260000000004</c:v>
                </c:pt>
                <c:pt idx="23264">
                  <c:v>7.8486820000000002</c:v>
                </c:pt>
                <c:pt idx="23265">
                  <c:v>7.8485550000000002</c:v>
                </c:pt>
                <c:pt idx="23266">
                  <c:v>7.8479159999999997</c:v>
                </c:pt>
                <c:pt idx="23267">
                  <c:v>7.8475599999999996</c:v>
                </c:pt>
                <c:pt idx="23268">
                  <c:v>7.8479130000000001</c:v>
                </c:pt>
                <c:pt idx="23269">
                  <c:v>7.8478880000000002</c:v>
                </c:pt>
                <c:pt idx="23270">
                  <c:v>7.8481240000000003</c:v>
                </c:pt>
                <c:pt idx="23271">
                  <c:v>7.8488660000000001</c:v>
                </c:pt>
                <c:pt idx="23272">
                  <c:v>7.8488709999999999</c:v>
                </c:pt>
                <c:pt idx="23273">
                  <c:v>7.8485750000000003</c:v>
                </c:pt>
                <c:pt idx="23274">
                  <c:v>7.8487260000000001</c:v>
                </c:pt>
                <c:pt idx="23275">
                  <c:v>7.8489380000000004</c:v>
                </c:pt>
                <c:pt idx="23276">
                  <c:v>7.8490599999999997</c:v>
                </c:pt>
                <c:pt idx="23277">
                  <c:v>7.8491929999999996</c:v>
                </c:pt>
                <c:pt idx="23278">
                  <c:v>7.8490690000000001</c:v>
                </c:pt>
                <c:pt idx="23279">
                  <c:v>7.848846</c:v>
                </c:pt>
                <c:pt idx="23280">
                  <c:v>7.8482849999999997</c:v>
                </c:pt>
                <c:pt idx="23281">
                  <c:v>7.8489500000000003</c:v>
                </c:pt>
                <c:pt idx="23282">
                  <c:v>7.8487070000000001</c:v>
                </c:pt>
                <c:pt idx="23283">
                  <c:v>7.8482440000000002</c:v>
                </c:pt>
                <c:pt idx="23284">
                  <c:v>7.8476879999999998</c:v>
                </c:pt>
                <c:pt idx="23285">
                  <c:v>7.8471289999999998</c:v>
                </c:pt>
                <c:pt idx="23286">
                  <c:v>7.8466329999999997</c:v>
                </c:pt>
                <c:pt idx="23287">
                  <c:v>7.8465199999999999</c:v>
                </c:pt>
                <c:pt idx="23288">
                  <c:v>7.8463269999999996</c:v>
                </c:pt>
                <c:pt idx="23289">
                  <c:v>7.8463900000000004</c:v>
                </c:pt>
                <c:pt idx="23290">
                  <c:v>7.8467349999999998</c:v>
                </c:pt>
                <c:pt idx="23291">
                  <c:v>7.8463750000000001</c:v>
                </c:pt>
                <c:pt idx="23292">
                  <c:v>7.8462880000000004</c:v>
                </c:pt>
                <c:pt idx="23293">
                  <c:v>7.8473980000000001</c:v>
                </c:pt>
                <c:pt idx="23294">
                  <c:v>7.847842</c:v>
                </c:pt>
                <c:pt idx="23295">
                  <c:v>7.8478079999999997</c:v>
                </c:pt>
                <c:pt idx="23296">
                  <c:v>7.8482000000000003</c:v>
                </c:pt>
                <c:pt idx="23297">
                  <c:v>7.8490679999999999</c:v>
                </c:pt>
                <c:pt idx="23298">
                  <c:v>7.8488119999999997</c:v>
                </c:pt>
                <c:pt idx="23299">
                  <c:v>7.8486000000000002</c:v>
                </c:pt>
                <c:pt idx="23300">
                  <c:v>7.8495619999999997</c:v>
                </c:pt>
                <c:pt idx="23301">
                  <c:v>7.8491080000000002</c:v>
                </c:pt>
                <c:pt idx="23302">
                  <c:v>7.8476059999999999</c:v>
                </c:pt>
                <c:pt idx="23303">
                  <c:v>7.8467719999999996</c:v>
                </c:pt>
                <c:pt idx="23304">
                  <c:v>7.8466300000000002</c:v>
                </c:pt>
                <c:pt idx="23305">
                  <c:v>7.8475489999999999</c:v>
                </c:pt>
                <c:pt idx="23306">
                  <c:v>7.847861</c:v>
                </c:pt>
                <c:pt idx="23307">
                  <c:v>7.8487799999999996</c:v>
                </c:pt>
                <c:pt idx="23308">
                  <c:v>7.8488059999999997</c:v>
                </c:pt>
                <c:pt idx="23309">
                  <c:v>7.8480480000000004</c:v>
                </c:pt>
                <c:pt idx="23310">
                  <c:v>7.847836</c:v>
                </c:pt>
                <c:pt idx="23311">
                  <c:v>7.8483919999999996</c:v>
                </c:pt>
                <c:pt idx="23312">
                  <c:v>7.8479299999999999</c:v>
                </c:pt>
                <c:pt idx="23313">
                  <c:v>7.8477540000000001</c:v>
                </c:pt>
                <c:pt idx="23314">
                  <c:v>7.8481810000000003</c:v>
                </c:pt>
                <c:pt idx="23315">
                  <c:v>7.8483450000000001</c:v>
                </c:pt>
                <c:pt idx="23316">
                  <c:v>7.8497519999999996</c:v>
                </c:pt>
                <c:pt idx="23317">
                  <c:v>7.8505739999999999</c:v>
                </c:pt>
                <c:pt idx="23318">
                  <c:v>7.8504860000000001</c:v>
                </c:pt>
                <c:pt idx="23319">
                  <c:v>7.8505240000000001</c:v>
                </c:pt>
                <c:pt idx="23320">
                  <c:v>7.850028</c:v>
                </c:pt>
                <c:pt idx="23321">
                  <c:v>7.8489890000000004</c:v>
                </c:pt>
                <c:pt idx="23322">
                  <c:v>7.8490909999999996</c:v>
                </c:pt>
                <c:pt idx="23323">
                  <c:v>7.8491499999999998</c:v>
                </c:pt>
                <c:pt idx="23324">
                  <c:v>7.8490089999999997</c:v>
                </c:pt>
                <c:pt idx="23325">
                  <c:v>7.8497810000000001</c:v>
                </c:pt>
                <c:pt idx="23326">
                  <c:v>7.8498409999999996</c:v>
                </c:pt>
                <c:pt idx="23327">
                  <c:v>7.850047</c:v>
                </c:pt>
                <c:pt idx="23328">
                  <c:v>7.8502229999999997</c:v>
                </c:pt>
                <c:pt idx="23329">
                  <c:v>7.8505099999999999</c:v>
                </c:pt>
                <c:pt idx="23330">
                  <c:v>7.8504300000000002</c:v>
                </c:pt>
                <c:pt idx="23331">
                  <c:v>7.8500819999999996</c:v>
                </c:pt>
                <c:pt idx="23332">
                  <c:v>7.84971</c:v>
                </c:pt>
                <c:pt idx="23333">
                  <c:v>7.8497300000000001</c:v>
                </c:pt>
                <c:pt idx="23334">
                  <c:v>7.8494149999999996</c:v>
                </c:pt>
                <c:pt idx="23335">
                  <c:v>7.8489550000000001</c:v>
                </c:pt>
                <c:pt idx="23336">
                  <c:v>7.8482479999999999</c:v>
                </c:pt>
                <c:pt idx="23337">
                  <c:v>7.8482289999999999</c:v>
                </c:pt>
                <c:pt idx="23338">
                  <c:v>7.8487220000000004</c:v>
                </c:pt>
                <c:pt idx="23339">
                  <c:v>7.8485959999999997</c:v>
                </c:pt>
                <c:pt idx="23340">
                  <c:v>7.8469490000000004</c:v>
                </c:pt>
                <c:pt idx="23341">
                  <c:v>7.8463250000000002</c:v>
                </c:pt>
                <c:pt idx="23342">
                  <c:v>7.8467840000000004</c:v>
                </c:pt>
                <c:pt idx="23343">
                  <c:v>7.8467640000000003</c:v>
                </c:pt>
                <c:pt idx="23344">
                  <c:v>7.8463539999999998</c:v>
                </c:pt>
                <c:pt idx="23345">
                  <c:v>7.8467229999999999</c:v>
                </c:pt>
                <c:pt idx="23346">
                  <c:v>7.8474620000000002</c:v>
                </c:pt>
                <c:pt idx="23347">
                  <c:v>7.8469509999999998</c:v>
                </c:pt>
                <c:pt idx="23348">
                  <c:v>7.8474760000000003</c:v>
                </c:pt>
                <c:pt idx="23349">
                  <c:v>7.8469949999999997</c:v>
                </c:pt>
                <c:pt idx="23350">
                  <c:v>7.8465119999999997</c:v>
                </c:pt>
                <c:pt idx="23351">
                  <c:v>7.8464840000000002</c:v>
                </c:pt>
                <c:pt idx="23352">
                  <c:v>7.8471039999999999</c:v>
                </c:pt>
                <c:pt idx="23353">
                  <c:v>7.8472099999999996</c:v>
                </c:pt>
                <c:pt idx="23354">
                  <c:v>7.8471760000000002</c:v>
                </c:pt>
                <c:pt idx="23355">
                  <c:v>7.847086</c:v>
                </c:pt>
                <c:pt idx="23356">
                  <c:v>7.8471760000000002</c:v>
                </c:pt>
                <c:pt idx="23357">
                  <c:v>7.8467450000000003</c:v>
                </c:pt>
                <c:pt idx="23358">
                  <c:v>7.8469810000000004</c:v>
                </c:pt>
                <c:pt idx="23359">
                  <c:v>7.8469369999999996</c:v>
                </c:pt>
                <c:pt idx="23360">
                  <c:v>7.8470719999999998</c:v>
                </c:pt>
                <c:pt idx="23361">
                  <c:v>7.8466019999999999</c:v>
                </c:pt>
                <c:pt idx="23362">
                  <c:v>7.8468369999999998</c:v>
                </c:pt>
                <c:pt idx="23363">
                  <c:v>7.8465990000000003</c:v>
                </c:pt>
                <c:pt idx="23364">
                  <c:v>7.8459839999999996</c:v>
                </c:pt>
                <c:pt idx="23365">
                  <c:v>7.8460830000000001</c:v>
                </c:pt>
                <c:pt idx="23366">
                  <c:v>7.8453559999999998</c:v>
                </c:pt>
                <c:pt idx="23367">
                  <c:v>7.8442930000000004</c:v>
                </c:pt>
                <c:pt idx="23368">
                  <c:v>7.8440940000000001</c:v>
                </c:pt>
                <c:pt idx="23369">
                  <c:v>7.8431829999999998</c:v>
                </c:pt>
                <c:pt idx="23370">
                  <c:v>7.8429580000000003</c:v>
                </c:pt>
                <c:pt idx="23371">
                  <c:v>7.8434229999999996</c:v>
                </c:pt>
                <c:pt idx="23372">
                  <c:v>7.8429650000000004</c:v>
                </c:pt>
                <c:pt idx="23373">
                  <c:v>7.8428120000000003</c:v>
                </c:pt>
                <c:pt idx="23374">
                  <c:v>7.8427020000000001</c:v>
                </c:pt>
                <c:pt idx="23375">
                  <c:v>7.8410070000000003</c:v>
                </c:pt>
                <c:pt idx="23376">
                  <c:v>7.8417880000000002</c:v>
                </c:pt>
                <c:pt idx="23377">
                  <c:v>7.8413430000000002</c:v>
                </c:pt>
                <c:pt idx="23378">
                  <c:v>7.8419689999999997</c:v>
                </c:pt>
                <c:pt idx="23379">
                  <c:v>7.8417519999999996</c:v>
                </c:pt>
                <c:pt idx="23380">
                  <c:v>7.8426119999999999</c:v>
                </c:pt>
                <c:pt idx="23381">
                  <c:v>7.842314</c:v>
                </c:pt>
                <c:pt idx="23382">
                  <c:v>7.842981</c:v>
                </c:pt>
                <c:pt idx="23383">
                  <c:v>7.8435949999999997</c:v>
                </c:pt>
                <c:pt idx="23384">
                  <c:v>7.8454750000000004</c:v>
                </c:pt>
                <c:pt idx="23385">
                  <c:v>7.8463729999999998</c:v>
                </c:pt>
                <c:pt idx="23386">
                  <c:v>7.8466360000000002</c:v>
                </c:pt>
                <c:pt idx="23387">
                  <c:v>7.8463599999999998</c:v>
                </c:pt>
                <c:pt idx="23388">
                  <c:v>7.8458579999999998</c:v>
                </c:pt>
                <c:pt idx="23389">
                  <c:v>7.8460369999999999</c:v>
                </c:pt>
                <c:pt idx="23390">
                  <c:v>7.8468609999999996</c:v>
                </c:pt>
                <c:pt idx="23391">
                  <c:v>7.84687</c:v>
                </c:pt>
                <c:pt idx="23392">
                  <c:v>7.8462310000000004</c:v>
                </c:pt>
                <c:pt idx="23393">
                  <c:v>7.8451560000000002</c:v>
                </c:pt>
                <c:pt idx="23394">
                  <c:v>7.8450249999999997</c:v>
                </c:pt>
                <c:pt idx="23395">
                  <c:v>7.8443899999999998</c:v>
                </c:pt>
                <c:pt idx="23396">
                  <c:v>7.8437109999999999</c:v>
                </c:pt>
                <c:pt idx="23397">
                  <c:v>7.8434439999999999</c:v>
                </c:pt>
                <c:pt idx="23398">
                  <c:v>7.8429890000000002</c:v>
                </c:pt>
                <c:pt idx="23399">
                  <c:v>7.8428930000000001</c:v>
                </c:pt>
                <c:pt idx="23400">
                  <c:v>7.8421719999999997</c:v>
                </c:pt>
                <c:pt idx="23401">
                  <c:v>7.8418939999999999</c:v>
                </c:pt>
                <c:pt idx="23402">
                  <c:v>7.8421529999999997</c:v>
                </c:pt>
                <c:pt idx="23403">
                  <c:v>7.8428620000000002</c:v>
                </c:pt>
                <c:pt idx="23404">
                  <c:v>7.8433570000000001</c:v>
                </c:pt>
                <c:pt idx="23405">
                  <c:v>7.8428370000000003</c:v>
                </c:pt>
                <c:pt idx="23406">
                  <c:v>7.843032</c:v>
                </c:pt>
                <c:pt idx="23407">
                  <c:v>7.8433400000000004</c:v>
                </c:pt>
                <c:pt idx="23408">
                  <c:v>7.8435129999999997</c:v>
                </c:pt>
                <c:pt idx="23409">
                  <c:v>7.8439610000000002</c:v>
                </c:pt>
                <c:pt idx="23410">
                  <c:v>7.8437570000000001</c:v>
                </c:pt>
                <c:pt idx="23411">
                  <c:v>7.8443779999999999</c:v>
                </c:pt>
                <c:pt idx="23412">
                  <c:v>7.8442069999999999</c:v>
                </c:pt>
                <c:pt idx="23413">
                  <c:v>7.8442869999999996</c:v>
                </c:pt>
                <c:pt idx="23414">
                  <c:v>7.8440589999999997</c:v>
                </c:pt>
                <c:pt idx="23415">
                  <c:v>7.8444079999999996</c:v>
                </c:pt>
                <c:pt idx="23416">
                  <c:v>7.84422</c:v>
                </c:pt>
                <c:pt idx="23417">
                  <c:v>7.8434200000000001</c:v>
                </c:pt>
                <c:pt idx="23418">
                  <c:v>7.8431509999999998</c:v>
                </c:pt>
                <c:pt idx="23419">
                  <c:v>7.843286</c:v>
                </c:pt>
                <c:pt idx="23420">
                  <c:v>7.8433979999999996</c:v>
                </c:pt>
                <c:pt idx="23421">
                  <c:v>7.842301</c:v>
                </c:pt>
                <c:pt idx="23422">
                  <c:v>7.8422549999999998</c:v>
                </c:pt>
                <c:pt idx="23423">
                  <c:v>7.8423420000000004</c:v>
                </c:pt>
                <c:pt idx="23424">
                  <c:v>7.8425659999999997</c:v>
                </c:pt>
                <c:pt idx="23425">
                  <c:v>7.842441</c:v>
                </c:pt>
                <c:pt idx="23426">
                  <c:v>7.84178</c:v>
                </c:pt>
                <c:pt idx="23427">
                  <c:v>7.8420540000000001</c:v>
                </c:pt>
                <c:pt idx="23428">
                  <c:v>7.8408030000000002</c:v>
                </c:pt>
                <c:pt idx="23429">
                  <c:v>7.8402099999999999</c:v>
                </c:pt>
                <c:pt idx="23430">
                  <c:v>7.8398089999999998</c:v>
                </c:pt>
                <c:pt idx="23431">
                  <c:v>7.8391630000000001</c:v>
                </c:pt>
                <c:pt idx="23432">
                  <c:v>7.8389220000000002</c:v>
                </c:pt>
                <c:pt idx="23433">
                  <c:v>7.8378209999999999</c:v>
                </c:pt>
                <c:pt idx="23434">
                  <c:v>7.8373559999999998</c:v>
                </c:pt>
                <c:pt idx="23435">
                  <c:v>7.8364209999999996</c:v>
                </c:pt>
                <c:pt idx="23436">
                  <c:v>7.8366740000000004</c:v>
                </c:pt>
                <c:pt idx="23437">
                  <c:v>7.8357390000000002</c:v>
                </c:pt>
                <c:pt idx="23438">
                  <c:v>7.8350010000000001</c:v>
                </c:pt>
                <c:pt idx="23439">
                  <c:v>7.8344469999999999</c:v>
                </c:pt>
                <c:pt idx="23440">
                  <c:v>7.8344579999999997</c:v>
                </c:pt>
                <c:pt idx="23441">
                  <c:v>7.8350460000000002</c:v>
                </c:pt>
                <c:pt idx="23442">
                  <c:v>7.8355059999999996</c:v>
                </c:pt>
                <c:pt idx="23443">
                  <c:v>7.8360789999999998</c:v>
                </c:pt>
                <c:pt idx="23444">
                  <c:v>7.8352370000000002</c:v>
                </c:pt>
                <c:pt idx="23445">
                  <c:v>7.8358129999999999</c:v>
                </c:pt>
                <c:pt idx="23446">
                  <c:v>7.8353359999999999</c:v>
                </c:pt>
                <c:pt idx="23447">
                  <c:v>7.8358860000000004</c:v>
                </c:pt>
                <c:pt idx="23448">
                  <c:v>7.8364390000000004</c:v>
                </c:pt>
                <c:pt idx="23449">
                  <c:v>7.8371839999999997</c:v>
                </c:pt>
                <c:pt idx="23450">
                  <c:v>7.8376089999999996</c:v>
                </c:pt>
                <c:pt idx="23451">
                  <c:v>7.8382230000000002</c:v>
                </c:pt>
                <c:pt idx="23452">
                  <c:v>7.8392549999999996</c:v>
                </c:pt>
                <c:pt idx="23453">
                  <c:v>7.8392059999999999</c:v>
                </c:pt>
                <c:pt idx="23454">
                  <c:v>7.8399419999999997</c:v>
                </c:pt>
                <c:pt idx="23455">
                  <c:v>7.8404350000000003</c:v>
                </c:pt>
                <c:pt idx="23456">
                  <c:v>7.8408980000000001</c:v>
                </c:pt>
                <c:pt idx="23457">
                  <c:v>7.8403429999999998</c:v>
                </c:pt>
                <c:pt idx="23458">
                  <c:v>7.8394519999999996</c:v>
                </c:pt>
                <c:pt idx="23459">
                  <c:v>7.8392330000000001</c:v>
                </c:pt>
                <c:pt idx="23460">
                  <c:v>7.8390899999999997</c:v>
                </c:pt>
                <c:pt idx="23461">
                  <c:v>7.8381400000000001</c:v>
                </c:pt>
                <c:pt idx="23462">
                  <c:v>7.8387159999999998</c:v>
                </c:pt>
                <c:pt idx="23463">
                  <c:v>7.8384609999999997</c:v>
                </c:pt>
                <c:pt idx="23464">
                  <c:v>7.8381489999999996</c:v>
                </c:pt>
                <c:pt idx="23465">
                  <c:v>7.8388039999999997</c:v>
                </c:pt>
                <c:pt idx="23466">
                  <c:v>7.8398529999999997</c:v>
                </c:pt>
                <c:pt idx="23467">
                  <c:v>7.8411689999999998</c:v>
                </c:pt>
                <c:pt idx="23468">
                  <c:v>7.8417979999999998</c:v>
                </c:pt>
                <c:pt idx="23469">
                  <c:v>7.8419730000000003</c:v>
                </c:pt>
                <c:pt idx="23470">
                  <c:v>7.841717</c:v>
                </c:pt>
                <c:pt idx="23471">
                  <c:v>7.8424440000000004</c:v>
                </c:pt>
                <c:pt idx="23472">
                  <c:v>7.8431119999999996</c:v>
                </c:pt>
                <c:pt idx="23473">
                  <c:v>7.8437089999999996</c:v>
                </c:pt>
                <c:pt idx="23474">
                  <c:v>7.8442360000000004</c:v>
                </c:pt>
                <c:pt idx="23475">
                  <c:v>7.8453299999999997</c:v>
                </c:pt>
                <c:pt idx="23476">
                  <c:v>7.8467000000000002</c:v>
                </c:pt>
                <c:pt idx="23477">
                  <c:v>7.8474269999999997</c:v>
                </c:pt>
                <c:pt idx="23478">
                  <c:v>7.8477230000000002</c:v>
                </c:pt>
                <c:pt idx="23479">
                  <c:v>7.8473259999999998</c:v>
                </c:pt>
                <c:pt idx="23480">
                  <c:v>7.8478729999999999</c:v>
                </c:pt>
                <c:pt idx="23481">
                  <c:v>7.849189</c:v>
                </c:pt>
                <c:pt idx="23482">
                  <c:v>7.8494339999999996</c:v>
                </c:pt>
                <c:pt idx="23483">
                  <c:v>7.8492670000000002</c:v>
                </c:pt>
                <c:pt idx="23484">
                  <c:v>7.8487830000000001</c:v>
                </c:pt>
                <c:pt idx="23485">
                  <c:v>7.8489500000000003</c:v>
                </c:pt>
                <c:pt idx="23486">
                  <c:v>7.8493459999999997</c:v>
                </c:pt>
                <c:pt idx="23487">
                  <c:v>7.8505900000000004</c:v>
                </c:pt>
                <c:pt idx="23488">
                  <c:v>7.8510949999999999</c:v>
                </c:pt>
                <c:pt idx="23489">
                  <c:v>7.8516620000000001</c:v>
                </c:pt>
                <c:pt idx="23490">
                  <c:v>7.8519839999999999</c:v>
                </c:pt>
                <c:pt idx="23491">
                  <c:v>7.8516789999999999</c:v>
                </c:pt>
                <c:pt idx="23492">
                  <c:v>7.8517330000000003</c:v>
                </c:pt>
                <c:pt idx="23493">
                  <c:v>7.8521080000000003</c:v>
                </c:pt>
                <c:pt idx="23494">
                  <c:v>7.8527139999999997</c:v>
                </c:pt>
                <c:pt idx="23495">
                  <c:v>7.8526340000000001</c:v>
                </c:pt>
                <c:pt idx="23496">
                  <c:v>7.8530689999999996</c:v>
                </c:pt>
                <c:pt idx="23497">
                  <c:v>7.8535630000000003</c:v>
                </c:pt>
                <c:pt idx="23498">
                  <c:v>7.8547450000000003</c:v>
                </c:pt>
                <c:pt idx="23499">
                  <c:v>7.855226</c:v>
                </c:pt>
                <c:pt idx="23500">
                  <c:v>7.8556670000000004</c:v>
                </c:pt>
                <c:pt idx="23501">
                  <c:v>7.8561310000000004</c:v>
                </c:pt>
                <c:pt idx="23502">
                  <c:v>7.8561920000000001</c:v>
                </c:pt>
                <c:pt idx="23503">
                  <c:v>7.8570840000000004</c:v>
                </c:pt>
                <c:pt idx="23504">
                  <c:v>7.8577269999999997</c:v>
                </c:pt>
                <c:pt idx="23505">
                  <c:v>7.8588149999999999</c:v>
                </c:pt>
                <c:pt idx="23506">
                  <c:v>7.8585589999999996</c:v>
                </c:pt>
                <c:pt idx="23507">
                  <c:v>7.8596430000000002</c:v>
                </c:pt>
                <c:pt idx="23508">
                  <c:v>7.8610420000000003</c:v>
                </c:pt>
                <c:pt idx="23509">
                  <c:v>7.8623849999999997</c:v>
                </c:pt>
                <c:pt idx="23510">
                  <c:v>7.8634050000000002</c:v>
                </c:pt>
                <c:pt idx="23511">
                  <c:v>7.8642750000000001</c:v>
                </c:pt>
                <c:pt idx="23512">
                  <c:v>7.8650700000000002</c:v>
                </c:pt>
                <c:pt idx="23513">
                  <c:v>7.8654780000000004</c:v>
                </c:pt>
                <c:pt idx="23514">
                  <c:v>7.8668300000000002</c:v>
                </c:pt>
                <c:pt idx="23515">
                  <c:v>7.8676300000000001</c:v>
                </c:pt>
                <c:pt idx="23516">
                  <c:v>7.8680880000000002</c:v>
                </c:pt>
                <c:pt idx="23517">
                  <c:v>7.8683189999999996</c:v>
                </c:pt>
                <c:pt idx="23518">
                  <c:v>7.8687560000000003</c:v>
                </c:pt>
                <c:pt idx="23519">
                  <c:v>7.869218</c:v>
                </c:pt>
                <c:pt idx="23520">
                  <c:v>7.870336</c:v>
                </c:pt>
                <c:pt idx="23521">
                  <c:v>7.8703500000000002</c:v>
                </c:pt>
                <c:pt idx="23522">
                  <c:v>7.8707409999999998</c:v>
                </c:pt>
                <c:pt idx="23523">
                  <c:v>7.8710389999999997</c:v>
                </c:pt>
                <c:pt idx="23524">
                  <c:v>7.8712070000000001</c:v>
                </c:pt>
                <c:pt idx="23525">
                  <c:v>7.8721100000000002</c:v>
                </c:pt>
                <c:pt idx="23526">
                  <c:v>7.8718979999999998</c:v>
                </c:pt>
                <c:pt idx="23527">
                  <c:v>7.8725189999999996</c:v>
                </c:pt>
                <c:pt idx="23528">
                  <c:v>7.873939</c:v>
                </c:pt>
                <c:pt idx="23529">
                  <c:v>7.8755040000000003</c:v>
                </c:pt>
                <c:pt idx="23530">
                  <c:v>7.8762489999999996</c:v>
                </c:pt>
                <c:pt idx="23531">
                  <c:v>7.8764269999999996</c:v>
                </c:pt>
                <c:pt idx="23532">
                  <c:v>7.8771529999999998</c:v>
                </c:pt>
                <c:pt idx="23533">
                  <c:v>7.8786889999999996</c:v>
                </c:pt>
                <c:pt idx="23534">
                  <c:v>7.8802859999999999</c:v>
                </c:pt>
                <c:pt idx="23535">
                  <c:v>7.8812329999999999</c:v>
                </c:pt>
                <c:pt idx="23536">
                  <c:v>7.8819850000000002</c:v>
                </c:pt>
                <c:pt idx="23537">
                  <c:v>7.8825729999999998</c:v>
                </c:pt>
                <c:pt idx="23538">
                  <c:v>7.8835740000000003</c:v>
                </c:pt>
                <c:pt idx="23539">
                  <c:v>7.884817</c:v>
                </c:pt>
                <c:pt idx="23540">
                  <c:v>7.8857929999999996</c:v>
                </c:pt>
                <c:pt idx="23541">
                  <c:v>7.8863529999999997</c:v>
                </c:pt>
                <c:pt idx="23542">
                  <c:v>7.8860279999999996</c:v>
                </c:pt>
                <c:pt idx="23543">
                  <c:v>7.8866969999999998</c:v>
                </c:pt>
                <c:pt idx="23544">
                  <c:v>7.8880559999999997</c:v>
                </c:pt>
                <c:pt idx="23545">
                  <c:v>7.8886320000000003</c:v>
                </c:pt>
                <c:pt idx="23546">
                  <c:v>7.8889769999999997</c:v>
                </c:pt>
                <c:pt idx="23547">
                  <c:v>7.8899920000000003</c:v>
                </c:pt>
                <c:pt idx="23548">
                  <c:v>7.8906859999999996</c:v>
                </c:pt>
                <c:pt idx="23549">
                  <c:v>7.8910020000000003</c:v>
                </c:pt>
                <c:pt idx="23550">
                  <c:v>7.8912250000000004</c:v>
                </c:pt>
                <c:pt idx="23551">
                  <c:v>7.8912940000000003</c:v>
                </c:pt>
                <c:pt idx="23552">
                  <c:v>7.8907970000000001</c:v>
                </c:pt>
                <c:pt idx="23553">
                  <c:v>7.8902609999999997</c:v>
                </c:pt>
                <c:pt idx="23554">
                  <c:v>7.890574</c:v>
                </c:pt>
                <c:pt idx="23555">
                  <c:v>7.8906219999999996</c:v>
                </c:pt>
                <c:pt idx="23556">
                  <c:v>7.8912230000000001</c:v>
                </c:pt>
                <c:pt idx="23557">
                  <c:v>7.8915660000000001</c:v>
                </c:pt>
                <c:pt idx="23558">
                  <c:v>7.8917109999999999</c:v>
                </c:pt>
                <c:pt idx="23559">
                  <c:v>7.8916180000000002</c:v>
                </c:pt>
                <c:pt idx="23560">
                  <c:v>7.8918929999999996</c:v>
                </c:pt>
                <c:pt idx="23561">
                  <c:v>7.8924050000000001</c:v>
                </c:pt>
                <c:pt idx="23562">
                  <c:v>7.8921590000000004</c:v>
                </c:pt>
                <c:pt idx="23563">
                  <c:v>7.8924510000000003</c:v>
                </c:pt>
                <c:pt idx="23564">
                  <c:v>7.892404</c:v>
                </c:pt>
                <c:pt idx="23565">
                  <c:v>7.8919490000000003</c:v>
                </c:pt>
                <c:pt idx="23566">
                  <c:v>7.8915980000000001</c:v>
                </c:pt>
                <c:pt idx="23567">
                  <c:v>7.8918699999999999</c:v>
                </c:pt>
                <c:pt idx="23568">
                  <c:v>7.8923709999999998</c:v>
                </c:pt>
                <c:pt idx="23569">
                  <c:v>7.8932890000000002</c:v>
                </c:pt>
                <c:pt idx="23570">
                  <c:v>7.8936089999999997</c:v>
                </c:pt>
                <c:pt idx="23571">
                  <c:v>7.8934899999999999</c:v>
                </c:pt>
                <c:pt idx="23572">
                  <c:v>7.8935550000000001</c:v>
                </c:pt>
                <c:pt idx="23573">
                  <c:v>7.8937340000000003</c:v>
                </c:pt>
                <c:pt idx="23574">
                  <c:v>7.8936630000000001</c:v>
                </c:pt>
                <c:pt idx="23575">
                  <c:v>7.8930600000000002</c:v>
                </c:pt>
                <c:pt idx="23576">
                  <c:v>7.8929179999999999</c:v>
                </c:pt>
                <c:pt idx="23577">
                  <c:v>7.8929960000000001</c:v>
                </c:pt>
                <c:pt idx="23578">
                  <c:v>7.8921029999999996</c:v>
                </c:pt>
                <c:pt idx="23579">
                  <c:v>7.8914739999999997</c:v>
                </c:pt>
                <c:pt idx="23580">
                  <c:v>7.8913130000000002</c:v>
                </c:pt>
                <c:pt idx="23581">
                  <c:v>7.8919300000000003</c:v>
                </c:pt>
                <c:pt idx="23582">
                  <c:v>7.892137</c:v>
                </c:pt>
                <c:pt idx="23583">
                  <c:v>7.8918689999999998</c:v>
                </c:pt>
                <c:pt idx="23584">
                  <c:v>7.8915800000000003</c:v>
                </c:pt>
                <c:pt idx="23585">
                  <c:v>7.8914359999999997</c:v>
                </c:pt>
                <c:pt idx="23586">
                  <c:v>7.8914679999999997</c:v>
                </c:pt>
                <c:pt idx="23587">
                  <c:v>7.8911990000000003</c:v>
                </c:pt>
                <c:pt idx="23588">
                  <c:v>7.8901050000000001</c:v>
                </c:pt>
                <c:pt idx="23589">
                  <c:v>7.8892449999999998</c:v>
                </c:pt>
                <c:pt idx="23590">
                  <c:v>7.8887600000000004</c:v>
                </c:pt>
                <c:pt idx="23591">
                  <c:v>7.8888030000000002</c:v>
                </c:pt>
                <c:pt idx="23592">
                  <c:v>7.8890440000000002</c:v>
                </c:pt>
                <c:pt idx="23593">
                  <c:v>7.8886779999999996</c:v>
                </c:pt>
                <c:pt idx="23594">
                  <c:v>7.8882989999999999</c:v>
                </c:pt>
                <c:pt idx="23595">
                  <c:v>7.8882880000000002</c:v>
                </c:pt>
                <c:pt idx="23596">
                  <c:v>7.8886750000000001</c:v>
                </c:pt>
                <c:pt idx="23597">
                  <c:v>7.8887539999999996</c:v>
                </c:pt>
                <c:pt idx="23598">
                  <c:v>7.8878320000000004</c:v>
                </c:pt>
                <c:pt idx="23599">
                  <c:v>7.887721</c:v>
                </c:pt>
                <c:pt idx="23600">
                  <c:v>7.8883619999999999</c:v>
                </c:pt>
                <c:pt idx="23601">
                  <c:v>7.8891159999999996</c:v>
                </c:pt>
                <c:pt idx="23602">
                  <c:v>7.8895580000000001</c:v>
                </c:pt>
                <c:pt idx="23603">
                  <c:v>7.8911090000000002</c:v>
                </c:pt>
                <c:pt idx="23604">
                  <c:v>7.8916849999999998</c:v>
                </c:pt>
                <c:pt idx="23605">
                  <c:v>7.8909659999999997</c:v>
                </c:pt>
                <c:pt idx="23606">
                  <c:v>7.8902299999999999</c:v>
                </c:pt>
                <c:pt idx="23607">
                  <c:v>7.8896629999999996</c:v>
                </c:pt>
                <c:pt idx="23608">
                  <c:v>7.8893360000000001</c:v>
                </c:pt>
                <c:pt idx="23609">
                  <c:v>7.889418</c:v>
                </c:pt>
                <c:pt idx="23610">
                  <c:v>7.889265</c:v>
                </c:pt>
                <c:pt idx="23611">
                  <c:v>7.8890219999999998</c:v>
                </c:pt>
                <c:pt idx="23612">
                  <c:v>7.8896579999999998</c:v>
                </c:pt>
                <c:pt idx="23613">
                  <c:v>7.8904610000000002</c:v>
                </c:pt>
                <c:pt idx="23614">
                  <c:v>7.8905709999999996</c:v>
                </c:pt>
                <c:pt idx="23615">
                  <c:v>7.8906409999999996</c:v>
                </c:pt>
                <c:pt idx="23616">
                  <c:v>7.8898469999999996</c:v>
                </c:pt>
                <c:pt idx="23617">
                  <c:v>7.8893959999999996</c:v>
                </c:pt>
                <c:pt idx="23618">
                  <c:v>7.8890279999999997</c:v>
                </c:pt>
                <c:pt idx="23619">
                  <c:v>7.8887650000000002</c:v>
                </c:pt>
                <c:pt idx="23620">
                  <c:v>7.8887960000000001</c:v>
                </c:pt>
                <c:pt idx="23621">
                  <c:v>7.8901329999999996</c:v>
                </c:pt>
                <c:pt idx="23622">
                  <c:v>7.8916729999999999</c:v>
                </c:pt>
                <c:pt idx="23623">
                  <c:v>7.891737</c:v>
                </c:pt>
                <c:pt idx="23624">
                  <c:v>7.8916620000000002</c:v>
                </c:pt>
                <c:pt idx="23625">
                  <c:v>7.8923699999999997</c:v>
                </c:pt>
                <c:pt idx="23626">
                  <c:v>7.8927269999999998</c:v>
                </c:pt>
                <c:pt idx="23627">
                  <c:v>7.8924409999999998</c:v>
                </c:pt>
                <c:pt idx="23628">
                  <c:v>7.8933590000000002</c:v>
                </c:pt>
                <c:pt idx="23629">
                  <c:v>7.8958009999999996</c:v>
                </c:pt>
                <c:pt idx="23630">
                  <c:v>7.8969329999999998</c:v>
                </c:pt>
                <c:pt idx="23631">
                  <c:v>7.8969740000000002</c:v>
                </c:pt>
                <c:pt idx="23632">
                  <c:v>7.897024</c:v>
                </c:pt>
                <c:pt idx="23633">
                  <c:v>7.8978650000000004</c:v>
                </c:pt>
                <c:pt idx="23634">
                  <c:v>7.8983910000000002</c:v>
                </c:pt>
                <c:pt idx="23635">
                  <c:v>7.8986619999999998</c:v>
                </c:pt>
                <c:pt idx="23636">
                  <c:v>7.8987470000000002</c:v>
                </c:pt>
                <c:pt idx="23637">
                  <c:v>7.8992449999999996</c:v>
                </c:pt>
                <c:pt idx="23638">
                  <c:v>7.9008589999999996</c:v>
                </c:pt>
                <c:pt idx="23639">
                  <c:v>7.9025550000000004</c:v>
                </c:pt>
                <c:pt idx="23640">
                  <c:v>7.9038529999999998</c:v>
                </c:pt>
                <c:pt idx="23641">
                  <c:v>7.9045329999999998</c:v>
                </c:pt>
                <c:pt idx="23642">
                  <c:v>7.904636</c:v>
                </c:pt>
                <c:pt idx="23643">
                  <c:v>7.905341</c:v>
                </c:pt>
                <c:pt idx="23644">
                  <c:v>7.9054710000000004</c:v>
                </c:pt>
                <c:pt idx="23645">
                  <c:v>7.9057279999999999</c:v>
                </c:pt>
                <c:pt idx="23646">
                  <c:v>7.9063530000000002</c:v>
                </c:pt>
                <c:pt idx="23647">
                  <c:v>7.9069260000000003</c:v>
                </c:pt>
                <c:pt idx="23648">
                  <c:v>7.9075090000000001</c:v>
                </c:pt>
                <c:pt idx="23649">
                  <c:v>7.9073830000000003</c:v>
                </c:pt>
                <c:pt idx="23650">
                  <c:v>7.9069500000000001</c:v>
                </c:pt>
                <c:pt idx="23651">
                  <c:v>7.9069909999999997</c:v>
                </c:pt>
                <c:pt idx="23652">
                  <c:v>7.9070809999999998</c:v>
                </c:pt>
                <c:pt idx="23653">
                  <c:v>7.9069849999999997</c:v>
                </c:pt>
                <c:pt idx="23654">
                  <c:v>7.9073830000000003</c:v>
                </c:pt>
                <c:pt idx="23655">
                  <c:v>7.9083540000000001</c:v>
                </c:pt>
                <c:pt idx="23656">
                  <c:v>7.9096390000000003</c:v>
                </c:pt>
                <c:pt idx="23657">
                  <c:v>7.9108020000000003</c:v>
                </c:pt>
                <c:pt idx="23658">
                  <c:v>7.9114610000000001</c:v>
                </c:pt>
                <c:pt idx="23659">
                  <c:v>7.9112169999999997</c:v>
                </c:pt>
                <c:pt idx="23660">
                  <c:v>7.9116460000000002</c:v>
                </c:pt>
                <c:pt idx="23661">
                  <c:v>7.91214</c:v>
                </c:pt>
                <c:pt idx="23662">
                  <c:v>7.9124280000000002</c:v>
                </c:pt>
                <c:pt idx="23663">
                  <c:v>7.9121379999999997</c:v>
                </c:pt>
                <c:pt idx="23664">
                  <c:v>7.9123890000000001</c:v>
                </c:pt>
                <c:pt idx="23665">
                  <c:v>7.9128889999999998</c:v>
                </c:pt>
                <c:pt idx="23666">
                  <c:v>7.9138250000000001</c:v>
                </c:pt>
                <c:pt idx="23667">
                  <c:v>7.9147720000000001</c:v>
                </c:pt>
                <c:pt idx="23668">
                  <c:v>7.9147819999999998</c:v>
                </c:pt>
                <c:pt idx="23669">
                  <c:v>7.9156149999999998</c:v>
                </c:pt>
                <c:pt idx="23670">
                  <c:v>7.9152979999999999</c:v>
                </c:pt>
                <c:pt idx="23671">
                  <c:v>7.9153390000000003</c:v>
                </c:pt>
                <c:pt idx="23672">
                  <c:v>7.9157780000000004</c:v>
                </c:pt>
                <c:pt idx="23673">
                  <c:v>7.9157770000000003</c:v>
                </c:pt>
                <c:pt idx="23674">
                  <c:v>7.9160870000000001</c:v>
                </c:pt>
                <c:pt idx="23675">
                  <c:v>7.9164349999999999</c:v>
                </c:pt>
                <c:pt idx="23676">
                  <c:v>7.9165159999999997</c:v>
                </c:pt>
                <c:pt idx="23677">
                  <c:v>7.9175490000000002</c:v>
                </c:pt>
                <c:pt idx="23678">
                  <c:v>7.918094</c:v>
                </c:pt>
                <c:pt idx="23679">
                  <c:v>7.9173330000000002</c:v>
                </c:pt>
                <c:pt idx="23680">
                  <c:v>7.9167360000000002</c:v>
                </c:pt>
                <c:pt idx="23681">
                  <c:v>7.9172359999999999</c:v>
                </c:pt>
                <c:pt idx="23682">
                  <c:v>7.9174499999999997</c:v>
                </c:pt>
                <c:pt idx="23683">
                  <c:v>7.9174769999999999</c:v>
                </c:pt>
                <c:pt idx="23684">
                  <c:v>7.91798</c:v>
                </c:pt>
                <c:pt idx="23685">
                  <c:v>7.918145</c:v>
                </c:pt>
                <c:pt idx="23686">
                  <c:v>7.9187519999999996</c:v>
                </c:pt>
                <c:pt idx="23687">
                  <c:v>7.919219</c:v>
                </c:pt>
                <c:pt idx="23688">
                  <c:v>7.9196689999999998</c:v>
                </c:pt>
                <c:pt idx="23689">
                  <c:v>7.9192679999999998</c:v>
                </c:pt>
                <c:pt idx="23690">
                  <c:v>7.9196780000000002</c:v>
                </c:pt>
                <c:pt idx="23691">
                  <c:v>7.9203020000000004</c:v>
                </c:pt>
                <c:pt idx="23692">
                  <c:v>7.9214880000000001</c:v>
                </c:pt>
                <c:pt idx="23693">
                  <c:v>7.9217120000000003</c:v>
                </c:pt>
                <c:pt idx="23694">
                  <c:v>7.921475</c:v>
                </c:pt>
                <c:pt idx="23695">
                  <c:v>7.922275</c:v>
                </c:pt>
                <c:pt idx="23696">
                  <c:v>7.9221760000000003</c:v>
                </c:pt>
                <c:pt idx="23697">
                  <c:v>7.9225120000000002</c:v>
                </c:pt>
                <c:pt idx="23698">
                  <c:v>7.923222</c:v>
                </c:pt>
                <c:pt idx="23699">
                  <c:v>7.923387</c:v>
                </c:pt>
                <c:pt idx="23700">
                  <c:v>7.9242010000000001</c:v>
                </c:pt>
                <c:pt idx="23701">
                  <c:v>7.924334</c:v>
                </c:pt>
                <c:pt idx="23702">
                  <c:v>7.9246340000000002</c:v>
                </c:pt>
                <c:pt idx="23703">
                  <c:v>7.9245099999999997</c:v>
                </c:pt>
                <c:pt idx="23704">
                  <c:v>7.9239879999999996</c:v>
                </c:pt>
                <c:pt idx="23705">
                  <c:v>7.9248719999999997</c:v>
                </c:pt>
                <c:pt idx="23706">
                  <c:v>7.9255940000000002</c:v>
                </c:pt>
                <c:pt idx="23707">
                  <c:v>7.926113</c:v>
                </c:pt>
                <c:pt idx="23708">
                  <c:v>7.9269309999999997</c:v>
                </c:pt>
                <c:pt idx="23709">
                  <c:v>7.9274560000000003</c:v>
                </c:pt>
                <c:pt idx="23710">
                  <c:v>7.9273550000000004</c:v>
                </c:pt>
                <c:pt idx="23711">
                  <c:v>7.9278659999999999</c:v>
                </c:pt>
                <c:pt idx="23712">
                  <c:v>7.9288590000000001</c:v>
                </c:pt>
                <c:pt idx="23713">
                  <c:v>7.929799</c:v>
                </c:pt>
                <c:pt idx="23714">
                  <c:v>7.9305120000000002</c:v>
                </c:pt>
                <c:pt idx="23715">
                  <c:v>7.9312670000000001</c:v>
                </c:pt>
                <c:pt idx="23716">
                  <c:v>7.9319550000000003</c:v>
                </c:pt>
                <c:pt idx="23717">
                  <c:v>7.9329159999999996</c:v>
                </c:pt>
                <c:pt idx="23718">
                  <c:v>7.9352660000000004</c:v>
                </c:pt>
                <c:pt idx="23719">
                  <c:v>7.9366070000000004</c:v>
                </c:pt>
                <c:pt idx="23720">
                  <c:v>7.9374589999999996</c:v>
                </c:pt>
                <c:pt idx="23721">
                  <c:v>7.937627</c:v>
                </c:pt>
                <c:pt idx="23722">
                  <c:v>7.9371790000000004</c:v>
                </c:pt>
                <c:pt idx="23723">
                  <c:v>7.9380949999999997</c:v>
                </c:pt>
                <c:pt idx="23724">
                  <c:v>7.9384569999999997</c:v>
                </c:pt>
                <c:pt idx="23725">
                  <c:v>7.9398980000000003</c:v>
                </c:pt>
                <c:pt idx="23726">
                  <c:v>7.9407610000000002</c:v>
                </c:pt>
                <c:pt idx="23727">
                  <c:v>7.9410309999999997</c:v>
                </c:pt>
                <c:pt idx="23728">
                  <c:v>7.9421010000000001</c:v>
                </c:pt>
                <c:pt idx="23729">
                  <c:v>7.9424799999999998</c:v>
                </c:pt>
                <c:pt idx="23730">
                  <c:v>7.9435000000000002</c:v>
                </c:pt>
                <c:pt idx="23731">
                  <c:v>7.9444889999999999</c:v>
                </c:pt>
                <c:pt idx="23732">
                  <c:v>7.9446199999999996</c:v>
                </c:pt>
                <c:pt idx="23733">
                  <c:v>7.9450900000000004</c:v>
                </c:pt>
                <c:pt idx="23734">
                  <c:v>7.9452249999999998</c:v>
                </c:pt>
                <c:pt idx="23735">
                  <c:v>7.9458659999999997</c:v>
                </c:pt>
                <c:pt idx="23736">
                  <c:v>7.9470720000000004</c:v>
                </c:pt>
                <c:pt idx="23737">
                  <c:v>7.9482390000000001</c:v>
                </c:pt>
                <c:pt idx="23738">
                  <c:v>7.9484260000000004</c:v>
                </c:pt>
                <c:pt idx="23739">
                  <c:v>7.9493859999999996</c:v>
                </c:pt>
                <c:pt idx="23740">
                  <c:v>7.9497970000000002</c:v>
                </c:pt>
                <c:pt idx="23741">
                  <c:v>7.9490939999999997</c:v>
                </c:pt>
                <c:pt idx="23742">
                  <c:v>7.9493710000000002</c:v>
                </c:pt>
                <c:pt idx="23743">
                  <c:v>7.9499519999999997</c:v>
                </c:pt>
                <c:pt idx="23744">
                  <c:v>7.9508419999999997</c:v>
                </c:pt>
                <c:pt idx="23745">
                  <c:v>7.9511159999999999</c:v>
                </c:pt>
                <c:pt idx="23746">
                  <c:v>7.9523710000000003</c:v>
                </c:pt>
                <c:pt idx="23747">
                  <c:v>7.9528939999999997</c:v>
                </c:pt>
                <c:pt idx="23748">
                  <c:v>7.9524660000000003</c:v>
                </c:pt>
                <c:pt idx="23749">
                  <c:v>7.953748</c:v>
                </c:pt>
                <c:pt idx="23750">
                  <c:v>7.9542060000000001</c:v>
                </c:pt>
                <c:pt idx="23751">
                  <c:v>7.9551170000000004</c:v>
                </c:pt>
                <c:pt idx="23752">
                  <c:v>7.9554650000000002</c:v>
                </c:pt>
                <c:pt idx="23753">
                  <c:v>7.9566499999999998</c:v>
                </c:pt>
                <c:pt idx="23754">
                  <c:v>7.9583769999999996</c:v>
                </c:pt>
                <c:pt idx="23755">
                  <c:v>7.9587969999999997</c:v>
                </c:pt>
                <c:pt idx="23756">
                  <c:v>7.9589930000000004</c:v>
                </c:pt>
                <c:pt idx="23757">
                  <c:v>7.9588530000000004</c:v>
                </c:pt>
                <c:pt idx="23758">
                  <c:v>7.9588130000000001</c:v>
                </c:pt>
                <c:pt idx="23759">
                  <c:v>7.9600629999999999</c:v>
                </c:pt>
                <c:pt idx="23760">
                  <c:v>7.9616290000000003</c:v>
                </c:pt>
                <c:pt idx="23761">
                  <c:v>7.9618539999999998</c:v>
                </c:pt>
                <c:pt idx="23762">
                  <c:v>7.9622719999999996</c:v>
                </c:pt>
                <c:pt idx="23763">
                  <c:v>7.9619109999999997</c:v>
                </c:pt>
                <c:pt idx="23764">
                  <c:v>7.9626619999999999</c:v>
                </c:pt>
                <c:pt idx="23765">
                  <c:v>7.9631780000000001</c:v>
                </c:pt>
                <c:pt idx="23766">
                  <c:v>7.9642090000000003</c:v>
                </c:pt>
                <c:pt idx="23767">
                  <c:v>7.9648070000000004</c:v>
                </c:pt>
                <c:pt idx="23768">
                  <c:v>7.9639519999999999</c:v>
                </c:pt>
                <c:pt idx="23769">
                  <c:v>7.9634390000000002</c:v>
                </c:pt>
                <c:pt idx="23770">
                  <c:v>7.9646619999999997</c:v>
                </c:pt>
                <c:pt idx="23771">
                  <c:v>7.9646520000000001</c:v>
                </c:pt>
                <c:pt idx="23772">
                  <c:v>7.9650340000000002</c:v>
                </c:pt>
                <c:pt idx="23773">
                  <c:v>7.964442</c:v>
                </c:pt>
                <c:pt idx="23774">
                  <c:v>7.9642980000000003</c:v>
                </c:pt>
                <c:pt idx="23775">
                  <c:v>7.9633430000000001</c:v>
                </c:pt>
                <c:pt idx="23776">
                  <c:v>7.9635189999999998</c:v>
                </c:pt>
                <c:pt idx="23777">
                  <c:v>7.9631249999999998</c:v>
                </c:pt>
                <c:pt idx="23778">
                  <c:v>7.9627140000000001</c:v>
                </c:pt>
                <c:pt idx="23779">
                  <c:v>7.9626650000000003</c:v>
                </c:pt>
                <c:pt idx="23780">
                  <c:v>7.961824</c:v>
                </c:pt>
                <c:pt idx="23781">
                  <c:v>7.9609189999999996</c:v>
                </c:pt>
                <c:pt idx="23782">
                  <c:v>7.9613579999999997</c:v>
                </c:pt>
                <c:pt idx="23783">
                  <c:v>7.962345</c:v>
                </c:pt>
                <c:pt idx="23784">
                  <c:v>7.9621570000000004</c:v>
                </c:pt>
                <c:pt idx="23785">
                  <c:v>7.9621659999999999</c:v>
                </c:pt>
                <c:pt idx="23786">
                  <c:v>7.9616170000000004</c:v>
                </c:pt>
                <c:pt idx="23787">
                  <c:v>7.9609889999999996</c:v>
                </c:pt>
                <c:pt idx="23788">
                  <c:v>7.9611020000000003</c:v>
                </c:pt>
                <c:pt idx="23789">
                  <c:v>7.9611999999999998</c:v>
                </c:pt>
                <c:pt idx="23790">
                  <c:v>7.9610849999999997</c:v>
                </c:pt>
                <c:pt idx="23791">
                  <c:v>7.9610950000000003</c:v>
                </c:pt>
                <c:pt idx="23792">
                  <c:v>7.9609480000000001</c:v>
                </c:pt>
                <c:pt idx="23793">
                  <c:v>7.9612759999999998</c:v>
                </c:pt>
                <c:pt idx="23794">
                  <c:v>7.961112</c:v>
                </c:pt>
                <c:pt idx="23795">
                  <c:v>7.9605680000000003</c:v>
                </c:pt>
                <c:pt idx="23796">
                  <c:v>7.9595520000000004</c:v>
                </c:pt>
                <c:pt idx="23797">
                  <c:v>7.9595890000000002</c:v>
                </c:pt>
                <c:pt idx="23798">
                  <c:v>7.9595820000000002</c:v>
                </c:pt>
                <c:pt idx="23799">
                  <c:v>7.9589109999999996</c:v>
                </c:pt>
                <c:pt idx="23800">
                  <c:v>7.9584580000000003</c:v>
                </c:pt>
                <c:pt idx="23801">
                  <c:v>7.9588049999999999</c:v>
                </c:pt>
                <c:pt idx="23802">
                  <c:v>7.9597420000000003</c:v>
                </c:pt>
                <c:pt idx="23803">
                  <c:v>7.9590649999999998</c:v>
                </c:pt>
                <c:pt idx="23804">
                  <c:v>7.9588049999999999</c:v>
                </c:pt>
                <c:pt idx="23805">
                  <c:v>7.9586750000000004</c:v>
                </c:pt>
                <c:pt idx="23806">
                  <c:v>7.9580159999999998</c:v>
                </c:pt>
                <c:pt idx="23807">
                  <c:v>7.9579170000000001</c:v>
                </c:pt>
                <c:pt idx="23808">
                  <c:v>7.9569570000000001</c:v>
                </c:pt>
                <c:pt idx="23809">
                  <c:v>7.9563119999999996</c:v>
                </c:pt>
                <c:pt idx="23810">
                  <c:v>7.9550960000000002</c:v>
                </c:pt>
                <c:pt idx="23811">
                  <c:v>7.9547949999999998</c:v>
                </c:pt>
                <c:pt idx="23812">
                  <c:v>7.9542010000000003</c:v>
                </c:pt>
                <c:pt idx="23813">
                  <c:v>7.9547140000000001</c:v>
                </c:pt>
                <c:pt idx="23814">
                  <c:v>7.9541040000000001</c:v>
                </c:pt>
                <c:pt idx="23815">
                  <c:v>7.9543970000000002</c:v>
                </c:pt>
                <c:pt idx="23816">
                  <c:v>7.9543109999999997</c:v>
                </c:pt>
                <c:pt idx="23817">
                  <c:v>7.9541139999999997</c:v>
                </c:pt>
                <c:pt idx="23818">
                  <c:v>7.9538380000000002</c:v>
                </c:pt>
                <c:pt idx="23819">
                  <c:v>7.9541449999999996</c:v>
                </c:pt>
                <c:pt idx="23820">
                  <c:v>7.9539999999999997</c:v>
                </c:pt>
                <c:pt idx="23821">
                  <c:v>7.9552290000000001</c:v>
                </c:pt>
                <c:pt idx="23822">
                  <c:v>7.9555069999999999</c:v>
                </c:pt>
                <c:pt idx="23823">
                  <c:v>7.9553320000000003</c:v>
                </c:pt>
                <c:pt idx="23824">
                  <c:v>7.9561529999999996</c:v>
                </c:pt>
                <c:pt idx="23825">
                  <c:v>7.956588</c:v>
                </c:pt>
                <c:pt idx="23826">
                  <c:v>7.9571430000000003</c:v>
                </c:pt>
                <c:pt idx="23827">
                  <c:v>7.9574220000000002</c:v>
                </c:pt>
                <c:pt idx="23828">
                  <c:v>7.9574299999999996</c:v>
                </c:pt>
                <c:pt idx="23829">
                  <c:v>7.9574910000000001</c:v>
                </c:pt>
                <c:pt idx="23830">
                  <c:v>7.9584210000000004</c:v>
                </c:pt>
                <c:pt idx="23831">
                  <c:v>7.9588020000000004</c:v>
                </c:pt>
                <c:pt idx="23832">
                  <c:v>7.9599089999999997</c:v>
                </c:pt>
                <c:pt idx="23833">
                  <c:v>7.9596600000000004</c:v>
                </c:pt>
                <c:pt idx="23834">
                  <c:v>7.9597329999999999</c:v>
                </c:pt>
                <c:pt idx="23835">
                  <c:v>7.9599529999999996</c:v>
                </c:pt>
                <c:pt idx="23836">
                  <c:v>7.9615020000000003</c:v>
                </c:pt>
                <c:pt idx="23837">
                  <c:v>7.961551</c:v>
                </c:pt>
                <c:pt idx="23838">
                  <c:v>7.9622190000000002</c:v>
                </c:pt>
                <c:pt idx="23839">
                  <c:v>7.9617570000000004</c:v>
                </c:pt>
                <c:pt idx="23840">
                  <c:v>7.9613759999999996</c:v>
                </c:pt>
                <c:pt idx="23841">
                  <c:v>7.9609500000000004</c:v>
                </c:pt>
                <c:pt idx="23842">
                  <c:v>7.9616530000000001</c:v>
                </c:pt>
                <c:pt idx="23843">
                  <c:v>7.9618539999999998</c:v>
                </c:pt>
                <c:pt idx="23844">
                  <c:v>7.9620090000000001</c:v>
                </c:pt>
                <c:pt idx="23845">
                  <c:v>7.9622099999999998</c:v>
                </c:pt>
                <c:pt idx="23846">
                  <c:v>7.9635179999999997</c:v>
                </c:pt>
                <c:pt idx="23847">
                  <c:v>7.963571</c:v>
                </c:pt>
                <c:pt idx="23848">
                  <c:v>7.9641080000000004</c:v>
                </c:pt>
                <c:pt idx="23849">
                  <c:v>7.9636760000000004</c:v>
                </c:pt>
                <c:pt idx="23850">
                  <c:v>7.9646619999999997</c:v>
                </c:pt>
                <c:pt idx="23851">
                  <c:v>7.9639129999999998</c:v>
                </c:pt>
                <c:pt idx="23852">
                  <c:v>7.9627369999999997</c:v>
                </c:pt>
                <c:pt idx="23853">
                  <c:v>7.9629839999999996</c:v>
                </c:pt>
                <c:pt idx="23854">
                  <c:v>7.9622039999999998</c:v>
                </c:pt>
                <c:pt idx="23855">
                  <c:v>7.9616819999999997</c:v>
                </c:pt>
                <c:pt idx="23856">
                  <c:v>7.962224</c:v>
                </c:pt>
                <c:pt idx="23857">
                  <c:v>7.9632959999999997</c:v>
                </c:pt>
                <c:pt idx="23858">
                  <c:v>7.9645599999999996</c:v>
                </c:pt>
                <c:pt idx="23859">
                  <c:v>7.9656000000000002</c:v>
                </c:pt>
                <c:pt idx="23860">
                  <c:v>7.9670889999999996</c:v>
                </c:pt>
                <c:pt idx="23861">
                  <c:v>7.9677360000000004</c:v>
                </c:pt>
                <c:pt idx="23862">
                  <c:v>7.9680410000000004</c:v>
                </c:pt>
                <c:pt idx="23863">
                  <c:v>7.9677829999999998</c:v>
                </c:pt>
                <c:pt idx="23864">
                  <c:v>7.9681829999999998</c:v>
                </c:pt>
                <c:pt idx="23865">
                  <c:v>7.9673239999999996</c:v>
                </c:pt>
                <c:pt idx="23866">
                  <c:v>7.9667579999999996</c:v>
                </c:pt>
                <c:pt idx="23867">
                  <c:v>7.9672140000000002</c:v>
                </c:pt>
                <c:pt idx="23868">
                  <c:v>7.9680220000000004</c:v>
                </c:pt>
                <c:pt idx="23869">
                  <c:v>7.9679989999999998</c:v>
                </c:pt>
                <c:pt idx="23870">
                  <c:v>7.9677129999999998</c:v>
                </c:pt>
                <c:pt idx="23871">
                  <c:v>7.9675330000000004</c:v>
                </c:pt>
                <c:pt idx="23872">
                  <c:v>7.9667560000000002</c:v>
                </c:pt>
                <c:pt idx="23873">
                  <c:v>7.9676739999999997</c:v>
                </c:pt>
                <c:pt idx="23874">
                  <c:v>7.9678550000000001</c:v>
                </c:pt>
                <c:pt idx="23875">
                  <c:v>7.9673740000000004</c:v>
                </c:pt>
                <c:pt idx="23876">
                  <c:v>7.967009</c:v>
                </c:pt>
                <c:pt idx="23877">
                  <c:v>7.9671390000000004</c:v>
                </c:pt>
                <c:pt idx="23878">
                  <c:v>7.9679500000000001</c:v>
                </c:pt>
                <c:pt idx="23879">
                  <c:v>7.9687460000000003</c:v>
                </c:pt>
                <c:pt idx="23880">
                  <c:v>7.9685940000000004</c:v>
                </c:pt>
                <c:pt idx="23881">
                  <c:v>7.968731</c:v>
                </c:pt>
                <c:pt idx="23882">
                  <c:v>7.9676</c:v>
                </c:pt>
                <c:pt idx="23883">
                  <c:v>7.9674430000000003</c:v>
                </c:pt>
                <c:pt idx="23884">
                  <c:v>7.9680119999999999</c:v>
                </c:pt>
                <c:pt idx="23885">
                  <c:v>7.9680039999999996</c:v>
                </c:pt>
                <c:pt idx="23886">
                  <c:v>7.9667349999999999</c:v>
                </c:pt>
                <c:pt idx="23887">
                  <c:v>7.9666300000000003</c:v>
                </c:pt>
                <c:pt idx="23888">
                  <c:v>7.9659649999999997</c:v>
                </c:pt>
                <c:pt idx="23889">
                  <c:v>7.9660869999999999</c:v>
                </c:pt>
                <c:pt idx="23890">
                  <c:v>7.9660349999999998</c:v>
                </c:pt>
                <c:pt idx="23891">
                  <c:v>7.9671079999999996</c:v>
                </c:pt>
                <c:pt idx="23892">
                  <c:v>7.9674839999999998</c:v>
                </c:pt>
                <c:pt idx="23893">
                  <c:v>7.9672429999999999</c:v>
                </c:pt>
                <c:pt idx="23894">
                  <c:v>7.9680549999999997</c:v>
                </c:pt>
                <c:pt idx="23895">
                  <c:v>7.968375</c:v>
                </c:pt>
                <c:pt idx="23896">
                  <c:v>7.9681069999999998</c:v>
                </c:pt>
                <c:pt idx="23897">
                  <c:v>7.9679570000000002</c:v>
                </c:pt>
                <c:pt idx="23898">
                  <c:v>7.9678339999999999</c:v>
                </c:pt>
                <c:pt idx="23899">
                  <c:v>7.9683229999999998</c:v>
                </c:pt>
                <c:pt idx="23900">
                  <c:v>7.9681230000000003</c:v>
                </c:pt>
                <c:pt idx="23901">
                  <c:v>7.9683590000000004</c:v>
                </c:pt>
                <c:pt idx="23902">
                  <c:v>7.9694570000000002</c:v>
                </c:pt>
                <c:pt idx="23903">
                  <c:v>7.9701550000000001</c:v>
                </c:pt>
                <c:pt idx="23904">
                  <c:v>7.9709219999999998</c:v>
                </c:pt>
                <c:pt idx="23905">
                  <c:v>7.9714210000000003</c:v>
                </c:pt>
                <c:pt idx="23906">
                  <c:v>7.9714980000000004</c:v>
                </c:pt>
                <c:pt idx="23907">
                  <c:v>7.9709070000000004</c:v>
                </c:pt>
                <c:pt idx="23908">
                  <c:v>7.9702700000000002</c:v>
                </c:pt>
                <c:pt idx="23909">
                  <c:v>7.968712</c:v>
                </c:pt>
                <c:pt idx="23910">
                  <c:v>7.9679609999999998</c:v>
                </c:pt>
                <c:pt idx="23911">
                  <c:v>7.9683130000000002</c:v>
                </c:pt>
                <c:pt idx="23912">
                  <c:v>7.9684999999999997</c:v>
                </c:pt>
                <c:pt idx="23913">
                  <c:v>7.9691859999999997</c:v>
                </c:pt>
                <c:pt idx="23914">
                  <c:v>7.9685779999999999</c:v>
                </c:pt>
                <c:pt idx="23915">
                  <c:v>7.968909</c:v>
                </c:pt>
                <c:pt idx="23916">
                  <c:v>7.9687000000000001</c:v>
                </c:pt>
                <c:pt idx="23917">
                  <c:v>7.9678579999999997</c:v>
                </c:pt>
                <c:pt idx="23918">
                  <c:v>7.9674899999999997</c:v>
                </c:pt>
                <c:pt idx="23919">
                  <c:v>7.9669129999999999</c:v>
                </c:pt>
                <c:pt idx="23920">
                  <c:v>7.9661340000000003</c:v>
                </c:pt>
                <c:pt idx="23921">
                  <c:v>7.9654999999999996</c:v>
                </c:pt>
                <c:pt idx="23922">
                  <c:v>7.9654210000000001</c:v>
                </c:pt>
                <c:pt idx="23923">
                  <c:v>7.9646939999999997</c:v>
                </c:pt>
                <c:pt idx="23924">
                  <c:v>7.9642340000000003</c:v>
                </c:pt>
                <c:pt idx="23925">
                  <c:v>7.9649190000000001</c:v>
                </c:pt>
                <c:pt idx="23926">
                  <c:v>7.9647449999999997</c:v>
                </c:pt>
                <c:pt idx="23927">
                  <c:v>7.9639160000000002</c:v>
                </c:pt>
                <c:pt idx="23928">
                  <c:v>7.9630239999999999</c:v>
                </c:pt>
                <c:pt idx="23929">
                  <c:v>7.9619309999999999</c:v>
                </c:pt>
                <c:pt idx="23930">
                  <c:v>7.9613699999999996</c:v>
                </c:pt>
                <c:pt idx="23931">
                  <c:v>7.9613820000000004</c:v>
                </c:pt>
                <c:pt idx="23932">
                  <c:v>7.9617449999999996</c:v>
                </c:pt>
                <c:pt idx="23933">
                  <c:v>7.9620240000000004</c:v>
                </c:pt>
                <c:pt idx="23934">
                  <c:v>7.9614789999999998</c:v>
                </c:pt>
                <c:pt idx="23935">
                  <c:v>7.9613740000000002</c:v>
                </c:pt>
                <c:pt idx="23936">
                  <c:v>7.9618919999999997</c:v>
                </c:pt>
                <c:pt idx="23937">
                  <c:v>7.9621789999999999</c:v>
                </c:pt>
                <c:pt idx="23938">
                  <c:v>7.9626440000000001</c:v>
                </c:pt>
                <c:pt idx="23939">
                  <c:v>7.9628209999999999</c:v>
                </c:pt>
                <c:pt idx="23940">
                  <c:v>7.9626359999999998</c:v>
                </c:pt>
                <c:pt idx="23941">
                  <c:v>7.9621219999999999</c:v>
                </c:pt>
                <c:pt idx="23942">
                  <c:v>7.9613230000000001</c:v>
                </c:pt>
                <c:pt idx="23943">
                  <c:v>7.9607250000000001</c:v>
                </c:pt>
                <c:pt idx="23944">
                  <c:v>7.9597879999999996</c:v>
                </c:pt>
                <c:pt idx="23945">
                  <c:v>7.9595719999999996</c:v>
                </c:pt>
                <c:pt idx="23946">
                  <c:v>7.9594440000000004</c:v>
                </c:pt>
                <c:pt idx="23947">
                  <c:v>7.9596439999999999</c:v>
                </c:pt>
                <c:pt idx="23948">
                  <c:v>7.959918</c:v>
                </c:pt>
                <c:pt idx="23949">
                  <c:v>7.960261</c:v>
                </c:pt>
                <c:pt idx="23950">
                  <c:v>7.9607210000000004</c:v>
                </c:pt>
                <c:pt idx="23951">
                  <c:v>7.9606729999999999</c:v>
                </c:pt>
                <c:pt idx="23952">
                  <c:v>7.960712</c:v>
                </c:pt>
                <c:pt idx="23953">
                  <c:v>7.9605699999999997</c:v>
                </c:pt>
                <c:pt idx="23954">
                  <c:v>7.9605059999999996</c:v>
                </c:pt>
                <c:pt idx="23955">
                  <c:v>7.9605829999999997</c:v>
                </c:pt>
                <c:pt idx="23956">
                  <c:v>7.9607559999999999</c:v>
                </c:pt>
                <c:pt idx="23957">
                  <c:v>7.9609290000000001</c:v>
                </c:pt>
                <c:pt idx="23958">
                  <c:v>7.9610159999999999</c:v>
                </c:pt>
                <c:pt idx="23959">
                  <c:v>7.9616069999999999</c:v>
                </c:pt>
                <c:pt idx="23960">
                  <c:v>7.9621729999999999</c:v>
                </c:pt>
                <c:pt idx="23961">
                  <c:v>7.962485</c:v>
                </c:pt>
                <c:pt idx="23962">
                  <c:v>7.9628909999999999</c:v>
                </c:pt>
                <c:pt idx="23963">
                  <c:v>7.96286</c:v>
                </c:pt>
                <c:pt idx="23964">
                  <c:v>7.9629979999999998</c:v>
                </c:pt>
                <c:pt idx="23965">
                  <c:v>7.9628209999999999</c:v>
                </c:pt>
                <c:pt idx="23966">
                  <c:v>7.9629329999999996</c:v>
                </c:pt>
                <c:pt idx="23967">
                  <c:v>7.9629180000000002</c:v>
                </c:pt>
                <c:pt idx="23968">
                  <c:v>7.9620949999999997</c:v>
                </c:pt>
                <c:pt idx="23969">
                  <c:v>7.961805</c:v>
                </c:pt>
                <c:pt idx="23970">
                  <c:v>7.9618979999999997</c:v>
                </c:pt>
                <c:pt idx="23971">
                  <c:v>7.9613880000000004</c:v>
                </c:pt>
                <c:pt idx="23972">
                  <c:v>7.9605699999999997</c:v>
                </c:pt>
                <c:pt idx="23973">
                  <c:v>7.9609160000000001</c:v>
                </c:pt>
                <c:pt idx="23974">
                  <c:v>7.960909</c:v>
                </c:pt>
                <c:pt idx="23975">
                  <c:v>7.9597230000000003</c:v>
                </c:pt>
                <c:pt idx="23976">
                  <c:v>7.9594139999999998</c:v>
                </c:pt>
                <c:pt idx="23977">
                  <c:v>7.959759</c:v>
                </c:pt>
                <c:pt idx="23978">
                  <c:v>7.9599909999999996</c:v>
                </c:pt>
                <c:pt idx="23979">
                  <c:v>7.9602430000000002</c:v>
                </c:pt>
                <c:pt idx="23980">
                  <c:v>7.960407</c:v>
                </c:pt>
                <c:pt idx="23981">
                  <c:v>7.9604429999999997</c:v>
                </c:pt>
                <c:pt idx="23982">
                  <c:v>7.9605860000000002</c:v>
                </c:pt>
                <c:pt idx="23983">
                  <c:v>7.9606339999999998</c:v>
                </c:pt>
                <c:pt idx="23984">
                  <c:v>7.9599479999999998</c:v>
                </c:pt>
                <c:pt idx="23985">
                  <c:v>7.9598789999999999</c:v>
                </c:pt>
                <c:pt idx="23986">
                  <c:v>7.9594630000000004</c:v>
                </c:pt>
                <c:pt idx="23987">
                  <c:v>7.9597540000000002</c:v>
                </c:pt>
                <c:pt idx="23988">
                  <c:v>7.9598279999999999</c:v>
                </c:pt>
                <c:pt idx="23989">
                  <c:v>7.959517</c:v>
                </c:pt>
                <c:pt idx="23990">
                  <c:v>7.9589569999999998</c:v>
                </c:pt>
                <c:pt idx="23991">
                  <c:v>7.9586980000000001</c:v>
                </c:pt>
                <c:pt idx="23992">
                  <c:v>7.9589949999999998</c:v>
                </c:pt>
                <c:pt idx="23993">
                  <c:v>7.959219</c:v>
                </c:pt>
                <c:pt idx="23994">
                  <c:v>7.9601660000000001</c:v>
                </c:pt>
                <c:pt idx="23995">
                  <c:v>7.9604749999999997</c:v>
                </c:pt>
                <c:pt idx="23996">
                  <c:v>7.9603809999999999</c:v>
                </c:pt>
                <c:pt idx="23997">
                  <c:v>7.9598890000000004</c:v>
                </c:pt>
                <c:pt idx="23998">
                  <c:v>7.9591690000000002</c:v>
                </c:pt>
                <c:pt idx="23999">
                  <c:v>7.9593850000000002</c:v>
                </c:pt>
                <c:pt idx="24000">
                  <c:v>7.9588359999999998</c:v>
                </c:pt>
                <c:pt idx="24001">
                  <c:v>7.9581739999999996</c:v>
                </c:pt>
                <c:pt idx="24002">
                  <c:v>7.9575149999999999</c:v>
                </c:pt>
                <c:pt idx="24003">
                  <c:v>7.9568539999999999</c:v>
                </c:pt>
                <c:pt idx="24004">
                  <c:v>7.9561440000000001</c:v>
                </c:pt>
                <c:pt idx="24005">
                  <c:v>7.9556360000000002</c:v>
                </c:pt>
                <c:pt idx="24006">
                  <c:v>7.9550989999999997</c:v>
                </c:pt>
                <c:pt idx="24007">
                  <c:v>7.954974</c:v>
                </c:pt>
                <c:pt idx="24008">
                  <c:v>7.9548030000000001</c:v>
                </c:pt>
                <c:pt idx="24009">
                  <c:v>7.9544879999999996</c:v>
                </c:pt>
                <c:pt idx="24010">
                  <c:v>7.9546080000000003</c:v>
                </c:pt>
                <c:pt idx="24011">
                  <c:v>7.9546679999999999</c:v>
                </c:pt>
                <c:pt idx="24012">
                  <c:v>7.9535229999999997</c:v>
                </c:pt>
                <c:pt idx="24013">
                  <c:v>7.9527770000000002</c:v>
                </c:pt>
                <c:pt idx="24014">
                  <c:v>7.9523910000000004</c:v>
                </c:pt>
                <c:pt idx="24015">
                  <c:v>7.9526289999999999</c:v>
                </c:pt>
                <c:pt idx="24016">
                  <c:v>7.9529439999999996</c:v>
                </c:pt>
                <c:pt idx="24017">
                  <c:v>7.9528809999999996</c:v>
                </c:pt>
                <c:pt idx="24018">
                  <c:v>7.9531559999999999</c:v>
                </c:pt>
                <c:pt idx="24019">
                  <c:v>7.953335</c:v>
                </c:pt>
                <c:pt idx="24020">
                  <c:v>7.9537639999999996</c:v>
                </c:pt>
                <c:pt idx="24021">
                  <c:v>7.9535739999999997</c:v>
                </c:pt>
                <c:pt idx="24022">
                  <c:v>7.9540379999999997</c:v>
                </c:pt>
                <c:pt idx="24023">
                  <c:v>7.954116</c:v>
                </c:pt>
                <c:pt idx="24024">
                  <c:v>7.9539939999999998</c:v>
                </c:pt>
                <c:pt idx="24025">
                  <c:v>7.9550109999999998</c:v>
                </c:pt>
                <c:pt idx="24026">
                  <c:v>7.9569590000000003</c:v>
                </c:pt>
                <c:pt idx="24027">
                  <c:v>7.9583709999999996</c:v>
                </c:pt>
                <c:pt idx="24028">
                  <c:v>7.9589410000000003</c:v>
                </c:pt>
                <c:pt idx="24029">
                  <c:v>7.9584429999999999</c:v>
                </c:pt>
                <c:pt idx="24030">
                  <c:v>7.9586360000000003</c:v>
                </c:pt>
                <c:pt idx="24031">
                  <c:v>7.9590439999999996</c:v>
                </c:pt>
                <c:pt idx="24032">
                  <c:v>7.9588679999999998</c:v>
                </c:pt>
                <c:pt idx="24033">
                  <c:v>7.9590639999999997</c:v>
                </c:pt>
                <c:pt idx="24034">
                  <c:v>7.9594370000000003</c:v>
                </c:pt>
                <c:pt idx="24035">
                  <c:v>7.9600479999999996</c:v>
                </c:pt>
                <c:pt idx="24036">
                  <c:v>7.9600850000000003</c:v>
                </c:pt>
                <c:pt idx="24037">
                  <c:v>7.9595770000000003</c:v>
                </c:pt>
                <c:pt idx="24038">
                  <c:v>7.9590990000000001</c:v>
                </c:pt>
                <c:pt idx="24039">
                  <c:v>7.959409</c:v>
                </c:pt>
                <c:pt idx="24040">
                  <c:v>7.9603739999999998</c:v>
                </c:pt>
                <c:pt idx="24041">
                  <c:v>7.9603320000000002</c:v>
                </c:pt>
                <c:pt idx="24042">
                  <c:v>7.9605050000000004</c:v>
                </c:pt>
                <c:pt idx="24043">
                  <c:v>7.9609579999999998</c:v>
                </c:pt>
                <c:pt idx="24044">
                  <c:v>7.9605949999999996</c:v>
                </c:pt>
                <c:pt idx="24045">
                  <c:v>7.96089</c:v>
                </c:pt>
                <c:pt idx="24046">
                  <c:v>7.9598800000000001</c:v>
                </c:pt>
                <c:pt idx="24047">
                  <c:v>7.9597020000000001</c:v>
                </c:pt>
                <c:pt idx="24048">
                  <c:v>7.9599659999999997</c:v>
                </c:pt>
                <c:pt idx="24049">
                  <c:v>7.9593220000000002</c:v>
                </c:pt>
                <c:pt idx="24050">
                  <c:v>7.9597790000000002</c:v>
                </c:pt>
                <c:pt idx="24051">
                  <c:v>7.9601959999999998</c:v>
                </c:pt>
                <c:pt idx="24052">
                  <c:v>7.959746</c:v>
                </c:pt>
                <c:pt idx="24053">
                  <c:v>7.9597249999999997</c:v>
                </c:pt>
                <c:pt idx="24054">
                  <c:v>7.9600710000000001</c:v>
                </c:pt>
                <c:pt idx="24055">
                  <c:v>7.9598639999999996</c:v>
                </c:pt>
                <c:pt idx="24056">
                  <c:v>7.9590880000000004</c:v>
                </c:pt>
                <c:pt idx="24057">
                  <c:v>7.9576950000000002</c:v>
                </c:pt>
                <c:pt idx="24058">
                  <c:v>7.9568770000000004</c:v>
                </c:pt>
                <c:pt idx="24059">
                  <c:v>7.9570879999999997</c:v>
                </c:pt>
                <c:pt idx="24060">
                  <c:v>7.9563759999999997</c:v>
                </c:pt>
                <c:pt idx="24061">
                  <c:v>7.9552209999999999</c:v>
                </c:pt>
                <c:pt idx="24062">
                  <c:v>7.9558869999999997</c:v>
                </c:pt>
                <c:pt idx="24063">
                  <c:v>7.9560760000000004</c:v>
                </c:pt>
                <c:pt idx="24064">
                  <c:v>7.9563670000000002</c:v>
                </c:pt>
                <c:pt idx="24065">
                  <c:v>7.9562039999999996</c:v>
                </c:pt>
                <c:pt idx="24066">
                  <c:v>7.9549070000000004</c:v>
                </c:pt>
                <c:pt idx="24067">
                  <c:v>7.9542669999999998</c:v>
                </c:pt>
                <c:pt idx="24068">
                  <c:v>7.9541760000000004</c:v>
                </c:pt>
                <c:pt idx="24069">
                  <c:v>7.954402</c:v>
                </c:pt>
                <c:pt idx="24070">
                  <c:v>7.9542809999999999</c:v>
                </c:pt>
                <c:pt idx="24071">
                  <c:v>7.954631</c:v>
                </c:pt>
                <c:pt idx="24072">
                  <c:v>7.9553039999999999</c:v>
                </c:pt>
                <c:pt idx="24073">
                  <c:v>7.9565830000000002</c:v>
                </c:pt>
                <c:pt idx="24074">
                  <c:v>7.9569190000000001</c:v>
                </c:pt>
                <c:pt idx="24075">
                  <c:v>7.9569590000000003</c:v>
                </c:pt>
                <c:pt idx="24076">
                  <c:v>7.9564909999999998</c:v>
                </c:pt>
                <c:pt idx="24077">
                  <c:v>7.955997</c:v>
                </c:pt>
                <c:pt idx="24078">
                  <c:v>7.9554169999999997</c:v>
                </c:pt>
                <c:pt idx="24079">
                  <c:v>7.9561489999999999</c:v>
                </c:pt>
                <c:pt idx="24080">
                  <c:v>7.9568390000000004</c:v>
                </c:pt>
                <c:pt idx="24081">
                  <c:v>7.9562460000000002</c:v>
                </c:pt>
                <c:pt idx="24082">
                  <c:v>7.9558239999999998</c:v>
                </c:pt>
                <c:pt idx="24083">
                  <c:v>7.9556230000000001</c:v>
                </c:pt>
                <c:pt idx="24084">
                  <c:v>7.9550229999999997</c:v>
                </c:pt>
                <c:pt idx="24085">
                  <c:v>7.9548940000000004</c:v>
                </c:pt>
                <c:pt idx="24086">
                  <c:v>7.9548649999999999</c:v>
                </c:pt>
                <c:pt idx="24087">
                  <c:v>7.9547549999999996</c:v>
                </c:pt>
                <c:pt idx="24088">
                  <c:v>7.9543949999999999</c:v>
                </c:pt>
                <c:pt idx="24089">
                  <c:v>7.954358</c:v>
                </c:pt>
                <c:pt idx="24090">
                  <c:v>7.9534539999999998</c:v>
                </c:pt>
                <c:pt idx="24091">
                  <c:v>7.9539819999999999</c:v>
                </c:pt>
                <c:pt idx="24092">
                  <c:v>7.9535010000000002</c:v>
                </c:pt>
                <c:pt idx="24093">
                  <c:v>7.9530019999999997</c:v>
                </c:pt>
                <c:pt idx="24094">
                  <c:v>7.9526260000000004</c:v>
                </c:pt>
                <c:pt idx="24095">
                  <c:v>7.952242</c:v>
                </c:pt>
                <c:pt idx="24096">
                  <c:v>7.9534029999999998</c:v>
                </c:pt>
                <c:pt idx="24097">
                  <c:v>7.9534609999999999</c:v>
                </c:pt>
                <c:pt idx="24098">
                  <c:v>7.9526899999999996</c:v>
                </c:pt>
                <c:pt idx="24099">
                  <c:v>7.9529120000000004</c:v>
                </c:pt>
                <c:pt idx="24100">
                  <c:v>7.9526669999999999</c:v>
                </c:pt>
                <c:pt idx="24101">
                  <c:v>7.9520059999999999</c:v>
                </c:pt>
                <c:pt idx="24102">
                  <c:v>7.9522310000000003</c:v>
                </c:pt>
                <c:pt idx="24103">
                  <c:v>7.9516179999999999</c:v>
                </c:pt>
                <c:pt idx="24104">
                  <c:v>7.9513930000000004</c:v>
                </c:pt>
                <c:pt idx="24105">
                  <c:v>7.95181</c:v>
                </c:pt>
                <c:pt idx="24106">
                  <c:v>7.9530979999999998</c:v>
                </c:pt>
                <c:pt idx="24107">
                  <c:v>7.9538190000000002</c:v>
                </c:pt>
                <c:pt idx="24108">
                  <c:v>7.9537779999999998</c:v>
                </c:pt>
                <c:pt idx="24109">
                  <c:v>7.9535289999999996</c:v>
                </c:pt>
                <c:pt idx="24110">
                  <c:v>7.9534339999999997</c:v>
                </c:pt>
                <c:pt idx="24111">
                  <c:v>7.9536870000000004</c:v>
                </c:pt>
                <c:pt idx="24112">
                  <c:v>7.953417</c:v>
                </c:pt>
                <c:pt idx="24113">
                  <c:v>7.9529350000000001</c:v>
                </c:pt>
                <c:pt idx="24114">
                  <c:v>7.9536239999999996</c:v>
                </c:pt>
                <c:pt idx="24115">
                  <c:v>7.9532939999999996</c:v>
                </c:pt>
                <c:pt idx="24116">
                  <c:v>7.9541829999999996</c:v>
                </c:pt>
                <c:pt idx="24117">
                  <c:v>7.9540920000000002</c:v>
                </c:pt>
                <c:pt idx="24118">
                  <c:v>7.9542060000000001</c:v>
                </c:pt>
                <c:pt idx="24119">
                  <c:v>7.9547850000000002</c:v>
                </c:pt>
                <c:pt idx="24120">
                  <c:v>7.9541620000000002</c:v>
                </c:pt>
                <c:pt idx="24121">
                  <c:v>7.9548329999999998</c:v>
                </c:pt>
                <c:pt idx="24122">
                  <c:v>7.9539039999999996</c:v>
                </c:pt>
                <c:pt idx="24123">
                  <c:v>7.9523250000000001</c:v>
                </c:pt>
                <c:pt idx="24124">
                  <c:v>7.9525560000000004</c:v>
                </c:pt>
                <c:pt idx="24125">
                  <c:v>7.952102</c:v>
                </c:pt>
                <c:pt idx="24126">
                  <c:v>7.9505819999999998</c:v>
                </c:pt>
                <c:pt idx="24127">
                  <c:v>7.9492659999999997</c:v>
                </c:pt>
                <c:pt idx="24128">
                  <c:v>7.9493200000000002</c:v>
                </c:pt>
                <c:pt idx="24129">
                  <c:v>7.948404</c:v>
                </c:pt>
                <c:pt idx="24130">
                  <c:v>7.9474429999999998</c:v>
                </c:pt>
                <c:pt idx="24131">
                  <c:v>7.9466919999999996</c:v>
                </c:pt>
                <c:pt idx="24132">
                  <c:v>7.9465919999999999</c:v>
                </c:pt>
                <c:pt idx="24133">
                  <c:v>7.9450289999999999</c:v>
                </c:pt>
                <c:pt idx="24134">
                  <c:v>7.9447289999999997</c:v>
                </c:pt>
                <c:pt idx="24135">
                  <c:v>7.94374</c:v>
                </c:pt>
                <c:pt idx="24136">
                  <c:v>7.9432410000000004</c:v>
                </c:pt>
                <c:pt idx="24137">
                  <c:v>7.9429660000000002</c:v>
                </c:pt>
                <c:pt idx="24138">
                  <c:v>7.9435229999999999</c:v>
                </c:pt>
                <c:pt idx="24139">
                  <c:v>7.9416180000000001</c:v>
                </c:pt>
                <c:pt idx="24140">
                  <c:v>7.9413669999999996</c:v>
                </c:pt>
                <c:pt idx="24141">
                  <c:v>7.9409280000000004</c:v>
                </c:pt>
                <c:pt idx="24142">
                  <c:v>7.9408529999999997</c:v>
                </c:pt>
                <c:pt idx="24143">
                  <c:v>7.9407779999999999</c:v>
                </c:pt>
                <c:pt idx="24144">
                  <c:v>7.9408079999999996</c:v>
                </c:pt>
                <c:pt idx="24145">
                  <c:v>7.9408349999999999</c:v>
                </c:pt>
                <c:pt idx="24146">
                  <c:v>7.9406119999999998</c:v>
                </c:pt>
                <c:pt idx="24147">
                  <c:v>7.9408050000000001</c:v>
                </c:pt>
                <c:pt idx="24148">
                  <c:v>7.9410379999999998</c:v>
                </c:pt>
                <c:pt idx="24149">
                  <c:v>7.9404469999999998</c:v>
                </c:pt>
                <c:pt idx="24150">
                  <c:v>7.9393409999999998</c:v>
                </c:pt>
                <c:pt idx="24151">
                  <c:v>7.9389760000000003</c:v>
                </c:pt>
                <c:pt idx="24152">
                  <c:v>7.9385779999999997</c:v>
                </c:pt>
                <c:pt idx="24153">
                  <c:v>7.9388670000000001</c:v>
                </c:pt>
                <c:pt idx="24154">
                  <c:v>7.9387869999999996</c:v>
                </c:pt>
                <c:pt idx="24155">
                  <c:v>7.9382950000000001</c:v>
                </c:pt>
                <c:pt idx="24156">
                  <c:v>7.9375369999999998</c:v>
                </c:pt>
                <c:pt idx="24157">
                  <c:v>7.936674</c:v>
                </c:pt>
                <c:pt idx="24158">
                  <c:v>7.9372990000000003</c:v>
                </c:pt>
                <c:pt idx="24159">
                  <c:v>7.9365129999999997</c:v>
                </c:pt>
                <c:pt idx="24160">
                  <c:v>7.9364509999999999</c:v>
                </c:pt>
                <c:pt idx="24161">
                  <c:v>7.9359299999999999</c:v>
                </c:pt>
                <c:pt idx="24162">
                  <c:v>7.9350709999999998</c:v>
                </c:pt>
                <c:pt idx="24163">
                  <c:v>7.9345999999999997</c:v>
                </c:pt>
                <c:pt idx="24164">
                  <c:v>7.9330959999999999</c:v>
                </c:pt>
                <c:pt idx="24165">
                  <c:v>7.9324459999999997</c:v>
                </c:pt>
                <c:pt idx="24166">
                  <c:v>7.9327350000000001</c:v>
                </c:pt>
                <c:pt idx="24167">
                  <c:v>7.9328089999999998</c:v>
                </c:pt>
                <c:pt idx="24168">
                  <c:v>7.9327889999999996</c:v>
                </c:pt>
                <c:pt idx="24169">
                  <c:v>7.9318799999999996</c:v>
                </c:pt>
                <c:pt idx="24170">
                  <c:v>7.9320069999999996</c:v>
                </c:pt>
                <c:pt idx="24171">
                  <c:v>7.9310419999999997</c:v>
                </c:pt>
                <c:pt idx="24172">
                  <c:v>7.9314010000000001</c:v>
                </c:pt>
                <c:pt idx="24173">
                  <c:v>7.9310669999999996</c:v>
                </c:pt>
                <c:pt idx="24174">
                  <c:v>7.9306279999999996</c:v>
                </c:pt>
                <c:pt idx="24175">
                  <c:v>7.9304370000000004</c:v>
                </c:pt>
                <c:pt idx="24176">
                  <c:v>7.9306840000000003</c:v>
                </c:pt>
                <c:pt idx="24177">
                  <c:v>7.9306900000000002</c:v>
                </c:pt>
                <c:pt idx="24178">
                  <c:v>7.9301459999999997</c:v>
                </c:pt>
                <c:pt idx="24179">
                  <c:v>7.9304750000000004</c:v>
                </c:pt>
                <c:pt idx="24180">
                  <c:v>7.9297719999999998</c:v>
                </c:pt>
                <c:pt idx="24181">
                  <c:v>7.9296959999999999</c:v>
                </c:pt>
                <c:pt idx="24182">
                  <c:v>7.9294250000000002</c:v>
                </c:pt>
                <c:pt idx="24183">
                  <c:v>7.9301370000000002</c:v>
                </c:pt>
                <c:pt idx="24184">
                  <c:v>7.9313570000000002</c:v>
                </c:pt>
                <c:pt idx="24185">
                  <c:v>7.931432</c:v>
                </c:pt>
                <c:pt idx="24186">
                  <c:v>7.93119</c:v>
                </c:pt>
                <c:pt idx="24187">
                  <c:v>7.930828</c:v>
                </c:pt>
                <c:pt idx="24188">
                  <c:v>7.9294570000000002</c:v>
                </c:pt>
                <c:pt idx="24189">
                  <c:v>7.9293750000000003</c:v>
                </c:pt>
                <c:pt idx="24190">
                  <c:v>7.9291</c:v>
                </c:pt>
                <c:pt idx="24191">
                  <c:v>7.9281230000000003</c:v>
                </c:pt>
                <c:pt idx="24192">
                  <c:v>7.9271700000000003</c:v>
                </c:pt>
                <c:pt idx="24193">
                  <c:v>7.9257780000000002</c:v>
                </c:pt>
                <c:pt idx="24194">
                  <c:v>7.9247860000000001</c:v>
                </c:pt>
                <c:pt idx="24195">
                  <c:v>7.9247399999999999</c:v>
                </c:pt>
                <c:pt idx="24196">
                  <c:v>7.9243300000000003</c:v>
                </c:pt>
                <c:pt idx="24197">
                  <c:v>7.9235009999999999</c:v>
                </c:pt>
                <c:pt idx="24198">
                  <c:v>7.9234429999999998</c:v>
                </c:pt>
                <c:pt idx="24199">
                  <c:v>7.92272</c:v>
                </c:pt>
                <c:pt idx="24200">
                  <c:v>7.9229159999999998</c:v>
                </c:pt>
                <c:pt idx="24201">
                  <c:v>7.9222400000000004</c:v>
                </c:pt>
                <c:pt idx="24202">
                  <c:v>7.9220649999999999</c:v>
                </c:pt>
                <c:pt idx="24203">
                  <c:v>7.9220410000000001</c:v>
                </c:pt>
                <c:pt idx="24204">
                  <c:v>7.9220449999999998</c:v>
                </c:pt>
                <c:pt idx="24205">
                  <c:v>7.921729</c:v>
                </c:pt>
                <c:pt idx="24206">
                  <c:v>7.9212680000000004</c:v>
                </c:pt>
                <c:pt idx="24207">
                  <c:v>7.9206649999999996</c:v>
                </c:pt>
                <c:pt idx="24208">
                  <c:v>7.9196960000000001</c:v>
                </c:pt>
                <c:pt idx="24209">
                  <c:v>7.9195960000000003</c:v>
                </c:pt>
                <c:pt idx="24210">
                  <c:v>7.9192710000000002</c:v>
                </c:pt>
                <c:pt idx="24211">
                  <c:v>7.9195630000000001</c:v>
                </c:pt>
                <c:pt idx="24212">
                  <c:v>7.9199070000000003</c:v>
                </c:pt>
                <c:pt idx="24213">
                  <c:v>7.9198029999999999</c:v>
                </c:pt>
                <c:pt idx="24214">
                  <c:v>7.9192369999999999</c:v>
                </c:pt>
                <c:pt idx="24215">
                  <c:v>7.9189610000000004</c:v>
                </c:pt>
                <c:pt idx="24216">
                  <c:v>7.9178119999999996</c:v>
                </c:pt>
                <c:pt idx="24217">
                  <c:v>7.9174020000000001</c:v>
                </c:pt>
                <c:pt idx="24218">
                  <c:v>7.916309</c:v>
                </c:pt>
                <c:pt idx="24219">
                  <c:v>7.9161849999999996</c:v>
                </c:pt>
                <c:pt idx="24220">
                  <c:v>7.9157789999999997</c:v>
                </c:pt>
                <c:pt idx="24221">
                  <c:v>7.9150799999999997</c:v>
                </c:pt>
                <c:pt idx="24222">
                  <c:v>7.9145709999999996</c:v>
                </c:pt>
                <c:pt idx="24223">
                  <c:v>7.9143109999999997</c:v>
                </c:pt>
                <c:pt idx="24224">
                  <c:v>7.9137560000000002</c:v>
                </c:pt>
                <c:pt idx="24225">
                  <c:v>7.9132249999999997</c:v>
                </c:pt>
                <c:pt idx="24226">
                  <c:v>7.9125160000000001</c:v>
                </c:pt>
                <c:pt idx="24227">
                  <c:v>7.9122599999999998</c:v>
                </c:pt>
                <c:pt idx="24228">
                  <c:v>7.9120670000000004</c:v>
                </c:pt>
                <c:pt idx="24229">
                  <c:v>7.9111849999999997</c:v>
                </c:pt>
                <c:pt idx="24230">
                  <c:v>7.911397</c:v>
                </c:pt>
                <c:pt idx="24231">
                  <c:v>7.9111279999999997</c:v>
                </c:pt>
                <c:pt idx="24232">
                  <c:v>7.9109470000000002</c:v>
                </c:pt>
                <c:pt idx="24233">
                  <c:v>7.9101720000000002</c:v>
                </c:pt>
                <c:pt idx="24234">
                  <c:v>7.9095230000000001</c:v>
                </c:pt>
                <c:pt idx="24235">
                  <c:v>7.909478</c:v>
                </c:pt>
                <c:pt idx="24236">
                  <c:v>7.9094300000000004</c:v>
                </c:pt>
                <c:pt idx="24237">
                  <c:v>7.9089260000000001</c:v>
                </c:pt>
                <c:pt idx="24238">
                  <c:v>7.9089130000000001</c:v>
                </c:pt>
                <c:pt idx="24239">
                  <c:v>7.9096120000000001</c:v>
                </c:pt>
                <c:pt idx="24240">
                  <c:v>7.9102119999999996</c:v>
                </c:pt>
                <c:pt idx="24241">
                  <c:v>7.9103940000000001</c:v>
                </c:pt>
                <c:pt idx="24242">
                  <c:v>7.9110709999999997</c:v>
                </c:pt>
                <c:pt idx="24243">
                  <c:v>7.9118700000000004</c:v>
                </c:pt>
                <c:pt idx="24244">
                  <c:v>7.9122440000000003</c:v>
                </c:pt>
                <c:pt idx="24245">
                  <c:v>7.9114950000000004</c:v>
                </c:pt>
                <c:pt idx="24246">
                  <c:v>7.9104340000000004</c:v>
                </c:pt>
                <c:pt idx="24247">
                  <c:v>7.9100200000000003</c:v>
                </c:pt>
                <c:pt idx="24248">
                  <c:v>7.9098170000000003</c:v>
                </c:pt>
                <c:pt idx="24249">
                  <c:v>7.9094540000000002</c:v>
                </c:pt>
                <c:pt idx="24250">
                  <c:v>7.9086629999999998</c:v>
                </c:pt>
                <c:pt idx="24251">
                  <c:v>7.9086030000000003</c:v>
                </c:pt>
                <c:pt idx="24252">
                  <c:v>7.9089900000000002</c:v>
                </c:pt>
                <c:pt idx="24253">
                  <c:v>7.9087779999999999</c:v>
                </c:pt>
                <c:pt idx="24254">
                  <c:v>7.908182</c:v>
                </c:pt>
                <c:pt idx="24255">
                  <c:v>7.907743</c:v>
                </c:pt>
                <c:pt idx="24256">
                  <c:v>7.9075240000000004</c:v>
                </c:pt>
                <c:pt idx="24257">
                  <c:v>7.907978</c:v>
                </c:pt>
                <c:pt idx="24258">
                  <c:v>7.9078220000000004</c:v>
                </c:pt>
                <c:pt idx="24259">
                  <c:v>7.9076320000000004</c:v>
                </c:pt>
                <c:pt idx="24260">
                  <c:v>7.9081479999999997</c:v>
                </c:pt>
                <c:pt idx="24261">
                  <c:v>7.9080159999999999</c:v>
                </c:pt>
                <c:pt idx="24262">
                  <c:v>7.9077120000000001</c:v>
                </c:pt>
                <c:pt idx="24263">
                  <c:v>7.907457</c:v>
                </c:pt>
                <c:pt idx="24264">
                  <c:v>7.9077460000000004</c:v>
                </c:pt>
                <c:pt idx="24265">
                  <c:v>7.9073409999999997</c:v>
                </c:pt>
                <c:pt idx="24266">
                  <c:v>7.9070689999999999</c:v>
                </c:pt>
                <c:pt idx="24267">
                  <c:v>7.9073200000000003</c:v>
                </c:pt>
                <c:pt idx="24268">
                  <c:v>7.9073580000000003</c:v>
                </c:pt>
                <c:pt idx="24269">
                  <c:v>7.9068719999999999</c:v>
                </c:pt>
                <c:pt idx="24270">
                  <c:v>7.9053199999999997</c:v>
                </c:pt>
                <c:pt idx="24271">
                  <c:v>7.9045319999999997</c:v>
                </c:pt>
                <c:pt idx="24272">
                  <c:v>7.9040299999999997</c:v>
                </c:pt>
                <c:pt idx="24273">
                  <c:v>7.9042409999999999</c:v>
                </c:pt>
                <c:pt idx="24274">
                  <c:v>7.9034300000000002</c:v>
                </c:pt>
                <c:pt idx="24275">
                  <c:v>7.9030100000000001</c:v>
                </c:pt>
                <c:pt idx="24276">
                  <c:v>7.9022870000000003</c:v>
                </c:pt>
                <c:pt idx="24277">
                  <c:v>7.9017150000000003</c:v>
                </c:pt>
                <c:pt idx="24278">
                  <c:v>7.9009590000000003</c:v>
                </c:pt>
                <c:pt idx="24279">
                  <c:v>7.9005700000000001</c:v>
                </c:pt>
                <c:pt idx="24280">
                  <c:v>7.8994200000000001</c:v>
                </c:pt>
                <c:pt idx="24281">
                  <c:v>7.8992899999999997</c:v>
                </c:pt>
                <c:pt idx="24282">
                  <c:v>7.8996560000000002</c:v>
                </c:pt>
                <c:pt idx="24283">
                  <c:v>7.8991809999999996</c:v>
                </c:pt>
                <c:pt idx="24284">
                  <c:v>7.8978510000000002</c:v>
                </c:pt>
                <c:pt idx="24285">
                  <c:v>7.8971819999999999</c:v>
                </c:pt>
                <c:pt idx="24286">
                  <c:v>7.8964340000000002</c:v>
                </c:pt>
                <c:pt idx="24287">
                  <c:v>7.8957759999999997</c:v>
                </c:pt>
                <c:pt idx="24288">
                  <c:v>7.8955279999999997</c:v>
                </c:pt>
                <c:pt idx="24289">
                  <c:v>7.8948210000000003</c:v>
                </c:pt>
                <c:pt idx="24290">
                  <c:v>7.8933030000000004</c:v>
                </c:pt>
                <c:pt idx="24291">
                  <c:v>7.892957</c:v>
                </c:pt>
                <c:pt idx="24292">
                  <c:v>7.892207</c:v>
                </c:pt>
                <c:pt idx="24293">
                  <c:v>7.8915959999999998</c:v>
                </c:pt>
                <c:pt idx="24294">
                  <c:v>7.8915699999999998</c:v>
                </c:pt>
                <c:pt idx="24295">
                  <c:v>7.8920159999999999</c:v>
                </c:pt>
                <c:pt idx="24296">
                  <c:v>7.8915730000000002</c:v>
                </c:pt>
                <c:pt idx="24297">
                  <c:v>7.8911559999999996</c:v>
                </c:pt>
                <c:pt idx="24298">
                  <c:v>7.8905799999999999</c:v>
                </c:pt>
                <c:pt idx="24299">
                  <c:v>7.890835</c:v>
                </c:pt>
                <c:pt idx="24300">
                  <c:v>7.8913229999999999</c:v>
                </c:pt>
                <c:pt idx="24301">
                  <c:v>7.8915470000000001</c:v>
                </c:pt>
                <c:pt idx="24302">
                  <c:v>7.8914840000000002</c:v>
                </c:pt>
                <c:pt idx="24303">
                  <c:v>7.891006</c:v>
                </c:pt>
                <c:pt idx="24304">
                  <c:v>7.890638</c:v>
                </c:pt>
                <c:pt idx="24305">
                  <c:v>7.8905599999999998</c:v>
                </c:pt>
                <c:pt idx="24306">
                  <c:v>7.8902910000000004</c:v>
                </c:pt>
                <c:pt idx="24307">
                  <c:v>7.8896889999999997</c:v>
                </c:pt>
                <c:pt idx="24308">
                  <c:v>7.8892490000000004</c:v>
                </c:pt>
                <c:pt idx="24309">
                  <c:v>7.8889250000000004</c:v>
                </c:pt>
                <c:pt idx="24310">
                  <c:v>7.8882630000000002</c:v>
                </c:pt>
                <c:pt idx="24311">
                  <c:v>7.8875739999999999</c:v>
                </c:pt>
                <c:pt idx="24312">
                  <c:v>7.8867929999999999</c:v>
                </c:pt>
                <c:pt idx="24313">
                  <c:v>7.8864010000000002</c:v>
                </c:pt>
                <c:pt idx="24314">
                  <c:v>7.8858079999999999</c:v>
                </c:pt>
                <c:pt idx="24315">
                  <c:v>7.8850499999999997</c:v>
                </c:pt>
                <c:pt idx="24316">
                  <c:v>7.8845460000000003</c:v>
                </c:pt>
                <c:pt idx="24317">
                  <c:v>7.8835069999999998</c:v>
                </c:pt>
                <c:pt idx="24318">
                  <c:v>7.8828880000000003</c:v>
                </c:pt>
                <c:pt idx="24319">
                  <c:v>7.8829089999999997</c:v>
                </c:pt>
                <c:pt idx="24320">
                  <c:v>7.8831740000000003</c:v>
                </c:pt>
                <c:pt idx="24321">
                  <c:v>7.8835160000000002</c:v>
                </c:pt>
                <c:pt idx="24322">
                  <c:v>7.8836009999999996</c:v>
                </c:pt>
                <c:pt idx="24323">
                  <c:v>7.8834580000000001</c:v>
                </c:pt>
                <c:pt idx="24324">
                  <c:v>7.884061</c:v>
                </c:pt>
                <c:pt idx="24325">
                  <c:v>7.8844589999999997</c:v>
                </c:pt>
                <c:pt idx="24326">
                  <c:v>7.884531</c:v>
                </c:pt>
                <c:pt idx="24327">
                  <c:v>7.8844690000000002</c:v>
                </c:pt>
                <c:pt idx="24328">
                  <c:v>7.8838150000000002</c:v>
                </c:pt>
                <c:pt idx="24329">
                  <c:v>7.882466</c:v>
                </c:pt>
                <c:pt idx="24330">
                  <c:v>7.8822660000000004</c:v>
                </c:pt>
                <c:pt idx="24331">
                  <c:v>7.8818029999999997</c:v>
                </c:pt>
                <c:pt idx="24332">
                  <c:v>7.88042</c:v>
                </c:pt>
                <c:pt idx="24333">
                  <c:v>7.8798180000000002</c:v>
                </c:pt>
                <c:pt idx="24334">
                  <c:v>7.8792260000000001</c:v>
                </c:pt>
                <c:pt idx="24335">
                  <c:v>7.8777809999999997</c:v>
                </c:pt>
                <c:pt idx="24336">
                  <c:v>7.8768989999999999</c:v>
                </c:pt>
                <c:pt idx="24337">
                  <c:v>7.8772209999999996</c:v>
                </c:pt>
                <c:pt idx="24338">
                  <c:v>7.8771190000000004</c:v>
                </c:pt>
                <c:pt idx="24339">
                  <c:v>7.8766160000000003</c:v>
                </c:pt>
                <c:pt idx="24340">
                  <c:v>7.876862</c:v>
                </c:pt>
                <c:pt idx="24341">
                  <c:v>7.8768200000000004</c:v>
                </c:pt>
                <c:pt idx="24342">
                  <c:v>7.8762249999999998</c:v>
                </c:pt>
                <c:pt idx="24343">
                  <c:v>7.875445</c:v>
                </c:pt>
                <c:pt idx="24344">
                  <c:v>7.8740839999999999</c:v>
                </c:pt>
                <c:pt idx="24345">
                  <c:v>7.8727260000000001</c:v>
                </c:pt>
                <c:pt idx="24346">
                  <c:v>7.8725639999999997</c:v>
                </c:pt>
                <c:pt idx="24347">
                  <c:v>7.873138</c:v>
                </c:pt>
                <c:pt idx="24348">
                  <c:v>7.872795</c:v>
                </c:pt>
                <c:pt idx="24349">
                  <c:v>7.871918</c:v>
                </c:pt>
                <c:pt idx="24350">
                  <c:v>7.8705759999999998</c:v>
                </c:pt>
                <c:pt idx="24351">
                  <c:v>7.8699149999999998</c:v>
                </c:pt>
                <c:pt idx="24352">
                  <c:v>7.8685169999999998</c:v>
                </c:pt>
                <c:pt idx="24353">
                  <c:v>7.8672399999999998</c:v>
                </c:pt>
                <c:pt idx="24354">
                  <c:v>7.8663350000000003</c:v>
                </c:pt>
                <c:pt idx="24355">
                  <c:v>7.8659420000000004</c:v>
                </c:pt>
                <c:pt idx="24356">
                  <c:v>7.8660709999999998</c:v>
                </c:pt>
                <c:pt idx="24357">
                  <c:v>7.866447</c:v>
                </c:pt>
                <c:pt idx="24358">
                  <c:v>7.8663679999999996</c:v>
                </c:pt>
                <c:pt idx="24359">
                  <c:v>7.8658989999999998</c:v>
                </c:pt>
                <c:pt idx="24360">
                  <c:v>7.8652680000000004</c:v>
                </c:pt>
                <c:pt idx="24361">
                  <c:v>7.86435</c:v>
                </c:pt>
                <c:pt idx="24362">
                  <c:v>7.8640730000000003</c:v>
                </c:pt>
                <c:pt idx="24363">
                  <c:v>7.863677</c:v>
                </c:pt>
                <c:pt idx="24364">
                  <c:v>7.8636419999999996</c:v>
                </c:pt>
                <c:pt idx="24365">
                  <c:v>7.8640350000000003</c:v>
                </c:pt>
                <c:pt idx="24366">
                  <c:v>7.8642139999999996</c:v>
                </c:pt>
                <c:pt idx="24367">
                  <c:v>7.863912</c:v>
                </c:pt>
                <c:pt idx="24368">
                  <c:v>7.8632569999999999</c:v>
                </c:pt>
                <c:pt idx="24369">
                  <c:v>7.8624299999999998</c:v>
                </c:pt>
                <c:pt idx="24370">
                  <c:v>7.8615300000000001</c:v>
                </c:pt>
                <c:pt idx="24371">
                  <c:v>7.8607360000000002</c:v>
                </c:pt>
                <c:pt idx="24372">
                  <c:v>7.8598179999999997</c:v>
                </c:pt>
                <c:pt idx="24373">
                  <c:v>7.8588789999999999</c:v>
                </c:pt>
                <c:pt idx="24374">
                  <c:v>7.8573430000000002</c:v>
                </c:pt>
                <c:pt idx="24375">
                  <c:v>7.8556650000000001</c:v>
                </c:pt>
                <c:pt idx="24376">
                  <c:v>7.8546399999999998</c:v>
                </c:pt>
                <c:pt idx="24377">
                  <c:v>7.8539690000000002</c:v>
                </c:pt>
                <c:pt idx="24378">
                  <c:v>7.8535349999999999</c:v>
                </c:pt>
                <c:pt idx="24379">
                  <c:v>7.853917</c:v>
                </c:pt>
                <c:pt idx="24380">
                  <c:v>7.8542719999999999</c:v>
                </c:pt>
                <c:pt idx="24381">
                  <c:v>7.8531750000000002</c:v>
                </c:pt>
                <c:pt idx="24382">
                  <c:v>7.852284</c:v>
                </c:pt>
                <c:pt idx="24383">
                  <c:v>7.8509460000000004</c:v>
                </c:pt>
                <c:pt idx="24384">
                  <c:v>7.8507420000000003</c:v>
                </c:pt>
                <c:pt idx="24385">
                  <c:v>7.8518179999999997</c:v>
                </c:pt>
                <c:pt idx="24386">
                  <c:v>7.8522860000000003</c:v>
                </c:pt>
                <c:pt idx="24387">
                  <c:v>7.8516159999999999</c:v>
                </c:pt>
                <c:pt idx="24388">
                  <c:v>7.8506320000000001</c:v>
                </c:pt>
                <c:pt idx="24389">
                  <c:v>7.8500370000000004</c:v>
                </c:pt>
                <c:pt idx="24390">
                  <c:v>7.8497789999999998</c:v>
                </c:pt>
                <c:pt idx="24391">
                  <c:v>7.8486359999999999</c:v>
                </c:pt>
                <c:pt idx="24392">
                  <c:v>7.8469720000000001</c:v>
                </c:pt>
                <c:pt idx="24393">
                  <c:v>7.8466259999999997</c:v>
                </c:pt>
                <c:pt idx="24394">
                  <c:v>7.8465660000000002</c:v>
                </c:pt>
                <c:pt idx="24395">
                  <c:v>7.8460020000000004</c:v>
                </c:pt>
                <c:pt idx="24396">
                  <c:v>7.8450290000000003</c:v>
                </c:pt>
                <c:pt idx="24397">
                  <c:v>7.8437169999999998</c:v>
                </c:pt>
                <c:pt idx="24398">
                  <c:v>7.842422</c:v>
                </c:pt>
                <c:pt idx="24399">
                  <c:v>7.8417690000000002</c:v>
                </c:pt>
                <c:pt idx="24400">
                  <c:v>7.8416290000000002</c:v>
                </c:pt>
                <c:pt idx="24401">
                  <c:v>7.8415150000000002</c:v>
                </c:pt>
                <c:pt idx="24402">
                  <c:v>7.8413449999999996</c:v>
                </c:pt>
                <c:pt idx="24403">
                  <c:v>7.8413649999999997</c:v>
                </c:pt>
                <c:pt idx="24404">
                  <c:v>7.8409779999999998</c:v>
                </c:pt>
                <c:pt idx="24405">
                  <c:v>7.8409380000000004</c:v>
                </c:pt>
                <c:pt idx="24406">
                  <c:v>7.8402310000000002</c:v>
                </c:pt>
                <c:pt idx="24407">
                  <c:v>7.8389179999999996</c:v>
                </c:pt>
                <c:pt idx="24408">
                  <c:v>7.8378079999999999</c:v>
                </c:pt>
                <c:pt idx="24409">
                  <c:v>7.8367560000000003</c:v>
                </c:pt>
                <c:pt idx="24410">
                  <c:v>7.835642</c:v>
                </c:pt>
                <c:pt idx="24411">
                  <c:v>7.8346119999999999</c:v>
                </c:pt>
                <c:pt idx="24412">
                  <c:v>7.8334260000000002</c:v>
                </c:pt>
                <c:pt idx="24413">
                  <c:v>7.8321829999999997</c:v>
                </c:pt>
                <c:pt idx="24414">
                  <c:v>7.8308390000000001</c:v>
                </c:pt>
                <c:pt idx="24415">
                  <c:v>7.8294879999999996</c:v>
                </c:pt>
                <c:pt idx="24416">
                  <c:v>7.8286689999999997</c:v>
                </c:pt>
                <c:pt idx="24417">
                  <c:v>7.8279829999999997</c:v>
                </c:pt>
                <c:pt idx="24418">
                  <c:v>7.8272089999999999</c:v>
                </c:pt>
                <c:pt idx="24419">
                  <c:v>7.8261859999999999</c:v>
                </c:pt>
                <c:pt idx="24420">
                  <c:v>7.8251799999999996</c:v>
                </c:pt>
                <c:pt idx="24421">
                  <c:v>7.8241110000000003</c:v>
                </c:pt>
                <c:pt idx="24422">
                  <c:v>7.8224919999999996</c:v>
                </c:pt>
                <c:pt idx="24423">
                  <c:v>7.8205650000000002</c:v>
                </c:pt>
                <c:pt idx="24424">
                  <c:v>7.8192599999999999</c:v>
                </c:pt>
                <c:pt idx="24425">
                  <c:v>7.8182739999999997</c:v>
                </c:pt>
                <c:pt idx="24426">
                  <c:v>7.8168369999999996</c:v>
                </c:pt>
                <c:pt idx="24427">
                  <c:v>7.814851</c:v>
                </c:pt>
                <c:pt idx="24428">
                  <c:v>7.8130620000000004</c:v>
                </c:pt>
                <c:pt idx="24429">
                  <c:v>7.8114699999999999</c:v>
                </c:pt>
                <c:pt idx="24430">
                  <c:v>7.8097019999999997</c:v>
                </c:pt>
                <c:pt idx="24431">
                  <c:v>7.8082279999999997</c:v>
                </c:pt>
                <c:pt idx="24432">
                  <c:v>7.8071869999999999</c:v>
                </c:pt>
                <c:pt idx="24433">
                  <c:v>7.8059349999999998</c:v>
                </c:pt>
                <c:pt idx="24434">
                  <c:v>7.8038119999999997</c:v>
                </c:pt>
                <c:pt idx="24435">
                  <c:v>7.8014099999999997</c:v>
                </c:pt>
                <c:pt idx="24436">
                  <c:v>7.7999320000000001</c:v>
                </c:pt>
                <c:pt idx="24437">
                  <c:v>7.7979969999999996</c:v>
                </c:pt>
                <c:pt idx="24438">
                  <c:v>7.795731</c:v>
                </c:pt>
                <c:pt idx="24439">
                  <c:v>7.7935860000000003</c:v>
                </c:pt>
                <c:pt idx="24440">
                  <c:v>7.7901590000000001</c:v>
                </c:pt>
                <c:pt idx="24441">
                  <c:v>7.7884869999999999</c:v>
                </c:pt>
                <c:pt idx="24442">
                  <c:v>7.7888450000000002</c:v>
                </c:pt>
                <c:pt idx="24443">
                  <c:v>7.7871949999999996</c:v>
                </c:pt>
                <c:pt idx="24444">
                  <c:v>7.7852810000000003</c:v>
                </c:pt>
                <c:pt idx="24445">
                  <c:v>7.7822719999999999</c:v>
                </c:pt>
                <c:pt idx="24446">
                  <c:v>7.7808489999999999</c:v>
                </c:pt>
                <c:pt idx="24447">
                  <c:v>7.7791990000000002</c:v>
                </c:pt>
                <c:pt idx="24448">
                  <c:v>7.7774979999999996</c:v>
                </c:pt>
                <c:pt idx="24449">
                  <c:v>7.7760040000000004</c:v>
                </c:pt>
                <c:pt idx="24450">
                  <c:v>7.7738959999999997</c:v>
                </c:pt>
                <c:pt idx="24451">
                  <c:v>7.7715269999999999</c:v>
                </c:pt>
                <c:pt idx="24452">
                  <c:v>7.7690070000000002</c:v>
                </c:pt>
                <c:pt idx="24453">
                  <c:v>7.7666789999999999</c:v>
                </c:pt>
                <c:pt idx="24454">
                  <c:v>7.7646379999999997</c:v>
                </c:pt>
                <c:pt idx="24455">
                  <c:v>7.7622169999999997</c:v>
                </c:pt>
                <c:pt idx="24456">
                  <c:v>7.7591650000000003</c:v>
                </c:pt>
                <c:pt idx="24457">
                  <c:v>7.7565090000000003</c:v>
                </c:pt>
                <c:pt idx="24458">
                  <c:v>7.7539829999999998</c:v>
                </c:pt>
                <c:pt idx="24459">
                  <c:v>7.7520480000000003</c:v>
                </c:pt>
                <c:pt idx="24460">
                  <c:v>7.7504860000000004</c:v>
                </c:pt>
                <c:pt idx="24461">
                  <c:v>7.7488619999999999</c:v>
                </c:pt>
                <c:pt idx="24462">
                  <c:v>7.7469049999999999</c:v>
                </c:pt>
                <c:pt idx="24463">
                  <c:v>7.7450270000000003</c:v>
                </c:pt>
                <c:pt idx="24464">
                  <c:v>7.743493</c:v>
                </c:pt>
                <c:pt idx="24465">
                  <c:v>7.7425189999999997</c:v>
                </c:pt>
                <c:pt idx="24466">
                  <c:v>7.7402550000000003</c:v>
                </c:pt>
                <c:pt idx="24467">
                  <c:v>7.7377900000000004</c:v>
                </c:pt>
                <c:pt idx="24468">
                  <c:v>7.7362489999999999</c:v>
                </c:pt>
                <c:pt idx="24469">
                  <c:v>7.7343549999999999</c:v>
                </c:pt>
                <c:pt idx="24470">
                  <c:v>7.732253</c:v>
                </c:pt>
                <c:pt idx="24471">
                  <c:v>7.7305999999999999</c:v>
                </c:pt>
                <c:pt idx="24472">
                  <c:v>7.7286400000000004</c:v>
                </c:pt>
                <c:pt idx="24473">
                  <c:v>7.7271850000000004</c:v>
                </c:pt>
                <c:pt idx="24474">
                  <c:v>7.724901</c:v>
                </c:pt>
                <c:pt idx="24475">
                  <c:v>7.7224659999999998</c:v>
                </c:pt>
                <c:pt idx="24476">
                  <c:v>7.7208009999999998</c:v>
                </c:pt>
                <c:pt idx="24477">
                  <c:v>7.7189079999999999</c:v>
                </c:pt>
                <c:pt idx="24478">
                  <c:v>7.7177639999999998</c:v>
                </c:pt>
                <c:pt idx="24479">
                  <c:v>7.7158689999999996</c:v>
                </c:pt>
                <c:pt idx="24480">
                  <c:v>7.7135410000000002</c:v>
                </c:pt>
                <c:pt idx="24481">
                  <c:v>7.7122440000000001</c:v>
                </c:pt>
                <c:pt idx="24482">
                  <c:v>7.7105059999999996</c:v>
                </c:pt>
                <c:pt idx="24483">
                  <c:v>7.7096559999999998</c:v>
                </c:pt>
                <c:pt idx="24484">
                  <c:v>7.7085929999999996</c:v>
                </c:pt>
                <c:pt idx="24485">
                  <c:v>7.7060690000000003</c:v>
                </c:pt>
                <c:pt idx="24486">
                  <c:v>7.7034830000000003</c:v>
                </c:pt>
                <c:pt idx="24487">
                  <c:v>7.7016530000000003</c:v>
                </c:pt>
                <c:pt idx="24488">
                  <c:v>7.7002059999999997</c:v>
                </c:pt>
                <c:pt idx="24489">
                  <c:v>7.6990569999999998</c:v>
                </c:pt>
                <c:pt idx="24490">
                  <c:v>7.6981849999999996</c:v>
                </c:pt>
                <c:pt idx="24491">
                  <c:v>7.6962859999999997</c:v>
                </c:pt>
                <c:pt idx="24492">
                  <c:v>7.6934480000000001</c:v>
                </c:pt>
                <c:pt idx="24493">
                  <c:v>7.6910970000000001</c:v>
                </c:pt>
                <c:pt idx="24494">
                  <c:v>7.6890980000000004</c:v>
                </c:pt>
                <c:pt idx="24495">
                  <c:v>7.688701</c:v>
                </c:pt>
                <c:pt idx="24496">
                  <c:v>7.6858149999999998</c:v>
                </c:pt>
                <c:pt idx="24497">
                  <c:v>7.6833349999999996</c:v>
                </c:pt>
                <c:pt idx="24498">
                  <c:v>7.6807949999999998</c:v>
                </c:pt>
                <c:pt idx="24499">
                  <c:v>7.6782810000000001</c:v>
                </c:pt>
                <c:pt idx="24500">
                  <c:v>7.6753419999999997</c:v>
                </c:pt>
                <c:pt idx="24501">
                  <c:v>7.6724459999999999</c:v>
                </c:pt>
                <c:pt idx="24502">
                  <c:v>7.6698029999999999</c:v>
                </c:pt>
                <c:pt idx="24503">
                  <c:v>7.6683570000000003</c:v>
                </c:pt>
                <c:pt idx="24504">
                  <c:v>7.6661549999999998</c:v>
                </c:pt>
                <c:pt idx="24505">
                  <c:v>7.6632499999999997</c:v>
                </c:pt>
                <c:pt idx="24506">
                  <c:v>7.6605679999999996</c:v>
                </c:pt>
                <c:pt idx="24507">
                  <c:v>7.6584830000000004</c:v>
                </c:pt>
                <c:pt idx="24508">
                  <c:v>7.6563999999999997</c:v>
                </c:pt>
                <c:pt idx="24509">
                  <c:v>7.654102</c:v>
                </c:pt>
                <c:pt idx="24510">
                  <c:v>7.6511480000000001</c:v>
                </c:pt>
                <c:pt idx="24511">
                  <c:v>7.6470830000000003</c:v>
                </c:pt>
                <c:pt idx="24512">
                  <c:v>7.6443830000000004</c:v>
                </c:pt>
                <c:pt idx="24513">
                  <c:v>7.642004</c:v>
                </c:pt>
                <c:pt idx="24514">
                  <c:v>7.6391730000000004</c:v>
                </c:pt>
                <c:pt idx="24515">
                  <c:v>7.6344849999999997</c:v>
                </c:pt>
                <c:pt idx="24516">
                  <c:v>7.6314919999999997</c:v>
                </c:pt>
                <c:pt idx="24517">
                  <c:v>7.6285360000000004</c:v>
                </c:pt>
                <c:pt idx="24518">
                  <c:v>7.6246090000000004</c:v>
                </c:pt>
                <c:pt idx="24519">
                  <c:v>7.6220039999999996</c:v>
                </c:pt>
                <c:pt idx="24520">
                  <c:v>7.6189790000000004</c:v>
                </c:pt>
                <c:pt idx="24521">
                  <c:v>7.6158840000000003</c:v>
                </c:pt>
                <c:pt idx="24522">
                  <c:v>7.6137069999999998</c:v>
                </c:pt>
                <c:pt idx="24523">
                  <c:v>7.6101770000000002</c:v>
                </c:pt>
                <c:pt idx="24524">
                  <c:v>7.6070219999999997</c:v>
                </c:pt>
                <c:pt idx="24525">
                  <c:v>7.6048260000000001</c:v>
                </c:pt>
                <c:pt idx="24526">
                  <c:v>7.6007309999999997</c:v>
                </c:pt>
                <c:pt idx="24527">
                  <c:v>7.5986159999999998</c:v>
                </c:pt>
                <c:pt idx="24528">
                  <c:v>7.5949099999999996</c:v>
                </c:pt>
                <c:pt idx="24529">
                  <c:v>7.5913519999999997</c:v>
                </c:pt>
                <c:pt idx="24530">
                  <c:v>7.5886750000000003</c:v>
                </c:pt>
                <c:pt idx="24531">
                  <c:v>7.5854189999999999</c:v>
                </c:pt>
                <c:pt idx="24532">
                  <c:v>7.5824600000000002</c:v>
                </c:pt>
                <c:pt idx="24533">
                  <c:v>7.5775800000000002</c:v>
                </c:pt>
                <c:pt idx="24534">
                  <c:v>7.5730789999999999</c:v>
                </c:pt>
                <c:pt idx="24535">
                  <c:v>7.5700019999999997</c:v>
                </c:pt>
                <c:pt idx="24536">
                  <c:v>7.5662120000000002</c:v>
                </c:pt>
                <c:pt idx="24537">
                  <c:v>7.5625229999999997</c:v>
                </c:pt>
                <c:pt idx="24538">
                  <c:v>7.558783</c:v>
                </c:pt>
                <c:pt idx="24539">
                  <c:v>7.5550850000000001</c:v>
                </c:pt>
                <c:pt idx="24540">
                  <c:v>7.5511780000000002</c:v>
                </c:pt>
                <c:pt idx="24541">
                  <c:v>7.5474240000000004</c:v>
                </c:pt>
                <c:pt idx="24542">
                  <c:v>7.5448890000000004</c:v>
                </c:pt>
                <c:pt idx="24543">
                  <c:v>7.5420449999999999</c:v>
                </c:pt>
                <c:pt idx="24544">
                  <c:v>7.5376409999999998</c:v>
                </c:pt>
                <c:pt idx="24545">
                  <c:v>7.5340230000000004</c:v>
                </c:pt>
                <c:pt idx="24546">
                  <c:v>7.5309689999999998</c:v>
                </c:pt>
                <c:pt idx="24547">
                  <c:v>7.527228</c:v>
                </c:pt>
                <c:pt idx="24548">
                  <c:v>7.5238680000000002</c:v>
                </c:pt>
                <c:pt idx="24549">
                  <c:v>7.5202249999999999</c:v>
                </c:pt>
                <c:pt idx="24550">
                  <c:v>7.5180249999999997</c:v>
                </c:pt>
                <c:pt idx="24551">
                  <c:v>7.5149270000000001</c:v>
                </c:pt>
                <c:pt idx="24552">
                  <c:v>7.5113729999999999</c:v>
                </c:pt>
                <c:pt idx="24553">
                  <c:v>7.5069229999999996</c:v>
                </c:pt>
                <c:pt idx="24554">
                  <c:v>7.503546</c:v>
                </c:pt>
                <c:pt idx="24555">
                  <c:v>7.499549</c:v>
                </c:pt>
                <c:pt idx="24556">
                  <c:v>7.4969970000000004</c:v>
                </c:pt>
                <c:pt idx="24557">
                  <c:v>7.4937849999999999</c:v>
                </c:pt>
                <c:pt idx="24558">
                  <c:v>7.491269</c:v>
                </c:pt>
                <c:pt idx="24559">
                  <c:v>7.4880389999999997</c:v>
                </c:pt>
                <c:pt idx="24560">
                  <c:v>7.4846659999999998</c:v>
                </c:pt>
                <c:pt idx="24561">
                  <c:v>7.481846</c:v>
                </c:pt>
                <c:pt idx="24562">
                  <c:v>7.4792480000000001</c:v>
                </c:pt>
                <c:pt idx="24563">
                  <c:v>7.4759549999999999</c:v>
                </c:pt>
                <c:pt idx="24564">
                  <c:v>7.4719160000000002</c:v>
                </c:pt>
                <c:pt idx="24565">
                  <c:v>7.4691270000000003</c:v>
                </c:pt>
                <c:pt idx="24566">
                  <c:v>7.4658639999999998</c:v>
                </c:pt>
                <c:pt idx="24567">
                  <c:v>7.4631220000000003</c:v>
                </c:pt>
                <c:pt idx="24568">
                  <c:v>7.4602690000000003</c:v>
                </c:pt>
                <c:pt idx="24569">
                  <c:v>7.4568979999999998</c:v>
                </c:pt>
                <c:pt idx="24570">
                  <c:v>7.4535780000000003</c:v>
                </c:pt>
                <c:pt idx="24571">
                  <c:v>7.4501470000000003</c:v>
                </c:pt>
                <c:pt idx="24572">
                  <c:v>7.4463010000000001</c:v>
                </c:pt>
                <c:pt idx="24573">
                  <c:v>7.4430490000000002</c:v>
                </c:pt>
                <c:pt idx="24574">
                  <c:v>7.4402169999999996</c:v>
                </c:pt>
                <c:pt idx="24575">
                  <c:v>7.4368509999999999</c:v>
                </c:pt>
                <c:pt idx="24576">
                  <c:v>7.4348359999999998</c:v>
                </c:pt>
                <c:pt idx="24577">
                  <c:v>7.4306029999999996</c:v>
                </c:pt>
                <c:pt idx="24578">
                  <c:v>7.4269030000000003</c:v>
                </c:pt>
                <c:pt idx="24579">
                  <c:v>7.4240630000000003</c:v>
                </c:pt>
                <c:pt idx="24580">
                  <c:v>7.420496</c:v>
                </c:pt>
                <c:pt idx="24581">
                  <c:v>7.4161070000000002</c:v>
                </c:pt>
                <c:pt idx="24582">
                  <c:v>7.4119710000000003</c:v>
                </c:pt>
                <c:pt idx="24583">
                  <c:v>7.4082670000000004</c:v>
                </c:pt>
                <c:pt idx="24584">
                  <c:v>7.4055609999999996</c:v>
                </c:pt>
                <c:pt idx="24585">
                  <c:v>7.4027880000000001</c:v>
                </c:pt>
                <c:pt idx="24586">
                  <c:v>7.3992529999999999</c:v>
                </c:pt>
                <c:pt idx="24587">
                  <c:v>7.3961030000000001</c:v>
                </c:pt>
                <c:pt idx="24588">
                  <c:v>7.3924750000000001</c:v>
                </c:pt>
                <c:pt idx="24589">
                  <c:v>7.3883369999999999</c:v>
                </c:pt>
                <c:pt idx="24590">
                  <c:v>7.3845710000000002</c:v>
                </c:pt>
                <c:pt idx="24591">
                  <c:v>7.3806919999999998</c:v>
                </c:pt>
                <c:pt idx="24592">
                  <c:v>7.3758759999999999</c:v>
                </c:pt>
                <c:pt idx="24593">
                  <c:v>7.3714579999999996</c:v>
                </c:pt>
                <c:pt idx="24594">
                  <c:v>7.3678670000000004</c:v>
                </c:pt>
                <c:pt idx="24595">
                  <c:v>7.3635999999999999</c:v>
                </c:pt>
                <c:pt idx="24596">
                  <c:v>7.3599620000000003</c:v>
                </c:pt>
                <c:pt idx="24597">
                  <c:v>7.356884</c:v>
                </c:pt>
                <c:pt idx="24598">
                  <c:v>7.3541429999999997</c:v>
                </c:pt>
                <c:pt idx="24599">
                  <c:v>7.3513679999999999</c:v>
                </c:pt>
                <c:pt idx="24600">
                  <c:v>7.3480499999999997</c:v>
                </c:pt>
                <c:pt idx="24601">
                  <c:v>7.3440779999999997</c:v>
                </c:pt>
                <c:pt idx="24602">
                  <c:v>7.3405259999999997</c:v>
                </c:pt>
                <c:pt idx="24603">
                  <c:v>7.3373949999999999</c:v>
                </c:pt>
                <c:pt idx="24604">
                  <c:v>7.3339879999999997</c:v>
                </c:pt>
                <c:pt idx="24605">
                  <c:v>7.3312749999999998</c:v>
                </c:pt>
                <c:pt idx="24606">
                  <c:v>7.3276979999999998</c:v>
                </c:pt>
                <c:pt idx="24607">
                  <c:v>7.3237019999999999</c:v>
                </c:pt>
                <c:pt idx="24608">
                  <c:v>7.3193549999999998</c:v>
                </c:pt>
                <c:pt idx="24609">
                  <c:v>7.3154389999999996</c:v>
                </c:pt>
                <c:pt idx="24610">
                  <c:v>7.311985</c:v>
                </c:pt>
                <c:pt idx="24611">
                  <c:v>7.3077350000000001</c:v>
                </c:pt>
                <c:pt idx="24612">
                  <c:v>7.302848</c:v>
                </c:pt>
                <c:pt idx="24613">
                  <c:v>7.2979640000000003</c:v>
                </c:pt>
                <c:pt idx="24614">
                  <c:v>7.2934900000000003</c:v>
                </c:pt>
                <c:pt idx="24615">
                  <c:v>7.2896739999999998</c:v>
                </c:pt>
                <c:pt idx="24616">
                  <c:v>7.2859429999999996</c:v>
                </c:pt>
                <c:pt idx="24617">
                  <c:v>7.2816970000000003</c:v>
                </c:pt>
                <c:pt idx="24618">
                  <c:v>7.2769729999999999</c:v>
                </c:pt>
                <c:pt idx="24619">
                  <c:v>7.2722110000000004</c:v>
                </c:pt>
                <c:pt idx="24620">
                  <c:v>7.2675169999999998</c:v>
                </c:pt>
                <c:pt idx="24621">
                  <c:v>7.2638809999999996</c:v>
                </c:pt>
                <c:pt idx="24622">
                  <c:v>7.2598250000000002</c:v>
                </c:pt>
                <c:pt idx="24623">
                  <c:v>7.2558769999999999</c:v>
                </c:pt>
                <c:pt idx="24624">
                  <c:v>7.2515970000000003</c:v>
                </c:pt>
                <c:pt idx="24625">
                  <c:v>7.2470720000000002</c:v>
                </c:pt>
                <c:pt idx="24626">
                  <c:v>7.2428179999999998</c:v>
                </c:pt>
                <c:pt idx="24627">
                  <c:v>7.2397609999999997</c:v>
                </c:pt>
                <c:pt idx="24628">
                  <c:v>7.236777</c:v>
                </c:pt>
                <c:pt idx="24629">
                  <c:v>7.2330920000000001</c:v>
                </c:pt>
                <c:pt idx="24630">
                  <c:v>7.229609</c:v>
                </c:pt>
                <c:pt idx="24631">
                  <c:v>7.2259729999999998</c:v>
                </c:pt>
                <c:pt idx="24632">
                  <c:v>7.2223139999999999</c:v>
                </c:pt>
                <c:pt idx="24633">
                  <c:v>7.2190279999999998</c:v>
                </c:pt>
                <c:pt idx="24634">
                  <c:v>7.2148389999999996</c:v>
                </c:pt>
                <c:pt idx="24635">
                  <c:v>7.2105050000000004</c:v>
                </c:pt>
                <c:pt idx="24636">
                  <c:v>7.2064820000000003</c:v>
                </c:pt>
                <c:pt idx="24637">
                  <c:v>7.2019209999999996</c:v>
                </c:pt>
                <c:pt idx="24638">
                  <c:v>7.1978770000000001</c:v>
                </c:pt>
                <c:pt idx="24639">
                  <c:v>7.194318</c:v>
                </c:pt>
                <c:pt idx="24640">
                  <c:v>7.1909910000000004</c:v>
                </c:pt>
                <c:pt idx="24641">
                  <c:v>7.1873760000000004</c:v>
                </c:pt>
                <c:pt idx="24642">
                  <c:v>7.1832279999999997</c:v>
                </c:pt>
                <c:pt idx="24643">
                  <c:v>7.1793339999999999</c:v>
                </c:pt>
                <c:pt idx="24644">
                  <c:v>7.1761309999999998</c:v>
                </c:pt>
                <c:pt idx="24645">
                  <c:v>7.1729320000000003</c:v>
                </c:pt>
                <c:pt idx="24646">
                  <c:v>7.1693860000000003</c:v>
                </c:pt>
                <c:pt idx="24647">
                  <c:v>7.1654309999999999</c:v>
                </c:pt>
                <c:pt idx="24648">
                  <c:v>7.160717</c:v>
                </c:pt>
                <c:pt idx="24649">
                  <c:v>7.1551169999999997</c:v>
                </c:pt>
                <c:pt idx="24650">
                  <c:v>7.1493349999999998</c:v>
                </c:pt>
                <c:pt idx="24651">
                  <c:v>7.1449340000000001</c:v>
                </c:pt>
                <c:pt idx="24652">
                  <c:v>7.1416950000000003</c:v>
                </c:pt>
                <c:pt idx="24653">
                  <c:v>7.1381480000000002</c:v>
                </c:pt>
                <c:pt idx="24654">
                  <c:v>7.1339069999999998</c:v>
                </c:pt>
                <c:pt idx="24655">
                  <c:v>7.1299200000000003</c:v>
                </c:pt>
                <c:pt idx="24656">
                  <c:v>7.1253609999999998</c:v>
                </c:pt>
                <c:pt idx="24657">
                  <c:v>7.120825</c:v>
                </c:pt>
                <c:pt idx="24658">
                  <c:v>7.1165729999999998</c:v>
                </c:pt>
                <c:pt idx="24659">
                  <c:v>7.1131500000000001</c:v>
                </c:pt>
                <c:pt idx="24660">
                  <c:v>7.1091620000000004</c:v>
                </c:pt>
                <c:pt idx="24661">
                  <c:v>7.1051950000000001</c:v>
                </c:pt>
                <c:pt idx="24662">
                  <c:v>7.101756</c:v>
                </c:pt>
                <c:pt idx="24663">
                  <c:v>7.0983960000000002</c:v>
                </c:pt>
                <c:pt idx="24664">
                  <c:v>7.094894</c:v>
                </c:pt>
                <c:pt idx="24665">
                  <c:v>7.0904540000000003</c:v>
                </c:pt>
                <c:pt idx="24666">
                  <c:v>7.085807</c:v>
                </c:pt>
                <c:pt idx="24667">
                  <c:v>7.0816030000000003</c:v>
                </c:pt>
                <c:pt idx="24668">
                  <c:v>7.0782990000000003</c:v>
                </c:pt>
                <c:pt idx="24669">
                  <c:v>7.0746529999999996</c:v>
                </c:pt>
                <c:pt idx="24670">
                  <c:v>7.0710459999999999</c:v>
                </c:pt>
                <c:pt idx="24671">
                  <c:v>7.0673339999999998</c:v>
                </c:pt>
                <c:pt idx="24672">
                  <c:v>7.0639110000000001</c:v>
                </c:pt>
                <c:pt idx="24673">
                  <c:v>7.060575</c:v>
                </c:pt>
                <c:pt idx="24674">
                  <c:v>7.0574690000000002</c:v>
                </c:pt>
                <c:pt idx="24675">
                  <c:v>7.0545090000000004</c:v>
                </c:pt>
                <c:pt idx="24676">
                  <c:v>7.0501699999999996</c:v>
                </c:pt>
                <c:pt idx="24677">
                  <c:v>7.045947</c:v>
                </c:pt>
                <c:pt idx="24678">
                  <c:v>7.0414789999999998</c:v>
                </c:pt>
                <c:pt idx="24679">
                  <c:v>7.0378369999999997</c:v>
                </c:pt>
                <c:pt idx="24680">
                  <c:v>7.0340910000000001</c:v>
                </c:pt>
                <c:pt idx="24681">
                  <c:v>7.0307459999999997</c:v>
                </c:pt>
                <c:pt idx="24682">
                  <c:v>7.0272420000000002</c:v>
                </c:pt>
                <c:pt idx="24683">
                  <c:v>7.0246110000000002</c:v>
                </c:pt>
                <c:pt idx="24684">
                  <c:v>7.0222199999999999</c:v>
                </c:pt>
                <c:pt idx="24685">
                  <c:v>7.0192300000000003</c:v>
                </c:pt>
                <c:pt idx="24686">
                  <c:v>7.0163979999999997</c:v>
                </c:pt>
                <c:pt idx="24687">
                  <c:v>7.0137929999999997</c:v>
                </c:pt>
                <c:pt idx="24688">
                  <c:v>7.0108319999999997</c:v>
                </c:pt>
                <c:pt idx="24689">
                  <c:v>7.0074779999999999</c:v>
                </c:pt>
                <c:pt idx="24690">
                  <c:v>7.0040789999999999</c:v>
                </c:pt>
                <c:pt idx="24691">
                  <c:v>7.0007479999999997</c:v>
                </c:pt>
                <c:pt idx="24692">
                  <c:v>6.9977739999999997</c:v>
                </c:pt>
                <c:pt idx="24693">
                  <c:v>6.9949620000000001</c:v>
                </c:pt>
                <c:pt idx="24694">
                  <c:v>6.991968</c:v>
                </c:pt>
                <c:pt idx="24695">
                  <c:v>6.9892820000000002</c:v>
                </c:pt>
                <c:pt idx="24696">
                  <c:v>6.9865589999999997</c:v>
                </c:pt>
                <c:pt idx="24697">
                  <c:v>6.9838979999999999</c:v>
                </c:pt>
                <c:pt idx="24698">
                  <c:v>6.9815040000000002</c:v>
                </c:pt>
                <c:pt idx="24699">
                  <c:v>6.9795470000000002</c:v>
                </c:pt>
                <c:pt idx="24700">
                  <c:v>6.9783590000000002</c:v>
                </c:pt>
                <c:pt idx="24701">
                  <c:v>6.9762009999999997</c:v>
                </c:pt>
                <c:pt idx="24702">
                  <c:v>6.9726239999999997</c:v>
                </c:pt>
                <c:pt idx="24703">
                  <c:v>6.9692949999999998</c:v>
                </c:pt>
                <c:pt idx="24704">
                  <c:v>6.9665160000000004</c:v>
                </c:pt>
                <c:pt idx="24705">
                  <c:v>6.9637440000000002</c:v>
                </c:pt>
                <c:pt idx="24706">
                  <c:v>6.9617820000000004</c:v>
                </c:pt>
                <c:pt idx="24707">
                  <c:v>6.9600109999999997</c:v>
                </c:pt>
                <c:pt idx="24708">
                  <c:v>6.9576070000000003</c:v>
                </c:pt>
                <c:pt idx="24709">
                  <c:v>6.9544170000000003</c:v>
                </c:pt>
                <c:pt idx="24710">
                  <c:v>6.9517239999999996</c:v>
                </c:pt>
                <c:pt idx="24711">
                  <c:v>6.94998</c:v>
                </c:pt>
                <c:pt idx="24712">
                  <c:v>6.9475829999999998</c:v>
                </c:pt>
                <c:pt idx="24713">
                  <c:v>6.9450940000000001</c:v>
                </c:pt>
                <c:pt idx="24714">
                  <c:v>6.9432970000000003</c:v>
                </c:pt>
                <c:pt idx="24715">
                  <c:v>6.9421340000000002</c:v>
                </c:pt>
                <c:pt idx="24716">
                  <c:v>6.9407779999999999</c:v>
                </c:pt>
                <c:pt idx="24717">
                  <c:v>6.9391470000000002</c:v>
                </c:pt>
                <c:pt idx="24718">
                  <c:v>6.9367660000000004</c:v>
                </c:pt>
                <c:pt idx="24719">
                  <c:v>6.9339589999999998</c:v>
                </c:pt>
                <c:pt idx="24720">
                  <c:v>6.9321580000000003</c:v>
                </c:pt>
                <c:pt idx="24721">
                  <c:v>6.9306939999999999</c:v>
                </c:pt>
                <c:pt idx="24722">
                  <c:v>6.9292429999999996</c:v>
                </c:pt>
                <c:pt idx="24723">
                  <c:v>6.9271050000000001</c:v>
                </c:pt>
                <c:pt idx="24724">
                  <c:v>6.9247389999999998</c:v>
                </c:pt>
                <c:pt idx="24725">
                  <c:v>6.9225560000000002</c:v>
                </c:pt>
                <c:pt idx="24726">
                  <c:v>6.9209740000000002</c:v>
                </c:pt>
                <c:pt idx="24727">
                  <c:v>6.9193689999999997</c:v>
                </c:pt>
                <c:pt idx="24728">
                  <c:v>6.9174540000000002</c:v>
                </c:pt>
                <c:pt idx="24729">
                  <c:v>6.915457</c:v>
                </c:pt>
                <c:pt idx="24730">
                  <c:v>6.9135749999999998</c:v>
                </c:pt>
                <c:pt idx="24731">
                  <c:v>6.9118750000000002</c:v>
                </c:pt>
                <c:pt idx="24732">
                  <c:v>6.910088</c:v>
                </c:pt>
                <c:pt idx="24733">
                  <c:v>6.9078520000000001</c:v>
                </c:pt>
                <c:pt idx="24734">
                  <c:v>6.9053959999999996</c:v>
                </c:pt>
                <c:pt idx="24735">
                  <c:v>6.9033410000000002</c:v>
                </c:pt>
                <c:pt idx="24736">
                  <c:v>6.9018940000000004</c:v>
                </c:pt>
                <c:pt idx="24737">
                  <c:v>6.9005710000000002</c:v>
                </c:pt>
                <c:pt idx="24738">
                  <c:v>6.899489</c:v>
                </c:pt>
                <c:pt idx="24739">
                  <c:v>6.8987749999999997</c:v>
                </c:pt>
                <c:pt idx="24740">
                  <c:v>6.8975119999999999</c:v>
                </c:pt>
                <c:pt idx="24741">
                  <c:v>6.8962630000000003</c:v>
                </c:pt>
                <c:pt idx="24742">
                  <c:v>6.8956280000000003</c:v>
                </c:pt>
                <c:pt idx="24743">
                  <c:v>6.8946389999999997</c:v>
                </c:pt>
                <c:pt idx="24744">
                  <c:v>6.8932849999999997</c:v>
                </c:pt>
                <c:pt idx="24745">
                  <c:v>6.8913390000000003</c:v>
                </c:pt>
                <c:pt idx="24746">
                  <c:v>6.8901490000000001</c:v>
                </c:pt>
                <c:pt idx="24747">
                  <c:v>6.8889399999999998</c:v>
                </c:pt>
                <c:pt idx="24748">
                  <c:v>6.8875489999999999</c:v>
                </c:pt>
                <c:pt idx="24749">
                  <c:v>6.8869410000000002</c:v>
                </c:pt>
                <c:pt idx="24750">
                  <c:v>6.8859589999999997</c:v>
                </c:pt>
                <c:pt idx="24751">
                  <c:v>6.8848799999999999</c:v>
                </c:pt>
                <c:pt idx="24752">
                  <c:v>6.8842749999999997</c:v>
                </c:pt>
                <c:pt idx="24753">
                  <c:v>6.8829450000000003</c:v>
                </c:pt>
                <c:pt idx="24754">
                  <c:v>6.8820670000000002</c:v>
                </c:pt>
                <c:pt idx="24755">
                  <c:v>6.8815080000000002</c:v>
                </c:pt>
                <c:pt idx="24756">
                  <c:v>6.8801639999999997</c:v>
                </c:pt>
                <c:pt idx="24757">
                  <c:v>6.8789069999999999</c:v>
                </c:pt>
                <c:pt idx="24758">
                  <c:v>6.8782439999999996</c:v>
                </c:pt>
                <c:pt idx="24759">
                  <c:v>6.8773479999999996</c:v>
                </c:pt>
                <c:pt idx="24760">
                  <c:v>6.8766410000000002</c:v>
                </c:pt>
                <c:pt idx="24761">
                  <c:v>6.8746140000000002</c:v>
                </c:pt>
                <c:pt idx="24762">
                  <c:v>6.8734109999999999</c:v>
                </c:pt>
                <c:pt idx="24763">
                  <c:v>6.872662</c:v>
                </c:pt>
                <c:pt idx="24764">
                  <c:v>6.8720610000000004</c:v>
                </c:pt>
                <c:pt idx="24765">
                  <c:v>6.8714180000000002</c:v>
                </c:pt>
                <c:pt idx="24766">
                  <c:v>6.8700840000000003</c:v>
                </c:pt>
                <c:pt idx="24767">
                  <c:v>6.8687849999999999</c:v>
                </c:pt>
                <c:pt idx="24768">
                  <c:v>6.8684469999999997</c:v>
                </c:pt>
                <c:pt idx="24769">
                  <c:v>6.8687100000000001</c:v>
                </c:pt>
                <c:pt idx="24770">
                  <c:v>6.8684570000000003</c:v>
                </c:pt>
                <c:pt idx="24771">
                  <c:v>6.8679439999999996</c:v>
                </c:pt>
                <c:pt idx="24772">
                  <c:v>6.8672259999999996</c:v>
                </c:pt>
                <c:pt idx="24773">
                  <c:v>6.8672449999999996</c:v>
                </c:pt>
                <c:pt idx="24774">
                  <c:v>6.8678299999999997</c:v>
                </c:pt>
                <c:pt idx="24775">
                  <c:v>6.8676519999999996</c:v>
                </c:pt>
                <c:pt idx="24776">
                  <c:v>6.8672120000000003</c:v>
                </c:pt>
                <c:pt idx="24777">
                  <c:v>6.8664069999999997</c:v>
                </c:pt>
                <c:pt idx="24778">
                  <c:v>6.8662289999999997</c:v>
                </c:pt>
                <c:pt idx="24779">
                  <c:v>6.8658489999999999</c:v>
                </c:pt>
                <c:pt idx="24780">
                  <c:v>6.8646159999999998</c:v>
                </c:pt>
                <c:pt idx="24781">
                  <c:v>6.8632039999999996</c:v>
                </c:pt>
                <c:pt idx="24782">
                  <c:v>6.8624299999999998</c:v>
                </c:pt>
                <c:pt idx="24783">
                  <c:v>6.8620489999999998</c:v>
                </c:pt>
                <c:pt idx="24784">
                  <c:v>6.8627659999999997</c:v>
                </c:pt>
                <c:pt idx="24785">
                  <c:v>6.8633769999999998</c:v>
                </c:pt>
                <c:pt idx="24786">
                  <c:v>6.8633410000000001</c:v>
                </c:pt>
                <c:pt idx="24787">
                  <c:v>6.8633230000000003</c:v>
                </c:pt>
                <c:pt idx="24788">
                  <c:v>6.8629110000000004</c:v>
                </c:pt>
                <c:pt idx="24789">
                  <c:v>6.8623190000000003</c:v>
                </c:pt>
                <c:pt idx="24790">
                  <c:v>6.8622680000000003</c:v>
                </c:pt>
                <c:pt idx="24791">
                  <c:v>6.8623529999999997</c:v>
                </c:pt>
                <c:pt idx="24792">
                  <c:v>6.8615890000000004</c:v>
                </c:pt>
                <c:pt idx="24793">
                  <c:v>6.8613809999999997</c:v>
                </c:pt>
                <c:pt idx="24794">
                  <c:v>6.861866</c:v>
                </c:pt>
                <c:pt idx="24795">
                  <c:v>6.8621480000000004</c:v>
                </c:pt>
                <c:pt idx="24796">
                  <c:v>6.8625429999999996</c:v>
                </c:pt>
                <c:pt idx="24797">
                  <c:v>6.8623240000000001</c:v>
                </c:pt>
                <c:pt idx="24798">
                  <c:v>6.8626050000000003</c:v>
                </c:pt>
                <c:pt idx="24799">
                  <c:v>6.862133</c:v>
                </c:pt>
                <c:pt idx="24800">
                  <c:v>6.8615779999999997</c:v>
                </c:pt>
                <c:pt idx="24801">
                  <c:v>6.861218</c:v>
                </c:pt>
                <c:pt idx="24802">
                  <c:v>6.8608209999999996</c:v>
                </c:pt>
                <c:pt idx="24803">
                  <c:v>6.8610439999999997</c:v>
                </c:pt>
                <c:pt idx="24804">
                  <c:v>6.8613629999999999</c:v>
                </c:pt>
                <c:pt idx="24805">
                  <c:v>6.861726</c:v>
                </c:pt>
                <c:pt idx="24806">
                  <c:v>6.8615589999999997</c:v>
                </c:pt>
                <c:pt idx="24807">
                  <c:v>6.8616349999999997</c:v>
                </c:pt>
                <c:pt idx="24808">
                  <c:v>6.8620939999999999</c:v>
                </c:pt>
                <c:pt idx="24809">
                  <c:v>6.8625309999999997</c:v>
                </c:pt>
                <c:pt idx="24810">
                  <c:v>6.862933</c:v>
                </c:pt>
                <c:pt idx="24811">
                  <c:v>6.8635169999999999</c:v>
                </c:pt>
                <c:pt idx="24812">
                  <c:v>6.8642560000000001</c:v>
                </c:pt>
                <c:pt idx="24813">
                  <c:v>6.864878</c:v>
                </c:pt>
                <c:pt idx="24814">
                  <c:v>6.8649630000000004</c:v>
                </c:pt>
                <c:pt idx="24815">
                  <c:v>6.8654919999999997</c:v>
                </c:pt>
                <c:pt idx="24816">
                  <c:v>6.8663489999999996</c:v>
                </c:pt>
                <c:pt idx="24817">
                  <c:v>6.8672199999999997</c:v>
                </c:pt>
                <c:pt idx="24818">
                  <c:v>6.8681340000000004</c:v>
                </c:pt>
                <c:pt idx="24819">
                  <c:v>6.8684320000000003</c:v>
                </c:pt>
                <c:pt idx="24820">
                  <c:v>6.8684830000000003</c:v>
                </c:pt>
                <c:pt idx="24821">
                  <c:v>6.86843</c:v>
                </c:pt>
                <c:pt idx="24822">
                  <c:v>6.8685340000000004</c:v>
                </c:pt>
                <c:pt idx="24823">
                  <c:v>6.8686939999999996</c:v>
                </c:pt>
                <c:pt idx="24824">
                  <c:v>6.868258</c:v>
                </c:pt>
                <c:pt idx="24825">
                  <c:v>6.8675870000000003</c:v>
                </c:pt>
                <c:pt idx="24826">
                  <c:v>6.8682480000000004</c:v>
                </c:pt>
                <c:pt idx="24827">
                  <c:v>6.8699029999999999</c:v>
                </c:pt>
                <c:pt idx="24828">
                  <c:v>6.8710149999999999</c:v>
                </c:pt>
                <c:pt idx="24829">
                  <c:v>6.8719520000000003</c:v>
                </c:pt>
                <c:pt idx="24830">
                  <c:v>6.8726669999999999</c:v>
                </c:pt>
                <c:pt idx="24831">
                  <c:v>6.8744899999999998</c:v>
                </c:pt>
                <c:pt idx="24832">
                  <c:v>6.8756519999999997</c:v>
                </c:pt>
                <c:pt idx="24833">
                  <c:v>6.8766210000000001</c:v>
                </c:pt>
                <c:pt idx="24834">
                  <c:v>6.876741</c:v>
                </c:pt>
                <c:pt idx="24835">
                  <c:v>6.876868</c:v>
                </c:pt>
                <c:pt idx="24836">
                  <c:v>6.8778889999999997</c:v>
                </c:pt>
                <c:pt idx="24837">
                  <c:v>6.8774550000000003</c:v>
                </c:pt>
                <c:pt idx="24838">
                  <c:v>6.8778240000000004</c:v>
                </c:pt>
                <c:pt idx="24839">
                  <c:v>6.8785309999999997</c:v>
                </c:pt>
                <c:pt idx="24840">
                  <c:v>6.8791070000000003</c:v>
                </c:pt>
                <c:pt idx="24841">
                  <c:v>6.880579</c:v>
                </c:pt>
                <c:pt idx="24842">
                  <c:v>6.8816550000000003</c:v>
                </c:pt>
                <c:pt idx="24843">
                  <c:v>6.8830270000000002</c:v>
                </c:pt>
                <c:pt idx="24844">
                  <c:v>6.8840310000000002</c:v>
                </c:pt>
                <c:pt idx="24845">
                  <c:v>6.8846780000000001</c:v>
                </c:pt>
                <c:pt idx="24846">
                  <c:v>6.8850020000000001</c:v>
                </c:pt>
                <c:pt idx="24847">
                  <c:v>6.8854009999999999</c:v>
                </c:pt>
                <c:pt idx="24848">
                  <c:v>6.8851440000000004</c:v>
                </c:pt>
                <c:pt idx="24849">
                  <c:v>6.886393</c:v>
                </c:pt>
                <c:pt idx="24850">
                  <c:v>6.88713</c:v>
                </c:pt>
                <c:pt idx="24851">
                  <c:v>6.8884509999999999</c:v>
                </c:pt>
                <c:pt idx="24852">
                  <c:v>6.8910140000000002</c:v>
                </c:pt>
                <c:pt idx="24853">
                  <c:v>6.8924789999999998</c:v>
                </c:pt>
                <c:pt idx="24854">
                  <c:v>6.8934730000000002</c:v>
                </c:pt>
                <c:pt idx="24855">
                  <c:v>6.8935810000000002</c:v>
                </c:pt>
                <c:pt idx="24856">
                  <c:v>6.8943969999999997</c:v>
                </c:pt>
                <c:pt idx="24857">
                  <c:v>6.8951849999999997</c:v>
                </c:pt>
                <c:pt idx="24858">
                  <c:v>6.8955869999999999</c:v>
                </c:pt>
                <c:pt idx="24859">
                  <c:v>6.8974099999999998</c:v>
                </c:pt>
                <c:pt idx="24860">
                  <c:v>6.8981110000000001</c:v>
                </c:pt>
                <c:pt idx="24861">
                  <c:v>6.8993840000000004</c:v>
                </c:pt>
                <c:pt idx="24862">
                  <c:v>6.9007250000000004</c:v>
                </c:pt>
                <c:pt idx="24863">
                  <c:v>6.9006259999999999</c:v>
                </c:pt>
                <c:pt idx="24864">
                  <c:v>6.9014870000000004</c:v>
                </c:pt>
                <c:pt idx="24865">
                  <c:v>6.9020659999999996</c:v>
                </c:pt>
                <c:pt idx="24866">
                  <c:v>6.9027659999999997</c:v>
                </c:pt>
                <c:pt idx="24867">
                  <c:v>6.9038310000000003</c:v>
                </c:pt>
                <c:pt idx="24868">
                  <c:v>6.903899</c:v>
                </c:pt>
                <c:pt idx="24869">
                  <c:v>6.9049160000000001</c:v>
                </c:pt>
                <c:pt idx="24870">
                  <c:v>6.9054970000000004</c:v>
                </c:pt>
                <c:pt idx="24871">
                  <c:v>6.9061820000000003</c:v>
                </c:pt>
                <c:pt idx="24872">
                  <c:v>6.9073169999999999</c:v>
                </c:pt>
                <c:pt idx="24873">
                  <c:v>6.9084110000000001</c:v>
                </c:pt>
                <c:pt idx="24874">
                  <c:v>6.9100520000000003</c:v>
                </c:pt>
                <c:pt idx="24875">
                  <c:v>6.9112650000000002</c:v>
                </c:pt>
                <c:pt idx="24876">
                  <c:v>6.9114170000000001</c:v>
                </c:pt>
                <c:pt idx="24877">
                  <c:v>6.910787</c:v>
                </c:pt>
                <c:pt idx="24878">
                  <c:v>6.9109119999999997</c:v>
                </c:pt>
                <c:pt idx="24879">
                  <c:v>6.9114060000000004</c:v>
                </c:pt>
                <c:pt idx="24880">
                  <c:v>6.9128579999999999</c:v>
                </c:pt>
                <c:pt idx="24881">
                  <c:v>6.9144110000000003</c:v>
                </c:pt>
                <c:pt idx="24882">
                  <c:v>6.914733</c:v>
                </c:pt>
                <c:pt idx="24883">
                  <c:v>6.9153849999999997</c:v>
                </c:pt>
                <c:pt idx="24884">
                  <c:v>6.9163899999999998</c:v>
                </c:pt>
                <c:pt idx="24885">
                  <c:v>6.9167920000000001</c:v>
                </c:pt>
                <c:pt idx="24886">
                  <c:v>6.9167649999999998</c:v>
                </c:pt>
                <c:pt idx="24887">
                  <c:v>6.9178170000000003</c:v>
                </c:pt>
                <c:pt idx="24888">
                  <c:v>6.919594</c:v>
                </c:pt>
                <c:pt idx="24889">
                  <c:v>6.9202240000000002</c:v>
                </c:pt>
                <c:pt idx="24890">
                  <c:v>6.9217940000000002</c:v>
                </c:pt>
                <c:pt idx="24891">
                  <c:v>6.9215710000000001</c:v>
                </c:pt>
                <c:pt idx="24892">
                  <c:v>6.9213060000000004</c:v>
                </c:pt>
                <c:pt idx="24893">
                  <c:v>6.9213440000000004</c:v>
                </c:pt>
                <c:pt idx="24894">
                  <c:v>6.9211850000000004</c:v>
                </c:pt>
                <c:pt idx="24895">
                  <c:v>6.9215270000000002</c:v>
                </c:pt>
                <c:pt idx="24896">
                  <c:v>6.9214390000000003</c:v>
                </c:pt>
                <c:pt idx="24897">
                  <c:v>6.9218960000000003</c:v>
                </c:pt>
                <c:pt idx="24898">
                  <c:v>6.9228579999999997</c:v>
                </c:pt>
                <c:pt idx="24899">
                  <c:v>6.9229940000000001</c:v>
                </c:pt>
                <c:pt idx="24900">
                  <c:v>6.9234619999999998</c:v>
                </c:pt>
                <c:pt idx="24901">
                  <c:v>6.9229510000000003</c:v>
                </c:pt>
                <c:pt idx="24902">
                  <c:v>6.9219759999999999</c:v>
                </c:pt>
                <c:pt idx="24903">
                  <c:v>6.9233919999999998</c:v>
                </c:pt>
                <c:pt idx="24904">
                  <c:v>6.9230879999999999</c:v>
                </c:pt>
                <c:pt idx="24905">
                  <c:v>6.922148</c:v>
                </c:pt>
                <c:pt idx="24906">
                  <c:v>6.9221940000000002</c:v>
                </c:pt>
                <c:pt idx="24907">
                  <c:v>6.9224449999999997</c:v>
                </c:pt>
                <c:pt idx="24908">
                  <c:v>6.9231829999999999</c:v>
                </c:pt>
                <c:pt idx="24909">
                  <c:v>6.9223350000000003</c:v>
                </c:pt>
                <c:pt idx="24910">
                  <c:v>6.92319</c:v>
                </c:pt>
                <c:pt idx="24911">
                  <c:v>6.9234780000000002</c:v>
                </c:pt>
                <c:pt idx="24912">
                  <c:v>6.9224360000000003</c:v>
                </c:pt>
                <c:pt idx="24913">
                  <c:v>6.922898</c:v>
                </c:pt>
                <c:pt idx="24914">
                  <c:v>6.9233570000000002</c:v>
                </c:pt>
                <c:pt idx="24915">
                  <c:v>6.9226989999999997</c:v>
                </c:pt>
                <c:pt idx="24916">
                  <c:v>6.9216249999999997</c:v>
                </c:pt>
                <c:pt idx="24917">
                  <c:v>6.9232069999999997</c:v>
                </c:pt>
                <c:pt idx="24918">
                  <c:v>6.9232069999999997</c:v>
                </c:pt>
                <c:pt idx="24919">
                  <c:v>6.9223229999999996</c:v>
                </c:pt>
                <c:pt idx="24920">
                  <c:v>6.9228040000000002</c:v>
                </c:pt>
                <c:pt idx="24921">
                  <c:v>6.923025</c:v>
                </c:pt>
                <c:pt idx="24922">
                  <c:v>6.9230530000000003</c:v>
                </c:pt>
                <c:pt idx="24923">
                  <c:v>6.9228360000000002</c:v>
                </c:pt>
                <c:pt idx="24924">
                  <c:v>6.9214219999999997</c:v>
                </c:pt>
                <c:pt idx="24925">
                  <c:v>6.9213180000000003</c:v>
                </c:pt>
                <c:pt idx="24926">
                  <c:v>6.9218869999999999</c:v>
                </c:pt>
                <c:pt idx="24927">
                  <c:v>6.9228899999999998</c:v>
                </c:pt>
                <c:pt idx="24928">
                  <c:v>6.923197</c:v>
                </c:pt>
                <c:pt idx="24929">
                  <c:v>6.9235800000000003</c:v>
                </c:pt>
                <c:pt idx="24930">
                  <c:v>6.9238540000000004</c:v>
                </c:pt>
                <c:pt idx="24931">
                  <c:v>6.9237989999999998</c:v>
                </c:pt>
                <c:pt idx="24932">
                  <c:v>6.9238410000000004</c:v>
                </c:pt>
                <c:pt idx="24933">
                  <c:v>6.924461</c:v>
                </c:pt>
                <c:pt idx="24934">
                  <c:v>6.9237000000000002</c:v>
                </c:pt>
                <c:pt idx="24935">
                  <c:v>6.9241130000000002</c:v>
                </c:pt>
                <c:pt idx="24936">
                  <c:v>6.9233409999999997</c:v>
                </c:pt>
                <c:pt idx="24937">
                  <c:v>6.9236959999999996</c:v>
                </c:pt>
                <c:pt idx="24938">
                  <c:v>6.9233900000000004</c:v>
                </c:pt>
                <c:pt idx="24939">
                  <c:v>6.9234929999999997</c:v>
                </c:pt>
                <c:pt idx="24940">
                  <c:v>6.922936</c:v>
                </c:pt>
                <c:pt idx="24941">
                  <c:v>6.9226850000000004</c:v>
                </c:pt>
                <c:pt idx="24942">
                  <c:v>6.9233349999999998</c:v>
                </c:pt>
                <c:pt idx="24943">
                  <c:v>6.9239709999999999</c:v>
                </c:pt>
                <c:pt idx="24944">
                  <c:v>6.9239329999999999</c:v>
                </c:pt>
                <c:pt idx="24945">
                  <c:v>6.9236760000000004</c:v>
                </c:pt>
                <c:pt idx="24946">
                  <c:v>6.9242150000000002</c:v>
                </c:pt>
                <c:pt idx="24947">
                  <c:v>6.9248070000000004</c:v>
                </c:pt>
                <c:pt idx="24948">
                  <c:v>6.9245270000000003</c:v>
                </c:pt>
                <c:pt idx="24949">
                  <c:v>6.9243560000000004</c:v>
                </c:pt>
                <c:pt idx="24950">
                  <c:v>6.9237339999999996</c:v>
                </c:pt>
                <c:pt idx="24951">
                  <c:v>6.9240310000000003</c:v>
                </c:pt>
                <c:pt idx="24952">
                  <c:v>6.9243620000000004</c:v>
                </c:pt>
                <c:pt idx="24953">
                  <c:v>6.9234770000000001</c:v>
                </c:pt>
                <c:pt idx="24954">
                  <c:v>6.9238210000000002</c:v>
                </c:pt>
                <c:pt idx="24955">
                  <c:v>6.9245669999999997</c:v>
                </c:pt>
                <c:pt idx="24956">
                  <c:v>6.9249840000000003</c:v>
                </c:pt>
                <c:pt idx="24957">
                  <c:v>6.9257819999999999</c:v>
                </c:pt>
                <c:pt idx="24958">
                  <c:v>6.9253989999999996</c:v>
                </c:pt>
                <c:pt idx="24959">
                  <c:v>6.9249679999999998</c:v>
                </c:pt>
                <c:pt idx="24960">
                  <c:v>6.923705</c:v>
                </c:pt>
                <c:pt idx="24961">
                  <c:v>6.9232740000000002</c:v>
                </c:pt>
                <c:pt idx="24962">
                  <c:v>6.9243800000000002</c:v>
                </c:pt>
                <c:pt idx="24963">
                  <c:v>6.9252180000000001</c:v>
                </c:pt>
                <c:pt idx="24964">
                  <c:v>6.9259019999999998</c:v>
                </c:pt>
                <c:pt idx="24965">
                  <c:v>6.9268660000000004</c:v>
                </c:pt>
                <c:pt idx="24966">
                  <c:v>6.9278240000000002</c:v>
                </c:pt>
                <c:pt idx="24967">
                  <c:v>6.9270230000000002</c:v>
                </c:pt>
                <c:pt idx="24968">
                  <c:v>6.9272320000000001</c:v>
                </c:pt>
                <c:pt idx="24969">
                  <c:v>6.9283840000000003</c:v>
                </c:pt>
                <c:pt idx="24970">
                  <c:v>6.9292030000000002</c:v>
                </c:pt>
                <c:pt idx="24971">
                  <c:v>6.9298109999999999</c:v>
                </c:pt>
                <c:pt idx="24972">
                  <c:v>6.9303030000000003</c:v>
                </c:pt>
                <c:pt idx="24973">
                  <c:v>6.9311629999999997</c:v>
                </c:pt>
                <c:pt idx="24974">
                  <c:v>6.9325619999999999</c:v>
                </c:pt>
                <c:pt idx="24975">
                  <c:v>6.9328729999999998</c:v>
                </c:pt>
                <c:pt idx="24976">
                  <c:v>6.9328079999999996</c:v>
                </c:pt>
                <c:pt idx="24977">
                  <c:v>6.9322540000000004</c:v>
                </c:pt>
                <c:pt idx="24978">
                  <c:v>6.9318489999999997</c:v>
                </c:pt>
                <c:pt idx="24979">
                  <c:v>6.9314200000000001</c:v>
                </c:pt>
                <c:pt idx="24980">
                  <c:v>6.9304170000000003</c:v>
                </c:pt>
                <c:pt idx="24981">
                  <c:v>6.9291320000000001</c:v>
                </c:pt>
                <c:pt idx="24982">
                  <c:v>6.9284540000000003</c:v>
                </c:pt>
                <c:pt idx="24983">
                  <c:v>6.9277829999999998</c:v>
                </c:pt>
                <c:pt idx="24984">
                  <c:v>6.92767</c:v>
                </c:pt>
                <c:pt idx="24985">
                  <c:v>6.9270290000000001</c:v>
                </c:pt>
                <c:pt idx="24986">
                  <c:v>6.9278040000000001</c:v>
                </c:pt>
                <c:pt idx="24987">
                  <c:v>6.9271479999999999</c:v>
                </c:pt>
                <c:pt idx="24988">
                  <c:v>6.9277049999999996</c:v>
                </c:pt>
                <c:pt idx="24989">
                  <c:v>6.9278630000000003</c:v>
                </c:pt>
                <c:pt idx="24990">
                  <c:v>6.9277389999999999</c:v>
                </c:pt>
                <c:pt idx="24991">
                  <c:v>6.9277009999999999</c:v>
                </c:pt>
                <c:pt idx="24992">
                  <c:v>6.9280949999999999</c:v>
                </c:pt>
                <c:pt idx="24993">
                  <c:v>6.9271859999999998</c:v>
                </c:pt>
                <c:pt idx="24994">
                  <c:v>6.9264539999999997</c:v>
                </c:pt>
                <c:pt idx="24995">
                  <c:v>6.9269290000000003</c:v>
                </c:pt>
                <c:pt idx="24996">
                  <c:v>6.9264869999999998</c:v>
                </c:pt>
                <c:pt idx="24997">
                  <c:v>6.9259430000000002</c:v>
                </c:pt>
                <c:pt idx="24998">
                  <c:v>6.926177</c:v>
                </c:pt>
                <c:pt idx="24999">
                  <c:v>6.9257939999999998</c:v>
                </c:pt>
                <c:pt idx="25000">
                  <c:v>6.9256180000000001</c:v>
                </c:pt>
                <c:pt idx="25001">
                  <c:v>6.9263219999999999</c:v>
                </c:pt>
                <c:pt idx="25002">
                  <c:v>6.9262540000000001</c:v>
                </c:pt>
                <c:pt idx="25003">
                  <c:v>6.9263560000000002</c:v>
                </c:pt>
                <c:pt idx="25004">
                  <c:v>6.9257549999999997</c:v>
                </c:pt>
                <c:pt idx="25005">
                  <c:v>6.9262870000000003</c:v>
                </c:pt>
                <c:pt idx="25006">
                  <c:v>6.9267779999999997</c:v>
                </c:pt>
                <c:pt idx="25007">
                  <c:v>6.9266670000000001</c:v>
                </c:pt>
                <c:pt idx="25008">
                  <c:v>6.9268510000000001</c:v>
                </c:pt>
                <c:pt idx="25009">
                  <c:v>6.9271700000000003</c:v>
                </c:pt>
                <c:pt idx="25010">
                  <c:v>6.9280330000000001</c:v>
                </c:pt>
                <c:pt idx="25011">
                  <c:v>6.9293659999999999</c:v>
                </c:pt>
                <c:pt idx="25012">
                  <c:v>6.92997</c:v>
                </c:pt>
                <c:pt idx="25013">
                  <c:v>6.9298019999999996</c:v>
                </c:pt>
                <c:pt idx="25014">
                  <c:v>6.9294399999999996</c:v>
                </c:pt>
                <c:pt idx="25015">
                  <c:v>6.9299819999999999</c:v>
                </c:pt>
                <c:pt idx="25016">
                  <c:v>6.9298570000000002</c:v>
                </c:pt>
                <c:pt idx="25017">
                  <c:v>6.929875</c:v>
                </c:pt>
                <c:pt idx="25018">
                  <c:v>6.9306080000000003</c:v>
                </c:pt>
                <c:pt idx="25019">
                  <c:v>6.9309329999999996</c:v>
                </c:pt>
                <c:pt idx="25020">
                  <c:v>6.9307759999999998</c:v>
                </c:pt>
                <c:pt idx="25021">
                  <c:v>6.9302780000000004</c:v>
                </c:pt>
                <c:pt idx="25022">
                  <c:v>6.92936</c:v>
                </c:pt>
                <c:pt idx="25023">
                  <c:v>6.928299</c:v>
                </c:pt>
                <c:pt idx="25024">
                  <c:v>6.9274940000000003</c:v>
                </c:pt>
                <c:pt idx="25025">
                  <c:v>6.9276989999999996</c:v>
                </c:pt>
                <c:pt idx="25026">
                  <c:v>6.9274509999999996</c:v>
                </c:pt>
                <c:pt idx="25027">
                  <c:v>6.9270709999999998</c:v>
                </c:pt>
                <c:pt idx="25028">
                  <c:v>6.926939</c:v>
                </c:pt>
                <c:pt idx="25029">
                  <c:v>6.9265150000000002</c:v>
                </c:pt>
                <c:pt idx="25030">
                  <c:v>6.9270870000000002</c:v>
                </c:pt>
                <c:pt idx="25031">
                  <c:v>6.927683</c:v>
                </c:pt>
                <c:pt idx="25032">
                  <c:v>6.9279320000000002</c:v>
                </c:pt>
                <c:pt idx="25033">
                  <c:v>6.9278760000000004</c:v>
                </c:pt>
                <c:pt idx="25034">
                  <c:v>6.9281829999999998</c:v>
                </c:pt>
                <c:pt idx="25035">
                  <c:v>6.9288689999999997</c:v>
                </c:pt>
                <c:pt idx="25036">
                  <c:v>6.9289769999999997</c:v>
                </c:pt>
                <c:pt idx="25037">
                  <c:v>6.9299150000000003</c:v>
                </c:pt>
                <c:pt idx="25038">
                  <c:v>6.9293230000000001</c:v>
                </c:pt>
                <c:pt idx="25039">
                  <c:v>6.928528</c:v>
                </c:pt>
                <c:pt idx="25040">
                  <c:v>6.9280020000000002</c:v>
                </c:pt>
                <c:pt idx="25041">
                  <c:v>6.9280619999999997</c:v>
                </c:pt>
                <c:pt idx="25042">
                  <c:v>6.9276010000000001</c:v>
                </c:pt>
                <c:pt idx="25043">
                  <c:v>6.9277850000000001</c:v>
                </c:pt>
                <c:pt idx="25044">
                  <c:v>6.9280229999999996</c:v>
                </c:pt>
                <c:pt idx="25045">
                  <c:v>6.9271370000000001</c:v>
                </c:pt>
                <c:pt idx="25046">
                  <c:v>6.9269420000000004</c:v>
                </c:pt>
                <c:pt idx="25047">
                  <c:v>6.9268679999999998</c:v>
                </c:pt>
                <c:pt idx="25048">
                  <c:v>6.926037</c:v>
                </c:pt>
                <c:pt idx="25049">
                  <c:v>6.9252789999999997</c:v>
                </c:pt>
                <c:pt idx="25050">
                  <c:v>6.92577</c:v>
                </c:pt>
                <c:pt idx="25051">
                  <c:v>6.9258119999999996</c:v>
                </c:pt>
                <c:pt idx="25052">
                  <c:v>6.9263719999999998</c:v>
                </c:pt>
                <c:pt idx="25053">
                  <c:v>6.9269879999999997</c:v>
                </c:pt>
                <c:pt idx="25054">
                  <c:v>6.9275080000000004</c:v>
                </c:pt>
                <c:pt idx="25055">
                  <c:v>6.9273249999999997</c:v>
                </c:pt>
                <c:pt idx="25056">
                  <c:v>6.9264809999999999</c:v>
                </c:pt>
                <c:pt idx="25057">
                  <c:v>6.9256060000000002</c:v>
                </c:pt>
                <c:pt idx="25058">
                  <c:v>6.924963</c:v>
                </c:pt>
                <c:pt idx="25059">
                  <c:v>6.9253070000000001</c:v>
                </c:pt>
                <c:pt idx="25060">
                  <c:v>6.9241729999999997</c:v>
                </c:pt>
                <c:pt idx="25061">
                  <c:v>6.9226409999999996</c:v>
                </c:pt>
                <c:pt idx="25062">
                  <c:v>6.9217750000000002</c:v>
                </c:pt>
                <c:pt idx="25063">
                  <c:v>6.9219290000000004</c:v>
                </c:pt>
                <c:pt idx="25064">
                  <c:v>6.9215540000000004</c:v>
                </c:pt>
                <c:pt idx="25065">
                  <c:v>6.9202170000000001</c:v>
                </c:pt>
                <c:pt idx="25066">
                  <c:v>6.9198170000000001</c:v>
                </c:pt>
                <c:pt idx="25067">
                  <c:v>6.9193189999999998</c:v>
                </c:pt>
                <c:pt idx="25068">
                  <c:v>6.917071</c:v>
                </c:pt>
                <c:pt idx="25069">
                  <c:v>6.9152110000000002</c:v>
                </c:pt>
                <c:pt idx="25070">
                  <c:v>6.914364</c:v>
                </c:pt>
                <c:pt idx="25071">
                  <c:v>6.9138719999999996</c:v>
                </c:pt>
                <c:pt idx="25072">
                  <c:v>6.9138359999999999</c:v>
                </c:pt>
                <c:pt idx="25073">
                  <c:v>6.9137849999999998</c:v>
                </c:pt>
                <c:pt idx="25074">
                  <c:v>6.9132949999999997</c:v>
                </c:pt>
                <c:pt idx="25075">
                  <c:v>6.912903</c:v>
                </c:pt>
                <c:pt idx="25076">
                  <c:v>6.9127289999999997</c:v>
                </c:pt>
                <c:pt idx="25077">
                  <c:v>6.9127010000000002</c:v>
                </c:pt>
                <c:pt idx="25078">
                  <c:v>6.9129170000000002</c:v>
                </c:pt>
                <c:pt idx="25079">
                  <c:v>6.9134419999999999</c:v>
                </c:pt>
                <c:pt idx="25080">
                  <c:v>6.9139840000000001</c:v>
                </c:pt>
                <c:pt idx="25081">
                  <c:v>6.9140670000000002</c:v>
                </c:pt>
                <c:pt idx="25082">
                  <c:v>6.914237</c:v>
                </c:pt>
                <c:pt idx="25083">
                  <c:v>6.9147189999999998</c:v>
                </c:pt>
                <c:pt idx="25084">
                  <c:v>6.9142549999999998</c:v>
                </c:pt>
                <c:pt idx="25085">
                  <c:v>6.9142599999999996</c:v>
                </c:pt>
                <c:pt idx="25086">
                  <c:v>6.9146919999999996</c:v>
                </c:pt>
                <c:pt idx="25087">
                  <c:v>6.9141389999999996</c:v>
                </c:pt>
                <c:pt idx="25088">
                  <c:v>6.9134339999999996</c:v>
                </c:pt>
                <c:pt idx="25089">
                  <c:v>6.9134440000000001</c:v>
                </c:pt>
                <c:pt idx="25090">
                  <c:v>6.9133430000000002</c:v>
                </c:pt>
                <c:pt idx="25091">
                  <c:v>6.9123869999999998</c:v>
                </c:pt>
                <c:pt idx="25092">
                  <c:v>6.9117899999999999</c:v>
                </c:pt>
                <c:pt idx="25093">
                  <c:v>6.9114170000000001</c:v>
                </c:pt>
                <c:pt idx="25094">
                  <c:v>6.910825</c:v>
                </c:pt>
                <c:pt idx="25095">
                  <c:v>6.9108739999999997</c:v>
                </c:pt>
                <c:pt idx="25096">
                  <c:v>6.9105100000000004</c:v>
                </c:pt>
                <c:pt idx="25097">
                  <c:v>6.9097869999999997</c:v>
                </c:pt>
                <c:pt idx="25098">
                  <c:v>6.9098550000000003</c:v>
                </c:pt>
                <c:pt idx="25099">
                  <c:v>6.9101689999999998</c:v>
                </c:pt>
                <c:pt idx="25100">
                  <c:v>6.9102439999999996</c:v>
                </c:pt>
                <c:pt idx="25101">
                  <c:v>6.9098920000000001</c:v>
                </c:pt>
                <c:pt idx="25102">
                  <c:v>6.9089669999999996</c:v>
                </c:pt>
                <c:pt idx="25103">
                  <c:v>6.9080190000000004</c:v>
                </c:pt>
                <c:pt idx="25104">
                  <c:v>6.9071239999999996</c:v>
                </c:pt>
                <c:pt idx="25105">
                  <c:v>6.9063020000000002</c:v>
                </c:pt>
                <c:pt idx="25106">
                  <c:v>6.9060079999999999</c:v>
                </c:pt>
                <c:pt idx="25107">
                  <c:v>6.905888</c:v>
                </c:pt>
                <c:pt idx="25108">
                  <c:v>6.9053810000000002</c:v>
                </c:pt>
                <c:pt idx="25109">
                  <c:v>6.9043340000000004</c:v>
                </c:pt>
                <c:pt idx="25110">
                  <c:v>6.9041220000000001</c:v>
                </c:pt>
                <c:pt idx="25111">
                  <c:v>6.9044629999999998</c:v>
                </c:pt>
                <c:pt idx="25112">
                  <c:v>6.9037069999999998</c:v>
                </c:pt>
                <c:pt idx="25113">
                  <c:v>6.9022540000000001</c:v>
                </c:pt>
                <c:pt idx="25114">
                  <c:v>6.901351</c:v>
                </c:pt>
                <c:pt idx="25115">
                  <c:v>6.9007569999999996</c:v>
                </c:pt>
                <c:pt idx="25116">
                  <c:v>6.9000190000000003</c:v>
                </c:pt>
                <c:pt idx="25117">
                  <c:v>6.8995059999999997</c:v>
                </c:pt>
                <c:pt idx="25118">
                  <c:v>6.8997710000000003</c:v>
                </c:pt>
                <c:pt idx="25119">
                  <c:v>6.9001210000000004</c:v>
                </c:pt>
                <c:pt idx="25120">
                  <c:v>6.9005489999999998</c:v>
                </c:pt>
                <c:pt idx="25121">
                  <c:v>6.901268</c:v>
                </c:pt>
                <c:pt idx="25122">
                  <c:v>6.901052</c:v>
                </c:pt>
                <c:pt idx="25123">
                  <c:v>6.9007509999999996</c:v>
                </c:pt>
                <c:pt idx="25124">
                  <c:v>6.9006949999999998</c:v>
                </c:pt>
                <c:pt idx="25125">
                  <c:v>6.8998730000000004</c:v>
                </c:pt>
                <c:pt idx="25126">
                  <c:v>6.8990819999999999</c:v>
                </c:pt>
                <c:pt idx="25127">
                  <c:v>6.8985570000000003</c:v>
                </c:pt>
                <c:pt idx="25128">
                  <c:v>6.8973139999999997</c:v>
                </c:pt>
                <c:pt idx="25129">
                  <c:v>6.89567</c:v>
                </c:pt>
                <c:pt idx="25130">
                  <c:v>6.8940720000000004</c:v>
                </c:pt>
                <c:pt idx="25131">
                  <c:v>6.8933410000000004</c:v>
                </c:pt>
                <c:pt idx="25132">
                  <c:v>6.8925390000000002</c:v>
                </c:pt>
                <c:pt idx="25133">
                  <c:v>6.8918460000000001</c:v>
                </c:pt>
                <c:pt idx="25134">
                  <c:v>6.8912990000000001</c:v>
                </c:pt>
                <c:pt idx="25135">
                  <c:v>6.8903379999999999</c:v>
                </c:pt>
                <c:pt idx="25136">
                  <c:v>6.8895119999999999</c:v>
                </c:pt>
                <c:pt idx="25137">
                  <c:v>6.8893050000000002</c:v>
                </c:pt>
                <c:pt idx="25138">
                  <c:v>6.8891629999999999</c:v>
                </c:pt>
                <c:pt idx="25139">
                  <c:v>6.888255</c:v>
                </c:pt>
                <c:pt idx="25140">
                  <c:v>6.887384</c:v>
                </c:pt>
                <c:pt idx="25141">
                  <c:v>6.8879010000000003</c:v>
                </c:pt>
                <c:pt idx="25142">
                  <c:v>6.8878310000000003</c:v>
                </c:pt>
                <c:pt idx="25143">
                  <c:v>6.8872499999999999</c:v>
                </c:pt>
                <c:pt idx="25144">
                  <c:v>6.8864879999999999</c:v>
                </c:pt>
                <c:pt idx="25145">
                  <c:v>6.8858379999999997</c:v>
                </c:pt>
                <c:pt idx="25146">
                  <c:v>6.8857629999999999</c:v>
                </c:pt>
                <c:pt idx="25147">
                  <c:v>6.8855199999999996</c:v>
                </c:pt>
                <c:pt idx="25148">
                  <c:v>6.8852779999999996</c:v>
                </c:pt>
                <c:pt idx="25149">
                  <c:v>6.884125</c:v>
                </c:pt>
                <c:pt idx="25150">
                  <c:v>6.8829820000000002</c:v>
                </c:pt>
                <c:pt idx="25151">
                  <c:v>6.8823020000000001</c:v>
                </c:pt>
                <c:pt idx="25152">
                  <c:v>6.8818830000000002</c:v>
                </c:pt>
                <c:pt idx="25153">
                  <c:v>6.881138</c:v>
                </c:pt>
                <c:pt idx="25154">
                  <c:v>6.8806000000000003</c:v>
                </c:pt>
                <c:pt idx="25155">
                  <c:v>6.8801670000000001</c:v>
                </c:pt>
                <c:pt idx="25156">
                  <c:v>6.8793930000000003</c:v>
                </c:pt>
                <c:pt idx="25157">
                  <c:v>6.8785720000000001</c:v>
                </c:pt>
                <c:pt idx="25158">
                  <c:v>6.8778639999999998</c:v>
                </c:pt>
                <c:pt idx="25159">
                  <c:v>6.8781369999999997</c:v>
                </c:pt>
                <c:pt idx="25160">
                  <c:v>6.877942</c:v>
                </c:pt>
                <c:pt idx="25161">
                  <c:v>6.8766590000000001</c:v>
                </c:pt>
                <c:pt idx="25162">
                  <c:v>6.8753330000000004</c:v>
                </c:pt>
                <c:pt idx="25163">
                  <c:v>6.8753310000000001</c:v>
                </c:pt>
                <c:pt idx="25164">
                  <c:v>6.8750260000000001</c:v>
                </c:pt>
                <c:pt idx="25165">
                  <c:v>6.8742239999999999</c:v>
                </c:pt>
                <c:pt idx="25166">
                  <c:v>6.8740059999999996</c:v>
                </c:pt>
                <c:pt idx="25167">
                  <c:v>6.8736110000000004</c:v>
                </c:pt>
                <c:pt idx="25168">
                  <c:v>6.8724999999999996</c:v>
                </c:pt>
                <c:pt idx="25169">
                  <c:v>6.8721899999999998</c:v>
                </c:pt>
                <c:pt idx="25170">
                  <c:v>6.8717329999999999</c:v>
                </c:pt>
                <c:pt idx="25171">
                  <c:v>6.8707820000000002</c:v>
                </c:pt>
                <c:pt idx="25172">
                  <c:v>6.8700279999999996</c:v>
                </c:pt>
                <c:pt idx="25173">
                  <c:v>6.8698560000000004</c:v>
                </c:pt>
                <c:pt idx="25174">
                  <c:v>6.8692929999999999</c:v>
                </c:pt>
                <c:pt idx="25175">
                  <c:v>6.8688940000000001</c:v>
                </c:pt>
                <c:pt idx="25176">
                  <c:v>6.8686350000000003</c:v>
                </c:pt>
                <c:pt idx="25177">
                  <c:v>6.8677210000000004</c:v>
                </c:pt>
                <c:pt idx="25178">
                  <c:v>6.8672649999999997</c:v>
                </c:pt>
                <c:pt idx="25179">
                  <c:v>6.8674530000000003</c:v>
                </c:pt>
                <c:pt idx="25180">
                  <c:v>6.8675110000000004</c:v>
                </c:pt>
                <c:pt idx="25181">
                  <c:v>6.8668990000000001</c:v>
                </c:pt>
                <c:pt idx="25182">
                  <c:v>6.8662919999999996</c:v>
                </c:pt>
                <c:pt idx="25183">
                  <c:v>6.8654190000000002</c:v>
                </c:pt>
                <c:pt idx="25184">
                  <c:v>6.864554</c:v>
                </c:pt>
                <c:pt idx="25185">
                  <c:v>6.8633870000000003</c:v>
                </c:pt>
                <c:pt idx="25186">
                  <c:v>6.8624729999999996</c:v>
                </c:pt>
                <c:pt idx="25187">
                  <c:v>6.8611589999999998</c:v>
                </c:pt>
                <c:pt idx="25188">
                  <c:v>6.8596640000000004</c:v>
                </c:pt>
                <c:pt idx="25189">
                  <c:v>6.8590559999999998</c:v>
                </c:pt>
                <c:pt idx="25190">
                  <c:v>6.8581329999999996</c:v>
                </c:pt>
                <c:pt idx="25191">
                  <c:v>6.856592</c:v>
                </c:pt>
                <c:pt idx="25192">
                  <c:v>6.8553769999999998</c:v>
                </c:pt>
                <c:pt idx="25193">
                  <c:v>6.8543630000000002</c:v>
                </c:pt>
                <c:pt idx="25194">
                  <c:v>6.8539960000000004</c:v>
                </c:pt>
                <c:pt idx="25195">
                  <c:v>6.8535620000000002</c:v>
                </c:pt>
                <c:pt idx="25196">
                  <c:v>6.8532200000000003</c:v>
                </c:pt>
                <c:pt idx="25197">
                  <c:v>6.8533309999999998</c:v>
                </c:pt>
                <c:pt idx="25198">
                  <c:v>6.8529220000000004</c:v>
                </c:pt>
                <c:pt idx="25199">
                  <c:v>6.8530119999999997</c:v>
                </c:pt>
                <c:pt idx="25200">
                  <c:v>6.8519059999999996</c:v>
                </c:pt>
                <c:pt idx="25201">
                  <c:v>6.8508040000000001</c:v>
                </c:pt>
                <c:pt idx="25202">
                  <c:v>6.8493659999999998</c:v>
                </c:pt>
                <c:pt idx="25203">
                  <c:v>6.8483210000000003</c:v>
                </c:pt>
                <c:pt idx="25204">
                  <c:v>6.84734</c:v>
                </c:pt>
                <c:pt idx="25205">
                  <c:v>6.8465009999999999</c:v>
                </c:pt>
                <c:pt idx="25206">
                  <c:v>6.8455919999999999</c:v>
                </c:pt>
                <c:pt idx="25207">
                  <c:v>6.8457819999999998</c:v>
                </c:pt>
                <c:pt idx="25208">
                  <c:v>6.8457549999999996</c:v>
                </c:pt>
                <c:pt idx="25209">
                  <c:v>6.8451170000000001</c:v>
                </c:pt>
                <c:pt idx="25210">
                  <c:v>6.8447040000000001</c:v>
                </c:pt>
                <c:pt idx="25211">
                  <c:v>6.8454969999999999</c:v>
                </c:pt>
                <c:pt idx="25212">
                  <c:v>6.845847</c:v>
                </c:pt>
                <c:pt idx="25213">
                  <c:v>6.845434</c:v>
                </c:pt>
                <c:pt idx="25214">
                  <c:v>6.8456609999999998</c:v>
                </c:pt>
                <c:pt idx="25215">
                  <c:v>6.8457020000000002</c:v>
                </c:pt>
                <c:pt idx="25216">
                  <c:v>6.8449900000000001</c:v>
                </c:pt>
                <c:pt idx="25217">
                  <c:v>6.8439949999999996</c:v>
                </c:pt>
                <c:pt idx="25218">
                  <c:v>6.8443779999999999</c:v>
                </c:pt>
                <c:pt idx="25219">
                  <c:v>6.8437239999999999</c:v>
                </c:pt>
                <c:pt idx="25220">
                  <c:v>6.8429679999999999</c:v>
                </c:pt>
                <c:pt idx="25221">
                  <c:v>6.8425849999999997</c:v>
                </c:pt>
                <c:pt idx="25222">
                  <c:v>6.8426169999999997</c:v>
                </c:pt>
                <c:pt idx="25223">
                  <c:v>6.8418599999999996</c:v>
                </c:pt>
                <c:pt idx="25224">
                  <c:v>6.8408040000000003</c:v>
                </c:pt>
                <c:pt idx="25225">
                  <c:v>6.8400550000000004</c:v>
                </c:pt>
                <c:pt idx="25226">
                  <c:v>6.8393810000000004</c:v>
                </c:pt>
                <c:pt idx="25227">
                  <c:v>6.8391760000000001</c:v>
                </c:pt>
                <c:pt idx="25228">
                  <c:v>6.8393139999999999</c:v>
                </c:pt>
                <c:pt idx="25229">
                  <c:v>6.8391590000000004</c:v>
                </c:pt>
                <c:pt idx="25230">
                  <c:v>6.8387840000000004</c:v>
                </c:pt>
                <c:pt idx="25231">
                  <c:v>6.8385740000000004</c:v>
                </c:pt>
                <c:pt idx="25232">
                  <c:v>6.8380890000000001</c:v>
                </c:pt>
                <c:pt idx="25233">
                  <c:v>6.8381189999999998</c:v>
                </c:pt>
                <c:pt idx="25234">
                  <c:v>6.8385550000000004</c:v>
                </c:pt>
                <c:pt idx="25235">
                  <c:v>6.838794</c:v>
                </c:pt>
                <c:pt idx="25236">
                  <c:v>6.8385590000000001</c:v>
                </c:pt>
                <c:pt idx="25237">
                  <c:v>6.8393240000000004</c:v>
                </c:pt>
                <c:pt idx="25238">
                  <c:v>6.8404400000000001</c:v>
                </c:pt>
                <c:pt idx="25239">
                  <c:v>6.8405209999999999</c:v>
                </c:pt>
                <c:pt idx="25240">
                  <c:v>6.840776</c:v>
                </c:pt>
                <c:pt idx="25241">
                  <c:v>6.8409389999999997</c:v>
                </c:pt>
                <c:pt idx="25242">
                  <c:v>6.8416269999999999</c:v>
                </c:pt>
                <c:pt idx="25243">
                  <c:v>6.8418559999999999</c:v>
                </c:pt>
                <c:pt idx="25244">
                  <c:v>6.8420519999999998</c:v>
                </c:pt>
                <c:pt idx="25245">
                  <c:v>6.84267</c:v>
                </c:pt>
                <c:pt idx="25246">
                  <c:v>6.8425469999999997</c:v>
                </c:pt>
                <c:pt idx="25247">
                  <c:v>6.8417630000000003</c:v>
                </c:pt>
                <c:pt idx="25248">
                  <c:v>6.84171</c:v>
                </c:pt>
                <c:pt idx="25249">
                  <c:v>6.8420649999999998</c:v>
                </c:pt>
                <c:pt idx="25250">
                  <c:v>6.8435139999999999</c:v>
                </c:pt>
                <c:pt idx="25251">
                  <c:v>6.8438549999999996</c:v>
                </c:pt>
                <c:pt idx="25252">
                  <c:v>6.8445429999999998</c:v>
                </c:pt>
                <c:pt idx="25253">
                  <c:v>6.8449590000000002</c:v>
                </c:pt>
                <c:pt idx="25254">
                  <c:v>6.844938</c:v>
                </c:pt>
                <c:pt idx="25255">
                  <c:v>6.844868</c:v>
                </c:pt>
                <c:pt idx="25256">
                  <c:v>6.8460289999999997</c:v>
                </c:pt>
                <c:pt idx="25257">
                  <c:v>6.8460559999999999</c:v>
                </c:pt>
                <c:pt idx="25258">
                  <c:v>6.8460580000000002</c:v>
                </c:pt>
                <c:pt idx="25259">
                  <c:v>6.8457809999999997</c:v>
                </c:pt>
                <c:pt idx="25260">
                  <c:v>6.8445660000000004</c:v>
                </c:pt>
                <c:pt idx="25261">
                  <c:v>6.8440659999999998</c:v>
                </c:pt>
                <c:pt idx="25262">
                  <c:v>6.8445669999999996</c:v>
                </c:pt>
                <c:pt idx="25263">
                  <c:v>6.8447329999999997</c:v>
                </c:pt>
                <c:pt idx="25264">
                  <c:v>6.8436070000000004</c:v>
                </c:pt>
                <c:pt idx="25265">
                  <c:v>6.8438889999999999</c:v>
                </c:pt>
                <c:pt idx="25266">
                  <c:v>6.8434369999999998</c:v>
                </c:pt>
                <c:pt idx="25267">
                  <c:v>6.8432449999999996</c:v>
                </c:pt>
                <c:pt idx="25268">
                  <c:v>6.8425820000000002</c:v>
                </c:pt>
                <c:pt idx="25269">
                  <c:v>6.8426200000000001</c:v>
                </c:pt>
                <c:pt idx="25270">
                  <c:v>6.8425159999999998</c:v>
                </c:pt>
                <c:pt idx="25271">
                  <c:v>6.8410169999999999</c:v>
                </c:pt>
                <c:pt idx="25272">
                  <c:v>6.8396359999999996</c:v>
                </c:pt>
                <c:pt idx="25273">
                  <c:v>6.8394469999999998</c:v>
                </c:pt>
                <c:pt idx="25274">
                  <c:v>6.838552</c:v>
                </c:pt>
                <c:pt idx="25275">
                  <c:v>6.8378059999999996</c:v>
                </c:pt>
                <c:pt idx="25276">
                  <c:v>6.8372900000000003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1-E214-4464-9230-CC05C5BB75AE}"/>
            </c:ext>
          </c:extLst>
        </c:ser>
        <c:ser>
          <c:idx val="2"/>
          <c:order val="2"/>
          <c:tx>
            <c:v>H318A</c:v>
          </c:tx>
          <c:spPr>
            <a:ln w="6350" cap="rnd">
              <a:solidFill>
                <a:schemeClr val="accent6"/>
              </a:solidFill>
              <a:round/>
            </a:ln>
            <a:effectLst/>
          </c:spPr>
          <c:marker>
            <c:symbol val="none"/>
          </c:marker>
          <c:xVal>
            <c:numRef>
              <c:f>'His + WT'!$I$5:$I$16300</c:f>
              <c:numCache>
                <c:formatCode>General</c:formatCode>
                <c:ptCount val="16296"/>
                <c:pt idx="0">
                  <c:v>0.17900000000000083</c:v>
                </c:pt>
                <c:pt idx="1">
                  <c:v>0.17900000000000083</c:v>
                </c:pt>
                <c:pt idx="2">
                  <c:v>0.18000000000000083</c:v>
                </c:pt>
                <c:pt idx="3">
                  <c:v>0.18100000000000083</c:v>
                </c:pt>
                <c:pt idx="4">
                  <c:v>0.18200000000000083</c:v>
                </c:pt>
                <c:pt idx="5">
                  <c:v>0.18300000000000083</c:v>
                </c:pt>
                <c:pt idx="6">
                  <c:v>0.18400000000000083</c:v>
                </c:pt>
                <c:pt idx="7">
                  <c:v>0.18400000000000083</c:v>
                </c:pt>
                <c:pt idx="8">
                  <c:v>0.18500000000000083</c:v>
                </c:pt>
                <c:pt idx="9">
                  <c:v>0.18600000000000083</c:v>
                </c:pt>
                <c:pt idx="10">
                  <c:v>0.18700000000000083</c:v>
                </c:pt>
                <c:pt idx="11">
                  <c:v>0.18800000000000083</c:v>
                </c:pt>
                <c:pt idx="12">
                  <c:v>0.18900000000000083</c:v>
                </c:pt>
                <c:pt idx="13">
                  <c:v>0.18900000000000083</c:v>
                </c:pt>
                <c:pt idx="14">
                  <c:v>0.19000000000000083</c:v>
                </c:pt>
                <c:pt idx="15">
                  <c:v>0.19100000000000084</c:v>
                </c:pt>
                <c:pt idx="16">
                  <c:v>0.19200000000000084</c:v>
                </c:pt>
                <c:pt idx="17">
                  <c:v>0.19300000000000084</c:v>
                </c:pt>
                <c:pt idx="18">
                  <c:v>0.19300000000000084</c:v>
                </c:pt>
                <c:pt idx="19">
                  <c:v>0.19400000000000084</c:v>
                </c:pt>
                <c:pt idx="20">
                  <c:v>0.19500000000000084</c:v>
                </c:pt>
                <c:pt idx="21">
                  <c:v>0.19600000000000081</c:v>
                </c:pt>
                <c:pt idx="22">
                  <c:v>0.19700000000000081</c:v>
                </c:pt>
                <c:pt idx="23">
                  <c:v>0.19800000000000081</c:v>
                </c:pt>
                <c:pt idx="24">
                  <c:v>0.19800000000000081</c:v>
                </c:pt>
                <c:pt idx="25">
                  <c:v>0.19900000000000082</c:v>
                </c:pt>
                <c:pt idx="26">
                  <c:v>0.20000000000000082</c:v>
                </c:pt>
                <c:pt idx="27">
                  <c:v>0.20100000000000082</c:v>
                </c:pt>
                <c:pt idx="28">
                  <c:v>0.20200000000000082</c:v>
                </c:pt>
                <c:pt idx="29">
                  <c:v>0.20300000000000082</c:v>
                </c:pt>
                <c:pt idx="30">
                  <c:v>0.20300000000000082</c:v>
                </c:pt>
                <c:pt idx="31">
                  <c:v>0.20400000000000082</c:v>
                </c:pt>
                <c:pt idx="32">
                  <c:v>0.20500000000000082</c:v>
                </c:pt>
                <c:pt idx="33">
                  <c:v>0.20600000000000082</c:v>
                </c:pt>
                <c:pt idx="34">
                  <c:v>0.20700000000000082</c:v>
                </c:pt>
                <c:pt idx="35">
                  <c:v>0.20800000000000082</c:v>
                </c:pt>
                <c:pt idx="36">
                  <c:v>0.20800000000000082</c:v>
                </c:pt>
                <c:pt idx="37">
                  <c:v>0.20900000000000082</c:v>
                </c:pt>
                <c:pt idx="38">
                  <c:v>0.21000000000000082</c:v>
                </c:pt>
                <c:pt idx="39">
                  <c:v>0.21100000000000083</c:v>
                </c:pt>
                <c:pt idx="40">
                  <c:v>0.21200000000000083</c:v>
                </c:pt>
                <c:pt idx="41">
                  <c:v>0.21300000000000083</c:v>
                </c:pt>
                <c:pt idx="42">
                  <c:v>0.21300000000000083</c:v>
                </c:pt>
                <c:pt idx="43">
                  <c:v>0.21400000000000083</c:v>
                </c:pt>
                <c:pt idx="44">
                  <c:v>0.21500000000000083</c:v>
                </c:pt>
                <c:pt idx="45">
                  <c:v>0.21600000000000083</c:v>
                </c:pt>
                <c:pt idx="46">
                  <c:v>0.21700000000000083</c:v>
                </c:pt>
                <c:pt idx="47">
                  <c:v>0.21800000000000083</c:v>
                </c:pt>
                <c:pt idx="48">
                  <c:v>0.21800000000000083</c:v>
                </c:pt>
                <c:pt idx="49">
                  <c:v>0.21900000000000083</c:v>
                </c:pt>
                <c:pt idx="50">
                  <c:v>0.22000000000000083</c:v>
                </c:pt>
                <c:pt idx="51">
                  <c:v>0.22100000000000081</c:v>
                </c:pt>
                <c:pt idx="52">
                  <c:v>0.22200000000000081</c:v>
                </c:pt>
                <c:pt idx="53">
                  <c:v>0.22300000000000081</c:v>
                </c:pt>
                <c:pt idx="54">
                  <c:v>0.22300000000000081</c:v>
                </c:pt>
                <c:pt idx="55">
                  <c:v>0.22400000000000081</c:v>
                </c:pt>
                <c:pt idx="56">
                  <c:v>0.22500000000000081</c:v>
                </c:pt>
                <c:pt idx="57">
                  <c:v>0.22600000000000081</c:v>
                </c:pt>
                <c:pt idx="58">
                  <c:v>0.22700000000000081</c:v>
                </c:pt>
                <c:pt idx="59">
                  <c:v>0.22800000000000081</c:v>
                </c:pt>
                <c:pt idx="60">
                  <c:v>0.22800000000000081</c:v>
                </c:pt>
                <c:pt idx="61">
                  <c:v>0.22900000000000081</c:v>
                </c:pt>
                <c:pt idx="62">
                  <c:v>0.23000000000000081</c:v>
                </c:pt>
                <c:pt idx="63">
                  <c:v>0.23100000000000082</c:v>
                </c:pt>
                <c:pt idx="64">
                  <c:v>0.23200000000000082</c:v>
                </c:pt>
                <c:pt idx="65">
                  <c:v>0.23300000000000082</c:v>
                </c:pt>
                <c:pt idx="66">
                  <c:v>0.23300000000000082</c:v>
                </c:pt>
                <c:pt idx="67">
                  <c:v>0.23400000000000082</c:v>
                </c:pt>
                <c:pt idx="68">
                  <c:v>0.23500000000000082</c:v>
                </c:pt>
                <c:pt idx="69">
                  <c:v>0.23600000000000082</c:v>
                </c:pt>
                <c:pt idx="70">
                  <c:v>0.23700000000000082</c:v>
                </c:pt>
                <c:pt idx="71">
                  <c:v>0.23700000000000082</c:v>
                </c:pt>
                <c:pt idx="72">
                  <c:v>0.23800000000000082</c:v>
                </c:pt>
                <c:pt idx="73">
                  <c:v>0.23900000000000082</c:v>
                </c:pt>
                <c:pt idx="74">
                  <c:v>0.24000000000000082</c:v>
                </c:pt>
                <c:pt idx="75">
                  <c:v>0.24100000000000082</c:v>
                </c:pt>
                <c:pt idx="76">
                  <c:v>0.24200000000000083</c:v>
                </c:pt>
                <c:pt idx="77">
                  <c:v>0.24200000000000083</c:v>
                </c:pt>
                <c:pt idx="78">
                  <c:v>0.24300000000000083</c:v>
                </c:pt>
                <c:pt idx="79">
                  <c:v>0.24400000000000083</c:v>
                </c:pt>
                <c:pt idx="80">
                  <c:v>0.24500000000000083</c:v>
                </c:pt>
                <c:pt idx="81">
                  <c:v>0.24600000000000083</c:v>
                </c:pt>
                <c:pt idx="82">
                  <c:v>0.24700000000000083</c:v>
                </c:pt>
                <c:pt idx="83">
                  <c:v>0.24700000000000083</c:v>
                </c:pt>
                <c:pt idx="84">
                  <c:v>0.24800000000000083</c:v>
                </c:pt>
                <c:pt idx="85">
                  <c:v>0.24900000000000083</c:v>
                </c:pt>
                <c:pt idx="86">
                  <c:v>0.25000000000000083</c:v>
                </c:pt>
                <c:pt idx="87">
                  <c:v>0.25100000000000083</c:v>
                </c:pt>
                <c:pt idx="88">
                  <c:v>0.25200000000000083</c:v>
                </c:pt>
                <c:pt idx="89">
                  <c:v>0.25200000000000083</c:v>
                </c:pt>
                <c:pt idx="90">
                  <c:v>0.25300000000000084</c:v>
                </c:pt>
                <c:pt idx="91">
                  <c:v>0.25400000000000084</c:v>
                </c:pt>
                <c:pt idx="92">
                  <c:v>0.25500000000000084</c:v>
                </c:pt>
                <c:pt idx="93">
                  <c:v>0.25600000000000084</c:v>
                </c:pt>
                <c:pt idx="94">
                  <c:v>0.25700000000000084</c:v>
                </c:pt>
                <c:pt idx="95">
                  <c:v>0.25700000000000084</c:v>
                </c:pt>
                <c:pt idx="96">
                  <c:v>0.25800000000000084</c:v>
                </c:pt>
                <c:pt idx="97">
                  <c:v>0.25900000000000084</c:v>
                </c:pt>
                <c:pt idx="98">
                  <c:v>0.26000000000000084</c:v>
                </c:pt>
                <c:pt idx="99">
                  <c:v>0.26100000000000084</c:v>
                </c:pt>
                <c:pt idx="100">
                  <c:v>0.26200000000000084</c:v>
                </c:pt>
                <c:pt idx="101">
                  <c:v>0.26200000000000084</c:v>
                </c:pt>
                <c:pt idx="102">
                  <c:v>0.26300000000000084</c:v>
                </c:pt>
                <c:pt idx="103">
                  <c:v>0.26400000000000079</c:v>
                </c:pt>
                <c:pt idx="104">
                  <c:v>0.26500000000000079</c:v>
                </c:pt>
                <c:pt idx="105">
                  <c:v>0.26600000000000079</c:v>
                </c:pt>
                <c:pt idx="106">
                  <c:v>0.26700000000000079</c:v>
                </c:pt>
                <c:pt idx="107">
                  <c:v>0.26700000000000079</c:v>
                </c:pt>
                <c:pt idx="108">
                  <c:v>0.26800000000000079</c:v>
                </c:pt>
                <c:pt idx="109">
                  <c:v>0.26900000000000079</c:v>
                </c:pt>
                <c:pt idx="110">
                  <c:v>0.27000000000000079</c:v>
                </c:pt>
                <c:pt idx="111">
                  <c:v>0.2710000000000008</c:v>
                </c:pt>
                <c:pt idx="112">
                  <c:v>0.2720000000000008</c:v>
                </c:pt>
                <c:pt idx="113">
                  <c:v>0.2720000000000008</c:v>
                </c:pt>
                <c:pt idx="114">
                  <c:v>0.2730000000000008</c:v>
                </c:pt>
                <c:pt idx="115">
                  <c:v>0.2740000000000008</c:v>
                </c:pt>
                <c:pt idx="116">
                  <c:v>0.2750000000000008</c:v>
                </c:pt>
                <c:pt idx="117">
                  <c:v>0.2760000000000008</c:v>
                </c:pt>
                <c:pt idx="118">
                  <c:v>0.2760000000000008</c:v>
                </c:pt>
                <c:pt idx="119">
                  <c:v>0.2770000000000008</c:v>
                </c:pt>
                <c:pt idx="120">
                  <c:v>0.2780000000000008</c:v>
                </c:pt>
                <c:pt idx="121">
                  <c:v>0.2790000000000008</c:v>
                </c:pt>
                <c:pt idx="122">
                  <c:v>0.2800000000000008</c:v>
                </c:pt>
                <c:pt idx="123">
                  <c:v>0.2810000000000008</c:v>
                </c:pt>
                <c:pt idx="124">
                  <c:v>0.2810000000000008</c:v>
                </c:pt>
                <c:pt idx="125">
                  <c:v>0.28200000000000081</c:v>
                </c:pt>
                <c:pt idx="126">
                  <c:v>0.28300000000000081</c:v>
                </c:pt>
                <c:pt idx="127">
                  <c:v>0.28400000000000081</c:v>
                </c:pt>
                <c:pt idx="128">
                  <c:v>0.28500000000000081</c:v>
                </c:pt>
                <c:pt idx="129">
                  <c:v>0.28600000000000081</c:v>
                </c:pt>
                <c:pt idx="130">
                  <c:v>0.28600000000000081</c:v>
                </c:pt>
                <c:pt idx="131">
                  <c:v>0.28700000000000081</c:v>
                </c:pt>
                <c:pt idx="132">
                  <c:v>0.28800000000000081</c:v>
                </c:pt>
                <c:pt idx="133">
                  <c:v>0.28900000000000081</c:v>
                </c:pt>
                <c:pt idx="134">
                  <c:v>0.29000000000000081</c:v>
                </c:pt>
                <c:pt idx="135">
                  <c:v>0.29100000000000081</c:v>
                </c:pt>
                <c:pt idx="136">
                  <c:v>0.29100000000000081</c:v>
                </c:pt>
                <c:pt idx="137">
                  <c:v>0.29200000000000081</c:v>
                </c:pt>
                <c:pt idx="138">
                  <c:v>0.29300000000000082</c:v>
                </c:pt>
                <c:pt idx="139">
                  <c:v>0.29400000000000082</c:v>
                </c:pt>
                <c:pt idx="140">
                  <c:v>0.29500000000000082</c:v>
                </c:pt>
                <c:pt idx="141">
                  <c:v>0.29600000000000082</c:v>
                </c:pt>
                <c:pt idx="142">
                  <c:v>0.29600000000000082</c:v>
                </c:pt>
                <c:pt idx="143">
                  <c:v>0.29700000000000082</c:v>
                </c:pt>
                <c:pt idx="144">
                  <c:v>0.29800000000000082</c:v>
                </c:pt>
                <c:pt idx="145">
                  <c:v>0.29900000000000082</c:v>
                </c:pt>
                <c:pt idx="146">
                  <c:v>0.30000000000000082</c:v>
                </c:pt>
                <c:pt idx="147">
                  <c:v>0.30100000000000082</c:v>
                </c:pt>
                <c:pt idx="148">
                  <c:v>0.30100000000000082</c:v>
                </c:pt>
                <c:pt idx="149">
                  <c:v>0.30200000000000082</c:v>
                </c:pt>
                <c:pt idx="150">
                  <c:v>0.30300000000000082</c:v>
                </c:pt>
                <c:pt idx="151">
                  <c:v>0.30400000000000083</c:v>
                </c:pt>
                <c:pt idx="152">
                  <c:v>0.30500000000000083</c:v>
                </c:pt>
                <c:pt idx="153">
                  <c:v>0.30600000000000083</c:v>
                </c:pt>
                <c:pt idx="154">
                  <c:v>0.30600000000000083</c:v>
                </c:pt>
                <c:pt idx="155">
                  <c:v>0.30700000000000083</c:v>
                </c:pt>
                <c:pt idx="156">
                  <c:v>0.30800000000000083</c:v>
                </c:pt>
                <c:pt idx="157">
                  <c:v>0.30900000000000083</c:v>
                </c:pt>
                <c:pt idx="158">
                  <c:v>0.31000000000000083</c:v>
                </c:pt>
                <c:pt idx="159">
                  <c:v>0.31100000000000083</c:v>
                </c:pt>
                <c:pt idx="160">
                  <c:v>0.31100000000000083</c:v>
                </c:pt>
                <c:pt idx="161">
                  <c:v>0.31200000000000083</c:v>
                </c:pt>
                <c:pt idx="162">
                  <c:v>0.31300000000000083</c:v>
                </c:pt>
                <c:pt idx="163">
                  <c:v>0.31400000000000083</c:v>
                </c:pt>
                <c:pt idx="164">
                  <c:v>0.31500000000000083</c:v>
                </c:pt>
                <c:pt idx="165">
                  <c:v>0.31500000000000083</c:v>
                </c:pt>
                <c:pt idx="166">
                  <c:v>0.31600000000000084</c:v>
                </c:pt>
                <c:pt idx="167">
                  <c:v>0.31700000000000084</c:v>
                </c:pt>
                <c:pt idx="168">
                  <c:v>0.31800000000000084</c:v>
                </c:pt>
                <c:pt idx="169">
                  <c:v>0.31900000000000084</c:v>
                </c:pt>
                <c:pt idx="170">
                  <c:v>0.32000000000000084</c:v>
                </c:pt>
                <c:pt idx="171">
                  <c:v>0.32000000000000084</c:v>
                </c:pt>
                <c:pt idx="172">
                  <c:v>0.32100000000000084</c:v>
                </c:pt>
                <c:pt idx="173">
                  <c:v>0.32200000000000084</c:v>
                </c:pt>
                <c:pt idx="174">
                  <c:v>0.32300000000000084</c:v>
                </c:pt>
                <c:pt idx="175">
                  <c:v>0.32400000000000084</c:v>
                </c:pt>
                <c:pt idx="176">
                  <c:v>0.32500000000000084</c:v>
                </c:pt>
                <c:pt idx="177">
                  <c:v>0.32500000000000084</c:v>
                </c:pt>
                <c:pt idx="178">
                  <c:v>0.32600000000000084</c:v>
                </c:pt>
                <c:pt idx="179">
                  <c:v>0.32700000000000085</c:v>
                </c:pt>
                <c:pt idx="180">
                  <c:v>0.32800000000000085</c:v>
                </c:pt>
                <c:pt idx="181">
                  <c:v>0.32900000000000085</c:v>
                </c:pt>
                <c:pt idx="182">
                  <c:v>0.33000000000000085</c:v>
                </c:pt>
                <c:pt idx="183">
                  <c:v>0.33000000000000085</c:v>
                </c:pt>
                <c:pt idx="184">
                  <c:v>0.33100000000000085</c:v>
                </c:pt>
                <c:pt idx="185">
                  <c:v>0.33200000000000085</c:v>
                </c:pt>
                <c:pt idx="186">
                  <c:v>0.33300000000000085</c:v>
                </c:pt>
                <c:pt idx="187">
                  <c:v>0.33400000000000085</c:v>
                </c:pt>
                <c:pt idx="188">
                  <c:v>0.33500000000000085</c:v>
                </c:pt>
                <c:pt idx="189">
                  <c:v>0.33500000000000085</c:v>
                </c:pt>
                <c:pt idx="190">
                  <c:v>0.33600000000000085</c:v>
                </c:pt>
                <c:pt idx="191">
                  <c:v>0.33700000000000085</c:v>
                </c:pt>
                <c:pt idx="192">
                  <c:v>0.33800000000000086</c:v>
                </c:pt>
                <c:pt idx="193">
                  <c:v>0.33900000000000086</c:v>
                </c:pt>
                <c:pt idx="194">
                  <c:v>0.34000000000000086</c:v>
                </c:pt>
                <c:pt idx="195">
                  <c:v>0.34000000000000086</c:v>
                </c:pt>
                <c:pt idx="196">
                  <c:v>0.34100000000000086</c:v>
                </c:pt>
                <c:pt idx="197">
                  <c:v>0.34200000000000086</c:v>
                </c:pt>
                <c:pt idx="198">
                  <c:v>0.34300000000000086</c:v>
                </c:pt>
                <c:pt idx="199">
                  <c:v>0.34400000000000086</c:v>
                </c:pt>
                <c:pt idx="200">
                  <c:v>0.34500000000000086</c:v>
                </c:pt>
                <c:pt idx="201">
                  <c:v>0.34500000000000086</c:v>
                </c:pt>
                <c:pt idx="202">
                  <c:v>0.34600000000000086</c:v>
                </c:pt>
                <c:pt idx="203">
                  <c:v>0.34700000000000086</c:v>
                </c:pt>
                <c:pt idx="204">
                  <c:v>0.34800000000000086</c:v>
                </c:pt>
                <c:pt idx="205">
                  <c:v>0.34900000000000087</c:v>
                </c:pt>
                <c:pt idx="206">
                  <c:v>0.35000000000000081</c:v>
                </c:pt>
                <c:pt idx="207">
                  <c:v>0.35000000000000081</c:v>
                </c:pt>
                <c:pt idx="208">
                  <c:v>0.35100000000000081</c:v>
                </c:pt>
                <c:pt idx="209">
                  <c:v>0.35200000000000081</c:v>
                </c:pt>
                <c:pt idx="210">
                  <c:v>0.35300000000000081</c:v>
                </c:pt>
                <c:pt idx="211">
                  <c:v>0.35400000000000081</c:v>
                </c:pt>
                <c:pt idx="212">
                  <c:v>0.35400000000000081</c:v>
                </c:pt>
                <c:pt idx="213">
                  <c:v>0.35500000000000081</c:v>
                </c:pt>
                <c:pt idx="214">
                  <c:v>0.35600000000000082</c:v>
                </c:pt>
                <c:pt idx="215">
                  <c:v>0.35700000000000082</c:v>
                </c:pt>
                <c:pt idx="216">
                  <c:v>0.35800000000000082</c:v>
                </c:pt>
                <c:pt idx="217">
                  <c:v>0.35900000000000082</c:v>
                </c:pt>
                <c:pt idx="218">
                  <c:v>0.35900000000000082</c:v>
                </c:pt>
                <c:pt idx="219">
                  <c:v>0.36000000000000082</c:v>
                </c:pt>
                <c:pt idx="220">
                  <c:v>0.36100000000000082</c:v>
                </c:pt>
                <c:pt idx="221">
                  <c:v>0.36200000000000082</c:v>
                </c:pt>
                <c:pt idx="222">
                  <c:v>0.36300000000000082</c:v>
                </c:pt>
                <c:pt idx="223">
                  <c:v>0.36400000000000082</c:v>
                </c:pt>
                <c:pt idx="224">
                  <c:v>0.36400000000000082</c:v>
                </c:pt>
                <c:pt idx="225">
                  <c:v>0.36500000000000082</c:v>
                </c:pt>
                <c:pt idx="226">
                  <c:v>0.36600000000000082</c:v>
                </c:pt>
                <c:pt idx="227">
                  <c:v>0.36700000000000083</c:v>
                </c:pt>
                <c:pt idx="228">
                  <c:v>0.36800000000000083</c:v>
                </c:pt>
                <c:pt idx="229">
                  <c:v>0.36900000000000083</c:v>
                </c:pt>
                <c:pt idx="230">
                  <c:v>0.36900000000000083</c:v>
                </c:pt>
                <c:pt idx="231">
                  <c:v>0.37000000000000083</c:v>
                </c:pt>
                <c:pt idx="232">
                  <c:v>0.37100000000000083</c:v>
                </c:pt>
                <c:pt idx="233">
                  <c:v>0.37200000000000083</c:v>
                </c:pt>
                <c:pt idx="234">
                  <c:v>0.37300000000000083</c:v>
                </c:pt>
                <c:pt idx="235">
                  <c:v>0.37400000000000083</c:v>
                </c:pt>
                <c:pt idx="236">
                  <c:v>0.37400000000000083</c:v>
                </c:pt>
                <c:pt idx="237">
                  <c:v>0.37500000000000083</c:v>
                </c:pt>
                <c:pt idx="238">
                  <c:v>0.37600000000000083</c:v>
                </c:pt>
                <c:pt idx="239">
                  <c:v>0.37700000000000083</c:v>
                </c:pt>
                <c:pt idx="240">
                  <c:v>0.37800000000000084</c:v>
                </c:pt>
                <c:pt idx="241">
                  <c:v>0.37900000000000084</c:v>
                </c:pt>
                <c:pt idx="242">
                  <c:v>0.37900000000000084</c:v>
                </c:pt>
                <c:pt idx="243">
                  <c:v>0.38000000000000084</c:v>
                </c:pt>
                <c:pt idx="244">
                  <c:v>0.38100000000000084</c:v>
                </c:pt>
                <c:pt idx="245">
                  <c:v>0.38200000000000078</c:v>
                </c:pt>
                <c:pt idx="246">
                  <c:v>0.38300000000000078</c:v>
                </c:pt>
                <c:pt idx="247">
                  <c:v>0.38400000000000079</c:v>
                </c:pt>
                <c:pt idx="248">
                  <c:v>0.38400000000000079</c:v>
                </c:pt>
                <c:pt idx="249">
                  <c:v>0.38500000000000079</c:v>
                </c:pt>
                <c:pt idx="250">
                  <c:v>0.38600000000000079</c:v>
                </c:pt>
                <c:pt idx="251">
                  <c:v>0.38700000000000079</c:v>
                </c:pt>
                <c:pt idx="252">
                  <c:v>0.38800000000000079</c:v>
                </c:pt>
                <c:pt idx="253">
                  <c:v>0.38900000000000079</c:v>
                </c:pt>
                <c:pt idx="254">
                  <c:v>0.38900000000000079</c:v>
                </c:pt>
                <c:pt idx="255">
                  <c:v>0.39000000000000079</c:v>
                </c:pt>
                <c:pt idx="256">
                  <c:v>0.39100000000000079</c:v>
                </c:pt>
                <c:pt idx="257">
                  <c:v>0.39200000000000079</c:v>
                </c:pt>
                <c:pt idx="258">
                  <c:v>0.39300000000000079</c:v>
                </c:pt>
                <c:pt idx="259">
                  <c:v>0.39400000000000079</c:v>
                </c:pt>
                <c:pt idx="260">
                  <c:v>0.39400000000000079</c:v>
                </c:pt>
                <c:pt idx="261">
                  <c:v>0.39500000000000079</c:v>
                </c:pt>
                <c:pt idx="262">
                  <c:v>0.3960000000000008</c:v>
                </c:pt>
                <c:pt idx="263">
                  <c:v>0.3970000000000008</c:v>
                </c:pt>
                <c:pt idx="264">
                  <c:v>0.3980000000000008</c:v>
                </c:pt>
                <c:pt idx="265">
                  <c:v>0.3980000000000008</c:v>
                </c:pt>
                <c:pt idx="266">
                  <c:v>0.3990000000000008</c:v>
                </c:pt>
                <c:pt idx="267">
                  <c:v>0.4000000000000008</c:v>
                </c:pt>
                <c:pt idx="268">
                  <c:v>0.4010000000000008</c:v>
                </c:pt>
                <c:pt idx="269">
                  <c:v>0.4020000000000008</c:v>
                </c:pt>
                <c:pt idx="270">
                  <c:v>0.4030000000000008</c:v>
                </c:pt>
                <c:pt idx="271">
                  <c:v>0.4030000000000008</c:v>
                </c:pt>
                <c:pt idx="272">
                  <c:v>0.4040000000000008</c:v>
                </c:pt>
                <c:pt idx="273">
                  <c:v>0.4050000000000008</c:v>
                </c:pt>
                <c:pt idx="274">
                  <c:v>0.4060000000000008</c:v>
                </c:pt>
                <c:pt idx="275">
                  <c:v>0.40700000000000081</c:v>
                </c:pt>
                <c:pt idx="276">
                  <c:v>0.40800000000000081</c:v>
                </c:pt>
                <c:pt idx="277">
                  <c:v>0.40800000000000081</c:v>
                </c:pt>
                <c:pt idx="278">
                  <c:v>0.40900000000000081</c:v>
                </c:pt>
                <c:pt idx="279">
                  <c:v>0.41000000000000081</c:v>
                </c:pt>
                <c:pt idx="280">
                  <c:v>0.41100000000000081</c:v>
                </c:pt>
                <c:pt idx="281">
                  <c:v>0.41200000000000081</c:v>
                </c:pt>
                <c:pt idx="282">
                  <c:v>0.41300000000000081</c:v>
                </c:pt>
                <c:pt idx="283">
                  <c:v>0.41300000000000081</c:v>
                </c:pt>
                <c:pt idx="284">
                  <c:v>0.41400000000000081</c:v>
                </c:pt>
                <c:pt idx="285">
                  <c:v>0.41500000000000081</c:v>
                </c:pt>
                <c:pt idx="286">
                  <c:v>0.41600000000000081</c:v>
                </c:pt>
                <c:pt idx="287">
                  <c:v>0.41700000000000081</c:v>
                </c:pt>
                <c:pt idx="288">
                  <c:v>0.41800000000000082</c:v>
                </c:pt>
                <c:pt idx="289">
                  <c:v>0.41800000000000082</c:v>
                </c:pt>
                <c:pt idx="290">
                  <c:v>0.41900000000000082</c:v>
                </c:pt>
                <c:pt idx="291">
                  <c:v>0.42000000000000082</c:v>
                </c:pt>
                <c:pt idx="292">
                  <c:v>0.42100000000000082</c:v>
                </c:pt>
                <c:pt idx="293">
                  <c:v>0.42200000000000082</c:v>
                </c:pt>
                <c:pt idx="294">
                  <c:v>0.42300000000000082</c:v>
                </c:pt>
                <c:pt idx="295">
                  <c:v>0.42300000000000082</c:v>
                </c:pt>
                <c:pt idx="296">
                  <c:v>0.42400000000000082</c:v>
                </c:pt>
                <c:pt idx="297">
                  <c:v>0.42500000000000082</c:v>
                </c:pt>
                <c:pt idx="298">
                  <c:v>0.42600000000000082</c:v>
                </c:pt>
                <c:pt idx="299">
                  <c:v>0.42700000000000082</c:v>
                </c:pt>
                <c:pt idx="300">
                  <c:v>0.42800000000000082</c:v>
                </c:pt>
                <c:pt idx="301">
                  <c:v>0.42800000000000082</c:v>
                </c:pt>
                <c:pt idx="302">
                  <c:v>0.42900000000000083</c:v>
                </c:pt>
                <c:pt idx="303">
                  <c:v>0.43000000000000083</c:v>
                </c:pt>
                <c:pt idx="304">
                  <c:v>0.43100000000000083</c:v>
                </c:pt>
                <c:pt idx="305">
                  <c:v>0.43200000000000083</c:v>
                </c:pt>
                <c:pt idx="306">
                  <c:v>0.43300000000000083</c:v>
                </c:pt>
                <c:pt idx="307">
                  <c:v>0.43300000000000083</c:v>
                </c:pt>
                <c:pt idx="308">
                  <c:v>0.43400000000000083</c:v>
                </c:pt>
                <c:pt idx="309">
                  <c:v>0.43500000000000083</c:v>
                </c:pt>
                <c:pt idx="310">
                  <c:v>0.43600000000000083</c:v>
                </c:pt>
                <c:pt idx="311">
                  <c:v>0.43700000000000083</c:v>
                </c:pt>
                <c:pt idx="312">
                  <c:v>0.43700000000000083</c:v>
                </c:pt>
                <c:pt idx="313">
                  <c:v>0.43800000000000083</c:v>
                </c:pt>
                <c:pt idx="314">
                  <c:v>0.43900000000000083</c:v>
                </c:pt>
                <c:pt idx="315">
                  <c:v>0.44000000000000083</c:v>
                </c:pt>
                <c:pt idx="316">
                  <c:v>0.44100000000000084</c:v>
                </c:pt>
                <c:pt idx="317">
                  <c:v>0.44200000000000084</c:v>
                </c:pt>
                <c:pt idx="318">
                  <c:v>0.44200000000000084</c:v>
                </c:pt>
                <c:pt idx="319">
                  <c:v>0.44300000000000084</c:v>
                </c:pt>
                <c:pt idx="320">
                  <c:v>0.44400000000000084</c:v>
                </c:pt>
                <c:pt idx="321">
                  <c:v>0.44500000000000084</c:v>
                </c:pt>
                <c:pt idx="322">
                  <c:v>0.44600000000000084</c:v>
                </c:pt>
                <c:pt idx="323">
                  <c:v>0.44700000000000084</c:v>
                </c:pt>
                <c:pt idx="324">
                  <c:v>0.44700000000000084</c:v>
                </c:pt>
                <c:pt idx="325">
                  <c:v>0.44800000000000084</c:v>
                </c:pt>
                <c:pt idx="326">
                  <c:v>0.44900000000000084</c:v>
                </c:pt>
                <c:pt idx="327">
                  <c:v>0.45000000000000084</c:v>
                </c:pt>
                <c:pt idx="328">
                  <c:v>0.45100000000000084</c:v>
                </c:pt>
                <c:pt idx="329">
                  <c:v>0.45200000000000085</c:v>
                </c:pt>
                <c:pt idx="330">
                  <c:v>0.45200000000000085</c:v>
                </c:pt>
                <c:pt idx="331">
                  <c:v>0.45300000000000085</c:v>
                </c:pt>
                <c:pt idx="332">
                  <c:v>0.45400000000000085</c:v>
                </c:pt>
                <c:pt idx="333">
                  <c:v>0.45500000000000085</c:v>
                </c:pt>
                <c:pt idx="334">
                  <c:v>0.45600000000000085</c:v>
                </c:pt>
                <c:pt idx="335">
                  <c:v>0.45700000000000085</c:v>
                </c:pt>
                <c:pt idx="336">
                  <c:v>0.45700000000000085</c:v>
                </c:pt>
                <c:pt idx="337">
                  <c:v>0.45800000000000085</c:v>
                </c:pt>
                <c:pt idx="338">
                  <c:v>0.45900000000000085</c:v>
                </c:pt>
                <c:pt idx="339">
                  <c:v>0.4600000000000008</c:v>
                </c:pt>
                <c:pt idx="340">
                  <c:v>0.4610000000000008</c:v>
                </c:pt>
                <c:pt idx="341">
                  <c:v>0.4620000000000008</c:v>
                </c:pt>
                <c:pt idx="342">
                  <c:v>0.4620000000000008</c:v>
                </c:pt>
                <c:pt idx="343">
                  <c:v>0.4630000000000008</c:v>
                </c:pt>
                <c:pt idx="344">
                  <c:v>0.4640000000000008</c:v>
                </c:pt>
                <c:pt idx="345">
                  <c:v>0.4650000000000008</c:v>
                </c:pt>
                <c:pt idx="346">
                  <c:v>0.4660000000000008</c:v>
                </c:pt>
                <c:pt idx="347">
                  <c:v>0.4670000000000008</c:v>
                </c:pt>
                <c:pt idx="348">
                  <c:v>0.4670000000000008</c:v>
                </c:pt>
                <c:pt idx="349">
                  <c:v>0.4680000000000008</c:v>
                </c:pt>
                <c:pt idx="350">
                  <c:v>0.46900000000000081</c:v>
                </c:pt>
                <c:pt idx="351">
                  <c:v>0.47000000000000081</c:v>
                </c:pt>
                <c:pt idx="352">
                  <c:v>0.47100000000000081</c:v>
                </c:pt>
                <c:pt idx="353">
                  <c:v>0.47200000000000081</c:v>
                </c:pt>
                <c:pt idx="354">
                  <c:v>0.47200000000000081</c:v>
                </c:pt>
                <c:pt idx="355">
                  <c:v>0.47300000000000081</c:v>
                </c:pt>
                <c:pt idx="356">
                  <c:v>0.47400000000000081</c:v>
                </c:pt>
                <c:pt idx="357">
                  <c:v>0.47500000000000081</c:v>
                </c:pt>
                <c:pt idx="358">
                  <c:v>0.47600000000000081</c:v>
                </c:pt>
                <c:pt idx="359">
                  <c:v>0.47600000000000081</c:v>
                </c:pt>
                <c:pt idx="360">
                  <c:v>0.47700000000000081</c:v>
                </c:pt>
                <c:pt idx="361">
                  <c:v>0.47800000000000081</c:v>
                </c:pt>
                <c:pt idx="362">
                  <c:v>0.47900000000000081</c:v>
                </c:pt>
                <c:pt idx="363">
                  <c:v>0.48000000000000081</c:v>
                </c:pt>
                <c:pt idx="364">
                  <c:v>0.48100000000000082</c:v>
                </c:pt>
                <c:pt idx="365">
                  <c:v>0.48100000000000082</c:v>
                </c:pt>
                <c:pt idx="366">
                  <c:v>0.48200000000000082</c:v>
                </c:pt>
                <c:pt idx="367">
                  <c:v>0.48300000000000082</c:v>
                </c:pt>
                <c:pt idx="368">
                  <c:v>0.48400000000000082</c:v>
                </c:pt>
                <c:pt idx="369">
                  <c:v>0.48500000000000082</c:v>
                </c:pt>
                <c:pt idx="370">
                  <c:v>0.48600000000000082</c:v>
                </c:pt>
                <c:pt idx="371">
                  <c:v>0.48600000000000082</c:v>
                </c:pt>
                <c:pt idx="372">
                  <c:v>0.48700000000000082</c:v>
                </c:pt>
                <c:pt idx="373">
                  <c:v>0.48800000000000082</c:v>
                </c:pt>
                <c:pt idx="374">
                  <c:v>0.48900000000000082</c:v>
                </c:pt>
                <c:pt idx="375">
                  <c:v>0.49000000000000082</c:v>
                </c:pt>
                <c:pt idx="376">
                  <c:v>0.49100000000000082</c:v>
                </c:pt>
                <c:pt idx="377">
                  <c:v>0.49100000000000082</c:v>
                </c:pt>
                <c:pt idx="378">
                  <c:v>0.49200000000000083</c:v>
                </c:pt>
                <c:pt idx="379">
                  <c:v>0.49300000000000083</c:v>
                </c:pt>
                <c:pt idx="380">
                  <c:v>0.49400000000000083</c:v>
                </c:pt>
                <c:pt idx="381">
                  <c:v>0.49500000000000083</c:v>
                </c:pt>
                <c:pt idx="382">
                  <c:v>0.49600000000000083</c:v>
                </c:pt>
                <c:pt idx="383">
                  <c:v>0.49600000000000083</c:v>
                </c:pt>
                <c:pt idx="384">
                  <c:v>0.49700000000000083</c:v>
                </c:pt>
                <c:pt idx="385">
                  <c:v>0.49800000000000083</c:v>
                </c:pt>
                <c:pt idx="386">
                  <c:v>0.49900000000000083</c:v>
                </c:pt>
                <c:pt idx="387">
                  <c:v>0.50000000000000089</c:v>
                </c:pt>
                <c:pt idx="388">
                  <c:v>0.50100000000000078</c:v>
                </c:pt>
                <c:pt idx="389">
                  <c:v>0.50100000000000078</c:v>
                </c:pt>
                <c:pt idx="390">
                  <c:v>0.50200000000000089</c:v>
                </c:pt>
                <c:pt idx="391">
                  <c:v>0.50300000000000078</c:v>
                </c:pt>
                <c:pt idx="392">
                  <c:v>0.50400000000000089</c:v>
                </c:pt>
                <c:pt idx="393">
                  <c:v>0.50500000000000078</c:v>
                </c:pt>
                <c:pt idx="394">
                  <c:v>0.50600000000000089</c:v>
                </c:pt>
                <c:pt idx="395">
                  <c:v>0.50600000000000089</c:v>
                </c:pt>
                <c:pt idx="396">
                  <c:v>0.50700000000000078</c:v>
                </c:pt>
                <c:pt idx="397">
                  <c:v>0.5080000000000009</c:v>
                </c:pt>
                <c:pt idx="398">
                  <c:v>0.50900000000000079</c:v>
                </c:pt>
                <c:pt idx="399">
                  <c:v>0.5100000000000009</c:v>
                </c:pt>
                <c:pt idx="400">
                  <c:v>0.51100000000000079</c:v>
                </c:pt>
                <c:pt idx="401">
                  <c:v>0.51100000000000079</c:v>
                </c:pt>
                <c:pt idx="402">
                  <c:v>0.5120000000000009</c:v>
                </c:pt>
                <c:pt idx="403">
                  <c:v>0.51300000000000079</c:v>
                </c:pt>
                <c:pt idx="404">
                  <c:v>0.5140000000000009</c:v>
                </c:pt>
                <c:pt idx="405">
                  <c:v>0.51500000000000079</c:v>
                </c:pt>
                <c:pt idx="406">
                  <c:v>0.5160000000000009</c:v>
                </c:pt>
                <c:pt idx="407">
                  <c:v>0.5160000000000009</c:v>
                </c:pt>
                <c:pt idx="408">
                  <c:v>0.51700000000000079</c:v>
                </c:pt>
                <c:pt idx="409">
                  <c:v>0.5180000000000009</c:v>
                </c:pt>
                <c:pt idx="410">
                  <c:v>0.51900000000000079</c:v>
                </c:pt>
                <c:pt idx="411">
                  <c:v>0.52000000000000091</c:v>
                </c:pt>
                <c:pt idx="412">
                  <c:v>0.52000000000000091</c:v>
                </c:pt>
                <c:pt idx="413">
                  <c:v>0.5210000000000008</c:v>
                </c:pt>
                <c:pt idx="414">
                  <c:v>0.5220000000000008</c:v>
                </c:pt>
                <c:pt idx="415">
                  <c:v>0.5230000000000008</c:v>
                </c:pt>
                <c:pt idx="416">
                  <c:v>0.5240000000000008</c:v>
                </c:pt>
                <c:pt idx="417">
                  <c:v>0.5250000000000008</c:v>
                </c:pt>
                <c:pt idx="418">
                  <c:v>0.5250000000000008</c:v>
                </c:pt>
                <c:pt idx="419">
                  <c:v>0.5260000000000008</c:v>
                </c:pt>
                <c:pt idx="420">
                  <c:v>0.5270000000000008</c:v>
                </c:pt>
                <c:pt idx="421">
                  <c:v>0.5280000000000008</c:v>
                </c:pt>
                <c:pt idx="422">
                  <c:v>0.5290000000000008</c:v>
                </c:pt>
                <c:pt idx="423">
                  <c:v>0.5300000000000008</c:v>
                </c:pt>
                <c:pt idx="424">
                  <c:v>0.5300000000000008</c:v>
                </c:pt>
                <c:pt idx="425">
                  <c:v>0.5310000000000008</c:v>
                </c:pt>
                <c:pt idx="426">
                  <c:v>0.53200000000000081</c:v>
                </c:pt>
                <c:pt idx="427">
                  <c:v>0.53300000000000081</c:v>
                </c:pt>
                <c:pt idx="428">
                  <c:v>0.53400000000000081</c:v>
                </c:pt>
                <c:pt idx="429">
                  <c:v>0.53500000000000081</c:v>
                </c:pt>
                <c:pt idx="430">
                  <c:v>0.53500000000000081</c:v>
                </c:pt>
                <c:pt idx="431">
                  <c:v>0.53600000000000081</c:v>
                </c:pt>
                <c:pt idx="432">
                  <c:v>0.53700000000000081</c:v>
                </c:pt>
                <c:pt idx="433">
                  <c:v>0.53800000000000081</c:v>
                </c:pt>
                <c:pt idx="434">
                  <c:v>0.53900000000000081</c:v>
                </c:pt>
                <c:pt idx="435">
                  <c:v>0.54000000000000081</c:v>
                </c:pt>
                <c:pt idx="436">
                  <c:v>0.54000000000000081</c:v>
                </c:pt>
                <c:pt idx="437">
                  <c:v>0.54100000000000081</c:v>
                </c:pt>
                <c:pt idx="438">
                  <c:v>0.54200000000000081</c:v>
                </c:pt>
                <c:pt idx="439">
                  <c:v>0.54300000000000082</c:v>
                </c:pt>
                <c:pt idx="440">
                  <c:v>0.54400000000000082</c:v>
                </c:pt>
                <c:pt idx="441">
                  <c:v>0.54500000000000082</c:v>
                </c:pt>
                <c:pt idx="442">
                  <c:v>0.54500000000000082</c:v>
                </c:pt>
                <c:pt idx="443">
                  <c:v>0.54600000000000082</c:v>
                </c:pt>
                <c:pt idx="444">
                  <c:v>0.54700000000000082</c:v>
                </c:pt>
                <c:pt idx="445">
                  <c:v>0.54800000000000082</c:v>
                </c:pt>
                <c:pt idx="446">
                  <c:v>0.54900000000000082</c:v>
                </c:pt>
                <c:pt idx="447">
                  <c:v>0.55000000000000082</c:v>
                </c:pt>
                <c:pt idx="448">
                  <c:v>0.55000000000000082</c:v>
                </c:pt>
                <c:pt idx="449">
                  <c:v>0.55100000000000082</c:v>
                </c:pt>
                <c:pt idx="450">
                  <c:v>0.55200000000000082</c:v>
                </c:pt>
                <c:pt idx="451">
                  <c:v>0.55300000000000082</c:v>
                </c:pt>
                <c:pt idx="452">
                  <c:v>0.55400000000000083</c:v>
                </c:pt>
                <c:pt idx="453">
                  <c:v>0.55500000000000083</c:v>
                </c:pt>
                <c:pt idx="454">
                  <c:v>0.55500000000000083</c:v>
                </c:pt>
                <c:pt idx="455">
                  <c:v>0.55600000000000083</c:v>
                </c:pt>
                <c:pt idx="456">
                  <c:v>0.55700000000000083</c:v>
                </c:pt>
                <c:pt idx="457">
                  <c:v>0.55800000000000083</c:v>
                </c:pt>
                <c:pt idx="458">
                  <c:v>0.55900000000000083</c:v>
                </c:pt>
                <c:pt idx="459">
                  <c:v>0.55900000000000083</c:v>
                </c:pt>
                <c:pt idx="460">
                  <c:v>0.56000000000000083</c:v>
                </c:pt>
                <c:pt idx="461">
                  <c:v>0.56100000000000083</c:v>
                </c:pt>
                <c:pt idx="462">
                  <c:v>0.56200000000000083</c:v>
                </c:pt>
                <c:pt idx="463">
                  <c:v>0.56300000000000083</c:v>
                </c:pt>
                <c:pt idx="464">
                  <c:v>0.56400000000000083</c:v>
                </c:pt>
                <c:pt idx="465">
                  <c:v>0.56400000000000083</c:v>
                </c:pt>
                <c:pt idx="466">
                  <c:v>0.56500000000000083</c:v>
                </c:pt>
                <c:pt idx="467">
                  <c:v>0.56600000000000084</c:v>
                </c:pt>
                <c:pt idx="468">
                  <c:v>0.56700000000000084</c:v>
                </c:pt>
                <c:pt idx="469">
                  <c:v>0.56800000000000084</c:v>
                </c:pt>
                <c:pt idx="470">
                  <c:v>0.56900000000000084</c:v>
                </c:pt>
                <c:pt idx="471">
                  <c:v>0.56900000000000084</c:v>
                </c:pt>
                <c:pt idx="472">
                  <c:v>0.57000000000000084</c:v>
                </c:pt>
                <c:pt idx="473">
                  <c:v>0.57100000000000084</c:v>
                </c:pt>
                <c:pt idx="474">
                  <c:v>0.57200000000000084</c:v>
                </c:pt>
                <c:pt idx="475">
                  <c:v>0.57300000000000084</c:v>
                </c:pt>
                <c:pt idx="476">
                  <c:v>0.57400000000000084</c:v>
                </c:pt>
                <c:pt idx="477">
                  <c:v>0.57400000000000084</c:v>
                </c:pt>
                <c:pt idx="478">
                  <c:v>0.57500000000000084</c:v>
                </c:pt>
                <c:pt idx="479">
                  <c:v>0.57600000000000084</c:v>
                </c:pt>
                <c:pt idx="480">
                  <c:v>0.57700000000000085</c:v>
                </c:pt>
                <c:pt idx="481">
                  <c:v>0.57800000000000085</c:v>
                </c:pt>
                <c:pt idx="482">
                  <c:v>0.57900000000000085</c:v>
                </c:pt>
                <c:pt idx="483">
                  <c:v>0.57900000000000085</c:v>
                </c:pt>
                <c:pt idx="484">
                  <c:v>0.58000000000000085</c:v>
                </c:pt>
                <c:pt idx="485">
                  <c:v>0.58100000000000085</c:v>
                </c:pt>
                <c:pt idx="486">
                  <c:v>0.58200000000000085</c:v>
                </c:pt>
                <c:pt idx="487">
                  <c:v>0.58300000000000085</c:v>
                </c:pt>
                <c:pt idx="488">
                  <c:v>0.58400000000000085</c:v>
                </c:pt>
                <c:pt idx="489">
                  <c:v>0.58400000000000085</c:v>
                </c:pt>
                <c:pt idx="490">
                  <c:v>0.58500000000000085</c:v>
                </c:pt>
                <c:pt idx="491">
                  <c:v>0.58600000000000074</c:v>
                </c:pt>
                <c:pt idx="492">
                  <c:v>0.58700000000000085</c:v>
                </c:pt>
                <c:pt idx="493">
                  <c:v>0.58800000000000074</c:v>
                </c:pt>
                <c:pt idx="494">
                  <c:v>0.58900000000000086</c:v>
                </c:pt>
                <c:pt idx="495">
                  <c:v>0.58900000000000086</c:v>
                </c:pt>
                <c:pt idx="496">
                  <c:v>0.59000000000000075</c:v>
                </c:pt>
                <c:pt idx="497">
                  <c:v>0.59100000000000086</c:v>
                </c:pt>
                <c:pt idx="498">
                  <c:v>0.59200000000000075</c:v>
                </c:pt>
                <c:pt idx="499">
                  <c:v>0.59300000000000086</c:v>
                </c:pt>
                <c:pt idx="500">
                  <c:v>0.59400000000000075</c:v>
                </c:pt>
                <c:pt idx="501">
                  <c:v>0.59400000000000075</c:v>
                </c:pt>
                <c:pt idx="502">
                  <c:v>0.59500000000000086</c:v>
                </c:pt>
                <c:pt idx="503">
                  <c:v>0.59600000000000075</c:v>
                </c:pt>
                <c:pt idx="504">
                  <c:v>0.59700000000000086</c:v>
                </c:pt>
                <c:pt idx="505">
                  <c:v>0.59800000000000075</c:v>
                </c:pt>
                <c:pt idx="506">
                  <c:v>0.59800000000000075</c:v>
                </c:pt>
                <c:pt idx="507">
                  <c:v>0.59900000000000087</c:v>
                </c:pt>
                <c:pt idx="508">
                  <c:v>0.60000000000000075</c:v>
                </c:pt>
                <c:pt idx="509">
                  <c:v>0.60100000000000087</c:v>
                </c:pt>
                <c:pt idx="510">
                  <c:v>0.60200000000000076</c:v>
                </c:pt>
                <c:pt idx="511">
                  <c:v>0.60300000000000087</c:v>
                </c:pt>
                <c:pt idx="512">
                  <c:v>0.60300000000000087</c:v>
                </c:pt>
                <c:pt idx="513">
                  <c:v>0.60400000000000076</c:v>
                </c:pt>
                <c:pt idx="514">
                  <c:v>0.60500000000000087</c:v>
                </c:pt>
                <c:pt idx="515">
                  <c:v>0.60600000000000076</c:v>
                </c:pt>
                <c:pt idx="516">
                  <c:v>0.60700000000000087</c:v>
                </c:pt>
                <c:pt idx="517">
                  <c:v>0.60800000000000076</c:v>
                </c:pt>
                <c:pt idx="518">
                  <c:v>0.60800000000000076</c:v>
                </c:pt>
                <c:pt idx="519">
                  <c:v>0.60900000000000087</c:v>
                </c:pt>
                <c:pt idx="520">
                  <c:v>0.61000000000000076</c:v>
                </c:pt>
                <c:pt idx="521">
                  <c:v>0.61100000000000088</c:v>
                </c:pt>
                <c:pt idx="522">
                  <c:v>0.61200000000000077</c:v>
                </c:pt>
                <c:pt idx="523">
                  <c:v>0.61300000000000088</c:v>
                </c:pt>
                <c:pt idx="524">
                  <c:v>0.61300000000000088</c:v>
                </c:pt>
                <c:pt idx="525">
                  <c:v>0.61400000000000077</c:v>
                </c:pt>
                <c:pt idx="526">
                  <c:v>0.61500000000000088</c:v>
                </c:pt>
                <c:pt idx="527">
                  <c:v>0.61600000000000077</c:v>
                </c:pt>
                <c:pt idx="528">
                  <c:v>0.61700000000000088</c:v>
                </c:pt>
                <c:pt idx="529">
                  <c:v>0.61800000000000077</c:v>
                </c:pt>
                <c:pt idx="530">
                  <c:v>0.61800000000000077</c:v>
                </c:pt>
                <c:pt idx="531">
                  <c:v>0.61900000000000088</c:v>
                </c:pt>
                <c:pt idx="532">
                  <c:v>0.62000000000000077</c:v>
                </c:pt>
                <c:pt idx="533">
                  <c:v>0.62100000000000088</c:v>
                </c:pt>
                <c:pt idx="534">
                  <c:v>0.62200000000000077</c:v>
                </c:pt>
                <c:pt idx="535">
                  <c:v>0.62300000000000089</c:v>
                </c:pt>
                <c:pt idx="536">
                  <c:v>0.62300000000000089</c:v>
                </c:pt>
                <c:pt idx="537">
                  <c:v>0.62400000000000078</c:v>
                </c:pt>
                <c:pt idx="538">
                  <c:v>0.62500000000000089</c:v>
                </c:pt>
                <c:pt idx="539">
                  <c:v>0.62600000000000078</c:v>
                </c:pt>
                <c:pt idx="540">
                  <c:v>0.62700000000000089</c:v>
                </c:pt>
                <c:pt idx="541">
                  <c:v>0.62800000000000078</c:v>
                </c:pt>
                <c:pt idx="542">
                  <c:v>0.62800000000000078</c:v>
                </c:pt>
                <c:pt idx="543">
                  <c:v>0.62900000000000089</c:v>
                </c:pt>
                <c:pt idx="544">
                  <c:v>0.63000000000000078</c:v>
                </c:pt>
                <c:pt idx="545">
                  <c:v>0.63100000000000089</c:v>
                </c:pt>
                <c:pt idx="546">
                  <c:v>0.63200000000000078</c:v>
                </c:pt>
                <c:pt idx="547">
                  <c:v>0.6330000000000009</c:v>
                </c:pt>
                <c:pt idx="548">
                  <c:v>0.6330000000000009</c:v>
                </c:pt>
                <c:pt idx="549">
                  <c:v>0.63400000000000079</c:v>
                </c:pt>
                <c:pt idx="550">
                  <c:v>0.6350000000000009</c:v>
                </c:pt>
                <c:pt idx="551">
                  <c:v>0.63600000000000079</c:v>
                </c:pt>
                <c:pt idx="552">
                  <c:v>0.6370000000000009</c:v>
                </c:pt>
                <c:pt idx="553">
                  <c:v>0.6370000000000009</c:v>
                </c:pt>
                <c:pt idx="554">
                  <c:v>0.63800000000000079</c:v>
                </c:pt>
                <c:pt idx="555">
                  <c:v>0.6390000000000009</c:v>
                </c:pt>
                <c:pt idx="556">
                  <c:v>0.64000000000000079</c:v>
                </c:pt>
                <c:pt idx="557">
                  <c:v>0.6410000000000009</c:v>
                </c:pt>
                <c:pt idx="558">
                  <c:v>0.64200000000000079</c:v>
                </c:pt>
                <c:pt idx="559">
                  <c:v>0.64200000000000079</c:v>
                </c:pt>
                <c:pt idx="560">
                  <c:v>0.6430000000000009</c:v>
                </c:pt>
                <c:pt idx="561">
                  <c:v>0.64400000000000079</c:v>
                </c:pt>
                <c:pt idx="562">
                  <c:v>0.64500000000000091</c:v>
                </c:pt>
                <c:pt idx="563">
                  <c:v>0.6460000000000008</c:v>
                </c:pt>
                <c:pt idx="564">
                  <c:v>0.6470000000000008</c:v>
                </c:pt>
                <c:pt idx="565">
                  <c:v>0.6470000000000008</c:v>
                </c:pt>
                <c:pt idx="566">
                  <c:v>0.6480000000000008</c:v>
                </c:pt>
                <c:pt idx="567">
                  <c:v>0.6490000000000008</c:v>
                </c:pt>
                <c:pt idx="568">
                  <c:v>0.6500000000000008</c:v>
                </c:pt>
                <c:pt idx="569">
                  <c:v>0.6510000000000008</c:v>
                </c:pt>
                <c:pt idx="570">
                  <c:v>0.6520000000000008</c:v>
                </c:pt>
                <c:pt idx="571">
                  <c:v>0.6520000000000008</c:v>
                </c:pt>
                <c:pt idx="572">
                  <c:v>0.6530000000000008</c:v>
                </c:pt>
                <c:pt idx="573">
                  <c:v>0.6540000000000008</c:v>
                </c:pt>
                <c:pt idx="574">
                  <c:v>0.6550000000000008</c:v>
                </c:pt>
                <c:pt idx="575">
                  <c:v>0.6560000000000008</c:v>
                </c:pt>
                <c:pt idx="576">
                  <c:v>0.65700000000000081</c:v>
                </c:pt>
                <c:pt idx="577">
                  <c:v>0.65700000000000081</c:v>
                </c:pt>
                <c:pt idx="578">
                  <c:v>0.65800000000000081</c:v>
                </c:pt>
                <c:pt idx="579">
                  <c:v>0.65900000000000081</c:v>
                </c:pt>
                <c:pt idx="580">
                  <c:v>0.66000000000000081</c:v>
                </c:pt>
                <c:pt idx="581">
                  <c:v>0.66100000000000081</c:v>
                </c:pt>
                <c:pt idx="582">
                  <c:v>0.66200000000000081</c:v>
                </c:pt>
                <c:pt idx="583">
                  <c:v>0.66200000000000081</c:v>
                </c:pt>
                <c:pt idx="584">
                  <c:v>0.66300000000000081</c:v>
                </c:pt>
                <c:pt idx="585">
                  <c:v>0.66400000000000081</c:v>
                </c:pt>
                <c:pt idx="586">
                  <c:v>0.66500000000000081</c:v>
                </c:pt>
                <c:pt idx="587">
                  <c:v>0.66600000000000081</c:v>
                </c:pt>
                <c:pt idx="588">
                  <c:v>0.66700000000000081</c:v>
                </c:pt>
                <c:pt idx="589">
                  <c:v>0.66700000000000081</c:v>
                </c:pt>
                <c:pt idx="590">
                  <c:v>0.66800000000000082</c:v>
                </c:pt>
                <c:pt idx="591">
                  <c:v>0.66900000000000082</c:v>
                </c:pt>
                <c:pt idx="592">
                  <c:v>0.67000000000000082</c:v>
                </c:pt>
                <c:pt idx="593">
                  <c:v>0.67100000000000082</c:v>
                </c:pt>
                <c:pt idx="594">
                  <c:v>0.67200000000000082</c:v>
                </c:pt>
                <c:pt idx="595">
                  <c:v>0.67200000000000082</c:v>
                </c:pt>
                <c:pt idx="596">
                  <c:v>0.67300000000000082</c:v>
                </c:pt>
                <c:pt idx="597">
                  <c:v>0.67400000000000082</c:v>
                </c:pt>
                <c:pt idx="598">
                  <c:v>0.67500000000000082</c:v>
                </c:pt>
                <c:pt idx="599">
                  <c:v>0.67600000000000082</c:v>
                </c:pt>
                <c:pt idx="600">
                  <c:v>0.67700000000000082</c:v>
                </c:pt>
                <c:pt idx="601">
                  <c:v>0.67700000000000082</c:v>
                </c:pt>
                <c:pt idx="602">
                  <c:v>0.67800000000000082</c:v>
                </c:pt>
                <c:pt idx="603">
                  <c:v>0.67900000000000083</c:v>
                </c:pt>
                <c:pt idx="604">
                  <c:v>0.68000000000000083</c:v>
                </c:pt>
                <c:pt idx="605">
                  <c:v>0.68100000000000083</c:v>
                </c:pt>
                <c:pt idx="606">
                  <c:v>0.68100000000000083</c:v>
                </c:pt>
                <c:pt idx="607">
                  <c:v>0.68200000000000083</c:v>
                </c:pt>
                <c:pt idx="608">
                  <c:v>0.68300000000000083</c:v>
                </c:pt>
                <c:pt idx="609">
                  <c:v>0.68400000000000083</c:v>
                </c:pt>
                <c:pt idx="610">
                  <c:v>0.68500000000000083</c:v>
                </c:pt>
                <c:pt idx="611">
                  <c:v>0.68600000000000083</c:v>
                </c:pt>
                <c:pt idx="612">
                  <c:v>0.68600000000000083</c:v>
                </c:pt>
                <c:pt idx="613">
                  <c:v>0.68700000000000083</c:v>
                </c:pt>
                <c:pt idx="614">
                  <c:v>0.68800000000000083</c:v>
                </c:pt>
                <c:pt idx="615">
                  <c:v>0.68900000000000083</c:v>
                </c:pt>
                <c:pt idx="616">
                  <c:v>0.69000000000000083</c:v>
                </c:pt>
                <c:pt idx="617">
                  <c:v>0.69100000000000084</c:v>
                </c:pt>
                <c:pt idx="618">
                  <c:v>0.69100000000000084</c:v>
                </c:pt>
                <c:pt idx="619">
                  <c:v>0.69200000000000084</c:v>
                </c:pt>
                <c:pt idx="620">
                  <c:v>0.69300000000000084</c:v>
                </c:pt>
                <c:pt idx="621">
                  <c:v>0.69400000000000084</c:v>
                </c:pt>
                <c:pt idx="622">
                  <c:v>0.69500000000000084</c:v>
                </c:pt>
                <c:pt idx="623">
                  <c:v>0.69600000000000084</c:v>
                </c:pt>
                <c:pt idx="624">
                  <c:v>0.69600000000000084</c:v>
                </c:pt>
                <c:pt idx="625">
                  <c:v>0.69700000000000084</c:v>
                </c:pt>
                <c:pt idx="626">
                  <c:v>0.69800000000000084</c:v>
                </c:pt>
                <c:pt idx="627">
                  <c:v>0.69900000000000084</c:v>
                </c:pt>
                <c:pt idx="628">
                  <c:v>0.70000000000000084</c:v>
                </c:pt>
                <c:pt idx="629">
                  <c:v>0.70100000000000084</c:v>
                </c:pt>
                <c:pt idx="630">
                  <c:v>0.70100000000000084</c:v>
                </c:pt>
                <c:pt idx="631">
                  <c:v>0.70200000000000085</c:v>
                </c:pt>
                <c:pt idx="632">
                  <c:v>0.70300000000000085</c:v>
                </c:pt>
                <c:pt idx="633">
                  <c:v>0.70400000000000085</c:v>
                </c:pt>
                <c:pt idx="634">
                  <c:v>0.70500000000000085</c:v>
                </c:pt>
                <c:pt idx="635">
                  <c:v>0.70600000000000085</c:v>
                </c:pt>
                <c:pt idx="636">
                  <c:v>0.70600000000000085</c:v>
                </c:pt>
                <c:pt idx="637">
                  <c:v>0.70700000000000085</c:v>
                </c:pt>
                <c:pt idx="638">
                  <c:v>0.70800000000000085</c:v>
                </c:pt>
                <c:pt idx="639">
                  <c:v>0.70900000000000085</c:v>
                </c:pt>
                <c:pt idx="640">
                  <c:v>0.71000000000000085</c:v>
                </c:pt>
                <c:pt idx="641">
                  <c:v>0.71100000000000085</c:v>
                </c:pt>
                <c:pt idx="642">
                  <c:v>0.71100000000000085</c:v>
                </c:pt>
                <c:pt idx="643">
                  <c:v>0.71200000000000085</c:v>
                </c:pt>
                <c:pt idx="644">
                  <c:v>0.71300000000000086</c:v>
                </c:pt>
                <c:pt idx="645">
                  <c:v>0.71400000000000086</c:v>
                </c:pt>
                <c:pt idx="646">
                  <c:v>0.71500000000000086</c:v>
                </c:pt>
                <c:pt idx="647">
                  <c:v>0.71600000000000086</c:v>
                </c:pt>
                <c:pt idx="648">
                  <c:v>0.71600000000000086</c:v>
                </c:pt>
                <c:pt idx="649">
                  <c:v>0.71700000000000086</c:v>
                </c:pt>
                <c:pt idx="650">
                  <c:v>0.71800000000000086</c:v>
                </c:pt>
                <c:pt idx="651">
                  <c:v>0.71900000000000086</c:v>
                </c:pt>
                <c:pt idx="652">
                  <c:v>0.72000000000000086</c:v>
                </c:pt>
                <c:pt idx="653">
                  <c:v>0.72000000000000086</c:v>
                </c:pt>
                <c:pt idx="654">
                  <c:v>0.72100000000000086</c:v>
                </c:pt>
                <c:pt idx="655">
                  <c:v>0.72200000000000086</c:v>
                </c:pt>
                <c:pt idx="656">
                  <c:v>0.72300000000000086</c:v>
                </c:pt>
                <c:pt idx="657">
                  <c:v>0.72400000000000087</c:v>
                </c:pt>
                <c:pt idx="658">
                  <c:v>0.72500000000000087</c:v>
                </c:pt>
                <c:pt idx="659">
                  <c:v>0.72500000000000087</c:v>
                </c:pt>
                <c:pt idx="660">
                  <c:v>0.72600000000000087</c:v>
                </c:pt>
                <c:pt idx="661">
                  <c:v>0.72700000000000087</c:v>
                </c:pt>
                <c:pt idx="662">
                  <c:v>0.72800000000000087</c:v>
                </c:pt>
                <c:pt idx="663">
                  <c:v>0.72900000000000087</c:v>
                </c:pt>
                <c:pt idx="664">
                  <c:v>0.73000000000000087</c:v>
                </c:pt>
                <c:pt idx="665">
                  <c:v>0.73000000000000087</c:v>
                </c:pt>
                <c:pt idx="666">
                  <c:v>0.73100000000000087</c:v>
                </c:pt>
                <c:pt idx="667">
                  <c:v>0.73200000000000087</c:v>
                </c:pt>
                <c:pt idx="668">
                  <c:v>0.73300000000000087</c:v>
                </c:pt>
                <c:pt idx="669">
                  <c:v>0.73400000000000087</c:v>
                </c:pt>
                <c:pt idx="670">
                  <c:v>0.73500000000000087</c:v>
                </c:pt>
                <c:pt idx="671">
                  <c:v>0.73500000000000087</c:v>
                </c:pt>
                <c:pt idx="672">
                  <c:v>0.73600000000000088</c:v>
                </c:pt>
                <c:pt idx="673">
                  <c:v>0.73700000000000088</c:v>
                </c:pt>
                <c:pt idx="674">
                  <c:v>0.73800000000000088</c:v>
                </c:pt>
                <c:pt idx="675">
                  <c:v>0.73900000000000088</c:v>
                </c:pt>
                <c:pt idx="676">
                  <c:v>0.74000000000000088</c:v>
                </c:pt>
                <c:pt idx="677">
                  <c:v>0.74000000000000088</c:v>
                </c:pt>
                <c:pt idx="678">
                  <c:v>0.74100000000000077</c:v>
                </c:pt>
                <c:pt idx="679">
                  <c:v>0.74200000000000077</c:v>
                </c:pt>
                <c:pt idx="680">
                  <c:v>0.74300000000000077</c:v>
                </c:pt>
                <c:pt idx="681">
                  <c:v>0.74400000000000077</c:v>
                </c:pt>
                <c:pt idx="682">
                  <c:v>0.74500000000000077</c:v>
                </c:pt>
                <c:pt idx="683">
                  <c:v>0.74500000000000077</c:v>
                </c:pt>
                <c:pt idx="684">
                  <c:v>0.74600000000000077</c:v>
                </c:pt>
                <c:pt idx="685">
                  <c:v>0.74700000000000077</c:v>
                </c:pt>
                <c:pt idx="686">
                  <c:v>0.74800000000000078</c:v>
                </c:pt>
                <c:pt idx="687">
                  <c:v>0.74900000000000078</c:v>
                </c:pt>
                <c:pt idx="688">
                  <c:v>0.75000000000000078</c:v>
                </c:pt>
                <c:pt idx="689">
                  <c:v>0.75000000000000078</c:v>
                </c:pt>
                <c:pt idx="690">
                  <c:v>0.75100000000000078</c:v>
                </c:pt>
                <c:pt idx="691">
                  <c:v>0.75200000000000078</c:v>
                </c:pt>
                <c:pt idx="692">
                  <c:v>0.75300000000000078</c:v>
                </c:pt>
                <c:pt idx="693">
                  <c:v>0.75400000000000078</c:v>
                </c:pt>
                <c:pt idx="694">
                  <c:v>0.75500000000000078</c:v>
                </c:pt>
                <c:pt idx="695">
                  <c:v>0.75500000000000078</c:v>
                </c:pt>
                <c:pt idx="696">
                  <c:v>0.75600000000000078</c:v>
                </c:pt>
                <c:pt idx="697">
                  <c:v>0.75700000000000078</c:v>
                </c:pt>
                <c:pt idx="698">
                  <c:v>0.75800000000000078</c:v>
                </c:pt>
                <c:pt idx="699">
                  <c:v>0.75900000000000079</c:v>
                </c:pt>
                <c:pt idx="700">
                  <c:v>0.75900000000000079</c:v>
                </c:pt>
                <c:pt idx="701">
                  <c:v>0.76000000000000079</c:v>
                </c:pt>
                <c:pt idx="702">
                  <c:v>0.76100000000000079</c:v>
                </c:pt>
                <c:pt idx="703">
                  <c:v>0.76200000000000079</c:v>
                </c:pt>
                <c:pt idx="704">
                  <c:v>0.76300000000000079</c:v>
                </c:pt>
                <c:pt idx="705">
                  <c:v>0.76400000000000079</c:v>
                </c:pt>
                <c:pt idx="706">
                  <c:v>0.76400000000000079</c:v>
                </c:pt>
                <c:pt idx="707">
                  <c:v>0.76500000000000079</c:v>
                </c:pt>
                <c:pt idx="708">
                  <c:v>0.76600000000000079</c:v>
                </c:pt>
                <c:pt idx="709">
                  <c:v>0.76700000000000079</c:v>
                </c:pt>
                <c:pt idx="710">
                  <c:v>0.76800000000000079</c:v>
                </c:pt>
                <c:pt idx="711">
                  <c:v>0.76900000000000079</c:v>
                </c:pt>
                <c:pt idx="712">
                  <c:v>0.76900000000000079</c:v>
                </c:pt>
                <c:pt idx="713">
                  <c:v>0.77000000000000079</c:v>
                </c:pt>
                <c:pt idx="714">
                  <c:v>0.7710000000000008</c:v>
                </c:pt>
                <c:pt idx="715">
                  <c:v>0.7720000000000008</c:v>
                </c:pt>
                <c:pt idx="716">
                  <c:v>0.7730000000000008</c:v>
                </c:pt>
                <c:pt idx="717">
                  <c:v>0.7740000000000008</c:v>
                </c:pt>
                <c:pt idx="718">
                  <c:v>0.7740000000000008</c:v>
                </c:pt>
                <c:pt idx="719">
                  <c:v>0.7750000000000008</c:v>
                </c:pt>
                <c:pt idx="720">
                  <c:v>0.7760000000000008</c:v>
                </c:pt>
                <c:pt idx="721">
                  <c:v>0.7770000000000008</c:v>
                </c:pt>
                <c:pt idx="722">
                  <c:v>0.7780000000000008</c:v>
                </c:pt>
                <c:pt idx="723">
                  <c:v>0.7790000000000008</c:v>
                </c:pt>
                <c:pt idx="724">
                  <c:v>0.7790000000000008</c:v>
                </c:pt>
                <c:pt idx="725">
                  <c:v>0.7800000000000008</c:v>
                </c:pt>
                <c:pt idx="726">
                  <c:v>0.7810000000000008</c:v>
                </c:pt>
                <c:pt idx="727">
                  <c:v>0.78200000000000081</c:v>
                </c:pt>
                <c:pt idx="728">
                  <c:v>0.78300000000000081</c:v>
                </c:pt>
                <c:pt idx="729">
                  <c:v>0.78400000000000081</c:v>
                </c:pt>
                <c:pt idx="730">
                  <c:v>0.78400000000000081</c:v>
                </c:pt>
                <c:pt idx="731">
                  <c:v>0.78500000000000081</c:v>
                </c:pt>
                <c:pt idx="732">
                  <c:v>0.78600000000000081</c:v>
                </c:pt>
                <c:pt idx="733">
                  <c:v>0.78700000000000081</c:v>
                </c:pt>
                <c:pt idx="734">
                  <c:v>0.78800000000000081</c:v>
                </c:pt>
                <c:pt idx="735">
                  <c:v>0.78900000000000081</c:v>
                </c:pt>
                <c:pt idx="736">
                  <c:v>0.78900000000000081</c:v>
                </c:pt>
                <c:pt idx="737">
                  <c:v>0.79000000000000081</c:v>
                </c:pt>
                <c:pt idx="738">
                  <c:v>0.79100000000000081</c:v>
                </c:pt>
                <c:pt idx="739">
                  <c:v>0.79200000000000081</c:v>
                </c:pt>
                <c:pt idx="740">
                  <c:v>0.79300000000000082</c:v>
                </c:pt>
                <c:pt idx="741">
                  <c:v>0.79400000000000082</c:v>
                </c:pt>
                <c:pt idx="742">
                  <c:v>0.79400000000000082</c:v>
                </c:pt>
                <c:pt idx="743">
                  <c:v>0.79500000000000082</c:v>
                </c:pt>
                <c:pt idx="744">
                  <c:v>0.79600000000000082</c:v>
                </c:pt>
                <c:pt idx="745">
                  <c:v>0.79700000000000082</c:v>
                </c:pt>
                <c:pt idx="746">
                  <c:v>0.79800000000000082</c:v>
                </c:pt>
                <c:pt idx="747">
                  <c:v>0.79800000000000082</c:v>
                </c:pt>
                <c:pt idx="748">
                  <c:v>0.79900000000000082</c:v>
                </c:pt>
                <c:pt idx="749">
                  <c:v>0.80000000000000082</c:v>
                </c:pt>
                <c:pt idx="750">
                  <c:v>0.80100000000000082</c:v>
                </c:pt>
                <c:pt idx="751">
                  <c:v>0.80200000000000082</c:v>
                </c:pt>
                <c:pt idx="752">
                  <c:v>0.80300000000000082</c:v>
                </c:pt>
                <c:pt idx="753">
                  <c:v>0.80300000000000082</c:v>
                </c:pt>
                <c:pt idx="754">
                  <c:v>0.80400000000000083</c:v>
                </c:pt>
                <c:pt idx="755">
                  <c:v>0.80500000000000083</c:v>
                </c:pt>
                <c:pt idx="756">
                  <c:v>0.80600000000000083</c:v>
                </c:pt>
                <c:pt idx="757">
                  <c:v>0.80700000000000083</c:v>
                </c:pt>
                <c:pt idx="758">
                  <c:v>0.80800000000000083</c:v>
                </c:pt>
                <c:pt idx="759">
                  <c:v>0.80800000000000083</c:v>
                </c:pt>
                <c:pt idx="760">
                  <c:v>0.80900000000000083</c:v>
                </c:pt>
                <c:pt idx="761">
                  <c:v>0.81000000000000083</c:v>
                </c:pt>
                <c:pt idx="762">
                  <c:v>0.81100000000000083</c:v>
                </c:pt>
                <c:pt idx="763">
                  <c:v>0.81200000000000083</c:v>
                </c:pt>
                <c:pt idx="764">
                  <c:v>0.81300000000000083</c:v>
                </c:pt>
                <c:pt idx="765">
                  <c:v>0.81300000000000083</c:v>
                </c:pt>
                <c:pt idx="766">
                  <c:v>0.81400000000000083</c:v>
                </c:pt>
                <c:pt idx="767">
                  <c:v>0.81500000000000083</c:v>
                </c:pt>
                <c:pt idx="768">
                  <c:v>0.81600000000000084</c:v>
                </c:pt>
                <c:pt idx="769">
                  <c:v>0.81700000000000084</c:v>
                </c:pt>
                <c:pt idx="770">
                  <c:v>0.81800000000000084</c:v>
                </c:pt>
                <c:pt idx="771">
                  <c:v>0.81800000000000084</c:v>
                </c:pt>
                <c:pt idx="772">
                  <c:v>0.81900000000000084</c:v>
                </c:pt>
                <c:pt idx="773">
                  <c:v>0.82000000000000084</c:v>
                </c:pt>
                <c:pt idx="774">
                  <c:v>0.82100000000000084</c:v>
                </c:pt>
                <c:pt idx="775">
                  <c:v>0.82200000000000084</c:v>
                </c:pt>
                <c:pt idx="776">
                  <c:v>0.82300000000000084</c:v>
                </c:pt>
                <c:pt idx="777">
                  <c:v>0.82300000000000084</c:v>
                </c:pt>
                <c:pt idx="778">
                  <c:v>0.82400000000000084</c:v>
                </c:pt>
                <c:pt idx="779">
                  <c:v>0.82500000000000084</c:v>
                </c:pt>
                <c:pt idx="780">
                  <c:v>0.82600000000000084</c:v>
                </c:pt>
                <c:pt idx="781">
                  <c:v>0.82700000000000085</c:v>
                </c:pt>
                <c:pt idx="782">
                  <c:v>0.82800000000000085</c:v>
                </c:pt>
                <c:pt idx="783">
                  <c:v>0.82800000000000085</c:v>
                </c:pt>
                <c:pt idx="784">
                  <c:v>0.82900000000000085</c:v>
                </c:pt>
                <c:pt idx="785">
                  <c:v>0.83000000000000085</c:v>
                </c:pt>
                <c:pt idx="786">
                  <c:v>0.83100000000000085</c:v>
                </c:pt>
                <c:pt idx="787">
                  <c:v>0.83200000000000085</c:v>
                </c:pt>
                <c:pt idx="788">
                  <c:v>0.83300000000000085</c:v>
                </c:pt>
                <c:pt idx="789">
                  <c:v>0.83300000000000085</c:v>
                </c:pt>
                <c:pt idx="790">
                  <c:v>0.83400000000000085</c:v>
                </c:pt>
                <c:pt idx="791">
                  <c:v>0.83500000000000085</c:v>
                </c:pt>
                <c:pt idx="792">
                  <c:v>0.83600000000000085</c:v>
                </c:pt>
                <c:pt idx="793">
                  <c:v>0.83700000000000085</c:v>
                </c:pt>
                <c:pt idx="794">
                  <c:v>0.83700000000000085</c:v>
                </c:pt>
                <c:pt idx="795">
                  <c:v>0.83800000000000086</c:v>
                </c:pt>
                <c:pt idx="796">
                  <c:v>0.83900000000000086</c:v>
                </c:pt>
                <c:pt idx="797">
                  <c:v>0.84000000000000086</c:v>
                </c:pt>
                <c:pt idx="798">
                  <c:v>0.84100000000000086</c:v>
                </c:pt>
                <c:pt idx="799">
                  <c:v>0.84200000000000086</c:v>
                </c:pt>
                <c:pt idx="800">
                  <c:v>0.84200000000000086</c:v>
                </c:pt>
                <c:pt idx="801">
                  <c:v>0.84300000000000086</c:v>
                </c:pt>
                <c:pt idx="802">
                  <c:v>0.84400000000000086</c:v>
                </c:pt>
                <c:pt idx="803">
                  <c:v>0.84500000000000086</c:v>
                </c:pt>
                <c:pt idx="804">
                  <c:v>0.84600000000000086</c:v>
                </c:pt>
                <c:pt idx="805">
                  <c:v>0.84700000000000086</c:v>
                </c:pt>
                <c:pt idx="806">
                  <c:v>0.84700000000000086</c:v>
                </c:pt>
                <c:pt idx="807">
                  <c:v>0.84800000000000086</c:v>
                </c:pt>
                <c:pt idx="808">
                  <c:v>0.84900000000000087</c:v>
                </c:pt>
                <c:pt idx="809">
                  <c:v>0.85000000000000087</c:v>
                </c:pt>
                <c:pt idx="810">
                  <c:v>0.85100000000000087</c:v>
                </c:pt>
                <c:pt idx="811">
                  <c:v>0.85200000000000087</c:v>
                </c:pt>
                <c:pt idx="812">
                  <c:v>0.85200000000000087</c:v>
                </c:pt>
                <c:pt idx="813">
                  <c:v>0.85300000000000087</c:v>
                </c:pt>
                <c:pt idx="814">
                  <c:v>0.85400000000000087</c:v>
                </c:pt>
                <c:pt idx="815">
                  <c:v>0.85500000000000087</c:v>
                </c:pt>
                <c:pt idx="816">
                  <c:v>0.85600000000000087</c:v>
                </c:pt>
                <c:pt idx="817">
                  <c:v>0.85700000000000087</c:v>
                </c:pt>
                <c:pt idx="818">
                  <c:v>0.85700000000000087</c:v>
                </c:pt>
                <c:pt idx="819">
                  <c:v>0.85800000000000087</c:v>
                </c:pt>
                <c:pt idx="820">
                  <c:v>0.85900000000000087</c:v>
                </c:pt>
                <c:pt idx="821">
                  <c:v>0.86000000000000087</c:v>
                </c:pt>
                <c:pt idx="822">
                  <c:v>0.86100000000000088</c:v>
                </c:pt>
                <c:pt idx="823">
                  <c:v>0.86200000000000088</c:v>
                </c:pt>
                <c:pt idx="824">
                  <c:v>0.86200000000000088</c:v>
                </c:pt>
                <c:pt idx="825">
                  <c:v>0.86300000000000088</c:v>
                </c:pt>
                <c:pt idx="826">
                  <c:v>0.86400000000000088</c:v>
                </c:pt>
                <c:pt idx="827">
                  <c:v>0.86500000000000088</c:v>
                </c:pt>
                <c:pt idx="828">
                  <c:v>0.86600000000000077</c:v>
                </c:pt>
                <c:pt idx="829">
                  <c:v>0.86700000000000077</c:v>
                </c:pt>
                <c:pt idx="830">
                  <c:v>0.86700000000000077</c:v>
                </c:pt>
                <c:pt idx="831">
                  <c:v>0.86800000000000077</c:v>
                </c:pt>
                <c:pt idx="832">
                  <c:v>0.86900000000000077</c:v>
                </c:pt>
                <c:pt idx="833">
                  <c:v>0.87000000000000077</c:v>
                </c:pt>
                <c:pt idx="834">
                  <c:v>0.87100000000000077</c:v>
                </c:pt>
                <c:pt idx="835">
                  <c:v>0.87200000000000077</c:v>
                </c:pt>
                <c:pt idx="836">
                  <c:v>0.87200000000000077</c:v>
                </c:pt>
                <c:pt idx="837">
                  <c:v>0.87300000000000078</c:v>
                </c:pt>
                <c:pt idx="838">
                  <c:v>0.87400000000000078</c:v>
                </c:pt>
                <c:pt idx="839">
                  <c:v>0.87500000000000078</c:v>
                </c:pt>
                <c:pt idx="840">
                  <c:v>0.87600000000000078</c:v>
                </c:pt>
                <c:pt idx="841">
                  <c:v>0.87700000000000078</c:v>
                </c:pt>
                <c:pt idx="842">
                  <c:v>0.87700000000000078</c:v>
                </c:pt>
                <c:pt idx="843">
                  <c:v>0.87800000000000078</c:v>
                </c:pt>
                <c:pt idx="844">
                  <c:v>0.87900000000000078</c:v>
                </c:pt>
                <c:pt idx="845">
                  <c:v>0.88000000000000078</c:v>
                </c:pt>
                <c:pt idx="846">
                  <c:v>0.88100000000000078</c:v>
                </c:pt>
                <c:pt idx="847">
                  <c:v>0.88100000000000078</c:v>
                </c:pt>
                <c:pt idx="848">
                  <c:v>0.88200000000000078</c:v>
                </c:pt>
                <c:pt idx="849">
                  <c:v>0.88300000000000078</c:v>
                </c:pt>
                <c:pt idx="850">
                  <c:v>0.88400000000000079</c:v>
                </c:pt>
                <c:pt idx="851">
                  <c:v>0.88500000000000079</c:v>
                </c:pt>
                <c:pt idx="852">
                  <c:v>0.88600000000000079</c:v>
                </c:pt>
                <c:pt idx="853">
                  <c:v>0.88600000000000079</c:v>
                </c:pt>
                <c:pt idx="854">
                  <c:v>0.88700000000000079</c:v>
                </c:pt>
                <c:pt idx="855">
                  <c:v>0.88800000000000079</c:v>
                </c:pt>
                <c:pt idx="856">
                  <c:v>0.88900000000000079</c:v>
                </c:pt>
                <c:pt idx="857">
                  <c:v>0.89000000000000079</c:v>
                </c:pt>
                <c:pt idx="858">
                  <c:v>0.89100000000000079</c:v>
                </c:pt>
                <c:pt idx="859">
                  <c:v>0.89100000000000079</c:v>
                </c:pt>
                <c:pt idx="860">
                  <c:v>0.89200000000000079</c:v>
                </c:pt>
                <c:pt idx="861">
                  <c:v>0.89300000000000079</c:v>
                </c:pt>
                <c:pt idx="862">
                  <c:v>0.89400000000000079</c:v>
                </c:pt>
                <c:pt idx="863">
                  <c:v>0.89500000000000079</c:v>
                </c:pt>
                <c:pt idx="864">
                  <c:v>0.8960000000000008</c:v>
                </c:pt>
                <c:pt idx="865">
                  <c:v>0.8960000000000008</c:v>
                </c:pt>
                <c:pt idx="866">
                  <c:v>0.8970000000000008</c:v>
                </c:pt>
                <c:pt idx="867">
                  <c:v>0.8980000000000008</c:v>
                </c:pt>
                <c:pt idx="868">
                  <c:v>0.8990000000000008</c:v>
                </c:pt>
                <c:pt idx="869">
                  <c:v>0.9000000000000008</c:v>
                </c:pt>
                <c:pt idx="870">
                  <c:v>0.9010000000000008</c:v>
                </c:pt>
                <c:pt idx="871">
                  <c:v>0.9010000000000008</c:v>
                </c:pt>
                <c:pt idx="872">
                  <c:v>0.9020000000000008</c:v>
                </c:pt>
                <c:pt idx="873">
                  <c:v>0.9030000000000008</c:v>
                </c:pt>
                <c:pt idx="874">
                  <c:v>0.9040000000000008</c:v>
                </c:pt>
                <c:pt idx="875">
                  <c:v>0.9050000000000008</c:v>
                </c:pt>
                <c:pt idx="876">
                  <c:v>0.9060000000000008</c:v>
                </c:pt>
                <c:pt idx="877">
                  <c:v>0.9060000000000008</c:v>
                </c:pt>
                <c:pt idx="878">
                  <c:v>0.90700000000000081</c:v>
                </c:pt>
                <c:pt idx="879">
                  <c:v>0.90800000000000081</c:v>
                </c:pt>
                <c:pt idx="880">
                  <c:v>0.90900000000000081</c:v>
                </c:pt>
                <c:pt idx="881">
                  <c:v>0.91000000000000081</c:v>
                </c:pt>
                <c:pt idx="882">
                  <c:v>0.91100000000000081</c:v>
                </c:pt>
                <c:pt idx="883">
                  <c:v>0.91100000000000081</c:v>
                </c:pt>
                <c:pt idx="884">
                  <c:v>0.91200000000000081</c:v>
                </c:pt>
                <c:pt idx="885">
                  <c:v>0.91300000000000081</c:v>
                </c:pt>
                <c:pt idx="886">
                  <c:v>0.91400000000000081</c:v>
                </c:pt>
                <c:pt idx="887">
                  <c:v>0.91500000000000081</c:v>
                </c:pt>
                <c:pt idx="888">
                  <c:v>0.91600000000000081</c:v>
                </c:pt>
                <c:pt idx="889">
                  <c:v>0.91600000000000081</c:v>
                </c:pt>
                <c:pt idx="890">
                  <c:v>0.91700000000000081</c:v>
                </c:pt>
                <c:pt idx="891">
                  <c:v>0.91800000000000082</c:v>
                </c:pt>
                <c:pt idx="892">
                  <c:v>0.91900000000000082</c:v>
                </c:pt>
                <c:pt idx="893">
                  <c:v>0.92000000000000082</c:v>
                </c:pt>
                <c:pt idx="894">
                  <c:v>0.92000000000000082</c:v>
                </c:pt>
                <c:pt idx="895">
                  <c:v>0.92100000000000082</c:v>
                </c:pt>
                <c:pt idx="896">
                  <c:v>0.92200000000000082</c:v>
                </c:pt>
                <c:pt idx="897">
                  <c:v>0.92300000000000082</c:v>
                </c:pt>
                <c:pt idx="898">
                  <c:v>0.92400000000000082</c:v>
                </c:pt>
                <c:pt idx="899">
                  <c:v>0.92500000000000082</c:v>
                </c:pt>
                <c:pt idx="900">
                  <c:v>0.92500000000000082</c:v>
                </c:pt>
                <c:pt idx="901">
                  <c:v>0.92600000000000082</c:v>
                </c:pt>
                <c:pt idx="902">
                  <c:v>0.92700000000000082</c:v>
                </c:pt>
                <c:pt idx="903">
                  <c:v>0.92800000000000082</c:v>
                </c:pt>
                <c:pt idx="904">
                  <c:v>0.92900000000000083</c:v>
                </c:pt>
                <c:pt idx="905">
                  <c:v>0.93000000000000083</c:v>
                </c:pt>
                <c:pt idx="906">
                  <c:v>0.93000000000000083</c:v>
                </c:pt>
                <c:pt idx="907">
                  <c:v>0.93100000000000083</c:v>
                </c:pt>
                <c:pt idx="908">
                  <c:v>0.93200000000000083</c:v>
                </c:pt>
                <c:pt idx="909">
                  <c:v>0.93300000000000083</c:v>
                </c:pt>
                <c:pt idx="910">
                  <c:v>0.93400000000000083</c:v>
                </c:pt>
                <c:pt idx="911">
                  <c:v>0.93500000000000083</c:v>
                </c:pt>
                <c:pt idx="912">
                  <c:v>0.93500000000000083</c:v>
                </c:pt>
                <c:pt idx="913">
                  <c:v>0.93600000000000083</c:v>
                </c:pt>
                <c:pt idx="914">
                  <c:v>0.93700000000000083</c:v>
                </c:pt>
                <c:pt idx="915">
                  <c:v>0.93800000000000083</c:v>
                </c:pt>
                <c:pt idx="916">
                  <c:v>0.93900000000000083</c:v>
                </c:pt>
                <c:pt idx="917">
                  <c:v>0.94000000000000083</c:v>
                </c:pt>
                <c:pt idx="918">
                  <c:v>0.94000000000000083</c:v>
                </c:pt>
                <c:pt idx="919">
                  <c:v>0.94100000000000084</c:v>
                </c:pt>
                <c:pt idx="920">
                  <c:v>0.94200000000000084</c:v>
                </c:pt>
                <c:pt idx="921">
                  <c:v>0.94300000000000084</c:v>
                </c:pt>
                <c:pt idx="922">
                  <c:v>0.94400000000000084</c:v>
                </c:pt>
                <c:pt idx="923">
                  <c:v>0.94500000000000084</c:v>
                </c:pt>
                <c:pt idx="924">
                  <c:v>0.94500000000000084</c:v>
                </c:pt>
                <c:pt idx="925">
                  <c:v>0.94600000000000084</c:v>
                </c:pt>
                <c:pt idx="926">
                  <c:v>0.94700000000000084</c:v>
                </c:pt>
                <c:pt idx="927">
                  <c:v>0.94800000000000084</c:v>
                </c:pt>
                <c:pt idx="928">
                  <c:v>0.94900000000000084</c:v>
                </c:pt>
                <c:pt idx="929">
                  <c:v>0.95000000000000084</c:v>
                </c:pt>
                <c:pt idx="930">
                  <c:v>0.95000000000000084</c:v>
                </c:pt>
                <c:pt idx="931">
                  <c:v>0.95100000000000084</c:v>
                </c:pt>
                <c:pt idx="932">
                  <c:v>0.95200000000000085</c:v>
                </c:pt>
                <c:pt idx="933">
                  <c:v>0.95300000000000085</c:v>
                </c:pt>
                <c:pt idx="934">
                  <c:v>0.95400000000000085</c:v>
                </c:pt>
                <c:pt idx="935">
                  <c:v>0.95500000000000085</c:v>
                </c:pt>
                <c:pt idx="936">
                  <c:v>0.95500000000000085</c:v>
                </c:pt>
                <c:pt idx="937">
                  <c:v>0.95600000000000085</c:v>
                </c:pt>
                <c:pt idx="938">
                  <c:v>0.95700000000000085</c:v>
                </c:pt>
                <c:pt idx="939">
                  <c:v>0.95800000000000085</c:v>
                </c:pt>
                <c:pt idx="940">
                  <c:v>0.95900000000000085</c:v>
                </c:pt>
                <c:pt idx="941">
                  <c:v>0.95900000000000085</c:v>
                </c:pt>
                <c:pt idx="942">
                  <c:v>0.96000000000000085</c:v>
                </c:pt>
                <c:pt idx="943">
                  <c:v>0.96100000000000085</c:v>
                </c:pt>
                <c:pt idx="944">
                  <c:v>0.96200000000000085</c:v>
                </c:pt>
                <c:pt idx="945">
                  <c:v>0.96300000000000086</c:v>
                </c:pt>
                <c:pt idx="946">
                  <c:v>0.96400000000000086</c:v>
                </c:pt>
                <c:pt idx="947">
                  <c:v>0.96400000000000086</c:v>
                </c:pt>
                <c:pt idx="948">
                  <c:v>0.96500000000000086</c:v>
                </c:pt>
                <c:pt idx="949">
                  <c:v>0.96600000000000086</c:v>
                </c:pt>
                <c:pt idx="950">
                  <c:v>0.96700000000000086</c:v>
                </c:pt>
                <c:pt idx="951">
                  <c:v>0.96800000000000086</c:v>
                </c:pt>
                <c:pt idx="952">
                  <c:v>0.96900000000000086</c:v>
                </c:pt>
                <c:pt idx="953">
                  <c:v>0.96900000000000086</c:v>
                </c:pt>
                <c:pt idx="954">
                  <c:v>0.97000000000000086</c:v>
                </c:pt>
                <c:pt idx="955">
                  <c:v>0.97100000000000086</c:v>
                </c:pt>
                <c:pt idx="956">
                  <c:v>0.97200000000000086</c:v>
                </c:pt>
                <c:pt idx="957">
                  <c:v>0.97300000000000086</c:v>
                </c:pt>
                <c:pt idx="958">
                  <c:v>0.97400000000000087</c:v>
                </c:pt>
                <c:pt idx="959">
                  <c:v>0.97400000000000087</c:v>
                </c:pt>
                <c:pt idx="960">
                  <c:v>0.97500000000000087</c:v>
                </c:pt>
                <c:pt idx="961">
                  <c:v>0.97600000000000087</c:v>
                </c:pt>
                <c:pt idx="962">
                  <c:v>0.97700000000000087</c:v>
                </c:pt>
                <c:pt idx="963">
                  <c:v>0.97800000000000087</c:v>
                </c:pt>
                <c:pt idx="964">
                  <c:v>0.97900000000000087</c:v>
                </c:pt>
                <c:pt idx="965">
                  <c:v>0.97900000000000087</c:v>
                </c:pt>
                <c:pt idx="966">
                  <c:v>0.98000000000000087</c:v>
                </c:pt>
                <c:pt idx="967">
                  <c:v>0.98100000000000087</c:v>
                </c:pt>
                <c:pt idx="968">
                  <c:v>0.98200000000000087</c:v>
                </c:pt>
                <c:pt idx="969">
                  <c:v>0.98300000000000087</c:v>
                </c:pt>
                <c:pt idx="970">
                  <c:v>0.98400000000000087</c:v>
                </c:pt>
                <c:pt idx="971">
                  <c:v>0.98400000000000087</c:v>
                </c:pt>
                <c:pt idx="972">
                  <c:v>0.98500000000000087</c:v>
                </c:pt>
                <c:pt idx="973">
                  <c:v>0.98600000000000088</c:v>
                </c:pt>
                <c:pt idx="974">
                  <c:v>0.98700000000000088</c:v>
                </c:pt>
                <c:pt idx="975">
                  <c:v>0.98800000000000088</c:v>
                </c:pt>
                <c:pt idx="976">
                  <c:v>0.98900000000000088</c:v>
                </c:pt>
                <c:pt idx="977">
                  <c:v>0.98900000000000088</c:v>
                </c:pt>
                <c:pt idx="978">
                  <c:v>0.99000000000000088</c:v>
                </c:pt>
                <c:pt idx="979">
                  <c:v>0.99100000000000077</c:v>
                </c:pt>
                <c:pt idx="980">
                  <c:v>0.99200000000000077</c:v>
                </c:pt>
                <c:pt idx="981">
                  <c:v>0.99300000000000077</c:v>
                </c:pt>
                <c:pt idx="982">
                  <c:v>0.99400000000000077</c:v>
                </c:pt>
                <c:pt idx="983">
                  <c:v>0.99400000000000077</c:v>
                </c:pt>
                <c:pt idx="984">
                  <c:v>0.99500000000000077</c:v>
                </c:pt>
                <c:pt idx="985">
                  <c:v>0.99600000000000077</c:v>
                </c:pt>
                <c:pt idx="986">
                  <c:v>0.99700000000000077</c:v>
                </c:pt>
                <c:pt idx="987">
                  <c:v>0.99800000000000078</c:v>
                </c:pt>
                <c:pt idx="988">
                  <c:v>0.99800000000000078</c:v>
                </c:pt>
                <c:pt idx="989">
                  <c:v>0.99900000000000078</c:v>
                </c:pt>
                <c:pt idx="990">
                  <c:v>1.0000000000000009</c:v>
                </c:pt>
                <c:pt idx="991">
                  <c:v>1.0010000000000008</c:v>
                </c:pt>
                <c:pt idx="992">
                  <c:v>1.0020000000000007</c:v>
                </c:pt>
                <c:pt idx="993">
                  <c:v>1.0030000000000008</c:v>
                </c:pt>
                <c:pt idx="994">
                  <c:v>1.0030000000000008</c:v>
                </c:pt>
                <c:pt idx="995">
                  <c:v>1.0040000000000009</c:v>
                </c:pt>
                <c:pt idx="996">
                  <c:v>1.0050000000000008</c:v>
                </c:pt>
                <c:pt idx="997">
                  <c:v>1.0060000000000007</c:v>
                </c:pt>
                <c:pt idx="998">
                  <c:v>1.0070000000000008</c:v>
                </c:pt>
                <c:pt idx="999">
                  <c:v>1.0080000000000009</c:v>
                </c:pt>
                <c:pt idx="1000">
                  <c:v>1.0080000000000009</c:v>
                </c:pt>
                <c:pt idx="1001">
                  <c:v>1.0090000000000008</c:v>
                </c:pt>
                <c:pt idx="1002">
                  <c:v>1.0100000000000007</c:v>
                </c:pt>
                <c:pt idx="1003">
                  <c:v>1.0110000000000008</c:v>
                </c:pt>
                <c:pt idx="1004">
                  <c:v>1.0120000000000009</c:v>
                </c:pt>
                <c:pt idx="1005">
                  <c:v>1.0130000000000008</c:v>
                </c:pt>
                <c:pt idx="1006">
                  <c:v>1.0130000000000008</c:v>
                </c:pt>
                <c:pt idx="1007">
                  <c:v>1.0140000000000007</c:v>
                </c:pt>
                <c:pt idx="1008">
                  <c:v>1.0150000000000008</c:v>
                </c:pt>
                <c:pt idx="1009">
                  <c:v>1.0160000000000009</c:v>
                </c:pt>
                <c:pt idx="1010">
                  <c:v>1.0170000000000008</c:v>
                </c:pt>
                <c:pt idx="1011">
                  <c:v>1.0180000000000007</c:v>
                </c:pt>
                <c:pt idx="1012">
                  <c:v>1.0180000000000007</c:v>
                </c:pt>
                <c:pt idx="1013">
                  <c:v>1.0190000000000008</c:v>
                </c:pt>
                <c:pt idx="1014">
                  <c:v>1.0200000000000009</c:v>
                </c:pt>
                <c:pt idx="1015">
                  <c:v>1.0210000000000008</c:v>
                </c:pt>
                <c:pt idx="1016">
                  <c:v>1.0220000000000007</c:v>
                </c:pt>
                <c:pt idx="1017">
                  <c:v>1.0230000000000008</c:v>
                </c:pt>
                <c:pt idx="1018">
                  <c:v>1.0230000000000008</c:v>
                </c:pt>
                <c:pt idx="1019">
                  <c:v>1.0240000000000009</c:v>
                </c:pt>
                <c:pt idx="1020">
                  <c:v>1.0250000000000008</c:v>
                </c:pt>
                <c:pt idx="1021">
                  <c:v>1.0260000000000007</c:v>
                </c:pt>
                <c:pt idx="1022">
                  <c:v>1.0270000000000008</c:v>
                </c:pt>
                <c:pt idx="1023">
                  <c:v>1.0280000000000009</c:v>
                </c:pt>
                <c:pt idx="1024">
                  <c:v>1.0280000000000009</c:v>
                </c:pt>
                <c:pt idx="1025">
                  <c:v>1.0290000000000008</c:v>
                </c:pt>
                <c:pt idx="1026">
                  <c:v>1.0300000000000007</c:v>
                </c:pt>
                <c:pt idx="1027">
                  <c:v>1.0310000000000008</c:v>
                </c:pt>
                <c:pt idx="1028">
                  <c:v>1.0320000000000009</c:v>
                </c:pt>
                <c:pt idx="1029">
                  <c:v>1.0330000000000008</c:v>
                </c:pt>
                <c:pt idx="1030">
                  <c:v>1.0330000000000008</c:v>
                </c:pt>
                <c:pt idx="1031">
                  <c:v>1.0340000000000007</c:v>
                </c:pt>
                <c:pt idx="1032">
                  <c:v>1.0350000000000008</c:v>
                </c:pt>
                <c:pt idx="1033">
                  <c:v>1.0360000000000009</c:v>
                </c:pt>
                <c:pt idx="1034">
                  <c:v>1.0370000000000008</c:v>
                </c:pt>
                <c:pt idx="1035">
                  <c:v>1.0370000000000008</c:v>
                </c:pt>
                <c:pt idx="1036">
                  <c:v>1.0380000000000007</c:v>
                </c:pt>
                <c:pt idx="1037">
                  <c:v>1.0390000000000008</c:v>
                </c:pt>
                <c:pt idx="1038">
                  <c:v>1.0400000000000009</c:v>
                </c:pt>
                <c:pt idx="1039">
                  <c:v>1.0410000000000008</c:v>
                </c:pt>
                <c:pt idx="1040">
                  <c:v>1.0420000000000007</c:v>
                </c:pt>
                <c:pt idx="1041">
                  <c:v>1.0420000000000007</c:v>
                </c:pt>
                <c:pt idx="1042">
                  <c:v>1.0430000000000008</c:v>
                </c:pt>
                <c:pt idx="1043">
                  <c:v>1.0440000000000009</c:v>
                </c:pt>
                <c:pt idx="1044">
                  <c:v>1.0450000000000008</c:v>
                </c:pt>
                <c:pt idx="1045">
                  <c:v>1.0460000000000007</c:v>
                </c:pt>
                <c:pt idx="1046">
                  <c:v>1.0470000000000008</c:v>
                </c:pt>
                <c:pt idx="1047">
                  <c:v>1.0470000000000008</c:v>
                </c:pt>
                <c:pt idx="1048">
                  <c:v>1.0480000000000009</c:v>
                </c:pt>
                <c:pt idx="1049">
                  <c:v>1.0490000000000008</c:v>
                </c:pt>
                <c:pt idx="1050">
                  <c:v>1.0500000000000007</c:v>
                </c:pt>
                <c:pt idx="1051">
                  <c:v>1.0510000000000008</c:v>
                </c:pt>
                <c:pt idx="1052">
                  <c:v>1.0520000000000009</c:v>
                </c:pt>
                <c:pt idx="1053">
                  <c:v>1.0520000000000009</c:v>
                </c:pt>
                <c:pt idx="1054">
                  <c:v>1.0530000000000008</c:v>
                </c:pt>
                <c:pt idx="1055">
                  <c:v>1.0540000000000007</c:v>
                </c:pt>
                <c:pt idx="1056">
                  <c:v>1.0550000000000008</c:v>
                </c:pt>
                <c:pt idx="1057">
                  <c:v>1.0560000000000009</c:v>
                </c:pt>
                <c:pt idx="1058">
                  <c:v>1.0570000000000008</c:v>
                </c:pt>
                <c:pt idx="1059">
                  <c:v>1.0570000000000008</c:v>
                </c:pt>
                <c:pt idx="1060">
                  <c:v>1.0580000000000007</c:v>
                </c:pt>
                <c:pt idx="1061">
                  <c:v>1.0590000000000008</c:v>
                </c:pt>
                <c:pt idx="1062">
                  <c:v>1.0600000000000009</c:v>
                </c:pt>
                <c:pt idx="1063">
                  <c:v>1.0610000000000008</c:v>
                </c:pt>
                <c:pt idx="1064">
                  <c:v>1.0620000000000007</c:v>
                </c:pt>
                <c:pt idx="1065">
                  <c:v>1.0620000000000007</c:v>
                </c:pt>
                <c:pt idx="1066">
                  <c:v>1.0630000000000008</c:v>
                </c:pt>
                <c:pt idx="1067">
                  <c:v>1.0640000000000009</c:v>
                </c:pt>
                <c:pt idx="1068">
                  <c:v>1.0650000000000008</c:v>
                </c:pt>
                <c:pt idx="1069">
                  <c:v>1.0660000000000007</c:v>
                </c:pt>
                <c:pt idx="1070">
                  <c:v>1.0670000000000008</c:v>
                </c:pt>
                <c:pt idx="1071">
                  <c:v>1.0670000000000008</c:v>
                </c:pt>
                <c:pt idx="1072">
                  <c:v>1.0680000000000009</c:v>
                </c:pt>
                <c:pt idx="1073">
                  <c:v>1.0690000000000008</c:v>
                </c:pt>
                <c:pt idx="1074">
                  <c:v>1.0700000000000007</c:v>
                </c:pt>
                <c:pt idx="1075">
                  <c:v>1.0710000000000008</c:v>
                </c:pt>
                <c:pt idx="1076">
                  <c:v>1.072000000000001</c:v>
                </c:pt>
                <c:pt idx="1077">
                  <c:v>1.072000000000001</c:v>
                </c:pt>
                <c:pt idx="1078">
                  <c:v>1.0730000000000008</c:v>
                </c:pt>
                <c:pt idx="1079">
                  <c:v>1.0740000000000007</c:v>
                </c:pt>
                <c:pt idx="1080">
                  <c:v>1.0750000000000008</c:v>
                </c:pt>
                <c:pt idx="1081">
                  <c:v>1.076000000000001</c:v>
                </c:pt>
                <c:pt idx="1082">
                  <c:v>1.0770000000000008</c:v>
                </c:pt>
                <c:pt idx="1083">
                  <c:v>1.0770000000000008</c:v>
                </c:pt>
                <c:pt idx="1084">
                  <c:v>1.0780000000000007</c:v>
                </c:pt>
                <c:pt idx="1085">
                  <c:v>1.0790000000000008</c:v>
                </c:pt>
                <c:pt idx="1086">
                  <c:v>1.080000000000001</c:v>
                </c:pt>
                <c:pt idx="1087">
                  <c:v>1.0810000000000008</c:v>
                </c:pt>
                <c:pt idx="1088">
                  <c:v>1.0810000000000008</c:v>
                </c:pt>
                <c:pt idx="1089">
                  <c:v>1.0820000000000007</c:v>
                </c:pt>
                <c:pt idx="1090">
                  <c:v>1.0830000000000009</c:v>
                </c:pt>
                <c:pt idx="1091">
                  <c:v>1.084000000000001</c:v>
                </c:pt>
                <c:pt idx="1092">
                  <c:v>1.0850000000000009</c:v>
                </c:pt>
                <c:pt idx="1093">
                  <c:v>1.0860000000000007</c:v>
                </c:pt>
                <c:pt idx="1094">
                  <c:v>1.0860000000000007</c:v>
                </c:pt>
                <c:pt idx="1095">
                  <c:v>1.0870000000000009</c:v>
                </c:pt>
                <c:pt idx="1096">
                  <c:v>1.088000000000001</c:v>
                </c:pt>
                <c:pt idx="1097">
                  <c:v>1.0890000000000009</c:v>
                </c:pt>
                <c:pt idx="1098">
                  <c:v>1.0900000000000007</c:v>
                </c:pt>
                <c:pt idx="1099">
                  <c:v>1.0910000000000009</c:v>
                </c:pt>
                <c:pt idx="1100">
                  <c:v>1.0910000000000009</c:v>
                </c:pt>
                <c:pt idx="1101">
                  <c:v>1.092000000000001</c:v>
                </c:pt>
                <c:pt idx="1102">
                  <c:v>1.0930000000000009</c:v>
                </c:pt>
                <c:pt idx="1103">
                  <c:v>1.0940000000000007</c:v>
                </c:pt>
                <c:pt idx="1104">
                  <c:v>1.0950000000000009</c:v>
                </c:pt>
                <c:pt idx="1105">
                  <c:v>1.096000000000001</c:v>
                </c:pt>
                <c:pt idx="1106">
                  <c:v>1.096000000000001</c:v>
                </c:pt>
                <c:pt idx="1107">
                  <c:v>1.0970000000000009</c:v>
                </c:pt>
                <c:pt idx="1108">
                  <c:v>1.0980000000000008</c:v>
                </c:pt>
                <c:pt idx="1109">
                  <c:v>1.0990000000000009</c:v>
                </c:pt>
                <c:pt idx="1110">
                  <c:v>1.100000000000001</c:v>
                </c:pt>
                <c:pt idx="1111">
                  <c:v>1.1010000000000009</c:v>
                </c:pt>
                <c:pt idx="1112">
                  <c:v>1.1010000000000009</c:v>
                </c:pt>
                <c:pt idx="1113">
                  <c:v>1.1020000000000008</c:v>
                </c:pt>
                <c:pt idx="1114">
                  <c:v>1.1030000000000009</c:v>
                </c:pt>
                <c:pt idx="1115">
                  <c:v>1.104000000000001</c:v>
                </c:pt>
                <c:pt idx="1116">
                  <c:v>1.1050000000000009</c:v>
                </c:pt>
                <c:pt idx="1117">
                  <c:v>1.1060000000000008</c:v>
                </c:pt>
                <c:pt idx="1118">
                  <c:v>1.1060000000000008</c:v>
                </c:pt>
                <c:pt idx="1119">
                  <c:v>1.1070000000000009</c:v>
                </c:pt>
                <c:pt idx="1120">
                  <c:v>1.108000000000001</c:v>
                </c:pt>
                <c:pt idx="1121">
                  <c:v>1.1090000000000009</c:v>
                </c:pt>
                <c:pt idx="1122">
                  <c:v>1.1100000000000008</c:v>
                </c:pt>
                <c:pt idx="1123">
                  <c:v>1.1110000000000009</c:v>
                </c:pt>
                <c:pt idx="1124">
                  <c:v>1.1110000000000009</c:v>
                </c:pt>
                <c:pt idx="1125">
                  <c:v>1.112000000000001</c:v>
                </c:pt>
                <c:pt idx="1126">
                  <c:v>1.1130000000000009</c:v>
                </c:pt>
                <c:pt idx="1127">
                  <c:v>1.1140000000000008</c:v>
                </c:pt>
                <c:pt idx="1128">
                  <c:v>1.1150000000000009</c:v>
                </c:pt>
                <c:pt idx="1129">
                  <c:v>1.1160000000000008</c:v>
                </c:pt>
                <c:pt idx="1130">
                  <c:v>1.1160000000000008</c:v>
                </c:pt>
                <c:pt idx="1131">
                  <c:v>1.1170000000000009</c:v>
                </c:pt>
                <c:pt idx="1132">
                  <c:v>1.1180000000000008</c:v>
                </c:pt>
                <c:pt idx="1133">
                  <c:v>1.1190000000000007</c:v>
                </c:pt>
                <c:pt idx="1134">
                  <c:v>1.1200000000000008</c:v>
                </c:pt>
                <c:pt idx="1135">
                  <c:v>1.1200000000000008</c:v>
                </c:pt>
                <c:pt idx="1136">
                  <c:v>1.1210000000000009</c:v>
                </c:pt>
                <c:pt idx="1137">
                  <c:v>1.1220000000000008</c:v>
                </c:pt>
                <c:pt idx="1138">
                  <c:v>1.1230000000000007</c:v>
                </c:pt>
                <c:pt idx="1139">
                  <c:v>1.1240000000000008</c:v>
                </c:pt>
                <c:pt idx="1140">
                  <c:v>1.1250000000000009</c:v>
                </c:pt>
                <c:pt idx="1141">
                  <c:v>1.1250000000000009</c:v>
                </c:pt>
                <c:pt idx="1142">
                  <c:v>1.1260000000000008</c:v>
                </c:pt>
                <c:pt idx="1143">
                  <c:v>1.1270000000000007</c:v>
                </c:pt>
                <c:pt idx="1144">
                  <c:v>1.1280000000000008</c:v>
                </c:pt>
                <c:pt idx="1145">
                  <c:v>1.1290000000000009</c:v>
                </c:pt>
                <c:pt idx="1146">
                  <c:v>1.1300000000000008</c:v>
                </c:pt>
                <c:pt idx="1147">
                  <c:v>1.1300000000000008</c:v>
                </c:pt>
                <c:pt idx="1148">
                  <c:v>1.1310000000000007</c:v>
                </c:pt>
                <c:pt idx="1149">
                  <c:v>1.1320000000000008</c:v>
                </c:pt>
                <c:pt idx="1150">
                  <c:v>1.1330000000000009</c:v>
                </c:pt>
                <c:pt idx="1151">
                  <c:v>1.1340000000000008</c:v>
                </c:pt>
                <c:pt idx="1152">
                  <c:v>1.1350000000000007</c:v>
                </c:pt>
                <c:pt idx="1153">
                  <c:v>1.1350000000000007</c:v>
                </c:pt>
                <c:pt idx="1154">
                  <c:v>1.1360000000000008</c:v>
                </c:pt>
                <c:pt idx="1155">
                  <c:v>1.1370000000000009</c:v>
                </c:pt>
                <c:pt idx="1156">
                  <c:v>1.1380000000000008</c:v>
                </c:pt>
                <c:pt idx="1157">
                  <c:v>1.1390000000000007</c:v>
                </c:pt>
                <c:pt idx="1158">
                  <c:v>1.1400000000000008</c:v>
                </c:pt>
                <c:pt idx="1159">
                  <c:v>1.1400000000000008</c:v>
                </c:pt>
                <c:pt idx="1160">
                  <c:v>1.1410000000000009</c:v>
                </c:pt>
                <c:pt idx="1161">
                  <c:v>1.1420000000000008</c:v>
                </c:pt>
                <c:pt idx="1162">
                  <c:v>1.1430000000000007</c:v>
                </c:pt>
                <c:pt idx="1163">
                  <c:v>1.1440000000000008</c:v>
                </c:pt>
                <c:pt idx="1164">
                  <c:v>1.1450000000000009</c:v>
                </c:pt>
                <c:pt idx="1165">
                  <c:v>1.1450000000000009</c:v>
                </c:pt>
                <c:pt idx="1166">
                  <c:v>1.1460000000000008</c:v>
                </c:pt>
                <c:pt idx="1167">
                  <c:v>1.1470000000000007</c:v>
                </c:pt>
                <c:pt idx="1168">
                  <c:v>1.1480000000000008</c:v>
                </c:pt>
                <c:pt idx="1169">
                  <c:v>1.1490000000000009</c:v>
                </c:pt>
                <c:pt idx="1170">
                  <c:v>1.1500000000000008</c:v>
                </c:pt>
                <c:pt idx="1171">
                  <c:v>1.1500000000000008</c:v>
                </c:pt>
                <c:pt idx="1172">
                  <c:v>1.1510000000000007</c:v>
                </c:pt>
                <c:pt idx="1173">
                  <c:v>1.1520000000000008</c:v>
                </c:pt>
                <c:pt idx="1174">
                  <c:v>1.1530000000000009</c:v>
                </c:pt>
                <c:pt idx="1175">
                  <c:v>1.1540000000000008</c:v>
                </c:pt>
                <c:pt idx="1176">
                  <c:v>1.1550000000000007</c:v>
                </c:pt>
                <c:pt idx="1177">
                  <c:v>1.1550000000000007</c:v>
                </c:pt>
                <c:pt idx="1178">
                  <c:v>1.1560000000000008</c:v>
                </c:pt>
                <c:pt idx="1179">
                  <c:v>1.1570000000000009</c:v>
                </c:pt>
                <c:pt idx="1180">
                  <c:v>1.1580000000000008</c:v>
                </c:pt>
                <c:pt idx="1181">
                  <c:v>1.1590000000000007</c:v>
                </c:pt>
                <c:pt idx="1182">
                  <c:v>1.1590000000000007</c:v>
                </c:pt>
                <c:pt idx="1183">
                  <c:v>1.1600000000000008</c:v>
                </c:pt>
                <c:pt idx="1184">
                  <c:v>1.1610000000000009</c:v>
                </c:pt>
                <c:pt idx="1185">
                  <c:v>1.1620000000000008</c:v>
                </c:pt>
                <c:pt idx="1186">
                  <c:v>1.1630000000000007</c:v>
                </c:pt>
                <c:pt idx="1187">
                  <c:v>1.1640000000000008</c:v>
                </c:pt>
                <c:pt idx="1188">
                  <c:v>1.1640000000000008</c:v>
                </c:pt>
                <c:pt idx="1189">
                  <c:v>1.1650000000000009</c:v>
                </c:pt>
                <c:pt idx="1190">
                  <c:v>1.1660000000000008</c:v>
                </c:pt>
                <c:pt idx="1191">
                  <c:v>1.1670000000000007</c:v>
                </c:pt>
                <c:pt idx="1192">
                  <c:v>1.1680000000000008</c:v>
                </c:pt>
                <c:pt idx="1193">
                  <c:v>1.1690000000000009</c:v>
                </c:pt>
                <c:pt idx="1194">
                  <c:v>1.1690000000000009</c:v>
                </c:pt>
                <c:pt idx="1195">
                  <c:v>1.1700000000000008</c:v>
                </c:pt>
                <c:pt idx="1196">
                  <c:v>1.1710000000000007</c:v>
                </c:pt>
                <c:pt idx="1197">
                  <c:v>1.1720000000000008</c:v>
                </c:pt>
                <c:pt idx="1198">
                  <c:v>1.1730000000000009</c:v>
                </c:pt>
                <c:pt idx="1199">
                  <c:v>1.1740000000000008</c:v>
                </c:pt>
                <c:pt idx="1200">
                  <c:v>1.1740000000000008</c:v>
                </c:pt>
                <c:pt idx="1201">
                  <c:v>1.1750000000000007</c:v>
                </c:pt>
                <c:pt idx="1202">
                  <c:v>1.1760000000000008</c:v>
                </c:pt>
                <c:pt idx="1203">
                  <c:v>1.1770000000000009</c:v>
                </c:pt>
                <c:pt idx="1204">
                  <c:v>1.1780000000000008</c:v>
                </c:pt>
                <c:pt idx="1205">
                  <c:v>1.1790000000000007</c:v>
                </c:pt>
                <c:pt idx="1206">
                  <c:v>1.1790000000000007</c:v>
                </c:pt>
                <c:pt idx="1207">
                  <c:v>1.1800000000000008</c:v>
                </c:pt>
                <c:pt idx="1208">
                  <c:v>1.1810000000000007</c:v>
                </c:pt>
                <c:pt idx="1209">
                  <c:v>1.1820000000000008</c:v>
                </c:pt>
                <c:pt idx="1210">
                  <c:v>1.1830000000000007</c:v>
                </c:pt>
                <c:pt idx="1211">
                  <c:v>1.1840000000000008</c:v>
                </c:pt>
                <c:pt idx="1212">
                  <c:v>1.1840000000000008</c:v>
                </c:pt>
                <c:pt idx="1213">
                  <c:v>1.1850000000000007</c:v>
                </c:pt>
                <c:pt idx="1214">
                  <c:v>1.1860000000000008</c:v>
                </c:pt>
                <c:pt idx="1215">
                  <c:v>1.1870000000000007</c:v>
                </c:pt>
                <c:pt idx="1216">
                  <c:v>1.1880000000000008</c:v>
                </c:pt>
                <c:pt idx="1217">
                  <c:v>1.1890000000000007</c:v>
                </c:pt>
                <c:pt idx="1218">
                  <c:v>1.1890000000000007</c:v>
                </c:pt>
                <c:pt idx="1219">
                  <c:v>1.1900000000000008</c:v>
                </c:pt>
                <c:pt idx="1220">
                  <c:v>1.1910000000000007</c:v>
                </c:pt>
                <c:pt idx="1221">
                  <c:v>1.1920000000000008</c:v>
                </c:pt>
                <c:pt idx="1222">
                  <c:v>1.1930000000000007</c:v>
                </c:pt>
                <c:pt idx="1223">
                  <c:v>1.1940000000000008</c:v>
                </c:pt>
                <c:pt idx="1224">
                  <c:v>1.1940000000000008</c:v>
                </c:pt>
                <c:pt idx="1225">
                  <c:v>1.1950000000000007</c:v>
                </c:pt>
                <c:pt idx="1226">
                  <c:v>1.1960000000000008</c:v>
                </c:pt>
                <c:pt idx="1227">
                  <c:v>1.1970000000000007</c:v>
                </c:pt>
                <c:pt idx="1228">
                  <c:v>1.1980000000000008</c:v>
                </c:pt>
                <c:pt idx="1229">
                  <c:v>1.1980000000000008</c:v>
                </c:pt>
                <c:pt idx="1230">
                  <c:v>1.1990000000000007</c:v>
                </c:pt>
                <c:pt idx="1231">
                  <c:v>1.2000000000000008</c:v>
                </c:pt>
                <c:pt idx="1232">
                  <c:v>1.2010000000000007</c:v>
                </c:pt>
                <c:pt idx="1233">
                  <c:v>1.2020000000000008</c:v>
                </c:pt>
                <c:pt idx="1234">
                  <c:v>1.2030000000000007</c:v>
                </c:pt>
                <c:pt idx="1235">
                  <c:v>1.2030000000000007</c:v>
                </c:pt>
                <c:pt idx="1236">
                  <c:v>1.2040000000000008</c:v>
                </c:pt>
                <c:pt idx="1237">
                  <c:v>1.2050000000000007</c:v>
                </c:pt>
                <c:pt idx="1238">
                  <c:v>1.2060000000000008</c:v>
                </c:pt>
                <c:pt idx="1239">
                  <c:v>1.2070000000000007</c:v>
                </c:pt>
                <c:pt idx="1240">
                  <c:v>1.2080000000000009</c:v>
                </c:pt>
                <c:pt idx="1241">
                  <c:v>1.2080000000000009</c:v>
                </c:pt>
                <c:pt idx="1242">
                  <c:v>1.2090000000000007</c:v>
                </c:pt>
                <c:pt idx="1243">
                  <c:v>1.2100000000000009</c:v>
                </c:pt>
                <c:pt idx="1244">
                  <c:v>1.2110000000000007</c:v>
                </c:pt>
                <c:pt idx="1245">
                  <c:v>1.2120000000000009</c:v>
                </c:pt>
                <c:pt idx="1246">
                  <c:v>1.2130000000000007</c:v>
                </c:pt>
                <c:pt idx="1247">
                  <c:v>1.2130000000000007</c:v>
                </c:pt>
                <c:pt idx="1248">
                  <c:v>1.2140000000000009</c:v>
                </c:pt>
                <c:pt idx="1249">
                  <c:v>1.2150000000000007</c:v>
                </c:pt>
                <c:pt idx="1250">
                  <c:v>1.2160000000000009</c:v>
                </c:pt>
                <c:pt idx="1251">
                  <c:v>1.2170000000000007</c:v>
                </c:pt>
                <c:pt idx="1252">
                  <c:v>1.2180000000000009</c:v>
                </c:pt>
                <c:pt idx="1253">
                  <c:v>1.2180000000000009</c:v>
                </c:pt>
                <c:pt idx="1254">
                  <c:v>1.2190000000000007</c:v>
                </c:pt>
                <c:pt idx="1255">
                  <c:v>1.2200000000000009</c:v>
                </c:pt>
                <c:pt idx="1256">
                  <c:v>1.2210000000000008</c:v>
                </c:pt>
                <c:pt idx="1257">
                  <c:v>1.2220000000000009</c:v>
                </c:pt>
                <c:pt idx="1258">
                  <c:v>1.2230000000000008</c:v>
                </c:pt>
                <c:pt idx="1259">
                  <c:v>1.2230000000000008</c:v>
                </c:pt>
                <c:pt idx="1260">
                  <c:v>1.2240000000000009</c:v>
                </c:pt>
                <c:pt idx="1261">
                  <c:v>1.2250000000000008</c:v>
                </c:pt>
                <c:pt idx="1262">
                  <c:v>1.2260000000000009</c:v>
                </c:pt>
                <c:pt idx="1263">
                  <c:v>1.2270000000000008</c:v>
                </c:pt>
                <c:pt idx="1264">
                  <c:v>1.2280000000000009</c:v>
                </c:pt>
                <c:pt idx="1265">
                  <c:v>1.2280000000000009</c:v>
                </c:pt>
                <c:pt idx="1266">
                  <c:v>1.2290000000000008</c:v>
                </c:pt>
                <c:pt idx="1267">
                  <c:v>1.2300000000000009</c:v>
                </c:pt>
                <c:pt idx="1268">
                  <c:v>1.2310000000000008</c:v>
                </c:pt>
                <c:pt idx="1269">
                  <c:v>1.2320000000000009</c:v>
                </c:pt>
                <c:pt idx="1270">
                  <c:v>1.2330000000000008</c:v>
                </c:pt>
                <c:pt idx="1271">
                  <c:v>1.2330000000000008</c:v>
                </c:pt>
                <c:pt idx="1272">
                  <c:v>1.2340000000000009</c:v>
                </c:pt>
                <c:pt idx="1273">
                  <c:v>1.2350000000000008</c:v>
                </c:pt>
                <c:pt idx="1274">
                  <c:v>1.2360000000000009</c:v>
                </c:pt>
                <c:pt idx="1275">
                  <c:v>1.2370000000000008</c:v>
                </c:pt>
                <c:pt idx="1276">
                  <c:v>1.2380000000000009</c:v>
                </c:pt>
                <c:pt idx="1277">
                  <c:v>1.2380000000000009</c:v>
                </c:pt>
                <c:pt idx="1278">
                  <c:v>1.2390000000000008</c:v>
                </c:pt>
                <c:pt idx="1279">
                  <c:v>1.2400000000000009</c:v>
                </c:pt>
                <c:pt idx="1280">
                  <c:v>1.2410000000000008</c:v>
                </c:pt>
                <c:pt idx="1281">
                  <c:v>1.2420000000000009</c:v>
                </c:pt>
                <c:pt idx="1282">
                  <c:v>1.2420000000000009</c:v>
                </c:pt>
                <c:pt idx="1283">
                  <c:v>1.2430000000000008</c:v>
                </c:pt>
                <c:pt idx="1284">
                  <c:v>1.2440000000000009</c:v>
                </c:pt>
                <c:pt idx="1285">
                  <c:v>1.2450000000000008</c:v>
                </c:pt>
                <c:pt idx="1286">
                  <c:v>1.2460000000000009</c:v>
                </c:pt>
                <c:pt idx="1287">
                  <c:v>1.2470000000000008</c:v>
                </c:pt>
                <c:pt idx="1288">
                  <c:v>1.2470000000000008</c:v>
                </c:pt>
                <c:pt idx="1289">
                  <c:v>1.2480000000000009</c:v>
                </c:pt>
                <c:pt idx="1290">
                  <c:v>1.2490000000000008</c:v>
                </c:pt>
                <c:pt idx="1291">
                  <c:v>1.2500000000000009</c:v>
                </c:pt>
                <c:pt idx="1292">
                  <c:v>1.2510000000000008</c:v>
                </c:pt>
                <c:pt idx="1293">
                  <c:v>1.2520000000000009</c:v>
                </c:pt>
                <c:pt idx="1294">
                  <c:v>1.2520000000000009</c:v>
                </c:pt>
                <c:pt idx="1295">
                  <c:v>1.2530000000000008</c:v>
                </c:pt>
                <c:pt idx="1296">
                  <c:v>1.2540000000000009</c:v>
                </c:pt>
                <c:pt idx="1297">
                  <c:v>1.2550000000000008</c:v>
                </c:pt>
                <c:pt idx="1298">
                  <c:v>1.2560000000000009</c:v>
                </c:pt>
                <c:pt idx="1299">
                  <c:v>1.2570000000000008</c:v>
                </c:pt>
                <c:pt idx="1300">
                  <c:v>1.2570000000000008</c:v>
                </c:pt>
                <c:pt idx="1301">
                  <c:v>1.2580000000000009</c:v>
                </c:pt>
                <c:pt idx="1302">
                  <c:v>1.2590000000000008</c:v>
                </c:pt>
                <c:pt idx="1303">
                  <c:v>1.2600000000000009</c:v>
                </c:pt>
                <c:pt idx="1304">
                  <c:v>1.2610000000000008</c:v>
                </c:pt>
                <c:pt idx="1305">
                  <c:v>1.2620000000000009</c:v>
                </c:pt>
                <c:pt idx="1306">
                  <c:v>1.2620000000000009</c:v>
                </c:pt>
                <c:pt idx="1307">
                  <c:v>1.2630000000000008</c:v>
                </c:pt>
                <c:pt idx="1308">
                  <c:v>1.2640000000000009</c:v>
                </c:pt>
                <c:pt idx="1309">
                  <c:v>1.2650000000000008</c:v>
                </c:pt>
                <c:pt idx="1310">
                  <c:v>1.2660000000000009</c:v>
                </c:pt>
                <c:pt idx="1311">
                  <c:v>1.2670000000000008</c:v>
                </c:pt>
                <c:pt idx="1312">
                  <c:v>1.2670000000000008</c:v>
                </c:pt>
                <c:pt idx="1313">
                  <c:v>1.2680000000000009</c:v>
                </c:pt>
                <c:pt idx="1314">
                  <c:v>1.2690000000000008</c:v>
                </c:pt>
                <c:pt idx="1315">
                  <c:v>1.2700000000000009</c:v>
                </c:pt>
                <c:pt idx="1316">
                  <c:v>1.2710000000000008</c:v>
                </c:pt>
                <c:pt idx="1317">
                  <c:v>1.2720000000000009</c:v>
                </c:pt>
                <c:pt idx="1318">
                  <c:v>1.2720000000000009</c:v>
                </c:pt>
                <c:pt idx="1319">
                  <c:v>1.2730000000000008</c:v>
                </c:pt>
                <c:pt idx="1320">
                  <c:v>1.2740000000000009</c:v>
                </c:pt>
                <c:pt idx="1321">
                  <c:v>1.2750000000000008</c:v>
                </c:pt>
                <c:pt idx="1322">
                  <c:v>1.2760000000000009</c:v>
                </c:pt>
                <c:pt idx="1323">
                  <c:v>1.2770000000000008</c:v>
                </c:pt>
                <c:pt idx="1324">
                  <c:v>1.2770000000000008</c:v>
                </c:pt>
                <c:pt idx="1325">
                  <c:v>1.2780000000000009</c:v>
                </c:pt>
                <c:pt idx="1326">
                  <c:v>1.2790000000000008</c:v>
                </c:pt>
                <c:pt idx="1327">
                  <c:v>1.2800000000000009</c:v>
                </c:pt>
                <c:pt idx="1328">
                  <c:v>1.2810000000000008</c:v>
                </c:pt>
                <c:pt idx="1329">
                  <c:v>1.2810000000000008</c:v>
                </c:pt>
                <c:pt idx="1330">
                  <c:v>1.2820000000000009</c:v>
                </c:pt>
                <c:pt idx="1331">
                  <c:v>1.2830000000000008</c:v>
                </c:pt>
                <c:pt idx="1332">
                  <c:v>1.2840000000000009</c:v>
                </c:pt>
                <c:pt idx="1333">
                  <c:v>1.2850000000000008</c:v>
                </c:pt>
                <c:pt idx="1334">
                  <c:v>1.2860000000000009</c:v>
                </c:pt>
                <c:pt idx="1335">
                  <c:v>1.2860000000000009</c:v>
                </c:pt>
                <c:pt idx="1336">
                  <c:v>1.2870000000000008</c:v>
                </c:pt>
                <c:pt idx="1337">
                  <c:v>1.2880000000000009</c:v>
                </c:pt>
                <c:pt idx="1338">
                  <c:v>1.2890000000000008</c:v>
                </c:pt>
                <c:pt idx="1339">
                  <c:v>1.2900000000000009</c:v>
                </c:pt>
                <c:pt idx="1340">
                  <c:v>1.2910000000000008</c:v>
                </c:pt>
                <c:pt idx="1341">
                  <c:v>1.2910000000000008</c:v>
                </c:pt>
                <c:pt idx="1342">
                  <c:v>1.2920000000000009</c:v>
                </c:pt>
                <c:pt idx="1343">
                  <c:v>1.2930000000000008</c:v>
                </c:pt>
                <c:pt idx="1344">
                  <c:v>1.2940000000000009</c:v>
                </c:pt>
                <c:pt idx="1345">
                  <c:v>1.2950000000000008</c:v>
                </c:pt>
                <c:pt idx="1346">
                  <c:v>1.2960000000000009</c:v>
                </c:pt>
                <c:pt idx="1347">
                  <c:v>1.2960000000000009</c:v>
                </c:pt>
                <c:pt idx="1348">
                  <c:v>1.2970000000000008</c:v>
                </c:pt>
                <c:pt idx="1349">
                  <c:v>1.2980000000000009</c:v>
                </c:pt>
                <c:pt idx="1350">
                  <c:v>1.2990000000000008</c:v>
                </c:pt>
                <c:pt idx="1351">
                  <c:v>1.3000000000000009</c:v>
                </c:pt>
                <c:pt idx="1352">
                  <c:v>1.3010000000000008</c:v>
                </c:pt>
                <c:pt idx="1353">
                  <c:v>1.3010000000000008</c:v>
                </c:pt>
                <c:pt idx="1354">
                  <c:v>1.3020000000000009</c:v>
                </c:pt>
                <c:pt idx="1355">
                  <c:v>1.3030000000000008</c:v>
                </c:pt>
                <c:pt idx="1356">
                  <c:v>1.3040000000000007</c:v>
                </c:pt>
                <c:pt idx="1357">
                  <c:v>1.3050000000000008</c:v>
                </c:pt>
                <c:pt idx="1358">
                  <c:v>1.3060000000000007</c:v>
                </c:pt>
                <c:pt idx="1359">
                  <c:v>1.3060000000000007</c:v>
                </c:pt>
                <c:pt idx="1360">
                  <c:v>1.3070000000000008</c:v>
                </c:pt>
                <c:pt idx="1361">
                  <c:v>1.3080000000000007</c:v>
                </c:pt>
                <c:pt idx="1362">
                  <c:v>1.3090000000000008</c:v>
                </c:pt>
                <c:pt idx="1363">
                  <c:v>1.3100000000000007</c:v>
                </c:pt>
                <c:pt idx="1364">
                  <c:v>1.3110000000000008</c:v>
                </c:pt>
                <c:pt idx="1365">
                  <c:v>1.3110000000000008</c:v>
                </c:pt>
                <c:pt idx="1366">
                  <c:v>1.3120000000000007</c:v>
                </c:pt>
                <c:pt idx="1367">
                  <c:v>1.3130000000000008</c:v>
                </c:pt>
                <c:pt idx="1368">
                  <c:v>1.3140000000000007</c:v>
                </c:pt>
                <c:pt idx="1369">
                  <c:v>1.3150000000000008</c:v>
                </c:pt>
                <c:pt idx="1370">
                  <c:v>1.3160000000000007</c:v>
                </c:pt>
                <c:pt idx="1371">
                  <c:v>1.3160000000000007</c:v>
                </c:pt>
                <c:pt idx="1372">
                  <c:v>1.3170000000000008</c:v>
                </c:pt>
                <c:pt idx="1373">
                  <c:v>1.3180000000000007</c:v>
                </c:pt>
                <c:pt idx="1374">
                  <c:v>1.3190000000000008</c:v>
                </c:pt>
                <c:pt idx="1375">
                  <c:v>1.3200000000000007</c:v>
                </c:pt>
                <c:pt idx="1376">
                  <c:v>1.3200000000000007</c:v>
                </c:pt>
                <c:pt idx="1377">
                  <c:v>1.3210000000000008</c:v>
                </c:pt>
                <c:pt idx="1378">
                  <c:v>1.3220000000000007</c:v>
                </c:pt>
                <c:pt idx="1379">
                  <c:v>1.3230000000000008</c:v>
                </c:pt>
                <c:pt idx="1380">
                  <c:v>1.3240000000000007</c:v>
                </c:pt>
                <c:pt idx="1381">
                  <c:v>1.3250000000000008</c:v>
                </c:pt>
                <c:pt idx="1382">
                  <c:v>1.3250000000000008</c:v>
                </c:pt>
                <c:pt idx="1383">
                  <c:v>1.3260000000000007</c:v>
                </c:pt>
                <c:pt idx="1384">
                  <c:v>1.3270000000000008</c:v>
                </c:pt>
                <c:pt idx="1385">
                  <c:v>1.3280000000000007</c:v>
                </c:pt>
                <c:pt idx="1386">
                  <c:v>1.3290000000000008</c:v>
                </c:pt>
                <c:pt idx="1387">
                  <c:v>1.3300000000000007</c:v>
                </c:pt>
                <c:pt idx="1388">
                  <c:v>1.3300000000000007</c:v>
                </c:pt>
                <c:pt idx="1389">
                  <c:v>1.3310000000000008</c:v>
                </c:pt>
                <c:pt idx="1390">
                  <c:v>1.3320000000000007</c:v>
                </c:pt>
                <c:pt idx="1391">
                  <c:v>1.3330000000000009</c:v>
                </c:pt>
                <c:pt idx="1392">
                  <c:v>1.3340000000000007</c:v>
                </c:pt>
                <c:pt idx="1393">
                  <c:v>1.3350000000000009</c:v>
                </c:pt>
                <c:pt idx="1394">
                  <c:v>1.3350000000000009</c:v>
                </c:pt>
                <c:pt idx="1395">
                  <c:v>1.3360000000000007</c:v>
                </c:pt>
                <c:pt idx="1396">
                  <c:v>1.3370000000000009</c:v>
                </c:pt>
                <c:pt idx="1397">
                  <c:v>1.3380000000000007</c:v>
                </c:pt>
                <c:pt idx="1398">
                  <c:v>1.3390000000000009</c:v>
                </c:pt>
                <c:pt idx="1399">
                  <c:v>1.3400000000000007</c:v>
                </c:pt>
                <c:pt idx="1400">
                  <c:v>1.3400000000000007</c:v>
                </c:pt>
                <c:pt idx="1401">
                  <c:v>1.3410000000000009</c:v>
                </c:pt>
                <c:pt idx="1402">
                  <c:v>1.3420000000000007</c:v>
                </c:pt>
                <c:pt idx="1403">
                  <c:v>1.3430000000000009</c:v>
                </c:pt>
                <c:pt idx="1404">
                  <c:v>1.3440000000000007</c:v>
                </c:pt>
                <c:pt idx="1405">
                  <c:v>1.3450000000000009</c:v>
                </c:pt>
                <c:pt idx="1406">
                  <c:v>1.3450000000000009</c:v>
                </c:pt>
                <c:pt idx="1407">
                  <c:v>1.3460000000000008</c:v>
                </c:pt>
                <c:pt idx="1408">
                  <c:v>1.3470000000000009</c:v>
                </c:pt>
                <c:pt idx="1409">
                  <c:v>1.3480000000000008</c:v>
                </c:pt>
                <c:pt idx="1410">
                  <c:v>1.3490000000000009</c:v>
                </c:pt>
                <c:pt idx="1411">
                  <c:v>1.3500000000000008</c:v>
                </c:pt>
                <c:pt idx="1412">
                  <c:v>1.3500000000000008</c:v>
                </c:pt>
                <c:pt idx="1413">
                  <c:v>1.3510000000000009</c:v>
                </c:pt>
                <c:pt idx="1414">
                  <c:v>1.3520000000000008</c:v>
                </c:pt>
                <c:pt idx="1415">
                  <c:v>1.3530000000000009</c:v>
                </c:pt>
                <c:pt idx="1416">
                  <c:v>1.3540000000000008</c:v>
                </c:pt>
                <c:pt idx="1417">
                  <c:v>1.3550000000000009</c:v>
                </c:pt>
                <c:pt idx="1418">
                  <c:v>1.3550000000000009</c:v>
                </c:pt>
                <c:pt idx="1419">
                  <c:v>1.3560000000000008</c:v>
                </c:pt>
                <c:pt idx="1420">
                  <c:v>1.3570000000000009</c:v>
                </c:pt>
                <c:pt idx="1421">
                  <c:v>1.3580000000000008</c:v>
                </c:pt>
                <c:pt idx="1422">
                  <c:v>1.3590000000000009</c:v>
                </c:pt>
                <c:pt idx="1423">
                  <c:v>1.3600000000000008</c:v>
                </c:pt>
                <c:pt idx="1424">
                  <c:v>1.3600000000000008</c:v>
                </c:pt>
                <c:pt idx="1425">
                  <c:v>1.3610000000000009</c:v>
                </c:pt>
                <c:pt idx="1426">
                  <c:v>1.3620000000000008</c:v>
                </c:pt>
                <c:pt idx="1427">
                  <c:v>1.3630000000000009</c:v>
                </c:pt>
                <c:pt idx="1428">
                  <c:v>1.3640000000000008</c:v>
                </c:pt>
                <c:pt idx="1429">
                  <c:v>1.3640000000000008</c:v>
                </c:pt>
                <c:pt idx="1430">
                  <c:v>1.3650000000000009</c:v>
                </c:pt>
                <c:pt idx="1431">
                  <c:v>1.3660000000000008</c:v>
                </c:pt>
                <c:pt idx="1432">
                  <c:v>1.3670000000000009</c:v>
                </c:pt>
                <c:pt idx="1433">
                  <c:v>1.3680000000000008</c:v>
                </c:pt>
                <c:pt idx="1434">
                  <c:v>1.3690000000000009</c:v>
                </c:pt>
                <c:pt idx="1435">
                  <c:v>1.3690000000000009</c:v>
                </c:pt>
                <c:pt idx="1436">
                  <c:v>1.3700000000000008</c:v>
                </c:pt>
                <c:pt idx="1437">
                  <c:v>1.3710000000000009</c:v>
                </c:pt>
                <c:pt idx="1438">
                  <c:v>1.3720000000000008</c:v>
                </c:pt>
                <c:pt idx="1439">
                  <c:v>1.3730000000000009</c:v>
                </c:pt>
                <c:pt idx="1440">
                  <c:v>1.3740000000000008</c:v>
                </c:pt>
                <c:pt idx="1441">
                  <c:v>1.3740000000000008</c:v>
                </c:pt>
                <c:pt idx="1442">
                  <c:v>1.3750000000000009</c:v>
                </c:pt>
                <c:pt idx="1443">
                  <c:v>1.3760000000000008</c:v>
                </c:pt>
                <c:pt idx="1444">
                  <c:v>1.3770000000000009</c:v>
                </c:pt>
                <c:pt idx="1445">
                  <c:v>1.3780000000000008</c:v>
                </c:pt>
                <c:pt idx="1446">
                  <c:v>1.3790000000000009</c:v>
                </c:pt>
                <c:pt idx="1447">
                  <c:v>1.3790000000000009</c:v>
                </c:pt>
                <c:pt idx="1448">
                  <c:v>1.3800000000000008</c:v>
                </c:pt>
                <c:pt idx="1449">
                  <c:v>1.3810000000000009</c:v>
                </c:pt>
                <c:pt idx="1450">
                  <c:v>1.3820000000000008</c:v>
                </c:pt>
                <c:pt idx="1451">
                  <c:v>1.3830000000000009</c:v>
                </c:pt>
                <c:pt idx="1452">
                  <c:v>1.3840000000000008</c:v>
                </c:pt>
                <c:pt idx="1453">
                  <c:v>1.3840000000000008</c:v>
                </c:pt>
                <c:pt idx="1454">
                  <c:v>1.3850000000000009</c:v>
                </c:pt>
                <c:pt idx="1455">
                  <c:v>1.3860000000000008</c:v>
                </c:pt>
                <c:pt idx="1456">
                  <c:v>1.3870000000000009</c:v>
                </c:pt>
                <c:pt idx="1457">
                  <c:v>1.3880000000000008</c:v>
                </c:pt>
                <c:pt idx="1458">
                  <c:v>1.3890000000000009</c:v>
                </c:pt>
                <c:pt idx="1459">
                  <c:v>1.3890000000000009</c:v>
                </c:pt>
                <c:pt idx="1460">
                  <c:v>1.3900000000000008</c:v>
                </c:pt>
                <c:pt idx="1461">
                  <c:v>1.3910000000000009</c:v>
                </c:pt>
                <c:pt idx="1462">
                  <c:v>1.3920000000000008</c:v>
                </c:pt>
                <c:pt idx="1463">
                  <c:v>1.3930000000000009</c:v>
                </c:pt>
                <c:pt idx="1464">
                  <c:v>1.3940000000000008</c:v>
                </c:pt>
                <c:pt idx="1465">
                  <c:v>1.3940000000000008</c:v>
                </c:pt>
                <c:pt idx="1466">
                  <c:v>1.3950000000000009</c:v>
                </c:pt>
                <c:pt idx="1467">
                  <c:v>1.3960000000000008</c:v>
                </c:pt>
                <c:pt idx="1468">
                  <c:v>1.3970000000000009</c:v>
                </c:pt>
                <c:pt idx="1469">
                  <c:v>1.3980000000000008</c:v>
                </c:pt>
                <c:pt idx="1470">
                  <c:v>1.3990000000000009</c:v>
                </c:pt>
                <c:pt idx="1471">
                  <c:v>1.3990000000000009</c:v>
                </c:pt>
                <c:pt idx="1472">
                  <c:v>1.4000000000000008</c:v>
                </c:pt>
                <c:pt idx="1473">
                  <c:v>1.4010000000000009</c:v>
                </c:pt>
                <c:pt idx="1474">
                  <c:v>1.4020000000000008</c:v>
                </c:pt>
                <c:pt idx="1475">
                  <c:v>1.4030000000000009</c:v>
                </c:pt>
                <c:pt idx="1476">
                  <c:v>1.4030000000000009</c:v>
                </c:pt>
                <c:pt idx="1477">
                  <c:v>1.4040000000000008</c:v>
                </c:pt>
                <c:pt idx="1478">
                  <c:v>1.4050000000000009</c:v>
                </c:pt>
                <c:pt idx="1479">
                  <c:v>1.4060000000000008</c:v>
                </c:pt>
                <c:pt idx="1480">
                  <c:v>1.4070000000000009</c:v>
                </c:pt>
                <c:pt idx="1481">
                  <c:v>1.4080000000000008</c:v>
                </c:pt>
                <c:pt idx="1482">
                  <c:v>1.4080000000000008</c:v>
                </c:pt>
                <c:pt idx="1483">
                  <c:v>1.4090000000000009</c:v>
                </c:pt>
                <c:pt idx="1484">
                  <c:v>1.4100000000000008</c:v>
                </c:pt>
                <c:pt idx="1485">
                  <c:v>1.4110000000000009</c:v>
                </c:pt>
                <c:pt idx="1486">
                  <c:v>1.4120000000000008</c:v>
                </c:pt>
                <c:pt idx="1487">
                  <c:v>1.4130000000000009</c:v>
                </c:pt>
                <c:pt idx="1488">
                  <c:v>1.4130000000000009</c:v>
                </c:pt>
                <c:pt idx="1489">
                  <c:v>1.4140000000000008</c:v>
                </c:pt>
                <c:pt idx="1490">
                  <c:v>1.4150000000000009</c:v>
                </c:pt>
                <c:pt idx="1491">
                  <c:v>1.4160000000000008</c:v>
                </c:pt>
                <c:pt idx="1492">
                  <c:v>1.4170000000000009</c:v>
                </c:pt>
                <c:pt idx="1493">
                  <c:v>1.4180000000000008</c:v>
                </c:pt>
                <c:pt idx="1494">
                  <c:v>1.4180000000000008</c:v>
                </c:pt>
                <c:pt idx="1495">
                  <c:v>1.4190000000000009</c:v>
                </c:pt>
                <c:pt idx="1496">
                  <c:v>1.4200000000000008</c:v>
                </c:pt>
                <c:pt idx="1497">
                  <c:v>1.4210000000000009</c:v>
                </c:pt>
                <c:pt idx="1498">
                  <c:v>1.4220000000000008</c:v>
                </c:pt>
                <c:pt idx="1499">
                  <c:v>1.4230000000000009</c:v>
                </c:pt>
                <c:pt idx="1500">
                  <c:v>1.4230000000000009</c:v>
                </c:pt>
                <c:pt idx="1501">
                  <c:v>1.4240000000000008</c:v>
                </c:pt>
                <c:pt idx="1502">
                  <c:v>1.4250000000000009</c:v>
                </c:pt>
                <c:pt idx="1503">
                  <c:v>1.4260000000000008</c:v>
                </c:pt>
                <c:pt idx="1504">
                  <c:v>1.4270000000000009</c:v>
                </c:pt>
                <c:pt idx="1505">
                  <c:v>1.4280000000000008</c:v>
                </c:pt>
                <c:pt idx="1506">
                  <c:v>1.4280000000000008</c:v>
                </c:pt>
                <c:pt idx="1507">
                  <c:v>1.4290000000000007</c:v>
                </c:pt>
                <c:pt idx="1508">
                  <c:v>1.4300000000000008</c:v>
                </c:pt>
                <c:pt idx="1509">
                  <c:v>1.4310000000000007</c:v>
                </c:pt>
                <c:pt idx="1510">
                  <c:v>1.4320000000000008</c:v>
                </c:pt>
                <c:pt idx="1511">
                  <c:v>1.4330000000000007</c:v>
                </c:pt>
                <c:pt idx="1512">
                  <c:v>1.4330000000000007</c:v>
                </c:pt>
                <c:pt idx="1513">
                  <c:v>1.4340000000000008</c:v>
                </c:pt>
                <c:pt idx="1514">
                  <c:v>1.4350000000000007</c:v>
                </c:pt>
                <c:pt idx="1515">
                  <c:v>1.4360000000000008</c:v>
                </c:pt>
                <c:pt idx="1516">
                  <c:v>1.4370000000000007</c:v>
                </c:pt>
                <c:pt idx="1517">
                  <c:v>1.4380000000000008</c:v>
                </c:pt>
                <c:pt idx="1518">
                  <c:v>1.4380000000000008</c:v>
                </c:pt>
                <c:pt idx="1519">
                  <c:v>1.4390000000000007</c:v>
                </c:pt>
                <c:pt idx="1520">
                  <c:v>1.4400000000000008</c:v>
                </c:pt>
                <c:pt idx="1521">
                  <c:v>1.4410000000000007</c:v>
                </c:pt>
                <c:pt idx="1522">
                  <c:v>1.4420000000000008</c:v>
                </c:pt>
                <c:pt idx="1523">
                  <c:v>1.4420000000000008</c:v>
                </c:pt>
                <c:pt idx="1524">
                  <c:v>1.4430000000000007</c:v>
                </c:pt>
                <c:pt idx="1525">
                  <c:v>1.4440000000000008</c:v>
                </c:pt>
                <c:pt idx="1526">
                  <c:v>1.4450000000000007</c:v>
                </c:pt>
                <c:pt idx="1527">
                  <c:v>1.4460000000000008</c:v>
                </c:pt>
                <c:pt idx="1528">
                  <c:v>1.4470000000000007</c:v>
                </c:pt>
                <c:pt idx="1529">
                  <c:v>1.4470000000000007</c:v>
                </c:pt>
                <c:pt idx="1530">
                  <c:v>1.4480000000000008</c:v>
                </c:pt>
                <c:pt idx="1531">
                  <c:v>1.4490000000000007</c:v>
                </c:pt>
                <c:pt idx="1532">
                  <c:v>1.4500000000000008</c:v>
                </c:pt>
                <c:pt idx="1533">
                  <c:v>1.4510000000000007</c:v>
                </c:pt>
                <c:pt idx="1534">
                  <c:v>1.4520000000000008</c:v>
                </c:pt>
                <c:pt idx="1535">
                  <c:v>1.4520000000000008</c:v>
                </c:pt>
                <c:pt idx="1536">
                  <c:v>1.4530000000000007</c:v>
                </c:pt>
                <c:pt idx="1537">
                  <c:v>1.4540000000000008</c:v>
                </c:pt>
                <c:pt idx="1538">
                  <c:v>1.4550000000000007</c:v>
                </c:pt>
                <c:pt idx="1539">
                  <c:v>1.4560000000000008</c:v>
                </c:pt>
                <c:pt idx="1540">
                  <c:v>1.4570000000000007</c:v>
                </c:pt>
                <c:pt idx="1541">
                  <c:v>1.4570000000000007</c:v>
                </c:pt>
                <c:pt idx="1542">
                  <c:v>1.4580000000000009</c:v>
                </c:pt>
                <c:pt idx="1543">
                  <c:v>1.4590000000000007</c:v>
                </c:pt>
                <c:pt idx="1544">
                  <c:v>1.4600000000000009</c:v>
                </c:pt>
                <c:pt idx="1545">
                  <c:v>1.4610000000000007</c:v>
                </c:pt>
                <c:pt idx="1546">
                  <c:v>1.4620000000000009</c:v>
                </c:pt>
                <c:pt idx="1547">
                  <c:v>1.4620000000000009</c:v>
                </c:pt>
                <c:pt idx="1548">
                  <c:v>1.4630000000000007</c:v>
                </c:pt>
                <c:pt idx="1549">
                  <c:v>1.4640000000000009</c:v>
                </c:pt>
                <c:pt idx="1550">
                  <c:v>1.4650000000000007</c:v>
                </c:pt>
                <c:pt idx="1551">
                  <c:v>1.4660000000000009</c:v>
                </c:pt>
                <c:pt idx="1552">
                  <c:v>1.4670000000000007</c:v>
                </c:pt>
                <c:pt idx="1553">
                  <c:v>1.4670000000000007</c:v>
                </c:pt>
                <c:pt idx="1554">
                  <c:v>1.4680000000000009</c:v>
                </c:pt>
                <c:pt idx="1555">
                  <c:v>1.4690000000000007</c:v>
                </c:pt>
                <c:pt idx="1556">
                  <c:v>1.4700000000000009</c:v>
                </c:pt>
                <c:pt idx="1557">
                  <c:v>1.4710000000000008</c:v>
                </c:pt>
                <c:pt idx="1558">
                  <c:v>1.4720000000000009</c:v>
                </c:pt>
                <c:pt idx="1559">
                  <c:v>1.4720000000000009</c:v>
                </c:pt>
                <c:pt idx="1560">
                  <c:v>1.4730000000000008</c:v>
                </c:pt>
                <c:pt idx="1561">
                  <c:v>1.4740000000000009</c:v>
                </c:pt>
                <c:pt idx="1562">
                  <c:v>1.4750000000000008</c:v>
                </c:pt>
                <c:pt idx="1563">
                  <c:v>1.4760000000000009</c:v>
                </c:pt>
                <c:pt idx="1564">
                  <c:v>1.4770000000000008</c:v>
                </c:pt>
                <c:pt idx="1565">
                  <c:v>1.4770000000000008</c:v>
                </c:pt>
                <c:pt idx="1566">
                  <c:v>1.4780000000000009</c:v>
                </c:pt>
                <c:pt idx="1567">
                  <c:v>1.4790000000000008</c:v>
                </c:pt>
                <c:pt idx="1568">
                  <c:v>1.4800000000000009</c:v>
                </c:pt>
                <c:pt idx="1569">
                  <c:v>1.4810000000000008</c:v>
                </c:pt>
                <c:pt idx="1570">
                  <c:v>1.4820000000000009</c:v>
                </c:pt>
                <c:pt idx="1571">
                  <c:v>1.4820000000000009</c:v>
                </c:pt>
                <c:pt idx="1572">
                  <c:v>1.4830000000000008</c:v>
                </c:pt>
                <c:pt idx="1573">
                  <c:v>1.4840000000000009</c:v>
                </c:pt>
                <c:pt idx="1574">
                  <c:v>1.4850000000000008</c:v>
                </c:pt>
                <c:pt idx="1575">
                  <c:v>1.4860000000000009</c:v>
                </c:pt>
                <c:pt idx="1576">
                  <c:v>1.4860000000000009</c:v>
                </c:pt>
                <c:pt idx="1577">
                  <c:v>1.4870000000000008</c:v>
                </c:pt>
                <c:pt idx="1578">
                  <c:v>1.4880000000000009</c:v>
                </c:pt>
                <c:pt idx="1579">
                  <c:v>1.4890000000000008</c:v>
                </c:pt>
                <c:pt idx="1580">
                  <c:v>1.4900000000000009</c:v>
                </c:pt>
                <c:pt idx="1581">
                  <c:v>1.4910000000000008</c:v>
                </c:pt>
                <c:pt idx="1582">
                  <c:v>1.4910000000000008</c:v>
                </c:pt>
                <c:pt idx="1583">
                  <c:v>1.4920000000000009</c:v>
                </c:pt>
                <c:pt idx="1584">
                  <c:v>1.4930000000000008</c:v>
                </c:pt>
                <c:pt idx="1585">
                  <c:v>1.4940000000000009</c:v>
                </c:pt>
                <c:pt idx="1586">
                  <c:v>1.4950000000000008</c:v>
                </c:pt>
                <c:pt idx="1587">
                  <c:v>1.4960000000000009</c:v>
                </c:pt>
                <c:pt idx="1588">
                  <c:v>1.4960000000000009</c:v>
                </c:pt>
                <c:pt idx="1589">
                  <c:v>1.4970000000000008</c:v>
                </c:pt>
                <c:pt idx="1590">
                  <c:v>1.4980000000000009</c:v>
                </c:pt>
                <c:pt idx="1591">
                  <c:v>1.4990000000000008</c:v>
                </c:pt>
                <c:pt idx="1592">
                  <c:v>1.5000000000000009</c:v>
                </c:pt>
                <c:pt idx="1593">
                  <c:v>1.5010000000000008</c:v>
                </c:pt>
                <c:pt idx="1594">
                  <c:v>1.5010000000000008</c:v>
                </c:pt>
                <c:pt idx="1595">
                  <c:v>1.5020000000000009</c:v>
                </c:pt>
                <c:pt idx="1596">
                  <c:v>1.5030000000000008</c:v>
                </c:pt>
                <c:pt idx="1597">
                  <c:v>1.5040000000000009</c:v>
                </c:pt>
                <c:pt idx="1598">
                  <c:v>1.5050000000000008</c:v>
                </c:pt>
                <c:pt idx="1599">
                  <c:v>1.5060000000000009</c:v>
                </c:pt>
                <c:pt idx="1600">
                  <c:v>1.5060000000000009</c:v>
                </c:pt>
                <c:pt idx="1601">
                  <c:v>1.5070000000000008</c:v>
                </c:pt>
                <c:pt idx="1602">
                  <c:v>1.5080000000000009</c:v>
                </c:pt>
                <c:pt idx="1603">
                  <c:v>1.5090000000000008</c:v>
                </c:pt>
                <c:pt idx="1604">
                  <c:v>1.5100000000000009</c:v>
                </c:pt>
                <c:pt idx="1605">
                  <c:v>1.5110000000000008</c:v>
                </c:pt>
                <c:pt idx="1606">
                  <c:v>1.5110000000000008</c:v>
                </c:pt>
                <c:pt idx="1607">
                  <c:v>1.5120000000000009</c:v>
                </c:pt>
                <c:pt idx="1608">
                  <c:v>1.5130000000000008</c:v>
                </c:pt>
                <c:pt idx="1609">
                  <c:v>1.5140000000000009</c:v>
                </c:pt>
                <c:pt idx="1610">
                  <c:v>1.5150000000000008</c:v>
                </c:pt>
                <c:pt idx="1611">
                  <c:v>1.5160000000000009</c:v>
                </c:pt>
                <c:pt idx="1612">
                  <c:v>1.5160000000000009</c:v>
                </c:pt>
                <c:pt idx="1613">
                  <c:v>1.5170000000000008</c:v>
                </c:pt>
                <c:pt idx="1614">
                  <c:v>1.5180000000000009</c:v>
                </c:pt>
                <c:pt idx="1615">
                  <c:v>1.5190000000000008</c:v>
                </c:pt>
                <c:pt idx="1616">
                  <c:v>1.5200000000000009</c:v>
                </c:pt>
                <c:pt idx="1617">
                  <c:v>1.5210000000000008</c:v>
                </c:pt>
                <c:pt idx="1618">
                  <c:v>1.5210000000000008</c:v>
                </c:pt>
                <c:pt idx="1619">
                  <c:v>1.5220000000000009</c:v>
                </c:pt>
                <c:pt idx="1620">
                  <c:v>1.5230000000000008</c:v>
                </c:pt>
                <c:pt idx="1621">
                  <c:v>1.5240000000000009</c:v>
                </c:pt>
                <c:pt idx="1622">
                  <c:v>1.5250000000000008</c:v>
                </c:pt>
                <c:pt idx="1623">
                  <c:v>1.5250000000000008</c:v>
                </c:pt>
                <c:pt idx="1624">
                  <c:v>1.5260000000000009</c:v>
                </c:pt>
                <c:pt idx="1625">
                  <c:v>1.5270000000000008</c:v>
                </c:pt>
                <c:pt idx="1626">
                  <c:v>1.5280000000000009</c:v>
                </c:pt>
                <c:pt idx="1627">
                  <c:v>1.5290000000000008</c:v>
                </c:pt>
                <c:pt idx="1628">
                  <c:v>1.5300000000000009</c:v>
                </c:pt>
                <c:pt idx="1629">
                  <c:v>1.5300000000000009</c:v>
                </c:pt>
                <c:pt idx="1630">
                  <c:v>1.5310000000000008</c:v>
                </c:pt>
                <c:pt idx="1631">
                  <c:v>1.5320000000000009</c:v>
                </c:pt>
                <c:pt idx="1632">
                  <c:v>1.5330000000000008</c:v>
                </c:pt>
                <c:pt idx="1633">
                  <c:v>1.5340000000000009</c:v>
                </c:pt>
                <c:pt idx="1634">
                  <c:v>1.5350000000000008</c:v>
                </c:pt>
                <c:pt idx="1635">
                  <c:v>1.5350000000000008</c:v>
                </c:pt>
                <c:pt idx="1636">
                  <c:v>1.5360000000000009</c:v>
                </c:pt>
                <c:pt idx="1637">
                  <c:v>1.5370000000000008</c:v>
                </c:pt>
                <c:pt idx="1638">
                  <c:v>1.5380000000000009</c:v>
                </c:pt>
                <c:pt idx="1639">
                  <c:v>1.5390000000000008</c:v>
                </c:pt>
                <c:pt idx="1640">
                  <c:v>1.5400000000000009</c:v>
                </c:pt>
                <c:pt idx="1641">
                  <c:v>1.5400000000000009</c:v>
                </c:pt>
                <c:pt idx="1642">
                  <c:v>1.5410000000000008</c:v>
                </c:pt>
                <c:pt idx="1643">
                  <c:v>1.5420000000000009</c:v>
                </c:pt>
                <c:pt idx="1644">
                  <c:v>1.5430000000000008</c:v>
                </c:pt>
                <c:pt idx="1645">
                  <c:v>1.5440000000000009</c:v>
                </c:pt>
                <c:pt idx="1646">
                  <c:v>1.5450000000000008</c:v>
                </c:pt>
                <c:pt idx="1647">
                  <c:v>1.5450000000000008</c:v>
                </c:pt>
                <c:pt idx="1648">
                  <c:v>1.5460000000000009</c:v>
                </c:pt>
                <c:pt idx="1649">
                  <c:v>1.5470000000000008</c:v>
                </c:pt>
                <c:pt idx="1650">
                  <c:v>1.5480000000000009</c:v>
                </c:pt>
                <c:pt idx="1651">
                  <c:v>1.5490000000000008</c:v>
                </c:pt>
                <c:pt idx="1652">
                  <c:v>1.5500000000000009</c:v>
                </c:pt>
                <c:pt idx="1653">
                  <c:v>1.5500000000000009</c:v>
                </c:pt>
                <c:pt idx="1654">
                  <c:v>1.5510000000000008</c:v>
                </c:pt>
                <c:pt idx="1655">
                  <c:v>1.5520000000000009</c:v>
                </c:pt>
                <c:pt idx="1656">
                  <c:v>1.5530000000000008</c:v>
                </c:pt>
                <c:pt idx="1657">
                  <c:v>1.5540000000000007</c:v>
                </c:pt>
                <c:pt idx="1658">
                  <c:v>1.5550000000000008</c:v>
                </c:pt>
                <c:pt idx="1659">
                  <c:v>1.5550000000000008</c:v>
                </c:pt>
                <c:pt idx="1660">
                  <c:v>1.5560000000000007</c:v>
                </c:pt>
                <c:pt idx="1661">
                  <c:v>1.5570000000000008</c:v>
                </c:pt>
                <c:pt idx="1662">
                  <c:v>1.5580000000000007</c:v>
                </c:pt>
                <c:pt idx="1663">
                  <c:v>1.5590000000000008</c:v>
                </c:pt>
                <c:pt idx="1664">
                  <c:v>1.5600000000000007</c:v>
                </c:pt>
                <c:pt idx="1665">
                  <c:v>1.5600000000000007</c:v>
                </c:pt>
                <c:pt idx="1666">
                  <c:v>1.5610000000000008</c:v>
                </c:pt>
                <c:pt idx="1667">
                  <c:v>1.5620000000000007</c:v>
                </c:pt>
                <c:pt idx="1668">
                  <c:v>1.5630000000000008</c:v>
                </c:pt>
                <c:pt idx="1669">
                  <c:v>1.5640000000000007</c:v>
                </c:pt>
                <c:pt idx="1670">
                  <c:v>1.5640000000000007</c:v>
                </c:pt>
                <c:pt idx="1671">
                  <c:v>1.5650000000000008</c:v>
                </c:pt>
                <c:pt idx="1672">
                  <c:v>1.5660000000000007</c:v>
                </c:pt>
                <c:pt idx="1673">
                  <c:v>1.5670000000000008</c:v>
                </c:pt>
                <c:pt idx="1674">
                  <c:v>1.5680000000000007</c:v>
                </c:pt>
                <c:pt idx="1675">
                  <c:v>1.5690000000000008</c:v>
                </c:pt>
                <c:pt idx="1676">
                  <c:v>1.5690000000000008</c:v>
                </c:pt>
                <c:pt idx="1677">
                  <c:v>1.5700000000000007</c:v>
                </c:pt>
                <c:pt idx="1678">
                  <c:v>1.5710000000000008</c:v>
                </c:pt>
                <c:pt idx="1679">
                  <c:v>1.5720000000000007</c:v>
                </c:pt>
                <c:pt idx="1680">
                  <c:v>1.5730000000000008</c:v>
                </c:pt>
                <c:pt idx="1681">
                  <c:v>1.5740000000000007</c:v>
                </c:pt>
                <c:pt idx="1682">
                  <c:v>1.5740000000000007</c:v>
                </c:pt>
                <c:pt idx="1683">
                  <c:v>1.5750000000000008</c:v>
                </c:pt>
                <c:pt idx="1684">
                  <c:v>1.5760000000000007</c:v>
                </c:pt>
                <c:pt idx="1685">
                  <c:v>1.5770000000000008</c:v>
                </c:pt>
                <c:pt idx="1686">
                  <c:v>1.5780000000000007</c:v>
                </c:pt>
                <c:pt idx="1687">
                  <c:v>1.5790000000000008</c:v>
                </c:pt>
                <c:pt idx="1688">
                  <c:v>1.5790000000000008</c:v>
                </c:pt>
                <c:pt idx="1689">
                  <c:v>1.5800000000000007</c:v>
                </c:pt>
                <c:pt idx="1690">
                  <c:v>1.5810000000000008</c:v>
                </c:pt>
                <c:pt idx="1691">
                  <c:v>1.5820000000000007</c:v>
                </c:pt>
                <c:pt idx="1692">
                  <c:v>1.5830000000000009</c:v>
                </c:pt>
                <c:pt idx="1693">
                  <c:v>1.5840000000000007</c:v>
                </c:pt>
                <c:pt idx="1694">
                  <c:v>1.5840000000000007</c:v>
                </c:pt>
                <c:pt idx="1695">
                  <c:v>1.5850000000000009</c:v>
                </c:pt>
                <c:pt idx="1696">
                  <c:v>1.5860000000000007</c:v>
                </c:pt>
                <c:pt idx="1697">
                  <c:v>1.5870000000000009</c:v>
                </c:pt>
                <c:pt idx="1698">
                  <c:v>1.5880000000000007</c:v>
                </c:pt>
                <c:pt idx="1699">
                  <c:v>1.5890000000000009</c:v>
                </c:pt>
                <c:pt idx="1700">
                  <c:v>1.5890000000000009</c:v>
                </c:pt>
                <c:pt idx="1701">
                  <c:v>1.5900000000000007</c:v>
                </c:pt>
                <c:pt idx="1702">
                  <c:v>1.5910000000000009</c:v>
                </c:pt>
                <c:pt idx="1703">
                  <c:v>1.5920000000000007</c:v>
                </c:pt>
                <c:pt idx="1704">
                  <c:v>1.5930000000000009</c:v>
                </c:pt>
                <c:pt idx="1705">
                  <c:v>1.5940000000000007</c:v>
                </c:pt>
                <c:pt idx="1706">
                  <c:v>1.5940000000000007</c:v>
                </c:pt>
                <c:pt idx="1707">
                  <c:v>1.5950000000000009</c:v>
                </c:pt>
                <c:pt idx="1708">
                  <c:v>1.5960000000000008</c:v>
                </c:pt>
                <c:pt idx="1709">
                  <c:v>1.5970000000000009</c:v>
                </c:pt>
                <c:pt idx="1710">
                  <c:v>1.5980000000000008</c:v>
                </c:pt>
                <c:pt idx="1711">
                  <c:v>1.5990000000000009</c:v>
                </c:pt>
                <c:pt idx="1712">
                  <c:v>1.5990000000000009</c:v>
                </c:pt>
                <c:pt idx="1713">
                  <c:v>1.6000000000000008</c:v>
                </c:pt>
                <c:pt idx="1714">
                  <c:v>1.6010000000000009</c:v>
                </c:pt>
                <c:pt idx="1715">
                  <c:v>1.6020000000000008</c:v>
                </c:pt>
                <c:pt idx="1716">
                  <c:v>1.6030000000000009</c:v>
                </c:pt>
                <c:pt idx="1717">
                  <c:v>1.6040000000000008</c:v>
                </c:pt>
                <c:pt idx="1718">
                  <c:v>1.6040000000000008</c:v>
                </c:pt>
                <c:pt idx="1719">
                  <c:v>1.6050000000000009</c:v>
                </c:pt>
                <c:pt idx="1720">
                  <c:v>1.6060000000000008</c:v>
                </c:pt>
                <c:pt idx="1721">
                  <c:v>1.6070000000000009</c:v>
                </c:pt>
                <c:pt idx="1722">
                  <c:v>1.6080000000000008</c:v>
                </c:pt>
                <c:pt idx="1723">
                  <c:v>1.6080000000000008</c:v>
                </c:pt>
                <c:pt idx="1724">
                  <c:v>1.6090000000000009</c:v>
                </c:pt>
                <c:pt idx="1725">
                  <c:v>1.6100000000000008</c:v>
                </c:pt>
                <c:pt idx="1726">
                  <c:v>1.6110000000000009</c:v>
                </c:pt>
                <c:pt idx="1727">
                  <c:v>1.6120000000000008</c:v>
                </c:pt>
                <c:pt idx="1728">
                  <c:v>1.6130000000000009</c:v>
                </c:pt>
                <c:pt idx="1729">
                  <c:v>1.6130000000000009</c:v>
                </c:pt>
                <c:pt idx="1730">
                  <c:v>1.6140000000000008</c:v>
                </c:pt>
                <c:pt idx="1731">
                  <c:v>1.6150000000000009</c:v>
                </c:pt>
                <c:pt idx="1732">
                  <c:v>1.6160000000000008</c:v>
                </c:pt>
                <c:pt idx="1733">
                  <c:v>1.6170000000000009</c:v>
                </c:pt>
                <c:pt idx="1734">
                  <c:v>1.6180000000000008</c:v>
                </c:pt>
                <c:pt idx="1735">
                  <c:v>1.6180000000000008</c:v>
                </c:pt>
                <c:pt idx="1736">
                  <c:v>1.6190000000000009</c:v>
                </c:pt>
                <c:pt idx="1737">
                  <c:v>1.6200000000000008</c:v>
                </c:pt>
                <c:pt idx="1738">
                  <c:v>1.6210000000000009</c:v>
                </c:pt>
                <c:pt idx="1739">
                  <c:v>1.6220000000000008</c:v>
                </c:pt>
                <c:pt idx="1740">
                  <c:v>1.6230000000000009</c:v>
                </c:pt>
                <c:pt idx="1741">
                  <c:v>1.6230000000000009</c:v>
                </c:pt>
                <c:pt idx="1742">
                  <c:v>1.6240000000000008</c:v>
                </c:pt>
                <c:pt idx="1743">
                  <c:v>1.6250000000000009</c:v>
                </c:pt>
                <c:pt idx="1744">
                  <c:v>1.6260000000000008</c:v>
                </c:pt>
                <c:pt idx="1745">
                  <c:v>1.6270000000000009</c:v>
                </c:pt>
                <c:pt idx="1746">
                  <c:v>1.6280000000000008</c:v>
                </c:pt>
                <c:pt idx="1747">
                  <c:v>1.6280000000000008</c:v>
                </c:pt>
                <c:pt idx="1748">
                  <c:v>1.6290000000000009</c:v>
                </c:pt>
                <c:pt idx="1749">
                  <c:v>1.6300000000000008</c:v>
                </c:pt>
                <c:pt idx="1750">
                  <c:v>1.6310000000000009</c:v>
                </c:pt>
                <c:pt idx="1751">
                  <c:v>1.6320000000000008</c:v>
                </c:pt>
                <c:pt idx="1752">
                  <c:v>1.6330000000000009</c:v>
                </c:pt>
                <c:pt idx="1753">
                  <c:v>1.6330000000000009</c:v>
                </c:pt>
                <c:pt idx="1754">
                  <c:v>1.6340000000000008</c:v>
                </c:pt>
                <c:pt idx="1755">
                  <c:v>1.6350000000000009</c:v>
                </c:pt>
                <c:pt idx="1756">
                  <c:v>1.6360000000000008</c:v>
                </c:pt>
                <c:pt idx="1757">
                  <c:v>1.6370000000000009</c:v>
                </c:pt>
                <c:pt idx="1758">
                  <c:v>1.6380000000000008</c:v>
                </c:pt>
                <c:pt idx="1759">
                  <c:v>1.6380000000000008</c:v>
                </c:pt>
                <c:pt idx="1760">
                  <c:v>1.6390000000000009</c:v>
                </c:pt>
                <c:pt idx="1761">
                  <c:v>1.6400000000000008</c:v>
                </c:pt>
                <c:pt idx="1762">
                  <c:v>1.6410000000000009</c:v>
                </c:pt>
                <c:pt idx="1763">
                  <c:v>1.6420000000000008</c:v>
                </c:pt>
                <c:pt idx="1764">
                  <c:v>1.6430000000000009</c:v>
                </c:pt>
                <c:pt idx="1765">
                  <c:v>1.6430000000000009</c:v>
                </c:pt>
                <c:pt idx="1766">
                  <c:v>1.6440000000000008</c:v>
                </c:pt>
                <c:pt idx="1767">
                  <c:v>1.6450000000000009</c:v>
                </c:pt>
                <c:pt idx="1768">
                  <c:v>1.6460000000000008</c:v>
                </c:pt>
                <c:pt idx="1769">
                  <c:v>1.6470000000000009</c:v>
                </c:pt>
                <c:pt idx="1770">
                  <c:v>1.6470000000000009</c:v>
                </c:pt>
                <c:pt idx="1771">
                  <c:v>1.6480000000000008</c:v>
                </c:pt>
                <c:pt idx="1772">
                  <c:v>1.6490000000000009</c:v>
                </c:pt>
                <c:pt idx="1773">
                  <c:v>1.6500000000000008</c:v>
                </c:pt>
                <c:pt idx="1774">
                  <c:v>1.6510000000000009</c:v>
                </c:pt>
                <c:pt idx="1775">
                  <c:v>1.6520000000000008</c:v>
                </c:pt>
                <c:pt idx="1776">
                  <c:v>1.6520000000000008</c:v>
                </c:pt>
                <c:pt idx="1777">
                  <c:v>1.6530000000000009</c:v>
                </c:pt>
                <c:pt idx="1778">
                  <c:v>1.6540000000000008</c:v>
                </c:pt>
                <c:pt idx="1779">
                  <c:v>1.6550000000000009</c:v>
                </c:pt>
                <c:pt idx="1780">
                  <c:v>1.6560000000000008</c:v>
                </c:pt>
                <c:pt idx="1781">
                  <c:v>1.6570000000000009</c:v>
                </c:pt>
                <c:pt idx="1782">
                  <c:v>1.6570000000000009</c:v>
                </c:pt>
                <c:pt idx="1783">
                  <c:v>1.6580000000000008</c:v>
                </c:pt>
                <c:pt idx="1784">
                  <c:v>1.6590000000000009</c:v>
                </c:pt>
                <c:pt idx="1785">
                  <c:v>1.6600000000000008</c:v>
                </c:pt>
                <c:pt idx="1786">
                  <c:v>1.6610000000000009</c:v>
                </c:pt>
                <c:pt idx="1787">
                  <c:v>1.6620000000000008</c:v>
                </c:pt>
                <c:pt idx="1788">
                  <c:v>1.6620000000000008</c:v>
                </c:pt>
                <c:pt idx="1789">
                  <c:v>1.6630000000000009</c:v>
                </c:pt>
                <c:pt idx="1790">
                  <c:v>1.6640000000000008</c:v>
                </c:pt>
                <c:pt idx="1791">
                  <c:v>1.6650000000000009</c:v>
                </c:pt>
                <c:pt idx="1792">
                  <c:v>1.6660000000000008</c:v>
                </c:pt>
                <c:pt idx="1793">
                  <c:v>1.6670000000000009</c:v>
                </c:pt>
                <c:pt idx="1794">
                  <c:v>1.6670000000000009</c:v>
                </c:pt>
                <c:pt idx="1795">
                  <c:v>1.6680000000000008</c:v>
                </c:pt>
                <c:pt idx="1796">
                  <c:v>1.6690000000000009</c:v>
                </c:pt>
                <c:pt idx="1797">
                  <c:v>1.6700000000000008</c:v>
                </c:pt>
                <c:pt idx="1798">
                  <c:v>1.6710000000000009</c:v>
                </c:pt>
                <c:pt idx="1799">
                  <c:v>1.6720000000000008</c:v>
                </c:pt>
                <c:pt idx="1800">
                  <c:v>1.6720000000000008</c:v>
                </c:pt>
                <c:pt idx="1801">
                  <c:v>1.6730000000000009</c:v>
                </c:pt>
                <c:pt idx="1802">
                  <c:v>1.6740000000000008</c:v>
                </c:pt>
                <c:pt idx="1803">
                  <c:v>1.6750000000000009</c:v>
                </c:pt>
                <c:pt idx="1804">
                  <c:v>1.6760000000000008</c:v>
                </c:pt>
                <c:pt idx="1805">
                  <c:v>1.6770000000000009</c:v>
                </c:pt>
                <c:pt idx="1806">
                  <c:v>1.6770000000000009</c:v>
                </c:pt>
                <c:pt idx="1807">
                  <c:v>1.6780000000000008</c:v>
                </c:pt>
                <c:pt idx="1808">
                  <c:v>1.6790000000000007</c:v>
                </c:pt>
                <c:pt idx="1809">
                  <c:v>1.6800000000000008</c:v>
                </c:pt>
                <c:pt idx="1810">
                  <c:v>1.6810000000000007</c:v>
                </c:pt>
                <c:pt idx="1811">
                  <c:v>1.6820000000000008</c:v>
                </c:pt>
                <c:pt idx="1812">
                  <c:v>1.6820000000000008</c:v>
                </c:pt>
                <c:pt idx="1813">
                  <c:v>1.6830000000000007</c:v>
                </c:pt>
                <c:pt idx="1814">
                  <c:v>1.6840000000000008</c:v>
                </c:pt>
                <c:pt idx="1815">
                  <c:v>1.6850000000000007</c:v>
                </c:pt>
                <c:pt idx="1816">
                  <c:v>1.6860000000000008</c:v>
                </c:pt>
                <c:pt idx="1817">
                  <c:v>1.6860000000000008</c:v>
                </c:pt>
                <c:pt idx="1818">
                  <c:v>1.6870000000000007</c:v>
                </c:pt>
                <c:pt idx="1819">
                  <c:v>1.6880000000000008</c:v>
                </c:pt>
                <c:pt idx="1820">
                  <c:v>1.6890000000000007</c:v>
                </c:pt>
                <c:pt idx="1821">
                  <c:v>1.6900000000000008</c:v>
                </c:pt>
                <c:pt idx="1822">
                  <c:v>1.6910000000000007</c:v>
                </c:pt>
                <c:pt idx="1823">
                  <c:v>1.6910000000000007</c:v>
                </c:pt>
                <c:pt idx="1824">
                  <c:v>1.6920000000000008</c:v>
                </c:pt>
                <c:pt idx="1825">
                  <c:v>1.6930000000000007</c:v>
                </c:pt>
                <c:pt idx="1826">
                  <c:v>1.6940000000000008</c:v>
                </c:pt>
                <c:pt idx="1827">
                  <c:v>1.6950000000000007</c:v>
                </c:pt>
                <c:pt idx="1828">
                  <c:v>1.6960000000000008</c:v>
                </c:pt>
                <c:pt idx="1829">
                  <c:v>1.6960000000000008</c:v>
                </c:pt>
                <c:pt idx="1830">
                  <c:v>1.6970000000000007</c:v>
                </c:pt>
                <c:pt idx="1831">
                  <c:v>1.6980000000000008</c:v>
                </c:pt>
                <c:pt idx="1832">
                  <c:v>1.6990000000000007</c:v>
                </c:pt>
                <c:pt idx="1833">
                  <c:v>1.7000000000000008</c:v>
                </c:pt>
                <c:pt idx="1834">
                  <c:v>1.7010000000000007</c:v>
                </c:pt>
                <c:pt idx="1835">
                  <c:v>1.7010000000000007</c:v>
                </c:pt>
                <c:pt idx="1836">
                  <c:v>1.7020000000000008</c:v>
                </c:pt>
                <c:pt idx="1837">
                  <c:v>1.7030000000000007</c:v>
                </c:pt>
                <c:pt idx="1838">
                  <c:v>1.7040000000000008</c:v>
                </c:pt>
                <c:pt idx="1839">
                  <c:v>1.7050000000000007</c:v>
                </c:pt>
                <c:pt idx="1840">
                  <c:v>1.7060000000000008</c:v>
                </c:pt>
                <c:pt idx="1841">
                  <c:v>1.7060000000000008</c:v>
                </c:pt>
                <c:pt idx="1842">
                  <c:v>1.7070000000000007</c:v>
                </c:pt>
                <c:pt idx="1843">
                  <c:v>1.7080000000000009</c:v>
                </c:pt>
                <c:pt idx="1844">
                  <c:v>1.7090000000000007</c:v>
                </c:pt>
                <c:pt idx="1845">
                  <c:v>1.7100000000000009</c:v>
                </c:pt>
                <c:pt idx="1846">
                  <c:v>1.7110000000000007</c:v>
                </c:pt>
                <c:pt idx="1847">
                  <c:v>1.7110000000000007</c:v>
                </c:pt>
                <c:pt idx="1848">
                  <c:v>1.7120000000000009</c:v>
                </c:pt>
                <c:pt idx="1849">
                  <c:v>1.7130000000000007</c:v>
                </c:pt>
                <c:pt idx="1850">
                  <c:v>1.7140000000000009</c:v>
                </c:pt>
                <c:pt idx="1851">
                  <c:v>1.7150000000000007</c:v>
                </c:pt>
                <c:pt idx="1852">
                  <c:v>1.7160000000000009</c:v>
                </c:pt>
                <c:pt idx="1853">
                  <c:v>1.7160000000000009</c:v>
                </c:pt>
                <c:pt idx="1854">
                  <c:v>1.7170000000000007</c:v>
                </c:pt>
                <c:pt idx="1855">
                  <c:v>1.7180000000000009</c:v>
                </c:pt>
                <c:pt idx="1856">
                  <c:v>1.7190000000000007</c:v>
                </c:pt>
                <c:pt idx="1857">
                  <c:v>1.7200000000000009</c:v>
                </c:pt>
                <c:pt idx="1858">
                  <c:v>1.7210000000000008</c:v>
                </c:pt>
                <c:pt idx="1859">
                  <c:v>1.7210000000000008</c:v>
                </c:pt>
                <c:pt idx="1860">
                  <c:v>1.7220000000000009</c:v>
                </c:pt>
                <c:pt idx="1861">
                  <c:v>1.7230000000000008</c:v>
                </c:pt>
                <c:pt idx="1862">
                  <c:v>1.7240000000000009</c:v>
                </c:pt>
                <c:pt idx="1863">
                  <c:v>1.7250000000000008</c:v>
                </c:pt>
                <c:pt idx="1864">
                  <c:v>1.7260000000000009</c:v>
                </c:pt>
                <c:pt idx="1865">
                  <c:v>1.7260000000000009</c:v>
                </c:pt>
                <c:pt idx="1866">
                  <c:v>1.7270000000000008</c:v>
                </c:pt>
                <c:pt idx="1867">
                  <c:v>1.7280000000000009</c:v>
                </c:pt>
                <c:pt idx="1868">
                  <c:v>1.7290000000000008</c:v>
                </c:pt>
                <c:pt idx="1869">
                  <c:v>1.7300000000000009</c:v>
                </c:pt>
                <c:pt idx="1870">
                  <c:v>1.7300000000000009</c:v>
                </c:pt>
                <c:pt idx="1871">
                  <c:v>1.7310000000000008</c:v>
                </c:pt>
                <c:pt idx="1872">
                  <c:v>1.7320000000000009</c:v>
                </c:pt>
                <c:pt idx="1873">
                  <c:v>1.7330000000000008</c:v>
                </c:pt>
                <c:pt idx="1874">
                  <c:v>1.7340000000000009</c:v>
                </c:pt>
                <c:pt idx="1875">
                  <c:v>1.7350000000000008</c:v>
                </c:pt>
                <c:pt idx="1876">
                  <c:v>1.7350000000000008</c:v>
                </c:pt>
                <c:pt idx="1877">
                  <c:v>1.7360000000000009</c:v>
                </c:pt>
                <c:pt idx="1878">
                  <c:v>1.7370000000000008</c:v>
                </c:pt>
                <c:pt idx="1879">
                  <c:v>1.7380000000000009</c:v>
                </c:pt>
                <c:pt idx="1880">
                  <c:v>1.7390000000000008</c:v>
                </c:pt>
                <c:pt idx="1881">
                  <c:v>1.7400000000000009</c:v>
                </c:pt>
                <c:pt idx="1882">
                  <c:v>1.7400000000000009</c:v>
                </c:pt>
                <c:pt idx="1883">
                  <c:v>1.7410000000000008</c:v>
                </c:pt>
                <c:pt idx="1884">
                  <c:v>1.7420000000000009</c:v>
                </c:pt>
                <c:pt idx="1885">
                  <c:v>1.7430000000000008</c:v>
                </c:pt>
                <c:pt idx="1886">
                  <c:v>1.7440000000000009</c:v>
                </c:pt>
                <c:pt idx="1887">
                  <c:v>1.7450000000000008</c:v>
                </c:pt>
                <c:pt idx="1888">
                  <c:v>1.7450000000000008</c:v>
                </c:pt>
                <c:pt idx="1889">
                  <c:v>1.7460000000000009</c:v>
                </c:pt>
                <c:pt idx="1890">
                  <c:v>1.7470000000000008</c:v>
                </c:pt>
                <c:pt idx="1891">
                  <c:v>1.7480000000000009</c:v>
                </c:pt>
                <c:pt idx="1892">
                  <c:v>1.7490000000000008</c:v>
                </c:pt>
                <c:pt idx="1893">
                  <c:v>1.7500000000000009</c:v>
                </c:pt>
                <c:pt idx="1894">
                  <c:v>1.7500000000000009</c:v>
                </c:pt>
                <c:pt idx="1895">
                  <c:v>1.7510000000000008</c:v>
                </c:pt>
                <c:pt idx="1896">
                  <c:v>1.7520000000000009</c:v>
                </c:pt>
                <c:pt idx="1897">
                  <c:v>1.7530000000000008</c:v>
                </c:pt>
                <c:pt idx="1898">
                  <c:v>1.7540000000000009</c:v>
                </c:pt>
                <c:pt idx="1899">
                  <c:v>1.7550000000000008</c:v>
                </c:pt>
                <c:pt idx="1900">
                  <c:v>1.7550000000000008</c:v>
                </c:pt>
                <c:pt idx="1901">
                  <c:v>1.7560000000000009</c:v>
                </c:pt>
                <c:pt idx="1902">
                  <c:v>1.7570000000000008</c:v>
                </c:pt>
                <c:pt idx="1903">
                  <c:v>1.7580000000000009</c:v>
                </c:pt>
                <c:pt idx="1904">
                  <c:v>1.7590000000000008</c:v>
                </c:pt>
                <c:pt idx="1905">
                  <c:v>1.7600000000000009</c:v>
                </c:pt>
                <c:pt idx="1906">
                  <c:v>1.7600000000000009</c:v>
                </c:pt>
                <c:pt idx="1907">
                  <c:v>1.7610000000000008</c:v>
                </c:pt>
                <c:pt idx="1908">
                  <c:v>1.7620000000000009</c:v>
                </c:pt>
                <c:pt idx="1909">
                  <c:v>1.7630000000000008</c:v>
                </c:pt>
                <c:pt idx="1910">
                  <c:v>1.7640000000000009</c:v>
                </c:pt>
                <c:pt idx="1911">
                  <c:v>1.7650000000000008</c:v>
                </c:pt>
                <c:pt idx="1912">
                  <c:v>1.7650000000000008</c:v>
                </c:pt>
                <c:pt idx="1913">
                  <c:v>1.7660000000000009</c:v>
                </c:pt>
                <c:pt idx="1914">
                  <c:v>1.7670000000000008</c:v>
                </c:pt>
                <c:pt idx="1915">
                  <c:v>1.7680000000000009</c:v>
                </c:pt>
                <c:pt idx="1916">
                  <c:v>1.7690000000000008</c:v>
                </c:pt>
                <c:pt idx="1917">
                  <c:v>1.7690000000000008</c:v>
                </c:pt>
                <c:pt idx="1918">
                  <c:v>1.7700000000000009</c:v>
                </c:pt>
                <c:pt idx="1919">
                  <c:v>1.7710000000000008</c:v>
                </c:pt>
                <c:pt idx="1920">
                  <c:v>1.7720000000000009</c:v>
                </c:pt>
                <c:pt idx="1921">
                  <c:v>1.7730000000000008</c:v>
                </c:pt>
                <c:pt idx="1922">
                  <c:v>1.7740000000000009</c:v>
                </c:pt>
                <c:pt idx="1923">
                  <c:v>1.7740000000000009</c:v>
                </c:pt>
                <c:pt idx="1924">
                  <c:v>1.7750000000000008</c:v>
                </c:pt>
                <c:pt idx="1925">
                  <c:v>1.7760000000000009</c:v>
                </c:pt>
                <c:pt idx="1926">
                  <c:v>1.7770000000000008</c:v>
                </c:pt>
                <c:pt idx="1927">
                  <c:v>1.7780000000000009</c:v>
                </c:pt>
                <c:pt idx="1928">
                  <c:v>1.7790000000000008</c:v>
                </c:pt>
                <c:pt idx="1929">
                  <c:v>1.7790000000000008</c:v>
                </c:pt>
                <c:pt idx="1930">
                  <c:v>1.7800000000000009</c:v>
                </c:pt>
                <c:pt idx="1931">
                  <c:v>1.7810000000000008</c:v>
                </c:pt>
                <c:pt idx="1932">
                  <c:v>1.7820000000000009</c:v>
                </c:pt>
                <c:pt idx="1933">
                  <c:v>1.7830000000000008</c:v>
                </c:pt>
                <c:pt idx="1934">
                  <c:v>1.7840000000000009</c:v>
                </c:pt>
                <c:pt idx="1935">
                  <c:v>1.7840000000000009</c:v>
                </c:pt>
                <c:pt idx="1936">
                  <c:v>1.7850000000000008</c:v>
                </c:pt>
                <c:pt idx="1937">
                  <c:v>1.7860000000000009</c:v>
                </c:pt>
                <c:pt idx="1938">
                  <c:v>1.7870000000000008</c:v>
                </c:pt>
                <c:pt idx="1939">
                  <c:v>1.7880000000000009</c:v>
                </c:pt>
                <c:pt idx="1940">
                  <c:v>1.7890000000000008</c:v>
                </c:pt>
                <c:pt idx="1941">
                  <c:v>1.7890000000000008</c:v>
                </c:pt>
                <c:pt idx="1942">
                  <c:v>1.7900000000000009</c:v>
                </c:pt>
                <c:pt idx="1943">
                  <c:v>1.7910000000000008</c:v>
                </c:pt>
                <c:pt idx="1944">
                  <c:v>1.7920000000000009</c:v>
                </c:pt>
                <c:pt idx="1945">
                  <c:v>1.7930000000000008</c:v>
                </c:pt>
                <c:pt idx="1946">
                  <c:v>1.7940000000000009</c:v>
                </c:pt>
                <c:pt idx="1947">
                  <c:v>1.7940000000000009</c:v>
                </c:pt>
                <c:pt idx="1948">
                  <c:v>1.7950000000000008</c:v>
                </c:pt>
                <c:pt idx="1949">
                  <c:v>1.7960000000000009</c:v>
                </c:pt>
                <c:pt idx="1950">
                  <c:v>1.7970000000000008</c:v>
                </c:pt>
                <c:pt idx="1951">
                  <c:v>1.7980000000000009</c:v>
                </c:pt>
                <c:pt idx="1952">
                  <c:v>1.7990000000000008</c:v>
                </c:pt>
                <c:pt idx="1953">
                  <c:v>1.7990000000000008</c:v>
                </c:pt>
                <c:pt idx="1954">
                  <c:v>1.8000000000000009</c:v>
                </c:pt>
                <c:pt idx="1955">
                  <c:v>1.8010000000000008</c:v>
                </c:pt>
                <c:pt idx="1956">
                  <c:v>1.8020000000000009</c:v>
                </c:pt>
                <c:pt idx="1957">
                  <c:v>1.8030000000000008</c:v>
                </c:pt>
                <c:pt idx="1958">
                  <c:v>1.8040000000000007</c:v>
                </c:pt>
                <c:pt idx="1959">
                  <c:v>1.8040000000000007</c:v>
                </c:pt>
                <c:pt idx="1960">
                  <c:v>1.8050000000000008</c:v>
                </c:pt>
                <c:pt idx="1961">
                  <c:v>1.8060000000000007</c:v>
                </c:pt>
                <c:pt idx="1962">
                  <c:v>1.8070000000000008</c:v>
                </c:pt>
                <c:pt idx="1963">
                  <c:v>1.8080000000000007</c:v>
                </c:pt>
                <c:pt idx="1964">
                  <c:v>1.8080000000000007</c:v>
                </c:pt>
                <c:pt idx="1965">
                  <c:v>1.8090000000000008</c:v>
                </c:pt>
                <c:pt idx="1966">
                  <c:v>1.8100000000000007</c:v>
                </c:pt>
                <c:pt idx="1967">
                  <c:v>1.8110000000000008</c:v>
                </c:pt>
                <c:pt idx="1968">
                  <c:v>1.8120000000000007</c:v>
                </c:pt>
                <c:pt idx="1969">
                  <c:v>1.8130000000000008</c:v>
                </c:pt>
                <c:pt idx="1970">
                  <c:v>1.8130000000000008</c:v>
                </c:pt>
                <c:pt idx="1971">
                  <c:v>1.8140000000000007</c:v>
                </c:pt>
                <c:pt idx="1972">
                  <c:v>1.8150000000000008</c:v>
                </c:pt>
                <c:pt idx="1973">
                  <c:v>1.8160000000000007</c:v>
                </c:pt>
                <c:pt idx="1974">
                  <c:v>1.8170000000000008</c:v>
                </c:pt>
                <c:pt idx="1975">
                  <c:v>1.8180000000000007</c:v>
                </c:pt>
                <c:pt idx="1976">
                  <c:v>1.8180000000000007</c:v>
                </c:pt>
                <c:pt idx="1977">
                  <c:v>1.8190000000000008</c:v>
                </c:pt>
                <c:pt idx="1978">
                  <c:v>1.8200000000000007</c:v>
                </c:pt>
                <c:pt idx="1979">
                  <c:v>1.8210000000000008</c:v>
                </c:pt>
                <c:pt idx="1980">
                  <c:v>1.8220000000000007</c:v>
                </c:pt>
                <c:pt idx="1981">
                  <c:v>1.8230000000000008</c:v>
                </c:pt>
                <c:pt idx="1982">
                  <c:v>1.8230000000000008</c:v>
                </c:pt>
                <c:pt idx="1983">
                  <c:v>1.8240000000000007</c:v>
                </c:pt>
                <c:pt idx="1984">
                  <c:v>1.8250000000000008</c:v>
                </c:pt>
                <c:pt idx="1985">
                  <c:v>1.8260000000000007</c:v>
                </c:pt>
                <c:pt idx="1986">
                  <c:v>1.8270000000000008</c:v>
                </c:pt>
                <c:pt idx="1987">
                  <c:v>1.8280000000000007</c:v>
                </c:pt>
                <c:pt idx="1988">
                  <c:v>1.8280000000000007</c:v>
                </c:pt>
                <c:pt idx="1989">
                  <c:v>1.8290000000000008</c:v>
                </c:pt>
                <c:pt idx="1990">
                  <c:v>1.8300000000000007</c:v>
                </c:pt>
                <c:pt idx="1991">
                  <c:v>1.8310000000000008</c:v>
                </c:pt>
                <c:pt idx="1992">
                  <c:v>1.8320000000000007</c:v>
                </c:pt>
                <c:pt idx="1993">
                  <c:v>1.8330000000000009</c:v>
                </c:pt>
                <c:pt idx="1994">
                  <c:v>1.8330000000000009</c:v>
                </c:pt>
                <c:pt idx="1995">
                  <c:v>1.8340000000000007</c:v>
                </c:pt>
                <c:pt idx="1996">
                  <c:v>1.8350000000000009</c:v>
                </c:pt>
                <c:pt idx="1997">
                  <c:v>1.8360000000000007</c:v>
                </c:pt>
                <c:pt idx="1998">
                  <c:v>1.8370000000000009</c:v>
                </c:pt>
                <c:pt idx="1999">
                  <c:v>1.8380000000000007</c:v>
                </c:pt>
                <c:pt idx="2000">
                  <c:v>1.8380000000000007</c:v>
                </c:pt>
                <c:pt idx="2001">
                  <c:v>1.8390000000000009</c:v>
                </c:pt>
                <c:pt idx="2002">
                  <c:v>1.8400000000000007</c:v>
                </c:pt>
                <c:pt idx="2003">
                  <c:v>1.8410000000000009</c:v>
                </c:pt>
                <c:pt idx="2004">
                  <c:v>1.8420000000000007</c:v>
                </c:pt>
                <c:pt idx="2005">
                  <c:v>1.8430000000000009</c:v>
                </c:pt>
                <c:pt idx="2006">
                  <c:v>1.8430000000000009</c:v>
                </c:pt>
                <c:pt idx="2007">
                  <c:v>1.8440000000000007</c:v>
                </c:pt>
                <c:pt idx="2008">
                  <c:v>1.8450000000000009</c:v>
                </c:pt>
                <c:pt idx="2009">
                  <c:v>1.8460000000000008</c:v>
                </c:pt>
                <c:pt idx="2010">
                  <c:v>1.8470000000000009</c:v>
                </c:pt>
                <c:pt idx="2011">
                  <c:v>1.8480000000000008</c:v>
                </c:pt>
                <c:pt idx="2012">
                  <c:v>1.8480000000000008</c:v>
                </c:pt>
                <c:pt idx="2013">
                  <c:v>1.8490000000000009</c:v>
                </c:pt>
                <c:pt idx="2014">
                  <c:v>1.8500000000000008</c:v>
                </c:pt>
                <c:pt idx="2015">
                  <c:v>1.8510000000000009</c:v>
                </c:pt>
                <c:pt idx="2016">
                  <c:v>1.8520000000000008</c:v>
                </c:pt>
                <c:pt idx="2017">
                  <c:v>1.8520000000000008</c:v>
                </c:pt>
                <c:pt idx="2018">
                  <c:v>1.8530000000000009</c:v>
                </c:pt>
                <c:pt idx="2019">
                  <c:v>1.8540000000000008</c:v>
                </c:pt>
                <c:pt idx="2020">
                  <c:v>1.8550000000000009</c:v>
                </c:pt>
                <c:pt idx="2021">
                  <c:v>1.8560000000000008</c:v>
                </c:pt>
                <c:pt idx="2022">
                  <c:v>1.8570000000000009</c:v>
                </c:pt>
                <c:pt idx="2023">
                  <c:v>1.8570000000000009</c:v>
                </c:pt>
                <c:pt idx="2024">
                  <c:v>1.8580000000000008</c:v>
                </c:pt>
                <c:pt idx="2025">
                  <c:v>1.8590000000000009</c:v>
                </c:pt>
                <c:pt idx="2026">
                  <c:v>1.8600000000000008</c:v>
                </c:pt>
                <c:pt idx="2027">
                  <c:v>1.8610000000000009</c:v>
                </c:pt>
                <c:pt idx="2028">
                  <c:v>1.8620000000000008</c:v>
                </c:pt>
                <c:pt idx="2029">
                  <c:v>1.8620000000000008</c:v>
                </c:pt>
                <c:pt idx="2030">
                  <c:v>1.8630000000000009</c:v>
                </c:pt>
                <c:pt idx="2031">
                  <c:v>1.8640000000000008</c:v>
                </c:pt>
                <c:pt idx="2032">
                  <c:v>1.8650000000000009</c:v>
                </c:pt>
                <c:pt idx="2033">
                  <c:v>1.8660000000000008</c:v>
                </c:pt>
                <c:pt idx="2034">
                  <c:v>1.8670000000000009</c:v>
                </c:pt>
                <c:pt idx="2035">
                  <c:v>1.8670000000000009</c:v>
                </c:pt>
                <c:pt idx="2036">
                  <c:v>1.8680000000000008</c:v>
                </c:pt>
                <c:pt idx="2037">
                  <c:v>1.8690000000000009</c:v>
                </c:pt>
                <c:pt idx="2038">
                  <c:v>1.8700000000000008</c:v>
                </c:pt>
                <c:pt idx="2039">
                  <c:v>1.8710000000000009</c:v>
                </c:pt>
                <c:pt idx="2040">
                  <c:v>1.8720000000000008</c:v>
                </c:pt>
                <c:pt idx="2041">
                  <c:v>1.8720000000000008</c:v>
                </c:pt>
                <c:pt idx="2042">
                  <c:v>1.8730000000000009</c:v>
                </c:pt>
                <c:pt idx="2043">
                  <c:v>1.8740000000000008</c:v>
                </c:pt>
                <c:pt idx="2044">
                  <c:v>1.8750000000000009</c:v>
                </c:pt>
                <c:pt idx="2045">
                  <c:v>1.8760000000000008</c:v>
                </c:pt>
                <c:pt idx="2046">
                  <c:v>1.8770000000000009</c:v>
                </c:pt>
                <c:pt idx="2047">
                  <c:v>1.8770000000000009</c:v>
                </c:pt>
                <c:pt idx="2048">
                  <c:v>1.8780000000000008</c:v>
                </c:pt>
                <c:pt idx="2049">
                  <c:v>1.8790000000000009</c:v>
                </c:pt>
                <c:pt idx="2050">
                  <c:v>1.8800000000000008</c:v>
                </c:pt>
                <c:pt idx="2051">
                  <c:v>1.8810000000000009</c:v>
                </c:pt>
                <c:pt idx="2052">
                  <c:v>1.8820000000000008</c:v>
                </c:pt>
                <c:pt idx="2053">
                  <c:v>1.8820000000000008</c:v>
                </c:pt>
                <c:pt idx="2054">
                  <c:v>1.8830000000000009</c:v>
                </c:pt>
                <c:pt idx="2055">
                  <c:v>1.8840000000000008</c:v>
                </c:pt>
                <c:pt idx="2056">
                  <c:v>1.8850000000000009</c:v>
                </c:pt>
                <c:pt idx="2057">
                  <c:v>1.8860000000000008</c:v>
                </c:pt>
                <c:pt idx="2058">
                  <c:v>1.8870000000000009</c:v>
                </c:pt>
                <c:pt idx="2059">
                  <c:v>1.8870000000000009</c:v>
                </c:pt>
                <c:pt idx="2060">
                  <c:v>1.8880000000000008</c:v>
                </c:pt>
                <c:pt idx="2061">
                  <c:v>1.8890000000000009</c:v>
                </c:pt>
                <c:pt idx="2062">
                  <c:v>1.8900000000000008</c:v>
                </c:pt>
                <c:pt idx="2063">
                  <c:v>1.8910000000000009</c:v>
                </c:pt>
                <c:pt idx="2064">
                  <c:v>1.8910000000000009</c:v>
                </c:pt>
                <c:pt idx="2065">
                  <c:v>1.8920000000000008</c:v>
                </c:pt>
                <c:pt idx="2066">
                  <c:v>1.8930000000000009</c:v>
                </c:pt>
                <c:pt idx="2067">
                  <c:v>1.8940000000000008</c:v>
                </c:pt>
                <c:pt idx="2068">
                  <c:v>1.8950000000000009</c:v>
                </c:pt>
                <c:pt idx="2069">
                  <c:v>1.8960000000000008</c:v>
                </c:pt>
                <c:pt idx="2070">
                  <c:v>1.8960000000000008</c:v>
                </c:pt>
                <c:pt idx="2071">
                  <c:v>1.8970000000000009</c:v>
                </c:pt>
                <c:pt idx="2072">
                  <c:v>1.8980000000000008</c:v>
                </c:pt>
                <c:pt idx="2073">
                  <c:v>1.8990000000000009</c:v>
                </c:pt>
                <c:pt idx="2074">
                  <c:v>1.9000000000000008</c:v>
                </c:pt>
                <c:pt idx="2075">
                  <c:v>1.9010000000000009</c:v>
                </c:pt>
                <c:pt idx="2076">
                  <c:v>1.9010000000000009</c:v>
                </c:pt>
                <c:pt idx="2077">
                  <c:v>1.9020000000000008</c:v>
                </c:pt>
                <c:pt idx="2078">
                  <c:v>1.9030000000000009</c:v>
                </c:pt>
                <c:pt idx="2079">
                  <c:v>1.9040000000000008</c:v>
                </c:pt>
                <c:pt idx="2080">
                  <c:v>1.9050000000000009</c:v>
                </c:pt>
                <c:pt idx="2081">
                  <c:v>1.9060000000000008</c:v>
                </c:pt>
                <c:pt idx="2082">
                  <c:v>1.9060000000000008</c:v>
                </c:pt>
                <c:pt idx="2083">
                  <c:v>1.9070000000000009</c:v>
                </c:pt>
                <c:pt idx="2084">
                  <c:v>1.9080000000000008</c:v>
                </c:pt>
                <c:pt idx="2085">
                  <c:v>1.9090000000000009</c:v>
                </c:pt>
                <c:pt idx="2086">
                  <c:v>1.9100000000000008</c:v>
                </c:pt>
                <c:pt idx="2087">
                  <c:v>1.9110000000000009</c:v>
                </c:pt>
                <c:pt idx="2088">
                  <c:v>1.9110000000000009</c:v>
                </c:pt>
                <c:pt idx="2089">
                  <c:v>1.9120000000000008</c:v>
                </c:pt>
                <c:pt idx="2090">
                  <c:v>1.9130000000000009</c:v>
                </c:pt>
                <c:pt idx="2091">
                  <c:v>1.9140000000000008</c:v>
                </c:pt>
                <c:pt idx="2092">
                  <c:v>1.9150000000000009</c:v>
                </c:pt>
                <c:pt idx="2093">
                  <c:v>1.9160000000000008</c:v>
                </c:pt>
                <c:pt idx="2094">
                  <c:v>1.9160000000000008</c:v>
                </c:pt>
                <c:pt idx="2095">
                  <c:v>1.9170000000000009</c:v>
                </c:pt>
                <c:pt idx="2096">
                  <c:v>1.9180000000000008</c:v>
                </c:pt>
                <c:pt idx="2097">
                  <c:v>1.9190000000000009</c:v>
                </c:pt>
                <c:pt idx="2098">
                  <c:v>1.9200000000000008</c:v>
                </c:pt>
                <c:pt idx="2099">
                  <c:v>1.9210000000000009</c:v>
                </c:pt>
                <c:pt idx="2100">
                  <c:v>1.9210000000000009</c:v>
                </c:pt>
                <c:pt idx="2101">
                  <c:v>1.9220000000000008</c:v>
                </c:pt>
                <c:pt idx="2102">
                  <c:v>1.9230000000000009</c:v>
                </c:pt>
                <c:pt idx="2103">
                  <c:v>1.9240000000000008</c:v>
                </c:pt>
                <c:pt idx="2104">
                  <c:v>1.9250000000000009</c:v>
                </c:pt>
                <c:pt idx="2105">
                  <c:v>1.9260000000000008</c:v>
                </c:pt>
                <c:pt idx="2106">
                  <c:v>1.9260000000000008</c:v>
                </c:pt>
                <c:pt idx="2107">
                  <c:v>1.9270000000000009</c:v>
                </c:pt>
                <c:pt idx="2108">
                  <c:v>1.9280000000000008</c:v>
                </c:pt>
                <c:pt idx="2109">
                  <c:v>1.9290000000000007</c:v>
                </c:pt>
                <c:pt idx="2110">
                  <c:v>1.9300000000000008</c:v>
                </c:pt>
                <c:pt idx="2111">
                  <c:v>1.9300000000000008</c:v>
                </c:pt>
                <c:pt idx="2112">
                  <c:v>1.9310000000000007</c:v>
                </c:pt>
                <c:pt idx="2113">
                  <c:v>1.9320000000000008</c:v>
                </c:pt>
                <c:pt idx="2114">
                  <c:v>1.9330000000000007</c:v>
                </c:pt>
                <c:pt idx="2115">
                  <c:v>1.9340000000000008</c:v>
                </c:pt>
                <c:pt idx="2116">
                  <c:v>1.9350000000000007</c:v>
                </c:pt>
                <c:pt idx="2117">
                  <c:v>1.9350000000000007</c:v>
                </c:pt>
                <c:pt idx="2118">
                  <c:v>1.9360000000000008</c:v>
                </c:pt>
                <c:pt idx="2119">
                  <c:v>1.9370000000000007</c:v>
                </c:pt>
                <c:pt idx="2120">
                  <c:v>1.9380000000000008</c:v>
                </c:pt>
                <c:pt idx="2121">
                  <c:v>1.9390000000000007</c:v>
                </c:pt>
                <c:pt idx="2122">
                  <c:v>1.9400000000000008</c:v>
                </c:pt>
                <c:pt idx="2123">
                  <c:v>1.9400000000000008</c:v>
                </c:pt>
                <c:pt idx="2124">
                  <c:v>1.9410000000000007</c:v>
                </c:pt>
                <c:pt idx="2125">
                  <c:v>1.9420000000000008</c:v>
                </c:pt>
                <c:pt idx="2126">
                  <c:v>1.9430000000000007</c:v>
                </c:pt>
                <c:pt idx="2127">
                  <c:v>1.9440000000000008</c:v>
                </c:pt>
                <c:pt idx="2128">
                  <c:v>1.9450000000000007</c:v>
                </c:pt>
                <c:pt idx="2129">
                  <c:v>1.9450000000000007</c:v>
                </c:pt>
                <c:pt idx="2130">
                  <c:v>1.9460000000000008</c:v>
                </c:pt>
                <c:pt idx="2131">
                  <c:v>1.9470000000000007</c:v>
                </c:pt>
                <c:pt idx="2132">
                  <c:v>1.9480000000000008</c:v>
                </c:pt>
                <c:pt idx="2133">
                  <c:v>1.9490000000000007</c:v>
                </c:pt>
                <c:pt idx="2134">
                  <c:v>1.9500000000000008</c:v>
                </c:pt>
                <c:pt idx="2135">
                  <c:v>1.9500000000000008</c:v>
                </c:pt>
                <c:pt idx="2136">
                  <c:v>1.9510000000000007</c:v>
                </c:pt>
                <c:pt idx="2137">
                  <c:v>1.9520000000000008</c:v>
                </c:pt>
                <c:pt idx="2138">
                  <c:v>1.9530000000000007</c:v>
                </c:pt>
                <c:pt idx="2139">
                  <c:v>1.9540000000000008</c:v>
                </c:pt>
                <c:pt idx="2140">
                  <c:v>1.9550000000000007</c:v>
                </c:pt>
                <c:pt idx="2141">
                  <c:v>1.9550000000000007</c:v>
                </c:pt>
                <c:pt idx="2142">
                  <c:v>1.9560000000000008</c:v>
                </c:pt>
                <c:pt idx="2143">
                  <c:v>1.9570000000000007</c:v>
                </c:pt>
                <c:pt idx="2144">
                  <c:v>1.9580000000000009</c:v>
                </c:pt>
                <c:pt idx="2145">
                  <c:v>1.9590000000000007</c:v>
                </c:pt>
                <c:pt idx="2146">
                  <c:v>1.9600000000000009</c:v>
                </c:pt>
                <c:pt idx="2147">
                  <c:v>1.9600000000000009</c:v>
                </c:pt>
                <c:pt idx="2148">
                  <c:v>1.9610000000000007</c:v>
                </c:pt>
                <c:pt idx="2149">
                  <c:v>1.9620000000000009</c:v>
                </c:pt>
                <c:pt idx="2150">
                  <c:v>1.9630000000000007</c:v>
                </c:pt>
                <c:pt idx="2151">
                  <c:v>1.9640000000000009</c:v>
                </c:pt>
                <c:pt idx="2152">
                  <c:v>1.9650000000000007</c:v>
                </c:pt>
                <c:pt idx="2153">
                  <c:v>1.9650000000000007</c:v>
                </c:pt>
                <c:pt idx="2154">
                  <c:v>1.9660000000000009</c:v>
                </c:pt>
                <c:pt idx="2155">
                  <c:v>1.9670000000000007</c:v>
                </c:pt>
                <c:pt idx="2156">
                  <c:v>1.9680000000000009</c:v>
                </c:pt>
                <c:pt idx="2157">
                  <c:v>1.9690000000000007</c:v>
                </c:pt>
                <c:pt idx="2158">
                  <c:v>1.9700000000000009</c:v>
                </c:pt>
                <c:pt idx="2159">
                  <c:v>1.9700000000000009</c:v>
                </c:pt>
                <c:pt idx="2160">
                  <c:v>1.9710000000000008</c:v>
                </c:pt>
                <c:pt idx="2161">
                  <c:v>1.9720000000000009</c:v>
                </c:pt>
                <c:pt idx="2162">
                  <c:v>1.9730000000000008</c:v>
                </c:pt>
                <c:pt idx="2163">
                  <c:v>1.9740000000000009</c:v>
                </c:pt>
                <c:pt idx="2164">
                  <c:v>1.9740000000000009</c:v>
                </c:pt>
                <c:pt idx="2165">
                  <c:v>1.9750000000000008</c:v>
                </c:pt>
                <c:pt idx="2166">
                  <c:v>1.9760000000000009</c:v>
                </c:pt>
                <c:pt idx="2167">
                  <c:v>1.9770000000000008</c:v>
                </c:pt>
                <c:pt idx="2168">
                  <c:v>1.9780000000000009</c:v>
                </c:pt>
                <c:pt idx="2169">
                  <c:v>1.9790000000000008</c:v>
                </c:pt>
                <c:pt idx="2170">
                  <c:v>1.9790000000000008</c:v>
                </c:pt>
                <c:pt idx="2171">
                  <c:v>1.9800000000000009</c:v>
                </c:pt>
                <c:pt idx="2172">
                  <c:v>1.9810000000000008</c:v>
                </c:pt>
                <c:pt idx="2173">
                  <c:v>1.9820000000000009</c:v>
                </c:pt>
                <c:pt idx="2174">
                  <c:v>1.9830000000000008</c:v>
                </c:pt>
                <c:pt idx="2175">
                  <c:v>1.9840000000000009</c:v>
                </c:pt>
                <c:pt idx="2176">
                  <c:v>1.9840000000000009</c:v>
                </c:pt>
                <c:pt idx="2177">
                  <c:v>1.9850000000000008</c:v>
                </c:pt>
                <c:pt idx="2178">
                  <c:v>1.9860000000000009</c:v>
                </c:pt>
                <c:pt idx="2179">
                  <c:v>1.9870000000000008</c:v>
                </c:pt>
                <c:pt idx="2180">
                  <c:v>1.9880000000000009</c:v>
                </c:pt>
                <c:pt idx="2181">
                  <c:v>1.9890000000000008</c:v>
                </c:pt>
                <c:pt idx="2182">
                  <c:v>1.9890000000000008</c:v>
                </c:pt>
                <c:pt idx="2183">
                  <c:v>1.9900000000000009</c:v>
                </c:pt>
                <c:pt idx="2184">
                  <c:v>1.9910000000000008</c:v>
                </c:pt>
                <c:pt idx="2185">
                  <c:v>1.9920000000000009</c:v>
                </c:pt>
                <c:pt idx="2186">
                  <c:v>1.9930000000000008</c:v>
                </c:pt>
                <c:pt idx="2187">
                  <c:v>1.9940000000000009</c:v>
                </c:pt>
                <c:pt idx="2188">
                  <c:v>1.9940000000000009</c:v>
                </c:pt>
                <c:pt idx="2189">
                  <c:v>1.9950000000000008</c:v>
                </c:pt>
                <c:pt idx="2190">
                  <c:v>1.9960000000000009</c:v>
                </c:pt>
                <c:pt idx="2191">
                  <c:v>1.9970000000000008</c:v>
                </c:pt>
                <c:pt idx="2192">
                  <c:v>1.9980000000000009</c:v>
                </c:pt>
                <c:pt idx="2193">
                  <c:v>1.9990000000000008</c:v>
                </c:pt>
                <c:pt idx="2194">
                  <c:v>1.9990000000000008</c:v>
                </c:pt>
                <c:pt idx="2195">
                  <c:v>2.0000000000000009</c:v>
                </c:pt>
                <c:pt idx="2196">
                  <c:v>2.0010000000000008</c:v>
                </c:pt>
                <c:pt idx="2197">
                  <c:v>2.0020000000000007</c:v>
                </c:pt>
                <c:pt idx="2198">
                  <c:v>2.003000000000001</c:v>
                </c:pt>
                <c:pt idx="2199">
                  <c:v>2.0040000000000009</c:v>
                </c:pt>
                <c:pt idx="2200">
                  <c:v>2.0040000000000009</c:v>
                </c:pt>
                <c:pt idx="2201">
                  <c:v>2.0050000000000008</c:v>
                </c:pt>
                <c:pt idx="2202">
                  <c:v>2.0060000000000011</c:v>
                </c:pt>
                <c:pt idx="2203">
                  <c:v>2.0070000000000006</c:v>
                </c:pt>
                <c:pt idx="2204">
                  <c:v>2.0080000000000009</c:v>
                </c:pt>
                <c:pt idx="2205">
                  <c:v>2.0090000000000008</c:v>
                </c:pt>
                <c:pt idx="2206">
                  <c:v>2.0090000000000008</c:v>
                </c:pt>
                <c:pt idx="2207">
                  <c:v>2.0100000000000007</c:v>
                </c:pt>
                <c:pt idx="2208">
                  <c:v>2.011000000000001</c:v>
                </c:pt>
                <c:pt idx="2209">
                  <c:v>2.0120000000000009</c:v>
                </c:pt>
                <c:pt idx="2210">
                  <c:v>2.0130000000000008</c:v>
                </c:pt>
                <c:pt idx="2211">
                  <c:v>2.0130000000000008</c:v>
                </c:pt>
                <c:pt idx="2212">
                  <c:v>2.0140000000000011</c:v>
                </c:pt>
                <c:pt idx="2213">
                  <c:v>2.0150000000000006</c:v>
                </c:pt>
                <c:pt idx="2214">
                  <c:v>2.0160000000000009</c:v>
                </c:pt>
                <c:pt idx="2215">
                  <c:v>2.0170000000000008</c:v>
                </c:pt>
                <c:pt idx="2216">
                  <c:v>2.0180000000000007</c:v>
                </c:pt>
                <c:pt idx="2217">
                  <c:v>2.0180000000000007</c:v>
                </c:pt>
                <c:pt idx="2218">
                  <c:v>2.019000000000001</c:v>
                </c:pt>
                <c:pt idx="2219">
                  <c:v>2.0200000000000009</c:v>
                </c:pt>
                <c:pt idx="2220">
                  <c:v>2.0210000000000008</c:v>
                </c:pt>
                <c:pt idx="2221">
                  <c:v>2.0220000000000011</c:v>
                </c:pt>
                <c:pt idx="2222">
                  <c:v>2.0230000000000006</c:v>
                </c:pt>
                <c:pt idx="2223">
                  <c:v>2.0230000000000006</c:v>
                </c:pt>
                <c:pt idx="2224">
                  <c:v>2.0240000000000009</c:v>
                </c:pt>
                <c:pt idx="2225">
                  <c:v>2.0250000000000008</c:v>
                </c:pt>
                <c:pt idx="2226">
                  <c:v>2.0260000000000007</c:v>
                </c:pt>
                <c:pt idx="2227">
                  <c:v>2.027000000000001</c:v>
                </c:pt>
                <c:pt idx="2228">
                  <c:v>2.0280000000000009</c:v>
                </c:pt>
                <c:pt idx="2229">
                  <c:v>2.0280000000000009</c:v>
                </c:pt>
                <c:pt idx="2230">
                  <c:v>2.0290000000000008</c:v>
                </c:pt>
                <c:pt idx="2231">
                  <c:v>2.0300000000000011</c:v>
                </c:pt>
                <c:pt idx="2232">
                  <c:v>2.0310000000000006</c:v>
                </c:pt>
                <c:pt idx="2233">
                  <c:v>2.0320000000000009</c:v>
                </c:pt>
                <c:pt idx="2234">
                  <c:v>2.0330000000000008</c:v>
                </c:pt>
                <c:pt idx="2235">
                  <c:v>2.0330000000000008</c:v>
                </c:pt>
                <c:pt idx="2236">
                  <c:v>2.0340000000000007</c:v>
                </c:pt>
                <c:pt idx="2237">
                  <c:v>2.035000000000001</c:v>
                </c:pt>
                <c:pt idx="2238">
                  <c:v>2.0360000000000009</c:v>
                </c:pt>
                <c:pt idx="2239">
                  <c:v>2.0370000000000008</c:v>
                </c:pt>
                <c:pt idx="2240">
                  <c:v>2.0380000000000011</c:v>
                </c:pt>
                <c:pt idx="2241">
                  <c:v>2.0380000000000011</c:v>
                </c:pt>
                <c:pt idx="2242">
                  <c:v>2.0390000000000006</c:v>
                </c:pt>
                <c:pt idx="2243">
                  <c:v>2.0400000000000009</c:v>
                </c:pt>
                <c:pt idx="2244">
                  <c:v>2.0410000000000008</c:v>
                </c:pt>
                <c:pt idx="2245">
                  <c:v>2.0420000000000007</c:v>
                </c:pt>
                <c:pt idx="2246">
                  <c:v>2.043000000000001</c:v>
                </c:pt>
                <c:pt idx="2247">
                  <c:v>2.043000000000001</c:v>
                </c:pt>
                <c:pt idx="2248">
                  <c:v>2.0440000000000009</c:v>
                </c:pt>
                <c:pt idx="2249">
                  <c:v>2.0450000000000008</c:v>
                </c:pt>
                <c:pt idx="2250">
                  <c:v>2.0460000000000012</c:v>
                </c:pt>
                <c:pt idx="2251">
                  <c:v>2.0470000000000006</c:v>
                </c:pt>
                <c:pt idx="2252">
                  <c:v>2.0480000000000009</c:v>
                </c:pt>
                <c:pt idx="2253">
                  <c:v>2.0480000000000009</c:v>
                </c:pt>
                <c:pt idx="2254">
                  <c:v>2.0490000000000008</c:v>
                </c:pt>
                <c:pt idx="2255">
                  <c:v>2.0500000000000007</c:v>
                </c:pt>
                <c:pt idx="2256">
                  <c:v>2.051000000000001</c:v>
                </c:pt>
                <c:pt idx="2257">
                  <c:v>2.0520000000000009</c:v>
                </c:pt>
                <c:pt idx="2258">
                  <c:v>2.0520000000000009</c:v>
                </c:pt>
                <c:pt idx="2259">
                  <c:v>2.0530000000000008</c:v>
                </c:pt>
                <c:pt idx="2260">
                  <c:v>2.0540000000000007</c:v>
                </c:pt>
                <c:pt idx="2261">
                  <c:v>2.0550000000000006</c:v>
                </c:pt>
                <c:pt idx="2262">
                  <c:v>2.0560000000000009</c:v>
                </c:pt>
                <c:pt idx="2263">
                  <c:v>2.0570000000000008</c:v>
                </c:pt>
                <c:pt idx="2264">
                  <c:v>2.0570000000000008</c:v>
                </c:pt>
                <c:pt idx="2265">
                  <c:v>2.0580000000000007</c:v>
                </c:pt>
                <c:pt idx="2266">
                  <c:v>2.0590000000000011</c:v>
                </c:pt>
                <c:pt idx="2267">
                  <c:v>2.0600000000000005</c:v>
                </c:pt>
                <c:pt idx="2268">
                  <c:v>2.0610000000000008</c:v>
                </c:pt>
                <c:pt idx="2269">
                  <c:v>2.0620000000000007</c:v>
                </c:pt>
                <c:pt idx="2270">
                  <c:v>2.0620000000000007</c:v>
                </c:pt>
                <c:pt idx="2271">
                  <c:v>2.0630000000000006</c:v>
                </c:pt>
                <c:pt idx="2272">
                  <c:v>2.0640000000000009</c:v>
                </c:pt>
                <c:pt idx="2273">
                  <c:v>2.0650000000000008</c:v>
                </c:pt>
                <c:pt idx="2274">
                  <c:v>2.0660000000000007</c:v>
                </c:pt>
                <c:pt idx="2275">
                  <c:v>2.0670000000000011</c:v>
                </c:pt>
                <c:pt idx="2276">
                  <c:v>2.0670000000000011</c:v>
                </c:pt>
                <c:pt idx="2277">
                  <c:v>2.0680000000000005</c:v>
                </c:pt>
                <c:pt idx="2278">
                  <c:v>2.0690000000000008</c:v>
                </c:pt>
                <c:pt idx="2279">
                  <c:v>2.0700000000000007</c:v>
                </c:pt>
                <c:pt idx="2280">
                  <c:v>2.0710000000000006</c:v>
                </c:pt>
                <c:pt idx="2281">
                  <c:v>2.072000000000001</c:v>
                </c:pt>
                <c:pt idx="2282">
                  <c:v>2.072000000000001</c:v>
                </c:pt>
                <c:pt idx="2283">
                  <c:v>2.0730000000000008</c:v>
                </c:pt>
                <c:pt idx="2284">
                  <c:v>2.0740000000000007</c:v>
                </c:pt>
                <c:pt idx="2285">
                  <c:v>2.0750000000000011</c:v>
                </c:pt>
                <c:pt idx="2286">
                  <c:v>2.0760000000000005</c:v>
                </c:pt>
                <c:pt idx="2287">
                  <c:v>2.0770000000000008</c:v>
                </c:pt>
                <c:pt idx="2288">
                  <c:v>2.0770000000000008</c:v>
                </c:pt>
                <c:pt idx="2289">
                  <c:v>2.0780000000000007</c:v>
                </c:pt>
                <c:pt idx="2290">
                  <c:v>2.0790000000000006</c:v>
                </c:pt>
                <c:pt idx="2291">
                  <c:v>2.080000000000001</c:v>
                </c:pt>
                <c:pt idx="2292">
                  <c:v>2.0810000000000008</c:v>
                </c:pt>
                <c:pt idx="2293">
                  <c:v>2.0820000000000007</c:v>
                </c:pt>
                <c:pt idx="2294">
                  <c:v>2.0820000000000007</c:v>
                </c:pt>
                <c:pt idx="2295">
                  <c:v>2.0830000000000011</c:v>
                </c:pt>
                <c:pt idx="2296">
                  <c:v>2.0840000000000005</c:v>
                </c:pt>
                <c:pt idx="2297">
                  <c:v>2.0850000000000009</c:v>
                </c:pt>
                <c:pt idx="2298">
                  <c:v>2.0860000000000007</c:v>
                </c:pt>
                <c:pt idx="2299">
                  <c:v>2.0870000000000006</c:v>
                </c:pt>
                <c:pt idx="2300">
                  <c:v>2.0870000000000006</c:v>
                </c:pt>
                <c:pt idx="2301">
                  <c:v>2.088000000000001</c:v>
                </c:pt>
                <c:pt idx="2302">
                  <c:v>2.0890000000000009</c:v>
                </c:pt>
                <c:pt idx="2303">
                  <c:v>2.0900000000000007</c:v>
                </c:pt>
                <c:pt idx="2304">
                  <c:v>2.0910000000000011</c:v>
                </c:pt>
                <c:pt idx="2305">
                  <c:v>2.0920000000000005</c:v>
                </c:pt>
                <c:pt idx="2306">
                  <c:v>2.0920000000000005</c:v>
                </c:pt>
                <c:pt idx="2307">
                  <c:v>2.0930000000000009</c:v>
                </c:pt>
                <c:pt idx="2308">
                  <c:v>2.0940000000000007</c:v>
                </c:pt>
                <c:pt idx="2309">
                  <c:v>2.0950000000000006</c:v>
                </c:pt>
                <c:pt idx="2310">
                  <c:v>2.096000000000001</c:v>
                </c:pt>
                <c:pt idx="2311">
                  <c:v>2.096000000000001</c:v>
                </c:pt>
                <c:pt idx="2312">
                  <c:v>2.0970000000000009</c:v>
                </c:pt>
                <c:pt idx="2313">
                  <c:v>2.0980000000000008</c:v>
                </c:pt>
                <c:pt idx="2314">
                  <c:v>2.0990000000000011</c:v>
                </c:pt>
                <c:pt idx="2315">
                  <c:v>2.1000000000000005</c:v>
                </c:pt>
                <c:pt idx="2316">
                  <c:v>2.1010000000000009</c:v>
                </c:pt>
                <c:pt idx="2317">
                  <c:v>2.1010000000000009</c:v>
                </c:pt>
                <c:pt idx="2318">
                  <c:v>2.1020000000000008</c:v>
                </c:pt>
                <c:pt idx="2319">
                  <c:v>2.1030000000000006</c:v>
                </c:pt>
                <c:pt idx="2320">
                  <c:v>2.104000000000001</c:v>
                </c:pt>
                <c:pt idx="2321">
                  <c:v>2.1050000000000009</c:v>
                </c:pt>
                <c:pt idx="2322">
                  <c:v>2.1060000000000008</c:v>
                </c:pt>
                <c:pt idx="2323">
                  <c:v>2.1060000000000008</c:v>
                </c:pt>
                <c:pt idx="2324">
                  <c:v>2.1070000000000011</c:v>
                </c:pt>
                <c:pt idx="2325">
                  <c:v>2.1080000000000005</c:v>
                </c:pt>
                <c:pt idx="2326">
                  <c:v>2.1090000000000009</c:v>
                </c:pt>
                <c:pt idx="2327">
                  <c:v>2.1100000000000008</c:v>
                </c:pt>
                <c:pt idx="2328">
                  <c:v>2.1110000000000007</c:v>
                </c:pt>
                <c:pt idx="2329">
                  <c:v>2.1110000000000007</c:v>
                </c:pt>
                <c:pt idx="2330">
                  <c:v>2.112000000000001</c:v>
                </c:pt>
                <c:pt idx="2331">
                  <c:v>2.1130000000000009</c:v>
                </c:pt>
                <c:pt idx="2332">
                  <c:v>2.1140000000000008</c:v>
                </c:pt>
                <c:pt idx="2333">
                  <c:v>2.1150000000000011</c:v>
                </c:pt>
                <c:pt idx="2334">
                  <c:v>2.1160000000000005</c:v>
                </c:pt>
                <c:pt idx="2335">
                  <c:v>2.1160000000000005</c:v>
                </c:pt>
                <c:pt idx="2336">
                  <c:v>2.1170000000000009</c:v>
                </c:pt>
                <c:pt idx="2337">
                  <c:v>2.1180000000000008</c:v>
                </c:pt>
                <c:pt idx="2338">
                  <c:v>2.1190000000000007</c:v>
                </c:pt>
                <c:pt idx="2339">
                  <c:v>2.120000000000001</c:v>
                </c:pt>
                <c:pt idx="2340">
                  <c:v>2.1210000000000009</c:v>
                </c:pt>
                <c:pt idx="2341">
                  <c:v>2.1210000000000009</c:v>
                </c:pt>
                <c:pt idx="2342">
                  <c:v>2.1220000000000008</c:v>
                </c:pt>
                <c:pt idx="2343">
                  <c:v>2.1230000000000011</c:v>
                </c:pt>
                <c:pt idx="2344">
                  <c:v>2.1240000000000006</c:v>
                </c:pt>
                <c:pt idx="2345">
                  <c:v>2.1250000000000009</c:v>
                </c:pt>
                <c:pt idx="2346">
                  <c:v>2.1260000000000008</c:v>
                </c:pt>
                <c:pt idx="2347">
                  <c:v>2.1260000000000008</c:v>
                </c:pt>
                <c:pt idx="2348">
                  <c:v>2.1270000000000007</c:v>
                </c:pt>
                <c:pt idx="2349">
                  <c:v>2.128000000000001</c:v>
                </c:pt>
                <c:pt idx="2350">
                  <c:v>2.1290000000000009</c:v>
                </c:pt>
                <c:pt idx="2351">
                  <c:v>2.1300000000000008</c:v>
                </c:pt>
                <c:pt idx="2352">
                  <c:v>2.1310000000000011</c:v>
                </c:pt>
                <c:pt idx="2353">
                  <c:v>2.1310000000000011</c:v>
                </c:pt>
                <c:pt idx="2354">
                  <c:v>2.1320000000000006</c:v>
                </c:pt>
                <c:pt idx="2355">
                  <c:v>2.1330000000000009</c:v>
                </c:pt>
                <c:pt idx="2356">
                  <c:v>2.1340000000000008</c:v>
                </c:pt>
                <c:pt idx="2357">
                  <c:v>2.1350000000000007</c:v>
                </c:pt>
                <c:pt idx="2358">
                  <c:v>2.1350000000000007</c:v>
                </c:pt>
                <c:pt idx="2359">
                  <c:v>2.136000000000001</c:v>
                </c:pt>
                <c:pt idx="2360">
                  <c:v>2.1370000000000009</c:v>
                </c:pt>
                <c:pt idx="2361">
                  <c:v>2.1380000000000008</c:v>
                </c:pt>
                <c:pt idx="2362">
                  <c:v>2.1390000000000011</c:v>
                </c:pt>
                <c:pt idx="2363">
                  <c:v>2.1400000000000006</c:v>
                </c:pt>
                <c:pt idx="2364">
                  <c:v>2.1400000000000006</c:v>
                </c:pt>
                <c:pt idx="2365">
                  <c:v>2.1410000000000009</c:v>
                </c:pt>
                <c:pt idx="2366">
                  <c:v>2.1420000000000008</c:v>
                </c:pt>
                <c:pt idx="2367">
                  <c:v>2.1430000000000007</c:v>
                </c:pt>
                <c:pt idx="2368">
                  <c:v>2.144000000000001</c:v>
                </c:pt>
                <c:pt idx="2369">
                  <c:v>2.1450000000000009</c:v>
                </c:pt>
                <c:pt idx="2370">
                  <c:v>2.1450000000000009</c:v>
                </c:pt>
                <c:pt idx="2371">
                  <c:v>2.1460000000000008</c:v>
                </c:pt>
                <c:pt idx="2372">
                  <c:v>2.1470000000000011</c:v>
                </c:pt>
                <c:pt idx="2373">
                  <c:v>2.1480000000000006</c:v>
                </c:pt>
                <c:pt idx="2374">
                  <c:v>2.1490000000000009</c:v>
                </c:pt>
                <c:pt idx="2375">
                  <c:v>2.1500000000000008</c:v>
                </c:pt>
                <c:pt idx="2376">
                  <c:v>2.1500000000000008</c:v>
                </c:pt>
                <c:pt idx="2377">
                  <c:v>2.1510000000000007</c:v>
                </c:pt>
                <c:pt idx="2378">
                  <c:v>2.152000000000001</c:v>
                </c:pt>
                <c:pt idx="2379">
                  <c:v>2.1530000000000009</c:v>
                </c:pt>
                <c:pt idx="2380">
                  <c:v>2.1540000000000008</c:v>
                </c:pt>
                <c:pt idx="2381">
                  <c:v>2.1550000000000011</c:v>
                </c:pt>
                <c:pt idx="2382">
                  <c:v>2.1550000000000011</c:v>
                </c:pt>
                <c:pt idx="2383">
                  <c:v>2.1560000000000006</c:v>
                </c:pt>
                <c:pt idx="2384">
                  <c:v>2.1570000000000009</c:v>
                </c:pt>
                <c:pt idx="2385">
                  <c:v>2.1580000000000008</c:v>
                </c:pt>
                <c:pt idx="2386">
                  <c:v>2.1590000000000007</c:v>
                </c:pt>
                <c:pt idx="2387">
                  <c:v>2.160000000000001</c:v>
                </c:pt>
                <c:pt idx="2388">
                  <c:v>2.160000000000001</c:v>
                </c:pt>
                <c:pt idx="2389">
                  <c:v>2.1610000000000009</c:v>
                </c:pt>
                <c:pt idx="2390">
                  <c:v>2.1620000000000008</c:v>
                </c:pt>
                <c:pt idx="2391">
                  <c:v>2.1630000000000011</c:v>
                </c:pt>
                <c:pt idx="2392">
                  <c:v>2.1640000000000006</c:v>
                </c:pt>
                <c:pt idx="2393">
                  <c:v>2.1650000000000009</c:v>
                </c:pt>
                <c:pt idx="2394">
                  <c:v>2.1650000000000009</c:v>
                </c:pt>
                <c:pt idx="2395">
                  <c:v>2.1660000000000008</c:v>
                </c:pt>
                <c:pt idx="2396">
                  <c:v>2.1670000000000007</c:v>
                </c:pt>
                <c:pt idx="2397">
                  <c:v>2.168000000000001</c:v>
                </c:pt>
                <c:pt idx="2398">
                  <c:v>2.1690000000000009</c:v>
                </c:pt>
                <c:pt idx="2399">
                  <c:v>2.1700000000000008</c:v>
                </c:pt>
                <c:pt idx="2400">
                  <c:v>2.1700000000000008</c:v>
                </c:pt>
                <c:pt idx="2401">
                  <c:v>2.1710000000000012</c:v>
                </c:pt>
                <c:pt idx="2402">
                  <c:v>2.1720000000000006</c:v>
                </c:pt>
                <c:pt idx="2403">
                  <c:v>2.1730000000000009</c:v>
                </c:pt>
                <c:pt idx="2404">
                  <c:v>2.1740000000000008</c:v>
                </c:pt>
                <c:pt idx="2405">
                  <c:v>2.1750000000000007</c:v>
                </c:pt>
                <c:pt idx="2406">
                  <c:v>2.1750000000000007</c:v>
                </c:pt>
                <c:pt idx="2407">
                  <c:v>2.176000000000001</c:v>
                </c:pt>
                <c:pt idx="2408">
                  <c:v>2.1770000000000009</c:v>
                </c:pt>
                <c:pt idx="2409">
                  <c:v>2.1780000000000008</c:v>
                </c:pt>
                <c:pt idx="2410">
                  <c:v>2.1790000000000007</c:v>
                </c:pt>
                <c:pt idx="2411">
                  <c:v>2.1790000000000007</c:v>
                </c:pt>
                <c:pt idx="2412">
                  <c:v>2.1800000000000006</c:v>
                </c:pt>
                <c:pt idx="2413">
                  <c:v>2.1810000000000009</c:v>
                </c:pt>
                <c:pt idx="2414">
                  <c:v>2.1820000000000008</c:v>
                </c:pt>
                <c:pt idx="2415">
                  <c:v>2.1830000000000007</c:v>
                </c:pt>
                <c:pt idx="2416">
                  <c:v>2.1840000000000006</c:v>
                </c:pt>
                <c:pt idx="2417">
                  <c:v>2.1840000000000006</c:v>
                </c:pt>
                <c:pt idx="2418">
                  <c:v>2.1850000000000009</c:v>
                </c:pt>
                <c:pt idx="2419">
                  <c:v>2.1860000000000008</c:v>
                </c:pt>
                <c:pt idx="2420">
                  <c:v>2.1870000000000007</c:v>
                </c:pt>
                <c:pt idx="2421">
                  <c:v>2.1880000000000006</c:v>
                </c:pt>
                <c:pt idx="2422">
                  <c:v>2.1890000000000009</c:v>
                </c:pt>
                <c:pt idx="2423">
                  <c:v>2.1890000000000009</c:v>
                </c:pt>
                <c:pt idx="2424">
                  <c:v>2.1900000000000008</c:v>
                </c:pt>
                <c:pt idx="2425">
                  <c:v>2.1910000000000007</c:v>
                </c:pt>
                <c:pt idx="2426">
                  <c:v>2.1920000000000006</c:v>
                </c:pt>
                <c:pt idx="2427">
                  <c:v>2.1930000000000009</c:v>
                </c:pt>
                <c:pt idx="2428">
                  <c:v>2.1940000000000008</c:v>
                </c:pt>
                <c:pt idx="2429">
                  <c:v>2.1940000000000008</c:v>
                </c:pt>
                <c:pt idx="2430">
                  <c:v>2.1950000000000007</c:v>
                </c:pt>
                <c:pt idx="2431">
                  <c:v>2.1960000000000006</c:v>
                </c:pt>
                <c:pt idx="2432">
                  <c:v>2.197000000000001</c:v>
                </c:pt>
                <c:pt idx="2433">
                  <c:v>2.1980000000000008</c:v>
                </c:pt>
                <c:pt idx="2434">
                  <c:v>2.1990000000000007</c:v>
                </c:pt>
                <c:pt idx="2435">
                  <c:v>2.1990000000000007</c:v>
                </c:pt>
                <c:pt idx="2436">
                  <c:v>2.2000000000000006</c:v>
                </c:pt>
                <c:pt idx="2437">
                  <c:v>2.201000000000001</c:v>
                </c:pt>
                <c:pt idx="2438">
                  <c:v>2.2020000000000008</c:v>
                </c:pt>
                <c:pt idx="2439">
                  <c:v>2.2030000000000007</c:v>
                </c:pt>
                <c:pt idx="2440">
                  <c:v>2.2040000000000006</c:v>
                </c:pt>
                <c:pt idx="2441">
                  <c:v>2.2040000000000006</c:v>
                </c:pt>
                <c:pt idx="2442">
                  <c:v>2.205000000000001</c:v>
                </c:pt>
                <c:pt idx="2443">
                  <c:v>2.2060000000000008</c:v>
                </c:pt>
                <c:pt idx="2444">
                  <c:v>2.2070000000000007</c:v>
                </c:pt>
                <c:pt idx="2445">
                  <c:v>2.2080000000000006</c:v>
                </c:pt>
                <c:pt idx="2446">
                  <c:v>2.209000000000001</c:v>
                </c:pt>
                <c:pt idx="2447">
                  <c:v>2.209000000000001</c:v>
                </c:pt>
                <c:pt idx="2448">
                  <c:v>2.2100000000000009</c:v>
                </c:pt>
                <c:pt idx="2449">
                  <c:v>2.2110000000000007</c:v>
                </c:pt>
                <c:pt idx="2450">
                  <c:v>2.2120000000000006</c:v>
                </c:pt>
                <c:pt idx="2451">
                  <c:v>2.213000000000001</c:v>
                </c:pt>
                <c:pt idx="2452">
                  <c:v>2.2140000000000009</c:v>
                </c:pt>
                <c:pt idx="2453">
                  <c:v>2.2140000000000009</c:v>
                </c:pt>
                <c:pt idx="2454">
                  <c:v>2.2150000000000007</c:v>
                </c:pt>
                <c:pt idx="2455">
                  <c:v>2.2160000000000006</c:v>
                </c:pt>
                <c:pt idx="2456">
                  <c:v>2.217000000000001</c:v>
                </c:pt>
                <c:pt idx="2457">
                  <c:v>2.2180000000000009</c:v>
                </c:pt>
                <c:pt idx="2458">
                  <c:v>2.2180000000000009</c:v>
                </c:pt>
                <c:pt idx="2459">
                  <c:v>2.2190000000000007</c:v>
                </c:pt>
                <c:pt idx="2460">
                  <c:v>2.2200000000000006</c:v>
                </c:pt>
                <c:pt idx="2461">
                  <c:v>2.221000000000001</c:v>
                </c:pt>
                <c:pt idx="2462">
                  <c:v>2.2220000000000009</c:v>
                </c:pt>
                <c:pt idx="2463">
                  <c:v>2.2230000000000008</c:v>
                </c:pt>
                <c:pt idx="2464">
                  <c:v>2.2230000000000008</c:v>
                </c:pt>
                <c:pt idx="2465">
                  <c:v>2.2240000000000006</c:v>
                </c:pt>
                <c:pt idx="2466">
                  <c:v>2.225000000000001</c:v>
                </c:pt>
                <c:pt idx="2467">
                  <c:v>2.2260000000000009</c:v>
                </c:pt>
                <c:pt idx="2468">
                  <c:v>2.2270000000000008</c:v>
                </c:pt>
                <c:pt idx="2469">
                  <c:v>2.2280000000000006</c:v>
                </c:pt>
                <c:pt idx="2470">
                  <c:v>2.2280000000000006</c:v>
                </c:pt>
                <c:pt idx="2471">
                  <c:v>2.229000000000001</c:v>
                </c:pt>
                <c:pt idx="2472">
                  <c:v>2.2300000000000009</c:v>
                </c:pt>
                <c:pt idx="2473">
                  <c:v>2.2310000000000008</c:v>
                </c:pt>
                <c:pt idx="2474">
                  <c:v>2.2320000000000007</c:v>
                </c:pt>
                <c:pt idx="2475">
                  <c:v>2.233000000000001</c:v>
                </c:pt>
                <c:pt idx="2476">
                  <c:v>2.233000000000001</c:v>
                </c:pt>
                <c:pt idx="2477">
                  <c:v>2.2340000000000009</c:v>
                </c:pt>
                <c:pt idx="2478">
                  <c:v>2.2350000000000008</c:v>
                </c:pt>
                <c:pt idx="2479">
                  <c:v>2.2360000000000007</c:v>
                </c:pt>
                <c:pt idx="2480">
                  <c:v>2.237000000000001</c:v>
                </c:pt>
                <c:pt idx="2481">
                  <c:v>2.2380000000000009</c:v>
                </c:pt>
                <c:pt idx="2482">
                  <c:v>2.2380000000000009</c:v>
                </c:pt>
                <c:pt idx="2483">
                  <c:v>2.2390000000000008</c:v>
                </c:pt>
                <c:pt idx="2484">
                  <c:v>2.2400000000000007</c:v>
                </c:pt>
                <c:pt idx="2485">
                  <c:v>2.241000000000001</c:v>
                </c:pt>
                <c:pt idx="2486">
                  <c:v>2.2420000000000009</c:v>
                </c:pt>
                <c:pt idx="2487">
                  <c:v>2.2430000000000008</c:v>
                </c:pt>
                <c:pt idx="2488">
                  <c:v>2.2430000000000008</c:v>
                </c:pt>
                <c:pt idx="2489">
                  <c:v>2.2440000000000007</c:v>
                </c:pt>
                <c:pt idx="2490">
                  <c:v>2.245000000000001</c:v>
                </c:pt>
                <c:pt idx="2491">
                  <c:v>2.2460000000000009</c:v>
                </c:pt>
                <c:pt idx="2492">
                  <c:v>2.2470000000000008</c:v>
                </c:pt>
                <c:pt idx="2493">
                  <c:v>2.2480000000000007</c:v>
                </c:pt>
                <c:pt idx="2494">
                  <c:v>2.2480000000000007</c:v>
                </c:pt>
                <c:pt idx="2495">
                  <c:v>2.249000000000001</c:v>
                </c:pt>
                <c:pt idx="2496">
                  <c:v>2.2500000000000009</c:v>
                </c:pt>
                <c:pt idx="2497">
                  <c:v>2.2510000000000008</c:v>
                </c:pt>
                <c:pt idx="2498">
                  <c:v>2.2520000000000007</c:v>
                </c:pt>
                <c:pt idx="2499">
                  <c:v>2.253000000000001</c:v>
                </c:pt>
                <c:pt idx="2500">
                  <c:v>2.253000000000001</c:v>
                </c:pt>
                <c:pt idx="2501">
                  <c:v>2.2540000000000009</c:v>
                </c:pt>
                <c:pt idx="2502">
                  <c:v>2.2550000000000008</c:v>
                </c:pt>
                <c:pt idx="2503">
                  <c:v>2.2560000000000007</c:v>
                </c:pt>
                <c:pt idx="2504">
                  <c:v>2.257000000000001</c:v>
                </c:pt>
                <c:pt idx="2505">
                  <c:v>2.257000000000001</c:v>
                </c:pt>
                <c:pt idx="2506">
                  <c:v>2.2580000000000009</c:v>
                </c:pt>
                <c:pt idx="2507">
                  <c:v>2.2590000000000008</c:v>
                </c:pt>
                <c:pt idx="2508">
                  <c:v>2.2600000000000007</c:v>
                </c:pt>
                <c:pt idx="2509">
                  <c:v>2.261000000000001</c:v>
                </c:pt>
                <c:pt idx="2510">
                  <c:v>2.2620000000000009</c:v>
                </c:pt>
                <c:pt idx="2511">
                  <c:v>2.2620000000000009</c:v>
                </c:pt>
                <c:pt idx="2512">
                  <c:v>2.2630000000000008</c:v>
                </c:pt>
                <c:pt idx="2513">
                  <c:v>2.2640000000000007</c:v>
                </c:pt>
                <c:pt idx="2514">
                  <c:v>2.265000000000001</c:v>
                </c:pt>
                <c:pt idx="2515">
                  <c:v>2.2660000000000009</c:v>
                </c:pt>
                <c:pt idx="2516">
                  <c:v>2.2670000000000008</c:v>
                </c:pt>
                <c:pt idx="2517">
                  <c:v>2.2670000000000008</c:v>
                </c:pt>
                <c:pt idx="2518">
                  <c:v>2.2680000000000007</c:v>
                </c:pt>
                <c:pt idx="2519">
                  <c:v>2.269000000000001</c:v>
                </c:pt>
                <c:pt idx="2520">
                  <c:v>2.2700000000000009</c:v>
                </c:pt>
                <c:pt idx="2521">
                  <c:v>2.2710000000000008</c:v>
                </c:pt>
                <c:pt idx="2522">
                  <c:v>2.2720000000000007</c:v>
                </c:pt>
                <c:pt idx="2523">
                  <c:v>2.2720000000000007</c:v>
                </c:pt>
                <c:pt idx="2524">
                  <c:v>2.273000000000001</c:v>
                </c:pt>
                <c:pt idx="2525">
                  <c:v>2.2740000000000009</c:v>
                </c:pt>
                <c:pt idx="2526">
                  <c:v>2.2750000000000008</c:v>
                </c:pt>
                <c:pt idx="2527">
                  <c:v>2.2760000000000007</c:v>
                </c:pt>
                <c:pt idx="2528">
                  <c:v>2.277000000000001</c:v>
                </c:pt>
                <c:pt idx="2529">
                  <c:v>2.277000000000001</c:v>
                </c:pt>
                <c:pt idx="2530">
                  <c:v>2.2780000000000009</c:v>
                </c:pt>
                <c:pt idx="2531">
                  <c:v>2.2790000000000008</c:v>
                </c:pt>
                <c:pt idx="2532">
                  <c:v>2.2800000000000007</c:v>
                </c:pt>
                <c:pt idx="2533">
                  <c:v>2.281000000000001</c:v>
                </c:pt>
                <c:pt idx="2534">
                  <c:v>2.2820000000000009</c:v>
                </c:pt>
                <c:pt idx="2535">
                  <c:v>2.2820000000000009</c:v>
                </c:pt>
                <c:pt idx="2536">
                  <c:v>2.2830000000000008</c:v>
                </c:pt>
                <c:pt idx="2537">
                  <c:v>2.2840000000000007</c:v>
                </c:pt>
                <c:pt idx="2538">
                  <c:v>2.285000000000001</c:v>
                </c:pt>
                <c:pt idx="2539">
                  <c:v>2.2860000000000009</c:v>
                </c:pt>
                <c:pt idx="2540">
                  <c:v>2.2870000000000008</c:v>
                </c:pt>
                <c:pt idx="2541">
                  <c:v>2.2870000000000008</c:v>
                </c:pt>
                <c:pt idx="2542">
                  <c:v>2.2880000000000007</c:v>
                </c:pt>
                <c:pt idx="2543">
                  <c:v>2.289000000000001</c:v>
                </c:pt>
                <c:pt idx="2544">
                  <c:v>2.2900000000000009</c:v>
                </c:pt>
                <c:pt idx="2545">
                  <c:v>2.2910000000000008</c:v>
                </c:pt>
                <c:pt idx="2546">
                  <c:v>2.2920000000000007</c:v>
                </c:pt>
                <c:pt idx="2547">
                  <c:v>2.2920000000000007</c:v>
                </c:pt>
                <c:pt idx="2548">
                  <c:v>2.293000000000001</c:v>
                </c:pt>
                <c:pt idx="2549">
                  <c:v>2.2940000000000009</c:v>
                </c:pt>
                <c:pt idx="2550">
                  <c:v>2.2950000000000008</c:v>
                </c:pt>
                <c:pt idx="2551">
                  <c:v>2.2960000000000007</c:v>
                </c:pt>
                <c:pt idx="2552">
                  <c:v>2.297000000000001</c:v>
                </c:pt>
                <c:pt idx="2553">
                  <c:v>2.297000000000001</c:v>
                </c:pt>
                <c:pt idx="2554">
                  <c:v>2.2980000000000009</c:v>
                </c:pt>
                <c:pt idx="2555">
                  <c:v>2.2990000000000008</c:v>
                </c:pt>
                <c:pt idx="2556">
                  <c:v>2.3000000000000007</c:v>
                </c:pt>
                <c:pt idx="2557">
                  <c:v>2.301000000000001</c:v>
                </c:pt>
                <c:pt idx="2558">
                  <c:v>2.301000000000001</c:v>
                </c:pt>
                <c:pt idx="2559">
                  <c:v>2.3020000000000009</c:v>
                </c:pt>
                <c:pt idx="2560">
                  <c:v>2.3030000000000008</c:v>
                </c:pt>
                <c:pt idx="2561">
                  <c:v>2.3040000000000007</c:v>
                </c:pt>
                <c:pt idx="2562">
                  <c:v>2.3050000000000006</c:v>
                </c:pt>
                <c:pt idx="2563">
                  <c:v>2.3060000000000009</c:v>
                </c:pt>
                <c:pt idx="2564">
                  <c:v>2.3060000000000009</c:v>
                </c:pt>
                <c:pt idx="2565">
                  <c:v>2.3070000000000008</c:v>
                </c:pt>
                <c:pt idx="2566">
                  <c:v>2.3080000000000007</c:v>
                </c:pt>
                <c:pt idx="2567">
                  <c:v>2.3090000000000006</c:v>
                </c:pt>
                <c:pt idx="2568">
                  <c:v>2.3100000000000009</c:v>
                </c:pt>
                <c:pt idx="2569">
                  <c:v>2.3110000000000008</c:v>
                </c:pt>
                <c:pt idx="2570">
                  <c:v>2.3110000000000008</c:v>
                </c:pt>
                <c:pt idx="2571">
                  <c:v>2.3120000000000007</c:v>
                </c:pt>
                <c:pt idx="2572">
                  <c:v>2.3130000000000006</c:v>
                </c:pt>
                <c:pt idx="2573">
                  <c:v>2.3140000000000009</c:v>
                </c:pt>
                <c:pt idx="2574">
                  <c:v>2.3150000000000008</c:v>
                </c:pt>
                <c:pt idx="2575">
                  <c:v>2.3160000000000007</c:v>
                </c:pt>
                <c:pt idx="2576">
                  <c:v>2.3160000000000007</c:v>
                </c:pt>
                <c:pt idx="2577">
                  <c:v>2.3170000000000006</c:v>
                </c:pt>
                <c:pt idx="2578">
                  <c:v>2.3180000000000009</c:v>
                </c:pt>
                <c:pt idx="2579">
                  <c:v>2.3190000000000008</c:v>
                </c:pt>
                <c:pt idx="2580">
                  <c:v>2.3200000000000007</c:v>
                </c:pt>
                <c:pt idx="2581">
                  <c:v>2.3210000000000006</c:v>
                </c:pt>
                <c:pt idx="2582">
                  <c:v>2.3210000000000006</c:v>
                </c:pt>
                <c:pt idx="2583">
                  <c:v>2.322000000000001</c:v>
                </c:pt>
                <c:pt idx="2584">
                  <c:v>2.3230000000000008</c:v>
                </c:pt>
                <c:pt idx="2585">
                  <c:v>2.3240000000000007</c:v>
                </c:pt>
                <c:pt idx="2586">
                  <c:v>2.3250000000000006</c:v>
                </c:pt>
                <c:pt idx="2587">
                  <c:v>2.326000000000001</c:v>
                </c:pt>
                <c:pt idx="2588">
                  <c:v>2.326000000000001</c:v>
                </c:pt>
                <c:pt idx="2589">
                  <c:v>2.3270000000000008</c:v>
                </c:pt>
                <c:pt idx="2590">
                  <c:v>2.3280000000000007</c:v>
                </c:pt>
                <c:pt idx="2591">
                  <c:v>2.3290000000000006</c:v>
                </c:pt>
                <c:pt idx="2592">
                  <c:v>2.330000000000001</c:v>
                </c:pt>
                <c:pt idx="2593">
                  <c:v>2.3310000000000008</c:v>
                </c:pt>
                <c:pt idx="2594">
                  <c:v>2.3310000000000008</c:v>
                </c:pt>
                <c:pt idx="2595">
                  <c:v>2.3320000000000007</c:v>
                </c:pt>
                <c:pt idx="2596">
                  <c:v>2.3330000000000006</c:v>
                </c:pt>
                <c:pt idx="2597">
                  <c:v>2.334000000000001</c:v>
                </c:pt>
                <c:pt idx="2598">
                  <c:v>2.3350000000000009</c:v>
                </c:pt>
                <c:pt idx="2599">
                  <c:v>2.3360000000000007</c:v>
                </c:pt>
                <c:pt idx="2600">
                  <c:v>2.3360000000000007</c:v>
                </c:pt>
                <c:pt idx="2601">
                  <c:v>2.3370000000000006</c:v>
                </c:pt>
                <c:pt idx="2602">
                  <c:v>2.338000000000001</c:v>
                </c:pt>
                <c:pt idx="2603">
                  <c:v>2.3390000000000009</c:v>
                </c:pt>
                <c:pt idx="2604">
                  <c:v>2.3400000000000007</c:v>
                </c:pt>
                <c:pt idx="2605">
                  <c:v>2.3400000000000007</c:v>
                </c:pt>
                <c:pt idx="2606">
                  <c:v>2.3410000000000006</c:v>
                </c:pt>
                <c:pt idx="2607">
                  <c:v>2.342000000000001</c:v>
                </c:pt>
                <c:pt idx="2608">
                  <c:v>2.3430000000000009</c:v>
                </c:pt>
                <c:pt idx="2609">
                  <c:v>2.3440000000000007</c:v>
                </c:pt>
                <c:pt idx="2610">
                  <c:v>2.3450000000000006</c:v>
                </c:pt>
                <c:pt idx="2611">
                  <c:v>2.3450000000000006</c:v>
                </c:pt>
                <c:pt idx="2612">
                  <c:v>2.346000000000001</c:v>
                </c:pt>
                <c:pt idx="2613">
                  <c:v>2.3470000000000009</c:v>
                </c:pt>
                <c:pt idx="2614">
                  <c:v>2.3480000000000008</c:v>
                </c:pt>
                <c:pt idx="2615">
                  <c:v>2.3490000000000006</c:v>
                </c:pt>
                <c:pt idx="2616">
                  <c:v>2.350000000000001</c:v>
                </c:pt>
                <c:pt idx="2617">
                  <c:v>2.350000000000001</c:v>
                </c:pt>
                <c:pt idx="2618">
                  <c:v>2.3510000000000009</c:v>
                </c:pt>
                <c:pt idx="2619">
                  <c:v>2.3520000000000008</c:v>
                </c:pt>
                <c:pt idx="2620">
                  <c:v>2.3530000000000006</c:v>
                </c:pt>
                <c:pt idx="2621">
                  <c:v>2.354000000000001</c:v>
                </c:pt>
                <c:pt idx="2622">
                  <c:v>2.3550000000000009</c:v>
                </c:pt>
                <c:pt idx="2623">
                  <c:v>2.3550000000000009</c:v>
                </c:pt>
                <c:pt idx="2624">
                  <c:v>2.3560000000000008</c:v>
                </c:pt>
                <c:pt idx="2625">
                  <c:v>2.3570000000000007</c:v>
                </c:pt>
                <c:pt idx="2626">
                  <c:v>2.358000000000001</c:v>
                </c:pt>
                <c:pt idx="2627">
                  <c:v>2.3590000000000009</c:v>
                </c:pt>
                <c:pt idx="2628">
                  <c:v>2.3600000000000008</c:v>
                </c:pt>
                <c:pt idx="2629">
                  <c:v>2.3600000000000008</c:v>
                </c:pt>
                <c:pt idx="2630">
                  <c:v>2.3610000000000007</c:v>
                </c:pt>
                <c:pt idx="2631">
                  <c:v>2.362000000000001</c:v>
                </c:pt>
                <c:pt idx="2632">
                  <c:v>2.3630000000000009</c:v>
                </c:pt>
                <c:pt idx="2633">
                  <c:v>2.3640000000000008</c:v>
                </c:pt>
                <c:pt idx="2634">
                  <c:v>2.3650000000000007</c:v>
                </c:pt>
                <c:pt idx="2635">
                  <c:v>2.3650000000000007</c:v>
                </c:pt>
                <c:pt idx="2636">
                  <c:v>2.366000000000001</c:v>
                </c:pt>
                <c:pt idx="2637">
                  <c:v>2.3670000000000009</c:v>
                </c:pt>
                <c:pt idx="2638">
                  <c:v>2.3680000000000008</c:v>
                </c:pt>
                <c:pt idx="2639">
                  <c:v>2.3690000000000007</c:v>
                </c:pt>
                <c:pt idx="2640">
                  <c:v>2.370000000000001</c:v>
                </c:pt>
                <c:pt idx="2641">
                  <c:v>2.370000000000001</c:v>
                </c:pt>
                <c:pt idx="2642">
                  <c:v>2.3710000000000009</c:v>
                </c:pt>
                <c:pt idx="2643">
                  <c:v>2.3720000000000008</c:v>
                </c:pt>
                <c:pt idx="2644">
                  <c:v>2.3730000000000007</c:v>
                </c:pt>
                <c:pt idx="2645">
                  <c:v>2.374000000000001</c:v>
                </c:pt>
                <c:pt idx="2646">
                  <c:v>2.3750000000000009</c:v>
                </c:pt>
                <c:pt idx="2647">
                  <c:v>2.3750000000000009</c:v>
                </c:pt>
                <c:pt idx="2648">
                  <c:v>2.3760000000000008</c:v>
                </c:pt>
                <c:pt idx="2649">
                  <c:v>2.3770000000000007</c:v>
                </c:pt>
                <c:pt idx="2650">
                  <c:v>2.378000000000001</c:v>
                </c:pt>
                <c:pt idx="2651">
                  <c:v>2.3790000000000009</c:v>
                </c:pt>
                <c:pt idx="2652">
                  <c:v>2.3790000000000009</c:v>
                </c:pt>
                <c:pt idx="2653">
                  <c:v>2.3800000000000008</c:v>
                </c:pt>
                <c:pt idx="2654">
                  <c:v>2.3810000000000007</c:v>
                </c:pt>
                <c:pt idx="2655">
                  <c:v>2.382000000000001</c:v>
                </c:pt>
                <c:pt idx="2656">
                  <c:v>2.3830000000000009</c:v>
                </c:pt>
                <c:pt idx="2657">
                  <c:v>2.3840000000000008</c:v>
                </c:pt>
                <c:pt idx="2658">
                  <c:v>2.3840000000000008</c:v>
                </c:pt>
                <c:pt idx="2659">
                  <c:v>2.3850000000000007</c:v>
                </c:pt>
                <c:pt idx="2660">
                  <c:v>2.386000000000001</c:v>
                </c:pt>
                <c:pt idx="2661">
                  <c:v>2.3870000000000009</c:v>
                </c:pt>
                <c:pt idx="2662">
                  <c:v>2.3880000000000008</c:v>
                </c:pt>
                <c:pt idx="2663">
                  <c:v>2.3890000000000007</c:v>
                </c:pt>
                <c:pt idx="2664">
                  <c:v>2.3890000000000007</c:v>
                </c:pt>
                <c:pt idx="2665">
                  <c:v>2.390000000000001</c:v>
                </c:pt>
                <c:pt idx="2666">
                  <c:v>2.3910000000000009</c:v>
                </c:pt>
                <c:pt idx="2667">
                  <c:v>2.3920000000000008</c:v>
                </c:pt>
                <c:pt idx="2668">
                  <c:v>2.3930000000000007</c:v>
                </c:pt>
                <c:pt idx="2669">
                  <c:v>2.394000000000001</c:v>
                </c:pt>
                <c:pt idx="2670">
                  <c:v>2.394000000000001</c:v>
                </c:pt>
                <c:pt idx="2671">
                  <c:v>2.3950000000000009</c:v>
                </c:pt>
                <c:pt idx="2672">
                  <c:v>2.3960000000000008</c:v>
                </c:pt>
                <c:pt idx="2673">
                  <c:v>2.3970000000000007</c:v>
                </c:pt>
                <c:pt idx="2674">
                  <c:v>2.398000000000001</c:v>
                </c:pt>
                <c:pt idx="2675">
                  <c:v>2.3990000000000009</c:v>
                </c:pt>
                <c:pt idx="2676">
                  <c:v>2.3990000000000009</c:v>
                </c:pt>
                <c:pt idx="2677">
                  <c:v>2.4000000000000008</c:v>
                </c:pt>
                <c:pt idx="2678">
                  <c:v>2.4010000000000007</c:v>
                </c:pt>
                <c:pt idx="2679">
                  <c:v>2.402000000000001</c:v>
                </c:pt>
                <c:pt idx="2680">
                  <c:v>2.4030000000000009</c:v>
                </c:pt>
                <c:pt idx="2681">
                  <c:v>2.4040000000000008</c:v>
                </c:pt>
                <c:pt idx="2682">
                  <c:v>2.4040000000000008</c:v>
                </c:pt>
                <c:pt idx="2683">
                  <c:v>2.4050000000000007</c:v>
                </c:pt>
                <c:pt idx="2684">
                  <c:v>2.406000000000001</c:v>
                </c:pt>
                <c:pt idx="2685">
                  <c:v>2.4070000000000009</c:v>
                </c:pt>
                <c:pt idx="2686">
                  <c:v>2.4080000000000008</c:v>
                </c:pt>
                <c:pt idx="2687">
                  <c:v>2.4090000000000007</c:v>
                </c:pt>
                <c:pt idx="2688">
                  <c:v>2.4090000000000007</c:v>
                </c:pt>
                <c:pt idx="2689">
                  <c:v>2.410000000000001</c:v>
                </c:pt>
                <c:pt idx="2690">
                  <c:v>2.4110000000000009</c:v>
                </c:pt>
                <c:pt idx="2691">
                  <c:v>2.4120000000000008</c:v>
                </c:pt>
                <c:pt idx="2692">
                  <c:v>2.4130000000000007</c:v>
                </c:pt>
                <c:pt idx="2693">
                  <c:v>2.414000000000001</c:v>
                </c:pt>
                <c:pt idx="2694">
                  <c:v>2.414000000000001</c:v>
                </c:pt>
                <c:pt idx="2695">
                  <c:v>2.4150000000000009</c:v>
                </c:pt>
                <c:pt idx="2696">
                  <c:v>2.4160000000000008</c:v>
                </c:pt>
                <c:pt idx="2697">
                  <c:v>2.4170000000000007</c:v>
                </c:pt>
                <c:pt idx="2698">
                  <c:v>2.418000000000001</c:v>
                </c:pt>
                <c:pt idx="2699">
                  <c:v>2.4190000000000009</c:v>
                </c:pt>
                <c:pt idx="2700">
                  <c:v>2.4190000000000009</c:v>
                </c:pt>
                <c:pt idx="2701">
                  <c:v>2.4200000000000008</c:v>
                </c:pt>
                <c:pt idx="2702">
                  <c:v>2.4210000000000007</c:v>
                </c:pt>
                <c:pt idx="2703">
                  <c:v>2.422000000000001</c:v>
                </c:pt>
                <c:pt idx="2704">
                  <c:v>2.4230000000000009</c:v>
                </c:pt>
                <c:pt idx="2705">
                  <c:v>2.4230000000000009</c:v>
                </c:pt>
                <c:pt idx="2706">
                  <c:v>2.4240000000000008</c:v>
                </c:pt>
                <c:pt idx="2707">
                  <c:v>2.4250000000000007</c:v>
                </c:pt>
                <c:pt idx="2708">
                  <c:v>2.426000000000001</c:v>
                </c:pt>
                <c:pt idx="2709">
                  <c:v>2.4270000000000009</c:v>
                </c:pt>
                <c:pt idx="2710">
                  <c:v>2.4280000000000008</c:v>
                </c:pt>
                <c:pt idx="2711">
                  <c:v>2.4280000000000008</c:v>
                </c:pt>
                <c:pt idx="2712">
                  <c:v>2.4290000000000007</c:v>
                </c:pt>
                <c:pt idx="2713">
                  <c:v>2.4300000000000006</c:v>
                </c:pt>
                <c:pt idx="2714">
                  <c:v>2.4310000000000009</c:v>
                </c:pt>
                <c:pt idx="2715">
                  <c:v>2.4320000000000008</c:v>
                </c:pt>
                <c:pt idx="2716">
                  <c:v>2.4330000000000007</c:v>
                </c:pt>
                <c:pt idx="2717">
                  <c:v>2.4330000000000007</c:v>
                </c:pt>
                <c:pt idx="2718">
                  <c:v>2.4340000000000006</c:v>
                </c:pt>
                <c:pt idx="2719">
                  <c:v>2.4350000000000009</c:v>
                </c:pt>
                <c:pt idx="2720">
                  <c:v>2.4360000000000008</c:v>
                </c:pt>
                <c:pt idx="2721">
                  <c:v>2.4370000000000007</c:v>
                </c:pt>
                <c:pt idx="2722">
                  <c:v>2.4380000000000006</c:v>
                </c:pt>
                <c:pt idx="2723">
                  <c:v>2.4380000000000006</c:v>
                </c:pt>
                <c:pt idx="2724">
                  <c:v>2.4390000000000009</c:v>
                </c:pt>
                <c:pt idx="2725">
                  <c:v>2.4400000000000008</c:v>
                </c:pt>
                <c:pt idx="2726">
                  <c:v>2.4410000000000007</c:v>
                </c:pt>
                <c:pt idx="2727">
                  <c:v>2.4420000000000006</c:v>
                </c:pt>
                <c:pt idx="2728">
                  <c:v>2.4430000000000009</c:v>
                </c:pt>
                <c:pt idx="2729">
                  <c:v>2.4430000000000009</c:v>
                </c:pt>
                <c:pt idx="2730">
                  <c:v>2.4440000000000008</c:v>
                </c:pt>
                <c:pt idx="2731">
                  <c:v>2.4450000000000007</c:v>
                </c:pt>
                <c:pt idx="2732">
                  <c:v>2.4460000000000006</c:v>
                </c:pt>
                <c:pt idx="2733">
                  <c:v>2.447000000000001</c:v>
                </c:pt>
                <c:pt idx="2734">
                  <c:v>2.4480000000000008</c:v>
                </c:pt>
                <c:pt idx="2735">
                  <c:v>2.4480000000000008</c:v>
                </c:pt>
                <c:pt idx="2736">
                  <c:v>2.4490000000000007</c:v>
                </c:pt>
                <c:pt idx="2737">
                  <c:v>2.4500000000000006</c:v>
                </c:pt>
                <c:pt idx="2738">
                  <c:v>2.451000000000001</c:v>
                </c:pt>
                <c:pt idx="2739">
                  <c:v>2.4520000000000008</c:v>
                </c:pt>
                <c:pt idx="2740">
                  <c:v>2.4530000000000007</c:v>
                </c:pt>
                <c:pt idx="2741">
                  <c:v>2.4530000000000007</c:v>
                </c:pt>
                <c:pt idx="2742">
                  <c:v>2.4540000000000006</c:v>
                </c:pt>
                <c:pt idx="2743">
                  <c:v>2.455000000000001</c:v>
                </c:pt>
                <c:pt idx="2744">
                  <c:v>2.4560000000000008</c:v>
                </c:pt>
                <c:pt idx="2745">
                  <c:v>2.4570000000000007</c:v>
                </c:pt>
                <c:pt idx="2746">
                  <c:v>2.4580000000000006</c:v>
                </c:pt>
                <c:pt idx="2747">
                  <c:v>2.4580000000000006</c:v>
                </c:pt>
                <c:pt idx="2748">
                  <c:v>2.459000000000001</c:v>
                </c:pt>
                <c:pt idx="2749">
                  <c:v>2.4600000000000009</c:v>
                </c:pt>
                <c:pt idx="2750">
                  <c:v>2.4610000000000007</c:v>
                </c:pt>
                <c:pt idx="2751">
                  <c:v>2.4620000000000006</c:v>
                </c:pt>
                <c:pt idx="2752">
                  <c:v>2.4620000000000006</c:v>
                </c:pt>
                <c:pt idx="2753">
                  <c:v>2.463000000000001</c:v>
                </c:pt>
                <c:pt idx="2754">
                  <c:v>2.4640000000000009</c:v>
                </c:pt>
                <c:pt idx="2755">
                  <c:v>2.4650000000000007</c:v>
                </c:pt>
                <c:pt idx="2756">
                  <c:v>2.4660000000000006</c:v>
                </c:pt>
                <c:pt idx="2757">
                  <c:v>2.467000000000001</c:v>
                </c:pt>
                <c:pt idx="2758">
                  <c:v>2.467000000000001</c:v>
                </c:pt>
                <c:pt idx="2759">
                  <c:v>2.4680000000000009</c:v>
                </c:pt>
                <c:pt idx="2760">
                  <c:v>2.4690000000000007</c:v>
                </c:pt>
                <c:pt idx="2761">
                  <c:v>2.4700000000000006</c:v>
                </c:pt>
                <c:pt idx="2762">
                  <c:v>2.471000000000001</c:v>
                </c:pt>
                <c:pt idx="2763">
                  <c:v>2.4720000000000009</c:v>
                </c:pt>
                <c:pt idx="2764">
                  <c:v>2.4720000000000009</c:v>
                </c:pt>
                <c:pt idx="2765">
                  <c:v>2.4730000000000008</c:v>
                </c:pt>
                <c:pt idx="2766">
                  <c:v>2.4740000000000006</c:v>
                </c:pt>
                <c:pt idx="2767">
                  <c:v>2.475000000000001</c:v>
                </c:pt>
                <c:pt idx="2768">
                  <c:v>2.4760000000000009</c:v>
                </c:pt>
                <c:pt idx="2769">
                  <c:v>2.4770000000000008</c:v>
                </c:pt>
                <c:pt idx="2770">
                  <c:v>2.4770000000000008</c:v>
                </c:pt>
                <c:pt idx="2771">
                  <c:v>2.4780000000000006</c:v>
                </c:pt>
                <c:pt idx="2772">
                  <c:v>2.479000000000001</c:v>
                </c:pt>
                <c:pt idx="2773">
                  <c:v>2.4800000000000009</c:v>
                </c:pt>
                <c:pt idx="2774">
                  <c:v>2.4810000000000008</c:v>
                </c:pt>
                <c:pt idx="2775">
                  <c:v>2.4820000000000007</c:v>
                </c:pt>
                <c:pt idx="2776">
                  <c:v>2.4820000000000007</c:v>
                </c:pt>
                <c:pt idx="2777">
                  <c:v>2.483000000000001</c:v>
                </c:pt>
                <c:pt idx="2778">
                  <c:v>2.4840000000000009</c:v>
                </c:pt>
                <c:pt idx="2779">
                  <c:v>2.4850000000000008</c:v>
                </c:pt>
                <c:pt idx="2780">
                  <c:v>2.4860000000000007</c:v>
                </c:pt>
                <c:pt idx="2781">
                  <c:v>2.487000000000001</c:v>
                </c:pt>
                <c:pt idx="2782">
                  <c:v>2.487000000000001</c:v>
                </c:pt>
                <c:pt idx="2783">
                  <c:v>2.4880000000000009</c:v>
                </c:pt>
                <c:pt idx="2784">
                  <c:v>2.4890000000000008</c:v>
                </c:pt>
                <c:pt idx="2785">
                  <c:v>2.4900000000000007</c:v>
                </c:pt>
                <c:pt idx="2786">
                  <c:v>2.491000000000001</c:v>
                </c:pt>
                <c:pt idx="2787">
                  <c:v>2.4920000000000009</c:v>
                </c:pt>
                <c:pt idx="2788">
                  <c:v>2.4920000000000009</c:v>
                </c:pt>
                <c:pt idx="2789">
                  <c:v>2.4930000000000008</c:v>
                </c:pt>
                <c:pt idx="2790">
                  <c:v>2.4940000000000007</c:v>
                </c:pt>
                <c:pt idx="2791">
                  <c:v>2.495000000000001</c:v>
                </c:pt>
                <c:pt idx="2792">
                  <c:v>2.4960000000000009</c:v>
                </c:pt>
                <c:pt idx="2793">
                  <c:v>2.4970000000000008</c:v>
                </c:pt>
                <c:pt idx="2794">
                  <c:v>2.4970000000000008</c:v>
                </c:pt>
                <c:pt idx="2795">
                  <c:v>2.4980000000000007</c:v>
                </c:pt>
                <c:pt idx="2796">
                  <c:v>2.499000000000001</c:v>
                </c:pt>
                <c:pt idx="2797">
                  <c:v>2.5000000000000009</c:v>
                </c:pt>
                <c:pt idx="2798">
                  <c:v>2.5010000000000008</c:v>
                </c:pt>
                <c:pt idx="2799">
                  <c:v>2.5010000000000008</c:v>
                </c:pt>
                <c:pt idx="2800">
                  <c:v>2.5020000000000007</c:v>
                </c:pt>
                <c:pt idx="2801">
                  <c:v>2.503000000000001</c:v>
                </c:pt>
                <c:pt idx="2802">
                  <c:v>2.5040000000000009</c:v>
                </c:pt>
                <c:pt idx="2803">
                  <c:v>2.5050000000000008</c:v>
                </c:pt>
                <c:pt idx="2804">
                  <c:v>2.5060000000000007</c:v>
                </c:pt>
                <c:pt idx="2805">
                  <c:v>2.5060000000000007</c:v>
                </c:pt>
                <c:pt idx="2806">
                  <c:v>2.507000000000001</c:v>
                </c:pt>
                <c:pt idx="2807">
                  <c:v>2.5080000000000009</c:v>
                </c:pt>
                <c:pt idx="2808">
                  <c:v>2.5090000000000008</c:v>
                </c:pt>
                <c:pt idx="2809">
                  <c:v>2.5100000000000007</c:v>
                </c:pt>
                <c:pt idx="2810">
                  <c:v>2.511000000000001</c:v>
                </c:pt>
                <c:pt idx="2811">
                  <c:v>2.511000000000001</c:v>
                </c:pt>
                <c:pt idx="2812">
                  <c:v>2.5120000000000009</c:v>
                </c:pt>
                <c:pt idx="2813">
                  <c:v>2.5130000000000008</c:v>
                </c:pt>
                <c:pt idx="2814">
                  <c:v>2.5140000000000007</c:v>
                </c:pt>
                <c:pt idx="2815">
                  <c:v>2.515000000000001</c:v>
                </c:pt>
                <c:pt idx="2816">
                  <c:v>2.5160000000000009</c:v>
                </c:pt>
                <c:pt idx="2817">
                  <c:v>2.5160000000000009</c:v>
                </c:pt>
                <c:pt idx="2818">
                  <c:v>2.5170000000000008</c:v>
                </c:pt>
                <c:pt idx="2819">
                  <c:v>2.5180000000000007</c:v>
                </c:pt>
                <c:pt idx="2820">
                  <c:v>2.519000000000001</c:v>
                </c:pt>
                <c:pt idx="2821">
                  <c:v>2.5200000000000009</c:v>
                </c:pt>
                <c:pt idx="2822">
                  <c:v>2.5210000000000008</c:v>
                </c:pt>
                <c:pt idx="2823">
                  <c:v>2.5210000000000008</c:v>
                </c:pt>
                <c:pt idx="2824">
                  <c:v>2.5220000000000007</c:v>
                </c:pt>
                <c:pt idx="2825">
                  <c:v>2.523000000000001</c:v>
                </c:pt>
                <c:pt idx="2826">
                  <c:v>2.5240000000000009</c:v>
                </c:pt>
                <c:pt idx="2827">
                  <c:v>2.5250000000000008</c:v>
                </c:pt>
                <c:pt idx="2828">
                  <c:v>2.5260000000000007</c:v>
                </c:pt>
                <c:pt idx="2829">
                  <c:v>2.5260000000000007</c:v>
                </c:pt>
                <c:pt idx="2830">
                  <c:v>2.527000000000001</c:v>
                </c:pt>
                <c:pt idx="2831">
                  <c:v>2.5280000000000009</c:v>
                </c:pt>
                <c:pt idx="2832">
                  <c:v>2.5290000000000008</c:v>
                </c:pt>
                <c:pt idx="2833">
                  <c:v>2.5300000000000007</c:v>
                </c:pt>
                <c:pt idx="2834">
                  <c:v>2.531000000000001</c:v>
                </c:pt>
                <c:pt idx="2835">
                  <c:v>2.531000000000001</c:v>
                </c:pt>
                <c:pt idx="2836">
                  <c:v>2.5320000000000009</c:v>
                </c:pt>
                <c:pt idx="2837">
                  <c:v>2.5330000000000008</c:v>
                </c:pt>
                <c:pt idx="2838">
                  <c:v>2.5340000000000007</c:v>
                </c:pt>
                <c:pt idx="2839">
                  <c:v>2.535000000000001</c:v>
                </c:pt>
                <c:pt idx="2840">
                  <c:v>2.5360000000000009</c:v>
                </c:pt>
                <c:pt idx="2841">
                  <c:v>2.5360000000000009</c:v>
                </c:pt>
                <c:pt idx="2842">
                  <c:v>2.5370000000000008</c:v>
                </c:pt>
                <c:pt idx="2843">
                  <c:v>2.5380000000000007</c:v>
                </c:pt>
                <c:pt idx="2844">
                  <c:v>2.539000000000001</c:v>
                </c:pt>
                <c:pt idx="2845">
                  <c:v>2.5400000000000009</c:v>
                </c:pt>
                <c:pt idx="2846">
                  <c:v>2.5410000000000008</c:v>
                </c:pt>
                <c:pt idx="2847">
                  <c:v>2.5410000000000008</c:v>
                </c:pt>
                <c:pt idx="2848">
                  <c:v>2.5420000000000007</c:v>
                </c:pt>
                <c:pt idx="2849">
                  <c:v>2.543000000000001</c:v>
                </c:pt>
                <c:pt idx="2850">
                  <c:v>2.5440000000000009</c:v>
                </c:pt>
                <c:pt idx="2851">
                  <c:v>2.5450000000000008</c:v>
                </c:pt>
                <c:pt idx="2852">
                  <c:v>2.5450000000000008</c:v>
                </c:pt>
                <c:pt idx="2853">
                  <c:v>2.5460000000000007</c:v>
                </c:pt>
                <c:pt idx="2854">
                  <c:v>2.547000000000001</c:v>
                </c:pt>
                <c:pt idx="2855">
                  <c:v>2.5480000000000009</c:v>
                </c:pt>
                <c:pt idx="2856">
                  <c:v>2.5490000000000008</c:v>
                </c:pt>
                <c:pt idx="2857">
                  <c:v>2.5500000000000007</c:v>
                </c:pt>
                <c:pt idx="2858">
                  <c:v>2.5500000000000007</c:v>
                </c:pt>
                <c:pt idx="2859">
                  <c:v>2.551000000000001</c:v>
                </c:pt>
                <c:pt idx="2860">
                  <c:v>2.5520000000000009</c:v>
                </c:pt>
                <c:pt idx="2861">
                  <c:v>2.5530000000000008</c:v>
                </c:pt>
                <c:pt idx="2862">
                  <c:v>2.5540000000000007</c:v>
                </c:pt>
                <c:pt idx="2863">
                  <c:v>2.5550000000000006</c:v>
                </c:pt>
                <c:pt idx="2864">
                  <c:v>2.5550000000000006</c:v>
                </c:pt>
                <c:pt idx="2865">
                  <c:v>2.5560000000000009</c:v>
                </c:pt>
                <c:pt idx="2866">
                  <c:v>2.5570000000000008</c:v>
                </c:pt>
                <c:pt idx="2867">
                  <c:v>2.5580000000000007</c:v>
                </c:pt>
                <c:pt idx="2868">
                  <c:v>2.5590000000000006</c:v>
                </c:pt>
                <c:pt idx="2869">
                  <c:v>2.5600000000000009</c:v>
                </c:pt>
                <c:pt idx="2870">
                  <c:v>2.5600000000000009</c:v>
                </c:pt>
                <c:pt idx="2871">
                  <c:v>2.5610000000000008</c:v>
                </c:pt>
                <c:pt idx="2872">
                  <c:v>2.5620000000000007</c:v>
                </c:pt>
                <c:pt idx="2873">
                  <c:v>2.5630000000000006</c:v>
                </c:pt>
                <c:pt idx="2874">
                  <c:v>2.5640000000000009</c:v>
                </c:pt>
                <c:pt idx="2875">
                  <c:v>2.5650000000000008</c:v>
                </c:pt>
                <c:pt idx="2876">
                  <c:v>2.5650000000000008</c:v>
                </c:pt>
                <c:pt idx="2877">
                  <c:v>2.5660000000000007</c:v>
                </c:pt>
                <c:pt idx="2878">
                  <c:v>2.5670000000000006</c:v>
                </c:pt>
                <c:pt idx="2879">
                  <c:v>2.5680000000000009</c:v>
                </c:pt>
                <c:pt idx="2880">
                  <c:v>2.5690000000000008</c:v>
                </c:pt>
                <c:pt idx="2881">
                  <c:v>2.5700000000000007</c:v>
                </c:pt>
                <c:pt idx="2882">
                  <c:v>2.5700000000000007</c:v>
                </c:pt>
                <c:pt idx="2883">
                  <c:v>2.5710000000000006</c:v>
                </c:pt>
                <c:pt idx="2884">
                  <c:v>2.572000000000001</c:v>
                </c:pt>
                <c:pt idx="2885">
                  <c:v>2.5730000000000008</c:v>
                </c:pt>
                <c:pt idx="2886">
                  <c:v>2.5740000000000007</c:v>
                </c:pt>
                <c:pt idx="2887">
                  <c:v>2.5750000000000006</c:v>
                </c:pt>
                <c:pt idx="2888">
                  <c:v>2.5750000000000006</c:v>
                </c:pt>
                <c:pt idx="2889">
                  <c:v>2.576000000000001</c:v>
                </c:pt>
                <c:pt idx="2890">
                  <c:v>2.5770000000000008</c:v>
                </c:pt>
                <c:pt idx="2891">
                  <c:v>2.5780000000000007</c:v>
                </c:pt>
                <c:pt idx="2892">
                  <c:v>2.5790000000000006</c:v>
                </c:pt>
                <c:pt idx="2893">
                  <c:v>2.580000000000001</c:v>
                </c:pt>
                <c:pt idx="2894">
                  <c:v>2.580000000000001</c:v>
                </c:pt>
                <c:pt idx="2895">
                  <c:v>2.5810000000000008</c:v>
                </c:pt>
                <c:pt idx="2896">
                  <c:v>2.5820000000000007</c:v>
                </c:pt>
                <c:pt idx="2897">
                  <c:v>2.5830000000000006</c:v>
                </c:pt>
                <c:pt idx="2898">
                  <c:v>2.584000000000001</c:v>
                </c:pt>
                <c:pt idx="2899">
                  <c:v>2.584000000000001</c:v>
                </c:pt>
                <c:pt idx="2900">
                  <c:v>2.5850000000000009</c:v>
                </c:pt>
                <c:pt idx="2901">
                  <c:v>2.5860000000000007</c:v>
                </c:pt>
                <c:pt idx="2902">
                  <c:v>2.5870000000000006</c:v>
                </c:pt>
                <c:pt idx="2903">
                  <c:v>2.588000000000001</c:v>
                </c:pt>
                <c:pt idx="2904">
                  <c:v>2.5890000000000009</c:v>
                </c:pt>
                <c:pt idx="2905">
                  <c:v>2.5890000000000009</c:v>
                </c:pt>
                <c:pt idx="2906">
                  <c:v>2.5900000000000007</c:v>
                </c:pt>
                <c:pt idx="2907">
                  <c:v>2.5910000000000006</c:v>
                </c:pt>
                <c:pt idx="2908">
                  <c:v>2.592000000000001</c:v>
                </c:pt>
                <c:pt idx="2909">
                  <c:v>2.5930000000000009</c:v>
                </c:pt>
                <c:pt idx="2910">
                  <c:v>2.5940000000000007</c:v>
                </c:pt>
                <c:pt idx="2911">
                  <c:v>2.5940000000000007</c:v>
                </c:pt>
                <c:pt idx="2912">
                  <c:v>2.5950000000000006</c:v>
                </c:pt>
                <c:pt idx="2913">
                  <c:v>2.596000000000001</c:v>
                </c:pt>
                <c:pt idx="2914">
                  <c:v>2.5970000000000009</c:v>
                </c:pt>
                <c:pt idx="2915">
                  <c:v>2.5980000000000008</c:v>
                </c:pt>
                <c:pt idx="2916">
                  <c:v>2.5990000000000006</c:v>
                </c:pt>
                <c:pt idx="2917">
                  <c:v>2.5990000000000006</c:v>
                </c:pt>
                <c:pt idx="2918">
                  <c:v>2.600000000000001</c:v>
                </c:pt>
                <c:pt idx="2919">
                  <c:v>2.6010000000000009</c:v>
                </c:pt>
                <c:pt idx="2920">
                  <c:v>2.6020000000000008</c:v>
                </c:pt>
                <c:pt idx="2921">
                  <c:v>2.6030000000000006</c:v>
                </c:pt>
                <c:pt idx="2922">
                  <c:v>2.604000000000001</c:v>
                </c:pt>
                <c:pt idx="2923">
                  <c:v>2.604000000000001</c:v>
                </c:pt>
                <c:pt idx="2924">
                  <c:v>2.6050000000000009</c:v>
                </c:pt>
                <c:pt idx="2925">
                  <c:v>2.6060000000000008</c:v>
                </c:pt>
                <c:pt idx="2926">
                  <c:v>2.6070000000000007</c:v>
                </c:pt>
                <c:pt idx="2927">
                  <c:v>2.608000000000001</c:v>
                </c:pt>
                <c:pt idx="2928">
                  <c:v>2.6090000000000009</c:v>
                </c:pt>
                <c:pt idx="2929">
                  <c:v>2.6090000000000009</c:v>
                </c:pt>
                <c:pt idx="2930">
                  <c:v>2.6100000000000008</c:v>
                </c:pt>
                <c:pt idx="2931">
                  <c:v>2.6110000000000007</c:v>
                </c:pt>
                <c:pt idx="2932">
                  <c:v>2.612000000000001</c:v>
                </c:pt>
                <c:pt idx="2933">
                  <c:v>2.6130000000000009</c:v>
                </c:pt>
                <c:pt idx="2934">
                  <c:v>2.6140000000000008</c:v>
                </c:pt>
                <c:pt idx="2935">
                  <c:v>2.6140000000000008</c:v>
                </c:pt>
                <c:pt idx="2936">
                  <c:v>2.6150000000000007</c:v>
                </c:pt>
                <c:pt idx="2937">
                  <c:v>2.616000000000001</c:v>
                </c:pt>
                <c:pt idx="2938">
                  <c:v>2.6170000000000009</c:v>
                </c:pt>
                <c:pt idx="2939">
                  <c:v>2.6180000000000008</c:v>
                </c:pt>
                <c:pt idx="2940">
                  <c:v>2.6190000000000007</c:v>
                </c:pt>
                <c:pt idx="2941">
                  <c:v>2.6190000000000007</c:v>
                </c:pt>
                <c:pt idx="2942">
                  <c:v>2.620000000000001</c:v>
                </c:pt>
                <c:pt idx="2943">
                  <c:v>2.6210000000000009</c:v>
                </c:pt>
                <c:pt idx="2944">
                  <c:v>2.6220000000000008</c:v>
                </c:pt>
                <c:pt idx="2945">
                  <c:v>2.6230000000000007</c:v>
                </c:pt>
                <c:pt idx="2946">
                  <c:v>2.6230000000000007</c:v>
                </c:pt>
                <c:pt idx="2947">
                  <c:v>2.624000000000001</c:v>
                </c:pt>
                <c:pt idx="2948">
                  <c:v>2.6250000000000009</c:v>
                </c:pt>
                <c:pt idx="2949">
                  <c:v>2.6260000000000008</c:v>
                </c:pt>
                <c:pt idx="2950">
                  <c:v>2.6270000000000007</c:v>
                </c:pt>
                <c:pt idx="2951">
                  <c:v>2.628000000000001</c:v>
                </c:pt>
                <c:pt idx="2952">
                  <c:v>2.628000000000001</c:v>
                </c:pt>
                <c:pt idx="2953">
                  <c:v>2.6290000000000009</c:v>
                </c:pt>
                <c:pt idx="2954">
                  <c:v>2.6300000000000008</c:v>
                </c:pt>
                <c:pt idx="2955">
                  <c:v>2.6310000000000007</c:v>
                </c:pt>
                <c:pt idx="2956">
                  <c:v>2.632000000000001</c:v>
                </c:pt>
                <c:pt idx="2957">
                  <c:v>2.6330000000000009</c:v>
                </c:pt>
                <c:pt idx="2958">
                  <c:v>2.6330000000000009</c:v>
                </c:pt>
                <c:pt idx="2959">
                  <c:v>2.6340000000000008</c:v>
                </c:pt>
                <c:pt idx="2960">
                  <c:v>2.6350000000000007</c:v>
                </c:pt>
                <c:pt idx="2961">
                  <c:v>2.636000000000001</c:v>
                </c:pt>
                <c:pt idx="2962">
                  <c:v>2.6370000000000009</c:v>
                </c:pt>
                <c:pt idx="2963">
                  <c:v>2.6380000000000008</c:v>
                </c:pt>
                <c:pt idx="2964">
                  <c:v>2.6380000000000008</c:v>
                </c:pt>
                <c:pt idx="2965">
                  <c:v>2.6390000000000007</c:v>
                </c:pt>
                <c:pt idx="2966">
                  <c:v>2.640000000000001</c:v>
                </c:pt>
                <c:pt idx="2967">
                  <c:v>2.6410000000000009</c:v>
                </c:pt>
                <c:pt idx="2968">
                  <c:v>2.6420000000000008</c:v>
                </c:pt>
                <c:pt idx="2969">
                  <c:v>2.6430000000000007</c:v>
                </c:pt>
                <c:pt idx="2970">
                  <c:v>2.6430000000000007</c:v>
                </c:pt>
                <c:pt idx="2971">
                  <c:v>2.644000000000001</c:v>
                </c:pt>
                <c:pt idx="2972">
                  <c:v>2.6450000000000009</c:v>
                </c:pt>
                <c:pt idx="2973">
                  <c:v>2.6460000000000008</c:v>
                </c:pt>
                <c:pt idx="2974">
                  <c:v>2.6470000000000007</c:v>
                </c:pt>
                <c:pt idx="2975">
                  <c:v>2.648000000000001</c:v>
                </c:pt>
                <c:pt idx="2976">
                  <c:v>2.648000000000001</c:v>
                </c:pt>
                <c:pt idx="2977">
                  <c:v>2.6490000000000009</c:v>
                </c:pt>
                <c:pt idx="2978">
                  <c:v>2.6500000000000008</c:v>
                </c:pt>
                <c:pt idx="2979">
                  <c:v>2.6510000000000007</c:v>
                </c:pt>
                <c:pt idx="2980">
                  <c:v>2.652000000000001</c:v>
                </c:pt>
                <c:pt idx="2981">
                  <c:v>2.6530000000000009</c:v>
                </c:pt>
                <c:pt idx="2982">
                  <c:v>2.6530000000000009</c:v>
                </c:pt>
                <c:pt idx="2983">
                  <c:v>2.6540000000000008</c:v>
                </c:pt>
                <c:pt idx="2984">
                  <c:v>2.6550000000000007</c:v>
                </c:pt>
                <c:pt idx="2985">
                  <c:v>2.656000000000001</c:v>
                </c:pt>
                <c:pt idx="2986">
                  <c:v>2.6570000000000009</c:v>
                </c:pt>
                <c:pt idx="2987">
                  <c:v>2.6580000000000008</c:v>
                </c:pt>
                <c:pt idx="2988">
                  <c:v>2.6580000000000008</c:v>
                </c:pt>
                <c:pt idx="2989">
                  <c:v>2.6590000000000007</c:v>
                </c:pt>
                <c:pt idx="2990">
                  <c:v>2.660000000000001</c:v>
                </c:pt>
                <c:pt idx="2991">
                  <c:v>2.6610000000000009</c:v>
                </c:pt>
                <c:pt idx="2992">
                  <c:v>2.6620000000000008</c:v>
                </c:pt>
                <c:pt idx="2993">
                  <c:v>2.6630000000000007</c:v>
                </c:pt>
                <c:pt idx="2994">
                  <c:v>2.6630000000000007</c:v>
                </c:pt>
                <c:pt idx="2995">
                  <c:v>2.664000000000001</c:v>
                </c:pt>
                <c:pt idx="2996">
                  <c:v>2.6650000000000009</c:v>
                </c:pt>
                <c:pt idx="2997">
                  <c:v>2.6660000000000008</c:v>
                </c:pt>
                <c:pt idx="2998">
                  <c:v>2.6670000000000007</c:v>
                </c:pt>
                <c:pt idx="2999">
                  <c:v>2.6670000000000007</c:v>
                </c:pt>
                <c:pt idx="3000">
                  <c:v>2.668000000000001</c:v>
                </c:pt>
                <c:pt idx="3001">
                  <c:v>2.6690000000000009</c:v>
                </c:pt>
                <c:pt idx="3002">
                  <c:v>2.6700000000000008</c:v>
                </c:pt>
                <c:pt idx="3003">
                  <c:v>2.6710000000000007</c:v>
                </c:pt>
                <c:pt idx="3004">
                  <c:v>2.672000000000001</c:v>
                </c:pt>
                <c:pt idx="3005">
                  <c:v>2.672000000000001</c:v>
                </c:pt>
                <c:pt idx="3006">
                  <c:v>2.6730000000000009</c:v>
                </c:pt>
                <c:pt idx="3007">
                  <c:v>2.6740000000000008</c:v>
                </c:pt>
                <c:pt idx="3008">
                  <c:v>2.6750000000000007</c:v>
                </c:pt>
                <c:pt idx="3009">
                  <c:v>2.676000000000001</c:v>
                </c:pt>
                <c:pt idx="3010">
                  <c:v>2.6770000000000009</c:v>
                </c:pt>
                <c:pt idx="3011">
                  <c:v>2.6770000000000009</c:v>
                </c:pt>
                <c:pt idx="3012">
                  <c:v>2.6780000000000008</c:v>
                </c:pt>
                <c:pt idx="3013">
                  <c:v>2.6790000000000007</c:v>
                </c:pt>
                <c:pt idx="3014">
                  <c:v>2.6800000000000006</c:v>
                </c:pt>
                <c:pt idx="3015">
                  <c:v>2.6810000000000009</c:v>
                </c:pt>
                <c:pt idx="3016">
                  <c:v>2.6820000000000008</c:v>
                </c:pt>
                <c:pt idx="3017">
                  <c:v>2.6820000000000008</c:v>
                </c:pt>
                <c:pt idx="3018">
                  <c:v>2.6830000000000007</c:v>
                </c:pt>
                <c:pt idx="3019">
                  <c:v>2.6840000000000006</c:v>
                </c:pt>
                <c:pt idx="3020">
                  <c:v>2.6850000000000009</c:v>
                </c:pt>
                <c:pt idx="3021">
                  <c:v>2.6860000000000008</c:v>
                </c:pt>
                <c:pt idx="3022">
                  <c:v>2.6870000000000007</c:v>
                </c:pt>
                <c:pt idx="3023">
                  <c:v>2.6870000000000007</c:v>
                </c:pt>
                <c:pt idx="3024">
                  <c:v>2.6880000000000006</c:v>
                </c:pt>
                <c:pt idx="3025">
                  <c:v>2.6890000000000009</c:v>
                </c:pt>
                <c:pt idx="3026">
                  <c:v>2.6900000000000008</c:v>
                </c:pt>
                <c:pt idx="3027">
                  <c:v>2.6910000000000007</c:v>
                </c:pt>
                <c:pt idx="3028">
                  <c:v>2.6920000000000006</c:v>
                </c:pt>
                <c:pt idx="3029">
                  <c:v>2.6920000000000006</c:v>
                </c:pt>
                <c:pt idx="3030">
                  <c:v>2.6930000000000009</c:v>
                </c:pt>
                <c:pt idx="3031">
                  <c:v>2.6940000000000008</c:v>
                </c:pt>
                <c:pt idx="3032">
                  <c:v>2.6950000000000007</c:v>
                </c:pt>
                <c:pt idx="3033">
                  <c:v>2.6960000000000006</c:v>
                </c:pt>
                <c:pt idx="3034">
                  <c:v>2.697000000000001</c:v>
                </c:pt>
                <c:pt idx="3035">
                  <c:v>2.697000000000001</c:v>
                </c:pt>
                <c:pt idx="3036">
                  <c:v>2.6980000000000008</c:v>
                </c:pt>
                <c:pt idx="3037">
                  <c:v>2.6990000000000007</c:v>
                </c:pt>
                <c:pt idx="3038">
                  <c:v>2.7000000000000006</c:v>
                </c:pt>
                <c:pt idx="3039">
                  <c:v>2.701000000000001</c:v>
                </c:pt>
                <c:pt idx="3040">
                  <c:v>2.7020000000000008</c:v>
                </c:pt>
                <c:pt idx="3041">
                  <c:v>2.7020000000000008</c:v>
                </c:pt>
                <c:pt idx="3042">
                  <c:v>2.7030000000000007</c:v>
                </c:pt>
                <c:pt idx="3043">
                  <c:v>2.7040000000000006</c:v>
                </c:pt>
                <c:pt idx="3044">
                  <c:v>2.705000000000001</c:v>
                </c:pt>
                <c:pt idx="3045">
                  <c:v>2.7060000000000008</c:v>
                </c:pt>
                <c:pt idx="3046">
                  <c:v>2.7060000000000008</c:v>
                </c:pt>
                <c:pt idx="3047">
                  <c:v>2.7070000000000007</c:v>
                </c:pt>
                <c:pt idx="3048">
                  <c:v>2.7080000000000006</c:v>
                </c:pt>
                <c:pt idx="3049">
                  <c:v>2.709000000000001</c:v>
                </c:pt>
                <c:pt idx="3050">
                  <c:v>2.7100000000000009</c:v>
                </c:pt>
                <c:pt idx="3051">
                  <c:v>2.7110000000000007</c:v>
                </c:pt>
                <c:pt idx="3052">
                  <c:v>2.7110000000000007</c:v>
                </c:pt>
                <c:pt idx="3053">
                  <c:v>2.7120000000000006</c:v>
                </c:pt>
                <c:pt idx="3054">
                  <c:v>2.713000000000001</c:v>
                </c:pt>
                <c:pt idx="3055">
                  <c:v>2.7140000000000009</c:v>
                </c:pt>
                <c:pt idx="3056">
                  <c:v>2.7150000000000007</c:v>
                </c:pt>
                <c:pt idx="3057">
                  <c:v>2.7160000000000006</c:v>
                </c:pt>
                <c:pt idx="3058">
                  <c:v>2.7160000000000006</c:v>
                </c:pt>
                <c:pt idx="3059">
                  <c:v>2.717000000000001</c:v>
                </c:pt>
                <c:pt idx="3060">
                  <c:v>2.7180000000000009</c:v>
                </c:pt>
                <c:pt idx="3061">
                  <c:v>2.7190000000000007</c:v>
                </c:pt>
                <c:pt idx="3062">
                  <c:v>2.7200000000000006</c:v>
                </c:pt>
                <c:pt idx="3063">
                  <c:v>2.721000000000001</c:v>
                </c:pt>
                <c:pt idx="3064">
                  <c:v>2.721000000000001</c:v>
                </c:pt>
                <c:pt idx="3065">
                  <c:v>2.7220000000000009</c:v>
                </c:pt>
                <c:pt idx="3066">
                  <c:v>2.7230000000000008</c:v>
                </c:pt>
                <c:pt idx="3067">
                  <c:v>2.7240000000000006</c:v>
                </c:pt>
                <c:pt idx="3068">
                  <c:v>2.725000000000001</c:v>
                </c:pt>
                <c:pt idx="3069">
                  <c:v>2.7260000000000009</c:v>
                </c:pt>
                <c:pt idx="3070">
                  <c:v>2.7260000000000009</c:v>
                </c:pt>
                <c:pt idx="3071">
                  <c:v>2.7270000000000008</c:v>
                </c:pt>
                <c:pt idx="3072">
                  <c:v>2.7280000000000006</c:v>
                </c:pt>
                <c:pt idx="3073">
                  <c:v>2.729000000000001</c:v>
                </c:pt>
                <c:pt idx="3074">
                  <c:v>2.7300000000000009</c:v>
                </c:pt>
                <c:pt idx="3075">
                  <c:v>2.7310000000000008</c:v>
                </c:pt>
                <c:pt idx="3076">
                  <c:v>2.7310000000000008</c:v>
                </c:pt>
                <c:pt idx="3077">
                  <c:v>2.7320000000000007</c:v>
                </c:pt>
                <c:pt idx="3078">
                  <c:v>2.733000000000001</c:v>
                </c:pt>
                <c:pt idx="3079">
                  <c:v>2.7340000000000009</c:v>
                </c:pt>
                <c:pt idx="3080">
                  <c:v>2.7350000000000008</c:v>
                </c:pt>
                <c:pt idx="3081">
                  <c:v>2.7360000000000007</c:v>
                </c:pt>
                <c:pt idx="3082">
                  <c:v>2.7360000000000007</c:v>
                </c:pt>
                <c:pt idx="3083">
                  <c:v>2.737000000000001</c:v>
                </c:pt>
                <c:pt idx="3084">
                  <c:v>2.7380000000000009</c:v>
                </c:pt>
                <c:pt idx="3085">
                  <c:v>2.7390000000000008</c:v>
                </c:pt>
                <c:pt idx="3086">
                  <c:v>2.7400000000000007</c:v>
                </c:pt>
                <c:pt idx="3087">
                  <c:v>2.741000000000001</c:v>
                </c:pt>
                <c:pt idx="3088">
                  <c:v>2.741000000000001</c:v>
                </c:pt>
                <c:pt idx="3089">
                  <c:v>2.7420000000000009</c:v>
                </c:pt>
                <c:pt idx="3090">
                  <c:v>2.7430000000000008</c:v>
                </c:pt>
                <c:pt idx="3091">
                  <c:v>2.7440000000000007</c:v>
                </c:pt>
                <c:pt idx="3092">
                  <c:v>2.745000000000001</c:v>
                </c:pt>
                <c:pt idx="3093">
                  <c:v>2.745000000000001</c:v>
                </c:pt>
                <c:pt idx="3094">
                  <c:v>2.7460000000000009</c:v>
                </c:pt>
                <c:pt idx="3095">
                  <c:v>2.7470000000000008</c:v>
                </c:pt>
                <c:pt idx="3096">
                  <c:v>2.7480000000000007</c:v>
                </c:pt>
                <c:pt idx="3097">
                  <c:v>2.749000000000001</c:v>
                </c:pt>
                <c:pt idx="3098">
                  <c:v>2.7500000000000009</c:v>
                </c:pt>
                <c:pt idx="3099">
                  <c:v>2.7500000000000009</c:v>
                </c:pt>
                <c:pt idx="3100">
                  <c:v>2.7510000000000008</c:v>
                </c:pt>
                <c:pt idx="3101">
                  <c:v>2.7520000000000007</c:v>
                </c:pt>
                <c:pt idx="3102">
                  <c:v>2.753000000000001</c:v>
                </c:pt>
                <c:pt idx="3103">
                  <c:v>2.7540000000000009</c:v>
                </c:pt>
                <c:pt idx="3104">
                  <c:v>2.7550000000000008</c:v>
                </c:pt>
                <c:pt idx="3105">
                  <c:v>2.7550000000000008</c:v>
                </c:pt>
                <c:pt idx="3106">
                  <c:v>2.7560000000000007</c:v>
                </c:pt>
                <c:pt idx="3107">
                  <c:v>2.757000000000001</c:v>
                </c:pt>
                <c:pt idx="3108">
                  <c:v>2.7580000000000009</c:v>
                </c:pt>
                <c:pt idx="3109">
                  <c:v>2.7590000000000008</c:v>
                </c:pt>
                <c:pt idx="3110">
                  <c:v>2.7600000000000007</c:v>
                </c:pt>
                <c:pt idx="3111">
                  <c:v>2.7600000000000007</c:v>
                </c:pt>
                <c:pt idx="3112">
                  <c:v>2.761000000000001</c:v>
                </c:pt>
                <c:pt idx="3113">
                  <c:v>2.7620000000000009</c:v>
                </c:pt>
                <c:pt idx="3114">
                  <c:v>2.7630000000000008</c:v>
                </c:pt>
                <c:pt idx="3115">
                  <c:v>2.7640000000000007</c:v>
                </c:pt>
                <c:pt idx="3116">
                  <c:v>2.765000000000001</c:v>
                </c:pt>
                <c:pt idx="3117">
                  <c:v>2.765000000000001</c:v>
                </c:pt>
                <c:pt idx="3118">
                  <c:v>2.7660000000000009</c:v>
                </c:pt>
                <c:pt idx="3119">
                  <c:v>2.7670000000000008</c:v>
                </c:pt>
                <c:pt idx="3120">
                  <c:v>2.7680000000000007</c:v>
                </c:pt>
                <c:pt idx="3121">
                  <c:v>2.769000000000001</c:v>
                </c:pt>
                <c:pt idx="3122">
                  <c:v>2.7700000000000009</c:v>
                </c:pt>
                <c:pt idx="3123">
                  <c:v>2.7700000000000009</c:v>
                </c:pt>
                <c:pt idx="3124">
                  <c:v>2.7710000000000008</c:v>
                </c:pt>
                <c:pt idx="3125">
                  <c:v>2.7720000000000007</c:v>
                </c:pt>
                <c:pt idx="3126">
                  <c:v>2.773000000000001</c:v>
                </c:pt>
                <c:pt idx="3127">
                  <c:v>2.7740000000000009</c:v>
                </c:pt>
                <c:pt idx="3128">
                  <c:v>2.7750000000000008</c:v>
                </c:pt>
                <c:pt idx="3129">
                  <c:v>2.7750000000000008</c:v>
                </c:pt>
                <c:pt idx="3130">
                  <c:v>2.7760000000000007</c:v>
                </c:pt>
                <c:pt idx="3131">
                  <c:v>2.777000000000001</c:v>
                </c:pt>
                <c:pt idx="3132">
                  <c:v>2.7780000000000009</c:v>
                </c:pt>
                <c:pt idx="3133">
                  <c:v>2.7790000000000008</c:v>
                </c:pt>
                <c:pt idx="3134">
                  <c:v>2.7800000000000007</c:v>
                </c:pt>
                <c:pt idx="3135">
                  <c:v>2.7800000000000007</c:v>
                </c:pt>
                <c:pt idx="3136">
                  <c:v>2.781000000000001</c:v>
                </c:pt>
                <c:pt idx="3137">
                  <c:v>2.7820000000000009</c:v>
                </c:pt>
                <c:pt idx="3138">
                  <c:v>2.7830000000000008</c:v>
                </c:pt>
                <c:pt idx="3139">
                  <c:v>2.7840000000000007</c:v>
                </c:pt>
                <c:pt idx="3140">
                  <c:v>2.785000000000001</c:v>
                </c:pt>
                <c:pt idx="3141">
                  <c:v>2.785000000000001</c:v>
                </c:pt>
                <c:pt idx="3142">
                  <c:v>2.7860000000000009</c:v>
                </c:pt>
                <c:pt idx="3143">
                  <c:v>2.7870000000000008</c:v>
                </c:pt>
                <c:pt idx="3144">
                  <c:v>2.7880000000000007</c:v>
                </c:pt>
                <c:pt idx="3145">
                  <c:v>2.789000000000001</c:v>
                </c:pt>
                <c:pt idx="3146">
                  <c:v>2.789000000000001</c:v>
                </c:pt>
                <c:pt idx="3147">
                  <c:v>2.7900000000000009</c:v>
                </c:pt>
                <c:pt idx="3148">
                  <c:v>2.7910000000000008</c:v>
                </c:pt>
                <c:pt idx="3149">
                  <c:v>2.7920000000000007</c:v>
                </c:pt>
                <c:pt idx="3150">
                  <c:v>2.793000000000001</c:v>
                </c:pt>
                <c:pt idx="3151">
                  <c:v>2.7940000000000009</c:v>
                </c:pt>
                <c:pt idx="3152">
                  <c:v>2.7940000000000009</c:v>
                </c:pt>
                <c:pt idx="3153">
                  <c:v>2.7950000000000008</c:v>
                </c:pt>
                <c:pt idx="3154">
                  <c:v>2.7960000000000007</c:v>
                </c:pt>
                <c:pt idx="3155">
                  <c:v>2.797000000000001</c:v>
                </c:pt>
                <c:pt idx="3156">
                  <c:v>2.7980000000000009</c:v>
                </c:pt>
                <c:pt idx="3157">
                  <c:v>2.7990000000000008</c:v>
                </c:pt>
                <c:pt idx="3158">
                  <c:v>2.7990000000000008</c:v>
                </c:pt>
                <c:pt idx="3159">
                  <c:v>2.8000000000000007</c:v>
                </c:pt>
                <c:pt idx="3160">
                  <c:v>2.801000000000001</c:v>
                </c:pt>
                <c:pt idx="3161">
                  <c:v>2.8020000000000009</c:v>
                </c:pt>
                <c:pt idx="3162">
                  <c:v>2.8030000000000008</c:v>
                </c:pt>
                <c:pt idx="3163">
                  <c:v>2.8040000000000007</c:v>
                </c:pt>
                <c:pt idx="3164">
                  <c:v>2.8040000000000007</c:v>
                </c:pt>
                <c:pt idx="3165">
                  <c:v>2.8050000000000006</c:v>
                </c:pt>
                <c:pt idx="3166">
                  <c:v>2.8060000000000009</c:v>
                </c:pt>
                <c:pt idx="3167">
                  <c:v>2.8070000000000008</c:v>
                </c:pt>
                <c:pt idx="3168">
                  <c:v>2.8080000000000007</c:v>
                </c:pt>
                <c:pt idx="3169">
                  <c:v>2.8090000000000006</c:v>
                </c:pt>
                <c:pt idx="3170">
                  <c:v>2.8090000000000006</c:v>
                </c:pt>
                <c:pt idx="3171">
                  <c:v>2.8100000000000009</c:v>
                </c:pt>
                <c:pt idx="3172">
                  <c:v>2.8110000000000008</c:v>
                </c:pt>
                <c:pt idx="3173">
                  <c:v>2.8120000000000007</c:v>
                </c:pt>
                <c:pt idx="3174">
                  <c:v>2.8130000000000006</c:v>
                </c:pt>
                <c:pt idx="3175">
                  <c:v>2.8140000000000009</c:v>
                </c:pt>
                <c:pt idx="3176">
                  <c:v>2.8140000000000009</c:v>
                </c:pt>
                <c:pt idx="3177">
                  <c:v>2.8150000000000008</c:v>
                </c:pt>
                <c:pt idx="3178">
                  <c:v>2.8160000000000007</c:v>
                </c:pt>
                <c:pt idx="3179">
                  <c:v>2.8170000000000006</c:v>
                </c:pt>
                <c:pt idx="3180">
                  <c:v>2.8180000000000009</c:v>
                </c:pt>
                <c:pt idx="3181">
                  <c:v>2.8190000000000008</c:v>
                </c:pt>
                <c:pt idx="3182">
                  <c:v>2.8190000000000008</c:v>
                </c:pt>
                <c:pt idx="3183">
                  <c:v>2.8200000000000007</c:v>
                </c:pt>
                <c:pt idx="3184">
                  <c:v>2.8210000000000006</c:v>
                </c:pt>
                <c:pt idx="3185">
                  <c:v>2.822000000000001</c:v>
                </c:pt>
                <c:pt idx="3186">
                  <c:v>2.8230000000000008</c:v>
                </c:pt>
                <c:pt idx="3187">
                  <c:v>2.8240000000000007</c:v>
                </c:pt>
                <c:pt idx="3188">
                  <c:v>2.8240000000000007</c:v>
                </c:pt>
                <c:pt idx="3189">
                  <c:v>2.8250000000000006</c:v>
                </c:pt>
                <c:pt idx="3190">
                  <c:v>2.826000000000001</c:v>
                </c:pt>
                <c:pt idx="3191">
                  <c:v>2.8270000000000008</c:v>
                </c:pt>
                <c:pt idx="3192">
                  <c:v>2.8280000000000007</c:v>
                </c:pt>
                <c:pt idx="3193">
                  <c:v>2.8280000000000007</c:v>
                </c:pt>
                <c:pt idx="3194">
                  <c:v>2.8290000000000006</c:v>
                </c:pt>
                <c:pt idx="3195">
                  <c:v>2.830000000000001</c:v>
                </c:pt>
                <c:pt idx="3196">
                  <c:v>2.8310000000000008</c:v>
                </c:pt>
                <c:pt idx="3197">
                  <c:v>2.8320000000000007</c:v>
                </c:pt>
                <c:pt idx="3198">
                  <c:v>2.8330000000000006</c:v>
                </c:pt>
                <c:pt idx="3199">
                  <c:v>2.8330000000000006</c:v>
                </c:pt>
                <c:pt idx="3200">
                  <c:v>2.834000000000001</c:v>
                </c:pt>
                <c:pt idx="3201">
                  <c:v>2.8350000000000009</c:v>
                </c:pt>
                <c:pt idx="3202">
                  <c:v>2.8360000000000007</c:v>
                </c:pt>
                <c:pt idx="3203">
                  <c:v>2.8370000000000006</c:v>
                </c:pt>
                <c:pt idx="3204">
                  <c:v>2.838000000000001</c:v>
                </c:pt>
                <c:pt idx="3205">
                  <c:v>2.838000000000001</c:v>
                </c:pt>
                <c:pt idx="3206">
                  <c:v>2.8390000000000009</c:v>
                </c:pt>
                <c:pt idx="3207">
                  <c:v>2.8400000000000007</c:v>
                </c:pt>
                <c:pt idx="3208">
                  <c:v>2.8410000000000006</c:v>
                </c:pt>
                <c:pt idx="3209">
                  <c:v>2.842000000000001</c:v>
                </c:pt>
                <c:pt idx="3210">
                  <c:v>2.8430000000000009</c:v>
                </c:pt>
                <c:pt idx="3211">
                  <c:v>2.8430000000000009</c:v>
                </c:pt>
                <c:pt idx="3212">
                  <c:v>2.8440000000000007</c:v>
                </c:pt>
                <c:pt idx="3213">
                  <c:v>2.8450000000000006</c:v>
                </c:pt>
                <c:pt idx="3214">
                  <c:v>2.846000000000001</c:v>
                </c:pt>
                <c:pt idx="3215">
                  <c:v>2.8470000000000009</c:v>
                </c:pt>
                <c:pt idx="3216">
                  <c:v>2.8480000000000008</c:v>
                </c:pt>
                <c:pt idx="3217">
                  <c:v>2.8480000000000008</c:v>
                </c:pt>
                <c:pt idx="3218">
                  <c:v>2.8490000000000006</c:v>
                </c:pt>
                <c:pt idx="3219">
                  <c:v>2.850000000000001</c:v>
                </c:pt>
                <c:pt idx="3220">
                  <c:v>2.8510000000000009</c:v>
                </c:pt>
                <c:pt idx="3221">
                  <c:v>2.8520000000000008</c:v>
                </c:pt>
                <c:pt idx="3222">
                  <c:v>2.8530000000000006</c:v>
                </c:pt>
                <c:pt idx="3223">
                  <c:v>2.8530000000000006</c:v>
                </c:pt>
                <c:pt idx="3224">
                  <c:v>2.854000000000001</c:v>
                </c:pt>
                <c:pt idx="3225">
                  <c:v>2.8550000000000009</c:v>
                </c:pt>
                <c:pt idx="3226">
                  <c:v>2.8560000000000008</c:v>
                </c:pt>
                <c:pt idx="3227">
                  <c:v>2.8570000000000007</c:v>
                </c:pt>
                <c:pt idx="3228">
                  <c:v>2.858000000000001</c:v>
                </c:pt>
                <c:pt idx="3229">
                  <c:v>2.858000000000001</c:v>
                </c:pt>
                <c:pt idx="3230">
                  <c:v>2.8590000000000009</c:v>
                </c:pt>
                <c:pt idx="3231">
                  <c:v>2.8600000000000008</c:v>
                </c:pt>
                <c:pt idx="3232">
                  <c:v>2.8610000000000007</c:v>
                </c:pt>
                <c:pt idx="3233">
                  <c:v>2.862000000000001</c:v>
                </c:pt>
                <c:pt idx="3234">
                  <c:v>2.8630000000000009</c:v>
                </c:pt>
                <c:pt idx="3235">
                  <c:v>2.8630000000000009</c:v>
                </c:pt>
                <c:pt idx="3236">
                  <c:v>2.8640000000000008</c:v>
                </c:pt>
                <c:pt idx="3237">
                  <c:v>2.8650000000000007</c:v>
                </c:pt>
                <c:pt idx="3238">
                  <c:v>2.866000000000001</c:v>
                </c:pt>
                <c:pt idx="3239">
                  <c:v>2.8670000000000009</c:v>
                </c:pt>
                <c:pt idx="3240">
                  <c:v>2.8670000000000009</c:v>
                </c:pt>
                <c:pt idx="3241">
                  <c:v>2.8680000000000008</c:v>
                </c:pt>
                <c:pt idx="3242">
                  <c:v>2.8690000000000007</c:v>
                </c:pt>
                <c:pt idx="3243">
                  <c:v>2.870000000000001</c:v>
                </c:pt>
                <c:pt idx="3244">
                  <c:v>2.8710000000000009</c:v>
                </c:pt>
                <c:pt idx="3245">
                  <c:v>2.8720000000000008</c:v>
                </c:pt>
                <c:pt idx="3246">
                  <c:v>2.8720000000000008</c:v>
                </c:pt>
                <c:pt idx="3247">
                  <c:v>2.8730000000000007</c:v>
                </c:pt>
                <c:pt idx="3248">
                  <c:v>2.874000000000001</c:v>
                </c:pt>
                <c:pt idx="3249">
                  <c:v>2.8750000000000009</c:v>
                </c:pt>
                <c:pt idx="3250">
                  <c:v>2.8760000000000008</c:v>
                </c:pt>
                <c:pt idx="3251">
                  <c:v>2.8770000000000007</c:v>
                </c:pt>
                <c:pt idx="3252">
                  <c:v>2.8770000000000007</c:v>
                </c:pt>
                <c:pt idx="3253">
                  <c:v>2.878000000000001</c:v>
                </c:pt>
                <c:pt idx="3254">
                  <c:v>2.8790000000000009</c:v>
                </c:pt>
                <c:pt idx="3255">
                  <c:v>2.8800000000000008</c:v>
                </c:pt>
                <c:pt idx="3256">
                  <c:v>2.8810000000000007</c:v>
                </c:pt>
                <c:pt idx="3257">
                  <c:v>2.882000000000001</c:v>
                </c:pt>
                <c:pt idx="3258">
                  <c:v>2.882000000000001</c:v>
                </c:pt>
                <c:pt idx="3259">
                  <c:v>2.8830000000000009</c:v>
                </c:pt>
                <c:pt idx="3260">
                  <c:v>2.8840000000000008</c:v>
                </c:pt>
                <c:pt idx="3261">
                  <c:v>2.8850000000000007</c:v>
                </c:pt>
                <c:pt idx="3262">
                  <c:v>2.886000000000001</c:v>
                </c:pt>
                <c:pt idx="3263">
                  <c:v>2.8870000000000009</c:v>
                </c:pt>
                <c:pt idx="3264">
                  <c:v>2.8870000000000009</c:v>
                </c:pt>
                <c:pt idx="3265">
                  <c:v>2.8880000000000008</c:v>
                </c:pt>
                <c:pt idx="3266">
                  <c:v>2.8890000000000007</c:v>
                </c:pt>
                <c:pt idx="3267">
                  <c:v>2.890000000000001</c:v>
                </c:pt>
                <c:pt idx="3268">
                  <c:v>2.8910000000000009</c:v>
                </c:pt>
                <c:pt idx="3269">
                  <c:v>2.8920000000000008</c:v>
                </c:pt>
                <c:pt idx="3270">
                  <c:v>2.8920000000000008</c:v>
                </c:pt>
                <c:pt idx="3271">
                  <c:v>2.8930000000000007</c:v>
                </c:pt>
                <c:pt idx="3272">
                  <c:v>2.894000000000001</c:v>
                </c:pt>
                <c:pt idx="3273">
                  <c:v>2.8950000000000009</c:v>
                </c:pt>
                <c:pt idx="3274">
                  <c:v>2.8960000000000008</c:v>
                </c:pt>
                <c:pt idx="3275">
                  <c:v>2.8970000000000007</c:v>
                </c:pt>
                <c:pt idx="3276">
                  <c:v>2.8970000000000007</c:v>
                </c:pt>
                <c:pt idx="3277">
                  <c:v>2.898000000000001</c:v>
                </c:pt>
                <c:pt idx="3278">
                  <c:v>2.8990000000000009</c:v>
                </c:pt>
                <c:pt idx="3279">
                  <c:v>2.9000000000000008</c:v>
                </c:pt>
                <c:pt idx="3280">
                  <c:v>2.9010000000000007</c:v>
                </c:pt>
                <c:pt idx="3281">
                  <c:v>2.902000000000001</c:v>
                </c:pt>
                <c:pt idx="3282">
                  <c:v>2.902000000000001</c:v>
                </c:pt>
                <c:pt idx="3283">
                  <c:v>2.9030000000000009</c:v>
                </c:pt>
                <c:pt idx="3284">
                  <c:v>2.9040000000000008</c:v>
                </c:pt>
                <c:pt idx="3285">
                  <c:v>2.9050000000000007</c:v>
                </c:pt>
                <c:pt idx="3286">
                  <c:v>2.906000000000001</c:v>
                </c:pt>
                <c:pt idx="3287">
                  <c:v>2.9070000000000009</c:v>
                </c:pt>
                <c:pt idx="3288">
                  <c:v>2.9070000000000009</c:v>
                </c:pt>
                <c:pt idx="3289">
                  <c:v>2.9080000000000008</c:v>
                </c:pt>
                <c:pt idx="3290">
                  <c:v>2.9090000000000007</c:v>
                </c:pt>
                <c:pt idx="3291">
                  <c:v>2.910000000000001</c:v>
                </c:pt>
                <c:pt idx="3292">
                  <c:v>2.9110000000000009</c:v>
                </c:pt>
                <c:pt idx="3293">
                  <c:v>2.9110000000000009</c:v>
                </c:pt>
                <c:pt idx="3294">
                  <c:v>2.9120000000000008</c:v>
                </c:pt>
                <c:pt idx="3295">
                  <c:v>2.9130000000000007</c:v>
                </c:pt>
                <c:pt idx="3296">
                  <c:v>2.914000000000001</c:v>
                </c:pt>
                <c:pt idx="3297">
                  <c:v>2.9150000000000009</c:v>
                </c:pt>
                <c:pt idx="3298">
                  <c:v>2.9160000000000008</c:v>
                </c:pt>
                <c:pt idx="3299">
                  <c:v>2.9160000000000008</c:v>
                </c:pt>
                <c:pt idx="3300">
                  <c:v>2.9170000000000007</c:v>
                </c:pt>
                <c:pt idx="3301">
                  <c:v>2.918000000000001</c:v>
                </c:pt>
                <c:pt idx="3302">
                  <c:v>2.9190000000000009</c:v>
                </c:pt>
                <c:pt idx="3303">
                  <c:v>2.9200000000000008</c:v>
                </c:pt>
                <c:pt idx="3304">
                  <c:v>2.9210000000000007</c:v>
                </c:pt>
                <c:pt idx="3305">
                  <c:v>2.9210000000000007</c:v>
                </c:pt>
                <c:pt idx="3306">
                  <c:v>2.922000000000001</c:v>
                </c:pt>
                <c:pt idx="3307">
                  <c:v>2.9230000000000009</c:v>
                </c:pt>
                <c:pt idx="3308">
                  <c:v>2.9240000000000008</c:v>
                </c:pt>
                <c:pt idx="3309">
                  <c:v>2.9250000000000007</c:v>
                </c:pt>
                <c:pt idx="3310">
                  <c:v>2.926000000000001</c:v>
                </c:pt>
                <c:pt idx="3311">
                  <c:v>2.926000000000001</c:v>
                </c:pt>
                <c:pt idx="3312">
                  <c:v>2.9270000000000009</c:v>
                </c:pt>
                <c:pt idx="3313">
                  <c:v>2.9280000000000008</c:v>
                </c:pt>
                <c:pt idx="3314">
                  <c:v>2.9290000000000007</c:v>
                </c:pt>
                <c:pt idx="3315">
                  <c:v>2.9300000000000006</c:v>
                </c:pt>
                <c:pt idx="3316">
                  <c:v>2.9310000000000009</c:v>
                </c:pt>
                <c:pt idx="3317">
                  <c:v>2.9310000000000009</c:v>
                </c:pt>
                <c:pt idx="3318">
                  <c:v>2.9320000000000008</c:v>
                </c:pt>
                <c:pt idx="3319">
                  <c:v>2.9330000000000007</c:v>
                </c:pt>
                <c:pt idx="3320">
                  <c:v>2.9340000000000006</c:v>
                </c:pt>
                <c:pt idx="3321">
                  <c:v>2.9350000000000009</c:v>
                </c:pt>
                <c:pt idx="3322">
                  <c:v>2.9360000000000008</c:v>
                </c:pt>
                <c:pt idx="3323">
                  <c:v>2.9360000000000008</c:v>
                </c:pt>
                <c:pt idx="3324">
                  <c:v>2.9370000000000007</c:v>
                </c:pt>
                <c:pt idx="3325">
                  <c:v>2.9380000000000006</c:v>
                </c:pt>
                <c:pt idx="3326">
                  <c:v>2.9390000000000009</c:v>
                </c:pt>
                <c:pt idx="3327">
                  <c:v>2.9400000000000008</c:v>
                </c:pt>
                <c:pt idx="3328">
                  <c:v>2.9410000000000007</c:v>
                </c:pt>
                <c:pt idx="3329">
                  <c:v>2.9410000000000007</c:v>
                </c:pt>
                <c:pt idx="3330">
                  <c:v>2.9420000000000006</c:v>
                </c:pt>
                <c:pt idx="3331">
                  <c:v>2.9430000000000009</c:v>
                </c:pt>
                <c:pt idx="3332">
                  <c:v>2.9440000000000008</c:v>
                </c:pt>
                <c:pt idx="3333">
                  <c:v>2.9450000000000007</c:v>
                </c:pt>
                <c:pt idx="3334">
                  <c:v>2.9460000000000006</c:v>
                </c:pt>
                <c:pt idx="3335">
                  <c:v>2.9460000000000006</c:v>
                </c:pt>
                <c:pt idx="3336">
                  <c:v>2.947000000000001</c:v>
                </c:pt>
                <c:pt idx="3337">
                  <c:v>2.9480000000000008</c:v>
                </c:pt>
                <c:pt idx="3338">
                  <c:v>2.9490000000000007</c:v>
                </c:pt>
                <c:pt idx="3339">
                  <c:v>2.9500000000000006</c:v>
                </c:pt>
                <c:pt idx="3340">
                  <c:v>2.9500000000000006</c:v>
                </c:pt>
                <c:pt idx="3341">
                  <c:v>2.951000000000001</c:v>
                </c:pt>
                <c:pt idx="3342">
                  <c:v>2.9520000000000008</c:v>
                </c:pt>
                <c:pt idx="3343">
                  <c:v>2.9530000000000007</c:v>
                </c:pt>
                <c:pt idx="3344">
                  <c:v>2.9540000000000006</c:v>
                </c:pt>
                <c:pt idx="3345">
                  <c:v>2.955000000000001</c:v>
                </c:pt>
                <c:pt idx="3346">
                  <c:v>2.955000000000001</c:v>
                </c:pt>
                <c:pt idx="3347">
                  <c:v>2.9560000000000008</c:v>
                </c:pt>
                <c:pt idx="3348">
                  <c:v>2.9570000000000007</c:v>
                </c:pt>
                <c:pt idx="3349">
                  <c:v>2.9580000000000006</c:v>
                </c:pt>
                <c:pt idx="3350">
                  <c:v>2.959000000000001</c:v>
                </c:pt>
                <c:pt idx="3351">
                  <c:v>2.9600000000000009</c:v>
                </c:pt>
                <c:pt idx="3352">
                  <c:v>2.9600000000000009</c:v>
                </c:pt>
                <c:pt idx="3353">
                  <c:v>2.9610000000000007</c:v>
                </c:pt>
                <c:pt idx="3354">
                  <c:v>2.9620000000000006</c:v>
                </c:pt>
                <c:pt idx="3355">
                  <c:v>2.963000000000001</c:v>
                </c:pt>
                <c:pt idx="3356">
                  <c:v>2.9640000000000009</c:v>
                </c:pt>
                <c:pt idx="3357">
                  <c:v>2.9650000000000007</c:v>
                </c:pt>
                <c:pt idx="3358">
                  <c:v>2.9650000000000007</c:v>
                </c:pt>
                <c:pt idx="3359">
                  <c:v>2.9660000000000006</c:v>
                </c:pt>
                <c:pt idx="3360">
                  <c:v>2.967000000000001</c:v>
                </c:pt>
                <c:pt idx="3361">
                  <c:v>2.9680000000000009</c:v>
                </c:pt>
                <c:pt idx="3362">
                  <c:v>2.9690000000000007</c:v>
                </c:pt>
                <c:pt idx="3363">
                  <c:v>2.9700000000000006</c:v>
                </c:pt>
                <c:pt idx="3364">
                  <c:v>2.9700000000000006</c:v>
                </c:pt>
                <c:pt idx="3365">
                  <c:v>2.971000000000001</c:v>
                </c:pt>
                <c:pt idx="3366">
                  <c:v>2.9720000000000009</c:v>
                </c:pt>
                <c:pt idx="3367">
                  <c:v>2.9730000000000008</c:v>
                </c:pt>
                <c:pt idx="3368">
                  <c:v>2.9740000000000006</c:v>
                </c:pt>
                <c:pt idx="3369">
                  <c:v>2.975000000000001</c:v>
                </c:pt>
                <c:pt idx="3370">
                  <c:v>2.975000000000001</c:v>
                </c:pt>
                <c:pt idx="3371">
                  <c:v>2.9760000000000009</c:v>
                </c:pt>
                <c:pt idx="3372">
                  <c:v>2.9770000000000008</c:v>
                </c:pt>
                <c:pt idx="3373">
                  <c:v>2.9780000000000006</c:v>
                </c:pt>
                <c:pt idx="3374">
                  <c:v>2.979000000000001</c:v>
                </c:pt>
                <c:pt idx="3375">
                  <c:v>2.9800000000000009</c:v>
                </c:pt>
                <c:pt idx="3376">
                  <c:v>2.9800000000000009</c:v>
                </c:pt>
                <c:pt idx="3377">
                  <c:v>2.9810000000000008</c:v>
                </c:pt>
                <c:pt idx="3378">
                  <c:v>2.9820000000000007</c:v>
                </c:pt>
                <c:pt idx="3379">
                  <c:v>2.983000000000001</c:v>
                </c:pt>
                <c:pt idx="3380">
                  <c:v>2.9840000000000009</c:v>
                </c:pt>
                <c:pt idx="3381">
                  <c:v>2.9850000000000008</c:v>
                </c:pt>
                <c:pt idx="3382">
                  <c:v>2.9850000000000008</c:v>
                </c:pt>
                <c:pt idx="3383">
                  <c:v>2.9860000000000007</c:v>
                </c:pt>
                <c:pt idx="3384">
                  <c:v>2.987000000000001</c:v>
                </c:pt>
                <c:pt idx="3385">
                  <c:v>2.9880000000000009</c:v>
                </c:pt>
                <c:pt idx="3386">
                  <c:v>2.9890000000000008</c:v>
                </c:pt>
                <c:pt idx="3387">
                  <c:v>2.9890000000000008</c:v>
                </c:pt>
                <c:pt idx="3388">
                  <c:v>2.9900000000000007</c:v>
                </c:pt>
                <c:pt idx="3389">
                  <c:v>2.991000000000001</c:v>
                </c:pt>
                <c:pt idx="3390">
                  <c:v>2.9920000000000009</c:v>
                </c:pt>
                <c:pt idx="3391">
                  <c:v>2.9930000000000008</c:v>
                </c:pt>
                <c:pt idx="3392">
                  <c:v>2.9940000000000007</c:v>
                </c:pt>
                <c:pt idx="3393">
                  <c:v>2.9940000000000007</c:v>
                </c:pt>
                <c:pt idx="3394">
                  <c:v>2.995000000000001</c:v>
                </c:pt>
                <c:pt idx="3395">
                  <c:v>2.9960000000000009</c:v>
                </c:pt>
                <c:pt idx="3396">
                  <c:v>2.9970000000000008</c:v>
                </c:pt>
                <c:pt idx="3397">
                  <c:v>2.9980000000000007</c:v>
                </c:pt>
                <c:pt idx="3398">
                  <c:v>2.999000000000001</c:v>
                </c:pt>
                <c:pt idx="3399">
                  <c:v>2.999000000000001</c:v>
                </c:pt>
                <c:pt idx="3400">
                  <c:v>3.0000000000000009</c:v>
                </c:pt>
                <c:pt idx="3401">
                  <c:v>3.0010000000000008</c:v>
                </c:pt>
                <c:pt idx="3402">
                  <c:v>3.0020000000000007</c:v>
                </c:pt>
                <c:pt idx="3403">
                  <c:v>3.003000000000001</c:v>
                </c:pt>
                <c:pt idx="3404">
                  <c:v>3.0040000000000009</c:v>
                </c:pt>
                <c:pt idx="3405">
                  <c:v>3.0040000000000009</c:v>
                </c:pt>
                <c:pt idx="3406">
                  <c:v>3.0050000000000008</c:v>
                </c:pt>
                <c:pt idx="3407">
                  <c:v>3.0060000000000007</c:v>
                </c:pt>
                <c:pt idx="3408">
                  <c:v>3.007000000000001</c:v>
                </c:pt>
                <c:pt idx="3409">
                  <c:v>3.0080000000000009</c:v>
                </c:pt>
                <c:pt idx="3410">
                  <c:v>3.0090000000000008</c:v>
                </c:pt>
                <c:pt idx="3411">
                  <c:v>3.0090000000000008</c:v>
                </c:pt>
                <c:pt idx="3412">
                  <c:v>3.0100000000000007</c:v>
                </c:pt>
                <c:pt idx="3413">
                  <c:v>3.011000000000001</c:v>
                </c:pt>
                <c:pt idx="3414">
                  <c:v>3.0120000000000009</c:v>
                </c:pt>
                <c:pt idx="3415">
                  <c:v>3.0130000000000008</c:v>
                </c:pt>
                <c:pt idx="3416">
                  <c:v>3.0140000000000007</c:v>
                </c:pt>
                <c:pt idx="3417">
                  <c:v>3.0140000000000007</c:v>
                </c:pt>
                <c:pt idx="3418">
                  <c:v>3.015000000000001</c:v>
                </c:pt>
                <c:pt idx="3419">
                  <c:v>3.0160000000000009</c:v>
                </c:pt>
                <c:pt idx="3420">
                  <c:v>3.0170000000000008</c:v>
                </c:pt>
                <c:pt idx="3421">
                  <c:v>3.0180000000000007</c:v>
                </c:pt>
                <c:pt idx="3422">
                  <c:v>3.019000000000001</c:v>
                </c:pt>
                <c:pt idx="3423">
                  <c:v>3.019000000000001</c:v>
                </c:pt>
                <c:pt idx="3424">
                  <c:v>3.0200000000000009</c:v>
                </c:pt>
                <c:pt idx="3425">
                  <c:v>3.0210000000000008</c:v>
                </c:pt>
                <c:pt idx="3426">
                  <c:v>3.0220000000000007</c:v>
                </c:pt>
                <c:pt idx="3427">
                  <c:v>3.023000000000001</c:v>
                </c:pt>
                <c:pt idx="3428">
                  <c:v>3.0240000000000009</c:v>
                </c:pt>
                <c:pt idx="3429">
                  <c:v>3.0240000000000009</c:v>
                </c:pt>
                <c:pt idx="3430">
                  <c:v>3.0250000000000008</c:v>
                </c:pt>
                <c:pt idx="3431">
                  <c:v>3.0260000000000007</c:v>
                </c:pt>
                <c:pt idx="3432">
                  <c:v>3.027000000000001</c:v>
                </c:pt>
                <c:pt idx="3433">
                  <c:v>3.0280000000000009</c:v>
                </c:pt>
                <c:pt idx="3434">
                  <c:v>3.0290000000000008</c:v>
                </c:pt>
                <c:pt idx="3435">
                  <c:v>3.0290000000000008</c:v>
                </c:pt>
                <c:pt idx="3436">
                  <c:v>3.0300000000000007</c:v>
                </c:pt>
                <c:pt idx="3437">
                  <c:v>3.031000000000001</c:v>
                </c:pt>
                <c:pt idx="3438">
                  <c:v>3.0320000000000009</c:v>
                </c:pt>
                <c:pt idx="3439">
                  <c:v>3.0330000000000008</c:v>
                </c:pt>
                <c:pt idx="3440">
                  <c:v>3.0330000000000008</c:v>
                </c:pt>
                <c:pt idx="3441">
                  <c:v>3.0340000000000007</c:v>
                </c:pt>
                <c:pt idx="3442">
                  <c:v>3.035000000000001</c:v>
                </c:pt>
                <c:pt idx="3443">
                  <c:v>3.0360000000000009</c:v>
                </c:pt>
                <c:pt idx="3444">
                  <c:v>3.0370000000000008</c:v>
                </c:pt>
                <c:pt idx="3445">
                  <c:v>3.0380000000000007</c:v>
                </c:pt>
                <c:pt idx="3446">
                  <c:v>3.0380000000000007</c:v>
                </c:pt>
                <c:pt idx="3447">
                  <c:v>3.039000000000001</c:v>
                </c:pt>
                <c:pt idx="3448">
                  <c:v>3.0400000000000009</c:v>
                </c:pt>
                <c:pt idx="3449">
                  <c:v>3.0410000000000008</c:v>
                </c:pt>
                <c:pt idx="3450">
                  <c:v>3.0420000000000007</c:v>
                </c:pt>
                <c:pt idx="3451">
                  <c:v>3.043000000000001</c:v>
                </c:pt>
                <c:pt idx="3452">
                  <c:v>3.043000000000001</c:v>
                </c:pt>
                <c:pt idx="3453">
                  <c:v>3.0440000000000009</c:v>
                </c:pt>
                <c:pt idx="3454">
                  <c:v>3.0450000000000008</c:v>
                </c:pt>
                <c:pt idx="3455">
                  <c:v>3.0460000000000007</c:v>
                </c:pt>
                <c:pt idx="3456">
                  <c:v>3.047000000000001</c:v>
                </c:pt>
                <c:pt idx="3457">
                  <c:v>3.0480000000000009</c:v>
                </c:pt>
                <c:pt idx="3458">
                  <c:v>3.0480000000000009</c:v>
                </c:pt>
                <c:pt idx="3459">
                  <c:v>3.0490000000000008</c:v>
                </c:pt>
                <c:pt idx="3460">
                  <c:v>3.0500000000000007</c:v>
                </c:pt>
                <c:pt idx="3461">
                  <c:v>3.051000000000001</c:v>
                </c:pt>
                <c:pt idx="3462">
                  <c:v>3.0520000000000009</c:v>
                </c:pt>
                <c:pt idx="3463">
                  <c:v>3.0530000000000008</c:v>
                </c:pt>
                <c:pt idx="3464">
                  <c:v>3.0530000000000008</c:v>
                </c:pt>
                <c:pt idx="3465">
                  <c:v>3.0540000000000007</c:v>
                </c:pt>
                <c:pt idx="3466">
                  <c:v>3.0550000000000006</c:v>
                </c:pt>
                <c:pt idx="3467">
                  <c:v>3.0560000000000009</c:v>
                </c:pt>
                <c:pt idx="3468">
                  <c:v>3.0570000000000008</c:v>
                </c:pt>
                <c:pt idx="3469">
                  <c:v>3.0580000000000007</c:v>
                </c:pt>
                <c:pt idx="3470">
                  <c:v>3.0580000000000007</c:v>
                </c:pt>
                <c:pt idx="3471">
                  <c:v>3.0590000000000006</c:v>
                </c:pt>
                <c:pt idx="3472">
                  <c:v>3.0600000000000009</c:v>
                </c:pt>
                <c:pt idx="3473">
                  <c:v>3.0610000000000008</c:v>
                </c:pt>
                <c:pt idx="3474">
                  <c:v>3.0620000000000007</c:v>
                </c:pt>
                <c:pt idx="3475">
                  <c:v>3.0630000000000006</c:v>
                </c:pt>
                <c:pt idx="3476">
                  <c:v>3.0630000000000006</c:v>
                </c:pt>
                <c:pt idx="3477">
                  <c:v>3.0640000000000009</c:v>
                </c:pt>
                <c:pt idx="3478">
                  <c:v>3.0650000000000008</c:v>
                </c:pt>
                <c:pt idx="3479">
                  <c:v>3.0660000000000007</c:v>
                </c:pt>
                <c:pt idx="3480">
                  <c:v>3.0670000000000006</c:v>
                </c:pt>
                <c:pt idx="3481">
                  <c:v>3.0680000000000009</c:v>
                </c:pt>
                <c:pt idx="3482">
                  <c:v>3.0680000000000009</c:v>
                </c:pt>
                <c:pt idx="3483">
                  <c:v>3.0690000000000008</c:v>
                </c:pt>
                <c:pt idx="3484">
                  <c:v>3.0700000000000007</c:v>
                </c:pt>
                <c:pt idx="3485">
                  <c:v>3.0710000000000006</c:v>
                </c:pt>
                <c:pt idx="3486">
                  <c:v>3.072000000000001</c:v>
                </c:pt>
                <c:pt idx="3487">
                  <c:v>3.072000000000001</c:v>
                </c:pt>
                <c:pt idx="3488">
                  <c:v>3.0730000000000008</c:v>
                </c:pt>
                <c:pt idx="3489">
                  <c:v>3.0740000000000007</c:v>
                </c:pt>
                <c:pt idx="3490">
                  <c:v>3.0750000000000006</c:v>
                </c:pt>
                <c:pt idx="3491">
                  <c:v>3.076000000000001</c:v>
                </c:pt>
                <c:pt idx="3492">
                  <c:v>3.0770000000000008</c:v>
                </c:pt>
                <c:pt idx="3493">
                  <c:v>3.0770000000000008</c:v>
                </c:pt>
                <c:pt idx="3494">
                  <c:v>3.0780000000000007</c:v>
                </c:pt>
                <c:pt idx="3495">
                  <c:v>3.0790000000000006</c:v>
                </c:pt>
                <c:pt idx="3496">
                  <c:v>3.080000000000001</c:v>
                </c:pt>
                <c:pt idx="3497">
                  <c:v>3.0810000000000008</c:v>
                </c:pt>
                <c:pt idx="3498">
                  <c:v>3.0820000000000007</c:v>
                </c:pt>
                <c:pt idx="3499">
                  <c:v>3.0820000000000007</c:v>
                </c:pt>
                <c:pt idx="3500">
                  <c:v>3.0830000000000006</c:v>
                </c:pt>
                <c:pt idx="3501">
                  <c:v>3.084000000000001</c:v>
                </c:pt>
                <c:pt idx="3502">
                  <c:v>3.0850000000000009</c:v>
                </c:pt>
                <c:pt idx="3503">
                  <c:v>3.0860000000000007</c:v>
                </c:pt>
                <c:pt idx="3504">
                  <c:v>3.0870000000000006</c:v>
                </c:pt>
                <c:pt idx="3505">
                  <c:v>3.0870000000000006</c:v>
                </c:pt>
                <c:pt idx="3506">
                  <c:v>3.088000000000001</c:v>
                </c:pt>
                <c:pt idx="3507">
                  <c:v>3.0890000000000009</c:v>
                </c:pt>
                <c:pt idx="3508">
                  <c:v>3.0900000000000007</c:v>
                </c:pt>
                <c:pt idx="3509">
                  <c:v>3.0910000000000006</c:v>
                </c:pt>
                <c:pt idx="3510">
                  <c:v>3.092000000000001</c:v>
                </c:pt>
                <c:pt idx="3511">
                  <c:v>3.092000000000001</c:v>
                </c:pt>
                <c:pt idx="3512">
                  <c:v>3.0930000000000009</c:v>
                </c:pt>
                <c:pt idx="3513">
                  <c:v>3.0940000000000007</c:v>
                </c:pt>
                <c:pt idx="3514">
                  <c:v>3.0950000000000006</c:v>
                </c:pt>
                <c:pt idx="3515">
                  <c:v>3.096000000000001</c:v>
                </c:pt>
                <c:pt idx="3516">
                  <c:v>3.0970000000000009</c:v>
                </c:pt>
                <c:pt idx="3517">
                  <c:v>3.0970000000000009</c:v>
                </c:pt>
                <c:pt idx="3518">
                  <c:v>3.0980000000000008</c:v>
                </c:pt>
                <c:pt idx="3519">
                  <c:v>3.0990000000000006</c:v>
                </c:pt>
                <c:pt idx="3520">
                  <c:v>3.100000000000001</c:v>
                </c:pt>
                <c:pt idx="3521">
                  <c:v>3.1010000000000009</c:v>
                </c:pt>
                <c:pt idx="3522">
                  <c:v>3.1020000000000008</c:v>
                </c:pt>
                <c:pt idx="3523">
                  <c:v>3.1020000000000008</c:v>
                </c:pt>
                <c:pt idx="3524">
                  <c:v>3.1030000000000006</c:v>
                </c:pt>
                <c:pt idx="3525">
                  <c:v>3.104000000000001</c:v>
                </c:pt>
                <c:pt idx="3526">
                  <c:v>3.1050000000000009</c:v>
                </c:pt>
                <c:pt idx="3527">
                  <c:v>3.1060000000000008</c:v>
                </c:pt>
                <c:pt idx="3528">
                  <c:v>3.1070000000000007</c:v>
                </c:pt>
                <c:pt idx="3529">
                  <c:v>3.1070000000000007</c:v>
                </c:pt>
                <c:pt idx="3530">
                  <c:v>3.108000000000001</c:v>
                </c:pt>
                <c:pt idx="3531">
                  <c:v>3.1090000000000009</c:v>
                </c:pt>
                <c:pt idx="3532">
                  <c:v>3.1100000000000008</c:v>
                </c:pt>
                <c:pt idx="3533">
                  <c:v>3.1110000000000007</c:v>
                </c:pt>
                <c:pt idx="3534">
                  <c:v>3.1110000000000007</c:v>
                </c:pt>
                <c:pt idx="3535">
                  <c:v>3.112000000000001</c:v>
                </c:pt>
                <c:pt idx="3536">
                  <c:v>3.1130000000000009</c:v>
                </c:pt>
                <c:pt idx="3537">
                  <c:v>3.1140000000000008</c:v>
                </c:pt>
                <c:pt idx="3538">
                  <c:v>3.1150000000000007</c:v>
                </c:pt>
                <c:pt idx="3539">
                  <c:v>3.116000000000001</c:v>
                </c:pt>
                <c:pt idx="3540">
                  <c:v>3.116000000000001</c:v>
                </c:pt>
                <c:pt idx="3541">
                  <c:v>3.1170000000000009</c:v>
                </c:pt>
                <c:pt idx="3542">
                  <c:v>3.1180000000000008</c:v>
                </c:pt>
                <c:pt idx="3543">
                  <c:v>3.1190000000000007</c:v>
                </c:pt>
                <c:pt idx="3544">
                  <c:v>3.120000000000001</c:v>
                </c:pt>
                <c:pt idx="3545">
                  <c:v>3.1210000000000009</c:v>
                </c:pt>
                <c:pt idx="3546">
                  <c:v>3.1210000000000009</c:v>
                </c:pt>
                <c:pt idx="3547">
                  <c:v>3.1220000000000008</c:v>
                </c:pt>
                <c:pt idx="3548">
                  <c:v>3.1230000000000007</c:v>
                </c:pt>
                <c:pt idx="3549">
                  <c:v>3.124000000000001</c:v>
                </c:pt>
                <c:pt idx="3550">
                  <c:v>3.1250000000000009</c:v>
                </c:pt>
                <c:pt idx="3551">
                  <c:v>3.1260000000000008</c:v>
                </c:pt>
                <c:pt idx="3552">
                  <c:v>3.1260000000000008</c:v>
                </c:pt>
                <c:pt idx="3553">
                  <c:v>3.1270000000000007</c:v>
                </c:pt>
                <c:pt idx="3554">
                  <c:v>3.128000000000001</c:v>
                </c:pt>
                <c:pt idx="3555">
                  <c:v>3.1290000000000009</c:v>
                </c:pt>
                <c:pt idx="3556">
                  <c:v>3.1300000000000008</c:v>
                </c:pt>
                <c:pt idx="3557">
                  <c:v>3.1310000000000007</c:v>
                </c:pt>
                <c:pt idx="3558">
                  <c:v>3.1310000000000007</c:v>
                </c:pt>
                <c:pt idx="3559">
                  <c:v>3.132000000000001</c:v>
                </c:pt>
                <c:pt idx="3560">
                  <c:v>3.1330000000000009</c:v>
                </c:pt>
                <c:pt idx="3561">
                  <c:v>3.1340000000000008</c:v>
                </c:pt>
                <c:pt idx="3562">
                  <c:v>3.1350000000000007</c:v>
                </c:pt>
                <c:pt idx="3563">
                  <c:v>3.136000000000001</c:v>
                </c:pt>
                <c:pt idx="3564">
                  <c:v>3.136000000000001</c:v>
                </c:pt>
                <c:pt idx="3565">
                  <c:v>3.1370000000000009</c:v>
                </c:pt>
                <c:pt idx="3566">
                  <c:v>3.1380000000000008</c:v>
                </c:pt>
                <c:pt idx="3567">
                  <c:v>3.1390000000000007</c:v>
                </c:pt>
                <c:pt idx="3568">
                  <c:v>3.140000000000001</c:v>
                </c:pt>
                <c:pt idx="3569">
                  <c:v>3.1410000000000009</c:v>
                </c:pt>
                <c:pt idx="3570">
                  <c:v>3.1410000000000009</c:v>
                </c:pt>
                <c:pt idx="3571">
                  <c:v>3.1420000000000008</c:v>
                </c:pt>
                <c:pt idx="3572">
                  <c:v>3.1430000000000007</c:v>
                </c:pt>
                <c:pt idx="3573">
                  <c:v>3.144000000000001</c:v>
                </c:pt>
                <c:pt idx="3574">
                  <c:v>3.1450000000000009</c:v>
                </c:pt>
                <c:pt idx="3575">
                  <c:v>3.1460000000000008</c:v>
                </c:pt>
                <c:pt idx="3576">
                  <c:v>3.1460000000000008</c:v>
                </c:pt>
                <c:pt idx="3577">
                  <c:v>3.1470000000000007</c:v>
                </c:pt>
                <c:pt idx="3578">
                  <c:v>3.148000000000001</c:v>
                </c:pt>
                <c:pt idx="3579">
                  <c:v>3.1490000000000009</c:v>
                </c:pt>
                <c:pt idx="3580">
                  <c:v>3.1500000000000008</c:v>
                </c:pt>
                <c:pt idx="3581">
                  <c:v>3.1510000000000007</c:v>
                </c:pt>
                <c:pt idx="3582">
                  <c:v>3.1510000000000007</c:v>
                </c:pt>
                <c:pt idx="3583">
                  <c:v>3.152000000000001</c:v>
                </c:pt>
                <c:pt idx="3584">
                  <c:v>3.1530000000000009</c:v>
                </c:pt>
                <c:pt idx="3585">
                  <c:v>3.1540000000000008</c:v>
                </c:pt>
                <c:pt idx="3586">
                  <c:v>3.1550000000000007</c:v>
                </c:pt>
                <c:pt idx="3587">
                  <c:v>3.1550000000000007</c:v>
                </c:pt>
                <c:pt idx="3588">
                  <c:v>3.156000000000001</c:v>
                </c:pt>
                <c:pt idx="3589">
                  <c:v>3.1570000000000009</c:v>
                </c:pt>
                <c:pt idx="3590">
                  <c:v>3.1580000000000008</c:v>
                </c:pt>
                <c:pt idx="3591">
                  <c:v>3.1590000000000007</c:v>
                </c:pt>
                <c:pt idx="3592">
                  <c:v>3.160000000000001</c:v>
                </c:pt>
                <c:pt idx="3593">
                  <c:v>3.160000000000001</c:v>
                </c:pt>
                <c:pt idx="3594">
                  <c:v>3.1610000000000009</c:v>
                </c:pt>
                <c:pt idx="3595">
                  <c:v>3.1620000000000008</c:v>
                </c:pt>
                <c:pt idx="3596">
                  <c:v>3.1630000000000007</c:v>
                </c:pt>
                <c:pt idx="3597">
                  <c:v>3.164000000000001</c:v>
                </c:pt>
                <c:pt idx="3598">
                  <c:v>3.1650000000000009</c:v>
                </c:pt>
                <c:pt idx="3599">
                  <c:v>3.1650000000000009</c:v>
                </c:pt>
                <c:pt idx="3600">
                  <c:v>3.1660000000000008</c:v>
                </c:pt>
                <c:pt idx="3601">
                  <c:v>3.1670000000000007</c:v>
                </c:pt>
                <c:pt idx="3602">
                  <c:v>3.168000000000001</c:v>
                </c:pt>
                <c:pt idx="3603">
                  <c:v>3.1690000000000009</c:v>
                </c:pt>
                <c:pt idx="3604">
                  <c:v>3.1700000000000008</c:v>
                </c:pt>
                <c:pt idx="3605">
                  <c:v>3.1700000000000008</c:v>
                </c:pt>
                <c:pt idx="3606">
                  <c:v>3.1710000000000007</c:v>
                </c:pt>
                <c:pt idx="3607">
                  <c:v>3.172000000000001</c:v>
                </c:pt>
                <c:pt idx="3608">
                  <c:v>3.1730000000000009</c:v>
                </c:pt>
                <c:pt idx="3609">
                  <c:v>3.1740000000000008</c:v>
                </c:pt>
                <c:pt idx="3610">
                  <c:v>3.1750000000000007</c:v>
                </c:pt>
                <c:pt idx="3611">
                  <c:v>3.1750000000000007</c:v>
                </c:pt>
                <c:pt idx="3612">
                  <c:v>3.176000000000001</c:v>
                </c:pt>
                <c:pt idx="3613">
                  <c:v>3.1770000000000009</c:v>
                </c:pt>
                <c:pt idx="3614">
                  <c:v>3.1780000000000008</c:v>
                </c:pt>
                <c:pt idx="3615">
                  <c:v>3.1790000000000007</c:v>
                </c:pt>
                <c:pt idx="3616">
                  <c:v>3.1800000000000006</c:v>
                </c:pt>
                <c:pt idx="3617">
                  <c:v>3.1800000000000006</c:v>
                </c:pt>
                <c:pt idx="3618">
                  <c:v>3.1810000000000009</c:v>
                </c:pt>
                <c:pt idx="3619">
                  <c:v>3.1820000000000008</c:v>
                </c:pt>
                <c:pt idx="3620">
                  <c:v>3.1830000000000007</c:v>
                </c:pt>
                <c:pt idx="3621">
                  <c:v>3.1840000000000006</c:v>
                </c:pt>
                <c:pt idx="3622">
                  <c:v>3.1850000000000009</c:v>
                </c:pt>
                <c:pt idx="3623">
                  <c:v>3.1850000000000009</c:v>
                </c:pt>
                <c:pt idx="3624">
                  <c:v>3.1860000000000008</c:v>
                </c:pt>
                <c:pt idx="3625">
                  <c:v>3.1870000000000007</c:v>
                </c:pt>
                <c:pt idx="3626">
                  <c:v>3.1880000000000006</c:v>
                </c:pt>
                <c:pt idx="3627">
                  <c:v>3.1890000000000009</c:v>
                </c:pt>
                <c:pt idx="3628">
                  <c:v>3.1900000000000008</c:v>
                </c:pt>
                <c:pt idx="3629">
                  <c:v>3.1900000000000008</c:v>
                </c:pt>
                <c:pt idx="3630">
                  <c:v>3.1910000000000007</c:v>
                </c:pt>
                <c:pt idx="3631">
                  <c:v>3.1920000000000006</c:v>
                </c:pt>
                <c:pt idx="3632">
                  <c:v>3.1930000000000009</c:v>
                </c:pt>
                <c:pt idx="3633">
                  <c:v>3.1940000000000008</c:v>
                </c:pt>
                <c:pt idx="3634">
                  <c:v>3.1940000000000008</c:v>
                </c:pt>
                <c:pt idx="3635">
                  <c:v>3.1950000000000007</c:v>
                </c:pt>
                <c:pt idx="3636">
                  <c:v>3.1960000000000006</c:v>
                </c:pt>
                <c:pt idx="3637">
                  <c:v>3.197000000000001</c:v>
                </c:pt>
                <c:pt idx="3638">
                  <c:v>3.1980000000000008</c:v>
                </c:pt>
                <c:pt idx="3639">
                  <c:v>3.1990000000000007</c:v>
                </c:pt>
                <c:pt idx="3640">
                  <c:v>3.1990000000000007</c:v>
                </c:pt>
                <c:pt idx="3641">
                  <c:v>3.2000000000000006</c:v>
                </c:pt>
                <c:pt idx="3642">
                  <c:v>3.201000000000001</c:v>
                </c:pt>
                <c:pt idx="3643">
                  <c:v>3.2020000000000008</c:v>
                </c:pt>
                <c:pt idx="3644">
                  <c:v>3.2030000000000007</c:v>
                </c:pt>
                <c:pt idx="3645">
                  <c:v>3.2040000000000006</c:v>
                </c:pt>
                <c:pt idx="3646">
                  <c:v>3.2040000000000006</c:v>
                </c:pt>
                <c:pt idx="3647">
                  <c:v>3.205000000000001</c:v>
                </c:pt>
                <c:pt idx="3648">
                  <c:v>3.2060000000000008</c:v>
                </c:pt>
                <c:pt idx="3649">
                  <c:v>3.2070000000000007</c:v>
                </c:pt>
                <c:pt idx="3650">
                  <c:v>3.2080000000000006</c:v>
                </c:pt>
                <c:pt idx="3651">
                  <c:v>3.209000000000001</c:v>
                </c:pt>
                <c:pt idx="3652">
                  <c:v>3.209000000000001</c:v>
                </c:pt>
                <c:pt idx="3653">
                  <c:v>3.2100000000000009</c:v>
                </c:pt>
                <c:pt idx="3654">
                  <c:v>3.2110000000000007</c:v>
                </c:pt>
                <c:pt idx="3655">
                  <c:v>3.2120000000000006</c:v>
                </c:pt>
                <c:pt idx="3656">
                  <c:v>3.213000000000001</c:v>
                </c:pt>
                <c:pt idx="3657">
                  <c:v>3.2140000000000009</c:v>
                </c:pt>
                <c:pt idx="3658">
                  <c:v>3.2140000000000009</c:v>
                </c:pt>
                <c:pt idx="3659">
                  <c:v>3.2150000000000007</c:v>
                </c:pt>
                <c:pt idx="3660">
                  <c:v>3.2160000000000006</c:v>
                </c:pt>
                <c:pt idx="3661">
                  <c:v>3.217000000000001</c:v>
                </c:pt>
                <c:pt idx="3662">
                  <c:v>3.2180000000000009</c:v>
                </c:pt>
                <c:pt idx="3663">
                  <c:v>3.2190000000000007</c:v>
                </c:pt>
                <c:pt idx="3664">
                  <c:v>3.2190000000000007</c:v>
                </c:pt>
                <c:pt idx="3665">
                  <c:v>3.2200000000000006</c:v>
                </c:pt>
                <c:pt idx="3666">
                  <c:v>3.221000000000001</c:v>
                </c:pt>
                <c:pt idx="3667">
                  <c:v>3.2220000000000009</c:v>
                </c:pt>
                <c:pt idx="3668">
                  <c:v>3.2230000000000008</c:v>
                </c:pt>
                <c:pt idx="3669">
                  <c:v>3.2240000000000006</c:v>
                </c:pt>
                <c:pt idx="3670">
                  <c:v>3.2240000000000006</c:v>
                </c:pt>
                <c:pt idx="3671">
                  <c:v>3.225000000000001</c:v>
                </c:pt>
                <c:pt idx="3672">
                  <c:v>3.2260000000000009</c:v>
                </c:pt>
                <c:pt idx="3673">
                  <c:v>3.2270000000000008</c:v>
                </c:pt>
                <c:pt idx="3674">
                  <c:v>3.2280000000000006</c:v>
                </c:pt>
                <c:pt idx="3675">
                  <c:v>3.229000000000001</c:v>
                </c:pt>
                <c:pt idx="3676">
                  <c:v>3.229000000000001</c:v>
                </c:pt>
                <c:pt idx="3677">
                  <c:v>3.2300000000000009</c:v>
                </c:pt>
                <c:pt idx="3678">
                  <c:v>3.2310000000000008</c:v>
                </c:pt>
                <c:pt idx="3679">
                  <c:v>3.2320000000000007</c:v>
                </c:pt>
                <c:pt idx="3680">
                  <c:v>3.233000000000001</c:v>
                </c:pt>
                <c:pt idx="3681">
                  <c:v>3.233000000000001</c:v>
                </c:pt>
                <c:pt idx="3682">
                  <c:v>3.2340000000000009</c:v>
                </c:pt>
                <c:pt idx="3683">
                  <c:v>3.2350000000000008</c:v>
                </c:pt>
                <c:pt idx="3684">
                  <c:v>3.2360000000000007</c:v>
                </c:pt>
                <c:pt idx="3685">
                  <c:v>3.237000000000001</c:v>
                </c:pt>
                <c:pt idx="3686">
                  <c:v>3.2380000000000009</c:v>
                </c:pt>
                <c:pt idx="3687">
                  <c:v>3.2380000000000009</c:v>
                </c:pt>
                <c:pt idx="3688">
                  <c:v>3.2390000000000008</c:v>
                </c:pt>
                <c:pt idx="3689">
                  <c:v>3.2400000000000007</c:v>
                </c:pt>
                <c:pt idx="3690">
                  <c:v>3.241000000000001</c:v>
                </c:pt>
                <c:pt idx="3691">
                  <c:v>3.2420000000000009</c:v>
                </c:pt>
                <c:pt idx="3692">
                  <c:v>3.2430000000000008</c:v>
                </c:pt>
                <c:pt idx="3693">
                  <c:v>3.2430000000000008</c:v>
                </c:pt>
                <c:pt idx="3694">
                  <c:v>3.2440000000000007</c:v>
                </c:pt>
                <c:pt idx="3695">
                  <c:v>3.245000000000001</c:v>
                </c:pt>
                <c:pt idx="3696">
                  <c:v>3.2460000000000009</c:v>
                </c:pt>
                <c:pt idx="3697">
                  <c:v>3.2470000000000008</c:v>
                </c:pt>
                <c:pt idx="3698">
                  <c:v>3.2480000000000007</c:v>
                </c:pt>
                <c:pt idx="3699">
                  <c:v>3.2480000000000007</c:v>
                </c:pt>
                <c:pt idx="3700">
                  <c:v>3.249000000000001</c:v>
                </c:pt>
                <c:pt idx="3701">
                  <c:v>3.2500000000000009</c:v>
                </c:pt>
                <c:pt idx="3702">
                  <c:v>3.2510000000000008</c:v>
                </c:pt>
                <c:pt idx="3703">
                  <c:v>3.2520000000000007</c:v>
                </c:pt>
                <c:pt idx="3704">
                  <c:v>3.253000000000001</c:v>
                </c:pt>
                <c:pt idx="3705">
                  <c:v>3.253000000000001</c:v>
                </c:pt>
                <c:pt idx="3706">
                  <c:v>3.2540000000000009</c:v>
                </c:pt>
                <c:pt idx="3707">
                  <c:v>3.2550000000000008</c:v>
                </c:pt>
                <c:pt idx="3708">
                  <c:v>3.2560000000000007</c:v>
                </c:pt>
                <c:pt idx="3709">
                  <c:v>3.257000000000001</c:v>
                </c:pt>
                <c:pt idx="3710">
                  <c:v>3.2580000000000009</c:v>
                </c:pt>
                <c:pt idx="3711">
                  <c:v>3.2580000000000009</c:v>
                </c:pt>
                <c:pt idx="3712">
                  <c:v>3.2590000000000008</c:v>
                </c:pt>
                <c:pt idx="3713">
                  <c:v>3.2600000000000007</c:v>
                </c:pt>
                <c:pt idx="3714">
                  <c:v>3.261000000000001</c:v>
                </c:pt>
                <c:pt idx="3715">
                  <c:v>3.2620000000000009</c:v>
                </c:pt>
                <c:pt idx="3716">
                  <c:v>3.2630000000000008</c:v>
                </c:pt>
                <c:pt idx="3717">
                  <c:v>3.2630000000000008</c:v>
                </c:pt>
                <c:pt idx="3718">
                  <c:v>3.2640000000000007</c:v>
                </c:pt>
                <c:pt idx="3719">
                  <c:v>3.265000000000001</c:v>
                </c:pt>
                <c:pt idx="3720">
                  <c:v>3.2660000000000009</c:v>
                </c:pt>
                <c:pt idx="3721">
                  <c:v>3.2670000000000008</c:v>
                </c:pt>
                <c:pt idx="3722">
                  <c:v>3.2680000000000007</c:v>
                </c:pt>
                <c:pt idx="3723">
                  <c:v>3.2680000000000007</c:v>
                </c:pt>
                <c:pt idx="3724">
                  <c:v>3.269000000000001</c:v>
                </c:pt>
                <c:pt idx="3725">
                  <c:v>3.2700000000000009</c:v>
                </c:pt>
                <c:pt idx="3726">
                  <c:v>3.2710000000000008</c:v>
                </c:pt>
                <c:pt idx="3727">
                  <c:v>3.2720000000000007</c:v>
                </c:pt>
                <c:pt idx="3728">
                  <c:v>3.273000000000001</c:v>
                </c:pt>
                <c:pt idx="3729">
                  <c:v>3.273000000000001</c:v>
                </c:pt>
                <c:pt idx="3730">
                  <c:v>3.2740000000000009</c:v>
                </c:pt>
                <c:pt idx="3731">
                  <c:v>3.2750000000000008</c:v>
                </c:pt>
                <c:pt idx="3732">
                  <c:v>3.2760000000000007</c:v>
                </c:pt>
                <c:pt idx="3733">
                  <c:v>3.277000000000001</c:v>
                </c:pt>
                <c:pt idx="3734">
                  <c:v>3.277000000000001</c:v>
                </c:pt>
                <c:pt idx="3735">
                  <c:v>3.2780000000000009</c:v>
                </c:pt>
                <c:pt idx="3736">
                  <c:v>3.2790000000000008</c:v>
                </c:pt>
                <c:pt idx="3737">
                  <c:v>3.2800000000000007</c:v>
                </c:pt>
                <c:pt idx="3738">
                  <c:v>3.281000000000001</c:v>
                </c:pt>
                <c:pt idx="3739">
                  <c:v>3.2820000000000009</c:v>
                </c:pt>
                <c:pt idx="3740">
                  <c:v>3.2820000000000009</c:v>
                </c:pt>
                <c:pt idx="3741">
                  <c:v>3.2830000000000008</c:v>
                </c:pt>
                <c:pt idx="3742">
                  <c:v>3.2840000000000007</c:v>
                </c:pt>
                <c:pt idx="3743">
                  <c:v>3.285000000000001</c:v>
                </c:pt>
                <c:pt idx="3744">
                  <c:v>3.2860000000000009</c:v>
                </c:pt>
                <c:pt idx="3745">
                  <c:v>3.2870000000000008</c:v>
                </c:pt>
                <c:pt idx="3746">
                  <c:v>3.2870000000000008</c:v>
                </c:pt>
                <c:pt idx="3747">
                  <c:v>3.2880000000000007</c:v>
                </c:pt>
                <c:pt idx="3748">
                  <c:v>3.289000000000001</c:v>
                </c:pt>
                <c:pt idx="3749">
                  <c:v>3.2900000000000009</c:v>
                </c:pt>
                <c:pt idx="3750">
                  <c:v>3.2910000000000008</c:v>
                </c:pt>
                <c:pt idx="3751">
                  <c:v>3.2920000000000007</c:v>
                </c:pt>
                <c:pt idx="3752">
                  <c:v>3.2920000000000007</c:v>
                </c:pt>
                <c:pt idx="3753">
                  <c:v>3.293000000000001</c:v>
                </c:pt>
                <c:pt idx="3754">
                  <c:v>3.2940000000000009</c:v>
                </c:pt>
                <c:pt idx="3755">
                  <c:v>3.2950000000000008</c:v>
                </c:pt>
                <c:pt idx="3756">
                  <c:v>3.2960000000000007</c:v>
                </c:pt>
                <c:pt idx="3757">
                  <c:v>3.297000000000001</c:v>
                </c:pt>
                <c:pt idx="3758">
                  <c:v>3.297000000000001</c:v>
                </c:pt>
                <c:pt idx="3759">
                  <c:v>3.2980000000000009</c:v>
                </c:pt>
                <c:pt idx="3760">
                  <c:v>3.2990000000000008</c:v>
                </c:pt>
                <c:pt idx="3761">
                  <c:v>3.3000000000000007</c:v>
                </c:pt>
                <c:pt idx="3762">
                  <c:v>3.301000000000001</c:v>
                </c:pt>
                <c:pt idx="3763">
                  <c:v>3.3020000000000009</c:v>
                </c:pt>
                <c:pt idx="3764">
                  <c:v>3.3020000000000009</c:v>
                </c:pt>
                <c:pt idx="3765">
                  <c:v>3.3030000000000008</c:v>
                </c:pt>
                <c:pt idx="3766">
                  <c:v>3.3040000000000007</c:v>
                </c:pt>
                <c:pt idx="3767">
                  <c:v>3.3050000000000006</c:v>
                </c:pt>
                <c:pt idx="3768">
                  <c:v>3.3060000000000009</c:v>
                </c:pt>
                <c:pt idx="3769">
                  <c:v>3.3070000000000008</c:v>
                </c:pt>
                <c:pt idx="3770">
                  <c:v>3.3070000000000008</c:v>
                </c:pt>
                <c:pt idx="3771">
                  <c:v>3.3080000000000007</c:v>
                </c:pt>
                <c:pt idx="3772">
                  <c:v>3.3090000000000006</c:v>
                </c:pt>
                <c:pt idx="3773">
                  <c:v>3.3100000000000009</c:v>
                </c:pt>
                <c:pt idx="3774">
                  <c:v>3.3110000000000008</c:v>
                </c:pt>
                <c:pt idx="3775">
                  <c:v>3.3120000000000007</c:v>
                </c:pt>
                <c:pt idx="3776">
                  <c:v>3.3120000000000007</c:v>
                </c:pt>
                <c:pt idx="3777">
                  <c:v>3.3130000000000006</c:v>
                </c:pt>
                <c:pt idx="3778">
                  <c:v>3.3140000000000009</c:v>
                </c:pt>
                <c:pt idx="3779">
                  <c:v>3.3150000000000008</c:v>
                </c:pt>
                <c:pt idx="3780">
                  <c:v>3.3160000000000007</c:v>
                </c:pt>
                <c:pt idx="3781">
                  <c:v>3.3160000000000007</c:v>
                </c:pt>
                <c:pt idx="3782">
                  <c:v>3.3170000000000006</c:v>
                </c:pt>
                <c:pt idx="3783">
                  <c:v>3.3180000000000009</c:v>
                </c:pt>
                <c:pt idx="3784">
                  <c:v>3.3190000000000008</c:v>
                </c:pt>
                <c:pt idx="3785">
                  <c:v>3.3200000000000007</c:v>
                </c:pt>
                <c:pt idx="3786">
                  <c:v>3.3210000000000006</c:v>
                </c:pt>
                <c:pt idx="3787">
                  <c:v>3.3210000000000006</c:v>
                </c:pt>
                <c:pt idx="3788">
                  <c:v>3.322000000000001</c:v>
                </c:pt>
                <c:pt idx="3789">
                  <c:v>3.3230000000000008</c:v>
                </c:pt>
                <c:pt idx="3790">
                  <c:v>3.3240000000000007</c:v>
                </c:pt>
                <c:pt idx="3791">
                  <c:v>3.3250000000000006</c:v>
                </c:pt>
                <c:pt idx="3792">
                  <c:v>3.326000000000001</c:v>
                </c:pt>
                <c:pt idx="3793">
                  <c:v>3.326000000000001</c:v>
                </c:pt>
                <c:pt idx="3794">
                  <c:v>3.3270000000000008</c:v>
                </c:pt>
                <c:pt idx="3795">
                  <c:v>3.3280000000000007</c:v>
                </c:pt>
                <c:pt idx="3796">
                  <c:v>3.3290000000000006</c:v>
                </c:pt>
                <c:pt idx="3797">
                  <c:v>3.330000000000001</c:v>
                </c:pt>
                <c:pt idx="3798">
                  <c:v>3.3310000000000008</c:v>
                </c:pt>
                <c:pt idx="3799">
                  <c:v>3.3310000000000008</c:v>
                </c:pt>
                <c:pt idx="3800">
                  <c:v>3.3320000000000007</c:v>
                </c:pt>
                <c:pt idx="3801">
                  <c:v>3.3330000000000006</c:v>
                </c:pt>
                <c:pt idx="3802">
                  <c:v>3.334000000000001</c:v>
                </c:pt>
                <c:pt idx="3803">
                  <c:v>3.3350000000000009</c:v>
                </c:pt>
                <c:pt idx="3804">
                  <c:v>3.3360000000000007</c:v>
                </c:pt>
                <c:pt idx="3805">
                  <c:v>3.3360000000000007</c:v>
                </c:pt>
                <c:pt idx="3806">
                  <c:v>3.3370000000000006</c:v>
                </c:pt>
                <c:pt idx="3807">
                  <c:v>3.338000000000001</c:v>
                </c:pt>
                <c:pt idx="3808">
                  <c:v>3.3390000000000009</c:v>
                </c:pt>
                <c:pt idx="3809">
                  <c:v>3.3400000000000007</c:v>
                </c:pt>
                <c:pt idx="3810">
                  <c:v>3.3410000000000006</c:v>
                </c:pt>
                <c:pt idx="3811">
                  <c:v>3.3410000000000006</c:v>
                </c:pt>
                <c:pt idx="3812">
                  <c:v>3.342000000000001</c:v>
                </c:pt>
                <c:pt idx="3813">
                  <c:v>3.3430000000000009</c:v>
                </c:pt>
                <c:pt idx="3814">
                  <c:v>3.3440000000000007</c:v>
                </c:pt>
                <c:pt idx="3815">
                  <c:v>3.3450000000000006</c:v>
                </c:pt>
                <c:pt idx="3816">
                  <c:v>3.346000000000001</c:v>
                </c:pt>
                <c:pt idx="3817">
                  <c:v>3.346000000000001</c:v>
                </c:pt>
                <c:pt idx="3818">
                  <c:v>3.3470000000000009</c:v>
                </c:pt>
                <c:pt idx="3819">
                  <c:v>3.3480000000000008</c:v>
                </c:pt>
                <c:pt idx="3820">
                  <c:v>3.3490000000000006</c:v>
                </c:pt>
                <c:pt idx="3821">
                  <c:v>3.350000000000001</c:v>
                </c:pt>
                <c:pt idx="3822">
                  <c:v>3.3510000000000009</c:v>
                </c:pt>
                <c:pt idx="3823">
                  <c:v>3.3510000000000009</c:v>
                </c:pt>
                <c:pt idx="3824">
                  <c:v>3.3520000000000008</c:v>
                </c:pt>
                <c:pt idx="3825">
                  <c:v>3.3530000000000006</c:v>
                </c:pt>
                <c:pt idx="3826">
                  <c:v>3.354000000000001</c:v>
                </c:pt>
                <c:pt idx="3827">
                  <c:v>3.3550000000000009</c:v>
                </c:pt>
                <c:pt idx="3828">
                  <c:v>3.3550000000000009</c:v>
                </c:pt>
                <c:pt idx="3829">
                  <c:v>3.3560000000000008</c:v>
                </c:pt>
                <c:pt idx="3830">
                  <c:v>3.3570000000000007</c:v>
                </c:pt>
                <c:pt idx="3831">
                  <c:v>3.358000000000001</c:v>
                </c:pt>
                <c:pt idx="3832">
                  <c:v>3.3590000000000009</c:v>
                </c:pt>
                <c:pt idx="3833">
                  <c:v>3.3600000000000008</c:v>
                </c:pt>
                <c:pt idx="3834">
                  <c:v>3.3600000000000008</c:v>
                </c:pt>
                <c:pt idx="3835">
                  <c:v>3.3610000000000007</c:v>
                </c:pt>
                <c:pt idx="3836">
                  <c:v>3.362000000000001</c:v>
                </c:pt>
                <c:pt idx="3837">
                  <c:v>3.3630000000000009</c:v>
                </c:pt>
                <c:pt idx="3838">
                  <c:v>3.3640000000000008</c:v>
                </c:pt>
                <c:pt idx="3839">
                  <c:v>3.3650000000000007</c:v>
                </c:pt>
                <c:pt idx="3840">
                  <c:v>3.3650000000000007</c:v>
                </c:pt>
                <c:pt idx="3841">
                  <c:v>3.366000000000001</c:v>
                </c:pt>
                <c:pt idx="3842">
                  <c:v>3.3670000000000009</c:v>
                </c:pt>
                <c:pt idx="3843">
                  <c:v>3.3680000000000008</c:v>
                </c:pt>
                <c:pt idx="3844">
                  <c:v>3.3690000000000007</c:v>
                </c:pt>
                <c:pt idx="3845">
                  <c:v>3.370000000000001</c:v>
                </c:pt>
                <c:pt idx="3846">
                  <c:v>3.370000000000001</c:v>
                </c:pt>
                <c:pt idx="3847">
                  <c:v>3.3710000000000009</c:v>
                </c:pt>
                <c:pt idx="3848">
                  <c:v>3.3720000000000008</c:v>
                </c:pt>
                <c:pt idx="3849">
                  <c:v>3.3730000000000007</c:v>
                </c:pt>
                <c:pt idx="3850">
                  <c:v>3.374000000000001</c:v>
                </c:pt>
                <c:pt idx="3851">
                  <c:v>3.3750000000000009</c:v>
                </c:pt>
                <c:pt idx="3852">
                  <c:v>3.3750000000000009</c:v>
                </c:pt>
                <c:pt idx="3853">
                  <c:v>3.3760000000000008</c:v>
                </c:pt>
                <c:pt idx="3854">
                  <c:v>3.3770000000000007</c:v>
                </c:pt>
                <c:pt idx="3855">
                  <c:v>3.378000000000001</c:v>
                </c:pt>
                <c:pt idx="3856">
                  <c:v>3.3790000000000009</c:v>
                </c:pt>
                <c:pt idx="3857">
                  <c:v>3.3800000000000008</c:v>
                </c:pt>
                <c:pt idx="3858">
                  <c:v>3.3800000000000008</c:v>
                </c:pt>
                <c:pt idx="3859">
                  <c:v>3.3810000000000007</c:v>
                </c:pt>
                <c:pt idx="3860">
                  <c:v>3.382000000000001</c:v>
                </c:pt>
                <c:pt idx="3861">
                  <c:v>3.3830000000000009</c:v>
                </c:pt>
                <c:pt idx="3862">
                  <c:v>3.3840000000000008</c:v>
                </c:pt>
                <c:pt idx="3863">
                  <c:v>3.3850000000000007</c:v>
                </c:pt>
                <c:pt idx="3864">
                  <c:v>3.3850000000000007</c:v>
                </c:pt>
                <c:pt idx="3865">
                  <c:v>3.386000000000001</c:v>
                </c:pt>
                <c:pt idx="3866">
                  <c:v>3.3870000000000009</c:v>
                </c:pt>
                <c:pt idx="3867">
                  <c:v>3.3880000000000008</c:v>
                </c:pt>
                <c:pt idx="3868">
                  <c:v>3.3890000000000007</c:v>
                </c:pt>
                <c:pt idx="3869">
                  <c:v>3.390000000000001</c:v>
                </c:pt>
                <c:pt idx="3870">
                  <c:v>3.390000000000001</c:v>
                </c:pt>
                <c:pt idx="3871">
                  <c:v>3.3910000000000009</c:v>
                </c:pt>
                <c:pt idx="3872">
                  <c:v>3.3920000000000008</c:v>
                </c:pt>
                <c:pt idx="3873">
                  <c:v>3.3930000000000007</c:v>
                </c:pt>
                <c:pt idx="3874">
                  <c:v>3.394000000000001</c:v>
                </c:pt>
                <c:pt idx="3875">
                  <c:v>3.3950000000000009</c:v>
                </c:pt>
                <c:pt idx="3876">
                  <c:v>3.3950000000000009</c:v>
                </c:pt>
                <c:pt idx="3877">
                  <c:v>3.3960000000000008</c:v>
                </c:pt>
                <c:pt idx="3878">
                  <c:v>3.3970000000000007</c:v>
                </c:pt>
                <c:pt idx="3879">
                  <c:v>3.398000000000001</c:v>
                </c:pt>
                <c:pt idx="3880">
                  <c:v>3.3990000000000009</c:v>
                </c:pt>
                <c:pt idx="3881">
                  <c:v>3.3990000000000009</c:v>
                </c:pt>
                <c:pt idx="3882">
                  <c:v>3.4000000000000008</c:v>
                </c:pt>
                <c:pt idx="3883">
                  <c:v>3.4010000000000007</c:v>
                </c:pt>
                <c:pt idx="3884">
                  <c:v>3.402000000000001</c:v>
                </c:pt>
                <c:pt idx="3885">
                  <c:v>3.4030000000000009</c:v>
                </c:pt>
                <c:pt idx="3886">
                  <c:v>3.4040000000000008</c:v>
                </c:pt>
                <c:pt idx="3887">
                  <c:v>3.4040000000000008</c:v>
                </c:pt>
                <c:pt idx="3888">
                  <c:v>3.4050000000000007</c:v>
                </c:pt>
                <c:pt idx="3889">
                  <c:v>3.406000000000001</c:v>
                </c:pt>
                <c:pt idx="3890">
                  <c:v>3.4070000000000009</c:v>
                </c:pt>
                <c:pt idx="3891">
                  <c:v>3.4080000000000008</c:v>
                </c:pt>
                <c:pt idx="3892">
                  <c:v>3.4090000000000007</c:v>
                </c:pt>
                <c:pt idx="3893">
                  <c:v>3.4090000000000007</c:v>
                </c:pt>
                <c:pt idx="3894">
                  <c:v>3.410000000000001</c:v>
                </c:pt>
                <c:pt idx="3895">
                  <c:v>3.4110000000000009</c:v>
                </c:pt>
                <c:pt idx="3896">
                  <c:v>3.4120000000000008</c:v>
                </c:pt>
                <c:pt idx="3897">
                  <c:v>3.4130000000000007</c:v>
                </c:pt>
                <c:pt idx="3898">
                  <c:v>3.414000000000001</c:v>
                </c:pt>
                <c:pt idx="3899">
                  <c:v>3.414000000000001</c:v>
                </c:pt>
                <c:pt idx="3900">
                  <c:v>3.4150000000000009</c:v>
                </c:pt>
                <c:pt idx="3901">
                  <c:v>3.4160000000000008</c:v>
                </c:pt>
                <c:pt idx="3902">
                  <c:v>3.4170000000000007</c:v>
                </c:pt>
                <c:pt idx="3903">
                  <c:v>3.418000000000001</c:v>
                </c:pt>
                <c:pt idx="3904">
                  <c:v>3.4190000000000009</c:v>
                </c:pt>
                <c:pt idx="3905">
                  <c:v>3.4190000000000009</c:v>
                </c:pt>
                <c:pt idx="3906">
                  <c:v>3.4200000000000008</c:v>
                </c:pt>
                <c:pt idx="3907">
                  <c:v>3.4210000000000007</c:v>
                </c:pt>
                <c:pt idx="3908">
                  <c:v>3.422000000000001</c:v>
                </c:pt>
                <c:pt idx="3909">
                  <c:v>3.4230000000000009</c:v>
                </c:pt>
                <c:pt idx="3910">
                  <c:v>3.4240000000000008</c:v>
                </c:pt>
                <c:pt idx="3911">
                  <c:v>3.4240000000000008</c:v>
                </c:pt>
                <c:pt idx="3912">
                  <c:v>3.4250000000000007</c:v>
                </c:pt>
                <c:pt idx="3913">
                  <c:v>3.426000000000001</c:v>
                </c:pt>
                <c:pt idx="3914">
                  <c:v>3.4270000000000009</c:v>
                </c:pt>
                <c:pt idx="3915">
                  <c:v>3.4280000000000008</c:v>
                </c:pt>
                <c:pt idx="3916">
                  <c:v>3.4290000000000007</c:v>
                </c:pt>
                <c:pt idx="3917">
                  <c:v>3.4290000000000007</c:v>
                </c:pt>
                <c:pt idx="3918">
                  <c:v>3.4300000000000006</c:v>
                </c:pt>
                <c:pt idx="3919">
                  <c:v>3.4310000000000009</c:v>
                </c:pt>
                <c:pt idx="3920">
                  <c:v>3.4320000000000008</c:v>
                </c:pt>
                <c:pt idx="3921">
                  <c:v>3.4330000000000007</c:v>
                </c:pt>
                <c:pt idx="3922">
                  <c:v>3.4340000000000006</c:v>
                </c:pt>
                <c:pt idx="3923">
                  <c:v>3.4340000000000006</c:v>
                </c:pt>
                <c:pt idx="3924">
                  <c:v>3.4350000000000009</c:v>
                </c:pt>
                <c:pt idx="3925">
                  <c:v>3.4360000000000008</c:v>
                </c:pt>
                <c:pt idx="3926">
                  <c:v>3.4370000000000007</c:v>
                </c:pt>
                <c:pt idx="3927">
                  <c:v>3.4380000000000006</c:v>
                </c:pt>
                <c:pt idx="3928">
                  <c:v>3.4380000000000006</c:v>
                </c:pt>
                <c:pt idx="3929">
                  <c:v>3.4390000000000009</c:v>
                </c:pt>
                <c:pt idx="3930">
                  <c:v>3.4400000000000008</c:v>
                </c:pt>
                <c:pt idx="3931">
                  <c:v>3.4410000000000007</c:v>
                </c:pt>
                <c:pt idx="3932">
                  <c:v>3.4420000000000006</c:v>
                </c:pt>
                <c:pt idx="3933">
                  <c:v>3.4430000000000009</c:v>
                </c:pt>
                <c:pt idx="3934">
                  <c:v>3.4430000000000009</c:v>
                </c:pt>
                <c:pt idx="3935">
                  <c:v>3.4440000000000008</c:v>
                </c:pt>
                <c:pt idx="3936">
                  <c:v>3.4450000000000007</c:v>
                </c:pt>
                <c:pt idx="3937">
                  <c:v>3.4460000000000006</c:v>
                </c:pt>
                <c:pt idx="3938">
                  <c:v>3.447000000000001</c:v>
                </c:pt>
                <c:pt idx="3939">
                  <c:v>3.4480000000000008</c:v>
                </c:pt>
                <c:pt idx="3940">
                  <c:v>3.4480000000000008</c:v>
                </c:pt>
                <c:pt idx="3941">
                  <c:v>3.4490000000000007</c:v>
                </c:pt>
                <c:pt idx="3942">
                  <c:v>3.4500000000000006</c:v>
                </c:pt>
                <c:pt idx="3943">
                  <c:v>3.451000000000001</c:v>
                </c:pt>
                <c:pt idx="3944">
                  <c:v>3.4520000000000008</c:v>
                </c:pt>
                <c:pt idx="3945">
                  <c:v>3.4530000000000007</c:v>
                </c:pt>
                <c:pt idx="3946">
                  <c:v>3.4530000000000007</c:v>
                </c:pt>
                <c:pt idx="3947">
                  <c:v>3.4540000000000006</c:v>
                </c:pt>
                <c:pt idx="3948">
                  <c:v>3.455000000000001</c:v>
                </c:pt>
                <c:pt idx="3949">
                  <c:v>3.4560000000000008</c:v>
                </c:pt>
                <c:pt idx="3950">
                  <c:v>3.4570000000000007</c:v>
                </c:pt>
                <c:pt idx="3951">
                  <c:v>3.4580000000000006</c:v>
                </c:pt>
                <c:pt idx="3952">
                  <c:v>3.4580000000000006</c:v>
                </c:pt>
                <c:pt idx="3953">
                  <c:v>3.459000000000001</c:v>
                </c:pt>
                <c:pt idx="3954">
                  <c:v>3.4600000000000009</c:v>
                </c:pt>
                <c:pt idx="3955">
                  <c:v>3.4610000000000007</c:v>
                </c:pt>
                <c:pt idx="3956">
                  <c:v>3.4620000000000006</c:v>
                </c:pt>
                <c:pt idx="3957">
                  <c:v>3.463000000000001</c:v>
                </c:pt>
                <c:pt idx="3958">
                  <c:v>3.463000000000001</c:v>
                </c:pt>
                <c:pt idx="3959">
                  <c:v>3.4640000000000009</c:v>
                </c:pt>
                <c:pt idx="3960">
                  <c:v>3.4650000000000007</c:v>
                </c:pt>
                <c:pt idx="3961">
                  <c:v>3.4660000000000006</c:v>
                </c:pt>
                <c:pt idx="3962">
                  <c:v>3.467000000000001</c:v>
                </c:pt>
                <c:pt idx="3963">
                  <c:v>3.4680000000000009</c:v>
                </c:pt>
                <c:pt idx="3964">
                  <c:v>3.4680000000000009</c:v>
                </c:pt>
                <c:pt idx="3965">
                  <c:v>3.4690000000000007</c:v>
                </c:pt>
                <c:pt idx="3966">
                  <c:v>3.4700000000000006</c:v>
                </c:pt>
                <c:pt idx="3967">
                  <c:v>3.471000000000001</c:v>
                </c:pt>
                <c:pt idx="3968">
                  <c:v>3.4720000000000009</c:v>
                </c:pt>
                <c:pt idx="3969">
                  <c:v>3.4730000000000008</c:v>
                </c:pt>
                <c:pt idx="3970">
                  <c:v>3.4730000000000008</c:v>
                </c:pt>
                <c:pt idx="3971">
                  <c:v>3.4740000000000006</c:v>
                </c:pt>
                <c:pt idx="3972">
                  <c:v>3.475000000000001</c:v>
                </c:pt>
                <c:pt idx="3973">
                  <c:v>3.4760000000000009</c:v>
                </c:pt>
                <c:pt idx="3974">
                  <c:v>3.4770000000000008</c:v>
                </c:pt>
                <c:pt idx="3975">
                  <c:v>3.4770000000000008</c:v>
                </c:pt>
                <c:pt idx="3976">
                  <c:v>3.4780000000000006</c:v>
                </c:pt>
                <c:pt idx="3977">
                  <c:v>3.479000000000001</c:v>
                </c:pt>
                <c:pt idx="3978">
                  <c:v>3.4800000000000009</c:v>
                </c:pt>
                <c:pt idx="3979">
                  <c:v>3.4810000000000008</c:v>
                </c:pt>
                <c:pt idx="3980">
                  <c:v>3.4820000000000007</c:v>
                </c:pt>
                <c:pt idx="3981">
                  <c:v>3.4820000000000007</c:v>
                </c:pt>
                <c:pt idx="3982">
                  <c:v>3.483000000000001</c:v>
                </c:pt>
                <c:pt idx="3983">
                  <c:v>3.4840000000000009</c:v>
                </c:pt>
                <c:pt idx="3984">
                  <c:v>3.4850000000000008</c:v>
                </c:pt>
                <c:pt idx="3985">
                  <c:v>3.4860000000000007</c:v>
                </c:pt>
                <c:pt idx="3986">
                  <c:v>3.487000000000001</c:v>
                </c:pt>
                <c:pt idx="3987">
                  <c:v>3.487000000000001</c:v>
                </c:pt>
                <c:pt idx="3988">
                  <c:v>3.4880000000000009</c:v>
                </c:pt>
                <c:pt idx="3989">
                  <c:v>3.4890000000000008</c:v>
                </c:pt>
                <c:pt idx="3990">
                  <c:v>3.4900000000000007</c:v>
                </c:pt>
                <c:pt idx="3991">
                  <c:v>3.491000000000001</c:v>
                </c:pt>
                <c:pt idx="3992">
                  <c:v>3.4920000000000009</c:v>
                </c:pt>
                <c:pt idx="3993">
                  <c:v>3.4920000000000009</c:v>
                </c:pt>
                <c:pt idx="3994">
                  <c:v>3.4930000000000008</c:v>
                </c:pt>
                <c:pt idx="3995">
                  <c:v>3.4940000000000007</c:v>
                </c:pt>
                <c:pt idx="3996">
                  <c:v>3.495000000000001</c:v>
                </c:pt>
                <c:pt idx="3997">
                  <c:v>3.4960000000000009</c:v>
                </c:pt>
                <c:pt idx="3998">
                  <c:v>3.4970000000000008</c:v>
                </c:pt>
                <c:pt idx="3999">
                  <c:v>3.4970000000000008</c:v>
                </c:pt>
                <c:pt idx="4000">
                  <c:v>3.4980000000000007</c:v>
                </c:pt>
                <c:pt idx="4001">
                  <c:v>3.499000000000001</c:v>
                </c:pt>
                <c:pt idx="4002">
                  <c:v>3.5000000000000009</c:v>
                </c:pt>
                <c:pt idx="4003">
                  <c:v>3.5010000000000008</c:v>
                </c:pt>
                <c:pt idx="4004">
                  <c:v>3.5020000000000007</c:v>
                </c:pt>
                <c:pt idx="4005">
                  <c:v>3.5020000000000007</c:v>
                </c:pt>
                <c:pt idx="4006">
                  <c:v>3.503000000000001</c:v>
                </c:pt>
                <c:pt idx="4007">
                  <c:v>3.5040000000000009</c:v>
                </c:pt>
                <c:pt idx="4008">
                  <c:v>3.5050000000000008</c:v>
                </c:pt>
                <c:pt idx="4009">
                  <c:v>3.5060000000000007</c:v>
                </c:pt>
                <c:pt idx="4010">
                  <c:v>3.507000000000001</c:v>
                </c:pt>
                <c:pt idx="4011">
                  <c:v>3.507000000000001</c:v>
                </c:pt>
                <c:pt idx="4012">
                  <c:v>3.5080000000000009</c:v>
                </c:pt>
                <c:pt idx="4013">
                  <c:v>3.5090000000000008</c:v>
                </c:pt>
                <c:pt idx="4014">
                  <c:v>3.5100000000000007</c:v>
                </c:pt>
                <c:pt idx="4015">
                  <c:v>3.511000000000001</c:v>
                </c:pt>
                <c:pt idx="4016">
                  <c:v>3.5120000000000009</c:v>
                </c:pt>
                <c:pt idx="4017">
                  <c:v>3.5120000000000009</c:v>
                </c:pt>
                <c:pt idx="4018">
                  <c:v>3.5130000000000008</c:v>
                </c:pt>
                <c:pt idx="4019">
                  <c:v>3.5140000000000007</c:v>
                </c:pt>
                <c:pt idx="4020">
                  <c:v>3.515000000000001</c:v>
                </c:pt>
                <c:pt idx="4021">
                  <c:v>3.5160000000000009</c:v>
                </c:pt>
                <c:pt idx="4022">
                  <c:v>3.5170000000000008</c:v>
                </c:pt>
                <c:pt idx="4023">
                  <c:v>3.5170000000000008</c:v>
                </c:pt>
                <c:pt idx="4024">
                  <c:v>3.5180000000000007</c:v>
                </c:pt>
                <c:pt idx="4025">
                  <c:v>3.519000000000001</c:v>
                </c:pt>
                <c:pt idx="4026">
                  <c:v>3.5200000000000009</c:v>
                </c:pt>
                <c:pt idx="4027">
                  <c:v>3.5210000000000008</c:v>
                </c:pt>
                <c:pt idx="4028">
                  <c:v>3.5210000000000008</c:v>
                </c:pt>
                <c:pt idx="4029">
                  <c:v>3.5220000000000007</c:v>
                </c:pt>
                <c:pt idx="4030">
                  <c:v>3.523000000000001</c:v>
                </c:pt>
                <c:pt idx="4031">
                  <c:v>3.5240000000000009</c:v>
                </c:pt>
                <c:pt idx="4032">
                  <c:v>3.5250000000000008</c:v>
                </c:pt>
                <c:pt idx="4033">
                  <c:v>3.5260000000000007</c:v>
                </c:pt>
                <c:pt idx="4034">
                  <c:v>3.5260000000000007</c:v>
                </c:pt>
                <c:pt idx="4035">
                  <c:v>3.527000000000001</c:v>
                </c:pt>
                <c:pt idx="4036">
                  <c:v>3.5280000000000009</c:v>
                </c:pt>
                <c:pt idx="4037">
                  <c:v>3.5290000000000008</c:v>
                </c:pt>
                <c:pt idx="4038">
                  <c:v>3.5300000000000007</c:v>
                </c:pt>
                <c:pt idx="4039">
                  <c:v>3.531000000000001</c:v>
                </c:pt>
                <c:pt idx="4040">
                  <c:v>3.531000000000001</c:v>
                </c:pt>
                <c:pt idx="4041">
                  <c:v>3.5320000000000009</c:v>
                </c:pt>
                <c:pt idx="4042">
                  <c:v>3.5330000000000008</c:v>
                </c:pt>
                <c:pt idx="4043">
                  <c:v>3.5340000000000007</c:v>
                </c:pt>
                <c:pt idx="4044">
                  <c:v>3.535000000000001</c:v>
                </c:pt>
                <c:pt idx="4045">
                  <c:v>3.5360000000000009</c:v>
                </c:pt>
                <c:pt idx="4046">
                  <c:v>3.5360000000000009</c:v>
                </c:pt>
                <c:pt idx="4047">
                  <c:v>3.5370000000000008</c:v>
                </c:pt>
                <c:pt idx="4048">
                  <c:v>3.5380000000000007</c:v>
                </c:pt>
                <c:pt idx="4049">
                  <c:v>3.539000000000001</c:v>
                </c:pt>
                <c:pt idx="4050">
                  <c:v>3.5400000000000009</c:v>
                </c:pt>
                <c:pt idx="4051">
                  <c:v>3.5410000000000008</c:v>
                </c:pt>
                <c:pt idx="4052">
                  <c:v>3.5410000000000008</c:v>
                </c:pt>
                <c:pt idx="4053">
                  <c:v>3.5420000000000007</c:v>
                </c:pt>
                <c:pt idx="4054">
                  <c:v>3.543000000000001</c:v>
                </c:pt>
                <c:pt idx="4055">
                  <c:v>3.5440000000000009</c:v>
                </c:pt>
                <c:pt idx="4056">
                  <c:v>3.5450000000000008</c:v>
                </c:pt>
                <c:pt idx="4057">
                  <c:v>3.5460000000000007</c:v>
                </c:pt>
                <c:pt idx="4058">
                  <c:v>3.5460000000000007</c:v>
                </c:pt>
                <c:pt idx="4059">
                  <c:v>3.547000000000001</c:v>
                </c:pt>
                <c:pt idx="4060">
                  <c:v>3.5480000000000009</c:v>
                </c:pt>
                <c:pt idx="4061">
                  <c:v>3.5490000000000008</c:v>
                </c:pt>
                <c:pt idx="4062">
                  <c:v>3.5500000000000007</c:v>
                </c:pt>
                <c:pt idx="4063">
                  <c:v>3.551000000000001</c:v>
                </c:pt>
                <c:pt idx="4064">
                  <c:v>3.551000000000001</c:v>
                </c:pt>
                <c:pt idx="4065">
                  <c:v>3.5520000000000009</c:v>
                </c:pt>
                <c:pt idx="4066">
                  <c:v>3.5530000000000008</c:v>
                </c:pt>
                <c:pt idx="4067">
                  <c:v>3.5540000000000007</c:v>
                </c:pt>
                <c:pt idx="4068">
                  <c:v>3.5550000000000006</c:v>
                </c:pt>
                <c:pt idx="4069">
                  <c:v>3.5560000000000009</c:v>
                </c:pt>
                <c:pt idx="4070">
                  <c:v>3.5560000000000009</c:v>
                </c:pt>
                <c:pt idx="4071">
                  <c:v>3.5570000000000008</c:v>
                </c:pt>
                <c:pt idx="4072">
                  <c:v>3.5580000000000007</c:v>
                </c:pt>
                <c:pt idx="4073">
                  <c:v>3.5590000000000006</c:v>
                </c:pt>
                <c:pt idx="4074">
                  <c:v>3.5600000000000009</c:v>
                </c:pt>
                <c:pt idx="4075">
                  <c:v>3.5600000000000009</c:v>
                </c:pt>
                <c:pt idx="4076">
                  <c:v>3.5610000000000008</c:v>
                </c:pt>
                <c:pt idx="4077">
                  <c:v>3.5620000000000007</c:v>
                </c:pt>
                <c:pt idx="4078">
                  <c:v>3.5630000000000006</c:v>
                </c:pt>
                <c:pt idx="4079">
                  <c:v>3.5640000000000009</c:v>
                </c:pt>
                <c:pt idx="4080">
                  <c:v>3.5650000000000008</c:v>
                </c:pt>
                <c:pt idx="4081">
                  <c:v>3.5650000000000008</c:v>
                </c:pt>
                <c:pt idx="4082">
                  <c:v>3.5660000000000007</c:v>
                </c:pt>
                <c:pt idx="4083">
                  <c:v>3.5670000000000006</c:v>
                </c:pt>
                <c:pt idx="4084">
                  <c:v>3.5680000000000009</c:v>
                </c:pt>
                <c:pt idx="4085">
                  <c:v>3.5690000000000008</c:v>
                </c:pt>
                <c:pt idx="4086">
                  <c:v>3.5700000000000007</c:v>
                </c:pt>
                <c:pt idx="4087">
                  <c:v>3.5700000000000007</c:v>
                </c:pt>
                <c:pt idx="4088">
                  <c:v>3.5710000000000006</c:v>
                </c:pt>
                <c:pt idx="4089">
                  <c:v>3.572000000000001</c:v>
                </c:pt>
                <c:pt idx="4090">
                  <c:v>3.5730000000000008</c:v>
                </c:pt>
                <c:pt idx="4091">
                  <c:v>3.5740000000000007</c:v>
                </c:pt>
                <c:pt idx="4092">
                  <c:v>3.5750000000000006</c:v>
                </c:pt>
                <c:pt idx="4093">
                  <c:v>3.5750000000000006</c:v>
                </c:pt>
                <c:pt idx="4094">
                  <c:v>3.576000000000001</c:v>
                </c:pt>
                <c:pt idx="4095">
                  <c:v>3.5770000000000008</c:v>
                </c:pt>
                <c:pt idx="4096">
                  <c:v>3.5780000000000007</c:v>
                </c:pt>
                <c:pt idx="4097">
                  <c:v>3.5790000000000006</c:v>
                </c:pt>
                <c:pt idx="4098">
                  <c:v>3.580000000000001</c:v>
                </c:pt>
                <c:pt idx="4099">
                  <c:v>3.580000000000001</c:v>
                </c:pt>
                <c:pt idx="4100">
                  <c:v>3.5810000000000008</c:v>
                </c:pt>
                <c:pt idx="4101">
                  <c:v>3.5820000000000007</c:v>
                </c:pt>
                <c:pt idx="4102">
                  <c:v>3.5830000000000006</c:v>
                </c:pt>
                <c:pt idx="4103">
                  <c:v>3.584000000000001</c:v>
                </c:pt>
                <c:pt idx="4104">
                  <c:v>3.5850000000000009</c:v>
                </c:pt>
                <c:pt idx="4105">
                  <c:v>3.5850000000000009</c:v>
                </c:pt>
                <c:pt idx="4106">
                  <c:v>3.5860000000000007</c:v>
                </c:pt>
                <c:pt idx="4107">
                  <c:v>3.5870000000000006</c:v>
                </c:pt>
                <c:pt idx="4108">
                  <c:v>3.588000000000001</c:v>
                </c:pt>
                <c:pt idx="4109">
                  <c:v>3.5890000000000009</c:v>
                </c:pt>
                <c:pt idx="4110">
                  <c:v>3.5900000000000007</c:v>
                </c:pt>
                <c:pt idx="4111">
                  <c:v>3.5900000000000007</c:v>
                </c:pt>
                <c:pt idx="4112">
                  <c:v>3.5910000000000006</c:v>
                </c:pt>
                <c:pt idx="4113">
                  <c:v>3.592000000000001</c:v>
                </c:pt>
                <c:pt idx="4114">
                  <c:v>3.5930000000000009</c:v>
                </c:pt>
                <c:pt idx="4115">
                  <c:v>3.5940000000000007</c:v>
                </c:pt>
                <c:pt idx="4116">
                  <c:v>3.5950000000000006</c:v>
                </c:pt>
                <c:pt idx="4117">
                  <c:v>3.5950000000000006</c:v>
                </c:pt>
                <c:pt idx="4118">
                  <c:v>3.596000000000001</c:v>
                </c:pt>
                <c:pt idx="4119">
                  <c:v>3.5970000000000009</c:v>
                </c:pt>
                <c:pt idx="4120">
                  <c:v>3.5980000000000008</c:v>
                </c:pt>
                <c:pt idx="4121">
                  <c:v>3.5990000000000006</c:v>
                </c:pt>
                <c:pt idx="4122">
                  <c:v>3.5990000000000006</c:v>
                </c:pt>
                <c:pt idx="4123">
                  <c:v>3.600000000000001</c:v>
                </c:pt>
                <c:pt idx="4124">
                  <c:v>3.6010000000000009</c:v>
                </c:pt>
                <c:pt idx="4125">
                  <c:v>3.6020000000000008</c:v>
                </c:pt>
                <c:pt idx="4126">
                  <c:v>3.6030000000000006</c:v>
                </c:pt>
                <c:pt idx="4127">
                  <c:v>3.604000000000001</c:v>
                </c:pt>
                <c:pt idx="4128">
                  <c:v>3.604000000000001</c:v>
                </c:pt>
                <c:pt idx="4129">
                  <c:v>3.6050000000000009</c:v>
                </c:pt>
                <c:pt idx="4130">
                  <c:v>3.6060000000000008</c:v>
                </c:pt>
                <c:pt idx="4131">
                  <c:v>3.6070000000000007</c:v>
                </c:pt>
                <c:pt idx="4132">
                  <c:v>3.608000000000001</c:v>
                </c:pt>
                <c:pt idx="4133">
                  <c:v>3.6090000000000009</c:v>
                </c:pt>
                <c:pt idx="4134">
                  <c:v>3.6090000000000009</c:v>
                </c:pt>
                <c:pt idx="4135">
                  <c:v>3.6100000000000008</c:v>
                </c:pt>
                <c:pt idx="4136">
                  <c:v>3.6110000000000007</c:v>
                </c:pt>
                <c:pt idx="4137">
                  <c:v>3.612000000000001</c:v>
                </c:pt>
                <c:pt idx="4138">
                  <c:v>3.6130000000000009</c:v>
                </c:pt>
                <c:pt idx="4139">
                  <c:v>3.6140000000000008</c:v>
                </c:pt>
                <c:pt idx="4140">
                  <c:v>3.6140000000000008</c:v>
                </c:pt>
                <c:pt idx="4141">
                  <c:v>3.6150000000000007</c:v>
                </c:pt>
                <c:pt idx="4142">
                  <c:v>3.616000000000001</c:v>
                </c:pt>
                <c:pt idx="4143">
                  <c:v>3.6170000000000009</c:v>
                </c:pt>
                <c:pt idx="4144">
                  <c:v>3.6180000000000008</c:v>
                </c:pt>
                <c:pt idx="4145">
                  <c:v>3.6190000000000007</c:v>
                </c:pt>
                <c:pt idx="4146">
                  <c:v>3.6190000000000007</c:v>
                </c:pt>
                <c:pt idx="4147">
                  <c:v>3.620000000000001</c:v>
                </c:pt>
                <c:pt idx="4148">
                  <c:v>3.6210000000000009</c:v>
                </c:pt>
                <c:pt idx="4149">
                  <c:v>3.6220000000000008</c:v>
                </c:pt>
                <c:pt idx="4150">
                  <c:v>3.6230000000000007</c:v>
                </c:pt>
                <c:pt idx="4151">
                  <c:v>3.624000000000001</c:v>
                </c:pt>
                <c:pt idx="4152">
                  <c:v>3.624000000000001</c:v>
                </c:pt>
                <c:pt idx="4153">
                  <c:v>3.6250000000000009</c:v>
                </c:pt>
                <c:pt idx="4154">
                  <c:v>3.6260000000000008</c:v>
                </c:pt>
                <c:pt idx="4155">
                  <c:v>3.6270000000000007</c:v>
                </c:pt>
                <c:pt idx="4156">
                  <c:v>3.628000000000001</c:v>
                </c:pt>
                <c:pt idx="4157">
                  <c:v>3.6290000000000009</c:v>
                </c:pt>
                <c:pt idx="4158">
                  <c:v>3.6290000000000009</c:v>
                </c:pt>
                <c:pt idx="4159">
                  <c:v>3.6300000000000008</c:v>
                </c:pt>
                <c:pt idx="4160">
                  <c:v>3.6310000000000007</c:v>
                </c:pt>
                <c:pt idx="4161">
                  <c:v>3.632000000000001</c:v>
                </c:pt>
                <c:pt idx="4162">
                  <c:v>3.6330000000000009</c:v>
                </c:pt>
                <c:pt idx="4163">
                  <c:v>3.6340000000000008</c:v>
                </c:pt>
                <c:pt idx="4164">
                  <c:v>3.6340000000000008</c:v>
                </c:pt>
                <c:pt idx="4165">
                  <c:v>3.6350000000000007</c:v>
                </c:pt>
                <c:pt idx="4166">
                  <c:v>3.636000000000001</c:v>
                </c:pt>
                <c:pt idx="4167">
                  <c:v>3.6370000000000009</c:v>
                </c:pt>
                <c:pt idx="4168">
                  <c:v>3.6380000000000008</c:v>
                </c:pt>
                <c:pt idx="4169">
                  <c:v>3.6390000000000007</c:v>
                </c:pt>
                <c:pt idx="4170">
                  <c:v>3.6390000000000007</c:v>
                </c:pt>
                <c:pt idx="4171">
                  <c:v>3.640000000000001</c:v>
                </c:pt>
                <c:pt idx="4172">
                  <c:v>3.6410000000000009</c:v>
                </c:pt>
                <c:pt idx="4173">
                  <c:v>3.6420000000000008</c:v>
                </c:pt>
                <c:pt idx="4174">
                  <c:v>3.6430000000000007</c:v>
                </c:pt>
                <c:pt idx="4175">
                  <c:v>3.6430000000000007</c:v>
                </c:pt>
                <c:pt idx="4176">
                  <c:v>3.644000000000001</c:v>
                </c:pt>
                <c:pt idx="4177">
                  <c:v>3.6450000000000009</c:v>
                </c:pt>
                <c:pt idx="4178">
                  <c:v>3.6460000000000008</c:v>
                </c:pt>
                <c:pt idx="4179">
                  <c:v>3.6470000000000007</c:v>
                </c:pt>
                <c:pt idx="4180">
                  <c:v>3.648000000000001</c:v>
                </c:pt>
                <c:pt idx="4181">
                  <c:v>3.648000000000001</c:v>
                </c:pt>
                <c:pt idx="4182">
                  <c:v>3.6490000000000009</c:v>
                </c:pt>
                <c:pt idx="4183">
                  <c:v>3.6500000000000008</c:v>
                </c:pt>
                <c:pt idx="4184">
                  <c:v>3.6510000000000007</c:v>
                </c:pt>
                <c:pt idx="4185">
                  <c:v>3.652000000000001</c:v>
                </c:pt>
                <c:pt idx="4186">
                  <c:v>3.6530000000000009</c:v>
                </c:pt>
                <c:pt idx="4187">
                  <c:v>3.6530000000000009</c:v>
                </c:pt>
                <c:pt idx="4188">
                  <c:v>3.6540000000000008</c:v>
                </c:pt>
                <c:pt idx="4189">
                  <c:v>3.6550000000000007</c:v>
                </c:pt>
                <c:pt idx="4190">
                  <c:v>3.656000000000001</c:v>
                </c:pt>
                <c:pt idx="4191">
                  <c:v>3.6570000000000009</c:v>
                </c:pt>
                <c:pt idx="4192">
                  <c:v>3.6580000000000008</c:v>
                </c:pt>
                <c:pt idx="4193">
                  <c:v>3.6580000000000008</c:v>
                </c:pt>
                <c:pt idx="4194">
                  <c:v>3.6590000000000007</c:v>
                </c:pt>
                <c:pt idx="4195">
                  <c:v>3.660000000000001</c:v>
                </c:pt>
                <c:pt idx="4196">
                  <c:v>3.6610000000000009</c:v>
                </c:pt>
                <c:pt idx="4197">
                  <c:v>3.6620000000000008</c:v>
                </c:pt>
                <c:pt idx="4198">
                  <c:v>3.6630000000000007</c:v>
                </c:pt>
                <c:pt idx="4199">
                  <c:v>3.6630000000000007</c:v>
                </c:pt>
                <c:pt idx="4200">
                  <c:v>3.664000000000001</c:v>
                </c:pt>
                <c:pt idx="4201">
                  <c:v>3.6650000000000009</c:v>
                </c:pt>
                <c:pt idx="4202">
                  <c:v>3.6660000000000008</c:v>
                </c:pt>
                <c:pt idx="4203">
                  <c:v>3.6670000000000007</c:v>
                </c:pt>
                <c:pt idx="4204">
                  <c:v>3.668000000000001</c:v>
                </c:pt>
                <c:pt idx="4205">
                  <c:v>3.668000000000001</c:v>
                </c:pt>
                <c:pt idx="4206">
                  <c:v>3.6690000000000009</c:v>
                </c:pt>
                <c:pt idx="4207">
                  <c:v>3.6700000000000008</c:v>
                </c:pt>
                <c:pt idx="4208">
                  <c:v>3.6710000000000007</c:v>
                </c:pt>
                <c:pt idx="4209">
                  <c:v>3.672000000000001</c:v>
                </c:pt>
                <c:pt idx="4210">
                  <c:v>3.6730000000000009</c:v>
                </c:pt>
                <c:pt idx="4211">
                  <c:v>3.6730000000000009</c:v>
                </c:pt>
                <c:pt idx="4212">
                  <c:v>3.6740000000000008</c:v>
                </c:pt>
                <c:pt idx="4213">
                  <c:v>3.6750000000000007</c:v>
                </c:pt>
                <c:pt idx="4214">
                  <c:v>3.676000000000001</c:v>
                </c:pt>
                <c:pt idx="4215">
                  <c:v>3.6770000000000009</c:v>
                </c:pt>
                <c:pt idx="4216">
                  <c:v>3.6780000000000008</c:v>
                </c:pt>
                <c:pt idx="4217">
                  <c:v>3.6780000000000008</c:v>
                </c:pt>
                <c:pt idx="4218">
                  <c:v>3.6790000000000007</c:v>
                </c:pt>
                <c:pt idx="4219">
                  <c:v>3.6800000000000006</c:v>
                </c:pt>
                <c:pt idx="4220">
                  <c:v>3.6810000000000009</c:v>
                </c:pt>
                <c:pt idx="4221">
                  <c:v>3.6820000000000008</c:v>
                </c:pt>
                <c:pt idx="4222">
                  <c:v>3.6820000000000008</c:v>
                </c:pt>
                <c:pt idx="4223">
                  <c:v>3.6830000000000007</c:v>
                </c:pt>
                <c:pt idx="4224">
                  <c:v>3.6840000000000006</c:v>
                </c:pt>
                <c:pt idx="4225">
                  <c:v>3.6850000000000009</c:v>
                </c:pt>
                <c:pt idx="4226">
                  <c:v>3.6860000000000008</c:v>
                </c:pt>
                <c:pt idx="4227">
                  <c:v>3.6870000000000007</c:v>
                </c:pt>
                <c:pt idx="4228">
                  <c:v>3.6870000000000007</c:v>
                </c:pt>
                <c:pt idx="4229">
                  <c:v>3.6880000000000006</c:v>
                </c:pt>
                <c:pt idx="4230">
                  <c:v>3.6890000000000009</c:v>
                </c:pt>
                <c:pt idx="4231">
                  <c:v>3.6900000000000008</c:v>
                </c:pt>
                <c:pt idx="4232">
                  <c:v>3.6910000000000007</c:v>
                </c:pt>
                <c:pt idx="4233">
                  <c:v>3.6920000000000006</c:v>
                </c:pt>
                <c:pt idx="4234">
                  <c:v>3.6920000000000006</c:v>
                </c:pt>
                <c:pt idx="4235">
                  <c:v>3.6930000000000009</c:v>
                </c:pt>
                <c:pt idx="4236">
                  <c:v>3.6940000000000008</c:v>
                </c:pt>
                <c:pt idx="4237">
                  <c:v>3.6950000000000007</c:v>
                </c:pt>
                <c:pt idx="4238">
                  <c:v>3.6960000000000006</c:v>
                </c:pt>
                <c:pt idx="4239">
                  <c:v>3.697000000000001</c:v>
                </c:pt>
                <c:pt idx="4240">
                  <c:v>3.697000000000001</c:v>
                </c:pt>
                <c:pt idx="4241">
                  <c:v>3.6980000000000008</c:v>
                </c:pt>
                <c:pt idx="4242">
                  <c:v>3.6990000000000007</c:v>
                </c:pt>
                <c:pt idx="4243">
                  <c:v>3.7000000000000006</c:v>
                </c:pt>
                <c:pt idx="4244">
                  <c:v>3.701000000000001</c:v>
                </c:pt>
                <c:pt idx="4245">
                  <c:v>3.7020000000000008</c:v>
                </c:pt>
                <c:pt idx="4246">
                  <c:v>3.7020000000000008</c:v>
                </c:pt>
                <c:pt idx="4247">
                  <c:v>3.7030000000000007</c:v>
                </c:pt>
                <c:pt idx="4248">
                  <c:v>3.7040000000000006</c:v>
                </c:pt>
                <c:pt idx="4249">
                  <c:v>3.705000000000001</c:v>
                </c:pt>
                <c:pt idx="4250">
                  <c:v>3.7060000000000008</c:v>
                </c:pt>
                <c:pt idx="4251">
                  <c:v>3.7070000000000007</c:v>
                </c:pt>
                <c:pt idx="4252">
                  <c:v>3.7070000000000007</c:v>
                </c:pt>
                <c:pt idx="4253">
                  <c:v>3.7080000000000006</c:v>
                </c:pt>
                <c:pt idx="4254">
                  <c:v>3.709000000000001</c:v>
                </c:pt>
                <c:pt idx="4255">
                  <c:v>3.7100000000000009</c:v>
                </c:pt>
                <c:pt idx="4256">
                  <c:v>3.7110000000000007</c:v>
                </c:pt>
                <c:pt idx="4257">
                  <c:v>3.7120000000000006</c:v>
                </c:pt>
                <c:pt idx="4258">
                  <c:v>3.7120000000000006</c:v>
                </c:pt>
                <c:pt idx="4259">
                  <c:v>3.713000000000001</c:v>
                </c:pt>
                <c:pt idx="4260">
                  <c:v>3.7140000000000009</c:v>
                </c:pt>
                <c:pt idx="4261">
                  <c:v>3.7150000000000007</c:v>
                </c:pt>
                <c:pt idx="4262">
                  <c:v>3.7160000000000006</c:v>
                </c:pt>
                <c:pt idx="4263">
                  <c:v>3.717000000000001</c:v>
                </c:pt>
                <c:pt idx="4264">
                  <c:v>3.717000000000001</c:v>
                </c:pt>
                <c:pt idx="4265">
                  <c:v>3.7180000000000009</c:v>
                </c:pt>
                <c:pt idx="4266">
                  <c:v>3.7190000000000007</c:v>
                </c:pt>
                <c:pt idx="4267">
                  <c:v>3.7200000000000006</c:v>
                </c:pt>
                <c:pt idx="4268">
                  <c:v>3.721000000000001</c:v>
                </c:pt>
                <c:pt idx="4269">
                  <c:v>3.721000000000001</c:v>
                </c:pt>
                <c:pt idx="4270">
                  <c:v>3.7220000000000009</c:v>
                </c:pt>
                <c:pt idx="4271">
                  <c:v>3.7230000000000008</c:v>
                </c:pt>
                <c:pt idx="4272">
                  <c:v>3.7240000000000006</c:v>
                </c:pt>
                <c:pt idx="4273">
                  <c:v>3.725000000000001</c:v>
                </c:pt>
                <c:pt idx="4274">
                  <c:v>3.7260000000000009</c:v>
                </c:pt>
                <c:pt idx="4275">
                  <c:v>3.7260000000000009</c:v>
                </c:pt>
                <c:pt idx="4276">
                  <c:v>3.7270000000000008</c:v>
                </c:pt>
                <c:pt idx="4277">
                  <c:v>3.7280000000000006</c:v>
                </c:pt>
                <c:pt idx="4278">
                  <c:v>3.729000000000001</c:v>
                </c:pt>
                <c:pt idx="4279">
                  <c:v>3.7300000000000009</c:v>
                </c:pt>
                <c:pt idx="4280">
                  <c:v>3.7310000000000008</c:v>
                </c:pt>
                <c:pt idx="4281">
                  <c:v>3.7310000000000008</c:v>
                </c:pt>
                <c:pt idx="4282">
                  <c:v>3.7320000000000007</c:v>
                </c:pt>
                <c:pt idx="4283">
                  <c:v>3.733000000000001</c:v>
                </c:pt>
                <c:pt idx="4284">
                  <c:v>3.7340000000000009</c:v>
                </c:pt>
                <c:pt idx="4285">
                  <c:v>3.7350000000000008</c:v>
                </c:pt>
                <c:pt idx="4286">
                  <c:v>3.7360000000000007</c:v>
                </c:pt>
                <c:pt idx="4287">
                  <c:v>3.7360000000000007</c:v>
                </c:pt>
                <c:pt idx="4288">
                  <c:v>3.737000000000001</c:v>
                </c:pt>
                <c:pt idx="4289">
                  <c:v>3.7380000000000009</c:v>
                </c:pt>
                <c:pt idx="4290">
                  <c:v>3.7390000000000008</c:v>
                </c:pt>
                <c:pt idx="4291">
                  <c:v>3.7400000000000007</c:v>
                </c:pt>
                <c:pt idx="4292">
                  <c:v>3.741000000000001</c:v>
                </c:pt>
                <c:pt idx="4293">
                  <c:v>3.741000000000001</c:v>
                </c:pt>
                <c:pt idx="4294">
                  <c:v>3.7420000000000009</c:v>
                </c:pt>
                <c:pt idx="4295">
                  <c:v>3.7430000000000008</c:v>
                </c:pt>
                <c:pt idx="4296">
                  <c:v>3.7440000000000007</c:v>
                </c:pt>
                <c:pt idx="4297">
                  <c:v>3.745000000000001</c:v>
                </c:pt>
                <c:pt idx="4298">
                  <c:v>3.7460000000000009</c:v>
                </c:pt>
                <c:pt idx="4299">
                  <c:v>3.7460000000000009</c:v>
                </c:pt>
                <c:pt idx="4300">
                  <c:v>3.7470000000000008</c:v>
                </c:pt>
                <c:pt idx="4301">
                  <c:v>3.7480000000000007</c:v>
                </c:pt>
                <c:pt idx="4302">
                  <c:v>3.749000000000001</c:v>
                </c:pt>
                <c:pt idx="4303">
                  <c:v>3.7500000000000009</c:v>
                </c:pt>
                <c:pt idx="4304">
                  <c:v>3.7510000000000008</c:v>
                </c:pt>
                <c:pt idx="4305">
                  <c:v>3.7510000000000008</c:v>
                </c:pt>
                <c:pt idx="4306">
                  <c:v>3.7520000000000007</c:v>
                </c:pt>
                <c:pt idx="4307">
                  <c:v>3.753000000000001</c:v>
                </c:pt>
                <c:pt idx="4308">
                  <c:v>3.7540000000000009</c:v>
                </c:pt>
                <c:pt idx="4309">
                  <c:v>3.7550000000000008</c:v>
                </c:pt>
                <c:pt idx="4310">
                  <c:v>3.7560000000000007</c:v>
                </c:pt>
                <c:pt idx="4311">
                  <c:v>3.7560000000000007</c:v>
                </c:pt>
                <c:pt idx="4312">
                  <c:v>3.757000000000001</c:v>
                </c:pt>
                <c:pt idx="4313">
                  <c:v>3.7580000000000009</c:v>
                </c:pt>
                <c:pt idx="4314">
                  <c:v>3.7590000000000008</c:v>
                </c:pt>
                <c:pt idx="4315">
                  <c:v>3.7600000000000007</c:v>
                </c:pt>
                <c:pt idx="4316">
                  <c:v>3.761000000000001</c:v>
                </c:pt>
                <c:pt idx="4317">
                  <c:v>3.761000000000001</c:v>
                </c:pt>
                <c:pt idx="4318">
                  <c:v>3.7620000000000009</c:v>
                </c:pt>
                <c:pt idx="4319">
                  <c:v>3.7630000000000008</c:v>
                </c:pt>
                <c:pt idx="4320">
                  <c:v>3.7640000000000007</c:v>
                </c:pt>
                <c:pt idx="4321">
                  <c:v>3.765000000000001</c:v>
                </c:pt>
                <c:pt idx="4322">
                  <c:v>3.765000000000001</c:v>
                </c:pt>
                <c:pt idx="4323">
                  <c:v>3.7660000000000009</c:v>
                </c:pt>
                <c:pt idx="4324">
                  <c:v>3.7670000000000008</c:v>
                </c:pt>
                <c:pt idx="4325">
                  <c:v>3.7680000000000007</c:v>
                </c:pt>
                <c:pt idx="4326">
                  <c:v>3.769000000000001</c:v>
                </c:pt>
                <c:pt idx="4327">
                  <c:v>3.7700000000000009</c:v>
                </c:pt>
                <c:pt idx="4328">
                  <c:v>3.7700000000000009</c:v>
                </c:pt>
                <c:pt idx="4329">
                  <c:v>3.7710000000000008</c:v>
                </c:pt>
                <c:pt idx="4330">
                  <c:v>3.7720000000000007</c:v>
                </c:pt>
                <c:pt idx="4331">
                  <c:v>3.773000000000001</c:v>
                </c:pt>
                <c:pt idx="4332">
                  <c:v>3.7740000000000009</c:v>
                </c:pt>
                <c:pt idx="4333">
                  <c:v>3.7750000000000008</c:v>
                </c:pt>
                <c:pt idx="4334">
                  <c:v>3.7750000000000008</c:v>
                </c:pt>
                <c:pt idx="4335">
                  <c:v>3.7760000000000007</c:v>
                </c:pt>
                <c:pt idx="4336">
                  <c:v>3.777000000000001</c:v>
                </c:pt>
                <c:pt idx="4337">
                  <c:v>3.7780000000000009</c:v>
                </c:pt>
                <c:pt idx="4338">
                  <c:v>3.7790000000000008</c:v>
                </c:pt>
                <c:pt idx="4339">
                  <c:v>3.7800000000000007</c:v>
                </c:pt>
                <c:pt idx="4340">
                  <c:v>3.7800000000000007</c:v>
                </c:pt>
                <c:pt idx="4341">
                  <c:v>3.781000000000001</c:v>
                </c:pt>
                <c:pt idx="4342">
                  <c:v>3.7820000000000009</c:v>
                </c:pt>
                <c:pt idx="4343">
                  <c:v>3.7830000000000008</c:v>
                </c:pt>
                <c:pt idx="4344">
                  <c:v>3.7840000000000007</c:v>
                </c:pt>
                <c:pt idx="4345">
                  <c:v>3.785000000000001</c:v>
                </c:pt>
                <c:pt idx="4346">
                  <c:v>3.785000000000001</c:v>
                </c:pt>
                <c:pt idx="4347">
                  <c:v>3.7860000000000009</c:v>
                </c:pt>
                <c:pt idx="4348">
                  <c:v>3.7870000000000008</c:v>
                </c:pt>
                <c:pt idx="4349">
                  <c:v>3.7880000000000007</c:v>
                </c:pt>
                <c:pt idx="4350">
                  <c:v>3.789000000000001</c:v>
                </c:pt>
                <c:pt idx="4351">
                  <c:v>3.7900000000000009</c:v>
                </c:pt>
                <c:pt idx="4352">
                  <c:v>3.7900000000000009</c:v>
                </c:pt>
                <c:pt idx="4353">
                  <c:v>3.7910000000000008</c:v>
                </c:pt>
                <c:pt idx="4354">
                  <c:v>3.7920000000000007</c:v>
                </c:pt>
                <c:pt idx="4355">
                  <c:v>3.793000000000001</c:v>
                </c:pt>
                <c:pt idx="4356">
                  <c:v>3.7940000000000009</c:v>
                </c:pt>
                <c:pt idx="4357">
                  <c:v>3.7950000000000008</c:v>
                </c:pt>
                <c:pt idx="4358">
                  <c:v>3.7950000000000008</c:v>
                </c:pt>
                <c:pt idx="4359">
                  <c:v>3.7960000000000007</c:v>
                </c:pt>
                <c:pt idx="4360">
                  <c:v>3.797000000000001</c:v>
                </c:pt>
                <c:pt idx="4361">
                  <c:v>3.7980000000000009</c:v>
                </c:pt>
                <c:pt idx="4362">
                  <c:v>3.7990000000000008</c:v>
                </c:pt>
                <c:pt idx="4363">
                  <c:v>3.8000000000000007</c:v>
                </c:pt>
                <c:pt idx="4364">
                  <c:v>3.8000000000000007</c:v>
                </c:pt>
                <c:pt idx="4365">
                  <c:v>3.801000000000001</c:v>
                </c:pt>
                <c:pt idx="4366">
                  <c:v>3.8020000000000009</c:v>
                </c:pt>
                <c:pt idx="4367">
                  <c:v>3.8030000000000008</c:v>
                </c:pt>
                <c:pt idx="4368">
                  <c:v>3.8040000000000007</c:v>
                </c:pt>
                <c:pt idx="4369">
                  <c:v>3.8040000000000007</c:v>
                </c:pt>
                <c:pt idx="4370">
                  <c:v>3.8050000000000006</c:v>
                </c:pt>
                <c:pt idx="4371">
                  <c:v>3.8060000000000009</c:v>
                </c:pt>
                <c:pt idx="4372">
                  <c:v>3.8070000000000008</c:v>
                </c:pt>
                <c:pt idx="4373">
                  <c:v>3.8080000000000007</c:v>
                </c:pt>
                <c:pt idx="4374">
                  <c:v>3.8090000000000006</c:v>
                </c:pt>
                <c:pt idx="4375">
                  <c:v>3.8090000000000006</c:v>
                </c:pt>
                <c:pt idx="4376">
                  <c:v>3.8100000000000009</c:v>
                </c:pt>
                <c:pt idx="4377">
                  <c:v>3.8110000000000008</c:v>
                </c:pt>
                <c:pt idx="4378">
                  <c:v>3.8120000000000007</c:v>
                </c:pt>
                <c:pt idx="4379">
                  <c:v>3.8130000000000006</c:v>
                </c:pt>
                <c:pt idx="4380">
                  <c:v>3.8140000000000009</c:v>
                </c:pt>
                <c:pt idx="4381">
                  <c:v>3.8140000000000009</c:v>
                </c:pt>
                <c:pt idx="4382">
                  <c:v>3.8150000000000008</c:v>
                </c:pt>
                <c:pt idx="4383">
                  <c:v>3.8160000000000007</c:v>
                </c:pt>
                <c:pt idx="4384">
                  <c:v>3.8170000000000006</c:v>
                </c:pt>
                <c:pt idx="4385">
                  <c:v>3.8180000000000009</c:v>
                </c:pt>
                <c:pt idx="4386">
                  <c:v>3.8190000000000008</c:v>
                </c:pt>
                <c:pt idx="4387">
                  <c:v>3.8190000000000008</c:v>
                </c:pt>
                <c:pt idx="4388">
                  <c:v>3.8200000000000007</c:v>
                </c:pt>
                <c:pt idx="4389">
                  <c:v>3.8210000000000006</c:v>
                </c:pt>
                <c:pt idx="4390">
                  <c:v>3.822000000000001</c:v>
                </c:pt>
                <c:pt idx="4391">
                  <c:v>3.8230000000000008</c:v>
                </c:pt>
                <c:pt idx="4392">
                  <c:v>3.8240000000000007</c:v>
                </c:pt>
                <c:pt idx="4393">
                  <c:v>3.8240000000000007</c:v>
                </c:pt>
                <c:pt idx="4394">
                  <c:v>3.8250000000000006</c:v>
                </c:pt>
                <c:pt idx="4395">
                  <c:v>3.826000000000001</c:v>
                </c:pt>
                <c:pt idx="4396">
                  <c:v>3.8270000000000008</c:v>
                </c:pt>
                <c:pt idx="4397">
                  <c:v>3.8280000000000007</c:v>
                </c:pt>
                <c:pt idx="4398">
                  <c:v>3.8290000000000006</c:v>
                </c:pt>
                <c:pt idx="4399">
                  <c:v>3.8290000000000006</c:v>
                </c:pt>
                <c:pt idx="4400">
                  <c:v>3.830000000000001</c:v>
                </c:pt>
                <c:pt idx="4401">
                  <c:v>3.8310000000000008</c:v>
                </c:pt>
                <c:pt idx="4402">
                  <c:v>3.8320000000000007</c:v>
                </c:pt>
                <c:pt idx="4403">
                  <c:v>3.8330000000000006</c:v>
                </c:pt>
                <c:pt idx="4404">
                  <c:v>3.834000000000001</c:v>
                </c:pt>
                <c:pt idx="4405">
                  <c:v>3.834000000000001</c:v>
                </c:pt>
                <c:pt idx="4406">
                  <c:v>3.8350000000000009</c:v>
                </c:pt>
                <c:pt idx="4407">
                  <c:v>3.8360000000000007</c:v>
                </c:pt>
                <c:pt idx="4408">
                  <c:v>3.8370000000000006</c:v>
                </c:pt>
                <c:pt idx="4409">
                  <c:v>3.838000000000001</c:v>
                </c:pt>
                <c:pt idx="4410">
                  <c:v>3.8390000000000009</c:v>
                </c:pt>
                <c:pt idx="4411">
                  <c:v>3.8390000000000009</c:v>
                </c:pt>
                <c:pt idx="4412">
                  <c:v>3.8400000000000007</c:v>
                </c:pt>
                <c:pt idx="4413">
                  <c:v>3.8410000000000006</c:v>
                </c:pt>
                <c:pt idx="4414">
                  <c:v>3.842000000000001</c:v>
                </c:pt>
                <c:pt idx="4415">
                  <c:v>3.8430000000000009</c:v>
                </c:pt>
                <c:pt idx="4416">
                  <c:v>3.8430000000000009</c:v>
                </c:pt>
                <c:pt idx="4417">
                  <c:v>3.8440000000000007</c:v>
                </c:pt>
                <c:pt idx="4418">
                  <c:v>3.8450000000000006</c:v>
                </c:pt>
                <c:pt idx="4419">
                  <c:v>3.846000000000001</c:v>
                </c:pt>
                <c:pt idx="4420">
                  <c:v>3.8470000000000009</c:v>
                </c:pt>
                <c:pt idx="4421">
                  <c:v>3.8480000000000008</c:v>
                </c:pt>
                <c:pt idx="4422">
                  <c:v>3.8480000000000008</c:v>
                </c:pt>
                <c:pt idx="4423">
                  <c:v>3.8490000000000006</c:v>
                </c:pt>
                <c:pt idx="4424">
                  <c:v>3.850000000000001</c:v>
                </c:pt>
                <c:pt idx="4425">
                  <c:v>3.8510000000000009</c:v>
                </c:pt>
                <c:pt idx="4426">
                  <c:v>3.8520000000000008</c:v>
                </c:pt>
                <c:pt idx="4427">
                  <c:v>3.8530000000000006</c:v>
                </c:pt>
                <c:pt idx="4428">
                  <c:v>3.8530000000000006</c:v>
                </c:pt>
                <c:pt idx="4429">
                  <c:v>3.854000000000001</c:v>
                </c:pt>
                <c:pt idx="4430">
                  <c:v>3.8550000000000009</c:v>
                </c:pt>
                <c:pt idx="4431">
                  <c:v>3.8560000000000008</c:v>
                </c:pt>
                <c:pt idx="4432">
                  <c:v>3.8570000000000007</c:v>
                </c:pt>
                <c:pt idx="4433">
                  <c:v>3.858000000000001</c:v>
                </c:pt>
                <c:pt idx="4434">
                  <c:v>3.858000000000001</c:v>
                </c:pt>
                <c:pt idx="4435">
                  <c:v>3.8590000000000009</c:v>
                </c:pt>
                <c:pt idx="4436">
                  <c:v>3.8600000000000008</c:v>
                </c:pt>
                <c:pt idx="4437">
                  <c:v>3.8610000000000007</c:v>
                </c:pt>
                <c:pt idx="4438">
                  <c:v>3.862000000000001</c:v>
                </c:pt>
                <c:pt idx="4439">
                  <c:v>3.8630000000000009</c:v>
                </c:pt>
                <c:pt idx="4440">
                  <c:v>3.8630000000000009</c:v>
                </c:pt>
                <c:pt idx="4441">
                  <c:v>3.8640000000000008</c:v>
                </c:pt>
                <c:pt idx="4442">
                  <c:v>3.8650000000000007</c:v>
                </c:pt>
                <c:pt idx="4443">
                  <c:v>3.866000000000001</c:v>
                </c:pt>
                <c:pt idx="4444">
                  <c:v>3.8670000000000009</c:v>
                </c:pt>
                <c:pt idx="4445">
                  <c:v>3.8680000000000008</c:v>
                </c:pt>
                <c:pt idx="4446">
                  <c:v>3.8680000000000008</c:v>
                </c:pt>
                <c:pt idx="4447">
                  <c:v>3.8690000000000007</c:v>
                </c:pt>
                <c:pt idx="4448">
                  <c:v>3.870000000000001</c:v>
                </c:pt>
                <c:pt idx="4449">
                  <c:v>3.8710000000000009</c:v>
                </c:pt>
                <c:pt idx="4450">
                  <c:v>3.8720000000000008</c:v>
                </c:pt>
                <c:pt idx="4451">
                  <c:v>3.8730000000000007</c:v>
                </c:pt>
                <c:pt idx="4452">
                  <c:v>3.8730000000000007</c:v>
                </c:pt>
                <c:pt idx="4453">
                  <c:v>3.874000000000001</c:v>
                </c:pt>
                <c:pt idx="4454">
                  <c:v>3.8750000000000009</c:v>
                </c:pt>
                <c:pt idx="4455">
                  <c:v>3.8760000000000008</c:v>
                </c:pt>
                <c:pt idx="4456">
                  <c:v>3.8770000000000007</c:v>
                </c:pt>
                <c:pt idx="4457">
                  <c:v>3.878000000000001</c:v>
                </c:pt>
                <c:pt idx="4458">
                  <c:v>3.878000000000001</c:v>
                </c:pt>
                <c:pt idx="4459">
                  <c:v>3.8790000000000009</c:v>
                </c:pt>
                <c:pt idx="4460">
                  <c:v>3.8800000000000008</c:v>
                </c:pt>
                <c:pt idx="4461">
                  <c:v>3.8810000000000007</c:v>
                </c:pt>
                <c:pt idx="4462">
                  <c:v>3.882000000000001</c:v>
                </c:pt>
                <c:pt idx="4463">
                  <c:v>3.8830000000000009</c:v>
                </c:pt>
                <c:pt idx="4464">
                  <c:v>3.8830000000000009</c:v>
                </c:pt>
                <c:pt idx="4465">
                  <c:v>3.8840000000000008</c:v>
                </c:pt>
                <c:pt idx="4466">
                  <c:v>3.8850000000000007</c:v>
                </c:pt>
                <c:pt idx="4467">
                  <c:v>3.886000000000001</c:v>
                </c:pt>
                <c:pt idx="4468">
                  <c:v>3.8870000000000009</c:v>
                </c:pt>
                <c:pt idx="4469">
                  <c:v>3.8870000000000009</c:v>
                </c:pt>
                <c:pt idx="4470">
                  <c:v>3.8880000000000008</c:v>
                </c:pt>
                <c:pt idx="4471">
                  <c:v>3.8890000000000007</c:v>
                </c:pt>
                <c:pt idx="4472">
                  <c:v>3.890000000000001</c:v>
                </c:pt>
                <c:pt idx="4473">
                  <c:v>3.8910000000000009</c:v>
                </c:pt>
                <c:pt idx="4474">
                  <c:v>3.8920000000000008</c:v>
                </c:pt>
                <c:pt idx="4475">
                  <c:v>3.8920000000000008</c:v>
                </c:pt>
                <c:pt idx="4476">
                  <c:v>3.8930000000000007</c:v>
                </c:pt>
                <c:pt idx="4477">
                  <c:v>3.894000000000001</c:v>
                </c:pt>
                <c:pt idx="4478">
                  <c:v>3.8950000000000009</c:v>
                </c:pt>
                <c:pt idx="4479">
                  <c:v>3.8960000000000008</c:v>
                </c:pt>
                <c:pt idx="4480">
                  <c:v>3.8970000000000007</c:v>
                </c:pt>
                <c:pt idx="4481">
                  <c:v>3.8970000000000007</c:v>
                </c:pt>
                <c:pt idx="4482">
                  <c:v>3.898000000000001</c:v>
                </c:pt>
                <c:pt idx="4483">
                  <c:v>3.8990000000000009</c:v>
                </c:pt>
                <c:pt idx="4484">
                  <c:v>3.9000000000000008</c:v>
                </c:pt>
                <c:pt idx="4485">
                  <c:v>3.9010000000000007</c:v>
                </c:pt>
                <c:pt idx="4486">
                  <c:v>3.902000000000001</c:v>
                </c:pt>
                <c:pt idx="4487">
                  <c:v>3.902000000000001</c:v>
                </c:pt>
                <c:pt idx="4488">
                  <c:v>3.9030000000000009</c:v>
                </c:pt>
                <c:pt idx="4489">
                  <c:v>3.9040000000000008</c:v>
                </c:pt>
                <c:pt idx="4490">
                  <c:v>3.9050000000000007</c:v>
                </c:pt>
                <c:pt idx="4491">
                  <c:v>3.906000000000001</c:v>
                </c:pt>
                <c:pt idx="4492">
                  <c:v>3.9070000000000009</c:v>
                </c:pt>
                <c:pt idx="4493">
                  <c:v>3.9070000000000009</c:v>
                </c:pt>
                <c:pt idx="4494">
                  <c:v>3.9080000000000008</c:v>
                </c:pt>
                <c:pt idx="4495">
                  <c:v>3.9090000000000007</c:v>
                </c:pt>
                <c:pt idx="4496">
                  <c:v>3.910000000000001</c:v>
                </c:pt>
                <c:pt idx="4497">
                  <c:v>3.9110000000000009</c:v>
                </c:pt>
                <c:pt idx="4498">
                  <c:v>3.9120000000000008</c:v>
                </c:pt>
                <c:pt idx="4499">
                  <c:v>3.9120000000000008</c:v>
                </c:pt>
                <c:pt idx="4500">
                  <c:v>3.9130000000000007</c:v>
                </c:pt>
                <c:pt idx="4501">
                  <c:v>3.914000000000001</c:v>
                </c:pt>
                <c:pt idx="4502">
                  <c:v>3.9150000000000009</c:v>
                </c:pt>
                <c:pt idx="4503">
                  <c:v>3.9160000000000008</c:v>
                </c:pt>
                <c:pt idx="4504">
                  <c:v>3.9170000000000007</c:v>
                </c:pt>
                <c:pt idx="4505">
                  <c:v>3.9170000000000007</c:v>
                </c:pt>
                <c:pt idx="4506">
                  <c:v>3.918000000000001</c:v>
                </c:pt>
                <c:pt idx="4507">
                  <c:v>3.9190000000000009</c:v>
                </c:pt>
                <c:pt idx="4508">
                  <c:v>3.9200000000000008</c:v>
                </c:pt>
                <c:pt idx="4509">
                  <c:v>3.9210000000000007</c:v>
                </c:pt>
                <c:pt idx="4510">
                  <c:v>3.922000000000001</c:v>
                </c:pt>
                <c:pt idx="4511">
                  <c:v>3.922000000000001</c:v>
                </c:pt>
                <c:pt idx="4512">
                  <c:v>3.9230000000000009</c:v>
                </c:pt>
                <c:pt idx="4513">
                  <c:v>3.9240000000000008</c:v>
                </c:pt>
                <c:pt idx="4514">
                  <c:v>3.9250000000000007</c:v>
                </c:pt>
                <c:pt idx="4515">
                  <c:v>3.926000000000001</c:v>
                </c:pt>
                <c:pt idx="4516">
                  <c:v>3.926000000000001</c:v>
                </c:pt>
                <c:pt idx="4517">
                  <c:v>3.9270000000000009</c:v>
                </c:pt>
                <c:pt idx="4518">
                  <c:v>3.9280000000000008</c:v>
                </c:pt>
                <c:pt idx="4519">
                  <c:v>3.9290000000000007</c:v>
                </c:pt>
                <c:pt idx="4520">
                  <c:v>3.9300000000000006</c:v>
                </c:pt>
                <c:pt idx="4521">
                  <c:v>3.9310000000000009</c:v>
                </c:pt>
                <c:pt idx="4522">
                  <c:v>3.9310000000000009</c:v>
                </c:pt>
                <c:pt idx="4523">
                  <c:v>3.9320000000000008</c:v>
                </c:pt>
                <c:pt idx="4524">
                  <c:v>3.9330000000000007</c:v>
                </c:pt>
                <c:pt idx="4525">
                  <c:v>3.9340000000000006</c:v>
                </c:pt>
                <c:pt idx="4526">
                  <c:v>3.9350000000000009</c:v>
                </c:pt>
                <c:pt idx="4527">
                  <c:v>3.9360000000000008</c:v>
                </c:pt>
                <c:pt idx="4528">
                  <c:v>3.9360000000000008</c:v>
                </c:pt>
                <c:pt idx="4529">
                  <c:v>3.9370000000000007</c:v>
                </c:pt>
                <c:pt idx="4530">
                  <c:v>3.9380000000000006</c:v>
                </c:pt>
                <c:pt idx="4531">
                  <c:v>3.9390000000000009</c:v>
                </c:pt>
                <c:pt idx="4532">
                  <c:v>3.9400000000000008</c:v>
                </c:pt>
                <c:pt idx="4533">
                  <c:v>3.9410000000000007</c:v>
                </c:pt>
                <c:pt idx="4534">
                  <c:v>3.9410000000000007</c:v>
                </c:pt>
                <c:pt idx="4535">
                  <c:v>3.9420000000000006</c:v>
                </c:pt>
                <c:pt idx="4536">
                  <c:v>3.9430000000000009</c:v>
                </c:pt>
                <c:pt idx="4537">
                  <c:v>3.9440000000000008</c:v>
                </c:pt>
                <c:pt idx="4538">
                  <c:v>3.9450000000000007</c:v>
                </c:pt>
                <c:pt idx="4539">
                  <c:v>3.9460000000000006</c:v>
                </c:pt>
                <c:pt idx="4540">
                  <c:v>3.9460000000000006</c:v>
                </c:pt>
                <c:pt idx="4541">
                  <c:v>3.947000000000001</c:v>
                </c:pt>
                <c:pt idx="4542">
                  <c:v>3.9480000000000008</c:v>
                </c:pt>
                <c:pt idx="4543">
                  <c:v>3.9490000000000007</c:v>
                </c:pt>
                <c:pt idx="4544">
                  <c:v>3.9500000000000006</c:v>
                </c:pt>
                <c:pt idx="4545">
                  <c:v>3.951000000000001</c:v>
                </c:pt>
                <c:pt idx="4546">
                  <c:v>3.951000000000001</c:v>
                </c:pt>
                <c:pt idx="4547">
                  <c:v>3.9520000000000008</c:v>
                </c:pt>
                <c:pt idx="4548">
                  <c:v>3.9530000000000007</c:v>
                </c:pt>
                <c:pt idx="4549">
                  <c:v>3.9540000000000006</c:v>
                </c:pt>
                <c:pt idx="4550">
                  <c:v>3.955000000000001</c:v>
                </c:pt>
                <c:pt idx="4551">
                  <c:v>3.9560000000000008</c:v>
                </c:pt>
                <c:pt idx="4552">
                  <c:v>3.9560000000000008</c:v>
                </c:pt>
                <c:pt idx="4553">
                  <c:v>3.9570000000000007</c:v>
                </c:pt>
                <c:pt idx="4554">
                  <c:v>3.9580000000000006</c:v>
                </c:pt>
                <c:pt idx="4555">
                  <c:v>3.959000000000001</c:v>
                </c:pt>
                <c:pt idx="4556">
                  <c:v>3.9600000000000009</c:v>
                </c:pt>
                <c:pt idx="4557">
                  <c:v>3.9610000000000007</c:v>
                </c:pt>
                <c:pt idx="4558">
                  <c:v>3.9610000000000007</c:v>
                </c:pt>
                <c:pt idx="4559">
                  <c:v>3.9620000000000006</c:v>
                </c:pt>
                <c:pt idx="4560">
                  <c:v>3.963000000000001</c:v>
                </c:pt>
                <c:pt idx="4561">
                  <c:v>3.9640000000000009</c:v>
                </c:pt>
                <c:pt idx="4562">
                  <c:v>3.9650000000000007</c:v>
                </c:pt>
                <c:pt idx="4563">
                  <c:v>3.9650000000000007</c:v>
                </c:pt>
                <c:pt idx="4564">
                  <c:v>3.9660000000000006</c:v>
                </c:pt>
                <c:pt idx="4565">
                  <c:v>3.967000000000001</c:v>
                </c:pt>
                <c:pt idx="4566">
                  <c:v>3.9680000000000009</c:v>
                </c:pt>
                <c:pt idx="4567">
                  <c:v>3.9690000000000007</c:v>
                </c:pt>
                <c:pt idx="4568">
                  <c:v>3.9700000000000006</c:v>
                </c:pt>
                <c:pt idx="4569">
                  <c:v>3.9700000000000006</c:v>
                </c:pt>
                <c:pt idx="4570">
                  <c:v>3.971000000000001</c:v>
                </c:pt>
                <c:pt idx="4571">
                  <c:v>3.9720000000000009</c:v>
                </c:pt>
                <c:pt idx="4572">
                  <c:v>3.9730000000000008</c:v>
                </c:pt>
                <c:pt idx="4573">
                  <c:v>3.9740000000000006</c:v>
                </c:pt>
                <c:pt idx="4574">
                  <c:v>3.975000000000001</c:v>
                </c:pt>
                <c:pt idx="4575">
                  <c:v>3.975000000000001</c:v>
                </c:pt>
                <c:pt idx="4576">
                  <c:v>3.9760000000000009</c:v>
                </c:pt>
                <c:pt idx="4577">
                  <c:v>3.9770000000000008</c:v>
                </c:pt>
                <c:pt idx="4578">
                  <c:v>3.9780000000000006</c:v>
                </c:pt>
                <c:pt idx="4579">
                  <c:v>3.979000000000001</c:v>
                </c:pt>
                <c:pt idx="4580">
                  <c:v>3.9800000000000009</c:v>
                </c:pt>
                <c:pt idx="4581">
                  <c:v>3.9800000000000009</c:v>
                </c:pt>
                <c:pt idx="4582">
                  <c:v>3.9810000000000008</c:v>
                </c:pt>
                <c:pt idx="4583">
                  <c:v>3.9820000000000007</c:v>
                </c:pt>
                <c:pt idx="4584">
                  <c:v>3.983000000000001</c:v>
                </c:pt>
                <c:pt idx="4585">
                  <c:v>3.9840000000000009</c:v>
                </c:pt>
                <c:pt idx="4586">
                  <c:v>3.9850000000000008</c:v>
                </c:pt>
                <c:pt idx="4587">
                  <c:v>3.9850000000000008</c:v>
                </c:pt>
                <c:pt idx="4588">
                  <c:v>3.9860000000000007</c:v>
                </c:pt>
                <c:pt idx="4589">
                  <c:v>3.987000000000001</c:v>
                </c:pt>
                <c:pt idx="4590">
                  <c:v>3.9880000000000009</c:v>
                </c:pt>
                <c:pt idx="4591">
                  <c:v>3.9890000000000008</c:v>
                </c:pt>
                <c:pt idx="4592">
                  <c:v>3.9900000000000007</c:v>
                </c:pt>
                <c:pt idx="4593">
                  <c:v>3.9900000000000007</c:v>
                </c:pt>
                <c:pt idx="4594">
                  <c:v>3.991000000000001</c:v>
                </c:pt>
                <c:pt idx="4595">
                  <c:v>3.9920000000000009</c:v>
                </c:pt>
                <c:pt idx="4596">
                  <c:v>3.9930000000000008</c:v>
                </c:pt>
                <c:pt idx="4597">
                  <c:v>3.9940000000000007</c:v>
                </c:pt>
                <c:pt idx="4598">
                  <c:v>3.995000000000001</c:v>
                </c:pt>
                <c:pt idx="4599">
                  <c:v>3.995000000000001</c:v>
                </c:pt>
                <c:pt idx="4600">
                  <c:v>3.9960000000000009</c:v>
                </c:pt>
                <c:pt idx="4601">
                  <c:v>3.9970000000000008</c:v>
                </c:pt>
                <c:pt idx="4602">
                  <c:v>3.9980000000000007</c:v>
                </c:pt>
                <c:pt idx="4603">
                  <c:v>3.999000000000001</c:v>
                </c:pt>
                <c:pt idx="4604">
                  <c:v>4.0000000000000009</c:v>
                </c:pt>
                <c:pt idx="4605">
                  <c:v>4.0000000000000009</c:v>
                </c:pt>
                <c:pt idx="4606">
                  <c:v>4.0010000000000012</c:v>
                </c:pt>
                <c:pt idx="4607">
                  <c:v>4.0020000000000007</c:v>
                </c:pt>
                <c:pt idx="4608">
                  <c:v>4.003000000000001</c:v>
                </c:pt>
                <c:pt idx="4609">
                  <c:v>4.0040000000000013</c:v>
                </c:pt>
                <c:pt idx="4610">
                  <c:v>4.0050000000000008</c:v>
                </c:pt>
                <c:pt idx="4611">
                  <c:v>4.0050000000000008</c:v>
                </c:pt>
                <c:pt idx="4612">
                  <c:v>4.0060000000000002</c:v>
                </c:pt>
                <c:pt idx="4613">
                  <c:v>4.0070000000000014</c:v>
                </c:pt>
                <c:pt idx="4614">
                  <c:v>4.0080000000000009</c:v>
                </c:pt>
                <c:pt idx="4615">
                  <c:v>4.0090000000000003</c:v>
                </c:pt>
                <c:pt idx="4616">
                  <c:v>4.0090000000000003</c:v>
                </c:pt>
                <c:pt idx="4617">
                  <c:v>4.0100000000000007</c:v>
                </c:pt>
                <c:pt idx="4618">
                  <c:v>4.011000000000001</c:v>
                </c:pt>
                <c:pt idx="4619">
                  <c:v>4.0120000000000005</c:v>
                </c:pt>
                <c:pt idx="4620">
                  <c:v>4.0130000000000008</c:v>
                </c:pt>
                <c:pt idx="4621">
                  <c:v>4.0140000000000011</c:v>
                </c:pt>
                <c:pt idx="4622">
                  <c:v>4.0140000000000011</c:v>
                </c:pt>
                <c:pt idx="4623">
                  <c:v>4.0150000000000006</c:v>
                </c:pt>
                <c:pt idx="4624">
                  <c:v>4.0160000000000009</c:v>
                </c:pt>
                <c:pt idx="4625">
                  <c:v>4.0170000000000012</c:v>
                </c:pt>
                <c:pt idx="4626">
                  <c:v>4.0180000000000007</c:v>
                </c:pt>
                <c:pt idx="4627">
                  <c:v>4.019000000000001</c:v>
                </c:pt>
                <c:pt idx="4628">
                  <c:v>4.019000000000001</c:v>
                </c:pt>
                <c:pt idx="4629">
                  <c:v>4.0200000000000014</c:v>
                </c:pt>
                <c:pt idx="4630">
                  <c:v>4.0210000000000008</c:v>
                </c:pt>
                <c:pt idx="4631">
                  <c:v>4.0220000000000002</c:v>
                </c:pt>
                <c:pt idx="4632">
                  <c:v>4.0230000000000015</c:v>
                </c:pt>
                <c:pt idx="4633">
                  <c:v>4.0240000000000009</c:v>
                </c:pt>
                <c:pt idx="4634">
                  <c:v>4.0240000000000009</c:v>
                </c:pt>
                <c:pt idx="4635">
                  <c:v>4.0250000000000004</c:v>
                </c:pt>
                <c:pt idx="4636">
                  <c:v>4.0260000000000007</c:v>
                </c:pt>
                <c:pt idx="4637">
                  <c:v>4.027000000000001</c:v>
                </c:pt>
                <c:pt idx="4638">
                  <c:v>4.0280000000000005</c:v>
                </c:pt>
                <c:pt idx="4639">
                  <c:v>4.0290000000000008</c:v>
                </c:pt>
                <c:pt idx="4640">
                  <c:v>4.0290000000000008</c:v>
                </c:pt>
                <c:pt idx="4641">
                  <c:v>4.0300000000000011</c:v>
                </c:pt>
                <c:pt idx="4642">
                  <c:v>4.0310000000000006</c:v>
                </c:pt>
                <c:pt idx="4643">
                  <c:v>4.0320000000000009</c:v>
                </c:pt>
                <c:pt idx="4644">
                  <c:v>4.0330000000000013</c:v>
                </c:pt>
                <c:pt idx="4645">
                  <c:v>4.0340000000000007</c:v>
                </c:pt>
                <c:pt idx="4646">
                  <c:v>4.0340000000000007</c:v>
                </c:pt>
                <c:pt idx="4647">
                  <c:v>4.035000000000001</c:v>
                </c:pt>
                <c:pt idx="4648">
                  <c:v>4.0360000000000014</c:v>
                </c:pt>
                <c:pt idx="4649">
                  <c:v>4.0370000000000008</c:v>
                </c:pt>
                <c:pt idx="4650">
                  <c:v>4.0380000000000003</c:v>
                </c:pt>
                <c:pt idx="4651">
                  <c:v>4.0390000000000015</c:v>
                </c:pt>
                <c:pt idx="4652">
                  <c:v>4.0390000000000015</c:v>
                </c:pt>
                <c:pt idx="4653">
                  <c:v>4.0400000000000009</c:v>
                </c:pt>
                <c:pt idx="4654">
                  <c:v>4.0410000000000004</c:v>
                </c:pt>
                <c:pt idx="4655">
                  <c:v>4.0420000000000007</c:v>
                </c:pt>
                <c:pt idx="4656">
                  <c:v>4.043000000000001</c:v>
                </c:pt>
                <c:pt idx="4657">
                  <c:v>4.0440000000000005</c:v>
                </c:pt>
                <c:pt idx="4658">
                  <c:v>4.0440000000000005</c:v>
                </c:pt>
                <c:pt idx="4659">
                  <c:v>4.0450000000000008</c:v>
                </c:pt>
                <c:pt idx="4660">
                  <c:v>4.0460000000000012</c:v>
                </c:pt>
                <c:pt idx="4661">
                  <c:v>4.0470000000000006</c:v>
                </c:pt>
                <c:pt idx="4662">
                  <c:v>4.0480000000000009</c:v>
                </c:pt>
                <c:pt idx="4663">
                  <c:v>4.0480000000000009</c:v>
                </c:pt>
                <c:pt idx="4664">
                  <c:v>4.0490000000000013</c:v>
                </c:pt>
                <c:pt idx="4665">
                  <c:v>4.0500000000000007</c:v>
                </c:pt>
                <c:pt idx="4666">
                  <c:v>4.051000000000001</c:v>
                </c:pt>
                <c:pt idx="4667">
                  <c:v>4.0520000000000014</c:v>
                </c:pt>
                <c:pt idx="4668">
                  <c:v>4.0530000000000008</c:v>
                </c:pt>
                <c:pt idx="4669">
                  <c:v>4.0530000000000008</c:v>
                </c:pt>
                <c:pt idx="4670">
                  <c:v>4.0540000000000003</c:v>
                </c:pt>
                <c:pt idx="4671">
                  <c:v>4.0550000000000006</c:v>
                </c:pt>
                <c:pt idx="4672">
                  <c:v>4.0560000000000009</c:v>
                </c:pt>
                <c:pt idx="4673">
                  <c:v>4.0570000000000004</c:v>
                </c:pt>
                <c:pt idx="4674">
                  <c:v>4.0580000000000007</c:v>
                </c:pt>
                <c:pt idx="4675">
                  <c:v>4.0580000000000007</c:v>
                </c:pt>
                <c:pt idx="4676">
                  <c:v>4.0590000000000011</c:v>
                </c:pt>
                <c:pt idx="4677">
                  <c:v>4.0600000000000005</c:v>
                </c:pt>
                <c:pt idx="4678">
                  <c:v>4.0610000000000008</c:v>
                </c:pt>
                <c:pt idx="4679">
                  <c:v>4.0620000000000012</c:v>
                </c:pt>
                <c:pt idx="4680">
                  <c:v>4.0630000000000006</c:v>
                </c:pt>
                <c:pt idx="4681">
                  <c:v>4.0630000000000006</c:v>
                </c:pt>
                <c:pt idx="4682">
                  <c:v>4.0640000000000009</c:v>
                </c:pt>
                <c:pt idx="4683">
                  <c:v>4.0650000000000013</c:v>
                </c:pt>
                <c:pt idx="4684">
                  <c:v>4.0660000000000007</c:v>
                </c:pt>
                <c:pt idx="4685">
                  <c:v>4.0670000000000002</c:v>
                </c:pt>
                <c:pt idx="4686">
                  <c:v>4.0680000000000014</c:v>
                </c:pt>
                <c:pt idx="4687">
                  <c:v>4.0680000000000014</c:v>
                </c:pt>
                <c:pt idx="4688">
                  <c:v>4.0690000000000008</c:v>
                </c:pt>
                <c:pt idx="4689">
                  <c:v>4.07</c:v>
                </c:pt>
                <c:pt idx="4690">
                  <c:v>4.0710000000000006</c:v>
                </c:pt>
                <c:pt idx="4691">
                  <c:v>4.072000000000001</c:v>
                </c:pt>
                <c:pt idx="4692">
                  <c:v>4.0730000000000004</c:v>
                </c:pt>
                <c:pt idx="4693">
                  <c:v>4.0730000000000004</c:v>
                </c:pt>
                <c:pt idx="4694">
                  <c:v>4.0740000000000007</c:v>
                </c:pt>
                <c:pt idx="4695">
                  <c:v>4.0750000000000011</c:v>
                </c:pt>
                <c:pt idx="4696">
                  <c:v>4.0760000000000005</c:v>
                </c:pt>
                <c:pt idx="4697">
                  <c:v>4.0770000000000008</c:v>
                </c:pt>
                <c:pt idx="4698">
                  <c:v>4.0780000000000012</c:v>
                </c:pt>
                <c:pt idx="4699">
                  <c:v>4.0780000000000012</c:v>
                </c:pt>
                <c:pt idx="4700">
                  <c:v>4.0790000000000006</c:v>
                </c:pt>
                <c:pt idx="4701">
                  <c:v>4.080000000000001</c:v>
                </c:pt>
                <c:pt idx="4702">
                  <c:v>4.0810000000000013</c:v>
                </c:pt>
                <c:pt idx="4703">
                  <c:v>4.0820000000000007</c:v>
                </c:pt>
                <c:pt idx="4704">
                  <c:v>4.0830000000000002</c:v>
                </c:pt>
                <c:pt idx="4705">
                  <c:v>4.0830000000000002</c:v>
                </c:pt>
                <c:pt idx="4706">
                  <c:v>4.0840000000000014</c:v>
                </c:pt>
                <c:pt idx="4707">
                  <c:v>4.0850000000000009</c:v>
                </c:pt>
                <c:pt idx="4708">
                  <c:v>4.0860000000000003</c:v>
                </c:pt>
                <c:pt idx="4709">
                  <c:v>4.0870000000000006</c:v>
                </c:pt>
                <c:pt idx="4710">
                  <c:v>4.088000000000001</c:v>
                </c:pt>
                <c:pt idx="4711">
                  <c:v>4.088000000000001</c:v>
                </c:pt>
                <c:pt idx="4712">
                  <c:v>4.0890000000000004</c:v>
                </c:pt>
                <c:pt idx="4713">
                  <c:v>4.0900000000000007</c:v>
                </c:pt>
                <c:pt idx="4714">
                  <c:v>4.0910000000000011</c:v>
                </c:pt>
                <c:pt idx="4715">
                  <c:v>4.0920000000000005</c:v>
                </c:pt>
                <c:pt idx="4716">
                  <c:v>4.0920000000000005</c:v>
                </c:pt>
                <c:pt idx="4717">
                  <c:v>4.0930000000000009</c:v>
                </c:pt>
                <c:pt idx="4718">
                  <c:v>4.0940000000000012</c:v>
                </c:pt>
                <c:pt idx="4719">
                  <c:v>4.0950000000000006</c:v>
                </c:pt>
                <c:pt idx="4720">
                  <c:v>4.096000000000001</c:v>
                </c:pt>
                <c:pt idx="4721">
                  <c:v>4.0970000000000013</c:v>
                </c:pt>
                <c:pt idx="4722">
                  <c:v>4.0970000000000013</c:v>
                </c:pt>
                <c:pt idx="4723">
                  <c:v>4.0980000000000008</c:v>
                </c:pt>
                <c:pt idx="4724">
                  <c:v>4.0990000000000002</c:v>
                </c:pt>
                <c:pt idx="4725">
                  <c:v>4.1000000000000014</c:v>
                </c:pt>
                <c:pt idx="4726">
                  <c:v>4.1010000000000009</c:v>
                </c:pt>
                <c:pt idx="4727">
                  <c:v>4.1020000000000003</c:v>
                </c:pt>
                <c:pt idx="4728">
                  <c:v>4.1020000000000003</c:v>
                </c:pt>
                <c:pt idx="4729">
                  <c:v>4.1030000000000006</c:v>
                </c:pt>
                <c:pt idx="4730">
                  <c:v>4.104000000000001</c:v>
                </c:pt>
                <c:pt idx="4731">
                  <c:v>4.1050000000000004</c:v>
                </c:pt>
                <c:pt idx="4732">
                  <c:v>4.1060000000000008</c:v>
                </c:pt>
                <c:pt idx="4733">
                  <c:v>4.1070000000000011</c:v>
                </c:pt>
                <c:pt idx="4734">
                  <c:v>4.1070000000000011</c:v>
                </c:pt>
                <c:pt idx="4735">
                  <c:v>4.1080000000000005</c:v>
                </c:pt>
                <c:pt idx="4736">
                  <c:v>4.1090000000000009</c:v>
                </c:pt>
                <c:pt idx="4737">
                  <c:v>4.1100000000000012</c:v>
                </c:pt>
                <c:pt idx="4738">
                  <c:v>4.1110000000000007</c:v>
                </c:pt>
                <c:pt idx="4739">
                  <c:v>4.112000000000001</c:v>
                </c:pt>
                <c:pt idx="4740">
                  <c:v>4.112000000000001</c:v>
                </c:pt>
                <c:pt idx="4741">
                  <c:v>4.1130000000000013</c:v>
                </c:pt>
                <c:pt idx="4742">
                  <c:v>4.1140000000000008</c:v>
                </c:pt>
                <c:pt idx="4743">
                  <c:v>4.1150000000000002</c:v>
                </c:pt>
                <c:pt idx="4744">
                  <c:v>4.1160000000000014</c:v>
                </c:pt>
                <c:pt idx="4745">
                  <c:v>4.1170000000000009</c:v>
                </c:pt>
                <c:pt idx="4746">
                  <c:v>4.1170000000000009</c:v>
                </c:pt>
                <c:pt idx="4747">
                  <c:v>4.1180000000000003</c:v>
                </c:pt>
                <c:pt idx="4748">
                  <c:v>4.1190000000000007</c:v>
                </c:pt>
                <c:pt idx="4749">
                  <c:v>4.120000000000001</c:v>
                </c:pt>
                <c:pt idx="4750">
                  <c:v>4.1210000000000004</c:v>
                </c:pt>
                <c:pt idx="4751">
                  <c:v>4.1220000000000008</c:v>
                </c:pt>
                <c:pt idx="4752">
                  <c:v>4.1220000000000008</c:v>
                </c:pt>
                <c:pt idx="4753">
                  <c:v>4.1230000000000011</c:v>
                </c:pt>
                <c:pt idx="4754">
                  <c:v>4.1240000000000006</c:v>
                </c:pt>
                <c:pt idx="4755">
                  <c:v>4.1250000000000009</c:v>
                </c:pt>
                <c:pt idx="4756">
                  <c:v>4.1260000000000012</c:v>
                </c:pt>
                <c:pt idx="4757">
                  <c:v>4.1270000000000007</c:v>
                </c:pt>
                <c:pt idx="4758">
                  <c:v>4.1270000000000007</c:v>
                </c:pt>
                <c:pt idx="4759">
                  <c:v>4.128000000000001</c:v>
                </c:pt>
                <c:pt idx="4760">
                  <c:v>4.1290000000000013</c:v>
                </c:pt>
                <c:pt idx="4761">
                  <c:v>4.1300000000000008</c:v>
                </c:pt>
                <c:pt idx="4762">
                  <c:v>4.1310000000000002</c:v>
                </c:pt>
                <c:pt idx="4763">
                  <c:v>4.1310000000000002</c:v>
                </c:pt>
                <c:pt idx="4764">
                  <c:v>4.1320000000000014</c:v>
                </c:pt>
                <c:pt idx="4765">
                  <c:v>4.1330000000000009</c:v>
                </c:pt>
                <c:pt idx="4766">
                  <c:v>4.1340000000000003</c:v>
                </c:pt>
                <c:pt idx="4767">
                  <c:v>4.1350000000000007</c:v>
                </c:pt>
                <c:pt idx="4768">
                  <c:v>4.136000000000001</c:v>
                </c:pt>
                <c:pt idx="4769">
                  <c:v>4.136000000000001</c:v>
                </c:pt>
                <c:pt idx="4770">
                  <c:v>4.1370000000000005</c:v>
                </c:pt>
                <c:pt idx="4771">
                  <c:v>4.1380000000000008</c:v>
                </c:pt>
                <c:pt idx="4772">
                  <c:v>4.1390000000000011</c:v>
                </c:pt>
                <c:pt idx="4773">
                  <c:v>4.1400000000000006</c:v>
                </c:pt>
                <c:pt idx="4774">
                  <c:v>4.1410000000000009</c:v>
                </c:pt>
                <c:pt idx="4775">
                  <c:v>4.1410000000000009</c:v>
                </c:pt>
                <c:pt idx="4776">
                  <c:v>4.1420000000000012</c:v>
                </c:pt>
                <c:pt idx="4777">
                  <c:v>4.1430000000000007</c:v>
                </c:pt>
                <c:pt idx="4778">
                  <c:v>4.144000000000001</c:v>
                </c:pt>
                <c:pt idx="4779">
                  <c:v>4.1450000000000014</c:v>
                </c:pt>
                <c:pt idx="4780">
                  <c:v>4.1460000000000008</c:v>
                </c:pt>
                <c:pt idx="4781">
                  <c:v>4.1460000000000008</c:v>
                </c:pt>
                <c:pt idx="4782">
                  <c:v>4.1470000000000002</c:v>
                </c:pt>
                <c:pt idx="4783">
                  <c:v>4.1480000000000015</c:v>
                </c:pt>
                <c:pt idx="4784">
                  <c:v>4.1490000000000009</c:v>
                </c:pt>
                <c:pt idx="4785">
                  <c:v>4.1500000000000004</c:v>
                </c:pt>
                <c:pt idx="4786">
                  <c:v>4.1510000000000007</c:v>
                </c:pt>
                <c:pt idx="4787">
                  <c:v>4.1510000000000007</c:v>
                </c:pt>
                <c:pt idx="4788">
                  <c:v>4.152000000000001</c:v>
                </c:pt>
                <c:pt idx="4789">
                  <c:v>4.1530000000000005</c:v>
                </c:pt>
                <c:pt idx="4790">
                  <c:v>4.1540000000000008</c:v>
                </c:pt>
                <c:pt idx="4791">
                  <c:v>4.1550000000000011</c:v>
                </c:pt>
                <c:pt idx="4792">
                  <c:v>4.1560000000000006</c:v>
                </c:pt>
                <c:pt idx="4793">
                  <c:v>4.1560000000000006</c:v>
                </c:pt>
                <c:pt idx="4794">
                  <c:v>4.1570000000000009</c:v>
                </c:pt>
                <c:pt idx="4795">
                  <c:v>4.1580000000000013</c:v>
                </c:pt>
                <c:pt idx="4796">
                  <c:v>4.1590000000000007</c:v>
                </c:pt>
                <c:pt idx="4797">
                  <c:v>4.160000000000001</c:v>
                </c:pt>
                <c:pt idx="4798">
                  <c:v>4.1610000000000014</c:v>
                </c:pt>
                <c:pt idx="4799">
                  <c:v>4.1610000000000014</c:v>
                </c:pt>
                <c:pt idx="4800">
                  <c:v>4.1620000000000008</c:v>
                </c:pt>
                <c:pt idx="4801">
                  <c:v>4.1630000000000003</c:v>
                </c:pt>
                <c:pt idx="4802">
                  <c:v>4.1640000000000015</c:v>
                </c:pt>
                <c:pt idx="4803">
                  <c:v>4.1650000000000009</c:v>
                </c:pt>
                <c:pt idx="4804">
                  <c:v>4.1660000000000004</c:v>
                </c:pt>
                <c:pt idx="4805">
                  <c:v>4.1660000000000004</c:v>
                </c:pt>
                <c:pt idx="4806">
                  <c:v>4.1670000000000007</c:v>
                </c:pt>
                <c:pt idx="4807">
                  <c:v>4.168000000000001</c:v>
                </c:pt>
                <c:pt idx="4808">
                  <c:v>4.1690000000000005</c:v>
                </c:pt>
                <c:pt idx="4809">
                  <c:v>4.1700000000000008</c:v>
                </c:pt>
                <c:pt idx="4810">
                  <c:v>4.1700000000000008</c:v>
                </c:pt>
                <c:pt idx="4811">
                  <c:v>4.1710000000000012</c:v>
                </c:pt>
                <c:pt idx="4812">
                  <c:v>4.1720000000000006</c:v>
                </c:pt>
                <c:pt idx="4813">
                  <c:v>4.1730000000000009</c:v>
                </c:pt>
                <c:pt idx="4814">
                  <c:v>4.1740000000000013</c:v>
                </c:pt>
                <c:pt idx="4815">
                  <c:v>4.1750000000000007</c:v>
                </c:pt>
                <c:pt idx="4816">
                  <c:v>4.1750000000000007</c:v>
                </c:pt>
                <c:pt idx="4817">
                  <c:v>4.176000000000001</c:v>
                </c:pt>
                <c:pt idx="4818">
                  <c:v>4.1770000000000014</c:v>
                </c:pt>
                <c:pt idx="4819">
                  <c:v>4.1780000000000008</c:v>
                </c:pt>
                <c:pt idx="4820">
                  <c:v>4.1790000000000012</c:v>
                </c:pt>
                <c:pt idx="4821">
                  <c:v>4.1800000000000006</c:v>
                </c:pt>
                <c:pt idx="4822">
                  <c:v>4.1800000000000006</c:v>
                </c:pt>
                <c:pt idx="4823">
                  <c:v>4.1810000000000009</c:v>
                </c:pt>
                <c:pt idx="4824">
                  <c:v>4.1820000000000004</c:v>
                </c:pt>
                <c:pt idx="4825">
                  <c:v>4.1830000000000007</c:v>
                </c:pt>
                <c:pt idx="4826">
                  <c:v>4.1840000000000011</c:v>
                </c:pt>
                <c:pt idx="4827">
                  <c:v>4.1850000000000005</c:v>
                </c:pt>
                <c:pt idx="4828">
                  <c:v>4.1850000000000005</c:v>
                </c:pt>
                <c:pt idx="4829">
                  <c:v>4.1860000000000008</c:v>
                </c:pt>
                <c:pt idx="4830">
                  <c:v>4.1870000000000012</c:v>
                </c:pt>
                <c:pt idx="4831">
                  <c:v>4.1880000000000006</c:v>
                </c:pt>
                <c:pt idx="4832">
                  <c:v>4.1890000000000009</c:v>
                </c:pt>
                <c:pt idx="4833">
                  <c:v>4.1900000000000004</c:v>
                </c:pt>
                <c:pt idx="4834">
                  <c:v>4.1900000000000004</c:v>
                </c:pt>
                <c:pt idx="4835">
                  <c:v>4.1910000000000007</c:v>
                </c:pt>
                <c:pt idx="4836">
                  <c:v>4.1920000000000011</c:v>
                </c:pt>
                <c:pt idx="4837">
                  <c:v>4.1930000000000005</c:v>
                </c:pt>
                <c:pt idx="4838">
                  <c:v>4.1940000000000008</c:v>
                </c:pt>
                <c:pt idx="4839">
                  <c:v>4.1950000000000012</c:v>
                </c:pt>
                <c:pt idx="4840">
                  <c:v>4.1950000000000012</c:v>
                </c:pt>
                <c:pt idx="4841">
                  <c:v>4.1960000000000006</c:v>
                </c:pt>
                <c:pt idx="4842">
                  <c:v>4.197000000000001</c:v>
                </c:pt>
                <c:pt idx="4843">
                  <c:v>4.1980000000000004</c:v>
                </c:pt>
                <c:pt idx="4844">
                  <c:v>4.1990000000000007</c:v>
                </c:pt>
                <c:pt idx="4845">
                  <c:v>4.2000000000000011</c:v>
                </c:pt>
                <c:pt idx="4846">
                  <c:v>4.2000000000000011</c:v>
                </c:pt>
                <c:pt idx="4847">
                  <c:v>4.2010000000000005</c:v>
                </c:pt>
                <c:pt idx="4848">
                  <c:v>4.2020000000000008</c:v>
                </c:pt>
                <c:pt idx="4849">
                  <c:v>4.2030000000000012</c:v>
                </c:pt>
                <c:pt idx="4850">
                  <c:v>4.2040000000000006</c:v>
                </c:pt>
                <c:pt idx="4851">
                  <c:v>4.205000000000001</c:v>
                </c:pt>
                <c:pt idx="4852">
                  <c:v>4.205000000000001</c:v>
                </c:pt>
                <c:pt idx="4853">
                  <c:v>4.2060000000000004</c:v>
                </c:pt>
                <c:pt idx="4854">
                  <c:v>4.2070000000000007</c:v>
                </c:pt>
                <c:pt idx="4855">
                  <c:v>4.2080000000000011</c:v>
                </c:pt>
                <c:pt idx="4856">
                  <c:v>4.2090000000000005</c:v>
                </c:pt>
                <c:pt idx="4857">
                  <c:v>4.2090000000000005</c:v>
                </c:pt>
                <c:pt idx="4858">
                  <c:v>4.2100000000000009</c:v>
                </c:pt>
                <c:pt idx="4859">
                  <c:v>4.2110000000000012</c:v>
                </c:pt>
                <c:pt idx="4860">
                  <c:v>4.2120000000000006</c:v>
                </c:pt>
                <c:pt idx="4861">
                  <c:v>4.213000000000001</c:v>
                </c:pt>
                <c:pt idx="4862">
                  <c:v>4.2140000000000004</c:v>
                </c:pt>
                <c:pt idx="4863">
                  <c:v>4.2140000000000004</c:v>
                </c:pt>
                <c:pt idx="4864">
                  <c:v>4.2150000000000007</c:v>
                </c:pt>
                <c:pt idx="4865">
                  <c:v>4.2160000000000011</c:v>
                </c:pt>
                <c:pt idx="4866">
                  <c:v>4.2170000000000005</c:v>
                </c:pt>
                <c:pt idx="4867">
                  <c:v>4.2180000000000009</c:v>
                </c:pt>
                <c:pt idx="4868">
                  <c:v>4.2190000000000012</c:v>
                </c:pt>
                <c:pt idx="4869">
                  <c:v>4.2190000000000012</c:v>
                </c:pt>
                <c:pt idx="4870">
                  <c:v>4.2200000000000006</c:v>
                </c:pt>
                <c:pt idx="4871">
                  <c:v>4.221000000000001</c:v>
                </c:pt>
                <c:pt idx="4872">
                  <c:v>4.2220000000000004</c:v>
                </c:pt>
                <c:pt idx="4873">
                  <c:v>4.2230000000000008</c:v>
                </c:pt>
                <c:pt idx="4874">
                  <c:v>4.2240000000000011</c:v>
                </c:pt>
                <c:pt idx="4875">
                  <c:v>4.2240000000000011</c:v>
                </c:pt>
                <c:pt idx="4876">
                  <c:v>4.2250000000000005</c:v>
                </c:pt>
                <c:pt idx="4877">
                  <c:v>4.2260000000000009</c:v>
                </c:pt>
                <c:pt idx="4878">
                  <c:v>4.2270000000000012</c:v>
                </c:pt>
                <c:pt idx="4879">
                  <c:v>4.2280000000000006</c:v>
                </c:pt>
                <c:pt idx="4880">
                  <c:v>4.229000000000001</c:v>
                </c:pt>
                <c:pt idx="4881">
                  <c:v>4.229000000000001</c:v>
                </c:pt>
                <c:pt idx="4882">
                  <c:v>4.2300000000000004</c:v>
                </c:pt>
                <c:pt idx="4883">
                  <c:v>4.2310000000000008</c:v>
                </c:pt>
                <c:pt idx="4884">
                  <c:v>4.2320000000000011</c:v>
                </c:pt>
                <c:pt idx="4885">
                  <c:v>4.2330000000000005</c:v>
                </c:pt>
                <c:pt idx="4886">
                  <c:v>4.2340000000000009</c:v>
                </c:pt>
                <c:pt idx="4887">
                  <c:v>4.2340000000000009</c:v>
                </c:pt>
                <c:pt idx="4888">
                  <c:v>4.2350000000000012</c:v>
                </c:pt>
                <c:pt idx="4889">
                  <c:v>4.2360000000000007</c:v>
                </c:pt>
                <c:pt idx="4890">
                  <c:v>4.237000000000001</c:v>
                </c:pt>
                <c:pt idx="4891">
                  <c:v>4.2380000000000004</c:v>
                </c:pt>
                <c:pt idx="4892">
                  <c:v>4.2390000000000008</c:v>
                </c:pt>
                <c:pt idx="4893">
                  <c:v>4.2390000000000008</c:v>
                </c:pt>
                <c:pt idx="4894">
                  <c:v>4.2400000000000011</c:v>
                </c:pt>
                <c:pt idx="4895">
                  <c:v>4.2410000000000005</c:v>
                </c:pt>
                <c:pt idx="4896">
                  <c:v>4.2420000000000009</c:v>
                </c:pt>
                <c:pt idx="4897">
                  <c:v>4.2430000000000012</c:v>
                </c:pt>
                <c:pt idx="4898">
                  <c:v>4.2440000000000007</c:v>
                </c:pt>
                <c:pt idx="4899">
                  <c:v>4.2440000000000007</c:v>
                </c:pt>
                <c:pt idx="4900">
                  <c:v>4.245000000000001</c:v>
                </c:pt>
                <c:pt idx="4901">
                  <c:v>4.2460000000000004</c:v>
                </c:pt>
                <c:pt idx="4902">
                  <c:v>4.2470000000000008</c:v>
                </c:pt>
                <c:pt idx="4903">
                  <c:v>4.2480000000000011</c:v>
                </c:pt>
                <c:pt idx="4904">
                  <c:v>4.2480000000000011</c:v>
                </c:pt>
                <c:pt idx="4905">
                  <c:v>4.2490000000000006</c:v>
                </c:pt>
                <c:pt idx="4906">
                  <c:v>4.2500000000000009</c:v>
                </c:pt>
                <c:pt idx="4907">
                  <c:v>4.2510000000000012</c:v>
                </c:pt>
                <c:pt idx="4908">
                  <c:v>4.2520000000000007</c:v>
                </c:pt>
                <c:pt idx="4909">
                  <c:v>4.253000000000001</c:v>
                </c:pt>
                <c:pt idx="4910">
                  <c:v>4.253000000000001</c:v>
                </c:pt>
                <c:pt idx="4911">
                  <c:v>4.2540000000000004</c:v>
                </c:pt>
                <c:pt idx="4912">
                  <c:v>4.2550000000000008</c:v>
                </c:pt>
                <c:pt idx="4913">
                  <c:v>4.2560000000000011</c:v>
                </c:pt>
                <c:pt idx="4914">
                  <c:v>4.2570000000000006</c:v>
                </c:pt>
                <c:pt idx="4915">
                  <c:v>4.2580000000000009</c:v>
                </c:pt>
                <c:pt idx="4916">
                  <c:v>4.2580000000000009</c:v>
                </c:pt>
                <c:pt idx="4917">
                  <c:v>4.2590000000000012</c:v>
                </c:pt>
                <c:pt idx="4918">
                  <c:v>4.2600000000000007</c:v>
                </c:pt>
                <c:pt idx="4919">
                  <c:v>4.261000000000001</c:v>
                </c:pt>
                <c:pt idx="4920">
                  <c:v>4.2620000000000005</c:v>
                </c:pt>
                <c:pt idx="4921">
                  <c:v>4.2630000000000008</c:v>
                </c:pt>
                <c:pt idx="4922">
                  <c:v>4.2630000000000008</c:v>
                </c:pt>
                <c:pt idx="4923">
                  <c:v>4.2640000000000011</c:v>
                </c:pt>
                <c:pt idx="4924">
                  <c:v>4.2650000000000006</c:v>
                </c:pt>
                <c:pt idx="4925">
                  <c:v>4.2660000000000009</c:v>
                </c:pt>
                <c:pt idx="4926">
                  <c:v>4.2670000000000012</c:v>
                </c:pt>
                <c:pt idx="4927">
                  <c:v>4.2680000000000007</c:v>
                </c:pt>
                <c:pt idx="4928">
                  <c:v>4.2680000000000007</c:v>
                </c:pt>
                <c:pt idx="4929">
                  <c:v>4.269000000000001</c:v>
                </c:pt>
                <c:pt idx="4930">
                  <c:v>4.2700000000000005</c:v>
                </c:pt>
                <c:pt idx="4931">
                  <c:v>4.2710000000000008</c:v>
                </c:pt>
                <c:pt idx="4932">
                  <c:v>4.2720000000000011</c:v>
                </c:pt>
                <c:pt idx="4933">
                  <c:v>4.2730000000000006</c:v>
                </c:pt>
                <c:pt idx="4934">
                  <c:v>4.2730000000000006</c:v>
                </c:pt>
                <c:pt idx="4935">
                  <c:v>4.2740000000000009</c:v>
                </c:pt>
                <c:pt idx="4936">
                  <c:v>4.2750000000000012</c:v>
                </c:pt>
                <c:pt idx="4937">
                  <c:v>4.2760000000000007</c:v>
                </c:pt>
                <c:pt idx="4938">
                  <c:v>4.277000000000001</c:v>
                </c:pt>
                <c:pt idx="4939">
                  <c:v>4.2780000000000005</c:v>
                </c:pt>
                <c:pt idx="4940">
                  <c:v>4.2780000000000005</c:v>
                </c:pt>
                <c:pt idx="4941">
                  <c:v>4.2790000000000008</c:v>
                </c:pt>
                <c:pt idx="4942">
                  <c:v>4.2800000000000011</c:v>
                </c:pt>
                <c:pt idx="4943">
                  <c:v>4.2810000000000006</c:v>
                </c:pt>
                <c:pt idx="4944">
                  <c:v>4.2820000000000009</c:v>
                </c:pt>
                <c:pt idx="4945">
                  <c:v>4.2830000000000013</c:v>
                </c:pt>
                <c:pt idx="4946">
                  <c:v>4.2830000000000013</c:v>
                </c:pt>
                <c:pt idx="4947">
                  <c:v>4.2840000000000007</c:v>
                </c:pt>
                <c:pt idx="4948">
                  <c:v>4.285000000000001</c:v>
                </c:pt>
                <c:pt idx="4949">
                  <c:v>4.2860000000000005</c:v>
                </c:pt>
                <c:pt idx="4950">
                  <c:v>4.2870000000000008</c:v>
                </c:pt>
                <c:pt idx="4951">
                  <c:v>4.2870000000000008</c:v>
                </c:pt>
                <c:pt idx="4952">
                  <c:v>4.2880000000000011</c:v>
                </c:pt>
                <c:pt idx="4953">
                  <c:v>4.2890000000000006</c:v>
                </c:pt>
                <c:pt idx="4954">
                  <c:v>4.2900000000000009</c:v>
                </c:pt>
                <c:pt idx="4955">
                  <c:v>4.2910000000000013</c:v>
                </c:pt>
                <c:pt idx="4956">
                  <c:v>4.2920000000000007</c:v>
                </c:pt>
                <c:pt idx="4957">
                  <c:v>4.2920000000000007</c:v>
                </c:pt>
                <c:pt idx="4958">
                  <c:v>4.293000000000001</c:v>
                </c:pt>
                <c:pt idx="4959">
                  <c:v>4.2940000000000005</c:v>
                </c:pt>
                <c:pt idx="4960">
                  <c:v>4.2950000000000008</c:v>
                </c:pt>
                <c:pt idx="4961">
                  <c:v>4.2960000000000012</c:v>
                </c:pt>
                <c:pt idx="4962">
                  <c:v>4.2970000000000006</c:v>
                </c:pt>
                <c:pt idx="4963">
                  <c:v>4.2970000000000006</c:v>
                </c:pt>
                <c:pt idx="4964">
                  <c:v>4.2980000000000009</c:v>
                </c:pt>
                <c:pt idx="4965">
                  <c:v>4.2990000000000013</c:v>
                </c:pt>
                <c:pt idx="4966">
                  <c:v>4.3000000000000007</c:v>
                </c:pt>
                <c:pt idx="4967">
                  <c:v>4.301000000000001</c:v>
                </c:pt>
                <c:pt idx="4968">
                  <c:v>4.3020000000000005</c:v>
                </c:pt>
                <c:pt idx="4969">
                  <c:v>4.3020000000000005</c:v>
                </c:pt>
                <c:pt idx="4970">
                  <c:v>4.3030000000000008</c:v>
                </c:pt>
                <c:pt idx="4971">
                  <c:v>4.3040000000000012</c:v>
                </c:pt>
                <c:pt idx="4972">
                  <c:v>4.3050000000000006</c:v>
                </c:pt>
                <c:pt idx="4973">
                  <c:v>4.3060000000000009</c:v>
                </c:pt>
                <c:pt idx="4974">
                  <c:v>4.3070000000000004</c:v>
                </c:pt>
                <c:pt idx="4975">
                  <c:v>4.3070000000000004</c:v>
                </c:pt>
                <c:pt idx="4976">
                  <c:v>4.3080000000000007</c:v>
                </c:pt>
                <c:pt idx="4977">
                  <c:v>4.3090000000000011</c:v>
                </c:pt>
                <c:pt idx="4978">
                  <c:v>4.3100000000000005</c:v>
                </c:pt>
                <c:pt idx="4979">
                  <c:v>4.3110000000000008</c:v>
                </c:pt>
                <c:pt idx="4980">
                  <c:v>4.3120000000000012</c:v>
                </c:pt>
                <c:pt idx="4981">
                  <c:v>4.3120000000000012</c:v>
                </c:pt>
                <c:pt idx="4982">
                  <c:v>4.3130000000000006</c:v>
                </c:pt>
                <c:pt idx="4983">
                  <c:v>4.3140000000000009</c:v>
                </c:pt>
                <c:pt idx="4984">
                  <c:v>4.3150000000000004</c:v>
                </c:pt>
                <c:pt idx="4985">
                  <c:v>4.3160000000000007</c:v>
                </c:pt>
                <c:pt idx="4986">
                  <c:v>4.3170000000000011</c:v>
                </c:pt>
                <c:pt idx="4987">
                  <c:v>4.3170000000000011</c:v>
                </c:pt>
                <c:pt idx="4988">
                  <c:v>4.3180000000000005</c:v>
                </c:pt>
                <c:pt idx="4989">
                  <c:v>4.3190000000000008</c:v>
                </c:pt>
                <c:pt idx="4990">
                  <c:v>4.3200000000000012</c:v>
                </c:pt>
                <c:pt idx="4991">
                  <c:v>4.3210000000000006</c:v>
                </c:pt>
                <c:pt idx="4992">
                  <c:v>4.322000000000001</c:v>
                </c:pt>
                <c:pt idx="4993">
                  <c:v>4.322000000000001</c:v>
                </c:pt>
                <c:pt idx="4994">
                  <c:v>4.3230000000000004</c:v>
                </c:pt>
                <c:pt idx="4995">
                  <c:v>4.3240000000000007</c:v>
                </c:pt>
                <c:pt idx="4996">
                  <c:v>4.3250000000000011</c:v>
                </c:pt>
                <c:pt idx="4997">
                  <c:v>4.3260000000000005</c:v>
                </c:pt>
                <c:pt idx="4998">
                  <c:v>4.3260000000000005</c:v>
                </c:pt>
                <c:pt idx="4999">
                  <c:v>4.3270000000000008</c:v>
                </c:pt>
                <c:pt idx="5000">
                  <c:v>4.3280000000000012</c:v>
                </c:pt>
                <c:pt idx="5001">
                  <c:v>4.3290000000000006</c:v>
                </c:pt>
                <c:pt idx="5002">
                  <c:v>4.330000000000001</c:v>
                </c:pt>
                <c:pt idx="5003">
                  <c:v>4.3310000000000004</c:v>
                </c:pt>
                <c:pt idx="5004">
                  <c:v>4.3310000000000004</c:v>
                </c:pt>
                <c:pt idx="5005">
                  <c:v>4.3320000000000007</c:v>
                </c:pt>
                <c:pt idx="5006">
                  <c:v>4.3330000000000011</c:v>
                </c:pt>
                <c:pt idx="5007">
                  <c:v>4.3340000000000005</c:v>
                </c:pt>
                <c:pt idx="5008">
                  <c:v>4.3350000000000009</c:v>
                </c:pt>
                <c:pt idx="5009">
                  <c:v>4.3360000000000012</c:v>
                </c:pt>
                <c:pt idx="5010">
                  <c:v>4.3360000000000012</c:v>
                </c:pt>
                <c:pt idx="5011">
                  <c:v>4.3370000000000006</c:v>
                </c:pt>
                <c:pt idx="5012">
                  <c:v>4.338000000000001</c:v>
                </c:pt>
                <c:pt idx="5013">
                  <c:v>4.3390000000000004</c:v>
                </c:pt>
                <c:pt idx="5014">
                  <c:v>4.3400000000000007</c:v>
                </c:pt>
                <c:pt idx="5015">
                  <c:v>4.3410000000000011</c:v>
                </c:pt>
                <c:pt idx="5016">
                  <c:v>4.3410000000000011</c:v>
                </c:pt>
                <c:pt idx="5017">
                  <c:v>4.3420000000000005</c:v>
                </c:pt>
                <c:pt idx="5018">
                  <c:v>4.3430000000000009</c:v>
                </c:pt>
                <c:pt idx="5019">
                  <c:v>4.3440000000000012</c:v>
                </c:pt>
                <c:pt idx="5020">
                  <c:v>4.3450000000000006</c:v>
                </c:pt>
                <c:pt idx="5021">
                  <c:v>4.346000000000001</c:v>
                </c:pt>
                <c:pt idx="5022">
                  <c:v>4.346000000000001</c:v>
                </c:pt>
                <c:pt idx="5023">
                  <c:v>4.3470000000000004</c:v>
                </c:pt>
                <c:pt idx="5024">
                  <c:v>4.3480000000000008</c:v>
                </c:pt>
                <c:pt idx="5025">
                  <c:v>4.3490000000000011</c:v>
                </c:pt>
                <c:pt idx="5026">
                  <c:v>4.3500000000000005</c:v>
                </c:pt>
                <c:pt idx="5027">
                  <c:v>4.3510000000000009</c:v>
                </c:pt>
                <c:pt idx="5028">
                  <c:v>4.3510000000000009</c:v>
                </c:pt>
                <c:pt idx="5029">
                  <c:v>4.3520000000000012</c:v>
                </c:pt>
                <c:pt idx="5030">
                  <c:v>4.3530000000000006</c:v>
                </c:pt>
                <c:pt idx="5031">
                  <c:v>4.354000000000001</c:v>
                </c:pt>
                <c:pt idx="5032">
                  <c:v>4.3550000000000004</c:v>
                </c:pt>
                <c:pt idx="5033">
                  <c:v>4.3560000000000008</c:v>
                </c:pt>
                <c:pt idx="5034">
                  <c:v>4.3560000000000008</c:v>
                </c:pt>
                <c:pt idx="5035">
                  <c:v>4.3570000000000011</c:v>
                </c:pt>
                <c:pt idx="5036">
                  <c:v>4.3580000000000005</c:v>
                </c:pt>
                <c:pt idx="5037">
                  <c:v>4.3590000000000009</c:v>
                </c:pt>
                <c:pt idx="5038">
                  <c:v>4.3600000000000012</c:v>
                </c:pt>
                <c:pt idx="5039">
                  <c:v>4.3600000000000012</c:v>
                </c:pt>
                <c:pt idx="5040">
                  <c:v>4.3610000000000007</c:v>
                </c:pt>
                <c:pt idx="5041">
                  <c:v>4.362000000000001</c:v>
                </c:pt>
                <c:pt idx="5042">
                  <c:v>4.3630000000000004</c:v>
                </c:pt>
                <c:pt idx="5043">
                  <c:v>4.3640000000000008</c:v>
                </c:pt>
                <c:pt idx="5044">
                  <c:v>4.3650000000000011</c:v>
                </c:pt>
                <c:pt idx="5045">
                  <c:v>4.3650000000000011</c:v>
                </c:pt>
                <c:pt idx="5046">
                  <c:v>4.3660000000000005</c:v>
                </c:pt>
                <c:pt idx="5047">
                  <c:v>4.3670000000000009</c:v>
                </c:pt>
                <c:pt idx="5048">
                  <c:v>4.3680000000000012</c:v>
                </c:pt>
                <c:pt idx="5049">
                  <c:v>4.3690000000000007</c:v>
                </c:pt>
                <c:pt idx="5050">
                  <c:v>4.370000000000001</c:v>
                </c:pt>
                <c:pt idx="5051">
                  <c:v>4.370000000000001</c:v>
                </c:pt>
                <c:pt idx="5052">
                  <c:v>4.3710000000000004</c:v>
                </c:pt>
                <c:pt idx="5053">
                  <c:v>4.3720000000000008</c:v>
                </c:pt>
                <c:pt idx="5054">
                  <c:v>4.3730000000000011</c:v>
                </c:pt>
                <c:pt idx="5055">
                  <c:v>4.3740000000000006</c:v>
                </c:pt>
                <c:pt idx="5056">
                  <c:v>4.3750000000000009</c:v>
                </c:pt>
                <c:pt idx="5057">
                  <c:v>4.3750000000000009</c:v>
                </c:pt>
                <c:pt idx="5058">
                  <c:v>4.3760000000000012</c:v>
                </c:pt>
                <c:pt idx="5059">
                  <c:v>4.3770000000000007</c:v>
                </c:pt>
                <c:pt idx="5060">
                  <c:v>4.378000000000001</c:v>
                </c:pt>
                <c:pt idx="5061">
                  <c:v>4.3790000000000004</c:v>
                </c:pt>
                <c:pt idx="5062">
                  <c:v>4.3800000000000008</c:v>
                </c:pt>
                <c:pt idx="5063">
                  <c:v>4.3800000000000008</c:v>
                </c:pt>
                <c:pt idx="5064">
                  <c:v>4.3810000000000011</c:v>
                </c:pt>
                <c:pt idx="5065">
                  <c:v>4.3820000000000006</c:v>
                </c:pt>
                <c:pt idx="5066">
                  <c:v>4.3830000000000009</c:v>
                </c:pt>
                <c:pt idx="5067">
                  <c:v>4.3840000000000012</c:v>
                </c:pt>
                <c:pt idx="5068">
                  <c:v>4.3850000000000007</c:v>
                </c:pt>
                <c:pt idx="5069">
                  <c:v>4.3850000000000007</c:v>
                </c:pt>
                <c:pt idx="5070">
                  <c:v>4.386000000000001</c:v>
                </c:pt>
                <c:pt idx="5071">
                  <c:v>4.3870000000000005</c:v>
                </c:pt>
                <c:pt idx="5072">
                  <c:v>4.3880000000000008</c:v>
                </c:pt>
                <c:pt idx="5073">
                  <c:v>4.3890000000000011</c:v>
                </c:pt>
                <c:pt idx="5074">
                  <c:v>4.3900000000000006</c:v>
                </c:pt>
                <c:pt idx="5075">
                  <c:v>4.3900000000000006</c:v>
                </c:pt>
                <c:pt idx="5076">
                  <c:v>4.3910000000000009</c:v>
                </c:pt>
                <c:pt idx="5077">
                  <c:v>4.3920000000000012</c:v>
                </c:pt>
                <c:pt idx="5078">
                  <c:v>4.3930000000000007</c:v>
                </c:pt>
                <c:pt idx="5079">
                  <c:v>4.394000000000001</c:v>
                </c:pt>
                <c:pt idx="5080">
                  <c:v>4.3950000000000005</c:v>
                </c:pt>
                <c:pt idx="5081">
                  <c:v>4.3950000000000005</c:v>
                </c:pt>
                <c:pt idx="5082">
                  <c:v>4.3960000000000008</c:v>
                </c:pt>
                <c:pt idx="5083">
                  <c:v>4.3970000000000011</c:v>
                </c:pt>
                <c:pt idx="5084">
                  <c:v>4.3980000000000006</c:v>
                </c:pt>
                <c:pt idx="5085">
                  <c:v>4.3990000000000009</c:v>
                </c:pt>
                <c:pt idx="5086">
                  <c:v>4.3990000000000009</c:v>
                </c:pt>
                <c:pt idx="5087">
                  <c:v>4.4000000000000012</c:v>
                </c:pt>
                <c:pt idx="5088">
                  <c:v>4.4010000000000007</c:v>
                </c:pt>
                <c:pt idx="5089">
                  <c:v>4.402000000000001</c:v>
                </c:pt>
                <c:pt idx="5090">
                  <c:v>4.4030000000000005</c:v>
                </c:pt>
                <c:pt idx="5091">
                  <c:v>4.4040000000000008</c:v>
                </c:pt>
                <c:pt idx="5092">
                  <c:v>4.4040000000000008</c:v>
                </c:pt>
                <c:pt idx="5093">
                  <c:v>4.4050000000000011</c:v>
                </c:pt>
                <c:pt idx="5094">
                  <c:v>4.4060000000000006</c:v>
                </c:pt>
                <c:pt idx="5095">
                  <c:v>4.4070000000000009</c:v>
                </c:pt>
                <c:pt idx="5096">
                  <c:v>4.4080000000000013</c:v>
                </c:pt>
                <c:pt idx="5097">
                  <c:v>4.4090000000000007</c:v>
                </c:pt>
                <c:pt idx="5098">
                  <c:v>4.4090000000000007</c:v>
                </c:pt>
                <c:pt idx="5099">
                  <c:v>4.410000000000001</c:v>
                </c:pt>
                <c:pt idx="5100">
                  <c:v>4.4110000000000005</c:v>
                </c:pt>
                <c:pt idx="5101">
                  <c:v>4.4120000000000008</c:v>
                </c:pt>
                <c:pt idx="5102">
                  <c:v>4.4130000000000011</c:v>
                </c:pt>
                <c:pt idx="5103">
                  <c:v>4.4140000000000006</c:v>
                </c:pt>
                <c:pt idx="5104">
                  <c:v>4.4140000000000006</c:v>
                </c:pt>
                <c:pt idx="5105">
                  <c:v>4.4150000000000009</c:v>
                </c:pt>
                <c:pt idx="5106">
                  <c:v>4.4160000000000013</c:v>
                </c:pt>
                <c:pt idx="5107">
                  <c:v>4.4170000000000007</c:v>
                </c:pt>
                <c:pt idx="5108">
                  <c:v>4.418000000000001</c:v>
                </c:pt>
                <c:pt idx="5109">
                  <c:v>4.4190000000000005</c:v>
                </c:pt>
                <c:pt idx="5110">
                  <c:v>4.4190000000000005</c:v>
                </c:pt>
                <c:pt idx="5111">
                  <c:v>4.4200000000000008</c:v>
                </c:pt>
                <c:pt idx="5112">
                  <c:v>4.4210000000000012</c:v>
                </c:pt>
                <c:pt idx="5113">
                  <c:v>4.4220000000000006</c:v>
                </c:pt>
                <c:pt idx="5114">
                  <c:v>4.4230000000000009</c:v>
                </c:pt>
                <c:pt idx="5115">
                  <c:v>4.4240000000000013</c:v>
                </c:pt>
                <c:pt idx="5116">
                  <c:v>4.4240000000000013</c:v>
                </c:pt>
                <c:pt idx="5117">
                  <c:v>4.4250000000000007</c:v>
                </c:pt>
                <c:pt idx="5118">
                  <c:v>4.426000000000001</c:v>
                </c:pt>
                <c:pt idx="5119">
                  <c:v>4.4270000000000005</c:v>
                </c:pt>
                <c:pt idx="5120">
                  <c:v>4.4280000000000008</c:v>
                </c:pt>
                <c:pt idx="5121">
                  <c:v>4.4290000000000012</c:v>
                </c:pt>
                <c:pt idx="5122">
                  <c:v>4.4290000000000012</c:v>
                </c:pt>
                <c:pt idx="5123">
                  <c:v>4.4300000000000006</c:v>
                </c:pt>
                <c:pt idx="5124">
                  <c:v>4.4310000000000009</c:v>
                </c:pt>
                <c:pt idx="5125">
                  <c:v>4.4320000000000004</c:v>
                </c:pt>
                <c:pt idx="5126">
                  <c:v>4.4330000000000007</c:v>
                </c:pt>
                <c:pt idx="5127">
                  <c:v>4.4340000000000011</c:v>
                </c:pt>
                <c:pt idx="5128">
                  <c:v>4.4340000000000011</c:v>
                </c:pt>
                <c:pt idx="5129">
                  <c:v>4.4350000000000005</c:v>
                </c:pt>
                <c:pt idx="5130">
                  <c:v>4.4360000000000008</c:v>
                </c:pt>
                <c:pt idx="5131">
                  <c:v>4.4370000000000012</c:v>
                </c:pt>
                <c:pt idx="5132">
                  <c:v>4.4380000000000006</c:v>
                </c:pt>
                <c:pt idx="5133">
                  <c:v>4.4380000000000006</c:v>
                </c:pt>
                <c:pt idx="5134">
                  <c:v>4.4390000000000009</c:v>
                </c:pt>
                <c:pt idx="5135">
                  <c:v>4.4400000000000004</c:v>
                </c:pt>
                <c:pt idx="5136">
                  <c:v>4.4410000000000007</c:v>
                </c:pt>
                <c:pt idx="5137">
                  <c:v>4.4420000000000011</c:v>
                </c:pt>
                <c:pt idx="5138">
                  <c:v>4.4430000000000005</c:v>
                </c:pt>
                <c:pt idx="5139">
                  <c:v>4.4430000000000005</c:v>
                </c:pt>
                <c:pt idx="5140">
                  <c:v>4.4440000000000008</c:v>
                </c:pt>
                <c:pt idx="5141">
                  <c:v>4.4450000000000012</c:v>
                </c:pt>
                <c:pt idx="5142">
                  <c:v>4.4460000000000006</c:v>
                </c:pt>
                <c:pt idx="5143">
                  <c:v>4.447000000000001</c:v>
                </c:pt>
                <c:pt idx="5144">
                  <c:v>4.4480000000000004</c:v>
                </c:pt>
                <c:pt idx="5145">
                  <c:v>4.4480000000000004</c:v>
                </c:pt>
                <c:pt idx="5146">
                  <c:v>4.4490000000000007</c:v>
                </c:pt>
                <c:pt idx="5147">
                  <c:v>4.4500000000000011</c:v>
                </c:pt>
                <c:pt idx="5148">
                  <c:v>4.4510000000000005</c:v>
                </c:pt>
                <c:pt idx="5149">
                  <c:v>4.4520000000000008</c:v>
                </c:pt>
                <c:pt idx="5150">
                  <c:v>4.4530000000000012</c:v>
                </c:pt>
                <c:pt idx="5151">
                  <c:v>4.4530000000000012</c:v>
                </c:pt>
                <c:pt idx="5152">
                  <c:v>4.4540000000000006</c:v>
                </c:pt>
                <c:pt idx="5153">
                  <c:v>4.455000000000001</c:v>
                </c:pt>
                <c:pt idx="5154">
                  <c:v>4.4560000000000004</c:v>
                </c:pt>
                <c:pt idx="5155">
                  <c:v>4.4570000000000007</c:v>
                </c:pt>
                <c:pt idx="5156">
                  <c:v>4.4580000000000011</c:v>
                </c:pt>
                <c:pt idx="5157">
                  <c:v>4.4580000000000011</c:v>
                </c:pt>
                <c:pt idx="5158">
                  <c:v>4.4590000000000005</c:v>
                </c:pt>
                <c:pt idx="5159">
                  <c:v>4.4600000000000009</c:v>
                </c:pt>
                <c:pt idx="5160">
                  <c:v>4.4610000000000012</c:v>
                </c:pt>
                <c:pt idx="5161">
                  <c:v>4.4620000000000006</c:v>
                </c:pt>
                <c:pt idx="5162">
                  <c:v>4.463000000000001</c:v>
                </c:pt>
                <c:pt idx="5163">
                  <c:v>4.463000000000001</c:v>
                </c:pt>
                <c:pt idx="5164">
                  <c:v>4.4640000000000004</c:v>
                </c:pt>
                <c:pt idx="5165">
                  <c:v>4.4650000000000007</c:v>
                </c:pt>
                <c:pt idx="5166">
                  <c:v>4.4660000000000011</c:v>
                </c:pt>
                <c:pt idx="5167">
                  <c:v>4.4670000000000005</c:v>
                </c:pt>
                <c:pt idx="5168">
                  <c:v>4.4680000000000009</c:v>
                </c:pt>
                <c:pt idx="5169">
                  <c:v>4.4680000000000009</c:v>
                </c:pt>
                <c:pt idx="5170">
                  <c:v>4.4690000000000012</c:v>
                </c:pt>
                <c:pt idx="5171">
                  <c:v>4.4700000000000006</c:v>
                </c:pt>
                <c:pt idx="5172">
                  <c:v>4.471000000000001</c:v>
                </c:pt>
                <c:pt idx="5173">
                  <c:v>4.4720000000000004</c:v>
                </c:pt>
                <c:pt idx="5174">
                  <c:v>4.4730000000000008</c:v>
                </c:pt>
                <c:pt idx="5175">
                  <c:v>4.4730000000000008</c:v>
                </c:pt>
                <c:pt idx="5176">
                  <c:v>4.4740000000000011</c:v>
                </c:pt>
                <c:pt idx="5177">
                  <c:v>4.4750000000000005</c:v>
                </c:pt>
                <c:pt idx="5178">
                  <c:v>4.4760000000000009</c:v>
                </c:pt>
                <c:pt idx="5179">
                  <c:v>4.4770000000000012</c:v>
                </c:pt>
                <c:pt idx="5180">
                  <c:v>4.4770000000000012</c:v>
                </c:pt>
                <c:pt idx="5181">
                  <c:v>4.4780000000000006</c:v>
                </c:pt>
                <c:pt idx="5182">
                  <c:v>4.479000000000001</c:v>
                </c:pt>
                <c:pt idx="5183">
                  <c:v>4.4800000000000004</c:v>
                </c:pt>
                <c:pt idx="5184">
                  <c:v>4.4810000000000008</c:v>
                </c:pt>
                <c:pt idx="5185">
                  <c:v>4.4820000000000011</c:v>
                </c:pt>
                <c:pt idx="5186">
                  <c:v>4.4820000000000011</c:v>
                </c:pt>
                <c:pt idx="5187">
                  <c:v>4.4830000000000005</c:v>
                </c:pt>
                <c:pt idx="5188">
                  <c:v>4.4840000000000009</c:v>
                </c:pt>
                <c:pt idx="5189">
                  <c:v>4.4850000000000012</c:v>
                </c:pt>
                <c:pt idx="5190">
                  <c:v>4.4860000000000007</c:v>
                </c:pt>
                <c:pt idx="5191">
                  <c:v>4.487000000000001</c:v>
                </c:pt>
                <c:pt idx="5192">
                  <c:v>4.487000000000001</c:v>
                </c:pt>
                <c:pt idx="5193">
                  <c:v>4.4880000000000004</c:v>
                </c:pt>
                <c:pt idx="5194">
                  <c:v>4.4890000000000008</c:v>
                </c:pt>
                <c:pt idx="5195">
                  <c:v>4.4900000000000011</c:v>
                </c:pt>
                <c:pt idx="5196">
                  <c:v>4.4910000000000005</c:v>
                </c:pt>
                <c:pt idx="5197">
                  <c:v>4.4920000000000009</c:v>
                </c:pt>
                <c:pt idx="5198">
                  <c:v>4.4920000000000009</c:v>
                </c:pt>
                <c:pt idx="5199">
                  <c:v>4.4930000000000012</c:v>
                </c:pt>
                <c:pt idx="5200">
                  <c:v>4.4940000000000007</c:v>
                </c:pt>
                <c:pt idx="5201">
                  <c:v>4.495000000000001</c:v>
                </c:pt>
                <c:pt idx="5202">
                  <c:v>4.4960000000000004</c:v>
                </c:pt>
                <c:pt idx="5203">
                  <c:v>4.4970000000000008</c:v>
                </c:pt>
                <c:pt idx="5204">
                  <c:v>4.4970000000000008</c:v>
                </c:pt>
                <c:pt idx="5205">
                  <c:v>4.4980000000000011</c:v>
                </c:pt>
                <c:pt idx="5206">
                  <c:v>4.4990000000000006</c:v>
                </c:pt>
                <c:pt idx="5207">
                  <c:v>4.5000000000000009</c:v>
                </c:pt>
                <c:pt idx="5208">
                  <c:v>4.5010000000000012</c:v>
                </c:pt>
                <c:pt idx="5209">
                  <c:v>4.5020000000000007</c:v>
                </c:pt>
                <c:pt idx="5210">
                  <c:v>4.5020000000000007</c:v>
                </c:pt>
                <c:pt idx="5211">
                  <c:v>4.503000000000001</c:v>
                </c:pt>
                <c:pt idx="5212">
                  <c:v>4.5040000000000004</c:v>
                </c:pt>
                <c:pt idx="5213">
                  <c:v>4.5050000000000008</c:v>
                </c:pt>
                <c:pt idx="5214">
                  <c:v>4.5060000000000011</c:v>
                </c:pt>
                <c:pt idx="5215">
                  <c:v>4.5070000000000006</c:v>
                </c:pt>
                <c:pt idx="5216">
                  <c:v>4.5070000000000006</c:v>
                </c:pt>
                <c:pt idx="5217">
                  <c:v>4.5080000000000009</c:v>
                </c:pt>
                <c:pt idx="5218">
                  <c:v>4.5090000000000012</c:v>
                </c:pt>
                <c:pt idx="5219">
                  <c:v>4.5100000000000007</c:v>
                </c:pt>
                <c:pt idx="5220">
                  <c:v>4.511000000000001</c:v>
                </c:pt>
                <c:pt idx="5221">
                  <c:v>4.5120000000000005</c:v>
                </c:pt>
                <c:pt idx="5222">
                  <c:v>4.5120000000000005</c:v>
                </c:pt>
                <c:pt idx="5223">
                  <c:v>4.5130000000000008</c:v>
                </c:pt>
                <c:pt idx="5224">
                  <c:v>4.5140000000000011</c:v>
                </c:pt>
                <c:pt idx="5225">
                  <c:v>4.5150000000000006</c:v>
                </c:pt>
                <c:pt idx="5226">
                  <c:v>4.5160000000000009</c:v>
                </c:pt>
                <c:pt idx="5227">
                  <c:v>4.5160000000000009</c:v>
                </c:pt>
                <c:pt idx="5228">
                  <c:v>4.5170000000000012</c:v>
                </c:pt>
                <c:pt idx="5229">
                  <c:v>4.5180000000000007</c:v>
                </c:pt>
                <c:pt idx="5230">
                  <c:v>4.519000000000001</c:v>
                </c:pt>
                <c:pt idx="5231">
                  <c:v>4.5200000000000005</c:v>
                </c:pt>
                <c:pt idx="5232">
                  <c:v>4.5210000000000008</c:v>
                </c:pt>
                <c:pt idx="5233">
                  <c:v>4.5210000000000008</c:v>
                </c:pt>
                <c:pt idx="5234">
                  <c:v>4.5220000000000011</c:v>
                </c:pt>
                <c:pt idx="5235">
                  <c:v>4.5230000000000006</c:v>
                </c:pt>
                <c:pt idx="5236">
                  <c:v>4.5240000000000009</c:v>
                </c:pt>
                <c:pt idx="5237">
                  <c:v>4.5250000000000012</c:v>
                </c:pt>
                <c:pt idx="5238">
                  <c:v>4.5260000000000007</c:v>
                </c:pt>
                <c:pt idx="5239">
                  <c:v>4.5260000000000007</c:v>
                </c:pt>
                <c:pt idx="5240">
                  <c:v>4.527000000000001</c:v>
                </c:pt>
                <c:pt idx="5241">
                  <c:v>4.5280000000000005</c:v>
                </c:pt>
                <c:pt idx="5242">
                  <c:v>4.5290000000000008</c:v>
                </c:pt>
                <c:pt idx="5243">
                  <c:v>4.5300000000000011</c:v>
                </c:pt>
                <c:pt idx="5244">
                  <c:v>4.5310000000000006</c:v>
                </c:pt>
                <c:pt idx="5245">
                  <c:v>4.5310000000000006</c:v>
                </c:pt>
                <c:pt idx="5246">
                  <c:v>4.5320000000000009</c:v>
                </c:pt>
                <c:pt idx="5247">
                  <c:v>4.5330000000000013</c:v>
                </c:pt>
                <c:pt idx="5248">
                  <c:v>4.5340000000000007</c:v>
                </c:pt>
                <c:pt idx="5249">
                  <c:v>4.535000000000001</c:v>
                </c:pt>
                <c:pt idx="5250">
                  <c:v>4.5360000000000005</c:v>
                </c:pt>
                <c:pt idx="5251">
                  <c:v>4.5360000000000005</c:v>
                </c:pt>
                <c:pt idx="5252">
                  <c:v>4.5370000000000008</c:v>
                </c:pt>
                <c:pt idx="5253">
                  <c:v>4.5380000000000011</c:v>
                </c:pt>
                <c:pt idx="5254">
                  <c:v>4.5390000000000006</c:v>
                </c:pt>
                <c:pt idx="5255">
                  <c:v>4.5400000000000009</c:v>
                </c:pt>
                <c:pt idx="5256">
                  <c:v>4.5410000000000013</c:v>
                </c:pt>
                <c:pt idx="5257">
                  <c:v>4.5410000000000013</c:v>
                </c:pt>
                <c:pt idx="5258">
                  <c:v>4.5420000000000007</c:v>
                </c:pt>
                <c:pt idx="5259">
                  <c:v>4.543000000000001</c:v>
                </c:pt>
                <c:pt idx="5260">
                  <c:v>4.5440000000000005</c:v>
                </c:pt>
                <c:pt idx="5261">
                  <c:v>4.5450000000000008</c:v>
                </c:pt>
                <c:pt idx="5262">
                  <c:v>4.5460000000000012</c:v>
                </c:pt>
                <c:pt idx="5263">
                  <c:v>4.5460000000000012</c:v>
                </c:pt>
                <c:pt idx="5264">
                  <c:v>4.5470000000000006</c:v>
                </c:pt>
                <c:pt idx="5265">
                  <c:v>4.5480000000000009</c:v>
                </c:pt>
                <c:pt idx="5266">
                  <c:v>4.5490000000000013</c:v>
                </c:pt>
                <c:pt idx="5267">
                  <c:v>4.5500000000000007</c:v>
                </c:pt>
                <c:pt idx="5268">
                  <c:v>4.5500000000000007</c:v>
                </c:pt>
                <c:pt idx="5269">
                  <c:v>4.551000000000001</c:v>
                </c:pt>
                <c:pt idx="5270">
                  <c:v>4.5520000000000005</c:v>
                </c:pt>
                <c:pt idx="5271">
                  <c:v>4.5530000000000008</c:v>
                </c:pt>
                <c:pt idx="5272">
                  <c:v>4.5540000000000012</c:v>
                </c:pt>
                <c:pt idx="5273">
                  <c:v>4.5550000000000006</c:v>
                </c:pt>
                <c:pt idx="5274">
                  <c:v>4.5550000000000006</c:v>
                </c:pt>
                <c:pt idx="5275">
                  <c:v>4.5560000000000009</c:v>
                </c:pt>
                <c:pt idx="5276">
                  <c:v>4.5570000000000004</c:v>
                </c:pt>
                <c:pt idx="5277">
                  <c:v>4.5580000000000007</c:v>
                </c:pt>
                <c:pt idx="5278">
                  <c:v>4.5590000000000011</c:v>
                </c:pt>
                <c:pt idx="5279">
                  <c:v>4.5600000000000005</c:v>
                </c:pt>
                <c:pt idx="5280">
                  <c:v>4.5600000000000005</c:v>
                </c:pt>
                <c:pt idx="5281">
                  <c:v>4.5610000000000008</c:v>
                </c:pt>
                <c:pt idx="5282">
                  <c:v>4.5620000000000012</c:v>
                </c:pt>
                <c:pt idx="5283">
                  <c:v>4.5630000000000006</c:v>
                </c:pt>
                <c:pt idx="5284">
                  <c:v>4.5640000000000009</c:v>
                </c:pt>
                <c:pt idx="5285">
                  <c:v>4.5650000000000004</c:v>
                </c:pt>
                <c:pt idx="5286">
                  <c:v>4.5650000000000004</c:v>
                </c:pt>
                <c:pt idx="5287">
                  <c:v>4.5660000000000007</c:v>
                </c:pt>
                <c:pt idx="5288">
                  <c:v>4.5670000000000011</c:v>
                </c:pt>
                <c:pt idx="5289">
                  <c:v>4.5680000000000005</c:v>
                </c:pt>
                <c:pt idx="5290">
                  <c:v>4.5690000000000008</c:v>
                </c:pt>
                <c:pt idx="5291">
                  <c:v>4.5700000000000012</c:v>
                </c:pt>
                <c:pt idx="5292">
                  <c:v>4.5700000000000012</c:v>
                </c:pt>
                <c:pt idx="5293">
                  <c:v>4.5710000000000006</c:v>
                </c:pt>
                <c:pt idx="5294">
                  <c:v>4.572000000000001</c:v>
                </c:pt>
                <c:pt idx="5295">
                  <c:v>4.5730000000000004</c:v>
                </c:pt>
                <c:pt idx="5296">
                  <c:v>4.5740000000000007</c:v>
                </c:pt>
                <c:pt idx="5297">
                  <c:v>4.5750000000000011</c:v>
                </c:pt>
                <c:pt idx="5298">
                  <c:v>4.5750000000000011</c:v>
                </c:pt>
                <c:pt idx="5299">
                  <c:v>4.5760000000000005</c:v>
                </c:pt>
                <c:pt idx="5300">
                  <c:v>4.5770000000000008</c:v>
                </c:pt>
                <c:pt idx="5301">
                  <c:v>4.5780000000000012</c:v>
                </c:pt>
                <c:pt idx="5302">
                  <c:v>4.5790000000000006</c:v>
                </c:pt>
                <c:pt idx="5303">
                  <c:v>4.580000000000001</c:v>
                </c:pt>
                <c:pt idx="5304">
                  <c:v>4.580000000000001</c:v>
                </c:pt>
                <c:pt idx="5305">
                  <c:v>4.5810000000000004</c:v>
                </c:pt>
                <c:pt idx="5306">
                  <c:v>4.5820000000000007</c:v>
                </c:pt>
                <c:pt idx="5307">
                  <c:v>4.5830000000000011</c:v>
                </c:pt>
                <c:pt idx="5308">
                  <c:v>4.5840000000000005</c:v>
                </c:pt>
                <c:pt idx="5309">
                  <c:v>4.5850000000000009</c:v>
                </c:pt>
                <c:pt idx="5310">
                  <c:v>4.5850000000000009</c:v>
                </c:pt>
                <c:pt idx="5311">
                  <c:v>4.5860000000000012</c:v>
                </c:pt>
                <c:pt idx="5312">
                  <c:v>4.5870000000000006</c:v>
                </c:pt>
                <c:pt idx="5313">
                  <c:v>4.588000000000001</c:v>
                </c:pt>
                <c:pt idx="5314">
                  <c:v>4.5890000000000004</c:v>
                </c:pt>
                <c:pt idx="5315">
                  <c:v>4.5890000000000004</c:v>
                </c:pt>
                <c:pt idx="5316">
                  <c:v>4.5900000000000007</c:v>
                </c:pt>
                <c:pt idx="5317">
                  <c:v>4.5910000000000011</c:v>
                </c:pt>
                <c:pt idx="5318">
                  <c:v>4.5920000000000005</c:v>
                </c:pt>
                <c:pt idx="5319">
                  <c:v>4.5930000000000009</c:v>
                </c:pt>
                <c:pt idx="5320">
                  <c:v>4.5940000000000012</c:v>
                </c:pt>
                <c:pt idx="5321">
                  <c:v>4.5940000000000012</c:v>
                </c:pt>
                <c:pt idx="5322">
                  <c:v>4.5950000000000006</c:v>
                </c:pt>
                <c:pt idx="5323">
                  <c:v>4.596000000000001</c:v>
                </c:pt>
                <c:pt idx="5324">
                  <c:v>4.5970000000000004</c:v>
                </c:pt>
                <c:pt idx="5325">
                  <c:v>4.5980000000000008</c:v>
                </c:pt>
                <c:pt idx="5326">
                  <c:v>4.5990000000000011</c:v>
                </c:pt>
                <c:pt idx="5327">
                  <c:v>4.5990000000000011</c:v>
                </c:pt>
                <c:pt idx="5328">
                  <c:v>4.6000000000000005</c:v>
                </c:pt>
                <c:pt idx="5329">
                  <c:v>4.6010000000000009</c:v>
                </c:pt>
                <c:pt idx="5330">
                  <c:v>4.6020000000000012</c:v>
                </c:pt>
                <c:pt idx="5331">
                  <c:v>4.6030000000000006</c:v>
                </c:pt>
                <c:pt idx="5332">
                  <c:v>4.604000000000001</c:v>
                </c:pt>
                <c:pt idx="5333">
                  <c:v>4.604000000000001</c:v>
                </c:pt>
                <c:pt idx="5334">
                  <c:v>4.6050000000000004</c:v>
                </c:pt>
                <c:pt idx="5335">
                  <c:v>4.6060000000000008</c:v>
                </c:pt>
                <c:pt idx="5336">
                  <c:v>4.6070000000000011</c:v>
                </c:pt>
                <c:pt idx="5337">
                  <c:v>4.6080000000000005</c:v>
                </c:pt>
                <c:pt idx="5338">
                  <c:v>4.6090000000000009</c:v>
                </c:pt>
                <c:pt idx="5339">
                  <c:v>4.6090000000000009</c:v>
                </c:pt>
                <c:pt idx="5340">
                  <c:v>4.6100000000000012</c:v>
                </c:pt>
                <c:pt idx="5341">
                  <c:v>4.6110000000000007</c:v>
                </c:pt>
                <c:pt idx="5342">
                  <c:v>4.612000000000001</c:v>
                </c:pt>
                <c:pt idx="5343">
                  <c:v>4.6130000000000004</c:v>
                </c:pt>
                <c:pt idx="5344">
                  <c:v>4.6140000000000008</c:v>
                </c:pt>
                <c:pt idx="5345">
                  <c:v>4.6140000000000008</c:v>
                </c:pt>
                <c:pt idx="5346">
                  <c:v>4.6150000000000011</c:v>
                </c:pt>
                <c:pt idx="5347">
                  <c:v>4.6160000000000005</c:v>
                </c:pt>
                <c:pt idx="5348">
                  <c:v>4.6170000000000009</c:v>
                </c:pt>
                <c:pt idx="5349">
                  <c:v>4.6180000000000012</c:v>
                </c:pt>
                <c:pt idx="5350">
                  <c:v>4.6190000000000007</c:v>
                </c:pt>
                <c:pt idx="5351">
                  <c:v>4.6190000000000007</c:v>
                </c:pt>
                <c:pt idx="5352">
                  <c:v>4.620000000000001</c:v>
                </c:pt>
                <c:pt idx="5353">
                  <c:v>4.6210000000000004</c:v>
                </c:pt>
                <c:pt idx="5354">
                  <c:v>4.6220000000000008</c:v>
                </c:pt>
                <c:pt idx="5355">
                  <c:v>4.6230000000000011</c:v>
                </c:pt>
                <c:pt idx="5356">
                  <c:v>4.6240000000000006</c:v>
                </c:pt>
                <c:pt idx="5357">
                  <c:v>4.6240000000000006</c:v>
                </c:pt>
                <c:pt idx="5358">
                  <c:v>4.6250000000000009</c:v>
                </c:pt>
                <c:pt idx="5359">
                  <c:v>4.6260000000000012</c:v>
                </c:pt>
                <c:pt idx="5360">
                  <c:v>4.6270000000000007</c:v>
                </c:pt>
                <c:pt idx="5361">
                  <c:v>4.628000000000001</c:v>
                </c:pt>
                <c:pt idx="5362">
                  <c:v>4.628000000000001</c:v>
                </c:pt>
                <c:pt idx="5363">
                  <c:v>4.6290000000000004</c:v>
                </c:pt>
                <c:pt idx="5364">
                  <c:v>4.6300000000000008</c:v>
                </c:pt>
                <c:pt idx="5365">
                  <c:v>4.6310000000000011</c:v>
                </c:pt>
                <c:pt idx="5366">
                  <c:v>4.6320000000000006</c:v>
                </c:pt>
                <c:pt idx="5367">
                  <c:v>4.6330000000000009</c:v>
                </c:pt>
                <c:pt idx="5368">
                  <c:v>4.6330000000000009</c:v>
                </c:pt>
                <c:pt idx="5369">
                  <c:v>4.6340000000000012</c:v>
                </c:pt>
                <c:pt idx="5370">
                  <c:v>4.6350000000000007</c:v>
                </c:pt>
                <c:pt idx="5371">
                  <c:v>4.636000000000001</c:v>
                </c:pt>
                <c:pt idx="5372">
                  <c:v>4.6370000000000005</c:v>
                </c:pt>
                <c:pt idx="5373">
                  <c:v>4.6380000000000008</c:v>
                </c:pt>
                <c:pt idx="5374">
                  <c:v>4.6380000000000008</c:v>
                </c:pt>
                <c:pt idx="5375">
                  <c:v>4.6390000000000011</c:v>
                </c:pt>
                <c:pt idx="5376">
                  <c:v>4.6400000000000006</c:v>
                </c:pt>
                <c:pt idx="5377">
                  <c:v>4.6410000000000009</c:v>
                </c:pt>
                <c:pt idx="5378">
                  <c:v>4.6420000000000012</c:v>
                </c:pt>
                <c:pt idx="5379">
                  <c:v>4.6430000000000007</c:v>
                </c:pt>
                <c:pt idx="5380">
                  <c:v>4.6430000000000007</c:v>
                </c:pt>
                <c:pt idx="5381">
                  <c:v>4.644000000000001</c:v>
                </c:pt>
                <c:pt idx="5382">
                  <c:v>4.6450000000000005</c:v>
                </c:pt>
                <c:pt idx="5383">
                  <c:v>4.6460000000000008</c:v>
                </c:pt>
                <c:pt idx="5384">
                  <c:v>4.6470000000000011</c:v>
                </c:pt>
                <c:pt idx="5385">
                  <c:v>4.6480000000000006</c:v>
                </c:pt>
                <c:pt idx="5386">
                  <c:v>4.6480000000000006</c:v>
                </c:pt>
                <c:pt idx="5387">
                  <c:v>4.6490000000000009</c:v>
                </c:pt>
                <c:pt idx="5388">
                  <c:v>4.6500000000000012</c:v>
                </c:pt>
                <c:pt idx="5389">
                  <c:v>4.6510000000000007</c:v>
                </c:pt>
                <c:pt idx="5390">
                  <c:v>4.652000000000001</c:v>
                </c:pt>
                <c:pt idx="5391">
                  <c:v>4.6530000000000005</c:v>
                </c:pt>
                <c:pt idx="5392">
                  <c:v>4.6530000000000005</c:v>
                </c:pt>
                <c:pt idx="5393">
                  <c:v>4.6540000000000008</c:v>
                </c:pt>
                <c:pt idx="5394">
                  <c:v>4.6550000000000011</c:v>
                </c:pt>
                <c:pt idx="5395">
                  <c:v>4.6560000000000006</c:v>
                </c:pt>
                <c:pt idx="5396">
                  <c:v>4.6570000000000009</c:v>
                </c:pt>
                <c:pt idx="5397">
                  <c:v>4.6580000000000013</c:v>
                </c:pt>
                <c:pt idx="5398">
                  <c:v>4.6580000000000013</c:v>
                </c:pt>
                <c:pt idx="5399">
                  <c:v>4.6590000000000007</c:v>
                </c:pt>
                <c:pt idx="5400">
                  <c:v>4.660000000000001</c:v>
                </c:pt>
                <c:pt idx="5401">
                  <c:v>4.6610000000000005</c:v>
                </c:pt>
                <c:pt idx="5402">
                  <c:v>4.6620000000000008</c:v>
                </c:pt>
                <c:pt idx="5403">
                  <c:v>4.6630000000000011</c:v>
                </c:pt>
                <c:pt idx="5404">
                  <c:v>4.6630000000000011</c:v>
                </c:pt>
                <c:pt idx="5405">
                  <c:v>4.6640000000000006</c:v>
                </c:pt>
                <c:pt idx="5406">
                  <c:v>4.6650000000000009</c:v>
                </c:pt>
                <c:pt idx="5407">
                  <c:v>4.6660000000000013</c:v>
                </c:pt>
                <c:pt idx="5408">
                  <c:v>4.6670000000000007</c:v>
                </c:pt>
                <c:pt idx="5409">
                  <c:v>4.6670000000000007</c:v>
                </c:pt>
                <c:pt idx="5410">
                  <c:v>4.668000000000001</c:v>
                </c:pt>
                <c:pt idx="5411">
                  <c:v>4.6690000000000005</c:v>
                </c:pt>
                <c:pt idx="5412">
                  <c:v>4.6700000000000008</c:v>
                </c:pt>
                <c:pt idx="5413">
                  <c:v>4.6710000000000012</c:v>
                </c:pt>
                <c:pt idx="5414">
                  <c:v>4.6720000000000006</c:v>
                </c:pt>
                <c:pt idx="5415">
                  <c:v>4.6720000000000006</c:v>
                </c:pt>
                <c:pt idx="5416">
                  <c:v>4.6730000000000009</c:v>
                </c:pt>
                <c:pt idx="5417">
                  <c:v>4.6740000000000013</c:v>
                </c:pt>
                <c:pt idx="5418">
                  <c:v>4.6750000000000007</c:v>
                </c:pt>
                <c:pt idx="5419">
                  <c:v>4.676000000000001</c:v>
                </c:pt>
                <c:pt idx="5420">
                  <c:v>4.6770000000000005</c:v>
                </c:pt>
                <c:pt idx="5421">
                  <c:v>4.6770000000000005</c:v>
                </c:pt>
                <c:pt idx="5422">
                  <c:v>4.6780000000000008</c:v>
                </c:pt>
                <c:pt idx="5423">
                  <c:v>4.6790000000000012</c:v>
                </c:pt>
                <c:pt idx="5424">
                  <c:v>4.6800000000000006</c:v>
                </c:pt>
                <c:pt idx="5425">
                  <c:v>4.6810000000000009</c:v>
                </c:pt>
                <c:pt idx="5426">
                  <c:v>4.6820000000000004</c:v>
                </c:pt>
                <c:pt idx="5427">
                  <c:v>4.6820000000000004</c:v>
                </c:pt>
                <c:pt idx="5428">
                  <c:v>4.6830000000000007</c:v>
                </c:pt>
                <c:pt idx="5429">
                  <c:v>4.6840000000000011</c:v>
                </c:pt>
                <c:pt idx="5430">
                  <c:v>4.6850000000000005</c:v>
                </c:pt>
                <c:pt idx="5431">
                  <c:v>4.6860000000000008</c:v>
                </c:pt>
                <c:pt idx="5432">
                  <c:v>4.6870000000000012</c:v>
                </c:pt>
                <c:pt idx="5433">
                  <c:v>4.6870000000000012</c:v>
                </c:pt>
                <c:pt idx="5434">
                  <c:v>4.6880000000000006</c:v>
                </c:pt>
                <c:pt idx="5435">
                  <c:v>4.6890000000000009</c:v>
                </c:pt>
                <c:pt idx="5436">
                  <c:v>4.6900000000000004</c:v>
                </c:pt>
                <c:pt idx="5437">
                  <c:v>4.6910000000000007</c:v>
                </c:pt>
                <c:pt idx="5438">
                  <c:v>4.6920000000000011</c:v>
                </c:pt>
                <c:pt idx="5439">
                  <c:v>4.6920000000000011</c:v>
                </c:pt>
                <c:pt idx="5440">
                  <c:v>4.6930000000000005</c:v>
                </c:pt>
                <c:pt idx="5441">
                  <c:v>4.6940000000000008</c:v>
                </c:pt>
                <c:pt idx="5442">
                  <c:v>4.6950000000000012</c:v>
                </c:pt>
                <c:pt idx="5443">
                  <c:v>4.6960000000000006</c:v>
                </c:pt>
                <c:pt idx="5444">
                  <c:v>4.697000000000001</c:v>
                </c:pt>
                <c:pt idx="5445">
                  <c:v>4.697000000000001</c:v>
                </c:pt>
                <c:pt idx="5446">
                  <c:v>4.6980000000000004</c:v>
                </c:pt>
                <c:pt idx="5447">
                  <c:v>4.6990000000000007</c:v>
                </c:pt>
                <c:pt idx="5448">
                  <c:v>4.7000000000000011</c:v>
                </c:pt>
                <c:pt idx="5449">
                  <c:v>4.7010000000000005</c:v>
                </c:pt>
                <c:pt idx="5450">
                  <c:v>4.7020000000000008</c:v>
                </c:pt>
                <c:pt idx="5451">
                  <c:v>4.7020000000000008</c:v>
                </c:pt>
                <c:pt idx="5452">
                  <c:v>4.7030000000000012</c:v>
                </c:pt>
                <c:pt idx="5453">
                  <c:v>4.7040000000000006</c:v>
                </c:pt>
                <c:pt idx="5454">
                  <c:v>4.705000000000001</c:v>
                </c:pt>
                <c:pt idx="5455">
                  <c:v>4.7060000000000004</c:v>
                </c:pt>
                <c:pt idx="5456">
                  <c:v>4.7060000000000004</c:v>
                </c:pt>
                <c:pt idx="5457">
                  <c:v>4.7070000000000007</c:v>
                </c:pt>
                <c:pt idx="5458">
                  <c:v>4.7080000000000011</c:v>
                </c:pt>
                <c:pt idx="5459">
                  <c:v>4.7090000000000005</c:v>
                </c:pt>
                <c:pt idx="5460">
                  <c:v>4.7100000000000009</c:v>
                </c:pt>
                <c:pt idx="5461">
                  <c:v>4.7110000000000012</c:v>
                </c:pt>
                <c:pt idx="5462">
                  <c:v>4.7110000000000012</c:v>
                </c:pt>
                <c:pt idx="5463">
                  <c:v>4.7120000000000006</c:v>
                </c:pt>
                <c:pt idx="5464">
                  <c:v>4.713000000000001</c:v>
                </c:pt>
                <c:pt idx="5465">
                  <c:v>4.7140000000000004</c:v>
                </c:pt>
                <c:pt idx="5466">
                  <c:v>4.7150000000000007</c:v>
                </c:pt>
                <c:pt idx="5467">
                  <c:v>4.7160000000000011</c:v>
                </c:pt>
                <c:pt idx="5468">
                  <c:v>4.7160000000000011</c:v>
                </c:pt>
                <c:pt idx="5469">
                  <c:v>4.7170000000000005</c:v>
                </c:pt>
                <c:pt idx="5470">
                  <c:v>4.7180000000000009</c:v>
                </c:pt>
                <c:pt idx="5471">
                  <c:v>4.7190000000000012</c:v>
                </c:pt>
                <c:pt idx="5472">
                  <c:v>4.7200000000000006</c:v>
                </c:pt>
                <c:pt idx="5473">
                  <c:v>4.721000000000001</c:v>
                </c:pt>
                <c:pt idx="5474">
                  <c:v>4.721000000000001</c:v>
                </c:pt>
                <c:pt idx="5475">
                  <c:v>4.7220000000000004</c:v>
                </c:pt>
                <c:pt idx="5476">
                  <c:v>4.7230000000000008</c:v>
                </c:pt>
                <c:pt idx="5477">
                  <c:v>4.7240000000000011</c:v>
                </c:pt>
                <c:pt idx="5478">
                  <c:v>4.7250000000000005</c:v>
                </c:pt>
                <c:pt idx="5479">
                  <c:v>4.7260000000000009</c:v>
                </c:pt>
                <c:pt idx="5480">
                  <c:v>4.7260000000000009</c:v>
                </c:pt>
                <c:pt idx="5481">
                  <c:v>4.7270000000000012</c:v>
                </c:pt>
                <c:pt idx="5482">
                  <c:v>4.7280000000000006</c:v>
                </c:pt>
                <c:pt idx="5483">
                  <c:v>4.729000000000001</c:v>
                </c:pt>
                <c:pt idx="5484">
                  <c:v>4.7300000000000004</c:v>
                </c:pt>
                <c:pt idx="5485">
                  <c:v>4.7310000000000008</c:v>
                </c:pt>
                <c:pt idx="5486">
                  <c:v>4.7310000000000008</c:v>
                </c:pt>
                <c:pt idx="5487">
                  <c:v>4.7320000000000011</c:v>
                </c:pt>
                <c:pt idx="5488">
                  <c:v>4.7330000000000005</c:v>
                </c:pt>
                <c:pt idx="5489">
                  <c:v>4.7340000000000009</c:v>
                </c:pt>
                <c:pt idx="5490">
                  <c:v>4.7350000000000012</c:v>
                </c:pt>
                <c:pt idx="5491">
                  <c:v>4.7360000000000007</c:v>
                </c:pt>
                <c:pt idx="5492">
                  <c:v>4.7360000000000007</c:v>
                </c:pt>
                <c:pt idx="5493">
                  <c:v>4.737000000000001</c:v>
                </c:pt>
                <c:pt idx="5494">
                  <c:v>4.7380000000000004</c:v>
                </c:pt>
                <c:pt idx="5495">
                  <c:v>4.7390000000000008</c:v>
                </c:pt>
                <c:pt idx="5496">
                  <c:v>4.7400000000000011</c:v>
                </c:pt>
                <c:pt idx="5497">
                  <c:v>4.7400000000000011</c:v>
                </c:pt>
                <c:pt idx="5498">
                  <c:v>4.7410000000000005</c:v>
                </c:pt>
                <c:pt idx="5499">
                  <c:v>4.7420000000000009</c:v>
                </c:pt>
                <c:pt idx="5500">
                  <c:v>4.7430000000000012</c:v>
                </c:pt>
                <c:pt idx="5501">
                  <c:v>4.7440000000000007</c:v>
                </c:pt>
                <c:pt idx="5502">
                  <c:v>4.745000000000001</c:v>
                </c:pt>
                <c:pt idx="5503">
                  <c:v>4.745000000000001</c:v>
                </c:pt>
                <c:pt idx="5504">
                  <c:v>4.7460000000000004</c:v>
                </c:pt>
                <c:pt idx="5505">
                  <c:v>4.7470000000000008</c:v>
                </c:pt>
                <c:pt idx="5506">
                  <c:v>4.7480000000000011</c:v>
                </c:pt>
                <c:pt idx="5507">
                  <c:v>4.7490000000000006</c:v>
                </c:pt>
                <c:pt idx="5508">
                  <c:v>4.7500000000000009</c:v>
                </c:pt>
                <c:pt idx="5509">
                  <c:v>4.7500000000000009</c:v>
                </c:pt>
                <c:pt idx="5510">
                  <c:v>4.7510000000000012</c:v>
                </c:pt>
                <c:pt idx="5511">
                  <c:v>4.7520000000000007</c:v>
                </c:pt>
                <c:pt idx="5512">
                  <c:v>4.753000000000001</c:v>
                </c:pt>
                <c:pt idx="5513">
                  <c:v>4.7540000000000004</c:v>
                </c:pt>
                <c:pt idx="5514">
                  <c:v>4.7550000000000008</c:v>
                </c:pt>
                <c:pt idx="5515">
                  <c:v>4.7550000000000008</c:v>
                </c:pt>
                <c:pt idx="5516">
                  <c:v>4.7560000000000011</c:v>
                </c:pt>
                <c:pt idx="5517">
                  <c:v>4.7570000000000006</c:v>
                </c:pt>
                <c:pt idx="5518">
                  <c:v>4.7580000000000009</c:v>
                </c:pt>
                <c:pt idx="5519">
                  <c:v>4.7590000000000012</c:v>
                </c:pt>
                <c:pt idx="5520">
                  <c:v>4.7600000000000007</c:v>
                </c:pt>
                <c:pt idx="5521">
                  <c:v>4.7600000000000007</c:v>
                </c:pt>
                <c:pt idx="5522">
                  <c:v>4.761000000000001</c:v>
                </c:pt>
                <c:pt idx="5523">
                  <c:v>4.7620000000000005</c:v>
                </c:pt>
                <c:pt idx="5524">
                  <c:v>4.7630000000000008</c:v>
                </c:pt>
                <c:pt idx="5525">
                  <c:v>4.7640000000000011</c:v>
                </c:pt>
                <c:pt idx="5526">
                  <c:v>4.7650000000000006</c:v>
                </c:pt>
                <c:pt idx="5527">
                  <c:v>4.7650000000000006</c:v>
                </c:pt>
                <c:pt idx="5528">
                  <c:v>4.7660000000000009</c:v>
                </c:pt>
                <c:pt idx="5529">
                  <c:v>4.7670000000000012</c:v>
                </c:pt>
                <c:pt idx="5530">
                  <c:v>4.7680000000000007</c:v>
                </c:pt>
                <c:pt idx="5531">
                  <c:v>4.769000000000001</c:v>
                </c:pt>
                <c:pt idx="5532">
                  <c:v>4.7700000000000005</c:v>
                </c:pt>
                <c:pt idx="5533">
                  <c:v>4.7700000000000005</c:v>
                </c:pt>
                <c:pt idx="5534">
                  <c:v>4.7710000000000008</c:v>
                </c:pt>
                <c:pt idx="5535">
                  <c:v>4.7720000000000011</c:v>
                </c:pt>
                <c:pt idx="5536">
                  <c:v>4.7730000000000006</c:v>
                </c:pt>
                <c:pt idx="5537">
                  <c:v>4.7740000000000009</c:v>
                </c:pt>
                <c:pt idx="5538">
                  <c:v>4.7750000000000012</c:v>
                </c:pt>
                <c:pt idx="5539">
                  <c:v>4.7750000000000012</c:v>
                </c:pt>
                <c:pt idx="5540">
                  <c:v>4.7760000000000007</c:v>
                </c:pt>
                <c:pt idx="5541">
                  <c:v>4.777000000000001</c:v>
                </c:pt>
                <c:pt idx="5542">
                  <c:v>4.7780000000000005</c:v>
                </c:pt>
                <c:pt idx="5543">
                  <c:v>4.7790000000000008</c:v>
                </c:pt>
                <c:pt idx="5544">
                  <c:v>4.7790000000000008</c:v>
                </c:pt>
                <c:pt idx="5545">
                  <c:v>4.7800000000000011</c:v>
                </c:pt>
                <c:pt idx="5546">
                  <c:v>4.7810000000000006</c:v>
                </c:pt>
                <c:pt idx="5547">
                  <c:v>4.7820000000000009</c:v>
                </c:pt>
                <c:pt idx="5548">
                  <c:v>4.7830000000000013</c:v>
                </c:pt>
                <c:pt idx="5549">
                  <c:v>4.7840000000000007</c:v>
                </c:pt>
                <c:pt idx="5550">
                  <c:v>4.7840000000000007</c:v>
                </c:pt>
                <c:pt idx="5551">
                  <c:v>4.785000000000001</c:v>
                </c:pt>
                <c:pt idx="5552">
                  <c:v>4.7860000000000005</c:v>
                </c:pt>
                <c:pt idx="5553">
                  <c:v>4.7870000000000008</c:v>
                </c:pt>
                <c:pt idx="5554">
                  <c:v>4.7880000000000011</c:v>
                </c:pt>
                <c:pt idx="5555">
                  <c:v>4.7890000000000006</c:v>
                </c:pt>
                <c:pt idx="5556">
                  <c:v>4.7890000000000006</c:v>
                </c:pt>
                <c:pt idx="5557">
                  <c:v>4.7900000000000009</c:v>
                </c:pt>
                <c:pt idx="5558">
                  <c:v>4.7910000000000013</c:v>
                </c:pt>
                <c:pt idx="5559">
                  <c:v>4.7920000000000007</c:v>
                </c:pt>
                <c:pt idx="5560">
                  <c:v>4.793000000000001</c:v>
                </c:pt>
                <c:pt idx="5561">
                  <c:v>4.7940000000000005</c:v>
                </c:pt>
                <c:pt idx="5562">
                  <c:v>4.7940000000000005</c:v>
                </c:pt>
                <c:pt idx="5563">
                  <c:v>4.7950000000000008</c:v>
                </c:pt>
                <c:pt idx="5564">
                  <c:v>4.7960000000000012</c:v>
                </c:pt>
                <c:pt idx="5565">
                  <c:v>4.7970000000000006</c:v>
                </c:pt>
                <c:pt idx="5566">
                  <c:v>4.7980000000000009</c:v>
                </c:pt>
                <c:pt idx="5567">
                  <c:v>4.7990000000000013</c:v>
                </c:pt>
                <c:pt idx="5568">
                  <c:v>4.7990000000000013</c:v>
                </c:pt>
                <c:pt idx="5569">
                  <c:v>4.8000000000000007</c:v>
                </c:pt>
                <c:pt idx="5570">
                  <c:v>4.801000000000001</c:v>
                </c:pt>
                <c:pt idx="5571">
                  <c:v>4.8020000000000005</c:v>
                </c:pt>
                <c:pt idx="5572">
                  <c:v>4.8030000000000008</c:v>
                </c:pt>
                <c:pt idx="5573">
                  <c:v>4.8040000000000012</c:v>
                </c:pt>
                <c:pt idx="5574">
                  <c:v>4.8040000000000012</c:v>
                </c:pt>
                <c:pt idx="5575">
                  <c:v>4.8050000000000006</c:v>
                </c:pt>
                <c:pt idx="5576">
                  <c:v>4.8060000000000009</c:v>
                </c:pt>
                <c:pt idx="5577">
                  <c:v>4.8070000000000004</c:v>
                </c:pt>
                <c:pt idx="5578">
                  <c:v>4.8080000000000007</c:v>
                </c:pt>
                <c:pt idx="5579">
                  <c:v>4.8090000000000011</c:v>
                </c:pt>
                <c:pt idx="5580">
                  <c:v>4.8090000000000011</c:v>
                </c:pt>
                <c:pt idx="5581">
                  <c:v>4.8100000000000005</c:v>
                </c:pt>
                <c:pt idx="5582">
                  <c:v>4.8110000000000008</c:v>
                </c:pt>
                <c:pt idx="5583">
                  <c:v>4.8120000000000012</c:v>
                </c:pt>
                <c:pt idx="5584">
                  <c:v>4.8130000000000006</c:v>
                </c:pt>
                <c:pt idx="5585">
                  <c:v>4.8140000000000009</c:v>
                </c:pt>
                <c:pt idx="5586">
                  <c:v>4.8140000000000009</c:v>
                </c:pt>
                <c:pt idx="5587">
                  <c:v>4.8150000000000004</c:v>
                </c:pt>
                <c:pt idx="5588">
                  <c:v>4.8160000000000007</c:v>
                </c:pt>
                <c:pt idx="5589">
                  <c:v>4.8170000000000011</c:v>
                </c:pt>
                <c:pt idx="5590">
                  <c:v>4.8180000000000005</c:v>
                </c:pt>
                <c:pt idx="5591">
                  <c:v>4.8180000000000005</c:v>
                </c:pt>
                <c:pt idx="5592">
                  <c:v>4.8190000000000008</c:v>
                </c:pt>
                <c:pt idx="5593">
                  <c:v>4.8200000000000012</c:v>
                </c:pt>
                <c:pt idx="5594">
                  <c:v>4.8210000000000006</c:v>
                </c:pt>
                <c:pt idx="5595">
                  <c:v>4.822000000000001</c:v>
                </c:pt>
                <c:pt idx="5596">
                  <c:v>4.8230000000000004</c:v>
                </c:pt>
                <c:pt idx="5597">
                  <c:v>4.8230000000000004</c:v>
                </c:pt>
                <c:pt idx="5598">
                  <c:v>4.8240000000000007</c:v>
                </c:pt>
                <c:pt idx="5599">
                  <c:v>4.8250000000000011</c:v>
                </c:pt>
                <c:pt idx="5600">
                  <c:v>4.8260000000000005</c:v>
                </c:pt>
                <c:pt idx="5601">
                  <c:v>4.8270000000000008</c:v>
                </c:pt>
                <c:pt idx="5602">
                  <c:v>4.8280000000000012</c:v>
                </c:pt>
                <c:pt idx="5603">
                  <c:v>4.8280000000000012</c:v>
                </c:pt>
                <c:pt idx="5604">
                  <c:v>4.8290000000000006</c:v>
                </c:pt>
                <c:pt idx="5605">
                  <c:v>4.830000000000001</c:v>
                </c:pt>
                <c:pt idx="5606">
                  <c:v>4.8310000000000004</c:v>
                </c:pt>
                <c:pt idx="5607">
                  <c:v>4.8320000000000007</c:v>
                </c:pt>
                <c:pt idx="5608">
                  <c:v>4.8330000000000011</c:v>
                </c:pt>
                <c:pt idx="5609">
                  <c:v>4.8330000000000011</c:v>
                </c:pt>
                <c:pt idx="5610">
                  <c:v>4.8340000000000005</c:v>
                </c:pt>
                <c:pt idx="5611">
                  <c:v>4.8350000000000009</c:v>
                </c:pt>
                <c:pt idx="5612">
                  <c:v>4.8360000000000012</c:v>
                </c:pt>
                <c:pt idx="5613">
                  <c:v>4.8370000000000006</c:v>
                </c:pt>
                <c:pt idx="5614">
                  <c:v>4.838000000000001</c:v>
                </c:pt>
                <c:pt idx="5615">
                  <c:v>4.838000000000001</c:v>
                </c:pt>
                <c:pt idx="5616">
                  <c:v>4.8390000000000004</c:v>
                </c:pt>
                <c:pt idx="5617">
                  <c:v>4.8400000000000007</c:v>
                </c:pt>
                <c:pt idx="5618">
                  <c:v>4.8410000000000011</c:v>
                </c:pt>
                <c:pt idx="5619">
                  <c:v>4.8420000000000005</c:v>
                </c:pt>
                <c:pt idx="5620">
                  <c:v>4.8430000000000009</c:v>
                </c:pt>
                <c:pt idx="5621">
                  <c:v>4.8430000000000009</c:v>
                </c:pt>
                <c:pt idx="5622">
                  <c:v>4.8440000000000012</c:v>
                </c:pt>
                <c:pt idx="5623">
                  <c:v>4.8450000000000006</c:v>
                </c:pt>
                <c:pt idx="5624">
                  <c:v>4.846000000000001</c:v>
                </c:pt>
                <c:pt idx="5625">
                  <c:v>4.8470000000000004</c:v>
                </c:pt>
                <c:pt idx="5626">
                  <c:v>4.8480000000000008</c:v>
                </c:pt>
                <c:pt idx="5627">
                  <c:v>4.8480000000000008</c:v>
                </c:pt>
                <c:pt idx="5628">
                  <c:v>4.8490000000000011</c:v>
                </c:pt>
                <c:pt idx="5629">
                  <c:v>4.8500000000000005</c:v>
                </c:pt>
                <c:pt idx="5630">
                  <c:v>4.8510000000000009</c:v>
                </c:pt>
                <c:pt idx="5631">
                  <c:v>4.8520000000000012</c:v>
                </c:pt>
                <c:pt idx="5632">
                  <c:v>4.8530000000000006</c:v>
                </c:pt>
                <c:pt idx="5633">
                  <c:v>4.8530000000000006</c:v>
                </c:pt>
                <c:pt idx="5634">
                  <c:v>4.854000000000001</c:v>
                </c:pt>
                <c:pt idx="5635">
                  <c:v>4.8550000000000004</c:v>
                </c:pt>
                <c:pt idx="5636">
                  <c:v>4.8560000000000008</c:v>
                </c:pt>
                <c:pt idx="5637">
                  <c:v>4.8570000000000011</c:v>
                </c:pt>
                <c:pt idx="5638">
                  <c:v>4.8570000000000011</c:v>
                </c:pt>
                <c:pt idx="5639">
                  <c:v>4.8580000000000005</c:v>
                </c:pt>
                <c:pt idx="5640">
                  <c:v>4.8590000000000009</c:v>
                </c:pt>
                <c:pt idx="5641">
                  <c:v>4.8600000000000012</c:v>
                </c:pt>
                <c:pt idx="5642">
                  <c:v>4.8610000000000007</c:v>
                </c:pt>
                <c:pt idx="5643">
                  <c:v>4.862000000000001</c:v>
                </c:pt>
                <c:pt idx="5644">
                  <c:v>4.862000000000001</c:v>
                </c:pt>
                <c:pt idx="5645">
                  <c:v>4.8630000000000004</c:v>
                </c:pt>
                <c:pt idx="5646">
                  <c:v>4.8640000000000008</c:v>
                </c:pt>
                <c:pt idx="5647">
                  <c:v>4.8650000000000011</c:v>
                </c:pt>
                <c:pt idx="5648">
                  <c:v>4.8660000000000005</c:v>
                </c:pt>
                <c:pt idx="5649">
                  <c:v>4.8670000000000009</c:v>
                </c:pt>
                <c:pt idx="5650">
                  <c:v>4.8670000000000009</c:v>
                </c:pt>
                <c:pt idx="5651">
                  <c:v>4.8680000000000012</c:v>
                </c:pt>
                <c:pt idx="5652">
                  <c:v>4.8690000000000007</c:v>
                </c:pt>
                <c:pt idx="5653">
                  <c:v>4.870000000000001</c:v>
                </c:pt>
                <c:pt idx="5654">
                  <c:v>4.8710000000000004</c:v>
                </c:pt>
                <c:pt idx="5655">
                  <c:v>4.8720000000000008</c:v>
                </c:pt>
                <c:pt idx="5656">
                  <c:v>4.8720000000000008</c:v>
                </c:pt>
                <c:pt idx="5657">
                  <c:v>4.8730000000000011</c:v>
                </c:pt>
                <c:pt idx="5658">
                  <c:v>4.8740000000000006</c:v>
                </c:pt>
                <c:pt idx="5659">
                  <c:v>4.8750000000000009</c:v>
                </c:pt>
                <c:pt idx="5660">
                  <c:v>4.8760000000000012</c:v>
                </c:pt>
                <c:pt idx="5661">
                  <c:v>4.8770000000000007</c:v>
                </c:pt>
                <c:pt idx="5662">
                  <c:v>4.8770000000000007</c:v>
                </c:pt>
                <c:pt idx="5663">
                  <c:v>4.878000000000001</c:v>
                </c:pt>
                <c:pt idx="5664">
                  <c:v>4.8790000000000004</c:v>
                </c:pt>
                <c:pt idx="5665">
                  <c:v>4.8800000000000008</c:v>
                </c:pt>
                <c:pt idx="5666">
                  <c:v>4.8810000000000011</c:v>
                </c:pt>
                <c:pt idx="5667">
                  <c:v>4.8820000000000006</c:v>
                </c:pt>
                <c:pt idx="5668">
                  <c:v>4.8820000000000006</c:v>
                </c:pt>
                <c:pt idx="5669">
                  <c:v>4.8830000000000009</c:v>
                </c:pt>
                <c:pt idx="5670">
                  <c:v>4.8840000000000012</c:v>
                </c:pt>
                <c:pt idx="5671">
                  <c:v>4.8850000000000007</c:v>
                </c:pt>
                <c:pt idx="5672">
                  <c:v>4.886000000000001</c:v>
                </c:pt>
                <c:pt idx="5673">
                  <c:v>4.8870000000000005</c:v>
                </c:pt>
                <c:pt idx="5674">
                  <c:v>4.8870000000000005</c:v>
                </c:pt>
                <c:pt idx="5675">
                  <c:v>4.8880000000000008</c:v>
                </c:pt>
                <c:pt idx="5676">
                  <c:v>4.8890000000000011</c:v>
                </c:pt>
                <c:pt idx="5677">
                  <c:v>4.8900000000000006</c:v>
                </c:pt>
                <c:pt idx="5678">
                  <c:v>4.8910000000000009</c:v>
                </c:pt>
                <c:pt idx="5679">
                  <c:v>4.8920000000000012</c:v>
                </c:pt>
                <c:pt idx="5680">
                  <c:v>4.8920000000000012</c:v>
                </c:pt>
                <c:pt idx="5681">
                  <c:v>4.8930000000000007</c:v>
                </c:pt>
                <c:pt idx="5682">
                  <c:v>4.894000000000001</c:v>
                </c:pt>
                <c:pt idx="5683">
                  <c:v>4.8950000000000005</c:v>
                </c:pt>
                <c:pt idx="5684">
                  <c:v>4.8960000000000008</c:v>
                </c:pt>
                <c:pt idx="5685">
                  <c:v>4.8960000000000008</c:v>
                </c:pt>
                <c:pt idx="5686">
                  <c:v>4.8970000000000011</c:v>
                </c:pt>
                <c:pt idx="5687">
                  <c:v>4.8980000000000006</c:v>
                </c:pt>
                <c:pt idx="5688">
                  <c:v>4.8990000000000009</c:v>
                </c:pt>
                <c:pt idx="5689">
                  <c:v>4.9000000000000012</c:v>
                </c:pt>
                <c:pt idx="5690">
                  <c:v>4.9010000000000007</c:v>
                </c:pt>
                <c:pt idx="5691">
                  <c:v>4.9010000000000007</c:v>
                </c:pt>
                <c:pt idx="5692">
                  <c:v>4.902000000000001</c:v>
                </c:pt>
                <c:pt idx="5693">
                  <c:v>4.9030000000000005</c:v>
                </c:pt>
                <c:pt idx="5694">
                  <c:v>4.9040000000000008</c:v>
                </c:pt>
                <c:pt idx="5695">
                  <c:v>4.9050000000000011</c:v>
                </c:pt>
                <c:pt idx="5696">
                  <c:v>4.9060000000000006</c:v>
                </c:pt>
                <c:pt idx="5697">
                  <c:v>4.9060000000000006</c:v>
                </c:pt>
                <c:pt idx="5698">
                  <c:v>4.9070000000000009</c:v>
                </c:pt>
                <c:pt idx="5699">
                  <c:v>4.9080000000000013</c:v>
                </c:pt>
                <c:pt idx="5700">
                  <c:v>4.9090000000000007</c:v>
                </c:pt>
                <c:pt idx="5701">
                  <c:v>4.910000000000001</c:v>
                </c:pt>
                <c:pt idx="5702">
                  <c:v>4.9110000000000005</c:v>
                </c:pt>
                <c:pt idx="5703">
                  <c:v>4.9110000000000005</c:v>
                </c:pt>
                <c:pt idx="5704">
                  <c:v>4.9120000000000008</c:v>
                </c:pt>
                <c:pt idx="5705">
                  <c:v>4.9130000000000011</c:v>
                </c:pt>
                <c:pt idx="5706">
                  <c:v>4.9140000000000006</c:v>
                </c:pt>
                <c:pt idx="5707">
                  <c:v>4.9150000000000009</c:v>
                </c:pt>
                <c:pt idx="5708">
                  <c:v>4.9160000000000013</c:v>
                </c:pt>
                <c:pt idx="5709">
                  <c:v>4.9160000000000013</c:v>
                </c:pt>
                <c:pt idx="5710">
                  <c:v>4.9170000000000007</c:v>
                </c:pt>
                <c:pt idx="5711">
                  <c:v>4.918000000000001</c:v>
                </c:pt>
                <c:pt idx="5712">
                  <c:v>4.9190000000000005</c:v>
                </c:pt>
                <c:pt idx="5713">
                  <c:v>4.9200000000000008</c:v>
                </c:pt>
                <c:pt idx="5714">
                  <c:v>4.9210000000000012</c:v>
                </c:pt>
                <c:pt idx="5715">
                  <c:v>4.9210000000000012</c:v>
                </c:pt>
                <c:pt idx="5716">
                  <c:v>4.9220000000000006</c:v>
                </c:pt>
                <c:pt idx="5717">
                  <c:v>4.9230000000000009</c:v>
                </c:pt>
                <c:pt idx="5718">
                  <c:v>4.9240000000000013</c:v>
                </c:pt>
                <c:pt idx="5719">
                  <c:v>4.9250000000000007</c:v>
                </c:pt>
                <c:pt idx="5720">
                  <c:v>4.926000000000001</c:v>
                </c:pt>
                <c:pt idx="5721">
                  <c:v>4.926000000000001</c:v>
                </c:pt>
                <c:pt idx="5722">
                  <c:v>4.9270000000000005</c:v>
                </c:pt>
                <c:pt idx="5723">
                  <c:v>4.9280000000000008</c:v>
                </c:pt>
                <c:pt idx="5724">
                  <c:v>4.9290000000000012</c:v>
                </c:pt>
                <c:pt idx="5725">
                  <c:v>4.9300000000000006</c:v>
                </c:pt>
                <c:pt idx="5726">
                  <c:v>4.9300000000000006</c:v>
                </c:pt>
                <c:pt idx="5727">
                  <c:v>4.9310000000000009</c:v>
                </c:pt>
                <c:pt idx="5728">
                  <c:v>4.9320000000000004</c:v>
                </c:pt>
                <c:pt idx="5729">
                  <c:v>4.9330000000000007</c:v>
                </c:pt>
                <c:pt idx="5730">
                  <c:v>4.9340000000000011</c:v>
                </c:pt>
                <c:pt idx="5731">
                  <c:v>4.9350000000000005</c:v>
                </c:pt>
                <c:pt idx="5732">
                  <c:v>4.9350000000000005</c:v>
                </c:pt>
                <c:pt idx="5733">
                  <c:v>4.9360000000000008</c:v>
                </c:pt>
                <c:pt idx="5734">
                  <c:v>4.9370000000000012</c:v>
                </c:pt>
                <c:pt idx="5735">
                  <c:v>4.9380000000000006</c:v>
                </c:pt>
                <c:pt idx="5736">
                  <c:v>4.9390000000000009</c:v>
                </c:pt>
                <c:pt idx="5737">
                  <c:v>4.9400000000000004</c:v>
                </c:pt>
                <c:pt idx="5738">
                  <c:v>4.9400000000000004</c:v>
                </c:pt>
                <c:pt idx="5739">
                  <c:v>4.9410000000000007</c:v>
                </c:pt>
                <c:pt idx="5740">
                  <c:v>4.9420000000000011</c:v>
                </c:pt>
                <c:pt idx="5741">
                  <c:v>4.9430000000000005</c:v>
                </c:pt>
                <c:pt idx="5742">
                  <c:v>4.9440000000000008</c:v>
                </c:pt>
                <c:pt idx="5743">
                  <c:v>4.9450000000000012</c:v>
                </c:pt>
                <c:pt idx="5744">
                  <c:v>4.9450000000000012</c:v>
                </c:pt>
                <c:pt idx="5745">
                  <c:v>4.9460000000000006</c:v>
                </c:pt>
                <c:pt idx="5746">
                  <c:v>4.947000000000001</c:v>
                </c:pt>
                <c:pt idx="5747">
                  <c:v>4.9480000000000004</c:v>
                </c:pt>
                <c:pt idx="5748">
                  <c:v>4.9490000000000007</c:v>
                </c:pt>
                <c:pt idx="5749">
                  <c:v>4.9500000000000011</c:v>
                </c:pt>
                <c:pt idx="5750">
                  <c:v>4.9500000000000011</c:v>
                </c:pt>
                <c:pt idx="5751">
                  <c:v>4.9510000000000005</c:v>
                </c:pt>
                <c:pt idx="5752">
                  <c:v>4.9520000000000008</c:v>
                </c:pt>
                <c:pt idx="5753">
                  <c:v>4.9530000000000012</c:v>
                </c:pt>
                <c:pt idx="5754">
                  <c:v>4.9540000000000006</c:v>
                </c:pt>
                <c:pt idx="5755">
                  <c:v>4.955000000000001</c:v>
                </c:pt>
                <c:pt idx="5756">
                  <c:v>4.955000000000001</c:v>
                </c:pt>
                <c:pt idx="5757">
                  <c:v>4.9560000000000004</c:v>
                </c:pt>
                <c:pt idx="5758">
                  <c:v>4.9570000000000007</c:v>
                </c:pt>
                <c:pt idx="5759">
                  <c:v>4.9580000000000011</c:v>
                </c:pt>
                <c:pt idx="5760">
                  <c:v>4.9590000000000005</c:v>
                </c:pt>
                <c:pt idx="5761">
                  <c:v>4.9600000000000009</c:v>
                </c:pt>
                <c:pt idx="5762">
                  <c:v>4.9600000000000009</c:v>
                </c:pt>
                <c:pt idx="5763">
                  <c:v>4.9610000000000012</c:v>
                </c:pt>
                <c:pt idx="5764">
                  <c:v>4.9620000000000006</c:v>
                </c:pt>
                <c:pt idx="5765">
                  <c:v>4.963000000000001</c:v>
                </c:pt>
                <c:pt idx="5766">
                  <c:v>4.9640000000000004</c:v>
                </c:pt>
                <c:pt idx="5767">
                  <c:v>4.9650000000000007</c:v>
                </c:pt>
                <c:pt idx="5768">
                  <c:v>4.9650000000000007</c:v>
                </c:pt>
                <c:pt idx="5769">
                  <c:v>4.9660000000000011</c:v>
                </c:pt>
                <c:pt idx="5770">
                  <c:v>4.9670000000000005</c:v>
                </c:pt>
                <c:pt idx="5771">
                  <c:v>4.9680000000000009</c:v>
                </c:pt>
                <c:pt idx="5772">
                  <c:v>4.9690000000000012</c:v>
                </c:pt>
                <c:pt idx="5773">
                  <c:v>4.9690000000000012</c:v>
                </c:pt>
                <c:pt idx="5774">
                  <c:v>4.9700000000000006</c:v>
                </c:pt>
                <c:pt idx="5775">
                  <c:v>4.971000000000001</c:v>
                </c:pt>
                <c:pt idx="5776">
                  <c:v>4.9720000000000004</c:v>
                </c:pt>
                <c:pt idx="5777">
                  <c:v>4.9730000000000008</c:v>
                </c:pt>
                <c:pt idx="5778">
                  <c:v>4.9740000000000011</c:v>
                </c:pt>
                <c:pt idx="5779">
                  <c:v>4.9740000000000011</c:v>
                </c:pt>
                <c:pt idx="5780">
                  <c:v>4.9750000000000005</c:v>
                </c:pt>
                <c:pt idx="5781">
                  <c:v>4.9760000000000009</c:v>
                </c:pt>
                <c:pt idx="5782">
                  <c:v>4.9770000000000012</c:v>
                </c:pt>
                <c:pt idx="5783">
                  <c:v>4.9780000000000006</c:v>
                </c:pt>
                <c:pt idx="5784">
                  <c:v>4.979000000000001</c:v>
                </c:pt>
                <c:pt idx="5785">
                  <c:v>4.979000000000001</c:v>
                </c:pt>
                <c:pt idx="5786">
                  <c:v>4.9800000000000004</c:v>
                </c:pt>
                <c:pt idx="5787">
                  <c:v>4.9810000000000008</c:v>
                </c:pt>
                <c:pt idx="5788">
                  <c:v>4.9820000000000011</c:v>
                </c:pt>
                <c:pt idx="5789">
                  <c:v>4.9830000000000005</c:v>
                </c:pt>
                <c:pt idx="5790">
                  <c:v>4.9840000000000009</c:v>
                </c:pt>
                <c:pt idx="5791">
                  <c:v>4.9840000000000009</c:v>
                </c:pt>
                <c:pt idx="5792">
                  <c:v>4.9850000000000012</c:v>
                </c:pt>
                <c:pt idx="5793">
                  <c:v>4.9860000000000007</c:v>
                </c:pt>
                <c:pt idx="5794">
                  <c:v>4.987000000000001</c:v>
                </c:pt>
                <c:pt idx="5795">
                  <c:v>4.9880000000000004</c:v>
                </c:pt>
                <c:pt idx="5796">
                  <c:v>4.9890000000000008</c:v>
                </c:pt>
                <c:pt idx="5797">
                  <c:v>4.9890000000000008</c:v>
                </c:pt>
                <c:pt idx="5798">
                  <c:v>4.9900000000000011</c:v>
                </c:pt>
                <c:pt idx="5799">
                  <c:v>4.9910000000000005</c:v>
                </c:pt>
                <c:pt idx="5800">
                  <c:v>4.9920000000000009</c:v>
                </c:pt>
                <c:pt idx="5801">
                  <c:v>4.9930000000000012</c:v>
                </c:pt>
                <c:pt idx="5802">
                  <c:v>4.9940000000000007</c:v>
                </c:pt>
                <c:pt idx="5803">
                  <c:v>4.9940000000000007</c:v>
                </c:pt>
                <c:pt idx="5804">
                  <c:v>4.995000000000001</c:v>
                </c:pt>
                <c:pt idx="5805">
                  <c:v>4.9960000000000004</c:v>
                </c:pt>
                <c:pt idx="5806">
                  <c:v>4.9970000000000008</c:v>
                </c:pt>
                <c:pt idx="5807">
                  <c:v>4.9980000000000011</c:v>
                </c:pt>
                <c:pt idx="5808">
                  <c:v>4.9990000000000006</c:v>
                </c:pt>
                <c:pt idx="5809">
                  <c:v>4.9990000000000006</c:v>
                </c:pt>
                <c:pt idx="5810">
                  <c:v>5.0000000000000009</c:v>
                </c:pt>
                <c:pt idx="5811">
                  <c:v>5.0010000000000012</c:v>
                </c:pt>
                <c:pt idx="5812">
                  <c:v>5.0020000000000007</c:v>
                </c:pt>
                <c:pt idx="5813">
                  <c:v>5.003000000000001</c:v>
                </c:pt>
                <c:pt idx="5814">
                  <c:v>5.0040000000000004</c:v>
                </c:pt>
                <c:pt idx="5815">
                  <c:v>5.0040000000000004</c:v>
                </c:pt>
                <c:pt idx="5816">
                  <c:v>5.0050000000000008</c:v>
                </c:pt>
                <c:pt idx="5817">
                  <c:v>5.0060000000000011</c:v>
                </c:pt>
                <c:pt idx="5818">
                  <c:v>5.0070000000000006</c:v>
                </c:pt>
                <c:pt idx="5819">
                  <c:v>5.0080000000000009</c:v>
                </c:pt>
                <c:pt idx="5820">
                  <c:v>5.0080000000000009</c:v>
                </c:pt>
                <c:pt idx="5821">
                  <c:v>5.0090000000000012</c:v>
                </c:pt>
                <c:pt idx="5822">
                  <c:v>5.0100000000000007</c:v>
                </c:pt>
                <c:pt idx="5823">
                  <c:v>5.011000000000001</c:v>
                </c:pt>
                <c:pt idx="5824">
                  <c:v>5.0120000000000005</c:v>
                </c:pt>
                <c:pt idx="5825">
                  <c:v>5.0130000000000008</c:v>
                </c:pt>
                <c:pt idx="5826">
                  <c:v>5.0130000000000008</c:v>
                </c:pt>
                <c:pt idx="5827">
                  <c:v>5.0140000000000011</c:v>
                </c:pt>
                <c:pt idx="5828">
                  <c:v>5.0150000000000006</c:v>
                </c:pt>
                <c:pt idx="5829">
                  <c:v>5.0160000000000009</c:v>
                </c:pt>
                <c:pt idx="5830">
                  <c:v>5.0170000000000012</c:v>
                </c:pt>
                <c:pt idx="5831">
                  <c:v>5.0180000000000007</c:v>
                </c:pt>
                <c:pt idx="5832">
                  <c:v>5.0180000000000007</c:v>
                </c:pt>
                <c:pt idx="5833">
                  <c:v>5.019000000000001</c:v>
                </c:pt>
                <c:pt idx="5834">
                  <c:v>5.0200000000000005</c:v>
                </c:pt>
                <c:pt idx="5835">
                  <c:v>5.0210000000000008</c:v>
                </c:pt>
                <c:pt idx="5836">
                  <c:v>5.0220000000000011</c:v>
                </c:pt>
                <c:pt idx="5837">
                  <c:v>5.0230000000000006</c:v>
                </c:pt>
                <c:pt idx="5838">
                  <c:v>5.0230000000000006</c:v>
                </c:pt>
                <c:pt idx="5839">
                  <c:v>5.0240000000000009</c:v>
                </c:pt>
                <c:pt idx="5840">
                  <c:v>5.0250000000000012</c:v>
                </c:pt>
                <c:pt idx="5841">
                  <c:v>5.0260000000000007</c:v>
                </c:pt>
                <c:pt idx="5842">
                  <c:v>5.027000000000001</c:v>
                </c:pt>
                <c:pt idx="5843">
                  <c:v>5.0280000000000005</c:v>
                </c:pt>
                <c:pt idx="5844">
                  <c:v>5.0280000000000005</c:v>
                </c:pt>
                <c:pt idx="5845">
                  <c:v>5.0290000000000008</c:v>
                </c:pt>
                <c:pt idx="5846">
                  <c:v>5.0300000000000011</c:v>
                </c:pt>
                <c:pt idx="5847">
                  <c:v>5.0310000000000006</c:v>
                </c:pt>
                <c:pt idx="5848">
                  <c:v>5.0320000000000009</c:v>
                </c:pt>
                <c:pt idx="5849">
                  <c:v>5.0330000000000013</c:v>
                </c:pt>
                <c:pt idx="5850">
                  <c:v>5.0330000000000013</c:v>
                </c:pt>
                <c:pt idx="5851">
                  <c:v>5.0340000000000007</c:v>
                </c:pt>
                <c:pt idx="5852">
                  <c:v>5.035000000000001</c:v>
                </c:pt>
                <c:pt idx="5853">
                  <c:v>5.0360000000000005</c:v>
                </c:pt>
                <c:pt idx="5854">
                  <c:v>5.0370000000000008</c:v>
                </c:pt>
                <c:pt idx="5855">
                  <c:v>5.0380000000000011</c:v>
                </c:pt>
                <c:pt idx="5856">
                  <c:v>5.0380000000000011</c:v>
                </c:pt>
                <c:pt idx="5857">
                  <c:v>5.0390000000000006</c:v>
                </c:pt>
                <c:pt idx="5858">
                  <c:v>5.0400000000000009</c:v>
                </c:pt>
                <c:pt idx="5859">
                  <c:v>5.0410000000000013</c:v>
                </c:pt>
                <c:pt idx="5860">
                  <c:v>5.0420000000000007</c:v>
                </c:pt>
                <c:pt idx="5861">
                  <c:v>5.043000000000001</c:v>
                </c:pt>
                <c:pt idx="5862">
                  <c:v>5.043000000000001</c:v>
                </c:pt>
                <c:pt idx="5863">
                  <c:v>5.0440000000000005</c:v>
                </c:pt>
                <c:pt idx="5864">
                  <c:v>5.0450000000000008</c:v>
                </c:pt>
                <c:pt idx="5865">
                  <c:v>5.0460000000000012</c:v>
                </c:pt>
                <c:pt idx="5866">
                  <c:v>5.0470000000000006</c:v>
                </c:pt>
                <c:pt idx="5867">
                  <c:v>5.0470000000000006</c:v>
                </c:pt>
                <c:pt idx="5868">
                  <c:v>5.0480000000000009</c:v>
                </c:pt>
                <c:pt idx="5869">
                  <c:v>5.0490000000000013</c:v>
                </c:pt>
                <c:pt idx="5870">
                  <c:v>5.0500000000000007</c:v>
                </c:pt>
                <c:pt idx="5871">
                  <c:v>5.051000000000001</c:v>
                </c:pt>
                <c:pt idx="5872">
                  <c:v>5.0520000000000005</c:v>
                </c:pt>
                <c:pt idx="5873">
                  <c:v>5.0520000000000005</c:v>
                </c:pt>
                <c:pt idx="5874">
                  <c:v>5.0530000000000008</c:v>
                </c:pt>
                <c:pt idx="5875">
                  <c:v>5.0540000000000012</c:v>
                </c:pt>
                <c:pt idx="5876">
                  <c:v>5.0550000000000006</c:v>
                </c:pt>
                <c:pt idx="5877">
                  <c:v>5.0560000000000009</c:v>
                </c:pt>
                <c:pt idx="5878">
                  <c:v>5.0570000000000004</c:v>
                </c:pt>
                <c:pt idx="5879">
                  <c:v>5.0570000000000004</c:v>
                </c:pt>
                <c:pt idx="5880">
                  <c:v>5.0580000000000007</c:v>
                </c:pt>
                <c:pt idx="5881">
                  <c:v>5.0590000000000011</c:v>
                </c:pt>
                <c:pt idx="5882">
                  <c:v>5.0600000000000005</c:v>
                </c:pt>
                <c:pt idx="5883">
                  <c:v>5.0610000000000008</c:v>
                </c:pt>
                <c:pt idx="5884">
                  <c:v>5.0620000000000012</c:v>
                </c:pt>
                <c:pt idx="5885">
                  <c:v>5.0620000000000012</c:v>
                </c:pt>
                <c:pt idx="5886">
                  <c:v>5.0630000000000006</c:v>
                </c:pt>
                <c:pt idx="5887">
                  <c:v>5.0640000000000009</c:v>
                </c:pt>
                <c:pt idx="5888">
                  <c:v>5.0650000000000004</c:v>
                </c:pt>
                <c:pt idx="5889">
                  <c:v>5.0660000000000007</c:v>
                </c:pt>
                <c:pt idx="5890">
                  <c:v>5.0670000000000011</c:v>
                </c:pt>
                <c:pt idx="5891">
                  <c:v>5.0670000000000011</c:v>
                </c:pt>
                <c:pt idx="5892">
                  <c:v>5.0680000000000005</c:v>
                </c:pt>
                <c:pt idx="5893">
                  <c:v>5.0690000000000008</c:v>
                </c:pt>
                <c:pt idx="5894">
                  <c:v>5.0700000000000012</c:v>
                </c:pt>
                <c:pt idx="5895">
                  <c:v>5.0710000000000006</c:v>
                </c:pt>
                <c:pt idx="5896">
                  <c:v>5.072000000000001</c:v>
                </c:pt>
                <c:pt idx="5897">
                  <c:v>5.072000000000001</c:v>
                </c:pt>
                <c:pt idx="5898">
                  <c:v>5.0730000000000004</c:v>
                </c:pt>
                <c:pt idx="5899">
                  <c:v>5.0740000000000007</c:v>
                </c:pt>
                <c:pt idx="5900">
                  <c:v>5.0750000000000011</c:v>
                </c:pt>
                <c:pt idx="5901">
                  <c:v>5.0760000000000005</c:v>
                </c:pt>
                <c:pt idx="5902">
                  <c:v>5.0770000000000008</c:v>
                </c:pt>
                <c:pt idx="5903">
                  <c:v>5.0770000000000008</c:v>
                </c:pt>
                <c:pt idx="5904">
                  <c:v>5.0780000000000012</c:v>
                </c:pt>
                <c:pt idx="5905">
                  <c:v>5.0790000000000006</c:v>
                </c:pt>
                <c:pt idx="5906">
                  <c:v>5.080000000000001</c:v>
                </c:pt>
                <c:pt idx="5907">
                  <c:v>5.0810000000000004</c:v>
                </c:pt>
                <c:pt idx="5908">
                  <c:v>5.0820000000000007</c:v>
                </c:pt>
                <c:pt idx="5909">
                  <c:v>5.0820000000000007</c:v>
                </c:pt>
                <c:pt idx="5910">
                  <c:v>5.0830000000000011</c:v>
                </c:pt>
                <c:pt idx="5911">
                  <c:v>5.0840000000000005</c:v>
                </c:pt>
                <c:pt idx="5912">
                  <c:v>5.0850000000000009</c:v>
                </c:pt>
                <c:pt idx="5913">
                  <c:v>5.0860000000000012</c:v>
                </c:pt>
                <c:pt idx="5914">
                  <c:v>5.0860000000000012</c:v>
                </c:pt>
                <c:pt idx="5915">
                  <c:v>5.0870000000000006</c:v>
                </c:pt>
                <c:pt idx="5916">
                  <c:v>5.088000000000001</c:v>
                </c:pt>
                <c:pt idx="5917">
                  <c:v>5.0890000000000004</c:v>
                </c:pt>
                <c:pt idx="5918">
                  <c:v>5.0900000000000007</c:v>
                </c:pt>
                <c:pt idx="5919">
                  <c:v>5.0910000000000011</c:v>
                </c:pt>
                <c:pt idx="5920">
                  <c:v>5.0910000000000011</c:v>
                </c:pt>
                <c:pt idx="5921">
                  <c:v>5.0920000000000005</c:v>
                </c:pt>
                <c:pt idx="5922">
                  <c:v>5.0930000000000009</c:v>
                </c:pt>
                <c:pt idx="5923">
                  <c:v>5.0940000000000012</c:v>
                </c:pt>
                <c:pt idx="5924">
                  <c:v>5.0950000000000006</c:v>
                </c:pt>
                <c:pt idx="5925">
                  <c:v>5.096000000000001</c:v>
                </c:pt>
                <c:pt idx="5926">
                  <c:v>5.096000000000001</c:v>
                </c:pt>
                <c:pt idx="5927">
                  <c:v>5.0970000000000004</c:v>
                </c:pt>
                <c:pt idx="5928">
                  <c:v>5.0980000000000008</c:v>
                </c:pt>
                <c:pt idx="5929">
                  <c:v>5.0990000000000011</c:v>
                </c:pt>
                <c:pt idx="5930">
                  <c:v>5.1000000000000005</c:v>
                </c:pt>
                <c:pt idx="5931">
                  <c:v>5.1010000000000009</c:v>
                </c:pt>
                <c:pt idx="5932">
                  <c:v>5.1010000000000009</c:v>
                </c:pt>
                <c:pt idx="5933">
                  <c:v>5.1020000000000012</c:v>
                </c:pt>
                <c:pt idx="5934">
                  <c:v>5.1030000000000006</c:v>
                </c:pt>
                <c:pt idx="5935">
                  <c:v>5.104000000000001</c:v>
                </c:pt>
                <c:pt idx="5936">
                  <c:v>5.1050000000000004</c:v>
                </c:pt>
                <c:pt idx="5937">
                  <c:v>5.1060000000000008</c:v>
                </c:pt>
                <c:pt idx="5938">
                  <c:v>5.1060000000000008</c:v>
                </c:pt>
                <c:pt idx="5939">
                  <c:v>5.1070000000000011</c:v>
                </c:pt>
                <c:pt idx="5940">
                  <c:v>5.1080000000000005</c:v>
                </c:pt>
                <c:pt idx="5941">
                  <c:v>5.1090000000000009</c:v>
                </c:pt>
                <c:pt idx="5942">
                  <c:v>5.1100000000000012</c:v>
                </c:pt>
                <c:pt idx="5943">
                  <c:v>5.1110000000000007</c:v>
                </c:pt>
                <c:pt idx="5944">
                  <c:v>5.1110000000000007</c:v>
                </c:pt>
                <c:pt idx="5945">
                  <c:v>5.112000000000001</c:v>
                </c:pt>
                <c:pt idx="5946">
                  <c:v>5.1130000000000004</c:v>
                </c:pt>
                <c:pt idx="5947">
                  <c:v>5.1140000000000008</c:v>
                </c:pt>
                <c:pt idx="5948">
                  <c:v>5.1150000000000011</c:v>
                </c:pt>
                <c:pt idx="5949">
                  <c:v>5.1160000000000005</c:v>
                </c:pt>
                <c:pt idx="5950">
                  <c:v>5.1160000000000005</c:v>
                </c:pt>
                <c:pt idx="5951">
                  <c:v>5.1170000000000009</c:v>
                </c:pt>
                <c:pt idx="5952">
                  <c:v>5.1180000000000012</c:v>
                </c:pt>
                <c:pt idx="5953">
                  <c:v>5.1190000000000007</c:v>
                </c:pt>
                <c:pt idx="5954">
                  <c:v>5.120000000000001</c:v>
                </c:pt>
                <c:pt idx="5955">
                  <c:v>5.120000000000001</c:v>
                </c:pt>
                <c:pt idx="5956">
                  <c:v>5.1210000000000004</c:v>
                </c:pt>
                <c:pt idx="5957">
                  <c:v>5.1220000000000008</c:v>
                </c:pt>
                <c:pt idx="5958">
                  <c:v>5.1230000000000011</c:v>
                </c:pt>
                <c:pt idx="5959">
                  <c:v>5.1240000000000006</c:v>
                </c:pt>
                <c:pt idx="5960">
                  <c:v>5.1250000000000009</c:v>
                </c:pt>
                <c:pt idx="5961">
                  <c:v>5.1250000000000009</c:v>
                </c:pt>
                <c:pt idx="5962">
                  <c:v>5.1260000000000012</c:v>
                </c:pt>
                <c:pt idx="5963">
                  <c:v>5.1270000000000007</c:v>
                </c:pt>
                <c:pt idx="5964">
                  <c:v>5.128000000000001</c:v>
                </c:pt>
                <c:pt idx="5965">
                  <c:v>5.1290000000000004</c:v>
                </c:pt>
                <c:pt idx="5966">
                  <c:v>5.1300000000000008</c:v>
                </c:pt>
                <c:pt idx="5967">
                  <c:v>5.1300000000000008</c:v>
                </c:pt>
                <c:pt idx="5968">
                  <c:v>5.1310000000000011</c:v>
                </c:pt>
                <c:pt idx="5969">
                  <c:v>5.1320000000000006</c:v>
                </c:pt>
                <c:pt idx="5970">
                  <c:v>5.1330000000000009</c:v>
                </c:pt>
                <c:pt idx="5971">
                  <c:v>5.1340000000000012</c:v>
                </c:pt>
                <c:pt idx="5972">
                  <c:v>5.1350000000000007</c:v>
                </c:pt>
                <c:pt idx="5973">
                  <c:v>5.1350000000000007</c:v>
                </c:pt>
                <c:pt idx="5974">
                  <c:v>5.136000000000001</c:v>
                </c:pt>
                <c:pt idx="5975">
                  <c:v>5.1370000000000005</c:v>
                </c:pt>
                <c:pt idx="5976">
                  <c:v>5.1380000000000008</c:v>
                </c:pt>
                <c:pt idx="5977">
                  <c:v>5.1390000000000011</c:v>
                </c:pt>
                <c:pt idx="5978">
                  <c:v>5.1400000000000006</c:v>
                </c:pt>
                <c:pt idx="5979">
                  <c:v>5.1400000000000006</c:v>
                </c:pt>
                <c:pt idx="5980">
                  <c:v>5.1410000000000009</c:v>
                </c:pt>
                <c:pt idx="5981">
                  <c:v>5.1420000000000012</c:v>
                </c:pt>
                <c:pt idx="5982">
                  <c:v>5.1430000000000007</c:v>
                </c:pt>
                <c:pt idx="5983">
                  <c:v>5.144000000000001</c:v>
                </c:pt>
                <c:pt idx="5984">
                  <c:v>5.1450000000000005</c:v>
                </c:pt>
                <c:pt idx="5985">
                  <c:v>5.1450000000000005</c:v>
                </c:pt>
                <c:pt idx="5986">
                  <c:v>5.1460000000000008</c:v>
                </c:pt>
                <c:pt idx="5987">
                  <c:v>5.1470000000000011</c:v>
                </c:pt>
                <c:pt idx="5988">
                  <c:v>5.1480000000000006</c:v>
                </c:pt>
                <c:pt idx="5989">
                  <c:v>5.1490000000000009</c:v>
                </c:pt>
                <c:pt idx="5990">
                  <c:v>5.1500000000000012</c:v>
                </c:pt>
                <c:pt idx="5991">
                  <c:v>5.1500000000000012</c:v>
                </c:pt>
                <c:pt idx="5992">
                  <c:v>5.1510000000000007</c:v>
                </c:pt>
                <c:pt idx="5993">
                  <c:v>5.152000000000001</c:v>
                </c:pt>
                <c:pt idx="5994">
                  <c:v>5.1530000000000005</c:v>
                </c:pt>
                <c:pt idx="5995">
                  <c:v>5.1540000000000008</c:v>
                </c:pt>
                <c:pt idx="5996">
                  <c:v>5.1550000000000011</c:v>
                </c:pt>
                <c:pt idx="5997">
                  <c:v>5.1550000000000011</c:v>
                </c:pt>
                <c:pt idx="5998">
                  <c:v>5.1560000000000006</c:v>
                </c:pt>
                <c:pt idx="5999">
                  <c:v>5.1570000000000009</c:v>
                </c:pt>
                <c:pt idx="6000">
                  <c:v>5.1580000000000013</c:v>
                </c:pt>
                <c:pt idx="6001">
                  <c:v>5.1590000000000007</c:v>
                </c:pt>
                <c:pt idx="6002">
                  <c:v>5.1590000000000007</c:v>
                </c:pt>
                <c:pt idx="6003">
                  <c:v>5.160000000000001</c:v>
                </c:pt>
                <c:pt idx="6004">
                  <c:v>5.1610000000000005</c:v>
                </c:pt>
                <c:pt idx="6005">
                  <c:v>5.1620000000000008</c:v>
                </c:pt>
                <c:pt idx="6006">
                  <c:v>5.1630000000000011</c:v>
                </c:pt>
                <c:pt idx="6007">
                  <c:v>5.1640000000000006</c:v>
                </c:pt>
                <c:pt idx="6008">
                  <c:v>5.1640000000000006</c:v>
                </c:pt>
                <c:pt idx="6009">
                  <c:v>5.1650000000000009</c:v>
                </c:pt>
                <c:pt idx="6010">
                  <c:v>5.1660000000000013</c:v>
                </c:pt>
                <c:pt idx="6011">
                  <c:v>5.1670000000000007</c:v>
                </c:pt>
                <c:pt idx="6012">
                  <c:v>5.168000000000001</c:v>
                </c:pt>
                <c:pt idx="6013">
                  <c:v>5.1690000000000005</c:v>
                </c:pt>
                <c:pt idx="6014">
                  <c:v>5.1690000000000005</c:v>
                </c:pt>
                <c:pt idx="6015">
                  <c:v>5.1700000000000008</c:v>
                </c:pt>
                <c:pt idx="6016">
                  <c:v>5.1710000000000012</c:v>
                </c:pt>
                <c:pt idx="6017">
                  <c:v>5.1720000000000006</c:v>
                </c:pt>
                <c:pt idx="6018">
                  <c:v>5.1730000000000009</c:v>
                </c:pt>
                <c:pt idx="6019">
                  <c:v>5.1740000000000013</c:v>
                </c:pt>
                <c:pt idx="6020">
                  <c:v>5.1740000000000013</c:v>
                </c:pt>
                <c:pt idx="6021">
                  <c:v>5.1750000000000007</c:v>
                </c:pt>
                <c:pt idx="6022">
                  <c:v>5.176000000000001</c:v>
                </c:pt>
                <c:pt idx="6023">
                  <c:v>5.1770000000000005</c:v>
                </c:pt>
                <c:pt idx="6024">
                  <c:v>5.1780000000000008</c:v>
                </c:pt>
                <c:pt idx="6025">
                  <c:v>5.1790000000000012</c:v>
                </c:pt>
                <c:pt idx="6026">
                  <c:v>5.1790000000000012</c:v>
                </c:pt>
                <c:pt idx="6027">
                  <c:v>5.1800000000000006</c:v>
                </c:pt>
                <c:pt idx="6028">
                  <c:v>5.1810000000000009</c:v>
                </c:pt>
                <c:pt idx="6029">
                  <c:v>5.1820000000000004</c:v>
                </c:pt>
                <c:pt idx="6030">
                  <c:v>5.1830000000000007</c:v>
                </c:pt>
                <c:pt idx="6031">
                  <c:v>5.1840000000000011</c:v>
                </c:pt>
                <c:pt idx="6032">
                  <c:v>5.1840000000000011</c:v>
                </c:pt>
                <c:pt idx="6033">
                  <c:v>5.1850000000000005</c:v>
                </c:pt>
                <c:pt idx="6034">
                  <c:v>5.1860000000000008</c:v>
                </c:pt>
                <c:pt idx="6035">
                  <c:v>5.1870000000000012</c:v>
                </c:pt>
                <c:pt idx="6036">
                  <c:v>5.1880000000000006</c:v>
                </c:pt>
                <c:pt idx="6037">
                  <c:v>5.1890000000000009</c:v>
                </c:pt>
                <c:pt idx="6038">
                  <c:v>5.1890000000000009</c:v>
                </c:pt>
                <c:pt idx="6039">
                  <c:v>5.19</c:v>
                </c:pt>
                <c:pt idx="6040">
                  <c:v>5.1910000000000007</c:v>
                </c:pt>
                <c:pt idx="6041">
                  <c:v>5.1920000000000011</c:v>
                </c:pt>
                <c:pt idx="6042">
                  <c:v>5.1930000000000005</c:v>
                </c:pt>
                <c:pt idx="6043">
                  <c:v>5.1940000000000008</c:v>
                </c:pt>
                <c:pt idx="6044">
                  <c:v>5.1940000000000008</c:v>
                </c:pt>
                <c:pt idx="6045">
                  <c:v>5.1950000000000012</c:v>
                </c:pt>
                <c:pt idx="6046">
                  <c:v>5.1960000000000006</c:v>
                </c:pt>
                <c:pt idx="6047">
                  <c:v>5.197000000000001</c:v>
                </c:pt>
                <c:pt idx="6048">
                  <c:v>5.1980000000000004</c:v>
                </c:pt>
                <c:pt idx="6049">
                  <c:v>5.1980000000000004</c:v>
                </c:pt>
                <c:pt idx="6050">
                  <c:v>5.1990000000000007</c:v>
                </c:pt>
                <c:pt idx="6051">
                  <c:v>5.2000000000000011</c:v>
                </c:pt>
                <c:pt idx="6052">
                  <c:v>5.2010000000000005</c:v>
                </c:pt>
                <c:pt idx="6053">
                  <c:v>5.2020000000000008</c:v>
                </c:pt>
                <c:pt idx="6054">
                  <c:v>5.2030000000000012</c:v>
                </c:pt>
                <c:pt idx="6055">
                  <c:v>5.2030000000000012</c:v>
                </c:pt>
                <c:pt idx="6056">
                  <c:v>5.2040000000000006</c:v>
                </c:pt>
                <c:pt idx="6057">
                  <c:v>5.205000000000001</c:v>
                </c:pt>
                <c:pt idx="6058">
                  <c:v>5.2060000000000004</c:v>
                </c:pt>
                <c:pt idx="6059">
                  <c:v>5.2070000000000007</c:v>
                </c:pt>
                <c:pt idx="6060">
                  <c:v>5.2080000000000011</c:v>
                </c:pt>
                <c:pt idx="6061">
                  <c:v>5.2080000000000011</c:v>
                </c:pt>
                <c:pt idx="6062">
                  <c:v>5.2090000000000005</c:v>
                </c:pt>
                <c:pt idx="6063">
                  <c:v>5.2100000000000009</c:v>
                </c:pt>
                <c:pt idx="6064">
                  <c:v>5.2110000000000012</c:v>
                </c:pt>
                <c:pt idx="6065">
                  <c:v>5.2120000000000006</c:v>
                </c:pt>
                <c:pt idx="6066">
                  <c:v>5.213000000000001</c:v>
                </c:pt>
                <c:pt idx="6067">
                  <c:v>5.213000000000001</c:v>
                </c:pt>
                <c:pt idx="6068">
                  <c:v>5.2140000000000004</c:v>
                </c:pt>
                <c:pt idx="6069">
                  <c:v>5.2150000000000007</c:v>
                </c:pt>
                <c:pt idx="6070">
                  <c:v>5.2160000000000011</c:v>
                </c:pt>
                <c:pt idx="6071">
                  <c:v>5.2170000000000005</c:v>
                </c:pt>
                <c:pt idx="6072">
                  <c:v>5.2180000000000009</c:v>
                </c:pt>
                <c:pt idx="6073">
                  <c:v>5.2180000000000009</c:v>
                </c:pt>
                <c:pt idx="6074">
                  <c:v>5.2190000000000012</c:v>
                </c:pt>
                <c:pt idx="6075">
                  <c:v>5.2200000000000006</c:v>
                </c:pt>
                <c:pt idx="6076">
                  <c:v>5.221000000000001</c:v>
                </c:pt>
                <c:pt idx="6077">
                  <c:v>5.2220000000000004</c:v>
                </c:pt>
                <c:pt idx="6078">
                  <c:v>5.2230000000000008</c:v>
                </c:pt>
                <c:pt idx="6079">
                  <c:v>5.2230000000000008</c:v>
                </c:pt>
                <c:pt idx="6080">
                  <c:v>5.2240000000000011</c:v>
                </c:pt>
                <c:pt idx="6081">
                  <c:v>5.2250000000000005</c:v>
                </c:pt>
                <c:pt idx="6082">
                  <c:v>5.2260000000000009</c:v>
                </c:pt>
                <c:pt idx="6083">
                  <c:v>5.2270000000000012</c:v>
                </c:pt>
                <c:pt idx="6084">
                  <c:v>5.2280000000000006</c:v>
                </c:pt>
                <c:pt idx="6085">
                  <c:v>5.2280000000000006</c:v>
                </c:pt>
                <c:pt idx="6086">
                  <c:v>5.229000000000001</c:v>
                </c:pt>
                <c:pt idx="6087">
                  <c:v>5.23</c:v>
                </c:pt>
                <c:pt idx="6088">
                  <c:v>5.2310000000000008</c:v>
                </c:pt>
                <c:pt idx="6089">
                  <c:v>5.2320000000000011</c:v>
                </c:pt>
                <c:pt idx="6090">
                  <c:v>5.2330000000000005</c:v>
                </c:pt>
                <c:pt idx="6091">
                  <c:v>5.2330000000000005</c:v>
                </c:pt>
                <c:pt idx="6092">
                  <c:v>5.2340000000000009</c:v>
                </c:pt>
                <c:pt idx="6093">
                  <c:v>5.2350000000000012</c:v>
                </c:pt>
                <c:pt idx="6094">
                  <c:v>5.2360000000000007</c:v>
                </c:pt>
                <c:pt idx="6095">
                  <c:v>5.237000000000001</c:v>
                </c:pt>
                <c:pt idx="6096">
                  <c:v>5.237000000000001</c:v>
                </c:pt>
                <c:pt idx="6097">
                  <c:v>5.2380000000000004</c:v>
                </c:pt>
                <c:pt idx="6098">
                  <c:v>5.2390000000000008</c:v>
                </c:pt>
                <c:pt idx="6099">
                  <c:v>5.2400000000000011</c:v>
                </c:pt>
                <c:pt idx="6100">
                  <c:v>5.2410000000000005</c:v>
                </c:pt>
                <c:pt idx="6101">
                  <c:v>5.2420000000000009</c:v>
                </c:pt>
                <c:pt idx="6102">
                  <c:v>5.2420000000000009</c:v>
                </c:pt>
                <c:pt idx="6103">
                  <c:v>5.2430000000000012</c:v>
                </c:pt>
                <c:pt idx="6104">
                  <c:v>5.2440000000000007</c:v>
                </c:pt>
                <c:pt idx="6105">
                  <c:v>5.245000000000001</c:v>
                </c:pt>
                <c:pt idx="6106">
                  <c:v>5.2460000000000004</c:v>
                </c:pt>
                <c:pt idx="6107">
                  <c:v>5.2470000000000008</c:v>
                </c:pt>
                <c:pt idx="6108">
                  <c:v>5.2470000000000008</c:v>
                </c:pt>
                <c:pt idx="6109">
                  <c:v>5.2480000000000011</c:v>
                </c:pt>
                <c:pt idx="6110">
                  <c:v>5.2490000000000006</c:v>
                </c:pt>
                <c:pt idx="6111">
                  <c:v>5.2500000000000009</c:v>
                </c:pt>
                <c:pt idx="6112">
                  <c:v>5.2510000000000012</c:v>
                </c:pt>
                <c:pt idx="6113">
                  <c:v>5.2520000000000007</c:v>
                </c:pt>
                <c:pt idx="6114">
                  <c:v>5.2520000000000007</c:v>
                </c:pt>
                <c:pt idx="6115">
                  <c:v>5.253000000000001</c:v>
                </c:pt>
                <c:pt idx="6116">
                  <c:v>5.2540000000000004</c:v>
                </c:pt>
                <c:pt idx="6117">
                  <c:v>5.2550000000000008</c:v>
                </c:pt>
                <c:pt idx="6118">
                  <c:v>5.2560000000000011</c:v>
                </c:pt>
                <c:pt idx="6119">
                  <c:v>5.2570000000000006</c:v>
                </c:pt>
                <c:pt idx="6120">
                  <c:v>5.2570000000000006</c:v>
                </c:pt>
                <c:pt idx="6121">
                  <c:v>5.2580000000000009</c:v>
                </c:pt>
                <c:pt idx="6122">
                  <c:v>5.2590000000000012</c:v>
                </c:pt>
                <c:pt idx="6123">
                  <c:v>5.2600000000000007</c:v>
                </c:pt>
                <c:pt idx="6124">
                  <c:v>5.261000000000001</c:v>
                </c:pt>
                <c:pt idx="6125">
                  <c:v>5.2620000000000005</c:v>
                </c:pt>
                <c:pt idx="6126">
                  <c:v>5.2620000000000005</c:v>
                </c:pt>
                <c:pt idx="6127">
                  <c:v>5.2630000000000008</c:v>
                </c:pt>
                <c:pt idx="6128">
                  <c:v>5.2640000000000011</c:v>
                </c:pt>
                <c:pt idx="6129">
                  <c:v>5.2650000000000006</c:v>
                </c:pt>
                <c:pt idx="6130">
                  <c:v>5.2660000000000009</c:v>
                </c:pt>
                <c:pt idx="6131">
                  <c:v>5.2670000000000012</c:v>
                </c:pt>
                <c:pt idx="6132">
                  <c:v>5.2670000000000012</c:v>
                </c:pt>
                <c:pt idx="6133">
                  <c:v>5.2680000000000007</c:v>
                </c:pt>
                <c:pt idx="6134">
                  <c:v>5.269000000000001</c:v>
                </c:pt>
                <c:pt idx="6135">
                  <c:v>5.2700000000000005</c:v>
                </c:pt>
                <c:pt idx="6136">
                  <c:v>5.2710000000000008</c:v>
                </c:pt>
                <c:pt idx="6137">
                  <c:v>5.2720000000000011</c:v>
                </c:pt>
                <c:pt idx="6138">
                  <c:v>5.2720000000000011</c:v>
                </c:pt>
                <c:pt idx="6139">
                  <c:v>5.2730000000000006</c:v>
                </c:pt>
                <c:pt idx="6140">
                  <c:v>5.2740000000000009</c:v>
                </c:pt>
                <c:pt idx="6141">
                  <c:v>5.2750000000000012</c:v>
                </c:pt>
                <c:pt idx="6142">
                  <c:v>5.2760000000000007</c:v>
                </c:pt>
                <c:pt idx="6143">
                  <c:v>5.2760000000000007</c:v>
                </c:pt>
                <c:pt idx="6144">
                  <c:v>5.277000000000001</c:v>
                </c:pt>
                <c:pt idx="6145">
                  <c:v>5.2780000000000005</c:v>
                </c:pt>
                <c:pt idx="6146">
                  <c:v>5.2790000000000008</c:v>
                </c:pt>
                <c:pt idx="6147">
                  <c:v>5.2800000000000011</c:v>
                </c:pt>
                <c:pt idx="6148">
                  <c:v>5.2810000000000006</c:v>
                </c:pt>
                <c:pt idx="6149">
                  <c:v>5.2810000000000006</c:v>
                </c:pt>
                <c:pt idx="6150">
                  <c:v>5.2820000000000009</c:v>
                </c:pt>
                <c:pt idx="6151">
                  <c:v>5.2830000000000013</c:v>
                </c:pt>
                <c:pt idx="6152">
                  <c:v>5.2840000000000007</c:v>
                </c:pt>
                <c:pt idx="6153">
                  <c:v>5.285000000000001</c:v>
                </c:pt>
                <c:pt idx="6154">
                  <c:v>5.2860000000000005</c:v>
                </c:pt>
                <c:pt idx="6155">
                  <c:v>5.2860000000000005</c:v>
                </c:pt>
                <c:pt idx="6156">
                  <c:v>5.2870000000000008</c:v>
                </c:pt>
                <c:pt idx="6157">
                  <c:v>5.2880000000000011</c:v>
                </c:pt>
                <c:pt idx="6158">
                  <c:v>5.2890000000000006</c:v>
                </c:pt>
                <c:pt idx="6159">
                  <c:v>5.2900000000000009</c:v>
                </c:pt>
                <c:pt idx="6160">
                  <c:v>5.2910000000000013</c:v>
                </c:pt>
                <c:pt idx="6161">
                  <c:v>5.2910000000000013</c:v>
                </c:pt>
                <c:pt idx="6162">
                  <c:v>5.2920000000000007</c:v>
                </c:pt>
                <c:pt idx="6163">
                  <c:v>5.293000000000001</c:v>
                </c:pt>
                <c:pt idx="6164">
                  <c:v>5.2940000000000005</c:v>
                </c:pt>
                <c:pt idx="6165">
                  <c:v>5.2950000000000008</c:v>
                </c:pt>
                <c:pt idx="6166">
                  <c:v>5.2960000000000012</c:v>
                </c:pt>
                <c:pt idx="6167">
                  <c:v>5.2960000000000012</c:v>
                </c:pt>
                <c:pt idx="6168">
                  <c:v>5.2970000000000006</c:v>
                </c:pt>
                <c:pt idx="6169">
                  <c:v>5.2980000000000009</c:v>
                </c:pt>
                <c:pt idx="6170">
                  <c:v>5.2990000000000013</c:v>
                </c:pt>
                <c:pt idx="6171">
                  <c:v>5.3000000000000007</c:v>
                </c:pt>
                <c:pt idx="6172">
                  <c:v>5.301000000000001</c:v>
                </c:pt>
                <c:pt idx="6173">
                  <c:v>5.301000000000001</c:v>
                </c:pt>
                <c:pt idx="6174">
                  <c:v>5.3020000000000005</c:v>
                </c:pt>
                <c:pt idx="6175">
                  <c:v>5.3030000000000008</c:v>
                </c:pt>
                <c:pt idx="6176">
                  <c:v>5.3040000000000012</c:v>
                </c:pt>
                <c:pt idx="6177">
                  <c:v>5.3050000000000006</c:v>
                </c:pt>
                <c:pt idx="6178">
                  <c:v>5.3060000000000009</c:v>
                </c:pt>
                <c:pt idx="6179">
                  <c:v>5.3060000000000009</c:v>
                </c:pt>
                <c:pt idx="6180">
                  <c:v>5.3070000000000004</c:v>
                </c:pt>
                <c:pt idx="6181">
                  <c:v>5.3080000000000007</c:v>
                </c:pt>
                <c:pt idx="6182">
                  <c:v>5.3090000000000011</c:v>
                </c:pt>
                <c:pt idx="6183">
                  <c:v>5.3100000000000005</c:v>
                </c:pt>
                <c:pt idx="6184">
                  <c:v>5.3100000000000005</c:v>
                </c:pt>
                <c:pt idx="6185">
                  <c:v>5.3110000000000008</c:v>
                </c:pt>
                <c:pt idx="6186">
                  <c:v>5.3120000000000012</c:v>
                </c:pt>
                <c:pt idx="6187">
                  <c:v>5.3130000000000006</c:v>
                </c:pt>
                <c:pt idx="6188">
                  <c:v>5.3140000000000009</c:v>
                </c:pt>
                <c:pt idx="6189">
                  <c:v>5.3150000000000004</c:v>
                </c:pt>
                <c:pt idx="6190">
                  <c:v>5.3150000000000004</c:v>
                </c:pt>
                <c:pt idx="6191">
                  <c:v>5.3160000000000007</c:v>
                </c:pt>
                <c:pt idx="6192">
                  <c:v>5.3170000000000011</c:v>
                </c:pt>
                <c:pt idx="6193">
                  <c:v>5.3180000000000005</c:v>
                </c:pt>
                <c:pt idx="6194">
                  <c:v>5.3190000000000008</c:v>
                </c:pt>
                <c:pt idx="6195">
                  <c:v>5.3200000000000012</c:v>
                </c:pt>
                <c:pt idx="6196">
                  <c:v>5.3200000000000012</c:v>
                </c:pt>
                <c:pt idx="6197">
                  <c:v>5.3210000000000006</c:v>
                </c:pt>
                <c:pt idx="6198">
                  <c:v>5.322000000000001</c:v>
                </c:pt>
                <c:pt idx="6199">
                  <c:v>5.3230000000000004</c:v>
                </c:pt>
                <c:pt idx="6200">
                  <c:v>5.3240000000000007</c:v>
                </c:pt>
                <c:pt idx="6201">
                  <c:v>5.3250000000000011</c:v>
                </c:pt>
                <c:pt idx="6202">
                  <c:v>5.3250000000000011</c:v>
                </c:pt>
                <c:pt idx="6203">
                  <c:v>5.3260000000000005</c:v>
                </c:pt>
                <c:pt idx="6204">
                  <c:v>5.3270000000000008</c:v>
                </c:pt>
                <c:pt idx="6205">
                  <c:v>5.3280000000000012</c:v>
                </c:pt>
                <c:pt idx="6206">
                  <c:v>5.3290000000000006</c:v>
                </c:pt>
                <c:pt idx="6207">
                  <c:v>5.330000000000001</c:v>
                </c:pt>
                <c:pt idx="6208">
                  <c:v>5.330000000000001</c:v>
                </c:pt>
                <c:pt idx="6209">
                  <c:v>5.3310000000000004</c:v>
                </c:pt>
                <c:pt idx="6210">
                  <c:v>5.3320000000000007</c:v>
                </c:pt>
                <c:pt idx="6211">
                  <c:v>5.3330000000000011</c:v>
                </c:pt>
                <c:pt idx="6212">
                  <c:v>5.3340000000000005</c:v>
                </c:pt>
                <c:pt idx="6213">
                  <c:v>5.3350000000000009</c:v>
                </c:pt>
                <c:pt idx="6214">
                  <c:v>5.3350000000000009</c:v>
                </c:pt>
                <c:pt idx="6215">
                  <c:v>5.3360000000000012</c:v>
                </c:pt>
                <c:pt idx="6216">
                  <c:v>5.3370000000000006</c:v>
                </c:pt>
                <c:pt idx="6217">
                  <c:v>5.338000000000001</c:v>
                </c:pt>
                <c:pt idx="6218">
                  <c:v>5.3390000000000004</c:v>
                </c:pt>
                <c:pt idx="6219">
                  <c:v>5.3400000000000007</c:v>
                </c:pt>
                <c:pt idx="6220">
                  <c:v>5.3400000000000007</c:v>
                </c:pt>
                <c:pt idx="6221">
                  <c:v>5.3410000000000011</c:v>
                </c:pt>
                <c:pt idx="6222">
                  <c:v>5.3420000000000005</c:v>
                </c:pt>
                <c:pt idx="6223">
                  <c:v>5.3430000000000009</c:v>
                </c:pt>
                <c:pt idx="6224">
                  <c:v>5.3440000000000012</c:v>
                </c:pt>
                <c:pt idx="6225">
                  <c:v>5.3450000000000006</c:v>
                </c:pt>
                <c:pt idx="6226">
                  <c:v>5.3450000000000006</c:v>
                </c:pt>
                <c:pt idx="6227">
                  <c:v>5.346000000000001</c:v>
                </c:pt>
                <c:pt idx="6228">
                  <c:v>5.3470000000000004</c:v>
                </c:pt>
                <c:pt idx="6229">
                  <c:v>5.3480000000000008</c:v>
                </c:pt>
                <c:pt idx="6230">
                  <c:v>5.3490000000000011</c:v>
                </c:pt>
                <c:pt idx="6231">
                  <c:v>5.3490000000000011</c:v>
                </c:pt>
                <c:pt idx="6232">
                  <c:v>5.3500000000000005</c:v>
                </c:pt>
                <c:pt idx="6233">
                  <c:v>5.3510000000000009</c:v>
                </c:pt>
                <c:pt idx="6234">
                  <c:v>5.3520000000000012</c:v>
                </c:pt>
                <c:pt idx="6235">
                  <c:v>5.3530000000000006</c:v>
                </c:pt>
                <c:pt idx="6236">
                  <c:v>5.354000000000001</c:v>
                </c:pt>
                <c:pt idx="6237">
                  <c:v>5.354000000000001</c:v>
                </c:pt>
                <c:pt idx="6238">
                  <c:v>5.3550000000000004</c:v>
                </c:pt>
                <c:pt idx="6239">
                  <c:v>5.3560000000000008</c:v>
                </c:pt>
                <c:pt idx="6240">
                  <c:v>5.3570000000000011</c:v>
                </c:pt>
                <c:pt idx="6241">
                  <c:v>5.3580000000000005</c:v>
                </c:pt>
                <c:pt idx="6242">
                  <c:v>5.3590000000000009</c:v>
                </c:pt>
                <c:pt idx="6243">
                  <c:v>5.3590000000000009</c:v>
                </c:pt>
                <c:pt idx="6244">
                  <c:v>5.3600000000000012</c:v>
                </c:pt>
                <c:pt idx="6245">
                  <c:v>5.3610000000000007</c:v>
                </c:pt>
                <c:pt idx="6246">
                  <c:v>5.362000000000001</c:v>
                </c:pt>
                <c:pt idx="6247">
                  <c:v>5.3630000000000004</c:v>
                </c:pt>
                <c:pt idx="6248">
                  <c:v>5.3640000000000008</c:v>
                </c:pt>
                <c:pt idx="6249">
                  <c:v>5.3640000000000008</c:v>
                </c:pt>
                <c:pt idx="6250">
                  <c:v>5.3650000000000011</c:v>
                </c:pt>
                <c:pt idx="6251">
                  <c:v>5.3660000000000005</c:v>
                </c:pt>
                <c:pt idx="6252">
                  <c:v>5.3670000000000009</c:v>
                </c:pt>
                <c:pt idx="6253">
                  <c:v>5.3680000000000012</c:v>
                </c:pt>
                <c:pt idx="6254">
                  <c:v>5.3690000000000007</c:v>
                </c:pt>
                <c:pt idx="6255">
                  <c:v>5.3690000000000007</c:v>
                </c:pt>
                <c:pt idx="6256">
                  <c:v>5.370000000000001</c:v>
                </c:pt>
                <c:pt idx="6257">
                  <c:v>5.3710000000000004</c:v>
                </c:pt>
                <c:pt idx="6258">
                  <c:v>5.3720000000000008</c:v>
                </c:pt>
                <c:pt idx="6259">
                  <c:v>5.3730000000000011</c:v>
                </c:pt>
                <c:pt idx="6260">
                  <c:v>5.3740000000000006</c:v>
                </c:pt>
                <c:pt idx="6261">
                  <c:v>5.3740000000000006</c:v>
                </c:pt>
                <c:pt idx="6262">
                  <c:v>5.3750000000000009</c:v>
                </c:pt>
                <c:pt idx="6263">
                  <c:v>5.3760000000000012</c:v>
                </c:pt>
                <c:pt idx="6264">
                  <c:v>5.3770000000000007</c:v>
                </c:pt>
                <c:pt idx="6265">
                  <c:v>5.378000000000001</c:v>
                </c:pt>
                <c:pt idx="6266">
                  <c:v>5.3790000000000004</c:v>
                </c:pt>
                <c:pt idx="6267">
                  <c:v>5.3790000000000004</c:v>
                </c:pt>
                <c:pt idx="6268">
                  <c:v>5.3800000000000008</c:v>
                </c:pt>
                <c:pt idx="6269">
                  <c:v>5.3810000000000011</c:v>
                </c:pt>
                <c:pt idx="6270">
                  <c:v>5.3820000000000006</c:v>
                </c:pt>
                <c:pt idx="6271">
                  <c:v>5.3830000000000009</c:v>
                </c:pt>
                <c:pt idx="6272">
                  <c:v>5.3840000000000012</c:v>
                </c:pt>
                <c:pt idx="6273">
                  <c:v>5.3840000000000012</c:v>
                </c:pt>
                <c:pt idx="6274">
                  <c:v>5.3850000000000007</c:v>
                </c:pt>
                <c:pt idx="6275">
                  <c:v>5.386000000000001</c:v>
                </c:pt>
                <c:pt idx="6276">
                  <c:v>5.3870000000000005</c:v>
                </c:pt>
                <c:pt idx="6277">
                  <c:v>5.3880000000000008</c:v>
                </c:pt>
                <c:pt idx="6278">
                  <c:v>5.3880000000000008</c:v>
                </c:pt>
                <c:pt idx="6279">
                  <c:v>5.3890000000000011</c:v>
                </c:pt>
                <c:pt idx="6280">
                  <c:v>5.3900000000000006</c:v>
                </c:pt>
                <c:pt idx="6281">
                  <c:v>5.3910000000000009</c:v>
                </c:pt>
                <c:pt idx="6282">
                  <c:v>5.3920000000000012</c:v>
                </c:pt>
                <c:pt idx="6283">
                  <c:v>5.3930000000000007</c:v>
                </c:pt>
                <c:pt idx="6284">
                  <c:v>5.3930000000000007</c:v>
                </c:pt>
                <c:pt idx="6285">
                  <c:v>5.394000000000001</c:v>
                </c:pt>
                <c:pt idx="6286">
                  <c:v>5.3950000000000005</c:v>
                </c:pt>
                <c:pt idx="6287">
                  <c:v>5.3960000000000008</c:v>
                </c:pt>
                <c:pt idx="6288">
                  <c:v>5.3970000000000011</c:v>
                </c:pt>
                <c:pt idx="6289">
                  <c:v>5.3980000000000006</c:v>
                </c:pt>
                <c:pt idx="6290">
                  <c:v>5.3980000000000006</c:v>
                </c:pt>
                <c:pt idx="6291">
                  <c:v>5.3990000000000009</c:v>
                </c:pt>
                <c:pt idx="6292">
                  <c:v>5.4000000000000012</c:v>
                </c:pt>
                <c:pt idx="6293">
                  <c:v>5.4010000000000007</c:v>
                </c:pt>
                <c:pt idx="6294">
                  <c:v>5.402000000000001</c:v>
                </c:pt>
                <c:pt idx="6295">
                  <c:v>5.4030000000000005</c:v>
                </c:pt>
                <c:pt idx="6296">
                  <c:v>5.4030000000000005</c:v>
                </c:pt>
                <c:pt idx="6297">
                  <c:v>5.4040000000000008</c:v>
                </c:pt>
                <c:pt idx="6298">
                  <c:v>5.4050000000000011</c:v>
                </c:pt>
                <c:pt idx="6299">
                  <c:v>5.4060000000000006</c:v>
                </c:pt>
                <c:pt idx="6300">
                  <c:v>5.4070000000000009</c:v>
                </c:pt>
                <c:pt idx="6301">
                  <c:v>5.4080000000000013</c:v>
                </c:pt>
                <c:pt idx="6302">
                  <c:v>5.4080000000000013</c:v>
                </c:pt>
                <c:pt idx="6303">
                  <c:v>5.4090000000000007</c:v>
                </c:pt>
                <c:pt idx="6304">
                  <c:v>5.410000000000001</c:v>
                </c:pt>
                <c:pt idx="6305">
                  <c:v>5.4110000000000005</c:v>
                </c:pt>
                <c:pt idx="6306">
                  <c:v>5.4120000000000008</c:v>
                </c:pt>
                <c:pt idx="6307">
                  <c:v>5.4130000000000011</c:v>
                </c:pt>
                <c:pt idx="6308">
                  <c:v>5.4130000000000011</c:v>
                </c:pt>
                <c:pt idx="6309">
                  <c:v>5.4140000000000006</c:v>
                </c:pt>
                <c:pt idx="6310">
                  <c:v>5.4150000000000009</c:v>
                </c:pt>
                <c:pt idx="6311">
                  <c:v>5.4160000000000013</c:v>
                </c:pt>
                <c:pt idx="6312">
                  <c:v>5.4170000000000007</c:v>
                </c:pt>
                <c:pt idx="6313">
                  <c:v>5.418000000000001</c:v>
                </c:pt>
                <c:pt idx="6314">
                  <c:v>5.418000000000001</c:v>
                </c:pt>
                <c:pt idx="6315">
                  <c:v>5.4190000000000005</c:v>
                </c:pt>
                <c:pt idx="6316">
                  <c:v>5.4200000000000008</c:v>
                </c:pt>
                <c:pt idx="6317">
                  <c:v>5.4210000000000012</c:v>
                </c:pt>
                <c:pt idx="6318">
                  <c:v>5.4220000000000006</c:v>
                </c:pt>
                <c:pt idx="6319">
                  <c:v>5.4230000000000009</c:v>
                </c:pt>
                <c:pt idx="6320">
                  <c:v>5.4230000000000009</c:v>
                </c:pt>
                <c:pt idx="6321">
                  <c:v>5.4240000000000013</c:v>
                </c:pt>
                <c:pt idx="6322">
                  <c:v>5.4250000000000007</c:v>
                </c:pt>
                <c:pt idx="6323">
                  <c:v>5.426000000000001</c:v>
                </c:pt>
                <c:pt idx="6324">
                  <c:v>5.4270000000000005</c:v>
                </c:pt>
                <c:pt idx="6325">
                  <c:v>5.4270000000000005</c:v>
                </c:pt>
                <c:pt idx="6326">
                  <c:v>5.4280000000000008</c:v>
                </c:pt>
                <c:pt idx="6327">
                  <c:v>5.4290000000000012</c:v>
                </c:pt>
                <c:pt idx="6328">
                  <c:v>5.4300000000000006</c:v>
                </c:pt>
                <c:pt idx="6329">
                  <c:v>5.4310000000000009</c:v>
                </c:pt>
                <c:pt idx="6330">
                  <c:v>5.4320000000000004</c:v>
                </c:pt>
                <c:pt idx="6331">
                  <c:v>5.4320000000000004</c:v>
                </c:pt>
                <c:pt idx="6332">
                  <c:v>5.4330000000000007</c:v>
                </c:pt>
                <c:pt idx="6333">
                  <c:v>5.4340000000000011</c:v>
                </c:pt>
                <c:pt idx="6334">
                  <c:v>5.4350000000000005</c:v>
                </c:pt>
                <c:pt idx="6335">
                  <c:v>5.4360000000000008</c:v>
                </c:pt>
                <c:pt idx="6336">
                  <c:v>5.4370000000000012</c:v>
                </c:pt>
                <c:pt idx="6337">
                  <c:v>5.4370000000000012</c:v>
                </c:pt>
                <c:pt idx="6338">
                  <c:v>5.4380000000000006</c:v>
                </c:pt>
                <c:pt idx="6339">
                  <c:v>5.4390000000000009</c:v>
                </c:pt>
                <c:pt idx="6340">
                  <c:v>5.44</c:v>
                </c:pt>
                <c:pt idx="6341">
                  <c:v>5.4410000000000007</c:v>
                </c:pt>
                <c:pt idx="6342">
                  <c:v>5.4420000000000011</c:v>
                </c:pt>
                <c:pt idx="6343">
                  <c:v>5.4420000000000011</c:v>
                </c:pt>
                <c:pt idx="6344">
                  <c:v>5.4430000000000005</c:v>
                </c:pt>
                <c:pt idx="6345">
                  <c:v>5.4440000000000008</c:v>
                </c:pt>
                <c:pt idx="6346">
                  <c:v>5.4450000000000012</c:v>
                </c:pt>
                <c:pt idx="6347">
                  <c:v>5.4460000000000006</c:v>
                </c:pt>
                <c:pt idx="6348">
                  <c:v>5.447000000000001</c:v>
                </c:pt>
                <c:pt idx="6349">
                  <c:v>5.447000000000001</c:v>
                </c:pt>
                <c:pt idx="6350">
                  <c:v>5.4480000000000004</c:v>
                </c:pt>
                <c:pt idx="6351">
                  <c:v>5.4490000000000007</c:v>
                </c:pt>
                <c:pt idx="6352">
                  <c:v>5.4500000000000011</c:v>
                </c:pt>
                <c:pt idx="6353">
                  <c:v>5.4510000000000005</c:v>
                </c:pt>
                <c:pt idx="6354">
                  <c:v>5.4520000000000008</c:v>
                </c:pt>
                <c:pt idx="6355">
                  <c:v>5.4520000000000008</c:v>
                </c:pt>
                <c:pt idx="6356">
                  <c:v>5.4530000000000012</c:v>
                </c:pt>
                <c:pt idx="6357">
                  <c:v>5.4540000000000006</c:v>
                </c:pt>
                <c:pt idx="6358">
                  <c:v>5.455000000000001</c:v>
                </c:pt>
                <c:pt idx="6359">
                  <c:v>5.4560000000000004</c:v>
                </c:pt>
                <c:pt idx="6360">
                  <c:v>5.4570000000000007</c:v>
                </c:pt>
                <c:pt idx="6361">
                  <c:v>5.4570000000000007</c:v>
                </c:pt>
                <c:pt idx="6362">
                  <c:v>5.4580000000000011</c:v>
                </c:pt>
                <c:pt idx="6363">
                  <c:v>5.4590000000000005</c:v>
                </c:pt>
                <c:pt idx="6364">
                  <c:v>5.4600000000000009</c:v>
                </c:pt>
                <c:pt idx="6365">
                  <c:v>5.4610000000000012</c:v>
                </c:pt>
                <c:pt idx="6366">
                  <c:v>5.4620000000000006</c:v>
                </c:pt>
                <c:pt idx="6367">
                  <c:v>5.4620000000000006</c:v>
                </c:pt>
                <c:pt idx="6368">
                  <c:v>5.463000000000001</c:v>
                </c:pt>
                <c:pt idx="6369">
                  <c:v>5.4640000000000004</c:v>
                </c:pt>
                <c:pt idx="6370">
                  <c:v>5.4650000000000007</c:v>
                </c:pt>
                <c:pt idx="6371">
                  <c:v>5.4660000000000011</c:v>
                </c:pt>
                <c:pt idx="6372">
                  <c:v>5.4660000000000011</c:v>
                </c:pt>
                <c:pt idx="6373">
                  <c:v>5.4670000000000005</c:v>
                </c:pt>
                <c:pt idx="6374">
                  <c:v>5.4680000000000009</c:v>
                </c:pt>
                <c:pt idx="6375">
                  <c:v>5.4690000000000012</c:v>
                </c:pt>
                <c:pt idx="6376">
                  <c:v>5.4700000000000006</c:v>
                </c:pt>
                <c:pt idx="6377">
                  <c:v>5.471000000000001</c:v>
                </c:pt>
                <c:pt idx="6378">
                  <c:v>5.471000000000001</c:v>
                </c:pt>
                <c:pt idx="6379">
                  <c:v>5.4720000000000004</c:v>
                </c:pt>
                <c:pt idx="6380">
                  <c:v>5.4730000000000008</c:v>
                </c:pt>
                <c:pt idx="6381">
                  <c:v>5.4740000000000011</c:v>
                </c:pt>
                <c:pt idx="6382">
                  <c:v>5.4750000000000005</c:v>
                </c:pt>
                <c:pt idx="6383">
                  <c:v>5.4760000000000009</c:v>
                </c:pt>
                <c:pt idx="6384">
                  <c:v>5.4760000000000009</c:v>
                </c:pt>
                <c:pt idx="6385">
                  <c:v>5.4770000000000012</c:v>
                </c:pt>
                <c:pt idx="6386">
                  <c:v>5.4780000000000006</c:v>
                </c:pt>
                <c:pt idx="6387">
                  <c:v>5.479000000000001</c:v>
                </c:pt>
                <c:pt idx="6388">
                  <c:v>5.48</c:v>
                </c:pt>
                <c:pt idx="6389">
                  <c:v>5.4810000000000008</c:v>
                </c:pt>
                <c:pt idx="6390">
                  <c:v>5.4810000000000008</c:v>
                </c:pt>
                <c:pt idx="6391">
                  <c:v>5.4820000000000011</c:v>
                </c:pt>
                <c:pt idx="6392">
                  <c:v>5.4830000000000005</c:v>
                </c:pt>
                <c:pt idx="6393">
                  <c:v>5.4840000000000009</c:v>
                </c:pt>
                <c:pt idx="6394">
                  <c:v>5.4850000000000012</c:v>
                </c:pt>
                <c:pt idx="6395">
                  <c:v>5.4860000000000007</c:v>
                </c:pt>
                <c:pt idx="6396">
                  <c:v>5.4860000000000007</c:v>
                </c:pt>
                <c:pt idx="6397">
                  <c:v>5.487000000000001</c:v>
                </c:pt>
                <c:pt idx="6398">
                  <c:v>5.4880000000000004</c:v>
                </c:pt>
                <c:pt idx="6399">
                  <c:v>5.4890000000000008</c:v>
                </c:pt>
                <c:pt idx="6400">
                  <c:v>5.4900000000000011</c:v>
                </c:pt>
                <c:pt idx="6401">
                  <c:v>5.4910000000000005</c:v>
                </c:pt>
                <c:pt idx="6402">
                  <c:v>5.4910000000000005</c:v>
                </c:pt>
                <c:pt idx="6403">
                  <c:v>5.4920000000000009</c:v>
                </c:pt>
                <c:pt idx="6404">
                  <c:v>5.4930000000000012</c:v>
                </c:pt>
                <c:pt idx="6405">
                  <c:v>5.4940000000000007</c:v>
                </c:pt>
                <c:pt idx="6406">
                  <c:v>5.495000000000001</c:v>
                </c:pt>
                <c:pt idx="6407">
                  <c:v>5.4960000000000004</c:v>
                </c:pt>
                <c:pt idx="6408">
                  <c:v>5.4960000000000004</c:v>
                </c:pt>
                <c:pt idx="6409">
                  <c:v>5.4970000000000008</c:v>
                </c:pt>
                <c:pt idx="6410">
                  <c:v>5.4980000000000011</c:v>
                </c:pt>
                <c:pt idx="6411">
                  <c:v>5.4990000000000006</c:v>
                </c:pt>
                <c:pt idx="6412">
                  <c:v>5.5000000000000009</c:v>
                </c:pt>
                <c:pt idx="6413">
                  <c:v>5.5000000000000009</c:v>
                </c:pt>
                <c:pt idx="6414">
                  <c:v>5.5010000000000012</c:v>
                </c:pt>
                <c:pt idx="6415">
                  <c:v>5.5020000000000007</c:v>
                </c:pt>
                <c:pt idx="6416">
                  <c:v>5.503000000000001</c:v>
                </c:pt>
                <c:pt idx="6417">
                  <c:v>5.5040000000000004</c:v>
                </c:pt>
                <c:pt idx="6418">
                  <c:v>5.5050000000000008</c:v>
                </c:pt>
                <c:pt idx="6419">
                  <c:v>5.5050000000000008</c:v>
                </c:pt>
                <c:pt idx="6420">
                  <c:v>5.5060000000000011</c:v>
                </c:pt>
                <c:pt idx="6421">
                  <c:v>5.5070000000000006</c:v>
                </c:pt>
                <c:pt idx="6422">
                  <c:v>5.5080000000000009</c:v>
                </c:pt>
                <c:pt idx="6423">
                  <c:v>5.5090000000000012</c:v>
                </c:pt>
                <c:pt idx="6424">
                  <c:v>5.5100000000000007</c:v>
                </c:pt>
                <c:pt idx="6425">
                  <c:v>5.5100000000000007</c:v>
                </c:pt>
                <c:pt idx="6426">
                  <c:v>5.511000000000001</c:v>
                </c:pt>
                <c:pt idx="6427">
                  <c:v>5.5120000000000005</c:v>
                </c:pt>
                <c:pt idx="6428">
                  <c:v>5.5130000000000008</c:v>
                </c:pt>
                <c:pt idx="6429">
                  <c:v>5.5140000000000011</c:v>
                </c:pt>
                <c:pt idx="6430">
                  <c:v>5.5150000000000006</c:v>
                </c:pt>
                <c:pt idx="6431">
                  <c:v>5.5150000000000006</c:v>
                </c:pt>
                <c:pt idx="6432">
                  <c:v>5.5160000000000009</c:v>
                </c:pt>
                <c:pt idx="6433">
                  <c:v>5.5170000000000012</c:v>
                </c:pt>
                <c:pt idx="6434">
                  <c:v>5.5180000000000007</c:v>
                </c:pt>
                <c:pt idx="6435">
                  <c:v>5.519000000000001</c:v>
                </c:pt>
                <c:pt idx="6436">
                  <c:v>5.5200000000000005</c:v>
                </c:pt>
                <c:pt idx="6437">
                  <c:v>5.5200000000000005</c:v>
                </c:pt>
                <c:pt idx="6438">
                  <c:v>5.5210000000000008</c:v>
                </c:pt>
                <c:pt idx="6439">
                  <c:v>5.5220000000000011</c:v>
                </c:pt>
                <c:pt idx="6440">
                  <c:v>5.5230000000000006</c:v>
                </c:pt>
                <c:pt idx="6441">
                  <c:v>5.5240000000000009</c:v>
                </c:pt>
                <c:pt idx="6442">
                  <c:v>5.5250000000000012</c:v>
                </c:pt>
                <c:pt idx="6443">
                  <c:v>5.5250000000000012</c:v>
                </c:pt>
                <c:pt idx="6444">
                  <c:v>5.5260000000000007</c:v>
                </c:pt>
                <c:pt idx="6445">
                  <c:v>5.527000000000001</c:v>
                </c:pt>
                <c:pt idx="6446">
                  <c:v>5.5280000000000005</c:v>
                </c:pt>
                <c:pt idx="6447">
                  <c:v>5.5290000000000008</c:v>
                </c:pt>
                <c:pt idx="6448">
                  <c:v>5.5300000000000011</c:v>
                </c:pt>
                <c:pt idx="6449">
                  <c:v>5.5300000000000011</c:v>
                </c:pt>
                <c:pt idx="6450">
                  <c:v>5.5310000000000006</c:v>
                </c:pt>
                <c:pt idx="6451">
                  <c:v>5.5320000000000009</c:v>
                </c:pt>
                <c:pt idx="6452">
                  <c:v>5.5330000000000013</c:v>
                </c:pt>
                <c:pt idx="6453">
                  <c:v>5.5340000000000007</c:v>
                </c:pt>
                <c:pt idx="6454">
                  <c:v>5.535000000000001</c:v>
                </c:pt>
                <c:pt idx="6455">
                  <c:v>5.535000000000001</c:v>
                </c:pt>
                <c:pt idx="6456">
                  <c:v>5.5360000000000005</c:v>
                </c:pt>
                <c:pt idx="6457">
                  <c:v>5.5370000000000008</c:v>
                </c:pt>
                <c:pt idx="6458">
                  <c:v>5.5380000000000011</c:v>
                </c:pt>
                <c:pt idx="6459">
                  <c:v>5.5390000000000006</c:v>
                </c:pt>
                <c:pt idx="6460">
                  <c:v>5.5390000000000006</c:v>
                </c:pt>
                <c:pt idx="6461">
                  <c:v>5.5400000000000009</c:v>
                </c:pt>
                <c:pt idx="6462">
                  <c:v>5.5410000000000013</c:v>
                </c:pt>
                <c:pt idx="6463">
                  <c:v>5.5420000000000007</c:v>
                </c:pt>
                <c:pt idx="6464">
                  <c:v>5.543000000000001</c:v>
                </c:pt>
                <c:pt idx="6465">
                  <c:v>5.5440000000000005</c:v>
                </c:pt>
                <c:pt idx="6466">
                  <c:v>5.5440000000000005</c:v>
                </c:pt>
                <c:pt idx="6467">
                  <c:v>5.5450000000000008</c:v>
                </c:pt>
                <c:pt idx="6468">
                  <c:v>5.5460000000000012</c:v>
                </c:pt>
                <c:pt idx="6469">
                  <c:v>5.5470000000000006</c:v>
                </c:pt>
                <c:pt idx="6470">
                  <c:v>5.5480000000000009</c:v>
                </c:pt>
                <c:pt idx="6471">
                  <c:v>5.5490000000000013</c:v>
                </c:pt>
                <c:pt idx="6472">
                  <c:v>5.5490000000000013</c:v>
                </c:pt>
                <c:pt idx="6473">
                  <c:v>5.5500000000000007</c:v>
                </c:pt>
                <c:pt idx="6474">
                  <c:v>5.551000000000001</c:v>
                </c:pt>
                <c:pt idx="6475">
                  <c:v>5.5520000000000005</c:v>
                </c:pt>
                <c:pt idx="6476">
                  <c:v>5.5530000000000008</c:v>
                </c:pt>
                <c:pt idx="6477">
                  <c:v>5.5540000000000012</c:v>
                </c:pt>
                <c:pt idx="6478">
                  <c:v>5.5540000000000012</c:v>
                </c:pt>
                <c:pt idx="6479">
                  <c:v>5.5550000000000006</c:v>
                </c:pt>
                <c:pt idx="6480">
                  <c:v>5.5560000000000009</c:v>
                </c:pt>
                <c:pt idx="6481">
                  <c:v>5.5570000000000004</c:v>
                </c:pt>
                <c:pt idx="6482">
                  <c:v>5.5580000000000007</c:v>
                </c:pt>
                <c:pt idx="6483">
                  <c:v>5.5590000000000011</c:v>
                </c:pt>
                <c:pt idx="6484">
                  <c:v>5.5590000000000011</c:v>
                </c:pt>
                <c:pt idx="6485">
                  <c:v>5.5600000000000005</c:v>
                </c:pt>
                <c:pt idx="6486">
                  <c:v>5.5610000000000008</c:v>
                </c:pt>
                <c:pt idx="6487">
                  <c:v>5.5620000000000012</c:v>
                </c:pt>
                <c:pt idx="6488">
                  <c:v>5.5630000000000006</c:v>
                </c:pt>
                <c:pt idx="6489">
                  <c:v>5.5640000000000009</c:v>
                </c:pt>
                <c:pt idx="6490">
                  <c:v>5.5640000000000009</c:v>
                </c:pt>
                <c:pt idx="6491">
                  <c:v>5.5650000000000004</c:v>
                </c:pt>
                <c:pt idx="6492">
                  <c:v>5.5660000000000007</c:v>
                </c:pt>
                <c:pt idx="6493">
                  <c:v>5.5670000000000011</c:v>
                </c:pt>
                <c:pt idx="6494">
                  <c:v>5.5680000000000005</c:v>
                </c:pt>
                <c:pt idx="6495">
                  <c:v>5.5690000000000008</c:v>
                </c:pt>
                <c:pt idx="6496">
                  <c:v>5.5690000000000008</c:v>
                </c:pt>
                <c:pt idx="6497">
                  <c:v>5.5700000000000012</c:v>
                </c:pt>
                <c:pt idx="6498">
                  <c:v>5.5710000000000006</c:v>
                </c:pt>
                <c:pt idx="6499">
                  <c:v>5.572000000000001</c:v>
                </c:pt>
                <c:pt idx="6500">
                  <c:v>5.5730000000000004</c:v>
                </c:pt>
                <c:pt idx="6501">
                  <c:v>5.5740000000000007</c:v>
                </c:pt>
                <c:pt idx="6502">
                  <c:v>5.5740000000000007</c:v>
                </c:pt>
                <c:pt idx="6503">
                  <c:v>5.5750000000000011</c:v>
                </c:pt>
                <c:pt idx="6504">
                  <c:v>5.5760000000000005</c:v>
                </c:pt>
                <c:pt idx="6505">
                  <c:v>5.5770000000000008</c:v>
                </c:pt>
                <c:pt idx="6506">
                  <c:v>5.5780000000000012</c:v>
                </c:pt>
                <c:pt idx="6507">
                  <c:v>5.5780000000000012</c:v>
                </c:pt>
                <c:pt idx="6508">
                  <c:v>5.5790000000000006</c:v>
                </c:pt>
                <c:pt idx="6509">
                  <c:v>5.580000000000001</c:v>
                </c:pt>
                <c:pt idx="6510">
                  <c:v>5.5810000000000004</c:v>
                </c:pt>
                <c:pt idx="6511">
                  <c:v>5.5820000000000007</c:v>
                </c:pt>
                <c:pt idx="6512">
                  <c:v>5.5830000000000011</c:v>
                </c:pt>
                <c:pt idx="6513">
                  <c:v>5.5830000000000011</c:v>
                </c:pt>
                <c:pt idx="6514">
                  <c:v>5.5840000000000005</c:v>
                </c:pt>
                <c:pt idx="6515">
                  <c:v>5.5850000000000009</c:v>
                </c:pt>
                <c:pt idx="6516">
                  <c:v>5.5860000000000012</c:v>
                </c:pt>
                <c:pt idx="6517">
                  <c:v>5.5870000000000006</c:v>
                </c:pt>
                <c:pt idx="6518">
                  <c:v>5.588000000000001</c:v>
                </c:pt>
                <c:pt idx="6519">
                  <c:v>5.588000000000001</c:v>
                </c:pt>
                <c:pt idx="6520">
                  <c:v>5.5890000000000004</c:v>
                </c:pt>
                <c:pt idx="6521">
                  <c:v>5.5900000000000007</c:v>
                </c:pt>
                <c:pt idx="6522">
                  <c:v>5.5910000000000011</c:v>
                </c:pt>
                <c:pt idx="6523">
                  <c:v>5.5920000000000005</c:v>
                </c:pt>
                <c:pt idx="6524">
                  <c:v>5.5930000000000009</c:v>
                </c:pt>
                <c:pt idx="6525">
                  <c:v>5.5930000000000009</c:v>
                </c:pt>
                <c:pt idx="6526">
                  <c:v>5.5940000000000012</c:v>
                </c:pt>
                <c:pt idx="6527">
                  <c:v>5.5950000000000006</c:v>
                </c:pt>
                <c:pt idx="6528">
                  <c:v>5.596000000000001</c:v>
                </c:pt>
                <c:pt idx="6529">
                  <c:v>5.5970000000000004</c:v>
                </c:pt>
                <c:pt idx="6530">
                  <c:v>5.5980000000000008</c:v>
                </c:pt>
                <c:pt idx="6531">
                  <c:v>5.5980000000000008</c:v>
                </c:pt>
                <c:pt idx="6532">
                  <c:v>5.5990000000000011</c:v>
                </c:pt>
                <c:pt idx="6533">
                  <c:v>5.6000000000000005</c:v>
                </c:pt>
                <c:pt idx="6534">
                  <c:v>5.6010000000000009</c:v>
                </c:pt>
                <c:pt idx="6535">
                  <c:v>5.6020000000000012</c:v>
                </c:pt>
                <c:pt idx="6536">
                  <c:v>5.6030000000000006</c:v>
                </c:pt>
                <c:pt idx="6537">
                  <c:v>5.6030000000000006</c:v>
                </c:pt>
                <c:pt idx="6538">
                  <c:v>5.604000000000001</c:v>
                </c:pt>
                <c:pt idx="6539">
                  <c:v>5.6050000000000004</c:v>
                </c:pt>
                <c:pt idx="6540">
                  <c:v>5.6060000000000008</c:v>
                </c:pt>
                <c:pt idx="6541">
                  <c:v>5.6070000000000011</c:v>
                </c:pt>
                <c:pt idx="6542">
                  <c:v>5.6080000000000005</c:v>
                </c:pt>
                <c:pt idx="6543">
                  <c:v>5.6080000000000005</c:v>
                </c:pt>
                <c:pt idx="6544">
                  <c:v>5.6090000000000009</c:v>
                </c:pt>
                <c:pt idx="6545">
                  <c:v>5.6100000000000012</c:v>
                </c:pt>
                <c:pt idx="6546">
                  <c:v>5.6110000000000007</c:v>
                </c:pt>
                <c:pt idx="6547">
                  <c:v>5.612000000000001</c:v>
                </c:pt>
                <c:pt idx="6548">
                  <c:v>5.6130000000000004</c:v>
                </c:pt>
                <c:pt idx="6549">
                  <c:v>5.6130000000000004</c:v>
                </c:pt>
                <c:pt idx="6550">
                  <c:v>5.6140000000000008</c:v>
                </c:pt>
                <c:pt idx="6551">
                  <c:v>5.6150000000000011</c:v>
                </c:pt>
                <c:pt idx="6552">
                  <c:v>5.6160000000000005</c:v>
                </c:pt>
                <c:pt idx="6553">
                  <c:v>5.6170000000000009</c:v>
                </c:pt>
                <c:pt idx="6554">
                  <c:v>5.6170000000000009</c:v>
                </c:pt>
                <c:pt idx="6555">
                  <c:v>5.6180000000000012</c:v>
                </c:pt>
                <c:pt idx="6556">
                  <c:v>5.6190000000000007</c:v>
                </c:pt>
                <c:pt idx="6557">
                  <c:v>5.620000000000001</c:v>
                </c:pt>
                <c:pt idx="6558">
                  <c:v>5.6210000000000004</c:v>
                </c:pt>
                <c:pt idx="6559">
                  <c:v>5.6220000000000008</c:v>
                </c:pt>
                <c:pt idx="6560">
                  <c:v>5.6220000000000008</c:v>
                </c:pt>
                <c:pt idx="6561">
                  <c:v>5.6230000000000011</c:v>
                </c:pt>
                <c:pt idx="6562">
                  <c:v>5.6240000000000006</c:v>
                </c:pt>
                <c:pt idx="6563">
                  <c:v>5.6250000000000009</c:v>
                </c:pt>
                <c:pt idx="6564">
                  <c:v>5.6260000000000012</c:v>
                </c:pt>
                <c:pt idx="6565">
                  <c:v>5.6270000000000007</c:v>
                </c:pt>
                <c:pt idx="6566">
                  <c:v>5.6270000000000007</c:v>
                </c:pt>
                <c:pt idx="6567">
                  <c:v>5.628000000000001</c:v>
                </c:pt>
                <c:pt idx="6568">
                  <c:v>5.6290000000000004</c:v>
                </c:pt>
                <c:pt idx="6569">
                  <c:v>5.6300000000000008</c:v>
                </c:pt>
                <c:pt idx="6570">
                  <c:v>5.6310000000000011</c:v>
                </c:pt>
                <c:pt idx="6571">
                  <c:v>5.6320000000000006</c:v>
                </c:pt>
                <c:pt idx="6572">
                  <c:v>5.6320000000000006</c:v>
                </c:pt>
                <c:pt idx="6573">
                  <c:v>5.6330000000000009</c:v>
                </c:pt>
                <c:pt idx="6574">
                  <c:v>5.6340000000000012</c:v>
                </c:pt>
                <c:pt idx="6575">
                  <c:v>5.6350000000000007</c:v>
                </c:pt>
                <c:pt idx="6576">
                  <c:v>5.636000000000001</c:v>
                </c:pt>
                <c:pt idx="6577">
                  <c:v>5.6370000000000005</c:v>
                </c:pt>
                <c:pt idx="6578">
                  <c:v>5.6370000000000005</c:v>
                </c:pt>
                <c:pt idx="6579">
                  <c:v>5.6380000000000008</c:v>
                </c:pt>
                <c:pt idx="6580">
                  <c:v>5.6390000000000011</c:v>
                </c:pt>
                <c:pt idx="6581">
                  <c:v>5.6400000000000006</c:v>
                </c:pt>
                <c:pt idx="6582">
                  <c:v>5.6410000000000009</c:v>
                </c:pt>
                <c:pt idx="6583">
                  <c:v>5.6420000000000012</c:v>
                </c:pt>
                <c:pt idx="6584">
                  <c:v>5.6420000000000012</c:v>
                </c:pt>
                <c:pt idx="6585">
                  <c:v>5.6430000000000007</c:v>
                </c:pt>
                <c:pt idx="6586">
                  <c:v>5.644000000000001</c:v>
                </c:pt>
                <c:pt idx="6587">
                  <c:v>5.6450000000000005</c:v>
                </c:pt>
                <c:pt idx="6588">
                  <c:v>5.6460000000000008</c:v>
                </c:pt>
                <c:pt idx="6589">
                  <c:v>5.6470000000000011</c:v>
                </c:pt>
                <c:pt idx="6590">
                  <c:v>5.6470000000000011</c:v>
                </c:pt>
                <c:pt idx="6591">
                  <c:v>5.6480000000000006</c:v>
                </c:pt>
                <c:pt idx="6592">
                  <c:v>5.6490000000000009</c:v>
                </c:pt>
                <c:pt idx="6593">
                  <c:v>5.6500000000000012</c:v>
                </c:pt>
                <c:pt idx="6594">
                  <c:v>5.6510000000000007</c:v>
                </c:pt>
                <c:pt idx="6595">
                  <c:v>5.652000000000001</c:v>
                </c:pt>
                <c:pt idx="6596">
                  <c:v>5.652000000000001</c:v>
                </c:pt>
                <c:pt idx="6597">
                  <c:v>5.6530000000000005</c:v>
                </c:pt>
                <c:pt idx="6598">
                  <c:v>5.6540000000000008</c:v>
                </c:pt>
                <c:pt idx="6599">
                  <c:v>5.6550000000000011</c:v>
                </c:pt>
                <c:pt idx="6600">
                  <c:v>5.6560000000000006</c:v>
                </c:pt>
                <c:pt idx="6601">
                  <c:v>5.6560000000000006</c:v>
                </c:pt>
                <c:pt idx="6602">
                  <c:v>5.6570000000000009</c:v>
                </c:pt>
                <c:pt idx="6603">
                  <c:v>5.6580000000000013</c:v>
                </c:pt>
                <c:pt idx="6604">
                  <c:v>5.6590000000000007</c:v>
                </c:pt>
                <c:pt idx="6605">
                  <c:v>5.660000000000001</c:v>
                </c:pt>
                <c:pt idx="6606">
                  <c:v>5.6610000000000005</c:v>
                </c:pt>
                <c:pt idx="6607">
                  <c:v>5.6610000000000005</c:v>
                </c:pt>
                <c:pt idx="6608">
                  <c:v>5.6620000000000008</c:v>
                </c:pt>
                <c:pt idx="6609">
                  <c:v>5.6630000000000011</c:v>
                </c:pt>
                <c:pt idx="6610">
                  <c:v>5.6640000000000006</c:v>
                </c:pt>
                <c:pt idx="6611">
                  <c:v>5.6650000000000009</c:v>
                </c:pt>
                <c:pt idx="6612">
                  <c:v>5.6660000000000013</c:v>
                </c:pt>
                <c:pt idx="6613">
                  <c:v>5.6660000000000013</c:v>
                </c:pt>
                <c:pt idx="6614">
                  <c:v>5.6670000000000007</c:v>
                </c:pt>
                <c:pt idx="6615">
                  <c:v>5.668000000000001</c:v>
                </c:pt>
                <c:pt idx="6616">
                  <c:v>5.6690000000000005</c:v>
                </c:pt>
                <c:pt idx="6617">
                  <c:v>5.6700000000000008</c:v>
                </c:pt>
                <c:pt idx="6618">
                  <c:v>5.6710000000000012</c:v>
                </c:pt>
                <c:pt idx="6619">
                  <c:v>5.6710000000000012</c:v>
                </c:pt>
                <c:pt idx="6620">
                  <c:v>5.6720000000000006</c:v>
                </c:pt>
                <c:pt idx="6621">
                  <c:v>5.6730000000000009</c:v>
                </c:pt>
                <c:pt idx="6622">
                  <c:v>5.6740000000000013</c:v>
                </c:pt>
                <c:pt idx="6623">
                  <c:v>5.6750000000000007</c:v>
                </c:pt>
                <c:pt idx="6624">
                  <c:v>5.676000000000001</c:v>
                </c:pt>
                <c:pt idx="6625">
                  <c:v>5.676000000000001</c:v>
                </c:pt>
                <c:pt idx="6626">
                  <c:v>5.6770000000000005</c:v>
                </c:pt>
                <c:pt idx="6627">
                  <c:v>5.6780000000000008</c:v>
                </c:pt>
                <c:pt idx="6628">
                  <c:v>5.6790000000000012</c:v>
                </c:pt>
                <c:pt idx="6629">
                  <c:v>5.6800000000000006</c:v>
                </c:pt>
                <c:pt idx="6630">
                  <c:v>5.6810000000000009</c:v>
                </c:pt>
                <c:pt idx="6631">
                  <c:v>5.6810000000000009</c:v>
                </c:pt>
                <c:pt idx="6632">
                  <c:v>5.6820000000000004</c:v>
                </c:pt>
                <c:pt idx="6633">
                  <c:v>5.6830000000000007</c:v>
                </c:pt>
                <c:pt idx="6634">
                  <c:v>5.6840000000000011</c:v>
                </c:pt>
                <c:pt idx="6635">
                  <c:v>5.6850000000000005</c:v>
                </c:pt>
                <c:pt idx="6636">
                  <c:v>5.6860000000000008</c:v>
                </c:pt>
                <c:pt idx="6637">
                  <c:v>5.6860000000000008</c:v>
                </c:pt>
                <c:pt idx="6638">
                  <c:v>5.6870000000000012</c:v>
                </c:pt>
                <c:pt idx="6639">
                  <c:v>5.6880000000000006</c:v>
                </c:pt>
                <c:pt idx="6640">
                  <c:v>5.6890000000000009</c:v>
                </c:pt>
                <c:pt idx="6641">
                  <c:v>5.69</c:v>
                </c:pt>
                <c:pt idx="6642">
                  <c:v>5.6910000000000007</c:v>
                </c:pt>
                <c:pt idx="6643">
                  <c:v>5.6910000000000007</c:v>
                </c:pt>
                <c:pt idx="6644">
                  <c:v>5.6920000000000011</c:v>
                </c:pt>
                <c:pt idx="6645">
                  <c:v>5.6930000000000005</c:v>
                </c:pt>
                <c:pt idx="6646">
                  <c:v>5.6940000000000008</c:v>
                </c:pt>
                <c:pt idx="6647">
                  <c:v>5.6950000000000012</c:v>
                </c:pt>
                <c:pt idx="6648">
                  <c:v>5.6950000000000012</c:v>
                </c:pt>
                <c:pt idx="6649">
                  <c:v>5.6960000000000006</c:v>
                </c:pt>
                <c:pt idx="6650">
                  <c:v>5.697000000000001</c:v>
                </c:pt>
                <c:pt idx="6651">
                  <c:v>5.6980000000000004</c:v>
                </c:pt>
                <c:pt idx="6652">
                  <c:v>5.6990000000000007</c:v>
                </c:pt>
                <c:pt idx="6653">
                  <c:v>5.7000000000000011</c:v>
                </c:pt>
                <c:pt idx="6654">
                  <c:v>5.7000000000000011</c:v>
                </c:pt>
                <c:pt idx="6655">
                  <c:v>5.7010000000000005</c:v>
                </c:pt>
                <c:pt idx="6656">
                  <c:v>5.7020000000000008</c:v>
                </c:pt>
                <c:pt idx="6657">
                  <c:v>5.7030000000000012</c:v>
                </c:pt>
                <c:pt idx="6658">
                  <c:v>5.7040000000000006</c:v>
                </c:pt>
                <c:pt idx="6659">
                  <c:v>5.705000000000001</c:v>
                </c:pt>
                <c:pt idx="6660">
                  <c:v>5.705000000000001</c:v>
                </c:pt>
                <c:pt idx="6661">
                  <c:v>5.7060000000000004</c:v>
                </c:pt>
                <c:pt idx="6662">
                  <c:v>5.7070000000000007</c:v>
                </c:pt>
                <c:pt idx="6663">
                  <c:v>5.7080000000000011</c:v>
                </c:pt>
                <c:pt idx="6664">
                  <c:v>5.7090000000000005</c:v>
                </c:pt>
                <c:pt idx="6665">
                  <c:v>5.7100000000000009</c:v>
                </c:pt>
                <c:pt idx="6666">
                  <c:v>5.7100000000000009</c:v>
                </c:pt>
                <c:pt idx="6667">
                  <c:v>5.7110000000000012</c:v>
                </c:pt>
                <c:pt idx="6668">
                  <c:v>5.7120000000000006</c:v>
                </c:pt>
                <c:pt idx="6669">
                  <c:v>5.713000000000001</c:v>
                </c:pt>
                <c:pt idx="6670">
                  <c:v>5.7140000000000004</c:v>
                </c:pt>
                <c:pt idx="6671">
                  <c:v>5.7150000000000007</c:v>
                </c:pt>
                <c:pt idx="6672">
                  <c:v>5.7150000000000007</c:v>
                </c:pt>
                <c:pt idx="6673">
                  <c:v>5.7160000000000011</c:v>
                </c:pt>
                <c:pt idx="6674">
                  <c:v>5.7170000000000005</c:v>
                </c:pt>
                <c:pt idx="6675">
                  <c:v>5.7180000000000009</c:v>
                </c:pt>
                <c:pt idx="6676">
                  <c:v>5.7190000000000012</c:v>
                </c:pt>
                <c:pt idx="6677">
                  <c:v>5.7200000000000006</c:v>
                </c:pt>
                <c:pt idx="6678">
                  <c:v>5.7200000000000006</c:v>
                </c:pt>
                <c:pt idx="6679">
                  <c:v>5.721000000000001</c:v>
                </c:pt>
                <c:pt idx="6680">
                  <c:v>5.7220000000000004</c:v>
                </c:pt>
                <c:pt idx="6681">
                  <c:v>5.7230000000000008</c:v>
                </c:pt>
                <c:pt idx="6682">
                  <c:v>5.7240000000000011</c:v>
                </c:pt>
                <c:pt idx="6683">
                  <c:v>5.7250000000000005</c:v>
                </c:pt>
                <c:pt idx="6684">
                  <c:v>5.7250000000000005</c:v>
                </c:pt>
                <c:pt idx="6685">
                  <c:v>5.7260000000000009</c:v>
                </c:pt>
                <c:pt idx="6686">
                  <c:v>5.7270000000000012</c:v>
                </c:pt>
                <c:pt idx="6687">
                  <c:v>5.7280000000000006</c:v>
                </c:pt>
                <c:pt idx="6688">
                  <c:v>5.729000000000001</c:v>
                </c:pt>
                <c:pt idx="6689">
                  <c:v>5.729000000000001</c:v>
                </c:pt>
                <c:pt idx="6690">
                  <c:v>5.73</c:v>
                </c:pt>
                <c:pt idx="6691">
                  <c:v>5.7310000000000008</c:v>
                </c:pt>
                <c:pt idx="6692">
                  <c:v>5.7320000000000011</c:v>
                </c:pt>
                <c:pt idx="6693">
                  <c:v>5.7330000000000005</c:v>
                </c:pt>
                <c:pt idx="6694">
                  <c:v>5.7340000000000009</c:v>
                </c:pt>
                <c:pt idx="6695">
                  <c:v>5.7340000000000009</c:v>
                </c:pt>
                <c:pt idx="6696">
                  <c:v>5.7350000000000012</c:v>
                </c:pt>
                <c:pt idx="6697">
                  <c:v>5.7360000000000007</c:v>
                </c:pt>
                <c:pt idx="6698">
                  <c:v>5.737000000000001</c:v>
                </c:pt>
                <c:pt idx="6699">
                  <c:v>5.7380000000000004</c:v>
                </c:pt>
                <c:pt idx="6700">
                  <c:v>5.7390000000000008</c:v>
                </c:pt>
                <c:pt idx="6701">
                  <c:v>5.7390000000000008</c:v>
                </c:pt>
                <c:pt idx="6702">
                  <c:v>5.7400000000000011</c:v>
                </c:pt>
                <c:pt idx="6703">
                  <c:v>5.7410000000000005</c:v>
                </c:pt>
                <c:pt idx="6704">
                  <c:v>5.7420000000000009</c:v>
                </c:pt>
                <c:pt idx="6705">
                  <c:v>5.7430000000000012</c:v>
                </c:pt>
                <c:pt idx="6706">
                  <c:v>5.7440000000000007</c:v>
                </c:pt>
                <c:pt idx="6707">
                  <c:v>5.7440000000000007</c:v>
                </c:pt>
                <c:pt idx="6708">
                  <c:v>5.745000000000001</c:v>
                </c:pt>
                <c:pt idx="6709">
                  <c:v>5.7460000000000004</c:v>
                </c:pt>
                <c:pt idx="6710">
                  <c:v>5.7470000000000008</c:v>
                </c:pt>
                <c:pt idx="6711">
                  <c:v>5.7480000000000011</c:v>
                </c:pt>
                <c:pt idx="6712">
                  <c:v>5.7490000000000006</c:v>
                </c:pt>
                <c:pt idx="6713">
                  <c:v>5.7490000000000006</c:v>
                </c:pt>
                <c:pt idx="6714">
                  <c:v>5.7500000000000009</c:v>
                </c:pt>
                <c:pt idx="6715">
                  <c:v>5.7510000000000012</c:v>
                </c:pt>
                <c:pt idx="6716">
                  <c:v>5.7520000000000007</c:v>
                </c:pt>
                <c:pt idx="6717">
                  <c:v>5.753000000000001</c:v>
                </c:pt>
                <c:pt idx="6718">
                  <c:v>5.7540000000000004</c:v>
                </c:pt>
                <c:pt idx="6719">
                  <c:v>5.7540000000000004</c:v>
                </c:pt>
                <c:pt idx="6720">
                  <c:v>5.7550000000000008</c:v>
                </c:pt>
                <c:pt idx="6721">
                  <c:v>5.7560000000000011</c:v>
                </c:pt>
                <c:pt idx="6722">
                  <c:v>5.7570000000000006</c:v>
                </c:pt>
                <c:pt idx="6723">
                  <c:v>5.7580000000000009</c:v>
                </c:pt>
                <c:pt idx="6724">
                  <c:v>5.7590000000000012</c:v>
                </c:pt>
                <c:pt idx="6725">
                  <c:v>5.7590000000000012</c:v>
                </c:pt>
                <c:pt idx="6726">
                  <c:v>5.7600000000000007</c:v>
                </c:pt>
                <c:pt idx="6727">
                  <c:v>5.761000000000001</c:v>
                </c:pt>
                <c:pt idx="6728">
                  <c:v>5.7620000000000005</c:v>
                </c:pt>
                <c:pt idx="6729">
                  <c:v>5.7630000000000008</c:v>
                </c:pt>
                <c:pt idx="6730">
                  <c:v>5.7640000000000011</c:v>
                </c:pt>
                <c:pt idx="6731">
                  <c:v>5.7640000000000011</c:v>
                </c:pt>
                <c:pt idx="6732">
                  <c:v>5.7650000000000006</c:v>
                </c:pt>
                <c:pt idx="6733">
                  <c:v>5.7660000000000009</c:v>
                </c:pt>
                <c:pt idx="6734">
                  <c:v>5.7670000000000012</c:v>
                </c:pt>
                <c:pt idx="6735">
                  <c:v>5.7680000000000007</c:v>
                </c:pt>
                <c:pt idx="6736">
                  <c:v>5.7680000000000007</c:v>
                </c:pt>
                <c:pt idx="6737">
                  <c:v>5.769000000000001</c:v>
                </c:pt>
                <c:pt idx="6738">
                  <c:v>5.7700000000000005</c:v>
                </c:pt>
                <c:pt idx="6739">
                  <c:v>5.7710000000000008</c:v>
                </c:pt>
                <c:pt idx="6740">
                  <c:v>5.7720000000000011</c:v>
                </c:pt>
                <c:pt idx="6741">
                  <c:v>5.7730000000000006</c:v>
                </c:pt>
                <c:pt idx="6742">
                  <c:v>5.7730000000000006</c:v>
                </c:pt>
                <c:pt idx="6743">
                  <c:v>5.7740000000000009</c:v>
                </c:pt>
                <c:pt idx="6744">
                  <c:v>5.7750000000000012</c:v>
                </c:pt>
                <c:pt idx="6745">
                  <c:v>5.7760000000000007</c:v>
                </c:pt>
                <c:pt idx="6746">
                  <c:v>5.777000000000001</c:v>
                </c:pt>
                <c:pt idx="6747">
                  <c:v>5.7780000000000005</c:v>
                </c:pt>
                <c:pt idx="6748">
                  <c:v>5.7780000000000005</c:v>
                </c:pt>
                <c:pt idx="6749">
                  <c:v>5.7790000000000008</c:v>
                </c:pt>
                <c:pt idx="6750">
                  <c:v>5.7800000000000011</c:v>
                </c:pt>
                <c:pt idx="6751">
                  <c:v>5.7810000000000006</c:v>
                </c:pt>
                <c:pt idx="6752">
                  <c:v>5.7820000000000009</c:v>
                </c:pt>
                <c:pt idx="6753">
                  <c:v>5.7830000000000013</c:v>
                </c:pt>
                <c:pt idx="6754">
                  <c:v>5.7830000000000013</c:v>
                </c:pt>
                <c:pt idx="6755">
                  <c:v>5.7840000000000007</c:v>
                </c:pt>
                <c:pt idx="6756">
                  <c:v>5.785000000000001</c:v>
                </c:pt>
                <c:pt idx="6757">
                  <c:v>5.7860000000000005</c:v>
                </c:pt>
                <c:pt idx="6758">
                  <c:v>5.7870000000000008</c:v>
                </c:pt>
                <c:pt idx="6759">
                  <c:v>5.7880000000000011</c:v>
                </c:pt>
                <c:pt idx="6760">
                  <c:v>5.7880000000000011</c:v>
                </c:pt>
                <c:pt idx="6761">
                  <c:v>5.7890000000000006</c:v>
                </c:pt>
                <c:pt idx="6762">
                  <c:v>5.7900000000000009</c:v>
                </c:pt>
                <c:pt idx="6763">
                  <c:v>5.7910000000000013</c:v>
                </c:pt>
                <c:pt idx="6764">
                  <c:v>5.7920000000000007</c:v>
                </c:pt>
                <c:pt idx="6765">
                  <c:v>5.793000000000001</c:v>
                </c:pt>
                <c:pt idx="6766">
                  <c:v>5.793000000000001</c:v>
                </c:pt>
                <c:pt idx="6767">
                  <c:v>5.7940000000000005</c:v>
                </c:pt>
                <c:pt idx="6768">
                  <c:v>5.7950000000000008</c:v>
                </c:pt>
                <c:pt idx="6769">
                  <c:v>5.7960000000000012</c:v>
                </c:pt>
                <c:pt idx="6770">
                  <c:v>5.7970000000000006</c:v>
                </c:pt>
                <c:pt idx="6771">
                  <c:v>5.7980000000000009</c:v>
                </c:pt>
                <c:pt idx="6772">
                  <c:v>5.7980000000000009</c:v>
                </c:pt>
                <c:pt idx="6773">
                  <c:v>5.7990000000000013</c:v>
                </c:pt>
                <c:pt idx="6774">
                  <c:v>5.8000000000000007</c:v>
                </c:pt>
                <c:pt idx="6775">
                  <c:v>5.801000000000001</c:v>
                </c:pt>
                <c:pt idx="6776">
                  <c:v>5.8020000000000005</c:v>
                </c:pt>
                <c:pt idx="6777">
                  <c:v>5.8030000000000008</c:v>
                </c:pt>
                <c:pt idx="6778">
                  <c:v>5.8030000000000008</c:v>
                </c:pt>
                <c:pt idx="6779">
                  <c:v>5.8040000000000012</c:v>
                </c:pt>
                <c:pt idx="6780">
                  <c:v>5.8050000000000006</c:v>
                </c:pt>
                <c:pt idx="6781">
                  <c:v>5.8060000000000009</c:v>
                </c:pt>
                <c:pt idx="6782">
                  <c:v>5.8070000000000004</c:v>
                </c:pt>
                <c:pt idx="6783">
                  <c:v>5.8070000000000004</c:v>
                </c:pt>
                <c:pt idx="6784">
                  <c:v>5.8080000000000007</c:v>
                </c:pt>
                <c:pt idx="6785">
                  <c:v>5.8090000000000011</c:v>
                </c:pt>
                <c:pt idx="6786">
                  <c:v>5.8100000000000005</c:v>
                </c:pt>
                <c:pt idx="6787">
                  <c:v>5.8110000000000008</c:v>
                </c:pt>
                <c:pt idx="6788">
                  <c:v>5.8120000000000012</c:v>
                </c:pt>
                <c:pt idx="6789">
                  <c:v>5.8120000000000012</c:v>
                </c:pt>
                <c:pt idx="6790">
                  <c:v>5.8130000000000006</c:v>
                </c:pt>
                <c:pt idx="6791">
                  <c:v>5.8140000000000009</c:v>
                </c:pt>
                <c:pt idx="6792">
                  <c:v>5.8150000000000004</c:v>
                </c:pt>
                <c:pt idx="6793">
                  <c:v>5.8160000000000007</c:v>
                </c:pt>
                <c:pt idx="6794">
                  <c:v>5.8170000000000011</c:v>
                </c:pt>
                <c:pt idx="6795">
                  <c:v>5.8170000000000011</c:v>
                </c:pt>
                <c:pt idx="6796">
                  <c:v>5.8180000000000005</c:v>
                </c:pt>
                <c:pt idx="6797">
                  <c:v>5.8190000000000008</c:v>
                </c:pt>
                <c:pt idx="6798">
                  <c:v>5.8200000000000012</c:v>
                </c:pt>
                <c:pt idx="6799">
                  <c:v>5.8210000000000006</c:v>
                </c:pt>
                <c:pt idx="6800">
                  <c:v>5.822000000000001</c:v>
                </c:pt>
                <c:pt idx="6801">
                  <c:v>5.822000000000001</c:v>
                </c:pt>
                <c:pt idx="6802">
                  <c:v>5.8230000000000004</c:v>
                </c:pt>
                <c:pt idx="6803">
                  <c:v>5.8240000000000007</c:v>
                </c:pt>
                <c:pt idx="6804">
                  <c:v>5.8250000000000011</c:v>
                </c:pt>
                <c:pt idx="6805">
                  <c:v>5.8260000000000005</c:v>
                </c:pt>
                <c:pt idx="6806">
                  <c:v>5.8270000000000008</c:v>
                </c:pt>
                <c:pt idx="6807">
                  <c:v>5.8270000000000008</c:v>
                </c:pt>
                <c:pt idx="6808">
                  <c:v>5.8280000000000012</c:v>
                </c:pt>
                <c:pt idx="6809">
                  <c:v>5.8290000000000006</c:v>
                </c:pt>
                <c:pt idx="6810">
                  <c:v>5.830000000000001</c:v>
                </c:pt>
                <c:pt idx="6811">
                  <c:v>5.8310000000000004</c:v>
                </c:pt>
                <c:pt idx="6812">
                  <c:v>5.8320000000000007</c:v>
                </c:pt>
                <c:pt idx="6813">
                  <c:v>5.8320000000000007</c:v>
                </c:pt>
                <c:pt idx="6814">
                  <c:v>5.8330000000000011</c:v>
                </c:pt>
                <c:pt idx="6815">
                  <c:v>5.8340000000000005</c:v>
                </c:pt>
                <c:pt idx="6816">
                  <c:v>5.8350000000000009</c:v>
                </c:pt>
                <c:pt idx="6817">
                  <c:v>5.8360000000000012</c:v>
                </c:pt>
                <c:pt idx="6818">
                  <c:v>5.8370000000000006</c:v>
                </c:pt>
                <c:pt idx="6819">
                  <c:v>5.8370000000000006</c:v>
                </c:pt>
                <c:pt idx="6820">
                  <c:v>5.838000000000001</c:v>
                </c:pt>
                <c:pt idx="6821">
                  <c:v>5.8390000000000004</c:v>
                </c:pt>
                <c:pt idx="6822">
                  <c:v>5.8400000000000007</c:v>
                </c:pt>
                <c:pt idx="6823">
                  <c:v>5.8410000000000011</c:v>
                </c:pt>
                <c:pt idx="6824">
                  <c:v>5.8420000000000005</c:v>
                </c:pt>
                <c:pt idx="6825">
                  <c:v>5.8420000000000005</c:v>
                </c:pt>
                <c:pt idx="6826">
                  <c:v>5.8430000000000009</c:v>
                </c:pt>
                <c:pt idx="6827">
                  <c:v>5.8440000000000012</c:v>
                </c:pt>
                <c:pt idx="6828">
                  <c:v>5.8450000000000006</c:v>
                </c:pt>
                <c:pt idx="6829">
                  <c:v>5.846000000000001</c:v>
                </c:pt>
                <c:pt idx="6830">
                  <c:v>5.846000000000001</c:v>
                </c:pt>
                <c:pt idx="6831">
                  <c:v>5.8470000000000004</c:v>
                </c:pt>
                <c:pt idx="6832">
                  <c:v>5.8480000000000008</c:v>
                </c:pt>
                <c:pt idx="6833">
                  <c:v>5.8490000000000011</c:v>
                </c:pt>
                <c:pt idx="6834">
                  <c:v>5.8500000000000005</c:v>
                </c:pt>
                <c:pt idx="6835">
                  <c:v>5.8510000000000009</c:v>
                </c:pt>
                <c:pt idx="6836">
                  <c:v>5.8510000000000009</c:v>
                </c:pt>
                <c:pt idx="6837">
                  <c:v>5.8520000000000012</c:v>
                </c:pt>
                <c:pt idx="6838">
                  <c:v>5.8530000000000006</c:v>
                </c:pt>
                <c:pt idx="6839">
                  <c:v>5.854000000000001</c:v>
                </c:pt>
                <c:pt idx="6840">
                  <c:v>5.8550000000000004</c:v>
                </c:pt>
                <c:pt idx="6841">
                  <c:v>5.8560000000000008</c:v>
                </c:pt>
                <c:pt idx="6842">
                  <c:v>5.8560000000000008</c:v>
                </c:pt>
                <c:pt idx="6843">
                  <c:v>5.8570000000000011</c:v>
                </c:pt>
                <c:pt idx="6844">
                  <c:v>5.8580000000000005</c:v>
                </c:pt>
                <c:pt idx="6845">
                  <c:v>5.8590000000000009</c:v>
                </c:pt>
                <c:pt idx="6846">
                  <c:v>5.8600000000000012</c:v>
                </c:pt>
                <c:pt idx="6847">
                  <c:v>5.8610000000000007</c:v>
                </c:pt>
                <c:pt idx="6848">
                  <c:v>5.8610000000000007</c:v>
                </c:pt>
                <c:pt idx="6849">
                  <c:v>5.862000000000001</c:v>
                </c:pt>
                <c:pt idx="6850">
                  <c:v>5.8630000000000004</c:v>
                </c:pt>
                <c:pt idx="6851">
                  <c:v>5.8640000000000008</c:v>
                </c:pt>
                <c:pt idx="6852">
                  <c:v>5.8650000000000011</c:v>
                </c:pt>
                <c:pt idx="6853">
                  <c:v>5.8660000000000005</c:v>
                </c:pt>
                <c:pt idx="6854">
                  <c:v>5.8660000000000005</c:v>
                </c:pt>
                <c:pt idx="6855">
                  <c:v>5.8670000000000009</c:v>
                </c:pt>
                <c:pt idx="6856">
                  <c:v>5.8680000000000012</c:v>
                </c:pt>
                <c:pt idx="6857">
                  <c:v>5.8690000000000007</c:v>
                </c:pt>
                <c:pt idx="6858">
                  <c:v>5.870000000000001</c:v>
                </c:pt>
                <c:pt idx="6859">
                  <c:v>5.8710000000000004</c:v>
                </c:pt>
                <c:pt idx="6860">
                  <c:v>5.8710000000000004</c:v>
                </c:pt>
                <c:pt idx="6861">
                  <c:v>5.8720000000000008</c:v>
                </c:pt>
                <c:pt idx="6862">
                  <c:v>5.8730000000000011</c:v>
                </c:pt>
                <c:pt idx="6863">
                  <c:v>5.8740000000000006</c:v>
                </c:pt>
                <c:pt idx="6864">
                  <c:v>5.8750000000000009</c:v>
                </c:pt>
                <c:pt idx="6865">
                  <c:v>5.8760000000000012</c:v>
                </c:pt>
                <c:pt idx="6866">
                  <c:v>5.8760000000000012</c:v>
                </c:pt>
                <c:pt idx="6867">
                  <c:v>5.8770000000000007</c:v>
                </c:pt>
                <c:pt idx="6868">
                  <c:v>5.878000000000001</c:v>
                </c:pt>
                <c:pt idx="6869">
                  <c:v>5.8790000000000004</c:v>
                </c:pt>
                <c:pt idx="6870">
                  <c:v>5.8800000000000008</c:v>
                </c:pt>
                <c:pt idx="6871">
                  <c:v>5.8810000000000011</c:v>
                </c:pt>
                <c:pt idx="6872">
                  <c:v>5.8810000000000011</c:v>
                </c:pt>
                <c:pt idx="6873">
                  <c:v>5.8820000000000006</c:v>
                </c:pt>
                <c:pt idx="6874">
                  <c:v>5.8830000000000009</c:v>
                </c:pt>
                <c:pt idx="6875">
                  <c:v>5.8840000000000012</c:v>
                </c:pt>
                <c:pt idx="6876">
                  <c:v>5.8850000000000007</c:v>
                </c:pt>
                <c:pt idx="6877">
                  <c:v>5.8850000000000007</c:v>
                </c:pt>
                <c:pt idx="6878">
                  <c:v>5.886000000000001</c:v>
                </c:pt>
                <c:pt idx="6879">
                  <c:v>5.8870000000000005</c:v>
                </c:pt>
                <c:pt idx="6880">
                  <c:v>5.8880000000000008</c:v>
                </c:pt>
                <c:pt idx="6881">
                  <c:v>5.8890000000000011</c:v>
                </c:pt>
                <c:pt idx="6882">
                  <c:v>5.8900000000000006</c:v>
                </c:pt>
                <c:pt idx="6883">
                  <c:v>5.8900000000000006</c:v>
                </c:pt>
                <c:pt idx="6884">
                  <c:v>5.8910000000000009</c:v>
                </c:pt>
                <c:pt idx="6885">
                  <c:v>5.8920000000000012</c:v>
                </c:pt>
                <c:pt idx="6886">
                  <c:v>5.8930000000000007</c:v>
                </c:pt>
                <c:pt idx="6887">
                  <c:v>5.894000000000001</c:v>
                </c:pt>
                <c:pt idx="6888">
                  <c:v>5.8950000000000005</c:v>
                </c:pt>
                <c:pt idx="6889">
                  <c:v>5.8950000000000005</c:v>
                </c:pt>
                <c:pt idx="6890">
                  <c:v>5.8960000000000008</c:v>
                </c:pt>
                <c:pt idx="6891">
                  <c:v>5.8970000000000011</c:v>
                </c:pt>
                <c:pt idx="6892">
                  <c:v>5.8980000000000006</c:v>
                </c:pt>
                <c:pt idx="6893">
                  <c:v>5.8990000000000009</c:v>
                </c:pt>
                <c:pt idx="6894">
                  <c:v>5.9000000000000012</c:v>
                </c:pt>
                <c:pt idx="6895">
                  <c:v>5.9000000000000012</c:v>
                </c:pt>
                <c:pt idx="6896">
                  <c:v>5.9010000000000007</c:v>
                </c:pt>
                <c:pt idx="6897">
                  <c:v>5.902000000000001</c:v>
                </c:pt>
                <c:pt idx="6898">
                  <c:v>5.9030000000000005</c:v>
                </c:pt>
                <c:pt idx="6899">
                  <c:v>5.9040000000000008</c:v>
                </c:pt>
                <c:pt idx="6900">
                  <c:v>5.9050000000000011</c:v>
                </c:pt>
                <c:pt idx="6901">
                  <c:v>5.9050000000000011</c:v>
                </c:pt>
                <c:pt idx="6902">
                  <c:v>5.9060000000000006</c:v>
                </c:pt>
                <c:pt idx="6903">
                  <c:v>5.9070000000000009</c:v>
                </c:pt>
                <c:pt idx="6904">
                  <c:v>5.9080000000000013</c:v>
                </c:pt>
                <c:pt idx="6905">
                  <c:v>5.9090000000000007</c:v>
                </c:pt>
                <c:pt idx="6906">
                  <c:v>5.910000000000001</c:v>
                </c:pt>
                <c:pt idx="6907">
                  <c:v>5.910000000000001</c:v>
                </c:pt>
                <c:pt idx="6908">
                  <c:v>5.9110000000000005</c:v>
                </c:pt>
                <c:pt idx="6909">
                  <c:v>5.9120000000000008</c:v>
                </c:pt>
                <c:pt idx="6910">
                  <c:v>5.9130000000000011</c:v>
                </c:pt>
                <c:pt idx="6911">
                  <c:v>5.9140000000000006</c:v>
                </c:pt>
                <c:pt idx="6912">
                  <c:v>5.9150000000000009</c:v>
                </c:pt>
                <c:pt idx="6913">
                  <c:v>5.9150000000000009</c:v>
                </c:pt>
                <c:pt idx="6914">
                  <c:v>5.9160000000000013</c:v>
                </c:pt>
                <c:pt idx="6915">
                  <c:v>5.9170000000000007</c:v>
                </c:pt>
                <c:pt idx="6916">
                  <c:v>5.918000000000001</c:v>
                </c:pt>
                <c:pt idx="6917">
                  <c:v>5.9190000000000005</c:v>
                </c:pt>
                <c:pt idx="6918">
                  <c:v>5.9190000000000005</c:v>
                </c:pt>
                <c:pt idx="6919">
                  <c:v>5.9200000000000008</c:v>
                </c:pt>
                <c:pt idx="6920">
                  <c:v>5.9210000000000012</c:v>
                </c:pt>
                <c:pt idx="6921">
                  <c:v>5.9220000000000006</c:v>
                </c:pt>
                <c:pt idx="6922">
                  <c:v>5.9230000000000009</c:v>
                </c:pt>
                <c:pt idx="6923">
                  <c:v>5.9240000000000013</c:v>
                </c:pt>
                <c:pt idx="6924">
                  <c:v>5.9240000000000013</c:v>
                </c:pt>
                <c:pt idx="6925">
                  <c:v>5.9250000000000007</c:v>
                </c:pt>
                <c:pt idx="6926">
                  <c:v>5.926000000000001</c:v>
                </c:pt>
                <c:pt idx="6927">
                  <c:v>5.9270000000000005</c:v>
                </c:pt>
                <c:pt idx="6928">
                  <c:v>5.9280000000000008</c:v>
                </c:pt>
                <c:pt idx="6929">
                  <c:v>5.9290000000000012</c:v>
                </c:pt>
                <c:pt idx="6930">
                  <c:v>5.9290000000000012</c:v>
                </c:pt>
                <c:pt idx="6931">
                  <c:v>5.9300000000000006</c:v>
                </c:pt>
                <c:pt idx="6932">
                  <c:v>5.9310000000000009</c:v>
                </c:pt>
                <c:pt idx="6933">
                  <c:v>5.9320000000000004</c:v>
                </c:pt>
                <c:pt idx="6934">
                  <c:v>5.9330000000000007</c:v>
                </c:pt>
                <c:pt idx="6935">
                  <c:v>5.9340000000000011</c:v>
                </c:pt>
                <c:pt idx="6936">
                  <c:v>5.9340000000000011</c:v>
                </c:pt>
                <c:pt idx="6937">
                  <c:v>5.9350000000000005</c:v>
                </c:pt>
                <c:pt idx="6938">
                  <c:v>5.9360000000000008</c:v>
                </c:pt>
                <c:pt idx="6939">
                  <c:v>5.9370000000000012</c:v>
                </c:pt>
                <c:pt idx="6940">
                  <c:v>5.9380000000000006</c:v>
                </c:pt>
                <c:pt idx="6941">
                  <c:v>5.9390000000000009</c:v>
                </c:pt>
                <c:pt idx="6942">
                  <c:v>5.9390000000000009</c:v>
                </c:pt>
                <c:pt idx="6943">
                  <c:v>5.94</c:v>
                </c:pt>
                <c:pt idx="6944">
                  <c:v>5.9410000000000007</c:v>
                </c:pt>
                <c:pt idx="6945">
                  <c:v>5.9420000000000011</c:v>
                </c:pt>
                <c:pt idx="6946">
                  <c:v>5.9430000000000005</c:v>
                </c:pt>
                <c:pt idx="6947">
                  <c:v>5.9440000000000008</c:v>
                </c:pt>
                <c:pt idx="6948">
                  <c:v>5.9440000000000008</c:v>
                </c:pt>
                <c:pt idx="6949">
                  <c:v>5.9450000000000012</c:v>
                </c:pt>
                <c:pt idx="6950">
                  <c:v>5.9460000000000006</c:v>
                </c:pt>
                <c:pt idx="6951">
                  <c:v>5.947000000000001</c:v>
                </c:pt>
                <c:pt idx="6952">
                  <c:v>5.9480000000000004</c:v>
                </c:pt>
                <c:pt idx="6953">
                  <c:v>5.9490000000000007</c:v>
                </c:pt>
                <c:pt idx="6954">
                  <c:v>5.9490000000000007</c:v>
                </c:pt>
                <c:pt idx="6955">
                  <c:v>5.9500000000000011</c:v>
                </c:pt>
                <c:pt idx="6956">
                  <c:v>5.9510000000000005</c:v>
                </c:pt>
                <c:pt idx="6957">
                  <c:v>5.9520000000000008</c:v>
                </c:pt>
                <c:pt idx="6958">
                  <c:v>5.9530000000000012</c:v>
                </c:pt>
                <c:pt idx="6959">
                  <c:v>5.9540000000000006</c:v>
                </c:pt>
                <c:pt idx="6960">
                  <c:v>5.9540000000000006</c:v>
                </c:pt>
                <c:pt idx="6961">
                  <c:v>5.955000000000001</c:v>
                </c:pt>
                <c:pt idx="6962">
                  <c:v>5.9560000000000004</c:v>
                </c:pt>
                <c:pt idx="6963">
                  <c:v>5.9570000000000007</c:v>
                </c:pt>
                <c:pt idx="6964">
                  <c:v>5.9580000000000011</c:v>
                </c:pt>
                <c:pt idx="6965">
                  <c:v>5.9580000000000011</c:v>
                </c:pt>
                <c:pt idx="6966">
                  <c:v>5.9590000000000005</c:v>
                </c:pt>
                <c:pt idx="6967">
                  <c:v>5.9600000000000009</c:v>
                </c:pt>
                <c:pt idx="6968">
                  <c:v>5.9610000000000012</c:v>
                </c:pt>
                <c:pt idx="6969">
                  <c:v>5.9620000000000006</c:v>
                </c:pt>
                <c:pt idx="6970">
                  <c:v>5.963000000000001</c:v>
                </c:pt>
                <c:pt idx="6971">
                  <c:v>5.963000000000001</c:v>
                </c:pt>
                <c:pt idx="6972">
                  <c:v>5.9640000000000004</c:v>
                </c:pt>
                <c:pt idx="6973">
                  <c:v>5.9650000000000007</c:v>
                </c:pt>
                <c:pt idx="6974">
                  <c:v>5.9660000000000011</c:v>
                </c:pt>
                <c:pt idx="6975">
                  <c:v>5.9670000000000005</c:v>
                </c:pt>
                <c:pt idx="6976">
                  <c:v>5.9680000000000009</c:v>
                </c:pt>
                <c:pt idx="6977">
                  <c:v>5.9680000000000009</c:v>
                </c:pt>
                <c:pt idx="6978">
                  <c:v>5.9690000000000012</c:v>
                </c:pt>
                <c:pt idx="6979">
                  <c:v>5.9700000000000006</c:v>
                </c:pt>
                <c:pt idx="6980">
                  <c:v>5.971000000000001</c:v>
                </c:pt>
                <c:pt idx="6981">
                  <c:v>5.9720000000000004</c:v>
                </c:pt>
                <c:pt idx="6982">
                  <c:v>5.9730000000000008</c:v>
                </c:pt>
                <c:pt idx="6983">
                  <c:v>5.9730000000000008</c:v>
                </c:pt>
                <c:pt idx="6984">
                  <c:v>5.9740000000000011</c:v>
                </c:pt>
                <c:pt idx="6985">
                  <c:v>5.9750000000000005</c:v>
                </c:pt>
                <c:pt idx="6986">
                  <c:v>5.9760000000000009</c:v>
                </c:pt>
                <c:pt idx="6987">
                  <c:v>5.9770000000000012</c:v>
                </c:pt>
                <c:pt idx="6988">
                  <c:v>5.9780000000000006</c:v>
                </c:pt>
                <c:pt idx="6989">
                  <c:v>5.9780000000000006</c:v>
                </c:pt>
                <c:pt idx="6990">
                  <c:v>5.979000000000001</c:v>
                </c:pt>
                <c:pt idx="6991">
                  <c:v>5.98</c:v>
                </c:pt>
                <c:pt idx="6992">
                  <c:v>5.9810000000000008</c:v>
                </c:pt>
                <c:pt idx="6993">
                  <c:v>5.9820000000000011</c:v>
                </c:pt>
                <c:pt idx="6994">
                  <c:v>5.9830000000000005</c:v>
                </c:pt>
                <c:pt idx="6995">
                  <c:v>5.9830000000000005</c:v>
                </c:pt>
                <c:pt idx="6996">
                  <c:v>5.9840000000000009</c:v>
                </c:pt>
                <c:pt idx="6997">
                  <c:v>5.9850000000000012</c:v>
                </c:pt>
                <c:pt idx="6998">
                  <c:v>5.9860000000000007</c:v>
                </c:pt>
                <c:pt idx="6999">
                  <c:v>5.987000000000001</c:v>
                </c:pt>
                <c:pt idx="7000">
                  <c:v>5.9880000000000004</c:v>
                </c:pt>
                <c:pt idx="7001">
                  <c:v>5.9880000000000004</c:v>
                </c:pt>
                <c:pt idx="7002">
                  <c:v>5.9890000000000008</c:v>
                </c:pt>
                <c:pt idx="7003">
                  <c:v>5.9900000000000011</c:v>
                </c:pt>
                <c:pt idx="7004">
                  <c:v>5.9910000000000005</c:v>
                </c:pt>
                <c:pt idx="7005">
                  <c:v>5.9920000000000009</c:v>
                </c:pt>
                <c:pt idx="7006">
                  <c:v>5.9930000000000012</c:v>
                </c:pt>
                <c:pt idx="7007">
                  <c:v>5.9930000000000012</c:v>
                </c:pt>
                <c:pt idx="7008">
                  <c:v>5.9940000000000007</c:v>
                </c:pt>
                <c:pt idx="7009">
                  <c:v>5.995000000000001</c:v>
                </c:pt>
                <c:pt idx="7010">
                  <c:v>5.9960000000000004</c:v>
                </c:pt>
                <c:pt idx="7011">
                  <c:v>5.9970000000000008</c:v>
                </c:pt>
                <c:pt idx="7012">
                  <c:v>5.9970000000000008</c:v>
                </c:pt>
                <c:pt idx="7013">
                  <c:v>5.9980000000000011</c:v>
                </c:pt>
                <c:pt idx="7014">
                  <c:v>5.9990000000000006</c:v>
                </c:pt>
                <c:pt idx="7015">
                  <c:v>6.0000000000000009</c:v>
                </c:pt>
                <c:pt idx="7016">
                  <c:v>6.0010000000000012</c:v>
                </c:pt>
                <c:pt idx="7017">
                  <c:v>6.0020000000000007</c:v>
                </c:pt>
                <c:pt idx="7018">
                  <c:v>6.0020000000000007</c:v>
                </c:pt>
                <c:pt idx="7019">
                  <c:v>6.003000000000001</c:v>
                </c:pt>
                <c:pt idx="7020">
                  <c:v>6.0040000000000004</c:v>
                </c:pt>
                <c:pt idx="7021">
                  <c:v>6.0050000000000008</c:v>
                </c:pt>
                <c:pt idx="7022">
                  <c:v>6.0060000000000011</c:v>
                </c:pt>
                <c:pt idx="7023">
                  <c:v>6.0070000000000006</c:v>
                </c:pt>
                <c:pt idx="7024">
                  <c:v>6.0070000000000006</c:v>
                </c:pt>
                <c:pt idx="7025">
                  <c:v>6.0080000000000009</c:v>
                </c:pt>
                <c:pt idx="7026">
                  <c:v>6.0090000000000012</c:v>
                </c:pt>
                <c:pt idx="7027">
                  <c:v>6.0100000000000007</c:v>
                </c:pt>
                <c:pt idx="7028">
                  <c:v>6.011000000000001</c:v>
                </c:pt>
                <c:pt idx="7029">
                  <c:v>6.0120000000000005</c:v>
                </c:pt>
                <c:pt idx="7030">
                  <c:v>6.0120000000000005</c:v>
                </c:pt>
                <c:pt idx="7031">
                  <c:v>6.0130000000000008</c:v>
                </c:pt>
                <c:pt idx="7032">
                  <c:v>6.0140000000000011</c:v>
                </c:pt>
                <c:pt idx="7033">
                  <c:v>6.0150000000000006</c:v>
                </c:pt>
                <c:pt idx="7034">
                  <c:v>6.0160000000000009</c:v>
                </c:pt>
                <c:pt idx="7035">
                  <c:v>6.0170000000000012</c:v>
                </c:pt>
                <c:pt idx="7036">
                  <c:v>6.0170000000000012</c:v>
                </c:pt>
                <c:pt idx="7037">
                  <c:v>6.0180000000000007</c:v>
                </c:pt>
                <c:pt idx="7038">
                  <c:v>6.019000000000001</c:v>
                </c:pt>
                <c:pt idx="7039">
                  <c:v>6.0200000000000005</c:v>
                </c:pt>
                <c:pt idx="7040">
                  <c:v>6.0210000000000008</c:v>
                </c:pt>
                <c:pt idx="7041">
                  <c:v>6.0220000000000011</c:v>
                </c:pt>
                <c:pt idx="7042">
                  <c:v>6.0220000000000011</c:v>
                </c:pt>
                <c:pt idx="7043">
                  <c:v>6.0230000000000006</c:v>
                </c:pt>
                <c:pt idx="7044">
                  <c:v>6.0240000000000009</c:v>
                </c:pt>
                <c:pt idx="7045">
                  <c:v>6.0250000000000012</c:v>
                </c:pt>
                <c:pt idx="7046">
                  <c:v>6.0260000000000007</c:v>
                </c:pt>
                <c:pt idx="7047">
                  <c:v>6.027000000000001</c:v>
                </c:pt>
                <c:pt idx="7048">
                  <c:v>6.027000000000001</c:v>
                </c:pt>
                <c:pt idx="7049">
                  <c:v>6.0280000000000005</c:v>
                </c:pt>
                <c:pt idx="7050">
                  <c:v>6.0290000000000008</c:v>
                </c:pt>
                <c:pt idx="7051">
                  <c:v>6.0300000000000011</c:v>
                </c:pt>
                <c:pt idx="7052">
                  <c:v>6.0310000000000006</c:v>
                </c:pt>
                <c:pt idx="7053">
                  <c:v>6.0320000000000009</c:v>
                </c:pt>
                <c:pt idx="7054">
                  <c:v>6.0320000000000009</c:v>
                </c:pt>
                <c:pt idx="7055">
                  <c:v>6.0330000000000013</c:v>
                </c:pt>
                <c:pt idx="7056">
                  <c:v>6.0340000000000007</c:v>
                </c:pt>
                <c:pt idx="7057">
                  <c:v>6.035000000000001</c:v>
                </c:pt>
                <c:pt idx="7058">
                  <c:v>6.0360000000000005</c:v>
                </c:pt>
                <c:pt idx="7059">
                  <c:v>6.0360000000000005</c:v>
                </c:pt>
                <c:pt idx="7060">
                  <c:v>6.0370000000000008</c:v>
                </c:pt>
                <c:pt idx="7061">
                  <c:v>6.0380000000000011</c:v>
                </c:pt>
                <c:pt idx="7062">
                  <c:v>6.0390000000000006</c:v>
                </c:pt>
                <c:pt idx="7063">
                  <c:v>6.0400000000000009</c:v>
                </c:pt>
                <c:pt idx="7064">
                  <c:v>6.0410000000000013</c:v>
                </c:pt>
                <c:pt idx="7065">
                  <c:v>6.0410000000000013</c:v>
                </c:pt>
                <c:pt idx="7066">
                  <c:v>6.0420000000000007</c:v>
                </c:pt>
                <c:pt idx="7067">
                  <c:v>6.043000000000001</c:v>
                </c:pt>
                <c:pt idx="7068">
                  <c:v>6.0440000000000005</c:v>
                </c:pt>
                <c:pt idx="7069">
                  <c:v>6.0450000000000008</c:v>
                </c:pt>
                <c:pt idx="7070">
                  <c:v>6.0460000000000012</c:v>
                </c:pt>
                <c:pt idx="7071">
                  <c:v>6.0460000000000012</c:v>
                </c:pt>
                <c:pt idx="7072">
                  <c:v>6.0470000000000006</c:v>
                </c:pt>
                <c:pt idx="7073">
                  <c:v>6.0480000000000009</c:v>
                </c:pt>
                <c:pt idx="7074">
                  <c:v>6.0490000000000013</c:v>
                </c:pt>
                <c:pt idx="7075">
                  <c:v>6.0500000000000007</c:v>
                </c:pt>
                <c:pt idx="7076">
                  <c:v>6.051000000000001</c:v>
                </c:pt>
                <c:pt idx="7077">
                  <c:v>6.051000000000001</c:v>
                </c:pt>
                <c:pt idx="7078">
                  <c:v>6.0520000000000005</c:v>
                </c:pt>
                <c:pt idx="7079">
                  <c:v>6.0530000000000008</c:v>
                </c:pt>
                <c:pt idx="7080">
                  <c:v>6.0540000000000012</c:v>
                </c:pt>
                <c:pt idx="7081">
                  <c:v>6.0550000000000006</c:v>
                </c:pt>
                <c:pt idx="7082">
                  <c:v>6.0560000000000009</c:v>
                </c:pt>
                <c:pt idx="7083">
                  <c:v>6.0560000000000009</c:v>
                </c:pt>
                <c:pt idx="7084">
                  <c:v>6.0570000000000004</c:v>
                </c:pt>
                <c:pt idx="7085">
                  <c:v>6.0580000000000007</c:v>
                </c:pt>
                <c:pt idx="7086">
                  <c:v>6.0590000000000011</c:v>
                </c:pt>
                <c:pt idx="7087">
                  <c:v>6.0600000000000005</c:v>
                </c:pt>
                <c:pt idx="7088">
                  <c:v>6.0610000000000008</c:v>
                </c:pt>
                <c:pt idx="7089">
                  <c:v>6.0610000000000008</c:v>
                </c:pt>
                <c:pt idx="7090">
                  <c:v>6.0620000000000012</c:v>
                </c:pt>
                <c:pt idx="7091">
                  <c:v>6.0630000000000006</c:v>
                </c:pt>
                <c:pt idx="7092">
                  <c:v>6.0640000000000009</c:v>
                </c:pt>
                <c:pt idx="7093">
                  <c:v>6.0650000000000004</c:v>
                </c:pt>
                <c:pt idx="7094">
                  <c:v>6.0660000000000007</c:v>
                </c:pt>
                <c:pt idx="7095">
                  <c:v>6.0660000000000007</c:v>
                </c:pt>
                <c:pt idx="7096">
                  <c:v>6.0670000000000011</c:v>
                </c:pt>
                <c:pt idx="7097">
                  <c:v>6.0680000000000005</c:v>
                </c:pt>
                <c:pt idx="7098">
                  <c:v>6.0690000000000008</c:v>
                </c:pt>
                <c:pt idx="7099">
                  <c:v>6.0700000000000012</c:v>
                </c:pt>
                <c:pt idx="7100">
                  <c:v>6.0710000000000006</c:v>
                </c:pt>
                <c:pt idx="7101">
                  <c:v>6.0710000000000006</c:v>
                </c:pt>
                <c:pt idx="7102">
                  <c:v>6.072000000000001</c:v>
                </c:pt>
                <c:pt idx="7103">
                  <c:v>6.0730000000000004</c:v>
                </c:pt>
                <c:pt idx="7104">
                  <c:v>6.0740000000000007</c:v>
                </c:pt>
                <c:pt idx="7105">
                  <c:v>6.0750000000000011</c:v>
                </c:pt>
                <c:pt idx="7106">
                  <c:v>6.0750000000000011</c:v>
                </c:pt>
                <c:pt idx="7107">
                  <c:v>6.0760000000000005</c:v>
                </c:pt>
                <c:pt idx="7108">
                  <c:v>6.0770000000000008</c:v>
                </c:pt>
                <c:pt idx="7109">
                  <c:v>6.0780000000000012</c:v>
                </c:pt>
                <c:pt idx="7110">
                  <c:v>6.0790000000000006</c:v>
                </c:pt>
                <c:pt idx="7111">
                  <c:v>6.080000000000001</c:v>
                </c:pt>
                <c:pt idx="7112">
                  <c:v>6.080000000000001</c:v>
                </c:pt>
                <c:pt idx="7113">
                  <c:v>6.0810000000000004</c:v>
                </c:pt>
                <c:pt idx="7114">
                  <c:v>6.0820000000000007</c:v>
                </c:pt>
                <c:pt idx="7115">
                  <c:v>6.0830000000000011</c:v>
                </c:pt>
                <c:pt idx="7116">
                  <c:v>6.0840000000000005</c:v>
                </c:pt>
                <c:pt idx="7117">
                  <c:v>6.0850000000000009</c:v>
                </c:pt>
                <c:pt idx="7118">
                  <c:v>6.0850000000000009</c:v>
                </c:pt>
                <c:pt idx="7119">
                  <c:v>6.0860000000000012</c:v>
                </c:pt>
                <c:pt idx="7120">
                  <c:v>6.0870000000000006</c:v>
                </c:pt>
                <c:pt idx="7121">
                  <c:v>6.088000000000001</c:v>
                </c:pt>
                <c:pt idx="7122">
                  <c:v>6.0890000000000004</c:v>
                </c:pt>
                <c:pt idx="7123">
                  <c:v>6.0900000000000007</c:v>
                </c:pt>
                <c:pt idx="7124">
                  <c:v>6.0900000000000007</c:v>
                </c:pt>
                <c:pt idx="7125">
                  <c:v>6.0910000000000011</c:v>
                </c:pt>
                <c:pt idx="7126">
                  <c:v>6.0920000000000005</c:v>
                </c:pt>
                <c:pt idx="7127">
                  <c:v>6.0930000000000009</c:v>
                </c:pt>
                <c:pt idx="7128">
                  <c:v>6.0940000000000012</c:v>
                </c:pt>
                <c:pt idx="7129">
                  <c:v>6.0950000000000006</c:v>
                </c:pt>
                <c:pt idx="7130">
                  <c:v>6.0950000000000006</c:v>
                </c:pt>
                <c:pt idx="7131">
                  <c:v>6.096000000000001</c:v>
                </c:pt>
                <c:pt idx="7132">
                  <c:v>6.0970000000000004</c:v>
                </c:pt>
                <c:pt idx="7133">
                  <c:v>6.0980000000000008</c:v>
                </c:pt>
                <c:pt idx="7134">
                  <c:v>6.0990000000000011</c:v>
                </c:pt>
                <c:pt idx="7135">
                  <c:v>6.1000000000000005</c:v>
                </c:pt>
                <c:pt idx="7136">
                  <c:v>6.1000000000000005</c:v>
                </c:pt>
                <c:pt idx="7137">
                  <c:v>6.1010000000000009</c:v>
                </c:pt>
                <c:pt idx="7138">
                  <c:v>6.1020000000000012</c:v>
                </c:pt>
                <c:pt idx="7139">
                  <c:v>6.1030000000000006</c:v>
                </c:pt>
                <c:pt idx="7140">
                  <c:v>6.104000000000001</c:v>
                </c:pt>
                <c:pt idx="7141">
                  <c:v>6.1050000000000004</c:v>
                </c:pt>
                <c:pt idx="7142">
                  <c:v>6.1050000000000004</c:v>
                </c:pt>
                <c:pt idx="7143">
                  <c:v>6.1060000000000008</c:v>
                </c:pt>
                <c:pt idx="7144">
                  <c:v>6.1070000000000011</c:v>
                </c:pt>
                <c:pt idx="7145">
                  <c:v>6.1080000000000005</c:v>
                </c:pt>
                <c:pt idx="7146">
                  <c:v>6.1090000000000009</c:v>
                </c:pt>
                <c:pt idx="7147">
                  <c:v>6.1090000000000009</c:v>
                </c:pt>
                <c:pt idx="7148">
                  <c:v>6.1100000000000012</c:v>
                </c:pt>
                <c:pt idx="7149">
                  <c:v>6.1110000000000007</c:v>
                </c:pt>
                <c:pt idx="7150">
                  <c:v>6.112000000000001</c:v>
                </c:pt>
                <c:pt idx="7151">
                  <c:v>6.1130000000000004</c:v>
                </c:pt>
                <c:pt idx="7152">
                  <c:v>6.1140000000000008</c:v>
                </c:pt>
                <c:pt idx="7153">
                  <c:v>6.1140000000000008</c:v>
                </c:pt>
                <c:pt idx="7154">
                  <c:v>6.1150000000000011</c:v>
                </c:pt>
                <c:pt idx="7155">
                  <c:v>6.1160000000000005</c:v>
                </c:pt>
                <c:pt idx="7156">
                  <c:v>6.1170000000000009</c:v>
                </c:pt>
                <c:pt idx="7157">
                  <c:v>6.1180000000000012</c:v>
                </c:pt>
                <c:pt idx="7158">
                  <c:v>6.1190000000000007</c:v>
                </c:pt>
                <c:pt idx="7159">
                  <c:v>6.1190000000000007</c:v>
                </c:pt>
                <c:pt idx="7160">
                  <c:v>6.120000000000001</c:v>
                </c:pt>
                <c:pt idx="7161">
                  <c:v>6.1210000000000004</c:v>
                </c:pt>
                <c:pt idx="7162">
                  <c:v>6.1220000000000008</c:v>
                </c:pt>
                <c:pt idx="7163">
                  <c:v>6.1230000000000011</c:v>
                </c:pt>
                <c:pt idx="7164">
                  <c:v>6.1240000000000006</c:v>
                </c:pt>
                <c:pt idx="7165">
                  <c:v>6.1240000000000006</c:v>
                </c:pt>
                <c:pt idx="7166">
                  <c:v>6.1250000000000009</c:v>
                </c:pt>
                <c:pt idx="7167">
                  <c:v>6.1260000000000012</c:v>
                </c:pt>
                <c:pt idx="7168">
                  <c:v>6.1270000000000007</c:v>
                </c:pt>
                <c:pt idx="7169">
                  <c:v>6.128000000000001</c:v>
                </c:pt>
                <c:pt idx="7170">
                  <c:v>6.1290000000000004</c:v>
                </c:pt>
                <c:pt idx="7171">
                  <c:v>6.1290000000000004</c:v>
                </c:pt>
                <c:pt idx="7172">
                  <c:v>6.1300000000000008</c:v>
                </c:pt>
                <c:pt idx="7173">
                  <c:v>6.1310000000000011</c:v>
                </c:pt>
                <c:pt idx="7174">
                  <c:v>6.1320000000000006</c:v>
                </c:pt>
                <c:pt idx="7175">
                  <c:v>6.1330000000000009</c:v>
                </c:pt>
                <c:pt idx="7176">
                  <c:v>6.1340000000000012</c:v>
                </c:pt>
                <c:pt idx="7177">
                  <c:v>6.1340000000000012</c:v>
                </c:pt>
                <c:pt idx="7178">
                  <c:v>6.1350000000000007</c:v>
                </c:pt>
                <c:pt idx="7179">
                  <c:v>6.136000000000001</c:v>
                </c:pt>
                <c:pt idx="7180">
                  <c:v>6.1370000000000005</c:v>
                </c:pt>
                <c:pt idx="7181">
                  <c:v>6.1380000000000008</c:v>
                </c:pt>
                <c:pt idx="7182">
                  <c:v>6.1390000000000011</c:v>
                </c:pt>
                <c:pt idx="7183">
                  <c:v>6.1390000000000011</c:v>
                </c:pt>
                <c:pt idx="7184">
                  <c:v>6.1400000000000006</c:v>
                </c:pt>
                <c:pt idx="7185">
                  <c:v>6.1410000000000009</c:v>
                </c:pt>
                <c:pt idx="7186">
                  <c:v>6.1420000000000012</c:v>
                </c:pt>
                <c:pt idx="7187">
                  <c:v>6.1430000000000007</c:v>
                </c:pt>
                <c:pt idx="7188">
                  <c:v>6.144000000000001</c:v>
                </c:pt>
                <c:pt idx="7189">
                  <c:v>6.144000000000001</c:v>
                </c:pt>
                <c:pt idx="7190">
                  <c:v>6.1450000000000005</c:v>
                </c:pt>
                <c:pt idx="7191">
                  <c:v>6.1460000000000008</c:v>
                </c:pt>
                <c:pt idx="7192">
                  <c:v>6.1470000000000011</c:v>
                </c:pt>
                <c:pt idx="7193">
                  <c:v>6.1480000000000006</c:v>
                </c:pt>
                <c:pt idx="7194">
                  <c:v>6.1480000000000006</c:v>
                </c:pt>
                <c:pt idx="7195">
                  <c:v>6.1490000000000009</c:v>
                </c:pt>
                <c:pt idx="7196">
                  <c:v>6.1500000000000012</c:v>
                </c:pt>
                <c:pt idx="7197">
                  <c:v>6.1510000000000007</c:v>
                </c:pt>
                <c:pt idx="7198">
                  <c:v>6.152000000000001</c:v>
                </c:pt>
                <c:pt idx="7199">
                  <c:v>6.1530000000000005</c:v>
                </c:pt>
                <c:pt idx="7200">
                  <c:v>6.1530000000000005</c:v>
                </c:pt>
                <c:pt idx="7201">
                  <c:v>6.1540000000000008</c:v>
                </c:pt>
                <c:pt idx="7202">
                  <c:v>6.1550000000000011</c:v>
                </c:pt>
                <c:pt idx="7203">
                  <c:v>6.1560000000000006</c:v>
                </c:pt>
                <c:pt idx="7204">
                  <c:v>6.1570000000000009</c:v>
                </c:pt>
                <c:pt idx="7205">
                  <c:v>6.1580000000000013</c:v>
                </c:pt>
                <c:pt idx="7206">
                  <c:v>6.1580000000000013</c:v>
                </c:pt>
                <c:pt idx="7207">
                  <c:v>6.1590000000000007</c:v>
                </c:pt>
                <c:pt idx="7208">
                  <c:v>6.160000000000001</c:v>
                </c:pt>
                <c:pt idx="7209">
                  <c:v>6.1610000000000005</c:v>
                </c:pt>
                <c:pt idx="7210">
                  <c:v>6.1620000000000008</c:v>
                </c:pt>
                <c:pt idx="7211">
                  <c:v>6.1630000000000011</c:v>
                </c:pt>
                <c:pt idx="7212">
                  <c:v>6.1630000000000011</c:v>
                </c:pt>
                <c:pt idx="7213">
                  <c:v>6.1640000000000006</c:v>
                </c:pt>
                <c:pt idx="7214">
                  <c:v>6.1650000000000009</c:v>
                </c:pt>
                <c:pt idx="7215">
                  <c:v>6.1660000000000013</c:v>
                </c:pt>
                <c:pt idx="7216">
                  <c:v>6.1670000000000007</c:v>
                </c:pt>
                <c:pt idx="7217">
                  <c:v>6.168000000000001</c:v>
                </c:pt>
                <c:pt idx="7218">
                  <c:v>6.168000000000001</c:v>
                </c:pt>
                <c:pt idx="7219">
                  <c:v>6.1690000000000005</c:v>
                </c:pt>
                <c:pt idx="7220">
                  <c:v>6.1700000000000008</c:v>
                </c:pt>
                <c:pt idx="7221">
                  <c:v>6.1710000000000012</c:v>
                </c:pt>
                <c:pt idx="7222">
                  <c:v>6.1720000000000006</c:v>
                </c:pt>
                <c:pt idx="7223">
                  <c:v>6.1730000000000009</c:v>
                </c:pt>
                <c:pt idx="7224">
                  <c:v>6.1730000000000009</c:v>
                </c:pt>
                <c:pt idx="7225">
                  <c:v>6.1740000000000013</c:v>
                </c:pt>
                <c:pt idx="7226">
                  <c:v>6.1750000000000007</c:v>
                </c:pt>
                <c:pt idx="7227">
                  <c:v>6.176000000000001</c:v>
                </c:pt>
                <c:pt idx="7228">
                  <c:v>6.1770000000000005</c:v>
                </c:pt>
                <c:pt idx="7229">
                  <c:v>6.1780000000000008</c:v>
                </c:pt>
                <c:pt idx="7230">
                  <c:v>6.1780000000000008</c:v>
                </c:pt>
                <c:pt idx="7231">
                  <c:v>6.1790000000000012</c:v>
                </c:pt>
                <c:pt idx="7232">
                  <c:v>6.1800000000000006</c:v>
                </c:pt>
                <c:pt idx="7233">
                  <c:v>6.1810000000000009</c:v>
                </c:pt>
                <c:pt idx="7234">
                  <c:v>6.1820000000000004</c:v>
                </c:pt>
                <c:pt idx="7235">
                  <c:v>6.1830000000000007</c:v>
                </c:pt>
                <c:pt idx="7236">
                  <c:v>6.1830000000000007</c:v>
                </c:pt>
                <c:pt idx="7237">
                  <c:v>6.1840000000000011</c:v>
                </c:pt>
                <c:pt idx="7238">
                  <c:v>6.1850000000000005</c:v>
                </c:pt>
                <c:pt idx="7239">
                  <c:v>6.1860000000000008</c:v>
                </c:pt>
                <c:pt idx="7240">
                  <c:v>6.1870000000000012</c:v>
                </c:pt>
                <c:pt idx="7241">
                  <c:v>6.1870000000000012</c:v>
                </c:pt>
                <c:pt idx="7242">
                  <c:v>6.1880000000000006</c:v>
                </c:pt>
                <c:pt idx="7243">
                  <c:v>6.1890000000000009</c:v>
                </c:pt>
                <c:pt idx="7244">
                  <c:v>6.19</c:v>
                </c:pt>
                <c:pt idx="7245">
                  <c:v>6.1910000000000007</c:v>
                </c:pt>
                <c:pt idx="7246">
                  <c:v>6.1920000000000011</c:v>
                </c:pt>
                <c:pt idx="7247">
                  <c:v>6.1920000000000011</c:v>
                </c:pt>
                <c:pt idx="7248">
                  <c:v>6.1930000000000005</c:v>
                </c:pt>
                <c:pt idx="7249">
                  <c:v>6.1940000000000008</c:v>
                </c:pt>
                <c:pt idx="7250">
                  <c:v>6.1950000000000012</c:v>
                </c:pt>
                <c:pt idx="7251">
                  <c:v>6.1960000000000006</c:v>
                </c:pt>
                <c:pt idx="7252">
                  <c:v>6.197000000000001</c:v>
                </c:pt>
                <c:pt idx="7253">
                  <c:v>6.197000000000001</c:v>
                </c:pt>
                <c:pt idx="7254">
                  <c:v>6.1980000000000004</c:v>
                </c:pt>
                <c:pt idx="7255">
                  <c:v>6.1990000000000007</c:v>
                </c:pt>
                <c:pt idx="7256">
                  <c:v>6.2000000000000011</c:v>
                </c:pt>
                <c:pt idx="7257">
                  <c:v>6.2010000000000005</c:v>
                </c:pt>
                <c:pt idx="7258">
                  <c:v>6.2020000000000008</c:v>
                </c:pt>
                <c:pt idx="7259">
                  <c:v>6.2020000000000008</c:v>
                </c:pt>
                <c:pt idx="7260">
                  <c:v>6.2030000000000012</c:v>
                </c:pt>
                <c:pt idx="7261">
                  <c:v>6.2040000000000006</c:v>
                </c:pt>
                <c:pt idx="7262">
                  <c:v>6.205000000000001</c:v>
                </c:pt>
                <c:pt idx="7263">
                  <c:v>6.2060000000000004</c:v>
                </c:pt>
                <c:pt idx="7264">
                  <c:v>6.2070000000000007</c:v>
                </c:pt>
                <c:pt idx="7265">
                  <c:v>6.2070000000000007</c:v>
                </c:pt>
                <c:pt idx="7266">
                  <c:v>6.2080000000000011</c:v>
                </c:pt>
                <c:pt idx="7267">
                  <c:v>6.2090000000000005</c:v>
                </c:pt>
                <c:pt idx="7268">
                  <c:v>6.2100000000000009</c:v>
                </c:pt>
                <c:pt idx="7269">
                  <c:v>6.2110000000000012</c:v>
                </c:pt>
                <c:pt idx="7270">
                  <c:v>6.2120000000000006</c:v>
                </c:pt>
                <c:pt idx="7271">
                  <c:v>6.2120000000000006</c:v>
                </c:pt>
                <c:pt idx="7272">
                  <c:v>6.213000000000001</c:v>
                </c:pt>
                <c:pt idx="7273">
                  <c:v>6.2140000000000004</c:v>
                </c:pt>
                <c:pt idx="7274">
                  <c:v>6.2150000000000007</c:v>
                </c:pt>
                <c:pt idx="7275">
                  <c:v>6.2160000000000011</c:v>
                </c:pt>
                <c:pt idx="7276">
                  <c:v>6.2170000000000005</c:v>
                </c:pt>
                <c:pt idx="7277">
                  <c:v>6.2170000000000005</c:v>
                </c:pt>
                <c:pt idx="7278">
                  <c:v>6.2180000000000009</c:v>
                </c:pt>
                <c:pt idx="7279">
                  <c:v>6.2190000000000012</c:v>
                </c:pt>
                <c:pt idx="7280">
                  <c:v>6.2200000000000006</c:v>
                </c:pt>
                <c:pt idx="7281">
                  <c:v>6.221000000000001</c:v>
                </c:pt>
                <c:pt idx="7282">
                  <c:v>6.2220000000000004</c:v>
                </c:pt>
                <c:pt idx="7283">
                  <c:v>6.2220000000000004</c:v>
                </c:pt>
                <c:pt idx="7284">
                  <c:v>6.2230000000000008</c:v>
                </c:pt>
                <c:pt idx="7285">
                  <c:v>6.2240000000000011</c:v>
                </c:pt>
                <c:pt idx="7286">
                  <c:v>6.2250000000000005</c:v>
                </c:pt>
                <c:pt idx="7287">
                  <c:v>6.2260000000000009</c:v>
                </c:pt>
                <c:pt idx="7288">
                  <c:v>6.2260000000000009</c:v>
                </c:pt>
                <c:pt idx="7289">
                  <c:v>6.2270000000000012</c:v>
                </c:pt>
                <c:pt idx="7290">
                  <c:v>6.2280000000000006</c:v>
                </c:pt>
                <c:pt idx="7291">
                  <c:v>6.229000000000001</c:v>
                </c:pt>
                <c:pt idx="7292">
                  <c:v>6.23</c:v>
                </c:pt>
                <c:pt idx="7293">
                  <c:v>6.2310000000000008</c:v>
                </c:pt>
                <c:pt idx="7294">
                  <c:v>6.2310000000000008</c:v>
                </c:pt>
                <c:pt idx="7295">
                  <c:v>6.2320000000000011</c:v>
                </c:pt>
                <c:pt idx="7296">
                  <c:v>6.2330000000000005</c:v>
                </c:pt>
                <c:pt idx="7297">
                  <c:v>6.2340000000000009</c:v>
                </c:pt>
                <c:pt idx="7298">
                  <c:v>6.2350000000000012</c:v>
                </c:pt>
                <c:pt idx="7299">
                  <c:v>6.2360000000000007</c:v>
                </c:pt>
                <c:pt idx="7300">
                  <c:v>6.2360000000000007</c:v>
                </c:pt>
                <c:pt idx="7301">
                  <c:v>6.237000000000001</c:v>
                </c:pt>
                <c:pt idx="7302">
                  <c:v>6.2380000000000004</c:v>
                </c:pt>
                <c:pt idx="7303">
                  <c:v>6.2390000000000008</c:v>
                </c:pt>
                <c:pt idx="7304">
                  <c:v>6.2400000000000011</c:v>
                </c:pt>
                <c:pt idx="7305">
                  <c:v>6.2410000000000005</c:v>
                </c:pt>
                <c:pt idx="7306">
                  <c:v>6.2410000000000005</c:v>
                </c:pt>
                <c:pt idx="7307">
                  <c:v>6.2420000000000009</c:v>
                </c:pt>
                <c:pt idx="7308">
                  <c:v>6.2430000000000012</c:v>
                </c:pt>
                <c:pt idx="7309">
                  <c:v>6.2440000000000007</c:v>
                </c:pt>
                <c:pt idx="7310">
                  <c:v>6.245000000000001</c:v>
                </c:pt>
                <c:pt idx="7311">
                  <c:v>6.2460000000000004</c:v>
                </c:pt>
                <c:pt idx="7312">
                  <c:v>6.2460000000000004</c:v>
                </c:pt>
                <c:pt idx="7313">
                  <c:v>6.2470000000000008</c:v>
                </c:pt>
                <c:pt idx="7314">
                  <c:v>6.2480000000000011</c:v>
                </c:pt>
                <c:pt idx="7315">
                  <c:v>6.2490000000000006</c:v>
                </c:pt>
                <c:pt idx="7316">
                  <c:v>6.2500000000000009</c:v>
                </c:pt>
                <c:pt idx="7317">
                  <c:v>6.2510000000000012</c:v>
                </c:pt>
                <c:pt idx="7318">
                  <c:v>6.2510000000000012</c:v>
                </c:pt>
                <c:pt idx="7319">
                  <c:v>6.2520000000000007</c:v>
                </c:pt>
                <c:pt idx="7320">
                  <c:v>6.253000000000001</c:v>
                </c:pt>
                <c:pt idx="7321">
                  <c:v>6.2540000000000004</c:v>
                </c:pt>
                <c:pt idx="7322">
                  <c:v>6.2550000000000008</c:v>
                </c:pt>
                <c:pt idx="7323">
                  <c:v>6.2560000000000011</c:v>
                </c:pt>
                <c:pt idx="7324">
                  <c:v>6.2560000000000011</c:v>
                </c:pt>
                <c:pt idx="7325">
                  <c:v>6.2570000000000006</c:v>
                </c:pt>
                <c:pt idx="7326">
                  <c:v>6.2580000000000009</c:v>
                </c:pt>
                <c:pt idx="7327">
                  <c:v>6.2590000000000012</c:v>
                </c:pt>
                <c:pt idx="7328">
                  <c:v>6.2600000000000007</c:v>
                </c:pt>
                <c:pt idx="7329">
                  <c:v>6.261000000000001</c:v>
                </c:pt>
                <c:pt idx="7330">
                  <c:v>6.261000000000001</c:v>
                </c:pt>
                <c:pt idx="7331">
                  <c:v>6.2620000000000005</c:v>
                </c:pt>
                <c:pt idx="7332">
                  <c:v>6.2630000000000008</c:v>
                </c:pt>
                <c:pt idx="7333">
                  <c:v>6.2640000000000011</c:v>
                </c:pt>
                <c:pt idx="7334">
                  <c:v>6.2650000000000006</c:v>
                </c:pt>
                <c:pt idx="7335">
                  <c:v>6.2650000000000006</c:v>
                </c:pt>
                <c:pt idx="7336">
                  <c:v>6.2660000000000009</c:v>
                </c:pt>
                <c:pt idx="7337">
                  <c:v>6.2670000000000012</c:v>
                </c:pt>
                <c:pt idx="7338">
                  <c:v>6.2680000000000007</c:v>
                </c:pt>
                <c:pt idx="7339">
                  <c:v>6.269000000000001</c:v>
                </c:pt>
                <c:pt idx="7340">
                  <c:v>6.2700000000000005</c:v>
                </c:pt>
                <c:pt idx="7341">
                  <c:v>6.2700000000000005</c:v>
                </c:pt>
                <c:pt idx="7342">
                  <c:v>6.2710000000000008</c:v>
                </c:pt>
                <c:pt idx="7343">
                  <c:v>6.2720000000000011</c:v>
                </c:pt>
                <c:pt idx="7344">
                  <c:v>6.2730000000000006</c:v>
                </c:pt>
                <c:pt idx="7345">
                  <c:v>6.2740000000000009</c:v>
                </c:pt>
                <c:pt idx="7346">
                  <c:v>6.2750000000000012</c:v>
                </c:pt>
                <c:pt idx="7347">
                  <c:v>6.2750000000000012</c:v>
                </c:pt>
                <c:pt idx="7348">
                  <c:v>6.2760000000000007</c:v>
                </c:pt>
                <c:pt idx="7349">
                  <c:v>6.277000000000001</c:v>
                </c:pt>
                <c:pt idx="7350">
                  <c:v>6.2780000000000005</c:v>
                </c:pt>
                <c:pt idx="7351">
                  <c:v>6.2790000000000008</c:v>
                </c:pt>
                <c:pt idx="7352">
                  <c:v>6.2800000000000011</c:v>
                </c:pt>
                <c:pt idx="7353">
                  <c:v>6.2800000000000011</c:v>
                </c:pt>
                <c:pt idx="7354">
                  <c:v>6.2810000000000006</c:v>
                </c:pt>
                <c:pt idx="7355">
                  <c:v>6.2820000000000009</c:v>
                </c:pt>
                <c:pt idx="7356">
                  <c:v>6.2830000000000013</c:v>
                </c:pt>
                <c:pt idx="7357">
                  <c:v>6.2840000000000007</c:v>
                </c:pt>
                <c:pt idx="7358">
                  <c:v>6.285000000000001</c:v>
                </c:pt>
                <c:pt idx="7359">
                  <c:v>6.285000000000001</c:v>
                </c:pt>
                <c:pt idx="7360">
                  <c:v>6.2860000000000005</c:v>
                </c:pt>
                <c:pt idx="7361">
                  <c:v>6.2870000000000008</c:v>
                </c:pt>
                <c:pt idx="7362">
                  <c:v>6.2880000000000011</c:v>
                </c:pt>
                <c:pt idx="7363">
                  <c:v>6.2890000000000006</c:v>
                </c:pt>
                <c:pt idx="7364">
                  <c:v>6.2900000000000009</c:v>
                </c:pt>
                <c:pt idx="7365">
                  <c:v>6.2900000000000009</c:v>
                </c:pt>
                <c:pt idx="7366">
                  <c:v>6.2910000000000013</c:v>
                </c:pt>
                <c:pt idx="7367">
                  <c:v>6.2920000000000007</c:v>
                </c:pt>
                <c:pt idx="7368">
                  <c:v>6.293000000000001</c:v>
                </c:pt>
                <c:pt idx="7369">
                  <c:v>6.2940000000000005</c:v>
                </c:pt>
                <c:pt idx="7370">
                  <c:v>6.2950000000000008</c:v>
                </c:pt>
                <c:pt idx="7371">
                  <c:v>6.2950000000000008</c:v>
                </c:pt>
                <c:pt idx="7372">
                  <c:v>6.2960000000000012</c:v>
                </c:pt>
                <c:pt idx="7373">
                  <c:v>6.2970000000000006</c:v>
                </c:pt>
                <c:pt idx="7374">
                  <c:v>6.2980000000000009</c:v>
                </c:pt>
                <c:pt idx="7375">
                  <c:v>6.2990000000000013</c:v>
                </c:pt>
                <c:pt idx="7376">
                  <c:v>6.2990000000000013</c:v>
                </c:pt>
                <c:pt idx="7377">
                  <c:v>6.3000000000000007</c:v>
                </c:pt>
                <c:pt idx="7378">
                  <c:v>6.301000000000001</c:v>
                </c:pt>
                <c:pt idx="7379">
                  <c:v>6.3020000000000005</c:v>
                </c:pt>
                <c:pt idx="7380">
                  <c:v>6.3030000000000008</c:v>
                </c:pt>
                <c:pt idx="7381">
                  <c:v>6.3040000000000012</c:v>
                </c:pt>
                <c:pt idx="7382">
                  <c:v>6.3040000000000012</c:v>
                </c:pt>
                <c:pt idx="7383">
                  <c:v>6.3050000000000006</c:v>
                </c:pt>
                <c:pt idx="7384">
                  <c:v>6.3060000000000009</c:v>
                </c:pt>
                <c:pt idx="7385">
                  <c:v>6.3070000000000004</c:v>
                </c:pt>
                <c:pt idx="7386">
                  <c:v>6.3080000000000007</c:v>
                </c:pt>
                <c:pt idx="7387">
                  <c:v>6.3090000000000011</c:v>
                </c:pt>
                <c:pt idx="7388">
                  <c:v>6.3090000000000011</c:v>
                </c:pt>
                <c:pt idx="7389">
                  <c:v>6.3100000000000005</c:v>
                </c:pt>
                <c:pt idx="7390">
                  <c:v>6.3110000000000008</c:v>
                </c:pt>
                <c:pt idx="7391">
                  <c:v>6.3120000000000012</c:v>
                </c:pt>
                <c:pt idx="7392">
                  <c:v>6.3130000000000006</c:v>
                </c:pt>
                <c:pt idx="7393">
                  <c:v>6.3140000000000009</c:v>
                </c:pt>
                <c:pt idx="7394">
                  <c:v>6.3140000000000009</c:v>
                </c:pt>
                <c:pt idx="7395">
                  <c:v>6.3150000000000004</c:v>
                </c:pt>
                <c:pt idx="7396">
                  <c:v>6.3160000000000007</c:v>
                </c:pt>
                <c:pt idx="7397">
                  <c:v>6.3170000000000011</c:v>
                </c:pt>
                <c:pt idx="7398">
                  <c:v>6.3180000000000005</c:v>
                </c:pt>
                <c:pt idx="7399">
                  <c:v>6.3190000000000008</c:v>
                </c:pt>
                <c:pt idx="7400">
                  <c:v>6.3190000000000008</c:v>
                </c:pt>
                <c:pt idx="7401">
                  <c:v>6.3200000000000012</c:v>
                </c:pt>
                <c:pt idx="7402">
                  <c:v>6.3210000000000006</c:v>
                </c:pt>
                <c:pt idx="7403">
                  <c:v>6.322000000000001</c:v>
                </c:pt>
                <c:pt idx="7404">
                  <c:v>6.3230000000000004</c:v>
                </c:pt>
                <c:pt idx="7405">
                  <c:v>6.3240000000000007</c:v>
                </c:pt>
                <c:pt idx="7406">
                  <c:v>6.3240000000000007</c:v>
                </c:pt>
                <c:pt idx="7407">
                  <c:v>6.3250000000000011</c:v>
                </c:pt>
                <c:pt idx="7408">
                  <c:v>6.3260000000000005</c:v>
                </c:pt>
                <c:pt idx="7409">
                  <c:v>6.3270000000000008</c:v>
                </c:pt>
                <c:pt idx="7410">
                  <c:v>6.3280000000000012</c:v>
                </c:pt>
                <c:pt idx="7411">
                  <c:v>6.3290000000000006</c:v>
                </c:pt>
                <c:pt idx="7412">
                  <c:v>6.3290000000000006</c:v>
                </c:pt>
                <c:pt idx="7413">
                  <c:v>6.330000000000001</c:v>
                </c:pt>
                <c:pt idx="7414">
                  <c:v>6.3310000000000004</c:v>
                </c:pt>
                <c:pt idx="7415">
                  <c:v>6.3320000000000007</c:v>
                </c:pt>
                <c:pt idx="7416">
                  <c:v>6.3330000000000011</c:v>
                </c:pt>
                <c:pt idx="7417">
                  <c:v>6.3340000000000005</c:v>
                </c:pt>
                <c:pt idx="7418">
                  <c:v>6.3340000000000005</c:v>
                </c:pt>
                <c:pt idx="7419">
                  <c:v>6.3350000000000009</c:v>
                </c:pt>
                <c:pt idx="7420">
                  <c:v>6.3360000000000012</c:v>
                </c:pt>
                <c:pt idx="7421">
                  <c:v>6.3370000000000006</c:v>
                </c:pt>
                <c:pt idx="7422">
                  <c:v>6.338000000000001</c:v>
                </c:pt>
                <c:pt idx="7423">
                  <c:v>6.338000000000001</c:v>
                </c:pt>
                <c:pt idx="7424">
                  <c:v>6.3390000000000004</c:v>
                </c:pt>
                <c:pt idx="7425">
                  <c:v>6.3400000000000007</c:v>
                </c:pt>
                <c:pt idx="7426">
                  <c:v>6.3410000000000011</c:v>
                </c:pt>
                <c:pt idx="7427">
                  <c:v>6.3420000000000005</c:v>
                </c:pt>
                <c:pt idx="7428">
                  <c:v>6.3430000000000009</c:v>
                </c:pt>
                <c:pt idx="7429">
                  <c:v>6.3430000000000009</c:v>
                </c:pt>
                <c:pt idx="7430">
                  <c:v>6.3440000000000012</c:v>
                </c:pt>
                <c:pt idx="7431">
                  <c:v>6.3450000000000006</c:v>
                </c:pt>
                <c:pt idx="7432">
                  <c:v>6.346000000000001</c:v>
                </c:pt>
                <c:pt idx="7433">
                  <c:v>6.3470000000000004</c:v>
                </c:pt>
                <c:pt idx="7434">
                  <c:v>6.3480000000000008</c:v>
                </c:pt>
                <c:pt idx="7435">
                  <c:v>6.3480000000000008</c:v>
                </c:pt>
                <c:pt idx="7436">
                  <c:v>6.3490000000000011</c:v>
                </c:pt>
                <c:pt idx="7437">
                  <c:v>6.3500000000000005</c:v>
                </c:pt>
                <c:pt idx="7438">
                  <c:v>6.3510000000000009</c:v>
                </c:pt>
                <c:pt idx="7439">
                  <c:v>6.3520000000000012</c:v>
                </c:pt>
                <c:pt idx="7440">
                  <c:v>6.3530000000000006</c:v>
                </c:pt>
                <c:pt idx="7441">
                  <c:v>6.3530000000000006</c:v>
                </c:pt>
                <c:pt idx="7442">
                  <c:v>6.354000000000001</c:v>
                </c:pt>
                <c:pt idx="7443">
                  <c:v>6.3550000000000004</c:v>
                </c:pt>
                <c:pt idx="7444">
                  <c:v>6.3560000000000008</c:v>
                </c:pt>
                <c:pt idx="7445">
                  <c:v>6.3570000000000011</c:v>
                </c:pt>
                <c:pt idx="7446">
                  <c:v>6.3580000000000005</c:v>
                </c:pt>
                <c:pt idx="7447">
                  <c:v>6.3580000000000005</c:v>
                </c:pt>
                <c:pt idx="7448">
                  <c:v>6.3590000000000009</c:v>
                </c:pt>
                <c:pt idx="7449">
                  <c:v>6.3600000000000012</c:v>
                </c:pt>
                <c:pt idx="7450">
                  <c:v>6.3610000000000007</c:v>
                </c:pt>
                <c:pt idx="7451">
                  <c:v>6.362000000000001</c:v>
                </c:pt>
                <c:pt idx="7452">
                  <c:v>6.3630000000000004</c:v>
                </c:pt>
                <c:pt idx="7453">
                  <c:v>6.3630000000000004</c:v>
                </c:pt>
                <c:pt idx="7454">
                  <c:v>6.3640000000000008</c:v>
                </c:pt>
                <c:pt idx="7455">
                  <c:v>6.3650000000000011</c:v>
                </c:pt>
                <c:pt idx="7456">
                  <c:v>6.3660000000000005</c:v>
                </c:pt>
                <c:pt idx="7457">
                  <c:v>6.3670000000000009</c:v>
                </c:pt>
                <c:pt idx="7458">
                  <c:v>6.3680000000000012</c:v>
                </c:pt>
                <c:pt idx="7459">
                  <c:v>6.3680000000000012</c:v>
                </c:pt>
                <c:pt idx="7460">
                  <c:v>6.3690000000000007</c:v>
                </c:pt>
                <c:pt idx="7461">
                  <c:v>6.370000000000001</c:v>
                </c:pt>
                <c:pt idx="7462">
                  <c:v>6.3710000000000004</c:v>
                </c:pt>
                <c:pt idx="7463">
                  <c:v>6.3720000000000008</c:v>
                </c:pt>
                <c:pt idx="7464">
                  <c:v>6.3730000000000011</c:v>
                </c:pt>
                <c:pt idx="7465">
                  <c:v>6.3730000000000011</c:v>
                </c:pt>
                <c:pt idx="7466">
                  <c:v>6.3740000000000006</c:v>
                </c:pt>
                <c:pt idx="7467">
                  <c:v>6.3750000000000009</c:v>
                </c:pt>
                <c:pt idx="7468">
                  <c:v>6.3760000000000012</c:v>
                </c:pt>
                <c:pt idx="7469">
                  <c:v>6.3770000000000007</c:v>
                </c:pt>
                <c:pt idx="7470">
                  <c:v>6.3770000000000007</c:v>
                </c:pt>
                <c:pt idx="7471">
                  <c:v>6.378000000000001</c:v>
                </c:pt>
                <c:pt idx="7472">
                  <c:v>6.3790000000000004</c:v>
                </c:pt>
                <c:pt idx="7473">
                  <c:v>6.3800000000000008</c:v>
                </c:pt>
                <c:pt idx="7474">
                  <c:v>6.3810000000000011</c:v>
                </c:pt>
                <c:pt idx="7475">
                  <c:v>6.3820000000000006</c:v>
                </c:pt>
                <c:pt idx="7476">
                  <c:v>6.3820000000000006</c:v>
                </c:pt>
                <c:pt idx="7477">
                  <c:v>6.3830000000000009</c:v>
                </c:pt>
                <c:pt idx="7478">
                  <c:v>6.3840000000000012</c:v>
                </c:pt>
                <c:pt idx="7479">
                  <c:v>6.3850000000000007</c:v>
                </c:pt>
                <c:pt idx="7480">
                  <c:v>6.386000000000001</c:v>
                </c:pt>
                <c:pt idx="7481">
                  <c:v>6.3870000000000005</c:v>
                </c:pt>
                <c:pt idx="7482">
                  <c:v>6.3870000000000005</c:v>
                </c:pt>
                <c:pt idx="7483">
                  <c:v>6.3880000000000008</c:v>
                </c:pt>
                <c:pt idx="7484">
                  <c:v>6.3890000000000011</c:v>
                </c:pt>
                <c:pt idx="7485">
                  <c:v>6.3900000000000006</c:v>
                </c:pt>
                <c:pt idx="7486">
                  <c:v>6.3910000000000009</c:v>
                </c:pt>
                <c:pt idx="7487">
                  <c:v>6.3920000000000012</c:v>
                </c:pt>
                <c:pt idx="7488">
                  <c:v>6.3920000000000012</c:v>
                </c:pt>
                <c:pt idx="7489">
                  <c:v>6.3930000000000007</c:v>
                </c:pt>
                <c:pt idx="7490">
                  <c:v>6.394000000000001</c:v>
                </c:pt>
                <c:pt idx="7491">
                  <c:v>6.3950000000000005</c:v>
                </c:pt>
                <c:pt idx="7492">
                  <c:v>6.3960000000000008</c:v>
                </c:pt>
                <c:pt idx="7493">
                  <c:v>6.3970000000000011</c:v>
                </c:pt>
                <c:pt idx="7494">
                  <c:v>6.3970000000000011</c:v>
                </c:pt>
                <c:pt idx="7495">
                  <c:v>6.3980000000000006</c:v>
                </c:pt>
                <c:pt idx="7496">
                  <c:v>6.3990000000000009</c:v>
                </c:pt>
                <c:pt idx="7497">
                  <c:v>6.4000000000000012</c:v>
                </c:pt>
                <c:pt idx="7498">
                  <c:v>6.4010000000000007</c:v>
                </c:pt>
                <c:pt idx="7499">
                  <c:v>6.402000000000001</c:v>
                </c:pt>
                <c:pt idx="7500">
                  <c:v>6.402000000000001</c:v>
                </c:pt>
                <c:pt idx="7501">
                  <c:v>6.4030000000000005</c:v>
                </c:pt>
                <c:pt idx="7502">
                  <c:v>6.4040000000000008</c:v>
                </c:pt>
                <c:pt idx="7503">
                  <c:v>6.4050000000000011</c:v>
                </c:pt>
                <c:pt idx="7504">
                  <c:v>6.4060000000000006</c:v>
                </c:pt>
                <c:pt idx="7505">
                  <c:v>6.4070000000000009</c:v>
                </c:pt>
                <c:pt idx="7506">
                  <c:v>6.4070000000000009</c:v>
                </c:pt>
                <c:pt idx="7507">
                  <c:v>6.4080000000000013</c:v>
                </c:pt>
                <c:pt idx="7508">
                  <c:v>6.4090000000000007</c:v>
                </c:pt>
                <c:pt idx="7509">
                  <c:v>6.410000000000001</c:v>
                </c:pt>
                <c:pt idx="7510">
                  <c:v>6.4110000000000005</c:v>
                </c:pt>
                <c:pt idx="7511">
                  <c:v>6.4120000000000008</c:v>
                </c:pt>
                <c:pt idx="7512">
                  <c:v>6.4120000000000008</c:v>
                </c:pt>
                <c:pt idx="7513">
                  <c:v>6.4130000000000011</c:v>
                </c:pt>
                <c:pt idx="7514">
                  <c:v>6.4140000000000006</c:v>
                </c:pt>
                <c:pt idx="7515">
                  <c:v>6.4150000000000009</c:v>
                </c:pt>
                <c:pt idx="7516">
                  <c:v>6.4160000000000013</c:v>
                </c:pt>
                <c:pt idx="7517">
                  <c:v>6.4160000000000013</c:v>
                </c:pt>
                <c:pt idx="7518">
                  <c:v>6.4170000000000007</c:v>
                </c:pt>
                <c:pt idx="7519">
                  <c:v>6.418000000000001</c:v>
                </c:pt>
                <c:pt idx="7520">
                  <c:v>6.4190000000000005</c:v>
                </c:pt>
                <c:pt idx="7521">
                  <c:v>6.4200000000000008</c:v>
                </c:pt>
                <c:pt idx="7522">
                  <c:v>6.4210000000000012</c:v>
                </c:pt>
                <c:pt idx="7523">
                  <c:v>6.4210000000000012</c:v>
                </c:pt>
                <c:pt idx="7524">
                  <c:v>6.4220000000000006</c:v>
                </c:pt>
                <c:pt idx="7525">
                  <c:v>6.4230000000000009</c:v>
                </c:pt>
                <c:pt idx="7526">
                  <c:v>6.4240000000000013</c:v>
                </c:pt>
                <c:pt idx="7527">
                  <c:v>6.4250000000000007</c:v>
                </c:pt>
                <c:pt idx="7528">
                  <c:v>6.426000000000001</c:v>
                </c:pt>
                <c:pt idx="7529">
                  <c:v>6.426000000000001</c:v>
                </c:pt>
                <c:pt idx="7530">
                  <c:v>6.4270000000000005</c:v>
                </c:pt>
                <c:pt idx="7531">
                  <c:v>6.4280000000000008</c:v>
                </c:pt>
                <c:pt idx="7532">
                  <c:v>6.4290000000000012</c:v>
                </c:pt>
                <c:pt idx="7533">
                  <c:v>6.4300000000000006</c:v>
                </c:pt>
                <c:pt idx="7534">
                  <c:v>6.4310000000000009</c:v>
                </c:pt>
                <c:pt idx="7535">
                  <c:v>6.4310000000000009</c:v>
                </c:pt>
                <c:pt idx="7536">
                  <c:v>6.4320000000000004</c:v>
                </c:pt>
                <c:pt idx="7537">
                  <c:v>6.4330000000000007</c:v>
                </c:pt>
                <c:pt idx="7538">
                  <c:v>6.4340000000000011</c:v>
                </c:pt>
                <c:pt idx="7539">
                  <c:v>6.4350000000000005</c:v>
                </c:pt>
                <c:pt idx="7540">
                  <c:v>6.4360000000000008</c:v>
                </c:pt>
                <c:pt idx="7541">
                  <c:v>6.4360000000000008</c:v>
                </c:pt>
                <c:pt idx="7542">
                  <c:v>6.4370000000000012</c:v>
                </c:pt>
                <c:pt idx="7543">
                  <c:v>6.4380000000000006</c:v>
                </c:pt>
                <c:pt idx="7544">
                  <c:v>6.4390000000000009</c:v>
                </c:pt>
                <c:pt idx="7545">
                  <c:v>6.44</c:v>
                </c:pt>
                <c:pt idx="7546">
                  <c:v>6.4410000000000007</c:v>
                </c:pt>
                <c:pt idx="7547">
                  <c:v>6.4410000000000007</c:v>
                </c:pt>
                <c:pt idx="7548">
                  <c:v>6.4420000000000011</c:v>
                </c:pt>
                <c:pt idx="7549">
                  <c:v>6.4430000000000005</c:v>
                </c:pt>
                <c:pt idx="7550">
                  <c:v>6.4440000000000008</c:v>
                </c:pt>
                <c:pt idx="7551">
                  <c:v>6.4450000000000012</c:v>
                </c:pt>
                <c:pt idx="7552">
                  <c:v>6.4460000000000006</c:v>
                </c:pt>
                <c:pt idx="7553">
                  <c:v>6.4460000000000006</c:v>
                </c:pt>
                <c:pt idx="7554">
                  <c:v>6.447000000000001</c:v>
                </c:pt>
                <c:pt idx="7555">
                  <c:v>6.4480000000000004</c:v>
                </c:pt>
                <c:pt idx="7556">
                  <c:v>6.4490000000000007</c:v>
                </c:pt>
                <c:pt idx="7557">
                  <c:v>6.4500000000000011</c:v>
                </c:pt>
                <c:pt idx="7558">
                  <c:v>6.4510000000000005</c:v>
                </c:pt>
                <c:pt idx="7559">
                  <c:v>6.4510000000000005</c:v>
                </c:pt>
                <c:pt idx="7560">
                  <c:v>6.4520000000000008</c:v>
                </c:pt>
                <c:pt idx="7561">
                  <c:v>6.4530000000000012</c:v>
                </c:pt>
                <c:pt idx="7562">
                  <c:v>6.4540000000000006</c:v>
                </c:pt>
                <c:pt idx="7563">
                  <c:v>6.455000000000001</c:v>
                </c:pt>
                <c:pt idx="7564">
                  <c:v>6.455000000000001</c:v>
                </c:pt>
                <c:pt idx="7565">
                  <c:v>6.4560000000000004</c:v>
                </c:pt>
                <c:pt idx="7566">
                  <c:v>6.4570000000000007</c:v>
                </c:pt>
                <c:pt idx="7567">
                  <c:v>6.4580000000000011</c:v>
                </c:pt>
                <c:pt idx="7568">
                  <c:v>6.4590000000000005</c:v>
                </c:pt>
                <c:pt idx="7569">
                  <c:v>6.4600000000000009</c:v>
                </c:pt>
                <c:pt idx="7570">
                  <c:v>6.4600000000000009</c:v>
                </c:pt>
                <c:pt idx="7571">
                  <c:v>6.4610000000000012</c:v>
                </c:pt>
                <c:pt idx="7572">
                  <c:v>6.4620000000000006</c:v>
                </c:pt>
                <c:pt idx="7573">
                  <c:v>6.463000000000001</c:v>
                </c:pt>
                <c:pt idx="7574">
                  <c:v>6.4640000000000004</c:v>
                </c:pt>
                <c:pt idx="7575">
                  <c:v>6.4650000000000007</c:v>
                </c:pt>
                <c:pt idx="7576">
                  <c:v>6.4650000000000007</c:v>
                </c:pt>
                <c:pt idx="7577">
                  <c:v>6.4660000000000011</c:v>
                </c:pt>
                <c:pt idx="7578">
                  <c:v>6.4670000000000005</c:v>
                </c:pt>
                <c:pt idx="7579">
                  <c:v>6.4680000000000009</c:v>
                </c:pt>
                <c:pt idx="7580">
                  <c:v>6.4690000000000012</c:v>
                </c:pt>
                <c:pt idx="7581">
                  <c:v>6.4700000000000006</c:v>
                </c:pt>
                <c:pt idx="7582">
                  <c:v>6.4700000000000006</c:v>
                </c:pt>
                <c:pt idx="7583">
                  <c:v>6.471000000000001</c:v>
                </c:pt>
                <c:pt idx="7584">
                  <c:v>6.4720000000000004</c:v>
                </c:pt>
                <c:pt idx="7585">
                  <c:v>6.4730000000000008</c:v>
                </c:pt>
                <c:pt idx="7586">
                  <c:v>6.4740000000000011</c:v>
                </c:pt>
                <c:pt idx="7587">
                  <c:v>6.4750000000000005</c:v>
                </c:pt>
                <c:pt idx="7588">
                  <c:v>6.4750000000000005</c:v>
                </c:pt>
                <c:pt idx="7589">
                  <c:v>6.4760000000000009</c:v>
                </c:pt>
                <c:pt idx="7590">
                  <c:v>6.4770000000000012</c:v>
                </c:pt>
                <c:pt idx="7591">
                  <c:v>6.4780000000000006</c:v>
                </c:pt>
                <c:pt idx="7592">
                  <c:v>6.479000000000001</c:v>
                </c:pt>
                <c:pt idx="7593">
                  <c:v>6.48</c:v>
                </c:pt>
                <c:pt idx="7594">
                  <c:v>6.48</c:v>
                </c:pt>
                <c:pt idx="7595">
                  <c:v>6.4810000000000008</c:v>
                </c:pt>
                <c:pt idx="7596">
                  <c:v>6.4820000000000011</c:v>
                </c:pt>
                <c:pt idx="7597">
                  <c:v>6.4830000000000005</c:v>
                </c:pt>
                <c:pt idx="7598">
                  <c:v>6.4840000000000009</c:v>
                </c:pt>
                <c:pt idx="7599">
                  <c:v>6.4850000000000012</c:v>
                </c:pt>
                <c:pt idx="7600">
                  <c:v>6.4850000000000012</c:v>
                </c:pt>
                <c:pt idx="7601">
                  <c:v>6.4860000000000007</c:v>
                </c:pt>
                <c:pt idx="7602">
                  <c:v>6.487000000000001</c:v>
                </c:pt>
                <c:pt idx="7603">
                  <c:v>6.4880000000000004</c:v>
                </c:pt>
                <c:pt idx="7604">
                  <c:v>6.4890000000000008</c:v>
                </c:pt>
                <c:pt idx="7605">
                  <c:v>6.4890000000000008</c:v>
                </c:pt>
                <c:pt idx="7606">
                  <c:v>6.4900000000000011</c:v>
                </c:pt>
                <c:pt idx="7607">
                  <c:v>6.4910000000000005</c:v>
                </c:pt>
                <c:pt idx="7608">
                  <c:v>6.4920000000000009</c:v>
                </c:pt>
                <c:pt idx="7609">
                  <c:v>6.4930000000000012</c:v>
                </c:pt>
                <c:pt idx="7610">
                  <c:v>6.4940000000000007</c:v>
                </c:pt>
                <c:pt idx="7611">
                  <c:v>6.4940000000000007</c:v>
                </c:pt>
                <c:pt idx="7612">
                  <c:v>6.495000000000001</c:v>
                </c:pt>
                <c:pt idx="7613">
                  <c:v>6.4960000000000004</c:v>
                </c:pt>
                <c:pt idx="7614">
                  <c:v>6.4970000000000008</c:v>
                </c:pt>
                <c:pt idx="7615">
                  <c:v>6.4980000000000011</c:v>
                </c:pt>
                <c:pt idx="7616">
                  <c:v>6.4990000000000006</c:v>
                </c:pt>
                <c:pt idx="7617">
                  <c:v>6.4990000000000006</c:v>
                </c:pt>
                <c:pt idx="7618">
                  <c:v>6.5000000000000009</c:v>
                </c:pt>
                <c:pt idx="7619">
                  <c:v>6.5010000000000012</c:v>
                </c:pt>
                <c:pt idx="7620">
                  <c:v>6.5020000000000007</c:v>
                </c:pt>
                <c:pt idx="7621">
                  <c:v>6.503000000000001</c:v>
                </c:pt>
                <c:pt idx="7622">
                  <c:v>6.5040000000000004</c:v>
                </c:pt>
                <c:pt idx="7623">
                  <c:v>6.5040000000000004</c:v>
                </c:pt>
                <c:pt idx="7624">
                  <c:v>6.5050000000000008</c:v>
                </c:pt>
                <c:pt idx="7625">
                  <c:v>6.5060000000000011</c:v>
                </c:pt>
                <c:pt idx="7626">
                  <c:v>6.5070000000000006</c:v>
                </c:pt>
                <c:pt idx="7627">
                  <c:v>6.5080000000000009</c:v>
                </c:pt>
                <c:pt idx="7628">
                  <c:v>6.5090000000000012</c:v>
                </c:pt>
                <c:pt idx="7629">
                  <c:v>6.5090000000000012</c:v>
                </c:pt>
                <c:pt idx="7630">
                  <c:v>6.5100000000000007</c:v>
                </c:pt>
                <c:pt idx="7631">
                  <c:v>6.511000000000001</c:v>
                </c:pt>
                <c:pt idx="7632">
                  <c:v>6.5120000000000005</c:v>
                </c:pt>
                <c:pt idx="7633">
                  <c:v>6.5130000000000008</c:v>
                </c:pt>
                <c:pt idx="7634">
                  <c:v>6.5140000000000011</c:v>
                </c:pt>
                <c:pt idx="7635">
                  <c:v>6.5140000000000011</c:v>
                </c:pt>
                <c:pt idx="7636">
                  <c:v>6.5150000000000006</c:v>
                </c:pt>
                <c:pt idx="7637">
                  <c:v>6.5160000000000009</c:v>
                </c:pt>
                <c:pt idx="7638">
                  <c:v>6.5170000000000012</c:v>
                </c:pt>
                <c:pt idx="7639">
                  <c:v>6.5180000000000007</c:v>
                </c:pt>
                <c:pt idx="7640">
                  <c:v>6.519000000000001</c:v>
                </c:pt>
                <c:pt idx="7641">
                  <c:v>6.519000000000001</c:v>
                </c:pt>
                <c:pt idx="7642">
                  <c:v>6.5200000000000005</c:v>
                </c:pt>
                <c:pt idx="7643">
                  <c:v>6.5210000000000008</c:v>
                </c:pt>
                <c:pt idx="7644">
                  <c:v>6.5220000000000011</c:v>
                </c:pt>
                <c:pt idx="7645">
                  <c:v>6.5230000000000006</c:v>
                </c:pt>
                <c:pt idx="7646">
                  <c:v>6.5240000000000009</c:v>
                </c:pt>
                <c:pt idx="7647">
                  <c:v>6.5240000000000009</c:v>
                </c:pt>
                <c:pt idx="7648">
                  <c:v>6.5250000000000012</c:v>
                </c:pt>
                <c:pt idx="7649">
                  <c:v>6.5260000000000007</c:v>
                </c:pt>
                <c:pt idx="7650">
                  <c:v>6.527000000000001</c:v>
                </c:pt>
                <c:pt idx="7651">
                  <c:v>6.5280000000000005</c:v>
                </c:pt>
                <c:pt idx="7652">
                  <c:v>6.5280000000000005</c:v>
                </c:pt>
                <c:pt idx="7653">
                  <c:v>6.5290000000000008</c:v>
                </c:pt>
                <c:pt idx="7654">
                  <c:v>6.5300000000000011</c:v>
                </c:pt>
                <c:pt idx="7655">
                  <c:v>6.5310000000000006</c:v>
                </c:pt>
                <c:pt idx="7656">
                  <c:v>6.5320000000000009</c:v>
                </c:pt>
                <c:pt idx="7657">
                  <c:v>6.5330000000000013</c:v>
                </c:pt>
                <c:pt idx="7658">
                  <c:v>6.5330000000000013</c:v>
                </c:pt>
                <c:pt idx="7659">
                  <c:v>6.5340000000000007</c:v>
                </c:pt>
                <c:pt idx="7660">
                  <c:v>6.535000000000001</c:v>
                </c:pt>
                <c:pt idx="7661">
                  <c:v>6.5360000000000005</c:v>
                </c:pt>
                <c:pt idx="7662">
                  <c:v>6.5370000000000008</c:v>
                </c:pt>
                <c:pt idx="7663">
                  <c:v>6.5380000000000011</c:v>
                </c:pt>
                <c:pt idx="7664">
                  <c:v>6.5380000000000011</c:v>
                </c:pt>
                <c:pt idx="7665">
                  <c:v>6.5390000000000006</c:v>
                </c:pt>
                <c:pt idx="7666">
                  <c:v>6.5400000000000009</c:v>
                </c:pt>
                <c:pt idx="7667">
                  <c:v>6.5410000000000013</c:v>
                </c:pt>
                <c:pt idx="7668">
                  <c:v>6.5420000000000007</c:v>
                </c:pt>
                <c:pt idx="7669">
                  <c:v>6.543000000000001</c:v>
                </c:pt>
                <c:pt idx="7670">
                  <c:v>6.543000000000001</c:v>
                </c:pt>
                <c:pt idx="7671">
                  <c:v>6.5440000000000005</c:v>
                </c:pt>
                <c:pt idx="7672">
                  <c:v>6.5450000000000008</c:v>
                </c:pt>
                <c:pt idx="7673">
                  <c:v>6.5460000000000012</c:v>
                </c:pt>
                <c:pt idx="7674">
                  <c:v>6.5470000000000006</c:v>
                </c:pt>
                <c:pt idx="7675">
                  <c:v>6.5480000000000009</c:v>
                </c:pt>
                <c:pt idx="7676">
                  <c:v>6.5480000000000009</c:v>
                </c:pt>
                <c:pt idx="7677">
                  <c:v>6.5490000000000013</c:v>
                </c:pt>
                <c:pt idx="7678">
                  <c:v>6.5500000000000007</c:v>
                </c:pt>
                <c:pt idx="7679">
                  <c:v>6.551000000000001</c:v>
                </c:pt>
                <c:pt idx="7680">
                  <c:v>6.5520000000000005</c:v>
                </c:pt>
                <c:pt idx="7681">
                  <c:v>6.5530000000000008</c:v>
                </c:pt>
                <c:pt idx="7682">
                  <c:v>6.5530000000000008</c:v>
                </c:pt>
                <c:pt idx="7683">
                  <c:v>6.5540000000000012</c:v>
                </c:pt>
                <c:pt idx="7684">
                  <c:v>6.5550000000000006</c:v>
                </c:pt>
                <c:pt idx="7685">
                  <c:v>6.5560000000000009</c:v>
                </c:pt>
                <c:pt idx="7686">
                  <c:v>6.5570000000000004</c:v>
                </c:pt>
                <c:pt idx="7687">
                  <c:v>6.5580000000000007</c:v>
                </c:pt>
                <c:pt idx="7688">
                  <c:v>6.5580000000000007</c:v>
                </c:pt>
                <c:pt idx="7689">
                  <c:v>6.5590000000000011</c:v>
                </c:pt>
                <c:pt idx="7690">
                  <c:v>6.5600000000000005</c:v>
                </c:pt>
                <c:pt idx="7691">
                  <c:v>6.5610000000000008</c:v>
                </c:pt>
                <c:pt idx="7692">
                  <c:v>6.5620000000000012</c:v>
                </c:pt>
                <c:pt idx="7693">
                  <c:v>6.5630000000000006</c:v>
                </c:pt>
                <c:pt idx="7694">
                  <c:v>6.5630000000000006</c:v>
                </c:pt>
                <c:pt idx="7695">
                  <c:v>6.5640000000000009</c:v>
                </c:pt>
                <c:pt idx="7696">
                  <c:v>6.5650000000000004</c:v>
                </c:pt>
                <c:pt idx="7697">
                  <c:v>6.5660000000000007</c:v>
                </c:pt>
                <c:pt idx="7698">
                  <c:v>6.5670000000000011</c:v>
                </c:pt>
                <c:pt idx="7699">
                  <c:v>6.5670000000000011</c:v>
                </c:pt>
                <c:pt idx="7700">
                  <c:v>6.5680000000000005</c:v>
                </c:pt>
                <c:pt idx="7701">
                  <c:v>6.5690000000000008</c:v>
                </c:pt>
                <c:pt idx="7702">
                  <c:v>6.5700000000000012</c:v>
                </c:pt>
                <c:pt idx="7703">
                  <c:v>6.5710000000000006</c:v>
                </c:pt>
                <c:pt idx="7704">
                  <c:v>6.572000000000001</c:v>
                </c:pt>
                <c:pt idx="7705">
                  <c:v>6.572000000000001</c:v>
                </c:pt>
                <c:pt idx="7706">
                  <c:v>6.5730000000000004</c:v>
                </c:pt>
                <c:pt idx="7707">
                  <c:v>6.5740000000000007</c:v>
                </c:pt>
                <c:pt idx="7708">
                  <c:v>6.5750000000000011</c:v>
                </c:pt>
                <c:pt idx="7709">
                  <c:v>6.5760000000000005</c:v>
                </c:pt>
                <c:pt idx="7710">
                  <c:v>6.5770000000000008</c:v>
                </c:pt>
                <c:pt idx="7711">
                  <c:v>6.5770000000000008</c:v>
                </c:pt>
                <c:pt idx="7712">
                  <c:v>6.5780000000000012</c:v>
                </c:pt>
                <c:pt idx="7713">
                  <c:v>6.5790000000000006</c:v>
                </c:pt>
                <c:pt idx="7714">
                  <c:v>6.580000000000001</c:v>
                </c:pt>
                <c:pt idx="7715">
                  <c:v>6.5810000000000004</c:v>
                </c:pt>
                <c:pt idx="7716">
                  <c:v>6.5820000000000007</c:v>
                </c:pt>
                <c:pt idx="7717">
                  <c:v>6.5820000000000007</c:v>
                </c:pt>
                <c:pt idx="7718">
                  <c:v>6.5830000000000011</c:v>
                </c:pt>
                <c:pt idx="7719">
                  <c:v>6.5840000000000005</c:v>
                </c:pt>
                <c:pt idx="7720">
                  <c:v>6.5850000000000009</c:v>
                </c:pt>
                <c:pt idx="7721">
                  <c:v>6.5860000000000012</c:v>
                </c:pt>
                <c:pt idx="7722">
                  <c:v>6.5870000000000006</c:v>
                </c:pt>
                <c:pt idx="7723">
                  <c:v>6.5870000000000006</c:v>
                </c:pt>
                <c:pt idx="7724">
                  <c:v>6.588000000000001</c:v>
                </c:pt>
                <c:pt idx="7725">
                  <c:v>6.5890000000000004</c:v>
                </c:pt>
                <c:pt idx="7726">
                  <c:v>6.5900000000000007</c:v>
                </c:pt>
                <c:pt idx="7727">
                  <c:v>6.5910000000000011</c:v>
                </c:pt>
                <c:pt idx="7728">
                  <c:v>6.5920000000000005</c:v>
                </c:pt>
                <c:pt idx="7729">
                  <c:v>6.5920000000000005</c:v>
                </c:pt>
                <c:pt idx="7730">
                  <c:v>6.5930000000000009</c:v>
                </c:pt>
                <c:pt idx="7731">
                  <c:v>6.5940000000000012</c:v>
                </c:pt>
                <c:pt idx="7732">
                  <c:v>6.5950000000000006</c:v>
                </c:pt>
                <c:pt idx="7733">
                  <c:v>6.596000000000001</c:v>
                </c:pt>
                <c:pt idx="7734">
                  <c:v>6.5970000000000004</c:v>
                </c:pt>
                <c:pt idx="7735">
                  <c:v>6.5970000000000004</c:v>
                </c:pt>
                <c:pt idx="7736">
                  <c:v>6.5980000000000008</c:v>
                </c:pt>
                <c:pt idx="7737">
                  <c:v>6.5990000000000011</c:v>
                </c:pt>
                <c:pt idx="7738">
                  <c:v>6.6000000000000005</c:v>
                </c:pt>
                <c:pt idx="7739">
                  <c:v>6.6010000000000009</c:v>
                </c:pt>
                <c:pt idx="7740">
                  <c:v>6.6020000000000012</c:v>
                </c:pt>
                <c:pt idx="7741">
                  <c:v>6.6020000000000012</c:v>
                </c:pt>
                <c:pt idx="7742">
                  <c:v>6.6030000000000006</c:v>
                </c:pt>
                <c:pt idx="7743">
                  <c:v>6.604000000000001</c:v>
                </c:pt>
                <c:pt idx="7744">
                  <c:v>6.6050000000000004</c:v>
                </c:pt>
                <c:pt idx="7745">
                  <c:v>6.6060000000000008</c:v>
                </c:pt>
                <c:pt idx="7746">
                  <c:v>6.6060000000000008</c:v>
                </c:pt>
                <c:pt idx="7747">
                  <c:v>6.6070000000000011</c:v>
                </c:pt>
                <c:pt idx="7748">
                  <c:v>6.6080000000000005</c:v>
                </c:pt>
                <c:pt idx="7749">
                  <c:v>6.6090000000000009</c:v>
                </c:pt>
                <c:pt idx="7750">
                  <c:v>6.6100000000000012</c:v>
                </c:pt>
                <c:pt idx="7751">
                  <c:v>6.6110000000000007</c:v>
                </c:pt>
                <c:pt idx="7752">
                  <c:v>6.6110000000000007</c:v>
                </c:pt>
                <c:pt idx="7753">
                  <c:v>6.612000000000001</c:v>
                </c:pt>
                <c:pt idx="7754">
                  <c:v>6.6130000000000004</c:v>
                </c:pt>
                <c:pt idx="7755">
                  <c:v>6.6140000000000008</c:v>
                </c:pt>
                <c:pt idx="7756">
                  <c:v>6.6150000000000011</c:v>
                </c:pt>
                <c:pt idx="7757">
                  <c:v>6.6160000000000005</c:v>
                </c:pt>
                <c:pt idx="7758">
                  <c:v>6.6160000000000005</c:v>
                </c:pt>
                <c:pt idx="7759">
                  <c:v>6.6170000000000009</c:v>
                </c:pt>
                <c:pt idx="7760">
                  <c:v>6.6180000000000012</c:v>
                </c:pt>
                <c:pt idx="7761">
                  <c:v>6.6190000000000007</c:v>
                </c:pt>
                <c:pt idx="7762">
                  <c:v>6.620000000000001</c:v>
                </c:pt>
                <c:pt idx="7763">
                  <c:v>6.6210000000000004</c:v>
                </c:pt>
                <c:pt idx="7764">
                  <c:v>6.6210000000000004</c:v>
                </c:pt>
                <c:pt idx="7765">
                  <c:v>6.6220000000000008</c:v>
                </c:pt>
                <c:pt idx="7766">
                  <c:v>6.6230000000000011</c:v>
                </c:pt>
                <c:pt idx="7767">
                  <c:v>6.6240000000000006</c:v>
                </c:pt>
                <c:pt idx="7768">
                  <c:v>6.6250000000000009</c:v>
                </c:pt>
                <c:pt idx="7769">
                  <c:v>6.6260000000000012</c:v>
                </c:pt>
                <c:pt idx="7770">
                  <c:v>6.6260000000000012</c:v>
                </c:pt>
                <c:pt idx="7771">
                  <c:v>6.6270000000000007</c:v>
                </c:pt>
                <c:pt idx="7772">
                  <c:v>6.628000000000001</c:v>
                </c:pt>
                <c:pt idx="7773">
                  <c:v>6.6290000000000004</c:v>
                </c:pt>
                <c:pt idx="7774">
                  <c:v>6.6300000000000008</c:v>
                </c:pt>
                <c:pt idx="7775">
                  <c:v>6.6310000000000011</c:v>
                </c:pt>
                <c:pt idx="7776">
                  <c:v>6.6310000000000011</c:v>
                </c:pt>
                <c:pt idx="7777">
                  <c:v>6.6320000000000006</c:v>
                </c:pt>
                <c:pt idx="7778">
                  <c:v>6.6330000000000009</c:v>
                </c:pt>
                <c:pt idx="7779">
                  <c:v>6.6340000000000012</c:v>
                </c:pt>
                <c:pt idx="7780">
                  <c:v>6.6350000000000007</c:v>
                </c:pt>
                <c:pt idx="7781">
                  <c:v>6.636000000000001</c:v>
                </c:pt>
                <c:pt idx="7782">
                  <c:v>6.636000000000001</c:v>
                </c:pt>
                <c:pt idx="7783">
                  <c:v>6.6370000000000005</c:v>
                </c:pt>
                <c:pt idx="7784">
                  <c:v>6.6380000000000008</c:v>
                </c:pt>
                <c:pt idx="7785">
                  <c:v>6.6390000000000011</c:v>
                </c:pt>
                <c:pt idx="7786">
                  <c:v>6.6400000000000006</c:v>
                </c:pt>
                <c:pt idx="7787">
                  <c:v>6.6410000000000009</c:v>
                </c:pt>
                <c:pt idx="7788">
                  <c:v>6.6410000000000009</c:v>
                </c:pt>
                <c:pt idx="7789">
                  <c:v>6.6420000000000012</c:v>
                </c:pt>
                <c:pt idx="7790">
                  <c:v>6.6430000000000007</c:v>
                </c:pt>
                <c:pt idx="7791">
                  <c:v>6.644000000000001</c:v>
                </c:pt>
                <c:pt idx="7792">
                  <c:v>6.6450000000000005</c:v>
                </c:pt>
                <c:pt idx="7793">
                  <c:v>6.6450000000000005</c:v>
                </c:pt>
                <c:pt idx="7794">
                  <c:v>6.6460000000000008</c:v>
                </c:pt>
                <c:pt idx="7795">
                  <c:v>6.6470000000000011</c:v>
                </c:pt>
                <c:pt idx="7796">
                  <c:v>6.6480000000000006</c:v>
                </c:pt>
                <c:pt idx="7797">
                  <c:v>6.6490000000000009</c:v>
                </c:pt>
                <c:pt idx="7798">
                  <c:v>6.6500000000000012</c:v>
                </c:pt>
                <c:pt idx="7799">
                  <c:v>6.6500000000000012</c:v>
                </c:pt>
                <c:pt idx="7800">
                  <c:v>6.6510000000000007</c:v>
                </c:pt>
                <c:pt idx="7801">
                  <c:v>6.652000000000001</c:v>
                </c:pt>
                <c:pt idx="7802">
                  <c:v>6.6530000000000005</c:v>
                </c:pt>
                <c:pt idx="7803">
                  <c:v>6.6540000000000008</c:v>
                </c:pt>
                <c:pt idx="7804">
                  <c:v>6.6550000000000011</c:v>
                </c:pt>
                <c:pt idx="7805">
                  <c:v>6.6550000000000011</c:v>
                </c:pt>
                <c:pt idx="7806">
                  <c:v>6.6560000000000006</c:v>
                </c:pt>
                <c:pt idx="7807">
                  <c:v>6.6570000000000009</c:v>
                </c:pt>
                <c:pt idx="7808">
                  <c:v>6.6580000000000013</c:v>
                </c:pt>
                <c:pt idx="7809">
                  <c:v>6.6590000000000007</c:v>
                </c:pt>
                <c:pt idx="7810">
                  <c:v>6.660000000000001</c:v>
                </c:pt>
                <c:pt idx="7811">
                  <c:v>6.660000000000001</c:v>
                </c:pt>
                <c:pt idx="7812">
                  <c:v>6.6610000000000005</c:v>
                </c:pt>
                <c:pt idx="7813">
                  <c:v>6.6620000000000008</c:v>
                </c:pt>
                <c:pt idx="7814">
                  <c:v>6.6630000000000011</c:v>
                </c:pt>
                <c:pt idx="7815">
                  <c:v>6.6640000000000006</c:v>
                </c:pt>
                <c:pt idx="7816">
                  <c:v>6.6650000000000009</c:v>
                </c:pt>
                <c:pt idx="7817">
                  <c:v>6.6650000000000009</c:v>
                </c:pt>
                <c:pt idx="7818">
                  <c:v>6.6660000000000013</c:v>
                </c:pt>
                <c:pt idx="7819">
                  <c:v>6.6670000000000007</c:v>
                </c:pt>
                <c:pt idx="7820">
                  <c:v>6.668000000000001</c:v>
                </c:pt>
                <c:pt idx="7821">
                  <c:v>6.6690000000000005</c:v>
                </c:pt>
                <c:pt idx="7822">
                  <c:v>6.6700000000000008</c:v>
                </c:pt>
                <c:pt idx="7823">
                  <c:v>6.6700000000000008</c:v>
                </c:pt>
                <c:pt idx="7824">
                  <c:v>6.6710000000000012</c:v>
                </c:pt>
                <c:pt idx="7825">
                  <c:v>6.6720000000000006</c:v>
                </c:pt>
                <c:pt idx="7826">
                  <c:v>6.6730000000000009</c:v>
                </c:pt>
                <c:pt idx="7827">
                  <c:v>6.6740000000000013</c:v>
                </c:pt>
                <c:pt idx="7828">
                  <c:v>6.6750000000000007</c:v>
                </c:pt>
                <c:pt idx="7829">
                  <c:v>6.6750000000000007</c:v>
                </c:pt>
                <c:pt idx="7830">
                  <c:v>6.676000000000001</c:v>
                </c:pt>
                <c:pt idx="7831">
                  <c:v>6.6770000000000005</c:v>
                </c:pt>
                <c:pt idx="7832">
                  <c:v>6.6780000000000008</c:v>
                </c:pt>
                <c:pt idx="7833">
                  <c:v>6.6790000000000012</c:v>
                </c:pt>
                <c:pt idx="7834">
                  <c:v>6.6790000000000012</c:v>
                </c:pt>
                <c:pt idx="7835">
                  <c:v>6.6800000000000006</c:v>
                </c:pt>
                <c:pt idx="7836">
                  <c:v>6.6810000000000009</c:v>
                </c:pt>
                <c:pt idx="7837">
                  <c:v>6.6820000000000004</c:v>
                </c:pt>
                <c:pt idx="7838">
                  <c:v>6.6830000000000007</c:v>
                </c:pt>
                <c:pt idx="7839">
                  <c:v>6.6840000000000011</c:v>
                </c:pt>
                <c:pt idx="7840">
                  <c:v>6.6840000000000011</c:v>
                </c:pt>
                <c:pt idx="7841">
                  <c:v>6.6850000000000005</c:v>
                </c:pt>
                <c:pt idx="7842">
                  <c:v>6.6860000000000008</c:v>
                </c:pt>
                <c:pt idx="7843">
                  <c:v>6.6870000000000012</c:v>
                </c:pt>
                <c:pt idx="7844">
                  <c:v>6.6880000000000006</c:v>
                </c:pt>
                <c:pt idx="7845">
                  <c:v>6.6890000000000009</c:v>
                </c:pt>
                <c:pt idx="7846">
                  <c:v>6.6890000000000009</c:v>
                </c:pt>
                <c:pt idx="7847">
                  <c:v>6.69</c:v>
                </c:pt>
                <c:pt idx="7848">
                  <c:v>6.6910000000000007</c:v>
                </c:pt>
                <c:pt idx="7849">
                  <c:v>6.6920000000000011</c:v>
                </c:pt>
                <c:pt idx="7850">
                  <c:v>6.6930000000000005</c:v>
                </c:pt>
                <c:pt idx="7851">
                  <c:v>6.6940000000000008</c:v>
                </c:pt>
                <c:pt idx="7852">
                  <c:v>6.6940000000000008</c:v>
                </c:pt>
                <c:pt idx="7853">
                  <c:v>6.6950000000000012</c:v>
                </c:pt>
                <c:pt idx="7854">
                  <c:v>6.6960000000000006</c:v>
                </c:pt>
                <c:pt idx="7855">
                  <c:v>6.697000000000001</c:v>
                </c:pt>
                <c:pt idx="7856">
                  <c:v>6.6980000000000004</c:v>
                </c:pt>
                <c:pt idx="7857">
                  <c:v>6.6990000000000007</c:v>
                </c:pt>
                <c:pt idx="7858">
                  <c:v>6.6990000000000007</c:v>
                </c:pt>
                <c:pt idx="7859">
                  <c:v>6.7000000000000011</c:v>
                </c:pt>
                <c:pt idx="7860">
                  <c:v>6.7010000000000005</c:v>
                </c:pt>
                <c:pt idx="7861">
                  <c:v>6.7020000000000008</c:v>
                </c:pt>
                <c:pt idx="7862">
                  <c:v>6.7030000000000012</c:v>
                </c:pt>
                <c:pt idx="7863">
                  <c:v>6.7040000000000006</c:v>
                </c:pt>
                <c:pt idx="7864">
                  <c:v>6.7040000000000006</c:v>
                </c:pt>
                <c:pt idx="7865">
                  <c:v>6.705000000000001</c:v>
                </c:pt>
                <c:pt idx="7866">
                  <c:v>6.7060000000000004</c:v>
                </c:pt>
                <c:pt idx="7867">
                  <c:v>6.7070000000000007</c:v>
                </c:pt>
                <c:pt idx="7868">
                  <c:v>6.7080000000000011</c:v>
                </c:pt>
                <c:pt idx="7869">
                  <c:v>6.7090000000000005</c:v>
                </c:pt>
                <c:pt idx="7870">
                  <c:v>6.7090000000000005</c:v>
                </c:pt>
                <c:pt idx="7871">
                  <c:v>6.7100000000000009</c:v>
                </c:pt>
                <c:pt idx="7872">
                  <c:v>6.7110000000000012</c:v>
                </c:pt>
                <c:pt idx="7873">
                  <c:v>6.7120000000000006</c:v>
                </c:pt>
                <c:pt idx="7874">
                  <c:v>6.713000000000001</c:v>
                </c:pt>
                <c:pt idx="7875">
                  <c:v>6.7140000000000004</c:v>
                </c:pt>
                <c:pt idx="7876">
                  <c:v>6.7140000000000004</c:v>
                </c:pt>
                <c:pt idx="7877">
                  <c:v>6.7150000000000007</c:v>
                </c:pt>
                <c:pt idx="7878">
                  <c:v>6.7160000000000011</c:v>
                </c:pt>
                <c:pt idx="7879">
                  <c:v>6.7170000000000005</c:v>
                </c:pt>
                <c:pt idx="7880">
                  <c:v>6.7180000000000009</c:v>
                </c:pt>
                <c:pt idx="7881">
                  <c:v>6.7180000000000009</c:v>
                </c:pt>
                <c:pt idx="7882">
                  <c:v>6.7190000000000012</c:v>
                </c:pt>
                <c:pt idx="7883">
                  <c:v>6.7200000000000006</c:v>
                </c:pt>
                <c:pt idx="7884">
                  <c:v>6.721000000000001</c:v>
                </c:pt>
                <c:pt idx="7885">
                  <c:v>6.7220000000000004</c:v>
                </c:pt>
                <c:pt idx="7886">
                  <c:v>6.7230000000000008</c:v>
                </c:pt>
                <c:pt idx="7887">
                  <c:v>6.7230000000000008</c:v>
                </c:pt>
                <c:pt idx="7888">
                  <c:v>6.7240000000000011</c:v>
                </c:pt>
                <c:pt idx="7889">
                  <c:v>6.7250000000000005</c:v>
                </c:pt>
                <c:pt idx="7890">
                  <c:v>6.7260000000000009</c:v>
                </c:pt>
                <c:pt idx="7891">
                  <c:v>6.7270000000000012</c:v>
                </c:pt>
                <c:pt idx="7892">
                  <c:v>6.7280000000000006</c:v>
                </c:pt>
                <c:pt idx="7893">
                  <c:v>6.7280000000000006</c:v>
                </c:pt>
                <c:pt idx="7894">
                  <c:v>6.729000000000001</c:v>
                </c:pt>
                <c:pt idx="7895">
                  <c:v>6.73</c:v>
                </c:pt>
                <c:pt idx="7896">
                  <c:v>6.7310000000000008</c:v>
                </c:pt>
                <c:pt idx="7897">
                  <c:v>6.7320000000000011</c:v>
                </c:pt>
                <c:pt idx="7898">
                  <c:v>6.7330000000000005</c:v>
                </c:pt>
                <c:pt idx="7899">
                  <c:v>6.7330000000000005</c:v>
                </c:pt>
                <c:pt idx="7900">
                  <c:v>6.7340000000000009</c:v>
                </c:pt>
                <c:pt idx="7901">
                  <c:v>6.7350000000000012</c:v>
                </c:pt>
                <c:pt idx="7902">
                  <c:v>6.7360000000000007</c:v>
                </c:pt>
                <c:pt idx="7903">
                  <c:v>6.737000000000001</c:v>
                </c:pt>
                <c:pt idx="7904">
                  <c:v>6.7380000000000004</c:v>
                </c:pt>
                <c:pt idx="7905">
                  <c:v>6.7380000000000004</c:v>
                </c:pt>
                <c:pt idx="7906">
                  <c:v>6.7390000000000008</c:v>
                </c:pt>
                <c:pt idx="7907">
                  <c:v>6.7400000000000011</c:v>
                </c:pt>
                <c:pt idx="7908">
                  <c:v>6.7410000000000005</c:v>
                </c:pt>
                <c:pt idx="7909">
                  <c:v>6.7420000000000009</c:v>
                </c:pt>
                <c:pt idx="7910">
                  <c:v>6.7430000000000012</c:v>
                </c:pt>
                <c:pt idx="7911">
                  <c:v>6.7430000000000012</c:v>
                </c:pt>
                <c:pt idx="7912">
                  <c:v>6.7440000000000007</c:v>
                </c:pt>
                <c:pt idx="7913">
                  <c:v>6.745000000000001</c:v>
                </c:pt>
                <c:pt idx="7914">
                  <c:v>6.7460000000000004</c:v>
                </c:pt>
                <c:pt idx="7915">
                  <c:v>6.7470000000000008</c:v>
                </c:pt>
                <c:pt idx="7916">
                  <c:v>6.7480000000000011</c:v>
                </c:pt>
                <c:pt idx="7917">
                  <c:v>6.7480000000000011</c:v>
                </c:pt>
                <c:pt idx="7918">
                  <c:v>6.7490000000000006</c:v>
                </c:pt>
                <c:pt idx="7919">
                  <c:v>6.7500000000000009</c:v>
                </c:pt>
                <c:pt idx="7920">
                  <c:v>6.7510000000000012</c:v>
                </c:pt>
                <c:pt idx="7921">
                  <c:v>6.7520000000000007</c:v>
                </c:pt>
                <c:pt idx="7922">
                  <c:v>6.753000000000001</c:v>
                </c:pt>
                <c:pt idx="7923">
                  <c:v>6.753000000000001</c:v>
                </c:pt>
                <c:pt idx="7924">
                  <c:v>6.7540000000000004</c:v>
                </c:pt>
                <c:pt idx="7925">
                  <c:v>6.7550000000000008</c:v>
                </c:pt>
                <c:pt idx="7926">
                  <c:v>6.7560000000000011</c:v>
                </c:pt>
                <c:pt idx="7927">
                  <c:v>6.7570000000000006</c:v>
                </c:pt>
                <c:pt idx="7928">
                  <c:v>6.7570000000000006</c:v>
                </c:pt>
                <c:pt idx="7929">
                  <c:v>6.7580000000000009</c:v>
                </c:pt>
                <c:pt idx="7930">
                  <c:v>6.7590000000000012</c:v>
                </c:pt>
                <c:pt idx="7931">
                  <c:v>6.7600000000000007</c:v>
                </c:pt>
                <c:pt idx="7932">
                  <c:v>6.761000000000001</c:v>
                </c:pt>
                <c:pt idx="7933">
                  <c:v>6.7620000000000005</c:v>
                </c:pt>
                <c:pt idx="7934">
                  <c:v>6.7620000000000005</c:v>
                </c:pt>
                <c:pt idx="7935">
                  <c:v>6.7630000000000008</c:v>
                </c:pt>
                <c:pt idx="7936">
                  <c:v>6.7640000000000011</c:v>
                </c:pt>
                <c:pt idx="7937">
                  <c:v>6.7650000000000006</c:v>
                </c:pt>
                <c:pt idx="7938">
                  <c:v>6.7660000000000009</c:v>
                </c:pt>
                <c:pt idx="7939">
                  <c:v>6.7670000000000012</c:v>
                </c:pt>
                <c:pt idx="7940">
                  <c:v>6.7670000000000012</c:v>
                </c:pt>
                <c:pt idx="7941">
                  <c:v>6.7680000000000007</c:v>
                </c:pt>
                <c:pt idx="7942">
                  <c:v>6.769000000000001</c:v>
                </c:pt>
                <c:pt idx="7943">
                  <c:v>6.7700000000000005</c:v>
                </c:pt>
                <c:pt idx="7944">
                  <c:v>6.7710000000000008</c:v>
                </c:pt>
                <c:pt idx="7945">
                  <c:v>6.7720000000000011</c:v>
                </c:pt>
                <c:pt idx="7946">
                  <c:v>6.7720000000000011</c:v>
                </c:pt>
                <c:pt idx="7947">
                  <c:v>6.7730000000000006</c:v>
                </c:pt>
                <c:pt idx="7948">
                  <c:v>6.7740000000000009</c:v>
                </c:pt>
                <c:pt idx="7949">
                  <c:v>6.7750000000000012</c:v>
                </c:pt>
                <c:pt idx="7950">
                  <c:v>6.7760000000000007</c:v>
                </c:pt>
                <c:pt idx="7951">
                  <c:v>6.777000000000001</c:v>
                </c:pt>
                <c:pt idx="7952">
                  <c:v>6.777000000000001</c:v>
                </c:pt>
                <c:pt idx="7953">
                  <c:v>6.7780000000000005</c:v>
                </c:pt>
                <c:pt idx="7954">
                  <c:v>6.7790000000000008</c:v>
                </c:pt>
                <c:pt idx="7955">
                  <c:v>6.7800000000000011</c:v>
                </c:pt>
                <c:pt idx="7956">
                  <c:v>6.7810000000000006</c:v>
                </c:pt>
                <c:pt idx="7957">
                  <c:v>6.7820000000000009</c:v>
                </c:pt>
                <c:pt idx="7958">
                  <c:v>6.7820000000000009</c:v>
                </c:pt>
                <c:pt idx="7959">
                  <c:v>6.7830000000000013</c:v>
                </c:pt>
                <c:pt idx="7960">
                  <c:v>6.7840000000000007</c:v>
                </c:pt>
                <c:pt idx="7961">
                  <c:v>6.785000000000001</c:v>
                </c:pt>
                <c:pt idx="7962">
                  <c:v>6.7860000000000005</c:v>
                </c:pt>
                <c:pt idx="7963">
                  <c:v>6.7870000000000008</c:v>
                </c:pt>
                <c:pt idx="7964">
                  <c:v>6.7870000000000008</c:v>
                </c:pt>
                <c:pt idx="7965">
                  <c:v>6.7880000000000011</c:v>
                </c:pt>
                <c:pt idx="7966">
                  <c:v>6.7890000000000006</c:v>
                </c:pt>
                <c:pt idx="7967">
                  <c:v>6.7900000000000009</c:v>
                </c:pt>
                <c:pt idx="7968">
                  <c:v>6.7910000000000013</c:v>
                </c:pt>
                <c:pt idx="7969">
                  <c:v>6.7920000000000007</c:v>
                </c:pt>
                <c:pt idx="7970">
                  <c:v>6.7920000000000007</c:v>
                </c:pt>
                <c:pt idx="7971">
                  <c:v>6.793000000000001</c:v>
                </c:pt>
                <c:pt idx="7972">
                  <c:v>6.7940000000000005</c:v>
                </c:pt>
                <c:pt idx="7973">
                  <c:v>6.7950000000000008</c:v>
                </c:pt>
                <c:pt idx="7974">
                  <c:v>6.7960000000000012</c:v>
                </c:pt>
                <c:pt idx="7975">
                  <c:v>6.7960000000000012</c:v>
                </c:pt>
                <c:pt idx="7976">
                  <c:v>6.7970000000000006</c:v>
                </c:pt>
                <c:pt idx="7977">
                  <c:v>6.7980000000000009</c:v>
                </c:pt>
                <c:pt idx="7978">
                  <c:v>6.7990000000000013</c:v>
                </c:pt>
                <c:pt idx="7979">
                  <c:v>6.8000000000000007</c:v>
                </c:pt>
                <c:pt idx="7980">
                  <c:v>6.801000000000001</c:v>
                </c:pt>
                <c:pt idx="7981">
                  <c:v>6.801000000000001</c:v>
                </c:pt>
                <c:pt idx="7982">
                  <c:v>6.8020000000000005</c:v>
                </c:pt>
                <c:pt idx="7983">
                  <c:v>6.8030000000000008</c:v>
                </c:pt>
                <c:pt idx="7984">
                  <c:v>6.8040000000000012</c:v>
                </c:pt>
                <c:pt idx="7985">
                  <c:v>6.8050000000000006</c:v>
                </c:pt>
                <c:pt idx="7986">
                  <c:v>6.8060000000000009</c:v>
                </c:pt>
                <c:pt idx="7987">
                  <c:v>6.8060000000000009</c:v>
                </c:pt>
                <c:pt idx="7988">
                  <c:v>6.8070000000000004</c:v>
                </c:pt>
                <c:pt idx="7989">
                  <c:v>6.8080000000000007</c:v>
                </c:pt>
                <c:pt idx="7990">
                  <c:v>6.8090000000000011</c:v>
                </c:pt>
                <c:pt idx="7991">
                  <c:v>6.8100000000000005</c:v>
                </c:pt>
                <c:pt idx="7992">
                  <c:v>6.8110000000000008</c:v>
                </c:pt>
                <c:pt idx="7993">
                  <c:v>6.8110000000000008</c:v>
                </c:pt>
                <c:pt idx="7994">
                  <c:v>6.8120000000000012</c:v>
                </c:pt>
                <c:pt idx="7995">
                  <c:v>6.8130000000000006</c:v>
                </c:pt>
                <c:pt idx="7996">
                  <c:v>6.8140000000000009</c:v>
                </c:pt>
                <c:pt idx="7997">
                  <c:v>6.8150000000000004</c:v>
                </c:pt>
                <c:pt idx="7998">
                  <c:v>6.8160000000000007</c:v>
                </c:pt>
                <c:pt idx="7999">
                  <c:v>6.8160000000000007</c:v>
                </c:pt>
                <c:pt idx="8000">
                  <c:v>6.8170000000000011</c:v>
                </c:pt>
                <c:pt idx="8001">
                  <c:v>6.8180000000000005</c:v>
                </c:pt>
                <c:pt idx="8002">
                  <c:v>6.8190000000000008</c:v>
                </c:pt>
                <c:pt idx="8003">
                  <c:v>6.8200000000000012</c:v>
                </c:pt>
                <c:pt idx="8004">
                  <c:v>6.8210000000000006</c:v>
                </c:pt>
                <c:pt idx="8005">
                  <c:v>6.8210000000000006</c:v>
                </c:pt>
                <c:pt idx="8006">
                  <c:v>6.822000000000001</c:v>
                </c:pt>
                <c:pt idx="8007">
                  <c:v>6.8230000000000004</c:v>
                </c:pt>
                <c:pt idx="8008">
                  <c:v>6.8240000000000007</c:v>
                </c:pt>
                <c:pt idx="8009">
                  <c:v>6.8250000000000011</c:v>
                </c:pt>
                <c:pt idx="8010">
                  <c:v>6.8260000000000005</c:v>
                </c:pt>
                <c:pt idx="8011">
                  <c:v>6.8260000000000005</c:v>
                </c:pt>
                <c:pt idx="8012">
                  <c:v>6.8270000000000008</c:v>
                </c:pt>
                <c:pt idx="8013">
                  <c:v>6.8280000000000012</c:v>
                </c:pt>
                <c:pt idx="8014">
                  <c:v>6.8290000000000006</c:v>
                </c:pt>
                <c:pt idx="8015">
                  <c:v>6.830000000000001</c:v>
                </c:pt>
                <c:pt idx="8016">
                  <c:v>6.8310000000000004</c:v>
                </c:pt>
                <c:pt idx="8017">
                  <c:v>6.8310000000000004</c:v>
                </c:pt>
                <c:pt idx="8018">
                  <c:v>6.8320000000000007</c:v>
                </c:pt>
                <c:pt idx="8019">
                  <c:v>6.8330000000000011</c:v>
                </c:pt>
                <c:pt idx="8020">
                  <c:v>6.8340000000000005</c:v>
                </c:pt>
                <c:pt idx="8021">
                  <c:v>6.8350000000000009</c:v>
                </c:pt>
                <c:pt idx="8022">
                  <c:v>6.8350000000000009</c:v>
                </c:pt>
                <c:pt idx="8023">
                  <c:v>6.8360000000000012</c:v>
                </c:pt>
                <c:pt idx="8024">
                  <c:v>6.8370000000000006</c:v>
                </c:pt>
                <c:pt idx="8025">
                  <c:v>6.838000000000001</c:v>
                </c:pt>
                <c:pt idx="8026">
                  <c:v>6.8390000000000004</c:v>
                </c:pt>
                <c:pt idx="8027">
                  <c:v>6.8400000000000007</c:v>
                </c:pt>
                <c:pt idx="8028">
                  <c:v>6.8400000000000007</c:v>
                </c:pt>
                <c:pt idx="8029">
                  <c:v>6.8410000000000011</c:v>
                </c:pt>
                <c:pt idx="8030">
                  <c:v>6.8420000000000005</c:v>
                </c:pt>
                <c:pt idx="8031">
                  <c:v>6.8430000000000009</c:v>
                </c:pt>
                <c:pt idx="8032">
                  <c:v>6.8440000000000012</c:v>
                </c:pt>
                <c:pt idx="8033">
                  <c:v>6.8450000000000006</c:v>
                </c:pt>
                <c:pt idx="8034">
                  <c:v>6.8450000000000006</c:v>
                </c:pt>
                <c:pt idx="8035">
                  <c:v>6.846000000000001</c:v>
                </c:pt>
                <c:pt idx="8036">
                  <c:v>6.8470000000000004</c:v>
                </c:pt>
                <c:pt idx="8037">
                  <c:v>6.8480000000000008</c:v>
                </c:pt>
                <c:pt idx="8038">
                  <c:v>6.8490000000000011</c:v>
                </c:pt>
                <c:pt idx="8039">
                  <c:v>6.8500000000000005</c:v>
                </c:pt>
                <c:pt idx="8040">
                  <c:v>6.8500000000000005</c:v>
                </c:pt>
                <c:pt idx="8041">
                  <c:v>6.8510000000000009</c:v>
                </c:pt>
                <c:pt idx="8042">
                  <c:v>6.8520000000000012</c:v>
                </c:pt>
                <c:pt idx="8043">
                  <c:v>6.8530000000000006</c:v>
                </c:pt>
                <c:pt idx="8044">
                  <c:v>6.854000000000001</c:v>
                </c:pt>
                <c:pt idx="8045">
                  <c:v>6.8550000000000004</c:v>
                </c:pt>
                <c:pt idx="8046">
                  <c:v>6.8550000000000004</c:v>
                </c:pt>
                <c:pt idx="8047">
                  <c:v>6.8560000000000008</c:v>
                </c:pt>
                <c:pt idx="8048">
                  <c:v>6.8570000000000011</c:v>
                </c:pt>
                <c:pt idx="8049">
                  <c:v>6.8580000000000005</c:v>
                </c:pt>
                <c:pt idx="8050">
                  <c:v>6.8590000000000009</c:v>
                </c:pt>
                <c:pt idx="8051">
                  <c:v>6.8600000000000012</c:v>
                </c:pt>
                <c:pt idx="8052">
                  <c:v>6.8600000000000012</c:v>
                </c:pt>
                <c:pt idx="8053">
                  <c:v>6.8610000000000007</c:v>
                </c:pt>
                <c:pt idx="8054">
                  <c:v>6.862000000000001</c:v>
                </c:pt>
                <c:pt idx="8055">
                  <c:v>6.8630000000000004</c:v>
                </c:pt>
                <c:pt idx="8056">
                  <c:v>6.8640000000000008</c:v>
                </c:pt>
                <c:pt idx="8057">
                  <c:v>6.8650000000000011</c:v>
                </c:pt>
                <c:pt idx="8058">
                  <c:v>6.8650000000000011</c:v>
                </c:pt>
                <c:pt idx="8059">
                  <c:v>6.8660000000000005</c:v>
                </c:pt>
                <c:pt idx="8060">
                  <c:v>6.8670000000000009</c:v>
                </c:pt>
                <c:pt idx="8061">
                  <c:v>6.8680000000000012</c:v>
                </c:pt>
                <c:pt idx="8062">
                  <c:v>6.8690000000000007</c:v>
                </c:pt>
                <c:pt idx="8063">
                  <c:v>6.8690000000000007</c:v>
                </c:pt>
                <c:pt idx="8064">
                  <c:v>6.870000000000001</c:v>
                </c:pt>
                <c:pt idx="8065">
                  <c:v>6.8710000000000004</c:v>
                </c:pt>
                <c:pt idx="8066">
                  <c:v>6.8720000000000008</c:v>
                </c:pt>
                <c:pt idx="8067">
                  <c:v>6.8730000000000011</c:v>
                </c:pt>
                <c:pt idx="8068">
                  <c:v>6.8740000000000006</c:v>
                </c:pt>
                <c:pt idx="8069">
                  <c:v>6.8740000000000006</c:v>
                </c:pt>
                <c:pt idx="8070">
                  <c:v>6.8750000000000009</c:v>
                </c:pt>
                <c:pt idx="8071">
                  <c:v>6.8760000000000012</c:v>
                </c:pt>
                <c:pt idx="8072">
                  <c:v>6.8770000000000007</c:v>
                </c:pt>
                <c:pt idx="8073">
                  <c:v>6.878000000000001</c:v>
                </c:pt>
                <c:pt idx="8074">
                  <c:v>6.8790000000000004</c:v>
                </c:pt>
                <c:pt idx="8075">
                  <c:v>6.8790000000000004</c:v>
                </c:pt>
                <c:pt idx="8076">
                  <c:v>6.8800000000000008</c:v>
                </c:pt>
                <c:pt idx="8077">
                  <c:v>6.8810000000000011</c:v>
                </c:pt>
                <c:pt idx="8078">
                  <c:v>6.8820000000000006</c:v>
                </c:pt>
                <c:pt idx="8079">
                  <c:v>6.8830000000000009</c:v>
                </c:pt>
                <c:pt idx="8080">
                  <c:v>6.8840000000000012</c:v>
                </c:pt>
                <c:pt idx="8081">
                  <c:v>6.8840000000000012</c:v>
                </c:pt>
                <c:pt idx="8082">
                  <c:v>6.8850000000000007</c:v>
                </c:pt>
                <c:pt idx="8083">
                  <c:v>6.886000000000001</c:v>
                </c:pt>
                <c:pt idx="8084">
                  <c:v>6.8870000000000005</c:v>
                </c:pt>
                <c:pt idx="8085">
                  <c:v>6.8880000000000008</c:v>
                </c:pt>
                <c:pt idx="8086">
                  <c:v>6.8890000000000011</c:v>
                </c:pt>
                <c:pt idx="8087">
                  <c:v>6.8890000000000011</c:v>
                </c:pt>
                <c:pt idx="8088">
                  <c:v>6.8900000000000006</c:v>
                </c:pt>
                <c:pt idx="8089">
                  <c:v>6.8910000000000009</c:v>
                </c:pt>
                <c:pt idx="8090">
                  <c:v>6.8920000000000012</c:v>
                </c:pt>
                <c:pt idx="8091">
                  <c:v>6.8930000000000007</c:v>
                </c:pt>
                <c:pt idx="8092">
                  <c:v>6.894000000000001</c:v>
                </c:pt>
                <c:pt idx="8093">
                  <c:v>6.894000000000001</c:v>
                </c:pt>
                <c:pt idx="8094">
                  <c:v>6.8950000000000005</c:v>
                </c:pt>
                <c:pt idx="8095">
                  <c:v>6.8960000000000008</c:v>
                </c:pt>
                <c:pt idx="8096">
                  <c:v>6.8970000000000011</c:v>
                </c:pt>
                <c:pt idx="8097">
                  <c:v>6.8980000000000006</c:v>
                </c:pt>
                <c:pt idx="8098">
                  <c:v>6.8990000000000009</c:v>
                </c:pt>
                <c:pt idx="8099">
                  <c:v>6.8990000000000009</c:v>
                </c:pt>
                <c:pt idx="8100">
                  <c:v>6.9000000000000012</c:v>
                </c:pt>
                <c:pt idx="8101">
                  <c:v>6.9010000000000007</c:v>
                </c:pt>
                <c:pt idx="8102">
                  <c:v>6.902000000000001</c:v>
                </c:pt>
                <c:pt idx="8103">
                  <c:v>6.9030000000000005</c:v>
                </c:pt>
                <c:pt idx="8104">
                  <c:v>6.9040000000000008</c:v>
                </c:pt>
                <c:pt idx="8105">
                  <c:v>6.9040000000000008</c:v>
                </c:pt>
                <c:pt idx="8106">
                  <c:v>6.9050000000000011</c:v>
                </c:pt>
                <c:pt idx="8107">
                  <c:v>6.9060000000000006</c:v>
                </c:pt>
                <c:pt idx="8108">
                  <c:v>6.9070000000000009</c:v>
                </c:pt>
                <c:pt idx="8109">
                  <c:v>6.9080000000000013</c:v>
                </c:pt>
                <c:pt idx="8110">
                  <c:v>6.9080000000000013</c:v>
                </c:pt>
                <c:pt idx="8111">
                  <c:v>6.9090000000000007</c:v>
                </c:pt>
                <c:pt idx="8112">
                  <c:v>6.910000000000001</c:v>
                </c:pt>
                <c:pt idx="8113">
                  <c:v>6.9110000000000005</c:v>
                </c:pt>
                <c:pt idx="8114">
                  <c:v>6.9120000000000008</c:v>
                </c:pt>
                <c:pt idx="8115">
                  <c:v>6.9130000000000011</c:v>
                </c:pt>
                <c:pt idx="8116">
                  <c:v>6.9130000000000011</c:v>
                </c:pt>
                <c:pt idx="8117">
                  <c:v>6.9140000000000006</c:v>
                </c:pt>
                <c:pt idx="8118">
                  <c:v>6.9150000000000009</c:v>
                </c:pt>
                <c:pt idx="8119">
                  <c:v>6.9160000000000013</c:v>
                </c:pt>
                <c:pt idx="8120">
                  <c:v>6.9170000000000007</c:v>
                </c:pt>
                <c:pt idx="8121">
                  <c:v>6.918000000000001</c:v>
                </c:pt>
                <c:pt idx="8122">
                  <c:v>6.918000000000001</c:v>
                </c:pt>
                <c:pt idx="8123">
                  <c:v>6.9190000000000005</c:v>
                </c:pt>
                <c:pt idx="8124">
                  <c:v>6.9200000000000008</c:v>
                </c:pt>
                <c:pt idx="8125">
                  <c:v>6.9210000000000012</c:v>
                </c:pt>
                <c:pt idx="8126">
                  <c:v>6.9220000000000006</c:v>
                </c:pt>
                <c:pt idx="8127">
                  <c:v>6.9230000000000009</c:v>
                </c:pt>
                <c:pt idx="8128">
                  <c:v>6.9230000000000009</c:v>
                </c:pt>
                <c:pt idx="8129">
                  <c:v>6.9240000000000013</c:v>
                </c:pt>
                <c:pt idx="8130">
                  <c:v>6.9250000000000007</c:v>
                </c:pt>
                <c:pt idx="8131">
                  <c:v>6.926000000000001</c:v>
                </c:pt>
                <c:pt idx="8132">
                  <c:v>6.9270000000000005</c:v>
                </c:pt>
                <c:pt idx="8133">
                  <c:v>6.9280000000000008</c:v>
                </c:pt>
                <c:pt idx="8134">
                  <c:v>6.9280000000000008</c:v>
                </c:pt>
                <c:pt idx="8135">
                  <c:v>6.9290000000000012</c:v>
                </c:pt>
                <c:pt idx="8136">
                  <c:v>6.9300000000000006</c:v>
                </c:pt>
                <c:pt idx="8137">
                  <c:v>6.9310000000000009</c:v>
                </c:pt>
                <c:pt idx="8138">
                  <c:v>6.9320000000000004</c:v>
                </c:pt>
                <c:pt idx="8139">
                  <c:v>6.9330000000000007</c:v>
                </c:pt>
                <c:pt idx="8140">
                  <c:v>6.9330000000000007</c:v>
                </c:pt>
                <c:pt idx="8141">
                  <c:v>6.9340000000000011</c:v>
                </c:pt>
                <c:pt idx="8142">
                  <c:v>6.9350000000000005</c:v>
                </c:pt>
                <c:pt idx="8143">
                  <c:v>6.9360000000000008</c:v>
                </c:pt>
                <c:pt idx="8144">
                  <c:v>6.9370000000000012</c:v>
                </c:pt>
                <c:pt idx="8145">
                  <c:v>6.9380000000000006</c:v>
                </c:pt>
                <c:pt idx="8146">
                  <c:v>6.9380000000000006</c:v>
                </c:pt>
                <c:pt idx="8147">
                  <c:v>6.9390000000000009</c:v>
                </c:pt>
                <c:pt idx="8148">
                  <c:v>6.94</c:v>
                </c:pt>
                <c:pt idx="8149">
                  <c:v>6.9410000000000007</c:v>
                </c:pt>
                <c:pt idx="8150">
                  <c:v>6.9420000000000011</c:v>
                </c:pt>
                <c:pt idx="8151">
                  <c:v>6.9430000000000005</c:v>
                </c:pt>
                <c:pt idx="8152">
                  <c:v>6.9430000000000005</c:v>
                </c:pt>
                <c:pt idx="8153">
                  <c:v>6.9440000000000008</c:v>
                </c:pt>
                <c:pt idx="8154">
                  <c:v>6.9450000000000012</c:v>
                </c:pt>
                <c:pt idx="8155">
                  <c:v>6.9460000000000006</c:v>
                </c:pt>
                <c:pt idx="8156">
                  <c:v>6.947000000000001</c:v>
                </c:pt>
                <c:pt idx="8157">
                  <c:v>6.947000000000001</c:v>
                </c:pt>
                <c:pt idx="8158">
                  <c:v>6.9480000000000004</c:v>
                </c:pt>
                <c:pt idx="8159">
                  <c:v>6.9490000000000007</c:v>
                </c:pt>
                <c:pt idx="8160">
                  <c:v>6.9500000000000011</c:v>
                </c:pt>
                <c:pt idx="8161">
                  <c:v>6.9510000000000005</c:v>
                </c:pt>
                <c:pt idx="8162">
                  <c:v>6.9520000000000008</c:v>
                </c:pt>
                <c:pt idx="8163">
                  <c:v>6.9520000000000008</c:v>
                </c:pt>
                <c:pt idx="8164">
                  <c:v>6.9530000000000012</c:v>
                </c:pt>
                <c:pt idx="8165">
                  <c:v>6.9540000000000006</c:v>
                </c:pt>
                <c:pt idx="8166">
                  <c:v>6.955000000000001</c:v>
                </c:pt>
                <c:pt idx="8167">
                  <c:v>6.9560000000000004</c:v>
                </c:pt>
                <c:pt idx="8168">
                  <c:v>6.9570000000000007</c:v>
                </c:pt>
                <c:pt idx="8169">
                  <c:v>6.9570000000000007</c:v>
                </c:pt>
                <c:pt idx="8170">
                  <c:v>6.9580000000000011</c:v>
                </c:pt>
                <c:pt idx="8171">
                  <c:v>6.9590000000000005</c:v>
                </c:pt>
                <c:pt idx="8172">
                  <c:v>6.9600000000000009</c:v>
                </c:pt>
                <c:pt idx="8173">
                  <c:v>6.9610000000000012</c:v>
                </c:pt>
                <c:pt idx="8174">
                  <c:v>6.9620000000000006</c:v>
                </c:pt>
                <c:pt idx="8175">
                  <c:v>6.9620000000000006</c:v>
                </c:pt>
                <c:pt idx="8176">
                  <c:v>6.963000000000001</c:v>
                </c:pt>
                <c:pt idx="8177">
                  <c:v>6.9640000000000004</c:v>
                </c:pt>
                <c:pt idx="8178">
                  <c:v>6.9650000000000007</c:v>
                </c:pt>
                <c:pt idx="8179">
                  <c:v>6.9660000000000011</c:v>
                </c:pt>
                <c:pt idx="8180">
                  <c:v>6.9670000000000005</c:v>
                </c:pt>
                <c:pt idx="8181">
                  <c:v>6.9670000000000005</c:v>
                </c:pt>
                <c:pt idx="8182">
                  <c:v>6.9680000000000009</c:v>
                </c:pt>
                <c:pt idx="8183">
                  <c:v>6.9690000000000012</c:v>
                </c:pt>
                <c:pt idx="8184">
                  <c:v>6.9700000000000006</c:v>
                </c:pt>
                <c:pt idx="8185">
                  <c:v>6.971000000000001</c:v>
                </c:pt>
                <c:pt idx="8186">
                  <c:v>6.9720000000000004</c:v>
                </c:pt>
                <c:pt idx="8187">
                  <c:v>6.9720000000000004</c:v>
                </c:pt>
                <c:pt idx="8188">
                  <c:v>6.9730000000000008</c:v>
                </c:pt>
                <c:pt idx="8189">
                  <c:v>6.9740000000000011</c:v>
                </c:pt>
                <c:pt idx="8190">
                  <c:v>6.9750000000000005</c:v>
                </c:pt>
                <c:pt idx="8191">
                  <c:v>6.9760000000000009</c:v>
                </c:pt>
                <c:pt idx="8192">
                  <c:v>6.9770000000000012</c:v>
                </c:pt>
                <c:pt idx="8193">
                  <c:v>6.9770000000000012</c:v>
                </c:pt>
                <c:pt idx="8194">
                  <c:v>6.9780000000000006</c:v>
                </c:pt>
                <c:pt idx="8195">
                  <c:v>6.979000000000001</c:v>
                </c:pt>
                <c:pt idx="8196">
                  <c:v>6.98</c:v>
                </c:pt>
                <c:pt idx="8197">
                  <c:v>6.9810000000000008</c:v>
                </c:pt>
                <c:pt idx="8198">
                  <c:v>6.9820000000000011</c:v>
                </c:pt>
                <c:pt idx="8199">
                  <c:v>6.9820000000000011</c:v>
                </c:pt>
                <c:pt idx="8200">
                  <c:v>6.9830000000000005</c:v>
                </c:pt>
                <c:pt idx="8201">
                  <c:v>6.9840000000000009</c:v>
                </c:pt>
                <c:pt idx="8202">
                  <c:v>6.9850000000000012</c:v>
                </c:pt>
                <c:pt idx="8203">
                  <c:v>6.9860000000000007</c:v>
                </c:pt>
                <c:pt idx="8204">
                  <c:v>6.9860000000000007</c:v>
                </c:pt>
                <c:pt idx="8205">
                  <c:v>6.987000000000001</c:v>
                </c:pt>
                <c:pt idx="8206">
                  <c:v>6.9880000000000004</c:v>
                </c:pt>
                <c:pt idx="8207">
                  <c:v>6.9890000000000008</c:v>
                </c:pt>
                <c:pt idx="8208">
                  <c:v>6.9900000000000011</c:v>
                </c:pt>
                <c:pt idx="8209">
                  <c:v>6.9910000000000005</c:v>
                </c:pt>
                <c:pt idx="8210">
                  <c:v>6.9910000000000005</c:v>
                </c:pt>
                <c:pt idx="8211">
                  <c:v>6.9920000000000009</c:v>
                </c:pt>
                <c:pt idx="8212">
                  <c:v>6.9930000000000012</c:v>
                </c:pt>
                <c:pt idx="8213">
                  <c:v>6.9940000000000007</c:v>
                </c:pt>
                <c:pt idx="8214">
                  <c:v>6.995000000000001</c:v>
                </c:pt>
                <c:pt idx="8215">
                  <c:v>6.9960000000000004</c:v>
                </c:pt>
                <c:pt idx="8216">
                  <c:v>6.9960000000000004</c:v>
                </c:pt>
                <c:pt idx="8217">
                  <c:v>6.9970000000000008</c:v>
                </c:pt>
                <c:pt idx="8218">
                  <c:v>6.9980000000000011</c:v>
                </c:pt>
                <c:pt idx="8219">
                  <c:v>6.9990000000000006</c:v>
                </c:pt>
                <c:pt idx="8220">
                  <c:v>7.0000000000000009</c:v>
                </c:pt>
                <c:pt idx="8221">
                  <c:v>7.0010000000000012</c:v>
                </c:pt>
                <c:pt idx="8222">
                  <c:v>7.0010000000000012</c:v>
                </c:pt>
                <c:pt idx="8223">
                  <c:v>7.0020000000000007</c:v>
                </c:pt>
                <c:pt idx="8224">
                  <c:v>7.003000000000001</c:v>
                </c:pt>
                <c:pt idx="8225">
                  <c:v>7.0040000000000004</c:v>
                </c:pt>
                <c:pt idx="8226">
                  <c:v>7.0050000000000008</c:v>
                </c:pt>
                <c:pt idx="8227">
                  <c:v>7.0060000000000011</c:v>
                </c:pt>
                <c:pt idx="8228">
                  <c:v>7.0060000000000011</c:v>
                </c:pt>
                <c:pt idx="8229">
                  <c:v>7.0070000000000006</c:v>
                </c:pt>
                <c:pt idx="8230">
                  <c:v>7.0080000000000009</c:v>
                </c:pt>
                <c:pt idx="8231">
                  <c:v>7.0090000000000012</c:v>
                </c:pt>
                <c:pt idx="8232">
                  <c:v>7.0100000000000007</c:v>
                </c:pt>
                <c:pt idx="8233">
                  <c:v>7.011000000000001</c:v>
                </c:pt>
                <c:pt idx="8234">
                  <c:v>7.011000000000001</c:v>
                </c:pt>
                <c:pt idx="8235">
                  <c:v>7.0120000000000005</c:v>
                </c:pt>
                <c:pt idx="8236">
                  <c:v>7.0130000000000008</c:v>
                </c:pt>
                <c:pt idx="8237">
                  <c:v>7.0140000000000011</c:v>
                </c:pt>
                <c:pt idx="8238">
                  <c:v>7.0150000000000006</c:v>
                </c:pt>
                <c:pt idx="8239">
                  <c:v>7.0160000000000009</c:v>
                </c:pt>
                <c:pt idx="8240">
                  <c:v>7.0160000000000009</c:v>
                </c:pt>
                <c:pt idx="8241">
                  <c:v>7.0170000000000012</c:v>
                </c:pt>
                <c:pt idx="8242">
                  <c:v>7.0180000000000007</c:v>
                </c:pt>
                <c:pt idx="8243">
                  <c:v>7.019000000000001</c:v>
                </c:pt>
                <c:pt idx="8244">
                  <c:v>7.0200000000000005</c:v>
                </c:pt>
                <c:pt idx="8245">
                  <c:v>7.0210000000000008</c:v>
                </c:pt>
                <c:pt idx="8246">
                  <c:v>7.0210000000000008</c:v>
                </c:pt>
                <c:pt idx="8247">
                  <c:v>7.0220000000000011</c:v>
                </c:pt>
                <c:pt idx="8248">
                  <c:v>7.0230000000000006</c:v>
                </c:pt>
                <c:pt idx="8249">
                  <c:v>7.0240000000000009</c:v>
                </c:pt>
                <c:pt idx="8250">
                  <c:v>7.0250000000000012</c:v>
                </c:pt>
                <c:pt idx="8251">
                  <c:v>7.0250000000000012</c:v>
                </c:pt>
                <c:pt idx="8252">
                  <c:v>7.0260000000000007</c:v>
                </c:pt>
                <c:pt idx="8253">
                  <c:v>7.027000000000001</c:v>
                </c:pt>
                <c:pt idx="8254">
                  <c:v>7.0280000000000005</c:v>
                </c:pt>
                <c:pt idx="8255">
                  <c:v>7.0290000000000008</c:v>
                </c:pt>
                <c:pt idx="8256">
                  <c:v>7.0300000000000011</c:v>
                </c:pt>
                <c:pt idx="8257">
                  <c:v>7.0300000000000011</c:v>
                </c:pt>
                <c:pt idx="8258">
                  <c:v>7.0310000000000006</c:v>
                </c:pt>
                <c:pt idx="8259">
                  <c:v>7.0320000000000009</c:v>
                </c:pt>
                <c:pt idx="8260">
                  <c:v>7.0330000000000013</c:v>
                </c:pt>
                <c:pt idx="8261">
                  <c:v>7.0340000000000007</c:v>
                </c:pt>
                <c:pt idx="8262">
                  <c:v>7.035000000000001</c:v>
                </c:pt>
                <c:pt idx="8263">
                  <c:v>7.035000000000001</c:v>
                </c:pt>
                <c:pt idx="8264">
                  <c:v>7.0360000000000005</c:v>
                </c:pt>
                <c:pt idx="8265">
                  <c:v>7.0370000000000008</c:v>
                </c:pt>
                <c:pt idx="8266">
                  <c:v>7.0380000000000011</c:v>
                </c:pt>
                <c:pt idx="8267">
                  <c:v>7.0390000000000006</c:v>
                </c:pt>
                <c:pt idx="8268">
                  <c:v>7.0400000000000009</c:v>
                </c:pt>
                <c:pt idx="8269">
                  <c:v>7.0400000000000009</c:v>
                </c:pt>
                <c:pt idx="8270">
                  <c:v>7.0410000000000013</c:v>
                </c:pt>
                <c:pt idx="8271">
                  <c:v>7.0420000000000007</c:v>
                </c:pt>
                <c:pt idx="8272">
                  <c:v>7.043000000000001</c:v>
                </c:pt>
                <c:pt idx="8273">
                  <c:v>7.0440000000000005</c:v>
                </c:pt>
                <c:pt idx="8274">
                  <c:v>7.0450000000000008</c:v>
                </c:pt>
                <c:pt idx="8275">
                  <c:v>7.0450000000000008</c:v>
                </c:pt>
                <c:pt idx="8276">
                  <c:v>7.0460000000000012</c:v>
                </c:pt>
                <c:pt idx="8277">
                  <c:v>7.0470000000000006</c:v>
                </c:pt>
                <c:pt idx="8278">
                  <c:v>7.0480000000000009</c:v>
                </c:pt>
                <c:pt idx="8279">
                  <c:v>7.0490000000000013</c:v>
                </c:pt>
                <c:pt idx="8280">
                  <c:v>7.0500000000000007</c:v>
                </c:pt>
                <c:pt idx="8281">
                  <c:v>7.0500000000000007</c:v>
                </c:pt>
                <c:pt idx="8282">
                  <c:v>7.051000000000001</c:v>
                </c:pt>
                <c:pt idx="8283">
                  <c:v>7.0520000000000005</c:v>
                </c:pt>
                <c:pt idx="8284">
                  <c:v>7.0530000000000008</c:v>
                </c:pt>
                <c:pt idx="8285">
                  <c:v>7.0540000000000012</c:v>
                </c:pt>
                <c:pt idx="8286">
                  <c:v>7.0550000000000006</c:v>
                </c:pt>
                <c:pt idx="8287">
                  <c:v>7.0550000000000006</c:v>
                </c:pt>
                <c:pt idx="8288">
                  <c:v>7.0560000000000009</c:v>
                </c:pt>
                <c:pt idx="8289">
                  <c:v>7.0570000000000004</c:v>
                </c:pt>
                <c:pt idx="8290">
                  <c:v>7.0580000000000007</c:v>
                </c:pt>
                <c:pt idx="8291">
                  <c:v>7.0590000000000011</c:v>
                </c:pt>
                <c:pt idx="8292">
                  <c:v>7.0590000000000011</c:v>
                </c:pt>
                <c:pt idx="8293">
                  <c:v>7.0600000000000005</c:v>
                </c:pt>
                <c:pt idx="8294">
                  <c:v>7.0610000000000008</c:v>
                </c:pt>
                <c:pt idx="8295">
                  <c:v>7.0620000000000012</c:v>
                </c:pt>
                <c:pt idx="8296">
                  <c:v>7.0630000000000006</c:v>
                </c:pt>
                <c:pt idx="8297">
                  <c:v>7.0640000000000009</c:v>
                </c:pt>
                <c:pt idx="8298">
                  <c:v>7.0640000000000009</c:v>
                </c:pt>
                <c:pt idx="8299">
                  <c:v>7.0650000000000004</c:v>
                </c:pt>
                <c:pt idx="8300">
                  <c:v>7.0660000000000007</c:v>
                </c:pt>
                <c:pt idx="8301">
                  <c:v>7.0670000000000011</c:v>
                </c:pt>
                <c:pt idx="8302">
                  <c:v>7.0680000000000005</c:v>
                </c:pt>
                <c:pt idx="8303">
                  <c:v>7.0690000000000008</c:v>
                </c:pt>
                <c:pt idx="8304">
                  <c:v>7.0690000000000008</c:v>
                </c:pt>
                <c:pt idx="8305">
                  <c:v>7.0700000000000012</c:v>
                </c:pt>
                <c:pt idx="8306">
                  <c:v>7.0710000000000006</c:v>
                </c:pt>
                <c:pt idx="8307">
                  <c:v>7.072000000000001</c:v>
                </c:pt>
                <c:pt idx="8308">
                  <c:v>7.0730000000000004</c:v>
                </c:pt>
                <c:pt idx="8309">
                  <c:v>7.0740000000000007</c:v>
                </c:pt>
                <c:pt idx="8310">
                  <c:v>7.0740000000000007</c:v>
                </c:pt>
                <c:pt idx="8311">
                  <c:v>7.0750000000000011</c:v>
                </c:pt>
                <c:pt idx="8312">
                  <c:v>7.0760000000000005</c:v>
                </c:pt>
                <c:pt idx="8313">
                  <c:v>7.0770000000000008</c:v>
                </c:pt>
                <c:pt idx="8314">
                  <c:v>7.0780000000000012</c:v>
                </c:pt>
                <c:pt idx="8315">
                  <c:v>7.0790000000000006</c:v>
                </c:pt>
                <c:pt idx="8316">
                  <c:v>7.0790000000000006</c:v>
                </c:pt>
                <c:pt idx="8317">
                  <c:v>7.080000000000001</c:v>
                </c:pt>
                <c:pt idx="8318">
                  <c:v>7.0810000000000004</c:v>
                </c:pt>
                <c:pt idx="8319">
                  <c:v>7.0820000000000007</c:v>
                </c:pt>
                <c:pt idx="8320">
                  <c:v>7.0830000000000011</c:v>
                </c:pt>
                <c:pt idx="8321">
                  <c:v>7.0840000000000005</c:v>
                </c:pt>
                <c:pt idx="8322">
                  <c:v>7.0840000000000005</c:v>
                </c:pt>
                <c:pt idx="8323">
                  <c:v>7.0850000000000009</c:v>
                </c:pt>
                <c:pt idx="8324">
                  <c:v>7.0860000000000012</c:v>
                </c:pt>
                <c:pt idx="8325">
                  <c:v>7.0870000000000006</c:v>
                </c:pt>
                <c:pt idx="8326">
                  <c:v>7.088000000000001</c:v>
                </c:pt>
                <c:pt idx="8327">
                  <c:v>7.0890000000000004</c:v>
                </c:pt>
                <c:pt idx="8328">
                  <c:v>7.0890000000000004</c:v>
                </c:pt>
                <c:pt idx="8329">
                  <c:v>7.0900000000000007</c:v>
                </c:pt>
                <c:pt idx="8330">
                  <c:v>7.0910000000000011</c:v>
                </c:pt>
                <c:pt idx="8331">
                  <c:v>7.0920000000000005</c:v>
                </c:pt>
                <c:pt idx="8332">
                  <c:v>7.0930000000000009</c:v>
                </c:pt>
                <c:pt idx="8333">
                  <c:v>7.0940000000000012</c:v>
                </c:pt>
                <c:pt idx="8334">
                  <c:v>7.0940000000000012</c:v>
                </c:pt>
                <c:pt idx="8335">
                  <c:v>7.0950000000000006</c:v>
                </c:pt>
                <c:pt idx="8336">
                  <c:v>7.096000000000001</c:v>
                </c:pt>
                <c:pt idx="8337">
                  <c:v>7.0970000000000004</c:v>
                </c:pt>
                <c:pt idx="8338">
                  <c:v>7.0980000000000008</c:v>
                </c:pt>
                <c:pt idx="8339">
                  <c:v>7.0980000000000008</c:v>
                </c:pt>
                <c:pt idx="8340">
                  <c:v>7.0990000000000011</c:v>
                </c:pt>
                <c:pt idx="8341">
                  <c:v>7.1000000000000005</c:v>
                </c:pt>
                <c:pt idx="8342">
                  <c:v>7.1010000000000009</c:v>
                </c:pt>
                <c:pt idx="8343">
                  <c:v>7.1020000000000012</c:v>
                </c:pt>
                <c:pt idx="8344">
                  <c:v>7.1030000000000006</c:v>
                </c:pt>
                <c:pt idx="8345">
                  <c:v>7.1030000000000006</c:v>
                </c:pt>
                <c:pt idx="8346">
                  <c:v>7.104000000000001</c:v>
                </c:pt>
                <c:pt idx="8347">
                  <c:v>7.1050000000000004</c:v>
                </c:pt>
                <c:pt idx="8348">
                  <c:v>7.1060000000000008</c:v>
                </c:pt>
                <c:pt idx="8349">
                  <c:v>7.1070000000000011</c:v>
                </c:pt>
                <c:pt idx="8350">
                  <c:v>7.1080000000000005</c:v>
                </c:pt>
                <c:pt idx="8351">
                  <c:v>7.1080000000000005</c:v>
                </c:pt>
                <c:pt idx="8352">
                  <c:v>7.1090000000000009</c:v>
                </c:pt>
                <c:pt idx="8353">
                  <c:v>7.1100000000000012</c:v>
                </c:pt>
                <c:pt idx="8354">
                  <c:v>7.1110000000000007</c:v>
                </c:pt>
                <c:pt idx="8355">
                  <c:v>7.112000000000001</c:v>
                </c:pt>
                <c:pt idx="8356">
                  <c:v>7.1130000000000004</c:v>
                </c:pt>
                <c:pt idx="8357">
                  <c:v>7.1130000000000004</c:v>
                </c:pt>
                <c:pt idx="8358">
                  <c:v>7.1140000000000008</c:v>
                </c:pt>
                <c:pt idx="8359">
                  <c:v>7.1150000000000011</c:v>
                </c:pt>
                <c:pt idx="8360">
                  <c:v>7.1160000000000005</c:v>
                </c:pt>
                <c:pt idx="8361">
                  <c:v>7.1170000000000009</c:v>
                </c:pt>
                <c:pt idx="8362">
                  <c:v>7.1180000000000012</c:v>
                </c:pt>
                <c:pt idx="8363">
                  <c:v>7.1180000000000012</c:v>
                </c:pt>
                <c:pt idx="8364">
                  <c:v>7.1190000000000007</c:v>
                </c:pt>
                <c:pt idx="8365">
                  <c:v>7.120000000000001</c:v>
                </c:pt>
                <c:pt idx="8366">
                  <c:v>7.1210000000000004</c:v>
                </c:pt>
                <c:pt idx="8367">
                  <c:v>7.1220000000000008</c:v>
                </c:pt>
                <c:pt idx="8368">
                  <c:v>7.1230000000000011</c:v>
                </c:pt>
                <c:pt idx="8369">
                  <c:v>7.1230000000000011</c:v>
                </c:pt>
                <c:pt idx="8370">
                  <c:v>7.1240000000000006</c:v>
                </c:pt>
                <c:pt idx="8371">
                  <c:v>7.1250000000000009</c:v>
                </c:pt>
                <c:pt idx="8372">
                  <c:v>7.1260000000000012</c:v>
                </c:pt>
                <c:pt idx="8373">
                  <c:v>7.1270000000000007</c:v>
                </c:pt>
                <c:pt idx="8374">
                  <c:v>7.128000000000001</c:v>
                </c:pt>
                <c:pt idx="8375">
                  <c:v>7.128000000000001</c:v>
                </c:pt>
                <c:pt idx="8376">
                  <c:v>7.1290000000000004</c:v>
                </c:pt>
                <c:pt idx="8377">
                  <c:v>7.1300000000000008</c:v>
                </c:pt>
                <c:pt idx="8378">
                  <c:v>7.1310000000000011</c:v>
                </c:pt>
                <c:pt idx="8379">
                  <c:v>7.1320000000000006</c:v>
                </c:pt>
                <c:pt idx="8380">
                  <c:v>7.1330000000000009</c:v>
                </c:pt>
                <c:pt idx="8381">
                  <c:v>7.1330000000000009</c:v>
                </c:pt>
                <c:pt idx="8382">
                  <c:v>7.1340000000000012</c:v>
                </c:pt>
                <c:pt idx="8383">
                  <c:v>7.1350000000000007</c:v>
                </c:pt>
                <c:pt idx="8384">
                  <c:v>7.136000000000001</c:v>
                </c:pt>
                <c:pt idx="8385">
                  <c:v>7.1370000000000005</c:v>
                </c:pt>
                <c:pt idx="8386">
                  <c:v>7.1370000000000005</c:v>
                </c:pt>
                <c:pt idx="8387">
                  <c:v>7.1380000000000008</c:v>
                </c:pt>
                <c:pt idx="8388">
                  <c:v>7.1390000000000011</c:v>
                </c:pt>
                <c:pt idx="8389">
                  <c:v>7.1400000000000006</c:v>
                </c:pt>
                <c:pt idx="8390">
                  <c:v>7.1410000000000009</c:v>
                </c:pt>
                <c:pt idx="8391">
                  <c:v>7.1420000000000012</c:v>
                </c:pt>
                <c:pt idx="8392">
                  <c:v>7.1420000000000012</c:v>
                </c:pt>
                <c:pt idx="8393">
                  <c:v>7.1430000000000007</c:v>
                </c:pt>
                <c:pt idx="8394">
                  <c:v>7.144000000000001</c:v>
                </c:pt>
                <c:pt idx="8395">
                  <c:v>7.1450000000000005</c:v>
                </c:pt>
                <c:pt idx="8396">
                  <c:v>7.1460000000000008</c:v>
                </c:pt>
                <c:pt idx="8397">
                  <c:v>7.1470000000000011</c:v>
                </c:pt>
                <c:pt idx="8398">
                  <c:v>7.1470000000000011</c:v>
                </c:pt>
                <c:pt idx="8399">
                  <c:v>7.1480000000000006</c:v>
                </c:pt>
                <c:pt idx="8400">
                  <c:v>7.1490000000000009</c:v>
                </c:pt>
                <c:pt idx="8401">
                  <c:v>7.1500000000000012</c:v>
                </c:pt>
                <c:pt idx="8402">
                  <c:v>7.1510000000000007</c:v>
                </c:pt>
                <c:pt idx="8403">
                  <c:v>7.152000000000001</c:v>
                </c:pt>
                <c:pt idx="8404">
                  <c:v>7.152000000000001</c:v>
                </c:pt>
                <c:pt idx="8405">
                  <c:v>7.1530000000000005</c:v>
                </c:pt>
                <c:pt idx="8406">
                  <c:v>7.1540000000000008</c:v>
                </c:pt>
                <c:pt idx="8407">
                  <c:v>7.1550000000000011</c:v>
                </c:pt>
                <c:pt idx="8408">
                  <c:v>7.1560000000000006</c:v>
                </c:pt>
                <c:pt idx="8409">
                  <c:v>7.1570000000000009</c:v>
                </c:pt>
                <c:pt idx="8410">
                  <c:v>7.1570000000000009</c:v>
                </c:pt>
                <c:pt idx="8411">
                  <c:v>7.1580000000000013</c:v>
                </c:pt>
                <c:pt idx="8412">
                  <c:v>7.1590000000000007</c:v>
                </c:pt>
                <c:pt idx="8413">
                  <c:v>7.160000000000001</c:v>
                </c:pt>
                <c:pt idx="8414">
                  <c:v>7.1610000000000005</c:v>
                </c:pt>
                <c:pt idx="8415">
                  <c:v>7.1620000000000008</c:v>
                </c:pt>
                <c:pt idx="8416">
                  <c:v>7.1620000000000008</c:v>
                </c:pt>
                <c:pt idx="8417">
                  <c:v>7.1630000000000011</c:v>
                </c:pt>
                <c:pt idx="8418">
                  <c:v>7.1640000000000006</c:v>
                </c:pt>
                <c:pt idx="8419">
                  <c:v>7.1650000000000009</c:v>
                </c:pt>
                <c:pt idx="8420">
                  <c:v>7.1660000000000013</c:v>
                </c:pt>
                <c:pt idx="8421">
                  <c:v>7.1670000000000007</c:v>
                </c:pt>
                <c:pt idx="8422">
                  <c:v>7.1670000000000007</c:v>
                </c:pt>
                <c:pt idx="8423">
                  <c:v>7.168000000000001</c:v>
                </c:pt>
                <c:pt idx="8424">
                  <c:v>7.1690000000000005</c:v>
                </c:pt>
                <c:pt idx="8425">
                  <c:v>7.1700000000000008</c:v>
                </c:pt>
                <c:pt idx="8426">
                  <c:v>7.1710000000000012</c:v>
                </c:pt>
                <c:pt idx="8427">
                  <c:v>7.1720000000000006</c:v>
                </c:pt>
                <c:pt idx="8428">
                  <c:v>7.1720000000000006</c:v>
                </c:pt>
                <c:pt idx="8429">
                  <c:v>7.1730000000000009</c:v>
                </c:pt>
                <c:pt idx="8430">
                  <c:v>7.1740000000000013</c:v>
                </c:pt>
                <c:pt idx="8431">
                  <c:v>7.1750000000000007</c:v>
                </c:pt>
                <c:pt idx="8432">
                  <c:v>7.176000000000001</c:v>
                </c:pt>
                <c:pt idx="8433">
                  <c:v>7.176000000000001</c:v>
                </c:pt>
                <c:pt idx="8434">
                  <c:v>7.1770000000000005</c:v>
                </c:pt>
                <c:pt idx="8435">
                  <c:v>7.1780000000000008</c:v>
                </c:pt>
                <c:pt idx="8436">
                  <c:v>7.1790000000000012</c:v>
                </c:pt>
                <c:pt idx="8437">
                  <c:v>7.1800000000000006</c:v>
                </c:pt>
                <c:pt idx="8438">
                  <c:v>7.1810000000000009</c:v>
                </c:pt>
                <c:pt idx="8439">
                  <c:v>7.1810000000000009</c:v>
                </c:pt>
                <c:pt idx="8440">
                  <c:v>7.1820000000000004</c:v>
                </c:pt>
                <c:pt idx="8441">
                  <c:v>7.1830000000000007</c:v>
                </c:pt>
                <c:pt idx="8442">
                  <c:v>7.1840000000000011</c:v>
                </c:pt>
                <c:pt idx="8443">
                  <c:v>7.1850000000000005</c:v>
                </c:pt>
                <c:pt idx="8444">
                  <c:v>7.1860000000000008</c:v>
                </c:pt>
                <c:pt idx="8445">
                  <c:v>7.1860000000000008</c:v>
                </c:pt>
                <c:pt idx="8446">
                  <c:v>7.1870000000000012</c:v>
                </c:pt>
                <c:pt idx="8447">
                  <c:v>7.1880000000000006</c:v>
                </c:pt>
                <c:pt idx="8448">
                  <c:v>7.1890000000000009</c:v>
                </c:pt>
                <c:pt idx="8449">
                  <c:v>7.19</c:v>
                </c:pt>
                <c:pt idx="8450">
                  <c:v>7.1910000000000007</c:v>
                </c:pt>
                <c:pt idx="8451">
                  <c:v>7.1910000000000007</c:v>
                </c:pt>
                <c:pt idx="8452">
                  <c:v>7.1920000000000011</c:v>
                </c:pt>
                <c:pt idx="8453">
                  <c:v>7.1930000000000005</c:v>
                </c:pt>
                <c:pt idx="8454">
                  <c:v>7.1940000000000008</c:v>
                </c:pt>
                <c:pt idx="8455">
                  <c:v>7.1950000000000012</c:v>
                </c:pt>
                <c:pt idx="8456">
                  <c:v>7.1960000000000006</c:v>
                </c:pt>
                <c:pt idx="8457">
                  <c:v>7.1960000000000006</c:v>
                </c:pt>
                <c:pt idx="8458">
                  <c:v>7.197000000000001</c:v>
                </c:pt>
                <c:pt idx="8459">
                  <c:v>7.1980000000000004</c:v>
                </c:pt>
                <c:pt idx="8460">
                  <c:v>7.1990000000000007</c:v>
                </c:pt>
                <c:pt idx="8461">
                  <c:v>7.2000000000000011</c:v>
                </c:pt>
                <c:pt idx="8462">
                  <c:v>7.2010000000000005</c:v>
                </c:pt>
                <c:pt idx="8463">
                  <c:v>7.2010000000000005</c:v>
                </c:pt>
                <c:pt idx="8464">
                  <c:v>7.2020000000000008</c:v>
                </c:pt>
                <c:pt idx="8465">
                  <c:v>7.2030000000000012</c:v>
                </c:pt>
                <c:pt idx="8466">
                  <c:v>7.2040000000000006</c:v>
                </c:pt>
                <c:pt idx="8467">
                  <c:v>7.205000000000001</c:v>
                </c:pt>
                <c:pt idx="8468">
                  <c:v>7.2060000000000004</c:v>
                </c:pt>
                <c:pt idx="8469">
                  <c:v>7.2060000000000004</c:v>
                </c:pt>
                <c:pt idx="8470">
                  <c:v>7.2070000000000007</c:v>
                </c:pt>
                <c:pt idx="8471">
                  <c:v>7.2080000000000011</c:v>
                </c:pt>
                <c:pt idx="8472">
                  <c:v>7.2090000000000005</c:v>
                </c:pt>
                <c:pt idx="8473">
                  <c:v>7.2100000000000009</c:v>
                </c:pt>
                <c:pt idx="8474">
                  <c:v>7.2110000000000012</c:v>
                </c:pt>
                <c:pt idx="8475">
                  <c:v>7.2110000000000012</c:v>
                </c:pt>
                <c:pt idx="8476">
                  <c:v>7.2120000000000006</c:v>
                </c:pt>
                <c:pt idx="8477">
                  <c:v>7.213000000000001</c:v>
                </c:pt>
                <c:pt idx="8478">
                  <c:v>7.2140000000000004</c:v>
                </c:pt>
                <c:pt idx="8479">
                  <c:v>7.2150000000000007</c:v>
                </c:pt>
                <c:pt idx="8480">
                  <c:v>7.2150000000000007</c:v>
                </c:pt>
                <c:pt idx="8481">
                  <c:v>7.2160000000000011</c:v>
                </c:pt>
                <c:pt idx="8482">
                  <c:v>7.2170000000000005</c:v>
                </c:pt>
                <c:pt idx="8483">
                  <c:v>7.2180000000000009</c:v>
                </c:pt>
                <c:pt idx="8484">
                  <c:v>7.2190000000000012</c:v>
                </c:pt>
                <c:pt idx="8485">
                  <c:v>7.2200000000000006</c:v>
                </c:pt>
                <c:pt idx="8486">
                  <c:v>7.2200000000000006</c:v>
                </c:pt>
                <c:pt idx="8487">
                  <c:v>7.221000000000001</c:v>
                </c:pt>
                <c:pt idx="8488">
                  <c:v>7.2220000000000004</c:v>
                </c:pt>
                <c:pt idx="8489">
                  <c:v>7.2230000000000008</c:v>
                </c:pt>
                <c:pt idx="8490">
                  <c:v>7.2240000000000011</c:v>
                </c:pt>
                <c:pt idx="8491">
                  <c:v>7.2250000000000005</c:v>
                </c:pt>
                <c:pt idx="8492">
                  <c:v>7.2250000000000005</c:v>
                </c:pt>
                <c:pt idx="8493">
                  <c:v>7.2260000000000009</c:v>
                </c:pt>
                <c:pt idx="8494">
                  <c:v>7.2270000000000012</c:v>
                </c:pt>
                <c:pt idx="8495">
                  <c:v>7.2280000000000006</c:v>
                </c:pt>
                <c:pt idx="8496">
                  <c:v>7.229000000000001</c:v>
                </c:pt>
                <c:pt idx="8497">
                  <c:v>7.23</c:v>
                </c:pt>
                <c:pt idx="8498">
                  <c:v>7.23</c:v>
                </c:pt>
                <c:pt idx="8499">
                  <c:v>7.2310000000000008</c:v>
                </c:pt>
                <c:pt idx="8500">
                  <c:v>7.2320000000000011</c:v>
                </c:pt>
                <c:pt idx="8501">
                  <c:v>7.2330000000000005</c:v>
                </c:pt>
                <c:pt idx="8502">
                  <c:v>7.2340000000000009</c:v>
                </c:pt>
                <c:pt idx="8503">
                  <c:v>7.2350000000000012</c:v>
                </c:pt>
                <c:pt idx="8504">
                  <c:v>7.2350000000000012</c:v>
                </c:pt>
                <c:pt idx="8505">
                  <c:v>7.2360000000000007</c:v>
                </c:pt>
                <c:pt idx="8506">
                  <c:v>7.237000000000001</c:v>
                </c:pt>
                <c:pt idx="8507">
                  <c:v>7.2380000000000004</c:v>
                </c:pt>
                <c:pt idx="8508">
                  <c:v>7.2390000000000008</c:v>
                </c:pt>
                <c:pt idx="8509">
                  <c:v>7.2400000000000011</c:v>
                </c:pt>
                <c:pt idx="8510">
                  <c:v>7.2400000000000011</c:v>
                </c:pt>
                <c:pt idx="8511">
                  <c:v>7.2410000000000005</c:v>
                </c:pt>
                <c:pt idx="8512">
                  <c:v>7.2420000000000009</c:v>
                </c:pt>
                <c:pt idx="8513">
                  <c:v>7.2430000000000012</c:v>
                </c:pt>
                <c:pt idx="8514">
                  <c:v>7.2440000000000007</c:v>
                </c:pt>
                <c:pt idx="8515">
                  <c:v>7.245000000000001</c:v>
                </c:pt>
                <c:pt idx="8516">
                  <c:v>7.245000000000001</c:v>
                </c:pt>
                <c:pt idx="8517">
                  <c:v>7.2460000000000004</c:v>
                </c:pt>
                <c:pt idx="8518">
                  <c:v>7.2470000000000008</c:v>
                </c:pt>
                <c:pt idx="8519">
                  <c:v>7.2480000000000011</c:v>
                </c:pt>
                <c:pt idx="8520">
                  <c:v>7.2490000000000006</c:v>
                </c:pt>
                <c:pt idx="8521">
                  <c:v>7.2500000000000009</c:v>
                </c:pt>
                <c:pt idx="8522">
                  <c:v>7.2500000000000009</c:v>
                </c:pt>
                <c:pt idx="8523">
                  <c:v>7.2510000000000012</c:v>
                </c:pt>
                <c:pt idx="8524">
                  <c:v>7.2520000000000007</c:v>
                </c:pt>
                <c:pt idx="8525">
                  <c:v>7.253000000000001</c:v>
                </c:pt>
                <c:pt idx="8526">
                  <c:v>7.2540000000000004</c:v>
                </c:pt>
                <c:pt idx="8527">
                  <c:v>7.2540000000000004</c:v>
                </c:pt>
                <c:pt idx="8528">
                  <c:v>7.2550000000000008</c:v>
                </c:pt>
                <c:pt idx="8529">
                  <c:v>7.2560000000000011</c:v>
                </c:pt>
                <c:pt idx="8530">
                  <c:v>7.2570000000000006</c:v>
                </c:pt>
                <c:pt idx="8531">
                  <c:v>7.2580000000000009</c:v>
                </c:pt>
                <c:pt idx="8532">
                  <c:v>7.2590000000000012</c:v>
                </c:pt>
                <c:pt idx="8533">
                  <c:v>7.2590000000000012</c:v>
                </c:pt>
                <c:pt idx="8534">
                  <c:v>7.2600000000000007</c:v>
                </c:pt>
                <c:pt idx="8535">
                  <c:v>7.261000000000001</c:v>
                </c:pt>
                <c:pt idx="8536">
                  <c:v>7.2620000000000005</c:v>
                </c:pt>
                <c:pt idx="8537">
                  <c:v>7.2630000000000008</c:v>
                </c:pt>
                <c:pt idx="8538">
                  <c:v>7.2640000000000011</c:v>
                </c:pt>
                <c:pt idx="8539">
                  <c:v>7.2640000000000011</c:v>
                </c:pt>
                <c:pt idx="8540">
                  <c:v>7.2650000000000006</c:v>
                </c:pt>
                <c:pt idx="8541">
                  <c:v>7.2660000000000009</c:v>
                </c:pt>
                <c:pt idx="8542">
                  <c:v>7.2670000000000012</c:v>
                </c:pt>
                <c:pt idx="8543">
                  <c:v>7.2680000000000007</c:v>
                </c:pt>
                <c:pt idx="8544">
                  <c:v>7.269000000000001</c:v>
                </c:pt>
                <c:pt idx="8545">
                  <c:v>7.269000000000001</c:v>
                </c:pt>
                <c:pt idx="8546">
                  <c:v>7.2700000000000005</c:v>
                </c:pt>
                <c:pt idx="8547">
                  <c:v>7.2710000000000008</c:v>
                </c:pt>
                <c:pt idx="8548">
                  <c:v>7.2720000000000011</c:v>
                </c:pt>
                <c:pt idx="8549">
                  <c:v>7.2730000000000006</c:v>
                </c:pt>
                <c:pt idx="8550">
                  <c:v>7.2740000000000009</c:v>
                </c:pt>
                <c:pt idx="8551">
                  <c:v>7.2740000000000009</c:v>
                </c:pt>
                <c:pt idx="8552">
                  <c:v>7.2750000000000012</c:v>
                </c:pt>
                <c:pt idx="8553">
                  <c:v>7.2760000000000007</c:v>
                </c:pt>
                <c:pt idx="8554">
                  <c:v>7.277000000000001</c:v>
                </c:pt>
                <c:pt idx="8555">
                  <c:v>7.2780000000000005</c:v>
                </c:pt>
                <c:pt idx="8556">
                  <c:v>7.2790000000000008</c:v>
                </c:pt>
                <c:pt idx="8557">
                  <c:v>7.2790000000000008</c:v>
                </c:pt>
                <c:pt idx="8558">
                  <c:v>7.2800000000000011</c:v>
                </c:pt>
                <c:pt idx="8559">
                  <c:v>7.2810000000000006</c:v>
                </c:pt>
                <c:pt idx="8560">
                  <c:v>7.2820000000000009</c:v>
                </c:pt>
                <c:pt idx="8561">
                  <c:v>7.2830000000000013</c:v>
                </c:pt>
                <c:pt idx="8562">
                  <c:v>7.2840000000000007</c:v>
                </c:pt>
                <c:pt idx="8563">
                  <c:v>7.2840000000000007</c:v>
                </c:pt>
                <c:pt idx="8564">
                  <c:v>7.285000000000001</c:v>
                </c:pt>
                <c:pt idx="8565">
                  <c:v>7.2860000000000005</c:v>
                </c:pt>
                <c:pt idx="8566">
                  <c:v>7.2870000000000008</c:v>
                </c:pt>
                <c:pt idx="8567">
                  <c:v>7.2880000000000011</c:v>
                </c:pt>
                <c:pt idx="8568">
                  <c:v>7.2880000000000011</c:v>
                </c:pt>
                <c:pt idx="8569">
                  <c:v>7.2890000000000006</c:v>
                </c:pt>
                <c:pt idx="8570">
                  <c:v>7.2900000000000009</c:v>
                </c:pt>
                <c:pt idx="8571">
                  <c:v>7.2910000000000013</c:v>
                </c:pt>
                <c:pt idx="8572">
                  <c:v>7.2920000000000007</c:v>
                </c:pt>
                <c:pt idx="8573">
                  <c:v>7.293000000000001</c:v>
                </c:pt>
                <c:pt idx="8574">
                  <c:v>7.293000000000001</c:v>
                </c:pt>
                <c:pt idx="8575">
                  <c:v>7.2940000000000005</c:v>
                </c:pt>
                <c:pt idx="8576">
                  <c:v>7.2950000000000008</c:v>
                </c:pt>
                <c:pt idx="8577">
                  <c:v>7.2960000000000012</c:v>
                </c:pt>
                <c:pt idx="8578">
                  <c:v>7.2970000000000006</c:v>
                </c:pt>
                <c:pt idx="8579">
                  <c:v>7.2980000000000009</c:v>
                </c:pt>
                <c:pt idx="8580">
                  <c:v>7.2980000000000009</c:v>
                </c:pt>
                <c:pt idx="8581">
                  <c:v>7.2990000000000013</c:v>
                </c:pt>
                <c:pt idx="8582">
                  <c:v>7.3000000000000007</c:v>
                </c:pt>
                <c:pt idx="8583">
                  <c:v>7.301000000000001</c:v>
                </c:pt>
                <c:pt idx="8584">
                  <c:v>7.3020000000000005</c:v>
                </c:pt>
                <c:pt idx="8585">
                  <c:v>7.3030000000000008</c:v>
                </c:pt>
                <c:pt idx="8586">
                  <c:v>7.3030000000000008</c:v>
                </c:pt>
                <c:pt idx="8587">
                  <c:v>7.3040000000000012</c:v>
                </c:pt>
                <c:pt idx="8588">
                  <c:v>7.3050000000000006</c:v>
                </c:pt>
                <c:pt idx="8589">
                  <c:v>7.3060000000000009</c:v>
                </c:pt>
                <c:pt idx="8590">
                  <c:v>7.3070000000000004</c:v>
                </c:pt>
                <c:pt idx="8591">
                  <c:v>7.3080000000000007</c:v>
                </c:pt>
                <c:pt idx="8592">
                  <c:v>7.3080000000000007</c:v>
                </c:pt>
                <c:pt idx="8593">
                  <c:v>7.3090000000000011</c:v>
                </c:pt>
                <c:pt idx="8594">
                  <c:v>7.3100000000000005</c:v>
                </c:pt>
                <c:pt idx="8595">
                  <c:v>7.3110000000000008</c:v>
                </c:pt>
                <c:pt idx="8596">
                  <c:v>7.3120000000000012</c:v>
                </c:pt>
                <c:pt idx="8597">
                  <c:v>7.3130000000000006</c:v>
                </c:pt>
                <c:pt idx="8598">
                  <c:v>7.3130000000000006</c:v>
                </c:pt>
                <c:pt idx="8599">
                  <c:v>7.3140000000000009</c:v>
                </c:pt>
                <c:pt idx="8600">
                  <c:v>7.3150000000000004</c:v>
                </c:pt>
                <c:pt idx="8601">
                  <c:v>7.3160000000000007</c:v>
                </c:pt>
                <c:pt idx="8602">
                  <c:v>7.3170000000000011</c:v>
                </c:pt>
                <c:pt idx="8603">
                  <c:v>7.3180000000000005</c:v>
                </c:pt>
                <c:pt idx="8604">
                  <c:v>7.3180000000000005</c:v>
                </c:pt>
                <c:pt idx="8605">
                  <c:v>7.3190000000000008</c:v>
                </c:pt>
                <c:pt idx="8606">
                  <c:v>7.3200000000000012</c:v>
                </c:pt>
                <c:pt idx="8607">
                  <c:v>7.3210000000000006</c:v>
                </c:pt>
                <c:pt idx="8608">
                  <c:v>7.322000000000001</c:v>
                </c:pt>
                <c:pt idx="8609">
                  <c:v>7.3230000000000004</c:v>
                </c:pt>
                <c:pt idx="8610">
                  <c:v>7.3230000000000004</c:v>
                </c:pt>
                <c:pt idx="8611">
                  <c:v>7.3240000000000007</c:v>
                </c:pt>
                <c:pt idx="8612">
                  <c:v>7.3250000000000011</c:v>
                </c:pt>
                <c:pt idx="8613">
                  <c:v>7.3260000000000005</c:v>
                </c:pt>
                <c:pt idx="8614">
                  <c:v>7.3270000000000008</c:v>
                </c:pt>
                <c:pt idx="8615">
                  <c:v>7.3270000000000008</c:v>
                </c:pt>
                <c:pt idx="8616">
                  <c:v>7.3280000000000012</c:v>
                </c:pt>
                <c:pt idx="8617">
                  <c:v>7.3290000000000006</c:v>
                </c:pt>
                <c:pt idx="8618">
                  <c:v>7.330000000000001</c:v>
                </c:pt>
                <c:pt idx="8619">
                  <c:v>7.3310000000000004</c:v>
                </c:pt>
                <c:pt idx="8620">
                  <c:v>7.3320000000000007</c:v>
                </c:pt>
                <c:pt idx="8621">
                  <c:v>7.3320000000000007</c:v>
                </c:pt>
                <c:pt idx="8622">
                  <c:v>7.3330000000000011</c:v>
                </c:pt>
                <c:pt idx="8623">
                  <c:v>7.3340000000000005</c:v>
                </c:pt>
                <c:pt idx="8624">
                  <c:v>7.3350000000000009</c:v>
                </c:pt>
                <c:pt idx="8625">
                  <c:v>7.3360000000000012</c:v>
                </c:pt>
                <c:pt idx="8626">
                  <c:v>7.3370000000000006</c:v>
                </c:pt>
                <c:pt idx="8627">
                  <c:v>7.3370000000000006</c:v>
                </c:pt>
                <c:pt idx="8628">
                  <c:v>7.338000000000001</c:v>
                </c:pt>
                <c:pt idx="8629">
                  <c:v>7.3390000000000004</c:v>
                </c:pt>
                <c:pt idx="8630">
                  <c:v>7.3400000000000007</c:v>
                </c:pt>
                <c:pt idx="8631">
                  <c:v>7.3410000000000011</c:v>
                </c:pt>
                <c:pt idx="8632">
                  <c:v>7.3420000000000005</c:v>
                </c:pt>
                <c:pt idx="8633">
                  <c:v>7.3420000000000005</c:v>
                </c:pt>
                <c:pt idx="8634">
                  <c:v>7.3430000000000009</c:v>
                </c:pt>
                <c:pt idx="8635">
                  <c:v>7.3440000000000012</c:v>
                </c:pt>
                <c:pt idx="8636">
                  <c:v>7.3450000000000006</c:v>
                </c:pt>
                <c:pt idx="8637">
                  <c:v>7.346000000000001</c:v>
                </c:pt>
                <c:pt idx="8638">
                  <c:v>7.3470000000000004</c:v>
                </c:pt>
                <c:pt idx="8639">
                  <c:v>7.3470000000000004</c:v>
                </c:pt>
                <c:pt idx="8640">
                  <c:v>7.3480000000000008</c:v>
                </c:pt>
                <c:pt idx="8641">
                  <c:v>7.3490000000000011</c:v>
                </c:pt>
                <c:pt idx="8642">
                  <c:v>7.3500000000000005</c:v>
                </c:pt>
                <c:pt idx="8643">
                  <c:v>7.3510000000000009</c:v>
                </c:pt>
                <c:pt idx="8644">
                  <c:v>7.3520000000000012</c:v>
                </c:pt>
                <c:pt idx="8645">
                  <c:v>7.3520000000000012</c:v>
                </c:pt>
                <c:pt idx="8646">
                  <c:v>7.3530000000000006</c:v>
                </c:pt>
                <c:pt idx="8647">
                  <c:v>7.354000000000001</c:v>
                </c:pt>
                <c:pt idx="8648">
                  <c:v>7.3550000000000004</c:v>
                </c:pt>
                <c:pt idx="8649">
                  <c:v>7.3560000000000008</c:v>
                </c:pt>
                <c:pt idx="8650">
                  <c:v>7.3570000000000011</c:v>
                </c:pt>
                <c:pt idx="8651">
                  <c:v>7.3570000000000011</c:v>
                </c:pt>
                <c:pt idx="8652">
                  <c:v>7.3580000000000005</c:v>
                </c:pt>
                <c:pt idx="8653">
                  <c:v>7.3590000000000009</c:v>
                </c:pt>
                <c:pt idx="8654">
                  <c:v>7.3600000000000012</c:v>
                </c:pt>
                <c:pt idx="8655">
                  <c:v>7.3610000000000007</c:v>
                </c:pt>
                <c:pt idx="8656">
                  <c:v>7.362000000000001</c:v>
                </c:pt>
                <c:pt idx="8657">
                  <c:v>7.362000000000001</c:v>
                </c:pt>
                <c:pt idx="8658">
                  <c:v>7.3630000000000004</c:v>
                </c:pt>
                <c:pt idx="8659">
                  <c:v>7.3640000000000008</c:v>
                </c:pt>
                <c:pt idx="8660">
                  <c:v>7.3650000000000011</c:v>
                </c:pt>
                <c:pt idx="8661">
                  <c:v>7.3660000000000005</c:v>
                </c:pt>
                <c:pt idx="8662">
                  <c:v>7.3660000000000005</c:v>
                </c:pt>
                <c:pt idx="8663">
                  <c:v>7.3670000000000009</c:v>
                </c:pt>
                <c:pt idx="8664">
                  <c:v>7.3680000000000012</c:v>
                </c:pt>
                <c:pt idx="8665">
                  <c:v>7.3690000000000007</c:v>
                </c:pt>
                <c:pt idx="8666">
                  <c:v>7.370000000000001</c:v>
                </c:pt>
                <c:pt idx="8667">
                  <c:v>7.3710000000000004</c:v>
                </c:pt>
                <c:pt idx="8668">
                  <c:v>7.3710000000000004</c:v>
                </c:pt>
                <c:pt idx="8669">
                  <c:v>7.3720000000000008</c:v>
                </c:pt>
                <c:pt idx="8670">
                  <c:v>7.3730000000000011</c:v>
                </c:pt>
                <c:pt idx="8671">
                  <c:v>7.3740000000000006</c:v>
                </c:pt>
                <c:pt idx="8672">
                  <c:v>7.3750000000000009</c:v>
                </c:pt>
                <c:pt idx="8673">
                  <c:v>7.3760000000000012</c:v>
                </c:pt>
                <c:pt idx="8674">
                  <c:v>7.3760000000000012</c:v>
                </c:pt>
                <c:pt idx="8675">
                  <c:v>7.3770000000000007</c:v>
                </c:pt>
                <c:pt idx="8676">
                  <c:v>7.378000000000001</c:v>
                </c:pt>
                <c:pt idx="8677">
                  <c:v>7.3790000000000004</c:v>
                </c:pt>
                <c:pt idx="8678">
                  <c:v>7.3800000000000008</c:v>
                </c:pt>
                <c:pt idx="8679">
                  <c:v>7.3810000000000011</c:v>
                </c:pt>
                <c:pt idx="8680">
                  <c:v>7.3810000000000011</c:v>
                </c:pt>
                <c:pt idx="8681">
                  <c:v>7.3820000000000006</c:v>
                </c:pt>
                <c:pt idx="8682">
                  <c:v>7.3830000000000009</c:v>
                </c:pt>
                <c:pt idx="8683">
                  <c:v>7.3840000000000012</c:v>
                </c:pt>
                <c:pt idx="8684">
                  <c:v>7.3850000000000007</c:v>
                </c:pt>
                <c:pt idx="8685">
                  <c:v>7.386000000000001</c:v>
                </c:pt>
                <c:pt idx="8686">
                  <c:v>7.386000000000001</c:v>
                </c:pt>
                <c:pt idx="8687">
                  <c:v>7.3870000000000005</c:v>
                </c:pt>
                <c:pt idx="8688">
                  <c:v>7.3880000000000008</c:v>
                </c:pt>
                <c:pt idx="8689">
                  <c:v>7.3890000000000011</c:v>
                </c:pt>
                <c:pt idx="8690">
                  <c:v>7.3900000000000006</c:v>
                </c:pt>
                <c:pt idx="8691">
                  <c:v>7.3910000000000009</c:v>
                </c:pt>
                <c:pt idx="8692">
                  <c:v>7.3910000000000009</c:v>
                </c:pt>
                <c:pt idx="8693">
                  <c:v>7.3920000000000012</c:v>
                </c:pt>
                <c:pt idx="8694">
                  <c:v>7.3930000000000007</c:v>
                </c:pt>
                <c:pt idx="8695">
                  <c:v>7.394000000000001</c:v>
                </c:pt>
                <c:pt idx="8696">
                  <c:v>7.3950000000000005</c:v>
                </c:pt>
                <c:pt idx="8697">
                  <c:v>7.3960000000000008</c:v>
                </c:pt>
                <c:pt idx="8698">
                  <c:v>7.3960000000000008</c:v>
                </c:pt>
                <c:pt idx="8699">
                  <c:v>7.3970000000000011</c:v>
                </c:pt>
                <c:pt idx="8700">
                  <c:v>7.3980000000000006</c:v>
                </c:pt>
                <c:pt idx="8701">
                  <c:v>7.3990000000000009</c:v>
                </c:pt>
                <c:pt idx="8702">
                  <c:v>7.4000000000000012</c:v>
                </c:pt>
                <c:pt idx="8703">
                  <c:v>7.4010000000000007</c:v>
                </c:pt>
                <c:pt idx="8704">
                  <c:v>7.4010000000000007</c:v>
                </c:pt>
                <c:pt idx="8705">
                  <c:v>7.402000000000001</c:v>
                </c:pt>
                <c:pt idx="8706">
                  <c:v>7.4030000000000005</c:v>
                </c:pt>
                <c:pt idx="8707">
                  <c:v>7.4040000000000008</c:v>
                </c:pt>
                <c:pt idx="8708">
                  <c:v>7.4050000000000011</c:v>
                </c:pt>
                <c:pt idx="8709">
                  <c:v>7.4050000000000011</c:v>
                </c:pt>
                <c:pt idx="8710">
                  <c:v>7.4060000000000006</c:v>
                </c:pt>
                <c:pt idx="8711">
                  <c:v>7.4070000000000009</c:v>
                </c:pt>
                <c:pt idx="8712">
                  <c:v>7.4080000000000013</c:v>
                </c:pt>
                <c:pt idx="8713">
                  <c:v>7.4090000000000007</c:v>
                </c:pt>
                <c:pt idx="8714">
                  <c:v>7.410000000000001</c:v>
                </c:pt>
                <c:pt idx="8715">
                  <c:v>7.410000000000001</c:v>
                </c:pt>
                <c:pt idx="8716">
                  <c:v>7.4110000000000005</c:v>
                </c:pt>
                <c:pt idx="8717">
                  <c:v>7.4120000000000008</c:v>
                </c:pt>
                <c:pt idx="8718">
                  <c:v>7.4130000000000011</c:v>
                </c:pt>
                <c:pt idx="8719">
                  <c:v>7.4140000000000006</c:v>
                </c:pt>
                <c:pt idx="8720">
                  <c:v>7.4150000000000009</c:v>
                </c:pt>
                <c:pt idx="8721">
                  <c:v>7.4150000000000009</c:v>
                </c:pt>
                <c:pt idx="8722">
                  <c:v>7.4160000000000013</c:v>
                </c:pt>
                <c:pt idx="8723">
                  <c:v>7.4170000000000007</c:v>
                </c:pt>
                <c:pt idx="8724">
                  <c:v>7.418000000000001</c:v>
                </c:pt>
                <c:pt idx="8725">
                  <c:v>7.4190000000000005</c:v>
                </c:pt>
                <c:pt idx="8726">
                  <c:v>7.4200000000000008</c:v>
                </c:pt>
                <c:pt idx="8727">
                  <c:v>7.4200000000000008</c:v>
                </c:pt>
                <c:pt idx="8728">
                  <c:v>7.4210000000000012</c:v>
                </c:pt>
                <c:pt idx="8729">
                  <c:v>7.4220000000000006</c:v>
                </c:pt>
                <c:pt idx="8730">
                  <c:v>7.4230000000000009</c:v>
                </c:pt>
                <c:pt idx="8731">
                  <c:v>7.4240000000000013</c:v>
                </c:pt>
                <c:pt idx="8732">
                  <c:v>7.4250000000000007</c:v>
                </c:pt>
                <c:pt idx="8733">
                  <c:v>7.4250000000000007</c:v>
                </c:pt>
                <c:pt idx="8734">
                  <c:v>7.426000000000001</c:v>
                </c:pt>
                <c:pt idx="8735">
                  <c:v>7.4270000000000005</c:v>
                </c:pt>
                <c:pt idx="8736">
                  <c:v>7.4280000000000008</c:v>
                </c:pt>
                <c:pt idx="8737">
                  <c:v>7.4290000000000012</c:v>
                </c:pt>
                <c:pt idx="8738">
                  <c:v>7.4300000000000006</c:v>
                </c:pt>
                <c:pt idx="8739">
                  <c:v>7.4300000000000006</c:v>
                </c:pt>
                <c:pt idx="8740">
                  <c:v>7.4310000000000009</c:v>
                </c:pt>
                <c:pt idx="8741">
                  <c:v>7.4320000000000004</c:v>
                </c:pt>
                <c:pt idx="8742">
                  <c:v>7.4330000000000007</c:v>
                </c:pt>
                <c:pt idx="8743">
                  <c:v>7.4340000000000011</c:v>
                </c:pt>
                <c:pt idx="8744">
                  <c:v>7.4350000000000005</c:v>
                </c:pt>
                <c:pt idx="8745">
                  <c:v>7.4350000000000005</c:v>
                </c:pt>
                <c:pt idx="8746">
                  <c:v>7.4360000000000008</c:v>
                </c:pt>
                <c:pt idx="8747">
                  <c:v>7.4370000000000012</c:v>
                </c:pt>
                <c:pt idx="8748">
                  <c:v>7.4380000000000006</c:v>
                </c:pt>
                <c:pt idx="8749">
                  <c:v>7.4390000000000009</c:v>
                </c:pt>
                <c:pt idx="8750">
                  <c:v>7.44</c:v>
                </c:pt>
                <c:pt idx="8751">
                  <c:v>7.44</c:v>
                </c:pt>
                <c:pt idx="8752">
                  <c:v>7.4410000000000007</c:v>
                </c:pt>
                <c:pt idx="8753">
                  <c:v>7.4420000000000011</c:v>
                </c:pt>
                <c:pt idx="8754">
                  <c:v>7.4430000000000005</c:v>
                </c:pt>
                <c:pt idx="8755">
                  <c:v>7.4440000000000008</c:v>
                </c:pt>
                <c:pt idx="8756">
                  <c:v>7.4440000000000008</c:v>
                </c:pt>
                <c:pt idx="8757">
                  <c:v>7.4450000000000012</c:v>
                </c:pt>
                <c:pt idx="8758">
                  <c:v>7.4460000000000006</c:v>
                </c:pt>
                <c:pt idx="8759">
                  <c:v>7.447000000000001</c:v>
                </c:pt>
                <c:pt idx="8760">
                  <c:v>7.4480000000000004</c:v>
                </c:pt>
                <c:pt idx="8761">
                  <c:v>7.4490000000000007</c:v>
                </c:pt>
                <c:pt idx="8762">
                  <c:v>7.4490000000000007</c:v>
                </c:pt>
                <c:pt idx="8763">
                  <c:v>7.4500000000000011</c:v>
                </c:pt>
                <c:pt idx="8764">
                  <c:v>7.4510000000000005</c:v>
                </c:pt>
                <c:pt idx="8765">
                  <c:v>7.4520000000000008</c:v>
                </c:pt>
                <c:pt idx="8766">
                  <c:v>7.4530000000000012</c:v>
                </c:pt>
                <c:pt idx="8767">
                  <c:v>7.4540000000000006</c:v>
                </c:pt>
                <c:pt idx="8768">
                  <c:v>7.4540000000000006</c:v>
                </c:pt>
                <c:pt idx="8769">
                  <c:v>7.455000000000001</c:v>
                </c:pt>
                <c:pt idx="8770">
                  <c:v>7.4560000000000004</c:v>
                </c:pt>
                <c:pt idx="8771">
                  <c:v>7.4570000000000007</c:v>
                </c:pt>
                <c:pt idx="8772">
                  <c:v>7.4580000000000011</c:v>
                </c:pt>
                <c:pt idx="8773">
                  <c:v>7.4590000000000005</c:v>
                </c:pt>
                <c:pt idx="8774">
                  <c:v>7.4590000000000005</c:v>
                </c:pt>
                <c:pt idx="8775">
                  <c:v>7.4600000000000009</c:v>
                </c:pt>
                <c:pt idx="8776">
                  <c:v>7.4610000000000012</c:v>
                </c:pt>
                <c:pt idx="8777">
                  <c:v>7.4620000000000006</c:v>
                </c:pt>
                <c:pt idx="8778">
                  <c:v>7.463000000000001</c:v>
                </c:pt>
                <c:pt idx="8779">
                  <c:v>7.4640000000000004</c:v>
                </c:pt>
                <c:pt idx="8780">
                  <c:v>7.4640000000000004</c:v>
                </c:pt>
                <c:pt idx="8781">
                  <c:v>7.4650000000000007</c:v>
                </c:pt>
                <c:pt idx="8782">
                  <c:v>7.4660000000000011</c:v>
                </c:pt>
                <c:pt idx="8783">
                  <c:v>7.4670000000000005</c:v>
                </c:pt>
                <c:pt idx="8784">
                  <c:v>7.4680000000000009</c:v>
                </c:pt>
                <c:pt idx="8785">
                  <c:v>7.4690000000000012</c:v>
                </c:pt>
                <c:pt idx="8786">
                  <c:v>7.4690000000000012</c:v>
                </c:pt>
                <c:pt idx="8787">
                  <c:v>7.4700000000000006</c:v>
                </c:pt>
                <c:pt idx="8788">
                  <c:v>7.471000000000001</c:v>
                </c:pt>
                <c:pt idx="8789">
                  <c:v>7.4720000000000004</c:v>
                </c:pt>
                <c:pt idx="8790">
                  <c:v>7.4730000000000008</c:v>
                </c:pt>
                <c:pt idx="8791">
                  <c:v>7.4740000000000011</c:v>
                </c:pt>
                <c:pt idx="8792">
                  <c:v>7.4740000000000011</c:v>
                </c:pt>
                <c:pt idx="8793">
                  <c:v>7.4750000000000005</c:v>
                </c:pt>
                <c:pt idx="8794">
                  <c:v>7.4760000000000009</c:v>
                </c:pt>
                <c:pt idx="8795">
                  <c:v>7.4770000000000012</c:v>
                </c:pt>
                <c:pt idx="8796">
                  <c:v>7.4780000000000006</c:v>
                </c:pt>
                <c:pt idx="8797">
                  <c:v>7.4780000000000006</c:v>
                </c:pt>
                <c:pt idx="8798">
                  <c:v>7.479000000000001</c:v>
                </c:pt>
                <c:pt idx="8799">
                  <c:v>7.48</c:v>
                </c:pt>
                <c:pt idx="8800">
                  <c:v>7.4810000000000008</c:v>
                </c:pt>
                <c:pt idx="8801">
                  <c:v>7.4820000000000011</c:v>
                </c:pt>
                <c:pt idx="8802">
                  <c:v>7.4830000000000005</c:v>
                </c:pt>
                <c:pt idx="8803">
                  <c:v>7.4830000000000005</c:v>
                </c:pt>
                <c:pt idx="8804">
                  <c:v>7.4840000000000009</c:v>
                </c:pt>
                <c:pt idx="8805">
                  <c:v>7.4850000000000012</c:v>
                </c:pt>
                <c:pt idx="8806">
                  <c:v>7.4860000000000007</c:v>
                </c:pt>
                <c:pt idx="8807">
                  <c:v>7.487000000000001</c:v>
                </c:pt>
                <c:pt idx="8808">
                  <c:v>7.4880000000000004</c:v>
                </c:pt>
                <c:pt idx="8809">
                  <c:v>7.4880000000000004</c:v>
                </c:pt>
                <c:pt idx="8810">
                  <c:v>7.4890000000000008</c:v>
                </c:pt>
                <c:pt idx="8811">
                  <c:v>7.4900000000000011</c:v>
                </c:pt>
                <c:pt idx="8812">
                  <c:v>7.4910000000000005</c:v>
                </c:pt>
                <c:pt idx="8813">
                  <c:v>7.4920000000000009</c:v>
                </c:pt>
                <c:pt idx="8814">
                  <c:v>7.4930000000000012</c:v>
                </c:pt>
                <c:pt idx="8815">
                  <c:v>7.4930000000000012</c:v>
                </c:pt>
                <c:pt idx="8816">
                  <c:v>7.4940000000000007</c:v>
                </c:pt>
                <c:pt idx="8817">
                  <c:v>7.495000000000001</c:v>
                </c:pt>
                <c:pt idx="8818">
                  <c:v>7.4960000000000004</c:v>
                </c:pt>
                <c:pt idx="8819">
                  <c:v>7.4970000000000008</c:v>
                </c:pt>
                <c:pt idx="8820">
                  <c:v>7.4980000000000011</c:v>
                </c:pt>
                <c:pt idx="8821">
                  <c:v>7.4980000000000011</c:v>
                </c:pt>
                <c:pt idx="8822">
                  <c:v>7.4990000000000006</c:v>
                </c:pt>
                <c:pt idx="8823">
                  <c:v>7.5000000000000009</c:v>
                </c:pt>
                <c:pt idx="8824">
                  <c:v>7.5010000000000012</c:v>
                </c:pt>
                <c:pt idx="8825">
                  <c:v>7.5020000000000007</c:v>
                </c:pt>
                <c:pt idx="8826">
                  <c:v>7.503000000000001</c:v>
                </c:pt>
                <c:pt idx="8827">
                  <c:v>7.503000000000001</c:v>
                </c:pt>
                <c:pt idx="8828">
                  <c:v>7.5040000000000004</c:v>
                </c:pt>
                <c:pt idx="8829">
                  <c:v>7.5050000000000008</c:v>
                </c:pt>
                <c:pt idx="8830">
                  <c:v>7.5060000000000011</c:v>
                </c:pt>
                <c:pt idx="8831">
                  <c:v>7.5070000000000006</c:v>
                </c:pt>
                <c:pt idx="8832">
                  <c:v>7.5080000000000009</c:v>
                </c:pt>
                <c:pt idx="8833">
                  <c:v>7.5080000000000009</c:v>
                </c:pt>
                <c:pt idx="8834">
                  <c:v>7.5090000000000012</c:v>
                </c:pt>
                <c:pt idx="8835">
                  <c:v>7.5100000000000007</c:v>
                </c:pt>
                <c:pt idx="8836">
                  <c:v>7.511000000000001</c:v>
                </c:pt>
                <c:pt idx="8837">
                  <c:v>7.5120000000000005</c:v>
                </c:pt>
                <c:pt idx="8838">
                  <c:v>7.5130000000000008</c:v>
                </c:pt>
                <c:pt idx="8839">
                  <c:v>7.5130000000000008</c:v>
                </c:pt>
                <c:pt idx="8840">
                  <c:v>7.5140000000000011</c:v>
                </c:pt>
                <c:pt idx="8841">
                  <c:v>7.5150000000000006</c:v>
                </c:pt>
                <c:pt idx="8842">
                  <c:v>7.5160000000000009</c:v>
                </c:pt>
                <c:pt idx="8843">
                  <c:v>7.5170000000000012</c:v>
                </c:pt>
                <c:pt idx="8844">
                  <c:v>7.5170000000000012</c:v>
                </c:pt>
                <c:pt idx="8845">
                  <c:v>7.5180000000000007</c:v>
                </c:pt>
                <c:pt idx="8846">
                  <c:v>7.519000000000001</c:v>
                </c:pt>
                <c:pt idx="8847">
                  <c:v>7.5200000000000005</c:v>
                </c:pt>
                <c:pt idx="8848">
                  <c:v>7.5210000000000008</c:v>
                </c:pt>
                <c:pt idx="8849">
                  <c:v>7.5220000000000011</c:v>
                </c:pt>
                <c:pt idx="8850">
                  <c:v>7.5220000000000011</c:v>
                </c:pt>
                <c:pt idx="8851">
                  <c:v>7.5230000000000006</c:v>
                </c:pt>
                <c:pt idx="8852">
                  <c:v>7.5240000000000009</c:v>
                </c:pt>
                <c:pt idx="8853">
                  <c:v>7.5250000000000012</c:v>
                </c:pt>
                <c:pt idx="8854">
                  <c:v>7.5260000000000007</c:v>
                </c:pt>
                <c:pt idx="8855">
                  <c:v>7.527000000000001</c:v>
                </c:pt>
                <c:pt idx="8856">
                  <c:v>7.527000000000001</c:v>
                </c:pt>
                <c:pt idx="8857">
                  <c:v>7.5280000000000005</c:v>
                </c:pt>
                <c:pt idx="8858">
                  <c:v>7.5290000000000008</c:v>
                </c:pt>
                <c:pt idx="8859">
                  <c:v>7.5300000000000011</c:v>
                </c:pt>
                <c:pt idx="8860">
                  <c:v>7.5310000000000006</c:v>
                </c:pt>
                <c:pt idx="8861">
                  <c:v>7.5320000000000009</c:v>
                </c:pt>
                <c:pt idx="8862">
                  <c:v>7.5320000000000009</c:v>
                </c:pt>
                <c:pt idx="8863">
                  <c:v>7.5330000000000013</c:v>
                </c:pt>
                <c:pt idx="8864">
                  <c:v>7.5340000000000007</c:v>
                </c:pt>
                <c:pt idx="8865">
                  <c:v>7.535000000000001</c:v>
                </c:pt>
                <c:pt idx="8866">
                  <c:v>7.5360000000000005</c:v>
                </c:pt>
                <c:pt idx="8867">
                  <c:v>7.5370000000000008</c:v>
                </c:pt>
                <c:pt idx="8868">
                  <c:v>7.5370000000000008</c:v>
                </c:pt>
                <c:pt idx="8869">
                  <c:v>7.5380000000000011</c:v>
                </c:pt>
                <c:pt idx="8870">
                  <c:v>7.5390000000000006</c:v>
                </c:pt>
                <c:pt idx="8871">
                  <c:v>7.5400000000000009</c:v>
                </c:pt>
                <c:pt idx="8872">
                  <c:v>7.5410000000000013</c:v>
                </c:pt>
                <c:pt idx="8873">
                  <c:v>7.5420000000000007</c:v>
                </c:pt>
                <c:pt idx="8874">
                  <c:v>7.5420000000000007</c:v>
                </c:pt>
                <c:pt idx="8875">
                  <c:v>7.543000000000001</c:v>
                </c:pt>
                <c:pt idx="8876">
                  <c:v>7.5440000000000005</c:v>
                </c:pt>
                <c:pt idx="8877">
                  <c:v>7.5450000000000008</c:v>
                </c:pt>
                <c:pt idx="8878">
                  <c:v>7.5460000000000012</c:v>
                </c:pt>
                <c:pt idx="8879">
                  <c:v>7.5470000000000006</c:v>
                </c:pt>
                <c:pt idx="8880">
                  <c:v>7.5470000000000006</c:v>
                </c:pt>
                <c:pt idx="8881">
                  <c:v>7.5480000000000009</c:v>
                </c:pt>
                <c:pt idx="8882">
                  <c:v>7.5490000000000013</c:v>
                </c:pt>
                <c:pt idx="8883">
                  <c:v>7.5500000000000007</c:v>
                </c:pt>
                <c:pt idx="8884">
                  <c:v>7.551000000000001</c:v>
                </c:pt>
                <c:pt idx="8885">
                  <c:v>7.5520000000000005</c:v>
                </c:pt>
                <c:pt idx="8886">
                  <c:v>7.5520000000000005</c:v>
                </c:pt>
                <c:pt idx="8887">
                  <c:v>7.5530000000000008</c:v>
                </c:pt>
                <c:pt idx="8888">
                  <c:v>7.5540000000000012</c:v>
                </c:pt>
                <c:pt idx="8889">
                  <c:v>7.5550000000000006</c:v>
                </c:pt>
                <c:pt idx="8890">
                  <c:v>7.5560000000000009</c:v>
                </c:pt>
                <c:pt idx="8891">
                  <c:v>7.5560000000000009</c:v>
                </c:pt>
                <c:pt idx="8892">
                  <c:v>7.5570000000000004</c:v>
                </c:pt>
                <c:pt idx="8893">
                  <c:v>7.5580000000000007</c:v>
                </c:pt>
                <c:pt idx="8894">
                  <c:v>7.5590000000000011</c:v>
                </c:pt>
                <c:pt idx="8895">
                  <c:v>7.5600000000000005</c:v>
                </c:pt>
                <c:pt idx="8896">
                  <c:v>7.5610000000000008</c:v>
                </c:pt>
                <c:pt idx="8897">
                  <c:v>7.5610000000000008</c:v>
                </c:pt>
                <c:pt idx="8898">
                  <c:v>7.5620000000000012</c:v>
                </c:pt>
                <c:pt idx="8899">
                  <c:v>7.5630000000000006</c:v>
                </c:pt>
                <c:pt idx="8900">
                  <c:v>7.5640000000000009</c:v>
                </c:pt>
                <c:pt idx="8901">
                  <c:v>7.5650000000000004</c:v>
                </c:pt>
                <c:pt idx="8902">
                  <c:v>7.5660000000000007</c:v>
                </c:pt>
                <c:pt idx="8903">
                  <c:v>7.5660000000000007</c:v>
                </c:pt>
                <c:pt idx="8904">
                  <c:v>7.5670000000000011</c:v>
                </c:pt>
                <c:pt idx="8905">
                  <c:v>7.5680000000000005</c:v>
                </c:pt>
                <c:pt idx="8906">
                  <c:v>7.5690000000000008</c:v>
                </c:pt>
                <c:pt idx="8907">
                  <c:v>7.5700000000000012</c:v>
                </c:pt>
                <c:pt idx="8908">
                  <c:v>7.5710000000000006</c:v>
                </c:pt>
                <c:pt idx="8909">
                  <c:v>7.5710000000000006</c:v>
                </c:pt>
                <c:pt idx="8910">
                  <c:v>7.572000000000001</c:v>
                </c:pt>
                <c:pt idx="8911">
                  <c:v>7.5730000000000004</c:v>
                </c:pt>
                <c:pt idx="8912">
                  <c:v>7.5740000000000007</c:v>
                </c:pt>
                <c:pt idx="8913">
                  <c:v>7.5750000000000011</c:v>
                </c:pt>
                <c:pt idx="8914">
                  <c:v>7.5760000000000005</c:v>
                </c:pt>
                <c:pt idx="8915">
                  <c:v>7.5760000000000005</c:v>
                </c:pt>
                <c:pt idx="8916">
                  <c:v>7.5770000000000008</c:v>
                </c:pt>
                <c:pt idx="8917">
                  <c:v>7.5780000000000012</c:v>
                </c:pt>
                <c:pt idx="8918">
                  <c:v>7.5790000000000006</c:v>
                </c:pt>
                <c:pt idx="8919">
                  <c:v>7.580000000000001</c:v>
                </c:pt>
                <c:pt idx="8920">
                  <c:v>7.5810000000000004</c:v>
                </c:pt>
                <c:pt idx="8921">
                  <c:v>7.5810000000000004</c:v>
                </c:pt>
                <c:pt idx="8922">
                  <c:v>7.5820000000000007</c:v>
                </c:pt>
                <c:pt idx="8923">
                  <c:v>7.5830000000000011</c:v>
                </c:pt>
                <c:pt idx="8924">
                  <c:v>7.5840000000000005</c:v>
                </c:pt>
                <c:pt idx="8925">
                  <c:v>7.5850000000000009</c:v>
                </c:pt>
                <c:pt idx="8926">
                  <c:v>7.5860000000000012</c:v>
                </c:pt>
                <c:pt idx="8927">
                  <c:v>7.5860000000000012</c:v>
                </c:pt>
                <c:pt idx="8928">
                  <c:v>7.5870000000000006</c:v>
                </c:pt>
                <c:pt idx="8929">
                  <c:v>7.588000000000001</c:v>
                </c:pt>
                <c:pt idx="8930">
                  <c:v>7.5890000000000004</c:v>
                </c:pt>
                <c:pt idx="8931">
                  <c:v>7.5900000000000007</c:v>
                </c:pt>
                <c:pt idx="8932">
                  <c:v>7.5910000000000011</c:v>
                </c:pt>
                <c:pt idx="8933">
                  <c:v>7.5910000000000011</c:v>
                </c:pt>
                <c:pt idx="8934">
                  <c:v>7.5920000000000005</c:v>
                </c:pt>
                <c:pt idx="8935">
                  <c:v>7.5930000000000009</c:v>
                </c:pt>
                <c:pt idx="8936">
                  <c:v>7.5940000000000012</c:v>
                </c:pt>
                <c:pt idx="8937">
                  <c:v>7.5950000000000006</c:v>
                </c:pt>
                <c:pt idx="8938">
                  <c:v>7.5950000000000006</c:v>
                </c:pt>
                <c:pt idx="8939">
                  <c:v>7.596000000000001</c:v>
                </c:pt>
                <c:pt idx="8940">
                  <c:v>7.5970000000000004</c:v>
                </c:pt>
                <c:pt idx="8941">
                  <c:v>7.5980000000000008</c:v>
                </c:pt>
                <c:pt idx="8942">
                  <c:v>7.5990000000000011</c:v>
                </c:pt>
                <c:pt idx="8943">
                  <c:v>7.6000000000000005</c:v>
                </c:pt>
                <c:pt idx="8944">
                  <c:v>7.6000000000000005</c:v>
                </c:pt>
                <c:pt idx="8945">
                  <c:v>7.6010000000000009</c:v>
                </c:pt>
                <c:pt idx="8946">
                  <c:v>7.6020000000000012</c:v>
                </c:pt>
                <c:pt idx="8947">
                  <c:v>7.6030000000000006</c:v>
                </c:pt>
                <c:pt idx="8948">
                  <c:v>7.604000000000001</c:v>
                </c:pt>
                <c:pt idx="8949">
                  <c:v>7.6050000000000004</c:v>
                </c:pt>
                <c:pt idx="8950">
                  <c:v>7.6050000000000004</c:v>
                </c:pt>
                <c:pt idx="8951">
                  <c:v>7.6060000000000008</c:v>
                </c:pt>
                <c:pt idx="8952">
                  <c:v>7.6070000000000011</c:v>
                </c:pt>
                <c:pt idx="8953">
                  <c:v>7.6080000000000005</c:v>
                </c:pt>
                <c:pt idx="8954">
                  <c:v>7.6090000000000009</c:v>
                </c:pt>
                <c:pt idx="8955">
                  <c:v>7.6100000000000012</c:v>
                </c:pt>
                <c:pt idx="8956">
                  <c:v>7.6100000000000012</c:v>
                </c:pt>
                <c:pt idx="8957">
                  <c:v>7.6110000000000007</c:v>
                </c:pt>
                <c:pt idx="8958">
                  <c:v>7.612000000000001</c:v>
                </c:pt>
                <c:pt idx="8959">
                  <c:v>7.6130000000000004</c:v>
                </c:pt>
                <c:pt idx="8960">
                  <c:v>7.6140000000000008</c:v>
                </c:pt>
                <c:pt idx="8961">
                  <c:v>7.6150000000000011</c:v>
                </c:pt>
                <c:pt idx="8962">
                  <c:v>7.6150000000000011</c:v>
                </c:pt>
                <c:pt idx="8963">
                  <c:v>7.6160000000000005</c:v>
                </c:pt>
                <c:pt idx="8964">
                  <c:v>7.6170000000000009</c:v>
                </c:pt>
                <c:pt idx="8965">
                  <c:v>7.6180000000000012</c:v>
                </c:pt>
                <c:pt idx="8966">
                  <c:v>7.6190000000000007</c:v>
                </c:pt>
                <c:pt idx="8967">
                  <c:v>7.620000000000001</c:v>
                </c:pt>
                <c:pt idx="8968">
                  <c:v>7.620000000000001</c:v>
                </c:pt>
                <c:pt idx="8969">
                  <c:v>7.6210000000000004</c:v>
                </c:pt>
                <c:pt idx="8970">
                  <c:v>7.6220000000000008</c:v>
                </c:pt>
                <c:pt idx="8971">
                  <c:v>7.6230000000000011</c:v>
                </c:pt>
                <c:pt idx="8972">
                  <c:v>7.6240000000000006</c:v>
                </c:pt>
                <c:pt idx="8973">
                  <c:v>7.6250000000000009</c:v>
                </c:pt>
                <c:pt idx="8974">
                  <c:v>7.6250000000000009</c:v>
                </c:pt>
                <c:pt idx="8975">
                  <c:v>7.6260000000000012</c:v>
                </c:pt>
                <c:pt idx="8976">
                  <c:v>7.6270000000000007</c:v>
                </c:pt>
                <c:pt idx="8977">
                  <c:v>7.628000000000001</c:v>
                </c:pt>
                <c:pt idx="8978">
                  <c:v>7.6290000000000004</c:v>
                </c:pt>
                <c:pt idx="8979">
                  <c:v>7.6300000000000008</c:v>
                </c:pt>
                <c:pt idx="8980">
                  <c:v>7.6300000000000008</c:v>
                </c:pt>
                <c:pt idx="8981">
                  <c:v>7.6310000000000011</c:v>
                </c:pt>
                <c:pt idx="8982">
                  <c:v>7.6320000000000006</c:v>
                </c:pt>
                <c:pt idx="8983">
                  <c:v>7.6330000000000009</c:v>
                </c:pt>
                <c:pt idx="8984">
                  <c:v>7.6340000000000012</c:v>
                </c:pt>
                <c:pt idx="8985">
                  <c:v>7.6340000000000012</c:v>
                </c:pt>
                <c:pt idx="8986">
                  <c:v>7.6350000000000007</c:v>
                </c:pt>
                <c:pt idx="8987">
                  <c:v>7.636000000000001</c:v>
                </c:pt>
                <c:pt idx="8988">
                  <c:v>7.6370000000000005</c:v>
                </c:pt>
                <c:pt idx="8989">
                  <c:v>7.6380000000000008</c:v>
                </c:pt>
                <c:pt idx="8990">
                  <c:v>7.6390000000000011</c:v>
                </c:pt>
                <c:pt idx="8991">
                  <c:v>7.6390000000000011</c:v>
                </c:pt>
                <c:pt idx="8992">
                  <c:v>7.6400000000000006</c:v>
                </c:pt>
                <c:pt idx="8993">
                  <c:v>7.6410000000000009</c:v>
                </c:pt>
                <c:pt idx="8994">
                  <c:v>7.6420000000000012</c:v>
                </c:pt>
                <c:pt idx="8995">
                  <c:v>7.6430000000000007</c:v>
                </c:pt>
                <c:pt idx="8996">
                  <c:v>7.644000000000001</c:v>
                </c:pt>
                <c:pt idx="8997">
                  <c:v>7.644000000000001</c:v>
                </c:pt>
                <c:pt idx="8998">
                  <c:v>7.6450000000000005</c:v>
                </c:pt>
                <c:pt idx="8999">
                  <c:v>7.6460000000000008</c:v>
                </c:pt>
                <c:pt idx="9000">
                  <c:v>7.6470000000000011</c:v>
                </c:pt>
                <c:pt idx="9001">
                  <c:v>7.6480000000000006</c:v>
                </c:pt>
                <c:pt idx="9002">
                  <c:v>7.6490000000000009</c:v>
                </c:pt>
                <c:pt idx="9003">
                  <c:v>7.6490000000000009</c:v>
                </c:pt>
                <c:pt idx="9004">
                  <c:v>7.6500000000000012</c:v>
                </c:pt>
                <c:pt idx="9005">
                  <c:v>7.6510000000000007</c:v>
                </c:pt>
                <c:pt idx="9006">
                  <c:v>7.652000000000001</c:v>
                </c:pt>
                <c:pt idx="9007">
                  <c:v>7.6530000000000005</c:v>
                </c:pt>
                <c:pt idx="9008">
                  <c:v>7.6540000000000008</c:v>
                </c:pt>
                <c:pt idx="9009">
                  <c:v>7.6540000000000008</c:v>
                </c:pt>
                <c:pt idx="9010">
                  <c:v>7.6550000000000011</c:v>
                </c:pt>
                <c:pt idx="9011">
                  <c:v>7.6560000000000006</c:v>
                </c:pt>
                <c:pt idx="9012">
                  <c:v>7.6570000000000009</c:v>
                </c:pt>
                <c:pt idx="9013">
                  <c:v>7.6580000000000013</c:v>
                </c:pt>
                <c:pt idx="9014">
                  <c:v>7.6590000000000007</c:v>
                </c:pt>
                <c:pt idx="9015">
                  <c:v>7.6590000000000007</c:v>
                </c:pt>
                <c:pt idx="9016">
                  <c:v>7.660000000000001</c:v>
                </c:pt>
                <c:pt idx="9017">
                  <c:v>7.6610000000000005</c:v>
                </c:pt>
                <c:pt idx="9018">
                  <c:v>7.6620000000000008</c:v>
                </c:pt>
                <c:pt idx="9019">
                  <c:v>7.6630000000000011</c:v>
                </c:pt>
                <c:pt idx="9020">
                  <c:v>7.6640000000000006</c:v>
                </c:pt>
                <c:pt idx="9021">
                  <c:v>7.6640000000000006</c:v>
                </c:pt>
                <c:pt idx="9022">
                  <c:v>7.6650000000000009</c:v>
                </c:pt>
                <c:pt idx="9023">
                  <c:v>7.6660000000000013</c:v>
                </c:pt>
                <c:pt idx="9024">
                  <c:v>7.6670000000000007</c:v>
                </c:pt>
                <c:pt idx="9025">
                  <c:v>7.668000000000001</c:v>
                </c:pt>
                <c:pt idx="9026">
                  <c:v>7.668000000000001</c:v>
                </c:pt>
                <c:pt idx="9027">
                  <c:v>7.6690000000000005</c:v>
                </c:pt>
                <c:pt idx="9028">
                  <c:v>7.6700000000000008</c:v>
                </c:pt>
                <c:pt idx="9029">
                  <c:v>7.6710000000000012</c:v>
                </c:pt>
                <c:pt idx="9030">
                  <c:v>7.6720000000000006</c:v>
                </c:pt>
                <c:pt idx="9031">
                  <c:v>7.6730000000000009</c:v>
                </c:pt>
                <c:pt idx="9032">
                  <c:v>7.6730000000000009</c:v>
                </c:pt>
                <c:pt idx="9033">
                  <c:v>7.6740000000000013</c:v>
                </c:pt>
                <c:pt idx="9034">
                  <c:v>7.6750000000000007</c:v>
                </c:pt>
                <c:pt idx="9035">
                  <c:v>7.676000000000001</c:v>
                </c:pt>
                <c:pt idx="9036">
                  <c:v>7.6770000000000005</c:v>
                </c:pt>
                <c:pt idx="9037">
                  <c:v>7.6780000000000008</c:v>
                </c:pt>
                <c:pt idx="9038">
                  <c:v>7.6780000000000008</c:v>
                </c:pt>
                <c:pt idx="9039">
                  <c:v>7.6790000000000012</c:v>
                </c:pt>
                <c:pt idx="9040">
                  <c:v>7.6800000000000006</c:v>
                </c:pt>
                <c:pt idx="9041">
                  <c:v>7.6810000000000009</c:v>
                </c:pt>
                <c:pt idx="9042">
                  <c:v>7.6820000000000004</c:v>
                </c:pt>
                <c:pt idx="9043">
                  <c:v>7.6830000000000007</c:v>
                </c:pt>
                <c:pt idx="9044">
                  <c:v>7.6830000000000007</c:v>
                </c:pt>
                <c:pt idx="9045">
                  <c:v>7.6840000000000011</c:v>
                </c:pt>
                <c:pt idx="9046">
                  <c:v>7.6850000000000005</c:v>
                </c:pt>
                <c:pt idx="9047">
                  <c:v>7.6860000000000008</c:v>
                </c:pt>
                <c:pt idx="9048">
                  <c:v>7.6870000000000012</c:v>
                </c:pt>
                <c:pt idx="9049">
                  <c:v>7.6880000000000006</c:v>
                </c:pt>
                <c:pt idx="9050">
                  <c:v>7.6880000000000006</c:v>
                </c:pt>
                <c:pt idx="9051">
                  <c:v>7.6890000000000009</c:v>
                </c:pt>
                <c:pt idx="9052">
                  <c:v>7.69</c:v>
                </c:pt>
                <c:pt idx="9053">
                  <c:v>7.6910000000000007</c:v>
                </c:pt>
                <c:pt idx="9054">
                  <c:v>7.6920000000000011</c:v>
                </c:pt>
                <c:pt idx="9055">
                  <c:v>7.6930000000000005</c:v>
                </c:pt>
                <c:pt idx="9056">
                  <c:v>7.6930000000000005</c:v>
                </c:pt>
                <c:pt idx="9057">
                  <c:v>7.6940000000000008</c:v>
                </c:pt>
                <c:pt idx="9058">
                  <c:v>7.6950000000000012</c:v>
                </c:pt>
                <c:pt idx="9059">
                  <c:v>7.6960000000000006</c:v>
                </c:pt>
                <c:pt idx="9060">
                  <c:v>7.697000000000001</c:v>
                </c:pt>
                <c:pt idx="9061">
                  <c:v>7.6980000000000004</c:v>
                </c:pt>
                <c:pt idx="9062">
                  <c:v>7.6980000000000004</c:v>
                </c:pt>
                <c:pt idx="9063">
                  <c:v>7.6990000000000007</c:v>
                </c:pt>
                <c:pt idx="9064">
                  <c:v>7.7000000000000011</c:v>
                </c:pt>
                <c:pt idx="9065">
                  <c:v>7.7010000000000005</c:v>
                </c:pt>
                <c:pt idx="9066">
                  <c:v>7.7020000000000008</c:v>
                </c:pt>
                <c:pt idx="9067">
                  <c:v>7.7030000000000012</c:v>
                </c:pt>
                <c:pt idx="9068">
                  <c:v>7.7030000000000012</c:v>
                </c:pt>
                <c:pt idx="9069">
                  <c:v>7.7040000000000006</c:v>
                </c:pt>
                <c:pt idx="9070">
                  <c:v>7.705000000000001</c:v>
                </c:pt>
                <c:pt idx="9071">
                  <c:v>7.7060000000000004</c:v>
                </c:pt>
                <c:pt idx="9072">
                  <c:v>7.7070000000000007</c:v>
                </c:pt>
                <c:pt idx="9073">
                  <c:v>7.7070000000000007</c:v>
                </c:pt>
                <c:pt idx="9074">
                  <c:v>7.7080000000000011</c:v>
                </c:pt>
                <c:pt idx="9075">
                  <c:v>7.7090000000000005</c:v>
                </c:pt>
                <c:pt idx="9076">
                  <c:v>7.7100000000000009</c:v>
                </c:pt>
                <c:pt idx="9077">
                  <c:v>7.7110000000000012</c:v>
                </c:pt>
                <c:pt idx="9078">
                  <c:v>7.7120000000000006</c:v>
                </c:pt>
                <c:pt idx="9079">
                  <c:v>7.7120000000000006</c:v>
                </c:pt>
                <c:pt idx="9080">
                  <c:v>7.713000000000001</c:v>
                </c:pt>
                <c:pt idx="9081">
                  <c:v>7.7140000000000004</c:v>
                </c:pt>
                <c:pt idx="9082">
                  <c:v>7.7150000000000007</c:v>
                </c:pt>
                <c:pt idx="9083">
                  <c:v>7.7160000000000011</c:v>
                </c:pt>
                <c:pt idx="9084">
                  <c:v>7.7170000000000005</c:v>
                </c:pt>
                <c:pt idx="9085">
                  <c:v>7.7170000000000005</c:v>
                </c:pt>
                <c:pt idx="9086">
                  <c:v>7.7180000000000009</c:v>
                </c:pt>
                <c:pt idx="9087">
                  <c:v>7.7190000000000012</c:v>
                </c:pt>
                <c:pt idx="9088">
                  <c:v>7.7200000000000006</c:v>
                </c:pt>
                <c:pt idx="9089">
                  <c:v>7.721000000000001</c:v>
                </c:pt>
                <c:pt idx="9090">
                  <c:v>7.7220000000000004</c:v>
                </c:pt>
                <c:pt idx="9091">
                  <c:v>7.7220000000000004</c:v>
                </c:pt>
                <c:pt idx="9092">
                  <c:v>7.7230000000000008</c:v>
                </c:pt>
                <c:pt idx="9093">
                  <c:v>7.7240000000000011</c:v>
                </c:pt>
                <c:pt idx="9094">
                  <c:v>7.7250000000000005</c:v>
                </c:pt>
                <c:pt idx="9095">
                  <c:v>7.7260000000000009</c:v>
                </c:pt>
                <c:pt idx="9096">
                  <c:v>7.7270000000000012</c:v>
                </c:pt>
                <c:pt idx="9097">
                  <c:v>7.7270000000000012</c:v>
                </c:pt>
                <c:pt idx="9098">
                  <c:v>7.7280000000000006</c:v>
                </c:pt>
                <c:pt idx="9099">
                  <c:v>7.729000000000001</c:v>
                </c:pt>
                <c:pt idx="9100">
                  <c:v>7.73</c:v>
                </c:pt>
                <c:pt idx="9101">
                  <c:v>7.7310000000000008</c:v>
                </c:pt>
                <c:pt idx="9102">
                  <c:v>7.7320000000000011</c:v>
                </c:pt>
                <c:pt idx="9103">
                  <c:v>7.7320000000000011</c:v>
                </c:pt>
                <c:pt idx="9104">
                  <c:v>7.7330000000000005</c:v>
                </c:pt>
                <c:pt idx="9105">
                  <c:v>7.7340000000000009</c:v>
                </c:pt>
                <c:pt idx="9106">
                  <c:v>7.7350000000000012</c:v>
                </c:pt>
                <c:pt idx="9107">
                  <c:v>7.7360000000000007</c:v>
                </c:pt>
                <c:pt idx="9108">
                  <c:v>7.737000000000001</c:v>
                </c:pt>
                <c:pt idx="9109">
                  <c:v>7.737000000000001</c:v>
                </c:pt>
                <c:pt idx="9110">
                  <c:v>7.7380000000000004</c:v>
                </c:pt>
                <c:pt idx="9111">
                  <c:v>7.7390000000000008</c:v>
                </c:pt>
                <c:pt idx="9112">
                  <c:v>7.7400000000000011</c:v>
                </c:pt>
                <c:pt idx="9113">
                  <c:v>7.7410000000000005</c:v>
                </c:pt>
                <c:pt idx="9114">
                  <c:v>7.7420000000000009</c:v>
                </c:pt>
                <c:pt idx="9115">
                  <c:v>7.7420000000000009</c:v>
                </c:pt>
                <c:pt idx="9116">
                  <c:v>7.7430000000000012</c:v>
                </c:pt>
                <c:pt idx="9117">
                  <c:v>7.7440000000000007</c:v>
                </c:pt>
                <c:pt idx="9118">
                  <c:v>7.745000000000001</c:v>
                </c:pt>
                <c:pt idx="9119">
                  <c:v>7.7460000000000004</c:v>
                </c:pt>
                <c:pt idx="9120">
                  <c:v>7.7460000000000004</c:v>
                </c:pt>
                <c:pt idx="9121">
                  <c:v>7.7470000000000008</c:v>
                </c:pt>
                <c:pt idx="9122">
                  <c:v>7.7480000000000011</c:v>
                </c:pt>
                <c:pt idx="9123">
                  <c:v>7.7490000000000006</c:v>
                </c:pt>
                <c:pt idx="9124">
                  <c:v>7.7500000000000009</c:v>
                </c:pt>
                <c:pt idx="9125">
                  <c:v>7.7510000000000012</c:v>
                </c:pt>
                <c:pt idx="9126">
                  <c:v>7.7510000000000012</c:v>
                </c:pt>
                <c:pt idx="9127">
                  <c:v>7.7520000000000007</c:v>
                </c:pt>
                <c:pt idx="9128">
                  <c:v>7.753000000000001</c:v>
                </c:pt>
                <c:pt idx="9129">
                  <c:v>7.7540000000000004</c:v>
                </c:pt>
                <c:pt idx="9130">
                  <c:v>7.7550000000000008</c:v>
                </c:pt>
                <c:pt idx="9131">
                  <c:v>7.7560000000000011</c:v>
                </c:pt>
                <c:pt idx="9132">
                  <c:v>7.7560000000000011</c:v>
                </c:pt>
                <c:pt idx="9133">
                  <c:v>7.7570000000000006</c:v>
                </c:pt>
                <c:pt idx="9134">
                  <c:v>7.7580000000000009</c:v>
                </c:pt>
                <c:pt idx="9135">
                  <c:v>7.7590000000000012</c:v>
                </c:pt>
                <c:pt idx="9136">
                  <c:v>7.7600000000000007</c:v>
                </c:pt>
                <c:pt idx="9137">
                  <c:v>7.761000000000001</c:v>
                </c:pt>
                <c:pt idx="9138">
                  <c:v>7.761000000000001</c:v>
                </c:pt>
                <c:pt idx="9139">
                  <c:v>7.7620000000000005</c:v>
                </c:pt>
                <c:pt idx="9140">
                  <c:v>7.7630000000000008</c:v>
                </c:pt>
                <c:pt idx="9141">
                  <c:v>7.7640000000000011</c:v>
                </c:pt>
                <c:pt idx="9142">
                  <c:v>7.7650000000000006</c:v>
                </c:pt>
                <c:pt idx="9143">
                  <c:v>7.7660000000000009</c:v>
                </c:pt>
                <c:pt idx="9144">
                  <c:v>7.7660000000000009</c:v>
                </c:pt>
                <c:pt idx="9145">
                  <c:v>7.7670000000000012</c:v>
                </c:pt>
                <c:pt idx="9146">
                  <c:v>7.7680000000000007</c:v>
                </c:pt>
                <c:pt idx="9147">
                  <c:v>7.769000000000001</c:v>
                </c:pt>
                <c:pt idx="9148">
                  <c:v>7.7700000000000005</c:v>
                </c:pt>
                <c:pt idx="9149">
                  <c:v>7.7710000000000008</c:v>
                </c:pt>
                <c:pt idx="9150">
                  <c:v>7.7710000000000008</c:v>
                </c:pt>
                <c:pt idx="9151">
                  <c:v>7.7720000000000011</c:v>
                </c:pt>
                <c:pt idx="9152">
                  <c:v>7.7730000000000006</c:v>
                </c:pt>
                <c:pt idx="9153">
                  <c:v>7.7740000000000009</c:v>
                </c:pt>
                <c:pt idx="9154">
                  <c:v>7.7750000000000012</c:v>
                </c:pt>
                <c:pt idx="9155">
                  <c:v>7.7760000000000007</c:v>
                </c:pt>
                <c:pt idx="9156">
                  <c:v>7.7760000000000007</c:v>
                </c:pt>
                <c:pt idx="9157">
                  <c:v>7.777000000000001</c:v>
                </c:pt>
                <c:pt idx="9158">
                  <c:v>7.7780000000000005</c:v>
                </c:pt>
                <c:pt idx="9159">
                  <c:v>7.7790000000000008</c:v>
                </c:pt>
                <c:pt idx="9160">
                  <c:v>7.7800000000000011</c:v>
                </c:pt>
                <c:pt idx="9161">
                  <c:v>7.7810000000000006</c:v>
                </c:pt>
                <c:pt idx="9162">
                  <c:v>7.7810000000000006</c:v>
                </c:pt>
                <c:pt idx="9163">
                  <c:v>7.7820000000000009</c:v>
                </c:pt>
                <c:pt idx="9164">
                  <c:v>7.7830000000000013</c:v>
                </c:pt>
                <c:pt idx="9165">
                  <c:v>7.7840000000000007</c:v>
                </c:pt>
                <c:pt idx="9166">
                  <c:v>7.785000000000001</c:v>
                </c:pt>
                <c:pt idx="9167">
                  <c:v>7.785000000000001</c:v>
                </c:pt>
                <c:pt idx="9168">
                  <c:v>7.7860000000000005</c:v>
                </c:pt>
                <c:pt idx="9169">
                  <c:v>7.7870000000000008</c:v>
                </c:pt>
                <c:pt idx="9170">
                  <c:v>7.7880000000000011</c:v>
                </c:pt>
                <c:pt idx="9171">
                  <c:v>7.7890000000000006</c:v>
                </c:pt>
                <c:pt idx="9172">
                  <c:v>7.7900000000000009</c:v>
                </c:pt>
                <c:pt idx="9173">
                  <c:v>7.7900000000000009</c:v>
                </c:pt>
                <c:pt idx="9174">
                  <c:v>7.7910000000000013</c:v>
                </c:pt>
                <c:pt idx="9175">
                  <c:v>7.7920000000000007</c:v>
                </c:pt>
                <c:pt idx="9176">
                  <c:v>7.793000000000001</c:v>
                </c:pt>
                <c:pt idx="9177">
                  <c:v>7.7940000000000005</c:v>
                </c:pt>
                <c:pt idx="9178">
                  <c:v>7.7950000000000008</c:v>
                </c:pt>
                <c:pt idx="9179">
                  <c:v>7.7950000000000008</c:v>
                </c:pt>
                <c:pt idx="9180">
                  <c:v>7.7960000000000012</c:v>
                </c:pt>
                <c:pt idx="9181">
                  <c:v>7.7970000000000006</c:v>
                </c:pt>
                <c:pt idx="9182">
                  <c:v>7.7980000000000009</c:v>
                </c:pt>
                <c:pt idx="9183">
                  <c:v>7.7990000000000013</c:v>
                </c:pt>
                <c:pt idx="9184">
                  <c:v>7.8000000000000007</c:v>
                </c:pt>
                <c:pt idx="9185">
                  <c:v>7.8000000000000007</c:v>
                </c:pt>
                <c:pt idx="9186">
                  <c:v>7.801000000000001</c:v>
                </c:pt>
                <c:pt idx="9187">
                  <c:v>7.8020000000000005</c:v>
                </c:pt>
                <c:pt idx="9188">
                  <c:v>7.8030000000000008</c:v>
                </c:pt>
                <c:pt idx="9189">
                  <c:v>7.8040000000000012</c:v>
                </c:pt>
                <c:pt idx="9190">
                  <c:v>7.8050000000000006</c:v>
                </c:pt>
                <c:pt idx="9191">
                  <c:v>7.8050000000000006</c:v>
                </c:pt>
                <c:pt idx="9192">
                  <c:v>7.8060000000000009</c:v>
                </c:pt>
                <c:pt idx="9193">
                  <c:v>7.8070000000000004</c:v>
                </c:pt>
                <c:pt idx="9194">
                  <c:v>7.8080000000000007</c:v>
                </c:pt>
                <c:pt idx="9195">
                  <c:v>7.8090000000000011</c:v>
                </c:pt>
                <c:pt idx="9196">
                  <c:v>7.8100000000000005</c:v>
                </c:pt>
                <c:pt idx="9197">
                  <c:v>7.8100000000000005</c:v>
                </c:pt>
                <c:pt idx="9198">
                  <c:v>7.8110000000000008</c:v>
                </c:pt>
                <c:pt idx="9199">
                  <c:v>7.8120000000000012</c:v>
                </c:pt>
                <c:pt idx="9200">
                  <c:v>7.8130000000000006</c:v>
                </c:pt>
                <c:pt idx="9201">
                  <c:v>7.8140000000000009</c:v>
                </c:pt>
                <c:pt idx="9202">
                  <c:v>7.8150000000000004</c:v>
                </c:pt>
                <c:pt idx="9203">
                  <c:v>7.8150000000000004</c:v>
                </c:pt>
                <c:pt idx="9204">
                  <c:v>7.8160000000000007</c:v>
                </c:pt>
                <c:pt idx="9205">
                  <c:v>7.8170000000000011</c:v>
                </c:pt>
                <c:pt idx="9206">
                  <c:v>7.8180000000000005</c:v>
                </c:pt>
                <c:pt idx="9207">
                  <c:v>7.8190000000000008</c:v>
                </c:pt>
                <c:pt idx="9208">
                  <c:v>7.8200000000000012</c:v>
                </c:pt>
                <c:pt idx="9209">
                  <c:v>7.8200000000000012</c:v>
                </c:pt>
                <c:pt idx="9210">
                  <c:v>7.8210000000000006</c:v>
                </c:pt>
                <c:pt idx="9211">
                  <c:v>7.822000000000001</c:v>
                </c:pt>
                <c:pt idx="9212">
                  <c:v>7.8230000000000004</c:v>
                </c:pt>
                <c:pt idx="9213">
                  <c:v>7.8240000000000007</c:v>
                </c:pt>
                <c:pt idx="9214">
                  <c:v>7.8240000000000007</c:v>
                </c:pt>
                <c:pt idx="9215">
                  <c:v>7.8250000000000011</c:v>
                </c:pt>
                <c:pt idx="9216">
                  <c:v>7.8260000000000005</c:v>
                </c:pt>
                <c:pt idx="9217">
                  <c:v>7.8270000000000008</c:v>
                </c:pt>
                <c:pt idx="9218">
                  <c:v>7.8280000000000012</c:v>
                </c:pt>
                <c:pt idx="9219">
                  <c:v>7.8290000000000006</c:v>
                </c:pt>
                <c:pt idx="9220">
                  <c:v>7.8290000000000006</c:v>
                </c:pt>
                <c:pt idx="9221">
                  <c:v>7.830000000000001</c:v>
                </c:pt>
                <c:pt idx="9222">
                  <c:v>7.8310000000000004</c:v>
                </c:pt>
                <c:pt idx="9223">
                  <c:v>7.8320000000000007</c:v>
                </c:pt>
                <c:pt idx="9224">
                  <c:v>7.8330000000000011</c:v>
                </c:pt>
                <c:pt idx="9225">
                  <c:v>7.8340000000000005</c:v>
                </c:pt>
                <c:pt idx="9226">
                  <c:v>7.8340000000000005</c:v>
                </c:pt>
                <c:pt idx="9227">
                  <c:v>7.8350000000000009</c:v>
                </c:pt>
                <c:pt idx="9228">
                  <c:v>7.8360000000000012</c:v>
                </c:pt>
                <c:pt idx="9229">
                  <c:v>7.8370000000000006</c:v>
                </c:pt>
                <c:pt idx="9230">
                  <c:v>7.838000000000001</c:v>
                </c:pt>
                <c:pt idx="9231">
                  <c:v>7.8390000000000004</c:v>
                </c:pt>
                <c:pt idx="9232">
                  <c:v>7.8390000000000004</c:v>
                </c:pt>
                <c:pt idx="9233">
                  <c:v>7.8400000000000007</c:v>
                </c:pt>
                <c:pt idx="9234">
                  <c:v>7.8410000000000011</c:v>
                </c:pt>
                <c:pt idx="9235">
                  <c:v>7.8420000000000005</c:v>
                </c:pt>
                <c:pt idx="9236">
                  <c:v>7.8430000000000009</c:v>
                </c:pt>
                <c:pt idx="9237">
                  <c:v>7.8440000000000012</c:v>
                </c:pt>
                <c:pt idx="9238">
                  <c:v>7.8440000000000012</c:v>
                </c:pt>
                <c:pt idx="9239">
                  <c:v>7.8450000000000006</c:v>
                </c:pt>
                <c:pt idx="9240">
                  <c:v>7.846000000000001</c:v>
                </c:pt>
                <c:pt idx="9241">
                  <c:v>7.8470000000000004</c:v>
                </c:pt>
                <c:pt idx="9242">
                  <c:v>7.8480000000000008</c:v>
                </c:pt>
                <c:pt idx="9243">
                  <c:v>7.8490000000000011</c:v>
                </c:pt>
                <c:pt idx="9244">
                  <c:v>7.8490000000000011</c:v>
                </c:pt>
                <c:pt idx="9245">
                  <c:v>7.8500000000000005</c:v>
                </c:pt>
                <c:pt idx="9246">
                  <c:v>7.8510000000000009</c:v>
                </c:pt>
                <c:pt idx="9247">
                  <c:v>7.8520000000000012</c:v>
                </c:pt>
                <c:pt idx="9248">
                  <c:v>7.8530000000000006</c:v>
                </c:pt>
                <c:pt idx="9249">
                  <c:v>7.854000000000001</c:v>
                </c:pt>
                <c:pt idx="9250">
                  <c:v>7.854000000000001</c:v>
                </c:pt>
                <c:pt idx="9251">
                  <c:v>7.8550000000000004</c:v>
                </c:pt>
                <c:pt idx="9252">
                  <c:v>7.8560000000000008</c:v>
                </c:pt>
                <c:pt idx="9253">
                  <c:v>7.8570000000000011</c:v>
                </c:pt>
                <c:pt idx="9254">
                  <c:v>7.8580000000000005</c:v>
                </c:pt>
                <c:pt idx="9255">
                  <c:v>7.8580000000000005</c:v>
                </c:pt>
                <c:pt idx="9256">
                  <c:v>7.8590000000000009</c:v>
                </c:pt>
                <c:pt idx="9257">
                  <c:v>7.8600000000000012</c:v>
                </c:pt>
                <c:pt idx="9258">
                  <c:v>7.8610000000000007</c:v>
                </c:pt>
                <c:pt idx="9259">
                  <c:v>7.862000000000001</c:v>
                </c:pt>
                <c:pt idx="9260">
                  <c:v>7.8630000000000004</c:v>
                </c:pt>
                <c:pt idx="9261">
                  <c:v>7.8630000000000004</c:v>
                </c:pt>
                <c:pt idx="9262">
                  <c:v>7.8640000000000008</c:v>
                </c:pt>
                <c:pt idx="9263">
                  <c:v>7.8650000000000011</c:v>
                </c:pt>
                <c:pt idx="9264">
                  <c:v>7.8660000000000005</c:v>
                </c:pt>
                <c:pt idx="9265">
                  <c:v>7.8670000000000009</c:v>
                </c:pt>
                <c:pt idx="9266">
                  <c:v>7.8680000000000012</c:v>
                </c:pt>
                <c:pt idx="9267">
                  <c:v>7.8680000000000012</c:v>
                </c:pt>
                <c:pt idx="9268">
                  <c:v>7.8690000000000007</c:v>
                </c:pt>
                <c:pt idx="9269">
                  <c:v>7.870000000000001</c:v>
                </c:pt>
                <c:pt idx="9270">
                  <c:v>7.8710000000000004</c:v>
                </c:pt>
                <c:pt idx="9271">
                  <c:v>7.8720000000000008</c:v>
                </c:pt>
                <c:pt idx="9272">
                  <c:v>7.8730000000000011</c:v>
                </c:pt>
                <c:pt idx="9273">
                  <c:v>7.8730000000000011</c:v>
                </c:pt>
                <c:pt idx="9274">
                  <c:v>7.8740000000000006</c:v>
                </c:pt>
                <c:pt idx="9275">
                  <c:v>7.8750000000000009</c:v>
                </c:pt>
                <c:pt idx="9276">
                  <c:v>7.8760000000000012</c:v>
                </c:pt>
                <c:pt idx="9277">
                  <c:v>7.8770000000000007</c:v>
                </c:pt>
                <c:pt idx="9278">
                  <c:v>7.878000000000001</c:v>
                </c:pt>
                <c:pt idx="9279">
                  <c:v>7.878000000000001</c:v>
                </c:pt>
                <c:pt idx="9280">
                  <c:v>7.8790000000000004</c:v>
                </c:pt>
                <c:pt idx="9281">
                  <c:v>7.8800000000000008</c:v>
                </c:pt>
                <c:pt idx="9282">
                  <c:v>7.8810000000000011</c:v>
                </c:pt>
                <c:pt idx="9283">
                  <c:v>7.8820000000000006</c:v>
                </c:pt>
                <c:pt idx="9284">
                  <c:v>7.8830000000000009</c:v>
                </c:pt>
                <c:pt idx="9285">
                  <c:v>7.8830000000000009</c:v>
                </c:pt>
                <c:pt idx="9286">
                  <c:v>7.8840000000000012</c:v>
                </c:pt>
                <c:pt idx="9287">
                  <c:v>7.8850000000000007</c:v>
                </c:pt>
                <c:pt idx="9288">
                  <c:v>7.886000000000001</c:v>
                </c:pt>
                <c:pt idx="9289">
                  <c:v>7.8870000000000005</c:v>
                </c:pt>
                <c:pt idx="9290">
                  <c:v>7.8880000000000008</c:v>
                </c:pt>
                <c:pt idx="9291">
                  <c:v>7.8880000000000008</c:v>
                </c:pt>
                <c:pt idx="9292">
                  <c:v>7.8890000000000011</c:v>
                </c:pt>
                <c:pt idx="9293">
                  <c:v>7.8900000000000006</c:v>
                </c:pt>
                <c:pt idx="9294">
                  <c:v>7.8910000000000009</c:v>
                </c:pt>
                <c:pt idx="9295">
                  <c:v>7.8920000000000012</c:v>
                </c:pt>
                <c:pt idx="9296">
                  <c:v>7.8930000000000007</c:v>
                </c:pt>
                <c:pt idx="9297">
                  <c:v>7.8930000000000007</c:v>
                </c:pt>
                <c:pt idx="9298">
                  <c:v>7.894000000000001</c:v>
                </c:pt>
                <c:pt idx="9299">
                  <c:v>7.8950000000000005</c:v>
                </c:pt>
                <c:pt idx="9300">
                  <c:v>7.8960000000000008</c:v>
                </c:pt>
                <c:pt idx="9301">
                  <c:v>7.8970000000000011</c:v>
                </c:pt>
                <c:pt idx="9302">
                  <c:v>7.8970000000000011</c:v>
                </c:pt>
                <c:pt idx="9303">
                  <c:v>7.8980000000000006</c:v>
                </c:pt>
                <c:pt idx="9304">
                  <c:v>7.8990000000000009</c:v>
                </c:pt>
                <c:pt idx="9305">
                  <c:v>7.9000000000000012</c:v>
                </c:pt>
                <c:pt idx="9306">
                  <c:v>7.9010000000000007</c:v>
                </c:pt>
                <c:pt idx="9307">
                  <c:v>7.902000000000001</c:v>
                </c:pt>
                <c:pt idx="9308">
                  <c:v>7.902000000000001</c:v>
                </c:pt>
                <c:pt idx="9309">
                  <c:v>7.9030000000000005</c:v>
                </c:pt>
                <c:pt idx="9310">
                  <c:v>7.9040000000000008</c:v>
                </c:pt>
                <c:pt idx="9311">
                  <c:v>7.9050000000000011</c:v>
                </c:pt>
                <c:pt idx="9312">
                  <c:v>7.9060000000000006</c:v>
                </c:pt>
                <c:pt idx="9313">
                  <c:v>7.9070000000000009</c:v>
                </c:pt>
                <c:pt idx="9314">
                  <c:v>7.9070000000000009</c:v>
                </c:pt>
                <c:pt idx="9315">
                  <c:v>7.9080000000000013</c:v>
                </c:pt>
                <c:pt idx="9316">
                  <c:v>7.9090000000000007</c:v>
                </c:pt>
                <c:pt idx="9317">
                  <c:v>7.910000000000001</c:v>
                </c:pt>
                <c:pt idx="9318">
                  <c:v>7.9110000000000005</c:v>
                </c:pt>
                <c:pt idx="9319">
                  <c:v>7.9120000000000008</c:v>
                </c:pt>
                <c:pt idx="9320">
                  <c:v>7.9120000000000008</c:v>
                </c:pt>
                <c:pt idx="9321">
                  <c:v>7.9130000000000011</c:v>
                </c:pt>
                <c:pt idx="9322">
                  <c:v>7.9140000000000006</c:v>
                </c:pt>
                <c:pt idx="9323">
                  <c:v>7.9150000000000009</c:v>
                </c:pt>
                <c:pt idx="9324">
                  <c:v>7.9160000000000013</c:v>
                </c:pt>
                <c:pt idx="9325">
                  <c:v>7.9170000000000007</c:v>
                </c:pt>
                <c:pt idx="9326">
                  <c:v>7.9170000000000007</c:v>
                </c:pt>
                <c:pt idx="9327">
                  <c:v>7.918000000000001</c:v>
                </c:pt>
                <c:pt idx="9328">
                  <c:v>7.9190000000000005</c:v>
                </c:pt>
                <c:pt idx="9329">
                  <c:v>7.9200000000000008</c:v>
                </c:pt>
                <c:pt idx="9330">
                  <c:v>7.9210000000000012</c:v>
                </c:pt>
                <c:pt idx="9331">
                  <c:v>7.9220000000000006</c:v>
                </c:pt>
                <c:pt idx="9332">
                  <c:v>7.9220000000000006</c:v>
                </c:pt>
                <c:pt idx="9333">
                  <c:v>7.9230000000000009</c:v>
                </c:pt>
                <c:pt idx="9334">
                  <c:v>7.9240000000000013</c:v>
                </c:pt>
                <c:pt idx="9335">
                  <c:v>7.9250000000000007</c:v>
                </c:pt>
                <c:pt idx="9336">
                  <c:v>7.926000000000001</c:v>
                </c:pt>
                <c:pt idx="9337">
                  <c:v>7.9270000000000005</c:v>
                </c:pt>
                <c:pt idx="9338">
                  <c:v>7.9270000000000005</c:v>
                </c:pt>
                <c:pt idx="9339">
                  <c:v>7.9280000000000008</c:v>
                </c:pt>
                <c:pt idx="9340">
                  <c:v>7.9290000000000012</c:v>
                </c:pt>
                <c:pt idx="9341">
                  <c:v>7.9300000000000006</c:v>
                </c:pt>
                <c:pt idx="9342">
                  <c:v>7.9310000000000009</c:v>
                </c:pt>
                <c:pt idx="9343">
                  <c:v>7.9320000000000004</c:v>
                </c:pt>
                <c:pt idx="9344">
                  <c:v>7.9320000000000004</c:v>
                </c:pt>
                <c:pt idx="9345">
                  <c:v>7.9330000000000007</c:v>
                </c:pt>
                <c:pt idx="9346">
                  <c:v>7.9340000000000011</c:v>
                </c:pt>
                <c:pt idx="9347">
                  <c:v>7.9350000000000005</c:v>
                </c:pt>
                <c:pt idx="9348">
                  <c:v>7.9360000000000008</c:v>
                </c:pt>
                <c:pt idx="9349">
                  <c:v>7.9360000000000008</c:v>
                </c:pt>
                <c:pt idx="9350">
                  <c:v>7.9370000000000012</c:v>
                </c:pt>
                <c:pt idx="9351">
                  <c:v>7.9380000000000006</c:v>
                </c:pt>
                <c:pt idx="9352">
                  <c:v>7.9390000000000009</c:v>
                </c:pt>
                <c:pt idx="9353">
                  <c:v>7.94</c:v>
                </c:pt>
                <c:pt idx="9354">
                  <c:v>7.9410000000000007</c:v>
                </c:pt>
                <c:pt idx="9355">
                  <c:v>7.9410000000000007</c:v>
                </c:pt>
                <c:pt idx="9356">
                  <c:v>7.9420000000000011</c:v>
                </c:pt>
                <c:pt idx="9357">
                  <c:v>7.9430000000000005</c:v>
                </c:pt>
                <c:pt idx="9358">
                  <c:v>7.9440000000000008</c:v>
                </c:pt>
                <c:pt idx="9359">
                  <c:v>7.9450000000000012</c:v>
                </c:pt>
                <c:pt idx="9360">
                  <c:v>7.9460000000000006</c:v>
                </c:pt>
                <c:pt idx="9361">
                  <c:v>7.9460000000000006</c:v>
                </c:pt>
                <c:pt idx="9362">
                  <c:v>7.947000000000001</c:v>
                </c:pt>
                <c:pt idx="9363">
                  <c:v>7.9480000000000004</c:v>
                </c:pt>
                <c:pt idx="9364">
                  <c:v>7.9490000000000007</c:v>
                </c:pt>
                <c:pt idx="9365">
                  <c:v>7.9500000000000011</c:v>
                </c:pt>
                <c:pt idx="9366">
                  <c:v>7.9510000000000005</c:v>
                </c:pt>
                <c:pt idx="9367">
                  <c:v>7.9510000000000005</c:v>
                </c:pt>
                <c:pt idx="9368">
                  <c:v>7.9520000000000008</c:v>
                </c:pt>
                <c:pt idx="9369">
                  <c:v>7.9530000000000012</c:v>
                </c:pt>
                <c:pt idx="9370">
                  <c:v>7.9540000000000006</c:v>
                </c:pt>
                <c:pt idx="9371">
                  <c:v>7.955000000000001</c:v>
                </c:pt>
                <c:pt idx="9372">
                  <c:v>7.9560000000000004</c:v>
                </c:pt>
                <c:pt idx="9373">
                  <c:v>7.9560000000000004</c:v>
                </c:pt>
                <c:pt idx="9374">
                  <c:v>7.9570000000000007</c:v>
                </c:pt>
                <c:pt idx="9375">
                  <c:v>7.9580000000000011</c:v>
                </c:pt>
                <c:pt idx="9376">
                  <c:v>7.9590000000000005</c:v>
                </c:pt>
                <c:pt idx="9377">
                  <c:v>7.9600000000000009</c:v>
                </c:pt>
                <c:pt idx="9378">
                  <c:v>7.9610000000000012</c:v>
                </c:pt>
                <c:pt idx="9379">
                  <c:v>7.9610000000000012</c:v>
                </c:pt>
                <c:pt idx="9380">
                  <c:v>7.9620000000000006</c:v>
                </c:pt>
                <c:pt idx="9381">
                  <c:v>7.963000000000001</c:v>
                </c:pt>
                <c:pt idx="9382">
                  <c:v>7.9640000000000004</c:v>
                </c:pt>
                <c:pt idx="9383">
                  <c:v>7.9650000000000007</c:v>
                </c:pt>
                <c:pt idx="9384">
                  <c:v>7.9660000000000011</c:v>
                </c:pt>
                <c:pt idx="9385">
                  <c:v>7.9660000000000011</c:v>
                </c:pt>
                <c:pt idx="9386">
                  <c:v>7.9670000000000005</c:v>
                </c:pt>
                <c:pt idx="9387">
                  <c:v>7.9680000000000009</c:v>
                </c:pt>
                <c:pt idx="9388">
                  <c:v>7.9690000000000012</c:v>
                </c:pt>
                <c:pt idx="9389">
                  <c:v>7.9700000000000006</c:v>
                </c:pt>
                <c:pt idx="9390">
                  <c:v>7.971000000000001</c:v>
                </c:pt>
                <c:pt idx="9391">
                  <c:v>7.971000000000001</c:v>
                </c:pt>
                <c:pt idx="9392">
                  <c:v>7.9720000000000004</c:v>
                </c:pt>
                <c:pt idx="9393">
                  <c:v>7.9730000000000008</c:v>
                </c:pt>
                <c:pt idx="9394">
                  <c:v>7.9740000000000011</c:v>
                </c:pt>
                <c:pt idx="9395">
                  <c:v>7.9750000000000005</c:v>
                </c:pt>
                <c:pt idx="9396">
                  <c:v>7.9750000000000005</c:v>
                </c:pt>
                <c:pt idx="9397">
                  <c:v>7.9760000000000009</c:v>
                </c:pt>
                <c:pt idx="9398">
                  <c:v>7.9770000000000012</c:v>
                </c:pt>
                <c:pt idx="9399">
                  <c:v>7.9780000000000006</c:v>
                </c:pt>
                <c:pt idx="9400">
                  <c:v>7.979000000000001</c:v>
                </c:pt>
                <c:pt idx="9401">
                  <c:v>7.98</c:v>
                </c:pt>
                <c:pt idx="9402">
                  <c:v>7.98</c:v>
                </c:pt>
                <c:pt idx="9403">
                  <c:v>7.9810000000000008</c:v>
                </c:pt>
                <c:pt idx="9404">
                  <c:v>7.9820000000000011</c:v>
                </c:pt>
                <c:pt idx="9405">
                  <c:v>7.9830000000000005</c:v>
                </c:pt>
                <c:pt idx="9406">
                  <c:v>7.9840000000000009</c:v>
                </c:pt>
                <c:pt idx="9407">
                  <c:v>7.9850000000000012</c:v>
                </c:pt>
                <c:pt idx="9408">
                  <c:v>7.9850000000000012</c:v>
                </c:pt>
                <c:pt idx="9409">
                  <c:v>7.9860000000000007</c:v>
                </c:pt>
                <c:pt idx="9410">
                  <c:v>7.987000000000001</c:v>
                </c:pt>
                <c:pt idx="9411">
                  <c:v>7.9880000000000004</c:v>
                </c:pt>
                <c:pt idx="9412">
                  <c:v>7.9890000000000008</c:v>
                </c:pt>
                <c:pt idx="9413">
                  <c:v>7.9900000000000011</c:v>
                </c:pt>
                <c:pt idx="9414">
                  <c:v>7.9900000000000011</c:v>
                </c:pt>
                <c:pt idx="9415">
                  <c:v>7.9910000000000005</c:v>
                </c:pt>
                <c:pt idx="9416">
                  <c:v>7.9920000000000009</c:v>
                </c:pt>
                <c:pt idx="9417">
                  <c:v>7.9930000000000012</c:v>
                </c:pt>
                <c:pt idx="9418">
                  <c:v>7.9940000000000007</c:v>
                </c:pt>
                <c:pt idx="9419">
                  <c:v>7.995000000000001</c:v>
                </c:pt>
                <c:pt idx="9420">
                  <c:v>7.995000000000001</c:v>
                </c:pt>
                <c:pt idx="9421">
                  <c:v>7.9960000000000004</c:v>
                </c:pt>
                <c:pt idx="9422">
                  <c:v>7.9970000000000008</c:v>
                </c:pt>
                <c:pt idx="9423">
                  <c:v>7.9980000000000011</c:v>
                </c:pt>
                <c:pt idx="9424">
                  <c:v>7.9990000000000006</c:v>
                </c:pt>
                <c:pt idx="9425">
                  <c:v>8</c:v>
                </c:pt>
                <c:pt idx="9426">
                  <c:v>8</c:v>
                </c:pt>
                <c:pt idx="9427">
                  <c:v>8.0010000000000012</c:v>
                </c:pt>
                <c:pt idx="9428">
                  <c:v>8.0020000000000007</c:v>
                </c:pt>
                <c:pt idx="9429">
                  <c:v>8.0030000000000001</c:v>
                </c:pt>
                <c:pt idx="9430">
                  <c:v>8.0040000000000013</c:v>
                </c:pt>
                <c:pt idx="9431">
                  <c:v>8.0050000000000008</c:v>
                </c:pt>
                <c:pt idx="9432">
                  <c:v>8.0050000000000008</c:v>
                </c:pt>
                <c:pt idx="9433">
                  <c:v>8.0060000000000002</c:v>
                </c:pt>
                <c:pt idx="9434">
                  <c:v>8.0070000000000014</c:v>
                </c:pt>
                <c:pt idx="9435">
                  <c:v>8.0080000000000009</c:v>
                </c:pt>
                <c:pt idx="9436">
                  <c:v>8.0090000000000003</c:v>
                </c:pt>
                <c:pt idx="9437">
                  <c:v>8.0100000000000016</c:v>
                </c:pt>
                <c:pt idx="9438">
                  <c:v>8.0100000000000016</c:v>
                </c:pt>
                <c:pt idx="9439">
                  <c:v>8.011000000000001</c:v>
                </c:pt>
                <c:pt idx="9440">
                  <c:v>8.0120000000000005</c:v>
                </c:pt>
                <c:pt idx="9441">
                  <c:v>8.0130000000000017</c:v>
                </c:pt>
                <c:pt idx="9442">
                  <c:v>8.0140000000000011</c:v>
                </c:pt>
                <c:pt idx="9443">
                  <c:v>8.0140000000000011</c:v>
                </c:pt>
                <c:pt idx="9444">
                  <c:v>8.0150000000000006</c:v>
                </c:pt>
                <c:pt idx="9445">
                  <c:v>8.0160000000000018</c:v>
                </c:pt>
                <c:pt idx="9446">
                  <c:v>8.0170000000000012</c:v>
                </c:pt>
                <c:pt idx="9447">
                  <c:v>8.0180000000000007</c:v>
                </c:pt>
                <c:pt idx="9448">
                  <c:v>8.0190000000000019</c:v>
                </c:pt>
                <c:pt idx="9449">
                  <c:v>8.0190000000000019</c:v>
                </c:pt>
                <c:pt idx="9450">
                  <c:v>8.02</c:v>
                </c:pt>
                <c:pt idx="9451">
                  <c:v>8.0210000000000008</c:v>
                </c:pt>
                <c:pt idx="9452">
                  <c:v>8.022000000000002</c:v>
                </c:pt>
                <c:pt idx="9453">
                  <c:v>8.0229999999999997</c:v>
                </c:pt>
                <c:pt idx="9454">
                  <c:v>8.0240000000000009</c:v>
                </c:pt>
                <c:pt idx="9455">
                  <c:v>8.0240000000000009</c:v>
                </c:pt>
                <c:pt idx="9456">
                  <c:v>8.0250000000000021</c:v>
                </c:pt>
                <c:pt idx="9457">
                  <c:v>8.0259999999999998</c:v>
                </c:pt>
                <c:pt idx="9458">
                  <c:v>8.027000000000001</c:v>
                </c:pt>
                <c:pt idx="9459">
                  <c:v>8.0280000000000005</c:v>
                </c:pt>
                <c:pt idx="9460">
                  <c:v>8.0289999999999999</c:v>
                </c:pt>
                <c:pt idx="9461">
                  <c:v>8.0289999999999999</c:v>
                </c:pt>
                <c:pt idx="9462">
                  <c:v>8.0300000000000011</c:v>
                </c:pt>
                <c:pt idx="9463">
                  <c:v>8.0310000000000006</c:v>
                </c:pt>
                <c:pt idx="9464">
                  <c:v>8.032</c:v>
                </c:pt>
                <c:pt idx="9465">
                  <c:v>8.0330000000000013</c:v>
                </c:pt>
                <c:pt idx="9466">
                  <c:v>8.0340000000000007</c:v>
                </c:pt>
                <c:pt idx="9467">
                  <c:v>8.0340000000000007</c:v>
                </c:pt>
                <c:pt idx="9468">
                  <c:v>8.0350000000000001</c:v>
                </c:pt>
                <c:pt idx="9469">
                  <c:v>8.0360000000000014</c:v>
                </c:pt>
                <c:pt idx="9470">
                  <c:v>8.0370000000000008</c:v>
                </c:pt>
                <c:pt idx="9471">
                  <c:v>8.0380000000000003</c:v>
                </c:pt>
                <c:pt idx="9472">
                  <c:v>8.0390000000000015</c:v>
                </c:pt>
                <c:pt idx="9473">
                  <c:v>8.0390000000000015</c:v>
                </c:pt>
                <c:pt idx="9474">
                  <c:v>8.0400000000000009</c:v>
                </c:pt>
                <c:pt idx="9475">
                  <c:v>8.0410000000000004</c:v>
                </c:pt>
                <c:pt idx="9476">
                  <c:v>8.0420000000000016</c:v>
                </c:pt>
                <c:pt idx="9477">
                  <c:v>8.043000000000001</c:v>
                </c:pt>
                <c:pt idx="9478">
                  <c:v>8.0440000000000005</c:v>
                </c:pt>
                <c:pt idx="9479">
                  <c:v>8.0440000000000005</c:v>
                </c:pt>
                <c:pt idx="9480">
                  <c:v>8.0450000000000017</c:v>
                </c:pt>
                <c:pt idx="9481">
                  <c:v>8.0460000000000012</c:v>
                </c:pt>
                <c:pt idx="9482">
                  <c:v>8.0470000000000006</c:v>
                </c:pt>
                <c:pt idx="9483">
                  <c:v>8.0480000000000018</c:v>
                </c:pt>
                <c:pt idx="9484">
                  <c:v>8.0480000000000018</c:v>
                </c:pt>
                <c:pt idx="9485">
                  <c:v>8.0490000000000013</c:v>
                </c:pt>
                <c:pt idx="9486">
                  <c:v>8.0500000000000007</c:v>
                </c:pt>
                <c:pt idx="9487">
                  <c:v>8.0510000000000019</c:v>
                </c:pt>
                <c:pt idx="9488">
                  <c:v>8.0519999999999996</c:v>
                </c:pt>
                <c:pt idx="9489">
                  <c:v>8.0530000000000008</c:v>
                </c:pt>
                <c:pt idx="9490">
                  <c:v>8.0530000000000008</c:v>
                </c:pt>
                <c:pt idx="9491">
                  <c:v>8.054000000000002</c:v>
                </c:pt>
                <c:pt idx="9492">
                  <c:v>8.0549999999999997</c:v>
                </c:pt>
                <c:pt idx="9493">
                  <c:v>8.0560000000000009</c:v>
                </c:pt>
                <c:pt idx="9494">
                  <c:v>8.0570000000000004</c:v>
                </c:pt>
                <c:pt idx="9495">
                  <c:v>8.0579999999999998</c:v>
                </c:pt>
                <c:pt idx="9496">
                  <c:v>8.0579999999999998</c:v>
                </c:pt>
                <c:pt idx="9497">
                  <c:v>8.0590000000000011</c:v>
                </c:pt>
                <c:pt idx="9498">
                  <c:v>8.06</c:v>
                </c:pt>
                <c:pt idx="9499">
                  <c:v>8.0609999999999999</c:v>
                </c:pt>
                <c:pt idx="9500">
                  <c:v>8.0620000000000012</c:v>
                </c:pt>
                <c:pt idx="9501">
                  <c:v>8.0630000000000006</c:v>
                </c:pt>
                <c:pt idx="9502">
                  <c:v>8.0630000000000006</c:v>
                </c:pt>
                <c:pt idx="9503">
                  <c:v>8.0640000000000001</c:v>
                </c:pt>
                <c:pt idx="9504">
                  <c:v>8.0650000000000013</c:v>
                </c:pt>
                <c:pt idx="9505">
                  <c:v>8.0660000000000007</c:v>
                </c:pt>
                <c:pt idx="9506">
                  <c:v>8.0670000000000002</c:v>
                </c:pt>
                <c:pt idx="9507">
                  <c:v>8.0680000000000014</c:v>
                </c:pt>
                <c:pt idx="9508">
                  <c:v>8.0680000000000014</c:v>
                </c:pt>
                <c:pt idx="9509">
                  <c:v>8.0690000000000008</c:v>
                </c:pt>
                <c:pt idx="9510">
                  <c:v>8.07</c:v>
                </c:pt>
                <c:pt idx="9511">
                  <c:v>8.0710000000000015</c:v>
                </c:pt>
                <c:pt idx="9512">
                  <c:v>8.072000000000001</c:v>
                </c:pt>
                <c:pt idx="9513">
                  <c:v>8.0730000000000004</c:v>
                </c:pt>
                <c:pt idx="9514">
                  <c:v>8.0730000000000004</c:v>
                </c:pt>
                <c:pt idx="9515">
                  <c:v>8.0740000000000016</c:v>
                </c:pt>
                <c:pt idx="9516">
                  <c:v>8.0750000000000011</c:v>
                </c:pt>
                <c:pt idx="9517">
                  <c:v>8.0760000000000005</c:v>
                </c:pt>
                <c:pt idx="9518">
                  <c:v>8.0770000000000017</c:v>
                </c:pt>
                <c:pt idx="9519">
                  <c:v>8.0780000000000012</c:v>
                </c:pt>
                <c:pt idx="9520">
                  <c:v>8.0780000000000012</c:v>
                </c:pt>
                <c:pt idx="9521">
                  <c:v>8.0790000000000006</c:v>
                </c:pt>
                <c:pt idx="9522">
                  <c:v>8.0800000000000018</c:v>
                </c:pt>
                <c:pt idx="9523">
                  <c:v>8.0809999999999995</c:v>
                </c:pt>
                <c:pt idx="9524">
                  <c:v>8.0820000000000007</c:v>
                </c:pt>
                <c:pt idx="9525">
                  <c:v>8.083000000000002</c:v>
                </c:pt>
                <c:pt idx="9526">
                  <c:v>8.083000000000002</c:v>
                </c:pt>
                <c:pt idx="9527">
                  <c:v>8.0839999999999996</c:v>
                </c:pt>
                <c:pt idx="9528">
                  <c:v>8.0850000000000009</c:v>
                </c:pt>
                <c:pt idx="9529">
                  <c:v>8.0860000000000021</c:v>
                </c:pt>
                <c:pt idx="9530">
                  <c:v>8.0869999999999997</c:v>
                </c:pt>
                <c:pt idx="9531">
                  <c:v>8.0869999999999997</c:v>
                </c:pt>
                <c:pt idx="9532">
                  <c:v>8.088000000000001</c:v>
                </c:pt>
                <c:pt idx="9533">
                  <c:v>8.0890000000000004</c:v>
                </c:pt>
                <c:pt idx="9534">
                  <c:v>8.09</c:v>
                </c:pt>
                <c:pt idx="9535">
                  <c:v>8.0910000000000011</c:v>
                </c:pt>
                <c:pt idx="9536">
                  <c:v>8.0920000000000005</c:v>
                </c:pt>
                <c:pt idx="9537">
                  <c:v>8.0920000000000005</c:v>
                </c:pt>
                <c:pt idx="9538">
                  <c:v>8.093</c:v>
                </c:pt>
                <c:pt idx="9539">
                  <c:v>8.0940000000000012</c:v>
                </c:pt>
                <c:pt idx="9540">
                  <c:v>8.0950000000000006</c:v>
                </c:pt>
                <c:pt idx="9541">
                  <c:v>8.0960000000000001</c:v>
                </c:pt>
                <c:pt idx="9542">
                  <c:v>8.0970000000000013</c:v>
                </c:pt>
                <c:pt idx="9543">
                  <c:v>8.0970000000000013</c:v>
                </c:pt>
                <c:pt idx="9544">
                  <c:v>8.0980000000000008</c:v>
                </c:pt>
                <c:pt idx="9545">
                  <c:v>8.0990000000000002</c:v>
                </c:pt>
                <c:pt idx="9546">
                  <c:v>8.1000000000000014</c:v>
                </c:pt>
                <c:pt idx="9547">
                  <c:v>8.1010000000000009</c:v>
                </c:pt>
                <c:pt idx="9548">
                  <c:v>8.1020000000000003</c:v>
                </c:pt>
                <c:pt idx="9549">
                  <c:v>8.1020000000000003</c:v>
                </c:pt>
                <c:pt idx="9550">
                  <c:v>8.1030000000000015</c:v>
                </c:pt>
                <c:pt idx="9551">
                  <c:v>8.104000000000001</c:v>
                </c:pt>
                <c:pt idx="9552">
                  <c:v>8.1050000000000004</c:v>
                </c:pt>
                <c:pt idx="9553">
                  <c:v>8.1060000000000016</c:v>
                </c:pt>
                <c:pt idx="9554">
                  <c:v>8.1070000000000011</c:v>
                </c:pt>
                <c:pt idx="9555">
                  <c:v>8.1070000000000011</c:v>
                </c:pt>
                <c:pt idx="9556">
                  <c:v>8.1080000000000005</c:v>
                </c:pt>
                <c:pt idx="9557">
                  <c:v>8.1090000000000018</c:v>
                </c:pt>
                <c:pt idx="9558">
                  <c:v>8.1100000000000012</c:v>
                </c:pt>
                <c:pt idx="9559">
                  <c:v>8.1110000000000007</c:v>
                </c:pt>
                <c:pt idx="9560">
                  <c:v>8.1120000000000019</c:v>
                </c:pt>
                <c:pt idx="9561">
                  <c:v>8.1120000000000019</c:v>
                </c:pt>
                <c:pt idx="9562">
                  <c:v>8.1129999999999995</c:v>
                </c:pt>
                <c:pt idx="9563">
                  <c:v>8.1140000000000008</c:v>
                </c:pt>
                <c:pt idx="9564">
                  <c:v>8.115000000000002</c:v>
                </c:pt>
                <c:pt idx="9565">
                  <c:v>8.1159999999999997</c:v>
                </c:pt>
                <c:pt idx="9566">
                  <c:v>8.1170000000000009</c:v>
                </c:pt>
                <c:pt idx="9567">
                  <c:v>8.1170000000000009</c:v>
                </c:pt>
                <c:pt idx="9568">
                  <c:v>8.1180000000000021</c:v>
                </c:pt>
                <c:pt idx="9569">
                  <c:v>8.1189999999999998</c:v>
                </c:pt>
                <c:pt idx="9570">
                  <c:v>8.120000000000001</c:v>
                </c:pt>
                <c:pt idx="9571">
                  <c:v>8.1210000000000004</c:v>
                </c:pt>
                <c:pt idx="9572">
                  <c:v>8.1219999999999999</c:v>
                </c:pt>
                <c:pt idx="9573">
                  <c:v>8.1219999999999999</c:v>
                </c:pt>
                <c:pt idx="9574">
                  <c:v>8.1230000000000011</c:v>
                </c:pt>
                <c:pt idx="9575">
                  <c:v>8.1240000000000006</c:v>
                </c:pt>
                <c:pt idx="9576">
                  <c:v>8.125</c:v>
                </c:pt>
                <c:pt idx="9577">
                  <c:v>8.1260000000000012</c:v>
                </c:pt>
                <c:pt idx="9578">
                  <c:v>8.1260000000000012</c:v>
                </c:pt>
                <c:pt idx="9579">
                  <c:v>8.1270000000000007</c:v>
                </c:pt>
                <c:pt idx="9580">
                  <c:v>8.1280000000000001</c:v>
                </c:pt>
                <c:pt idx="9581">
                  <c:v>8.1290000000000013</c:v>
                </c:pt>
                <c:pt idx="9582">
                  <c:v>8.1300000000000008</c:v>
                </c:pt>
                <c:pt idx="9583">
                  <c:v>8.1310000000000002</c:v>
                </c:pt>
                <c:pt idx="9584">
                  <c:v>8.1310000000000002</c:v>
                </c:pt>
                <c:pt idx="9585">
                  <c:v>8.1320000000000014</c:v>
                </c:pt>
                <c:pt idx="9586">
                  <c:v>8.1330000000000009</c:v>
                </c:pt>
                <c:pt idx="9587">
                  <c:v>8.1340000000000003</c:v>
                </c:pt>
                <c:pt idx="9588">
                  <c:v>8.1350000000000016</c:v>
                </c:pt>
                <c:pt idx="9589">
                  <c:v>8.136000000000001</c:v>
                </c:pt>
                <c:pt idx="9590">
                  <c:v>8.136000000000001</c:v>
                </c:pt>
                <c:pt idx="9591">
                  <c:v>8.1370000000000005</c:v>
                </c:pt>
                <c:pt idx="9592">
                  <c:v>8.1380000000000017</c:v>
                </c:pt>
                <c:pt idx="9593">
                  <c:v>8.1390000000000011</c:v>
                </c:pt>
                <c:pt idx="9594">
                  <c:v>8.14</c:v>
                </c:pt>
                <c:pt idx="9595">
                  <c:v>8.1410000000000018</c:v>
                </c:pt>
                <c:pt idx="9596">
                  <c:v>8.1410000000000018</c:v>
                </c:pt>
                <c:pt idx="9597">
                  <c:v>8.1420000000000012</c:v>
                </c:pt>
                <c:pt idx="9598">
                  <c:v>8.1430000000000007</c:v>
                </c:pt>
                <c:pt idx="9599">
                  <c:v>8.1440000000000019</c:v>
                </c:pt>
                <c:pt idx="9600">
                  <c:v>8.1449999999999996</c:v>
                </c:pt>
                <c:pt idx="9601">
                  <c:v>8.1460000000000008</c:v>
                </c:pt>
                <c:pt idx="9602">
                  <c:v>8.1460000000000008</c:v>
                </c:pt>
                <c:pt idx="9603">
                  <c:v>8.147000000000002</c:v>
                </c:pt>
                <c:pt idx="9604">
                  <c:v>8.1479999999999997</c:v>
                </c:pt>
                <c:pt idx="9605">
                  <c:v>8.1490000000000009</c:v>
                </c:pt>
                <c:pt idx="9606">
                  <c:v>8.1500000000000021</c:v>
                </c:pt>
                <c:pt idx="9607">
                  <c:v>8.1509999999999998</c:v>
                </c:pt>
                <c:pt idx="9608">
                  <c:v>8.1509999999999998</c:v>
                </c:pt>
                <c:pt idx="9609">
                  <c:v>8.152000000000001</c:v>
                </c:pt>
                <c:pt idx="9610">
                  <c:v>8.1530000000000005</c:v>
                </c:pt>
                <c:pt idx="9611">
                  <c:v>8.1539999999999999</c:v>
                </c:pt>
                <c:pt idx="9612">
                  <c:v>8.1550000000000011</c:v>
                </c:pt>
                <c:pt idx="9613">
                  <c:v>8.1560000000000006</c:v>
                </c:pt>
                <c:pt idx="9614">
                  <c:v>8.1560000000000006</c:v>
                </c:pt>
                <c:pt idx="9615">
                  <c:v>8.157</c:v>
                </c:pt>
                <c:pt idx="9616">
                  <c:v>8.1580000000000013</c:v>
                </c:pt>
                <c:pt idx="9617">
                  <c:v>8.1590000000000007</c:v>
                </c:pt>
                <c:pt idx="9618">
                  <c:v>8.16</c:v>
                </c:pt>
                <c:pt idx="9619">
                  <c:v>8.1610000000000014</c:v>
                </c:pt>
                <c:pt idx="9620">
                  <c:v>8.1610000000000014</c:v>
                </c:pt>
                <c:pt idx="9621">
                  <c:v>8.1620000000000008</c:v>
                </c:pt>
                <c:pt idx="9622">
                  <c:v>8.1630000000000003</c:v>
                </c:pt>
                <c:pt idx="9623">
                  <c:v>8.1640000000000015</c:v>
                </c:pt>
                <c:pt idx="9624">
                  <c:v>8.1650000000000009</c:v>
                </c:pt>
                <c:pt idx="9625">
                  <c:v>8.1650000000000009</c:v>
                </c:pt>
                <c:pt idx="9626">
                  <c:v>8.1660000000000004</c:v>
                </c:pt>
                <c:pt idx="9627">
                  <c:v>8.1670000000000016</c:v>
                </c:pt>
                <c:pt idx="9628">
                  <c:v>8.168000000000001</c:v>
                </c:pt>
                <c:pt idx="9629">
                  <c:v>8.1690000000000005</c:v>
                </c:pt>
                <c:pt idx="9630">
                  <c:v>8.1700000000000017</c:v>
                </c:pt>
                <c:pt idx="9631">
                  <c:v>8.1700000000000017</c:v>
                </c:pt>
                <c:pt idx="9632">
                  <c:v>8.1710000000000012</c:v>
                </c:pt>
                <c:pt idx="9633">
                  <c:v>8.1720000000000006</c:v>
                </c:pt>
                <c:pt idx="9634">
                  <c:v>8.1730000000000018</c:v>
                </c:pt>
                <c:pt idx="9635">
                  <c:v>8.1740000000000013</c:v>
                </c:pt>
                <c:pt idx="9636">
                  <c:v>8.1750000000000007</c:v>
                </c:pt>
                <c:pt idx="9637">
                  <c:v>8.1750000000000007</c:v>
                </c:pt>
                <c:pt idx="9638">
                  <c:v>8.1760000000000019</c:v>
                </c:pt>
                <c:pt idx="9639">
                  <c:v>8.1769999999999996</c:v>
                </c:pt>
                <c:pt idx="9640">
                  <c:v>8.1780000000000008</c:v>
                </c:pt>
                <c:pt idx="9641">
                  <c:v>8.1790000000000003</c:v>
                </c:pt>
                <c:pt idx="9642">
                  <c:v>8.1800000000000015</c:v>
                </c:pt>
                <c:pt idx="9643">
                  <c:v>8.1800000000000015</c:v>
                </c:pt>
                <c:pt idx="9644">
                  <c:v>8.1810000000000009</c:v>
                </c:pt>
                <c:pt idx="9645">
                  <c:v>8.1820000000000004</c:v>
                </c:pt>
                <c:pt idx="9646">
                  <c:v>8.1830000000000016</c:v>
                </c:pt>
                <c:pt idx="9647">
                  <c:v>8.1840000000000011</c:v>
                </c:pt>
                <c:pt idx="9648">
                  <c:v>8.1850000000000005</c:v>
                </c:pt>
                <c:pt idx="9649">
                  <c:v>8.1850000000000005</c:v>
                </c:pt>
                <c:pt idx="9650">
                  <c:v>8.1859999999999999</c:v>
                </c:pt>
                <c:pt idx="9651">
                  <c:v>8.1870000000000012</c:v>
                </c:pt>
                <c:pt idx="9652">
                  <c:v>8.1880000000000006</c:v>
                </c:pt>
                <c:pt idx="9653">
                  <c:v>8.1890000000000001</c:v>
                </c:pt>
                <c:pt idx="9654">
                  <c:v>8.1900000000000013</c:v>
                </c:pt>
                <c:pt idx="9655">
                  <c:v>8.1900000000000013</c:v>
                </c:pt>
                <c:pt idx="9656">
                  <c:v>8.1910000000000007</c:v>
                </c:pt>
                <c:pt idx="9657">
                  <c:v>8.1920000000000002</c:v>
                </c:pt>
                <c:pt idx="9658">
                  <c:v>8.1930000000000014</c:v>
                </c:pt>
                <c:pt idx="9659">
                  <c:v>8.1940000000000008</c:v>
                </c:pt>
                <c:pt idx="9660">
                  <c:v>8.1950000000000003</c:v>
                </c:pt>
                <c:pt idx="9661">
                  <c:v>8.1950000000000003</c:v>
                </c:pt>
                <c:pt idx="9662">
                  <c:v>8.1960000000000015</c:v>
                </c:pt>
                <c:pt idx="9663">
                  <c:v>8.197000000000001</c:v>
                </c:pt>
                <c:pt idx="9664">
                  <c:v>8.1980000000000004</c:v>
                </c:pt>
                <c:pt idx="9665">
                  <c:v>8.1990000000000016</c:v>
                </c:pt>
                <c:pt idx="9666">
                  <c:v>8.2000000000000011</c:v>
                </c:pt>
                <c:pt idx="9667">
                  <c:v>8.2000000000000011</c:v>
                </c:pt>
                <c:pt idx="9668">
                  <c:v>8.2010000000000005</c:v>
                </c:pt>
                <c:pt idx="9669">
                  <c:v>8.202</c:v>
                </c:pt>
                <c:pt idx="9670">
                  <c:v>8.2030000000000012</c:v>
                </c:pt>
                <c:pt idx="9671">
                  <c:v>8.2040000000000006</c:v>
                </c:pt>
                <c:pt idx="9672">
                  <c:v>8.2040000000000006</c:v>
                </c:pt>
                <c:pt idx="9673">
                  <c:v>8.2050000000000001</c:v>
                </c:pt>
                <c:pt idx="9674">
                  <c:v>8.2060000000000013</c:v>
                </c:pt>
                <c:pt idx="9675">
                  <c:v>8.2070000000000007</c:v>
                </c:pt>
                <c:pt idx="9676">
                  <c:v>8.2080000000000002</c:v>
                </c:pt>
                <c:pt idx="9677">
                  <c:v>8.2090000000000014</c:v>
                </c:pt>
                <c:pt idx="9678">
                  <c:v>8.2090000000000014</c:v>
                </c:pt>
                <c:pt idx="9679">
                  <c:v>8.2100000000000009</c:v>
                </c:pt>
                <c:pt idx="9680">
                  <c:v>8.2110000000000003</c:v>
                </c:pt>
                <c:pt idx="9681">
                  <c:v>8.2120000000000015</c:v>
                </c:pt>
                <c:pt idx="9682">
                  <c:v>8.213000000000001</c:v>
                </c:pt>
                <c:pt idx="9683">
                  <c:v>8.2140000000000004</c:v>
                </c:pt>
                <c:pt idx="9684">
                  <c:v>8.2140000000000004</c:v>
                </c:pt>
                <c:pt idx="9685">
                  <c:v>8.2150000000000016</c:v>
                </c:pt>
                <c:pt idx="9686">
                  <c:v>8.2160000000000011</c:v>
                </c:pt>
                <c:pt idx="9687">
                  <c:v>8.2170000000000005</c:v>
                </c:pt>
                <c:pt idx="9688">
                  <c:v>8.218</c:v>
                </c:pt>
                <c:pt idx="9689">
                  <c:v>8.2190000000000012</c:v>
                </c:pt>
                <c:pt idx="9690">
                  <c:v>8.2190000000000012</c:v>
                </c:pt>
                <c:pt idx="9691">
                  <c:v>8.2200000000000006</c:v>
                </c:pt>
                <c:pt idx="9692">
                  <c:v>8.2210000000000001</c:v>
                </c:pt>
                <c:pt idx="9693">
                  <c:v>8.2220000000000013</c:v>
                </c:pt>
                <c:pt idx="9694">
                  <c:v>8.2230000000000008</c:v>
                </c:pt>
                <c:pt idx="9695">
                  <c:v>8.2240000000000002</c:v>
                </c:pt>
                <c:pt idx="9696">
                  <c:v>8.2240000000000002</c:v>
                </c:pt>
                <c:pt idx="9697">
                  <c:v>8.2250000000000014</c:v>
                </c:pt>
                <c:pt idx="9698">
                  <c:v>8.2260000000000009</c:v>
                </c:pt>
                <c:pt idx="9699">
                  <c:v>8.2270000000000003</c:v>
                </c:pt>
                <c:pt idx="9700">
                  <c:v>8.2280000000000015</c:v>
                </c:pt>
                <c:pt idx="9701">
                  <c:v>8.229000000000001</c:v>
                </c:pt>
                <c:pt idx="9702">
                  <c:v>8.229000000000001</c:v>
                </c:pt>
                <c:pt idx="9703">
                  <c:v>8.23</c:v>
                </c:pt>
                <c:pt idx="9704">
                  <c:v>8.2310000000000016</c:v>
                </c:pt>
                <c:pt idx="9705">
                  <c:v>8.2320000000000011</c:v>
                </c:pt>
                <c:pt idx="9706">
                  <c:v>8.2330000000000005</c:v>
                </c:pt>
                <c:pt idx="9707">
                  <c:v>8.234</c:v>
                </c:pt>
                <c:pt idx="9708">
                  <c:v>8.234</c:v>
                </c:pt>
                <c:pt idx="9709">
                  <c:v>8.2350000000000012</c:v>
                </c:pt>
                <c:pt idx="9710">
                  <c:v>8.2360000000000007</c:v>
                </c:pt>
                <c:pt idx="9711">
                  <c:v>8.2370000000000001</c:v>
                </c:pt>
                <c:pt idx="9712">
                  <c:v>8.2380000000000013</c:v>
                </c:pt>
                <c:pt idx="9713">
                  <c:v>8.2380000000000013</c:v>
                </c:pt>
                <c:pt idx="9714">
                  <c:v>8.2390000000000008</c:v>
                </c:pt>
                <c:pt idx="9715">
                  <c:v>8.24</c:v>
                </c:pt>
                <c:pt idx="9716">
                  <c:v>8.2410000000000014</c:v>
                </c:pt>
                <c:pt idx="9717">
                  <c:v>8.2420000000000009</c:v>
                </c:pt>
                <c:pt idx="9718">
                  <c:v>8.2430000000000003</c:v>
                </c:pt>
                <c:pt idx="9719">
                  <c:v>8.2430000000000003</c:v>
                </c:pt>
                <c:pt idx="9720">
                  <c:v>8.2440000000000015</c:v>
                </c:pt>
                <c:pt idx="9721">
                  <c:v>8.245000000000001</c:v>
                </c:pt>
                <c:pt idx="9722">
                  <c:v>8.2460000000000004</c:v>
                </c:pt>
                <c:pt idx="9723">
                  <c:v>8.2470000000000017</c:v>
                </c:pt>
                <c:pt idx="9724">
                  <c:v>8.2480000000000011</c:v>
                </c:pt>
                <c:pt idx="9725">
                  <c:v>8.2480000000000011</c:v>
                </c:pt>
                <c:pt idx="9726">
                  <c:v>8.2490000000000006</c:v>
                </c:pt>
                <c:pt idx="9727">
                  <c:v>8.25</c:v>
                </c:pt>
                <c:pt idx="9728">
                  <c:v>8.2510000000000012</c:v>
                </c:pt>
                <c:pt idx="9729">
                  <c:v>8.2520000000000007</c:v>
                </c:pt>
                <c:pt idx="9730">
                  <c:v>8.2530000000000001</c:v>
                </c:pt>
                <c:pt idx="9731">
                  <c:v>8.2530000000000001</c:v>
                </c:pt>
                <c:pt idx="9732">
                  <c:v>8.2540000000000013</c:v>
                </c:pt>
                <c:pt idx="9733">
                  <c:v>8.2550000000000008</c:v>
                </c:pt>
                <c:pt idx="9734">
                  <c:v>8.2560000000000002</c:v>
                </c:pt>
                <c:pt idx="9735">
                  <c:v>8.2570000000000014</c:v>
                </c:pt>
                <c:pt idx="9736">
                  <c:v>8.2580000000000009</c:v>
                </c:pt>
                <c:pt idx="9737">
                  <c:v>8.2580000000000009</c:v>
                </c:pt>
                <c:pt idx="9738">
                  <c:v>8.2590000000000003</c:v>
                </c:pt>
                <c:pt idx="9739">
                  <c:v>8.2600000000000016</c:v>
                </c:pt>
                <c:pt idx="9740">
                  <c:v>8.261000000000001</c:v>
                </c:pt>
                <c:pt idx="9741">
                  <c:v>8.2620000000000005</c:v>
                </c:pt>
                <c:pt idx="9742">
                  <c:v>8.2630000000000017</c:v>
                </c:pt>
                <c:pt idx="9743">
                  <c:v>8.2630000000000017</c:v>
                </c:pt>
                <c:pt idx="9744">
                  <c:v>8.2640000000000011</c:v>
                </c:pt>
                <c:pt idx="9745">
                  <c:v>8.2650000000000006</c:v>
                </c:pt>
                <c:pt idx="9746">
                  <c:v>8.266</c:v>
                </c:pt>
                <c:pt idx="9747">
                  <c:v>8.2670000000000012</c:v>
                </c:pt>
                <c:pt idx="9748">
                  <c:v>8.2680000000000007</c:v>
                </c:pt>
                <c:pt idx="9749">
                  <c:v>8.2680000000000007</c:v>
                </c:pt>
                <c:pt idx="9750">
                  <c:v>8.2690000000000001</c:v>
                </c:pt>
                <c:pt idx="9751">
                  <c:v>8.2700000000000014</c:v>
                </c:pt>
                <c:pt idx="9752">
                  <c:v>8.2710000000000008</c:v>
                </c:pt>
                <c:pt idx="9753">
                  <c:v>8.2720000000000002</c:v>
                </c:pt>
                <c:pt idx="9754">
                  <c:v>8.2730000000000015</c:v>
                </c:pt>
                <c:pt idx="9755">
                  <c:v>8.2730000000000015</c:v>
                </c:pt>
                <c:pt idx="9756">
                  <c:v>8.2740000000000009</c:v>
                </c:pt>
                <c:pt idx="9757">
                  <c:v>8.2750000000000004</c:v>
                </c:pt>
                <c:pt idx="9758">
                  <c:v>8.2760000000000016</c:v>
                </c:pt>
                <c:pt idx="9759">
                  <c:v>8.277000000000001</c:v>
                </c:pt>
                <c:pt idx="9760">
                  <c:v>8.277000000000001</c:v>
                </c:pt>
                <c:pt idx="9761">
                  <c:v>8.2780000000000005</c:v>
                </c:pt>
                <c:pt idx="9762">
                  <c:v>8.2790000000000017</c:v>
                </c:pt>
                <c:pt idx="9763">
                  <c:v>8.2800000000000011</c:v>
                </c:pt>
                <c:pt idx="9764">
                  <c:v>8.2810000000000006</c:v>
                </c:pt>
                <c:pt idx="9765">
                  <c:v>8.282</c:v>
                </c:pt>
                <c:pt idx="9766">
                  <c:v>8.282</c:v>
                </c:pt>
                <c:pt idx="9767">
                  <c:v>8.2830000000000013</c:v>
                </c:pt>
                <c:pt idx="9768">
                  <c:v>8.2840000000000007</c:v>
                </c:pt>
                <c:pt idx="9769">
                  <c:v>8.2850000000000001</c:v>
                </c:pt>
                <c:pt idx="9770">
                  <c:v>8.2860000000000014</c:v>
                </c:pt>
                <c:pt idx="9771">
                  <c:v>8.2870000000000008</c:v>
                </c:pt>
                <c:pt idx="9772">
                  <c:v>8.2870000000000008</c:v>
                </c:pt>
                <c:pt idx="9773">
                  <c:v>8.2880000000000003</c:v>
                </c:pt>
                <c:pt idx="9774">
                  <c:v>8.2890000000000015</c:v>
                </c:pt>
                <c:pt idx="9775">
                  <c:v>8.2900000000000009</c:v>
                </c:pt>
                <c:pt idx="9776">
                  <c:v>8.2910000000000004</c:v>
                </c:pt>
                <c:pt idx="9777">
                  <c:v>8.2920000000000016</c:v>
                </c:pt>
                <c:pt idx="9778">
                  <c:v>8.2920000000000016</c:v>
                </c:pt>
                <c:pt idx="9779">
                  <c:v>8.293000000000001</c:v>
                </c:pt>
                <c:pt idx="9780">
                  <c:v>8.2940000000000005</c:v>
                </c:pt>
                <c:pt idx="9781">
                  <c:v>8.2950000000000017</c:v>
                </c:pt>
                <c:pt idx="9782">
                  <c:v>8.2960000000000012</c:v>
                </c:pt>
                <c:pt idx="9783">
                  <c:v>8.2970000000000006</c:v>
                </c:pt>
                <c:pt idx="9784">
                  <c:v>8.2970000000000006</c:v>
                </c:pt>
                <c:pt idx="9785">
                  <c:v>8.298</c:v>
                </c:pt>
                <c:pt idx="9786">
                  <c:v>8.2990000000000013</c:v>
                </c:pt>
                <c:pt idx="9787">
                  <c:v>8.3000000000000007</c:v>
                </c:pt>
                <c:pt idx="9788">
                  <c:v>8.3010000000000002</c:v>
                </c:pt>
                <c:pt idx="9789">
                  <c:v>8.3020000000000014</c:v>
                </c:pt>
                <c:pt idx="9790">
                  <c:v>8.3020000000000014</c:v>
                </c:pt>
                <c:pt idx="9791">
                  <c:v>8.3030000000000008</c:v>
                </c:pt>
                <c:pt idx="9792">
                  <c:v>8.3040000000000003</c:v>
                </c:pt>
                <c:pt idx="9793">
                  <c:v>8.3050000000000015</c:v>
                </c:pt>
                <c:pt idx="9794">
                  <c:v>8.3060000000000009</c:v>
                </c:pt>
                <c:pt idx="9795">
                  <c:v>8.3070000000000004</c:v>
                </c:pt>
                <c:pt idx="9796">
                  <c:v>8.3070000000000004</c:v>
                </c:pt>
                <c:pt idx="9797">
                  <c:v>8.3080000000000016</c:v>
                </c:pt>
                <c:pt idx="9798">
                  <c:v>8.3090000000000011</c:v>
                </c:pt>
                <c:pt idx="9799">
                  <c:v>8.31</c:v>
                </c:pt>
                <c:pt idx="9800">
                  <c:v>8.3109999999999999</c:v>
                </c:pt>
                <c:pt idx="9801">
                  <c:v>8.3120000000000012</c:v>
                </c:pt>
                <c:pt idx="9802">
                  <c:v>8.3120000000000012</c:v>
                </c:pt>
                <c:pt idx="9803">
                  <c:v>8.3130000000000006</c:v>
                </c:pt>
                <c:pt idx="9804">
                  <c:v>8.3140000000000001</c:v>
                </c:pt>
                <c:pt idx="9805">
                  <c:v>8.3150000000000013</c:v>
                </c:pt>
                <c:pt idx="9806">
                  <c:v>8.3160000000000007</c:v>
                </c:pt>
                <c:pt idx="9807">
                  <c:v>8.3160000000000007</c:v>
                </c:pt>
                <c:pt idx="9808">
                  <c:v>8.3170000000000002</c:v>
                </c:pt>
                <c:pt idx="9809">
                  <c:v>8.3180000000000014</c:v>
                </c:pt>
                <c:pt idx="9810">
                  <c:v>8.3190000000000008</c:v>
                </c:pt>
                <c:pt idx="9811">
                  <c:v>8.32</c:v>
                </c:pt>
                <c:pt idx="9812">
                  <c:v>8.3210000000000015</c:v>
                </c:pt>
                <c:pt idx="9813">
                  <c:v>8.3210000000000015</c:v>
                </c:pt>
                <c:pt idx="9814">
                  <c:v>8.322000000000001</c:v>
                </c:pt>
                <c:pt idx="9815">
                  <c:v>8.3230000000000004</c:v>
                </c:pt>
                <c:pt idx="9816">
                  <c:v>8.3240000000000016</c:v>
                </c:pt>
                <c:pt idx="9817">
                  <c:v>8.3250000000000011</c:v>
                </c:pt>
                <c:pt idx="9818">
                  <c:v>8.3260000000000005</c:v>
                </c:pt>
                <c:pt idx="9819">
                  <c:v>8.3260000000000005</c:v>
                </c:pt>
                <c:pt idx="9820">
                  <c:v>8.327</c:v>
                </c:pt>
                <c:pt idx="9821">
                  <c:v>8.3280000000000012</c:v>
                </c:pt>
                <c:pt idx="9822">
                  <c:v>8.3290000000000006</c:v>
                </c:pt>
                <c:pt idx="9823">
                  <c:v>8.33</c:v>
                </c:pt>
                <c:pt idx="9824">
                  <c:v>8.3310000000000013</c:v>
                </c:pt>
                <c:pt idx="9825">
                  <c:v>8.3310000000000013</c:v>
                </c:pt>
                <c:pt idx="9826">
                  <c:v>8.3320000000000007</c:v>
                </c:pt>
                <c:pt idx="9827">
                  <c:v>8.3330000000000002</c:v>
                </c:pt>
                <c:pt idx="9828">
                  <c:v>8.3340000000000014</c:v>
                </c:pt>
                <c:pt idx="9829">
                  <c:v>8.3350000000000009</c:v>
                </c:pt>
                <c:pt idx="9830">
                  <c:v>8.3360000000000003</c:v>
                </c:pt>
                <c:pt idx="9831">
                  <c:v>8.3360000000000003</c:v>
                </c:pt>
                <c:pt idx="9832">
                  <c:v>8.3370000000000015</c:v>
                </c:pt>
                <c:pt idx="9833">
                  <c:v>8.338000000000001</c:v>
                </c:pt>
                <c:pt idx="9834">
                  <c:v>8.3390000000000004</c:v>
                </c:pt>
                <c:pt idx="9835">
                  <c:v>8.3400000000000016</c:v>
                </c:pt>
                <c:pt idx="9836">
                  <c:v>8.3410000000000011</c:v>
                </c:pt>
                <c:pt idx="9837">
                  <c:v>8.3410000000000011</c:v>
                </c:pt>
                <c:pt idx="9838">
                  <c:v>8.3420000000000005</c:v>
                </c:pt>
                <c:pt idx="9839">
                  <c:v>8.343</c:v>
                </c:pt>
                <c:pt idx="9840">
                  <c:v>8.3440000000000012</c:v>
                </c:pt>
                <c:pt idx="9841">
                  <c:v>8.3450000000000006</c:v>
                </c:pt>
                <c:pt idx="9842">
                  <c:v>8.3460000000000001</c:v>
                </c:pt>
                <c:pt idx="9843">
                  <c:v>8.3460000000000001</c:v>
                </c:pt>
                <c:pt idx="9844">
                  <c:v>8.3470000000000013</c:v>
                </c:pt>
                <c:pt idx="9845">
                  <c:v>8.3480000000000008</c:v>
                </c:pt>
                <c:pt idx="9846">
                  <c:v>8.3490000000000002</c:v>
                </c:pt>
                <c:pt idx="9847">
                  <c:v>8.3500000000000014</c:v>
                </c:pt>
                <c:pt idx="9848">
                  <c:v>8.3510000000000009</c:v>
                </c:pt>
                <c:pt idx="9849">
                  <c:v>8.3510000000000009</c:v>
                </c:pt>
                <c:pt idx="9850">
                  <c:v>8.3520000000000003</c:v>
                </c:pt>
                <c:pt idx="9851">
                  <c:v>8.3530000000000015</c:v>
                </c:pt>
                <c:pt idx="9852">
                  <c:v>8.354000000000001</c:v>
                </c:pt>
                <c:pt idx="9853">
                  <c:v>8.3550000000000004</c:v>
                </c:pt>
                <c:pt idx="9854">
                  <c:v>8.3550000000000004</c:v>
                </c:pt>
                <c:pt idx="9855">
                  <c:v>8.3560000000000016</c:v>
                </c:pt>
                <c:pt idx="9856">
                  <c:v>8.3570000000000011</c:v>
                </c:pt>
                <c:pt idx="9857">
                  <c:v>8.3580000000000005</c:v>
                </c:pt>
                <c:pt idx="9858">
                  <c:v>8.359</c:v>
                </c:pt>
                <c:pt idx="9859">
                  <c:v>8.3600000000000012</c:v>
                </c:pt>
                <c:pt idx="9860">
                  <c:v>8.3600000000000012</c:v>
                </c:pt>
                <c:pt idx="9861">
                  <c:v>8.3610000000000007</c:v>
                </c:pt>
                <c:pt idx="9862">
                  <c:v>8.3620000000000001</c:v>
                </c:pt>
                <c:pt idx="9863">
                  <c:v>8.3630000000000013</c:v>
                </c:pt>
                <c:pt idx="9864">
                  <c:v>8.3640000000000008</c:v>
                </c:pt>
                <c:pt idx="9865">
                  <c:v>8.3650000000000002</c:v>
                </c:pt>
                <c:pt idx="9866">
                  <c:v>8.3650000000000002</c:v>
                </c:pt>
                <c:pt idx="9867">
                  <c:v>8.3660000000000014</c:v>
                </c:pt>
                <c:pt idx="9868">
                  <c:v>8.3670000000000009</c:v>
                </c:pt>
                <c:pt idx="9869">
                  <c:v>8.3680000000000003</c:v>
                </c:pt>
                <c:pt idx="9870">
                  <c:v>8.3690000000000015</c:v>
                </c:pt>
                <c:pt idx="9871">
                  <c:v>8.370000000000001</c:v>
                </c:pt>
                <c:pt idx="9872">
                  <c:v>8.370000000000001</c:v>
                </c:pt>
                <c:pt idx="9873">
                  <c:v>8.3710000000000004</c:v>
                </c:pt>
                <c:pt idx="9874">
                  <c:v>8.3720000000000017</c:v>
                </c:pt>
                <c:pt idx="9875">
                  <c:v>8.3730000000000011</c:v>
                </c:pt>
                <c:pt idx="9876">
                  <c:v>8.3740000000000006</c:v>
                </c:pt>
                <c:pt idx="9877">
                  <c:v>8.375</c:v>
                </c:pt>
                <c:pt idx="9878">
                  <c:v>8.375</c:v>
                </c:pt>
                <c:pt idx="9879">
                  <c:v>8.3760000000000012</c:v>
                </c:pt>
                <c:pt idx="9880">
                  <c:v>8.3770000000000007</c:v>
                </c:pt>
                <c:pt idx="9881">
                  <c:v>8.3780000000000001</c:v>
                </c:pt>
                <c:pt idx="9882">
                  <c:v>8.3790000000000013</c:v>
                </c:pt>
                <c:pt idx="9883">
                  <c:v>8.3800000000000008</c:v>
                </c:pt>
                <c:pt idx="9884">
                  <c:v>8.3800000000000008</c:v>
                </c:pt>
                <c:pt idx="9885">
                  <c:v>8.3810000000000002</c:v>
                </c:pt>
                <c:pt idx="9886">
                  <c:v>8.3820000000000014</c:v>
                </c:pt>
                <c:pt idx="9887">
                  <c:v>8.3830000000000009</c:v>
                </c:pt>
                <c:pt idx="9888">
                  <c:v>8.3840000000000003</c:v>
                </c:pt>
                <c:pt idx="9889">
                  <c:v>8.3850000000000016</c:v>
                </c:pt>
                <c:pt idx="9890">
                  <c:v>8.3850000000000016</c:v>
                </c:pt>
                <c:pt idx="9891">
                  <c:v>8.386000000000001</c:v>
                </c:pt>
                <c:pt idx="9892">
                  <c:v>8.3870000000000005</c:v>
                </c:pt>
                <c:pt idx="9893">
                  <c:v>8.3880000000000017</c:v>
                </c:pt>
                <c:pt idx="9894">
                  <c:v>8.3890000000000011</c:v>
                </c:pt>
                <c:pt idx="9895">
                  <c:v>8.39</c:v>
                </c:pt>
                <c:pt idx="9896">
                  <c:v>8.39</c:v>
                </c:pt>
                <c:pt idx="9897">
                  <c:v>8.391</c:v>
                </c:pt>
                <c:pt idx="9898">
                  <c:v>8.3920000000000012</c:v>
                </c:pt>
                <c:pt idx="9899">
                  <c:v>8.3930000000000007</c:v>
                </c:pt>
                <c:pt idx="9900">
                  <c:v>8.3940000000000001</c:v>
                </c:pt>
                <c:pt idx="9901">
                  <c:v>8.3940000000000001</c:v>
                </c:pt>
                <c:pt idx="9902">
                  <c:v>8.3950000000000014</c:v>
                </c:pt>
                <c:pt idx="9903">
                  <c:v>8.3960000000000008</c:v>
                </c:pt>
                <c:pt idx="9904">
                  <c:v>8.3970000000000002</c:v>
                </c:pt>
                <c:pt idx="9905">
                  <c:v>8.3980000000000015</c:v>
                </c:pt>
                <c:pt idx="9906">
                  <c:v>8.3990000000000009</c:v>
                </c:pt>
                <c:pt idx="9907">
                  <c:v>8.3990000000000009</c:v>
                </c:pt>
                <c:pt idx="9908">
                  <c:v>8.4</c:v>
                </c:pt>
                <c:pt idx="9909">
                  <c:v>8.4010000000000016</c:v>
                </c:pt>
                <c:pt idx="9910">
                  <c:v>8.402000000000001</c:v>
                </c:pt>
                <c:pt idx="9911">
                  <c:v>8.4030000000000005</c:v>
                </c:pt>
                <c:pt idx="9912">
                  <c:v>8.4040000000000017</c:v>
                </c:pt>
                <c:pt idx="9913">
                  <c:v>8.4040000000000017</c:v>
                </c:pt>
                <c:pt idx="9914">
                  <c:v>8.4050000000000011</c:v>
                </c:pt>
                <c:pt idx="9915">
                  <c:v>8.4060000000000006</c:v>
                </c:pt>
                <c:pt idx="9916">
                  <c:v>8.407</c:v>
                </c:pt>
                <c:pt idx="9917">
                  <c:v>8.4080000000000013</c:v>
                </c:pt>
                <c:pt idx="9918">
                  <c:v>8.4090000000000007</c:v>
                </c:pt>
                <c:pt idx="9919">
                  <c:v>8.4090000000000007</c:v>
                </c:pt>
                <c:pt idx="9920">
                  <c:v>8.41</c:v>
                </c:pt>
                <c:pt idx="9921">
                  <c:v>8.4110000000000014</c:v>
                </c:pt>
                <c:pt idx="9922">
                  <c:v>8.4120000000000008</c:v>
                </c:pt>
                <c:pt idx="9923">
                  <c:v>8.4130000000000003</c:v>
                </c:pt>
                <c:pt idx="9924">
                  <c:v>8.4140000000000015</c:v>
                </c:pt>
                <c:pt idx="9925">
                  <c:v>8.4140000000000015</c:v>
                </c:pt>
                <c:pt idx="9926">
                  <c:v>8.4150000000000009</c:v>
                </c:pt>
                <c:pt idx="9927">
                  <c:v>8.4160000000000004</c:v>
                </c:pt>
                <c:pt idx="9928">
                  <c:v>8.4170000000000016</c:v>
                </c:pt>
                <c:pt idx="9929">
                  <c:v>8.418000000000001</c:v>
                </c:pt>
                <c:pt idx="9930">
                  <c:v>8.4190000000000005</c:v>
                </c:pt>
                <c:pt idx="9931">
                  <c:v>8.4190000000000005</c:v>
                </c:pt>
                <c:pt idx="9932">
                  <c:v>8.4200000000000017</c:v>
                </c:pt>
                <c:pt idx="9933">
                  <c:v>8.4210000000000012</c:v>
                </c:pt>
                <c:pt idx="9934">
                  <c:v>8.4220000000000006</c:v>
                </c:pt>
                <c:pt idx="9935">
                  <c:v>8.423</c:v>
                </c:pt>
                <c:pt idx="9936">
                  <c:v>8.4240000000000013</c:v>
                </c:pt>
                <c:pt idx="9937">
                  <c:v>8.4240000000000013</c:v>
                </c:pt>
                <c:pt idx="9938">
                  <c:v>8.4250000000000007</c:v>
                </c:pt>
                <c:pt idx="9939">
                  <c:v>8.4260000000000002</c:v>
                </c:pt>
                <c:pt idx="9940">
                  <c:v>8.4270000000000014</c:v>
                </c:pt>
                <c:pt idx="9941">
                  <c:v>8.4280000000000008</c:v>
                </c:pt>
                <c:pt idx="9942">
                  <c:v>8.4280000000000008</c:v>
                </c:pt>
                <c:pt idx="9943">
                  <c:v>8.4290000000000003</c:v>
                </c:pt>
                <c:pt idx="9944">
                  <c:v>8.4300000000000015</c:v>
                </c:pt>
                <c:pt idx="9945">
                  <c:v>8.4310000000000009</c:v>
                </c:pt>
                <c:pt idx="9946">
                  <c:v>8.4320000000000004</c:v>
                </c:pt>
                <c:pt idx="9947">
                  <c:v>8.4330000000000016</c:v>
                </c:pt>
                <c:pt idx="9948">
                  <c:v>8.4330000000000016</c:v>
                </c:pt>
                <c:pt idx="9949">
                  <c:v>8.4340000000000011</c:v>
                </c:pt>
                <c:pt idx="9950">
                  <c:v>8.4350000000000005</c:v>
                </c:pt>
                <c:pt idx="9951">
                  <c:v>8.4359999999999999</c:v>
                </c:pt>
                <c:pt idx="9952">
                  <c:v>8.4370000000000012</c:v>
                </c:pt>
                <c:pt idx="9953">
                  <c:v>8.4380000000000006</c:v>
                </c:pt>
                <c:pt idx="9954">
                  <c:v>8.4380000000000006</c:v>
                </c:pt>
                <c:pt idx="9955">
                  <c:v>8.4390000000000001</c:v>
                </c:pt>
                <c:pt idx="9956">
                  <c:v>8.4400000000000013</c:v>
                </c:pt>
                <c:pt idx="9957">
                  <c:v>8.4410000000000007</c:v>
                </c:pt>
                <c:pt idx="9958">
                  <c:v>8.4420000000000002</c:v>
                </c:pt>
                <c:pt idx="9959">
                  <c:v>8.4430000000000014</c:v>
                </c:pt>
                <c:pt idx="9960">
                  <c:v>8.4430000000000014</c:v>
                </c:pt>
                <c:pt idx="9961">
                  <c:v>8.4440000000000008</c:v>
                </c:pt>
                <c:pt idx="9962">
                  <c:v>8.4450000000000003</c:v>
                </c:pt>
                <c:pt idx="9963">
                  <c:v>8.4460000000000015</c:v>
                </c:pt>
                <c:pt idx="9964">
                  <c:v>8.447000000000001</c:v>
                </c:pt>
                <c:pt idx="9965">
                  <c:v>8.4480000000000004</c:v>
                </c:pt>
                <c:pt idx="9966">
                  <c:v>8.4480000000000004</c:v>
                </c:pt>
                <c:pt idx="9967">
                  <c:v>8.4490000000000016</c:v>
                </c:pt>
                <c:pt idx="9968">
                  <c:v>8.4500000000000011</c:v>
                </c:pt>
                <c:pt idx="9969">
                  <c:v>8.4510000000000005</c:v>
                </c:pt>
                <c:pt idx="9970">
                  <c:v>8.452</c:v>
                </c:pt>
                <c:pt idx="9971">
                  <c:v>8.4530000000000012</c:v>
                </c:pt>
                <c:pt idx="9972">
                  <c:v>8.4530000000000012</c:v>
                </c:pt>
                <c:pt idx="9973">
                  <c:v>8.4540000000000006</c:v>
                </c:pt>
                <c:pt idx="9974">
                  <c:v>8.4550000000000001</c:v>
                </c:pt>
                <c:pt idx="9975">
                  <c:v>8.4560000000000013</c:v>
                </c:pt>
                <c:pt idx="9976">
                  <c:v>8.4570000000000007</c:v>
                </c:pt>
                <c:pt idx="9977">
                  <c:v>8.4580000000000002</c:v>
                </c:pt>
                <c:pt idx="9978">
                  <c:v>8.4580000000000002</c:v>
                </c:pt>
                <c:pt idx="9979">
                  <c:v>8.4590000000000014</c:v>
                </c:pt>
                <c:pt idx="9980">
                  <c:v>8.4600000000000009</c:v>
                </c:pt>
                <c:pt idx="9981">
                  <c:v>8.4610000000000003</c:v>
                </c:pt>
                <c:pt idx="9982">
                  <c:v>8.4620000000000015</c:v>
                </c:pt>
                <c:pt idx="9983">
                  <c:v>8.463000000000001</c:v>
                </c:pt>
                <c:pt idx="9984">
                  <c:v>8.463000000000001</c:v>
                </c:pt>
                <c:pt idx="9985">
                  <c:v>8.4640000000000004</c:v>
                </c:pt>
                <c:pt idx="9986">
                  <c:v>8.4650000000000016</c:v>
                </c:pt>
                <c:pt idx="9987">
                  <c:v>8.4660000000000011</c:v>
                </c:pt>
                <c:pt idx="9988">
                  <c:v>8.4670000000000005</c:v>
                </c:pt>
                <c:pt idx="9989">
                  <c:v>8.4670000000000005</c:v>
                </c:pt>
                <c:pt idx="9990">
                  <c:v>8.468</c:v>
                </c:pt>
                <c:pt idx="9991">
                  <c:v>8.4690000000000012</c:v>
                </c:pt>
                <c:pt idx="9992">
                  <c:v>8.4700000000000006</c:v>
                </c:pt>
                <c:pt idx="9993">
                  <c:v>8.4710000000000001</c:v>
                </c:pt>
                <c:pt idx="9994">
                  <c:v>8.4720000000000013</c:v>
                </c:pt>
                <c:pt idx="9995">
                  <c:v>8.4720000000000013</c:v>
                </c:pt>
                <c:pt idx="9996">
                  <c:v>8.4730000000000008</c:v>
                </c:pt>
                <c:pt idx="9997">
                  <c:v>8.4740000000000002</c:v>
                </c:pt>
                <c:pt idx="9998">
                  <c:v>8.4750000000000014</c:v>
                </c:pt>
                <c:pt idx="9999">
                  <c:v>8.4760000000000009</c:v>
                </c:pt>
                <c:pt idx="10000">
                  <c:v>8.4770000000000003</c:v>
                </c:pt>
                <c:pt idx="10001">
                  <c:v>8.4770000000000003</c:v>
                </c:pt>
                <c:pt idx="10002">
                  <c:v>8.4780000000000015</c:v>
                </c:pt>
                <c:pt idx="10003">
                  <c:v>8.479000000000001</c:v>
                </c:pt>
                <c:pt idx="10004">
                  <c:v>8.48</c:v>
                </c:pt>
                <c:pt idx="10005">
                  <c:v>8.4810000000000016</c:v>
                </c:pt>
                <c:pt idx="10006">
                  <c:v>8.4820000000000011</c:v>
                </c:pt>
                <c:pt idx="10007">
                  <c:v>8.4820000000000011</c:v>
                </c:pt>
                <c:pt idx="10008">
                  <c:v>8.4830000000000005</c:v>
                </c:pt>
                <c:pt idx="10009">
                  <c:v>8.484</c:v>
                </c:pt>
                <c:pt idx="10010">
                  <c:v>8.4850000000000012</c:v>
                </c:pt>
                <c:pt idx="10011">
                  <c:v>8.4860000000000007</c:v>
                </c:pt>
                <c:pt idx="10012">
                  <c:v>8.4870000000000001</c:v>
                </c:pt>
                <c:pt idx="10013">
                  <c:v>8.4870000000000001</c:v>
                </c:pt>
                <c:pt idx="10014">
                  <c:v>8.4880000000000013</c:v>
                </c:pt>
                <c:pt idx="10015">
                  <c:v>8.4890000000000008</c:v>
                </c:pt>
                <c:pt idx="10016">
                  <c:v>8.49</c:v>
                </c:pt>
                <c:pt idx="10017">
                  <c:v>8.4910000000000014</c:v>
                </c:pt>
                <c:pt idx="10018">
                  <c:v>8.4920000000000009</c:v>
                </c:pt>
                <c:pt idx="10019">
                  <c:v>8.4920000000000009</c:v>
                </c:pt>
                <c:pt idx="10020">
                  <c:v>8.4930000000000003</c:v>
                </c:pt>
                <c:pt idx="10021">
                  <c:v>8.4940000000000015</c:v>
                </c:pt>
                <c:pt idx="10022">
                  <c:v>8.495000000000001</c:v>
                </c:pt>
                <c:pt idx="10023">
                  <c:v>8.4960000000000004</c:v>
                </c:pt>
                <c:pt idx="10024">
                  <c:v>8.4970000000000017</c:v>
                </c:pt>
                <c:pt idx="10025">
                  <c:v>8.4970000000000017</c:v>
                </c:pt>
                <c:pt idx="10026">
                  <c:v>8.4980000000000011</c:v>
                </c:pt>
                <c:pt idx="10027">
                  <c:v>8.4990000000000006</c:v>
                </c:pt>
                <c:pt idx="10028">
                  <c:v>8.5</c:v>
                </c:pt>
                <c:pt idx="10029">
                  <c:v>8.5010000000000012</c:v>
                </c:pt>
                <c:pt idx="10030">
                  <c:v>8.5020000000000007</c:v>
                </c:pt>
                <c:pt idx="10031">
                  <c:v>8.5020000000000007</c:v>
                </c:pt>
                <c:pt idx="10032">
                  <c:v>8.5030000000000001</c:v>
                </c:pt>
                <c:pt idx="10033">
                  <c:v>8.5040000000000013</c:v>
                </c:pt>
                <c:pt idx="10034">
                  <c:v>8.5050000000000008</c:v>
                </c:pt>
                <c:pt idx="10035">
                  <c:v>8.5060000000000002</c:v>
                </c:pt>
                <c:pt idx="10036">
                  <c:v>8.5060000000000002</c:v>
                </c:pt>
                <c:pt idx="10037">
                  <c:v>8.5070000000000014</c:v>
                </c:pt>
                <c:pt idx="10038">
                  <c:v>8.5080000000000009</c:v>
                </c:pt>
                <c:pt idx="10039">
                  <c:v>8.5090000000000003</c:v>
                </c:pt>
                <c:pt idx="10040">
                  <c:v>8.5100000000000016</c:v>
                </c:pt>
                <c:pt idx="10041">
                  <c:v>8.511000000000001</c:v>
                </c:pt>
                <c:pt idx="10042">
                  <c:v>8.511000000000001</c:v>
                </c:pt>
                <c:pt idx="10043">
                  <c:v>8.5120000000000005</c:v>
                </c:pt>
                <c:pt idx="10044">
                  <c:v>8.5130000000000017</c:v>
                </c:pt>
                <c:pt idx="10045">
                  <c:v>8.5140000000000011</c:v>
                </c:pt>
                <c:pt idx="10046">
                  <c:v>8.5150000000000006</c:v>
                </c:pt>
                <c:pt idx="10047">
                  <c:v>8.516</c:v>
                </c:pt>
                <c:pt idx="10048">
                  <c:v>8.516</c:v>
                </c:pt>
                <c:pt idx="10049">
                  <c:v>8.5170000000000012</c:v>
                </c:pt>
                <c:pt idx="10050">
                  <c:v>8.5180000000000007</c:v>
                </c:pt>
                <c:pt idx="10051">
                  <c:v>8.5190000000000001</c:v>
                </c:pt>
                <c:pt idx="10052">
                  <c:v>8.5200000000000014</c:v>
                </c:pt>
                <c:pt idx="10053">
                  <c:v>8.5210000000000008</c:v>
                </c:pt>
                <c:pt idx="10054">
                  <c:v>8.5210000000000008</c:v>
                </c:pt>
                <c:pt idx="10055">
                  <c:v>8.5220000000000002</c:v>
                </c:pt>
                <c:pt idx="10056">
                  <c:v>8.5230000000000015</c:v>
                </c:pt>
                <c:pt idx="10057">
                  <c:v>8.5240000000000009</c:v>
                </c:pt>
                <c:pt idx="10058">
                  <c:v>8.5250000000000004</c:v>
                </c:pt>
                <c:pt idx="10059">
                  <c:v>8.5260000000000016</c:v>
                </c:pt>
                <c:pt idx="10060">
                  <c:v>8.5260000000000016</c:v>
                </c:pt>
                <c:pt idx="10061">
                  <c:v>8.527000000000001</c:v>
                </c:pt>
                <c:pt idx="10062">
                  <c:v>8.5280000000000005</c:v>
                </c:pt>
                <c:pt idx="10063">
                  <c:v>8.5290000000000017</c:v>
                </c:pt>
                <c:pt idx="10064">
                  <c:v>8.5300000000000011</c:v>
                </c:pt>
                <c:pt idx="10065">
                  <c:v>8.5310000000000006</c:v>
                </c:pt>
                <c:pt idx="10066">
                  <c:v>8.5310000000000006</c:v>
                </c:pt>
                <c:pt idx="10067">
                  <c:v>8.532</c:v>
                </c:pt>
                <c:pt idx="10068">
                  <c:v>8.5330000000000013</c:v>
                </c:pt>
                <c:pt idx="10069">
                  <c:v>8.5340000000000007</c:v>
                </c:pt>
                <c:pt idx="10070">
                  <c:v>8.5350000000000001</c:v>
                </c:pt>
                <c:pt idx="10071">
                  <c:v>8.5360000000000014</c:v>
                </c:pt>
                <c:pt idx="10072">
                  <c:v>8.5360000000000014</c:v>
                </c:pt>
                <c:pt idx="10073">
                  <c:v>8.5370000000000008</c:v>
                </c:pt>
                <c:pt idx="10074">
                  <c:v>8.5380000000000003</c:v>
                </c:pt>
                <c:pt idx="10075">
                  <c:v>8.5390000000000015</c:v>
                </c:pt>
                <c:pt idx="10076">
                  <c:v>8.5400000000000009</c:v>
                </c:pt>
                <c:pt idx="10077">
                  <c:v>8.5410000000000004</c:v>
                </c:pt>
                <c:pt idx="10078">
                  <c:v>8.5410000000000004</c:v>
                </c:pt>
                <c:pt idx="10079">
                  <c:v>8.5420000000000016</c:v>
                </c:pt>
                <c:pt idx="10080">
                  <c:v>8.543000000000001</c:v>
                </c:pt>
                <c:pt idx="10081">
                  <c:v>8.5440000000000005</c:v>
                </c:pt>
                <c:pt idx="10082">
                  <c:v>8.5450000000000017</c:v>
                </c:pt>
                <c:pt idx="10083">
                  <c:v>8.5450000000000017</c:v>
                </c:pt>
                <c:pt idx="10084">
                  <c:v>8.5460000000000012</c:v>
                </c:pt>
                <c:pt idx="10085">
                  <c:v>8.5470000000000006</c:v>
                </c:pt>
                <c:pt idx="10086">
                  <c:v>8.548</c:v>
                </c:pt>
                <c:pt idx="10087">
                  <c:v>8.5490000000000013</c:v>
                </c:pt>
                <c:pt idx="10088">
                  <c:v>8.5500000000000007</c:v>
                </c:pt>
                <c:pt idx="10089">
                  <c:v>8.5500000000000007</c:v>
                </c:pt>
                <c:pt idx="10090">
                  <c:v>8.5510000000000002</c:v>
                </c:pt>
                <c:pt idx="10091">
                  <c:v>8.5520000000000014</c:v>
                </c:pt>
                <c:pt idx="10092">
                  <c:v>8.5530000000000008</c:v>
                </c:pt>
                <c:pt idx="10093">
                  <c:v>8.5540000000000003</c:v>
                </c:pt>
                <c:pt idx="10094">
                  <c:v>8.5550000000000015</c:v>
                </c:pt>
                <c:pt idx="10095">
                  <c:v>8.5550000000000015</c:v>
                </c:pt>
                <c:pt idx="10096">
                  <c:v>8.5560000000000009</c:v>
                </c:pt>
                <c:pt idx="10097">
                  <c:v>8.5570000000000004</c:v>
                </c:pt>
                <c:pt idx="10098">
                  <c:v>8.5580000000000016</c:v>
                </c:pt>
                <c:pt idx="10099">
                  <c:v>8.5590000000000011</c:v>
                </c:pt>
                <c:pt idx="10100">
                  <c:v>8.56</c:v>
                </c:pt>
                <c:pt idx="10101">
                  <c:v>8.56</c:v>
                </c:pt>
                <c:pt idx="10102">
                  <c:v>8.5609999999999999</c:v>
                </c:pt>
                <c:pt idx="10103">
                  <c:v>8.5620000000000012</c:v>
                </c:pt>
                <c:pt idx="10104">
                  <c:v>8.5630000000000006</c:v>
                </c:pt>
                <c:pt idx="10105">
                  <c:v>8.5640000000000001</c:v>
                </c:pt>
                <c:pt idx="10106">
                  <c:v>8.5650000000000013</c:v>
                </c:pt>
                <c:pt idx="10107">
                  <c:v>8.5650000000000013</c:v>
                </c:pt>
                <c:pt idx="10108">
                  <c:v>8.5660000000000007</c:v>
                </c:pt>
                <c:pt idx="10109">
                  <c:v>8.5670000000000002</c:v>
                </c:pt>
                <c:pt idx="10110">
                  <c:v>8.5680000000000014</c:v>
                </c:pt>
                <c:pt idx="10111">
                  <c:v>8.5690000000000008</c:v>
                </c:pt>
                <c:pt idx="10112">
                  <c:v>8.57</c:v>
                </c:pt>
                <c:pt idx="10113">
                  <c:v>8.57</c:v>
                </c:pt>
                <c:pt idx="10114">
                  <c:v>8.5710000000000015</c:v>
                </c:pt>
                <c:pt idx="10115">
                  <c:v>8.572000000000001</c:v>
                </c:pt>
                <c:pt idx="10116">
                  <c:v>8.5730000000000004</c:v>
                </c:pt>
                <c:pt idx="10117">
                  <c:v>8.5740000000000016</c:v>
                </c:pt>
                <c:pt idx="10118">
                  <c:v>8.5750000000000011</c:v>
                </c:pt>
                <c:pt idx="10119">
                  <c:v>8.5750000000000011</c:v>
                </c:pt>
                <c:pt idx="10120">
                  <c:v>8.5760000000000005</c:v>
                </c:pt>
                <c:pt idx="10121">
                  <c:v>8.577</c:v>
                </c:pt>
                <c:pt idx="10122">
                  <c:v>8.5780000000000012</c:v>
                </c:pt>
                <c:pt idx="10123">
                  <c:v>8.5790000000000006</c:v>
                </c:pt>
                <c:pt idx="10124">
                  <c:v>8.58</c:v>
                </c:pt>
                <c:pt idx="10125">
                  <c:v>8.58</c:v>
                </c:pt>
                <c:pt idx="10126">
                  <c:v>8.5810000000000013</c:v>
                </c:pt>
                <c:pt idx="10127">
                  <c:v>8.5820000000000007</c:v>
                </c:pt>
                <c:pt idx="10128">
                  <c:v>8.5830000000000002</c:v>
                </c:pt>
                <c:pt idx="10129">
                  <c:v>8.5840000000000014</c:v>
                </c:pt>
                <c:pt idx="10130">
                  <c:v>8.5840000000000014</c:v>
                </c:pt>
                <c:pt idx="10131">
                  <c:v>8.5850000000000009</c:v>
                </c:pt>
                <c:pt idx="10132">
                  <c:v>8.5860000000000003</c:v>
                </c:pt>
                <c:pt idx="10133">
                  <c:v>8.5870000000000015</c:v>
                </c:pt>
                <c:pt idx="10134">
                  <c:v>8.588000000000001</c:v>
                </c:pt>
                <c:pt idx="10135">
                  <c:v>8.5890000000000004</c:v>
                </c:pt>
                <c:pt idx="10136">
                  <c:v>8.5890000000000004</c:v>
                </c:pt>
                <c:pt idx="10137">
                  <c:v>8.5900000000000016</c:v>
                </c:pt>
                <c:pt idx="10138">
                  <c:v>8.5910000000000011</c:v>
                </c:pt>
                <c:pt idx="10139">
                  <c:v>8.5920000000000005</c:v>
                </c:pt>
                <c:pt idx="10140">
                  <c:v>8.593</c:v>
                </c:pt>
                <c:pt idx="10141">
                  <c:v>8.5940000000000012</c:v>
                </c:pt>
                <c:pt idx="10142">
                  <c:v>8.5940000000000012</c:v>
                </c:pt>
                <c:pt idx="10143">
                  <c:v>8.5950000000000006</c:v>
                </c:pt>
                <c:pt idx="10144">
                  <c:v>8.5960000000000001</c:v>
                </c:pt>
                <c:pt idx="10145">
                  <c:v>8.5970000000000013</c:v>
                </c:pt>
                <c:pt idx="10146">
                  <c:v>8.5980000000000008</c:v>
                </c:pt>
                <c:pt idx="10147">
                  <c:v>8.5990000000000002</c:v>
                </c:pt>
                <c:pt idx="10148">
                  <c:v>8.5990000000000002</c:v>
                </c:pt>
                <c:pt idx="10149">
                  <c:v>8.6000000000000014</c:v>
                </c:pt>
                <c:pt idx="10150">
                  <c:v>8.6010000000000009</c:v>
                </c:pt>
                <c:pt idx="10151">
                  <c:v>8.6020000000000003</c:v>
                </c:pt>
                <c:pt idx="10152">
                  <c:v>8.6030000000000015</c:v>
                </c:pt>
                <c:pt idx="10153">
                  <c:v>8.604000000000001</c:v>
                </c:pt>
                <c:pt idx="10154">
                  <c:v>8.604000000000001</c:v>
                </c:pt>
                <c:pt idx="10155">
                  <c:v>8.6050000000000004</c:v>
                </c:pt>
                <c:pt idx="10156">
                  <c:v>8.6060000000000016</c:v>
                </c:pt>
                <c:pt idx="10157">
                  <c:v>8.6070000000000011</c:v>
                </c:pt>
                <c:pt idx="10158">
                  <c:v>8.6080000000000005</c:v>
                </c:pt>
                <c:pt idx="10159">
                  <c:v>8.609</c:v>
                </c:pt>
                <c:pt idx="10160">
                  <c:v>8.609</c:v>
                </c:pt>
                <c:pt idx="10161">
                  <c:v>8.6100000000000012</c:v>
                </c:pt>
                <c:pt idx="10162">
                  <c:v>8.6110000000000007</c:v>
                </c:pt>
                <c:pt idx="10163">
                  <c:v>8.6120000000000001</c:v>
                </c:pt>
                <c:pt idx="10164">
                  <c:v>8.6130000000000013</c:v>
                </c:pt>
                <c:pt idx="10165">
                  <c:v>8.6140000000000008</c:v>
                </c:pt>
                <c:pt idx="10166">
                  <c:v>8.6140000000000008</c:v>
                </c:pt>
                <c:pt idx="10167">
                  <c:v>8.6150000000000002</c:v>
                </c:pt>
                <c:pt idx="10168">
                  <c:v>8.6160000000000014</c:v>
                </c:pt>
                <c:pt idx="10169">
                  <c:v>8.6170000000000009</c:v>
                </c:pt>
                <c:pt idx="10170">
                  <c:v>8.6180000000000003</c:v>
                </c:pt>
                <c:pt idx="10171">
                  <c:v>8.6190000000000015</c:v>
                </c:pt>
                <c:pt idx="10172">
                  <c:v>8.6190000000000015</c:v>
                </c:pt>
                <c:pt idx="10173">
                  <c:v>8.620000000000001</c:v>
                </c:pt>
                <c:pt idx="10174">
                  <c:v>8.6210000000000004</c:v>
                </c:pt>
                <c:pt idx="10175">
                  <c:v>8.6220000000000017</c:v>
                </c:pt>
                <c:pt idx="10176">
                  <c:v>8.6230000000000011</c:v>
                </c:pt>
                <c:pt idx="10177">
                  <c:v>8.6230000000000011</c:v>
                </c:pt>
                <c:pt idx="10178">
                  <c:v>8.6240000000000006</c:v>
                </c:pt>
                <c:pt idx="10179">
                  <c:v>8.625</c:v>
                </c:pt>
                <c:pt idx="10180">
                  <c:v>8.6260000000000012</c:v>
                </c:pt>
                <c:pt idx="10181">
                  <c:v>8.6270000000000007</c:v>
                </c:pt>
                <c:pt idx="10182">
                  <c:v>8.6280000000000001</c:v>
                </c:pt>
                <c:pt idx="10183">
                  <c:v>8.6280000000000001</c:v>
                </c:pt>
                <c:pt idx="10184">
                  <c:v>8.6290000000000013</c:v>
                </c:pt>
                <c:pt idx="10185">
                  <c:v>8.6300000000000008</c:v>
                </c:pt>
                <c:pt idx="10186">
                  <c:v>8.6310000000000002</c:v>
                </c:pt>
                <c:pt idx="10187">
                  <c:v>8.6320000000000014</c:v>
                </c:pt>
                <c:pt idx="10188">
                  <c:v>8.6330000000000009</c:v>
                </c:pt>
                <c:pt idx="10189">
                  <c:v>8.6330000000000009</c:v>
                </c:pt>
                <c:pt idx="10190">
                  <c:v>8.6340000000000003</c:v>
                </c:pt>
                <c:pt idx="10191">
                  <c:v>8.6350000000000016</c:v>
                </c:pt>
                <c:pt idx="10192">
                  <c:v>8.636000000000001</c:v>
                </c:pt>
                <c:pt idx="10193">
                  <c:v>8.6370000000000005</c:v>
                </c:pt>
                <c:pt idx="10194">
                  <c:v>8.6380000000000017</c:v>
                </c:pt>
                <c:pt idx="10195">
                  <c:v>8.6380000000000017</c:v>
                </c:pt>
                <c:pt idx="10196">
                  <c:v>8.6390000000000011</c:v>
                </c:pt>
                <c:pt idx="10197">
                  <c:v>8.64</c:v>
                </c:pt>
                <c:pt idx="10198">
                  <c:v>8.641</c:v>
                </c:pt>
                <c:pt idx="10199">
                  <c:v>8.6420000000000012</c:v>
                </c:pt>
                <c:pt idx="10200">
                  <c:v>8.6430000000000007</c:v>
                </c:pt>
                <c:pt idx="10201">
                  <c:v>8.6430000000000007</c:v>
                </c:pt>
                <c:pt idx="10202">
                  <c:v>8.6440000000000001</c:v>
                </c:pt>
                <c:pt idx="10203">
                  <c:v>8.6450000000000014</c:v>
                </c:pt>
                <c:pt idx="10204">
                  <c:v>8.6460000000000008</c:v>
                </c:pt>
                <c:pt idx="10205">
                  <c:v>8.6470000000000002</c:v>
                </c:pt>
                <c:pt idx="10206">
                  <c:v>8.6480000000000015</c:v>
                </c:pt>
                <c:pt idx="10207">
                  <c:v>8.6480000000000015</c:v>
                </c:pt>
                <c:pt idx="10208">
                  <c:v>8.6490000000000009</c:v>
                </c:pt>
                <c:pt idx="10209">
                  <c:v>8.65</c:v>
                </c:pt>
                <c:pt idx="10210">
                  <c:v>8.6510000000000016</c:v>
                </c:pt>
                <c:pt idx="10211">
                  <c:v>8.652000000000001</c:v>
                </c:pt>
                <c:pt idx="10212">
                  <c:v>8.6530000000000005</c:v>
                </c:pt>
                <c:pt idx="10213">
                  <c:v>8.6530000000000005</c:v>
                </c:pt>
                <c:pt idx="10214">
                  <c:v>8.6540000000000017</c:v>
                </c:pt>
                <c:pt idx="10215">
                  <c:v>8.6550000000000011</c:v>
                </c:pt>
                <c:pt idx="10216">
                  <c:v>8.6560000000000006</c:v>
                </c:pt>
                <c:pt idx="10217">
                  <c:v>8.657</c:v>
                </c:pt>
                <c:pt idx="10218">
                  <c:v>8.657</c:v>
                </c:pt>
                <c:pt idx="10219">
                  <c:v>8.6580000000000013</c:v>
                </c:pt>
                <c:pt idx="10220">
                  <c:v>8.6590000000000007</c:v>
                </c:pt>
                <c:pt idx="10221">
                  <c:v>8.66</c:v>
                </c:pt>
                <c:pt idx="10222">
                  <c:v>8.6610000000000014</c:v>
                </c:pt>
                <c:pt idx="10223">
                  <c:v>8.6620000000000008</c:v>
                </c:pt>
                <c:pt idx="10224">
                  <c:v>8.6620000000000008</c:v>
                </c:pt>
                <c:pt idx="10225">
                  <c:v>8.6630000000000003</c:v>
                </c:pt>
                <c:pt idx="10226">
                  <c:v>8.6640000000000015</c:v>
                </c:pt>
                <c:pt idx="10227">
                  <c:v>8.6650000000000009</c:v>
                </c:pt>
                <c:pt idx="10228">
                  <c:v>8.6660000000000004</c:v>
                </c:pt>
                <c:pt idx="10229">
                  <c:v>8.6670000000000016</c:v>
                </c:pt>
                <c:pt idx="10230">
                  <c:v>8.6670000000000016</c:v>
                </c:pt>
                <c:pt idx="10231">
                  <c:v>8.668000000000001</c:v>
                </c:pt>
                <c:pt idx="10232">
                  <c:v>8.6690000000000005</c:v>
                </c:pt>
                <c:pt idx="10233">
                  <c:v>8.6700000000000017</c:v>
                </c:pt>
                <c:pt idx="10234">
                  <c:v>8.6710000000000012</c:v>
                </c:pt>
                <c:pt idx="10235">
                  <c:v>8.6720000000000006</c:v>
                </c:pt>
                <c:pt idx="10236">
                  <c:v>8.6720000000000006</c:v>
                </c:pt>
                <c:pt idx="10237">
                  <c:v>8.673</c:v>
                </c:pt>
                <c:pt idx="10238">
                  <c:v>8.6740000000000013</c:v>
                </c:pt>
                <c:pt idx="10239">
                  <c:v>8.6750000000000007</c:v>
                </c:pt>
                <c:pt idx="10240">
                  <c:v>8.6760000000000002</c:v>
                </c:pt>
                <c:pt idx="10241">
                  <c:v>8.6770000000000014</c:v>
                </c:pt>
                <c:pt idx="10242">
                  <c:v>8.6770000000000014</c:v>
                </c:pt>
                <c:pt idx="10243">
                  <c:v>8.6780000000000008</c:v>
                </c:pt>
                <c:pt idx="10244">
                  <c:v>8.6790000000000003</c:v>
                </c:pt>
                <c:pt idx="10245">
                  <c:v>8.6800000000000015</c:v>
                </c:pt>
                <c:pt idx="10246">
                  <c:v>8.6810000000000009</c:v>
                </c:pt>
                <c:pt idx="10247">
                  <c:v>8.6820000000000004</c:v>
                </c:pt>
                <c:pt idx="10248">
                  <c:v>8.6820000000000004</c:v>
                </c:pt>
                <c:pt idx="10249">
                  <c:v>8.6830000000000016</c:v>
                </c:pt>
                <c:pt idx="10250">
                  <c:v>8.6840000000000011</c:v>
                </c:pt>
                <c:pt idx="10251">
                  <c:v>8.6850000000000005</c:v>
                </c:pt>
                <c:pt idx="10252">
                  <c:v>8.6859999999999999</c:v>
                </c:pt>
                <c:pt idx="10253">
                  <c:v>8.6870000000000012</c:v>
                </c:pt>
                <c:pt idx="10254">
                  <c:v>8.6870000000000012</c:v>
                </c:pt>
                <c:pt idx="10255">
                  <c:v>8.6880000000000006</c:v>
                </c:pt>
                <c:pt idx="10256">
                  <c:v>8.6890000000000001</c:v>
                </c:pt>
                <c:pt idx="10257">
                  <c:v>8.6900000000000013</c:v>
                </c:pt>
                <c:pt idx="10258">
                  <c:v>8.6910000000000007</c:v>
                </c:pt>
                <c:pt idx="10259">
                  <c:v>8.6920000000000002</c:v>
                </c:pt>
                <c:pt idx="10260">
                  <c:v>8.6920000000000002</c:v>
                </c:pt>
                <c:pt idx="10261">
                  <c:v>8.6930000000000014</c:v>
                </c:pt>
                <c:pt idx="10262">
                  <c:v>8.6940000000000008</c:v>
                </c:pt>
                <c:pt idx="10263">
                  <c:v>8.6950000000000003</c:v>
                </c:pt>
                <c:pt idx="10264">
                  <c:v>8.6960000000000015</c:v>
                </c:pt>
                <c:pt idx="10265">
                  <c:v>8.6960000000000015</c:v>
                </c:pt>
                <c:pt idx="10266">
                  <c:v>8.697000000000001</c:v>
                </c:pt>
                <c:pt idx="10267">
                  <c:v>8.6980000000000004</c:v>
                </c:pt>
                <c:pt idx="10268">
                  <c:v>8.6990000000000016</c:v>
                </c:pt>
                <c:pt idx="10269">
                  <c:v>8.7000000000000011</c:v>
                </c:pt>
                <c:pt idx="10270">
                  <c:v>8.7010000000000005</c:v>
                </c:pt>
                <c:pt idx="10271">
                  <c:v>8.7010000000000005</c:v>
                </c:pt>
                <c:pt idx="10272">
                  <c:v>8.702</c:v>
                </c:pt>
                <c:pt idx="10273">
                  <c:v>8.7030000000000012</c:v>
                </c:pt>
                <c:pt idx="10274">
                  <c:v>8.7040000000000006</c:v>
                </c:pt>
                <c:pt idx="10275">
                  <c:v>8.7050000000000001</c:v>
                </c:pt>
                <c:pt idx="10276">
                  <c:v>8.7060000000000013</c:v>
                </c:pt>
                <c:pt idx="10277">
                  <c:v>8.7060000000000013</c:v>
                </c:pt>
                <c:pt idx="10278">
                  <c:v>8.7070000000000007</c:v>
                </c:pt>
                <c:pt idx="10279">
                  <c:v>8.7080000000000002</c:v>
                </c:pt>
                <c:pt idx="10280">
                  <c:v>8.7090000000000014</c:v>
                </c:pt>
                <c:pt idx="10281">
                  <c:v>8.7100000000000009</c:v>
                </c:pt>
                <c:pt idx="10282">
                  <c:v>8.7110000000000003</c:v>
                </c:pt>
                <c:pt idx="10283">
                  <c:v>8.7110000000000003</c:v>
                </c:pt>
                <c:pt idx="10284">
                  <c:v>8.7120000000000015</c:v>
                </c:pt>
                <c:pt idx="10285">
                  <c:v>8.713000000000001</c:v>
                </c:pt>
                <c:pt idx="10286">
                  <c:v>8.7140000000000004</c:v>
                </c:pt>
                <c:pt idx="10287">
                  <c:v>8.7150000000000016</c:v>
                </c:pt>
                <c:pt idx="10288">
                  <c:v>8.7160000000000011</c:v>
                </c:pt>
                <c:pt idx="10289">
                  <c:v>8.7160000000000011</c:v>
                </c:pt>
                <c:pt idx="10290">
                  <c:v>8.7170000000000005</c:v>
                </c:pt>
                <c:pt idx="10291">
                  <c:v>8.718</c:v>
                </c:pt>
                <c:pt idx="10292">
                  <c:v>8.7190000000000012</c:v>
                </c:pt>
                <c:pt idx="10293">
                  <c:v>8.7200000000000006</c:v>
                </c:pt>
                <c:pt idx="10294">
                  <c:v>8.7210000000000001</c:v>
                </c:pt>
                <c:pt idx="10295">
                  <c:v>8.7210000000000001</c:v>
                </c:pt>
                <c:pt idx="10296">
                  <c:v>8.7220000000000013</c:v>
                </c:pt>
                <c:pt idx="10297">
                  <c:v>8.7230000000000008</c:v>
                </c:pt>
                <c:pt idx="10298">
                  <c:v>8.7240000000000002</c:v>
                </c:pt>
                <c:pt idx="10299">
                  <c:v>8.7250000000000014</c:v>
                </c:pt>
                <c:pt idx="10300">
                  <c:v>8.7260000000000009</c:v>
                </c:pt>
                <c:pt idx="10301">
                  <c:v>8.7260000000000009</c:v>
                </c:pt>
                <c:pt idx="10302">
                  <c:v>8.7270000000000003</c:v>
                </c:pt>
                <c:pt idx="10303">
                  <c:v>8.7280000000000015</c:v>
                </c:pt>
                <c:pt idx="10304">
                  <c:v>8.729000000000001</c:v>
                </c:pt>
                <c:pt idx="10305">
                  <c:v>8.73</c:v>
                </c:pt>
                <c:pt idx="10306">
                  <c:v>8.7310000000000016</c:v>
                </c:pt>
                <c:pt idx="10307">
                  <c:v>8.7310000000000016</c:v>
                </c:pt>
                <c:pt idx="10308">
                  <c:v>8.7320000000000011</c:v>
                </c:pt>
                <c:pt idx="10309">
                  <c:v>8.7330000000000005</c:v>
                </c:pt>
                <c:pt idx="10310">
                  <c:v>8.734</c:v>
                </c:pt>
                <c:pt idx="10311">
                  <c:v>8.7350000000000012</c:v>
                </c:pt>
                <c:pt idx="10312">
                  <c:v>8.7350000000000012</c:v>
                </c:pt>
                <c:pt idx="10313">
                  <c:v>8.7360000000000007</c:v>
                </c:pt>
                <c:pt idx="10314">
                  <c:v>8.7370000000000001</c:v>
                </c:pt>
                <c:pt idx="10315">
                  <c:v>8.7380000000000013</c:v>
                </c:pt>
                <c:pt idx="10316">
                  <c:v>8.7390000000000008</c:v>
                </c:pt>
                <c:pt idx="10317">
                  <c:v>8.74</c:v>
                </c:pt>
                <c:pt idx="10318">
                  <c:v>8.74</c:v>
                </c:pt>
                <c:pt idx="10319">
                  <c:v>8.7410000000000014</c:v>
                </c:pt>
                <c:pt idx="10320">
                  <c:v>8.7420000000000009</c:v>
                </c:pt>
                <c:pt idx="10321">
                  <c:v>8.7430000000000003</c:v>
                </c:pt>
                <c:pt idx="10322">
                  <c:v>8.7440000000000015</c:v>
                </c:pt>
                <c:pt idx="10323">
                  <c:v>8.745000000000001</c:v>
                </c:pt>
                <c:pt idx="10324">
                  <c:v>8.745000000000001</c:v>
                </c:pt>
                <c:pt idx="10325">
                  <c:v>8.7460000000000004</c:v>
                </c:pt>
                <c:pt idx="10326">
                  <c:v>8.7470000000000017</c:v>
                </c:pt>
                <c:pt idx="10327">
                  <c:v>8.7480000000000011</c:v>
                </c:pt>
                <c:pt idx="10328">
                  <c:v>8.7490000000000006</c:v>
                </c:pt>
                <c:pt idx="10329">
                  <c:v>8.75</c:v>
                </c:pt>
                <c:pt idx="10330">
                  <c:v>8.75</c:v>
                </c:pt>
                <c:pt idx="10331">
                  <c:v>8.7510000000000012</c:v>
                </c:pt>
                <c:pt idx="10332">
                  <c:v>8.7520000000000007</c:v>
                </c:pt>
                <c:pt idx="10333">
                  <c:v>8.7530000000000001</c:v>
                </c:pt>
                <c:pt idx="10334">
                  <c:v>8.7540000000000013</c:v>
                </c:pt>
                <c:pt idx="10335">
                  <c:v>8.7550000000000008</c:v>
                </c:pt>
                <c:pt idx="10336">
                  <c:v>8.7550000000000008</c:v>
                </c:pt>
                <c:pt idx="10337">
                  <c:v>8.7560000000000002</c:v>
                </c:pt>
                <c:pt idx="10338">
                  <c:v>8.7570000000000014</c:v>
                </c:pt>
                <c:pt idx="10339">
                  <c:v>8.7580000000000009</c:v>
                </c:pt>
                <c:pt idx="10340">
                  <c:v>8.7590000000000003</c:v>
                </c:pt>
                <c:pt idx="10341">
                  <c:v>8.7600000000000016</c:v>
                </c:pt>
                <c:pt idx="10342">
                  <c:v>8.7600000000000016</c:v>
                </c:pt>
                <c:pt idx="10343">
                  <c:v>8.761000000000001</c:v>
                </c:pt>
                <c:pt idx="10344">
                  <c:v>8.7620000000000005</c:v>
                </c:pt>
                <c:pt idx="10345">
                  <c:v>8.7630000000000017</c:v>
                </c:pt>
                <c:pt idx="10346">
                  <c:v>8.7640000000000011</c:v>
                </c:pt>
                <c:pt idx="10347">
                  <c:v>8.7650000000000006</c:v>
                </c:pt>
                <c:pt idx="10348">
                  <c:v>8.7650000000000006</c:v>
                </c:pt>
                <c:pt idx="10349">
                  <c:v>8.766</c:v>
                </c:pt>
                <c:pt idx="10350">
                  <c:v>8.7670000000000012</c:v>
                </c:pt>
                <c:pt idx="10351">
                  <c:v>8.7680000000000007</c:v>
                </c:pt>
                <c:pt idx="10352">
                  <c:v>8.7690000000000001</c:v>
                </c:pt>
                <c:pt idx="10353">
                  <c:v>8.7700000000000014</c:v>
                </c:pt>
                <c:pt idx="10354">
                  <c:v>8.7700000000000014</c:v>
                </c:pt>
                <c:pt idx="10355">
                  <c:v>8.7710000000000008</c:v>
                </c:pt>
                <c:pt idx="10356">
                  <c:v>8.7720000000000002</c:v>
                </c:pt>
                <c:pt idx="10357">
                  <c:v>8.7730000000000015</c:v>
                </c:pt>
                <c:pt idx="10358">
                  <c:v>8.7740000000000009</c:v>
                </c:pt>
                <c:pt idx="10359">
                  <c:v>8.7740000000000009</c:v>
                </c:pt>
                <c:pt idx="10360">
                  <c:v>8.7750000000000004</c:v>
                </c:pt>
                <c:pt idx="10361">
                  <c:v>8.7760000000000016</c:v>
                </c:pt>
                <c:pt idx="10362">
                  <c:v>8.777000000000001</c:v>
                </c:pt>
                <c:pt idx="10363">
                  <c:v>8.7780000000000005</c:v>
                </c:pt>
                <c:pt idx="10364">
                  <c:v>8.7790000000000017</c:v>
                </c:pt>
                <c:pt idx="10365">
                  <c:v>8.7790000000000017</c:v>
                </c:pt>
                <c:pt idx="10366">
                  <c:v>8.7800000000000011</c:v>
                </c:pt>
                <c:pt idx="10367">
                  <c:v>8.7810000000000006</c:v>
                </c:pt>
                <c:pt idx="10368">
                  <c:v>8.782</c:v>
                </c:pt>
                <c:pt idx="10369">
                  <c:v>8.7830000000000013</c:v>
                </c:pt>
                <c:pt idx="10370">
                  <c:v>8.7840000000000007</c:v>
                </c:pt>
                <c:pt idx="10371">
                  <c:v>8.7840000000000007</c:v>
                </c:pt>
                <c:pt idx="10372">
                  <c:v>8.7850000000000001</c:v>
                </c:pt>
                <c:pt idx="10373">
                  <c:v>8.7860000000000014</c:v>
                </c:pt>
                <c:pt idx="10374">
                  <c:v>8.7870000000000008</c:v>
                </c:pt>
                <c:pt idx="10375">
                  <c:v>8.7880000000000003</c:v>
                </c:pt>
                <c:pt idx="10376">
                  <c:v>8.7890000000000015</c:v>
                </c:pt>
                <c:pt idx="10377">
                  <c:v>8.7890000000000015</c:v>
                </c:pt>
                <c:pt idx="10378">
                  <c:v>8.7900000000000009</c:v>
                </c:pt>
                <c:pt idx="10379">
                  <c:v>8.7910000000000004</c:v>
                </c:pt>
                <c:pt idx="10380">
                  <c:v>8.7920000000000016</c:v>
                </c:pt>
                <c:pt idx="10381">
                  <c:v>8.793000000000001</c:v>
                </c:pt>
                <c:pt idx="10382">
                  <c:v>8.7940000000000005</c:v>
                </c:pt>
                <c:pt idx="10383">
                  <c:v>8.7940000000000005</c:v>
                </c:pt>
                <c:pt idx="10384">
                  <c:v>8.7950000000000017</c:v>
                </c:pt>
                <c:pt idx="10385">
                  <c:v>8.7960000000000012</c:v>
                </c:pt>
                <c:pt idx="10386">
                  <c:v>8.7970000000000006</c:v>
                </c:pt>
                <c:pt idx="10387">
                  <c:v>8.798</c:v>
                </c:pt>
                <c:pt idx="10388">
                  <c:v>8.7990000000000013</c:v>
                </c:pt>
                <c:pt idx="10389">
                  <c:v>8.7990000000000013</c:v>
                </c:pt>
                <c:pt idx="10390">
                  <c:v>8.8000000000000007</c:v>
                </c:pt>
                <c:pt idx="10391">
                  <c:v>8.8010000000000002</c:v>
                </c:pt>
                <c:pt idx="10392">
                  <c:v>8.8020000000000014</c:v>
                </c:pt>
                <c:pt idx="10393">
                  <c:v>8.8030000000000008</c:v>
                </c:pt>
                <c:pt idx="10394">
                  <c:v>8.8040000000000003</c:v>
                </c:pt>
                <c:pt idx="10395">
                  <c:v>8.8040000000000003</c:v>
                </c:pt>
                <c:pt idx="10396">
                  <c:v>8.8050000000000015</c:v>
                </c:pt>
                <c:pt idx="10397">
                  <c:v>8.8060000000000009</c:v>
                </c:pt>
                <c:pt idx="10398">
                  <c:v>8.8070000000000004</c:v>
                </c:pt>
                <c:pt idx="10399">
                  <c:v>8.8080000000000016</c:v>
                </c:pt>
                <c:pt idx="10400">
                  <c:v>8.8090000000000011</c:v>
                </c:pt>
                <c:pt idx="10401">
                  <c:v>8.8090000000000011</c:v>
                </c:pt>
                <c:pt idx="10402">
                  <c:v>8.81</c:v>
                </c:pt>
                <c:pt idx="10403">
                  <c:v>8.8109999999999999</c:v>
                </c:pt>
                <c:pt idx="10404">
                  <c:v>8.8120000000000012</c:v>
                </c:pt>
                <c:pt idx="10405">
                  <c:v>8.8130000000000006</c:v>
                </c:pt>
                <c:pt idx="10406">
                  <c:v>8.8130000000000006</c:v>
                </c:pt>
                <c:pt idx="10407">
                  <c:v>8.8140000000000001</c:v>
                </c:pt>
                <c:pt idx="10408">
                  <c:v>8.8150000000000013</c:v>
                </c:pt>
                <c:pt idx="10409">
                  <c:v>8.8160000000000007</c:v>
                </c:pt>
                <c:pt idx="10410">
                  <c:v>8.8170000000000002</c:v>
                </c:pt>
                <c:pt idx="10411">
                  <c:v>8.8180000000000014</c:v>
                </c:pt>
                <c:pt idx="10412">
                  <c:v>8.8180000000000014</c:v>
                </c:pt>
                <c:pt idx="10413">
                  <c:v>8.8190000000000008</c:v>
                </c:pt>
                <c:pt idx="10414">
                  <c:v>8.82</c:v>
                </c:pt>
                <c:pt idx="10415">
                  <c:v>8.8210000000000015</c:v>
                </c:pt>
                <c:pt idx="10416">
                  <c:v>8.822000000000001</c:v>
                </c:pt>
                <c:pt idx="10417">
                  <c:v>8.8230000000000004</c:v>
                </c:pt>
                <c:pt idx="10418">
                  <c:v>8.8230000000000004</c:v>
                </c:pt>
                <c:pt idx="10419">
                  <c:v>8.8240000000000016</c:v>
                </c:pt>
                <c:pt idx="10420">
                  <c:v>8.8250000000000011</c:v>
                </c:pt>
                <c:pt idx="10421">
                  <c:v>8.8260000000000005</c:v>
                </c:pt>
                <c:pt idx="10422">
                  <c:v>8.827</c:v>
                </c:pt>
                <c:pt idx="10423">
                  <c:v>8.8280000000000012</c:v>
                </c:pt>
                <c:pt idx="10424">
                  <c:v>8.8280000000000012</c:v>
                </c:pt>
                <c:pt idx="10425">
                  <c:v>8.8290000000000006</c:v>
                </c:pt>
                <c:pt idx="10426">
                  <c:v>8.83</c:v>
                </c:pt>
                <c:pt idx="10427">
                  <c:v>8.8310000000000013</c:v>
                </c:pt>
                <c:pt idx="10428">
                  <c:v>8.8320000000000007</c:v>
                </c:pt>
                <c:pt idx="10429">
                  <c:v>8.8330000000000002</c:v>
                </c:pt>
                <c:pt idx="10430">
                  <c:v>8.8330000000000002</c:v>
                </c:pt>
                <c:pt idx="10431">
                  <c:v>8.8340000000000014</c:v>
                </c:pt>
                <c:pt idx="10432">
                  <c:v>8.8350000000000009</c:v>
                </c:pt>
                <c:pt idx="10433">
                  <c:v>8.8360000000000003</c:v>
                </c:pt>
                <c:pt idx="10434">
                  <c:v>8.8370000000000015</c:v>
                </c:pt>
                <c:pt idx="10435">
                  <c:v>8.838000000000001</c:v>
                </c:pt>
                <c:pt idx="10436">
                  <c:v>8.838000000000001</c:v>
                </c:pt>
                <c:pt idx="10437">
                  <c:v>8.8390000000000004</c:v>
                </c:pt>
                <c:pt idx="10438">
                  <c:v>8.8400000000000016</c:v>
                </c:pt>
                <c:pt idx="10439">
                  <c:v>8.8410000000000011</c:v>
                </c:pt>
                <c:pt idx="10440">
                  <c:v>8.8420000000000005</c:v>
                </c:pt>
                <c:pt idx="10441">
                  <c:v>8.843</c:v>
                </c:pt>
                <c:pt idx="10442">
                  <c:v>8.843</c:v>
                </c:pt>
                <c:pt idx="10443">
                  <c:v>8.8440000000000012</c:v>
                </c:pt>
                <c:pt idx="10444">
                  <c:v>8.8450000000000006</c:v>
                </c:pt>
                <c:pt idx="10445">
                  <c:v>8.8460000000000001</c:v>
                </c:pt>
                <c:pt idx="10446">
                  <c:v>8.8470000000000013</c:v>
                </c:pt>
                <c:pt idx="10447">
                  <c:v>8.8470000000000013</c:v>
                </c:pt>
                <c:pt idx="10448">
                  <c:v>8.8480000000000008</c:v>
                </c:pt>
                <c:pt idx="10449">
                  <c:v>8.8490000000000002</c:v>
                </c:pt>
                <c:pt idx="10450">
                  <c:v>8.8500000000000014</c:v>
                </c:pt>
                <c:pt idx="10451">
                  <c:v>8.8510000000000009</c:v>
                </c:pt>
                <c:pt idx="10452">
                  <c:v>8.8520000000000003</c:v>
                </c:pt>
                <c:pt idx="10453">
                  <c:v>8.8520000000000003</c:v>
                </c:pt>
                <c:pt idx="10454">
                  <c:v>8.8530000000000015</c:v>
                </c:pt>
                <c:pt idx="10455">
                  <c:v>8.854000000000001</c:v>
                </c:pt>
                <c:pt idx="10456">
                  <c:v>8.8550000000000004</c:v>
                </c:pt>
                <c:pt idx="10457">
                  <c:v>8.8560000000000016</c:v>
                </c:pt>
                <c:pt idx="10458">
                  <c:v>8.8570000000000011</c:v>
                </c:pt>
                <c:pt idx="10459">
                  <c:v>8.8570000000000011</c:v>
                </c:pt>
                <c:pt idx="10460">
                  <c:v>8.8580000000000005</c:v>
                </c:pt>
                <c:pt idx="10461">
                  <c:v>8.859</c:v>
                </c:pt>
                <c:pt idx="10462">
                  <c:v>8.8600000000000012</c:v>
                </c:pt>
                <c:pt idx="10463">
                  <c:v>8.8610000000000007</c:v>
                </c:pt>
                <c:pt idx="10464">
                  <c:v>8.8620000000000001</c:v>
                </c:pt>
                <c:pt idx="10465">
                  <c:v>8.8620000000000001</c:v>
                </c:pt>
                <c:pt idx="10466">
                  <c:v>8.8630000000000013</c:v>
                </c:pt>
                <c:pt idx="10467">
                  <c:v>8.8640000000000008</c:v>
                </c:pt>
                <c:pt idx="10468">
                  <c:v>8.8650000000000002</c:v>
                </c:pt>
                <c:pt idx="10469">
                  <c:v>8.8660000000000014</c:v>
                </c:pt>
                <c:pt idx="10470">
                  <c:v>8.8670000000000009</c:v>
                </c:pt>
                <c:pt idx="10471">
                  <c:v>8.8670000000000009</c:v>
                </c:pt>
                <c:pt idx="10472">
                  <c:v>8.8680000000000003</c:v>
                </c:pt>
                <c:pt idx="10473">
                  <c:v>8.8690000000000015</c:v>
                </c:pt>
                <c:pt idx="10474">
                  <c:v>8.870000000000001</c:v>
                </c:pt>
                <c:pt idx="10475">
                  <c:v>8.8710000000000004</c:v>
                </c:pt>
                <c:pt idx="10476">
                  <c:v>8.8720000000000017</c:v>
                </c:pt>
                <c:pt idx="10477">
                  <c:v>8.8720000000000017</c:v>
                </c:pt>
                <c:pt idx="10478">
                  <c:v>8.8730000000000011</c:v>
                </c:pt>
                <c:pt idx="10479">
                  <c:v>8.8740000000000006</c:v>
                </c:pt>
                <c:pt idx="10480">
                  <c:v>8.875</c:v>
                </c:pt>
                <c:pt idx="10481">
                  <c:v>8.8760000000000012</c:v>
                </c:pt>
                <c:pt idx="10482">
                  <c:v>8.8770000000000007</c:v>
                </c:pt>
                <c:pt idx="10483">
                  <c:v>8.8770000000000007</c:v>
                </c:pt>
                <c:pt idx="10484">
                  <c:v>8.8780000000000001</c:v>
                </c:pt>
                <c:pt idx="10485">
                  <c:v>8.8790000000000013</c:v>
                </c:pt>
                <c:pt idx="10486">
                  <c:v>8.8800000000000008</c:v>
                </c:pt>
                <c:pt idx="10487">
                  <c:v>8.8810000000000002</c:v>
                </c:pt>
                <c:pt idx="10488">
                  <c:v>8.8820000000000014</c:v>
                </c:pt>
                <c:pt idx="10489">
                  <c:v>8.8820000000000014</c:v>
                </c:pt>
                <c:pt idx="10490">
                  <c:v>8.8830000000000009</c:v>
                </c:pt>
                <c:pt idx="10491">
                  <c:v>8.8840000000000003</c:v>
                </c:pt>
                <c:pt idx="10492">
                  <c:v>8.8850000000000016</c:v>
                </c:pt>
                <c:pt idx="10493">
                  <c:v>8.886000000000001</c:v>
                </c:pt>
                <c:pt idx="10494">
                  <c:v>8.886000000000001</c:v>
                </c:pt>
                <c:pt idx="10495">
                  <c:v>8.8870000000000005</c:v>
                </c:pt>
                <c:pt idx="10496">
                  <c:v>8.8880000000000017</c:v>
                </c:pt>
                <c:pt idx="10497">
                  <c:v>8.8890000000000011</c:v>
                </c:pt>
                <c:pt idx="10498">
                  <c:v>8.89</c:v>
                </c:pt>
                <c:pt idx="10499">
                  <c:v>8.891</c:v>
                </c:pt>
                <c:pt idx="10500">
                  <c:v>8.891</c:v>
                </c:pt>
                <c:pt idx="10501">
                  <c:v>8.8920000000000012</c:v>
                </c:pt>
                <c:pt idx="10502">
                  <c:v>8.8930000000000007</c:v>
                </c:pt>
                <c:pt idx="10503">
                  <c:v>8.8940000000000001</c:v>
                </c:pt>
                <c:pt idx="10504">
                  <c:v>8.8950000000000014</c:v>
                </c:pt>
                <c:pt idx="10505">
                  <c:v>8.8960000000000008</c:v>
                </c:pt>
                <c:pt idx="10506">
                  <c:v>8.8960000000000008</c:v>
                </c:pt>
                <c:pt idx="10507">
                  <c:v>8.8970000000000002</c:v>
                </c:pt>
                <c:pt idx="10508">
                  <c:v>8.8980000000000015</c:v>
                </c:pt>
                <c:pt idx="10509">
                  <c:v>8.8990000000000009</c:v>
                </c:pt>
                <c:pt idx="10510">
                  <c:v>8.9</c:v>
                </c:pt>
                <c:pt idx="10511">
                  <c:v>8.9010000000000016</c:v>
                </c:pt>
                <c:pt idx="10512">
                  <c:v>8.9010000000000016</c:v>
                </c:pt>
                <c:pt idx="10513">
                  <c:v>8.902000000000001</c:v>
                </c:pt>
                <c:pt idx="10514">
                  <c:v>8.9030000000000005</c:v>
                </c:pt>
                <c:pt idx="10515">
                  <c:v>8.9040000000000017</c:v>
                </c:pt>
                <c:pt idx="10516">
                  <c:v>8.9050000000000011</c:v>
                </c:pt>
                <c:pt idx="10517">
                  <c:v>8.9060000000000006</c:v>
                </c:pt>
                <c:pt idx="10518">
                  <c:v>8.9060000000000006</c:v>
                </c:pt>
                <c:pt idx="10519">
                  <c:v>8.907</c:v>
                </c:pt>
                <c:pt idx="10520">
                  <c:v>8.9080000000000013</c:v>
                </c:pt>
                <c:pt idx="10521">
                  <c:v>8.9090000000000007</c:v>
                </c:pt>
                <c:pt idx="10522">
                  <c:v>8.91</c:v>
                </c:pt>
                <c:pt idx="10523">
                  <c:v>8.9110000000000014</c:v>
                </c:pt>
                <c:pt idx="10524">
                  <c:v>8.9110000000000014</c:v>
                </c:pt>
                <c:pt idx="10525">
                  <c:v>8.9120000000000008</c:v>
                </c:pt>
                <c:pt idx="10526">
                  <c:v>8.9130000000000003</c:v>
                </c:pt>
                <c:pt idx="10527">
                  <c:v>8.9140000000000015</c:v>
                </c:pt>
                <c:pt idx="10528">
                  <c:v>8.9150000000000009</c:v>
                </c:pt>
                <c:pt idx="10529">
                  <c:v>8.9160000000000004</c:v>
                </c:pt>
                <c:pt idx="10530">
                  <c:v>8.9160000000000004</c:v>
                </c:pt>
                <c:pt idx="10531">
                  <c:v>8.9170000000000016</c:v>
                </c:pt>
                <c:pt idx="10532">
                  <c:v>8.918000000000001</c:v>
                </c:pt>
                <c:pt idx="10533">
                  <c:v>8.9190000000000005</c:v>
                </c:pt>
                <c:pt idx="10534">
                  <c:v>8.9200000000000017</c:v>
                </c:pt>
                <c:pt idx="10535">
                  <c:v>8.9210000000000012</c:v>
                </c:pt>
                <c:pt idx="10536">
                  <c:v>8.9210000000000012</c:v>
                </c:pt>
                <c:pt idx="10537">
                  <c:v>8.9220000000000006</c:v>
                </c:pt>
                <c:pt idx="10538">
                  <c:v>8.923</c:v>
                </c:pt>
                <c:pt idx="10539">
                  <c:v>8.9240000000000013</c:v>
                </c:pt>
                <c:pt idx="10540">
                  <c:v>8.9250000000000007</c:v>
                </c:pt>
                <c:pt idx="10541">
                  <c:v>8.9250000000000007</c:v>
                </c:pt>
                <c:pt idx="10542">
                  <c:v>8.9260000000000002</c:v>
                </c:pt>
                <c:pt idx="10543">
                  <c:v>8.9270000000000014</c:v>
                </c:pt>
                <c:pt idx="10544">
                  <c:v>8.9280000000000008</c:v>
                </c:pt>
                <c:pt idx="10545">
                  <c:v>8.9290000000000003</c:v>
                </c:pt>
                <c:pt idx="10546">
                  <c:v>8.9300000000000015</c:v>
                </c:pt>
                <c:pt idx="10547">
                  <c:v>8.9300000000000015</c:v>
                </c:pt>
                <c:pt idx="10548">
                  <c:v>8.9310000000000009</c:v>
                </c:pt>
                <c:pt idx="10549">
                  <c:v>8.9320000000000004</c:v>
                </c:pt>
                <c:pt idx="10550">
                  <c:v>8.9330000000000016</c:v>
                </c:pt>
                <c:pt idx="10551">
                  <c:v>8.9340000000000011</c:v>
                </c:pt>
                <c:pt idx="10552">
                  <c:v>8.9350000000000005</c:v>
                </c:pt>
                <c:pt idx="10553">
                  <c:v>8.9350000000000005</c:v>
                </c:pt>
                <c:pt idx="10554">
                  <c:v>8.9359999999999999</c:v>
                </c:pt>
                <c:pt idx="10555">
                  <c:v>8.9370000000000012</c:v>
                </c:pt>
                <c:pt idx="10556">
                  <c:v>8.9380000000000006</c:v>
                </c:pt>
                <c:pt idx="10557">
                  <c:v>8.9390000000000001</c:v>
                </c:pt>
                <c:pt idx="10558">
                  <c:v>8.9400000000000013</c:v>
                </c:pt>
                <c:pt idx="10559">
                  <c:v>8.9400000000000013</c:v>
                </c:pt>
                <c:pt idx="10560">
                  <c:v>8.9410000000000007</c:v>
                </c:pt>
                <c:pt idx="10561">
                  <c:v>8.9420000000000002</c:v>
                </c:pt>
                <c:pt idx="10562">
                  <c:v>8.9430000000000014</c:v>
                </c:pt>
                <c:pt idx="10563">
                  <c:v>8.9440000000000008</c:v>
                </c:pt>
                <c:pt idx="10564">
                  <c:v>8.9450000000000003</c:v>
                </c:pt>
                <c:pt idx="10565">
                  <c:v>8.9450000000000003</c:v>
                </c:pt>
                <c:pt idx="10566">
                  <c:v>8.9460000000000015</c:v>
                </c:pt>
                <c:pt idx="10567">
                  <c:v>8.947000000000001</c:v>
                </c:pt>
                <c:pt idx="10568">
                  <c:v>8.9480000000000004</c:v>
                </c:pt>
                <c:pt idx="10569">
                  <c:v>8.9490000000000016</c:v>
                </c:pt>
                <c:pt idx="10570">
                  <c:v>8.9500000000000011</c:v>
                </c:pt>
                <c:pt idx="10571">
                  <c:v>8.9500000000000011</c:v>
                </c:pt>
                <c:pt idx="10572">
                  <c:v>8.9510000000000005</c:v>
                </c:pt>
                <c:pt idx="10573">
                  <c:v>8.952</c:v>
                </c:pt>
                <c:pt idx="10574">
                  <c:v>8.9530000000000012</c:v>
                </c:pt>
                <c:pt idx="10575">
                  <c:v>8.9540000000000006</c:v>
                </c:pt>
                <c:pt idx="10576">
                  <c:v>8.9550000000000001</c:v>
                </c:pt>
                <c:pt idx="10577">
                  <c:v>8.9550000000000001</c:v>
                </c:pt>
                <c:pt idx="10578">
                  <c:v>8.9560000000000013</c:v>
                </c:pt>
                <c:pt idx="10579">
                  <c:v>8.9570000000000007</c:v>
                </c:pt>
                <c:pt idx="10580">
                  <c:v>8.9580000000000002</c:v>
                </c:pt>
                <c:pt idx="10581">
                  <c:v>8.9590000000000014</c:v>
                </c:pt>
                <c:pt idx="10582">
                  <c:v>8.9600000000000009</c:v>
                </c:pt>
                <c:pt idx="10583">
                  <c:v>8.9600000000000009</c:v>
                </c:pt>
                <c:pt idx="10584">
                  <c:v>8.9610000000000003</c:v>
                </c:pt>
                <c:pt idx="10585">
                  <c:v>8.9620000000000015</c:v>
                </c:pt>
                <c:pt idx="10586">
                  <c:v>8.963000000000001</c:v>
                </c:pt>
                <c:pt idx="10587">
                  <c:v>8.9640000000000004</c:v>
                </c:pt>
                <c:pt idx="10588">
                  <c:v>8.9640000000000004</c:v>
                </c:pt>
                <c:pt idx="10589">
                  <c:v>8.9650000000000016</c:v>
                </c:pt>
                <c:pt idx="10590">
                  <c:v>8.9660000000000011</c:v>
                </c:pt>
                <c:pt idx="10591">
                  <c:v>8.9670000000000005</c:v>
                </c:pt>
                <c:pt idx="10592">
                  <c:v>8.968</c:v>
                </c:pt>
                <c:pt idx="10593">
                  <c:v>8.9690000000000012</c:v>
                </c:pt>
                <c:pt idx="10594">
                  <c:v>8.9690000000000012</c:v>
                </c:pt>
                <c:pt idx="10595">
                  <c:v>8.9700000000000006</c:v>
                </c:pt>
                <c:pt idx="10596">
                  <c:v>8.9710000000000001</c:v>
                </c:pt>
                <c:pt idx="10597">
                  <c:v>8.9720000000000013</c:v>
                </c:pt>
                <c:pt idx="10598">
                  <c:v>8.9730000000000008</c:v>
                </c:pt>
                <c:pt idx="10599">
                  <c:v>8.9740000000000002</c:v>
                </c:pt>
                <c:pt idx="10600">
                  <c:v>8.9740000000000002</c:v>
                </c:pt>
                <c:pt idx="10601">
                  <c:v>8.9750000000000014</c:v>
                </c:pt>
                <c:pt idx="10602">
                  <c:v>8.9760000000000009</c:v>
                </c:pt>
                <c:pt idx="10603">
                  <c:v>8.9770000000000003</c:v>
                </c:pt>
                <c:pt idx="10604">
                  <c:v>8.9780000000000015</c:v>
                </c:pt>
                <c:pt idx="10605">
                  <c:v>8.979000000000001</c:v>
                </c:pt>
                <c:pt idx="10606">
                  <c:v>8.979000000000001</c:v>
                </c:pt>
                <c:pt idx="10607">
                  <c:v>8.98</c:v>
                </c:pt>
                <c:pt idx="10608">
                  <c:v>8.9810000000000016</c:v>
                </c:pt>
                <c:pt idx="10609">
                  <c:v>8.9820000000000011</c:v>
                </c:pt>
                <c:pt idx="10610">
                  <c:v>8.9830000000000005</c:v>
                </c:pt>
                <c:pt idx="10611">
                  <c:v>8.984</c:v>
                </c:pt>
                <c:pt idx="10612">
                  <c:v>8.984</c:v>
                </c:pt>
                <c:pt idx="10613">
                  <c:v>8.9850000000000012</c:v>
                </c:pt>
                <c:pt idx="10614">
                  <c:v>8.9860000000000007</c:v>
                </c:pt>
                <c:pt idx="10615">
                  <c:v>8.9870000000000001</c:v>
                </c:pt>
                <c:pt idx="10616">
                  <c:v>8.9880000000000013</c:v>
                </c:pt>
                <c:pt idx="10617">
                  <c:v>8.9890000000000008</c:v>
                </c:pt>
                <c:pt idx="10618">
                  <c:v>8.9890000000000008</c:v>
                </c:pt>
                <c:pt idx="10619">
                  <c:v>8.99</c:v>
                </c:pt>
                <c:pt idx="10620">
                  <c:v>8.9910000000000014</c:v>
                </c:pt>
                <c:pt idx="10621">
                  <c:v>8.9920000000000009</c:v>
                </c:pt>
                <c:pt idx="10622">
                  <c:v>8.9930000000000003</c:v>
                </c:pt>
                <c:pt idx="10623">
                  <c:v>8.9940000000000015</c:v>
                </c:pt>
                <c:pt idx="10624">
                  <c:v>8.9940000000000015</c:v>
                </c:pt>
                <c:pt idx="10625">
                  <c:v>8.995000000000001</c:v>
                </c:pt>
                <c:pt idx="10626">
                  <c:v>8.9960000000000004</c:v>
                </c:pt>
                <c:pt idx="10627">
                  <c:v>8.9970000000000017</c:v>
                </c:pt>
                <c:pt idx="10628">
                  <c:v>8.9980000000000011</c:v>
                </c:pt>
                <c:pt idx="10629">
                  <c:v>8.9990000000000006</c:v>
                </c:pt>
                <c:pt idx="10630">
                  <c:v>8.9990000000000006</c:v>
                </c:pt>
                <c:pt idx="10631">
                  <c:v>9</c:v>
                </c:pt>
                <c:pt idx="10632">
                  <c:v>9.0010000000000012</c:v>
                </c:pt>
                <c:pt idx="10633">
                  <c:v>9.0020000000000007</c:v>
                </c:pt>
                <c:pt idx="10634">
                  <c:v>9.0030000000000001</c:v>
                </c:pt>
                <c:pt idx="10635">
                  <c:v>9.0030000000000001</c:v>
                </c:pt>
                <c:pt idx="10636">
                  <c:v>9.0040000000000013</c:v>
                </c:pt>
                <c:pt idx="10637">
                  <c:v>9.0050000000000008</c:v>
                </c:pt>
                <c:pt idx="10638">
                  <c:v>9.0060000000000002</c:v>
                </c:pt>
                <c:pt idx="10639">
                  <c:v>9.0070000000000014</c:v>
                </c:pt>
                <c:pt idx="10640">
                  <c:v>9.0080000000000009</c:v>
                </c:pt>
                <c:pt idx="10641">
                  <c:v>9.0080000000000009</c:v>
                </c:pt>
                <c:pt idx="10642">
                  <c:v>9.0090000000000003</c:v>
                </c:pt>
                <c:pt idx="10643">
                  <c:v>9.0100000000000016</c:v>
                </c:pt>
                <c:pt idx="10644">
                  <c:v>9.011000000000001</c:v>
                </c:pt>
                <c:pt idx="10645">
                  <c:v>9.0120000000000005</c:v>
                </c:pt>
                <c:pt idx="10646">
                  <c:v>9.0130000000000017</c:v>
                </c:pt>
                <c:pt idx="10647">
                  <c:v>9.0130000000000017</c:v>
                </c:pt>
                <c:pt idx="10648">
                  <c:v>9.0140000000000011</c:v>
                </c:pt>
                <c:pt idx="10649">
                  <c:v>9.0150000000000006</c:v>
                </c:pt>
                <c:pt idx="10650">
                  <c:v>9.016</c:v>
                </c:pt>
                <c:pt idx="10651">
                  <c:v>9.0170000000000012</c:v>
                </c:pt>
                <c:pt idx="10652">
                  <c:v>9.0180000000000007</c:v>
                </c:pt>
                <c:pt idx="10653">
                  <c:v>9.0180000000000007</c:v>
                </c:pt>
                <c:pt idx="10654">
                  <c:v>9.0190000000000001</c:v>
                </c:pt>
                <c:pt idx="10655">
                  <c:v>9.0200000000000014</c:v>
                </c:pt>
                <c:pt idx="10656">
                  <c:v>9.0210000000000008</c:v>
                </c:pt>
                <c:pt idx="10657">
                  <c:v>9.0220000000000002</c:v>
                </c:pt>
                <c:pt idx="10658">
                  <c:v>9.0230000000000015</c:v>
                </c:pt>
                <c:pt idx="10659">
                  <c:v>9.0230000000000015</c:v>
                </c:pt>
                <c:pt idx="10660">
                  <c:v>9.0240000000000009</c:v>
                </c:pt>
                <c:pt idx="10661">
                  <c:v>9.0250000000000004</c:v>
                </c:pt>
                <c:pt idx="10662">
                  <c:v>9.0260000000000016</c:v>
                </c:pt>
                <c:pt idx="10663">
                  <c:v>9.027000000000001</c:v>
                </c:pt>
                <c:pt idx="10664">
                  <c:v>9.0280000000000005</c:v>
                </c:pt>
                <c:pt idx="10665">
                  <c:v>9.0280000000000005</c:v>
                </c:pt>
                <c:pt idx="10666">
                  <c:v>9.0290000000000017</c:v>
                </c:pt>
                <c:pt idx="10667">
                  <c:v>9.0300000000000011</c:v>
                </c:pt>
                <c:pt idx="10668">
                  <c:v>9.0310000000000006</c:v>
                </c:pt>
                <c:pt idx="10669">
                  <c:v>9.032</c:v>
                </c:pt>
                <c:pt idx="10670">
                  <c:v>9.0330000000000013</c:v>
                </c:pt>
                <c:pt idx="10671">
                  <c:v>9.0330000000000013</c:v>
                </c:pt>
                <c:pt idx="10672">
                  <c:v>9.0340000000000007</c:v>
                </c:pt>
                <c:pt idx="10673">
                  <c:v>9.0350000000000001</c:v>
                </c:pt>
                <c:pt idx="10674">
                  <c:v>9.0360000000000014</c:v>
                </c:pt>
                <c:pt idx="10675">
                  <c:v>9.0370000000000008</c:v>
                </c:pt>
                <c:pt idx="10676">
                  <c:v>9.0370000000000008</c:v>
                </c:pt>
                <c:pt idx="10677">
                  <c:v>9.0380000000000003</c:v>
                </c:pt>
                <c:pt idx="10678">
                  <c:v>9.0390000000000015</c:v>
                </c:pt>
                <c:pt idx="10679">
                  <c:v>9.0400000000000009</c:v>
                </c:pt>
                <c:pt idx="10680">
                  <c:v>9.0410000000000004</c:v>
                </c:pt>
                <c:pt idx="10681">
                  <c:v>9.0420000000000016</c:v>
                </c:pt>
                <c:pt idx="10682">
                  <c:v>9.0420000000000016</c:v>
                </c:pt>
                <c:pt idx="10683">
                  <c:v>9.043000000000001</c:v>
                </c:pt>
                <c:pt idx="10684">
                  <c:v>9.0440000000000005</c:v>
                </c:pt>
                <c:pt idx="10685">
                  <c:v>9.0450000000000017</c:v>
                </c:pt>
                <c:pt idx="10686">
                  <c:v>9.0460000000000012</c:v>
                </c:pt>
                <c:pt idx="10687">
                  <c:v>9.0470000000000006</c:v>
                </c:pt>
                <c:pt idx="10688">
                  <c:v>9.0470000000000006</c:v>
                </c:pt>
                <c:pt idx="10689">
                  <c:v>9.048</c:v>
                </c:pt>
                <c:pt idx="10690">
                  <c:v>9.0490000000000013</c:v>
                </c:pt>
                <c:pt idx="10691">
                  <c:v>9.0500000000000007</c:v>
                </c:pt>
                <c:pt idx="10692">
                  <c:v>9.0510000000000002</c:v>
                </c:pt>
                <c:pt idx="10693">
                  <c:v>9.0520000000000014</c:v>
                </c:pt>
                <c:pt idx="10694">
                  <c:v>9.0520000000000014</c:v>
                </c:pt>
                <c:pt idx="10695">
                  <c:v>9.0530000000000008</c:v>
                </c:pt>
                <c:pt idx="10696">
                  <c:v>9.0540000000000003</c:v>
                </c:pt>
                <c:pt idx="10697">
                  <c:v>9.0550000000000015</c:v>
                </c:pt>
                <c:pt idx="10698">
                  <c:v>9.0560000000000009</c:v>
                </c:pt>
                <c:pt idx="10699">
                  <c:v>9.0570000000000004</c:v>
                </c:pt>
                <c:pt idx="10700">
                  <c:v>9.0570000000000004</c:v>
                </c:pt>
                <c:pt idx="10701">
                  <c:v>9.0580000000000016</c:v>
                </c:pt>
                <c:pt idx="10702">
                  <c:v>9.0590000000000011</c:v>
                </c:pt>
                <c:pt idx="10703">
                  <c:v>9.06</c:v>
                </c:pt>
                <c:pt idx="10704">
                  <c:v>9.0609999999999999</c:v>
                </c:pt>
                <c:pt idx="10705">
                  <c:v>9.0620000000000012</c:v>
                </c:pt>
                <c:pt idx="10706">
                  <c:v>9.0620000000000012</c:v>
                </c:pt>
                <c:pt idx="10707">
                  <c:v>9.0630000000000006</c:v>
                </c:pt>
                <c:pt idx="10708">
                  <c:v>9.0640000000000001</c:v>
                </c:pt>
                <c:pt idx="10709">
                  <c:v>9.0650000000000013</c:v>
                </c:pt>
                <c:pt idx="10710">
                  <c:v>9.0660000000000007</c:v>
                </c:pt>
                <c:pt idx="10711">
                  <c:v>9.0670000000000002</c:v>
                </c:pt>
                <c:pt idx="10712">
                  <c:v>9.0670000000000002</c:v>
                </c:pt>
                <c:pt idx="10713">
                  <c:v>9.0680000000000014</c:v>
                </c:pt>
                <c:pt idx="10714">
                  <c:v>9.0690000000000008</c:v>
                </c:pt>
                <c:pt idx="10715">
                  <c:v>9.07</c:v>
                </c:pt>
                <c:pt idx="10716">
                  <c:v>9.0710000000000015</c:v>
                </c:pt>
                <c:pt idx="10717">
                  <c:v>9.072000000000001</c:v>
                </c:pt>
                <c:pt idx="10718">
                  <c:v>9.072000000000001</c:v>
                </c:pt>
                <c:pt idx="10719">
                  <c:v>9.0730000000000004</c:v>
                </c:pt>
                <c:pt idx="10720">
                  <c:v>9.0740000000000016</c:v>
                </c:pt>
                <c:pt idx="10721">
                  <c:v>9.0750000000000011</c:v>
                </c:pt>
                <c:pt idx="10722">
                  <c:v>9.0760000000000005</c:v>
                </c:pt>
                <c:pt idx="10723">
                  <c:v>9.0760000000000005</c:v>
                </c:pt>
                <c:pt idx="10724">
                  <c:v>9.077</c:v>
                </c:pt>
                <c:pt idx="10725">
                  <c:v>9.0780000000000012</c:v>
                </c:pt>
                <c:pt idx="10726">
                  <c:v>9.0790000000000006</c:v>
                </c:pt>
                <c:pt idx="10727">
                  <c:v>9.08</c:v>
                </c:pt>
                <c:pt idx="10728">
                  <c:v>9.0810000000000013</c:v>
                </c:pt>
                <c:pt idx="10729">
                  <c:v>9.0810000000000013</c:v>
                </c:pt>
                <c:pt idx="10730">
                  <c:v>9.0820000000000007</c:v>
                </c:pt>
                <c:pt idx="10731">
                  <c:v>9.0830000000000002</c:v>
                </c:pt>
                <c:pt idx="10732">
                  <c:v>9.0840000000000014</c:v>
                </c:pt>
                <c:pt idx="10733">
                  <c:v>9.0850000000000009</c:v>
                </c:pt>
                <c:pt idx="10734">
                  <c:v>9.0860000000000003</c:v>
                </c:pt>
                <c:pt idx="10735">
                  <c:v>9.0860000000000003</c:v>
                </c:pt>
                <c:pt idx="10736">
                  <c:v>9.0870000000000015</c:v>
                </c:pt>
                <c:pt idx="10737">
                  <c:v>9.088000000000001</c:v>
                </c:pt>
                <c:pt idx="10738">
                  <c:v>9.0890000000000004</c:v>
                </c:pt>
                <c:pt idx="10739">
                  <c:v>9.0900000000000016</c:v>
                </c:pt>
                <c:pt idx="10740">
                  <c:v>9.0910000000000011</c:v>
                </c:pt>
                <c:pt idx="10741">
                  <c:v>9.0910000000000011</c:v>
                </c:pt>
                <c:pt idx="10742">
                  <c:v>9.0920000000000005</c:v>
                </c:pt>
                <c:pt idx="10743">
                  <c:v>9.093</c:v>
                </c:pt>
                <c:pt idx="10744">
                  <c:v>9.0940000000000012</c:v>
                </c:pt>
                <c:pt idx="10745">
                  <c:v>9.0950000000000006</c:v>
                </c:pt>
                <c:pt idx="10746">
                  <c:v>9.0960000000000001</c:v>
                </c:pt>
                <c:pt idx="10747">
                  <c:v>9.0960000000000001</c:v>
                </c:pt>
                <c:pt idx="10748">
                  <c:v>9.0970000000000013</c:v>
                </c:pt>
                <c:pt idx="10749">
                  <c:v>9.0980000000000008</c:v>
                </c:pt>
                <c:pt idx="10750">
                  <c:v>9.0990000000000002</c:v>
                </c:pt>
                <c:pt idx="10751">
                  <c:v>9.1000000000000014</c:v>
                </c:pt>
                <c:pt idx="10752">
                  <c:v>9.1010000000000009</c:v>
                </c:pt>
                <c:pt idx="10753">
                  <c:v>9.1010000000000009</c:v>
                </c:pt>
                <c:pt idx="10754">
                  <c:v>9.1020000000000003</c:v>
                </c:pt>
                <c:pt idx="10755">
                  <c:v>9.1030000000000015</c:v>
                </c:pt>
                <c:pt idx="10756">
                  <c:v>9.104000000000001</c:v>
                </c:pt>
                <c:pt idx="10757">
                  <c:v>9.1050000000000004</c:v>
                </c:pt>
                <c:pt idx="10758">
                  <c:v>9.1060000000000016</c:v>
                </c:pt>
                <c:pt idx="10759">
                  <c:v>9.1060000000000016</c:v>
                </c:pt>
                <c:pt idx="10760">
                  <c:v>9.1070000000000011</c:v>
                </c:pt>
                <c:pt idx="10761">
                  <c:v>9.1080000000000005</c:v>
                </c:pt>
                <c:pt idx="10762">
                  <c:v>9.109</c:v>
                </c:pt>
                <c:pt idx="10763">
                  <c:v>9.1100000000000012</c:v>
                </c:pt>
                <c:pt idx="10764">
                  <c:v>9.1110000000000007</c:v>
                </c:pt>
                <c:pt idx="10765">
                  <c:v>9.1110000000000007</c:v>
                </c:pt>
                <c:pt idx="10766">
                  <c:v>9.1120000000000001</c:v>
                </c:pt>
                <c:pt idx="10767">
                  <c:v>9.1130000000000013</c:v>
                </c:pt>
                <c:pt idx="10768">
                  <c:v>9.1140000000000008</c:v>
                </c:pt>
                <c:pt idx="10769">
                  <c:v>9.1150000000000002</c:v>
                </c:pt>
                <c:pt idx="10770">
                  <c:v>9.1150000000000002</c:v>
                </c:pt>
                <c:pt idx="10771">
                  <c:v>9.1160000000000014</c:v>
                </c:pt>
                <c:pt idx="10772">
                  <c:v>9.1170000000000009</c:v>
                </c:pt>
                <c:pt idx="10773">
                  <c:v>9.1180000000000003</c:v>
                </c:pt>
                <c:pt idx="10774">
                  <c:v>9.1190000000000015</c:v>
                </c:pt>
                <c:pt idx="10775">
                  <c:v>9.120000000000001</c:v>
                </c:pt>
                <c:pt idx="10776">
                  <c:v>9.120000000000001</c:v>
                </c:pt>
                <c:pt idx="10777">
                  <c:v>9.1210000000000004</c:v>
                </c:pt>
                <c:pt idx="10778">
                  <c:v>9.1220000000000017</c:v>
                </c:pt>
                <c:pt idx="10779">
                  <c:v>9.1230000000000011</c:v>
                </c:pt>
                <c:pt idx="10780">
                  <c:v>9.1240000000000006</c:v>
                </c:pt>
                <c:pt idx="10781">
                  <c:v>9.125</c:v>
                </c:pt>
                <c:pt idx="10782">
                  <c:v>9.125</c:v>
                </c:pt>
                <c:pt idx="10783">
                  <c:v>9.1260000000000012</c:v>
                </c:pt>
                <c:pt idx="10784">
                  <c:v>9.1270000000000007</c:v>
                </c:pt>
                <c:pt idx="10785">
                  <c:v>9.1280000000000001</c:v>
                </c:pt>
                <c:pt idx="10786">
                  <c:v>9.1290000000000013</c:v>
                </c:pt>
                <c:pt idx="10787">
                  <c:v>9.1300000000000008</c:v>
                </c:pt>
                <c:pt idx="10788">
                  <c:v>9.1300000000000008</c:v>
                </c:pt>
                <c:pt idx="10789">
                  <c:v>9.1310000000000002</c:v>
                </c:pt>
                <c:pt idx="10790">
                  <c:v>9.1320000000000014</c:v>
                </c:pt>
                <c:pt idx="10791">
                  <c:v>9.1330000000000009</c:v>
                </c:pt>
                <c:pt idx="10792">
                  <c:v>9.1340000000000003</c:v>
                </c:pt>
                <c:pt idx="10793">
                  <c:v>9.1350000000000016</c:v>
                </c:pt>
                <c:pt idx="10794">
                  <c:v>9.1350000000000016</c:v>
                </c:pt>
                <c:pt idx="10795">
                  <c:v>9.136000000000001</c:v>
                </c:pt>
                <c:pt idx="10796">
                  <c:v>9.1370000000000005</c:v>
                </c:pt>
                <c:pt idx="10797">
                  <c:v>9.1380000000000017</c:v>
                </c:pt>
                <c:pt idx="10798">
                  <c:v>9.1390000000000011</c:v>
                </c:pt>
                <c:pt idx="10799">
                  <c:v>9.14</c:v>
                </c:pt>
                <c:pt idx="10800">
                  <c:v>9.14</c:v>
                </c:pt>
                <c:pt idx="10801">
                  <c:v>9.141</c:v>
                </c:pt>
                <c:pt idx="10802">
                  <c:v>9.1420000000000012</c:v>
                </c:pt>
                <c:pt idx="10803">
                  <c:v>9.1430000000000007</c:v>
                </c:pt>
                <c:pt idx="10804">
                  <c:v>9.1440000000000001</c:v>
                </c:pt>
                <c:pt idx="10805">
                  <c:v>9.1450000000000014</c:v>
                </c:pt>
                <c:pt idx="10806">
                  <c:v>9.1450000000000014</c:v>
                </c:pt>
                <c:pt idx="10807">
                  <c:v>9.1460000000000008</c:v>
                </c:pt>
                <c:pt idx="10808">
                  <c:v>9.1470000000000002</c:v>
                </c:pt>
                <c:pt idx="10809">
                  <c:v>9.1480000000000015</c:v>
                </c:pt>
                <c:pt idx="10810">
                  <c:v>9.1490000000000009</c:v>
                </c:pt>
                <c:pt idx="10811">
                  <c:v>9.15</c:v>
                </c:pt>
                <c:pt idx="10812">
                  <c:v>9.15</c:v>
                </c:pt>
                <c:pt idx="10813">
                  <c:v>9.1510000000000016</c:v>
                </c:pt>
                <c:pt idx="10814">
                  <c:v>9.152000000000001</c:v>
                </c:pt>
                <c:pt idx="10815">
                  <c:v>9.1530000000000005</c:v>
                </c:pt>
                <c:pt idx="10816">
                  <c:v>9.1540000000000017</c:v>
                </c:pt>
                <c:pt idx="10817">
                  <c:v>9.1540000000000017</c:v>
                </c:pt>
                <c:pt idx="10818">
                  <c:v>9.1550000000000011</c:v>
                </c:pt>
                <c:pt idx="10819">
                  <c:v>9.1560000000000006</c:v>
                </c:pt>
                <c:pt idx="10820">
                  <c:v>9.157</c:v>
                </c:pt>
                <c:pt idx="10821">
                  <c:v>9.1580000000000013</c:v>
                </c:pt>
                <c:pt idx="10822">
                  <c:v>9.1590000000000007</c:v>
                </c:pt>
                <c:pt idx="10823">
                  <c:v>9.1590000000000007</c:v>
                </c:pt>
                <c:pt idx="10824">
                  <c:v>9.16</c:v>
                </c:pt>
                <c:pt idx="10825">
                  <c:v>9.1610000000000014</c:v>
                </c:pt>
                <c:pt idx="10826">
                  <c:v>9.1620000000000008</c:v>
                </c:pt>
                <c:pt idx="10827">
                  <c:v>9.1630000000000003</c:v>
                </c:pt>
                <c:pt idx="10828">
                  <c:v>9.1640000000000015</c:v>
                </c:pt>
                <c:pt idx="10829">
                  <c:v>9.1640000000000015</c:v>
                </c:pt>
                <c:pt idx="10830">
                  <c:v>9.1650000000000009</c:v>
                </c:pt>
                <c:pt idx="10831">
                  <c:v>9.1660000000000004</c:v>
                </c:pt>
                <c:pt idx="10832">
                  <c:v>9.1670000000000016</c:v>
                </c:pt>
                <c:pt idx="10833">
                  <c:v>9.168000000000001</c:v>
                </c:pt>
                <c:pt idx="10834">
                  <c:v>9.1690000000000005</c:v>
                </c:pt>
                <c:pt idx="10835">
                  <c:v>9.1690000000000005</c:v>
                </c:pt>
                <c:pt idx="10836">
                  <c:v>9.1700000000000017</c:v>
                </c:pt>
                <c:pt idx="10837">
                  <c:v>9.1710000000000012</c:v>
                </c:pt>
                <c:pt idx="10838">
                  <c:v>9.1720000000000006</c:v>
                </c:pt>
                <c:pt idx="10839">
                  <c:v>9.173</c:v>
                </c:pt>
                <c:pt idx="10840">
                  <c:v>9.1740000000000013</c:v>
                </c:pt>
                <c:pt idx="10841">
                  <c:v>9.1740000000000013</c:v>
                </c:pt>
                <c:pt idx="10842">
                  <c:v>9.1750000000000007</c:v>
                </c:pt>
                <c:pt idx="10843">
                  <c:v>9.1760000000000002</c:v>
                </c:pt>
                <c:pt idx="10844">
                  <c:v>9.1770000000000014</c:v>
                </c:pt>
                <c:pt idx="10845">
                  <c:v>9.1780000000000008</c:v>
                </c:pt>
                <c:pt idx="10846">
                  <c:v>9.1790000000000003</c:v>
                </c:pt>
                <c:pt idx="10847">
                  <c:v>9.1790000000000003</c:v>
                </c:pt>
                <c:pt idx="10848">
                  <c:v>9.1800000000000015</c:v>
                </c:pt>
                <c:pt idx="10849">
                  <c:v>9.1810000000000009</c:v>
                </c:pt>
                <c:pt idx="10850">
                  <c:v>9.1820000000000004</c:v>
                </c:pt>
                <c:pt idx="10851">
                  <c:v>9.1830000000000016</c:v>
                </c:pt>
                <c:pt idx="10852">
                  <c:v>9.1840000000000011</c:v>
                </c:pt>
                <c:pt idx="10853">
                  <c:v>9.1840000000000011</c:v>
                </c:pt>
                <c:pt idx="10854">
                  <c:v>9.1850000000000005</c:v>
                </c:pt>
                <c:pt idx="10855">
                  <c:v>9.1859999999999999</c:v>
                </c:pt>
                <c:pt idx="10856">
                  <c:v>9.1870000000000012</c:v>
                </c:pt>
                <c:pt idx="10857">
                  <c:v>9.1880000000000006</c:v>
                </c:pt>
                <c:pt idx="10858">
                  <c:v>9.1890000000000001</c:v>
                </c:pt>
                <c:pt idx="10859">
                  <c:v>9.1890000000000001</c:v>
                </c:pt>
                <c:pt idx="10860">
                  <c:v>9.1900000000000013</c:v>
                </c:pt>
                <c:pt idx="10861">
                  <c:v>9.1910000000000007</c:v>
                </c:pt>
                <c:pt idx="10862">
                  <c:v>9.1920000000000002</c:v>
                </c:pt>
                <c:pt idx="10863">
                  <c:v>9.1930000000000014</c:v>
                </c:pt>
                <c:pt idx="10864">
                  <c:v>9.1930000000000014</c:v>
                </c:pt>
                <c:pt idx="10865">
                  <c:v>9.1940000000000008</c:v>
                </c:pt>
                <c:pt idx="10866">
                  <c:v>9.1950000000000003</c:v>
                </c:pt>
                <c:pt idx="10867">
                  <c:v>9.1960000000000015</c:v>
                </c:pt>
                <c:pt idx="10868">
                  <c:v>9.197000000000001</c:v>
                </c:pt>
                <c:pt idx="10869">
                  <c:v>9.1980000000000004</c:v>
                </c:pt>
                <c:pt idx="10870">
                  <c:v>9.1980000000000004</c:v>
                </c:pt>
                <c:pt idx="10871">
                  <c:v>9.1990000000000016</c:v>
                </c:pt>
                <c:pt idx="10872">
                  <c:v>9.2000000000000011</c:v>
                </c:pt>
                <c:pt idx="10873">
                  <c:v>9.2010000000000005</c:v>
                </c:pt>
                <c:pt idx="10874">
                  <c:v>9.202</c:v>
                </c:pt>
                <c:pt idx="10875">
                  <c:v>9.2030000000000012</c:v>
                </c:pt>
                <c:pt idx="10876">
                  <c:v>9.2030000000000012</c:v>
                </c:pt>
                <c:pt idx="10877">
                  <c:v>9.2040000000000006</c:v>
                </c:pt>
                <c:pt idx="10878">
                  <c:v>9.2050000000000001</c:v>
                </c:pt>
                <c:pt idx="10879">
                  <c:v>9.2060000000000013</c:v>
                </c:pt>
                <c:pt idx="10880">
                  <c:v>9.2070000000000007</c:v>
                </c:pt>
                <c:pt idx="10881">
                  <c:v>9.2080000000000002</c:v>
                </c:pt>
                <c:pt idx="10882">
                  <c:v>9.2080000000000002</c:v>
                </c:pt>
                <c:pt idx="10883">
                  <c:v>9.2090000000000014</c:v>
                </c:pt>
                <c:pt idx="10884">
                  <c:v>9.2100000000000009</c:v>
                </c:pt>
                <c:pt idx="10885">
                  <c:v>9.2110000000000003</c:v>
                </c:pt>
                <c:pt idx="10886">
                  <c:v>9.2120000000000015</c:v>
                </c:pt>
                <c:pt idx="10887">
                  <c:v>9.213000000000001</c:v>
                </c:pt>
                <c:pt idx="10888">
                  <c:v>9.213000000000001</c:v>
                </c:pt>
                <c:pt idx="10889">
                  <c:v>9.2140000000000004</c:v>
                </c:pt>
                <c:pt idx="10890">
                  <c:v>9.2150000000000016</c:v>
                </c:pt>
                <c:pt idx="10891">
                  <c:v>9.2160000000000011</c:v>
                </c:pt>
                <c:pt idx="10892">
                  <c:v>9.2170000000000005</c:v>
                </c:pt>
                <c:pt idx="10893">
                  <c:v>9.218</c:v>
                </c:pt>
                <c:pt idx="10894">
                  <c:v>9.218</c:v>
                </c:pt>
                <c:pt idx="10895">
                  <c:v>9.2190000000000012</c:v>
                </c:pt>
                <c:pt idx="10896">
                  <c:v>9.2200000000000006</c:v>
                </c:pt>
                <c:pt idx="10897">
                  <c:v>9.2210000000000001</c:v>
                </c:pt>
                <c:pt idx="10898">
                  <c:v>9.2220000000000013</c:v>
                </c:pt>
                <c:pt idx="10899">
                  <c:v>9.2230000000000008</c:v>
                </c:pt>
                <c:pt idx="10900">
                  <c:v>9.2230000000000008</c:v>
                </c:pt>
                <c:pt idx="10901">
                  <c:v>9.2240000000000002</c:v>
                </c:pt>
                <c:pt idx="10902">
                  <c:v>9.2250000000000014</c:v>
                </c:pt>
                <c:pt idx="10903">
                  <c:v>9.2260000000000009</c:v>
                </c:pt>
                <c:pt idx="10904">
                  <c:v>9.2270000000000003</c:v>
                </c:pt>
                <c:pt idx="10905">
                  <c:v>9.2270000000000003</c:v>
                </c:pt>
                <c:pt idx="10906">
                  <c:v>9.2280000000000015</c:v>
                </c:pt>
                <c:pt idx="10907">
                  <c:v>9.229000000000001</c:v>
                </c:pt>
                <c:pt idx="10908">
                  <c:v>9.23</c:v>
                </c:pt>
                <c:pt idx="10909">
                  <c:v>9.2310000000000016</c:v>
                </c:pt>
                <c:pt idx="10910">
                  <c:v>9.2320000000000011</c:v>
                </c:pt>
                <c:pt idx="10911">
                  <c:v>9.2320000000000011</c:v>
                </c:pt>
                <c:pt idx="10912">
                  <c:v>9.2330000000000005</c:v>
                </c:pt>
                <c:pt idx="10913">
                  <c:v>9.234</c:v>
                </c:pt>
                <c:pt idx="10914">
                  <c:v>9.2350000000000012</c:v>
                </c:pt>
                <c:pt idx="10915">
                  <c:v>9.2360000000000007</c:v>
                </c:pt>
                <c:pt idx="10916">
                  <c:v>9.2370000000000001</c:v>
                </c:pt>
                <c:pt idx="10917">
                  <c:v>9.2370000000000001</c:v>
                </c:pt>
                <c:pt idx="10918">
                  <c:v>9.2380000000000013</c:v>
                </c:pt>
                <c:pt idx="10919">
                  <c:v>9.2390000000000008</c:v>
                </c:pt>
                <c:pt idx="10920">
                  <c:v>9.24</c:v>
                </c:pt>
                <c:pt idx="10921">
                  <c:v>9.2410000000000014</c:v>
                </c:pt>
                <c:pt idx="10922">
                  <c:v>9.2420000000000009</c:v>
                </c:pt>
                <c:pt idx="10923">
                  <c:v>9.2420000000000009</c:v>
                </c:pt>
                <c:pt idx="10924">
                  <c:v>9.2430000000000003</c:v>
                </c:pt>
                <c:pt idx="10925">
                  <c:v>9.2440000000000015</c:v>
                </c:pt>
                <c:pt idx="10926">
                  <c:v>9.245000000000001</c:v>
                </c:pt>
                <c:pt idx="10927">
                  <c:v>9.2460000000000004</c:v>
                </c:pt>
                <c:pt idx="10928">
                  <c:v>9.2470000000000017</c:v>
                </c:pt>
                <c:pt idx="10929">
                  <c:v>9.2470000000000017</c:v>
                </c:pt>
                <c:pt idx="10930">
                  <c:v>9.2480000000000011</c:v>
                </c:pt>
                <c:pt idx="10931">
                  <c:v>9.2490000000000006</c:v>
                </c:pt>
                <c:pt idx="10932">
                  <c:v>9.25</c:v>
                </c:pt>
                <c:pt idx="10933">
                  <c:v>9.2510000000000012</c:v>
                </c:pt>
                <c:pt idx="10934">
                  <c:v>9.2520000000000007</c:v>
                </c:pt>
                <c:pt idx="10935">
                  <c:v>9.2520000000000007</c:v>
                </c:pt>
                <c:pt idx="10936">
                  <c:v>9.2530000000000001</c:v>
                </c:pt>
                <c:pt idx="10937">
                  <c:v>9.2540000000000013</c:v>
                </c:pt>
                <c:pt idx="10938">
                  <c:v>9.2550000000000008</c:v>
                </c:pt>
                <c:pt idx="10939">
                  <c:v>9.2560000000000002</c:v>
                </c:pt>
                <c:pt idx="10940">
                  <c:v>9.2570000000000014</c:v>
                </c:pt>
                <c:pt idx="10941">
                  <c:v>9.2570000000000014</c:v>
                </c:pt>
                <c:pt idx="10942">
                  <c:v>9.2580000000000009</c:v>
                </c:pt>
                <c:pt idx="10943">
                  <c:v>9.2590000000000003</c:v>
                </c:pt>
                <c:pt idx="10944">
                  <c:v>9.2600000000000016</c:v>
                </c:pt>
                <c:pt idx="10945">
                  <c:v>9.261000000000001</c:v>
                </c:pt>
                <c:pt idx="10946">
                  <c:v>9.2620000000000005</c:v>
                </c:pt>
                <c:pt idx="10947">
                  <c:v>9.2620000000000005</c:v>
                </c:pt>
                <c:pt idx="10948">
                  <c:v>9.2630000000000017</c:v>
                </c:pt>
                <c:pt idx="10949">
                  <c:v>9.2640000000000011</c:v>
                </c:pt>
                <c:pt idx="10950">
                  <c:v>9.2650000000000006</c:v>
                </c:pt>
                <c:pt idx="10951">
                  <c:v>9.266</c:v>
                </c:pt>
                <c:pt idx="10952">
                  <c:v>9.266</c:v>
                </c:pt>
                <c:pt idx="10953">
                  <c:v>9.2670000000000012</c:v>
                </c:pt>
                <c:pt idx="10954">
                  <c:v>9.2680000000000007</c:v>
                </c:pt>
                <c:pt idx="10955">
                  <c:v>9.2690000000000001</c:v>
                </c:pt>
                <c:pt idx="10956">
                  <c:v>9.2700000000000014</c:v>
                </c:pt>
                <c:pt idx="10957">
                  <c:v>9.2710000000000008</c:v>
                </c:pt>
                <c:pt idx="10958">
                  <c:v>9.2710000000000008</c:v>
                </c:pt>
                <c:pt idx="10959">
                  <c:v>9.2720000000000002</c:v>
                </c:pt>
                <c:pt idx="10960">
                  <c:v>9.2730000000000015</c:v>
                </c:pt>
                <c:pt idx="10961">
                  <c:v>9.2740000000000009</c:v>
                </c:pt>
                <c:pt idx="10962">
                  <c:v>9.2750000000000004</c:v>
                </c:pt>
                <c:pt idx="10963">
                  <c:v>9.2760000000000016</c:v>
                </c:pt>
                <c:pt idx="10964">
                  <c:v>9.2760000000000016</c:v>
                </c:pt>
                <c:pt idx="10965">
                  <c:v>9.277000000000001</c:v>
                </c:pt>
                <c:pt idx="10966">
                  <c:v>9.2780000000000005</c:v>
                </c:pt>
                <c:pt idx="10967">
                  <c:v>9.2790000000000017</c:v>
                </c:pt>
                <c:pt idx="10968">
                  <c:v>9.2800000000000011</c:v>
                </c:pt>
                <c:pt idx="10969">
                  <c:v>9.2810000000000006</c:v>
                </c:pt>
                <c:pt idx="10970">
                  <c:v>9.2810000000000006</c:v>
                </c:pt>
                <c:pt idx="10971">
                  <c:v>9.282</c:v>
                </c:pt>
                <c:pt idx="10972">
                  <c:v>9.2830000000000013</c:v>
                </c:pt>
                <c:pt idx="10973">
                  <c:v>9.2840000000000007</c:v>
                </c:pt>
                <c:pt idx="10974">
                  <c:v>9.2850000000000001</c:v>
                </c:pt>
                <c:pt idx="10975">
                  <c:v>9.2860000000000014</c:v>
                </c:pt>
                <c:pt idx="10976">
                  <c:v>9.2860000000000014</c:v>
                </c:pt>
                <c:pt idx="10977">
                  <c:v>9.2870000000000008</c:v>
                </c:pt>
                <c:pt idx="10978">
                  <c:v>9.2880000000000003</c:v>
                </c:pt>
                <c:pt idx="10979">
                  <c:v>9.2890000000000015</c:v>
                </c:pt>
                <c:pt idx="10980">
                  <c:v>9.2900000000000009</c:v>
                </c:pt>
                <c:pt idx="10981">
                  <c:v>9.2910000000000004</c:v>
                </c:pt>
                <c:pt idx="10982">
                  <c:v>9.2910000000000004</c:v>
                </c:pt>
                <c:pt idx="10983">
                  <c:v>9.2920000000000016</c:v>
                </c:pt>
                <c:pt idx="10984">
                  <c:v>9.293000000000001</c:v>
                </c:pt>
                <c:pt idx="10985">
                  <c:v>9.2940000000000005</c:v>
                </c:pt>
                <c:pt idx="10986">
                  <c:v>9.2950000000000017</c:v>
                </c:pt>
                <c:pt idx="10987">
                  <c:v>9.2960000000000012</c:v>
                </c:pt>
                <c:pt idx="10988">
                  <c:v>9.2960000000000012</c:v>
                </c:pt>
                <c:pt idx="10989">
                  <c:v>9.2970000000000006</c:v>
                </c:pt>
                <c:pt idx="10990">
                  <c:v>9.298</c:v>
                </c:pt>
                <c:pt idx="10991">
                  <c:v>9.2990000000000013</c:v>
                </c:pt>
                <c:pt idx="10992">
                  <c:v>9.3000000000000007</c:v>
                </c:pt>
                <c:pt idx="10993">
                  <c:v>9.3010000000000002</c:v>
                </c:pt>
                <c:pt idx="10994">
                  <c:v>9.3010000000000002</c:v>
                </c:pt>
                <c:pt idx="10995">
                  <c:v>9.3020000000000014</c:v>
                </c:pt>
                <c:pt idx="10996">
                  <c:v>9.3030000000000008</c:v>
                </c:pt>
                <c:pt idx="10997">
                  <c:v>9.3040000000000003</c:v>
                </c:pt>
                <c:pt idx="10998">
                  <c:v>9.3050000000000015</c:v>
                </c:pt>
                <c:pt idx="10999">
                  <c:v>9.3050000000000015</c:v>
                </c:pt>
                <c:pt idx="11000">
                  <c:v>9.3060000000000009</c:v>
                </c:pt>
                <c:pt idx="11001">
                  <c:v>9.3070000000000004</c:v>
                </c:pt>
                <c:pt idx="11002">
                  <c:v>9.3080000000000016</c:v>
                </c:pt>
                <c:pt idx="11003">
                  <c:v>9.3090000000000011</c:v>
                </c:pt>
                <c:pt idx="11004">
                  <c:v>9.31</c:v>
                </c:pt>
                <c:pt idx="11005">
                  <c:v>9.31</c:v>
                </c:pt>
                <c:pt idx="11006">
                  <c:v>9.3109999999999999</c:v>
                </c:pt>
                <c:pt idx="11007">
                  <c:v>9.3120000000000012</c:v>
                </c:pt>
                <c:pt idx="11008">
                  <c:v>9.3130000000000006</c:v>
                </c:pt>
                <c:pt idx="11009">
                  <c:v>9.3140000000000001</c:v>
                </c:pt>
                <c:pt idx="11010">
                  <c:v>9.3150000000000013</c:v>
                </c:pt>
                <c:pt idx="11011">
                  <c:v>9.3150000000000013</c:v>
                </c:pt>
                <c:pt idx="11012">
                  <c:v>9.3160000000000007</c:v>
                </c:pt>
                <c:pt idx="11013">
                  <c:v>9.3170000000000002</c:v>
                </c:pt>
                <c:pt idx="11014">
                  <c:v>9.3180000000000014</c:v>
                </c:pt>
                <c:pt idx="11015">
                  <c:v>9.3190000000000008</c:v>
                </c:pt>
                <c:pt idx="11016">
                  <c:v>9.32</c:v>
                </c:pt>
                <c:pt idx="11017">
                  <c:v>9.32</c:v>
                </c:pt>
                <c:pt idx="11018">
                  <c:v>9.3210000000000015</c:v>
                </c:pt>
                <c:pt idx="11019">
                  <c:v>9.322000000000001</c:v>
                </c:pt>
                <c:pt idx="11020">
                  <c:v>9.3230000000000004</c:v>
                </c:pt>
                <c:pt idx="11021">
                  <c:v>9.3240000000000016</c:v>
                </c:pt>
                <c:pt idx="11022">
                  <c:v>9.3250000000000011</c:v>
                </c:pt>
                <c:pt idx="11023">
                  <c:v>9.3250000000000011</c:v>
                </c:pt>
                <c:pt idx="11024">
                  <c:v>9.3260000000000005</c:v>
                </c:pt>
                <c:pt idx="11025">
                  <c:v>9.327</c:v>
                </c:pt>
                <c:pt idx="11026">
                  <c:v>9.3280000000000012</c:v>
                </c:pt>
                <c:pt idx="11027">
                  <c:v>9.3290000000000006</c:v>
                </c:pt>
                <c:pt idx="11028">
                  <c:v>9.33</c:v>
                </c:pt>
                <c:pt idx="11029">
                  <c:v>9.33</c:v>
                </c:pt>
                <c:pt idx="11030">
                  <c:v>9.3310000000000013</c:v>
                </c:pt>
                <c:pt idx="11031">
                  <c:v>9.3320000000000007</c:v>
                </c:pt>
                <c:pt idx="11032">
                  <c:v>9.3330000000000002</c:v>
                </c:pt>
                <c:pt idx="11033">
                  <c:v>9.3340000000000014</c:v>
                </c:pt>
                <c:pt idx="11034">
                  <c:v>9.3350000000000009</c:v>
                </c:pt>
                <c:pt idx="11035">
                  <c:v>9.3350000000000009</c:v>
                </c:pt>
                <c:pt idx="11036">
                  <c:v>9.3360000000000003</c:v>
                </c:pt>
                <c:pt idx="11037">
                  <c:v>9.3370000000000015</c:v>
                </c:pt>
                <c:pt idx="11038">
                  <c:v>9.338000000000001</c:v>
                </c:pt>
                <c:pt idx="11039">
                  <c:v>9.3390000000000004</c:v>
                </c:pt>
                <c:pt idx="11040">
                  <c:v>9.3400000000000016</c:v>
                </c:pt>
                <c:pt idx="11041">
                  <c:v>9.3400000000000016</c:v>
                </c:pt>
                <c:pt idx="11042">
                  <c:v>9.3410000000000011</c:v>
                </c:pt>
                <c:pt idx="11043">
                  <c:v>9.3420000000000005</c:v>
                </c:pt>
                <c:pt idx="11044">
                  <c:v>9.343</c:v>
                </c:pt>
                <c:pt idx="11045">
                  <c:v>9.3440000000000012</c:v>
                </c:pt>
                <c:pt idx="11046">
                  <c:v>9.3440000000000012</c:v>
                </c:pt>
                <c:pt idx="11047">
                  <c:v>9.3450000000000006</c:v>
                </c:pt>
                <c:pt idx="11048">
                  <c:v>9.3460000000000001</c:v>
                </c:pt>
                <c:pt idx="11049">
                  <c:v>9.3470000000000013</c:v>
                </c:pt>
                <c:pt idx="11050">
                  <c:v>9.3480000000000008</c:v>
                </c:pt>
                <c:pt idx="11051">
                  <c:v>9.3490000000000002</c:v>
                </c:pt>
                <c:pt idx="11052">
                  <c:v>9.3490000000000002</c:v>
                </c:pt>
                <c:pt idx="11053">
                  <c:v>9.3500000000000014</c:v>
                </c:pt>
                <c:pt idx="11054">
                  <c:v>9.3510000000000009</c:v>
                </c:pt>
                <c:pt idx="11055">
                  <c:v>9.3520000000000003</c:v>
                </c:pt>
                <c:pt idx="11056">
                  <c:v>9.3530000000000015</c:v>
                </c:pt>
                <c:pt idx="11057">
                  <c:v>9.354000000000001</c:v>
                </c:pt>
                <c:pt idx="11058">
                  <c:v>9.354000000000001</c:v>
                </c:pt>
                <c:pt idx="11059">
                  <c:v>9.3550000000000004</c:v>
                </c:pt>
                <c:pt idx="11060">
                  <c:v>9.3560000000000016</c:v>
                </c:pt>
                <c:pt idx="11061">
                  <c:v>9.3570000000000011</c:v>
                </c:pt>
                <c:pt idx="11062">
                  <c:v>9.3580000000000005</c:v>
                </c:pt>
                <c:pt idx="11063">
                  <c:v>9.359</c:v>
                </c:pt>
                <c:pt idx="11064">
                  <c:v>9.359</c:v>
                </c:pt>
                <c:pt idx="11065">
                  <c:v>9.3600000000000012</c:v>
                </c:pt>
                <c:pt idx="11066">
                  <c:v>9.3610000000000007</c:v>
                </c:pt>
                <c:pt idx="11067">
                  <c:v>9.3620000000000001</c:v>
                </c:pt>
                <c:pt idx="11068">
                  <c:v>9.3630000000000013</c:v>
                </c:pt>
                <c:pt idx="11069">
                  <c:v>9.3640000000000008</c:v>
                </c:pt>
                <c:pt idx="11070">
                  <c:v>9.3640000000000008</c:v>
                </c:pt>
                <c:pt idx="11071">
                  <c:v>9.3650000000000002</c:v>
                </c:pt>
                <c:pt idx="11072">
                  <c:v>9.3660000000000014</c:v>
                </c:pt>
                <c:pt idx="11073">
                  <c:v>9.3670000000000009</c:v>
                </c:pt>
                <c:pt idx="11074">
                  <c:v>9.3680000000000003</c:v>
                </c:pt>
                <c:pt idx="11075">
                  <c:v>9.3690000000000015</c:v>
                </c:pt>
                <c:pt idx="11076">
                  <c:v>9.3690000000000015</c:v>
                </c:pt>
                <c:pt idx="11077">
                  <c:v>9.370000000000001</c:v>
                </c:pt>
                <c:pt idx="11078">
                  <c:v>9.3710000000000004</c:v>
                </c:pt>
                <c:pt idx="11079">
                  <c:v>9.3720000000000017</c:v>
                </c:pt>
                <c:pt idx="11080">
                  <c:v>9.3730000000000011</c:v>
                </c:pt>
                <c:pt idx="11081">
                  <c:v>9.3740000000000006</c:v>
                </c:pt>
                <c:pt idx="11082">
                  <c:v>9.3740000000000006</c:v>
                </c:pt>
                <c:pt idx="11083">
                  <c:v>9.375</c:v>
                </c:pt>
                <c:pt idx="11084">
                  <c:v>9.3760000000000012</c:v>
                </c:pt>
                <c:pt idx="11085">
                  <c:v>9.3770000000000007</c:v>
                </c:pt>
                <c:pt idx="11086">
                  <c:v>9.3780000000000001</c:v>
                </c:pt>
                <c:pt idx="11087">
                  <c:v>9.3790000000000013</c:v>
                </c:pt>
                <c:pt idx="11088">
                  <c:v>9.3790000000000013</c:v>
                </c:pt>
                <c:pt idx="11089">
                  <c:v>9.3800000000000008</c:v>
                </c:pt>
                <c:pt idx="11090">
                  <c:v>9.3810000000000002</c:v>
                </c:pt>
                <c:pt idx="11091">
                  <c:v>9.3820000000000014</c:v>
                </c:pt>
                <c:pt idx="11092">
                  <c:v>9.3830000000000009</c:v>
                </c:pt>
                <c:pt idx="11093">
                  <c:v>9.3830000000000009</c:v>
                </c:pt>
                <c:pt idx="11094">
                  <c:v>9.3840000000000003</c:v>
                </c:pt>
                <c:pt idx="11095">
                  <c:v>9.3850000000000016</c:v>
                </c:pt>
                <c:pt idx="11096">
                  <c:v>9.386000000000001</c:v>
                </c:pt>
                <c:pt idx="11097">
                  <c:v>9.3870000000000005</c:v>
                </c:pt>
                <c:pt idx="11098">
                  <c:v>9.3880000000000017</c:v>
                </c:pt>
                <c:pt idx="11099">
                  <c:v>9.3880000000000017</c:v>
                </c:pt>
                <c:pt idx="11100">
                  <c:v>9.3890000000000011</c:v>
                </c:pt>
                <c:pt idx="11101">
                  <c:v>9.39</c:v>
                </c:pt>
                <c:pt idx="11102">
                  <c:v>9.391</c:v>
                </c:pt>
                <c:pt idx="11103">
                  <c:v>9.3920000000000012</c:v>
                </c:pt>
                <c:pt idx="11104">
                  <c:v>9.3930000000000007</c:v>
                </c:pt>
                <c:pt idx="11105">
                  <c:v>9.3930000000000007</c:v>
                </c:pt>
                <c:pt idx="11106">
                  <c:v>9.3940000000000001</c:v>
                </c:pt>
                <c:pt idx="11107">
                  <c:v>9.3950000000000014</c:v>
                </c:pt>
                <c:pt idx="11108">
                  <c:v>9.3960000000000008</c:v>
                </c:pt>
                <c:pt idx="11109">
                  <c:v>9.3970000000000002</c:v>
                </c:pt>
                <c:pt idx="11110">
                  <c:v>9.3980000000000015</c:v>
                </c:pt>
                <c:pt idx="11111">
                  <c:v>9.3980000000000015</c:v>
                </c:pt>
                <c:pt idx="11112">
                  <c:v>9.3990000000000009</c:v>
                </c:pt>
                <c:pt idx="11113">
                  <c:v>9.4</c:v>
                </c:pt>
                <c:pt idx="11114">
                  <c:v>9.4010000000000016</c:v>
                </c:pt>
                <c:pt idx="11115">
                  <c:v>9.402000000000001</c:v>
                </c:pt>
                <c:pt idx="11116">
                  <c:v>9.4030000000000005</c:v>
                </c:pt>
                <c:pt idx="11117">
                  <c:v>9.4030000000000005</c:v>
                </c:pt>
                <c:pt idx="11118">
                  <c:v>9.4040000000000017</c:v>
                </c:pt>
                <c:pt idx="11119">
                  <c:v>9.4050000000000011</c:v>
                </c:pt>
                <c:pt idx="11120">
                  <c:v>9.4060000000000006</c:v>
                </c:pt>
                <c:pt idx="11121">
                  <c:v>9.407</c:v>
                </c:pt>
                <c:pt idx="11122">
                  <c:v>9.4080000000000013</c:v>
                </c:pt>
                <c:pt idx="11123">
                  <c:v>9.4080000000000013</c:v>
                </c:pt>
                <c:pt idx="11124">
                  <c:v>9.4090000000000007</c:v>
                </c:pt>
                <c:pt idx="11125">
                  <c:v>9.41</c:v>
                </c:pt>
                <c:pt idx="11126">
                  <c:v>9.4110000000000014</c:v>
                </c:pt>
                <c:pt idx="11127">
                  <c:v>9.4120000000000008</c:v>
                </c:pt>
                <c:pt idx="11128">
                  <c:v>9.4130000000000003</c:v>
                </c:pt>
                <c:pt idx="11129">
                  <c:v>9.4130000000000003</c:v>
                </c:pt>
                <c:pt idx="11130">
                  <c:v>9.4140000000000015</c:v>
                </c:pt>
                <c:pt idx="11131">
                  <c:v>9.4150000000000009</c:v>
                </c:pt>
                <c:pt idx="11132">
                  <c:v>9.4160000000000004</c:v>
                </c:pt>
                <c:pt idx="11133">
                  <c:v>9.4170000000000016</c:v>
                </c:pt>
                <c:pt idx="11134">
                  <c:v>9.4170000000000016</c:v>
                </c:pt>
                <c:pt idx="11135">
                  <c:v>9.418000000000001</c:v>
                </c:pt>
                <c:pt idx="11136">
                  <c:v>9.4190000000000005</c:v>
                </c:pt>
                <c:pt idx="11137">
                  <c:v>9.4200000000000017</c:v>
                </c:pt>
                <c:pt idx="11138">
                  <c:v>9.4210000000000012</c:v>
                </c:pt>
                <c:pt idx="11139">
                  <c:v>9.4220000000000006</c:v>
                </c:pt>
                <c:pt idx="11140">
                  <c:v>9.4220000000000006</c:v>
                </c:pt>
                <c:pt idx="11141">
                  <c:v>9.423</c:v>
                </c:pt>
                <c:pt idx="11142">
                  <c:v>9.4240000000000013</c:v>
                </c:pt>
                <c:pt idx="11143">
                  <c:v>9.4250000000000007</c:v>
                </c:pt>
                <c:pt idx="11144">
                  <c:v>9.4260000000000002</c:v>
                </c:pt>
                <c:pt idx="11145">
                  <c:v>9.4270000000000014</c:v>
                </c:pt>
                <c:pt idx="11146">
                  <c:v>9.4270000000000014</c:v>
                </c:pt>
                <c:pt idx="11147">
                  <c:v>9.4280000000000008</c:v>
                </c:pt>
                <c:pt idx="11148">
                  <c:v>9.4290000000000003</c:v>
                </c:pt>
                <c:pt idx="11149">
                  <c:v>9.4300000000000015</c:v>
                </c:pt>
                <c:pt idx="11150">
                  <c:v>9.4310000000000009</c:v>
                </c:pt>
                <c:pt idx="11151">
                  <c:v>9.4320000000000004</c:v>
                </c:pt>
                <c:pt idx="11152">
                  <c:v>9.4320000000000004</c:v>
                </c:pt>
                <c:pt idx="11153">
                  <c:v>9.4330000000000016</c:v>
                </c:pt>
                <c:pt idx="11154">
                  <c:v>9.4340000000000011</c:v>
                </c:pt>
                <c:pt idx="11155">
                  <c:v>9.4350000000000005</c:v>
                </c:pt>
                <c:pt idx="11156">
                  <c:v>9.4359999999999999</c:v>
                </c:pt>
                <c:pt idx="11157">
                  <c:v>9.4370000000000012</c:v>
                </c:pt>
                <c:pt idx="11158">
                  <c:v>9.4370000000000012</c:v>
                </c:pt>
                <c:pt idx="11159">
                  <c:v>9.4380000000000006</c:v>
                </c:pt>
                <c:pt idx="11160">
                  <c:v>9.4390000000000001</c:v>
                </c:pt>
                <c:pt idx="11161">
                  <c:v>9.4400000000000013</c:v>
                </c:pt>
                <c:pt idx="11162">
                  <c:v>9.4410000000000007</c:v>
                </c:pt>
                <c:pt idx="11163">
                  <c:v>9.4420000000000002</c:v>
                </c:pt>
                <c:pt idx="11164">
                  <c:v>9.4420000000000002</c:v>
                </c:pt>
                <c:pt idx="11165">
                  <c:v>9.4430000000000014</c:v>
                </c:pt>
                <c:pt idx="11166">
                  <c:v>9.4440000000000008</c:v>
                </c:pt>
                <c:pt idx="11167">
                  <c:v>9.4450000000000003</c:v>
                </c:pt>
                <c:pt idx="11168">
                  <c:v>9.4460000000000015</c:v>
                </c:pt>
                <c:pt idx="11169">
                  <c:v>9.447000000000001</c:v>
                </c:pt>
                <c:pt idx="11170">
                  <c:v>9.447000000000001</c:v>
                </c:pt>
                <c:pt idx="11171">
                  <c:v>9.4480000000000004</c:v>
                </c:pt>
                <c:pt idx="11172">
                  <c:v>9.4490000000000016</c:v>
                </c:pt>
                <c:pt idx="11173">
                  <c:v>9.4500000000000011</c:v>
                </c:pt>
                <c:pt idx="11174">
                  <c:v>9.4510000000000005</c:v>
                </c:pt>
                <c:pt idx="11175">
                  <c:v>9.452</c:v>
                </c:pt>
                <c:pt idx="11176">
                  <c:v>9.452</c:v>
                </c:pt>
                <c:pt idx="11177">
                  <c:v>9.4530000000000012</c:v>
                </c:pt>
                <c:pt idx="11178">
                  <c:v>9.4540000000000006</c:v>
                </c:pt>
                <c:pt idx="11179">
                  <c:v>9.4550000000000001</c:v>
                </c:pt>
                <c:pt idx="11180">
                  <c:v>9.4560000000000013</c:v>
                </c:pt>
                <c:pt idx="11181">
                  <c:v>9.4560000000000013</c:v>
                </c:pt>
                <c:pt idx="11182">
                  <c:v>9.4570000000000007</c:v>
                </c:pt>
                <c:pt idx="11183">
                  <c:v>9.4580000000000002</c:v>
                </c:pt>
                <c:pt idx="11184">
                  <c:v>9.4590000000000014</c:v>
                </c:pt>
                <c:pt idx="11185">
                  <c:v>9.4600000000000009</c:v>
                </c:pt>
                <c:pt idx="11186">
                  <c:v>9.4610000000000003</c:v>
                </c:pt>
                <c:pt idx="11187">
                  <c:v>9.4610000000000003</c:v>
                </c:pt>
                <c:pt idx="11188">
                  <c:v>9.4620000000000015</c:v>
                </c:pt>
                <c:pt idx="11189">
                  <c:v>9.463000000000001</c:v>
                </c:pt>
                <c:pt idx="11190">
                  <c:v>9.4640000000000004</c:v>
                </c:pt>
                <c:pt idx="11191">
                  <c:v>9.4650000000000016</c:v>
                </c:pt>
                <c:pt idx="11192">
                  <c:v>9.4660000000000011</c:v>
                </c:pt>
                <c:pt idx="11193">
                  <c:v>9.4660000000000011</c:v>
                </c:pt>
                <c:pt idx="11194">
                  <c:v>9.4670000000000005</c:v>
                </c:pt>
                <c:pt idx="11195">
                  <c:v>9.468</c:v>
                </c:pt>
                <c:pt idx="11196">
                  <c:v>9.4690000000000012</c:v>
                </c:pt>
                <c:pt idx="11197">
                  <c:v>9.4700000000000006</c:v>
                </c:pt>
                <c:pt idx="11198">
                  <c:v>9.4710000000000001</c:v>
                </c:pt>
                <c:pt idx="11199">
                  <c:v>9.4710000000000001</c:v>
                </c:pt>
                <c:pt idx="11200">
                  <c:v>9.4720000000000013</c:v>
                </c:pt>
                <c:pt idx="11201">
                  <c:v>9.4730000000000008</c:v>
                </c:pt>
                <c:pt idx="11202">
                  <c:v>9.4740000000000002</c:v>
                </c:pt>
                <c:pt idx="11203">
                  <c:v>9.4750000000000014</c:v>
                </c:pt>
                <c:pt idx="11204">
                  <c:v>9.4760000000000009</c:v>
                </c:pt>
                <c:pt idx="11205">
                  <c:v>9.4760000000000009</c:v>
                </c:pt>
                <c:pt idx="11206">
                  <c:v>9.4770000000000003</c:v>
                </c:pt>
                <c:pt idx="11207">
                  <c:v>9.4780000000000015</c:v>
                </c:pt>
                <c:pt idx="11208">
                  <c:v>9.479000000000001</c:v>
                </c:pt>
                <c:pt idx="11209">
                  <c:v>9.48</c:v>
                </c:pt>
                <c:pt idx="11210">
                  <c:v>9.4810000000000016</c:v>
                </c:pt>
                <c:pt idx="11211">
                  <c:v>9.4810000000000016</c:v>
                </c:pt>
                <c:pt idx="11212">
                  <c:v>9.4820000000000011</c:v>
                </c:pt>
                <c:pt idx="11213">
                  <c:v>9.4830000000000005</c:v>
                </c:pt>
                <c:pt idx="11214">
                  <c:v>9.484</c:v>
                </c:pt>
                <c:pt idx="11215">
                  <c:v>9.4850000000000012</c:v>
                </c:pt>
                <c:pt idx="11216">
                  <c:v>9.4860000000000007</c:v>
                </c:pt>
                <c:pt idx="11217">
                  <c:v>9.4860000000000007</c:v>
                </c:pt>
                <c:pt idx="11218">
                  <c:v>9.4870000000000001</c:v>
                </c:pt>
                <c:pt idx="11219">
                  <c:v>9.4880000000000013</c:v>
                </c:pt>
                <c:pt idx="11220">
                  <c:v>9.4890000000000008</c:v>
                </c:pt>
                <c:pt idx="11221">
                  <c:v>9.49</c:v>
                </c:pt>
                <c:pt idx="11222">
                  <c:v>9.4910000000000014</c:v>
                </c:pt>
                <c:pt idx="11223">
                  <c:v>9.4910000000000014</c:v>
                </c:pt>
                <c:pt idx="11224">
                  <c:v>9.4920000000000009</c:v>
                </c:pt>
                <c:pt idx="11225">
                  <c:v>9.4930000000000003</c:v>
                </c:pt>
                <c:pt idx="11226">
                  <c:v>9.4940000000000015</c:v>
                </c:pt>
                <c:pt idx="11227">
                  <c:v>9.495000000000001</c:v>
                </c:pt>
                <c:pt idx="11228">
                  <c:v>9.495000000000001</c:v>
                </c:pt>
                <c:pt idx="11229">
                  <c:v>9.4960000000000004</c:v>
                </c:pt>
                <c:pt idx="11230">
                  <c:v>9.4970000000000017</c:v>
                </c:pt>
                <c:pt idx="11231">
                  <c:v>9.4980000000000011</c:v>
                </c:pt>
                <c:pt idx="11232">
                  <c:v>9.4990000000000006</c:v>
                </c:pt>
                <c:pt idx="11233">
                  <c:v>9.5</c:v>
                </c:pt>
                <c:pt idx="11234">
                  <c:v>9.5</c:v>
                </c:pt>
                <c:pt idx="11235">
                  <c:v>9.5010000000000012</c:v>
                </c:pt>
                <c:pt idx="11236">
                  <c:v>9.5020000000000007</c:v>
                </c:pt>
                <c:pt idx="11237">
                  <c:v>9.5030000000000001</c:v>
                </c:pt>
                <c:pt idx="11238">
                  <c:v>9.5040000000000013</c:v>
                </c:pt>
                <c:pt idx="11239">
                  <c:v>9.5050000000000008</c:v>
                </c:pt>
                <c:pt idx="11240">
                  <c:v>9.5050000000000008</c:v>
                </c:pt>
                <c:pt idx="11241">
                  <c:v>9.5060000000000002</c:v>
                </c:pt>
                <c:pt idx="11242">
                  <c:v>9.5070000000000014</c:v>
                </c:pt>
                <c:pt idx="11243">
                  <c:v>9.5080000000000009</c:v>
                </c:pt>
                <c:pt idx="11244">
                  <c:v>9.5090000000000003</c:v>
                </c:pt>
                <c:pt idx="11245">
                  <c:v>9.5100000000000016</c:v>
                </c:pt>
                <c:pt idx="11246">
                  <c:v>9.5100000000000016</c:v>
                </c:pt>
                <c:pt idx="11247">
                  <c:v>9.511000000000001</c:v>
                </c:pt>
                <c:pt idx="11248">
                  <c:v>9.5120000000000005</c:v>
                </c:pt>
                <c:pt idx="11249">
                  <c:v>9.5130000000000017</c:v>
                </c:pt>
                <c:pt idx="11250">
                  <c:v>9.5140000000000011</c:v>
                </c:pt>
                <c:pt idx="11251">
                  <c:v>9.5150000000000006</c:v>
                </c:pt>
                <c:pt idx="11252">
                  <c:v>9.5150000000000006</c:v>
                </c:pt>
                <c:pt idx="11253">
                  <c:v>9.516</c:v>
                </c:pt>
                <c:pt idx="11254">
                  <c:v>9.5170000000000012</c:v>
                </c:pt>
                <c:pt idx="11255">
                  <c:v>9.5180000000000007</c:v>
                </c:pt>
                <c:pt idx="11256">
                  <c:v>9.5190000000000001</c:v>
                </c:pt>
                <c:pt idx="11257">
                  <c:v>9.5200000000000014</c:v>
                </c:pt>
                <c:pt idx="11258">
                  <c:v>9.5200000000000014</c:v>
                </c:pt>
                <c:pt idx="11259">
                  <c:v>9.5210000000000008</c:v>
                </c:pt>
                <c:pt idx="11260">
                  <c:v>9.5220000000000002</c:v>
                </c:pt>
                <c:pt idx="11261">
                  <c:v>9.5230000000000015</c:v>
                </c:pt>
                <c:pt idx="11262">
                  <c:v>9.5240000000000009</c:v>
                </c:pt>
                <c:pt idx="11263">
                  <c:v>9.5250000000000004</c:v>
                </c:pt>
                <c:pt idx="11264">
                  <c:v>9.5250000000000004</c:v>
                </c:pt>
                <c:pt idx="11265">
                  <c:v>9.5260000000000016</c:v>
                </c:pt>
                <c:pt idx="11266">
                  <c:v>9.527000000000001</c:v>
                </c:pt>
                <c:pt idx="11267">
                  <c:v>9.5280000000000005</c:v>
                </c:pt>
                <c:pt idx="11268">
                  <c:v>9.5290000000000017</c:v>
                </c:pt>
                <c:pt idx="11269">
                  <c:v>9.5300000000000011</c:v>
                </c:pt>
                <c:pt idx="11270">
                  <c:v>9.5300000000000011</c:v>
                </c:pt>
                <c:pt idx="11271">
                  <c:v>9.5310000000000006</c:v>
                </c:pt>
                <c:pt idx="11272">
                  <c:v>9.532</c:v>
                </c:pt>
                <c:pt idx="11273">
                  <c:v>9.5330000000000013</c:v>
                </c:pt>
                <c:pt idx="11274">
                  <c:v>9.5340000000000007</c:v>
                </c:pt>
                <c:pt idx="11275">
                  <c:v>9.5340000000000007</c:v>
                </c:pt>
                <c:pt idx="11276">
                  <c:v>9.5350000000000001</c:v>
                </c:pt>
                <c:pt idx="11277">
                  <c:v>9.5360000000000014</c:v>
                </c:pt>
                <c:pt idx="11278">
                  <c:v>9.5370000000000008</c:v>
                </c:pt>
                <c:pt idx="11279">
                  <c:v>9.5380000000000003</c:v>
                </c:pt>
                <c:pt idx="11280">
                  <c:v>9.5390000000000015</c:v>
                </c:pt>
                <c:pt idx="11281">
                  <c:v>9.5390000000000015</c:v>
                </c:pt>
                <c:pt idx="11282">
                  <c:v>9.5400000000000009</c:v>
                </c:pt>
                <c:pt idx="11283">
                  <c:v>9.5410000000000004</c:v>
                </c:pt>
                <c:pt idx="11284">
                  <c:v>9.5420000000000016</c:v>
                </c:pt>
                <c:pt idx="11285">
                  <c:v>9.543000000000001</c:v>
                </c:pt>
                <c:pt idx="11286">
                  <c:v>9.5440000000000005</c:v>
                </c:pt>
                <c:pt idx="11287">
                  <c:v>9.5440000000000005</c:v>
                </c:pt>
                <c:pt idx="11288">
                  <c:v>9.5450000000000017</c:v>
                </c:pt>
                <c:pt idx="11289">
                  <c:v>9.5460000000000012</c:v>
                </c:pt>
                <c:pt idx="11290">
                  <c:v>9.5470000000000006</c:v>
                </c:pt>
                <c:pt idx="11291">
                  <c:v>9.548</c:v>
                </c:pt>
                <c:pt idx="11292">
                  <c:v>9.5490000000000013</c:v>
                </c:pt>
                <c:pt idx="11293">
                  <c:v>9.5490000000000013</c:v>
                </c:pt>
                <c:pt idx="11294">
                  <c:v>9.5500000000000007</c:v>
                </c:pt>
                <c:pt idx="11295">
                  <c:v>9.5510000000000002</c:v>
                </c:pt>
                <c:pt idx="11296">
                  <c:v>9.5520000000000014</c:v>
                </c:pt>
                <c:pt idx="11297">
                  <c:v>9.5530000000000008</c:v>
                </c:pt>
                <c:pt idx="11298">
                  <c:v>9.5540000000000003</c:v>
                </c:pt>
                <c:pt idx="11299">
                  <c:v>9.5540000000000003</c:v>
                </c:pt>
                <c:pt idx="11300">
                  <c:v>9.5550000000000015</c:v>
                </c:pt>
                <c:pt idx="11301">
                  <c:v>9.5560000000000009</c:v>
                </c:pt>
                <c:pt idx="11302">
                  <c:v>9.5570000000000004</c:v>
                </c:pt>
                <c:pt idx="11303">
                  <c:v>9.5580000000000016</c:v>
                </c:pt>
                <c:pt idx="11304">
                  <c:v>9.5590000000000011</c:v>
                </c:pt>
                <c:pt idx="11305">
                  <c:v>9.5590000000000011</c:v>
                </c:pt>
                <c:pt idx="11306">
                  <c:v>9.56</c:v>
                </c:pt>
                <c:pt idx="11307">
                  <c:v>9.5609999999999999</c:v>
                </c:pt>
                <c:pt idx="11308">
                  <c:v>9.5620000000000012</c:v>
                </c:pt>
                <c:pt idx="11309">
                  <c:v>9.5630000000000006</c:v>
                </c:pt>
                <c:pt idx="11310">
                  <c:v>9.5640000000000001</c:v>
                </c:pt>
                <c:pt idx="11311">
                  <c:v>9.5640000000000001</c:v>
                </c:pt>
                <c:pt idx="11312">
                  <c:v>9.5650000000000013</c:v>
                </c:pt>
                <c:pt idx="11313">
                  <c:v>9.5660000000000007</c:v>
                </c:pt>
                <c:pt idx="11314">
                  <c:v>9.5670000000000002</c:v>
                </c:pt>
                <c:pt idx="11315">
                  <c:v>9.5680000000000014</c:v>
                </c:pt>
                <c:pt idx="11316">
                  <c:v>9.5690000000000008</c:v>
                </c:pt>
                <c:pt idx="11317">
                  <c:v>9.5690000000000008</c:v>
                </c:pt>
                <c:pt idx="11318">
                  <c:v>9.57</c:v>
                </c:pt>
                <c:pt idx="11319">
                  <c:v>9.5710000000000015</c:v>
                </c:pt>
                <c:pt idx="11320">
                  <c:v>9.572000000000001</c:v>
                </c:pt>
                <c:pt idx="11321">
                  <c:v>9.5730000000000004</c:v>
                </c:pt>
                <c:pt idx="11322">
                  <c:v>9.5730000000000004</c:v>
                </c:pt>
                <c:pt idx="11323">
                  <c:v>9.5740000000000016</c:v>
                </c:pt>
                <c:pt idx="11324">
                  <c:v>9.5750000000000011</c:v>
                </c:pt>
                <c:pt idx="11325">
                  <c:v>9.5760000000000005</c:v>
                </c:pt>
                <c:pt idx="11326">
                  <c:v>9.577</c:v>
                </c:pt>
                <c:pt idx="11327">
                  <c:v>9.5780000000000012</c:v>
                </c:pt>
                <c:pt idx="11328">
                  <c:v>9.5780000000000012</c:v>
                </c:pt>
                <c:pt idx="11329">
                  <c:v>9.5790000000000006</c:v>
                </c:pt>
                <c:pt idx="11330">
                  <c:v>9.58</c:v>
                </c:pt>
                <c:pt idx="11331">
                  <c:v>9.5810000000000013</c:v>
                </c:pt>
                <c:pt idx="11332">
                  <c:v>9.5820000000000007</c:v>
                </c:pt>
                <c:pt idx="11333">
                  <c:v>9.5830000000000002</c:v>
                </c:pt>
                <c:pt idx="11334">
                  <c:v>9.5830000000000002</c:v>
                </c:pt>
                <c:pt idx="11335">
                  <c:v>9.5840000000000014</c:v>
                </c:pt>
                <c:pt idx="11336">
                  <c:v>9.5850000000000009</c:v>
                </c:pt>
                <c:pt idx="11337">
                  <c:v>9.5860000000000003</c:v>
                </c:pt>
                <c:pt idx="11338">
                  <c:v>9.5870000000000015</c:v>
                </c:pt>
                <c:pt idx="11339">
                  <c:v>9.588000000000001</c:v>
                </c:pt>
                <c:pt idx="11340">
                  <c:v>9.588000000000001</c:v>
                </c:pt>
                <c:pt idx="11341">
                  <c:v>9.5890000000000004</c:v>
                </c:pt>
                <c:pt idx="11342">
                  <c:v>9.5900000000000016</c:v>
                </c:pt>
                <c:pt idx="11343">
                  <c:v>9.5910000000000011</c:v>
                </c:pt>
                <c:pt idx="11344">
                  <c:v>9.5920000000000005</c:v>
                </c:pt>
                <c:pt idx="11345">
                  <c:v>9.593</c:v>
                </c:pt>
                <c:pt idx="11346">
                  <c:v>9.593</c:v>
                </c:pt>
                <c:pt idx="11347">
                  <c:v>9.5940000000000012</c:v>
                </c:pt>
                <c:pt idx="11348">
                  <c:v>9.5950000000000006</c:v>
                </c:pt>
                <c:pt idx="11349">
                  <c:v>9.5960000000000001</c:v>
                </c:pt>
                <c:pt idx="11350">
                  <c:v>9.5970000000000013</c:v>
                </c:pt>
                <c:pt idx="11351">
                  <c:v>9.5980000000000008</c:v>
                </c:pt>
                <c:pt idx="11352">
                  <c:v>9.5980000000000008</c:v>
                </c:pt>
                <c:pt idx="11353">
                  <c:v>9.5990000000000002</c:v>
                </c:pt>
                <c:pt idx="11354">
                  <c:v>9.6000000000000014</c:v>
                </c:pt>
                <c:pt idx="11355">
                  <c:v>9.6010000000000009</c:v>
                </c:pt>
                <c:pt idx="11356">
                  <c:v>9.6020000000000003</c:v>
                </c:pt>
                <c:pt idx="11357">
                  <c:v>9.6030000000000015</c:v>
                </c:pt>
                <c:pt idx="11358">
                  <c:v>9.6030000000000015</c:v>
                </c:pt>
                <c:pt idx="11359">
                  <c:v>9.604000000000001</c:v>
                </c:pt>
                <c:pt idx="11360">
                  <c:v>9.6050000000000004</c:v>
                </c:pt>
                <c:pt idx="11361">
                  <c:v>9.6060000000000016</c:v>
                </c:pt>
                <c:pt idx="11362">
                  <c:v>9.6070000000000011</c:v>
                </c:pt>
                <c:pt idx="11363">
                  <c:v>9.6070000000000011</c:v>
                </c:pt>
                <c:pt idx="11364">
                  <c:v>9.6080000000000005</c:v>
                </c:pt>
                <c:pt idx="11365">
                  <c:v>9.609</c:v>
                </c:pt>
                <c:pt idx="11366">
                  <c:v>9.6100000000000012</c:v>
                </c:pt>
                <c:pt idx="11367">
                  <c:v>9.6110000000000007</c:v>
                </c:pt>
                <c:pt idx="11368">
                  <c:v>9.6120000000000001</c:v>
                </c:pt>
                <c:pt idx="11369">
                  <c:v>9.6120000000000001</c:v>
                </c:pt>
                <c:pt idx="11370">
                  <c:v>9.6130000000000013</c:v>
                </c:pt>
                <c:pt idx="11371">
                  <c:v>9.6140000000000008</c:v>
                </c:pt>
                <c:pt idx="11372">
                  <c:v>9.6150000000000002</c:v>
                </c:pt>
                <c:pt idx="11373">
                  <c:v>9.6160000000000014</c:v>
                </c:pt>
                <c:pt idx="11374">
                  <c:v>9.6170000000000009</c:v>
                </c:pt>
                <c:pt idx="11375">
                  <c:v>9.6170000000000009</c:v>
                </c:pt>
                <c:pt idx="11376">
                  <c:v>9.6180000000000003</c:v>
                </c:pt>
                <c:pt idx="11377">
                  <c:v>9.6190000000000015</c:v>
                </c:pt>
                <c:pt idx="11378">
                  <c:v>9.620000000000001</c:v>
                </c:pt>
                <c:pt idx="11379">
                  <c:v>9.6210000000000004</c:v>
                </c:pt>
                <c:pt idx="11380">
                  <c:v>9.6220000000000017</c:v>
                </c:pt>
                <c:pt idx="11381">
                  <c:v>9.6220000000000017</c:v>
                </c:pt>
                <c:pt idx="11382">
                  <c:v>9.6230000000000011</c:v>
                </c:pt>
                <c:pt idx="11383">
                  <c:v>9.6240000000000006</c:v>
                </c:pt>
                <c:pt idx="11384">
                  <c:v>9.625</c:v>
                </c:pt>
                <c:pt idx="11385">
                  <c:v>9.6260000000000012</c:v>
                </c:pt>
                <c:pt idx="11386">
                  <c:v>9.6270000000000007</c:v>
                </c:pt>
                <c:pt idx="11387">
                  <c:v>9.6270000000000007</c:v>
                </c:pt>
                <c:pt idx="11388">
                  <c:v>9.6280000000000001</c:v>
                </c:pt>
                <c:pt idx="11389">
                  <c:v>9.6290000000000013</c:v>
                </c:pt>
                <c:pt idx="11390">
                  <c:v>9.6300000000000008</c:v>
                </c:pt>
                <c:pt idx="11391">
                  <c:v>9.6310000000000002</c:v>
                </c:pt>
                <c:pt idx="11392">
                  <c:v>9.6320000000000014</c:v>
                </c:pt>
                <c:pt idx="11393">
                  <c:v>9.6320000000000014</c:v>
                </c:pt>
                <c:pt idx="11394">
                  <c:v>9.6330000000000009</c:v>
                </c:pt>
                <c:pt idx="11395">
                  <c:v>9.6340000000000003</c:v>
                </c:pt>
                <c:pt idx="11396">
                  <c:v>9.6350000000000016</c:v>
                </c:pt>
                <c:pt idx="11397">
                  <c:v>9.636000000000001</c:v>
                </c:pt>
                <c:pt idx="11398">
                  <c:v>9.6370000000000005</c:v>
                </c:pt>
                <c:pt idx="11399">
                  <c:v>9.6370000000000005</c:v>
                </c:pt>
                <c:pt idx="11400">
                  <c:v>9.6380000000000017</c:v>
                </c:pt>
                <c:pt idx="11401">
                  <c:v>9.6390000000000011</c:v>
                </c:pt>
                <c:pt idx="11402">
                  <c:v>9.64</c:v>
                </c:pt>
                <c:pt idx="11403">
                  <c:v>9.641</c:v>
                </c:pt>
                <c:pt idx="11404">
                  <c:v>9.6420000000000012</c:v>
                </c:pt>
                <c:pt idx="11405">
                  <c:v>9.6420000000000012</c:v>
                </c:pt>
                <c:pt idx="11406">
                  <c:v>9.6430000000000007</c:v>
                </c:pt>
                <c:pt idx="11407">
                  <c:v>9.6440000000000001</c:v>
                </c:pt>
                <c:pt idx="11408">
                  <c:v>9.6450000000000014</c:v>
                </c:pt>
                <c:pt idx="11409">
                  <c:v>9.6460000000000008</c:v>
                </c:pt>
                <c:pt idx="11410">
                  <c:v>9.6460000000000008</c:v>
                </c:pt>
                <c:pt idx="11411">
                  <c:v>9.6470000000000002</c:v>
                </c:pt>
                <c:pt idx="11412">
                  <c:v>9.6480000000000015</c:v>
                </c:pt>
                <c:pt idx="11413">
                  <c:v>9.6490000000000009</c:v>
                </c:pt>
                <c:pt idx="11414">
                  <c:v>9.65</c:v>
                </c:pt>
                <c:pt idx="11415">
                  <c:v>9.6510000000000016</c:v>
                </c:pt>
                <c:pt idx="11416">
                  <c:v>9.6510000000000016</c:v>
                </c:pt>
                <c:pt idx="11417">
                  <c:v>9.652000000000001</c:v>
                </c:pt>
                <c:pt idx="11418">
                  <c:v>9.6530000000000005</c:v>
                </c:pt>
                <c:pt idx="11419">
                  <c:v>9.6540000000000017</c:v>
                </c:pt>
                <c:pt idx="11420">
                  <c:v>9.6550000000000011</c:v>
                </c:pt>
                <c:pt idx="11421">
                  <c:v>9.6560000000000006</c:v>
                </c:pt>
                <c:pt idx="11422">
                  <c:v>9.6560000000000006</c:v>
                </c:pt>
                <c:pt idx="11423">
                  <c:v>9.657</c:v>
                </c:pt>
                <c:pt idx="11424">
                  <c:v>9.6580000000000013</c:v>
                </c:pt>
                <c:pt idx="11425">
                  <c:v>9.6590000000000007</c:v>
                </c:pt>
                <c:pt idx="11426">
                  <c:v>9.66</c:v>
                </c:pt>
                <c:pt idx="11427">
                  <c:v>9.6610000000000014</c:v>
                </c:pt>
                <c:pt idx="11428">
                  <c:v>9.6610000000000014</c:v>
                </c:pt>
                <c:pt idx="11429">
                  <c:v>9.6620000000000008</c:v>
                </c:pt>
                <c:pt idx="11430">
                  <c:v>9.6630000000000003</c:v>
                </c:pt>
                <c:pt idx="11431">
                  <c:v>9.6640000000000015</c:v>
                </c:pt>
                <c:pt idx="11432">
                  <c:v>9.6650000000000009</c:v>
                </c:pt>
                <c:pt idx="11433">
                  <c:v>9.6660000000000004</c:v>
                </c:pt>
                <c:pt idx="11434">
                  <c:v>9.6660000000000004</c:v>
                </c:pt>
                <c:pt idx="11435">
                  <c:v>9.6670000000000016</c:v>
                </c:pt>
                <c:pt idx="11436">
                  <c:v>9.668000000000001</c:v>
                </c:pt>
                <c:pt idx="11437">
                  <c:v>9.6690000000000005</c:v>
                </c:pt>
                <c:pt idx="11438">
                  <c:v>9.6700000000000017</c:v>
                </c:pt>
                <c:pt idx="11439">
                  <c:v>9.6710000000000012</c:v>
                </c:pt>
                <c:pt idx="11440">
                  <c:v>9.6710000000000012</c:v>
                </c:pt>
                <c:pt idx="11441">
                  <c:v>9.6720000000000006</c:v>
                </c:pt>
                <c:pt idx="11442">
                  <c:v>9.673</c:v>
                </c:pt>
                <c:pt idx="11443">
                  <c:v>9.6740000000000013</c:v>
                </c:pt>
                <c:pt idx="11444">
                  <c:v>9.6750000000000007</c:v>
                </c:pt>
                <c:pt idx="11445">
                  <c:v>9.6760000000000002</c:v>
                </c:pt>
                <c:pt idx="11446">
                  <c:v>9.6760000000000002</c:v>
                </c:pt>
                <c:pt idx="11447">
                  <c:v>9.6770000000000014</c:v>
                </c:pt>
                <c:pt idx="11448">
                  <c:v>9.6780000000000008</c:v>
                </c:pt>
                <c:pt idx="11449">
                  <c:v>9.6790000000000003</c:v>
                </c:pt>
                <c:pt idx="11450">
                  <c:v>9.6800000000000015</c:v>
                </c:pt>
                <c:pt idx="11451">
                  <c:v>9.6810000000000009</c:v>
                </c:pt>
                <c:pt idx="11452">
                  <c:v>9.6810000000000009</c:v>
                </c:pt>
                <c:pt idx="11453">
                  <c:v>9.6820000000000004</c:v>
                </c:pt>
                <c:pt idx="11454">
                  <c:v>9.6830000000000016</c:v>
                </c:pt>
                <c:pt idx="11455">
                  <c:v>9.6840000000000011</c:v>
                </c:pt>
                <c:pt idx="11456">
                  <c:v>9.6850000000000005</c:v>
                </c:pt>
                <c:pt idx="11457">
                  <c:v>9.6850000000000005</c:v>
                </c:pt>
                <c:pt idx="11458">
                  <c:v>9.6859999999999999</c:v>
                </c:pt>
                <c:pt idx="11459">
                  <c:v>9.6870000000000012</c:v>
                </c:pt>
                <c:pt idx="11460">
                  <c:v>9.6880000000000006</c:v>
                </c:pt>
                <c:pt idx="11461">
                  <c:v>9.6890000000000001</c:v>
                </c:pt>
                <c:pt idx="11462">
                  <c:v>9.6900000000000013</c:v>
                </c:pt>
                <c:pt idx="11463">
                  <c:v>9.6900000000000013</c:v>
                </c:pt>
                <c:pt idx="11464">
                  <c:v>9.6910000000000007</c:v>
                </c:pt>
                <c:pt idx="11465">
                  <c:v>9.6920000000000002</c:v>
                </c:pt>
                <c:pt idx="11466">
                  <c:v>9.6930000000000014</c:v>
                </c:pt>
                <c:pt idx="11467">
                  <c:v>9.6940000000000008</c:v>
                </c:pt>
                <c:pt idx="11468">
                  <c:v>9.6950000000000003</c:v>
                </c:pt>
                <c:pt idx="11469">
                  <c:v>9.6950000000000003</c:v>
                </c:pt>
                <c:pt idx="11470">
                  <c:v>9.6960000000000015</c:v>
                </c:pt>
                <c:pt idx="11471">
                  <c:v>9.697000000000001</c:v>
                </c:pt>
                <c:pt idx="11472">
                  <c:v>9.6980000000000004</c:v>
                </c:pt>
                <c:pt idx="11473">
                  <c:v>9.6990000000000016</c:v>
                </c:pt>
                <c:pt idx="11474">
                  <c:v>9.7000000000000011</c:v>
                </c:pt>
                <c:pt idx="11475">
                  <c:v>9.7000000000000011</c:v>
                </c:pt>
                <c:pt idx="11476">
                  <c:v>9.7010000000000005</c:v>
                </c:pt>
                <c:pt idx="11477">
                  <c:v>9.702</c:v>
                </c:pt>
                <c:pt idx="11478">
                  <c:v>9.7030000000000012</c:v>
                </c:pt>
                <c:pt idx="11479">
                  <c:v>9.7040000000000006</c:v>
                </c:pt>
                <c:pt idx="11480">
                  <c:v>9.7050000000000001</c:v>
                </c:pt>
                <c:pt idx="11481">
                  <c:v>9.7050000000000001</c:v>
                </c:pt>
                <c:pt idx="11482">
                  <c:v>9.7060000000000013</c:v>
                </c:pt>
                <c:pt idx="11483">
                  <c:v>9.7070000000000007</c:v>
                </c:pt>
                <c:pt idx="11484">
                  <c:v>9.7080000000000002</c:v>
                </c:pt>
                <c:pt idx="11485">
                  <c:v>9.7090000000000014</c:v>
                </c:pt>
                <c:pt idx="11486">
                  <c:v>9.7100000000000009</c:v>
                </c:pt>
                <c:pt idx="11487">
                  <c:v>9.7100000000000009</c:v>
                </c:pt>
                <c:pt idx="11488">
                  <c:v>9.7110000000000003</c:v>
                </c:pt>
                <c:pt idx="11489">
                  <c:v>9.7120000000000015</c:v>
                </c:pt>
                <c:pt idx="11490">
                  <c:v>9.713000000000001</c:v>
                </c:pt>
                <c:pt idx="11491">
                  <c:v>9.7140000000000004</c:v>
                </c:pt>
                <c:pt idx="11492">
                  <c:v>9.7150000000000016</c:v>
                </c:pt>
                <c:pt idx="11493">
                  <c:v>9.7150000000000016</c:v>
                </c:pt>
                <c:pt idx="11494">
                  <c:v>9.7160000000000011</c:v>
                </c:pt>
                <c:pt idx="11495">
                  <c:v>9.7170000000000005</c:v>
                </c:pt>
                <c:pt idx="11496">
                  <c:v>9.718</c:v>
                </c:pt>
                <c:pt idx="11497">
                  <c:v>9.7190000000000012</c:v>
                </c:pt>
                <c:pt idx="11498">
                  <c:v>9.7200000000000006</c:v>
                </c:pt>
                <c:pt idx="11499">
                  <c:v>9.7200000000000006</c:v>
                </c:pt>
                <c:pt idx="11500">
                  <c:v>9.7210000000000001</c:v>
                </c:pt>
                <c:pt idx="11501">
                  <c:v>9.7220000000000013</c:v>
                </c:pt>
                <c:pt idx="11502">
                  <c:v>9.7230000000000008</c:v>
                </c:pt>
                <c:pt idx="11503">
                  <c:v>9.7240000000000002</c:v>
                </c:pt>
                <c:pt idx="11504">
                  <c:v>9.7240000000000002</c:v>
                </c:pt>
                <c:pt idx="11505">
                  <c:v>9.7250000000000014</c:v>
                </c:pt>
                <c:pt idx="11506">
                  <c:v>9.7260000000000009</c:v>
                </c:pt>
                <c:pt idx="11507">
                  <c:v>9.7270000000000003</c:v>
                </c:pt>
                <c:pt idx="11508">
                  <c:v>9.7280000000000015</c:v>
                </c:pt>
                <c:pt idx="11509">
                  <c:v>9.729000000000001</c:v>
                </c:pt>
                <c:pt idx="11510">
                  <c:v>9.729000000000001</c:v>
                </c:pt>
                <c:pt idx="11511">
                  <c:v>9.73</c:v>
                </c:pt>
                <c:pt idx="11512">
                  <c:v>9.7310000000000016</c:v>
                </c:pt>
                <c:pt idx="11513">
                  <c:v>9.7320000000000011</c:v>
                </c:pt>
                <c:pt idx="11514">
                  <c:v>9.7330000000000005</c:v>
                </c:pt>
                <c:pt idx="11515">
                  <c:v>9.734</c:v>
                </c:pt>
                <c:pt idx="11516">
                  <c:v>9.734</c:v>
                </c:pt>
                <c:pt idx="11517">
                  <c:v>9.7350000000000012</c:v>
                </c:pt>
                <c:pt idx="11518">
                  <c:v>9.7360000000000007</c:v>
                </c:pt>
                <c:pt idx="11519">
                  <c:v>9.7370000000000001</c:v>
                </c:pt>
                <c:pt idx="11520">
                  <c:v>9.7380000000000013</c:v>
                </c:pt>
                <c:pt idx="11521">
                  <c:v>9.7390000000000008</c:v>
                </c:pt>
                <c:pt idx="11522">
                  <c:v>9.7390000000000008</c:v>
                </c:pt>
                <c:pt idx="11523">
                  <c:v>9.74</c:v>
                </c:pt>
                <c:pt idx="11524">
                  <c:v>9.7410000000000014</c:v>
                </c:pt>
                <c:pt idx="11525">
                  <c:v>9.7420000000000009</c:v>
                </c:pt>
                <c:pt idx="11526">
                  <c:v>9.7430000000000003</c:v>
                </c:pt>
                <c:pt idx="11527">
                  <c:v>9.7440000000000015</c:v>
                </c:pt>
                <c:pt idx="11528">
                  <c:v>9.7440000000000015</c:v>
                </c:pt>
                <c:pt idx="11529">
                  <c:v>9.745000000000001</c:v>
                </c:pt>
                <c:pt idx="11530">
                  <c:v>9.7460000000000004</c:v>
                </c:pt>
                <c:pt idx="11531">
                  <c:v>9.7470000000000017</c:v>
                </c:pt>
                <c:pt idx="11532">
                  <c:v>9.7480000000000011</c:v>
                </c:pt>
                <c:pt idx="11533">
                  <c:v>9.7490000000000006</c:v>
                </c:pt>
                <c:pt idx="11534">
                  <c:v>9.7490000000000006</c:v>
                </c:pt>
                <c:pt idx="11535">
                  <c:v>9.75</c:v>
                </c:pt>
                <c:pt idx="11536">
                  <c:v>9.7510000000000012</c:v>
                </c:pt>
                <c:pt idx="11537">
                  <c:v>9.7520000000000007</c:v>
                </c:pt>
                <c:pt idx="11538">
                  <c:v>9.7530000000000001</c:v>
                </c:pt>
                <c:pt idx="11539">
                  <c:v>9.7540000000000013</c:v>
                </c:pt>
                <c:pt idx="11540">
                  <c:v>9.7540000000000013</c:v>
                </c:pt>
                <c:pt idx="11541">
                  <c:v>9.7550000000000008</c:v>
                </c:pt>
                <c:pt idx="11542">
                  <c:v>9.7560000000000002</c:v>
                </c:pt>
                <c:pt idx="11543">
                  <c:v>9.7570000000000014</c:v>
                </c:pt>
                <c:pt idx="11544">
                  <c:v>9.7580000000000009</c:v>
                </c:pt>
                <c:pt idx="11545">
                  <c:v>9.7590000000000003</c:v>
                </c:pt>
                <c:pt idx="11546">
                  <c:v>9.7590000000000003</c:v>
                </c:pt>
                <c:pt idx="11547">
                  <c:v>9.7600000000000016</c:v>
                </c:pt>
                <c:pt idx="11548">
                  <c:v>9.761000000000001</c:v>
                </c:pt>
                <c:pt idx="11549">
                  <c:v>9.7620000000000005</c:v>
                </c:pt>
                <c:pt idx="11550">
                  <c:v>9.7630000000000017</c:v>
                </c:pt>
                <c:pt idx="11551">
                  <c:v>9.7630000000000017</c:v>
                </c:pt>
                <c:pt idx="11552">
                  <c:v>9.7640000000000011</c:v>
                </c:pt>
                <c:pt idx="11553">
                  <c:v>9.7650000000000006</c:v>
                </c:pt>
                <c:pt idx="11554">
                  <c:v>9.766</c:v>
                </c:pt>
                <c:pt idx="11555">
                  <c:v>9.7670000000000012</c:v>
                </c:pt>
                <c:pt idx="11556">
                  <c:v>9.7680000000000007</c:v>
                </c:pt>
                <c:pt idx="11557">
                  <c:v>9.7680000000000007</c:v>
                </c:pt>
                <c:pt idx="11558">
                  <c:v>9.7690000000000001</c:v>
                </c:pt>
                <c:pt idx="11559">
                  <c:v>9.7700000000000014</c:v>
                </c:pt>
                <c:pt idx="11560">
                  <c:v>9.7710000000000008</c:v>
                </c:pt>
                <c:pt idx="11561">
                  <c:v>9.7720000000000002</c:v>
                </c:pt>
                <c:pt idx="11562">
                  <c:v>9.7730000000000015</c:v>
                </c:pt>
                <c:pt idx="11563">
                  <c:v>9.7730000000000015</c:v>
                </c:pt>
                <c:pt idx="11564">
                  <c:v>9.7740000000000009</c:v>
                </c:pt>
                <c:pt idx="11565">
                  <c:v>9.7750000000000004</c:v>
                </c:pt>
                <c:pt idx="11566">
                  <c:v>9.7760000000000016</c:v>
                </c:pt>
                <c:pt idx="11567">
                  <c:v>9.777000000000001</c:v>
                </c:pt>
                <c:pt idx="11568">
                  <c:v>9.7780000000000005</c:v>
                </c:pt>
                <c:pt idx="11569">
                  <c:v>9.7780000000000005</c:v>
                </c:pt>
                <c:pt idx="11570">
                  <c:v>9.7790000000000017</c:v>
                </c:pt>
                <c:pt idx="11571">
                  <c:v>9.7800000000000011</c:v>
                </c:pt>
                <c:pt idx="11572">
                  <c:v>9.7810000000000006</c:v>
                </c:pt>
                <c:pt idx="11573">
                  <c:v>9.782</c:v>
                </c:pt>
                <c:pt idx="11574">
                  <c:v>9.7830000000000013</c:v>
                </c:pt>
                <c:pt idx="11575">
                  <c:v>9.7830000000000013</c:v>
                </c:pt>
                <c:pt idx="11576">
                  <c:v>9.7840000000000007</c:v>
                </c:pt>
                <c:pt idx="11577">
                  <c:v>9.7850000000000001</c:v>
                </c:pt>
                <c:pt idx="11578">
                  <c:v>9.7860000000000014</c:v>
                </c:pt>
                <c:pt idx="11579">
                  <c:v>9.7870000000000008</c:v>
                </c:pt>
                <c:pt idx="11580">
                  <c:v>9.7880000000000003</c:v>
                </c:pt>
                <c:pt idx="11581">
                  <c:v>9.7880000000000003</c:v>
                </c:pt>
                <c:pt idx="11582">
                  <c:v>9.7890000000000015</c:v>
                </c:pt>
                <c:pt idx="11583">
                  <c:v>9.7900000000000009</c:v>
                </c:pt>
                <c:pt idx="11584">
                  <c:v>9.7910000000000004</c:v>
                </c:pt>
                <c:pt idx="11585">
                  <c:v>9.7920000000000016</c:v>
                </c:pt>
                <c:pt idx="11586">
                  <c:v>9.793000000000001</c:v>
                </c:pt>
                <c:pt idx="11587">
                  <c:v>9.793000000000001</c:v>
                </c:pt>
                <c:pt idx="11588">
                  <c:v>9.7940000000000005</c:v>
                </c:pt>
                <c:pt idx="11589">
                  <c:v>9.7950000000000017</c:v>
                </c:pt>
                <c:pt idx="11590">
                  <c:v>9.7960000000000012</c:v>
                </c:pt>
                <c:pt idx="11591">
                  <c:v>9.7970000000000006</c:v>
                </c:pt>
                <c:pt idx="11592">
                  <c:v>9.7970000000000006</c:v>
                </c:pt>
                <c:pt idx="11593">
                  <c:v>9.798</c:v>
                </c:pt>
                <c:pt idx="11594">
                  <c:v>9.7990000000000013</c:v>
                </c:pt>
                <c:pt idx="11595">
                  <c:v>9.8000000000000007</c:v>
                </c:pt>
                <c:pt idx="11596">
                  <c:v>9.8010000000000002</c:v>
                </c:pt>
                <c:pt idx="11597">
                  <c:v>9.8020000000000014</c:v>
                </c:pt>
                <c:pt idx="11598">
                  <c:v>9.8020000000000014</c:v>
                </c:pt>
                <c:pt idx="11599">
                  <c:v>9.8030000000000008</c:v>
                </c:pt>
                <c:pt idx="11600">
                  <c:v>9.8040000000000003</c:v>
                </c:pt>
                <c:pt idx="11601">
                  <c:v>9.8050000000000015</c:v>
                </c:pt>
                <c:pt idx="11602">
                  <c:v>9.8060000000000009</c:v>
                </c:pt>
                <c:pt idx="11603">
                  <c:v>9.8070000000000004</c:v>
                </c:pt>
                <c:pt idx="11604">
                  <c:v>9.8070000000000004</c:v>
                </c:pt>
                <c:pt idx="11605">
                  <c:v>9.8080000000000016</c:v>
                </c:pt>
                <c:pt idx="11606">
                  <c:v>9.8090000000000011</c:v>
                </c:pt>
                <c:pt idx="11607">
                  <c:v>9.81</c:v>
                </c:pt>
                <c:pt idx="11608">
                  <c:v>9.8109999999999999</c:v>
                </c:pt>
                <c:pt idx="11609">
                  <c:v>9.8120000000000012</c:v>
                </c:pt>
                <c:pt idx="11610">
                  <c:v>9.8120000000000012</c:v>
                </c:pt>
                <c:pt idx="11611">
                  <c:v>9.8130000000000006</c:v>
                </c:pt>
                <c:pt idx="11612">
                  <c:v>9.8140000000000001</c:v>
                </c:pt>
                <c:pt idx="11613">
                  <c:v>9.8150000000000013</c:v>
                </c:pt>
                <c:pt idx="11614">
                  <c:v>9.8160000000000007</c:v>
                </c:pt>
                <c:pt idx="11615">
                  <c:v>9.8170000000000002</c:v>
                </c:pt>
                <c:pt idx="11616">
                  <c:v>9.8170000000000002</c:v>
                </c:pt>
                <c:pt idx="11617">
                  <c:v>9.8180000000000014</c:v>
                </c:pt>
                <c:pt idx="11618">
                  <c:v>9.8190000000000008</c:v>
                </c:pt>
                <c:pt idx="11619">
                  <c:v>9.82</c:v>
                </c:pt>
                <c:pt idx="11620">
                  <c:v>9.8210000000000015</c:v>
                </c:pt>
                <c:pt idx="11621">
                  <c:v>9.822000000000001</c:v>
                </c:pt>
                <c:pt idx="11622">
                  <c:v>9.822000000000001</c:v>
                </c:pt>
                <c:pt idx="11623">
                  <c:v>9.8230000000000004</c:v>
                </c:pt>
                <c:pt idx="11624">
                  <c:v>9.8240000000000016</c:v>
                </c:pt>
                <c:pt idx="11625">
                  <c:v>9.8250000000000011</c:v>
                </c:pt>
                <c:pt idx="11626">
                  <c:v>9.8260000000000005</c:v>
                </c:pt>
                <c:pt idx="11627">
                  <c:v>9.827</c:v>
                </c:pt>
                <c:pt idx="11628">
                  <c:v>9.827</c:v>
                </c:pt>
                <c:pt idx="11629">
                  <c:v>9.8280000000000012</c:v>
                </c:pt>
                <c:pt idx="11630">
                  <c:v>9.8290000000000006</c:v>
                </c:pt>
                <c:pt idx="11631">
                  <c:v>9.83</c:v>
                </c:pt>
                <c:pt idx="11632">
                  <c:v>9.8310000000000013</c:v>
                </c:pt>
                <c:pt idx="11633">
                  <c:v>9.8320000000000007</c:v>
                </c:pt>
                <c:pt idx="11634">
                  <c:v>9.8320000000000007</c:v>
                </c:pt>
                <c:pt idx="11635">
                  <c:v>9.8330000000000002</c:v>
                </c:pt>
                <c:pt idx="11636">
                  <c:v>9.8340000000000014</c:v>
                </c:pt>
                <c:pt idx="11637">
                  <c:v>9.8350000000000009</c:v>
                </c:pt>
                <c:pt idx="11638">
                  <c:v>9.8360000000000003</c:v>
                </c:pt>
                <c:pt idx="11639">
                  <c:v>9.8360000000000003</c:v>
                </c:pt>
                <c:pt idx="11640">
                  <c:v>9.8370000000000015</c:v>
                </c:pt>
                <c:pt idx="11641">
                  <c:v>9.838000000000001</c:v>
                </c:pt>
                <c:pt idx="11642">
                  <c:v>9.8390000000000004</c:v>
                </c:pt>
                <c:pt idx="11643">
                  <c:v>9.8400000000000016</c:v>
                </c:pt>
                <c:pt idx="11644">
                  <c:v>9.8410000000000011</c:v>
                </c:pt>
                <c:pt idx="11645">
                  <c:v>9.8410000000000011</c:v>
                </c:pt>
                <c:pt idx="11646">
                  <c:v>9.8420000000000005</c:v>
                </c:pt>
                <c:pt idx="11647">
                  <c:v>9.843</c:v>
                </c:pt>
                <c:pt idx="11648">
                  <c:v>9.8440000000000012</c:v>
                </c:pt>
                <c:pt idx="11649">
                  <c:v>9.8450000000000006</c:v>
                </c:pt>
                <c:pt idx="11650">
                  <c:v>9.8460000000000001</c:v>
                </c:pt>
                <c:pt idx="11651">
                  <c:v>9.8460000000000001</c:v>
                </c:pt>
                <c:pt idx="11652">
                  <c:v>9.8470000000000013</c:v>
                </c:pt>
                <c:pt idx="11653">
                  <c:v>9.8480000000000008</c:v>
                </c:pt>
                <c:pt idx="11654">
                  <c:v>9.8490000000000002</c:v>
                </c:pt>
                <c:pt idx="11655">
                  <c:v>9.8500000000000014</c:v>
                </c:pt>
                <c:pt idx="11656">
                  <c:v>9.8510000000000009</c:v>
                </c:pt>
                <c:pt idx="11657">
                  <c:v>9.8510000000000009</c:v>
                </c:pt>
                <c:pt idx="11658">
                  <c:v>9.8520000000000003</c:v>
                </c:pt>
                <c:pt idx="11659">
                  <c:v>9.8530000000000015</c:v>
                </c:pt>
                <c:pt idx="11660">
                  <c:v>9.854000000000001</c:v>
                </c:pt>
                <c:pt idx="11661">
                  <c:v>9.8550000000000004</c:v>
                </c:pt>
                <c:pt idx="11662">
                  <c:v>9.8560000000000016</c:v>
                </c:pt>
                <c:pt idx="11663">
                  <c:v>9.8560000000000016</c:v>
                </c:pt>
                <c:pt idx="11664">
                  <c:v>9.8570000000000011</c:v>
                </c:pt>
                <c:pt idx="11665">
                  <c:v>9.8580000000000005</c:v>
                </c:pt>
                <c:pt idx="11666">
                  <c:v>9.859</c:v>
                </c:pt>
                <c:pt idx="11667">
                  <c:v>9.8600000000000012</c:v>
                </c:pt>
                <c:pt idx="11668">
                  <c:v>9.8610000000000007</c:v>
                </c:pt>
                <c:pt idx="11669">
                  <c:v>9.8610000000000007</c:v>
                </c:pt>
                <c:pt idx="11670">
                  <c:v>9.8620000000000001</c:v>
                </c:pt>
                <c:pt idx="11671">
                  <c:v>9.8630000000000013</c:v>
                </c:pt>
                <c:pt idx="11672">
                  <c:v>9.8640000000000008</c:v>
                </c:pt>
                <c:pt idx="11673">
                  <c:v>9.8650000000000002</c:v>
                </c:pt>
                <c:pt idx="11674">
                  <c:v>9.8660000000000014</c:v>
                </c:pt>
                <c:pt idx="11675">
                  <c:v>9.8660000000000014</c:v>
                </c:pt>
                <c:pt idx="11676">
                  <c:v>9.8670000000000009</c:v>
                </c:pt>
                <c:pt idx="11677">
                  <c:v>9.8680000000000003</c:v>
                </c:pt>
                <c:pt idx="11678">
                  <c:v>9.8690000000000015</c:v>
                </c:pt>
                <c:pt idx="11679">
                  <c:v>9.870000000000001</c:v>
                </c:pt>
                <c:pt idx="11680">
                  <c:v>9.8710000000000004</c:v>
                </c:pt>
                <c:pt idx="11681">
                  <c:v>9.8710000000000004</c:v>
                </c:pt>
                <c:pt idx="11682">
                  <c:v>9.8720000000000017</c:v>
                </c:pt>
                <c:pt idx="11683">
                  <c:v>9.8730000000000011</c:v>
                </c:pt>
                <c:pt idx="11684">
                  <c:v>9.8740000000000006</c:v>
                </c:pt>
                <c:pt idx="11685">
                  <c:v>9.875</c:v>
                </c:pt>
                <c:pt idx="11686">
                  <c:v>9.875</c:v>
                </c:pt>
                <c:pt idx="11687">
                  <c:v>9.8760000000000012</c:v>
                </c:pt>
                <c:pt idx="11688">
                  <c:v>9.8770000000000007</c:v>
                </c:pt>
                <c:pt idx="11689">
                  <c:v>9.8780000000000001</c:v>
                </c:pt>
                <c:pt idx="11690">
                  <c:v>9.8790000000000013</c:v>
                </c:pt>
                <c:pt idx="11691">
                  <c:v>9.8800000000000008</c:v>
                </c:pt>
                <c:pt idx="11692">
                  <c:v>9.8800000000000008</c:v>
                </c:pt>
                <c:pt idx="11693">
                  <c:v>9.8810000000000002</c:v>
                </c:pt>
                <c:pt idx="11694">
                  <c:v>9.8820000000000014</c:v>
                </c:pt>
                <c:pt idx="11695">
                  <c:v>9.8830000000000009</c:v>
                </c:pt>
                <c:pt idx="11696">
                  <c:v>9.8840000000000003</c:v>
                </c:pt>
                <c:pt idx="11697">
                  <c:v>9.8850000000000016</c:v>
                </c:pt>
                <c:pt idx="11698">
                  <c:v>9.8850000000000016</c:v>
                </c:pt>
                <c:pt idx="11699">
                  <c:v>9.886000000000001</c:v>
                </c:pt>
                <c:pt idx="11700">
                  <c:v>9.8870000000000005</c:v>
                </c:pt>
                <c:pt idx="11701">
                  <c:v>9.8880000000000017</c:v>
                </c:pt>
                <c:pt idx="11702">
                  <c:v>9.8890000000000011</c:v>
                </c:pt>
                <c:pt idx="11703">
                  <c:v>9.89</c:v>
                </c:pt>
                <c:pt idx="11704">
                  <c:v>9.89</c:v>
                </c:pt>
                <c:pt idx="11705">
                  <c:v>9.891</c:v>
                </c:pt>
                <c:pt idx="11706">
                  <c:v>9.8920000000000012</c:v>
                </c:pt>
                <c:pt idx="11707">
                  <c:v>9.8930000000000007</c:v>
                </c:pt>
                <c:pt idx="11708">
                  <c:v>9.8940000000000001</c:v>
                </c:pt>
                <c:pt idx="11709">
                  <c:v>9.8950000000000014</c:v>
                </c:pt>
                <c:pt idx="11710">
                  <c:v>9.8950000000000014</c:v>
                </c:pt>
                <c:pt idx="11711">
                  <c:v>9.8960000000000008</c:v>
                </c:pt>
                <c:pt idx="11712">
                  <c:v>9.8970000000000002</c:v>
                </c:pt>
                <c:pt idx="11713">
                  <c:v>9.8980000000000015</c:v>
                </c:pt>
                <c:pt idx="11714">
                  <c:v>9.8990000000000009</c:v>
                </c:pt>
                <c:pt idx="11715">
                  <c:v>9.9</c:v>
                </c:pt>
                <c:pt idx="11716">
                  <c:v>9.9</c:v>
                </c:pt>
                <c:pt idx="11717">
                  <c:v>9.9010000000000016</c:v>
                </c:pt>
                <c:pt idx="11718">
                  <c:v>9.902000000000001</c:v>
                </c:pt>
                <c:pt idx="11719">
                  <c:v>9.9030000000000005</c:v>
                </c:pt>
                <c:pt idx="11720">
                  <c:v>9.9040000000000017</c:v>
                </c:pt>
                <c:pt idx="11721">
                  <c:v>9.9050000000000011</c:v>
                </c:pt>
                <c:pt idx="11722">
                  <c:v>9.9050000000000011</c:v>
                </c:pt>
                <c:pt idx="11723">
                  <c:v>9.9060000000000006</c:v>
                </c:pt>
                <c:pt idx="11724">
                  <c:v>9.907</c:v>
                </c:pt>
                <c:pt idx="11725">
                  <c:v>9.9080000000000013</c:v>
                </c:pt>
                <c:pt idx="11726">
                  <c:v>9.9090000000000007</c:v>
                </c:pt>
                <c:pt idx="11727">
                  <c:v>9.91</c:v>
                </c:pt>
                <c:pt idx="11728">
                  <c:v>9.91</c:v>
                </c:pt>
                <c:pt idx="11729">
                  <c:v>9.9110000000000014</c:v>
                </c:pt>
                <c:pt idx="11730">
                  <c:v>9.9120000000000008</c:v>
                </c:pt>
                <c:pt idx="11731">
                  <c:v>9.9130000000000003</c:v>
                </c:pt>
                <c:pt idx="11732">
                  <c:v>9.9140000000000015</c:v>
                </c:pt>
                <c:pt idx="11733">
                  <c:v>9.9140000000000015</c:v>
                </c:pt>
                <c:pt idx="11734">
                  <c:v>9.9150000000000009</c:v>
                </c:pt>
                <c:pt idx="11735">
                  <c:v>9.9160000000000004</c:v>
                </c:pt>
                <c:pt idx="11736">
                  <c:v>9.9170000000000016</c:v>
                </c:pt>
                <c:pt idx="11737">
                  <c:v>9.918000000000001</c:v>
                </c:pt>
                <c:pt idx="11738">
                  <c:v>9.9190000000000005</c:v>
                </c:pt>
                <c:pt idx="11739">
                  <c:v>9.9190000000000005</c:v>
                </c:pt>
                <c:pt idx="11740">
                  <c:v>9.9200000000000017</c:v>
                </c:pt>
                <c:pt idx="11741">
                  <c:v>9.9210000000000012</c:v>
                </c:pt>
                <c:pt idx="11742">
                  <c:v>9.9220000000000006</c:v>
                </c:pt>
                <c:pt idx="11743">
                  <c:v>9.923</c:v>
                </c:pt>
                <c:pt idx="11744">
                  <c:v>9.9240000000000013</c:v>
                </c:pt>
                <c:pt idx="11745">
                  <c:v>9.9240000000000013</c:v>
                </c:pt>
                <c:pt idx="11746">
                  <c:v>9.9250000000000007</c:v>
                </c:pt>
                <c:pt idx="11747">
                  <c:v>9.9260000000000002</c:v>
                </c:pt>
                <c:pt idx="11748">
                  <c:v>9.9270000000000014</c:v>
                </c:pt>
                <c:pt idx="11749">
                  <c:v>9.9280000000000008</c:v>
                </c:pt>
                <c:pt idx="11750">
                  <c:v>9.9290000000000003</c:v>
                </c:pt>
                <c:pt idx="11751">
                  <c:v>9.9290000000000003</c:v>
                </c:pt>
                <c:pt idx="11752">
                  <c:v>9.9300000000000015</c:v>
                </c:pt>
                <c:pt idx="11753">
                  <c:v>9.9310000000000009</c:v>
                </c:pt>
                <c:pt idx="11754">
                  <c:v>9.9320000000000004</c:v>
                </c:pt>
                <c:pt idx="11755">
                  <c:v>9.9330000000000016</c:v>
                </c:pt>
                <c:pt idx="11756">
                  <c:v>9.9340000000000011</c:v>
                </c:pt>
                <c:pt idx="11757">
                  <c:v>9.9340000000000011</c:v>
                </c:pt>
                <c:pt idx="11758">
                  <c:v>9.9350000000000005</c:v>
                </c:pt>
                <c:pt idx="11759">
                  <c:v>9.9359999999999999</c:v>
                </c:pt>
                <c:pt idx="11760">
                  <c:v>9.9370000000000012</c:v>
                </c:pt>
                <c:pt idx="11761">
                  <c:v>9.9380000000000006</c:v>
                </c:pt>
                <c:pt idx="11762">
                  <c:v>9.9390000000000001</c:v>
                </c:pt>
                <c:pt idx="11763">
                  <c:v>9.9390000000000001</c:v>
                </c:pt>
                <c:pt idx="11764">
                  <c:v>9.9400000000000013</c:v>
                </c:pt>
                <c:pt idx="11765">
                  <c:v>9.9410000000000007</c:v>
                </c:pt>
                <c:pt idx="11766">
                  <c:v>9.9420000000000002</c:v>
                </c:pt>
                <c:pt idx="11767">
                  <c:v>9.9430000000000014</c:v>
                </c:pt>
                <c:pt idx="11768">
                  <c:v>9.9440000000000008</c:v>
                </c:pt>
                <c:pt idx="11769">
                  <c:v>9.9440000000000008</c:v>
                </c:pt>
                <c:pt idx="11770">
                  <c:v>9.9450000000000003</c:v>
                </c:pt>
                <c:pt idx="11771">
                  <c:v>9.9460000000000015</c:v>
                </c:pt>
                <c:pt idx="11772">
                  <c:v>9.947000000000001</c:v>
                </c:pt>
                <c:pt idx="11773">
                  <c:v>9.9480000000000004</c:v>
                </c:pt>
                <c:pt idx="11774">
                  <c:v>9.9490000000000016</c:v>
                </c:pt>
                <c:pt idx="11775">
                  <c:v>9.9490000000000016</c:v>
                </c:pt>
                <c:pt idx="11776">
                  <c:v>9.9500000000000011</c:v>
                </c:pt>
                <c:pt idx="11777">
                  <c:v>9.9510000000000005</c:v>
                </c:pt>
                <c:pt idx="11778">
                  <c:v>9.952</c:v>
                </c:pt>
                <c:pt idx="11779">
                  <c:v>9.9530000000000012</c:v>
                </c:pt>
                <c:pt idx="11780">
                  <c:v>9.9530000000000012</c:v>
                </c:pt>
                <c:pt idx="11781">
                  <c:v>9.9540000000000006</c:v>
                </c:pt>
                <c:pt idx="11782">
                  <c:v>9.9550000000000001</c:v>
                </c:pt>
                <c:pt idx="11783">
                  <c:v>9.9560000000000013</c:v>
                </c:pt>
                <c:pt idx="11784">
                  <c:v>9.9570000000000007</c:v>
                </c:pt>
                <c:pt idx="11785">
                  <c:v>9.9580000000000002</c:v>
                </c:pt>
                <c:pt idx="11786">
                  <c:v>9.9580000000000002</c:v>
                </c:pt>
                <c:pt idx="11787">
                  <c:v>9.9590000000000014</c:v>
                </c:pt>
                <c:pt idx="11788">
                  <c:v>9.9600000000000009</c:v>
                </c:pt>
                <c:pt idx="11789">
                  <c:v>9.9610000000000003</c:v>
                </c:pt>
                <c:pt idx="11790">
                  <c:v>9.9620000000000015</c:v>
                </c:pt>
                <c:pt idx="11791">
                  <c:v>9.963000000000001</c:v>
                </c:pt>
                <c:pt idx="11792">
                  <c:v>9.963000000000001</c:v>
                </c:pt>
                <c:pt idx="11793">
                  <c:v>9.9640000000000004</c:v>
                </c:pt>
                <c:pt idx="11794">
                  <c:v>9.9650000000000016</c:v>
                </c:pt>
                <c:pt idx="11795">
                  <c:v>9.9660000000000011</c:v>
                </c:pt>
                <c:pt idx="11796">
                  <c:v>9.9670000000000005</c:v>
                </c:pt>
                <c:pt idx="11797">
                  <c:v>9.968</c:v>
                </c:pt>
                <c:pt idx="11798">
                  <c:v>9.968</c:v>
                </c:pt>
                <c:pt idx="11799">
                  <c:v>9.9690000000000012</c:v>
                </c:pt>
                <c:pt idx="11800">
                  <c:v>9.9700000000000006</c:v>
                </c:pt>
                <c:pt idx="11801">
                  <c:v>9.9710000000000001</c:v>
                </c:pt>
                <c:pt idx="11802">
                  <c:v>9.9720000000000013</c:v>
                </c:pt>
                <c:pt idx="11803">
                  <c:v>9.9730000000000008</c:v>
                </c:pt>
                <c:pt idx="11804">
                  <c:v>9.9730000000000008</c:v>
                </c:pt>
                <c:pt idx="11805">
                  <c:v>9.9740000000000002</c:v>
                </c:pt>
                <c:pt idx="11806">
                  <c:v>9.9750000000000014</c:v>
                </c:pt>
                <c:pt idx="11807">
                  <c:v>9.9760000000000009</c:v>
                </c:pt>
                <c:pt idx="11808">
                  <c:v>9.9770000000000003</c:v>
                </c:pt>
                <c:pt idx="11809">
                  <c:v>9.9780000000000015</c:v>
                </c:pt>
                <c:pt idx="11810">
                  <c:v>9.9780000000000015</c:v>
                </c:pt>
                <c:pt idx="11811">
                  <c:v>9.979000000000001</c:v>
                </c:pt>
                <c:pt idx="11812">
                  <c:v>9.98</c:v>
                </c:pt>
                <c:pt idx="11813">
                  <c:v>9.9810000000000016</c:v>
                </c:pt>
                <c:pt idx="11814">
                  <c:v>9.9820000000000011</c:v>
                </c:pt>
                <c:pt idx="11815">
                  <c:v>9.9830000000000005</c:v>
                </c:pt>
                <c:pt idx="11816">
                  <c:v>9.9830000000000005</c:v>
                </c:pt>
                <c:pt idx="11817">
                  <c:v>9.984</c:v>
                </c:pt>
                <c:pt idx="11818">
                  <c:v>9.9850000000000012</c:v>
                </c:pt>
                <c:pt idx="11819">
                  <c:v>9.9860000000000007</c:v>
                </c:pt>
                <c:pt idx="11820">
                  <c:v>9.9870000000000001</c:v>
                </c:pt>
                <c:pt idx="11821">
                  <c:v>9.9870000000000001</c:v>
                </c:pt>
                <c:pt idx="11822">
                  <c:v>9.9880000000000013</c:v>
                </c:pt>
                <c:pt idx="11823">
                  <c:v>9.9890000000000008</c:v>
                </c:pt>
                <c:pt idx="11824">
                  <c:v>9.99</c:v>
                </c:pt>
                <c:pt idx="11825">
                  <c:v>9.9910000000000014</c:v>
                </c:pt>
                <c:pt idx="11826">
                  <c:v>9.9920000000000009</c:v>
                </c:pt>
                <c:pt idx="11827">
                  <c:v>9.9920000000000009</c:v>
                </c:pt>
                <c:pt idx="11828">
                  <c:v>9.9930000000000003</c:v>
                </c:pt>
                <c:pt idx="11829">
                  <c:v>9.9940000000000015</c:v>
                </c:pt>
                <c:pt idx="11830">
                  <c:v>9.995000000000001</c:v>
                </c:pt>
                <c:pt idx="11831">
                  <c:v>9.9960000000000004</c:v>
                </c:pt>
                <c:pt idx="11832">
                  <c:v>9.9970000000000017</c:v>
                </c:pt>
                <c:pt idx="11833">
                  <c:v>9.9970000000000017</c:v>
                </c:pt>
                <c:pt idx="11834">
                  <c:v>9.9980000000000011</c:v>
                </c:pt>
                <c:pt idx="11835">
                  <c:v>9.9990000000000006</c:v>
                </c:pt>
                <c:pt idx="11836">
                  <c:v>10</c:v>
                </c:pt>
                <c:pt idx="11837">
                  <c:v>10.001000000000001</c:v>
                </c:pt>
                <c:pt idx="11838">
                  <c:v>10.002000000000001</c:v>
                </c:pt>
                <c:pt idx="11839">
                  <c:v>10.002000000000001</c:v>
                </c:pt>
                <c:pt idx="11840">
                  <c:v>10.003</c:v>
                </c:pt>
                <c:pt idx="11841">
                  <c:v>10.004000000000001</c:v>
                </c:pt>
                <c:pt idx="11842">
                  <c:v>10.005000000000001</c:v>
                </c:pt>
                <c:pt idx="11843">
                  <c:v>10.006</c:v>
                </c:pt>
                <c:pt idx="11844">
                  <c:v>10.007000000000001</c:v>
                </c:pt>
                <c:pt idx="11845">
                  <c:v>10.007000000000001</c:v>
                </c:pt>
                <c:pt idx="11846">
                  <c:v>10.008000000000001</c:v>
                </c:pt>
                <c:pt idx="11847">
                  <c:v>10.009</c:v>
                </c:pt>
                <c:pt idx="11848">
                  <c:v>10.010000000000002</c:v>
                </c:pt>
                <c:pt idx="11849">
                  <c:v>10.011000000000001</c:v>
                </c:pt>
                <c:pt idx="11850">
                  <c:v>10.012</c:v>
                </c:pt>
                <c:pt idx="11851">
                  <c:v>10.012</c:v>
                </c:pt>
                <c:pt idx="11852">
                  <c:v>10.013000000000002</c:v>
                </c:pt>
                <c:pt idx="11853">
                  <c:v>10.014000000000001</c:v>
                </c:pt>
                <c:pt idx="11854">
                  <c:v>10.015000000000001</c:v>
                </c:pt>
                <c:pt idx="11855">
                  <c:v>10.016</c:v>
                </c:pt>
                <c:pt idx="11856">
                  <c:v>10.017000000000001</c:v>
                </c:pt>
                <c:pt idx="11857">
                  <c:v>10.017000000000001</c:v>
                </c:pt>
                <c:pt idx="11858">
                  <c:v>10.018000000000001</c:v>
                </c:pt>
                <c:pt idx="11859">
                  <c:v>10.019</c:v>
                </c:pt>
                <c:pt idx="11860">
                  <c:v>10.020000000000001</c:v>
                </c:pt>
                <c:pt idx="11861">
                  <c:v>10.021000000000001</c:v>
                </c:pt>
                <c:pt idx="11862">
                  <c:v>10.022</c:v>
                </c:pt>
                <c:pt idx="11863">
                  <c:v>10.022</c:v>
                </c:pt>
                <c:pt idx="11864">
                  <c:v>10.023000000000001</c:v>
                </c:pt>
                <c:pt idx="11865">
                  <c:v>10.024000000000001</c:v>
                </c:pt>
                <c:pt idx="11866">
                  <c:v>10.025</c:v>
                </c:pt>
                <c:pt idx="11867">
                  <c:v>10.026000000000002</c:v>
                </c:pt>
                <c:pt idx="11868">
                  <c:v>10.026000000000002</c:v>
                </c:pt>
                <c:pt idx="11869">
                  <c:v>10.027000000000001</c:v>
                </c:pt>
                <c:pt idx="11870">
                  <c:v>10.028</c:v>
                </c:pt>
                <c:pt idx="11871">
                  <c:v>10.029000000000002</c:v>
                </c:pt>
                <c:pt idx="11872">
                  <c:v>10.030000000000001</c:v>
                </c:pt>
                <c:pt idx="11873">
                  <c:v>10.031000000000001</c:v>
                </c:pt>
                <c:pt idx="11874">
                  <c:v>10.031000000000001</c:v>
                </c:pt>
                <c:pt idx="11875">
                  <c:v>10.032</c:v>
                </c:pt>
                <c:pt idx="11876">
                  <c:v>10.033000000000001</c:v>
                </c:pt>
                <c:pt idx="11877">
                  <c:v>10.034000000000001</c:v>
                </c:pt>
                <c:pt idx="11878">
                  <c:v>10.035</c:v>
                </c:pt>
                <c:pt idx="11879">
                  <c:v>10.036000000000001</c:v>
                </c:pt>
                <c:pt idx="11880">
                  <c:v>10.036000000000001</c:v>
                </c:pt>
                <c:pt idx="11881">
                  <c:v>10.037000000000001</c:v>
                </c:pt>
                <c:pt idx="11882">
                  <c:v>10.038</c:v>
                </c:pt>
                <c:pt idx="11883">
                  <c:v>10.039000000000001</c:v>
                </c:pt>
                <c:pt idx="11884">
                  <c:v>10.040000000000001</c:v>
                </c:pt>
                <c:pt idx="11885">
                  <c:v>10.041</c:v>
                </c:pt>
                <c:pt idx="11886">
                  <c:v>10.041</c:v>
                </c:pt>
                <c:pt idx="11887">
                  <c:v>10.042000000000002</c:v>
                </c:pt>
                <c:pt idx="11888">
                  <c:v>10.043000000000001</c:v>
                </c:pt>
                <c:pt idx="11889">
                  <c:v>10.044</c:v>
                </c:pt>
                <c:pt idx="11890">
                  <c:v>10.045000000000002</c:v>
                </c:pt>
                <c:pt idx="11891">
                  <c:v>10.046000000000001</c:v>
                </c:pt>
                <c:pt idx="11892">
                  <c:v>10.046000000000001</c:v>
                </c:pt>
                <c:pt idx="11893">
                  <c:v>10.047000000000001</c:v>
                </c:pt>
                <c:pt idx="11894">
                  <c:v>10.048</c:v>
                </c:pt>
                <c:pt idx="11895">
                  <c:v>10.049000000000001</c:v>
                </c:pt>
                <c:pt idx="11896">
                  <c:v>10.050000000000001</c:v>
                </c:pt>
                <c:pt idx="11897">
                  <c:v>10.051</c:v>
                </c:pt>
                <c:pt idx="11898">
                  <c:v>10.051</c:v>
                </c:pt>
                <c:pt idx="11899">
                  <c:v>10.052000000000001</c:v>
                </c:pt>
                <c:pt idx="11900">
                  <c:v>10.053000000000001</c:v>
                </c:pt>
                <c:pt idx="11901">
                  <c:v>10.054</c:v>
                </c:pt>
                <c:pt idx="11902">
                  <c:v>10.055000000000001</c:v>
                </c:pt>
                <c:pt idx="11903">
                  <c:v>10.056000000000001</c:v>
                </c:pt>
                <c:pt idx="11904">
                  <c:v>10.056000000000001</c:v>
                </c:pt>
                <c:pt idx="11905">
                  <c:v>10.057</c:v>
                </c:pt>
                <c:pt idx="11906">
                  <c:v>10.058000000000002</c:v>
                </c:pt>
                <c:pt idx="11907">
                  <c:v>10.059000000000001</c:v>
                </c:pt>
                <c:pt idx="11908">
                  <c:v>10.06</c:v>
                </c:pt>
                <c:pt idx="11909">
                  <c:v>10.061</c:v>
                </c:pt>
                <c:pt idx="11910">
                  <c:v>10.061</c:v>
                </c:pt>
                <c:pt idx="11911">
                  <c:v>10.062000000000001</c:v>
                </c:pt>
                <c:pt idx="11912">
                  <c:v>10.063000000000001</c:v>
                </c:pt>
                <c:pt idx="11913">
                  <c:v>10.064</c:v>
                </c:pt>
                <c:pt idx="11914">
                  <c:v>10.065000000000001</c:v>
                </c:pt>
                <c:pt idx="11915">
                  <c:v>10.065000000000001</c:v>
                </c:pt>
                <c:pt idx="11916">
                  <c:v>10.066000000000001</c:v>
                </c:pt>
                <c:pt idx="11917">
                  <c:v>10.067</c:v>
                </c:pt>
                <c:pt idx="11918">
                  <c:v>10.068000000000001</c:v>
                </c:pt>
                <c:pt idx="11919">
                  <c:v>10.069000000000001</c:v>
                </c:pt>
                <c:pt idx="11920">
                  <c:v>10.07</c:v>
                </c:pt>
                <c:pt idx="11921">
                  <c:v>10.07</c:v>
                </c:pt>
                <c:pt idx="11922">
                  <c:v>10.071000000000002</c:v>
                </c:pt>
                <c:pt idx="11923">
                  <c:v>10.072000000000001</c:v>
                </c:pt>
                <c:pt idx="11924">
                  <c:v>10.073</c:v>
                </c:pt>
                <c:pt idx="11925">
                  <c:v>10.074000000000002</c:v>
                </c:pt>
                <c:pt idx="11926">
                  <c:v>10.075000000000001</c:v>
                </c:pt>
                <c:pt idx="11927">
                  <c:v>10.075000000000001</c:v>
                </c:pt>
                <c:pt idx="11928">
                  <c:v>10.076000000000001</c:v>
                </c:pt>
                <c:pt idx="11929">
                  <c:v>10.077</c:v>
                </c:pt>
                <c:pt idx="11930">
                  <c:v>10.078000000000001</c:v>
                </c:pt>
                <c:pt idx="11931">
                  <c:v>10.079000000000001</c:v>
                </c:pt>
                <c:pt idx="11932">
                  <c:v>10.08</c:v>
                </c:pt>
                <c:pt idx="11933">
                  <c:v>10.08</c:v>
                </c:pt>
                <c:pt idx="11934">
                  <c:v>10.081000000000001</c:v>
                </c:pt>
                <c:pt idx="11935">
                  <c:v>10.082000000000001</c:v>
                </c:pt>
                <c:pt idx="11936">
                  <c:v>10.083</c:v>
                </c:pt>
                <c:pt idx="11937">
                  <c:v>10.084000000000001</c:v>
                </c:pt>
                <c:pt idx="11938">
                  <c:v>10.085000000000001</c:v>
                </c:pt>
                <c:pt idx="11939">
                  <c:v>10.085000000000001</c:v>
                </c:pt>
                <c:pt idx="11940">
                  <c:v>10.086</c:v>
                </c:pt>
                <c:pt idx="11941">
                  <c:v>10.087000000000002</c:v>
                </c:pt>
                <c:pt idx="11942">
                  <c:v>10.088000000000001</c:v>
                </c:pt>
                <c:pt idx="11943">
                  <c:v>10.089</c:v>
                </c:pt>
                <c:pt idx="11944">
                  <c:v>10.090000000000002</c:v>
                </c:pt>
                <c:pt idx="11945">
                  <c:v>10.090000000000002</c:v>
                </c:pt>
                <c:pt idx="11946">
                  <c:v>10.091000000000001</c:v>
                </c:pt>
                <c:pt idx="11947">
                  <c:v>10.092000000000001</c:v>
                </c:pt>
                <c:pt idx="11948">
                  <c:v>10.093</c:v>
                </c:pt>
                <c:pt idx="11949">
                  <c:v>10.094000000000001</c:v>
                </c:pt>
                <c:pt idx="11950">
                  <c:v>10.095000000000001</c:v>
                </c:pt>
                <c:pt idx="11951">
                  <c:v>10.095000000000001</c:v>
                </c:pt>
                <c:pt idx="11952">
                  <c:v>10.096</c:v>
                </c:pt>
                <c:pt idx="11953">
                  <c:v>10.097000000000001</c:v>
                </c:pt>
                <c:pt idx="11954">
                  <c:v>10.098000000000001</c:v>
                </c:pt>
                <c:pt idx="11955">
                  <c:v>10.099</c:v>
                </c:pt>
                <c:pt idx="11956">
                  <c:v>10.100000000000001</c:v>
                </c:pt>
                <c:pt idx="11957">
                  <c:v>10.100000000000001</c:v>
                </c:pt>
                <c:pt idx="11958">
                  <c:v>10.101000000000001</c:v>
                </c:pt>
                <c:pt idx="11959">
                  <c:v>10.102</c:v>
                </c:pt>
                <c:pt idx="11960">
                  <c:v>10.103000000000002</c:v>
                </c:pt>
                <c:pt idx="11961">
                  <c:v>10.104000000000001</c:v>
                </c:pt>
                <c:pt idx="11962">
                  <c:v>10.104000000000001</c:v>
                </c:pt>
                <c:pt idx="11963">
                  <c:v>10.105</c:v>
                </c:pt>
                <c:pt idx="11964">
                  <c:v>10.106000000000002</c:v>
                </c:pt>
                <c:pt idx="11965">
                  <c:v>10.107000000000001</c:v>
                </c:pt>
                <c:pt idx="11966">
                  <c:v>10.108000000000001</c:v>
                </c:pt>
                <c:pt idx="11967">
                  <c:v>10.109</c:v>
                </c:pt>
                <c:pt idx="11968">
                  <c:v>10.109</c:v>
                </c:pt>
                <c:pt idx="11969">
                  <c:v>10.110000000000001</c:v>
                </c:pt>
                <c:pt idx="11970">
                  <c:v>10.111000000000001</c:v>
                </c:pt>
                <c:pt idx="11971">
                  <c:v>10.112</c:v>
                </c:pt>
                <c:pt idx="11972">
                  <c:v>10.113000000000001</c:v>
                </c:pt>
                <c:pt idx="11973">
                  <c:v>10.114000000000001</c:v>
                </c:pt>
                <c:pt idx="11974">
                  <c:v>10.114000000000001</c:v>
                </c:pt>
                <c:pt idx="11975">
                  <c:v>10.115</c:v>
                </c:pt>
                <c:pt idx="11976">
                  <c:v>10.116000000000001</c:v>
                </c:pt>
                <c:pt idx="11977">
                  <c:v>10.117000000000001</c:v>
                </c:pt>
                <c:pt idx="11978">
                  <c:v>10.118</c:v>
                </c:pt>
                <c:pt idx="11979">
                  <c:v>10.119000000000002</c:v>
                </c:pt>
                <c:pt idx="11980">
                  <c:v>10.119000000000002</c:v>
                </c:pt>
                <c:pt idx="11981">
                  <c:v>10.120000000000001</c:v>
                </c:pt>
                <c:pt idx="11982">
                  <c:v>10.121</c:v>
                </c:pt>
                <c:pt idx="11983">
                  <c:v>10.122000000000002</c:v>
                </c:pt>
                <c:pt idx="11984">
                  <c:v>10.123000000000001</c:v>
                </c:pt>
                <c:pt idx="11985">
                  <c:v>10.124000000000001</c:v>
                </c:pt>
                <c:pt idx="11986">
                  <c:v>10.124000000000001</c:v>
                </c:pt>
                <c:pt idx="11987">
                  <c:v>10.125</c:v>
                </c:pt>
                <c:pt idx="11988">
                  <c:v>10.126000000000001</c:v>
                </c:pt>
                <c:pt idx="11989">
                  <c:v>10.127000000000001</c:v>
                </c:pt>
                <c:pt idx="11990">
                  <c:v>10.128</c:v>
                </c:pt>
                <c:pt idx="11991">
                  <c:v>10.129000000000001</c:v>
                </c:pt>
                <c:pt idx="11992">
                  <c:v>10.129000000000001</c:v>
                </c:pt>
                <c:pt idx="11993">
                  <c:v>10.130000000000001</c:v>
                </c:pt>
                <c:pt idx="11994">
                  <c:v>10.131</c:v>
                </c:pt>
                <c:pt idx="11995">
                  <c:v>10.132000000000001</c:v>
                </c:pt>
                <c:pt idx="11996">
                  <c:v>10.133000000000001</c:v>
                </c:pt>
                <c:pt idx="11997">
                  <c:v>10.134</c:v>
                </c:pt>
                <c:pt idx="11998">
                  <c:v>10.134</c:v>
                </c:pt>
                <c:pt idx="11999">
                  <c:v>10.135000000000002</c:v>
                </c:pt>
                <c:pt idx="12000">
                  <c:v>10.136000000000001</c:v>
                </c:pt>
                <c:pt idx="12001">
                  <c:v>10.137</c:v>
                </c:pt>
                <c:pt idx="12002">
                  <c:v>10.138000000000002</c:v>
                </c:pt>
                <c:pt idx="12003">
                  <c:v>10.139000000000001</c:v>
                </c:pt>
                <c:pt idx="12004">
                  <c:v>10.139000000000001</c:v>
                </c:pt>
                <c:pt idx="12005">
                  <c:v>10.14</c:v>
                </c:pt>
                <c:pt idx="12006">
                  <c:v>10.141</c:v>
                </c:pt>
                <c:pt idx="12007">
                  <c:v>10.142000000000001</c:v>
                </c:pt>
                <c:pt idx="12008">
                  <c:v>10.143000000000001</c:v>
                </c:pt>
                <c:pt idx="12009">
                  <c:v>10.143000000000001</c:v>
                </c:pt>
                <c:pt idx="12010">
                  <c:v>10.144</c:v>
                </c:pt>
                <c:pt idx="12011">
                  <c:v>10.145000000000001</c:v>
                </c:pt>
                <c:pt idx="12012">
                  <c:v>10.146000000000001</c:v>
                </c:pt>
                <c:pt idx="12013">
                  <c:v>10.147</c:v>
                </c:pt>
                <c:pt idx="12014">
                  <c:v>10.148000000000001</c:v>
                </c:pt>
                <c:pt idx="12015">
                  <c:v>10.148000000000001</c:v>
                </c:pt>
                <c:pt idx="12016">
                  <c:v>10.149000000000001</c:v>
                </c:pt>
                <c:pt idx="12017">
                  <c:v>10.15</c:v>
                </c:pt>
                <c:pt idx="12018">
                  <c:v>10.151000000000002</c:v>
                </c:pt>
                <c:pt idx="12019">
                  <c:v>10.152000000000001</c:v>
                </c:pt>
                <c:pt idx="12020">
                  <c:v>10.153</c:v>
                </c:pt>
                <c:pt idx="12021">
                  <c:v>10.153</c:v>
                </c:pt>
                <c:pt idx="12022">
                  <c:v>10.154000000000002</c:v>
                </c:pt>
                <c:pt idx="12023">
                  <c:v>10.155000000000001</c:v>
                </c:pt>
                <c:pt idx="12024">
                  <c:v>10.156000000000001</c:v>
                </c:pt>
                <c:pt idx="12025">
                  <c:v>10.157</c:v>
                </c:pt>
                <c:pt idx="12026">
                  <c:v>10.158000000000001</c:v>
                </c:pt>
                <c:pt idx="12027">
                  <c:v>10.158000000000001</c:v>
                </c:pt>
                <c:pt idx="12028">
                  <c:v>10.159000000000001</c:v>
                </c:pt>
                <c:pt idx="12029">
                  <c:v>10.16</c:v>
                </c:pt>
                <c:pt idx="12030">
                  <c:v>10.161000000000001</c:v>
                </c:pt>
                <c:pt idx="12031">
                  <c:v>10.162000000000001</c:v>
                </c:pt>
                <c:pt idx="12032">
                  <c:v>10.163</c:v>
                </c:pt>
                <c:pt idx="12033">
                  <c:v>10.163</c:v>
                </c:pt>
                <c:pt idx="12034">
                  <c:v>10.164000000000001</c:v>
                </c:pt>
                <c:pt idx="12035">
                  <c:v>10.165000000000001</c:v>
                </c:pt>
                <c:pt idx="12036">
                  <c:v>10.166</c:v>
                </c:pt>
                <c:pt idx="12037">
                  <c:v>10.167000000000002</c:v>
                </c:pt>
                <c:pt idx="12038">
                  <c:v>10.168000000000001</c:v>
                </c:pt>
                <c:pt idx="12039">
                  <c:v>10.168000000000001</c:v>
                </c:pt>
                <c:pt idx="12040">
                  <c:v>10.169</c:v>
                </c:pt>
                <c:pt idx="12041">
                  <c:v>10.170000000000002</c:v>
                </c:pt>
                <c:pt idx="12042">
                  <c:v>10.171000000000001</c:v>
                </c:pt>
                <c:pt idx="12043">
                  <c:v>10.172000000000001</c:v>
                </c:pt>
                <c:pt idx="12044">
                  <c:v>10.173</c:v>
                </c:pt>
                <c:pt idx="12045">
                  <c:v>10.173</c:v>
                </c:pt>
                <c:pt idx="12046">
                  <c:v>10.174000000000001</c:v>
                </c:pt>
                <c:pt idx="12047">
                  <c:v>10.175000000000001</c:v>
                </c:pt>
                <c:pt idx="12048">
                  <c:v>10.176</c:v>
                </c:pt>
                <c:pt idx="12049">
                  <c:v>10.177000000000001</c:v>
                </c:pt>
                <c:pt idx="12050">
                  <c:v>10.178000000000001</c:v>
                </c:pt>
                <c:pt idx="12051">
                  <c:v>10.178000000000001</c:v>
                </c:pt>
                <c:pt idx="12052">
                  <c:v>10.179</c:v>
                </c:pt>
                <c:pt idx="12053">
                  <c:v>10.180000000000001</c:v>
                </c:pt>
                <c:pt idx="12054">
                  <c:v>10.181000000000001</c:v>
                </c:pt>
                <c:pt idx="12055">
                  <c:v>10.182</c:v>
                </c:pt>
                <c:pt idx="12056">
                  <c:v>10.182</c:v>
                </c:pt>
                <c:pt idx="12057">
                  <c:v>10.183000000000002</c:v>
                </c:pt>
                <c:pt idx="12058">
                  <c:v>10.184000000000001</c:v>
                </c:pt>
                <c:pt idx="12059">
                  <c:v>10.185</c:v>
                </c:pt>
                <c:pt idx="12060">
                  <c:v>10.186</c:v>
                </c:pt>
                <c:pt idx="12061">
                  <c:v>10.187000000000001</c:v>
                </c:pt>
                <c:pt idx="12062">
                  <c:v>10.187000000000001</c:v>
                </c:pt>
                <c:pt idx="12063">
                  <c:v>10.188000000000001</c:v>
                </c:pt>
                <c:pt idx="12064">
                  <c:v>10.189</c:v>
                </c:pt>
                <c:pt idx="12065">
                  <c:v>10.190000000000001</c:v>
                </c:pt>
                <c:pt idx="12066">
                  <c:v>10.191000000000001</c:v>
                </c:pt>
                <c:pt idx="12067">
                  <c:v>10.192</c:v>
                </c:pt>
                <c:pt idx="12068">
                  <c:v>10.192</c:v>
                </c:pt>
                <c:pt idx="12069">
                  <c:v>10.193000000000001</c:v>
                </c:pt>
                <c:pt idx="12070">
                  <c:v>10.194000000000001</c:v>
                </c:pt>
                <c:pt idx="12071">
                  <c:v>10.195</c:v>
                </c:pt>
                <c:pt idx="12072">
                  <c:v>10.196000000000002</c:v>
                </c:pt>
                <c:pt idx="12073">
                  <c:v>10.197000000000001</c:v>
                </c:pt>
                <c:pt idx="12074">
                  <c:v>10.197000000000001</c:v>
                </c:pt>
                <c:pt idx="12075">
                  <c:v>10.198</c:v>
                </c:pt>
                <c:pt idx="12076">
                  <c:v>10.199000000000002</c:v>
                </c:pt>
                <c:pt idx="12077">
                  <c:v>10.200000000000001</c:v>
                </c:pt>
                <c:pt idx="12078">
                  <c:v>10.201000000000001</c:v>
                </c:pt>
                <c:pt idx="12079">
                  <c:v>10.202</c:v>
                </c:pt>
                <c:pt idx="12080">
                  <c:v>10.202</c:v>
                </c:pt>
                <c:pt idx="12081">
                  <c:v>10.203000000000001</c:v>
                </c:pt>
                <c:pt idx="12082">
                  <c:v>10.204000000000001</c:v>
                </c:pt>
                <c:pt idx="12083">
                  <c:v>10.205</c:v>
                </c:pt>
                <c:pt idx="12084">
                  <c:v>10.206000000000001</c:v>
                </c:pt>
                <c:pt idx="12085">
                  <c:v>10.207000000000001</c:v>
                </c:pt>
                <c:pt idx="12086">
                  <c:v>10.207000000000001</c:v>
                </c:pt>
                <c:pt idx="12087">
                  <c:v>10.208</c:v>
                </c:pt>
                <c:pt idx="12088">
                  <c:v>10.209000000000001</c:v>
                </c:pt>
                <c:pt idx="12089">
                  <c:v>10.210000000000001</c:v>
                </c:pt>
                <c:pt idx="12090">
                  <c:v>10.211</c:v>
                </c:pt>
                <c:pt idx="12091">
                  <c:v>10.212000000000002</c:v>
                </c:pt>
                <c:pt idx="12092">
                  <c:v>10.212000000000002</c:v>
                </c:pt>
                <c:pt idx="12093">
                  <c:v>10.213000000000001</c:v>
                </c:pt>
                <c:pt idx="12094">
                  <c:v>10.214</c:v>
                </c:pt>
                <c:pt idx="12095">
                  <c:v>10.215000000000002</c:v>
                </c:pt>
                <c:pt idx="12096">
                  <c:v>10.216000000000001</c:v>
                </c:pt>
                <c:pt idx="12097">
                  <c:v>10.216000000000001</c:v>
                </c:pt>
                <c:pt idx="12098">
                  <c:v>10.217000000000001</c:v>
                </c:pt>
                <c:pt idx="12099">
                  <c:v>10.218</c:v>
                </c:pt>
                <c:pt idx="12100">
                  <c:v>10.219000000000001</c:v>
                </c:pt>
                <c:pt idx="12101">
                  <c:v>10.220000000000001</c:v>
                </c:pt>
                <c:pt idx="12102">
                  <c:v>10.221</c:v>
                </c:pt>
                <c:pt idx="12103">
                  <c:v>10.221</c:v>
                </c:pt>
                <c:pt idx="12104">
                  <c:v>10.222000000000001</c:v>
                </c:pt>
                <c:pt idx="12105">
                  <c:v>10.223000000000001</c:v>
                </c:pt>
                <c:pt idx="12106">
                  <c:v>10.224</c:v>
                </c:pt>
                <c:pt idx="12107">
                  <c:v>10.225000000000001</c:v>
                </c:pt>
                <c:pt idx="12108">
                  <c:v>10.226000000000001</c:v>
                </c:pt>
                <c:pt idx="12109">
                  <c:v>10.226000000000001</c:v>
                </c:pt>
                <c:pt idx="12110">
                  <c:v>10.227</c:v>
                </c:pt>
                <c:pt idx="12111">
                  <c:v>10.228000000000002</c:v>
                </c:pt>
                <c:pt idx="12112">
                  <c:v>10.229000000000001</c:v>
                </c:pt>
                <c:pt idx="12113">
                  <c:v>10.23</c:v>
                </c:pt>
                <c:pt idx="12114">
                  <c:v>10.231000000000002</c:v>
                </c:pt>
                <c:pt idx="12115">
                  <c:v>10.231000000000002</c:v>
                </c:pt>
                <c:pt idx="12116">
                  <c:v>10.232000000000001</c:v>
                </c:pt>
                <c:pt idx="12117">
                  <c:v>10.233000000000001</c:v>
                </c:pt>
                <c:pt idx="12118">
                  <c:v>10.234</c:v>
                </c:pt>
                <c:pt idx="12119">
                  <c:v>10.235000000000001</c:v>
                </c:pt>
                <c:pt idx="12120">
                  <c:v>10.236000000000001</c:v>
                </c:pt>
                <c:pt idx="12121">
                  <c:v>10.236000000000001</c:v>
                </c:pt>
                <c:pt idx="12122">
                  <c:v>10.237</c:v>
                </c:pt>
                <c:pt idx="12123">
                  <c:v>10.238000000000001</c:v>
                </c:pt>
                <c:pt idx="12124">
                  <c:v>10.239000000000001</c:v>
                </c:pt>
                <c:pt idx="12125">
                  <c:v>10.24</c:v>
                </c:pt>
                <c:pt idx="12126">
                  <c:v>10.241000000000001</c:v>
                </c:pt>
                <c:pt idx="12127">
                  <c:v>10.241000000000001</c:v>
                </c:pt>
                <c:pt idx="12128">
                  <c:v>10.242000000000001</c:v>
                </c:pt>
                <c:pt idx="12129">
                  <c:v>10.243</c:v>
                </c:pt>
                <c:pt idx="12130">
                  <c:v>10.244000000000002</c:v>
                </c:pt>
                <c:pt idx="12131">
                  <c:v>10.245000000000001</c:v>
                </c:pt>
                <c:pt idx="12132">
                  <c:v>10.246</c:v>
                </c:pt>
                <c:pt idx="12133">
                  <c:v>10.246</c:v>
                </c:pt>
                <c:pt idx="12134">
                  <c:v>10.247000000000002</c:v>
                </c:pt>
                <c:pt idx="12135">
                  <c:v>10.248000000000001</c:v>
                </c:pt>
                <c:pt idx="12136">
                  <c:v>10.249000000000001</c:v>
                </c:pt>
                <c:pt idx="12137">
                  <c:v>10.25</c:v>
                </c:pt>
                <c:pt idx="12138">
                  <c:v>10.251000000000001</c:v>
                </c:pt>
                <c:pt idx="12139">
                  <c:v>10.251000000000001</c:v>
                </c:pt>
                <c:pt idx="12140">
                  <c:v>10.252000000000001</c:v>
                </c:pt>
                <c:pt idx="12141">
                  <c:v>10.253</c:v>
                </c:pt>
                <c:pt idx="12142">
                  <c:v>10.254000000000001</c:v>
                </c:pt>
                <c:pt idx="12143">
                  <c:v>10.255000000000001</c:v>
                </c:pt>
                <c:pt idx="12144">
                  <c:v>10.255000000000001</c:v>
                </c:pt>
                <c:pt idx="12145">
                  <c:v>10.256</c:v>
                </c:pt>
                <c:pt idx="12146">
                  <c:v>10.257000000000001</c:v>
                </c:pt>
                <c:pt idx="12147">
                  <c:v>10.258000000000001</c:v>
                </c:pt>
                <c:pt idx="12148">
                  <c:v>10.259</c:v>
                </c:pt>
                <c:pt idx="12149">
                  <c:v>10.260000000000002</c:v>
                </c:pt>
                <c:pt idx="12150">
                  <c:v>10.260000000000002</c:v>
                </c:pt>
                <c:pt idx="12151">
                  <c:v>10.261000000000001</c:v>
                </c:pt>
                <c:pt idx="12152">
                  <c:v>10.262</c:v>
                </c:pt>
                <c:pt idx="12153">
                  <c:v>10.263000000000002</c:v>
                </c:pt>
                <c:pt idx="12154">
                  <c:v>10.264000000000001</c:v>
                </c:pt>
                <c:pt idx="12155">
                  <c:v>10.265000000000001</c:v>
                </c:pt>
                <c:pt idx="12156">
                  <c:v>10.265000000000001</c:v>
                </c:pt>
                <c:pt idx="12157">
                  <c:v>10.266</c:v>
                </c:pt>
                <c:pt idx="12158">
                  <c:v>10.267000000000001</c:v>
                </c:pt>
                <c:pt idx="12159">
                  <c:v>10.268000000000001</c:v>
                </c:pt>
                <c:pt idx="12160">
                  <c:v>10.269</c:v>
                </c:pt>
                <c:pt idx="12161">
                  <c:v>10.270000000000001</c:v>
                </c:pt>
                <c:pt idx="12162">
                  <c:v>10.270000000000001</c:v>
                </c:pt>
                <c:pt idx="12163">
                  <c:v>10.271000000000001</c:v>
                </c:pt>
                <c:pt idx="12164">
                  <c:v>10.272</c:v>
                </c:pt>
                <c:pt idx="12165">
                  <c:v>10.273000000000001</c:v>
                </c:pt>
                <c:pt idx="12166">
                  <c:v>10.274000000000001</c:v>
                </c:pt>
                <c:pt idx="12167">
                  <c:v>10.275</c:v>
                </c:pt>
                <c:pt idx="12168">
                  <c:v>10.275</c:v>
                </c:pt>
                <c:pt idx="12169">
                  <c:v>10.276000000000002</c:v>
                </c:pt>
                <c:pt idx="12170">
                  <c:v>10.277000000000001</c:v>
                </c:pt>
                <c:pt idx="12171">
                  <c:v>10.278</c:v>
                </c:pt>
                <c:pt idx="12172">
                  <c:v>10.279000000000002</c:v>
                </c:pt>
                <c:pt idx="12173">
                  <c:v>10.280000000000001</c:v>
                </c:pt>
                <c:pt idx="12174">
                  <c:v>10.280000000000001</c:v>
                </c:pt>
                <c:pt idx="12175">
                  <c:v>10.281000000000001</c:v>
                </c:pt>
                <c:pt idx="12176">
                  <c:v>10.282</c:v>
                </c:pt>
                <c:pt idx="12177">
                  <c:v>10.283000000000001</c:v>
                </c:pt>
                <c:pt idx="12178">
                  <c:v>10.284000000000001</c:v>
                </c:pt>
                <c:pt idx="12179">
                  <c:v>10.285</c:v>
                </c:pt>
                <c:pt idx="12180">
                  <c:v>10.285</c:v>
                </c:pt>
                <c:pt idx="12181">
                  <c:v>10.286000000000001</c:v>
                </c:pt>
                <c:pt idx="12182">
                  <c:v>10.287000000000001</c:v>
                </c:pt>
                <c:pt idx="12183">
                  <c:v>10.288</c:v>
                </c:pt>
                <c:pt idx="12184">
                  <c:v>10.289000000000001</c:v>
                </c:pt>
                <c:pt idx="12185">
                  <c:v>10.290000000000001</c:v>
                </c:pt>
                <c:pt idx="12186">
                  <c:v>10.290000000000001</c:v>
                </c:pt>
                <c:pt idx="12187">
                  <c:v>10.291</c:v>
                </c:pt>
                <c:pt idx="12188">
                  <c:v>10.292000000000002</c:v>
                </c:pt>
                <c:pt idx="12189">
                  <c:v>10.293000000000001</c:v>
                </c:pt>
                <c:pt idx="12190">
                  <c:v>10.294</c:v>
                </c:pt>
                <c:pt idx="12191">
                  <c:v>10.294</c:v>
                </c:pt>
                <c:pt idx="12192">
                  <c:v>10.295000000000002</c:v>
                </c:pt>
                <c:pt idx="12193">
                  <c:v>10.296000000000001</c:v>
                </c:pt>
                <c:pt idx="12194">
                  <c:v>10.297000000000001</c:v>
                </c:pt>
                <c:pt idx="12195">
                  <c:v>10.298</c:v>
                </c:pt>
                <c:pt idx="12196">
                  <c:v>10.299000000000001</c:v>
                </c:pt>
                <c:pt idx="12197">
                  <c:v>10.299000000000001</c:v>
                </c:pt>
                <c:pt idx="12198">
                  <c:v>10.3</c:v>
                </c:pt>
                <c:pt idx="12199">
                  <c:v>10.301</c:v>
                </c:pt>
                <c:pt idx="12200">
                  <c:v>10.302000000000001</c:v>
                </c:pt>
                <c:pt idx="12201">
                  <c:v>10.303000000000001</c:v>
                </c:pt>
                <c:pt idx="12202">
                  <c:v>10.304</c:v>
                </c:pt>
                <c:pt idx="12203">
                  <c:v>10.304</c:v>
                </c:pt>
                <c:pt idx="12204">
                  <c:v>10.305000000000001</c:v>
                </c:pt>
                <c:pt idx="12205">
                  <c:v>10.306000000000001</c:v>
                </c:pt>
                <c:pt idx="12206">
                  <c:v>10.307</c:v>
                </c:pt>
                <c:pt idx="12207">
                  <c:v>10.308000000000002</c:v>
                </c:pt>
                <c:pt idx="12208">
                  <c:v>10.309000000000001</c:v>
                </c:pt>
                <c:pt idx="12209">
                  <c:v>10.309000000000001</c:v>
                </c:pt>
                <c:pt idx="12210">
                  <c:v>10.31</c:v>
                </c:pt>
                <c:pt idx="12211">
                  <c:v>10.311</c:v>
                </c:pt>
                <c:pt idx="12212">
                  <c:v>10.312000000000001</c:v>
                </c:pt>
                <c:pt idx="12213">
                  <c:v>10.313000000000001</c:v>
                </c:pt>
                <c:pt idx="12214">
                  <c:v>10.314</c:v>
                </c:pt>
                <c:pt idx="12215">
                  <c:v>10.314</c:v>
                </c:pt>
                <c:pt idx="12216">
                  <c:v>10.315000000000001</c:v>
                </c:pt>
                <c:pt idx="12217">
                  <c:v>10.316000000000001</c:v>
                </c:pt>
                <c:pt idx="12218">
                  <c:v>10.317</c:v>
                </c:pt>
                <c:pt idx="12219">
                  <c:v>10.318000000000001</c:v>
                </c:pt>
                <c:pt idx="12220">
                  <c:v>10.319000000000001</c:v>
                </c:pt>
                <c:pt idx="12221">
                  <c:v>10.319000000000001</c:v>
                </c:pt>
                <c:pt idx="12222">
                  <c:v>10.32</c:v>
                </c:pt>
                <c:pt idx="12223">
                  <c:v>10.321000000000002</c:v>
                </c:pt>
                <c:pt idx="12224">
                  <c:v>10.322000000000001</c:v>
                </c:pt>
                <c:pt idx="12225">
                  <c:v>10.323</c:v>
                </c:pt>
                <c:pt idx="12226">
                  <c:v>10.324000000000002</c:v>
                </c:pt>
                <c:pt idx="12227">
                  <c:v>10.324000000000002</c:v>
                </c:pt>
                <c:pt idx="12228">
                  <c:v>10.325000000000001</c:v>
                </c:pt>
                <c:pt idx="12229">
                  <c:v>10.326000000000001</c:v>
                </c:pt>
                <c:pt idx="12230">
                  <c:v>10.327</c:v>
                </c:pt>
                <c:pt idx="12231">
                  <c:v>10.328000000000001</c:v>
                </c:pt>
                <c:pt idx="12232">
                  <c:v>10.329000000000001</c:v>
                </c:pt>
                <c:pt idx="12233">
                  <c:v>10.329000000000001</c:v>
                </c:pt>
                <c:pt idx="12234">
                  <c:v>10.33</c:v>
                </c:pt>
                <c:pt idx="12235">
                  <c:v>10.331000000000001</c:v>
                </c:pt>
                <c:pt idx="12236">
                  <c:v>10.332000000000001</c:v>
                </c:pt>
                <c:pt idx="12237">
                  <c:v>10.333</c:v>
                </c:pt>
                <c:pt idx="12238">
                  <c:v>10.333</c:v>
                </c:pt>
                <c:pt idx="12239">
                  <c:v>10.334000000000001</c:v>
                </c:pt>
                <c:pt idx="12240">
                  <c:v>10.335000000000001</c:v>
                </c:pt>
                <c:pt idx="12241">
                  <c:v>10.336</c:v>
                </c:pt>
                <c:pt idx="12242">
                  <c:v>10.337000000000002</c:v>
                </c:pt>
                <c:pt idx="12243">
                  <c:v>10.338000000000001</c:v>
                </c:pt>
                <c:pt idx="12244">
                  <c:v>10.338000000000001</c:v>
                </c:pt>
                <c:pt idx="12245">
                  <c:v>10.339</c:v>
                </c:pt>
                <c:pt idx="12246">
                  <c:v>10.340000000000002</c:v>
                </c:pt>
                <c:pt idx="12247">
                  <c:v>10.341000000000001</c:v>
                </c:pt>
                <c:pt idx="12248">
                  <c:v>10.342000000000001</c:v>
                </c:pt>
                <c:pt idx="12249">
                  <c:v>10.343</c:v>
                </c:pt>
                <c:pt idx="12250">
                  <c:v>10.343</c:v>
                </c:pt>
                <c:pt idx="12251">
                  <c:v>10.344000000000001</c:v>
                </c:pt>
                <c:pt idx="12252">
                  <c:v>10.345000000000001</c:v>
                </c:pt>
                <c:pt idx="12253">
                  <c:v>10.346</c:v>
                </c:pt>
                <c:pt idx="12254">
                  <c:v>10.347000000000001</c:v>
                </c:pt>
                <c:pt idx="12255">
                  <c:v>10.348000000000001</c:v>
                </c:pt>
                <c:pt idx="12256">
                  <c:v>10.348000000000001</c:v>
                </c:pt>
                <c:pt idx="12257">
                  <c:v>10.349</c:v>
                </c:pt>
                <c:pt idx="12258">
                  <c:v>10.350000000000001</c:v>
                </c:pt>
                <c:pt idx="12259">
                  <c:v>10.351000000000001</c:v>
                </c:pt>
                <c:pt idx="12260">
                  <c:v>10.352</c:v>
                </c:pt>
                <c:pt idx="12261">
                  <c:v>10.353000000000002</c:v>
                </c:pt>
                <c:pt idx="12262">
                  <c:v>10.353000000000002</c:v>
                </c:pt>
                <c:pt idx="12263">
                  <c:v>10.354000000000001</c:v>
                </c:pt>
                <c:pt idx="12264">
                  <c:v>10.355</c:v>
                </c:pt>
                <c:pt idx="12265">
                  <c:v>10.356000000000002</c:v>
                </c:pt>
                <c:pt idx="12266">
                  <c:v>10.357000000000001</c:v>
                </c:pt>
                <c:pt idx="12267">
                  <c:v>10.358000000000001</c:v>
                </c:pt>
                <c:pt idx="12268">
                  <c:v>10.358000000000001</c:v>
                </c:pt>
                <c:pt idx="12269">
                  <c:v>10.359</c:v>
                </c:pt>
                <c:pt idx="12270">
                  <c:v>10.360000000000001</c:v>
                </c:pt>
                <c:pt idx="12271">
                  <c:v>10.361000000000001</c:v>
                </c:pt>
                <c:pt idx="12272">
                  <c:v>10.362</c:v>
                </c:pt>
                <c:pt idx="12273">
                  <c:v>10.363000000000001</c:v>
                </c:pt>
                <c:pt idx="12274">
                  <c:v>10.363000000000001</c:v>
                </c:pt>
                <c:pt idx="12275">
                  <c:v>10.364000000000001</c:v>
                </c:pt>
                <c:pt idx="12276">
                  <c:v>10.365</c:v>
                </c:pt>
                <c:pt idx="12277">
                  <c:v>10.366000000000001</c:v>
                </c:pt>
                <c:pt idx="12278">
                  <c:v>10.367000000000001</c:v>
                </c:pt>
                <c:pt idx="12279">
                  <c:v>10.368</c:v>
                </c:pt>
                <c:pt idx="12280">
                  <c:v>10.368</c:v>
                </c:pt>
                <c:pt idx="12281">
                  <c:v>10.369000000000002</c:v>
                </c:pt>
                <c:pt idx="12282">
                  <c:v>10.370000000000001</c:v>
                </c:pt>
                <c:pt idx="12283">
                  <c:v>10.371</c:v>
                </c:pt>
                <c:pt idx="12284">
                  <c:v>10.372000000000002</c:v>
                </c:pt>
                <c:pt idx="12285">
                  <c:v>10.372000000000002</c:v>
                </c:pt>
                <c:pt idx="12286">
                  <c:v>10.373000000000001</c:v>
                </c:pt>
                <c:pt idx="12287">
                  <c:v>10.374000000000001</c:v>
                </c:pt>
                <c:pt idx="12288">
                  <c:v>10.375</c:v>
                </c:pt>
                <c:pt idx="12289">
                  <c:v>10.376000000000001</c:v>
                </c:pt>
                <c:pt idx="12290">
                  <c:v>10.377000000000001</c:v>
                </c:pt>
                <c:pt idx="12291">
                  <c:v>10.377000000000001</c:v>
                </c:pt>
                <c:pt idx="12292">
                  <c:v>10.378</c:v>
                </c:pt>
                <c:pt idx="12293">
                  <c:v>10.379000000000001</c:v>
                </c:pt>
                <c:pt idx="12294">
                  <c:v>10.38</c:v>
                </c:pt>
                <c:pt idx="12295">
                  <c:v>10.381</c:v>
                </c:pt>
                <c:pt idx="12296">
                  <c:v>10.382000000000001</c:v>
                </c:pt>
                <c:pt idx="12297">
                  <c:v>10.382000000000001</c:v>
                </c:pt>
                <c:pt idx="12298">
                  <c:v>10.383000000000001</c:v>
                </c:pt>
                <c:pt idx="12299">
                  <c:v>10.384</c:v>
                </c:pt>
                <c:pt idx="12300">
                  <c:v>10.385000000000002</c:v>
                </c:pt>
                <c:pt idx="12301">
                  <c:v>10.386000000000001</c:v>
                </c:pt>
                <c:pt idx="12302">
                  <c:v>10.387</c:v>
                </c:pt>
                <c:pt idx="12303">
                  <c:v>10.387</c:v>
                </c:pt>
                <c:pt idx="12304">
                  <c:v>10.388000000000002</c:v>
                </c:pt>
                <c:pt idx="12305">
                  <c:v>10.389000000000001</c:v>
                </c:pt>
                <c:pt idx="12306">
                  <c:v>10.39</c:v>
                </c:pt>
                <c:pt idx="12307">
                  <c:v>10.391</c:v>
                </c:pt>
                <c:pt idx="12308">
                  <c:v>10.392000000000001</c:v>
                </c:pt>
                <c:pt idx="12309">
                  <c:v>10.392000000000001</c:v>
                </c:pt>
                <c:pt idx="12310">
                  <c:v>10.393000000000001</c:v>
                </c:pt>
                <c:pt idx="12311">
                  <c:v>10.394</c:v>
                </c:pt>
                <c:pt idx="12312">
                  <c:v>10.395000000000001</c:v>
                </c:pt>
                <c:pt idx="12313">
                  <c:v>10.396000000000001</c:v>
                </c:pt>
                <c:pt idx="12314">
                  <c:v>10.397</c:v>
                </c:pt>
                <c:pt idx="12315">
                  <c:v>10.397</c:v>
                </c:pt>
                <c:pt idx="12316">
                  <c:v>10.398000000000001</c:v>
                </c:pt>
                <c:pt idx="12317">
                  <c:v>10.399000000000001</c:v>
                </c:pt>
                <c:pt idx="12318">
                  <c:v>10.4</c:v>
                </c:pt>
                <c:pt idx="12319">
                  <c:v>10.401000000000002</c:v>
                </c:pt>
                <c:pt idx="12320">
                  <c:v>10.402000000000001</c:v>
                </c:pt>
                <c:pt idx="12321">
                  <c:v>10.402000000000001</c:v>
                </c:pt>
                <c:pt idx="12322">
                  <c:v>10.403</c:v>
                </c:pt>
                <c:pt idx="12323">
                  <c:v>10.404000000000002</c:v>
                </c:pt>
                <c:pt idx="12324">
                  <c:v>10.405000000000001</c:v>
                </c:pt>
                <c:pt idx="12325">
                  <c:v>10.406000000000001</c:v>
                </c:pt>
                <c:pt idx="12326">
                  <c:v>10.406000000000001</c:v>
                </c:pt>
                <c:pt idx="12327">
                  <c:v>10.407</c:v>
                </c:pt>
                <c:pt idx="12328">
                  <c:v>10.408000000000001</c:v>
                </c:pt>
                <c:pt idx="12329">
                  <c:v>10.409000000000001</c:v>
                </c:pt>
                <c:pt idx="12330">
                  <c:v>10.41</c:v>
                </c:pt>
                <c:pt idx="12331">
                  <c:v>10.411000000000001</c:v>
                </c:pt>
                <c:pt idx="12332">
                  <c:v>10.411000000000001</c:v>
                </c:pt>
                <c:pt idx="12333">
                  <c:v>10.412000000000001</c:v>
                </c:pt>
                <c:pt idx="12334">
                  <c:v>10.413</c:v>
                </c:pt>
                <c:pt idx="12335">
                  <c:v>10.414000000000001</c:v>
                </c:pt>
                <c:pt idx="12336">
                  <c:v>10.415000000000001</c:v>
                </c:pt>
                <c:pt idx="12337">
                  <c:v>10.416</c:v>
                </c:pt>
                <c:pt idx="12338">
                  <c:v>10.416</c:v>
                </c:pt>
                <c:pt idx="12339">
                  <c:v>10.417000000000002</c:v>
                </c:pt>
                <c:pt idx="12340">
                  <c:v>10.418000000000001</c:v>
                </c:pt>
                <c:pt idx="12341">
                  <c:v>10.419</c:v>
                </c:pt>
                <c:pt idx="12342">
                  <c:v>10.420000000000002</c:v>
                </c:pt>
                <c:pt idx="12343">
                  <c:v>10.421000000000001</c:v>
                </c:pt>
                <c:pt idx="12344">
                  <c:v>10.421000000000001</c:v>
                </c:pt>
                <c:pt idx="12345">
                  <c:v>10.422000000000001</c:v>
                </c:pt>
                <c:pt idx="12346">
                  <c:v>10.423</c:v>
                </c:pt>
                <c:pt idx="12347">
                  <c:v>10.424000000000001</c:v>
                </c:pt>
                <c:pt idx="12348">
                  <c:v>10.425000000000001</c:v>
                </c:pt>
                <c:pt idx="12349">
                  <c:v>10.426</c:v>
                </c:pt>
                <c:pt idx="12350">
                  <c:v>10.426</c:v>
                </c:pt>
                <c:pt idx="12351">
                  <c:v>10.427000000000001</c:v>
                </c:pt>
                <c:pt idx="12352">
                  <c:v>10.428000000000001</c:v>
                </c:pt>
                <c:pt idx="12353">
                  <c:v>10.429</c:v>
                </c:pt>
                <c:pt idx="12354">
                  <c:v>10.430000000000001</c:v>
                </c:pt>
                <c:pt idx="12355">
                  <c:v>10.431000000000001</c:v>
                </c:pt>
                <c:pt idx="12356">
                  <c:v>10.431000000000001</c:v>
                </c:pt>
                <c:pt idx="12357">
                  <c:v>10.432</c:v>
                </c:pt>
                <c:pt idx="12358">
                  <c:v>10.433000000000002</c:v>
                </c:pt>
                <c:pt idx="12359">
                  <c:v>10.434000000000001</c:v>
                </c:pt>
                <c:pt idx="12360">
                  <c:v>10.435</c:v>
                </c:pt>
                <c:pt idx="12361">
                  <c:v>10.436</c:v>
                </c:pt>
                <c:pt idx="12362">
                  <c:v>10.436</c:v>
                </c:pt>
                <c:pt idx="12363">
                  <c:v>10.437000000000001</c:v>
                </c:pt>
                <c:pt idx="12364">
                  <c:v>10.438000000000001</c:v>
                </c:pt>
                <c:pt idx="12365">
                  <c:v>10.439</c:v>
                </c:pt>
                <c:pt idx="12366">
                  <c:v>10.440000000000001</c:v>
                </c:pt>
                <c:pt idx="12367">
                  <c:v>10.441000000000001</c:v>
                </c:pt>
                <c:pt idx="12368">
                  <c:v>10.441000000000001</c:v>
                </c:pt>
                <c:pt idx="12369">
                  <c:v>10.442</c:v>
                </c:pt>
                <c:pt idx="12370">
                  <c:v>10.443000000000001</c:v>
                </c:pt>
                <c:pt idx="12371">
                  <c:v>10.444000000000001</c:v>
                </c:pt>
                <c:pt idx="12372">
                  <c:v>10.445</c:v>
                </c:pt>
                <c:pt idx="12373">
                  <c:v>10.445</c:v>
                </c:pt>
                <c:pt idx="12374">
                  <c:v>10.446000000000002</c:v>
                </c:pt>
                <c:pt idx="12375">
                  <c:v>10.447000000000001</c:v>
                </c:pt>
                <c:pt idx="12376">
                  <c:v>10.448</c:v>
                </c:pt>
                <c:pt idx="12377">
                  <c:v>10.449000000000002</c:v>
                </c:pt>
                <c:pt idx="12378">
                  <c:v>10.450000000000001</c:v>
                </c:pt>
                <c:pt idx="12379">
                  <c:v>10.450000000000001</c:v>
                </c:pt>
                <c:pt idx="12380">
                  <c:v>10.451000000000001</c:v>
                </c:pt>
                <c:pt idx="12381">
                  <c:v>10.452</c:v>
                </c:pt>
                <c:pt idx="12382">
                  <c:v>10.453000000000001</c:v>
                </c:pt>
                <c:pt idx="12383">
                  <c:v>10.454000000000001</c:v>
                </c:pt>
                <c:pt idx="12384">
                  <c:v>10.455</c:v>
                </c:pt>
                <c:pt idx="12385">
                  <c:v>10.455</c:v>
                </c:pt>
                <c:pt idx="12386">
                  <c:v>10.456000000000001</c:v>
                </c:pt>
                <c:pt idx="12387">
                  <c:v>10.457000000000001</c:v>
                </c:pt>
                <c:pt idx="12388">
                  <c:v>10.458</c:v>
                </c:pt>
                <c:pt idx="12389">
                  <c:v>10.459000000000001</c:v>
                </c:pt>
                <c:pt idx="12390">
                  <c:v>10.46</c:v>
                </c:pt>
                <c:pt idx="12391">
                  <c:v>10.46</c:v>
                </c:pt>
                <c:pt idx="12392">
                  <c:v>10.461</c:v>
                </c:pt>
                <c:pt idx="12393">
                  <c:v>10.462000000000002</c:v>
                </c:pt>
                <c:pt idx="12394">
                  <c:v>10.463000000000001</c:v>
                </c:pt>
                <c:pt idx="12395">
                  <c:v>10.464</c:v>
                </c:pt>
                <c:pt idx="12396">
                  <c:v>10.465000000000002</c:v>
                </c:pt>
                <c:pt idx="12397">
                  <c:v>10.465000000000002</c:v>
                </c:pt>
                <c:pt idx="12398">
                  <c:v>10.466000000000001</c:v>
                </c:pt>
                <c:pt idx="12399">
                  <c:v>10.467000000000001</c:v>
                </c:pt>
                <c:pt idx="12400">
                  <c:v>10.468</c:v>
                </c:pt>
                <c:pt idx="12401">
                  <c:v>10.469000000000001</c:v>
                </c:pt>
                <c:pt idx="12402">
                  <c:v>10.47</c:v>
                </c:pt>
                <c:pt idx="12403">
                  <c:v>10.47</c:v>
                </c:pt>
                <c:pt idx="12404">
                  <c:v>10.471</c:v>
                </c:pt>
                <c:pt idx="12405">
                  <c:v>10.472000000000001</c:v>
                </c:pt>
                <c:pt idx="12406">
                  <c:v>10.473000000000001</c:v>
                </c:pt>
                <c:pt idx="12407">
                  <c:v>10.474</c:v>
                </c:pt>
                <c:pt idx="12408">
                  <c:v>10.475000000000001</c:v>
                </c:pt>
                <c:pt idx="12409">
                  <c:v>10.475000000000001</c:v>
                </c:pt>
                <c:pt idx="12410">
                  <c:v>10.476000000000001</c:v>
                </c:pt>
                <c:pt idx="12411">
                  <c:v>10.477</c:v>
                </c:pt>
                <c:pt idx="12412">
                  <c:v>10.478000000000002</c:v>
                </c:pt>
                <c:pt idx="12413">
                  <c:v>10.479000000000001</c:v>
                </c:pt>
                <c:pt idx="12414">
                  <c:v>10.48</c:v>
                </c:pt>
                <c:pt idx="12415">
                  <c:v>10.48</c:v>
                </c:pt>
                <c:pt idx="12416">
                  <c:v>10.481000000000002</c:v>
                </c:pt>
                <c:pt idx="12417">
                  <c:v>10.482000000000001</c:v>
                </c:pt>
                <c:pt idx="12418">
                  <c:v>10.483000000000001</c:v>
                </c:pt>
                <c:pt idx="12419">
                  <c:v>10.484</c:v>
                </c:pt>
                <c:pt idx="12420">
                  <c:v>10.484</c:v>
                </c:pt>
                <c:pt idx="12421">
                  <c:v>10.485000000000001</c:v>
                </c:pt>
                <c:pt idx="12422">
                  <c:v>10.486000000000001</c:v>
                </c:pt>
                <c:pt idx="12423">
                  <c:v>10.487</c:v>
                </c:pt>
                <c:pt idx="12424">
                  <c:v>10.488000000000001</c:v>
                </c:pt>
                <c:pt idx="12425">
                  <c:v>10.489000000000001</c:v>
                </c:pt>
                <c:pt idx="12426">
                  <c:v>10.489000000000001</c:v>
                </c:pt>
                <c:pt idx="12427">
                  <c:v>10.49</c:v>
                </c:pt>
                <c:pt idx="12428">
                  <c:v>10.491000000000001</c:v>
                </c:pt>
                <c:pt idx="12429">
                  <c:v>10.492000000000001</c:v>
                </c:pt>
                <c:pt idx="12430">
                  <c:v>10.493</c:v>
                </c:pt>
                <c:pt idx="12431">
                  <c:v>10.494000000000002</c:v>
                </c:pt>
                <c:pt idx="12432">
                  <c:v>10.494000000000002</c:v>
                </c:pt>
                <c:pt idx="12433">
                  <c:v>10.495000000000001</c:v>
                </c:pt>
                <c:pt idx="12434">
                  <c:v>10.496</c:v>
                </c:pt>
                <c:pt idx="12435">
                  <c:v>10.497000000000002</c:v>
                </c:pt>
                <c:pt idx="12436">
                  <c:v>10.498000000000001</c:v>
                </c:pt>
                <c:pt idx="12437">
                  <c:v>10.499000000000001</c:v>
                </c:pt>
                <c:pt idx="12438">
                  <c:v>10.499000000000001</c:v>
                </c:pt>
                <c:pt idx="12439">
                  <c:v>10.5</c:v>
                </c:pt>
                <c:pt idx="12440">
                  <c:v>10.501000000000001</c:v>
                </c:pt>
                <c:pt idx="12441">
                  <c:v>10.502000000000001</c:v>
                </c:pt>
                <c:pt idx="12442">
                  <c:v>10.503</c:v>
                </c:pt>
                <c:pt idx="12443">
                  <c:v>10.504000000000001</c:v>
                </c:pt>
                <c:pt idx="12444">
                  <c:v>10.504000000000001</c:v>
                </c:pt>
                <c:pt idx="12445">
                  <c:v>10.505000000000001</c:v>
                </c:pt>
                <c:pt idx="12446">
                  <c:v>10.506</c:v>
                </c:pt>
                <c:pt idx="12447">
                  <c:v>10.507000000000001</c:v>
                </c:pt>
                <c:pt idx="12448">
                  <c:v>10.508000000000001</c:v>
                </c:pt>
                <c:pt idx="12449">
                  <c:v>10.509</c:v>
                </c:pt>
                <c:pt idx="12450">
                  <c:v>10.509</c:v>
                </c:pt>
                <c:pt idx="12451">
                  <c:v>10.510000000000002</c:v>
                </c:pt>
                <c:pt idx="12452">
                  <c:v>10.511000000000001</c:v>
                </c:pt>
                <c:pt idx="12453">
                  <c:v>10.512</c:v>
                </c:pt>
                <c:pt idx="12454">
                  <c:v>10.513000000000002</c:v>
                </c:pt>
                <c:pt idx="12455">
                  <c:v>10.514000000000001</c:v>
                </c:pt>
                <c:pt idx="12456">
                  <c:v>10.514000000000001</c:v>
                </c:pt>
                <c:pt idx="12457">
                  <c:v>10.515000000000001</c:v>
                </c:pt>
                <c:pt idx="12458">
                  <c:v>10.516</c:v>
                </c:pt>
                <c:pt idx="12459">
                  <c:v>10.517000000000001</c:v>
                </c:pt>
                <c:pt idx="12460">
                  <c:v>10.518000000000001</c:v>
                </c:pt>
                <c:pt idx="12461">
                  <c:v>10.519</c:v>
                </c:pt>
                <c:pt idx="12462">
                  <c:v>10.519</c:v>
                </c:pt>
                <c:pt idx="12463">
                  <c:v>10.520000000000001</c:v>
                </c:pt>
                <c:pt idx="12464">
                  <c:v>10.521000000000001</c:v>
                </c:pt>
                <c:pt idx="12465">
                  <c:v>10.522</c:v>
                </c:pt>
                <c:pt idx="12466">
                  <c:v>10.523000000000001</c:v>
                </c:pt>
                <c:pt idx="12467">
                  <c:v>10.523000000000001</c:v>
                </c:pt>
                <c:pt idx="12468">
                  <c:v>10.524000000000001</c:v>
                </c:pt>
                <c:pt idx="12469">
                  <c:v>10.525</c:v>
                </c:pt>
                <c:pt idx="12470">
                  <c:v>10.526000000000002</c:v>
                </c:pt>
                <c:pt idx="12471">
                  <c:v>10.527000000000001</c:v>
                </c:pt>
                <c:pt idx="12472">
                  <c:v>10.528</c:v>
                </c:pt>
                <c:pt idx="12473">
                  <c:v>10.528</c:v>
                </c:pt>
                <c:pt idx="12474">
                  <c:v>10.529000000000002</c:v>
                </c:pt>
                <c:pt idx="12475">
                  <c:v>10.530000000000001</c:v>
                </c:pt>
                <c:pt idx="12476">
                  <c:v>10.531000000000001</c:v>
                </c:pt>
                <c:pt idx="12477">
                  <c:v>10.532</c:v>
                </c:pt>
                <c:pt idx="12478">
                  <c:v>10.533000000000001</c:v>
                </c:pt>
                <c:pt idx="12479">
                  <c:v>10.533000000000001</c:v>
                </c:pt>
                <c:pt idx="12480">
                  <c:v>10.534000000000001</c:v>
                </c:pt>
                <c:pt idx="12481">
                  <c:v>10.535</c:v>
                </c:pt>
                <c:pt idx="12482">
                  <c:v>10.536000000000001</c:v>
                </c:pt>
                <c:pt idx="12483">
                  <c:v>10.537000000000001</c:v>
                </c:pt>
                <c:pt idx="12484">
                  <c:v>10.538</c:v>
                </c:pt>
                <c:pt idx="12485">
                  <c:v>10.538</c:v>
                </c:pt>
                <c:pt idx="12486">
                  <c:v>10.539000000000001</c:v>
                </c:pt>
                <c:pt idx="12487">
                  <c:v>10.540000000000001</c:v>
                </c:pt>
                <c:pt idx="12488">
                  <c:v>10.541</c:v>
                </c:pt>
                <c:pt idx="12489">
                  <c:v>10.542000000000002</c:v>
                </c:pt>
                <c:pt idx="12490">
                  <c:v>10.543000000000001</c:v>
                </c:pt>
                <c:pt idx="12491">
                  <c:v>10.543000000000001</c:v>
                </c:pt>
                <c:pt idx="12492">
                  <c:v>10.544</c:v>
                </c:pt>
                <c:pt idx="12493">
                  <c:v>10.545000000000002</c:v>
                </c:pt>
                <c:pt idx="12494">
                  <c:v>10.546000000000001</c:v>
                </c:pt>
                <c:pt idx="12495">
                  <c:v>10.547000000000001</c:v>
                </c:pt>
                <c:pt idx="12496">
                  <c:v>10.548</c:v>
                </c:pt>
                <c:pt idx="12497">
                  <c:v>10.548</c:v>
                </c:pt>
                <c:pt idx="12498">
                  <c:v>10.549000000000001</c:v>
                </c:pt>
                <c:pt idx="12499">
                  <c:v>10.55</c:v>
                </c:pt>
                <c:pt idx="12500">
                  <c:v>10.551</c:v>
                </c:pt>
                <c:pt idx="12501">
                  <c:v>10.552000000000001</c:v>
                </c:pt>
                <c:pt idx="12502">
                  <c:v>10.553000000000001</c:v>
                </c:pt>
                <c:pt idx="12503">
                  <c:v>10.553000000000001</c:v>
                </c:pt>
                <c:pt idx="12504">
                  <c:v>10.554</c:v>
                </c:pt>
                <c:pt idx="12505">
                  <c:v>10.555000000000001</c:v>
                </c:pt>
                <c:pt idx="12506">
                  <c:v>10.556000000000001</c:v>
                </c:pt>
                <c:pt idx="12507">
                  <c:v>10.557</c:v>
                </c:pt>
                <c:pt idx="12508">
                  <c:v>10.558000000000002</c:v>
                </c:pt>
                <c:pt idx="12509">
                  <c:v>10.558000000000002</c:v>
                </c:pt>
                <c:pt idx="12510">
                  <c:v>10.559000000000001</c:v>
                </c:pt>
                <c:pt idx="12511">
                  <c:v>10.56</c:v>
                </c:pt>
                <c:pt idx="12512">
                  <c:v>10.561</c:v>
                </c:pt>
                <c:pt idx="12513">
                  <c:v>10.562000000000001</c:v>
                </c:pt>
                <c:pt idx="12514">
                  <c:v>10.562000000000001</c:v>
                </c:pt>
                <c:pt idx="12515">
                  <c:v>10.563000000000001</c:v>
                </c:pt>
                <c:pt idx="12516">
                  <c:v>10.564</c:v>
                </c:pt>
                <c:pt idx="12517">
                  <c:v>10.565000000000001</c:v>
                </c:pt>
                <c:pt idx="12518">
                  <c:v>10.566000000000001</c:v>
                </c:pt>
                <c:pt idx="12519">
                  <c:v>10.567</c:v>
                </c:pt>
                <c:pt idx="12520">
                  <c:v>10.567</c:v>
                </c:pt>
                <c:pt idx="12521">
                  <c:v>10.568000000000001</c:v>
                </c:pt>
                <c:pt idx="12522">
                  <c:v>10.569000000000001</c:v>
                </c:pt>
                <c:pt idx="12523">
                  <c:v>10.57</c:v>
                </c:pt>
                <c:pt idx="12524">
                  <c:v>10.571000000000002</c:v>
                </c:pt>
                <c:pt idx="12525">
                  <c:v>10.572000000000001</c:v>
                </c:pt>
                <c:pt idx="12526">
                  <c:v>10.572000000000001</c:v>
                </c:pt>
                <c:pt idx="12527">
                  <c:v>10.573</c:v>
                </c:pt>
                <c:pt idx="12528">
                  <c:v>10.574000000000002</c:v>
                </c:pt>
                <c:pt idx="12529">
                  <c:v>10.575000000000001</c:v>
                </c:pt>
                <c:pt idx="12530">
                  <c:v>10.576000000000001</c:v>
                </c:pt>
                <c:pt idx="12531">
                  <c:v>10.577</c:v>
                </c:pt>
                <c:pt idx="12532">
                  <c:v>10.577</c:v>
                </c:pt>
                <c:pt idx="12533">
                  <c:v>10.578000000000001</c:v>
                </c:pt>
                <c:pt idx="12534">
                  <c:v>10.579000000000001</c:v>
                </c:pt>
                <c:pt idx="12535">
                  <c:v>10.58</c:v>
                </c:pt>
                <c:pt idx="12536">
                  <c:v>10.581000000000001</c:v>
                </c:pt>
                <c:pt idx="12537">
                  <c:v>10.582000000000001</c:v>
                </c:pt>
                <c:pt idx="12538">
                  <c:v>10.582000000000001</c:v>
                </c:pt>
                <c:pt idx="12539">
                  <c:v>10.583</c:v>
                </c:pt>
                <c:pt idx="12540">
                  <c:v>10.584000000000001</c:v>
                </c:pt>
                <c:pt idx="12541">
                  <c:v>10.585000000000001</c:v>
                </c:pt>
                <c:pt idx="12542">
                  <c:v>10.586</c:v>
                </c:pt>
                <c:pt idx="12543">
                  <c:v>10.587000000000002</c:v>
                </c:pt>
                <c:pt idx="12544">
                  <c:v>10.587000000000002</c:v>
                </c:pt>
                <c:pt idx="12545">
                  <c:v>10.588000000000001</c:v>
                </c:pt>
                <c:pt idx="12546">
                  <c:v>10.589</c:v>
                </c:pt>
                <c:pt idx="12547">
                  <c:v>10.590000000000002</c:v>
                </c:pt>
                <c:pt idx="12548">
                  <c:v>10.591000000000001</c:v>
                </c:pt>
                <c:pt idx="12549">
                  <c:v>10.592000000000001</c:v>
                </c:pt>
                <c:pt idx="12550">
                  <c:v>10.592000000000001</c:v>
                </c:pt>
                <c:pt idx="12551">
                  <c:v>10.593</c:v>
                </c:pt>
                <c:pt idx="12552">
                  <c:v>10.594000000000001</c:v>
                </c:pt>
                <c:pt idx="12553">
                  <c:v>10.595000000000001</c:v>
                </c:pt>
                <c:pt idx="12554">
                  <c:v>10.596</c:v>
                </c:pt>
                <c:pt idx="12555">
                  <c:v>10.596</c:v>
                </c:pt>
                <c:pt idx="12556">
                  <c:v>10.597000000000001</c:v>
                </c:pt>
                <c:pt idx="12557">
                  <c:v>10.598000000000001</c:v>
                </c:pt>
                <c:pt idx="12558">
                  <c:v>10.599</c:v>
                </c:pt>
                <c:pt idx="12559">
                  <c:v>10.600000000000001</c:v>
                </c:pt>
                <c:pt idx="12560">
                  <c:v>10.601000000000001</c:v>
                </c:pt>
                <c:pt idx="12561">
                  <c:v>10.601000000000001</c:v>
                </c:pt>
                <c:pt idx="12562">
                  <c:v>10.602</c:v>
                </c:pt>
                <c:pt idx="12563">
                  <c:v>10.603000000000002</c:v>
                </c:pt>
                <c:pt idx="12564">
                  <c:v>10.604000000000001</c:v>
                </c:pt>
                <c:pt idx="12565">
                  <c:v>10.605</c:v>
                </c:pt>
                <c:pt idx="12566">
                  <c:v>10.606000000000002</c:v>
                </c:pt>
                <c:pt idx="12567">
                  <c:v>10.606000000000002</c:v>
                </c:pt>
                <c:pt idx="12568">
                  <c:v>10.607000000000001</c:v>
                </c:pt>
                <c:pt idx="12569">
                  <c:v>10.608000000000001</c:v>
                </c:pt>
                <c:pt idx="12570">
                  <c:v>10.609</c:v>
                </c:pt>
                <c:pt idx="12571">
                  <c:v>10.610000000000001</c:v>
                </c:pt>
                <c:pt idx="12572">
                  <c:v>10.611000000000001</c:v>
                </c:pt>
                <c:pt idx="12573">
                  <c:v>10.611000000000001</c:v>
                </c:pt>
                <c:pt idx="12574">
                  <c:v>10.612</c:v>
                </c:pt>
                <c:pt idx="12575">
                  <c:v>10.613000000000001</c:v>
                </c:pt>
                <c:pt idx="12576">
                  <c:v>10.614000000000001</c:v>
                </c:pt>
                <c:pt idx="12577">
                  <c:v>10.615</c:v>
                </c:pt>
                <c:pt idx="12578">
                  <c:v>10.616000000000001</c:v>
                </c:pt>
                <c:pt idx="12579">
                  <c:v>10.616000000000001</c:v>
                </c:pt>
                <c:pt idx="12580">
                  <c:v>10.617000000000001</c:v>
                </c:pt>
                <c:pt idx="12581">
                  <c:v>10.618</c:v>
                </c:pt>
                <c:pt idx="12582">
                  <c:v>10.619000000000002</c:v>
                </c:pt>
                <c:pt idx="12583">
                  <c:v>10.620000000000001</c:v>
                </c:pt>
                <c:pt idx="12584">
                  <c:v>10.621</c:v>
                </c:pt>
                <c:pt idx="12585">
                  <c:v>10.621</c:v>
                </c:pt>
                <c:pt idx="12586">
                  <c:v>10.622000000000002</c:v>
                </c:pt>
                <c:pt idx="12587">
                  <c:v>10.623000000000001</c:v>
                </c:pt>
                <c:pt idx="12588">
                  <c:v>10.624000000000001</c:v>
                </c:pt>
                <c:pt idx="12589">
                  <c:v>10.625</c:v>
                </c:pt>
                <c:pt idx="12590">
                  <c:v>10.626000000000001</c:v>
                </c:pt>
                <c:pt idx="12591">
                  <c:v>10.626000000000001</c:v>
                </c:pt>
                <c:pt idx="12592">
                  <c:v>10.627000000000001</c:v>
                </c:pt>
                <c:pt idx="12593">
                  <c:v>10.628</c:v>
                </c:pt>
                <c:pt idx="12594">
                  <c:v>10.629000000000001</c:v>
                </c:pt>
                <c:pt idx="12595">
                  <c:v>10.63</c:v>
                </c:pt>
                <c:pt idx="12596">
                  <c:v>10.631</c:v>
                </c:pt>
                <c:pt idx="12597">
                  <c:v>10.631</c:v>
                </c:pt>
                <c:pt idx="12598">
                  <c:v>10.632000000000001</c:v>
                </c:pt>
                <c:pt idx="12599">
                  <c:v>10.633000000000001</c:v>
                </c:pt>
                <c:pt idx="12600">
                  <c:v>10.634</c:v>
                </c:pt>
                <c:pt idx="12601">
                  <c:v>10.635000000000002</c:v>
                </c:pt>
                <c:pt idx="12602">
                  <c:v>10.635000000000002</c:v>
                </c:pt>
                <c:pt idx="12603">
                  <c:v>10.636000000000001</c:v>
                </c:pt>
                <c:pt idx="12604">
                  <c:v>10.637</c:v>
                </c:pt>
                <c:pt idx="12605">
                  <c:v>10.638000000000002</c:v>
                </c:pt>
                <c:pt idx="12606">
                  <c:v>10.639000000000001</c:v>
                </c:pt>
                <c:pt idx="12607">
                  <c:v>10.64</c:v>
                </c:pt>
                <c:pt idx="12608">
                  <c:v>10.64</c:v>
                </c:pt>
                <c:pt idx="12609">
                  <c:v>10.641</c:v>
                </c:pt>
                <c:pt idx="12610">
                  <c:v>10.642000000000001</c:v>
                </c:pt>
                <c:pt idx="12611">
                  <c:v>10.643000000000001</c:v>
                </c:pt>
                <c:pt idx="12612">
                  <c:v>10.644</c:v>
                </c:pt>
                <c:pt idx="12613">
                  <c:v>10.645000000000001</c:v>
                </c:pt>
                <c:pt idx="12614">
                  <c:v>10.645000000000001</c:v>
                </c:pt>
                <c:pt idx="12615">
                  <c:v>10.646000000000001</c:v>
                </c:pt>
                <c:pt idx="12616">
                  <c:v>10.647</c:v>
                </c:pt>
                <c:pt idx="12617">
                  <c:v>10.648000000000001</c:v>
                </c:pt>
                <c:pt idx="12618">
                  <c:v>10.649000000000001</c:v>
                </c:pt>
                <c:pt idx="12619">
                  <c:v>10.65</c:v>
                </c:pt>
                <c:pt idx="12620">
                  <c:v>10.65</c:v>
                </c:pt>
                <c:pt idx="12621">
                  <c:v>10.651000000000002</c:v>
                </c:pt>
                <c:pt idx="12622">
                  <c:v>10.652000000000001</c:v>
                </c:pt>
                <c:pt idx="12623">
                  <c:v>10.653</c:v>
                </c:pt>
                <c:pt idx="12624">
                  <c:v>10.654000000000002</c:v>
                </c:pt>
                <c:pt idx="12625">
                  <c:v>10.655000000000001</c:v>
                </c:pt>
                <c:pt idx="12626">
                  <c:v>10.655000000000001</c:v>
                </c:pt>
                <c:pt idx="12627">
                  <c:v>10.656000000000001</c:v>
                </c:pt>
                <c:pt idx="12628">
                  <c:v>10.657</c:v>
                </c:pt>
                <c:pt idx="12629">
                  <c:v>10.658000000000001</c:v>
                </c:pt>
                <c:pt idx="12630">
                  <c:v>10.659000000000001</c:v>
                </c:pt>
                <c:pt idx="12631">
                  <c:v>10.66</c:v>
                </c:pt>
                <c:pt idx="12632">
                  <c:v>10.66</c:v>
                </c:pt>
                <c:pt idx="12633">
                  <c:v>10.661000000000001</c:v>
                </c:pt>
                <c:pt idx="12634">
                  <c:v>10.662000000000001</c:v>
                </c:pt>
                <c:pt idx="12635">
                  <c:v>10.663</c:v>
                </c:pt>
                <c:pt idx="12636">
                  <c:v>10.664000000000001</c:v>
                </c:pt>
                <c:pt idx="12637">
                  <c:v>10.665000000000001</c:v>
                </c:pt>
                <c:pt idx="12638">
                  <c:v>10.665000000000001</c:v>
                </c:pt>
                <c:pt idx="12639">
                  <c:v>10.666</c:v>
                </c:pt>
                <c:pt idx="12640">
                  <c:v>10.667000000000002</c:v>
                </c:pt>
                <c:pt idx="12641">
                  <c:v>10.668000000000001</c:v>
                </c:pt>
                <c:pt idx="12642">
                  <c:v>10.669</c:v>
                </c:pt>
                <c:pt idx="12643">
                  <c:v>10.670000000000002</c:v>
                </c:pt>
                <c:pt idx="12644">
                  <c:v>10.670000000000002</c:v>
                </c:pt>
                <c:pt idx="12645">
                  <c:v>10.671000000000001</c:v>
                </c:pt>
                <c:pt idx="12646">
                  <c:v>10.672000000000001</c:v>
                </c:pt>
                <c:pt idx="12647">
                  <c:v>10.673</c:v>
                </c:pt>
                <c:pt idx="12648">
                  <c:v>10.674000000000001</c:v>
                </c:pt>
                <c:pt idx="12649">
                  <c:v>10.674000000000001</c:v>
                </c:pt>
                <c:pt idx="12650">
                  <c:v>10.675000000000001</c:v>
                </c:pt>
                <c:pt idx="12651">
                  <c:v>10.676</c:v>
                </c:pt>
                <c:pt idx="12652">
                  <c:v>10.677000000000001</c:v>
                </c:pt>
                <c:pt idx="12653">
                  <c:v>10.678000000000001</c:v>
                </c:pt>
                <c:pt idx="12654">
                  <c:v>10.679</c:v>
                </c:pt>
                <c:pt idx="12655">
                  <c:v>10.679</c:v>
                </c:pt>
                <c:pt idx="12656">
                  <c:v>10.680000000000001</c:v>
                </c:pt>
                <c:pt idx="12657">
                  <c:v>10.681000000000001</c:v>
                </c:pt>
                <c:pt idx="12658">
                  <c:v>10.682</c:v>
                </c:pt>
                <c:pt idx="12659">
                  <c:v>10.683000000000002</c:v>
                </c:pt>
                <c:pt idx="12660">
                  <c:v>10.684000000000001</c:v>
                </c:pt>
                <c:pt idx="12661">
                  <c:v>10.684000000000001</c:v>
                </c:pt>
                <c:pt idx="12662">
                  <c:v>10.685</c:v>
                </c:pt>
                <c:pt idx="12663">
                  <c:v>10.686</c:v>
                </c:pt>
                <c:pt idx="12664">
                  <c:v>10.687000000000001</c:v>
                </c:pt>
                <c:pt idx="12665">
                  <c:v>10.688000000000001</c:v>
                </c:pt>
                <c:pt idx="12666">
                  <c:v>10.689</c:v>
                </c:pt>
                <c:pt idx="12667">
                  <c:v>10.689</c:v>
                </c:pt>
                <c:pt idx="12668">
                  <c:v>10.690000000000001</c:v>
                </c:pt>
                <c:pt idx="12669">
                  <c:v>10.691000000000001</c:v>
                </c:pt>
                <c:pt idx="12670">
                  <c:v>10.692</c:v>
                </c:pt>
                <c:pt idx="12671">
                  <c:v>10.693000000000001</c:v>
                </c:pt>
                <c:pt idx="12672">
                  <c:v>10.694000000000001</c:v>
                </c:pt>
                <c:pt idx="12673">
                  <c:v>10.694000000000001</c:v>
                </c:pt>
                <c:pt idx="12674">
                  <c:v>10.695</c:v>
                </c:pt>
                <c:pt idx="12675">
                  <c:v>10.696000000000002</c:v>
                </c:pt>
                <c:pt idx="12676">
                  <c:v>10.697000000000001</c:v>
                </c:pt>
                <c:pt idx="12677">
                  <c:v>10.698</c:v>
                </c:pt>
                <c:pt idx="12678">
                  <c:v>10.699000000000002</c:v>
                </c:pt>
                <c:pt idx="12679">
                  <c:v>10.699000000000002</c:v>
                </c:pt>
                <c:pt idx="12680">
                  <c:v>10.700000000000001</c:v>
                </c:pt>
                <c:pt idx="12681">
                  <c:v>10.701000000000001</c:v>
                </c:pt>
                <c:pt idx="12682">
                  <c:v>10.702</c:v>
                </c:pt>
                <c:pt idx="12683">
                  <c:v>10.703000000000001</c:v>
                </c:pt>
                <c:pt idx="12684">
                  <c:v>10.704000000000001</c:v>
                </c:pt>
                <c:pt idx="12685">
                  <c:v>10.704000000000001</c:v>
                </c:pt>
                <c:pt idx="12686">
                  <c:v>10.705</c:v>
                </c:pt>
                <c:pt idx="12687">
                  <c:v>10.706000000000001</c:v>
                </c:pt>
                <c:pt idx="12688">
                  <c:v>10.707000000000001</c:v>
                </c:pt>
                <c:pt idx="12689">
                  <c:v>10.708</c:v>
                </c:pt>
                <c:pt idx="12690">
                  <c:v>10.709000000000001</c:v>
                </c:pt>
                <c:pt idx="12691">
                  <c:v>10.709000000000001</c:v>
                </c:pt>
                <c:pt idx="12692">
                  <c:v>10.71</c:v>
                </c:pt>
                <c:pt idx="12693">
                  <c:v>10.711</c:v>
                </c:pt>
                <c:pt idx="12694">
                  <c:v>10.712000000000002</c:v>
                </c:pt>
                <c:pt idx="12695">
                  <c:v>10.713000000000001</c:v>
                </c:pt>
                <c:pt idx="12696">
                  <c:v>10.713000000000001</c:v>
                </c:pt>
                <c:pt idx="12697">
                  <c:v>10.714</c:v>
                </c:pt>
                <c:pt idx="12698">
                  <c:v>10.715000000000002</c:v>
                </c:pt>
                <c:pt idx="12699">
                  <c:v>10.716000000000001</c:v>
                </c:pt>
                <c:pt idx="12700">
                  <c:v>10.717000000000001</c:v>
                </c:pt>
                <c:pt idx="12701">
                  <c:v>10.718</c:v>
                </c:pt>
                <c:pt idx="12702">
                  <c:v>10.718</c:v>
                </c:pt>
                <c:pt idx="12703">
                  <c:v>10.719000000000001</c:v>
                </c:pt>
                <c:pt idx="12704">
                  <c:v>10.72</c:v>
                </c:pt>
                <c:pt idx="12705">
                  <c:v>10.721</c:v>
                </c:pt>
                <c:pt idx="12706">
                  <c:v>10.722000000000001</c:v>
                </c:pt>
                <c:pt idx="12707">
                  <c:v>10.723000000000001</c:v>
                </c:pt>
                <c:pt idx="12708">
                  <c:v>10.723000000000001</c:v>
                </c:pt>
                <c:pt idx="12709">
                  <c:v>10.724</c:v>
                </c:pt>
                <c:pt idx="12710">
                  <c:v>10.725000000000001</c:v>
                </c:pt>
                <c:pt idx="12711">
                  <c:v>10.726000000000001</c:v>
                </c:pt>
                <c:pt idx="12712">
                  <c:v>10.727</c:v>
                </c:pt>
                <c:pt idx="12713">
                  <c:v>10.728000000000002</c:v>
                </c:pt>
                <c:pt idx="12714">
                  <c:v>10.728000000000002</c:v>
                </c:pt>
                <c:pt idx="12715">
                  <c:v>10.729000000000001</c:v>
                </c:pt>
                <c:pt idx="12716">
                  <c:v>10.73</c:v>
                </c:pt>
                <c:pt idx="12717">
                  <c:v>10.731000000000002</c:v>
                </c:pt>
                <c:pt idx="12718">
                  <c:v>10.732000000000001</c:v>
                </c:pt>
                <c:pt idx="12719">
                  <c:v>10.733000000000001</c:v>
                </c:pt>
                <c:pt idx="12720">
                  <c:v>10.733000000000001</c:v>
                </c:pt>
                <c:pt idx="12721">
                  <c:v>10.734</c:v>
                </c:pt>
                <c:pt idx="12722">
                  <c:v>10.735000000000001</c:v>
                </c:pt>
                <c:pt idx="12723">
                  <c:v>10.736000000000001</c:v>
                </c:pt>
                <c:pt idx="12724">
                  <c:v>10.737</c:v>
                </c:pt>
                <c:pt idx="12725">
                  <c:v>10.738000000000001</c:v>
                </c:pt>
                <c:pt idx="12726">
                  <c:v>10.738000000000001</c:v>
                </c:pt>
                <c:pt idx="12727">
                  <c:v>10.739000000000001</c:v>
                </c:pt>
                <c:pt idx="12728">
                  <c:v>10.74</c:v>
                </c:pt>
                <c:pt idx="12729">
                  <c:v>10.741000000000001</c:v>
                </c:pt>
                <c:pt idx="12730">
                  <c:v>10.742000000000001</c:v>
                </c:pt>
                <c:pt idx="12731">
                  <c:v>10.743</c:v>
                </c:pt>
                <c:pt idx="12732">
                  <c:v>10.743</c:v>
                </c:pt>
                <c:pt idx="12733">
                  <c:v>10.744000000000002</c:v>
                </c:pt>
                <c:pt idx="12734">
                  <c:v>10.745000000000001</c:v>
                </c:pt>
                <c:pt idx="12735">
                  <c:v>10.746</c:v>
                </c:pt>
                <c:pt idx="12736">
                  <c:v>10.747000000000002</c:v>
                </c:pt>
                <c:pt idx="12737">
                  <c:v>10.748000000000001</c:v>
                </c:pt>
                <c:pt idx="12738">
                  <c:v>10.748000000000001</c:v>
                </c:pt>
                <c:pt idx="12739">
                  <c:v>10.749000000000001</c:v>
                </c:pt>
                <c:pt idx="12740">
                  <c:v>10.75</c:v>
                </c:pt>
                <c:pt idx="12741">
                  <c:v>10.751000000000001</c:v>
                </c:pt>
                <c:pt idx="12742">
                  <c:v>10.752000000000001</c:v>
                </c:pt>
                <c:pt idx="12743">
                  <c:v>10.752000000000001</c:v>
                </c:pt>
                <c:pt idx="12744">
                  <c:v>10.753</c:v>
                </c:pt>
                <c:pt idx="12745">
                  <c:v>10.754000000000001</c:v>
                </c:pt>
                <c:pt idx="12746">
                  <c:v>10.755000000000001</c:v>
                </c:pt>
                <c:pt idx="12747">
                  <c:v>10.756</c:v>
                </c:pt>
                <c:pt idx="12748">
                  <c:v>10.757000000000001</c:v>
                </c:pt>
                <c:pt idx="12749">
                  <c:v>10.757000000000001</c:v>
                </c:pt>
                <c:pt idx="12750">
                  <c:v>10.758000000000001</c:v>
                </c:pt>
                <c:pt idx="12751">
                  <c:v>10.759</c:v>
                </c:pt>
                <c:pt idx="12752">
                  <c:v>10.760000000000002</c:v>
                </c:pt>
                <c:pt idx="12753">
                  <c:v>10.761000000000001</c:v>
                </c:pt>
                <c:pt idx="12754">
                  <c:v>10.762</c:v>
                </c:pt>
                <c:pt idx="12755">
                  <c:v>10.762</c:v>
                </c:pt>
                <c:pt idx="12756">
                  <c:v>10.763000000000002</c:v>
                </c:pt>
                <c:pt idx="12757">
                  <c:v>10.764000000000001</c:v>
                </c:pt>
                <c:pt idx="12758">
                  <c:v>10.765000000000001</c:v>
                </c:pt>
                <c:pt idx="12759">
                  <c:v>10.766</c:v>
                </c:pt>
                <c:pt idx="12760">
                  <c:v>10.767000000000001</c:v>
                </c:pt>
                <c:pt idx="12761">
                  <c:v>10.767000000000001</c:v>
                </c:pt>
                <c:pt idx="12762">
                  <c:v>10.768000000000001</c:v>
                </c:pt>
                <c:pt idx="12763">
                  <c:v>10.769</c:v>
                </c:pt>
                <c:pt idx="12764">
                  <c:v>10.770000000000001</c:v>
                </c:pt>
                <c:pt idx="12765">
                  <c:v>10.771000000000001</c:v>
                </c:pt>
                <c:pt idx="12766">
                  <c:v>10.772</c:v>
                </c:pt>
                <c:pt idx="12767">
                  <c:v>10.772</c:v>
                </c:pt>
                <c:pt idx="12768">
                  <c:v>10.773000000000001</c:v>
                </c:pt>
                <c:pt idx="12769">
                  <c:v>10.774000000000001</c:v>
                </c:pt>
                <c:pt idx="12770">
                  <c:v>10.775</c:v>
                </c:pt>
                <c:pt idx="12771">
                  <c:v>10.776000000000002</c:v>
                </c:pt>
                <c:pt idx="12772">
                  <c:v>10.777000000000001</c:v>
                </c:pt>
                <c:pt idx="12773">
                  <c:v>10.777000000000001</c:v>
                </c:pt>
                <c:pt idx="12774">
                  <c:v>10.778</c:v>
                </c:pt>
                <c:pt idx="12775">
                  <c:v>10.779000000000002</c:v>
                </c:pt>
                <c:pt idx="12776">
                  <c:v>10.780000000000001</c:v>
                </c:pt>
                <c:pt idx="12777">
                  <c:v>10.781000000000001</c:v>
                </c:pt>
                <c:pt idx="12778">
                  <c:v>10.782</c:v>
                </c:pt>
                <c:pt idx="12779">
                  <c:v>10.782</c:v>
                </c:pt>
                <c:pt idx="12780">
                  <c:v>10.783000000000001</c:v>
                </c:pt>
                <c:pt idx="12781">
                  <c:v>10.784000000000001</c:v>
                </c:pt>
                <c:pt idx="12782">
                  <c:v>10.785</c:v>
                </c:pt>
                <c:pt idx="12783">
                  <c:v>10.786000000000001</c:v>
                </c:pt>
                <c:pt idx="12784">
                  <c:v>10.786000000000001</c:v>
                </c:pt>
                <c:pt idx="12785">
                  <c:v>10.787000000000001</c:v>
                </c:pt>
                <c:pt idx="12786">
                  <c:v>10.788</c:v>
                </c:pt>
                <c:pt idx="12787">
                  <c:v>10.789000000000001</c:v>
                </c:pt>
                <c:pt idx="12788">
                  <c:v>10.790000000000001</c:v>
                </c:pt>
                <c:pt idx="12789">
                  <c:v>10.791</c:v>
                </c:pt>
                <c:pt idx="12790">
                  <c:v>10.791</c:v>
                </c:pt>
                <c:pt idx="12791">
                  <c:v>10.792000000000002</c:v>
                </c:pt>
                <c:pt idx="12792">
                  <c:v>10.793000000000001</c:v>
                </c:pt>
                <c:pt idx="12793">
                  <c:v>10.794</c:v>
                </c:pt>
                <c:pt idx="12794">
                  <c:v>10.795000000000002</c:v>
                </c:pt>
                <c:pt idx="12795">
                  <c:v>10.796000000000001</c:v>
                </c:pt>
                <c:pt idx="12796">
                  <c:v>10.796000000000001</c:v>
                </c:pt>
                <c:pt idx="12797">
                  <c:v>10.797000000000001</c:v>
                </c:pt>
                <c:pt idx="12798">
                  <c:v>10.798</c:v>
                </c:pt>
                <c:pt idx="12799">
                  <c:v>10.799000000000001</c:v>
                </c:pt>
                <c:pt idx="12800">
                  <c:v>10.8</c:v>
                </c:pt>
                <c:pt idx="12801">
                  <c:v>10.801</c:v>
                </c:pt>
                <c:pt idx="12802">
                  <c:v>10.801</c:v>
                </c:pt>
                <c:pt idx="12803">
                  <c:v>10.802000000000001</c:v>
                </c:pt>
                <c:pt idx="12804">
                  <c:v>10.803000000000001</c:v>
                </c:pt>
                <c:pt idx="12805">
                  <c:v>10.804</c:v>
                </c:pt>
                <c:pt idx="12806">
                  <c:v>10.805000000000001</c:v>
                </c:pt>
                <c:pt idx="12807">
                  <c:v>10.806000000000001</c:v>
                </c:pt>
                <c:pt idx="12808">
                  <c:v>10.806000000000001</c:v>
                </c:pt>
                <c:pt idx="12809">
                  <c:v>10.807</c:v>
                </c:pt>
                <c:pt idx="12810">
                  <c:v>10.808000000000002</c:v>
                </c:pt>
                <c:pt idx="12811">
                  <c:v>10.809000000000001</c:v>
                </c:pt>
                <c:pt idx="12812">
                  <c:v>10.81</c:v>
                </c:pt>
                <c:pt idx="12813">
                  <c:v>10.811</c:v>
                </c:pt>
                <c:pt idx="12814">
                  <c:v>10.811</c:v>
                </c:pt>
                <c:pt idx="12815">
                  <c:v>10.812000000000001</c:v>
                </c:pt>
                <c:pt idx="12816">
                  <c:v>10.813000000000001</c:v>
                </c:pt>
                <c:pt idx="12817">
                  <c:v>10.814</c:v>
                </c:pt>
                <c:pt idx="12818">
                  <c:v>10.815000000000001</c:v>
                </c:pt>
                <c:pt idx="12819">
                  <c:v>10.816000000000001</c:v>
                </c:pt>
                <c:pt idx="12820">
                  <c:v>10.816000000000001</c:v>
                </c:pt>
                <c:pt idx="12821">
                  <c:v>10.817</c:v>
                </c:pt>
                <c:pt idx="12822">
                  <c:v>10.818000000000001</c:v>
                </c:pt>
                <c:pt idx="12823">
                  <c:v>10.819000000000001</c:v>
                </c:pt>
                <c:pt idx="12824">
                  <c:v>10.82</c:v>
                </c:pt>
                <c:pt idx="12825">
                  <c:v>10.821000000000002</c:v>
                </c:pt>
                <c:pt idx="12826">
                  <c:v>10.821000000000002</c:v>
                </c:pt>
                <c:pt idx="12827">
                  <c:v>10.822000000000001</c:v>
                </c:pt>
                <c:pt idx="12828">
                  <c:v>10.823</c:v>
                </c:pt>
                <c:pt idx="12829">
                  <c:v>10.824000000000002</c:v>
                </c:pt>
                <c:pt idx="12830">
                  <c:v>10.825000000000001</c:v>
                </c:pt>
                <c:pt idx="12831">
                  <c:v>10.825000000000001</c:v>
                </c:pt>
                <c:pt idx="12832">
                  <c:v>10.826000000000001</c:v>
                </c:pt>
                <c:pt idx="12833">
                  <c:v>10.827</c:v>
                </c:pt>
                <c:pt idx="12834">
                  <c:v>10.828000000000001</c:v>
                </c:pt>
                <c:pt idx="12835">
                  <c:v>10.829000000000001</c:v>
                </c:pt>
                <c:pt idx="12836">
                  <c:v>10.83</c:v>
                </c:pt>
                <c:pt idx="12837">
                  <c:v>10.83</c:v>
                </c:pt>
                <c:pt idx="12838">
                  <c:v>10.831000000000001</c:v>
                </c:pt>
                <c:pt idx="12839">
                  <c:v>10.832000000000001</c:v>
                </c:pt>
                <c:pt idx="12840">
                  <c:v>10.833</c:v>
                </c:pt>
                <c:pt idx="12841">
                  <c:v>10.834000000000001</c:v>
                </c:pt>
                <c:pt idx="12842">
                  <c:v>10.835000000000001</c:v>
                </c:pt>
                <c:pt idx="12843">
                  <c:v>10.835000000000001</c:v>
                </c:pt>
                <c:pt idx="12844">
                  <c:v>10.836</c:v>
                </c:pt>
                <c:pt idx="12845">
                  <c:v>10.837000000000002</c:v>
                </c:pt>
                <c:pt idx="12846">
                  <c:v>10.838000000000001</c:v>
                </c:pt>
                <c:pt idx="12847">
                  <c:v>10.839</c:v>
                </c:pt>
                <c:pt idx="12848">
                  <c:v>10.840000000000002</c:v>
                </c:pt>
                <c:pt idx="12849">
                  <c:v>10.840000000000002</c:v>
                </c:pt>
                <c:pt idx="12850">
                  <c:v>10.841000000000001</c:v>
                </c:pt>
                <c:pt idx="12851">
                  <c:v>10.842000000000001</c:v>
                </c:pt>
                <c:pt idx="12852">
                  <c:v>10.843</c:v>
                </c:pt>
                <c:pt idx="12853">
                  <c:v>10.844000000000001</c:v>
                </c:pt>
                <c:pt idx="12854">
                  <c:v>10.845000000000001</c:v>
                </c:pt>
                <c:pt idx="12855">
                  <c:v>10.845000000000001</c:v>
                </c:pt>
                <c:pt idx="12856">
                  <c:v>10.846</c:v>
                </c:pt>
                <c:pt idx="12857">
                  <c:v>10.847000000000001</c:v>
                </c:pt>
                <c:pt idx="12858">
                  <c:v>10.848000000000001</c:v>
                </c:pt>
                <c:pt idx="12859">
                  <c:v>10.849</c:v>
                </c:pt>
                <c:pt idx="12860">
                  <c:v>10.850000000000001</c:v>
                </c:pt>
                <c:pt idx="12861">
                  <c:v>10.850000000000001</c:v>
                </c:pt>
                <c:pt idx="12862">
                  <c:v>10.851000000000001</c:v>
                </c:pt>
                <c:pt idx="12863">
                  <c:v>10.852</c:v>
                </c:pt>
                <c:pt idx="12864">
                  <c:v>10.853000000000002</c:v>
                </c:pt>
                <c:pt idx="12865">
                  <c:v>10.854000000000001</c:v>
                </c:pt>
                <c:pt idx="12866">
                  <c:v>10.855</c:v>
                </c:pt>
                <c:pt idx="12867">
                  <c:v>10.855</c:v>
                </c:pt>
                <c:pt idx="12868">
                  <c:v>10.856000000000002</c:v>
                </c:pt>
                <c:pt idx="12869">
                  <c:v>10.857000000000001</c:v>
                </c:pt>
                <c:pt idx="12870">
                  <c:v>10.858000000000001</c:v>
                </c:pt>
                <c:pt idx="12871">
                  <c:v>10.859</c:v>
                </c:pt>
                <c:pt idx="12872">
                  <c:v>10.860000000000001</c:v>
                </c:pt>
                <c:pt idx="12873">
                  <c:v>10.860000000000001</c:v>
                </c:pt>
                <c:pt idx="12874">
                  <c:v>10.861000000000001</c:v>
                </c:pt>
                <c:pt idx="12875">
                  <c:v>10.862</c:v>
                </c:pt>
                <c:pt idx="12876">
                  <c:v>10.863000000000001</c:v>
                </c:pt>
                <c:pt idx="12877">
                  <c:v>10.864000000000001</c:v>
                </c:pt>
                <c:pt idx="12878">
                  <c:v>10.864000000000001</c:v>
                </c:pt>
                <c:pt idx="12879">
                  <c:v>10.865</c:v>
                </c:pt>
                <c:pt idx="12880">
                  <c:v>10.866000000000001</c:v>
                </c:pt>
                <c:pt idx="12881">
                  <c:v>10.867000000000001</c:v>
                </c:pt>
                <c:pt idx="12882">
                  <c:v>10.868</c:v>
                </c:pt>
                <c:pt idx="12883">
                  <c:v>10.869000000000002</c:v>
                </c:pt>
                <c:pt idx="12884">
                  <c:v>10.869000000000002</c:v>
                </c:pt>
                <c:pt idx="12885">
                  <c:v>10.870000000000001</c:v>
                </c:pt>
                <c:pt idx="12886">
                  <c:v>10.871</c:v>
                </c:pt>
                <c:pt idx="12887">
                  <c:v>10.872000000000002</c:v>
                </c:pt>
                <c:pt idx="12888">
                  <c:v>10.873000000000001</c:v>
                </c:pt>
                <c:pt idx="12889">
                  <c:v>10.874000000000001</c:v>
                </c:pt>
                <c:pt idx="12890">
                  <c:v>10.874000000000001</c:v>
                </c:pt>
                <c:pt idx="12891">
                  <c:v>10.875</c:v>
                </c:pt>
                <c:pt idx="12892">
                  <c:v>10.876000000000001</c:v>
                </c:pt>
                <c:pt idx="12893">
                  <c:v>10.877000000000001</c:v>
                </c:pt>
                <c:pt idx="12894">
                  <c:v>10.878</c:v>
                </c:pt>
                <c:pt idx="12895">
                  <c:v>10.879000000000001</c:v>
                </c:pt>
                <c:pt idx="12896">
                  <c:v>10.879000000000001</c:v>
                </c:pt>
                <c:pt idx="12897">
                  <c:v>10.88</c:v>
                </c:pt>
                <c:pt idx="12898">
                  <c:v>10.881</c:v>
                </c:pt>
                <c:pt idx="12899">
                  <c:v>10.882000000000001</c:v>
                </c:pt>
                <c:pt idx="12900">
                  <c:v>10.883000000000001</c:v>
                </c:pt>
                <c:pt idx="12901">
                  <c:v>10.884</c:v>
                </c:pt>
                <c:pt idx="12902">
                  <c:v>10.884</c:v>
                </c:pt>
                <c:pt idx="12903">
                  <c:v>10.885000000000002</c:v>
                </c:pt>
                <c:pt idx="12904">
                  <c:v>10.886000000000001</c:v>
                </c:pt>
                <c:pt idx="12905">
                  <c:v>10.887</c:v>
                </c:pt>
                <c:pt idx="12906">
                  <c:v>10.888000000000002</c:v>
                </c:pt>
                <c:pt idx="12907">
                  <c:v>10.889000000000001</c:v>
                </c:pt>
                <c:pt idx="12908">
                  <c:v>10.889000000000001</c:v>
                </c:pt>
                <c:pt idx="12909">
                  <c:v>10.89</c:v>
                </c:pt>
                <c:pt idx="12910">
                  <c:v>10.891</c:v>
                </c:pt>
                <c:pt idx="12911">
                  <c:v>10.892000000000001</c:v>
                </c:pt>
                <c:pt idx="12912">
                  <c:v>10.893000000000001</c:v>
                </c:pt>
                <c:pt idx="12913">
                  <c:v>10.894</c:v>
                </c:pt>
                <c:pt idx="12914">
                  <c:v>10.894</c:v>
                </c:pt>
                <c:pt idx="12915">
                  <c:v>10.895000000000001</c:v>
                </c:pt>
                <c:pt idx="12916">
                  <c:v>10.896000000000001</c:v>
                </c:pt>
                <c:pt idx="12917">
                  <c:v>10.897</c:v>
                </c:pt>
                <c:pt idx="12918">
                  <c:v>10.898000000000001</c:v>
                </c:pt>
                <c:pt idx="12919">
                  <c:v>10.899000000000001</c:v>
                </c:pt>
                <c:pt idx="12920">
                  <c:v>10.899000000000001</c:v>
                </c:pt>
                <c:pt idx="12921">
                  <c:v>10.9</c:v>
                </c:pt>
                <c:pt idx="12922">
                  <c:v>10.901000000000002</c:v>
                </c:pt>
                <c:pt idx="12923">
                  <c:v>10.902000000000001</c:v>
                </c:pt>
                <c:pt idx="12924">
                  <c:v>10.903</c:v>
                </c:pt>
                <c:pt idx="12925">
                  <c:v>10.903</c:v>
                </c:pt>
                <c:pt idx="12926">
                  <c:v>10.904000000000002</c:v>
                </c:pt>
                <c:pt idx="12927">
                  <c:v>10.905000000000001</c:v>
                </c:pt>
                <c:pt idx="12928">
                  <c:v>10.906000000000001</c:v>
                </c:pt>
                <c:pt idx="12929">
                  <c:v>10.907</c:v>
                </c:pt>
                <c:pt idx="12930">
                  <c:v>10.908000000000001</c:v>
                </c:pt>
                <c:pt idx="12931">
                  <c:v>10.908000000000001</c:v>
                </c:pt>
                <c:pt idx="12932">
                  <c:v>10.909000000000001</c:v>
                </c:pt>
                <c:pt idx="12933">
                  <c:v>10.91</c:v>
                </c:pt>
                <c:pt idx="12934">
                  <c:v>10.911000000000001</c:v>
                </c:pt>
                <c:pt idx="12935">
                  <c:v>10.912000000000001</c:v>
                </c:pt>
                <c:pt idx="12936">
                  <c:v>10.913</c:v>
                </c:pt>
                <c:pt idx="12937">
                  <c:v>10.913</c:v>
                </c:pt>
                <c:pt idx="12938">
                  <c:v>10.914000000000001</c:v>
                </c:pt>
                <c:pt idx="12939">
                  <c:v>10.915000000000001</c:v>
                </c:pt>
                <c:pt idx="12940">
                  <c:v>10.916</c:v>
                </c:pt>
                <c:pt idx="12941">
                  <c:v>10.917000000000002</c:v>
                </c:pt>
                <c:pt idx="12942">
                  <c:v>10.918000000000001</c:v>
                </c:pt>
                <c:pt idx="12943">
                  <c:v>10.918000000000001</c:v>
                </c:pt>
                <c:pt idx="12944">
                  <c:v>10.919</c:v>
                </c:pt>
                <c:pt idx="12945">
                  <c:v>10.920000000000002</c:v>
                </c:pt>
                <c:pt idx="12946">
                  <c:v>10.921000000000001</c:v>
                </c:pt>
                <c:pt idx="12947">
                  <c:v>10.922000000000001</c:v>
                </c:pt>
                <c:pt idx="12948">
                  <c:v>10.923</c:v>
                </c:pt>
                <c:pt idx="12949">
                  <c:v>10.923</c:v>
                </c:pt>
                <c:pt idx="12950">
                  <c:v>10.924000000000001</c:v>
                </c:pt>
                <c:pt idx="12951">
                  <c:v>10.925000000000001</c:v>
                </c:pt>
                <c:pt idx="12952">
                  <c:v>10.926</c:v>
                </c:pt>
                <c:pt idx="12953">
                  <c:v>10.927000000000001</c:v>
                </c:pt>
                <c:pt idx="12954">
                  <c:v>10.928000000000001</c:v>
                </c:pt>
                <c:pt idx="12955">
                  <c:v>10.928000000000001</c:v>
                </c:pt>
                <c:pt idx="12956">
                  <c:v>10.929</c:v>
                </c:pt>
                <c:pt idx="12957">
                  <c:v>10.930000000000001</c:v>
                </c:pt>
                <c:pt idx="12958">
                  <c:v>10.931000000000001</c:v>
                </c:pt>
                <c:pt idx="12959">
                  <c:v>10.932</c:v>
                </c:pt>
                <c:pt idx="12960">
                  <c:v>10.933000000000002</c:v>
                </c:pt>
                <c:pt idx="12961">
                  <c:v>10.933000000000002</c:v>
                </c:pt>
                <c:pt idx="12962">
                  <c:v>10.934000000000001</c:v>
                </c:pt>
                <c:pt idx="12963">
                  <c:v>10.935</c:v>
                </c:pt>
                <c:pt idx="12964">
                  <c:v>10.936</c:v>
                </c:pt>
                <c:pt idx="12965">
                  <c:v>10.937000000000001</c:v>
                </c:pt>
                <c:pt idx="12966">
                  <c:v>10.938000000000001</c:v>
                </c:pt>
                <c:pt idx="12967">
                  <c:v>10.938000000000001</c:v>
                </c:pt>
                <c:pt idx="12968">
                  <c:v>10.939</c:v>
                </c:pt>
                <c:pt idx="12969">
                  <c:v>10.940000000000001</c:v>
                </c:pt>
                <c:pt idx="12970">
                  <c:v>10.941000000000001</c:v>
                </c:pt>
                <c:pt idx="12971">
                  <c:v>10.942</c:v>
                </c:pt>
                <c:pt idx="12972">
                  <c:v>10.942</c:v>
                </c:pt>
                <c:pt idx="12973">
                  <c:v>10.943000000000001</c:v>
                </c:pt>
                <c:pt idx="12974">
                  <c:v>10.944000000000001</c:v>
                </c:pt>
                <c:pt idx="12975">
                  <c:v>10.945</c:v>
                </c:pt>
                <c:pt idx="12976">
                  <c:v>10.946000000000002</c:v>
                </c:pt>
                <c:pt idx="12977">
                  <c:v>10.947000000000001</c:v>
                </c:pt>
                <c:pt idx="12978">
                  <c:v>10.947000000000001</c:v>
                </c:pt>
                <c:pt idx="12979">
                  <c:v>10.948</c:v>
                </c:pt>
                <c:pt idx="12980">
                  <c:v>10.949000000000002</c:v>
                </c:pt>
                <c:pt idx="12981">
                  <c:v>10.950000000000001</c:v>
                </c:pt>
                <c:pt idx="12982">
                  <c:v>10.951000000000001</c:v>
                </c:pt>
                <c:pt idx="12983">
                  <c:v>10.952</c:v>
                </c:pt>
                <c:pt idx="12984">
                  <c:v>10.952</c:v>
                </c:pt>
                <c:pt idx="12985">
                  <c:v>10.953000000000001</c:v>
                </c:pt>
                <c:pt idx="12986">
                  <c:v>10.954000000000001</c:v>
                </c:pt>
                <c:pt idx="12987">
                  <c:v>10.955</c:v>
                </c:pt>
                <c:pt idx="12988">
                  <c:v>10.956000000000001</c:v>
                </c:pt>
                <c:pt idx="12989">
                  <c:v>10.957000000000001</c:v>
                </c:pt>
                <c:pt idx="12990">
                  <c:v>10.957000000000001</c:v>
                </c:pt>
                <c:pt idx="12991">
                  <c:v>10.958</c:v>
                </c:pt>
                <c:pt idx="12992">
                  <c:v>10.959000000000001</c:v>
                </c:pt>
                <c:pt idx="12993">
                  <c:v>10.96</c:v>
                </c:pt>
                <c:pt idx="12994">
                  <c:v>10.961</c:v>
                </c:pt>
                <c:pt idx="12995">
                  <c:v>10.962000000000002</c:v>
                </c:pt>
                <c:pt idx="12996">
                  <c:v>10.962000000000002</c:v>
                </c:pt>
                <c:pt idx="12997">
                  <c:v>10.963000000000001</c:v>
                </c:pt>
                <c:pt idx="12998">
                  <c:v>10.964</c:v>
                </c:pt>
                <c:pt idx="12999">
                  <c:v>10.965000000000002</c:v>
                </c:pt>
                <c:pt idx="13000">
                  <c:v>10.966000000000001</c:v>
                </c:pt>
                <c:pt idx="13001">
                  <c:v>10.967000000000001</c:v>
                </c:pt>
                <c:pt idx="13002">
                  <c:v>10.967000000000001</c:v>
                </c:pt>
                <c:pt idx="13003">
                  <c:v>10.968</c:v>
                </c:pt>
                <c:pt idx="13004">
                  <c:v>10.969000000000001</c:v>
                </c:pt>
                <c:pt idx="13005">
                  <c:v>10.97</c:v>
                </c:pt>
                <c:pt idx="13006">
                  <c:v>10.971</c:v>
                </c:pt>
                <c:pt idx="13007">
                  <c:v>10.972000000000001</c:v>
                </c:pt>
                <c:pt idx="13008">
                  <c:v>10.972000000000001</c:v>
                </c:pt>
                <c:pt idx="13009">
                  <c:v>10.973000000000001</c:v>
                </c:pt>
                <c:pt idx="13010">
                  <c:v>10.974</c:v>
                </c:pt>
                <c:pt idx="13011">
                  <c:v>10.975000000000001</c:v>
                </c:pt>
                <c:pt idx="13012">
                  <c:v>10.976000000000001</c:v>
                </c:pt>
                <c:pt idx="13013">
                  <c:v>10.976000000000001</c:v>
                </c:pt>
                <c:pt idx="13014">
                  <c:v>10.977</c:v>
                </c:pt>
                <c:pt idx="13015">
                  <c:v>10.978000000000002</c:v>
                </c:pt>
                <c:pt idx="13016">
                  <c:v>10.979000000000001</c:v>
                </c:pt>
                <c:pt idx="13017">
                  <c:v>10.98</c:v>
                </c:pt>
                <c:pt idx="13018">
                  <c:v>10.981000000000002</c:v>
                </c:pt>
                <c:pt idx="13019">
                  <c:v>10.981000000000002</c:v>
                </c:pt>
                <c:pt idx="13020">
                  <c:v>10.982000000000001</c:v>
                </c:pt>
                <c:pt idx="13021">
                  <c:v>10.983000000000001</c:v>
                </c:pt>
                <c:pt idx="13022">
                  <c:v>10.984</c:v>
                </c:pt>
                <c:pt idx="13023">
                  <c:v>10.985000000000001</c:v>
                </c:pt>
                <c:pt idx="13024">
                  <c:v>10.986000000000001</c:v>
                </c:pt>
                <c:pt idx="13025">
                  <c:v>10.986000000000001</c:v>
                </c:pt>
                <c:pt idx="13026">
                  <c:v>10.987</c:v>
                </c:pt>
                <c:pt idx="13027">
                  <c:v>10.988000000000001</c:v>
                </c:pt>
                <c:pt idx="13028">
                  <c:v>10.989000000000001</c:v>
                </c:pt>
                <c:pt idx="13029">
                  <c:v>10.99</c:v>
                </c:pt>
                <c:pt idx="13030">
                  <c:v>10.991000000000001</c:v>
                </c:pt>
                <c:pt idx="13031">
                  <c:v>10.991000000000001</c:v>
                </c:pt>
                <c:pt idx="13032">
                  <c:v>10.992000000000001</c:v>
                </c:pt>
                <c:pt idx="13033">
                  <c:v>10.993</c:v>
                </c:pt>
                <c:pt idx="13034">
                  <c:v>10.994000000000002</c:v>
                </c:pt>
                <c:pt idx="13035">
                  <c:v>10.995000000000001</c:v>
                </c:pt>
                <c:pt idx="13036">
                  <c:v>10.996</c:v>
                </c:pt>
                <c:pt idx="13037">
                  <c:v>10.996</c:v>
                </c:pt>
                <c:pt idx="13038">
                  <c:v>10.997000000000002</c:v>
                </c:pt>
                <c:pt idx="13039">
                  <c:v>10.998000000000001</c:v>
                </c:pt>
                <c:pt idx="13040">
                  <c:v>10.999000000000001</c:v>
                </c:pt>
                <c:pt idx="13041">
                  <c:v>11</c:v>
                </c:pt>
                <c:pt idx="13042">
                  <c:v>11.001000000000001</c:v>
                </c:pt>
                <c:pt idx="13043">
                  <c:v>11.001000000000001</c:v>
                </c:pt>
                <c:pt idx="13044">
                  <c:v>11.002000000000001</c:v>
                </c:pt>
                <c:pt idx="13045">
                  <c:v>11.003</c:v>
                </c:pt>
                <c:pt idx="13046">
                  <c:v>11.004000000000001</c:v>
                </c:pt>
                <c:pt idx="13047">
                  <c:v>11.005000000000001</c:v>
                </c:pt>
                <c:pt idx="13048">
                  <c:v>11.006</c:v>
                </c:pt>
                <c:pt idx="13049">
                  <c:v>11.006</c:v>
                </c:pt>
                <c:pt idx="13050">
                  <c:v>11.007000000000001</c:v>
                </c:pt>
                <c:pt idx="13051">
                  <c:v>11.008000000000001</c:v>
                </c:pt>
                <c:pt idx="13052">
                  <c:v>11.009</c:v>
                </c:pt>
                <c:pt idx="13053">
                  <c:v>11.010000000000002</c:v>
                </c:pt>
                <c:pt idx="13054">
                  <c:v>11.011000000000001</c:v>
                </c:pt>
                <c:pt idx="13055">
                  <c:v>11.011000000000001</c:v>
                </c:pt>
                <c:pt idx="13056">
                  <c:v>11.012</c:v>
                </c:pt>
                <c:pt idx="13057">
                  <c:v>11.013000000000002</c:v>
                </c:pt>
                <c:pt idx="13058">
                  <c:v>11.014000000000001</c:v>
                </c:pt>
                <c:pt idx="13059">
                  <c:v>11.015000000000001</c:v>
                </c:pt>
                <c:pt idx="13060">
                  <c:v>11.015000000000001</c:v>
                </c:pt>
                <c:pt idx="13061">
                  <c:v>11.016</c:v>
                </c:pt>
                <c:pt idx="13062">
                  <c:v>11.017000000000001</c:v>
                </c:pt>
                <c:pt idx="13063">
                  <c:v>11.018000000000001</c:v>
                </c:pt>
                <c:pt idx="13064">
                  <c:v>11.019</c:v>
                </c:pt>
                <c:pt idx="13065">
                  <c:v>11.020000000000001</c:v>
                </c:pt>
                <c:pt idx="13066">
                  <c:v>11.020000000000001</c:v>
                </c:pt>
                <c:pt idx="13067">
                  <c:v>11.021000000000001</c:v>
                </c:pt>
                <c:pt idx="13068">
                  <c:v>11.022</c:v>
                </c:pt>
                <c:pt idx="13069">
                  <c:v>11.023000000000001</c:v>
                </c:pt>
                <c:pt idx="13070">
                  <c:v>11.024000000000001</c:v>
                </c:pt>
                <c:pt idx="13071">
                  <c:v>11.025</c:v>
                </c:pt>
                <c:pt idx="13072">
                  <c:v>11.025</c:v>
                </c:pt>
                <c:pt idx="13073">
                  <c:v>11.026000000000002</c:v>
                </c:pt>
                <c:pt idx="13074">
                  <c:v>11.027000000000001</c:v>
                </c:pt>
                <c:pt idx="13075">
                  <c:v>11.028</c:v>
                </c:pt>
                <c:pt idx="13076">
                  <c:v>11.029000000000002</c:v>
                </c:pt>
                <c:pt idx="13077">
                  <c:v>11.030000000000001</c:v>
                </c:pt>
                <c:pt idx="13078">
                  <c:v>11.030000000000001</c:v>
                </c:pt>
                <c:pt idx="13079">
                  <c:v>11.031000000000001</c:v>
                </c:pt>
                <c:pt idx="13080">
                  <c:v>11.032</c:v>
                </c:pt>
                <c:pt idx="13081">
                  <c:v>11.033000000000001</c:v>
                </c:pt>
                <c:pt idx="13082">
                  <c:v>11.034000000000001</c:v>
                </c:pt>
                <c:pt idx="13083">
                  <c:v>11.035</c:v>
                </c:pt>
                <c:pt idx="13084">
                  <c:v>11.035</c:v>
                </c:pt>
                <c:pt idx="13085">
                  <c:v>11.036000000000001</c:v>
                </c:pt>
                <c:pt idx="13086">
                  <c:v>11.037000000000001</c:v>
                </c:pt>
                <c:pt idx="13087">
                  <c:v>11.038</c:v>
                </c:pt>
                <c:pt idx="13088">
                  <c:v>11.039000000000001</c:v>
                </c:pt>
                <c:pt idx="13089">
                  <c:v>11.040000000000001</c:v>
                </c:pt>
                <c:pt idx="13090">
                  <c:v>11.040000000000001</c:v>
                </c:pt>
                <c:pt idx="13091">
                  <c:v>11.041</c:v>
                </c:pt>
                <c:pt idx="13092">
                  <c:v>11.042000000000002</c:v>
                </c:pt>
                <c:pt idx="13093">
                  <c:v>11.043000000000001</c:v>
                </c:pt>
                <c:pt idx="13094">
                  <c:v>11.044</c:v>
                </c:pt>
                <c:pt idx="13095">
                  <c:v>11.045000000000002</c:v>
                </c:pt>
                <c:pt idx="13096">
                  <c:v>11.045000000000002</c:v>
                </c:pt>
                <c:pt idx="13097">
                  <c:v>11.046000000000001</c:v>
                </c:pt>
                <c:pt idx="13098">
                  <c:v>11.047000000000001</c:v>
                </c:pt>
                <c:pt idx="13099">
                  <c:v>11.048</c:v>
                </c:pt>
                <c:pt idx="13100">
                  <c:v>11.049000000000001</c:v>
                </c:pt>
                <c:pt idx="13101">
                  <c:v>11.05</c:v>
                </c:pt>
                <c:pt idx="13102">
                  <c:v>11.05</c:v>
                </c:pt>
                <c:pt idx="13103">
                  <c:v>11.051</c:v>
                </c:pt>
                <c:pt idx="13104">
                  <c:v>11.052000000000001</c:v>
                </c:pt>
                <c:pt idx="13105">
                  <c:v>11.053000000000001</c:v>
                </c:pt>
                <c:pt idx="13106">
                  <c:v>11.054</c:v>
                </c:pt>
                <c:pt idx="13107">
                  <c:v>11.054</c:v>
                </c:pt>
                <c:pt idx="13108">
                  <c:v>11.055000000000001</c:v>
                </c:pt>
                <c:pt idx="13109">
                  <c:v>11.056000000000001</c:v>
                </c:pt>
                <c:pt idx="13110">
                  <c:v>11.057</c:v>
                </c:pt>
                <c:pt idx="13111">
                  <c:v>11.058000000000002</c:v>
                </c:pt>
                <c:pt idx="13112">
                  <c:v>11.059000000000001</c:v>
                </c:pt>
                <c:pt idx="13113">
                  <c:v>11.059000000000001</c:v>
                </c:pt>
                <c:pt idx="13114">
                  <c:v>11.06</c:v>
                </c:pt>
                <c:pt idx="13115">
                  <c:v>11.061</c:v>
                </c:pt>
                <c:pt idx="13116">
                  <c:v>11.062000000000001</c:v>
                </c:pt>
                <c:pt idx="13117">
                  <c:v>11.063000000000001</c:v>
                </c:pt>
                <c:pt idx="13118">
                  <c:v>11.064</c:v>
                </c:pt>
                <c:pt idx="13119">
                  <c:v>11.064</c:v>
                </c:pt>
                <c:pt idx="13120">
                  <c:v>11.065000000000001</c:v>
                </c:pt>
                <c:pt idx="13121">
                  <c:v>11.066000000000001</c:v>
                </c:pt>
                <c:pt idx="13122">
                  <c:v>11.067</c:v>
                </c:pt>
                <c:pt idx="13123">
                  <c:v>11.068000000000001</c:v>
                </c:pt>
                <c:pt idx="13124">
                  <c:v>11.069000000000001</c:v>
                </c:pt>
                <c:pt idx="13125">
                  <c:v>11.069000000000001</c:v>
                </c:pt>
                <c:pt idx="13126">
                  <c:v>11.07</c:v>
                </c:pt>
                <c:pt idx="13127">
                  <c:v>11.071000000000002</c:v>
                </c:pt>
                <c:pt idx="13128">
                  <c:v>11.072000000000001</c:v>
                </c:pt>
                <c:pt idx="13129">
                  <c:v>11.073</c:v>
                </c:pt>
                <c:pt idx="13130">
                  <c:v>11.074000000000002</c:v>
                </c:pt>
                <c:pt idx="13131">
                  <c:v>11.074000000000002</c:v>
                </c:pt>
                <c:pt idx="13132">
                  <c:v>11.075000000000001</c:v>
                </c:pt>
                <c:pt idx="13133">
                  <c:v>11.076000000000001</c:v>
                </c:pt>
                <c:pt idx="13134">
                  <c:v>11.077</c:v>
                </c:pt>
                <c:pt idx="13135">
                  <c:v>11.078000000000001</c:v>
                </c:pt>
                <c:pt idx="13136">
                  <c:v>11.079000000000001</c:v>
                </c:pt>
                <c:pt idx="13137">
                  <c:v>11.079000000000001</c:v>
                </c:pt>
                <c:pt idx="13138">
                  <c:v>11.08</c:v>
                </c:pt>
                <c:pt idx="13139">
                  <c:v>11.081000000000001</c:v>
                </c:pt>
                <c:pt idx="13140">
                  <c:v>11.082000000000001</c:v>
                </c:pt>
                <c:pt idx="13141">
                  <c:v>11.083</c:v>
                </c:pt>
                <c:pt idx="13142">
                  <c:v>11.084000000000001</c:v>
                </c:pt>
                <c:pt idx="13143">
                  <c:v>11.084000000000001</c:v>
                </c:pt>
                <c:pt idx="13144">
                  <c:v>11.085000000000001</c:v>
                </c:pt>
                <c:pt idx="13145">
                  <c:v>11.086</c:v>
                </c:pt>
                <c:pt idx="13146">
                  <c:v>11.087000000000002</c:v>
                </c:pt>
                <c:pt idx="13147">
                  <c:v>11.088000000000001</c:v>
                </c:pt>
                <c:pt idx="13148">
                  <c:v>11.089</c:v>
                </c:pt>
                <c:pt idx="13149">
                  <c:v>11.089</c:v>
                </c:pt>
                <c:pt idx="13150">
                  <c:v>11.090000000000002</c:v>
                </c:pt>
                <c:pt idx="13151">
                  <c:v>11.091000000000001</c:v>
                </c:pt>
                <c:pt idx="13152">
                  <c:v>11.092000000000001</c:v>
                </c:pt>
                <c:pt idx="13153">
                  <c:v>11.093</c:v>
                </c:pt>
                <c:pt idx="13154">
                  <c:v>11.093</c:v>
                </c:pt>
                <c:pt idx="13155">
                  <c:v>11.094000000000001</c:v>
                </c:pt>
                <c:pt idx="13156">
                  <c:v>11.095000000000001</c:v>
                </c:pt>
                <c:pt idx="13157">
                  <c:v>11.096</c:v>
                </c:pt>
                <c:pt idx="13158">
                  <c:v>11.097000000000001</c:v>
                </c:pt>
                <c:pt idx="13159">
                  <c:v>11.098000000000001</c:v>
                </c:pt>
                <c:pt idx="13160">
                  <c:v>11.098000000000001</c:v>
                </c:pt>
                <c:pt idx="13161">
                  <c:v>11.099</c:v>
                </c:pt>
                <c:pt idx="13162">
                  <c:v>11.100000000000001</c:v>
                </c:pt>
                <c:pt idx="13163">
                  <c:v>11.101000000000001</c:v>
                </c:pt>
                <c:pt idx="13164">
                  <c:v>11.102</c:v>
                </c:pt>
                <c:pt idx="13165">
                  <c:v>11.103000000000002</c:v>
                </c:pt>
                <c:pt idx="13166">
                  <c:v>11.103000000000002</c:v>
                </c:pt>
                <c:pt idx="13167">
                  <c:v>11.104000000000001</c:v>
                </c:pt>
                <c:pt idx="13168">
                  <c:v>11.105</c:v>
                </c:pt>
                <c:pt idx="13169">
                  <c:v>11.106000000000002</c:v>
                </c:pt>
                <c:pt idx="13170">
                  <c:v>11.107000000000001</c:v>
                </c:pt>
                <c:pt idx="13171">
                  <c:v>11.108000000000001</c:v>
                </c:pt>
                <c:pt idx="13172">
                  <c:v>11.108000000000001</c:v>
                </c:pt>
                <c:pt idx="13173">
                  <c:v>11.109</c:v>
                </c:pt>
                <c:pt idx="13174">
                  <c:v>11.110000000000001</c:v>
                </c:pt>
                <c:pt idx="13175">
                  <c:v>11.111000000000001</c:v>
                </c:pt>
                <c:pt idx="13176">
                  <c:v>11.112</c:v>
                </c:pt>
                <c:pt idx="13177">
                  <c:v>11.113000000000001</c:v>
                </c:pt>
                <c:pt idx="13178">
                  <c:v>11.113000000000001</c:v>
                </c:pt>
                <c:pt idx="13179">
                  <c:v>11.114000000000001</c:v>
                </c:pt>
                <c:pt idx="13180">
                  <c:v>11.115</c:v>
                </c:pt>
                <c:pt idx="13181">
                  <c:v>11.116000000000001</c:v>
                </c:pt>
                <c:pt idx="13182">
                  <c:v>11.117000000000001</c:v>
                </c:pt>
                <c:pt idx="13183">
                  <c:v>11.118</c:v>
                </c:pt>
                <c:pt idx="13184">
                  <c:v>11.118</c:v>
                </c:pt>
                <c:pt idx="13185">
                  <c:v>11.119000000000002</c:v>
                </c:pt>
                <c:pt idx="13186">
                  <c:v>11.120000000000001</c:v>
                </c:pt>
                <c:pt idx="13187">
                  <c:v>11.121</c:v>
                </c:pt>
                <c:pt idx="13188">
                  <c:v>11.122000000000002</c:v>
                </c:pt>
                <c:pt idx="13189">
                  <c:v>11.123000000000001</c:v>
                </c:pt>
                <c:pt idx="13190">
                  <c:v>11.123000000000001</c:v>
                </c:pt>
                <c:pt idx="13191">
                  <c:v>11.124000000000001</c:v>
                </c:pt>
                <c:pt idx="13192">
                  <c:v>11.125</c:v>
                </c:pt>
                <c:pt idx="13193">
                  <c:v>11.126000000000001</c:v>
                </c:pt>
                <c:pt idx="13194">
                  <c:v>11.127000000000001</c:v>
                </c:pt>
                <c:pt idx="13195">
                  <c:v>11.128</c:v>
                </c:pt>
                <c:pt idx="13196">
                  <c:v>11.128</c:v>
                </c:pt>
                <c:pt idx="13197">
                  <c:v>11.129000000000001</c:v>
                </c:pt>
                <c:pt idx="13198">
                  <c:v>11.13</c:v>
                </c:pt>
                <c:pt idx="13199">
                  <c:v>11.131</c:v>
                </c:pt>
                <c:pt idx="13200">
                  <c:v>11.132000000000001</c:v>
                </c:pt>
                <c:pt idx="13201">
                  <c:v>11.132000000000001</c:v>
                </c:pt>
                <c:pt idx="13202">
                  <c:v>11.133000000000001</c:v>
                </c:pt>
                <c:pt idx="13203">
                  <c:v>11.134</c:v>
                </c:pt>
                <c:pt idx="13204">
                  <c:v>11.135000000000002</c:v>
                </c:pt>
                <c:pt idx="13205">
                  <c:v>11.136000000000001</c:v>
                </c:pt>
                <c:pt idx="13206">
                  <c:v>11.137</c:v>
                </c:pt>
                <c:pt idx="13207">
                  <c:v>11.137</c:v>
                </c:pt>
                <c:pt idx="13208">
                  <c:v>11.138000000000002</c:v>
                </c:pt>
                <c:pt idx="13209">
                  <c:v>11.139000000000001</c:v>
                </c:pt>
                <c:pt idx="13210">
                  <c:v>11.14</c:v>
                </c:pt>
                <c:pt idx="13211">
                  <c:v>11.141</c:v>
                </c:pt>
                <c:pt idx="13212">
                  <c:v>11.142000000000001</c:v>
                </c:pt>
                <c:pt idx="13213">
                  <c:v>11.142000000000001</c:v>
                </c:pt>
                <c:pt idx="13214">
                  <c:v>11.143000000000001</c:v>
                </c:pt>
                <c:pt idx="13215">
                  <c:v>11.144</c:v>
                </c:pt>
                <c:pt idx="13216">
                  <c:v>11.145000000000001</c:v>
                </c:pt>
                <c:pt idx="13217">
                  <c:v>11.146000000000001</c:v>
                </c:pt>
                <c:pt idx="13218">
                  <c:v>11.147</c:v>
                </c:pt>
                <c:pt idx="13219">
                  <c:v>11.147</c:v>
                </c:pt>
                <c:pt idx="13220">
                  <c:v>11.148000000000001</c:v>
                </c:pt>
                <c:pt idx="13221">
                  <c:v>11.149000000000001</c:v>
                </c:pt>
                <c:pt idx="13222">
                  <c:v>11.15</c:v>
                </c:pt>
                <c:pt idx="13223">
                  <c:v>11.151000000000002</c:v>
                </c:pt>
                <c:pt idx="13224">
                  <c:v>11.152000000000001</c:v>
                </c:pt>
                <c:pt idx="13225">
                  <c:v>11.152000000000001</c:v>
                </c:pt>
                <c:pt idx="13226">
                  <c:v>11.153</c:v>
                </c:pt>
                <c:pt idx="13227">
                  <c:v>11.154000000000002</c:v>
                </c:pt>
                <c:pt idx="13228">
                  <c:v>11.155000000000001</c:v>
                </c:pt>
                <c:pt idx="13229">
                  <c:v>11.156000000000001</c:v>
                </c:pt>
                <c:pt idx="13230">
                  <c:v>11.157</c:v>
                </c:pt>
                <c:pt idx="13231">
                  <c:v>11.157</c:v>
                </c:pt>
                <c:pt idx="13232">
                  <c:v>11.158000000000001</c:v>
                </c:pt>
                <c:pt idx="13233">
                  <c:v>11.159000000000001</c:v>
                </c:pt>
                <c:pt idx="13234">
                  <c:v>11.16</c:v>
                </c:pt>
                <c:pt idx="13235">
                  <c:v>11.161000000000001</c:v>
                </c:pt>
                <c:pt idx="13236">
                  <c:v>11.162000000000001</c:v>
                </c:pt>
                <c:pt idx="13237">
                  <c:v>11.162000000000001</c:v>
                </c:pt>
                <c:pt idx="13238">
                  <c:v>11.163</c:v>
                </c:pt>
                <c:pt idx="13239">
                  <c:v>11.164000000000001</c:v>
                </c:pt>
                <c:pt idx="13240">
                  <c:v>11.165000000000001</c:v>
                </c:pt>
                <c:pt idx="13241">
                  <c:v>11.166</c:v>
                </c:pt>
                <c:pt idx="13242">
                  <c:v>11.166</c:v>
                </c:pt>
                <c:pt idx="13243">
                  <c:v>11.167000000000002</c:v>
                </c:pt>
                <c:pt idx="13244">
                  <c:v>11.168000000000001</c:v>
                </c:pt>
                <c:pt idx="13245">
                  <c:v>11.169</c:v>
                </c:pt>
                <c:pt idx="13246">
                  <c:v>11.170000000000002</c:v>
                </c:pt>
                <c:pt idx="13247">
                  <c:v>11.171000000000001</c:v>
                </c:pt>
                <c:pt idx="13248">
                  <c:v>11.171000000000001</c:v>
                </c:pt>
                <c:pt idx="13249">
                  <c:v>11.172000000000001</c:v>
                </c:pt>
                <c:pt idx="13250">
                  <c:v>11.173</c:v>
                </c:pt>
                <c:pt idx="13251">
                  <c:v>11.174000000000001</c:v>
                </c:pt>
                <c:pt idx="13252">
                  <c:v>11.175000000000001</c:v>
                </c:pt>
                <c:pt idx="13253">
                  <c:v>11.176</c:v>
                </c:pt>
                <c:pt idx="13254">
                  <c:v>11.176</c:v>
                </c:pt>
                <c:pt idx="13255">
                  <c:v>11.177000000000001</c:v>
                </c:pt>
                <c:pt idx="13256">
                  <c:v>11.178000000000001</c:v>
                </c:pt>
                <c:pt idx="13257">
                  <c:v>11.179</c:v>
                </c:pt>
                <c:pt idx="13258">
                  <c:v>11.180000000000001</c:v>
                </c:pt>
                <c:pt idx="13259">
                  <c:v>11.181000000000001</c:v>
                </c:pt>
                <c:pt idx="13260">
                  <c:v>11.181000000000001</c:v>
                </c:pt>
                <c:pt idx="13261">
                  <c:v>11.182</c:v>
                </c:pt>
                <c:pt idx="13262">
                  <c:v>11.183000000000002</c:v>
                </c:pt>
                <c:pt idx="13263">
                  <c:v>11.184000000000001</c:v>
                </c:pt>
                <c:pt idx="13264">
                  <c:v>11.185</c:v>
                </c:pt>
                <c:pt idx="13265">
                  <c:v>11.186</c:v>
                </c:pt>
                <c:pt idx="13266">
                  <c:v>11.186</c:v>
                </c:pt>
                <c:pt idx="13267">
                  <c:v>11.187000000000001</c:v>
                </c:pt>
                <c:pt idx="13268">
                  <c:v>11.188000000000001</c:v>
                </c:pt>
                <c:pt idx="13269">
                  <c:v>11.189</c:v>
                </c:pt>
                <c:pt idx="13270">
                  <c:v>11.190000000000001</c:v>
                </c:pt>
                <c:pt idx="13271">
                  <c:v>11.191000000000001</c:v>
                </c:pt>
                <c:pt idx="13272">
                  <c:v>11.191000000000001</c:v>
                </c:pt>
                <c:pt idx="13273">
                  <c:v>11.192</c:v>
                </c:pt>
                <c:pt idx="13274">
                  <c:v>11.193000000000001</c:v>
                </c:pt>
                <c:pt idx="13275">
                  <c:v>11.194000000000001</c:v>
                </c:pt>
                <c:pt idx="13276">
                  <c:v>11.195</c:v>
                </c:pt>
                <c:pt idx="13277">
                  <c:v>11.196000000000002</c:v>
                </c:pt>
                <c:pt idx="13278">
                  <c:v>11.196000000000002</c:v>
                </c:pt>
                <c:pt idx="13279">
                  <c:v>11.197000000000001</c:v>
                </c:pt>
                <c:pt idx="13280">
                  <c:v>11.198</c:v>
                </c:pt>
                <c:pt idx="13281">
                  <c:v>11.199000000000002</c:v>
                </c:pt>
                <c:pt idx="13282">
                  <c:v>11.200000000000001</c:v>
                </c:pt>
                <c:pt idx="13283">
                  <c:v>11.201000000000001</c:v>
                </c:pt>
                <c:pt idx="13284">
                  <c:v>11.201000000000001</c:v>
                </c:pt>
                <c:pt idx="13285">
                  <c:v>11.202</c:v>
                </c:pt>
                <c:pt idx="13286">
                  <c:v>11.203000000000001</c:v>
                </c:pt>
                <c:pt idx="13287">
                  <c:v>11.204000000000001</c:v>
                </c:pt>
                <c:pt idx="13288">
                  <c:v>11.205</c:v>
                </c:pt>
                <c:pt idx="13289">
                  <c:v>11.205</c:v>
                </c:pt>
                <c:pt idx="13290">
                  <c:v>11.206000000000001</c:v>
                </c:pt>
                <c:pt idx="13291">
                  <c:v>11.207000000000001</c:v>
                </c:pt>
                <c:pt idx="13292">
                  <c:v>11.208</c:v>
                </c:pt>
                <c:pt idx="13293">
                  <c:v>11.209000000000001</c:v>
                </c:pt>
                <c:pt idx="13294">
                  <c:v>11.21</c:v>
                </c:pt>
                <c:pt idx="13295">
                  <c:v>11.21</c:v>
                </c:pt>
                <c:pt idx="13296">
                  <c:v>11.211</c:v>
                </c:pt>
                <c:pt idx="13297">
                  <c:v>11.212000000000002</c:v>
                </c:pt>
                <c:pt idx="13298">
                  <c:v>11.213000000000001</c:v>
                </c:pt>
                <c:pt idx="13299">
                  <c:v>11.214</c:v>
                </c:pt>
                <c:pt idx="13300">
                  <c:v>11.215000000000002</c:v>
                </c:pt>
                <c:pt idx="13301">
                  <c:v>11.215000000000002</c:v>
                </c:pt>
                <c:pt idx="13302">
                  <c:v>11.216000000000001</c:v>
                </c:pt>
                <c:pt idx="13303">
                  <c:v>11.217000000000001</c:v>
                </c:pt>
                <c:pt idx="13304">
                  <c:v>11.218</c:v>
                </c:pt>
                <c:pt idx="13305">
                  <c:v>11.219000000000001</c:v>
                </c:pt>
                <c:pt idx="13306">
                  <c:v>11.22</c:v>
                </c:pt>
                <c:pt idx="13307">
                  <c:v>11.22</c:v>
                </c:pt>
                <c:pt idx="13308">
                  <c:v>11.221</c:v>
                </c:pt>
                <c:pt idx="13309">
                  <c:v>11.222000000000001</c:v>
                </c:pt>
                <c:pt idx="13310">
                  <c:v>11.223000000000001</c:v>
                </c:pt>
                <c:pt idx="13311">
                  <c:v>11.224</c:v>
                </c:pt>
                <c:pt idx="13312">
                  <c:v>11.225000000000001</c:v>
                </c:pt>
                <c:pt idx="13313">
                  <c:v>11.225000000000001</c:v>
                </c:pt>
                <c:pt idx="13314">
                  <c:v>11.226000000000001</c:v>
                </c:pt>
                <c:pt idx="13315">
                  <c:v>11.227</c:v>
                </c:pt>
                <c:pt idx="13316">
                  <c:v>11.228000000000002</c:v>
                </c:pt>
                <c:pt idx="13317">
                  <c:v>11.229000000000001</c:v>
                </c:pt>
                <c:pt idx="13318">
                  <c:v>11.23</c:v>
                </c:pt>
                <c:pt idx="13319">
                  <c:v>11.23</c:v>
                </c:pt>
                <c:pt idx="13320">
                  <c:v>11.231000000000002</c:v>
                </c:pt>
                <c:pt idx="13321">
                  <c:v>11.232000000000001</c:v>
                </c:pt>
                <c:pt idx="13322">
                  <c:v>11.233000000000001</c:v>
                </c:pt>
                <c:pt idx="13323">
                  <c:v>11.234</c:v>
                </c:pt>
                <c:pt idx="13324">
                  <c:v>11.235000000000001</c:v>
                </c:pt>
                <c:pt idx="13325">
                  <c:v>11.235000000000001</c:v>
                </c:pt>
                <c:pt idx="13326">
                  <c:v>11.236000000000001</c:v>
                </c:pt>
                <c:pt idx="13327">
                  <c:v>11.237</c:v>
                </c:pt>
                <c:pt idx="13328">
                  <c:v>11.238000000000001</c:v>
                </c:pt>
                <c:pt idx="13329">
                  <c:v>11.239000000000001</c:v>
                </c:pt>
                <c:pt idx="13330">
                  <c:v>11.24</c:v>
                </c:pt>
                <c:pt idx="13331">
                  <c:v>11.24</c:v>
                </c:pt>
                <c:pt idx="13332">
                  <c:v>11.241000000000001</c:v>
                </c:pt>
                <c:pt idx="13333">
                  <c:v>11.242000000000001</c:v>
                </c:pt>
                <c:pt idx="13334">
                  <c:v>11.243</c:v>
                </c:pt>
                <c:pt idx="13335">
                  <c:v>11.244000000000002</c:v>
                </c:pt>
                <c:pt idx="13336">
                  <c:v>11.244000000000002</c:v>
                </c:pt>
                <c:pt idx="13337">
                  <c:v>11.245000000000001</c:v>
                </c:pt>
                <c:pt idx="13338">
                  <c:v>11.246</c:v>
                </c:pt>
                <c:pt idx="13339">
                  <c:v>11.247000000000002</c:v>
                </c:pt>
                <c:pt idx="13340">
                  <c:v>11.248000000000001</c:v>
                </c:pt>
                <c:pt idx="13341">
                  <c:v>11.249000000000001</c:v>
                </c:pt>
                <c:pt idx="13342">
                  <c:v>11.249000000000001</c:v>
                </c:pt>
                <c:pt idx="13343">
                  <c:v>11.25</c:v>
                </c:pt>
                <c:pt idx="13344">
                  <c:v>11.251000000000001</c:v>
                </c:pt>
                <c:pt idx="13345">
                  <c:v>11.252000000000001</c:v>
                </c:pt>
                <c:pt idx="13346">
                  <c:v>11.253</c:v>
                </c:pt>
                <c:pt idx="13347">
                  <c:v>11.254000000000001</c:v>
                </c:pt>
                <c:pt idx="13348">
                  <c:v>11.254000000000001</c:v>
                </c:pt>
                <c:pt idx="13349">
                  <c:v>11.255000000000001</c:v>
                </c:pt>
                <c:pt idx="13350">
                  <c:v>11.256</c:v>
                </c:pt>
                <c:pt idx="13351">
                  <c:v>11.257000000000001</c:v>
                </c:pt>
                <c:pt idx="13352">
                  <c:v>11.258000000000001</c:v>
                </c:pt>
                <c:pt idx="13353">
                  <c:v>11.259</c:v>
                </c:pt>
                <c:pt idx="13354">
                  <c:v>11.259</c:v>
                </c:pt>
                <c:pt idx="13355">
                  <c:v>11.260000000000002</c:v>
                </c:pt>
                <c:pt idx="13356">
                  <c:v>11.261000000000001</c:v>
                </c:pt>
                <c:pt idx="13357">
                  <c:v>11.262</c:v>
                </c:pt>
                <c:pt idx="13358">
                  <c:v>11.263000000000002</c:v>
                </c:pt>
                <c:pt idx="13359">
                  <c:v>11.264000000000001</c:v>
                </c:pt>
                <c:pt idx="13360">
                  <c:v>11.264000000000001</c:v>
                </c:pt>
                <c:pt idx="13361">
                  <c:v>11.265000000000001</c:v>
                </c:pt>
                <c:pt idx="13362">
                  <c:v>11.266</c:v>
                </c:pt>
                <c:pt idx="13363">
                  <c:v>11.267000000000001</c:v>
                </c:pt>
                <c:pt idx="13364">
                  <c:v>11.268000000000001</c:v>
                </c:pt>
                <c:pt idx="13365">
                  <c:v>11.269</c:v>
                </c:pt>
                <c:pt idx="13366">
                  <c:v>11.269</c:v>
                </c:pt>
                <c:pt idx="13367">
                  <c:v>11.270000000000001</c:v>
                </c:pt>
                <c:pt idx="13368">
                  <c:v>11.271000000000001</c:v>
                </c:pt>
                <c:pt idx="13369">
                  <c:v>11.272</c:v>
                </c:pt>
                <c:pt idx="13370">
                  <c:v>11.273000000000001</c:v>
                </c:pt>
                <c:pt idx="13371">
                  <c:v>11.274000000000001</c:v>
                </c:pt>
                <c:pt idx="13372">
                  <c:v>11.274000000000001</c:v>
                </c:pt>
                <c:pt idx="13373">
                  <c:v>11.275</c:v>
                </c:pt>
                <c:pt idx="13374">
                  <c:v>11.276000000000002</c:v>
                </c:pt>
                <c:pt idx="13375">
                  <c:v>11.277000000000001</c:v>
                </c:pt>
                <c:pt idx="13376">
                  <c:v>11.278</c:v>
                </c:pt>
                <c:pt idx="13377">
                  <c:v>11.279000000000002</c:v>
                </c:pt>
                <c:pt idx="13378">
                  <c:v>11.279000000000002</c:v>
                </c:pt>
                <c:pt idx="13379">
                  <c:v>11.280000000000001</c:v>
                </c:pt>
                <c:pt idx="13380">
                  <c:v>11.281000000000001</c:v>
                </c:pt>
                <c:pt idx="13381">
                  <c:v>11.282</c:v>
                </c:pt>
                <c:pt idx="13382">
                  <c:v>11.283000000000001</c:v>
                </c:pt>
                <c:pt idx="13383">
                  <c:v>11.283000000000001</c:v>
                </c:pt>
                <c:pt idx="13384">
                  <c:v>11.284000000000001</c:v>
                </c:pt>
                <c:pt idx="13385">
                  <c:v>11.285</c:v>
                </c:pt>
                <c:pt idx="13386">
                  <c:v>11.286000000000001</c:v>
                </c:pt>
                <c:pt idx="13387">
                  <c:v>11.287000000000001</c:v>
                </c:pt>
                <c:pt idx="13388">
                  <c:v>11.288</c:v>
                </c:pt>
                <c:pt idx="13389">
                  <c:v>11.288</c:v>
                </c:pt>
                <c:pt idx="13390">
                  <c:v>11.289000000000001</c:v>
                </c:pt>
                <c:pt idx="13391">
                  <c:v>11.290000000000001</c:v>
                </c:pt>
                <c:pt idx="13392">
                  <c:v>11.291</c:v>
                </c:pt>
                <c:pt idx="13393">
                  <c:v>11.292000000000002</c:v>
                </c:pt>
                <c:pt idx="13394">
                  <c:v>11.293000000000001</c:v>
                </c:pt>
                <c:pt idx="13395">
                  <c:v>11.293000000000001</c:v>
                </c:pt>
                <c:pt idx="13396">
                  <c:v>11.294</c:v>
                </c:pt>
                <c:pt idx="13397">
                  <c:v>11.295000000000002</c:v>
                </c:pt>
                <c:pt idx="13398">
                  <c:v>11.296000000000001</c:v>
                </c:pt>
                <c:pt idx="13399">
                  <c:v>11.297000000000001</c:v>
                </c:pt>
                <c:pt idx="13400">
                  <c:v>11.298</c:v>
                </c:pt>
                <c:pt idx="13401">
                  <c:v>11.298</c:v>
                </c:pt>
                <c:pt idx="13402">
                  <c:v>11.299000000000001</c:v>
                </c:pt>
                <c:pt idx="13403">
                  <c:v>11.3</c:v>
                </c:pt>
                <c:pt idx="13404">
                  <c:v>11.301</c:v>
                </c:pt>
                <c:pt idx="13405">
                  <c:v>11.302000000000001</c:v>
                </c:pt>
                <c:pt idx="13406">
                  <c:v>11.303000000000001</c:v>
                </c:pt>
                <c:pt idx="13407">
                  <c:v>11.303000000000001</c:v>
                </c:pt>
                <c:pt idx="13408">
                  <c:v>11.304</c:v>
                </c:pt>
                <c:pt idx="13409">
                  <c:v>11.305000000000001</c:v>
                </c:pt>
                <c:pt idx="13410">
                  <c:v>11.306000000000001</c:v>
                </c:pt>
                <c:pt idx="13411">
                  <c:v>11.307</c:v>
                </c:pt>
                <c:pt idx="13412">
                  <c:v>11.308000000000002</c:v>
                </c:pt>
                <c:pt idx="13413">
                  <c:v>11.308000000000002</c:v>
                </c:pt>
                <c:pt idx="13414">
                  <c:v>11.309000000000001</c:v>
                </c:pt>
                <c:pt idx="13415">
                  <c:v>11.31</c:v>
                </c:pt>
                <c:pt idx="13416">
                  <c:v>11.311</c:v>
                </c:pt>
                <c:pt idx="13417">
                  <c:v>11.312000000000001</c:v>
                </c:pt>
                <c:pt idx="13418">
                  <c:v>11.313000000000001</c:v>
                </c:pt>
                <c:pt idx="13419">
                  <c:v>11.313000000000001</c:v>
                </c:pt>
                <c:pt idx="13420">
                  <c:v>11.314</c:v>
                </c:pt>
                <c:pt idx="13421">
                  <c:v>11.315000000000001</c:v>
                </c:pt>
                <c:pt idx="13422">
                  <c:v>11.316000000000001</c:v>
                </c:pt>
                <c:pt idx="13423">
                  <c:v>11.317</c:v>
                </c:pt>
                <c:pt idx="13424">
                  <c:v>11.318000000000001</c:v>
                </c:pt>
                <c:pt idx="13425">
                  <c:v>11.318000000000001</c:v>
                </c:pt>
                <c:pt idx="13426">
                  <c:v>11.319000000000001</c:v>
                </c:pt>
                <c:pt idx="13427">
                  <c:v>11.32</c:v>
                </c:pt>
                <c:pt idx="13428">
                  <c:v>11.321000000000002</c:v>
                </c:pt>
                <c:pt idx="13429">
                  <c:v>11.322000000000001</c:v>
                </c:pt>
                <c:pt idx="13430">
                  <c:v>11.322000000000001</c:v>
                </c:pt>
                <c:pt idx="13431">
                  <c:v>11.323</c:v>
                </c:pt>
                <c:pt idx="13432">
                  <c:v>11.324000000000002</c:v>
                </c:pt>
                <c:pt idx="13433">
                  <c:v>11.325000000000001</c:v>
                </c:pt>
                <c:pt idx="13434">
                  <c:v>11.326000000000001</c:v>
                </c:pt>
                <c:pt idx="13435">
                  <c:v>11.327</c:v>
                </c:pt>
                <c:pt idx="13436">
                  <c:v>11.327</c:v>
                </c:pt>
                <c:pt idx="13437">
                  <c:v>11.328000000000001</c:v>
                </c:pt>
                <c:pt idx="13438">
                  <c:v>11.329000000000001</c:v>
                </c:pt>
                <c:pt idx="13439">
                  <c:v>11.33</c:v>
                </c:pt>
                <c:pt idx="13440">
                  <c:v>11.331000000000001</c:v>
                </c:pt>
                <c:pt idx="13441">
                  <c:v>11.332000000000001</c:v>
                </c:pt>
                <c:pt idx="13442">
                  <c:v>11.332000000000001</c:v>
                </c:pt>
                <c:pt idx="13443">
                  <c:v>11.333</c:v>
                </c:pt>
                <c:pt idx="13444">
                  <c:v>11.334000000000001</c:v>
                </c:pt>
                <c:pt idx="13445">
                  <c:v>11.335000000000001</c:v>
                </c:pt>
                <c:pt idx="13446">
                  <c:v>11.336</c:v>
                </c:pt>
                <c:pt idx="13447">
                  <c:v>11.337000000000002</c:v>
                </c:pt>
                <c:pt idx="13448">
                  <c:v>11.337000000000002</c:v>
                </c:pt>
                <c:pt idx="13449">
                  <c:v>11.338000000000001</c:v>
                </c:pt>
                <c:pt idx="13450">
                  <c:v>11.339</c:v>
                </c:pt>
                <c:pt idx="13451">
                  <c:v>11.340000000000002</c:v>
                </c:pt>
                <c:pt idx="13452">
                  <c:v>11.341000000000001</c:v>
                </c:pt>
                <c:pt idx="13453">
                  <c:v>11.342000000000001</c:v>
                </c:pt>
                <c:pt idx="13454">
                  <c:v>11.342000000000001</c:v>
                </c:pt>
                <c:pt idx="13455">
                  <c:v>11.343</c:v>
                </c:pt>
                <c:pt idx="13456">
                  <c:v>11.344000000000001</c:v>
                </c:pt>
                <c:pt idx="13457">
                  <c:v>11.345000000000001</c:v>
                </c:pt>
                <c:pt idx="13458">
                  <c:v>11.346</c:v>
                </c:pt>
                <c:pt idx="13459">
                  <c:v>11.347000000000001</c:v>
                </c:pt>
                <c:pt idx="13460">
                  <c:v>11.347000000000001</c:v>
                </c:pt>
                <c:pt idx="13461">
                  <c:v>11.348000000000001</c:v>
                </c:pt>
                <c:pt idx="13462">
                  <c:v>11.349</c:v>
                </c:pt>
                <c:pt idx="13463">
                  <c:v>11.350000000000001</c:v>
                </c:pt>
                <c:pt idx="13464">
                  <c:v>11.351000000000001</c:v>
                </c:pt>
                <c:pt idx="13465">
                  <c:v>11.352</c:v>
                </c:pt>
                <c:pt idx="13466">
                  <c:v>11.352</c:v>
                </c:pt>
                <c:pt idx="13467">
                  <c:v>11.353000000000002</c:v>
                </c:pt>
                <c:pt idx="13468">
                  <c:v>11.354000000000001</c:v>
                </c:pt>
                <c:pt idx="13469">
                  <c:v>11.355</c:v>
                </c:pt>
                <c:pt idx="13470">
                  <c:v>11.356000000000002</c:v>
                </c:pt>
                <c:pt idx="13471">
                  <c:v>11.356000000000002</c:v>
                </c:pt>
                <c:pt idx="13472">
                  <c:v>11.357000000000001</c:v>
                </c:pt>
                <c:pt idx="13473">
                  <c:v>11.358000000000001</c:v>
                </c:pt>
                <c:pt idx="13474">
                  <c:v>11.359</c:v>
                </c:pt>
                <c:pt idx="13475">
                  <c:v>11.360000000000001</c:v>
                </c:pt>
                <c:pt idx="13476">
                  <c:v>11.361000000000001</c:v>
                </c:pt>
                <c:pt idx="13477">
                  <c:v>11.361000000000001</c:v>
                </c:pt>
                <c:pt idx="13478">
                  <c:v>11.362</c:v>
                </c:pt>
                <c:pt idx="13479">
                  <c:v>11.363000000000001</c:v>
                </c:pt>
                <c:pt idx="13480">
                  <c:v>11.364000000000001</c:v>
                </c:pt>
                <c:pt idx="13481">
                  <c:v>11.365</c:v>
                </c:pt>
                <c:pt idx="13482">
                  <c:v>11.366000000000001</c:v>
                </c:pt>
                <c:pt idx="13483">
                  <c:v>11.366000000000001</c:v>
                </c:pt>
                <c:pt idx="13484">
                  <c:v>11.367000000000001</c:v>
                </c:pt>
                <c:pt idx="13485">
                  <c:v>11.368</c:v>
                </c:pt>
                <c:pt idx="13486">
                  <c:v>11.369000000000002</c:v>
                </c:pt>
                <c:pt idx="13487">
                  <c:v>11.370000000000001</c:v>
                </c:pt>
                <c:pt idx="13488">
                  <c:v>11.371</c:v>
                </c:pt>
                <c:pt idx="13489">
                  <c:v>11.371</c:v>
                </c:pt>
                <c:pt idx="13490">
                  <c:v>11.372000000000002</c:v>
                </c:pt>
                <c:pt idx="13491">
                  <c:v>11.373000000000001</c:v>
                </c:pt>
                <c:pt idx="13492">
                  <c:v>11.374000000000001</c:v>
                </c:pt>
                <c:pt idx="13493">
                  <c:v>11.375</c:v>
                </c:pt>
                <c:pt idx="13494">
                  <c:v>11.376000000000001</c:v>
                </c:pt>
                <c:pt idx="13495">
                  <c:v>11.376000000000001</c:v>
                </c:pt>
                <c:pt idx="13496">
                  <c:v>11.377000000000001</c:v>
                </c:pt>
                <c:pt idx="13497">
                  <c:v>11.378</c:v>
                </c:pt>
                <c:pt idx="13498">
                  <c:v>11.379000000000001</c:v>
                </c:pt>
                <c:pt idx="13499">
                  <c:v>11.38</c:v>
                </c:pt>
                <c:pt idx="13500">
                  <c:v>11.381</c:v>
                </c:pt>
                <c:pt idx="13501">
                  <c:v>11.381</c:v>
                </c:pt>
                <c:pt idx="13502">
                  <c:v>11.382000000000001</c:v>
                </c:pt>
                <c:pt idx="13503">
                  <c:v>11.383000000000001</c:v>
                </c:pt>
                <c:pt idx="13504">
                  <c:v>11.384</c:v>
                </c:pt>
                <c:pt idx="13505">
                  <c:v>11.385000000000002</c:v>
                </c:pt>
                <c:pt idx="13506">
                  <c:v>11.386000000000001</c:v>
                </c:pt>
                <c:pt idx="13507">
                  <c:v>11.386000000000001</c:v>
                </c:pt>
                <c:pt idx="13508">
                  <c:v>11.387</c:v>
                </c:pt>
                <c:pt idx="13509">
                  <c:v>11.388000000000002</c:v>
                </c:pt>
                <c:pt idx="13510">
                  <c:v>11.389000000000001</c:v>
                </c:pt>
                <c:pt idx="13511">
                  <c:v>11.39</c:v>
                </c:pt>
                <c:pt idx="13512">
                  <c:v>11.391</c:v>
                </c:pt>
                <c:pt idx="13513">
                  <c:v>11.391</c:v>
                </c:pt>
                <c:pt idx="13514">
                  <c:v>11.392000000000001</c:v>
                </c:pt>
                <c:pt idx="13515">
                  <c:v>11.393000000000001</c:v>
                </c:pt>
                <c:pt idx="13516">
                  <c:v>11.394</c:v>
                </c:pt>
                <c:pt idx="13517">
                  <c:v>11.395000000000001</c:v>
                </c:pt>
                <c:pt idx="13518">
                  <c:v>11.395000000000001</c:v>
                </c:pt>
                <c:pt idx="13519">
                  <c:v>11.396000000000001</c:v>
                </c:pt>
                <c:pt idx="13520">
                  <c:v>11.397</c:v>
                </c:pt>
                <c:pt idx="13521">
                  <c:v>11.398000000000001</c:v>
                </c:pt>
                <c:pt idx="13522">
                  <c:v>11.399000000000001</c:v>
                </c:pt>
                <c:pt idx="13523">
                  <c:v>11.4</c:v>
                </c:pt>
                <c:pt idx="13524">
                  <c:v>11.4</c:v>
                </c:pt>
                <c:pt idx="13525">
                  <c:v>11.401000000000002</c:v>
                </c:pt>
                <c:pt idx="13526">
                  <c:v>11.402000000000001</c:v>
                </c:pt>
                <c:pt idx="13527">
                  <c:v>11.403</c:v>
                </c:pt>
                <c:pt idx="13528">
                  <c:v>11.404000000000002</c:v>
                </c:pt>
                <c:pt idx="13529">
                  <c:v>11.405000000000001</c:v>
                </c:pt>
                <c:pt idx="13530">
                  <c:v>11.405000000000001</c:v>
                </c:pt>
                <c:pt idx="13531">
                  <c:v>11.406000000000001</c:v>
                </c:pt>
                <c:pt idx="13532">
                  <c:v>11.407</c:v>
                </c:pt>
                <c:pt idx="13533">
                  <c:v>11.408000000000001</c:v>
                </c:pt>
                <c:pt idx="13534">
                  <c:v>11.409000000000001</c:v>
                </c:pt>
                <c:pt idx="13535">
                  <c:v>11.41</c:v>
                </c:pt>
                <c:pt idx="13536">
                  <c:v>11.41</c:v>
                </c:pt>
                <c:pt idx="13537">
                  <c:v>11.411000000000001</c:v>
                </c:pt>
                <c:pt idx="13538">
                  <c:v>11.412000000000001</c:v>
                </c:pt>
                <c:pt idx="13539">
                  <c:v>11.413</c:v>
                </c:pt>
                <c:pt idx="13540">
                  <c:v>11.414000000000001</c:v>
                </c:pt>
                <c:pt idx="13541">
                  <c:v>11.415000000000001</c:v>
                </c:pt>
                <c:pt idx="13542">
                  <c:v>11.415000000000001</c:v>
                </c:pt>
                <c:pt idx="13543">
                  <c:v>11.416</c:v>
                </c:pt>
                <c:pt idx="13544">
                  <c:v>11.417000000000002</c:v>
                </c:pt>
                <c:pt idx="13545">
                  <c:v>11.418000000000001</c:v>
                </c:pt>
                <c:pt idx="13546">
                  <c:v>11.419</c:v>
                </c:pt>
                <c:pt idx="13547">
                  <c:v>11.420000000000002</c:v>
                </c:pt>
                <c:pt idx="13548">
                  <c:v>11.420000000000002</c:v>
                </c:pt>
                <c:pt idx="13549">
                  <c:v>11.421000000000001</c:v>
                </c:pt>
                <c:pt idx="13550">
                  <c:v>11.422000000000001</c:v>
                </c:pt>
                <c:pt idx="13551">
                  <c:v>11.423</c:v>
                </c:pt>
                <c:pt idx="13552">
                  <c:v>11.424000000000001</c:v>
                </c:pt>
                <c:pt idx="13553">
                  <c:v>11.425000000000001</c:v>
                </c:pt>
                <c:pt idx="13554">
                  <c:v>11.425000000000001</c:v>
                </c:pt>
                <c:pt idx="13555">
                  <c:v>11.426</c:v>
                </c:pt>
                <c:pt idx="13556">
                  <c:v>11.427000000000001</c:v>
                </c:pt>
                <c:pt idx="13557">
                  <c:v>11.428000000000001</c:v>
                </c:pt>
                <c:pt idx="13558">
                  <c:v>11.429</c:v>
                </c:pt>
                <c:pt idx="13559">
                  <c:v>11.430000000000001</c:v>
                </c:pt>
                <c:pt idx="13560">
                  <c:v>11.430000000000001</c:v>
                </c:pt>
                <c:pt idx="13561">
                  <c:v>11.431000000000001</c:v>
                </c:pt>
                <c:pt idx="13562">
                  <c:v>11.432</c:v>
                </c:pt>
                <c:pt idx="13563">
                  <c:v>11.433000000000002</c:v>
                </c:pt>
                <c:pt idx="13564">
                  <c:v>11.434000000000001</c:v>
                </c:pt>
                <c:pt idx="13565">
                  <c:v>11.434000000000001</c:v>
                </c:pt>
                <c:pt idx="13566">
                  <c:v>11.435</c:v>
                </c:pt>
                <c:pt idx="13567">
                  <c:v>11.436</c:v>
                </c:pt>
                <c:pt idx="13568">
                  <c:v>11.437000000000001</c:v>
                </c:pt>
                <c:pt idx="13569">
                  <c:v>11.438000000000001</c:v>
                </c:pt>
                <c:pt idx="13570">
                  <c:v>11.439</c:v>
                </c:pt>
                <c:pt idx="13571">
                  <c:v>11.439</c:v>
                </c:pt>
                <c:pt idx="13572">
                  <c:v>11.440000000000001</c:v>
                </c:pt>
                <c:pt idx="13573">
                  <c:v>11.441000000000001</c:v>
                </c:pt>
                <c:pt idx="13574">
                  <c:v>11.442</c:v>
                </c:pt>
                <c:pt idx="13575">
                  <c:v>11.443000000000001</c:v>
                </c:pt>
                <c:pt idx="13576">
                  <c:v>11.444000000000001</c:v>
                </c:pt>
                <c:pt idx="13577">
                  <c:v>11.444000000000001</c:v>
                </c:pt>
                <c:pt idx="13578">
                  <c:v>11.445</c:v>
                </c:pt>
                <c:pt idx="13579">
                  <c:v>11.446000000000002</c:v>
                </c:pt>
                <c:pt idx="13580">
                  <c:v>11.447000000000001</c:v>
                </c:pt>
                <c:pt idx="13581">
                  <c:v>11.448</c:v>
                </c:pt>
                <c:pt idx="13582">
                  <c:v>11.449000000000002</c:v>
                </c:pt>
                <c:pt idx="13583">
                  <c:v>11.449000000000002</c:v>
                </c:pt>
                <c:pt idx="13584">
                  <c:v>11.450000000000001</c:v>
                </c:pt>
                <c:pt idx="13585">
                  <c:v>11.451000000000001</c:v>
                </c:pt>
                <c:pt idx="13586">
                  <c:v>11.452</c:v>
                </c:pt>
                <c:pt idx="13587">
                  <c:v>11.453000000000001</c:v>
                </c:pt>
                <c:pt idx="13588">
                  <c:v>11.454000000000001</c:v>
                </c:pt>
                <c:pt idx="13589">
                  <c:v>11.454000000000001</c:v>
                </c:pt>
                <c:pt idx="13590">
                  <c:v>11.455</c:v>
                </c:pt>
                <c:pt idx="13591">
                  <c:v>11.456000000000001</c:v>
                </c:pt>
                <c:pt idx="13592">
                  <c:v>11.457000000000001</c:v>
                </c:pt>
                <c:pt idx="13593">
                  <c:v>11.458</c:v>
                </c:pt>
                <c:pt idx="13594">
                  <c:v>11.459000000000001</c:v>
                </c:pt>
                <c:pt idx="13595">
                  <c:v>11.459000000000001</c:v>
                </c:pt>
                <c:pt idx="13596">
                  <c:v>11.46</c:v>
                </c:pt>
                <c:pt idx="13597">
                  <c:v>11.461</c:v>
                </c:pt>
                <c:pt idx="13598">
                  <c:v>11.462000000000002</c:v>
                </c:pt>
                <c:pt idx="13599">
                  <c:v>11.463000000000001</c:v>
                </c:pt>
                <c:pt idx="13600">
                  <c:v>11.464</c:v>
                </c:pt>
                <c:pt idx="13601">
                  <c:v>11.464</c:v>
                </c:pt>
                <c:pt idx="13602">
                  <c:v>11.465000000000002</c:v>
                </c:pt>
                <c:pt idx="13603">
                  <c:v>11.466000000000001</c:v>
                </c:pt>
                <c:pt idx="13604">
                  <c:v>11.467000000000001</c:v>
                </c:pt>
                <c:pt idx="13605">
                  <c:v>11.468</c:v>
                </c:pt>
                <c:pt idx="13606">
                  <c:v>11.469000000000001</c:v>
                </c:pt>
                <c:pt idx="13607">
                  <c:v>11.469000000000001</c:v>
                </c:pt>
                <c:pt idx="13608">
                  <c:v>11.47</c:v>
                </c:pt>
                <c:pt idx="13609">
                  <c:v>11.471</c:v>
                </c:pt>
                <c:pt idx="13610">
                  <c:v>11.472000000000001</c:v>
                </c:pt>
                <c:pt idx="13611">
                  <c:v>11.473000000000001</c:v>
                </c:pt>
                <c:pt idx="13612">
                  <c:v>11.473000000000001</c:v>
                </c:pt>
                <c:pt idx="13613">
                  <c:v>11.474</c:v>
                </c:pt>
                <c:pt idx="13614">
                  <c:v>11.475000000000001</c:v>
                </c:pt>
                <c:pt idx="13615">
                  <c:v>11.476000000000001</c:v>
                </c:pt>
                <c:pt idx="13616">
                  <c:v>11.477</c:v>
                </c:pt>
                <c:pt idx="13617">
                  <c:v>11.478000000000002</c:v>
                </c:pt>
                <c:pt idx="13618">
                  <c:v>11.478000000000002</c:v>
                </c:pt>
                <c:pt idx="13619">
                  <c:v>11.479000000000001</c:v>
                </c:pt>
                <c:pt idx="13620">
                  <c:v>11.48</c:v>
                </c:pt>
                <c:pt idx="13621">
                  <c:v>11.481000000000002</c:v>
                </c:pt>
                <c:pt idx="13622">
                  <c:v>11.482000000000001</c:v>
                </c:pt>
                <c:pt idx="13623">
                  <c:v>11.483000000000001</c:v>
                </c:pt>
                <c:pt idx="13624">
                  <c:v>11.483000000000001</c:v>
                </c:pt>
                <c:pt idx="13625">
                  <c:v>11.484</c:v>
                </c:pt>
                <c:pt idx="13626">
                  <c:v>11.485000000000001</c:v>
                </c:pt>
                <c:pt idx="13627">
                  <c:v>11.486000000000001</c:v>
                </c:pt>
                <c:pt idx="13628">
                  <c:v>11.487</c:v>
                </c:pt>
                <c:pt idx="13629">
                  <c:v>11.488000000000001</c:v>
                </c:pt>
                <c:pt idx="13630">
                  <c:v>11.488000000000001</c:v>
                </c:pt>
                <c:pt idx="13631">
                  <c:v>11.489000000000001</c:v>
                </c:pt>
                <c:pt idx="13632">
                  <c:v>11.49</c:v>
                </c:pt>
                <c:pt idx="13633">
                  <c:v>11.491000000000001</c:v>
                </c:pt>
                <c:pt idx="13634">
                  <c:v>11.492000000000001</c:v>
                </c:pt>
                <c:pt idx="13635">
                  <c:v>11.493</c:v>
                </c:pt>
                <c:pt idx="13636">
                  <c:v>11.493</c:v>
                </c:pt>
                <c:pt idx="13637">
                  <c:v>11.494000000000002</c:v>
                </c:pt>
                <c:pt idx="13638">
                  <c:v>11.495000000000001</c:v>
                </c:pt>
                <c:pt idx="13639">
                  <c:v>11.496</c:v>
                </c:pt>
                <c:pt idx="13640">
                  <c:v>11.497000000000002</c:v>
                </c:pt>
                <c:pt idx="13641">
                  <c:v>11.498000000000001</c:v>
                </c:pt>
                <c:pt idx="13642">
                  <c:v>11.498000000000001</c:v>
                </c:pt>
                <c:pt idx="13643">
                  <c:v>11.499000000000001</c:v>
                </c:pt>
                <c:pt idx="13644">
                  <c:v>11.5</c:v>
                </c:pt>
                <c:pt idx="13645">
                  <c:v>11.501000000000001</c:v>
                </c:pt>
                <c:pt idx="13646">
                  <c:v>11.502000000000001</c:v>
                </c:pt>
                <c:pt idx="13647">
                  <c:v>11.503</c:v>
                </c:pt>
                <c:pt idx="13648">
                  <c:v>11.503</c:v>
                </c:pt>
                <c:pt idx="13649">
                  <c:v>11.504000000000001</c:v>
                </c:pt>
                <c:pt idx="13650">
                  <c:v>11.505000000000001</c:v>
                </c:pt>
                <c:pt idx="13651">
                  <c:v>11.506</c:v>
                </c:pt>
                <c:pt idx="13652">
                  <c:v>11.507000000000001</c:v>
                </c:pt>
                <c:pt idx="13653">
                  <c:v>11.508000000000001</c:v>
                </c:pt>
                <c:pt idx="13654">
                  <c:v>11.508000000000001</c:v>
                </c:pt>
                <c:pt idx="13655">
                  <c:v>11.509</c:v>
                </c:pt>
                <c:pt idx="13656">
                  <c:v>11.510000000000002</c:v>
                </c:pt>
                <c:pt idx="13657">
                  <c:v>11.511000000000001</c:v>
                </c:pt>
                <c:pt idx="13658">
                  <c:v>11.512</c:v>
                </c:pt>
                <c:pt idx="13659">
                  <c:v>11.512</c:v>
                </c:pt>
                <c:pt idx="13660">
                  <c:v>11.513000000000002</c:v>
                </c:pt>
                <c:pt idx="13661">
                  <c:v>11.514000000000001</c:v>
                </c:pt>
                <c:pt idx="13662">
                  <c:v>11.515000000000001</c:v>
                </c:pt>
                <c:pt idx="13663">
                  <c:v>11.516</c:v>
                </c:pt>
                <c:pt idx="13664">
                  <c:v>11.517000000000001</c:v>
                </c:pt>
                <c:pt idx="13665">
                  <c:v>11.517000000000001</c:v>
                </c:pt>
                <c:pt idx="13666">
                  <c:v>11.518000000000001</c:v>
                </c:pt>
                <c:pt idx="13667">
                  <c:v>11.519</c:v>
                </c:pt>
                <c:pt idx="13668">
                  <c:v>11.520000000000001</c:v>
                </c:pt>
                <c:pt idx="13669">
                  <c:v>11.521000000000001</c:v>
                </c:pt>
                <c:pt idx="13670">
                  <c:v>11.522</c:v>
                </c:pt>
                <c:pt idx="13671">
                  <c:v>11.522</c:v>
                </c:pt>
                <c:pt idx="13672">
                  <c:v>11.523000000000001</c:v>
                </c:pt>
                <c:pt idx="13673">
                  <c:v>11.524000000000001</c:v>
                </c:pt>
                <c:pt idx="13674">
                  <c:v>11.525</c:v>
                </c:pt>
                <c:pt idx="13675">
                  <c:v>11.526000000000002</c:v>
                </c:pt>
                <c:pt idx="13676">
                  <c:v>11.527000000000001</c:v>
                </c:pt>
                <c:pt idx="13677">
                  <c:v>11.527000000000001</c:v>
                </c:pt>
                <c:pt idx="13678">
                  <c:v>11.528</c:v>
                </c:pt>
                <c:pt idx="13679">
                  <c:v>11.529000000000002</c:v>
                </c:pt>
                <c:pt idx="13680">
                  <c:v>11.530000000000001</c:v>
                </c:pt>
                <c:pt idx="13681">
                  <c:v>11.531000000000001</c:v>
                </c:pt>
                <c:pt idx="13682">
                  <c:v>11.532</c:v>
                </c:pt>
                <c:pt idx="13683">
                  <c:v>11.532</c:v>
                </c:pt>
                <c:pt idx="13684">
                  <c:v>11.533000000000001</c:v>
                </c:pt>
                <c:pt idx="13685">
                  <c:v>11.534000000000001</c:v>
                </c:pt>
                <c:pt idx="13686">
                  <c:v>11.535</c:v>
                </c:pt>
                <c:pt idx="13687">
                  <c:v>11.536000000000001</c:v>
                </c:pt>
                <c:pt idx="13688">
                  <c:v>11.537000000000001</c:v>
                </c:pt>
                <c:pt idx="13689">
                  <c:v>11.537000000000001</c:v>
                </c:pt>
                <c:pt idx="13690">
                  <c:v>11.538</c:v>
                </c:pt>
                <c:pt idx="13691">
                  <c:v>11.539000000000001</c:v>
                </c:pt>
                <c:pt idx="13692">
                  <c:v>11.540000000000001</c:v>
                </c:pt>
                <c:pt idx="13693">
                  <c:v>11.541</c:v>
                </c:pt>
                <c:pt idx="13694">
                  <c:v>11.542000000000002</c:v>
                </c:pt>
                <c:pt idx="13695">
                  <c:v>11.542000000000002</c:v>
                </c:pt>
                <c:pt idx="13696">
                  <c:v>11.543000000000001</c:v>
                </c:pt>
                <c:pt idx="13697">
                  <c:v>11.544</c:v>
                </c:pt>
                <c:pt idx="13698">
                  <c:v>11.545000000000002</c:v>
                </c:pt>
                <c:pt idx="13699">
                  <c:v>11.546000000000001</c:v>
                </c:pt>
                <c:pt idx="13700">
                  <c:v>11.546000000000001</c:v>
                </c:pt>
                <c:pt idx="13701">
                  <c:v>11.547000000000001</c:v>
                </c:pt>
                <c:pt idx="13702">
                  <c:v>11.548</c:v>
                </c:pt>
                <c:pt idx="13703">
                  <c:v>11.549000000000001</c:v>
                </c:pt>
                <c:pt idx="13704">
                  <c:v>11.55</c:v>
                </c:pt>
                <c:pt idx="13705">
                  <c:v>11.551</c:v>
                </c:pt>
                <c:pt idx="13706">
                  <c:v>11.551</c:v>
                </c:pt>
                <c:pt idx="13707">
                  <c:v>11.552000000000001</c:v>
                </c:pt>
                <c:pt idx="13708">
                  <c:v>11.553000000000001</c:v>
                </c:pt>
                <c:pt idx="13709">
                  <c:v>11.554</c:v>
                </c:pt>
                <c:pt idx="13710">
                  <c:v>11.555000000000001</c:v>
                </c:pt>
                <c:pt idx="13711">
                  <c:v>11.556000000000001</c:v>
                </c:pt>
                <c:pt idx="13712">
                  <c:v>11.556000000000001</c:v>
                </c:pt>
                <c:pt idx="13713">
                  <c:v>11.557</c:v>
                </c:pt>
                <c:pt idx="13714">
                  <c:v>11.558000000000002</c:v>
                </c:pt>
                <c:pt idx="13715">
                  <c:v>11.559000000000001</c:v>
                </c:pt>
                <c:pt idx="13716">
                  <c:v>11.56</c:v>
                </c:pt>
                <c:pt idx="13717">
                  <c:v>11.561</c:v>
                </c:pt>
                <c:pt idx="13718">
                  <c:v>11.561</c:v>
                </c:pt>
                <c:pt idx="13719">
                  <c:v>11.562000000000001</c:v>
                </c:pt>
                <c:pt idx="13720">
                  <c:v>11.563000000000001</c:v>
                </c:pt>
                <c:pt idx="13721">
                  <c:v>11.564</c:v>
                </c:pt>
                <c:pt idx="13722">
                  <c:v>11.565000000000001</c:v>
                </c:pt>
                <c:pt idx="13723">
                  <c:v>11.566000000000001</c:v>
                </c:pt>
                <c:pt idx="13724">
                  <c:v>11.566000000000001</c:v>
                </c:pt>
                <c:pt idx="13725">
                  <c:v>11.567</c:v>
                </c:pt>
                <c:pt idx="13726">
                  <c:v>11.568000000000001</c:v>
                </c:pt>
                <c:pt idx="13727">
                  <c:v>11.569000000000001</c:v>
                </c:pt>
                <c:pt idx="13728">
                  <c:v>11.57</c:v>
                </c:pt>
                <c:pt idx="13729">
                  <c:v>11.571000000000002</c:v>
                </c:pt>
                <c:pt idx="13730">
                  <c:v>11.571000000000002</c:v>
                </c:pt>
                <c:pt idx="13731">
                  <c:v>11.572000000000001</c:v>
                </c:pt>
                <c:pt idx="13732">
                  <c:v>11.573</c:v>
                </c:pt>
                <c:pt idx="13733">
                  <c:v>11.574000000000002</c:v>
                </c:pt>
                <c:pt idx="13734">
                  <c:v>11.575000000000001</c:v>
                </c:pt>
                <c:pt idx="13735">
                  <c:v>11.576000000000001</c:v>
                </c:pt>
                <c:pt idx="13736">
                  <c:v>11.576000000000001</c:v>
                </c:pt>
                <c:pt idx="13737">
                  <c:v>11.577</c:v>
                </c:pt>
                <c:pt idx="13738">
                  <c:v>11.578000000000001</c:v>
                </c:pt>
                <c:pt idx="13739">
                  <c:v>11.579000000000001</c:v>
                </c:pt>
                <c:pt idx="13740">
                  <c:v>11.58</c:v>
                </c:pt>
                <c:pt idx="13741">
                  <c:v>11.581000000000001</c:v>
                </c:pt>
                <c:pt idx="13742">
                  <c:v>11.581000000000001</c:v>
                </c:pt>
                <c:pt idx="13743">
                  <c:v>11.582000000000001</c:v>
                </c:pt>
                <c:pt idx="13744">
                  <c:v>11.583</c:v>
                </c:pt>
                <c:pt idx="13745">
                  <c:v>11.584000000000001</c:v>
                </c:pt>
                <c:pt idx="13746">
                  <c:v>11.585000000000001</c:v>
                </c:pt>
                <c:pt idx="13747">
                  <c:v>11.585000000000001</c:v>
                </c:pt>
                <c:pt idx="13748">
                  <c:v>11.586</c:v>
                </c:pt>
                <c:pt idx="13749">
                  <c:v>11.587000000000002</c:v>
                </c:pt>
                <c:pt idx="13750">
                  <c:v>11.588000000000001</c:v>
                </c:pt>
                <c:pt idx="13751">
                  <c:v>11.589</c:v>
                </c:pt>
                <c:pt idx="13752">
                  <c:v>11.590000000000002</c:v>
                </c:pt>
                <c:pt idx="13753">
                  <c:v>11.590000000000002</c:v>
                </c:pt>
                <c:pt idx="13754">
                  <c:v>11.591000000000001</c:v>
                </c:pt>
                <c:pt idx="13755">
                  <c:v>11.592000000000001</c:v>
                </c:pt>
                <c:pt idx="13756">
                  <c:v>11.593</c:v>
                </c:pt>
                <c:pt idx="13757">
                  <c:v>11.594000000000001</c:v>
                </c:pt>
                <c:pt idx="13758">
                  <c:v>11.595000000000001</c:v>
                </c:pt>
                <c:pt idx="13759">
                  <c:v>11.595000000000001</c:v>
                </c:pt>
                <c:pt idx="13760">
                  <c:v>11.596</c:v>
                </c:pt>
                <c:pt idx="13761">
                  <c:v>11.597000000000001</c:v>
                </c:pt>
                <c:pt idx="13762">
                  <c:v>11.598000000000001</c:v>
                </c:pt>
                <c:pt idx="13763">
                  <c:v>11.599</c:v>
                </c:pt>
                <c:pt idx="13764">
                  <c:v>11.600000000000001</c:v>
                </c:pt>
                <c:pt idx="13765">
                  <c:v>11.600000000000001</c:v>
                </c:pt>
                <c:pt idx="13766">
                  <c:v>11.601000000000001</c:v>
                </c:pt>
                <c:pt idx="13767">
                  <c:v>11.602</c:v>
                </c:pt>
                <c:pt idx="13768">
                  <c:v>11.603000000000002</c:v>
                </c:pt>
                <c:pt idx="13769">
                  <c:v>11.604000000000001</c:v>
                </c:pt>
                <c:pt idx="13770">
                  <c:v>11.605</c:v>
                </c:pt>
                <c:pt idx="13771">
                  <c:v>11.605</c:v>
                </c:pt>
                <c:pt idx="13772">
                  <c:v>11.606000000000002</c:v>
                </c:pt>
                <c:pt idx="13773">
                  <c:v>11.607000000000001</c:v>
                </c:pt>
                <c:pt idx="13774">
                  <c:v>11.608000000000001</c:v>
                </c:pt>
                <c:pt idx="13775">
                  <c:v>11.609</c:v>
                </c:pt>
                <c:pt idx="13776">
                  <c:v>11.610000000000001</c:v>
                </c:pt>
                <c:pt idx="13777">
                  <c:v>11.610000000000001</c:v>
                </c:pt>
                <c:pt idx="13778">
                  <c:v>11.611000000000001</c:v>
                </c:pt>
                <c:pt idx="13779">
                  <c:v>11.612</c:v>
                </c:pt>
                <c:pt idx="13780">
                  <c:v>11.613000000000001</c:v>
                </c:pt>
                <c:pt idx="13781">
                  <c:v>11.614000000000001</c:v>
                </c:pt>
                <c:pt idx="13782">
                  <c:v>11.615</c:v>
                </c:pt>
                <c:pt idx="13783">
                  <c:v>11.615</c:v>
                </c:pt>
                <c:pt idx="13784">
                  <c:v>11.616000000000001</c:v>
                </c:pt>
                <c:pt idx="13785">
                  <c:v>11.617000000000001</c:v>
                </c:pt>
                <c:pt idx="13786">
                  <c:v>11.618</c:v>
                </c:pt>
                <c:pt idx="13787">
                  <c:v>11.619000000000002</c:v>
                </c:pt>
                <c:pt idx="13788">
                  <c:v>11.620000000000001</c:v>
                </c:pt>
                <c:pt idx="13789">
                  <c:v>11.620000000000001</c:v>
                </c:pt>
                <c:pt idx="13790">
                  <c:v>11.621</c:v>
                </c:pt>
                <c:pt idx="13791">
                  <c:v>11.622000000000002</c:v>
                </c:pt>
                <c:pt idx="13792">
                  <c:v>11.623000000000001</c:v>
                </c:pt>
                <c:pt idx="13793">
                  <c:v>11.624000000000001</c:v>
                </c:pt>
                <c:pt idx="13794">
                  <c:v>11.624000000000001</c:v>
                </c:pt>
                <c:pt idx="13795">
                  <c:v>11.625</c:v>
                </c:pt>
                <c:pt idx="13796">
                  <c:v>11.626000000000001</c:v>
                </c:pt>
                <c:pt idx="13797">
                  <c:v>11.627000000000001</c:v>
                </c:pt>
                <c:pt idx="13798">
                  <c:v>11.628</c:v>
                </c:pt>
                <c:pt idx="13799">
                  <c:v>11.629000000000001</c:v>
                </c:pt>
                <c:pt idx="13800">
                  <c:v>11.629000000000001</c:v>
                </c:pt>
                <c:pt idx="13801">
                  <c:v>11.63</c:v>
                </c:pt>
                <c:pt idx="13802">
                  <c:v>11.631</c:v>
                </c:pt>
                <c:pt idx="13803">
                  <c:v>11.632000000000001</c:v>
                </c:pt>
                <c:pt idx="13804">
                  <c:v>11.633000000000001</c:v>
                </c:pt>
                <c:pt idx="13805">
                  <c:v>11.634</c:v>
                </c:pt>
                <c:pt idx="13806">
                  <c:v>11.634</c:v>
                </c:pt>
                <c:pt idx="13807">
                  <c:v>11.635000000000002</c:v>
                </c:pt>
                <c:pt idx="13808">
                  <c:v>11.636000000000001</c:v>
                </c:pt>
                <c:pt idx="13809">
                  <c:v>11.637</c:v>
                </c:pt>
                <c:pt idx="13810">
                  <c:v>11.638000000000002</c:v>
                </c:pt>
                <c:pt idx="13811">
                  <c:v>11.639000000000001</c:v>
                </c:pt>
                <c:pt idx="13812">
                  <c:v>11.639000000000001</c:v>
                </c:pt>
                <c:pt idx="13813">
                  <c:v>11.64</c:v>
                </c:pt>
                <c:pt idx="13814">
                  <c:v>11.641</c:v>
                </c:pt>
                <c:pt idx="13815">
                  <c:v>11.642000000000001</c:v>
                </c:pt>
                <c:pt idx="13816">
                  <c:v>11.643000000000001</c:v>
                </c:pt>
                <c:pt idx="13817">
                  <c:v>11.644</c:v>
                </c:pt>
                <c:pt idx="13818">
                  <c:v>11.644</c:v>
                </c:pt>
                <c:pt idx="13819">
                  <c:v>11.645000000000001</c:v>
                </c:pt>
                <c:pt idx="13820">
                  <c:v>11.646000000000001</c:v>
                </c:pt>
                <c:pt idx="13821">
                  <c:v>11.647</c:v>
                </c:pt>
                <c:pt idx="13822">
                  <c:v>11.648000000000001</c:v>
                </c:pt>
                <c:pt idx="13823">
                  <c:v>11.649000000000001</c:v>
                </c:pt>
                <c:pt idx="13824">
                  <c:v>11.649000000000001</c:v>
                </c:pt>
                <c:pt idx="13825">
                  <c:v>11.65</c:v>
                </c:pt>
                <c:pt idx="13826">
                  <c:v>11.651000000000002</c:v>
                </c:pt>
                <c:pt idx="13827">
                  <c:v>11.652000000000001</c:v>
                </c:pt>
                <c:pt idx="13828">
                  <c:v>11.653</c:v>
                </c:pt>
                <c:pt idx="13829">
                  <c:v>11.654000000000002</c:v>
                </c:pt>
                <c:pt idx="13830">
                  <c:v>11.654000000000002</c:v>
                </c:pt>
                <c:pt idx="13831">
                  <c:v>11.655000000000001</c:v>
                </c:pt>
                <c:pt idx="13832">
                  <c:v>11.656000000000001</c:v>
                </c:pt>
                <c:pt idx="13833">
                  <c:v>11.657</c:v>
                </c:pt>
                <c:pt idx="13834">
                  <c:v>11.658000000000001</c:v>
                </c:pt>
                <c:pt idx="13835">
                  <c:v>11.659000000000001</c:v>
                </c:pt>
                <c:pt idx="13836">
                  <c:v>11.659000000000001</c:v>
                </c:pt>
                <c:pt idx="13837">
                  <c:v>11.66</c:v>
                </c:pt>
                <c:pt idx="13838">
                  <c:v>11.661000000000001</c:v>
                </c:pt>
                <c:pt idx="13839">
                  <c:v>11.662000000000001</c:v>
                </c:pt>
                <c:pt idx="13840">
                  <c:v>11.663</c:v>
                </c:pt>
                <c:pt idx="13841">
                  <c:v>11.663</c:v>
                </c:pt>
                <c:pt idx="13842">
                  <c:v>11.664000000000001</c:v>
                </c:pt>
                <c:pt idx="13843">
                  <c:v>11.665000000000001</c:v>
                </c:pt>
                <c:pt idx="13844">
                  <c:v>11.666</c:v>
                </c:pt>
                <c:pt idx="13845">
                  <c:v>11.667000000000002</c:v>
                </c:pt>
                <c:pt idx="13846">
                  <c:v>11.668000000000001</c:v>
                </c:pt>
                <c:pt idx="13847">
                  <c:v>11.668000000000001</c:v>
                </c:pt>
                <c:pt idx="13848">
                  <c:v>11.669</c:v>
                </c:pt>
                <c:pt idx="13849">
                  <c:v>11.670000000000002</c:v>
                </c:pt>
                <c:pt idx="13850">
                  <c:v>11.671000000000001</c:v>
                </c:pt>
                <c:pt idx="13851">
                  <c:v>11.672000000000001</c:v>
                </c:pt>
                <c:pt idx="13852">
                  <c:v>11.673</c:v>
                </c:pt>
                <c:pt idx="13853">
                  <c:v>11.673</c:v>
                </c:pt>
                <c:pt idx="13854">
                  <c:v>11.674000000000001</c:v>
                </c:pt>
                <c:pt idx="13855">
                  <c:v>11.675000000000001</c:v>
                </c:pt>
                <c:pt idx="13856">
                  <c:v>11.676</c:v>
                </c:pt>
                <c:pt idx="13857">
                  <c:v>11.677000000000001</c:v>
                </c:pt>
                <c:pt idx="13858">
                  <c:v>11.678000000000001</c:v>
                </c:pt>
                <c:pt idx="13859">
                  <c:v>11.678000000000001</c:v>
                </c:pt>
                <c:pt idx="13860">
                  <c:v>11.679</c:v>
                </c:pt>
                <c:pt idx="13861">
                  <c:v>11.680000000000001</c:v>
                </c:pt>
                <c:pt idx="13862">
                  <c:v>11.681000000000001</c:v>
                </c:pt>
                <c:pt idx="13863">
                  <c:v>11.682</c:v>
                </c:pt>
                <c:pt idx="13864">
                  <c:v>11.683000000000002</c:v>
                </c:pt>
                <c:pt idx="13865">
                  <c:v>11.683000000000002</c:v>
                </c:pt>
                <c:pt idx="13866">
                  <c:v>11.684000000000001</c:v>
                </c:pt>
                <c:pt idx="13867">
                  <c:v>11.685</c:v>
                </c:pt>
                <c:pt idx="13868">
                  <c:v>11.686</c:v>
                </c:pt>
                <c:pt idx="13869">
                  <c:v>11.687000000000001</c:v>
                </c:pt>
                <c:pt idx="13870">
                  <c:v>11.688000000000001</c:v>
                </c:pt>
                <c:pt idx="13871">
                  <c:v>11.688000000000001</c:v>
                </c:pt>
                <c:pt idx="13872">
                  <c:v>11.689</c:v>
                </c:pt>
                <c:pt idx="13873">
                  <c:v>11.690000000000001</c:v>
                </c:pt>
                <c:pt idx="13874">
                  <c:v>11.691000000000001</c:v>
                </c:pt>
                <c:pt idx="13875">
                  <c:v>11.692</c:v>
                </c:pt>
                <c:pt idx="13876">
                  <c:v>11.693000000000001</c:v>
                </c:pt>
                <c:pt idx="13877">
                  <c:v>11.693000000000001</c:v>
                </c:pt>
                <c:pt idx="13878">
                  <c:v>11.694000000000001</c:v>
                </c:pt>
                <c:pt idx="13879">
                  <c:v>11.695</c:v>
                </c:pt>
                <c:pt idx="13880">
                  <c:v>11.696000000000002</c:v>
                </c:pt>
                <c:pt idx="13881">
                  <c:v>11.697000000000001</c:v>
                </c:pt>
                <c:pt idx="13882">
                  <c:v>11.698</c:v>
                </c:pt>
                <c:pt idx="13883">
                  <c:v>11.698</c:v>
                </c:pt>
                <c:pt idx="13884">
                  <c:v>11.699000000000002</c:v>
                </c:pt>
                <c:pt idx="13885">
                  <c:v>11.700000000000001</c:v>
                </c:pt>
                <c:pt idx="13886">
                  <c:v>11.701000000000001</c:v>
                </c:pt>
                <c:pt idx="13887">
                  <c:v>11.702</c:v>
                </c:pt>
                <c:pt idx="13888">
                  <c:v>11.702</c:v>
                </c:pt>
                <c:pt idx="13889">
                  <c:v>11.703000000000001</c:v>
                </c:pt>
                <c:pt idx="13890">
                  <c:v>11.704000000000001</c:v>
                </c:pt>
                <c:pt idx="13891">
                  <c:v>11.705</c:v>
                </c:pt>
                <c:pt idx="13892">
                  <c:v>11.706000000000001</c:v>
                </c:pt>
                <c:pt idx="13893">
                  <c:v>11.707000000000001</c:v>
                </c:pt>
                <c:pt idx="13894">
                  <c:v>11.707000000000001</c:v>
                </c:pt>
                <c:pt idx="13895">
                  <c:v>11.708</c:v>
                </c:pt>
                <c:pt idx="13896">
                  <c:v>11.709000000000001</c:v>
                </c:pt>
                <c:pt idx="13897">
                  <c:v>11.71</c:v>
                </c:pt>
                <c:pt idx="13898">
                  <c:v>11.711</c:v>
                </c:pt>
                <c:pt idx="13899">
                  <c:v>11.712000000000002</c:v>
                </c:pt>
                <c:pt idx="13900">
                  <c:v>11.712000000000002</c:v>
                </c:pt>
                <c:pt idx="13901">
                  <c:v>11.713000000000001</c:v>
                </c:pt>
                <c:pt idx="13902">
                  <c:v>11.714</c:v>
                </c:pt>
                <c:pt idx="13903">
                  <c:v>11.715000000000002</c:v>
                </c:pt>
                <c:pt idx="13904">
                  <c:v>11.716000000000001</c:v>
                </c:pt>
                <c:pt idx="13905">
                  <c:v>11.717000000000001</c:v>
                </c:pt>
                <c:pt idx="13906">
                  <c:v>11.717000000000001</c:v>
                </c:pt>
                <c:pt idx="13907">
                  <c:v>11.718</c:v>
                </c:pt>
                <c:pt idx="13908">
                  <c:v>11.719000000000001</c:v>
                </c:pt>
                <c:pt idx="13909">
                  <c:v>11.72</c:v>
                </c:pt>
                <c:pt idx="13910">
                  <c:v>11.721</c:v>
                </c:pt>
                <c:pt idx="13911">
                  <c:v>11.722000000000001</c:v>
                </c:pt>
                <c:pt idx="13912">
                  <c:v>11.722000000000001</c:v>
                </c:pt>
                <c:pt idx="13913">
                  <c:v>11.723000000000001</c:v>
                </c:pt>
                <c:pt idx="13914">
                  <c:v>11.724</c:v>
                </c:pt>
                <c:pt idx="13915">
                  <c:v>11.725000000000001</c:v>
                </c:pt>
                <c:pt idx="13916">
                  <c:v>11.726000000000001</c:v>
                </c:pt>
                <c:pt idx="13917">
                  <c:v>11.727</c:v>
                </c:pt>
                <c:pt idx="13918">
                  <c:v>11.727</c:v>
                </c:pt>
                <c:pt idx="13919">
                  <c:v>11.728000000000002</c:v>
                </c:pt>
                <c:pt idx="13920">
                  <c:v>11.729000000000001</c:v>
                </c:pt>
                <c:pt idx="13921">
                  <c:v>11.73</c:v>
                </c:pt>
                <c:pt idx="13922">
                  <c:v>11.731000000000002</c:v>
                </c:pt>
                <c:pt idx="13923">
                  <c:v>11.732000000000001</c:v>
                </c:pt>
                <c:pt idx="13924">
                  <c:v>11.732000000000001</c:v>
                </c:pt>
                <c:pt idx="13925">
                  <c:v>11.733000000000001</c:v>
                </c:pt>
                <c:pt idx="13926">
                  <c:v>11.734</c:v>
                </c:pt>
                <c:pt idx="13927">
                  <c:v>11.735000000000001</c:v>
                </c:pt>
                <c:pt idx="13928">
                  <c:v>11.736000000000001</c:v>
                </c:pt>
                <c:pt idx="13929">
                  <c:v>11.737</c:v>
                </c:pt>
                <c:pt idx="13930">
                  <c:v>11.737</c:v>
                </c:pt>
                <c:pt idx="13931">
                  <c:v>11.738000000000001</c:v>
                </c:pt>
                <c:pt idx="13932">
                  <c:v>11.739000000000001</c:v>
                </c:pt>
                <c:pt idx="13933">
                  <c:v>11.74</c:v>
                </c:pt>
                <c:pt idx="13934">
                  <c:v>11.741000000000001</c:v>
                </c:pt>
                <c:pt idx="13935">
                  <c:v>11.741000000000001</c:v>
                </c:pt>
                <c:pt idx="13936">
                  <c:v>11.742000000000001</c:v>
                </c:pt>
                <c:pt idx="13937">
                  <c:v>11.743</c:v>
                </c:pt>
                <c:pt idx="13938">
                  <c:v>11.744000000000002</c:v>
                </c:pt>
                <c:pt idx="13939">
                  <c:v>11.745000000000001</c:v>
                </c:pt>
                <c:pt idx="13940">
                  <c:v>11.746</c:v>
                </c:pt>
                <c:pt idx="13941">
                  <c:v>11.746</c:v>
                </c:pt>
                <c:pt idx="13942">
                  <c:v>11.747000000000002</c:v>
                </c:pt>
                <c:pt idx="13943">
                  <c:v>11.748000000000001</c:v>
                </c:pt>
                <c:pt idx="13944">
                  <c:v>11.749000000000001</c:v>
                </c:pt>
                <c:pt idx="13945">
                  <c:v>11.75</c:v>
                </c:pt>
                <c:pt idx="13946">
                  <c:v>11.751000000000001</c:v>
                </c:pt>
                <c:pt idx="13947">
                  <c:v>11.751000000000001</c:v>
                </c:pt>
                <c:pt idx="13948">
                  <c:v>11.752000000000001</c:v>
                </c:pt>
                <c:pt idx="13949">
                  <c:v>11.753</c:v>
                </c:pt>
                <c:pt idx="13950">
                  <c:v>11.754000000000001</c:v>
                </c:pt>
                <c:pt idx="13951">
                  <c:v>11.755000000000001</c:v>
                </c:pt>
                <c:pt idx="13952">
                  <c:v>11.756</c:v>
                </c:pt>
                <c:pt idx="13953">
                  <c:v>11.756</c:v>
                </c:pt>
                <c:pt idx="13954">
                  <c:v>11.757000000000001</c:v>
                </c:pt>
                <c:pt idx="13955">
                  <c:v>11.758000000000001</c:v>
                </c:pt>
                <c:pt idx="13956">
                  <c:v>11.759</c:v>
                </c:pt>
                <c:pt idx="13957">
                  <c:v>11.760000000000002</c:v>
                </c:pt>
                <c:pt idx="13958">
                  <c:v>11.761000000000001</c:v>
                </c:pt>
                <c:pt idx="13959">
                  <c:v>11.761000000000001</c:v>
                </c:pt>
                <c:pt idx="13960">
                  <c:v>11.762</c:v>
                </c:pt>
                <c:pt idx="13961">
                  <c:v>11.763000000000002</c:v>
                </c:pt>
                <c:pt idx="13962">
                  <c:v>11.764000000000001</c:v>
                </c:pt>
                <c:pt idx="13963">
                  <c:v>11.765000000000001</c:v>
                </c:pt>
                <c:pt idx="13964">
                  <c:v>11.766</c:v>
                </c:pt>
                <c:pt idx="13965">
                  <c:v>11.766</c:v>
                </c:pt>
                <c:pt idx="13966">
                  <c:v>11.767000000000001</c:v>
                </c:pt>
                <c:pt idx="13967">
                  <c:v>11.768000000000001</c:v>
                </c:pt>
                <c:pt idx="13968">
                  <c:v>11.769</c:v>
                </c:pt>
                <c:pt idx="13969">
                  <c:v>11.770000000000001</c:v>
                </c:pt>
                <c:pt idx="13970">
                  <c:v>11.771000000000001</c:v>
                </c:pt>
                <c:pt idx="13971">
                  <c:v>11.771000000000001</c:v>
                </c:pt>
                <c:pt idx="13972">
                  <c:v>11.772</c:v>
                </c:pt>
                <c:pt idx="13973">
                  <c:v>11.773000000000001</c:v>
                </c:pt>
                <c:pt idx="13974">
                  <c:v>11.774000000000001</c:v>
                </c:pt>
                <c:pt idx="13975">
                  <c:v>11.775</c:v>
                </c:pt>
                <c:pt idx="13976">
                  <c:v>11.775</c:v>
                </c:pt>
                <c:pt idx="13977">
                  <c:v>11.776000000000002</c:v>
                </c:pt>
                <c:pt idx="13978">
                  <c:v>11.777000000000001</c:v>
                </c:pt>
                <c:pt idx="13979">
                  <c:v>11.778</c:v>
                </c:pt>
                <c:pt idx="13980">
                  <c:v>11.779000000000002</c:v>
                </c:pt>
                <c:pt idx="13981">
                  <c:v>11.780000000000001</c:v>
                </c:pt>
                <c:pt idx="13982">
                  <c:v>11.780000000000001</c:v>
                </c:pt>
                <c:pt idx="13983">
                  <c:v>11.781000000000001</c:v>
                </c:pt>
                <c:pt idx="13984">
                  <c:v>11.782</c:v>
                </c:pt>
                <c:pt idx="13985">
                  <c:v>11.783000000000001</c:v>
                </c:pt>
                <c:pt idx="13986">
                  <c:v>11.784000000000001</c:v>
                </c:pt>
                <c:pt idx="13987">
                  <c:v>11.785</c:v>
                </c:pt>
                <c:pt idx="13988">
                  <c:v>11.785</c:v>
                </c:pt>
                <c:pt idx="13989">
                  <c:v>11.786000000000001</c:v>
                </c:pt>
                <c:pt idx="13990">
                  <c:v>11.787000000000001</c:v>
                </c:pt>
                <c:pt idx="13991">
                  <c:v>11.788</c:v>
                </c:pt>
                <c:pt idx="13992">
                  <c:v>11.789000000000001</c:v>
                </c:pt>
                <c:pt idx="13993">
                  <c:v>11.790000000000001</c:v>
                </c:pt>
                <c:pt idx="13994">
                  <c:v>11.790000000000001</c:v>
                </c:pt>
                <c:pt idx="13995">
                  <c:v>11.791</c:v>
                </c:pt>
                <c:pt idx="13996">
                  <c:v>11.792000000000002</c:v>
                </c:pt>
                <c:pt idx="13997">
                  <c:v>11.793000000000001</c:v>
                </c:pt>
                <c:pt idx="13998">
                  <c:v>11.794</c:v>
                </c:pt>
                <c:pt idx="13999">
                  <c:v>11.795000000000002</c:v>
                </c:pt>
                <c:pt idx="14000">
                  <c:v>11.795000000000002</c:v>
                </c:pt>
                <c:pt idx="14001">
                  <c:v>11.796000000000001</c:v>
                </c:pt>
                <c:pt idx="14002">
                  <c:v>11.797000000000001</c:v>
                </c:pt>
                <c:pt idx="14003">
                  <c:v>11.798</c:v>
                </c:pt>
                <c:pt idx="14004">
                  <c:v>11.799000000000001</c:v>
                </c:pt>
                <c:pt idx="14005">
                  <c:v>11.8</c:v>
                </c:pt>
                <c:pt idx="14006">
                  <c:v>11.8</c:v>
                </c:pt>
                <c:pt idx="14007">
                  <c:v>11.801</c:v>
                </c:pt>
                <c:pt idx="14008">
                  <c:v>11.802000000000001</c:v>
                </c:pt>
                <c:pt idx="14009">
                  <c:v>11.803000000000001</c:v>
                </c:pt>
                <c:pt idx="14010">
                  <c:v>11.804</c:v>
                </c:pt>
                <c:pt idx="14011">
                  <c:v>11.805000000000001</c:v>
                </c:pt>
                <c:pt idx="14012">
                  <c:v>11.805000000000001</c:v>
                </c:pt>
                <c:pt idx="14013">
                  <c:v>11.806000000000001</c:v>
                </c:pt>
                <c:pt idx="14014">
                  <c:v>11.807</c:v>
                </c:pt>
                <c:pt idx="14015">
                  <c:v>11.808000000000002</c:v>
                </c:pt>
                <c:pt idx="14016">
                  <c:v>11.809000000000001</c:v>
                </c:pt>
                <c:pt idx="14017">
                  <c:v>11.81</c:v>
                </c:pt>
                <c:pt idx="14018">
                  <c:v>11.81</c:v>
                </c:pt>
                <c:pt idx="14019">
                  <c:v>11.811</c:v>
                </c:pt>
                <c:pt idx="14020">
                  <c:v>11.812000000000001</c:v>
                </c:pt>
                <c:pt idx="14021">
                  <c:v>11.813000000000001</c:v>
                </c:pt>
                <c:pt idx="14022">
                  <c:v>11.814</c:v>
                </c:pt>
                <c:pt idx="14023">
                  <c:v>11.814</c:v>
                </c:pt>
                <c:pt idx="14024">
                  <c:v>11.815000000000001</c:v>
                </c:pt>
                <c:pt idx="14025">
                  <c:v>11.816000000000001</c:v>
                </c:pt>
                <c:pt idx="14026">
                  <c:v>11.817</c:v>
                </c:pt>
                <c:pt idx="14027">
                  <c:v>11.818000000000001</c:v>
                </c:pt>
                <c:pt idx="14028">
                  <c:v>11.819000000000001</c:v>
                </c:pt>
                <c:pt idx="14029">
                  <c:v>11.819000000000001</c:v>
                </c:pt>
                <c:pt idx="14030">
                  <c:v>11.82</c:v>
                </c:pt>
                <c:pt idx="14031">
                  <c:v>11.821000000000002</c:v>
                </c:pt>
                <c:pt idx="14032">
                  <c:v>11.822000000000001</c:v>
                </c:pt>
                <c:pt idx="14033">
                  <c:v>11.823</c:v>
                </c:pt>
                <c:pt idx="14034">
                  <c:v>11.824000000000002</c:v>
                </c:pt>
                <c:pt idx="14035">
                  <c:v>11.824000000000002</c:v>
                </c:pt>
                <c:pt idx="14036">
                  <c:v>11.825000000000001</c:v>
                </c:pt>
                <c:pt idx="14037">
                  <c:v>11.826000000000001</c:v>
                </c:pt>
                <c:pt idx="14038">
                  <c:v>11.827</c:v>
                </c:pt>
                <c:pt idx="14039">
                  <c:v>11.828000000000001</c:v>
                </c:pt>
                <c:pt idx="14040">
                  <c:v>11.829000000000001</c:v>
                </c:pt>
                <c:pt idx="14041">
                  <c:v>11.829000000000001</c:v>
                </c:pt>
                <c:pt idx="14042">
                  <c:v>11.83</c:v>
                </c:pt>
                <c:pt idx="14043">
                  <c:v>11.831000000000001</c:v>
                </c:pt>
                <c:pt idx="14044">
                  <c:v>11.832000000000001</c:v>
                </c:pt>
                <c:pt idx="14045">
                  <c:v>11.833</c:v>
                </c:pt>
                <c:pt idx="14046">
                  <c:v>11.834000000000001</c:v>
                </c:pt>
                <c:pt idx="14047">
                  <c:v>11.834000000000001</c:v>
                </c:pt>
                <c:pt idx="14048">
                  <c:v>11.835000000000001</c:v>
                </c:pt>
                <c:pt idx="14049">
                  <c:v>11.836</c:v>
                </c:pt>
                <c:pt idx="14050">
                  <c:v>11.837000000000002</c:v>
                </c:pt>
                <c:pt idx="14051">
                  <c:v>11.838000000000001</c:v>
                </c:pt>
                <c:pt idx="14052">
                  <c:v>11.839</c:v>
                </c:pt>
                <c:pt idx="14053">
                  <c:v>11.839</c:v>
                </c:pt>
                <c:pt idx="14054">
                  <c:v>11.840000000000002</c:v>
                </c:pt>
                <c:pt idx="14055">
                  <c:v>11.841000000000001</c:v>
                </c:pt>
                <c:pt idx="14056">
                  <c:v>11.842000000000001</c:v>
                </c:pt>
                <c:pt idx="14057">
                  <c:v>11.843</c:v>
                </c:pt>
                <c:pt idx="14058">
                  <c:v>11.844000000000001</c:v>
                </c:pt>
                <c:pt idx="14059">
                  <c:v>11.844000000000001</c:v>
                </c:pt>
                <c:pt idx="14060">
                  <c:v>11.845000000000001</c:v>
                </c:pt>
                <c:pt idx="14061">
                  <c:v>11.846</c:v>
                </c:pt>
                <c:pt idx="14062">
                  <c:v>11.847000000000001</c:v>
                </c:pt>
                <c:pt idx="14063">
                  <c:v>11.848000000000001</c:v>
                </c:pt>
                <c:pt idx="14064">
                  <c:v>11.849</c:v>
                </c:pt>
                <c:pt idx="14065">
                  <c:v>11.849</c:v>
                </c:pt>
                <c:pt idx="14066">
                  <c:v>11.850000000000001</c:v>
                </c:pt>
                <c:pt idx="14067">
                  <c:v>11.851000000000001</c:v>
                </c:pt>
                <c:pt idx="14068">
                  <c:v>11.852</c:v>
                </c:pt>
                <c:pt idx="14069">
                  <c:v>11.853000000000002</c:v>
                </c:pt>
                <c:pt idx="14070">
                  <c:v>11.853000000000002</c:v>
                </c:pt>
                <c:pt idx="14071">
                  <c:v>11.854000000000001</c:v>
                </c:pt>
                <c:pt idx="14072">
                  <c:v>11.855</c:v>
                </c:pt>
                <c:pt idx="14073">
                  <c:v>11.856000000000002</c:v>
                </c:pt>
                <c:pt idx="14074">
                  <c:v>11.857000000000001</c:v>
                </c:pt>
                <c:pt idx="14075">
                  <c:v>11.858000000000001</c:v>
                </c:pt>
                <c:pt idx="14076">
                  <c:v>11.858000000000001</c:v>
                </c:pt>
                <c:pt idx="14077">
                  <c:v>11.859</c:v>
                </c:pt>
                <c:pt idx="14078">
                  <c:v>11.860000000000001</c:v>
                </c:pt>
                <c:pt idx="14079">
                  <c:v>11.861000000000001</c:v>
                </c:pt>
                <c:pt idx="14080">
                  <c:v>11.862</c:v>
                </c:pt>
                <c:pt idx="14081">
                  <c:v>11.863000000000001</c:v>
                </c:pt>
                <c:pt idx="14082">
                  <c:v>11.863000000000001</c:v>
                </c:pt>
                <c:pt idx="14083">
                  <c:v>11.864000000000001</c:v>
                </c:pt>
                <c:pt idx="14084">
                  <c:v>11.865</c:v>
                </c:pt>
                <c:pt idx="14085">
                  <c:v>11.866000000000001</c:v>
                </c:pt>
                <c:pt idx="14086">
                  <c:v>11.867000000000001</c:v>
                </c:pt>
                <c:pt idx="14087">
                  <c:v>11.868</c:v>
                </c:pt>
                <c:pt idx="14088">
                  <c:v>11.868</c:v>
                </c:pt>
                <c:pt idx="14089">
                  <c:v>11.869000000000002</c:v>
                </c:pt>
                <c:pt idx="14090">
                  <c:v>11.870000000000001</c:v>
                </c:pt>
                <c:pt idx="14091">
                  <c:v>11.871</c:v>
                </c:pt>
                <c:pt idx="14092">
                  <c:v>11.872000000000002</c:v>
                </c:pt>
                <c:pt idx="14093">
                  <c:v>11.873000000000001</c:v>
                </c:pt>
                <c:pt idx="14094">
                  <c:v>11.873000000000001</c:v>
                </c:pt>
                <c:pt idx="14095">
                  <c:v>11.874000000000001</c:v>
                </c:pt>
                <c:pt idx="14096">
                  <c:v>11.875</c:v>
                </c:pt>
                <c:pt idx="14097">
                  <c:v>11.876000000000001</c:v>
                </c:pt>
                <c:pt idx="14098">
                  <c:v>11.877000000000001</c:v>
                </c:pt>
                <c:pt idx="14099">
                  <c:v>11.878</c:v>
                </c:pt>
                <c:pt idx="14100">
                  <c:v>11.878</c:v>
                </c:pt>
                <c:pt idx="14101">
                  <c:v>11.879000000000001</c:v>
                </c:pt>
                <c:pt idx="14102">
                  <c:v>11.88</c:v>
                </c:pt>
                <c:pt idx="14103">
                  <c:v>11.881</c:v>
                </c:pt>
                <c:pt idx="14104">
                  <c:v>11.882000000000001</c:v>
                </c:pt>
                <c:pt idx="14105">
                  <c:v>11.883000000000001</c:v>
                </c:pt>
                <c:pt idx="14106">
                  <c:v>11.883000000000001</c:v>
                </c:pt>
                <c:pt idx="14107">
                  <c:v>11.884</c:v>
                </c:pt>
                <c:pt idx="14108">
                  <c:v>11.885000000000002</c:v>
                </c:pt>
                <c:pt idx="14109">
                  <c:v>11.886000000000001</c:v>
                </c:pt>
                <c:pt idx="14110">
                  <c:v>11.887</c:v>
                </c:pt>
                <c:pt idx="14111">
                  <c:v>11.888000000000002</c:v>
                </c:pt>
                <c:pt idx="14112">
                  <c:v>11.888000000000002</c:v>
                </c:pt>
                <c:pt idx="14113">
                  <c:v>11.889000000000001</c:v>
                </c:pt>
                <c:pt idx="14114">
                  <c:v>11.89</c:v>
                </c:pt>
                <c:pt idx="14115">
                  <c:v>11.891</c:v>
                </c:pt>
                <c:pt idx="14116">
                  <c:v>11.892000000000001</c:v>
                </c:pt>
                <c:pt idx="14117">
                  <c:v>11.892000000000001</c:v>
                </c:pt>
                <c:pt idx="14118">
                  <c:v>11.893000000000001</c:v>
                </c:pt>
                <c:pt idx="14119">
                  <c:v>11.894</c:v>
                </c:pt>
                <c:pt idx="14120">
                  <c:v>11.895000000000001</c:v>
                </c:pt>
                <c:pt idx="14121">
                  <c:v>11.896000000000001</c:v>
                </c:pt>
                <c:pt idx="14122">
                  <c:v>11.897</c:v>
                </c:pt>
                <c:pt idx="14123">
                  <c:v>11.897</c:v>
                </c:pt>
                <c:pt idx="14124">
                  <c:v>11.898000000000001</c:v>
                </c:pt>
                <c:pt idx="14125">
                  <c:v>11.899000000000001</c:v>
                </c:pt>
                <c:pt idx="14126">
                  <c:v>11.9</c:v>
                </c:pt>
                <c:pt idx="14127">
                  <c:v>11.901000000000002</c:v>
                </c:pt>
                <c:pt idx="14128">
                  <c:v>11.902000000000001</c:v>
                </c:pt>
                <c:pt idx="14129">
                  <c:v>11.902000000000001</c:v>
                </c:pt>
                <c:pt idx="14130">
                  <c:v>11.903</c:v>
                </c:pt>
                <c:pt idx="14131">
                  <c:v>11.904000000000002</c:v>
                </c:pt>
                <c:pt idx="14132">
                  <c:v>11.905000000000001</c:v>
                </c:pt>
                <c:pt idx="14133">
                  <c:v>11.906000000000001</c:v>
                </c:pt>
                <c:pt idx="14134">
                  <c:v>11.907</c:v>
                </c:pt>
                <c:pt idx="14135">
                  <c:v>11.907</c:v>
                </c:pt>
                <c:pt idx="14136">
                  <c:v>11.908000000000001</c:v>
                </c:pt>
                <c:pt idx="14137">
                  <c:v>11.909000000000001</c:v>
                </c:pt>
                <c:pt idx="14138">
                  <c:v>11.91</c:v>
                </c:pt>
                <c:pt idx="14139">
                  <c:v>11.911000000000001</c:v>
                </c:pt>
                <c:pt idx="14140">
                  <c:v>11.912000000000001</c:v>
                </c:pt>
                <c:pt idx="14141">
                  <c:v>11.912000000000001</c:v>
                </c:pt>
                <c:pt idx="14142">
                  <c:v>11.913</c:v>
                </c:pt>
                <c:pt idx="14143">
                  <c:v>11.914000000000001</c:v>
                </c:pt>
                <c:pt idx="14144">
                  <c:v>11.915000000000001</c:v>
                </c:pt>
                <c:pt idx="14145">
                  <c:v>11.916</c:v>
                </c:pt>
                <c:pt idx="14146">
                  <c:v>11.917000000000002</c:v>
                </c:pt>
                <c:pt idx="14147">
                  <c:v>11.917000000000002</c:v>
                </c:pt>
                <c:pt idx="14148">
                  <c:v>11.918000000000001</c:v>
                </c:pt>
                <c:pt idx="14149">
                  <c:v>11.919</c:v>
                </c:pt>
                <c:pt idx="14150">
                  <c:v>11.920000000000002</c:v>
                </c:pt>
                <c:pt idx="14151">
                  <c:v>11.921000000000001</c:v>
                </c:pt>
                <c:pt idx="14152">
                  <c:v>11.922000000000001</c:v>
                </c:pt>
                <c:pt idx="14153">
                  <c:v>11.922000000000001</c:v>
                </c:pt>
                <c:pt idx="14154">
                  <c:v>11.923</c:v>
                </c:pt>
                <c:pt idx="14155">
                  <c:v>11.924000000000001</c:v>
                </c:pt>
                <c:pt idx="14156">
                  <c:v>11.925000000000001</c:v>
                </c:pt>
                <c:pt idx="14157">
                  <c:v>11.926</c:v>
                </c:pt>
                <c:pt idx="14158">
                  <c:v>11.927000000000001</c:v>
                </c:pt>
                <c:pt idx="14159">
                  <c:v>11.927000000000001</c:v>
                </c:pt>
                <c:pt idx="14160">
                  <c:v>11.928000000000001</c:v>
                </c:pt>
                <c:pt idx="14161">
                  <c:v>11.929</c:v>
                </c:pt>
                <c:pt idx="14162">
                  <c:v>11.930000000000001</c:v>
                </c:pt>
                <c:pt idx="14163">
                  <c:v>11.931000000000001</c:v>
                </c:pt>
                <c:pt idx="14164">
                  <c:v>11.931000000000001</c:v>
                </c:pt>
                <c:pt idx="14165">
                  <c:v>11.932</c:v>
                </c:pt>
                <c:pt idx="14166">
                  <c:v>11.933000000000002</c:v>
                </c:pt>
                <c:pt idx="14167">
                  <c:v>11.934000000000001</c:v>
                </c:pt>
                <c:pt idx="14168">
                  <c:v>11.935</c:v>
                </c:pt>
                <c:pt idx="14169">
                  <c:v>11.936</c:v>
                </c:pt>
                <c:pt idx="14170">
                  <c:v>11.936</c:v>
                </c:pt>
                <c:pt idx="14171">
                  <c:v>11.937000000000001</c:v>
                </c:pt>
                <c:pt idx="14172">
                  <c:v>11.938000000000001</c:v>
                </c:pt>
                <c:pt idx="14173">
                  <c:v>11.939</c:v>
                </c:pt>
                <c:pt idx="14174">
                  <c:v>11.940000000000001</c:v>
                </c:pt>
                <c:pt idx="14175">
                  <c:v>11.941000000000001</c:v>
                </c:pt>
                <c:pt idx="14176">
                  <c:v>11.941000000000001</c:v>
                </c:pt>
                <c:pt idx="14177">
                  <c:v>11.942</c:v>
                </c:pt>
                <c:pt idx="14178">
                  <c:v>11.943000000000001</c:v>
                </c:pt>
                <c:pt idx="14179">
                  <c:v>11.944000000000001</c:v>
                </c:pt>
                <c:pt idx="14180">
                  <c:v>11.945</c:v>
                </c:pt>
                <c:pt idx="14181">
                  <c:v>11.946000000000002</c:v>
                </c:pt>
                <c:pt idx="14182">
                  <c:v>11.946000000000002</c:v>
                </c:pt>
                <c:pt idx="14183">
                  <c:v>11.947000000000001</c:v>
                </c:pt>
                <c:pt idx="14184">
                  <c:v>11.948</c:v>
                </c:pt>
                <c:pt idx="14185">
                  <c:v>11.949000000000002</c:v>
                </c:pt>
                <c:pt idx="14186">
                  <c:v>11.950000000000001</c:v>
                </c:pt>
                <c:pt idx="14187">
                  <c:v>11.951000000000001</c:v>
                </c:pt>
                <c:pt idx="14188">
                  <c:v>11.951000000000001</c:v>
                </c:pt>
                <c:pt idx="14189">
                  <c:v>11.952</c:v>
                </c:pt>
                <c:pt idx="14190">
                  <c:v>11.953000000000001</c:v>
                </c:pt>
                <c:pt idx="14191">
                  <c:v>11.954000000000001</c:v>
                </c:pt>
                <c:pt idx="14192">
                  <c:v>11.955</c:v>
                </c:pt>
                <c:pt idx="14193">
                  <c:v>11.956000000000001</c:v>
                </c:pt>
                <c:pt idx="14194">
                  <c:v>11.956000000000001</c:v>
                </c:pt>
                <c:pt idx="14195">
                  <c:v>11.957000000000001</c:v>
                </c:pt>
                <c:pt idx="14196">
                  <c:v>11.958</c:v>
                </c:pt>
                <c:pt idx="14197">
                  <c:v>11.959000000000001</c:v>
                </c:pt>
                <c:pt idx="14198">
                  <c:v>11.96</c:v>
                </c:pt>
                <c:pt idx="14199">
                  <c:v>11.961</c:v>
                </c:pt>
                <c:pt idx="14200">
                  <c:v>11.961</c:v>
                </c:pt>
                <c:pt idx="14201">
                  <c:v>11.962000000000002</c:v>
                </c:pt>
                <c:pt idx="14202">
                  <c:v>11.963000000000001</c:v>
                </c:pt>
                <c:pt idx="14203">
                  <c:v>11.964</c:v>
                </c:pt>
                <c:pt idx="14204">
                  <c:v>11.965000000000002</c:v>
                </c:pt>
                <c:pt idx="14205">
                  <c:v>11.965000000000002</c:v>
                </c:pt>
                <c:pt idx="14206">
                  <c:v>11.966000000000001</c:v>
                </c:pt>
                <c:pt idx="14207">
                  <c:v>11.967000000000001</c:v>
                </c:pt>
                <c:pt idx="14208">
                  <c:v>11.968</c:v>
                </c:pt>
                <c:pt idx="14209">
                  <c:v>11.969000000000001</c:v>
                </c:pt>
                <c:pt idx="14210">
                  <c:v>11.97</c:v>
                </c:pt>
                <c:pt idx="14211">
                  <c:v>11.97</c:v>
                </c:pt>
                <c:pt idx="14212">
                  <c:v>11.971</c:v>
                </c:pt>
                <c:pt idx="14213">
                  <c:v>11.972000000000001</c:v>
                </c:pt>
                <c:pt idx="14214">
                  <c:v>11.973000000000001</c:v>
                </c:pt>
                <c:pt idx="14215">
                  <c:v>11.974</c:v>
                </c:pt>
                <c:pt idx="14216">
                  <c:v>11.975000000000001</c:v>
                </c:pt>
                <c:pt idx="14217">
                  <c:v>11.975000000000001</c:v>
                </c:pt>
                <c:pt idx="14218">
                  <c:v>11.976000000000001</c:v>
                </c:pt>
                <c:pt idx="14219">
                  <c:v>11.977</c:v>
                </c:pt>
                <c:pt idx="14220">
                  <c:v>11.978000000000002</c:v>
                </c:pt>
                <c:pt idx="14221">
                  <c:v>11.979000000000001</c:v>
                </c:pt>
                <c:pt idx="14222">
                  <c:v>11.98</c:v>
                </c:pt>
                <c:pt idx="14223">
                  <c:v>11.98</c:v>
                </c:pt>
                <c:pt idx="14224">
                  <c:v>11.981000000000002</c:v>
                </c:pt>
                <c:pt idx="14225">
                  <c:v>11.982000000000001</c:v>
                </c:pt>
                <c:pt idx="14226">
                  <c:v>11.983000000000001</c:v>
                </c:pt>
                <c:pt idx="14227">
                  <c:v>11.984</c:v>
                </c:pt>
                <c:pt idx="14228">
                  <c:v>11.985000000000001</c:v>
                </c:pt>
                <c:pt idx="14229">
                  <c:v>11.985000000000001</c:v>
                </c:pt>
                <c:pt idx="14230">
                  <c:v>11.986000000000001</c:v>
                </c:pt>
                <c:pt idx="14231">
                  <c:v>11.987</c:v>
                </c:pt>
                <c:pt idx="14232">
                  <c:v>11.988000000000001</c:v>
                </c:pt>
                <c:pt idx="14233">
                  <c:v>11.989000000000001</c:v>
                </c:pt>
                <c:pt idx="14234">
                  <c:v>11.99</c:v>
                </c:pt>
                <c:pt idx="14235">
                  <c:v>11.99</c:v>
                </c:pt>
                <c:pt idx="14236">
                  <c:v>11.991000000000001</c:v>
                </c:pt>
                <c:pt idx="14237">
                  <c:v>11.992000000000001</c:v>
                </c:pt>
                <c:pt idx="14238">
                  <c:v>11.993</c:v>
                </c:pt>
                <c:pt idx="14239">
                  <c:v>11.994000000000002</c:v>
                </c:pt>
                <c:pt idx="14240">
                  <c:v>11.995000000000001</c:v>
                </c:pt>
                <c:pt idx="14241">
                  <c:v>11.995000000000001</c:v>
                </c:pt>
                <c:pt idx="14242">
                  <c:v>11.996</c:v>
                </c:pt>
                <c:pt idx="14243">
                  <c:v>11.997000000000002</c:v>
                </c:pt>
                <c:pt idx="14244">
                  <c:v>11.998000000000001</c:v>
                </c:pt>
                <c:pt idx="14245">
                  <c:v>11.999000000000001</c:v>
                </c:pt>
                <c:pt idx="14246">
                  <c:v>12</c:v>
                </c:pt>
                <c:pt idx="14247">
                  <c:v>12</c:v>
                </c:pt>
                <c:pt idx="14248">
                  <c:v>12.001000000000001</c:v>
                </c:pt>
                <c:pt idx="14249">
                  <c:v>12.002000000000001</c:v>
                </c:pt>
                <c:pt idx="14250">
                  <c:v>12.003</c:v>
                </c:pt>
                <c:pt idx="14251">
                  <c:v>12.004000000000001</c:v>
                </c:pt>
                <c:pt idx="14252">
                  <c:v>12.004000000000001</c:v>
                </c:pt>
                <c:pt idx="14253">
                  <c:v>12.005000000000001</c:v>
                </c:pt>
                <c:pt idx="14254">
                  <c:v>12.006</c:v>
                </c:pt>
                <c:pt idx="14255">
                  <c:v>12.007000000000001</c:v>
                </c:pt>
                <c:pt idx="14256">
                  <c:v>12.008000000000001</c:v>
                </c:pt>
                <c:pt idx="14257">
                  <c:v>12.009</c:v>
                </c:pt>
                <c:pt idx="14258">
                  <c:v>12.009</c:v>
                </c:pt>
                <c:pt idx="14259">
                  <c:v>12.010000000000002</c:v>
                </c:pt>
                <c:pt idx="14260">
                  <c:v>12.011000000000001</c:v>
                </c:pt>
                <c:pt idx="14261">
                  <c:v>12.012</c:v>
                </c:pt>
                <c:pt idx="14262">
                  <c:v>12.013000000000002</c:v>
                </c:pt>
                <c:pt idx="14263">
                  <c:v>12.014000000000001</c:v>
                </c:pt>
                <c:pt idx="14264">
                  <c:v>12.014000000000001</c:v>
                </c:pt>
                <c:pt idx="14265">
                  <c:v>12.015000000000001</c:v>
                </c:pt>
                <c:pt idx="14266">
                  <c:v>12.016</c:v>
                </c:pt>
                <c:pt idx="14267">
                  <c:v>12.017000000000001</c:v>
                </c:pt>
                <c:pt idx="14268">
                  <c:v>12.018000000000001</c:v>
                </c:pt>
                <c:pt idx="14269">
                  <c:v>12.019</c:v>
                </c:pt>
                <c:pt idx="14270">
                  <c:v>12.019</c:v>
                </c:pt>
                <c:pt idx="14271">
                  <c:v>12.020000000000001</c:v>
                </c:pt>
                <c:pt idx="14272">
                  <c:v>12.021000000000001</c:v>
                </c:pt>
                <c:pt idx="14273">
                  <c:v>12.022</c:v>
                </c:pt>
                <c:pt idx="14274">
                  <c:v>12.023000000000001</c:v>
                </c:pt>
                <c:pt idx="14275">
                  <c:v>12.024000000000001</c:v>
                </c:pt>
                <c:pt idx="14276">
                  <c:v>12.024000000000001</c:v>
                </c:pt>
                <c:pt idx="14277">
                  <c:v>12.025</c:v>
                </c:pt>
                <c:pt idx="14278">
                  <c:v>12.026000000000002</c:v>
                </c:pt>
                <c:pt idx="14279">
                  <c:v>12.027000000000001</c:v>
                </c:pt>
                <c:pt idx="14280">
                  <c:v>12.028</c:v>
                </c:pt>
                <c:pt idx="14281">
                  <c:v>12.029000000000002</c:v>
                </c:pt>
                <c:pt idx="14282">
                  <c:v>12.029000000000002</c:v>
                </c:pt>
                <c:pt idx="14283">
                  <c:v>12.030000000000001</c:v>
                </c:pt>
                <c:pt idx="14284">
                  <c:v>12.031000000000001</c:v>
                </c:pt>
                <c:pt idx="14285">
                  <c:v>12.032</c:v>
                </c:pt>
                <c:pt idx="14286">
                  <c:v>12.033000000000001</c:v>
                </c:pt>
                <c:pt idx="14287">
                  <c:v>12.034000000000001</c:v>
                </c:pt>
                <c:pt idx="14288">
                  <c:v>12.034000000000001</c:v>
                </c:pt>
                <c:pt idx="14289">
                  <c:v>12.035</c:v>
                </c:pt>
                <c:pt idx="14290">
                  <c:v>12.036000000000001</c:v>
                </c:pt>
                <c:pt idx="14291">
                  <c:v>12.037000000000001</c:v>
                </c:pt>
                <c:pt idx="14292">
                  <c:v>12.038</c:v>
                </c:pt>
                <c:pt idx="14293">
                  <c:v>12.039000000000001</c:v>
                </c:pt>
                <c:pt idx="14294">
                  <c:v>12.039000000000001</c:v>
                </c:pt>
                <c:pt idx="14295">
                  <c:v>12.040000000000001</c:v>
                </c:pt>
                <c:pt idx="14296">
                  <c:v>12.041</c:v>
                </c:pt>
                <c:pt idx="14297">
                  <c:v>12.042000000000002</c:v>
                </c:pt>
                <c:pt idx="14298">
                  <c:v>12.043000000000001</c:v>
                </c:pt>
                <c:pt idx="14299">
                  <c:v>12.043000000000001</c:v>
                </c:pt>
                <c:pt idx="14300">
                  <c:v>12.044</c:v>
                </c:pt>
                <c:pt idx="14301">
                  <c:v>12.045000000000002</c:v>
                </c:pt>
                <c:pt idx="14302">
                  <c:v>12.046000000000001</c:v>
                </c:pt>
                <c:pt idx="14303">
                  <c:v>12.047000000000001</c:v>
                </c:pt>
                <c:pt idx="14304">
                  <c:v>12.048</c:v>
                </c:pt>
                <c:pt idx="14305">
                  <c:v>12.048</c:v>
                </c:pt>
                <c:pt idx="14306">
                  <c:v>12.049000000000001</c:v>
                </c:pt>
                <c:pt idx="14307">
                  <c:v>12.05</c:v>
                </c:pt>
                <c:pt idx="14308">
                  <c:v>12.051</c:v>
                </c:pt>
                <c:pt idx="14309">
                  <c:v>12.052000000000001</c:v>
                </c:pt>
                <c:pt idx="14310">
                  <c:v>12.053000000000001</c:v>
                </c:pt>
                <c:pt idx="14311">
                  <c:v>12.053000000000001</c:v>
                </c:pt>
                <c:pt idx="14312">
                  <c:v>12.054</c:v>
                </c:pt>
                <c:pt idx="14313">
                  <c:v>12.055000000000001</c:v>
                </c:pt>
                <c:pt idx="14314">
                  <c:v>12.056000000000001</c:v>
                </c:pt>
                <c:pt idx="14315">
                  <c:v>12.057</c:v>
                </c:pt>
                <c:pt idx="14316">
                  <c:v>12.058000000000002</c:v>
                </c:pt>
                <c:pt idx="14317">
                  <c:v>12.058000000000002</c:v>
                </c:pt>
                <c:pt idx="14318">
                  <c:v>12.059000000000001</c:v>
                </c:pt>
                <c:pt idx="14319">
                  <c:v>12.06</c:v>
                </c:pt>
                <c:pt idx="14320">
                  <c:v>12.061</c:v>
                </c:pt>
                <c:pt idx="14321">
                  <c:v>12.062000000000001</c:v>
                </c:pt>
                <c:pt idx="14322">
                  <c:v>12.063000000000001</c:v>
                </c:pt>
                <c:pt idx="14323">
                  <c:v>12.063000000000001</c:v>
                </c:pt>
                <c:pt idx="14324">
                  <c:v>12.064</c:v>
                </c:pt>
                <c:pt idx="14325">
                  <c:v>12.065000000000001</c:v>
                </c:pt>
                <c:pt idx="14326">
                  <c:v>12.066000000000001</c:v>
                </c:pt>
                <c:pt idx="14327">
                  <c:v>12.067</c:v>
                </c:pt>
                <c:pt idx="14328">
                  <c:v>12.068000000000001</c:v>
                </c:pt>
                <c:pt idx="14329">
                  <c:v>12.068000000000001</c:v>
                </c:pt>
                <c:pt idx="14330">
                  <c:v>12.069000000000001</c:v>
                </c:pt>
                <c:pt idx="14331">
                  <c:v>12.07</c:v>
                </c:pt>
                <c:pt idx="14332">
                  <c:v>12.071000000000002</c:v>
                </c:pt>
                <c:pt idx="14333">
                  <c:v>12.072000000000001</c:v>
                </c:pt>
                <c:pt idx="14334">
                  <c:v>12.073</c:v>
                </c:pt>
                <c:pt idx="14335">
                  <c:v>12.073</c:v>
                </c:pt>
                <c:pt idx="14336">
                  <c:v>12.074000000000002</c:v>
                </c:pt>
                <c:pt idx="14337">
                  <c:v>12.075000000000001</c:v>
                </c:pt>
                <c:pt idx="14338">
                  <c:v>12.076000000000001</c:v>
                </c:pt>
                <c:pt idx="14339">
                  <c:v>12.077</c:v>
                </c:pt>
                <c:pt idx="14340">
                  <c:v>12.078000000000001</c:v>
                </c:pt>
                <c:pt idx="14341">
                  <c:v>12.078000000000001</c:v>
                </c:pt>
                <c:pt idx="14342">
                  <c:v>12.079000000000001</c:v>
                </c:pt>
                <c:pt idx="14343">
                  <c:v>12.08</c:v>
                </c:pt>
                <c:pt idx="14344">
                  <c:v>12.081000000000001</c:v>
                </c:pt>
                <c:pt idx="14345">
                  <c:v>12.082000000000001</c:v>
                </c:pt>
                <c:pt idx="14346">
                  <c:v>12.082000000000001</c:v>
                </c:pt>
                <c:pt idx="14347">
                  <c:v>12.083</c:v>
                </c:pt>
                <c:pt idx="14348">
                  <c:v>12.084000000000001</c:v>
                </c:pt>
                <c:pt idx="14349">
                  <c:v>12.085000000000001</c:v>
                </c:pt>
                <c:pt idx="14350">
                  <c:v>12.086</c:v>
                </c:pt>
                <c:pt idx="14351">
                  <c:v>12.087000000000002</c:v>
                </c:pt>
                <c:pt idx="14352">
                  <c:v>12.087000000000002</c:v>
                </c:pt>
                <c:pt idx="14353">
                  <c:v>12.088000000000001</c:v>
                </c:pt>
                <c:pt idx="14354">
                  <c:v>12.089</c:v>
                </c:pt>
                <c:pt idx="14355">
                  <c:v>12.090000000000002</c:v>
                </c:pt>
                <c:pt idx="14356">
                  <c:v>12.091000000000001</c:v>
                </c:pt>
                <c:pt idx="14357">
                  <c:v>12.092000000000001</c:v>
                </c:pt>
                <c:pt idx="14358">
                  <c:v>12.092000000000001</c:v>
                </c:pt>
                <c:pt idx="14359">
                  <c:v>12.093</c:v>
                </c:pt>
                <c:pt idx="14360">
                  <c:v>12.094000000000001</c:v>
                </c:pt>
                <c:pt idx="14361">
                  <c:v>12.095000000000001</c:v>
                </c:pt>
                <c:pt idx="14362">
                  <c:v>12.096</c:v>
                </c:pt>
                <c:pt idx="14363">
                  <c:v>12.097000000000001</c:v>
                </c:pt>
                <c:pt idx="14364">
                  <c:v>12.097000000000001</c:v>
                </c:pt>
                <c:pt idx="14365">
                  <c:v>12.098000000000001</c:v>
                </c:pt>
                <c:pt idx="14366">
                  <c:v>12.099</c:v>
                </c:pt>
                <c:pt idx="14367">
                  <c:v>12.100000000000001</c:v>
                </c:pt>
                <c:pt idx="14368">
                  <c:v>12.101000000000001</c:v>
                </c:pt>
                <c:pt idx="14369">
                  <c:v>12.102</c:v>
                </c:pt>
                <c:pt idx="14370">
                  <c:v>12.102</c:v>
                </c:pt>
                <c:pt idx="14371">
                  <c:v>12.103000000000002</c:v>
                </c:pt>
                <c:pt idx="14372">
                  <c:v>12.104000000000001</c:v>
                </c:pt>
                <c:pt idx="14373">
                  <c:v>12.105</c:v>
                </c:pt>
                <c:pt idx="14374">
                  <c:v>12.106000000000002</c:v>
                </c:pt>
                <c:pt idx="14375">
                  <c:v>12.107000000000001</c:v>
                </c:pt>
                <c:pt idx="14376">
                  <c:v>12.107000000000001</c:v>
                </c:pt>
                <c:pt idx="14377">
                  <c:v>12.108000000000001</c:v>
                </c:pt>
                <c:pt idx="14378">
                  <c:v>12.109</c:v>
                </c:pt>
                <c:pt idx="14379">
                  <c:v>12.110000000000001</c:v>
                </c:pt>
                <c:pt idx="14380">
                  <c:v>12.111000000000001</c:v>
                </c:pt>
                <c:pt idx="14381">
                  <c:v>12.112</c:v>
                </c:pt>
                <c:pt idx="14382">
                  <c:v>12.112</c:v>
                </c:pt>
                <c:pt idx="14383">
                  <c:v>12.113000000000001</c:v>
                </c:pt>
                <c:pt idx="14384">
                  <c:v>12.114000000000001</c:v>
                </c:pt>
                <c:pt idx="14385">
                  <c:v>12.115</c:v>
                </c:pt>
                <c:pt idx="14386">
                  <c:v>12.116000000000001</c:v>
                </c:pt>
                <c:pt idx="14387">
                  <c:v>12.117000000000001</c:v>
                </c:pt>
                <c:pt idx="14388">
                  <c:v>12.117000000000001</c:v>
                </c:pt>
                <c:pt idx="14389">
                  <c:v>12.118</c:v>
                </c:pt>
                <c:pt idx="14390">
                  <c:v>12.119000000000002</c:v>
                </c:pt>
                <c:pt idx="14391">
                  <c:v>12.120000000000001</c:v>
                </c:pt>
                <c:pt idx="14392">
                  <c:v>12.121</c:v>
                </c:pt>
                <c:pt idx="14393">
                  <c:v>12.121</c:v>
                </c:pt>
                <c:pt idx="14394">
                  <c:v>12.122000000000002</c:v>
                </c:pt>
                <c:pt idx="14395">
                  <c:v>12.123000000000001</c:v>
                </c:pt>
                <c:pt idx="14396">
                  <c:v>12.124000000000001</c:v>
                </c:pt>
                <c:pt idx="14397">
                  <c:v>12.125</c:v>
                </c:pt>
                <c:pt idx="14398">
                  <c:v>12.126000000000001</c:v>
                </c:pt>
                <c:pt idx="14399">
                  <c:v>12.126000000000001</c:v>
                </c:pt>
                <c:pt idx="14400">
                  <c:v>12.127000000000001</c:v>
                </c:pt>
                <c:pt idx="14401">
                  <c:v>12.128</c:v>
                </c:pt>
                <c:pt idx="14402">
                  <c:v>12.129000000000001</c:v>
                </c:pt>
                <c:pt idx="14403">
                  <c:v>12.13</c:v>
                </c:pt>
                <c:pt idx="14404">
                  <c:v>12.131</c:v>
                </c:pt>
                <c:pt idx="14405">
                  <c:v>12.131</c:v>
                </c:pt>
                <c:pt idx="14406">
                  <c:v>12.132000000000001</c:v>
                </c:pt>
                <c:pt idx="14407">
                  <c:v>12.133000000000001</c:v>
                </c:pt>
                <c:pt idx="14408">
                  <c:v>12.134</c:v>
                </c:pt>
                <c:pt idx="14409">
                  <c:v>12.135000000000002</c:v>
                </c:pt>
                <c:pt idx="14410">
                  <c:v>12.136000000000001</c:v>
                </c:pt>
                <c:pt idx="14411">
                  <c:v>12.136000000000001</c:v>
                </c:pt>
                <c:pt idx="14412">
                  <c:v>12.137</c:v>
                </c:pt>
                <c:pt idx="14413">
                  <c:v>12.138000000000002</c:v>
                </c:pt>
                <c:pt idx="14414">
                  <c:v>12.139000000000001</c:v>
                </c:pt>
                <c:pt idx="14415">
                  <c:v>12.14</c:v>
                </c:pt>
                <c:pt idx="14416">
                  <c:v>12.141</c:v>
                </c:pt>
                <c:pt idx="14417">
                  <c:v>12.141</c:v>
                </c:pt>
                <c:pt idx="14418">
                  <c:v>12.142000000000001</c:v>
                </c:pt>
                <c:pt idx="14419">
                  <c:v>12.143000000000001</c:v>
                </c:pt>
                <c:pt idx="14420">
                  <c:v>12.144</c:v>
                </c:pt>
                <c:pt idx="14421">
                  <c:v>12.145000000000001</c:v>
                </c:pt>
                <c:pt idx="14422">
                  <c:v>12.146000000000001</c:v>
                </c:pt>
                <c:pt idx="14423">
                  <c:v>12.146000000000001</c:v>
                </c:pt>
                <c:pt idx="14424">
                  <c:v>12.147</c:v>
                </c:pt>
                <c:pt idx="14425">
                  <c:v>12.148000000000001</c:v>
                </c:pt>
                <c:pt idx="14426">
                  <c:v>12.149000000000001</c:v>
                </c:pt>
                <c:pt idx="14427">
                  <c:v>12.15</c:v>
                </c:pt>
                <c:pt idx="14428">
                  <c:v>12.151000000000002</c:v>
                </c:pt>
                <c:pt idx="14429">
                  <c:v>12.151000000000002</c:v>
                </c:pt>
                <c:pt idx="14430">
                  <c:v>12.152000000000001</c:v>
                </c:pt>
                <c:pt idx="14431">
                  <c:v>12.153</c:v>
                </c:pt>
                <c:pt idx="14432">
                  <c:v>12.154000000000002</c:v>
                </c:pt>
                <c:pt idx="14433">
                  <c:v>12.155000000000001</c:v>
                </c:pt>
                <c:pt idx="14434">
                  <c:v>12.155000000000001</c:v>
                </c:pt>
                <c:pt idx="14435">
                  <c:v>12.156000000000001</c:v>
                </c:pt>
                <c:pt idx="14436">
                  <c:v>12.157</c:v>
                </c:pt>
                <c:pt idx="14437">
                  <c:v>12.158000000000001</c:v>
                </c:pt>
                <c:pt idx="14438">
                  <c:v>12.159000000000001</c:v>
                </c:pt>
                <c:pt idx="14439">
                  <c:v>12.16</c:v>
                </c:pt>
                <c:pt idx="14440">
                  <c:v>12.16</c:v>
                </c:pt>
                <c:pt idx="14441">
                  <c:v>12.161000000000001</c:v>
                </c:pt>
                <c:pt idx="14442">
                  <c:v>12.162000000000001</c:v>
                </c:pt>
                <c:pt idx="14443">
                  <c:v>12.163</c:v>
                </c:pt>
                <c:pt idx="14444">
                  <c:v>12.164000000000001</c:v>
                </c:pt>
                <c:pt idx="14445">
                  <c:v>12.165000000000001</c:v>
                </c:pt>
                <c:pt idx="14446">
                  <c:v>12.165000000000001</c:v>
                </c:pt>
                <c:pt idx="14447">
                  <c:v>12.166</c:v>
                </c:pt>
                <c:pt idx="14448">
                  <c:v>12.167000000000002</c:v>
                </c:pt>
                <c:pt idx="14449">
                  <c:v>12.168000000000001</c:v>
                </c:pt>
                <c:pt idx="14450">
                  <c:v>12.169</c:v>
                </c:pt>
                <c:pt idx="14451">
                  <c:v>12.170000000000002</c:v>
                </c:pt>
                <c:pt idx="14452">
                  <c:v>12.170000000000002</c:v>
                </c:pt>
                <c:pt idx="14453">
                  <c:v>12.171000000000001</c:v>
                </c:pt>
                <c:pt idx="14454">
                  <c:v>12.172000000000001</c:v>
                </c:pt>
                <c:pt idx="14455">
                  <c:v>12.173</c:v>
                </c:pt>
                <c:pt idx="14456">
                  <c:v>12.174000000000001</c:v>
                </c:pt>
                <c:pt idx="14457">
                  <c:v>12.175000000000001</c:v>
                </c:pt>
                <c:pt idx="14458">
                  <c:v>12.175000000000001</c:v>
                </c:pt>
                <c:pt idx="14459">
                  <c:v>12.176</c:v>
                </c:pt>
                <c:pt idx="14460">
                  <c:v>12.177000000000001</c:v>
                </c:pt>
                <c:pt idx="14461">
                  <c:v>12.178000000000001</c:v>
                </c:pt>
                <c:pt idx="14462">
                  <c:v>12.179</c:v>
                </c:pt>
                <c:pt idx="14463">
                  <c:v>12.180000000000001</c:v>
                </c:pt>
                <c:pt idx="14464">
                  <c:v>12.180000000000001</c:v>
                </c:pt>
                <c:pt idx="14465">
                  <c:v>12.181000000000001</c:v>
                </c:pt>
                <c:pt idx="14466">
                  <c:v>12.182</c:v>
                </c:pt>
                <c:pt idx="14467">
                  <c:v>12.183000000000002</c:v>
                </c:pt>
                <c:pt idx="14468">
                  <c:v>12.184000000000001</c:v>
                </c:pt>
                <c:pt idx="14469">
                  <c:v>12.185</c:v>
                </c:pt>
                <c:pt idx="14470">
                  <c:v>12.185</c:v>
                </c:pt>
                <c:pt idx="14471">
                  <c:v>12.186</c:v>
                </c:pt>
                <c:pt idx="14472">
                  <c:v>12.187000000000001</c:v>
                </c:pt>
                <c:pt idx="14473">
                  <c:v>12.188000000000001</c:v>
                </c:pt>
                <c:pt idx="14474">
                  <c:v>12.189</c:v>
                </c:pt>
                <c:pt idx="14475">
                  <c:v>12.190000000000001</c:v>
                </c:pt>
                <c:pt idx="14476">
                  <c:v>12.190000000000001</c:v>
                </c:pt>
                <c:pt idx="14477">
                  <c:v>12.191000000000001</c:v>
                </c:pt>
                <c:pt idx="14478">
                  <c:v>12.192</c:v>
                </c:pt>
                <c:pt idx="14479">
                  <c:v>12.193000000000001</c:v>
                </c:pt>
                <c:pt idx="14480">
                  <c:v>12.194000000000001</c:v>
                </c:pt>
                <c:pt idx="14481">
                  <c:v>12.194000000000001</c:v>
                </c:pt>
                <c:pt idx="14482">
                  <c:v>12.195</c:v>
                </c:pt>
                <c:pt idx="14483">
                  <c:v>12.196000000000002</c:v>
                </c:pt>
                <c:pt idx="14484">
                  <c:v>12.197000000000001</c:v>
                </c:pt>
                <c:pt idx="14485">
                  <c:v>12.198</c:v>
                </c:pt>
                <c:pt idx="14486">
                  <c:v>12.199000000000002</c:v>
                </c:pt>
                <c:pt idx="14487">
                  <c:v>12.199000000000002</c:v>
                </c:pt>
                <c:pt idx="14488">
                  <c:v>12.200000000000001</c:v>
                </c:pt>
                <c:pt idx="14489">
                  <c:v>12.201000000000001</c:v>
                </c:pt>
                <c:pt idx="14490">
                  <c:v>12.202</c:v>
                </c:pt>
                <c:pt idx="14491">
                  <c:v>12.203000000000001</c:v>
                </c:pt>
                <c:pt idx="14492">
                  <c:v>12.204000000000001</c:v>
                </c:pt>
                <c:pt idx="14493">
                  <c:v>12.204000000000001</c:v>
                </c:pt>
                <c:pt idx="14494">
                  <c:v>12.205</c:v>
                </c:pt>
                <c:pt idx="14495">
                  <c:v>12.206000000000001</c:v>
                </c:pt>
                <c:pt idx="14496">
                  <c:v>12.207000000000001</c:v>
                </c:pt>
                <c:pt idx="14497">
                  <c:v>12.208</c:v>
                </c:pt>
                <c:pt idx="14498">
                  <c:v>12.209000000000001</c:v>
                </c:pt>
                <c:pt idx="14499">
                  <c:v>12.209000000000001</c:v>
                </c:pt>
                <c:pt idx="14500">
                  <c:v>12.21</c:v>
                </c:pt>
                <c:pt idx="14501">
                  <c:v>12.211</c:v>
                </c:pt>
                <c:pt idx="14502">
                  <c:v>12.212000000000002</c:v>
                </c:pt>
                <c:pt idx="14503">
                  <c:v>12.213000000000001</c:v>
                </c:pt>
                <c:pt idx="14504">
                  <c:v>12.214</c:v>
                </c:pt>
                <c:pt idx="14505">
                  <c:v>12.214</c:v>
                </c:pt>
                <c:pt idx="14506">
                  <c:v>12.215000000000002</c:v>
                </c:pt>
                <c:pt idx="14507">
                  <c:v>12.216000000000001</c:v>
                </c:pt>
                <c:pt idx="14508">
                  <c:v>12.217000000000001</c:v>
                </c:pt>
                <c:pt idx="14509">
                  <c:v>12.218</c:v>
                </c:pt>
                <c:pt idx="14510">
                  <c:v>12.219000000000001</c:v>
                </c:pt>
                <c:pt idx="14511">
                  <c:v>12.219000000000001</c:v>
                </c:pt>
                <c:pt idx="14512">
                  <c:v>12.22</c:v>
                </c:pt>
                <c:pt idx="14513">
                  <c:v>12.221</c:v>
                </c:pt>
                <c:pt idx="14514">
                  <c:v>12.222000000000001</c:v>
                </c:pt>
                <c:pt idx="14515">
                  <c:v>12.223000000000001</c:v>
                </c:pt>
                <c:pt idx="14516">
                  <c:v>12.224</c:v>
                </c:pt>
                <c:pt idx="14517">
                  <c:v>12.224</c:v>
                </c:pt>
                <c:pt idx="14518">
                  <c:v>12.225000000000001</c:v>
                </c:pt>
                <c:pt idx="14519">
                  <c:v>12.226000000000001</c:v>
                </c:pt>
                <c:pt idx="14520">
                  <c:v>12.227</c:v>
                </c:pt>
                <c:pt idx="14521">
                  <c:v>12.228000000000002</c:v>
                </c:pt>
                <c:pt idx="14522">
                  <c:v>12.229000000000001</c:v>
                </c:pt>
                <c:pt idx="14523">
                  <c:v>12.229000000000001</c:v>
                </c:pt>
                <c:pt idx="14524">
                  <c:v>12.23</c:v>
                </c:pt>
                <c:pt idx="14525">
                  <c:v>12.231000000000002</c:v>
                </c:pt>
                <c:pt idx="14526">
                  <c:v>12.232000000000001</c:v>
                </c:pt>
                <c:pt idx="14527">
                  <c:v>12.233000000000001</c:v>
                </c:pt>
                <c:pt idx="14528">
                  <c:v>12.233000000000001</c:v>
                </c:pt>
                <c:pt idx="14529">
                  <c:v>12.234</c:v>
                </c:pt>
                <c:pt idx="14530">
                  <c:v>12.235000000000001</c:v>
                </c:pt>
                <c:pt idx="14531">
                  <c:v>12.236000000000001</c:v>
                </c:pt>
                <c:pt idx="14532">
                  <c:v>12.237</c:v>
                </c:pt>
                <c:pt idx="14533">
                  <c:v>12.238000000000001</c:v>
                </c:pt>
                <c:pt idx="14534">
                  <c:v>12.238000000000001</c:v>
                </c:pt>
                <c:pt idx="14535">
                  <c:v>12.239000000000001</c:v>
                </c:pt>
                <c:pt idx="14536">
                  <c:v>12.24</c:v>
                </c:pt>
                <c:pt idx="14537">
                  <c:v>12.241000000000001</c:v>
                </c:pt>
                <c:pt idx="14538">
                  <c:v>12.242000000000001</c:v>
                </c:pt>
                <c:pt idx="14539">
                  <c:v>12.243</c:v>
                </c:pt>
                <c:pt idx="14540">
                  <c:v>12.243</c:v>
                </c:pt>
                <c:pt idx="14541">
                  <c:v>12.244000000000002</c:v>
                </c:pt>
                <c:pt idx="14542">
                  <c:v>12.245000000000001</c:v>
                </c:pt>
                <c:pt idx="14543">
                  <c:v>12.246</c:v>
                </c:pt>
                <c:pt idx="14544">
                  <c:v>12.247000000000002</c:v>
                </c:pt>
                <c:pt idx="14545">
                  <c:v>12.248000000000001</c:v>
                </c:pt>
                <c:pt idx="14546">
                  <c:v>12.248000000000001</c:v>
                </c:pt>
                <c:pt idx="14547">
                  <c:v>12.249000000000001</c:v>
                </c:pt>
                <c:pt idx="14548">
                  <c:v>12.25</c:v>
                </c:pt>
                <c:pt idx="14549">
                  <c:v>12.251000000000001</c:v>
                </c:pt>
                <c:pt idx="14550">
                  <c:v>12.252000000000001</c:v>
                </c:pt>
                <c:pt idx="14551">
                  <c:v>12.253</c:v>
                </c:pt>
                <c:pt idx="14552">
                  <c:v>12.253</c:v>
                </c:pt>
                <c:pt idx="14553">
                  <c:v>12.254000000000001</c:v>
                </c:pt>
                <c:pt idx="14554">
                  <c:v>12.255000000000001</c:v>
                </c:pt>
                <c:pt idx="14555">
                  <c:v>12.256</c:v>
                </c:pt>
                <c:pt idx="14556">
                  <c:v>12.257000000000001</c:v>
                </c:pt>
                <c:pt idx="14557">
                  <c:v>12.258000000000001</c:v>
                </c:pt>
                <c:pt idx="14558">
                  <c:v>12.258000000000001</c:v>
                </c:pt>
                <c:pt idx="14559">
                  <c:v>12.259</c:v>
                </c:pt>
                <c:pt idx="14560">
                  <c:v>12.260000000000002</c:v>
                </c:pt>
                <c:pt idx="14561">
                  <c:v>12.261000000000001</c:v>
                </c:pt>
                <c:pt idx="14562">
                  <c:v>12.262</c:v>
                </c:pt>
                <c:pt idx="14563">
                  <c:v>12.263000000000002</c:v>
                </c:pt>
                <c:pt idx="14564">
                  <c:v>12.263000000000002</c:v>
                </c:pt>
                <c:pt idx="14565">
                  <c:v>12.264000000000001</c:v>
                </c:pt>
                <c:pt idx="14566">
                  <c:v>12.265000000000001</c:v>
                </c:pt>
                <c:pt idx="14567">
                  <c:v>12.266</c:v>
                </c:pt>
                <c:pt idx="14568">
                  <c:v>12.267000000000001</c:v>
                </c:pt>
                <c:pt idx="14569">
                  <c:v>12.268000000000001</c:v>
                </c:pt>
                <c:pt idx="14570">
                  <c:v>12.268000000000001</c:v>
                </c:pt>
                <c:pt idx="14571">
                  <c:v>12.269</c:v>
                </c:pt>
                <c:pt idx="14572">
                  <c:v>12.270000000000001</c:v>
                </c:pt>
                <c:pt idx="14573">
                  <c:v>12.271000000000001</c:v>
                </c:pt>
                <c:pt idx="14574">
                  <c:v>12.272</c:v>
                </c:pt>
                <c:pt idx="14575">
                  <c:v>12.272</c:v>
                </c:pt>
                <c:pt idx="14576">
                  <c:v>12.273000000000001</c:v>
                </c:pt>
                <c:pt idx="14577">
                  <c:v>12.274000000000001</c:v>
                </c:pt>
                <c:pt idx="14578">
                  <c:v>12.275</c:v>
                </c:pt>
                <c:pt idx="14579">
                  <c:v>12.276000000000002</c:v>
                </c:pt>
                <c:pt idx="14580">
                  <c:v>12.277000000000001</c:v>
                </c:pt>
                <c:pt idx="14581">
                  <c:v>12.277000000000001</c:v>
                </c:pt>
                <c:pt idx="14582">
                  <c:v>12.278</c:v>
                </c:pt>
                <c:pt idx="14583">
                  <c:v>12.279000000000002</c:v>
                </c:pt>
                <c:pt idx="14584">
                  <c:v>12.280000000000001</c:v>
                </c:pt>
                <c:pt idx="14585">
                  <c:v>12.281000000000001</c:v>
                </c:pt>
                <c:pt idx="14586">
                  <c:v>12.282</c:v>
                </c:pt>
                <c:pt idx="14587">
                  <c:v>12.282</c:v>
                </c:pt>
                <c:pt idx="14588">
                  <c:v>12.283000000000001</c:v>
                </c:pt>
                <c:pt idx="14589">
                  <c:v>12.284000000000001</c:v>
                </c:pt>
                <c:pt idx="14590">
                  <c:v>12.285</c:v>
                </c:pt>
                <c:pt idx="14591">
                  <c:v>12.286000000000001</c:v>
                </c:pt>
                <c:pt idx="14592">
                  <c:v>12.287000000000001</c:v>
                </c:pt>
                <c:pt idx="14593">
                  <c:v>12.287000000000001</c:v>
                </c:pt>
                <c:pt idx="14594">
                  <c:v>12.288</c:v>
                </c:pt>
                <c:pt idx="14595">
                  <c:v>12.289000000000001</c:v>
                </c:pt>
                <c:pt idx="14596">
                  <c:v>12.290000000000001</c:v>
                </c:pt>
                <c:pt idx="14597">
                  <c:v>12.291</c:v>
                </c:pt>
                <c:pt idx="14598">
                  <c:v>12.292000000000002</c:v>
                </c:pt>
                <c:pt idx="14599">
                  <c:v>12.292000000000002</c:v>
                </c:pt>
                <c:pt idx="14600">
                  <c:v>12.293000000000001</c:v>
                </c:pt>
                <c:pt idx="14601">
                  <c:v>12.294</c:v>
                </c:pt>
                <c:pt idx="14602">
                  <c:v>12.295000000000002</c:v>
                </c:pt>
                <c:pt idx="14603">
                  <c:v>12.296000000000001</c:v>
                </c:pt>
                <c:pt idx="14604">
                  <c:v>12.297000000000001</c:v>
                </c:pt>
                <c:pt idx="14605">
                  <c:v>12.297000000000001</c:v>
                </c:pt>
                <c:pt idx="14606">
                  <c:v>12.298</c:v>
                </c:pt>
                <c:pt idx="14607">
                  <c:v>12.299000000000001</c:v>
                </c:pt>
                <c:pt idx="14608">
                  <c:v>12.3</c:v>
                </c:pt>
                <c:pt idx="14609">
                  <c:v>12.301</c:v>
                </c:pt>
                <c:pt idx="14610">
                  <c:v>12.302000000000001</c:v>
                </c:pt>
                <c:pt idx="14611">
                  <c:v>12.302000000000001</c:v>
                </c:pt>
                <c:pt idx="14612">
                  <c:v>12.303000000000001</c:v>
                </c:pt>
                <c:pt idx="14613">
                  <c:v>12.304</c:v>
                </c:pt>
                <c:pt idx="14614">
                  <c:v>12.305000000000001</c:v>
                </c:pt>
                <c:pt idx="14615">
                  <c:v>12.306000000000001</c:v>
                </c:pt>
                <c:pt idx="14616">
                  <c:v>12.307</c:v>
                </c:pt>
                <c:pt idx="14617">
                  <c:v>12.307</c:v>
                </c:pt>
                <c:pt idx="14618">
                  <c:v>12.308000000000002</c:v>
                </c:pt>
                <c:pt idx="14619">
                  <c:v>12.309000000000001</c:v>
                </c:pt>
                <c:pt idx="14620">
                  <c:v>12.31</c:v>
                </c:pt>
                <c:pt idx="14621">
                  <c:v>12.311</c:v>
                </c:pt>
                <c:pt idx="14622">
                  <c:v>12.311</c:v>
                </c:pt>
                <c:pt idx="14623">
                  <c:v>12.312000000000001</c:v>
                </c:pt>
                <c:pt idx="14624">
                  <c:v>12.313000000000001</c:v>
                </c:pt>
                <c:pt idx="14625">
                  <c:v>12.314</c:v>
                </c:pt>
                <c:pt idx="14626">
                  <c:v>12.315000000000001</c:v>
                </c:pt>
                <c:pt idx="14627">
                  <c:v>12.316000000000001</c:v>
                </c:pt>
                <c:pt idx="14628">
                  <c:v>12.316000000000001</c:v>
                </c:pt>
                <c:pt idx="14629">
                  <c:v>12.317</c:v>
                </c:pt>
                <c:pt idx="14630">
                  <c:v>12.318000000000001</c:v>
                </c:pt>
                <c:pt idx="14631">
                  <c:v>12.319000000000001</c:v>
                </c:pt>
                <c:pt idx="14632">
                  <c:v>12.32</c:v>
                </c:pt>
                <c:pt idx="14633">
                  <c:v>12.321000000000002</c:v>
                </c:pt>
                <c:pt idx="14634">
                  <c:v>12.321000000000002</c:v>
                </c:pt>
                <c:pt idx="14635">
                  <c:v>12.322000000000001</c:v>
                </c:pt>
                <c:pt idx="14636">
                  <c:v>12.323</c:v>
                </c:pt>
                <c:pt idx="14637">
                  <c:v>12.324000000000002</c:v>
                </c:pt>
                <c:pt idx="14638">
                  <c:v>12.325000000000001</c:v>
                </c:pt>
                <c:pt idx="14639">
                  <c:v>12.326000000000001</c:v>
                </c:pt>
                <c:pt idx="14640">
                  <c:v>12.326000000000001</c:v>
                </c:pt>
                <c:pt idx="14641">
                  <c:v>12.327</c:v>
                </c:pt>
                <c:pt idx="14642">
                  <c:v>12.328000000000001</c:v>
                </c:pt>
                <c:pt idx="14643">
                  <c:v>12.329000000000001</c:v>
                </c:pt>
                <c:pt idx="14644">
                  <c:v>12.33</c:v>
                </c:pt>
                <c:pt idx="14645">
                  <c:v>12.331000000000001</c:v>
                </c:pt>
                <c:pt idx="14646">
                  <c:v>12.331000000000001</c:v>
                </c:pt>
                <c:pt idx="14647">
                  <c:v>12.332000000000001</c:v>
                </c:pt>
                <c:pt idx="14648">
                  <c:v>12.333</c:v>
                </c:pt>
                <c:pt idx="14649">
                  <c:v>12.334000000000001</c:v>
                </c:pt>
                <c:pt idx="14650">
                  <c:v>12.335000000000001</c:v>
                </c:pt>
                <c:pt idx="14651">
                  <c:v>12.336</c:v>
                </c:pt>
                <c:pt idx="14652">
                  <c:v>12.336</c:v>
                </c:pt>
                <c:pt idx="14653">
                  <c:v>12.337000000000002</c:v>
                </c:pt>
                <c:pt idx="14654">
                  <c:v>12.338000000000001</c:v>
                </c:pt>
                <c:pt idx="14655">
                  <c:v>12.339</c:v>
                </c:pt>
                <c:pt idx="14656">
                  <c:v>12.340000000000002</c:v>
                </c:pt>
                <c:pt idx="14657">
                  <c:v>12.341000000000001</c:v>
                </c:pt>
                <c:pt idx="14658">
                  <c:v>12.341000000000001</c:v>
                </c:pt>
                <c:pt idx="14659">
                  <c:v>12.342000000000001</c:v>
                </c:pt>
                <c:pt idx="14660">
                  <c:v>12.343</c:v>
                </c:pt>
                <c:pt idx="14661">
                  <c:v>12.344000000000001</c:v>
                </c:pt>
                <c:pt idx="14662">
                  <c:v>12.345000000000001</c:v>
                </c:pt>
                <c:pt idx="14663">
                  <c:v>12.345000000000001</c:v>
                </c:pt>
                <c:pt idx="14664">
                  <c:v>12.346</c:v>
                </c:pt>
                <c:pt idx="14665">
                  <c:v>12.347000000000001</c:v>
                </c:pt>
                <c:pt idx="14666">
                  <c:v>12.348000000000001</c:v>
                </c:pt>
                <c:pt idx="14667">
                  <c:v>12.349</c:v>
                </c:pt>
                <c:pt idx="14668">
                  <c:v>12.350000000000001</c:v>
                </c:pt>
                <c:pt idx="14669">
                  <c:v>12.350000000000001</c:v>
                </c:pt>
                <c:pt idx="14670">
                  <c:v>12.351000000000001</c:v>
                </c:pt>
                <c:pt idx="14671">
                  <c:v>12.352</c:v>
                </c:pt>
                <c:pt idx="14672">
                  <c:v>12.353000000000002</c:v>
                </c:pt>
                <c:pt idx="14673">
                  <c:v>12.354000000000001</c:v>
                </c:pt>
                <c:pt idx="14674">
                  <c:v>12.355</c:v>
                </c:pt>
                <c:pt idx="14675">
                  <c:v>12.355</c:v>
                </c:pt>
                <c:pt idx="14676">
                  <c:v>12.356000000000002</c:v>
                </c:pt>
                <c:pt idx="14677">
                  <c:v>12.357000000000001</c:v>
                </c:pt>
                <c:pt idx="14678">
                  <c:v>12.358000000000001</c:v>
                </c:pt>
                <c:pt idx="14679">
                  <c:v>12.359</c:v>
                </c:pt>
                <c:pt idx="14680">
                  <c:v>12.360000000000001</c:v>
                </c:pt>
                <c:pt idx="14681">
                  <c:v>12.360000000000001</c:v>
                </c:pt>
                <c:pt idx="14682">
                  <c:v>12.361000000000001</c:v>
                </c:pt>
                <c:pt idx="14683">
                  <c:v>12.362</c:v>
                </c:pt>
                <c:pt idx="14684">
                  <c:v>12.363000000000001</c:v>
                </c:pt>
                <c:pt idx="14685">
                  <c:v>12.364000000000001</c:v>
                </c:pt>
                <c:pt idx="14686">
                  <c:v>12.365</c:v>
                </c:pt>
                <c:pt idx="14687">
                  <c:v>12.365</c:v>
                </c:pt>
                <c:pt idx="14688">
                  <c:v>12.366000000000001</c:v>
                </c:pt>
                <c:pt idx="14689">
                  <c:v>12.367000000000001</c:v>
                </c:pt>
                <c:pt idx="14690">
                  <c:v>12.368</c:v>
                </c:pt>
                <c:pt idx="14691">
                  <c:v>12.369000000000002</c:v>
                </c:pt>
                <c:pt idx="14692">
                  <c:v>12.370000000000001</c:v>
                </c:pt>
                <c:pt idx="14693">
                  <c:v>12.370000000000001</c:v>
                </c:pt>
                <c:pt idx="14694">
                  <c:v>12.371</c:v>
                </c:pt>
                <c:pt idx="14695">
                  <c:v>12.372000000000002</c:v>
                </c:pt>
                <c:pt idx="14696">
                  <c:v>12.373000000000001</c:v>
                </c:pt>
                <c:pt idx="14697">
                  <c:v>12.374000000000001</c:v>
                </c:pt>
                <c:pt idx="14698">
                  <c:v>12.375</c:v>
                </c:pt>
                <c:pt idx="14699">
                  <c:v>12.375</c:v>
                </c:pt>
                <c:pt idx="14700">
                  <c:v>12.376000000000001</c:v>
                </c:pt>
                <c:pt idx="14701">
                  <c:v>12.377000000000001</c:v>
                </c:pt>
                <c:pt idx="14702">
                  <c:v>12.378</c:v>
                </c:pt>
                <c:pt idx="14703">
                  <c:v>12.379000000000001</c:v>
                </c:pt>
                <c:pt idx="14704">
                  <c:v>12.38</c:v>
                </c:pt>
                <c:pt idx="14705">
                  <c:v>12.38</c:v>
                </c:pt>
                <c:pt idx="14706">
                  <c:v>12.381</c:v>
                </c:pt>
                <c:pt idx="14707">
                  <c:v>12.382000000000001</c:v>
                </c:pt>
                <c:pt idx="14708">
                  <c:v>12.383000000000001</c:v>
                </c:pt>
                <c:pt idx="14709">
                  <c:v>12.384</c:v>
                </c:pt>
                <c:pt idx="14710">
                  <c:v>12.384</c:v>
                </c:pt>
                <c:pt idx="14711">
                  <c:v>12.385000000000002</c:v>
                </c:pt>
                <c:pt idx="14712">
                  <c:v>12.386000000000001</c:v>
                </c:pt>
                <c:pt idx="14713">
                  <c:v>12.387</c:v>
                </c:pt>
                <c:pt idx="14714">
                  <c:v>12.388000000000002</c:v>
                </c:pt>
                <c:pt idx="14715">
                  <c:v>12.389000000000001</c:v>
                </c:pt>
                <c:pt idx="14716">
                  <c:v>12.389000000000001</c:v>
                </c:pt>
                <c:pt idx="14717">
                  <c:v>12.39</c:v>
                </c:pt>
                <c:pt idx="14718">
                  <c:v>12.391</c:v>
                </c:pt>
                <c:pt idx="14719">
                  <c:v>12.392000000000001</c:v>
                </c:pt>
                <c:pt idx="14720">
                  <c:v>12.393000000000001</c:v>
                </c:pt>
                <c:pt idx="14721">
                  <c:v>12.394</c:v>
                </c:pt>
                <c:pt idx="14722">
                  <c:v>12.394</c:v>
                </c:pt>
                <c:pt idx="14723">
                  <c:v>12.395000000000001</c:v>
                </c:pt>
                <c:pt idx="14724">
                  <c:v>12.396000000000001</c:v>
                </c:pt>
                <c:pt idx="14725">
                  <c:v>12.397</c:v>
                </c:pt>
                <c:pt idx="14726">
                  <c:v>12.398000000000001</c:v>
                </c:pt>
                <c:pt idx="14727">
                  <c:v>12.399000000000001</c:v>
                </c:pt>
                <c:pt idx="14728">
                  <c:v>12.399000000000001</c:v>
                </c:pt>
                <c:pt idx="14729">
                  <c:v>12.4</c:v>
                </c:pt>
                <c:pt idx="14730">
                  <c:v>12.401000000000002</c:v>
                </c:pt>
                <c:pt idx="14731">
                  <c:v>12.402000000000001</c:v>
                </c:pt>
                <c:pt idx="14732">
                  <c:v>12.403</c:v>
                </c:pt>
                <c:pt idx="14733">
                  <c:v>12.404000000000002</c:v>
                </c:pt>
                <c:pt idx="14734">
                  <c:v>12.404000000000002</c:v>
                </c:pt>
                <c:pt idx="14735">
                  <c:v>12.405000000000001</c:v>
                </c:pt>
                <c:pt idx="14736">
                  <c:v>12.406000000000001</c:v>
                </c:pt>
                <c:pt idx="14737">
                  <c:v>12.407</c:v>
                </c:pt>
                <c:pt idx="14738">
                  <c:v>12.408000000000001</c:v>
                </c:pt>
                <c:pt idx="14739">
                  <c:v>12.409000000000001</c:v>
                </c:pt>
                <c:pt idx="14740">
                  <c:v>12.409000000000001</c:v>
                </c:pt>
                <c:pt idx="14741">
                  <c:v>12.41</c:v>
                </c:pt>
                <c:pt idx="14742">
                  <c:v>12.411000000000001</c:v>
                </c:pt>
                <c:pt idx="14743">
                  <c:v>12.412000000000001</c:v>
                </c:pt>
                <c:pt idx="14744">
                  <c:v>12.413</c:v>
                </c:pt>
                <c:pt idx="14745">
                  <c:v>12.414000000000001</c:v>
                </c:pt>
                <c:pt idx="14746">
                  <c:v>12.414000000000001</c:v>
                </c:pt>
                <c:pt idx="14747">
                  <c:v>12.415000000000001</c:v>
                </c:pt>
                <c:pt idx="14748">
                  <c:v>12.416</c:v>
                </c:pt>
                <c:pt idx="14749">
                  <c:v>12.417000000000002</c:v>
                </c:pt>
                <c:pt idx="14750">
                  <c:v>12.418000000000001</c:v>
                </c:pt>
                <c:pt idx="14751">
                  <c:v>12.419</c:v>
                </c:pt>
                <c:pt idx="14752">
                  <c:v>12.419</c:v>
                </c:pt>
                <c:pt idx="14753">
                  <c:v>12.420000000000002</c:v>
                </c:pt>
                <c:pt idx="14754">
                  <c:v>12.421000000000001</c:v>
                </c:pt>
                <c:pt idx="14755">
                  <c:v>12.422000000000001</c:v>
                </c:pt>
                <c:pt idx="14756">
                  <c:v>12.423</c:v>
                </c:pt>
                <c:pt idx="14757">
                  <c:v>12.423</c:v>
                </c:pt>
                <c:pt idx="14758">
                  <c:v>12.424000000000001</c:v>
                </c:pt>
                <c:pt idx="14759">
                  <c:v>12.425000000000001</c:v>
                </c:pt>
                <c:pt idx="14760">
                  <c:v>12.426</c:v>
                </c:pt>
                <c:pt idx="14761">
                  <c:v>12.427000000000001</c:v>
                </c:pt>
                <c:pt idx="14762">
                  <c:v>12.428000000000001</c:v>
                </c:pt>
                <c:pt idx="14763">
                  <c:v>12.428000000000001</c:v>
                </c:pt>
                <c:pt idx="14764">
                  <c:v>12.429</c:v>
                </c:pt>
                <c:pt idx="14765">
                  <c:v>12.430000000000001</c:v>
                </c:pt>
                <c:pt idx="14766">
                  <c:v>12.431000000000001</c:v>
                </c:pt>
                <c:pt idx="14767">
                  <c:v>12.432</c:v>
                </c:pt>
                <c:pt idx="14768">
                  <c:v>12.433000000000002</c:v>
                </c:pt>
                <c:pt idx="14769">
                  <c:v>12.433000000000002</c:v>
                </c:pt>
                <c:pt idx="14770">
                  <c:v>12.434000000000001</c:v>
                </c:pt>
                <c:pt idx="14771">
                  <c:v>12.435</c:v>
                </c:pt>
                <c:pt idx="14772">
                  <c:v>12.436</c:v>
                </c:pt>
                <c:pt idx="14773">
                  <c:v>12.437000000000001</c:v>
                </c:pt>
                <c:pt idx="14774">
                  <c:v>12.438000000000001</c:v>
                </c:pt>
                <c:pt idx="14775">
                  <c:v>12.438000000000001</c:v>
                </c:pt>
                <c:pt idx="14776">
                  <c:v>12.439</c:v>
                </c:pt>
                <c:pt idx="14777">
                  <c:v>12.440000000000001</c:v>
                </c:pt>
                <c:pt idx="14778">
                  <c:v>12.441000000000001</c:v>
                </c:pt>
                <c:pt idx="14779">
                  <c:v>12.442</c:v>
                </c:pt>
                <c:pt idx="14780">
                  <c:v>12.443000000000001</c:v>
                </c:pt>
                <c:pt idx="14781">
                  <c:v>12.443000000000001</c:v>
                </c:pt>
                <c:pt idx="14782">
                  <c:v>12.444000000000001</c:v>
                </c:pt>
                <c:pt idx="14783">
                  <c:v>12.445</c:v>
                </c:pt>
                <c:pt idx="14784">
                  <c:v>12.446000000000002</c:v>
                </c:pt>
                <c:pt idx="14785">
                  <c:v>12.447000000000001</c:v>
                </c:pt>
                <c:pt idx="14786">
                  <c:v>12.448</c:v>
                </c:pt>
                <c:pt idx="14787">
                  <c:v>12.448</c:v>
                </c:pt>
                <c:pt idx="14788">
                  <c:v>12.449000000000002</c:v>
                </c:pt>
                <c:pt idx="14789">
                  <c:v>12.450000000000001</c:v>
                </c:pt>
                <c:pt idx="14790">
                  <c:v>12.451000000000001</c:v>
                </c:pt>
                <c:pt idx="14791">
                  <c:v>12.452</c:v>
                </c:pt>
                <c:pt idx="14792">
                  <c:v>12.453000000000001</c:v>
                </c:pt>
                <c:pt idx="14793">
                  <c:v>12.453000000000001</c:v>
                </c:pt>
                <c:pt idx="14794">
                  <c:v>12.454000000000001</c:v>
                </c:pt>
                <c:pt idx="14795">
                  <c:v>12.455</c:v>
                </c:pt>
                <c:pt idx="14796">
                  <c:v>12.456000000000001</c:v>
                </c:pt>
                <c:pt idx="14797">
                  <c:v>12.457000000000001</c:v>
                </c:pt>
                <c:pt idx="14798">
                  <c:v>12.458</c:v>
                </c:pt>
                <c:pt idx="14799">
                  <c:v>12.458</c:v>
                </c:pt>
                <c:pt idx="14800">
                  <c:v>12.459000000000001</c:v>
                </c:pt>
                <c:pt idx="14801">
                  <c:v>12.46</c:v>
                </c:pt>
                <c:pt idx="14802">
                  <c:v>12.461</c:v>
                </c:pt>
                <c:pt idx="14803">
                  <c:v>12.462000000000002</c:v>
                </c:pt>
                <c:pt idx="14804">
                  <c:v>12.462000000000002</c:v>
                </c:pt>
                <c:pt idx="14805">
                  <c:v>12.463000000000001</c:v>
                </c:pt>
                <c:pt idx="14806">
                  <c:v>12.464</c:v>
                </c:pt>
                <c:pt idx="14807">
                  <c:v>12.465000000000002</c:v>
                </c:pt>
                <c:pt idx="14808">
                  <c:v>12.466000000000001</c:v>
                </c:pt>
                <c:pt idx="14809">
                  <c:v>12.467000000000001</c:v>
                </c:pt>
                <c:pt idx="14810">
                  <c:v>12.467000000000001</c:v>
                </c:pt>
                <c:pt idx="14811">
                  <c:v>12.468</c:v>
                </c:pt>
                <c:pt idx="14812">
                  <c:v>12.469000000000001</c:v>
                </c:pt>
                <c:pt idx="14813">
                  <c:v>12.47</c:v>
                </c:pt>
                <c:pt idx="14814">
                  <c:v>12.471</c:v>
                </c:pt>
                <c:pt idx="14815">
                  <c:v>12.472000000000001</c:v>
                </c:pt>
                <c:pt idx="14816">
                  <c:v>12.472000000000001</c:v>
                </c:pt>
                <c:pt idx="14817">
                  <c:v>12.473000000000001</c:v>
                </c:pt>
                <c:pt idx="14818">
                  <c:v>12.474</c:v>
                </c:pt>
                <c:pt idx="14819">
                  <c:v>12.475000000000001</c:v>
                </c:pt>
                <c:pt idx="14820">
                  <c:v>12.476000000000001</c:v>
                </c:pt>
                <c:pt idx="14821">
                  <c:v>12.477</c:v>
                </c:pt>
                <c:pt idx="14822">
                  <c:v>12.477</c:v>
                </c:pt>
                <c:pt idx="14823">
                  <c:v>12.478000000000002</c:v>
                </c:pt>
                <c:pt idx="14824">
                  <c:v>12.479000000000001</c:v>
                </c:pt>
                <c:pt idx="14825">
                  <c:v>12.48</c:v>
                </c:pt>
                <c:pt idx="14826">
                  <c:v>12.481000000000002</c:v>
                </c:pt>
                <c:pt idx="14827">
                  <c:v>12.482000000000001</c:v>
                </c:pt>
                <c:pt idx="14828">
                  <c:v>12.482000000000001</c:v>
                </c:pt>
                <c:pt idx="14829">
                  <c:v>12.483000000000001</c:v>
                </c:pt>
                <c:pt idx="14830">
                  <c:v>12.484</c:v>
                </c:pt>
                <c:pt idx="14831">
                  <c:v>12.485000000000001</c:v>
                </c:pt>
                <c:pt idx="14832">
                  <c:v>12.486000000000001</c:v>
                </c:pt>
                <c:pt idx="14833">
                  <c:v>12.487</c:v>
                </c:pt>
                <c:pt idx="14834">
                  <c:v>12.487</c:v>
                </c:pt>
                <c:pt idx="14835">
                  <c:v>12.488000000000001</c:v>
                </c:pt>
                <c:pt idx="14836">
                  <c:v>12.489000000000001</c:v>
                </c:pt>
                <c:pt idx="14837">
                  <c:v>12.49</c:v>
                </c:pt>
                <c:pt idx="14838">
                  <c:v>12.491000000000001</c:v>
                </c:pt>
                <c:pt idx="14839">
                  <c:v>12.492000000000001</c:v>
                </c:pt>
                <c:pt idx="14840">
                  <c:v>12.492000000000001</c:v>
                </c:pt>
                <c:pt idx="14841">
                  <c:v>12.493</c:v>
                </c:pt>
                <c:pt idx="14842">
                  <c:v>12.494000000000002</c:v>
                </c:pt>
                <c:pt idx="14843">
                  <c:v>12.495000000000001</c:v>
                </c:pt>
                <c:pt idx="14844">
                  <c:v>12.496</c:v>
                </c:pt>
                <c:pt idx="14845">
                  <c:v>12.497000000000002</c:v>
                </c:pt>
                <c:pt idx="14846">
                  <c:v>12.497000000000002</c:v>
                </c:pt>
                <c:pt idx="14847">
                  <c:v>12.498000000000001</c:v>
                </c:pt>
                <c:pt idx="14848">
                  <c:v>12.499000000000001</c:v>
                </c:pt>
                <c:pt idx="14849">
                  <c:v>12.5</c:v>
                </c:pt>
                <c:pt idx="14850">
                  <c:v>12.501000000000001</c:v>
                </c:pt>
                <c:pt idx="14851">
                  <c:v>12.501000000000001</c:v>
                </c:pt>
                <c:pt idx="14852">
                  <c:v>12.502000000000001</c:v>
                </c:pt>
                <c:pt idx="14853">
                  <c:v>12.503</c:v>
                </c:pt>
                <c:pt idx="14854">
                  <c:v>12.504000000000001</c:v>
                </c:pt>
                <c:pt idx="14855">
                  <c:v>12.505000000000001</c:v>
                </c:pt>
                <c:pt idx="14856">
                  <c:v>12.506</c:v>
                </c:pt>
                <c:pt idx="14857">
                  <c:v>12.506</c:v>
                </c:pt>
                <c:pt idx="14858">
                  <c:v>12.507000000000001</c:v>
                </c:pt>
                <c:pt idx="14859">
                  <c:v>12.508000000000001</c:v>
                </c:pt>
                <c:pt idx="14860">
                  <c:v>12.509</c:v>
                </c:pt>
                <c:pt idx="14861">
                  <c:v>12.510000000000002</c:v>
                </c:pt>
                <c:pt idx="14862">
                  <c:v>12.511000000000001</c:v>
                </c:pt>
                <c:pt idx="14863">
                  <c:v>12.511000000000001</c:v>
                </c:pt>
                <c:pt idx="14864">
                  <c:v>12.512</c:v>
                </c:pt>
                <c:pt idx="14865">
                  <c:v>12.513000000000002</c:v>
                </c:pt>
                <c:pt idx="14866">
                  <c:v>12.514000000000001</c:v>
                </c:pt>
                <c:pt idx="14867">
                  <c:v>12.515000000000001</c:v>
                </c:pt>
                <c:pt idx="14868">
                  <c:v>12.516</c:v>
                </c:pt>
                <c:pt idx="14869">
                  <c:v>12.516</c:v>
                </c:pt>
                <c:pt idx="14870">
                  <c:v>12.517000000000001</c:v>
                </c:pt>
                <c:pt idx="14871">
                  <c:v>12.518000000000001</c:v>
                </c:pt>
                <c:pt idx="14872">
                  <c:v>12.519</c:v>
                </c:pt>
                <c:pt idx="14873">
                  <c:v>12.520000000000001</c:v>
                </c:pt>
                <c:pt idx="14874">
                  <c:v>12.521000000000001</c:v>
                </c:pt>
                <c:pt idx="14875">
                  <c:v>12.521000000000001</c:v>
                </c:pt>
                <c:pt idx="14876">
                  <c:v>12.522</c:v>
                </c:pt>
                <c:pt idx="14877">
                  <c:v>12.523000000000001</c:v>
                </c:pt>
                <c:pt idx="14878">
                  <c:v>12.524000000000001</c:v>
                </c:pt>
                <c:pt idx="14879">
                  <c:v>12.525</c:v>
                </c:pt>
                <c:pt idx="14880">
                  <c:v>12.526000000000002</c:v>
                </c:pt>
                <c:pt idx="14881">
                  <c:v>12.526000000000002</c:v>
                </c:pt>
                <c:pt idx="14882">
                  <c:v>12.527000000000001</c:v>
                </c:pt>
                <c:pt idx="14883">
                  <c:v>12.528</c:v>
                </c:pt>
                <c:pt idx="14884">
                  <c:v>12.529000000000002</c:v>
                </c:pt>
                <c:pt idx="14885">
                  <c:v>12.530000000000001</c:v>
                </c:pt>
                <c:pt idx="14886">
                  <c:v>12.531000000000001</c:v>
                </c:pt>
                <c:pt idx="14887">
                  <c:v>12.531000000000001</c:v>
                </c:pt>
                <c:pt idx="14888">
                  <c:v>12.532</c:v>
                </c:pt>
                <c:pt idx="14889">
                  <c:v>12.533000000000001</c:v>
                </c:pt>
                <c:pt idx="14890">
                  <c:v>12.534000000000001</c:v>
                </c:pt>
                <c:pt idx="14891">
                  <c:v>12.535</c:v>
                </c:pt>
                <c:pt idx="14892">
                  <c:v>12.535</c:v>
                </c:pt>
                <c:pt idx="14893">
                  <c:v>12.536000000000001</c:v>
                </c:pt>
                <c:pt idx="14894">
                  <c:v>12.537000000000001</c:v>
                </c:pt>
                <c:pt idx="14895">
                  <c:v>12.538</c:v>
                </c:pt>
                <c:pt idx="14896">
                  <c:v>12.539000000000001</c:v>
                </c:pt>
                <c:pt idx="14897">
                  <c:v>12.540000000000001</c:v>
                </c:pt>
                <c:pt idx="14898">
                  <c:v>12.540000000000001</c:v>
                </c:pt>
                <c:pt idx="14899">
                  <c:v>12.541</c:v>
                </c:pt>
                <c:pt idx="14900">
                  <c:v>12.542000000000002</c:v>
                </c:pt>
                <c:pt idx="14901">
                  <c:v>12.543000000000001</c:v>
                </c:pt>
                <c:pt idx="14902">
                  <c:v>12.544</c:v>
                </c:pt>
                <c:pt idx="14903">
                  <c:v>12.545000000000002</c:v>
                </c:pt>
                <c:pt idx="14904">
                  <c:v>12.545000000000002</c:v>
                </c:pt>
                <c:pt idx="14905">
                  <c:v>12.546000000000001</c:v>
                </c:pt>
                <c:pt idx="14906">
                  <c:v>12.547000000000001</c:v>
                </c:pt>
                <c:pt idx="14907">
                  <c:v>12.548</c:v>
                </c:pt>
                <c:pt idx="14908">
                  <c:v>12.549000000000001</c:v>
                </c:pt>
                <c:pt idx="14909">
                  <c:v>12.55</c:v>
                </c:pt>
                <c:pt idx="14910">
                  <c:v>12.55</c:v>
                </c:pt>
                <c:pt idx="14911">
                  <c:v>12.551</c:v>
                </c:pt>
                <c:pt idx="14912">
                  <c:v>12.552000000000001</c:v>
                </c:pt>
                <c:pt idx="14913">
                  <c:v>12.553000000000001</c:v>
                </c:pt>
                <c:pt idx="14914">
                  <c:v>12.554</c:v>
                </c:pt>
                <c:pt idx="14915">
                  <c:v>12.555000000000001</c:v>
                </c:pt>
                <c:pt idx="14916">
                  <c:v>12.555000000000001</c:v>
                </c:pt>
                <c:pt idx="14917">
                  <c:v>12.556000000000001</c:v>
                </c:pt>
                <c:pt idx="14918">
                  <c:v>12.557</c:v>
                </c:pt>
                <c:pt idx="14919">
                  <c:v>12.558000000000002</c:v>
                </c:pt>
                <c:pt idx="14920">
                  <c:v>12.559000000000001</c:v>
                </c:pt>
                <c:pt idx="14921">
                  <c:v>12.56</c:v>
                </c:pt>
                <c:pt idx="14922">
                  <c:v>12.56</c:v>
                </c:pt>
                <c:pt idx="14923">
                  <c:v>12.561</c:v>
                </c:pt>
                <c:pt idx="14924">
                  <c:v>12.562000000000001</c:v>
                </c:pt>
                <c:pt idx="14925">
                  <c:v>12.563000000000001</c:v>
                </c:pt>
                <c:pt idx="14926">
                  <c:v>12.564</c:v>
                </c:pt>
                <c:pt idx="14927">
                  <c:v>12.565000000000001</c:v>
                </c:pt>
                <c:pt idx="14928">
                  <c:v>12.565000000000001</c:v>
                </c:pt>
                <c:pt idx="14929">
                  <c:v>12.566000000000001</c:v>
                </c:pt>
                <c:pt idx="14930">
                  <c:v>12.567</c:v>
                </c:pt>
                <c:pt idx="14931">
                  <c:v>12.568000000000001</c:v>
                </c:pt>
                <c:pt idx="14932">
                  <c:v>12.569000000000001</c:v>
                </c:pt>
                <c:pt idx="14933">
                  <c:v>12.57</c:v>
                </c:pt>
                <c:pt idx="14934">
                  <c:v>12.57</c:v>
                </c:pt>
                <c:pt idx="14935">
                  <c:v>12.571000000000002</c:v>
                </c:pt>
                <c:pt idx="14936">
                  <c:v>12.572000000000001</c:v>
                </c:pt>
                <c:pt idx="14937">
                  <c:v>12.573</c:v>
                </c:pt>
                <c:pt idx="14938">
                  <c:v>12.574000000000002</c:v>
                </c:pt>
                <c:pt idx="14939">
                  <c:v>12.574000000000002</c:v>
                </c:pt>
                <c:pt idx="14940">
                  <c:v>12.575000000000001</c:v>
                </c:pt>
                <c:pt idx="14941">
                  <c:v>12.576000000000001</c:v>
                </c:pt>
                <c:pt idx="14942">
                  <c:v>12.577</c:v>
                </c:pt>
                <c:pt idx="14943">
                  <c:v>12.578000000000001</c:v>
                </c:pt>
                <c:pt idx="14944">
                  <c:v>12.579000000000001</c:v>
                </c:pt>
                <c:pt idx="14945">
                  <c:v>12.579000000000001</c:v>
                </c:pt>
                <c:pt idx="14946">
                  <c:v>12.58</c:v>
                </c:pt>
                <c:pt idx="14947">
                  <c:v>12.581000000000001</c:v>
                </c:pt>
                <c:pt idx="14948">
                  <c:v>12.582000000000001</c:v>
                </c:pt>
                <c:pt idx="14949">
                  <c:v>12.583</c:v>
                </c:pt>
                <c:pt idx="14950">
                  <c:v>12.584000000000001</c:v>
                </c:pt>
                <c:pt idx="14951">
                  <c:v>12.584000000000001</c:v>
                </c:pt>
                <c:pt idx="14952">
                  <c:v>12.585000000000001</c:v>
                </c:pt>
                <c:pt idx="14953">
                  <c:v>12.586</c:v>
                </c:pt>
                <c:pt idx="14954">
                  <c:v>12.587000000000002</c:v>
                </c:pt>
                <c:pt idx="14955">
                  <c:v>12.588000000000001</c:v>
                </c:pt>
                <c:pt idx="14956">
                  <c:v>12.589</c:v>
                </c:pt>
                <c:pt idx="14957">
                  <c:v>12.589</c:v>
                </c:pt>
                <c:pt idx="14958">
                  <c:v>12.590000000000002</c:v>
                </c:pt>
                <c:pt idx="14959">
                  <c:v>12.591000000000001</c:v>
                </c:pt>
                <c:pt idx="14960">
                  <c:v>12.592000000000001</c:v>
                </c:pt>
                <c:pt idx="14961">
                  <c:v>12.593</c:v>
                </c:pt>
                <c:pt idx="14962">
                  <c:v>12.594000000000001</c:v>
                </c:pt>
                <c:pt idx="14963">
                  <c:v>12.594000000000001</c:v>
                </c:pt>
                <c:pt idx="14964">
                  <c:v>12.595000000000001</c:v>
                </c:pt>
                <c:pt idx="14965">
                  <c:v>12.596</c:v>
                </c:pt>
                <c:pt idx="14966">
                  <c:v>12.597000000000001</c:v>
                </c:pt>
                <c:pt idx="14967">
                  <c:v>12.598000000000001</c:v>
                </c:pt>
                <c:pt idx="14968">
                  <c:v>12.599</c:v>
                </c:pt>
                <c:pt idx="14969">
                  <c:v>12.599</c:v>
                </c:pt>
                <c:pt idx="14970">
                  <c:v>12.600000000000001</c:v>
                </c:pt>
                <c:pt idx="14971">
                  <c:v>12.601000000000001</c:v>
                </c:pt>
                <c:pt idx="14972">
                  <c:v>12.602</c:v>
                </c:pt>
                <c:pt idx="14973">
                  <c:v>12.603000000000002</c:v>
                </c:pt>
                <c:pt idx="14974">
                  <c:v>12.604000000000001</c:v>
                </c:pt>
                <c:pt idx="14975">
                  <c:v>12.604000000000001</c:v>
                </c:pt>
                <c:pt idx="14976">
                  <c:v>12.605</c:v>
                </c:pt>
                <c:pt idx="14977">
                  <c:v>12.606000000000002</c:v>
                </c:pt>
                <c:pt idx="14978">
                  <c:v>12.607000000000001</c:v>
                </c:pt>
                <c:pt idx="14979">
                  <c:v>12.608000000000001</c:v>
                </c:pt>
                <c:pt idx="14980">
                  <c:v>12.609</c:v>
                </c:pt>
                <c:pt idx="14981">
                  <c:v>12.609</c:v>
                </c:pt>
                <c:pt idx="14982">
                  <c:v>12.610000000000001</c:v>
                </c:pt>
                <c:pt idx="14983">
                  <c:v>12.611000000000001</c:v>
                </c:pt>
                <c:pt idx="14984">
                  <c:v>12.612</c:v>
                </c:pt>
                <c:pt idx="14985">
                  <c:v>12.613000000000001</c:v>
                </c:pt>
                <c:pt idx="14986">
                  <c:v>12.613000000000001</c:v>
                </c:pt>
                <c:pt idx="14987">
                  <c:v>12.614000000000001</c:v>
                </c:pt>
                <c:pt idx="14988">
                  <c:v>12.615</c:v>
                </c:pt>
                <c:pt idx="14989">
                  <c:v>12.616000000000001</c:v>
                </c:pt>
                <c:pt idx="14990">
                  <c:v>12.617000000000001</c:v>
                </c:pt>
                <c:pt idx="14991">
                  <c:v>12.618</c:v>
                </c:pt>
                <c:pt idx="14992">
                  <c:v>12.618</c:v>
                </c:pt>
                <c:pt idx="14993">
                  <c:v>12.619000000000002</c:v>
                </c:pt>
                <c:pt idx="14994">
                  <c:v>12.620000000000001</c:v>
                </c:pt>
                <c:pt idx="14995">
                  <c:v>12.621</c:v>
                </c:pt>
                <c:pt idx="14996">
                  <c:v>12.622000000000002</c:v>
                </c:pt>
                <c:pt idx="14997">
                  <c:v>12.623000000000001</c:v>
                </c:pt>
                <c:pt idx="14998">
                  <c:v>12.623000000000001</c:v>
                </c:pt>
                <c:pt idx="14999">
                  <c:v>12.624000000000001</c:v>
                </c:pt>
                <c:pt idx="15000">
                  <c:v>12.625</c:v>
                </c:pt>
                <c:pt idx="15001">
                  <c:v>12.626000000000001</c:v>
                </c:pt>
                <c:pt idx="15002">
                  <c:v>12.627000000000001</c:v>
                </c:pt>
                <c:pt idx="15003">
                  <c:v>12.628</c:v>
                </c:pt>
                <c:pt idx="15004">
                  <c:v>12.628</c:v>
                </c:pt>
                <c:pt idx="15005">
                  <c:v>12.629000000000001</c:v>
                </c:pt>
                <c:pt idx="15006">
                  <c:v>12.63</c:v>
                </c:pt>
                <c:pt idx="15007">
                  <c:v>12.631</c:v>
                </c:pt>
                <c:pt idx="15008">
                  <c:v>12.632000000000001</c:v>
                </c:pt>
                <c:pt idx="15009">
                  <c:v>12.633000000000001</c:v>
                </c:pt>
                <c:pt idx="15010">
                  <c:v>12.633000000000001</c:v>
                </c:pt>
                <c:pt idx="15011">
                  <c:v>12.634</c:v>
                </c:pt>
                <c:pt idx="15012">
                  <c:v>12.635000000000002</c:v>
                </c:pt>
                <c:pt idx="15013">
                  <c:v>12.636000000000001</c:v>
                </c:pt>
                <c:pt idx="15014">
                  <c:v>12.637</c:v>
                </c:pt>
                <c:pt idx="15015">
                  <c:v>12.638000000000002</c:v>
                </c:pt>
                <c:pt idx="15016">
                  <c:v>12.638000000000002</c:v>
                </c:pt>
                <c:pt idx="15017">
                  <c:v>12.639000000000001</c:v>
                </c:pt>
                <c:pt idx="15018">
                  <c:v>12.64</c:v>
                </c:pt>
                <c:pt idx="15019">
                  <c:v>12.641</c:v>
                </c:pt>
                <c:pt idx="15020">
                  <c:v>12.642000000000001</c:v>
                </c:pt>
                <c:pt idx="15021">
                  <c:v>12.643000000000001</c:v>
                </c:pt>
                <c:pt idx="15022">
                  <c:v>12.643000000000001</c:v>
                </c:pt>
                <c:pt idx="15023">
                  <c:v>12.644</c:v>
                </c:pt>
                <c:pt idx="15024">
                  <c:v>12.645000000000001</c:v>
                </c:pt>
                <c:pt idx="15025">
                  <c:v>12.646000000000001</c:v>
                </c:pt>
                <c:pt idx="15026">
                  <c:v>12.647</c:v>
                </c:pt>
                <c:pt idx="15027">
                  <c:v>12.648000000000001</c:v>
                </c:pt>
                <c:pt idx="15028">
                  <c:v>12.648000000000001</c:v>
                </c:pt>
                <c:pt idx="15029">
                  <c:v>12.649000000000001</c:v>
                </c:pt>
                <c:pt idx="15030">
                  <c:v>12.65</c:v>
                </c:pt>
                <c:pt idx="15031">
                  <c:v>12.651000000000002</c:v>
                </c:pt>
                <c:pt idx="15032">
                  <c:v>12.652000000000001</c:v>
                </c:pt>
                <c:pt idx="15033">
                  <c:v>12.652000000000001</c:v>
                </c:pt>
                <c:pt idx="15034">
                  <c:v>12.653</c:v>
                </c:pt>
                <c:pt idx="15035">
                  <c:v>12.654000000000002</c:v>
                </c:pt>
                <c:pt idx="15036">
                  <c:v>12.655000000000001</c:v>
                </c:pt>
                <c:pt idx="15037">
                  <c:v>12.656000000000001</c:v>
                </c:pt>
                <c:pt idx="15038">
                  <c:v>12.657</c:v>
                </c:pt>
                <c:pt idx="15039">
                  <c:v>12.657</c:v>
                </c:pt>
                <c:pt idx="15040">
                  <c:v>12.658000000000001</c:v>
                </c:pt>
                <c:pt idx="15041">
                  <c:v>12.659000000000001</c:v>
                </c:pt>
                <c:pt idx="15042">
                  <c:v>12.66</c:v>
                </c:pt>
                <c:pt idx="15043">
                  <c:v>12.661000000000001</c:v>
                </c:pt>
                <c:pt idx="15044">
                  <c:v>12.662000000000001</c:v>
                </c:pt>
                <c:pt idx="15045">
                  <c:v>12.662000000000001</c:v>
                </c:pt>
                <c:pt idx="15046">
                  <c:v>12.663</c:v>
                </c:pt>
                <c:pt idx="15047">
                  <c:v>12.664000000000001</c:v>
                </c:pt>
                <c:pt idx="15048">
                  <c:v>12.665000000000001</c:v>
                </c:pt>
                <c:pt idx="15049">
                  <c:v>12.666</c:v>
                </c:pt>
                <c:pt idx="15050">
                  <c:v>12.667000000000002</c:v>
                </c:pt>
                <c:pt idx="15051">
                  <c:v>12.667000000000002</c:v>
                </c:pt>
                <c:pt idx="15052">
                  <c:v>12.668000000000001</c:v>
                </c:pt>
                <c:pt idx="15053">
                  <c:v>12.669</c:v>
                </c:pt>
                <c:pt idx="15054">
                  <c:v>12.670000000000002</c:v>
                </c:pt>
                <c:pt idx="15055">
                  <c:v>12.671000000000001</c:v>
                </c:pt>
                <c:pt idx="15056">
                  <c:v>12.672000000000001</c:v>
                </c:pt>
                <c:pt idx="15057">
                  <c:v>12.672000000000001</c:v>
                </c:pt>
                <c:pt idx="15058">
                  <c:v>12.673</c:v>
                </c:pt>
                <c:pt idx="15059">
                  <c:v>12.674000000000001</c:v>
                </c:pt>
                <c:pt idx="15060">
                  <c:v>12.675000000000001</c:v>
                </c:pt>
                <c:pt idx="15061">
                  <c:v>12.676</c:v>
                </c:pt>
                <c:pt idx="15062">
                  <c:v>12.677000000000001</c:v>
                </c:pt>
                <c:pt idx="15063">
                  <c:v>12.677000000000001</c:v>
                </c:pt>
                <c:pt idx="15064">
                  <c:v>12.678000000000001</c:v>
                </c:pt>
                <c:pt idx="15065">
                  <c:v>12.679</c:v>
                </c:pt>
                <c:pt idx="15066">
                  <c:v>12.680000000000001</c:v>
                </c:pt>
                <c:pt idx="15067">
                  <c:v>12.681000000000001</c:v>
                </c:pt>
                <c:pt idx="15068">
                  <c:v>12.682</c:v>
                </c:pt>
                <c:pt idx="15069">
                  <c:v>12.682</c:v>
                </c:pt>
                <c:pt idx="15070">
                  <c:v>12.683000000000002</c:v>
                </c:pt>
                <c:pt idx="15071">
                  <c:v>12.684000000000001</c:v>
                </c:pt>
                <c:pt idx="15072">
                  <c:v>12.685</c:v>
                </c:pt>
                <c:pt idx="15073">
                  <c:v>12.686</c:v>
                </c:pt>
                <c:pt idx="15074">
                  <c:v>12.687000000000001</c:v>
                </c:pt>
                <c:pt idx="15075">
                  <c:v>12.687000000000001</c:v>
                </c:pt>
                <c:pt idx="15076">
                  <c:v>12.688000000000001</c:v>
                </c:pt>
                <c:pt idx="15077">
                  <c:v>12.689</c:v>
                </c:pt>
                <c:pt idx="15078">
                  <c:v>12.690000000000001</c:v>
                </c:pt>
                <c:pt idx="15079">
                  <c:v>12.691000000000001</c:v>
                </c:pt>
                <c:pt idx="15080">
                  <c:v>12.691000000000001</c:v>
                </c:pt>
                <c:pt idx="15081">
                  <c:v>12.692</c:v>
                </c:pt>
                <c:pt idx="15082">
                  <c:v>12.693000000000001</c:v>
                </c:pt>
                <c:pt idx="15083">
                  <c:v>12.694000000000001</c:v>
                </c:pt>
                <c:pt idx="15084">
                  <c:v>12.695</c:v>
                </c:pt>
                <c:pt idx="15085">
                  <c:v>12.696000000000002</c:v>
                </c:pt>
                <c:pt idx="15086">
                  <c:v>12.696000000000002</c:v>
                </c:pt>
                <c:pt idx="15087">
                  <c:v>12.697000000000001</c:v>
                </c:pt>
                <c:pt idx="15088">
                  <c:v>12.698</c:v>
                </c:pt>
                <c:pt idx="15089">
                  <c:v>12.699000000000002</c:v>
                </c:pt>
                <c:pt idx="15090">
                  <c:v>12.700000000000001</c:v>
                </c:pt>
                <c:pt idx="15091">
                  <c:v>12.701000000000001</c:v>
                </c:pt>
                <c:pt idx="15092">
                  <c:v>12.701000000000001</c:v>
                </c:pt>
                <c:pt idx="15093">
                  <c:v>12.702</c:v>
                </c:pt>
                <c:pt idx="15094">
                  <c:v>12.703000000000001</c:v>
                </c:pt>
                <c:pt idx="15095">
                  <c:v>12.704000000000001</c:v>
                </c:pt>
                <c:pt idx="15096">
                  <c:v>12.705</c:v>
                </c:pt>
                <c:pt idx="15097">
                  <c:v>12.706000000000001</c:v>
                </c:pt>
                <c:pt idx="15098">
                  <c:v>12.706000000000001</c:v>
                </c:pt>
                <c:pt idx="15099">
                  <c:v>12.707000000000001</c:v>
                </c:pt>
                <c:pt idx="15100">
                  <c:v>12.708</c:v>
                </c:pt>
                <c:pt idx="15101">
                  <c:v>12.709000000000001</c:v>
                </c:pt>
                <c:pt idx="15102">
                  <c:v>12.71</c:v>
                </c:pt>
                <c:pt idx="15103">
                  <c:v>12.711</c:v>
                </c:pt>
                <c:pt idx="15104">
                  <c:v>12.711</c:v>
                </c:pt>
                <c:pt idx="15105">
                  <c:v>12.712000000000002</c:v>
                </c:pt>
                <c:pt idx="15106">
                  <c:v>12.713000000000001</c:v>
                </c:pt>
                <c:pt idx="15107">
                  <c:v>12.714</c:v>
                </c:pt>
                <c:pt idx="15108">
                  <c:v>12.715000000000002</c:v>
                </c:pt>
                <c:pt idx="15109">
                  <c:v>12.716000000000001</c:v>
                </c:pt>
                <c:pt idx="15110">
                  <c:v>12.716000000000001</c:v>
                </c:pt>
                <c:pt idx="15111">
                  <c:v>12.717000000000001</c:v>
                </c:pt>
                <c:pt idx="15112">
                  <c:v>12.718</c:v>
                </c:pt>
                <c:pt idx="15113">
                  <c:v>12.719000000000001</c:v>
                </c:pt>
                <c:pt idx="15114">
                  <c:v>12.72</c:v>
                </c:pt>
                <c:pt idx="15115">
                  <c:v>12.721</c:v>
                </c:pt>
                <c:pt idx="15116">
                  <c:v>12.721</c:v>
                </c:pt>
                <c:pt idx="15117">
                  <c:v>12.722000000000001</c:v>
                </c:pt>
                <c:pt idx="15118">
                  <c:v>12.723000000000001</c:v>
                </c:pt>
                <c:pt idx="15119">
                  <c:v>12.724</c:v>
                </c:pt>
                <c:pt idx="15120">
                  <c:v>12.725000000000001</c:v>
                </c:pt>
                <c:pt idx="15121">
                  <c:v>12.725000000000001</c:v>
                </c:pt>
                <c:pt idx="15122">
                  <c:v>12.726000000000001</c:v>
                </c:pt>
                <c:pt idx="15123">
                  <c:v>12.727</c:v>
                </c:pt>
                <c:pt idx="15124">
                  <c:v>12.728000000000002</c:v>
                </c:pt>
                <c:pt idx="15125">
                  <c:v>12.729000000000001</c:v>
                </c:pt>
                <c:pt idx="15126">
                  <c:v>12.73</c:v>
                </c:pt>
                <c:pt idx="15127">
                  <c:v>12.73</c:v>
                </c:pt>
                <c:pt idx="15128">
                  <c:v>12.731000000000002</c:v>
                </c:pt>
                <c:pt idx="15129">
                  <c:v>12.732000000000001</c:v>
                </c:pt>
                <c:pt idx="15130">
                  <c:v>12.733000000000001</c:v>
                </c:pt>
                <c:pt idx="15131">
                  <c:v>12.734</c:v>
                </c:pt>
                <c:pt idx="15132">
                  <c:v>12.735000000000001</c:v>
                </c:pt>
                <c:pt idx="15133">
                  <c:v>12.735000000000001</c:v>
                </c:pt>
                <c:pt idx="15134">
                  <c:v>12.736000000000001</c:v>
                </c:pt>
                <c:pt idx="15135">
                  <c:v>12.737</c:v>
                </c:pt>
                <c:pt idx="15136">
                  <c:v>12.738000000000001</c:v>
                </c:pt>
                <c:pt idx="15137">
                  <c:v>12.739000000000001</c:v>
                </c:pt>
                <c:pt idx="15138">
                  <c:v>12.74</c:v>
                </c:pt>
                <c:pt idx="15139">
                  <c:v>12.74</c:v>
                </c:pt>
                <c:pt idx="15140">
                  <c:v>12.741000000000001</c:v>
                </c:pt>
                <c:pt idx="15141">
                  <c:v>12.742000000000001</c:v>
                </c:pt>
                <c:pt idx="15142">
                  <c:v>12.743</c:v>
                </c:pt>
                <c:pt idx="15143">
                  <c:v>12.744000000000002</c:v>
                </c:pt>
                <c:pt idx="15144">
                  <c:v>12.745000000000001</c:v>
                </c:pt>
                <c:pt idx="15145">
                  <c:v>12.745000000000001</c:v>
                </c:pt>
                <c:pt idx="15146">
                  <c:v>12.746</c:v>
                </c:pt>
                <c:pt idx="15147">
                  <c:v>12.747000000000002</c:v>
                </c:pt>
                <c:pt idx="15148">
                  <c:v>12.748000000000001</c:v>
                </c:pt>
                <c:pt idx="15149">
                  <c:v>12.749000000000001</c:v>
                </c:pt>
                <c:pt idx="15150">
                  <c:v>12.75</c:v>
                </c:pt>
                <c:pt idx="15151">
                  <c:v>12.75</c:v>
                </c:pt>
                <c:pt idx="15152">
                  <c:v>12.751000000000001</c:v>
                </c:pt>
                <c:pt idx="15153">
                  <c:v>12.752000000000001</c:v>
                </c:pt>
                <c:pt idx="15154">
                  <c:v>12.753</c:v>
                </c:pt>
                <c:pt idx="15155">
                  <c:v>12.754000000000001</c:v>
                </c:pt>
                <c:pt idx="15156">
                  <c:v>12.755000000000001</c:v>
                </c:pt>
                <c:pt idx="15157">
                  <c:v>12.755000000000001</c:v>
                </c:pt>
                <c:pt idx="15158">
                  <c:v>12.756</c:v>
                </c:pt>
                <c:pt idx="15159">
                  <c:v>12.757000000000001</c:v>
                </c:pt>
                <c:pt idx="15160">
                  <c:v>12.758000000000001</c:v>
                </c:pt>
                <c:pt idx="15161">
                  <c:v>12.759</c:v>
                </c:pt>
                <c:pt idx="15162">
                  <c:v>12.760000000000002</c:v>
                </c:pt>
                <c:pt idx="15163">
                  <c:v>12.760000000000002</c:v>
                </c:pt>
                <c:pt idx="15164">
                  <c:v>12.761000000000001</c:v>
                </c:pt>
                <c:pt idx="15165">
                  <c:v>12.762</c:v>
                </c:pt>
                <c:pt idx="15166">
                  <c:v>12.763000000000002</c:v>
                </c:pt>
                <c:pt idx="15167">
                  <c:v>12.764000000000001</c:v>
                </c:pt>
                <c:pt idx="15168">
                  <c:v>12.764000000000001</c:v>
                </c:pt>
                <c:pt idx="15169">
                  <c:v>12.765000000000001</c:v>
                </c:pt>
                <c:pt idx="15170">
                  <c:v>12.766</c:v>
                </c:pt>
                <c:pt idx="15171">
                  <c:v>12.767000000000001</c:v>
                </c:pt>
                <c:pt idx="15172">
                  <c:v>12.768000000000001</c:v>
                </c:pt>
                <c:pt idx="15173">
                  <c:v>12.769</c:v>
                </c:pt>
                <c:pt idx="15174">
                  <c:v>12.769</c:v>
                </c:pt>
                <c:pt idx="15175">
                  <c:v>12.770000000000001</c:v>
                </c:pt>
                <c:pt idx="15176">
                  <c:v>12.771000000000001</c:v>
                </c:pt>
                <c:pt idx="15177">
                  <c:v>12.772</c:v>
                </c:pt>
                <c:pt idx="15178">
                  <c:v>12.773000000000001</c:v>
                </c:pt>
                <c:pt idx="15179">
                  <c:v>12.774000000000001</c:v>
                </c:pt>
                <c:pt idx="15180">
                  <c:v>12.774000000000001</c:v>
                </c:pt>
                <c:pt idx="15181">
                  <c:v>12.775</c:v>
                </c:pt>
                <c:pt idx="15182">
                  <c:v>12.776000000000002</c:v>
                </c:pt>
                <c:pt idx="15183">
                  <c:v>12.777000000000001</c:v>
                </c:pt>
                <c:pt idx="15184">
                  <c:v>12.778</c:v>
                </c:pt>
                <c:pt idx="15185">
                  <c:v>12.779000000000002</c:v>
                </c:pt>
                <c:pt idx="15186">
                  <c:v>12.779000000000002</c:v>
                </c:pt>
                <c:pt idx="15187">
                  <c:v>12.780000000000001</c:v>
                </c:pt>
                <c:pt idx="15188">
                  <c:v>12.781000000000001</c:v>
                </c:pt>
                <c:pt idx="15189">
                  <c:v>12.782</c:v>
                </c:pt>
                <c:pt idx="15190">
                  <c:v>12.783000000000001</c:v>
                </c:pt>
                <c:pt idx="15191">
                  <c:v>12.784000000000001</c:v>
                </c:pt>
                <c:pt idx="15192">
                  <c:v>12.784000000000001</c:v>
                </c:pt>
                <c:pt idx="15193">
                  <c:v>12.785</c:v>
                </c:pt>
                <c:pt idx="15194">
                  <c:v>12.786000000000001</c:v>
                </c:pt>
                <c:pt idx="15195">
                  <c:v>12.787000000000001</c:v>
                </c:pt>
                <c:pt idx="15196">
                  <c:v>12.788</c:v>
                </c:pt>
                <c:pt idx="15197">
                  <c:v>12.789000000000001</c:v>
                </c:pt>
                <c:pt idx="15198">
                  <c:v>12.789000000000001</c:v>
                </c:pt>
                <c:pt idx="15199">
                  <c:v>12.790000000000001</c:v>
                </c:pt>
                <c:pt idx="15200">
                  <c:v>12.791</c:v>
                </c:pt>
                <c:pt idx="15201">
                  <c:v>12.792000000000002</c:v>
                </c:pt>
                <c:pt idx="15202">
                  <c:v>12.793000000000001</c:v>
                </c:pt>
                <c:pt idx="15203">
                  <c:v>12.794</c:v>
                </c:pt>
                <c:pt idx="15204">
                  <c:v>12.794</c:v>
                </c:pt>
                <c:pt idx="15205">
                  <c:v>12.795000000000002</c:v>
                </c:pt>
                <c:pt idx="15206">
                  <c:v>12.796000000000001</c:v>
                </c:pt>
                <c:pt idx="15207">
                  <c:v>12.797000000000001</c:v>
                </c:pt>
                <c:pt idx="15208">
                  <c:v>12.798</c:v>
                </c:pt>
                <c:pt idx="15209">
                  <c:v>12.799000000000001</c:v>
                </c:pt>
                <c:pt idx="15210">
                  <c:v>12.799000000000001</c:v>
                </c:pt>
                <c:pt idx="15211">
                  <c:v>12.8</c:v>
                </c:pt>
                <c:pt idx="15212">
                  <c:v>12.801</c:v>
                </c:pt>
                <c:pt idx="15213">
                  <c:v>12.802000000000001</c:v>
                </c:pt>
                <c:pt idx="15214">
                  <c:v>12.803000000000001</c:v>
                </c:pt>
                <c:pt idx="15215">
                  <c:v>12.803000000000001</c:v>
                </c:pt>
                <c:pt idx="15216">
                  <c:v>12.804</c:v>
                </c:pt>
                <c:pt idx="15217">
                  <c:v>12.805000000000001</c:v>
                </c:pt>
                <c:pt idx="15218">
                  <c:v>12.806000000000001</c:v>
                </c:pt>
                <c:pt idx="15219">
                  <c:v>12.807</c:v>
                </c:pt>
                <c:pt idx="15220">
                  <c:v>12.808000000000002</c:v>
                </c:pt>
                <c:pt idx="15221">
                  <c:v>12.808000000000002</c:v>
                </c:pt>
                <c:pt idx="15222">
                  <c:v>12.809000000000001</c:v>
                </c:pt>
                <c:pt idx="15223">
                  <c:v>12.81</c:v>
                </c:pt>
                <c:pt idx="15224">
                  <c:v>12.811</c:v>
                </c:pt>
                <c:pt idx="15225">
                  <c:v>12.812000000000001</c:v>
                </c:pt>
                <c:pt idx="15226">
                  <c:v>12.813000000000001</c:v>
                </c:pt>
                <c:pt idx="15227">
                  <c:v>12.813000000000001</c:v>
                </c:pt>
                <c:pt idx="15228">
                  <c:v>12.814</c:v>
                </c:pt>
                <c:pt idx="15229">
                  <c:v>12.815000000000001</c:v>
                </c:pt>
                <c:pt idx="15230">
                  <c:v>12.816000000000001</c:v>
                </c:pt>
                <c:pt idx="15231">
                  <c:v>12.817</c:v>
                </c:pt>
                <c:pt idx="15232">
                  <c:v>12.818000000000001</c:v>
                </c:pt>
                <c:pt idx="15233">
                  <c:v>12.818000000000001</c:v>
                </c:pt>
                <c:pt idx="15234">
                  <c:v>12.819000000000001</c:v>
                </c:pt>
                <c:pt idx="15235">
                  <c:v>12.82</c:v>
                </c:pt>
                <c:pt idx="15236">
                  <c:v>12.821000000000002</c:v>
                </c:pt>
                <c:pt idx="15237">
                  <c:v>12.822000000000001</c:v>
                </c:pt>
                <c:pt idx="15238">
                  <c:v>12.823</c:v>
                </c:pt>
                <c:pt idx="15239">
                  <c:v>12.823</c:v>
                </c:pt>
                <c:pt idx="15240">
                  <c:v>12.824000000000002</c:v>
                </c:pt>
                <c:pt idx="15241">
                  <c:v>12.825000000000001</c:v>
                </c:pt>
                <c:pt idx="15242">
                  <c:v>12.826000000000001</c:v>
                </c:pt>
                <c:pt idx="15243">
                  <c:v>12.827</c:v>
                </c:pt>
                <c:pt idx="15244">
                  <c:v>12.828000000000001</c:v>
                </c:pt>
                <c:pt idx="15245">
                  <c:v>12.828000000000001</c:v>
                </c:pt>
                <c:pt idx="15246">
                  <c:v>12.829000000000001</c:v>
                </c:pt>
                <c:pt idx="15247">
                  <c:v>12.83</c:v>
                </c:pt>
                <c:pt idx="15248">
                  <c:v>12.831000000000001</c:v>
                </c:pt>
                <c:pt idx="15249">
                  <c:v>12.832000000000001</c:v>
                </c:pt>
                <c:pt idx="15250">
                  <c:v>12.833</c:v>
                </c:pt>
                <c:pt idx="15251">
                  <c:v>12.833</c:v>
                </c:pt>
                <c:pt idx="15252">
                  <c:v>12.834000000000001</c:v>
                </c:pt>
                <c:pt idx="15253">
                  <c:v>12.835000000000001</c:v>
                </c:pt>
                <c:pt idx="15254">
                  <c:v>12.836</c:v>
                </c:pt>
                <c:pt idx="15255">
                  <c:v>12.837000000000002</c:v>
                </c:pt>
                <c:pt idx="15256">
                  <c:v>12.838000000000001</c:v>
                </c:pt>
                <c:pt idx="15257">
                  <c:v>12.838000000000001</c:v>
                </c:pt>
                <c:pt idx="15258">
                  <c:v>12.839</c:v>
                </c:pt>
                <c:pt idx="15259">
                  <c:v>12.840000000000002</c:v>
                </c:pt>
                <c:pt idx="15260">
                  <c:v>12.841000000000001</c:v>
                </c:pt>
                <c:pt idx="15261">
                  <c:v>12.842000000000001</c:v>
                </c:pt>
                <c:pt idx="15262">
                  <c:v>12.842000000000001</c:v>
                </c:pt>
                <c:pt idx="15263">
                  <c:v>12.843</c:v>
                </c:pt>
                <c:pt idx="15264">
                  <c:v>12.844000000000001</c:v>
                </c:pt>
                <c:pt idx="15265">
                  <c:v>12.845000000000001</c:v>
                </c:pt>
                <c:pt idx="15266">
                  <c:v>12.846</c:v>
                </c:pt>
                <c:pt idx="15267">
                  <c:v>12.847000000000001</c:v>
                </c:pt>
                <c:pt idx="15268">
                  <c:v>12.847000000000001</c:v>
                </c:pt>
                <c:pt idx="15269">
                  <c:v>12.848000000000001</c:v>
                </c:pt>
                <c:pt idx="15270">
                  <c:v>12.849</c:v>
                </c:pt>
                <c:pt idx="15271">
                  <c:v>12.850000000000001</c:v>
                </c:pt>
                <c:pt idx="15272">
                  <c:v>12.851000000000001</c:v>
                </c:pt>
                <c:pt idx="15273">
                  <c:v>12.852</c:v>
                </c:pt>
                <c:pt idx="15274">
                  <c:v>12.852</c:v>
                </c:pt>
                <c:pt idx="15275">
                  <c:v>12.853000000000002</c:v>
                </c:pt>
                <c:pt idx="15276">
                  <c:v>12.854000000000001</c:v>
                </c:pt>
                <c:pt idx="15277">
                  <c:v>12.855</c:v>
                </c:pt>
                <c:pt idx="15278">
                  <c:v>12.856000000000002</c:v>
                </c:pt>
                <c:pt idx="15279">
                  <c:v>12.857000000000001</c:v>
                </c:pt>
                <c:pt idx="15280">
                  <c:v>12.857000000000001</c:v>
                </c:pt>
                <c:pt idx="15281">
                  <c:v>12.858000000000001</c:v>
                </c:pt>
                <c:pt idx="15282">
                  <c:v>12.859</c:v>
                </c:pt>
                <c:pt idx="15283">
                  <c:v>12.860000000000001</c:v>
                </c:pt>
                <c:pt idx="15284">
                  <c:v>12.861000000000001</c:v>
                </c:pt>
                <c:pt idx="15285">
                  <c:v>12.862</c:v>
                </c:pt>
                <c:pt idx="15286">
                  <c:v>12.862</c:v>
                </c:pt>
                <c:pt idx="15287">
                  <c:v>12.863000000000001</c:v>
                </c:pt>
                <c:pt idx="15288">
                  <c:v>12.864000000000001</c:v>
                </c:pt>
                <c:pt idx="15289">
                  <c:v>12.865</c:v>
                </c:pt>
                <c:pt idx="15290">
                  <c:v>12.866000000000001</c:v>
                </c:pt>
                <c:pt idx="15291">
                  <c:v>12.867000000000001</c:v>
                </c:pt>
                <c:pt idx="15292">
                  <c:v>12.867000000000001</c:v>
                </c:pt>
                <c:pt idx="15293">
                  <c:v>12.868</c:v>
                </c:pt>
                <c:pt idx="15294">
                  <c:v>12.869000000000002</c:v>
                </c:pt>
                <c:pt idx="15295">
                  <c:v>12.870000000000001</c:v>
                </c:pt>
                <c:pt idx="15296">
                  <c:v>12.871</c:v>
                </c:pt>
                <c:pt idx="15297">
                  <c:v>12.872000000000002</c:v>
                </c:pt>
                <c:pt idx="15298">
                  <c:v>12.872000000000002</c:v>
                </c:pt>
                <c:pt idx="15299">
                  <c:v>12.873000000000001</c:v>
                </c:pt>
                <c:pt idx="15300">
                  <c:v>12.874000000000001</c:v>
                </c:pt>
                <c:pt idx="15301">
                  <c:v>12.875</c:v>
                </c:pt>
                <c:pt idx="15302">
                  <c:v>12.876000000000001</c:v>
                </c:pt>
                <c:pt idx="15303">
                  <c:v>12.877000000000001</c:v>
                </c:pt>
                <c:pt idx="15304">
                  <c:v>12.877000000000001</c:v>
                </c:pt>
                <c:pt idx="15305">
                  <c:v>12.878</c:v>
                </c:pt>
                <c:pt idx="15306">
                  <c:v>12.879000000000001</c:v>
                </c:pt>
                <c:pt idx="15307">
                  <c:v>12.88</c:v>
                </c:pt>
                <c:pt idx="15308">
                  <c:v>12.881</c:v>
                </c:pt>
                <c:pt idx="15309">
                  <c:v>12.881</c:v>
                </c:pt>
                <c:pt idx="15310">
                  <c:v>12.882000000000001</c:v>
                </c:pt>
                <c:pt idx="15311">
                  <c:v>12.883000000000001</c:v>
                </c:pt>
                <c:pt idx="15312">
                  <c:v>12.884</c:v>
                </c:pt>
                <c:pt idx="15313">
                  <c:v>12.885000000000002</c:v>
                </c:pt>
                <c:pt idx="15314">
                  <c:v>12.886000000000001</c:v>
                </c:pt>
                <c:pt idx="15315">
                  <c:v>12.886000000000001</c:v>
                </c:pt>
                <c:pt idx="15316">
                  <c:v>12.887</c:v>
                </c:pt>
                <c:pt idx="15317">
                  <c:v>12.888000000000002</c:v>
                </c:pt>
                <c:pt idx="15318">
                  <c:v>12.889000000000001</c:v>
                </c:pt>
                <c:pt idx="15319">
                  <c:v>12.89</c:v>
                </c:pt>
                <c:pt idx="15320">
                  <c:v>12.891</c:v>
                </c:pt>
                <c:pt idx="15321">
                  <c:v>12.891</c:v>
                </c:pt>
                <c:pt idx="15322">
                  <c:v>12.892000000000001</c:v>
                </c:pt>
                <c:pt idx="15323">
                  <c:v>12.893000000000001</c:v>
                </c:pt>
                <c:pt idx="15324">
                  <c:v>12.894</c:v>
                </c:pt>
                <c:pt idx="15325">
                  <c:v>12.895000000000001</c:v>
                </c:pt>
                <c:pt idx="15326">
                  <c:v>12.896000000000001</c:v>
                </c:pt>
                <c:pt idx="15327">
                  <c:v>12.896000000000001</c:v>
                </c:pt>
                <c:pt idx="15328">
                  <c:v>12.897</c:v>
                </c:pt>
                <c:pt idx="15329">
                  <c:v>12.898000000000001</c:v>
                </c:pt>
                <c:pt idx="15330">
                  <c:v>12.899000000000001</c:v>
                </c:pt>
                <c:pt idx="15331">
                  <c:v>12.9</c:v>
                </c:pt>
                <c:pt idx="15332">
                  <c:v>12.901000000000002</c:v>
                </c:pt>
                <c:pt idx="15333">
                  <c:v>12.901000000000002</c:v>
                </c:pt>
                <c:pt idx="15334">
                  <c:v>12.902000000000001</c:v>
                </c:pt>
                <c:pt idx="15335">
                  <c:v>12.903</c:v>
                </c:pt>
                <c:pt idx="15336">
                  <c:v>12.904000000000002</c:v>
                </c:pt>
                <c:pt idx="15337">
                  <c:v>12.905000000000001</c:v>
                </c:pt>
                <c:pt idx="15338">
                  <c:v>12.906000000000001</c:v>
                </c:pt>
                <c:pt idx="15339">
                  <c:v>12.906000000000001</c:v>
                </c:pt>
                <c:pt idx="15340">
                  <c:v>12.907</c:v>
                </c:pt>
                <c:pt idx="15341">
                  <c:v>12.908000000000001</c:v>
                </c:pt>
                <c:pt idx="15342">
                  <c:v>12.909000000000001</c:v>
                </c:pt>
                <c:pt idx="15343">
                  <c:v>12.91</c:v>
                </c:pt>
                <c:pt idx="15344">
                  <c:v>12.911000000000001</c:v>
                </c:pt>
                <c:pt idx="15345">
                  <c:v>12.911000000000001</c:v>
                </c:pt>
                <c:pt idx="15346">
                  <c:v>12.912000000000001</c:v>
                </c:pt>
                <c:pt idx="15347">
                  <c:v>12.913</c:v>
                </c:pt>
                <c:pt idx="15348">
                  <c:v>12.914000000000001</c:v>
                </c:pt>
                <c:pt idx="15349">
                  <c:v>12.915000000000001</c:v>
                </c:pt>
                <c:pt idx="15350">
                  <c:v>12.915000000000001</c:v>
                </c:pt>
                <c:pt idx="15351">
                  <c:v>12.916</c:v>
                </c:pt>
                <c:pt idx="15352">
                  <c:v>12.917000000000002</c:v>
                </c:pt>
                <c:pt idx="15353">
                  <c:v>12.918000000000001</c:v>
                </c:pt>
                <c:pt idx="15354">
                  <c:v>12.919</c:v>
                </c:pt>
                <c:pt idx="15355">
                  <c:v>12.920000000000002</c:v>
                </c:pt>
                <c:pt idx="15356">
                  <c:v>12.920000000000002</c:v>
                </c:pt>
                <c:pt idx="15357">
                  <c:v>12.921000000000001</c:v>
                </c:pt>
                <c:pt idx="15358">
                  <c:v>12.922000000000001</c:v>
                </c:pt>
                <c:pt idx="15359">
                  <c:v>12.923</c:v>
                </c:pt>
                <c:pt idx="15360">
                  <c:v>12.924000000000001</c:v>
                </c:pt>
                <c:pt idx="15361">
                  <c:v>12.925000000000001</c:v>
                </c:pt>
                <c:pt idx="15362">
                  <c:v>12.925000000000001</c:v>
                </c:pt>
                <c:pt idx="15363">
                  <c:v>12.926</c:v>
                </c:pt>
                <c:pt idx="15364">
                  <c:v>12.927000000000001</c:v>
                </c:pt>
                <c:pt idx="15365">
                  <c:v>12.928000000000001</c:v>
                </c:pt>
                <c:pt idx="15366">
                  <c:v>12.929</c:v>
                </c:pt>
                <c:pt idx="15367">
                  <c:v>12.930000000000001</c:v>
                </c:pt>
                <c:pt idx="15368">
                  <c:v>12.930000000000001</c:v>
                </c:pt>
                <c:pt idx="15369">
                  <c:v>12.931000000000001</c:v>
                </c:pt>
                <c:pt idx="15370">
                  <c:v>12.932</c:v>
                </c:pt>
                <c:pt idx="15371">
                  <c:v>12.933000000000002</c:v>
                </c:pt>
                <c:pt idx="15372">
                  <c:v>12.934000000000001</c:v>
                </c:pt>
                <c:pt idx="15373">
                  <c:v>12.935</c:v>
                </c:pt>
                <c:pt idx="15374">
                  <c:v>12.935</c:v>
                </c:pt>
                <c:pt idx="15375">
                  <c:v>12.936</c:v>
                </c:pt>
                <c:pt idx="15376">
                  <c:v>12.937000000000001</c:v>
                </c:pt>
                <c:pt idx="15377">
                  <c:v>12.938000000000001</c:v>
                </c:pt>
                <c:pt idx="15378">
                  <c:v>12.939</c:v>
                </c:pt>
                <c:pt idx="15379">
                  <c:v>12.940000000000001</c:v>
                </c:pt>
                <c:pt idx="15380">
                  <c:v>12.940000000000001</c:v>
                </c:pt>
                <c:pt idx="15381">
                  <c:v>12.941000000000001</c:v>
                </c:pt>
                <c:pt idx="15382">
                  <c:v>12.942</c:v>
                </c:pt>
                <c:pt idx="15383">
                  <c:v>12.943000000000001</c:v>
                </c:pt>
                <c:pt idx="15384">
                  <c:v>12.944000000000001</c:v>
                </c:pt>
                <c:pt idx="15385">
                  <c:v>12.945</c:v>
                </c:pt>
                <c:pt idx="15386">
                  <c:v>12.945</c:v>
                </c:pt>
                <c:pt idx="15387">
                  <c:v>12.946000000000002</c:v>
                </c:pt>
                <c:pt idx="15388">
                  <c:v>12.947000000000001</c:v>
                </c:pt>
                <c:pt idx="15389">
                  <c:v>12.948</c:v>
                </c:pt>
                <c:pt idx="15390">
                  <c:v>12.949000000000002</c:v>
                </c:pt>
                <c:pt idx="15391">
                  <c:v>12.950000000000001</c:v>
                </c:pt>
                <c:pt idx="15392">
                  <c:v>12.950000000000001</c:v>
                </c:pt>
                <c:pt idx="15393">
                  <c:v>12.951000000000001</c:v>
                </c:pt>
                <c:pt idx="15394">
                  <c:v>12.952</c:v>
                </c:pt>
                <c:pt idx="15395">
                  <c:v>12.953000000000001</c:v>
                </c:pt>
                <c:pt idx="15396">
                  <c:v>12.954000000000001</c:v>
                </c:pt>
                <c:pt idx="15397">
                  <c:v>12.954000000000001</c:v>
                </c:pt>
                <c:pt idx="15398">
                  <c:v>12.955</c:v>
                </c:pt>
                <c:pt idx="15399">
                  <c:v>12.956000000000001</c:v>
                </c:pt>
                <c:pt idx="15400">
                  <c:v>12.957000000000001</c:v>
                </c:pt>
                <c:pt idx="15401">
                  <c:v>12.958</c:v>
                </c:pt>
                <c:pt idx="15402">
                  <c:v>12.959000000000001</c:v>
                </c:pt>
                <c:pt idx="15403">
                  <c:v>12.959000000000001</c:v>
                </c:pt>
                <c:pt idx="15404">
                  <c:v>12.96</c:v>
                </c:pt>
                <c:pt idx="15405">
                  <c:v>12.961</c:v>
                </c:pt>
                <c:pt idx="15406">
                  <c:v>12.962000000000002</c:v>
                </c:pt>
                <c:pt idx="15407">
                  <c:v>12.963000000000001</c:v>
                </c:pt>
                <c:pt idx="15408">
                  <c:v>12.964</c:v>
                </c:pt>
                <c:pt idx="15409">
                  <c:v>12.964</c:v>
                </c:pt>
                <c:pt idx="15410">
                  <c:v>12.965000000000002</c:v>
                </c:pt>
                <c:pt idx="15411">
                  <c:v>12.966000000000001</c:v>
                </c:pt>
                <c:pt idx="15412">
                  <c:v>12.967000000000001</c:v>
                </c:pt>
                <c:pt idx="15413">
                  <c:v>12.968</c:v>
                </c:pt>
                <c:pt idx="15414">
                  <c:v>12.969000000000001</c:v>
                </c:pt>
                <c:pt idx="15415">
                  <c:v>12.969000000000001</c:v>
                </c:pt>
                <c:pt idx="15416">
                  <c:v>12.97</c:v>
                </c:pt>
                <c:pt idx="15417">
                  <c:v>12.971</c:v>
                </c:pt>
                <c:pt idx="15418">
                  <c:v>12.972000000000001</c:v>
                </c:pt>
                <c:pt idx="15419">
                  <c:v>12.973000000000001</c:v>
                </c:pt>
                <c:pt idx="15420">
                  <c:v>12.974</c:v>
                </c:pt>
                <c:pt idx="15421">
                  <c:v>12.974</c:v>
                </c:pt>
                <c:pt idx="15422">
                  <c:v>12.975000000000001</c:v>
                </c:pt>
                <c:pt idx="15423">
                  <c:v>12.976000000000001</c:v>
                </c:pt>
                <c:pt idx="15424">
                  <c:v>12.977</c:v>
                </c:pt>
                <c:pt idx="15425">
                  <c:v>12.978000000000002</c:v>
                </c:pt>
                <c:pt idx="15426">
                  <c:v>12.979000000000001</c:v>
                </c:pt>
                <c:pt idx="15427">
                  <c:v>12.979000000000001</c:v>
                </c:pt>
                <c:pt idx="15428">
                  <c:v>12.98</c:v>
                </c:pt>
                <c:pt idx="15429">
                  <c:v>12.981000000000002</c:v>
                </c:pt>
                <c:pt idx="15430">
                  <c:v>12.982000000000001</c:v>
                </c:pt>
                <c:pt idx="15431">
                  <c:v>12.983000000000001</c:v>
                </c:pt>
                <c:pt idx="15432">
                  <c:v>12.984</c:v>
                </c:pt>
                <c:pt idx="15433">
                  <c:v>12.984</c:v>
                </c:pt>
                <c:pt idx="15434">
                  <c:v>12.985000000000001</c:v>
                </c:pt>
                <c:pt idx="15435">
                  <c:v>12.986000000000001</c:v>
                </c:pt>
                <c:pt idx="15436">
                  <c:v>12.987</c:v>
                </c:pt>
                <c:pt idx="15437">
                  <c:v>12.988000000000001</c:v>
                </c:pt>
                <c:pt idx="15438">
                  <c:v>12.989000000000001</c:v>
                </c:pt>
                <c:pt idx="15439">
                  <c:v>12.989000000000001</c:v>
                </c:pt>
                <c:pt idx="15440">
                  <c:v>12.99</c:v>
                </c:pt>
                <c:pt idx="15441">
                  <c:v>12.991000000000001</c:v>
                </c:pt>
                <c:pt idx="15442">
                  <c:v>12.992000000000001</c:v>
                </c:pt>
                <c:pt idx="15443">
                  <c:v>12.993</c:v>
                </c:pt>
                <c:pt idx="15444">
                  <c:v>12.993</c:v>
                </c:pt>
                <c:pt idx="15445">
                  <c:v>12.994000000000002</c:v>
                </c:pt>
                <c:pt idx="15446">
                  <c:v>12.995000000000001</c:v>
                </c:pt>
                <c:pt idx="15447">
                  <c:v>12.996</c:v>
                </c:pt>
                <c:pt idx="15448">
                  <c:v>12.997000000000002</c:v>
                </c:pt>
                <c:pt idx="15449">
                  <c:v>12.998000000000001</c:v>
                </c:pt>
                <c:pt idx="15450">
                  <c:v>12.998000000000001</c:v>
                </c:pt>
                <c:pt idx="15451">
                  <c:v>12.999000000000001</c:v>
                </c:pt>
                <c:pt idx="15452">
                  <c:v>13</c:v>
                </c:pt>
                <c:pt idx="15453">
                  <c:v>13.001000000000001</c:v>
                </c:pt>
                <c:pt idx="15454">
                  <c:v>13.002000000000001</c:v>
                </c:pt>
                <c:pt idx="15455">
                  <c:v>13.003</c:v>
                </c:pt>
                <c:pt idx="15456">
                  <c:v>13.003</c:v>
                </c:pt>
                <c:pt idx="15457">
                  <c:v>13.004000000000001</c:v>
                </c:pt>
                <c:pt idx="15458">
                  <c:v>13.005000000000001</c:v>
                </c:pt>
                <c:pt idx="15459">
                  <c:v>13.006</c:v>
                </c:pt>
                <c:pt idx="15460">
                  <c:v>13.007000000000001</c:v>
                </c:pt>
                <c:pt idx="15461">
                  <c:v>13.008000000000001</c:v>
                </c:pt>
                <c:pt idx="15462">
                  <c:v>13.008000000000001</c:v>
                </c:pt>
                <c:pt idx="15463">
                  <c:v>13.009</c:v>
                </c:pt>
                <c:pt idx="15464">
                  <c:v>13.010000000000002</c:v>
                </c:pt>
                <c:pt idx="15465">
                  <c:v>13.011000000000001</c:v>
                </c:pt>
                <c:pt idx="15466">
                  <c:v>13.012</c:v>
                </c:pt>
                <c:pt idx="15467">
                  <c:v>13.013000000000002</c:v>
                </c:pt>
                <c:pt idx="15468">
                  <c:v>13.013000000000002</c:v>
                </c:pt>
                <c:pt idx="15469">
                  <c:v>13.014000000000001</c:v>
                </c:pt>
                <c:pt idx="15470">
                  <c:v>13.015000000000001</c:v>
                </c:pt>
                <c:pt idx="15471">
                  <c:v>13.016</c:v>
                </c:pt>
                <c:pt idx="15472">
                  <c:v>13.017000000000001</c:v>
                </c:pt>
                <c:pt idx="15473">
                  <c:v>13.018000000000001</c:v>
                </c:pt>
                <c:pt idx="15474">
                  <c:v>13.018000000000001</c:v>
                </c:pt>
                <c:pt idx="15475">
                  <c:v>13.019</c:v>
                </c:pt>
                <c:pt idx="15476">
                  <c:v>13.020000000000001</c:v>
                </c:pt>
                <c:pt idx="15477">
                  <c:v>13.021000000000001</c:v>
                </c:pt>
                <c:pt idx="15478">
                  <c:v>13.022</c:v>
                </c:pt>
                <c:pt idx="15479">
                  <c:v>13.023000000000001</c:v>
                </c:pt>
                <c:pt idx="15480">
                  <c:v>13.023000000000001</c:v>
                </c:pt>
                <c:pt idx="15481">
                  <c:v>13.024000000000001</c:v>
                </c:pt>
                <c:pt idx="15482">
                  <c:v>13.025</c:v>
                </c:pt>
                <c:pt idx="15483">
                  <c:v>13.026000000000002</c:v>
                </c:pt>
                <c:pt idx="15484">
                  <c:v>13.027000000000001</c:v>
                </c:pt>
                <c:pt idx="15485">
                  <c:v>13.028</c:v>
                </c:pt>
                <c:pt idx="15486">
                  <c:v>13.028</c:v>
                </c:pt>
                <c:pt idx="15487">
                  <c:v>13.029000000000002</c:v>
                </c:pt>
                <c:pt idx="15488">
                  <c:v>13.030000000000001</c:v>
                </c:pt>
                <c:pt idx="15489">
                  <c:v>13.031000000000001</c:v>
                </c:pt>
                <c:pt idx="15490">
                  <c:v>13.032</c:v>
                </c:pt>
                <c:pt idx="15491">
                  <c:v>13.032</c:v>
                </c:pt>
                <c:pt idx="15492">
                  <c:v>13.033000000000001</c:v>
                </c:pt>
                <c:pt idx="15493">
                  <c:v>13.034000000000001</c:v>
                </c:pt>
                <c:pt idx="15494">
                  <c:v>13.035</c:v>
                </c:pt>
                <c:pt idx="15495">
                  <c:v>13.036000000000001</c:v>
                </c:pt>
                <c:pt idx="15496">
                  <c:v>13.037000000000001</c:v>
                </c:pt>
                <c:pt idx="15497">
                  <c:v>13.037000000000001</c:v>
                </c:pt>
                <c:pt idx="15498">
                  <c:v>13.038</c:v>
                </c:pt>
                <c:pt idx="15499">
                  <c:v>13.039000000000001</c:v>
                </c:pt>
                <c:pt idx="15500">
                  <c:v>13.040000000000001</c:v>
                </c:pt>
                <c:pt idx="15501">
                  <c:v>13.041</c:v>
                </c:pt>
                <c:pt idx="15502">
                  <c:v>13.042000000000002</c:v>
                </c:pt>
                <c:pt idx="15503">
                  <c:v>13.042000000000002</c:v>
                </c:pt>
                <c:pt idx="15504">
                  <c:v>13.043000000000001</c:v>
                </c:pt>
                <c:pt idx="15505">
                  <c:v>13.044</c:v>
                </c:pt>
                <c:pt idx="15506">
                  <c:v>13.045000000000002</c:v>
                </c:pt>
                <c:pt idx="15507">
                  <c:v>13.046000000000001</c:v>
                </c:pt>
                <c:pt idx="15508">
                  <c:v>13.047000000000001</c:v>
                </c:pt>
                <c:pt idx="15509">
                  <c:v>13.047000000000001</c:v>
                </c:pt>
                <c:pt idx="15510">
                  <c:v>13.048</c:v>
                </c:pt>
                <c:pt idx="15511">
                  <c:v>13.049000000000001</c:v>
                </c:pt>
                <c:pt idx="15512">
                  <c:v>13.05</c:v>
                </c:pt>
                <c:pt idx="15513">
                  <c:v>13.051</c:v>
                </c:pt>
                <c:pt idx="15514">
                  <c:v>13.052000000000001</c:v>
                </c:pt>
                <c:pt idx="15515">
                  <c:v>13.052000000000001</c:v>
                </c:pt>
                <c:pt idx="15516">
                  <c:v>13.053000000000001</c:v>
                </c:pt>
                <c:pt idx="15517">
                  <c:v>13.054</c:v>
                </c:pt>
                <c:pt idx="15518">
                  <c:v>13.055000000000001</c:v>
                </c:pt>
                <c:pt idx="15519">
                  <c:v>13.056000000000001</c:v>
                </c:pt>
                <c:pt idx="15520">
                  <c:v>13.057</c:v>
                </c:pt>
                <c:pt idx="15521">
                  <c:v>13.057</c:v>
                </c:pt>
                <c:pt idx="15522">
                  <c:v>13.058000000000002</c:v>
                </c:pt>
                <c:pt idx="15523">
                  <c:v>13.059000000000001</c:v>
                </c:pt>
                <c:pt idx="15524">
                  <c:v>13.06</c:v>
                </c:pt>
                <c:pt idx="15525">
                  <c:v>13.061</c:v>
                </c:pt>
                <c:pt idx="15526">
                  <c:v>13.062000000000001</c:v>
                </c:pt>
                <c:pt idx="15527">
                  <c:v>13.062000000000001</c:v>
                </c:pt>
                <c:pt idx="15528">
                  <c:v>13.063000000000001</c:v>
                </c:pt>
                <c:pt idx="15529">
                  <c:v>13.064</c:v>
                </c:pt>
                <c:pt idx="15530">
                  <c:v>13.065000000000001</c:v>
                </c:pt>
                <c:pt idx="15531">
                  <c:v>13.066000000000001</c:v>
                </c:pt>
                <c:pt idx="15532">
                  <c:v>13.067</c:v>
                </c:pt>
                <c:pt idx="15533">
                  <c:v>13.067</c:v>
                </c:pt>
                <c:pt idx="15534">
                  <c:v>13.068000000000001</c:v>
                </c:pt>
                <c:pt idx="15535">
                  <c:v>13.069000000000001</c:v>
                </c:pt>
                <c:pt idx="15536">
                  <c:v>13.07</c:v>
                </c:pt>
                <c:pt idx="15537">
                  <c:v>13.071000000000002</c:v>
                </c:pt>
                <c:pt idx="15538">
                  <c:v>13.071000000000002</c:v>
                </c:pt>
                <c:pt idx="15539">
                  <c:v>13.072000000000001</c:v>
                </c:pt>
                <c:pt idx="15540">
                  <c:v>13.073</c:v>
                </c:pt>
                <c:pt idx="15541">
                  <c:v>13.074000000000002</c:v>
                </c:pt>
                <c:pt idx="15542">
                  <c:v>13.075000000000001</c:v>
                </c:pt>
                <c:pt idx="15543">
                  <c:v>13.076000000000001</c:v>
                </c:pt>
                <c:pt idx="15544">
                  <c:v>13.076000000000001</c:v>
                </c:pt>
                <c:pt idx="15545">
                  <c:v>13.077</c:v>
                </c:pt>
                <c:pt idx="15546">
                  <c:v>13.078000000000001</c:v>
                </c:pt>
                <c:pt idx="15547">
                  <c:v>13.079000000000001</c:v>
                </c:pt>
                <c:pt idx="15548">
                  <c:v>13.08</c:v>
                </c:pt>
                <c:pt idx="15549">
                  <c:v>13.081000000000001</c:v>
                </c:pt>
                <c:pt idx="15550">
                  <c:v>13.081000000000001</c:v>
                </c:pt>
                <c:pt idx="15551">
                  <c:v>13.082000000000001</c:v>
                </c:pt>
                <c:pt idx="15552">
                  <c:v>13.083</c:v>
                </c:pt>
                <c:pt idx="15553">
                  <c:v>13.084000000000001</c:v>
                </c:pt>
                <c:pt idx="15554">
                  <c:v>13.085000000000001</c:v>
                </c:pt>
                <c:pt idx="15555">
                  <c:v>13.086</c:v>
                </c:pt>
                <c:pt idx="15556">
                  <c:v>13.086</c:v>
                </c:pt>
                <c:pt idx="15557">
                  <c:v>13.087000000000002</c:v>
                </c:pt>
                <c:pt idx="15558">
                  <c:v>13.088000000000001</c:v>
                </c:pt>
                <c:pt idx="15559">
                  <c:v>13.089</c:v>
                </c:pt>
                <c:pt idx="15560">
                  <c:v>13.090000000000002</c:v>
                </c:pt>
                <c:pt idx="15561">
                  <c:v>13.091000000000001</c:v>
                </c:pt>
                <c:pt idx="15562">
                  <c:v>13.091000000000001</c:v>
                </c:pt>
                <c:pt idx="15563">
                  <c:v>13.092000000000001</c:v>
                </c:pt>
                <c:pt idx="15564">
                  <c:v>13.093</c:v>
                </c:pt>
                <c:pt idx="15565">
                  <c:v>13.094000000000001</c:v>
                </c:pt>
                <c:pt idx="15566">
                  <c:v>13.095000000000001</c:v>
                </c:pt>
                <c:pt idx="15567">
                  <c:v>13.096</c:v>
                </c:pt>
                <c:pt idx="15568">
                  <c:v>13.096</c:v>
                </c:pt>
                <c:pt idx="15569">
                  <c:v>13.097000000000001</c:v>
                </c:pt>
                <c:pt idx="15570">
                  <c:v>13.098000000000001</c:v>
                </c:pt>
                <c:pt idx="15571">
                  <c:v>13.099</c:v>
                </c:pt>
                <c:pt idx="15572">
                  <c:v>13.100000000000001</c:v>
                </c:pt>
                <c:pt idx="15573">
                  <c:v>13.101000000000001</c:v>
                </c:pt>
                <c:pt idx="15574">
                  <c:v>13.101000000000001</c:v>
                </c:pt>
                <c:pt idx="15575">
                  <c:v>13.102</c:v>
                </c:pt>
                <c:pt idx="15576">
                  <c:v>13.103000000000002</c:v>
                </c:pt>
                <c:pt idx="15577">
                  <c:v>13.104000000000001</c:v>
                </c:pt>
                <c:pt idx="15578">
                  <c:v>13.105</c:v>
                </c:pt>
                <c:pt idx="15579">
                  <c:v>13.105</c:v>
                </c:pt>
                <c:pt idx="15580">
                  <c:v>13.106000000000002</c:v>
                </c:pt>
                <c:pt idx="15581">
                  <c:v>13.107000000000001</c:v>
                </c:pt>
                <c:pt idx="15582">
                  <c:v>13.108000000000001</c:v>
                </c:pt>
                <c:pt idx="15583">
                  <c:v>13.109</c:v>
                </c:pt>
                <c:pt idx="15584">
                  <c:v>13.110000000000001</c:v>
                </c:pt>
                <c:pt idx="15585">
                  <c:v>13.110000000000001</c:v>
                </c:pt>
                <c:pt idx="15586">
                  <c:v>13.111000000000001</c:v>
                </c:pt>
                <c:pt idx="15587">
                  <c:v>13.112</c:v>
                </c:pt>
                <c:pt idx="15588">
                  <c:v>13.113000000000001</c:v>
                </c:pt>
                <c:pt idx="15589">
                  <c:v>13.114000000000001</c:v>
                </c:pt>
                <c:pt idx="15590">
                  <c:v>13.115</c:v>
                </c:pt>
                <c:pt idx="15591">
                  <c:v>13.115</c:v>
                </c:pt>
                <c:pt idx="15592">
                  <c:v>13.116000000000001</c:v>
                </c:pt>
                <c:pt idx="15593">
                  <c:v>13.117000000000001</c:v>
                </c:pt>
                <c:pt idx="15594">
                  <c:v>13.118</c:v>
                </c:pt>
                <c:pt idx="15595">
                  <c:v>13.119000000000002</c:v>
                </c:pt>
                <c:pt idx="15596">
                  <c:v>13.120000000000001</c:v>
                </c:pt>
                <c:pt idx="15597">
                  <c:v>13.120000000000001</c:v>
                </c:pt>
                <c:pt idx="15598">
                  <c:v>13.121</c:v>
                </c:pt>
                <c:pt idx="15599">
                  <c:v>13.122000000000002</c:v>
                </c:pt>
                <c:pt idx="15600">
                  <c:v>13.123000000000001</c:v>
                </c:pt>
                <c:pt idx="15601">
                  <c:v>13.124000000000001</c:v>
                </c:pt>
                <c:pt idx="15602">
                  <c:v>13.125</c:v>
                </c:pt>
                <c:pt idx="15603">
                  <c:v>13.125</c:v>
                </c:pt>
                <c:pt idx="15604">
                  <c:v>13.126000000000001</c:v>
                </c:pt>
                <c:pt idx="15605">
                  <c:v>13.127000000000001</c:v>
                </c:pt>
                <c:pt idx="15606">
                  <c:v>13.128</c:v>
                </c:pt>
                <c:pt idx="15607">
                  <c:v>13.129000000000001</c:v>
                </c:pt>
                <c:pt idx="15608">
                  <c:v>13.13</c:v>
                </c:pt>
                <c:pt idx="15609">
                  <c:v>13.13</c:v>
                </c:pt>
                <c:pt idx="15610">
                  <c:v>13.131</c:v>
                </c:pt>
                <c:pt idx="15611">
                  <c:v>13.132000000000001</c:v>
                </c:pt>
                <c:pt idx="15612">
                  <c:v>13.133000000000001</c:v>
                </c:pt>
                <c:pt idx="15613">
                  <c:v>13.134</c:v>
                </c:pt>
                <c:pt idx="15614">
                  <c:v>13.135000000000002</c:v>
                </c:pt>
                <c:pt idx="15615">
                  <c:v>13.135000000000002</c:v>
                </c:pt>
                <c:pt idx="15616">
                  <c:v>13.136000000000001</c:v>
                </c:pt>
                <c:pt idx="15617">
                  <c:v>13.137</c:v>
                </c:pt>
                <c:pt idx="15618">
                  <c:v>13.138000000000002</c:v>
                </c:pt>
                <c:pt idx="15619">
                  <c:v>13.139000000000001</c:v>
                </c:pt>
                <c:pt idx="15620">
                  <c:v>13.14</c:v>
                </c:pt>
                <c:pt idx="15621">
                  <c:v>13.14</c:v>
                </c:pt>
                <c:pt idx="15622">
                  <c:v>13.141</c:v>
                </c:pt>
                <c:pt idx="15623">
                  <c:v>13.142000000000001</c:v>
                </c:pt>
                <c:pt idx="15624">
                  <c:v>13.143000000000001</c:v>
                </c:pt>
                <c:pt idx="15625">
                  <c:v>13.144</c:v>
                </c:pt>
                <c:pt idx="15626">
                  <c:v>13.144</c:v>
                </c:pt>
                <c:pt idx="15627">
                  <c:v>13.145000000000001</c:v>
                </c:pt>
                <c:pt idx="15628">
                  <c:v>13.146000000000001</c:v>
                </c:pt>
                <c:pt idx="15629">
                  <c:v>13.147</c:v>
                </c:pt>
                <c:pt idx="15630">
                  <c:v>13.148000000000001</c:v>
                </c:pt>
                <c:pt idx="15631">
                  <c:v>13.149000000000001</c:v>
                </c:pt>
                <c:pt idx="15632">
                  <c:v>13.149000000000001</c:v>
                </c:pt>
                <c:pt idx="15633">
                  <c:v>13.15</c:v>
                </c:pt>
                <c:pt idx="15634">
                  <c:v>13.151000000000002</c:v>
                </c:pt>
                <c:pt idx="15635">
                  <c:v>13.152000000000001</c:v>
                </c:pt>
                <c:pt idx="15636">
                  <c:v>13.153</c:v>
                </c:pt>
                <c:pt idx="15637">
                  <c:v>13.154000000000002</c:v>
                </c:pt>
                <c:pt idx="15638">
                  <c:v>13.154000000000002</c:v>
                </c:pt>
                <c:pt idx="15639">
                  <c:v>13.155000000000001</c:v>
                </c:pt>
                <c:pt idx="15640">
                  <c:v>13.156000000000001</c:v>
                </c:pt>
                <c:pt idx="15641">
                  <c:v>13.157</c:v>
                </c:pt>
                <c:pt idx="15642">
                  <c:v>13.158000000000001</c:v>
                </c:pt>
                <c:pt idx="15643">
                  <c:v>13.159000000000001</c:v>
                </c:pt>
                <c:pt idx="15644">
                  <c:v>13.159000000000001</c:v>
                </c:pt>
                <c:pt idx="15645">
                  <c:v>13.16</c:v>
                </c:pt>
                <c:pt idx="15646">
                  <c:v>13.161000000000001</c:v>
                </c:pt>
                <c:pt idx="15647">
                  <c:v>13.162000000000001</c:v>
                </c:pt>
                <c:pt idx="15648">
                  <c:v>13.163</c:v>
                </c:pt>
                <c:pt idx="15649">
                  <c:v>13.164000000000001</c:v>
                </c:pt>
                <c:pt idx="15650">
                  <c:v>13.164000000000001</c:v>
                </c:pt>
                <c:pt idx="15651">
                  <c:v>13.165000000000001</c:v>
                </c:pt>
                <c:pt idx="15652">
                  <c:v>13.166</c:v>
                </c:pt>
                <c:pt idx="15653">
                  <c:v>13.167000000000002</c:v>
                </c:pt>
                <c:pt idx="15654">
                  <c:v>13.168000000000001</c:v>
                </c:pt>
                <c:pt idx="15655">
                  <c:v>13.169</c:v>
                </c:pt>
                <c:pt idx="15656">
                  <c:v>13.169</c:v>
                </c:pt>
                <c:pt idx="15657">
                  <c:v>13.170000000000002</c:v>
                </c:pt>
                <c:pt idx="15658">
                  <c:v>13.171000000000001</c:v>
                </c:pt>
                <c:pt idx="15659">
                  <c:v>13.172000000000001</c:v>
                </c:pt>
                <c:pt idx="15660">
                  <c:v>13.173</c:v>
                </c:pt>
                <c:pt idx="15661">
                  <c:v>13.174000000000001</c:v>
                </c:pt>
                <c:pt idx="15662">
                  <c:v>13.174000000000001</c:v>
                </c:pt>
                <c:pt idx="15663">
                  <c:v>13.175000000000001</c:v>
                </c:pt>
                <c:pt idx="15664">
                  <c:v>13.176</c:v>
                </c:pt>
                <c:pt idx="15665">
                  <c:v>13.177000000000001</c:v>
                </c:pt>
                <c:pt idx="15666">
                  <c:v>13.178000000000001</c:v>
                </c:pt>
                <c:pt idx="15667">
                  <c:v>13.179</c:v>
                </c:pt>
                <c:pt idx="15668">
                  <c:v>13.179</c:v>
                </c:pt>
                <c:pt idx="15669">
                  <c:v>13.180000000000001</c:v>
                </c:pt>
                <c:pt idx="15670">
                  <c:v>13.181000000000001</c:v>
                </c:pt>
                <c:pt idx="15671">
                  <c:v>13.182</c:v>
                </c:pt>
                <c:pt idx="15672">
                  <c:v>13.183000000000002</c:v>
                </c:pt>
                <c:pt idx="15673">
                  <c:v>13.183000000000002</c:v>
                </c:pt>
                <c:pt idx="15674">
                  <c:v>13.184000000000001</c:v>
                </c:pt>
                <c:pt idx="15675">
                  <c:v>13.185</c:v>
                </c:pt>
                <c:pt idx="15676">
                  <c:v>13.186</c:v>
                </c:pt>
                <c:pt idx="15677">
                  <c:v>13.187000000000001</c:v>
                </c:pt>
                <c:pt idx="15678">
                  <c:v>13.188000000000001</c:v>
                </c:pt>
                <c:pt idx="15679">
                  <c:v>13.188000000000001</c:v>
                </c:pt>
                <c:pt idx="15680">
                  <c:v>13.189</c:v>
                </c:pt>
                <c:pt idx="15681">
                  <c:v>13.190000000000001</c:v>
                </c:pt>
                <c:pt idx="15682">
                  <c:v>13.191000000000001</c:v>
                </c:pt>
                <c:pt idx="15683">
                  <c:v>13.192</c:v>
                </c:pt>
                <c:pt idx="15684">
                  <c:v>13.193000000000001</c:v>
                </c:pt>
                <c:pt idx="15685">
                  <c:v>13.193000000000001</c:v>
                </c:pt>
                <c:pt idx="15686">
                  <c:v>13.194000000000001</c:v>
                </c:pt>
                <c:pt idx="15687">
                  <c:v>13.195</c:v>
                </c:pt>
                <c:pt idx="15688">
                  <c:v>13.196000000000002</c:v>
                </c:pt>
                <c:pt idx="15689">
                  <c:v>13.197000000000001</c:v>
                </c:pt>
                <c:pt idx="15690">
                  <c:v>13.198</c:v>
                </c:pt>
                <c:pt idx="15691">
                  <c:v>13.198</c:v>
                </c:pt>
                <c:pt idx="15692">
                  <c:v>13.199000000000002</c:v>
                </c:pt>
                <c:pt idx="15693">
                  <c:v>13.200000000000001</c:v>
                </c:pt>
                <c:pt idx="15694">
                  <c:v>13.201000000000001</c:v>
                </c:pt>
                <c:pt idx="15695">
                  <c:v>13.202</c:v>
                </c:pt>
                <c:pt idx="15696">
                  <c:v>13.203000000000001</c:v>
                </c:pt>
                <c:pt idx="15697">
                  <c:v>13.203000000000001</c:v>
                </c:pt>
                <c:pt idx="15698">
                  <c:v>13.204000000000001</c:v>
                </c:pt>
                <c:pt idx="15699">
                  <c:v>13.205</c:v>
                </c:pt>
                <c:pt idx="15700">
                  <c:v>13.206000000000001</c:v>
                </c:pt>
                <c:pt idx="15701">
                  <c:v>13.207000000000001</c:v>
                </c:pt>
                <c:pt idx="15702">
                  <c:v>13.208</c:v>
                </c:pt>
                <c:pt idx="15703">
                  <c:v>13.208</c:v>
                </c:pt>
                <c:pt idx="15704">
                  <c:v>13.209000000000001</c:v>
                </c:pt>
                <c:pt idx="15705">
                  <c:v>13.21</c:v>
                </c:pt>
                <c:pt idx="15706">
                  <c:v>13.211</c:v>
                </c:pt>
                <c:pt idx="15707">
                  <c:v>13.212000000000002</c:v>
                </c:pt>
                <c:pt idx="15708">
                  <c:v>13.213000000000001</c:v>
                </c:pt>
                <c:pt idx="15709">
                  <c:v>13.213000000000001</c:v>
                </c:pt>
                <c:pt idx="15710">
                  <c:v>13.214</c:v>
                </c:pt>
                <c:pt idx="15711">
                  <c:v>13.215000000000002</c:v>
                </c:pt>
                <c:pt idx="15712">
                  <c:v>13.216000000000001</c:v>
                </c:pt>
                <c:pt idx="15713">
                  <c:v>13.217000000000001</c:v>
                </c:pt>
                <c:pt idx="15714">
                  <c:v>13.218</c:v>
                </c:pt>
                <c:pt idx="15715">
                  <c:v>13.218</c:v>
                </c:pt>
                <c:pt idx="15716">
                  <c:v>13.219000000000001</c:v>
                </c:pt>
                <c:pt idx="15717">
                  <c:v>13.22</c:v>
                </c:pt>
                <c:pt idx="15718">
                  <c:v>13.221</c:v>
                </c:pt>
                <c:pt idx="15719">
                  <c:v>13.222000000000001</c:v>
                </c:pt>
                <c:pt idx="15720">
                  <c:v>13.222000000000001</c:v>
                </c:pt>
                <c:pt idx="15721">
                  <c:v>13.223000000000001</c:v>
                </c:pt>
                <c:pt idx="15722">
                  <c:v>13.224</c:v>
                </c:pt>
                <c:pt idx="15723">
                  <c:v>13.225000000000001</c:v>
                </c:pt>
                <c:pt idx="15724">
                  <c:v>13.226000000000001</c:v>
                </c:pt>
                <c:pt idx="15725">
                  <c:v>13.227</c:v>
                </c:pt>
                <c:pt idx="15726">
                  <c:v>13.227</c:v>
                </c:pt>
                <c:pt idx="15727">
                  <c:v>13.228000000000002</c:v>
                </c:pt>
                <c:pt idx="15728">
                  <c:v>13.229000000000001</c:v>
                </c:pt>
                <c:pt idx="15729">
                  <c:v>13.23</c:v>
                </c:pt>
                <c:pt idx="15730">
                  <c:v>13.231000000000002</c:v>
                </c:pt>
                <c:pt idx="15731">
                  <c:v>13.232000000000001</c:v>
                </c:pt>
                <c:pt idx="15732">
                  <c:v>13.232000000000001</c:v>
                </c:pt>
                <c:pt idx="15733">
                  <c:v>13.233000000000001</c:v>
                </c:pt>
                <c:pt idx="15734">
                  <c:v>13.234</c:v>
                </c:pt>
                <c:pt idx="15735">
                  <c:v>13.235000000000001</c:v>
                </c:pt>
                <c:pt idx="15736">
                  <c:v>13.236000000000001</c:v>
                </c:pt>
                <c:pt idx="15737">
                  <c:v>13.237</c:v>
                </c:pt>
                <c:pt idx="15738">
                  <c:v>13.237</c:v>
                </c:pt>
                <c:pt idx="15739">
                  <c:v>13.238000000000001</c:v>
                </c:pt>
                <c:pt idx="15740">
                  <c:v>13.239000000000001</c:v>
                </c:pt>
                <c:pt idx="15741">
                  <c:v>13.24</c:v>
                </c:pt>
                <c:pt idx="15742">
                  <c:v>13.241000000000001</c:v>
                </c:pt>
                <c:pt idx="15743">
                  <c:v>13.242000000000001</c:v>
                </c:pt>
                <c:pt idx="15744">
                  <c:v>13.242000000000001</c:v>
                </c:pt>
                <c:pt idx="15745">
                  <c:v>13.243</c:v>
                </c:pt>
                <c:pt idx="15746">
                  <c:v>13.244000000000002</c:v>
                </c:pt>
                <c:pt idx="15747">
                  <c:v>13.245000000000001</c:v>
                </c:pt>
                <c:pt idx="15748">
                  <c:v>13.246</c:v>
                </c:pt>
                <c:pt idx="15749">
                  <c:v>13.247000000000002</c:v>
                </c:pt>
                <c:pt idx="15750">
                  <c:v>13.247000000000002</c:v>
                </c:pt>
                <c:pt idx="15751">
                  <c:v>13.248000000000001</c:v>
                </c:pt>
                <c:pt idx="15752">
                  <c:v>13.249000000000001</c:v>
                </c:pt>
                <c:pt idx="15753">
                  <c:v>13.25</c:v>
                </c:pt>
                <c:pt idx="15754">
                  <c:v>13.251000000000001</c:v>
                </c:pt>
                <c:pt idx="15755">
                  <c:v>13.252000000000001</c:v>
                </c:pt>
                <c:pt idx="15756">
                  <c:v>13.252000000000001</c:v>
                </c:pt>
                <c:pt idx="15757">
                  <c:v>13.253</c:v>
                </c:pt>
                <c:pt idx="15758">
                  <c:v>13.254000000000001</c:v>
                </c:pt>
                <c:pt idx="15759">
                  <c:v>13.255000000000001</c:v>
                </c:pt>
                <c:pt idx="15760">
                  <c:v>13.256</c:v>
                </c:pt>
                <c:pt idx="15761">
                  <c:v>13.257000000000001</c:v>
                </c:pt>
                <c:pt idx="15762">
                  <c:v>13.257000000000001</c:v>
                </c:pt>
                <c:pt idx="15763">
                  <c:v>13.258000000000001</c:v>
                </c:pt>
                <c:pt idx="15764">
                  <c:v>13.259</c:v>
                </c:pt>
                <c:pt idx="15765">
                  <c:v>13.260000000000002</c:v>
                </c:pt>
                <c:pt idx="15766">
                  <c:v>13.261000000000001</c:v>
                </c:pt>
                <c:pt idx="15767">
                  <c:v>13.261000000000001</c:v>
                </c:pt>
                <c:pt idx="15768">
                  <c:v>13.262</c:v>
                </c:pt>
                <c:pt idx="15769">
                  <c:v>13.263000000000002</c:v>
                </c:pt>
                <c:pt idx="15770">
                  <c:v>13.264000000000001</c:v>
                </c:pt>
                <c:pt idx="15771">
                  <c:v>13.265000000000001</c:v>
                </c:pt>
                <c:pt idx="15772">
                  <c:v>13.266</c:v>
                </c:pt>
                <c:pt idx="15773">
                  <c:v>13.266</c:v>
                </c:pt>
                <c:pt idx="15774">
                  <c:v>13.267000000000001</c:v>
                </c:pt>
                <c:pt idx="15775">
                  <c:v>13.268000000000001</c:v>
                </c:pt>
                <c:pt idx="15776">
                  <c:v>13.269</c:v>
                </c:pt>
                <c:pt idx="15777">
                  <c:v>13.270000000000001</c:v>
                </c:pt>
                <c:pt idx="15778">
                  <c:v>13.271000000000001</c:v>
                </c:pt>
                <c:pt idx="15779">
                  <c:v>13.271000000000001</c:v>
                </c:pt>
                <c:pt idx="15780">
                  <c:v>13.272</c:v>
                </c:pt>
                <c:pt idx="15781">
                  <c:v>13.273000000000001</c:v>
                </c:pt>
                <c:pt idx="15782">
                  <c:v>13.274000000000001</c:v>
                </c:pt>
                <c:pt idx="15783">
                  <c:v>13.275</c:v>
                </c:pt>
                <c:pt idx="15784">
                  <c:v>13.276000000000002</c:v>
                </c:pt>
                <c:pt idx="15785">
                  <c:v>13.276000000000002</c:v>
                </c:pt>
                <c:pt idx="15786">
                  <c:v>13.277000000000001</c:v>
                </c:pt>
                <c:pt idx="15787">
                  <c:v>13.278</c:v>
                </c:pt>
                <c:pt idx="15788">
                  <c:v>13.279000000000002</c:v>
                </c:pt>
                <c:pt idx="15789">
                  <c:v>13.280000000000001</c:v>
                </c:pt>
                <c:pt idx="15790">
                  <c:v>13.281000000000001</c:v>
                </c:pt>
                <c:pt idx="15791">
                  <c:v>13.281000000000001</c:v>
                </c:pt>
                <c:pt idx="15792">
                  <c:v>13.282</c:v>
                </c:pt>
                <c:pt idx="15793">
                  <c:v>13.283000000000001</c:v>
                </c:pt>
                <c:pt idx="15794">
                  <c:v>13.284000000000001</c:v>
                </c:pt>
                <c:pt idx="15795">
                  <c:v>13.285</c:v>
                </c:pt>
                <c:pt idx="15796">
                  <c:v>13.286000000000001</c:v>
                </c:pt>
                <c:pt idx="15797">
                  <c:v>13.286000000000001</c:v>
                </c:pt>
                <c:pt idx="15798">
                  <c:v>13.287000000000001</c:v>
                </c:pt>
                <c:pt idx="15799">
                  <c:v>13.288</c:v>
                </c:pt>
                <c:pt idx="15800">
                  <c:v>13.289000000000001</c:v>
                </c:pt>
                <c:pt idx="15801">
                  <c:v>13.290000000000001</c:v>
                </c:pt>
                <c:pt idx="15802">
                  <c:v>13.291</c:v>
                </c:pt>
                <c:pt idx="15803">
                  <c:v>13.291</c:v>
                </c:pt>
                <c:pt idx="15804">
                  <c:v>13.292000000000002</c:v>
                </c:pt>
                <c:pt idx="15805">
                  <c:v>13.293000000000001</c:v>
                </c:pt>
                <c:pt idx="15806">
                  <c:v>13.294</c:v>
                </c:pt>
                <c:pt idx="15807">
                  <c:v>13.295000000000002</c:v>
                </c:pt>
                <c:pt idx="15808">
                  <c:v>13.296000000000001</c:v>
                </c:pt>
                <c:pt idx="15809">
                  <c:v>13.296000000000001</c:v>
                </c:pt>
                <c:pt idx="15810">
                  <c:v>13.297000000000001</c:v>
                </c:pt>
                <c:pt idx="15811">
                  <c:v>13.298</c:v>
                </c:pt>
                <c:pt idx="15812">
                  <c:v>13.299000000000001</c:v>
                </c:pt>
                <c:pt idx="15813">
                  <c:v>13.3</c:v>
                </c:pt>
                <c:pt idx="15814">
                  <c:v>13.3</c:v>
                </c:pt>
                <c:pt idx="15815">
                  <c:v>13.301</c:v>
                </c:pt>
                <c:pt idx="15816">
                  <c:v>13.302000000000001</c:v>
                </c:pt>
                <c:pt idx="15817">
                  <c:v>13.303000000000001</c:v>
                </c:pt>
                <c:pt idx="15818">
                  <c:v>13.304</c:v>
                </c:pt>
                <c:pt idx="15819">
                  <c:v>13.305000000000001</c:v>
                </c:pt>
                <c:pt idx="15820">
                  <c:v>13.305000000000001</c:v>
                </c:pt>
                <c:pt idx="15821">
                  <c:v>13.306000000000001</c:v>
                </c:pt>
                <c:pt idx="15822">
                  <c:v>13.307</c:v>
                </c:pt>
                <c:pt idx="15823">
                  <c:v>13.308000000000002</c:v>
                </c:pt>
                <c:pt idx="15824">
                  <c:v>13.309000000000001</c:v>
                </c:pt>
                <c:pt idx="15825">
                  <c:v>13.31</c:v>
                </c:pt>
                <c:pt idx="15826">
                  <c:v>13.31</c:v>
                </c:pt>
                <c:pt idx="15827">
                  <c:v>13.311</c:v>
                </c:pt>
                <c:pt idx="15828">
                  <c:v>13.312000000000001</c:v>
                </c:pt>
                <c:pt idx="15829">
                  <c:v>13.313000000000001</c:v>
                </c:pt>
                <c:pt idx="15830">
                  <c:v>13.314</c:v>
                </c:pt>
                <c:pt idx="15831">
                  <c:v>13.315000000000001</c:v>
                </c:pt>
                <c:pt idx="15832">
                  <c:v>13.315000000000001</c:v>
                </c:pt>
                <c:pt idx="15833">
                  <c:v>13.316000000000001</c:v>
                </c:pt>
                <c:pt idx="15834">
                  <c:v>13.317</c:v>
                </c:pt>
                <c:pt idx="15835">
                  <c:v>13.318000000000001</c:v>
                </c:pt>
                <c:pt idx="15836">
                  <c:v>13.319000000000001</c:v>
                </c:pt>
                <c:pt idx="15837">
                  <c:v>13.32</c:v>
                </c:pt>
                <c:pt idx="15838">
                  <c:v>13.32</c:v>
                </c:pt>
                <c:pt idx="15839">
                  <c:v>13.321000000000002</c:v>
                </c:pt>
                <c:pt idx="15840">
                  <c:v>13.322000000000001</c:v>
                </c:pt>
                <c:pt idx="15841">
                  <c:v>13.323</c:v>
                </c:pt>
                <c:pt idx="15842">
                  <c:v>13.324000000000002</c:v>
                </c:pt>
                <c:pt idx="15843">
                  <c:v>13.325000000000001</c:v>
                </c:pt>
                <c:pt idx="15844">
                  <c:v>13.325000000000001</c:v>
                </c:pt>
                <c:pt idx="15845">
                  <c:v>13.326000000000001</c:v>
                </c:pt>
                <c:pt idx="15846">
                  <c:v>13.327</c:v>
                </c:pt>
                <c:pt idx="15847">
                  <c:v>13.328000000000001</c:v>
                </c:pt>
                <c:pt idx="15848">
                  <c:v>13.329000000000001</c:v>
                </c:pt>
                <c:pt idx="15849">
                  <c:v>13.33</c:v>
                </c:pt>
                <c:pt idx="15850">
                  <c:v>13.33</c:v>
                </c:pt>
                <c:pt idx="15851">
                  <c:v>13.331000000000001</c:v>
                </c:pt>
                <c:pt idx="15852">
                  <c:v>13.332000000000001</c:v>
                </c:pt>
                <c:pt idx="15853">
                  <c:v>13.333</c:v>
                </c:pt>
                <c:pt idx="15854">
                  <c:v>13.334000000000001</c:v>
                </c:pt>
                <c:pt idx="15855">
                  <c:v>13.334000000000001</c:v>
                </c:pt>
                <c:pt idx="15856">
                  <c:v>13.335000000000001</c:v>
                </c:pt>
                <c:pt idx="15857">
                  <c:v>13.336</c:v>
                </c:pt>
                <c:pt idx="15858">
                  <c:v>13.337000000000002</c:v>
                </c:pt>
                <c:pt idx="15859">
                  <c:v>13.338000000000001</c:v>
                </c:pt>
                <c:pt idx="15860">
                  <c:v>13.339</c:v>
                </c:pt>
                <c:pt idx="15861">
                  <c:v>13.339</c:v>
                </c:pt>
                <c:pt idx="15862">
                  <c:v>13.340000000000002</c:v>
                </c:pt>
                <c:pt idx="15863">
                  <c:v>13.341000000000001</c:v>
                </c:pt>
                <c:pt idx="15864">
                  <c:v>13.342000000000001</c:v>
                </c:pt>
                <c:pt idx="15865">
                  <c:v>13.343</c:v>
                </c:pt>
                <c:pt idx="15866">
                  <c:v>13.344000000000001</c:v>
                </c:pt>
                <c:pt idx="15867">
                  <c:v>13.344000000000001</c:v>
                </c:pt>
                <c:pt idx="15868">
                  <c:v>13.345000000000001</c:v>
                </c:pt>
                <c:pt idx="15869">
                  <c:v>13.346</c:v>
                </c:pt>
                <c:pt idx="15870">
                  <c:v>13.347000000000001</c:v>
                </c:pt>
                <c:pt idx="15871">
                  <c:v>13.348000000000001</c:v>
                </c:pt>
                <c:pt idx="15872">
                  <c:v>13.349</c:v>
                </c:pt>
                <c:pt idx="15873">
                  <c:v>13.349</c:v>
                </c:pt>
                <c:pt idx="15874">
                  <c:v>13.350000000000001</c:v>
                </c:pt>
                <c:pt idx="15875">
                  <c:v>13.351000000000001</c:v>
                </c:pt>
                <c:pt idx="15876">
                  <c:v>13.352</c:v>
                </c:pt>
                <c:pt idx="15877">
                  <c:v>13.353000000000002</c:v>
                </c:pt>
                <c:pt idx="15878">
                  <c:v>13.354000000000001</c:v>
                </c:pt>
                <c:pt idx="15879">
                  <c:v>13.354000000000001</c:v>
                </c:pt>
                <c:pt idx="15880">
                  <c:v>13.355</c:v>
                </c:pt>
                <c:pt idx="15881">
                  <c:v>13.356000000000002</c:v>
                </c:pt>
                <c:pt idx="15882">
                  <c:v>13.357000000000001</c:v>
                </c:pt>
                <c:pt idx="15883">
                  <c:v>13.358000000000001</c:v>
                </c:pt>
                <c:pt idx="15884">
                  <c:v>13.359</c:v>
                </c:pt>
                <c:pt idx="15885">
                  <c:v>13.359</c:v>
                </c:pt>
                <c:pt idx="15886">
                  <c:v>13.360000000000001</c:v>
                </c:pt>
                <c:pt idx="15887">
                  <c:v>13.361000000000001</c:v>
                </c:pt>
                <c:pt idx="15888">
                  <c:v>13.362</c:v>
                </c:pt>
                <c:pt idx="15889">
                  <c:v>13.363000000000001</c:v>
                </c:pt>
                <c:pt idx="15890">
                  <c:v>13.364000000000001</c:v>
                </c:pt>
                <c:pt idx="15891">
                  <c:v>13.364000000000001</c:v>
                </c:pt>
                <c:pt idx="15892">
                  <c:v>13.365</c:v>
                </c:pt>
                <c:pt idx="15893">
                  <c:v>13.366000000000001</c:v>
                </c:pt>
                <c:pt idx="15894">
                  <c:v>13.367000000000001</c:v>
                </c:pt>
                <c:pt idx="15895">
                  <c:v>13.368</c:v>
                </c:pt>
                <c:pt idx="15896">
                  <c:v>13.369000000000002</c:v>
                </c:pt>
                <c:pt idx="15897">
                  <c:v>13.369000000000002</c:v>
                </c:pt>
                <c:pt idx="15898">
                  <c:v>13.370000000000001</c:v>
                </c:pt>
                <c:pt idx="15899">
                  <c:v>13.371</c:v>
                </c:pt>
                <c:pt idx="15900">
                  <c:v>13.372000000000002</c:v>
                </c:pt>
                <c:pt idx="15901">
                  <c:v>13.373000000000001</c:v>
                </c:pt>
                <c:pt idx="15902">
                  <c:v>13.373000000000001</c:v>
                </c:pt>
                <c:pt idx="15903">
                  <c:v>13.374000000000001</c:v>
                </c:pt>
                <c:pt idx="15904">
                  <c:v>13.375</c:v>
                </c:pt>
                <c:pt idx="15905">
                  <c:v>13.376000000000001</c:v>
                </c:pt>
                <c:pt idx="15906">
                  <c:v>13.377000000000001</c:v>
                </c:pt>
                <c:pt idx="15907">
                  <c:v>13.378</c:v>
                </c:pt>
                <c:pt idx="15908">
                  <c:v>13.378</c:v>
                </c:pt>
                <c:pt idx="15909">
                  <c:v>13.379000000000001</c:v>
                </c:pt>
                <c:pt idx="15910">
                  <c:v>13.38</c:v>
                </c:pt>
                <c:pt idx="15911">
                  <c:v>13.381</c:v>
                </c:pt>
                <c:pt idx="15912">
                  <c:v>13.382000000000001</c:v>
                </c:pt>
                <c:pt idx="15913">
                  <c:v>13.383000000000001</c:v>
                </c:pt>
                <c:pt idx="15914">
                  <c:v>13.383000000000001</c:v>
                </c:pt>
                <c:pt idx="15915">
                  <c:v>13.384</c:v>
                </c:pt>
                <c:pt idx="15916">
                  <c:v>13.385000000000002</c:v>
                </c:pt>
                <c:pt idx="15917">
                  <c:v>13.386000000000001</c:v>
                </c:pt>
                <c:pt idx="15918">
                  <c:v>13.387</c:v>
                </c:pt>
                <c:pt idx="15919">
                  <c:v>13.388000000000002</c:v>
                </c:pt>
                <c:pt idx="15920">
                  <c:v>13.388000000000002</c:v>
                </c:pt>
                <c:pt idx="15921">
                  <c:v>13.389000000000001</c:v>
                </c:pt>
                <c:pt idx="15922">
                  <c:v>13.39</c:v>
                </c:pt>
                <c:pt idx="15923">
                  <c:v>13.391</c:v>
                </c:pt>
                <c:pt idx="15924">
                  <c:v>13.392000000000001</c:v>
                </c:pt>
                <c:pt idx="15925">
                  <c:v>13.393000000000001</c:v>
                </c:pt>
                <c:pt idx="15926">
                  <c:v>13.393000000000001</c:v>
                </c:pt>
                <c:pt idx="15927">
                  <c:v>13.394</c:v>
                </c:pt>
                <c:pt idx="15928">
                  <c:v>13.395000000000001</c:v>
                </c:pt>
                <c:pt idx="15929">
                  <c:v>13.396000000000001</c:v>
                </c:pt>
                <c:pt idx="15930">
                  <c:v>13.397</c:v>
                </c:pt>
                <c:pt idx="15931">
                  <c:v>13.398000000000001</c:v>
                </c:pt>
                <c:pt idx="15932">
                  <c:v>13.398000000000001</c:v>
                </c:pt>
                <c:pt idx="15933">
                  <c:v>13.399000000000001</c:v>
                </c:pt>
                <c:pt idx="15934">
                  <c:v>13.4</c:v>
                </c:pt>
                <c:pt idx="15935">
                  <c:v>13.401000000000002</c:v>
                </c:pt>
                <c:pt idx="15936">
                  <c:v>13.402000000000001</c:v>
                </c:pt>
                <c:pt idx="15937">
                  <c:v>13.403</c:v>
                </c:pt>
                <c:pt idx="15938">
                  <c:v>13.403</c:v>
                </c:pt>
                <c:pt idx="15939">
                  <c:v>13.404000000000002</c:v>
                </c:pt>
                <c:pt idx="15940">
                  <c:v>13.405000000000001</c:v>
                </c:pt>
                <c:pt idx="15941">
                  <c:v>13.406000000000001</c:v>
                </c:pt>
                <c:pt idx="15942">
                  <c:v>13.407</c:v>
                </c:pt>
                <c:pt idx="15943">
                  <c:v>13.408000000000001</c:v>
                </c:pt>
                <c:pt idx="15944">
                  <c:v>13.408000000000001</c:v>
                </c:pt>
                <c:pt idx="15945">
                  <c:v>13.409000000000001</c:v>
                </c:pt>
                <c:pt idx="15946">
                  <c:v>13.41</c:v>
                </c:pt>
                <c:pt idx="15947">
                  <c:v>13.411000000000001</c:v>
                </c:pt>
                <c:pt idx="15948">
                  <c:v>13.412000000000001</c:v>
                </c:pt>
                <c:pt idx="15949">
                  <c:v>13.412000000000001</c:v>
                </c:pt>
                <c:pt idx="15950">
                  <c:v>13.413</c:v>
                </c:pt>
                <c:pt idx="15951">
                  <c:v>13.414000000000001</c:v>
                </c:pt>
                <c:pt idx="15952">
                  <c:v>13.415000000000001</c:v>
                </c:pt>
                <c:pt idx="15953">
                  <c:v>13.416</c:v>
                </c:pt>
                <c:pt idx="15954">
                  <c:v>13.417000000000002</c:v>
                </c:pt>
                <c:pt idx="15955">
                  <c:v>13.417000000000002</c:v>
                </c:pt>
                <c:pt idx="15956">
                  <c:v>13.418000000000001</c:v>
                </c:pt>
                <c:pt idx="15957">
                  <c:v>13.419</c:v>
                </c:pt>
                <c:pt idx="15958">
                  <c:v>13.420000000000002</c:v>
                </c:pt>
                <c:pt idx="15959">
                  <c:v>13.421000000000001</c:v>
                </c:pt>
                <c:pt idx="15960">
                  <c:v>13.422000000000001</c:v>
                </c:pt>
                <c:pt idx="15961">
                  <c:v>13.422000000000001</c:v>
                </c:pt>
                <c:pt idx="15962">
                  <c:v>13.423</c:v>
                </c:pt>
                <c:pt idx="15963">
                  <c:v>13.424000000000001</c:v>
                </c:pt>
                <c:pt idx="15964">
                  <c:v>13.425000000000001</c:v>
                </c:pt>
                <c:pt idx="15965">
                  <c:v>13.426</c:v>
                </c:pt>
                <c:pt idx="15966">
                  <c:v>13.427000000000001</c:v>
                </c:pt>
                <c:pt idx="15967">
                  <c:v>13.427000000000001</c:v>
                </c:pt>
                <c:pt idx="15968">
                  <c:v>13.428000000000001</c:v>
                </c:pt>
                <c:pt idx="15969">
                  <c:v>13.429</c:v>
                </c:pt>
                <c:pt idx="15970">
                  <c:v>13.430000000000001</c:v>
                </c:pt>
                <c:pt idx="15971">
                  <c:v>13.431000000000001</c:v>
                </c:pt>
                <c:pt idx="15972">
                  <c:v>13.432</c:v>
                </c:pt>
                <c:pt idx="15973">
                  <c:v>13.432</c:v>
                </c:pt>
                <c:pt idx="15974">
                  <c:v>13.433000000000002</c:v>
                </c:pt>
                <c:pt idx="15975">
                  <c:v>13.434000000000001</c:v>
                </c:pt>
                <c:pt idx="15976">
                  <c:v>13.435</c:v>
                </c:pt>
                <c:pt idx="15977">
                  <c:v>13.436</c:v>
                </c:pt>
                <c:pt idx="15978">
                  <c:v>13.437000000000001</c:v>
                </c:pt>
                <c:pt idx="15979">
                  <c:v>13.437000000000001</c:v>
                </c:pt>
                <c:pt idx="15980">
                  <c:v>13.438000000000001</c:v>
                </c:pt>
                <c:pt idx="15981">
                  <c:v>13.439</c:v>
                </c:pt>
                <c:pt idx="15982">
                  <c:v>13.440000000000001</c:v>
                </c:pt>
                <c:pt idx="15983">
                  <c:v>13.441000000000001</c:v>
                </c:pt>
                <c:pt idx="15984">
                  <c:v>13.442</c:v>
                </c:pt>
                <c:pt idx="15985">
                  <c:v>13.442</c:v>
                </c:pt>
                <c:pt idx="15986">
                  <c:v>13.443000000000001</c:v>
                </c:pt>
                <c:pt idx="15987">
                  <c:v>13.444000000000001</c:v>
                </c:pt>
                <c:pt idx="15988">
                  <c:v>13.445</c:v>
                </c:pt>
                <c:pt idx="15989">
                  <c:v>13.446000000000002</c:v>
                </c:pt>
                <c:pt idx="15990">
                  <c:v>13.447000000000001</c:v>
                </c:pt>
                <c:pt idx="15991">
                  <c:v>13.447000000000001</c:v>
                </c:pt>
                <c:pt idx="15992">
                  <c:v>13.448</c:v>
                </c:pt>
                <c:pt idx="15993">
                  <c:v>13.449000000000002</c:v>
                </c:pt>
                <c:pt idx="15994">
                  <c:v>13.450000000000001</c:v>
                </c:pt>
                <c:pt idx="15995">
                  <c:v>13.451000000000001</c:v>
                </c:pt>
                <c:pt idx="15996">
                  <c:v>13.451000000000001</c:v>
                </c:pt>
                <c:pt idx="15997">
                  <c:v>13.452</c:v>
                </c:pt>
                <c:pt idx="15998">
                  <c:v>13.453000000000001</c:v>
                </c:pt>
                <c:pt idx="15999">
                  <c:v>13.454000000000001</c:v>
                </c:pt>
                <c:pt idx="16000">
                  <c:v>13.455</c:v>
                </c:pt>
                <c:pt idx="16001">
                  <c:v>13.456000000000001</c:v>
                </c:pt>
                <c:pt idx="16002">
                  <c:v>13.456000000000001</c:v>
                </c:pt>
                <c:pt idx="16003">
                  <c:v>13.457000000000001</c:v>
                </c:pt>
                <c:pt idx="16004">
                  <c:v>13.458</c:v>
                </c:pt>
                <c:pt idx="16005">
                  <c:v>13.459000000000001</c:v>
                </c:pt>
                <c:pt idx="16006">
                  <c:v>13.46</c:v>
                </c:pt>
                <c:pt idx="16007">
                  <c:v>13.461</c:v>
                </c:pt>
                <c:pt idx="16008">
                  <c:v>13.461</c:v>
                </c:pt>
                <c:pt idx="16009">
                  <c:v>13.462000000000002</c:v>
                </c:pt>
                <c:pt idx="16010">
                  <c:v>13.463000000000001</c:v>
                </c:pt>
                <c:pt idx="16011">
                  <c:v>13.464</c:v>
                </c:pt>
                <c:pt idx="16012">
                  <c:v>13.465000000000002</c:v>
                </c:pt>
                <c:pt idx="16013">
                  <c:v>13.466000000000001</c:v>
                </c:pt>
                <c:pt idx="16014">
                  <c:v>13.466000000000001</c:v>
                </c:pt>
                <c:pt idx="16015">
                  <c:v>13.467000000000001</c:v>
                </c:pt>
                <c:pt idx="16016">
                  <c:v>13.468</c:v>
                </c:pt>
                <c:pt idx="16017">
                  <c:v>13.469000000000001</c:v>
                </c:pt>
                <c:pt idx="16018">
                  <c:v>13.47</c:v>
                </c:pt>
                <c:pt idx="16019">
                  <c:v>13.471</c:v>
                </c:pt>
                <c:pt idx="16020">
                  <c:v>13.471</c:v>
                </c:pt>
                <c:pt idx="16021">
                  <c:v>13.472000000000001</c:v>
                </c:pt>
                <c:pt idx="16022">
                  <c:v>13.473000000000001</c:v>
                </c:pt>
                <c:pt idx="16023">
                  <c:v>13.474</c:v>
                </c:pt>
                <c:pt idx="16024">
                  <c:v>13.475000000000001</c:v>
                </c:pt>
                <c:pt idx="16025">
                  <c:v>13.476000000000001</c:v>
                </c:pt>
                <c:pt idx="16026">
                  <c:v>13.476000000000001</c:v>
                </c:pt>
                <c:pt idx="16027">
                  <c:v>13.477</c:v>
                </c:pt>
                <c:pt idx="16028">
                  <c:v>13.478000000000002</c:v>
                </c:pt>
                <c:pt idx="16029">
                  <c:v>13.479000000000001</c:v>
                </c:pt>
                <c:pt idx="16030">
                  <c:v>13.48</c:v>
                </c:pt>
                <c:pt idx="16031">
                  <c:v>13.481000000000002</c:v>
                </c:pt>
                <c:pt idx="16032">
                  <c:v>13.481000000000002</c:v>
                </c:pt>
                <c:pt idx="16033">
                  <c:v>13.482000000000001</c:v>
                </c:pt>
                <c:pt idx="16034">
                  <c:v>13.483000000000001</c:v>
                </c:pt>
                <c:pt idx="16035">
                  <c:v>13.484</c:v>
                </c:pt>
                <c:pt idx="16036">
                  <c:v>13.485000000000001</c:v>
                </c:pt>
                <c:pt idx="16037">
                  <c:v>13.486000000000001</c:v>
                </c:pt>
                <c:pt idx="16038">
                  <c:v>13.486000000000001</c:v>
                </c:pt>
                <c:pt idx="16039">
                  <c:v>13.487</c:v>
                </c:pt>
                <c:pt idx="16040">
                  <c:v>13.488000000000001</c:v>
                </c:pt>
                <c:pt idx="16041">
                  <c:v>13.489000000000001</c:v>
                </c:pt>
                <c:pt idx="16042">
                  <c:v>13.49</c:v>
                </c:pt>
                <c:pt idx="16043">
                  <c:v>13.49</c:v>
                </c:pt>
                <c:pt idx="16044">
                  <c:v>13.491000000000001</c:v>
                </c:pt>
                <c:pt idx="16045">
                  <c:v>13.492000000000001</c:v>
                </c:pt>
                <c:pt idx="16046">
                  <c:v>13.493</c:v>
                </c:pt>
                <c:pt idx="16047">
                  <c:v>13.494000000000002</c:v>
                </c:pt>
                <c:pt idx="16048">
                  <c:v>13.495000000000001</c:v>
                </c:pt>
                <c:pt idx="16049">
                  <c:v>13.495000000000001</c:v>
                </c:pt>
                <c:pt idx="16050">
                  <c:v>13.496</c:v>
                </c:pt>
                <c:pt idx="16051">
                  <c:v>13.497000000000002</c:v>
                </c:pt>
                <c:pt idx="16052">
                  <c:v>13.498000000000001</c:v>
                </c:pt>
                <c:pt idx="16053">
                  <c:v>13.499000000000001</c:v>
                </c:pt>
                <c:pt idx="16054">
                  <c:v>13.5</c:v>
                </c:pt>
                <c:pt idx="16055">
                  <c:v>13.5</c:v>
                </c:pt>
                <c:pt idx="16056">
                  <c:v>13.501000000000001</c:v>
                </c:pt>
                <c:pt idx="16057">
                  <c:v>13.502000000000001</c:v>
                </c:pt>
                <c:pt idx="16058">
                  <c:v>13.503</c:v>
                </c:pt>
                <c:pt idx="16059">
                  <c:v>13.504000000000001</c:v>
                </c:pt>
                <c:pt idx="16060">
                  <c:v>13.505000000000001</c:v>
                </c:pt>
                <c:pt idx="16061">
                  <c:v>13.505000000000001</c:v>
                </c:pt>
                <c:pt idx="16062">
                  <c:v>13.506</c:v>
                </c:pt>
                <c:pt idx="16063">
                  <c:v>13.507000000000001</c:v>
                </c:pt>
                <c:pt idx="16064">
                  <c:v>13.508000000000001</c:v>
                </c:pt>
                <c:pt idx="16065">
                  <c:v>13.509</c:v>
                </c:pt>
                <c:pt idx="16066">
                  <c:v>13.510000000000002</c:v>
                </c:pt>
                <c:pt idx="16067">
                  <c:v>13.510000000000002</c:v>
                </c:pt>
                <c:pt idx="16068">
                  <c:v>13.511000000000001</c:v>
                </c:pt>
                <c:pt idx="16069">
                  <c:v>13.512</c:v>
                </c:pt>
                <c:pt idx="16070">
                  <c:v>13.513000000000002</c:v>
                </c:pt>
                <c:pt idx="16071">
                  <c:v>13.514000000000001</c:v>
                </c:pt>
                <c:pt idx="16072">
                  <c:v>13.515000000000001</c:v>
                </c:pt>
                <c:pt idx="16073">
                  <c:v>13.515000000000001</c:v>
                </c:pt>
                <c:pt idx="16074">
                  <c:v>13.516</c:v>
                </c:pt>
                <c:pt idx="16075">
                  <c:v>13.517000000000001</c:v>
                </c:pt>
                <c:pt idx="16076">
                  <c:v>13.518000000000001</c:v>
                </c:pt>
                <c:pt idx="16077">
                  <c:v>13.519</c:v>
                </c:pt>
                <c:pt idx="16078">
                  <c:v>13.520000000000001</c:v>
                </c:pt>
                <c:pt idx="16079">
                  <c:v>13.520000000000001</c:v>
                </c:pt>
                <c:pt idx="16080">
                  <c:v>13.521000000000001</c:v>
                </c:pt>
                <c:pt idx="16081">
                  <c:v>13.522</c:v>
                </c:pt>
                <c:pt idx="16082">
                  <c:v>13.523000000000001</c:v>
                </c:pt>
                <c:pt idx="16083">
                  <c:v>13.524000000000001</c:v>
                </c:pt>
                <c:pt idx="16084">
                  <c:v>13.524000000000001</c:v>
                </c:pt>
                <c:pt idx="16085">
                  <c:v>13.525</c:v>
                </c:pt>
                <c:pt idx="16086">
                  <c:v>13.526000000000002</c:v>
                </c:pt>
                <c:pt idx="16087">
                  <c:v>13.527000000000001</c:v>
                </c:pt>
                <c:pt idx="16088">
                  <c:v>13.528</c:v>
                </c:pt>
                <c:pt idx="16089">
                  <c:v>13.529000000000002</c:v>
                </c:pt>
                <c:pt idx="16090">
                  <c:v>13.529000000000002</c:v>
                </c:pt>
                <c:pt idx="16091">
                  <c:v>13.530000000000001</c:v>
                </c:pt>
                <c:pt idx="16092">
                  <c:v>13.531000000000001</c:v>
                </c:pt>
                <c:pt idx="16093">
                  <c:v>13.532</c:v>
                </c:pt>
                <c:pt idx="16094">
                  <c:v>13.533000000000001</c:v>
                </c:pt>
                <c:pt idx="16095">
                  <c:v>13.534000000000001</c:v>
                </c:pt>
                <c:pt idx="16096">
                  <c:v>13.534000000000001</c:v>
                </c:pt>
                <c:pt idx="16097">
                  <c:v>13.535</c:v>
                </c:pt>
                <c:pt idx="16098">
                  <c:v>13.536000000000001</c:v>
                </c:pt>
                <c:pt idx="16099">
                  <c:v>13.537000000000001</c:v>
                </c:pt>
                <c:pt idx="16100">
                  <c:v>13.538</c:v>
                </c:pt>
                <c:pt idx="16101">
                  <c:v>13.539000000000001</c:v>
                </c:pt>
                <c:pt idx="16102">
                  <c:v>13.539000000000001</c:v>
                </c:pt>
                <c:pt idx="16103">
                  <c:v>13.540000000000001</c:v>
                </c:pt>
                <c:pt idx="16104">
                  <c:v>13.541</c:v>
                </c:pt>
                <c:pt idx="16105">
                  <c:v>13.542000000000002</c:v>
                </c:pt>
                <c:pt idx="16106">
                  <c:v>13.543000000000001</c:v>
                </c:pt>
                <c:pt idx="16107">
                  <c:v>13.544</c:v>
                </c:pt>
                <c:pt idx="16108">
                  <c:v>13.544</c:v>
                </c:pt>
                <c:pt idx="16109">
                  <c:v>13.545000000000002</c:v>
                </c:pt>
                <c:pt idx="16110">
                  <c:v>13.546000000000001</c:v>
                </c:pt>
                <c:pt idx="16111">
                  <c:v>13.547000000000001</c:v>
                </c:pt>
                <c:pt idx="16112">
                  <c:v>13.548</c:v>
                </c:pt>
                <c:pt idx="16113">
                  <c:v>13.549000000000001</c:v>
                </c:pt>
                <c:pt idx="16114">
                  <c:v>13.549000000000001</c:v>
                </c:pt>
                <c:pt idx="16115">
                  <c:v>13.55</c:v>
                </c:pt>
                <c:pt idx="16116">
                  <c:v>13.551</c:v>
                </c:pt>
                <c:pt idx="16117">
                  <c:v>13.552000000000001</c:v>
                </c:pt>
                <c:pt idx="16118">
                  <c:v>13.553000000000001</c:v>
                </c:pt>
                <c:pt idx="16119">
                  <c:v>13.554</c:v>
                </c:pt>
                <c:pt idx="16120">
                  <c:v>13.554</c:v>
                </c:pt>
                <c:pt idx="16121">
                  <c:v>13.555000000000001</c:v>
                </c:pt>
                <c:pt idx="16122">
                  <c:v>13.556000000000001</c:v>
                </c:pt>
                <c:pt idx="16123">
                  <c:v>13.557</c:v>
                </c:pt>
                <c:pt idx="16124">
                  <c:v>13.558000000000002</c:v>
                </c:pt>
                <c:pt idx="16125">
                  <c:v>13.559000000000001</c:v>
                </c:pt>
                <c:pt idx="16126">
                  <c:v>13.559000000000001</c:v>
                </c:pt>
                <c:pt idx="16127">
                  <c:v>13.56</c:v>
                </c:pt>
                <c:pt idx="16128">
                  <c:v>13.561</c:v>
                </c:pt>
                <c:pt idx="16129">
                  <c:v>13.562000000000001</c:v>
                </c:pt>
                <c:pt idx="16130">
                  <c:v>13.563000000000001</c:v>
                </c:pt>
                <c:pt idx="16131">
                  <c:v>13.563000000000001</c:v>
                </c:pt>
                <c:pt idx="16132">
                  <c:v>13.564</c:v>
                </c:pt>
                <c:pt idx="16133">
                  <c:v>13.565000000000001</c:v>
                </c:pt>
                <c:pt idx="16134">
                  <c:v>13.566000000000001</c:v>
                </c:pt>
                <c:pt idx="16135">
                  <c:v>13.567</c:v>
                </c:pt>
                <c:pt idx="16136">
                  <c:v>13.568000000000001</c:v>
                </c:pt>
                <c:pt idx="16137">
                  <c:v>13.568000000000001</c:v>
                </c:pt>
                <c:pt idx="16138">
                  <c:v>13.569000000000001</c:v>
                </c:pt>
                <c:pt idx="16139">
                  <c:v>13.57</c:v>
                </c:pt>
                <c:pt idx="16140">
                  <c:v>13.571000000000002</c:v>
                </c:pt>
                <c:pt idx="16141">
                  <c:v>13.572000000000001</c:v>
                </c:pt>
                <c:pt idx="16142">
                  <c:v>13.573</c:v>
                </c:pt>
                <c:pt idx="16143">
                  <c:v>13.573</c:v>
                </c:pt>
                <c:pt idx="16144">
                  <c:v>13.574000000000002</c:v>
                </c:pt>
                <c:pt idx="16145">
                  <c:v>13.575000000000001</c:v>
                </c:pt>
                <c:pt idx="16146">
                  <c:v>13.576000000000001</c:v>
                </c:pt>
                <c:pt idx="16147">
                  <c:v>13.577</c:v>
                </c:pt>
                <c:pt idx="16148">
                  <c:v>13.578000000000001</c:v>
                </c:pt>
                <c:pt idx="16149">
                  <c:v>13.578000000000001</c:v>
                </c:pt>
                <c:pt idx="16150">
                  <c:v>13.579000000000001</c:v>
                </c:pt>
                <c:pt idx="16151">
                  <c:v>13.58</c:v>
                </c:pt>
                <c:pt idx="16152">
                  <c:v>13.581000000000001</c:v>
                </c:pt>
                <c:pt idx="16153">
                  <c:v>13.582000000000001</c:v>
                </c:pt>
                <c:pt idx="16154">
                  <c:v>13.583</c:v>
                </c:pt>
                <c:pt idx="16155">
                  <c:v>13.583</c:v>
                </c:pt>
                <c:pt idx="16156">
                  <c:v>13.584000000000001</c:v>
                </c:pt>
                <c:pt idx="16157">
                  <c:v>13.585000000000001</c:v>
                </c:pt>
                <c:pt idx="16158">
                  <c:v>13.586</c:v>
                </c:pt>
                <c:pt idx="16159">
                  <c:v>13.587000000000002</c:v>
                </c:pt>
                <c:pt idx="16160">
                  <c:v>13.588000000000001</c:v>
                </c:pt>
                <c:pt idx="16161">
                  <c:v>13.588000000000001</c:v>
                </c:pt>
                <c:pt idx="16162">
                  <c:v>13.589</c:v>
                </c:pt>
                <c:pt idx="16163">
                  <c:v>13.590000000000002</c:v>
                </c:pt>
                <c:pt idx="16164">
                  <c:v>13.591000000000001</c:v>
                </c:pt>
                <c:pt idx="16165">
                  <c:v>13.592000000000001</c:v>
                </c:pt>
                <c:pt idx="16166">
                  <c:v>13.593</c:v>
                </c:pt>
                <c:pt idx="16167">
                  <c:v>13.593</c:v>
                </c:pt>
                <c:pt idx="16168">
                  <c:v>13.594000000000001</c:v>
                </c:pt>
                <c:pt idx="16169">
                  <c:v>13.595000000000001</c:v>
                </c:pt>
                <c:pt idx="16170">
                  <c:v>13.596</c:v>
                </c:pt>
                <c:pt idx="16171">
                  <c:v>13.597000000000001</c:v>
                </c:pt>
                <c:pt idx="16172">
                  <c:v>13.598000000000001</c:v>
                </c:pt>
                <c:pt idx="16173">
                  <c:v>13.598000000000001</c:v>
                </c:pt>
                <c:pt idx="16174">
                  <c:v>13.599</c:v>
                </c:pt>
                <c:pt idx="16175">
                  <c:v>13.600000000000001</c:v>
                </c:pt>
                <c:pt idx="16176">
                  <c:v>13.601000000000001</c:v>
                </c:pt>
                <c:pt idx="16177">
                  <c:v>13.602</c:v>
                </c:pt>
                <c:pt idx="16178">
                  <c:v>13.602</c:v>
                </c:pt>
                <c:pt idx="16179">
                  <c:v>13.603000000000002</c:v>
                </c:pt>
                <c:pt idx="16180">
                  <c:v>13.604000000000001</c:v>
                </c:pt>
                <c:pt idx="16181">
                  <c:v>13.605</c:v>
                </c:pt>
                <c:pt idx="16182">
                  <c:v>13.606000000000002</c:v>
                </c:pt>
                <c:pt idx="16183">
                  <c:v>13.607000000000001</c:v>
                </c:pt>
                <c:pt idx="16184">
                  <c:v>13.607000000000001</c:v>
                </c:pt>
                <c:pt idx="16185">
                  <c:v>13.608000000000001</c:v>
                </c:pt>
                <c:pt idx="16186">
                  <c:v>13.609</c:v>
                </c:pt>
                <c:pt idx="16187">
                  <c:v>13.610000000000001</c:v>
                </c:pt>
                <c:pt idx="16188">
                  <c:v>13.611000000000001</c:v>
                </c:pt>
                <c:pt idx="16189">
                  <c:v>13.612</c:v>
                </c:pt>
                <c:pt idx="16190">
                  <c:v>13.612</c:v>
                </c:pt>
                <c:pt idx="16191">
                  <c:v>13.613000000000001</c:v>
                </c:pt>
                <c:pt idx="16192">
                  <c:v>13.614000000000001</c:v>
                </c:pt>
                <c:pt idx="16193">
                  <c:v>13.615</c:v>
                </c:pt>
                <c:pt idx="16194">
                  <c:v>13.616000000000001</c:v>
                </c:pt>
                <c:pt idx="16195">
                  <c:v>13.617000000000001</c:v>
                </c:pt>
                <c:pt idx="16196">
                  <c:v>13.617000000000001</c:v>
                </c:pt>
                <c:pt idx="16197">
                  <c:v>13.618</c:v>
                </c:pt>
                <c:pt idx="16198">
                  <c:v>13.619000000000002</c:v>
                </c:pt>
                <c:pt idx="16199">
                  <c:v>13.620000000000001</c:v>
                </c:pt>
                <c:pt idx="16200">
                  <c:v>13.621</c:v>
                </c:pt>
                <c:pt idx="16201">
                  <c:v>13.622000000000002</c:v>
                </c:pt>
                <c:pt idx="16202">
                  <c:v>13.622000000000002</c:v>
                </c:pt>
                <c:pt idx="16203">
                  <c:v>13.623000000000001</c:v>
                </c:pt>
                <c:pt idx="16204">
                  <c:v>13.624000000000001</c:v>
                </c:pt>
                <c:pt idx="16205">
                  <c:v>13.625</c:v>
                </c:pt>
                <c:pt idx="16206">
                  <c:v>13.626000000000001</c:v>
                </c:pt>
                <c:pt idx="16207">
                  <c:v>13.627000000000001</c:v>
                </c:pt>
                <c:pt idx="16208">
                  <c:v>13.627000000000001</c:v>
                </c:pt>
                <c:pt idx="16209">
                  <c:v>13.628</c:v>
                </c:pt>
                <c:pt idx="16210">
                  <c:v>13.629000000000001</c:v>
                </c:pt>
                <c:pt idx="16211">
                  <c:v>13.63</c:v>
                </c:pt>
                <c:pt idx="16212">
                  <c:v>13.631</c:v>
                </c:pt>
                <c:pt idx="16213">
                  <c:v>13.632000000000001</c:v>
                </c:pt>
                <c:pt idx="16214">
                  <c:v>13.632000000000001</c:v>
                </c:pt>
                <c:pt idx="16215">
                  <c:v>13.633000000000001</c:v>
                </c:pt>
                <c:pt idx="16216">
                  <c:v>13.634</c:v>
                </c:pt>
                <c:pt idx="16217">
                  <c:v>13.635000000000002</c:v>
                </c:pt>
                <c:pt idx="16218">
                  <c:v>13.636000000000001</c:v>
                </c:pt>
                <c:pt idx="16219">
                  <c:v>13.637</c:v>
                </c:pt>
                <c:pt idx="16220">
                  <c:v>13.637</c:v>
                </c:pt>
                <c:pt idx="16221">
                  <c:v>13.638000000000002</c:v>
                </c:pt>
                <c:pt idx="16222">
                  <c:v>13.639000000000001</c:v>
                </c:pt>
                <c:pt idx="16223">
                  <c:v>13.64</c:v>
                </c:pt>
                <c:pt idx="16224">
                  <c:v>13.641</c:v>
                </c:pt>
                <c:pt idx="16225">
                  <c:v>13.641</c:v>
                </c:pt>
                <c:pt idx="16226">
                  <c:v>13.642000000000001</c:v>
                </c:pt>
                <c:pt idx="16227">
                  <c:v>13.643000000000001</c:v>
                </c:pt>
                <c:pt idx="16228">
                  <c:v>13.644</c:v>
                </c:pt>
                <c:pt idx="16229">
                  <c:v>13.645000000000001</c:v>
                </c:pt>
                <c:pt idx="16230">
                  <c:v>13.646000000000001</c:v>
                </c:pt>
                <c:pt idx="16231">
                  <c:v>13.646000000000001</c:v>
                </c:pt>
                <c:pt idx="16232">
                  <c:v>13.647</c:v>
                </c:pt>
                <c:pt idx="16233">
                  <c:v>13.648000000000001</c:v>
                </c:pt>
                <c:pt idx="16234">
                  <c:v>13.649000000000001</c:v>
                </c:pt>
                <c:pt idx="16235">
                  <c:v>13.65</c:v>
                </c:pt>
                <c:pt idx="16236">
                  <c:v>13.651000000000002</c:v>
                </c:pt>
                <c:pt idx="16237">
                  <c:v>13.651000000000002</c:v>
                </c:pt>
                <c:pt idx="16238">
                  <c:v>13.652000000000001</c:v>
                </c:pt>
                <c:pt idx="16239">
                  <c:v>13.653</c:v>
                </c:pt>
                <c:pt idx="16240">
                  <c:v>13.654000000000002</c:v>
                </c:pt>
                <c:pt idx="16241">
                  <c:v>13.655000000000001</c:v>
                </c:pt>
                <c:pt idx="16242">
                  <c:v>13.656000000000001</c:v>
                </c:pt>
                <c:pt idx="16243">
                  <c:v>13.656000000000001</c:v>
                </c:pt>
                <c:pt idx="16244">
                  <c:v>13.657</c:v>
                </c:pt>
                <c:pt idx="16245">
                  <c:v>13.658000000000001</c:v>
                </c:pt>
                <c:pt idx="16246">
                  <c:v>13.659000000000001</c:v>
                </c:pt>
                <c:pt idx="16247">
                  <c:v>13.66</c:v>
                </c:pt>
                <c:pt idx="16248">
                  <c:v>13.661000000000001</c:v>
                </c:pt>
                <c:pt idx="16249">
                  <c:v>13.661000000000001</c:v>
                </c:pt>
                <c:pt idx="16250">
                  <c:v>13.662000000000001</c:v>
                </c:pt>
                <c:pt idx="16251">
                  <c:v>13.663</c:v>
                </c:pt>
                <c:pt idx="16252">
                  <c:v>13.664000000000001</c:v>
                </c:pt>
                <c:pt idx="16253">
                  <c:v>13.665000000000001</c:v>
                </c:pt>
                <c:pt idx="16254">
                  <c:v>13.666</c:v>
                </c:pt>
                <c:pt idx="16255">
                  <c:v>13.666</c:v>
                </c:pt>
                <c:pt idx="16256">
                  <c:v>13.667000000000002</c:v>
                </c:pt>
                <c:pt idx="16257">
                  <c:v>13.668000000000001</c:v>
                </c:pt>
                <c:pt idx="16258">
                  <c:v>13.669</c:v>
                </c:pt>
                <c:pt idx="16259">
                  <c:v>13.670000000000002</c:v>
                </c:pt>
                <c:pt idx="16260">
                  <c:v>13.671000000000001</c:v>
                </c:pt>
                <c:pt idx="16261">
                  <c:v>13.671000000000001</c:v>
                </c:pt>
                <c:pt idx="16262">
                  <c:v>13.672000000000001</c:v>
                </c:pt>
                <c:pt idx="16263">
                  <c:v>13.673</c:v>
                </c:pt>
                <c:pt idx="16264">
                  <c:v>13.674000000000001</c:v>
                </c:pt>
                <c:pt idx="16265">
                  <c:v>13.675000000000001</c:v>
                </c:pt>
                <c:pt idx="16266">
                  <c:v>13.676</c:v>
                </c:pt>
                <c:pt idx="16267">
                  <c:v>13.676</c:v>
                </c:pt>
                <c:pt idx="16268">
                  <c:v>13.677000000000001</c:v>
                </c:pt>
                <c:pt idx="16269">
                  <c:v>13.678000000000001</c:v>
                </c:pt>
                <c:pt idx="16270">
                  <c:v>13.679</c:v>
                </c:pt>
                <c:pt idx="16271">
                  <c:v>13.680000000000001</c:v>
                </c:pt>
                <c:pt idx="16272">
                  <c:v>13.680000000000001</c:v>
                </c:pt>
                <c:pt idx="16273">
                  <c:v>13.681000000000001</c:v>
                </c:pt>
                <c:pt idx="16274">
                  <c:v>13.682</c:v>
                </c:pt>
                <c:pt idx="16275">
                  <c:v>13.683000000000002</c:v>
                </c:pt>
                <c:pt idx="16276">
                  <c:v>13.684000000000001</c:v>
                </c:pt>
                <c:pt idx="16277">
                  <c:v>13.685</c:v>
                </c:pt>
                <c:pt idx="16278">
                  <c:v>13.685</c:v>
                </c:pt>
                <c:pt idx="16279">
                  <c:v>13.686</c:v>
                </c:pt>
                <c:pt idx="16280">
                  <c:v>13.687000000000001</c:v>
                </c:pt>
                <c:pt idx="16281">
                  <c:v>13.688000000000001</c:v>
                </c:pt>
                <c:pt idx="16282">
                  <c:v>13.689</c:v>
                </c:pt>
                <c:pt idx="16283">
                  <c:v>13.690000000000001</c:v>
                </c:pt>
                <c:pt idx="16284">
                  <c:v>13.690000000000001</c:v>
                </c:pt>
                <c:pt idx="16285">
                  <c:v>13.691000000000001</c:v>
                </c:pt>
                <c:pt idx="16286">
                  <c:v>13.692</c:v>
                </c:pt>
                <c:pt idx="16287">
                  <c:v>13.693000000000001</c:v>
                </c:pt>
                <c:pt idx="16288">
                  <c:v>13.694000000000001</c:v>
                </c:pt>
                <c:pt idx="16289">
                  <c:v>13.695</c:v>
                </c:pt>
                <c:pt idx="16290">
                  <c:v>13.695</c:v>
                </c:pt>
                <c:pt idx="16291">
                  <c:v>13.696000000000002</c:v>
                </c:pt>
                <c:pt idx="16292">
                  <c:v>13.697000000000001</c:v>
                </c:pt>
                <c:pt idx="16293">
                  <c:v>13.698</c:v>
                </c:pt>
                <c:pt idx="16294">
                  <c:v>13.699000000000002</c:v>
                </c:pt>
                <c:pt idx="16295">
                  <c:v>13.700000000000001</c:v>
                </c:pt>
              </c:numCache>
            </c:numRef>
          </c:xVal>
          <c:yVal>
            <c:numRef>
              <c:f>'His + WT'!$H$5:$H$16300</c:f>
              <c:numCache>
                <c:formatCode>General</c:formatCode>
                <c:ptCount val="16296"/>
                <c:pt idx="0">
                  <c:v>14.311579999999999</c:v>
                </c:pt>
                <c:pt idx="1">
                  <c:v>14.291550000000001</c:v>
                </c:pt>
                <c:pt idx="2">
                  <c:v>14.27582</c:v>
                </c:pt>
                <c:pt idx="3">
                  <c:v>14.26277</c:v>
                </c:pt>
                <c:pt idx="4">
                  <c:v>14.251099999999999</c:v>
                </c:pt>
                <c:pt idx="5">
                  <c:v>14.239739999999999</c:v>
                </c:pt>
                <c:pt idx="6">
                  <c:v>14.228870000000001</c:v>
                </c:pt>
                <c:pt idx="7">
                  <c:v>14.21846</c:v>
                </c:pt>
                <c:pt idx="8">
                  <c:v>14.206490000000001</c:v>
                </c:pt>
                <c:pt idx="9">
                  <c:v>14.19448</c:v>
                </c:pt>
                <c:pt idx="10">
                  <c:v>14.18127</c:v>
                </c:pt>
                <c:pt idx="11">
                  <c:v>14.16761</c:v>
                </c:pt>
                <c:pt idx="12">
                  <c:v>14.15394</c:v>
                </c:pt>
                <c:pt idx="13">
                  <c:v>14.13884</c:v>
                </c:pt>
                <c:pt idx="14">
                  <c:v>14.123860000000001</c:v>
                </c:pt>
                <c:pt idx="15">
                  <c:v>14.10979</c:v>
                </c:pt>
                <c:pt idx="16">
                  <c:v>14.095599999999999</c:v>
                </c:pt>
                <c:pt idx="17">
                  <c:v>14.081200000000001</c:v>
                </c:pt>
                <c:pt idx="18">
                  <c:v>14.06756</c:v>
                </c:pt>
                <c:pt idx="19">
                  <c:v>14.054880000000001</c:v>
                </c:pt>
                <c:pt idx="20">
                  <c:v>14.042299999999999</c:v>
                </c:pt>
                <c:pt idx="21">
                  <c:v>14.030250000000001</c:v>
                </c:pt>
                <c:pt idx="22">
                  <c:v>14.019539999999999</c:v>
                </c:pt>
                <c:pt idx="23">
                  <c:v>14.009180000000001</c:v>
                </c:pt>
                <c:pt idx="24">
                  <c:v>13.999090000000001</c:v>
                </c:pt>
                <c:pt idx="25">
                  <c:v>13.989190000000001</c:v>
                </c:pt>
                <c:pt idx="26">
                  <c:v>13.979229999999999</c:v>
                </c:pt>
                <c:pt idx="27">
                  <c:v>13.96926</c:v>
                </c:pt>
                <c:pt idx="28">
                  <c:v>13.96081</c:v>
                </c:pt>
                <c:pt idx="29">
                  <c:v>13.95354</c:v>
                </c:pt>
                <c:pt idx="30">
                  <c:v>13.94584</c:v>
                </c:pt>
                <c:pt idx="31">
                  <c:v>13.93778</c:v>
                </c:pt>
                <c:pt idx="32">
                  <c:v>13.931100000000001</c:v>
                </c:pt>
                <c:pt idx="33">
                  <c:v>13.92596</c:v>
                </c:pt>
                <c:pt idx="34">
                  <c:v>13.920920000000001</c:v>
                </c:pt>
                <c:pt idx="35">
                  <c:v>13.916370000000001</c:v>
                </c:pt>
                <c:pt idx="36">
                  <c:v>13.91231</c:v>
                </c:pt>
                <c:pt idx="37">
                  <c:v>13.90802</c:v>
                </c:pt>
                <c:pt idx="38">
                  <c:v>13.90419</c:v>
                </c:pt>
                <c:pt idx="39">
                  <c:v>13.90151</c:v>
                </c:pt>
                <c:pt idx="40">
                  <c:v>13.89931</c:v>
                </c:pt>
                <c:pt idx="41">
                  <c:v>13.89742</c:v>
                </c:pt>
                <c:pt idx="42">
                  <c:v>13.89579</c:v>
                </c:pt>
                <c:pt idx="43">
                  <c:v>13.89406</c:v>
                </c:pt>
                <c:pt idx="44">
                  <c:v>13.8935</c:v>
                </c:pt>
                <c:pt idx="45">
                  <c:v>13.894629999999999</c:v>
                </c:pt>
                <c:pt idx="46">
                  <c:v>13.89588</c:v>
                </c:pt>
                <c:pt idx="47">
                  <c:v>13.897550000000001</c:v>
                </c:pt>
                <c:pt idx="48">
                  <c:v>13.89977</c:v>
                </c:pt>
                <c:pt idx="49">
                  <c:v>13.90226</c:v>
                </c:pt>
                <c:pt idx="50">
                  <c:v>13.90574</c:v>
                </c:pt>
                <c:pt idx="51">
                  <c:v>13.90934</c:v>
                </c:pt>
                <c:pt idx="52">
                  <c:v>13.912369999999999</c:v>
                </c:pt>
                <c:pt idx="53">
                  <c:v>13.91452</c:v>
                </c:pt>
                <c:pt idx="54">
                  <c:v>13.915789999999999</c:v>
                </c:pt>
                <c:pt idx="55">
                  <c:v>13.91865</c:v>
                </c:pt>
                <c:pt idx="56">
                  <c:v>13.92536</c:v>
                </c:pt>
                <c:pt idx="57">
                  <c:v>13.93459</c:v>
                </c:pt>
                <c:pt idx="58">
                  <c:v>13.944599999999999</c:v>
                </c:pt>
                <c:pt idx="59">
                  <c:v>13.95524</c:v>
                </c:pt>
                <c:pt idx="60">
                  <c:v>13.96625</c:v>
                </c:pt>
                <c:pt idx="61">
                  <c:v>13.9781</c:v>
                </c:pt>
                <c:pt idx="62">
                  <c:v>13.99084</c:v>
                </c:pt>
                <c:pt idx="63">
                  <c:v>14.00433</c:v>
                </c:pt>
                <c:pt idx="64">
                  <c:v>14.019259999999999</c:v>
                </c:pt>
                <c:pt idx="65">
                  <c:v>14.03575</c:v>
                </c:pt>
                <c:pt idx="66">
                  <c:v>14.05264</c:v>
                </c:pt>
                <c:pt idx="67">
                  <c:v>14.06833</c:v>
                </c:pt>
                <c:pt idx="68">
                  <c:v>14.082280000000001</c:v>
                </c:pt>
                <c:pt idx="69">
                  <c:v>14.09436</c:v>
                </c:pt>
                <c:pt idx="70">
                  <c:v>14.10582</c:v>
                </c:pt>
                <c:pt idx="71">
                  <c:v>14.117760000000001</c:v>
                </c:pt>
                <c:pt idx="72">
                  <c:v>14.12889</c:v>
                </c:pt>
                <c:pt idx="73">
                  <c:v>14.139469999999999</c:v>
                </c:pt>
                <c:pt idx="74">
                  <c:v>14.150650000000001</c:v>
                </c:pt>
                <c:pt idx="75">
                  <c:v>14.16201</c:v>
                </c:pt>
                <c:pt idx="76">
                  <c:v>14.173719999999999</c:v>
                </c:pt>
                <c:pt idx="77">
                  <c:v>14.185140000000001</c:v>
                </c:pt>
                <c:pt idx="78">
                  <c:v>14.195449999999999</c:v>
                </c:pt>
                <c:pt idx="79">
                  <c:v>14.20482</c:v>
                </c:pt>
                <c:pt idx="80">
                  <c:v>14.214309999999999</c:v>
                </c:pt>
                <c:pt idx="81">
                  <c:v>14.2241</c:v>
                </c:pt>
                <c:pt idx="82">
                  <c:v>14.233840000000001</c:v>
                </c:pt>
                <c:pt idx="83">
                  <c:v>14.243270000000001</c:v>
                </c:pt>
                <c:pt idx="84">
                  <c:v>14.25201</c:v>
                </c:pt>
                <c:pt idx="85">
                  <c:v>14.25935</c:v>
                </c:pt>
                <c:pt idx="86">
                  <c:v>14.26628</c:v>
                </c:pt>
                <c:pt idx="87">
                  <c:v>14.27262</c:v>
                </c:pt>
                <c:pt idx="88">
                  <c:v>14.27821</c:v>
                </c:pt>
                <c:pt idx="89">
                  <c:v>14.28322</c:v>
                </c:pt>
                <c:pt idx="90">
                  <c:v>14.28811</c:v>
                </c:pt>
                <c:pt idx="91">
                  <c:v>14.29364</c:v>
                </c:pt>
                <c:pt idx="92">
                  <c:v>14.29988</c:v>
                </c:pt>
                <c:pt idx="93">
                  <c:v>14.307</c:v>
                </c:pt>
                <c:pt idx="94">
                  <c:v>14.314590000000001</c:v>
                </c:pt>
                <c:pt idx="95">
                  <c:v>14.32084</c:v>
                </c:pt>
                <c:pt idx="96">
                  <c:v>14.3263</c:v>
                </c:pt>
                <c:pt idx="97">
                  <c:v>14.332240000000001</c:v>
                </c:pt>
                <c:pt idx="98">
                  <c:v>14.336499999999999</c:v>
                </c:pt>
                <c:pt idx="99">
                  <c:v>14.34066</c:v>
                </c:pt>
                <c:pt idx="100">
                  <c:v>14.34507</c:v>
                </c:pt>
                <c:pt idx="101">
                  <c:v>14.349449999999999</c:v>
                </c:pt>
                <c:pt idx="102">
                  <c:v>14.35478</c:v>
                </c:pt>
                <c:pt idx="103">
                  <c:v>14.36098</c:v>
                </c:pt>
                <c:pt idx="104">
                  <c:v>14.368230000000001</c:v>
                </c:pt>
                <c:pt idx="105">
                  <c:v>14.375690000000001</c:v>
                </c:pt>
                <c:pt idx="106">
                  <c:v>14.379949999999999</c:v>
                </c:pt>
                <c:pt idx="107">
                  <c:v>14.38115</c:v>
                </c:pt>
                <c:pt idx="108">
                  <c:v>14.382440000000001</c:v>
                </c:pt>
                <c:pt idx="109">
                  <c:v>14.38453</c:v>
                </c:pt>
                <c:pt idx="110">
                  <c:v>14.38646</c:v>
                </c:pt>
                <c:pt idx="111">
                  <c:v>14.38888</c:v>
                </c:pt>
                <c:pt idx="112">
                  <c:v>14.39076</c:v>
                </c:pt>
                <c:pt idx="113">
                  <c:v>14.393359999999999</c:v>
                </c:pt>
                <c:pt idx="114">
                  <c:v>14.39508</c:v>
                </c:pt>
                <c:pt idx="115">
                  <c:v>14.396000000000001</c:v>
                </c:pt>
                <c:pt idx="116">
                  <c:v>14.39655</c:v>
                </c:pt>
                <c:pt idx="117">
                  <c:v>14.39757</c:v>
                </c:pt>
                <c:pt idx="118">
                  <c:v>14.399470000000001</c:v>
                </c:pt>
                <c:pt idx="119">
                  <c:v>14.402509999999999</c:v>
                </c:pt>
                <c:pt idx="120">
                  <c:v>14.406409999999999</c:v>
                </c:pt>
                <c:pt idx="121">
                  <c:v>14.409829999999999</c:v>
                </c:pt>
                <c:pt idx="122">
                  <c:v>14.41278</c:v>
                </c:pt>
                <c:pt idx="123">
                  <c:v>14.416840000000001</c:v>
                </c:pt>
                <c:pt idx="124">
                  <c:v>14.42151</c:v>
                </c:pt>
                <c:pt idx="125">
                  <c:v>14.427490000000001</c:v>
                </c:pt>
                <c:pt idx="126">
                  <c:v>14.43385</c:v>
                </c:pt>
                <c:pt idx="127">
                  <c:v>14.44298</c:v>
                </c:pt>
                <c:pt idx="128">
                  <c:v>14.455299999999999</c:v>
                </c:pt>
                <c:pt idx="129">
                  <c:v>14.470510000000001</c:v>
                </c:pt>
                <c:pt idx="130">
                  <c:v>14.48901</c:v>
                </c:pt>
                <c:pt idx="131">
                  <c:v>14.5093</c:v>
                </c:pt>
                <c:pt idx="132">
                  <c:v>14.52966</c:v>
                </c:pt>
                <c:pt idx="133">
                  <c:v>14.54895</c:v>
                </c:pt>
                <c:pt idx="134">
                  <c:v>14.56818</c:v>
                </c:pt>
                <c:pt idx="135">
                  <c:v>14.58868</c:v>
                </c:pt>
                <c:pt idx="136">
                  <c:v>14.608560000000001</c:v>
                </c:pt>
                <c:pt idx="137">
                  <c:v>14.629099999999999</c:v>
                </c:pt>
                <c:pt idx="138">
                  <c:v>14.649229999999999</c:v>
                </c:pt>
                <c:pt idx="139">
                  <c:v>14.66935</c:v>
                </c:pt>
                <c:pt idx="140">
                  <c:v>14.688929999999999</c:v>
                </c:pt>
                <c:pt idx="141">
                  <c:v>14.706989999999999</c:v>
                </c:pt>
                <c:pt idx="142">
                  <c:v>14.72287</c:v>
                </c:pt>
                <c:pt idx="143">
                  <c:v>14.73705</c:v>
                </c:pt>
                <c:pt idx="144">
                  <c:v>14.749980000000001</c:v>
                </c:pt>
                <c:pt idx="145">
                  <c:v>14.764010000000001</c:v>
                </c:pt>
                <c:pt idx="146">
                  <c:v>14.77918</c:v>
                </c:pt>
                <c:pt idx="147">
                  <c:v>14.79359</c:v>
                </c:pt>
                <c:pt idx="148">
                  <c:v>14.809329999999999</c:v>
                </c:pt>
                <c:pt idx="149">
                  <c:v>14.825659999999999</c:v>
                </c:pt>
                <c:pt idx="150">
                  <c:v>14.84113</c:v>
                </c:pt>
                <c:pt idx="151">
                  <c:v>14.85568</c:v>
                </c:pt>
                <c:pt idx="152">
                  <c:v>14.870480000000001</c:v>
                </c:pt>
                <c:pt idx="153">
                  <c:v>14.88594</c:v>
                </c:pt>
                <c:pt idx="154">
                  <c:v>14.90063</c:v>
                </c:pt>
                <c:pt idx="155">
                  <c:v>14.91484</c:v>
                </c:pt>
                <c:pt idx="156">
                  <c:v>14.92923</c:v>
                </c:pt>
                <c:pt idx="157">
                  <c:v>14.94333</c:v>
                </c:pt>
                <c:pt idx="158">
                  <c:v>14.95703</c:v>
                </c:pt>
                <c:pt idx="159">
                  <c:v>14.969620000000001</c:v>
                </c:pt>
                <c:pt idx="160">
                  <c:v>14.98288</c:v>
                </c:pt>
                <c:pt idx="161">
                  <c:v>14.995570000000001</c:v>
                </c:pt>
                <c:pt idx="162">
                  <c:v>15.008459999999999</c:v>
                </c:pt>
                <c:pt idx="163">
                  <c:v>15.01882</c:v>
                </c:pt>
                <c:pt idx="164">
                  <c:v>15.030860000000001</c:v>
                </c:pt>
                <c:pt idx="165">
                  <c:v>15.04189</c:v>
                </c:pt>
                <c:pt idx="166">
                  <c:v>15.051869999999999</c:v>
                </c:pt>
                <c:pt idx="167">
                  <c:v>15.06138</c:v>
                </c:pt>
                <c:pt idx="168">
                  <c:v>15.070309999999999</c:v>
                </c:pt>
                <c:pt idx="169">
                  <c:v>15.079599999999999</c:v>
                </c:pt>
                <c:pt idx="170">
                  <c:v>15.08718</c:v>
                </c:pt>
                <c:pt idx="171">
                  <c:v>15.09483</c:v>
                </c:pt>
                <c:pt idx="172">
                  <c:v>15.103350000000001</c:v>
                </c:pt>
                <c:pt idx="173">
                  <c:v>15.11009</c:v>
                </c:pt>
                <c:pt idx="174">
                  <c:v>15.115320000000001</c:v>
                </c:pt>
                <c:pt idx="175">
                  <c:v>15.118779999999999</c:v>
                </c:pt>
                <c:pt idx="176">
                  <c:v>15.121549999999999</c:v>
                </c:pt>
                <c:pt idx="177">
                  <c:v>15.12125</c:v>
                </c:pt>
                <c:pt idx="178">
                  <c:v>15.118040000000001</c:v>
                </c:pt>
                <c:pt idx="179">
                  <c:v>15.1126</c:v>
                </c:pt>
                <c:pt idx="180">
                  <c:v>15.102930000000001</c:v>
                </c:pt>
                <c:pt idx="181">
                  <c:v>15.09009</c:v>
                </c:pt>
                <c:pt idx="182">
                  <c:v>15.075839999999999</c:v>
                </c:pt>
                <c:pt idx="183">
                  <c:v>15.060739999999999</c:v>
                </c:pt>
                <c:pt idx="184">
                  <c:v>15.047470000000001</c:v>
                </c:pt>
                <c:pt idx="185">
                  <c:v>15.03331</c:v>
                </c:pt>
                <c:pt idx="186">
                  <c:v>15.01967</c:v>
                </c:pt>
                <c:pt idx="187">
                  <c:v>15.00426</c:v>
                </c:pt>
                <c:pt idx="188">
                  <c:v>14.990790000000001</c:v>
                </c:pt>
                <c:pt idx="189">
                  <c:v>14.977460000000001</c:v>
                </c:pt>
                <c:pt idx="190">
                  <c:v>14.963699999999999</c:v>
                </c:pt>
                <c:pt idx="191">
                  <c:v>14.94985</c:v>
                </c:pt>
                <c:pt idx="192">
                  <c:v>14.937609999999999</c:v>
                </c:pt>
                <c:pt idx="193">
                  <c:v>14.92398</c:v>
                </c:pt>
                <c:pt idx="194">
                  <c:v>14.91018</c:v>
                </c:pt>
                <c:pt idx="195">
                  <c:v>14.89681</c:v>
                </c:pt>
                <c:pt idx="196">
                  <c:v>14.883050000000001</c:v>
                </c:pt>
                <c:pt idx="197">
                  <c:v>14.868930000000001</c:v>
                </c:pt>
                <c:pt idx="198">
                  <c:v>14.853669999999999</c:v>
                </c:pt>
                <c:pt idx="199">
                  <c:v>14.838200000000001</c:v>
                </c:pt>
                <c:pt idx="200">
                  <c:v>14.8217</c:v>
                </c:pt>
                <c:pt idx="201">
                  <c:v>14.808439999999999</c:v>
                </c:pt>
                <c:pt idx="202">
                  <c:v>14.793710000000001</c:v>
                </c:pt>
                <c:pt idx="203">
                  <c:v>14.777369999999999</c:v>
                </c:pt>
                <c:pt idx="204">
                  <c:v>14.76234</c:v>
                </c:pt>
                <c:pt idx="205">
                  <c:v>14.74742</c:v>
                </c:pt>
                <c:pt idx="206">
                  <c:v>14.731479999999999</c:v>
                </c:pt>
                <c:pt idx="207">
                  <c:v>14.717129999999999</c:v>
                </c:pt>
                <c:pt idx="208">
                  <c:v>14.703290000000001</c:v>
                </c:pt>
                <c:pt idx="209">
                  <c:v>14.689069999999999</c:v>
                </c:pt>
                <c:pt idx="210">
                  <c:v>14.67262</c:v>
                </c:pt>
                <c:pt idx="211">
                  <c:v>14.6563</c:v>
                </c:pt>
                <c:pt idx="212">
                  <c:v>14.64058</c:v>
                </c:pt>
                <c:pt idx="213">
                  <c:v>14.62452</c:v>
                </c:pt>
                <c:pt idx="214">
                  <c:v>14.608370000000001</c:v>
                </c:pt>
                <c:pt idx="215">
                  <c:v>14.59121</c:v>
                </c:pt>
                <c:pt idx="216">
                  <c:v>14.57577</c:v>
                </c:pt>
                <c:pt idx="217">
                  <c:v>14.560499999999999</c:v>
                </c:pt>
                <c:pt idx="218">
                  <c:v>14.54546</c:v>
                </c:pt>
                <c:pt idx="219">
                  <c:v>14.529669999999999</c:v>
                </c:pt>
                <c:pt idx="220">
                  <c:v>14.51418</c:v>
                </c:pt>
                <c:pt idx="221">
                  <c:v>14.499230000000001</c:v>
                </c:pt>
                <c:pt idx="222">
                  <c:v>14.4842</c:v>
                </c:pt>
                <c:pt idx="223">
                  <c:v>14.46889</c:v>
                </c:pt>
                <c:pt idx="224">
                  <c:v>14.45378</c:v>
                </c:pt>
                <c:pt idx="225">
                  <c:v>14.439579999999999</c:v>
                </c:pt>
                <c:pt idx="226">
                  <c:v>14.424620000000001</c:v>
                </c:pt>
                <c:pt idx="227">
                  <c:v>14.4094</c:v>
                </c:pt>
                <c:pt idx="228">
                  <c:v>14.39429</c:v>
                </c:pt>
                <c:pt idx="229">
                  <c:v>14.3796</c:v>
                </c:pt>
                <c:pt idx="230">
                  <c:v>14.36539</c:v>
                </c:pt>
                <c:pt idx="231">
                  <c:v>14.35108</c:v>
                </c:pt>
                <c:pt idx="232">
                  <c:v>14.337120000000001</c:v>
                </c:pt>
                <c:pt idx="233">
                  <c:v>14.32316</c:v>
                </c:pt>
                <c:pt idx="234">
                  <c:v>14.30823</c:v>
                </c:pt>
                <c:pt idx="235">
                  <c:v>14.294320000000001</c:v>
                </c:pt>
                <c:pt idx="236">
                  <c:v>14.28035</c:v>
                </c:pt>
                <c:pt idx="237">
                  <c:v>14.266719999999999</c:v>
                </c:pt>
                <c:pt idx="238">
                  <c:v>14.253410000000001</c:v>
                </c:pt>
                <c:pt idx="239">
                  <c:v>14.240399999999999</c:v>
                </c:pt>
                <c:pt idx="240">
                  <c:v>14.227679999999999</c:v>
                </c:pt>
                <c:pt idx="241">
                  <c:v>14.21503</c:v>
                </c:pt>
                <c:pt idx="242">
                  <c:v>14.201560000000001</c:v>
                </c:pt>
                <c:pt idx="243">
                  <c:v>14.18952</c:v>
                </c:pt>
                <c:pt idx="244">
                  <c:v>14.178330000000001</c:v>
                </c:pt>
                <c:pt idx="245">
                  <c:v>14.16629</c:v>
                </c:pt>
                <c:pt idx="246">
                  <c:v>14.1553</c:v>
                </c:pt>
                <c:pt idx="247">
                  <c:v>14.14545</c:v>
                </c:pt>
                <c:pt idx="248">
                  <c:v>14.1357</c:v>
                </c:pt>
                <c:pt idx="249">
                  <c:v>14.126519999999999</c:v>
                </c:pt>
                <c:pt idx="250">
                  <c:v>14.11833</c:v>
                </c:pt>
                <c:pt idx="251">
                  <c:v>14.10825</c:v>
                </c:pt>
                <c:pt idx="252">
                  <c:v>14.09864</c:v>
                </c:pt>
                <c:pt idx="253">
                  <c:v>14.08949</c:v>
                </c:pt>
                <c:pt idx="254">
                  <c:v>14.07924</c:v>
                </c:pt>
                <c:pt idx="255">
                  <c:v>14.06903</c:v>
                </c:pt>
                <c:pt idx="256">
                  <c:v>14.058809999999999</c:v>
                </c:pt>
                <c:pt idx="257">
                  <c:v>14.048970000000001</c:v>
                </c:pt>
                <c:pt idx="258">
                  <c:v>14.03905</c:v>
                </c:pt>
                <c:pt idx="259">
                  <c:v>14.029820000000001</c:v>
                </c:pt>
                <c:pt idx="260">
                  <c:v>14.020960000000001</c:v>
                </c:pt>
                <c:pt idx="261">
                  <c:v>14.01103</c:v>
                </c:pt>
                <c:pt idx="262">
                  <c:v>14.000999999999999</c:v>
                </c:pt>
                <c:pt idx="263">
                  <c:v>13.992010000000001</c:v>
                </c:pt>
                <c:pt idx="264">
                  <c:v>13.982480000000001</c:v>
                </c:pt>
                <c:pt idx="265">
                  <c:v>13.97406</c:v>
                </c:pt>
                <c:pt idx="266">
                  <c:v>13.96503</c:v>
                </c:pt>
                <c:pt idx="267">
                  <c:v>13.955780000000001</c:v>
                </c:pt>
                <c:pt idx="268">
                  <c:v>13.94675</c:v>
                </c:pt>
                <c:pt idx="269">
                  <c:v>13.93816</c:v>
                </c:pt>
                <c:pt idx="270">
                  <c:v>13.92928</c:v>
                </c:pt>
                <c:pt idx="271">
                  <c:v>13.92088</c:v>
                </c:pt>
                <c:pt idx="272">
                  <c:v>13.91283</c:v>
                </c:pt>
                <c:pt idx="273">
                  <c:v>13.90516</c:v>
                </c:pt>
                <c:pt idx="274">
                  <c:v>13.897220000000001</c:v>
                </c:pt>
                <c:pt idx="275">
                  <c:v>13.88828</c:v>
                </c:pt>
                <c:pt idx="276">
                  <c:v>13.87974</c:v>
                </c:pt>
                <c:pt idx="277">
                  <c:v>13.87256</c:v>
                </c:pt>
                <c:pt idx="278">
                  <c:v>13.865550000000001</c:v>
                </c:pt>
                <c:pt idx="279">
                  <c:v>13.85759</c:v>
                </c:pt>
                <c:pt idx="280">
                  <c:v>13.848710000000001</c:v>
                </c:pt>
                <c:pt idx="281">
                  <c:v>13.84047</c:v>
                </c:pt>
                <c:pt idx="282">
                  <c:v>13.83325</c:v>
                </c:pt>
                <c:pt idx="283">
                  <c:v>13.8263</c:v>
                </c:pt>
                <c:pt idx="284">
                  <c:v>13.819889999999999</c:v>
                </c:pt>
                <c:pt idx="285">
                  <c:v>13.813269999999999</c:v>
                </c:pt>
                <c:pt idx="286">
                  <c:v>13.8064</c:v>
                </c:pt>
                <c:pt idx="287">
                  <c:v>13.79988</c:v>
                </c:pt>
                <c:pt idx="288">
                  <c:v>13.793340000000001</c:v>
                </c:pt>
                <c:pt idx="289">
                  <c:v>13.78636</c:v>
                </c:pt>
                <c:pt idx="290">
                  <c:v>13.77923</c:v>
                </c:pt>
                <c:pt idx="291">
                  <c:v>13.772729999999999</c:v>
                </c:pt>
                <c:pt idx="292">
                  <c:v>13.766640000000001</c:v>
                </c:pt>
                <c:pt idx="293">
                  <c:v>13.760120000000001</c:v>
                </c:pt>
                <c:pt idx="294">
                  <c:v>13.75339</c:v>
                </c:pt>
                <c:pt idx="295">
                  <c:v>13.747120000000001</c:v>
                </c:pt>
                <c:pt idx="296">
                  <c:v>13.740460000000001</c:v>
                </c:pt>
                <c:pt idx="297">
                  <c:v>13.73279</c:v>
                </c:pt>
                <c:pt idx="298">
                  <c:v>13.724880000000001</c:v>
                </c:pt>
                <c:pt idx="299">
                  <c:v>13.71733</c:v>
                </c:pt>
                <c:pt idx="300">
                  <c:v>13.710100000000001</c:v>
                </c:pt>
                <c:pt idx="301">
                  <c:v>13.70382</c:v>
                </c:pt>
                <c:pt idx="302">
                  <c:v>13.69782</c:v>
                </c:pt>
                <c:pt idx="303">
                  <c:v>13.691319999999999</c:v>
                </c:pt>
                <c:pt idx="304">
                  <c:v>13.685370000000001</c:v>
                </c:pt>
                <c:pt idx="305">
                  <c:v>13.6798</c:v>
                </c:pt>
                <c:pt idx="306">
                  <c:v>13.673999999999999</c:v>
                </c:pt>
                <c:pt idx="307">
                  <c:v>13.668620000000001</c:v>
                </c:pt>
                <c:pt idx="308">
                  <c:v>13.663449999999999</c:v>
                </c:pt>
                <c:pt idx="309">
                  <c:v>13.657080000000001</c:v>
                </c:pt>
                <c:pt idx="310">
                  <c:v>13.650740000000001</c:v>
                </c:pt>
                <c:pt idx="311">
                  <c:v>13.64574</c:v>
                </c:pt>
                <c:pt idx="312">
                  <c:v>13.640829999999999</c:v>
                </c:pt>
                <c:pt idx="313">
                  <c:v>13.636039999999999</c:v>
                </c:pt>
                <c:pt idx="314">
                  <c:v>13.631130000000001</c:v>
                </c:pt>
                <c:pt idx="315">
                  <c:v>13.62603</c:v>
                </c:pt>
                <c:pt idx="316">
                  <c:v>13.62086</c:v>
                </c:pt>
                <c:pt idx="317">
                  <c:v>13.615959999999999</c:v>
                </c:pt>
                <c:pt idx="318">
                  <c:v>13.61145</c:v>
                </c:pt>
                <c:pt idx="319">
                  <c:v>13.60638</c:v>
                </c:pt>
                <c:pt idx="320">
                  <c:v>13.60111</c:v>
                </c:pt>
                <c:pt idx="321">
                  <c:v>13.59585</c:v>
                </c:pt>
                <c:pt idx="322">
                  <c:v>13.590400000000001</c:v>
                </c:pt>
                <c:pt idx="323">
                  <c:v>13.584759999999999</c:v>
                </c:pt>
                <c:pt idx="324">
                  <c:v>13.57982</c:v>
                </c:pt>
                <c:pt idx="325">
                  <c:v>13.57546</c:v>
                </c:pt>
                <c:pt idx="326">
                  <c:v>13.57095</c:v>
                </c:pt>
                <c:pt idx="327">
                  <c:v>13.56626</c:v>
                </c:pt>
                <c:pt idx="328">
                  <c:v>13.56099</c:v>
                </c:pt>
                <c:pt idx="329">
                  <c:v>13.55556</c:v>
                </c:pt>
                <c:pt idx="330">
                  <c:v>13.55109</c:v>
                </c:pt>
                <c:pt idx="331">
                  <c:v>13.54594</c:v>
                </c:pt>
                <c:pt idx="332">
                  <c:v>13.53941</c:v>
                </c:pt>
                <c:pt idx="333">
                  <c:v>13.533379999999999</c:v>
                </c:pt>
                <c:pt idx="334">
                  <c:v>13.527889999999999</c:v>
                </c:pt>
                <c:pt idx="335">
                  <c:v>13.52225</c:v>
                </c:pt>
                <c:pt idx="336">
                  <c:v>13.516959999999999</c:v>
                </c:pt>
                <c:pt idx="337">
                  <c:v>13.51207</c:v>
                </c:pt>
                <c:pt idx="338">
                  <c:v>13.506489999999999</c:v>
                </c:pt>
                <c:pt idx="339">
                  <c:v>13.500120000000001</c:v>
                </c:pt>
                <c:pt idx="340">
                  <c:v>13.49432</c:v>
                </c:pt>
                <c:pt idx="341">
                  <c:v>13.48814</c:v>
                </c:pt>
                <c:pt idx="342">
                  <c:v>13.48197</c:v>
                </c:pt>
                <c:pt idx="343">
                  <c:v>13.476760000000001</c:v>
                </c:pt>
                <c:pt idx="344">
                  <c:v>13.47153</c:v>
                </c:pt>
                <c:pt idx="345">
                  <c:v>13.46522</c:v>
                </c:pt>
                <c:pt idx="346">
                  <c:v>13.459350000000001</c:v>
                </c:pt>
                <c:pt idx="347">
                  <c:v>13.45364</c:v>
                </c:pt>
                <c:pt idx="348">
                  <c:v>13.44811</c:v>
                </c:pt>
                <c:pt idx="349">
                  <c:v>13.442679999999999</c:v>
                </c:pt>
                <c:pt idx="350">
                  <c:v>13.43702</c:v>
                </c:pt>
                <c:pt idx="351">
                  <c:v>13.430999999999999</c:v>
                </c:pt>
                <c:pt idx="352">
                  <c:v>13.424149999999999</c:v>
                </c:pt>
                <c:pt idx="353">
                  <c:v>13.41765</c:v>
                </c:pt>
                <c:pt idx="354">
                  <c:v>13.411809999999999</c:v>
                </c:pt>
                <c:pt idx="355">
                  <c:v>13.406079999999999</c:v>
                </c:pt>
                <c:pt idx="356">
                  <c:v>13.399929999999999</c:v>
                </c:pt>
                <c:pt idx="357">
                  <c:v>13.394579999999999</c:v>
                </c:pt>
                <c:pt idx="358">
                  <c:v>13.387969999999999</c:v>
                </c:pt>
                <c:pt idx="359">
                  <c:v>13.38241</c:v>
                </c:pt>
                <c:pt idx="360">
                  <c:v>13.378069999999999</c:v>
                </c:pt>
                <c:pt idx="361">
                  <c:v>13.372059999999999</c:v>
                </c:pt>
                <c:pt idx="362">
                  <c:v>13.365690000000001</c:v>
                </c:pt>
                <c:pt idx="363">
                  <c:v>13.35957</c:v>
                </c:pt>
                <c:pt idx="364">
                  <c:v>13.35337</c:v>
                </c:pt>
                <c:pt idx="365">
                  <c:v>13.34817</c:v>
                </c:pt>
                <c:pt idx="366">
                  <c:v>13.342449999999999</c:v>
                </c:pt>
                <c:pt idx="367">
                  <c:v>13.336589999999999</c:v>
                </c:pt>
                <c:pt idx="368">
                  <c:v>13.33081</c:v>
                </c:pt>
                <c:pt idx="369">
                  <c:v>13.324249999999999</c:v>
                </c:pt>
                <c:pt idx="370">
                  <c:v>13.31889</c:v>
                </c:pt>
                <c:pt idx="371">
                  <c:v>13.31329</c:v>
                </c:pt>
                <c:pt idx="372">
                  <c:v>13.30756</c:v>
                </c:pt>
                <c:pt idx="373">
                  <c:v>13.302250000000001</c:v>
                </c:pt>
                <c:pt idx="374">
                  <c:v>13.2973</c:v>
                </c:pt>
                <c:pt idx="375">
                  <c:v>13.291639999999999</c:v>
                </c:pt>
                <c:pt idx="376">
                  <c:v>13.28599</c:v>
                </c:pt>
                <c:pt idx="377">
                  <c:v>13.280670000000001</c:v>
                </c:pt>
                <c:pt idx="378">
                  <c:v>13.27502</c:v>
                </c:pt>
                <c:pt idx="379">
                  <c:v>13.2699</c:v>
                </c:pt>
                <c:pt idx="380">
                  <c:v>13.26477</c:v>
                </c:pt>
                <c:pt idx="381">
                  <c:v>13.25949</c:v>
                </c:pt>
                <c:pt idx="382">
                  <c:v>13.255850000000001</c:v>
                </c:pt>
                <c:pt idx="383">
                  <c:v>13.25212</c:v>
                </c:pt>
                <c:pt idx="384">
                  <c:v>13.24827</c:v>
                </c:pt>
                <c:pt idx="385">
                  <c:v>13.24427</c:v>
                </c:pt>
                <c:pt idx="386">
                  <c:v>13.24033</c:v>
                </c:pt>
                <c:pt idx="387">
                  <c:v>13.235939999999999</c:v>
                </c:pt>
                <c:pt idx="388">
                  <c:v>13.231780000000001</c:v>
                </c:pt>
                <c:pt idx="389">
                  <c:v>13.227969999999999</c:v>
                </c:pt>
                <c:pt idx="390">
                  <c:v>13.223890000000001</c:v>
                </c:pt>
                <c:pt idx="391">
                  <c:v>13.2204</c:v>
                </c:pt>
                <c:pt idx="392">
                  <c:v>13.21688</c:v>
                </c:pt>
                <c:pt idx="393">
                  <c:v>13.212669999999999</c:v>
                </c:pt>
                <c:pt idx="394">
                  <c:v>13.208550000000001</c:v>
                </c:pt>
                <c:pt idx="395">
                  <c:v>13.20532</c:v>
                </c:pt>
                <c:pt idx="396">
                  <c:v>13.202109999999999</c:v>
                </c:pt>
                <c:pt idx="397">
                  <c:v>13.19886</c:v>
                </c:pt>
                <c:pt idx="398">
                  <c:v>13.19529</c:v>
                </c:pt>
                <c:pt idx="399">
                  <c:v>13.19233</c:v>
                </c:pt>
                <c:pt idx="400">
                  <c:v>13.189859999999999</c:v>
                </c:pt>
                <c:pt idx="401">
                  <c:v>13.18661</c:v>
                </c:pt>
                <c:pt idx="402">
                  <c:v>13.184810000000001</c:v>
                </c:pt>
                <c:pt idx="403">
                  <c:v>13.18201</c:v>
                </c:pt>
                <c:pt idx="404">
                  <c:v>13.1777</c:v>
                </c:pt>
                <c:pt idx="405">
                  <c:v>13.17437</c:v>
                </c:pt>
                <c:pt idx="406">
                  <c:v>13.172079999999999</c:v>
                </c:pt>
                <c:pt idx="407">
                  <c:v>13.16854</c:v>
                </c:pt>
                <c:pt idx="408">
                  <c:v>13.165839999999999</c:v>
                </c:pt>
                <c:pt idx="409">
                  <c:v>13.163449999999999</c:v>
                </c:pt>
                <c:pt idx="410">
                  <c:v>13.15982</c:v>
                </c:pt>
                <c:pt idx="411">
                  <c:v>13.15691</c:v>
                </c:pt>
                <c:pt idx="412">
                  <c:v>13.15451</c:v>
                </c:pt>
                <c:pt idx="413">
                  <c:v>13.15141</c:v>
                </c:pt>
                <c:pt idx="414">
                  <c:v>13.148429999999999</c:v>
                </c:pt>
                <c:pt idx="415">
                  <c:v>13.145429999999999</c:v>
                </c:pt>
                <c:pt idx="416">
                  <c:v>13.141389999999999</c:v>
                </c:pt>
                <c:pt idx="417">
                  <c:v>13.138540000000001</c:v>
                </c:pt>
                <c:pt idx="418">
                  <c:v>13.136329999999999</c:v>
                </c:pt>
                <c:pt idx="419">
                  <c:v>13.13461</c:v>
                </c:pt>
                <c:pt idx="420">
                  <c:v>13.13143</c:v>
                </c:pt>
                <c:pt idx="421">
                  <c:v>13.129910000000001</c:v>
                </c:pt>
                <c:pt idx="422">
                  <c:v>13.126860000000001</c:v>
                </c:pt>
                <c:pt idx="423">
                  <c:v>13.123530000000001</c:v>
                </c:pt>
                <c:pt idx="424">
                  <c:v>13.120200000000001</c:v>
                </c:pt>
                <c:pt idx="425">
                  <c:v>13.11764</c:v>
                </c:pt>
                <c:pt idx="426">
                  <c:v>13.11619</c:v>
                </c:pt>
                <c:pt idx="427">
                  <c:v>13.11365</c:v>
                </c:pt>
                <c:pt idx="428">
                  <c:v>13.11065</c:v>
                </c:pt>
                <c:pt idx="429">
                  <c:v>13.107810000000001</c:v>
                </c:pt>
                <c:pt idx="430">
                  <c:v>13.1051</c:v>
                </c:pt>
                <c:pt idx="431">
                  <c:v>13.10324</c:v>
                </c:pt>
                <c:pt idx="432">
                  <c:v>13.10089</c:v>
                </c:pt>
                <c:pt idx="433">
                  <c:v>13.09933</c:v>
                </c:pt>
                <c:pt idx="434">
                  <c:v>13.09585</c:v>
                </c:pt>
                <c:pt idx="435">
                  <c:v>13.09342</c:v>
                </c:pt>
                <c:pt idx="436">
                  <c:v>13.090249999999999</c:v>
                </c:pt>
                <c:pt idx="437">
                  <c:v>13.08746</c:v>
                </c:pt>
                <c:pt idx="438">
                  <c:v>13.08403</c:v>
                </c:pt>
                <c:pt idx="439">
                  <c:v>13.08263</c:v>
                </c:pt>
                <c:pt idx="440">
                  <c:v>13.080690000000001</c:v>
                </c:pt>
                <c:pt idx="441">
                  <c:v>13.07888</c:v>
                </c:pt>
                <c:pt idx="442">
                  <c:v>13.075850000000001</c:v>
                </c:pt>
                <c:pt idx="443">
                  <c:v>13.07286</c:v>
                </c:pt>
                <c:pt idx="444">
                  <c:v>13.071109999999999</c:v>
                </c:pt>
                <c:pt idx="445">
                  <c:v>13.069419999999999</c:v>
                </c:pt>
                <c:pt idx="446">
                  <c:v>13.06676</c:v>
                </c:pt>
                <c:pt idx="447">
                  <c:v>13.064629999999999</c:v>
                </c:pt>
                <c:pt idx="448">
                  <c:v>13.06251</c:v>
                </c:pt>
                <c:pt idx="449">
                  <c:v>13.06081</c:v>
                </c:pt>
                <c:pt idx="450">
                  <c:v>13.05749</c:v>
                </c:pt>
                <c:pt idx="451">
                  <c:v>13.056050000000001</c:v>
                </c:pt>
                <c:pt idx="452">
                  <c:v>13.05383</c:v>
                </c:pt>
                <c:pt idx="453">
                  <c:v>13.05156</c:v>
                </c:pt>
                <c:pt idx="454">
                  <c:v>13.0509</c:v>
                </c:pt>
                <c:pt idx="455">
                  <c:v>13.04918</c:v>
                </c:pt>
                <c:pt idx="456">
                  <c:v>13.046670000000001</c:v>
                </c:pt>
                <c:pt idx="457">
                  <c:v>13.045019999999999</c:v>
                </c:pt>
                <c:pt idx="458">
                  <c:v>13.042820000000001</c:v>
                </c:pt>
                <c:pt idx="459">
                  <c:v>13.041320000000001</c:v>
                </c:pt>
                <c:pt idx="460">
                  <c:v>13.03984</c:v>
                </c:pt>
                <c:pt idx="461">
                  <c:v>13.03876</c:v>
                </c:pt>
                <c:pt idx="462">
                  <c:v>13.0373</c:v>
                </c:pt>
                <c:pt idx="463">
                  <c:v>13.03557</c:v>
                </c:pt>
                <c:pt idx="464">
                  <c:v>13.034140000000001</c:v>
                </c:pt>
                <c:pt idx="465">
                  <c:v>13.03257</c:v>
                </c:pt>
                <c:pt idx="466">
                  <c:v>13.03187</c:v>
                </c:pt>
                <c:pt idx="467">
                  <c:v>13.030670000000001</c:v>
                </c:pt>
                <c:pt idx="468">
                  <c:v>13.0282</c:v>
                </c:pt>
                <c:pt idx="469">
                  <c:v>13.025980000000001</c:v>
                </c:pt>
                <c:pt idx="470">
                  <c:v>13.025080000000001</c:v>
                </c:pt>
                <c:pt idx="471">
                  <c:v>13.02309</c:v>
                </c:pt>
                <c:pt idx="472">
                  <c:v>13.02219</c:v>
                </c:pt>
                <c:pt idx="473">
                  <c:v>13.021929999999999</c:v>
                </c:pt>
                <c:pt idx="474">
                  <c:v>13.021179999999999</c:v>
                </c:pt>
                <c:pt idx="475">
                  <c:v>13.020210000000001</c:v>
                </c:pt>
                <c:pt idx="476">
                  <c:v>13.017720000000001</c:v>
                </c:pt>
                <c:pt idx="477">
                  <c:v>13.016019999999999</c:v>
                </c:pt>
                <c:pt idx="478">
                  <c:v>13.01553</c:v>
                </c:pt>
                <c:pt idx="479">
                  <c:v>13.01483</c:v>
                </c:pt>
                <c:pt idx="480">
                  <c:v>13.01361</c:v>
                </c:pt>
                <c:pt idx="481">
                  <c:v>13.011559999999999</c:v>
                </c:pt>
                <c:pt idx="482">
                  <c:v>13.009740000000001</c:v>
                </c:pt>
                <c:pt idx="483">
                  <c:v>13.00845</c:v>
                </c:pt>
                <c:pt idx="484">
                  <c:v>13.00766</c:v>
                </c:pt>
                <c:pt idx="485">
                  <c:v>13.006069999999999</c:v>
                </c:pt>
                <c:pt idx="486">
                  <c:v>13.004440000000001</c:v>
                </c:pt>
                <c:pt idx="487">
                  <c:v>13.00408</c:v>
                </c:pt>
                <c:pt idx="488">
                  <c:v>13.004060000000001</c:v>
                </c:pt>
                <c:pt idx="489">
                  <c:v>13.00268</c:v>
                </c:pt>
                <c:pt idx="490">
                  <c:v>13.00123</c:v>
                </c:pt>
                <c:pt idx="491">
                  <c:v>12.999359999999999</c:v>
                </c:pt>
                <c:pt idx="492">
                  <c:v>12.99865</c:v>
                </c:pt>
                <c:pt idx="493">
                  <c:v>12.99888</c:v>
                </c:pt>
                <c:pt idx="494">
                  <c:v>12.99865</c:v>
                </c:pt>
                <c:pt idx="495">
                  <c:v>12.99752</c:v>
                </c:pt>
                <c:pt idx="496">
                  <c:v>12.996309999999999</c:v>
                </c:pt>
                <c:pt idx="497">
                  <c:v>12.99492</c:v>
                </c:pt>
                <c:pt idx="498">
                  <c:v>12.99433</c:v>
                </c:pt>
                <c:pt idx="499">
                  <c:v>12.99329</c:v>
                </c:pt>
                <c:pt idx="500">
                  <c:v>12.992430000000001</c:v>
                </c:pt>
                <c:pt idx="501">
                  <c:v>12.991619999999999</c:v>
                </c:pt>
                <c:pt idx="502">
                  <c:v>12.99085</c:v>
                </c:pt>
                <c:pt idx="503">
                  <c:v>12.990220000000001</c:v>
                </c:pt>
                <c:pt idx="504">
                  <c:v>12.99039</c:v>
                </c:pt>
                <c:pt idx="505">
                  <c:v>12.989890000000001</c:v>
                </c:pt>
                <c:pt idx="506">
                  <c:v>12.98915</c:v>
                </c:pt>
                <c:pt idx="507">
                  <c:v>12.98888</c:v>
                </c:pt>
                <c:pt idx="508">
                  <c:v>12.988020000000001</c:v>
                </c:pt>
                <c:pt idx="509">
                  <c:v>12.987130000000001</c:v>
                </c:pt>
                <c:pt idx="510">
                  <c:v>12.986649999999999</c:v>
                </c:pt>
                <c:pt idx="511">
                  <c:v>12.98616</c:v>
                </c:pt>
                <c:pt idx="512">
                  <c:v>12.984909999999999</c:v>
                </c:pt>
                <c:pt idx="513">
                  <c:v>12.98359</c:v>
                </c:pt>
                <c:pt idx="514">
                  <c:v>12.98292</c:v>
                </c:pt>
                <c:pt idx="515">
                  <c:v>12.982900000000001</c:v>
                </c:pt>
                <c:pt idx="516">
                  <c:v>12.98189</c:v>
                </c:pt>
                <c:pt idx="517">
                  <c:v>12.981159999999999</c:v>
                </c:pt>
                <c:pt idx="518">
                  <c:v>12.981619999999999</c:v>
                </c:pt>
                <c:pt idx="519">
                  <c:v>12.981809999999999</c:v>
                </c:pt>
                <c:pt idx="520">
                  <c:v>12.981640000000001</c:v>
                </c:pt>
                <c:pt idx="521">
                  <c:v>12.98122</c:v>
                </c:pt>
                <c:pt idx="522">
                  <c:v>12.98118</c:v>
                </c:pt>
                <c:pt idx="523">
                  <c:v>12.981310000000001</c:v>
                </c:pt>
                <c:pt idx="524">
                  <c:v>12.98184</c:v>
                </c:pt>
                <c:pt idx="525">
                  <c:v>12.981540000000001</c:v>
                </c:pt>
                <c:pt idx="526">
                  <c:v>12.98204</c:v>
                </c:pt>
                <c:pt idx="527">
                  <c:v>12.981920000000001</c:v>
                </c:pt>
                <c:pt idx="528">
                  <c:v>12.98108</c:v>
                </c:pt>
                <c:pt idx="529">
                  <c:v>12.981579999999999</c:v>
                </c:pt>
                <c:pt idx="530">
                  <c:v>12.982100000000001</c:v>
                </c:pt>
                <c:pt idx="531">
                  <c:v>12.98268</c:v>
                </c:pt>
                <c:pt idx="532">
                  <c:v>12.983140000000001</c:v>
                </c:pt>
                <c:pt idx="533">
                  <c:v>12.982290000000001</c:v>
                </c:pt>
                <c:pt idx="534">
                  <c:v>12.9817</c:v>
                </c:pt>
                <c:pt idx="535">
                  <c:v>12.98251</c:v>
                </c:pt>
                <c:pt idx="536">
                  <c:v>12.9834</c:v>
                </c:pt>
                <c:pt idx="537">
                  <c:v>12.98301</c:v>
                </c:pt>
                <c:pt idx="538">
                  <c:v>12.98251</c:v>
                </c:pt>
                <c:pt idx="539">
                  <c:v>12.98254</c:v>
                </c:pt>
                <c:pt idx="540">
                  <c:v>12.98292</c:v>
                </c:pt>
                <c:pt idx="541">
                  <c:v>12.984080000000001</c:v>
                </c:pt>
                <c:pt idx="542">
                  <c:v>12.984170000000001</c:v>
                </c:pt>
                <c:pt idx="543">
                  <c:v>12.98343</c:v>
                </c:pt>
                <c:pt idx="544">
                  <c:v>12.9826</c:v>
                </c:pt>
                <c:pt idx="545">
                  <c:v>12.98202</c:v>
                </c:pt>
                <c:pt idx="546">
                  <c:v>12.98227</c:v>
                </c:pt>
                <c:pt idx="547">
                  <c:v>12.982659999999999</c:v>
                </c:pt>
                <c:pt idx="548">
                  <c:v>12.98269</c:v>
                </c:pt>
                <c:pt idx="549">
                  <c:v>12.98226</c:v>
                </c:pt>
                <c:pt idx="550">
                  <c:v>12.98245</c:v>
                </c:pt>
                <c:pt idx="551">
                  <c:v>12.98259</c:v>
                </c:pt>
                <c:pt idx="552">
                  <c:v>12.982379999999999</c:v>
                </c:pt>
                <c:pt idx="553">
                  <c:v>12.98272</c:v>
                </c:pt>
                <c:pt idx="554">
                  <c:v>12.982340000000001</c:v>
                </c:pt>
                <c:pt idx="555">
                  <c:v>12.98155</c:v>
                </c:pt>
                <c:pt idx="556">
                  <c:v>12.981870000000001</c:v>
                </c:pt>
                <c:pt idx="557">
                  <c:v>12.98265</c:v>
                </c:pt>
                <c:pt idx="558">
                  <c:v>12.98333</c:v>
                </c:pt>
                <c:pt idx="559">
                  <c:v>12.98423</c:v>
                </c:pt>
                <c:pt idx="560">
                  <c:v>12.98404</c:v>
                </c:pt>
                <c:pt idx="561">
                  <c:v>12.98333</c:v>
                </c:pt>
                <c:pt idx="562">
                  <c:v>12.98333</c:v>
                </c:pt>
                <c:pt idx="563">
                  <c:v>12.983610000000001</c:v>
                </c:pt>
                <c:pt idx="564">
                  <c:v>12.983610000000001</c:v>
                </c:pt>
                <c:pt idx="565">
                  <c:v>12.9834</c:v>
                </c:pt>
                <c:pt idx="566">
                  <c:v>12.98343</c:v>
                </c:pt>
                <c:pt idx="567">
                  <c:v>12.983449999999999</c:v>
                </c:pt>
                <c:pt idx="568">
                  <c:v>12.982749999999999</c:v>
                </c:pt>
                <c:pt idx="569">
                  <c:v>12.98221</c:v>
                </c:pt>
                <c:pt idx="570">
                  <c:v>12.98212</c:v>
                </c:pt>
                <c:pt idx="571">
                  <c:v>12.982749999999999</c:v>
                </c:pt>
                <c:pt idx="572">
                  <c:v>12.98329</c:v>
                </c:pt>
                <c:pt idx="573">
                  <c:v>12.98283</c:v>
                </c:pt>
                <c:pt idx="574">
                  <c:v>12.98265</c:v>
                </c:pt>
                <c:pt idx="575">
                  <c:v>12.982799999999999</c:v>
                </c:pt>
                <c:pt idx="576">
                  <c:v>12.98263</c:v>
                </c:pt>
                <c:pt idx="577">
                  <c:v>12.982279999999999</c:v>
                </c:pt>
                <c:pt idx="578">
                  <c:v>12.98221</c:v>
                </c:pt>
                <c:pt idx="579">
                  <c:v>12.98169</c:v>
                </c:pt>
                <c:pt idx="580">
                  <c:v>12.98152</c:v>
                </c:pt>
                <c:pt idx="581">
                  <c:v>12.98188</c:v>
                </c:pt>
                <c:pt idx="582">
                  <c:v>12.98189</c:v>
                </c:pt>
                <c:pt idx="583">
                  <c:v>12.9824</c:v>
                </c:pt>
                <c:pt idx="584">
                  <c:v>12.98305</c:v>
                </c:pt>
                <c:pt idx="585">
                  <c:v>12.98292</c:v>
                </c:pt>
                <c:pt idx="586">
                  <c:v>12.982810000000001</c:v>
                </c:pt>
                <c:pt idx="587">
                  <c:v>12.983090000000001</c:v>
                </c:pt>
                <c:pt idx="588">
                  <c:v>12.983129999999999</c:v>
                </c:pt>
                <c:pt idx="589">
                  <c:v>12.98326</c:v>
                </c:pt>
                <c:pt idx="590">
                  <c:v>12.98297</c:v>
                </c:pt>
                <c:pt idx="591">
                  <c:v>12.98237</c:v>
                </c:pt>
                <c:pt idx="592">
                  <c:v>12.98269</c:v>
                </c:pt>
                <c:pt idx="593">
                  <c:v>12.983320000000001</c:v>
                </c:pt>
                <c:pt idx="594">
                  <c:v>12.983739999999999</c:v>
                </c:pt>
                <c:pt idx="595">
                  <c:v>12.984360000000001</c:v>
                </c:pt>
                <c:pt idx="596">
                  <c:v>12.98509</c:v>
                </c:pt>
                <c:pt idx="597">
                  <c:v>12.98582</c:v>
                </c:pt>
                <c:pt idx="598">
                  <c:v>12.986840000000001</c:v>
                </c:pt>
                <c:pt idx="599">
                  <c:v>12.988009999999999</c:v>
                </c:pt>
                <c:pt idx="600">
                  <c:v>12.989940000000001</c:v>
                </c:pt>
                <c:pt idx="601">
                  <c:v>12.99123</c:v>
                </c:pt>
                <c:pt idx="602">
                  <c:v>12.9923</c:v>
                </c:pt>
                <c:pt idx="603">
                  <c:v>12.99169</c:v>
                </c:pt>
                <c:pt idx="604">
                  <c:v>12.991300000000001</c:v>
                </c:pt>
                <c:pt idx="605">
                  <c:v>12.992050000000001</c:v>
                </c:pt>
                <c:pt idx="606">
                  <c:v>12.992900000000001</c:v>
                </c:pt>
                <c:pt idx="607">
                  <c:v>12.99357</c:v>
                </c:pt>
                <c:pt idx="608">
                  <c:v>12.99422</c:v>
                </c:pt>
                <c:pt idx="609">
                  <c:v>12.994540000000001</c:v>
                </c:pt>
                <c:pt idx="610">
                  <c:v>12.99493</c:v>
                </c:pt>
                <c:pt idx="611">
                  <c:v>12.996510000000001</c:v>
                </c:pt>
                <c:pt idx="612">
                  <c:v>12.997070000000001</c:v>
                </c:pt>
                <c:pt idx="613">
                  <c:v>12.99803</c:v>
                </c:pt>
                <c:pt idx="614">
                  <c:v>12.99906</c:v>
                </c:pt>
                <c:pt idx="615">
                  <c:v>13.000679999999999</c:v>
                </c:pt>
                <c:pt idx="616">
                  <c:v>13.001250000000001</c:v>
                </c:pt>
                <c:pt idx="617">
                  <c:v>13.001989999999999</c:v>
                </c:pt>
                <c:pt idx="618">
                  <c:v>13.00315</c:v>
                </c:pt>
                <c:pt idx="619">
                  <c:v>13.00398</c:v>
                </c:pt>
                <c:pt idx="620">
                  <c:v>13.003970000000001</c:v>
                </c:pt>
                <c:pt idx="621">
                  <c:v>13.003880000000001</c:v>
                </c:pt>
                <c:pt idx="622">
                  <c:v>13.004160000000001</c:v>
                </c:pt>
                <c:pt idx="623">
                  <c:v>13.005050000000001</c:v>
                </c:pt>
                <c:pt idx="624">
                  <c:v>13.00545</c:v>
                </c:pt>
                <c:pt idx="625">
                  <c:v>13.00573</c:v>
                </c:pt>
                <c:pt idx="626">
                  <c:v>13.00756</c:v>
                </c:pt>
                <c:pt idx="627">
                  <c:v>13.00892</c:v>
                </c:pt>
                <c:pt idx="628">
                  <c:v>13.01014</c:v>
                </c:pt>
                <c:pt idx="629">
                  <c:v>13.01107</c:v>
                </c:pt>
                <c:pt idx="630">
                  <c:v>13.01116</c:v>
                </c:pt>
                <c:pt idx="631">
                  <c:v>13.011480000000001</c:v>
                </c:pt>
                <c:pt idx="632">
                  <c:v>13.012269999999999</c:v>
                </c:pt>
                <c:pt idx="633">
                  <c:v>13.01275</c:v>
                </c:pt>
                <c:pt idx="634">
                  <c:v>13.01294</c:v>
                </c:pt>
                <c:pt idx="635">
                  <c:v>13.01301</c:v>
                </c:pt>
                <c:pt idx="636">
                  <c:v>13.014049999999999</c:v>
                </c:pt>
                <c:pt idx="637">
                  <c:v>13.01498</c:v>
                </c:pt>
                <c:pt idx="638">
                  <c:v>13.015879999999999</c:v>
                </c:pt>
                <c:pt idx="639">
                  <c:v>13.016959999999999</c:v>
                </c:pt>
                <c:pt idx="640">
                  <c:v>13.018689999999999</c:v>
                </c:pt>
                <c:pt idx="641">
                  <c:v>13.01972</c:v>
                </c:pt>
                <c:pt idx="642">
                  <c:v>13.020759999999999</c:v>
                </c:pt>
                <c:pt idx="643">
                  <c:v>13.0215</c:v>
                </c:pt>
                <c:pt idx="644">
                  <c:v>13.023</c:v>
                </c:pt>
                <c:pt idx="645">
                  <c:v>13.02474</c:v>
                </c:pt>
                <c:pt idx="646">
                  <c:v>13.026109999999999</c:v>
                </c:pt>
                <c:pt idx="647">
                  <c:v>13.02647</c:v>
                </c:pt>
                <c:pt idx="648">
                  <c:v>13.02759</c:v>
                </c:pt>
                <c:pt idx="649">
                  <c:v>13.02887</c:v>
                </c:pt>
                <c:pt idx="650">
                  <c:v>13.02918</c:v>
                </c:pt>
                <c:pt idx="651">
                  <c:v>13.02952</c:v>
                </c:pt>
                <c:pt idx="652">
                  <c:v>13.030469999999999</c:v>
                </c:pt>
                <c:pt idx="653">
                  <c:v>13.03232</c:v>
                </c:pt>
                <c:pt idx="654">
                  <c:v>13.03415</c:v>
                </c:pt>
                <c:pt idx="655">
                  <c:v>13.034700000000001</c:v>
                </c:pt>
                <c:pt idx="656">
                  <c:v>13.03478</c:v>
                </c:pt>
                <c:pt idx="657">
                  <c:v>13.03383</c:v>
                </c:pt>
                <c:pt idx="658">
                  <c:v>13.03411</c:v>
                </c:pt>
                <c:pt idx="659">
                  <c:v>13.034610000000001</c:v>
                </c:pt>
                <c:pt idx="660">
                  <c:v>13.035410000000001</c:v>
                </c:pt>
                <c:pt idx="661">
                  <c:v>13.03546</c:v>
                </c:pt>
                <c:pt idx="662">
                  <c:v>13.0373</c:v>
                </c:pt>
                <c:pt idx="663">
                  <c:v>13.036659999999999</c:v>
                </c:pt>
                <c:pt idx="664">
                  <c:v>13.03825</c:v>
                </c:pt>
                <c:pt idx="665">
                  <c:v>13.038080000000001</c:v>
                </c:pt>
                <c:pt idx="666">
                  <c:v>13.038209999999999</c:v>
                </c:pt>
                <c:pt idx="667">
                  <c:v>13.038869999999999</c:v>
                </c:pt>
                <c:pt idx="668">
                  <c:v>13.03955</c:v>
                </c:pt>
                <c:pt idx="669">
                  <c:v>13.04045</c:v>
                </c:pt>
                <c:pt idx="670">
                  <c:v>13.0418</c:v>
                </c:pt>
                <c:pt idx="671">
                  <c:v>13.042859999999999</c:v>
                </c:pt>
                <c:pt idx="672">
                  <c:v>13.043810000000001</c:v>
                </c:pt>
                <c:pt idx="673">
                  <c:v>13.044280000000001</c:v>
                </c:pt>
                <c:pt idx="674">
                  <c:v>13.044309999999999</c:v>
                </c:pt>
                <c:pt idx="675">
                  <c:v>13.045999999999999</c:v>
                </c:pt>
                <c:pt idx="676">
                  <c:v>13.046150000000001</c:v>
                </c:pt>
                <c:pt idx="677">
                  <c:v>13.04665</c:v>
                </c:pt>
                <c:pt idx="678">
                  <c:v>13.047140000000001</c:v>
                </c:pt>
                <c:pt idx="679">
                  <c:v>13.049099999999999</c:v>
                </c:pt>
                <c:pt idx="680">
                  <c:v>13.050179999999999</c:v>
                </c:pt>
                <c:pt idx="681">
                  <c:v>13.05156</c:v>
                </c:pt>
                <c:pt idx="682">
                  <c:v>13.05233</c:v>
                </c:pt>
                <c:pt idx="683">
                  <c:v>13.05336</c:v>
                </c:pt>
                <c:pt idx="684">
                  <c:v>13.054679999999999</c:v>
                </c:pt>
                <c:pt idx="685">
                  <c:v>13.05528</c:v>
                </c:pt>
                <c:pt idx="686">
                  <c:v>13.057370000000001</c:v>
                </c:pt>
                <c:pt idx="687">
                  <c:v>13.05772</c:v>
                </c:pt>
                <c:pt idx="688">
                  <c:v>13.058529999999999</c:v>
                </c:pt>
                <c:pt idx="689">
                  <c:v>13.05945</c:v>
                </c:pt>
                <c:pt idx="690">
                  <c:v>13.059810000000001</c:v>
                </c:pt>
                <c:pt idx="691">
                  <c:v>13.06029</c:v>
                </c:pt>
                <c:pt idx="692">
                  <c:v>13.06118</c:v>
                </c:pt>
                <c:pt idx="693">
                  <c:v>13.06264</c:v>
                </c:pt>
                <c:pt idx="694">
                  <c:v>13.0639</c:v>
                </c:pt>
                <c:pt idx="695">
                  <c:v>13.063789999999999</c:v>
                </c:pt>
                <c:pt idx="696">
                  <c:v>13.06406</c:v>
                </c:pt>
                <c:pt idx="697">
                  <c:v>13.06575</c:v>
                </c:pt>
                <c:pt idx="698">
                  <c:v>13.066470000000001</c:v>
                </c:pt>
                <c:pt idx="699">
                  <c:v>13.06587</c:v>
                </c:pt>
                <c:pt idx="700">
                  <c:v>13.06611</c:v>
                </c:pt>
                <c:pt idx="701">
                  <c:v>13.066509999999999</c:v>
                </c:pt>
                <c:pt idx="702">
                  <c:v>13.06748</c:v>
                </c:pt>
                <c:pt idx="703">
                  <c:v>13.068199999999999</c:v>
                </c:pt>
                <c:pt idx="704">
                  <c:v>13.06856</c:v>
                </c:pt>
                <c:pt idx="705">
                  <c:v>13.06864</c:v>
                </c:pt>
                <c:pt idx="706">
                  <c:v>13.07011</c:v>
                </c:pt>
                <c:pt idx="707">
                  <c:v>13.07268</c:v>
                </c:pt>
                <c:pt idx="708">
                  <c:v>13.07362</c:v>
                </c:pt>
                <c:pt idx="709">
                  <c:v>13.074439999999999</c:v>
                </c:pt>
                <c:pt idx="710">
                  <c:v>13.076700000000001</c:v>
                </c:pt>
                <c:pt idx="711">
                  <c:v>13.078569999999999</c:v>
                </c:pt>
                <c:pt idx="712">
                  <c:v>13.07878</c:v>
                </c:pt>
                <c:pt idx="713">
                  <c:v>13.08042</c:v>
                </c:pt>
                <c:pt idx="714">
                  <c:v>13.0809</c:v>
                </c:pt>
                <c:pt idx="715">
                  <c:v>13.081569999999999</c:v>
                </c:pt>
                <c:pt idx="716">
                  <c:v>13.082990000000001</c:v>
                </c:pt>
                <c:pt idx="717">
                  <c:v>13.08376</c:v>
                </c:pt>
                <c:pt idx="718">
                  <c:v>13.084860000000001</c:v>
                </c:pt>
                <c:pt idx="719">
                  <c:v>13.08539</c:v>
                </c:pt>
                <c:pt idx="720">
                  <c:v>13.086650000000001</c:v>
                </c:pt>
                <c:pt idx="721">
                  <c:v>13.088179999999999</c:v>
                </c:pt>
                <c:pt idx="722">
                  <c:v>13.089650000000001</c:v>
                </c:pt>
                <c:pt idx="723">
                  <c:v>13.090870000000001</c:v>
                </c:pt>
                <c:pt idx="724">
                  <c:v>13.093019999999999</c:v>
                </c:pt>
                <c:pt idx="725">
                  <c:v>13.09351</c:v>
                </c:pt>
                <c:pt idx="726">
                  <c:v>13.09355</c:v>
                </c:pt>
                <c:pt idx="727">
                  <c:v>13.094440000000001</c:v>
                </c:pt>
                <c:pt idx="728">
                  <c:v>13.095409999999999</c:v>
                </c:pt>
                <c:pt idx="729">
                  <c:v>13.095549999999999</c:v>
                </c:pt>
                <c:pt idx="730">
                  <c:v>13.096489999999999</c:v>
                </c:pt>
                <c:pt idx="731">
                  <c:v>13.097440000000001</c:v>
                </c:pt>
                <c:pt idx="732">
                  <c:v>13.09822</c:v>
                </c:pt>
                <c:pt idx="733">
                  <c:v>13.09909</c:v>
                </c:pt>
                <c:pt idx="734">
                  <c:v>13.10047</c:v>
                </c:pt>
                <c:pt idx="735">
                  <c:v>13.10229</c:v>
                </c:pt>
                <c:pt idx="736">
                  <c:v>13.10205</c:v>
                </c:pt>
                <c:pt idx="737">
                  <c:v>13.102779999999999</c:v>
                </c:pt>
                <c:pt idx="738">
                  <c:v>13.104150000000001</c:v>
                </c:pt>
                <c:pt idx="739">
                  <c:v>13.104889999999999</c:v>
                </c:pt>
                <c:pt idx="740">
                  <c:v>13.105729999999999</c:v>
                </c:pt>
                <c:pt idx="741">
                  <c:v>13.10751</c:v>
                </c:pt>
                <c:pt idx="742">
                  <c:v>13.10929</c:v>
                </c:pt>
                <c:pt idx="743">
                  <c:v>13.11056</c:v>
                </c:pt>
                <c:pt idx="744">
                  <c:v>13.111549999999999</c:v>
                </c:pt>
                <c:pt idx="745">
                  <c:v>13.11337</c:v>
                </c:pt>
                <c:pt idx="746">
                  <c:v>13.11533</c:v>
                </c:pt>
                <c:pt idx="747">
                  <c:v>13.116770000000001</c:v>
                </c:pt>
                <c:pt idx="748">
                  <c:v>13.11754</c:v>
                </c:pt>
                <c:pt idx="749">
                  <c:v>13.119160000000001</c:v>
                </c:pt>
                <c:pt idx="750">
                  <c:v>13.12135</c:v>
                </c:pt>
                <c:pt idx="751">
                  <c:v>13.1228</c:v>
                </c:pt>
                <c:pt idx="752">
                  <c:v>13.12384</c:v>
                </c:pt>
                <c:pt idx="753">
                  <c:v>13.1249</c:v>
                </c:pt>
                <c:pt idx="754">
                  <c:v>13.126469999999999</c:v>
                </c:pt>
                <c:pt idx="755">
                  <c:v>13.128069999999999</c:v>
                </c:pt>
                <c:pt idx="756">
                  <c:v>13.129049999999999</c:v>
                </c:pt>
                <c:pt idx="757">
                  <c:v>13.12951</c:v>
                </c:pt>
                <c:pt idx="758">
                  <c:v>13.13015</c:v>
                </c:pt>
                <c:pt idx="759">
                  <c:v>13.131</c:v>
                </c:pt>
                <c:pt idx="760">
                  <c:v>13.131019999999999</c:v>
                </c:pt>
                <c:pt idx="761">
                  <c:v>13.130789999999999</c:v>
                </c:pt>
                <c:pt idx="762">
                  <c:v>13.130660000000001</c:v>
                </c:pt>
                <c:pt idx="763">
                  <c:v>13.1318</c:v>
                </c:pt>
                <c:pt idx="764">
                  <c:v>13.13369</c:v>
                </c:pt>
                <c:pt idx="765">
                  <c:v>13.13499</c:v>
                </c:pt>
                <c:pt idx="766">
                  <c:v>13.1364</c:v>
                </c:pt>
                <c:pt idx="767">
                  <c:v>13.13815</c:v>
                </c:pt>
                <c:pt idx="768">
                  <c:v>13.139099999999999</c:v>
                </c:pt>
                <c:pt idx="769">
                  <c:v>13.1401</c:v>
                </c:pt>
                <c:pt idx="770">
                  <c:v>13.141080000000001</c:v>
                </c:pt>
                <c:pt idx="771">
                  <c:v>13.141529999999999</c:v>
                </c:pt>
                <c:pt idx="772">
                  <c:v>13.14193</c:v>
                </c:pt>
                <c:pt idx="773">
                  <c:v>13.142910000000001</c:v>
                </c:pt>
                <c:pt idx="774">
                  <c:v>13.14329</c:v>
                </c:pt>
                <c:pt idx="775">
                  <c:v>13.14462</c:v>
                </c:pt>
                <c:pt idx="776">
                  <c:v>13.1462</c:v>
                </c:pt>
                <c:pt idx="777">
                  <c:v>13.14668</c:v>
                </c:pt>
                <c:pt idx="778">
                  <c:v>13.147869999999999</c:v>
                </c:pt>
                <c:pt idx="779">
                  <c:v>13.14894</c:v>
                </c:pt>
                <c:pt idx="780">
                  <c:v>13.15024</c:v>
                </c:pt>
                <c:pt idx="781">
                  <c:v>13.151260000000001</c:v>
                </c:pt>
                <c:pt idx="782">
                  <c:v>13.151770000000001</c:v>
                </c:pt>
                <c:pt idx="783">
                  <c:v>13.152279999999999</c:v>
                </c:pt>
                <c:pt idx="784">
                  <c:v>13.15263</c:v>
                </c:pt>
                <c:pt idx="785">
                  <c:v>13.15357</c:v>
                </c:pt>
                <c:pt idx="786">
                  <c:v>13.154579999999999</c:v>
                </c:pt>
                <c:pt idx="787">
                  <c:v>13.155290000000001</c:v>
                </c:pt>
                <c:pt idx="788">
                  <c:v>13.155939999999999</c:v>
                </c:pt>
                <c:pt idx="789">
                  <c:v>13.156689999999999</c:v>
                </c:pt>
                <c:pt idx="790">
                  <c:v>13.157310000000001</c:v>
                </c:pt>
                <c:pt idx="791">
                  <c:v>13.157439999999999</c:v>
                </c:pt>
                <c:pt idx="792">
                  <c:v>13.157299999999999</c:v>
                </c:pt>
                <c:pt idx="793">
                  <c:v>13.157629999999999</c:v>
                </c:pt>
                <c:pt idx="794">
                  <c:v>13.157959999999999</c:v>
                </c:pt>
                <c:pt idx="795">
                  <c:v>13.157920000000001</c:v>
                </c:pt>
                <c:pt idx="796">
                  <c:v>13.1572</c:v>
                </c:pt>
                <c:pt idx="797">
                  <c:v>13.15612</c:v>
                </c:pt>
                <c:pt idx="798">
                  <c:v>13.15644</c:v>
                </c:pt>
                <c:pt idx="799">
                  <c:v>13.1569</c:v>
                </c:pt>
                <c:pt idx="800">
                  <c:v>13.156219999999999</c:v>
                </c:pt>
                <c:pt idx="801">
                  <c:v>13.155900000000001</c:v>
                </c:pt>
                <c:pt idx="802">
                  <c:v>13.15598</c:v>
                </c:pt>
                <c:pt idx="803">
                  <c:v>13.155379999999999</c:v>
                </c:pt>
                <c:pt idx="804">
                  <c:v>13.15465</c:v>
                </c:pt>
                <c:pt idx="805">
                  <c:v>13.154350000000001</c:v>
                </c:pt>
                <c:pt idx="806">
                  <c:v>13.154870000000001</c:v>
                </c:pt>
                <c:pt idx="807">
                  <c:v>13.15577</c:v>
                </c:pt>
                <c:pt idx="808">
                  <c:v>13.156890000000001</c:v>
                </c:pt>
                <c:pt idx="809">
                  <c:v>13.15753</c:v>
                </c:pt>
                <c:pt idx="810">
                  <c:v>13.157679999999999</c:v>
                </c:pt>
                <c:pt idx="811">
                  <c:v>13.158160000000001</c:v>
                </c:pt>
                <c:pt idx="812">
                  <c:v>13.15973</c:v>
                </c:pt>
                <c:pt idx="813">
                  <c:v>13.161110000000001</c:v>
                </c:pt>
                <c:pt idx="814">
                  <c:v>13.161009999999999</c:v>
                </c:pt>
                <c:pt idx="815">
                  <c:v>13.160629999999999</c:v>
                </c:pt>
                <c:pt idx="816">
                  <c:v>13.16004</c:v>
                </c:pt>
                <c:pt idx="817">
                  <c:v>13.159979999999999</c:v>
                </c:pt>
                <c:pt idx="818">
                  <c:v>13.16047</c:v>
                </c:pt>
                <c:pt idx="819">
                  <c:v>13.160769999999999</c:v>
                </c:pt>
                <c:pt idx="820">
                  <c:v>13.16094</c:v>
                </c:pt>
                <c:pt idx="821">
                  <c:v>13.161720000000001</c:v>
                </c:pt>
                <c:pt idx="822">
                  <c:v>13.1623</c:v>
                </c:pt>
                <c:pt idx="823">
                  <c:v>13.16211</c:v>
                </c:pt>
                <c:pt idx="824">
                  <c:v>13.16215</c:v>
                </c:pt>
                <c:pt idx="825">
                  <c:v>13.16216</c:v>
                </c:pt>
                <c:pt idx="826">
                  <c:v>13.162100000000001</c:v>
                </c:pt>
                <c:pt idx="827">
                  <c:v>13.162520000000001</c:v>
                </c:pt>
                <c:pt idx="828">
                  <c:v>13.162610000000001</c:v>
                </c:pt>
                <c:pt idx="829">
                  <c:v>13.1623</c:v>
                </c:pt>
                <c:pt idx="830">
                  <c:v>13.162459999999999</c:v>
                </c:pt>
                <c:pt idx="831">
                  <c:v>13.162750000000001</c:v>
                </c:pt>
                <c:pt idx="832">
                  <c:v>13.163209999999999</c:v>
                </c:pt>
                <c:pt idx="833">
                  <c:v>13.16375</c:v>
                </c:pt>
                <c:pt idx="834">
                  <c:v>13.164009999999999</c:v>
                </c:pt>
                <c:pt idx="835">
                  <c:v>13.164</c:v>
                </c:pt>
                <c:pt idx="836">
                  <c:v>13.164389999999999</c:v>
                </c:pt>
                <c:pt idx="837">
                  <c:v>13.16498</c:v>
                </c:pt>
                <c:pt idx="838">
                  <c:v>13.16503</c:v>
                </c:pt>
                <c:pt idx="839">
                  <c:v>13.165940000000001</c:v>
                </c:pt>
                <c:pt idx="840">
                  <c:v>13.16728</c:v>
                </c:pt>
                <c:pt idx="841">
                  <c:v>13.167949999999999</c:v>
                </c:pt>
                <c:pt idx="842">
                  <c:v>13.16808</c:v>
                </c:pt>
                <c:pt idx="843">
                  <c:v>13.167870000000001</c:v>
                </c:pt>
                <c:pt idx="844">
                  <c:v>13.167350000000001</c:v>
                </c:pt>
                <c:pt idx="845">
                  <c:v>13.166919999999999</c:v>
                </c:pt>
                <c:pt idx="846">
                  <c:v>13.16743</c:v>
                </c:pt>
                <c:pt idx="847">
                  <c:v>13.16817</c:v>
                </c:pt>
                <c:pt idx="848">
                  <c:v>13.16798</c:v>
                </c:pt>
                <c:pt idx="849">
                  <c:v>13.16799</c:v>
                </c:pt>
                <c:pt idx="850">
                  <c:v>13.168480000000001</c:v>
                </c:pt>
                <c:pt idx="851">
                  <c:v>13.1685</c:v>
                </c:pt>
                <c:pt idx="852">
                  <c:v>13.16854</c:v>
                </c:pt>
                <c:pt idx="853">
                  <c:v>13.16915</c:v>
                </c:pt>
                <c:pt idx="854">
                  <c:v>13.169639999999999</c:v>
                </c:pt>
                <c:pt idx="855">
                  <c:v>13.17038</c:v>
                </c:pt>
                <c:pt idx="856">
                  <c:v>13.16981</c:v>
                </c:pt>
                <c:pt idx="857">
                  <c:v>13.169140000000001</c:v>
                </c:pt>
                <c:pt idx="858">
                  <c:v>13.168850000000001</c:v>
                </c:pt>
                <c:pt idx="859">
                  <c:v>13.16872</c:v>
                </c:pt>
                <c:pt idx="860">
                  <c:v>13.169180000000001</c:v>
                </c:pt>
                <c:pt idx="861">
                  <c:v>13.1694</c:v>
                </c:pt>
                <c:pt idx="862">
                  <c:v>13.16874</c:v>
                </c:pt>
                <c:pt idx="863">
                  <c:v>13.16769</c:v>
                </c:pt>
                <c:pt idx="864">
                  <c:v>13.16728</c:v>
                </c:pt>
                <c:pt idx="865">
                  <c:v>13.1669</c:v>
                </c:pt>
                <c:pt idx="866">
                  <c:v>13.16723</c:v>
                </c:pt>
                <c:pt idx="867">
                  <c:v>13.167490000000001</c:v>
                </c:pt>
                <c:pt idx="868">
                  <c:v>13.16694</c:v>
                </c:pt>
                <c:pt idx="869">
                  <c:v>13.16647</c:v>
                </c:pt>
                <c:pt idx="870">
                  <c:v>13.16675</c:v>
                </c:pt>
                <c:pt idx="871">
                  <c:v>13.16649</c:v>
                </c:pt>
                <c:pt idx="872">
                  <c:v>13.16638</c:v>
                </c:pt>
                <c:pt idx="873">
                  <c:v>13.16588</c:v>
                </c:pt>
                <c:pt idx="874">
                  <c:v>13.1661</c:v>
                </c:pt>
                <c:pt idx="875">
                  <c:v>13.166320000000001</c:v>
                </c:pt>
                <c:pt idx="876">
                  <c:v>13.166499999999999</c:v>
                </c:pt>
                <c:pt idx="877">
                  <c:v>13.16596</c:v>
                </c:pt>
                <c:pt idx="878">
                  <c:v>13.166130000000001</c:v>
                </c:pt>
                <c:pt idx="879">
                  <c:v>13.165710000000001</c:v>
                </c:pt>
                <c:pt idx="880">
                  <c:v>13.16572</c:v>
                </c:pt>
                <c:pt idx="881">
                  <c:v>13.16601</c:v>
                </c:pt>
                <c:pt idx="882">
                  <c:v>13.165760000000001</c:v>
                </c:pt>
                <c:pt idx="883">
                  <c:v>13.16534</c:v>
                </c:pt>
                <c:pt idx="884">
                  <c:v>13.16578</c:v>
                </c:pt>
                <c:pt idx="885">
                  <c:v>13.165940000000001</c:v>
                </c:pt>
                <c:pt idx="886">
                  <c:v>13.165469999999999</c:v>
                </c:pt>
                <c:pt idx="887">
                  <c:v>13.164440000000001</c:v>
                </c:pt>
                <c:pt idx="888">
                  <c:v>13.16464</c:v>
                </c:pt>
                <c:pt idx="889">
                  <c:v>13.1638</c:v>
                </c:pt>
                <c:pt idx="890">
                  <c:v>13.162330000000001</c:v>
                </c:pt>
                <c:pt idx="891">
                  <c:v>13.161289999999999</c:v>
                </c:pt>
                <c:pt idx="892">
                  <c:v>13.161479999999999</c:v>
                </c:pt>
                <c:pt idx="893">
                  <c:v>13.161339999999999</c:v>
                </c:pt>
                <c:pt idx="894">
                  <c:v>13.16198</c:v>
                </c:pt>
                <c:pt idx="895">
                  <c:v>13.162240000000001</c:v>
                </c:pt>
                <c:pt idx="896">
                  <c:v>13.161289999999999</c:v>
                </c:pt>
                <c:pt idx="897">
                  <c:v>13.16033</c:v>
                </c:pt>
                <c:pt idx="898">
                  <c:v>13.15982</c:v>
                </c:pt>
                <c:pt idx="899">
                  <c:v>13.15949</c:v>
                </c:pt>
                <c:pt idx="900">
                  <c:v>13.15935</c:v>
                </c:pt>
                <c:pt idx="901">
                  <c:v>13.160030000000001</c:v>
                </c:pt>
                <c:pt idx="902">
                  <c:v>13.15982</c:v>
                </c:pt>
                <c:pt idx="903">
                  <c:v>13.15943</c:v>
                </c:pt>
                <c:pt idx="904">
                  <c:v>13.158989999999999</c:v>
                </c:pt>
                <c:pt idx="905">
                  <c:v>13.157999999999999</c:v>
                </c:pt>
                <c:pt idx="906">
                  <c:v>13.158099999999999</c:v>
                </c:pt>
                <c:pt idx="907">
                  <c:v>13.157730000000001</c:v>
                </c:pt>
                <c:pt idx="908">
                  <c:v>13.156409999999999</c:v>
                </c:pt>
                <c:pt idx="909">
                  <c:v>13.15555</c:v>
                </c:pt>
                <c:pt idx="910">
                  <c:v>13.15471</c:v>
                </c:pt>
                <c:pt idx="911">
                  <c:v>13.154820000000001</c:v>
                </c:pt>
                <c:pt idx="912">
                  <c:v>13.15451</c:v>
                </c:pt>
                <c:pt idx="913">
                  <c:v>13.153879999999999</c:v>
                </c:pt>
                <c:pt idx="914">
                  <c:v>13.153779999999999</c:v>
                </c:pt>
                <c:pt idx="915">
                  <c:v>13.15348</c:v>
                </c:pt>
                <c:pt idx="916">
                  <c:v>13.15387</c:v>
                </c:pt>
                <c:pt idx="917">
                  <c:v>13.153320000000001</c:v>
                </c:pt>
                <c:pt idx="918">
                  <c:v>13.15245</c:v>
                </c:pt>
                <c:pt idx="919">
                  <c:v>13.15199</c:v>
                </c:pt>
                <c:pt idx="920">
                  <c:v>13.151899999999999</c:v>
                </c:pt>
                <c:pt idx="921">
                  <c:v>13.1524</c:v>
                </c:pt>
                <c:pt idx="922">
                  <c:v>13.151109999999999</c:v>
                </c:pt>
                <c:pt idx="923">
                  <c:v>13.15048</c:v>
                </c:pt>
                <c:pt idx="924">
                  <c:v>13.14935</c:v>
                </c:pt>
                <c:pt idx="925">
                  <c:v>13.148860000000001</c:v>
                </c:pt>
                <c:pt idx="926">
                  <c:v>13.148210000000001</c:v>
                </c:pt>
                <c:pt idx="927">
                  <c:v>13.14836</c:v>
                </c:pt>
                <c:pt idx="928">
                  <c:v>13.148110000000001</c:v>
                </c:pt>
                <c:pt idx="929">
                  <c:v>13.14781</c:v>
                </c:pt>
                <c:pt idx="930">
                  <c:v>13.147130000000001</c:v>
                </c:pt>
                <c:pt idx="931">
                  <c:v>13.14579</c:v>
                </c:pt>
                <c:pt idx="932">
                  <c:v>13.144769999999999</c:v>
                </c:pt>
                <c:pt idx="933">
                  <c:v>13.14406</c:v>
                </c:pt>
                <c:pt idx="934">
                  <c:v>13.143560000000001</c:v>
                </c:pt>
                <c:pt idx="935">
                  <c:v>13.14181</c:v>
                </c:pt>
                <c:pt idx="936">
                  <c:v>13.1412</c:v>
                </c:pt>
                <c:pt idx="937">
                  <c:v>13.141679999999999</c:v>
                </c:pt>
                <c:pt idx="938">
                  <c:v>13.140230000000001</c:v>
                </c:pt>
                <c:pt idx="939">
                  <c:v>13.139620000000001</c:v>
                </c:pt>
                <c:pt idx="940">
                  <c:v>13.1381</c:v>
                </c:pt>
                <c:pt idx="941">
                  <c:v>13.137029999999999</c:v>
                </c:pt>
                <c:pt idx="942">
                  <c:v>13.13627</c:v>
                </c:pt>
                <c:pt idx="943">
                  <c:v>13.13625</c:v>
                </c:pt>
                <c:pt idx="944">
                  <c:v>13.135949999999999</c:v>
                </c:pt>
                <c:pt idx="945">
                  <c:v>13.13522</c:v>
                </c:pt>
                <c:pt idx="946">
                  <c:v>13.13557</c:v>
                </c:pt>
                <c:pt idx="947">
                  <c:v>13.13557</c:v>
                </c:pt>
                <c:pt idx="948">
                  <c:v>13.135730000000001</c:v>
                </c:pt>
                <c:pt idx="949">
                  <c:v>13.1349</c:v>
                </c:pt>
                <c:pt idx="950">
                  <c:v>13.13494</c:v>
                </c:pt>
                <c:pt idx="951">
                  <c:v>13.133419999999999</c:v>
                </c:pt>
                <c:pt idx="952">
                  <c:v>13.131779999999999</c:v>
                </c:pt>
                <c:pt idx="953">
                  <c:v>13.131460000000001</c:v>
                </c:pt>
                <c:pt idx="954">
                  <c:v>13.130380000000001</c:v>
                </c:pt>
                <c:pt idx="955">
                  <c:v>13.12998</c:v>
                </c:pt>
                <c:pt idx="956">
                  <c:v>13.12979</c:v>
                </c:pt>
                <c:pt idx="957">
                  <c:v>13.129659999999999</c:v>
                </c:pt>
                <c:pt idx="958">
                  <c:v>13.129009999999999</c:v>
                </c:pt>
                <c:pt idx="959">
                  <c:v>13.128170000000001</c:v>
                </c:pt>
                <c:pt idx="960">
                  <c:v>13.12759</c:v>
                </c:pt>
                <c:pt idx="961">
                  <c:v>13.125159999999999</c:v>
                </c:pt>
                <c:pt idx="962">
                  <c:v>13.1242</c:v>
                </c:pt>
                <c:pt idx="963">
                  <c:v>13.12294</c:v>
                </c:pt>
                <c:pt idx="964">
                  <c:v>13.122170000000001</c:v>
                </c:pt>
                <c:pt idx="965">
                  <c:v>13.120699999999999</c:v>
                </c:pt>
                <c:pt idx="966">
                  <c:v>13.11947</c:v>
                </c:pt>
                <c:pt idx="967">
                  <c:v>13.118779999999999</c:v>
                </c:pt>
                <c:pt idx="968">
                  <c:v>13.11754</c:v>
                </c:pt>
                <c:pt idx="969">
                  <c:v>13.11792</c:v>
                </c:pt>
                <c:pt idx="970">
                  <c:v>13.117319999999999</c:v>
                </c:pt>
                <c:pt idx="971">
                  <c:v>13.117050000000001</c:v>
                </c:pt>
                <c:pt idx="972">
                  <c:v>13.11659</c:v>
                </c:pt>
                <c:pt idx="973">
                  <c:v>13.116379999999999</c:v>
                </c:pt>
                <c:pt idx="974">
                  <c:v>13.116020000000001</c:v>
                </c:pt>
                <c:pt idx="975">
                  <c:v>13.11539</c:v>
                </c:pt>
                <c:pt idx="976">
                  <c:v>13.11453</c:v>
                </c:pt>
                <c:pt idx="977">
                  <c:v>13.11378</c:v>
                </c:pt>
                <c:pt idx="978">
                  <c:v>13.11185</c:v>
                </c:pt>
                <c:pt idx="979">
                  <c:v>13.111219999999999</c:v>
                </c:pt>
                <c:pt idx="980">
                  <c:v>13.111050000000001</c:v>
                </c:pt>
                <c:pt idx="981">
                  <c:v>13.11054</c:v>
                </c:pt>
                <c:pt idx="982">
                  <c:v>13.109590000000001</c:v>
                </c:pt>
                <c:pt idx="983">
                  <c:v>13.108499999999999</c:v>
                </c:pt>
                <c:pt idx="984">
                  <c:v>13.10712</c:v>
                </c:pt>
                <c:pt idx="985">
                  <c:v>13.106629999999999</c:v>
                </c:pt>
                <c:pt idx="986">
                  <c:v>13.10539</c:v>
                </c:pt>
                <c:pt idx="987">
                  <c:v>13.10378</c:v>
                </c:pt>
                <c:pt idx="988">
                  <c:v>13.103120000000001</c:v>
                </c:pt>
                <c:pt idx="989">
                  <c:v>13.102119999999999</c:v>
                </c:pt>
                <c:pt idx="990">
                  <c:v>13.10155</c:v>
                </c:pt>
                <c:pt idx="991">
                  <c:v>13.10131</c:v>
                </c:pt>
                <c:pt idx="992">
                  <c:v>13.10033</c:v>
                </c:pt>
                <c:pt idx="993">
                  <c:v>13.09925</c:v>
                </c:pt>
                <c:pt idx="994">
                  <c:v>13.097519999999999</c:v>
                </c:pt>
                <c:pt idx="995">
                  <c:v>13.09648</c:v>
                </c:pt>
                <c:pt idx="996">
                  <c:v>13.09479</c:v>
                </c:pt>
                <c:pt idx="997">
                  <c:v>13.092879999999999</c:v>
                </c:pt>
                <c:pt idx="998">
                  <c:v>13.09097</c:v>
                </c:pt>
                <c:pt idx="999">
                  <c:v>13.0898</c:v>
                </c:pt>
                <c:pt idx="1000">
                  <c:v>13.0877</c:v>
                </c:pt>
                <c:pt idx="1001">
                  <c:v>13.086169999999999</c:v>
                </c:pt>
                <c:pt idx="1002">
                  <c:v>13.08581</c:v>
                </c:pt>
                <c:pt idx="1003">
                  <c:v>13.08459</c:v>
                </c:pt>
                <c:pt idx="1004">
                  <c:v>13.082990000000001</c:v>
                </c:pt>
                <c:pt idx="1005">
                  <c:v>13.08212</c:v>
                </c:pt>
                <c:pt idx="1006">
                  <c:v>13.08103</c:v>
                </c:pt>
                <c:pt idx="1007">
                  <c:v>13.07893</c:v>
                </c:pt>
                <c:pt idx="1008">
                  <c:v>13.076879999999999</c:v>
                </c:pt>
                <c:pt idx="1009">
                  <c:v>13.07516</c:v>
                </c:pt>
                <c:pt idx="1010">
                  <c:v>13.073790000000001</c:v>
                </c:pt>
                <c:pt idx="1011">
                  <c:v>13.07291</c:v>
                </c:pt>
                <c:pt idx="1012">
                  <c:v>13.071899999999999</c:v>
                </c:pt>
                <c:pt idx="1013">
                  <c:v>13.071210000000001</c:v>
                </c:pt>
                <c:pt idx="1014">
                  <c:v>13.06973</c:v>
                </c:pt>
                <c:pt idx="1015">
                  <c:v>13.06855</c:v>
                </c:pt>
                <c:pt idx="1016">
                  <c:v>13.0672</c:v>
                </c:pt>
                <c:pt idx="1017">
                  <c:v>13.065149999999999</c:v>
                </c:pt>
                <c:pt idx="1018">
                  <c:v>13.06334</c:v>
                </c:pt>
                <c:pt idx="1019">
                  <c:v>13.06057</c:v>
                </c:pt>
                <c:pt idx="1020">
                  <c:v>13.057130000000001</c:v>
                </c:pt>
                <c:pt idx="1021">
                  <c:v>13.053800000000001</c:v>
                </c:pt>
                <c:pt idx="1022">
                  <c:v>13.051679999999999</c:v>
                </c:pt>
                <c:pt idx="1023">
                  <c:v>13.049379999999999</c:v>
                </c:pt>
                <c:pt idx="1024">
                  <c:v>13.046989999999999</c:v>
                </c:pt>
                <c:pt idx="1025">
                  <c:v>13.043990000000001</c:v>
                </c:pt>
                <c:pt idx="1026">
                  <c:v>13.04138</c:v>
                </c:pt>
                <c:pt idx="1027">
                  <c:v>13.03851</c:v>
                </c:pt>
                <c:pt idx="1028">
                  <c:v>13.03617</c:v>
                </c:pt>
                <c:pt idx="1029">
                  <c:v>13.033709999999999</c:v>
                </c:pt>
                <c:pt idx="1030">
                  <c:v>13.03096</c:v>
                </c:pt>
                <c:pt idx="1031">
                  <c:v>13.02867</c:v>
                </c:pt>
                <c:pt idx="1032">
                  <c:v>13.02664</c:v>
                </c:pt>
                <c:pt idx="1033">
                  <c:v>13.024660000000001</c:v>
                </c:pt>
                <c:pt idx="1034">
                  <c:v>13.02284</c:v>
                </c:pt>
                <c:pt idx="1035">
                  <c:v>13.020440000000001</c:v>
                </c:pt>
                <c:pt idx="1036">
                  <c:v>13.0185</c:v>
                </c:pt>
                <c:pt idx="1037">
                  <c:v>13.016209999999999</c:v>
                </c:pt>
                <c:pt idx="1038">
                  <c:v>13.01324</c:v>
                </c:pt>
                <c:pt idx="1039">
                  <c:v>13.01057</c:v>
                </c:pt>
                <c:pt idx="1040">
                  <c:v>13.00855</c:v>
                </c:pt>
                <c:pt idx="1041">
                  <c:v>13.00666</c:v>
                </c:pt>
                <c:pt idx="1042">
                  <c:v>13.00427</c:v>
                </c:pt>
                <c:pt idx="1043">
                  <c:v>13.001379999999999</c:v>
                </c:pt>
                <c:pt idx="1044">
                  <c:v>12.99916</c:v>
                </c:pt>
                <c:pt idx="1045">
                  <c:v>12.997389999999999</c:v>
                </c:pt>
                <c:pt idx="1046">
                  <c:v>12.995480000000001</c:v>
                </c:pt>
                <c:pt idx="1047">
                  <c:v>12.993359999999999</c:v>
                </c:pt>
                <c:pt idx="1048">
                  <c:v>12.990880000000001</c:v>
                </c:pt>
                <c:pt idx="1049">
                  <c:v>12.988569999999999</c:v>
                </c:pt>
                <c:pt idx="1050">
                  <c:v>12.98631</c:v>
                </c:pt>
                <c:pt idx="1051">
                  <c:v>12.98424</c:v>
                </c:pt>
                <c:pt idx="1052">
                  <c:v>12.98157</c:v>
                </c:pt>
                <c:pt idx="1053">
                  <c:v>12.978429999999999</c:v>
                </c:pt>
                <c:pt idx="1054">
                  <c:v>12.97532</c:v>
                </c:pt>
                <c:pt idx="1055">
                  <c:v>12.972799999999999</c:v>
                </c:pt>
                <c:pt idx="1056">
                  <c:v>12.97049</c:v>
                </c:pt>
                <c:pt idx="1057">
                  <c:v>12.96848</c:v>
                </c:pt>
                <c:pt idx="1058">
                  <c:v>12.966279999999999</c:v>
                </c:pt>
                <c:pt idx="1059">
                  <c:v>12.96434</c:v>
                </c:pt>
                <c:pt idx="1060">
                  <c:v>12.96203</c:v>
                </c:pt>
                <c:pt idx="1061">
                  <c:v>12.960179999999999</c:v>
                </c:pt>
                <c:pt idx="1062">
                  <c:v>12.95865</c:v>
                </c:pt>
                <c:pt idx="1063">
                  <c:v>12.956440000000001</c:v>
                </c:pt>
                <c:pt idx="1064">
                  <c:v>12.954029999999999</c:v>
                </c:pt>
                <c:pt idx="1065">
                  <c:v>12.95135</c:v>
                </c:pt>
                <c:pt idx="1066">
                  <c:v>12.94895</c:v>
                </c:pt>
                <c:pt idx="1067">
                  <c:v>12.94749</c:v>
                </c:pt>
                <c:pt idx="1068">
                  <c:v>12.94617</c:v>
                </c:pt>
                <c:pt idx="1069">
                  <c:v>12.945</c:v>
                </c:pt>
                <c:pt idx="1070">
                  <c:v>12.9434</c:v>
                </c:pt>
                <c:pt idx="1071">
                  <c:v>12.94144</c:v>
                </c:pt>
                <c:pt idx="1072">
                  <c:v>12.93906</c:v>
                </c:pt>
                <c:pt idx="1073">
                  <c:v>12.93665</c:v>
                </c:pt>
                <c:pt idx="1074">
                  <c:v>12.934430000000001</c:v>
                </c:pt>
                <c:pt idx="1075">
                  <c:v>12.93229</c:v>
                </c:pt>
                <c:pt idx="1076">
                  <c:v>12.930490000000001</c:v>
                </c:pt>
                <c:pt idx="1077">
                  <c:v>12.9284</c:v>
                </c:pt>
                <c:pt idx="1078">
                  <c:v>12.92666</c:v>
                </c:pt>
                <c:pt idx="1079">
                  <c:v>12.924609999999999</c:v>
                </c:pt>
                <c:pt idx="1080">
                  <c:v>12.92221</c:v>
                </c:pt>
                <c:pt idx="1081">
                  <c:v>12.91939</c:v>
                </c:pt>
                <c:pt idx="1082">
                  <c:v>12.91685</c:v>
                </c:pt>
                <c:pt idx="1083">
                  <c:v>12.91506</c:v>
                </c:pt>
                <c:pt idx="1084">
                  <c:v>12.913029999999999</c:v>
                </c:pt>
                <c:pt idx="1085">
                  <c:v>12.91067</c:v>
                </c:pt>
                <c:pt idx="1086">
                  <c:v>12.90831</c:v>
                </c:pt>
                <c:pt idx="1087">
                  <c:v>12.90588</c:v>
                </c:pt>
                <c:pt idx="1088">
                  <c:v>12.90405</c:v>
                </c:pt>
                <c:pt idx="1089">
                  <c:v>12.902329999999999</c:v>
                </c:pt>
                <c:pt idx="1090">
                  <c:v>12.90001</c:v>
                </c:pt>
                <c:pt idx="1091">
                  <c:v>12.8969</c:v>
                </c:pt>
                <c:pt idx="1092">
                  <c:v>12.89362</c:v>
                </c:pt>
                <c:pt idx="1093">
                  <c:v>12.891030000000001</c:v>
                </c:pt>
                <c:pt idx="1094">
                  <c:v>12.888299999999999</c:v>
                </c:pt>
                <c:pt idx="1095">
                  <c:v>12.88528</c:v>
                </c:pt>
                <c:pt idx="1096">
                  <c:v>12.88265</c:v>
                </c:pt>
                <c:pt idx="1097">
                  <c:v>12.881030000000001</c:v>
                </c:pt>
                <c:pt idx="1098">
                  <c:v>12.87955</c:v>
                </c:pt>
                <c:pt idx="1099">
                  <c:v>12.8775</c:v>
                </c:pt>
                <c:pt idx="1100">
                  <c:v>12.874779999999999</c:v>
                </c:pt>
                <c:pt idx="1101">
                  <c:v>12.871700000000001</c:v>
                </c:pt>
                <c:pt idx="1102">
                  <c:v>12.869120000000001</c:v>
                </c:pt>
                <c:pt idx="1103">
                  <c:v>12.866619999999999</c:v>
                </c:pt>
                <c:pt idx="1104">
                  <c:v>12.864710000000001</c:v>
                </c:pt>
                <c:pt idx="1105">
                  <c:v>12.8622</c:v>
                </c:pt>
                <c:pt idx="1106">
                  <c:v>12.85919</c:v>
                </c:pt>
                <c:pt idx="1107">
                  <c:v>12.85655</c:v>
                </c:pt>
                <c:pt idx="1108">
                  <c:v>12.854699999999999</c:v>
                </c:pt>
                <c:pt idx="1109">
                  <c:v>12.85317</c:v>
                </c:pt>
                <c:pt idx="1110">
                  <c:v>12.850770000000001</c:v>
                </c:pt>
                <c:pt idx="1111">
                  <c:v>12.84826</c:v>
                </c:pt>
                <c:pt idx="1112">
                  <c:v>12.845190000000001</c:v>
                </c:pt>
                <c:pt idx="1113">
                  <c:v>12.842309999999999</c:v>
                </c:pt>
                <c:pt idx="1114">
                  <c:v>12.83836</c:v>
                </c:pt>
                <c:pt idx="1115">
                  <c:v>12.83583</c:v>
                </c:pt>
                <c:pt idx="1116">
                  <c:v>12.833410000000001</c:v>
                </c:pt>
                <c:pt idx="1117">
                  <c:v>12.829459999999999</c:v>
                </c:pt>
                <c:pt idx="1118">
                  <c:v>12.82545</c:v>
                </c:pt>
                <c:pt idx="1119">
                  <c:v>12.822050000000001</c:v>
                </c:pt>
                <c:pt idx="1120">
                  <c:v>12.819660000000001</c:v>
                </c:pt>
                <c:pt idx="1121">
                  <c:v>12.81725</c:v>
                </c:pt>
                <c:pt idx="1122">
                  <c:v>12.814109999999999</c:v>
                </c:pt>
                <c:pt idx="1123">
                  <c:v>12.81146</c:v>
                </c:pt>
                <c:pt idx="1124">
                  <c:v>12.809380000000001</c:v>
                </c:pt>
                <c:pt idx="1125">
                  <c:v>12.806990000000001</c:v>
                </c:pt>
                <c:pt idx="1126">
                  <c:v>12.8055</c:v>
                </c:pt>
                <c:pt idx="1127">
                  <c:v>12.803229999999999</c:v>
                </c:pt>
                <c:pt idx="1128">
                  <c:v>12.80007</c:v>
                </c:pt>
                <c:pt idx="1129">
                  <c:v>12.79707</c:v>
                </c:pt>
                <c:pt idx="1130">
                  <c:v>12.794230000000001</c:v>
                </c:pt>
                <c:pt idx="1131">
                  <c:v>12.79233</c:v>
                </c:pt>
                <c:pt idx="1132">
                  <c:v>12.79006</c:v>
                </c:pt>
                <c:pt idx="1133">
                  <c:v>12.78716</c:v>
                </c:pt>
                <c:pt idx="1134">
                  <c:v>12.78453</c:v>
                </c:pt>
                <c:pt idx="1135">
                  <c:v>12.78228</c:v>
                </c:pt>
                <c:pt idx="1136">
                  <c:v>12.78027</c:v>
                </c:pt>
                <c:pt idx="1137">
                  <c:v>12.777889999999999</c:v>
                </c:pt>
                <c:pt idx="1138">
                  <c:v>12.774800000000001</c:v>
                </c:pt>
                <c:pt idx="1139">
                  <c:v>12.771750000000001</c:v>
                </c:pt>
                <c:pt idx="1140">
                  <c:v>12.770239999999999</c:v>
                </c:pt>
                <c:pt idx="1141">
                  <c:v>12.768370000000001</c:v>
                </c:pt>
                <c:pt idx="1142">
                  <c:v>12.766590000000001</c:v>
                </c:pt>
                <c:pt idx="1143">
                  <c:v>12.76422</c:v>
                </c:pt>
                <c:pt idx="1144">
                  <c:v>12.76136</c:v>
                </c:pt>
                <c:pt idx="1145">
                  <c:v>12.75793</c:v>
                </c:pt>
                <c:pt idx="1146">
                  <c:v>12.754899999999999</c:v>
                </c:pt>
                <c:pt idx="1147">
                  <c:v>12.75118</c:v>
                </c:pt>
                <c:pt idx="1148">
                  <c:v>12.74755</c:v>
                </c:pt>
                <c:pt idx="1149">
                  <c:v>12.743840000000001</c:v>
                </c:pt>
                <c:pt idx="1150">
                  <c:v>12.740880000000001</c:v>
                </c:pt>
                <c:pt idx="1151">
                  <c:v>12.7393</c:v>
                </c:pt>
                <c:pt idx="1152">
                  <c:v>12.73662</c:v>
                </c:pt>
                <c:pt idx="1153">
                  <c:v>12.73326</c:v>
                </c:pt>
                <c:pt idx="1154">
                  <c:v>12.73015</c:v>
                </c:pt>
                <c:pt idx="1155">
                  <c:v>12.72776</c:v>
                </c:pt>
                <c:pt idx="1156">
                  <c:v>12.7258</c:v>
                </c:pt>
                <c:pt idx="1157">
                  <c:v>12.72217</c:v>
                </c:pt>
                <c:pt idx="1158">
                  <c:v>12.71984</c:v>
                </c:pt>
                <c:pt idx="1159">
                  <c:v>12.71541</c:v>
                </c:pt>
                <c:pt idx="1160">
                  <c:v>12.71307</c:v>
                </c:pt>
                <c:pt idx="1161">
                  <c:v>12.710179999999999</c:v>
                </c:pt>
                <c:pt idx="1162">
                  <c:v>12.7072</c:v>
                </c:pt>
                <c:pt idx="1163">
                  <c:v>12.704000000000001</c:v>
                </c:pt>
                <c:pt idx="1164">
                  <c:v>12.702249999999999</c:v>
                </c:pt>
                <c:pt idx="1165">
                  <c:v>12.69989</c:v>
                </c:pt>
                <c:pt idx="1166">
                  <c:v>12.696479999999999</c:v>
                </c:pt>
                <c:pt idx="1167">
                  <c:v>12.694430000000001</c:v>
                </c:pt>
                <c:pt idx="1168">
                  <c:v>12.693020000000001</c:v>
                </c:pt>
                <c:pt idx="1169">
                  <c:v>12.68951</c:v>
                </c:pt>
                <c:pt idx="1170">
                  <c:v>12.68538</c:v>
                </c:pt>
                <c:pt idx="1171">
                  <c:v>12.68262</c:v>
                </c:pt>
                <c:pt idx="1172">
                  <c:v>12.679119999999999</c:v>
                </c:pt>
                <c:pt idx="1173">
                  <c:v>12.675560000000001</c:v>
                </c:pt>
                <c:pt idx="1174">
                  <c:v>12.67165</c:v>
                </c:pt>
                <c:pt idx="1175">
                  <c:v>12.66724</c:v>
                </c:pt>
                <c:pt idx="1176">
                  <c:v>12.66239</c:v>
                </c:pt>
                <c:pt idx="1177">
                  <c:v>12.65831</c:v>
                </c:pt>
                <c:pt idx="1178">
                  <c:v>12.654780000000001</c:v>
                </c:pt>
                <c:pt idx="1179">
                  <c:v>12.651210000000001</c:v>
                </c:pt>
                <c:pt idx="1180">
                  <c:v>12.648389999999999</c:v>
                </c:pt>
                <c:pt idx="1181">
                  <c:v>12.64509</c:v>
                </c:pt>
                <c:pt idx="1182">
                  <c:v>12.64179</c:v>
                </c:pt>
                <c:pt idx="1183">
                  <c:v>12.63855</c:v>
                </c:pt>
                <c:pt idx="1184">
                  <c:v>12.635160000000001</c:v>
                </c:pt>
                <c:pt idx="1185">
                  <c:v>12.63167</c:v>
                </c:pt>
                <c:pt idx="1186">
                  <c:v>12.62724</c:v>
                </c:pt>
                <c:pt idx="1187">
                  <c:v>12.623089999999999</c:v>
                </c:pt>
                <c:pt idx="1188">
                  <c:v>12.619020000000001</c:v>
                </c:pt>
                <c:pt idx="1189">
                  <c:v>12.615679999999999</c:v>
                </c:pt>
                <c:pt idx="1190">
                  <c:v>12.612209999999999</c:v>
                </c:pt>
                <c:pt idx="1191">
                  <c:v>12.608129999999999</c:v>
                </c:pt>
                <c:pt idx="1192">
                  <c:v>12.604340000000001</c:v>
                </c:pt>
                <c:pt idx="1193">
                  <c:v>12.600630000000001</c:v>
                </c:pt>
                <c:pt idx="1194">
                  <c:v>12.597329999999999</c:v>
                </c:pt>
                <c:pt idx="1195">
                  <c:v>12.595280000000001</c:v>
                </c:pt>
                <c:pt idx="1196">
                  <c:v>12.5924</c:v>
                </c:pt>
                <c:pt idx="1197">
                  <c:v>12.58902</c:v>
                </c:pt>
                <c:pt idx="1198">
                  <c:v>12.586589999999999</c:v>
                </c:pt>
                <c:pt idx="1199">
                  <c:v>12.58412</c:v>
                </c:pt>
                <c:pt idx="1200">
                  <c:v>12.58019</c:v>
                </c:pt>
                <c:pt idx="1201">
                  <c:v>12.576129999999999</c:v>
                </c:pt>
                <c:pt idx="1202">
                  <c:v>12.57178</c:v>
                </c:pt>
                <c:pt idx="1203">
                  <c:v>12.533860000000001</c:v>
                </c:pt>
                <c:pt idx="1204">
                  <c:v>12.52538</c:v>
                </c:pt>
                <c:pt idx="1205">
                  <c:v>12.519209999999999</c:v>
                </c:pt>
                <c:pt idx="1206">
                  <c:v>12.515750000000001</c:v>
                </c:pt>
                <c:pt idx="1207">
                  <c:v>12.51262</c:v>
                </c:pt>
                <c:pt idx="1208">
                  <c:v>12.509359999999999</c:v>
                </c:pt>
                <c:pt idx="1209">
                  <c:v>12.50745</c:v>
                </c:pt>
                <c:pt idx="1210">
                  <c:v>12.505369999999999</c:v>
                </c:pt>
                <c:pt idx="1211">
                  <c:v>12.50356</c:v>
                </c:pt>
                <c:pt idx="1212">
                  <c:v>12.50197</c:v>
                </c:pt>
                <c:pt idx="1213">
                  <c:v>12.49949</c:v>
                </c:pt>
                <c:pt idx="1214">
                  <c:v>12.496790000000001</c:v>
                </c:pt>
                <c:pt idx="1215">
                  <c:v>12.49469</c:v>
                </c:pt>
                <c:pt idx="1216">
                  <c:v>12.49258</c:v>
                </c:pt>
                <c:pt idx="1217">
                  <c:v>12.48986</c:v>
                </c:pt>
                <c:pt idx="1218">
                  <c:v>12.486689999999999</c:v>
                </c:pt>
                <c:pt idx="1219">
                  <c:v>12.483180000000001</c:v>
                </c:pt>
                <c:pt idx="1220">
                  <c:v>12.480040000000001</c:v>
                </c:pt>
                <c:pt idx="1221">
                  <c:v>12.47742</c:v>
                </c:pt>
                <c:pt idx="1222">
                  <c:v>12.47588</c:v>
                </c:pt>
                <c:pt idx="1223">
                  <c:v>12.475</c:v>
                </c:pt>
                <c:pt idx="1224">
                  <c:v>12.47363</c:v>
                </c:pt>
                <c:pt idx="1225">
                  <c:v>12.47139</c:v>
                </c:pt>
                <c:pt idx="1226">
                  <c:v>12.468780000000001</c:v>
                </c:pt>
                <c:pt idx="1227">
                  <c:v>12.46672</c:v>
                </c:pt>
                <c:pt idx="1228">
                  <c:v>12.465389999999999</c:v>
                </c:pt>
                <c:pt idx="1229">
                  <c:v>12.464320000000001</c:v>
                </c:pt>
                <c:pt idx="1230">
                  <c:v>12.46297</c:v>
                </c:pt>
                <c:pt idx="1231">
                  <c:v>12.461550000000001</c:v>
                </c:pt>
                <c:pt idx="1232">
                  <c:v>12.460100000000001</c:v>
                </c:pt>
                <c:pt idx="1233">
                  <c:v>12.45861</c:v>
                </c:pt>
                <c:pt idx="1234">
                  <c:v>12.4566</c:v>
                </c:pt>
                <c:pt idx="1235">
                  <c:v>12.45388</c:v>
                </c:pt>
                <c:pt idx="1236">
                  <c:v>12.45134</c:v>
                </c:pt>
                <c:pt idx="1237">
                  <c:v>12.448969999999999</c:v>
                </c:pt>
                <c:pt idx="1238">
                  <c:v>12.446210000000001</c:v>
                </c:pt>
                <c:pt idx="1239">
                  <c:v>12.44308</c:v>
                </c:pt>
                <c:pt idx="1240">
                  <c:v>12.439690000000001</c:v>
                </c:pt>
                <c:pt idx="1241">
                  <c:v>12.436450000000001</c:v>
                </c:pt>
                <c:pt idx="1242">
                  <c:v>12.43291</c:v>
                </c:pt>
                <c:pt idx="1243">
                  <c:v>12.42902</c:v>
                </c:pt>
                <c:pt idx="1244">
                  <c:v>12.424709999999999</c:v>
                </c:pt>
                <c:pt idx="1245">
                  <c:v>12.42037</c:v>
                </c:pt>
                <c:pt idx="1246">
                  <c:v>12.416</c:v>
                </c:pt>
                <c:pt idx="1247">
                  <c:v>12.411569999999999</c:v>
                </c:pt>
                <c:pt idx="1248">
                  <c:v>12.40741</c:v>
                </c:pt>
                <c:pt idx="1249">
                  <c:v>12.402900000000001</c:v>
                </c:pt>
                <c:pt idx="1250">
                  <c:v>12.398809999999999</c:v>
                </c:pt>
                <c:pt idx="1251">
                  <c:v>12.39518</c:v>
                </c:pt>
                <c:pt idx="1252">
                  <c:v>12.391249999999999</c:v>
                </c:pt>
                <c:pt idx="1253">
                  <c:v>12.386810000000001</c:v>
                </c:pt>
                <c:pt idx="1254">
                  <c:v>12.384040000000001</c:v>
                </c:pt>
                <c:pt idx="1255">
                  <c:v>12.38029</c:v>
                </c:pt>
                <c:pt idx="1256">
                  <c:v>12.37759</c:v>
                </c:pt>
                <c:pt idx="1257">
                  <c:v>12.37534</c:v>
                </c:pt>
                <c:pt idx="1258">
                  <c:v>12.372339999999999</c:v>
                </c:pt>
                <c:pt idx="1259">
                  <c:v>12.36877</c:v>
                </c:pt>
                <c:pt idx="1260">
                  <c:v>12.36505</c:v>
                </c:pt>
                <c:pt idx="1261">
                  <c:v>12.360950000000001</c:v>
                </c:pt>
                <c:pt idx="1262">
                  <c:v>12.356210000000001</c:v>
                </c:pt>
                <c:pt idx="1263">
                  <c:v>12.351789999999999</c:v>
                </c:pt>
                <c:pt idx="1264">
                  <c:v>12.34787</c:v>
                </c:pt>
                <c:pt idx="1265">
                  <c:v>12.34343</c:v>
                </c:pt>
                <c:pt idx="1266">
                  <c:v>12.3391</c:v>
                </c:pt>
                <c:pt idx="1267">
                  <c:v>12.33441</c:v>
                </c:pt>
                <c:pt idx="1268">
                  <c:v>12.330270000000001</c:v>
                </c:pt>
                <c:pt idx="1269">
                  <c:v>12.326420000000001</c:v>
                </c:pt>
                <c:pt idx="1270">
                  <c:v>12.32208</c:v>
                </c:pt>
                <c:pt idx="1271">
                  <c:v>12.31737</c:v>
                </c:pt>
                <c:pt idx="1272">
                  <c:v>12.312340000000001</c:v>
                </c:pt>
                <c:pt idx="1273">
                  <c:v>12.30738</c:v>
                </c:pt>
                <c:pt idx="1274">
                  <c:v>12.30306</c:v>
                </c:pt>
                <c:pt idx="1275">
                  <c:v>12.29894</c:v>
                </c:pt>
                <c:pt idx="1276">
                  <c:v>12.29593</c:v>
                </c:pt>
                <c:pt idx="1277">
                  <c:v>12.29182</c:v>
                </c:pt>
                <c:pt idx="1278">
                  <c:v>12.287570000000001</c:v>
                </c:pt>
                <c:pt idx="1279">
                  <c:v>12.28303</c:v>
                </c:pt>
                <c:pt idx="1280">
                  <c:v>12.27834</c:v>
                </c:pt>
                <c:pt idx="1281">
                  <c:v>12.27369</c:v>
                </c:pt>
                <c:pt idx="1282">
                  <c:v>12.268190000000001</c:v>
                </c:pt>
                <c:pt idx="1283">
                  <c:v>12.26421</c:v>
                </c:pt>
                <c:pt idx="1284">
                  <c:v>12.26089</c:v>
                </c:pt>
                <c:pt idx="1285">
                  <c:v>12.25728</c:v>
                </c:pt>
                <c:pt idx="1286">
                  <c:v>12.25436</c:v>
                </c:pt>
                <c:pt idx="1287">
                  <c:v>12.25188</c:v>
                </c:pt>
                <c:pt idx="1288">
                  <c:v>12.24973</c:v>
                </c:pt>
                <c:pt idx="1289">
                  <c:v>12.24737</c:v>
                </c:pt>
                <c:pt idx="1290">
                  <c:v>12.24513</c:v>
                </c:pt>
                <c:pt idx="1291">
                  <c:v>12.243</c:v>
                </c:pt>
                <c:pt idx="1292">
                  <c:v>12.24086</c:v>
                </c:pt>
                <c:pt idx="1293">
                  <c:v>12.239369999999999</c:v>
                </c:pt>
                <c:pt idx="1294">
                  <c:v>12.23776</c:v>
                </c:pt>
                <c:pt idx="1295">
                  <c:v>12.23593</c:v>
                </c:pt>
                <c:pt idx="1296">
                  <c:v>12.23427</c:v>
                </c:pt>
                <c:pt idx="1297">
                  <c:v>12.232060000000001</c:v>
                </c:pt>
                <c:pt idx="1298">
                  <c:v>12.23014</c:v>
                </c:pt>
                <c:pt idx="1299">
                  <c:v>12.22814</c:v>
                </c:pt>
                <c:pt idx="1300">
                  <c:v>12.22565</c:v>
                </c:pt>
                <c:pt idx="1301">
                  <c:v>12.22254</c:v>
                </c:pt>
                <c:pt idx="1302">
                  <c:v>12.22025</c:v>
                </c:pt>
                <c:pt idx="1303">
                  <c:v>12.216900000000001</c:v>
                </c:pt>
                <c:pt idx="1304">
                  <c:v>12.2127</c:v>
                </c:pt>
                <c:pt idx="1305">
                  <c:v>12.20819</c:v>
                </c:pt>
                <c:pt idx="1306">
                  <c:v>12.20229</c:v>
                </c:pt>
                <c:pt idx="1307">
                  <c:v>12.19721</c:v>
                </c:pt>
                <c:pt idx="1308">
                  <c:v>12.19239</c:v>
                </c:pt>
                <c:pt idx="1309">
                  <c:v>12.18782</c:v>
                </c:pt>
                <c:pt idx="1310">
                  <c:v>12.1843</c:v>
                </c:pt>
                <c:pt idx="1311">
                  <c:v>12.18009</c:v>
                </c:pt>
                <c:pt idx="1312">
                  <c:v>12.17736</c:v>
                </c:pt>
                <c:pt idx="1313">
                  <c:v>12.17496</c:v>
                </c:pt>
                <c:pt idx="1314">
                  <c:v>12.171659999999999</c:v>
                </c:pt>
                <c:pt idx="1315">
                  <c:v>12.168889999999999</c:v>
                </c:pt>
                <c:pt idx="1316">
                  <c:v>12.16488</c:v>
                </c:pt>
                <c:pt idx="1317">
                  <c:v>12.16188</c:v>
                </c:pt>
                <c:pt idx="1318">
                  <c:v>12.159230000000001</c:v>
                </c:pt>
                <c:pt idx="1319">
                  <c:v>12.155609999999999</c:v>
                </c:pt>
                <c:pt idx="1320">
                  <c:v>12.153890000000001</c:v>
                </c:pt>
                <c:pt idx="1321">
                  <c:v>12.150880000000001</c:v>
                </c:pt>
                <c:pt idx="1322">
                  <c:v>12.1487</c:v>
                </c:pt>
                <c:pt idx="1323">
                  <c:v>12.14498</c:v>
                </c:pt>
                <c:pt idx="1324">
                  <c:v>12.14101</c:v>
                </c:pt>
                <c:pt idx="1325">
                  <c:v>12.13916</c:v>
                </c:pt>
                <c:pt idx="1326">
                  <c:v>12.13541</c:v>
                </c:pt>
                <c:pt idx="1327">
                  <c:v>12.131869999999999</c:v>
                </c:pt>
                <c:pt idx="1328">
                  <c:v>12.127940000000001</c:v>
                </c:pt>
                <c:pt idx="1329">
                  <c:v>12.123519999999999</c:v>
                </c:pt>
                <c:pt idx="1330">
                  <c:v>12.119350000000001</c:v>
                </c:pt>
                <c:pt idx="1331">
                  <c:v>12.1159</c:v>
                </c:pt>
                <c:pt idx="1332">
                  <c:v>12.111879999999999</c:v>
                </c:pt>
                <c:pt idx="1333">
                  <c:v>12.107939999999999</c:v>
                </c:pt>
                <c:pt idx="1334">
                  <c:v>12.10262</c:v>
                </c:pt>
                <c:pt idx="1335">
                  <c:v>12.09796</c:v>
                </c:pt>
                <c:pt idx="1336">
                  <c:v>12.09379</c:v>
                </c:pt>
                <c:pt idx="1337">
                  <c:v>12.08953</c:v>
                </c:pt>
                <c:pt idx="1338">
                  <c:v>12.0844</c:v>
                </c:pt>
                <c:pt idx="1339">
                  <c:v>12.080270000000001</c:v>
                </c:pt>
                <c:pt idx="1340">
                  <c:v>12.07648</c:v>
                </c:pt>
                <c:pt idx="1341">
                  <c:v>12.0722</c:v>
                </c:pt>
                <c:pt idx="1342">
                  <c:v>12.0686</c:v>
                </c:pt>
                <c:pt idx="1343">
                  <c:v>12.064780000000001</c:v>
                </c:pt>
                <c:pt idx="1344">
                  <c:v>12.06081</c:v>
                </c:pt>
                <c:pt idx="1345">
                  <c:v>12.057689999999999</c:v>
                </c:pt>
                <c:pt idx="1346">
                  <c:v>12.05444</c:v>
                </c:pt>
                <c:pt idx="1347">
                  <c:v>12.05231</c:v>
                </c:pt>
                <c:pt idx="1348">
                  <c:v>12.0488</c:v>
                </c:pt>
                <c:pt idx="1349">
                  <c:v>12.045339999999999</c:v>
                </c:pt>
                <c:pt idx="1350">
                  <c:v>12.04166</c:v>
                </c:pt>
                <c:pt idx="1351">
                  <c:v>12.03956</c:v>
                </c:pt>
                <c:pt idx="1352">
                  <c:v>12.03712</c:v>
                </c:pt>
                <c:pt idx="1353">
                  <c:v>12.035690000000001</c:v>
                </c:pt>
                <c:pt idx="1354">
                  <c:v>12.034000000000001</c:v>
                </c:pt>
                <c:pt idx="1355">
                  <c:v>12.03299</c:v>
                </c:pt>
                <c:pt idx="1356">
                  <c:v>12.032769999999999</c:v>
                </c:pt>
                <c:pt idx="1357">
                  <c:v>12.03074</c:v>
                </c:pt>
                <c:pt idx="1358">
                  <c:v>12.030379999999999</c:v>
                </c:pt>
                <c:pt idx="1359">
                  <c:v>12.02971</c:v>
                </c:pt>
                <c:pt idx="1360">
                  <c:v>12.02726</c:v>
                </c:pt>
                <c:pt idx="1361">
                  <c:v>12.026389999999999</c:v>
                </c:pt>
                <c:pt idx="1362">
                  <c:v>12.02482</c:v>
                </c:pt>
                <c:pt idx="1363">
                  <c:v>12.0236</c:v>
                </c:pt>
                <c:pt idx="1364">
                  <c:v>12.023110000000001</c:v>
                </c:pt>
                <c:pt idx="1365">
                  <c:v>12.022309999999999</c:v>
                </c:pt>
                <c:pt idx="1366">
                  <c:v>12.02129</c:v>
                </c:pt>
                <c:pt idx="1367">
                  <c:v>12.02027</c:v>
                </c:pt>
                <c:pt idx="1368">
                  <c:v>12.018969999999999</c:v>
                </c:pt>
                <c:pt idx="1369">
                  <c:v>12.017910000000001</c:v>
                </c:pt>
                <c:pt idx="1370">
                  <c:v>12.01586</c:v>
                </c:pt>
                <c:pt idx="1371">
                  <c:v>12.014659999999999</c:v>
                </c:pt>
                <c:pt idx="1372">
                  <c:v>12.013310000000001</c:v>
                </c:pt>
                <c:pt idx="1373">
                  <c:v>12.01244</c:v>
                </c:pt>
                <c:pt idx="1374">
                  <c:v>12.01139</c:v>
                </c:pt>
                <c:pt idx="1375">
                  <c:v>12.00935</c:v>
                </c:pt>
                <c:pt idx="1376">
                  <c:v>12.007479999999999</c:v>
                </c:pt>
                <c:pt idx="1377">
                  <c:v>12.006349999999999</c:v>
                </c:pt>
                <c:pt idx="1378">
                  <c:v>12.005240000000001</c:v>
                </c:pt>
                <c:pt idx="1379">
                  <c:v>12.003629999999999</c:v>
                </c:pt>
                <c:pt idx="1380">
                  <c:v>12.0032</c:v>
                </c:pt>
                <c:pt idx="1381">
                  <c:v>12.002219999999999</c:v>
                </c:pt>
                <c:pt idx="1382">
                  <c:v>12.001849999999999</c:v>
                </c:pt>
                <c:pt idx="1383">
                  <c:v>12.00093</c:v>
                </c:pt>
                <c:pt idx="1384">
                  <c:v>11.999700000000001</c:v>
                </c:pt>
                <c:pt idx="1385">
                  <c:v>11.99888</c:v>
                </c:pt>
                <c:pt idx="1386">
                  <c:v>11.99733</c:v>
                </c:pt>
                <c:pt idx="1387">
                  <c:v>11.99699</c:v>
                </c:pt>
                <c:pt idx="1388">
                  <c:v>11.99658</c:v>
                </c:pt>
                <c:pt idx="1389">
                  <c:v>11.99597</c:v>
                </c:pt>
                <c:pt idx="1390">
                  <c:v>11.994440000000001</c:v>
                </c:pt>
                <c:pt idx="1391">
                  <c:v>11.993230000000001</c:v>
                </c:pt>
                <c:pt idx="1392">
                  <c:v>11.99136</c:v>
                </c:pt>
                <c:pt idx="1393">
                  <c:v>11.98986</c:v>
                </c:pt>
                <c:pt idx="1394">
                  <c:v>11.98878</c:v>
                </c:pt>
                <c:pt idx="1395">
                  <c:v>11.987679999999999</c:v>
                </c:pt>
                <c:pt idx="1396">
                  <c:v>11.98658</c:v>
                </c:pt>
                <c:pt idx="1397">
                  <c:v>11.984579999999999</c:v>
                </c:pt>
                <c:pt idx="1398">
                  <c:v>11.983180000000001</c:v>
                </c:pt>
                <c:pt idx="1399">
                  <c:v>11.98255</c:v>
                </c:pt>
                <c:pt idx="1400">
                  <c:v>11.981120000000001</c:v>
                </c:pt>
                <c:pt idx="1401">
                  <c:v>11.978870000000001</c:v>
                </c:pt>
                <c:pt idx="1402">
                  <c:v>11.97688</c:v>
                </c:pt>
                <c:pt idx="1403">
                  <c:v>11.975059999999999</c:v>
                </c:pt>
                <c:pt idx="1404">
                  <c:v>11.97315</c:v>
                </c:pt>
                <c:pt idx="1405">
                  <c:v>11.97209</c:v>
                </c:pt>
                <c:pt idx="1406">
                  <c:v>11.97031</c:v>
                </c:pt>
                <c:pt idx="1407">
                  <c:v>11.96899</c:v>
                </c:pt>
                <c:pt idx="1408">
                  <c:v>11.96767</c:v>
                </c:pt>
                <c:pt idx="1409">
                  <c:v>11.965960000000001</c:v>
                </c:pt>
                <c:pt idx="1410">
                  <c:v>11.965260000000001</c:v>
                </c:pt>
                <c:pt idx="1411">
                  <c:v>11.963179999999999</c:v>
                </c:pt>
                <c:pt idx="1412">
                  <c:v>11.960610000000001</c:v>
                </c:pt>
                <c:pt idx="1413">
                  <c:v>11.95806</c:v>
                </c:pt>
                <c:pt idx="1414">
                  <c:v>11.95476</c:v>
                </c:pt>
                <c:pt idx="1415">
                  <c:v>11.951549999999999</c:v>
                </c:pt>
                <c:pt idx="1416">
                  <c:v>11.94956</c:v>
                </c:pt>
                <c:pt idx="1417">
                  <c:v>11.94746</c:v>
                </c:pt>
                <c:pt idx="1418">
                  <c:v>11.94525</c:v>
                </c:pt>
                <c:pt idx="1419">
                  <c:v>11.94289</c:v>
                </c:pt>
                <c:pt idx="1420">
                  <c:v>11.9413</c:v>
                </c:pt>
                <c:pt idx="1421">
                  <c:v>11.938940000000001</c:v>
                </c:pt>
                <c:pt idx="1422">
                  <c:v>11.936640000000001</c:v>
                </c:pt>
                <c:pt idx="1423">
                  <c:v>11.93451</c:v>
                </c:pt>
                <c:pt idx="1424">
                  <c:v>11.931660000000001</c:v>
                </c:pt>
                <c:pt idx="1425">
                  <c:v>11.92939</c:v>
                </c:pt>
                <c:pt idx="1426">
                  <c:v>11.92722</c:v>
                </c:pt>
                <c:pt idx="1427">
                  <c:v>11.924440000000001</c:v>
                </c:pt>
                <c:pt idx="1428">
                  <c:v>11.92183</c:v>
                </c:pt>
                <c:pt idx="1429">
                  <c:v>11.92027</c:v>
                </c:pt>
                <c:pt idx="1430">
                  <c:v>11.91887</c:v>
                </c:pt>
                <c:pt idx="1431">
                  <c:v>11.91666</c:v>
                </c:pt>
                <c:pt idx="1432">
                  <c:v>11.91348</c:v>
                </c:pt>
                <c:pt idx="1433">
                  <c:v>11.910500000000001</c:v>
                </c:pt>
                <c:pt idx="1434">
                  <c:v>11.90822</c:v>
                </c:pt>
                <c:pt idx="1435">
                  <c:v>11.90626</c:v>
                </c:pt>
                <c:pt idx="1436">
                  <c:v>11.90466</c:v>
                </c:pt>
                <c:pt idx="1437">
                  <c:v>11.90263</c:v>
                </c:pt>
                <c:pt idx="1438">
                  <c:v>11.89982</c:v>
                </c:pt>
                <c:pt idx="1439">
                  <c:v>11.897030000000001</c:v>
                </c:pt>
                <c:pt idx="1440">
                  <c:v>11.895300000000001</c:v>
                </c:pt>
                <c:pt idx="1441">
                  <c:v>11.89357</c:v>
                </c:pt>
                <c:pt idx="1442">
                  <c:v>11.891</c:v>
                </c:pt>
                <c:pt idx="1443">
                  <c:v>11.88889</c:v>
                </c:pt>
                <c:pt idx="1444">
                  <c:v>11.88711</c:v>
                </c:pt>
                <c:pt idx="1445">
                  <c:v>11.88462</c:v>
                </c:pt>
                <c:pt idx="1446">
                  <c:v>11.88176</c:v>
                </c:pt>
                <c:pt idx="1447">
                  <c:v>11.87922</c:v>
                </c:pt>
                <c:pt idx="1448">
                  <c:v>11.876429999999999</c:v>
                </c:pt>
                <c:pt idx="1449">
                  <c:v>11.873290000000001</c:v>
                </c:pt>
                <c:pt idx="1450">
                  <c:v>11.87144</c:v>
                </c:pt>
                <c:pt idx="1451">
                  <c:v>11.8704</c:v>
                </c:pt>
                <c:pt idx="1452">
                  <c:v>11.86891</c:v>
                </c:pt>
                <c:pt idx="1453">
                  <c:v>11.86689</c:v>
                </c:pt>
                <c:pt idx="1454">
                  <c:v>11.86449</c:v>
                </c:pt>
                <c:pt idx="1455">
                  <c:v>11.86172</c:v>
                </c:pt>
                <c:pt idx="1456">
                  <c:v>11.85866</c:v>
                </c:pt>
                <c:pt idx="1457">
                  <c:v>11.855650000000001</c:v>
                </c:pt>
                <c:pt idx="1458">
                  <c:v>11.85233</c:v>
                </c:pt>
                <c:pt idx="1459">
                  <c:v>11.849080000000001</c:v>
                </c:pt>
                <c:pt idx="1460">
                  <c:v>11.845840000000001</c:v>
                </c:pt>
                <c:pt idx="1461">
                  <c:v>11.84329</c:v>
                </c:pt>
                <c:pt idx="1462">
                  <c:v>11.841419999999999</c:v>
                </c:pt>
                <c:pt idx="1463">
                  <c:v>11.838939999999999</c:v>
                </c:pt>
                <c:pt idx="1464">
                  <c:v>11.836600000000001</c:v>
                </c:pt>
                <c:pt idx="1465">
                  <c:v>11.834429999999999</c:v>
                </c:pt>
                <c:pt idx="1466">
                  <c:v>11.83156</c:v>
                </c:pt>
                <c:pt idx="1467">
                  <c:v>11.82887</c:v>
                </c:pt>
                <c:pt idx="1468">
                  <c:v>11.826420000000001</c:v>
                </c:pt>
                <c:pt idx="1469">
                  <c:v>11.82418</c:v>
                </c:pt>
                <c:pt idx="1470">
                  <c:v>11.82175</c:v>
                </c:pt>
                <c:pt idx="1471">
                  <c:v>11.818720000000001</c:v>
                </c:pt>
                <c:pt idx="1472">
                  <c:v>11.81592</c:v>
                </c:pt>
                <c:pt idx="1473">
                  <c:v>11.813079999999999</c:v>
                </c:pt>
                <c:pt idx="1474">
                  <c:v>11.81109</c:v>
                </c:pt>
                <c:pt idx="1475">
                  <c:v>11.80883</c:v>
                </c:pt>
                <c:pt idx="1476">
                  <c:v>11.8056</c:v>
                </c:pt>
                <c:pt idx="1477">
                  <c:v>11.8024</c:v>
                </c:pt>
                <c:pt idx="1478">
                  <c:v>11.79978</c:v>
                </c:pt>
                <c:pt idx="1479">
                  <c:v>11.797510000000001</c:v>
                </c:pt>
                <c:pt idx="1480">
                  <c:v>11.79453</c:v>
                </c:pt>
                <c:pt idx="1481">
                  <c:v>11.79148</c:v>
                </c:pt>
                <c:pt idx="1482">
                  <c:v>11.78938</c:v>
                </c:pt>
                <c:pt idx="1483">
                  <c:v>11.78711</c:v>
                </c:pt>
                <c:pt idx="1484">
                  <c:v>11.78457</c:v>
                </c:pt>
                <c:pt idx="1485">
                  <c:v>11.78173</c:v>
                </c:pt>
                <c:pt idx="1486">
                  <c:v>11.77848</c:v>
                </c:pt>
                <c:pt idx="1487">
                  <c:v>11.77594</c:v>
                </c:pt>
                <c:pt idx="1488">
                  <c:v>11.774139999999999</c:v>
                </c:pt>
                <c:pt idx="1489">
                  <c:v>11.772500000000001</c:v>
                </c:pt>
                <c:pt idx="1490">
                  <c:v>11.769880000000001</c:v>
                </c:pt>
                <c:pt idx="1491">
                  <c:v>11.76624</c:v>
                </c:pt>
                <c:pt idx="1492">
                  <c:v>11.763590000000001</c:v>
                </c:pt>
                <c:pt idx="1493">
                  <c:v>11.761480000000001</c:v>
                </c:pt>
                <c:pt idx="1494">
                  <c:v>11.759119999999999</c:v>
                </c:pt>
                <c:pt idx="1495">
                  <c:v>11.75713</c:v>
                </c:pt>
                <c:pt idx="1496">
                  <c:v>11.75483</c:v>
                </c:pt>
                <c:pt idx="1497">
                  <c:v>11.75263</c:v>
                </c:pt>
                <c:pt idx="1498">
                  <c:v>11.75075</c:v>
                </c:pt>
                <c:pt idx="1499">
                  <c:v>11.74873</c:v>
                </c:pt>
                <c:pt idx="1500">
                  <c:v>11.746639999999999</c:v>
                </c:pt>
                <c:pt idx="1501">
                  <c:v>11.74314</c:v>
                </c:pt>
                <c:pt idx="1502">
                  <c:v>11.740690000000001</c:v>
                </c:pt>
                <c:pt idx="1503">
                  <c:v>11.7379</c:v>
                </c:pt>
                <c:pt idx="1504">
                  <c:v>11.735530000000001</c:v>
                </c:pt>
                <c:pt idx="1505">
                  <c:v>11.733499999999999</c:v>
                </c:pt>
                <c:pt idx="1506">
                  <c:v>11.730700000000001</c:v>
                </c:pt>
                <c:pt idx="1507">
                  <c:v>11.72809</c:v>
                </c:pt>
                <c:pt idx="1508">
                  <c:v>11.72588</c:v>
                </c:pt>
                <c:pt idx="1509">
                  <c:v>11.724019999999999</c:v>
                </c:pt>
                <c:pt idx="1510">
                  <c:v>11.722519999999999</c:v>
                </c:pt>
                <c:pt idx="1511">
                  <c:v>11.720269999999999</c:v>
                </c:pt>
                <c:pt idx="1512">
                  <c:v>11.71808</c:v>
                </c:pt>
                <c:pt idx="1513">
                  <c:v>11.71584</c:v>
                </c:pt>
                <c:pt idx="1514">
                  <c:v>11.713660000000001</c:v>
                </c:pt>
                <c:pt idx="1515">
                  <c:v>11.711360000000001</c:v>
                </c:pt>
                <c:pt idx="1516">
                  <c:v>11.71001</c:v>
                </c:pt>
                <c:pt idx="1517">
                  <c:v>11.70858</c:v>
                </c:pt>
                <c:pt idx="1518">
                  <c:v>11.70645</c:v>
                </c:pt>
                <c:pt idx="1519">
                  <c:v>11.703580000000001</c:v>
                </c:pt>
                <c:pt idx="1520">
                  <c:v>11.701090000000001</c:v>
                </c:pt>
                <c:pt idx="1521">
                  <c:v>11.699490000000001</c:v>
                </c:pt>
                <c:pt idx="1522">
                  <c:v>11.697649999999999</c:v>
                </c:pt>
                <c:pt idx="1523">
                  <c:v>11.695399999999999</c:v>
                </c:pt>
                <c:pt idx="1524">
                  <c:v>11.693530000000001</c:v>
                </c:pt>
                <c:pt idx="1525">
                  <c:v>11.69074</c:v>
                </c:pt>
                <c:pt idx="1526">
                  <c:v>11.689450000000001</c:v>
                </c:pt>
                <c:pt idx="1527">
                  <c:v>11.68815</c:v>
                </c:pt>
                <c:pt idx="1528">
                  <c:v>11.686590000000001</c:v>
                </c:pt>
                <c:pt idx="1529">
                  <c:v>11.684049999999999</c:v>
                </c:pt>
                <c:pt idx="1530">
                  <c:v>11.68149</c:v>
                </c:pt>
                <c:pt idx="1531">
                  <c:v>11.67887</c:v>
                </c:pt>
                <c:pt idx="1532">
                  <c:v>11.67656</c:v>
                </c:pt>
                <c:pt idx="1533">
                  <c:v>11.673260000000001</c:v>
                </c:pt>
                <c:pt idx="1534">
                  <c:v>11.671200000000001</c:v>
                </c:pt>
                <c:pt idx="1535">
                  <c:v>11.669280000000001</c:v>
                </c:pt>
                <c:pt idx="1536">
                  <c:v>11.66752</c:v>
                </c:pt>
                <c:pt idx="1537">
                  <c:v>11.6656</c:v>
                </c:pt>
                <c:pt idx="1538">
                  <c:v>11.662839999999999</c:v>
                </c:pt>
                <c:pt idx="1539">
                  <c:v>11.660819999999999</c:v>
                </c:pt>
                <c:pt idx="1540">
                  <c:v>11.65887</c:v>
                </c:pt>
                <c:pt idx="1541">
                  <c:v>11.657920000000001</c:v>
                </c:pt>
                <c:pt idx="1542">
                  <c:v>11.65756</c:v>
                </c:pt>
                <c:pt idx="1543">
                  <c:v>11.65513</c:v>
                </c:pt>
                <c:pt idx="1544">
                  <c:v>11.65277</c:v>
                </c:pt>
                <c:pt idx="1545">
                  <c:v>11.6509</c:v>
                </c:pt>
                <c:pt idx="1546">
                  <c:v>11.64968</c:v>
                </c:pt>
                <c:pt idx="1547">
                  <c:v>11.647309999999999</c:v>
                </c:pt>
                <c:pt idx="1548">
                  <c:v>11.64536</c:v>
                </c:pt>
                <c:pt idx="1549">
                  <c:v>11.64358</c:v>
                </c:pt>
                <c:pt idx="1550">
                  <c:v>11.641540000000001</c:v>
                </c:pt>
                <c:pt idx="1551">
                  <c:v>11.64062</c:v>
                </c:pt>
                <c:pt idx="1552">
                  <c:v>11.63875</c:v>
                </c:pt>
                <c:pt idx="1553">
                  <c:v>11.63752</c:v>
                </c:pt>
                <c:pt idx="1554">
                  <c:v>11.635759999999999</c:v>
                </c:pt>
                <c:pt idx="1555">
                  <c:v>11.633290000000001</c:v>
                </c:pt>
                <c:pt idx="1556">
                  <c:v>11.63184</c:v>
                </c:pt>
                <c:pt idx="1557">
                  <c:v>11.631360000000001</c:v>
                </c:pt>
                <c:pt idx="1558">
                  <c:v>11.63015</c:v>
                </c:pt>
                <c:pt idx="1559">
                  <c:v>11.62848</c:v>
                </c:pt>
                <c:pt idx="1560">
                  <c:v>11.625679999999999</c:v>
                </c:pt>
                <c:pt idx="1561">
                  <c:v>11.62407</c:v>
                </c:pt>
                <c:pt idx="1562">
                  <c:v>11.622590000000001</c:v>
                </c:pt>
                <c:pt idx="1563">
                  <c:v>11.62153</c:v>
                </c:pt>
                <c:pt idx="1564">
                  <c:v>11.61969</c:v>
                </c:pt>
                <c:pt idx="1565">
                  <c:v>11.61824</c:v>
                </c:pt>
                <c:pt idx="1566">
                  <c:v>11.61673</c:v>
                </c:pt>
                <c:pt idx="1567">
                  <c:v>11.615360000000001</c:v>
                </c:pt>
                <c:pt idx="1568">
                  <c:v>11.61336</c:v>
                </c:pt>
                <c:pt idx="1569">
                  <c:v>11.613329999999999</c:v>
                </c:pt>
                <c:pt idx="1570">
                  <c:v>11.61191</c:v>
                </c:pt>
                <c:pt idx="1571">
                  <c:v>11.609859999999999</c:v>
                </c:pt>
                <c:pt idx="1572">
                  <c:v>11.6097</c:v>
                </c:pt>
                <c:pt idx="1573">
                  <c:v>11.60833</c:v>
                </c:pt>
                <c:pt idx="1574">
                  <c:v>11.606960000000001</c:v>
                </c:pt>
                <c:pt idx="1575">
                  <c:v>11.605639999999999</c:v>
                </c:pt>
                <c:pt idx="1576">
                  <c:v>11.604430000000001</c:v>
                </c:pt>
                <c:pt idx="1577">
                  <c:v>11.60284</c:v>
                </c:pt>
                <c:pt idx="1578">
                  <c:v>11.601850000000001</c:v>
                </c:pt>
                <c:pt idx="1579">
                  <c:v>11.601179999999999</c:v>
                </c:pt>
                <c:pt idx="1580">
                  <c:v>11.60094</c:v>
                </c:pt>
                <c:pt idx="1581">
                  <c:v>11.600059999999999</c:v>
                </c:pt>
                <c:pt idx="1582">
                  <c:v>11.59863</c:v>
                </c:pt>
                <c:pt idx="1583">
                  <c:v>11.598649999999999</c:v>
                </c:pt>
                <c:pt idx="1584">
                  <c:v>11.59741</c:v>
                </c:pt>
                <c:pt idx="1585">
                  <c:v>11.59573</c:v>
                </c:pt>
                <c:pt idx="1586">
                  <c:v>11.59503</c:v>
                </c:pt>
                <c:pt idx="1587">
                  <c:v>11.593349999999999</c:v>
                </c:pt>
                <c:pt idx="1588">
                  <c:v>11.592829999999999</c:v>
                </c:pt>
                <c:pt idx="1589">
                  <c:v>11.59163</c:v>
                </c:pt>
                <c:pt idx="1590">
                  <c:v>11.588699999999999</c:v>
                </c:pt>
                <c:pt idx="1591">
                  <c:v>11.58628</c:v>
                </c:pt>
                <c:pt idx="1592">
                  <c:v>11.58398</c:v>
                </c:pt>
                <c:pt idx="1593">
                  <c:v>11.583360000000001</c:v>
                </c:pt>
                <c:pt idx="1594">
                  <c:v>11.582940000000001</c:v>
                </c:pt>
                <c:pt idx="1595">
                  <c:v>11.580830000000001</c:v>
                </c:pt>
                <c:pt idx="1596">
                  <c:v>11.5783</c:v>
                </c:pt>
                <c:pt idx="1597">
                  <c:v>11.57737</c:v>
                </c:pt>
                <c:pt idx="1598">
                  <c:v>11.576370000000001</c:v>
                </c:pt>
                <c:pt idx="1599">
                  <c:v>11.574859999999999</c:v>
                </c:pt>
                <c:pt idx="1600">
                  <c:v>11.574120000000001</c:v>
                </c:pt>
                <c:pt idx="1601">
                  <c:v>11.57225</c:v>
                </c:pt>
                <c:pt idx="1602">
                  <c:v>11.57147</c:v>
                </c:pt>
                <c:pt idx="1603">
                  <c:v>11.56976</c:v>
                </c:pt>
                <c:pt idx="1604">
                  <c:v>11.56855</c:v>
                </c:pt>
                <c:pt idx="1605">
                  <c:v>11.567</c:v>
                </c:pt>
                <c:pt idx="1606">
                  <c:v>11.56508</c:v>
                </c:pt>
                <c:pt idx="1607">
                  <c:v>11.56372</c:v>
                </c:pt>
                <c:pt idx="1608">
                  <c:v>11.56226</c:v>
                </c:pt>
                <c:pt idx="1609">
                  <c:v>11.562189999999999</c:v>
                </c:pt>
                <c:pt idx="1610">
                  <c:v>11.56155</c:v>
                </c:pt>
                <c:pt idx="1611">
                  <c:v>11.560739999999999</c:v>
                </c:pt>
                <c:pt idx="1612">
                  <c:v>11.55941</c:v>
                </c:pt>
                <c:pt idx="1613">
                  <c:v>11.55855</c:v>
                </c:pt>
                <c:pt idx="1614">
                  <c:v>11.557359999999999</c:v>
                </c:pt>
                <c:pt idx="1615">
                  <c:v>11.55602</c:v>
                </c:pt>
                <c:pt idx="1616">
                  <c:v>11.554309999999999</c:v>
                </c:pt>
                <c:pt idx="1617">
                  <c:v>11.55255</c:v>
                </c:pt>
                <c:pt idx="1618">
                  <c:v>11.55012</c:v>
                </c:pt>
                <c:pt idx="1619">
                  <c:v>11.548500000000001</c:v>
                </c:pt>
                <c:pt idx="1620">
                  <c:v>11.547610000000001</c:v>
                </c:pt>
                <c:pt idx="1621">
                  <c:v>11.54594</c:v>
                </c:pt>
                <c:pt idx="1622">
                  <c:v>11.54336</c:v>
                </c:pt>
                <c:pt idx="1623">
                  <c:v>11.54219</c:v>
                </c:pt>
                <c:pt idx="1624">
                  <c:v>11.54097</c:v>
                </c:pt>
                <c:pt idx="1625">
                  <c:v>11.540179999999999</c:v>
                </c:pt>
                <c:pt idx="1626">
                  <c:v>11.53886</c:v>
                </c:pt>
                <c:pt idx="1627">
                  <c:v>11.537599999999999</c:v>
                </c:pt>
                <c:pt idx="1628">
                  <c:v>11.53562</c:v>
                </c:pt>
                <c:pt idx="1629">
                  <c:v>11.534050000000001</c:v>
                </c:pt>
                <c:pt idx="1630">
                  <c:v>11.532439999999999</c:v>
                </c:pt>
                <c:pt idx="1631">
                  <c:v>11.53167</c:v>
                </c:pt>
                <c:pt idx="1632">
                  <c:v>11.53173</c:v>
                </c:pt>
                <c:pt idx="1633">
                  <c:v>11.531129999999999</c:v>
                </c:pt>
                <c:pt idx="1634">
                  <c:v>11.53064</c:v>
                </c:pt>
                <c:pt idx="1635">
                  <c:v>11.529769999999999</c:v>
                </c:pt>
                <c:pt idx="1636">
                  <c:v>11.52868</c:v>
                </c:pt>
                <c:pt idx="1637">
                  <c:v>11.52793</c:v>
                </c:pt>
                <c:pt idx="1638">
                  <c:v>11.52786</c:v>
                </c:pt>
                <c:pt idx="1639">
                  <c:v>11.526910000000001</c:v>
                </c:pt>
                <c:pt idx="1640">
                  <c:v>11.52697</c:v>
                </c:pt>
                <c:pt idx="1641">
                  <c:v>11.52688</c:v>
                </c:pt>
                <c:pt idx="1642">
                  <c:v>11.526009999999999</c:v>
                </c:pt>
                <c:pt idx="1643">
                  <c:v>11.52496</c:v>
                </c:pt>
                <c:pt idx="1644">
                  <c:v>11.524190000000001</c:v>
                </c:pt>
                <c:pt idx="1645">
                  <c:v>11.52332</c:v>
                </c:pt>
                <c:pt idx="1646">
                  <c:v>11.522489999999999</c:v>
                </c:pt>
                <c:pt idx="1647">
                  <c:v>11.52103</c:v>
                </c:pt>
                <c:pt idx="1648">
                  <c:v>11.51981</c:v>
                </c:pt>
                <c:pt idx="1649">
                  <c:v>11.51933</c:v>
                </c:pt>
                <c:pt idx="1650">
                  <c:v>11.5175</c:v>
                </c:pt>
                <c:pt idx="1651">
                  <c:v>11.515750000000001</c:v>
                </c:pt>
                <c:pt idx="1652">
                  <c:v>11.5138</c:v>
                </c:pt>
                <c:pt idx="1653">
                  <c:v>11.51192</c:v>
                </c:pt>
                <c:pt idx="1654">
                  <c:v>11.5108</c:v>
                </c:pt>
                <c:pt idx="1655">
                  <c:v>11.510009999999999</c:v>
                </c:pt>
                <c:pt idx="1656">
                  <c:v>11.510109999999999</c:v>
                </c:pt>
                <c:pt idx="1657">
                  <c:v>11.509270000000001</c:v>
                </c:pt>
                <c:pt idx="1658">
                  <c:v>11.50751</c:v>
                </c:pt>
                <c:pt idx="1659">
                  <c:v>11.50544</c:v>
                </c:pt>
                <c:pt idx="1660">
                  <c:v>11.50404</c:v>
                </c:pt>
                <c:pt idx="1661">
                  <c:v>11.502269999999999</c:v>
                </c:pt>
                <c:pt idx="1662">
                  <c:v>11.501139999999999</c:v>
                </c:pt>
                <c:pt idx="1663">
                  <c:v>11.499689999999999</c:v>
                </c:pt>
                <c:pt idx="1664">
                  <c:v>11.49888</c:v>
                </c:pt>
                <c:pt idx="1665">
                  <c:v>11.49854</c:v>
                </c:pt>
                <c:pt idx="1666">
                  <c:v>11.497529999999999</c:v>
                </c:pt>
                <c:pt idx="1667">
                  <c:v>11.49616</c:v>
                </c:pt>
                <c:pt idx="1668">
                  <c:v>11.49624</c:v>
                </c:pt>
                <c:pt idx="1669">
                  <c:v>11.495520000000001</c:v>
                </c:pt>
                <c:pt idx="1670">
                  <c:v>11.494059999999999</c:v>
                </c:pt>
                <c:pt idx="1671">
                  <c:v>11.493169999999999</c:v>
                </c:pt>
                <c:pt idx="1672">
                  <c:v>11.49267</c:v>
                </c:pt>
                <c:pt idx="1673">
                  <c:v>11.49178</c:v>
                </c:pt>
                <c:pt idx="1674">
                  <c:v>11.490489999999999</c:v>
                </c:pt>
                <c:pt idx="1675">
                  <c:v>11.488709999999999</c:v>
                </c:pt>
                <c:pt idx="1676">
                  <c:v>11.487769999999999</c:v>
                </c:pt>
                <c:pt idx="1677">
                  <c:v>11.486549999999999</c:v>
                </c:pt>
                <c:pt idx="1678">
                  <c:v>11.485760000000001</c:v>
                </c:pt>
                <c:pt idx="1679">
                  <c:v>11.48418</c:v>
                </c:pt>
                <c:pt idx="1680">
                  <c:v>11.48293</c:v>
                </c:pt>
                <c:pt idx="1681">
                  <c:v>11.48091</c:v>
                </c:pt>
                <c:pt idx="1682">
                  <c:v>11.47983</c:v>
                </c:pt>
                <c:pt idx="1683">
                  <c:v>11.479240000000001</c:v>
                </c:pt>
                <c:pt idx="1684">
                  <c:v>11.477830000000001</c:v>
                </c:pt>
                <c:pt idx="1685">
                  <c:v>11.476800000000001</c:v>
                </c:pt>
                <c:pt idx="1686">
                  <c:v>11.475899999999999</c:v>
                </c:pt>
                <c:pt idx="1687">
                  <c:v>11.474600000000001</c:v>
                </c:pt>
                <c:pt idx="1688">
                  <c:v>11.47256</c:v>
                </c:pt>
                <c:pt idx="1689">
                  <c:v>11.471209999999999</c:v>
                </c:pt>
                <c:pt idx="1690">
                  <c:v>11.471170000000001</c:v>
                </c:pt>
                <c:pt idx="1691">
                  <c:v>11.470969999999999</c:v>
                </c:pt>
                <c:pt idx="1692">
                  <c:v>11.471019999999999</c:v>
                </c:pt>
                <c:pt idx="1693">
                  <c:v>11.470610000000001</c:v>
                </c:pt>
                <c:pt idx="1694">
                  <c:v>11.469670000000001</c:v>
                </c:pt>
                <c:pt idx="1695">
                  <c:v>11.468970000000001</c:v>
                </c:pt>
                <c:pt idx="1696">
                  <c:v>11.46833</c:v>
                </c:pt>
                <c:pt idx="1697">
                  <c:v>11.46776</c:v>
                </c:pt>
                <c:pt idx="1698">
                  <c:v>11.46729</c:v>
                </c:pt>
                <c:pt idx="1699">
                  <c:v>11.46594</c:v>
                </c:pt>
                <c:pt idx="1700">
                  <c:v>11.464729999999999</c:v>
                </c:pt>
                <c:pt idx="1701">
                  <c:v>11.46425</c:v>
                </c:pt>
                <c:pt idx="1702">
                  <c:v>11.464130000000001</c:v>
                </c:pt>
                <c:pt idx="1703">
                  <c:v>11.46401</c:v>
                </c:pt>
                <c:pt idx="1704">
                  <c:v>11.463609999999999</c:v>
                </c:pt>
                <c:pt idx="1705">
                  <c:v>11.463710000000001</c:v>
                </c:pt>
                <c:pt idx="1706">
                  <c:v>11.463760000000001</c:v>
                </c:pt>
                <c:pt idx="1707">
                  <c:v>11.46303</c:v>
                </c:pt>
                <c:pt idx="1708">
                  <c:v>11.462300000000001</c:v>
                </c:pt>
                <c:pt idx="1709">
                  <c:v>11.46203</c:v>
                </c:pt>
                <c:pt idx="1710">
                  <c:v>11.46195</c:v>
                </c:pt>
                <c:pt idx="1711">
                  <c:v>11.46199</c:v>
                </c:pt>
                <c:pt idx="1712">
                  <c:v>11.462020000000001</c:v>
                </c:pt>
                <c:pt idx="1713">
                  <c:v>11.462</c:v>
                </c:pt>
                <c:pt idx="1714">
                  <c:v>11.461539999999999</c:v>
                </c:pt>
                <c:pt idx="1715">
                  <c:v>11.460279999999999</c:v>
                </c:pt>
                <c:pt idx="1716">
                  <c:v>11.45942</c:v>
                </c:pt>
                <c:pt idx="1717">
                  <c:v>11.45922</c:v>
                </c:pt>
                <c:pt idx="1718">
                  <c:v>11.458819999999999</c:v>
                </c:pt>
                <c:pt idx="1719">
                  <c:v>11.458259999999999</c:v>
                </c:pt>
                <c:pt idx="1720">
                  <c:v>11.457979999999999</c:v>
                </c:pt>
                <c:pt idx="1721">
                  <c:v>11.458069999999999</c:v>
                </c:pt>
                <c:pt idx="1722">
                  <c:v>11.45777</c:v>
                </c:pt>
                <c:pt idx="1723">
                  <c:v>11.45668</c:v>
                </c:pt>
                <c:pt idx="1724">
                  <c:v>11.455590000000001</c:v>
                </c:pt>
                <c:pt idx="1725">
                  <c:v>11.45529</c:v>
                </c:pt>
                <c:pt idx="1726">
                  <c:v>11.45532</c:v>
                </c:pt>
                <c:pt idx="1727">
                  <c:v>11.45519</c:v>
                </c:pt>
                <c:pt idx="1728">
                  <c:v>11.45492</c:v>
                </c:pt>
                <c:pt idx="1729">
                  <c:v>11.455</c:v>
                </c:pt>
                <c:pt idx="1730">
                  <c:v>11.45519</c:v>
                </c:pt>
                <c:pt idx="1731">
                  <c:v>11.45579</c:v>
                </c:pt>
                <c:pt idx="1732">
                  <c:v>11.45614</c:v>
                </c:pt>
                <c:pt idx="1733">
                  <c:v>11.455209999999999</c:v>
                </c:pt>
                <c:pt idx="1734">
                  <c:v>11.4551</c:v>
                </c:pt>
                <c:pt idx="1735">
                  <c:v>11.45524</c:v>
                </c:pt>
                <c:pt idx="1736">
                  <c:v>11.455080000000001</c:v>
                </c:pt>
                <c:pt idx="1737">
                  <c:v>11.455170000000001</c:v>
                </c:pt>
                <c:pt idx="1738">
                  <c:v>11.4557</c:v>
                </c:pt>
                <c:pt idx="1739">
                  <c:v>11.45547</c:v>
                </c:pt>
                <c:pt idx="1740">
                  <c:v>11.454090000000001</c:v>
                </c:pt>
                <c:pt idx="1741">
                  <c:v>11.45307</c:v>
                </c:pt>
                <c:pt idx="1742">
                  <c:v>11.45237</c:v>
                </c:pt>
                <c:pt idx="1743">
                  <c:v>11.45224</c:v>
                </c:pt>
                <c:pt idx="1744">
                  <c:v>11.45195</c:v>
                </c:pt>
                <c:pt idx="1745">
                  <c:v>11.45154</c:v>
                </c:pt>
                <c:pt idx="1746">
                  <c:v>11.45229</c:v>
                </c:pt>
                <c:pt idx="1747">
                  <c:v>11.45285</c:v>
                </c:pt>
                <c:pt idx="1748">
                  <c:v>11.45256</c:v>
                </c:pt>
                <c:pt idx="1749">
                  <c:v>11.45195</c:v>
                </c:pt>
                <c:pt idx="1750">
                  <c:v>11.451499999999999</c:v>
                </c:pt>
                <c:pt idx="1751">
                  <c:v>11.45154</c:v>
                </c:pt>
                <c:pt idx="1752">
                  <c:v>11.45133</c:v>
                </c:pt>
                <c:pt idx="1753">
                  <c:v>11.450810000000001</c:v>
                </c:pt>
                <c:pt idx="1754">
                  <c:v>11.450659999999999</c:v>
                </c:pt>
                <c:pt idx="1755">
                  <c:v>11.449249999999999</c:v>
                </c:pt>
                <c:pt idx="1756">
                  <c:v>11.447900000000001</c:v>
                </c:pt>
                <c:pt idx="1757">
                  <c:v>11.4466</c:v>
                </c:pt>
                <c:pt idx="1758">
                  <c:v>11.445069999999999</c:v>
                </c:pt>
                <c:pt idx="1759">
                  <c:v>11.444699999999999</c:v>
                </c:pt>
                <c:pt idx="1760">
                  <c:v>11.44337</c:v>
                </c:pt>
                <c:pt idx="1761">
                  <c:v>11.442679999999999</c:v>
                </c:pt>
                <c:pt idx="1762">
                  <c:v>11.44167</c:v>
                </c:pt>
                <c:pt idx="1763">
                  <c:v>11.43923</c:v>
                </c:pt>
                <c:pt idx="1764">
                  <c:v>11.437760000000001</c:v>
                </c:pt>
                <c:pt idx="1765">
                  <c:v>11.436959999999999</c:v>
                </c:pt>
                <c:pt idx="1766">
                  <c:v>11.43732</c:v>
                </c:pt>
                <c:pt idx="1767">
                  <c:v>11.4369</c:v>
                </c:pt>
                <c:pt idx="1768">
                  <c:v>11.436389999999999</c:v>
                </c:pt>
                <c:pt idx="1769">
                  <c:v>11.43516</c:v>
                </c:pt>
                <c:pt idx="1770">
                  <c:v>11.434670000000001</c:v>
                </c:pt>
                <c:pt idx="1771">
                  <c:v>11.433630000000001</c:v>
                </c:pt>
                <c:pt idx="1772">
                  <c:v>11.432460000000001</c:v>
                </c:pt>
                <c:pt idx="1773">
                  <c:v>11.432639999999999</c:v>
                </c:pt>
                <c:pt idx="1774">
                  <c:v>11.433020000000001</c:v>
                </c:pt>
                <c:pt idx="1775">
                  <c:v>11.43244</c:v>
                </c:pt>
                <c:pt idx="1776">
                  <c:v>11.432309999999999</c:v>
                </c:pt>
                <c:pt idx="1777">
                  <c:v>11.431509999999999</c:v>
                </c:pt>
                <c:pt idx="1778">
                  <c:v>11.43127</c:v>
                </c:pt>
                <c:pt idx="1779">
                  <c:v>11.431139999999999</c:v>
                </c:pt>
                <c:pt idx="1780">
                  <c:v>11.430870000000001</c:v>
                </c:pt>
                <c:pt idx="1781">
                  <c:v>11.430630000000001</c:v>
                </c:pt>
                <c:pt idx="1782">
                  <c:v>11.43018</c:v>
                </c:pt>
                <c:pt idx="1783">
                  <c:v>11.42948</c:v>
                </c:pt>
                <c:pt idx="1784">
                  <c:v>11.429040000000001</c:v>
                </c:pt>
                <c:pt idx="1785">
                  <c:v>11.42808</c:v>
                </c:pt>
                <c:pt idx="1786">
                  <c:v>11.427580000000001</c:v>
                </c:pt>
                <c:pt idx="1787">
                  <c:v>11.42647</c:v>
                </c:pt>
                <c:pt idx="1788">
                  <c:v>11.42544</c:v>
                </c:pt>
                <c:pt idx="1789">
                  <c:v>11.4245</c:v>
                </c:pt>
                <c:pt idx="1790">
                  <c:v>11.423920000000001</c:v>
                </c:pt>
                <c:pt idx="1791">
                  <c:v>11.42356</c:v>
                </c:pt>
                <c:pt idx="1792">
                  <c:v>11.423489999999999</c:v>
                </c:pt>
                <c:pt idx="1793">
                  <c:v>11.42362</c:v>
                </c:pt>
                <c:pt idx="1794">
                  <c:v>11.422980000000001</c:v>
                </c:pt>
                <c:pt idx="1795">
                  <c:v>11.42271</c:v>
                </c:pt>
                <c:pt idx="1796">
                  <c:v>11.421329999999999</c:v>
                </c:pt>
                <c:pt idx="1797">
                  <c:v>11.42022</c:v>
                </c:pt>
                <c:pt idx="1798">
                  <c:v>11.420059999999999</c:v>
                </c:pt>
                <c:pt idx="1799">
                  <c:v>11.420070000000001</c:v>
                </c:pt>
                <c:pt idx="1800">
                  <c:v>11.420059999999999</c:v>
                </c:pt>
                <c:pt idx="1801">
                  <c:v>11.419589999999999</c:v>
                </c:pt>
                <c:pt idx="1802">
                  <c:v>11.41953</c:v>
                </c:pt>
                <c:pt idx="1803">
                  <c:v>11.41883</c:v>
                </c:pt>
                <c:pt idx="1804">
                  <c:v>11.418469999999999</c:v>
                </c:pt>
                <c:pt idx="1805">
                  <c:v>11.41831</c:v>
                </c:pt>
                <c:pt idx="1806">
                  <c:v>11.417859999999999</c:v>
                </c:pt>
                <c:pt idx="1807">
                  <c:v>11.417289999999999</c:v>
                </c:pt>
                <c:pt idx="1808">
                  <c:v>11.41713</c:v>
                </c:pt>
                <c:pt idx="1809">
                  <c:v>11.416700000000001</c:v>
                </c:pt>
                <c:pt idx="1810">
                  <c:v>11.41682</c:v>
                </c:pt>
                <c:pt idx="1811">
                  <c:v>11.416040000000001</c:v>
                </c:pt>
                <c:pt idx="1812">
                  <c:v>11.41587</c:v>
                </c:pt>
                <c:pt idx="1813">
                  <c:v>11.41629</c:v>
                </c:pt>
                <c:pt idx="1814">
                  <c:v>11.416650000000001</c:v>
                </c:pt>
                <c:pt idx="1815">
                  <c:v>11.417009999999999</c:v>
                </c:pt>
                <c:pt idx="1816">
                  <c:v>11.41671</c:v>
                </c:pt>
                <c:pt idx="1817">
                  <c:v>11.416119999999999</c:v>
                </c:pt>
                <c:pt idx="1818">
                  <c:v>11.415839999999999</c:v>
                </c:pt>
                <c:pt idx="1819">
                  <c:v>11.416550000000001</c:v>
                </c:pt>
                <c:pt idx="1820">
                  <c:v>11.41666</c:v>
                </c:pt>
                <c:pt idx="1821">
                  <c:v>11.416270000000001</c:v>
                </c:pt>
                <c:pt idx="1822">
                  <c:v>11.415889999999999</c:v>
                </c:pt>
                <c:pt idx="1823">
                  <c:v>11.415459999999999</c:v>
                </c:pt>
                <c:pt idx="1824">
                  <c:v>11.41614</c:v>
                </c:pt>
                <c:pt idx="1825">
                  <c:v>11.41677</c:v>
                </c:pt>
                <c:pt idx="1826">
                  <c:v>11.415509999999999</c:v>
                </c:pt>
                <c:pt idx="1827">
                  <c:v>11.414849999999999</c:v>
                </c:pt>
                <c:pt idx="1828">
                  <c:v>11.41488</c:v>
                </c:pt>
                <c:pt idx="1829">
                  <c:v>11.414820000000001</c:v>
                </c:pt>
                <c:pt idx="1830">
                  <c:v>11.41447</c:v>
                </c:pt>
                <c:pt idx="1831">
                  <c:v>11.413930000000001</c:v>
                </c:pt>
                <c:pt idx="1832">
                  <c:v>11.41258</c:v>
                </c:pt>
                <c:pt idx="1833">
                  <c:v>11.412800000000001</c:v>
                </c:pt>
                <c:pt idx="1834">
                  <c:v>11.411770000000001</c:v>
                </c:pt>
                <c:pt idx="1835">
                  <c:v>11.413259999999999</c:v>
                </c:pt>
                <c:pt idx="1836">
                  <c:v>11.41281</c:v>
                </c:pt>
                <c:pt idx="1837">
                  <c:v>11.41236</c:v>
                </c:pt>
                <c:pt idx="1838">
                  <c:v>11.412430000000001</c:v>
                </c:pt>
                <c:pt idx="1839">
                  <c:v>11.41151</c:v>
                </c:pt>
                <c:pt idx="1840">
                  <c:v>11.41133</c:v>
                </c:pt>
                <c:pt idx="1841">
                  <c:v>11.411020000000001</c:v>
                </c:pt>
                <c:pt idx="1842">
                  <c:v>11.41009</c:v>
                </c:pt>
                <c:pt idx="1843">
                  <c:v>11.40935</c:v>
                </c:pt>
                <c:pt idx="1844">
                  <c:v>11.409459999999999</c:v>
                </c:pt>
                <c:pt idx="1845">
                  <c:v>11.409090000000001</c:v>
                </c:pt>
                <c:pt idx="1846">
                  <c:v>11.40883</c:v>
                </c:pt>
                <c:pt idx="1847">
                  <c:v>11.408440000000001</c:v>
                </c:pt>
                <c:pt idx="1848">
                  <c:v>11.408060000000001</c:v>
                </c:pt>
                <c:pt idx="1849">
                  <c:v>11.40794</c:v>
                </c:pt>
                <c:pt idx="1850">
                  <c:v>11.40878</c:v>
                </c:pt>
                <c:pt idx="1851">
                  <c:v>11.4091</c:v>
                </c:pt>
                <c:pt idx="1852">
                  <c:v>11.40817</c:v>
                </c:pt>
                <c:pt idx="1853">
                  <c:v>11.408390000000001</c:v>
                </c:pt>
                <c:pt idx="1854">
                  <c:v>11.408469999999999</c:v>
                </c:pt>
                <c:pt idx="1855">
                  <c:v>11.408580000000001</c:v>
                </c:pt>
                <c:pt idx="1856">
                  <c:v>11.40788</c:v>
                </c:pt>
                <c:pt idx="1857">
                  <c:v>11.407920000000001</c:v>
                </c:pt>
                <c:pt idx="1858">
                  <c:v>11.40903</c:v>
                </c:pt>
                <c:pt idx="1859">
                  <c:v>11.40901</c:v>
                </c:pt>
                <c:pt idx="1860">
                  <c:v>11.40962</c:v>
                </c:pt>
                <c:pt idx="1861">
                  <c:v>11.409560000000001</c:v>
                </c:pt>
                <c:pt idx="1862">
                  <c:v>11.40978</c:v>
                </c:pt>
                <c:pt idx="1863">
                  <c:v>11.41006</c:v>
                </c:pt>
                <c:pt idx="1864">
                  <c:v>11.409599999999999</c:v>
                </c:pt>
                <c:pt idx="1865">
                  <c:v>11.40926</c:v>
                </c:pt>
                <c:pt idx="1866">
                  <c:v>11.4086</c:v>
                </c:pt>
                <c:pt idx="1867">
                  <c:v>11.40954</c:v>
                </c:pt>
                <c:pt idx="1868">
                  <c:v>11.40892</c:v>
                </c:pt>
                <c:pt idx="1869">
                  <c:v>11.40714</c:v>
                </c:pt>
                <c:pt idx="1870">
                  <c:v>11.4068</c:v>
                </c:pt>
                <c:pt idx="1871">
                  <c:v>11.40743</c:v>
                </c:pt>
                <c:pt idx="1872">
                  <c:v>11.40889</c:v>
                </c:pt>
                <c:pt idx="1873">
                  <c:v>11.408049999999999</c:v>
                </c:pt>
                <c:pt idx="1874">
                  <c:v>11.406610000000001</c:v>
                </c:pt>
                <c:pt idx="1875">
                  <c:v>11.40522</c:v>
                </c:pt>
                <c:pt idx="1876">
                  <c:v>11.405390000000001</c:v>
                </c:pt>
                <c:pt idx="1877">
                  <c:v>11.406180000000001</c:v>
                </c:pt>
                <c:pt idx="1878">
                  <c:v>11.405469999999999</c:v>
                </c:pt>
                <c:pt idx="1879">
                  <c:v>11.40474</c:v>
                </c:pt>
                <c:pt idx="1880">
                  <c:v>11.404809999999999</c:v>
                </c:pt>
                <c:pt idx="1881">
                  <c:v>11.404500000000001</c:v>
                </c:pt>
                <c:pt idx="1882">
                  <c:v>11.40457</c:v>
                </c:pt>
                <c:pt idx="1883">
                  <c:v>11.404529999999999</c:v>
                </c:pt>
                <c:pt idx="1884">
                  <c:v>11.40451</c:v>
                </c:pt>
                <c:pt idx="1885">
                  <c:v>11.40287</c:v>
                </c:pt>
                <c:pt idx="1886">
                  <c:v>11.402290000000001</c:v>
                </c:pt>
                <c:pt idx="1887">
                  <c:v>11.402480000000001</c:v>
                </c:pt>
                <c:pt idx="1888">
                  <c:v>11.40279</c:v>
                </c:pt>
                <c:pt idx="1889">
                  <c:v>11.40343</c:v>
                </c:pt>
                <c:pt idx="1890">
                  <c:v>11.404030000000001</c:v>
                </c:pt>
                <c:pt idx="1891">
                  <c:v>11.40418</c:v>
                </c:pt>
                <c:pt idx="1892">
                  <c:v>11.40479</c:v>
                </c:pt>
                <c:pt idx="1893">
                  <c:v>11.40596</c:v>
                </c:pt>
                <c:pt idx="1894">
                  <c:v>11.407</c:v>
                </c:pt>
                <c:pt idx="1895">
                  <c:v>11.407450000000001</c:v>
                </c:pt>
                <c:pt idx="1896">
                  <c:v>11.40775</c:v>
                </c:pt>
                <c:pt idx="1897">
                  <c:v>11.40709</c:v>
                </c:pt>
                <c:pt idx="1898">
                  <c:v>11.406090000000001</c:v>
                </c:pt>
                <c:pt idx="1899">
                  <c:v>11.40559</c:v>
                </c:pt>
                <c:pt idx="1900">
                  <c:v>11.405139999999999</c:v>
                </c:pt>
                <c:pt idx="1901">
                  <c:v>11.40476</c:v>
                </c:pt>
                <c:pt idx="1902">
                  <c:v>11.40433</c:v>
                </c:pt>
                <c:pt idx="1903">
                  <c:v>11.40415</c:v>
                </c:pt>
                <c:pt idx="1904">
                  <c:v>11.40324</c:v>
                </c:pt>
                <c:pt idx="1905">
                  <c:v>11.40263</c:v>
                </c:pt>
                <c:pt idx="1906">
                  <c:v>11.403040000000001</c:v>
                </c:pt>
                <c:pt idx="1907">
                  <c:v>11.403560000000001</c:v>
                </c:pt>
                <c:pt idx="1908">
                  <c:v>11.40344</c:v>
                </c:pt>
                <c:pt idx="1909">
                  <c:v>11.40353</c:v>
                </c:pt>
                <c:pt idx="1910">
                  <c:v>11.40255</c:v>
                </c:pt>
                <c:pt idx="1911">
                  <c:v>11.401669999999999</c:v>
                </c:pt>
                <c:pt idx="1912">
                  <c:v>11.40119</c:v>
                </c:pt>
                <c:pt idx="1913">
                  <c:v>11.40067</c:v>
                </c:pt>
                <c:pt idx="1914">
                  <c:v>11.40094</c:v>
                </c:pt>
                <c:pt idx="1915">
                  <c:v>11.40122</c:v>
                </c:pt>
                <c:pt idx="1916">
                  <c:v>11.40138</c:v>
                </c:pt>
                <c:pt idx="1917">
                  <c:v>11.40142</c:v>
                </c:pt>
                <c:pt idx="1918">
                  <c:v>11.402150000000001</c:v>
                </c:pt>
                <c:pt idx="1919">
                  <c:v>11.403040000000001</c:v>
                </c:pt>
                <c:pt idx="1920">
                  <c:v>11.402939999999999</c:v>
                </c:pt>
                <c:pt idx="1921">
                  <c:v>11.40235</c:v>
                </c:pt>
                <c:pt idx="1922">
                  <c:v>11.40155</c:v>
                </c:pt>
                <c:pt idx="1923">
                  <c:v>11.401300000000001</c:v>
                </c:pt>
                <c:pt idx="1924">
                  <c:v>11.40143</c:v>
                </c:pt>
                <c:pt idx="1925">
                  <c:v>11.401949999999999</c:v>
                </c:pt>
                <c:pt idx="1926">
                  <c:v>11.402100000000001</c:v>
                </c:pt>
                <c:pt idx="1927">
                  <c:v>11.40155</c:v>
                </c:pt>
                <c:pt idx="1928">
                  <c:v>11.40174</c:v>
                </c:pt>
                <c:pt idx="1929">
                  <c:v>11.40114</c:v>
                </c:pt>
                <c:pt idx="1930">
                  <c:v>11.400740000000001</c:v>
                </c:pt>
                <c:pt idx="1931">
                  <c:v>11.40029</c:v>
                </c:pt>
                <c:pt idx="1932">
                  <c:v>11.39959</c:v>
                </c:pt>
                <c:pt idx="1933">
                  <c:v>11.39911</c:v>
                </c:pt>
                <c:pt idx="1934">
                  <c:v>11.399229999999999</c:v>
                </c:pt>
                <c:pt idx="1935">
                  <c:v>11.400359999999999</c:v>
                </c:pt>
                <c:pt idx="1936">
                  <c:v>11.4009</c:v>
                </c:pt>
                <c:pt idx="1937">
                  <c:v>11.401350000000001</c:v>
                </c:pt>
                <c:pt idx="1938">
                  <c:v>11.401149999999999</c:v>
                </c:pt>
                <c:pt idx="1939">
                  <c:v>11.400930000000001</c:v>
                </c:pt>
                <c:pt idx="1940">
                  <c:v>11.40025</c:v>
                </c:pt>
                <c:pt idx="1941">
                  <c:v>11.40002</c:v>
                </c:pt>
                <c:pt idx="1942">
                  <c:v>11.399570000000001</c:v>
                </c:pt>
                <c:pt idx="1943">
                  <c:v>11.39819</c:v>
                </c:pt>
                <c:pt idx="1944">
                  <c:v>11.396710000000001</c:v>
                </c:pt>
                <c:pt idx="1945">
                  <c:v>11.39644</c:v>
                </c:pt>
                <c:pt idx="1946">
                  <c:v>11.396990000000001</c:v>
                </c:pt>
                <c:pt idx="1947">
                  <c:v>11.39739</c:v>
                </c:pt>
                <c:pt idx="1948">
                  <c:v>11.398479999999999</c:v>
                </c:pt>
                <c:pt idx="1949">
                  <c:v>11.399369999999999</c:v>
                </c:pt>
                <c:pt idx="1950">
                  <c:v>11.3995</c:v>
                </c:pt>
                <c:pt idx="1951">
                  <c:v>11.399480000000001</c:v>
                </c:pt>
                <c:pt idx="1952">
                  <c:v>11.40028</c:v>
                </c:pt>
                <c:pt idx="1953">
                  <c:v>11.4008</c:v>
                </c:pt>
                <c:pt idx="1954">
                  <c:v>11.40082</c:v>
                </c:pt>
                <c:pt idx="1955">
                  <c:v>11.40095</c:v>
                </c:pt>
                <c:pt idx="1956">
                  <c:v>11.40094</c:v>
                </c:pt>
                <c:pt idx="1957">
                  <c:v>11.40063</c:v>
                </c:pt>
                <c:pt idx="1958">
                  <c:v>11.40048</c:v>
                </c:pt>
                <c:pt idx="1959">
                  <c:v>11.400829999999999</c:v>
                </c:pt>
                <c:pt idx="1960">
                  <c:v>11.40086</c:v>
                </c:pt>
                <c:pt idx="1961">
                  <c:v>11.401</c:v>
                </c:pt>
                <c:pt idx="1962">
                  <c:v>11.401680000000001</c:v>
                </c:pt>
                <c:pt idx="1963">
                  <c:v>11.402290000000001</c:v>
                </c:pt>
                <c:pt idx="1964">
                  <c:v>11.40217</c:v>
                </c:pt>
                <c:pt idx="1965">
                  <c:v>11.40137</c:v>
                </c:pt>
                <c:pt idx="1966">
                  <c:v>11.400700000000001</c:v>
                </c:pt>
                <c:pt idx="1967">
                  <c:v>11.39973</c:v>
                </c:pt>
                <c:pt idx="1968">
                  <c:v>11.398210000000001</c:v>
                </c:pt>
                <c:pt idx="1969">
                  <c:v>11.396739999999999</c:v>
                </c:pt>
                <c:pt idx="1970">
                  <c:v>11.39589</c:v>
                </c:pt>
                <c:pt idx="1971">
                  <c:v>11.395</c:v>
                </c:pt>
                <c:pt idx="1972">
                  <c:v>11.39447</c:v>
                </c:pt>
                <c:pt idx="1973">
                  <c:v>11.394170000000001</c:v>
                </c:pt>
                <c:pt idx="1974">
                  <c:v>11.39433</c:v>
                </c:pt>
                <c:pt idx="1975">
                  <c:v>11.39395</c:v>
                </c:pt>
                <c:pt idx="1976">
                  <c:v>11.39312</c:v>
                </c:pt>
                <c:pt idx="1977">
                  <c:v>11.39292</c:v>
                </c:pt>
                <c:pt idx="1978">
                  <c:v>11.39268</c:v>
                </c:pt>
                <c:pt idx="1979">
                  <c:v>11.39263</c:v>
                </c:pt>
                <c:pt idx="1980">
                  <c:v>11.39279</c:v>
                </c:pt>
                <c:pt idx="1981">
                  <c:v>11.39264</c:v>
                </c:pt>
                <c:pt idx="1982">
                  <c:v>11.39231</c:v>
                </c:pt>
                <c:pt idx="1983">
                  <c:v>11.390610000000001</c:v>
                </c:pt>
                <c:pt idx="1984">
                  <c:v>11.389519999999999</c:v>
                </c:pt>
                <c:pt idx="1985">
                  <c:v>11.38908</c:v>
                </c:pt>
                <c:pt idx="1986">
                  <c:v>11.388529999999999</c:v>
                </c:pt>
                <c:pt idx="1987">
                  <c:v>11.3879</c:v>
                </c:pt>
                <c:pt idx="1988">
                  <c:v>11.38711</c:v>
                </c:pt>
                <c:pt idx="1989">
                  <c:v>11.38631</c:v>
                </c:pt>
                <c:pt idx="1990">
                  <c:v>11.385770000000001</c:v>
                </c:pt>
                <c:pt idx="1991">
                  <c:v>11.385479999999999</c:v>
                </c:pt>
                <c:pt idx="1992">
                  <c:v>11.38505</c:v>
                </c:pt>
                <c:pt idx="1993">
                  <c:v>11.384399999999999</c:v>
                </c:pt>
                <c:pt idx="1994">
                  <c:v>11.38344</c:v>
                </c:pt>
                <c:pt idx="1995">
                  <c:v>11.382009999999999</c:v>
                </c:pt>
                <c:pt idx="1996">
                  <c:v>11.38067</c:v>
                </c:pt>
                <c:pt idx="1997">
                  <c:v>11.379989999999999</c:v>
                </c:pt>
                <c:pt idx="1998">
                  <c:v>11.379160000000001</c:v>
                </c:pt>
                <c:pt idx="1999">
                  <c:v>11.37799</c:v>
                </c:pt>
                <c:pt idx="2000">
                  <c:v>11.377330000000001</c:v>
                </c:pt>
                <c:pt idx="2001">
                  <c:v>11.37698</c:v>
                </c:pt>
                <c:pt idx="2002">
                  <c:v>11.37651</c:v>
                </c:pt>
                <c:pt idx="2003">
                  <c:v>11.376329999999999</c:v>
                </c:pt>
                <c:pt idx="2004">
                  <c:v>11.37637</c:v>
                </c:pt>
                <c:pt idx="2005">
                  <c:v>11.376620000000001</c:v>
                </c:pt>
                <c:pt idx="2006">
                  <c:v>11.376110000000001</c:v>
                </c:pt>
                <c:pt idx="2007">
                  <c:v>11.37551</c:v>
                </c:pt>
                <c:pt idx="2008">
                  <c:v>11.375030000000001</c:v>
                </c:pt>
                <c:pt idx="2009">
                  <c:v>11.373519999999999</c:v>
                </c:pt>
                <c:pt idx="2010">
                  <c:v>11.372719999999999</c:v>
                </c:pt>
                <c:pt idx="2011">
                  <c:v>11.373659999999999</c:v>
                </c:pt>
                <c:pt idx="2012">
                  <c:v>11.372730000000001</c:v>
                </c:pt>
                <c:pt idx="2013">
                  <c:v>11.37186</c:v>
                </c:pt>
                <c:pt idx="2014">
                  <c:v>11.37154</c:v>
                </c:pt>
                <c:pt idx="2015">
                  <c:v>11.37182</c:v>
                </c:pt>
                <c:pt idx="2016">
                  <c:v>11.372199999999999</c:v>
                </c:pt>
                <c:pt idx="2017">
                  <c:v>11.37208</c:v>
                </c:pt>
                <c:pt idx="2018">
                  <c:v>11.373430000000001</c:v>
                </c:pt>
                <c:pt idx="2019">
                  <c:v>11.37434</c:v>
                </c:pt>
                <c:pt idx="2020">
                  <c:v>11.374079999999999</c:v>
                </c:pt>
                <c:pt idx="2021">
                  <c:v>11.374919999999999</c:v>
                </c:pt>
                <c:pt idx="2022">
                  <c:v>11.37537</c:v>
                </c:pt>
                <c:pt idx="2023">
                  <c:v>11.376609999999999</c:v>
                </c:pt>
                <c:pt idx="2024">
                  <c:v>11.37654</c:v>
                </c:pt>
                <c:pt idx="2025">
                  <c:v>11.37637</c:v>
                </c:pt>
                <c:pt idx="2026">
                  <c:v>11.37621</c:v>
                </c:pt>
                <c:pt idx="2027">
                  <c:v>11.375999999999999</c:v>
                </c:pt>
                <c:pt idx="2028">
                  <c:v>11.375590000000001</c:v>
                </c:pt>
                <c:pt idx="2029">
                  <c:v>11.376289999999999</c:v>
                </c:pt>
                <c:pt idx="2030">
                  <c:v>11.377000000000001</c:v>
                </c:pt>
                <c:pt idx="2031">
                  <c:v>11.376709999999999</c:v>
                </c:pt>
                <c:pt idx="2032">
                  <c:v>11.37677</c:v>
                </c:pt>
                <c:pt idx="2033">
                  <c:v>11.37867</c:v>
                </c:pt>
                <c:pt idx="2034">
                  <c:v>11.379440000000001</c:v>
                </c:pt>
                <c:pt idx="2035">
                  <c:v>11.379339999999999</c:v>
                </c:pt>
                <c:pt idx="2036">
                  <c:v>11.37834</c:v>
                </c:pt>
                <c:pt idx="2037">
                  <c:v>11.37791</c:v>
                </c:pt>
                <c:pt idx="2038">
                  <c:v>11.37792</c:v>
                </c:pt>
                <c:pt idx="2039">
                  <c:v>11.378</c:v>
                </c:pt>
                <c:pt idx="2040">
                  <c:v>11.377649999999999</c:v>
                </c:pt>
                <c:pt idx="2041">
                  <c:v>11.37866</c:v>
                </c:pt>
                <c:pt idx="2042">
                  <c:v>11.378310000000001</c:v>
                </c:pt>
                <c:pt idx="2043">
                  <c:v>11.37792</c:v>
                </c:pt>
                <c:pt idx="2044">
                  <c:v>11.378019999999999</c:v>
                </c:pt>
                <c:pt idx="2045">
                  <c:v>11.37867</c:v>
                </c:pt>
                <c:pt idx="2046">
                  <c:v>11.37898</c:v>
                </c:pt>
                <c:pt idx="2047">
                  <c:v>11.380050000000001</c:v>
                </c:pt>
                <c:pt idx="2048">
                  <c:v>11.37969</c:v>
                </c:pt>
                <c:pt idx="2049">
                  <c:v>11.38035</c:v>
                </c:pt>
                <c:pt idx="2050">
                  <c:v>11.379799999999999</c:v>
                </c:pt>
                <c:pt idx="2051">
                  <c:v>11.379339999999999</c:v>
                </c:pt>
                <c:pt idx="2052">
                  <c:v>11.37801</c:v>
                </c:pt>
                <c:pt idx="2053">
                  <c:v>11.376799999999999</c:v>
                </c:pt>
                <c:pt idx="2054">
                  <c:v>11.37679</c:v>
                </c:pt>
                <c:pt idx="2055">
                  <c:v>11.37636</c:v>
                </c:pt>
                <c:pt idx="2056">
                  <c:v>11.375859999999999</c:v>
                </c:pt>
                <c:pt idx="2057">
                  <c:v>11.375730000000001</c:v>
                </c:pt>
                <c:pt idx="2058">
                  <c:v>11.37575</c:v>
                </c:pt>
                <c:pt idx="2059">
                  <c:v>11.37636</c:v>
                </c:pt>
                <c:pt idx="2060">
                  <c:v>11.37623</c:v>
                </c:pt>
                <c:pt idx="2061">
                  <c:v>11.37532</c:v>
                </c:pt>
                <c:pt idx="2062">
                  <c:v>11.37538</c:v>
                </c:pt>
                <c:pt idx="2063">
                  <c:v>11.375209999999999</c:v>
                </c:pt>
                <c:pt idx="2064">
                  <c:v>11.37477</c:v>
                </c:pt>
                <c:pt idx="2065">
                  <c:v>11.37496</c:v>
                </c:pt>
                <c:pt idx="2066">
                  <c:v>11.37505</c:v>
                </c:pt>
                <c:pt idx="2067">
                  <c:v>11.37514</c:v>
                </c:pt>
                <c:pt idx="2068">
                  <c:v>11.37283</c:v>
                </c:pt>
                <c:pt idx="2069">
                  <c:v>11.372820000000001</c:v>
                </c:pt>
                <c:pt idx="2070">
                  <c:v>11.373340000000001</c:v>
                </c:pt>
                <c:pt idx="2071">
                  <c:v>11.373469999999999</c:v>
                </c:pt>
                <c:pt idx="2072">
                  <c:v>11.37335</c:v>
                </c:pt>
                <c:pt idx="2073">
                  <c:v>11.371689999999999</c:v>
                </c:pt>
                <c:pt idx="2074">
                  <c:v>11.37148</c:v>
                </c:pt>
                <c:pt idx="2075">
                  <c:v>11.37063</c:v>
                </c:pt>
                <c:pt idx="2076">
                  <c:v>11.37111</c:v>
                </c:pt>
                <c:pt idx="2077">
                  <c:v>11.371600000000001</c:v>
                </c:pt>
                <c:pt idx="2078">
                  <c:v>11.37172</c:v>
                </c:pt>
                <c:pt idx="2079">
                  <c:v>11.37092</c:v>
                </c:pt>
                <c:pt idx="2080">
                  <c:v>11.370609999999999</c:v>
                </c:pt>
                <c:pt idx="2081">
                  <c:v>11.37055</c:v>
                </c:pt>
                <c:pt idx="2082">
                  <c:v>11.37016</c:v>
                </c:pt>
                <c:pt idx="2083">
                  <c:v>11.3695</c:v>
                </c:pt>
                <c:pt idx="2084">
                  <c:v>11.36909</c:v>
                </c:pt>
                <c:pt idx="2085">
                  <c:v>11.369</c:v>
                </c:pt>
                <c:pt idx="2086">
                  <c:v>11.36974</c:v>
                </c:pt>
                <c:pt idx="2087">
                  <c:v>11.3695</c:v>
                </c:pt>
                <c:pt idx="2088">
                  <c:v>11.369059999999999</c:v>
                </c:pt>
                <c:pt idx="2089">
                  <c:v>11.36876</c:v>
                </c:pt>
                <c:pt idx="2090">
                  <c:v>11.36844</c:v>
                </c:pt>
                <c:pt idx="2091">
                  <c:v>11.36736</c:v>
                </c:pt>
                <c:pt idx="2092">
                  <c:v>11.3674</c:v>
                </c:pt>
                <c:pt idx="2093">
                  <c:v>11.36783</c:v>
                </c:pt>
                <c:pt idx="2094">
                  <c:v>11.36866</c:v>
                </c:pt>
                <c:pt idx="2095">
                  <c:v>11.368830000000001</c:v>
                </c:pt>
                <c:pt idx="2096">
                  <c:v>11.368040000000001</c:v>
                </c:pt>
                <c:pt idx="2097">
                  <c:v>11.366429999999999</c:v>
                </c:pt>
                <c:pt idx="2098">
                  <c:v>11.36661</c:v>
                </c:pt>
                <c:pt idx="2099">
                  <c:v>11.366490000000001</c:v>
                </c:pt>
                <c:pt idx="2100">
                  <c:v>11.365589999999999</c:v>
                </c:pt>
                <c:pt idx="2101">
                  <c:v>11.365489999999999</c:v>
                </c:pt>
                <c:pt idx="2102">
                  <c:v>11.36633</c:v>
                </c:pt>
                <c:pt idx="2103">
                  <c:v>11.36664</c:v>
                </c:pt>
                <c:pt idx="2104">
                  <c:v>11.36619</c:v>
                </c:pt>
                <c:pt idx="2105">
                  <c:v>11.36617</c:v>
                </c:pt>
                <c:pt idx="2106">
                  <c:v>11.367319999999999</c:v>
                </c:pt>
                <c:pt idx="2107">
                  <c:v>11.36758</c:v>
                </c:pt>
                <c:pt idx="2108">
                  <c:v>11.3674</c:v>
                </c:pt>
                <c:pt idx="2109">
                  <c:v>11.36642</c:v>
                </c:pt>
                <c:pt idx="2110">
                  <c:v>11.366009999999999</c:v>
                </c:pt>
                <c:pt idx="2111">
                  <c:v>11.36581</c:v>
                </c:pt>
                <c:pt idx="2112">
                  <c:v>11.366149999999999</c:v>
                </c:pt>
                <c:pt idx="2113">
                  <c:v>11.36567</c:v>
                </c:pt>
                <c:pt idx="2114">
                  <c:v>11.36631</c:v>
                </c:pt>
                <c:pt idx="2115">
                  <c:v>11.36528</c:v>
                </c:pt>
                <c:pt idx="2116">
                  <c:v>11.3642</c:v>
                </c:pt>
                <c:pt idx="2117">
                  <c:v>11.363960000000001</c:v>
                </c:pt>
                <c:pt idx="2118">
                  <c:v>11.36481</c:v>
                </c:pt>
                <c:pt idx="2119">
                  <c:v>11.36478</c:v>
                </c:pt>
                <c:pt idx="2120">
                  <c:v>11.36449</c:v>
                </c:pt>
                <c:pt idx="2121">
                  <c:v>11.36393</c:v>
                </c:pt>
                <c:pt idx="2122">
                  <c:v>11.363530000000001</c:v>
                </c:pt>
                <c:pt idx="2123">
                  <c:v>11.36312</c:v>
                </c:pt>
                <c:pt idx="2124">
                  <c:v>11.36295</c:v>
                </c:pt>
                <c:pt idx="2125">
                  <c:v>11.36356</c:v>
                </c:pt>
                <c:pt idx="2126">
                  <c:v>11.36279</c:v>
                </c:pt>
                <c:pt idx="2127">
                  <c:v>11.362270000000001</c:v>
                </c:pt>
                <c:pt idx="2128">
                  <c:v>11.362</c:v>
                </c:pt>
                <c:pt idx="2129">
                  <c:v>11.36209</c:v>
                </c:pt>
                <c:pt idx="2130">
                  <c:v>11.36117</c:v>
                </c:pt>
                <c:pt idx="2131">
                  <c:v>11.36159</c:v>
                </c:pt>
                <c:pt idx="2132">
                  <c:v>11.362019999999999</c:v>
                </c:pt>
                <c:pt idx="2133">
                  <c:v>11.362159999999999</c:v>
                </c:pt>
                <c:pt idx="2134">
                  <c:v>11.36276</c:v>
                </c:pt>
                <c:pt idx="2135">
                  <c:v>11.3628</c:v>
                </c:pt>
                <c:pt idx="2136">
                  <c:v>11.36242</c:v>
                </c:pt>
                <c:pt idx="2137">
                  <c:v>11.36248</c:v>
                </c:pt>
                <c:pt idx="2138">
                  <c:v>11.362299999999999</c:v>
                </c:pt>
                <c:pt idx="2139">
                  <c:v>11.362539999999999</c:v>
                </c:pt>
                <c:pt idx="2140">
                  <c:v>11.363530000000001</c:v>
                </c:pt>
                <c:pt idx="2141">
                  <c:v>11.364599999999999</c:v>
                </c:pt>
                <c:pt idx="2142">
                  <c:v>11.36514</c:v>
                </c:pt>
                <c:pt idx="2143">
                  <c:v>11.365080000000001</c:v>
                </c:pt>
                <c:pt idx="2144">
                  <c:v>11.36459</c:v>
                </c:pt>
                <c:pt idx="2145">
                  <c:v>11.36429</c:v>
                </c:pt>
                <c:pt idx="2146">
                  <c:v>11.36478</c:v>
                </c:pt>
                <c:pt idx="2147">
                  <c:v>11.365600000000001</c:v>
                </c:pt>
                <c:pt idx="2148">
                  <c:v>11.365539999999999</c:v>
                </c:pt>
                <c:pt idx="2149">
                  <c:v>11.364570000000001</c:v>
                </c:pt>
                <c:pt idx="2150">
                  <c:v>11.364240000000001</c:v>
                </c:pt>
                <c:pt idx="2151">
                  <c:v>11.364459999999999</c:v>
                </c:pt>
                <c:pt idx="2152">
                  <c:v>11.364129999999999</c:v>
                </c:pt>
                <c:pt idx="2153">
                  <c:v>11.363379999999999</c:v>
                </c:pt>
                <c:pt idx="2154">
                  <c:v>11.36299</c:v>
                </c:pt>
                <c:pt idx="2155">
                  <c:v>11.362909999999999</c:v>
                </c:pt>
                <c:pt idx="2156">
                  <c:v>11.361660000000001</c:v>
                </c:pt>
                <c:pt idx="2157">
                  <c:v>11.36088</c:v>
                </c:pt>
                <c:pt idx="2158">
                  <c:v>11.360659999999999</c:v>
                </c:pt>
                <c:pt idx="2159">
                  <c:v>11.36115</c:v>
                </c:pt>
                <c:pt idx="2160">
                  <c:v>11.361800000000001</c:v>
                </c:pt>
                <c:pt idx="2161">
                  <c:v>11.36168</c:v>
                </c:pt>
                <c:pt idx="2162">
                  <c:v>11.361000000000001</c:v>
                </c:pt>
                <c:pt idx="2163">
                  <c:v>11.360849999999999</c:v>
                </c:pt>
                <c:pt idx="2164">
                  <c:v>11.36004</c:v>
                </c:pt>
                <c:pt idx="2165">
                  <c:v>11.359590000000001</c:v>
                </c:pt>
                <c:pt idx="2166">
                  <c:v>11.36042</c:v>
                </c:pt>
                <c:pt idx="2167">
                  <c:v>11.36103</c:v>
                </c:pt>
                <c:pt idx="2168">
                  <c:v>11.360670000000001</c:v>
                </c:pt>
                <c:pt idx="2169">
                  <c:v>11.36064</c:v>
                </c:pt>
                <c:pt idx="2170">
                  <c:v>11.36088</c:v>
                </c:pt>
                <c:pt idx="2171">
                  <c:v>11.36064</c:v>
                </c:pt>
                <c:pt idx="2172">
                  <c:v>11.3606</c:v>
                </c:pt>
                <c:pt idx="2173">
                  <c:v>11.360670000000001</c:v>
                </c:pt>
                <c:pt idx="2174">
                  <c:v>11.360060000000001</c:v>
                </c:pt>
                <c:pt idx="2175">
                  <c:v>11.35913</c:v>
                </c:pt>
                <c:pt idx="2176">
                  <c:v>11.35886</c:v>
                </c:pt>
                <c:pt idx="2177">
                  <c:v>11.35838</c:v>
                </c:pt>
                <c:pt idx="2178">
                  <c:v>11.357229999999999</c:v>
                </c:pt>
                <c:pt idx="2179">
                  <c:v>11.35669</c:v>
                </c:pt>
                <c:pt idx="2180">
                  <c:v>11.356490000000001</c:v>
                </c:pt>
                <c:pt idx="2181">
                  <c:v>11.355</c:v>
                </c:pt>
                <c:pt idx="2182">
                  <c:v>11.35355</c:v>
                </c:pt>
                <c:pt idx="2183">
                  <c:v>11.3527</c:v>
                </c:pt>
                <c:pt idx="2184">
                  <c:v>11.35181</c:v>
                </c:pt>
                <c:pt idx="2185">
                  <c:v>11.35088</c:v>
                </c:pt>
                <c:pt idx="2186">
                  <c:v>11.35051</c:v>
                </c:pt>
                <c:pt idx="2187">
                  <c:v>11.350540000000001</c:v>
                </c:pt>
                <c:pt idx="2188">
                  <c:v>11.35046</c:v>
                </c:pt>
                <c:pt idx="2189">
                  <c:v>11.34998</c:v>
                </c:pt>
                <c:pt idx="2190">
                  <c:v>11.34929</c:v>
                </c:pt>
                <c:pt idx="2191">
                  <c:v>11.34797</c:v>
                </c:pt>
                <c:pt idx="2192">
                  <c:v>11.34656</c:v>
                </c:pt>
                <c:pt idx="2193">
                  <c:v>11.346349999999999</c:v>
                </c:pt>
                <c:pt idx="2194">
                  <c:v>11.34638</c:v>
                </c:pt>
                <c:pt idx="2195">
                  <c:v>11.346170000000001</c:v>
                </c:pt>
                <c:pt idx="2196">
                  <c:v>11.345840000000001</c:v>
                </c:pt>
                <c:pt idx="2197">
                  <c:v>11.34501</c:v>
                </c:pt>
                <c:pt idx="2198">
                  <c:v>11.344519999999999</c:v>
                </c:pt>
                <c:pt idx="2199">
                  <c:v>11.34478</c:v>
                </c:pt>
                <c:pt idx="2200">
                  <c:v>11.34531</c:v>
                </c:pt>
                <c:pt idx="2201">
                  <c:v>11.34492</c:v>
                </c:pt>
                <c:pt idx="2202">
                  <c:v>11.344429999999999</c:v>
                </c:pt>
                <c:pt idx="2203">
                  <c:v>11.34468</c:v>
                </c:pt>
                <c:pt idx="2204">
                  <c:v>11.344620000000001</c:v>
                </c:pt>
                <c:pt idx="2205">
                  <c:v>11.34469</c:v>
                </c:pt>
                <c:pt idx="2206">
                  <c:v>11.34436</c:v>
                </c:pt>
                <c:pt idx="2207">
                  <c:v>11.344010000000001</c:v>
                </c:pt>
                <c:pt idx="2208">
                  <c:v>11.34341</c:v>
                </c:pt>
                <c:pt idx="2209">
                  <c:v>11.34301</c:v>
                </c:pt>
                <c:pt idx="2210">
                  <c:v>11.34243</c:v>
                </c:pt>
                <c:pt idx="2211">
                  <c:v>11.342750000000001</c:v>
                </c:pt>
                <c:pt idx="2212">
                  <c:v>11.342840000000001</c:v>
                </c:pt>
                <c:pt idx="2213">
                  <c:v>11.34244</c:v>
                </c:pt>
                <c:pt idx="2214">
                  <c:v>11.34212</c:v>
                </c:pt>
                <c:pt idx="2215">
                  <c:v>11.34198</c:v>
                </c:pt>
                <c:pt idx="2216">
                  <c:v>11.341150000000001</c:v>
                </c:pt>
                <c:pt idx="2217">
                  <c:v>11.339790000000001</c:v>
                </c:pt>
                <c:pt idx="2218">
                  <c:v>11.33963</c:v>
                </c:pt>
                <c:pt idx="2219">
                  <c:v>11.33916</c:v>
                </c:pt>
                <c:pt idx="2220">
                  <c:v>11.33803</c:v>
                </c:pt>
                <c:pt idx="2221">
                  <c:v>11.337490000000001</c:v>
                </c:pt>
                <c:pt idx="2222">
                  <c:v>11.336729999999999</c:v>
                </c:pt>
                <c:pt idx="2223">
                  <c:v>11.33591</c:v>
                </c:pt>
                <c:pt idx="2224">
                  <c:v>11.33661</c:v>
                </c:pt>
                <c:pt idx="2225">
                  <c:v>11.33714</c:v>
                </c:pt>
                <c:pt idx="2226">
                  <c:v>11.337149999999999</c:v>
                </c:pt>
                <c:pt idx="2227">
                  <c:v>11.337009999999999</c:v>
                </c:pt>
                <c:pt idx="2228">
                  <c:v>11.337859999999999</c:v>
                </c:pt>
                <c:pt idx="2229">
                  <c:v>11.338150000000001</c:v>
                </c:pt>
                <c:pt idx="2230">
                  <c:v>11.337300000000001</c:v>
                </c:pt>
                <c:pt idx="2231">
                  <c:v>11.337770000000001</c:v>
                </c:pt>
                <c:pt idx="2232">
                  <c:v>11.33836</c:v>
                </c:pt>
                <c:pt idx="2233">
                  <c:v>11.3386</c:v>
                </c:pt>
                <c:pt idx="2234">
                  <c:v>11.33832</c:v>
                </c:pt>
                <c:pt idx="2235">
                  <c:v>11.3376</c:v>
                </c:pt>
                <c:pt idx="2236">
                  <c:v>11.337339999999999</c:v>
                </c:pt>
                <c:pt idx="2237">
                  <c:v>11.336819999999999</c:v>
                </c:pt>
                <c:pt idx="2238">
                  <c:v>11.33709</c:v>
                </c:pt>
                <c:pt idx="2239">
                  <c:v>11.337400000000001</c:v>
                </c:pt>
                <c:pt idx="2240">
                  <c:v>11.336460000000001</c:v>
                </c:pt>
                <c:pt idx="2241">
                  <c:v>11.33582</c:v>
                </c:pt>
                <c:pt idx="2242">
                  <c:v>11.33677</c:v>
                </c:pt>
                <c:pt idx="2243">
                  <c:v>11.33751</c:v>
                </c:pt>
                <c:pt idx="2244">
                  <c:v>11.33756</c:v>
                </c:pt>
                <c:pt idx="2245">
                  <c:v>11.33713</c:v>
                </c:pt>
                <c:pt idx="2246">
                  <c:v>11.33648</c:v>
                </c:pt>
                <c:pt idx="2247">
                  <c:v>11.336320000000001</c:v>
                </c:pt>
                <c:pt idx="2248">
                  <c:v>11.336320000000001</c:v>
                </c:pt>
                <c:pt idx="2249">
                  <c:v>11.33625</c:v>
                </c:pt>
                <c:pt idx="2250">
                  <c:v>11.335990000000001</c:v>
                </c:pt>
                <c:pt idx="2251">
                  <c:v>11.336040000000001</c:v>
                </c:pt>
                <c:pt idx="2252">
                  <c:v>11.33554</c:v>
                </c:pt>
                <c:pt idx="2253">
                  <c:v>11.33497</c:v>
                </c:pt>
                <c:pt idx="2254">
                  <c:v>11.33516</c:v>
                </c:pt>
                <c:pt idx="2255">
                  <c:v>11.334479999999999</c:v>
                </c:pt>
                <c:pt idx="2256">
                  <c:v>11.33376</c:v>
                </c:pt>
                <c:pt idx="2257">
                  <c:v>11.33337</c:v>
                </c:pt>
                <c:pt idx="2258">
                  <c:v>11.332850000000001</c:v>
                </c:pt>
                <c:pt idx="2259">
                  <c:v>11.33268</c:v>
                </c:pt>
                <c:pt idx="2260">
                  <c:v>11.332599999999999</c:v>
                </c:pt>
                <c:pt idx="2261">
                  <c:v>11.331989999999999</c:v>
                </c:pt>
                <c:pt idx="2262">
                  <c:v>11.331440000000001</c:v>
                </c:pt>
                <c:pt idx="2263">
                  <c:v>11.330880000000001</c:v>
                </c:pt>
                <c:pt idx="2264">
                  <c:v>11.3306</c:v>
                </c:pt>
                <c:pt idx="2265">
                  <c:v>11.330780000000001</c:v>
                </c:pt>
                <c:pt idx="2266">
                  <c:v>11.330719999999999</c:v>
                </c:pt>
                <c:pt idx="2267">
                  <c:v>11.33085</c:v>
                </c:pt>
                <c:pt idx="2268">
                  <c:v>11.33028</c:v>
                </c:pt>
                <c:pt idx="2269">
                  <c:v>11.3308</c:v>
                </c:pt>
                <c:pt idx="2270">
                  <c:v>11.33173</c:v>
                </c:pt>
                <c:pt idx="2271">
                  <c:v>11.33234</c:v>
                </c:pt>
                <c:pt idx="2272">
                  <c:v>11.33283</c:v>
                </c:pt>
                <c:pt idx="2273">
                  <c:v>11.332789999999999</c:v>
                </c:pt>
                <c:pt idx="2274">
                  <c:v>11.33221</c:v>
                </c:pt>
                <c:pt idx="2275">
                  <c:v>11.33131</c:v>
                </c:pt>
                <c:pt idx="2276">
                  <c:v>11.33128</c:v>
                </c:pt>
                <c:pt idx="2277">
                  <c:v>11.331469999999999</c:v>
                </c:pt>
                <c:pt idx="2278">
                  <c:v>11.33154</c:v>
                </c:pt>
                <c:pt idx="2279">
                  <c:v>11.330870000000001</c:v>
                </c:pt>
                <c:pt idx="2280">
                  <c:v>11.33051</c:v>
                </c:pt>
                <c:pt idx="2281">
                  <c:v>11.32887</c:v>
                </c:pt>
                <c:pt idx="2282">
                  <c:v>11.32827</c:v>
                </c:pt>
                <c:pt idx="2283">
                  <c:v>11.326890000000001</c:v>
                </c:pt>
                <c:pt idx="2284">
                  <c:v>11.325519999999999</c:v>
                </c:pt>
                <c:pt idx="2285">
                  <c:v>11.325900000000001</c:v>
                </c:pt>
                <c:pt idx="2286">
                  <c:v>11.325419999999999</c:v>
                </c:pt>
                <c:pt idx="2287">
                  <c:v>11.32419</c:v>
                </c:pt>
                <c:pt idx="2288">
                  <c:v>11.32358</c:v>
                </c:pt>
                <c:pt idx="2289">
                  <c:v>11.322509999999999</c:v>
                </c:pt>
                <c:pt idx="2290">
                  <c:v>11.322430000000001</c:v>
                </c:pt>
                <c:pt idx="2291">
                  <c:v>11.323270000000001</c:v>
                </c:pt>
                <c:pt idx="2292">
                  <c:v>11.322699999999999</c:v>
                </c:pt>
                <c:pt idx="2293">
                  <c:v>11.32146</c:v>
                </c:pt>
                <c:pt idx="2294">
                  <c:v>11.320740000000001</c:v>
                </c:pt>
                <c:pt idx="2295">
                  <c:v>11.32023</c:v>
                </c:pt>
                <c:pt idx="2296">
                  <c:v>11.31991</c:v>
                </c:pt>
                <c:pt idx="2297">
                  <c:v>11.319750000000001</c:v>
                </c:pt>
                <c:pt idx="2298">
                  <c:v>11.3194</c:v>
                </c:pt>
                <c:pt idx="2299">
                  <c:v>11.319089999999999</c:v>
                </c:pt>
                <c:pt idx="2300">
                  <c:v>11.320180000000001</c:v>
                </c:pt>
                <c:pt idx="2301">
                  <c:v>11.319889999999999</c:v>
                </c:pt>
                <c:pt idx="2302">
                  <c:v>11.319430000000001</c:v>
                </c:pt>
                <c:pt idx="2303">
                  <c:v>11.319929999999999</c:v>
                </c:pt>
                <c:pt idx="2304">
                  <c:v>11.31949</c:v>
                </c:pt>
                <c:pt idx="2305">
                  <c:v>11.31931</c:v>
                </c:pt>
                <c:pt idx="2306">
                  <c:v>11.31936</c:v>
                </c:pt>
                <c:pt idx="2307">
                  <c:v>11.31945</c:v>
                </c:pt>
                <c:pt idx="2308">
                  <c:v>11.32006</c:v>
                </c:pt>
                <c:pt idx="2309">
                  <c:v>11.32002</c:v>
                </c:pt>
                <c:pt idx="2310">
                  <c:v>11.31987</c:v>
                </c:pt>
                <c:pt idx="2311">
                  <c:v>11.319229999999999</c:v>
                </c:pt>
                <c:pt idx="2312">
                  <c:v>11.319290000000001</c:v>
                </c:pt>
                <c:pt idx="2313">
                  <c:v>11.31983</c:v>
                </c:pt>
                <c:pt idx="2314">
                  <c:v>11.319739999999999</c:v>
                </c:pt>
                <c:pt idx="2315">
                  <c:v>11.31941</c:v>
                </c:pt>
                <c:pt idx="2316">
                  <c:v>11.31949</c:v>
                </c:pt>
                <c:pt idx="2317">
                  <c:v>11.318709999999999</c:v>
                </c:pt>
                <c:pt idx="2318">
                  <c:v>11.31841</c:v>
                </c:pt>
                <c:pt idx="2319">
                  <c:v>11.31819</c:v>
                </c:pt>
                <c:pt idx="2320">
                  <c:v>11.3171</c:v>
                </c:pt>
                <c:pt idx="2321">
                  <c:v>11.31561</c:v>
                </c:pt>
                <c:pt idx="2322">
                  <c:v>11.31513</c:v>
                </c:pt>
                <c:pt idx="2323">
                  <c:v>11.314959999999999</c:v>
                </c:pt>
                <c:pt idx="2324">
                  <c:v>11.31447</c:v>
                </c:pt>
                <c:pt idx="2325">
                  <c:v>11.31523</c:v>
                </c:pt>
                <c:pt idx="2326">
                  <c:v>11.313940000000001</c:v>
                </c:pt>
                <c:pt idx="2327">
                  <c:v>11.313420000000001</c:v>
                </c:pt>
                <c:pt idx="2328">
                  <c:v>11.312620000000001</c:v>
                </c:pt>
                <c:pt idx="2329">
                  <c:v>11.311859999999999</c:v>
                </c:pt>
                <c:pt idx="2330">
                  <c:v>11.31207</c:v>
                </c:pt>
                <c:pt idx="2331">
                  <c:v>11.31331</c:v>
                </c:pt>
                <c:pt idx="2332">
                  <c:v>11.3134</c:v>
                </c:pt>
                <c:pt idx="2333">
                  <c:v>11.313280000000001</c:v>
                </c:pt>
                <c:pt idx="2334">
                  <c:v>11.31367</c:v>
                </c:pt>
                <c:pt idx="2335">
                  <c:v>11.314069999999999</c:v>
                </c:pt>
                <c:pt idx="2336">
                  <c:v>11.31404</c:v>
                </c:pt>
                <c:pt idx="2337">
                  <c:v>11.31376</c:v>
                </c:pt>
                <c:pt idx="2338">
                  <c:v>11.31284</c:v>
                </c:pt>
                <c:pt idx="2339">
                  <c:v>11.31255</c:v>
                </c:pt>
                <c:pt idx="2340">
                  <c:v>11.31157</c:v>
                </c:pt>
                <c:pt idx="2341">
                  <c:v>11.31076</c:v>
                </c:pt>
                <c:pt idx="2342">
                  <c:v>11.310650000000001</c:v>
                </c:pt>
                <c:pt idx="2343">
                  <c:v>11.310269999999999</c:v>
                </c:pt>
                <c:pt idx="2344">
                  <c:v>11.309799999999999</c:v>
                </c:pt>
                <c:pt idx="2345">
                  <c:v>11.309200000000001</c:v>
                </c:pt>
                <c:pt idx="2346">
                  <c:v>11.309559999999999</c:v>
                </c:pt>
                <c:pt idx="2347">
                  <c:v>11.30857</c:v>
                </c:pt>
                <c:pt idx="2348">
                  <c:v>11.308529999999999</c:v>
                </c:pt>
                <c:pt idx="2349">
                  <c:v>11.30805</c:v>
                </c:pt>
                <c:pt idx="2350">
                  <c:v>11.30602</c:v>
                </c:pt>
                <c:pt idx="2351">
                  <c:v>11.305350000000001</c:v>
                </c:pt>
                <c:pt idx="2352">
                  <c:v>11.30527</c:v>
                </c:pt>
                <c:pt idx="2353">
                  <c:v>11.30439</c:v>
                </c:pt>
                <c:pt idx="2354">
                  <c:v>11.30334</c:v>
                </c:pt>
                <c:pt idx="2355">
                  <c:v>11.30233</c:v>
                </c:pt>
                <c:pt idx="2356">
                  <c:v>11.30219</c:v>
                </c:pt>
                <c:pt idx="2357">
                  <c:v>11.301299999999999</c:v>
                </c:pt>
                <c:pt idx="2358">
                  <c:v>11.300219999999999</c:v>
                </c:pt>
                <c:pt idx="2359">
                  <c:v>11.300090000000001</c:v>
                </c:pt>
                <c:pt idx="2360">
                  <c:v>11.29937</c:v>
                </c:pt>
                <c:pt idx="2361">
                  <c:v>11.298550000000001</c:v>
                </c:pt>
                <c:pt idx="2362">
                  <c:v>11.29801</c:v>
                </c:pt>
                <c:pt idx="2363">
                  <c:v>11.29734</c:v>
                </c:pt>
                <c:pt idx="2364">
                  <c:v>11.29706</c:v>
                </c:pt>
                <c:pt idx="2365">
                  <c:v>11.296049999999999</c:v>
                </c:pt>
                <c:pt idx="2366">
                  <c:v>11.295540000000001</c:v>
                </c:pt>
                <c:pt idx="2367">
                  <c:v>11.29514</c:v>
                </c:pt>
                <c:pt idx="2368">
                  <c:v>11.294790000000001</c:v>
                </c:pt>
                <c:pt idx="2369">
                  <c:v>11.29369</c:v>
                </c:pt>
                <c:pt idx="2370">
                  <c:v>11.29278</c:v>
                </c:pt>
                <c:pt idx="2371">
                  <c:v>11.292809999999999</c:v>
                </c:pt>
                <c:pt idx="2372">
                  <c:v>11.292149999999999</c:v>
                </c:pt>
                <c:pt idx="2373">
                  <c:v>11.291399999999999</c:v>
                </c:pt>
                <c:pt idx="2374">
                  <c:v>11.290979999999999</c:v>
                </c:pt>
                <c:pt idx="2375">
                  <c:v>11.28952</c:v>
                </c:pt>
                <c:pt idx="2376">
                  <c:v>11.28961</c:v>
                </c:pt>
                <c:pt idx="2377">
                  <c:v>11.28998</c:v>
                </c:pt>
                <c:pt idx="2378">
                  <c:v>11.28931</c:v>
                </c:pt>
                <c:pt idx="2379">
                  <c:v>11.288550000000001</c:v>
                </c:pt>
                <c:pt idx="2380">
                  <c:v>11.28772</c:v>
                </c:pt>
                <c:pt idx="2381">
                  <c:v>11.28683</c:v>
                </c:pt>
                <c:pt idx="2382">
                  <c:v>11.28612</c:v>
                </c:pt>
                <c:pt idx="2383">
                  <c:v>11.285019999999999</c:v>
                </c:pt>
                <c:pt idx="2384">
                  <c:v>11.28459</c:v>
                </c:pt>
                <c:pt idx="2385">
                  <c:v>11.28396</c:v>
                </c:pt>
                <c:pt idx="2386">
                  <c:v>11.28261</c:v>
                </c:pt>
                <c:pt idx="2387">
                  <c:v>11.28251</c:v>
                </c:pt>
                <c:pt idx="2388">
                  <c:v>11.28246</c:v>
                </c:pt>
                <c:pt idx="2389">
                  <c:v>11.28135</c:v>
                </c:pt>
                <c:pt idx="2390">
                  <c:v>11.280810000000001</c:v>
                </c:pt>
                <c:pt idx="2391">
                  <c:v>11.27983</c:v>
                </c:pt>
                <c:pt idx="2392">
                  <c:v>11.278449999999999</c:v>
                </c:pt>
                <c:pt idx="2393">
                  <c:v>11.276719999999999</c:v>
                </c:pt>
                <c:pt idx="2394">
                  <c:v>11.27463</c:v>
                </c:pt>
                <c:pt idx="2395">
                  <c:v>11.273759999999999</c:v>
                </c:pt>
                <c:pt idx="2396">
                  <c:v>11.272489999999999</c:v>
                </c:pt>
                <c:pt idx="2397">
                  <c:v>11.27176</c:v>
                </c:pt>
                <c:pt idx="2398">
                  <c:v>11.271330000000001</c:v>
                </c:pt>
                <c:pt idx="2399">
                  <c:v>11.26981</c:v>
                </c:pt>
                <c:pt idx="2400">
                  <c:v>11.268560000000001</c:v>
                </c:pt>
                <c:pt idx="2401">
                  <c:v>11.26623</c:v>
                </c:pt>
                <c:pt idx="2402">
                  <c:v>11.2645</c:v>
                </c:pt>
                <c:pt idx="2403">
                  <c:v>11.26371</c:v>
                </c:pt>
                <c:pt idx="2404">
                  <c:v>11.26351</c:v>
                </c:pt>
                <c:pt idx="2405">
                  <c:v>11.263389999999999</c:v>
                </c:pt>
                <c:pt idx="2406">
                  <c:v>11.261850000000001</c:v>
                </c:pt>
                <c:pt idx="2407">
                  <c:v>11.260960000000001</c:v>
                </c:pt>
                <c:pt idx="2408">
                  <c:v>11.26097</c:v>
                </c:pt>
                <c:pt idx="2409">
                  <c:v>11.25994</c:v>
                </c:pt>
                <c:pt idx="2410">
                  <c:v>11.25906</c:v>
                </c:pt>
                <c:pt idx="2411">
                  <c:v>11.258150000000001</c:v>
                </c:pt>
                <c:pt idx="2412">
                  <c:v>11.25676</c:v>
                </c:pt>
                <c:pt idx="2413">
                  <c:v>11.255649999999999</c:v>
                </c:pt>
                <c:pt idx="2414">
                  <c:v>11.254519999999999</c:v>
                </c:pt>
                <c:pt idx="2415">
                  <c:v>11.25379</c:v>
                </c:pt>
                <c:pt idx="2416">
                  <c:v>11.25295</c:v>
                </c:pt>
                <c:pt idx="2417">
                  <c:v>11.251760000000001</c:v>
                </c:pt>
                <c:pt idx="2418">
                  <c:v>11.250349999999999</c:v>
                </c:pt>
                <c:pt idx="2419">
                  <c:v>11.248620000000001</c:v>
                </c:pt>
                <c:pt idx="2420">
                  <c:v>11.24743</c:v>
                </c:pt>
                <c:pt idx="2421">
                  <c:v>11.24677</c:v>
                </c:pt>
                <c:pt idx="2422">
                  <c:v>11.24593</c:v>
                </c:pt>
                <c:pt idx="2423">
                  <c:v>11.24512</c:v>
                </c:pt>
                <c:pt idx="2424">
                  <c:v>11.24362</c:v>
                </c:pt>
                <c:pt idx="2425">
                  <c:v>11.24183</c:v>
                </c:pt>
                <c:pt idx="2426">
                  <c:v>11.240220000000001</c:v>
                </c:pt>
                <c:pt idx="2427">
                  <c:v>11.23836</c:v>
                </c:pt>
                <c:pt idx="2428">
                  <c:v>11.23676</c:v>
                </c:pt>
                <c:pt idx="2429">
                  <c:v>11.236039999999999</c:v>
                </c:pt>
                <c:pt idx="2430">
                  <c:v>11.2356</c:v>
                </c:pt>
                <c:pt idx="2431">
                  <c:v>11.23395</c:v>
                </c:pt>
                <c:pt idx="2432">
                  <c:v>11.232519999999999</c:v>
                </c:pt>
                <c:pt idx="2433">
                  <c:v>11.232189999999999</c:v>
                </c:pt>
                <c:pt idx="2434">
                  <c:v>11.231909999999999</c:v>
                </c:pt>
                <c:pt idx="2435">
                  <c:v>11.2311</c:v>
                </c:pt>
                <c:pt idx="2436">
                  <c:v>11.230370000000001</c:v>
                </c:pt>
                <c:pt idx="2437">
                  <c:v>11.22967</c:v>
                </c:pt>
                <c:pt idx="2438">
                  <c:v>11.229039999999999</c:v>
                </c:pt>
                <c:pt idx="2439">
                  <c:v>11.22885</c:v>
                </c:pt>
                <c:pt idx="2440">
                  <c:v>11.228289999999999</c:v>
                </c:pt>
                <c:pt idx="2441">
                  <c:v>11.22734</c:v>
                </c:pt>
                <c:pt idx="2442">
                  <c:v>11.226430000000001</c:v>
                </c:pt>
                <c:pt idx="2443">
                  <c:v>11.225849999999999</c:v>
                </c:pt>
                <c:pt idx="2444">
                  <c:v>11.22546</c:v>
                </c:pt>
                <c:pt idx="2445">
                  <c:v>11.224309999999999</c:v>
                </c:pt>
                <c:pt idx="2446">
                  <c:v>11.22334</c:v>
                </c:pt>
                <c:pt idx="2447">
                  <c:v>11.22247</c:v>
                </c:pt>
                <c:pt idx="2448">
                  <c:v>11.221209999999999</c:v>
                </c:pt>
                <c:pt idx="2449">
                  <c:v>11.22057</c:v>
                </c:pt>
                <c:pt idx="2450">
                  <c:v>11.219749999999999</c:v>
                </c:pt>
                <c:pt idx="2451">
                  <c:v>11.21941</c:v>
                </c:pt>
                <c:pt idx="2452">
                  <c:v>11.21894</c:v>
                </c:pt>
                <c:pt idx="2453">
                  <c:v>11.21753</c:v>
                </c:pt>
                <c:pt idx="2454">
                  <c:v>11.21613</c:v>
                </c:pt>
                <c:pt idx="2455">
                  <c:v>11.21503</c:v>
                </c:pt>
                <c:pt idx="2456">
                  <c:v>11.214510000000001</c:v>
                </c:pt>
                <c:pt idx="2457">
                  <c:v>11.213699999999999</c:v>
                </c:pt>
                <c:pt idx="2458">
                  <c:v>11.212580000000001</c:v>
                </c:pt>
                <c:pt idx="2459">
                  <c:v>11.212020000000001</c:v>
                </c:pt>
                <c:pt idx="2460">
                  <c:v>11.21157</c:v>
                </c:pt>
                <c:pt idx="2461">
                  <c:v>11.21054</c:v>
                </c:pt>
                <c:pt idx="2462">
                  <c:v>11.209910000000001</c:v>
                </c:pt>
                <c:pt idx="2463">
                  <c:v>11.20856</c:v>
                </c:pt>
                <c:pt idx="2464">
                  <c:v>11.207280000000001</c:v>
                </c:pt>
                <c:pt idx="2465">
                  <c:v>11.206250000000001</c:v>
                </c:pt>
                <c:pt idx="2466">
                  <c:v>11.20514</c:v>
                </c:pt>
                <c:pt idx="2467">
                  <c:v>11.2042</c:v>
                </c:pt>
                <c:pt idx="2468">
                  <c:v>11.203749999999999</c:v>
                </c:pt>
                <c:pt idx="2469">
                  <c:v>11.20316</c:v>
                </c:pt>
                <c:pt idx="2470">
                  <c:v>11.202389999999999</c:v>
                </c:pt>
                <c:pt idx="2471">
                  <c:v>11.200950000000001</c:v>
                </c:pt>
                <c:pt idx="2472">
                  <c:v>11.19941</c:v>
                </c:pt>
                <c:pt idx="2473">
                  <c:v>11.198359999999999</c:v>
                </c:pt>
                <c:pt idx="2474">
                  <c:v>11.19755</c:v>
                </c:pt>
                <c:pt idx="2475">
                  <c:v>11.19726</c:v>
                </c:pt>
                <c:pt idx="2476">
                  <c:v>11.19693</c:v>
                </c:pt>
                <c:pt idx="2477">
                  <c:v>11.19603</c:v>
                </c:pt>
                <c:pt idx="2478">
                  <c:v>11.1953</c:v>
                </c:pt>
                <c:pt idx="2479">
                  <c:v>11.19492</c:v>
                </c:pt>
                <c:pt idx="2480">
                  <c:v>11.19412</c:v>
                </c:pt>
                <c:pt idx="2481">
                  <c:v>11.1929</c:v>
                </c:pt>
                <c:pt idx="2482">
                  <c:v>11.19261</c:v>
                </c:pt>
                <c:pt idx="2483">
                  <c:v>11.19201</c:v>
                </c:pt>
                <c:pt idx="2484">
                  <c:v>11.191380000000001</c:v>
                </c:pt>
                <c:pt idx="2485">
                  <c:v>11.18998</c:v>
                </c:pt>
                <c:pt idx="2486">
                  <c:v>11.188610000000001</c:v>
                </c:pt>
                <c:pt idx="2487">
                  <c:v>11.18778</c:v>
                </c:pt>
                <c:pt idx="2488">
                  <c:v>11.18637</c:v>
                </c:pt>
                <c:pt idx="2489">
                  <c:v>11.184839999999999</c:v>
                </c:pt>
                <c:pt idx="2490">
                  <c:v>11.183350000000001</c:v>
                </c:pt>
                <c:pt idx="2491">
                  <c:v>11.183</c:v>
                </c:pt>
                <c:pt idx="2492">
                  <c:v>11.182309999999999</c:v>
                </c:pt>
                <c:pt idx="2493">
                  <c:v>11.181319999999999</c:v>
                </c:pt>
                <c:pt idx="2494">
                  <c:v>11.181139999999999</c:v>
                </c:pt>
                <c:pt idx="2495">
                  <c:v>11.18094</c:v>
                </c:pt>
                <c:pt idx="2496">
                  <c:v>11.18004</c:v>
                </c:pt>
                <c:pt idx="2497">
                  <c:v>11.17878</c:v>
                </c:pt>
                <c:pt idx="2498">
                  <c:v>11.177239999999999</c:v>
                </c:pt>
                <c:pt idx="2499">
                  <c:v>11.175979999999999</c:v>
                </c:pt>
                <c:pt idx="2500">
                  <c:v>11.17587</c:v>
                </c:pt>
                <c:pt idx="2501">
                  <c:v>11.17558</c:v>
                </c:pt>
                <c:pt idx="2502">
                  <c:v>11.174709999999999</c:v>
                </c:pt>
                <c:pt idx="2503">
                  <c:v>11.17365</c:v>
                </c:pt>
                <c:pt idx="2504">
                  <c:v>11.17299</c:v>
                </c:pt>
                <c:pt idx="2505">
                  <c:v>11.17117</c:v>
                </c:pt>
                <c:pt idx="2506">
                  <c:v>11.169739999999999</c:v>
                </c:pt>
                <c:pt idx="2507">
                  <c:v>11.16831</c:v>
                </c:pt>
                <c:pt idx="2508">
                  <c:v>11.16694</c:v>
                </c:pt>
                <c:pt idx="2509">
                  <c:v>11.166449999999999</c:v>
                </c:pt>
                <c:pt idx="2510">
                  <c:v>11.166169999999999</c:v>
                </c:pt>
                <c:pt idx="2511">
                  <c:v>11.165430000000001</c:v>
                </c:pt>
                <c:pt idx="2512">
                  <c:v>11.164709999999999</c:v>
                </c:pt>
                <c:pt idx="2513">
                  <c:v>11.16417</c:v>
                </c:pt>
                <c:pt idx="2514">
                  <c:v>11.16333</c:v>
                </c:pt>
                <c:pt idx="2515">
                  <c:v>11.1624</c:v>
                </c:pt>
                <c:pt idx="2516">
                  <c:v>11.16183</c:v>
                </c:pt>
                <c:pt idx="2517">
                  <c:v>11.160640000000001</c:v>
                </c:pt>
                <c:pt idx="2518">
                  <c:v>11.15985</c:v>
                </c:pt>
                <c:pt idx="2519">
                  <c:v>11.159470000000001</c:v>
                </c:pt>
                <c:pt idx="2520">
                  <c:v>11.15882</c:v>
                </c:pt>
                <c:pt idx="2521">
                  <c:v>11.15851</c:v>
                </c:pt>
                <c:pt idx="2522">
                  <c:v>11.157690000000001</c:v>
                </c:pt>
                <c:pt idx="2523">
                  <c:v>11.15709</c:v>
                </c:pt>
                <c:pt idx="2524">
                  <c:v>11.15625</c:v>
                </c:pt>
                <c:pt idx="2525">
                  <c:v>11.155950000000001</c:v>
                </c:pt>
                <c:pt idx="2526">
                  <c:v>11.15372</c:v>
                </c:pt>
                <c:pt idx="2527">
                  <c:v>11.152520000000001</c:v>
                </c:pt>
                <c:pt idx="2528">
                  <c:v>11.15091</c:v>
                </c:pt>
                <c:pt idx="2529">
                  <c:v>11.14982</c:v>
                </c:pt>
                <c:pt idx="2530">
                  <c:v>11.147600000000001</c:v>
                </c:pt>
                <c:pt idx="2531">
                  <c:v>11.14676</c:v>
                </c:pt>
                <c:pt idx="2532">
                  <c:v>11.14611</c:v>
                </c:pt>
                <c:pt idx="2533">
                  <c:v>11.14432</c:v>
                </c:pt>
                <c:pt idx="2534">
                  <c:v>11.14227</c:v>
                </c:pt>
                <c:pt idx="2535">
                  <c:v>11.14091</c:v>
                </c:pt>
                <c:pt idx="2536">
                  <c:v>11.140499999999999</c:v>
                </c:pt>
                <c:pt idx="2537">
                  <c:v>11.138249999999999</c:v>
                </c:pt>
                <c:pt idx="2538">
                  <c:v>11.137840000000001</c:v>
                </c:pt>
                <c:pt idx="2539">
                  <c:v>11.135490000000001</c:v>
                </c:pt>
                <c:pt idx="2540">
                  <c:v>11.13434</c:v>
                </c:pt>
                <c:pt idx="2541">
                  <c:v>11.13307</c:v>
                </c:pt>
                <c:pt idx="2542">
                  <c:v>11.132110000000001</c:v>
                </c:pt>
                <c:pt idx="2543">
                  <c:v>11.131349999999999</c:v>
                </c:pt>
                <c:pt idx="2544">
                  <c:v>11.13002</c:v>
                </c:pt>
                <c:pt idx="2545">
                  <c:v>11.12814</c:v>
                </c:pt>
                <c:pt idx="2546">
                  <c:v>11.12801</c:v>
                </c:pt>
                <c:pt idx="2547">
                  <c:v>11.12734</c:v>
                </c:pt>
                <c:pt idx="2548">
                  <c:v>11.126899999999999</c:v>
                </c:pt>
                <c:pt idx="2549">
                  <c:v>11.126849999999999</c:v>
                </c:pt>
                <c:pt idx="2550">
                  <c:v>11.124309999999999</c:v>
                </c:pt>
                <c:pt idx="2551">
                  <c:v>11.12373</c:v>
                </c:pt>
                <c:pt idx="2552">
                  <c:v>11.12311</c:v>
                </c:pt>
                <c:pt idx="2553">
                  <c:v>11.12228</c:v>
                </c:pt>
                <c:pt idx="2554">
                  <c:v>11.120950000000001</c:v>
                </c:pt>
                <c:pt idx="2555">
                  <c:v>11.12111</c:v>
                </c:pt>
                <c:pt idx="2556">
                  <c:v>11.1198</c:v>
                </c:pt>
                <c:pt idx="2557">
                  <c:v>11.11964</c:v>
                </c:pt>
                <c:pt idx="2558">
                  <c:v>11.118779999999999</c:v>
                </c:pt>
                <c:pt idx="2559">
                  <c:v>11.11777</c:v>
                </c:pt>
                <c:pt idx="2560">
                  <c:v>11.11515</c:v>
                </c:pt>
                <c:pt idx="2561">
                  <c:v>11.113709999999999</c:v>
                </c:pt>
                <c:pt idx="2562">
                  <c:v>11.11219</c:v>
                </c:pt>
                <c:pt idx="2563">
                  <c:v>11.111079999999999</c:v>
                </c:pt>
                <c:pt idx="2564">
                  <c:v>11.110099999999999</c:v>
                </c:pt>
                <c:pt idx="2565">
                  <c:v>11.10995</c:v>
                </c:pt>
                <c:pt idx="2566">
                  <c:v>11.10868</c:v>
                </c:pt>
                <c:pt idx="2567">
                  <c:v>11.10755</c:v>
                </c:pt>
                <c:pt idx="2568">
                  <c:v>11.106640000000001</c:v>
                </c:pt>
                <c:pt idx="2569">
                  <c:v>11.104839999999999</c:v>
                </c:pt>
                <c:pt idx="2570">
                  <c:v>11.103630000000001</c:v>
                </c:pt>
                <c:pt idx="2571">
                  <c:v>11.10097</c:v>
                </c:pt>
                <c:pt idx="2572">
                  <c:v>11.1006</c:v>
                </c:pt>
                <c:pt idx="2573">
                  <c:v>11.098890000000001</c:v>
                </c:pt>
                <c:pt idx="2574">
                  <c:v>11.097630000000001</c:v>
                </c:pt>
                <c:pt idx="2575">
                  <c:v>11.095739999999999</c:v>
                </c:pt>
                <c:pt idx="2576">
                  <c:v>11.09609</c:v>
                </c:pt>
                <c:pt idx="2577">
                  <c:v>11.095689999999999</c:v>
                </c:pt>
                <c:pt idx="2578">
                  <c:v>11.095000000000001</c:v>
                </c:pt>
                <c:pt idx="2579">
                  <c:v>11.09327</c:v>
                </c:pt>
                <c:pt idx="2580">
                  <c:v>11.09253</c:v>
                </c:pt>
                <c:pt idx="2581">
                  <c:v>11.091609999999999</c:v>
                </c:pt>
                <c:pt idx="2582">
                  <c:v>11.09042</c:v>
                </c:pt>
                <c:pt idx="2583">
                  <c:v>11.08943</c:v>
                </c:pt>
                <c:pt idx="2584">
                  <c:v>11.08892</c:v>
                </c:pt>
                <c:pt idx="2585">
                  <c:v>11.088760000000001</c:v>
                </c:pt>
                <c:pt idx="2586">
                  <c:v>11.08761</c:v>
                </c:pt>
                <c:pt idx="2587">
                  <c:v>11.087540000000001</c:v>
                </c:pt>
                <c:pt idx="2588">
                  <c:v>11.0862</c:v>
                </c:pt>
                <c:pt idx="2589">
                  <c:v>11.08535</c:v>
                </c:pt>
                <c:pt idx="2590">
                  <c:v>11.08489</c:v>
                </c:pt>
                <c:pt idx="2591">
                  <c:v>11.084110000000001</c:v>
                </c:pt>
                <c:pt idx="2592">
                  <c:v>11.08296</c:v>
                </c:pt>
                <c:pt idx="2593">
                  <c:v>11.08203</c:v>
                </c:pt>
                <c:pt idx="2594">
                  <c:v>11.08099</c:v>
                </c:pt>
                <c:pt idx="2595">
                  <c:v>11.08085</c:v>
                </c:pt>
                <c:pt idx="2596">
                  <c:v>11.08028</c:v>
                </c:pt>
                <c:pt idx="2597">
                  <c:v>11.079700000000001</c:v>
                </c:pt>
                <c:pt idx="2598">
                  <c:v>11.07878</c:v>
                </c:pt>
                <c:pt idx="2599">
                  <c:v>11.07728</c:v>
                </c:pt>
                <c:pt idx="2600">
                  <c:v>11.07676</c:v>
                </c:pt>
                <c:pt idx="2601">
                  <c:v>11.07588</c:v>
                </c:pt>
                <c:pt idx="2602">
                  <c:v>11.07433</c:v>
                </c:pt>
                <c:pt idx="2603">
                  <c:v>11.0732</c:v>
                </c:pt>
                <c:pt idx="2604">
                  <c:v>11.07259</c:v>
                </c:pt>
                <c:pt idx="2605">
                  <c:v>11.07136</c:v>
                </c:pt>
                <c:pt idx="2606">
                  <c:v>11.07072</c:v>
                </c:pt>
                <c:pt idx="2607">
                  <c:v>11.06864</c:v>
                </c:pt>
                <c:pt idx="2608">
                  <c:v>11.067769999999999</c:v>
                </c:pt>
                <c:pt idx="2609">
                  <c:v>11.06583</c:v>
                </c:pt>
                <c:pt idx="2610">
                  <c:v>11.064679999999999</c:v>
                </c:pt>
                <c:pt idx="2611">
                  <c:v>11.06301</c:v>
                </c:pt>
                <c:pt idx="2612">
                  <c:v>11.061970000000001</c:v>
                </c:pt>
                <c:pt idx="2613">
                  <c:v>11.061489999999999</c:v>
                </c:pt>
                <c:pt idx="2614">
                  <c:v>11.060790000000001</c:v>
                </c:pt>
                <c:pt idx="2615">
                  <c:v>11.059659999999999</c:v>
                </c:pt>
                <c:pt idx="2616">
                  <c:v>11.05842</c:v>
                </c:pt>
                <c:pt idx="2617">
                  <c:v>11.05752</c:v>
                </c:pt>
                <c:pt idx="2618">
                  <c:v>11.05735</c:v>
                </c:pt>
                <c:pt idx="2619">
                  <c:v>11.05663</c:v>
                </c:pt>
                <c:pt idx="2620">
                  <c:v>11.05645</c:v>
                </c:pt>
                <c:pt idx="2621">
                  <c:v>11.056570000000001</c:v>
                </c:pt>
                <c:pt idx="2622">
                  <c:v>11.055</c:v>
                </c:pt>
                <c:pt idx="2623">
                  <c:v>11.05476</c:v>
                </c:pt>
                <c:pt idx="2624">
                  <c:v>11.054460000000001</c:v>
                </c:pt>
                <c:pt idx="2625">
                  <c:v>11.05382</c:v>
                </c:pt>
                <c:pt idx="2626">
                  <c:v>11.052339999999999</c:v>
                </c:pt>
                <c:pt idx="2627">
                  <c:v>11.05105</c:v>
                </c:pt>
                <c:pt idx="2628">
                  <c:v>11.049849999999999</c:v>
                </c:pt>
                <c:pt idx="2629">
                  <c:v>11.049569999999999</c:v>
                </c:pt>
                <c:pt idx="2630">
                  <c:v>11.04968</c:v>
                </c:pt>
                <c:pt idx="2631">
                  <c:v>11.04899</c:v>
                </c:pt>
                <c:pt idx="2632">
                  <c:v>11.04729</c:v>
                </c:pt>
                <c:pt idx="2633">
                  <c:v>11.04566</c:v>
                </c:pt>
                <c:pt idx="2634">
                  <c:v>11.044140000000001</c:v>
                </c:pt>
                <c:pt idx="2635">
                  <c:v>11.04219</c:v>
                </c:pt>
                <c:pt idx="2636">
                  <c:v>11.04142</c:v>
                </c:pt>
                <c:pt idx="2637">
                  <c:v>11.04082</c:v>
                </c:pt>
                <c:pt idx="2638">
                  <c:v>11.03988</c:v>
                </c:pt>
                <c:pt idx="2639">
                  <c:v>11.03931</c:v>
                </c:pt>
                <c:pt idx="2640">
                  <c:v>11.037599999999999</c:v>
                </c:pt>
                <c:pt idx="2641">
                  <c:v>11.03622</c:v>
                </c:pt>
                <c:pt idx="2642">
                  <c:v>11.03424</c:v>
                </c:pt>
                <c:pt idx="2643">
                  <c:v>11.031650000000001</c:v>
                </c:pt>
                <c:pt idx="2644">
                  <c:v>11.03</c:v>
                </c:pt>
                <c:pt idx="2645">
                  <c:v>11.02782</c:v>
                </c:pt>
                <c:pt idx="2646">
                  <c:v>11.02472</c:v>
                </c:pt>
                <c:pt idx="2647">
                  <c:v>11.02191</c:v>
                </c:pt>
                <c:pt idx="2648">
                  <c:v>11.01947</c:v>
                </c:pt>
                <c:pt idx="2649">
                  <c:v>11.01882</c:v>
                </c:pt>
                <c:pt idx="2650">
                  <c:v>11.01756</c:v>
                </c:pt>
                <c:pt idx="2651">
                  <c:v>11.01586</c:v>
                </c:pt>
                <c:pt idx="2652">
                  <c:v>11.01478</c:v>
                </c:pt>
                <c:pt idx="2653">
                  <c:v>11.0139</c:v>
                </c:pt>
                <c:pt idx="2654">
                  <c:v>11.01276</c:v>
                </c:pt>
                <c:pt idx="2655">
                  <c:v>11.011290000000001</c:v>
                </c:pt>
                <c:pt idx="2656">
                  <c:v>11.010210000000001</c:v>
                </c:pt>
                <c:pt idx="2657">
                  <c:v>11.00995</c:v>
                </c:pt>
                <c:pt idx="2658">
                  <c:v>11.00915</c:v>
                </c:pt>
                <c:pt idx="2659">
                  <c:v>11.00807</c:v>
                </c:pt>
                <c:pt idx="2660">
                  <c:v>11.00708</c:v>
                </c:pt>
                <c:pt idx="2661">
                  <c:v>11.00624</c:v>
                </c:pt>
                <c:pt idx="2662">
                  <c:v>11.005599999999999</c:v>
                </c:pt>
                <c:pt idx="2663">
                  <c:v>11.003920000000001</c:v>
                </c:pt>
                <c:pt idx="2664">
                  <c:v>11.00188</c:v>
                </c:pt>
                <c:pt idx="2665">
                  <c:v>11.00062</c:v>
                </c:pt>
                <c:pt idx="2666">
                  <c:v>10.99952</c:v>
                </c:pt>
                <c:pt idx="2667">
                  <c:v>10.99831</c:v>
                </c:pt>
                <c:pt idx="2668">
                  <c:v>10.996270000000001</c:v>
                </c:pt>
                <c:pt idx="2669">
                  <c:v>10.993969999999999</c:v>
                </c:pt>
                <c:pt idx="2670">
                  <c:v>10.99202</c:v>
                </c:pt>
                <c:pt idx="2671">
                  <c:v>10.99044</c:v>
                </c:pt>
                <c:pt idx="2672">
                  <c:v>10.989649999999999</c:v>
                </c:pt>
                <c:pt idx="2673">
                  <c:v>10.98807</c:v>
                </c:pt>
                <c:pt idx="2674">
                  <c:v>10.98556</c:v>
                </c:pt>
                <c:pt idx="2675">
                  <c:v>10.98307</c:v>
                </c:pt>
                <c:pt idx="2676">
                  <c:v>10.981120000000001</c:v>
                </c:pt>
                <c:pt idx="2677">
                  <c:v>10.97935</c:v>
                </c:pt>
                <c:pt idx="2678">
                  <c:v>10.977510000000001</c:v>
                </c:pt>
                <c:pt idx="2679">
                  <c:v>10.975770000000001</c:v>
                </c:pt>
                <c:pt idx="2680">
                  <c:v>10.97386</c:v>
                </c:pt>
                <c:pt idx="2681">
                  <c:v>10.97223</c:v>
                </c:pt>
                <c:pt idx="2682">
                  <c:v>10.97133</c:v>
                </c:pt>
                <c:pt idx="2683">
                  <c:v>10.970739999999999</c:v>
                </c:pt>
                <c:pt idx="2684">
                  <c:v>10.96997</c:v>
                </c:pt>
                <c:pt idx="2685">
                  <c:v>10.96865</c:v>
                </c:pt>
                <c:pt idx="2686">
                  <c:v>10.966419999999999</c:v>
                </c:pt>
                <c:pt idx="2687">
                  <c:v>10.964029999999999</c:v>
                </c:pt>
                <c:pt idx="2688">
                  <c:v>10.962009999999999</c:v>
                </c:pt>
                <c:pt idx="2689">
                  <c:v>10.960369999999999</c:v>
                </c:pt>
                <c:pt idx="2690">
                  <c:v>10.95909</c:v>
                </c:pt>
                <c:pt idx="2691">
                  <c:v>10.9581</c:v>
                </c:pt>
                <c:pt idx="2692">
                  <c:v>10.95702</c:v>
                </c:pt>
                <c:pt idx="2693">
                  <c:v>10.955730000000001</c:v>
                </c:pt>
                <c:pt idx="2694">
                  <c:v>10.954219999999999</c:v>
                </c:pt>
                <c:pt idx="2695">
                  <c:v>10.95266</c:v>
                </c:pt>
                <c:pt idx="2696">
                  <c:v>10.951890000000001</c:v>
                </c:pt>
                <c:pt idx="2697">
                  <c:v>10.951269999999999</c:v>
                </c:pt>
                <c:pt idx="2698">
                  <c:v>10.95064</c:v>
                </c:pt>
                <c:pt idx="2699">
                  <c:v>10.949260000000001</c:v>
                </c:pt>
                <c:pt idx="2700">
                  <c:v>10.94707</c:v>
                </c:pt>
                <c:pt idx="2701">
                  <c:v>10.94534</c:v>
                </c:pt>
                <c:pt idx="2702">
                  <c:v>10.94364</c:v>
                </c:pt>
                <c:pt idx="2703">
                  <c:v>10.94176</c:v>
                </c:pt>
                <c:pt idx="2704">
                  <c:v>10.93974</c:v>
                </c:pt>
                <c:pt idx="2705">
                  <c:v>10.93782</c:v>
                </c:pt>
                <c:pt idx="2706">
                  <c:v>10.93605</c:v>
                </c:pt>
                <c:pt idx="2707">
                  <c:v>10.93418</c:v>
                </c:pt>
                <c:pt idx="2708">
                  <c:v>10.93244</c:v>
                </c:pt>
                <c:pt idx="2709">
                  <c:v>10.93108</c:v>
                </c:pt>
                <c:pt idx="2710">
                  <c:v>10.92942</c:v>
                </c:pt>
                <c:pt idx="2711">
                  <c:v>10.927670000000001</c:v>
                </c:pt>
                <c:pt idx="2712">
                  <c:v>10.92611</c:v>
                </c:pt>
                <c:pt idx="2713">
                  <c:v>10.92455</c:v>
                </c:pt>
                <c:pt idx="2714">
                  <c:v>10.923</c:v>
                </c:pt>
                <c:pt idx="2715">
                  <c:v>10.921049999999999</c:v>
                </c:pt>
                <c:pt idx="2716">
                  <c:v>10.91906</c:v>
                </c:pt>
                <c:pt idx="2717">
                  <c:v>10.91757</c:v>
                </c:pt>
                <c:pt idx="2718">
                  <c:v>10.916410000000001</c:v>
                </c:pt>
                <c:pt idx="2719">
                  <c:v>10.91558</c:v>
                </c:pt>
                <c:pt idx="2720">
                  <c:v>10.91427</c:v>
                </c:pt>
                <c:pt idx="2721">
                  <c:v>10.91301</c:v>
                </c:pt>
                <c:pt idx="2722">
                  <c:v>10.911379999999999</c:v>
                </c:pt>
                <c:pt idx="2723">
                  <c:v>10.910130000000001</c:v>
                </c:pt>
                <c:pt idx="2724">
                  <c:v>10.91</c:v>
                </c:pt>
                <c:pt idx="2725">
                  <c:v>10.90981</c:v>
                </c:pt>
                <c:pt idx="2726">
                  <c:v>10.909789999999999</c:v>
                </c:pt>
                <c:pt idx="2727">
                  <c:v>10.90915</c:v>
                </c:pt>
                <c:pt idx="2728">
                  <c:v>10.909420000000001</c:v>
                </c:pt>
                <c:pt idx="2729">
                  <c:v>10.90901</c:v>
                </c:pt>
                <c:pt idx="2730">
                  <c:v>10.90767</c:v>
                </c:pt>
                <c:pt idx="2731">
                  <c:v>10.906090000000001</c:v>
                </c:pt>
                <c:pt idx="2732">
                  <c:v>10.904450000000001</c:v>
                </c:pt>
                <c:pt idx="2733">
                  <c:v>10.902340000000001</c:v>
                </c:pt>
                <c:pt idx="2734">
                  <c:v>10.90095</c:v>
                </c:pt>
                <c:pt idx="2735">
                  <c:v>10.899050000000001</c:v>
                </c:pt>
                <c:pt idx="2736">
                  <c:v>10.89775</c:v>
                </c:pt>
                <c:pt idx="2737">
                  <c:v>10.89664</c:v>
                </c:pt>
                <c:pt idx="2738">
                  <c:v>10.89578</c:v>
                </c:pt>
                <c:pt idx="2739">
                  <c:v>10.89522</c:v>
                </c:pt>
                <c:pt idx="2740">
                  <c:v>10.89382</c:v>
                </c:pt>
                <c:pt idx="2741">
                  <c:v>10.892670000000001</c:v>
                </c:pt>
                <c:pt idx="2742">
                  <c:v>10.89095</c:v>
                </c:pt>
                <c:pt idx="2743">
                  <c:v>10.89048</c:v>
                </c:pt>
                <c:pt idx="2744">
                  <c:v>10.89053</c:v>
                </c:pt>
                <c:pt idx="2745">
                  <c:v>10.889480000000001</c:v>
                </c:pt>
                <c:pt idx="2746">
                  <c:v>10.888299999999999</c:v>
                </c:pt>
                <c:pt idx="2747">
                  <c:v>10.88688</c:v>
                </c:pt>
                <c:pt idx="2748">
                  <c:v>10.885439999999999</c:v>
                </c:pt>
                <c:pt idx="2749">
                  <c:v>10.883850000000001</c:v>
                </c:pt>
                <c:pt idx="2750">
                  <c:v>10.88312</c:v>
                </c:pt>
                <c:pt idx="2751">
                  <c:v>10.88245</c:v>
                </c:pt>
                <c:pt idx="2752">
                  <c:v>10.88128</c:v>
                </c:pt>
                <c:pt idx="2753">
                  <c:v>10.879670000000001</c:v>
                </c:pt>
                <c:pt idx="2754">
                  <c:v>10.878690000000001</c:v>
                </c:pt>
                <c:pt idx="2755">
                  <c:v>10.87847</c:v>
                </c:pt>
                <c:pt idx="2756">
                  <c:v>10.87693</c:v>
                </c:pt>
                <c:pt idx="2757">
                  <c:v>10.87538</c:v>
                </c:pt>
                <c:pt idx="2758">
                  <c:v>10.874459999999999</c:v>
                </c:pt>
                <c:pt idx="2759">
                  <c:v>10.87351</c:v>
                </c:pt>
                <c:pt idx="2760">
                  <c:v>10.87219</c:v>
                </c:pt>
                <c:pt idx="2761">
                  <c:v>10.871270000000001</c:v>
                </c:pt>
                <c:pt idx="2762">
                  <c:v>10.870010000000001</c:v>
                </c:pt>
                <c:pt idx="2763">
                  <c:v>10.868930000000001</c:v>
                </c:pt>
                <c:pt idx="2764">
                  <c:v>10.86829</c:v>
                </c:pt>
                <c:pt idx="2765">
                  <c:v>10.867620000000001</c:v>
                </c:pt>
                <c:pt idx="2766">
                  <c:v>10.867139999999999</c:v>
                </c:pt>
                <c:pt idx="2767">
                  <c:v>10.8665</c:v>
                </c:pt>
                <c:pt idx="2768">
                  <c:v>10.864850000000001</c:v>
                </c:pt>
                <c:pt idx="2769">
                  <c:v>10.8636</c:v>
                </c:pt>
                <c:pt idx="2770">
                  <c:v>10.86232</c:v>
                </c:pt>
                <c:pt idx="2771">
                  <c:v>10.860760000000001</c:v>
                </c:pt>
                <c:pt idx="2772">
                  <c:v>10.859640000000001</c:v>
                </c:pt>
                <c:pt idx="2773">
                  <c:v>10.85797</c:v>
                </c:pt>
                <c:pt idx="2774">
                  <c:v>10.85622</c:v>
                </c:pt>
                <c:pt idx="2775">
                  <c:v>10.85473</c:v>
                </c:pt>
                <c:pt idx="2776">
                  <c:v>10.85305</c:v>
                </c:pt>
                <c:pt idx="2777">
                  <c:v>10.85092</c:v>
                </c:pt>
                <c:pt idx="2778">
                  <c:v>10.848229999999999</c:v>
                </c:pt>
                <c:pt idx="2779">
                  <c:v>10.846500000000001</c:v>
                </c:pt>
                <c:pt idx="2780">
                  <c:v>10.84545</c:v>
                </c:pt>
                <c:pt idx="2781">
                  <c:v>10.84408</c:v>
                </c:pt>
                <c:pt idx="2782">
                  <c:v>10.842840000000001</c:v>
                </c:pt>
                <c:pt idx="2783">
                  <c:v>10.842420000000001</c:v>
                </c:pt>
                <c:pt idx="2784">
                  <c:v>10.8408</c:v>
                </c:pt>
                <c:pt idx="2785">
                  <c:v>10.840070000000001</c:v>
                </c:pt>
                <c:pt idx="2786">
                  <c:v>10.839560000000001</c:v>
                </c:pt>
                <c:pt idx="2787">
                  <c:v>10.83836</c:v>
                </c:pt>
                <c:pt idx="2788">
                  <c:v>10.83717</c:v>
                </c:pt>
                <c:pt idx="2789">
                  <c:v>10.835380000000001</c:v>
                </c:pt>
                <c:pt idx="2790">
                  <c:v>10.833640000000001</c:v>
                </c:pt>
                <c:pt idx="2791">
                  <c:v>10.831759999999999</c:v>
                </c:pt>
                <c:pt idx="2792">
                  <c:v>10.830909999999999</c:v>
                </c:pt>
                <c:pt idx="2793">
                  <c:v>10.829330000000001</c:v>
                </c:pt>
                <c:pt idx="2794">
                  <c:v>10.826930000000001</c:v>
                </c:pt>
                <c:pt idx="2795">
                  <c:v>10.82559</c:v>
                </c:pt>
                <c:pt idx="2796">
                  <c:v>10.8239</c:v>
                </c:pt>
                <c:pt idx="2797">
                  <c:v>10.82328</c:v>
                </c:pt>
                <c:pt idx="2798">
                  <c:v>10.8226</c:v>
                </c:pt>
                <c:pt idx="2799">
                  <c:v>10.82141</c:v>
                </c:pt>
                <c:pt idx="2800">
                  <c:v>10.820029999999999</c:v>
                </c:pt>
                <c:pt idx="2801">
                  <c:v>10.81902</c:v>
                </c:pt>
                <c:pt idx="2802">
                  <c:v>10.81691</c:v>
                </c:pt>
                <c:pt idx="2803">
                  <c:v>10.81643</c:v>
                </c:pt>
                <c:pt idx="2804">
                  <c:v>10.816520000000001</c:v>
                </c:pt>
                <c:pt idx="2805">
                  <c:v>10.814780000000001</c:v>
                </c:pt>
                <c:pt idx="2806">
                  <c:v>10.814730000000001</c:v>
                </c:pt>
                <c:pt idx="2807">
                  <c:v>10.81381</c:v>
                </c:pt>
                <c:pt idx="2808">
                  <c:v>10.81331</c:v>
                </c:pt>
                <c:pt idx="2809">
                  <c:v>10.811640000000001</c:v>
                </c:pt>
                <c:pt idx="2810">
                  <c:v>10.810739999999999</c:v>
                </c:pt>
                <c:pt idx="2811">
                  <c:v>10.809279999999999</c:v>
                </c:pt>
                <c:pt idx="2812">
                  <c:v>10.80885</c:v>
                </c:pt>
                <c:pt idx="2813">
                  <c:v>10.80777</c:v>
                </c:pt>
                <c:pt idx="2814">
                  <c:v>10.806660000000001</c:v>
                </c:pt>
                <c:pt idx="2815">
                  <c:v>10.805339999999999</c:v>
                </c:pt>
                <c:pt idx="2816">
                  <c:v>10.803649999999999</c:v>
                </c:pt>
                <c:pt idx="2817">
                  <c:v>10.80151</c:v>
                </c:pt>
                <c:pt idx="2818">
                  <c:v>10.80011</c:v>
                </c:pt>
                <c:pt idx="2819">
                  <c:v>10.79875</c:v>
                </c:pt>
                <c:pt idx="2820">
                  <c:v>10.79731</c:v>
                </c:pt>
                <c:pt idx="2821">
                  <c:v>10.79593</c:v>
                </c:pt>
                <c:pt idx="2822">
                  <c:v>10.7941</c:v>
                </c:pt>
                <c:pt idx="2823">
                  <c:v>10.792680000000001</c:v>
                </c:pt>
                <c:pt idx="2824">
                  <c:v>10.791359999999999</c:v>
                </c:pt>
                <c:pt idx="2825">
                  <c:v>10.790609999999999</c:v>
                </c:pt>
                <c:pt idx="2826">
                  <c:v>10.78895</c:v>
                </c:pt>
                <c:pt idx="2827">
                  <c:v>10.7883</c:v>
                </c:pt>
                <c:pt idx="2828">
                  <c:v>10.7883</c:v>
                </c:pt>
                <c:pt idx="2829">
                  <c:v>10.78726</c:v>
                </c:pt>
                <c:pt idx="2830">
                  <c:v>10.785069999999999</c:v>
                </c:pt>
                <c:pt idx="2831">
                  <c:v>10.78425</c:v>
                </c:pt>
                <c:pt idx="2832">
                  <c:v>10.783759999999999</c:v>
                </c:pt>
                <c:pt idx="2833">
                  <c:v>10.782109999999999</c:v>
                </c:pt>
                <c:pt idx="2834">
                  <c:v>10.78206</c:v>
                </c:pt>
                <c:pt idx="2835">
                  <c:v>10.78051</c:v>
                </c:pt>
                <c:pt idx="2836">
                  <c:v>10.77887</c:v>
                </c:pt>
                <c:pt idx="2837">
                  <c:v>10.777189999999999</c:v>
                </c:pt>
                <c:pt idx="2838">
                  <c:v>10.77692</c:v>
                </c:pt>
                <c:pt idx="2839">
                  <c:v>10.77619</c:v>
                </c:pt>
                <c:pt idx="2840">
                  <c:v>10.77655</c:v>
                </c:pt>
                <c:pt idx="2841">
                  <c:v>10.776719999999999</c:v>
                </c:pt>
                <c:pt idx="2842">
                  <c:v>10.776490000000001</c:v>
                </c:pt>
                <c:pt idx="2843">
                  <c:v>10.7759</c:v>
                </c:pt>
                <c:pt idx="2844">
                  <c:v>10.77488</c:v>
                </c:pt>
                <c:pt idx="2845">
                  <c:v>10.774380000000001</c:v>
                </c:pt>
                <c:pt idx="2846">
                  <c:v>10.773540000000001</c:v>
                </c:pt>
                <c:pt idx="2847">
                  <c:v>10.772259999999999</c:v>
                </c:pt>
                <c:pt idx="2848">
                  <c:v>10.77027</c:v>
                </c:pt>
                <c:pt idx="2849">
                  <c:v>10.76882</c:v>
                </c:pt>
                <c:pt idx="2850">
                  <c:v>10.76824</c:v>
                </c:pt>
                <c:pt idx="2851">
                  <c:v>10.76709</c:v>
                </c:pt>
                <c:pt idx="2852">
                  <c:v>10.766909999999999</c:v>
                </c:pt>
                <c:pt idx="2853">
                  <c:v>10.766019999999999</c:v>
                </c:pt>
                <c:pt idx="2854">
                  <c:v>10.764670000000001</c:v>
                </c:pt>
                <c:pt idx="2855">
                  <c:v>10.764239999999999</c:v>
                </c:pt>
                <c:pt idx="2856">
                  <c:v>10.764049999999999</c:v>
                </c:pt>
                <c:pt idx="2857">
                  <c:v>10.76323</c:v>
                </c:pt>
                <c:pt idx="2858">
                  <c:v>10.76235</c:v>
                </c:pt>
                <c:pt idx="2859">
                  <c:v>10.76097</c:v>
                </c:pt>
                <c:pt idx="2860">
                  <c:v>10.760070000000001</c:v>
                </c:pt>
                <c:pt idx="2861">
                  <c:v>10.76</c:v>
                </c:pt>
                <c:pt idx="2862">
                  <c:v>10.75867</c:v>
                </c:pt>
                <c:pt idx="2863">
                  <c:v>10.757580000000001</c:v>
                </c:pt>
                <c:pt idx="2864">
                  <c:v>10.756489999999999</c:v>
                </c:pt>
                <c:pt idx="2865">
                  <c:v>10.755409999999999</c:v>
                </c:pt>
                <c:pt idx="2866">
                  <c:v>10.754519999999999</c:v>
                </c:pt>
                <c:pt idx="2867">
                  <c:v>10.753729999999999</c:v>
                </c:pt>
                <c:pt idx="2868">
                  <c:v>10.75301</c:v>
                </c:pt>
                <c:pt idx="2869">
                  <c:v>10.75263</c:v>
                </c:pt>
                <c:pt idx="2870">
                  <c:v>10.75257</c:v>
                </c:pt>
                <c:pt idx="2871">
                  <c:v>10.75231</c:v>
                </c:pt>
                <c:pt idx="2872">
                  <c:v>10.751519999999999</c:v>
                </c:pt>
                <c:pt idx="2873">
                  <c:v>10.75093</c:v>
                </c:pt>
                <c:pt idx="2874">
                  <c:v>10.75029</c:v>
                </c:pt>
                <c:pt idx="2875">
                  <c:v>10.748670000000001</c:v>
                </c:pt>
                <c:pt idx="2876">
                  <c:v>10.74808</c:v>
                </c:pt>
                <c:pt idx="2877">
                  <c:v>10.747109999999999</c:v>
                </c:pt>
                <c:pt idx="2878">
                  <c:v>10.74493</c:v>
                </c:pt>
                <c:pt idx="2879">
                  <c:v>10.74376</c:v>
                </c:pt>
                <c:pt idx="2880">
                  <c:v>10.743740000000001</c:v>
                </c:pt>
                <c:pt idx="2881">
                  <c:v>10.74349</c:v>
                </c:pt>
                <c:pt idx="2882">
                  <c:v>10.74166</c:v>
                </c:pt>
                <c:pt idx="2883">
                  <c:v>10.740830000000001</c:v>
                </c:pt>
                <c:pt idx="2884">
                  <c:v>10.73917</c:v>
                </c:pt>
                <c:pt idx="2885">
                  <c:v>10.738</c:v>
                </c:pt>
                <c:pt idx="2886">
                  <c:v>10.7376</c:v>
                </c:pt>
                <c:pt idx="2887">
                  <c:v>10.736929999999999</c:v>
                </c:pt>
                <c:pt idx="2888">
                  <c:v>10.73541</c:v>
                </c:pt>
                <c:pt idx="2889">
                  <c:v>10.734159999999999</c:v>
                </c:pt>
                <c:pt idx="2890">
                  <c:v>10.73198</c:v>
                </c:pt>
                <c:pt idx="2891">
                  <c:v>10.729699999999999</c:v>
                </c:pt>
                <c:pt idx="2892">
                  <c:v>10.727</c:v>
                </c:pt>
                <c:pt idx="2893">
                  <c:v>10.72542</c:v>
                </c:pt>
                <c:pt idx="2894">
                  <c:v>10.725199999999999</c:v>
                </c:pt>
                <c:pt idx="2895">
                  <c:v>10.7242</c:v>
                </c:pt>
                <c:pt idx="2896">
                  <c:v>10.72335</c:v>
                </c:pt>
                <c:pt idx="2897">
                  <c:v>10.722860000000001</c:v>
                </c:pt>
                <c:pt idx="2898">
                  <c:v>10.72306</c:v>
                </c:pt>
                <c:pt idx="2899">
                  <c:v>10.72241</c:v>
                </c:pt>
                <c:pt idx="2900">
                  <c:v>10.72113</c:v>
                </c:pt>
                <c:pt idx="2901">
                  <c:v>10.72049</c:v>
                </c:pt>
                <c:pt idx="2902">
                  <c:v>10.71921</c:v>
                </c:pt>
                <c:pt idx="2903">
                  <c:v>10.718109999999999</c:v>
                </c:pt>
                <c:pt idx="2904">
                  <c:v>10.716519999999999</c:v>
                </c:pt>
                <c:pt idx="2905">
                  <c:v>10.71391</c:v>
                </c:pt>
                <c:pt idx="2906">
                  <c:v>10.71172</c:v>
                </c:pt>
                <c:pt idx="2907">
                  <c:v>10.710229999999999</c:v>
                </c:pt>
                <c:pt idx="2908">
                  <c:v>10.709009999999999</c:v>
                </c:pt>
                <c:pt idx="2909">
                  <c:v>10.70786</c:v>
                </c:pt>
                <c:pt idx="2910">
                  <c:v>10.70637</c:v>
                </c:pt>
                <c:pt idx="2911">
                  <c:v>10.704689999999999</c:v>
                </c:pt>
                <c:pt idx="2912">
                  <c:v>10.70346</c:v>
                </c:pt>
                <c:pt idx="2913">
                  <c:v>10.70243</c:v>
                </c:pt>
                <c:pt idx="2914">
                  <c:v>10.70154</c:v>
                </c:pt>
                <c:pt idx="2915">
                  <c:v>10.70021</c:v>
                </c:pt>
                <c:pt idx="2916">
                  <c:v>10.698230000000001</c:v>
                </c:pt>
                <c:pt idx="2917">
                  <c:v>10.69628</c:v>
                </c:pt>
                <c:pt idx="2918">
                  <c:v>10.69482</c:v>
                </c:pt>
                <c:pt idx="2919">
                  <c:v>10.6934</c:v>
                </c:pt>
                <c:pt idx="2920">
                  <c:v>10.691330000000001</c:v>
                </c:pt>
                <c:pt idx="2921">
                  <c:v>10.689690000000001</c:v>
                </c:pt>
                <c:pt idx="2922">
                  <c:v>10.68792</c:v>
                </c:pt>
                <c:pt idx="2923">
                  <c:v>10.686400000000001</c:v>
                </c:pt>
                <c:pt idx="2924">
                  <c:v>10.68463</c:v>
                </c:pt>
                <c:pt idx="2925">
                  <c:v>10.68308</c:v>
                </c:pt>
                <c:pt idx="2926">
                  <c:v>10.681990000000001</c:v>
                </c:pt>
                <c:pt idx="2927">
                  <c:v>10.680619999999999</c:v>
                </c:pt>
                <c:pt idx="2928">
                  <c:v>10.679740000000001</c:v>
                </c:pt>
                <c:pt idx="2929">
                  <c:v>10.67924</c:v>
                </c:pt>
                <c:pt idx="2930">
                  <c:v>10.678419999999999</c:v>
                </c:pt>
                <c:pt idx="2931">
                  <c:v>10.677210000000001</c:v>
                </c:pt>
                <c:pt idx="2932">
                  <c:v>10.67577</c:v>
                </c:pt>
                <c:pt idx="2933">
                  <c:v>10.674759999999999</c:v>
                </c:pt>
                <c:pt idx="2934">
                  <c:v>10.673310000000001</c:v>
                </c:pt>
                <c:pt idx="2935">
                  <c:v>10.671950000000001</c:v>
                </c:pt>
                <c:pt idx="2936">
                  <c:v>10.669750000000001</c:v>
                </c:pt>
                <c:pt idx="2937">
                  <c:v>10.667809999999999</c:v>
                </c:pt>
                <c:pt idx="2938">
                  <c:v>10.6663</c:v>
                </c:pt>
                <c:pt idx="2939">
                  <c:v>10.66432</c:v>
                </c:pt>
                <c:pt idx="2940">
                  <c:v>10.662990000000001</c:v>
                </c:pt>
                <c:pt idx="2941">
                  <c:v>10.66249</c:v>
                </c:pt>
                <c:pt idx="2942">
                  <c:v>10.661799999999999</c:v>
                </c:pt>
                <c:pt idx="2943">
                  <c:v>10.66028</c:v>
                </c:pt>
                <c:pt idx="2944">
                  <c:v>10.65807</c:v>
                </c:pt>
                <c:pt idx="2945">
                  <c:v>10.656169999999999</c:v>
                </c:pt>
                <c:pt idx="2946">
                  <c:v>10.654999999999999</c:v>
                </c:pt>
                <c:pt idx="2947">
                  <c:v>10.65316</c:v>
                </c:pt>
                <c:pt idx="2948">
                  <c:v>10.65109</c:v>
                </c:pt>
                <c:pt idx="2949">
                  <c:v>10.65002</c:v>
                </c:pt>
                <c:pt idx="2950">
                  <c:v>10.648540000000001</c:v>
                </c:pt>
                <c:pt idx="2951">
                  <c:v>10.646420000000001</c:v>
                </c:pt>
                <c:pt idx="2952">
                  <c:v>10.64475</c:v>
                </c:pt>
                <c:pt idx="2953">
                  <c:v>10.64324</c:v>
                </c:pt>
                <c:pt idx="2954">
                  <c:v>10.6419</c:v>
                </c:pt>
                <c:pt idx="2955">
                  <c:v>10.641719999999999</c:v>
                </c:pt>
                <c:pt idx="2956">
                  <c:v>10.640969999999999</c:v>
                </c:pt>
                <c:pt idx="2957">
                  <c:v>10.639699999999999</c:v>
                </c:pt>
                <c:pt idx="2958">
                  <c:v>10.63842</c:v>
                </c:pt>
                <c:pt idx="2959">
                  <c:v>10.637309999999999</c:v>
                </c:pt>
                <c:pt idx="2960">
                  <c:v>10.636850000000001</c:v>
                </c:pt>
                <c:pt idx="2961">
                  <c:v>10.635820000000001</c:v>
                </c:pt>
                <c:pt idx="2962">
                  <c:v>10.634550000000001</c:v>
                </c:pt>
                <c:pt idx="2963">
                  <c:v>10.6334</c:v>
                </c:pt>
                <c:pt idx="2964">
                  <c:v>10.631930000000001</c:v>
                </c:pt>
                <c:pt idx="2965">
                  <c:v>10.631180000000001</c:v>
                </c:pt>
                <c:pt idx="2966">
                  <c:v>10.63096</c:v>
                </c:pt>
                <c:pt idx="2967">
                  <c:v>10.63022</c:v>
                </c:pt>
                <c:pt idx="2968">
                  <c:v>10.62881</c:v>
                </c:pt>
                <c:pt idx="2969">
                  <c:v>10.62762</c:v>
                </c:pt>
                <c:pt idx="2970">
                  <c:v>10.626480000000001</c:v>
                </c:pt>
                <c:pt idx="2971">
                  <c:v>10.624919999999999</c:v>
                </c:pt>
                <c:pt idx="2972">
                  <c:v>10.624510000000001</c:v>
                </c:pt>
                <c:pt idx="2973">
                  <c:v>10.623670000000001</c:v>
                </c:pt>
                <c:pt idx="2974">
                  <c:v>10.622809999999999</c:v>
                </c:pt>
                <c:pt idx="2975">
                  <c:v>10.62223</c:v>
                </c:pt>
                <c:pt idx="2976">
                  <c:v>10.621689999999999</c:v>
                </c:pt>
                <c:pt idx="2977">
                  <c:v>10.620189999999999</c:v>
                </c:pt>
                <c:pt idx="2978">
                  <c:v>10.618589999999999</c:v>
                </c:pt>
                <c:pt idx="2979">
                  <c:v>10.616770000000001</c:v>
                </c:pt>
                <c:pt idx="2980">
                  <c:v>10.615180000000001</c:v>
                </c:pt>
                <c:pt idx="2981">
                  <c:v>10.613189999999999</c:v>
                </c:pt>
                <c:pt idx="2982">
                  <c:v>10.611649999999999</c:v>
                </c:pt>
                <c:pt idx="2983">
                  <c:v>10.61115</c:v>
                </c:pt>
                <c:pt idx="2984">
                  <c:v>10.610620000000001</c:v>
                </c:pt>
                <c:pt idx="2985">
                  <c:v>10.609959999999999</c:v>
                </c:pt>
                <c:pt idx="2986">
                  <c:v>10.61009</c:v>
                </c:pt>
                <c:pt idx="2987">
                  <c:v>10.60976</c:v>
                </c:pt>
                <c:pt idx="2988">
                  <c:v>10.60894</c:v>
                </c:pt>
                <c:pt idx="2989">
                  <c:v>10.608650000000001</c:v>
                </c:pt>
                <c:pt idx="2990">
                  <c:v>10.60811</c:v>
                </c:pt>
                <c:pt idx="2991">
                  <c:v>10.606540000000001</c:v>
                </c:pt>
                <c:pt idx="2992">
                  <c:v>10.604810000000001</c:v>
                </c:pt>
                <c:pt idx="2993">
                  <c:v>10.60458</c:v>
                </c:pt>
                <c:pt idx="2994">
                  <c:v>10.603540000000001</c:v>
                </c:pt>
                <c:pt idx="2995">
                  <c:v>10.60253</c:v>
                </c:pt>
                <c:pt idx="2996">
                  <c:v>10.60228</c:v>
                </c:pt>
                <c:pt idx="2997">
                  <c:v>10.600429999999999</c:v>
                </c:pt>
                <c:pt idx="2998">
                  <c:v>10.599449999999999</c:v>
                </c:pt>
                <c:pt idx="2999">
                  <c:v>10.59728</c:v>
                </c:pt>
                <c:pt idx="3000">
                  <c:v>10.596719999999999</c:v>
                </c:pt>
                <c:pt idx="3001">
                  <c:v>10.59543</c:v>
                </c:pt>
                <c:pt idx="3002">
                  <c:v>10.594860000000001</c:v>
                </c:pt>
                <c:pt idx="3003">
                  <c:v>10.593640000000001</c:v>
                </c:pt>
                <c:pt idx="3004">
                  <c:v>10.59318</c:v>
                </c:pt>
                <c:pt idx="3005">
                  <c:v>10.590249999999999</c:v>
                </c:pt>
                <c:pt idx="3006">
                  <c:v>10.58858</c:v>
                </c:pt>
                <c:pt idx="3007">
                  <c:v>10.587289999999999</c:v>
                </c:pt>
                <c:pt idx="3008">
                  <c:v>10.58586</c:v>
                </c:pt>
                <c:pt idx="3009">
                  <c:v>10.583909999999999</c:v>
                </c:pt>
                <c:pt idx="3010">
                  <c:v>10.58273</c:v>
                </c:pt>
                <c:pt idx="3011">
                  <c:v>10.58164</c:v>
                </c:pt>
                <c:pt idx="3012">
                  <c:v>10.57987</c:v>
                </c:pt>
                <c:pt idx="3013">
                  <c:v>10.57865</c:v>
                </c:pt>
                <c:pt idx="3014">
                  <c:v>10.57733</c:v>
                </c:pt>
                <c:pt idx="3015">
                  <c:v>10.57572</c:v>
                </c:pt>
                <c:pt idx="3016">
                  <c:v>10.57427</c:v>
                </c:pt>
                <c:pt idx="3017">
                  <c:v>10.57357</c:v>
                </c:pt>
                <c:pt idx="3018">
                  <c:v>10.572850000000001</c:v>
                </c:pt>
                <c:pt idx="3019">
                  <c:v>10.57175</c:v>
                </c:pt>
                <c:pt idx="3020">
                  <c:v>10.570600000000001</c:v>
                </c:pt>
                <c:pt idx="3021">
                  <c:v>10.56996</c:v>
                </c:pt>
                <c:pt idx="3022">
                  <c:v>10.568059999999999</c:v>
                </c:pt>
                <c:pt idx="3023">
                  <c:v>10.56714</c:v>
                </c:pt>
                <c:pt idx="3024">
                  <c:v>10.566129999999999</c:v>
                </c:pt>
                <c:pt idx="3025">
                  <c:v>10.564959999999999</c:v>
                </c:pt>
                <c:pt idx="3026">
                  <c:v>10.562709999999999</c:v>
                </c:pt>
                <c:pt idx="3027">
                  <c:v>10.561579999999999</c:v>
                </c:pt>
                <c:pt idx="3028">
                  <c:v>10.56101</c:v>
                </c:pt>
                <c:pt idx="3029">
                  <c:v>10.56026</c:v>
                </c:pt>
                <c:pt idx="3030">
                  <c:v>10.55922</c:v>
                </c:pt>
                <c:pt idx="3031">
                  <c:v>10.557829999999999</c:v>
                </c:pt>
                <c:pt idx="3032">
                  <c:v>10.556319999999999</c:v>
                </c:pt>
                <c:pt idx="3033">
                  <c:v>10.55429</c:v>
                </c:pt>
                <c:pt idx="3034">
                  <c:v>10.55274</c:v>
                </c:pt>
                <c:pt idx="3035">
                  <c:v>10.550789999999999</c:v>
                </c:pt>
                <c:pt idx="3036">
                  <c:v>10.54904</c:v>
                </c:pt>
                <c:pt idx="3037">
                  <c:v>10.54805</c:v>
                </c:pt>
                <c:pt idx="3038">
                  <c:v>10.54637</c:v>
                </c:pt>
                <c:pt idx="3039">
                  <c:v>10.544689999999999</c:v>
                </c:pt>
                <c:pt idx="3040">
                  <c:v>10.543240000000001</c:v>
                </c:pt>
                <c:pt idx="3041">
                  <c:v>10.54237</c:v>
                </c:pt>
                <c:pt idx="3042">
                  <c:v>10.541740000000001</c:v>
                </c:pt>
                <c:pt idx="3043">
                  <c:v>10.540900000000001</c:v>
                </c:pt>
                <c:pt idx="3044">
                  <c:v>10.540480000000001</c:v>
                </c:pt>
                <c:pt idx="3045">
                  <c:v>10.5403</c:v>
                </c:pt>
                <c:pt idx="3046">
                  <c:v>10.53837</c:v>
                </c:pt>
                <c:pt idx="3047">
                  <c:v>10.537990000000001</c:v>
                </c:pt>
                <c:pt idx="3048">
                  <c:v>10.537179999999999</c:v>
                </c:pt>
                <c:pt idx="3049">
                  <c:v>10.536339999999999</c:v>
                </c:pt>
                <c:pt idx="3050">
                  <c:v>10.5341</c:v>
                </c:pt>
                <c:pt idx="3051">
                  <c:v>10.532970000000001</c:v>
                </c:pt>
                <c:pt idx="3052">
                  <c:v>10.53105</c:v>
                </c:pt>
                <c:pt idx="3053">
                  <c:v>10.529780000000001</c:v>
                </c:pt>
                <c:pt idx="3054">
                  <c:v>10.52835</c:v>
                </c:pt>
                <c:pt idx="3055">
                  <c:v>10.52918</c:v>
                </c:pt>
                <c:pt idx="3056">
                  <c:v>10.52872</c:v>
                </c:pt>
                <c:pt idx="3057">
                  <c:v>10.527889999999999</c:v>
                </c:pt>
                <c:pt idx="3058">
                  <c:v>10.52779</c:v>
                </c:pt>
                <c:pt idx="3059">
                  <c:v>10.528639999999999</c:v>
                </c:pt>
                <c:pt idx="3060">
                  <c:v>10.52764</c:v>
                </c:pt>
                <c:pt idx="3061">
                  <c:v>10.526160000000001</c:v>
                </c:pt>
                <c:pt idx="3062">
                  <c:v>10.52567</c:v>
                </c:pt>
                <c:pt idx="3063">
                  <c:v>10.524100000000001</c:v>
                </c:pt>
                <c:pt idx="3064">
                  <c:v>10.52304</c:v>
                </c:pt>
                <c:pt idx="3065">
                  <c:v>10.52284</c:v>
                </c:pt>
                <c:pt idx="3066">
                  <c:v>10.522270000000001</c:v>
                </c:pt>
                <c:pt idx="3067">
                  <c:v>10.520820000000001</c:v>
                </c:pt>
                <c:pt idx="3068">
                  <c:v>10.519729999999999</c:v>
                </c:pt>
                <c:pt idx="3069">
                  <c:v>10.51939</c:v>
                </c:pt>
                <c:pt idx="3070">
                  <c:v>10.518330000000001</c:v>
                </c:pt>
                <c:pt idx="3071">
                  <c:v>10.51606</c:v>
                </c:pt>
                <c:pt idx="3072">
                  <c:v>10.514989999999999</c:v>
                </c:pt>
                <c:pt idx="3073">
                  <c:v>10.51301</c:v>
                </c:pt>
                <c:pt idx="3074">
                  <c:v>10.51163</c:v>
                </c:pt>
                <c:pt idx="3075">
                  <c:v>10.50925</c:v>
                </c:pt>
                <c:pt idx="3076">
                  <c:v>10.508570000000001</c:v>
                </c:pt>
                <c:pt idx="3077">
                  <c:v>10.50778</c:v>
                </c:pt>
                <c:pt idx="3078">
                  <c:v>10.50647</c:v>
                </c:pt>
                <c:pt idx="3079">
                  <c:v>10.5054</c:v>
                </c:pt>
                <c:pt idx="3080">
                  <c:v>10.50441</c:v>
                </c:pt>
                <c:pt idx="3081">
                  <c:v>10.50206</c:v>
                </c:pt>
                <c:pt idx="3082">
                  <c:v>10.500920000000001</c:v>
                </c:pt>
                <c:pt idx="3083">
                  <c:v>10.49952</c:v>
                </c:pt>
                <c:pt idx="3084">
                  <c:v>10.497260000000001</c:v>
                </c:pt>
                <c:pt idx="3085">
                  <c:v>10.49633</c:v>
                </c:pt>
                <c:pt idx="3086">
                  <c:v>10.49469</c:v>
                </c:pt>
                <c:pt idx="3087">
                  <c:v>10.49316</c:v>
                </c:pt>
                <c:pt idx="3088">
                  <c:v>10.49212</c:v>
                </c:pt>
                <c:pt idx="3089">
                  <c:v>10.49112</c:v>
                </c:pt>
                <c:pt idx="3090">
                  <c:v>10.48939</c:v>
                </c:pt>
                <c:pt idx="3091">
                  <c:v>10.488490000000001</c:v>
                </c:pt>
                <c:pt idx="3092">
                  <c:v>10.48682</c:v>
                </c:pt>
                <c:pt idx="3093">
                  <c:v>10.484249999999999</c:v>
                </c:pt>
                <c:pt idx="3094">
                  <c:v>10.48316</c:v>
                </c:pt>
                <c:pt idx="3095">
                  <c:v>10.481540000000001</c:v>
                </c:pt>
                <c:pt idx="3096">
                  <c:v>10.480079999999999</c:v>
                </c:pt>
                <c:pt idx="3097">
                  <c:v>10.47927</c:v>
                </c:pt>
                <c:pt idx="3098">
                  <c:v>10.477639999999999</c:v>
                </c:pt>
                <c:pt idx="3099">
                  <c:v>10.47677</c:v>
                </c:pt>
                <c:pt idx="3100">
                  <c:v>10.475250000000001</c:v>
                </c:pt>
                <c:pt idx="3101">
                  <c:v>10.474729999999999</c:v>
                </c:pt>
                <c:pt idx="3102">
                  <c:v>10.47425</c:v>
                </c:pt>
                <c:pt idx="3103">
                  <c:v>10.47307</c:v>
                </c:pt>
                <c:pt idx="3104">
                  <c:v>10.471690000000001</c:v>
                </c:pt>
                <c:pt idx="3105">
                  <c:v>10.470079999999999</c:v>
                </c:pt>
                <c:pt idx="3106">
                  <c:v>10.46893</c:v>
                </c:pt>
                <c:pt idx="3107">
                  <c:v>10.46752</c:v>
                </c:pt>
                <c:pt idx="3108">
                  <c:v>10.465719999999999</c:v>
                </c:pt>
                <c:pt idx="3109">
                  <c:v>10.463200000000001</c:v>
                </c:pt>
                <c:pt idx="3110">
                  <c:v>10.462009999999999</c:v>
                </c:pt>
                <c:pt idx="3111">
                  <c:v>10.460559999999999</c:v>
                </c:pt>
                <c:pt idx="3112">
                  <c:v>10.458769999999999</c:v>
                </c:pt>
                <c:pt idx="3113">
                  <c:v>10.45706</c:v>
                </c:pt>
                <c:pt idx="3114">
                  <c:v>10.455780000000001</c:v>
                </c:pt>
                <c:pt idx="3115">
                  <c:v>10.45434</c:v>
                </c:pt>
                <c:pt idx="3116">
                  <c:v>10.45269</c:v>
                </c:pt>
                <c:pt idx="3117">
                  <c:v>10.45086</c:v>
                </c:pt>
                <c:pt idx="3118">
                  <c:v>10.449529999999999</c:v>
                </c:pt>
                <c:pt idx="3119">
                  <c:v>10.447760000000001</c:v>
                </c:pt>
                <c:pt idx="3120">
                  <c:v>10.445880000000001</c:v>
                </c:pt>
                <c:pt idx="3121">
                  <c:v>10.44523</c:v>
                </c:pt>
                <c:pt idx="3122">
                  <c:v>10.444419999999999</c:v>
                </c:pt>
                <c:pt idx="3123">
                  <c:v>10.443519999999999</c:v>
                </c:pt>
                <c:pt idx="3124">
                  <c:v>10.44262</c:v>
                </c:pt>
                <c:pt idx="3125">
                  <c:v>10.44121</c:v>
                </c:pt>
                <c:pt idx="3126">
                  <c:v>10.439959999999999</c:v>
                </c:pt>
                <c:pt idx="3127">
                  <c:v>10.438599999999999</c:v>
                </c:pt>
                <c:pt idx="3128">
                  <c:v>10.437760000000001</c:v>
                </c:pt>
                <c:pt idx="3129">
                  <c:v>10.43676</c:v>
                </c:pt>
                <c:pt idx="3130">
                  <c:v>10.43554</c:v>
                </c:pt>
                <c:pt idx="3131">
                  <c:v>10.43501</c:v>
                </c:pt>
                <c:pt idx="3132">
                  <c:v>10.434659999999999</c:v>
                </c:pt>
                <c:pt idx="3133">
                  <c:v>10.4339</c:v>
                </c:pt>
                <c:pt idx="3134">
                  <c:v>10.433920000000001</c:v>
                </c:pt>
                <c:pt idx="3135">
                  <c:v>10.43384</c:v>
                </c:pt>
                <c:pt idx="3136">
                  <c:v>10.43338</c:v>
                </c:pt>
                <c:pt idx="3137">
                  <c:v>10.43318</c:v>
                </c:pt>
                <c:pt idx="3138">
                  <c:v>10.43328</c:v>
                </c:pt>
                <c:pt idx="3139">
                  <c:v>10.433210000000001</c:v>
                </c:pt>
                <c:pt idx="3140">
                  <c:v>10.433059999999999</c:v>
                </c:pt>
                <c:pt idx="3141">
                  <c:v>10.43207</c:v>
                </c:pt>
                <c:pt idx="3142">
                  <c:v>10.431620000000001</c:v>
                </c:pt>
                <c:pt idx="3143">
                  <c:v>10.431710000000001</c:v>
                </c:pt>
                <c:pt idx="3144">
                  <c:v>10.43117</c:v>
                </c:pt>
                <c:pt idx="3145">
                  <c:v>10.42975</c:v>
                </c:pt>
                <c:pt idx="3146">
                  <c:v>10.42876</c:v>
                </c:pt>
                <c:pt idx="3147">
                  <c:v>10.42775</c:v>
                </c:pt>
                <c:pt idx="3148">
                  <c:v>10.427680000000001</c:v>
                </c:pt>
                <c:pt idx="3149">
                  <c:v>10.427350000000001</c:v>
                </c:pt>
                <c:pt idx="3150">
                  <c:v>10.427619999999999</c:v>
                </c:pt>
                <c:pt idx="3151">
                  <c:v>10.427049999999999</c:v>
                </c:pt>
                <c:pt idx="3152">
                  <c:v>10.425890000000001</c:v>
                </c:pt>
                <c:pt idx="3153">
                  <c:v>10.424939999999999</c:v>
                </c:pt>
                <c:pt idx="3154">
                  <c:v>10.424200000000001</c:v>
                </c:pt>
                <c:pt idx="3155">
                  <c:v>10.42428</c:v>
                </c:pt>
                <c:pt idx="3156">
                  <c:v>10.423489999999999</c:v>
                </c:pt>
                <c:pt idx="3157">
                  <c:v>10.42282</c:v>
                </c:pt>
                <c:pt idx="3158">
                  <c:v>10.421860000000001</c:v>
                </c:pt>
                <c:pt idx="3159">
                  <c:v>10.42159</c:v>
                </c:pt>
                <c:pt idx="3160">
                  <c:v>10.42051</c:v>
                </c:pt>
                <c:pt idx="3161">
                  <c:v>10.42028</c:v>
                </c:pt>
                <c:pt idx="3162">
                  <c:v>10.420439999999999</c:v>
                </c:pt>
                <c:pt idx="3163">
                  <c:v>10.42066</c:v>
                </c:pt>
                <c:pt idx="3164">
                  <c:v>10.420109999999999</c:v>
                </c:pt>
                <c:pt idx="3165">
                  <c:v>10.41924</c:v>
                </c:pt>
                <c:pt idx="3166">
                  <c:v>10.41893</c:v>
                </c:pt>
                <c:pt idx="3167">
                  <c:v>10.419169999999999</c:v>
                </c:pt>
                <c:pt idx="3168">
                  <c:v>10.41892</c:v>
                </c:pt>
                <c:pt idx="3169">
                  <c:v>10.418710000000001</c:v>
                </c:pt>
                <c:pt idx="3170">
                  <c:v>10.419309999999999</c:v>
                </c:pt>
                <c:pt idx="3171">
                  <c:v>10.419510000000001</c:v>
                </c:pt>
                <c:pt idx="3172">
                  <c:v>10.419449999999999</c:v>
                </c:pt>
                <c:pt idx="3173">
                  <c:v>10.41907</c:v>
                </c:pt>
                <c:pt idx="3174">
                  <c:v>10.419040000000001</c:v>
                </c:pt>
                <c:pt idx="3175">
                  <c:v>10.419140000000001</c:v>
                </c:pt>
                <c:pt idx="3176">
                  <c:v>10.41883</c:v>
                </c:pt>
                <c:pt idx="3177">
                  <c:v>10.418480000000001</c:v>
                </c:pt>
                <c:pt idx="3178">
                  <c:v>10.418340000000001</c:v>
                </c:pt>
                <c:pt idx="3179">
                  <c:v>10.417680000000001</c:v>
                </c:pt>
                <c:pt idx="3180">
                  <c:v>10.41704</c:v>
                </c:pt>
                <c:pt idx="3181">
                  <c:v>10.416359999999999</c:v>
                </c:pt>
                <c:pt idx="3182">
                  <c:v>10.41559</c:v>
                </c:pt>
                <c:pt idx="3183">
                  <c:v>10.414630000000001</c:v>
                </c:pt>
                <c:pt idx="3184">
                  <c:v>10.41348</c:v>
                </c:pt>
                <c:pt idx="3185">
                  <c:v>10.41215</c:v>
                </c:pt>
                <c:pt idx="3186">
                  <c:v>10.410880000000001</c:v>
                </c:pt>
                <c:pt idx="3187">
                  <c:v>10.409520000000001</c:v>
                </c:pt>
                <c:pt idx="3188">
                  <c:v>10.407730000000001</c:v>
                </c:pt>
                <c:pt idx="3189">
                  <c:v>10.40626</c:v>
                </c:pt>
                <c:pt idx="3190">
                  <c:v>10.40476</c:v>
                </c:pt>
                <c:pt idx="3191">
                  <c:v>10.403689999999999</c:v>
                </c:pt>
                <c:pt idx="3192">
                  <c:v>10.40259</c:v>
                </c:pt>
                <c:pt idx="3193">
                  <c:v>10.40175</c:v>
                </c:pt>
                <c:pt idx="3194">
                  <c:v>10.400600000000001</c:v>
                </c:pt>
                <c:pt idx="3195">
                  <c:v>10.3992</c:v>
                </c:pt>
                <c:pt idx="3196">
                  <c:v>10.39846</c:v>
                </c:pt>
                <c:pt idx="3197">
                  <c:v>10.39715</c:v>
                </c:pt>
                <c:pt idx="3198">
                  <c:v>10.39507</c:v>
                </c:pt>
                <c:pt idx="3199">
                  <c:v>10.393219999999999</c:v>
                </c:pt>
                <c:pt idx="3200">
                  <c:v>10.39147</c:v>
                </c:pt>
                <c:pt idx="3201">
                  <c:v>10.389810000000001</c:v>
                </c:pt>
                <c:pt idx="3202">
                  <c:v>10.38847</c:v>
                </c:pt>
                <c:pt idx="3203">
                  <c:v>10.387729999999999</c:v>
                </c:pt>
                <c:pt idx="3204">
                  <c:v>10.38733</c:v>
                </c:pt>
                <c:pt idx="3205">
                  <c:v>10.38593</c:v>
                </c:pt>
                <c:pt idx="3206">
                  <c:v>10.383749999999999</c:v>
                </c:pt>
                <c:pt idx="3207">
                  <c:v>10.381679999999999</c:v>
                </c:pt>
                <c:pt idx="3208">
                  <c:v>10.379860000000001</c:v>
                </c:pt>
                <c:pt idx="3209">
                  <c:v>10.378500000000001</c:v>
                </c:pt>
                <c:pt idx="3210">
                  <c:v>10.37745</c:v>
                </c:pt>
                <c:pt idx="3211">
                  <c:v>10.376609999999999</c:v>
                </c:pt>
                <c:pt idx="3212">
                  <c:v>10.37541</c:v>
                </c:pt>
                <c:pt idx="3213">
                  <c:v>10.373609999999999</c:v>
                </c:pt>
                <c:pt idx="3214">
                  <c:v>10.37266</c:v>
                </c:pt>
                <c:pt idx="3215">
                  <c:v>10.372059999999999</c:v>
                </c:pt>
                <c:pt idx="3216">
                  <c:v>10.37116</c:v>
                </c:pt>
                <c:pt idx="3217">
                  <c:v>10.369759999999999</c:v>
                </c:pt>
                <c:pt idx="3218">
                  <c:v>10.36815</c:v>
                </c:pt>
                <c:pt idx="3219">
                  <c:v>10.36647</c:v>
                </c:pt>
                <c:pt idx="3220">
                  <c:v>10.36511</c:v>
                </c:pt>
                <c:pt idx="3221">
                  <c:v>10.363860000000001</c:v>
                </c:pt>
                <c:pt idx="3222">
                  <c:v>10.36295</c:v>
                </c:pt>
                <c:pt idx="3223">
                  <c:v>10.36199</c:v>
                </c:pt>
                <c:pt idx="3224">
                  <c:v>10.360429999999999</c:v>
                </c:pt>
                <c:pt idx="3225">
                  <c:v>10.35947</c:v>
                </c:pt>
                <c:pt idx="3226">
                  <c:v>10.35876</c:v>
                </c:pt>
                <c:pt idx="3227">
                  <c:v>10.357279999999999</c:v>
                </c:pt>
                <c:pt idx="3228">
                  <c:v>10.35646</c:v>
                </c:pt>
                <c:pt idx="3229">
                  <c:v>10.3567</c:v>
                </c:pt>
                <c:pt idx="3230">
                  <c:v>10.356909999999999</c:v>
                </c:pt>
                <c:pt idx="3231">
                  <c:v>10.356479999999999</c:v>
                </c:pt>
                <c:pt idx="3232">
                  <c:v>10.35547</c:v>
                </c:pt>
                <c:pt idx="3233">
                  <c:v>10.35482</c:v>
                </c:pt>
                <c:pt idx="3234">
                  <c:v>10.354559999999999</c:v>
                </c:pt>
                <c:pt idx="3235">
                  <c:v>10.353529999999999</c:v>
                </c:pt>
                <c:pt idx="3236">
                  <c:v>10.35371</c:v>
                </c:pt>
                <c:pt idx="3237">
                  <c:v>10.352969999999999</c:v>
                </c:pt>
                <c:pt idx="3238">
                  <c:v>10.352969999999999</c:v>
                </c:pt>
                <c:pt idx="3239">
                  <c:v>10.35186</c:v>
                </c:pt>
                <c:pt idx="3240">
                  <c:v>10.35162</c:v>
                </c:pt>
                <c:pt idx="3241">
                  <c:v>10.350529999999999</c:v>
                </c:pt>
                <c:pt idx="3242">
                  <c:v>10.349819999999999</c:v>
                </c:pt>
                <c:pt idx="3243">
                  <c:v>10.348699999999999</c:v>
                </c:pt>
                <c:pt idx="3244">
                  <c:v>10.34735</c:v>
                </c:pt>
                <c:pt idx="3245">
                  <c:v>10.34717</c:v>
                </c:pt>
                <c:pt idx="3246">
                  <c:v>10.345969999999999</c:v>
                </c:pt>
                <c:pt idx="3247">
                  <c:v>10.345459999999999</c:v>
                </c:pt>
                <c:pt idx="3248">
                  <c:v>10.346120000000001</c:v>
                </c:pt>
                <c:pt idx="3249">
                  <c:v>10.3462</c:v>
                </c:pt>
                <c:pt idx="3250">
                  <c:v>10.346170000000001</c:v>
                </c:pt>
                <c:pt idx="3251">
                  <c:v>10.34571</c:v>
                </c:pt>
                <c:pt idx="3252">
                  <c:v>10.34562</c:v>
                </c:pt>
                <c:pt idx="3253">
                  <c:v>10.345969999999999</c:v>
                </c:pt>
                <c:pt idx="3254">
                  <c:v>10.345649999999999</c:v>
                </c:pt>
                <c:pt idx="3255">
                  <c:v>10.34562</c:v>
                </c:pt>
                <c:pt idx="3256">
                  <c:v>10.34516</c:v>
                </c:pt>
                <c:pt idx="3257">
                  <c:v>10.345560000000001</c:v>
                </c:pt>
                <c:pt idx="3258">
                  <c:v>10.346080000000001</c:v>
                </c:pt>
                <c:pt idx="3259">
                  <c:v>10.34572</c:v>
                </c:pt>
                <c:pt idx="3260">
                  <c:v>10.344340000000001</c:v>
                </c:pt>
                <c:pt idx="3261">
                  <c:v>10.34272</c:v>
                </c:pt>
                <c:pt idx="3262">
                  <c:v>10.341010000000001</c:v>
                </c:pt>
                <c:pt idx="3263">
                  <c:v>10.341609999999999</c:v>
                </c:pt>
                <c:pt idx="3264">
                  <c:v>10.34089</c:v>
                </c:pt>
                <c:pt idx="3265">
                  <c:v>10.3398</c:v>
                </c:pt>
                <c:pt idx="3266">
                  <c:v>10.33855</c:v>
                </c:pt>
                <c:pt idx="3267">
                  <c:v>10.336740000000001</c:v>
                </c:pt>
                <c:pt idx="3268">
                  <c:v>10.336779999999999</c:v>
                </c:pt>
                <c:pt idx="3269">
                  <c:v>10.33661</c:v>
                </c:pt>
                <c:pt idx="3270">
                  <c:v>10.33493</c:v>
                </c:pt>
                <c:pt idx="3271">
                  <c:v>10.33409</c:v>
                </c:pt>
                <c:pt idx="3272">
                  <c:v>10.33263</c:v>
                </c:pt>
                <c:pt idx="3273">
                  <c:v>10.331720000000001</c:v>
                </c:pt>
                <c:pt idx="3274">
                  <c:v>10.33165</c:v>
                </c:pt>
                <c:pt idx="3275">
                  <c:v>10.33034</c:v>
                </c:pt>
                <c:pt idx="3276">
                  <c:v>10.33005</c:v>
                </c:pt>
                <c:pt idx="3277">
                  <c:v>10.330299999999999</c:v>
                </c:pt>
                <c:pt idx="3278">
                  <c:v>10.329459999999999</c:v>
                </c:pt>
                <c:pt idx="3279">
                  <c:v>10.327389999999999</c:v>
                </c:pt>
                <c:pt idx="3280">
                  <c:v>10.32544</c:v>
                </c:pt>
                <c:pt idx="3281">
                  <c:v>10.324769999999999</c:v>
                </c:pt>
                <c:pt idx="3282">
                  <c:v>10.325480000000001</c:v>
                </c:pt>
                <c:pt idx="3283">
                  <c:v>10.325989999999999</c:v>
                </c:pt>
                <c:pt idx="3284">
                  <c:v>10.326280000000001</c:v>
                </c:pt>
                <c:pt idx="3285">
                  <c:v>10.326420000000001</c:v>
                </c:pt>
                <c:pt idx="3286">
                  <c:v>10.32521</c:v>
                </c:pt>
                <c:pt idx="3287">
                  <c:v>10.324529999999999</c:v>
                </c:pt>
                <c:pt idx="3288">
                  <c:v>10.323880000000001</c:v>
                </c:pt>
                <c:pt idx="3289">
                  <c:v>10.32395</c:v>
                </c:pt>
                <c:pt idx="3290">
                  <c:v>10.322430000000001</c:v>
                </c:pt>
                <c:pt idx="3291">
                  <c:v>10.32141</c:v>
                </c:pt>
                <c:pt idx="3292">
                  <c:v>10.32108</c:v>
                </c:pt>
                <c:pt idx="3293">
                  <c:v>10.32043</c:v>
                </c:pt>
                <c:pt idx="3294">
                  <c:v>10.32044</c:v>
                </c:pt>
                <c:pt idx="3295">
                  <c:v>10.31912</c:v>
                </c:pt>
                <c:pt idx="3296">
                  <c:v>10.319290000000001</c:v>
                </c:pt>
                <c:pt idx="3297">
                  <c:v>10.31854</c:v>
                </c:pt>
                <c:pt idx="3298">
                  <c:v>10.317410000000001</c:v>
                </c:pt>
                <c:pt idx="3299">
                  <c:v>10.31601</c:v>
                </c:pt>
                <c:pt idx="3300">
                  <c:v>10.314909999999999</c:v>
                </c:pt>
                <c:pt idx="3301">
                  <c:v>10.31452</c:v>
                </c:pt>
                <c:pt idx="3302">
                  <c:v>10.312989999999999</c:v>
                </c:pt>
                <c:pt idx="3303">
                  <c:v>10.311590000000001</c:v>
                </c:pt>
                <c:pt idx="3304">
                  <c:v>10.31081</c:v>
                </c:pt>
                <c:pt idx="3305">
                  <c:v>10.30955</c:v>
                </c:pt>
                <c:pt idx="3306">
                  <c:v>10.307930000000001</c:v>
                </c:pt>
                <c:pt idx="3307">
                  <c:v>10.307230000000001</c:v>
                </c:pt>
                <c:pt idx="3308">
                  <c:v>10.30626</c:v>
                </c:pt>
                <c:pt idx="3309">
                  <c:v>10.30565</c:v>
                </c:pt>
                <c:pt idx="3310">
                  <c:v>10.30545</c:v>
                </c:pt>
                <c:pt idx="3311">
                  <c:v>10.306010000000001</c:v>
                </c:pt>
                <c:pt idx="3312">
                  <c:v>10.30636</c:v>
                </c:pt>
                <c:pt idx="3313">
                  <c:v>10.305070000000001</c:v>
                </c:pt>
                <c:pt idx="3314">
                  <c:v>10.30499</c:v>
                </c:pt>
                <c:pt idx="3315">
                  <c:v>10.30456</c:v>
                </c:pt>
                <c:pt idx="3316">
                  <c:v>10.30317</c:v>
                </c:pt>
                <c:pt idx="3317">
                  <c:v>10.30344</c:v>
                </c:pt>
                <c:pt idx="3318">
                  <c:v>10.30161</c:v>
                </c:pt>
                <c:pt idx="3319">
                  <c:v>10.300280000000001</c:v>
                </c:pt>
                <c:pt idx="3320">
                  <c:v>10.300230000000001</c:v>
                </c:pt>
                <c:pt idx="3321">
                  <c:v>10.299340000000001</c:v>
                </c:pt>
                <c:pt idx="3322">
                  <c:v>10.298410000000001</c:v>
                </c:pt>
                <c:pt idx="3323">
                  <c:v>10.297879999999999</c:v>
                </c:pt>
                <c:pt idx="3324">
                  <c:v>10.29725</c:v>
                </c:pt>
                <c:pt idx="3325">
                  <c:v>10.296290000000001</c:v>
                </c:pt>
                <c:pt idx="3326">
                  <c:v>10.294090000000001</c:v>
                </c:pt>
                <c:pt idx="3327">
                  <c:v>10.29308</c:v>
                </c:pt>
                <c:pt idx="3328">
                  <c:v>10.292120000000001</c:v>
                </c:pt>
                <c:pt idx="3329">
                  <c:v>10.29152</c:v>
                </c:pt>
                <c:pt idx="3330">
                  <c:v>10.29074</c:v>
                </c:pt>
                <c:pt idx="3331">
                  <c:v>10.28955</c:v>
                </c:pt>
                <c:pt idx="3332">
                  <c:v>10.28755</c:v>
                </c:pt>
                <c:pt idx="3333">
                  <c:v>10.286379999999999</c:v>
                </c:pt>
                <c:pt idx="3334">
                  <c:v>10.28524</c:v>
                </c:pt>
                <c:pt idx="3335">
                  <c:v>10.283580000000001</c:v>
                </c:pt>
                <c:pt idx="3336">
                  <c:v>10.28294</c:v>
                </c:pt>
                <c:pt idx="3337">
                  <c:v>10.282870000000001</c:v>
                </c:pt>
                <c:pt idx="3338">
                  <c:v>10.28242</c:v>
                </c:pt>
                <c:pt idx="3339">
                  <c:v>10.28125</c:v>
                </c:pt>
                <c:pt idx="3340">
                  <c:v>10.28181</c:v>
                </c:pt>
                <c:pt idx="3341">
                  <c:v>10.281599999999999</c:v>
                </c:pt>
                <c:pt idx="3342">
                  <c:v>10.28087</c:v>
                </c:pt>
                <c:pt idx="3343">
                  <c:v>10.280659999999999</c:v>
                </c:pt>
                <c:pt idx="3344">
                  <c:v>10.27962</c:v>
                </c:pt>
                <c:pt idx="3345">
                  <c:v>10.279809999999999</c:v>
                </c:pt>
                <c:pt idx="3346">
                  <c:v>10.279669999999999</c:v>
                </c:pt>
                <c:pt idx="3347">
                  <c:v>10.27877</c:v>
                </c:pt>
                <c:pt idx="3348">
                  <c:v>10.277939999999999</c:v>
                </c:pt>
                <c:pt idx="3349">
                  <c:v>10.277419999999999</c:v>
                </c:pt>
                <c:pt idx="3350">
                  <c:v>10.27731</c:v>
                </c:pt>
                <c:pt idx="3351">
                  <c:v>10.27697</c:v>
                </c:pt>
                <c:pt idx="3352">
                  <c:v>10.276540000000001</c:v>
                </c:pt>
                <c:pt idx="3353">
                  <c:v>10.27744</c:v>
                </c:pt>
                <c:pt idx="3354">
                  <c:v>10.27712</c:v>
                </c:pt>
                <c:pt idx="3355">
                  <c:v>10.27596</c:v>
                </c:pt>
                <c:pt idx="3356">
                  <c:v>10.275080000000001</c:v>
                </c:pt>
                <c:pt idx="3357">
                  <c:v>10.27496</c:v>
                </c:pt>
                <c:pt idx="3358">
                  <c:v>10.274430000000001</c:v>
                </c:pt>
                <c:pt idx="3359">
                  <c:v>10.2736</c:v>
                </c:pt>
                <c:pt idx="3360">
                  <c:v>10.27298</c:v>
                </c:pt>
                <c:pt idx="3361">
                  <c:v>10.27244</c:v>
                </c:pt>
                <c:pt idx="3362">
                  <c:v>10.27088</c:v>
                </c:pt>
                <c:pt idx="3363">
                  <c:v>10.26943</c:v>
                </c:pt>
                <c:pt idx="3364">
                  <c:v>10.26798</c:v>
                </c:pt>
                <c:pt idx="3365">
                  <c:v>10.267160000000001</c:v>
                </c:pt>
                <c:pt idx="3366">
                  <c:v>10.26657</c:v>
                </c:pt>
                <c:pt idx="3367">
                  <c:v>10.265610000000001</c:v>
                </c:pt>
                <c:pt idx="3368">
                  <c:v>10.26507</c:v>
                </c:pt>
                <c:pt idx="3369">
                  <c:v>10.265029999999999</c:v>
                </c:pt>
                <c:pt idx="3370">
                  <c:v>10.263339999999999</c:v>
                </c:pt>
                <c:pt idx="3371">
                  <c:v>10.2622</c:v>
                </c:pt>
                <c:pt idx="3372">
                  <c:v>10.261659999999999</c:v>
                </c:pt>
                <c:pt idx="3373">
                  <c:v>10.260540000000001</c:v>
                </c:pt>
                <c:pt idx="3374">
                  <c:v>10.25853</c:v>
                </c:pt>
                <c:pt idx="3375">
                  <c:v>10.257989999999999</c:v>
                </c:pt>
                <c:pt idx="3376">
                  <c:v>10.258229999999999</c:v>
                </c:pt>
                <c:pt idx="3377">
                  <c:v>10.25728</c:v>
                </c:pt>
                <c:pt idx="3378">
                  <c:v>10.256259999999999</c:v>
                </c:pt>
                <c:pt idx="3379">
                  <c:v>10.255610000000001</c:v>
                </c:pt>
                <c:pt idx="3380">
                  <c:v>10.255000000000001</c:v>
                </c:pt>
                <c:pt idx="3381">
                  <c:v>10.254770000000001</c:v>
                </c:pt>
                <c:pt idx="3382">
                  <c:v>10.25459</c:v>
                </c:pt>
                <c:pt idx="3383">
                  <c:v>10.25356</c:v>
                </c:pt>
                <c:pt idx="3384">
                  <c:v>10.25325</c:v>
                </c:pt>
                <c:pt idx="3385">
                  <c:v>10.25253</c:v>
                </c:pt>
                <c:pt idx="3386">
                  <c:v>10.25156</c:v>
                </c:pt>
                <c:pt idx="3387">
                  <c:v>10.25051</c:v>
                </c:pt>
                <c:pt idx="3388">
                  <c:v>10.24935</c:v>
                </c:pt>
                <c:pt idx="3389">
                  <c:v>10.248250000000001</c:v>
                </c:pt>
                <c:pt idx="3390">
                  <c:v>10.247159999999999</c:v>
                </c:pt>
                <c:pt idx="3391">
                  <c:v>10.24634</c:v>
                </c:pt>
                <c:pt idx="3392">
                  <c:v>10.245240000000001</c:v>
                </c:pt>
                <c:pt idx="3393">
                  <c:v>10.24409</c:v>
                </c:pt>
                <c:pt idx="3394">
                  <c:v>10.24306</c:v>
                </c:pt>
                <c:pt idx="3395">
                  <c:v>10.24192</c:v>
                </c:pt>
                <c:pt idx="3396">
                  <c:v>10.240589999999999</c:v>
                </c:pt>
                <c:pt idx="3397">
                  <c:v>10.240080000000001</c:v>
                </c:pt>
                <c:pt idx="3398">
                  <c:v>10.23948</c:v>
                </c:pt>
                <c:pt idx="3399">
                  <c:v>10.23798</c:v>
                </c:pt>
                <c:pt idx="3400">
                  <c:v>10.23638</c:v>
                </c:pt>
                <c:pt idx="3401">
                  <c:v>10.23513</c:v>
                </c:pt>
                <c:pt idx="3402">
                  <c:v>10.234159999999999</c:v>
                </c:pt>
                <c:pt idx="3403">
                  <c:v>10.23249</c:v>
                </c:pt>
                <c:pt idx="3404">
                  <c:v>10.23077</c:v>
                </c:pt>
                <c:pt idx="3405">
                  <c:v>10.22982</c:v>
                </c:pt>
                <c:pt idx="3406">
                  <c:v>10.22926</c:v>
                </c:pt>
                <c:pt idx="3407">
                  <c:v>10.22777</c:v>
                </c:pt>
                <c:pt idx="3408">
                  <c:v>10.22594</c:v>
                </c:pt>
                <c:pt idx="3409">
                  <c:v>10.224869999999999</c:v>
                </c:pt>
                <c:pt idx="3410">
                  <c:v>10.22377</c:v>
                </c:pt>
                <c:pt idx="3411">
                  <c:v>10.22256</c:v>
                </c:pt>
                <c:pt idx="3412">
                  <c:v>10.222989999999999</c:v>
                </c:pt>
                <c:pt idx="3413">
                  <c:v>10.22336</c:v>
                </c:pt>
                <c:pt idx="3414">
                  <c:v>10.222939999999999</c:v>
                </c:pt>
                <c:pt idx="3415">
                  <c:v>10.221719999999999</c:v>
                </c:pt>
                <c:pt idx="3416">
                  <c:v>10.221159999999999</c:v>
                </c:pt>
                <c:pt idx="3417">
                  <c:v>10.220499999999999</c:v>
                </c:pt>
                <c:pt idx="3418">
                  <c:v>10.220000000000001</c:v>
                </c:pt>
                <c:pt idx="3419">
                  <c:v>10.21963</c:v>
                </c:pt>
                <c:pt idx="3420">
                  <c:v>10.21973</c:v>
                </c:pt>
                <c:pt idx="3421">
                  <c:v>10.21904</c:v>
                </c:pt>
                <c:pt idx="3422">
                  <c:v>10.21824</c:v>
                </c:pt>
                <c:pt idx="3423">
                  <c:v>10.21795</c:v>
                </c:pt>
                <c:pt idx="3424">
                  <c:v>10.21767</c:v>
                </c:pt>
                <c:pt idx="3425">
                  <c:v>10.217140000000001</c:v>
                </c:pt>
                <c:pt idx="3426">
                  <c:v>10.216480000000001</c:v>
                </c:pt>
                <c:pt idx="3427">
                  <c:v>10.2156</c:v>
                </c:pt>
                <c:pt idx="3428">
                  <c:v>10.21442</c:v>
                </c:pt>
                <c:pt idx="3429">
                  <c:v>10.212899999999999</c:v>
                </c:pt>
                <c:pt idx="3430">
                  <c:v>10.212160000000001</c:v>
                </c:pt>
                <c:pt idx="3431">
                  <c:v>10.211209999999999</c:v>
                </c:pt>
                <c:pt idx="3432">
                  <c:v>10.21001</c:v>
                </c:pt>
                <c:pt idx="3433">
                  <c:v>10.20941</c:v>
                </c:pt>
                <c:pt idx="3434">
                  <c:v>10.207319999999999</c:v>
                </c:pt>
                <c:pt idx="3435">
                  <c:v>10.20557</c:v>
                </c:pt>
                <c:pt idx="3436">
                  <c:v>10.205410000000001</c:v>
                </c:pt>
                <c:pt idx="3437">
                  <c:v>10.20425</c:v>
                </c:pt>
                <c:pt idx="3438">
                  <c:v>10.20351</c:v>
                </c:pt>
                <c:pt idx="3439">
                  <c:v>10.20307</c:v>
                </c:pt>
                <c:pt idx="3440">
                  <c:v>10.2021</c:v>
                </c:pt>
                <c:pt idx="3441">
                  <c:v>10.20091</c:v>
                </c:pt>
                <c:pt idx="3442">
                  <c:v>10.2003</c:v>
                </c:pt>
                <c:pt idx="3443">
                  <c:v>10.19936</c:v>
                </c:pt>
                <c:pt idx="3444">
                  <c:v>10.19839</c:v>
                </c:pt>
                <c:pt idx="3445">
                  <c:v>10.197649999999999</c:v>
                </c:pt>
                <c:pt idx="3446">
                  <c:v>10.196709999999999</c:v>
                </c:pt>
                <c:pt idx="3447">
                  <c:v>10.195589999999999</c:v>
                </c:pt>
                <c:pt idx="3448">
                  <c:v>10.194459999999999</c:v>
                </c:pt>
                <c:pt idx="3449">
                  <c:v>10.194129999999999</c:v>
                </c:pt>
                <c:pt idx="3450">
                  <c:v>10.19439</c:v>
                </c:pt>
                <c:pt idx="3451">
                  <c:v>10.193619999999999</c:v>
                </c:pt>
                <c:pt idx="3452">
                  <c:v>10.1927</c:v>
                </c:pt>
                <c:pt idx="3453">
                  <c:v>10.19201</c:v>
                </c:pt>
                <c:pt idx="3454">
                  <c:v>10.19098</c:v>
                </c:pt>
                <c:pt idx="3455">
                  <c:v>10.190619999999999</c:v>
                </c:pt>
                <c:pt idx="3456">
                  <c:v>10.18976</c:v>
                </c:pt>
                <c:pt idx="3457">
                  <c:v>10.188890000000001</c:v>
                </c:pt>
                <c:pt idx="3458">
                  <c:v>10.188840000000001</c:v>
                </c:pt>
                <c:pt idx="3459">
                  <c:v>10.18882</c:v>
                </c:pt>
                <c:pt idx="3460">
                  <c:v>10.18853</c:v>
                </c:pt>
                <c:pt idx="3461">
                  <c:v>10.18817</c:v>
                </c:pt>
                <c:pt idx="3462">
                  <c:v>10.18721</c:v>
                </c:pt>
                <c:pt idx="3463">
                  <c:v>10.185600000000001</c:v>
                </c:pt>
                <c:pt idx="3464">
                  <c:v>10.18451</c:v>
                </c:pt>
                <c:pt idx="3465">
                  <c:v>10.183859999999999</c:v>
                </c:pt>
                <c:pt idx="3466">
                  <c:v>10.183479999999999</c:v>
                </c:pt>
                <c:pt idx="3467">
                  <c:v>10.18318</c:v>
                </c:pt>
                <c:pt idx="3468">
                  <c:v>10.182510000000001</c:v>
                </c:pt>
                <c:pt idx="3469">
                  <c:v>10.18113</c:v>
                </c:pt>
                <c:pt idx="3470">
                  <c:v>10.18032</c:v>
                </c:pt>
                <c:pt idx="3471">
                  <c:v>10.18037</c:v>
                </c:pt>
                <c:pt idx="3472">
                  <c:v>10.180619999999999</c:v>
                </c:pt>
                <c:pt idx="3473">
                  <c:v>10.18037</c:v>
                </c:pt>
                <c:pt idx="3474">
                  <c:v>10.180210000000001</c:v>
                </c:pt>
                <c:pt idx="3475">
                  <c:v>10.179360000000001</c:v>
                </c:pt>
                <c:pt idx="3476">
                  <c:v>10.17868</c:v>
                </c:pt>
                <c:pt idx="3477">
                  <c:v>10.17841</c:v>
                </c:pt>
                <c:pt idx="3478">
                  <c:v>10.17798</c:v>
                </c:pt>
                <c:pt idx="3479">
                  <c:v>10.17756</c:v>
                </c:pt>
                <c:pt idx="3480">
                  <c:v>10.17675</c:v>
                </c:pt>
                <c:pt idx="3481">
                  <c:v>10.17634</c:v>
                </c:pt>
                <c:pt idx="3482">
                  <c:v>10.17562</c:v>
                </c:pt>
                <c:pt idx="3483">
                  <c:v>10.174340000000001</c:v>
                </c:pt>
                <c:pt idx="3484">
                  <c:v>10.173769999999999</c:v>
                </c:pt>
                <c:pt idx="3485">
                  <c:v>10.173120000000001</c:v>
                </c:pt>
                <c:pt idx="3486">
                  <c:v>10.171939999999999</c:v>
                </c:pt>
                <c:pt idx="3487">
                  <c:v>10.1717</c:v>
                </c:pt>
                <c:pt idx="3488">
                  <c:v>10.17103</c:v>
                </c:pt>
                <c:pt idx="3489">
                  <c:v>10.17023</c:v>
                </c:pt>
                <c:pt idx="3490">
                  <c:v>10.169119999999999</c:v>
                </c:pt>
                <c:pt idx="3491">
                  <c:v>10.16855</c:v>
                </c:pt>
                <c:pt idx="3492">
                  <c:v>10.1671</c:v>
                </c:pt>
                <c:pt idx="3493">
                  <c:v>10.16628</c:v>
                </c:pt>
                <c:pt idx="3494">
                  <c:v>10.165480000000001</c:v>
                </c:pt>
                <c:pt idx="3495">
                  <c:v>10.164809999999999</c:v>
                </c:pt>
                <c:pt idx="3496">
                  <c:v>10.164859999999999</c:v>
                </c:pt>
                <c:pt idx="3497">
                  <c:v>10.164709999999999</c:v>
                </c:pt>
                <c:pt idx="3498">
                  <c:v>10.16428</c:v>
                </c:pt>
                <c:pt idx="3499">
                  <c:v>10.164099999999999</c:v>
                </c:pt>
                <c:pt idx="3500">
                  <c:v>10.162649999999999</c:v>
                </c:pt>
                <c:pt idx="3501">
                  <c:v>10.16141</c:v>
                </c:pt>
                <c:pt idx="3502">
                  <c:v>10.160920000000001</c:v>
                </c:pt>
                <c:pt idx="3503">
                  <c:v>10.160410000000001</c:v>
                </c:pt>
                <c:pt idx="3504">
                  <c:v>10.16034</c:v>
                </c:pt>
                <c:pt idx="3505">
                  <c:v>10.159649999999999</c:v>
                </c:pt>
                <c:pt idx="3506">
                  <c:v>10.1594</c:v>
                </c:pt>
                <c:pt idx="3507">
                  <c:v>10.15967</c:v>
                </c:pt>
                <c:pt idx="3508">
                  <c:v>10.1592</c:v>
                </c:pt>
                <c:pt idx="3509">
                  <c:v>10.15751</c:v>
                </c:pt>
                <c:pt idx="3510">
                  <c:v>10.156599999999999</c:v>
                </c:pt>
                <c:pt idx="3511">
                  <c:v>10.154680000000001</c:v>
                </c:pt>
                <c:pt idx="3512">
                  <c:v>10.15413</c:v>
                </c:pt>
                <c:pt idx="3513">
                  <c:v>10.154070000000001</c:v>
                </c:pt>
                <c:pt idx="3514">
                  <c:v>10.15395</c:v>
                </c:pt>
                <c:pt idx="3515">
                  <c:v>10.153460000000001</c:v>
                </c:pt>
                <c:pt idx="3516">
                  <c:v>10.15258</c:v>
                </c:pt>
                <c:pt idx="3517">
                  <c:v>10.151630000000001</c:v>
                </c:pt>
                <c:pt idx="3518">
                  <c:v>10.15113</c:v>
                </c:pt>
                <c:pt idx="3519">
                  <c:v>10.151260000000001</c:v>
                </c:pt>
                <c:pt idx="3520">
                  <c:v>10.15056</c:v>
                </c:pt>
                <c:pt idx="3521">
                  <c:v>10.148960000000001</c:v>
                </c:pt>
                <c:pt idx="3522">
                  <c:v>10.14775</c:v>
                </c:pt>
                <c:pt idx="3523">
                  <c:v>10.14683</c:v>
                </c:pt>
                <c:pt idx="3524">
                  <c:v>10.145289999999999</c:v>
                </c:pt>
                <c:pt idx="3525">
                  <c:v>10.14589</c:v>
                </c:pt>
                <c:pt idx="3526">
                  <c:v>10.14594</c:v>
                </c:pt>
                <c:pt idx="3527">
                  <c:v>10.14509</c:v>
                </c:pt>
                <c:pt idx="3528">
                  <c:v>10.145110000000001</c:v>
                </c:pt>
                <c:pt idx="3529">
                  <c:v>10.14443</c:v>
                </c:pt>
                <c:pt idx="3530">
                  <c:v>10.14438</c:v>
                </c:pt>
                <c:pt idx="3531">
                  <c:v>10.1434</c:v>
                </c:pt>
                <c:pt idx="3532">
                  <c:v>10.142250000000001</c:v>
                </c:pt>
                <c:pt idx="3533">
                  <c:v>10.14176</c:v>
                </c:pt>
                <c:pt idx="3534">
                  <c:v>10.141400000000001</c:v>
                </c:pt>
                <c:pt idx="3535">
                  <c:v>10.140689999999999</c:v>
                </c:pt>
                <c:pt idx="3536">
                  <c:v>10.14029</c:v>
                </c:pt>
                <c:pt idx="3537">
                  <c:v>10.139939999999999</c:v>
                </c:pt>
                <c:pt idx="3538">
                  <c:v>10.13958</c:v>
                </c:pt>
                <c:pt idx="3539">
                  <c:v>10.13828</c:v>
                </c:pt>
                <c:pt idx="3540">
                  <c:v>10.137420000000001</c:v>
                </c:pt>
                <c:pt idx="3541">
                  <c:v>10.137729999999999</c:v>
                </c:pt>
                <c:pt idx="3542">
                  <c:v>10.13842</c:v>
                </c:pt>
                <c:pt idx="3543">
                  <c:v>10.138730000000001</c:v>
                </c:pt>
                <c:pt idx="3544">
                  <c:v>10.138529999999999</c:v>
                </c:pt>
                <c:pt idx="3545">
                  <c:v>10.13819</c:v>
                </c:pt>
                <c:pt idx="3546">
                  <c:v>10.1366</c:v>
                </c:pt>
                <c:pt idx="3547">
                  <c:v>10.136200000000001</c:v>
                </c:pt>
                <c:pt idx="3548">
                  <c:v>10.13533</c:v>
                </c:pt>
                <c:pt idx="3549">
                  <c:v>10.135009999999999</c:v>
                </c:pt>
                <c:pt idx="3550">
                  <c:v>10.13485</c:v>
                </c:pt>
                <c:pt idx="3551">
                  <c:v>10.13528</c:v>
                </c:pt>
                <c:pt idx="3552">
                  <c:v>10.13503</c:v>
                </c:pt>
                <c:pt idx="3553">
                  <c:v>10.134740000000001</c:v>
                </c:pt>
                <c:pt idx="3554">
                  <c:v>10.13419</c:v>
                </c:pt>
                <c:pt idx="3555">
                  <c:v>10.13306</c:v>
                </c:pt>
                <c:pt idx="3556">
                  <c:v>10.13165</c:v>
                </c:pt>
                <c:pt idx="3557">
                  <c:v>10.130559999999999</c:v>
                </c:pt>
                <c:pt idx="3558">
                  <c:v>10.12992</c:v>
                </c:pt>
                <c:pt idx="3559">
                  <c:v>10.1303</c:v>
                </c:pt>
                <c:pt idx="3560">
                  <c:v>10.129530000000001</c:v>
                </c:pt>
                <c:pt idx="3561">
                  <c:v>10.12961</c:v>
                </c:pt>
                <c:pt idx="3562">
                  <c:v>10.12829</c:v>
                </c:pt>
                <c:pt idx="3563">
                  <c:v>10.12785</c:v>
                </c:pt>
                <c:pt idx="3564">
                  <c:v>10.1275</c:v>
                </c:pt>
                <c:pt idx="3565">
                  <c:v>10.12664</c:v>
                </c:pt>
                <c:pt idx="3566">
                  <c:v>10.126480000000001</c:v>
                </c:pt>
                <c:pt idx="3567">
                  <c:v>10.126189999999999</c:v>
                </c:pt>
                <c:pt idx="3568">
                  <c:v>10.125590000000001</c:v>
                </c:pt>
                <c:pt idx="3569">
                  <c:v>10.124459999999999</c:v>
                </c:pt>
                <c:pt idx="3570">
                  <c:v>10.12364</c:v>
                </c:pt>
                <c:pt idx="3571">
                  <c:v>10.123329999999999</c:v>
                </c:pt>
                <c:pt idx="3572">
                  <c:v>10.122159999999999</c:v>
                </c:pt>
                <c:pt idx="3573">
                  <c:v>10.120799999999999</c:v>
                </c:pt>
                <c:pt idx="3574">
                  <c:v>10.120229999999999</c:v>
                </c:pt>
                <c:pt idx="3575">
                  <c:v>10.11814</c:v>
                </c:pt>
                <c:pt idx="3576">
                  <c:v>10.11693</c:v>
                </c:pt>
                <c:pt idx="3577">
                  <c:v>10.116540000000001</c:v>
                </c:pt>
                <c:pt idx="3578">
                  <c:v>10.11543</c:v>
                </c:pt>
                <c:pt idx="3579">
                  <c:v>10.115489999999999</c:v>
                </c:pt>
                <c:pt idx="3580">
                  <c:v>10.11453</c:v>
                </c:pt>
                <c:pt idx="3581">
                  <c:v>10.113440000000001</c:v>
                </c:pt>
                <c:pt idx="3582">
                  <c:v>10.113580000000001</c:v>
                </c:pt>
                <c:pt idx="3583">
                  <c:v>10.11281</c:v>
                </c:pt>
                <c:pt idx="3584">
                  <c:v>10.112130000000001</c:v>
                </c:pt>
                <c:pt idx="3585">
                  <c:v>10.110910000000001</c:v>
                </c:pt>
                <c:pt idx="3586">
                  <c:v>10.11032</c:v>
                </c:pt>
                <c:pt idx="3587">
                  <c:v>10.10918</c:v>
                </c:pt>
                <c:pt idx="3588">
                  <c:v>10.108140000000001</c:v>
                </c:pt>
                <c:pt idx="3589">
                  <c:v>10.10772</c:v>
                </c:pt>
                <c:pt idx="3590">
                  <c:v>10.10732</c:v>
                </c:pt>
                <c:pt idx="3591">
                  <c:v>10.10627</c:v>
                </c:pt>
                <c:pt idx="3592">
                  <c:v>10.10524</c:v>
                </c:pt>
                <c:pt idx="3593">
                  <c:v>10.10441</c:v>
                </c:pt>
                <c:pt idx="3594">
                  <c:v>10.104850000000001</c:v>
                </c:pt>
                <c:pt idx="3595">
                  <c:v>10.104419999999999</c:v>
                </c:pt>
                <c:pt idx="3596">
                  <c:v>10.103630000000001</c:v>
                </c:pt>
                <c:pt idx="3597">
                  <c:v>10.103289999999999</c:v>
                </c:pt>
                <c:pt idx="3598">
                  <c:v>10.103350000000001</c:v>
                </c:pt>
                <c:pt idx="3599">
                  <c:v>10.10242</c:v>
                </c:pt>
                <c:pt idx="3600">
                  <c:v>10.10162</c:v>
                </c:pt>
                <c:pt idx="3601">
                  <c:v>10.10045</c:v>
                </c:pt>
                <c:pt idx="3602">
                  <c:v>10.09938</c:v>
                </c:pt>
                <c:pt idx="3603">
                  <c:v>10.098179999999999</c:v>
                </c:pt>
                <c:pt idx="3604">
                  <c:v>10.0966</c:v>
                </c:pt>
                <c:pt idx="3605">
                  <c:v>10.09544</c:v>
                </c:pt>
                <c:pt idx="3606">
                  <c:v>10.09474</c:v>
                </c:pt>
                <c:pt idx="3607">
                  <c:v>10.09449</c:v>
                </c:pt>
                <c:pt idx="3608">
                  <c:v>10.09333</c:v>
                </c:pt>
                <c:pt idx="3609">
                  <c:v>10.09159</c:v>
                </c:pt>
                <c:pt idx="3610">
                  <c:v>10.09183</c:v>
                </c:pt>
                <c:pt idx="3611">
                  <c:v>10.09192</c:v>
                </c:pt>
                <c:pt idx="3612">
                  <c:v>10.091340000000001</c:v>
                </c:pt>
                <c:pt idx="3613">
                  <c:v>10.089</c:v>
                </c:pt>
                <c:pt idx="3614">
                  <c:v>10.087759999999999</c:v>
                </c:pt>
                <c:pt idx="3615">
                  <c:v>10.087249999999999</c:v>
                </c:pt>
                <c:pt idx="3616">
                  <c:v>10.086790000000001</c:v>
                </c:pt>
                <c:pt idx="3617">
                  <c:v>10.08616</c:v>
                </c:pt>
                <c:pt idx="3618">
                  <c:v>10.085369999999999</c:v>
                </c:pt>
                <c:pt idx="3619">
                  <c:v>10.08511</c:v>
                </c:pt>
                <c:pt idx="3620">
                  <c:v>10.0848</c:v>
                </c:pt>
                <c:pt idx="3621">
                  <c:v>10.084989999999999</c:v>
                </c:pt>
                <c:pt idx="3622">
                  <c:v>10.08549</c:v>
                </c:pt>
                <c:pt idx="3623">
                  <c:v>10.08573</c:v>
                </c:pt>
                <c:pt idx="3624">
                  <c:v>10.085990000000001</c:v>
                </c:pt>
                <c:pt idx="3625">
                  <c:v>10.086679999999999</c:v>
                </c:pt>
                <c:pt idx="3626">
                  <c:v>10.08638</c:v>
                </c:pt>
                <c:pt idx="3627">
                  <c:v>10.08567</c:v>
                </c:pt>
                <c:pt idx="3628">
                  <c:v>10.085979999999999</c:v>
                </c:pt>
                <c:pt idx="3629">
                  <c:v>10.08569</c:v>
                </c:pt>
                <c:pt idx="3630">
                  <c:v>10.085100000000001</c:v>
                </c:pt>
                <c:pt idx="3631">
                  <c:v>10.08508</c:v>
                </c:pt>
                <c:pt idx="3632">
                  <c:v>10.084759999999999</c:v>
                </c:pt>
                <c:pt idx="3633">
                  <c:v>10.084390000000001</c:v>
                </c:pt>
                <c:pt idx="3634">
                  <c:v>10.08405</c:v>
                </c:pt>
                <c:pt idx="3635">
                  <c:v>10.08403</c:v>
                </c:pt>
                <c:pt idx="3636">
                  <c:v>10.083449999999999</c:v>
                </c:pt>
                <c:pt idx="3637">
                  <c:v>10.083</c:v>
                </c:pt>
                <c:pt idx="3638">
                  <c:v>10.082369999999999</c:v>
                </c:pt>
                <c:pt idx="3639">
                  <c:v>10.081860000000001</c:v>
                </c:pt>
                <c:pt idx="3640">
                  <c:v>10.08203</c:v>
                </c:pt>
                <c:pt idx="3641">
                  <c:v>10.081720000000001</c:v>
                </c:pt>
                <c:pt idx="3642">
                  <c:v>10.081429999999999</c:v>
                </c:pt>
                <c:pt idx="3643">
                  <c:v>10.081049999999999</c:v>
                </c:pt>
                <c:pt idx="3644">
                  <c:v>10.079829999999999</c:v>
                </c:pt>
                <c:pt idx="3645">
                  <c:v>10.0786</c:v>
                </c:pt>
                <c:pt idx="3646">
                  <c:v>10.078329999999999</c:v>
                </c:pt>
                <c:pt idx="3647">
                  <c:v>10.07807</c:v>
                </c:pt>
                <c:pt idx="3648">
                  <c:v>10.07718</c:v>
                </c:pt>
                <c:pt idx="3649">
                  <c:v>10.07653</c:v>
                </c:pt>
                <c:pt idx="3650">
                  <c:v>10.076309999999999</c:v>
                </c:pt>
                <c:pt idx="3651">
                  <c:v>10.07582</c:v>
                </c:pt>
                <c:pt idx="3652">
                  <c:v>10.07569</c:v>
                </c:pt>
                <c:pt idx="3653">
                  <c:v>10.075699999999999</c:v>
                </c:pt>
                <c:pt idx="3654">
                  <c:v>10.07511</c:v>
                </c:pt>
                <c:pt idx="3655">
                  <c:v>10.074529999999999</c:v>
                </c:pt>
                <c:pt idx="3656">
                  <c:v>10.07422</c:v>
                </c:pt>
                <c:pt idx="3657">
                  <c:v>10.07376</c:v>
                </c:pt>
                <c:pt idx="3658">
                  <c:v>10.072800000000001</c:v>
                </c:pt>
                <c:pt idx="3659">
                  <c:v>10.072609999999999</c:v>
                </c:pt>
                <c:pt idx="3660">
                  <c:v>10.07138</c:v>
                </c:pt>
                <c:pt idx="3661">
                  <c:v>10.069520000000001</c:v>
                </c:pt>
                <c:pt idx="3662">
                  <c:v>10.068429999999999</c:v>
                </c:pt>
                <c:pt idx="3663">
                  <c:v>10.0684</c:v>
                </c:pt>
                <c:pt idx="3664">
                  <c:v>10.06743</c:v>
                </c:pt>
                <c:pt idx="3665">
                  <c:v>10.0654</c:v>
                </c:pt>
                <c:pt idx="3666">
                  <c:v>10.06381</c:v>
                </c:pt>
                <c:pt idx="3667">
                  <c:v>10.06279</c:v>
                </c:pt>
                <c:pt idx="3668">
                  <c:v>10.06184</c:v>
                </c:pt>
                <c:pt idx="3669">
                  <c:v>10.060449999999999</c:v>
                </c:pt>
                <c:pt idx="3670">
                  <c:v>10.05918</c:v>
                </c:pt>
                <c:pt idx="3671">
                  <c:v>10.05768</c:v>
                </c:pt>
                <c:pt idx="3672">
                  <c:v>10.055960000000001</c:v>
                </c:pt>
                <c:pt idx="3673">
                  <c:v>10.054220000000001</c:v>
                </c:pt>
                <c:pt idx="3674">
                  <c:v>10.05322</c:v>
                </c:pt>
                <c:pt idx="3675">
                  <c:v>10.05212</c:v>
                </c:pt>
                <c:pt idx="3676">
                  <c:v>10.051220000000001</c:v>
                </c:pt>
                <c:pt idx="3677">
                  <c:v>10.049939999999999</c:v>
                </c:pt>
                <c:pt idx="3678">
                  <c:v>10.0479</c:v>
                </c:pt>
                <c:pt idx="3679">
                  <c:v>10.046419999999999</c:v>
                </c:pt>
                <c:pt idx="3680">
                  <c:v>10.045249999999999</c:v>
                </c:pt>
                <c:pt idx="3681">
                  <c:v>10.04387</c:v>
                </c:pt>
                <c:pt idx="3682">
                  <c:v>10.04242</c:v>
                </c:pt>
                <c:pt idx="3683">
                  <c:v>10.041</c:v>
                </c:pt>
                <c:pt idx="3684">
                  <c:v>10.0396</c:v>
                </c:pt>
                <c:pt idx="3685">
                  <c:v>10.038830000000001</c:v>
                </c:pt>
                <c:pt idx="3686">
                  <c:v>10.038309999999999</c:v>
                </c:pt>
                <c:pt idx="3687">
                  <c:v>10.03745</c:v>
                </c:pt>
                <c:pt idx="3688">
                  <c:v>10.03707</c:v>
                </c:pt>
                <c:pt idx="3689">
                  <c:v>10.03659</c:v>
                </c:pt>
                <c:pt idx="3690">
                  <c:v>10.03506</c:v>
                </c:pt>
                <c:pt idx="3691">
                  <c:v>10.033810000000001</c:v>
                </c:pt>
                <c:pt idx="3692">
                  <c:v>10.032690000000001</c:v>
                </c:pt>
                <c:pt idx="3693">
                  <c:v>10.031370000000001</c:v>
                </c:pt>
                <c:pt idx="3694">
                  <c:v>10.03097</c:v>
                </c:pt>
                <c:pt idx="3695">
                  <c:v>10.03068</c:v>
                </c:pt>
                <c:pt idx="3696">
                  <c:v>10.029909999999999</c:v>
                </c:pt>
                <c:pt idx="3697">
                  <c:v>10.029120000000001</c:v>
                </c:pt>
                <c:pt idx="3698">
                  <c:v>10.028600000000001</c:v>
                </c:pt>
                <c:pt idx="3699">
                  <c:v>10.027810000000001</c:v>
                </c:pt>
                <c:pt idx="3700">
                  <c:v>10.027139999999999</c:v>
                </c:pt>
                <c:pt idx="3701">
                  <c:v>10.026859999999999</c:v>
                </c:pt>
                <c:pt idx="3702">
                  <c:v>10.02582</c:v>
                </c:pt>
                <c:pt idx="3703">
                  <c:v>10.02548</c:v>
                </c:pt>
                <c:pt idx="3704">
                  <c:v>10.025869999999999</c:v>
                </c:pt>
                <c:pt idx="3705">
                  <c:v>10.02657</c:v>
                </c:pt>
                <c:pt idx="3706">
                  <c:v>10.0267</c:v>
                </c:pt>
                <c:pt idx="3707">
                  <c:v>10.026759999999999</c:v>
                </c:pt>
                <c:pt idx="3708">
                  <c:v>10.02647</c:v>
                </c:pt>
                <c:pt idx="3709">
                  <c:v>10.026680000000001</c:v>
                </c:pt>
                <c:pt idx="3710">
                  <c:v>10.02665</c:v>
                </c:pt>
                <c:pt idx="3711">
                  <c:v>10.026910000000001</c:v>
                </c:pt>
                <c:pt idx="3712">
                  <c:v>10.02712</c:v>
                </c:pt>
                <c:pt idx="3713">
                  <c:v>10.02749</c:v>
                </c:pt>
                <c:pt idx="3714">
                  <c:v>10.02783</c:v>
                </c:pt>
                <c:pt idx="3715">
                  <c:v>10.02896</c:v>
                </c:pt>
                <c:pt idx="3716">
                  <c:v>10.029529999999999</c:v>
                </c:pt>
                <c:pt idx="3717">
                  <c:v>10.029909999999999</c:v>
                </c:pt>
                <c:pt idx="3718">
                  <c:v>10.03068</c:v>
                </c:pt>
                <c:pt idx="3719">
                  <c:v>10.03157</c:v>
                </c:pt>
                <c:pt idx="3720">
                  <c:v>10.03213</c:v>
                </c:pt>
                <c:pt idx="3721">
                  <c:v>10.03262</c:v>
                </c:pt>
                <c:pt idx="3722">
                  <c:v>10.032999999999999</c:v>
                </c:pt>
                <c:pt idx="3723">
                  <c:v>10.03356</c:v>
                </c:pt>
                <c:pt idx="3724">
                  <c:v>10.033440000000001</c:v>
                </c:pt>
                <c:pt idx="3725">
                  <c:v>10.03293</c:v>
                </c:pt>
                <c:pt idx="3726">
                  <c:v>10.0328</c:v>
                </c:pt>
                <c:pt idx="3727">
                  <c:v>10.03251</c:v>
                </c:pt>
                <c:pt idx="3728">
                  <c:v>10.03294</c:v>
                </c:pt>
                <c:pt idx="3729">
                  <c:v>10.03337</c:v>
                </c:pt>
                <c:pt idx="3730">
                  <c:v>10.03312</c:v>
                </c:pt>
                <c:pt idx="3731">
                  <c:v>10.033099999999999</c:v>
                </c:pt>
                <c:pt idx="3732">
                  <c:v>10.03298</c:v>
                </c:pt>
                <c:pt idx="3733">
                  <c:v>10.03322</c:v>
                </c:pt>
                <c:pt idx="3734">
                  <c:v>10.03429</c:v>
                </c:pt>
                <c:pt idx="3735">
                  <c:v>10.034140000000001</c:v>
                </c:pt>
                <c:pt idx="3736">
                  <c:v>10.03328</c:v>
                </c:pt>
                <c:pt idx="3737">
                  <c:v>10.03219</c:v>
                </c:pt>
                <c:pt idx="3738">
                  <c:v>10.0307</c:v>
                </c:pt>
                <c:pt idx="3739">
                  <c:v>10.02961</c:v>
                </c:pt>
                <c:pt idx="3740">
                  <c:v>10.028879999999999</c:v>
                </c:pt>
                <c:pt idx="3741">
                  <c:v>10.028740000000001</c:v>
                </c:pt>
                <c:pt idx="3742">
                  <c:v>10.028119999999999</c:v>
                </c:pt>
                <c:pt idx="3743">
                  <c:v>10.02815</c:v>
                </c:pt>
                <c:pt idx="3744">
                  <c:v>10.02801</c:v>
                </c:pt>
                <c:pt idx="3745">
                  <c:v>10.027710000000001</c:v>
                </c:pt>
                <c:pt idx="3746">
                  <c:v>10.027950000000001</c:v>
                </c:pt>
                <c:pt idx="3747">
                  <c:v>10.02692</c:v>
                </c:pt>
                <c:pt idx="3748">
                  <c:v>10.025119999999999</c:v>
                </c:pt>
                <c:pt idx="3749">
                  <c:v>10.02365</c:v>
                </c:pt>
                <c:pt idx="3750">
                  <c:v>10.023300000000001</c:v>
                </c:pt>
                <c:pt idx="3751">
                  <c:v>10.02206</c:v>
                </c:pt>
                <c:pt idx="3752">
                  <c:v>10.02163</c:v>
                </c:pt>
                <c:pt idx="3753">
                  <c:v>10.02042</c:v>
                </c:pt>
                <c:pt idx="3754">
                  <c:v>10.019729999999999</c:v>
                </c:pt>
                <c:pt idx="3755">
                  <c:v>10.01891</c:v>
                </c:pt>
                <c:pt idx="3756">
                  <c:v>10.01878</c:v>
                </c:pt>
                <c:pt idx="3757">
                  <c:v>10.01848</c:v>
                </c:pt>
                <c:pt idx="3758">
                  <c:v>10.01765</c:v>
                </c:pt>
                <c:pt idx="3759">
                  <c:v>10.0159</c:v>
                </c:pt>
                <c:pt idx="3760">
                  <c:v>10.014200000000001</c:v>
                </c:pt>
                <c:pt idx="3761">
                  <c:v>10.01294</c:v>
                </c:pt>
                <c:pt idx="3762">
                  <c:v>10.01253</c:v>
                </c:pt>
                <c:pt idx="3763">
                  <c:v>10.01127</c:v>
                </c:pt>
                <c:pt idx="3764">
                  <c:v>10.01041</c:v>
                </c:pt>
                <c:pt idx="3765">
                  <c:v>10.00891</c:v>
                </c:pt>
                <c:pt idx="3766">
                  <c:v>10.008609999999999</c:v>
                </c:pt>
                <c:pt idx="3767">
                  <c:v>10.006830000000001</c:v>
                </c:pt>
                <c:pt idx="3768">
                  <c:v>10.004479999999999</c:v>
                </c:pt>
                <c:pt idx="3769">
                  <c:v>10.00229</c:v>
                </c:pt>
                <c:pt idx="3770">
                  <c:v>10.001289999999999</c:v>
                </c:pt>
                <c:pt idx="3771">
                  <c:v>10.000439999999999</c:v>
                </c:pt>
                <c:pt idx="3772">
                  <c:v>9.9989729999999994</c:v>
                </c:pt>
                <c:pt idx="3773">
                  <c:v>9.9978280000000002</c:v>
                </c:pt>
                <c:pt idx="3774">
                  <c:v>9.9971809999999994</c:v>
                </c:pt>
                <c:pt idx="3775">
                  <c:v>9.9956589999999998</c:v>
                </c:pt>
                <c:pt idx="3776">
                  <c:v>9.9942449999999994</c:v>
                </c:pt>
                <c:pt idx="3777">
                  <c:v>9.9936070000000008</c:v>
                </c:pt>
                <c:pt idx="3778">
                  <c:v>9.9933390000000006</c:v>
                </c:pt>
                <c:pt idx="3779">
                  <c:v>9.9920819999999999</c:v>
                </c:pt>
                <c:pt idx="3780">
                  <c:v>9.9923230000000007</c:v>
                </c:pt>
                <c:pt idx="3781">
                  <c:v>9.9918650000000007</c:v>
                </c:pt>
                <c:pt idx="3782">
                  <c:v>9.9915730000000007</c:v>
                </c:pt>
                <c:pt idx="3783">
                  <c:v>9.9914439999999995</c:v>
                </c:pt>
                <c:pt idx="3784">
                  <c:v>9.9904849999999996</c:v>
                </c:pt>
                <c:pt idx="3785">
                  <c:v>9.9895010000000006</c:v>
                </c:pt>
                <c:pt idx="3786">
                  <c:v>9.9885260000000002</c:v>
                </c:pt>
                <c:pt idx="3787">
                  <c:v>9.9897500000000008</c:v>
                </c:pt>
                <c:pt idx="3788">
                  <c:v>9.9887309999999996</c:v>
                </c:pt>
                <c:pt idx="3789">
                  <c:v>9.9879510000000007</c:v>
                </c:pt>
                <c:pt idx="3790">
                  <c:v>9.9886510000000008</c:v>
                </c:pt>
                <c:pt idx="3791">
                  <c:v>9.9875080000000001</c:v>
                </c:pt>
                <c:pt idx="3792">
                  <c:v>9.9879759999999997</c:v>
                </c:pt>
                <c:pt idx="3793">
                  <c:v>9.9877900000000004</c:v>
                </c:pt>
                <c:pt idx="3794">
                  <c:v>9.9879060000000006</c:v>
                </c:pt>
                <c:pt idx="3795">
                  <c:v>9.9860120000000006</c:v>
                </c:pt>
                <c:pt idx="3796">
                  <c:v>9.9845120000000005</c:v>
                </c:pt>
                <c:pt idx="3797">
                  <c:v>9.9849130000000006</c:v>
                </c:pt>
                <c:pt idx="3798">
                  <c:v>9.9843799999999998</c:v>
                </c:pt>
                <c:pt idx="3799">
                  <c:v>9.9851609999999997</c:v>
                </c:pt>
                <c:pt idx="3800">
                  <c:v>9.9850290000000008</c:v>
                </c:pt>
                <c:pt idx="3801">
                  <c:v>9.9844989999999996</c:v>
                </c:pt>
                <c:pt idx="3802">
                  <c:v>9.9844399999999993</c:v>
                </c:pt>
                <c:pt idx="3803">
                  <c:v>9.9846500000000002</c:v>
                </c:pt>
                <c:pt idx="3804">
                  <c:v>9.9841320000000007</c:v>
                </c:pt>
                <c:pt idx="3805">
                  <c:v>9.9845109999999995</c:v>
                </c:pt>
                <c:pt idx="3806">
                  <c:v>9.982742</c:v>
                </c:pt>
                <c:pt idx="3807">
                  <c:v>9.9812499999999993</c:v>
                </c:pt>
                <c:pt idx="3808">
                  <c:v>9.9808889999999995</c:v>
                </c:pt>
                <c:pt idx="3809">
                  <c:v>9.980817</c:v>
                </c:pt>
                <c:pt idx="3810">
                  <c:v>9.9809760000000001</c:v>
                </c:pt>
                <c:pt idx="3811">
                  <c:v>9.9813539999999996</c:v>
                </c:pt>
                <c:pt idx="3812">
                  <c:v>9.9810350000000003</c:v>
                </c:pt>
                <c:pt idx="3813">
                  <c:v>9.980677</c:v>
                </c:pt>
                <c:pt idx="3814">
                  <c:v>9.9806550000000005</c:v>
                </c:pt>
                <c:pt idx="3815">
                  <c:v>9.9805189999999993</c:v>
                </c:pt>
                <c:pt idx="3816">
                  <c:v>9.9805589999999995</c:v>
                </c:pt>
                <c:pt idx="3817">
                  <c:v>9.9809079999999994</c:v>
                </c:pt>
                <c:pt idx="3818">
                  <c:v>9.9810649999999992</c:v>
                </c:pt>
                <c:pt idx="3819">
                  <c:v>9.9817750000000007</c:v>
                </c:pt>
                <c:pt idx="3820">
                  <c:v>9.9814659999999993</c:v>
                </c:pt>
                <c:pt idx="3821">
                  <c:v>9.9811720000000008</c:v>
                </c:pt>
                <c:pt idx="3822">
                  <c:v>9.9816889999999994</c:v>
                </c:pt>
                <c:pt idx="3823">
                  <c:v>9.9818540000000002</c:v>
                </c:pt>
                <c:pt idx="3824">
                  <c:v>9.9817420000000006</c:v>
                </c:pt>
                <c:pt idx="3825">
                  <c:v>9.9829830000000008</c:v>
                </c:pt>
                <c:pt idx="3826">
                  <c:v>9.9844589999999993</c:v>
                </c:pt>
                <c:pt idx="3827">
                  <c:v>9.9851240000000008</c:v>
                </c:pt>
                <c:pt idx="3828">
                  <c:v>9.9848789999999994</c:v>
                </c:pt>
                <c:pt idx="3829">
                  <c:v>9.9849130000000006</c:v>
                </c:pt>
                <c:pt idx="3830">
                  <c:v>9.9845919999999992</c:v>
                </c:pt>
                <c:pt idx="3831">
                  <c:v>9.9845319999999997</c:v>
                </c:pt>
                <c:pt idx="3832">
                  <c:v>9.9847940000000008</c:v>
                </c:pt>
                <c:pt idx="3833">
                  <c:v>9.9842429999999993</c:v>
                </c:pt>
                <c:pt idx="3834">
                  <c:v>9.9831610000000008</c:v>
                </c:pt>
                <c:pt idx="3835">
                  <c:v>9.9833239999999996</c:v>
                </c:pt>
                <c:pt idx="3836">
                  <c:v>9.9828259999999993</c:v>
                </c:pt>
                <c:pt idx="3837">
                  <c:v>9.9826370000000004</c:v>
                </c:pt>
                <c:pt idx="3838">
                  <c:v>9.9833979999999993</c:v>
                </c:pt>
                <c:pt idx="3839">
                  <c:v>9.9842610000000001</c:v>
                </c:pt>
                <c:pt idx="3840">
                  <c:v>9.9842790000000008</c:v>
                </c:pt>
                <c:pt idx="3841">
                  <c:v>9.9846229999999991</c:v>
                </c:pt>
                <c:pt idx="3842">
                  <c:v>9.9838559999999994</c:v>
                </c:pt>
                <c:pt idx="3843">
                  <c:v>9.98278</c:v>
                </c:pt>
                <c:pt idx="3844">
                  <c:v>9.981636</c:v>
                </c:pt>
                <c:pt idx="3845">
                  <c:v>9.9820060000000002</c:v>
                </c:pt>
                <c:pt idx="3846">
                  <c:v>9.9826300000000003</c:v>
                </c:pt>
                <c:pt idx="3847">
                  <c:v>9.9828539999999997</c:v>
                </c:pt>
                <c:pt idx="3848">
                  <c:v>9.9830810000000003</c:v>
                </c:pt>
                <c:pt idx="3849">
                  <c:v>9.9836449999999992</c:v>
                </c:pt>
                <c:pt idx="3850">
                  <c:v>9.9833669999999994</c:v>
                </c:pt>
                <c:pt idx="3851">
                  <c:v>9.9828690000000009</c:v>
                </c:pt>
                <c:pt idx="3852">
                  <c:v>9.9829039999999996</c:v>
                </c:pt>
                <c:pt idx="3853">
                  <c:v>9.9826239999999995</c:v>
                </c:pt>
                <c:pt idx="3854">
                  <c:v>9.9824400000000004</c:v>
                </c:pt>
                <c:pt idx="3855">
                  <c:v>9.9822620000000004</c:v>
                </c:pt>
                <c:pt idx="3856">
                  <c:v>9.9831210000000006</c:v>
                </c:pt>
                <c:pt idx="3857">
                  <c:v>9.9833839999999991</c:v>
                </c:pt>
                <c:pt idx="3858">
                  <c:v>9.9837349999999994</c:v>
                </c:pt>
                <c:pt idx="3859">
                  <c:v>9.9842390000000005</c:v>
                </c:pt>
                <c:pt idx="3860">
                  <c:v>9.9834859999999992</c:v>
                </c:pt>
                <c:pt idx="3861">
                  <c:v>9.9825599999999994</c:v>
                </c:pt>
                <c:pt idx="3862">
                  <c:v>9.9822810000000004</c:v>
                </c:pt>
                <c:pt idx="3863">
                  <c:v>9.9819110000000002</c:v>
                </c:pt>
                <c:pt idx="3864">
                  <c:v>9.9812630000000002</c:v>
                </c:pt>
                <c:pt idx="3865">
                  <c:v>9.9804940000000002</c:v>
                </c:pt>
                <c:pt idx="3866">
                  <c:v>9.9792179999999995</c:v>
                </c:pt>
                <c:pt idx="3867">
                  <c:v>9.9790310000000009</c:v>
                </c:pt>
                <c:pt idx="3868">
                  <c:v>9.9793610000000008</c:v>
                </c:pt>
                <c:pt idx="3869">
                  <c:v>9.9789150000000006</c:v>
                </c:pt>
                <c:pt idx="3870">
                  <c:v>9.9795449999999999</c:v>
                </c:pt>
                <c:pt idx="3871">
                  <c:v>9.9790740000000007</c:v>
                </c:pt>
                <c:pt idx="3872">
                  <c:v>9.9781060000000004</c:v>
                </c:pt>
                <c:pt idx="3873">
                  <c:v>9.9769489999999994</c:v>
                </c:pt>
                <c:pt idx="3874">
                  <c:v>9.9764630000000007</c:v>
                </c:pt>
                <c:pt idx="3875">
                  <c:v>9.9754810000000003</c:v>
                </c:pt>
                <c:pt idx="3876">
                  <c:v>9.9735130000000005</c:v>
                </c:pt>
                <c:pt idx="3877">
                  <c:v>9.9719529999999992</c:v>
                </c:pt>
                <c:pt idx="3878">
                  <c:v>9.9705250000000003</c:v>
                </c:pt>
                <c:pt idx="3879">
                  <c:v>9.9698180000000001</c:v>
                </c:pt>
                <c:pt idx="3880">
                  <c:v>9.9699010000000001</c:v>
                </c:pt>
                <c:pt idx="3881">
                  <c:v>9.9698390000000003</c:v>
                </c:pt>
                <c:pt idx="3882">
                  <c:v>9.9692609999999995</c:v>
                </c:pt>
                <c:pt idx="3883">
                  <c:v>9.9686690000000002</c:v>
                </c:pt>
                <c:pt idx="3884">
                  <c:v>9.9684749999999998</c:v>
                </c:pt>
                <c:pt idx="3885">
                  <c:v>9.9677849999999992</c:v>
                </c:pt>
                <c:pt idx="3886">
                  <c:v>9.9676069999999992</c:v>
                </c:pt>
                <c:pt idx="3887">
                  <c:v>9.9676430000000007</c:v>
                </c:pt>
                <c:pt idx="3888">
                  <c:v>9.9673510000000007</c:v>
                </c:pt>
                <c:pt idx="3889">
                  <c:v>9.967435</c:v>
                </c:pt>
                <c:pt idx="3890">
                  <c:v>9.9674130000000005</c:v>
                </c:pt>
                <c:pt idx="3891">
                  <c:v>9.9667049999999993</c:v>
                </c:pt>
                <c:pt idx="3892">
                  <c:v>9.9661419999999996</c:v>
                </c:pt>
                <c:pt idx="3893">
                  <c:v>9.9666610000000002</c:v>
                </c:pt>
                <c:pt idx="3894">
                  <c:v>9.9665759999999999</c:v>
                </c:pt>
                <c:pt idx="3895">
                  <c:v>9.9658549999999995</c:v>
                </c:pt>
                <c:pt idx="3896">
                  <c:v>9.9654120000000006</c:v>
                </c:pt>
                <c:pt idx="3897">
                  <c:v>9.9648730000000008</c:v>
                </c:pt>
                <c:pt idx="3898">
                  <c:v>9.9644080000000006</c:v>
                </c:pt>
                <c:pt idx="3899">
                  <c:v>9.9638519999999993</c:v>
                </c:pt>
                <c:pt idx="3900">
                  <c:v>9.9636960000000006</c:v>
                </c:pt>
                <c:pt idx="3901">
                  <c:v>9.9640240000000002</c:v>
                </c:pt>
                <c:pt idx="3902">
                  <c:v>9.9636779999999998</c:v>
                </c:pt>
                <c:pt idx="3903">
                  <c:v>9.9630480000000006</c:v>
                </c:pt>
                <c:pt idx="3904">
                  <c:v>9.9621569999999995</c:v>
                </c:pt>
                <c:pt idx="3905">
                  <c:v>9.9608369999999997</c:v>
                </c:pt>
                <c:pt idx="3906">
                  <c:v>9.9598309999999994</c:v>
                </c:pt>
                <c:pt idx="3907">
                  <c:v>9.9591659999999997</c:v>
                </c:pt>
                <c:pt idx="3908">
                  <c:v>9.9582259999999998</c:v>
                </c:pt>
                <c:pt idx="3909">
                  <c:v>9.9575379999999996</c:v>
                </c:pt>
                <c:pt idx="3910">
                  <c:v>9.9581140000000001</c:v>
                </c:pt>
                <c:pt idx="3911">
                  <c:v>9.9588850000000004</c:v>
                </c:pt>
                <c:pt idx="3912">
                  <c:v>9.9589569999999998</c:v>
                </c:pt>
                <c:pt idx="3913">
                  <c:v>9.9598270000000007</c:v>
                </c:pt>
                <c:pt idx="3914">
                  <c:v>9.9601330000000008</c:v>
                </c:pt>
                <c:pt idx="3915">
                  <c:v>9.9602170000000001</c:v>
                </c:pt>
                <c:pt idx="3916">
                  <c:v>9.9610479999999999</c:v>
                </c:pt>
                <c:pt idx="3917">
                  <c:v>9.9610299999999992</c:v>
                </c:pt>
                <c:pt idx="3918">
                  <c:v>9.9605759999999997</c:v>
                </c:pt>
                <c:pt idx="3919">
                  <c:v>9.9608019999999993</c:v>
                </c:pt>
                <c:pt idx="3920">
                  <c:v>9.9602830000000004</c:v>
                </c:pt>
                <c:pt idx="3921">
                  <c:v>9.959301</c:v>
                </c:pt>
                <c:pt idx="3922">
                  <c:v>9.9593939999999996</c:v>
                </c:pt>
                <c:pt idx="3923">
                  <c:v>9.9605510000000006</c:v>
                </c:pt>
                <c:pt idx="3924">
                  <c:v>9.9609079999999999</c:v>
                </c:pt>
                <c:pt idx="3925">
                  <c:v>9.9607980000000005</c:v>
                </c:pt>
                <c:pt idx="3926">
                  <c:v>9.9609679999999994</c:v>
                </c:pt>
                <c:pt idx="3927">
                  <c:v>9.9607930000000007</c:v>
                </c:pt>
                <c:pt idx="3928">
                  <c:v>9.9609070000000006</c:v>
                </c:pt>
                <c:pt idx="3929">
                  <c:v>9.9606259999999995</c:v>
                </c:pt>
                <c:pt idx="3930">
                  <c:v>9.9597909999999992</c:v>
                </c:pt>
                <c:pt idx="3931">
                  <c:v>9.9588210000000004</c:v>
                </c:pt>
                <c:pt idx="3932">
                  <c:v>9.957751</c:v>
                </c:pt>
                <c:pt idx="3933">
                  <c:v>9.9568849999999998</c:v>
                </c:pt>
                <c:pt idx="3934">
                  <c:v>9.9563279999999992</c:v>
                </c:pt>
                <c:pt idx="3935">
                  <c:v>9.9567300000000003</c:v>
                </c:pt>
                <c:pt idx="3936">
                  <c:v>9.9570889999999999</c:v>
                </c:pt>
                <c:pt idx="3937">
                  <c:v>9.956842</c:v>
                </c:pt>
                <c:pt idx="3938">
                  <c:v>9.9564859999999999</c:v>
                </c:pt>
                <c:pt idx="3939">
                  <c:v>9.9558140000000002</c:v>
                </c:pt>
                <c:pt idx="3940">
                  <c:v>9.9551040000000004</c:v>
                </c:pt>
                <c:pt idx="3941">
                  <c:v>9.9546309999999991</c:v>
                </c:pt>
                <c:pt idx="3942">
                  <c:v>9.9547659999999993</c:v>
                </c:pt>
                <c:pt idx="3943">
                  <c:v>9.9539480000000005</c:v>
                </c:pt>
                <c:pt idx="3944">
                  <c:v>9.9527140000000003</c:v>
                </c:pt>
                <c:pt idx="3945">
                  <c:v>9.9524109999999997</c:v>
                </c:pt>
                <c:pt idx="3946">
                  <c:v>9.9516209999999994</c:v>
                </c:pt>
                <c:pt idx="3947">
                  <c:v>9.9509939999999997</c:v>
                </c:pt>
                <c:pt idx="3948">
                  <c:v>9.9505400000000002</c:v>
                </c:pt>
                <c:pt idx="3949">
                  <c:v>9.9499169999999992</c:v>
                </c:pt>
                <c:pt idx="3950">
                  <c:v>9.9489059999999991</c:v>
                </c:pt>
                <c:pt idx="3951">
                  <c:v>9.9479509999999998</c:v>
                </c:pt>
                <c:pt idx="3952">
                  <c:v>9.9475599999999993</c:v>
                </c:pt>
                <c:pt idx="3953">
                  <c:v>9.9470329999999993</c:v>
                </c:pt>
                <c:pt idx="3954">
                  <c:v>9.9465160000000008</c:v>
                </c:pt>
                <c:pt idx="3955">
                  <c:v>9.9462250000000001</c:v>
                </c:pt>
                <c:pt idx="3956">
                  <c:v>9.9456229999999994</c:v>
                </c:pt>
                <c:pt idx="3957">
                  <c:v>9.9453130000000005</c:v>
                </c:pt>
                <c:pt idx="3958">
                  <c:v>9.9450749999999992</c:v>
                </c:pt>
                <c:pt idx="3959">
                  <c:v>9.9445329999999998</c:v>
                </c:pt>
                <c:pt idx="3960">
                  <c:v>9.9431860000000007</c:v>
                </c:pt>
                <c:pt idx="3961">
                  <c:v>9.9418389999999999</c:v>
                </c:pt>
                <c:pt idx="3962">
                  <c:v>9.9413599999999995</c:v>
                </c:pt>
                <c:pt idx="3963">
                  <c:v>9.9399800000000003</c:v>
                </c:pt>
                <c:pt idx="3964">
                  <c:v>9.9377840000000006</c:v>
                </c:pt>
                <c:pt idx="3965">
                  <c:v>9.9372039999999995</c:v>
                </c:pt>
                <c:pt idx="3966">
                  <c:v>9.9362069999999996</c:v>
                </c:pt>
                <c:pt idx="3967">
                  <c:v>9.9352820000000008</c:v>
                </c:pt>
                <c:pt idx="3968">
                  <c:v>9.9347449999999995</c:v>
                </c:pt>
                <c:pt idx="3969">
                  <c:v>9.9338309999999996</c:v>
                </c:pt>
                <c:pt idx="3970">
                  <c:v>9.9329830000000001</c:v>
                </c:pt>
                <c:pt idx="3971">
                  <c:v>9.9335959999999996</c:v>
                </c:pt>
                <c:pt idx="3972">
                  <c:v>9.933738</c:v>
                </c:pt>
                <c:pt idx="3973">
                  <c:v>9.9334380000000007</c:v>
                </c:pt>
                <c:pt idx="3974">
                  <c:v>9.9327769999999997</c:v>
                </c:pt>
                <c:pt idx="3975">
                  <c:v>9.9327970000000008</c:v>
                </c:pt>
                <c:pt idx="3976">
                  <c:v>9.9324449999999995</c:v>
                </c:pt>
                <c:pt idx="3977">
                  <c:v>9.9325069999999993</c:v>
                </c:pt>
                <c:pt idx="3978">
                  <c:v>9.9330390000000008</c:v>
                </c:pt>
                <c:pt idx="3979">
                  <c:v>9.9325270000000003</c:v>
                </c:pt>
                <c:pt idx="3980">
                  <c:v>9.9320660000000007</c:v>
                </c:pt>
                <c:pt idx="3981">
                  <c:v>9.9313110000000009</c:v>
                </c:pt>
                <c:pt idx="3982">
                  <c:v>9.9317209999999996</c:v>
                </c:pt>
                <c:pt idx="3983">
                  <c:v>9.9321459999999995</c:v>
                </c:pt>
                <c:pt idx="3984">
                  <c:v>9.9320979999999999</c:v>
                </c:pt>
                <c:pt idx="3985">
                  <c:v>9.9313020000000005</c:v>
                </c:pt>
                <c:pt idx="3986">
                  <c:v>9.9302949999999992</c:v>
                </c:pt>
                <c:pt idx="3987">
                  <c:v>9.9295150000000003</c:v>
                </c:pt>
                <c:pt idx="3988">
                  <c:v>9.9282029999999999</c:v>
                </c:pt>
                <c:pt idx="3989">
                  <c:v>9.9277130000000007</c:v>
                </c:pt>
                <c:pt idx="3990">
                  <c:v>9.9276409999999995</c:v>
                </c:pt>
                <c:pt idx="3991">
                  <c:v>9.9273749999999996</c:v>
                </c:pt>
                <c:pt idx="3992">
                  <c:v>9.9270069999999997</c:v>
                </c:pt>
                <c:pt idx="3993">
                  <c:v>9.9273260000000008</c:v>
                </c:pt>
                <c:pt idx="3994">
                  <c:v>9.9274260000000005</c:v>
                </c:pt>
                <c:pt idx="3995">
                  <c:v>9.9274129999999996</c:v>
                </c:pt>
                <c:pt idx="3996">
                  <c:v>9.9274229999999992</c:v>
                </c:pt>
                <c:pt idx="3997">
                  <c:v>9.9269590000000001</c:v>
                </c:pt>
                <c:pt idx="3998">
                  <c:v>9.9268470000000004</c:v>
                </c:pt>
                <c:pt idx="3999">
                  <c:v>9.9266819999999996</c:v>
                </c:pt>
                <c:pt idx="4000">
                  <c:v>9.9257120000000008</c:v>
                </c:pt>
                <c:pt idx="4001">
                  <c:v>9.9257410000000004</c:v>
                </c:pt>
                <c:pt idx="4002">
                  <c:v>9.9259190000000004</c:v>
                </c:pt>
                <c:pt idx="4003">
                  <c:v>9.9259459999999997</c:v>
                </c:pt>
                <c:pt idx="4004">
                  <c:v>9.9272460000000002</c:v>
                </c:pt>
                <c:pt idx="4005">
                  <c:v>9.9274360000000001</c:v>
                </c:pt>
                <c:pt idx="4006">
                  <c:v>9.927028</c:v>
                </c:pt>
                <c:pt idx="4007">
                  <c:v>9.9261549999999996</c:v>
                </c:pt>
                <c:pt idx="4008">
                  <c:v>9.9261850000000003</c:v>
                </c:pt>
                <c:pt idx="4009">
                  <c:v>9.9266310000000004</c:v>
                </c:pt>
                <c:pt idx="4010">
                  <c:v>9.9268549999999998</c:v>
                </c:pt>
                <c:pt idx="4011">
                  <c:v>9.9268040000000006</c:v>
                </c:pt>
                <c:pt idx="4012">
                  <c:v>9.92699</c:v>
                </c:pt>
                <c:pt idx="4013">
                  <c:v>9.9266839999999998</c:v>
                </c:pt>
                <c:pt idx="4014">
                  <c:v>9.9282470000000007</c:v>
                </c:pt>
                <c:pt idx="4015">
                  <c:v>9.9279580000000003</c:v>
                </c:pt>
                <c:pt idx="4016">
                  <c:v>9.9268809999999998</c:v>
                </c:pt>
                <c:pt idx="4017">
                  <c:v>9.9262300000000003</c:v>
                </c:pt>
                <c:pt idx="4018">
                  <c:v>9.9261029999999995</c:v>
                </c:pt>
                <c:pt idx="4019">
                  <c:v>9.9255300000000002</c:v>
                </c:pt>
                <c:pt idx="4020">
                  <c:v>9.924709</c:v>
                </c:pt>
                <c:pt idx="4021">
                  <c:v>9.92347</c:v>
                </c:pt>
                <c:pt idx="4022">
                  <c:v>9.9224820000000005</c:v>
                </c:pt>
                <c:pt idx="4023">
                  <c:v>9.9212030000000002</c:v>
                </c:pt>
                <c:pt idx="4024">
                  <c:v>9.9214090000000006</c:v>
                </c:pt>
                <c:pt idx="4025">
                  <c:v>9.9206710000000005</c:v>
                </c:pt>
                <c:pt idx="4026">
                  <c:v>9.9200560000000007</c:v>
                </c:pt>
                <c:pt idx="4027">
                  <c:v>9.9200610000000005</c:v>
                </c:pt>
                <c:pt idx="4028">
                  <c:v>9.920083</c:v>
                </c:pt>
                <c:pt idx="4029">
                  <c:v>9.9194800000000001</c:v>
                </c:pt>
                <c:pt idx="4030">
                  <c:v>9.9193700000000007</c:v>
                </c:pt>
                <c:pt idx="4031">
                  <c:v>9.9199099999999998</c:v>
                </c:pt>
                <c:pt idx="4032">
                  <c:v>9.9194639999999996</c:v>
                </c:pt>
                <c:pt idx="4033">
                  <c:v>9.9197769999999998</c:v>
                </c:pt>
                <c:pt idx="4034">
                  <c:v>9.9191680000000009</c:v>
                </c:pt>
                <c:pt idx="4035">
                  <c:v>9.9190629999999995</c:v>
                </c:pt>
                <c:pt idx="4036">
                  <c:v>9.9195320000000002</c:v>
                </c:pt>
                <c:pt idx="4037">
                  <c:v>9.9200900000000001</c:v>
                </c:pt>
                <c:pt idx="4038">
                  <c:v>9.9208309999999997</c:v>
                </c:pt>
                <c:pt idx="4039">
                  <c:v>9.9202290000000009</c:v>
                </c:pt>
                <c:pt idx="4040">
                  <c:v>9.9200739999999996</c:v>
                </c:pt>
                <c:pt idx="4041">
                  <c:v>9.9197959999999998</c:v>
                </c:pt>
                <c:pt idx="4042">
                  <c:v>9.9198850000000007</c:v>
                </c:pt>
                <c:pt idx="4043">
                  <c:v>9.9193660000000001</c:v>
                </c:pt>
                <c:pt idx="4044">
                  <c:v>9.9195320000000002</c:v>
                </c:pt>
                <c:pt idx="4045">
                  <c:v>9.9190909999999999</c:v>
                </c:pt>
                <c:pt idx="4046">
                  <c:v>9.9188320000000001</c:v>
                </c:pt>
                <c:pt idx="4047">
                  <c:v>9.9186080000000008</c:v>
                </c:pt>
                <c:pt idx="4048">
                  <c:v>9.9173899999999993</c:v>
                </c:pt>
                <c:pt idx="4049">
                  <c:v>9.917306</c:v>
                </c:pt>
                <c:pt idx="4050">
                  <c:v>9.9177929999999996</c:v>
                </c:pt>
                <c:pt idx="4051">
                  <c:v>9.9175090000000008</c:v>
                </c:pt>
                <c:pt idx="4052">
                  <c:v>9.9170649999999991</c:v>
                </c:pt>
                <c:pt idx="4053">
                  <c:v>9.9165980000000005</c:v>
                </c:pt>
                <c:pt idx="4054">
                  <c:v>9.915419</c:v>
                </c:pt>
                <c:pt idx="4055">
                  <c:v>9.9150620000000007</c:v>
                </c:pt>
                <c:pt idx="4056">
                  <c:v>9.9154859999999996</c:v>
                </c:pt>
                <c:pt idx="4057">
                  <c:v>9.9161730000000006</c:v>
                </c:pt>
                <c:pt idx="4058">
                  <c:v>9.9161800000000007</c:v>
                </c:pt>
                <c:pt idx="4059">
                  <c:v>9.9153710000000004</c:v>
                </c:pt>
                <c:pt idx="4060">
                  <c:v>9.9159880000000005</c:v>
                </c:pt>
                <c:pt idx="4061">
                  <c:v>9.9165039999999998</c:v>
                </c:pt>
                <c:pt idx="4062">
                  <c:v>9.9157360000000008</c:v>
                </c:pt>
                <c:pt idx="4063">
                  <c:v>9.914396</c:v>
                </c:pt>
                <c:pt idx="4064">
                  <c:v>9.9142259999999993</c:v>
                </c:pt>
                <c:pt idx="4065">
                  <c:v>9.9150310000000008</c:v>
                </c:pt>
                <c:pt idx="4066">
                  <c:v>9.9156650000000006</c:v>
                </c:pt>
                <c:pt idx="4067">
                  <c:v>9.9165890000000001</c:v>
                </c:pt>
                <c:pt idx="4068">
                  <c:v>9.9168749999999992</c:v>
                </c:pt>
                <c:pt idx="4069">
                  <c:v>9.9172089999999997</c:v>
                </c:pt>
                <c:pt idx="4070">
                  <c:v>9.9177110000000006</c:v>
                </c:pt>
                <c:pt idx="4071">
                  <c:v>9.9179189999999995</c:v>
                </c:pt>
                <c:pt idx="4072">
                  <c:v>9.9181340000000002</c:v>
                </c:pt>
                <c:pt idx="4073">
                  <c:v>9.9175889999999995</c:v>
                </c:pt>
                <c:pt idx="4074">
                  <c:v>9.9156790000000008</c:v>
                </c:pt>
                <c:pt idx="4075">
                  <c:v>9.9145179999999993</c:v>
                </c:pt>
                <c:pt idx="4076">
                  <c:v>9.9141290000000009</c:v>
                </c:pt>
                <c:pt idx="4077">
                  <c:v>9.9141159999999999</c:v>
                </c:pt>
                <c:pt idx="4078">
                  <c:v>9.9126180000000002</c:v>
                </c:pt>
                <c:pt idx="4079">
                  <c:v>9.9125390000000007</c:v>
                </c:pt>
                <c:pt idx="4080">
                  <c:v>9.9114140000000006</c:v>
                </c:pt>
                <c:pt idx="4081">
                  <c:v>9.9116230000000005</c:v>
                </c:pt>
                <c:pt idx="4082">
                  <c:v>9.9115230000000007</c:v>
                </c:pt>
                <c:pt idx="4083">
                  <c:v>9.9113539999999993</c:v>
                </c:pt>
                <c:pt idx="4084">
                  <c:v>9.9112480000000005</c:v>
                </c:pt>
                <c:pt idx="4085">
                  <c:v>9.911937</c:v>
                </c:pt>
                <c:pt idx="4086">
                  <c:v>9.9121769999999998</c:v>
                </c:pt>
                <c:pt idx="4087">
                  <c:v>9.9113039999999994</c:v>
                </c:pt>
                <c:pt idx="4088">
                  <c:v>9.9103159999999999</c:v>
                </c:pt>
                <c:pt idx="4089">
                  <c:v>9.9094669999999994</c:v>
                </c:pt>
                <c:pt idx="4090">
                  <c:v>9.9087119999999995</c:v>
                </c:pt>
                <c:pt idx="4091">
                  <c:v>9.9072980000000008</c:v>
                </c:pt>
                <c:pt idx="4092">
                  <c:v>9.9067070000000008</c:v>
                </c:pt>
                <c:pt idx="4093">
                  <c:v>9.9057689999999994</c:v>
                </c:pt>
                <c:pt idx="4094">
                  <c:v>9.9056850000000001</c:v>
                </c:pt>
                <c:pt idx="4095">
                  <c:v>9.9059980000000003</c:v>
                </c:pt>
                <c:pt idx="4096">
                  <c:v>9.9057779999999998</c:v>
                </c:pt>
                <c:pt idx="4097">
                  <c:v>9.905837</c:v>
                </c:pt>
                <c:pt idx="4098">
                  <c:v>9.906701</c:v>
                </c:pt>
                <c:pt idx="4099">
                  <c:v>9.9064639999999997</c:v>
                </c:pt>
                <c:pt idx="4100">
                  <c:v>9.9064250000000005</c:v>
                </c:pt>
                <c:pt idx="4101">
                  <c:v>9.9057010000000005</c:v>
                </c:pt>
                <c:pt idx="4102">
                  <c:v>9.9047830000000001</c:v>
                </c:pt>
                <c:pt idx="4103">
                  <c:v>9.9044869999999996</c:v>
                </c:pt>
                <c:pt idx="4104">
                  <c:v>9.9040009999999992</c:v>
                </c:pt>
                <c:pt idx="4105">
                  <c:v>9.9035069999999994</c:v>
                </c:pt>
                <c:pt idx="4106">
                  <c:v>9.9027390000000004</c:v>
                </c:pt>
                <c:pt idx="4107">
                  <c:v>9.9016260000000003</c:v>
                </c:pt>
                <c:pt idx="4108">
                  <c:v>9.90151</c:v>
                </c:pt>
                <c:pt idx="4109">
                  <c:v>9.9013229999999997</c:v>
                </c:pt>
                <c:pt idx="4110">
                  <c:v>9.9003029999999992</c:v>
                </c:pt>
                <c:pt idx="4111">
                  <c:v>9.8990930000000006</c:v>
                </c:pt>
                <c:pt idx="4112">
                  <c:v>9.8984850000000009</c:v>
                </c:pt>
                <c:pt idx="4113">
                  <c:v>9.8990860000000005</c:v>
                </c:pt>
                <c:pt idx="4114">
                  <c:v>9.898479</c:v>
                </c:pt>
                <c:pt idx="4115">
                  <c:v>9.8977020000000007</c:v>
                </c:pt>
                <c:pt idx="4116">
                  <c:v>9.8972219999999993</c:v>
                </c:pt>
                <c:pt idx="4117">
                  <c:v>9.8965569999999996</c:v>
                </c:pt>
                <c:pt idx="4118">
                  <c:v>9.8956999999999997</c:v>
                </c:pt>
                <c:pt idx="4119">
                  <c:v>9.8948440000000009</c:v>
                </c:pt>
                <c:pt idx="4120">
                  <c:v>9.8941979999999994</c:v>
                </c:pt>
                <c:pt idx="4121">
                  <c:v>9.8939609999999991</c:v>
                </c:pt>
                <c:pt idx="4122">
                  <c:v>9.8931090000000008</c:v>
                </c:pt>
                <c:pt idx="4123">
                  <c:v>9.8934390000000008</c:v>
                </c:pt>
                <c:pt idx="4124">
                  <c:v>9.8941189999999999</c:v>
                </c:pt>
                <c:pt idx="4125">
                  <c:v>9.8946129999999997</c:v>
                </c:pt>
                <c:pt idx="4126">
                  <c:v>9.8941099999999995</c:v>
                </c:pt>
                <c:pt idx="4127">
                  <c:v>9.8933789999999995</c:v>
                </c:pt>
                <c:pt idx="4128">
                  <c:v>9.8938059999999997</c:v>
                </c:pt>
                <c:pt idx="4129">
                  <c:v>9.8933979999999995</c:v>
                </c:pt>
                <c:pt idx="4130">
                  <c:v>9.8934060000000006</c:v>
                </c:pt>
                <c:pt idx="4131">
                  <c:v>9.8928969999999996</c:v>
                </c:pt>
                <c:pt idx="4132">
                  <c:v>9.8928539999999998</c:v>
                </c:pt>
                <c:pt idx="4133">
                  <c:v>9.8931620000000002</c:v>
                </c:pt>
                <c:pt idx="4134">
                  <c:v>9.8928910000000005</c:v>
                </c:pt>
                <c:pt idx="4135">
                  <c:v>9.8920999999999992</c:v>
                </c:pt>
                <c:pt idx="4136">
                  <c:v>9.8905080000000005</c:v>
                </c:pt>
                <c:pt idx="4137">
                  <c:v>9.8899640000000009</c:v>
                </c:pt>
                <c:pt idx="4138">
                  <c:v>9.890326</c:v>
                </c:pt>
                <c:pt idx="4139">
                  <c:v>9.8909509999999994</c:v>
                </c:pt>
                <c:pt idx="4140">
                  <c:v>9.8910260000000001</c:v>
                </c:pt>
                <c:pt idx="4141">
                  <c:v>9.8914799999999996</c:v>
                </c:pt>
                <c:pt idx="4142">
                  <c:v>9.8921650000000003</c:v>
                </c:pt>
                <c:pt idx="4143">
                  <c:v>9.8919350000000001</c:v>
                </c:pt>
                <c:pt idx="4144">
                  <c:v>9.8910330000000002</c:v>
                </c:pt>
                <c:pt idx="4145">
                  <c:v>9.8895029999999995</c:v>
                </c:pt>
                <c:pt idx="4146">
                  <c:v>9.8885889999999996</c:v>
                </c:pt>
                <c:pt idx="4147">
                  <c:v>9.888007</c:v>
                </c:pt>
                <c:pt idx="4148">
                  <c:v>9.8874440000000003</c:v>
                </c:pt>
                <c:pt idx="4149">
                  <c:v>9.8867180000000001</c:v>
                </c:pt>
                <c:pt idx="4150">
                  <c:v>9.8861089999999994</c:v>
                </c:pt>
                <c:pt idx="4151">
                  <c:v>9.8859180000000002</c:v>
                </c:pt>
                <c:pt idx="4152">
                  <c:v>9.8857339999999994</c:v>
                </c:pt>
                <c:pt idx="4153">
                  <c:v>9.8855299999999993</c:v>
                </c:pt>
                <c:pt idx="4154">
                  <c:v>9.8851910000000007</c:v>
                </c:pt>
                <c:pt idx="4155">
                  <c:v>9.8845480000000006</c:v>
                </c:pt>
                <c:pt idx="4156">
                  <c:v>9.8845010000000002</c:v>
                </c:pt>
                <c:pt idx="4157">
                  <c:v>9.8850060000000006</c:v>
                </c:pt>
                <c:pt idx="4158">
                  <c:v>9.884665</c:v>
                </c:pt>
                <c:pt idx="4159">
                  <c:v>9.8844049999999992</c:v>
                </c:pt>
                <c:pt idx="4160">
                  <c:v>9.8842990000000004</c:v>
                </c:pt>
                <c:pt idx="4161">
                  <c:v>9.8838109999999997</c:v>
                </c:pt>
                <c:pt idx="4162">
                  <c:v>9.8835890000000006</c:v>
                </c:pt>
                <c:pt idx="4163">
                  <c:v>9.8834180000000007</c:v>
                </c:pt>
                <c:pt idx="4164">
                  <c:v>9.8831830000000007</c:v>
                </c:pt>
                <c:pt idx="4165">
                  <c:v>9.8825760000000002</c:v>
                </c:pt>
                <c:pt idx="4166">
                  <c:v>9.8817719999999998</c:v>
                </c:pt>
                <c:pt idx="4167">
                  <c:v>9.8810079999999996</c:v>
                </c:pt>
                <c:pt idx="4168">
                  <c:v>9.8804770000000008</c:v>
                </c:pt>
                <c:pt idx="4169">
                  <c:v>9.8803990000000006</c:v>
                </c:pt>
                <c:pt idx="4170">
                  <c:v>9.8805639999999997</c:v>
                </c:pt>
                <c:pt idx="4171">
                  <c:v>9.8803870000000007</c:v>
                </c:pt>
                <c:pt idx="4172">
                  <c:v>9.8808439999999997</c:v>
                </c:pt>
                <c:pt idx="4173">
                  <c:v>9.8811859999999996</c:v>
                </c:pt>
                <c:pt idx="4174">
                  <c:v>9.881043</c:v>
                </c:pt>
                <c:pt idx="4175">
                  <c:v>9.8811359999999997</c:v>
                </c:pt>
                <c:pt idx="4176">
                  <c:v>9.881354</c:v>
                </c:pt>
                <c:pt idx="4177">
                  <c:v>9.8814240000000009</c:v>
                </c:pt>
                <c:pt idx="4178">
                  <c:v>9.8807790000000004</c:v>
                </c:pt>
                <c:pt idx="4179">
                  <c:v>9.8802800000000008</c:v>
                </c:pt>
                <c:pt idx="4180">
                  <c:v>9.8805730000000001</c:v>
                </c:pt>
                <c:pt idx="4181">
                  <c:v>9.8811140000000002</c:v>
                </c:pt>
                <c:pt idx="4182">
                  <c:v>9.8806510000000003</c:v>
                </c:pt>
                <c:pt idx="4183">
                  <c:v>9.8789859999999994</c:v>
                </c:pt>
                <c:pt idx="4184">
                  <c:v>9.8783560000000001</c:v>
                </c:pt>
                <c:pt idx="4185">
                  <c:v>9.8785410000000002</c:v>
                </c:pt>
                <c:pt idx="4186">
                  <c:v>9.8785089999999993</c:v>
                </c:pt>
                <c:pt idx="4187">
                  <c:v>9.8782200000000007</c:v>
                </c:pt>
                <c:pt idx="4188">
                  <c:v>9.8776100000000007</c:v>
                </c:pt>
                <c:pt idx="4189">
                  <c:v>9.8769019999999994</c:v>
                </c:pt>
                <c:pt idx="4190">
                  <c:v>9.8764409999999998</c:v>
                </c:pt>
                <c:pt idx="4191">
                  <c:v>9.8754500000000007</c:v>
                </c:pt>
                <c:pt idx="4192">
                  <c:v>9.8741610000000009</c:v>
                </c:pt>
                <c:pt idx="4193">
                  <c:v>9.8737340000000007</c:v>
                </c:pt>
                <c:pt idx="4194">
                  <c:v>9.8738229999999998</c:v>
                </c:pt>
                <c:pt idx="4195">
                  <c:v>9.8738480000000006</c:v>
                </c:pt>
                <c:pt idx="4196">
                  <c:v>9.8731849999999994</c:v>
                </c:pt>
                <c:pt idx="4197">
                  <c:v>9.8722239999999992</c:v>
                </c:pt>
                <c:pt idx="4198">
                  <c:v>9.8710620000000002</c:v>
                </c:pt>
                <c:pt idx="4199">
                  <c:v>9.8703939999999992</c:v>
                </c:pt>
                <c:pt idx="4200">
                  <c:v>9.8700060000000001</c:v>
                </c:pt>
                <c:pt idx="4201">
                  <c:v>9.8693109999999997</c:v>
                </c:pt>
                <c:pt idx="4202">
                  <c:v>9.8683259999999997</c:v>
                </c:pt>
                <c:pt idx="4203">
                  <c:v>9.8672369999999994</c:v>
                </c:pt>
                <c:pt idx="4204">
                  <c:v>9.8662880000000008</c:v>
                </c:pt>
                <c:pt idx="4205">
                  <c:v>9.8660429999999995</c:v>
                </c:pt>
                <c:pt idx="4206">
                  <c:v>9.8653700000000004</c:v>
                </c:pt>
                <c:pt idx="4207">
                  <c:v>9.8638019999999997</c:v>
                </c:pt>
                <c:pt idx="4208">
                  <c:v>9.8622610000000002</c:v>
                </c:pt>
                <c:pt idx="4209">
                  <c:v>9.8612420000000007</c:v>
                </c:pt>
                <c:pt idx="4210">
                  <c:v>9.8608740000000008</c:v>
                </c:pt>
                <c:pt idx="4211">
                  <c:v>9.8607030000000009</c:v>
                </c:pt>
                <c:pt idx="4212">
                  <c:v>9.8598359999999996</c:v>
                </c:pt>
                <c:pt idx="4213">
                  <c:v>9.8584329999999998</c:v>
                </c:pt>
                <c:pt idx="4214">
                  <c:v>9.8579399999999993</c:v>
                </c:pt>
                <c:pt idx="4215">
                  <c:v>9.8582149999999995</c:v>
                </c:pt>
                <c:pt idx="4216">
                  <c:v>9.8583839999999991</c:v>
                </c:pt>
                <c:pt idx="4217">
                  <c:v>9.8575529999999993</c:v>
                </c:pt>
                <c:pt idx="4218">
                  <c:v>9.8564419999999995</c:v>
                </c:pt>
                <c:pt idx="4219">
                  <c:v>9.8557089999999992</c:v>
                </c:pt>
                <c:pt idx="4220">
                  <c:v>9.854355</c:v>
                </c:pt>
                <c:pt idx="4221">
                  <c:v>9.853059</c:v>
                </c:pt>
                <c:pt idx="4222">
                  <c:v>9.8521160000000005</c:v>
                </c:pt>
                <c:pt idx="4223">
                  <c:v>9.8502949999999991</c:v>
                </c:pt>
                <c:pt idx="4224">
                  <c:v>9.8484020000000001</c:v>
                </c:pt>
                <c:pt idx="4225">
                  <c:v>9.8474579999999996</c:v>
                </c:pt>
                <c:pt idx="4226">
                  <c:v>9.8471309999999992</c:v>
                </c:pt>
                <c:pt idx="4227">
                  <c:v>9.8467990000000007</c:v>
                </c:pt>
                <c:pt idx="4228">
                  <c:v>9.8466199999999997</c:v>
                </c:pt>
                <c:pt idx="4229">
                  <c:v>9.8459500000000002</c:v>
                </c:pt>
                <c:pt idx="4230">
                  <c:v>9.8450530000000001</c:v>
                </c:pt>
                <c:pt idx="4231">
                  <c:v>9.8431770000000007</c:v>
                </c:pt>
                <c:pt idx="4232">
                  <c:v>9.8421699999999994</c:v>
                </c:pt>
                <c:pt idx="4233">
                  <c:v>9.8419939999999997</c:v>
                </c:pt>
                <c:pt idx="4234">
                  <c:v>9.8418580000000002</c:v>
                </c:pt>
                <c:pt idx="4235">
                  <c:v>9.8408879999999996</c:v>
                </c:pt>
                <c:pt idx="4236">
                  <c:v>9.8399210000000004</c:v>
                </c:pt>
                <c:pt idx="4237">
                  <c:v>9.8386840000000007</c:v>
                </c:pt>
                <c:pt idx="4238">
                  <c:v>9.8384319999999992</c:v>
                </c:pt>
                <c:pt idx="4239">
                  <c:v>9.8385610000000003</c:v>
                </c:pt>
                <c:pt idx="4240">
                  <c:v>9.8383789999999998</c:v>
                </c:pt>
                <c:pt idx="4241">
                  <c:v>9.8378239999999995</c:v>
                </c:pt>
                <c:pt idx="4242">
                  <c:v>9.8370490000000004</c:v>
                </c:pt>
                <c:pt idx="4243">
                  <c:v>9.8370409999999993</c:v>
                </c:pt>
                <c:pt idx="4244">
                  <c:v>9.8366369999999996</c:v>
                </c:pt>
                <c:pt idx="4245">
                  <c:v>9.8359480000000001</c:v>
                </c:pt>
                <c:pt idx="4246">
                  <c:v>9.8362850000000002</c:v>
                </c:pt>
                <c:pt idx="4247">
                  <c:v>9.8358120000000007</c:v>
                </c:pt>
                <c:pt idx="4248">
                  <c:v>9.8361199999999993</c:v>
                </c:pt>
                <c:pt idx="4249">
                  <c:v>9.8353389999999994</c:v>
                </c:pt>
                <c:pt idx="4250">
                  <c:v>9.8343520000000009</c:v>
                </c:pt>
                <c:pt idx="4251">
                  <c:v>9.8337679999999992</c:v>
                </c:pt>
                <c:pt idx="4252">
                  <c:v>9.8339180000000006</c:v>
                </c:pt>
                <c:pt idx="4253">
                  <c:v>9.8343849999999993</c:v>
                </c:pt>
                <c:pt idx="4254">
                  <c:v>9.8344550000000002</c:v>
                </c:pt>
                <c:pt idx="4255">
                  <c:v>9.8343070000000008</c:v>
                </c:pt>
                <c:pt idx="4256">
                  <c:v>9.8339390000000009</c:v>
                </c:pt>
                <c:pt idx="4257">
                  <c:v>9.8337409999999998</c:v>
                </c:pt>
                <c:pt idx="4258">
                  <c:v>9.8336089999999992</c:v>
                </c:pt>
                <c:pt idx="4259">
                  <c:v>9.8335340000000002</c:v>
                </c:pt>
                <c:pt idx="4260">
                  <c:v>9.8326630000000002</c:v>
                </c:pt>
                <c:pt idx="4261">
                  <c:v>9.832497</c:v>
                </c:pt>
                <c:pt idx="4262">
                  <c:v>9.8320120000000006</c:v>
                </c:pt>
                <c:pt idx="4263">
                  <c:v>9.8319799999999997</c:v>
                </c:pt>
                <c:pt idx="4264">
                  <c:v>9.8319360000000007</c:v>
                </c:pt>
                <c:pt idx="4265">
                  <c:v>9.8305249999999997</c:v>
                </c:pt>
                <c:pt idx="4266">
                  <c:v>9.8304760000000009</c:v>
                </c:pt>
                <c:pt idx="4267">
                  <c:v>9.8303729999999998</c:v>
                </c:pt>
                <c:pt idx="4268">
                  <c:v>9.8303779999999996</c:v>
                </c:pt>
                <c:pt idx="4269">
                  <c:v>9.829974</c:v>
                </c:pt>
                <c:pt idx="4270">
                  <c:v>9.8299090000000007</c:v>
                </c:pt>
                <c:pt idx="4271">
                  <c:v>9.8296650000000003</c:v>
                </c:pt>
                <c:pt idx="4272">
                  <c:v>9.8290349999999993</c:v>
                </c:pt>
                <c:pt idx="4273">
                  <c:v>9.8285820000000008</c:v>
                </c:pt>
                <c:pt idx="4274">
                  <c:v>9.8294709999999998</c:v>
                </c:pt>
                <c:pt idx="4275">
                  <c:v>9.8283930000000002</c:v>
                </c:pt>
                <c:pt idx="4276">
                  <c:v>9.8272689999999994</c:v>
                </c:pt>
                <c:pt idx="4277">
                  <c:v>9.8271759999999997</c:v>
                </c:pt>
                <c:pt idx="4278">
                  <c:v>9.8259310000000006</c:v>
                </c:pt>
                <c:pt idx="4279">
                  <c:v>9.8258790000000005</c:v>
                </c:pt>
                <c:pt idx="4280">
                  <c:v>9.8250650000000004</c:v>
                </c:pt>
                <c:pt idx="4281">
                  <c:v>9.8253070000000005</c:v>
                </c:pt>
                <c:pt idx="4282">
                  <c:v>9.8247549999999997</c:v>
                </c:pt>
                <c:pt idx="4283">
                  <c:v>9.8249650000000006</c:v>
                </c:pt>
                <c:pt idx="4284">
                  <c:v>9.8248370000000005</c:v>
                </c:pt>
                <c:pt idx="4285">
                  <c:v>9.8240890000000007</c:v>
                </c:pt>
                <c:pt idx="4286">
                  <c:v>9.8247029999999995</c:v>
                </c:pt>
                <c:pt idx="4287">
                  <c:v>9.8246939999999991</c:v>
                </c:pt>
                <c:pt idx="4288">
                  <c:v>9.8235550000000007</c:v>
                </c:pt>
                <c:pt idx="4289">
                  <c:v>9.8228190000000009</c:v>
                </c:pt>
                <c:pt idx="4290">
                  <c:v>9.8212340000000005</c:v>
                </c:pt>
                <c:pt idx="4291">
                  <c:v>9.8210379999999997</c:v>
                </c:pt>
                <c:pt idx="4292">
                  <c:v>9.8215430000000001</c:v>
                </c:pt>
                <c:pt idx="4293">
                  <c:v>9.8214380000000006</c:v>
                </c:pt>
                <c:pt idx="4294">
                  <c:v>9.8199389999999998</c:v>
                </c:pt>
                <c:pt idx="4295">
                  <c:v>9.8207039999999992</c:v>
                </c:pt>
                <c:pt idx="4296">
                  <c:v>9.8199090000000009</c:v>
                </c:pt>
                <c:pt idx="4297">
                  <c:v>9.8211049999999993</c:v>
                </c:pt>
                <c:pt idx="4298">
                  <c:v>9.8204899999999995</c:v>
                </c:pt>
                <c:pt idx="4299">
                  <c:v>9.8199570000000005</c:v>
                </c:pt>
                <c:pt idx="4300">
                  <c:v>9.8203449999999997</c:v>
                </c:pt>
                <c:pt idx="4301">
                  <c:v>9.8200310000000002</c:v>
                </c:pt>
                <c:pt idx="4302">
                  <c:v>9.8193210000000004</c:v>
                </c:pt>
                <c:pt idx="4303">
                  <c:v>9.8190170000000006</c:v>
                </c:pt>
                <c:pt idx="4304">
                  <c:v>9.8179379999999998</c:v>
                </c:pt>
                <c:pt idx="4305">
                  <c:v>9.8163389999999993</c:v>
                </c:pt>
                <c:pt idx="4306">
                  <c:v>9.8155780000000004</c:v>
                </c:pt>
                <c:pt idx="4307">
                  <c:v>9.8153710000000007</c:v>
                </c:pt>
                <c:pt idx="4308">
                  <c:v>9.8146009999999997</c:v>
                </c:pt>
                <c:pt idx="4309">
                  <c:v>9.8134390000000007</c:v>
                </c:pt>
                <c:pt idx="4310">
                  <c:v>9.8126960000000008</c:v>
                </c:pt>
                <c:pt idx="4311">
                  <c:v>9.8121600000000004</c:v>
                </c:pt>
                <c:pt idx="4312">
                  <c:v>9.8118479999999995</c:v>
                </c:pt>
                <c:pt idx="4313">
                  <c:v>9.8116380000000003</c:v>
                </c:pt>
                <c:pt idx="4314">
                  <c:v>9.8105189999999993</c:v>
                </c:pt>
                <c:pt idx="4315">
                  <c:v>9.8090209999999995</c:v>
                </c:pt>
                <c:pt idx="4316">
                  <c:v>9.8065359999999995</c:v>
                </c:pt>
                <c:pt idx="4317">
                  <c:v>9.8048730000000006</c:v>
                </c:pt>
                <c:pt idx="4318">
                  <c:v>9.8042549999999995</c:v>
                </c:pt>
                <c:pt idx="4319">
                  <c:v>9.8030819999999999</c:v>
                </c:pt>
                <c:pt idx="4320">
                  <c:v>9.8013469999999998</c:v>
                </c:pt>
                <c:pt idx="4321">
                  <c:v>9.8006180000000001</c:v>
                </c:pt>
                <c:pt idx="4322">
                  <c:v>9.7999949999999991</c:v>
                </c:pt>
                <c:pt idx="4323">
                  <c:v>9.7989940000000004</c:v>
                </c:pt>
                <c:pt idx="4324">
                  <c:v>9.7986170000000001</c:v>
                </c:pt>
                <c:pt idx="4325">
                  <c:v>9.7987450000000003</c:v>
                </c:pt>
                <c:pt idx="4326">
                  <c:v>9.7990030000000008</c:v>
                </c:pt>
                <c:pt idx="4327">
                  <c:v>9.7977629999999998</c:v>
                </c:pt>
                <c:pt idx="4328">
                  <c:v>9.7965309999999999</c:v>
                </c:pt>
                <c:pt idx="4329">
                  <c:v>9.7954249999999998</c:v>
                </c:pt>
                <c:pt idx="4330">
                  <c:v>9.7943709999999999</c:v>
                </c:pt>
                <c:pt idx="4331">
                  <c:v>9.7934870000000007</c:v>
                </c:pt>
                <c:pt idx="4332">
                  <c:v>9.7923170000000006</c:v>
                </c:pt>
                <c:pt idx="4333">
                  <c:v>9.7901980000000002</c:v>
                </c:pt>
                <c:pt idx="4334">
                  <c:v>9.7885779999999993</c:v>
                </c:pt>
                <c:pt idx="4335">
                  <c:v>9.7874829999999999</c:v>
                </c:pt>
                <c:pt idx="4336">
                  <c:v>9.7857640000000004</c:v>
                </c:pt>
                <c:pt idx="4337">
                  <c:v>9.7846290000000007</c:v>
                </c:pt>
                <c:pt idx="4338">
                  <c:v>9.7840760000000007</c:v>
                </c:pt>
                <c:pt idx="4339">
                  <c:v>9.7829069999999998</c:v>
                </c:pt>
                <c:pt idx="4340">
                  <c:v>9.7824360000000006</c:v>
                </c:pt>
                <c:pt idx="4341">
                  <c:v>9.7813440000000007</c:v>
                </c:pt>
                <c:pt idx="4342">
                  <c:v>9.7807580000000005</c:v>
                </c:pt>
                <c:pt idx="4343">
                  <c:v>9.7793690000000009</c:v>
                </c:pt>
                <c:pt idx="4344">
                  <c:v>9.7789339999999996</c:v>
                </c:pt>
                <c:pt idx="4345">
                  <c:v>9.7778609999999997</c:v>
                </c:pt>
                <c:pt idx="4346">
                  <c:v>9.7765869999999993</c:v>
                </c:pt>
                <c:pt idx="4347">
                  <c:v>9.7756070000000008</c:v>
                </c:pt>
                <c:pt idx="4348">
                  <c:v>9.7741129999999998</c:v>
                </c:pt>
                <c:pt idx="4349">
                  <c:v>9.7729540000000004</c:v>
                </c:pt>
                <c:pt idx="4350">
                  <c:v>9.7716379999999994</c:v>
                </c:pt>
                <c:pt idx="4351">
                  <c:v>9.7707040000000003</c:v>
                </c:pt>
                <c:pt idx="4352">
                  <c:v>9.7707080000000008</c:v>
                </c:pt>
                <c:pt idx="4353">
                  <c:v>9.7696690000000004</c:v>
                </c:pt>
                <c:pt idx="4354">
                  <c:v>9.7686949999999992</c:v>
                </c:pt>
                <c:pt idx="4355">
                  <c:v>9.7681170000000002</c:v>
                </c:pt>
                <c:pt idx="4356">
                  <c:v>9.7675879999999999</c:v>
                </c:pt>
                <c:pt idx="4357">
                  <c:v>9.7667059999999992</c:v>
                </c:pt>
                <c:pt idx="4358">
                  <c:v>9.7659230000000008</c:v>
                </c:pt>
                <c:pt idx="4359">
                  <c:v>9.7651810000000001</c:v>
                </c:pt>
                <c:pt idx="4360">
                  <c:v>9.7644149999999996</c:v>
                </c:pt>
                <c:pt idx="4361">
                  <c:v>9.7635989999999993</c:v>
                </c:pt>
                <c:pt idx="4362">
                  <c:v>9.7628269999999997</c:v>
                </c:pt>
                <c:pt idx="4363">
                  <c:v>9.7626390000000001</c:v>
                </c:pt>
                <c:pt idx="4364">
                  <c:v>9.7628380000000003</c:v>
                </c:pt>
                <c:pt idx="4365">
                  <c:v>9.7633919999999996</c:v>
                </c:pt>
                <c:pt idx="4366">
                  <c:v>9.7641109999999998</c:v>
                </c:pt>
                <c:pt idx="4367">
                  <c:v>9.7645239999999998</c:v>
                </c:pt>
                <c:pt idx="4368">
                  <c:v>9.7652590000000004</c:v>
                </c:pt>
                <c:pt idx="4369">
                  <c:v>9.7654519999999998</c:v>
                </c:pt>
                <c:pt idx="4370">
                  <c:v>9.7661269999999991</c:v>
                </c:pt>
                <c:pt idx="4371">
                  <c:v>9.7664360000000006</c:v>
                </c:pt>
                <c:pt idx="4372">
                  <c:v>9.7664600000000004</c:v>
                </c:pt>
                <c:pt idx="4373">
                  <c:v>9.76694</c:v>
                </c:pt>
                <c:pt idx="4374">
                  <c:v>9.7663919999999997</c:v>
                </c:pt>
                <c:pt idx="4375">
                  <c:v>9.7648829999999993</c:v>
                </c:pt>
                <c:pt idx="4376">
                  <c:v>9.7633559999999999</c:v>
                </c:pt>
                <c:pt idx="4377">
                  <c:v>9.7627980000000001</c:v>
                </c:pt>
                <c:pt idx="4378">
                  <c:v>9.7625399999999996</c:v>
                </c:pt>
                <c:pt idx="4379">
                  <c:v>9.7615540000000003</c:v>
                </c:pt>
                <c:pt idx="4380">
                  <c:v>9.7608910000000009</c:v>
                </c:pt>
                <c:pt idx="4381">
                  <c:v>9.7602899999999995</c:v>
                </c:pt>
                <c:pt idx="4382">
                  <c:v>9.7603770000000001</c:v>
                </c:pt>
                <c:pt idx="4383">
                  <c:v>9.7601709999999997</c:v>
                </c:pt>
                <c:pt idx="4384">
                  <c:v>9.7594980000000007</c:v>
                </c:pt>
                <c:pt idx="4385">
                  <c:v>9.7588460000000001</c:v>
                </c:pt>
                <c:pt idx="4386">
                  <c:v>9.7587709999999994</c:v>
                </c:pt>
                <c:pt idx="4387">
                  <c:v>9.7582869999999993</c:v>
                </c:pt>
                <c:pt idx="4388">
                  <c:v>9.7576889999999992</c:v>
                </c:pt>
                <c:pt idx="4389">
                  <c:v>9.7573749999999997</c:v>
                </c:pt>
                <c:pt idx="4390">
                  <c:v>9.7571119999999993</c:v>
                </c:pt>
                <c:pt idx="4391">
                  <c:v>9.7569510000000008</c:v>
                </c:pt>
                <c:pt idx="4392">
                  <c:v>9.7564329999999995</c:v>
                </c:pt>
                <c:pt idx="4393">
                  <c:v>9.7555599999999991</c:v>
                </c:pt>
                <c:pt idx="4394">
                  <c:v>9.7551830000000006</c:v>
                </c:pt>
                <c:pt idx="4395">
                  <c:v>9.754664</c:v>
                </c:pt>
                <c:pt idx="4396">
                  <c:v>9.7543609999999994</c:v>
                </c:pt>
                <c:pt idx="4397">
                  <c:v>9.7540440000000004</c:v>
                </c:pt>
                <c:pt idx="4398">
                  <c:v>9.7538260000000001</c:v>
                </c:pt>
                <c:pt idx="4399">
                  <c:v>9.7543550000000003</c:v>
                </c:pt>
                <c:pt idx="4400">
                  <c:v>9.7548820000000003</c:v>
                </c:pt>
                <c:pt idx="4401">
                  <c:v>9.7550129999999999</c:v>
                </c:pt>
                <c:pt idx="4402">
                  <c:v>9.7545579999999994</c:v>
                </c:pt>
                <c:pt idx="4403">
                  <c:v>9.7536009999999997</c:v>
                </c:pt>
                <c:pt idx="4404">
                  <c:v>9.7529020000000006</c:v>
                </c:pt>
                <c:pt idx="4405">
                  <c:v>9.7526039999999998</c:v>
                </c:pt>
                <c:pt idx="4406">
                  <c:v>9.7521959999999996</c:v>
                </c:pt>
                <c:pt idx="4407">
                  <c:v>9.7516250000000007</c:v>
                </c:pt>
                <c:pt idx="4408">
                  <c:v>9.7514760000000003</c:v>
                </c:pt>
                <c:pt idx="4409">
                  <c:v>9.7516189999999998</c:v>
                </c:pt>
                <c:pt idx="4410">
                  <c:v>9.7515140000000002</c:v>
                </c:pt>
                <c:pt idx="4411">
                  <c:v>9.7512190000000007</c:v>
                </c:pt>
                <c:pt idx="4412">
                  <c:v>9.7511170000000007</c:v>
                </c:pt>
                <c:pt idx="4413">
                  <c:v>9.7503930000000008</c:v>
                </c:pt>
                <c:pt idx="4414">
                  <c:v>9.7486990000000002</c:v>
                </c:pt>
                <c:pt idx="4415">
                  <c:v>9.7473340000000004</c:v>
                </c:pt>
                <c:pt idx="4416">
                  <c:v>9.7465620000000008</c:v>
                </c:pt>
                <c:pt idx="4417">
                  <c:v>9.7454239999999999</c:v>
                </c:pt>
                <c:pt idx="4418">
                  <c:v>9.7444310000000005</c:v>
                </c:pt>
                <c:pt idx="4419">
                  <c:v>9.7437319999999996</c:v>
                </c:pt>
                <c:pt idx="4420">
                  <c:v>9.7434239999999992</c:v>
                </c:pt>
                <c:pt idx="4421">
                  <c:v>9.7428869999999996</c:v>
                </c:pt>
                <c:pt idx="4422">
                  <c:v>9.7417540000000002</c:v>
                </c:pt>
                <c:pt idx="4423">
                  <c:v>9.7401909999999994</c:v>
                </c:pt>
                <c:pt idx="4424">
                  <c:v>9.7391020000000008</c:v>
                </c:pt>
                <c:pt idx="4425">
                  <c:v>9.7390830000000008</c:v>
                </c:pt>
                <c:pt idx="4426">
                  <c:v>9.7386730000000004</c:v>
                </c:pt>
                <c:pt idx="4427">
                  <c:v>9.7375849999999993</c:v>
                </c:pt>
                <c:pt idx="4428">
                  <c:v>9.7371649999999992</c:v>
                </c:pt>
                <c:pt idx="4429">
                  <c:v>9.7375410000000002</c:v>
                </c:pt>
                <c:pt idx="4430">
                  <c:v>9.7378119999999999</c:v>
                </c:pt>
                <c:pt idx="4431">
                  <c:v>9.7372239999999994</c:v>
                </c:pt>
                <c:pt idx="4432">
                  <c:v>9.7359279999999995</c:v>
                </c:pt>
                <c:pt idx="4433">
                  <c:v>9.7343659999999996</c:v>
                </c:pt>
                <c:pt idx="4434">
                  <c:v>9.7336849999999995</c:v>
                </c:pt>
                <c:pt idx="4435">
                  <c:v>9.7334569999999996</c:v>
                </c:pt>
                <c:pt idx="4436">
                  <c:v>9.7328740000000007</c:v>
                </c:pt>
                <c:pt idx="4437">
                  <c:v>9.7325479999999995</c:v>
                </c:pt>
                <c:pt idx="4438">
                  <c:v>9.7321659999999994</c:v>
                </c:pt>
                <c:pt idx="4439">
                  <c:v>9.7314659999999993</c:v>
                </c:pt>
                <c:pt idx="4440">
                  <c:v>9.7312349999999999</c:v>
                </c:pt>
                <c:pt idx="4441">
                  <c:v>9.7308420000000009</c:v>
                </c:pt>
                <c:pt idx="4442">
                  <c:v>9.7306019999999993</c:v>
                </c:pt>
                <c:pt idx="4443">
                  <c:v>9.7305119999999992</c:v>
                </c:pt>
                <c:pt idx="4444">
                  <c:v>9.7300409999999999</c:v>
                </c:pt>
                <c:pt idx="4445">
                  <c:v>9.729025</c:v>
                </c:pt>
                <c:pt idx="4446">
                  <c:v>9.7286409999999997</c:v>
                </c:pt>
                <c:pt idx="4447">
                  <c:v>9.7281499999999994</c:v>
                </c:pt>
                <c:pt idx="4448">
                  <c:v>9.7269229999999993</c:v>
                </c:pt>
                <c:pt idx="4449">
                  <c:v>9.7263439999999992</c:v>
                </c:pt>
                <c:pt idx="4450">
                  <c:v>9.7258589999999998</c:v>
                </c:pt>
                <c:pt idx="4451">
                  <c:v>9.7255690000000001</c:v>
                </c:pt>
                <c:pt idx="4452">
                  <c:v>9.7252100000000006</c:v>
                </c:pt>
                <c:pt idx="4453">
                  <c:v>9.7244440000000001</c:v>
                </c:pt>
                <c:pt idx="4454">
                  <c:v>9.7237860000000005</c:v>
                </c:pt>
                <c:pt idx="4455">
                  <c:v>9.7234540000000003</c:v>
                </c:pt>
                <c:pt idx="4456">
                  <c:v>9.7230139999999992</c:v>
                </c:pt>
                <c:pt idx="4457">
                  <c:v>9.7236790000000006</c:v>
                </c:pt>
                <c:pt idx="4458">
                  <c:v>9.7227010000000007</c:v>
                </c:pt>
                <c:pt idx="4459">
                  <c:v>9.7226199999999992</c:v>
                </c:pt>
                <c:pt idx="4460">
                  <c:v>9.7218219999999995</c:v>
                </c:pt>
                <c:pt idx="4461">
                  <c:v>9.7214899999999993</c:v>
                </c:pt>
                <c:pt idx="4462">
                  <c:v>9.7207650000000001</c:v>
                </c:pt>
                <c:pt idx="4463">
                  <c:v>9.7206139999999994</c:v>
                </c:pt>
                <c:pt idx="4464">
                  <c:v>9.7210459999999994</c:v>
                </c:pt>
                <c:pt idx="4465">
                  <c:v>9.7210900000000002</c:v>
                </c:pt>
                <c:pt idx="4466">
                  <c:v>9.7206189999999992</c:v>
                </c:pt>
                <c:pt idx="4467">
                  <c:v>9.720599</c:v>
                </c:pt>
                <c:pt idx="4468">
                  <c:v>9.7206650000000003</c:v>
                </c:pt>
                <c:pt idx="4469">
                  <c:v>9.7199419999999996</c:v>
                </c:pt>
                <c:pt idx="4470">
                  <c:v>9.7187979999999996</c:v>
                </c:pt>
                <c:pt idx="4471">
                  <c:v>9.7172579999999993</c:v>
                </c:pt>
                <c:pt idx="4472">
                  <c:v>9.7169139999999992</c:v>
                </c:pt>
                <c:pt idx="4473">
                  <c:v>9.7171810000000001</c:v>
                </c:pt>
                <c:pt idx="4474">
                  <c:v>9.7169880000000006</c:v>
                </c:pt>
                <c:pt idx="4475">
                  <c:v>9.7160150000000005</c:v>
                </c:pt>
                <c:pt idx="4476">
                  <c:v>9.7161869999999997</c:v>
                </c:pt>
                <c:pt idx="4477">
                  <c:v>9.7164619999999999</c:v>
                </c:pt>
                <c:pt idx="4478">
                  <c:v>9.7165440000000007</c:v>
                </c:pt>
                <c:pt idx="4479">
                  <c:v>9.7153150000000004</c:v>
                </c:pt>
                <c:pt idx="4480">
                  <c:v>9.715249</c:v>
                </c:pt>
                <c:pt idx="4481">
                  <c:v>9.715878</c:v>
                </c:pt>
                <c:pt idx="4482">
                  <c:v>9.7164769999999994</c:v>
                </c:pt>
                <c:pt idx="4483">
                  <c:v>9.7168770000000002</c:v>
                </c:pt>
                <c:pt idx="4484">
                  <c:v>9.7179880000000001</c:v>
                </c:pt>
                <c:pt idx="4485">
                  <c:v>9.7178629999999995</c:v>
                </c:pt>
                <c:pt idx="4486">
                  <c:v>9.7184980000000003</c:v>
                </c:pt>
                <c:pt idx="4487">
                  <c:v>9.7184690000000007</c:v>
                </c:pt>
                <c:pt idx="4488">
                  <c:v>9.7188999999999997</c:v>
                </c:pt>
                <c:pt idx="4489">
                  <c:v>9.7196079999999991</c:v>
                </c:pt>
                <c:pt idx="4490">
                  <c:v>9.7196680000000004</c:v>
                </c:pt>
                <c:pt idx="4491">
                  <c:v>9.7189639999999997</c:v>
                </c:pt>
                <c:pt idx="4492">
                  <c:v>9.7181230000000003</c:v>
                </c:pt>
                <c:pt idx="4493">
                  <c:v>9.7177729999999993</c:v>
                </c:pt>
                <c:pt idx="4494">
                  <c:v>9.7182429999999993</c:v>
                </c:pt>
                <c:pt idx="4495">
                  <c:v>9.7180479999999996</c:v>
                </c:pt>
                <c:pt idx="4496">
                  <c:v>9.7178489999999993</c:v>
                </c:pt>
                <c:pt idx="4497">
                  <c:v>9.7159589999999998</c:v>
                </c:pt>
                <c:pt idx="4498">
                  <c:v>9.7165660000000003</c:v>
                </c:pt>
                <c:pt idx="4499">
                  <c:v>9.7158979999999993</c:v>
                </c:pt>
                <c:pt idx="4500">
                  <c:v>9.7145019999999995</c:v>
                </c:pt>
                <c:pt idx="4501">
                  <c:v>9.7132450000000006</c:v>
                </c:pt>
                <c:pt idx="4502">
                  <c:v>9.7126389999999994</c:v>
                </c:pt>
                <c:pt idx="4503">
                  <c:v>9.713082</c:v>
                </c:pt>
                <c:pt idx="4504">
                  <c:v>9.7141940000000009</c:v>
                </c:pt>
                <c:pt idx="4505">
                  <c:v>9.7148489999999992</c:v>
                </c:pt>
                <c:pt idx="4506">
                  <c:v>9.7150999999999996</c:v>
                </c:pt>
                <c:pt idx="4507">
                  <c:v>9.7143029999999992</c:v>
                </c:pt>
                <c:pt idx="4508">
                  <c:v>9.7151580000000006</c:v>
                </c:pt>
                <c:pt idx="4509">
                  <c:v>9.7145600000000005</c:v>
                </c:pt>
                <c:pt idx="4510">
                  <c:v>9.7136859999999992</c:v>
                </c:pt>
                <c:pt idx="4511">
                  <c:v>9.7136980000000008</c:v>
                </c:pt>
                <c:pt idx="4512">
                  <c:v>9.7135110000000005</c:v>
                </c:pt>
                <c:pt idx="4513">
                  <c:v>9.7128639999999997</c:v>
                </c:pt>
                <c:pt idx="4514">
                  <c:v>9.7120029999999993</c:v>
                </c:pt>
                <c:pt idx="4515">
                  <c:v>9.7116690000000006</c:v>
                </c:pt>
                <c:pt idx="4516">
                  <c:v>9.7105479999999993</c:v>
                </c:pt>
                <c:pt idx="4517">
                  <c:v>9.7091320000000003</c:v>
                </c:pt>
                <c:pt idx="4518">
                  <c:v>9.7090479999999992</c:v>
                </c:pt>
                <c:pt idx="4519">
                  <c:v>9.7092340000000004</c:v>
                </c:pt>
                <c:pt idx="4520">
                  <c:v>9.7090399999999999</c:v>
                </c:pt>
                <c:pt idx="4521">
                  <c:v>9.7090560000000004</c:v>
                </c:pt>
                <c:pt idx="4522">
                  <c:v>9.7087570000000003</c:v>
                </c:pt>
                <c:pt idx="4523">
                  <c:v>9.7074510000000007</c:v>
                </c:pt>
                <c:pt idx="4524">
                  <c:v>9.7071889999999996</c:v>
                </c:pt>
                <c:pt idx="4525">
                  <c:v>9.7064690000000002</c:v>
                </c:pt>
                <c:pt idx="4526">
                  <c:v>9.7052479999999992</c:v>
                </c:pt>
                <c:pt idx="4527">
                  <c:v>9.705686</c:v>
                </c:pt>
                <c:pt idx="4528">
                  <c:v>9.7050289999999997</c:v>
                </c:pt>
                <c:pt idx="4529">
                  <c:v>9.7051909999999992</c:v>
                </c:pt>
                <c:pt idx="4530">
                  <c:v>9.7038180000000001</c:v>
                </c:pt>
                <c:pt idx="4531">
                  <c:v>9.702636</c:v>
                </c:pt>
                <c:pt idx="4532">
                  <c:v>9.7020199999999992</c:v>
                </c:pt>
                <c:pt idx="4533">
                  <c:v>9.7005569999999999</c:v>
                </c:pt>
                <c:pt idx="4534">
                  <c:v>9.6990789999999993</c:v>
                </c:pt>
                <c:pt idx="4535">
                  <c:v>9.6988400000000006</c:v>
                </c:pt>
                <c:pt idx="4536">
                  <c:v>9.6972620000000003</c:v>
                </c:pt>
                <c:pt idx="4537">
                  <c:v>9.6963880000000007</c:v>
                </c:pt>
                <c:pt idx="4538">
                  <c:v>9.6954440000000002</c:v>
                </c:pt>
                <c:pt idx="4539">
                  <c:v>9.6942760000000003</c:v>
                </c:pt>
                <c:pt idx="4540">
                  <c:v>9.6931410000000007</c:v>
                </c:pt>
                <c:pt idx="4541">
                  <c:v>9.6928190000000001</c:v>
                </c:pt>
                <c:pt idx="4542">
                  <c:v>9.6927079999999997</c:v>
                </c:pt>
                <c:pt idx="4543">
                  <c:v>9.6925779999999992</c:v>
                </c:pt>
                <c:pt idx="4544">
                  <c:v>9.6914829999999998</c:v>
                </c:pt>
                <c:pt idx="4545">
                  <c:v>9.6912160000000007</c:v>
                </c:pt>
                <c:pt idx="4546">
                  <c:v>9.6904749999999993</c:v>
                </c:pt>
                <c:pt idx="4547">
                  <c:v>9.6897640000000003</c:v>
                </c:pt>
                <c:pt idx="4548">
                  <c:v>9.6887340000000002</c:v>
                </c:pt>
                <c:pt idx="4549">
                  <c:v>9.6887519999999991</c:v>
                </c:pt>
                <c:pt idx="4550">
                  <c:v>9.6888989999999993</c:v>
                </c:pt>
                <c:pt idx="4551">
                  <c:v>9.6891359999999995</c:v>
                </c:pt>
                <c:pt idx="4552">
                  <c:v>9.6882719999999996</c:v>
                </c:pt>
                <c:pt idx="4553">
                  <c:v>9.6877030000000008</c:v>
                </c:pt>
                <c:pt idx="4554">
                  <c:v>9.6863770000000002</c:v>
                </c:pt>
                <c:pt idx="4555">
                  <c:v>9.6844979999999996</c:v>
                </c:pt>
                <c:pt idx="4556">
                  <c:v>9.6822110000000006</c:v>
                </c:pt>
                <c:pt idx="4557">
                  <c:v>9.6813739999999999</c:v>
                </c:pt>
                <c:pt idx="4558">
                  <c:v>9.6802720000000004</c:v>
                </c:pt>
                <c:pt idx="4559">
                  <c:v>9.6791420000000006</c:v>
                </c:pt>
                <c:pt idx="4560">
                  <c:v>9.6792750000000005</c:v>
                </c:pt>
                <c:pt idx="4561">
                  <c:v>9.6777979999999992</c:v>
                </c:pt>
                <c:pt idx="4562">
                  <c:v>9.6767369999999993</c:v>
                </c:pt>
                <c:pt idx="4563">
                  <c:v>9.6767850000000006</c:v>
                </c:pt>
                <c:pt idx="4564">
                  <c:v>9.6763849999999998</c:v>
                </c:pt>
                <c:pt idx="4565">
                  <c:v>9.6765139999999992</c:v>
                </c:pt>
                <c:pt idx="4566">
                  <c:v>9.6762639999999998</c:v>
                </c:pt>
                <c:pt idx="4567">
                  <c:v>9.6771720000000006</c:v>
                </c:pt>
                <c:pt idx="4568">
                  <c:v>9.6756770000000003</c:v>
                </c:pt>
                <c:pt idx="4569">
                  <c:v>9.674823</c:v>
                </c:pt>
                <c:pt idx="4570">
                  <c:v>9.6744149999999998</c:v>
                </c:pt>
                <c:pt idx="4571">
                  <c:v>9.6743780000000008</c:v>
                </c:pt>
                <c:pt idx="4572">
                  <c:v>9.6739619999999995</c:v>
                </c:pt>
                <c:pt idx="4573">
                  <c:v>9.674671</c:v>
                </c:pt>
                <c:pt idx="4574">
                  <c:v>9.6737470000000005</c:v>
                </c:pt>
                <c:pt idx="4575">
                  <c:v>9.6744959999999995</c:v>
                </c:pt>
                <c:pt idx="4576">
                  <c:v>9.6745490000000007</c:v>
                </c:pt>
                <c:pt idx="4577">
                  <c:v>9.6738510000000009</c:v>
                </c:pt>
                <c:pt idx="4578">
                  <c:v>9.6729350000000007</c:v>
                </c:pt>
                <c:pt idx="4579">
                  <c:v>9.6731680000000004</c:v>
                </c:pt>
                <c:pt idx="4580">
                  <c:v>9.6728660000000009</c:v>
                </c:pt>
                <c:pt idx="4581">
                  <c:v>9.6735629999999997</c:v>
                </c:pt>
                <c:pt idx="4582">
                  <c:v>9.6737549999999999</c:v>
                </c:pt>
                <c:pt idx="4583">
                  <c:v>9.6748930000000009</c:v>
                </c:pt>
                <c:pt idx="4584">
                  <c:v>9.6754680000000004</c:v>
                </c:pt>
                <c:pt idx="4585">
                  <c:v>9.6751900000000006</c:v>
                </c:pt>
                <c:pt idx="4586">
                  <c:v>9.6746499999999997</c:v>
                </c:pt>
                <c:pt idx="4587">
                  <c:v>9.6745020000000004</c:v>
                </c:pt>
                <c:pt idx="4588">
                  <c:v>9.6741820000000001</c:v>
                </c:pt>
                <c:pt idx="4589">
                  <c:v>9.673394</c:v>
                </c:pt>
                <c:pt idx="4590">
                  <c:v>9.6721699999999995</c:v>
                </c:pt>
                <c:pt idx="4591">
                  <c:v>9.6711270000000003</c:v>
                </c:pt>
                <c:pt idx="4592">
                  <c:v>9.6703740000000007</c:v>
                </c:pt>
                <c:pt idx="4593">
                  <c:v>9.6690609999999992</c:v>
                </c:pt>
                <c:pt idx="4594">
                  <c:v>9.6683149999999998</c:v>
                </c:pt>
                <c:pt idx="4595">
                  <c:v>9.6676649999999995</c:v>
                </c:pt>
                <c:pt idx="4596">
                  <c:v>9.6674810000000004</c:v>
                </c:pt>
                <c:pt idx="4597">
                  <c:v>9.6678239999999995</c:v>
                </c:pt>
                <c:pt idx="4598">
                  <c:v>9.6676500000000001</c:v>
                </c:pt>
                <c:pt idx="4599">
                  <c:v>9.666506</c:v>
                </c:pt>
                <c:pt idx="4600">
                  <c:v>9.6653079999999996</c:v>
                </c:pt>
                <c:pt idx="4601">
                  <c:v>9.6647010000000009</c:v>
                </c:pt>
                <c:pt idx="4602">
                  <c:v>9.6642229999999998</c:v>
                </c:pt>
                <c:pt idx="4603">
                  <c:v>9.6639160000000004</c:v>
                </c:pt>
                <c:pt idx="4604">
                  <c:v>9.6632759999999998</c:v>
                </c:pt>
                <c:pt idx="4605">
                  <c:v>9.6636769999999999</c:v>
                </c:pt>
                <c:pt idx="4606">
                  <c:v>9.6643249999999998</c:v>
                </c:pt>
                <c:pt idx="4607">
                  <c:v>9.6641279999999998</c:v>
                </c:pt>
                <c:pt idx="4608">
                  <c:v>9.6635639999999992</c:v>
                </c:pt>
                <c:pt idx="4609">
                  <c:v>9.6633980000000008</c:v>
                </c:pt>
                <c:pt idx="4610">
                  <c:v>9.6631339999999994</c:v>
                </c:pt>
                <c:pt idx="4611">
                  <c:v>9.6631920000000004</c:v>
                </c:pt>
                <c:pt idx="4612">
                  <c:v>9.663214</c:v>
                </c:pt>
                <c:pt idx="4613">
                  <c:v>9.6624920000000003</c:v>
                </c:pt>
                <c:pt idx="4614">
                  <c:v>9.6620240000000006</c:v>
                </c:pt>
                <c:pt idx="4615">
                  <c:v>9.6609639999999999</c:v>
                </c:pt>
                <c:pt idx="4616">
                  <c:v>9.6603300000000001</c:v>
                </c:pt>
                <c:pt idx="4617">
                  <c:v>9.6593490000000006</c:v>
                </c:pt>
                <c:pt idx="4618">
                  <c:v>9.6586990000000004</c:v>
                </c:pt>
                <c:pt idx="4619">
                  <c:v>9.6579230000000003</c:v>
                </c:pt>
                <c:pt idx="4620">
                  <c:v>9.6573309999999992</c:v>
                </c:pt>
                <c:pt idx="4621">
                  <c:v>9.6566100000000006</c:v>
                </c:pt>
                <c:pt idx="4622">
                  <c:v>9.6553579999999997</c:v>
                </c:pt>
                <c:pt idx="4623">
                  <c:v>9.6537349999999993</c:v>
                </c:pt>
                <c:pt idx="4624">
                  <c:v>9.6532140000000002</c:v>
                </c:pt>
                <c:pt idx="4625">
                  <c:v>9.6520670000000006</c:v>
                </c:pt>
                <c:pt idx="4626">
                  <c:v>9.6503130000000006</c:v>
                </c:pt>
                <c:pt idx="4627">
                  <c:v>9.6482939999999999</c:v>
                </c:pt>
                <c:pt idx="4628">
                  <c:v>9.6469640000000005</c:v>
                </c:pt>
                <c:pt idx="4629">
                  <c:v>9.6457560000000004</c:v>
                </c:pt>
                <c:pt idx="4630">
                  <c:v>9.6455990000000007</c:v>
                </c:pt>
                <c:pt idx="4631">
                  <c:v>9.6441970000000001</c:v>
                </c:pt>
                <c:pt idx="4632">
                  <c:v>9.642493</c:v>
                </c:pt>
                <c:pt idx="4633">
                  <c:v>9.6411870000000004</c:v>
                </c:pt>
                <c:pt idx="4634">
                  <c:v>9.6402940000000008</c:v>
                </c:pt>
                <c:pt idx="4635">
                  <c:v>9.6395479999999996</c:v>
                </c:pt>
                <c:pt idx="4636">
                  <c:v>9.6387640000000001</c:v>
                </c:pt>
                <c:pt idx="4637">
                  <c:v>9.63795</c:v>
                </c:pt>
                <c:pt idx="4638">
                  <c:v>9.6371590000000005</c:v>
                </c:pt>
                <c:pt idx="4639">
                  <c:v>9.6365610000000004</c:v>
                </c:pt>
                <c:pt idx="4640">
                  <c:v>9.6358859999999993</c:v>
                </c:pt>
                <c:pt idx="4641">
                  <c:v>9.6348420000000008</c:v>
                </c:pt>
                <c:pt idx="4642">
                  <c:v>9.6340679999999992</c:v>
                </c:pt>
                <c:pt idx="4643">
                  <c:v>9.6335270000000008</c:v>
                </c:pt>
                <c:pt idx="4644">
                  <c:v>9.6323670000000003</c:v>
                </c:pt>
                <c:pt idx="4645">
                  <c:v>9.6310280000000006</c:v>
                </c:pt>
                <c:pt idx="4646">
                  <c:v>9.6298689999999993</c:v>
                </c:pt>
                <c:pt idx="4647">
                  <c:v>9.6287819999999993</c:v>
                </c:pt>
                <c:pt idx="4648">
                  <c:v>9.6279380000000003</c:v>
                </c:pt>
                <c:pt idx="4649">
                  <c:v>9.6276960000000003</c:v>
                </c:pt>
                <c:pt idx="4650">
                  <c:v>9.6272800000000007</c:v>
                </c:pt>
                <c:pt idx="4651">
                  <c:v>9.6261290000000006</c:v>
                </c:pt>
                <c:pt idx="4652">
                  <c:v>9.62547</c:v>
                </c:pt>
                <c:pt idx="4653">
                  <c:v>9.6244999999999994</c:v>
                </c:pt>
                <c:pt idx="4654">
                  <c:v>9.6233740000000001</c:v>
                </c:pt>
                <c:pt idx="4655">
                  <c:v>9.6230609999999999</c:v>
                </c:pt>
                <c:pt idx="4656">
                  <c:v>9.6223279999999995</c:v>
                </c:pt>
                <c:pt idx="4657">
                  <c:v>9.6223729999999996</c:v>
                </c:pt>
                <c:pt idx="4658">
                  <c:v>9.6224609999999995</c:v>
                </c:pt>
                <c:pt idx="4659">
                  <c:v>9.6215810000000008</c:v>
                </c:pt>
                <c:pt idx="4660">
                  <c:v>9.6206080000000007</c:v>
                </c:pt>
                <c:pt idx="4661">
                  <c:v>9.6204660000000004</c:v>
                </c:pt>
                <c:pt idx="4662">
                  <c:v>9.6198130000000006</c:v>
                </c:pt>
                <c:pt idx="4663">
                  <c:v>9.6183239999999994</c:v>
                </c:pt>
                <c:pt idx="4664">
                  <c:v>9.6174710000000001</c:v>
                </c:pt>
                <c:pt idx="4665">
                  <c:v>9.6174990000000005</c:v>
                </c:pt>
                <c:pt idx="4666">
                  <c:v>9.6173780000000004</c:v>
                </c:pt>
                <c:pt idx="4667">
                  <c:v>9.6168980000000008</c:v>
                </c:pt>
                <c:pt idx="4668">
                  <c:v>9.6168980000000008</c:v>
                </c:pt>
                <c:pt idx="4669">
                  <c:v>9.6169799999999999</c:v>
                </c:pt>
                <c:pt idx="4670">
                  <c:v>9.6167390000000008</c:v>
                </c:pt>
                <c:pt idx="4671">
                  <c:v>9.616282</c:v>
                </c:pt>
                <c:pt idx="4672">
                  <c:v>9.6162019999999995</c:v>
                </c:pt>
                <c:pt idx="4673">
                  <c:v>9.6164109999999994</c:v>
                </c:pt>
                <c:pt idx="4674">
                  <c:v>9.6157459999999997</c:v>
                </c:pt>
                <c:pt idx="4675">
                  <c:v>9.6161300000000001</c:v>
                </c:pt>
                <c:pt idx="4676">
                  <c:v>9.6172950000000004</c:v>
                </c:pt>
                <c:pt idx="4677">
                  <c:v>9.6179629999999996</c:v>
                </c:pt>
                <c:pt idx="4678">
                  <c:v>9.6181669999999997</c:v>
                </c:pt>
                <c:pt idx="4679">
                  <c:v>9.6177689999999991</c:v>
                </c:pt>
                <c:pt idx="4680">
                  <c:v>9.6170170000000006</c:v>
                </c:pt>
                <c:pt idx="4681">
                  <c:v>9.6167069999999999</c:v>
                </c:pt>
                <c:pt idx="4682">
                  <c:v>9.6166699999999992</c:v>
                </c:pt>
                <c:pt idx="4683">
                  <c:v>9.6163760000000007</c:v>
                </c:pt>
                <c:pt idx="4684">
                  <c:v>9.6159280000000003</c:v>
                </c:pt>
                <c:pt idx="4685">
                  <c:v>9.6153600000000008</c:v>
                </c:pt>
                <c:pt idx="4686">
                  <c:v>9.6146750000000001</c:v>
                </c:pt>
                <c:pt idx="4687">
                  <c:v>9.6142769999999995</c:v>
                </c:pt>
                <c:pt idx="4688">
                  <c:v>9.6135490000000008</c:v>
                </c:pt>
                <c:pt idx="4689">
                  <c:v>9.6134699999999995</c:v>
                </c:pt>
                <c:pt idx="4690">
                  <c:v>9.6135570000000001</c:v>
                </c:pt>
                <c:pt idx="4691">
                  <c:v>9.6137789999999992</c:v>
                </c:pt>
                <c:pt idx="4692">
                  <c:v>9.6140790000000003</c:v>
                </c:pt>
                <c:pt idx="4693">
                  <c:v>9.6140340000000002</c:v>
                </c:pt>
                <c:pt idx="4694">
                  <c:v>9.6148539999999993</c:v>
                </c:pt>
                <c:pt idx="4695">
                  <c:v>9.6155410000000003</c:v>
                </c:pt>
                <c:pt idx="4696">
                  <c:v>9.6159189999999999</c:v>
                </c:pt>
                <c:pt idx="4697">
                  <c:v>9.6163439999999998</c:v>
                </c:pt>
                <c:pt idx="4698">
                  <c:v>9.6162749999999999</c:v>
                </c:pt>
                <c:pt idx="4699">
                  <c:v>9.6152130000000007</c:v>
                </c:pt>
                <c:pt idx="4700">
                  <c:v>9.6144700000000007</c:v>
                </c:pt>
                <c:pt idx="4701">
                  <c:v>9.6147089999999995</c:v>
                </c:pt>
                <c:pt idx="4702">
                  <c:v>9.6143879999999999</c:v>
                </c:pt>
                <c:pt idx="4703">
                  <c:v>9.6141000000000005</c:v>
                </c:pt>
                <c:pt idx="4704">
                  <c:v>9.613804</c:v>
                </c:pt>
                <c:pt idx="4705">
                  <c:v>9.6124530000000004</c:v>
                </c:pt>
                <c:pt idx="4706">
                  <c:v>9.6113949999999999</c:v>
                </c:pt>
                <c:pt idx="4707">
                  <c:v>9.6104970000000005</c:v>
                </c:pt>
                <c:pt idx="4708">
                  <c:v>9.6094349999999995</c:v>
                </c:pt>
                <c:pt idx="4709">
                  <c:v>9.6092980000000008</c:v>
                </c:pt>
                <c:pt idx="4710">
                  <c:v>9.6097180000000009</c:v>
                </c:pt>
                <c:pt idx="4711">
                  <c:v>9.6100700000000003</c:v>
                </c:pt>
                <c:pt idx="4712">
                  <c:v>9.6089680000000008</c:v>
                </c:pt>
                <c:pt idx="4713">
                  <c:v>9.6091219999999993</c:v>
                </c:pt>
                <c:pt idx="4714">
                  <c:v>9.6091470000000001</c:v>
                </c:pt>
                <c:pt idx="4715">
                  <c:v>9.6078919999999997</c:v>
                </c:pt>
                <c:pt idx="4716">
                  <c:v>9.6065400000000007</c:v>
                </c:pt>
                <c:pt idx="4717">
                  <c:v>9.6057129999999997</c:v>
                </c:pt>
                <c:pt idx="4718">
                  <c:v>9.6048109999999998</c:v>
                </c:pt>
                <c:pt idx="4719">
                  <c:v>9.6038209999999999</c:v>
                </c:pt>
                <c:pt idx="4720">
                  <c:v>9.6028559999999992</c:v>
                </c:pt>
                <c:pt idx="4721">
                  <c:v>9.6021409999999996</c:v>
                </c:pt>
                <c:pt idx="4722">
                  <c:v>9.6014610000000005</c:v>
                </c:pt>
                <c:pt idx="4723">
                  <c:v>9.6005389999999995</c:v>
                </c:pt>
                <c:pt idx="4724">
                  <c:v>9.6016619999999993</c:v>
                </c:pt>
                <c:pt idx="4725">
                  <c:v>9.6013940000000009</c:v>
                </c:pt>
                <c:pt idx="4726">
                  <c:v>9.5998789999999996</c:v>
                </c:pt>
                <c:pt idx="4727">
                  <c:v>9.5989880000000003</c:v>
                </c:pt>
                <c:pt idx="4728">
                  <c:v>9.5992250000000006</c:v>
                </c:pt>
                <c:pt idx="4729">
                  <c:v>9.5990160000000007</c:v>
                </c:pt>
                <c:pt idx="4730">
                  <c:v>9.5983979999999995</c:v>
                </c:pt>
                <c:pt idx="4731">
                  <c:v>9.598312</c:v>
                </c:pt>
                <c:pt idx="4732">
                  <c:v>9.5980039999999995</c:v>
                </c:pt>
                <c:pt idx="4733">
                  <c:v>9.5975590000000004</c:v>
                </c:pt>
                <c:pt idx="4734">
                  <c:v>9.5976999999999997</c:v>
                </c:pt>
                <c:pt idx="4735">
                  <c:v>9.597054</c:v>
                </c:pt>
                <c:pt idx="4736">
                  <c:v>9.5963220000000007</c:v>
                </c:pt>
                <c:pt idx="4737">
                  <c:v>9.5962709999999998</c:v>
                </c:pt>
                <c:pt idx="4738">
                  <c:v>9.5961409999999994</c:v>
                </c:pt>
                <c:pt idx="4739">
                  <c:v>9.5950939999999996</c:v>
                </c:pt>
                <c:pt idx="4740">
                  <c:v>9.5955919999999999</c:v>
                </c:pt>
                <c:pt idx="4741">
                  <c:v>9.5961040000000004</c:v>
                </c:pt>
                <c:pt idx="4742">
                  <c:v>9.5946929999999995</c:v>
                </c:pt>
                <c:pt idx="4743">
                  <c:v>9.5941069999999993</c:v>
                </c:pt>
                <c:pt idx="4744">
                  <c:v>9.5929509999999993</c:v>
                </c:pt>
                <c:pt idx="4745">
                  <c:v>9.5916040000000002</c:v>
                </c:pt>
                <c:pt idx="4746">
                  <c:v>9.5914319999999993</c:v>
                </c:pt>
                <c:pt idx="4747">
                  <c:v>9.5909069999999996</c:v>
                </c:pt>
                <c:pt idx="4748">
                  <c:v>9.590954</c:v>
                </c:pt>
                <c:pt idx="4749">
                  <c:v>9.5917030000000008</c:v>
                </c:pt>
                <c:pt idx="4750">
                  <c:v>9.592231</c:v>
                </c:pt>
                <c:pt idx="4751">
                  <c:v>9.5921339999999997</c:v>
                </c:pt>
                <c:pt idx="4752">
                  <c:v>9.5907850000000003</c:v>
                </c:pt>
                <c:pt idx="4753">
                  <c:v>9.5901239999999994</c:v>
                </c:pt>
                <c:pt idx="4754">
                  <c:v>9.5890730000000008</c:v>
                </c:pt>
                <c:pt idx="4755">
                  <c:v>9.5884429999999998</c:v>
                </c:pt>
                <c:pt idx="4756">
                  <c:v>9.5875749999999993</c:v>
                </c:pt>
                <c:pt idx="4757">
                  <c:v>9.5867730000000009</c:v>
                </c:pt>
                <c:pt idx="4758">
                  <c:v>9.5859880000000004</c:v>
                </c:pt>
                <c:pt idx="4759">
                  <c:v>9.5846789999999995</c:v>
                </c:pt>
                <c:pt idx="4760">
                  <c:v>9.5832739999999994</c:v>
                </c:pt>
                <c:pt idx="4761">
                  <c:v>9.5812740000000005</c:v>
                </c:pt>
                <c:pt idx="4762">
                  <c:v>9.5809470000000001</c:v>
                </c:pt>
                <c:pt idx="4763">
                  <c:v>9.5800190000000001</c:v>
                </c:pt>
                <c:pt idx="4764">
                  <c:v>9.5790710000000008</c:v>
                </c:pt>
                <c:pt idx="4765">
                  <c:v>9.5787429999999993</c:v>
                </c:pt>
                <c:pt idx="4766">
                  <c:v>9.5789969999999993</c:v>
                </c:pt>
                <c:pt idx="4767">
                  <c:v>9.5788089999999997</c:v>
                </c:pt>
                <c:pt idx="4768">
                  <c:v>9.5794379999999997</c:v>
                </c:pt>
                <c:pt idx="4769">
                  <c:v>9.5788039999999999</c:v>
                </c:pt>
                <c:pt idx="4770">
                  <c:v>9.5784319999999994</c:v>
                </c:pt>
                <c:pt idx="4771">
                  <c:v>9.5774410000000003</c:v>
                </c:pt>
                <c:pt idx="4772">
                  <c:v>9.5781320000000001</c:v>
                </c:pt>
                <c:pt idx="4773">
                  <c:v>9.5785529999999994</c:v>
                </c:pt>
                <c:pt idx="4774">
                  <c:v>9.5779370000000004</c:v>
                </c:pt>
                <c:pt idx="4775">
                  <c:v>9.5771370000000005</c:v>
                </c:pt>
                <c:pt idx="4776">
                  <c:v>9.5766840000000002</c:v>
                </c:pt>
                <c:pt idx="4777">
                  <c:v>9.5757910000000006</c:v>
                </c:pt>
                <c:pt idx="4778">
                  <c:v>9.5747359999999997</c:v>
                </c:pt>
                <c:pt idx="4779">
                  <c:v>9.5747929999999997</c:v>
                </c:pt>
                <c:pt idx="4780">
                  <c:v>9.574821</c:v>
                </c:pt>
                <c:pt idx="4781">
                  <c:v>9.5734759999999994</c:v>
                </c:pt>
                <c:pt idx="4782">
                  <c:v>9.5730679999999992</c:v>
                </c:pt>
                <c:pt idx="4783">
                  <c:v>9.5729989999999994</c:v>
                </c:pt>
                <c:pt idx="4784">
                  <c:v>9.5721240000000005</c:v>
                </c:pt>
                <c:pt idx="4785">
                  <c:v>9.5716199999999994</c:v>
                </c:pt>
                <c:pt idx="4786">
                  <c:v>9.5716940000000008</c:v>
                </c:pt>
                <c:pt idx="4787">
                  <c:v>9.5715509999999995</c:v>
                </c:pt>
                <c:pt idx="4788">
                  <c:v>9.5706179999999996</c:v>
                </c:pt>
                <c:pt idx="4789">
                  <c:v>9.5703230000000001</c:v>
                </c:pt>
                <c:pt idx="4790">
                  <c:v>9.5689949999999993</c:v>
                </c:pt>
                <c:pt idx="4791">
                  <c:v>9.5675349999999995</c:v>
                </c:pt>
                <c:pt idx="4792">
                  <c:v>9.5675530000000002</c:v>
                </c:pt>
                <c:pt idx="4793">
                  <c:v>9.5678389999999993</c:v>
                </c:pt>
                <c:pt idx="4794">
                  <c:v>9.5677579999999995</c:v>
                </c:pt>
                <c:pt idx="4795">
                  <c:v>9.5669000000000004</c:v>
                </c:pt>
                <c:pt idx="4796">
                  <c:v>9.5665399999999998</c:v>
                </c:pt>
                <c:pt idx="4797">
                  <c:v>9.5666419999999999</c:v>
                </c:pt>
                <c:pt idx="4798">
                  <c:v>9.5657499999999995</c:v>
                </c:pt>
                <c:pt idx="4799">
                  <c:v>9.5636860000000006</c:v>
                </c:pt>
                <c:pt idx="4800">
                  <c:v>9.5621600000000004</c:v>
                </c:pt>
                <c:pt idx="4801">
                  <c:v>9.5609020000000005</c:v>
                </c:pt>
                <c:pt idx="4802">
                  <c:v>9.5606089999999995</c:v>
                </c:pt>
                <c:pt idx="4803">
                  <c:v>9.5594140000000003</c:v>
                </c:pt>
                <c:pt idx="4804">
                  <c:v>9.5598150000000004</c:v>
                </c:pt>
                <c:pt idx="4805">
                  <c:v>9.5598840000000003</c:v>
                </c:pt>
                <c:pt idx="4806">
                  <c:v>9.5601350000000007</c:v>
                </c:pt>
                <c:pt idx="4807">
                  <c:v>9.5593690000000002</c:v>
                </c:pt>
                <c:pt idx="4808">
                  <c:v>9.5597300000000001</c:v>
                </c:pt>
                <c:pt idx="4809">
                  <c:v>9.5598340000000004</c:v>
                </c:pt>
                <c:pt idx="4810">
                  <c:v>9.5597820000000002</c:v>
                </c:pt>
                <c:pt idx="4811">
                  <c:v>9.5598949999999991</c:v>
                </c:pt>
                <c:pt idx="4812">
                  <c:v>9.5596080000000008</c:v>
                </c:pt>
                <c:pt idx="4813">
                  <c:v>9.5605259999999994</c:v>
                </c:pt>
                <c:pt idx="4814">
                  <c:v>9.5612670000000008</c:v>
                </c:pt>
                <c:pt idx="4815">
                  <c:v>9.5606340000000003</c:v>
                </c:pt>
                <c:pt idx="4816">
                  <c:v>9.5592880000000005</c:v>
                </c:pt>
                <c:pt idx="4817">
                  <c:v>9.5594070000000002</c:v>
                </c:pt>
                <c:pt idx="4818">
                  <c:v>9.5587269999999993</c:v>
                </c:pt>
                <c:pt idx="4819">
                  <c:v>9.5589709999999997</c:v>
                </c:pt>
                <c:pt idx="4820">
                  <c:v>9.5589700000000004</c:v>
                </c:pt>
                <c:pt idx="4821">
                  <c:v>9.5588320000000007</c:v>
                </c:pt>
                <c:pt idx="4822">
                  <c:v>9.5578319999999994</c:v>
                </c:pt>
                <c:pt idx="4823">
                  <c:v>9.5571719999999996</c:v>
                </c:pt>
                <c:pt idx="4824">
                  <c:v>9.557226</c:v>
                </c:pt>
                <c:pt idx="4825">
                  <c:v>9.5569249999999997</c:v>
                </c:pt>
                <c:pt idx="4826">
                  <c:v>9.5574980000000007</c:v>
                </c:pt>
                <c:pt idx="4827">
                  <c:v>9.5578029999999998</c:v>
                </c:pt>
                <c:pt idx="4828">
                  <c:v>9.5573840000000008</c:v>
                </c:pt>
                <c:pt idx="4829">
                  <c:v>9.5564370000000007</c:v>
                </c:pt>
                <c:pt idx="4830">
                  <c:v>9.5553500000000007</c:v>
                </c:pt>
                <c:pt idx="4831">
                  <c:v>9.5551349999999999</c:v>
                </c:pt>
                <c:pt idx="4832">
                  <c:v>9.5544469999999997</c:v>
                </c:pt>
                <c:pt idx="4833">
                  <c:v>9.5537589999999994</c:v>
                </c:pt>
                <c:pt idx="4834">
                  <c:v>9.5531640000000007</c:v>
                </c:pt>
                <c:pt idx="4835">
                  <c:v>9.5536849999999998</c:v>
                </c:pt>
                <c:pt idx="4836">
                  <c:v>9.5531419999999994</c:v>
                </c:pt>
                <c:pt idx="4837">
                  <c:v>9.5527770000000007</c:v>
                </c:pt>
                <c:pt idx="4838">
                  <c:v>9.5527730000000002</c:v>
                </c:pt>
                <c:pt idx="4839">
                  <c:v>9.5526309999999999</c:v>
                </c:pt>
                <c:pt idx="4840">
                  <c:v>9.5522749999999998</c:v>
                </c:pt>
                <c:pt idx="4841">
                  <c:v>9.5523959999999999</c:v>
                </c:pt>
                <c:pt idx="4842">
                  <c:v>9.5527090000000001</c:v>
                </c:pt>
                <c:pt idx="4843">
                  <c:v>9.5520370000000003</c:v>
                </c:pt>
                <c:pt idx="4844">
                  <c:v>9.5514299999999999</c:v>
                </c:pt>
                <c:pt idx="4845">
                  <c:v>9.5513860000000008</c:v>
                </c:pt>
                <c:pt idx="4846">
                  <c:v>9.5505449999999996</c:v>
                </c:pt>
                <c:pt idx="4847">
                  <c:v>9.5488809999999997</c:v>
                </c:pt>
                <c:pt idx="4848">
                  <c:v>9.5475410000000007</c:v>
                </c:pt>
                <c:pt idx="4849">
                  <c:v>9.5480409999999996</c:v>
                </c:pt>
                <c:pt idx="4850">
                  <c:v>9.5486939999999993</c:v>
                </c:pt>
                <c:pt idx="4851">
                  <c:v>9.5487979999999997</c:v>
                </c:pt>
                <c:pt idx="4852">
                  <c:v>9.5488800000000005</c:v>
                </c:pt>
                <c:pt idx="4853">
                  <c:v>9.5492609999999996</c:v>
                </c:pt>
                <c:pt idx="4854">
                  <c:v>9.5482040000000001</c:v>
                </c:pt>
                <c:pt idx="4855">
                  <c:v>9.5469329999999992</c:v>
                </c:pt>
                <c:pt idx="4856">
                  <c:v>9.546227</c:v>
                </c:pt>
                <c:pt idx="4857">
                  <c:v>9.5454629999999998</c:v>
                </c:pt>
                <c:pt idx="4858">
                  <c:v>9.5436929999999993</c:v>
                </c:pt>
                <c:pt idx="4859">
                  <c:v>9.5416699999999999</c:v>
                </c:pt>
                <c:pt idx="4860">
                  <c:v>9.5401659999999993</c:v>
                </c:pt>
                <c:pt idx="4861">
                  <c:v>9.5395380000000003</c:v>
                </c:pt>
                <c:pt idx="4862">
                  <c:v>9.5388300000000008</c:v>
                </c:pt>
                <c:pt idx="4863">
                  <c:v>9.5379109999999994</c:v>
                </c:pt>
                <c:pt idx="4864">
                  <c:v>9.5371349999999993</c:v>
                </c:pt>
                <c:pt idx="4865">
                  <c:v>9.5360460000000007</c:v>
                </c:pt>
                <c:pt idx="4866">
                  <c:v>9.5351900000000001</c:v>
                </c:pt>
                <c:pt idx="4867">
                  <c:v>9.5336850000000002</c:v>
                </c:pt>
                <c:pt idx="4868">
                  <c:v>9.5320540000000005</c:v>
                </c:pt>
                <c:pt idx="4869">
                  <c:v>9.5303159999999991</c:v>
                </c:pt>
                <c:pt idx="4870">
                  <c:v>9.5290579999999991</c:v>
                </c:pt>
                <c:pt idx="4871">
                  <c:v>9.5284549999999992</c:v>
                </c:pt>
                <c:pt idx="4872">
                  <c:v>9.5278639999999992</c:v>
                </c:pt>
                <c:pt idx="4873">
                  <c:v>9.5265319999999996</c:v>
                </c:pt>
                <c:pt idx="4874">
                  <c:v>9.5248089999999994</c:v>
                </c:pt>
                <c:pt idx="4875">
                  <c:v>9.5233240000000006</c:v>
                </c:pt>
                <c:pt idx="4876">
                  <c:v>9.5214999999999996</c:v>
                </c:pt>
                <c:pt idx="4877">
                  <c:v>9.5200479999999992</c:v>
                </c:pt>
                <c:pt idx="4878">
                  <c:v>9.5195129999999999</c:v>
                </c:pt>
                <c:pt idx="4879">
                  <c:v>9.5187380000000008</c:v>
                </c:pt>
                <c:pt idx="4880">
                  <c:v>9.5180810000000005</c:v>
                </c:pt>
                <c:pt idx="4881">
                  <c:v>9.5173240000000003</c:v>
                </c:pt>
                <c:pt idx="4882">
                  <c:v>9.5160330000000002</c:v>
                </c:pt>
                <c:pt idx="4883">
                  <c:v>9.5148410000000005</c:v>
                </c:pt>
                <c:pt idx="4884">
                  <c:v>9.5141259999999992</c:v>
                </c:pt>
                <c:pt idx="4885">
                  <c:v>9.5122669999999996</c:v>
                </c:pt>
                <c:pt idx="4886">
                  <c:v>9.5112640000000006</c:v>
                </c:pt>
                <c:pt idx="4887">
                  <c:v>9.5110449999999993</c:v>
                </c:pt>
                <c:pt idx="4888">
                  <c:v>9.5102069999999994</c:v>
                </c:pt>
                <c:pt idx="4889">
                  <c:v>9.5095080000000003</c:v>
                </c:pt>
                <c:pt idx="4890">
                  <c:v>9.5084680000000006</c:v>
                </c:pt>
                <c:pt idx="4891">
                  <c:v>9.5068040000000007</c:v>
                </c:pt>
                <c:pt idx="4892">
                  <c:v>9.5051830000000006</c:v>
                </c:pt>
                <c:pt idx="4893">
                  <c:v>9.5039750000000005</c:v>
                </c:pt>
                <c:pt idx="4894">
                  <c:v>9.5026989999999998</c:v>
                </c:pt>
                <c:pt idx="4895">
                  <c:v>9.5011390000000002</c:v>
                </c:pt>
                <c:pt idx="4896">
                  <c:v>9.4999660000000006</c:v>
                </c:pt>
                <c:pt idx="4897">
                  <c:v>9.4991219999999998</c:v>
                </c:pt>
                <c:pt idx="4898">
                  <c:v>9.4985470000000003</c:v>
                </c:pt>
                <c:pt idx="4899">
                  <c:v>9.4974030000000003</c:v>
                </c:pt>
                <c:pt idx="4900">
                  <c:v>9.4962</c:v>
                </c:pt>
                <c:pt idx="4901">
                  <c:v>9.4954330000000002</c:v>
                </c:pt>
                <c:pt idx="4902">
                  <c:v>9.494923</c:v>
                </c:pt>
                <c:pt idx="4903">
                  <c:v>9.4943050000000007</c:v>
                </c:pt>
                <c:pt idx="4904">
                  <c:v>9.4936360000000004</c:v>
                </c:pt>
                <c:pt idx="4905">
                  <c:v>9.4939450000000001</c:v>
                </c:pt>
                <c:pt idx="4906">
                  <c:v>9.4944249999999997</c:v>
                </c:pt>
                <c:pt idx="4907">
                  <c:v>9.4946560000000009</c:v>
                </c:pt>
                <c:pt idx="4908">
                  <c:v>9.4945369999999993</c:v>
                </c:pt>
                <c:pt idx="4909">
                  <c:v>9.4949650000000005</c:v>
                </c:pt>
                <c:pt idx="4910">
                  <c:v>9.4953059999999994</c:v>
                </c:pt>
                <c:pt idx="4911">
                  <c:v>9.4945590000000006</c:v>
                </c:pt>
                <c:pt idx="4912">
                  <c:v>9.4933350000000001</c:v>
                </c:pt>
                <c:pt idx="4913">
                  <c:v>9.4921030000000002</c:v>
                </c:pt>
                <c:pt idx="4914">
                  <c:v>9.4903549999999992</c:v>
                </c:pt>
                <c:pt idx="4915">
                  <c:v>9.4891310000000004</c:v>
                </c:pt>
                <c:pt idx="4916">
                  <c:v>9.4887890000000006</c:v>
                </c:pt>
                <c:pt idx="4917">
                  <c:v>9.4885590000000004</c:v>
                </c:pt>
                <c:pt idx="4918">
                  <c:v>9.4878750000000007</c:v>
                </c:pt>
                <c:pt idx="4919">
                  <c:v>9.4871250000000007</c:v>
                </c:pt>
                <c:pt idx="4920">
                  <c:v>9.486955</c:v>
                </c:pt>
                <c:pt idx="4921">
                  <c:v>9.4858399999999996</c:v>
                </c:pt>
                <c:pt idx="4922">
                  <c:v>9.4849110000000003</c:v>
                </c:pt>
                <c:pt idx="4923">
                  <c:v>9.4840309999999999</c:v>
                </c:pt>
                <c:pt idx="4924">
                  <c:v>9.4838450000000005</c:v>
                </c:pt>
                <c:pt idx="4925">
                  <c:v>9.4835650000000005</c:v>
                </c:pt>
                <c:pt idx="4926">
                  <c:v>9.483193</c:v>
                </c:pt>
                <c:pt idx="4927">
                  <c:v>9.4826969999999999</c:v>
                </c:pt>
                <c:pt idx="4928">
                  <c:v>9.4812499999999993</c:v>
                </c:pt>
                <c:pt idx="4929">
                  <c:v>9.4800660000000008</c:v>
                </c:pt>
                <c:pt idx="4930">
                  <c:v>9.4798360000000006</c:v>
                </c:pt>
                <c:pt idx="4931">
                  <c:v>9.4797399999999996</c:v>
                </c:pt>
                <c:pt idx="4932">
                  <c:v>9.4793789999999998</c:v>
                </c:pt>
                <c:pt idx="4933">
                  <c:v>9.4792360000000002</c:v>
                </c:pt>
                <c:pt idx="4934">
                  <c:v>9.4781820000000003</c:v>
                </c:pt>
                <c:pt idx="4935">
                  <c:v>9.4769640000000006</c:v>
                </c:pt>
                <c:pt idx="4936">
                  <c:v>9.4764990000000004</c:v>
                </c:pt>
                <c:pt idx="4937">
                  <c:v>9.4746799999999993</c:v>
                </c:pt>
                <c:pt idx="4938">
                  <c:v>9.4730380000000007</c:v>
                </c:pt>
                <c:pt idx="4939">
                  <c:v>9.4723919999999993</c:v>
                </c:pt>
                <c:pt idx="4940">
                  <c:v>9.4719510000000007</c:v>
                </c:pt>
                <c:pt idx="4941">
                  <c:v>9.4714849999999995</c:v>
                </c:pt>
                <c:pt idx="4942">
                  <c:v>9.4702400000000004</c:v>
                </c:pt>
                <c:pt idx="4943">
                  <c:v>9.4691740000000006</c:v>
                </c:pt>
                <c:pt idx="4944">
                  <c:v>9.4681719999999991</c:v>
                </c:pt>
                <c:pt idx="4945">
                  <c:v>9.4666270000000008</c:v>
                </c:pt>
                <c:pt idx="4946">
                  <c:v>9.4663959999999996</c:v>
                </c:pt>
                <c:pt idx="4947">
                  <c:v>9.4665569999999999</c:v>
                </c:pt>
                <c:pt idx="4948">
                  <c:v>9.4667180000000002</c:v>
                </c:pt>
                <c:pt idx="4949">
                  <c:v>9.4660820000000001</c:v>
                </c:pt>
                <c:pt idx="4950">
                  <c:v>9.4651029999999992</c:v>
                </c:pt>
                <c:pt idx="4951">
                  <c:v>9.4641789999999997</c:v>
                </c:pt>
                <c:pt idx="4952">
                  <c:v>9.4630670000000006</c:v>
                </c:pt>
                <c:pt idx="4953">
                  <c:v>9.462161</c:v>
                </c:pt>
                <c:pt idx="4954">
                  <c:v>9.4612149999999993</c:v>
                </c:pt>
                <c:pt idx="4955">
                  <c:v>9.4602839999999997</c:v>
                </c:pt>
                <c:pt idx="4956">
                  <c:v>9.458933</c:v>
                </c:pt>
                <c:pt idx="4957">
                  <c:v>9.4565560000000009</c:v>
                </c:pt>
                <c:pt idx="4958">
                  <c:v>9.4545580000000005</c:v>
                </c:pt>
                <c:pt idx="4959">
                  <c:v>9.4530060000000002</c:v>
                </c:pt>
                <c:pt idx="4960">
                  <c:v>9.4520029999999995</c:v>
                </c:pt>
                <c:pt idx="4961">
                  <c:v>9.4512009999999993</c:v>
                </c:pt>
                <c:pt idx="4962">
                  <c:v>9.4505529999999993</c:v>
                </c:pt>
                <c:pt idx="4963">
                  <c:v>9.4503149999999998</c:v>
                </c:pt>
                <c:pt idx="4964">
                  <c:v>9.4495780000000007</c:v>
                </c:pt>
                <c:pt idx="4965">
                  <c:v>9.4490990000000004</c:v>
                </c:pt>
                <c:pt idx="4966">
                  <c:v>9.4486810000000006</c:v>
                </c:pt>
                <c:pt idx="4967">
                  <c:v>9.4482409999999994</c:v>
                </c:pt>
                <c:pt idx="4968">
                  <c:v>9.448359</c:v>
                </c:pt>
                <c:pt idx="4969">
                  <c:v>9.4481339999999996</c:v>
                </c:pt>
                <c:pt idx="4970">
                  <c:v>9.4469139999999996</c:v>
                </c:pt>
                <c:pt idx="4971">
                  <c:v>9.4451739999999997</c:v>
                </c:pt>
                <c:pt idx="4972">
                  <c:v>9.4453720000000008</c:v>
                </c:pt>
                <c:pt idx="4973">
                  <c:v>9.4453189999999996</c:v>
                </c:pt>
                <c:pt idx="4974">
                  <c:v>9.4444890000000008</c:v>
                </c:pt>
                <c:pt idx="4975">
                  <c:v>9.4429789999999993</c:v>
                </c:pt>
                <c:pt idx="4976">
                  <c:v>9.4423790000000007</c:v>
                </c:pt>
                <c:pt idx="4977">
                  <c:v>9.4414110000000004</c:v>
                </c:pt>
                <c:pt idx="4978">
                  <c:v>9.4406870000000005</c:v>
                </c:pt>
                <c:pt idx="4979">
                  <c:v>9.4394080000000002</c:v>
                </c:pt>
                <c:pt idx="4980">
                  <c:v>9.4375309999999999</c:v>
                </c:pt>
                <c:pt idx="4981">
                  <c:v>9.4354049999999994</c:v>
                </c:pt>
                <c:pt idx="4982">
                  <c:v>9.4339110000000002</c:v>
                </c:pt>
                <c:pt idx="4983">
                  <c:v>9.4317790000000006</c:v>
                </c:pt>
                <c:pt idx="4984">
                  <c:v>9.4305289999999999</c:v>
                </c:pt>
                <c:pt idx="4985">
                  <c:v>9.4302580000000003</c:v>
                </c:pt>
                <c:pt idx="4986">
                  <c:v>9.4289529999999999</c:v>
                </c:pt>
                <c:pt idx="4987">
                  <c:v>9.4285829999999997</c:v>
                </c:pt>
                <c:pt idx="4988">
                  <c:v>9.4277479999999994</c:v>
                </c:pt>
                <c:pt idx="4989">
                  <c:v>9.4271320000000003</c:v>
                </c:pt>
                <c:pt idx="4990">
                  <c:v>9.4263329999999996</c:v>
                </c:pt>
                <c:pt idx="4991">
                  <c:v>9.4250779999999992</c:v>
                </c:pt>
                <c:pt idx="4992">
                  <c:v>9.4242670000000004</c:v>
                </c:pt>
                <c:pt idx="4993">
                  <c:v>9.4234980000000004</c:v>
                </c:pt>
                <c:pt idx="4994">
                  <c:v>9.4232449999999996</c:v>
                </c:pt>
                <c:pt idx="4995">
                  <c:v>9.4241799999999998</c:v>
                </c:pt>
                <c:pt idx="4996">
                  <c:v>9.4230009999999993</c:v>
                </c:pt>
                <c:pt idx="4997">
                  <c:v>9.4205380000000005</c:v>
                </c:pt>
                <c:pt idx="4998">
                  <c:v>9.4185449999999999</c:v>
                </c:pt>
                <c:pt idx="4999">
                  <c:v>9.4160830000000004</c:v>
                </c:pt>
                <c:pt idx="5000">
                  <c:v>9.4153889999999993</c:v>
                </c:pt>
                <c:pt idx="5001">
                  <c:v>9.4142390000000002</c:v>
                </c:pt>
                <c:pt idx="5002">
                  <c:v>9.4135779999999993</c:v>
                </c:pt>
                <c:pt idx="5003">
                  <c:v>9.4126469999999998</c:v>
                </c:pt>
                <c:pt idx="5004">
                  <c:v>9.4119469999999996</c:v>
                </c:pt>
                <c:pt idx="5005">
                  <c:v>9.4103510000000004</c:v>
                </c:pt>
                <c:pt idx="5006">
                  <c:v>9.4083729999999992</c:v>
                </c:pt>
                <c:pt idx="5007">
                  <c:v>9.4075570000000006</c:v>
                </c:pt>
                <c:pt idx="5008">
                  <c:v>9.408004</c:v>
                </c:pt>
                <c:pt idx="5009">
                  <c:v>9.4073729999999998</c:v>
                </c:pt>
                <c:pt idx="5010">
                  <c:v>9.4058410000000006</c:v>
                </c:pt>
                <c:pt idx="5011">
                  <c:v>9.4050910000000005</c:v>
                </c:pt>
                <c:pt idx="5012">
                  <c:v>9.4037469999999992</c:v>
                </c:pt>
                <c:pt idx="5013">
                  <c:v>9.4017750000000007</c:v>
                </c:pt>
                <c:pt idx="5014">
                  <c:v>9.4008070000000004</c:v>
                </c:pt>
                <c:pt idx="5015">
                  <c:v>9.3995820000000005</c:v>
                </c:pt>
                <c:pt idx="5016">
                  <c:v>9.3987619999999996</c:v>
                </c:pt>
                <c:pt idx="5017">
                  <c:v>9.3968930000000004</c:v>
                </c:pt>
                <c:pt idx="5018">
                  <c:v>9.3958549999999992</c:v>
                </c:pt>
                <c:pt idx="5019">
                  <c:v>9.3949020000000001</c:v>
                </c:pt>
                <c:pt idx="5020">
                  <c:v>9.3933429999999998</c:v>
                </c:pt>
                <c:pt idx="5021">
                  <c:v>9.3931009999999997</c:v>
                </c:pt>
                <c:pt idx="5022">
                  <c:v>9.3918730000000004</c:v>
                </c:pt>
                <c:pt idx="5023">
                  <c:v>9.3902699999999992</c:v>
                </c:pt>
                <c:pt idx="5024">
                  <c:v>9.3888029999999993</c:v>
                </c:pt>
                <c:pt idx="5025">
                  <c:v>9.3878229999999991</c:v>
                </c:pt>
                <c:pt idx="5026">
                  <c:v>9.3868980000000004</c:v>
                </c:pt>
                <c:pt idx="5027">
                  <c:v>9.3859689999999993</c:v>
                </c:pt>
                <c:pt idx="5028">
                  <c:v>9.3860749999999999</c:v>
                </c:pt>
                <c:pt idx="5029">
                  <c:v>9.3857619999999997</c:v>
                </c:pt>
                <c:pt idx="5030">
                  <c:v>9.3851589999999998</c:v>
                </c:pt>
                <c:pt idx="5031">
                  <c:v>9.3847529999999999</c:v>
                </c:pt>
                <c:pt idx="5032">
                  <c:v>9.3844729999999998</c:v>
                </c:pt>
                <c:pt idx="5033">
                  <c:v>9.3846240000000005</c:v>
                </c:pt>
                <c:pt idx="5034">
                  <c:v>9.3845869999999998</c:v>
                </c:pt>
                <c:pt idx="5035">
                  <c:v>9.3847850000000008</c:v>
                </c:pt>
                <c:pt idx="5036">
                  <c:v>9.3850879999999997</c:v>
                </c:pt>
                <c:pt idx="5037">
                  <c:v>9.3845960000000002</c:v>
                </c:pt>
                <c:pt idx="5038">
                  <c:v>9.3848409999999998</c:v>
                </c:pt>
                <c:pt idx="5039">
                  <c:v>9.3841549999999998</c:v>
                </c:pt>
                <c:pt idx="5040">
                  <c:v>9.3830209999999994</c:v>
                </c:pt>
                <c:pt idx="5041">
                  <c:v>9.382479</c:v>
                </c:pt>
                <c:pt idx="5042">
                  <c:v>9.3819780000000002</c:v>
                </c:pt>
                <c:pt idx="5043">
                  <c:v>9.3811959999999992</c:v>
                </c:pt>
                <c:pt idx="5044">
                  <c:v>9.3804370000000006</c:v>
                </c:pt>
                <c:pt idx="5045">
                  <c:v>9.3794240000000002</c:v>
                </c:pt>
                <c:pt idx="5046">
                  <c:v>9.3789700000000007</c:v>
                </c:pt>
                <c:pt idx="5047">
                  <c:v>9.3806340000000006</c:v>
                </c:pt>
                <c:pt idx="5048">
                  <c:v>9.3803540000000005</c:v>
                </c:pt>
                <c:pt idx="5049">
                  <c:v>9.3811929999999997</c:v>
                </c:pt>
                <c:pt idx="5050">
                  <c:v>9.3809880000000003</c:v>
                </c:pt>
                <c:pt idx="5051">
                  <c:v>9.3804119999999998</c:v>
                </c:pt>
                <c:pt idx="5052">
                  <c:v>9.3795920000000006</c:v>
                </c:pt>
                <c:pt idx="5053">
                  <c:v>9.3789079999999991</c:v>
                </c:pt>
                <c:pt idx="5054">
                  <c:v>9.3788060000000009</c:v>
                </c:pt>
                <c:pt idx="5055">
                  <c:v>9.3794380000000004</c:v>
                </c:pt>
                <c:pt idx="5056">
                  <c:v>9.3795210000000004</c:v>
                </c:pt>
                <c:pt idx="5057">
                  <c:v>9.3798150000000007</c:v>
                </c:pt>
                <c:pt idx="5058">
                  <c:v>9.38035</c:v>
                </c:pt>
                <c:pt idx="5059">
                  <c:v>9.3814440000000001</c:v>
                </c:pt>
                <c:pt idx="5060">
                  <c:v>9.3824880000000004</c:v>
                </c:pt>
                <c:pt idx="5061">
                  <c:v>9.3825489999999991</c:v>
                </c:pt>
                <c:pt idx="5062">
                  <c:v>9.3831159999999993</c:v>
                </c:pt>
                <c:pt idx="5063">
                  <c:v>9.3827540000000003</c:v>
                </c:pt>
                <c:pt idx="5064">
                  <c:v>9.3819459999999992</c:v>
                </c:pt>
                <c:pt idx="5065">
                  <c:v>9.3822089999999996</c:v>
                </c:pt>
                <c:pt idx="5066">
                  <c:v>9.3815439999999999</c:v>
                </c:pt>
                <c:pt idx="5067">
                  <c:v>9.3810819999999993</c:v>
                </c:pt>
                <c:pt idx="5068">
                  <c:v>9.3811219999999995</c:v>
                </c:pt>
                <c:pt idx="5069">
                  <c:v>9.3799340000000004</c:v>
                </c:pt>
                <c:pt idx="5070">
                  <c:v>9.3799860000000006</c:v>
                </c:pt>
                <c:pt idx="5071">
                  <c:v>9.3807679999999998</c:v>
                </c:pt>
                <c:pt idx="5072">
                  <c:v>9.3800450000000009</c:v>
                </c:pt>
                <c:pt idx="5073">
                  <c:v>9.3789859999999994</c:v>
                </c:pt>
                <c:pt idx="5074">
                  <c:v>9.3792270000000002</c:v>
                </c:pt>
                <c:pt idx="5075">
                  <c:v>9.3794120000000003</c:v>
                </c:pt>
                <c:pt idx="5076">
                  <c:v>9.3794819999999994</c:v>
                </c:pt>
                <c:pt idx="5077">
                  <c:v>9.3790999999999993</c:v>
                </c:pt>
                <c:pt idx="5078">
                  <c:v>9.3791069999999994</c:v>
                </c:pt>
                <c:pt idx="5079">
                  <c:v>9.3790809999999993</c:v>
                </c:pt>
                <c:pt idx="5080">
                  <c:v>9.3792790000000004</c:v>
                </c:pt>
                <c:pt idx="5081">
                  <c:v>9.3800830000000008</c:v>
                </c:pt>
                <c:pt idx="5082">
                  <c:v>9.3809719999999999</c:v>
                </c:pt>
                <c:pt idx="5083">
                  <c:v>9.3801469999999991</c:v>
                </c:pt>
                <c:pt idx="5084">
                  <c:v>9.3795219999999997</c:v>
                </c:pt>
                <c:pt idx="5085">
                  <c:v>9.3789890000000007</c:v>
                </c:pt>
                <c:pt idx="5086">
                  <c:v>9.3780009999999994</c:v>
                </c:pt>
                <c:pt idx="5087">
                  <c:v>9.3769270000000002</c:v>
                </c:pt>
                <c:pt idx="5088">
                  <c:v>9.3754790000000003</c:v>
                </c:pt>
                <c:pt idx="5089">
                  <c:v>9.3744929999999993</c:v>
                </c:pt>
                <c:pt idx="5090">
                  <c:v>9.3736800000000002</c:v>
                </c:pt>
                <c:pt idx="5091">
                  <c:v>9.3734129999999993</c:v>
                </c:pt>
                <c:pt idx="5092">
                  <c:v>9.3726179999999992</c:v>
                </c:pt>
                <c:pt idx="5093">
                  <c:v>9.3724139999999991</c:v>
                </c:pt>
                <c:pt idx="5094">
                  <c:v>9.3715600000000006</c:v>
                </c:pt>
                <c:pt idx="5095">
                  <c:v>9.3708709999999993</c:v>
                </c:pt>
                <c:pt idx="5096">
                  <c:v>9.3705300000000005</c:v>
                </c:pt>
                <c:pt idx="5097">
                  <c:v>9.3697370000000006</c:v>
                </c:pt>
                <c:pt idx="5098">
                  <c:v>9.3686380000000007</c:v>
                </c:pt>
                <c:pt idx="5099">
                  <c:v>9.3673769999999994</c:v>
                </c:pt>
                <c:pt idx="5100">
                  <c:v>9.3666540000000005</c:v>
                </c:pt>
                <c:pt idx="5101">
                  <c:v>9.3667200000000008</c:v>
                </c:pt>
                <c:pt idx="5102">
                  <c:v>9.3668010000000006</c:v>
                </c:pt>
                <c:pt idx="5103">
                  <c:v>9.365964</c:v>
                </c:pt>
                <c:pt idx="5104">
                  <c:v>9.3649179999999994</c:v>
                </c:pt>
                <c:pt idx="5105">
                  <c:v>9.3639349999999997</c:v>
                </c:pt>
                <c:pt idx="5106">
                  <c:v>9.3627819999999993</c:v>
                </c:pt>
                <c:pt idx="5107">
                  <c:v>9.3619479999999999</c:v>
                </c:pt>
                <c:pt idx="5108">
                  <c:v>9.3596219999999999</c:v>
                </c:pt>
                <c:pt idx="5109">
                  <c:v>9.3567359999999997</c:v>
                </c:pt>
                <c:pt idx="5110">
                  <c:v>9.3549299999999995</c:v>
                </c:pt>
                <c:pt idx="5111">
                  <c:v>9.3534970000000008</c:v>
                </c:pt>
                <c:pt idx="5112">
                  <c:v>9.3518100000000004</c:v>
                </c:pt>
                <c:pt idx="5113">
                  <c:v>9.3509329999999995</c:v>
                </c:pt>
                <c:pt idx="5114">
                  <c:v>9.3504199999999997</c:v>
                </c:pt>
                <c:pt idx="5115">
                  <c:v>9.3487600000000004</c:v>
                </c:pt>
                <c:pt idx="5116">
                  <c:v>9.3467289999999998</c:v>
                </c:pt>
                <c:pt idx="5117">
                  <c:v>9.3458810000000003</c:v>
                </c:pt>
                <c:pt idx="5118">
                  <c:v>9.3446669999999994</c:v>
                </c:pt>
                <c:pt idx="5119">
                  <c:v>9.3434270000000001</c:v>
                </c:pt>
                <c:pt idx="5120">
                  <c:v>9.3423309999999997</c:v>
                </c:pt>
                <c:pt idx="5121">
                  <c:v>9.3400490000000005</c:v>
                </c:pt>
                <c:pt idx="5122">
                  <c:v>9.3381080000000001</c:v>
                </c:pt>
                <c:pt idx="5123">
                  <c:v>9.3375240000000002</c:v>
                </c:pt>
                <c:pt idx="5124">
                  <c:v>9.3361630000000009</c:v>
                </c:pt>
                <c:pt idx="5125">
                  <c:v>9.3346909999999994</c:v>
                </c:pt>
                <c:pt idx="5126">
                  <c:v>9.3327270000000002</c:v>
                </c:pt>
                <c:pt idx="5127">
                  <c:v>9.3312340000000003</c:v>
                </c:pt>
                <c:pt idx="5128">
                  <c:v>9.3305229999999995</c:v>
                </c:pt>
                <c:pt idx="5129">
                  <c:v>9.3293090000000003</c:v>
                </c:pt>
                <c:pt idx="5130">
                  <c:v>9.3281829999999992</c:v>
                </c:pt>
                <c:pt idx="5131">
                  <c:v>9.3263210000000001</c:v>
                </c:pt>
                <c:pt idx="5132">
                  <c:v>9.3244389999999999</c:v>
                </c:pt>
                <c:pt idx="5133">
                  <c:v>9.3239900000000002</c:v>
                </c:pt>
                <c:pt idx="5134">
                  <c:v>9.3233329999999999</c:v>
                </c:pt>
                <c:pt idx="5135">
                  <c:v>9.3213259999999991</c:v>
                </c:pt>
                <c:pt idx="5136">
                  <c:v>9.3196589999999997</c:v>
                </c:pt>
                <c:pt idx="5137">
                  <c:v>9.3189069999999994</c:v>
                </c:pt>
                <c:pt idx="5138">
                  <c:v>9.3179320000000008</c:v>
                </c:pt>
                <c:pt idx="5139">
                  <c:v>9.3169900000000005</c:v>
                </c:pt>
                <c:pt idx="5140">
                  <c:v>9.3158569999999994</c:v>
                </c:pt>
                <c:pt idx="5141">
                  <c:v>9.3148660000000003</c:v>
                </c:pt>
                <c:pt idx="5142">
                  <c:v>9.3147020000000005</c:v>
                </c:pt>
                <c:pt idx="5143">
                  <c:v>9.3146100000000001</c:v>
                </c:pt>
                <c:pt idx="5144">
                  <c:v>9.3145539999999993</c:v>
                </c:pt>
                <c:pt idx="5145">
                  <c:v>9.3141459999999991</c:v>
                </c:pt>
                <c:pt idx="5146">
                  <c:v>9.3131430000000002</c:v>
                </c:pt>
                <c:pt idx="5147">
                  <c:v>9.3113899999999994</c:v>
                </c:pt>
                <c:pt idx="5148">
                  <c:v>9.3107089999999992</c:v>
                </c:pt>
                <c:pt idx="5149">
                  <c:v>9.3109940000000009</c:v>
                </c:pt>
                <c:pt idx="5150">
                  <c:v>9.3101990000000008</c:v>
                </c:pt>
                <c:pt idx="5151">
                  <c:v>9.3091259999999991</c:v>
                </c:pt>
                <c:pt idx="5152">
                  <c:v>9.3077889999999996</c:v>
                </c:pt>
                <c:pt idx="5153">
                  <c:v>9.3072510000000008</c:v>
                </c:pt>
                <c:pt idx="5154">
                  <c:v>9.3067329999999995</c:v>
                </c:pt>
                <c:pt idx="5155">
                  <c:v>9.3060589999999994</c:v>
                </c:pt>
                <c:pt idx="5156">
                  <c:v>9.3057040000000004</c:v>
                </c:pt>
                <c:pt idx="5157">
                  <c:v>9.3046190000000006</c:v>
                </c:pt>
                <c:pt idx="5158">
                  <c:v>9.3043309999999995</c:v>
                </c:pt>
                <c:pt idx="5159">
                  <c:v>9.3046480000000003</c:v>
                </c:pt>
                <c:pt idx="5160">
                  <c:v>9.3043069999999997</c:v>
                </c:pt>
                <c:pt idx="5161">
                  <c:v>9.3034510000000008</c:v>
                </c:pt>
                <c:pt idx="5162">
                  <c:v>9.3033619999999999</c:v>
                </c:pt>
                <c:pt idx="5163">
                  <c:v>9.3039830000000006</c:v>
                </c:pt>
                <c:pt idx="5164">
                  <c:v>9.3037010000000002</c:v>
                </c:pt>
                <c:pt idx="5165">
                  <c:v>9.3034960000000009</c:v>
                </c:pt>
                <c:pt idx="5166">
                  <c:v>9.3046190000000006</c:v>
                </c:pt>
                <c:pt idx="5167">
                  <c:v>9.3053410000000003</c:v>
                </c:pt>
                <c:pt idx="5168">
                  <c:v>9.3050529999999991</c:v>
                </c:pt>
                <c:pt idx="5169">
                  <c:v>9.3051860000000008</c:v>
                </c:pt>
                <c:pt idx="5170">
                  <c:v>9.3055520000000005</c:v>
                </c:pt>
                <c:pt idx="5171">
                  <c:v>9.3057479999999995</c:v>
                </c:pt>
                <c:pt idx="5172">
                  <c:v>9.3058789999999991</c:v>
                </c:pt>
                <c:pt idx="5173">
                  <c:v>9.3052460000000004</c:v>
                </c:pt>
                <c:pt idx="5174">
                  <c:v>9.3055020000000006</c:v>
                </c:pt>
                <c:pt idx="5175">
                  <c:v>9.3055529999999997</c:v>
                </c:pt>
                <c:pt idx="5176">
                  <c:v>9.3056000000000001</c:v>
                </c:pt>
                <c:pt idx="5177">
                  <c:v>9.3062869999999993</c:v>
                </c:pt>
                <c:pt idx="5178">
                  <c:v>9.3051410000000008</c:v>
                </c:pt>
                <c:pt idx="5179">
                  <c:v>9.3032050000000002</c:v>
                </c:pt>
                <c:pt idx="5180">
                  <c:v>9.3021360000000008</c:v>
                </c:pt>
                <c:pt idx="5181">
                  <c:v>9.3013429999999993</c:v>
                </c:pt>
                <c:pt idx="5182">
                  <c:v>9.3011470000000003</c:v>
                </c:pt>
                <c:pt idx="5183">
                  <c:v>9.2998899999999995</c:v>
                </c:pt>
                <c:pt idx="5184">
                  <c:v>9.299213</c:v>
                </c:pt>
                <c:pt idx="5185">
                  <c:v>9.2992570000000008</c:v>
                </c:pt>
                <c:pt idx="5186">
                  <c:v>9.2995929999999998</c:v>
                </c:pt>
                <c:pt idx="5187">
                  <c:v>9.2993799999999993</c:v>
                </c:pt>
                <c:pt idx="5188">
                  <c:v>9.2991720000000004</c:v>
                </c:pt>
                <c:pt idx="5189">
                  <c:v>9.2998720000000006</c:v>
                </c:pt>
                <c:pt idx="5190">
                  <c:v>9.3001419999999992</c:v>
                </c:pt>
                <c:pt idx="5191">
                  <c:v>9.2997560000000004</c:v>
                </c:pt>
                <c:pt idx="5192">
                  <c:v>9.2987450000000003</c:v>
                </c:pt>
                <c:pt idx="5193">
                  <c:v>9.2981300000000005</c:v>
                </c:pt>
                <c:pt idx="5194">
                  <c:v>9.296837</c:v>
                </c:pt>
                <c:pt idx="5195">
                  <c:v>9.2949819999999992</c:v>
                </c:pt>
                <c:pt idx="5196">
                  <c:v>9.2935400000000001</c:v>
                </c:pt>
                <c:pt idx="5197">
                  <c:v>9.2925930000000001</c:v>
                </c:pt>
                <c:pt idx="5198">
                  <c:v>9.2921189999999996</c:v>
                </c:pt>
                <c:pt idx="5199">
                  <c:v>9.2914630000000002</c:v>
                </c:pt>
                <c:pt idx="5200">
                  <c:v>9.290737</c:v>
                </c:pt>
                <c:pt idx="5201">
                  <c:v>9.2901039999999995</c:v>
                </c:pt>
                <c:pt idx="5202">
                  <c:v>9.2891239999999993</c:v>
                </c:pt>
                <c:pt idx="5203">
                  <c:v>9.288278</c:v>
                </c:pt>
                <c:pt idx="5204">
                  <c:v>9.2869089999999996</c:v>
                </c:pt>
                <c:pt idx="5205">
                  <c:v>9.2862950000000009</c:v>
                </c:pt>
                <c:pt idx="5206">
                  <c:v>9.2846030000000006</c:v>
                </c:pt>
                <c:pt idx="5207">
                  <c:v>9.2839320000000001</c:v>
                </c:pt>
                <c:pt idx="5208">
                  <c:v>9.2836099999999995</c:v>
                </c:pt>
                <c:pt idx="5209">
                  <c:v>9.2828710000000001</c:v>
                </c:pt>
                <c:pt idx="5210">
                  <c:v>9.2817720000000001</c:v>
                </c:pt>
                <c:pt idx="5211">
                  <c:v>9.2811599999999999</c:v>
                </c:pt>
                <c:pt idx="5212">
                  <c:v>9.2803039999999992</c:v>
                </c:pt>
                <c:pt idx="5213">
                  <c:v>9.2787579999999998</c:v>
                </c:pt>
                <c:pt idx="5214">
                  <c:v>9.2780360000000002</c:v>
                </c:pt>
                <c:pt idx="5215">
                  <c:v>9.2780570000000004</c:v>
                </c:pt>
                <c:pt idx="5216">
                  <c:v>9.2768940000000004</c:v>
                </c:pt>
                <c:pt idx="5217">
                  <c:v>9.2756310000000006</c:v>
                </c:pt>
                <c:pt idx="5218">
                  <c:v>9.2748930000000005</c:v>
                </c:pt>
                <c:pt idx="5219">
                  <c:v>9.2735199999999995</c:v>
                </c:pt>
                <c:pt idx="5220">
                  <c:v>9.2723340000000007</c:v>
                </c:pt>
                <c:pt idx="5221">
                  <c:v>9.2714669999999995</c:v>
                </c:pt>
                <c:pt idx="5222">
                  <c:v>9.2701849999999997</c:v>
                </c:pt>
                <c:pt idx="5223">
                  <c:v>9.2696339999999999</c:v>
                </c:pt>
                <c:pt idx="5224">
                  <c:v>9.2683949999999999</c:v>
                </c:pt>
                <c:pt idx="5225">
                  <c:v>9.2677139999999998</c:v>
                </c:pt>
                <c:pt idx="5226">
                  <c:v>9.2669650000000008</c:v>
                </c:pt>
                <c:pt idx="5227">
                  <c:v>9.2653569999999998</c:v>
                </c:pt>
                <c:pt idx="5228">
                  <c:v>9.2643850000000008</c:v>
                </c:pt>
                <c:pt idx="5229">
                  <c:v>9.2649050000000006</c:v>
                </c:pt>
                <c:pt idx="5230">
                  <c:v>9.2643249999999995</c:v>
                </c:pt>
                <c:pt idx="5231">
                  <c:v>9.2640379999999993</c:v>
                </c:pt>
                <c:pt idx="5232">
                  <c:v>9.2632569999999994</c:v>
                </c:pt>
                <c:pt idx="5233">
                  <c:v>9.2634849999999993</c:v>
                </c:pt>
                <c:pt idx="5234">
                  <c:v>9.2625919999999997</c:v>
                </c:pt>
                <c:pt idx="5235">
                  <c:v>9.2615409999999994</c:v>
                </c:pt>
                <c:pt idx="5236">
                  <c:v>9.2604550000000003</c:v>
                </c:pt>
                <c:pt idx="5237">
                  <c:v>9.2592890000000008</c:v>
                </c:pt>
                <c:pt idx="5238">
                  <c:v>9.2581349999999993</c:v>
                </c:pt>
                <c:pt idx="5239">
                  <c:v>9.2572989999999997</c:v>
                </c:pt>
                <c:pt idx="5240">
                  <c:v>9.2557670000000005</c:v>
                </c:pt>
                <c:pt idx="5241">
                  <c:v>9.2556150000000006</c:v>
                </c:pt>
                <c:pt idx="5242">
                  <c:v>9.2543290000000002</c:v>
                </c:pt>
                <c:pt idx="5243">
                  <c:v>9.2525220000000008</c:v>
                </c:pt>
                <c:pt idx="5244">
                  <c:v>9.2523590000000002</c:v>
                </c:pt>
                <c:pt idx="5245">
                  <c:v>9.2521869999999993</c:v>
                </c:pt>
                <c:pt idx="5246">
                  <c:v>9.2524840000000008</c:v>
                </c:pt>
                <c:pt idx="5247">
                  <c:v>9.2522300000000008</c:v>
                </c:pt>
                <c:pt idx="5248">
                  <c:v>9.25075</c:v>
                </c:pt>
                <c:pt idx="5249">
                  <c:v>9.2491129999999995</c:v>
                </c:pt>
                <c:pt idx="5250">
                  <c:v>9.2473810000000007</c:v>
                </c:pt>
                <c:pt idx="5251">
                  <c:v>9.2468330000000005</c:v>
                </c:pt>
                <c:pt idx="5252">
                  <c:v>9.2460520000000006</c:v>
                </c:pt>
                <c:pt idx="5253">
                  <c:v>9.246003</c:v>
                </c:pt>
                <c:pt idx="5254">
                  <c:v>9.2462940000000007</c:v>
                </c:pt>
                <c:pt idx="5255">
                  <c:v>9.2447610000000005</c:v>
                </c:pt>
                <c:pt idx="5256">
                  <c:v>9.2448820000000005</c:v>
                </c:pt>
                <c:pt idx="5257">
                  <c:v>9.2438009999999995</c:v>
                </c:pt>
                <c:pt idx="5258">
                  <c:v>9.2430029999999999</c:v>
                </c:pt>
                <c:pt idx="5259">
                  <c:v>9.2430610000000009</c:v>
                </c:pt>
                <c:pt idx="5260">
                  <c:v>9.2423420000000007</c:v>
                </c:pt>
                <c:pt idx="5261">
                  <c:v>9.2408490000000008</c:v>
                </c:pt>
                <c:pt idx="5262">
                  <c:v>9.2397170000000006</c:v>
                </c:pt>
                <c:pt idx="5263">
                  <c:v>9.2383769999999998</c:v>
                </c:pt>
                <c:pt idx="5264">
                  <c:v>9.2379060000000006</c:v>
                </c:pt>
                <c:pt idx="5265">
                  <c:v>9.2367699999999999</c:v>
                </c:pt>
                <c:pt idx="5266">
                  <c:v>9.2356060000000006</c:v>
                </c:pt>
                <c:pt idx="5267">
                  <c:v>9.2360950000000006</c:v>
                </c:pt>
                <c:pt idx="5268">
                  <c:v>9.233587</c:v>
                </c:pt>
                <c:pt idx="5269">
                  <c:v>9.2330989999999993</c:v>
                </c:pt>
                <c:pt idx="5270">
                  <c:v>9.2325579999999992</c:v>
                </c:pt>
                <c:pt idx="5271">
                  <c:v>9.2314889999999998</c:v>
                </c:pt>
                <c:pt idx="5272">
                  <c:v>9.2312270000000005</c:v>
                </c:pt>
                <c:pt idx="5273">
                  <c:v>9.2310499999999998</c:v>
                </c:pt>
                <c:pt idx="5274">
                  <c:v>9.2297510000000003</c:v>
                </c:pt>
                <c:pt idx="5275">
                  <c:v>9.2278559999999992</c:v>
                </c:pt>
                <c:pt idx="5276">
                  <c:v>9.2255310000000001</c:v>
                </c:pt>
                <c:pt idx="5277">
                  <c:v>9.2245570000000008</c:v>
                </c:pt>
                <c:pt idx="5278">
                  <c:v>9.2236189999999993</c:v>
                </c:pt>
                <c:pt idx="5279">
                  <c:v>9.2224179999999993</c:v>
                </c:pt>
                <c:pt idx="5280">
                  <c:v>9.221489</c:v>
                </c:pt>
                <c:pt idx="5281">
                  <c:v>9.2205689999999993</c:v>
                </c:pt>
                <c:pt idx="5282">
                  <c:v>9.2194280000000006</c:v>
                </c:pt>
                <c:pt idx="5283">
                  <c:v>9.2185419999999993</c:v>
                </c:pt>
                <c:pt idx="5284">
                  <c:v>9.2164330000000003</c:v>
                </c:pt>
                <c:pt idx="5285">
                  <c:v>9.2154819999999997</c:v>
                </c:pt>
                <c:pt idx="5286">
                  <c:v>9.2143350000000002</c:v>
                </c:pt>
                <c:pt idx="5287">
                  <c:v>9.2139279999999992</c:v>
                </c:pt>
                <c:pt idx="5288">
                  <c:v>9.2135239999999996</c:v>
                </c:pt>
                <c:pt idx="5289">
                  <c:v>9.2124360000000003</c:v>
                </c:pt>
                <c:pt idx="5290">
                  <c:v>9.2118850000000005</c:v>
                </c:pt>
                <c:pt idx="5291">
                  <c:v>9.2107010000000002</c:v>
                </c:pt>
                <c:pt idx="5292">
                  <c:v>9.2104060000000008</c:v>
                </c:pt>
                <c:pt idx="5293">
                  <c:v>9.2106670000000008</c:v>
                </c:pt>
                <c:pt idx="5294">
                  <c:v>9.2091460000000005</c:v>
                </c:pt>
                <c:pt idx="5295">
                  <c:v>9.2083860000000008</c:v>
                </c:pt>
                <c:pt idx="5296">
                  <c:v>9.2086100000000002</c:v>
                </c:pt>
                <c:pt idx="5297">
                  <c:v>9.2080979999999997</c:v>
                </c:pt>
                <c:pt idx="5298">
                  <c:v>9.2092050000000008</c:v>
                </c:pt>
                <c:pt idx="5299">
                  <c:v>9.2102319999999995</c:v>
                </c:pt>
                <c:pt idx="5300">
                  <c:v>9.2112979999999993</c:v>
                </c:pt>
                <c:pt idx="5301">
                  <c:v>9.2115480000000005</c:v>
                </c:pt>
                <c:pt idx="5302">
                  <c:v>9.2121729999999999</c:v>
                </c:pt>
                <c:pt idx="5303">
                  <c:v>9.2112859999999994</c:v>
                </c:pt>
                <c:pt idx="5304">
                  <c:v>9.2097230000000003</c:v>
                </c:pt>
                <c:pt idx="5305">
                  <c:v>9.2087050000000001</c:v>
                </c:pt>
                <c:pt idx="5306">
                  <c:v>9.2082429999999995</c:v>
                </c:pt>
                <c:pt idx="5307">
                  <c:v>9.2074370000000005</c:v>
                </c:pt>
                <c:pt idx="5308">
                  <c:v>9.2065319999999993</c:v>
                </c:pt>
                <c:pt idx="5309">
                  <c:v>9.2052449999999997</c:v>
                </c:pt>
                <c:pt idx="5310">
                  <c:v>9.2047310000000007</c:v>
                </c:pt>
                <c:pt idx="5311">
                  <c:v>9.2049920000000007</c:v>
                </c:pt>
                <c:pt idx="5312">
                  <c:v>9.2049280000000007</c:v>
                </c:pt>
                <c:pt idx="5313">
                  <c:v>9.2046089999999996</c:v>
                </c:pt>
                <c:pt idx="5314">
                  <c:v>9.2041149999999998</c:v>
                </c:pt>
                <c:pt idx="5315">
                  <c:v>9.2039679999999997</c:v>
                </c:pt>
                <c:pt idx="5316">
                  <c:v>9.2034559999999992</c:v>
                </c:pt>
                <c:pt idx="5317">
                  <c:v>9.201632</c:v>
                </c:pt>
                <c:pt idx="5318">
                  <c:v>9.202242</c:v>
                </c:pt>
                <c:pt idx="5319">
                  <c:v>9.2027859999999997</c:v>
                </c:pt>
                <c:pt idx="5320">
                  <c:v>9.2024869999999996</c:v>
                </c:pt>
                <c:pt idx="5321">
                  <c:v>9.2016249999999999</c:v>
                </c:pt>
                <c:pt idx="5322">
                  <c:v>9.200958</c:v>
                </c:pt>
                <c:pt idx="5323">
                  <c:v>9.2009980000000002</c:v>
                </c:pt>
                <c:pt idx="5324">
                  <c:v>9.2012599999999996</c:v>
                </c:pt>
                <c:pt idx="5325">
                  <c:v>9.2012739999999997</c:v>
                </c:pt>
                <c:pt idx="5326">
                  <c:v>9.2019789999999997</c:v>
                </c:pt>
                <c:pt idx="5327">
                  <c:v>9.2025539999999992</c:v>
                </c:pt>
                <c:pt idx="5328">
                  <c:v>9.2024860000000004</c:v>
                </c:pt>
                <c:pt idx="5329">
                  <c:v>9.2020110000000006</c:v>
                </c:pt>
                <c:pt idx="5330">
                  <c:v>9.2026439999999994</c:v>
                </c:pt>
                <c:pt idx="5331">
                  <c:v>9.2028300000000005</c:v>
                </c:pt>
                <c:pt idx="5332">
                  <c:v>9.2023980000000005</c:v>
                </c:pt>
                <c:pt idx="5333">
                  <c:v>9.2014410000000009</c:v>
                </c:pt>
                <c:pt idx="5334">
                  <c:v>9.2020859999999995</c:v>
                </c:pt>
                <c:pt idx="5335">
                  <c:v>9.2027439999999991</c:v>
                </c:pt>
                <c:pt idx="5336">
                  <c:v>9.2032059999999998</c:v>
                </c:pt>
                <c:pt idx="5337">
                  <c:v>9.2021759999999997</c:v>
                </c:pt>
                <c:pt idx="5338">
                  <c:v>9.2013920000000002</c:v>
                </c:pt>
                <c:pt idx="5339">
                  <c:v>9.2013320000000007</c:v>
                </c:pt>
                <c:pt idx="5340">
                  <c:v>9.2015670000000007</c:v>
                </c:pt>
                <c:pt idx="5341">
                  <c:v>9.2019079999999995</c:v>
                </c:pt>
                <c:pt idx="5342">
                  <c:v>9.2017140000000008</c:v>
                </c:pt>
                <c:pt idx="5343">
                  <c:v>9.2010959999999997</c:v>
                </c:pt>
                <c:pt idx="5344">
                  <c:v>9.2012300000000007</c:v>
                </c:pt>
                <c:pt idx="5345">
                  <c:v>9.2009640000000008</c:v>
                </c:pt>
                <c:pt idx="5346">
                  <c:v>9.2005630000000007</c:v>
                </c:pt>
                <c:pt idx="5347">
                  <c:v>9.2004560000000009</c:v>
                </c:pt>
                <c:pt idx="5348">
                  <c:v>9.1993080000000003</c:v>
                </c:pt>
                <c:pt idx="5349">
                  <c:v>9.1977679999999999</c:v>
                </c:pt>
                <c:pt idx="5350">
                  <c:v>9.1968029999999992</c:v>
                </c:pt>
                <c:pt idx="5351">
                  <c:v>9.1959809999999997</c:v>
                </c:pt>
                <c:pt idx="5352">
                  <c:v>9.1948749999999997</c:v>
                </c:pt>
                <c:pt idx="5353">
                  <c:v>9.1945309999999996</c:v>
                </c:pt>
                <c:pt idx="5354">
                  <c:v>9.1950660000000006</c:v>
                </c:pt>
                <c:pt idx="5355">
                  <c:v>9.1957730000000009</c:v>
                </c:pt>
                <c:pt idx="5356">
                  <c:v>9.1960759999999997</c:v>
                </c:pt>
                <c:pt idx="5357">
                  <c:v>9.1963749999999997</c:v>
                </c:pt>
                <c:pt idx="5358">
                  <c:v>9.1967759999999998</c:v>
                </c:pt>
                <c:pt idx="5359">
                  <c:v>9.1968999999999994</c:v>
                </c:pt>
                <c:pt idx="5360">
                  <c:v>9.1963950000000008</c:v>
                </c:pt>
                <c:pt idx="5361">
                  <c:v>9.1957380000000004</c:v>
                </c:pt>
                <c:pt idx="5362">
                  <c:v>9.1954619999999991</c:v>
                </c:pt>
                <c:pt idx="5363">
                  <c:v>9.1954650000000004</c:v>
                </c:pt>
                <c:pt idx="5364">
                  <c:v>9.1953619999999994</c:v>
                </c:pt>
                <c:pt idx="5365">
                  <c:v>9.1948279999999993</c:v>
                </c:pt>
                <c:pt idx="5366">
                  <c:v>9.1947980000000005</c:v>
                </c:pt>
                <c:pt idx="5367">
                  <c:v>9.1949509999999997</c:v>
                </c:pt>
                <c:pt idx="5368">
                  <c:v>9.1944769999999991</c:v>
                </c:pt>
                <c:pt idx="5369">
                  <c:v>9.1933439999999997</c:v>
                </c:pt>
                <c:pt idx="5370">
                  <c:v>9.1928570000000001</c:v>
                </c:pt>
                <c:pt idx="5371">
                  <c:v>9.1928629999999991</c:v>
                </c:pt>
                <c:pt idx="5372">
                  <c:v>9.1928219999999996</c:v>
                </c:pt>
                <c:pt idx="5373">
                  <c:v>9.1925129999999999</c:v>
                </c:pt>
                <c:pt idx="5374">
                  <c:v>9.1917010000000001</c:v>
                </c:pt>
                <c:pt idx="5375">
                  <c:v>9.1911649999999998</c:v>
                </c:pt>
                <c:pt idx="5376">
                  <c:v>9.1908989999999999</c:v>
                </c:pt>
                <c:pt idx="5377">
                  <c:v>9.1901709999999994</c:v>
                </c:pt>
                <c:pt idx="5378">
                  <c:v>9.1894349999999996</c:v>
                </c:pt>
                <c:pt idx="5379">
                  <c:v>9.189114</c:v>
                </c:pt>
                <c:pt idx="5380">
                  <c:v>9.1883180000000007</c:v>
                </c:pt>
                <c:pt idx="5381">
                  <c:v>9.1872760000000007</c:v>
                </c:pt>
                <c:pt idx="5382">
                  <c:v>9.1869960000000006</c:v>
                </c:pt>
                <c:pt idx="5383">
                  <c:v>9.1873640000000005</c:v>
                </c:pt>
                <c:pt idx="5384">
                  <c:v>9.1873430000000003</c:v>
                </c:pt>
                <c:pt idx="5385">
                  <c:v>9.1867470000000004</c:v>
                </c:pt>
                <c:pt idx="5386">
                  <c:v>9.1860009999999992</c:v>
                </c:pt>
                <c:pt idx="5387">
                  <c:v>9.1857539999999993</c:v>
                </c:pt>
                <c:pt idx="5388">
                  <c:v>9.1853130000000007</c:v>
                </c:pt>
                <c:pt idx="5389">
                  <c:v>9.1845199999999991</c:v>
                </c:pt>
                <c:pt idx="5390">
                  <c:v>9.1840720000000005</c:v>
                </c:pt>
                <c:pt idx="5391">
                  <c:v>9.183484</c:v>
                </c:pt>
                <c:pt idx="5392">
                  <c:v>9.1829090000000004</c:v>
                </c:pt>
                <c:pt idx="5393">
                  <c:v>9.182658</c:v>
                </c:pt>
                <c:pt idx="5394">
                  <c:v>9.1832930000000008</c:v>
                </c:pt>
                <c:pt idx="5395">
                  <c:v>9.1837440000000008</c:v>
                </c:pt>
                <c:pt idx="5396">
                  <c:v>9.1829800000000006</c:v>
                </c:pt>
                <c:pt idx="5397">
                  <c:v>9.1821909999999995</c:v>
                </c:pt>
                <c:pt idx="5398">
                  <c:v>9.1821339999999996</c:v>
                </c:pt>
                <c:pt idx="5399">
                  <c:v>9.1819810000000004</c:v>
                </c:pt>
                <c:pt idx="5400">
                  <c:v>9.1812210000000007</c:v>
                </c:pt>
                <c:pt idx="5401">
                  <c:v>9.18065</c:v>
                </c:pt>
                <c:pt idx="5402">
                  <c:v>9.1807660000000002</c:v>
                </c:pt>
                <c:pt idx="5403">
                  <c:v>9.1808809999999994</c:v>
                </c:pt>
                <c:pt idx="5404">
                  <c:v>9.1807119999999998</c:v>
                </c:pt>
                <c:pt idx="5405">
                  <c:v>9.1805590000000006</c:v>
                </c:pt>
                <c:pt idx="5406">
                  <c:v>9.1800639999999998</c:v>
                </c:pt>
                <c:pt idx="5407">
                  <c:v>9.1793929999999992</c:v>
                </c:pt>
                <c:pt idx="5408">
                  <c:v>9.1792899999999999</c:v>
                </c:pt>
                <c:pt idx="5409">
                  <c:v>9.1791409999999996</c:v>
                </c:pt>
                <c:pt idx="5410">
                  <c:v>9.1785619999999994</c:v>
                </c:pt>
                <c:pt idx="5411">
                  <c:v>9.1777929999999994</c:v>
                </c:pt>
                <c:pt idx="5412">
                  <c:v>9.1770910000000008</c:v>
                </c:pt>
                <c:pt idx="5413">
                  <c:v>9.1765179999999997</c:v>
                </c:pt>
                <c:pt idx="5414">
                  <c:v>9.1759839999999997</c:v>
                </c:pt>
                <c:pt idx="5415">
                  <c:v>9.1753660000000004</c:v>
                </c:pt>
                <c:pt idx="5416">
                  <c:v>9.1747630000000004</c:v>
                </c:pt>
                <c:pt idx="5417">
                  <c:v>9.1745180000000008</c:v>
                </c:pt>
                <c:pt idx="5418">
                  <c:v>9.1739540000000002</c:v>
                </c:pt>
                <c:pt idx="5419">
                  <c:v>9.1736430000000002</c:v>
                </c:pt>
                <c:pt idx="5420">
                  <c:v>9.1727629999999998</c:v>
                </c:pt>
                <c:pt idx="5421">
                  <c:v>9.1720459999999999</c:v>
                </c:pt>
                <c:pt idx="5422">
                  <c:v>9.1717300000000002</c:v>
                </c:pt>
                <c:pt idx="5423">
                  <c:v>9.1715420000000005</c:v>
                </c:pt>
                <c:pt idx="5424">
                  <c:v>9.1720170000000003</c:v>
                </c:pt>
                <c:pt idx="5425">
                  <c:v>9.1724320000000006</c:v>
                </c:pt>
                <c:pt idx="5426">
                  <c:v>9.1724979999999992</c:v>
                </c:pt>
                <c:pt idx="5427">
                  <c:v>9.1718779999999995</c:v>
                </c:pt>
                <c:pt idx="5428">
                  <c:v>9.1709399999999999</c:v>
                </c:pt>
                <c:pt idx="5429">
                  <c:v>9.1700529999999993</c:v>
                </c:pt>
                <c:pt idx="5430">
                  <c:v>9.1694829999999996</c:v>
                </c:pt>
                <c:pt idx="5431">
                  <c:v>9.1694759999999995</c:v>
                </c:pt>
                <c:pt idx="5432">
                  <c:v>9.1691660000000006</c:v>
                </c:pt>
                <c:pt idx="5433">
                  <c:v>9.1686409999999992</c:v>
                </c:pt>
                <c:pt idx="5434">
                  <c:v>9.1673760000000009</c:v>
                </c:pt>
                <c:pt idx="5435">
                  <c:v>9.1658639999999991</c:v>
                </c:pt>
                <c:pt idx="5436">
                  <c:v>9.1649750000000001</c:v>
                </c:pt>
                <c:pt idx="5437">
                  <c:v>9.1651380000000007</c:v>
                </c:pt>
                <c:pt idx="5438">
                  <c:v>9.1650510000000001</c:v>
                </c:pt>
                <c:pt idx="5439">
                  <c:v>9.1648250000000004</c:v>
                </c:pt>
                <c:pt idx="5440">
                  <c:v>9.1637749999999993</c:v>
                </c:pt>
                <c:pt idx="5441">
                  <c:v>9.1632230000000003</c:v>
                </c:pt>
                <c:pt idx="5442">
                  <c:v>9.1624359999999996</c:v>
                </c:pt>
                <c:pt idx="5443">
                  <c:v>9.162884</c:v>
                </c:pt>
                <c:pt idx="5444">
                  <c:v>9.1622859999999999</c:v>
                </c:pt>
                <c:pt idx="5445">
                  <c:v>9.1604500000000009</c:v>
                </c:pt>
                <c:pt idx="5446">
                  <c:v>9.1591989999999992</c:v>
                </c:pt>
                <c:pt idx="5447">
                  <c:v>9.1583970000000008</c:v>
                </c:pt>
                <c:pt idx="5448">
                  <c:v>9.1581080000000004</c:v>
                </c:pt>
                <c:pt idx="5449">
                  <c:v>9.1572530000000008</c:v>
                </c:pt>
                <c:pt idx="5450">
                  <c:v>9.1572289999999992</c:v>
                </c:pt>
                <c:pt idx="5451">
                  <c:v>9.1557189999999995</c:v>
                </c:pt>
                <c:pt idx="5452">
                  <c:v>9.1542449999999995</c:v>
                </c:pt>
                <c:pt idx="5453">
                  <c:v>9.1533090000000001</c:v>
                </c:pt>
                <c:pt idx="5454">
                  <c:v>9.1522380000000005</c:v>
                </c:pt>
                <c:pt idx="5455">
                  <c:v>9.1511139999999997</c:v>
                </c:pt>
                <c:pt idx="5456">
                  <c:v>9.1502269999999992</c:v>
                </c:pt>
                <c:pt idx="5457">
                  <c:v>9.1499819999999996</c:v>
                </c:pt>
                <c:pt idx="5458">
                  <c:v>9.1487459999999992</c:v>
                </c:pt>
                <c:pt idx="5459">
                  <c:v>9.1482589999999995</c:v>
                </c:pt>
                <c:pt idx="5460">
                  <c:v>9.1484900000000007</c:v>
                </c:pt>
                <c:pt idx="5461">
                  <c:v>9.1497609999999998</c:v>
                </c:pt>
                <c:pt idx="5462">
                  <c:v>9.150328</c:v>
                </c:pt>
                <c:pt idx="5463">
                  <c:v>9.1506109999999996</c:v>
                </c:pt>
                <c:pt idx="5464">
                  <c:v>9.1501459999999994</c:v>
                </c:pt>
                <c:pt idx="5465">
                  <c:v>9.1499520000000008</c:v>
                </c:pt>
                <c:pt idx="5466">
                  <c:v>9.1497759999999992</c:v>
                </c:pt>
                <c:pt idx="5467">
                  <c:v>9.1490130000000001</c:v>
                </c:pt>
                <c:pt idx="5468">
                  <c:v>9.1488510000000005</c:v>
                </c:pt>
                <c:pt idx="5469">
                  <c:v>9.1482810000000008</c:v>
                </c:pt>
                <c:pt idx="5470">
                  <c:v>9.1479689999999998</c:v>
                </c:pt>
                <c:pt idx="5471">
                  <c:v>9.1471440000000008</c:v>
                </c:pt>
                <c:pt idx="5472">
                  <c:v>9.1472280000000001</c:v>
                </c:pt>
                <c:pt idx="5473">
                  <c:v>9.1461459999999999</c:v>
                </c:pt>
                <c:pt idx="5474">
                  <c:v>9.1442099999999993</c:v>
                </c:pt>
                <c:pt idx="5475">
                  <c:v>9.1422539999999994</c:v>
                </c:pt>
                <c:pt idx="5476">
                  <c:v>9.1416529999999998</c:v>
                </c:pt>
                <c:pt idx="5477">
                  <c:v>9.1420849999999998</c:v>
                </c:pt>
                <c:pt idx="5478">
                  <c:v>9.1427069999999997</c:v>
                </c:pt>
                <c:pt idx="5479">
                  <c:v>9.1428349999999998</c:v>
                </c:pt>
                <c:pt idx="5480">
                  <c:v>9.1425110000000007</c:v>
                </c:pt>
                <c:pt idx="5481">
                  <c:v>9.1420379999999994</c:v>
                </c:pt>
                <c:pt idx="5482">
                  <c:v>9.1420600000000007</c:v>
                </c:pt>
                <c:pt idx="5483">
                  <c:v>9.1409970000000005</c:v>
                </c:pt>
                <c:pt idx="5484">
                  <c:v>9.1402629999999991</c:v>
                </c:pt>
                <c:pt idx="5485">
                  <c:v>9.1407600000000002</c:v>
                </c:pt>
                <c:pt idx="5486">
                  <c:v>9.1410330000000002</c:v>
                </c:pt>
                <c:pt idx="5487">
                  <c:v>9.1405180000000001</c:v>
                </c:pt>
                <c:pt idx="5488">
                  <c:v>9.1398119999999992</c:v>
                </c:pt>
                <c:pt idx="5489">
                  <c:v>9.1397290000000009</c:v>
                </c:pt>
                <c:pt idx="5490">
                  <c:v>9.1402029999999996</c:v>
                </c:pt>
                <c:pt idx="5491">
                  <c:v>9.1398170000000007</c:v>
                </c:pt>
                <c:pt idx="5492">
                  <c:v>9.140606</c:v>
                </c:pt>
                <c:pt idx="5493">
                  <c:v>9.1395400000000002</c:v>
                </c:pt>
                <c:pt idx="5494">
                  <c:v>9.1382759999999994</c:v>
                </c:pt>
                <c:pt idx="5495">
                  <c:v>9.1377050000000004</c:v>
                </c:pt>
                <c:pt idx="5496">
                  <c:v>9.1377640000000007</c:v>
                </c:pt>
                <c:pt idx="5497">
                  <c:v>9.1374860000000009</c:v>
                </c:pt>
                <c:pt idx="5498">
                  <c:v>9.1363629999999993</c:v>
                </c:pt>
                <c:pt idx="5499">
                  <c:v>9.1354810000000004</c:v>
                </c:pt>
                <c:pt idx="5500">
                  <c:v>9.1348210000000005</c:v>
                </c:pt>
                <c:pt idx="5501">
                  <c:v>9.1353790000000004</c:v>
                </c:pt>
                <c:pt idx="5502">
                  <c:v>9.1348819999999993</c:v>
                </c:pt>
                <c:pt idx="5503">
                  <c:v>9.1343969999999999</c:v>
                </c:pt>
                <c:pt idx="5504">
                  <c:v>9.134449</c:v>
                </c:pt>
                <c:pt idx="5505">
                  <c:v>9.1329630000000002</c:v>
                </c:pt>
                <c:pt idx="5506">
                  <c:v>9.1325749999999992</c:v>
                </c:pt>
                <c:pt idx="5507">
                  <c:v>9.1314050000000009</c:v>
                </c:pt>
                <c:pt idx="5508">
                  <c:v>9.131786</c:v>
                </c:pt>
                <c:pt idx="5509">
                  <c:v>9.1303820000000009</c:v>
                </c:pt>
                <c:pt idx="5510">
                  <c:v>9.130528</c:v>
                </c:pt>
                <c:pt idx="5511">
                  <c:v>9.1289029999999993</c:v>
                </c:pt>
                <c:pt idx="5512">
                  <c:v>9.1285530000000001</c:v>
                </c:pt>
                <c:pt idx="5513">
                  <c:v>9.1266309999999997</c:v>
                </c:pt>
                <c:pt idx="5514">
                  <c:v>9.1261869999999998</c:v>
                </c:pt>
                <c:pt idx="5515">
                  <c:v>9.1252969999999998</c:v>
                </c:pt>
                <c:pt idx="5516">
                  <c:v>9.124879</c:v>
                </c:pt>
                <c:pt idx="5517">
                  <c:v>9.1238689999999991</c:v>
                </c:pt>
                <c:pt idx="5518">
                  <c:v>9.1240919999999992</c:v>
                </c:pt>
                <c:pt idx="5519">
                  <c:v>9.1237870000000001</c:v>
                </c:pt>
                <c:pt idx="5520">
                  <c:v>9.1233559999999994</c:v>
                </c:pt>
                <c:pt idx="5521">
                  <c:v>9.1235300000000006</c:v>
                </c:pt>
                <c:pt idx="5522">
                  <c:v>9.1224749999999997</c:v>
                </c:pt>
                <c:pt idx="5523">
                  <c:v>9.122401</c:v>
                </c:pt>
                <c:pt idx="5524">
                  <c:v>9.1224779999999992</c:v>
                </c:pt>
                <c:pt idx="5525">
                  <c:v>9.122878</c:v>
                </c:pt>
                <c:pt idx="5526">
                  <c:v>9.1228750000000005</c:v>
                </c:pt>
                <c:pt idx="5527">
                  <c:v>9.1223949999999991</c:v>
                </c:pt>
                <c:pt idx="5528">
                  <c:v>9.1213739999999994</c:v>
                </c:pt>
                <c:pt idx="5529">
                  <c:v>9.1207580000000004</c:v>
                </c:pt>
                <c:pt idx="5530">
                  <c:v>9.1192100000000007</c:v>
                </c:pt>
                <c:pt idx="5531">
                  <c:v>9.1180160000000008</c:v>
                </c:pt>
                <c:pt idx="5532">
                  <c:v>9.1170760000000008</c:v>
                </c:pt>
                <c:pt idx="5533">
                  <c:v>9.1154949999999992</c:v>
                </c:pt>
                <c:pt idx="5534">
                  <c:v>9.1147860000000005</c:v>
                </c:pt>
                <c:pt idx="5535">
                  <c:v>9.1133369999999996</c:v>
                </c:pt>
                <c:pt idx="5536">
                  <c:v>9.1129660000000001</c:v>
                </c:pt>
                <c:pt idx="5537">
                  <c:v>9.1122130000000006</c:v>
                </c:pt>
                <c:pt idx="5538">
                  <c:v>9.1120110000000007</c:v>
                </c:pt>
                <c:pt idx="5539">
                  <c:v>9.1114879999999996</c:v>
                </c:pt>
                <c:pt idx="5540">
                  <c:v>9.1101580000000002</c:v>
                </c:pt>
                <c:pt idx="5541">
                  <c:v>9.1089990000000007</c:v>
                </c:pt>
                <c:pt idx="5542">
                  <c:v>9.1076560000000004</c:v>
                </c:pt>
                <c:pt idx="5543">
                  <c:v>9.1064600000000002</c:v>
                </c:pt>
                <c:pt idx="5544">
                  <c:v>9.1060180000000006</c:v>
                </c:pt>
                <c:pt idx="5545">
                  <c:v>9.1060180000000006</c:v>
                </c:pt>
                <c:pt idx="5546">
                  <c:v>9.1059040000000007</c:v>
                </c:pt>
                <c:pt idx="5547">
                  <c:v>9.104946</c:v>
                </c:pt>
                <c:pt idx="5548">
                  <c:v>9.1048559999999998</c:v>
                </c:pt>
                <c:pt idx="5549">
                  <c:v>9.1044710000000002</c:v>
                </c:pt>
                <c:pt idx="5550">
                  <c:v>9.1034950000000006</c:v>
                </c:pt>
                <c:pt idx="5551">
                  <c:v>9.1028439999999993</c:v>
                </c:pt>
                <c:pt idx="5552">
                  <c:v>9.1026810000000005</c:v>
                </c:pt>
                <c:pt idx="5553">
                  <c:v>9.1014759999999999</c:v>
                </c:pt>
                <c:pt idx="5554">
                  <c:v>9.1005749999999992</c:v>
                </c:pt>
                <c:pt idx="5555">
                  <c:v>9.1011120000000005</c:v>
                </c:pt>
                <c:pt idx="5556">
                  <c:v>9.101146</c:v>
                </c:pt>
                <c:pt idx="5557">
                  <c:v>9.1005649999999996</c:v>
                </c:pt>
                <c:pt idx="5558">
                  <c:v>9.100657</c:v>
                </c:pt>
                <c:pt idx="5559">
                  <c:v>9.1005950000000002</c:v>
                </c:pt>
                <c:pt idx="5560">
                  <c:v>9.0995799999999996</c:v>
                </c:pt>
                <c:pt idx="5561">
                  <c:v>9.0990420000000007</c:v>
                </c:pt>
                <c:pt idx="5562">
                  <c:v>9.0983400000000003</c:v>
                </c:pt>
                <c:pt idx="5563">
                  <c:v>9.0980080000000001</c:v>
                </c:pt>
                <c:pt idx="5564">
                  <c:v>9.0976820000000007</c:v>
                </c:pt>
                <c:pt idx="5565">
                  <c:v>9.0982520000000005</c:v>
                </c:pt>
                <c:pt idx="5566">
                  <c:v>9.098509</c:v>
                </c:pt>
                <c:pt idx="5567">
                  <c:v>9.0994299999999999</c:v>
                </c:pt>
                <c:pt idx="5568">
                  <c:v>9.0996849999999991</c:v>
                </c:pt>
                <c:pt idx="5569">
                  <c:v>9.0994580000000003</c:v>
                </c:pt>
                <c:pt idx="5570">
                  <c:v>9.098948</c:v>
                </c:pt>
                <c:pt idx="5571">
                  <c:v>9.0984130000000007</c:v>
                </c:pt>
                <c:pt idx="5572">
                  <c:v>9.0986170000000008</c:v>
                </c:pt>
                <c:pt idx="5573">
                  <c:v>9.0980260000000008</c:v>
                </c:pt>
                <c:pt idx="5574">
                  <c:v>9.0970449999999996</c:v>
                </c:pt>
                <c:pt idx="5575">
                  <c:v>9.0975190000000001</c:v>
                </c:pt>
                <c:pt idx="5576">
                  <c:v>9.0975739999999998</c:v>
                </c:pt>
                <c:pt idx="5577">
                  <c:v>9.0964740000000006</c:v>
                </c:pt>
                <c:pt idx="5578">
                  <c:v>9.0954219999999992</c:v>
                </c:pt>
                <c:pt idx="5579">
                  <c:v>9.0949620000000007</c:v>
                </c:pt>
                <c:pt idx="5580">
                  <c:v>9.0966179999999994</c:v>
                </c:pt>
                <c:pt idx="5581">
                  <c:v>9.0979460000000003</c:v>
                </c:pt>
                <c:pt idx="5582">
                  <c:v>9.0979980000000005</c:v>
                </c:pt>
                <c:pt idx="5583">
                  <c:v>9.0980500000000006</c:v>
                </c:pt>
                <c:pt idx="5584">
                  <c:v>9.0986809999999991</c:v>
                </c:pt>
                <c:pt idx="5585">
                  <c:v>9.0999829999999999</c:v>
                </c:pt>
                <c:pt idx="5586">
                  <c:v>9.1000999999999994</c:v>
                </c:pt>
                <c:pt idx="5587">
                  <c:v>9.1002650000000003</c:v>
                </c:pt>
                <c:pt idx="5588">
                  <c:v>9.1009569999999993</c:v>
                </c:pt>
                <c:pt idx="5589">
                  <c:v>9.1013789999999997</c:v>
                </c:pt>
                <c:pt idx="5590">
                  <c:v>9.1016680000000001</c:v>
                </c:pt>
                <c:pt idx="5591">
                  <c:v>9.1011100000000003</c:v>
                </c:pt>
                <c:pt idx="5592">
                  <c:v>9.1009229999999999</c:v>
                </c:pt>
                <c:pt idx="5593">
                  <c:v>9.1016490000000001</c:v>
                </c:pt>
                <c:pt idx="5594">
                  <c:v>9.1018609999999995</c:v>
                </c:pt>
                <c:pt idx="5595">
                  <c:v>9.1010380000000008</c:v>
                </c:pt>
                <c:pt idx="5596">
                  <c:v>9.0997629999999994</c:v>
                </c:pt>
                <c:pt idx="5597">
                  <c:v>9.0992060000000006</c:v>
                </c:pt>
                <c:pt idx="5598">
                  <c:v>9.0985569999999996</c:v>
                </c:pt>
                <c:pt idx="5599">
                  <c:v>9.0986600000000006</c:v>
                </c:pt>
                <c:pt idx="5600">
                  <c:v>9.0991029999999995</c:v>
                </c:pt>
                <c:pt idx="5601">
                  <c:v>9.0984540000000003</c:v>
                </c:pt>
                <c:pt idx="5602">
                  <c:v>9.0984259999999999</c:v>
                </c:pt>
                <c:pt idx="5603">
                  <c:v>9.0983689999999999</c:v>
                </c:pt>
                <c:pt idx="5604">
                  <c:v>9.0982160000000007</c:v>
                </c:pt>
                <c:pt idx="5605">
                  <c:v>9.0980600000000003</c:v>
                </c:pt>
                <c:pt idx="5606">
                  <c:v>9.0984630000000006</c:v>
                </c:pt>
                <c:pt idx="5607">
                  <c:v>9.0989339999999999</c:v>
                </c:pt>
                <c:pt idx="5608">
                  <c:v>9.0981559999999995</c:v>
                </c:pt>
                <c:pt idx="5609">
                  <c:v>9.0976590000000002</c:v>
                </c:pt>
                <c:pt idx="5610">
                  <c:v>9.0977200000000007</c:v>
                </c:pt>
                <c:pt idx="5611">
                  <c:v>9.0978929999999991</c:v>
                </c:pt>
                <c:pt idx="5612">
                  <c:v>9.0981939999999994</c:v>
                </c:pt>
                <c:pt idx="5613">
                  <c:v>9.0985239999999994</c:v>
                </c:pt>
                <c:pt idx="5614">
                  <c:v>9.0989749999999994</c:v>
                </c:pt>
                <c:pt idx="5615">
                  <c:v>9.0989830000000005</c:v>
                </c:pt>
                <c:pt idx="5616">
                  <c:v>9.0982979999999998</c:v>
                </c:pt>
                <c:pt idx="5617">
                  <c:v>9.0974660000000007</c:v>
                </c:pt>
                <c:pt idx="5618">
                  <c:v>9.0962160000000001</c:v>
                </c:pt>
                <c:pt idx="5619">
                  <c:v>9.0957860000000004</c:v>
                </c:pt>
                <c:pt idx="5620">
                  <c:v>9.0960619999999999</c:v>
                </c:pt>
                <c:pt idx="5621">
                  <c:v>9.0962630000000004</c:v>
                </c:pt>
                <c:pt idx="5622">
                  <c:v>9.095739</c:v>
                </c:pt>
                <c:pt idx="5623">
                  <c:v>9.0943679999999993</c:v>
                </c:pt>
                <c:pt idx="5624">
                  <c:v>9.0935000000000006</c:v>
                </c:pt>
                <c:pt idx="5625">
                  <c:v>9.0923189999999998</c:v>
                </c:pt>
                <c:pt idx="5626">
                  <c:v>9.0911609999999996</c:v>
                </c:pt>
                <c:pt idx="5627">
                  <c:v>9.0907110000000007</c:v>
                </c:pt>
                <c:pt idx="5628">
                  <c:v>9.0908250000000006</c:v>
                </c:pt>
                <c:pt idx="5629">
                  <c:v>9.0903580000000002</c:v>
                </c:pt>
                <c:pt idx="5630">
                  <c:v>9.0888829999999992</c:v>
                </c:pt>
                <c:pt idx="5631">
                  <c:v>9.087415</c:v>
                </c:pt>
                <c:pt idx="5632">
                  <c:v>9.0865960000000001</c:v>
                </c:pt>
                <c:pt idx="5633">
                  <c:v>9.0870719999999992</c:v>
                </c:pt>
                <c:pt idx="5634">
                  <c:v>9.0877579999999991</c:v>
                </c:pt>
                <c:pt idx="5635">
                  <c:v>9.0876149999999996</c:v>
                </c:pt>
                <c:pt idx="5636">
                  <c:v>9.0876769999999993</c:v>
                </c:pt>
                <c:pt idx="5637">
                  <c:v>9.0876809999999999</c:v>
                </c:pt>
                <c:pt idx="5638">
                  <c:v>9.0865600000000004</c:v>
                </c:pt>
                <c:pt idx="5639">
                  <c:v>9.0850460000000002</c:v>
                </c:pt>
                <c:pt idx="5640">
                  <c:v>9.0835709999999992</c:v>
                </c:pt>
                <c:pt idx="5641">
                  <c:v>9.0825279999999999</c:v>
                </c:pt>
                <c:pt idx="5642">
                  <c:v>9.0827150000000003</c:v>
                </c:pt>
                <c:pt idx="5643">
                  <c:v>9.0823289999999997</c:v>
                </c:pt>
                <c:pt idx="5644">
                  <c:v>9.0816770000000009</c:v>
                </c:pt>
                <c:pt idx="5645">
                  <c:v>9.0817180000000004</c:v>
                </c:pt>
                <c:pt idx="5646">
                  <c:v>9.082122</c:v>
                </c:pt>
                <c:pt idx="5647">
                  <c:v>9.0826569999999993</c:v>
                </c:pt>
                <c:pt idx="5648">
                  <c:v>9.0825289999999992</c:v>
                </c:pt>
                <c:pt idx="5649">
                  <c:v>9.0825139999999998</c:v>
                </c:pt>
                <c:pt idx="5650">
                  <c:v>9.0820810000000005</c:v>
                </c:pt>
                <c:pt idx="5651">
                  <c:v>9.0813919999999992</c:v>
                </c:pt>
                <c:pt idx="5652">
                  <c:v>9.0811600000000006</c:v>
                </c:pt>
                <c:pt idx="5653">
                  <c:v>9.0811689999999992</c:v>
                </c:pt>
                <c:pt idx="5654">
                  <c:v>9.0809529999999992</c:v>
                </c:pt>
                <c:pt idx="5655">
                  <c:v>9.0799479999999999</c:v>
                </c:pt>
                <c:pt idx="5656">
                  <c:v>9.0787519999999997</c:v>
                </c:pt>
                <c:pt idx="5657">
                  <c:v>9.0779440000000005</c:v>
                </c:pt>
                <c:pt idx="5658">
                  <c:v>9.0778449999999999</c:v>
                </c:pt>
                <c:pt idx="5659">
                  <c:v>9.0777459999999994</c:v>
                </c:pt>
                <c:pt idx="5660">
                  <c:v>9.0771440000000005</c:v>
                </c:pt>
                <c:pt idx="5661">
                  <c:v>9.0758500000000009</c:v>
                </c:pt>
                <c:pt idx="5662">
                  <c:v>9.0745360000000002</c:v>
                </c:pt>
                <c:pt idx="5663">
                  <c:v>9.073658</c:v>
                </c:pt>
                <c:pt idx="5664">
                  <c:v>9.072813</c:v>
                </c:pt>
                <c:pt idx="5665">
                  <c:v>9.0718829999999997</c:v>
                </c:pt>
                <c:pt idx="5666">
                  <c:v>9.0709949999999999</c:v>
                </c:pt>
                <c:pt idx="5667">
                  <c:v>9.0696879999999993</c:v>
                </c:pt>
                <c:pt idx="5668">
                  <c:v>9.0688019999999998</c:v>
                </c:pt>
                <c:pt idx="5669">
                  <c:v>9.0677140000000005</c:v>
                </c:pt>
                <c:pt idx="5670">
                  <c:v>9.0668710000000008</c:v>
                </c:pt>
                <c:pt idx="5671">
                  <c:v>9.0665329999999997</c:v>
                </c:pt>
                <c:pt idx="5672">
                  <c:v>9.0668989999999994</c:v>
                </c:pt>
                <c:pt idx="5673">
                  <c:v>9.0679079999999992</c:v>
                </c:pt>
                <c:pt idx="5674">
                  <c:v>9.0689440000000001</c:v>
                </c:pt>
                <c:pt idx="5675">
                  <c:v>9.0699480000000001</c:v>
                </c:pt>
                <c:pt idx="5676">
                  <c:v>9.0698310000000006</c:v>
                </c:pt>
                <c:pt idx="5677">
                  <c:v>9.0703949999999995</c:v>
                </c:pt>
                <c:pt idx="5678">
                  <c:v>9.0707419999999992</c:v>
                </c:pt>
                <c:pt idx="5679">
                  <c:v>9.0712360000000007</c:v>
                </c:pt>
                <c:pt idx="5680">
                  <c:v>9.0724830000000001</c:v>
                </c:pt>
                <c:pt idx="5681">
                  <c:v>9.0729830000000007</c:v>
                </c:pt>
                <c:pt idx="5682">
                  <c:v>9.0735650000000003</c:v>
                </c:pt>
                <c:pt idx="5683">
                  <c:v>9.0736000000000008</c:v>
                </c:pt>
                <c:pt idx="5684">
                  <c:v>9.0719349999999999</c:v>
                </c:pt>
                <c:pt idx="5685">
                  <c:v>9.0711270000000006</c:v>
                </c:pt>
                <c:pt idx="5686">
                  <c:v>9.070506</c:v>
                </c:pt>
                <c:pt idx="5687">
                  <c:v>9.0695449999999997</c:v>
                </c:pt>
                <c:pt idx="5688">
                  <c:v>9.0688259999999996</c:v>
                </c:pt>
                <c:pt idx="5689">
                  <c:v>9.0687990000000003</c:v>
                </c:pt>
                <c:pt idx="5690">
                  <c:v>9.0702169999999995</c:v>
                </c:pt>
                <c:pt idx="5691">
                  <c:v>9.0718840000000007</c:v>
                </c:pt>
                <c:pt idx="5692">
                  <c:v>9.0719010000000004</c:v>
                </c:pt>
                <c:pt idx="5693">
                  <c:v>9.0717759999999998</c:v>
                </c:pt>
                <c:pt idx="5694">
                  <c:v>9.0719750000000001</c:v>
                </c:pt>
                <c:pt idx="5695">
                  <c:v>9.0721469999999993</c:v>
                </c:pt>
                <c:pt idx="5696">
                  <c:v>9.0726820000000004</c:v>
                </c:pt>
                <c:pt idx="5697">
                  <c:v>9.0717490000000005</c:v>
                </c:pt>
                <c:pt idx="5698">
                  <c:v>9.0727159999999998</c:v>
                </c:pt>
                <c:pt idx="5699">
                  <c:v>9.0734159999999999</c:v>
                </c:pt>
                <c:pt idx="5700">
                  <c:v>9.0732510000000008</c:v>
                </c:pt>
                <c:pt idx="5701">
                  <c:v>9.0738520000000005</c:v>
                </c:pt>
                <c:pt idx="5702">
                  <c:v>9.0738380000000003</c:v>
                </c:pt>
                <c:pt idx="5703">
                  <c:v>9.0734519999999996</c:v>
                </c:pt>
                <c:pt idx="5704">
                  <c:v>9.0738040000000009</c:v>
                </c:pt>
                <c:pt idx="5705">
                  <c:v>9.0740949999999998</c:v>
                </c:pt>
                <c:pt idx="5706">
                  <c:v>9.0746149999999997</c:v>
                </c:pt>
                <c:pt idx="5707">
                  <c:v>9.0740309999999997</c:v>
                </c:pt>
                <c:pt idx="5708">
                  <c:v>9.0735329999999994</c:v>
                </c:pt>
                <c:pt idx="5709">
                  <c:v>9.0735650000000003</c:v>
                </c:pt>
                <c:pt idx="5710">
                  <c:v>9.0731800000000007</c:v>
                </c:pt>
                <c:pt idx="5711">
                  <c:v>9.0744950000000006</c:v>
                </c:pt>
                <c:pt idx="5712">
                  <c:v>9.0755160000000004</c:v>
                </c:pt>
                <c:pt idx="5713">
                  <c:v>9.0762250000000009</c:v>
                </c:pt>
                <c:pt idx="5714">
                  <c:v>9.076003</c:v>
                </c:pt>
                <c:pt idx="5715">
                  <c:v>9.0758690000000009</c:v>
                </c:pt>
                <c:pt idx="5716">
                  <c:v>9.0754719999999995</c:v>
                </c:pt>
                <c:pt idx="5717">
                  <c:v>9.0762879999999999</c:v>
                </c:pt>
                <c:pt idx="5718">
                  <c:v>9.0768979999999999</c:v>
                </c:pt>
                <c:pt idx="5719">
                  <c:v>9.0766469999999995</c:v>
                </c:pt>
                <c:pt idx="5720">
                  <c:v>9.0771350000000002</c:v>
                </c:pt>
                <c:pt idx="5721">
                  <c:v>9.0783480000000001</c:v>
                </c:pt>
                <c:pt idx="5722">
                  <c:v>9.0782880000000006</c:v>
                </c:pt>
                <c:pt idx="5723">
                  <c:v>9.0783249999999995</c:v>
                </c:pt>
                <c:pt idx="5724">
                  <c:v>9.077947</c:v>
                </c:pt>
                <c:pt idx="5725">
                  <c:v>9.0774340000000002</c:v>
                </c:pt>
                <c:pt idx="5726">
                  <c:v>9.0771650000000008</c:v>
                </c:pt>
                <c:pt idx="5727">
                  <c:v>9.075806</c:v>
                </c:pt>
                <c:pt idx="5728">
                  <c:v>9.0748949999999997</c:v>
                </c:pt>
                <c:pt idx="5729">
                  <c:v>9.0736819999999998</c:v>
                </c:pt>
                <c:pt idx="5730">
                  <c:v>9.0728760000000008</c:v>
                </c:pt>
                <c:pt idx="5731">
                  <c:v>9.0723470000000006</c:v>
                </c:pt>
                <c:pt idx="5732">
                  <c:v>9.0716889999999992</c:v>
                </c:pt>
                <c:pt idx="5733">
                  <c:v>9.0715479999999999</c:v>
                </c:pt>
                <c:pt idx="5734">
                  <c:v>9.0718189999999996</c:v>
                </c:pt>
                <c:pt idx="5735">
                  <c:v>9.0703849999999999</c:v>
                </c:pt>
                <c:pt idx="5736">
                  <c:v>9.0697320000000001</c:v>
                </c:pt>
                <c:pt idx="5737">
                  <c:v>9.0697880000000008</c:v>
                </c:pt>
                <c:pt idx="5738">
                  <c:v>9.0695139999999999</c:v>
                </c:pt>
                <c:pt idx="5739">
                  <c:v>9.0695619999999995</c:v>
                </c:pt>
                <c:pt idx="5740">
                  <c:v>9.0682489999999998</c:v>
                </c:pt>
                <c:pt idx="5741">
                  <c:v>9.0675349999999995</c:v>
                </c:pt>
                <c:pt idx="5742">
                  <c:v>9.067679</c:v>
                </c:pt>
                <c:pt idx="5743">
                  <c:v>9.0665370000000003</c:v>
                </c:pt>
                <c:pt idx="5744">
                  <c:v>9.0651709999999994</c:v>
                </c:pt>
                <c:pt idx="5745">
                  <c:v>9.0633540000000004</c:v>
                </c:pt>
                <c:pt idx="5746">
                  <c:v>9.0619789999999991</c:v>
                </c:pt>
                <c:pt idx="5747">
                  <c:v>9.0625239999999998</c:v>
                </c:pt>
                <c:pt idx="5748">
                  <c:v>9.061458</c:v>
                </c:pt>
                <c:pt idx="5749">
                  <c:v>9.0601520000000004</c:v>
                </c:pt>
                <c:pt idx="5750">
                  <c:v>9.059787</c:v>
                </c:pt>
                <c:pt idx="5751">
                  <c:v>9.0587759999999999</c:v>
                </c:pt>
                <c:pt idx="5752">
                  <c:v>9.0584389999999999</c:v>
                </c:pt>
                <c:pt idx="5753">
                  <c:v>9.057817</c:v>
                </c:pt>
                <c:pt idx="5754">
                  <c:v>9.0569740000000003</c:v>
                </c:pt>
                <c:pt idx="5755">
                  <c:v>9.0564180000000007</c:v>
                </c:pt>
                <c:pt idx="5756">
                  <c:v>9.0555389999999996</c:v>
                </c:pt>
                <c:pt idx="5757">
                  <c:v>9.0554729999999992</c:v>
                </c:pt>
                <c:pt idx="5758">
                  <c:v>9.0552430000000008</c:v>
                </c:pt>
                <c:pt idx="5759">
                  <c:v>9.054729</c:v>
                </c:pt>
                <c:pt idx="5760">
                  <c:v>9.0544689999999992</c:v>
                </c:pt>
                <c:pt idx="5761">
                  <c:v>9.0534160000000004</c:v>
                </c:pt>
                <c:pt idx="5762">
                  <c:v>9.0522580000000001</c:v>
                </c:pt>
                <c:pt idx="5763">
                  <c:v>9.0520929999999993</c:v>
                </c:pt>
                <c:pt idx="5764">
                  <c:v>9.0525120000000001</c:v>
                </c:pt>
                <c:pt idx="5765">
                  <c:v>9.0516179999999995</c:v>
                </c:pt>
                <c:pt idx="5766">
                  <c:v>9.0518610000000006</c:v>
                </c:pt>
                <c:pt idx="5767">
                  <c:v>9.0508430000000004</c:v>
                </c:pt>
                <c:pt idx="5768">
                  <c:v>9.0512010000000007</c:v>
                </c:pt>
                <c:pt idx="5769">
                  <c:v>9.0527529999999992</c:v>
                </c:pt>
                <c:pt idx="5770">
                  <c:v>9.0530190000000008</c:v>
                </c:pt>
                <c:pt idx="5771">
                  <c:v>9.0508039999999994</c:v>
                </c:pt>
                <c:pt idx="5772">
                  <c:v>9.0506440000000001</c:v>
                </c:pt>
                <c:pt idx="5773">
                  <c:v>9.0498930000000009</c:v>
                </c:pt>
                <c:pt idx="5774">
                  <c:v>9.0496669999999995</c:v>
                </c:pt>
                <c:pt idx="5775">
                  <c:v>9.049849</c:v>
                </c:pt>
                <c:pt idx="5776">
                  <c:v>9.0496590000000001</c:v>
                </c:pt>
                <c:pt idx="5777">
                  <c:v>9.0506019999999996</c:v>
                </c:pt>
                <c:pt idx="5778">
                  <c:v>9.0504979999999993</c:v>
                </c:pt>
                <c:pt idx="5779">
                  <c:v>9.0513290000000008</c:v>
                </c:pt>
                <c:pt idx="5780">
                  <c:v>9.0510590000000004</c:v>
                </c:pt>
                <c:pt idx="5781">
                  <c:v>9.0507069999999992</c:v>
                </c:pt>
                <c:pt idx="5782">
                  <c:v>9.0514259999999993</c:v>
                </c:pt>
                <c:pt idx="5783">
                  <c:v>9.0513060000000003</c:v>
                </c:pt>
                <c:pt idx="5784">
                  <c:v>9.0513030000000008</c:v>
                </c:pt>
                <c:pt idx="5785">
                  <c:v>9.0517299999999992</c:v>
                </c:pt>
                <c:pt idx="5786">
                  <c:v>9.051558</c:v>
                </c:pt>
                <c:pt idx="5787">
                  <c:v>9.0509900000000005</c:v>
                </c:pt>
                <c:pt idx="5788">
                  <c:v>9.0506480000000007</c:v>
                </c:pt>
                <c:pt idx="5789">
                  <c:v>9.0513440000000003</c:v>
                </c:pt>
                <c:pt idx="5790">
                  <c:v>9.0504119999999997</c:v>
                </c:pt>
                <c:pt idx="5791">
                  <c:v>9.0503490000000006</c:v>
                </c:pt>
                <c:pt idx="5792">
                  <c:v>9.0505910000000007</c:v>
                </c:pt>
                <c:pt idx="5793">
                  <c:v>9.0509570000000004</c:v>
                </c:pt>
                <c:pt idx="5794">
                  <c:v>9.0512029999999992</c:v>
                </c:pt>
                <c:pt idx="5795">
                  <c:v>9.0525819999999992</c:v>
                </c:pt>
                <c:pt idx="5796">
                  <c:v>9.0531600000000001</c:v>
                </c:pt>
                <c:pt idx="5797">
                  <c:v>9.0533079999999995</c:v>
                </c:pt>
                <c:pt idx="5798">
                  <c:v>9.0538530000000002</c:v>
                </c:pt>
                <c:pt idx="5799">
                  <c:v>9.0536910000000006</c:v>
                </c:pt>
                <c:pt idx="5800">
                  <c:v>9.0535160000000001</c:v>
                </c:pt>
                <c:pt idx="5801">
                  <c:v>9.0535060000000005</c:v>
                </c:pt>
                <c:pt idx="5802">
                  <c:v>9.053941</c:v>
                </c:pt>
                <c:pt idx="5803">
                  <c:v>9.0543469999999999</c:v>
                </c:pt>
                <c:pt idx="5804">
                  <c:v>9.0547749999999994</c:v>
                </c:pt>
                <c:pt idx="5805">
                  <c:v>9.0550160000000002</c:v>
                </c:pt>
                <c:pt idx="5806">
                  <c:v>9.0558519999999998</c:v>
                </c:pt>
                <c:pt idx="5807">
                  <c:v>9.0562100000000001</c:v>
                </c:pt>
                <c:pt idx="5808">
                  <c:v>9.0566040000000001</c:v>
                </c:pt>
                <c:pt idx="5809">
                  <c:v>9.0573789999999992</c:v>
                </c:pt>
                <c:pt idx="5810">
                  <c:v>9.0587700000000009</c:v>
                </c:pt>
                <c:pt idx="5811">
                  <c:v>9.0589630000000003</c:v>
                </c:pt>
                <c:pt idx="5812">
                  <c:v>9.0591600000000003</c:v>
                </c:pt>
                <c:pt idx="5813">
                  <c:v>9.0591869999999997</c:v>
                </c:pt>
                <c:pt idx="5814">
                  <c:v>9.0589899999999997</c:v>
                </c:pt>
                <c:pt idx="5815">
                  <c:v>9.0599690000000006</c:v>
                </c:pt>
                <c:pt idx="5816">
                  <c:v>9.0601900000000004</c:v>
                </c:pt>
                <c:pt idx="5817">
                  <c:v>9.0609389999999994</c:v>
                </c:pt>
                <c:pt idx="5818">
                  <c:v>9.0605619999999991</c:v>
                </c:pt>
                <c:pt idx="5819">
                  <c:v>9.0594210000000004</c:v>
                </c:pt>
                <c:pt idx="5820">
                  <c:v>9.0588280000000001</c:v>
                </c:pt>
                <c:pt idx="5821">
                  <c:v>9.0593880000000002</c:v>
                </c:pt>
                <c:pt idx="5822">
                  <c:v>9.0592869999999994</c:v>
                </c:pt>
                <c:pt idx="5823">
                  <c:v>9.0590349999999997</c:v>
                </c:pt>
                <c:pt idx="5824">
                  <c:v>9.0589220000000008</c:v>
                </c:pt>
                <c:pt idx="5825">
                  <c:v>9.0588119999999996</c:v>
                </c:pt>
                <c:pt idx="5826">
                  <c:v>9.0590469999999996</c:v>
                </c:pt>
                <c:pt idx="5827">
                  <c:v>9.0587669999999996</c:v>
                </c:pt>
                <c:pt idx="5828">
                  <c:v>9.0584030000000002</c:v>
                </c:pt>
                <c:pt idx="5829">
                  <c:v>9.0582659999999997</c:v>
                </c:pt>
                <c:pt idx="5830">
                  <c:v>9.0589049999999993</c:v>
                </c:pt>
                <c:pt idx="5831">
                  <c:v>9.0586350000000007</c:v>
                </c:pt>
                <c:pt idx="5832">
                  <c:v>9.0577710000000007</c:v>
                </c:pt>
                <c:pt idx="5833">
                  <c:v>9.0574290000000008</c:v>
                </c:pt>
                <c:pt idx="5834">
                  <c:v>9.0574560000000002</c:v>
                </c:pt>
                <c:pt idx="5835">
                  <c:v>9.0582600000000006</c:v>
                </c:pt>
                <c:pt idx="5836">
                  <c:v>9.0592959999999998</c:v>
                </c:pt>
                <c:pt idx="5837">
                  <c:v>9.0598419999999997</c:v>
                </c:pt>
                <c:pt idx="5838">
                  <c:v>9.0612320000000004</c:v>
                </c:pt>
                <c:pt idx="5839">
                  <c:v>9.0612499999999994</c:v>
                </c:pt>
                <c:pt idx="5840">
                  <c:v>9.0619750000000003</c:v>
                </c:pt>
                <c:pt idx="5841">
                  <c:v>9.0626580000000008</c:v>
                </c:pt>
                <c:pt idx="5842">
                  <c:v>9.0621179999999999</c:v>
                </c:pt>
                <c:pt idx="5843">
                  <c:v>9.0618689999999997</c:v>
                </c:pt>
                <c:pt idx="5844">
                  <c:v>9.0623869999999993</c:v>
                </c:pt>
                <c:pt idx="5845">
                  <c:v>9.0623699999999996</c:v>
                </c:pt>
                <c:pt idx="5846">
                  <c:v>9.0626259999999998</c:v>
                </c:pt>
                <c:pt idx="5847">
                  <c:v>9.0628770000000003</c:v>
                </c:pt>
                <c:pt idx="5848">
                  <c:v>9.063269</c:v>
                </c:pt>
                <c:pt idx="5849">
                  <c:v>9.0641839999999991</c:v>
                </c:pt>
                <c:pt idx="5850">
                  <c:v>9.0644109999999998</c:v>
                </c:pt>
                <c:pt idx="5851">
                  <c:v>9.0646310000000003</c:v>
                </c:pt>
                <c:pt idx="5852">
                  <c:v>9.0643720000000005</c:v>
                </c:pt>
                <c:pt idx="5853">
                  <c:v>9.0639950000000002</c:v>
                </c:pt>
                <c:pt idx="5854">
                  <c:v>9.0639479999999999</c:v>
                </c:pt>
                <c:pt idx="5855">
                  <c:v>9.0643659999999997</c:v>
                </c:pt>
                <c:pt idx="5856">
                  <c:v>9.0646799999999992</c:v>
                </c:pt>
                <c:pt idx="5857">
                  <c:v>9.0643700000000003</c:v>
                </c:pt>
                <c:pt idx="5858">
                  <c:v>9.0635169999999992</c:v>
                </c:pt>
                <c:pt idx="5859">
                  <c:v>9.0630559999999996</c:v>
                </c:pt>
                <c:pt idx="5860">
                  <c:v>9.0621600000000004</c:v>
                </c:pt>
                <c:pt idx="5861">
                  <c:v>9.062443</c:v>
                </c:pt>
                <c:pt idx="5862">
                  <c:v>9.0627870000000001</c:v>
                </c:pt>
                <c:pt idx="5863">
                  <c:v>9.0620349999999998</c:v>
                </c:pt>
                <c:pt idx="5864">
                  <c:v>9.0616350000000008</c:v>
                </c:pt>
                <c:pt idx="5865">
                  <c:v>9.0615600000000001</c:v>
                </c:pt>
                <c:pt idx="5866">
                  <c:v>9.0618499999999997</c:v>
                </c:pt>
                <c:pt idx="5867">
                  <c:v>9.0617269999999994</c:v>
                </c:pt>
                <c:pt idx="5868">
                  <c:v>9.0615830000000006</c:v>
                </c:pt>
                <c:pt idx="5869">
                  <c:v>9.0621539999999996</c:v>
                </c:pt>
                <c:pt idx="5870">
                  <c:v>9.0627689999999994</c:v>
                </c:pt>
                <c:pt idx="5871">
                  <c:v>9.0627770000000005</c:v>
                </c:pt>
                <c:pt idx="5872">
                  <c:v>9.0619599999999991</c:v>
                </c:pt>
                <c:pt idx="5873">
                  <c:v>9.0617579999999993</c:v>
                </c:pt>
                <c:pt idx="5874">
                  <c:v>9.0620159999999998</c:v>
                </c:pt>
                <c:pt idx="5875">
                  <c:v>9.0617450000000002</c:v>
                </c:pt>
                <c:pt idx="5876">
                  <c:v>9.0615269999999999</c:v>
                </c:pt>
                <c:pt idx="5877">
                  <c:v>9.0619049999999994</c:v>
                </c:pt>
                <c:pt idx="5878">
                  <c:v>9.0619709999999998</c:v>
                </c:pt>
                <c:pt idx="5879">
                  <c:v>9.0618429999999996</c:v>
                </c:pt>
                <c:pt idx="5880">
                  <c:v>9.0613419999999998</c:v>
                </c:pt>
                <c:pt idx="5881">
                  <c:v>9.0609199999999994</c:v>
                </c:pt>
                <c:pt idx="5882">
                  <c:v>9.0609260000000003</c:v>
                </c:pt>
                <c:pt idx="5883">
                  <c:v>9.0603879999999997</c:v>
                </c:pt>
                <c:pt idx="5884">
                  <c:v>9.0597429999999992</c:v>
                </c:pt>
                <c:pt idx="5885">
                  <c:v>9.0593559999999993</c:v>
                </c:pt>
                <c:pt idx="5886">
                  <c:v>9.0587839999999993</c:v>
                </c:pt>
                <c:pt idx="5887">
                  <c:v>9.0579359999999998</c:v>
                </c:pt>
                <c:pt idx="5888">
                  <c:v>9.0572540000000004</c:v>
                </c:pt>
                <c:pt idx="5889">
                  <c:v>9.0563900000000004</c:v>
                </c:pt>
                <c:pt idx="5890">
                  <c:v>9.0561360000000004</c:v>
                </c:pt>
                <c:pt idx="5891">
                  <c:v>9.0556409999999996</c:v>
                </c:pt>
                <c:pt idx="5892">
                  <c:v>9.0549900000000001</c:v>
                </c:pt>
                <c:pt idx="5893">
                  <c:v>9.0546480000000003</c:v>
                </c:pt>
                <c:pt idx="5894">
                  <c:v>9.0542440000000006</c:v>
                </c:pt>
                <c:pt idx="5895">
                  <c:v>9.0541699999999992</c:v>
                </c:pt>
                <c:pt idx="5896">
                  <c:v>9.0540859999999999</c:v>
                </c:pt>
                <c:pt idx="5897">
                  <c:v>9.0533649999999994</c:v>
                </c:pt>
                <c:pt idx="5898">
                  <c:v>9.0526730000000004</c:v>
                </c:pt>
                <c:pt idx="5899">
                  <c:v>9.0519549999999995</c:v>
                </c:pt>
                <c:pt idx="5900">
                  <c:v>9.0511490000000006</c:v>
                </c:pt>
                <c:pt idx="5901">
                  <c:v>9.0508679999999995</c:v>
                </c:pt>
                <c:pt idx="5902">
                  <c:v>9.0509690000000003</c:v>
                </c:pt>
                <c:pt idx="5903">
                  <c:v>9.0508050000000004</c:v>
                </c:pt>
                <c:pt idx="5904">
                  <c:v>9.0503789999999995</c:v>
                </c:pt>
                <c:pt idx="5905">
                  <c:v>9.0498309999999993</c:v>
                </c:pt>
                <c:pt idx="5906">
                  <c:v>9.0486780000000007</c:v>
                </c:pt>
                <c:pt idx="5907">
                  <c:v>9.0476430000000008</c:v>
                </c:pt>
                <c:pt idx="5908">
                  <c:v>9.0478009999999998</c:v>
                </c:pt>
                <c:pt idx="5909">
                  <c:v>9.0475320000000004</c:v>
                </c:pt>
                <c:pt idx="5910">
                  <c:v>9.0463450000000005</c:v>
                </c:pt>
                <c:pt idx="5911">
                  <c:v>9.0452510000000004</c:v>
                </c:pt>
                <c:pt idx="5912">
                  <c:v>9.044359</c:v>
                </c:pt>
                <c:pt idx="5913">
                  <c:v>9.0438179999999999</c:v>
                </c:pt>
                <c:pt idx="5914">
                  <c:v>9.0434239999999999</c:v>
                </c:pt>
                <c:pt idx="5915">
                  <c:v>9.0423670000000005</c:v>
                </c:pt>
                <c:pt idx="5916">
                  <c:v>9.041207</c:v>
                </c:pt>
                <c:pt idx="5917">
                  <c:v>9.0403400000000005</c:v>
                </c:pt>
                <c:pt idx="5918">
                  <c:v>9.03979</c:v>
                </c:pt>
                <c:pt idx="5919">
                  <c:v>9.0391460000000006</c:v>
                </c:pt>
                <c:pt idx="5920">
                  <c:v>9.0383410000000008</c:v>
                </c:pt>
                <c:pt idx="5921">
                  <c:v>9.0379679999999993</c:v>
                </c:pt>
                <c:pt idx="5922">
                  <c:v>9.0382829999999998</c:v>
                </c:pt>
                <c:pt idx="5923">
                  <c:v>9.0378760000000007</c:v>
                </c:pt>
                <c:pt idx="5924">
                  <c:v>9.0368180000000002</c:v>
                </c:pt>
                <c:pt idx="5925">
                  <c:v>9.0364409999999999</c:v>
                </c:pt>
                <c:pt idx="5926">
                  <c:v>9.0362220000000004</c:v>
                </c:pt>
                <c:pt idx="5927">
                  <c:v>9.0355570000000007</c:v>
                </c:pt>
                <c:pt idx="5928">
                  <c:v>9.0354569999999992</c:v>
                </c:pt>
                <c:pt idx="5929">
                  <c:v>9.0355070000000008</c:v>
                </c:pt>
                <c:pt idx="5930">
                  <c:v>9.0353530000000006</c:v>
                </c:pt>
                <c:pt idx="5931">
                  <c:v>9.0355399999999992</c:v>
                </c:pt>
                <c:pt idx="5932">
                  <c:v>9.0358689999999999</c:v>
                </c:pt>
                <c:pt idx="5933">
                  <c:v>9.036289</c:v>
                </c:pt>
                <c:pt idx="5934">
                  <c:v>9.0359429999999996</c:v>
                </c:pt>
                <c:pt idx="5935">
                  <c:v>9.0355530000000002</c:v>
                </c:pt>
                <c:pt idx="5936">
                  <c:v>9.0361720000000005</c:v>
                </c:pt>
                <c:pt idx="5937">
                  <c:v>9.0368259999999996</c:v>
                </c:pt>
                <c:pt idx="5938">
                  <c:v>9.0364959999999996</c:v>
                </c:pt>
                <c:pt idx="5939">
                  <c:v>9.0360049999999994</c:v>
                </c:pt>
                <c:pt idx="5940">
                  <c:v>9.0369100000000007</c:v>
                </c:pt>
                <c:pt idx="5941">
                  <c:v>9.0367940000000004</c:v>
                </c:pt>
                <c:pt idx="5942">
                  <c:v>9.036289</c:v>
                </c:pt>
                <c:pt idx="5943">
                  <c:v>9.0362229999999997</c:v>
                </c:pt>
                <c:pt idx="5944">
                  <c:v>9.0365269999999995</c:v>
                </c:pt>
                <c:pt idx="5945">
                  <c:v>9.0371159999999993</c:v>
                </c:pt>
                <c:pt idx="5946">
                  <c:v>9.0371299999999994</c:v>
                </c:pt>
                <c:pt idx="5947">
                  <c:v>9.0378699999999998</c:v>
                </c:pt>
                <c:pt idx="5948">
                  <c:v>9.0383429999999993</c:v>
                </c:pt>
                <c:pt idx="5949">
                  <c:v>9.0379120000000004</c:v>
                </c:pt>
                <c:pt idx="5950">
                  <c:v>9.037839</c:v>
                </c:pt>
                <c:pt idx="5951">
                  <c:v>9.0381049999999998</c:v>
                </c:pt>
                <c:pt idx="5952">
                  <c:v>9.0378790000000002</c:v>
                </c:pt>
                <c:pt idx="5953">
                  <c:v>9.0381689999999999</c:v>
                </c:pt>
                <c:pt idx="5954">
                  <c:v>9.0384510000000002</c:v>
                </c:pt>
                <c:pt idx="5955">
                  <c:v>9.037687</c:v>
                </c:pt>
                <c:pt idx="5956">
                  <c:v>9.0378740000000004</c:v>
                </c:pt>
                <c:pt idx="5957">
                  <c:v>9.0380269999999996</c:v>
                </c:pt>
                <c:pt idx="5958">
                  <c:v>9.0385650000000002</c:v>
                </c:pt>
                <c:pt idx="5959">
                  <c:v>9.037642</c:v>
                </c:pt>
                <c:pt idx="5960">
                  <c:v>9.0378959999999999</c:v>
                </c:pt>
                <c:pt idx="5961">
                  <c:v>9.0387570000000004</c:v>
                </c:pt>
                <c:pt idx="5962">
                  <c:v>9.0398859999999992</c:v>
                </c:pt>
                <c:pt idx="5963">
                  <c:v>9.0414399999999997</c:v>
                </c:pt>
                <c:pt idx="5964">
                  <c:v>9.0420909999999992</c:v>
                </c:pt>
                <c:pt idx="5965">
                  <c:v>9.0418850000000006</c:v>
                </c:pt>
                <c:pt idx="5966">
                  <c:v>9.0425199999999997</c:v>
                </c:pt>
                <c:pt idx="5967">
                  <c:v>9.0423880000000008</c:v>
                </c:pt>
                <c:pt idx="5968">
                  <c:v>9.0427669999999996</c:v>
                </c:pt>
                <c:pt idx="5969">
                  <c:v>9.0435780000000001</c:v>
                </c:pt>
                <c:pt idx="5970">
                  <c:v>9.0432570000000005</c:v>
                </c:pt>
                <c:pt idx="5971">
                  <c:v>9.0438349999999996</c:v>
                </c:pt>
                <c:pt idx="5972">
                  <c:v>9.0441929999999999</c:v>
                </c:pt>
                <c:pt idx="5973">
                  <c:v>9.0442839999999993</c:v>
                </c:pt>
                <c:pt idx="5974">
                  <c:v>9.0447089999999992</c:v>
                </c:pt>
                <c:pt idx="5975">
                  <c:v>9.0447930000000003</c:v>
                </c:pt>
                <c:pt idx="5976">
                  <c:v>9.0433730000000008</c:v>
                </c:pt>
                <c:pt idx="5977">
                  <c:v>9.0434540000000005</c:v>
                </c:pt>
                <c:pt idx="5978">
                  <c:v>9.043685</c:v>
                </c:pt>
                <c:pt idx="5979">
                  <c:v>9.0443709999999999</c:v>
                </c:pt>
                <c:pt idx="5980">
                  <c:v>9.0446950000000008</c:v>
                </c:pt>
                <c:pt idx="5981">
                  <c:v>9.0450750000000006</c:v>
                </c:pt>
                <c:pt idx="5982">
                  <c:v>9.0452300000000001</c:v>
                </c:pt>
                <c:pt idx="5983">
                  <c:v>9.0455269999999999</c:v>
                </c:pt>
                <c:pt idx="5984">
                  <c:v>9.0469519999999992</c:v>
                </c:pt>
                <c:pt idx="5985">
                  <c:v>9.047663</c:v>
                </c:pt>
                <c:pt idx="5986">
                  <c:v>9.0463090000000008</c:v>
                </c:pt>
                <c:pt idx="5987">
                  <c:v>9.0457820000000009</c:v>
                </c:pt>
                <c:pt idx="5988">
                  <c:v>9.0460650000000005</c:v>
                </c:pt>
                <c:pt idx="5989">
                  <c:v>9.0460010000000004</c:v>
                </c:pt>
                <c:pt idx="5990">
                  <c:v>9.0455629999999996</c:v>
                </c:pt>
                <c:pt idx="5991">
                  <c:v>9.0463310000000003</c:v>
                </c:pt>
                <c:pt idx="5992">
                  <c:v>9.0477530000000002</c:v>
                </c:pt>
                <c:pt idx="5993">
                  <c:v>9.0472429999999999</c:v>
                </c:pt>
                <c:pt idx="5994">
                  <c:v>9.0471400000000006</c:v>
                </c:pt>
                <c:pt idx="5995">
                  <c:v>9.0456000000000003</c:v>
                </c:pt>
                <c:pt idx="5996">
                  <c:v>9.0454410000000003</c:v>
                </c:pt>
                <c:pt idx="5997">
                  <c:v>9.0445379999999993</c:v>
                </c:pt>
                <c:pt idx="5998">
                  <c:v>9.0440620000000003</c:v>
                </c:pt>
                <c:pt idx="5999">
                  <c:v>9.0435780000000001</c:v>
                </c:pt>
                <c:pt idx="6000">
                  <c:v>9.0444390000000006</c:v>
                </c:pt>
                <c:pt idx="6001">
                  <c:v>9.0447780000000009</c:v>
                </c:pt>
                <c:pt idx="6002">
                  <c:v>9.0451969999999999</c:v>
                </c:pt>
                <c:pt idx="6003">
                  <c:v>9.0442319999999992</c:v>
                </c:pt>
                <c:pt idx="6004">
                  <c:v>9.0428329999999999</c:v>
                </c:pt>
                <c:pt idx="6005">
                  <c:v>9.0430390000000003</c:v>
                </c:pt>
                <c:pt idx="6006">
                  <c:v>9.0426120000000001</c:v>
                </c:pt>
                <c:pt idx="6007">
                  <c:v>9.0433979999999998</c:v>
                </c:pt>
                <c:pt idx="6008">
                  <c:v>9.0428750000000004</c:v>
                </c:pt>
                <c:pt idx="6009">
                  <c:v>9.043946</c:v>
                </c:pt>
                <c:pt idx="6010">
                  <c:v>9.0443200000000008</c:v>
                </c:pt>
                <c:pt idx="6011">
                  <c:v>9.0445290000000007</c:v>
                </c:pt>
                <c:pt idx="6012">
                  <c:v>9.0439039999999995</c:v>
                </c:pt>
                <c:pt idx="6013">
                  <c:v>9.0425880000000003</c:v>
                </c:pt>
                <c:pt idx="6014">
                  <c:v>9.041048</c:v>
                </c:pt>
                <c:pt idx="6015">
                  <c:v>9.0417919999999992</c:v>
                </c:pt>
                <c:pt idx="6016">
                  <c:v>9.0406960000000005</c:v>
                </c:pt>
                <c:pt idx="6017">
                  <c:v>9.0414689999999993</c:v>
                </c:pt>
                <c:pt idx="6018">
                  <c:v>9.0419599999999996</c:v>
                </c:pt>
                <c:pt idx="6019">
                  <c:v>9.0397379999999998</c:v>
                </c:pt>
                <c:pt idx="6020">
                  <c:v>9.0388780000000004</c:v>
                </c:pt>
                <c:pt idx="6021">
                  <c:v>9.0370810000000006</c:v>
                </c:pt>
                <c:pt idx="6022">
                  <c:v>9.0362410000000004</c:v>
                </c:pt>
                <c:pt idx="6023">
                  <c:v>9.0355229999999995</c:v>
                </c:pt>
                <c:pt idx="6024">
                  <c:v>9.0349059999999994</c:v>
                </c:pt>
                <c:pt idx="6025">
                  <c:v>9.0343479999999996</c:v>
                </c:pt>
                <c:pt idx="6026">
                  <c:v>9.0344510000000007</c:v>
                </c:pt>
                <c:pt idx="6027">
                  <c:v>9.034224</c:v>
                </c:pt>
                <c:pt idx="6028">
                  <c:v>9.0348749999999995</c:v>
                </c:pt>
                <c:pt idx="6029">
                  <c:v>9.0338259999999995</c:v>
                </c:pt>
                <c:pt idx="6030">
                  <c:v>9.0331600000000005</c:v>
                </c:pt>
                <c:pt idx="6031">
                  <c:v>9.0325780000000009</c:v>
                </c:pt>
                <c:pt idx="6032">
                  <c:v>9.0325179999999996</c:v>
                </c:pt>
                <c:pt idx="6033">
                  <c:v>9.0318339999999999</c:v>
                </c:pt>
                <c:pt idx="6034">
                  <c:v>9.0301399999999994</c:v>
                </c:pt>
                <c:pt idx="6035">
                  <c:v>9.0287749999999996</c:v>
                </c:pt>
                <c:pt idx="6036">
                  <c:v>9.027882</c:v>
                </c:pt>
                <c:pt idx="6037">
                  <c:v>9.0286380000000008</c:v>
                </c:pt>
                <c:pt idx="6038">
                  <c:v>9.0283239999999996</c:v>
                </c:pt>
                <c:pt idx="6039">
                  <c:v>9.0286969999999993</c:v>
                </c:pt>
                <c:pt idx="6040">
                  <c:v>9.0278310000000008</c:v>
                </c:pt>
                <c:pt idx="6041">
                  <c:v>9.0270209999999995</c:v>
                </c:pt>
                <c:pt idx="6042">
                  <c:v>9.0261189999999996</c:v>
                </c:pt>
                <c:pt idx="6043">
                  <c:v>9.0268879999999996</c:v>
                </c:pt>
                <c:pt idx="6044">
                  <c:v>9.026688</c:v>
                </c:pt>
                <c:pt idx="6045">
                  <c:v>9.0270790000000005</c:v>
                </c:pt>
                <c:pt idx="6046">
                  <c:v>9.0280079999999998</c:v>
                </c:pt>
                <c:pt idx="6047">
                  <c:v>9.0269110000000001</c:v>
                </c:pt>
                <c:pt idx="6048">
                  <c:v>9.0265360000000001</c:v>
                </c:pt>
                <c:pt idx="6049">
                  <c:v>9.0266970000000004</c:v>
                </c:pt>
                <c:pt idx="6050">
                  <c:v>9.0253409999999992</c:v>
                </c:pt>
                <c:pt idx="6051">
                  <c:v>9.0250889999999995</c:v>
                </c:pt>
                <c:pt idx="6052">
                  <c:v>9.0249869999999994</c:v>
                </c:pt>
                <c:pt idx="6053">
                  <c:v>9.0263829999999992</c:v>
                </c:pt>
                <c:pt idx="6054">
                  <c:v>9.0286380000000008</c:v>
                </c:pt>
                <c:pt idx="6055">
                  <c:v>9.0296249999999993</c:v>
                </c:pt>
                <c:pt idx="6056">
                  <c:v>9.0301860000000005</c:v>
                </c:pt>
                <c:pt idx="6057">
                  <c:v>9.0290839999999992</c:v>
                </c:pt>
                <c:pt idx="6058">
                  <c:v>9.0294080000000001</c:v>
                </c:pt>
                <c:pt idx="6059">
                  <c:v>9.0297509999999992</c:v>
                </c:pt>
                <c:pt idx="6060">
                  <c:v>9.0301390000000001</c:v>
                </c:pt>
                <c:pt idx="6061">
                  <c:v>9.0303640000000005</c:v>
                </c:pt>
                <c:pt idx="6062">
                  <c:v>9.0309849999999994</c:v>
                </c:pt>
                <c:pt idx="6063">
                  <c:v>9.0316259999999993</c:v>
                </c:pt>
                <c:pt idx="6064">
                  <c:v>9.0320990000000005</c:v>
                </c:pt>
                <c:pt idx="6065">
                  <c:v>9.0327169999999999</c:v>
                </c:pt>
                <c:pt idx="6066">
                  <c:v>9.0336400000000001</c:v>
                </c:pt>
                <c:pt idx="6067">
                  <c:v>9.0341679999999993</c:v>
                </c:pt>
                <c:pt idx="6068">
                  <c:v>9.0337639999999997</c:v>
                </c:pt>
                <c:pt idx="6069">
                  <c:v>9.0348030000000001</c:v>
                </c:pt>
                <c:pt idx="6070">
                  <c:v>9.0364869999999993</c:v>
                </c:pt>
                <c:pt idx="6071">
                  <c:v>9.0377179999999999</c:v>
                </c:pt>
                <c:pt idx="6072">
                  <c:v>9.038653</c:v>
                </c:pt>
                <c:pt idx="6073">
                  <c:v>9.0398610000000001</c:v>
                </c:pt>
                <c:pt idx="6074">
                  <c:v>9.0409129999999998</c:v>
                </c:pt>
                <c:pt idx="6075">
                  <c:v>9.0411750000000008</c:v>
                </c:pt>
                <c:pt idx="6076">
                  <c:v>9.0425830000000005</c:v>
                </c:pt>
                <c:pt idx="6077">
                  <c:v>9.0437469999999998</c:v>
                </c:pt>
                <c:pt idx="6078">
                  <c:v>9.0438749999999999</c:v>
                </c:pt>
                <c:pt idx="6079">
                  <c:v>9.0441260000000003</c:v>
                </c:pt>
                <c:pt idx="6080">
                  <c:v>9.0448070000000005</c:v>
                </c:pt>
                <c:pt idx="6081">
                  <c:v>9.0450320000000008</c:v>
                </c:pt>
                <c:pt idx="6082">
                  <c:v>9.0450660000000003</c:v>
                </c:pt>
                <c:pt idx="6083">
                  <c:v>9.0451339999999991</c:v>
                </c:pt>
                <c:pt idx="6084">
                  <c:v>9.0458949999999998</c:v>
                </c:pt>
                <c:pt idx="6085">
                  <c:v>9.0463050000000003</c:v>
                </c:pt>
                <c:pt idx="6086">
                  <c:v>9.0468519999999994</c:v>
                </c:pt>
                <c:pt idx="6087">
                  <c:v>9.0463260000000005</c:v>
                </c:pt>
                <c:pt idx="6088">
                  <c:v>9.0455419999999993</c:v>
                </c:pt>
                <c:pt idx="6089">
                  <c:v>9.0454530000000002</c:v>
                </c:pt>
                <c:pt idx="6090">
                  <c:v>9.0454089999999994</c:v>
                </c:pt>
                <c:pt idx="6091">
                  <c:v>9.0457260000000002</c:v>
                </c:pt>
                <c:pt idx="6092">
                  <c:v>9.0456249999999994</c:v>
                </c:pt>
                <c:pt idx="6093">
                  <c:v>9.0457099999999997</c:v>
                </c:pt>
                <c:pt idx="6094">
                  <c:v>9.0459669999999992</c:v>
                </c:pt>
                <c:pt idx="6095">
                  <c:v>9.0464780000000005</c:v>
                </c:pt>
                <c:pt idx="6096">
                  <c:v>9.0464289999999998</c:v>
                </c:pt>
                <c:pt idx="6097">
                  <c:v>9.0467169999999992</c:v>
                </c:pt>
                <c:pt idx="6098">
                  <c:v>9.0474420000000002</c:v>
                </c:pt>
                <c:pt idx="6099">
                  <c:v>9.0480929999999997</c:v>
                </c:pt>
                <c:pt idx="6100">
                  <c:v>9.0491700000000002</c:v>
                </c:pt>
                <c:pt idx="6101">
                  <c:v>9.0496870000000005</c:v>
                </c:pt>
                <c:pt idx="6102">
                  <c:v>9.0497460000000007</c:v>
                </c:pt>
                <c:pt idx="6103">
                  <c:v>9.0499880000000008</c:v>
                </c:pt>
                <c:pt idx="6104">
                  <c:v>9.0496160000000003</c:v>
                </c:pt>
                <c:pt idx="6105">
                  <c:v>9.0495710000000003</c:v>
                </c:pt>
                <c:pt idx="6106">
                  <c:v>9.048959</c:v>
                </c:pt>
                <c:pt idx="6107">
                  <c:v>9.0488359999999997</c:v>
                </c:pt>
                <c:pt idx="6108">
                  <c:v>9.0492170000000005</c:v>
                </c:pt>
                <c:pt idx="6109">
                  <c:v>9.0491989999999998</c:v>
                </c:pt>
                <c:pt idx="6110">
                  <c:v>9.0486430000000002</c:v>
                </c:pt>
                <c:pt idx="6111">
                  <c:v>9.0486950000000004</c:v>
                </c:pt>
                <c:pt idx="6112">
                  <c:v>9.0487929999999999</c:v>
                </c:pt>
                <c:pt idx="6113">
                  <c:v>9.0487839999999995</c:v>
                </c:pt>
                <c:pt idx="6114">
                  <c:v>9.0488239999999998</c:v>
                </c:pt>
                <c:pt idx="6115">
                  <c:v>9.0480780000000003</c:v>
                </c:pt>
                <c:pt idx="6116">
                  <c:v>9.0475940000000001</c:v>
                </c:pt>
                <c:pt idx="6117">
                  <c:v>9.0474510000000006</c:v>
                </c:pt>
                <c:pt idx="6118">
                  <c:v>9.0470489999999995</c:v>
                </c:pt>
                <c:pt idx="6119">
                  <c:v>9.0467300000000002</c:v>
                </c:pt>
                <c:pt idx="6120">
                  <c:v>9.0470109999999995</c:v>
                </c:pt>
                <c:pt idx="6121">
                  <c:v>9.0475189999999994</c:v>
                </c:pt>
                <c:pt idx="6122">
                  <c:v>9.0478529999999999</c:v>
                </c:pt>
                <c:pt idx="6123">
                  <c:v>9.0478120000000004</c:v>
                </c:pt>
                <c:pt idx="6124">
                  <c:v>9.0477030000000003</c:v>
                </c:pt>
                <c:pt idx="6125">
                  <c:v>9.0478109999999994</c:v>
                </c:pt>
                <c:pt idx="6126">
                  <c:v>9.0474409999999992</c:v>
                </c:pt>
                <c:pt idx="6127">
                  <c:v>9.0464990000000007</c:v>
                </c:pt>
                <c:pt idx="6128">
                  <c:v>9.0458990000000004</c:v>
                </c:pt>
                <c:pt idx="6129">
                  <c:v>9.0455050000000004</c:v>
                </c:pt>
                <c:pt idx="6130">
                  <c:v>9.0460229999999999</c:v>
                </c:pt>
                <c:pt idx="6131">
                  <c:v>9.0457420000000006</c:v>
                </c:pt>
                <c:pt idx="6132">
                  <c:v>9.0450850000000003</c:v>
                </c:pt>
                <c:pt idx="6133">
                  <c:v>9.0449560000000009</c:v>
                </c:pt>
                <c:pt idx="6134">
                  <c:v>9.0453510000000001</c:v>
                </c:pt>
                <c:pt idx="6135">
                  <c:v>9.045458</c:v>
                </c:pt>
                <c:pt idx="6136">
                  <c:v>9.0466180000000005</c:v>
                </c:pt>
                <c:pt idx="6137">
                  <c:v>9.0474630000000005</c:v>
                </c:pt>
                <c:pt idx="6138">
                  <c:v>9.0482440000000004</c:v>
                </c:pt>
                <c:pt idx="6139">
                  <c:v>9.048368</c:v>
                </c:pt>
                <c:pt idx="6140">
                  <c:v>9.0479470000000006</c:v>
                </c:pt>
                <c:pt idx="6141">
                  <c:v>9.0484519999999993</c:v>
                </c:pt>
                <c:pt idx="6142">
                  <c:v>9.0490779999999997</c:v>
                </c:pt>
                <c:pt idx="6143">
                  <c:v>9.0494850000000007</c:v>
                </c:pt>
                <c:pt idx="6144">
                  <c:v>9.0494470000000007</c:v>
                </c:pt>
                <c:pt idx="6145">
                  <c:v>9.0498670000000008</c:v>
                </c:pt>
                <c:pt idx="6146">
                  <c:v>9.0496990000000004</c:v>
                </c:pt>
                <c:pt idx="6147">
                  <c:v>9.0493970000000008</c:v>
                </c:pt>
                <c:pt idx="6148">
                  <c:v>9.0501229999999993</c:v>
                </c:pt>
                <c:pt idx="6149">
                  <c:v>9.0504090000000001</c:v>
                </c:pt>
                <c:pt idx="6150">
                  <c:v>9.0503090000000004</c:v>
                </c:pt>
                <c:pt idx="6151">
                  <c:v>9.0503730000000004</c:v>
                </c:pt>
                <c:pt idx="6152">
                  <c:v>9.0502850000000006</c:v>
                </c:pt>
                <c:pt idx="6153">
                  <c:v>9.0498030000000007</c:v>
                </c:pt>
                <c:pt idx="6154">
                  <c:v>9.0496619999999997</c:v>
                </c:pt>
                <c:pt idx="6155">
                  <c:v>9.0489840000000008</c:v>
                </c:pt>
                <c:pt idx="6156">
                  <c:v>9.0478620000000003</c:v>
                </c:pt>
                <c:pt idx="6157">
                  <c:v>9.0482910000000007</c:v>
                </c:pt>
                <c:pt idx="6158">
                  <c:v>9.0482639999999996</c:v>
                </c:pt>
                <c:pt idx="6159">
                  <c:v>9.048171</c:v>
                </c:pt>
                <c:pt idx="6160">
                  <c:v>9.0482239999999994</c:v>
                </c:pt>
                <c:pt idx="6161">
                  <c:v>9.0478810000000003</c:v>
                </c:pt>
                <c:pt idx="6162">
                  <c:v>9.0468150000000005</c:v>
                </c:pt>
                <c:pt idx="6163">
                  <c:v>9.0465859999999996</c:v>
                </c:pt>
                <c:pt idx="6164">
                  <c:v>9.0467689999999994</c:v>
                </c:pt>
                <c:pt idx="6165">
                  <c:v>9.0463959999999997</c:v>
                </c:pt>
                <c:pt idx="6166">
                  <c:v>9.0463819999999995</c:v>
                </c:pt>
                <c:pt idx="6167">
                  <c:v>9.0468019999999996</c:v>
                </c:pt>
                <c:pt idx="6168">
                  <c:v>9.0470260000000007</c:v>
                </c:pt>
                <c:pt idx="6169">
                  <c:v>9.047148</c:v>
                </c:pt>
                <c:pt idx="6170">
                  <c:v>9.0465020000000003</c:v>
                </c:pt>
                <c:pt idx="6171">
                  <c:v>9.0453259999999993</c:v>
                </c:pt>
                <c:pt idx="6172">
                  <c:v>9.044041</c:v>
                </c:pt>
                <c:pt idx="6173">
                  <c:v>9.0423559999999998</c:v>
                </c:pt>
                <c:pt idx="6174">
                  <c:v>9.0411099999999998</c:v>
                </c:pt>
                <c:pt idx="6175">
                  <c:v>9.0404269999999993</c:v>
                </c:pt>
                <c:pt idx="6176">
                  <c:v>9.0404210000000003</c:v>
                </c:pt>
                <c:pt idx="6177">
                  <c:v>9.0401659999999993</c:v>
                </c:pt>
                <c:pt idx="6178">
                  <c:v>9.0398099999999992</c:v>
                </c:pt>
                <c:pt idx="6179">
                  <c:v>9.0398490000000002</c:v>
                </c:pt>
                <c:pt idx="6180">
                  <c:v>9.0387369999999994</c:v>
                </c:pt>
                <c:pt idx="6181">
                  <c:v>9.0382470000000001</c:v>
                </c:pt>
                <c:pt idx="6182">
                  <c:v>9.0385069999999992</c:v>
                </c:pt>
                <c:pt idx="6183">
                  <c:v>9.0388020000000004</c:v>
                </c:pt>
                <c:pt idx="6184">
                  <c:v>9.0385799999999996</c:v>
                </c:pt>
                <c:pt idx="6185">
                  <c:v>9.0381070000000001</c:v>
                </c:pt>
                <c:pt idx="6186">
                  <c:v>9.0371480000000002</c:v>
                </c:pt>
                <c:pt idx="6187">
                  <c:v>9.0364319999999996</c:v>
                </c:pt>
                <c:pt idx="6188">
                  <c:v>9.0355570000000007</c:v>
                </c:pt>
                <c:pt idx="6189">
                  <c:v>9.0352920000000001</c:v>
                </c:pt>
                <c:pt idx="6190">
                  <c:v>9.0360949999999995</c:v>
                </c:pt>
                <c:pt idx="6191">
                  <c:v>9.0361609999999999</c:v>
                </c:pt>
                <c:pt idx="6192">
                  <c:v>9.0344420000000003</c:v>
                </c:pt>
                <c:pt idx="6193">
                  <c:v>9.0331550000000007</c:v>
                </c:pt>
                <c:pt idx="6194">
                  <c:v>9.0322700000000005</c:v>
                </c:pt>
                <c:pt idx="6195">
                  <c:v>9.0319979999999997</c:v>
                </c:pt>
                <c:pt idx="6196">
                  <c:v>9.0315530000000006</c:v>
                </c:pt>
                <c:pt idx="6197">
                  <c:v>9.0312599999999996</c:v>
                </c:pt>
                <c:pt idx="6198">
                  <c:v>9.0313289999999995</c:v>
                </c:pt>
                <c:pt idx="6199">
                  <c:v>9.0317179999999997</c:v>
                </c:pt>
                <c:pt idx="6200">
                  <c:v>9.0313909999999993</c:v>
                </c:pt>
                <c:pt idx="6201">
                  <c:v>9.0310889999999997</c:v>
                </c:pt>
                <c:pt idx="6202">
                  <c:v>9.0310579999999998</c:v>
                </c:pt>
                <c:pt idx="6203">
                  <c:v>9.0306239999999995</c:v>
                </c:pt>
                <c:pt idx="6204">
                  <c:v>9.0300259999999994</c:v>
                </c:pt>
                <c:pt idx="6205">
                  <c:v>9.0291130000000006</c:v>
                </c:pt>
                <c:pt idx="6206">
                  <c:v>9.0299469999999999</c:v>
                </c:pt>
                <c:pt idx="6207">
                  <c:v>9.0301279999999995</c:v>
                </c:pt>
                <c:pt idx="6208">
                  <c:v>9.0299800000000001</c:v>
                </c:pt>
                <c:pt idx="6209">
                  <c:v>9.0302980000000002</c:v>
                </c:pt>
                <c:pt idx="6210">
                  <c:v>9.0302260000000008</c:v>
                </c:pt>
                <c:pt idx="6211">
                  <c:v>9.0301939999999998</c:v>
                </c:pt>
                <c:pt idx="6212">
                  <c:v>9.0312429999999999</c:v>
                </c:pt>
                <c:pt idx="6213">
                  <c:v>9.0318039999999993</c:v>
                </c:pt>
                <c:pt idx="6214">
                  <c:v>9.030462</c:v>
                </c:pt>
                <c:pt idx="6215">
                  <c:v>9.0305579999999992</c:v>
                </c:pt>
                <c:pt idx="6216">
                  <c:v>9.0313110000000005</c:v>
                </c:pt>
                <c:pt idx="6217">
                  <c:v>9.029909</c:v>
                </c:pt>
                <c:pt idx="6218">
                  <c:v>9.0292700000000004</c:v>
                </c:pt>
                <c:pt idx="6219">
                  <c:v>9.0292440000000003</c:v>
                </c:pt>
                <c:pt idx="6220">
                  <c:v>9.0292870000000001</c:v>
                </c:pt>
                <c:pt idx="6221">
                  <c:v>9.0298250000000007</c:v>
                </c:pt>
                <c:pt idx="6222">
                  <c:v>9.0301709999999993</c:v>
                </c:pt>
                <c:pt idx="6223">
                  <c:v>9.0312789999999996</c:v>
                </c:pt>
                <c:pt idx="6224">
                  <c:v>9.0315720000000006</c:v>
                </c:pt>
                <c:pt idx="6225">
                  <c:v>9.0315689999999993</c:v>
                </c:pt>
                <c:pt idx="6226">
                  <c:v>9.0326640000000005</c:v>
                </c:pt>
                <c:pt idx="6227">
                  <c:v>9.0329899999999999</c:v>
                </c:pt>
                <c:pt idx="6228">
                  <c:v>9.0339130000000001</c:v>
                </c:pt>
                <c:pt idx="6229">
                  <c:v>9.0328300000000006</c:v>
                </c:pt>
                <c:pt idx="6230">
                  <c:v>9.0332930000000005</c:v>
                </c:pt>
                <c:pt idx="6231">
                  <c:v>9.0340089999999993</c:v>
                </c:pt>
                <c:pt idx="6232">
                  <c:v>9.0344660000000001</c:v>
                </c:pt>
                <c:pt idx="6233">
                  <c:v>9.0341330000000006</c:v>
                </c:pt>
                <c:pt idx="6234">
                  <c:v>9.0330910000000006</c:v>
                </c:pt>
                <c:pt idx="6235">
                  <c:v>9.0327640000000002</c:v>
                </c:pt>
                <c:pt idx="6236">
                  <c:v>9.0322040000000001</c:v>
                </c:pt>
                <c:pt idx="6237">
                  <c:v>9.0318090000000009</c:v>
                </c:pt>
                <c:pt idx="6238">
                  <c:v>9.0320049999999998</c:v>
                </c:pt>
                <c:pt idx="6239">
                  <c:v>9.0325389999999999</c:v>
                </c:pt>
                <c:pt idx="6240">
                  <c:v>9.0323130000000003</c:v>
                </c:pt>
                <c:pt idx="6241">
                  <c:v>9.0309380000000008</c:v>
                </c:pt>
                <c:pt idx="6242">
                  <c:v>9.0315469999999998</c:v>
                </c:pt>
                <c:pt idx="6243">
                  <c:v>9.0320979999999995</c:v>
                </c:pt>
                <c:pt idx="6244">
                  <c:v>9.0323100000000007</c:v>
                </c:pt>
                <c:pt idx="6245">
                  <c:v>9.0318100000000001</c:v>
                </c:pt>
                <c:pt idx="6246">
                  <c:v>9.0314599999999992</c:v>
                </c:pt>
                <c:pt idx="6247">
                  <c:v>9.0307899999999997</c:v>
                </c:pt>
                <c:pt idx="6248">
                  <c:v>9.0300550000000008</c:v>
                </c:pt>
                <c:pt idx="6249">
                  <c:v>9.028079</c:v>
                </c:pt>
                <c:pt idx="6250">
                  <c:v>9.0271369999999997</c:v>
                </c:pt>
                <c:pt idx="6251">
                  <c:v>9.0263349999999996</c:v>
                </c:pt>
                <c:pt idx="6252">
                  <c:v>9.0251140000000003</c:v>
                </c:pt>
                <c:pt idx="6253">
                  <c:v>9.0240749999999998</c:v>
                </c:pt>
                <c:pt idx="6254">
                  <c:v>9.0231729999999999</c:v>
                </c:pt>
                <c:pt idx="6255">
                  <c:v>9.0232639999999993</c:v>
                </c:pt>
                <c:pt idx="6256">
                  <c:v>9.0231820000000003</c:v>
                </c:pt>
                <c:pt idx="6257">
                  <c:v>9.0225480000000005</c:v>
                </c:pt>
                <c:pt idx="6258">
                  <c:v>9.0223709999999997</c:v>
                </c:pt>
                <c:pt idx="6259">
                  <c:v>9.0207390000000007</c:v>
                </c:pt>
                <c:pt idx="6260">
                  <c:v>9.0194240000000008</c:v>
                </c:pt>
                <c:pt idx="6261">
                  <c:v>9.0181839999999998</c:v>
                </c:pt>
                <c:pt idx="6262">
                  <c:v>9.0170569999999994</c:v>
                </c:pt>
                <c:pt idx="6263">
                  <c:v>9.0152339999999995</c:v>
                </c:pt>
                <c:pt idx="6264">
                  <c:v>9.0143070000000005</c:v>
                </c:pt>
                <c:pt idx="6265">
                  <c:v>9.0137370000000008</c:v>
                </c:pt>
                <c:pt idx="6266">
                  <c:v>9.0125460000000004</c:v>
                </c:pt>
                <c:pt idx="6267">
                  <c:v>9.0129110000000008</c:v>
                </c:pt>
                <c:pt idx="6268">
                  <c:v>9.0127459999999999</c:v>
                </c:pt>
                <c:pt idx="6269">
                  <c:v>9.0127469999999992</c:v>
                </c:pt>
                <c:pt idx="6270">
                  <c:v>9.0120749999999994</c:v>
                </c:pt>
                <c:pt idx="6271">
                  <c:v>9.0117049999999992</c:v>
                </c:pt>
                <c:pt idx="6272">
                  <c:v>9.0112159999999992</c:v>
                </c:pt>
                <c:pt idx="6273">
                  <c:v>9.0109010000000005</c:v>
                </c:pt>
                <c:pt idx="6274">
                  <c:v>9.0107549999999996</c:v>
                </c:pt>
                <c:pt idx="6275">
                  <c:v>9.0104600000000001</c:v>
                </c:pt>
                <c:pt idx="6276">
                  <c:v>9.0090660000000007</c:v>
                </c:pt>
                <c:pt idx="6277">
                  <c:v>9.0083920000000006</c:v>
                </c:pt>
                <c:pt idx="6278">
                  <c:v>9.0067009999999996</c:v>
                </c:pt>
                <c:pt idx="6279">
                  <c:v>9.0064209999999996</c:v>
                </c:pt>
                <c:pt idx="6280">
                  <c:v>9.005865</c:v>
                </c:pt>
                <c:pt idx="6281">
                  <c:v>9.0044819999999994</c:v>
                </c:pt>
                <c:pt idx="6282">
                  <c:v>9.0031920000000003</c:v>
                </c:pt>
                <c:pt idx="6283">
                  <c:v>9.0018510000000003</c:v>
                </c:pt>
                <c:pt idx="6284">
                  <c:v>9.0015900000000002</c:v>
                </c:pt>
                <c:pt idx="6285">
                  <c:v>9.0010709999999996</c:v>
                </c:pt>
                <c:pt idx="6286">
                  <c:v>9.0015129999999992</c:v>
                </c:pt>
                <c:pt idx="6287">
                  <c:v>9.0008520000000001</c:v>
                </c:pt>
                <c:pt idx="6288">
                  <c:v>9.0011609999999997</c:v>
                </c:pt>
                <c:pt idx="6289">
                  <c:v>8.9999780000000005</c:v>
                </c:pt>
                <c:pt idx="6290">
                  <c:v>8.9998539999999991</c:v>
                </c:pt>
                <c:pt idx="6291">
                  <c:v>9.0006389999999996</c:v>
                </c:pt>
                <c:pt idx="6292">
                  <c:v>9.0004209999999993</c:v>
                </c:pt>
                <c:pt idx="6293">
                  <c:v>8.9999120000000001</c:v>
                </c:pt>
                <c:pt idx="6294">
                  <c:v>8.999924</c:v>
                </c:pt>
                <c:pt idx="6295">
                  <c:v>8.9993970000000001</c:v>
                </c:pt>
                <c:pt idx="6296">
                  <c:v>8.9979669999999992</c:v>
                </c:pt>
                <c:pt idx="6297">
                  <c:v>8.9980689999999992</c:v>
                </c:pt>
                <c:pt idx="6298">
                  <c:v>8.9971999999999994</c:v>
                </c:pt>
                <c:pt idx="6299">
                  <c:v>8.9970949999999998</c:v>
                </c:pt>
                <c:pt idx="6300">
                  <c:v>8.9974340000000002</c:v>
                </c:pt>
                <c:pt idx="6301">
                  <c:v>8.9970689999999998</c:v>
                </c:pt>
                <c:pt idx="6302">
                  <c:v>8.9967900000000007</c:v>
                </c:pt>
                <c:pt idx="6303">
                  <c:v>8.9972200000000004</c:v>
                </c:pt>
                <c:pt idx="6304">
                  <c:v>8.9971110000000003</c:v>
                </c:pt>
                <c:pt idx="6305">
                  <c:v>8.9966360000000005</c:v>
                </c:pt>
                <c:pt idx="6306">
                  <c:v>8.9960789999999999</c:v>
                </c:pt>
                <c:pt idx="6307">
                  <c:v>8.9954590000000003</c:v>
                </c:pt>
                <c:pt idx="6308">
                  <c:v>8.9954929999999997</c:v>
                </c:pt>
                <c:pt idx="6309">
                  <c:v>8.9952690000000004</c:v>
                </c:pt>
                <c:pt idx="6310">
                  <c:v>8.9947700000000008</c:v>
                </c:pt>
                <c:pt idx="6311">
                  <c:v>8.9946590000000004</c:v>
                </c:pt>
                <c:pt idx="6312">
                  <c:v>8.9944109999999995</c:v>
                </c:pt>
                <c:pt idx="6313">
                  <c:v>8.9941980000000008</c:v>
                </c:pt>
                <c:pt idx="6314">
                  <c:v>8.9941949999999995</c:v>
                </c:pt>
                <c:pt idx="6315">
                  <c:v>8.9940890000000007</c:v>
                </c:pt>
                <c:pt idx="6316">
                  <c:v>8.9940709999999999</c:v>
                </c:pt>
                <c:pt idx="6317">
                  <c:v>8.9932739999999995</c:v>
                </c:pt>
                <c:pt idx="6318">
                  <c:v>8.9928460000000001</c:v>
                </c:pt>
                <c:pt idx="6319">
                  <c:v>8.9926630000000003</c:v>
                </c:pt>
                <c:pt idx="6320">
                  <c:v>8.9926030000000008</c:v>
                </c:pt>
                <c:pt idx="6321">
                  <c:v>8.9924719999999994</c:v>
                </c:pt>
                <c:pt idx="6322">
                  <c:v>8.9919100000000007</c:v>
                </c:pt>
                <c:pt idx="6323">
                  <c:v>8.9914009999999998</c:v>
                </c:pt>
                <c:pt idx="6324">
                  <c:v>8.9907190000000003</c:v>
                </c:pt>
                <c:pt idx="6325">
                  <c:v>8.9902390000000008</c:v>
                </c:pt>
                <c:pt idx="6326">
                  <c:v>8.9902709999999999</c:v>
                </c:pt>
                <c:pt idx="6327">
                  <c:v>8.9895610000000001</c:v>
                </c:pt>
                <c:pt idx="6328">
                  <c:v>8.9894189999999998</c:v>
                </c:pt>
                <c:pt idx="6329">
                  <c:v>8.9897460000000002</c:v>
                </c:pt>
                <c:pt idx="6330">
                  <c:v>8.9892369999999993</c:v>
                </c:pt>
                <c:pt idx="6331">
                  <c:v>8.9886669999999995</c:v>
                </c:pt>
                <c:pt idx="6332">
                  <c:v>8.9883360000000003</c:v>
                </c:pt>
                <c:pt idx="6333">
                  <c:v>8.9883489999999995</c:v>
                </c:pt>
                <c:pt idx="6334">
                  <c:v>8.9884109999999993</c:v>
                </c:pt>
                <c:pt idx="6335">
                  <c:v>8.9886219999999994</c:v>
                </c:pt>
                <c:pt idx="6336">
                  <c:v>8.9882930000000005</c:v>
                </c:pt>
                <c:pt idx="6337">
                  <c:v>8.9878409999999995</c:v>
                </c:pt>
                <c:pt idx="6338">
                  <c:v>8.9870509999999992</c:v>
                </c:pt>
                <c:pt idx="6339">
                  <c:v>8.9861889999999995</c:v>
                </c:pt>
                <c:pt idx="6340">
                  <c:v>8.9847990000000006</c:v>
                </c:pt>
                <c:pt idx="6341">
                  <c:v>8.9836109999999998</c:v>
                </c:pt>
                <c:pt idx="6342">
                  <c:v>8.9829919999999994</c:v>
                </c:pt>
                <c:pt idx="6343">
                  <c:v>8.9826270000000008</c:v>
                </c:pt>
                <c:pt idx="6344">
                  <c:v>8.9818680000000004</c:v>
                </c:pt>
                <c:pt idx="6345">
                  <c:v>8.9810569999999998</c:v>
                </c:pt>
                <c:pt idx="6346">
                  <c:v>8.9807240000000004</c:v>
                </c:pt>
                <c:pt idx="6347">
                  <c:v>8.9801400000000005</c:v>
                </c:pt>
                <c:pt idx="6348">
                  <c:v>8.9798010000000001</c:v>
                </c:pt>
                <c:pt idx="6349">
                  <c:v>8.9792450000000006</c:v>
                </c:pt>
                <c:pt idx="6350">
                  <c:v>8.9783030000000004</c:v>
                </c:pt>
                <c:pt idx="6351">
                  <c:v>8.9776389999999999</c:v>
                </c:pt>
                <c:pt idx="6352">
                  <c:v>8.9772479999999995</c:v>
                </c:pt>
                <c:pt idx="6353">
                  <c:v>8.9768170000000005</c:v>
                </c:pt>
                <c:pt idx="6354">
                  <c:v>8.9762009999999997</c:v>
                </c:pt>
                <c:pt idx="6355">
                  <c:v>8.9757060000000006</c:v>
                </c:pt>
                <c:pt idx="6356">
                  <c:v>8.9754810000000003</c:v>
                </c:pt>
                <c:pt idx="6357">
                  <c:v>8.9751270000000005</c:v>
                </c:pt>
                <c:pt idx="6358">
                  <c:v>8.9741009999999992</c:v>
                </c:pt>
                <c:pt idx="6359">
                  <c:v>8.9733000000000001</c:v>
                </c:pt>
                <c:pt idx="6360">
                  <c:v>8.9730209999999992</c:v>
                </c:pt>
                <c:pt idx="6361">
                  <c:v>8.9730360000000005</c:v>
                </c:pt>
                <c:pt idx="6362">
                  <c:v>8.9729829999999993</c:v>
                </c:pt>
                <c:pt idx="6363">
                  <c:v>8.9727160000000001</c:v>
                </c:pt>
                <c:pt idx="6364">
                  <c:v>8.9724780000000006</c:v>
                </c:pt>
                <c:pt idx="6365">
                  <c:v>8.9724059999999994</c:v>
                </c:pt>
                <c:pt idx="6366">
                  <c:v>8.9721510000000002</c:v>
                </c:pt>
                <c:pt idx="6367">
                  <c:v>8.9723749999999995</c:v>
                </c:pt>
                <c:pt idx="6368">
                  <c:v>8.9717029999999998</c:v>
                </c:pt>
                <c:pt idx="6369">
                  <c:v>8.9709009999999996</c:v>
                </c:pt>
                <c:pt idx="6370">
                  <c:v>8.9702509999999993</c:v>
                </c:pt>
                <c:pt idx="6371">
                  <c:v>8.9694350000000007</c:v>
                </c:pt>
                <c:pt idx="6372">
                  <c:v>8.9689099999999993</c:v>
                </c:pt>
                <c:pt idx="6373">
                  <c:v>8.9680129999999991</c:v>
                </c:pt>
                <c:pt idx="6374">
                  <c:v>8.9679509999999993</c:v>
                </c:pt>
                <c:pt idx="6375">
                  <c:v>8.9683969999999995</c:v>
                </c:pt>
                <c:pt idx="6376">
                  <c:v>8.9676869999999997</c:v>
                </c:pt>
                <c:pt idx="6377">
                  <c:v>8.9671339999999997</c:v>
                </c:pt>
                <c:pt idx="6378">
                  <c:v>8.9666499999999996</c:v>
                </c:pt>
                <c:pt idx="6379">
                  <c:v>8.966208</c:v>
                </c:pt>
                <c:pt idx="6380">
                  <c:v>8.9660790000000006</c:v>
                </c:pt>
                <c:pt idx="6381">
                  <c:v>8.9661240000000006</c:v>
                </c:pt>
                <c:pt idx="6382">
                  <c:v>8.9664000000000001</c:v>
                </c:pt>
                <c:pt idx="6383">
                  <c:v>8.9666259999999998</c:v>
                </c:pt>
                <c:pt idx="6384">
                  <c:v>8.9662430000000004</c:v>
                </c:pt>
                <c:pt idx="6385">
                  <c:v>8.9654509999999998</c:v>
                </c:pt>
                <c:pt idx="6386">
                  <c:v>8.9643449999999998</c:v>
                </c:pt>
                <c:pt idx="6387">
                  <c:v>8.9637639999999994</c:v>
                </c:pt>
                <c:pt idx="6388">
                  <c:v>8.963082</c:v>
                </c:pt>
                <c:pt idx="6389">
                  <c:v>8.9621099999999991</c:v>
                </c:pt>
                <c:pt idx="6390">
                  <c:v>8.9618640000000003</c:v>
                </c:pt>
                <c:pt idx="6391">
                  <c:v>8.9620390000000008</c:v>
                </c:pt>
                <c:pt idx="6392">
                  <c:v>8.9616089999999993</c:v>
                </c:pt>
                <c:pt idx="6393">
                  <c:v>8.9608950000000007</c:v>
                </c:pt>
                <c:pt idx="6394">
                  <c:v>8.9602400000000006</c:v>
                </c:pt>
                <c:pt idx="6395">
                  <c:v>8.9596590000000003</c:v>
                </c:pt>
                <c:pt idx="6396">
                  <c:v>8.959282</c:v>
                </c:pt>
                <c:pt idx="6397">
                  <c:v>8.9594120000000004</c:v>
                </c:pt>
                <c:pt idx="6398">
                  <c:v>8.9589929999999995</c:v>
                </c:pt>
                <c:pt idx="6399">
                  <c:v>8.9583539999999999</c:v>
                </c:pt>
                <c:pt idx="6400">
                  <c:v>8.9585019999999993</c:v>
                </c:pt>
                <c:pt idx="6401">
                  <c:v>8.9586000000000006</c:v>
                </c:pt>
                <c:pt idx="6402">
                  <c:v>8.9593939999999996</c:v>
                </c:pt>
                <c:pt idx="6403">
                  <c:v>8.9595839999999995</c:v>
                </c:pt>
                <c:pt idx="6404">
                  <c:v>8.9591449999999995</c:v>
                </c:pt>
                <c:pt idx="6405">
                  <c:v>8.9588239999999999</c:v>
                </c:pt>
                <c:pt idx="6406">
                  <c:v>8.9581839999999993</c:v>
                </c:pt>
                <c:pt idx="6407">
                  <c:v>8.9574269999999991</c:v>
                </c:pt>
                <c:pt idx="6408">
                  <c:v>8.9574540000000002</c:v>
                </c:pt>
                <c:pt idx="6409">
                  <c:v>8.9576189999999993</c:v>
                </c:pt>
                <c:pt idx="6410">
                  <c:v>8.9578620000000004</c:v>
                </c:pt>
                <c:pt idx="6411">
                  <c:v>8.9579310000000003</c:v>
                </c:pt>
                <c:pt idx="6412">
                  <c:v>8.9579959999999996</c:v>
                </c:pt>
                <c:pt idx="6413">
                  <c:v>8.9575940000000003</c:v>
                </c:pt>
                <c:pt idx="6414">
                  <c:v>8.9573309999999999</c:v>
                </c:pt>
                <c:pt idx="6415">
                  <c:v>8.9573060000000009</c:v>
                </c:pt>
                <c:pt idx="6416">
                  <c:v>8.9565359999999998</c:v>
                </c:pt>
                <c:pt idx="6417">
                  <c:v>8.9555120000000006</c:v>
                </c:pt>
                <c:pt idx="6418">
                  <c:v>8.9548640000000006</c:v>
                </c:pt>
                <c:pt idx="6419">
                  <c:v>8.9554690000000008</c:v>
                </c:pt>
                <c:pt idx="6420">
                  <c:v>8.9550660000000004</c:v>
                </c:pt>
                <c:pt idx="6421">
                  <c:v>8.9542300000000008</c:v>
                </c:pt>
                <c:pt idx="6422">
                  <c:v>8.9532790000000002</c:v>
                </c:pt>
                <c:pt idx="6423">
                  <c:v>8.9535879999999999</c:v>
                </c:pt>
                <c:pt idx="6424">
                  <c:v>8.9536820000000006</c:v>
                </c:pt>
                <c:pt idx="6425">
                  <c:v>8.9529720000000008</c:v>
                </c:pt>
                <c:pt idx="6426">
                  <c:v>8.9525679999999994</c:v>
                </c:pt>
                <c:pt idx="6427">
                  <c:v>8.9527870000000007</c:v>
                </c:pt>
                <c:pt idx="6428">
                  <c:v>8.9530879999999993</c:v>
                </c:pt>
                <c:pt idx="6429">
                  <c:v>8.9519549999999999</c:v>
                </c:pt>
                <c:pt idx="6430">
                  <c:v>8.9507429999999992</c:v>
                </c:pt>
                <c:pt idx="6431">
                  <c:v>8.9506049999999995</c:v>
                </c:pt>
                <c:pt idx="6432">
                  <c:v>8.9502749999999995</c:v>
                </c:pt>
                <c:pt idx="6433">
                  <c:v>8.9498560000000005</c:v>
                </c:pt>
                <c:pt idx="6434">
                  <c:v>8.9492259999999995</c:v>
                </c:pt>
                <c:pt idx="6435">
                  <c:v>8.9487919999999992</c:v>
                </c:pt>
                <c:pt idx="6436">
                  <c:v>8.9488789999999998</c:v>
                </c:pt>
                <c:pt idx="6437">
                  <c:v>8.948874</c:v>
                </c:pt>
                <c:pt idx="6438">
                  <c:v>8.9494520000000009</c:v>
                </c:pt>
                <c:pt idx="6439">
                  <c:v>8.9495939999999994</c:v>
                </c:pt>
                <c:pt idx="6440">
                  <c:v>8.9490890000000007</c:v>
                </c:pt>
                <c:pt idx="6441">
                  <c:v>8.9480830000000005</c:v>
                </c:pt>
                <c:pt idx="6442">
                  <c:v>8.9479389999999999</c:v>
                </c:pt>
                <c:pt idx="6443">
                  <c:v>8.947927</c:v>
                </c:pt>
                <c:pt idx="6444">
                  <c:v>8.9474579999999992</c:v>
                </c:pt>
                <c:pt idx="6445">
                  <c:v>8.9473719999999997</c:v>
                </c:pt>
                <c:pt idx="6446">
                  <c:v>8.9467630000000007</c:v>
                </c:pt>
                <c:pt idx="6447">
                  <c:v>8.9464729999999992</c:v>
                </c:pt>
                <c:pt idx="6448">
                  <c:v>8.9467300000000005</c:v>
                </c:pt>
                <c:pt idx="6449">
                  <c:v>8.9460189999999997</c:v>
                </c:pt>
                <c:pt idx="6450">
                  <c:v>8.944782</c:v>
                </c:pt>
                <c:pt idx="6451">
                  <c:v>8.9452390000000008</c:v>
                </c:pt>
                <c:pt idx="6452">
                  <c:v>8.9440609999999996</c:v>
                </c:pt>
                <c:pt idx="6453">
                  <c:v>8.9432050000000007</c:v>
                </c:pt>
                <c:pt idx="6454">
                  <c:v>8.9436660000000003</c:v>
                </c:pt>
                <c:pt idx="6455">
                  <c:v>8.9436070000000001</c:v>
                </c:pt>
                <c:pt idx="6456">
                  <c:v>8.9424069999999993</c:v>
                </c:pt>
                <c:pt idx="6457">
                  <c:v>8.9421529999999994</c:v>
                </c:pt>
                <c:pt idx="6458">
                  <c:v>8.9412760000000002</c:v>
                </c:pt>
                <c:pt idx="6459">
                  <c:v>8.9407010000000007</c:v>
                </c:pt>
                <c:pt idx="6460">
                  <c:v>8.9392890000000005</c:v>
                </c:pt>
                <c:pt idx="6461">
                  <c:v>8.9376850000000001</c:v>
                </c:pt>
                <c:pt idx="6462">
                  <c:v>8.9366249999999994</c:v>
                </c:pt>
                <c:pt idx="6463">
                  <c:v>8.9355770000000003</c:v>
                </c:pt>
                <c:pt idx="6464">
                  <c:v>8.9353160000000003</c:v>
                </c:pt>
                <c:pt idx="6465">
                  <c:v>8.9343800000000009</c:v>
                </c:pt>
                <c:pt idx="6466">
                  <c:v>8.9339230000000001</c:v>
                </c:pt>
                <c:pt idx="6467">
                  <c:v>8.9330449999999999</c:v>
                </c:pt>
                <c:pt idx="6468">
                  <c:v>8.9320009999999996</c:v>
                </c:pt>
                <c:pt idx="6469">
                  <c:v>8.9303380000000008</c:v>
                </c:pt>
                <c:pt idx="6470">
                  <c:v>8.9292909999999992</c:v>
                </c:pt>
                <c:pt idx="6471">
                  <c:v>8.9281220000000001</c:v>
                </c:pt>
                <c:pt idx="6472">
                  <c:v>8.9278720000000007</c:v>
                </c:pt>
                <c:pt idx="6473">
                  <c:v>8.9267409999999998</c:v>
                </c:pt>
                <c:pt idx="6474">
                  <c:v>8.9259740000000001</c:v>
                </c:pt>
                <c:pt idx="6475">
                  <c:v>8.9253330000000002</c:v>
                </c:pt>
                <c:pt idx="6476">
                  <c:v>8.9240060000000003</c:v>
                </c:pt>
                <c:pt idx="6477">
                  <c:v>8.9228909999999999</c:v>
                </c:pt>
                <c:pt idx="6478">
                  <c:v>8.9213140000000006</c:v>
                </c:pt>
                <c:pt idx="6479">
                  <c:v>8.9212349999999994</c:v>
                </c:pt>
                <c:pt idx="6480">
                  <c:v>8.9220839999999999</c:v>
                </c:pt>
                <c:pt idx="6481">
                  <c:v>8.9212369999999996</c:v>
                </c:pt>
                <c:pt idx="6482">
                  <c:v>8.9197629999999997</c:v>
                </c:pt>
                <c:pt idx="6483">
                  <c:v>8.9183610000000009</c:v>
                </c:pt>
                <c:pt idx="6484">
                  <c:v>8.9177719999999994</c:v>
                </c:pt>
                <c:pt idx="6485">
                  <c:v>8.9177370000000007</c:v>
                </c:pt>
                <c:pt idx="6486">
                  <c:v>8.9163370000000004</c:v>
                </c:pt>
                <c:pt idx="6487">
                  <c:v>8.9156220000000008</c:v>
                </c:pt>
                <c:pt idx="6488">
                  <c:v>8.9138339999999996</c:v>
                </c:pt>
                <c:pt idx="6489">
                  <c:v>8.9129950000000004</c:v>
                </c:pt>
                <c:pt idx="6490">
                  <c:v>8.9122810000000001</c:v>
                </c:pt>
                <c:pt idx="6491">
                  <c:v>8.9111650000000004</c:v>
                </c:pt>
                <c:pt idx="6492">
                  <c:v>8.9092079999999996</c:v>
                </c:pt>
                <c:pt idx="6493">
                  <c:v>8.9076920000000008</c:v>
                </c:pt>
                <c:pt idx="6494">
                  <c:v>8.9064990000000002</c:v>
                </c:pt>
                <c:pt idx="6495">
                  <c:v>8.9055210000000002</c:v>
                </c:pt>
                <c:pt idx="6496">
                  <c:v>8.9057469999999999</c:v>
                </c:pt>
                <c:pt idx="6497">
                  <c:v>8.9047780000000003</c:v>
                </c:pt>
                <c:pt idx="6498">
                  <c:v>8.9031749999999992</c:v>
                </c:pt>
                <c:pt idx="6499">
                  <c:v>8.9030310000000004</c:v>
                </c:pt>
                <c:pt idx="6500">
                  <c:v>8.9032070000000001</c:v>
                </c:pt>
                <c:pt idx="6501">
                  <c:v>8.9012189999999993</c:v>
                </c:pt>
                <c:pt idx="6502">
                  <c:v>8.9002309999999998</c:v>
                </c:pt>
                <c:pt idx="6503">
                  <c:v>8.8998799999999996</c:v>
                </c:pt>
                <c:pt idx="6504">
                  <c:v>8.8991609999999994</c:v>
                </c:pt>
                <c:pt idx="6505">
                  <c:v>8.8991120000000006</c:v>
                </c:pt>
                <c:pt idx="6506">
                  <c:v>8.8996359999999992</c:v>
                </c:pt>
                <c:pt idx="6507">
                  <c:v>8.9001230000000007</c:v>
                </c:pt>
                <c:pt idx="6508">
                  <c:v>8.8992199999999997</c:v>
                </c:pt>
                <c:pt idx="6509">
                  <c:v>8.899362</c:v>
                </c:pt>
                <c:pt idx="6510">
                  <c:v>8.8994420000000005</c:v>
                </c:pt>
                <c:pt idx="6511">
                  <c:v>8.900029</c:v>
                </c:pt>
                <c:pt idx="6512">
                  <c:v>8.8996040000000001</c:v>
                </c:pt>
                <c:pt idx="6513">
                  <c:v>8.8994750000000007</c:v>
                </c:pt>
                <c:pt idx="6514">
                  <c:v>8.8996270000000006</c:v>
                </c:pt>
                <c:pt idx="6515">
                  <c:v>8.8997849999999996</c:v>
                </c:pt>
                <c:pt idx="6516">
                  <c:v>8.8996849999999998</c:v>
                </c:pt>
                <c:pt idx="6517">
                  <c:v>8.9000839999999997</c:v>
                </c:pt>
                <c:pt idx="6518">
                  <c:v>8.9002250000000007</c:v>
                </c:pt>
                <c:pt idx="6519">
                  <c:v>8.8996449999999996</c:v>
                </c:pt>
                <c:pt idx="6520">
                  <c:v>8.8988669999999992</c:v>
                </c:pt>
                <c:pt idx="6521">
                  <c:v>8.8989250000000002</c:v>
                </c:pt>
                <c:pt idx="6522">
                  <c:v>8.8990760000000009</c:v>
                </c:pt>
                <c:pt idx="6523">
                  <c:v>8.8985590000000006</c:v>
                </c:pt>
                <c:pt idx="6524">
                  <c:v>8.8972189999999998</c:v>
                </c:pt>
                <c:pt idx="6525">
                  <c:v>8.8959670000000006</c:v>
                </c:pt>
                <c:pt idx="6526">
                  <c:v>8.8959550000000007</c:v>
                </c:pt>
                <c:pt idx="6527">
                  <c:v>8.8960460000000001</c:v>
                </c:pt>
                <c:pt idx="6528">
                  <c:v>8.8960089999999994</c:v>
                </c:pt>
                <c:pt idx="6529">
                  <c:v>8.8955509999999993</c:v>
                </c:pt>
                <c:pt idx="6530">
                  <c:v>8.8949630000000006</c:v>
                </c:pt>
                <c:pt idx="6531">
                  <c:v>8.8944759999999992</c:v>
                </c:pt>
                <c:pt idx="6532">
                  <c:v>8.8943460000000005</c:v>
                </c:pt>
                <c:pt idx="6533">
                  <c:v>8.8941140000000001</c:v>
                </c:pt>
                <c:pt idx="6534">
                  <c:v>8.8937109999999997</c:v>
                </c:pt>
                <c:pt idx="6535">
                  <c:v>8.8930989999999994</c:v>
                </c:pt>
                <c:pt idx="6536">
                  <c:v>8.8926909999999992</c:v>
                </c:pt>
                <c:pt idx="6537">
                  <c:v>8.8921960000000002</c:v>
                </c:pt>
                <c:pt idx="6538">
                  <c:v>8.8920589999999997</c:v>
                </c:pt>
                <c:pt idx="6539">
                  <c:v>8.8926339999999993</c:v>
                </c:pt>
                <c:pt idx="6540">
                  <c:v>8.8928089999999997</c:v>
                </c:pt>
                <c:pt idx="6541">
                  <c:v>8.8932839999999995</c:v>
                </c:pt>
                <c:pt idx="6542">
                  <c:v>8.8938089999999992</c:v>
                </c:pt>
                <c:pt idx="6543">
                  <c:v>8.8937840000000001</c:v>
                </c:pt>
                <c:pt idx="6544">
                  <c:v>8.8943349999999999</c:v>
                </c:pt>
                <c:pt idx="6545">
                  <c:v>8.8950089999999999</c:v>
                </c:pt>
                <c:pt idx="6546">
                  <c:v>8.8949590000000001</c:v>
                </c:pt>
                <c:pt idx="6547">
                  <c:v>8.8951980000000006</c:v>
                </c:pt>
                <c:pt idx="6548">
                  <c:v>8.8951159999999998</c:v>
                </c:pt>
                <c:pt idx="6549">
                  <c:v>8.8951049999999992</c:v>
                </c:pt>
                <c:pt idx="6550">
                  <c:v>8.894361</c:v>
                </c:pt>
                <c:pt idx="6551">
                  <c:v>8.8947099999999999</c:v>
                </c:pt>
                <c:pt idx="6552">
                  <c:v>8.8942300000000003</c:v>
                </c:pt>
                <c:pt idx="6553">
                  <c:v>8.8929089999999995</c:v>
                </c:pt>
                <c:pt idx="6554">
                  <c:v>8.8918040000000005</c:v>
                </c:pt>
                <c:pt idx="6555">
                  <c:v>8.8908369999999994</c:v>
                </c:pt>
                <c:pt idx="6556">
                  <c:v>8.8901640000000004</c:v>
                </c:pt>
                <c:pt idx="6557">
                  <c:v>8.8889139999999998</c:v>
                </c:pt>
                <c:pt idx="6558">
                  <c:v>8.8890700000000002</c:v>
                </c:pt>
                <c:pt idx="6559">
                  <c:v>8.8882429999999992</c:v>
                </c:pt>
                <c:pt idx="6560">
                  <c:v>8.8868089999999995</c:v>
                </c:pt>
                <c:pt idx="6561">
                  <c:v>8.8853439999999999</c:v>
                </c:pt>
                <c:pt idx="6562">
                  <c:v>8.8843370000000004</c:v>
                </c:pt>
                <c:pt idx="6563">
                  <c:v>8.8841979999999996</c:v>
                </c:pt>
                <c:pt idx="6564">
                  <c:v>8.8831489999999995</c:v>
                </c:pt>
                <c:pt idx="6565">
                  <c:v>8.8816279999999992</c:v>
                </c:pt>
                <c:pt idx="6566">
                  <c:v>8.8801009999999998</c:v>
                </c:pt>
                <c:pt idx="6567">
                  <c:v>8.8786629999999995</c:v>
                </c:pt>
                <c:pt idx="6568">
                  <c:v>8.8779179999999993</c:v>
                </c:pt>
                <c:pt idx="6569">
                  <c:v>8.8777539999999995</c:v>
                </c:pt>
                <c:pt idx="6570">
                  <c:v>8.8770360000000004</c:v>
                </c:pt>
                <c:pt idx="6571">
                  <c:v>8.8761989999999997</c:v>
                </c:pt>
                <c:pt idx="6572">
                  <c:v>8.8757619999999999</c:v>
                </c:pt>
                <c:pt idx="6573">
                  <c:v>8.8753600000000006</c:v>
                </c:pt>
                <c:pt idx="6574">
                  <c:v>8.8746200000000002</c:v>
                </c:pt>
                <c:pt idx="6575">
                  <c:v>8.8741780000000006</c:v>
                </c:pt>
                <c:pt idx="6576">
                  <c:v>8.8737929999999992</c:v>
                </c:pt>
                <c:pt idx="6577">
                  <c:v>8.8728750000000005</c:v>
                </c:pt>
                <c:pt idx="6578">
                  <c:v>8.871969</c:v>
                </c:pt>
                <c:pt idx="6579">
                  <c:v>8.8713060000000006</c:v>
                </c:pt>
                <c:pt idx="6580">
                  <c:v>8.8707969999999996</c:v>
                </c:pt>
                <c:pt idx="6581">
                  <c:v>8.8703369999999993</c:v>
                </c:pt>
                <c:pt idx="6582">
                  <c:v>8.8701620000000005</c:v>
                </c:pt>
                <c:pt idx="6583">
                  <c:v>8.8699750000000002</c:v>
                </c:pt>
                <c:pt idx="6584">
                  <c:v>8.8691189999999995</c:v>
                </c:pt>
                <c:pt idx="6585">
                  <c:v>8.8679500000000004</c:v>
                </c:pt>
                <c:pt idx="6586">
                  <c:v>8.8670399999999994</c:v>
                </c:pt>
                <c:pt idx="6587">
                  <c:v>8.8665470000000006</c:v>
                </c:pt>
                <c:pt idx="6588">
                  <c:v>8.8663830000000008</c:v>
                </c:pt>
                <c:pt idx="6589">
                  <c:v>8.8659619999999997</c:v>
                </c:pt>
                <c:pt idx="6590">
                  <c:v>8.8661569999999994</c:v>
                </c:pt>
                <c:pt idx="6591">
                  <c:v>8.8663159999999994</c:v>
                </c:pt>
                <c:pt idx="6592">
                  <c:v>8.8655229999999996</c:v>
                </c:pt>
                <c:pt idx="6593">
                  <c:v>8.8647760000000009</c:v>
                </c:pt>
                <c:pt idx="6594">
                  <c:v>8.8636669999999995</c:v>
                </c:pt>
                <c:pt idx="6595">
                  <c:v>8.8620000000000001</c:v>
                </c:pt>
                <c:pt idx="6596">
                  <c:v>8.8605330000000002</c:v>
                </c:pt>
                <c:pt idx="6597">
                  <c:v>8.8593170000000008</c:v>
                </c:pt>
                <c:pt idx="6598">
                  <c:v>8.8579310000000007</c:v>
                </c:pt>
                <c:pt idx="6599">
                  <c:v>8.8563510000000001</c:v>
                </c:pt>
                <c:pt idx="6600">
                  <c:v>8.8551149999999996</c:v>
                </c:pt>
                <c:pt idx="6601">
                  <c:v>8.853866</c:v>
                </c:pt>
                <c:pt idx="6602">
                  <c:v>8.8529440000000008</c:v>
                </c:pt>
                <c:pt idx="6603">
                  <c:v>8.8528090000000006</c:v>
                </c:pt>
                <c:pt idx="6604">
                  <c:v>8.8521710000000002</c:v>
                </c:pt>
                <c:pt idx="6605">
                  <c:v>8.8511570000000006</c:v>
                </c:pt>
                <c:pt idx="6606">
                  <c:v>8.8502849999999995</c:v>
                </c:pt>
                <c:pt idx="6607">
                  <c:v>8.8497199999999996</c:v>
                </c:pt>
                <c:pt idx="6608">
                  <c:v>8.8493449999999996</c:v>
                </c:pt>
                <c:pt idx="6609">
                  <c:v>8.8487369999999999</c:v>
                </c:pt>
                <c:pt idx="6610">
                  <c:v>8.8484859999999994</c:v>
                </c:pt>
                <c:pt idx="6611">
                  <c:v>8.8481939999999994</c:v>
                </c:pt>
                <c:pt idx="6612">
                  <c:v>8.8475370000000009</c:v>
                </c:pt>
                <c:pt idx="6613">
                  <c:v>8.8462409999999991</c:v>
                </c:pt>
                <c:pt idx="6614">
                  <c:v>8.8451699999999995</c:v>
                </c:pt>
                <c:pt idx="6615">
                  <c:v>8.8445610000000006</c:v>
                </c:pt>
                <c:pt idx="6616">
                  <c:v>8.8437590000000004</c:v>
                </c:pt>
                <c:pt idx="6617">
                  <c:v>8.8431879999999996</c:v>
                </c:pt>
                <c:pt idx="6618">
                  <c:v>8.8421350000000007</c:v>
                </c:pt>
                <c:pt idx="6619">
                  <c:v>8.8412269999999999</c:v>
                </c:pt>
                <c:pt idx="6620">
                  <c:v>8.8414190000000001</c:v>
                </c:pt>
                <c:pt idx="6621">
                  <c:v>8.8419889999999999</c:v>
                </c:pt>
                <c:pt idx="6622">
                  <c:v>8.8419899999999991</c:v>
                </c:pt>
                <c:pt idx="6623">
                  <c:v>8.8415809999999997</c:v>
                </c:pt>
                <c:pt idx="6624">
                  <c:v>8.841863</c:v>
                </c:pt>
                <c:pt idx="6625">
                  <c:v>8.8417290000000008</c:v>
                </c:pt>
                <c:pt idx="6626">
                  <c:v>8.8406959999999994</c:v>
                </c:pt>
                <c:pt idx="6627">
                  <c:v>8.8402440000000002</c:v>
                </c:pt>
                <c:pt idx="6628">
                  <c:v>8.8402309999999993</c:v>
                </c:pt>
                <c:pt idx="6629">
                  <c:v>8.840128</c:v>
                </c:pt>
                <c:pt idx="6630">
                  <c:v>8.8392769999999992</c:v>
                </c:pt>
                <c:pt idx="6631">
                  <c:v>8.8375489999999992</c:v>
                </c:pt>
                <c:pt idx="6632">
                  <c:v>8.8355530000000009</c:v>
                </c:pt>
                <c:pt idx="6633">
                  <c:v>8.8340639999999997</c:v>
                </c:pt>
                <c:pt idx="6634">
                  <c:v>8.8340069999999997</c:v>
                </c:pt>
                <c:pt idx="6635">
                  <c:v>8.8346680000000006</c:v>
                </c:pt>
                <c:pt idx="6636">
                  <c:v>8.8348890000000004</c:v>
                </c:pt>
                <c:pt idx="6637">
                  <c:v>8.8346590000000003</c:v>
                </c:pt>
                <c:pt idx="6638">
                  <c:v>8.8339300000000005</c:v>
                </c:pt>
                <c:pt idx="6639">
                  <c:v>8.832573</c:v>
                </c:pt>
                <c:pt idx="6640">
                  <c:v>8.8308099999999996</c:v>
                </c:pt>
                <c:pt idx="6641">
                  <c:v>8.8289030000000004</c:v>
                </c:pt>
                <c:pt idx="6642">
                  <c:v>8.8290919999999993</c:v>
                </c:pt>
                <c:pt idx="6643">
                  <c:v>8.8288480000000007</c:v>
                </c:pt>
                <c:pt idx="6644">
                  <c:v>8.8278610000000004</c:v>
                </c:pt>
                <c:pt idx="6645">
                  <c:v>8.8276889999999995</c:v>
                </c:pt>
                <c:pt idx="6646">
                  <c:v>8.8271529999999991</c:v>
                </c:pt>
                <c:pt idx="6647">
                  <c:v>8.8261850000000006</c:v>
                </c:pt>
                <c:pt idx="6648">
                  <c:v>8.8255920000000003</c:v>
                </c:pt>
                <c:pt idx="6649">
                  <c:v>8.8256230000000002</c:v>
                </c:pt>
                <c:pt idx="6650">
                  <c:v>8.8253889999999995</c:v>
                </c:pt>
                <c:pt idx="6651">
                  <c:v>8.8244290000000003</c:v>
                </c:pt>
                <c:pt idx="6652">
                  <c:v>8.8241119999999995</c:v>
                </c:pt>
                <c:pt idx="6653">
                  <c:v>8.8223649999999996</c:v>
                </c:pt>
                <c:pt idx="6654">
                  <c:v>8.8216040000000007</c:v>
                </c:pt>
                <c:pt idx="6655">
                  <c:v>8.8206760000000006</c:v>
                </c:pt>
                <c:pt idx="6656">
                  <c:v>8.8197220000000005</c:v>
                </c:pt>
                <c:pt idx="6657">
                  <c:v>8.8183769999999999</c:v>
                </c:pt>
                <c:pt idx="6658">
                  <c:v>8.8167659999999994</c:v>
                </c:pt>
                <c:pt idx="6659">
                  <c:v>8.8157940000000004</c:v>
                </c:pt>
                <c:pt idx="6660">
                  <c:v>8.8157949999999996</c:v>
                </c:pt>
                <c:pt idx="6661">
                  <c:v>8.8158659999999998</c:v>
                </c:pt>
                <c:pt idx="6662">
                  <c:v>8.8161909999999999</c:v>
                </c:pt>
                <c:pt idx="6663">
                  <c:v>8.8158670000000008</c:v>
                </c:pt>
                <c:pt idx="6664">
                  <c:v>8.8150929999999992</c:v>
                </c:pt>
                <c:pt idx="6665">
                  <c:v>8.813053</c:v>
                </c:pt>
                <c:pt idx="6666">
                  <c:v>8.8126320000000007</c:v>
                </c:pt>
                <c:pt idx="6667">
                  <c:v>8.8125809999999998</c:v>
                </c:pt>
                <c:pt idx="6668">
                  <c:v>8.8119639999999997</c:v>
                </c:pt>
                <c:pt idx="6669">
                  <c:v>8.8115030000000001</c:v>
                </c:pt>
                <c:pt idx="6670">
                  <c:v>8.8094079999999995</c:v>
                </c:pt>
                <c:pt idx="6671">
                  <c:v>8.8081230000000001</c:v>
                </c:pt>
                <c:pt idx="6672">
                  <c:v>8.8060989999999997</c:v>
                </c:pt>
                <c:pt idx="6673">
                  <c:v>8.805294</c:v>
                </c:pt>
                <c:pt idx="6674">
                  <c:v>8.8045840000000002</c:v>
                </c:pt>
                <c:pt idx="6675">
                  <c:v>8.8031310000000005</c:v>
                </c:pt>
                <c:pt idx="6676">
                  <c:v>8.8020099999999992</c:v>
                </c:pt>
                <c:pt idx="6677">
                  <c:v>8.8009609999999991</c:v>
                </c:pt>
                <c:pt idx="6678">
                  <c:v>8.8000150000000001</c:v>
                </c:pt>
                <c:pt idx="6679">
                  <c:v>8.7986409999999999</c:v>
                </c:pt>
                <c:pt idx="6680">
                  <c:v>8.7977419999999995</c:v>
                </c:pt>
                <c:pt idx="6681">
                  <c:v>8.7976779999999994</c:v>
                </c:pt>
                <c:pt idx="6682">
                  <c:v>8.7975390000000004</c:v>
                </c:pt>
                <c:pt idx="6683">
                  <c:v>8.7972059999999992</c:v>
                </c:pt>
                <c:pt idx="6684">
                  <c:v>8.7962089999999993</c:v>
                </c:pt>
                <c:pt idx="6685">
                  <c:v>8.7952879999999993</c:v>
                </c:pt>
                <c:pt idx="6686">
                  <c:v>8.7945010000000003</c:v>
                </c:pt>
                <c:pt idx="6687">
                  <c:v>8.7942689999999999</c:v>
                </c:pt>
                <c:pt idx="6688">
                  <c:v>8.7937100000000008</c:v>
                </c:pt>
                <c:pt idx="6689">
                  <c:v>8.7936409999999992</c:v>
                </c:pt>
                <c:pt idx="6690">
                  <c:v>8.793685</c:v>
                </c:pt>
                <c:pt idx="6691">
                  <c:v>8.7937560000000001</c:v>
                </c:pt>
                <c:pt idx="6692">
                  <c:v>8.7931279999999994</c:v>
                </c:pt>
                <c:pt idx="6693">
                  <c:v>8.7928909999999991</c:v>
                </c:pt>
                <c:pt idx="6694">
                  <c:v>8.793056</c:v>
                </c:pt>
                <c:pt idx="6695">
                  <c:v>8.7922349999999998</c:v>
                </c:pt>
                <c:pt idx="6696">
                  <c:v>8.7916799999999995</c:v>
                </c:pt>
                <c:pt idx="6697">
                  <c:v>8.7915890000000001</c:v>
                </c:pt>
                <c:pt idx="6698">
                  <c:v>8.7913019999999999</c:v>
                </c:pt>
                <c:pt idx="6699">
                  <c:v>8.7910570000000003</c:v>
                </c:pt>
                <c:pt idx="6700">
                  <c:v>8.7911680000000008</c:v>
                </c:pt>
                <c:pt idx="6701">
                  <c:v>8.7914539999999999</c:v>
                </c:pt>
                <c:pt idx="6702">
                  <c:v>8.7904859999999996</c:v>
                </c:pt>
                <c:pt idx="6703">
                  <c:v>8.7912870000000005</c:v>
                </c:pt>
                <c:pt idx="6704">
                  <c:v>8.7916659999999993</c:v>
                </c:pt>
                <c:pt idx="6705">
                  <c:v>8.7914549999999991</c:v>
                </c:pt>
                <c:pt idx="6706">
                  <c:v>8.7911529999999996</c:v>
                </c:pt>
                <c:pt idx="6707">
                  <c:v>8.7901880000000006</c:v>
                </c:pt>
                <c:pt idx="6708">
                  <c:v>8.7915670000000006</c:v>
                </c:pt>
                <c:pt idx="6709">
                  <c:v>8.7915700000000001</c:v>
                </c:pt>
                <c:pt idx="6710">
                  <c:v>8.7908550000000005</c:v>
                </c:pt>
                <c:pt idx="6711">
                  <c:v>8.7888070000000003</c:v>
                </c:pt>
                <c:pt idx="6712">
                  <c:v>8.7875800000000002</c:v>
                </c:pt>
                <c:pt idx="6713">
                  <c:v>8.7854869999999998</c:v>
                </c:pt>
                <c:pt idx="6714">
                  <c:v>8.7844099999999994</c:v>
                </c:pt>
                <c:pt idx="6715">
                  <c:v>8.7859619999999996</c:v>
                </c:pt>
                <c:pt idx="6716">
                  <c:v>8.7858590000000003</c:v>
                </c:pt>
                <c:pt idx="6717">
                  <c:v>8.7856280000000009</c:v>
                </c:pt>
                <c:pt idx="6718">
                  <c:v>8.7859630000000006</c:v>
                </c:pt>
                <c:pt idx="6719">
                  <c:v>8.7859259999999999</c:v>
                </c:pt>
                <c:pt idx="6720">
                  <c:v>8.7867049999999995</c:v>
                </c:pt>
                <c:pt idx="6721">
                  <c:v>8.7869670000000006</c:v>
                </c:pt>
                <c:pt idx="6722">
                  <c:v>8.7875350000000001</c:v>
                </c:pt>
                <c:pt idx="6723">
                  <c:v>8.7882680000000004</c:v>
                </c:pt>
                <c:pt idx="6724">
                  <c:v>8.7880310000000001</c:v>
                </c:pt>
                <c:pt idx="6725">
                  <c:v>8.7882239999999996</c:v>
                </c:pt>
                <c:pt idx="6726">
                  <c:v>8.7879860000000001</c:v>
                </c:pt>
                <c:pt idx="6727">
                  <c:v>8.7886590000000009</c:v>
                </c:pt>
                <c:pt idx="6728">
                  <c:v>8.7890320000000006</c:v>
                </c:pt>
                <c:pt idx="6729">
                  <c:v>8.7880330000000004</c:v>
                </c:pt>
                <c:pt idx="6730">
                  <c:v>8.7873950000000001</c:v>
                </c:pt>
                <c:pt idx="6731">
                  <c:v>8.7864489999999993</c:v>
                </c:pt>
                <c:pt idx="6732">
                  <c:v>8.7856400000000008</c:v>
                </c:pt>
                <c:pt idx="6733">
                  <c:v>8.7851610000000004</c:v>
                </c:pt>
                <c:pt idx="6734">
                  <c:v>8.7846659999999996</c:v>
                </c:pt>
                <c:pt idx="6735">
                  <c:v>8.7839729999999996</c:v>
                </c:pt>
                <c:pt idx="6736">
                  <c:v>8.7826769999999996</c:v>
                </c:pt>
                <c:pt idx="6737">
                  <c:v>8.7816109999999998</c:v>
                </c:pt>
                <c:pt idx="6738">
                  <c:v>8.7803989999999992</c:v>
                </c:pt>
                <c:pt idx="6739">
                  <c:v>8.7796280000000007</c:v>
                </c:pt>
                <c:pt idx="6740">
                  <c:v>8.7794629999999998</c:v>
                </c:pt>
                <c:pt idx="6741">
                  <c:v>8.7783809999999995</c:v>
                </c:pt>
                <c:pt idx="6742">
                  <c:v>8.7775479999999995</c:v>
                </c:pt>
                <c:pt idx="6743">
                  <c:v>8.7767990000000005</c:v>
                </c:pt>
                <c:pt idx="6744">
                  <c:v>8.7759470000000004</c:v>
                </c:pt>
                <c:pt idx="6745">
                  <c:v>8.7751280000000005</c:v>
                </c:pt>
                <c:pt idx="6746">
                  <c:v>8.7755869999999998</c:v>
                </c:pt>
                <c:pt idx="6747">
                  <c:v>8.7749659999999992</c:v>
                </c:pt>
                <c:pt idx="6748">
                  <c:v>8.7741959999999999</c:v>
                </c:pt>
                <c:pt idx="6749">
                  <c:v>8.7732919999999996</c:v>
                </c:pt>
                <c:pt idx="6750">
                  <c:v>8.7728179999999991</c:v>
                </c:pt>
                <c:pt idx="6751">
                  <c:v>8.7718319999999999</c:v>
                </c:pt>
                <c:pt idx="6752">
                  <c:v>8.7728129999999993</c:v>
                </c:pt>
                <c:pt idx="6753">
                  <c:v>8.7727979999999999</c:v>
                </c:pt>
                <c:pt idx="6754">
                  <c:v>8.7726950000000006</c:v>
                </c:pt>
                <c:pt idx="6755">
                  <c:v>8.7721610000000005</c:v>
                </c:pt>
                <c:pt idx="6756">
                  <c:v>8.7723610000000001</c:v>
                </c:pt>
                <c:pt idx="6757">
                  <c:v>8.7725000000000009</c:v>
                </c:pt>
                <c:pt idx="6758">
                  <c:v>8.7718100000000003</c:v>
                </c:pt>
                <c:pt idx="6759">
                  <c:v>8.7708309999999994</c:v>
                </c:pt>
                <c:pt idx="6760">
                  <c:v>8.7702039999999997</c:v>
                </c:pt>
                <c:pt idx="6761">
                  <c:v>8.7703170000000004</c:v>
                </c:pt>
                <c:pt idx="6762">
                  <c:v>8.7701569999999993</c:v>
                </c:pt>
                <c:pt idx="6763">
                  <c:v>8.770759</c:v>
                </c:pt>
                <c:pt idx="6764">
                  <c:v>8.7712369999999993</c:v>
                </c:pt>
                <c:pt idx="6765">
                  <c:v>8.7703589999999991</c:v>
                </c:pt>
                <c:pt idx="6766">
                  <c:v>8.7702390000000001</c:v>
                </c:pt>
                <c:pt idx="6767">
                  <c:v>8.7697099999999999</c:v>
                </c:pt>
                <c:pt idx="6768">
                  <c:v>8.7693519999999996</c:v>
                </c:pt>
                <c:pt idx="6769">
                  <c:v>8.7691359999999996</c:v>
                </c:pt>
                <c:pt idx="6770">
                  <c:v>8.7688290000000002</c:v>
                </c:pt>
                <c:pt idx="6771">
                  <c:v>8.7677560000000003</c:v>
                </c:pt>
                <c:pt idx="6772">
                  <c:v>8.7660400000000003</c:v>
                </c:pt>
                <c:pt idx="6773">
                  <c:v>8.7638639999999999</c:v>
                </c:pt>
                <c:pt idx="6774">
                  <c:v>8.7631259999999997</c:v>
                </c:pt>
                <c:pt idx="6775">
                  <c:v>8.7624239999999993</c:v>
                </c:pt>
                <c:pt idx="6776">
                  <c:v>8.7624669999999991</c:v>
                </c:pt>
                <c:pt idx="6777">
                  <c:v>8.7618770000000001</c:v>
                </c:pt>
                <c:pt idx="6778">
                  <c:v>8.7614970000000003</c:v>
                </c:pt>
                <c:pt idx="6779">
                  <c:v>8.761298</c:v>
                </c:pt>
                <c:pt idx="6780">
                  <c:v>8.760821</c:v>
                </c:pt>
                <c:pt idx="6781">
                  <c:v>8.7609770000000005</c:v>
                </c:pt>
                <c:pt idx="6782">
                  <c:v>8.7607920000000004</c:v>
                </c:pt>
                <c:pt idx="6783">
                  <c:v>8.7605789999999999</c:v>
                </c:pt>
                <c:pt idx="6784">
                  <c:v>8.7610150000000004</c:v>
                </c:pt>
                <c:pt idx="6785">
                  <c:v>8.7613629999999993</c:v>
                </c:pt>
                <c:pt idx="6786">
                  <c:v>8.7612649999999999</c:v>
                </c:pt>
                <c:pt idx="6787">
                  <c:v>8.7606219999999997</c:v>
                </c:pt>
                <c:pt idx="6788">
                  <c:v>8.7607269999999993</c:v>
                </c:pt>
                <c:pt idx="6789">
                  <c:v>8.760192</c:v>
                </c:pt>
                <c:pt idx="6790">
                  <c:v>8.7592390000000009</c:v>
                </c:pt>
                <c:pt idx="6791">
                  <c:v>8.7593840000000007</c:v>
                </c:pt>
                <c:pt idx="6792">
                  <c:v>8.7588600000000003</c:v>
                </c:pt>
                <c:pt idx="6793">
                  <c:v>8.7589760000000005</c:v>
                </c:pt>
                <c:pt idx="6794">
                  <c:v>8.7592809999999997</c:v>
                </c:pt>
                <c:pt idx="6795">
                  <c:v>8.7596600000000002</c:v>
                </c:pt>
                <c:pt idx="6796">
                  <c:v>8.7590160000000008</c:v>
                </c:pt>
                <c:pt idx="6797">
                  <c:v>8.7579619999999991</c:v>
                </c:pt>
                <c:pt idx="6798">
                  <c:v>8.7576110000000007</c:v>
                </c:pt>
                <c:pt idx="6799">
                  <c:v>8.7574430000000003</c:v>
                </c:pt>
                <c:pt idx="6800">
                  <c:v>8.756907</c:v>
                </c:pt>
                <c:pt idx="6801">
                  <c:v>8.7567229999999991</c:v>
                </c:pt>
                <c:pt idx="6802">
                  <c:v>8.7553839999999994</c:v>
                </c:pt>
                <c:pt idx="6803">
                  <c:v>8.7544380000000004</c:v>
                </c:pt>
                <c:pt idx="6804">
                  <c:v>8.7535779999999992</c:v>
                </c:pt>
                <c:pt idx="6805">
                  <c:v>8.7542480000000005</c:v>
                </c:pt>
                <c:pt idx="6806">
                  <c:v>8.7537029999999998</c:v>
                </c:pt>
                <c:pt idx="6807">
                  <c:v>8.7530269999999994</c:v>
                </c:pt>
                <c:pt idx="6808">
                  <c:v>8.7529950000000003</c:v>
                </c:pt>
                <c:pt idx="6809">
                  <c:v>8.7519720000000003</c:v>
                </c:pt>
                <c:pt idx="6810">
                  <c:v>8.7508669999999995</c:v>
                </c:pt>
                <c:pt idx="6811">
                  <c:v>8.7505400000000009</c:v>
                </c:pt>
                <c:pt idx="6812">
                  <c:v>8.7505600000000001</c:v>
                </c:pt>
                <c:pt idx="6813">
                  <c:v>8.7507330000000003</c:v>
                </c:pt>
                <c:pt idx="6814">
                  <c:v>8.7501339999999992</c:v>
                </c:pt>
                <c:pt idx="6815">
                  <c:v>8.7501429999999996</c:v>
                </c:pt>
                <c:pt idx="6816">
                  <c:v>8.7500730000000004</c:v>
                </c:pt>
                <c:pt idx="6817">
                  <c:v>8.7492319999999992</c:v>
                </c:pt>
                <c:pt idx="6818">
                  <c:v>8.7486270000000008</c:v>
                </c:pt>
                <c:pt idx="6819">
                  <c:v>8.7473700000000001</c:v>
                </c:pt>
                <c:pt idx="6820">
                  <c:v>8.7464250000000003</c:v>
                </c:pt>
                <c:pt idx="6821">
                  <c:v>8.7457709999999995</c:v>
                </c:pt>
                <c:pt idx="6822">
                  <c:v>8.7459659999999992</c:v>
                </c:pt>
                <c:pt idx="6823">
                  <c:v>8.7454900000000002</c:v>
                </c:pt>
                <c:pt idx="6824">
                  <c:v>8.7439140000000002</c:v>
                </c:pt>
                <c:pt idx="6825">
                  <c:v>8.7437950000000004</c:v>
                </c:pt>
                <c:pt idx="6826">
                  <c:v>8.7441370000000003</c:v>
                </c:pt>
                <c:pt idx="6827">
                  <c:v>8.7449480000000008</c:v>
                </c:pt>
                <c:pt idx="6828">
                  <c:v>8.7449329999999996</c:v>
                </c:pt>
                <c:pt idx="6829">
                  <c:v>8.7456630000000004</c:v>
                </c:pt>
                <c:pt idx="6830">
                  <c:v>8.746416</c:v>
                </c:pt>
                <c:pt idx="6831">
                  <c:v>8.746454</c:v>
                </c:pt>
                <c:pt idx="6832">
                  <c:v>8.7467159999999993</c:v>
                </c:pt>
                <c:pt idx="6833">
                  <c:v>8.7472589999999997</c:v>
                </c:pt>
                <c:pt idx="6834">
                  <c:v>8.7468699999999995</c:v>
                </c:pt>
                <c:pt idx="6835">
                  <c:v>8.7455909999999992</c:v>
                </c:pt>
                <c:pt idx="6836">
                  <c:v>8.7450419999999998</c:v>
                </c:pt>
                <c:pt idx="6837">
                  <c:v>8.7455610000000004</c:v>
                </c:pt>
                <c:pt idx="6838">
                  <c:v>8.7456949999999996</c:v>
                </c:pt>
                <c:pt idx="6839">
                  <c:v>8.7457879999999992</c:v>
                </c:pt>
                <c:pt idx="6840">
                  <c:v>8.7455800000000004</c:v>
                </c:pt>
                <c:pt idx="6841">
                  <c:v>8.7447389999999992</c:v>
                </c:pt>
                <c:pt idx="6842">
                  <c:v>8.7446680000000008</c:v>
                </c:pt>
                <c:pt idx="6843">
                  <c:v>8.7439999999999998</c:v>
                </c:pt>
                <c:pt idx="6844">
                  <c:v>8.7433549999999993</c:v>
                </c:pt>
                <c:pt idx="6845">
                  <c:v>8.7430690000000002</c:v>
                </c:pt>
                <c:pt idx="6846">
                  <c:v>8.7425529999999991</c:v>
                </c:pt>
                <c:pt idx="6847">
                  <c:v>8.7426729999999999</c:v>
                </c:pt>
                <c:pt idx="6848">
                  <c:v>8.7427390000000003</c:v>
                </c:pt>
                <c:pt idx="6849">
                  <c:v>8.7425599999999992</c:v>
                </c:pt>
                <c:pt idx="6850">
                  <c:v>8.7420810000000007</c:v>
                </c:pt>
                <c:pt idx="6851">
                  <c:v>8.7416590000000003</c:v>
                </c:pt>
                <c:pt idx="6852">
                  <c:v>8.7419030000000006</c:v>
                </c:pt>
                <c:pt idx="6853">
                  <c:v>8.7419619999999991</c:v>
                </c:pt>
                <c:pt idx="6854">
                  <c:v>8.7412840000000003</c:v>
                </c:pt>
                <c:pt idx="6855">
                  <c:v>8.7400819999999992</c:v>
                </c:pt>
                <c:pt idx="6856">
                  <c:v>8.7395600000000009</c:v>
                </c:pt>
                <c:pt idx="6857">
                  <c:v>8.7401959999999992</c:v>
                </c:pt>
                <c:pt idx="6858">
                  <c:v>8.7397749999999998</c:v>
                </c:pt>
                <c:pt idx="6859">
                  <c:v>8.7391100000000002</c:v>
                </c:pt>
                <c:pt idx="6860">
                  <c:v>8.7393149999999995</c:v>
                </c:pt>
                <c:pt idx="6861">
                  <c:v>8.739274</c:v>
                </c:pt>
                <c:pt idx="6862">
                  <c:v>8.7390270000000001</c:v>
                </c:pt>
                <c:pt idx="6863">
                  <c:v>8.7386479999999995</c:v>
                </c:pt>
                <c:pt idx="6864">
                  <c:v>8.7383260000000007</c:v>
                </c:pt>
                <c:pt idx="6865">
                  <c:v>8.7379750000000005</c:v>
                </c:pt>
                <c:pt idx="6866">
                  <c:v>8.7379040000000003</c:v>
                </c:pt>
                <c:pt idx="6867">
                  <c:v>8.7384470000000007</c:v>
                </c:pt>
                <c:pt idx="6868">
                  <c:v>8.7382819999999999</c:v>
                </c:pt>
                <c:pt idx="6869">
                  <c:v>8.7379359999999995</c:v>
                </c:pt>
                <c:pt idx="6870">
                  <c:v>8.7383129999999998</c:v>
                </c:pt>
                <c:pt idx="6871">
                  <c:v>8.7385850000000005</c:v>
                </c:pt>
                <c:pt idx="6872">
                  <c:v>8.7383830000000007</c:v>
                </c:pt>
                <c:pt idx="6873">
                  <c:v>8.7390810000000005</c:v>
                </c:pt>
                <c:pt idx="6874">
                  <c:v>8.7406109999999995</c:v>
                </c:pt>
                <c:pt idx="6875">
                  <c:v>8.7406290000000002</c:v>
                </c:pt>
                <c:pt idx="6876">
                  <c:v>8.7392640000000004</c:v>
                </c:pt>
                <c:pt idx="6877">
                  <c:v>8.7378230000000006</c:v>
                </c:pt>
                <c:pt idx="6878">
                  <c:v>8.7361350000000009</c:v>
                </c:pt>
                <c:pt idx="6879">
                  <c:v>8.7345970000000008</c:v>
                </c:pt>
                <c:pt idx="6880">
                  <c:v>8.7336299999999998</c:v>
                </c:pt>
                <c:pt idx="6881">
                  <c:v>8.7327739999999991</c:v>
                </c:pt>
                <c:pt idx="6882">
                  <c:v>8.7319399999999998</c:v>
                </c:pt>
                <c:pt idx="6883">
                  <c:v>8.7309629999999991</c:v>
                </c:pt>
                <c:pt idx="6884">
                  <c:v>8.7304060000000003</c:v>
                </c:pt>
                <c:pt idx="6885">
                  <c:v>8.7303800000000003</c:v>
                </c:pt>
                <c:pt idx="6886">
                  <c:v>8.7300240000000002</c:v>
                </c:pt>
                <c:pt idx="6887">
                  <c:v>8.7295879999999997</c:v>
                </c:pt>
                <c:pt idx="6888">
                  <c:v>8.7296990000000001</c:v>
                </c:pt>
                <c:pt idx="6889">
                  <c:v>8.7295440000000006</c:v>
                </c:pt>
                <c:pt idx="6890">
                  <c:v>8.7295619999999996</c:v>
                </c:pt>
                <c:pt idx="6891">
                  <c:v>8.7295979999999993</c:v>
                </c:pt>
                <c:pt idx="6892">
                  <c:v>8.7286579999999994</c:v>
                </c:pt>
                <c:pt idx="6893">
                  <c:v>8.7284260000000007</c:v>
                </c:pt>
                <c:pt idx="6894">
                  <c:v>8.7282530000000005</c:v>
                </c:pt>
                <c:pt idx="6895">
                  <c:v>8.7276729999999993</c:v>
                </c:pt>
                <c:pt idx="6896">
                  <c:v>8.7275399999999994</c:v>
                </c:pt>
                <c:pt idx="6897">
                  <c:v>8.7272210000000001</c:v>
                </c:pt>
                <c:pt idx="6898">
                  <c:v>8.727506</c:v>
                </c:pt>
                <c:pt idx="6899">
                  <c:v>8.7273160000000001</c:v>
                </c:pt>
                <c:pt idx="6900">
                  <c:v>8.7271389999999993</c:v>
                </c:pt>
                <c:pt idx="6901">
                  <c:v>8.7273440000000004</c:v>
                </c:pt>
                <c:pt idx="6902">
                  <c:v>8.7271549999999998</c:v>
                </c:pt>
                <c:pt idx="6903">
                  <c:v>8.7270889999999994</c:v>
                </c:pt>
                <c:pt idx="6904">
                  <c:v>8.7266379999999995</c:v>
                </c:pt>
                <c:pt idx="6905">
                  <c:v>8.726426</c:v>
                </c:pt>
                <c:pt idx="6906">
                  <c:v>8.7262950000000004</c:v>
                </c:pt>
                <c:pt idx="6907">
                  <c:v>8.7259349999999998</c:v>
                </c:pt>
                <c:pt idx="6908">
                  <c:v>8.7250379999999996</c:v>
                </c:pt>
                <c:pt idx="6909">
                  <c:v>8.7248070000000002</c:v>
                </c:pt>
                <c:pt idx="6910">
                  <c:v>8.7245349999999995</c:v>
                </c:pt>
                <c:pt idx="6911">
                  <c:v>8.7238419999999994</c:v>
                </c:pt>
                <c:pt idx="6912">
                  <c:v>8.7235010000000006</c:v>
                </c:pt>
                <c:pt idx="6913">
                  <c:v>8.7232810000000001</c:v>
                </c:pt>
                <c:pt idx="6914">
                  <c:v>8.7228910000000006</c:v>
                </c:pt>
                <c:pt idx="6915">
                  <c:v>8.7224009999999996</c:v>
                </c:pt>
                <c:pt idx="6916">
                  <c:v>8.7217179999999992</c:v>
                </c:pt>
                <c:pt idx="6917">
                  <c:v>8.7209009999999996</c:v>
                </c:pt>
                <c:pt idx="6918">
                  <c:v>8.7206109999999999</c:v>
                </c:pt>
                <c:pt idx="6919">
                  <c:v>8.7206240000000008</c:v>
                </c:pt>
                <c:pt idx="6920">
                  <c:v>8.7205779999999997</c:v>
                </c:pt>
                <c:pt idx="6921">
                  <c:v>8.7201039999999992</c:v>
                </c:pt>
                <c:pt idx="6922">
                  <c:v>8.7204080000000008</c:v>
                </c:pt>
                <c:pt idx="6923">
                  <c:v>8.7202490000000008</c:v>
                </c:pt>
                <c:pt idx="6924">
                  <c:v>8.7191759999999991</c:v>
                </c:pt>
                <c:pt idx="6925">
                  <c:v>8.7189840000000007</c:v>
                </c:pt>
                <c:pt idx="6926">
                  <c:v>8.7194310000000002</c:v>
                </c:pt>
                <c:pt idx="6927">
                  <c:v>8.7193850000000008</c:v>
                </c:pt>
                <c:pt idx="6928">
                  <c:v>8.7195330000000002</c:v>
                </c:pt>
                <c:pt idx="6929">
                  <c:v>8.7194920000000007</c:v>
                </c:pt>
                <c:pt idx="6930">
                  <c:v>8.7189379999999996</c:v>
                </c:pt>
                <c:pt idx="6931">
                  <c:v>8.7181639999999998</c:v>
                </c:pt>
                <c:pt idx="6932">
                  <c:v>8.7180540000000004</c:v>
                </c:pt>
                <c:pt idx="6933">
                  <c:v>8.7180239999999998</c:v>
                </c:pt>
                <c:pt idx="6934">
                  <c:v>8.7179439999999992</c:v>
                </c:pt>
                <c:pt idx="6935">
                  <c:v>8.717841</c:v>
                </c:pt>
                <c:pt idx="6936">
                  <c:v>8.7174849999999999</c:v>
                </c:pt>
                <c:pt idx="6937">
                  <c:v>8.7179020000000005</c:v>
                </c:pt>
                <c:pt idx="6938">
                  <c:v>8.7175639999999994</c:v>
                </c:pt>
                <c:pt idx="6939">
                  <c:v>8.7167460000000005</c:v>
                </c:pt>
                <c:pt idx="6940">
                  <c:v>8.7162000000000006</c:v>
                </c:pt>
                <c:pt idx="6941">
                  <c:v>8.7154679999999995</c:v>
                </c:pt>
                <c:pt idx="6942">
                  <c:v>8.7149009999999993</c:v>
                </c:pt>
                <c:pt idx="6943">
                  <c:v>8.7148310000000002</c:v>
                </c:pt>
                <c:pt idx="6944">
                  <c:v>8.7140690000000003</c:v>
                </c:pt>
                <c:pt idx="6945">
                  <c:v>8.7132319999999996</c:v>
                </c:pt>
                <c:pt idx="6946">
                  <c:v>8.7128259999999997</c:v>
                </c:pt>
                <c:pt idx="6947">
                  <c:v>8.7117789999999999</c:v>
                </c:pt>
                <c:pt idx="6948">
                  <c:v>8.7108179999999997</c:v>
                </c:pt>
                <c:pt idx="6949">
                  <c:v>8.7104490000000006</c:v>
                </c:pt>
                <c:pt idx="6950">
                  <c:v>8.7102579999999996</c:v>
                </c:pt>
                <c:pt idx="6951">
                  <c:v>8.7100100000000005</c:v>
                </c:pt>
                <c:pt idx="6952">
                  <c:v>8.7090510000000005</c:v>
                </c:pt>
                <c:pt idx="6953">
                  <c:v>8.7080880000000001</c:v>
                </c:pt>
                <c:pt idx="6954">
                  <c:v>8.7077709999999993</c:v>
                </c:pt>
                <c:pt idx="6955">
                  <c:v>8.7079649999999997</c:v>
                </c:pt>
                <c:pt idx="6956">
                  <c:v>8.70791</c:v>
                </c:pt>
                <c:pt idx="6957">
                  <c:v>8.7070880000000006</c:v>
                </c:pt>
                <c:pt idx="6958">
                  <c:v>8.7065750000000008</c:v>
                </c:pt>
                <c:pt idx="6959">
                  <c:v>8.7063459999999999</c:v>
                </c:pt>
                <c:pt idx="6960">
                  <c:v>8.7065909999999995</c:v>
                </c:pt>
                <c:pt idx="6961">
                  <c:v>8.7074829999999999</c:v>
                </c:pt>
                <c:pt idx="6962">
                  <c:v>8.7073230000000006</c:v>
                </c:pt>
                <c:pt idx="6963">
                  <c:v>8.7061919999999997</c:v>
                </c:pt>
                <c:pt idx="6964">
                  <c:v>8.7063869999999994</c:v>
                </c:pt>
                <c:pt idx="6965">
                  <c:v>8.7054369999999999</c:v>
                </c:pt>
                <c:pt idx="6966">
                  <c:v>8.7052800000000001</c:v>
                </c:pt>
                <c:pt idx="6967">
                  <c:v>8.7049199999999995</c:v>
                </c:pt>
                <c:pt idx="6968">
                  <c:v>8.7045469999999998</c:v>
                </c:pt>
                <c:pt idx="6969">
                  <c:v>8.7041000000000004</c:v>
                </c:pt>
                <c:pt idx="6970">
                  <c:v>8.7030790000000007</c:v>
                </c:pt>
                <c:pt idx="6971">
                  <c:v>8.7024190000000008</c:v>
                </c:pt>
                <c:pt idx="6972">
                  <c:v>8.7021149999999992</c:v>
                </c:pt>
                <c:pt idx="6973">
                  <c:v>8.7028879999999997</c:v>
                </c:pt>
                <c:pt idx="6974">
                  <c:v>8.7033640000000005</c:v>
                </c:pt>
                <c:pt idx="6975">
                  <c:v>8.7023639999999993</c:v>
                </c:pt>
                <c:pt idx="6976">
                  <c:v>8.7021069999999998</c:v>
                </c:pt>
                <c:pt idx="6977">
                  <c:v>8.7024380000000008</c:v>
                </c:pt>
                <c:pt idx="6978">
                  <c:v>8.7025830000000006</c:v>
                </c:pt>
                <c:pt idx="6979">
                  <c:v>8.7036090000000002</c:v>
                </c:pt>
                <c:pt idx="6980">
                  <c:v>8.7035859999999996</c:v>
                </c:pt>
                <c:pt idx="6981">
                  <c:v>8.7042809999999999</c:v>
                </c:pt>
                <c:pt idx="6982">
                  <c:v>8.7041190000000004</c:v>
                </c:pt>
                <c:pt idx="6983">
                  <c:v>8.7038060000000002</c:v>
                </c:pt>
                <c:pt idx="6984">
                  <c:v>8.703716</c:v>
                </c:pt>
                <c:pt idx="6985">
                  <c:v>8.7031670000000005</c:v>
                </c:pt>
                <c:pt idx="6986">
                  <c:v>8.7034780000000005</c:v>
                </c:pt>
                <c:pt idx="6987">
                  <c:v>8.7026570000000003</c:v>
                </c:pt>
                <c:pt idx="6988">
                  <c:v>8.7021929999999994</c:v>
                </c:pt>
                <c:pt idx="6989">
                  <c:v>8.7025159999999993</c:v>
                </c:pt>
                <c:pt idx="6990">
                  <c:v>8.7024299999999997</c:v>
                </c:pt>
                <c:pt idx="6991">
                  <c:v>8.7017729999999993</c:v>
                </c:pt>
                <c:pt idx="6992">
                  <c:v>8.7026179999999993</c:v>
                </c:pt>
                <c:pt idx="6993">
                  <c:v>8.7020610000000005</c:v>
                </c:pt>
                <c:pt idx="6994">
                  <c:v>8.7014879999999994</c:v>
                </c:pt>
                <c:pt idx="6995">
                  <c:v>8.7020870000000006</c:v>
                </c:pt>
                <c:pt idx="6996">
                  <c:v>8.7025760000000005</c:v>
                </c:pt>
                <c:pt idx="6997">
                  <c:v>8.7030100000000008</c:v>
                </c:pt>
                <c:pt idx="6998">
                  <c:v>8.7037069999999996</c:v>
                </c:pt>
                <c:pt idx="6999">
                  <c:v>8.7030469999999998</c:v>
                </c:pt>
                <c:pt idx="7000">
                  <c:v>8.702966</c:v>
                </c:pt>
                <c:pt idx="7001">
                  <c:v>8.7022130000000004</c:v>
                </c:pt>
                <c:pt idx="7002">
                  <c:v>8.7021160000000002</c:v>
                </c:pt>
                <c:pt idx="7003">
                  <c:v>8.7019769999999994</c:v>
                </c:pt>
                <c:pt idx="7004">
                  <c:v>8.7018710000000006</c:v>
                </c:pt>
                <c:pt idx="7005">
                  <c:v>8.7012210000000003</c:v>
                </c:pt>
                <c:pt idx="7006">
                  <c:v>8.6998160000000002</c:v>
                </c:pt>
                <c:pt idx="7007">
                  <c:v>8.6997309999999999</c:v>
                </c:pt>
                <c:pt idx="7008">
                  <c:v>8.6997699999999991</c:v>
                </c:pt>
                <c:pt idx="7009">
                  <c:v>8.7004389999999994</c:v>
                </c:pt>
                <c:pt idx="7010">
                  <c:v>8.6991680000000002</c:v>
                </c:pt>
                <c:pt idx="7011">
                  <c:v>8.6981850000000005</c:v>
                </c:pt>
                <c:pt idx="7012">
                  <c:v>8.6984440000000003</c:v>
                </c:pt>
                <c:pt idx="7013">
                  <c:v>8.6993069999999992</c:v>
                </c:pt>
                <c:pt idx="7014">
                  <c:v>8.6986139999999992</c:v>
                </c:pt>
                <c:pt idx="7015">
                  <c:v>8.6998490000000004</c:v>
                </c:pt>
                <c:pt idx="7016">
                  <c:v>8.7001819999999999</c:v>
                </c:pt>
                <c:pt idx="7017">
                  <c:v>8.6994249999999997</c:v>
                </c:pt>
                <c:pt idx="7018">
                  <c:v>8.6994530000000001</c:v>
                </c:pt>
                <c:pt idx="7019">
                  <c:v>8.6994070000000008</c:v>
                </c:pt>
                <c:pt idx="7020">
                  <c:v>8.6990230000000004</c:v>
                </c:pt>
                <c:pt idx="7021">
                  <c:v>8.6988459999999996</c:v>
                </c:pt>
                <c:pt idx="7022">
                  <c:v>8.6980059999999995</c:v>
                </c:pt>
                <c:pt idx="7023">
                  <c:v>8.6967479999999995</c:v>
                </c:pt>
                <c:pt idx="7024">
                  <c:v>8.6961150000000007</c:v>
                </c:pt>
                <c:pt idx="7025">
                  <c:v>8.6959800000000005</c:v>
                </c:pt>
                <c:pt idx="7026">
                  <c:v>8.695843</c:v>
                </c:pt>
                <c:pt idx="7027">
                  <c:v>8.6953610000000001</c:v>
                </c:pt>
                <c:pt idx="7028">
                  <c:v>8.6947679999999998</c:v>
                </c:pt>
                <c:pt idx="7029">
                  <c:v>8.6933000000000007</c:v>
                </c:pt>
                <c:pt idx="7030">
                  <c:v>8.6924759999999992</c:v>
                </c:pt>
                <c:pt idx="7031">
                  <c:v>8.6920909999999996</c:v>
                </c:pt>
                <c:pt idx="7032">
                  <c:v>8.6921839999999992</c:v>
                </c:pt>
                <c:pt idx="7033">
                  <c:v>8.6922800000000002</c:v>
                </c:pt>
                <c:pt idx="7034">
                  <c:v>8.6927479999999999</c:v>
                </c:pt>
                <c:pt idx="7035">
                  <c:v>8.6933900000000008</c:v>
                </c:pt>
                <c:pt idx="7036">
                  <c:v>8.6937069999999999</c:v>
                </c:pt>
                <c:pt idx="7037">
                  <c:v>8.6929750000000006</c:v>
                </c:pt>
                <c:pt idx="7038">
                  <c:v>8.6925059999999998</c:v>
                </c:pt>
                <c:pt idx="7039">
                  <c:v>8.6916329999999995</c:v>
                </c:pt>
                <c:pt idx="7040">
                  <c:v>8.6910629999999998</c:v>
                </c:pt>
                <c:pt idx="7041">
                  <c:v>8.6913319999999992</c:v>
                </c:pt>
                <c:pt idx="7042">
                  <c:v>8.6912339999999997</c:v>
                </c:pt>
                <c:pt idx="7043">
                  <c:v>8.6910939999999997</c:v>
                </c:pt>
                <c:pt idx="7044">
                  <c:v>8.6913289999999996</c:v>
                </c:pt>
                <c:pt idx="7045">
                  <c:v>8.6911330000000007</c:v>
                </c:pt>
                <c:pt idx="7046">
                  <c:v>8.6893010000000004</c:v>
                </c:pt>
                <c:pt idx="7047">
                  <c:v>8.6887310000000006</c:v>
                </c:pt>
                <c:pt idx="7048">
                  <c:v>8.687792</c:v>
                </c:pt>
                <c:pt idx="7049">
                  <c:v>8.6877840000000006</c:v>
                </c:pt>
                <c:pt idx="7050">
                  <c:v>8.6876529999999992</c:v>
                </c:pt>
                <c:pt idx="7051">
                  <c:v>8.6873229999999992</c:v>
                </c:pt>
                <c:pt idx="7052">
                  <c:v>8.686928</c:v>
                </c:pt>
                <c:pt idx="7053">
                  <c:v>8.6867520000000003</c:v>
                </c:pt>
                <c:pt idx="7054">
                  <c:v>8.6865839999999999</c:v>
                </c:pt>
                <c:pt idx="7055">
                  <c:v>8.6863080000000004</c:v>
                </c:pt>
                <c:pt idx="7056">
                  <c:v>8.6863309999999991</c:v>
                </c:pt>
                <c:pt idx="7057">
                  <c:v>8.6854809999999993</c:v>
                </c:pt>
                <c:pt idx="7058">
                  <c:v>8.6846460000000008</c:v>
                </c:pt>
                <c:pt idx="7059">
                  <c:v>8.6837459999999993</c:v>
                </c:pt>
                <c:pt idx="7060">
                  <c:v>8.6835319999999996</c:v>
                </c:pt>
                <c:pt idx="7061">
                  <c:v>8.6832379999999993</c:v>
                </c:pt>
                <c:pt idx="7062">
                  <c:v>8.6815999999999995</c:v>
                </c:pt>
                <c:pt idx="7063">
                  <c:v>8.6801809999999993</c:v>
                </c:pt>
                <c:pt idx="7064">
                  <c:v>8.6795170000000006</c:v>
                </c:pt>
                <c:pt idx="7065">
                  <c:v>8.6790269999999996</c:v>
                </c:pt>
                <c:pt idx="7066">
                  <c:v>8.6785250000000005</c:v>
                </c:pt>
                <c:pt idx="7067">
                  <c:v>8.6783319999999993</c:v>
                </c:pt>
                <c:pt idx="7068">
                  <c:v>8.6766609999999993</c:v>
                </c:pt>
                <c:pt idx="7069">
                  <c:v>8.6760090000000005</c:v>
                </c:pt>
                <c:pt idx="7070">
                  <c:v>8.6757170000000006</c:v>
                </c:pt>
                <c:pt idx="7071">
                  <c:v>8.6757019999999994</c:v>
                </c:pt>
                <c:pt idx="7072">
                  <c:v>8.6756589999999996</c:v>
                </c:pt>
                <c:pt idx="7073">
                  <c:v>8.6756419999999999</c:v>
                </c:pt>
                <c:pt idx="7074">
                  <c:v>8.6748799999999999</c:v>
                </c:pt>
                <c:pt idx="7075">
                  <c:v>8.6746259999999999</c:v>
                </c:pt>
                <c:pt idx="7076">
                  <c:v>8.6738890000000008</c:v>
                </c:pt>
                <c:pt idx="7077">
                  <c:v>8.6729050000000001</c:v>
                </c:pt>
                <c:pt idx="7078">
                  <c:v>8.6717209999999998</c:v>
                </c:pt>
                <c:pt idx="7079">
                  <c:v>8.671576</c:v>
                </c:pt>
                <c:pt idx="7080">
                  <c:v>8.6719720000000002</c:v>
                </c:pt>
                <c:pt idx="7081">
                  <c:v>8.6715850000000003</c:v>
                </c:pt>
                <c:pt idx="7082">
                  <c:v>8.6706920000000007</c:v>
                </c:pt>
                <c:pt idx="7083">
                  <c:v>8.6693200000000008</c:v>
                </c:pt>
                <c:pt idx="7084">
                  <c:v>8.6676780000000004</c:v>
                </c:pt>
                <c:pt idx="7085">
                  <c:v>8.6662510000000008</c:v>
                </c:pt>
                <c:pt idx="7086">
                  <c:v>8.6651710000000008</c:v>
                </c:pt>
                <c:pt idx="7087">
                  <c:v>8.6646180000000008</c:v>
                </c:pt>
                <c:pt idx="7088">
                  <c:v>8.6635109999999997</c:v>
                </c:pt>
                <c:pt idx="7089">
                  <c:v>8.662585</c:v>
                </c:pt>
                <c:pt idx="7090">
                  <c:v>8.6622240000000001</c:v>
                </c:pt>
                <c:pt idx="7091">
                  <c:v>8.6616719999999994</c:v>
                </c:pt>
                <c:pt idx="7092">
                  <c:v>8.6607479999999999</c:v>
                </c:pt>
                <c:pt idx="7093">
                  <c:v>8.6595259999999996</c:v>
                </c:pt>
                <c:pt idx="7094">
                  <c:v>8.6588689999999993</c:v>
                </c:pt>
                <c:pt idx="7095">
                  <c:v>8.6581569999999992</c:v>
                </c:pt>
                <c:pt idx="7096">
                  <c:v>8.6575589999999991</c:v>
                </c:pt>
                <c:pt idx="7097">
                  <c:v>8.6573980000000006</c:v>
                </c:pt>
                <c:pt idx="7098">
                  <c:v>8.6574729999999995</c:v>
                </c:pt>
                <c:pt idx="7099">
                  <c:v>8.6574480000000005</c:v>
                </c:pt>
                <c:pt idx="7100">
                  <c:v>8.6569880000000001</c:v>
                </c:pt>
                <c:pt idx="7101">
                  <c:v>8.6570529999999994</c:v>
                </c:pt>
                <c:pt idx="7102">
                  <c:v>8.657527</c:v>
                </c:pt>
                <c:pt idx="7103">
                  <c:v>8.6579639999999998</c:v>
                </c:pt>
                <c:pt idx="7104">
                  <c:v>8.6576850000000007</c:v>
                </c:pt>
                <c:pt idx="7105">
                  <c:v>8.6575589999999991</c:v>
                </c:pt>
                <c:pt idx="7106">
                  <c:v>8.6574310000000008</c:v>
                </c:pt>
                <c:pt idx="7107">
                  <c:v>8.6572499999999994</c:v>
                </c:pt>
                <c:pt idx="7108">
                  <c:v>8.6569230000000008</c:v>
                </c:pt>
                <c:pt idx="7109">
                  <c:v>8.6566720000000004</c:v>
                </c:pt>
                <c:pt idx="7110">
                  <c:v>8.6564420000000002</c:v>
                </c:pt>
                <c:pt idx="7111">
                  <c:v>8.6564940000000004</c:v>
                </c:pt>
                <c:pt idx="7112">
                  <c:v>8.6570169999999997</c:v>
                </c:pt>
                <c:pt idx="7113">
                  <c:v>8.6573139999999995</c:v>
                </c:pt>
                <c:pt idx="7114">
                  <c:v>8.6572899999999997</c:v>
                </c:pt>
                <c:pt idx="7115">
                  <c:v>8.6573189999999993</c:v>
                </c:pt>
                <c:pt idx="7116">
                  <c:v>8.6567190000000007</c:v>
                </c:pt>
                <c:pt idx="7117">
                  <c:v>8.6562979999999996</c:v>
                </c:pt>
                <c:pt idx="7118">
                  <c:v>8.6565969999999997</c:v>
                </c:pt>
                <c:pt idx="7119">
                  <c:v>8.6569839999999996</c:v>
                </c:pt>
                <c:pt idx="7120">
                  <c:v>8.6571809999999996</c:v>
                </c:pt>
                <c:pt idx="7121">
                  <c:v>8.6569439999999993</c:v>
                </c:pt>
                <c:pt idx="7122">
                  <c:v>8.6562400000000004</c:v>
                </c:pt>
                <c:pt idx="7123">
                  <c:v>8.6554590000000005</c:v>
                </c:pt>
                <c:pt idx="7124">
                  <c:v>8.6546450000000004</c:v>
                </c:pt>
                <c:pt idx="7125">
                  <c:v>8.6544050000000006</c:v>
                </c:pt>
                <c:pt idx="7126">
                  <c:v>8.6546350000000007</c:v>
                </c:pt>
                <c:pt idx="7127">
                  <c:v>8.6548499999999997</c:v>
                </c:pt>
                <c:pt idx="7128">
                  <c:v>8.6549150000000008</c:v>
                </c:pt>
                <c:pt idx="7129">
                  <c:v>8.6553260000000005</c:v>
                </c:pt>
                <c:pt idx="7130">
                  <c:v>8.6550279999999997</c:v>
                </c:pt>
                <c:pt idx="7131">
                  <c:v>8.6547859999999996</c:v>
                </c:pt>
                <c:pt idx="7132">
                  <c:v>8.6552229999999994</c:v>
                </c:pt>
                <c:pt idx="7133">
                  <c:v>8.6558030000000006</c:v>
                </c:pt>
                <c:pt idx="7134">
                  <c:v>8.6565279999999998</c:v>
                </c:pt>
                <c:pt idx="7135">
                  <c:v>8.6568869999999993</c:v>
                </c:pt>
                <c:pt idx="7136">
                  <c:v>8.6568459999999998</c:v>
                </c:pt>
                <c:pt idx="7137">
                  <c:v>8.6567430000000005</c:v>
                </c:pt>
                <c:pt idx="7138">
                  <c:v>8.6577470000000005</c:v>
                </c:pt>
                <c:pt idx="7139">
                  <c:v>8.6587680000000002</c:v>
                </c:pt>
                <c:pt idx="7140">
                  <c:v>8.6587720000000008</c:v>
                </c:pt>
                <c:pt idx="7141">
                  <c:v>8.6583900000000007</c:v>
                </c:pt>
                <c:pt idx="7142">
                  <c:v>8.6581930000000007</c:v>
                </c:pt>
                <c:pt idx="7143">
                  <c:v>8.6588709999999995</c:v>
                </c:pt>
                <c:pt idx="7144">
                  <c:v>8.6588329999999996</c:v>
                </c:pt>
                <c:pt idx="7145">
                  <c:v>8.6584520000000005</c:v>
                </c:pt>
                <c:pt idx="7146">
                  <c:v>8.6590919999999993</c:v>
                </c:pt>
                <c:pt idx="7147">
                  <c:v>8.6592579999999995</c:v>
                </c:pt>
                <c:pt idx="7148">
                  <c:v>8.6583430000000003</c:v>
                </c:pt>
                <c:pt idx="7149">
                  <c:v>8.6577470000000005</c:v>
                </c:pt>
                <c:pt idx="7150">
                  <c:v>8.6574930000000005</c:v>
                </c:pt>
                <c:pt idx="7151">
                  <c:v>8.6574849999999994</c:v>
                </c:pt>
                <c:pt idx="7152">
                  <c:v>8.6572320000000005</c:v>
                </c:pt>
                <c:pt idx="7153">
                  <c:v>8.6561430000000001</c:v>
                </c:pt>
                <c:pt idx="7154">
                  <c:v>8.6552369999999996</c:v>
                </c:pt>
                <c:pt idx="7155">
                  <c:v>8.6538989999999991</c:v>
                </c:pt>
                <c:pt idx="7156">
                  <c:v>8.6531149999999997</c:v>
                </c:pt>
                <c:pt idx="7157">
                  <c:v>8.6533149999999992</c:v>
                </c:pt>
                <c:pt idx="7158">
                  <c:v>8.6547579999999993</c:v>
                </c:pt>
                <c:pt idx="7159">
                  <c:v>8.6554179999999992</c:v>
                </c:pt>
                <c:pt idx="7160">
                  <c:v>8.6551720000000003</c:v>
                </c:pt>
                <c:pt idx="7161">
                  <c:v>8.6549490000000002</c:v>
                </c:pt>
                <c:pt idx="7162">
                  <c:v>8.654299</c:v>
                </c:pt>
                <c:pt idx="7163">
                  <c:v>8.6538310000000003</c:v>
                </c:pt>
                <c:pt idx="7164">
                  <c:v>8.6536749999999998</c:v>
                </c:pt>
                <c:pt idx="7165">
                  <c:v>8.6533060000000006</c:v>
                </c:pt>
                <c:pt idx="7166">
                  <c:v>8.6530090000000008</c:v>
                </c:pt>
                <c:pt idx="7167">
                  <c:v>8.6524780000000003</c:v>
                </c:pt>
                <c:pt idx="7168">
                  <c:v>8.6513530000000003</c:v>
                </c:pt>
                <c:pt idx="7169">
                  <c:v>8.6520229999999998</c:v>
                </c:pt>
                <c:pt idx="7170">
                  <c:v>8.6521030000000003</c:v>
                </c:pt>
                <c:pt idx="7171">
                  <c:v>8.6517510000000009</c:v>
                </c:pt>
                <c:pt idx="7172">
                  <c:v>8.6523090000000007</c:v>
                </c:pt>
                <c:pt idx="7173">
                  <c:v>8.6526399999999999</c:v>
                </c:pt>
                <c:pt idx="7174">
                  <c:v>8.6534829999999996</c:v>
                </c:pt>
                <c:pt idx="7175">
                  <c:v>8.6548149999999993</c:v>
                </c:pt>
                <c:pt idx="7176">
                  <c:v>8.6550499999999992</c:v>
                </c:pt>
                <c:pt idx="7177">
                  <c:v>8.6546299999999992</c:v>
                </c:pt>
                <c:pt idx="7178">
                  <c:v>8.6552959999999999</c:v>
                </c:pt>
                <c:pt idx="7179">
                  <c:v>8.6550069999999995</c:v>
                </c:pt>
                <c:pt idx="7180">
                  <c:v>8.6546210000000006</c:v>
                </c:pt>
                <c:pt idx="7181">
                  <c:v>8.6543340000000004</c:v>
                </c:pt>
                <c:pt idx="7182">
                  <c:v>8.6536369999999998</c:v>
                </c:pt>
                <c:pt idx="7183">
                  <c:v>8.6532900000000001</c:v>
                </c:pt>
                <c:pt idx="7184">
                  <c:v>8.6523070000000004</c:v>
                </c:pt>
                <c:pt idx="7185">
                  <c:v>8.6517610000000005</c:v>
                </c:pt>
                <c:pt idx="7186">
                  <c:v>8.6517700000000008</c:v>
                </c:pt>
                <c:pt idx="7187">
                  <c:v>8.6521260000000009</c:v>
                </c:pt>
                <c:pt idx="7188">
                  <c:v>8.6522480000000002</c:v>
                </c:pt>
                <c:pt idx="7189">
                  <c:v>8.6508780000000005</c:v>
                </c:pt>
                <c:pt idx="7190">
                  <c:v>8.6504840000000005</c:v>
                </c:pt>
                <c:pt idx="7191">
                  <c:v>8.6509979999999995</c:v>
                </c:pt>
                <c:pt idx="7192">
                  <c:v>8.6517230000000005</c:v>
                </c:pt>
                <c:pt idx="7193">
                  <c:v>8.651904</c:v>
                </c:pt>
                <c:pt idx="7194">
                  <c:v>8.6518479999999993</c:v>
                </c:pt>
                <c:pt idx="7195">
                  <c:v>8.6527100000000008</c:v>
                </c:pt>
                <c:pt idx="7196">
                  <c:v>8.6526549999999993</c:v>
                </c:pt>
                <c:pt idx="7197">
                  <c:v>8.6525689999999997</c:v>
                </c:pt>
                <c:pt idx="7198">
                  <c:v>8.6526669999999992</c:v>
                </c:pt>
                <c:pt idx="7199">
                  <c:v>8.6528880000000008</c:v>
                </c:pt>
                <c:pt idx="7200">
                  <c:v>8.6536349999999995</c:v>
                </c:pt>
                <c:pt idx="7201">
                  <c:v>8.6540239999999997</c:v>
                </c:pt>
                <c:pt idx="7202">
                  <c:v>8.6537380000000006</c:v>
                </c:pt>
                <c:pt idx="7203">
                  <c:v>8.6539040000000007</c:v>
                </c:pt>
                <c:pt idx="7204">
                  <c:v>8.6543709999999994</c:v>
                </c:pt>
                <c:pt idx="7205">
                  <c:v>8.6567319999999999</c:v>
                </c:pt>
                <c:pt idx="7206">
                  <c:v>8.6589869999999998</c:v>
                </c:pt>
                <c:pt idx="7207">
                  <c:v>8.6590959999999999</c:v>
                </c:pt>
                <c:pt idx="7208">
                  <c:v>8.6583050000000004</c:v>
                </c:pt>
                <c:pt idx="7209">
                  <c:v>8.6579029999999992</c:v>
                </c:pt>
                <c:pt idx="7210">
                  <c:v>8.6578630000000008</c:v>
                </c:pt>
                <c:pt idx="7211">
                  <c:v>8.6576760000000004</c:v>
                </c:pt>
                <c:pt idx="7212">
                  <c:v>8.6577719999999996</c:v>
                </c:pt>
                <c:pt idx="7213">
                  <c:v>8.6582969999999992</c:v>
                </c:pt>
                <c:pt idx="7214">
                  <c:v>8.6589469999999995</c:v>
                </c:pt>
                <c:pt idx="7215">
                  <c:v>8.6597819999999999</c:v>
                </c:pt>
                <c:pt idx="7216">
                  <c:v>8.6605830000000008</c:v>
                </c:pt>
                <c:pt idx="7217">
                  <c:v>8.6615800000000007</c:v>
                </c:pt>
                <c:pt idx="7218">
                  <c:v>8.6627539999999996</c:v>
                </c:pt>
                <c:pt idx="7219">
                  <c:v>8.6618320000000004</c:v>
                </c:pt>
                <c:pt idx="7220">
                  <c:v>8.6616560000000007</c:v>
                </c:pt>
                <c:pt idx="7221">
                  <c:v>8.6619089999999996</c:v>
                </c:pt>
                <c:pt idx="7222">
                  <c:v>8.6614710000000006</c:v>
                </c:pt>
                <c:pt idx="7223">
                  <c:v>8.6610189999999996</c:v>
                </c:pt>
                <c:pt idx="7224">
                  <c:v>8.6612480000000005</c:v>
                </c:pt>
                <c:pt idx="7225">
                  <c:v>8.6610990000000001</c:v>
                </c:pt>
                <c:pt idx="7226">
                  <c:v>8.6605720000000002</c:v>
                </c:pt>
                <c:pt idx="7227">
                  <c:v>8.6612860000000005</c:v>
                </c:pt>
                <c:pt idx="7228">
                  <c:v>8.6609750000000005</c:v>
                </c:pt>
                <c:pt idx="7229">
                  <c:v>8.661619</c:v>
                </c:pt>
                <c:pt idx="7230">
                  <c:v>8.6619309999999992</c:v>
                </c:pt>
                <c:pt idx="7231">
                  <c:v>8.6624580000000009</c:v>
                </c:pt>
                <c:pt idx="7232">
                  <c:v>8.6634860000000007</c:v>
                </c:pt>
                <c:pt idx="7233">
                  <c:v>8.6640669999999993</c:v>
                </c:pt>
                <c:pt idx="7234">
                  <c:v>8.6652970000000007</c:v>
                </c:pt>
                <c:pt idx="7235">
                  <c:v>8.6667039999999993</c:v>
                </c:pt>
                <c:pt idx="7236">
                  <c:v>8.6673559999999998</c:v>
                </c:pt>
                <c:pt idx="7237">
                  <c:v>8.6669289999999997</c:v>
                </c:pt>
                <c:pt idx="7238">
                  <c:v>8.6668599999999998</c:v>
                </c:pt>
                <c:pt idx="7239">
                  <c:v>8.6676780000000004</c:v>
                </c:pt>
                <c:pt idx="7240">
                  <c:v>8.6684180000000008</c:v>
                </c:pt>
                <c:pt idx="7241">
                  <c:v>8.6687049999999992</c:v>
                </c:pt>
                <c:pt idx="7242">
                  <c:v>8.668253</c:v>
                </c:pt>
                <c:pt idx="7243">
                  <c:v>8.6676669999999998</c:v>
                </c:pt>
                <c:pt idx="7244">
                  <c:v>8.6673439999999999</c:v>
                </c:pt>
                <c:pt idx="7245">
                  <c:v>8.6666570000000007</c:v>
                </c:pt>
                <c:pt idx="7246">
                  <c:v>8.666798</c:v>
                </c:pt>
                <c:pt idx="7247">
                  <c:v>8.6665709999999994</c:v>
                </c:pt>
                <c:pt idx="7248">
                  <c:v>8.6667850000000008</c:v>
                </c:pt>
                <c:pt idx="7249">
                  <c:v>8.6667159999999992</c:v>
                </c:pt>
                <c:pt idx="7250">
                  <c:v>8.6661300000000008</c:v>
                </c:pt>
                <c:pt idx="7251">
                  <c:v>8.6652480000000001</c:v>
                </c:pt>
                <c:pt idx="7252">
                  <c:v>8.6650010000000002</c:v>
                </c:pt>
                <c:pt idx="7253">
                  <c:v>8.6647060000000007</c:v>
                </c:pt>
                <c:pt idx="7254">
                  <c:v>8.6650869999999998</c:v>
                </c:pt>
                <c:pt idx="7255">
                  <c:v>8.6637160000000009</c:v>
                </c:pt>
                <c:pt idx="7256">
                  <c:v>8.6612980000000004</c:v>
                </c:pt>
                <c:pt idx="7257">
                  <c:v>8.6609569999999998</c:v>
                </c:pt>
                <c:pt idx="7258">
                  <c:v>8.6603890000000003</c:v>
                </c:pt>
                <c:pt idx="7259">
                  <c:v>8.6604890000000001</c:v>
                </c:pt>
                <c:pt idx="7260">
                  <c:v>8.6609459999999991</c:v>
                </c:pt>
                <c:pt idx="7261">
                  <c:v>8.6616210000000002</c:v>
                </c:pt>
                <c:pt idx="7262">
                  <c:v>8.6614550000000001</c:v>
                </c:pt>
                <c:pt idx="7263">
                  <c:v>8.6611639999999994</c:v>
                </c:pt>
                <c:pt idx="7264">
                  <c:v>8.6607339999999997</c:v>
                </c:pt>
                <c:pt idx="7265">
                  <c:v>8.6595279999999999</c:v>
                </c:pt>
                <c:pt idx="7266">
                  <c:v>8.6583880000000004</c:v>
                </c:pt>
                <c:pt idx="7267">
                  <c:v>8.6574419999999996</c:v>
                </c:pt>
                <c:pt idx="7268">
                  <c:v>8.6563009999999991</c:v>
                </c:pt>
                <c:pt idx="7269">
                  <c:v>8.6568539999999992</c:v>
                </c:pt>
                <c:pt idx="7270">
                  <c:v>8.6566960000000002</c:v>
                </c:pt>
                <c:pt idx="7271">
                  <c:v>8.6571940000000005</c:v>
                </c:pt>
                <c:pt idx="7272">
                  <c:v>8.6572250000000004</c:v>
                </c:pt>
                <c:pt idx="7273">
                  <c:v>8.6576579999999996</c:v>
                </c:pt>
                <c:pt idx="7274">
                  <c:v>8.6568909999999999</c:v>
                </c:pt>
                <c:pt idx="7275">
                  <c:v>8.6563470000000002</c:v>
                </c:pt>
                <c:pt idx="7276">
                  <c:v>8.6556339999999992</c:v>
                </c:pt>
                <c:pt idx="7277">
                  <c:v>8.655087</c:v>
                </c:pt>
                <c:pt idx="7278">
                  <c:v>8.6552609999999994</c:v>
                </c:pt>
                <c:pt idx="7279">
                  <c:v>8.6551740000000006</c:v>
                </c:pt>
                <c:pt idx="7280">
                  <c:v>8.6549370000000003</c:v>
                </c:pt>
                <c:pt idx="7281">
                  <c:v>8.6542169999999992</c:v>
                </c:pt>
                <c:pt idx="7282">
                  <c:v>8.6532470000000004</c:v>
                </c:pt>
                <c:pt idx="7283">
                  <c:v>8.6525040000000004</c:v>
                </c:pt>
                <c:pt idx="7284">
                  <c:v>8.6514559999999996</c:v>
                </c:pt>
                <c:pt idx="7285">
                  <c:v>8.6504740000000009</c:v>
                </c:pt>
                <c:pt idx="7286">
                  <c:v>8.6496779999999998</c:v>
                </c:pt>
                <c:pt idx="7287">
                  <c:v>8.6497759999999992</c:v>
                </c:pt>
                <c:pt idx="7288">
                  <c:v>8.6498659999999994</c:v>
                </c:pt>
                <c:pt idx="7289">
                  <c:v>8.6500880000000002</c:v>
                </c:pt>
                <c:pt idx="7290">
                  <c:v>8.6502219999999994</c:v>
                </c:pt>
                <c:pt idx="7291">
                  <c:v>8.6498930000000005</c:v>
                </c:pt>
                <c:pt idx="7292">
                  <c:v>8.6502940000000006</c:v>
                </c:pt>
                <c:pt idx="7293">
                  <c:v>8.6508190000000003</c:v>
                </c:pt>
                <c:pt idx="7294">
                  <c:v>8.6513880000000007</c:v>
                </c:pt>
                <c:pt idx="7295">
                  <c:v>8.6513080000000002</c:v>
                </c:pt>
                <c:pt idx="7296">
                  <c:v>8.6513469999999995</c:v>
                </c:pt>
                <c:pt idx="7297">
                  <c:v>8.6516610000000007</c:v>
                </c:pt>
                <c:pt idx="7298">
                  <c:v>8.6526250000000005</c:v>
                </c:pt>
                <c:pt idx="7299">
                  <c:v>8.6532149999999994</c:v>
                </c:pt>
                <c:pt idx="7300">
                  <c:v>8.6532660000000003</c:v>
                </c:pt>
                <c:pt idx="7301">
                  <c:v>8.6530369999999994</c:v>
                </c:pt>
                <c:pt idx="7302">
                  <c:v>8.6526560000000003</c:v>
                </c:pt>
                <c:pt idx="7303">
                  <c:v>8.6531330000000004</c:v>
                </c:pt>
                <c:pt idx="7304">
                  <c:v>8.6531400000000005</c:v>
                </c:pt>
                <c:pt idx="7305">
                  <c:v>8.6535589999999996</c:v>
                </c:pt>
                <c:pt idx="7306">
                  <c:v>8.6542980000000007</c:v>
                </c:pt>
                <c:pt idx="7307">
                  <c:v>8.6545649999999998</c:v>
                </c:pt>
                <c:pt idx="7308">
                  <c:v>8.6552050000000005</c:v>
                </c:pt>
                <c:pt idx="7309">
                  <c:v>8.6556999999999995</c:v>
                </c:pt>
                <c:pt idx="7310">
                  <c:v>8.6551089999999995</c:v>
                </c:pt>
                <c:pt idx="7311">
                  <c:v>8.6550910000000005</c:v>
                </c:pt>
                <c:pt idx="7312">
                  <c:v>8.6556289999999994</c:v>
                </c:pt>
                <c:pt idx="7313">
                  <c:v>8.6567380000000007</c:v>
                </c:pt>
                <c:pt idx="7314">
                  <c:v>8.657152</c:v>
                </c:pt>
                <c:pt idx="7315">
                  <c:v>8.6575489999999995</c:v>
                </c:pt>
                <c:pt idx="7316">
                  <c:v>8.6576199999999996</c:v>
                </c:pt>
                <c:pt idx="7317">
                  <c:v>8.6579560000000004</c:v>
                </c:pt>
                <c:pt idx="7318">
                  <c:v>8.6590369999999997</c:v>
                </c:pt>
                <c:pt idx="7319">
                  <c:v>8.6593509999999991</c:v>
                </c:pt>
                <c:pt idx="7320">
                  <c:v>8.6587789999999991</c:v>
                </c:pt>
                <c:pt idx="7321">
                  <c:v>8.6587750000000003</c:v>
                </c:pt>
                <c:pt idx="7322">
                  <c:v>8.6596209999999996</c:v>
                </c:pt>
                <c:pt idx="7323">
                  <c:v>8.6597010000000001</c:v>
                </c:pt>
                <c:pt idx="7324">
                  <c:v>8.6600780000000004</c:v>
                </c:pt>
                <c:pt idx="7325">
                  <c:v>8.6603750000000002</c:v>
                </c:pt>
                <c:pt idx="7326">
                  <c:v>8.6607489999999991</c:v>
                </c:pt>
                <c:pt idx="7327">
                  <c:v>8.6603060000000003</c:v>
                </c:pt>
                <c:pt idx="7328">
                  <c:v>8.6597729999999995</c:v>
                </c:pt>
                <c:pt idx="7329">
                  <c:v>8.6591020000000007</c:v>
                </c:pt>
                <c:pt idx="7330">
                  <c:v>8.6585249999999991</c:v>
                </c:pt>
                <c:pt idx="7331">
                  <c:v>8.6578990000000005</c:v>
                </c:pt>
                <c:pt idx="7332">
                  <c:v>8.6581639999999993</c:v>
                </c:pt>
                <c:pt idx="7333">
                  <c:v>8.6584710000000005</c:v>
                </c:pt>
                <c:pt idx="7334">
                  <c:v>8.6593909999999994</c:v>
                </c:pt>
                <c:pt idx="7335">
                  <c:v>8.659103</c:v>
                </c:pt>
                <c:pt idx="7336">
                  <c:v>8.6586920000000003</c:v>
                </c:pt>
                <c:pt idx="7337">
                  <c:v>8.6588379999999994</c:v>
                </c:pt>
                <c:pt idx="7338">
                  <c:v>8.6586999999999996</c:v>
                </c:pt>
                <c:pt idx="7339">
                  <c:v>8.6575059999999997</c:v>
                </c:pt>
                <c:pt idx="7340">
                  <c:v>8.6564960000000006</c:v>
                </c:pt>
                <c:pt idx="7341">
                  <c:v>8.6555529999999994</c:v>
                </c:pt>
                <c:pt idx="7342">
                  <c:v>8.6546299999999992</c:v>
                </c:pt>
                <c:pt idx="7343">
                  <c:v>8.6537769999999998</c:v>
                </c:pt>
                <c:pt idx="7344">
                  <c:v>8.6532750000000007</c:v>
                </c:pt>
                <c:pt idx="7345">
                  <c:v>8.6537019999999991</c:v>
                </c:pt>
                <c:pt idx="7346">
                  <c:v>8.6539800000000007</c:v>
                </c:pt>
                <c:pt idx="7347">
                  <c:v>8.6536030000000004</c:v>
                </c:pt>
                <c:pt idx="7348">
                  <c:v>8.6530869999999993</c:v>
                </c:pt>
                <c:pt idx="7349">
                  <c:v>8.6519899999999996</c:v>
                </c:pt>
                <c:pt idx="7350">
                  <c:v>8.6512209999999996</c:v>
                </c:pt>
                <c:pt idx="7351">
                  <c:v>8.6510750000000005</c:v>
                </c:pt>
                <c:pt idx="7352">
                  <c:v>8.6506849999999993</c:v>
                </c:pt>
                <c:pt idx="7353">
                  <c:v>8.6496080000000006</c:v>
                </c:pt>
                <c:pt idx="7354">
                  <c:v>8.6489790000000006</c:v>
                </c:pt>
                <c:pt idx="7355">
                  <c:v>8.6484590000000008</c:v>
                </c:pt>
                <c:pt idx="7356">
                  <c:v>8.6474969999999995</c:v>
                </c:pt>
                <c:pt idx="7357">
                  <c:v>8.6466940000000001</c:v>
                </c:pt>
                <c:pt idx="7358">
                  <c:v>8.6454500000000003</c:v>
                </c:pt>
                <c:pt idx="7359">
                  <c:v>8.6443250000000003</c:v>
                </c:pt>
                <c:pt idx="7360">
                  <c:v>8.6435689999999994</c:v>
                </c:pt>
                <c:pt idx="7361">
                  <c:v>8.6426350000000003</c:v>
                </c:pt>
                <c:pt idx="7362">
                  <c:v>8.641019</c:v>
                </c:pt>
                <c:pt idx="7363">
                  <c:v>8.6399249999999999</c:v>
                </c:pt>
                <c:pt idx="7364">
                  <c:v>8.6387990000000006</c:v>
                </c:pt>
                <c:pt idx="7365">
                  <c:v>8.638382</c:v>
                </c:pt>
                <c:pt idx="7366">
                  <c:v>8.6377819999999996</c:v>
                </c:pt>
                <c:pt idx="7367">
                  <c:v>8.637518</c:v>
                </c:pt>
                <c:pt idx="7368">
                  <c:v>8.6372599999999995</c:v>
                </c:pt>
                <c:pt idx="7369">
                  <c:v>8.6370500000000003</c:v>
                </c:pt>
                <c:pt idx="7370">
                  <c:v>8.6365800000000004</c:v>
                </c:pt>
                <c:pt idx="7371">
                  <c:v>8.6360759999999992</c:v>
                </c:pt>
                <c:pt idx="7372">
                  <c:v>8.6354539999999993</c:v>
                </c:pt>
                <c:pt idx="7373">
                  <c:v>8.6346720000000001</c:v>
                </c:pt>
                <c:pt idx="7374">
                  <c:v>8.6341400000000004</c:v>
                </c:pt>
                <c:pt idx="7375">
                  <c:v>8.6335859999999993</c:v>
                </c:pt>
                <c:pt idx="7376">
                  <c:v>8.6325859999999999</c:v>
                </c:pt>
                <c:pt idx="7377">
                  <c:v>8.6325219999999998</c:v>
                </c:pt>
                <c:pt idx="7378">
                  <c:v>8.6325439999999993</c:v>
                </c:pt>
                <c:pt idx="7379">
                  <c:v>8.6316550000000003</c:v>
                </c:pt>
                <c:pt idx="7380">
                  <c:v>8.6315570000000008</c:v>
                </c:pt>
                <c:pt idx="7381">
                  <c:v>8.6319269999999992</c:v>
                </c:pt>
                <c:pt idx="7382">
                  <c:v>8.6321089999999998</c:v>
                </c:pt>
                <c:pt idx="7383">
                  <c:v>8.6317369999999993</c:v>
                </c:pt>
                <c:pt idx="7384">
                  <c:v>8.630979</c:v>
                </c:pt>
                <c:pt idx="7385">
                  <c:v>8.6299119999999991</c:v>
                </c:pt>
                <c:pt idx="7386">
                  <c:v>8.6300869999999996</c:v>
                </c:pt>
                <c:pt idx="7387">
                  <c:v>8.62988</c:v>
                </c:pt>
                <c:pt idx="7388">
                  <c:v>8.6292390000000001</c:v>
                </c:pt>
                <c:pt idx="7389">
                  <c:v>8.6292050000000007</c:v>
                </c:pt>
                <c:pt idx="7390">
                  <c:v>8.6294889999999995</c:v>
                </c:pt>
                <c:pt idx="7391">
                  <c:v>8.6304429999999996</c:v>
                </c:pt>
                <c:pt idx="7392">
                  <c:v>8.6311590000000002</c:v>
                </c:pt>
                <c:pt idx="7393">
                  <c:v>8.6311289999999996</c:v>
                </c:pt>
                <c:pt idx="7394">
                  <c:v>8.6301740000000002</c:v>
                </c:pt>
                <c:pt idx="7395">
                  <c:v>8.6291469999999997</c:v>
                </c:pt>
                <c:pt idx="7396">
                  <c:v>8.6282300000000003</c:v>
                </c:pt>
                <c:pt idx="7397">
                  <c:v>8.6275870000000001</c:v>
                </c:pt>
                <c:pt idx="7398">
                  <c:v>8.6269639999999992</c:v>
                </c:pt>
                <c:pt idx="7399">
                  <c:v>8.6268279999999997</c:v>
                </c:pt>
                <c:pt idx="7400">
                  <c:v>8.6264210000000006</c:v>
                </c:pt>
                <c:pt idx="7401">
                  <c:v>8.6254019999999993</c:v>
                </c:pt>
                <c:pt idx="7402">
                  <c:v>8.6248810000000002</c:v>
                </c:pt>
                <c:pt idx="7403">
                  <c:v>8.6252300000000002</c:v>
                </c:pt>
                <c:pt idx="7404">
                  <c:v>8.6250070000000001</c:v>
                </c:pt>
                <c:pt idx="7405">
                  <c:v>8.6254790000000003</c:v>
                </c:pt>
                <c:pt idx="7406">
                  <c:v>8.6253639999999994</c:v>
                </c:pt>
                <c:pt idx="7407">
                  <c:v>8.6252309999999994</c:v>
                </c:pt>
                <c:pt idx="7408">
                  <c:v>8.6254179999999998</c:v>
                </c:pt>
                <c:pt idx="7409">
                  <c:v>8.6255039999999994</c:v>
                </c:pt>
                <c:pt idx="7410">
                  <c:v>8.6261960000000002</c:v>
                </c:pt>
                <c:pt idx="7411">
                  <c:v>8.626455</c:v>
                </c:pt>
                <c:pt idx="7412">
                  <c:v>8.6269760000000009</c:v>
                </c:pt>
                <c:pt idx="7413">
                  <c:v>8.6276290000000007</c:v>
                </c:pt>
                <c:pt idx="7414">
                  <c:v>8.6281370000000006</c:v>
                </c:pt>
                <c:pt idx="7415">
                  <c:v>8.6287319999999994</c:v>
                </c:pt>
                <c:pt idx="7416">
                  <c:v>8.6287489999999991</c:v>
                </c:pt>
                <c:pt idx="7417">
                  <c:v>8.6287389999999995</c:v>
                </c:pt>
                <c:pt idx="7418">
                  <c:v>8.6284240000000008</c:v>
                </c:pt>
                <c:pt idx="7419">
                  <c:v>8.6275069999999996</c:v>
                </c:pt>
                <c:pt idx="7420">
                  <c:v>8.6277019999999993</c:v>
                </c:pt>
                <c:pt idx="7421">
                  <c:v>8.6276799999999998</c:v>
                </c:pt>
                <c:pt idx="7422">
                  <c:v>8.6273560000000007</c:v>
                </c:pt>
                <c:pt idx="7423">
                  <c:v>8.6264199999999995</c:v>
                </c:pt>
                <c:pt idx="7424">
                  <c:v>8.6258280000000003</c:v>
                </c:pt>
                <c:pt idx="7425">
                  <c:v>8.6239190000000008</c:v>
                </c:pt>
                <c:pt idx="7426">
                  <c:v>8.6237180000000002</c:v>
                </c:pt>
                <c:pt idx="7427">
                  <c:v>8.6240240000000004</c:v>
                </c:pt>
                <c:pt idx="7428">
                  <c:v>8.6237110000000001</c:v>
                </c:pt>
                <c:pt idx="7429">
                  <c:v>8.6250359999999997</c:v>
                </c:pt>
                <c:pt idx="7430">
                  <c:v>8.624352</c:v>
                </c:pt>
                <c:pt idx="7431">
                  <c:v>8.6242260000000002</c:v>
                </c:pt>
                <c:pt idx="7432">
                  <c:v>8.6241520000000005</c:v>
                </c:pt>
                <c:pt idx="7433">
                  <c:v>8.622401</c:v>
                </c:pt>
                <c:pt idx="7434">
                  <c:v>8.6211260000000003</c:v>
                </c:pt>
                <c:pt idx="7435">
                  <c:v>8.6207709999999995</c:v>
                </c:pt>
                <c:pt idx="7436">
                  <c:v>8.6206960000000006</c:v>
                </c:pt>
                <c:pt idx="7437">
                  <c:v>8.6195120000000003</c:v>
                </c:pt>
                <c:pt idx="7438">
                  <c:v>8.6193749999999998</c:v>
                </c:pt>
                <c:pt idx="7439">
                  <c:v>8.6186299999999996</c:v>
                </c:pt>
                <c:pt idx="7440">
                  <c:v>8.6194019999999991</c:v>
                </c:pt>
                <c:pt idx="7441">
                  <c:v>8.6193030000000004</c:v>
                </c:pt>
                <c:pt idx="7442">
                  <c:v>8.6192949999999993</c:v>
                </c:pt>
                <c:pt idx="7443">
                  <c:v>8.6186980000000002</c:v>
                </c:pt>
                <c:pt idx="7444">
                  <c:v>8.6193069999999992</c:v>
                </c:pt>
                <c:pt idx="7445">
                  <c:v>8.6189479999999996</c:v>
                </c:pt>
                <c:pt idx="7446">
                  <c:v>8.6187629999999995</c:v>
                </c:pt>
                <c:pt idx="7447">
                  <c:v>8.6193930000000005</c:v>
                </c:pt>
                <c:pt idx="7448">
                  <c:v>8.6201509999999999</c:v>
                </c:pt>
                <c:pt idx="7449">
                  <c:v>8.6191610000000001</c:v>
                </c:pt>
                <c:pt idx="7450">
                  <c:v>8.6193159999999995</c:v>
                </c:pt>
                <c:pt idx="7451">
                  <c:v>8.6204970000000003</c:v>
                </c:pt>
                <c:pt idx="7452">
                  <c:v>8.6215550000000007</c:v>
                </c:pt>
                <c:pt idx="7453">
                  <c:v>8.6223369999999999</c:v>
                </c:pt>
                <c:pt idx="7454">
                  <c:v>8.6226140000000004</c:v>
                </c:pt>
                <c:pt idx="7455">
                  <c:v>8.62181</c:v>
                </c:pt>
                <c:pt idx="7456">
                  <c:v>8.6224869999999996</c:v>
                </c:pt>
                <c:pt idx="7457">
                  <c:v>8.6232769999999999</c:v>
                </c:pt>
                <c:pt idx="7458">
                  <c:v>8.624155</c:v>
                </c:pt>
                <c:pt idx="7459">
                  <c:v>8.6241000000000003</c:v>
                </c:pt>
                <c:pt idx="7460">
                  <c:v>8.6232279999999992</c:v>
                </c:pt>
                <c:pt idx="7461">
                  <c:v>8.6236560000000004</c:v>
                </c:pt>
                <c:pt idx="7462">
                  <c:v>8.6242809999999999</c:v>
                </c:pt>
                <c:pt idx="7463">
                  <c:v>8.6229669999999992</c:v>
                </c:pt>
                <c:pt idx="7464">
                  <c:v>8.6222449999999995</c:v>
                </c:pt>
                <c:pt idx="7465">
                  <c:v>8.6207399999999996</c:v>
                </c:pt>
                <c:pt idx="7466">
                  <c:v>8.6210909999999998</c:v>
                </c:pt>
                <c:pt idx="7467">
                  <c:v>8.6209980000000002</c:v>
                </c:pt>
                <c:pt idx="7468">
                  <c:v>8.6203760000000003</c:v>
                </c:pt>
                <c:pt idx="7469">
                  <c:v>8.6216380000000008</c:v>
                </c:pt>
                <c:pt idx="7470">
                  <c:v>8.6223869999999998</c:v>
                </c:pt>
                <c:pt idx="7471">
                  <c:v>8.6221420000000002</c:v>
                </c:pt>
                <c:pt idx="7472">
                  <c:v>8.6216860000000004</c:v>
                </c:pt>
                <c:pt idx="7473">
                  <c:v>8.6224830000000008</c:v>
                </c:pt>
                <c:pt idx="7474">
                  <c:v>8.6228119999999997</c:v>
                </c:pt>
                <c:pt idx="7475">
                  <c:v>8.623602</c:v>
                </c:pt>
                <c:pt idx="7476">
                  <c:v>8.6245049999999992</c:v>
                </c:pt>
                <c:pt idx="7477">
                  <c:v>8.624072</c:v>
                </c:pt>
                <c:pt idx="7478">
                  <c:v>8.6231829999999992</c:v>
                </c:pt>
                <c:pt idx="7479">
                  <c:v>8.6227730000000005</c:v>
                </c:pt>
                <c:pt idx="7480">
                  <c:v>8.6229169999999993</c:v>
                </c:pt>
                <c:pt idx="7481">
                  <c:v>8.6226050000000001</c:v>
                </c:pt>
                <c:pt idx="7482">
                  <c:v>8.6216830000000009</c:v>
                </c:pt>
                <c:pt idx="7483">
                  <c:v>8.6223600000000005</c:v>
                </c:pt>
                <c:pt idx="7484">
                  <c:v>8.6224779999999992</c:v>
                </c:pt>
                <c:pt idx="7485">
                  <c:v>8.6231869999999997</c:v>
                </c:pt>
                <c:pt idx="7486">
                  <c:v>8.6235079999999993</c:v>
                </c:pt>
                <c:pt idx="7487">
                  <c:v>8.6237860000000008</c:v>
                </c:pt>
                <c:pt idx="7488">
                  <c:v>8.6237429999999993</c:v>
                </c:pt>
                <c:pt idx="7489">
                  <c:v>8.6237630000000003</c:v>
                </c:pt>
                <c:pt idx="7490">
                  <c:v>8.6225710000000007</c:v>
                </c:pt>
                <c:pt idx="7491">
                  <c:v>8.6225710000000007</c:v>
                </c:pt>
                <c:pt idx="7492">
                  <c:v>8.6221010000000007</c:v>
                </c:pt>
                <c:pt idx="7493">
                  <c:v>8.6224740000000004</c:v>
                </c:pt>
                <c:pt idx="7494">
                  <c:v>8.6225489999999994</c:v>
                </c:pt>
                <c:pt idx="7495">
                  <c:v>8.6235490000000006</c:v>
                </c:pt>
                <c:pt idx="7496">
                  <c:v>8.6248699999999996</c:v>
                </c:pt>
                <c:pt idx="7497">
                  <c:v>8.6251850000000001</c:v>
                </c:pt>
                <c:pt idx="7498">
                  <c:v>8.6249669999999998</c:v>
                </c:pt>
                <c:pt idx="7499">
                  <c:v>8.6250339999999994</c:v>
                </c:pt>
                <c:pt idx="7500">
                  <c:v>8.6260200000000005</c:v>
                </c:pt>
                <c:pt idx="7501">
                  <c:v>8.6254430000000006</c:v>
                </c:pt>
                <c:pt idx="7502">
                  <c:v>8.6250429999999998</c:v>
                </c:pt>
                <c:pt idx="7503">
                  <c:v>8.6240600000000001</c:v>
                </c:pt>
                <c:pt idx="7504">
                  <c:v>8.6242110000000007</c:v>
                </c:pt>
                <c:pt idx="7505">
                  <c:v>8.6240970000000008</c:v>
                </c:pt>
                <c:pt idx="7506">
                  <c:v>8.6237659999999998</c:v>
                </c:pt>
                <c:pt idx="7507">
                  <c:v>8.6234769999999994</c:v>
                </c:pt>
                <c:pt idx="7508">
                  <c:v>8.6230349999999998</c:v>
                </c:pt>
                <c:pt idx="7509">
                  <c:v>8.6235999999999997</c:v>
                </c:pt>
                <c:pt idx="7510">
                  <c:v>8.6236470000000001</c:v>
                </c:pt>
                <c:pt idx="7511">
                  <c:v>8.6233470000000008</c:v>
                </c:pt>
                <c:pt idx="7512">
                  <c:v>8.6224609999999995</c:v>
                </c:pt>
                <c:pt idx="7513">
                  <c:v>8.6235130000000009</c:v>
                </c:pt>
                <c:pt idx="7514">
                  <c:v>8.6241000000000003</c:v>
                </c:pt>
                <c:pt idx="7515">
                  <c:v>8.6246200000000002</c:v>
                </c:pt>
                <c:pt idx="7516">
                  <c:v>8.6247530000000001</c:v>
                </c:pt>
                <c:pt idx="7517">
                  <c:v>8.624905</c:v>
                </c:pt>
                <c:pt idx="7518">
                  <c:v>8.6252949999999995</c:v>
                </c:pt>
                <c:pt idx="7519">
                  <c:v>8.6243099999999995</c:v>
                </c:pt>
                <c:pt idx="7520">
                  <c:v>8.6229399999999998</c:v>
                </c:pt>
                <c:pt idx="7521">
                  <c:v>8.6233249999999995</c:v>
                </c:pt>
                <c:pt idx="7522">
                  <c:v>8.6237490000000001</c:v>
                </c:pt>
                <c:pt idx="7523">
                  <c:v>8.6241699999999994</c:v>
                </c:pt>
                <c:pt idx="7524">
                  <c:v>8.6239670000000004</c:v>
                </c:pt>
                <c:pt idx="7525">
                  <c:v>8.6236449999999998</c:v>
                </c:pt>
                <c:pt idx="7526">
                  <c:v>8.6232710000000008</c:v>
                </c:pt>
                <c:pt idx="7527">
                  <c:v>8.6235239999999997</c:v>
                </c:pt>
                <c:pt idx="7528">
                  <c:v>8.6240400000000008</c:v>
                </c:pt>
                <c:pt idx="7529">
                  <c:v>8.625235</c:v>
                </c:pt>
                <c:pt idx="7530">
                  <c:v>8.6262349999999994</c:v>
                </c:pt>
                <c:pt idx="7531">
                  <c:v>8.6267390000000006</c:v>
                </c:pt>
                <c:pt idx="7532">
                  <c:v>8.6280099999999997</c:v>
                </c:pt>
                <c:pt idx="7533">
                  <c:v>8.6283779999999997</c:v>
                </c:pt>
                <c:pt idx="7534">
                  <c:v>8.6291689999999992</c:v>
                </c:pt>
                <c:pt idx="7535">
                  <c:v>8.6289200000000008</c:v>
                </c:pt>
                <c:pt idx="7536">
                  <c:v>8.6299829999999993</c:v>
                </c:pt>
                <c:pt idx="7537">
                  <c:v>8.6301740000000002</c:v>
                </c:pt>
                <c:pt idx="7538">
                  <c:v>8.6302959999999995</c:v>
                </c:pt>
                <c:pt idx="7539">
                  <c:v>8.6308059999999998</c:v>
                </c:pt>
                <c:pt idx="7540">
                  <c:v>8.6323969999999992</c:v>
                </c:pt>
                <c:pt idx="7541">
                  <c:v>8.6325299999999991</c:v>
                </c:pt>
                <c:pt idx="7542">
                  <c:v>8.6327560000000005</c:v>
                </c:pt>
                <c:pt idx="7543">
                  <c:v>8.6330390000000001</c:v>
                </c:pt>
                <c:pt idx="7544">
                  <c:v>8.6329700000000003</c:v>
                </c:pt>
                <c:pt idx="7545">
                  <c:v>8.6329469999999997</c:v>
                </c:pt>
                <c:pt idx="7546">
                  <c:v>8.6323919999999994</c:v>
                </c:pt>
                <c:pt idx="7547">
                  <c:v>8.6319909999999993</c:v>
                </c:pt>
                <c:pt idx="7548">
                  <c:v>8.6318289999999998</c:v>
                </c:pt>
                <c:pt idx="7549">
                  <c:v>8.6318809999999999</c:v>
                </c:pt>
                <c:pt idx="7550">
                  <c:v>8.6319459999999992</c:v>
                </c:pt>
                <c:pt idx="7551">
                  <c:v>8.6327210000000001</c:v>
                </c:pt>
                <c:pt idx="7552">
                  <c:v>8.6336150000000007</c:v>
                </c:pt>
                <c:pt idx="7553">
                  <c:v>8.6344969999999996</c:v>
                </c:pt>
                <c:pt idx="7554">
                  <c:v>8.6346690000000006</c:v>
                </c:pt>
                <c:pt idx="7555">
                  <c:v>8.6340129999999995</c:v>
                </c:pt>
                <c:pt idx="7556">
                  <c:v>8.6335259999999998</c:v>
                </c:pt>
                <c:pt idx="7557">
                  <c:v>8.6334020000000002</c:v>
                </c:pt>
                <c:pt idx="7558">
                  <c:v>8.6332450000000005</c:v>
                </c:pt>
                <c:pt idx="7559">
                  <c:v>8.6324190000000005</c:v>
                </c:pt>
                <c:pt idx="7560">
                  <c:v>8.6323670000000003</c:v>
                </c:pt>
                <c:pt idx="7561">
                  <c:v>8.6328329999999998</c:v>
                </c:pt>
                <c:pt idx="7562">
                  <c:v>8.6332909999999998</c:v>
                </c:pt>
                <c:pt idx="7563">
                  <c:v>8.6336519999999997</c:v>
                </c:pt>
                <c:pt idx="7564">
                  <c:v>8.6334610000000005</c:v>
                </c:pt>
                <c:pt idx="7565">
                  <c:v>8.6334020000000002</c:v>
                </c:pt>
                <c:pt idx="7566">
                  <c:v>8.6336480000000009</c:v>
                </c:pt>
                <c:pt idx="7567">
                  <c:v>8.6338050000000006</c:v>
                </c:pt>
                <c:pt idx="7568">
                  <c:v>8.6345340000000004</c:v>
                </c:pt>
                <c:pt idx="7569">
                  <c:v>8.6351879999999994</c:v>
                </c:pt>
                <c:pt idx="7570">
                  <c:v>8.6359670000000008</c:v>
                </c:pt>
                <c:pt idx="7571">
                  <c:v>8.6374089999999999</c:v>
                </c:pt>
                <c:pt idx="7572">
                  <c:v>8.6385640000000006</c:v>
                </c:pt>
                <c:pt idx="7573">
                  <c:v>8.6384819999999998</c:v>
                </c:pt>
                <c:pt idx="7574">
                  <c:v>8.6389859999999992</c:v>
                </c:pt>
                <c:pt idx="7575">
                  <c:v>8.6403309999999998</c:v>
                </c:pt>
                <c:pt idx="7576">
                  <c:v>8.6411840000000009</c:v>
                </c:pt>
                <c:pt idx="7577">
                  <c:v>8.6413270000000004</c:v>
                </c:pt>
                <c:pt idx="7578">
                  <c:v>8.6417260000000002</c:v>
                </c:pt>
                <c:pt idx="7579">
                  <c:v>8.6419090000000001</c:v>
                </c:pt>
                <c:pt idx="7580">
                  <c:v>8.6421880000000009</c:v>
                </c:pt>
                <c:pt idx="7581">
                  <c:v>8.6421430000000008</c:v>
                </c:pt>
                <c:pt idx="7582">
                  <c:v>8.6423649999999999</c:v>
                </c:pt>
                <c:pt idx="7583">
                  <c:v>8.6429989999999997</c:v>
                </c:pt>
                <c:pt idx="7584">
                  <c:v>8.6432079999999996</c:v>
                </c:pt>
                <c:pt idx="7585">
                  <c:v>8.6438579999999998</c:v>
                </c:pt>
                <c:pt idx="7586">
                  <c:v>8.6437899999999992</c:v>
                </c:pt>
                <c:pt idx="7587">
                  <c:v>8.6437550000000005</c:v>
                </c:pt>
                <c:pt idx="7588">
                  <c:v>8.6439269999999997</c:v>
                </c:pt>
                <c:pt idx="7589">
                  <c:v>8.6440059999999992</c:v>
                </c:pt>
                <c:pt idx="7590">
                  <c:v>8.6436569999999993</c:v>
                </c:pt>
                <c:pt idx="7591">
                  <c:v>8.6434580000000008</c:v>
                </c:pt>
                <c:pt idx="7592">
                  <c:v>8.6427150000000008</c:v>
                </c:pt>
                <c:pt idx="7593">
                  <c:v>8.6417529999999996</c:v>
                </c:pt>
                <c:pt idx="7594">
                  <c:v>8.6412410000000008</c:v>
                </c:pt>
                <c:pt idx="7595">
                  <c:v>8.6407310000000006</c:v>
                </c:pt>
                <c:pt idx="7596">
                  <c:v>8.6407819999999997</c:v>
                </c:pt>
                <c:pt idx="7597">
                  <c:v>8.6411079999999991</c:v>
                </c:pt>
                <c:pt idx="7598">
                  <c:v>8.6411540000000002</c:v>
                </c:pt>
                <c:pt idx="7599">
                  <c:v>8.6415889999999997</c:v>
                </c:pt>
                <c:pt idx="7600">
                  <c:v>8.6414600000000004</c:v>
                </c:pt>
                <c:pt idx="7601">
                  <c:v>8.6413469999999997</c:v>
                </c:pt>
                <c:pt idx="7602">
                  <c:v>8.6413969999999996</c:v>
                </c:pt>
                <c:pt idx="7603">
                  <c:v>8.6414790000000004</c:v>
                </c:pt>
                <c:pt idx="7604">
                  <c:v>8.6420969999999997</c:v>
                </c:pt>
                <c:pt idx="7605">
                  <c:v>8.6431649999999998</c:v>
                </c:pt>
                <c:pt idx="7606">
                  <c:v>8.6440900000000003</c:v>
                </c:pt>
                <c:pt idx="7607">
                  <c:v>8.6442449999999997</c:v>
                </c:pt>
                <c:pt idx="7608">
                  <c:v>8.6445410000000003</c:v>
                </c:pt>
                <c:pt idx="7609">
                  <c:v>8.6447369999999992</c:v>
                </c:pt>
                <c:pt idx="7610">
                  <c:v>8.6452670000000005</c:v>
                </c:pt>
                <c:pt idx="7611">
                  <c:v>8.6454149999999998</c:v>
                </c:pt>
                <c:pt idx="7612">
                  <c:v>8.6457189999999997</c:v>
                </c:pt>
                <c:pt idx="7613">
                  <c:v>8.6454050000000002</c:v>
                </c:pt>
                <c:pt idx="7614">
                  <c:v>8.6445360000000004</c:v>
                </c:pt>
                <c:pt idx="7615">
                  <c:v>8.6446799999999993</c:v>
                </c:pt>
                <c:pt idx="7616">
                  <c:v>8.6447870000000009</c:v>
                </c:pt>
                <c:pt idx="7617">
                  <c:v>8.6452880000000007</c:v>
                </c:pt>
                <c:pt idx="7618">
                  <c:v>8.6457870000000003</c:v>
                </c:pt>
                <c:pt idx="7619">
                  <c:v>8.6457490000000004</c:v>
                </c:pt>
                <c:pt idx="7620">
                  <c:v>8.6462129999999995</c:v>
                </c:pt>
                <c:pt idx="7621">
                  <c:v>8.6459530000000004</c:v>
                </c:pt>
                <c:pt idx="7622">
                  <c:v>8.6447730000000007</c:v>
                </c:pt>
                <c:pt idx="7623">
                  <c:v>8.6445570000000007</c:v>
                </c:pt>
                <c:pt idx="7624">
                  <c:v>8.6447939999999992</c:v>
                </c:pt>
                <c:pt idx="7625">
                  <c:v>8.6449429999999996</c:v>
                </c:pt>
                <c:pt idx="7626">
                  <c:v>8.644774</c:v>
                </c:pt>
                <c:pt idx="7627">
                  <c:v>8.6449379999999998</c:v>
                </c:pt>
                <c:pt idx="7628">
                  <c:v>8.6456029999999995</c:v>
                </c:pt>
                <c:pt idx="7629">
                  <c:v>8.6450060000000004</c:v>
                </c:pt>
                <c:pt idx="7630">
                  <c:v>8.6437849999999994</c:v>
                </c:pt>
                <c:pt idx="7631">
                  <c:v>8.6434660000000001</c:v>
                </c:pt>
                <c:pt idx="7632">
                  <c:v>8.6443159999999999</c:v>
                </c:pt>
                <c:pt idx="7633">
                  <c:v>8.6433909999999994</c:v>
                </c:pt>
                <c:pt idx="7634">
                  <c:v>8.6425459999999994</c:v>
                </c:pt>
                <c:pt idx="7635">
                  <c:v>8.6422139999999992</c:v>
                </c:pt>
                <c:pt idx="7636">
                  <c:v>8.6417260000000002</c:v>
                </c:pt>
                <c:pt idx="7637">
                  <c:v>8.6419449999999998</c:v>
                </c:pt>
                <c:pt idx="7638">
                  <c:v>8.6418110000000006</c:v>
                </c:pt>
                <c:pt idx="7639">
                  <c:v>8.6415000000000006</c:v>
                </c:pt>
                <c:pt idx="7640">
                  <c:v>8.6411029999999993</c:v>
                </c:pt>
                <c:pt idx="7641">
                  <c:v>8.6411529999999992</c:v>
                </c:pt>
                <c:pt idx="7642">
                  <c:v>8.6422980000000003</c:v>
                </c:pt>
                <c:pt idx="7643">
                  <c:v>8.6437399999999993</c:v>
                </c:pt>
                <c:pt idx="7644">
                  <c:v>8.644444</c:v>
                </c:pt>
                <c:pt idx="7645">
                  <c:v>8.6447179999999992</c:v>
                </c:pt>
                <c:pt idx="7646">
                  <c:v>8.6448689999999999</c:v>
                </c:pt>
                <c:pt idx="7647">
                  <c:v>8.6439819999999994</c:v>
                </c:pt>
                <c:pt idx="7648">
                  <c:v>8.643141</c:v>
                </c:pt>
                <c:pt idx="7649">
                  <c:v>8.6429670000000005</c:v>
                </c:pt>
                <c:pt idx="7650">
                  <c:v>8.6424350000000008</c:v>
                </c:pt>
                <c:pt idx="7651">
                  <c:v>8.6420499999999993</c:v>
                </c:pt>
                <c:pt idx="7652">
                  <c:v>8.6419770000000007</c:v>
                </c:pt>
                <c:pt idx="7653">
                  <c:v>8.6416360000000001</c:v>
                </c:pt>
                <c:pt idx="7654">
                  <c:v>8.6410210000000003</c:v>
                </c:pt>
                <c:pt idx="7655">
                  <c:v>8.6408450000000006</c:v>
                </c:pt>
                <c:pt idx="7656">
                  <c:v>8.6409739999999999</c:v>
                </c:pt>
                <c:pt idx="7657">
                  <c:v>8.641038</c:v>
                </c:pt>
                <c:pt idx="7658">
                  <c:v>8.6408740000000002</c:v>
                </c:pt>
                <c:pt idx="7659">
                  <c:v>8.6411909999999992</c:v>
                </c:pt>
                <c:pt idx="7660">
                  <c:v>8.6409050000000001</c:v>
                </c:pt>
                <c:pt idx="7661">
                  <c:v>8.6403879999999997</c:v>
                </c:pt>
                <c:pt idx="7662">
                  <c:v>8.6401039999999991</c:v>
                </c:pt>
                <c:pt idx="7663">
                  <c:v>8.6404720000000008</c:v>
                </c:pt>
                <c:pt idx="7664">
                  <c:v>8.6417070000000002</c:v>
                </c:pt>
                <c:pt idx="7665">
                  <c:v>8.6429369999999999</c:v>
                </c:pt>
                <c:pt idx="7666">
                  <c:v>8.643497</c:v>
                </c:pt>
                <c:pt idx="7667">
                  <c:v>8.6435600000000008</c:v>
                </c:pt>
                <c:pt idx="7668">
                  <c:v>8.6433199999999992</c:v>
                </c:pt>
                <c:pt idx="7669">
                  <c:v>8.6425699999999992</c:v>
                </c:pt>
                <c:pt idx="7670">
                  <c:v>8.6420150000000007</c:v>
                </c:pt>
                <c:pt idx="7671">
                  <c:v>8.6414109999999997</c:v>
                </c:pt>
                <c:pt idx="7672">
                  <c:v>8.6407380000000007</c:v>
                </c:pt>
                <c:pt idx="7673">
                  <c:v>8.6403560000000006</c:v>
                </c:pt>
                <c:pt idx="7674">
                  <c:v>8.6408699999999996</c:v>
                </c:pt>
                <c:pt idx="7675">
                  <c:v>8.6406539999999996</c:v>
                </c:pt>
                <c:pt idx="7676">
                  <c:v>8.6402450000000002</c:v>
                </c:pt>
                <c:pt idx="7677">
                  <c:v>8.6403839999999992</c:v>
                </c:pt>
                <c:pt idx="7678">
                  <c:v>8.6397250000000003</c:v>
                </c:pt>
                <c:pt idx="7679">
                  <c:v>8.6392000000000007</c:v>
                </c:pt>
                <c:pt idx="7680">
                  <c:v>8.6392849999999992</c:v>
                </c:pt>
                <c:pt idx="7681">
                  <c:v>8.6393699999999995</c:v>
                </c:pt>
                <c:pt idx="7682">
                  <c:v>8.6377120000000005</c:v>
                </c:pt>
                <c:pt idx="7683">
                  <c:v>8.6370430000000002</c:v>
                </c:pt>
                <c:pt idx="7684">
                  <c:v>8.6375340000000005</c:v>
                </c:pt>
                <c:pt idx="7685">
                  <c:v>8.6385679999999994</c:v>
                </c:pt>
                <c:pt idx="7686">
                  <c:v>8.6390720000000005</c:v>
                </c:pt>
                <c:pt idx="7687">
                  <c:v>8.6383189999999992</c:v>
                </c:pt>
                <c:pt idx="7688">
                  <c:v>8.6381630000000005</c:v>
                </c:pt>
                <c:pt idx="7689">
                  <c:v>8.6379380000000001</c:v>
                </c:pt>
                <c:pt idx="7690">
                  <c:v>8.6383559999999999</c:v>
                </c:pt>
                <c:pt idx="7691">
                  <c:v>8.638083</c:v>
                </c:pt>
                <c:pt idx="7692">
                  <c:v>8.6375679999999999</c:v>
                </c:pt>
                <c:pt idx="7693">
                  <c:v>8.6369620000000005</c:v>
                </c:pt>
                <c:pt idx="7694">
                  <c:v>8.6364629999999991</c:v>
                </c:pt>
                <c:pt idx="7695">
                  <c:v>8.6365649999999992</c:v>
                </c:pt>
                <c:pt idx="7696">
                  <c:v>8.6369629999999997</c:v>
                </c:pt>
                <c:pt idx="7697">
                  <c:v>8.6379389999999994</c:v>
                </c:pt>
                <c:pt idx="7698">
                  <c:v>8.6393439999999995</c:v>
                </c:pt>
                <c:pt idx="7699">
                  <c:v>8.6397480000000009</c:v>
                </c:pt>
                <c:pt idx="7700">
                  <c:v>8.639894</c:v>
                </c:pt>
                <c:pt idx="7701">
                  <c:v>8.6400269999999999</c:v>
                </c:pt>
                <c:pt idx="7702">
                  <c:v>8.6392980000000001</c:v>
                </c:pt>
                <c:pt idx="7703">
                  <c:v>8.6398689999999991</c:v>
                </c:pt>
                <c:pt idx="7704">
                  <c:v>8.6396560000000004</c:v>
                </c:pt>
                <c:pt idx="7705">
                  <c:v>8.6401880000000002</c:v>
                </c:pt>
                <c:pt idx="7706">
                  <c:v>8.6408970000000007</c:v>
                </c:pt>
                <c:pt idx="7707">
                  <c:v>8.6411560000000005</c:v>
                </c:pt>
                <c:pt idx="7708">
                  <c:v>8.6414639999999991</c:v>
                </c:pt>
                <c:pt idx="7709">
                  <c:v>8.6413980000000006</c:v>
                </c:pt>
                <c:pt idx="7710">
                  <c:v>8.642118</c:v>
                </c:pt>
                <c:pt idx="7711">
                  <c:v>8.6423950000000005</c:v>
                </c:pt>
                <c:pt idx="7712">
                  <c:v>8.6421890000000001</c:v>
                </c:pt>
                <c:pt idx="7713">
                  <c:v>8.642576</c:v>
                </c:pt>
                <c:pt idx="7714">
                  <c:v>8.642474</c:v>
                </c:pt>
                <c:pt idx="7715">
                  <c:v>8.6415190000000006</c:v>
                </c:pt>
                <c:pt idx="7716">
                  <c:v>8.6406320000000001</c:v>
                </c:pt>
                <c:pt idx="7717">
                  <c:v>8.6397539999999999</c:v>
                </c:pt>
                <c:pt idx="7718">
                  <c:v>8.6382840000000005</c:v>
                </c:pt>
                <c:pt idx="7719">
                  <c:v>8.6382689999999993</c:v>
                </c:pt>
                <c:pt idx="7720">
                  <c:v>8.6382480000000008</c:v>
                </c:pt>
                <c:pt idx="7721">
                  <c:v>8.6387839999999994</c:v>
                </c:pt>
                <c:pt idx="7722">
                  <c:v>8.6398089999999996</c:v>
                </c:pt>
                <c:pt idx="7723">
                  <c:v>8.6404910000000008</c:v>
                </c:pt>
                <c:pt idx="7724">
                  <c:v>8.6397549999999992</c:v>
                </c:pt>
                <c:pt idx="7725">
                  <c:v>8.6393050000000002</c:v>
                </c:pt>
                <c:pt idx="7726">
                  <c:v>8.6392360000000004</c:v>
                </c:pt>
                <c:pt idx="7727">
                  <c:v>8.6387230000000006</c:v>
                </c:pt>
                <c:pt idx="7728">
                  <c:v>8.6386640000000003</c:v>
                </c:pt>
                <c:pt idx="7729">
                  <c:v>8.6394559999999991</c:v>
                </c:pt>
                <c:pt idx="7730">
                  <c:v>8.6394420000000007</c:v>
                </c:pt>
                <c:pt idx="7731">
                  <c:v>8.6382680000000001</c:v>
                </c:pt>
                <c:pt idx="7732">
                  <c:v>8.6385559999999995</c:v>
                </c:pt>
                <c:pt idx="7733">
                  <c:v>8.6391740000000006</c:v>
                </c:pt>
                <c:pt idx="7734">
                  <c:v>8.6393509999999996</c:v>
                </c:pt>
                <c:pt idx="7735">
                  <c:v>8.638916</c:v>
                </c:pt>
                <c:pt idx="7736">
                  <c:v>8.6387260000000001</c:v>
                </c:pt>
                <c:pt idx="7737">
                  <c:v>8.6383310000000009</c:v>
                </c:pt>
                <c:pt idx="7738">
                  <c:v>8.6388920000000002</c:v>
                </c:pt>
                <c:pt idx="7739">
                  <c:v>8.6402219999999996</c:v>
                </c:pt>
                <c:pt idx="7740">
                  <c:v>8.639545</c:v>
                </c:pt>
                <c:pt idx="7741">
                  <c:v>8.6389239999999994</c:v>
                </c:pt>
                <c:pt idx="7742">
                  <c:v>8.6386869999999991</c:v>
                </c:pt>
                <c:pt idx="7743">
                  <c:v>8.6386579999999995</c:v>
                </c:pt>
                <c:pt idx="7744">
                  <c:v>8.6387140000000002</c:v>
                </c:pt>
                <c:pt idx="7745">
                  <c:v>8.6392620000000004</c:v>
                </c:pt>
                <c:pt idx="7746">
                  <c:v>8.6390589999999996</c:v>
                </c:pt>
                <c:pt idx="7747">
                  <c:v>8.6385520000000007</c:v>
                </c:pt>
                <c:pt idx="7748">
                  <c:v>8.6386210000000005</c:v>
                </c:pt>
                <c:pt idx="7749">
                  <c:v>8.6384399999999992</c:v>
                </c:pt>
                <c:pt idx="7750">
                  <c:v>8.6382820000000002</c:v>
                </c:pt>
                <c:pt idx="7751">
                  <c:v>8.6388029999999993</c:v>
                </c:pt>
                <c:pt idx="7752">
                  <c:v>8.6389139999999998</c:v>
                </c:pt>
                <c:pt idx="7753">
                  <c:v>8.6384439999999998</c:v>
                </c:pt>
                <c:pt idx="7754">
                  <c:v>8.6387669999999996</c:v>
                </c:pt>
                <c:pt idx="7755">
                  <c:v>8.6377439999999996</c:v>
                </c:pt>
                <c:pt idx="7756">
                  <c:v>8.6363029999999998</c:v>
                </c:pt>
                <c:pt idx="7757">
                  <c:v>8.6356389999999994</c:v>
                </c:pt>
                <c:pt idx="7758">
                  <c:v>8.6353430000000007</c:v>
                </c:pt>
                <c:pt idx="7759">
                  <c:v>8.6347459999999998</c:v>
                </c:pt>
                <c:pt idx="7760">
                  <c:v>8.6330930000000006</c:v>
                </c:pt>
                <c:pt idx="7761">
                  <c:v>8.6324989999999993</c:v>
                </c:pt>
                <c:pt idx="7762">
                  <c:v>8.632199</c:v>
                </c:pt>
                <c:pt idx="7763">
                  <c:v>8.6314770000000003</c:v>
                </c:pt>
                <c:pt idx="7764">
                  <c:v>8.6316559999999996</c:v>
                </c:pt>
                <c:pt idx="7765">
                  <c:v>8.6317229999999991</c:v>
                </c:pt>
                <c:pt idx="7766">
                  <c:v>8.6321680000000001</c:v>
                </c:pt>
                <c:pt idx="7767">
                  <c:v>8.6310830000000003</c:v>
                </c:pt>
                <c:pt idx="7768">
                  <c:v>8.6314159999999998</c:v>
                </c:pt>
                <c:pt idx="7769">
                  <c:v>8.631888</c:v>
                </c:pt>
                <c:pt idx="7770">
                  <c:v>8.6321189999999994</c:v>
                </c:pt>
                <c:pt idx="7771">
                  <c:v>8.6314740000000008</c:v>
                </c:pt>
                <c:pt idx="7772">
                  <c:v>8.6305639999999997</c:v>
                </c:pt>
                <c:pt idx="7773">
                  <c:v>8.6294710000000006</c:v>
                </c:pt>
                <c:pt idx="7774">
                  <c:v>8.6285089999999993</c:v>
                </c:pt>
                <c:pt idx="7775">
                  <c:v>8.6287470000000006</c:v>
                </c:pt>
                <c:pt idx="7776">
                  <c:v>8.6285290000000003</c:v>
                </c:pt>
                <c:pt idx="7777">
                  <c:v>8.6285059999999998</c:v>
                </c:pt>
                <c:pt idx="7778">
                  <c:v>8.6285360000000004</c:v>
                </c:pt>
                <c:pt idx="7779">
                  <c:v>8.6276530000000005</c:v>
                </c:pt>
                <c:pt idx="7780">
                  <c:v>8.6282250000000005</c:v>
                </c:pt>
                <c:pt idx="7781">
                  <c:v>8.6290040000000001</c:v>
                </c:pt>
                <c:pt idx="7782">
                  <c:v>8.628558</c:v>
                </c:pt>
                <c:pt idx="7783">
                  <c:v>8.6280439999999992</c:v>
                </c:pt>
                <c:pt idx="7784">
                  <c:v>8.6283399999999997</c:v>
                </c:pt>
                <c:pt idx="7785">
                  <c:v>8.6270489999999995</c:v>
                </c:pt>
                <c:pt idx="7786">
                  <c:v>8.6270889999999998</c:v>
                </c:pt>
                <c:pt idx="7787">
                  <c:v>8.6272690000000001</c:v>
                </c:pt>
                <c:pt idx="7788">
                  <c:v>8.626633</c:v>
                </c:pt>
                <c:pt idx="7789">
                  <c:v>8.6254690000000007</c:v>
                </c:pt>
                <c:pt idx="7790">
                  <c:v>8.6256690000000003</c:v>
                </c:pt>
                <c:pt idx="7791">
                  <c:v>8.6264310000000002</c:v>
                </c:pt>
                <c:pt idx="7792">
                  <c:v>8.6260809999999992</c:v>
                </c:pt>
                <c:pt idx="7793">
                  <c:v>8.6254259999999991</c:v>
                </c:pt>
                <c:pt idx="7794">
                  <c:v>8.6253270000000004</c:v>
                </c:pt>
                <c:pt idx="7795">
                  <c:v>8.6250630000000008</c:v>
                </c:pt>
                <c:pt idx="7796">
                  <c:v>8.6247469999999993</c:v>
                </c:pt>
                <c:pt idx="7797">
                  <c:v>8.6243719999999993</c:v>
                </c:pt>
                <c:pt idx="7798">
                  <c:v>8.6236119999999996</c:v>
                </c:pt>
                <c:pt idx="7799">
                  <c:v>8.623068</c:v>
                </c:pt>
                <c:pt idx="7800">
                  <c:v>8.6240749999999995</c:v>
                </c:pt>
                <c:pt idx="7801">
                  <c:v>8.6245180000000001</c:v>
                </c:pt>
                <c:pt idx="7802">
                  <c:v>8.6239860000000004</c:v>
                </c:pt>
                <c:pt idx="7803">
                  <c:v>8.6236409999999992</c:v>
                </c:pt>
                <c:pt idx="7804">
                  <c:v>8.6231840000000002</c:v>
                </c:pt>
                <c:pt idx="7805">
                  <c:v>8.623481</c:v>
                </c:pt>
                <c:pt idx="7806">
                  <c:v>8.6243309999999997</c:v>
                </c:pt>
                <c:pt idx="7807">
                  <c:v>8.6240760000000005</c:v>
                </c:pt>
                <c:pt idx="7808">
                  <c:v>8.6236639999999998</c:v>
                </c:pt>
                <c:pt idx="7809">
                  <c:v>8.6233350000000009</c:v>
                </c:pt>
                <c:pt idx="7810">
                  <c:v>8.6237519999999996</c:v>
                </c:pt>
                <c:pt idx="7811">
                  <c:v>8.6251040000000003</c:v>
                </c:pt>
                <c:pt idx="7812">
                  <c:v>8.6261969999999994</c:v>
                </c:pt>
                <c:pt idx="7813">
                  <c:v>8.6270419999999994</c:v>
                </c:pt>
                <c:pt idx="7814">
                  <c:v>8.6267060000000004</c:v>
                </c:pt>
                <c:pt idx="7815">
                  <c:v>8.6260139999999996</c:v>
                </c:pt>
                <c:pt idx="7816">
                  <c:v>8.6257560000000009</c:v>
                </c:pt>
                <c:pt idx="7817">
                  <c:v>8.6264450000000004</c:v>
                </c:pt>
                <c:pt idx="7818">
                  <c:v>8.6267180000000003</c:v>
                </c:pt>
                <c:pt idx="7819">
                  <c:v>8.6270910000000001</c:v>
                </c:pt>
                <c:pt idx="7820">
                  <c:v>8.6275870000000001</c:v>
                </c:pt>
                <c:pt idx="7821">
                  <c:v>8.6276609999999998</c:v>
                </c:pt>
                <c:pt idx="7822">
                  <c:v>8.6279409999999999</c:v>
                </c:pt>
                <c:pt idx="7823">
                  <c:v>8.6290289999999992</c:v>
                </c:pt>
                <c:pt idx="7824">
                  <c:v>8.6300139999999992</c:v>
                </c:pt>
                <c:pt idx="7825">
                  <c:v>8.6303370000000008</c:v>
                </c:pt>
                <c:pt idx="7826">
                  <c:v>8.6304770000000008</c:v>
                </c:pt>
                <c:pt idx="7827">
                  <c:v>8.6307759999999991</c:v>
                </c:pt>
                <c:pt idx="7828">
                  <c:v>8.6307939999999999</c:v>
                </c:pt>
                <c:pt idx="7829">
                  <c:v>8.6313429999999993</c:v>
                </c:pt>
                <c:pt idx="7830">
                  <c:v>8.6314519999999995</c:v>
                </c:pt>
                <c:pt idx="7831">
                  <c:v>8.631513</c:v>
                </c:pt>
                <c:pt idx="7832">
                  <c:v>8.6323190000000007</c:v>
                </c:pt>
                <c:pt idx="7833">
                  <c:v>8.6326319999999992</c:v>
                </c:pt>
                <c:pt idx="7834">
                  <c:v>8.6324050000000003</c:v>
                </c:pt>
                <c:pt idx="7835">
                  <c:v>8.6329329999999995</c:v>
                </c:pt>
                <c:pt idx="7836">
                  <c:v>8.6331550000000004</c:v>
                </c:pt>
                <c:pt idx="7837">
                  <c:v>8.633127</c:v>
                </c:pt>
                <c:pt idx="7838">
                  <c:v>8.6333249999999992</c:v>
                </c:pt>
                <c:pt idx="7839">
                  <c:v>8.6337829999999993</c:v>
                </c:pt>
                <c:pt idx="7840">
                  <c:v>8.6345240000000008</c:v>
                </c:pt>
                <c:pt idx="7841">
                  <c:v>8.6352460000000004</c:v>
                </c:pt>
                <c:pt idx="7842">
                  <c:v>8.6358329999999999</c:v>
                </c:pt>
                <c:pt idx="7843">
                  <c:v>8.6355160000000009</c:v>
                </c:pt>
                <c:pt idx="7844">
                  <c:v>8.6354480000000002</c:v>
                </c:pt>
                <c:pt idx="7845">
                  <c:v>8.6357920000000004</c:v>
                </c:pt>
                <c:pt idx="7846">
                  <c:v>8.6359340000000007</c:v>
                </c:pt>
                <c:pt idx="7847">
                  <c:v>8.6359019999999997</c:v>
                </c:pt>
                <c:pt idx="7848">
                  <c:v>8.6358010000000007</c:v>
                </c:pt>
                <c:pt idx="7849">
                  <c:v>8.63584</c:v>
                </c:pt>
                <c:pt idx="7850">
                  <c:v>8.6343969999999999</c:v>
                </c:pt>
                <c:pt idx="7851">
                  <c:v>8.6338240000000006</c:v>
                </c:pt>
                <c:pt idx="7852">
                  <c:v>8.6341780000000004</c:v>
                </c:pt>
                <c:pt idx="7853">
                  <c:v>8.6342680000000005</c:v>
                </c:pt>
                <c:pt idx="7854">
                  <c:v>8.6341079999999994</c:v>
                </c:pt>
                <c:pt idx="7855">
                  <c:v>8.6335709999999999</c:v>
                </c:pt>
                <c:pt idx="7856">
                  <c:v>8.6333780000000004</c:v>
                </c:pt>
                <c:pt idx="7857">
                  <c:v>8.6339860000000002</c:v>
                </c:pt>
                <c:pt idx="7858">
                  <c:v>8.6344949999999994</c:v>
                </c:pt>
                <c:pt idx="7859">
                  <c:v>8.6351180000000003</c:v>
                </c:pt>
                <c:pt idx="7860">
                  <c:v>8.6357140000000001</c:v>
                </c:pt>
                <c:pt idx="7861">
                  <c:v>8.6355009999999996</c:v>
                </c:pt>
                <c:pt idx="7862">
                  <c:v>8.6348950000000002</c:v>
                </c:pt>
                <c:pt idx="7863">
                  <c:v>8.6344790000000007</c:v>
                </c:pt>
                <c:pt idx="7864">
                  <c:v>8.6342040000000004</c:v>
                </c:pt>
                <c:pt idx="7865">
                  <c:v>8.6350569999999998</c:v>
                </c:pt>
                <c:pt idx="7866">
                  <c:v>8.6353340000000003</c:v>
                </c:pt>
                <c:pt idx="7867">
                  <c:v>8.6351600000000008</c:v>
                </c:pt>
                <c:pt idx="7868">
                  <c:v>8.6357309999999998</c:v>
                </c:pt>
                <c:pt idx="7869">
                  <c:v>8.6362620000000003</c:v>
                </c:pt>
                <c:pt idx="7870">
                  <c:v>8.6360989999999997</c:v>
                </c:pt>
                <c:pt idx="7871">
                  <c:v>8.6360600000000005</c:v>
                </c:pt>
                <c:pt idx="7872">
                  <c:v>8.6363319999999995</c:v>
                </c:pt>
                <c:pt idx="7873">
                  <c:v>8.6358580000000007</c:v>
                </c:pt>
                <c:pt idx="7874">
                  <c:v>8.6354380000000006</c:v>
                </c:pt>
                <c:pt idx="7875">
                  <c:v>8.6355210000000007</c:v>
                </c:pt>
                <c:pt idx="7876">
                  <c:v>8.6359370000000002</c:v>
                </c:pt>
                <c:pt idx="7877">
                  <c:v>8.6365700000000007</c:v>
                </c:pt>
                <c:pt idx="7878">
                  <c:v>8.6363029999999998</c:v>
                </c:pt>
                <c:pt idx="7879">
                  <c:v>8.6359759999999994</c:v>
                </c:pt>
                <c:pt idx="7880">
                  <c:v>8.6352869999999999</c:v>
                </c:pt>
                <c:pt idx="7881">
                  <c:v>8.6350219999999993</c:v>
                </c:pt>
                <c:pt idx="7882">
                  <c:v>8.6346100000000003</c:v>
                </c:pt>
                <c:pt idx="7883">
                  <c:v>8.6341509999999992</c:v>
                </c:pt>
                <c:pt idx="7884">
                  <c:v>8.6342789999999994</c:v>
                </c:pt>
                <c:pt idx="7885">
                  <c:v>8.6340229999999991</c:v>
                </c:pt>
                <c:pt idx="7886">
                  <c:v>8.6347649999999998</c:v>
                </c:pt>
                <c:pt idx="7887">
                  <c:v>8.6347380000000005</c:v>
                </c:pt>
                <c:pt idx="7888">
                  <c:v>8.6339389999999998</c:v>
                </c:pt>
                <c:pt idx="7889">
                  <c:v>8.6332789999999999</c:v>
                </c:pt>
                <c:pt idx="7890">
                  <c:v>8.6322869999999998</c:v>
                </c:pt>
                <c:pt idx="7891">
                  <c:v>8.6308880000000006</c:v>
                </c:pt>
                <c:pt idx="7892">
                  <c:v>8.6303339999999995</c:v>
                </c:pt>
                <c:pt idx="7893">
                  <c:v>8.6303850000000004</c:v>
                </c:pt>
                <c:pt idx="7894">
                  <c:v>8.6298010000000005</c:v>
                </c:pt>
                <c:pt idx="7895">
                  <c:v>8.6282720000000008</c:v>
                </c:pt>
                <c:pt idx="7896">
                  <c:v>8.627459</c:v>
                </c:pt>
                <c:pt idx="7897">
                  <c:v>8.6276119999999992</c:v>
                </c:pt>
                <c:pt idx="7898">
                  <c:v>8.6281049999999997</c:v>
                </c:pt>
                <c:pt idx="7899">
                  <c:v>8.6283930000000009</c:v>
                </c:pt>
                <c:pt idx="7900">
                  <c:v>8.6291550000000008</c:v>
                </c:pt>
                <c:pt idx="7901">
                  <c:v>8.6293839999999999</c:v>
                </c:pt>
                <c:pt idx="7902">
                  <c:v>8.6286240000000003</c:v>
                </c:pt>
                <c:pt idx="7903">
                  <c:v>8.6282499999999995</c:v>
                </c:pt>
                <c:pt idx="7904">
                  <c:v>8.6276379999999993</c:v>
                </c:pt>
                <c:pt idx="7905">
                  <c:v>8.6265079999999994</c:v>
                </c:pt>
                <c:pt idx="7906">
                  <c:v>8.6257719999999996</c:v>
                </c:pt>
                <c:pt idx="7907">
                  <c:v>8.6257780000000004</c:v>
                </c:pt>
                <c:pt idx="7908">
                  <c:v>8.6261849999999995</c:v>
                </c:pt>
                <c:pt idx="7909">
                  <c:v>8.6261580000000002</c:v>
                </c:pt>
                <c:pt idx="7910">
                  <c:v>8.6261240000000008</c:v>
                </c:pt>
                <c:pt idx="7911">
                  <c:v>8.6265059999999991</c:v>
                </c:pt>
                <c:pt idx="7912">
                  <c:v>8.626277</c:v>
                </c:pt>
                <c:pt idx="7913">
                  <c:v>8.6259289999999993</c:v>
                </c:pt>
                <c:pt idx="7914">
                  <c:v>8.6261390000000002</c:v>
                </c:pt>
                <c:pt idx="7915">
                  <c:v>8.6259359999999994</c:v>
                </c:pt>
                <c:pt idx="7916">
                  <c:v>8.6260390000000005</c:v>
                </c:pt>
                <c:pt idx="7917">
                  <c:v>8.6266730000000003</c:v>
                </c:pt>
                <c:pt idx="7918">
                  <c:v>8.6263559999999995</c:v>
                </c:pt>
                <c:pt idx="7919">
                  <c:v>8.6263269999999999</c:v>
                </c:pt>
                <c:pt idx="7920">
                  <c:v>8.6256579999999996</c:v>
                </c:pt>
                <c:pt idx="7921">
                  <c:v>8.6259449999999998</c:v>
                </c:pt>
                <c:pt idx="7922">
                  <c:v>8.6261200000000002</c:v>
                </c:pt>
                <c:pt idx="7923">
                  <c:v>8.6264029999999998</c:v>
                </c:pt>
                <c:pt idx="7924">
                  <c:v>8.6266770000000008</c:v>
                </c:pt>
                <c:pt idx="7925">
                  <c:v>8.6266960000000008</c:v>
                </c:pt>
                <c:pt idx="7926">
                  <c:v>8.6256819999999994</c:v>
                </c:pt>
                <c:pt idx="7927">
                  <c:v>8.6257319999999993</c:v>
                </c:pt>
                <c:pt idx="7928">
                  <c:v>8.6251329999999999</c:v>
                </c:pt>
                <c:pt idx="7929">
                  <c:v>8.6252790000000008</c:v>
                </c:pt>
                <c:pt idx="7930">
                  <c:v>8.6254019999999993</c:v>
                </c:pt>
                <c:pt idx="7931">
                  <c:v>8.6263719999999999</c:v>
                </c:pt>
                <c:pt idx="7932">
                  <c:v>8.6258619999999997</c:v>
                </c:pt>
                <c:pt idx="7933">
                  <c:v>8.6269209999999994</c:v>
                </c:pt>
                <c:pt idx="7934">
                  <c:v>8.6263430000000003</c:v>
                </c:pt>
                <c:pt idx="7935">
                  <c:v>8.6266680000000004</c:v>
                </c:pt>
                <c:pt idx="7936">
                  <c:v>8.6257640000000002</c:v>
                </c:pt>
                <c:pt idx="7937">
                  <c:v>8.6248989999999992</c:v>
                </c:pt>
                <c:pt idx="7938">
                  <c:v>8.6257099999999998</c:v>
                </c:pt>
                <c:pt idx="7939">
                  <c:v>8.6260510000000004</c:v>
                </c:pt>
                <c:pt idx="7940">
                  <c:v>8.6258800000000004</c:v>
                </c:pt>
                <c:pt idx="7941">
                  <c:v>8.6263690000000004</c:v>
                </c:pt>
                <c:pt idx="7942">
                  <c:v>8.6262000000000008</c:v>
                </c:pt>
                <c:pt idx="7943">
                  <c:v>8.6261430000000008</c:v>
                </c:pt>
                <c:pt idx="7944">
                  <c:v>8.6267680000000002</c:v>
                </c:pt>
                <c:pt idx="7945">
                  <c:v>8.6271149999999999</c:v>
                </c:pt>
                <c:pt idx="7946">
                  <c:v>8.6275960000000005</c:v>
                </c:pt>
                <c:pt idx="7947">
                  <c:v>8.627364</c:v>
                </c:pt>
                <c:pt idx="7948">
                  <c:v>8.6270290000000003</c:v>
                </c:pt>
                <c:pt idx="7949">
                  <c:v>8.6268150000000006</c:v>
                </c:pt>
                <c:pt idx="7950">
                  <c:v>8.6258759999999999</c:v>
                </c:pt>
                <c:pt idx="7951">
                  <c:v>8.6262589999999992</c:v>
                </c:pt>
                <c:pt idx="7952">
                  <c:v>8.6264009999999995</c:v>
                </c:pt>
                <c:pt idx="7953">
                  <c:v>8.6263280000000009</c:v>
                </c:pt>
                <c:pt idx="7954">
                  <c:v>8.6265280000000004</c:v>
                </c:pt>
                <c:pt idx="7955">
                  <c:v>8.6270380000000007</c:v>
                </c:pt>
                <c:pt idx="7956">
                  <c:v>8.6282940000000004</c:v>
                </c:pt>
                <c:pt idx="7957">
                  <c:v>8.6280780000000004</c:v>
                </c:pt>
                <c:pt idx="7958">
                  <c:v>8.6274359999999994</c:v>
                </c:pt>
                <c:pt idx="7959">
                  <c:v>8.6260600000000007</c:v>
                </c:pt>
                <c:pt idx="7960">
                  <c:v>8.6253930000000008</c:v>
                </c:pt>
                <c:pt idx="7961">
                  <c:v>8.6245980000000007</c:v>
                </c:pt>
                <c:pt idx="7962">
                  <c:v>8.6243580000000009</c:v>
                </c:pt>
                <c:pt idx="7963">
                  <c:v>8.6253250000000001</c:v>
                </c:pt>
                <c:pt idx="7964">
                  <c:v>8.62453</c:v>
                </c:pt>
                <c:pt idx="7965">
                  <c:v>8.6239270000000001</c:v>
                </c:pt>
                <c:pt idx="7966">
                  <c:v>8.6225319999999996</c:v>
                </c:pt>
                <c:pt idx="7967">
                  <c:v>8.6209419999999994</c:v>
                </c:pt>
                <c:pt idx="7968">
                  <c:v>8.6212510000000009</c:v>
                </c:pt>
                <c:pt idx="7969">
                  <c:v>8.6207569999999993</c:v>
                </c:pt>
                <c:pt idx="7970">
                  <c:v>8.6209860000000003</c:v>
                </c:pt>
                <c:pt idx="7971">
                  <c:v>8.6207200000000004</c:v>
                </c:pt>
                <c:pt idx="7972">
                  <c:v>8.6196660000000005</c:v>
                </c:pt>
                <c:pt idx="7973">
                  <c:v>8.6205339999999993</c:v>
                </c:pt>
                <c:pt idx="7974">
                  <c:v>8.6199549999999991</c:v>
                </c:pt>
                <c:pt idx="7975">
                  <c:v>8.6192670000000007</c:v>
                </c:pt>
                <c:pt idx="7976">
                  <c:v>8.6198589999999999</c:v>
                </c:pt>
                <c:pt idx="7977">
                  <c:v>8.6199949999999994</c:v>
                </c:pt>
                <c:pt idx="7978">
                  <c:v>8.6202039999999993</c:v>
                </c:pt>
                <c:pt idx="7979">
                  <c:v>8.6205569999999998</c:v>
                </c:pt>
                <c:pt idx="7980">
                  <c:v>8.6199809999999992</c:v>
                </c:pt>
                <c:pt idx="7981">
                  <c:v>8.6196780000000004</c:v>
                </c:pt>
                <c:pt idx="7982">
                  <c:v>8.6194419999999994</c:v>
                </c:pt>
                <c:pt idx="7983">
                  <c:v>8.6187070000000006</c:v>
                </c:pt>
                <c:pt idx="7984">
                  <c:v>8.6192250000000001</c:v>
                </c:pt>
                <c:pt idx="7985">
                  <c:v>8.6194649999999999</c:v>
                </c:pt>
                <c:pt idx="7986">
                  <c:v>8.6191800000000001</c:v>
                </c:pt>
                <c:pt idx="7987">
                  <c:v>8.6194220000000001</c:v>
                </c:pt>
                <c:pt idx="7988">
                  <c:v>8.6199309999999993</c:v>
                </c:pt>
                <c:pt idx="7989">
                  <c:v>8.6205239999999996</c:v>
                </c:pt>
                <c:pt idx="7990">
                  <c:v>8.6215130000000002</c:v>
                </c:pt>
                <c:pt idx="7991">
                  <c:v>8.6224779999999992</c:v>
                </c:pt>
                <c:pt idx="7992">
                  <c:v>8.6228020000000001</c:v>
                </c:pt>
                <c:pt idx="7993">
                  <c:v>8.6227040000000006</c:v>
                </c:pt>
                <c:pt idx="7994">
                  <c:v>8.6237750000000002</c:v>
                </c:pt>
                <c:pt idx="7995">
                  <c:v>8.6244230000000002</c:v>
                </c:pt>
                <c:pt idx="7996">
                  <c:v>8.6247830000000008</c:v>
                </c:pt>
                <c:pt idx="7997">
                  <c:v>8.6256079999999997</c:v>
                </c:pt>
                <c:pt idx="7998">
                  <c:v>8.6257529999999996</c:v>
                </c:pt>
                <c:pt idx="7999">
                  <c:v>8.6250990000000005</c:v>
                </c:pt>
                <c:pt idx="8000">
                  <c:v>8.6250999999999998</c:v>
                </c:pt>
                <c:pt idx="8001">
                  <c:v>8.6242280000000004</c:v>
                </c:pt>
                <c:pt idx="8002">
                  <c:v>8.6244870000000002</c:v>
                </c:pt>
                <c:pt idx="8003">
                  <c:v>8.6255380000000006</c:v>
                </c:pt>
                <c:pt idx="8004">
                  <c:v>8.6250289999999996</c:v>
                </c:pt>
                <c:pt idx="8005">
                  <c:v>8.6251139999999999</c:v>
                </c:pt>
                <c:pt idx="8006">
                  <c:v>8.624898</c:v>
                </c:pt>
                <c:pt idx="8007">
                  <c:v>8.6244160000000001</c:v>
                </c:pt>
                <c:pt idx="8008">
                  <c:v>8.6240839999999999</c:v>
                </c:pt>
                <c:pt idx="8009">
                  <c:v>8.6244040000000002</c:v>
                </c:pt>
                <c:pt idx="8010">
                  <c:v>8.6245829999999994</c:v>
                </c:pt>
                <c:pt idx="8011">
                  <c:v>8.6245030000000007</c:v>
                </c:pt>
                <c:pt idx="8012">
                  <c:v>8.6248249999999995</c:v>
                </c:pt>
                <c:pt idx="8013">
                  <c:v>8.6240000000000006</c:v>
                </c:pt>
                <c:pt idx="8014">
                  <c:v>8.6246550000000006</c:v>
                </c:pt>
                <c:pt idx="8015">
                  <c:v>8.6247959999999999</c:v>
                </c:pt>
                <c:pt idx="8016">
                  <c:v>8.6254749999999998</c:v>
                </c:pt>
                <c:pt idx="8017">
                  <c:v>8.6262410000000003</c:v>
                </c:pt>
                <c:pt idx="8018">
                  <c:v>8.6259759999999996</c:v>
                </c:pt>
                <c:pt idx="8019">
                  <c:v>8.6260580000000004</c:v>
                </c:pt>
                <c:pt idx="8020">
                  <c:v>8.6260519999999996</c:v>
                </c:pt>
                <c:pt idx="8021">
                  <c:v>8.6257040000000007</c:v>
                </c:pt>
                <c:pt idx="8022">
                  <c:v>8.6254539999999995</c:v>
                </c:pt>
                <c:pt idx="8023">
                  <c:v>8.6246659999999995</c:v>
                </c:pt>
                <c:pt idx="8024">
                  <c:v>8.6243540000000003</c:v>
                </c:pt>
                <c:pt idx="8025">
                  <c:v>8.6246430000000007</c:v>
                </c:pt>
                <c:pt idx="8026">
                  <c:v>8.6239609999999995</c:v>
                </c:pt>
                <c:pt idx="8027">
                  <c:v>8.6226660000000006</c:v>
                </c:pt>
                <c:pt idx="8028">
                  <c:v>8.6226400000000005</c:v>
                </c:pt>
                <c:pt idx="8029">
                  <c:v>8.6234699999999993</c:v>
                </c:pt>
                <c:pt idx="8030">
                  <c:v>8.6242660000000004</c:v>
                </c:pt>
                <c:pt idx="8031">
                  <c:v>8.6242640000000002</c:v>
                </c:pt>
                <c:pt idx="8032">
                  <c:v>8.6247450000000008</c:v>
                </c:pt>
                <c:pt idx="8033">
                  <c:v>8.6252420000000001</c:v>
                </c:pt>
                <c:pt idx="8034">
                  <c:v>8.6252200000000006</c:v>
                </c:pt>
                <c:pt idx="8035">
                  <c:v>8.6253290000000007</c:v>
                </c:pt>
                <c:pt idx="8036">
                  <c:v>8.6245770000000004</c:v>
                </c:pt>
                <c:pt idx="8037">
                  <c:v>8.6245309999999993</c:v>
                </c:pt>
                <c:pt idx="8038">
                  <c:v>8.6236099999999993</c:v>
                </c:pt>
                <c:pt idx="8039">
                  <c:v>8.6229759999999995</c:v>
                </c:pt>
                <c:pt idx="8040">
                  <c:v>8.6226990000000008</c:v>
                </c:pt>
                <c:pt idx="8041">
                  <c:v>8.6220289999999995</c:v>
                </c:pt>
                <c:pt idx="8042">
                  <c:v>8.6207840000000004</c:v>
                </c:pt>
                <c:pt idx="8043">
                  <c:v>8.6203520000000005</c:v>
                </c:pt>
                <c:pt idx="8044">
                  <c:v>8.6194790000000001</c:v>
                </c:pt>
                <c:pt idx="8045">
                  <c:v>8.6202729999999992</c:v>
                </c:pt>
                <c:pt idx="8046">
                  <c:v>8.6202839999999998</c:v>
                </c:pt>
                <c:pt idx="8047">
                  <c:v>8.6194009999999999</c:v>
                </c:pt>
                <c:pt idx="8048">
                  <c:v>8.6194319999999998</c:v>
                </c:pt>
                <c:pt idx="8049">
                  <c:v>8.6192360000000008</c:v>
                </c:pt>
                <c:pt idx="8050">
                  <c:v>8.6185279999999995</c:v>
                </c:pt>
                <c:pt idx="8051">
                  <c:v>8.6181909999999995</c:v>
                </c:pt>
                <c:pt idx="8052">
                  <c:v>8.6174990000000005</c:v>
                </c:pt>
                <c:pt idx="8053">
                  <c:v>8.6171389999999999</c:v>
                </c:pt>
                <c:pt idx="8054">
                  <c:v>8.6178609999999995</c:v>
                </c:pt>
                <c:pt idx="8055">
                  <c:v>8.6188009999999995</c:v>
                </c:pt>
                <c:pt idx="8056">
                  <c:v>8.6191639999999996</c:v>
                </c:pt>
                <c:pt idx="8057">
                  <c:v>8.6192360000000008</c:v>
                </c:pt>
                <c:pt idx="8058">
                  <c:v>8.6195760000000003</c:v>
                </c:pt>
                <c:pt idx="8059">
                  <c:v>8.6200080000000003</c:v>
                </c:pt>
                <c:pt idx="8060">
                  <c:v>8.6198479999999993</c:v>
                </c:pt>
                <c:pt idx="8061">
                  <c:v>8.6193489999999997</c:v>
                </c:pt>
                <c:pt idx="8062">
                  <c:v>8.6187799999999992</c:v>
                </c:pt>
                <c:pt idx="8063">
                  <c:v>8.6189529999999994</c:v>
                </c:pt>
                <c:pt idx="8064">
                  <c:v>8.6190809999999995</c:v>
                </c:pt>
                <c:pt idx="8065">
                  <c:v>8.6185480000000005</c:v>
                </c:pt>
                <c:pt idx="8066">
                  <c:v>8.6186340000000001</c:v>
                </c:pt>
                <c:pt idx="8067">
                  <c:v>8.6184630000000002</c:v>
                </c:pt>
                <c:pt idx="8068">
                  <c:v>8.6178120000000007</c:v>
                </c:pt>
                <c:pt idx="8069">
                  <c:v>8.6169750000000001</c:v>
                </c:pt>
                <c:pt idx="8070">
                  <c:v>8.6161849999999998</c:v>
                </c:pt>
                <c:pt idx="8071">
                  <c:v>8.6164109999999994</c:v>
                </c:pt>
                <c:pt idx="8072">
                  <c:v>8.6168469999999999</c:v>
                </c:pt>
                <c:pt idx="8073">
                  <c:v>8.6164380000000005</c:v>
                </c:pt>
                <c:pt idx="8074">
                  <c:v>8.6156699999999997</c:v>
                </c:pt>
                <c:pt idx="8075">
                  <c:v>8.6156810000000004</c:v>
                </c:pt>
                <c:pt idx="8076">
                  <c:v>8.6165660000000006</c:v>
                </c:pt>
                <c:pt idx="8077">
                  <c:v>8.617229</c:v>
                </c:pt>
                <c:pt idx="8078">
                  <c:v>8.6170069999999992</c:v>
                </c:pt>
                <c:pt idx="8079">
                  <c:v>8.6161630000000002</c:v>
                </c:pt>
                <c:pt idx="8080">
                  <c:v>8.6151509999999991</c:v>
                </c:pt>
                <c:pt idx="8081">
                  <c:v>8.6146720000000006</c:v>
                </c:pt>
                <c:pt idx="8082">
                  <c:v>8.6142409999999998</c:v>
                </c:pt>
                <c:pt idx="8083">
                  <c:v>8.6137689999999996</c:v>
                </c:pt>
                <c:pt idx="8084">
                  <c:v>8.6142500000000002</c:v>
                </c:pt>
                <c:pt idx="8085">
                  <c:v>8.6147670000000005</c:v>
                </c:pt>
                <c:pt idx="8086">
                  <c:v>8.615081</c:v>
                </c:pt>
                <c:pt idx="8087">
                  <c:v>8.6152789999999992</c:v>
                </c:pt>
                <c:pt idx="8088">
                  <c:v>8.6153289999999991</c:v>
                </c:pt>
                <c:pt idx="8089">
                  <c:v>8.6153200000000005</c:v>
                </c:pt>
                <c:pt idx="8090">
                  <c:v>8.6146159999999998</c:v>
                </c:pt>
                <c:pt idx="8091">
                  <c:v>8.6143300000000007</c:v>
                </c:pt>
                <c:pt idx="8092">
                  <c:v>8.6151769999999992</c:v>
                </c:pt>
                <c:pt idx="8093">
                  <c:v>8.6160340000000009</c:v>
                </c:pt>
                <c:pt idx="8094">
                  <c:v>8.6158629999999992</c:v>
                </c:pt>
                <c:pt idx="8095">
                  <c:v>8.6148199999999999</c:v>
                </c:pt>
                <c:pt idx="8096">
                  <c:v>8.6144020000000001</c:v>
                </c:pt>
                <c:pt idx="8097">
                  <c:v>8.6147390000000001</c:v>
                </c:pt>
                <c:pt idx="8098">
                  <c:v>8.6145150000000008</c:v>
                </c:pt>
                <c:pt idx="8099">
                  <c:v>8.6144499999999997</c:v>
                </c:pt>
                <c:pt idx="8100">
                  <c:v>8.6146630000000002</c:v>
                </c:pt>
                <c:pt idx="8101">
                  <c:v>8.6152010000000008</c:v>
                </c:pt>
                <c:pt idx="8102">
                  <c:v>8.6158339999999995</c:v>
                </c:pt>
                <c:pt idx="8103">
                  <c:v>8.615354</c:v>
                </c:pt>
                <c:pt idx="8104">
                  <c:v>8.6138259999999995</c:v>
                </c:pt>
                <c:pt idx="8105">
                  <c:v>8.6126140000000007</c:v>
                </c:pt>
                <c:pt idx="8106">
                  <c:v>8.6119039999999991</c:v>
                </c:pt>
                <c:pt idx="8107">
                  <c:v>8.6117209999999993</c:v>
                </c:pt>
                <c:pt idx="8108">
                  <c:v>8.6113359999999997</c:v>
                </c:pt>
                <c:pt idx="8109">
                  <c:v>8.6103570000000005</c:v>
                </c:pt>
                <c:pt idx="8110">
                  <c:v>8.6105699999999992</c:v>
                </c:pt>
                <c:pt idx="8111">
                  <c:v>8.6114149999999992</c:v>
                </c:pt>
                <c:pt idx="8112">
                  <c:v>8.6116299999999999</c:v>
                </c:pt>
                <c:pt idx="8113">
                  <c:v>8.6107019999999999</c:v>
                </c:pt>
                <c:pt idx="8114">
                  <c:v>8.6098769999999991</c:v>
                </c:pt>
                <c:pt idx="8115">
                  <c:v>8.6102830000000008</c:v>
                </c:pt>
                <c:pt idx="8116">
                  <c:v>8.6104380000000003</c:v>
                </c:pt>
                <c:pt idx="8117">
                  <c:v>8.6100460000000005</c:v>
                </c:pt>
                <c:pt idx="8118">
                  <c:v>8.6101259999999993</c:v>
                </c:pt>
                <c:pt idx="8119">
                  <c:v>8.6105459999999994</c:v>
                </c:pt>
                <c:pt idx="8120">
                  <c:v>8.610868</c:v>
                </c:pt>
                <c:pt idx="8121">
                  <c:v>8.6110849999999992</c:v>
                </c:pt>
                <c:pt idx="8122">
                  <c:v>8.6110190000000006</c:v>
                </c:pt>
                <c:pt idx="8123">
                  <c:v>8.6117109999999997</c:v>
                </c:pt>
                <c:pt idx="8124">
                  <c:v>8.6115449999999996</c:v>
                </c:pt>
                <c:pt idx="8125">
                  <c:v>8.6113280000000003</c:v>
                </c:pt>
                <c:pt idx="8126">
                  <c:v>8.6113549999999996</c:v>
                </c:pt>
                <c:pt idx="8127">
                  <c:v>8.6105830000000001</c:v>
                </c:pt>
                <c:pt idx="8128">
                  <c:v>8.6098339999999993</c:v>
                </c:pt>
                <c:pt idx="8129">
                  <c:v>8.6098219999999994</c:v>
                </c:pt>
                <c:pt idx="8130">
                  <c:v>8.6089970000000005</c:v>
                </c:pt>
                <c:pt idx="8131">
                  <c:v>8.6086770000000001</c:v>
                </c:pt>
                <c:pt idx="8132">
                  <c:v>8.6080629999999996</c:v>
                </c:pt>
                <c:pt idx="8133">
                  <c:v>8.6079849999999993</c:v>
                </c:pt>
                <c:pt idx="8134">
                  <c:v>8.6073579999999996</c:v>
                </c:pt>
                <c:pt idx="8135">
                  <c:v>8.6058599999999998</c:v>
                </c:pt>
                <c:pt idx="8136">
                  <c:v>8.6052660000000003</c:v>
                </c:pt>
                <c:pt idx="8137">
                  <c:v>8.6053569999999997</c:v>
                </c:pt>
                <c:pt idx="8138">
                  <c:v>8.6050830000000005</c:v>
                </c:pt>
                <c:pt idx="8139">
                  <c:v>8.6045800000000003</c:v>
                </c:pt>
                <c:pt idx="8140">
                  <c:v>8.6042210000000008</c:v>
                </c:pt>
                <c:pt idx="8141">
                  <c:v>8.603745</c:v>
                </c:pt>
                <c:pt idx="8142">
                  <c:v>8.6028719999999996</c:v>
                </c:pt>
                <c:pt idx="8143">
                  <c:v>8.6025410000000004</c:v>
                </c:pt>
                <c:pt idx="8144">
                  <c:v>8.6026179999999997</c:v>
                </c:pt>
                <c:pt idx="8145">
                  <c:v>8.6028509999999994</c:v>
                </c:pt>
                <c:pt idx="8146">
                  <c:v>8.6023200000000006</c:v>
                </c:pt>
                <c:pt idx="8147">
                  <c:v>8.6019079999999999</c:v>
                </c:pt>
                <c:pt idx="8148">
                  <c:v>8.601858</c:v>
                </c:pt>
                <c:pt idx="8149">
                  <c:v>8.6020810000000001</c:v>
                </c:pt>
                <c:pt idx="8150">
                  <c:v>8.6021439999999991</c:v>
                </c:pt>
                <c:pt idx="8151">
                  <c:v>8.6018509999999999</c:v>
                </c:pt>
                <c:pt idx="8152">
                  <c:v>8.601464</c:v>
                </c:pt>
                <c:pt idx="8153">
                  <c:v>8.6016130000000004</c:v>
                </c:pt>
                <c:pt idx="8154">
                  <c:v>8.6024200000000004</c:v>
                </c:pt>
                <c:pt idx="8155">
                  <c:v>8.6037700000000008</c:v>
                </c:pt>
                <c:pt idx="8156">
                  <c:v>8.6045269999999991</c:v>
                </c:pt>
                <c:pt idx="8157">
                  <c:v>8.6042389999999997</c:v>
                </c:pt>
                <c:pt idx="8158">
                  <c:v>8.6034500000000005</c:v>
                </c:pt>
                <c:pt idx="8159">
                  <c:v>8.6036629999999992</c:v>
                </c:pt>
                <c:pt idx="8160">
                  <c:v>8.6040299999999998</c:v>
                </c:pt>
                <c:pt idx="8161">
                  <c:v>8.6031700000000004</c:v>
                </c:pt>
                <c:pt idx="8162">
                  <c:v>8.6033089999999994</c:v>
                </c:pt>
                <c:pt idx="8163">
                  <c:v>8.6040419999999997</c:v>
                </c:pt>
                <c:pt idx="8164">
                  <c:v>8.604908</c:v>
                </c:pt>
                <c:pt idx="8165">
                  <c:v>8.6045529999999992</c:v>
                </c:pt>
                <c:pt idx="8166">
                  <c:v>8.6043299999999991</c:v>
                </c:pt>
                <c:pt idx="8167">
                  <c:v>8.6041559999999997</c:v>
                </c:pt>
                <c:pt idx="8168">
                  <c:v>8.6042349999999992</c:v>
                </c:pt>
                <c:pt idx="8169">
                  <c:v>8.6039549999999991</c:v>
                </c:pt>
                <c:pt idx="8170">
                  <c:v>8.604177</c:v>
                </c:pt>
                <c:pt idx="8171">
                  <c:v>8.6041019999999993</c:v>
                </c:pt>
                <c:pt idx="8172">
                  <c:v>8.6043900000000004</c:v>
                </c:pt>
                <c:pt idx="8173">
                  <c:v>8.6043319999999994</c:v>
                </c:pt>
                <c:pt idx="8174">
                  <c:v>8.6045960000000008</c:v>
                </c:pt>
                <c:pt idx="8175">
                  <c:v>8.6043210000000006</c:v>
                </c:pt>
                <c:pt idx="8176">
                  <c:v>8.6039449999999995</c:v>
                </c:pt>
                <c:pt idx="8177">
                  <c:v>8.6042090000000009</c:v>
                </c:pt>
                <c:pt idx="8178">
                  <c:v>8.6051020000000005</c:v>
                </c:pt>
                <c:pt idx="8179">
                  <c:v>8.6053490000000004</c:v>
                </c:pt>
                <c:pt idx="8180">
                  <c:v>8.6057690000000004</c:v>
                </c:pt>
                <c:pt idx="8181">
                  <c:v>8.6061429999999994</c:v>
                </c:pt>
                <c:pt idx="8182">
                  <c:v>8.606109</c:v>
                </c:pt>
                <c:pt idx="8183">
                  <c:v>8.6060140000000001</c:v>
                </c:pt>
                <c:pt idx="8184">
                  <c:v>8.6062560000000001</c:v>
                </c:pt>
                <c:pt idx="8185">
                  <c:v>8.6068549999999995</c:v>
                </c:pt>
                <c:pt idx="8186">
                  <c:v>8.6071399999999993</c:v>
                </c:pt>
                <c:pt idx="8187">
                  <c:v>8.6074540000000006</c:v>
                </c:pt>
                <c:pt idx="8188">
                  <c:v>8.6070279999999997</c:v>
                </c:pt>
                <c:pt idx="8189">
                  <c:v>8.6073679999999992</c:v>
                </c:pt>
                <c:pt idx="8190">
                  <c:v>8.6072469999999992</c:v>
                </c:pt>
                <c:pt idx="8191">
                  <c:v>8.6062449999999995</c:v>
                </c:pt>
                <c:pt idx="8192">
                  <c:v>8.6063580000000002</c:v>
                </c:pt>
                <c:pt idx="8193">
                  <c:v>8.6066780000000005</c:v>
                </c:pt>
                <c:pt idx="8194">
                  <c:v>8.6063519999999993</c:v>
                </c:pt>
                <c:pt idx="8195">
                  <c:v>8.6058350000000008</c:v>
                </c:pt>
                <c:pt idx="8196">
                  <c:v>8.6060060000000007</c:v>
                </c:pt>
                <c:pt idx="8197">
                  <c:v>8.6054790000000008</c:v>
                </c:pt>
                <c:pt idx="8198">
                  <c:v>8.6053420000000003</c:v>
                </c:pt>
                <c:pt idx="8199">
                  <c:v>8.6044280000000004</c:v>
                </c:pt>
                <c:pt idx="8200">
                  <c:v>8.6049969999999991</c:v>
                </c:pt>
                <c:pt idx="8201">
                  <c:v>8.6060339999999993</c:v>
                </c:pt>
                <c:pt idx="8202">
                  <c:v>8.6067250000000008</c:v>
                </c:pt>
                <c:pt idx="8203">
                  <c:v>8.6060490000000005</c:v>
                </c:pt>
                <c:pt idx="8204">
                  <c:v>8.6045929999999995</c:v>
                </c:pt>
                <c:pt idx="8205">
                  <c:v>8.6057970000000008</c:v>
                </c:pt>
                <c:pt idx="8206">
                  <c:v>8.6065699999999996</c:v>
                </c:pt>
                <c:pt idx="8207">
                  <c:v>8.6078360000000007</c:v>
                </c:pt>
                <c:pt idx="8208">
                  <c:v>8.6095310000000005</c:v>
                </c:pt>
                <c:pt idx="8209">
                  <c:v>8.6091080000000009</c:v>
                </c:pt>
                <c:pt idx="8210">
                  <c:v>8.6093320000000002</c:v>
                </c:pt>
                <c:pt idx="8211">
                  <c:v>8.610106</c:v>
                </c:pt>
                <c:pt idx="8212">
                  <c:v>8.6092239999999993</c:v>
                </c:pt>
                <c:pt idx="8213">
                  <c:v>8.6083390000000009</c:v>
                </c:pt>
                <c:pt idx="8214">
                  <c:v>8.6076270000000008</c:v>
                </c:pt>
                <c:pt idx="8215">
                  <c:v>8.607818</c:v>
                </c:pt>
                <c:pt idx="8216">
                  <c:v>8.6063829999999992</c:v>
                </c:pt>
                <c:pt idx="8217">
                  <c:v>8.6069309999999994</c:v>
                </c:pt>
                <c:pt idx="8218">
                  <c:v>8.6070089999999997</c:v>
                </c:pt>
                <c:pt idx="8219">
                  <c:v>8.6071629999999999</c:v>
                </c:pt>
                <c:pt idx="8220">
                  <c:v>8.6068689999999997</c:v>
                </c:pt>
                <c:pt idx="8221">
                  <c:v>8.6063770000000002</c:v>
                </c:pt>
                <c:pt idx="8222">
                  <c:v>8.6063100000000006</c:v>
                </c:pt>
                <c:pt idx="8223">
                  <c:v>8.6061770000000006</c:v>
                </c:pt>
                <c:pt idx="8224">
                  <c:v>8.6062550000000009</c:v>
                </c:pt>
                <c:pt idx="8225">
                  <c:v>8.6074479999999998</c:v>
                </c:pt>
                <c:pt idx="8226">
                  <c:v>8.6078860000000006</c:v>
                </c:pt>
                <c:pt idx="8227">
                  <c:v>8.6081990000000008</c:v>
                </c:pt>
                <c:pt idx="8228">
                  <c:v>8.6075619999999997</c:v>
                </c:pt>
                <c:pt idx="8229">
                  <c:v>8.6068789999999993</c:v>
                </c:pt>
                <c:pt idx="8230">
                  <c:v>8.6066920000000007</c:v>
                </c:pt>
                <c:pt idx="8231">
                  <c:v>8.6075520000000001</c:v>
                </c:pt>
                <c:pt idx="8232">
                  <c:v>8.6078700000000001</c:v>
                </c:pt>
                <c:pt idx="8233">
                  <c:v>8.6077499999999993</c:v>
                </c:pt>
                <c:pt idx="8234">
                  <c:v>8.6078050000000008</c:v>
                </c:pt>
                <c:pt idx="8235">
                  <c:v>8.6070600000000006</c:v>
                </c:pt>
                <c:pt idx="8236">
                  <c:v>8.6062960000000004</c:v>
                </c:pt>
                <c:pt idx="8237">
                  <c:v>8.605874</c:v>
                </c:pt>
                <c:pt idx="8238">
                  <c:v>8.6060420000000004</c:v>
                </c:pt>
                <c:pt idx="8239">
                  <c:v>8.6059929999999998</c:v>
                </c:pt>
                <c:pt idx="8240">
                  <c:v>8.6071600000000004</c:v>
                </c:pt>
                <c:pt idx="8241">
                  <c:v>8.6083350000000003</c:v>
                </c:pt>
                <c:pt idx="8242">
                  <c:v>8.6080330000000007</c:v>
                </c:pt>
                <c:pt idx="8243">
                  <c:v>8.607799</c:v>
                </c:pt>
                <c:pt idx="8244">
                  <c:v>8.6078440000000001</c:v>
                </c:pt>
                <c:pt idx="8245">
                  <c:v>8.607837</c:v>
                </c:pt>
                <c:pt idx="8246">
                  <c:v>8.6081500000000002</c:v>
                </c:pt>
                <c:pt idx="8247">
                  <c:v>8.6079469999999993</c:v>
                </c:pt>
                <c:pt idx="8248">
                  <c:v>8.6071810000000006</c:v>
                </c:pt>
                <c:pt idx="8249">
                  <c:v>8.6076809999999995</c:v>
                </c:pt>
                <c:pt idx="8250">
                  <c:v>8.60792</c:v>
                </c:pt>
                <c:pt idx="8251">
                  <c:v>8.6071530000000003</c:v>
                </c:pt>
                <c:pt idx="8252">
                  <c:v>8.6064000000000007</c:v>
                </c:pt>
                <c:pt idx="8253">
                  <c:v>8.6066649999999996</c:v>
                </c:pt>
                <c:pt idx="8254">
                  <c:v>8.6084479999999992</c:v>
                </c:pt>
                <c:pt idx="8255">
                  <c:v>8.6078759999999992</c:v>
                </c:pt>
                <c:pt idx="8256">
                  <c:v>8.606147</c:v>
                </c:pt>
                <c:pt idx="8257">
                  <c:v>8.6051699999999993</c:v>
                </c:pt>
                <c:pt idx="8258">
                  <c:v>8.6040270000000003</c:v>
                </c:pt>
                <c:pt idx="8259">
                  <c:v>8.6043420000000008</c:v>
                </c:pt>
                <c:pt idx="8260">
                  <c:v>8.6041799999999995</c:v>
                </c:pt>
                <c:pt idx="8261">
                  <c:v>8.6037710000000001</c:v>
                </c:pt>
                <c:pt idx="8262">
                  <c:v>8.6045669999999994</c:v>
                </c:pt>
                <c:pt idx="8263">
                  <c:v>8.6050249999999995</c:v>
                </c:pt>
                <c:pt idx="8264">
                  <c:v>8.6050079999999998</c:v>
                </c:pt>
                <c:pt idx="8265">
                  <c:v>8.6041980000000002</c:v>
                </c:pt>
                <c:pt idx="8266">
                  <c:v>8.6049559999999996</c:v>
                </c:pt>
                <c:pt idx="8267">
                  <c:v>8.6048399999999994</c:v>
                </c:pt>
                <c:pt idx="8268">
                  <c:v>8.6048720000000003</c:v>
                </c:pt>
                <c:pt idx="8269">
                  <c:v>8.6043299999999991</c:v>
                </c:pt>
                <c:pt idx="8270">
                  <c:v>8.6036359999999998</c:v>
                </c:pt>
                <c:pt idx="8271">
                  <c:v>8.6028769999999994</c:v>
                </c:pt>
                <c:pt idx="8272">
                  <c:v>8.6018349999999995</c:v>
                </c:pt>
                <c:pt idx="8273">
                  <c:v>8.6001989999999999</c:v>
                </c:pt>
                <c:pt idx="8274">
                  <c:v>8.5998260000000002</c:v>
                </c:pt>
                <c:pt idx="8275">
                  <c:v>8.5991090000000003</c:v>
                </c:pt>
                <c:pt idx="8276">
                  <c:v>8.5982099999999999</c:v>
                </c:pt>
                <c:pt idx="8277">
                  <c:v>8.5976669999999995</c:v>
                </c:pt>
                <c:pt idx="8278">
                  <c:v>8.5976619999999997</c:v>
                </c:pt>
                <c:pt idx="8279">
                  <c:v>8.5973690000000005</c:v>
                </c:pt>
                <c:pt idx="8280">
                  <c:v>8.5970379999999995</c:v>
                </c:pt>
                <c:pt idx="8281">
                  <c:v>8.5970619999999993</c:v>
                </c:pt>
                <c:pt idx="8282">
                  <c:v>8.5973220000000001</c:v>
                </c:pt>
                <c:pt idx="8283">
                  <c:v>8.5988159999999993</c:v>
                </c:pt>
                <c:pt idx="8284">
                  <c:v>8.5996229999999994</c:v>
                </c:pt>
                <c:pt idx="8285">
                  <c:v>8.6003419999999995</c:v>
                </c:pt>
                <c:pt idx="8286">
                  <c:v>8.6017130000000002</c:v>
                </c:pt>
                <c:pt idx="8287">
                  <c:v>8.6022759999999998</c:v>
                </c:pt>
                <c:pt idx="8288">
                  <c:v>8.6019369999999995</c:v>
                </c:pt>
                <c:pt idx="8289">
                  <c:v>8.6021079999999994</c:v>
                </c:pt>
                <c:pt idx="8290">
                  <c:v>8.6022649999999992</c:v>
                </c:pt>
                <c:pt idx="8291">
                  <c:v>8.6024410000000007</c:v>
                </c:pt>
                <c:pt idx="8292">
                  <c:v>8.6030719999999992</c:v>
                </c:pt>
                <c:pt idx="8293">
                  <c:v>8.6039890000000003</c:v>
                </c:pt>
                <c:pt idx="8294">
                  <c:v>8.6046689999999995</c:v>
                </c:pt>
                <c:pt idx="8295">
                  <c:v>8.6053320000000006</c:v>
                </c:pt>
                <c:pt idx="8296">
                  <c:v>8.6055879999999991</c:v>
                </c:pt>
                <c:pt idx="8297">
                  <c:v>8.6061940000000003</c:v>
                </c:pt>
                <c:pt idx="8298">
                  <c:v>8.6078440000000001</c:v>
                </c:pt>
                <c:pt idx="8299">
                  <c:v>8.6088070000000005</c:v>
                </c:pt>
                <c:pt idx="8300">
                  <c:v>8.6091449999999998</c:v>
                </c:pt>
                <c:pt idx="8301">
                  <c:v>8.6096880000000002</c:v>
                </c:pt>
                <c:pt idx="8302">
                  <c:v>8.6096500000000002</c:v>
                </c:pt>
                <c:pt idx="8303">
                  <c:v>8.6098389999999991</c:v>
                </c:pt>
                <c:pt idx="8304">
                  <c:v>8.6103690000000004</c:v>
                </c:pt>
                <c:pt idx="8305">
                  <c:v>8.610849</c:v>
                </c:pt>
                <c:pt idx="8306">
                  <c:v>8.6119409999999998</c:v>
                </c:pt>
                <c:pt idx="8307">
                  <c:v>8.6125249999999998</c:v>
                </c:pt>
                <c:pt idx="8308">
                  <c:v>8.6136169999999996</c:v>
                </c:pt>
                <c:pt idx="8309">
                  <c:v>8.6146060000000002</c:v>
                </c:pt>
                <c:pt idx="8310">
                  <c:v>8.6152300000000004</c:v>
                </c:pt>
                <c:pt idx="8311">
                  <c:v>8.6159730000000003</c:v>
                </c:pt>
                <c:pt idx="8312">
                  <c:v>8.6167250000000006</c:v>
                </c:pt>
                <c:pt idx="8313">
                  <c:v>8.6166660000000004</c:v>
                </c:pt>
                <c:pt idx="8314">
                  <c:v>8.6162939999999999</c:v>
                </c:pt>
                <c:pt idx="8315">
                  <c:v>8.6169510000000002</c:v>
                </c:pt>
                <c:pt idx="8316">
                  <c:v>8.618544</c:v>
                </c:pt>
                <c:pt idx="8317">
                  <c:v>8.6197339999999993</c:v>
                </c:pt>
                <c:pt idx="8318">
                  <c:v>8.6203050000000001</c:v>
                </c:pt>
                <c:pt idx="8319">
                  <c:v>8.6214829999999996</c:v>
                </c:pt>
                <c:pt idx="8320">
                  <c:v>8.6233419999999992</c:v>
                </c:pt>
                <c:pt idx="8321">
                  <c:v>8.6249459999999996</c:v>
                </c:pt>
                <c:pt idx="8322">
                  <c:v>8.6262980000000002</c:v>
                </c:pt>
                <c:pt idx="8323">
                  <c:v>8.6272149999999996</c:v>
                </c:pt>
                <c:pt idx="8324">
                  <c:v>8.6284650000000003</c:v>
                </c:pt>
                <c:pt idx="8325">
                  <c:v>8.6296149999999994</c:v>
                </c:pt>
                <c:pt idx="8326">
                  <c:v>8.6313340000000007</c:v>
                </c:pt>
                <c:pt idx="8327">
                  <c:v>8.6326230000000006</c:v>
                </c:pt>
                <c:pt idx="8328">
                  <c:v>8.6333880000000001</c:v>
                </c:pt>
                <c:pt idx="8329">
                  <c:v>8.6346120000000006</c:v>
                </c:pt>
                <c:pt idx="8330">
                  <c:v>8.6358460000000008</c:v>
                </c:pt>
                <c:pt idx="8331">
                  <c:v>8.6360480000000006</c:v>
                </c:pt>
                <c:pt idx="8332">
                  <c:v>8.6363479999999999</c:v>
                </c:pt>
                <c:pt idx="8333">
                  <c:v>8.6366429999999994</c:v>
                </c:pt>
                <c:pt idx="8334">
                  <c:v>8.6357140000000001</c:v>
                </c:pt>
                <c:pt idx="8335">
                  <c:v>8.635211</c:v>
                </c:pt>
                <c:pt idx="8336">
                  <c:v>8.6349579999999992</c:v>
                </c:pt>
                <c:pt idx="8337">
                  <c:v>8.6354399999999991</c:v>
                </c:pt>
                <c:pt idx="8338">
                  <c:v>8.6365960000000008</c:v>
                </c:pt>
                <c:pt idx="8339">
                  <c:v>8.6376489999999997</c:v>
                </c:pt>
                <c:pt idx="8340">
                  <c:v>8.6380199999999991</c:v>
                </c:pt>
                <c:pt idx="8341">
                  <c:v>8.6380029999999994</c:v>
                </c:pt>
                <c:pt idx="8342">
                  <c:v>8.6382370000000002</c:v>
                </c:pt>
                <c:pt idx="8343">
                  <c:v>8.6378260000000004</c:v>
                </c:pt>
                <c:pt idx="8344">
                  <c:v>8.6377159999999993</c:v>
                </c:pt>
                <c:pt idx="8345">
                  <c:v>8.6379760000000001</c:v>
                </c:pt>
                <c:pt idx="8346">
                  <c:v>8.6381820000000005</c:v>
                </c:pt>
                <c:pt idx="8347">
                  <c:v>8.6390379999999993</c:v>
                </c:pt>
                <c:pt idx="8348">
                  <c:v>8.6397879999999994</c:v>
                </c:pt>
                <c:pt idx="8349">
                  <c:v>8.6401409999999998</c:v>
                </c:pt>
                <c:pt idx="8350">
                  <c:v>8.6402389999999993</c:v>
                </c:pt>
                <c:pt idx="8351">
                  <c:v>8.6406949999999991</c:v>
                </c:pt>
                <c:pt idx="8352">
                  <c:v>8.6411870000000004</c:v>
                </c:pt>
                <c:pt idx="8353">
                  <c:v>8.6419130000000006</c:v>
                </c:pt>
                <c:pt idx="8354">
                  <c:v>8.6415810000000004</c:v>
                </c:pt>
                <c:pt idx="8355">
                  <c:v>8.6406500000000008</c:v>
                </c:pt>
                <c:pt idx="8356">
                  <c:v>8.6403300000000005</c:v>
                </c:pt>
                <c:pt idx="8357">
                  <c:v>8.6398860000000006</c:v>
                </c:pt>
                <c:pt idx="8358">
                  <c:v>8.6395800000000005</c:v>
                </c:pt>
                <c:pt idx="8359">
                  <c:v>8.6393190000000004</c:v>
                </c:pt>
                <c:pt idx="8360">
                  <c:v>8.6395569999999999</c:v>
                </c:pt>
                <c:pt idx="8361">
                  <c:v>8.6395219999999995</c:v>
                </c:pt>
                <c:pt idx="8362">
                  <c:v>8.6391899999999993</c:v>
                </c:pt>
                <c:pt idx="8363">
                  <c:v>8.6396370000000005</c:v>
                </c:pt>
                <c:pt idx="8364">
                  <c:v>8.6406489999999998</c:v>
                </c:pt>
                <c:pt idx="8365">
                  <c:v>8.6410820000000008</c:v>
                </c:pt>
                <c:pt idx="8366">
                  <c:v>8.6402520000000003</c:v>
                </c:pt>
                <c:pt idx="8367">
                  <c:v>8.6390080000000005</c:v>
                </c:pt>
                <c:pt idx="8368">
                  <c:v>8.6386299999999991</c:v>
                </c:pt>
                <c:pt idx="8369">
                  <c:v>8.6382899999999996</c:v>
                </c:pt>
                <c:pt idx="8370">
                  <c:v>8.6376489999999997</c:v>
                </c:pt>
                <c:pt idx="8371">
                  <c:v>8.6370149999999999</c:v>
                </c:pt>
                <c:pt idx="8372">
                  <c:v>8.6368539999999996</c:v>
                </c:pt>
                <c:pt idx="8373">
                  <c:v>8.6376910000000002</c:v>
                </c:pt>
                <c:pt idx="8374">
                  <c:v>8.6381119999999996</c:v>
                </c:pt>
                <c:pt idx="8375">
                  <c:v>8.63781</c:v>
                </c:pt>
                <c:pt idx="8376">
                  <c:v>8.6373390000000008</c:v>
                </c:pt>
                <c:pt idx="8377">
                  <c:v>8.6369019999999992</c:v>
                </c:pt>
                <c:pt idx="8378">
                  <c:v>8.6366580000000006</c:v>
                </c:pt>
                <c:pt idx="8379">
                  <c:v>8.6366929999999993</c:v>
                </c:pt>
                <c:pt idx="8380">
                  <c:v>8.6364000000000001</c:v>
                </c:pt>
                <c:pt idx="8381">
                  <c:v>8.6373259999999998</c:v>
                </c:pt>
                <c:pt idx="8382">
                  <c:v>8.6370039999999992</c:v>
                </c:pt>
                <c:pt idx="8383">
                  <c:v>8.6358720000000009</c:v>
                </c:pt>
                <c:pt idx="8384">
                  <c:v>8.6364190000000001</c:v>
                </c:pt>
                <c:pt idx="8385">
                  <c:v>8.6367770000000004</c:v>
                </c:pt>
                <c:pt idx="8386">
                  <c:v>8.6372920000000004</c:v>
                </c:pt>
                <c:pt idx="8387">
                  <c:v>8.6372110000000006</c:v>
                </c:pt>
                <c:pt idx="8388">
                  <c:v>8.6376600000000003</c:v>
                </c:pt>
                <c:pt idx="8389">
                  <c:v>8.6391380000000009</c:v>
                </c:pt>
                <c:pt idx="8390">
                  <c:v>8.63931</c:v>
                </c:pt>
                <c:pt idx="8391">
                  <c:v>8.6404219999999992</c:v>
                </c:pt>
                <c:pt idx="8392">
                  <c:v>8.6404800000000002</c:v>
                </c:pt>
                <c:pt idx="8393">
                  <c:v>8.6411420000000003</c:v>
                </c:pt>
                <c:pt idx="8394">
                  <c:v>8.6417249999999992</c:v>
                </c:pt>
                <c:pt idx="8395">
                  <c:v>8.6415030000000002</c:v>
                </c:pt>
                <c:pt idx="8396">
                  <c:v>8.6416869999999992</c:v>
                </c:pt>
                <c:pt idx="8397">
                  <c:v>8.6410549999999997</c:v>
                </c:pt>
                <c:pt idx="8398">
                  <c:v>8.6400620000000004</c:v>
                </c:pt>
                <c:pt idx="8399">
                  <c:v>8.6393459999999997</c:v>
                </c:pt>
                <c:pt idx="8400">
                  <c:v>8.6392430000000004</c:v>
                </c:pt>
                <c:pt idx="8401">
                  <c:v>8.6381490000000003</c:v>
                </c:pt>
                <c:pt idx="8402">
                  <c:v>8.6383139999999994</c:v>
                </c:pt>
                <c:pt idx="8403">
                  <c:v>8.6383480000000006</c:v>
                </c:pt>
                <c:pt idx="8404">
                  <c:v>8.6378179999999993</c:v>
                </c:pt>
                <c:pt idx="8405">
                  <c:v>8.6384410000000003</c:v>
                </c:pt>
                <c:pt idx="8406">
                  <c:v>8.6391259999999992</c:v>
                </c:pt>
                <c:pt idx="8407">
                  <c:v>8.6392559999999996</c:v>
                </c:pt>
                <c:pt idx="8408">
                  <c:v>8.6388770000000008</c:v>
                </c:pt>
                <c:pt idx="8409">
                  <c:v>8.6388850000000001</c:v>
                </c:pt>
                <c:pt idx="8410">
                  <c:v>8.6380409999999994</c:v>
                </c:pt>
                <c:pt idx="8411">
                  <c:v>8.6376399999999993</c:v>
                </c:pt>
                <c:pt idx="8412">
                  <c:v>8.6379800000000007</c:v>
                </c:pt>
                <c:pt idx="8413">
                  <c:v>8.6378170000000001</c:v>
                </c:pt>
                <c:pt idx="8414">
                  <c:v>8.6376290000000004</c:v>
                </c:pt>
                <c:pt idx="8415">
                  <c:v>8.6379579999999994</c:v>
                </c:pt>
                <c:pt idx="8416">
                  <c:v>8.6374720000000007</c:v>
                </c:pt>
                <c:pt idx="8417">
                  <c:v>8.637473</c:v>
                </c:pt>
                <c:pt idx="8418">
                  <c:v>8.6380669999999995</c:v>
                </c:pt>
                <c:pt idx="8419">
                  <c:v>8.6382530000000006</c:v>
                </c:pt>
                <c:pt idx="8420">
                  <c:v>8.6379129999999993</c:v>
                </c:pt>
                <c:pt idx="8421">
                  <c:v>8.6377849999999992</c:v>
                </c:pt>
                <c:pt idx="8422">
                  <c:v>8.6373449999999998</c:v>
                </c:pt>
                <c:pt idx="8423">
                  <c:v>8.6369199999999999</c:v>
                </c:pt>
                <c:pt idx="8424">
                  <c:v>8.6370509999999996</c:v>
                </c:pt>
                <c:pt idx="8425">
                  <c:v>8.6376100000000005</c:v>
                </c:pt>
                <c:pt idx="8426">
                  <c:v>8.637435</c:v>
                </c:pt>
                <c:pt idx="8427">
                  <c:v>8.6364579999999993</c:v>
                </c:pt>
                <c:pt idx="8428">
                  <c:v>8.6354469999999992</c:v>
                </c:pt>
                <c:pt idx="8429">
                  <c:v>8.6356730000000006</c:v>
                </c:pt>
                <c:pt idx="8430">
                  <c:v>8.6355179999999994</c:v>
                </c:pt>
                <c:pt idx="8431">
                  <c:v>8.6344609999999999</c:v>
                </c:pt>
                <c:pt idx="8432">
                  <c:v>8.6345740000000006</c:v>
                </c:pt>
                <c:pt idx="8433">
                  <c:v>8.6347620000000003</c:v>
                </c:pt>
                <c:pt idx="8434">
                  <c:v>8.6348190000000002</c:v>
                </c:pt>
                <c:pt idx="8435">
                  <c:v>8.6347500000000004</c:v>
                </c:pt>
                <c:pt idx="8436">
                  <c:v>8.6343949999999996</c:v>
                </c:pt>
                <c:pt idx="8437">
                  <c:v>8.6343720000000008</c:v>
                </c:pt>
                <c:pt idx="8438">
                  <c:v>8.6339740000000003</c:v>
                </c:pt>
                <c:pt idx="8439">
                  <c:v>8.6325769999999995</c:v>
                </c:pt>
                <c:pt idx="8440">
                  <c:v>8.6322749999999999</c:v>
                </c:pt>
                <c:pt idx="8441">
                  <c:v>8.6311990000000005</c:v>
                </c:pt>
                <c:pt idx="8442">
                  <c:v>8.6311420000000005</c:v>
                </c:pt>
                <c:pt idx="8443">
                  <c:v>8.6311959999999992</c:v>
                </c:pt>
                <c:pt idx="8444">
                  <c:v>8.6309880000000003</c:v>
                </c:pt>
                <c:pt idx="8445">
                  <c:v>8.6301850000000009</c:v>
                </c:pt>
                <c:pt idx="8446">
                  <c:v>8.6295699999999993</c:v>
                </c:pt>
                <c:pt idx="8447">
                  <c:v>8.6295760000000001</c:v>
                </c:pt>
                <c:pt idx="8448">
                  <c:v>8.6298449999999995</c:v>
                </c:pt>
                <c:pt idx="8449">
                  <c:v>8.6288029999999996</c:v>
                </c:pt>
                <c:pt idx="8450">
                  <c:v>8.6292950000000008</c:v>
                </c:pt>
                <c:pt idx="8451">
                  <c:v>8.6300369999999997</c:v>
                </c:pt>
                <c:pt idx="8452">
                  <c:v>8.6297680000000003</c:v>
                </c:pt>
                <c:pt idx="8453">
                  <c:v>8.6305689999999995</c:v>
                </c:pt>
                <c:pt idx="8454">
                  <c:v>8.6314639999999994</c:v>
                </c:pt>
                <c:pt idx="8455">
                  <c:v>8.631005</c:v>
                </c:pt>
                <c:pt idx="8456">
                  <c:v>8.6301760000000005</c:v>
                </c:pt>
                <c:pt idx="8457">
                  <c:v>8.629982</c:v>
                </c:pt>
                <c:pt idx="8458">
                  <c:v>8.6299080000000004</c:v>
                </c:pt>
                <c:pt idx="8459">
                  <c:v>8.6301570000000005</c:v>
                </c:pt>
                <c:pt idx="8460">
                  <c:v>8.6306999999999992</c:v>
                </c:pt>
                <c:pt idx="8461">
                  <c:v>8.6301579999999998</c:v>
                </c:pt>
                <c:pt idx="8462">
                  <c:v>8.6302190000000003</c:v>
                </c:pt>
                <c:pt idx="8463">
                  <c:v>8.6304580000000009</c:v>
                </c:pt>
                <c:pt idx="8464">
                  <c:v>8.6299790000000005</c:v>
                </c:pt>
                <c:pt idx="8465">
                  <c:v>8.6293670000000002</c:v>
                </c:pt>
                <c:pt idx="8466">
                  <c:v>8.6301959999999998</c:v>
                </c:pt>
                <c:pt idx="8467">
                  <c:v>8.6303429999999999</c:v>
                </c:pt>
                <c:pt idx="8468">
                  <c:v>8.6305019999999999</c:v>
                </c:pt>
                <c:pt idx="8469">
                  <c:v>8.6297689999999996</c:v>
                </c:pt>
                <c:pt idx="8470">
                  <c:v>8.6302800000000008</c:v>
                </c:pt>
                <c:pt idx="8471">
                  <c:v>8.6310350000000007</c:v>
                </c:pt>
                <c:pt idx="8472">
                  <c:v>8.6322030000000005</c:v>
                </c:pt>
                <c:pt idx="8473">
                  <c:v>8.6320589999999999</c:v>
                </c:pt>
                <c:pt idx="8474">
                  <c:v>8.6326999999999998</c:v>
                </c:pt>
                <c:pt idx="8475">
                  <c:v>8.6329790000000006</c:v>
                </c:pt>
                <c:pt idx="8476">
                  <c:v>8.6334160000000004</c:v>
                </c:pt>
                <c:pt idx="8477">
                  <c:v>8.6334079999999993</c:v>
                </c:pt>
                <c:pt idx="8478">
                  <c:v>8.6349330000000002</c:v>
                </c:pt>
                <c:pt idx="8479">
                  <c:v>8.634563</c:v>
                </c:pt>
                <c:pt idx="8480">
                  <c:v>8.6341990000000006</c:v>
                </c:pt>
                <c:pt idx="8481">
                  <c:v>8.6356350000000006</c:v>
                </c:pt>
                <c:pt idx="8482">
                  <c:v>8.6363620000000001</c:v>
                </c:pt>
                <c:pt idx="8483">
                  <c:v>8.6359010000000005</c:v>
                </c:pt>
                <c:pt idx="8484">
                  <c:v>8.6359359999999992</c:v>
                </c:pt>
                <c:pt idx="8485">
                  <c:v>8.6359209999999997</c:v>
                </c:pt>
                <c:pt idx="8486">
                  <c:v>8.6352270000000004</c:v>
                </c:pt>
                <c:pt idx="8487">
                  <c:v>8.6347559999999994</c:v>
                </c:pt>
                <c:pt idx="8488">
                  <c:v>8.6340249999999994</c:v>
                </c:pt>
                <c:pt idx="8489">
                  <c:v>8.6341800000000006</c:v>
                </c:pt>
                <c:pt idx="8490">
                  <c:v>8.6337419999999998</c:v>
                </c:pt>
                <c:pt idx="8491">
                  <c:v>8.6342090000000002</c:v>
                </c:pt>
                <c:pt idx="8492">
                  <c:v>8.6347579999999997</c:v>
                </c:pt>
                <c:pt idx="8493">
                  <c:v>8.6350619999999996</c:v>
                </c:pt>
                <c:pt idx="8494">
                  <c:v>8.6361159999999995</c:v>
                </c:pt>
                <c:pt idx="8495">
                  <c:v>8.6368050000000007</c:v>
                </c:pt>
                <c:pt idx="8496">
                  <c:v>8.6378229999999991</c:v>
                </c:pt>
                <c:pt idx="8497">
                  <c:v>8.6381449999999997</c:v>
                </c:pt>
                <c:pt idx="8498">
                  <c:v>8.6386819999999993</c:v>
                </c:pt>
                <c:pt idx="8499">
                  <c:v>8.6398270000000004</c:v>
                </c:pt>
                <c:pt idx="8500">
                  <c:v>8.63903</c:v>
                </c:pt>
                <c:pt idx="8501">
                  <c:v>8.6389739999999993</c:v>
                </c:pt>
                <c:pt idx="8502">
                  <c:v>8.6390790000000006</c:v>
                </c:pt>
                <c:pt idx="8503">
                  <c:v>8.6388850000000001</c:v>
                </c:pt>
                <c:pt idx="8504">
                  <c:v>8.6389709999999997</c:v>
                </c:pt>
                <c:pt idx="8505">
                  <c:v>8.6394830000000002</c:v>
                </c:pt>
                <c:pt idx="8506">
                  <c:v>8.6404189999999996</c:v>
                </c:pt>
                <c:pt idx="8507">
                  <c:v>8.6405370000000001</c:v>
                </c:pt>
                <c:pt idx="8508">
                  <c:v>8.6408400000000007</c:v>
                </c:pt>
                <c:pt idx="8509">
                  <c:v>8.6407080000000001</c:v>
                </c:pt>
                <c:pt idx="8510">
                  <c:v>8.6410009999999993</c:v>
                </c:pt>
                <c:pt idx="8511">
                  <c:v>8.6420259999999995</c:v>
                </c:pt>
                <c:pt idx="8512">
                  <c:v>8.6432269999999995</c:v>
                </c:pt>
                <c:pt idx="8513">
                  <c:v>8.6432640000000003</c:v>
                </c:pt>
                <c:pt idx="8514">
                  <c:v>8.6438539999999993</c:v>
                </c:pt>
                <c:pt idx="8515">
                  <c:v>8.6446070000000006</c:v>
                </c:pt>
                <c:pt idx="8516">
                  <c:v>8.6439330000000005</c:v>
                </c:pt>
                <c:pt idx="8517">
                  <c:v>8.6443270000000005</c:v>
                </c:pt>
                <c:pt idx="8518">
                  <c:v>8.6452259999999992</c:v>
                </c:pt>
                <c:pt idx="8519">
                  <c:v>8.6458300000000001</c:v>
                </c:pt>
                <c:pt idx="8520">
                  <c:v>8.6458720000000007</c:v>
                </c:pt>
                <c:pt idx="8521">
                  <c:v>8.6457750000000004</c:v>
                </c:pt>
                <c:pt idx="8522">
                  <c:v>8.6455850000000005</c:v>
                </c:pt>
                <c:pt idx="8523">
                  <c:v>8.6454769999999996</c:v>
                </c:pt>
                <c:pt idx="8524">
                  <c:v>8.644482</c:v>
                </c:pt>
                <c:pt idx="8525">
                  <c:v>8.6437349999999995</c:v>
                </c:pt>
                <c:pt idx="8526">
                  <c:v>8.6430690000000006</c:v>
                </c:pt>
                <c:pt idx="8527">
                  <c:v>8.6431520000000006</c:v>
                </c:pt>
                <c:pt idx="8528">
                  <c:v>8.6432040000000008</c:v>
                </c:pt>
                <c:pt idx="8529">
                  <c:v>8.6431789999999999</c:v>
                </c:pt>
                <c:pt idx="8530">
                  <c:v>8.6443209999999997</c:v>
                </c:pt>
                <c:pt idx="8531">
                  <c:v>8.6443209999999997</c:v>
                </c:pt>
                <c:pt idx="8532">
                  <c:v>8.6443840000000005</c:v>
                </c:pt>
                <c:pt idx="8533">
                  <c:v>8.6458089999999999</c:v>
                </c:pt>
                <c:pt idx="8534">
                  <c:v>8.6458659999999998</c:v>
                </c:pt>
                <c:pt idx="8535">
                  <c:v>8.645327</c:v>
                </c:pt>
                <c:pt idx="8536">
                  <c:v>8.6463870000000007</c:v>
                </c:pt>
                <c:pt idx="8537">
                  <c:v>8.6478640000000002</c:v>
                </c:pt>
                <c:pt idx="8538">
                  <c:v>8.6486689999999999</c:v>
                </c:pt>
                <c:pt idx="8539">
                  <c:v>8.6486079999999994</c:v>
                </c:pt>
                <c:pt idx="8540">
                  <c:v>8.6490349999999996</c:v>
                </c:pt>
                <c:pt idx="8541">
                  <c:v>8.6503490000000003</c:v>
                </c:pt>
                <c:pt idx="8542">
                  <c:v>8.6508690000000001</c:v>
                </c:pt>
                <c:pt idx="8543">
                  <c:v>8.6509730000000005</c:v>
                </c:pt>
                <c:pt idx="8544">
                  <c:v>8.650506</c:v>
                </c:pt>
                <c:pt idx="8545">
                  <c:v>8.6501529999999995</c:v>
                </c:pt>
                <c:pt idx="8546">
                  <c:v>8.6503010000000007</c:v>
                </c:pt>
                <c:pt idx="8547">
                  <c:v>8.6508990000000008</c:v>
                </c:pt>
                <c:pt idx="8548">
                  <c:v>8.6516490000000008</c:v>
                </c:pt>
                <c:pt idx="8549">
                  <c:v>8.6516079999999995</c:v>
                </c:pt>
                <c:pt idx="8550">
                  <c:v>8.6519770000000005</c:v>
                </c:pt>
                <c:pt idx="8551">
                  <c:v>8.6528659999999995</c:v>
                </c:pt>
                <c:pt idx="8552">
                  <c:v>8.6534560000000003</c:v>
                </c:pt>
                <c:pt idx="8553">
                  <c:v>8.6537509999999997</c:v>
                </c:pt>
                <c:pt idx="8554">
                  <c:v>8.6538360000000001</c:v>
                </c:pt>
                <c:pt idx="8555">
                  <c:v>8.6543869999999998</c:v>
                </c:pt>
                <c:pt idx="8556">
                  <c:v>8.6542359999999992</c:v>
                </c:pt>
                <c:pt idx="8557">
                  <c:v>8.6554789999999997</c:v>
                </c:pt>
                <c:pt idx="8558">
                  <c:v>8.6567229999999995</c:v>
                </c:pt>
                <c:pt idx="8559">
                  <c:v>8.6576470000000008</c:v>
                </c:pt>
                <c:pt idx="8560">
                  <c:v>8.6581309999999991</c:v>
                </c:pt>
                <c:pt idx="8561">
                  <c:v>8.6583889999999997</c:v>
                </c:pt>
                <c:pt idx="8562">
                  <c:v>8.6575399999999991</c:v>
                </c:pt>
                <c:pt idx="8563">
                  <c:v>8.6576170000000001</c:v>
                </c:pt>
                <c:pt idx="8564">
                  <c:v>8.6578990000000005</c:v>
                </c:pt>
                <c:pt idx="8565">
                  <c:v>8.6586459999999992</c:v>
                </c:pt>
                <c:pt idx="8566">
                  <c:v>8.6599120000000003</c:v>
                </c:pt>
                <c:pt idx="8567">
                  <c:v>8.6604580000000002</c:v>
                </c:pt>
                <c:pt idx="8568">
                  <c:v>8.6601090000000003</c:v>
                </c:pt>
                <c:pt idx="8569">
                  <c:v>8.6603200000000005</c:v>
                </c:pt>
                <c:pt idx="8570">
                  <c:v>8.6611759999999993</c:v>
                </c:pt>
                <c:pt idx="8571">
                  <c:v>8.6612650000000002</c:v>
                </c:pt>
                <c:pt idx="8572">
                  <c:v>8.6612220000000004</c:v>
                </c:pt>
                <c:pt idx="8573">
                  <c:v>8.6613609999999994</c:v>
                </c:pt>
                <c:pt idx="8574">
                  <c:v>8.6616459999999993</c:v>
                </c:pt>
                <c:pt idx="8575">
                  <c:v>8.6619650000000004</c:v>
                </c:pt>
                <c:pt idx="8576">
                  <c:v>8.6622120000000002</c:v>
                </c:pt>
                <c:pt idx="8577">
                  <c:v>8.6627109999999998</c:v>
                </c:pt>
                <c:pt idx="8578">
                  <c:v>8.6636880000000005</c:v>
                </c:pt>
                <c:pt idx="8579">
                  <c:v>8.6643530000000002</c:v>
                </c:pt>
                <c:pt idx="8580">
                  <c:v>8.6643349999999995</c:v>
                </c:pt>
                <c:pt idx="8581">
                  <c:v>8.6643690000000007</c:v>
                </c:pt>
                <c:pt idx="8582">
                  <c:v>8.6641659999999998</c:v>
                </c:pt>
                <c:pt idx="8583">
                  <c:v>8.6631459999999993</c:v>
                </c:pt>
                <c:pt idx="8584">
                  <c:v>8.6628270000000001</c:v>
                </c:pt>
                <c:pt idx="8585">
                  <c:v>8.6644330000000007</c:v>
                </c:pt>
                <c:pt idx="8586">
                  <c:v>8.6654070000000001</c:v>
                </c:pt>
                <c:pt idx="8587">
                  <c:v>8.6655049999999996</c:v>
                </c:pt>
                <c:pt idx="8588">
                  <c:v>8.6661590000000004</c:v>
                </c:pt>
                <c:pt idx="8589">
                  <c:v>8.6672829999999994</c:v>
                </c:pt>
                <c:pt idx="8590">
                  <c:v>8.6687080000000005</c:v>
                </c:pt>
                <c:pt idx="8591">
                  <c:v>8.6693130000000007</c:v>
                </c:pt>
                <c:pt idx="8592">
                  <c:v>8.6689279999999993</c:v>
                </c:pt>
                <c:pt idx="8593">
                  <c:v>8.668863</c:v>
                </c:pt>
                <c:pt idx="8594">
                  <c:v>8.6693110000000004</c:v>
                </c:pt>
                <c:pt idx="8595">
                  <c:v>8.6699560000000009</c:v>
                </c:pt>
                <c:pt idx="8596">
                  <c:v>8.6705000000000005</c:v>
                </c:pt>
                <c:pt idx="8597">
                  <c:v>8.6710220000000007</c:v>
                </c:pt>
                <c:pt idx="8598">
                  <c:v>8.6713539999999991</c:v>
                </c:pt>
                <c:pt idx="8599">
                  <c:v>8.6713349999999991</c:v>
                </c:pt>
                <c:pt idx="8600">
                  <c:v>8.6714090000000006</c:v>
                </c:pt>
                <c:pt idx="8601">
                  <c:v>8.6709899999999998</c:v>
                </c:pt>
                <c:pt idx="8602">
                  <c:v>8.6705070000000006</c:v>
                </c:pt>
                <c:pt idx="8603">
                  <c:v>8.6702849999999998</c:v>
                </c:pt>
                <c:pt idx="8604">
                  <c:v>8.6700110000000006</c:v>
                </c:pt>
                <c:pt idx="8605">
                  <c:v>8.6702929999999991</c:v>
                </c:pt>
                <c:pt idx="8606">
                  <c:v>8.6706299999999992</c:v>
                </c:pt>
                <c:pt idx="8607">
                  <c:v>8.6705450000000006</c:v>
                </c:pt>
                <c:pt idx="8608">
                  <c:v>8.6705520000000007</c:v>
                </c:pt>
                <c:pt idx="8609">
                  <c:v>8.6711430000000007</c:v>
                </c:pt>
                <c:pt idx="8610">
                  <c:v>8.6712159999999994</c:v>
                </c:pt>
                <c:pt idx="8611">
                  <c:v>8.6709739999999993</c:v>
                </c:pt>
                <c:pt idx="8612">
                  <c:v>8.6714939999999991</c:v>
                </c:pt>
                <c:pt idx="8613">
                  <c:v>8.6718829999999993</c:v>
                </c:pt>
                <c:pt idx="8614">
                  <c:v>8.6717399999999998</c:v>
                </c:pt>
                <c:pt idx="8615">
                  <c:v>8.6714099999999998</c:v>
                </c:pt>
                <c:pt idx="8616">
                  <c:v>8.6710659999999997</c:v>
                </c:pt>
                <c:pt idx="8617">
                  <c:v>8.6711390000000002</c:v>
                </c:pt>
                <c:pt idx="8618">
                  <c:v>8.6715789999999995</c:v>
                </c:pt>
                <c:pt idx="8619">
                  <c:v>8.6716040000000003</c:v>
                </c:pt>
                <c:pt idx="8620">
                  <c:v>8.6717569999999995</c:v>
                </c:pt>
                <c:pt idx="8621">
                  <c:v>8.6724619999999994</c:v>
                </c:pt>
                <c:pt idx="8622">
                  <c:v>8.6733250000000002</c:v>
                </c:pt>
                <c:pt idx="8623">
                  <c:v>8.6744800000000009</c:v>
                </c:pt>
                <c:pt idx="8624">
                  <c:v>8.6754470000000001</c:v>
                </c:pt>
                <c:pt idx="8625">
                  <c:v>8.6760029999999997</c:v>
                </c:pt>
                <c:pt idx="8626">
                  <c:v>8.6763480000000008</c:v>
                </c:pt>
                <c:pt idx="8627">
                  <c:v>8.6769780000000001</c:v>
                </c:pt>
                <c:pt idx="8628">
                  <c:v>8.6770549999999993</c:v>
                </c:pt>
                <c:pt idx="8629">
                  <c:v>8.6772019999999994</c:v>
                </c:pt>
                <c:pt idx="8630">
                  <c:v>8.6773170000000004</c:v>
                </c:pt>
                <c:pt idx="8631">
                  <c:v>8.6768940000000008</c:v>
                </c:pt>
                <c:pt idx="8632">
                  <c:v>8.6766880000000004</c:v>
                </c:pt>
                <c:pt idx="8633">
                  <c:v>8.6762779999999999</c:v>
                </c:pt>
                <c:pt idx="8634">
                  <c:v>8.6771349999999998</c:v>
                </c:pt>
                <c:pt idx="8635">
                  <c:v>8.6769289999999994</c:v>
                </c:pt>
                <c:pt idx="8636">
                  <c:v>8.6762540000000001</c:v>
                </c:pt>
                <c:pt idx="8637">
                  <c:v>8.6771519999999995</c:v>
                </c:pt>
                <c:pt idx="8638">
                  <c:v>8.6765699999999999</c:v>
                </c:pt>
                <c:pt idx="8639">
                  <c:v>8.6763309999999993</c:v>
                </c:pt>
                <c:pt idx="8640">
                  <c:v>8.6750260000000008</c:v>
                </c:pt>
                <c:pt idx="8641">
                  <c:v>8.6734109999999998</c:v>
                </c:pt>
                <c:pt idx="8642">
                  <c:v>8.6729149999999997</c:v>
                </c:pt>
                <c:pt idx="8643">
                  <c:v>8.6732420000000001</c:v>
                </c:pt>
                <c:pt idx="8644">
                  <c:v>8.6728719999999999</c:v>
                </c:pt>
                <c:pt idx="8645">
                  <c:v>8.6720279999999992</c:v>
                </c:pt>
                <c:pt idx="8646">
                  <c:v>8.6724820000000005</c:v>
                </c:pt>
                <c:pt idx="8647">
                  <c:v>8.6719360000000005</c:v>
                </c:pt>
                <c:pt idx="8648">
                  <c:v>8.6714660000000006</c:v>
                </c:pt>
                <c:pt idx="8649">
                  <c:v>8.6717709999999997</c:v>
                </c:pt>
                <c:pt idx="8650">
                  <c:v>8.6712729999999993</c:v>
                </c:pt>
                <c:pt idx="8651">
                  <c:v>8.6711899999999993</c:v>
                </c:pt>
                <c:pt idx="8652">
                  <c:v>8.6721819999999994</c:v>
                </c:pt>
                <c:pt idx="8653">
                  <c:v>8.6725530000000006</c:v>
                </c:pt>
                <c:pt idx="8654">
                  <c:v>8.6728369999999995</c:v>
                </c:pt>
                <c:pt idx="8655">
                  <c:v>8.6730400000000003</c:v>
                </c:pt>
                <c:pt idx="8656">
                  <c:v>8.6727469999999993</c:v>
                </c:pt>
                <c:pt idx="8657">
                  <c:v>8.6728210000000008</c:v>
                </c:pt>
                <c:pt idx="8658">
                  <c:v>8.6729140000000005</c:v>
                </c:pt>
                <c:pt idx="8659">
                  <c:v>8.6729869999999991</c:v>
                </c:pt>
                <c:pt idx="8660">
                  <c:v>8.6724499999999995</c:v>
                </c:pt>
                <c:pt idx="8661">
                  <c:v>8.6732549999999993</c:v>
                </c:pt>
                <c:pt idx="8662">
                  <c:v>8.6737369999999991</c:v>
                </c:pt>
                <c:pt idx="8663">
                  <c:v>8.6745149999999995</c:v>
                </c:pt>
                <c:pt idx="8664">
                  <c:v>8.6753739999999997</c:v>
                </c:pt>
                <c:pt idx="8665">
                  <c:v>8.6765570000000007</c:v>
                </c:pt>
                <c:pt idx="8666">
                  <c:v>8.6772500000000008</c:v>
                </c:pt>
                <c:pt idx="8667">
                  <c:v>8.6780679999999997</c:v>
                </c:pt>
                <c:pt idx="8668">
                  <c:v>8.6785239999999995</c:v>
                </c:pt>
                <c:pt idx="8669">
                  <c:v>8.6787709999999993</c:v>
                </c:pt>
                <c:pt idx="8670">
                  <c:v>8.6775439999999993</c:v>
                </c:pt>
                <c:pt idx="8671">
                  <c:v>8.6765000000000008</c:v>
                </c:pt>
                <c:pt idx="8672">
                  <c:v>8.6760590000000004</c:v>
                </c:pt>
                <c:pt idx="8673">
                  <c:v>8.675497</c:v>
                </c:pt>
                <c:pt idx="8674">
                  <c:v>8.6750880000000006</c:v>
                </c:pt>
                <c:pt idx="8675">
                  <c:v>8.6748089999999998</c:v>
                </c:pt>
                <c:pt idx="8676">
                  <c:v>8.6750340000000001</c:v>
                </c:pt>
                <c:pt idx="8677">
                  <c:v>8.6748370000000001</c:v>
                </c:pt>
                <c:pt idx="8678">
                  <c:v>8.6748829999999995</c:v>
                </c:pt>
                <c:pt idx="8679">
                  <c:v>8.6749939999999999</c:v>
                </c:pt>
                <c:pt idx="8680">
                  <c:v>8.6745490000000007</c:v>
                </c:pt>
                <c:pt idx="8681">
                  <c:v>8.6751109999999994</c:v>
                </c:pt>
                <c:pt idx="8682">
                  <c:v>8.6759269999999997</c:v>
                </c:pt>
                <c:pt idx="8683">
                  <c:v>8.6771200000000004</c:v>
                </c:pt>
                <c:pt idx="8684">
                  <c:v>8.6785460000000008</c:v>
                </c:pt>
                <c:pt idx="8685">
                  <c:v>8.6786919999999999</c:v>
                </c:pt>
                <c:pt idx="8686">
                  <c:v>8.6789459999999998</c:v>
                </c:pt>
                <c:pt idx="8687">
                  <c:v>8.6785630000000005</c:v>
                </c:pt>
                <c:pt idx="8688">
                  <c:v>8.6790660000000006</c:v>
                </c:pt>
                <c:pt idx="8689">
                  <c:v>8.6793069999999997</c:v>
                </c:pt>
                <c:pt idx="8690">
                  <c:v>8.6804790000000001</c:v>
                </c:pt>
                <c:pt idx="8691">
                  <c:v>8.6811039999999995</c:v>
                </c:pt>
                <c:pt idx="8692">
                  <c:v>8.6821110000000008</c:v>
                </c:pt>
                <c:pt idx="8693">
                  <c:v>8.6827229999999993</c:v>
                </c:pt>
                <c:pt idx="8694">
                  <c:v>8.6842780000000008</c:v>
                </c:pt>
                <c:pt idx="8695">
                  <c:v>8.6860800000000005</c:v>
                </c:pt>
                <c:pt idx="8696">
                  <c:v>8.6858470000000008</c:v>
                </c:pt>
                <c:pt idx="8697">
                  <c:v>8.6864559999999997</c:v>
                </c:pt>
                <c:pt idx="8698">
                  <c:v>8.6868060000000007</c:v>
                </c:pt>
                <c:pt idx="8699">
                  <c:v>8.6867739999999998</c:v>
                </c:pt>
                <c:pt idx="8700">
                  <c:v>8.6884910000000009</c:v>
                </c:pt>
                <c:pt idx="8701">
                  <c:v>8.6894080000000002</c:v>
                </c:pt>
                <c:pt idx="8702">
                  <c:v>8.6895389999999999</c:v>
                </c:pt>
                <c:pt idx="8703">
                  <c:v>8.6900019999999998</c:v>
                </c:pt>
                <c:pt idx="8704">
                  <c:v>8.6916580000000003</c:v>
                </c:pt>
                <c:pt idx="8705">
                  <c:v>8.6921330000000001</c:v>
                </c:pt>
                <c:pt idx="8706">
                  <c:v>8.6929879999999997</c:v>
                </c:pt>
                <c:pt idx="8707">
                  <c:v>8.6932580000000002</c:v>
                </c:pt>
                <c:pt idx="8708">
                  <c:v>8.6933980000000002</c:v>
                </c:pt>
                <c:pt idx="8709">
                  <c:v>8.6937069999999999</c:v>
                </c:pt>
                <c:pt idx="8710">
                  <c:v>8.6950869999999991</c:v>
                </c:pt>
                <c:pt idx="8711">
                  <c:v>8.6962379999999992</c:v>
                </c:pt>
                <c:pt idx="8712">
                  <c:v>8.696097</c:v>
                </c:pt>
                <c:pt idx="8713">
                  <c:v>8.6957450000000005</c:v>
                </c:pt>
                <c:pt idx="8714">
                  <c:v>8.6961320000000004</c:v>
                </c:pt>
                <c:pt idx="8715">
                  <c:v>8.6961929999999992</c:v>
                </c:pt>
                <c:pt idx="8716">
                  <c:v>8.6969360000000009</c:v>
                </c:pt>
                <c:pt idx="8717">
                  <c:v>8.6975929999999995</c:v>
                </c:pt>
                <c:pt idx="8718">
                  <c:v>8.6984659999999998</c:v>
                </c:pt>
                <c:pt idx="8719">
                  <c:v>8.6995240000000003</c:v>
                </c:pt>
                <c:pt idx="8720">
                  <c:v>8.7004990000000006</c:v>
                </c:pt>
                <c:pt idx="8721">
                  <c:v>8.7031139999999994</c:v>
                </c:pt>
                <c:pt idx="8722">
                  <c:v>8.7043210000000002</c:v>
                </c:pt>
                <c:pt idx="8723">
                  <c:v>8.7045010000000005</c:v>
                </c:pt>
                <c:pt idx="8724">
                  <c:v>8.7057909999999996</c:v>
                </c:pt>
                <c:pt idx="8725">
                  <c:v>8.7058309999999999</c:v>
                </c:pt>
                <c:pt idx="8726">
                  <c:v>8.7068469999999998</c:v>
                </c:pt>
                <c:pt idx="8727">
                  <c:v>8.7076589999999996</c:v>
                </c:pt>
                <c:pt idx="8728">
                  <c:v>8.7086079999999999</c:v>
                </c:pt>
                <c:pt idx="8729">
                  <c:v>8.7096579999999992</c:v>
                </c:pt>
                <c:pt idx="8730">
                  <c:v>8.7109249999999996</c:v>
                </c:pt>
                <c:pt idx="8731">
                  <c:v>8.7112960000000008</c:v>
                </c:pt>
                <c:pt idx="8732">
                  <c:v>8.7119219999999995</c:v>
                </c:pt>
                <c:pt idx="8733">
                  <c:v>8.7132679999999993</c:v>
                </c:pt>
                <c:pt idx="8734">
                  <c:v>8.7120719999999992</c:v>
                </c:pt>
                <c:pt idx="8735">
                  <c:v>8.7125400000000006</c:v>
                </c:pt>
                <c:pt idx="8736">
                  <c:v>8.7135169999999995</c:v>
                </c:pt>
                <c:pt idx="8737">
                  <c:v>8.7140129999999996</c:v>
                </c:pt>
                <c:pt idx="8738">
                  <c:v>8.7141439999999992</c:v>
                </c:pt>
                <c:pt idx="8739">
                  <c:v>8.7144890000000004</c:v>
                </c:pt>
                <c:pt idx="8740">
                  <c:v>8.7130779999999994</c:v>
                </c:pt>
                <c:pt idx="8741">
                  <c:v>8.7138500000000008</c:v>
                </c:pt>
                <c:pt idx="8742">
                  <c:v>8.7134830000000001</c:v>
                </c:pt>
                <c:pt idx="8743">
                  <c:v>8.7139710000000008</c:v>
                </c:pt>
                <c:pt idx="8744">
                  <c:v>8.7135540000000002</c:v>
                </c:pt>
                <c:pt idx="8745">
                  <c:v>8.7133439999999993</c:v>
                </c:pt>
                <c:pt idx="8746">
                  <c:v>8.7142529999999994</c:v>
                </c:pt>
                <c:pt idx="8747">
                  <c:v>8.7146369999999997</c:v>
                </c:pt>
                <c:pt idx="8748">
                  <c:v>8.7144790000000008</c:v>
                </c:pt>
                <c:pt idx="8749">
                  <c:v>8.7142160000000004</c:v>
                </c:pt>
                <c:pt idx="8750">
                  <c:v>8.7139760000000006</c:v>
                </c:pt>
                <c:pt idx="8751">
                  <c:v>8.7144060000000003</c:v>
                </c:pt>
                <c:pt idx="8752">
                  <c:v>8.7152480000000008</c:v>
                </c:pt>
                <c:pt idx="8753">
                  <c:v>8.715128</c:v>
                </c:pt>
                <c:pt idx="8754">
                  <c:v>8.7153559999999999</c:v>
                </c:pt>
                <c:pt idx="8755">
                  <c:v>8.7149780000000003</c:v>
                </c:pt>
                <c:pt idx="8756">
                  <c:v>8.7143960000000007</c:v>
                </c:pt>
                <c:pt idx="8757">
                  <c:v>8.715427</c:v>
                </c:pt>
                <c:pt idx="8758">
                  <c:v>8.7153030000000005</c:v>
                </c:pt>
                <c:pt idx="8759">
                  <c:v>8.7154889999999998</c:v>
                </c:pt>
                <c:pt idx="8760">
                  <c:v>8.7149009999999993</c:v>
                </c:pt>
                <c:pt idx="8761">
                  <c:v>8.7143739999999994</c:v>
                </c:pt>
                <c:pt idx="8762">
                  <c:v>8.7148769999999995</c:v>
                </c:pt>
                <c:pt idx="8763">
                  <c:v>8.7158470000000001</c:v>
                </c:pt>
                <c:pt idx="8764">
                  <c:v>8.7169849999999993</c:v>
                </c:pt>
                <c:pt idx="8765">
                  <c:v>8.7175089999999997</c:v>
                </c:pt>
                <c:pt idx="8766">
                  <c:v>8.7172219999999996</c:v>
                </c:pt>
                <c:pt idx="8767">
                  <c:v>8.7168159999999997</c:v>
                </c:pt>
                <c:pt idx="8768">
                  <c:v>8.7160519999999995</c:v>
                </c:pt>
                <c:pt idx="8769">
                  <c:v>8.7156819999999993</c:v>
                </c:pt>
                <c:pt idx="8770">
                  <c:v>8.7167390000000005</c:v>
                </c:pt>
                <c:pt idx="8771">
                  <c:v>8.7170889999999996</c:v>
                </c:pt>
                <c:pt idx="8772">
                  <c:v>8.7174250000000004</c:v>
                </c:pt>
                <c:pt idx="8773">
                  <c:v>8.7186900000000005</c:v>
                </c:pt>
                <c:pt idx="8774">
                  <c:v>8.718985</c:v>
                </c:pt>
                <c:pt idx="8775">
                  <c:v>8.7198989999999998</c:v>
                </c:pt>
                <c:pt idx="8776">
                  <c:v>8.7202649999999995</c:v>
                </c:pt>
                <c:pt idx="8777">
                  <c:v>8.7206270000000004</c:v>
                </c:pt>
                <c:pt idx="8778">
                  <c:v>8.72058</c:v>
                </c:pt>
                <c:pt idx="8779">
                  <c:v>8.7197820000000004</c:v>
                </c:pt>
                <c:pt idx="8780">
                  <c:v>8.7197359999999993</c:v>
                </c:pt>
                <c:pt idx="8781">
                  <c:v>8.7198139999999995</c:v>
                </c:pt>
                <c:pt idx="8782">
                  <c:v>8.7202179999999991</c:v>
                </c:pt>
                <c:pt idx="8783">
                  <c:v>8.7202760000000001</c:v>
                </c:pt>
                <c:pt idx="8784">
                  <c:v>8.7208649999999999</c:v>
                </c:pt>
                <c:pt idx="8785">
                  <c:v>8.7214639999999992</c:v>
                </c:pt>
                <c:pt idx="8786">
                  <c:v>8.7216690000000003</c:v>
                </c:pt>
                <c:pt idx="8787">
                  <c:v>8.7214120000000008</c:v>
                </c:pt>
                <c:pt idx="8788">
                  <c:v>8.7210169999999998</c:v>
                </c:pt>
                <c:pt idx="8789">
                  <c:v>8.7212999999999994</c:v>
                </c:pt>
                <c:pt idx="8790">
                  <c:v>8.7225260000000002</c:v>
                </c:pt>
                <c:pt idx="8791">
                  <c:v>8.7227750000000004</c:v>
                </c:pt>
                <c:pt idx="8792">
                  <c:v>8.7224989999999991</c:v>
                </c:pt>
                <c:pt idx="8793">
                  <c:v>8.7227479999999993</c:v>
                </c:pt>
                <c:pt idx="8794">
                  <c:v>8.7234280000000002</c:v>
                </c:pt>
                <c:pt idx="8795">
                  <c:v>8.7236309999999992</c:v>
                </c:pt>
                <c:pt idx="8796">
                  <c:v>8.7237519999999993</c:v>
                </c:pt>
                <c:pt idx="8797">
                  <c:v>8.7236720000000005</c:v>
                </c:pt>
                <c:pt idx="8798">
                  <c:v>8.7244159999999997</c:v>
                </c:pt>
                <c:pt idx="8799">
                  <c:v>8.725638</c:v>
                </c:pt>
                <c:pt idx="8800">
                  <c:v>8.7263809999999999</c:v>
                </c:pt>
                <c:pt idx="8801">
                  <c:v>8.7265709999999999</c:v>
                </c:pt>
                <c:pt idx="8802">
                  <c:v>8.7257409999999993</c:v>
                </c:pt>
                <c:pt idx="8803">
                  <c:v>8.7262240000000002</c:v>
                </c:pt>
                <c:pt idx="8804">
                  <c:v>8.7260969999999993</c:v>
                </c:pt>
                <c:pt idx="8805">
                  <c:v>8.7264850000000003</c:v>
                </c:pt>
                <c:pt idx="8806">
                  <c:v>8.7279590000000002</c:v>
                </c:pt>
                <c:pt idx="8807">
                  <c:v>8.729063</c:v>
                </c:pt>
                <c:pt idx="8808">
                  <c:v>8.7302890000000009</c:v>
                </c:pt>
                <c:pt idx="8809">
                  <c:v>8.7311840000000007</c:v>
                </c:pt>
                <c:pt idx="8810">
                  <c:v>8.7314380000000007</c:v>
                </c:pt>
                <c:pt idx="8811">
                  <c:v>8.731738</c:v>
                </c:pt>
                <c:pt idx="8812">
                  <c:v>8.7324839999999995</c:v>
                </c:pt>
                <c:pt idx="8813">
                  <c:v>8.7335650000000005</c:v>
                </c:pt>
                <c:pt idx="8814">
                  <c:v>8.7336510000000001</c:v>
                </c:pt>
                <c:pt idx="8815">
                  <c:v>8.7337679999999995</c:v>
                </c:pt>
                <c:pt idx="8816">
                  <c:v>8.7346710000000005</c:v>
                </c:pt>
                <c:pt idx="8817">
                  <c:v>8.7354500000000002</c:v>
                </c:pt>
                <c:pt idx="8818">
                  <c:v>8.7359209999999994</c:v>
                </c:pt>
                <c:pt idx="8819">
                  <c:v>8.7368600000000001</c:v>
                </c:pt>
                <c:pt idx="8820">
                  <c:v>8.7373469999999998</c:v>
                </c:pt>
                <c:pt idx="8821">
                  <c:v>8.7370529999999995</c:v>
                </c:pt>
                <c:pt idx="8822">
                  <c:v>8.7369690000000002</c:v>
                </c:pt>
                <c:pt idx="8823">
                  <c:v>8.7369280000000007</c:v>
                </c:pt>
                <c:pt idx="8824">
                  <c:v>8.7372209999999999</c:v>
                </c:pt>
                <c:pt idx="8825">
                  <c:v>8.7377610000000008</c:v>
                </c:pt>
                <c:pt idx="8826">
                  <c:v>8.7381340000000005</c:v>
                </c:pt>
                <c:pt idx="8827">
                  <c:v>8.7385710000000003</c:v>
                </c:pt>
                <c:pt idx="8828">
                  <c:v>8.7388440000000003</c:v>
                </c:pt>
                <c:pt idx="8829">
                  <c:v>8.7395259999999997</c:v>
                </c:pt>
                <c:pt idx="8830">
                  <c:v>8.7406860000000002</c:v>
                </c:pt>
                <c:pt idx="8831">
                  <c:v>8.7417639999999999</c:v>
                </c:pt>
                <c:pt idx="8832">
                  <c:v>8.7430590000000006</c:v>
                </c:pt>
                <c:pt idx="8833">
                  <c:v>8.7444790000000001</c:v>
                </c:pt>
                <c:pt idx="8834">
                  <c:v>8.7465189999999993</c:v>
                </c:pt>
                <c:pt idx="8835">
                  <c:v>8.7474900000000009</c:v>
                </c:pt>
                <c:pt idx="8836">
                  <c:v>8.7480349999999998</c:v>
                </c:pt>
                <c:pt idx="8837">
                  <c:v>8.7494350000000001</c:v>
                </c:pt>
                <c:pt idx="8838">
                  <c:v>8.751671</c:v>
                </c:pt>
                <c:pt idx="8839">
                  <c:v>8.7536000000000005</c:v>
                </c:pt>
                <c:pt idx="8840">
                  <c:v>8.7546700000000008</c:v>
                </c:pt>
                <c:pt idx="8841">
                  <c:v>8.7561459999999993</c:v>
                </c:pt>
                <c:pt idx="8842">
                  <c:v>8.7577239999999996</c:v>
                </c:pt>
                <c:pt idx="8843">
                  <c:v>8.758426</c:v>
                </c:pt>
                <c:pt idx="8844">
                  <c:v>8.7587469999999996</c:v>
                </c:pt>
                <c:pt idx="8845">
                  <c:v>8.7591020000000004</c:v>
                </c:pt>
                <c:pt idx="8846">
                  <c:v>8.7590059999999994</c:v>
                </c:pt>
                <c:pt idx="8847">
                  <c:v>8.7594600000000007</c:v>
                </c:pt>
                <c:pt idx="8848">
                  <c:v>8.7609670000000008</c:v>
                </c:pt>
                <c:pt idx="8849">
                  <c:v>8.7620050000000003</c:v>
                </c:pt>
                <c:pt idx="8850">
                  <c:v>8.7632469999999998</c:v>
                </c:pt>
                <c:pt idx="8851">
                  <c:v>8.7649869999999996</c:v>
                </c:pt>
                <c:pt idx="8852">
                  <c:v>8.767163</c:v>
                </c:pt>
                <c:pt idx="8853">
                  <c:v>8.7690809999999999</c:v>
                </c:pt>
                <c:pt idx="8854">
                  <c:v>8.7702150000000003</c:v>
                </c:pt>
                <c:pt idx="8855">
                  <c:v>8.7720339999999997</c:v>
                </c:pt>
                <c:pt idx="8856">
                  <c:v>8.7728070000000002</c:v>
                </c:pt>
                <c:pt idx="8857">
                  <c:v>8.7728350000000006</c:v>
                </c:pt>
                <c:pt idx="8858">
                  <c:v>8.7732189999999992</c:v>
                </c:pt>
                <c:pt idx="8859">
                  <c:v>8.7737809999999996</c:v>
                </c:pt>
                <c:pt idx="8860">
                  <c:v>8.7749129999999997</c:v>
                </c:pt>
                <c:pt idx="8861">
                  <c:v>8.776904</c:v>
                </c:pt>
                <c:pt idx="8862">
                  <c:v>8.778238</c:v>
                </c:pt>
                <c:pt idx="8863">
                  <c:v>8.7785170000000008</c:v>
                </c:pt>
                <c:pt idx="8864">
                  <c:v>8.7781819999999993</c:v>
                </c:pt>
                <c:pt idx="8865">
                  <c:v>8.7796009999999995</c:v>
                </c:pt>
                <c:pt idx="8866">
                  <c:v>8.781034</c:v>
                </c:pt>
                <c:pt idx="8867">
                  <c:v>8.7820689999999999</c:v>
                </c:pt>
                <c:pt idx="8868">
                  <c:v>8.7832980000000003</c:v>
                </c:pt>
                <c:pt idx="8869">
                  <c:v>8.7841090000000008</c:v>
                </c:pt>
                <c:pt idx="8870">
                  <c:v>8.7847439999999999</c:v>
                </c:pt>
                <c:pt idx="8871">
                  <c:v>8.7868379999999995</c:v>
                </c:pt>
                <c:pt idx="8872">
                  <c:v>8.7893249999999998</c:v>
                </c:pt>
                <c:pt idx="8873">
                  <c:v>8.7913859999999993</c:v>
                </c:pt>
                <c:pt idx="8874">
                  <c:v>8.7926529999999996</c:v>
                </c:pt>
                <c:pt idx="8875">
                  <c:v>8.7937750000000001</c:v>
                </c:pt>
                <c:pt idx="8876">
                  <c:v>8.7946819999999999</c:v>
                </c:pt>
                <c:pt idx="8877">
                  <c:v>8.7959270000000007</c:v>
                </c:pt>
                <c:pt idx="8878">
                  <c:v>8.7975080000000005</c:v>
                </c:pt>
                <c:pt idx="8879">
                  <c:v>8.7991919999999997</c:v>
                </c:pt>
                <c:pt idx="8880">
                  <c:v>8.8000419999999995</c:v>
                </c:pt>
                <c:pt idx="8881">
                  <c:v>8.8011549999999996</c:v>
                </c:pt>
                <c:pt idx="8882">
                  <c:v>8.8019929999999995</c:v>
                </c:pt>
                <c:pt idx="8883">
                  <c:v>8.8017020000000006</c:v>
                </c:pt>
                <c:pt idx="8884">
                  <c:v>8.8006869999999999</c:v>
                </c:pt>
                <c:pt idx="8885">
                  <c:v>8.8016450000000006</c:v>
                </c:pt>
                <c:pt idx="8886">
                  <c:v>8.8033239999999999</c:v>
                </c:pt>
                <c:pt idx="8887">
                  <c:v>8.8044860000000007</c:v>
                </c:pt>
                <c:pt idx="8888">
                  <c:v>8.8055099999999999</c:v>
                </c:pt>
                <c:pt idx="8889">
                  <c:v>8.8063710000000004</c:v>
                </c:pt>
                <c:pt idx="8890">
                  <c:v>8.8072610000000005</c:v>
                </c:pt>
                <c:pt idx="8891">
                  <c:v>8.8096320000000006</c:v>
                </c:pt>
                <c:pt idx="8892">
                  <c:v>8.8109990000000007</c:v>
                </c:pt>
                <c:pt idx="8893">
                  <c:v>8.8136019999999995</c:v>
                </c:pt>
                <c:pt idx="8894">
                  <c:v>8.8161939999999994</c:v>
                </c:pt>
                <c:pt idx="8895">
                  <c:v>8.8183070000000008</c:v>
                </c:pt>
                <c:pt idx="8896">
                  <c:v>8.8209649999999993</c:v>
                </c:pt>
                <c:pt idx="8897">
                  <c:v>8.8233630000000005</c:v>
                </c:pt>
                <c:pt idx="8898">
                  <c:v>8.8251639999999991</c:v>
                </c:pt>
                <c:pt idx="8899">
                  <c:v>8.8268269999999998</c:v>
                </c:pt>
                <c:pt idx="8900">
                  <c:v>8.8290839999999999</c:v>
                </c:pt>
                <c:pt idx="8901">
                  <c:v>8.8304960000000001</c:v>
                </c:pt>
                <c:pt idx="8902">
                  <c:v>8.8318770000000004</c:v>
                </c:pt>
                <c:pt idx="8903">
                  <c:v>8.8325449999999996</c:v>
                </c:pt>
                <c:pt idx="8904">
                  <c:v>8.8339390000000009</c:v>
                </c:pt>
                <c:pt idx="8905">
                  <c:v>8.8351389999999999</c:v>
                </c:pt>
                <c:pt idx="8906">
                  <c:v>8.8364340000000006</c:v>
                </c:pt>
                <c:pt idx="8907">
                  <c:v>8.8389799999999994</c:v>
                </c:pt>
                <c:pt idx="8908">
                  <c:v>8.841666</c:v>
                </c:pt>
                <c:pt idx="8909">
                  <c:v>8.8430499999999999</c:v>
                </c:pt>
                <c:pt idx="8910">
                  <c:v>8.84511</c:v>
                </c:pt>
                <c:pt idx="8911">
                  <c:v>8.8462449999999997</c:v>
                </c:pt>
                <c:pt idx="8912">
                  <c:v>8.8479179999999999</c:v>
                </c:pt>
                <c:pt idx="8913">
                  <c:v>8.8489509999999996</c:v>
                </c:pt>
                <c:pt idx="8914">
                  <c:v>8.8518519999999992</c:v>
                </c:pt>
                <c:pt idx="8915">
                  <c:v>8.8531709999999997</c:v>
                </c:pt>
                <c:pt idx="8916">
                  <c:v>8.8550830000000005</c:v>
                </c:pt>
                <c:pt idx="8917">
                  <c:v>8.8570449999999994</c:v>
                </c:pt>
                <c:pt idx="8918">
                  <c:v>8.8594120000000007</c:v>
                </c:pt>
                <c:pt idx="8919">
                  <c:v>8.8621440000000007</c:v>
                </c:pt>
                <c:pt idx="8920">
                  <c:v>8.8643699999999992</c:v>
                </c:pt>
                <c:pt idx="8921">
                  <c:v>8.8659090000000003</c:v>
                </c:pt>
                <c:pt idx="8922">
                  <c:v>8.8669069999999994</c:v>
                </c:pt>
                <c:pt idx="8923">
                  <c:v>8.8664120000000004</c:v>
                </c:pt>
                <c:pt idx="8924">
                  <c:v>8.8690250000000006</c:v>
                </c:pt>
                <c:pt idx="8925">
                  <c:v>8.8709760000000006</c:v>
                </c:pt>
                <c:pt idx="8926">
                  <c:v>8.8732570000000006</c:v>
                </c:pt>
                <c:pt idx="8927">
                  <c:v>8.875178</c:v>
                </c:pt>
                <c:pt idx="8928">
                  <c:v>8.8768320000000003</c:v>
                </c:pt>
                <c:pt idx="8929">
                  <c:v>8.877713</c:v>
                </c:pt>
                <c:pt idx="8930">
                  <c:v>8.8800299999999996</c:v>
                </c:pt>
                <c:pt idx="8931">
                  <c:v>8.8821650000000005</c:v>
                </c:pt>
                <c:pt idx="8932">
                  <c:v>8.8842960000000009</c:v>
                </c:pt>
                <c:pt idx="8933">
                  <c:v>8.8864409999999996</c:v>
                </c:pt>
                <c:pt idx="8934">
                  <c:v>8.8902140000000003</c:v>
                </c:pt>
                <c:pt idx="8935">
                  <c:v>8.8915209999999991</c:v>
                </c:pt>
                <c:pt idx="8936">
                  <c:v>8.8933049999999998</c:v>
                </c:pt>
                <c:pt idx="8937">
                  <c:v>8.8949599999999993</c:v>
                </c:pt>
                <c:pt idx="8938">
                  <c:v>8.8965350000000001</c:v>
                </c:pt>
                <c:pt idx="8939">
                  <c:v>8.8993520000000004</c:v>
                </c:pt>
                <c:pt idx="8940">
                  <c:v>8.9023970000000006</c:v>
                </c:pt>
                <c:pt idx="8941">
                  <c:v>8.9043170000000007</c:v>
                </c:pt>
                <c:pt idx="8942">
                  <c:v>8.9067329999999991</c:v>
                </c:pt>
                <c:pt idx="8943">
                  <c:v>8.9085509999999992</c:v>
                </c:pt>
                <c:pt idx="8944">
                  <c:v>8.9097109999999997</c:v>
                </c:pt>
                <c:pt idx="8945">
                  <c:v>8.9115230000000007</c:v>
                </c:pt>
                <c:pt idx="8946">
                  <c:v>8.9142060000000001</c:v>
                </c:pt>
                <c:pt idx="8947">
                  <c:v>8.9160319999999995</c:v>
                </c:pt>
                <c:pt idx="8948">
                  <c:v>8.9181980000000003</c:v>
                </c:pt>
                <c:pt idx="8949">
                  <c:v>8.9200289999999995</c:v>
                </c:pt>
                <c:pt idx="8950">
                  <c:v>8.9214749999999992</c:v>
                </c:pt>
                <c:pt idx="8951">
                  <c:v>8.9242360000000005</c:v>
                </c:pt>
                <c:pt idx="8952">
                  <c:v>8.925808</c:v>
                </c:pt>
                <c:pt idx="8953">
                  <c:v>8.9280419999999996</c:v>
                </c:pt>
                <c:pt idx="8954">
                  <c:v>8.9310170000000006</c:v>
                </c:pt>
                <c:pt idx="8955">
                  <c:v>8.9340949999999992</c:v>
                </c:pt>
                <c:pt idx="8956">
                  <c:v>8.9370840000000005</c:v>
                </c:pt>
                <c:pt idx="8957">
                  <c:v>8.9395659999999992</c:v>
                </c:pt>
                <c:pt idx="8958">
                  <c:v>8.9428629999999991</c:v>
                </c:pt>
                <c:pt idx="8959">
                  <c:v>8.9465599999999998</c:v>
                </c:pt>
                <c:pt idx="8960">
                  <c:v>8.949719</c:v>
                </c:pt>
                <c:pt idx="8961">
                  <c:v>8.9534310000000001</c:v>
                </c:pt>
                <c:pt idx="8962">
                  <c:v>8.9561309999999992</c:v>
                </c:pt>
                <c:pt idx="8963">
                  <c:v>8.959714</c:v>
                </c:pt>
                <c:pt idx="8964">
                  <c:v>8.9634769999999993</c:v>
                </c:pt>
                <c:pt idx="8965">
                  <c:v>8.9671880000000002</c:v>
                </c:pt>
                <c:pt idx="8966">
                  <c:v>8.9692059999999998</c:v>
                </c:pt>
                <c:pt idx="8967">
                  <c:v>8.971114</c:v>
                </c:pt>
                <c:pt idx="8968">
                  <c:v>8.9741759999999999</c:v>
                </c:pt>
                <c:pt idx="8969">
                  <c:v>8.9766910000000006</c:v>
                </c:pt>
                <c:pt idx="8970">
                  <c:v>8.9803069999999998</c:v>
                </c:pt>
                <c:pt idx="8971">
                  <c:v>8.9835619999999992</c:v>
                </c:pt>
                <c:pt idx="8972">
                  <c:v>8.9869380000000003</c:v>
                </c:pt>
                <c:pt idx="8973">
                  <c:v>8.9925859999999993</c:v>
                </c:pt>
                <c:pt idx="8974">
                  <c:v>8.9958419999999997</c:v>
                </c:pt>
                <c:pt idx="8975">
                  <c:v>8.999803</c:v>
                </c:pt>
                <c:pt idx="8976">
                  <c:v>9.0045190000000002</c:v>
                </c:pt>
                <c:pt idx="8977">
                  <c:v>9.0081860000000002</c:v>
                </c:pt>
                <c:pt idx="8978">
                  <c:v>9.011806</c:v>
                </c:pt>
                <c:pt idx="8979">
                  <c:v>9.0170720000000006</c:v>
                </c:pt>
                <c:pt idx="8980">
                  <c:v>9.0219330000000006</c:v>
                </c:pt>
                <c:pt idx="8981">
                  <c:v>9.0258749999999992</c:v>
                </c:pt>
                <c:pt idx="8982">
                  <c:v>9.0305560000000007</c:v>
                </c:pt>
                <c:pt idx="8983">
                  <c:v>9.0357339999999997</c:v>
                </c:pt>
                <c:pt idx="8984">
                  <c:v>9.0397379999999998</c:v>
                </c:pt>
                <c:pt idx="8985">
                  <c:v>9.0455660000000009</c:v>
                </c:pt>
                <c:pt idx="8986">
                  <c:v>9.0516249999999996</c:v>
                </c:pt>
                <c:pt idx="8987">
                  <c:v>9.0568620000000006</c:v>
                </c:pt>
                <c:pt idx="8988">
                  <c:v>9.0618660000000002</c:v>
                </c:pt>
                <c:pt idx="8989">
                  <c:v>9.0660260000000008</c:v>
                </c:pt>
                <c:pt idx="8990">
                  <c:v>9.069744</c:v>
                </c:pt>
                <c:pt idx="8991">
                  <c:v>9.0729819999999997</c:v>
                </c:pt>
                <c:pt idx="8992">
                  <c:v>9.0768240000000002</c:v>
                </c:pt>
                <c:pt idx="8993">
                  <c:v>9.0815809999999999</c:v>
                </c:pt>
                <c:pt idx="8994">
                  <c:v>9.0874310000000005</c:v>
                </c:pt>
                <c:pt idx="8995">
                  <c:v>9.0917270000000006</c:v>
                </c:pt>
                <c:pt idx="8996">
                  <c:v>9.0964609999999997</c:v>
                </c:pt>
                <c:pt idx="8997">
                  <c:v>9.1017360000000007</c:v>
                </c:pt>
                <c:pt idx="8998">
                  <c:v>9.1062919999999998</c:v>
                </c:pt>
                <c:pt idx="8999">
                  <c:v>9.1117010000000001</c:v>
                </c:pt>
                <c:pt idx="9000">
                  <c:v>9.1165889999999994</c:v>
                </c:pt>
                <c:pt idx="9001">
                  <c:v>9.1212049999999998</c:v>
                </c:pt>
                <c:pt idx="9002">
                  <c:v>9.1271159999999991</c:v>
                </c:pt>
                <c:pt idx="9003">
                  <c:v>9.1327320000000007</c:v>
                </c:pt>
                <c:pt idx="9004">
                  <c:v>9.1380300000000005</c:v>
                </c:pt>
                <c:pt idx="9005">
                  <c:v>9.1430089999999993</c:v>
                </c:pt>
                <c:pt idx="9006">
                  <c:v>9.1486000000000001</c:v>
                </c:pt>
                <c:pt idx="9007">
                  <c:v>9.1541359999999994</c:v>
                </c:pt>
                <c:pt idx="9008">
                  <c:v>9.1578350000000004</c:v>
                </c:pt>
                <c:pt idx="9009">
                  <c:v>9.1626759999999994</c:v>
                </c:pt>
                <c:pt idx="9010">
                  <c:v>9.1678350000000002</c:v>
                </c:pt>
                <c:pt idx="9011">
                  <c:v>9.1727290000000004</c:v>
                </c:pt>
                <c:pt idx="9012">
                  <c:v>9.178388</c:v>
                </c:pt>
                <c:pt idx="9013">
                  <c:v>9.1832189999999994</c:v>
                </c:pt>
                <c:pt idx="9014">
                  <c:v>9.1884399999999999</c:v>
                </c:pt>
                <c:pt idx="9015">
                  <c:v>9.1944149999999993</c:v>
                </c:pt>
                <c:pt idx="9016">
                  <c:v>9.2006859999999993</c:v>
                </c:pt>
                <c:pt idx="9017">
                  <c:v>9.2070939999999997</c:v>
                </c:pt>
                <c:pt idx="9018">
                  <c:v>9.2132769999999997</c:v>
                </c:pt>
                <c:pt idx="9019">
                  <c:v>9.2196339999999992</c:v>
                </c:pt>
                <c:pt idx="9020">
                  <c:v>9.2257899999999999</c:v>
                </c:pt>
                <c:pt idx="9021">
                  <c:v>9.2320229999999999</c:v>
                </c:pt>
                <c:pt idx="9022">
                  <c:v>9.2385979999999996</c:v>
                </c:pt>
                <c:pt idx="9023">
                  <c:v>9.2446680000000008</c:v>
                </c:pt>
                <c:pt idx="9024">
                  <c:v>9.2510560000000002</c:v>
                </c:pt>
                <c:pt idx="9025">
                  <c:v>9.2574950000000005</c:v>
                </c:pt>
                <c:pt idx="9026">
                  <c:v>9.2630520000000001</c:v>
                </c:pt>
                <c:pt idx="9027">
                  <c:v>9.2694410000000005</c:v>
                </c:pt>
                <c:pt idx="9028">
                  <c:v>9.2766909999999996</c:v>
                </c:pt>
                <c:pt idx="9029">
                  <c:v>9.2828180000000007</c:v>
                </c:pt>
                <c:pt idx="9030">
                  <c:v>9.2883510000000005</c:v>
                </c:pt>
                <c:pt idx="9031">
                  <c:v>9.2950499999999998</c:v>
                </c:pt>
                <c:pt idx="9032">
                  <c:v>9.3017649999999996</c:v>
                </c:pt>
                <c:pt idx="9033">
                  <c:v>9.3079870000000007</c:v>
                </c:pt>
                <c:pt idx="9034">
                  <c:v>9.3149730000000002</c:v>
                </c:pt>
                <c:pt idx="9035">
                  <c:v>9.3221240000000005</c:v>
                </c:pt>
                <c:pt idx="9036">
                  <c:v>9.3280600000000007</c:v>
                </c:pt>
                <c:pt idx="9037">
                  <c:v>9.3339250000000007</c:v>
                </c:pt>
                <c:pt idx="9038">
                  <c:v>9.3408350000000002</c:v>
                </c:pt>
                <c:pt idx="9039">
                  <c:v>9.3477130000000006</c:v>
                </c:pt>
                <c:pt idx="9040">
                  <c:v>9.3547809999999991</c:v>
                </c:pt>
                <c:pt idx="9041">
                  <c:v>9.3628579999999992</c:v>
                </c:pt>
                <c:pt idx="9042">
                  <c:v>9.3712900000000001</c:v>
                </c:pt>
                <c:pt idx="9043">
                  <c:v>9.3785319999999999</c:v>
                </c:pt>
                <c:pt idx="9044">
                  <c:v>9.3858429999999995</c:v>
                </c:pt>
                <c:pt idx="9045">
                  <c:v>9.3944650000000003</c:v>
                </c:pt>
                <c:pt idx="9046">
                  <c:v>9.4027759999999994</c:v>
                </c:pt>
                <c:pt idx="9047">
                  <c:v>9.4108870000000007</c:v>
                </c:pt>
                <c:pt idx="9048">
                  <c:v>9.4194110000000002</c:v>
                </c:pt>
                <c:pt idx="9049">
                  <c:v>9.4278130000000004</c:v>
                </c:pt>
                <c:pt idx="9050">
                  <c:v>9.4369540000000001</c:v>
                </c:pt>
                <c:pt idx="9051">
                  <c:v>9.4457039999999992</c:v>
                </c:pt>
                <c:pt idx="9052">
                  <c:v>9.4536359999999995</c:v>
                </c:pt>
                <c:pt idx="9053">
                  <c:v>9.4621189999999995</c:v>
                </c:pt>
                <c:pt idx="9054">
                  <c:v>9.4705259999999996</c:v>
                </c:pt>
                <c:pt idx="9055">
                  <c:v>9.478999</c:v>
                </c:pt>
                <c:pt idx="9056">
                  <c:v>9.4871700000000008</c:v>
                </c:pt>
                <c:pt idx="9057">
                  <c:v>9.495101</c:v>
                </c:pt>
                <c:pt idx="9058">
                  <c:v>9.5043089999999992</c:v>
                </c:pt>
                <c:pt idx="9059">
                  <c:v>9.5138850000000001</c:v>
                </c:pt>
                <c:pt idx="9060">
                  <c:v>9.5234039999999993</c:v>
                </c:pt>
                <c:pt idx="9061">
                  <c:v>9.5334690000000002</c:v>
                </c:pt>
                <c:pt idx="9062">
                  <c:v>9.5432310000000005</c:v>
                </c:pt>
                <c:pt idx="9063">
                  <c:v>9.5533110000000008</c:v>
                </c:pt>
                <c:pt idx="9064">
                  <c:v>9.5632140000000003</c:v>
                </c:pt>
                <c:pt idx="9065">
                  <c:v>9.572381</c:v>
                </c:pt>
                <c:pt idx="9066">
                  <c:v>9.5821869999999993</c:v>
                </c:pt>
                <c:pt idx="9067">
                  <c:v>9.5917010000000005</c:v>
                </c:pt>
                <c:pt idx="9068">
                  <c:v>9.600994</c:v>
                </c:pt>
                <c:pt idx="9069">
                  <c:v>9.6103670000000001</c:v>
                </c:pt>
                <c:pt idx="9070">
                  <c:v>9.6199790000000007</c:v>
                </c:pt>
                <c:pt idx="9071">
                  <c:v>9.6295789999999997</c:v>
                </c:pt>
                <c:pt idx="9072">
                  <c:v>9.6384539999999994</c:v>
                </c:pt>
                <c:pt idx="9073">
                  <c:v>9.6477540000000008</c:v>
                </c:pt>
                <c:pt idx="9074">
                  <c:v>9.6574089999999995</c:v>
                </c:pt>
                <c:pt idx="9075">
                  <c:v>9.6672790000000006</c:v>
                </c:pt>
                <c:pt idx="9076">
                  <c:v>9.6778759999999995</c:v>
                </c:pt>
                <c:pt idx="9077">
                  <c:v>9.6879609999999996</c:v>
                </c:pt>
                <c:pt idx="9078">
                  <c:v>9.6980710000000006</c:v>
                </c:pt>
                <c:pt idx="9079">
                  <c:v>9.7094660000000008</c:v>
                </c:pt>
                <c:pt idx="9080">
                  <c:v>9.7206890000000001</c:v>
                </c:pt>
                <c:pt idx="9081">
                  <c:v>9.7307039999999994</c:v>
                </c:pt>
                <c:pt idx="9082">
                  <c:v>9.7407749999999993</c:v>
                </c:pt>
                <c:pt idx="9083">
                  <c:v>9.7521459999999998</c:v>
                </c:pt>
                <c:pt idx="9084">
                  <c:v>9.7633369999999999</c:v>
                </c:pt>
                <c:pt idx="9085">
                  <c:v>9.7739399999999996</c:v>
                </c:pt>
                <c:pt idx="9086">
                  <c:v>9.7850459999999995</c:v>
                </c:pt>
                <c:pt idx="9087">
                  <c:v>9.7970780000000008</c:v>
                </c:pt>
                <c:pt idx="9088">
                  <c:v>9.8084629999999997</c:v>
                </c:pt>
                <c:pt idx="9089">
                  <c:v>9.8199459999999998</c:v>
                </c:pt>
                <c:pt idx="9090">
                  <c:v>9.8324990000000003</c:v>
                </c:pt>
                <c:pt idx="9091">
                  <c:v>9.8441399999999994</c:v>
                </c:pt>
                <c:pt idx="9092">
                  <c:v>9.8555770000000003</c:v>
                </c:pt>
                <c:pt idx="9093">
                  <c:v>9.8679830000000006</c:v>
                </c:pt>
                <c:pt idx="9094">
                  <c:v>9.8804770000000008</c:v>
                </c:pt>
                <c:pt idx="9095">
                  <c:v>9.892201</c:v>
                </c:pt>
                <c:pt idx="9096">
                  <c:v>9.9042759999999994</c:v>
                </c:pt>
                <c:pt idx="9097">
                  <c:v>9.9170510000000007</c:v>
                </c:pt>
                <c:pt idx="9098">
                  <c:v>9.9304539999999992</c:v>
                </c:pt>
                <c:pt idx="9099">
                  <c:v>9.9436599999999995</c:v>
                </c:pt>
                <c:pt idx="9100">
                  <c:v>9.9563050000000004</c:v>
                </c:pt>
                <c:pt idx="9101">
                  <c:v>9.9690569999999994</c:v>
                </c:pt>
                <c:pt idx="9102">
                  <c:v>9.9822810000000004</c:v>
                </c:pt>
                <c:pt idx="9103">
                  <c:v>9.9952919999999992</c:v>
                </c:pt>
                <c:pt idx="9104">
                  <c:v>10.0077</c:v>
                </c:pt>
                <c:pt idx="9105">
                  <c:v>10.020949999999999</c:v>
                </c:pt>
                <c:pt idx="9106">
                  <c:v>10.034369999999999</c:v>
                </c:pt>
                <c:pt idx="9107">
                  <c:v>10.048170000000001</c:v>
                </c:pt>
                <c:pt idx="9108">
                  <c:v>10.062340000000001</c:v>
                </c:pt>
                <c:pt idx="9109">
                  <c:v>10.076079999999999</c:v>
                </c:pt>
                <c:pt idx="9110">
                  <c:v>10.089840000000001</c:v>
                </c:pt>
                <c:pt idx="9111">
                  <c:v>10.10336</c:v>
                </c:pt>
                <c:pt idx="9112">
                  <c:v>10.116680000000001</c:v>
                </c:pt>
                <c:pt idx="9113">
                  <c:v>10.13026</c:v>
                </c:pt>
                <c:pt idx="9114">
                  <c:v>10.14362</c:v>
                </c:pt>
                <c:pt idx="9115">
                  <c:v>10.157349999999999</c:v>
                </c:pt>
                <c:pt idx="9116">
                  <c:v>10.17069</c:v>
                </c:pt>
                <c:pt idx="9117">
                  <c:v>10.18384</c:v>
                </c:pt>
                <c:pt idx="9118">
                  <c:v>10.19791</c:v>
                </c:pt>
                <c:pt idx="9119">
                  <c:v>10.21227</c:v>
                </c:pt>
                <c:pt idx="9120">
                  <c:v>10.22664</c:v>
                </c:pt>
                <c:pt idx="9121">
                  <c:v>10.240780000000001</c:v>
                </c:pt>
                <c:pt idx="9122">
                  <c:v>10.25522</c:v>
                </c:pt>
                <c:pt idx="9123">
                  <c:v>10.27098</c:v>
                </c:pt>
                <c:pt idx="9124">
                  <c:v>10.286659999999999</c:v>
                </c:pt>
                <c:pt idx="9125">
                  <c:v>10.30232</c:v>
                </c:pt>
                <c:pt idx="9126">
                  <c:v>10.317959999999999</c:v>
                </c:pt>
                <c:pt idx="9127">
                  <c:v>10.33318</c:v>
                </c:pt>
                <c:pt idx="9128">
                  <c:v>10.34845</c:v>
                </c:pt>
                <c:pt idx="9129">
                  <c:v>10.36384</c:v>
                </c:pt>
                <c:pt idx="9130">
                  <c:v>10.378769999999999</c:v>
                </c:pt>
                <c:pt idx="9131">
                  <c:v>10.393750000000001</c:v>
                </c:pt>
                <c:pt idx="9132">
                  <c:v>10.40896</c:v>
                </c:pt>
                <c:pt idx="9133">
                  <c:v>10.424630000000001</c:v>
                </c:pt>
                <c:pt idx="9134">
                  <c:v>10.44135</c:v>
                </c:pt>
                <c:pt idx="9135">
                  <c:v>10.45753</c:v>
                </c:pt>
                <c:pt idx="9136">
                  <c:v>10.473990000000001</c:v>
                </c:pt>
                <c:pt idx="9137">
                  <c:v>10.49084</c:v>
                </c:pt>
                <c:pt idx="9138">
                  <c:v>10.50802</c:v>
                </c:pt>
                <c:pt idx="9139">
                  <c:v>10.52463</c:v>
                </c:pt>
                <c:pt idx="9140">
                  <c:v>10.54083</c:v>
                </c:pt>
                <c:pt idx="9141">
                  <c:v>10.5581</c:v>
                </c:pt>
                <c:pt idx="9142">
                  <c:v>10.57544</c:v>
                </c:pt>
                <c:pt idx="9143">
                  <c:v>10.591799999999999</c:v>
                </c:pt>
                <c:pt idx="9144">
                  <c:v>10.609080000000001</c:v>
                </c:pt>
                <c:pt idx="9145">
                  <c:v>10.624610000000001</c:v>
                </c:pt>
                <c:pt idx="9146">
                  <c:v>10.639699999999999</c:v>
                </c:pt>
                <c:pt idx="9147">
                  <c:v>10.65657</c:v>
                </c:pt>
                <c:pt idx="9148">
                  <c:v>10.672790000000001</c:v>
                </c:pt>
                <c:pt idx="9149">
                  <c:v>10.689249999999999</c:v>
                </c:pt>
                <c:pt idx="9150">
                  <c:v>10.705489999999999</c:v>
                </c:pt>
                <c:pt idx="9151">
                  <c:v>10.72231</c:v>
                </c:pt>
                <c:pt idx="9152">
                  <c:v>10.740080000000001</c:v>
                </c:pt>
                <c:pt idx="9153">
                  <c:v>10.75775</c:v>
                </c:pt>
                <c:pt idx="9154">
                  <c:v>10.776590000000001</c:v>
                </c:pt>
                <c:pt idx="9155">
                  <c:v>10.795450000000001</c:v>
                </c:pt>
                <c:pt idx="9156">
                  <c:v>10.813219999999999</c:v>
                </c:pt>
                <c:pt idx="9157">
                  <c:v>10.831939999999999</c:v>
                </c:pt>
                <c:pt idx="9158">
                  <c:v>10.849780000000001</c:v>
                </c:pt>
                <c:pt idx="9159">
                  <c:v>10.86755</c:v>
                </c:pt>
                <c:pt idx="9160">
                  <c:v>10.885910000000001</c:v>
                </c:pt>
                <c:pt idx="9161">
                  <c:v>10.904120000000001</c:v>
                </c:pt>
                <c:pt idx="9162">
                  <c:v>10.923069999999999</c:v>
                </c:pt>
                <c:pt idx="9163">
                  <c:v>10.942259999999999</c:v>
                </c:pt>
                <c:pt idx="9164">
                  <c:v>10.96162</c:v>
                </c:pt>
                <c:pt idx="9165">
                  <c:v>10.9808</c:v>
                </c:pt>
                <c:pt idx="9166">
                  <c:v>11.00123</c:v>
                </c:pt>
                <c:pt idx="9167">
                  <c:v>11.02182</c:v>
                </c:pt>
                <c:pt idx="9168">
                  <c:v>11.042</c:v>
                </c:pt>
                <c:pt idx="9169">
                  <c:v>11.06209</c:v>
                </c:pt>
                <c:pt idx="9170">
                  <c:v>11.082100000000001</c:v>
                </c:pt>
                <c:pt idx="9171">
                  <c:v>11.10277</c:v>
                </c:pt>
                <c:pt idx="9172">
                  <c:v>11.124499999999999</c:v>
                </c:pt>
                <c:pt idx="9173">
                  <c:v>11.145530000000001</c:v>
                </c:pt>
                <c:pt idx="9174">
                  <c:v>11.166399999999999</c:v>
                </c:pt>
                <c:pt idx="9175">
                  <c:v>11.18735</c:v>
                </c:pt>
                <c:pt idx="9176">
                  <c:v>11.20914</c:v>
                </c:pt>
                <c:pt idx="9177">
                  <c:v>11.230589999999999</c:v>
                </c:pt>
                <c:pt idx="9178">
                  <c:v>11.251989999999999</c:v>
                </c:pt>
                <c:pt idx="9179">
                  <c:v>11.273210000000001</c:v>
                </c:pt>
                <c:pt idx="9180">
                  <c:v>11.293990000000001</c:v>
                </c:pt>
                <c:pt idx="9181">
                  <c:v>11.3162</c:v>
                </c:pt>
                <c:pt idx="9182">
                  <c:v>11.337820000000001</c:v>
                </c:pt>
                <c:pt idx="9183">
                  <c:v>11.36009</c:v>
                </c:pt>
                <c:pt idx="9184">
                  <c:v>11.38031</c:v>
                </c:pt>
                <c:pt idx="9185">
                  <c:v>11.401400000000001</c:v>
                </c:pt>
                <c:pt idx="9186">
                  <c:v>11.42313</c:v>
                </c:pt>
                <c:pt idx="9187">
                  <c:v>11.44434</c:v>
                </c:pt>
                <c:pt idx="9188">
                  <c:v>11.46683</c:v>
                </c:pt>
                <c:pt idx="9189">
                  <c:v>11.48986</c:v>
                </c:pt>
                <c:pt idx="9190">
                  <c:v>11.512079999999999</c:v>
                </c:pt>
                <c:pt idx="9191">
                  <c:v>11.535019999999999</c:v>
                </c:pt>
                <c:pt idx="9192">
                  <c:v>11.557689999999999</c:v>
                </c:pt>
                <c:pt idx="9193">
                  <c:v>11.581849999999999</c:v>
                </c:pt>
                <c:pt idx="9194">
                  <c:v>11.60402</c:v>
                </c:pt>
                <c:pt idx="9195">
                  <c:v>11.627700000000001</c:v>
                </c:pt>
                <c:pt idx="9196">
                  <c:v>11.65189</c:v>
                </c:pt>
                <c:pt idx="9197">
                  <c:v>11.675280000000001</c:v>
                </c:pt>
                <c:pt idx="9198">
                  <c:v>11.69905</c:v>
                </c:pt>
                <c:pt idx="9199">
                  <c:v>11.72306</c:v>
                </c:pt>
                <c:pt idx="9200">
                  <c:v>11.74844</c:v>
                </c:pt>
                <c:pt idx="9201">
                  <c:v>11.773630000000001</c:v>
                </c:pt>
                <c:pt idx="9202">
                  <c:v>11.79819</c:v>
                </c:pt>
                <c:pt idx="9203">
                  <c:v>11.82254</c:v>
                </c:pt>
                <c:pt idx="9204">
                  <c:v>11.84684</c:v>
                </c:pt>
                <c:pt idx="9205">
                  <c:v>11.87054</c:v>
                </c:pt>
                <c:pt idx="9206">
                  <c:v>11.895580000000001</c:v>
                </c:pt>
                <c:pt idx="9207">
                  <c:v>11.9207</c:v>
                </c:pt>
                <c:pt idx="9208">
                  <c:v>11.94706</c:v>
                </c:pt>
                <c:pt idx="9209">
                  <c:v>11.971270000000001</c:v>
                </c:pt>
                <c:pt idx="9210">
                  <c:v>11.99282</c:v>
                </c:pt>
                <c:pt idx="9211">
                  <c:v>12.016769999999999</c:v>
                </c:pt>
                <c:pt idx="9212">
                  <c:v>12.042439999999999</c:v>
                </c:pt>
                <c:pt idx="9213">
                  <c:v>12.068770000000001</c:v>
                </c:pt>
                <c:pt idx="9214">
                  <c:v>12.095269999999999</c:v>
                </c:pt>
                <c:pt idx="9215">
                  <c:v>12.12172</c:v>
                </c:pt>
                <c:pt idx="9216">
                  <c:v>12.14814</c:v>
                </c:pt>
                <c:pt idx="9217">
                  <c:v>12.173870000000001</c:v>
                </c:pt>
                <c:pt idx="9218">
                  <c:v>12.20036</c:v>
                </c:pt>
                <c:pt idx="9219">
                  <c:v>12.22696</c:v>
                </c:pt>
                <c:pt idx="9220">
                  <c:v>12.25456</c:v>
                </c:pt>
                <c:pt idx="9221">
                  <c:v>12.28209</c:v>
                </c:pt>
                <c:pt idx="9222">
                  <c:v>12.308579999999999</c:v>
                </c:pt>
                <c:pt idx="9223">
                  <c:v>12.334949999999999</c:v>
                </c:pt>
                <c:pt idx="9224">
                  <c:v>12.3619</c:v>
                </c:pt>
                <c:pt idx="9225">
                  <c:v>12.389239999999999</c:v>
                </c:pt>
                <c:pt idx="9226">
                  <c:v>12.415839999999999</c:v>
                </c:pt>
                <c:pt idx="9227">
                  <c:v>12.442869999999999</c:v>
                </c:pt>
                <c:pt idx="9228">
                  <c:v>12.47119</c:v>
                </c:pt>
                <c:pt idx="9229">
                  <c:v>12.498469999999999</c:v>
                </c:pt>
                <c:pt idx="9230">
                  <c:v>12.52547</c:v>
                </c:pt>
                <c:pt idx="9231">
                  <c:v>12.552479999999999</c:v>
                </c:pt>
                <c:pt idx="9232">
                  <c:v>12.57986</c:v>
                </c:pt>
                <c:pt idx="9233">
                  <c:v>12.60717</c:v>
                </c:pt>
                <c:pt idx="9234">
                  <c:v>12.634869999999999</c:v>
                </c:pt>
                <c:pt idx="9235">
                  <c:v>12.66262</c:v>
                </c:pt>
                <c:pt idx="9236">
                  <c:v>12.69157</c:v>
                </c:pt>
                <c:pt idx="9237">
                  <c:v>12.71996</c:v>
                </c:pt>
                <c:pt idx="9238">
                  <c:v>12.74755</c:v>
                </c:pt>
                <c:pt idx="9239">
                  <c:v>12.77619</c:v>
                </c:pt>
                <c:pt idx="9240">
                  <c:v>12.80523</c:v>
                </c:pt>
                <c:pt idx="9241">
                  <c:v>12.833780000000001</c:v>
                </c:pt>
                <c:pt idx="9242">
                  <c:v>12.86192</c:v>
                </c:pt>
                <c:pt idx="9243">
                  <c:v>12.89118</c:v>
                </c:pt>
                <c:pt idx="9244">
                  <c:v>12.92052</c:v>
                </c:pt>
                <c:pt idx="9245">
                  <c:v>12.9495</c:v>
                </c:pt>
                <c:pt idx="9246">
                  <c:v>12.97913</c:v>
                </c:pt>
                <c:pt idx="9247">
                  <c:v>13.008380000000001</c:v>
                </c:pt>
                <c:pt idx="9248">
                  <c:v>13.03843</c:v>
                </c:pt>
                <c:pt idx="9249">
                  <c:v>13.0687</c:v>
                </c:pt>
                <c:pt idx="9250">
                  <c:v>13.098459999999999</c:v>
                </c:pt>
                <c:pt idx="9251">
                  <c:v>13.12804</c:v>
                </c:pt>
                <c:pt idx="9252">
                  <c:v>13.158469999999999</c:v>
                </c:pt>
                <c:pt idx="9253">
                  <c:v>13.18924</c:v>
                </c:pt>
                <c:pt idx="9254">
                  <c:v>13.220230000000001</c:v>
                </c:pt>
                <c:pt idx="9255">
                  <c:v>13.250780000000001</c:v>
                </c:pt>
                <c:pt idx="9256">
                  <c:v>13.28126</c:v>
                </c:pt>
                <c:pt idx="9257">
                  <c:v>13.31256</c:v>
                </c:pt>
                <c:pt idx="9258">
                  <c:v>13.342370000000001</c:v>
                </c:pt>
                <c:pt idx="9259">
                  <c:v>13.37205</c:v>
                </c:pt>
                <c:pt idx="9260">
                  <c:v>13.40401</c:v>
                </c:pt>
                <c:pt idx="9261">
                  <c:v>13.43538</c:v>
                </c:pt>
                <c:pt idx="9262">
                  <c:v>13.46682</c:v>
                </c:pt>
                <c:pt idx="9263">
                  <c:v>13.49794</c:v>
                </c:pt>
                <c:pt idx="9264">
                  <c:v>13.52875</c:v>
                </c:pt>
                <c:pt idx="9265">
                  <c:v>13.56026</c:v>
                </c:pt>
                <c:pt idx="9266">
                  <c:v>13.591900000000001</c:v>
                </c:pt>
                <c:pt idx="9267">
                  <c:v>13.62504</c:v>
                </c:pt>
                <c:pt idx="9268">
                  <c:v>13.6577</c:v>
                </c:pt>
                <c:pt idx="9269">
                  <c:v>13.690329999999999</c:v>
                </c:pt>
                <c:pt idx="9270">
                  <c:v>13.7225</c:v>
                </c:pt>
                <c:pt idx="9271">
                  <c:v>13.75493</c:v>
                </c:pt>
                <c:pt idx="9272">
                  <c:v>13.78762</c:v>
                </c:pt>
                <c:pt idx="9273">
                  <c:v>13.818569999999999</c:v>
                </c:pt>
                <c:pt idx="9274">
                  <c:v>13.8475</c:v>
                </c:pt>
                <c:pt idx="9275">
                  <c:v>13.877459999999999</c:v>
                </c:pt>
                <c:pt idx="9276">
                  <c:v>13.90986</c:v>
                </c:pt>
                <c:pt idx="9277">
                  <c:v>13.94347</c:v>
                </c:pt>
                <c:pt idx="9278">
                  <c:v>13.9772</c:v>
                </c:pt>
                <c:pt idx="9279">
                  <c:v>14.011419999999999</c:v>
                </c:pt>
                <c:pt idx="9280">
                  <c:v>14.04649</c:v>
                </c:pt>
                <c:pt idx="9281">
                  <c:v>14.081659999999999</c:v>
                </c:pt>
                <c:pt idx="9282">
                  <c:v>14.116899999999999</c:v>
                </c:pt>
                <c:pt idx="9283">
                  <c:v>14.15189</c:v>
                </c:pt>
                <c:pt idx="9284">
                  <c:v>14.18675</c:v>
                </c:pt>
                <c:pt idx="9285">
                  <c:v>14.22242</c:v>
                </c:pt>
                <c:pt idx="9286">
                  <c:v>14.258100000000001</c:v>
                </c:pt>
                <c:pt idx="9287">
                  <c:v>14.29355</c:v>
                </c:pt>
                <c:pt idx="9288">
                  <c:v>14.32954</c:v>
                </c:pt>
                <c:pt idx="9289">
                  <c:v>14.36486</c:v>
                </c:pt>
                <c:pt idx="9290">
                  <c:v>14.400169999999999</c:v>
                </c:pt>
                <c:pt idx="9291">
                  <c:v>14.435790000000001</c:v>
                </c:pt>
                <c:pt idx="9292">
                  <c:v>14.470969999999999</c:v>
                </c:pt>
                <c:pt idx="9293">
                  <c:v>14.50604</c:v>
                </c:pt>
                <c:pt idx="9294">
                  <c:v>14.54144</c:v>
                </c:pt>
                <c:pt idx="9295">
                  <c:v>14.57708</c:v>
                </c:pt>
                <c:pt idx="9296">
                  <c:v>14.61276</c:v>
                </c:pt>
                <c:pt idx="9297">
                  <c:v>14.648849999999999</c:v>
                </c:pt>
                <c:pt idx="9298">
                  <c:v>14.68468</c:v>
                </c:pt>
                <c:pt idx="9299">
                  <c:v>14.72057</c:v>
                </c:pt>
                <c:pt idx="9300">
                  <c:v>14.757</c:v>
                </c:pt>
                <c:pt idx="9301">
                  <c:v>14.79322</c:v>
                </c:pt>
                <c:pt idx="9302">
                  <c:v>14.829280000000001</c:v>
                </c:pt>
                <c:pt idx="9303">
                  <c:v>14.865769999999999</c:v>
                </c:pt>
                <c:pt idx="9304">
                  <c:v>14.902659999999999</c:v>
                </c:pt>
                <c:pt idx="9305">
                  <c:v>14.93988</c:v>
                </c:pt>
                <c:pt idx="9306">
                  <c:v>14.977270000000001</c:v>
                </c:pt>
                <c:pt idx="9307">
                  <c:v>15.014620000000001</c:v>
                </c:pt>
                <c:pt idx="9308">
                  <c:v>15.05233</c:v>
                </c:pt>
                <c:pt idx="9309">
                  <c:v>15.09079</c:v>
                </c:pt>
                <c:pt idx="9310">
                  <c:v>15.12838</c:v>
                </c:pt>
                <c:pt idx="9311">
                  <c:v>15.16601</c:v>
                </c:pt>
                <c:pt idx="9312">
                  <c:v>15.203419999999999</c:v>
                </c:pt>
                <c:pt idx="9313">
                  <c:v>15.24005</c:v>
                </c:pt>
                <c:pt idx="9314">
                  <c:v>15.27764</c:v>
                </c:pt>
                <c:pt idx="9315">
                  <c:v>15.31564</c:v>
                </c:pt>
                <c:pt idx="9316">
                  <c:v>15.35356</c:v>
                </c:pt>
                <c:pt idx="9317">
                  <c:v>15.391249999999999</c:v>
                </c:pt>
                <c:pt idx="9318">
                  <c:v>15.42892</c:v>
                </c:pt>
                <c:pt idx="9319">
                  <c:v>15.467000000000001</c:v>
                </c:pt>
                <c:pt idx="9320">
                  <c:v>15.50473</c:v>
                </c:pt>
                <c:pt idx="9321">
                  <c:v>15.542630000000001</c:v>
                </c:pt>
                <c:pt idx="9322">
                  <c:v>15.581340000000001</c:v>
                </c:pt>
                <c:pt idx="9323">
                  <c:v>15.620290000000001</c:v>
                </c:pt>
                <c:pt idx="9324">
                  <c:v>15.65959</c:v>
                </c:pt>
                <c:pt idx="9325">
                  <c:v>15.698650000000001</c:v>
                </c:pt>
                <c:pt idx="9326">
                  <c:v>15.737019999999999</c:v>
                </c:pt>
                <c:pt idx="9327">
                  <c:v>15.775410000000001</c:v>
                </c:pt>
                <c:pt idx="9328">
                  <c:v>15.81404</c:v>
                </c:pt>
                <c:pt idx="9329">
                  <c:v>15.85276</c:v>
                </c:pt>
                <c:pt idx="9330">
                  <c:v>15.89189</c:v>
                </c:pt>
                <c:pt idx="9331">
                  <c:v>15.93144</c:v>
                </c:pt>
                <c:pt idx="9332">
                  <c:v>15.97148</c:v>
                </c:pt>
                <c:pt idx="9333">
                  <c:v>16.011230000000001</c:v>
                </c:pt>
                <c:pt idx="9334">
                  <c:v>16.051580000000001</c:v>
                </c:pt>
                <c:pt idx="9335">
                  <c:v>16.091760000000001</c:v>
                </c:pt>
                <c:pt idx="9336">
                  <c:v>16.131160000000001</c:v>
                </c:pt>
                <c:pt idx="9337">
                  <c:v>16.169229999999999</c:v>
                </c:pt>
                <c:pt idx="9338">
                  <c:v>16.205079999999999</c:v>
                </c:pt>
                <c:pt idx="9339">
                  <c:v>16.24119</c:v>
                </c:pt>
                <c:pt idx="9340">
                  <c:v>16.280460000000001</c:v>
                </c:pt>
                <c:pt idx="9341">
                  <c:v>16.320709999999998</c:v>
                </c:pt>
                <c:pt idx="9342">
                  <c:v>16.36271</c:v>
                </c:pt>
                <c:pt idx="9343">
                  <c:v>16.40484</c:v>
                </c:pt>
                <c:pt idx="9344">
                  <c:v>16.446670000000001</c:v>
                </c:pt>
                <c:pt idx="9345">
                  <c:v>16.48828</c:v>
                </c:pt>
                <c:pt idx="9346">
                  <c:v>16.529969999999999</c:v>
                </c:pt>
                <c:pt idx="9347">
                  <c:v>16.571149999999999</c:v>
                </c:pt>
                <c:pt idx="9348">
                  <c:v>16.613</c:v>
                </c:pt>
                <c:pt idx="9349">
                  <c:v>16.654669999999999</c:v>
                </c:pt>
                <c:pt idx="9350">
                  <c:v>16.695959999999999</c:v>
                </c:pt>
                <c:pt idx="9351">
                  <c:v>16.737590000000001</c:v>
                </c:pt>
                <c:pt idx="9352">
                  <c:v>16.780799999999999</c:v>
                </c:pt>
                <c:pt idx="9353">
                  <c:v>16.822520000000001</c:v>
                </c:pt>
                <c:pt idx="9354">
                  <c:v>16.86505</c:v>
                </c:pt>
                <c:pt idx="9355">
                  <c:v>16.908100000000001</c:v>
                </c:pt>
                <c:pt idx="9356">
                  <c:v>16.952200000000001</c:v>
                </c:pt>
                <c:pt idx="9357">
                  <c:v>16.995750000000001</c:v>
                </c:pt>
                <c:pt idx="9358">
                  <c:v>17.038399999999999</c:v>
                </c:pt>
                <c:pt idx="9359">
                  <c:v>17.081900000000001</c:v>
                </c:pt>
                <c:pt idx="9360">
                  <c:v>17.125599999999999</c:v>
                </c:pt>
                <c:pt idx="9361">
                  <c:v>17.17013</c:v>
                </c:pt>
                <c:pt idx="9362">
                  <c:v>17.214749999999999</c:v>
                </c:pt>
                <c:pt idx="9363">
                  <c:v>17.260210000000001</c:v>
                </c:pt>
                <c:pt idx="9364">
                  <c:v>17.305340000000001</c:v>
                </c:pt>
                <c:pt idx="9365">
                  <c:v>17.349720000000001</c:v>
                </c:pt>
                <c:pt idx="9366">
                  <c:v>17.394600000000001</c:v>
                </c:pt>
                <c:pt idx="9367">
                  <c:v>17.439789999999999</c:v>
                </c:pt>
                <c:pt idx="9368">
                  <c:v>17.485240000000001</c:v>
                </c:pt>
                <c:pt idx="9369">
                  <c:v>17.530139999999999</c:v>
                </c:pt>
                <c:pt idx="9370">
                  <c:v>17.575310000000002</c:v>
                </c:pt>
                <c:pt idx="9371">
                  <c:v>17.620909999999999</c:v>
                </c:pt>
                <c:pt idx="9372">
                  <c:v>17.666060000000002</c:v>
                </c:pt>
                <c:pt idx="9373">
                  <c:v>17.711860000000001</c:v>
                </c:pt>
                <c:pt idx="9374">
                  <c:v>17.757480000000001</c:v>
                </c:pt>
                <c:pt idx="9375">
                  <c:v>17.803719999999998</c:v>
                </c:pt>
                <c:pt idx="9376">
                  <c:v>17.850249999999999</c:v>
                </c:pt>
                <c:pt idx="9377">
                  <c:v>17.89744</c:v>
                </c:pt>
                <c:pt idx="9378">
                  <c:v>17.94387</c:v>
                </c:pt>
                <c:pt idx="9379">
                  <c:v>17.990659999999998</c:v>
                </c:pt>
                <c:pt idx="9380">
                  <c:v>18.03754</c:v>
                </c:pt>
                <c:pt idx="9381">
                  <c:v>18.083200000000001</c:v>
                </c:pt>
                <c:pt idx="9382">
                  <c:v>18.12978</c:v>
                </c:pt>
                <c:pt idx="9383">
                  <c:v>18.176069999999999</c:v>
                </c:pt>
                <c:pt idx="9384">
                  <c:v>18.22232</c:v>
                </c:pt>
                <c:pt idx="9385">
                  <c:v>18.26849</c:v>
                </c:pt>
                <c:pt idx="9386">
                  <c:v>18.315940000000001</c:v>
                </c:pt>
                <c:pt idx="9387">
                  <c:v>18.36337</c:v>
                </c:pt>
                <c:pt idx="9388">
                  <c:v>18.411010000000001</c:v>
                </c:pt>
                <c:pt idx="9389">
                  <c:v>18.45862</c:v>
                </c:pt>
                <c:pt idx="9390">
                  <c:v>18.5062</c:v>
                </c:pt>
                <c:pt idx="9391">
                  <c:v>18.55396</c:v>
                </c:pt>
                <c:pt idx="9392">
                  <c:v>18.602260000000001</c:v>
                </c:pt>
                <c:pt idx="9393">
                  <c:v>18.65016</c:v>
                </c:pt>
                <c:pt idx="9394">
                  <c:v>18.69847</c:v>
                </c:pt>
                <c:pt idx="9395">
                  <c:v>18.7471</c:v>
                </c:pt>
                <c:pt idx="9396">
                  <c:v>18.795660000000002</c:v>
                </c:pt>
                <c:pt idx="9397">
                  <c:v>18.844390000000001</c:v>
                </c:pt>
                <c:pt idx="9398">
                  <c:v>18.893999999999998</c:v>
                </c:pt>
                <c:pt idx="9399">
                  <c:v>18.943819999999999</c:v>
                </c:pt>
                <c:pt idx="9400">
                  <c:v>18.99427</c:v>
                </c:pt>
                <c:pt idx="9401">
                  <c:v>19.043320000000001</c:v>
                </c:pt>
                <c:pt idx="9402">
                  <c:v>19.088290000000001</c:v>
                </c:pt>
                <c:pt idx="9403">
                  <c:v>19.13184</c:v>
                </c:pt>
                <c:pt idx="9404">
                  <c:v>19.178249999999998</c:v>
                </c:pt>
                <c:pt idx="9405">
                  <c:v>19.227650000000001</c:v>
                </c:pt>
                <c:pt idx="9406">
                  <c:v>19.276540000000001</c:v>
                </c:pt>
                <c:pt idx="9407">
                  <c:v>19.325559999999999</c:v>
                </c:pt>
                <c:pt idx="9408">
                  <c:v>19.374860000000002</c:v>
                </c:pt>
                <c:pt idx="9409">
                  <c:v>19.423870000000001</c:v>
                </c:pt>
                <c:pt idx="9410">
                  <c:v>19.47437</c:v>
                </c:pt>
                <c:pt idx="9411">
                  <c:v>19.524319999999999</c:v>
                </c:pt>
                <c:pt idx="9412">
                  <c:v>19.574259999999999</c:v>
                </c:pt>
                <c:pt idx="9413">
                  <c:v>19.624459999999999</c:v>
                </c:pt>
                <c:pt idx="9414">
                  <c:v>19.673310000000001</c:v>
                </c:pt>
                <c:pt idx="9415">
                  <c:v>19.723890000000001</c:v>
                </c:pt>
                <c:pt idx="9416">
                  <c:v>19.773689999999998</c:v>
                </c:pt>
                <c:pt idx="9417">
                  <c:v>19.824750000000002</c:v>
                </c:pt>
                <c:pt idx="9418">
                  <c:v>19.875129999999999</c:v>
                </c:pt>
                <c:pt idx="9419">
                  <c:v>19.92679</c:v>
                </c:pt>
                <c:pt idx="9420">
                  <c:v>19.978809999999999</c:v>
                </c:pt>
                <c:pt idx="9421">
                  <c:v>20.028549999999999</c:v>
                </c:pt>
                <c:pt idx="9422">
                  <c:v>20.079699999999999</c:v>
                </c:pt>
                <c:pt idx="9423">
                  <c:v>20.131039999999999</c:v>
                </c:pt>
                <c:pt idx="9424">
                  <c:v>20.182870000000001</c:v>
                </c:pt>
                <c:pt idx="9425">
                  <c:v>20.233470000000001</c:v>
                </c:pt>
                <c:pt idx="9426">
                  <c:v>20.285029999999999</c:v>
                </c:pt>
                <c:pt idx="9427">
                  <c:v>20.336220000000001</c:v>
                </c:pt>
                <c:pt idx="9428">
                  <c:v>20.388259999999999</c:v>
                </c:pt>
                <c:pt idx="9429">
                  <c:v>20.44144</c:v>
                </c:pt>
                <c:pt idx="9430">
                  <c:v>20.4938</c:v>
                </c:pt>
                <c:pt idx="9431">
                  <c:v>20.547139999999999</c:v>
                </c:pt>
                <c:pt idx="9432">
                  <c:v>20.6004</c:v>
                </c:pt>
                <c:pt idx="9433">
                  <c:v>20.654800000000002</c:v>
                </c:pt>
                <c:pt idx="9434">
                  <c:v>20.709029999999998</c:v>
                </c:pt>
                <c:pt idx="9435">
                  <c:v>20.76295</c:v>
                </c:pt>
                <c:pt idx="9436">
                  <c:v>20.815079999999998</c:v>
                </c:pt>
                <c:pt idx="9437">
                  <c:v>20.868919999999999</c:v>
                </c:pt>
                <c:pt idx="9438">
                  <c:v>20.92362</c:v>
                </c:pt>
                <c:pt idx="9439">
                  <c:v>20.979189999999999</c:v>
                </c:pt>
                <c:pt idx="9440">
                  <c:v>21.034199999999998</c:v>
                </c:pt>
                <c:pt idx="9441">
                  <c:v>21.089009999999998</c:v>
                </c:pt>
                <c:pt idx="9442">
                  <c:v>21.143409999999999</c:v>
                </c:pt>
                <c:pt idx="9443">
                  <c:v>21.19755</c:v>
                </c:pt>
                <c:pt idx="9444">
                  <c:v>21.251760000000001</c:v>
                </c:pt>
                <c:pt idx="9445">
                  <c:v>21.306920000000002</c:v>
                </c:pt>
                <c:pt idx="9446">
                  <c:v>21.361519999999999</c:v>
                </c:pt>
                <c:pt idx="9447">
                  <c:v>21.41741</c:v>
                </c:pt>
                <c:pt idx="9448">
                  <c:v>21.472069999999999</c:v>
                </c:pt>
                <c:pt idx="9449">
                  <c:v>21.527149999999999</c:v>
                </c:pt>
                <c:pt idx="9450">
                  <c:v>21.581</c:v>
                </c:pt>
                <c:pt idx="9451">
                  <c:v>21.637360000000001</c:v>
                </c:pt>
                <c:pt idx="9452">
                  <c:v>21.693960000000001</c:v>
                </c:pt>
                <c:pt idx="9453">
                  <c:v>21.749970000000001</c:v>
                </c:pt>
                <c:pt idx="9454">
                  <c:v>21.807320000000001</c:v>
                </c:pt>
                <c:pt idx="9455">
                  <c:v>21.864550000000001</c:v>
                </c:pt>
                <c:pt idx="9456">
                  <c:v>21.920819999999999</c:v>
                </c:pt>
                <c:pt idx="9457">
                  <c:v>21.97719</c:v>
                </c:pt>
                <c:pt idx="9458">
                  <c:v>22.03482</c:v>
                </c:pt>
                <c:pt idx="9459">
                  <c:v>22.092359999999999</c:v>
                </c:pt>
                <c:pt idx="9460">
                  <c:v>22.14997</c:v>
                </c:pt>
                <c:pt idx="9461">
                  <c:v>22.206869999999999</c:v>
                </c:pt>
                <c:pt idx="9462">
                  <c:v>22.263770000000001</c:v>
                </c:pt>
                <c:pt idx="9463">
                  <c:v>22.32178</c:v>
                </c:pt>
                <c:pt idx="9464">
                  <c:v>22.381160000000001</c:v>
                </c:pt>
                <c:pt idx="9465">
                  <c:v>22.439029999999999</c:v>
                </c:pt>
                <c:pt idx="9466">
                  <c:v>22.494710000000001</c:v>
                </c:pt>
                <c:pt idx="9467">
                  <c:v>22.544879999999999</c:v>
                </c:pt>
                <c:pt idx="9468">
                  <c:v>22.599810000000002</c:v>
                </c:pt>
                <c:pt idx="9469">
                  <c:v>22.656860000000002</c:v>
                </c:pt>
                <c:pt idx="9470">
                  <c:v>22.714569999999998</c:v>
                </c:pt>
                <c:pt idx="9471">
                  <c:v>22.773810000000001</c:v>
                </c:pt>
                <c:pt idx="9472">
                  <c:v>22.833159999999999</c:v>
                </c:pt>
                <c:pt idx="9473">
                  <c:v>22.893129999999999</c:v>
                </c:pt>
                <c:pt idx="9474">
                  <c:v>22.95307</c:v>
                </c:pt>
                <c:pt idx="9475">
                  <c:v>23.013649999999998</c:v>
                </c:pt>
                <c:pt idx="9476">
                  <c:v>23.073689999999999</c:v>
                </c:pt>
                <c:pt idx="9477">
                  <c:v>23.13355</c:v>
                </c:pt>
                <c:pt idx="9478">
                  <c:v>23.19323</c:v>
                </c:pt>
                <c:pt idx="9479">
                  <c:v>23.25301</c:v>
                </c:pt>
                <c:pt idx="9480">
                  <c:v>23.31298</c:v>
                </c:pt>
                <c:pt idx="9481">
                  <c:v>23.372820000000001</c:v>
                </c:pt>
                <c:pt idx="9482">
                  <c:v>23.432670000000002</c:v>
                </c:pt>
                <c:pt idx="9483">
                  <c:v>23.493030000000001</c:v>
                </c:pt>
                <c:pt idx="9484">
                  <c:v>23.55376</c:v>
                </c:pt>
                <c:pt idx="9485">
                  <c:v>23.6142</c:v>
                </c:pt>
                <c:pt idx="9486">
                  <c:v>23.675660000000001</c:v>
                </c:pt>
                <c:pt idx="9487">
                  <c:v>23.73723</c:v>
                </c:pt>
                <c:pt idx="9488">
                  <c:v>23.798269999999999</c:v>
                </c:pt>
                <c:pt idx="9489">
                  <c:v>23.859010000000001</c:v>
                </c:pt>
                <c:pt idx="9490">
                  <c:v>23.920200000000001</c:v>
                </c:pt>
                <c:pt idx="9491">
                  <c:v>23.98264</c:v>
                </c:pt>
                <c:pt idx="9492">
                  <c:v>24.044779999999999</c:v>
                </c:pt>
                <c:pt idx="9493">
                  <c:v>24.1067</c:v>
                </c:pt>
                <c:pt idx="9494">
                  <c:v>24.169779999999999</c:v>
                </c:pt>
                <c:pt idx="9495">
                  <c:v>24.231290000000001</c:v>
                </c:pt>
                <c:pt idx="9496">
                  <c:v>24.293559999999999</c:v>
                </c:pt>
                <c:pt idx="9497">
                  <c:v>24.356639999999999</c:v>
                </c:pt>
                <c:pt idx="9498">
                  <c:v>24.419840000000001</c:v>
                </c:pt>
                <c:pt idx="9499">
                  <c:v>24.483219999999999</c:v>
                </c:pt>
                <c:pt idx="9500">
                  <c:v>24.54618</c:v>
                </c:pt>
                <c:pt idx="9501">
                  <c:v>24.609909999999999</c:v>
                </c:pt>
                <c:pt idx="9502">
                  <c:v>24.672540000000001</c:v>
                </c:pt>
                <c:pt idx="9503">
                  <c:v>24.736899999999999</c:v>
                </c:pt>
                <c:pt idx="9504">
                  <c:v>24.801449999999999</c:v>
                </c:pt>
                <c:pt idx="9505">
                  <c:v>24.866710000000001</c:v>
                </c:pt>
                <c:pt idx="9506">
                  <c:v>24.93235</c:v>
                </c:pt>
                <c:pt idx="9507">
                  <c:v>24.9984</c:v>
                </c:pt>
                <c:pt idx="9508">
                  <c:v>25.064160000000001</c:v>
                </c:pt>
                <c:pt idx="9509">
                  <c:v>25.129529999999999</c:v>
                </c:pt>
                <c:pt idx="9510">
                  <c:v>25.194980000000001</c:v>
                </c:pt>
                <c:pt idx="9511">
                  <c:v>25.260429999999999</c:v>
                </c:pt>
                <c:pt idx="9512">
                  <c:v>25.32676</c:v>
                </c:pt>
                <c:pt idx="9513">
                  <c:v>25.393080000000001</c:v>
                </c:pt>
                <c:pt idx="9514">
                  <c:v>25.45824</c:v>
                </c:pt>
                <c:pt idx="9515">
                  <c:v>25.524460000000001</c:v>
                </c:pt>
                <c:pt idx="9516">
                  <c:v>25.590730000000001</c:v>
                </c:pt>
                <c:pt idx="9517">
                  <c:v>25.658159999999999</c:v>
                </c:pt>
                <c:pt idx="9518">
                  <c:v>25.72532</c:v>
                </c:pt>
                <c:pt idx="9519">
                  <c:v>25.79346</c:v>
                </c:pt>
                <c:pt idx="9520">
                  <c:v>25.86253</c:v>
                </c:pt>
                <c:pt idx="9521">
                  <c:v>25.931080000000001</c:v>
                </c:pt>
                <c:pt idx="9522">
                  <c:v>26.00001</c:v>
                </c:pt>
                <c:pt idx="9523">
                  <c:v>26.067920000000001</c:v>
                </c:pt>
                <c:pt idx="9524">
                  <c:v>26.13672</c:v>
                </c:pt>
                <c:pt idx="9525">
                  <c:v>26.205030000000001</c:v>
                </c:pt>
                <c:pt idx="9526">
                  <c:v>26.274239999999999</c:v>
                </c:pt>
                <c:pt idx="9527">
                  <c:v>26.342649999999999</c:v>
                </c:pt>
                <c:pt idx="9528">
                  <c:v>26.412040000000001</c:v>
                </c:pt>
                <c:pt idx="9529">
                  <c:v>26.481400000000001</c:v>
                </c:pt>
                <c:pt idx="9530">
                  <c:v>26.547280000000001</c:v>
                </c:pt>
                <c:pt idx="9531">
                  <c:v>26.610250000000001</c:v>
                </c:pt>
                <c:pt idx="9532">
                  <c:v>26.674420000000001</c:v>
                </c:pt>
                <c:pt idx="9533">
                  <c:v>26.74231</c:v>
                </c:pt>
                <c:pt idx="9534">
                  <c:v>26.812110000000001</c:v>
                </c:pt>
                <c:pt idx="9535">
                  <c:v>26.882770000000001</c:v>
                </c:pt>
                <c:pt idx="9536">
                  <c:v>26.95467</c:v>
                </c:pt>
                <c:pt idx="9537">
                  <c:v>27.02553</c:v>
                </c:pt>
                <c:pt idx="9538">
                  <c:v>27.096240000000002</c:v>
                </c:pt>
                <c:pt idx="9539">
                  <c:v>27.16797</c:v>
                </c:pt>
                <c:pt idx="9540">
                  <c:v>27.239529999999998</c:v>
                </c:pt>
                <c:pt idx="9541">
                  <c:v>27.31176</c:v>
                </c:pt>
                <c:pt idx="9542">
                  <c:v>27.3843</c:v>
                </c:pt>
                <c:pt idx="9543">
                  <c:v>27.45635</c:v>
                </c:pt>
                <c:pt idx="9544">
                  <c:v>27.528169999999999</c:v>
                </c:pt>
                <c:pt idx="9545">
                  <c:v>27.600290000000001</c:v>
                </c:pt>
                <c:pt idx="9546">
                  <c:v>27.673559999999998</c:v>
                </c:pt>
                <c:pt idx="9547">
                  <c:v>27.74729</c:v>
                </c:pt>
                <c:pt idx="9548">
                  <c:v>27.820879999999999</c:v>
                </c:pt>
                <c:pt idx="9549">
                  <c:v>27.89396</c:v>
                </c:pt>
                <c:pt idx="9550">
                  <c:v>27.967610000000001</c:v>
                </c:pt>
                <c:pt idx="9551">
                  <c:v>28.041820000000001</c:v>
                </c:pt>
                <c:pt idx="9552">
                  <c:v>28.115670000000001</c:v>
                </c:pt>
                <c:pt idx="9553">
                  <c:v>28.18957</c:v>
                </c:pt>
                <c:pt idx="9554">
                  <c:v>28.263500000000001</c:v>
                </c:pt>
                <c:pt idx="9555">
                  <c:v>28.336639999999999</c:v>
                </c:pt>
                <c:pt idx="9556">
                  <c:v>28.410049999999998</c:v>
                </c:pt>
                <c:pt idx="9557">
                  <c:v>28.484580000000001</c:v>
                </c:pt>
                <c:pt idx="9558">
                  <c:v>28.559329999999999</c:v>
                </c:pt>
                <c:pt idx="9559">
                  <c:v>28.63391</c:v>
                </c:pt>
                <c:pt idx="9560">
                  <c:v>28.708960000000001</c:v>
                </c:pt>
                <c:pt idx="9561">
                  <c:v>28.785540000000001</c:v>
                </c:pt>
                <c:pt idx="9562">
                  <c:v>28.861609999999999</c:v>
                </c:pt>
                <c:pt idx="9563">
                  <c:v>28.937449999999998</c:v>
                </c:pt>
                <c:pt idx="9564">
                  <c:v>29.01529</c:v>
                </c:pt>
                <c:pt idx="9565">
                  <c:v>29.093029999999999</c:v>
                </c:pt>
                <c:pt idx="9566">
                  <c:v>29.169429999999998</c:v>
                </c:pt>
                <c:pt idx="9567">
                  <c:v>29.247</c:v>
                </c:pt>
                <c:pt idx="9568">
                  <c:v>29.32527</c:v>
                </c:pt>
                <c:pt idx="9569">
                  <c:v>29.402519999999999</c:v>
                </c:pt>
                <c:pt idx="9570">
                  <c:v>29.479659999999999</c:v>
                </c:pt>
                <c:pt idx="9571">
                  <c:v>29.557939999999999</c:v>
                </c:pt>
                <c:pt idx="9572">
                  <c:v>29.63654</c:v>
                </c:pt>
                <c:pt idx="9573">
                  <c:v>29.715150000000001</c:v>
                </c:pt>
                <c:pt idx="9574">
                  <c:v>29.793749999999999</c:v>
                </c:pt>
                <c:pt idx="9575">
                  <c:v>29.872789999999998</c:v>
                </c:pt>
                <c:pt idx="9576">
                  <c:v>29.951899999999998</c:v>
                </c:pt>
                <c:pt idx="9577">
                  <c:v>30.031700000000001</c:v>
                </c:pt>
                <c:pt idx="9578">
                  <c:v>30.111930000000001</c:v>
                </c:pt>
                <c:pt idx="9579">
                  <c:v>30.192080000000001</c:v>
                </c:pt>
                <c:pt idx="9580">
                  <c:v>30.273150000000001</c:v>
                </c:pt>
                <c:pt idx="9581">
                  <c:v>30.3538</c:v>
                </c:pt>
                <c:pt idx="9582">
                  <c:v>30.434619999999999</c:v>
                </c:pt>
                <c:pt idx="9583">
                  <c:v>30.515550000000001</c:v>
                </c:pt>
                <c:pt idx="9584">
                  <c:v>30.596900000000002</c:v>
                </c:pt>
                <c:pt idx="9585">
                  <c:v>30.67848</c:v>
                </c:pt>
                <c:pt idx="9586">
                  <c:v>30.76004</c:v>
                </c:pt>
                <c:pt idx="9587">
                  <c:v>30.842410000000001</c:v>
                </c:pt>
                <c:pt idx="9588">
                  <c:v>30.925070000000002</c:v>
                </c:pt>
                <c:pt idx="9589">
                  <c:v>31.008400000000002</c:v>
                </c:pt>
                <c:pt idx="9590">
                  <c:v>31.092390000000002</c:v>
                </c:pt>
                <c:pt idx="9591">
                  <c:v>31.175750000000001</c:v>
                </c:pt>
                <c:pt idx="9592">
                  <c:v>31.258669999999999</c:v>
                </c:pt>
                <c:pt idx="9593">
                  <c:v>31.342390000000002</c:v>
                </c:pt>
                <c:pt idx="9594">
                  <c:v>31.424410000000002</c:v>
                </c:pt>
                <c:pt idx="9595">
                  <c:v>31.50178</c:v>
                </c:pt>
                <c:pt idx="9596">
                  <c:v>31.57734</c:v>
                </c:pt>
                <c:pt idx="9597">
                  <c:v>31.656960000000002</c:v>
                </c:pt>
                <c:pt idx="9598">
                  <c:v>31.74081</c:v>
                </c:pt>
                <c:pt idx="9599">
                  <c:v>31.825050000000001</c:v>
                </c:pt>
                <c:pt idx="9600">
                  <c:v>31.910720000000001</c:v>
                </c:pt>
                <c:pt idx="9601">
                  <c:v>31.996490000000001</c:v>
                </c:pt>
                <c:pt idx="9602">
                  <c:v>32.082549999999998</c:v>
                </c:pt>
                <c:pt idx="9603">
                  <c:v>32.168700000000001</c:v>
                </c:pt>
                <c:pt idx="9604">
                  <c:v>32.255850000000002</c:v>
                </c:pt>
                <c:pt idx="9605">
                  <c:v>32.342500000000001</c:v>
                </c:pt>
                <c:pt idx="9606">
                  <c:v>32.429180000000002</c:v>
                </c:pt>
                <c:pt idx="9607">
                  <c:v>32.515909999999998</c:v>
                </c:pt>
                <c:pt idx="9608">
                  <c:v>32.602829999999997</c:v>
                </c:pt>
                <c:pt idx="9609">
                  <c:v>32.690060000000003</c:v>
                </c:pt>
                <c:pt idx="9610">
                  <c:v>32.778089999999999</c:v>
                </c:pt>
                <c:pt idx="9611">
                  <c:v>32.863979999999998</c:v>
                </c:pt>
                <c:pt idx="9612">
                  <c:v>32.951259999999998</c:v>
                </c:pt>
                <c:pt idx="9613">
                  <c:v>33.040179999999999</c:v>
                </c:pt>
                <c:pt idx="9614">
                  <c:v>33.129190000000001</c:v>
                </c:pt>
                <c:pt idx="9615">
                  <c:v>33.217930000000003</c:v>
                </c:pt>
                <c:pt idx="9616">
                  <c:v>33.306930000000001</c:v>
                </c:pt>
                <c:pt idx="9617">
                  <c:v>33.396630000000002</c:v>
                </c:pt>
                <c:pt idx="9618">
                  <c:v>33.486289999999997</c:v>
                </c:pt>
                <c:pt idx="9619">
                  <c:v>33.577010000000001</c:v>
                </c:pt>
                <c:pt idx="9620">
                  <c:v>33.6663</c:v>
                </c:pt>
                <c:pt idx="9621">
                  <c:v>33.755470000000003</c:v>
                </c:pt>
                <c:pt idx="9622">
                  <c:v>33.845410000000001</c:v>
                </c:pt>
                <c:pt idx="9623">
                  <c:v>33.935560000000002</c:v>
                </c:pt>
                <c:pt idx="9624">
                  <c:v>34.02561</c:v>
                </c:pt>
                <c:pt idx="9625">
                  <c:v>34.116619999999998</c:v>
                </c:pt>
                <c:pt idx="9626">
                  <c:v>34.208320000000001</c:v>
                </c:pt>
                <c:pt idx="9627">
                  <c:v>34.300559999999997</c:v>
                </c:pt>
                <c:pt idx="9628">
                  <c:v>34.392980000000001</c:v>
                </c:pt>
                <c:pt idx="9629">
                  <c:v>34.48592</c:v>
                </c:pt>
                <c:pt idx="9630">
                  <c:v>34.57864</c:v>
                </c:pt>
                <c:pt idx="9631">
                  <c:v>34.671570000000003</c:v>
                </c:pt>
                <c:pt idx="9632">
                  <c:v>34.76455</c:v>
                </c:pt>
                <c:pt idx="9633">
                  <c:v>34.857750000000003</c:v>
                </c:pt>
                <c:pt idx="9634">
                  <c:v>34.951839999999997</c:v>
                </c:pt>
                <c:pt idx="9635">
                  <c:v>35.045099999999998</c:v>
                </c:pt>
                <c:pt idx="9636">
                  <c:v>35.13944</c:v>
                </c:pt>
                <c:pt idx="9637">
                  <c:v>35.233780000000003</c:v>
                </c:pt>
                <c:pt idx="9638">
                  <c:v>35.328229999999998</c:v>
                </c:pt>
                <c:pt idx="9639">
                  <c:v>35.422170000000001</c:v>
                </c:pt>
                <c:pt idx="9640">
                  <c:v>35.515070000000001</c:v>
                </c:pt>
                <c:pt idx="9641">
                  <c:v>35.608899999999998</c:v>
                </c:pt>
                <c:pt idx="9642">
                  <c:v>35.70467</c:v>
                </c:pt>
                <c:pt idx="9643">
                  <c:v>35.800849999999997</c:v>
                </c:pt>
                <c:pt idx="9644">
                  <c:v>35.897030000000001</c:v>
                </c:pt>
                <c:pt idx="9645">
                  <c:v>35.993450000000003</c:v>
                </c:pt>
                <c:pt idx="9646">
                  <c:v>36.089759999999998</c:v>
                </c:pt>
                <c:pt idx="9647">
                  <c:v>36.1873</c:v>
                </c:pt>
                <c:pt idx="9648">
                  <c:v>36.284469999999999</c:v>
                </c:pt>
                <c:pt idx="9649">
                  <c:v>36.383409999999998</c:v>
                </c:pt>
                <c:pt idx="9650">
                  <c:v>36.481119999999997</c:v>
                </c:pt>
                <c:pt idx="9651">
                  <c:v>36.579599999999999</c:v>
                </c:pt>
                <c:pt idx="9652">
                  <c:v>36.677430000000001</c:v>
                </c:pt>
                <c:pt idx="9653">
                  <c:v>36.776479999999999</c:v>
                </c:pt>
                <c:pt idx="9654">
                  <c:v>36.875459999999997</c:v>
                </c:pt>
                <c:pt idx="9655">
                  <c:v>36.974409999999999</c:v>
                </c:pt>
                <c:pt idx="9656">
                  <c:v>37.07405</c:v>
                </c:pt>
                <c:pt idx="9657">
                  <c:v>37.173929999999999</c:v>
                </c:pt>
                <c:pt idx="9658">
                  <c:v>37.272889999999997</c:v>
                </c:pt>
                <c:pt idx="9659">
                  <c:v>37.366140000000001</c:v>
                </c:pt>
                <c:pt idx="9660">
                  <c:v>37.454630000000002</c:v>
                </c:pt>
                <c:pt idx="9661">
                  <c:v>37.550870000000003</c:v>
                </c:pt>
                <c:pt idx="9662">
                  <c:v>37.652430000000003</c:v>
                </c:pt>
                <c:pt idx="9663">
                  <c:v>37.752450000000003</c:v>
                </c:pt>
                <c:pt idx="9664">
                  <c:v>37.853499999999997</c:v>
                </c:pt>
                <c:pt idx="9665">
                  <c:v>37.954050000000002</c:v>
                </c:pt>
                <c:pt idx="9666">
                  <c:v>38.056730000000002</c:v>
                </c:pt>
                <c:pt idx="9667">
                  <c:v>38.158549999999998</c:v>
                </c:pt>
                <c:pt idx="9668">
                  <c:v>38.260460000000002</c:v>
                </c:pt>
                <c:pt idx="9669">
                  <c:v>38.363439999999997</c:v>
                </c:pt>
                <c:pt idx="9670">
                  <c:v>38.46593</c:v>
                </c:pt>
                <c:pt idx="9671">
                  <c:v>38.568730000000002</c:v>
                </c:pt>
                <c:pt idx="9672">
                  <c:v>38.672409999999999</c:v>
                </c:pt>
                <c:pt idx="9673">
                  <c:v>38.77637</c:v>
                </c:pt>
                <c:pt idx="9674">
                  <c:v>38.881610000000002</c:v>
                </c:pt>
                <c:pt idx="9675">
                  <c:v>38.986269999999998</c:v>
                </c:pt>
                <c:pt idx="9676">
                  <c:v>39.091070000000002</c:v>
                </c:pt>
                <c:pt idx="9677">
                  <c:v>39.194850000000002</c:v>
                </c:pt>
                <c:pt idx="9678">
                  <c:v>39.300289999999997</c:v>
                </c:pt>
                <c:pt idx="9679">
                  <c:v>39.405459999999998</c:v>
                </c:pt>
                <c:pt idx="9680">
                  <c:v>39.509729999999998</c:v>
                </c:pt>
                <c:pt idx="9681">
                  <c:v>39.614379999999997</c:v>
                </c:pt>
                <c:pt idx="9682">
                  <c:v>39.71913</c:v>
                </c:pt>
                <c:pt idx="9683">
                  <c:v>39.825719999999997</c:v>
                </c:pt>
                <c:pt idx="9684">
                  <c:v>39.93121</c:v>
                </c:pt>
                <c:pt idx="9685">
                  <c:v>40.037570000000002</c:v>
                </c:pt>
                <c:pt idx="9686">
                  <c:v>40.144030000000001</c:v>
                </c:pt>
                <c:pt idx="9687">
                  <c:v>40.250480000000003</c:v>
                </c:pt>
                <c:pt idx="9688">
                  <c:v>40.357280000000003</c:v>
                </c:pt>
                <c:pt idx="9689">
                  <c:v>40.46651</c:v>
                </c:pt>
                <c:pt idx="9690">
                  <c:v>40.575029999999998</c:v>
                </c:pt>
                <c:pt idx="9691">
                  <c:v>40.683410000000002</c:v>
                </c:pt>
                <c:pt idx="9692">
                  <c:v>40.791449999999998</c:v>
                </c:pt>
                <c:pt idx="9693">
                  <c:v>40.900289999999998</c:v>
                </c:pt>
                <c:pt idx="9694">
                  <c:v>41.008800000000001</c:v>
                </c:pt>
                <c:pt idx="9695">
                  <c:v>41.116869999999999</c:v>
                </c:pt>
                <c:pt idx="9696">
                  <c:v>41.223930000000003</c:v>
                </c:pt>
                <c:pt idx="9697">
                  <c:v>41.332470000000001</c:v>
                </c:pt>
                <c:pt idx="9698">
                  <c:v>41.44021</c:v>
                </c:pt>
                <c:pt idx="9699">
                  <c:v>41.549230000000001</c:v>
                </c:pt>
                <c:pt idx="9700">
                  <c:v>41.658560000000001</c:v>
                </c:pt>
                <c:pt idx="9701">
                  <c:v>41.769210000000001</c:v>
                </c:pt>
                <c:pt idx="9702">
                  <c:v>41.879750000000001</c:v>
                </c:pt>
                <c:pt idx="9703">
                  <c:v>41.990409999999997</c:v>
                </c:pt>
                <c:pt idx="9704">
                  <c:v>42.10078</c:v>
                </c:pt>
                <c:pt idx="9705">
                  <c:v>42.210610000000003</c:v>
                </c:pt>
                <c:pt idx="9706">
                  <c:v>42.323720000000002</c:v>
                </c:pt>
                <c:pt idx="9707">
                  <c:v>42.435189999999999</c:v>
                </c:pt>
                <c:pt idx="9708">
                  <c:v>42.546379999999999</c:v>
                </c:pt>
                <c:pt idx="9709">
                  <c:v>42.657690000000002</c:v>
                </c:pt>
                <c:pt idx="9710">
                  <c:v>42.769570000000002</c:v>
                </c:pt>
                <c:pt idx="9711">
                  <c:v>42.881819999999998</c:v>
                </c:pt>
                <c:pt idx="9712">
                  <c:v>42.995049999999999</c:v>
                </c:pt>
                <c:pt idx="9713">
                  <c:v>43.108629999999998</c:v>
                </c:pt>
                <c:pt idx="9714">
                  <c:v>43.220599999999997</c:v>
                </c:pt>
                <c:pt idx="9715">
                  <c:v>43.333550000000002</c:v>
                </c:pt>
                <c:pt idx="9716">
                  <c:v>43.445749999999997</c:v>
                </c:pt>
                <c:pt idx="9717">
                  <c:v>43.559420000000003</c:v>
                </c:pt>
                <c:pt idx="9718">
                  <c:v>43.672220000000003</c:v>
                </c:pt>
                <c:pt idx="9719">
                  <c:v>43.785629999999998</c:v>
                </c:pt>
                <c:pt idx="9720">
                  <c:v>43.90005</c:v>
                </c:pt>
                <c:pt idx="9721">
                  <c:v>44.015120000000003</c:v>
                </c:pt>
                <c:pt idx="9722">
                  <c:v>44.12811</c:v>
                </c:pt>
                <c:pt idx="9723">
                  <c:v>44.235309999999998</c:v>
                </c:pt>
                <c:pt idx="9724">
                  <c:v>44.335030000000003</c:v>
                </c:pt>
                <c:pt idx="9725">
                  <c:v>44.439450000000001</c:v>
                </c:pt>
                <c:pt idx="9726">
                  <c:v>44.551389999999998</c:v>
                </c:pt>
                <c:pt idx="9727">
                  <c:v>44.665469999999999</c:v>
                </c:pt>
                <c:pt idx="9728">
                  <c:v>44.779989999999998</c:v>
                </c:pt>
                <c:pt idx="9729">
                  <c:v>44.89499</c:v>
                </c:pt>
                <c:pt idx="9730">
                  <c:v>45.009810000000002</c:v>
                </c:pt>
                <c:pt idx="9731">
                  <c:v>45.124899999999997</c:v>
                </c:pt>
                <c:pt idx="9732">
                  <c:v>45.240519999999997</c:v>
                </c:pt>
                <c:pt idx="9733">
                  <c:v>45.35669</c:v>
                </c:pt>
                <c:pt idx="9734">
                  <c:v>45.47336</c:v>
                </c:pt>
                <c:pt idx="9735">
                  <c:v>45.589440000000003</c:v>
                </c:pt>
                <c:pt idx="9736">
                  <c:v>45.705469999999998</c:v>
                </c:pt>
                <c:pt idx="9737">
                  <c:v>45.82152</c:v>
                </c:pt>
                <c:pt idx="9738">
                  <c:v>45.936860000000003</c:v>
                </c:pt>
                <c:pt idx="9739">
                  <c:v>46.052909999999997</c:v>
                </c:pt>
                <c:pt idx="9740">
                  <c:v>46.168799999999997</c:v>
                </c:pt>
                <c:pt idx="9741">
                  <c:v>46.28463</c:v>
                </c:pt>
                <c:pt idx="9742">
                  <c:v>46.400329999999997</c:v>
                </c:pt>
                <c:pt idx="9743">
                  <c:v>46.5154</c:v>
                </c:pt>
                <c:pt idx="9744">
                  <c:v>46.630099999999999</c:v>
                </c:pt>
                <c:pt idx="9745">
                  <c:v>46.746209999999998</c:v>
                </c:pt>
                <c:pt idx="9746">
                  <c:v>46.86253</c:v>
                </c:pt>
                <c:pt idx="9747">
                  <c:v>46.97927</c:v>
                </c:pt>
                <c:pt idx="9748">
                  <c:v>47.096319999999999</c:v>
                </c:pt>
                <c:pt idx="9749">
                  <c:v>47.212730000000001</c:v>
                </c:pt>
                <c:pt idx="9750">
                  <c:v>47.329639999999998</c:v>
                </c:pt>
                <c:pt idx="9751">
                  <c:v>47.444789999999998</c:v>
                </c:pt>
                <c:pt idx="9752">
                  <c:v>47.560369999999999</c:v>
                </c:pt>
                <c:pt idx="9753">
                  <c:v>47.677149999999997</c:v>
                </c:pt>
                <c:pt idx="9754">
                  <c:v>47.79401</c:v>
                </c:pt>
                <c:pt idx="9755">
                  <c:v>47.911140000000003</c:v>
                </c:pt>
                <c:pt idx="9756">
                  <c:v>48.027589999999996</c:v>
                </c:pt>
                <c:pt idx="9757">
                  <c:v>48.143140000000002</c:v>
                </c:pt>
                <c:pt idx="9758">
                  <c:v>48.259070000000001</c:v>
                </c:pt>
                <c:pt idx="9759">
                  <c:v>48.375230000000002</c:v>
                </c:pt>
                <c:pt idx="9760">
                  <c:v>48.49286</c:v>
                </c:pt>
                <c:pt idx="9761">
                  <c:v>48.60971</c:v>
                </c:pt>
                <c:pt idx="9762">
                  <c:v>48.725540000000002</c:v>
                </c:pt>
                <c:pt idx="9763">
                  <c:v>48.841360000000002</c:v>
                </c:pt>
                <c:pt idx="9764">
                  <c:v>48.958599999999997</c:v>
                </c:pt>
                <c:pt idx="9765">
                  <c:v>49.075949999999999</c:v>
                </c:pt>
                <c:pt idx="9766">
                  <c:v>49.193060000000003</c:v>
                </c:pt>
                <c:pt idx="9767">
                  <c:v>49.310090000000002</c:v>
                </c:pt>
                <c:pt idx="9768">
                  <c:v>49.427219999999998</c:v>
                </c:pt>
                <c:pt idx="9769">
                  <c:v>49.543529999999997</c:v>
                </c:pt>
                <c:pt idx="9770">
                  <c:v>49.660119999999999</c:v>
                </c:pt>
                <c:pt idx="9771">
                  <c:v>49.776409999999998</c:v>
                </c:pt>
                <c:pt idx="9772">
                  <c:v>49.893259999999998</c:v>
                </c:pt>
                <c:pt idx="9773">
                  <c:v>50.011490000000002</c:v>
                </c:pt>
                <c:pt idx="9774">
                  <c:v>50.128740000000001</c:v>
                </c:pt>
                <c:pt idx="9775">
                  <c:v>50.244869999999999</c:v>
                </c:pt>
                <c:pt idx="9776">
                  <c:v>50.361840000000001</c:v>
                </c:pt>
                <c:pt idx="9777">
                  <c:v>50.478729999999999</c:v>
                </c:pt>
                <c:pt idx="9778">
                  <c:v>50.5946</c:v>
                </c:pt>
                <c:pt idx="9779">
                  <c:v>50.710799999999999</c:v>
                </c:pt>
                <c:pt idx="9780">
                  <c:v>50.827820000000003</c:v>
                </c:pt>
                <c:pt idx="9781">
                  <c:v>50.944859999999998</c:v>
                </c:pt>
                <c:pt idx="9782">
                  <c:v>51.060670000000002</c:v>
                </c:pt>
                <c:pt idx="9783">
                  <c:v>51.176110000000001</c:v>
                </c:pt>
                <c:pt idx="9784">
                  <c:v>51.293309999999998</c:v>
                </c:pt>
                <c:pt idx="9785">
                  <c:v>51.409610000000001</c:v>
                </c:pt>
                <c:pt idx="9786">
                  <c:v>51.5261</c:v>
                </c:pt>
                <c:pt idx="9787">
                  <c:v>51.639290000000003</c:v>
                </c:pt>
                <c:pt idx="9788">
                  <c:v>51.743920000000003</c:v>
                </c:pt>
                <c:pt idx="9789">
                  <c:v>51.848390000000002</c:v>
                </c:pt>
                <c:pt idx="9790">
                  <c:v>51.960329999999999</c:v>
                </c:pt>
                <c:pt idx="9791">
                  <c:v>52.077129999999997</c:v>
                </c:pt>
                <c:pt idx="9792">
                  <c:v>52.19361</c:v>
                </c:pt>
                <c:pt idx="9793">
                  <c:v>52.310279999999999</c:v>
                </c:pt>
                <c:pt idx="9794">
                  <c:v>52.427419999999998</c:v>
                </c:pt>
                <c:pt idx="9795">
                  <c:v>52.544629999999998</c:v>
                </c:pt>
                <c:pt idx="9796">
                  <c:v>52.66039</c:v>
                </c:pt>
                <c:pt idx="9797">
                  <c:v>52.77581</c:v>
                </c:pt>
                <c:pt idx="9798">
                  <c:v>52.892189999999999</c:v>
                </c:pt>
                <c:pt idx="9799">
                  <c:v>53.007779999999997</c:v>
                </c:pt>
                <c:pt idx="9800">
                  <c:v>53.12276</c:v>
                </c:pt>
                <c:pt idx="9801">
                  <c:v>53.238709999999998</c:v>
                </c:pt>
                <c:pt idx="9802">
                  <c:v>53.354120000000002</c:v>
                </c:pt>
                <c:pt idx="9803">
                  <c:v>53.46931</c:v>
                </c:pt>
                <c:pt idx="9804">
                  <c:v>53.58473</c:v>
                </c:pt>
                <c:pt idx="9805">
                  <c:v>53.699150000000003</c:v>
                </c:pt>
                <c:pt idx="9806">
                  <c:v>53.813760000000002</c:v>
                </c:pt>
                <c:pt idx="9807">
                  <c:v>53.929130000000001</c:v>
                </c:pt>
                <c:pt idx="9808">
                  <c:v>54.043709999999997</c:v>
                </c:pt>
                <c:pt idx="9809">
                  <c:v>54.157800000000002</c:v>
                </c:pt>
                <c:pt idx="9810">
                  <c:v>54.27243</c:v>
                </c:pt>
                <c:pt idx="9811">
                  <c:v>54.386380000000003</c:v>
                </c:pt>
                <c:pt idx="9812">
                  <c:v>54.500129999999999</c:v>
                </c:pt>
                <c:pt idx="9813">
                  <c:v>54.614240000000002</c:v>
                </c:pt>
                <c:pt idx="9814">
                  <c:v>54.72898</c:v>
                </c:pt>
                <c:pt idx="9815">
                  <c:v>54.842860000000002</c:v>
                </c:pt>
                <c:pt idx="9816">
                  <c:v>54.95628</c:v>
                </c:pt>
                <c:pt idx="9817">
                  <c:v>55.070219999999999</c:v>
                </c:pt>
                <c:pt idx="9818">
                  <c:v>55.184199999999997</c:v>
                </c:pt>
                <c:pt idx="9819">
                  <c:v>55.297730000000001</c:v>
                </c:pt>
                <c:pt idx="9820">
                  <c:v>55.411380000000001</c:v>
                </c:pt>
                <c:pt idx="9821">
                  <c:v>55.524859999999997</c:v>
                </c:pt>
                <c:pt idx="9822">
                  <c:v>55.637979999999999</c:v>
                </c:pt>
                <c:pt idx="9823">
                  <c:v>55.750540000000001</c:v>
                </c:pt>
                <c:pt idx="9824">
                  <c:v>55.861310000000003</c:v>
                </c:pt>
                <c:pt idx="9825">
                  <c:v>55.9726</c:v>
                </c:pt>
                <c:pt idx="9826">
                  <c:v>56.085569999999997</c:v>
                </c:pt>
                <c:pt idx="9827">
                  <c:v>56.196939999999998</c:v>
                </c:pt>
                <c:pt idx="9828">
                  <c:v>56.307409999999997</c:v>
                </c:pt>
                <c:pt idx="9829">
                  <c:v>56.418059999999997</c:v>
                </c:pt>
                <c:pt idx="9830">
                  <c:v>56.52899</c:v>
                </c:pt>
                <c:pt idx="9831">
                  <c:v>56.639389999999999</c:v>
                </c:pt>
                <c:pt idx="9832">
                  <c:v>56.749749999999999</c:v>
                </c:pt>
                <c:pt idx="9833">
                  <c:v>56.860309999999998</c:v>
                </c:pt>
                <c:pt idx="9834">
                  <c:v>56.969949999999997</c:v>
                </c:pt>
                <c:pt idx="9835">
                  <c:v>57.079079999999998</c:v>
                </c:pt>
                <c:pt idx="9836">
                  <c:v>57.189129999999999</c:v>
                </c:pt>
                <c:pt idx="9837">
                  <c:v>57.298589999999997</c:v>
                </c:pt>
                <c:pt idx="9838">
                  <c:v>57.407339999999998</c:v>
                </c:pt>
                <c:pt idx="9839">
                  <c:v>57.515909999999998</c:v>
                </c:pt>
                <c:pt idx="9840">
                  <c:v>57.62406</c:v>
                </c:pt>
                <c:pt idx="9841">
                  <c:v>57.732590000000002</c:v>
                </c:pt>
                <c:pt idx="9842">
                  <c:v>57.840969999999999</c:v>
                </c:pt>
                <c:pt idx="9843">
                  <c:v>57.949060000000003</c:v>
                </c:pt>
                <c:pt idx="9844">
                  <c:v>58.056359999999998</c:v>
                </c:pt>
                <c:pt idx="9845">
                  <c:v>58.162739999999999</c:v>
                </c:pt>
                <c:pt idx="9846">
                  <c:v>58.270229999999998</c:v>
                </c:pt>
                <c:pt idx="9847">
                  <c:v>58.37771</c:v>
                </c:pt>
                <c:pt idx="9848">
                  <c:v>58.483600000000003</c:v>
                </c:pt>
                <c:pt idx="9849">
                  <c:v>58.588070000000002</c:v>
                </c:pt>
                <c:pt idx="9850">
                  <c:v>58.693379999999998</c:v>
                </c:pt>
                <c:pt idx="9851">
                  <c:v>58.796500000000002</c:v>
                </c:pt>
                <c:pt idx="9852">
                  <c:v>58.893039999999999</c:v>
                </c:pt>
                <c:pt idx="9853">
                  <c:v>58.985759999999999</c:v>
                </c:pt>
                <c:pt idx="9854">
                  <c:v>59.084000000000003</c:v>
                </c:pt>
                <c:pt idx="9855">
                  <c:v>59.188330000000001</c:v>
                </c:pt>
                <c:pt idx="9856">
                  <c:v>59.292400000000001</c:v>
                </c:pt>
                <c:pt idx="9857">
                  <c:v>59.394869999999997</c:v>
                </c:pt>
                <c:pt idx="9858">
                  <c:v>59.496949999999998</c:v>
                </c:pt>
                <c:pt idx="9859">
                  <c:v>59.599299999999999</c:v>
                </c:pt>
                <c:pt idx="9860">
                  <c:v>59.700360000000003</c:v>
                </c:pt>
                <c:pt idx="9861">
                  <c:v>59.801769999999998</c:v>
                </c:pt>
                <c:pt idx="9862">
                  <c:v>59.902700000000003</c:v>
                </c:pt>
                <c:pt idx="9863">
                  <c:v>60.004010000000001</c:v>
                </c:pt>
                <c:pt idx="9864">
                  <c:v>60.104140000000001</c:v>
                </c:pt>
                <c:pt idx="9865">
                  <c:v>60.204030000000003</c:v>
                </c:pt>
                <c:pt idx="9866">
                  <c:v>60.302819999999997</c:v>
                </c:pt>
                <c:pt idx="9867">
                  <c:v>60.400579999999998</c:v>
                </c:pt>
                <c:pt idx="9868">
                  <c:v>60.49868</c:v>
                </c:pt>
                <c:pt idx="9869">
                  <c:v>60.596020000000003</c:v>
                </c:pt>
                <c:pt idx="9870">
                  <c:v>60.69294</c:v>
                </c:pt>
                <c:pt idx="9871">
                  <c:v>60.78904</c:v>
                </c:pt>
                <c:pt idx="9872">
                  <c:v>60.885759999999998</c:v>
                </c:pt>
                <c:pt idx="9873">
                  <c:v>60.981050000000003</c:v>
                </c:pt>
                <c:pt idx="9874">
                  <c:v>61.076680000000003</c:v>
                </c:pt>
                <c:pt idx="9875">
                  <c:v>61.172699999999999</c:v>
                </c:pt>
                <c:pt idx="9876">
                  <c:v>61.266590000000001</c:v>
                </c:pt>
                <c:pt idx="9877">
                  <c:v>61.361989999999999</c:v>
                </c:pt>
                <c:pt idx="9878">
                  <c:v>61.457070000000002</c:v>
                </c:pt>
                <c:pt idx="9879">
                  <c:v>61.550809999999998</c:v>
                </c:pt>
                <c:pt idx="9880">
                  <c:v>61.645180000000003</c:v>
                </c:pt>
                <c:pt idx="9881">
                  <c:v>61.738750000000003</c:v>
                </c:pt>
                <c:pt idx="9882">
                  <c:v>61.832389999999997</c:v>
                </c:pt>
                <c:pt idx="9883">
                  <c:v>61.926389999999998</c:v>
                </c:pt>
                <c:pt idx="9884">
                  <c:v>62.018810000000002</c:v>
                </c:pt>
                <c:pt idx="9885">
                  <c:v>62.110239999999997</c:v>
                </c:pt>
                <c:pt idx="9886">
                  <c:v>62.201520000000002</c:v>
                </c:pt>
                <c:pt idx="9887">
                  <c:v>62.292619999999999</c:v>
                </c:pt>
                <c:pt idx="9888">
                  <c:v>62.381900000000002</c:v>
                </c:pt>
                <c:pt idx="9889">
                  <c:v>62.47119</c:v>
                </c:pt>
                <c:pt idx="9890">
                  <c:v>62.56127</c:v>
                </c:pt>
                <c:pt idx="9891">
                  <c:v>62.650509999999997</c:v>
                </c:pt>
                <c:pt idx="9892">
                  <c:v>62.739620000000002</c:v>
                </c:pt>
                <c:pt idx="9893">
                  <c:v>62.827649999999998</c:v>
                </c:pt>
                <c:pt idx="9894">
                  <c:v>62.914000000000001</c:v>
                </c:pt>
                <c:pt idx="9895">
                  <c:v>63.002519999999997</c:v>
                </c:pt>
                <c:pt idx="9896">
                  <c:v>63.088090000000001</c:v>
                </c:pt>
                <c:pt idx="9897">
                  <c:v>63.174190000000003</c:v>
                </c:pt>
                <c:pt idx="9898">
                  <c:v>63.25976</c:v>
                </c:pt>
                <c:pt idx="9899">
                  <c:v>63.34563</c:v>
                </c:pt>
                <c:pt idx="9900">
                  <c:v>63.431170000000002</c:v>
                </c:pt>
                <c:pt idx="9901">
                  <c:v>63.515230000000003</c:v>
                </c:pt>
                <c:pt idx="9902">
                  <c:v>63.599519999999998</c:v>
                </c:pt>
                <c:pt idx="9903">
                  <c:v>63.684370000000001</c:v>
                </c:pt>
                <c:pt idx="9904">
                  <c:v>63.767940000000003</c:v>
                </c:pt>
                <c:pt idx="9905">
                  <c:v>63.85</c:v>
                </c:pt>
                <c:pt idx="9906">
                  <c:v>63.932200000000002</c:v>
                </c:pt>
                <c:pt idx="9907">
                  <c:v>64.014210000000006</c:v>
                </c:pt>
                <c:pt idx="9908">
                  <c:v>64.096310000000003</c:v>
                </c:pt>
                <c:pt idx="9909">
                  <c:v>64.177379999999999</c:v>
                </c:pt>
                <c:pt idx="9910">
                  <c:v>64.25864</c:v>
                </c:pt>
                <c:pt idx="9911">
                  <c:v>64.338499999999996</c:v>
                </c:pt>
                <c:pt idx="9912">
                  <c:v>64.418049999999994</c:v>
                </c:pt>
                <c:pt idx="9913">
                  <c:v>64.496859999999998</c:v>
                </c:pt>
                <c:pt idx="9914">
                  <c:v>64.575739999999996</c:v>
                </c:pt>
                <c:pt idx="9915">
                  <c:v>64.653220000000005</c:v>
                </c:pt>
                <c:pt idx="9916">
                  <c:v>64.725819999999999</c:v>
                </c:pt>
                <c:pt idx="9917">
                  <c:v>64.794619999999995</c:v>
                </c:pt>
                <c:pt idx="9918">
                  <c:v>64.865930000000006</c:v>
                </c:pt>
                <c:pt idx="9919">
                  <c:v>64.942239999999998</c:v>
                </c:pt>
                <c:pt idx="9920">
                  <c:v>65.017570000000006</c:v>
                </c:pt>
                <c:pt idx="9921">
                  <c:v>65.092709999999997</c:v>
                </c:pt>
                <c:pt idx="9922">
                  <c:v>65.167429999999996</c:v>
                </c:pt>
                <c:pt idx="9923">
                  <c:v>65.242099999999994</c:v>
                </c:pt>
                <c:pt idx="9924">
                  <c:v>65.315899999999999</c:v>
                </c:pt>
                <c:pt idx="9925">
                  <c:v>65.390240000000006</c:v>
                </c:pt>
                <c:pt idx="9926">
                  <c:v>65.463260000000005</c:v>
                </c:pt>
                <c:pt idx="9927">
                  <c:v>65.534139999999994</c:v>
                </c:pt>
                <c:pt idx="9928">
                  <c:v>65.606669999999994</c:v>
                </c:pt>
                <c:pt idx="9929">
                  <c:v>65.679150000000007</c:v>
                </c:pt>
                <c:pt idx="9930">
                  <c:v>65.750339999999994</c:v>
                </c:pt>
                <c:pt idx="9931">
                  <c:v>65.821920000000006</c:v>
                </c:pt>
                <c:pt idx="9932">
                  <c:v>65.891549999999995</c:v>
                </c:pt>
                <c:pt idx="9933">
                  <c:v>65.959860000000006</c:v>
                </c:pt>
                <c:pt idx="9934">
                  <c:v>66.027889999999999</c:v>
                </c:pt>
                <c:pt idx="9935">
                  <c:v>66.096090000000004</c:v>
                </c:pt>
                <c:pt idx="9936">
                  <c:v>66.163380000000004</c:v>
                </c:pt>
                <c:pt idx="9937">
                  <c:v>66.229399999999998</c:v>
                </c:pt>
                <c:pt idx="9938">
                  <c:v>66.296000000000006</c:v>
                </c:pt>
                <c:pt idx="9939">
                  <c:v>66.361789999999999</c:v>
                </c:pt>
                <c:pt idx="9940">
                  <c:v>66.426410000000004</c:v>
                </c:pt>
                <c:pt idx="9941">
                  <c:v>66.490690000000001</c:v>
                </c:pt>
                <c:pt idx="9942">
                  <c:v>66.555059999999997</c:v>
                </c:pt>
                <c:pt idx="9943">
                  <c:v>66.618889999999993</c:v>
                </c:pt>
                <c:pt idx="9944">
                  <c:v>66.683120000000002</c:v>
                </c:pt>
                <c:pt idx="9945">
                  <c:v>66.746639999999999</c:v>
                </c:pt>
                <c:pt idx="9946">
                  <c:v>66.810299999999998</c:v>
                </c:pt>
                <c:pt idx="9947">
                  <c:v>66.872200000000007</c:v>
                </c:pt>
                <c:pt idx="9948">
                  <c:v>66.935199999999995</c:v>
                </c:pt>
                <c:pt idx="9949">
                  <c:v>66.997799999999998</c:v>
                </c:pt>
                <c:pt idx="9950">
                  <c:v>67.059259999999995</c:v>
                </c:pt>
                <c:pt idx="9951">
                  <c:v>67.120519999999999</c:v>
                </c:pt>
                <c:pt idx="9952">
                  <c:v>67.181060000000002</c:v>
                </c:pt>
                <c:pt idx="9953">
                  <c:v>67.241460000000004</c:v>
                </c:pt>
                <c:pt idx="9954">
                  <c:v>67.300730000000001</c:v>
                </c:pt>
                <c:pt idx="9955">
                  <c:v>67.360619999999997</c:v>
                </c:pt>
                <c:pt idx="9956">
                  <c:v>67.418199999999999</c:v>
                </c:pt>
                <c:pt idx="9957">
                  <c:v>67.47587</c:v>
                </c:pt>
                <c:pt idx="9958">
                  <c:v>67.534030000000001</c:v>
                </c:pt>
                <c:pt idx="9959">
                  <c:v>67.59151</c:v>
                </c:pt>
                <c:pt idx="9960">
                  <c:v>67.646900000000002</c:v>
                </c:pt>
                <c:pt idx="9961">
                  <c:v>67.702650000000006</c:v>
                </c:pt>
                <c:pt idx="9962">
                  <c:v>67.757930000000002</c:v>
                </c:pt>
                <c:pt idx="9963">
                  <c:v>67.811620000000005</c:v>
                </c:pt>
                <c:pt idx="9964">
                  <c:v>67.865809999999996</c:v>
                </c:pt>
                <c:pt idx="9965">
                  <c:v>67.919600000000003</c:v>
                </c:pt>
                <c:pt idx="9966">
                  <c:v>67.97372</c:v>
                </c:pt>
                <c:pt idx="9967">
                  <c:v>68.026219999999995</c:v>
                </c:pt>
                <c:pt idx="9968">
                  <c:v>68.078749999999999</c:v>
                </c:pt>
                <c:pt idx="9969">
                  <c:v>68.130799999999994</c:v>
                </c:pt>
                <c:pt idx="9970">
                  <c:v>68.183090000000007</c:v>
                </c:pt>
                <c:pt idx="9971">
                  <c:v>68.233879999999999</c:v>
                </c:pt>
                <c:pt idx="9972">
                  <c:v>68.284030000000001</c:v>
                </c:pt>
                <c:pt idx="9973">
                  <c:v>68.333399999999997</c:v>
                </c:pt>
                <c:pt idx="9974">
                  <c:v>68.382059999999996</c:v>
                </c:pt>
                <c:pt idx="9975">
                  <c:v>68.430670000000006</c:v>
                </c:pt>
                <c:pt idx="9976">
                  <c:v>68.479420000000005</c:v>
                </c:pt>
                <c:pt idx="9977">
                  <c:v>68.527000000000001</c:v>
                </c:pt>
                <c:pt idx="9978">
                  <c:v>68.573759999999993</c:v>
                </c:pt>
                <c:pt idx="9979">
                  <c:v>68.619380000000007</c:v>
                </c:pt>
                <c:pt idx="9980">
                  <c:v>68.662790000000001</c:v>
                </c:pt>
                <c:pt idx="9981">
                  <c:v>68.702550000000002</c:v>
                </c:pt>
                <c:pt idx="9982">
                  <c:v>68.742549999999994</c:v>
                </c:pt>
                <c:pt idx="9983">
                  <c:v>68.785030000000006</c:v>
                </c:pt>
                <c:pt idx="9984">
                  <c:v>68.828410000000005</c:v>
                </c:pt>
                <c:pt idx="9985">
                  <c:v>68.871759999999995</c:v>
                </c:pt>
                <c:pt idx="9986">
                  <c:v>68.915049999999994</c:v>
                </c:pt>
                <c:pt idx="9987">
                  <c:v>68.95778</c:v>
                </c:pt>
                <c:pt idx="9988">
                  <c:v>68.999859999999998</c:v>
                </c:pt>
                <c:pt idx="9989">
                  <c:v>69.041240000000002</c:v>
                </c:pt>
                <c:pt idx="9990">
                  <c:v>69.082639999999998</c:v>
                </c:pt>
                <c:pt idx="9991">
                  <c:v>69.123069999999998</c:v>
                </c:pt>
                <c:pt idx="9992">
                  <c:v>69.162639999999996</c:v>
                </c:pt>
                <c:pt idx="9993">
                  <c:v>69.201549999999997</c:v>
                </c:pt>
                <c:pt idx="9994">
                  <c:v>69.240729999999999</c:v>
                </c:pt>
                <c:pt idx="9995">
                  <c:v>69.278859999999995</c:v>
                </c:pt>
                <c:pt idx="9996">
                  <c:v>69.316109999999995</c:v>
                </c:pt>
                <c:pt idx="9997">
                  <c:v>69.354129999999998</c:v>
                </c:pt>
                <c:pt idx="9998">
                  <c:v>69.389880000000005</c:v>
                </c:pt>
                <c:pt idx="9999">
                  <c:v>69.424959999999999</c:v>
                </c:pt>
                <c:pt idx="10000">
                  <c:v>69.460430000000002</c:v>
                </c:pt>
                <c:pt idx="10001">
                  <c:v>69.494889999999998</c:v>
                </c:pt>
                <c:pt idx="10002">
                  <c:v>69.528469999999999</c:v>
                </c:pt>
                <c:pt idx="10003">
                  <c:v>69.561970000000002</c:v>
                </c:pt>
                <c:pt idx="10004">
                  <c:v>69.59545</c:v>
                </c:pt>
                <c:pt idx="10005">
                  <c:v>69.628399999999999</c:v>
                </c:pt>
                <c:pt idx="10006">
                  <c:v>69.661060000000006</c:v>
                </c:pt>
                <c:pt idx="10007">
                  <c:v>69.693820000000002</c:v>
                </c:pt>
                <c:pt idx="10008">
                  <c:v>69.724890000000002</c:v>
                </c:pt>
                <c:pt idx="10009">
                  <c:v>69.755840000000006</c:v>
                </c:pt>
                <c:pt idx="10010">
                  <c:v>69.788570000000007</c:v>
                </c:pt>
                <c:pt idx="10011">
                  <c:v>69.820369999999997</c:v>
                </c:pt>
                <c:pt idx="10012">
                  <c:v>69.851519999999994</c:v>
                </c:pt>
                <c:pt idx="10013">
                  <c:v>69.883589999999998</c:v>
                </c:pt>
                <c:pt idx="10014">
                  <c:v>69.914429999999996</c:v>
                </c:pt>
                <c:pt idx="10015">
                  <c:v>69.944059999999993</c:v>
                </c:pt>
                <c:pt idx="10016">
                  <c:v>69.973339999999993</c:v>
                </c:pt>
                <c:pt idx="10017">
                  <c:v>70.001999999999995</c:v>
                </c:pt>
                <c:pt idx="10018">
                  <c:v>70.029660000000007</c:v>
                </c:pt>
                <c:pt idx="10019">
                  <c:v>70.056849999999997</c:v>
                </c:pt>
                <c:pt idx="10020">
                  <c:v>70.084059999999994</c:v>
                </c:pt>
                <c:pt idx="10021">
                  <c:v>70.110730000000004</c:v>
                </c:pt>
                <c:pt idx="10022">
                  <c:v>70.136979999999994</c:v>
                </c:pt>
                <c:pt idx="10023">
                  <c:v>70.162629999999993</c:v>
                </c:pt>
                <c:pt idx="10024">
                  <c:v>70.188550000000006</c:v>
                </c:pt>
                <c:pt idx="10025">
                  <c:v>70.214089999999999</c:v>
                </c:pt>
                <c:pt idx="10026">
                  <c:v>70.238200000000006</c:v>
                </c:pt>
                <c:pt idx="10027">
                  <c:v>70.262799999999999</c:v>
                </c:pt>
                <c:pt idx="10028">
                  <c:v>70.286180000000002</c:v>
                </c:pt>
                <c:pt idx="10029">
                  <c:v>70.310190000000006</c:v>
                </c:pt>
                <c:pt idx="10030">
                  <c:v>70.333600000000004</c:v>
                </c:pt>
                <c:pt idx="10031">
                  <c:v>70.356430000000003</c:v>
                </c:pt>
                <c:pt idx="10032">
                  <c:v>70.38</c:v>
                </c:pt>
                <c:pt idx="10033">
                  <c:v>70.403059999999996</c:v>
                </c:pt>
                <c:pt idx="10034">
                  <c:v>70.425280000000001</c:v>
                </c:pt>
                <c:pt idx="10035">
                  <c:v>70.447019999999995</c:v>
                </c:pt>
                <c:pt idx="10036">
                  <c:v>70.468119999999999</c:v>
                </c:pt>
                <c:pt idx="10037">
                  <c:v>70.489140000000006</c:v>
                </c:pt>
                <c:pt idx="10038">
                  <c:v>70.510350000000003</c:v>
                </c:pt>
                <c:pt idx="10039">
                  <c:v>70.532179999999997</c:v>
                </c:pt>
                <c:pt idx="10040">
                  <c:v>70.552700000000002</c:v>
                </c:pt>
                <c:pt idx="10041">
                  <c:v>70.572159999999997</c:v>
                </c:pt>
                <c:pt idx="10042">
                  <c:v>70.591009999999997</c:v>
                </c:pt>
                <c:pt idx="10043">
                  <c:v>70.609809999999996</c:v>
                </c:pt>
                <c:pt idx="10044">
                  <c:v>70.626909999999995</c:v>
                </c:pt>
                <c:pt idx="10045">
                  <c:v>70.642529999999994</c:v>
                </c:pt>
                <c:pt idx="10046">
                  <c:v>70.657939999999996</c:v>
                </c:pt>
                <c:pt idx="10047">
                  <c:v>70.673439999999999</c:v>
                </c:pt>
                <c:pt idx="10048">
                  <c:v>70.689419999999998</c:v>
                </c:pt>
                <c:pt idx="10049">
                  <c:v>70.705709999999996</c:v>
                </c:pt>
                <c:pt idx="10050">
                  <c:v>70.720920000000007</c:v>
                </c:pt>
                <c:pt idx="10051">
                  <c:v>70.735489999999999</c:v>
                </c:pt>
                <c:pt idx="10052">
                  <c:v>70.749750000000006</c:v>
                </c:pt>
                <c:pt idx="10053">
                  <c:v>70.763679999999994</c:v>
                </c:pt>
                <c:pt idx="10054">
                  <c:v>70.777289999999994</c:v>
                </c:pt>
                <c:pt idx="10055">
                  <c:v>70.790710000000004</c:v>
                </c:pt>
                <c:pt idx="10056">
                  <c:v>70.803280000000001</c:v>
                </c:pt>
                <c:pt idx="10057">
                  <c:v>70.815899999999999</c:v>
                </c:pt>
                <c:pt idx="10058">
                  <c:v>70.828469999999996</c:v>
                </c:pt>
                <c:pt idx="10059">
                  <c:v>70.840029999999999</c:v>
                </c:pt>
                <c:pt idx="10060">
                  <c:v>70.850189999999998</c:v>
                </c:pt>
                <c:pt idx="10061">
                  <c:v>70.86054</c:v>
                </c:pt>
                <c:pt idx="10062">
                  <c:v>70.870959999999997</c:v>
                </c:pt>
                <c:pt idx="10063">
                  <c:v>70.880489999999995</c:v>
                </c:pt>
                <c:pt idx="10064">
                  <c:v>70.889240000000001</c:v>
                </c:pt>
                <c:pt idx="10065">
                  <c:v>70.897739999999999</c:v>
                </c:pt>
                <c:pt idx="10066">
                  <c:v>70.90625</c:v>
                </c:pt>
                <c:pt idx="10067">
                  <c:v>70.915099999999995</c:v>
                </c:pt>
                <c:pt idx="10068">
                  <c:v>70.923739999999995</c:v>
                </c:pt>
                <c:pt idx="10069">
                  <c:v>70.931560000000005</c:v>
                </c:pt>
                <c:pt idx="10070">
                  <c:v>70.938969999999998</c:v>
                </c:pt>
                <c:pt idx="10071">
                  <c:v>70.946619999999996</c:v>
                </c:pt>
                <c:pt idx="10072">
                  <c:v>70.954560000000001</c:v>
                </c:pt>
                <c:pt idx="10073">
                  <c:v>70.962299999999999</c:v>
                </c:pt>
                <c:pt idx="10074">
                  <c:v>70.970119999999994</c:v>
                </c:pt>
                <c:pt idx="10075">
                  <c:v>70.97663</c:v>
                </c:pt>
                <c:pt idx="10076">
                  <c:v>70.982910000000004</c:v>
                </c:pt>
                <c:pt idx="10077">
                  <c:v>70.989220000000003</c:v>
                </c:pt>
                <c:pt idx="10078">
                  <c:v>70.995050000000006</c:v>
                </c:pt>
                <c:pt idx="10079">
                  <c:v>71.000619999999998</c:v>
                </c:pt>
                <c:pt idx="10080">
                  <c:v>71.005579999999995</c:v>
                </c:pt>
                <c:pt idx="10081">
                  <c:v>71.010570000000001</c:v>
                </c:pt>
                <c:pt idx="10082">
                  <c:v>71.014759999999995</c:v>
                </c:pt>
                <c:pt idx="10083">
                  <c:v>71.018820000000005</c:v>
                </c:pt>
                <c:pt idx="10084">
                  <c:v>71.022660000000002</c:v>
                </c:pt>
                <c:pt idx="10085">
                  <c:v>71.025620000000004</c:v>
                </c:pt>
                <c:pt idx="10086">
                  <c:v>71.029169999999993</c:v>
                </c:pt>
                <c:pt idx="10087">
                  <c:v>71.032570000000007</c:v>
                </c:pt>
                <c:pt idx="10088">
                  <c:v>71.034909999999996</c:v>
                </c:pt>
                <c:pt idx="10089">
                  <c:v>71.036839999999998</c:v>
                </c:pt>
                <c:pt idx="10090">
                  <c:v>71.037589999999994</c:v>
                </c:pt>
                <c:pt idx="10091">
                  <c:v>71.038799999999995</c:v>
                </c:pt>
                <c:pt idx="10092">
                  <c:v>71.040459999999996</c:v>
                </c:pt>
                <c:pt idx="10093">
                  <c:v>71.041390000000007</c:v>
                </c:pt>
                <c:pt idx="10094">
                  <c:v>71.041340000000005</c:v>
                </c:pt>
                <c:pt idx="10095">
                  <c:v>71.041359999999997</c:v>
                </c:pt>
                <c:pt idx="10096">
                  <c:v>71.042400000000001</c:v>
                </c:pt>
                <c:pt idx="10097">
                  <c:v>71.043260000000004</c:v>
                </c:pt>
                <c:pt idx="10098">
                  <c:v>71.042689999999993</c:v>
                </c:pt>
                <c:pt idx="10099">
                  <c:v>71.041790000000006</c:v>
                </c:pt>
                <c:pt idx="10100">
                  <c:v>71.041179999999997</c:v>
                </c:pt>
                <c:pt idx="10101">
                  <c:v>71.040369999999996</c:v>
                </c:pt>
                <c:pt idx="10102">
                  <c:v>71.039550000000006</c:v>
                </c:pt>
                <c:pt idx="10103">
                  <c:v>71.038129999999995</c:v>
                </c:pt>
                <c:pt idx="10104">
                  <c:v>71.035449999999997</c:v>
                </c:pt>
                <c:pt idx="10105">
                  <c:v>71.032380000000003</c:v>
                </c:pt>
                <c:pt idx="10106">
                  <c:v>71.030109999999993</c:v>
                </c:pt>
                <c:pt idx="10107">
                  <c:v>71.02758</c:v>
                </c:pt>
                <c:pt idx="10108">
                  <c:v>71.024469999999994</c:v>
                </c:pt>
                <c:pt idx="10109">
                  <c:v>71.022189999999995</c:v>
                </c:pt>
                <c:pt idx="10110">
                  <c:v>71.019859999999994</c:v>
                </c:pt>
                <c:pt idx="10111">
                  <c:v>71.015630000000002</c:v>
                </c:pt>
                <c:pt idx="10112">
                  <c:v>71.012150000000005</c:v>
                </c:pt>
                <c:pt idx="10113">
                  <c:v>71.006990000000002</c:v>
                </c:pt>
                <c:pt idx="10114">
                  <c:v>71.001829999999998</c:v>
                </c:pt>
                <c:pt idx="10115">
                  <c:v>70.996840000000006</c:v>
                </c:pt>
                <c:pt idx="10116">
                  <c:v>70.990970000000004</c:v>
                </c:pt>
                <c:pt idx="10117">
                  <c:v>70.984470000000002</c:v>
                </c:pt>
                <c:pt idx="10118">
                  <c:v>70.978030000000004</c:v>
                </c:pt>
                <c:pt idx="10119">
                  <c:v>70.972369999999998</c:v>
                </c:pt>
                <c:pt idx="10120">
                  <c:v>70.96705</c:v>
                </c:pt>
                <c:pt idx="10121">
                  <c:v>70.959950000000006</c:v>
                </c:pt>
                <c:pt idx="10122">
                  <c:v>70.951840000000004</c:v>
                </c:pt>
                <c:pt idx="10123">
                  <c:v>70.944389999999999</c:v>
                </c:pt>
                <c:pt idx="10124">
                  <c:v>70.9345</c:v>
                </c:pt>
                <c:pt idx="10125">
                  <c:v>70.925539999999998</c:v>
                </c:pt>
                <c:pt idx="10126">
                  <c:v>70.918080000000003</c:v>
                </c:pt>
                <c:pt idx="10127">
                  <c:v>70.909030000000001</c:v>
                </c:pt>
                <c:pt idx="10128">
                  <c:v>70.900580000000005</c:v>
                </c:pt>
                <c:pt idx="10129">
                  <c:v>70.891630000000006</c:v>
                </c:pt>
                <c:pt idx="10130">
                  <c:v>70.881590000000003</c:v>
                </c:pt>
                <c:pt idx="10131">
                  <c:v>70.871989999999997</c:v>
                </c:pt>
                <c:pt idx="10132">
                  <c:v>70.861599999999996</c:v>
                </c:pt>
                <c:pt idx="10133">
                  <c:v>70.850549999999998</c:v>
                </c:pt>
                <c:pt idx="10134">
                  <c:v>70.839699999999993</c:v>
                </c:pt>
                <c:pt idx="10135">
                  <c:v>70.829939999999993</c:v>
                </c:pt>
                <c:pt idx="10136">
                  <c:v>70.818860000000001</c:v>
                </c:pt>
                <c:pt idx="10137">
                  <c:v>70.807720000000003</c:v>
                </c:pt>
                <c:pt idx="10138">
                  <c:v>70.797470000000004</c:v>
                </c:pt>
                <c:pt idx="10139">
                  <c:v>70.785420000000002</c:v>
                </c:pt>
                <c:pt idx="10140">
                  <c:v>70.77355</c:v>
                </c:pt>
                <c:pt idx="10141">
                  <c:v>70.761369999999999</c:v>
                </c:pt>
                <c:pt idx="10142">
                  <c:v>70.748660000000001</c:v>
                </c:pt>
                <c:pt idx="10143">
                  <c:v>70.736469999999997</c:v>
                </c:pt>
                <c:pt idx="10144">
                  <c:v>70.725239999999999</c:v>
                </c:pt>
                <c:pt idx="10145">
                  <c:v>70.713970000000003</c:v>
                </c:pt>
                <c:pt idx="10146">
                  <c:v>70.701669999999993</c:v>
                </c:pt>
                <c:pt idx="10147">
                  <c:v>70.687640000000002</c:v>
                </c:pt>
                <c:pt idx="10148">
                  <c:v>70.674059999999997</c:v>
                </c:pt>
                <c:pt idx="10149">
                  <c:v>70.661500000000004</c:v>
                </c:pt>
                <c:pt idx="10150">
                  <c:v>70.64913</c:v>
                </c:pt>
                <c:pt idx="10151">
                  <c:v>70.635739999999998</c:v>
                </c:pt>
                <c:pt idx="10152">
                  <c:v>70.622619999999998</c:v>
                </c:pt>
                <c:pt idx="10153">
                  <c:v>70.608279999999993</c:v>
                </c:pt>
                <c:pt idx="10154">
                  <c:v>70.5946</c:v>
                </c:pt>
                <c:pt idx="10155">
                  <c:v>70.580259999999996</c:v>
                </c:pt>
                <c:pt idx="10156">
                  <c:v>70.565250000000006</c:v>
                </c:pt>
                <c:pt idx="10157">
                  <c:v>70.549300000000002</c:v>
                </c:pt>
                <c:pt idx="10158">
                  <c:v>70.533079999999998</c:v>
                </c:pt>
                <c:pt idx="10159">
                  <c:v>70.517700000000005</c:v>
                </c:pt>
                <c:pt idx="10160">
                  <c:v>70.502290000000002</c:v>
                </c:pt>
                <c:pt idx="10161">
                  <c:v>70.487080000000006</c:v>
                </c:pt>
                <c:pt idx="10162">
                  <c:v>70.470380000000006</c:v>
                </c:pt>
                <c:pt idx="10163">
                  <c:v>70.454210000000003</c:v>
                </c:pt>
                <c:pt idx="10164">
                  <c:v>70.438000000000002</c:v>
                </c:pt>
                <c:pt idx="10165">
                  <c:v>70.422049999999999</c:v>
                </c:pt>
                <c:pt idx="10166">
                  <c:v>70.405900000000003</c:v>
                </c:pt>
                <c:pt idx="10167">
                  <c:v>70.388940000000005</c:v>
                </c:pt>
                <c:pt idx="10168">
                  <c:v>70.371970000000005</c:v>
                </c:pt>
                <c:pt idx="10169">
                  <c:v>70.355419999999995</c:v>
                </c:pt>
                <c:pt idx="10170">
                  <c:v>70.338650000000001</c:v>
                </c:pt>
                <c:pt idx="10171">
                  <c:v>70.321389999999994</c:v>
                </c:pt>
                <c:pt idx="10172">
                  <c:v>70.305030000000002</c:v>
                </c:pt>
                <c:pt idx="10173">
                  <c:v>70.287989999999994</c:v>
                </c:pt>
                <c:pt idx="10174">
                  <c:v>70.273319999999998</c:v>
                </c:pt>
                <c:pt idx="10175">
                  <c:v>70.257440000000003</c:v>
                </c:pt>
                <c:pt idx="10176">
                  <c:v>70.23818</c:v>
                </c:pt>
                <c:pt idx="10177">
                  <c:v>70.219939999999994</c:v>
                </c:pt>
                <c:pt idx="10178">
                  <c:v>70.201310000000007</c:v>
                </c:pt>
                <c:pt idx="10179">
                  <c:v>70.181730000000002</c:v>
                </c:pt>
                <c:pt idx="10180">
                  <c:v>70.162409999999994</c:v>
                </c:pt>
                <c:pt idx="10181">
                  <c:v>70.143100000000004</c:v>
                </c:pt>
                <c:pt idx="10182">
                  <c:v>70.124949999999998</c:v>
                </c:pt>
                <c:pt idx="10183">
                  <c:v>70.106610000000003</c:v>
                </c:pt>
                <c:pt idx="10184">
                  <c:v>70.087729999999993</c:v>
                </c:pt>
                <c:pt idx="10185">
                  <c:v>70.068569999999994</c:v>
                </c:pt>
                <c:pt idx="10186">
                  <c:v>70.049300000000002</c:v>
                </c:pt>
                <c:pt idx="10187">
                  <c:v>70.029600000000002</c:v>
                </c:pt>
                <c:pt idx="10188">
                  <c:v>70.008989999999997</c:v>
                </c:pt>
                <c:pt idx="10189">
                  <c:v>69.98854</c:v>
                </c:pt>
                <c:pt idx="10190">
                  <c:v>69.967609999999993</c:v>
                </c:pt>
                <c:pt idx="10191">
                  <c:v>69.947100000000006</c:v>
                </c:pt>
                <c:pt idx="10192">
                  <c:v>69.926990000000004</c:v>
                </c:pt>
                <c:pt idx="10193">
                  <c:v>69.907799999999995</c:v>
                </c:pt>
                <c:pt idx="10194">
                  <c:v>69.887569999999997</c:v>
                </c:pt>
                <c:pt idx="10195">
                  <c:v>69.866399999999999</c:v>
                </c:pt>
                <c:pt idx="10196">
                  <c:v>69.845280000000002</c:v>
                </c:pt>
                <c:pt idx="10197">
                  <c:v>69.824669999999998</c:v>
                </c:pt>
                <c:pt idx="10198">
                  <c:v>69.804730000000006</c:v>
                </c:pt>
                <c:pt idx="10199">
                  <c:v>69.784139999999994</c:v>
                </c:pt>
                <c:pt idx="10200">
                  <c:v>69.76276</c:v>
                </c:pt>
                <c:pt idx="10201">
                  <c:v>69.741429999999994</c:v>
                </c:pt>
                <c:pt idx="10202">
                  <c:v>69.720659999999995</c:v>
                </c:pt>
                <c:pt idx="10203">
                  <c:v>69.699659999999994</c:v>
                </c:pt>
                <c:pt idx="10204">
                  <c:v>69.679060000000007</c:v>
                </c:pt>
                <c:pt idx="10205">
                  <c:v>69.660169999999994</c:v>
                </c:pt>
                <c:pt idx="10206">
                  <c:v>69.640270000000001</c:v>
                </c:pt>
                <c:pt idx="10207">
                  <c:v>69.619510000000005</c:v>
                </c:pt>
                <c:pt idx="10208">
                  <c:v>69.599400000000003</c:v>
                </c:pt>
                <c:pt idx="10209">
                  <c:v>69.579080000000005</c:v>
                </c:pt>
                <c:pt idx="10210">
                  <c:v>69.557410000000004</c:v>
                </c:pt>
                <c:pt idx="10211">
                  <c:v>69.536159999999995</c:v>
                </c:pt>
                <c:pt idx="10212">
                  <c:v>69.514219999999995</c:v>
                </c:pt>
                <c:pt idx="10213">
                  <c:v>69.493210000000005</c:v>
                </c:pt>
                <c:pt idx="10214">
                  <c:v>69.472319999999996</c:v>
                </c:pt>
                <c:pt idx="10215">
                  <c:v>69.450649999999996</c:v>
                </c:pt>
                <c:pt idx="10216">
                  <c:v>69.429670000000002</c:v>
                </c:pt>
                <c:pt idx="10217">
                  <c:v>69.408550000000005</c:v>
                </c:pt>
                <c:pt idx="10218">
                  <c:v>69.387209999999996</c:v>
                </c:pt>
                <c:pt idx="10219">
                  <c:v>69.365020000000001</c:v>
                </c:pt>
                <c:pt idx="10220">
                  <c:v>69.340739999999997</c:v>
                </c:pt>
                <c:pt idx="10221">
                  <c:v>69.317890000000006</c:v>
                </c:pt>
                <c:pt idx="10222">
                  <c:v>69.295720000000003</c:v>
                </c:pt>
                <c:pt idx="10223">
                  <c:v>69.272790000000001</c:v>
                </c:pt>
                <c:pt idx="10224">
                  <c:v>69.250559999999993</c:v>
                </c:pt>
                <c:pt idx="10225">
                  <c:v>69.228049999999996</c:v>
                </c:pt>
                <c:pt idx="10226">
                  <c:v>69.206310000000002</c:v>
                </c:pt>
                <c:pt idx="10227">
                  <c:v>69.184309999999996</c:v>
                </c:pt>
                <c:pt idx="10228">
                  <c:v>69.162459999999996</c:v>
                </c:pt>
                <c:pt idx="10229">
                  <c:v>69.140630000000002</c:v>
                </c:pt>
                <c:pt idx="10230">
                  <c:v>69.119510000000005</c:v>
                </c:pt>
                <c:pt idx="10231">
                  <c:v>69.096339999999998</c:v>
                </c:pt>
                <c:pt idx="10232">
                  <c:v>69.072500000000005</c:v>
                </c:pt>
                <c:pt idx="10233">
                  <c:v>69.04983</c:v>
                </c:pt>
                <c:pt idx="10234">
                  <c:v>69.026820000000001</c:v>
                </c:pt>
                <c:pt idx="10235">
                  <c:v>69.00403</c:v>
                </c:pt>
                <c:pt idx="10236">
                  <c:v>68.981099999999998</c:v>
                </c:pt>
                <c:pt idx="10237">
                  <c:v>68.958179999999999</c:v>
                </c:pt>
                <c:pt idx="10238">
                  <c:v>68.937640000000002</c:v>
                </c:pt>
                <c:pt idx="10239">
                  <c:v>68.917310000000001</c:v>
                </c:pt>
                <c:pt idx="10240">
                  <c:v>68.895579999999995</c:v>
                </c:pt>
                <c:pt idx="10241">
                  <c:v>68.872969999999995</c:v>
                </c:pt>
                <c:pt idx="10242">
                  <c:v>68.850120000000004</c:v>
                </c:pt>
                <c:pt idx="10243">
                  <c:v>68.826120000000003</c:v>
                </c:pt>
                <c:pt idx="10244">
                  <c:v>68.801509999999993</c:v>
                </c:pt>
                <c:pt idx="10245">
                  <c:v>68.777959999999993</c:v>
                </c:pt>
                <c:pt idx="10246">
                  <c:v>68.754750000000001</c:v>
                </c:pt>
                <c:pt idx="10247">
                  <c:v>68.731679999999997</c:v>
                </c:pt>
                <c:pt idx="10248">
                  <c:v>68.708349999999996</c:v>
                </c:pt>
                <c:pt idx="10249">
                  <c:v>68.684290000000004</c:v>
                </c:pt>
                <c:pt idx="10250">
                  <c:v>68.660110000000003</c:v>
                </c:pt>
                <c:pt idx="10251">
                  <c:v>68.63561</c:v>
                </c:pt>
                <c:pt idx="10252">
                  <c:v>68.610650000000007</c:v>
                </c:pt>
                <c:pt idx="10253">
                  <c:v>68.586240000000004</c:v>
                </c:pt>
                <c:pt idx="10254">
                  <c:v>68.561350000000004</c:v>
                </c:pt>
                <c:pt idx="10255">
                  <c:v>68.536019999999994</c:v>
                </c:pt>
                <c:pt idx="10256">
                  <c:v>68.511020000000002</c:v>
                </c:pt>
                <c:pt idx="10257">
                  <c:v>68.486109999999996</c:v>
                </c:pt>
                <c:pt idx="10258">
                  <c:v>68.461950000000002</c:v>
                </c:pt>
                <c:pt idx="10259">
                  <c:v>68.437209999999993</c:v>
                </c:pt>
                <c:pt idx="10260">
                  <c:v>68.411739999999995</c:v>
                </c:pt>
                <c:pt idx="10261">
                  <c:v>68.386489999999995</c:v>
                </c:pt>
                <c:pt idx="10262">
                  <c:v>68.362319999999997</c:v>
                </c:pt>
                <c:pt idx="10263">
                  <c:v>68.338329999999999</c:v>
                </c:pt>
                <c:pt idx="10264">
                  <c:v>68.313730000000007</c:v>
                </c:pt>
                <c:pt idx="10265">
                  <c:v>68.289829999999995</c:v>
                </c:pt>
                <c:pt idx="10266">
                  <c:v>68.265770000000003</c:v>
                </c:pt>
                <c:pt idx="10267">
                  <c:v>68.242149999999995</c:v>
                </c:pt>
                <c:pt idx="10268">
                  <c:v>68.21893</c:v>
                </c:pt>
                <c:pt idx="10269">
                  <c:v>68.195179999999993</c:v>
                </c:pt>
                <c:pt idx="10270">
                  <c:v>68.172550000000001</c:v>
                </c:pt>
                <c:pt idx="10271">
                  <c:v>68.150270000000006</c:v>
                </c:pt>
                <c:pt idx="10272">
                  <c:v>68.127139999999997</c:v>
                </c:pt>
                <c:pt idx="10273">
                  <c:v>68.104190000000003</c:v>
                </c:pt>
                <c:pt idx="10274">
                  <c:v>68.081320000000005</c:v>
                </c:pt>
                <c:pt idx="10275">
                  <c:v>68.058459999999997</c:v>
                </c:pt>
                <c:pt idx="10276">
                  <c:v>68.035899999999998</c:v>
                </c:pt>
                <c:pt idx="10277">
                  <c:v>68.012619999999998</c:v>
                </c:pt>
                <c:pt idx="10278">
                  <c:v>67.988460000000003</c:v>
                </c:pt>
                <c:pt idx="10279">
                  <c:v>67.964939999999999</c:v>
                </c:pt>
                <c:pt idx="10280">
                  <c:v>67.941119999999998</c:v>
                </c:pt>
                <c:pt idx="10281">
                  <c:v>67.918080000000003</c:v>
                </c:pt>
                <c:pt idx="10282">
                  <c:v>67.895340000000004</c:v>
                </c:pt>
                <c:pt idx="10283">
                  <c:v>67.871930000000006</c:v>
                </c:pt>
                <c:pt idx="10284">
                  <c:v>67.848380000000006</c:v>
                </c:pt>
                <c:pt idx="10285">
                  <c:v>67.825239999999994</c:v>
                </c:pt>
                <c:pt idx="10286">
                  <c:v>67.802080000000004</c:v>
                </c:pt>
                <c:pt idx="10287">
                  <c:v>67.778729999999996</c:v>
                </c:pt>
                <c:pt idx="10288">
                  <c:v>67.755539999999996</c:v>
                </c:pt>
                <c:pt idx="10289">
                  <c:v>67.731859999999998</c:v>
                </c:pt>
                <c:pt idx="10290">
                  <c:v>67.708460000000002</c:v>
                </c:pt>
                <c:pt idx="10291">
                  <c:v>67.68535</c:v>
                </c:pt>
                <c:pt idx="10292">
                  <c:v>67.662189999999995</c:v>
                </c:pt>
                <c:pt idx="10293">
                  <c:v>67.639430000000004</c:v>
                </c:pt>
                <c:pt idx="10294">
                  <c:v>67.616029999999995</c:v>
                </c:pt>
                <c:pt idx="10295">
                  <c:v>67.592529999999996</c:v>
                </c:pt>
                <c:pt idx="10296">
                  <c:v>67.568650000000005</c:v>
                </c:pt>
                <c:pt idx="10297">
                  <c:v>67.544700000000006</c:v>
                </c:pt>
                <c:pt idx="10298">
                  <c:v>67.520899999999997</c:v>
                </c:pt>
                <c:pt idx="10299">
                  <c:v>67.498059999999995</c:v>
                </c:pt>
                <c:pt idx="10300">
                  <c:v>67.47551</c:v>
                </c:pt>
                <c:pt idx="10301">
                  <c:v>67.45393</c:v>
                </c:pt>
                <c:pt idx="10302">
                  <c:v>67.433449999999993</c:v>
                </c:pt>
                <c:pt idx="10303">
                  <c:v>67.412549999999996</c:v>
                </c:pt>
                <c:pt idx="10304">
                  <c:v>67.390820000000005</c:v>
                </c:pt>
                <c:pt idx="10305">
                  <c:v>67.368579999999994</c:v>
                </c:pt>
                <c:pt idx="10306">
                  <c:v>67.345550000000003</c:v>
                </c:pt>
                <c:pt idx="10307">
                  <c:v>67.322779999999995</c:v>
                </c:pt>
                <c:pt idx="10308">
                  <c:v>67.299790000000002</c:v>
                </c:pt>
                <c:pt idx="10309">
                  <c:v>67.275949999999995</c:v>
                </c:pt>
                <c:pt idx="10310">
                  <c:v>67.252979999999994</c:v>
                </c:pt>
                <c:pt idx="10311">
                  <c:v>67.230789999999999</c:v>
                </c:pt>
                <c:pt idx="10312">
                  <c:v>67.207920000000001</c:v>
                </c:pt>
                <c:pt idx="10313">
                  <c:v>67.184420000000003</c:v>
                </c:pt>
                <c:pt idx="10314">
                  <c:v>67.161900000000003</c:v>
                </c:pt>
                <c:pt idx="10315">
                  <c:v>67.1387</c:v>
                </c:pt>
                <c:pt idx="10316">
                  <c:v>67.114590000000007</c:v>
                </c:pt>
                <c:pt idx="10317">
                  <c:v>67.090869999999995</c:v>
                </c:pt>
                <c:pt idx="10318">
                  <c:v>67.06653</c:v>
                </c:pt>
                <c:pt idx="10319">
                  <c:v>67.043009999999995</c:v>
                </c:pt>
                <c:pt idx="10320">
                  <c:v>67.019769999999994</c:v>
                </c:pt>
                <c:pt idx="10321">
                  <c:v>66.995670000000004</c:v>
                </c:pt>
                <c:pt idx="10322">
                  <c:v>66.972020000000001</c:v>
                </c:pt>
                <c:pt idx="10323">
                  <c:v>66.948359999999994</c:v>
                </c:pt>
                <c:pt idx="10324">
                  <c:v>66.92483</c:v>
                </c:pt>
                <c:pt idx="10325">
                  <c:v>66.901139999999998</c:v>
                </c:pt>
                <c:pt idx="10326">
                  <c:v>66.87697</c:v>
                </c:pt>
                <c:pt idx="10327">
                  <c:v>66.853070000000002</c:v>
                </c:pt>
                <c:pt idx="10328">
                  <c:v>66.830709999999996</c:v>
                </c:pt>
                <c:pt idx="10329">
                  <c:v>66.808750000000003</c:v>
                </c:pt>
                <c:pt idx="10330">
                  <c:v>66.786900000000003</c:v>
                </c:pt>
                <c:pt idx="10331">
                  <c:v>66.764889999999994</c:v>
                </c:pt>
                <c:pt idx="10332">
                  <c:v>66.743009999999998</c:v>
                </c:pt>
                <c:pt idx="10333">
                  <c:v>66.720939999999999</c:v>
                </c:pt>
                <c:pt idx="10334">
                  <c:v>66.698329999999999</c:v>
                </c:pt>
                <c:pt idx="10335">
                  <c:v>66.675970000000007</c:v>
                </c:pt>
                <c:pt idx="10336">
                  <c:v>66.653090000000006</c:v>
                </c:pt>
                <c:pt idx="10337">
                  <c:v>66.630330000000001</c:v>
                </c:pt>
                <c:pt idx="10338">
                  <c:v>66.607730000000004</c:v>
                </c:pt>
                <c:pt idx="10339">
                  <c:v>66.586290000000005</c:v>
                </c:pt>
                <c:pt idx="10340">
                  <c:v>66.56474</c:v>
                </c:pt>
                <c:pt idx="10341">
                  <c:v>66.542490000000001</c:v>
                </c:pt>
                <c:pt idx="10342">
                  <c:v>66.520390000000006</c:v>
                </c:pt>
                <c:pt idx="10343">
                  <c:v>66.498339999999999</c:v>
                </c:pt>
                <c:pt idx="10344">
                  <c:v>66.476870000000005</c:v>
                </c:pt>
                <c:pt idx="10345">
                  <c:v>66.455439999999996</c:v>
                </c:pt>
                <c:pt idx="10346">
                  <c:v>66.433350000000004</c:v>
                </c:pt>
                <c:pt idx="10347">
                  <c:v>66.411709999999999</c:v>
                </c:pt>
                <c:pt idx="10348">
                  <c:v>66.389939999999996</c:v>
                </c:pt>
                <c:pt idx="10349">
                  <c:v>66.368930000000006</c:v>
                </c:pt>
                <c:pt idx="10350">
                  <c:v>66.347390000000004</c:v>
                </c:pt>
                <c:pt idx="10351">
                  <c:v>66.325599999999994</c:v>
                </c:pt>
                <c:pt idx="10352">
                  <c:v>66.303439999999995</c:v>
                </c:pt>
                <c:pt idx="10353">
                  <c:v>66.281790000000001</c:v>
                </c:pt>
                <c:pt idx="10354">
                  <c:v>66.2607</c:v>
                </c:pt>
                <c:pt idx="10355">
                  <c:v>66.238619999999997</c:v>
                </c:pt>
                <c:pt idx="10356">
                  <c:v>66.216840000000005</c:v>
                </c:pt>
                <c:pt idx="10357">
                  <c:v>66.196219999999997</c:v>
                </c:pt>
                <c:pt idx="10358">
                  <c:v>66.17586</c:v>
                </c:pt>
                <c:pt idx="10359">
                  <c:v>66.15522</c:v>
                </c:pt>
                <c:pt idx="10360">
                  <c:v>66.135339999999999</c:v>
                </c:pt>
                <c:pt idx="10361">
                  <c:v>66.114599999999996</c:v>
                </c:pt>
                <c:pt idx="10362">
                  <c:v>66.093649999999997</c:v>
                </c:pt>
                <c:pt idx="10363">
                  <c:v>66.072590000000005</c:v>
                </c:pt>
                <c:pt idx="10364">
                  <c:v>66.050780000000003</c:v>
                </c:pt>
                <c:pt idx="10365">
                  <c:v>66.029589999999999</c:v>
                </c:pt>
                <c:pt idx="10366">
                  <c:v>66.010170000000002</c:v>
                </c:pt>
                <c:pt idx="10367">
                  <c:v>65.991200000000006</c:v>
                </c:pt>
                <c:pt idx="10368">
                  <c:v>65.971980000000002</c:v>
                </c:pt>
                <c:pt idx="10369">
                  <c:v>65.951229999999995</c:v>
                </c:pt>
                <c:pt idx="10370">
                  <c:v>65.929370000000006</c:v>
                </c:pt>
                <c:pt idx="10371">
                  <c:v>65.908029999999997</c:v>
                </c:pt>
                <c:pt idx="10372">
                  <c:v>65.886340000000004</c:v>
                </c:pt>
                <c:pt idx="10373">
                  <c:v>65.864490000000004</c:v>
                </c:pt>
                <c:pt idx="10374">
                  <c:v>65.843890000000002</c:v>
                </c:pt>
                <c:pt idx="10375">
                  <c:v>65.82302</c:v>
                </c:pt>
                <c:pt idx="10376">
                  <c:v>65.802000000000007</c:v>
                </c:pt>
                <c:pt idx="10377">
                  <c:v>65.781720000000007</c:v>
                </c:pt>
                <c:pt idx="10378">
                  <c:v>65.760480000000001</c:v>
                </c:pt>
                <c:pt idx="10379">
                  <c:v>65.739069999999998</c:v>
                </c:pt>
                <c:pt idx="10380">
                  <c:v>65.717079999999996</c:v>
                </c:pt>
                <c:pt idx="10381">
                  <c:v>65.696060000000003</c:v>
                </c:pt>
                <c:pt idx="10382">
                  <c:v>65.672939999999997</c:v>
                </c:pt>
                <c:pt idx="10383">
                  <c:v>65.651200000000003</c:v>
                </c:pt>
                <c:pt idx="10384">
                  <c:v>65.629360000000005</c:v>
                </c:pt>
                <c:pt idx="10385">
                  <c:v>65.607399999999998</c:v>
                </c:pt>
                <c:pt idx="10386">
                  <c:v>65.586020000000005</c:v>
                </c:pt>
                <c:pt idx="10387">
                  <c:v>65.564809999999994</c:v>
                </c:pt>
                <c:pt idx="10388">
                  <c:v>65.543880000000001</c:v>
                </c:pt>
                <c:pt idx="10389">
                  <c:v>65.521889999999999</c:v>
                </c:pt>
                <c:pt idx="10390">
                  <c:v>65.500209999999996</c:v>
                </c:pt>
                <c:pt idx="10391">
                  <c:v>65.479029999999995</c:v>
                </c:pt>
                <c:pt idx="10392">
                  <c:v>65.458849999999998</c:v>
                </c:pt>
                <c:pt idx="10393">
                  <c:v>65.437830000000005</c:v>
                </c:pt>
                <c:pt idx="10394">
                  <c:v>65.416899999999998</c:v>
                </c:pt>
                <c:pt idx="10395">
                  <c:v>65.396680000000003</c:v>
                </c:pt>
                <c:pt idx="10396">
                  <c:v>65.377009999999999</c:v>
                </c:pt>
                <c:pt idx="10397">
                  <c:v>65.356880000000004</c:v>
                </c:pt>
                <c:pt idx="10398">
                  <c:v>65.336799999999997</c:v>
                </c:pt>
                <c:pt idx="10399">
                  <c:v>65.315830000000005</c:v>
                </c:pt>
                <c:pt idx="10400">
                  <c:v>65.295280000000005</c:v>
                </c:pt>
                <c:pt idx="10401">
                  <c:v>65.275649999999999</c:v>
                </c:pt>
                <c:pt idx="10402">
                  <c:v>65.255809999999997</c:v>
                </c:pt>
                <c:pt idx="10403">
                  <c:v>65.237110000000001</c:v>
                </c:pt>
                <c:pt idx="10404">
                  <c:v>65.217579999999998</c:v>
                </c:pt>
                <c:pt idx="10405">
                  <c:v>65.197590000000005</c:v>
                </c:pt>
                <c:pt idx="10406">
                  <c:v>65.177639999999997</c:v>
                </c:pt>
                <c:pt idx="10407">
                  <c:v>65.158100000000005</c:v>
                </c:pt>
                <c:pt idx="10408">
                  <c:v>65.136700000000005</c:v>
                </c:pt>
                <c:pt idx="10409">
                  <c:v>65.117339999999999</c:v>
                </c:pt>
                <c:pt idx="10410">
                  <c:v>65.095759999999999</c:v>
                </c:pt>
                <c:pt idx="10411">
                  <c:v>65.075289999999995</c:v>
                </c:pt>
                <c:pt idx="10412">
                  <c:v>65.05453</c:v>
                </c:pt>
                <c:pt idx="10413">
                  <c:v>65.034379999999999</c:v>
                </c:pt>
                <c:pt idx="10414">
                  <c:v>65.014049999999997</c:v>
                </c:pt>
                <c:pt idx="10415">
                  <c:v>64.995270000000005</c:v>
                </c:pt>
                <c:pt idx="10416">
                  <c:v>64.975070000000002</c:v>
                </c:pt>
                <c:pt idx="10417">
                  <c:v>64.95496</c:v>
                </c:pt>
                <c:pt idx="10418">
                  <c:v>64.935320000000004</c:v>
                </c:pt>
                <c:pt idx="10419">
                  <c:v>64.915300000000002</c:v>
                </c:pt>
                <c:pt idx="10420">
                  <c:v>64.896249999999995</c:v>
                </c:pt>
                <c:pt idx="10421">
                  <c:v>64.878600000000006</c:v>
                </c:pt>
                <c:pt idx="10422">
                  <c:v>64.859790000000004</c:v>
                </c:pt>
                <c:pt idx="10423">
                  <c:v>64.841059999999999</c:v>
                </c:pt>
                <c:pt idx="10424">
                  <c:v>64.821250000000006</c:v>
                </c:pt>
                <c:pt idx="10425">
                  <c:v>64.801379999999995</c:v>
                </c:pt>
                <c:pt idx="10426">
                  <c:v>64.781610000000001</c:v>
                </c:pt>
                <c:pt idx="10427">
                  <c:v>64.760850000000005</c:v>
                </c:pt>
                <c:pt idx="10428">
                  <c:v>64.740549999999999</c:v>
                </c:pt>
                <c:pt idx="10429">
                  <c:v>64.720550000000003</c:v>
                </c:pt>
                <c:pt idx="10430">
                  <c:v>64.700729999999993</c:v>
                </c:pt>
                <c:pt idx="10431">
                  <c:v>64.682879999999997</c:v>
                </c:pt>
                <c:pt idx="10432">
                  <c:v>64.666110000000003</c:v>
                </c:pt>
                <c:pt idx="10433">
                  <c:v>64.646289999999993</c:v>
                </c:pt>
                <c:pt idx="10434">
                  <c:v>64.627650000000003</c:v>
                </c:pt>
                <c:pt idx="10435">
                  <c:v>64.608639999999994</c:v>
                </c:pt>
                <c:pt idx="10436">
                  <c:v>64.589309999999998</c:v>
                </c:pt>
                <c:pt idx="10437">
                  <c:v>64.569789999999998</c:v>
                </c:pt>
                <c:pt idx="10438">
                  <c:v>64.551349999999999</c:v>
                </c:pt>
                <c:pt idx="10439">
                  <c:v>64.531739999999999</c:v>
                </c:pt>
                <c:pt idx="10440">
                  <c:v>64.511669999999995</c:v>
                </c:pt>
                <c:pt idx="10441">
                  <c:v>64.492549999999994</c:v>
                </c:pt>
                <c:pt idx="10442">
                  <c:v>64.472179999999994</c:v>
                </c:pt>
                <c:pt idx="10443">
                  <c:v>64.452699999999993</c:v>
                </c:pt>
                <c:pt idx="10444">
                  <c:v>64.431849999999997</c:v>
                </c:pt>
                <c:pt idx="10445">
                  <c:v>64.411249999999995</c:v>
                </c:pt>
                <c:pt idx="10446">
                  <c:v>64.390680000000003</c:v>
                </c:pt>
                <c:pt idx="10447">
                  <c:v>64.370800000000003</c:v>
                </c:pt>
                <c:pt idx="10448">
                  <c:v>64.350210000000004</c:v>
                </c:pt>
                <c:pt idx="10449">
                  <c:v>64.329480000000004</c:v>
                </c:pt>
                <c:pt idx="10450">
                  <c:v>64.309209999999993</c:v>
                </c:pt>
                <c:pt idx="10451">
                  <c:v>64.288539999999998</c:v>
                </c:pt>
                <c:pt idx="10452">
                  <c:v>64.268630000000002</c:v>
                </c:pt>
                <c:pt idx="10453">
                  <c:v>64.248949999999994</c:v>
                </c:pt>
                <c:pt idx="10454">
                  <c:v>64.228200000000001</c:v>
                </c:pt>
                <c:pt idx="10455">
                  <c:v>64.208640000000003</c:v>
                </c:pt>
                <c:pt idx="10456">
                  <c:v>64.189319999999995</c:v>
                </c:pt>
                <c:pt idx="10457">
                  <c:v>64.168850000000006</c:v>
                </c:pt>
                <c:pt idx="10458">
                  <c:v>64.149959999999993</c:v>
                </c:pt>
                <c:pt idx="10459">
                  <c:v>64.129649999999998</c:v>
                </c:pt>
                <c:pt idx="10460">
                  <c:v>64.11027</c:v>
                </c:pt>
                <c:pt idx="10461">
                  <c:v>64.091489999999993</c:v>
                </c:pt>
                <c:pt idx="10462">
                  <c:v>64.073099999999997</c:v>
                </c:pt>
                <c:pt idx="10463">
                  <c:v>64.054150000000007</c:v>
                </c:pt>
                <c:pt idx="10464">
                  <c:v>64.035269999999997</c:v>
                </c:pt>
                <c:pt idx="10465">
                  <c:v>64.015439999999998</c:v>
                </c:pt>
                <c:pt idx="10466">
                  <c:v>63.996220000000001</c:v>
                </c:pt>
                <c:pt idx="10467">
                  <c:v>63.977449999999997</c:v>
                </c:pt>
                <c:pt idx="10468">
                  <c:v>63.959820000000001</c:v>
                </c:pt>
                <c:pt idx="10469">
                  <c:v>63.941719999999997</c:v>
                </c:pt>
                <c:pt idx="10470">
                  <c:v>63.922249999999998</c:v>
                </c:pt>
                <c:pt idx="10471">
                  <c:v>63.902340000000002</c:v>
                </c:pt>
                <c:pt idx="10472">
                  <c:v>63.88232</c:v>
                </c:pt>
                <c:pt idx="10473">
                  <c:v>63.861980000000003</c:v>
                </c:pt>
                <c:pt idx="10474">
                  <c:v>63.842410000000001</c:v>
                </c:pt>
                <c:pt idx="10475">
                  <c:v>63.822629999999997</c:v>
                </c:pt>
                <c:pt idx="10476">
                  <c:v>63.803150000000002</c:v>
                </c:pt>
                <c:pt idx="10477">
                  <c:v>63.785060000000001</c:v>
                </c:pt>
                <c:pt idx="10478">
                  <c:v>63.765940000000001</c:v>
                </c:pt>
                <c:pt idx="10479">
                  <c:v>63.746679999999998</c:v>
                </c:pt>
                <c:pt idx="10480">
                  <c:v>63.728169999999999</c:v>
                </c:pt>
                <c:pt idx="10481">
                  <c:v>63.708669999999998</c:v>
                </c:pt>
                <c:pt idx="10482">
                  <c:v>63.688659999999999</c:v>
                </c:pt>
                <c:pt idx="10483">
                  <c:v>63.670169999999999</c:v>
                </c:pt>
                <c:pt idx="10484">
                  <c:v>63.650620000000004</c:v>
                </c:pt>
                <c:pt idx="10485">
                  <c:v>63.630749999999999</c:v>
                </c:pt>
                <c:pt idx="10486">
                  <c:v>63.610810000000001</c:v>
                </c:pt>
                <c:pt idx="10487">
                  <c:v>63.59187</c:v>
                </c:pt>
                <c:pt idx="10488">
                  <c:v>63.571649999999998</c:v>
                </c:pt>
                <c:pt idx="10489">
                  <c:v>63.552320000000002</c:v>
                </c:pt>
                <c:pt idx="10490">
                  <c:v>63.53407</c:v>
                </c:pt>
                <c:pt idx="10491">
                  <c:v>63.515090000000001</c:v>
                </c:pt>
                <c:pt idx="10492">
                  <c:v>63.496189999999999</c:v>
                </c:pt>
                <c:pt idx="10493">
                  <c:v>63.477670000000003</c:v>
                </c:pt>
                <c:pt idx="10494">
                  <c:v>63.459380000000003</c:v>
                </c:pt>
                <c:pt idx="10495">
                  <c:v>63.441589999999998</c:v>
                </c:pt>
                <c:pt idx="10496">
                  <c:v>63.424100000000003</c:v>
                </c:pt>
                <c:pt idx="10497">
                  <c:v>63.405459999999998</c:v>
                </c:pt>
                <c:pt idx="10498">
                  <c:v>63.386249999999997</c:v>
                </c:pt>
                <c:pt idx="10499">
                  <c:v>63.368319999999997</c:v>
                </c:pt>
                <c:pt idx="10500">
                  <c:v>63.349690000000002</c:v>
                </c:pt>
                <c:pt idx="10501">
                  <c:v>63.330199999999998</c:v>
                </c:pt>
                <c:pt idx="10502">
                  <c:v>63.310459999999999</c:v>
                </c:pt>
                <c:pt idx="10503">
                  <c:v>63.290550000000003</c:v>
                </c:pt>
                <c:pt idx="10504">
                  <c:v>63.271709999999999</c:v>
                </c:pt>
                <c:pt idx="10505">
                  <c:v>63.252429999999997</c:v>
                </c:pt>
                <c:pt idx="10506">
                  <c:v>63.232329999999997</c:v>
                </c:pt>
                <c:pt idx="10507">
                  <c:v>63.212940000000003</c:v>
                </c:pt>
                <c:pt idx="10508">
                  <c:v>63.192839999999997</c:v>
                </c:pt>
                <c:pt idx="10509">
                  <c:v>63.173009999999998</c:v>
                </c:pt>
                <c:pt idx="10510">
                  <c:v>63.153660000000002</c:v>
                </c:pt>
                <c:pt idx="10511">
                  <c:v>63.133369999999999</c:v>
                </c:pt>
                <c:pt idx="10512">
                  <c:v>63.112760000000002</c:v>
                </c:pt>
                <c:pt idx="10513">
                  <c:v>63.092599999999997</c:v>
                </c:pt>
                <c:pt idx="10514">
                  <c:v>63.072470000000003</c:v>
                </c:pt>
                <c:pt idx="10515">
                  <c:v>63.051909999999999</c:v>
                </c:pt>
                <c:pt idx="10516">
                  <c:v>63.031889999999997</c:v>
                </c:pt>
                <c:pt idx="10517">
                  <c:v>63.012160000000002</c:v>
                </c:pt>
                <c:pt idx="10518">
                  <c:v>62.992220000000003</c:v>
                </c:pt>
                <c:pt idx="10519">
                  <c:v>62.972119999999997</c:v>
                </c:pt>
                <c:pt idx="10520">
                  <c:v>62.952759999999998</c:v>
                </c:pt>
                <c:pt idx="10521">
                  <c:v>62.933250000000001</c:v>
                </c:pt>
                <c:pt idx="10522">
                  <c:v>62.91413</c:v>
                </c:pt>
                <c:pt idx="10523">
                  <c:v>62.895899999999997</c:v>
                </c:pt>
                <c:pt idx="10524">
                  <c:v>62.877270000000003</c:v>
                </c:pt>
                <c:pt idx="10525">
                  <c:v>62.859099999999998</c:v>
                </c:pt>
                <c:pt idx="10526">
                  <c:v>62.84149</c:v>
                </c:pt>
                <c:pt idx="10527">
                  <c:v>62.823169999999998</c:v>
                </c:pt>
                <c:pt idx="10528">
                  <c:v>62.804699999999997</c:v>
                </c:pt>
                <c:pt idx="10529">
                  <c:v>62.78633</c:v>
                </c:pt>
                <c:pt idx="10530">
                  <c:v>62.76726</c:v>
                </c:pt>
                <c:pt idx="10531">
                  <c:v>62.748530000000002</c:v>
                </c:pt>
                <c:pt idx="10532">
                  <c:v>62.730870000000003</c:v>
                </c:pt>
                <c:pt idx="10533">
                  <c:v>62.713070000000002</c:v>
                </c:pt>
                <c:pt idx="10534">
                  <c:v>62.694180000000003</c:v>
                </c:pt>
                <c:pt idx="10535">
                  <c:v>62.674709999999997</c:v>
                </c:pt>
                <c:pt idx="10536">
                  <c:v>62.655740000000002</c:v>
                </c:pt>
                <c:pt idx="10537">
                  <c:v>62.636980000000001</c:v>
                </c:pt>
                <c:pt idx="10538">
                  <c:v>62.618780000000001</c:v>
                </c:pt>
                <c:pt idx="10539">
                  <c:v>62.600709999999999</c:v>
                </c:pt>
                <c:pt idx="10540">
                  <c:v>62.581809999999997</c:v>
                </c:pt>
                <c:pt idx="10541">
                  <c:v>62.562739999999998</c:v>
                </c:pt>
                <c:pt idx="10542">
                  <c:v>62.544750000000001</c:v>
                </c:pt>
                <c:pt idx="10543">
                  <c:v>62.526769999999999</c:v>
                </c:pt>
                <c:pt idx="10544">
                  <c:v>62.508609999999997</c:v>
                </c:pt>
                <c:pt idx="10545">
                  <c:v>62.490900000000003</c:v>
                </c:pt>
                <c:pt idx="10546">
                  <c:v>62.473239999999997</c:v>
                </c:pt>
                <c:pt idx="10547">
                  <c:v>62.455730000000003</c:v>
                </c:pt>
                <c:pt idx="10548">
                  <c:v>62.438859999999998</c:v>
                </c:pt>
                <c:pt idx="10549">
                  <c:v>62.421340000000001</c:v>
                </c:pt>
                <c:pt idx="10550">
                  <c:v>62.403889999999997</c:v>
                </c:pt>
                <c:pt idx="10551">
                  <c:v>62.386000000000003</c:v>
                </c:pt>
                <c:pt idx="10552">
                  <c:v>62.368369999999999</c:v>
                </c:pt>
                <c:pt idx="10553">
                  <c:v>62.350549999999998</c:v>
                </c:pt>
                <c:pt idx="10554">
                  <c:v>62.331980000000001</c:v>
                </c:pt>
                <c:pt idx="10555">
                  <c:v>62.314129999999999</c:v>
                </c:pt>
                <c:pt idx="10556">
                  <c:v>62.296639999999996</c:v>
                </c:pt>
                <c:pt idx="10557">
                  <c:v>62.278640000000003</c:v>
                </c:pt>
                <c:pt idx="10558">
                  <c:v>62.261470000000003</c:v>
                </c:pt>
                <c:pt idx="10559">
                  <c:v>62.245060000000002</c:v>
                </c:pt>
                <c:pt idx="10560">
                  <c:v>62.228789999999996</c:v>
                </c:pt>
                <c:pt idx="10561">
                  <c:v>62.212339999999998</c:v>
                </c:pt>
                <c:pt idx="10562">
                  <c:v>62.195180000000001</c:v>
                </c:pt>
                <c:pt idx="10563">
                  <c:v>62.177840000000003</c:v>
                </c:pt>
                <c:pt idx="10564">
                  <c:v>62.160429999999998</c:v>
                </c:pt>
                <c:pt idx="10565">
                  <c:v>62.143529999999998</c:v>
                </c:pt>
                <c:pt idx="10566">
                  <c:v>62.126359999999998</c:v>
                </c:pt>
                <c:pt idx="10567">
                  <c:v>62.108280000000001</c:v>
                </c:pt>
                <c:pt idx="10568">
                  <c:v>62.090530000000001</c:v>
                </c:pt>
                <c:pt idx="10569">
                  <c:v>62.071899999999999</c:v>
                </c:pt>
                <c:pt idx="10570">
                  <c:v>62.05397</c:v>
                </c:pt>
                <c:pt idx="10571">
                  <c:v>62.03595</c:v>
                </c:pt>
                <c:pt idx="10572">
                  <c:v>62.01849</c:v>
                </c:pt>
                <c:pt idx="10573">
                  <c:v>62.000360000000001</c:v>
                </c:pt>
                <c:pt idx="10574">
                  <c:v>61.982590000000002</c:v>
                </c:pt>
                <c:pt idx="10575">
                  <c:v>61.964779999999998</c:v>
                </c:pt>
                <c:pt idx="10576">
                  <c:v>61.944920000000003</c:v>
                </c:pt>
                <c:pt idx="10577">
                  <c:v>61.926139999999997</c:v>
                </c:pt>
                <c:pt idx="10578">
                  <c:v>61.90831</c:v>
                </c:pt>
                <c:pt idx="10579">
                  <c:v>61.890920000000001</c:v>
                </c:pt>
                <c:pt idx="10580">
                  <c:v>61.873280000000001</c:v>
                </c:pt>
                <c:pt idx="10581">
                  <c:v>61.855980000000002</c:v>
                </c:pt>
                <c:pt idx="10582">
                  <c:v>61.838149999999999</c:v>
                </c:pt>
                <c:pt idx="10583">
                  <c:v>61.820729999999998</c:v>
                </c:pt>
                <c:pt idx="10584">
                  <c:v>61.803469999999997</c:v>
                </c:pt>
                <c:pt idx="10585">
                  <c:v>61.787669999999999</c:v>
                </c:pt>
                <c:pt idx="10586">
                  <c:v>61.771850000000001</c:v>
                </c:pt>
                <c:pt idx="10587">
                  <c:v>61.755499999999998</c:v>
                </c:pt>
                <c:pt idx="10588">
                  <c:v>61.739310000000003</c:v>
                </c:pt>
                <c:pt idx="10589">
                  <c:v>61.722569999999997</c:v>
                </c:pt>
                <c:pt idx="10590">
                  <c:v>61.706069999999997</c:v>
                </c:pt>
                <c:pt idx="10591">
                  <c:v>61.690359999999998</c:v>
                </c:pt>
                <c:pt idx="10592">
                  <c:v>61.67456</c:v>
                </c:pt>
                <c:pt idx="10593">
                  <c:v>61.657670000000003</c:v>
                </c:pt>
                <c:pt idx="10594">
                  <c:v>61.640720000000002</c:v>
                </c:pt>
                <c:pt idx="10595">
                  <c:v>61.624600000000001</c:v>
                </c:pt>
                <c:pt idx="10596">
                  <c:v>61.609220000000001</c:v>
                </c:pt>
                <c:pt idx="10597">
                  <c:v>61.593110000000003</c:v>
                </c:pt>
                <c:pt idx="10598">
                  <c:v>61.575969999999998</c:v>
                </c:pt>
                <c:pt idx="10599">
                  <c:v>61.558660000000003</c:v>
                </c:pt>
                <c:pt idx="10600">
                  <c:v>61.541530000000002</c:v>
                </c:pt>
                <c:pt idx="10601">
                  <c:v>61.52496</c:v>
                </c:pt>
                <c:pt idx="10602">
                  <c:v>61.509599999999999</c:v>
                </c:pt>
                <c:pt idx="10603">
                  <c:v>61.493690000000001</c:v>
                </c:pt>
                <c:pt idx="10604">
                  <c:v>61.477730000000001</c:v>
                </c:pt>
                <c:pt idx="10605">
                  <c:v>61.461750000000002</c:v>
                </c:pt>
                <c:pt idx="10606">
                  <c:v>61.445790000000002</c:v>
                </c:pt>
                <c:pt idx="10607">
                  <c:v>61.430950000000003</c:v>
                </c:pt>
                <c:pt idx="10608">
                  <c:v>61.415669999999999</c:v>
                </c:pt>
                <c:pt idx="10609">
                  <c:v>61.401049999999998</c:v>
                </c:pt>
                <c:pt idx="10610">
                  <c:v>61.387529999999998</c:v>
                </c:pt>
                <c:pt idx="10611">
                  <c:v>61.3733</c:v>
                </c:pt>
                <c:pt idx="10612">
                  <c:v>61.358550000000001</c:v>
                </c:pt>
                <c:pt idx="10613">
                  <c:v>61.343519999999998</c:v>
                </c:pt>
                <c:pt idx="10614">
                  <c:v>61.32893</c:v>
                </c:pt>
                <c:pt idx="10615">
                  <c:v>61.314169999999997</c:v>
                </c:pt>
                <c:pt idx="10616">
                  <c:v>61.299810000000001</c:v>
                </c:pt>
                <c:pt idx="10617">
                  <c:v>61.285989999999998</c:v>
                </c:pt>
                <c:pt idx="10618">
                  <c:v>61.271949999999997</c:v>
                </c:pt>
                <c:pt idx="10619">
                  <c:v>61.258290000000002</c:v>
                </c:pt>
                <c:pt idx="10620">
                  <c:v>61.244959999999999</c:v>
                </c:pt>
                <c:pt idx="10621">
                  <c:v>61.231319999999997</c:v>
                </c:pt>
                <c:pt idx="10622">
                  <c:v>61.217179999999999</c:v>
                </c:pt>
                <c:pt idx="10623">
                  <c:v>61.204520000000002</c:v>
                </c:pt>
                <c:pt idx="10624">
                  <c:v>61.19258</c:v>
                </c:pt>
                <c:pt idx="10625">
                  <c:v>61.180520000000001</c:v>
                </c:pt>
                <c:pt idx="10626">
                  <c:v>61.169409999999999</c:v>
                </c:pt>
                <c:pt idx="10627">
                  <c:v>61.157260000000001</c:v>
                </c:pt>
                <c:pt idx="10628">
                  <c:v>61.144649999999999</c:v>
                </c:pt>
                <c:pt idx="10629">
                  <c:v>61.130870000000002</c:v>
                </c:pt>
                <c:pt idx="10630">
                  <c:v>61.117660000000001</c:v>
                </c:pt>
                <c:pt idx="10631">
                  <c:v>61.104399999999998</c:v>
                </c:pt>
                <c:pt idx="10632">
                  <c:v>61.091009999999997</c:v>
                </c:pt>
                <c:pt idx="10633">
                  <c:v>61.077669999999998</c:v>
                </c:pt>
                <c:pt idx="10634">
                  <c:v>61.064300000000003</c:v>
                </c:pt>
                <c:pt idx="10635">
                  <c:v>61.049550000000004</c:v>
                </c:pt>
                <c:pt idx="10636">
                  <c:v>61.036470000000001</c:v>
                </c:pt>
                <c:pt idx="10637">
                  <c:v>61.023670000000003</c:v>
                </c:pt>
                <c:pt idx="10638">
                  <c:v>61.010210000000001</c:v>
                </c:pt>
                <c:pt idx="10639">
                  <c:v>60.996670000000002</c:v>
                </c:pt>
                <c:pt idx="10640">
                  <c:v>60.982869999999998</c:v>
                </c:pt>
                <c:pt idx="10641">
                  <c:v>60.969830000000002</c:v>
                </c:pt>
                <c:pt idx="10642">
                  <c:v>60.957189999999997</c:v>
                </c:pt>
                <c:pt idx="10643">
                  <c:v>60.944000000000003</c:v>
                </c:pt>
                <c:pt idx="10644">
                  <c:v>60.932859999999998</c:v>
                </c:pt>
                <c:pt idx="10645">
                  <c:v>60.921849999999999</c:v>
                </c:pt>
                <c:pt idx="10646">
                  <c:v>60.909469999999999</c:v>
                </c:pt>
                <c:pt idx="10647">
                  <c:v>60.89817</c:v>
                </c:pt>
                <c:pt idx="10648">
                  <c:v>60.887830000000001</c:v>
                </c:pt>
                <c:pt idx="10649">
                  <c:v>60.875790000000002</c:v>
                </c:pt>
                <c:pt idx="10650">
                  <c:v>60.864040000000003</c:v>
                </c:pt>
                <c:pt idx="10651">
                  <c:v>60.854610000000001</c:v>
                </c:pt>
                <c:pt idx="10652">
                  <c:v>60.844239999999999</c:v>
                </c:pt>
                <c:pt idx="10653">
                  <c:v>60.834440000000001</c:v>
                </c:pt>
                <c:pt idx="10654">
                  <c:v>60.825000000000003</c:v>
                </c:pt>
                <c:pt idx="10655">
                  <c:v>60.815339999999999</c:v>
                </c:pt>
                <c:pt idx="10656">
                  <c:v>60.807000000000002</c:v>
                </c:pt>
                <c:pt idx="10657">
                  <c:v>60.796970000000002</c:v>
                </c:pt>
                <c:pt idx="10658">
                  <c:v>60.7881</c:v>
                </c:pt>
                <c:pt idx="10659">
                  <c:v>60.779229999999998</c:v>
                </c:pt>
                <c:pt idx="10660">
                  <c:v>60.769950000000001</c:v>
                </c:pt>
                <c:pt idx="10661">
                  <c:v>60.760689999999997</c:v>
                </c:pt>
                <c:pt idx="10662">
                  <c:v>60.751399999999997</c:v>
                </c:pt>
                <c:pt idx="10663">
                  <c:v>60.742660000000001</c:v>
                </c:pt>
                <c:pt idx="10664">
                  <c:v>60.73415</c:v>
                </c:pt>
                <c:pt idx="10665">
                  <c:v>60.72578</c:v>
                </c:pt>
                <c:pt idx="10666">
                  <c:v>60.71772</c:v>
                </c:pt>
                <c:pt idx="10667">
                  <c:v>60.710030000000003</c:v>
                </c:pt>
                <c:pt idx="10668">
                  <c:v>60.701410000000003</c:v>
                </c:pt>
                <c:pt idx="10669">
                  <c:v>60.692390000000003</c:v>
                </c:pt>
                <c:pt idx="10670">
                  <c:v>60.683340000000001</c:v>
                </c:pt>
                <c:pt idx="10671">
                  <c:v>60.674390000000002</c:v>
                </c:pt>
                <c:pt idx="10672">
                  <c:v>60.666530000000002</c:v>
                </c:pt>
                <c:pt idx="10673">
                  <c:v>60.659050000000001</c:v>
                </c:pt>
                <c:pt idx="10674">
                  <c:v>60.6509</c:v>
                </c:pt>
                <c:pt idx="10675">
                  <c:v>60.643639999999998</c:v>
                </c:pt>
                <c:pt idx="10676">
                  <c:v>60.635770000000001</c:v>
                </c:pt>
                <c:pt idx="10677">
                  <c:v>60.6282</c:v>
                </c:pt>
                <c:pt idx="10678">
                  <c:v>60.620330000000003</c:v>
                </c:pt>
                <c:pt idx="10679">
                  <c:v>60.612900000000003</c:v>
                </c:pt>
                <c:pt idx="10680">
                  <c:v>60.60642</c:v>
                </c:pt>
                <c:pt idx="10681">
                  <c:v>60.599989999999998</c:v>
                </c:pt>
                <c:pt idx="10682">
                  <c:v>60.5944</c:v>
                </c:pt>
                <c:pt idx="10683">
                  <c:v>60.588070000000002</c:v>
                </c:pt>
                <c:pt idx="10684">
                  <c:v>60.581989999999998</c:v>
                </c:pt>
                <c:pt idx="10685">
                  <c:v>60.57788</c:v>
                </c:pt>
                <c:pt idx="10686">
                  <c:v>60.572789999999998</c:v>
                </c:pt>
                <c:pt idx="10687">
                  <c:v>60.567369999999997</c:v>
                </c:pt>
                <c:pt idx="10688">
                  <c:v>60.563040000000001</c:v>
                </c:pt>
                <c:pt idx="10689">
                  <c:v>60.558619999999998</c:v>
                </c:pt>
                <c:pt idx="10690">
                  <c:v>60.555140000000002</c:v>
                </c:pt>
                <c:pt idx="10691">
                  <c:v>60.550579999999997</c:v>
                </c:pt>
                <c:pt idx="10692">
                  <c:v>60.545569999999998</c:v>
                </c:pt>
                <c:pt idx="10693">
                  <c:v>60.540999999999997</c:v>
                </c:pt>
                <c:pt idx="10694">
                  <c:v>60.536340000000003</c:v>
                </c:pt>
                <c:pt idx="10695">
                  <c:v>60.530970000000003</c:v>
                </c:pt>
                <c:pt idx="10696">
                  <c:v>60.525829999999999</c:v>
                </c:pt>
                <c:pt idx="10697">
                  <c:v>60.520449999999997</c:v>
                </c:pt>
                <c:pt idx="10698">
                  <c:v>60.515250000000002</c:v>
                </c:pt>
                <c:pt idx="10699">
                  <c:v>60.511679999999998</c:v>
                </c:pt>
                <c:pt idx="10700">
                  <c:v>60.507739999999998</c:v>
                </c:pt>
                <c:pt idx="10701">
                  <c:v>60.502479999999998</c:v>
                </c:pt>
                <c:pt idx="10702">
                  <c:v>60.497729999999997</c:v>
                </c:pt>
                <c:pt idx="10703">
                  <c:v>60.493270000000003</c:v>
                </c:pt>
                <c:pt idx="10704">
                  <c:v>60.488959999999999</c:v>
                </c:pt>
                <c:pt idx="10705">
                  <c:v>60.48556</c:v>
                </c:pt>
                <c:pt idx="10706">
                  <c:v>60.481400000000001</c:v>
                </c:pt>
                <c:pt idx="10707">
                  <c:v>60.478389999999997</c:v>
                </c:pt>
                <c:pt idx="10708">
                  <c:v>60.474890000000002</c:v>
                </c:pt>
                <c:pt idx="10709">
                  <c:v>60.471060000000001</c:v>
                </c:pt>
                <c:pt idx="10710">
                  <c:v>60.467739999999999</c:v>
                </c:pt>
                <c:pt idx="10711">
                  <c:v>60.464120000000001</c:v>
                </c:pt>
                <c:pt idx="10712">
                  <c:v>60.461539999999999</c:v>
                </c:pt>
                <c:pt idx="10713">
                  <c:v>60.459690000000002</c:v>
                </c:pt>
                <c:pt idx="10714">
                  <c:v>60.458159999999999</c:v>
                </c:pt>
                <c:pt idx="10715">
                  <c:v>60.455570000000002</c:v>
                </c:pt>
                <c:pt idx="10716">
                  <c:v>60.453440000000001</c:v>
                </c:pt>
                <c:pt idx="10717">
                  <c:v>60.451259999999998</c:v>
                </c:pt>
                <c:pt idx="10718">
                  <c:v>60.449620000000003</c:v>
                </c:pt>
                <c:pt idx="10719">
                  <c:v>60.448830000000001</c:v>
                </c:pt>
                <c:pt idx="10720">
                  <c:v>60.44849</c:v>
                </c:pt>
                <c:pt idx="10721">
                  <c:v>60.447589999999998</c:v>
                </c:pt>
                <c:pt idx="10722">
                  <c:v>60.44717</c:v>
                </c:pt>
                <c:pt idx="10723">
                  <c:v>60.446449999999999</c:v>
                </c:pt>
                <c:pt idx="10724">
                  <c:v>60.446109999999997</c:v>
                </c:pt>
                <c:pt idx="10725">
                  <c:v>60.445070000000001</c:v>
                </c:pt>
                <c:pt idx="10726">
                  <c:v>60.444609999999997</c:v>
                </c:pt>
                <c:pt idx="10727">
                  <c:v>60.443420000000003</c:v>
                </c:pt>
                <c:pt idx="10728">
                  <c:v>60.443519999999999</c:v>
                </c:pt>
                <c:pt idx="10729">
                  <c:v>60.444200000000002</c:v>
                </c:pt>
                <c:pt idx="10730">
                  <c:v>60.444839999999999</c:v>
                </c:pt>
                <c:pt idx="10731">
                  <c:v>60.445610000000002</c:v>
                </c:pt>
                <c:pt idx="10732">
                  <c:v>60.445549999999997</c:v>
                </c:pt>
                <c:pt idx="10733">
                  <c:v>60.445549999999997</c:v>
                </c:pt>
                <c:pt idx="10734">
                  <c:v>60.447040000000001</c:v>
                </c:pt>
                <c:pt idx="10735">
                  <c:v>60.448439999999998</c:v>
                </c:pt>
                <c:pt idx="10736">
                  <c:v>60.449120000000001</c:v>
                </c:pt>
                <c:pt idx="10737">
                  <c:v>60.450189999999999</c:v>
                </c:pt>
                <c:pt idx="10738">
                  <c:v>60.450980000000001</c:v>
                </c:pt>
                <c:pt idx="10739">
                  <c:v>60.452289999999998</c:v>
                </c:pt>
                <c:pt idx="10740">
                  <c:v>60.453539999999997</c:v>
                </c:pt>
                <c:pt idx="10741">
                  <c:v>60.456049999999998</c:v>
                </c:pt>
                <c:pt idx="10742">
                  <c:v>60.458770000000001</c:v>
                </c:pt>
                <c:pt idx="10743">
                  <c:v>60.462009999999999</c:v>
                </c:pt>
                <c:pt idx="10744">
                  <c:v>60.46369</c:v>
                </c:pt>
                <c:pt idx="10745">
                  <c:v>60.466459999999998</c:v>
                </c:pt>
                <c:pt idx="10746">
                  <c:v>60.469209999999997</c:v>
                </c:pt>
                <c:pt idx="10747">
                  <c:v>60.472209999999997</c:v>
                </c:pt>
                <c:pt idx="10748">
                  <c:v>60.475299999999997</c:v>
                </c:pt>
                <c:pt idx="10749">
                  <c:v>60.478560000000002</c:v>
                </c:pt>
                <c:pt idx="10750">
                  <c:v>60.483139999999999</c:v>
                </c:pt>
                <c:pt idx="10751">
                  <c:v>60.487290000000002</c:v>
                </c:pt>
                <c:pt idx="10752">
                  <c:v>60.489510000000003</c:v>
                </c:pt>
                <c:pt idx="10753">
                  <c:v>60.491849999999999</c:v>
                </c:pt>
                <c:pt idx="10754">
                  <c:v>60.49474</c:v>
                </c:pt>
                <c:pt idx="10755">
                  <c:v>60.497199999999999</c:v>
                </c:pt>
                <c:pt idx="10756">
                  <c:v>60.500419999999998</c:v>
                </c:pt>
                <c:pt idx="10757">
                  <c:v>60.504219999999997</c:v>
                </c:pt>
                <c:pt idx="10758">
                  <c:v>60.507240000000003</c:v>
                </c:pt>
                <c:pt idx="10759">
                  <c:v>60.510800000000003</c:v>
                </c:pt>
                <c:pt idx="10760">
                  <c:v>60.513890000000004</c:v>
                </c:pt>
                <c:pt idx="10761">
                  <c:v>60.516800000000003</c:v>
                </c:pt>
                <c:pt idx="10762">
                  <c:v>60.520650000000003</c:v>
                </c:pt>
                <c:pt idx="10763">
                  <c:v>60.524340000000002</c:v>
                </c:pt>
                <c:pt idx="10764">
                  <c:v>60.527630000000002</c:v>
                </c:pt>
                <c:pt idx="10765">
                  <c:v>60.531619999999997</c:v>
                </c:pt>
                <c:pt idx="10766">
                  <c:v>60.535890000000002</c:v>
                </c:pt>
                <c:pt idx="10767">
                  <c:v>60.539709999999999</c:v>
                </c:pt>
                <c:pt idx="10768">
                  <c:v>60.5443</c:v>
                </c:pt>
                <c:pt idx="10769">
                  <c:v>60.548960000000001</c:v>
                </c:pt>
                <c:pt idx="10770">
                  <c:v>60.5535</c:v>
                </c:pt>
                <c:pt idx="10771">
                  <c:v>60.558920000000001</c:v>
                </c:pt>
                <c:pt idx="10772">
                  <c:v>60.56474</c:v>
                </c:pt>
                <c:pt idx="10773">
                  <c:v>60.569850000000002</c:v>
                </c:pt>
                <c:pt idx="10774">
                  <c:v>60.575119999999998</c:v>
                </c:pt>
                <c:pt idx="10775">
                  <c:v>60.581339999999997</c:v>
                </c:pt>
                <c:pt idx="10776">
                  <c:v>60.58708</c:v>
                </c:pt>
                <c:pt idx="10777">
                  <c:v>60.59337</c:v>
                </c:pt>
                <c:pt idx="10778">
                  <c:v>60.600160000000002</c:v>
                </c:pt>
                <c:pt idx="10779">
                  <c:v>60.607010000000002</c:v>
                </c:pt>
                <c:pt idx="10780">
                  <c:v>60.613909999999997</c:v>
                </c:pt>
                <c:pt idx="10781">
                  <c:v>60.62041</c:v>
                </c:pt>
                <c:pt idx="10782">
                  <c:v>60.627310000000001</c:v>
                </c:pt>
                <c:pt idx="10783">
                  <c:v>60.634639999999997</c:v>
                </c:pt>
                <c:pt idx="10784">
                  <c:v>60.641820000000003</c:v>
                </c:pt>
                <c:pt idx="10785">
                  <c:v>60.648789999999998</c:v>
                </c:pt>
                <c:pt idx="10786">
                  <c:v>60.656350000000003</c:v>
                </c:pt>
                <c:pt idx="10787">
                  <c:v>60.663629999999998</c:v>
                </c:pt>
                <c:pt idx="10788">
                  <c:v>60.670450000000002</c:v>
                </c:pt>
                <c:pt idx="10789">
                  <c:v>60.677779999999998</c:v>
                </c:pt>
                <c:pt idx="10790">
                  <c:v>60.68526</c:v>
                </c:pt>
                <c:pt idx="10791">
                  <c:v>60.692329999999998</c:v>
                </c:pt>
                <c:pt idx="10792">
                  <c:v>60.69876</c:v>
                </c:pt>
                <c:pt idx="10793">
                  <c:v>60.705010000000001</c:v>
                </c:pt>
                <c:pt idx="10794">
                  <c:v>60.71208</c:v>
                </c:pt>
                <c:pt idx="10795">
                  <c:v>60.720039999999997</c:v>
                </c:pt>
                <c:pt idx="10796">
                  <c:v>60.728900000000003</c:v>
                </c:pt>
                <c:pt idx="10797">
                  <c:v>60.737839999999998</c:v>
                </c:pt>
                <c:pt idx="10798">
                  <c:v>60.746200000000002</c:v>
                </c:pt>
                <c:pt idx="10799">
                  <c:v>60.754370000000002</c:v>
                </c:pt>
                <c:pt idx="10800">
                  <c:v>60.761890000000001</c:v>
                </c:pt>
                <c:pt idx="10801">
                  <c:v>60.769500000000001</c:v>
                </c:pt>
                <c:pt idx="10802">
                  <c:v>60.778379999999999</c:v>
                </c:pt>
                <c:pt idx="10803">
                  <c:v>60.787700000000001</c:v>
                </c:pt>
                <c:pt idx="10804">
                  <c:v>60.79627</c:v>
                </c:pt>
                <c:pt idx="10805">
                  <c:v>60.805019999999999</c:v>
                </c:pt>
                <c:pt idx="10806">
                  <c:v>60.813519999999997</c:v>
                </c:pt>
                <c:pt idx="10807">
                  <c:v>60.821599999999997</c:v>
                </c:pt>
                <c:pt idx="10808">
                  <c:v>60.830640000000002</c:v>
                </c:pt>
                <c:pt idx="10809">
                  <c:v>60.839919999999999</c:v>
                </c:pt>
                <c:pt idx="10810">
                  <c:v>60.84986</c:v>
                </c:pt>
                <c:pt idx="10811">
                  <c:v>60.860579999999999</c:v>
                </c:pt>
                <c:pt idx="10812">
                  <c:v>60.870429999999999</c:v>
                </c:pt>
                <c:pt idx="10813">
                  <c:v>60.879890000000003</c:v>
                </c:pt>
                <c:pt idx="10814">
                  <c:v>60.889519999999997</c:v>
                </c:pt>
                <c:pt idx="10815">
                  <c:v>60.899099999999997</c:v>
                </c:pt>
                <c:pt idx="10816">
                  <c:v>60.908479999999997</c:v>
                </c:pt>
                <c:pt idx="10817">
                  <c:v>60.917749999999998</c:v>
                </c:pt>
                <c:pt idx="10818">
                  <c:v>60.927230000000002</c:v>
                </c:pt>
                <c:pt idx="10819">
                  <c:v>60.937130000000003</c:v>
                </c:pt>
                <c:pt idx="10820">
                  <c:v>60.947429999999997</c:v>
                </c:pt>
                <c:pt idx="10821">
                  <c:v>60.956650000000003</c:v>
                </c:pt>
                <c:pt idx="10822">
                  <c:v>60.96631</c:v>
                </c:pt>
                <c:pt idx="10823">
                  <c:v>60.975639999999999</c:v>
                </c:pt>
                <c:pt idx="10824">
                  <c:v>60.985320000000002</c:v>
                </c:pt>
                <c:pt idx="10825">
                  <c:v>60.994439999999997</c:v>
                </c:pt>
                <c:pt idx="10826">
                  <c:v>61.003689999999999</c:v>
                </c:pt>
                <c:pt idx="10827">
                  <c:v>61.01426</c:v>
                </c:pt>
                <c:pt idx="10828">
                  <c:v>61.02467</c:v>
                </c:pt>
                <c:pt idx="10829">
                  <c:v>61.035170000000001</c:v>
                </c:pt>
                <c:pt idx="10830">
                  <c:v>61.045299999999997</c:v>
                </c:pt>
                <c:pt idx="10831">
                  <c:v>61.055370000000003</c:v>
                </c:pt>
                <c:pt idx="10832">
                  <c:v>61.065689999999996</c:v>
                </c:pt>
                <c:pt idx="10833">
                  <c:v>61.076650000000001</c:v>
                </c:pt>
                <c:pt idx="10834">
                  <c:v>61.087989999999998</c:v>
                </c:pt>
                <c:pt idx="10835">
                  <c:v>61.098880000000001</c:v>
                </c:pt>
                <c:pt idx="10836">
                  <c:v>61.109859999999998</c:v>
                </c:pt>
                <c:pt idx="10837">
                  <c:v>61.120989999999999</c:v>
                </c:pt>
                <c:pt idx="10838">
                  <c:v>61.133139999999997</c:v>
                </c:pt>
                <c:pt idx="10839">
                  <c:v>61.14517</c:v>
                </c:pt>
                <c:pt idx="10840">
                  <c:v>61.156779999999998</c:v>
                </c:pt>
                <c:pt idx="10841">
                  <c:v>61.168990000000001</c:v>
                </c:pt>
                <c:pt idx="10842">
                  <c:v>61.181190000000001</c:v>
                </c:pt>
                <c:pt idx="10843">
                  <c:v>61.193449999999999</c:v>
                </c:pt>
                <c:pt idx="10844">
                  <c:v>61.20617</c:v>
                </c:pt>
                <c:pt idx="10845">
                  <c:v>61.218780000000002</c:v>
                </c:pt>
                <c:pt idx="10846">
                  <c:v>61.230049999999999</c:v>
                </c:pt>
                <c:pt idx="10847">
                  <c:v>61.242310000000003</c:v>
                </c:pt>
                <c:pt idx="10848">
                  <c:v>61.255400000000002</c:v>
                </c:pt>
                <c:pt idx="10849">
                  <c:v>61.268560000000001</c:v>
                </c:pt>
                <c:pt idx="10850">
                  <c:v>61.281370000000003</c:v>
                </c:pt>
                <c:pt idx="10851">
                  <c:v>61.294870000000003</c:v>
                </c:pt>
                <c:pt idx="10852">
                  <c:v>61.308250000000001</c:v>
                </c:pt>
                <c:pt idx="10853">
                  <c:v>61.322009999999999</c:v>
                </c:pt>
                <c:pt idx="10854">
                  <c:v>61.334780000000002</c:v>
                </c:pt>
                <c:pt idx="10855">
                  <c:v>61.348030000000001</c:v>
                </c:pt>
                <c:pt idx="10856">
                  <c:v>61.362079999999999</c:v>
                </c:pt>
                <c:pt idx="10857">
                  <c:v>61.375619999999998</c:v>
                </c:pt>
                <c:pt idx="10858">
                  <c:v>61.389530000000001</c:v>
                </c:pt>
                <c:pt idx="10859">
                  <c:v>61.403199999999998</c:v>
                </c:pt>
                <c:pt idx="10860">
                  <c:v>61.416289999999996</c:v>
                </c:pt>
                <c:pt idx="10861">
                  <c:v>61.429580000000001</c:v>
                </c:pt>
                <c:pt idx="10862">
                  <c:v>61.443519999999999</c:v>
                </c:pt>
                <c:pt idx="10863">
                  <c:v>61.457599999999999</c:v>
                </c:pt>
                <c:pt idx="10864">
                  <c:v>61.472029999999997</c:v>
                </c:pt>
                <c:pt idx="10865">
                  <c:v>61.486260000000001</c:v>
                </c:pt>
                <c:pt idx="10866">
                  <c:v>61.501010000000001</c:v>
                </c:pt>
                <c:pt idx="10867">
                  <c:v>61.515920000000001</c:v>
                </c:pt>
                <c:pt idx="10868">
                  <c:v>61.530439999999999</c:v>
                </c:pt>
                <c:pt idx="10869">
                  <c:v>61.545839999999998</c:v>
                </c:pt>
                <c:pt idx="10870">
                  <c:v>61.561480000000003</c:v>
                </c:pt>
                <c:pt idx="10871">
                  <c:v>61.576749999999997</c:v>
                </c:pt>
                <c:pt idx="10872">
                  <c:v>61.591470000000001</c:v>
                </c:pt>
                <c:pt idx="10873">
                  <c:v>61.607010000000002</c:v>
                </c:pt>
                <c:pt idx="10874">
                  <c:v>61.622990000000001</c:v>
                </c:pt>
                <c:pt idx="10875">
                  <c:v>61.638350000000003</c:v>
                </c:pt>
                <c:pt idx="10876">
                  <c:v>61.654319999999998</c:v>
                </c:pt>
                <c:pt idx="10877">
                  <c:v>61.669080000000001</c:v>
                </c:pt>
                <c:pt idx="10878">
                  <c:v>61.683349999999997</c:v>
                </c:pt>
                <c:pt idx="10879">
                  <c:v>61.697389999999999</c:v>
                </c:pt>
                <c:pt idx="10880">
                  <c:v>61.710880000000003</c:v>
                </c:pt>
                <c:pt idx="10881">
                  <c:v>61.724119999999999</c:v>
                </c:pt>
                <c:pt idx="10882">
                  <c:v>61.737740000000002</c:v>
                </c:pt>
                <c:pt idx="10883">
                  <c:v>61.75226</c:v>
                </c:pt>
                <c:pt idx="10884">
                  <c:v>61.766249999999999</c:v>
                </c:pt>
                <c:pt idx="10885">
                  <c:v>61.781649999999999</c:v>
                </c:pt>
                <c:pt idx="10886">
                  <c:v>61.795540000000003</c:v>
                </c:pt>
                <c:pt idx="10887">
                  <c:v>61.811419999999998</c:v>
                </c:pt>
                <c:pt idx="10888">
                  <c:v>61.826479999999997</c:v>
                </c:pt>
                <c:pt idx="10889">
                  <c:v>61.84066</c:v>
                </c:pt>
                <c:pt idx="10890">
                  <c:v>61.856780000000001</c:v>
                </c:pt>
                <c:pt idx="10891">
                  <c:v>61.870710000000003</c:v>
                </c:pt>
                <c:pt idx="10892">
                  <c:v>61.884920000000001</c:v>
                </c:pt>
                <c:pt idx="10893">
                  <c:v>61.898719999999997</c:v>
                </c:pt>
                <c:pt idx="10894">
                  <c:v>61.913629999999998</c:v>
                </c:pt>
                <c:pt idx="10895">
                  <c:v>61.928319999999999</c:v>
                </c:pt>
                <c:pt idx="10896">
                  <c:v>61.943510000000003</c:v>
                </c:pt>
                <c:pt idx="10897">
                  <c:v>61.959350000000001</c:v>
                </c:pt>
                <c:pt idx="10898">
                  <c:v>61.973030000000001</c:v>
                </c:pt>
                <c:pt idx="10899">
                  <c:v>61.987290000000002</c:v>
                </c:pt>
                <c:pt idx="10900">
                  <c:v>62.003059999999998</c:v>
                </c:pt>
                <c:pt idx="10901">
                  <c:v>62.018470000000001</c:v>
                </c:pt>
                <c:pt idx="10902">
                  <c:v>62.034289999999999</c:v>
                </c:pt>
                <c:pt idx="10903">
                  <c:v>62.048769999999998</c:v>
                </c:pt>
                <c:pt idx="10904">
                  <c:v>62.064610000000002</c:v>
                </c:pt>
                <c:pt idx="10905">
                  <c:v>62.08229</c:v>
                </c:pt>
                <c:pt idx="10906">
                  <c:v>62.097299999999997</c:v>
                </c:pt>
                <c:pt idx="10907">
                  <c:v>62.11412</c:v>
                </c:pt>
                <c:pt idx="10908">
                  <c:v>62.130510000000001</c:v>
                </c:pt>
                <c:pt idx="10909">
                  <c:v>62.146410000000003</c:v>
                </c:pt>
                <c:pt idx="10910">
                  <c:v>62.163220000000003</c:v>
                </c:pt>
                <c:pt idx="10911">
                  <c:v>62.179769999999998</c:v>
                </c:pt>
                <c:pt idx="10912">
                  <c:v>62.196300000000001</c:v>
                </c:pt>
                <c:pt idx="10913">
                  <c:v>62.213000000000001</c:v>
                </c:pt>
                <c:pt idx="10914">
                  <c:v>62.229129999999998</c:v>
                </c:pt>
                <c:pt idx="10915">
                  <c:v>62.246679999999998</c:v>
                </c:pt>
                <c:pt idx="10916">
                  <c:v>62.263120000000001</c:v>
                </c:pt>
                <c:pt idx="10917">
                  <c:v>62.279350000000001</c:v>
                </c:pt>
                <c:pt idx="10918">
                  <c:v>62.295610000000003</c:v>
                </c:pt>
                <c:pt idx="10919">
                  <c:v>62.310879999999997</c:v>
                </c:pt>
                <c:pt idx="10920">
                  <c:v>62.32611</c:v>
                </c:pt>
                <c:pt idx="10921">
                  <c:v>62.343089999999997</c:v>
                </c:pt>
                <c:pt idx="10922">
                  <c:v>62.359279999999998</c:v>
                </c:pt>
                <c:pt idx="10923">
                  <c:v>62.3765</c:v>
                </c:pt>
                <c:pt idx="10924">
                  <c:v>62.392989999999998</c:v>
                </c:pt>
                <c:pt idx="10925">
                  <c:v>62.410159999999998</c:v>
                </c:pt>
                <c:pt idx="10926">
                  <c:v>62.428019999999997</c:v>
                </c:pt>
                <c:pt idx="10927">
                  <c:v>62.44697</c:v>
                </c:pt>
                <c:pt idx="10928">
                  <c:v>62.465769999999999</c:v>
                </c:pt>
                <c:pt idx="10929">
                  <c:v>62.484580000000001</c:v>
                </c:pt>
                <c:pt idx="10930">
                  <c:v>62.503079999999997</c:v>
                </c:pt>
                <c:pt idx="10931">
                  <c:v>62.522559999999999</c:v>
                </c:pt>
                <c:pt idx="10932">
                  <c:v>62.53989</c:v>
                </c:pt>
                <c:pt idx="10933">
                  <c:v>62.558210000000003</c:v>
                </c:pt>
                <c:pt idx="10934">
                  <c:v>62.577120000000001</c:v>
                </c:pt>
                <c:pt idx="10935">
                  <c:v>62.595289999999999</c:v>
                </c:pt>
                <c:pt idx="10936">
                  <c:v>62.614750000000001</c:v>
                </c:pt>
                <c:pt idx="10937">
                  <c:v>62.632919999999999</c:v>
                </c:pt>
                <c:pt idx="10938">
                  <c:v>62.652760000000001</c:v>
                </c:pt>
                <c:pt idx="10939">
                  <c:v>62.672490000000003</c:v>
                </c:pt>
                <c:pt idx="10940">
                  <c:v>62.690190000000001</c:v>
                </c:pt>
                <c:pt idx="10941">
                  <c:v>62.710140000000003</c:v>
                </c:pt>
                <c:pt idx="10942">
                  <c:v>62.730719999999998</c:v>
                </c:pt>
                <c:pt idx="10943">
                  <c:v>62.752400000000002</c:v>
                </c:pt>
                <c:pt idx="10944">
                  <c:v>62.772179999999999</c:v>
                </c:pt>
                <c:pt idx="10945">
                  <c:v>62.791080000000001</c:v>
                </c:pt>
                <c:pt idx="10946">
                  <c:v>62.808700000000002</c:v>
                </c:pt>
                <c:pt idx="10947">
                  <c:v>62.82741</c:v>
                </c:pt>
                <c:pt idx="10948">
                  <c:v>62.848210000000002</c:v>
                </c:pt>
                <c:pt idx="10949">
                  <c:v>62.869799999999998</c:v>
                </c:pt>
                <c:pt idx="10950">
                  <c:v>62.890180000000001</c:v>
                </c:pt>
                <c:pt idx="10951">
                  <c:v>62.910170000000001</c:v>
                </c:pt>
                <c:pt idx="10952">
                  <c:v>62.930759999999999</c:v>
                </c:pt>
                <c:pt idx="10953">
                  <c:v>62.951610000000002</c:v>
                </c:pt>
                <c:pt idx="10954">
                  <c:v>62.971600000000002</c:v>
                </c:pt>
                <c:pt idx="10955">
                  <c:v>62.99165</c:v>
                </c:pt>
                <c:pt idx="10956">
                  <c:v>63.012709999999998</c:v>
                </c:pt>
                <c:pt idx="10957">
                  <c:v>63.03389</c:v>
                </c:pt>
                <c:pt idx="10958">
                  <c:v>63.054810000000003</c:v>
                </c:pt>
                <c:pt idx="10959">
                  <c:v>63.075920000000004</c:v>
                </c:pt>
                <c:pt idx="10960">
                  <c:v>63.09713</c:v>
                </c:pt>
                <c:pt idx="10961">
                  <c:v>63.118360000000003</c:v>
                </c:pt>
                <c:pt idx="10962">
                  <c:v>63.139240000000001</c:v>
                </c:pt>
                <c:pt idx="10963">
                  <c:v>63.161079999999998</c:v>
                </c:pt>
                <c:pt idx="10964">
                  <c:v>63.181609999999999</c:v>
                </c:pt>
                <c:pt idx="10965">
                  <c:v>63.2027</c:v>
                </c:pt>
                <c:pt idx="10966">
                  <c:v>63.224460000000001</c:v>
                </c:pt>
                <c:pt idx="10967">
                  <c:v>63.246830000000003</c:v>
                </c:pt>
                <c:pt idx="10968">
                  <c:v>63.26896</c:v>
                </c:pt>
                <c:pt idx="10969">
                  <c:v>63.291330000000002</c:v>
                </c:pt>
                <c:pt idx="10970">
                  <c:v>63.315199999999997</c:v>
                </c:pt>
                <c:pt idx="10971">
                  <c:v>63.338290000000001</c:v>
                </c:pt>
                <c:pt idx="10972">
                  <c:v>63.362369999999999</c:v>
                </c:pt>
                <c:pt idx="10973">
                  <c:v>63.386479999999999</c:v>
                </c:pt>
                <c:pt idx="10974">
                  <c:v>63.410699999999999</c:v>
                </c:pt>
                <c:pt idx="10975">
                  <c:v>63.435229999999997</c:v>
                </c:pt>
                <c:pt idx="10976">
                  <c:v>63.459699999999998</c:v>
                </c:pt>
                <c:pt idx="10977">
                  <c:v>63.482950000000002</c:v>
                </c:pt>
                <c:pt idx="10978">
                  <c:v>63.506489999999999</c:v>
                </c:pt>
                <c:pt idx="10979">
                  <c:v>63.530200000000001</c:v>
                </c:pt>
                <c:pt idx="10980">
                  <c:v>63.554589999999997</c:v>
                </c:pt>
                <c:pt idx="10981">
                  <c:v>63.578879999999998</c:v>
                </c:pt>
                <c:pt idx="10982">
                  <c:v>63.603729999999999</c:v>
                </c:pt>
                <c:pt idx="10983">
                  <c:v>63.627769999999998</c:v>
                </c:pt>
                <c:pt idx="10984">
                  <c:v>63.6524</c:v>
                </c:pt>
                <c:pt idx="10985">
                  <c:v>63.676549999999999</c:v>
                </c:pt>
                <c:pt idx="10986">
                  <c:v>63.701349999999998</c:v>
                </c:pt>
                <c:pt idx="10987">
                  <c:v>63.72589</c:v>
                </c:pt>
                <c:pt idx="10988">
                  <c:v>63.750219999999999</c:v>
                </c:pt>
                <c:pt idx="10989">
                  <c:v>63.77505</c:v>
                </c:pt>
                <c:pt idx="10990">
                  <c:v>63.80095</c:v>
                </c:pt>
                <c:pt idx="10991">
                  <c:v>63.827489999999997</c:v>
                </c:pt>
                <c:pt idx="10992">
                  <c:v>63.853279999999998</c:v>
                </c:pt>
                <c:pt idx="10993">
                  <c:v>63.878549999999997</c:v>
                </c:pt>
                <c:pt idx="10994">
                  <c:v>63.904400000000003</c:v>
                </c:pt>
                <c:pt idx="10995">
                  <c:v>63.930419999999998</c:v>
                </c:pt>
                <c:pt idx="10996">
                  <c:v>63.956650000000003</c:v>
                </c:pt>
                <c:pt idx="10997">
                  <c:v>63.98283</c:v>
                </c:pt>
                <c:pt idx="10998">
                  <c:v>64.008889999999994</c:v>
                </c:pt>
                <c:pt idx="10999">
                  <c:v>64.034809999999993</c:v>
                </c:pt>
                <c:pt idx="11000">
                  <c:v>64.060929999999999</c:v>
                </c:pt>
                <c:pt idx="11001">
                  <c:v>64.088430000000002</c:v>
                </c:pt>
                <c:pt idx="11002">
                  <c:v>64.115939999999995</c:v>
                </c:pt>
                <c:pt idx="11003">
                  <c:v>64.14385</c:v>
                </c:pt>
                <c:pt idx="11004">
                  <c:v>64.172250000000005</c:v>
                </c:pt>
                <c:pt idx="11005">
                  <c:v>64.200140000000005</c:v>
                </c:pt>
                <c:pt idx="11006">
                  <c:v>64.227410000000006</c:v>
                </c:pt>
                <c:pt idx="11007">
                  <c:v>64.254630000000006</c:v>
                </c:pt>
                <c:pt idx="11008">
                  <c:v>64.282420000000002</c:v>
                </c:pt>
                <c:pt idx="11009">
                  <c:v>64.309129999999996</c:v>
                </c:pt>
                <c:pt idx="11010">
                  <c:v>64.334469999999996</c:v>
                </c:pt>
                <c:pt idx="11011">
                  <c:v>64.359759999999994</c:v>
                </c:pt>
                <c:pt idx="11012">
                  <c:v>64.386480000000006</c:v>
                </c:pt>
                <c:pt idx="11013">
                  <c:v>64.413759999999996</c:v>
                </c:pt>
                <c:pt idx="11014">
                  <c:v>64.441670000000002</c:v>
                </c:pt>
                <c:pt idx="11015">
                  <c:v>64.471260000000001</c:v>
                </c:pt>
                <c:pt idx="11016">
                  <c:v>64.499629999999996</c:v>
                </c:pt>
                <c:pt idx="11017">
                  <c:v>64.527280000000005</c:v>
                </c:pt>
                <c:pt idx="11018">
                  <c:v>64.554990000000004</c:v>
                </c:pt>
                <c:pt idx="11019">
                  <c:v>64.584010000000006</c:v>
                </c:pt>
                <c:pt idx="11020">
                  <c:v>64.612740000000002</c:v>
                </c:pt>
                <c:pt idx="11021">
                  <c:v>64.640829999999994</c:v>
                </c:pt>
                <c:pt idx="11022">
                  <c:v>64.669370000000001</c:v>
                </c:pt>
                <c:pt idx="11023">
                  <c:v>64.69753</c:v>
                </c:pt>
                <c:pt idx="11024">
                  <c:v>64.725549999999998</c:v>
                </c:pt>
                <c:pt idx="11025">
                  <c:v>64.752600000000001</c:v>
                </c:pt>
                <c:pt idx="11026">
                  <c:v>64.778940000000006</c:v>
                </c:pt>
                <c:pt idx="11027">
                  <c:v>64.806690000000003</c:v>
                </c:pt>
                <c:pt idx="11028">
                  <c:v>64.835549999999998</c:v>
                </c:pt>
                <c:pt idx="11029">
                  <c:v>64.863979999999998</c:v>
                </c:pt>
                <c:pt idx="11030">
                  <c:v>64.892399999999995</c:v>
                </c:pt>
                <c:pt idx="11031">
                  <c:v>64.920940000000002</c:v>
                </c:pt>
                <c:pt idx="11032">
                  <c:v>64.94923</c:v>
                </c:pt>
                <c:pt idx="11033">
                  <c:v>64.977710000000002</c:v>
                </c:pt>
                <c:pt idx="11034">
                  <c:v>65.007289999999998</c:v>
                </c:pt>
                <c:pt idx="11035">
                  <c:v>65.037329999999997</c:v>
                </c:pt>
                <c:pt idx="11036">
                  <c:v>65.067319999999995</c:v>
                </c:pt>
                <c:pt idx="11037">
                  <c:v>65.097369999999998</c:v>
                </c:pt>
                <c:pt idx="11038">
                  <c:v>65.127430000000004</c:v>
                </c:pt>
                <c:pt idx="11039">
                  <c:v>65.157859999999999</c:v>
                </c:pt>
                <c:pt idx="11040">
                  <c:v>65.188220000000001</c:v>
                </c:pt>
                <c:pt idx="11041">
                  <c:v>65.218059999999994</c:v>
                </c:pt>
                <c:pt idx="11042">
                  <c:v>65.247510000000005</c:v>
                </c:pt>
                <c:pt idx="11043">
                  <c:v>65.277119999999996</c:v>
                </c:pt>
                <c:pt idx="11044">
                  <c:v>65.306920000000005</c:v>
                </c:pt>
                <c:pt idx="11045">
                  <c:v>65.336290000000005</c:v>
                </c:pt>
                <c:pt idx="11046">
                  <c:v>65.366280000000003</c:v>
                </c:pt>
                <c:pt idx="11047">
                  <c:v>65.397310000000004</c:v>
                </c:pt>
                <c:pt idx="11048">
                  <c:v>65.427800000000005</c:v>
                </c:pt>
                <c:pt idx="11049">
                  <c:v>65.458340000000007</c:v>
                </c:pt>
                <c:pt idx="11050">
                  <c:v>65.488370000000003</c:v>
                </c:pt>
                <c:pt idx="11051">
                  <c:v>65.51867</c:v>
                </c:pt>
                <c:pt idx="11052">
                  <c:v>65.548439999999999</c:v>
                </c:pt>
                <c:pt idx="11053">
                  <c:v>65.578810000000004</c:v>
                </c:pt>
                <c:pt idx="11054">
                  <c:v>65.608670000000004</c:v>
                </c:pt>
                <c:pt idx="11055">
                  <c:v>65.639160000000004</c:v>
                </c:pt>
                <c:pt idx="11056">
                  <c:v>65.670289999999994</c:v>
                </c:pt>
                <c:pt idx="11057">
                  <c:v>65.701629999999994</c:v>
                </c:pt>
                <c:pt idx="11058">
                  <c:v>65.732169999999996</c:v>
                </c:pt>
                <c:pt idx="11059">
                  <c:v>65.761570000000006</c:v>
                </c:pt>
                <c:pt idx="11060">
                  <c:v>65.791880000000006</c:v>
                </c:pt>
                <c:pt idx="11061">
                  <c:v>65.823539999999994</c:v>
                </c:pt>
                <c:pt idx="11062">
                  <c:v>65.855459999999994</c:v>
                </c:pt>
                <c:pt idx="11063">
                  <c:v>65.887069999999994</c:v>
                </c:pt>
                <c:pt idx="11064">
                  <c:v>65.918549999999996</c:v>
                </c:pt>
                <c:pt idx="11065">
                  <c:v>65.949590000000001</c:v>
                </c:pt>
                <c:pt idx="11066">
                  <c:v>65.980720000000005</c:v>
                </c:pt>
                <c:pt idx="11067">
                  <c:v>66.013080000000002</c:v>
                </c:pt>
                <c:pt idx="11068">
                  <c:v>66.045580000000001</c:v>
                </c:pt>
                <c:pt idx="11069">
                  <c:v>66.077669999999998</c:v>
                </c:pt>
                <c:pt idx="11070">
                  <c:v>66.109830000000002</c:v>
                </c:pt>
                <c:pt idx="11071">
                  <c:v>66.142489999999995</c:v>
                </c:pt>
                <c:pt idx="11072">
                  <c:v>66.175219999999996</c:v>
                </c:pt>
                <c:pt idx="11073">
                  <c:v>66.206670000000003</c:v>
                </c:pt>
                <c:pt idx="11074">
                  <c:v>66.235950000000003</c:v>
                </c:pt>
                <c:pt idx="11075">
                  <c:v>66.265339999999995</c:v>
                </c:pt>
                <c:pt idx="11076">
                  <c:v>66.298400000000001</c:v>
                </c:pt>
                <c:pt idx="11077">
                  <c:v>66.331209999999999</c:v>
                </c:pt>
                <c:pt idx="11078">
                  <c:v>66.363280000000003</c:v>
                </c:pt>
                <c:pt idx="11079">
                  <c:v>66.39555</c:v>
                </c:pt>
                <c:pt idx="11080">
                  <c:v>66.428709999999995</c:v>
                </c:pt>
                <c:pt idx="11081">
                  <c:v>66.461250000000007</c:v>
                </c:pt>
                <c:pt idx="11082">
                  <c:v>66.49333</c:v>
                </c:pt>
                <c:pt idx="11083">
                  <c:v>66.526849999999996</c:v>
                </c:pt>
                <c:pt idx="11084">
                  <c:v>66.559439999999995</c:v>
                </c:pt>
                <c:pt idx="11085">
                  <c:v>66.591849999999994</c:v>
                </c:pt>
                <c:pt idx="11086">
                  <c:v>66.624529999999993</c:v>
                </c:pt>
                <c:pt idx="11087">
                  <c:v>66.656459999999996</c:v>
                </c:pt>
                <c:pt idx="11088">
                  <c:v>66.689160000000001</c:v>
                </c:pt>
                <c:pt idx="11089">
                  <c:v>66.721729999999994</c:v>
                </c:pt>
                <c:pt idx="11090">
                  <c:v>66.753789999999995</c:v>
                </c:pt>
                <c:pt idx="11091">
                  <c:v>66.78613</c:v>
                </c:pt>
                <c:pt idx="11092">
                  <c:v>66.819540000000003</c:v>
                </c:pt>
                <c:pt idx="11093">
                  <c:v>66.852930000000001</c:v>
                </c:pt>
                <c:pt idx="11094">
                  <c:v>66.887079999999997</c:v>
                </c:pt>
                <c:pt idx="11095">
                  <c:v>66.920490000000001</c:v>
                </c:pt>
                <c:pt idx="11096">
                  <c:v>66.953460000000007</c:v>
                </c:pt>
                <c:pt idx="11097">
                  <c:v>66.986429999999999</c:v>
                </c:pt>
                <c:pt idx="11098">
                  <c:v>67.020250000000004</c:v>
                </c:pt>
                <c:pt idx="11099">
                  <c:v>67.053179999999998</c:v>
                </c:pt>
                <c:pt idx="11100">
                  <c:v>67.087649999999996</c:v>
                </c:pt>
                <c:pt idx="11101">
                  <c:v>67.120930000000001</c:v>
                </c:pt>
                <c:pt idx="11102">
                  <c:v>67.154499999999999</c:v>
                </c:pt>
                <c:pt idx="11103">
                  <c:v>67.18732</c:v>
                </c:pt>
                <c:pt idx="11104">
                  <c:v>67.221500000000006</c:v>
                </c:pt>
                <c:pt idx="11105">
                  <c:v>67.256159999999994</c:v>
                </c:pt>
                <c:pt idx="11106">
                  <c:v>67.289969999999997</c:v>
                </c:pt>
                <c:pt idx="11107">
                  <c:v>67.323689999999999</c:v>
                </c:pt>
                <c:pt idx="11108">
                  <c:v>67.357680000000002</c:v>
                </c:pt>
                <c:pt idx="11109">
                  <c:v>67.392889999999994</c:v>
                </c:pt>
                <c:pt idx="11110">
                  <c:v>67.428790000000006</c:v>
                </c:pt>
                <c:pt idx="11111">
                  <c:v>67.463650000000001</c:v>
                </c:pt>
                <c:pt idx="11112">
                  <c:v>67.498239999999996</c:v>
                </c:pt>
                <c:pt idx="11113">
                  <c:v>67.533069999999995</c:v>
                </c:pt>
                <c:pt idx="11114">
                  <c:v>67.5685</c:v>
                </c:pt>
                <c:pt idx="11115">
                  <c:v>67.603229999999996</c:v>
                </c:pt>
                <c:pt idx="11116">
                  <c:v>67.637510000000006</c:v>
                </c:pt>
                <c:pt idx="11117">
                  <c:v>67.671049999999994</c:v>
                </c:pt>
                <c:pt idx="11118">
                  <c:v>67.705709999999996</c:v>
                </c:pt>
                <c:pt idx="11119">
                  <c:v>67.73997</c:v>
                </c:pt>
                <c:pt idx="11120">
                  <c:v>67.773929999999993</c:v>
                </c:pt>
                <c:pt idx="11121">
                  <c:v>67.807959999999994</c:v>
                </c:pt>
                <c:pt idx="11122">
                  <c:v>67.84151</c:v>
                </c:pt>
                <c:pt idx="11123">
                  <c:v>67.875559999999993</c:v>
                </c:pt>
                <c:pt idx="11124">
                  <c:v>67.910120000000006</c:v>
                </c:pt>
                <c:pt idx="11125">
                  <c:v>67.944869999999995</c:v>
                </c:pt>
                <c:pt idx="11126">
                  <c:v>67.979770000000002</c:v>
                </c:pt>
                <c:pt idx="11127">
                  <c:v>68.014740000000003</c:v>
                </c:pt>
                <c:pt idx="11128">
                  <c:v>68.050370000000001</c:v>
                </c:pt>
                <c:pt idx="11129">
                  <c:v>68.085999999999999</c:v>
                </c:pt>
                <c:pt idx="11130">
                  <c:v>68.12088</c:v>
                </c:pt>
                <c:pt idx="11131">
                  <c:v>68.155950000000004</c:v>
                </c:pt>
                <c:pt idx="11132">
                  <c:v>68.191419999999994</c:v>
                </c:pt>
                <c:pt idx="11133">
                  <c:v>68.226870000000005</c:v>
                </c:pt>
                <c:pt idx="11134">
                  <c:v>68.262289999999993</c:v>
                </c:pt>
                <c:pt idx="11135">
                  <c:v>68.297650000000004</c:v>
                </c:pt>
                <c:pt idx="11136">
                  <c:v>68.333600000000004</c:v>
                </c:pt>
                <c:pt idx="11137">
                  <c:v>68.368229999999997</c:v>
                </c:pt>
                <c:pt idx="11138">
                  <c:v>68.400319999999994</c:v>
                </c:pt>
                <c:pt idx="11139">
                  <c:v>68.43047</c:v>
                </c:pt>
                <c:pt idx="11140">
                  <c:v>68.463629999999995</c:v>
                </c:pt>
                <c:pt idx="11141">
                  <c:v>68.498699999999999</c:v>
                </c:pt>
                <c:pt idx="11142">
                  <c:v>68.532259999999994</c:v>
                </c:pt>
                <c:pt idx="11143">
                  <c:v>68.566689999999994</c:v>
                </c:pt>
                <c:pt idx="11144">
                  <c:v>68.60069</c:v>
                </c:pt>
                <c:pt idx="11145">
                  <c:v>68.636269999999996</c:v>
                </c:pt>
                <c:pt idx="11146">
                  <c:v>68.671289999999999</c:v>
                </c:pt>
                <c:pt idx="11147">
                  <c:v>68.706530000000001</c:v>
                </c:pt>
                <c:pt idx="11148">
                  <c:v>68.740359999999995</c:v>
                </c:pt>
                <c:pt idx="11149">
                  <c:v>68.775220000000004</c:v>
                </c:pt>
                <c:pt idx="11150">
                  <c:v>68.810400000000001</c:v>
                </c:pt>
                <c:pt idx="11151">
                  <c:v>68.845140000000001</c:v>
                </c:pt>
                <c:pt idx="11152">
                  <c:v>68.880759999999995</c:v>
                </c:pt>
                <c:pt idx="11153">
                  <c:v>68.917649999999995</c:v>
                </c:pt>
                <c:pt idx="11154">
                  <c:v>68.953620000000001</c:v>
                </c:pt>
                <c:pt idx="11155">
                  <c:v>68.988259999999997</c:v>
                </c:pt>
                <c:pt idx="11156">
                  <c:v>69.023939999999996</c:v>
                </c:pt>
                <c:pt idx="11157">
                  <c:v>69.059479999999994</c:v>
                </c:pt>
                <c:pt idx="11158">
                  <c:v>69.094399999999993</c:v>
                </c:pt>
                <c:pt idx="11159">
                  <c:v>69.130179999999996</c:v>
                </c:pt>
                <c:pt idx="11160">
                  <c:v>69.165989999999994</c:v>
                </c:pt>
                <c:pt idx="11161">
                  <c:v>69.200379999999996</c:v>
                </c:pt>
                <c:pt idx="11162">
                  <c:v>69.235569999999996</c:v>
                </c:pt>
                <c:pt idx="11163">
                  <c:v>69.271140000000003</c:v>
                </c:pt>
                <c:pt idx="11164">
                  <c:v>69.306719999999999</c:v>
                </c:pt>
                <c:pt idx="11165">
                  <c:v>69.342560000000006</c:v>
                </c:pt>
                <c:pt idx="11166">
                  <c:v>69.379419999999996</c:v>
                </c:pt>
                <c:pt idx="11167">
                  <c:v>69.416300000000007</c:v>
                </c:pt>
                <c:pt idx="11168">
                  <c:v>69.452569999999994</c:v>
                </c:pt>
                <c:pt idx="11169">
                  <c:v>69.489739999999998</c:v>
                </c:pt>
                <c:pt idx="11170">
                  <c:v>69.526250000000005</c:v>
                </c:pt>
                <c:pt idx="11171">
                  <c:v>69.56277</c:v>
                </c:pt>
                <c:pt idx="11172">
                  <c:v>69.599980000000002</c:v>
                </c:pt>
                <c:pt idx="11173">
                  <c:v>69.637110000000007</c:v>
                </c:pt>
                <c:pt idx="11174">
                  <c:v>69.67371</c:v>
                </c:pt>
                <c:pt idx="11175">
                  <c:v>69.710620000000006</c:v>
                </c:pt>
                <c:pt idx="11176">
                  <c:v>69.746759999999995</c:v>
                </c:pt>
                <c:pt idx="11177">
                  <c:v>69.784130000000005</c:v>
                </c:pt>
                <c:pt idx="11178">
                  <c:v>69.821129999999997</c:v>
                </c:pt>
                <c:pt idx="11179">
                  <c:v>69.857699999999994</c:v>
                </c:pt>
                <c:pt idx="11180">
                  <c:v>69.895589999999999</c:v>
                </c:pt>
                <c:pt idx="11181">
                  <c:v>69.93244</c:v>
                </c:pt>
                <c:pt idx="11182">
                  <c:v>69.970079999999996</c:v>
                </c:pt>
                <c:pt idx="11183">
                  <c:v>70.006550000000004</c:v>
                </c:pt>
                <c:pt idx="11184">
                  <c:v>70.044340000000005</c:v>
                </c:pt>
                <c:pt idx="11185">
                  <c:v>70.081500000000005</c:v>
                </c:pt>
                <c:pt idx="11186">
                  <c:v>70.118799999999993</c:v>
                </c:pt>
                <c:pt idx="11187">
                  <c:v>70.156229999999994</c:v>
                </c:pt>
                <c:pt idx="11188">
                  <c:v>70.193489999999997</c:v>
                </c:pt>
                <c:pt idx="11189">
                  <c:v>70.230689999999996</c:v>
                </c:pt>
                <c:pt idx="11190">
                  <c:v>70.26831</c:v>
                </c:pt>
                <c:pt idx="11191">
                  <c:v>70.306269999999998</c:v>
                </c:pt>
                <c:pt idx="11192">
                  <c:v>70.345429999999993</c:v>
                </c:pt>
                <c:pt idx="11193">
                  <c:v>70.384240000000005</c:v>
                </c:pt>
                <c:pt idx="11194">
                  <c:v>70.422870000000003</c:v>
                </c:pt>
                <c:pt idx="11195">
                  <c:v>70.460310000000007</c:v>
                </c:pt>
                <c:pt idx="11196">
                  <c:v>70.49803</c:v>
                </c:pt>
                <c:pt idx="11197">
                  <c:v>70.535799999999995</c:v>
                </c:pt>
                <c:pt idx="11198">
                  <c:v>70.574349999999995</c:v>
                </c:pt>
                <c:pt idx="11199">
                  <c:v>70.612319999999997</c:v>
                </c:pt>
                <c:pt idx="11200">
                  <c:v>70.649870000000007</c:v>
                </c:pt>
                <c:pt idx="11201">
                  <c:v>70.687780000000004</c:v>
                </c:pt>
                <c:pt idx="11202">
                  <c:v>70.723079999999996</c:v>
                </c:pt>
                <c:pt idx="11203">
                  <c:v>70.755880000000005</c:v>
                </c:pt>
                <c:pt idx="11204">
                  <c:v>70.789469999999994</c:v>
                </c:pt>
                <c:pt idx="11205">
                  <c:v>70.827010000000001</c:v>
                </c:pt>
                <c:pt idx="11206">
                  <c:v>70.865120000000005</c:v>
                </c:pt>
                <c:pt idx="11207">
                  <c:v>70.903080000000003</c:v>
                </c:pt>
                <c:pt idx="11208">
                  <c:v>70.941670000000002</c:v>
                </c:pt>
                <c:pt idx="11209">
                  <c:v>70.978840000000005</c:v>
                </c:pt>
                <c:pt idx="11210">
                  <c:v>71.016350000000003</c:v>
                </c:pt>
                <c:pt idx="11211">
                  <c:v>71.055109999999999</c:v>
                </c:pt>
                <c:pt idx="11212">
                  <c:v>71.093789999999998</c:v>
                </c:pt>
                <c:pt idx="11213">
                  <c:v>71.132289999999998</c:v>
                </c:pt>
                <c:pt idx="11214">
                  <c:v>71.170760000000001</c:v>
                </c:pt>
                <c:pt idx="11215">
                  <c:v>71.208179999999999</c:v>
                </c:pt>
                <c:pt idx="11216">
                  <c:v>71.245159999999998</c:v>
                </c:pt>
                <c:pt idx="11217">
                  <c:v>71.283240000000006</c:v>
                </c:pt>
                <c:pt idx="11218">
                  <c:v>71.32159</c:v>
                </c:pt>
                <c:pt idx="11219">
                  <c:v>71.358789999999999</c:v>
                </c:pt>
                <c:pt idx="11220">
                  <c:v>71.396379999999994</c:v>
                </c:pt>
                <c:pt idx="11221">
                  <c:v>71.433980000000005</c:v>
                </c:pt>
                <c:pt idx="11222">
                  <c:v>71.470659999999995</c:v>
                </c:pt>
                <c:pt idx="11223">
                  <c:v>71.507540000000006</c:v>
                </c:pt>
                <c:pt idx="11224">
                  <c:v>71.545910000000006</c:v>
                </c:pt>
                <c:pt idx="11225">
                  <c:v>71.584270000000004</c:v>
                </c:pt>
                <c:pt idx="11226">
                  <c:v>71.622399999999999</c:v>
                </c:pt>
                <c:pt idx="11227">
                  <c:v>71.66001</c:v>
                </c:pt>
                <c:pt idx="11228">
                  <c:v>71.697749999999999</c:v>
                </c:pt>
                <c:pt idx="11229">
                  <c:v>71.736580000000004</c:v>
                </c:pt>
                <c:pt idx="11230">
                  <c:v>71.775049999999993</c:v>
                </c:pt>
                <c:pt idx="11231">
                  <c:v>71.813419999999994</c:v>
                </c:pt>
                <c:pt idx="11232">
                  <c:v>71.851920000000007</c:v>
                </c:pt>
                <c:pt idx="11233">
                  <c:v>71.891139999999993</c:v>
                </c:pt>
                <c:pt idx="11234">
                  <c:v>71.929299999999998</c:v>
                </c:pt>
                <c:pt idx="11235">
                  <c:v>71.966880000000003</c:v>
                </c:pt>
                <c:pt idx="11236">
                  <c:v>72.004639999999995</c:v>
                </c:pt>
                <c:pt idx="11237">
                  <c:v>72.042779999999993</c:v>
                </c:pt>
                <c:pt idx="11238">
                  <c:v>72.080680000000001</c:v>
                </c:pt>
                <c:pt idx="11239">
                  <c:v>72.119060000000005</c:v>
                </c:pt>
                <c:pt idx="11240">
                  <c:v>72.157619999999994</c:v>
                </c:pt>
                <c:pt idx="11241">
                  <c:v>72.196610000000007</c:v>
                </c:pt>
                <c:pt idx="11242">
                  <c:v>72.234449999999995</c:v>
                </c:pt>
                <c:pt idx="11243">
                  <c:v>72.271889999999999</c:v>
                </c:pt>
                <c:pt idx="11244">
                  <c:v>72.309430000000006</c:v>
                </c:pt>
                <c:pt idx="11245">
                  <c:v>72.347579999999994</c:v>
                </c:pt>
                <c:pt idx="11246">
                  <c:v>72.386340000000004</c:v>
                </c:pt>
                <c:pt idx="11247">
                  <c:v>72.424930000000003</c:v>
                </c:pt>
                <c:pt idx="11248">
                  <c:v>72.462869999999995</c:v>
                </c:pt>
                <c:pt idx="11249">
                  <c:v>72.501350000000002</c:v>
                </c:pt>
                <c:pt idx="11250">
                  <c:v>72.539699999999996</c:v>
                </c:pt>
                <c:pt idx="11251">
                  <c:v>72.578029999999998</c:v>
                </c:pt>
                <c:pt idx="11252">
                  <c:v>72.616069999999993</c:v>
                </c:pt>
                <c:pt idx="11253">
                  <c:v>72.654089999999997</c:v>
                </c:pt>
                <c:pt idx="11254">
                  <c:v>72.692939999999993</c:v>
                </c:pt>
                <c:pt idx="11255">
                  <c:v>72.731250000000003</c:v>
                </c:pt>
                <c:pt idx="11256">
                  <c:v>72.769059999999996</c:v>
                </c:pt>
                <c:pt idx="11257">
                  <c:v>72.806790000000007</c:v>
                </c:pt>
                <c:pt idx="11258">
                  <c:v>72.844340000000003</c:v>
                </c:pt>
                <c:pt idx="11259">
                  <c:v>72.882199999999997</c:v>
                </c:pt>
                <c:pt idx="11260">
                  <c:v>72.919420000000002</c:v>
                </c:pt>
                <c:pt idx="11261">
                  <c:v>72.957049999999995</c:v>
                </c:pt>
                <c:pt idx="11262">
                  <c:v>72.994450000000001</c:v>
                </c:pt>
                <c:pt idx="11263">
                  <c:v>73.031559999999999</c:v>
                </c:pt>
                <c:pt idx="11264">
                  <c:v>73.067989999999995</c:v>
                </c:pt>
                <c:pt idx="11265">
                  <c:v>73.105059999999995</c:v>
                </c:pt>
                <c:pt idx="11266">
                  <c:v>73.14134</c:v>
                </c:pt>
                <c:pt idx="11267">
                  <c:v>73.174930000000003</c:v>
                </c:pt>
                <c:pt idx="11268">
                  <c:v>73.207849999999993</c:v>
                </c:pt>
                <c:pt idx="11269">
                  <c:v>73.243030000000005</c:v>
                </c:pt>
                <c:pt idx="11270">
                  <c:v>73.279929999999993</c:v>
                </c:pt>
                <c:pt idx="11271">
                  <c:v>73.316029999999998</c:v>
                </c:pt>
                <c:pt idx="11272">
                  <c:v>73.352500000000006</c:v>
                </c:pt>
                <c:pt idx="11273">
                  <c:v>73.389179999999996</c:v>
                </c:pt>
                <c:pt idx="11274">
                  <c:v>73.424629999999993</c:v>
                </c:pt>
                <c:pt idx="11275">
                  <c:v>73.460040000000006</c:v>
                </c:pt>
                <c:pt idx="11276">
                  <c:v>73.496530000000007</c:v>
                </c:pt>
                <c:pt idx="11277">
                  <c:v>73.532629999999997</c:v>
                </c:pt>
                <c:pt idx="11278">
                  <c:v>73.568100000000001</c:v>
                </c:pt>
                <c:pt idx="11279">
                  <c:v>73.603399999999993</c:v>
                </c:pt>
                <c:pt idx="11280">
                  <c:v>73.637699999999995</c:v>
                </c:pt>
                <c:pt idx="11281">
                  <c:v>73.672229999999999</c:v>
                </c:pt>
                <c:pt idx="11282">
                  <c:v>73.707130000000006</c:v>
                </c:pt>
                <c:pt idx="11283">
                  <c:v>73.741780000000006</c:v>
                </c:pt>
                <c:pt idx="11284">
                  <c:v>73.776359999999997</c:v>
                </c:pt>
                <c:pt idx="11285">
                  <c:v>73.810749999999999</c:v>
                </c:pt>
                <c:pt idx="11286">
                  <c:v>73.845209999999994</c:v>
                </c:pt>
                <c:pt idx="11287">
                  <c:v>73.880070000000003</c:v>
                </c:pt>
                <c:pt idx="11288">
                  <c:v>73.915120000000002</c:v>
                </c:pt>
                <c:pt idx="11289">
                  <c:v>73.950599999999994</c:v>
                </c:pt>
                <c:pt idx="11290">
                  <c:v>73.985709999999997</c:v>
                </c:pt>
                <c:pt idx="11291">
                  <c:v>74.019769999999994</c:v>
                </c:pt>
                <c:pt idx="11292">
                  <c:v>74.053569999999993</c:v>
                </c:pt>
                <c:pt idx="11293">
                  <c:v>74.088589999999996</c:v>
                </c:pt>
                <c:pt idx="11294">
                  <c:v>74.123599999999996</c:v>
                </c:pt>
                <c:pt idx="11295">
                  <c:v>74.157550000000001</c:v>
                </c:pt>
                <c:pt idx="11296">
                  <c:v>74.190839999999994</c:v>
                </c:pt>
                <c:pt idx="11297">
                  <c:v>74.224549999999994</c:v>
                </c:pt>
                <c:pt idx="11298">
                  <c:v>74.25891</c:v>
                </c:pt>
                <c:pt idx="11299">
                  <c:v>74.292659999999998</c:v>
                </c:pt>
                <c:pt idx="11300">
                  <c:v>74.325710000000001</c:v>
                </c:pt>
                <c:pt idx="11301">
                  <c:v>74.358840000000001</c:v>
                </c:pt>
                <c:pt idx="11302">
                  <c:v>74.392669999999995</c:v>
                </c:pt>
                <c:pt idx="11303">
                  <c:v>74.427549999999997</c:v>
                </c:pt>
                <c:pt idx="11304">
                  <c:v>74.461659999999995</c:v>
                </c:pt>
                <c:pt idx="11305">
                  <c:v>74.495800000000003</c:v>
                </c:pt>
                <c:pt idx="11306">
                  <c:v>74.529629999999997</c:v>
                </c:pt>
                <c:pt idx="11307">
                  <c:v>74.562650000000005</c:v>
                </c:pt>
                <c:pt idx="11308">
                  <c:v>74.595659999999995</c:v>
                </c:pt>
                <c:pt idx="11309">
                  <c:v>74.629099999999994</c:v>
                </c:pt>
                <c:pt idx="11310">
                  <c:v>74.662859999999995</c:v>
                </c:pt>
                <c:pt idx="11311">
                  <c:v>74.6952</c:v>
                </c:pt>
                <c:pt idx="11312">
                  <c:v>74.727519999999998</c:v>
                </c:pt>
                <c:pt idx="11313">
                  <c:v>74.760639999999995</c:v>
                </c:pt>
                <c:pt idx="11314">
                  <c:v>74.794309999999996</c:v>
                </c:pt>
                <c:pt idx="11315">
                  <c:v>74.828249999999997</c:v>
                </c:pt>
                <c:pt idx="11316">
                  <c:v>74.861440000000002</c:v>
                </c:pt>
                <c:pt idx="11317">
                  <c:v>74.893990000000002</c:v>
                </c:pt>
                <c:pt idx="11318">
                  <c:v>74.927130000000005</c:v>
                </c:pt>
                <c:pt idx="11319">
                  <c:v>74.960750000000004</c:v>
                </c:pt>
                <c:pt idx="11320">
                  <c:v>74.994519999999994</c:v>
                </c:pt>
                <c:pt idx="11321">
                  <c:v>75.028819999999996</c:v>
                </c:pt>
                <c:pt idx="11322">
                  <c:v>75.06241</c:v>
                </c:pt>
                <c:pt idx="11323">
                  <c:v>75.095749999999995</c:v>
                </c:pt>
                <c:pt idx="11324">
                  <c:v>75.12988</c:v>
                </c:pt>
                <c:pt idx="11325">
                  <c:v>75.163799999999995</c:v>
                </c:pt>
                <c:pt idx="11326">
                  <c:v>75.196770000000001</c:v>
                </c:pt>
                <c:pt idx="11327">
                  <c:v>75.229489999999998</c:v>
                </c:pt>
                <c:pt idx="11328">
                  <c:v>75.26276</c:v>
                </c:pt>
                <c:pt idx="11329">
                  <c:v>75.296009999999995</c:v>
                </c:pt>
                <c:pt idx="11330">
                  <c:v>75.32835</c:v>
                </c:pt>
                <c:pt idx="11331">
                  <c:v>75.359189999999998</c:v>
                </c:pt>
                <c:pt idx="11332">
                  <c:v>75.389390000000006</c:v>
                </c:pt>
                <c:pt idx="11333">
                  <c:v>75.420680000000004</c:v>
                </c:pt>
                <c:pt idx="11334">
                  <c:v>75.453779999999995</c:v>
                </c:pt>
                <c:pt idx="11335">
                  <c:v>75.488380000000006</c:v>
                </c:pt>
                <c:pt idx="11336">
                  <c:v>75.522599999999997</c:v>
                </c:pt>
                <c:pt idx="11337">
                  <c:v>75.555890000000005</c:v>
                </c:pt>
                <c:pt idx="11338">
                  <c:v>75.588840000000005</c:v>
                </c:pt>
                <c:pt idx="11339">
                  <c:v>75.622190000000003</c:v>
                </c:pt>
                <c:pt idx="11340">
                  <c:v>75.654820000000001</c:v>
                </c:pt>
                <c:pt idx="11341">
                  <c:v>75.686880000000002</c:v>
                </c:pt>
                <c:pt idx="11342">
                  <c:v>75.719899999999996</c:v>
                </c:pt>
                <c:pt idx="11343">
                  <c:v>75.752200000000002</c:v>
                </c:pt>
                <c:pt idx="11344">
                  <c:v>75.78501</c:v>
                </c:pt>
                <c:pt idx="11345">
                  <c:v>75.816800000000001</c:v>
                </c:pt>
                <c:pt idx="11346">
                  <c:v>75.84948</c:v>
                </c:pt>
                <c:pt idx="11347">
                  <c:v>75.882080000000002</c:v>
                </c:pt>
                <c:pt idx="11348">
                  <c:v>75.914180000000002</c:v>
                </c:pt>
                <c:pt idx="11349">
                  <c:v>75.94708</c:v>
                </c:pt>
                <c:pt idx="11350">
                  <c:v>75.980199999999996</c:v>
                </c:pt>
                <c:pt idx="11351">
                  <c:v>76.013509999999997</c:v>
                </c:pt>
                <c:pt idx="11352">
                  <c:v>76.047229999999999</c:v>
                </c:pt>
                <c:pt idx="11353">
                  <c:v>76.079610000000002</c:v>
                </c:pt>
                <c:pt idx="11354">
                  <c:v>76.112729999999999</c:v>
                </c:pt>
                <c:pt idx="11355">
                  <c:v>76.144710000000003</c:v>
                </c:pt>
                <c:pt idx="11356">
                  <c:v>76.176739999999995</c:v>
                </c:pt>
                <c:pt idx="11357">
                  <c:v>76.210070000000002</c:v>
                </c:pt>
                <c:pt idx="11358">
                  <c:v>76.243380000000002</c:v>
                </c:pt>
                <c:pt idx="11359">
                  <c:v>76.277780000000007</c:v>
                </c:pt>
                <c:pt idx="11360">
                  <c:v>76.312799999999996</c:v>
                </c:pt>
                <c:pt idx="11361">
                  <c:v>76.347920000000002</c:v>
                </c:pt>
                <c:pt idx="11362">
                  <c:v>76.382999999999996</c:v>
                </c:pt>
                <c:pt idx="11363">
                  <c:v>76.417789999999997</c:v>
                </c:pt>
                <c:pt idx="11364">
                  <c:v>76.452479999999994</c:v>
                </c:pt>
                <c:pt idx="11365">
                  <c:v>76.487139999999997</c:v>
                </c:pt>
                <c:pt idx="11366">
                  <c:v>76.522270000000006</c:v>
                </c:pt>
                <c:pt idx="11367">
                  <c:v>76.557360000000003</c:v>
                </c:pt>
                <c:pt idx="11368">
                  <c:v>76.593019999999996</c:v>
                </c:pt>
                <c:pt idx="11369">
                  <c:v>76.628559999999993</c:v>
                </c:pt>
                <c:pt idx="11370">
                  <c:v>76.663619999999995</c:v>
                </c:pt>
                <c:pt idx="11371">
                  <c:v>76.697509999999994</c:v>
                </c:pt>
                <c:pt idx="11372">
                  <c:v>76.732640000000004</c:v>
                </c:pt>
                <c:pt idx="11373">
                  <c:v>76.768680000000003</c:v>
                </c:pt>
                <c:pt idx="11374">
                  <c:v>76.803690000000003</c:v>
                </c:pt>
                <c:pt idx="11375">
                  <c:v>76.839619999999996</c:v>
                </c:pt>
                <c:pt idx="11376">
                  <c:v>76.876270000000005</c:v>
                </c:pt>
                <c:pt idx="11377">
                  <c:v>76.913309999999996</c:v>
                </c:pt>
                <c:pt idx="11378">
                  <c:v>76.950940000000003</c:v>
                </c:pt>
                <c:pt idx="11379">
                  <c:v>76.987870000000001</c:v>
                </c:pt>
                <c:pt idx="11380">
                  <c:v>77.02458</c:v>
                </c:pt>
                <c:pt idx="11381">
                  <c:v>77.061040000000006</c:v>
                </c:pt>
                <c:pt idx="11382">
                  <c:v>77.098119999999994</c:v>
                </c:pt>
                <c:pt idx="11383">
                  <c:v>77.136219999999994</c:v>
                </c:pt>
                <c:pt idx="11384">
                  <c:v>77.173839999999998</c:v>
                </c:pt>
                <c:pt idx="11385">
                  <c:v>77.210549999999998</c:v>
                </c:pt>
                <c:pt idx="11386">
                  <c:v>77.247969999999995</c:v>
                </c:pt>
                <c:pt idx="11387">
                  <c:v>77.285820000000001</c:v>
                </c:pt>
                <c:pt idx="11388">
                  <c:v>77.324590000000001</c:v>
                </c:pt>
                <c:pt idx="11389">
                  <c:v>77.362750000000005</c:v>
                </c:pt>
                <c:pt idx="11390">
                  <c:v>77.402079999999998</c:v>
                </c:pt>
                <c:pt idx="11391">
                  <c:v>77.441829999999996</c:v>
                </c:pt>
                <c:pt idx="11392">
                  <c:v>77.481099999999998</c:v>
                </c:pt>
                <c:pt idx="11393">
                  <c:v>77.520970000000005</c:v>
                </c:pt>
                <c:pt idx="11394">
                  <c:v>77.560209999999998</c:v>
                </c:pt>
                <c:pt idx="11395">
                  <c:v>77.598820000000003</c:v>
                </c:pt>
                <c:pt idx="11396">
                  <c:v>77.634990000000002</c:v>
                </c:pt>
                <c:pt idx="11397">
                  <c:v>77.673519999999996</c:v>
                </c:pt>
                <c:pt idx="11398">
                  <c:v>77.714770000000001</c:v>
                </c:pt>
                <c:pt idx="11399">
                  <c:v>77.755099999999999</c:v>
                </c:pt>
                <c:pt idx="11400">
                  <c:v>77.797070000000005</c:v>
                </c:pt>
                <c:pt idx="11401">
                  <c:v>77.839529999999996</c:v>
                </c:pt>
                <c:pt idx="11402">
                  <c:v>77.881870000000006</c:v>
                </c:pt>
                <c:pt idx="11403">
                  <c:v>77.923159999999996</c:v>
                </c:pt>
                <c:pt idx="11404">
                  <c:v>77.96481</c:v>
                </c:pt>
                <c:pt idx="11405">
                  <c:v>78.007339999999999</c:v>
                </c:pt>
                <c:pt idx="11406">
                  <c:v>78.049319999999994</c:v>
                </c:pt>
                <c:pt idx="11407">
                  <c:v>78.091800000000006</c:v>
                </c:pt>
                <c:pt idx="11408">
                  <c:v>78.135800000000003</c:v>
                </c:pt>
                <c:pt idx="11409">
                  <c:v>78.1785</c:v>
                </c:pt>
                <c:pt idx="11410">
                  <c:v>78.219800000000006</c:v>
                </c:pt>
                <c:pt idx="11411">
                  <c:v>78.262590000000003</c:v>
                </c:pt>
                <c:pt idx="11412">
                  <c:v>78.305729999999997</c:v>
                </c:pt>
                <c:pt idx="11413">
                  <c:v>78.348839999999996</c:v>
                </c:pt>
                <c:pt idx="11414">
                  <c:v>78.392399999999995</c:v>
                </c:pt>
                <c:pt idx="11415">
                  <c:v>78.435869999999994</c:v>
                </c:pt>
                <c:pt idx="11416">
                  <c:v>78.479389999999995</c:v>
                </c:pt>
                <c:pt idx="11417">
                  <c:v>78.524150000000006</c:v>
                </c:pt>
                <c:pt idx="11418">
                  <c:v>78.568799999999996</c:v>
                </c:pt>
                <c:pt idx="11419">
                  <c:v>78.612759999999994</c:v>
                </c:pt>
                <c:pt idx="11420">
                  <c:v>78.657700000000006</c:v>
                </c:pt>
                <c:pt idx="11421">
                  <c:v>78.704340000000002</c:v>
                </c:pt>
                <c:pt idx="11422">
                  <c:v>78.751199999999997</c:v>
                </c:pt>
                <c:pt idx="11423">
                  <c:v>78.798289999999994</c:v>
                </c:pt>
                <c:pt idx="11424">
                  <c:v>78.845870000000005</c:v>
                </c:pt>
                <c:pt idx="11425">
                  <c:v>78.894229999999993</c:v>
                </c:pt>
                <c:pt idx="11426">
                  <c:v>78.942059999999998</c:v>
                </c:pt>
                <c:pt idx="11427">
                  <c:v>78.990750000000006</c:v>
                </c:pt>
                <c:pt idx="11428">
                  <c:v>79.039299999999997</c:v>
                </c:pt>
                <c:pt idx="11429">
                  <c:v>79.087329999999994</c:v>
                </c:pt>
                <c:pt idx="11430">
                  <c:v>79.136020000000002</c:v>
                </c:pt>
                <c:pt idx="11431">
                  <c:v>79.185490000000001</c:v>
                </c:pt>
                <c:pt idx="11432">
                  <c:v>79.234740000000002</c:v>
                </c:pt>
                <c:pt idx="11433">
                  <c:v>79.284599999999998</c:v>
                </c:pt>
                <c:pt idx="11434">
                  <c:v>79.335740000000001</c:v>
                </c:pt>
                <c:pt idx="11435">
                  <c:v>79.386390000000006</c:v>
                </c:pt>
                <c:pt idx="11436">
                  <c:v>79.43768</c:v>
                </c:pt>
                <c:pt idx="11437">
                  <c:v>79.488879999999995</c:v>
                </c:pt>
                <c:pt idx="11438">
                  <c:v>79.539720000000003</c:v>
                </c:pt>
                <c:pt idx="11439">
                  <c:v>79.592929999999996</c:v>
                </c:pt>
                <c:pt idx="11440">
                  <c:v>79.645920000000004</c:v>
                </c:pt>
                <c:pt idx="11441">
                  <c:v>79.69811</c:v>
                </c:pt>
                <c:pt idx="11442">
                  <c:v>79.753110000000007</c:v>
                </c:pt>
                <c:pt idx="11443">
                  <c:v>79.808090000000007</c:v>
                </c:pt>
                <c:pt idx="11444">
                  <c:v>79.863489999999999</c:v>
                </c:pt>
                <c:pt idx="11445">
                  <c:v>79.917760000000001</c:v>
                </c:pt>
                <c:pt idx="11446">
                  <c:v>79.973140000000001</c:v>
                </c:pt>
                <c:pt idx="11447">
                  <c:v>80.029750000000007</c:v>
                </c:pt>
                <c:pt idx="11448">
                  <c:v>80.087260000000001</c:v>
                </c:pt>
                <c:pt idx="11449">
                  <c:v>80.146000000000001</c:v>
                </c:pt>
                <c:pt idx="11450">
                  <c:v>80.203429999999997</c:v>
                </c:pt>
                <c:pt idx="11451">
                  <c:v>80.260230000000007</c:v>
                </c:pt>
                <c:pt idx="11452">
                  <c:v>80.317639999999997</c:v>
                </c:pt>
                <c:pt idx="11453">
                  <c:v>80.376689999999996</c:v>
                </c:pt>
                <c:pt idx="11454">
                  <c:v>80.435590000000005</c:v>
                </c:pt>
                <c:pt idx="11455">
                  <c:v>80.496099999999998</c:v>
                </c:pt>
                <c:pt idx="11456">
                  <c:v>80.556830000000005</c:v>
                </c:pt>
                <c:pt idx="11457">
                  <c:v>80.617239999999995</c:v>
                </c:pt>
                <c:pt idx="11458">
                  <c:v>80.677329999999998</c:v>
                </c:pt>
                <c:pt idx="11459">
                  <c:v>80.736310000000003</c:v>
                </c:pt>
                <c:pt idx="11460">
                  <c:v>80.791650000000004</c:v>
                </c:pt>
                <c:pt idx="11461">
                  <c:v>80.849010000000007</c:v>
                </c:pt>
                <c:pt idx="11462">
                  <c:v>80.909869999999998</c:v>
                </c:pt>
                <c:pt idx="11463">
                  <c:v>80.973659999999995</c:v>
                </c:pt>
                <c:pt idx="11464">
                  <c:v>81.037899999999993</c:v>
                </c:pt>
                <c:pt idx="11465">
                  <c:v>81.10181</c:v>
                </c:pt>
                <c:pt idx="11466">
                  <c:v>81.166659999999993</c:v>
                </c:pt>
                <c:pt idx="11467">
                  <c:v>81.231949999999998</c:v>
                </c:pt>
                <c:pt idx="11468">
                  <c:v>81.297619999999995</c:v>
                </c:pt>
                <c:pt idx="11469">
                  <c:v>81.363730000000004</c:v>
                </c:pt>
                <c:pt idx="11470">
                  <c:v>81.43038</c:v>
                </c:pt>
                <c:pt idx="11471">
                  <c:v>81.497249999999994</c:v>
                </c:pt>
                <c:pt idx="11472">
                  <c:v>81.564459999999997</c:v>
                </c:pt>
                <c:pt idx="11473">
                  <c:v>81.631699999999995</c:v>
                </c:pt>
                <c:pt idx="11474">
                  <c:v>81.699759999999998</c:v>
                </c:pt>
                <c:pt idx="11475">
                  <c:v>81.768219999999999</c:v>
                </c:pt>
                <c:pt idx="11476">
                  <c:v>81.836500000000001</c:v>
                </c:pt>
                <c:pt idx="11477">
                  <c:v>81.905889999999999</c:v>
                </c:pt>
                <c:pt idx="11478">
                  <c:v>81.975570000000005</c:v>
                </c:pt>
                <c:pt idx="11479">
                  <c:v>82.046859999999995</c:v>
                </c:pt>
                <c:pt idx="11480">
                  <c:v>82.118709999999993</c:v>
                </c:pt>
                <c:pt idx="11481">
                  <c:v>82.190640000000002</c:v>
                </c:pt>
                <c:pt idx="11482">
                  <c:v>82.263469999999998</c:v>
                </c:pt>
                <c:pt idx="11483">
                  <c:v>82.337180000000004</c:v>
                </c:pt>
                <c:pt idx="11484">
                  <c:v>82.41037</c:v>
                </c:pt>
                <c:pt idx="11485">
                  <c:v>82.485439999999997</c:v>
                </c:pt>
                <c:pt idx="11486">
                  <c:v>82.56129</c:v>
                </c:pt>
                <c:pt idx="11487">
                  <c:v>82.636420000000001</c:v>
                </c:pt>
                <c:pt idx="11488">
                  <c:v>82.712490000000003</c:v>
                </c:pt>
                <c:pt idx="11489">
                  <c:v>82.789469999999994</c:v>
                </c:pt>
                <c:pt idx="11490">
                  <c:v>82.866739999999993</c:v>
                </c:pt>
                <c:pt idx="11491">
                  <c:v>82.945210000000003</c:v>
                </c:pt>
                <c:pt idx="11492">
                  <c:v>83.023820000000001</c:v>
                </c:pt>
                <c:pt idx="11493">
                  <c:v>83.102530000000002</c:v>
                </c:pt>
                <c:pt idx="11494">
                  <c:v>83.182299999999998</c:v>
                </c:pt>
                <c:pt idx="11495">
                  <c:v>83.263459999999995</c:v>
                </c:pt>
                <c:pt idx="11496">
                  <c:v>83.343789999999998</c:v>
                </c:pt>
                <c:pt idx="11497">
                  <c:v>83.425070000000005</c:v>
                </c:pt>
                <c:pt idx="11498">
                  <c:v>83.50497</c:v>
                </c:pt>
                <c:pt idx="11499">
                  <c:v>83.585229999999996</c:v>
                </c:pt>
                <c:pt idx="11500">
                  <c:v>83.667580000000001</c:v>
                </c:pt>
                <c:pt idx="11501">
                  <c:v>83.751499999999993</c:v>
                </c:pt>
                <c:pt idx="11502">
                  <c:v>83.837299999999999</c:v>
                </c:pt>
                <c:pt idx="11503">
                  <c:v>83.92268</c:v>
                </c:pt>
                <c:pt idx="11504">
                  <c:v>84.008570000000006</c:v>
                </c:pt>
                <c:pt idx="11505">
                  <c:v>84.095470000000006</c:v>
                </c:pt>
                <c:pt idx="11506">
                  <c:v>84.182370000000006</c:v>
                </c:pt>
                <c:pt idx="11507">
                  <c:v>84.270529999999994</c:v>
                </c:pt>
                <c:pt idx="11508">
                  <c:v>84.360039999999998</c:v>
                </c:pt>
                <c:pt idx="11509">
                  <c:v>84.449640000000002</c:v>
                </c:pt>
                <c:pt idx="11510">
                  <c:v>84.539490000000001</c:v>
                </c:pt>
                <c:pt idx="11511">
                  <c:v>84.629819999999995</c:v>
                </c:pt>
                <c:pt idx="11512">
                  <c:v>84.721190000000007</c:v>
                </c:pt>
                <c:pt idx="11513">
                  <c:v>84.813130000000001</c:v>
                </c:pt>
                <c:pt idx="11514">
                  <c:v>84.906499999999994</c:v>
                </c:pt>
                <c:pt idx="11515">
                  <c:v>85.001170000000002</c:v>
                </c:pt>
                <c:pt idx="11516">
                  <c:v>85.095740000000006</c:v>
                </c:pt>
                <c:pt idx="11517">
                  <c:v>85.190960000000004</c:v>
                </c:pt>
                <c:pt idx="11518">
                  <c:v>85.286590000000004</c:v>
                </c:pt>
                <c:pt idx="11519">
                  <c:v>85.383539999999996</c:v>
                </c:pt>
                <c:pt idx="11520">
                  <c:v>85.481750000000005</c:v>
                </c:pt>
                <c:pt idx="11521">
                  <c:v>85.581050000000005</c:v>
                </c:pt>
                <c:pt idx="11522">
                  <c:v>85.67998</c:v>
                </c:pt>
                <c:pt idx="11523">
                  <c:v>85.775480000000002</c:v>
                </c:pt>
                <c:pt idx="11524">
                  <c:v>85.86551</c:v>
                </c:pt>
                <c:pt idx="11525">
                  <c:v>85.955770000000001</c:v>
                </c:pt>
                <c:pt idx="11526">
                  <c:v>86.052379999999999</c:v>
                </c:pt>
                <c:pt idx="11527">
                  <c:v>86.153409999999994</c:v>
                </c:pt>
                <c:pt idx="11528">
                  <c:v>86.254720000000006</c:v>
                </c:pt>
                <c:pt idx="11529">
                  <c:v>86.356989999999996</c:v>
                </c:pt>
                <c:pt idx="11530">
                  <c:v>86.46</c:v>
                </c:pt>
                <c:pt idx="11531">
                  <c:v>86.564599999999999</c:v>
                </c:pt>
                <c:pt idx="11532">
                  <c:v>86.66919</c:v>
                </c:pt>
                <c:pt idx="11533">
                  <c:v>86.77373</c:v>
                </c:pt>
                <c:pt idx="11534">
                  <c:v>86.878839999999997</c:v>
                </c:pt>
                <c:pt idx="11535">
                  <c:v>86.985129999999998</c:v>
                </c:pt>
                <c:pt idx="11536">
                  <c:v>87.091520000000003</c:v>
                </c:pt>
                <c:pt idx="11537">
                  <c:v>87.1995</c:v>
                </c:pt>
                <c:pt idx="11538">
                  <c:v>87.308359999999993</c:v>
                </c:pt>
                <c:pt idx="11539">
                  <c:v>87.417429999999996</c:v>
                </c:pt>
                <c:pt idx="11540">
                  <c:v>87.527439999999999</c:v>
                </c:pt>
                <c:pt idx="11541">
                  <c:v>87.637169999999998</c:v>
                </c:pt>
                <c:pt idx="11542">
                  <c:v>87.748450000000005</c:v>
                </c:pt>
                <c:pt idx="11543">
                  <c:v>87.860119999999995</c:v>
                </c:pt>
                <c:pt idx="11544">
                  <c:v>87.971919999999997</c:v>
                </c:pt>
                <c:pt idx="11545">
                  <c:v>88.084609999999998</c:v>
                </c:pt>
                <c:pt idx="11546">
                  <c:v>88.198509999999999</c:v>
                </c:pt>
                <c:pt idx="11547">
                  <c:v>88.312449999999998</c:v>
                </c:pt>
                <c:pt idx="11548">
                  <c:v>88.427809999999994</c:v>
                </c:pt>
                <c:pt idx="11549">
                  <c:v>88.544939999999997</c:v>
                </c:pt>
                <c:pt idx="11550">
                  <c:v>88.662360000000007</c:v>
                </c:pt>
                <c:pt idx="11551">
                  <c:v>88.779960000000003</c:v>
                </c:pt>
                <c:pt idx="11552">
                  <c:v>88.898840000000007</c:v>
                </c:pt>
                <c:pt idx="11553">
                  <c:v>89.017309999999995</c:v>
                </c:pt>
                <c:pt idx="11554">
                  <c:v>89.137410000000003</c:v>
                </c:pt>
                <c:pt idx="11555">
                  <c:v>89.257909999999995</c:v>
                </c:pt>
                <c:pt idx="11556">
                  <c:v>89.38006</c:v>
                </c:pt>
                <c:pt idx="11557">
                  <c:v>89.502529999999993</c:v>
                </c:pt>
                <c:pt idx="11558">
                  <c:v>89.624750000000006</c:v>
                </c:pt>
                <c:pt idx="11559">
                  <c:v>89.74776</c:v>
                </c:pt>
                <c:pt idx="11560">
                  <c:v>89.872569999999996</c:v>
                </c:pt>
                <c:pt idx="11561">
                  <c:v>89.997399999999999</c:v>
                </c:pt>
                <c:pt idx="11562">
                  <c:v>90.123220000000003</c:v>
                </c:pt>
                <c:pt idx="11563">
                  <c:v>90.249859999999998</c:v>
                </c:pt>
                <c:pt idx="11564">
                  <c:v>90.377229999999997</c:v>
                </c:pt>
                <c:pt idx="11565">
                  <c:v>90.503579999999999</c:v>
                </c:pt>
                <c:pt idx="11566">
                  <c:v>90.631879999999995</c:v>
                </c:pt>
                <c:pt idx="11567">
                  <c:v>90.760829999999999</c:v>
                </c:pt>
                <c:pt idx="11568">
                  <c:v>90.890410000000003</c:v>
                </c:pt>
                <c:pt idx="11569">
                  <c:v>91.020579999999995</c:v>
                </c:pt>
                <c:pt idx="11570">
                  <c:v>91.151250000000005</c:v>
                </c:pt>
                <c:pt idx="11571">
                  <c:v>91.282619999999994</c:v>
                </c:pt>
                <c:pt idx="11572">
                  <c:v>91.415880000000001</c:v>
                </c:pt>
                <c:pt idx="11573">
                  <c:v>91.549899999999994</c:v>
                </c:pt>
                <c:pt idx="11574">
                  <c:v>91.683980000000005</c:v>
                </c:pt>
                <c:pt idx="11575">
                  <c:v>91.818449999999999</c:v>
                </c:pt>
                <c:pt idx="11576">
                  <c:v>91.953810000000004</c:v>
                </c:pt>
                <c:pt idx="11577">
                  <c:v>92.090350000000001</c:v>
                </c:pt>
                <c:pt idx="11578">
                  <c:v>92.228179999999995</c:v>
                </c:pt>
                <c:pt idx="11579">
                  <c:v>92.367689999999996</c:v>
                </c:pt>
                <c:pt idx="11580">
                  <c:v>92.50761</c:v>
                </c:pt>
                <c:pt idx="11581">
                  <c:v>92.647620000000003</c:v>
                </c:pt>
                <c:pt idx="11582">
                  <c:v>92.789540000000002</c:v>
                </c:pt>
                <c:pt idx="11583">
                  <c:v>92.933099999999996</c:v>
                </c:pt>
                <c:pt idx="11584">
                  <c:v>93.076999999999998</c:v>
                </c:pt>
                <c:pt idx="11585">
                  <c:v>93.220669999999998</c:v>
                </c:pt>
                <c:pt idx="11586">
                  <c:v>93.365809999999996</c:v>
                </c:pt>
                <c:pt idx="11587">
                  <c:v>93.509330000000006</c:v>
                </c:pt>
                <c:pt idx="11588">
                  <c:v>93.646320000000003</c:v>
                </c:pt>
                <c:pt idx="11589">
                  <c:v>93.777280000000005</c:v>
                </c:pt>
                <c:pt idx="11590">
                  <c:v>93.916349999999994</c:v>
                </c:pt>
                <c:pt idx="11591">
                  <c:v>94.065830000000005</c:v>
                </c:pt>
                <c:pt idx="11592">
                  <c:v>94.215999999999994</c:v>
                </c:pt>
                <c:pt idx="11593">
                  <c:v>94.366739999999993</c:v>
                </c:pt>
                <c:pt idx="11594">
                  <c:v>94.518090000000001</c:v>
                </c:pt>
                <c:pt idx="11595">
                  <c:v>94.668679999999995</c:v>
                </c:pt>
                <c:pt idx="11596">
                  <c:v>94.820790000000002</c:v>
                </c:pt>
                <c:pt idx="11597">
                  <c:v>94.974490000000003</c:v>
                </c:pt>
                <c:pt idx="11598">
                  <c:v>95.128829999999994</c:v>
                </c:pt>
                <c:pt idx="11599">
                  <c:v>95.283680000000004</c:v>
                </c:pt>
                <c:pt idx="11600">
                  <c:v>95.438509999999994</c:v>
                </c:pt>
                <c:pt idx="11601">
                  <c:v>95.594610000000003</c:v>
                </c:pt>
                <c:pt idx="11602">
                  <c:v>95.752380000000002</c:v>
                </c:pt>
                <c:pt idx="11603">
                  <c:v>95.911240000000006</c:v>
                </c:pt>
                <c:pt idx="11604">
                  <c:v>96.071209999999994</c:v>
                </c:pt>
                <c:pt idx="11605">
                  <c:v>96.230239999999995</c:v>
                </c:pt>
                <c:pt idx="11606">
                  <c:v>96.391990000000007</c:v>
                </c:pt>
                <c:pt idx="11607">
                  <c:v>96.553939999999997</c:v>
                </c:pt>
                <c:pt idx="11608">
                  <c:v>96.718739999999997</c:v>
                </c:pt>
                <c:pt idx="11609">
                  <c:v>96.883420000000001</c:v>
                </c:pt>
                <c:pt idx="11610">
                  <c:v>97.04786</c:v>
                </c:pt>
                <c:pt idx="11611">
                  <c:v>97.215890000000002</c:v>
                </c:pt>
                <c:pt idx="11612">
                  <c:v>97.385050000000007</c:v>
                </c:pt>
                <c:pt idx="11613">
                  <c:v>97.554649999999995</c:v>
                </c:pt>
                <c:pt idx="11614">
                  <c:v>97.725279999999998</c:v>
                </c:pt>
                <c:pt idx="11615">
                  <c:v>97.898560000000003</c:v>
                </c:pt>
                <c:pt idx="11616">
                  <c:v>98.072280000000006</c:v>
                </c:pt>
                <c:pt idx="11617">
                  <c:v>98.247399999999999</c:v>
                </c:pt>
                <c:pt idx="11618">
                  <c:v>98.424350000000004</c:v>
                </c:pt>
                <c:pt idx="11619">
                  <c:v>98.602230000000006</c:v>
                </c:pt>
                <c:pt idx="11620">
                  <c:v>98.780789999999996</c:v>
                </c:pt>
                <c:pt idx="11621">
                  <c:v>98.959980000000002</c:v>
                </c:pt>
                <c:pt idx="11622">
                  <c:v>99.140010000000004</c:v>
                </c:pt>
                <c:pt idx="11623">
                  <c:v>99.321010000000001</c:v>
                </c:pt>
                <c:pt idx="11624">
                  <c:v>99.502650000000003</c:v>
                </c:pt>
                <c:pt idx="11625">
                  <c:v>99.683099999999996</c:v>
                </c:pt>
                <c:pt idx="11626">
                  <c:v>99.867679999999993</c:v>
                </c:pt>
                <c:pt idx="11627">
                  <c:v>100.05119999999999</c:v>
                </c:pt>
                <c:pt idx="11628">
                  <c:v>100.2376</c:v>
                </c:pt>
                <c:pt idx="11629">
                  <c:v>100.4248</c:v>
                </c:pt>
                <c:pt idx="11630">
                  <c:v>100.613</c:v>
                </c:pt>
                <c:pt idx="11631">
                  <c:v>100.8018</c:v>
                </c:pt>
                <c:pt idx="11632">
                  <c:v>100.9913</c:v>
                </c:pt>
                <c:pt idx="11633">
                  <c:v>101.1812</c:v>
                </c:pt>
                <c:pt idx="11634">
                  <c:v>101.3733</c:v>
                </c:pt>
                <c:pt idx="11635">
                  <c:v>101.56780000000001</c:v>
                </c:pt>
                <c:pt idx="11636">
                  <c:v>101.7619</c:v>
                </c:pt>
                <c:pt idx="11637">
                  <c:v>101.95869999999999</c:v>
                </c:pt>
                <c:pt idx="11638">
                  <c:v>102.15479999999999</c:v>
                </c:pt>
                <c:pt idx="11639">
                  <c:v>102.35299999999999</c:v>
                </c:pt>
                <c:pt idx="11640">
                  <c:v>102.5523</c:v>
                </c:pt>
                <c:pt idx="11641">
                  <c:v>102.7544</c:v>
                </c:pt>
                <c:pt idx="11642">
                  <c:v>102.9556</c:v>
                </c:pt>
                <c:pt idx="11643">
                  <c:v>103.1598</c:v>
                </c:pt>
                <c:pt idx="11644">
                  <c:v>103.3652</c:v>
                </c:pt>
                <c:pt idx="11645">
                  <c:v>103.5719</c:v>
                </c:pt>
                <c:pt idx="11646">
                  <c:v>103.7808</c:v>
                </c:pt>
                <c:pt idx="11647">
                  <c:v>103.9893</c:v>
                </c:pt>
                <c:pt idx="11648">
                  <c:v>104.20010000000001</c:v>
                </c:pt>
                <c:pt idx="11649">
                  <c:v>104.4121</c:v>
                </c:pt>
                <c:pt idx="11650">
                  <c:v>104.62649999999999</c:v>
                </c:pt>
                <c:pt idx="11651">
                  <c:v>104.84099999999999</c:v>
                </c:pt>
                <c:pt idx="11652">
                  <c:v>105.0446</c:v>
                </c:pt>
                <c:pt idx="11653">
                  <c:v>105.2332</c:v>
                </c:pt>
                <c:pt idx="11654">
                  <c:v>105.434</c:v>
                </c:pt>
                <c:pt idx="11655">
                  <c:v>105.6491</c:v>
                </c:pt>
                <c:pt idx="11656">
                  <c:v>105.869</c:v>
                </c:pt>
                <c:pt idx="11657">
                  <c:v>106.09010000000001</c:v>
                </c:pt>
                <c:pt idx="11658">
                  <c:v>106.31229999999999</c:v>
                </c:pt>
                <c:pt idx="11659">
                  <c:v>106.5359</c:v>
                </c:pt>
                <c:pt idx="11660">
                  <c:v>106.7597</c:v>
                </c:pt>
                <c:pt idx="11661">
                  <c:v>106.985</c:v>
                </c:pt>
                <c:pt idx="11662">
                  <c:v>107.21259999999999</c:v>
                </c:pt>
                <c:pt idx="11663">
                  <c:v>107.4405</c:v>
                </c:pt>
                <c:pt idx="11664">
                  <c:v>107.6694</c:v>
                </c:pt>
                <c:pt idx="11665">
                  <c:v>107.9002</c:v>
                </c:pt>
                <c:pt idx="11666">
                  <c:v>108.12949999999999</c:v>
                </c:pt>
                <c:pt idx="11667">
                  <c:v>108.36239999999999</c:v>
                </c:pt>
                <c:pt idx="11668">
                  <c:v>108.5959</c:v>
                </c:pt>
                <c:pt idx="11669">
                  <c:v>108.83029999999999</c:v>
                </c:pt>
                <c:pt idx="11670">
                  <c:v>109.06610000000001</c:v>
                </c:pt>
                <c:pt idx="11671">
                  <c:v>109.3034</c:v>
                </c:pt>
                <c:pt idx="11672">
                  <c:v>109.5406</c:v>
                </c:pt>
                <c:pt idx="11673">
                  <c:v>109.78100000000001</c:v>
                </c:pt>
                <c:pt idx="11674">
                  <c:v>110.0249</c:v>
                </c:pt>
                <c:pt idx="11675">
                  <c:v>110.2701</c:v>
                </c:pt>
                <c:pt idx="11676">
                  <c:v>110.5184</c:v>
                </c:pt>
                <c:pt idx="11677">
                  <c:v>110.767</c:v>
                </c:pt>
                <c:pt idx="11678">
                  <c:v>111.0164</c:v>
                </c:pt>
                <c:pt idx="11679">
                  <c:v>111.2675</c:v>
                </c:pt>
                <c:pt idx="11680">
                  <c:v>111.523</c:v>
                </c:pt>
                <c:pt idx="11681">
                  <c:v>111.77849999999999</c:v>
                </c:pt>
                <c:pt idx="11682">
                  <c:v>112.036</c:v>
                </c:pt>
                <c:pt idx="11683">
                  <c:v>112.29730000000001</c:v>
                </c:pt>
                <c:pt idx="11684">
                  <c:v>112.5596</c:v>
                </c:pt>
                <c:pt idx="11685">
                  <c:v>112.8212</c:v>
                </c:pt>
                <c:pt idx="11686">
                  <c:v>113.0847</c:v>
                </c:pt>
                <c:pt idx="11687">
                  <c:v>113.3503</c:v>
                </c:pt>
                <c:pt idx="11688">
                  <c:v>113.6148</c:v>
                </c:pt>
                <c:pt idx="11689">
                  <c:v>113.8828</c:v>
                </c:pt>
                <c:pt idx="11690">
                  <c:v>114.14960000000001</c:v>
                </c:pt>
                <c:pt idx="11691">
                  <c:v>114.42010000000001</c:v>
                </c:pt>
                <c:pt idx="11692">
                  <c:v>114.69119999999999</c:v>
                </c:pt>
                <c:pt idx="11693">
                  <c:v>114.9652</c:v>
                </c:pt>
                <c:pt idx="11694">
                  <c:v>115.23820000000001</c:v>
                </c:pt>
                <c:pt idx="11695">
                  <c:v>115.514</c:v>
                </c:pt>
                <c:pt idx="11696">
                  <c:v>115.7906</c:v>
                </c:pt>
                <c:pt idx="11697">
                  <c:v>116.06950000000001</c:v>
                </c:pt>
                <c:pt idx="11698">
                  <c:v>116.3501</c:v>
                </c:pt>
                <c:pt idx="11699">
                  <c:v>116.6319</c:v>
                </c:pt>
                <c:pt idx="11700">
                  <c:v>116.9161</c:v>
                </c:pt>
                <c:pt idx="11701">
                  <c:v>117.2022</c:v>
                </c:pt>
                <c:pt idx="11702">
                  <c:v>117.4896</c:v>
                </c:pt>
                <c:pt idx="11703">
                  <c:v>117.7801</c:v>
                </c:pt>
                <c:pt idx="11704">
                  <c:v>118.07129999999999</c:v>
                </c:pt>
                <c:pt idx="11705">
                  <c:v>118.3639</c:v>
                </c:pt>
                <c:pt idx="11706">
                  <c:v>118.65900000000001</c:v>
                </c:pt>
                <c:pt idx="11707">
                  <c:v>118.9545</c:v>
                </c:pt>
                <c:pt idx="11708">
                  <c:v>119.25069999999999</c:v>
                </c:pt>
                <c:pt idx="11709">
                  <c:v>119.55110000000001</c:v>
                </c:pt>
                <c:pt idx="11710">
                  <c:v>119.854</c:v>
                </c:pt>
                <c:pt idx="11711">
                  <c:v>120.15900000000001</c:v>
                </c:pt>
                <c:pt idx="11712">
                  <c:v>120.4644</c:v>
                </c:pt>
                <c:pt idx="11713">
                  <c:v>120.7726</c:v>
                </c:pt>
                <c:pt idx="11714">
                  <c:v>121.0812</c:v>
                </c:pt>
                <c:pt idx="11715">
                  <c:v>121.39109999999999</c:v>
                </c:pt>
                <c:pt idx="11716">
                  <c:v>121.69199999999999</c:v>
                </c:pt>
                <c:pt idx="11717">
                  <c:v>121.9739</c:v>
                </c:pt>
                <c:pt idx="11718">
                  <c:v>122.26</c:v>
                </c:pt>
                <c:pt idx="11719">
                  <c:v>122.566</c:v>
                </c:pt>
                <c:pt idx="11720">
                  <c:v>122.8848</c:v>
                </c:pt>
                <c:pt idx="11721">
                  <c:v>123.2051</c:v>
                </c:pt>
                <c:pt idx="11722">
                  <c:v>123.5273</c:v>
                </c:pt>
                <c:pt idx="11723">
                  <c:v>123.8518</c:v>
                </c:pt>
                <c:pt idx="11724">
                  <c:v>124.1773</c:v>
                </c:pt>
                <c:pt idx="11725">
                  <c:v>124.504</c:v>
                </c:pt>
                <c:pt idx="11726">
                  <c:v>124.8309</c:v>
                </c:pt>
                <c:pt idx="11727">
                  <c:v>125.16</c:v>
                </c:pt>
                <c:pt idx="11728">
                  <c:v>125.4924</c:v>
                </c:pt>
                <c:pt idx="11729">
                  <c:v>125.8263</c:v>
                </c:pt>
                <c:pt idx="11730">
                  <c:v>126.161</c:v>
                </c:pt>
                <c:pt idx="11731">
                  <c:v>126.4979</c:v>
                </c:pt>
                <c:pt idx="11732">
                  <c:v>126.8361</c:v>
                </c:pt>
                <c:pt idx="11733">
                  <c:v>127.1756</c:v>
                </c:pt>
                <c:pt idx="11734">
                  <c:v>127.51690000000001</c:v>
                </c:pt>
                <c:pt idx="11735">
                  <c:v>127.86020000000001</c:v>
                </c:pt>
                <c:pt idx="11736">
                  <c:v>128.20590000000001</c:v>
                </c:pt>
                <c:pt idx="11737">
                  <c:v>128.55289999999999</c:v>
                </c:pt>
                <c:pt idx="11738">
                  <c:v>128.9032</c:v>
                </c:pt>
                <c:pt idx="11739">
                  <c:v>129.2559</c:v>
                </c:pt>
                <c:pt idx="11740">
                  <c:v>129.6112</c:v>
                </c:pt>
                <c:pt idx="11741">
                  <c:v>129.9693</c:v>
                </c:pt>
                <c:pt idx="11742">
                  <c:v>130.32859999999999</c:v>
                </c:pt>
                <c:pt idx="11743">
                  <c:v>130.6908</c:v>
                </c:pt>
                <c:pt idx="11744">
                  <c:v>131.05600000000001</c:v>
                </c:pt>
                <c:pt idx="11745">
                  <c:v>131.42310000000001</c:v>
                </c:pt>
                <c:pt idx="11746">
                  <c:v>131.7945</c:v>
                </c:pt>
                <c:pt idx="11747">
                  <c:v>132.16800000000001</c:v>
                </c:pt>
                <c:pt idx="11748">
                  <c:v>132.54300000000001</c:v>
                </c:pt>
                <c:pt idx="11749">
                  <c:v>132.91900000000001</c:v>
                </c:pt>
                <c:pt idx="11750">
                  <c:v>133.29640000000001</c:v>
                </c:pt>
                <c:pt idx="11751">
                  <c:v>133.67679999999999</c:v>
                </c:pt>
                <c:pt idx="11752">
                  <c:v>134.0592</c:v>
                </c:pt>
                <c:pt idx="11753">
                  <c:v>134.44560000000001</c:v>
                </c:pt>
                <c:pt idx="11754">
                  <c:v>134.83459999999999</c:v>
                </c:pt>
                <c:pt idx="11755">
                  <c:v>135.22470000000001</c:v>
                </c:pt>
                <c:pt idx="11756">
                  <c:v>135.61609999999999</c:v>
                </c:pt>
                <c:pt idx="11757">
                  <c:v>136.01</c:v>
                </c:pt>
                <c:pt idx="11758">
                  <c:v>136.404</c:v>
                </c:pt>
                <c:pt idx="11759">
                  <c:v>136.7988</c:v>
                </c:pt>
                <c:pt idx="11760">
                  <c:v>137.1952</c:v>
                </c:pt>
                <c:pt idx="11761">
                  <c:v>137.5951</c:v>
                </c:pt>
                <c:pt idx="11762">
                  <c:v>137.99700000000001</c:v>
                </c:pt>
                <c:pt idx="11763">
                  <c:v>138.3991</c:v>
                </c:pt>
                <c:pt idx="11764">
                  <c:v>138.80410000000001</c:v>
                </c:pt>
                <c:pt idx="11765">
                  <c:v>139.21379999999999</c:v>
                </c:pt>
                <c:pt idx="11766">
                  <c:v>139.6241</c:v>
                </c:pt>
                <c:pt idx="11767">
                  <c:v>140.03579999999999</c:v>
                </c:pt>
                <c:pt idx="11768">
                  <c:v>140.45140000000001</c:v>
                </c:pt>
                <c:pt idx="11769">
                  <c:v>140.86879999999999</c:v>
                </c:pt>
                <c:pt idx="11770">
                  <c:v>141.28870000000001</c:v>
                </c:pt>
                <c:pt idx="11771">
                  <c:v>141.7114</c:v>
                </c:pt>
                <c:pt idx="11772">
                  <c:v>142.13489999999999</c:v>
                </c:pt>
                <c:pt idx="11773">
                  <c:v>142.5608</c:v>
                </c:pt>
                <c:pt idx="11774">
                  <c:v>142.99029999999999</c:v>
                </c:pt>
                <c:pt idx="11775">
                  <c:v>143.4221</c:v>
                </c:pt>
                <c:pt idx="11776">
                  <c:v>143.8563</c:v>
                </c:pt>
                <c:pt idx="11777">
                  <c:v>144.29130000000001</c:v>
                </c:pt>
                <c:pt idx="11778">
                  <c:v>144.72730000000001</c:v>
                </c:pt>
                <c:pt idx="11779">
                  <c:v>145.16579999999999</c:v>
                </c:pt>
                <c:pt idx="11780">
                  <c:v>145.59649999999999</c:v>
                </c:pt>
                <c:pt idx="11781">
                  <c:v>146.0018</c:v>
                </c:pt>
                <c:pt idx="11782">
                  <c:v>146.40010000000001</c:v>
                </c:pt>
                <c:pt idx="11783">
                  <c:v>146.8202</c:v>
                </c:pt>
                <c:pt idx="11784">
                  <c:v>147.26589999999999</c:v>
                </c:pt>
                <c:pt idx="11785">
                  <c:v>147.71799999999999</c:v>
                </c:pt>
                <c:pt idx="11786">
                  <c:v>148.1728</c:v>
                </c:pt>
                <c:pt idx="11787">
                  <c:v>148.6285</c:v>
                </c:pt>
                <c:pt idx="11788">
                  <c:v>149.0856</c:v>
                </c:pt>
                <c:pt idx="11789">
                  <c:v>149.54589999999999</c:v>
                </c:pt>
                <c:pt idx="11790">
                  <c:v>150.0076</c:v>
                </c:pt>
                <c:pt idx="11791">
                  <c:v>150.47149999999999</c:v>
                </c:pt>
                <c:pt idx="11792">
                  <c:v>150.93780000000001</c:v>
                </c:pt>
                <c:pt idx="11793">
                  <c:v>151.405</c:v>
                </c:pt>
                <c:pt idx="11794">
                  <c:v>151.8742</c:v>
                </c:pt>
                <c:pt idx="11795">
                  <c:v>152.3459</c:v>
                </c:pt>
                <c:pt idx="11796">
                  <c:v>152.81729999999999</c:v>
                </c:pt>
                <c:pt idx="11797">
                  <c:v>153.2937</c:v>
                </c:pt>
                <c:pt idx="11798">
                  <c:v>153.76830000000001</c:v>
                </c:pt>
                <c:pt idx="11799">
                  <c:v>154.2484</c:v>
                </c:pt>
                <c:pt idx="11800">
                  <c:v>154.7319</c:v>
                </c:pt>
                <c:pt idx="11801">
                  <c:v>155.2141</c:v>
                </c:pt>
                <c:pt idx="11802">
                  <c:v>155.69980000000001</c:v>
                </c:pt>
                <c:pt idx="11803">
                  <c:v>156.1891</c:v>
                </c:pt>
                <c:pt idx="11804">
                  <c:v>156.6807</c:v>
                </c:pt>
                <c:pt idx="11805">
                  <c:v>157.1747</c:v>
                </c:pt>
                <c:pt idx="11806">
                  <c:v>157.673</c:v>
                </c:pt>
                <c:pt idx="11807">
                  <c:v>158.17529999999999</c:v>
                </c:pt>
                <c:pt idx="11808">
                  <c:v>158.67789999999999</c:v>
                </c:pt>
                <c:pt idx="11809">
                  <c:v>159.1874</c:v>
                </c:pt>
                <c:pt idx="11810">
                  <c:v>159.69730000000001</c:v>
                </c:pt>
                <c:pt idx="11811">
                  <c:v>160.20949999999999</c:v>
                </c:pt>
                <c:pt idx="11812">
                  <c:v>160.72300000000001</c:v>
                </c:pt>
                <c:pt idx="11813">
                  <c:v>161.23920000000001</c:v>
                </c:pt>
                <c:pt idx="11814">
                  <c:v>161.76140000000001</c:v>
                </c:pt>
                <c:pt idx="11815">
                  <c:v>162.2824</c:v>
                </c:pt>
                <c:pt idx="11816">
                  <c:v>162.80430000000001</c:v>
                </c:pt>
                <c:pt idx="11817">
                  <c:v>163.3331</c:v>
                </c:pt>
                <c:pt idx="11818">
                  <c:v>163.8629</c:v>
                </c:pt>
                <c:pt idx="11819">
                  <c:v>164.39240000000001</c:v>
                </c:pt>
                <c:pt idx="11820">
                  <c:v>164.92330000000001</c:v>
                </c:pt>
                <c:pt idx="11821">
                  <c:v>165.45689999999999</c:v>
                </c:pt>
                <c:pt idx="11822">
                  <c:v>165.995</c:v>
                </c:pt>
                <c:pt idx="11823">
                  <c:v>166.53319999999999</c:v>
                </c:pt>
                <c:pt idx="11824">
                  <c:v>167.07740000000001</c:v>
                </c:pt>
                <c:pt idx="11825">
                  <c:v>167.62100000000001</c:v>
                </c:pt>
                <c:pt idx="11826">
                  <c:v>168.16759999999999</c:v>
                </c:pt>
                <c:pt idx="11827">
                  <c:v>168.7159</c:v>
                </c:pt>
                <c:pt idx="11828">
                  <c:v>169.26679999999999</c:v>
                </c:pt>
                <c:pt idx="11829">
                  <c:v>169.8228</c:v>
                </c:pt>
                <c:pt idx="11830">
                  <c:v>170.3785</c:v>
                </c:pt>
                <c:pt idx="11831">
                  <c:v>170.9367</c:v>
                </c:pt>
                <c:pt idx="11832">
                  <c:v>171.50030000000001</c:v>
                </c:pt>
                <c:pt idx="11833">
                  <c:v>172.06960000000001</c:v>
                </c:pt>
                <c:pt idx="11834">
                  <c:v>172.63939999999999</c:v>
                </c:pt>
                <c:pt idx="11835">
                  <c:v>173.20840000000001</c:v>
                </c:pt>
                <c:pt idx="11836">
                  <c:v>173.77709999999999</c:v>
                </c:pt>
                <c:pt idx="11837">
                  <c:v>174.3527</c:v>
                </c:pt>
                <c:pt idx="11838">
                  <c:v>174.9314</c:v>
                </c:pt>
                <c:pt idx="11839">
                  <c:v>175.50880000000001</c:v>
                </c:pt>
                <c:pt idx="11840">
                  <c:v>176.09049999999999</c:v>
                </c:pt>
                <c:pt idx="11841">
                  <c:v>176.6746</c:v>
                </c:pt>
                <c:pt idx="11842">
                  <c:v>177.26089999999999</c:v>
                </c:pt>
                <c:pt idx="11843">
                  <c:v>177.84800000000001</c:v>
                </c:pt>
                <c:pt idx="11844">
                  <c:v>178.43010000000001</c:v>
                </c:pt>
                <c:pt idx="11845">
                  <c:v>178.9889</c:v>
                </c:pt>
                <c:pt idx="11846">
                  <c:v>179.51750000000001</c:v>
                </c:pt>
                <c:pt idx="11847">
                  <c:v>180.0652</c:v>
                </c:pt>
                <c:pt idx="11848">
                  <c:v>180.65809999999999</c:v>
                </c:pt>
                <c:pt idx="11849">
                  <c:v>181.26079999999999</c:v>
                </c:pt>
                <c:pt idx="11850">
                  <c:v>181.86600000000001</c:v>
                </c:pt>
                <c:pt idx="11851">
                  <c:v>182.47069999999999</c:v>
                </c:pt>
                <c:pt idx="11852">
                  <c:v>183.07650000000001</c:v>
                </c:pt>
                <c:pt idx="11853">
                  <c:v>183.6883</c:v>
                </c:pt>
                <c:pt idx="11854">
                  <c:v>184.3006</c:v>
                </c:pt>
                <c:pt idx="11855">
                  <c:v>184.9152</c:v>
                </c:pt>
                <c:pt idx="11856">
                  <c:v>185.52869999999999</c:v>
                </c:pt>
                <c:pt idx="11857">
                  <c:v>186.14449999999999</c:v>
                </c:pt>
                <c:pt idx="11858">
                  <c:v>186.76259999999999</c:v>
                </c:pt>
                <c:pt idx="11859">
                  <c:v>187.3836</c:v>
                </c:pt>
                <c:pt idx="11860">
                  <c:v>188.0051</c:v>
                </c:pt>
                <c:pt idx="11861">
                  <c:v>188.6266</c:v>
                </c:pt>
                <c:pt idx="11862">
                  <c:v>189.25280000000001</c:v>
                </c:pt>
                <c:pt idx="11863">
                  <c:v>189.8775</c:v>
                </c:pt>
                <c:pt idx="11864">
                  <c:v>190.50739999999999</c:v>
                </c:pt>
                <c:pt idx="11865">
                  <c:v>191.1412</c:v>
                </c:pt>
                <c:pt idx="11866">
                  <c:v>191.77699999999999</c:v>
                </c:pt>
                <c:pt idx="11867">
                  <c:v>192.41220000000001</c:v>
                </c:pt>
                <c:pt idx="11868">
                  <c:v>193.05189999999999</c:v>
                </c:pt>
                <c:pt idx="11869">
                  <c:v>193.69669999999999</c:v>
                </c:pt>
                <c:pt idx="11870">
                  <c:v>194.34030000000001</c:v>
                </c:pt>
                <c:pt idx="11871">
                  <c:v>194.98830000000001</c:v>
                </c:pt>
                <c:pt idx="11872">
                  <c:v>195.64009999999999</c:v>
                </c:pt>
                <c:pt idx="11873">
                  <c:v>196.29339999999999</c:v>
                </c:pt>
                <c:pt idx="11874">
                  <c:v>196.9477</c:v>
                </c:pt>
                <c:pt idx="11875">
                  <c:v>197.60390000000001</c:v>
                </c:pt>
                <c:pt idx="11876">
                  <c:v>198.26329999999999</c:v>
                </c:pt>
                <c:pt idx="11877">
                  <c:v>198.92449999999999</c:v>
                </c:pt>
                <c:pt idx="11878">
                  <c:v>199.5855</c:v>
                </c:pt>
                <c:pt idx="11879">
                  <c:v>200.25120000000001</c:v>
                </c:pt>
                <c:pt idx="11880">
                  <c:v>200.9161</c:v>
                </c:pt>
                <c:pt idx="11881">
                  <c:v>201.5805</c:v>
                </c:pt>
                <c:pt idx="11882">
                  <c:v>202.23670000000001</c:v>
                </c:pt>
                <c:pt idx="11883">
                  <c:v>202.90479999999999</c:v>
                </c:pt>
                <c:pt idx="11884">
                  <c:v>203.5642</c:v>
                </c:pt>
                <c:pt idx="11885">
                  <c:v>204.2372</c:v>
                </c:pt>
                <c:pt idx="11886">
                  <c:v>204.90020000000001</c:v>
                </c:pt>
                <c:pt idx="11887">
                  <c:v>205.57730000000001</c:v>
                </c:pt>
                <c:pt idx="11888">
                  <c:v>206.24340000000001</c:v>
                </c:pt>
                <c:pt idx="11889">
                  <c:v>206.92060000000001</c:v>
                </c:pt>
                <c:pt idx="11890">
                  <c:v>207.60400000000001</c:v>
                </c:pt>
                <c:pt idx="11891">
                  <c:v>208.28630000000001</c:v>
                </c:pt>
                <c:pt idx="11892">
                  <c:v>208.9675</c:v>
                </c:pt>
                <c:pt idx="11893">
                  <c:v>209.65180000000001</c:v>
                </c:pt>
                <c:pt idx="11894">
                  <c:v>210.34270000000001</c:v>
                </c:pt>
                <c:pt idx="11895">
                  <c:v>211.02770000000001</c:v>
                </c:pt>
                <c:pt idx="11896">
                  <c:v>211.71809999999999</c:v>
                </c:pt>
                <c:pt idx="11897">
                  <c:v>212.4059</c:v>
                </c:pt>
                <c:pt idx="11898">
                  <c:v>213.09909999999999</c:v>
                </c:pt>
                <c:pt idx="11899">
                  <c:v>213.7944</c:v>
                </c:pt>
                <c:pt idx="11900">
                  <c:v>214.4881</c:v>
                </c:pt>
                <c:pt idx="11901">
                  <c:v>215.185</c:v>
                </c:pt>
                <c:pt idx="11902">
                  <c:v>215.8828</c:v>
                </c:pt>
                <c:pt idx="11903">
                  <c:v>216.5821</c:v>
                </c:pt>
                <c:pt idx="11904">
                  <c:v>217.2808</c:v>
                </c:pt>
                <c:pt idx="11905">
                  <c:v>217.97909999999999</c:v>
                </c:pt>
                <c:pt idx="11906">
                  <c:v>218.68450000000001</c:v>
                </c:pt>
                <c:pt idx="11907">
                  <c:v>219.38640000000001</c:v>
                </c:pt>
                <c:pt idx="11908">
                  <c:v>220.09190000000001</c:v>
                </c:pt>
                <c:pt idx="11909">
                  <c:v>220.77440000000001</c:v>
                </c:pt>
                <c:pt idx="11910">
                  <c:v>221.39689999999999</c:v>
                </c:pt>
                <c:pt idx="11911">
                  <c:v>222.0394</c:v>
                </c:pt>
                <c:pt idx="11912">
                  <c:v>222.72919999999999</c:v>
                </c:pt>
                <c:pt idx="11913">
                  <c:v>223.43520000000001</c:v>
                </c:pt>
                <c:pt idx="11914">
                  <c:v>224.14590000000001</c:v>
                </c:pt>
                <c:pt idx="11915">
                  <c:v>224.85589999999999</c:v>
                </c:pt>
                <c:pt idx="11916">
                  <c:v>225.56610000000001</c:v>
                </c:pt>
                <c:pt idx="11917">
                  <c:v>226.2773</c:v>
                </c:pt>
                <c:pt idx="11918">
                  <c:v>226.98939999999999</c:v>
                </c:pt>
                <c:pt idx="11919">
                  <c:v>227.69929999999999</c:v>
                </c:pt>
                <c:pt idx="11920">
                  <c:v>228.41210000000001</c:v>
                </c:pt>
                <c:pt idx="11921">
                  <c:v>229.1249</c:v>
                </c:pt>
                <c:pt idx="11922">
                  <c:v>229.83670000000001</c:v>
                </c:pt>
                <c:pt idx="11923">
                  <c:v>230.5521</c:v>
                </c:pt>
                <c:pt idx="11924">
                  <c:v>231.26599999999999</c:v>
                </c:pt>
                <c:pt idx="11925">
                  <c:v>231.9813</c:v>
                </c:pt>
                <c:pt idx="11926">
                  <c:v>232.69489999999999</c:v>
                </c:pt>
                <c:pt idx="11927">
                  <c:v>233.40729999999999</c:v>
                </c:pt>
                <c:pt idx="11928">
                  <c:v>234.12129999999999</c:v>
                </c:pt>
                <c:pt idx="11929">
                  <c:v>234.839</c:v>
                </c:pt>
                <c:pt idx="11930">
                  <c:v>235.5583</c:v>
                </c:pt>
                <c:pt idx="11931">
                  <c:v>236.27950000000001</c:v>
                </c:pt>
                <c:pt idx="11932">
                  <c:v>237.00069999999999</c:v>
                </c:pt>
                <c:pt idx="11933">
                  <c:v>237.7192</c:v>
                </c:pt>
                <c:pt idx="11934">
                  <c:v>238.44380000000001</c:v>
                </c:pt>
                <c:pt idx="11935">
                  <c:v>239.16659999999999</c:v>
                </c:pt>
                <c:pt idx="11936">
                  <c:v>239.8887</c:v>
                </c:pt>
                <c:pt idx="11937">
                  <c:v>240.6174</c:v>
                </c:pt>
                <c:pt idx="11938">
                  <c:v>241.34479999999999</c:v>
                </c:pt>
                <c:pt idx="11939">
                  <c:v>242.07220000000001</c:v>
                </c:pt>
                <c:pt idx="11940">
                  <c:v>242.80080000000001</c:v>
                </c:pt>
                <c:pt idx="11941">
                  <c:v>243.5266</c:v>
                </c:pt>
                <c:pt idx="11942">
                  <c:v>244.25710000000001</c:v>
                </c:pt>
                <c:pt idx="11943">
                  <c:v>244.98830000000001</c:v>
                </c:pt>
                <c:pt idx="11944">
                  <c:v>245.71340000000001</c:v>
                </c:pt>
                <c:pt idx="11945">
                  <c:v>246.44040000000001</c:v>
                </c:pt>
                <c:pt idx="11946">
                  <c:v>247.1737</c:v>
                </c:pt>
                <c:pt idx="11947">
                  <c:v>247.9084</c:v>
                </c:pt>
                <c:pt idx="11948">
                  <c:v>248.63550000000001</c:v>
                </c:pt>
                <c:pt idx="11949">
                  <c:v>249.36439999999999</c:v>
                </c:pt>
                <c:pt idx="11950">
                  <c:v>250.09370000000001</c:v>
                </c:pt>
                <c:pt idx="11951">
                  <c:v>250.8254</c:v>
                </c:pt>
                <c:pt idx="11952">
                  <c:v>251.5558</c:v>
                </c:pt>
                <c:pt idx="11953">
                  <c:v>252.28579999999999</c:v>
                </c:pt>
                <c:pt idx="11954">
                  <c:v>253.01929999999999</c:v>
                </c:pt>
                <c:pt idx="11955">
                  <c:v>253.74629999999999</c:v>
                </c:pt>
                <c:pt idx="11956">
                  <c:v>254.48220000000001</c:v>
                </c:pt>
                <c:pt idx="11957">
                  <c:v>255.21510000000001</c:v>
                </c:pt>
                <c:pt idx="11958">
                  <c:v>255.9444</c:v>
                </c:pt>
                <c:pt idx="11959">
                  <c:v>256.67860000000002</c:v>
                </c:pt>
                <c:pt idx="11960">
                  <c:v>257.41180000000003</c:v>
                </c:pt>
                <c:pt idx="11961">
                  <c:v>258.14260000000002</c:v>
                </c:pt>
                <c:pt idx="11962">
                  <c:v>258.8793</c:v>
                </c:pt>
                <c:pt idx="11963">
                  <c:v>259.61630000000002</c:v>
                </c:pt>
                <c:pt idx="11964">
                  <c:v>260.3526</c:v>
                </c:pt>
                <c:pt idx="11965">
                  <c:v>261.08969999999999</c:v>
                </c:pt>
                <c:pt idx="11966">
                  <c:v>261.82499999999999</c:v>
                </c:pt>
                <c:pt idx="11967">
                  <c:v>262.56180000000001</c:v>
                </c:pt>
                <c:pt idx="11968">
                  <c:v>263.30149999999998</c:v>
                </c:pt>
                <c:pt idx="11969">
                  <c:v>264.03739999999999</c:v>
                </c:pt>
                <c:pt idx="11970">
                  <c:v>264.77409999999998</c:v>
                </c:pt>
                <c:pt idx="11971">
                  <c:v>265.51409999999998</c:v>
                </c:pt>
                <c:pt idx="11972">
                  <c:v>266.25450000000001</c:v>
                </c:pt>
                <c:pt idx="11973">
                  <c:v>266.97059999999999</c:v>
                </c:pt>
                <c:pt idx="11974">
                  <c:v>267.63799999999998</c:v>
                </c:pt>
                <c:pt idx="11975">
                  <c:v>268.30110000000002</c:v>
                </c:pt>
                <c:pt idx="11976">
                  <c:v>269.00229999999999</c:v>
                </c:pt>
                <c:pt idx="11977">
                  <c:v>269.73849999999999</c:v>
                </c:pt>
                <c:pt idx="11978">
                  <c:v>270.47859999999997</c:v>
                </c:pt>
                <c:pt idx="11979">
                  <c:v>271.2176</c:v>
                </c:pt>
                <c:pt idx="11980">
                  <c:v>271.95530000000002</c:v>
                </c:pt>
                <c:pt idx="11981">
                  <c:v>272.69240000000002</c:v>
                </c:pt>
                <c:pt idx="11982">
                  <c:v>273.4298</c:v>
                </c:pt>
                <c:pt idx="11983">
                  <c:v>274.16930000000002</c:v>
                </c:pt>
                <c:pt idx="11984">
                  <c:v>274.90820000000002</c:v>
                </c:pt>
                <c:pt idx="11985">
                  <c:v>275.64510000000001</c:v>
                </c:pt>
                <c:pt idx="11986">
                  <c:v>276.38220000000001</c:v>
                </c:pt>
                <c:pt idx="11987">
                  <c:v>277.11829999999998</c:v>
                </c:pt>
                <c:pt idx="11988">
                  <c:v>277.85509999999999</c:v>
                </c:pt>
                <c:pt idx="11989">
                  <c:v>278.59190000000001</c:v>
                </c:pt>
                <c:pt idx="11990">
                  <c:v>279.32760000000002</c:v>
                </c:pt>
                <c:pt idx="11991">
                  <c:v>280.06529999999998</c:v>
                </c:pt>
                <c:pt idx="11992">
                  <c:v>280.8039</c:v>
                </c:pt>
                <c:pt idx="11993">
                  <c:v>281.54090000000002</c:v>
                </c:pt>
                <c:pt idx="11994">
                  <c:v>282.27780000000001</c:v>
                </c:pt>
                <c:pt idx="11995">
                  <c:v>283.01490000000001</c:v>
                </c:pt>
                <c:pt idx="11996">
                  <c:v>283.75200000000001</c:v>
                </c:pt>
                <c:pt idx="11997">
                  <c:v>284.49299999999999</c:v>
                </c:pt>
                <c:pt idx="11998">
                  <c:v>285.23410000000001</c:v>
                </c:pt>
                <c:pt idx="11999">
                  <c:v>285.97390000000001</c:v>
                </c:pt>
                <c:pt idx="12000">
                  <c:v>286.7176</c:v>
                </c:pt>
                <c:pt idx="12001">
                  <c:v>287.46039999999999</c:v>
                </c:pt>
                <c:pt idx="12002">
                  <c:v>288.20170000000002</c:v>
                </c:pt>
                <c:pt idx="12003">
                  <c:v>288.94450000000001</c:v>
                </c:pt>
                <c:pt idx="12004">
                  <c:v>289.68740000000003</c:v>
                </c:pt>
                <c:pt idx="12005">
                  <c:v>290.43119999999999</c:v>
                </c:pt>
                <c:pt idx="12006">
                  <c:v>291.17380000000003</c:v>
                </c:pt>
                <c:pt idx="12007">
                  <c:v>291.91579999999999</c:v>
                </c:pt>
                <c:pt idx="12008">
                  <c:v>292.65469999999999</c:v>
                </c:pt>
                <c:pt idx="12009">
                  <c:v>293.39299999999997</c:v>
                </c:pt>
                <c:pt idx="12010">
                  <c:v>294.13900000000001</c:v>
                </c:pt>
                <c:pt idx="12011">
                  <c:v>294.8818</c:v>
                </c:pt>
                <c:pt idx="12012">
                  <c:v>295.62490000000003</c:v>
                </c:pt>
                <c:pt idx="12013">
                  <c:v>296.36750000000001</c:v>
                </c:pt>
                <c:pt idx="12014">
                  <c:v>297.10480000000001</c:v>
                </c:pt>
                <c:pt idx="12015">
                  <c:v>297.8399</c:v>
                </c:pt>
                <c:pt idx="12016">
                  <c:v>298.57380000000001</c:v>
                </c:pt>
                <c:pt idx="12017">
                  <c:v>299.31279999999998</c:v>
                </c:pt>
                <c:pt idx="12018">
                  <c:v>300.05</c:v>
                </c:pt>
                <c:pt idx="12019">
                  <c:v>300.78309999999999</c:v>
                </c:pt>
                <c:pt idx="12020">
                  <c:v>301.51749999999998</c:v>
                </c:pt>
                <c:pt idx="12021">
                  <c:v>302.25080000000003</c:v>
                </c:pt>
                <c:pt idx="12022">
                  <c:v>302.98509999999999</c:v>
                </c:pt>
                <c:pt idx="12023">
                  <c:v>303.72239999999999</c:v>
                </c:pt>
                <c:pt idx="12024">
                  <c:v>304.45620000000002</c:v>
                </c:pt>
                <c:pt idx="12025">
                  <c:v>305.18979999999999</c:v>
                </c:pt>
                <c:pt idx="12026">
                  <c:v>305.92410000000001</c:v>
                </c:pt>
                <c:pt idx="12027">
                  <c:v>306.65750000000003</c:v>
                </c:pt>
                <c:pt idx="12028">
                  <c:v>307.39229999999998</c:v>
                </c:pt>
                <c:pt idx="12029">
                  <c:v>308.12560000000002</c:v>
                </c:pt>
                <c:pt idx="12030">
                  <c:v>308.85829999999999</c:v>
                </c:pt>
                <c:pt idx="12031">
                  <c:v>309.59050000000002</c:v>
                </c:pt>
                <c:pt idx="12032">
                  <c:v>310.32170000000002</c:v>
                </c:pt>
                <c:pt idx="12033">
                  <c:v>311.05360000000002</c:v>
                </c:pt>
                <c:pt idx="12034">
                  <c:v>311.7833</c:v>
                </c:pt>
                <c:pt idx="12035">
                  <c:v>312.51170000000002</c:v>
                </c:pt>
                <c:pt idx="12036">
                  <c:v>313.24029999999999</c:v>
                </c:pt>
                <c:pt idx="12037">
                  <c:v>313.95609999999999</c:v>
                </c:pt>
                <c:pt idx="12038">
                  <c:v>314.63080000000002</c:v>
                </c:pt>
                <c:pt idx="12039">
                  <c:v>315.28050000000002</c:v>
                </c:pt>
                <c:pt idx="12040">
                  <c:v>315.95370000000003</c:v>
                </c:pt>
                <c:pt idx="12041">
                  <c:v>316.67110000000002</c:v>
                </c:pt>
                <c:pt idx="12042">
                  <c:v>317.39550000000003</c:v>
                </c:pt>
                <c:pt idx="12043">
                  <c:v>318.11680000000001</c:v>
                </c:pt>
                <c:pt idx="12044">
                  <c:v>318.83949999999999</c:v>
                </c:pt>
                <c:pt idx="12045">
                  <c:v>319.56270000000001</c:v>
                </c:pt>
                <c:pt idx="12046">
                  <c:v>320.28429999999997</c:v>
                </c:pt>
                <c:pt idx="12047">
                  <c:v>321.00540000000001</c:v>
                </c:pt>
                <c:pt idx="12048">
                  <c:v>321.7199</c:v>
                </c:pt>
                <c:pt idx="12049">
                  <c:v>322.44159999999999</c:v>
                </c:pt>
                <c:pt idx="12050">
                  <c:v>323.15449999999998</c:v>
                </c:pt>
                <c:pt idx="12051">
                  <c:v>323.87060000000002</c:v>
                </c:pt>
                <c:pt idx="12052">
                  <c:v>324.58760000000001</c:v>
                </c:pt>
                <c:pt idx="12053">
                  <c:v>325.29899999999998</c:v>
                </c:pt>
                <c:pt idx="12054">
                  <c:v>326.0086</c:v>
                </c:pt>
                <c:pt idx="12055">
                  <c:v>326.72300000000001</c:v>
                </c:pt>
                <c:pt idx="12056">
                  <c:v>327.43430000000001</c:v>
                </c:pt>
                <c:pt idx="12057">
                  <c:v>328.14690000000002</c:v>
                </c:pt>
                <c:pt idx="12058">
                  <c:v>328.85809999999998</c:v>
                </c:pt>
                <c:pt idx="12059">
                  <c:v>329.57330000000002</c:v>
                </c:pt>
                <c:pt idx="12060">
                  <c:v>330.28500000000003</c:v>
                </c:pt>
                <c:pt idx="12061">
                  <c:v>330.99650000000003</c:v>
                </c:pt>
                <c:pt idx="12062">
                  <c:v>331.70929999999998</c:v>
                </c:pt>
                <c:pt idx="12063">
                  <c:v>332.4246</c:v>
                </c:pt>
                <c:pt idx="12064">
                  <c:v>333.13560000000001</c:v>
                </c:pt>
                <c:pt idx="12065">
                  <c:v>333.84930000000003</c:v>
                </c:pt>
                <c:pt idx="12066">
                  <c:v>334.55840000000001</c:v>
                </c:pt>
                <c:pt idx="12067">
                  <c:v>335.27319999999997</c:v>
                </c:pt>
                <c:pt idx="12068">
                  <c:v>335.98340000000002</c:v>
                </c:pt>
                <c:pt idx="12069">
                  <c:v>336.6936</c:v>
                </c:pt>
                <c:pt idx="12070">
                  <c:v>337.40120000000002</c:v>
                </c:pt>
                <c:pt idx="12071">
                  <c:v>338.11290000000002</c:v>
                </c:pt>
                <c:pt idx="12072">
                  <c:v>338.81700000000001</c:v>
                </c:pt>
                <c:pt idx="12073">
                  <c:v>339.52449999999999</c:v>
                </c:pt>
                <c:pt idx="12074">
                  <c:v>340.23320000000001</c:v>
                </c:pt>
                <c:pt idx="12075">
                  <c:v>340.93619999999999</c:v>
                </c:pt>
                <c:pt idx="12076">
                  <c:v>341.6379</c:v>
                </c:pt>
                <c:pt idx="12077">
                  <c:v>342.34019999999998</c:v>
                </c:pt>
                <c:pt idx="12078">
                  <c:v>343.04199999999997</c:v>
                </c:pt>
                <c:pt idx="12079">
                  <c:v>343.74329999999998</c:v>
                </c:pt>
                <c:pt idx="12080">
                  <c:v>344.44</c:v>
                </c:pt>
                <c:pt idx="12081">
                  <c:v>345.13420000000002</c:v>
                </c:pt>
                <c:pt idx="12082">
                  <c:v>345.8347</c:v>
                </c:pt>
                <c:pt idx="12083">
                  <c:v>346.53030000000001</c:v>
                </c:pt>
                <c:pt idx="12084">
                  <c:v>347.22620000000001</c:v>
                </c:pt>
                <c:pt idx="12085">
                  <c:v>347.92250000000001</c:v>
                </c:pt>
                <c:pt idx="12086">
                  <c:v>348.61900000000003</c:v>
                </c:pt>
                <c:pt idx="12087">
                  <c:v>349.31330000000003</c:v>
                </c:pt>
                <c:pt idx="12088">
                  <c:v>350.00450000000001</c:v>
                </c:pt>
                <c:pt idx="12089">
                  <c:v>350.69659999999999</c:v>
                </c:pt>
                <c:pt idx="12090">
                  <c:v>351.38459999999998</c:v>
                </c:pt>
                <c:pt idx="12091">
                  <c:v>352.07740000000001</c:v>
                </c:pt>
                <c:pt idx="12092">
                  <c:v>352.76780000000002</c:v>
                </c:pt>
                <c:pt idx="12093">
                  <c:v>353.4579</c:v>
                </c:pt>
                <c:pt idx="12094">
                  <c:v>354.14449999999999</c:v>
                </c:pt>
                <c:pt idx="12095">
                  <c:v>354.83359999999999</c:v>
                </c:pt>
                <c:pt idx="12096">
                  <c:v>355.52249999999998</c:v>
                </c:pt>
                <c:pt idx="12097">
                  <c:v>356.20650000000001</c:v>
                </c:pt>
                <c:pt idx="12098">
                  <c:v>356.88990000000001</c:v>
                </c:pt>
                <c:pt idx="12099">
                  <c:v>357.57510000000002</c:v>
                </c:pt>
                <c:pt idx="12100">
                  <c:v>358.25920000000002</c:v>
                </c:pt>
                <c:pt idx="12101">
                  <c:v>358.93799999999999</c:v>
                </c:pt>
                <c:pt idx="12102">
                  <c:v>359.58760000000001</c:v>
                </c:pt>
                <c:pt idx="12103">
                  <c:v>360.19349999999997</c:v>
                </c:pt>
                <c:pt idx="12104">
                  <c:v>360.80880000000002</c:v>
                </c:pt>
                <c:pt idx="12105">
                  <c:v>361.4744</c:v>
                </c:pt>
                <c:pt idx="12106">
                  <c:v>362.15179999999998</c:v>
                </c:pt>
                <c:pt idx="12107">
                  <c:v>362.82569999999998</c:v>
                </c:pt>
                <c:pt idx="12108">
                  <c:v>363.50139999999999</c:v>
                </c:pt>
                <c:pt idx="12109">
                  <c:v>364.17320000000001</c:v>
                </c:pt>
                <c:pt idx="12110">
                  <c:v>364.84269999999998</c:v>
                </c:pt>
                <c:pt idx="12111">
                  <c:v>365.5147</c:v>
                </c:pt>
                <c:pt idx="12112">
                  <c:v>366.18259999999998</c:v>
                </c:pt>
                <c:pt idx="12113">
                  <c:v>366.85239999999999</c:v>
                </c:pt>
                <c:pt idx="12114">
                  <c:v>367.517</c:v>
                </c:pt>
                <c:pt idx="12115">
                  <c:v>368.18279999999999</c:v>
                </c:pt>
                <c:pt idx="12116">
                  <c:v>368.84559999999999</c:v>
                </c:pt>
                <c:pt idx="12117">
                  <c:v>369.50880000000001</c:v>
                </c:pt>
                <c:pt idx="12118">
                  <c:v>370.1651</c:v>
                </c:pt>
                <c:pt idx="12119">
                  <c:v>370.8279</c:v>
                </c:pt>
                <c:pt idx="12120">
                  <c:v>371.488</c:v>
                </c:pt>
                <c:pt idx="12121">
                  <c:v>372.1438</c:v>
                </c:pt>
                <c:pt idx="12122">
                  <c:v>372.8021</c:v>
                </c:pt>
                <c:pt idx="12123">
                  <c:v>373.46190000000001</c:v>
                </c:pt>
                <c:pt idx="12124">
                  <c:v>374.11900000000003</c:v>
                </c:pt>
                <c:pt idx="12125">
                  <c:v>374.77670000000001</c:v>
                </c:pt>
                <c:pt idx="12126">
                  <c:v>375.43220000000002</c:v>
                </c:pt>
                <c:pt idx="12127">
                  <c:v>376.08670000000001</c:v>
                </c:pt>
                <c:pt idx="12128">
                  <c:v>376.74360000000001</c:v>
                </c:pt>
                <c:pt idx="12129">
                  <c:v>377.3965</c:v>
                </c:pt>
                <c:pt idx="12130">
                  <c:v>378.05290000000002</c:v>
                </c:pt>
                <c:pt idx="12131">
                  <c:v>378.70859999999999</c:v>
                </c:pt>
                <c:pt idx="12132">
                  <c:v>379.36270000000002</c:v>
                </c:pt>
                <c:pt idx="12133">
                  <c:v>380.01679999999999</c:v>
                </c:pt>
                <c:pt idx="12134">
                  <c:v>380.6703</c:v>
                </c:pt>
                <c:pt idx="12135">
                  <c:v>381.31880000000001</c:v>
                </c:pt>
                <c:pt idx="12136">
                  <c:v>381.96510000000001</c:v>
                </c:pt>
                <c:pt idx="12137">
                  <c:v>382.61259999999999</c:v>
                </c:pt>
                <c:pt idx="12138">
                  <c:v>383.26080000000002</c:v>
                </c:pt>
                <c:pt idx="12139">
                  <c:v>383.91460000000001</c:v>
                </c:pt>
                <c:pt idx="12140">
                  <c:v>384.5566</c:v>
                </c:pt>
                <c:pt idx="12141">
                  <c:v>385.20699999999999</c:v>
                </c:pt>
                <c:pt idx="12142">
                  <c:v>385.84980000000002</c:v>
                </c:pt>
                <c:pt idx="12143">
                  <c:v>386.49180000000001</c:v>
                </c:pt>
                <c:pt idx="12144">
                  <c:v>387.12630000000001</c:v>
                </c:pt>
                <c:pt idx="12145">
                  <c:v>387.76760000000002</c:v>
                </c:pt>
                <c:pt idx="12146">
                  <c:v>388.40039999999999</c:v>
                </c:pt>
                <c:pt idx="12147">
                  <c:v>389.03449999999998</c:v>
                </c:pt>
                <c:pt idx="12148">
                  <c:v>389.67259999999999</c:v>
                </c:pt>
                <c:pt idx="12149">
                  <c:v>390.30549999999999</c:v>
                </c:pt>
                <c:pt idx="12150">
                  <c:v>390.93650000000002</c:v>
                </c:pt>
                <c:pt idx="12151">
                  <c:v>391.56889999999999</c:v>
                </c:pt>
                <c:pt idx="12152">
                  <c:v>392.20030000000003</c:v>
                </c:pt>
                <c:pt idx="12153">
                  <c:v>392.83109999999999</c:v>
                </c:pt>
                <c:pt idx="12154">
                  <c:v>393.45839999999998</c:v>
                </c:pt>
                <c:pt idx="12155">
                  <c:v>394.08429999999998</c:v>
                </c:pt>
                <c:pt idx="12156">
                  <c:v>394.71480000000003</c:v>
                </c:pt>
                <c:pt idx="12157">
                  <c:v>395.34219999999999</c:v>
                </c:pt>
                <c:pt idx="12158">
                  <c:v>395.96879999999999</c:v>
                </c:pt>
                <c:pt idx="12159">
                  <c:v>396.59010000000001</c:v>
                </c:pt>
                <c:pt idx="12160">
                  <c:v>397.21319999999997</c:v>
                </c:pt>
                <c:pt idx="12161">
                  <c:v>397.83179999999999</c:v>
                </c:pt>
                <c:pt idx="12162">
                  <c:v>398.45310000000001</c:v>
                </c:pt>
                <c:pt idx="12163">
                  <c:v>399.06720000000001</c:v>
                </c:pt>
                <c:pt idx="12164">
                  <c:v>399.68349999999998</c:v>
                </c:pt>
                <c:pt idx="12165">
                  <c:v>400.30110000000002</c:v>
                </c:pt>
                <c:pt idx="12166">
                  <c:v>400.8999</c:v>
                </c:pt>
                <c:pt idx="12167">
                  <c:v>401.44729999999998</c:v>
                </c:pt>
                <c:pt idx="12168">
                  <c:v>401.99450000000002</c:v>
                </c:pt>
                <c:pt idx="12169">
                  <c:v>402.58240000000001</c:v>
                </c:pt>
                <c:pt idx="12170">
                  <c:v>403.18689999999998</c:v>
                </c:pt>
                <c:pt idx="12171">
                  <c:v>403.79079999999999</c:v>
                </c:pt>
                <c:pt idx="12172">
                  <c:v>404.39510000000001</c:v>
                </c:pt>
                <c:pt idx="12173">
                  <c:v>404.9982</c:v>
                </c:pt>
                <c:pt idx="12174">
                  <c:v>405.59750000000003</c:v>
                </c:pt>
                <c:pt idx="12175">
                  <c:v>406.19889999999998</c:v>
                </c:pt>
                <c:pt idx="12176">
                  <c:v>406.7928</c:v>
                </c:pt>
                <c:pt idx="12177">
                  <c:v>407.38839999999999</c:v>
                </c:pt>
                <c:pt idx="12178">
                  <c:v>407.98039999999997</c:v>
                </c:pt>
                <c:pt idx="12179">
                  <c:v>408.5729</c:v>
                </c:pt>
                <c:pt idx="12180">
                  <c:v>409.16180000000003</c:v>
                </c:pt>
                <c:pt idx="12181">
                  <c:v>409.75009999999997</c:v>
                </c:pt>
                <c:pt idx="12182">
                  <c:v>410.34010000000001</c:v>
                </c:pt>
                <c:pt idx="12183">
                  <c:v>410.9271</c:v>
                </c:pt>
                <c:pt idx="12184">
                  <c:v>411.50749999999999</c:v>
                </c:pt>
                <c:pt idx="12185">
                  <c:v>412.09070000000003</c:v>
                </c:pt>
                <c:pt idx="12186">
                  <c:v>412.67599999999999</c:v>
                </c:pt>
                <c:pt idx="12187">
                  <c:v>413.25850000000003</c:v>
                </c:pt>
                <c:pt idx="12188">
                  <c:v>413.83969999999999</c:v>
                </c:pt>
                <c:pt idx="12189">
                  <c:v>414.4171</c:v>
                </c:pt>
                <c:pt idx="12190">
                  <c:v>414.99979999999999</c:v>
                </c:pt>
                <c:pt idx="12191">
                  <c:v>415.57740000000001</c:v>
                </c:pt>
                <c:pt idx="12192">
                  <c:v>416.15550000000002</c:v>
                </c:pt>
                <c:pt idx="12193">
                  <c:v>416.73599999999999</c:v>
                </c:pt>
                <c:pt idx="12194">
                  <c:v>417.31200000000001</c:v>
                </c:pt>
                <c:pt idx="12195">
                  <c:v>417.88589999999999</c:v>
                </c:pt>
                <c:pt idx="12196">
                  <c:v>418.45929999999998</c:v>
                </c:pt>
                <c:pt idx="12197">
                  <c:v>419.03339999999997</c:v>
                </c:pt>
                <c:pt idx="12198">
                  <c:v>419.60329999999999</c:v>
                </c:pt>
                <c:pt idx="12199">
                  <c:v>420.1712</c:v>
                </c:pt>
                <c:pt idx="12200">
                  <c:v>420.74</c:v>
                </c:pt>
                <c:pt idx="12201">
                  <c:v>421.30619999999999</c:v>
                </c:pt>
                <c:pt idx="12202">
                  <c:v>421.87119999999999</c:v>
                </c:pt>
                <c:pt idx="12203">
                  <c:v>422.43009999999998</c:v>
                </c:pt>
                <c:pt idx="12204">
                  <c:v>422.9907</c:v>
                </c:pt>
                <c:pt idx="12205">
                  <c:v>423.55009999999999</c:v>
                </c:pt>
                <c:pt idx="12206">
                  <c:v>424.10390000000001</c:v>
                </c:pt>
                <c:pt idx="12207">
                  <c:v>424.66070000000002</c:v>
                </c:pt>
                <c:pt idx="12208">
                  <c:v>425.21600000000001</c:v>
                </c:pt>
                <c:pt idx="12209">
                  <c:v>425.77199999999999</c:v>
                </c:pt>
                <c:pt idx="12210">
                  <c:v>426.32429999999999</c:v>
                </c:pt>
                <c:pt idx="12211">
                  <c:v>426.87360000000001</c:v>
                </c:pt>
                <c:pt idx="12212">
                  <c:v>427.42419999999998</c:v>
                </c:pt>
                <c:pt idx="12213">
                  <c:v>427.97329999999999</c:v>
                </c:pt>
                <c:pt idx="12214">
                  <c:v>428.51949999999999</c:v>
                </c:pt>
                <c:pt idx="12215">
                  <c:v>429.06450000000001</c:v>
                </c:pt>
                <c:pt idx="12216">
                  <c:v>429.60930000000002</c:v>
                </c:pt>
                <c:pt idx="12217">
                  <c:v>430.15309999999999</c:v>
                </c:pt>
                <c:pt idx="12218">
                  <c:v>430.69380000000001</c:v>
                </c:pt>
                <c:pt idx="12219">
                  <c:v>431.23540000000003</c:v>
                </c:pt>
                <c:pt idx="12220">
                  <c:v>431.77519999999998</c:v>
                </c:pt>
                <c:pt idx="12221">
                  <c:v>432.31099999999998</c:v>
                </c:pt>
                <c:pt idx="12222">
                  <c:v>432.84780000000001</c:v>
                </c:pt>
                <c:pt idx="12223">
                  <c:v>433.3843</c:v>
                </c:pt>
                <c:pt idx="12224">
                  <c:v>433.91980000000001</c:v>
                </c:pt>
                <c:pt idx="12225">
                  <c:v>434.45030000000003</c:v>
                </c:pt>
                <c:pt idx="12226">
                  <c:v>434.98070000000001</c:v>
                </c:pt>
                <c:pt idx="12227">
                  <c:v>435.51369999999997</c:v>
                </c:pt>
                <c:pt idx="12228">
                  <c:v>436.04300000000001</c:v>
                </c:pt>
                <c:pt idx="12229">
                  <c:v>436.5693</c:v>
                </c:pt>
                <c:pt idx="12230">
                  <c:v>437.08699999999999</c:v>
                </c:pt>
                <c:pt idx="12231">
                  <c:v>437.56420000000003</c:v>
                </c:pt>
                <c:pt idx="12232">
                  <c:v>438.03</c:v>
                </c:pt>
                <c:pt idx="12233">
                  <c:v>438.51659999999998</c:v>
                </c:pt>
                <c:pt idx="12234">
                  <c:v>439.0274</c:v>
                </c:pt>
                <c:pt idx="12235">
                  <c:v>439.54289999999997</c:v>
                </c:pt>
                <c:pt idx="12236">
                  <c:v>440.05720000000002</c:v>
                </c:pt>
                <c:pt idx="12237">
                  <c:v>440.56979999999999</c:v>
                </c:pt>
                <c:pt idx="12238">
                  <c:v>441.0795</c:v>
                </c:pt>
                <c:pt idx="12239">
                  <c:v>441.58670000000001</c:v>
                </c:pt>
                <c:pt idx="12240">
                  <c:v>442.09300000000002</c:v>
                </c:pt>
                <c:pt idx="12241">
                  <c:v>442.59840000000003</c:v>
                </c:pt>
                <c:pt idx="12242">
                  <c:v>443.10180000000003</c:v>
                </c:pt>
                <c:pt idx="12243">
                  <c:v>443.60140000000001</c:v>
                </c:pt>
                <c:pt idx="12244">
                  <c:v>444.09820000000002</c:v>
                </c:pt>
                <c:pt idx="12245">
                  <c:v>444.5942</c:v>
                </c:pt>
                <c:pt idx="12246">
                  <c:v>445.09019999999998</c:v>
                </c:pt>
                <c:pt idx="12247">
                  <c:v>445.58359999999999</c:v>
                </c:pt>
                <c:pt idx="12248">
                  <c:v>446.07459999999998</c:v>
                </c:pt>
                <c:pt idx="12249">
                  <c:v>446.56509999999997</c:v>
                </c:pt>
                <c:pt idx="12250">
                  <c:v>447.0548</c:v>
                </c:pt>
                <c:pt idx="12251">
                  <c:v>447.54360000000003</c:v>
                </c:pt>
                <c:pt idx="12252">
                  <c:v>448.0317</c:v>
                </c:pt>
                <c:pt idx="12253">
                  <c:v>448.51760000000002</c:v>
                </c:pt>
                <c:pt idx="12254">
                  <c:v>449.00200000000001</c:v>
                </c:pt>
                <c:pt idx="12255">
                  <c:v>449.48630000000003</c:v>
                </c:pt>
                <c:pt idx="12256">
                  <c:v>449.97</c:v>
                </c:pt>
                <c:pt idx="12257">
                  <c:v>450.45080000000002</c:v>
                </c:pt>
                <c:pt idx="12258">
                  <c:v>450.928</c:v>
                </c:pt>
                <c:pt idx="12259">
                  <c:v>451.4049</c:v>
                </c:pt>
                <c:pt idx="12260">
                  <c:v>451.88040000000001</c:v>
                </c:pt>
                <c:pt idx="12261">
                  <c:v>452.3544</c:v>
                </c:pt>
                <c:pt idx="12262">
                  <c:v>452.82929999999999</c:v>
                </c:pt>
                <c:pt idx="12263">
                  <c:v>453.3023</c:v>
                </c:pt>
                <c:pt idx="12264">
                  <c:v>453.77050000000003</c:v>
                </c:pt>
                <c:pt idx="12265">
                  <c:v>454.23630000000003</c:v>
                </c:pt>
                <c:pt idx="12266">
                  <c:v>454.7029</c:v>
                </c:pt>
                <c:pt idx="12267">
                  <c:v>455.17099999999999</c:v>
                </c:pt>
                <c:pt idx="12268">
                  <c:v>455.63569999999999</c:v>
                </c:pt>
                <c:pt idx="12269">
                  <c:v>456.09620000000001</c:v>
                </c:pt>
                <c:pt idx="12270">
                  <c:v>456.55579999999998</c:v>
                </c:pt>
                <c:pt idx="12271">
                  <c:v>457.01490000000001</c:v>
                </c:pt>
                <c:pt idx="12272">
                  <c:v>457.47050000000002</c:v>
                </c:pt>
                <c:pt idx="12273">
                  <c:v>457.9248</c:v>
                </c:pt>
                <c:pt idx="12274">
                  <c:v>458.37740000000002</c:v>
                </c:pt>
                <c:pt idx="12275">
                  <c:v>458.82749999999999</c:v>
                </c:pt>
                <c:pt idx="12276">
                  <c:v>459.27690000000001</c:v>
                </c:pt>
                <c:pt idx="12277">
                  <c:v>459.72320000000002</c:v>
                </c:pt>
                <c:pt idx="12278">
                  <c:v>460.1678</c:v>
                </c:pt>
                <c:pt idx="12279">
                  <c:v>460.61189999999999</c:v>
                </c:pt>
                <c:pt idx="12280">
                  <c:v>461.05509999999998</c:v>
                </c:pt>
                <c:pt idx="12281">
                  <c:v>461.49799999999999</c:v>
                </c:pt>
                <c:pt idx="12282">
                  <c:v>461.93790000000001</c:v>
                </c:pt>
                <c:pt idx="12283">
                  <c:v>462.37610000000001</c:v>
                </c:pt>
                <c:pt idx="12284">
                  <c:v>462.81310000000002</c:v>
                </c:pt>
                <c:pt idx="12285">
                  <c:v>463.24650000000003</c:v>
                </c:pt>
                <c:pt idx="12286">
                  <c:v>463.67880000000002</c:v>
                </c:pt>
                <c:pt idx="12287">
                  <c:v>464.11079999999998</c:v>
                </c:pt>
                <c:pt idx="12288">
                  <c:v>464.54239999999999</c:v>
                </c:pt>
                <c:pt idx="12289">
                  <c:v>464.97070000000002</c:v>
                </c:pt>
                <c:pt idx="12290">
                  <c:v>465.39550000000003</c:v>
                </c:pt>
                <c:pt idx="12291">
                  <c:v>465.81830000000002</c:v>
                </c:pt>
                <c:pt idx="12292">
                  <c:v>466.24059999999997</c:v>
                </c:pt>
                <c:pt idx="12293">
                  <c:v>466.6617</c:v>
                </c:pt>
                <c:pt idx="12294">
                  <c:v>467.0763</c:v>
                </c:pt>
                <c:pt idx="12295">
                  <c:v>467.46859999999998</c:v>
                </c:pt>
                <c:pt idx="12296">
                  <c:v>467.84059999999999</c:v>
                </c:pt>
                <c:pt idx="12297">
                  <c:v>468.21749999999997</c:v>
                </c:pt>
                <c:pt idx="12298">
                  <c:v>468.62049999999999</c:v>
                </c:pt>
                <c:pt idx="12299">
                  <c:v>469.02960000000002</c:v>
                </c:pt>
                <c:pt idx="12300">
                  <c:v>469.43790000000001</c:v>
                </c:pt>
                <c:pt idx="12301">
                  <c:v>469.8415</c:v>
                </c:pt>
                <c:pt idx="12302">
                  <c:v>470.24489999999997</c:v>
                </c:pt>
                <c:pt idx="12303">
                  <c:v>470.64699999999999</c:v>
                </c:pt>
                <c:pt idx="12304">
                  <c:v>471.04730000000001</c:v>
                </c:pt>
                <c:pt idx="12305">
                  <c:v>471.44380000000001</c:v>
                </c:pt>
                <c:pt idx="12306">
                  <c:v>471.83859999999999</c:v>
                </c:pt>
                <c:pt idx="12307">
                  <c:v>472.22910000000002</c:v>
                </c:pt>
                <c:pt idx="12308">
                  <c:v>472.61989999999997</c:v>
                </c:pt>
                <c:pt idx="12309">
                  <c:v>473.00839999999999</c:v>
                </c:pt>
                <c:pt idx="12310">
                  <c:v>473.3947</c:v>
                </c:pt>
                <c:pt idx="12311">
                  <c:v>473.78199999999998</c:v>
                </c:pt>
                <c:pt idx="12312">
                  <c:v>474.16579999999999</c:v>
                </c:pt>
                <c:pt idx="12313">
                  <c:v>474.5453</c:v>
                </c:pt>
                <c:pt idx="12314">
                  <c:v>474.92489999999998</c:v>
                </c:pt>
                <c:pt idx="12315">
                  <c:v>475.30509999999998</c:v>
                </c:pt>
                <c:pt idx="12316">
                  <c:v>475.6841</c:v>
                </c:pt>
                <c:pt idx="12317">
                  <c:v>476.06009999999998</c:v>
                </c:pt>
                <c:pt idx="12318">
                  <c:v>476.43279999999999</c:v>
                </c:pt>
                <c:pt idx="12319">
                  <c:v>476.80410000000001</c:v>
                </c:pt>
                <c:pt idx="12320">
                  <c:v>477.1748</c:v>
                </c:pt>
                <c:pt idx="12321">
                  <c:v>477.54379999999998</c:v>
                </c:pt>
                <c:pt idx="12322">
                  <c:v>477.90890000000002</c:v>
                </c:pt>
                <c:pt idx="12323">
                  <c:v>478.27609999999999</c:v>
                </c:pt>
                <c:pt idx="12324">
                  <c:v>478.64139999999998</c:v>
                </c:pt>
                <c:pt idx="12325">
                  <c:v>479.005</c:v>
                </c:pt>
                <c:pt idx="12326">
                  <c:v>479.36759999999998</c:v>
                </c:pt>
                <c:pt idx="12327">
                  <c:v>479.72649999999999</c:v>
                </c:pt>
                <c:pt idx="12328">
                  <c:v>480.08359999999999</c:v>
                </c:pt>
                <c:pt idx="12329">
                  <c:v>480.44130000000001</c:v>
                </c:pt>
                <c:pt idx="12330">
                  <c:v>480.79230000000001</c:v>
                </c:pt>
                <c:pt idx="12331">
                  <c:v>481.14359999999999</c:v>
                </c:pt>
                <c:pt idx="12332">
                  <c:v>481.49009999999998</c:v>
                </c:pt>
                <c:pt idx="12333">
                  <c:v>481.83479999999997</c:v>
                </c:pt>
                <c:pt idx="12334">
                  <c:v>482.18009999999998</c:v>
                </c:pt>
                <c:pt idx="12335">
                  <c:v>482.52530000000002</c:v>
                </c:pt>
                <c:pt idx="12336">
                  <c:v>482.86790000000002</c:v>
                </c:pt>
                <c:pt idx="12337">
                  <c:v>483.20569999999998</c:v>
                </c:pt>
                <c:pt idx="12338">
                  <c:v>483.54640000000001</c:v>
                </c:pt>
                <c:pt idx="12339">
                  <c:v>483.88249999999999</c:v>
                </c:pt>
                <c:pt idx="12340">
                  <c:v>484.21820000000002</c:v>
                </c:pt>
                <c:pt idx="12341">
                  <c:v>484.55029999999999</c:v>
                </c:pt>
                <c:pt idx="12342">
                  <c:v>484.88240000000002</c:v>
                </c:pt>
                <c:pt idx="12343">
                  <c:v>485.21260000000001</c:v>
                </c:pt>
                <c:pt idx="12344">
                  <c:v>485.541</c:v>
                </c:pt>
                <c:pt idx="12345">
                  <c:v>485.86829999999998</c:v>
                </c:pt>
                <c:pt idx="12346">
                  <c:v>486.1936</c:v>
                </c:pt>
                <c:pt idx="12347">
                  <c:v>486.51749999999998</c:v>
                </c:pt>
                <c:pt idx="12348">
                  <c:v>486.83879999999999</c:v>
                </c:pt>
                <c:pt idx="12349">
                  <c:v>487.1583</c:v>
                </c:pt>
                <c:pt idx="12350">
                  <c:v>487.47640000000001</c:v>
                </c:pt>
                <c:pt idx="12351">
                  <c:v>487.79309999999998</c:v>
                </c:pt>
                <c:pt idx="12352">
                  <c:v>488.10750000000002</c:v>
                </c:pt>
                <c:pt idx="12353">
                  <c:v>488.42009999999999</c:v>
                </c:pt>
                <c:pt idx="12354">
                  <c:v>488.73009999999999</c:v>
                </c:pt>
                <c:pt idx="12355">
                  <c:v>489.03919999999999</c:v>
                </c:pt>
                <c:pt idx="12356">
                  <c:v>489.34539999999998</c:v>
                </c:pt>
                <c:pt idx="12357">
                  <c:v>489.65089999999998</c:v>
                </c:pt>
                <c:pt idx="12358">
                  <c:v>489.95319999999998</c:v>
                </c:pt>
                <c:pt idx="12359">
                  <c:v>490.2432</c:v>
                </c:pt>
                <c:pt idx="12360">
                  <c:v>490.512</c:v>
                </c:pt>
                <c:pt idx="12361">
                  <c:v>490.77499999999998</c:v>
                </c:pt>
                <c:pt idx="12362">
                  <c:v>491.06169999999997</c:v>
                </c:pt>
                <c:pt idx="12363">
                  <c:v>491.35570000000001</c:v>
                </c:pt>
                <c:pt idx="12364">
                  <c:v>491.64789999999999</c:v>
                </c:pt>
                <c:pt idx="12365">
                  <c:v>491.93540000000002</c:v>
                </c:pt>
                <c:pt idx="12366">
                  <c:v>492.22250000000003</c:v>
                </c:pt>
                <c:pt idx="12367">
                  <c:v>492.5095</c:v>
                </c:pt>
                <c:pt idx="12368">
                  <c:v>492.79180000000002</c:v>
                </c:pt>
                <c:pt idx="12369">
                  <c:v>493.07279999999997</c:v>
                </c:pt>
                <c:pt idx="12370">
                  <c:v>493.3528</c:v>
                </c:pt>
                <c:pt idx="12371">
                  <c:v>493.63099999999997</c:v>
                </c:pt>
                <c:pt idx="12372">
                  <c:v>493.90609999999998</c:v>
                </c:pt>
                <c:pt idx="12373">
                  <c:v>494.17959999999999</c:v>
                </c:pt>
                <c:pt idx="12374">
                  <c:v>494.45049999999998</c:v>
                </c:pt>
                <c:pt idx="12375">
                  <c:v>494.71749999999997</c:v>
                </c:pt>
                <c:pt idx="12376">
                  <c:v>494.98399999999998</c:v>
                </c:pt>
                <c:pt idx="12377">
                  <c:v>495.25110000000001</c:v>
                </c:pt>
                <c:pt idx="12378">
                  <c:v>495.51240000000001</c:v>
                </c:pt>
                <c:pt idx="12379">
                  <c:v>495.77659999999997</c:v>
                </c:pt>
                <c:pt idx="12380">
                  <c:v>496.036</c:v>
                </c:pt>
                <c:pt idx="12381">
                  <c:v>496.2953</c:v>
                </c:pt>
                <c:pt idx="12382">
                  <c:v>496.55360000000002</c:v>
                </c:pt>
                <c:pt idx="12383">
                  <c:v>496.8125</c:v>
                </c:pt>
                <c:pt idx="12384">
                  <c:v>497.06799999999998</c:v>
                </c:pt>
                <c:pt idx="12385">
                  <c:v>497.32119999999998</c:v>
                </c:pt>
                <c:pt idx="12386">
                  <c:v>497.57229999999998</c:v>
                </c:pt>
                <c:pt idx="12387">
                  <c:v>497.82459999999998</c:v>
                </c:pt>
                <c:pt idx="12388">
                  <c:v>498.07139999999998</c:v>
                </c:pt>
                <c:pt idx="12389">
                  <c:v>498.31619999999998</c:v>
                </c:pt>
                <c:pt idx="12390">
                  <c:v>498.5607</c:v>
                </c:pt>
                <c:pt idx="12391">
                  <c:v>498.8039</c:v>
                </c:pt>
                <c:pt idx="12392">
                  <c:v>499.0444</c:v>
                </c:pt>
                <c:pt idx="12393">
                  <c:v>499.2833</c:v>
                </c:pt>
                <c:pt idx="12394">
                  <c:v>499.51859999999999</c:v>
                </c:pt>
                <c:pt idx="12395">
                  <c:v>499.75209999999998</c:v>
                </c:pt>
                <c:pt idx="12396">
                  <c:v>499.9796</c:v>
                </c:pt>
                <c:pt idx="12397">
                  <c:v>500.20909999999998</c:v>
                </c:pt>
                <c:pt idx="12398">
                  <c:v>500.43369999999999</c:v>
                </c:pt>
                <c:pt idx="12399">
                  <c:v>500.6585</c:v>
                </c:pt>
                <c:pt idx="12400">
                  <c:v>500.88060000000002</c:v>
                </c:pt>
                <c:pt idx="12401">
                  <c:v>501.10180000000003</c:v>
                </c:pt>
                <c:pt idx="12402">
                  <c:v>501.32319999999999</c:v>
                </c:pt>
                <c:pt idx="12403">
                  <c:v>501.53879999999998</c:v>
                </c:pt>
                <c:pt idx="12404">
                  <c:v>501.75450000000001</c:v>
                </c:pt>
                <c:pt idx="12405">
                  <c:v>501.96960000000001</c:v>
                </c:pt>
                <c:pt idx="12406">
                  <c:v>502.18279999999999</c:v>
                </c:pt>
                <c:pt idx="12407">
                  <c:v>502.39670000000001</c:v>
                </c:pt>
                <c:pt idx="12408">
                  <c:v>502.60559999999998</c:v>
                </c:pt>
                <c:pt idx="12409">
                  <c:v>502.81389999999999</c:v>
                </c:pt>
                <c:pt idx="12410">
                  <c:v>503.0197</c:v>
                </c:pt>
                <c:pt idx="12411">
                  <c:v>503.2251</c:v>
                </c:pt>
                <c:pt idx="12412">
                  <c:v>503.42970000000003</c:v>
                </c:pt>
                <c:pt idx="12413">
                  <c:v>503.6302</c:v>
                </c:pt>
                <c:pt idx="12414">
                  <c:v>503.82659999999998</c:v>
                </c:pt>
                <c:pt idx="12415">
                  <c:v>504.02449999999999</c:v>
                </c:pt>
                <c:pt idx="12416">
                  <c:v>504.22070000000002</c:v>
                </c:pt>
                <c:pt idx="12417">
                  <c:v>504.41059999999999</c:v>
                </c:pt>
                <c:pt idx="12418">
                  <c:v>504.60129999999998</c:v>
                </c:pt>
                <c:pt idx="12419">
                  <c:v>504.78750000000002</c:v>
                </c:pt>
                <c:pt idx="12420">
                  <c:v>504.97300000000001</c:v>
                </c:pt>
                <c:pt idx="12421">
                  <c:v>505.15609999999998</c:v>
                </c:pt>
                <c:pt idx="12422">
                  <c:v>505.3365</c:v>
                </c:pt>
                <c:pt idx="12423">
                  <c:v>505.51339999999999</c:v>
                </c:pt>
                <c:pt idx="12424">
                  <c:v>505.67430000000002</c:v>
                </c:pt>
                <c:pt idx="12425">
                  <c:v>505.83</c:v>
                </c:pt>
                <c:pt idx="12426">
                  <c:v>505.995</c:v>
                </c:pt>
                <c:pt idx="12427">
                  <c:v>506.16609999999997</c:v>
                </c:pt>
                <c:pt idx="12428">
                  <c:v>506.33699999999999</c:v>
                </c:pt>
                <c:pt idx="12429">
                  <c:v>506.50599999999997</c:v>
                </c:pt>
                <c:pt idx="12430">
                  <c:v>506.67270000000002</c:v>
                </c:pt>
                <c:pt idx="12431">
                  <c:v>506.83699999999999</c:v>
                </c:pt>
                <c:pt idx="12432">
                  <c:v>506.99770000000001</c:v>
                </c:pt>
                <c:pt idx="12433">
                  <c:v>507.15620000000001</c:v>
                </c:pt>
                <c:pt idx="12434">
                  <c:v>507.3134</c:v>
                </c:pt>
                <c:pt idx="12435">
                  <c:v>507.4665</c:v>
                </c:pt>
                <c:pt idx="12436">
                  <c:v>507.61799999999999</c:v>
                </c:pt>
                <c:pt idx="12437">
                  <c:v>507.76639999999998</c:v>
                </c:pt>
                <c:pt idx="12438">
                  <c:v>507.91430000000003</c:v>
                </c:pt>
                <c:pt idx="12439">
                  <c:v>508.06040000000002</c:v>
                </c:pt>
                <c:pt idx="12440">
                  <c:v>508.20620000000002</c:v>
                </c:pt>
                <c:pt idx="12441">
                  <c:v>508.34989999999999</c:v>
                </c:pt>
                <c:pt idx="12442">
                  <c:v>508.49009999999998</c:v>
                </c:pt>
                <c:pt idx="12443">
                  <c:v>508.62759999999997</c:v>
                </c:pt>
                <c:pt idx="12444">
                  <c:v>508.76530000000002</c:v>
                </c:pt>
                <c:pt idx="12445">
                  <c:v>508.8997</c:v>
                </c:pt>
                <c:pt idx="12446">
                  <c:v>509.03390000000002</c:v>
                </c:pt>
                <c:pt idx="12447">
                  <c:v>509.16660000000002</c:v>
                </c:pt>
                <c:pt idx="12448">
                  <c:v>509.29579999999999</c:v>
                </c:pt>
                <c:pt idx="12449">
                  <c:v>509.4248</c:v>
                </c:pt>
                <c:pt idx="12450">
                  <c:v>509.55439999999999</c:v>
                </c:pt>
                <c:pt idx="12451">
                  <c:v>509.68029999999999</c:v>
                </c:pt>
                <c:pt idx="12452">
                  <c:v>509.80270000000002</c:v>
                </c:pt>
                <c:pt idx="12453">
                  <c:v>509.9246</c:v>
                </c:pt>
                <c:pt idx="12454">
                  <c:v>510.04509999999999</c:v>
                </c:pt>
                <c:pt idx="12455">
                  <c:v>510.16059999999999</c:v>
                </c:pt>
                <c:pt idx="12456">
                  <c:v>510.27429999999998</c:v>
                </c:pt>
                <c:pt idx="12457">
                  <c:v>510.38619999999997</c:v>
                </c:pt>
                <c:pt idx="12458">
                  <c:v>510.49759999999998</c:v>
                </c:pt>
                <c:pt idx="12459">
                  <c:v>510.60559999999998</c:v>
                </c:pt>
                <c:pt idx="12460">
                  <c:v>510.71100000000001</c:v>
                </c:pt>
                <c:pt idx="12461">
                  <c:v>510.81529999999998</c:v>
                </c:pt>
                <c:pt idx="12462">
                  <c:v>510.91559999999998</c:v>
                </c:pt>
                <c:pt idx="12463">
                  <c:v>511.01420000000002</c:v>
                </c:pt>
                <c:pt idx="12464">
                  <c:v>511.1121</c:v>
                </c:pt>
                <c:pt idx="12465">
                  <c:v>511.20830000000001</c:v>
                </c:pt>
                <c:pt idx="12466">
                  <c:v>511.30009999999999</c:v>
                </c:pt>
                <c:pt idx="12467">
                  <c:v>511.39109999999999</c:v>
                </c:pt>
                <c:pt idx="12468">
                  <c:v>511.4812</c:v>
                </c:pt>
                <c:pt idx="12469">
                  <c:v>511.56970000000001</c:v>
                </c:pt>
                <c:pt idx="12470">
                  <c:v>511.65710000000001</c:v>
                </c:pt>
                <c:pt idx="12471">
                  <c:v>511.74110000000002</c:v>
                </c:pt>
                <c:pt idx="12472">
                  <c:v>511.82279999999997</c:v>
                </c:pt>
                <c:pt idx="12473">
                  <c:v>511.90390000000002</c:v>
                </c:pt>
                <c:pt idx="12474">
                  <c:v>511.98289999999997</c:v>
                </c:pt>
                <c:pt idx="12475">
                  <c:v>512.06050000000005</c:v>
                </c:pt>
                <c:pt idx="12476">
                  <c:v>512.13620000000003</c:v>
                </c:pt>
                <c:pt idx="12477">
                  <c:v>512.20979999999997</c:v>
                </c:pt>
                <c:pt idx="12478">
                  <c:v>512.28139999999996</c:v>
                </c:pt>
                <c:pt idx="12479">
                  <c:v>512.34939999999995</c:v>
                </c:pt>
                <c:pt idx="12480">
                  <c:v>512.41639999999995</c:v>
                </c:pt>
                <c:pt idx="12481">
                  <c:v>512.48119999999994</c:v>
                </c:pt>
                <c:pt idx="12482">
                  <c:v>512.54380000000003</c:v>
                </c:pt>
                <c:pt idx="12483">
                  <c:v>512.60389999999995</c:v>
                </c:pt>
                <c:pt idx="12484">
                  <c:v>512.66250000000002</c:v>
                </c:pt>
                <c:pt idx="12485">
                  <c:v>512.71910000000003</c:v>
                </c:pt>
                <c:pt idx="12486">
                  <c:v>512.77430000000004</c:v>
                </c:pt>
                <c:pt idx="12487">
                  <c:v>512.8279</c:v>
                </c:pt>
                <c:pt idx="12488">
                  <c:v>512.87639999999999</c:v>
                </c:pt>
                <c:pt idx="12489">
                  <c:v>512.92070000000001</c:v>
                </c:pt>
                <c:pt idx="12490">
                  <c:v>512.9633</c:v>
                </c:pt>
                <c:pt idx="12491">
                  <c:v>513.00639999999999</c:v>
                </c:pt>
                <c:pt idx="12492">
                  <c:v>513.04960000000005</c:v>
                </c:pt>
                <c:pt idx="12493">
                  <c:v>513.08969999999999</c:v>
                </c:pt>
                <c:pt idx="12494">
                  <c:v>513.1268</c:v>
                </c:pt>
                <c:pt idx="12495">
                  <c:v>513.16229999999996</c:v>
                </c:pt>
                <c:pt idx="12496">
                  <c:v>513.19569999999999</c:v>
                </c:pt>
                <c:pt idx="12497">
                  <c:v>513.22659999999996</c:v>
                </c:pt>
                <c:pt idx="12498">
                  <c:v>513.25599999999997</c:v>
                </c:pt>
                <c:pt idx="12499">
                  <c:v>513.28279999999995</c:v>
                </c:pt>
                <c:pt idx="12500">
                  <c:v>513.30709999999999</c:v>
                </c:pt>
                <c:pt idx="12501">
                  <c:v>513.32960000000003</c:v>
                </c:pt>
                <c:pt idx="12502">
                  <c:v>513.35</c:v>
                </c:pt>
                <c:pt idx="12503">
                  <c:v>513.36869999999999</c:v>
                </c:pt>
                <c:pt idx="12504">
                  <c:v>513.38589999999999</c:v>
                </c:pt>
                <c:pt idx="12505">
                  <c:v>513.40160000000003</c:v>
                </c:pt>
                <c:pt idx="12506">
                  <c:v>513.41660000000002</c:v>
                </c:pt>
                <c:pt idx="12507">
                  <c:v>513.42859999999996</c:v>
                </c:pt>
                <c:pt idx="12508">
                  <c:v>513.43849999999998</c:v>
                </c:pt>
                <c:pt idx="12509">
                  <c:v>513.44680000000005</c:v>
                </c:pt>
                <c:pt idx="12510">
                  <c:v>513.45450000000005</c:v>
                </c:pt>
                <c:pt idx="12511">
                  <c:v>513.46100000000001</c:v>
                </c:pt>
                <c:pt idx="12512">
                  <c:v>513.46590000000003</c:v>
                </c:pt>
                <c:pt idx="12513">
                  <c:v>513.46939999999995</c:v>
                </c:pt>
                <c:pt idx="12514">
                  <c:v>513.47109999999998</c:v>
                </c:pt>
                <c:pt idx="12515">
                  <c:v>513.47109999999998</c:v>
                </c:pt>
                <c:pt idx="12516">
                  <c:v>513.46979999999996</c:v>
                </c:pt>
                <c:pt idx="12517">
                  <c:v>513.46579999999994</c:v>
                </c:pt>
                <c:pt idx="12518">
                  <c:v>513.45929999999998</c:v>
                </c:pt>
                <c:pt idx="12519">
                  <c:v>513.45100000000002</c:v>
                </c:pt>
                <c:pt idx="12520">
                  <c:v>513.44029999999998</c:v>
                </c:pt>
                <c:pt idx="12521">
                  <c:v>513.42809999999997</c:v>
                </c:pt>
                <c:pt idx="12522">
                  <c:v>513.41420000000005</c:v>
                </c:pt>
                <c:pt idx="12523">
                  <c:v>513.39689999999996</c:v>
                </c:pt>
                <c:pt idx="12524">
                  <c:v>513.3768</c:v>
                </c:pt>
                <c:pt idx="12525">
                  <c:v>513.3546</c:v>
                </c:pt>
                <c:pt idx="12526">
                  <c:v>513.33050000000003</c:v>
                </c:pt>
                <c:pt idx="12527">
                  <c:v>513.30349999999999</c:v>
                </c:pt>
                <c:pt idx="12528">
                  <c:v>513.27509999999995</c:v>
                </c:pt>
                <c:pt idx="12529">
                  <c:v>513.24490000000003</c:v>
                </c:pt>
                <c:pt idx="12530">
                  <c:v>513.21249999999998</c:v>
                </c:pt>
                <c:pt idx="12531">
                  <c:v>513.17930000000001</c:v>
                </c:pt>
                <c:pt idx="12532">
                  <c:v>513.14449999999999</c:v>
                </c:pt>
                <c:pt idx="12533">
                  <c:v>513.10749999999996</c:v>
                </c:pt>
                <c:pt idx="12534">
                  <c:v>513.06809999999996</c:v>
                </c:pt>
                <c:pt idx="12535">
                  <c:v>513.02689999999996</c:v>
                </c:pt>
                <c:pt idx="12536">
                  <c:v>512.98389999999995</c:v>
                </c:pt>
                <c:pt idx="12537">
                  <c:v>512.9384</c:v>
                </c:pt>
                <c:pt idx="12538">
                  <c:v>512.89120000000003</c:v>
                </c:pt>
                <c:pt idx="12539">
                  <c:v>512.84180000000003</c:v>
                </c:pt>
                <c:pt idx="12540">
                  <c:v>512.79070000000002</c:v>
                </c:pt>
                <c:pt idx="12541">
                  <c:v>512.73749999999995</c:v>
                </c:pt>
                <c:pt idx="12542">
                  <c:v>512.68200000000002</c:v>
                </c:pt>
                <c:pt idx="12543">
                  <c:v>512.62530000000004</c:v>
                </c:pt>
                <c:pt idx="12544">
                  <c:v>512.56709999999998</c:v>
                </c:pt>
                <c:pt idx="12545">
                  <c:v>512.50829999999996</c:v>
                </c:pt>
                <c:pt idx="12546">
                  <c:v>512.44730000000004</c:v>
                </c:pt>
                <c:pt idx="12547">
                  <c:v>512.38279999999997</c:v>
                </c:pt>
                <c:pt idx="12548">
                  <c:v>512.31629999999996</c:v>
                </c:pt>
                <c:pt idx="12549">
                  <c:v>512.24770000000001</c:v>
                </c:pt>
                <c:pt idx="12550">
                  <c:v>512.17570000000001</c:v>
                </c:pt>
                <c:pt idx="12551">
                  <c:v>512.10220000000004</c:v>
                </c:pt>
                <c:pt idx="12552">
                  <c:v>512.03070000000002</c:v>
                </c:pt>
                <c:pt idx="12553">
                  <c:v>511.96109999999999</c:v>
                </c:pt>
                <c:pt idx="12554">
                  <c:v>511.88959999999997</c:v>
                </c:pt>
                <c:pt idx="12555">
                  <c:v>511.81139999999999</c:v>
                </c:pt>
                <c:pt idx="12556">
                  <c:v>511.72739999999999</c:v>
                </c:pt>
                <c:pt idx="12557">
                  <c:v>511.64049999999997</c:v>
                </c:pt>
                <c:pt idx="12558">
                  <c:v>511.55090000000001</c:v>
                </c:pt>
                <c:pt idx="12559">
                  <c:v>511.46010000000001</c:v>
                </c:pt>
                <c:pt idx="12560">
                  <c:v>511.36660000000001</c:v>
                </c:pt>
                <c:pt idx="12561">
                  <c:v>511.26949999999999</c:v>
                </c:pt>
                <c:pt idx="12562">
                  <c:v>511.1703</c:v>
                </c:pt>
                <c:pt idx="12563">
                  <c:v>511.07080000000002</c:v>
                </c:pt>
                <c:pt idx="12564">
                  <c:v>510.96850000000001</c:v>
                </c:pt>
                <c:pt idx="12565">
                  <c:v>510.86399999999998</c:v>
                </c:pt>
                <c:pt idx="12566">
                  <c:v>510.75740000000002</c:v>
                </c:pt>
                <c:pt idx="12567">
                  <c:v>510.6508</c:v>
                </c:pt>
                <c:pt idx="12568">
                  <c:v>510.54219999999998</c:v>
                </c:pt>
                <c:pt idx="12569">
                  <c:v>510.43110000000001</c:v>
                </c:pt>
                <c:pt idx="12570">
                  <c:v>510.31819999999999</c:v>
                </c:pt>
                <c:pt idx="12571">
                  <c:v>510.2013</c:v>
                </c:pt>
                <c:pt idx="12572">
                  <c:v>510.08319999999998</c:v>
                </c:pt>
                <c:pt idx="12573">
                  <c:v>509.96519999999998</c:v>
                </c:pt>
                <c:pt idx="12574">
                  <c:v>509.84530000000001</c:v>
                </c:pt>
                <c:pt idx="12575">
                  <c:v>509.72570000000002</c:v>
                </c:pt>
                <c:pt idx="12576">
                  <c:v>509.60180000000003</c:v>
                </c:pt>
                <c:pt idx="12577">
                  <c:v>509.47640000000001</c:v>
                </c:pt>
                <c:pt idx="12578">
                  <c:v>509.35070000000002</c:v>
                </c:pt>
                <c:pt idx="12579">
                  <c:v>509.22379999999998</c:v>
                </c:pt>
                <c:pt idx="12580">
                  <c:v>509.0958</c:v>
                </c:pt>
                <c:pt idx="12581">
                  <c:v>508.96539999999999</c:v>
                </c:pt>
                <c:pt idx="12582">
                  <c:v>508.83139999999997</c:v>
                </c:pt>
                <c:pt idx="12583">
                  <c:v>508.6968</c:v>
                </c:pt>
                <c:pt idx="12584">
                  <c:v>508.5609</c:v>
                </c:pt>
                <c:pt idx="12585">
                  <c:v>508.42320000000001</c:v>
                </c:pt>
                <c:pt idx="12586">
                  <c:v>508.28059999999999</c:v>
                </c:pt>
                <c:pt idx="12587">
                  <c:v>508.13780000000003</c:v>
                </c:pt>
                <c:pt idx="12588">
                  <c:v>507.99349999999998</c:v>
                </c:pt>
                <c:pt idx="12589">
                  <c:v>507.84530000000001</c:v>
                </c:pt>
                <c:pt idx="12590">
                  <c:v>507.69729999999998</c:v>
                </c:pt>
                <c:pt idx="12591">
                  <c:v>507.54660000000001</c:v>
                </c:pt>
                <c:pt idx="12592">
                  <c:v>507.3931</c:v>
                </c:pt>
                <c:pt idx="12593">
                  <c:v>507.2371</c:v>
                </c:pt>
                <c:pt idx="12594">
                  <c:v>507.0795</c:v>
                </c:pt>
                <c:pt idx="12595">
                  <c:v>506.91969999999998</c:v>
                </c:pt>
                <c:pt idx="12596">
                  <c:v>506.7561</c:v>
                </c:pt>
                <c:pt idx="12597">
                  <c:v>506.59280000000001</c:v>
                </c:pt>
                <c:pt idx="12598">
                  <c:v>506.42689999999999</c:v>
                </c:pt>
                <c:pt idx="12599">
                  <c:v>506.25920000000002</c:v>
                </c:pt>
                <c:pt idx="12600">
                  <c:v>506.09109999999998</c:v>
                </c:pt>
                <c:pt idx="12601">
                  <c:v>505.92129999999997</c:v>
                </c:pt>
                <c:pt idx="12602">
                  <c:v>505.7475</c:v>
                </c:pt>
                <c:pt idx="12603">
                  <c:v>505.57420000000002</c:v>
                </c:pt>
                <c:pt idx="12604">
                  <c:v>505.39890000000003</c:v>
                </c:pt>
                <c:pt idx="12605">
                  <c:v>505.22160000000002</c:v>
                </c:pt>
                <c:pt idx="12606">
                  <c:v>505.0437</c:v>
                </c:pt>
                <c:pt idx="12607">
                  <c:v>504.86500000000001</c:v>
                </c:pt>
                <c:pt idx="12608">
                  <c:v>504.68270000000001</c:v>
                </c:pt>
                <c:pt idx="12609">
                  <c:v>504.50009999999997</c:v>
                </c:pt>
                <c:pt idx="12610">
                  <c:v>504.31459999999998</c:v>
                </c:pt>
                <c:pt idx="12611">
                  <c:v>504.12779999999998</c:v>
                </c:pt>
                <c:pt idx="12612">
                  <c:v>503.94</c:v>
                </c:pt>
                <c:pt idx="12613">
                  <c:v>503.74700000000001</c:v>
                </c:pt>
                <c:pt idx="12614">
                  <c:v>503.55279999999999</c:v>
                </c:pt>
                <c:pt idx="12615">
                  <c:v>503.35719999999998</c:v>
                </c:pt>
                <c:pt idx="12616">
                  <c:v>503.16379999999998</c:v>
                </c:pt>
                <c:pt idx="12617">
                  <c:v>502.98059999999998</c:v>
                </c:pt>
                <c:pt idx="12618">
                  <c:v>502.80200000000002</c:v>
                </c:pt>
                <c:pt idx="12619">
                  <c:v>502.60680000000002</c:v>
                </c:pt>
                <c:pt idx="12620">
                  <c:v>502.40129999999999</c:v>
                </c:pt>
                <c:pt idx="12621">
                  <c:v>502.19170000000003</c:v>
                </c:pt>
                <c:pt idx="12622">
                  <c:v>501.98289999999997</c:v>
                </c:pt>
                <c:pt idx="12623">
                  <c:v>501.77</c:v>
                </c:pt>
                <c:pt idx="12624">
                  <c:v>501.55489999999998</c:v>
                </c:pt>
                <c:pt idx="12625">
                  <c:v>501.33659999999998</c:v>
                </c:pt>
                <c:pt idx="12626">
                  <c:v>501.11779999999999</c:v>
                </c:pt>
                <c:pt idx="12627">
                  <c:v>500.89920000000001</c:v>
                </c:pt>
                <c:pt idx="12628">
                  <c:v>500.67649999999998</c:v>
                </c:pt>
                <c:pt idx="12629">
                  <c:v>500.45150000000001</c:v>
                </c:pt>
                <c:pt idx="12630">
                  <c:v>500.22269999999997</c:v>
                </c:pt>
                <c:pt idx="12631">
                  <c:v>499.9923</c:v>
                </c:pt>
                <c:pt idx="12632">
                  <c:v>499.76150000000001</c:v>
                </c:pt>
                <c:pt idx="12633">
                  <c:v>499.52670000000001</c:v>
                </c:pt>
                <c:pt idx="12634">
                  <c:v>499.29090000000002</c:v>
                </c:pt>
                <c:pt idx="12635">
                  <c:v>499.05270000000002</c:v>
                </c:pt>
                <c:pt idx="12636">
                  <c:v>498.81540000000001</c:v>
                </c:pt>
                <c:pt idx="12637">
                  <c:v>498.57659999999998</c:v>
                </c:pt>
                <c:pt idx="12638">
                  <c:v>498.33359999999999</c:v>
                </c:pt>
                <c:pt idx="12639">
                  <c:v>498.09109999999998</c:v>
                </c:pt>
                <c:pt idx="12640">
                  <c:v>497.84679999999997</c:v>
                </c:pt>
                <c:pt idx="12641">
                  <c:v>497.60410000000002</c:v>
                </c:pt>
                <c:pt idx="12642">
                  <c:v>497.35750000000002</c:v>
                </c:pt>
                <c:pt idx="12643">
                  <c:v>497.11070000000001</c:v>
                </c:pt>
                <c:pt idx="12644">
                  <c:v>496.86219999999997</c:v>
                </c:pt>
                <c:pt idx="12645">
                  <c:v>496.61160000000001</c:v>
                </c:pt>
                <c:pt idx="12646">
                  <c:v>496.35969999999998</c:v>
                </c:pt>
                <c:pt idx="12647">
                  <c:v>496.10809999999998</c:v>
                </c:pt>
                <c:pt idx="12648">
                  <c:v>495.85219999999998</c:v>
                </c:pt>
                <c:pt idx="12649">
                  <c:v>495.59679999999997</c:v>
                </c:pt>
                <c:pt idx="12650">
                  <c:v>495.33769999999998</c:v>
                </c:pt>
                <c:pt idx="12651">
                  <c:v>495.07650000000001</c:v>
                </c:pt>
                <c:pt idx="12652">
                  <c:v>494.81509999999997</c:v>
                </c:pt>
                <c:pt idx="12653">
                  <c:v>494.54649999999998</c:v>
                </c:pt>
                <c:pt idx="12654">
                  <c:v>494.27600000000001</c:v>
                </c:pt>
                <c:pt idx="12655">
                  <c:v>494.00700000000001</c:v>
                </c:pt>
                <c:pt idx="12656">
                  <c:v>493.73009999999999</c:v>
                </c:pt>
                <c:pt idx="12657">
                  <c:v>493.45600000000002</c:v>
                </c:pt>
                <c:pt idx="12658">
                  <c:v>493.18049999999999</c:v>
                </c:pt>
                <c:pt idx="12659">
                  <c:v>492.90179999999998</c:v>
                </c:pt>
                <c:pt idx="12660">
                  <c:v>492.62459999999999</c:v>
                </c:pt>
                <c:pt idx="12661">
                  <c:v>492.34359999999998</c:v>
                </c:pt>
                <c:pt idx="12662">
                  <c:v>492.06189999999998</c:v>
                </c:pt>
                <c:pt idx="12663">
                  <c:v>491.78039999999999</c:v>
                </c:pt>
                <c:pt idx="12664">
                  <c:v>491.49619999999999</c:v>
                </c:pt>
                <c:pt idx="12665">
                  <c:v>491.2079</c:v>
                </c:pt>
                <c:pt idx="12666">
                  <c:v>490.92189999999999</c:v>
                </c:pt>
                <c:pt idx="12667">
                  <c:v>490.63119999999998</c:v>
                </c:pt>
                <c:pt idx="12668">
                  <c:v>490.34179999999998</c:v>
                </c:pt>
                <c:pt idx="12669">
                  <c:v>490.04880000000003</c:v>
                </c:pt>
                <c:pt idx="12670">
                  <c:v>489.75479999999999</c:v>
                </c:pt>
                <c:pt idx="12671">
                  <c:v>489.46010000000001</c:v>
                </c:pt>
                <c:pt idx="12672">
                  <c:v>489.16230000000002</c:v>
                </c:pt>
                <c:pt idx="12673">
                  <c:v>488.8639</c:v>
                </c:pt>
                <c:pt idx="12674">
                  <c:v>488.56040000000002</c:v>
                </c:pt>
                <c:pt idx="12675">
                  <c:v>488.25630000000001</c:v>
                </c:pt>
                <c:pt idx="12676">
                  <c:v>487.95150000000001</c:v>
                </c:pt>
                <c:pt idx="12677">
                  <c:v>487.6429</c:v>
                </c:pt>
                <c:pt idx="12678">
                  <c:v>487.33249999999998</c:v>
                </c:pt>
                <c:pt idx="12679">
                  <c:v>487.02109999999999</c:v>
                </c:pt>
                <c:pt idx="12680">
                  <c:v>486.70929999999998</c:v>
                </c:pt>
                <c:pt idx="12681">
                  <c:v>486.41789999999997</c:v>
                </c:pt>
                <c:pt idx="12682">
                  <c:v>486.1379</c:v>
                </c:pt>
                <c:pt idx="12683">
                  <c:v>485.8415</c:v>
                </c:pt>
                <c:pt idx="12684">
                  <c:v>485.5258</c:v>
                </c:pt>
                <c:pt idx="12685">
                  <c:v>485.20389999999998</c:v>
                </c:pt>
                <c:pt idx="12686">
                  <c:v>484.87909999999999</c:v>
                </c:pt>
                <c:pt idx="12687">
                  <c:v>484.55169999999998</c:v>
                </c:pt>
                <c:pt idx="12688">
                  <c:v>484.22269999999997</c:v>
                </c:pt>
                <c:pt idx="12689">
                  <c:v>483.89159999999998</c:v>
                </c:pt>
                <c:pt idx="12690">
                  <c:v>483.55900000000003</c:v>
                </c:pt>
                <c:pt idx="12691">
                  <c:v>483.2242</c:v>
                </c:pt>
                <c:pt idx="12692">
                  <c:v>482.88760000000002</c:v>
                </c:pt>
                <c:pt idx="12693">
                  <c:v>482.54930000000002</c:v>
                </c:pt>
                <c:pt idx="12694">
                  <c:v>482.20949999999999</c:v>
                </c:pt>
                <c:pt idx="12695">
                  <c:v>481.86720000000003</c:v>
                </c:pt>
                <c:pt idx="12696">
                  <c:v>481.52359999999999</c:v>
                </c:pt>
                <c:pt idx="12697">
                  <c:v>481.17669999999998</c:v>
                </c:pt>
                <c:pt idx="12698">
                  <c:v>480.82900000000001</c:v>
                </c:pt>
                <c:pt idx="12699">
                  <c:v>480.48</c:v>
                </c:pt>
                <c:pt idx="12700">
                  <c:v>480.12849999999997</c:v>
                </c:pt>
                <c:pt idx="12701">
                  <c:v>479.77640000000002</c:v>
                </c:pt>
                <c:pt idx="12702">
                  <c:v>479.42360000000002</c:v>
                </c:pt>
                <c:pt idx="12703">
                  <c:v>479.06950000000001</c:v>
                </c:pt>
                <c:pt idx="12704">
                  <c:v>478.71469999999999</c:v>
                </c:pt>
                <c:pt idx="12705">
                  <c:v>478.35730000000001</c:v>
                </c:pt>
                <c:pt idx="12706">
                  <c:v>477.99959999999999</c:v>
                </c:pt>
                <c:pt idx="12707">
                  <c:v>477.64080000000001</c:v>
                </c:pt>
                <c:pt idx="12708">
                  <c:v>477.28109999999998</c:v>
                </c:pt>
                <c:pt idx="12709">
                  <c:v>476.91930000000002</c:v>
                </c:pt>
                <c:pt idx="12710">
                  <c:v>476.55799999999999</c:v>
                </c:pt>
                <c:pt idx="12711">
                  <c:v>476.19490000000002</c:v>
                </c:pt>
                <c:pt idx="12712">
                  <c:v>475.82859999999999</c:v>
                </c:pt>
                <c:pt idx="12713">
                  <c:v>475.45830000000001</c:v>
                </c:pt>
                <c:pt idx="12714">
                  <c:v>475.0899</c:v>
                </c:pt>
                <c:pt idx="12715">
                  <c:v>474.71719999999999</c:v>
                </c:pt>
                <c:pt idx="12716">
                  <c:v>474.34129999999999</c:v>
                </c:pt>
                <c:pt idx="12717">
                  <c:v>473.96589999999998</c:v>
                </c:pt>
                <c:pt idx="12718">
                  <c:v>473.58580000000001</c:v>
                </c:pt>
                <c:pt idx="12719">
                  <c:v>473.2047</c:v>
                </c:pt>
                <c:pt idx="12720">
                  <c:v>472.82499999999999</c:v>
                </c:pt>
                <c:pt idx="12721">
                  <c:v>472.44009999999997</c:v>
                </c:pt>
                <c:pt idx="12722">
                  <c:v>472.0573</c:v>
                </c:pt>
                <c:pt idx="12723">
                  <c:v>471.67290000000003</c:v>
                </c:pt>
                <c:pt idx="12724">
                  <c:v>471.2878</c:v>
                </c:pt>
                <c:pt idx="12725">
                  <c:v>470.9015</c:v>
                </c:pt>
                <c:pt idx="12726">
                  <c:v>470.51190000000003</c:v>
                </c:pt>
                <c:pt idx="12727">
                  <c:v>470.12110000000001</c:v>
                </c:pt>
                <c:pt idx="12728">
                  <c:v>469.73169999999999</c:v>
                </c:pt>
                <c:pt idx="12729">
                  <c:v>469.34010000000001</c:v>
                </c:pt>
                <c:pt idx="12730">
                  <c:v>468.94549999999998</c:v>
                </c:pt>
                <c:pt idx="12731">
                  <c:v>468.55119999999999</c:v>
                </c:pt>
                <c:pt idx="12732">
                  <c:v>468.15690000000001</c:v>
                </c:pt>
                <c:pt idx="12733">
                  <c:v>467.75990000000002</c:v>
                </c:pt>
                <c:pt idx="12734">
                  <c:v>467.36259999999999</c:v>
                </c:pt>
                <c:pt idx="12735">
                  <c:v>466.96449999999999</c:v>
                </c:pt>
                <c:pt idx="12736">
                  <c:v>466.56290000000001</c:v>
                </c:pt>
                <c:pt idx="12737">
                  <c:v>466.15989999999999</c:v>
                </c:pt>
                <c:pt idx="12738">
                  <c:v>465.75599999999997</c:v>
                </c:pt>
                <c:pt idx="12739">
                  <c:v>465.35199999999998</c:v>
                </c:pt>
                <c:pt idx="12740">
                  <c:v>464.94720000000001</c:v>
                </c:pt>
                <c:pt idx="12741">
                  <c:v>464.53590000000003</c:v>
                </c:pt>
                <c:pt idx="12742">
                  <c:v>464.12389999999999</c:v>
                </c:pt>
                <c:pt idx="12743">
                  <c:v>463.7099</c:v>
                </c:pt>
                <c:pt idx="12744">
                  <c:v>463.2971</c:v>
                </c:pt>
                <c:pt idx="12745">
                  <c:v>462.90370000000001</c:v>
                </c:pt>
                <c:pt idx="12746">
                  <c:v>462.52949999999998</c:v>
                </c:pt>
                <c:pt idx="12747">
                  <c:v>462.14699999999999</c:v>
                </c:pt>
                <c:pt idx="12748">
                  <c:v>461.73750000000001</c:v>
                </c:pt>
                <c:pt idx="12749">
                  <c:v>461.315</c:v>
                </c:pt>
                <c:pt idx="12750">
                  <c:v>460.89089999999999</c:v>
                </c:pt>
                <c:pt idx="12751">
                  <c:v>460.46550000000002</c:v>
                </c:pt>
                <c:pt idx="12752">
                  <c:v>460.03789999999998</c:v>
                </c:pt>
                <c:pt idx="12753">
                  <c:v>459.60840000000002</c:v>
                </c:pt>
                <c:pt idx="12754">
                  <c:v>459.17759999999998</c:v>
                </c:pt>
                <c:pt idx="12755">
                  <c:v>458.74529999999999</c:v>
                </c:pt>
                <c:pt idx="12756">
                  <c:v>458.31270000000001</c:v>
                </c:pt>
                <c:pt idx="12757">
                  <c:v>457.8784</c:v>
                </c:pt>
                <c:pt idx="12758">
                  <c:v>457.44099999999997</c:v>
                </c:pt>
                <c:pt idx="12759">
                  <c:v>457.00170000000003</c:v>
                </c:pt>
                <c:pt idx="12760">
                  <c:v>456.56119999999999</c:v>
                </c:pt>
                <c:pt idx="12761">
                  <c:v>456.11939999999998</c:v>
                </c:pt>
                <c:pt idx="12762">
                  <c:v>455.67489999999998</c:v>
                </c:pt>
                <c:pt idx="12763">
                  <c:v>455.2285</c:v>
                </c:pt>
                <c:pt idx="12764">
                  <c:v>454.78269999999998</c:v>
                </c:pt>
                <c:pt idx="12765">
                  <c:v>454.33499999999998</c:v>
                </c:pt>
                <c:pt idx="12766">
                  <c:v>453.88740000000001</c:v>
                </c:pt>
                <c:pt idx="12767">
                  <c:v>453.43860000000001</c:v>
                </c:pt>
                <c:pt idx="12768">
                  <c:v>452.98939999999999</c:v>
                </c:pt>
                <c:pt idx="12769">
                  <c:v>452.54050000000001</c:v>
                </c:pt>
                <c:pt idx="12770">
                  <c:v>452.08920000000001</c:v>
                </c:pt>
                <c:pt idx="12771">
                  <c:v>451.63670000000002</c:v>
                </c:pt>
                <c:pt idx="12772">
                  <c:v>451.18439999999998</c:v>
                </c:pt>
                <c:pt idx="12773">
                  <c:v>450.73009999999999</c:v>
                </c:pt>
                <c:pt idx="12774">
                  <c:v>450.27569999999997</c:v>
                </c:pt>
                <c:pt idx="12775">
                  <c:v>449.8193</c:v>
                </c:pt>
                <c:pt idx="12776">
                  <c:v>449.36149999999998</c:v>
                </c:pt>
                <c:pt idx="12777">
                  <c:v>448.90300000000002</c:v>
                </c:pt>
                <c:pt idx="12778">
                  <c:v>448.44439999999997</c:v>
                </c:pt>
                <c:pt idx="12779">
                  <c:v>447.98110000000003</c:v>
                </c:pt>
                <c:pt idx="12780">
                  <c:v>447.51650000000001</c:v>
                </c:pt>
                <c:pt idx="12781">
                  <c:v>447.05149999999998</c:v>
                </c:pt>
                <c:pt idx="12782">
                  <c:v>446.58760000000001</c:v>
                </c:pt>
                <c:pt idx="12783">
                  <c:v>446.12189999999998</c:v>
                </c:pt>
                <c:pt idx="12784">
                  <c:v>445.65219999999999</c:v>
                </c:pt>
                <c:pt idx="12785">
                  <c:v>445.18459999999999</c:v>
                </c:pt>
                <c:pt idx="12786">
                  <c:v>444.71499999999997</c:v>
                </c:pt>
                <c:pt idx="12787">
                  <c:v>444.24520000000001</c:v>
                </c:pt>
                <c:pt idx="12788">
                  <c:v>443.77170000000001</c:v>
                </c:pt>
                <c:pt idx="12789">
                  <c:v>443.30059999999997</c:v>
                </c:pt>
                <c:pt idx="12790">
                  <c:v>442.82279999999997</c:v>
                </c:pt>
                <c:pt idx="12791">
                  <c:v>442.34570000000002</c:v>
                </c:pt>
                <c:pt idx="12792">
                  <c:v>441.86840000000001</c:v>
                </c:pt>
                <c:pt idx="12793">
                  <c:v>441.38799999999998</c:v>
                </c:pt>
                <c:pt idx="12794">
                  <c:v>440.90660000000003</c:v>
                </c:pt>
                <c:pt idx="12795">
                  <c:v>440.42489999999998</c:v>
                </c:pt>
                <c:pt idx="12796">
                  <c:v>439.94080000000002</c:v>
                </c:pt>
                <c:pt idx="12797">
                  <c:v>439.45819999999998</c:v>
                </c:pt>
                <c:pt idx="12798">
                  <c:v>438.97539999999998</c:v>
                </c:pt>
                <c:pt idx="12799">
                  <c:v>438.48930000000001</c:v>
                </c:pt>
                <c:pt idx="12800">
                  <c:v>438.00240000000002</c:v>
                </c:pt>
                <c:pt idx="12801">
                  <c:v>437.51440000000002</c:v>
                </c:pt>
                <c:pt idx="12802">
                  <c:v>437.02429999999998</c:v>
                </c:pt>
                <c:pt idx="12803">
                  <c:v>436.53339999999997</c:v>
                </c:pt>
                <c:pt idx="12804">
                  <c:v>436.04270000000002</c:v>
                </c:pt>
                <c:pt idx="12805">
                  <c:v>435.54790000000003</c:v>
                </c:pt>
                <c:pt idx="12806">
                  <c:v>435.05110000000002</c:v>
                </c:pt>
                <c:pt idx="12807">
                  <c:v>434.5557</c:v>
                </c:pt>
                <c:pt idx="12808">
                  <c:v>434.06049999999999</c:v>
                </c:pt>
                <c:pt idx="12809">
                  <c:v>433.5772</c:v>
                </c:pt>
                <c:pt idx="12810">
                  <c:v>433.12189999999998</c:v>
                </c:pt>
                <c:pt idx="12811">
                  <c:v>432.67610000000002</c:v>
                </c:pt>
                <c:pt idx="12812">
                  <c:v>432.1968</c:v>
                </c:pt>
                <c:pt idx="12813">
                  <c:v>431.69470000000001</c:v>
                </c:pt>
                <c:pt idx="12814">
                  <c:v>431.19110000000001</c:v>
                </c:pt>
                <c:pt idx="12815">
                  <c:v>430.68349999999998</c:v>
                </c:pt>
                <c:pt idx="12816">
                  <c:v>430.17849999999999</c:v>
                </c:pt>
                <c:pt idx="12817">
                  <c:v>429.67079999999999</c:v>
                </c:pt>
                <c:pt idx="12818">
                  <c:v>429.1592</c:v>
                </c:pt>
                <c:pt idx="12819">
                  <c:v>428.64859999999999</c:v>
                </c:pt>
                <c:pt idx="12820">
                  <c:v>428.1343</c:v>
                </c:pt>
                <c:pt idx="12821">
                  <c:v>427.61599999999999</c:v>
                </c:pt>
                <c:pt idx="12822">
                  <c:v>427.0994</c:v>
                </c:pt>
                <c:pt idx="12823">
                  <c:v>426.57909999999998</c:v>
                </c:pt>
                <c:pt idx="12824">
                  <c:v>426.05900000000003</c:v>
                </c:pt>
                <c:pt idx="12825">
                  <c:v>425.53559999999999</c:v>
                </c:pt>
                <c:pt idx="12826">
                  <c:v>425.01260000000002</c:v>
                </c:pt>
                <c:pt idx="12827">
                  <c:v>424.48899999999998</c:v>
                </c:pt>
                <c:pt idx="12828">
                  <c:v>423.96230000000003</c:v>
                </c:pt>
                <c:pt idx="12829">
                  <c:v>423.43759999999997</c:v>
                </c:pt>
                <c:pt idx="12830">
                  <c:v>422.90870000000001</c:v>
                </c:pt>
                <c:pt idx="12831">
                  <c:v>422.38420000000002</c:v>
                </c:pt>
                <c:pt idx="12832">
                  <c:v>421.86130000000003</c:v>
                </c:pt>
                <c:pt idx="12833">
                  <c:v>421.33319999999998</c:v>
                </c:pt>
                <c:pt idx="12834">
                  <c:v>420.80770000000001</c:v>
                </c:pt>
                <c:pt idx="12835">
                  <c:v>420.28230000000002</c:v>
                </c:pt>
                <c:pt idx="12836">
                  <c:v>419.75420000000003</c:v>
                </c:pt>
                <c:pt idx="12837">
                  <c:v>419.22789999999998</c:v>
                </c:pt>
                <c:pt idx="12838">
                  <c:v>418.69830000000002</c:v>
                </c:pt>
                <c:pt idx="12839">
                  <c:v>418.17180000000002</c:v>
                </c:pt>
                <c:pt idx="12840">
                  <c:v>417.64010000000002</c:v>
                </c:pt>
                <c:pt idx="12841">
                  <c:v>417.10879999999997</c:v>
                </c:pt>
                <c:pt idx="12842">
                  <c:v>416.57560000000001</c:v>
                </c:pt>
                <c:pt idx="12843">
                  <c:v>416.03949999999998</c:v>
                </c:pt>
                <c:pt idx="12844">
                  <c:v>415.50409999999999</c:v>
                </c:pt>
                <c:pt idx="12845">
                  <c:v>414.9683</c:v>
                </c:pt>
                <c:pt idx="12846">
                  <c:v>414.43180000000001</c:v>
                </c:pt>
                <c:pt idx="12847">
                  <c:v>413.89269999999999</c:v>
                </c:pt>
                <c:pt idx="12848">
                  <c:v>413.34879999999998</c:v>
                </c:pt>
                <c:pt idx="12849">
                  <c:v>412.80919999999998</c:v>
                </c:pt>
                <c:pt idx="12850">
                  <c:v>412.26519999999999</c:v>
                </c:pt>
                <c:pt idx="12851">
                  <c:v>411.72129999999999</c:v>
                </c:pt>
                <c:pt idx="12852">
                  <c:v>411.17579999999998</c:v>
                </c:pt>
                <c:pt idx="12853">
                  <c:v>410.63510000000002</c:v>
                </c:pt>
                <c:pt idx="12854">
                  <c:v>410.0908</c:v>
                </c:pt>
                <c:pt idx="12855">
                  <c:v>409.53960000000001</c:v>
                </c:pt>
                <c:pt idx="12856">
                  <c:v>408.99489999999997</c:v>
                </c:pt>
                <c:pt idx="12857">
                  <c:v>408.447</c:v>
                </c:pt>
                <c:pt idx="12858">
                  <c:v>407.89760000000001</c:v>
                </c:pt>
                <c:pt idx="12859">
                  <c:v>407.3503</c:v>
                </c:pt>
                <c:pt idx="12860">
                  <c:v>406.7996</c:v>
                </c:pt>
                <c:pt idx="12861">
                  <c:v>406.25119999999998</c:v>
                </c:pt>
                <c:pt idx="12862">
                  <c:v>405.70060000000001</c:v>
                </c:pt>
                <c:pt idx="12863">
                  <c:v>405.15230000000003</c:v>
                </c:pt>
                <c:pt idx="12864">
                  <c:v>404.60129999999998</c:v>
                </c:pt>
                <c:pt idx="12865">
                  <c:v>404.0478</c:v>
                </c:pt>
                <c:pt idx="12866">
                  <c:v>403.49720000000002</c:v>
                </c:pt>
                <c:pt idx="12867">
                  <c:v>402.94409999999999</c:v>
                </c:pt>
                <c:pt idx="12868">
                  <c:v>402.39249999999998</c:v>
                </c:pt>
                <c:pt idx="12869">
                  <c:v>401.83620000000002</c:v>
                </c:pt>
                <c:pt idx="12870">
                  <c:v>401.28359999999998</c:v>
                </c:pt>
                <c:pt idx="12871">
                  <c:v>400.72480000000002</c:v>
                </c:pt>
                <c:pt idx="12872">
                  <c:v>400.16829999999999</c:v>
                </c:pt>
                <c:pt idx="12873">
                  <c:v>399.61829999999998</c:v>
                </c:pt>
                <c:pt idx="12874">
                  <c:v>399.10199999999998</c:v>
                </c:pt>
                <c:pt idx="12875">
                  <c:v>398.60950000000003</c:v>
                </c:pt>
                <c:pt idx="12876">
                  <c:v>398.08359999999999</c:v>
                </c:pt>
                <c:pt idx="12877">
                  <c:v>397.52980000000002</c:v>
                </c:pt>
                <c:pt idx="12878">
                  <c:v>396.96780000000001</c:v>
                </c:pt>
                <c:pt idx="12879">
                  <c:v>396.40620000000001</c:v>
                </c:pt>
                <c:pt idx="12880">
                  <c:v>395.84350000000001</c:v>
                </c:pt>
                <c:pt idx="12881">
                  <c:v>395.27870000000001</c:v>
                </c:pt>
                <c:pt idx="12882">
                  <c:v>394.71280000000002</c:v>
                </c:pt>
                <c:pt idx="12883">
                  <c:v>394.14589999999998</c:v>
                </c:pt>
                <c:pt idx="12884">
                  <c:v>393.57810000000001</c:v>
                </c:pt>
                <c:pt idx="12885">
                  <c:v>393.0102</c:v>
                </c:pt>
                <c:pt idx="12886">
                  <c:v>392.44110000000001</c:v>
                </c:pt>
                <c:pt idx="12887">
                  <c:v>391.86810000000003</c:v>
                </c:pt>
                <c:pt idx="12888">
                  <c:v>391.298</c:v>
                </c:pt>
                <c:pt idx="12889">
                  <c:v>390.72550000000001</c:v>
                </c:pt>
                <c:pt idx="12890">
                  <c:v>390.15300000000002</c:v>
                </c:pt>
                <c:pt idx="12891">
                  <c:v>389.58100000000002</c:v>
                </c:pt>
                <c:pt idx="12892">
                  <c:v>389.00709999999998</c:v>
                </c:pt>
                <c:pt idx="12893">
                  <c:v>388.43450000000001</c:v>
                </c:pt>
                <c:pt idx="12894">
                  <c:v>387.86040000000003</c:v>
                </c:pt>
                <c:pt idx="12895">
                  <c:v>387.28800000000001</c:v>
                </c:pt>
                <c:pt idx="12896">
                  <c:v>386.7131</c:v>
                </c:pt>
                <c:pt idx="12897">
                  <c:v>386.14089999999999</c:v>
                </c:pt>
                <c:pt idx="12898">
                  <c:v>385.56920000000002</c:v>
                </c:pt>
                <c:pt idx="12899">
                  <c:v>384.99709999999999</c:v>
                </c:pt>
                <c:pt idx="12900">
                  <c:v>384.42419999999998</c:v>
                </c:pt>
                <c:pt idx="12901">
                  <c:v>383.85250000000002</c:v>
                </c:pt>
                <c:pt idx="12902">
                  <c:v>383.27710000000002</c:v>
                </c:pt>
                <c:pt idx="12903">
                  <c:v>382.70319999999998</c:v>
                </c:pt>
                <c:pt idx="12904">
                  <c:v>382.1277</c:v>
                </c:pt>
                <c:pt idx="12905">
                  <c:v>381.55270000000002</c:v>
                </c:pt>
                <c:pt idx="12906">
                  <c:v>380.97629999999998</c:v>
                </c:pt>
                <c:pt idx="12907">
                  <c:v>380.3965</c:v>
                </c:pt>
                <c:pt idx="12908">
                  <c:v>379.81580000000002</c:v>
                </c:pt>
                <c:pt idx="12909">
                  <c:v>379.2371</c:v>
                </c:pt>
                <c:pt idx="12910">
                  <c:v>378.65820000000002</c:v>
                </c:pt>
                <c:pt idx="12911">
                  <c:v>378.07060000000001</c:v>
                </c:pt>
                <c:pt idx="12912">
                  <c:v>377.48379999999997</c:v>
                </c:pt>
                <c:pt idx="12913">
                  <c:v>376.8954</c:v>
                </c:pt>
                <c:pt idx="12914">
                  <c:v>376.30919999999998</c:v>
                </c:pt>
                <c:pt idx="12915">
                  <c:v>375.72500000000002</c:v>
                </c:pt>
                <c:pt idx="12916">
                  <c:v>375.13869999999997</c:v>
                </c:pt>
                <c:pt idx="12917">
                  <c:v>374.55599999999998</c:v>
                </c:pt>
                <c:pt idx="12918">
                  <c:v>373.97250000000003</c:v>
                </c:pt>
                <c:pt idx="12919">
                  <c:v>373.3861</c:v>
                </c:pt>
                <c:pt idx="12920">
                  <c:v>372.79790000000003</c:v>
                </c:pt>
                <c:pt idx="12921">
                  <c:v>372.21370000000002</c:v>
                </c:pt>
                <c:pt idx="12922">
                  <c:v>371.62799999999999</c:v>
                </c:pt>
                <c:pt idx="12923">
                  <c:v>371.0453</c:v>
                </c:pt>
                <c:pt idx="12924">
                  <c:v>370.46</c:v>
                </c:pt>
                <c:pt idx="12925">
                  <c:v>369.87529999999998</c:v>
                </c:pt>
                <c:pt idx="12926">
                  <c:v>369.28969999999998</c:v>
                </c:pt>
                <c:pt idx="12927">
                  <c:v>368.70209999999997</c:v>
                </c:pt>
                <c:pt idx="12928">
                  <c:v>368.11810000000003</c:v>
                </c:pt>
                <c:pt idx="12929">
                  <c:v>367.52890000000002</c:v>
                </c:pt>
                <c:pt idx="12930">
                  <c:v>366.9425</c:v>
                </c:pt>
                <c:pt idx="12931">
                  <c:v>366.35149999999999</c:v>
                </c:pt>
                <c:pt idx="12932">
                  <c:v>365.76310000000001</c:v>
                </c:pt>
                <c:pt idx="12933">
                  <c:v>365.17149999999998</c:v>
                </c:pt>
                <c:pt idx="12934">
                  <c:v>364.58199999999999</c:v>
                </c:pt>
                <c:pt idx="12935">
                  <c:v>363.9905</c:v>
                </c:pt>
                <c:pt idx="12936">
                  <c:v>363.39859999999999</c:v>
                </c:pt>
                <c:pt idx="12937">
                  <c:v>362.80630000000002</c:v>
                </c:pt>
                <c:pt idx="12938">
                  <c:v>362.24669999999998</c:v>
                </c:pt>
                <c:pt idx="12939">
                  <c:v>361.72140000000002</c:v>
                </c:pt>
                <c:pt idx="12940">
                  <c:v>361.1739</c:v>
                </c:pt>
                <c:pt idx="12941">
                  <c:v>360.5924</c:v>
                </c:pt>
                <c:pt idx="12942">
                  <c:v>359.9984</c:v>
                </c:pt>
                <c:pt idx="12943">
                  <c:v>359.40179999999998</c:v>
                </c:pt>
                <c:pt idx="12944">
                  <c:v>358.80509999999998</c:v>
                </c:pt>
                <c:pt idx="12945">
                  <c:v>358.20769999999999</c:v>
                </c:pt>
                <c:pt idx="12946">
                  <c:v>357.60849999999999</c:v>
                </c:pt>
                <c:pt idx="12947">
                  <c:v>357.00869999999998</c:v>
                </c:pt>
                <c:pt idx="12948">
                  <c:v>356.40769999999998</c:v>
                </c:pt>
                <c:pt idx="12949">
                  <c:v>355.80959999999999</c:v>
                </c:pt>
                <c:pt idx="12950">
                  <c:v>355.20920000000001</c:v>
                </c:pt>
                <c:pt idx="12951">
                  <c:v>354.60579999999999</c:v>
                </c:pt>
                <c:pt idx="12952">
                  <c:v>354.00420000000003</c:v>
                </c:pt>
                <c:pt idx="12953">
                  <c:v>353.40469999999999</c:v>
                </c:pt>
                <c:pt idx="12954">
                  <c:v>352.80309999999997</c:v>
                </c:pt>
                <c:pt idx="12955">
                  <c:v>352.2022</c:v>
                </c:pt>
                <c:pt idx="12956">
                  <c:v>351.59930000000003</c:v>
                </c:pt>
                <c:pt idx="12957">
                  <c:v>350.99639999999999</c:v>
                </c:pt>
                <c:pt idx="12958">
                  <c:v>350.3956</c:v>
                </c:pt>
                <c:pt idx="12959">
                  <c:v>349.7937</c:v>
                </c:pt>
                <c:pt idx="12960">
                  <c:v>349.19330000000002</c:v>
                </c:pt>
                <c:pt idx="12961">
                  <c:v>348.59320000000002</c:v>
                </c:pt>
                <c:pt idx="12962">
                  <c:v>347.99239999999998</c:v>
                </c:pt>
                <c:pt idx="12963">
                  <c:v>347.39240000000001</c:v>
                </c:pt>
                <c:pt idx="12964">
                  <c:v>346.78899999999999</c:v>
                </c:pt>
                <c:pt idx="12965">
                  <c:v>346.19009999999997</c:v>
                </c:pt>
                <c:pt idx="12966">
                  <c:v>345.59</c:v>
                </c:pt>
                <c:pt idx="12967">
                  <c:v>344.99009999999998</c:v>
                </c:pt>
                <c:pt idx="12968">
                  <c:v>344.3886</c:v>
                </c:pt>
                <c:pt idx="12969">
                  <c:v>343.7869</c:v>
                </c:pt>
                <c:pt idx="12970">
                  <c:v>343.18619999999999</c:v>
                </c:pt>
                <c:pt idx="12971">
                  <c:v>342.58280000000002</c:v>
                </c:pt>
                <c:pt idx="12972">
                  <c:v>341.97879999999998</c:v>
                </c:pt>
                <c:pt idx="12973">
                  <c:v>341.37909999999999</c:v>
                </c:pt>
                <c:pt idx="12974">
                  <c:v>340.7758</c:v>
                </c:pt>
                <c:pt idx="12975">
                  <c:v>340.17239999999998</c:v>
                </c:pt>
                <c:pt idx="12976">
                  <c:v>339.56889999999999</c:v>
                </c:pt>
                <c:pt idx="12977">
                  <c:v>338.964</c:v>
                </c:pt>
                <c:pt idx="12978">
                  <c:v>338.35849999999999</c:v>
                </c:pt>
                <c:pt idx="12979">
                  <c:v>337.7525</c:v>
                </c:pt>
                <c:pt idx="12980">
                  <c:v>337.14580000000001</c:v>
                </c:pt>
                <c:pt idx="12981">
                  <c:v>336.53879999999998</c:v>
                </c:pt>
                <c:pt idx="12982">
                  <c:v>335.93540000000002</c:v>
                </c:pt>
                <c:pt idx="12983">
                  <c:v>335.3322</c:v>
                </c:pt>
                <c:pt idx="12984">
                  <c:v>334.72609999999997</c:v>
                </c:pt>
                <c:pt idx="12985">
                  <c:v>334.12130000000002</c:v>
                </c:pt>
                <c:pt idx="12986">
                  <c:v>333.51560000000001</c:v>
                </c:pt>
                <c:pt idx="12987">
                  <c:v>332.91199999999998</c:v>
                </c:pt>
                <c:pt idx="12988">
                  <c:v>332.30770000000001</c:v>
                </c:pt>
                <c:pt idx="12989">
                  <c:v>331.70100000000002</c:v>
                </c:pt>
                <c:pt idx="12990">
                  <c:v>331.09789999999998</c:v>
                </c:pt>
                <c:pt idx="12991">
                  <c:v>330.49349999999998</c:v>
                </c:pt>
                <c:pt idx="12992">
                  <c:v>329.88709999999998</c:v>
                </c:pt>
                <c:pt idx="12993">
                  <c:v>329.28199999999998</c:v>
                </c:pt>
                <c:pt idx="12994">
                  <c:v>328.67540000000002</c:v>
                </c:pt>
                <c:pt idx="12995">
                  <c:v>328.07049999999998</c:v>
                </c:pt>
                <c:pt idx="12996">
                  <c:v>327.46600000000001</c:v>
                </c:pt>
                <c:pt idx="12997">
                  <c:v>326.86279999999999</c:v>
                </c:pt>
                <c:pt idx="12998">
                  <c:v>326.25850000000003</c:v>
                </c:pt>
                <c:pt idx="12999">
                  <c:v>325.65300000000002</c:v>
                </c:pt>
                <c:pt idx="13000">
                  <c:v>325.04669999999999</c:v>
                </c:pt>
                <c:pt idx="13001">
                  <c:v>324.43869999999998</c:v>
                </c:pt>
                <c:pt idx="13002">
                  <c:v>323.85829999999999</c:v>
                </c:pt>
                <c:pt idx="13003">
                  <c:v>323.31139999999999</c:v>
                </c:pt>
                <c:pt idx="13004">
                  <c:v>322.76299999999998</c:v>
                </c:pt>
                <c:pt idx="13005">
                  <c:v>322.17919999999998</c:v>
                </c:pt>
                <c:pt idx="13006">
                  <c:v>321.5718</c:v>
                </c:pt>
                <c:pt idx="13007">
                  <c:v>320.96420000000001</c:v>
                </c:pt>
                <c:pt idx="13008">
                  <c:v>320.35559999999998</c:v>
                </c:pt>
                <c:pt idx="13009">
                  <c:v>319.7466</c:v>
                </c:pt>
                <c:pt idx="13010">
                  <c:v>319.13889999999998</c:v>
                </c:pt>
                <c:pt idx="13011">
                  <c:v>318.53149999999999</c:v>
                </c:pt>
                <c:pt idx="13012">
                  <c:v>317.92180000000002</c:v>
                </c:pt>
                <c:pt idx="13013">
                  <c:v>317.31299999999999</c:v>
                </c:pt>
                <c:pt idx="13014">
                  <c:v>316.70609999999999</c:v>
                </c:pt>
                <c:pt idx="13015">
                  <c:v>316.09800000000001</c:v>
                </c:pt>
                <c:pt idx="13016">
                  <c:v>315.48989999999998</c:v>
                </c:pt>
                <c:pt idx="13017">
                  <c:v>314.88130000000001</c:v>
                </c:pt>
                <c:pt idx="13018">
                  <c:v>314.27179999999998</c:v>
                </c:pt>
                <c:pt idx="13019">
                  <c:v>313.66210000000001</c:v>
                </c:pt>
                <c:pt idx="13020">
                  <c:v>313.05520000000001</c:v>
                </c:pt>
                <c:pt idx="13021">
                  <c:v>312.44799999999998</c:v>
                </c:pt>
                <c:pt idx="13022">
                  <c:v>311.83980000000003</c:v>
                </c:pt>
                <c:pt idx="13023">
                  <c:v>311.23050000000001</c:v>
                </c:pt>
                <c:pt idx="13024">
                  <c:v>310.62430000000001</c:v>
                </c:pt>
                <c:pt idx="13025">
                  <c:v>310.01909999999998</c:v>
                </c:pt>
                <c:pt idx="13026">
                  <c:v>309.41289999999998</c:v>
                </c:pt>
                <c:pt idx="13027">
                  <c:v>308.80919999999998</c:v>
                </c:pt>
                <c:pt idx="13028">
                  <c:v>308.20310000000001</c:v>
                </c:pt>
                <c:pt idx="13029">
                  <c:v>307.59829999999999</c:v>
                </c:pt>
                <c:pt idx="13030">
                  <c:v>306.99759999999998</c:v>
                </c:pt>
                <c:pt idx="13031">
                  <c:v>306.3963</c:v>
                </c:pt>
                <c:pt idx="13032">
                  <c:v>305.7955</c:v>
                </c:pt>
                <c:pt idx="13033">
                  <c:v>305.19639999999998</c:v>
                </c:pt>
                <c:pt idx="13034">
                  <c:v>304.596</c:v>
                </c:pt>
                <c:pt idx="13035">
                  <c:v>303.99419999999998</c:v>
                </c:pt>
                <c:pt idx="13036">
                  <c:v>303.3931</c:v>
                </c:pt>
                <c:pt idx="13037">
                  <c:v>302.79480000000001</c:v>
                </c:pt>
                <c:pt idx="13038">
                  <c:v>302.19330000000002</c:v>
                </c:pt>
                <c:pt idx="13039">
                  <c:v>301.5924</c:v>
                </c:pt>
                <c:pt idx="13040">
                  <c:v>300.98759999999999</c:v>
                </c:pt>
                <c:pt idx="13041">
                  <c:v>300.38510000000002</c:v>
                </c:pt>
                <c:pt idx="13042">
                  <c:v>299.7792</c:v>
                </c:pt>
                <c:pt idx="13043">
                  <c:v>299.17899999999997</c:v>
                </c:pt>
                <c:pt idx="13044">
                  <c:v>298.5795</c:v>
                </c:pt>
                <c:pt idx="13045">
                  <c:v>297.97919999999999</c:v>
                </c:pt>
                <c:pt idx="13046">
                  <c:v>297.38099999999997</c:v>
                </c:pt>
                <c:pt idx="13047">
                  <c:v>296.78410000000002</c:v>
                </c:pt>
                <c:pt idx="13048">
                  <c:v>296.18529999999998</c:v>
                </c:pt>
                <c:pt idx="13049">
                  <c:v>295.58760000000001</c:v>
                </c:pt>
                <c:pt idx="13050">
                  <c:v>294.99130000000002</c:v>
                </c:pt>
                <c:pt idx="13051">
                  <c:v>294.3938</c:v>
                </c:pt>
                <c:pt idx="13052">
                  <c:v>293.79750000000001</c:v>
                </c:pt>
                <c:pt idx="13053">
                  <c:v>293.2002</c:v>
                </c:pt>
                <c:pt idx="13054">
                  <c:v>292.60300000000001</c:v>
                </c:pt>
                <c:pt idx="13055">
                  <c:v>292.00799999999998</c:v>
                </c:pt>
                <c:pt idx="13056">
                  <c:v>291.41430000000003</c:v>
                </c:pt>
                <c:pt idx="13057">
                  <c:v>290.82029999999997</c:v>
                </c:pt>
                <c:pt idx="13058">
                  <c:v>290.22669999999999</c:v>
                </c:pt>
                <c:pt idx="13059">
                  <c:v>289.63279999999997</c:v>
                </c:pt>
                <c:pt idx="13060">
                  <c:v>289.03919999999999</c:v>
                </c:pt>
                <c:pt idx="13061">
                  <c:v>288.44619999999998</c:v>
                </c:pt>
                <c:pt idx="13062">
                  <c:v>287.85309999999998</c:v>
                </c:pt>
                <c:pt idx="13063">
                  <c:v>287.2595</c:v>
                </c:pt>
                <c:pt idx="13064">
                  <c:v>286.6669</c:v>
                </c:pt>
                <c:pt idx="13065">
                  <c:v>286.0736</c:v>
                </c:pt>
                <c:pt idx="13066">
                  <c:v>285.49310000000003</c:v>
                </c:pt>
                <c:pt idx="13067">
                  <c:v>284.94779999999997</c:v>
                </c:pt>
                <c:pt idx="13068">
                  <c:v>284.42380000000003</c:v>
                </c:pt>
                <c:pt idx="13069">
                  <c:v>283.86610000000002</c:v>
                </c:pt>
                <c:pt idx="13070">
                  <c:v>283.27409999999998</c:v>
                </c:pt>
                <c:pt idx="13071">
                  <c:v>282.68329999999997</c:v>
                </c:pt>
                <c:pt idx="13072">
                  <c:v>282.08999999999997</c:v>
                </c:pt>
                <c:pt idx="13073">
                  <c:v>281.49849999999998</c:v>
                </c:pt>
                <c:pt idx="13074">
                  <c:v>280.90530000000001</c:v>
                </c:pt>
                <c:pt idx="13075">
                  <c:v>280.3134</c:v>
                </c:pt>
                <c:pt idx="13076">
                  <c:v>279.72489999999999</c:v>
                </c:pt>
                <c:pt idx="13077">
                  <c:v>279.13279999999997</c:v>
                </c:pt>
                <c:pt idx="13078">
                  <c:v>278.54070000000002</c:v>
                </c:pt>
                <c:pt idx="13079">
                  <c:v>277.95049999999998</c:v>
                </c:pt>
                <c:pt idx="13080">
                  <c:v>277.35759999999999</c:v>
                </c:pt>
                <c:pt idx="13081">
                  <c:v>276.76900000000001</c:v>
                </c:pt>
                <c:pt idx="13082">
                  <c:v>276.18079999999998</c:v>
                </c:pt>
                <c:pt idx="13083">
                  <c:v>275.58839999999998</c:v>
                </c:pt>
                <c:pt idx="13084">
                  <c:v>275.00200000000001</c:v>
                </c:pt>
                <c:pt idx="13085">
                  <c:v>274.4092</c:v>
                </c:pt>
                <c:pt idx="13086">
                  <c:v>273.8202</c:v>
                </c:pt>
                <c:pt idx="13087">
                  <c:v>273.23430000000002</c:v>
                </c:pt>
                <c:pt idx="13088">
                  <c:v>272.64890000000003</c:v>
                </c:pt>
                <c:pt idx="13089">
                  <c:v>272.06009999999998</c:v>
                </c:pt>
                <c:pt idx="13090">
                  <c:v>271.4744</c:v>
                </c:pt>
                <c:pt idx="13091">
                  <c:v>270.89429999999999</c:v>
                </c:pt>
                <c:pt idx="13092">
                  <c:v>270.31029999999998</c:v>
                </c:pt>
                <c:pt idx="13093">
                  <c:v>269.72680000000003</c:v>
                </c:pt>
                <c:pt idx="13094">
                  <c:v>269.14609999999999</c:v>
                </c:pt>
                <c:pt idx="13095">
                  <c:v>268.56670000000003</c:v>
                </c:pt>
                <c:pt idx="13096">
                  <c:v>267.98540000000003</c:v>
                </c:pt>
                <c:pt idx="13097">
                  <c:v>267.4067</c:v>
                </c:pt>
                <c:pt idx="13098">
                  <c:v>266.82979999999998</c:v>
                </c:pt>
                <c:pt idx="13099">
                  <c:v>266.25560000000002</c:v>
                </c:pt>
                <c:pt idx="13100">
                  <c:v>265.67860000000002</c:v>
                </c:pt>
                <c:pt idx="13101">
                  <c:v>265.10210000000001</c:v>
                </c:pt>
                <c:pt idx="13102">
                  <c:v>264.52679999999998</c:v>
                </c:pt>
                <c:pt idx="13103">
                  <c:v>263.94729999999998</c:v>
                </c:pt>
                <c:pt idx="13104">
                  <c:v>263.37310000000002</c:v>
                </c:pt>
                <c:pt idx="13105">
                  <c:v>262.79480000000001</c:v>
                </c:pt>
                <c:pt idx="13106">
                  <c:v>262.21960000000001</c:v>
                </c:pt>
                <c:pt idx="13107">
                  <c:v>261.64830000000001</c:v>
                </c:pt>
                <c:pt idx="13108">
                  <c:v>261.07580000000002</c:v>
                </c:pt>
                <c:pt idx="13109">
                  <c:v>260.5027</c:v>
                </c:pt>
                <c:pt idx="13110">
                  <c:v>259.93119999999999</c:v>
                </c:pt>
                <c:pt idx="13111">
                  <c:v>259.36419999999998</c:v>
                </c:pt>
                <c:pt idx="13112">
                  <c:v>258.79399999999998</c:v>
                </c:pt>
                <c:pt idx="13113">
                  <c:v>258.22280000000001</c:v>
                </c:pt>
                <c:pt idx="13114">
                  <c:v>257.65379999999999</c:v>
                </c:pt>
                <c:pt idx="13115">
                  <c:v>257.08339999999998</c:v>
                </c:pt>
                <c:pt idx="13116">
                  <c:v>256.51249999999999</c:v>
                </c:pt>
                <c:pt idx="13117">
                  <c:v>255.9468</c:v>
                </c:pt>
                <c:pt idx="13118">
                  <c:v>255.38390000000001</c:v>
                </c:pt>
                <c:pt idx="13119">
                  <c:v>254.8193</c:v>
                </c:pt>
                <c:pt idx="13120">
                  <c:v>254.25370000000001</c:v>
                </c:pt>
                <c:pt idx="13121">
                  <c:v>253.6934</c:v>
                </c:pt>
                <c:pt idx="13122">
                  <c:v>253.1276</c:v>
                </c:pt>
                <c:pt idx="13123">
                  <c:v>252.56819999999999</c:v>
                </c:pt>
                <c:pt idx="13124">
                  <c:v>252.0042</c:v>
                </c:pt>
                <c:pt idx="13125">
                  <c:v>251.44159999999999</c:v>
                </c:pt>
                <c:pt idx="13126">
                  <c:v>250.88399999999999</c:v>
                </c:pt>
                <c:pt idx="13127">
                  <c:v>250.31979999999999</c:v>
                </c:pt>
                <c:pt idx="13128">
                  <c:v>249.7602</c:v>
                </c:pt>
                <c:pt idx="13129">
                  <c:v>249.1996</c:v>
                </c:pt>
                <c:pt idx="13130">
                  <c:v>248.6431</c:v>
                </c:pt>
                <c:pt idx="13131">
                  <c:v>248.11680000000001</c:v>
                </c:pt>
                <c:pt idx="13132">
                  <c:v>247.62540000000001</c:v>
                </c:pt>
                <c:pt idx="13133">
                  <c:v>247.10730000000001</c:v>
                </c:pt>
                <c:pt idx="13134">
                  <c:v>246.55529999999999</c:v>
                </c:pt>
                <c:pt idx="13135">
                  <c:v>245.99799999999999</c:v>
                </c:pt>
                <c:pt idx="13136">
                  <c:v>245.44139999999999</c:v>
                </c:pt>
                <c:pt idx="13137">
                  <c:v>244.88470000000001</c:v>
                </c:pt>
                <c:pt idx="13138">
                  <c:v>244.3288</c:v>
                </c:pt>
                <c:pt idx="13139">
                  <c:v>243.77289999999999</c:v>
                </c:pt>
                <c:pt idx="13140">
                  <c:v>243.21789999999999</c:v>
                </c:pt>
                <c:pt idx="13141">
                  <c:v>242.66120000000001</c:v>
                </c:pt>
                <c:pt idx="13142">
                  <c:v>242.10749999999999</c:v>
                </c:pt>
                <c:pt idx="13143">
                  <c:v>241.55510000000001</c:v>
                </c:pt>
                <c:pt idx="13144">
                  <c:v>241.00219999999999</c:v>
                </c:pt>
                <c:pt idx="13145">
                  <c:v>240.44929999999999</c:v>
                </c:pt>
                <c:pt idx="13146">
                  <c:v>239.8947</c:v>
                </c:pt>
                <c:pt idx="13147">
                  <c:v>239.34399999999999</c:v>
                </c:pt>
                <c:pt idx="13148">
                  <c:v>238.79249999999999</c:v>
                </c:pt>
                <c:pt idx="13149">
                  <c:v>238.24180000000001</c:v>
                </c:pt>
                <c:pt idx="13150">
                  <c:v>237.69409999999999</c:v>
                </c:pt>
                <c:pt idx="13151">
                  <c:v>237.14709999999999</c:v>
                </c:pt>
                <c:pt idx="13152">
                  <c:v>236.60230000000001</c:v>
                </c:pt>
                <c:pt idx="13153">
                  <c:v>236.054</c:v>
                </c:pt>
                <c:pt idx="13154">
                  <c:v>235.51150000000001</c:v>
                </c:pt>
                <c:pt idx="13155">
                  <c:v>234.96780000000001</c:v>
                </c:pt>
                <c:pt idx="13156">
                  <c:v>234.42570000000001</c:v>
                </c:pt>
                <c:pt idx="13157">
                  <c:v>233.88640000000001</c:v>
                </c:pt>
                <c:pt idx="13158">
                  <c:v>233.3459</c:v>
                </c:pt>
                <c:pt idx="13159">
                  <c:v>232.80709999999999</c:v>
                </c:pt>
                <c:pt idx="13160">
                  <c:v>232.2662</c:v>
                </c:pt>
                <c:pt idx="13161">
                  <c:v>231.72890000000001</c:v>
                </c:pt>
                <c:pt idx="13162">
                  <c:v>231.19319999999999</c:v>
                </c:pt>
                <c:pt idx="13163">
                  <c:v>230.65719999999999</c:v>
                </c:pt>
                <c:pt idx="13164">
                  <c:v>230.12389999999999</c:v>
                </c:pt>
                <c:pt idx="13165">
                  <c:v>229.58940000000001</c:v>
                </c:pt>
                <c:pt idx="13166">
                  <c:v>229.05770000000001</c:v>
                </c:pt>
                <c:pt idx="13167">
                  <c:v>228.5213</c:v>
                </c:pt>
                <c:pt idx="13168">
                  <c:v>227.989</c:v>
                </c:pt>
                <c:pt idx="13169">
                  <c:v>227.45830000000001</c:v>
                </c:pt>
                <c:pt idx="13170">
                  <c:v>226.92779999999999</c:v>
                </c:pt>
                <c:pt idx="13171">
                  <c:v>226.39619999999999</c:v>
                </c:pt>
                <c:pt idx="13172">
                  <c:v>225.86869999999999</c:v>
                </c:pt>
                <c:pt idx="13173">
                  <c:v>225.33959999999999</c:v>
                </c:pt>
                <c:pt idx="13174">
                  <c:v>224.8116</c:v>
                </c:pt>
                <c:pt idx="13175">
                  <c:v>224.2852</c:v>
                </c:pt>
                <c:pt idx="13176">
                  <c:v>223.76419999999999</c:v>
                </c:pt>
                <c:pt idx="13177">
                  <c:v>223.2396</c:v>
                </c:pt>
                <c:pt idx="13178">
                  <c:v>222.71369999999999</c:v>
                </c:pt>
                <c:pt idx="13179">
                  <c:v>222.19059999999999</c:v>
                </c:pt>
                <c:pt idx="13180">
                  <c:v>221.66909999999999</c:v>
                </c:pt>
                <c:pt idx="13181">
                  <c:v>221.1497</c:v>
                </c:pt>
                <c:pt idx="13182">
                  <c:v>220.63030000000001</c:v>
                </c:pt>
                <c:pt idx="13183">
                  <c:v>220.11330000000001</c:v>
                </c:pt>
                <c:pt idx="13184">
                  <c:v>219.5966</c:v>
                </c:pt>
                <c:pt idx="13185">
                  <c:v>219.07679999999999</c:v>
                </c:pt>
                <c:pt idx="13186">
                  <c:v>218.56139999999999</c:v>
                </c:pt>
                <c:pt idx="13187">
                  <c:v>218.04640000000001</c:v>
                </c:pt>
                <c:pt idx="13188">
                  <c:v>217.5325</c:v>
                </c:pt>
                <c:pt idx="13189">
                  <c:v>217.01779999999999</c:v>
                </c:pt>
                <c:pt idx="13190">
                  <c:v>216.50479999999999</c:v>
                </c:pt>
                <c:pt idx="13191">
                  <c:v>215.99260000000001</c:v>
                </c:pt>
                <c:pt idx="13192">
                  <c:v>215.47970000000001</c:v>
                </c:pt>
                <c:pt idx="13193">
                  <c:v>214.96600000000001</c:v>
                </c:pt>
                <c:pt idx="13194">
                  <c:v>214.4547</c:v>
                </c:pt>
                <c:pt idx="13195">
                  <c:v>213.96979999999999</c:v>
                </c:pt>
                <c:pt idx="13196">
                  <c:v>213.51679999999999</c:v>
                </c:pt>
                <c:pt idx="13197">
                  <c:v>213.05330000000001</c:v>
                </c:pt>
                <c:pt idx="13198">
                  <c:v>212.5616</c:v>
                </c:pt>
                <c:pt idx="13199">
                  <c:v>212.0547</c:v>
                </c:pt>
                <c:pt idx="13200">
                  <c:v>211.5471</c:v>
                </c:pt>
                <c:pt idx="13201">
                  <c:v>211.04069999999999</c:v>
                </c:pt>
                <c:pt idx="13202">
                  <c:v>210.5352</c:v>
                </c:pt>
                <c:pt idx="13203">
                  <c:v>210.03049999999999</c:v>
                </c:pt>
                <c:pt idx="13204">
                  <c:v>209.52680000000001</c:v>
                </c:pt>
                <c:pt idx="13205">
                  <c:v>209.02440000000001</c:v>
                </c:pt>
                <c:pt idx="13206">
                  <c:v>208.52160000000001</c:v>
                </c:pt>
                <c:pt idx="13207">
                  <c:v>208.0206</c:v>
                </c:pt>
                <c:pt idx="13208">
                  <c:v>207.51900000000001</c:v>
                </c:pt>
                <c:pt idx="13209">
                  <c:v>207.01730000000001</c:v>
                </c:pt>
                <c:pt idx="13210">
                  <c:v>206.51949999999999</c:v>
                </c:pt>
                <c:pt idx="13211">
                  <c:v>206.01949999999999</c:v>
                </c:pt>
                <c:pt idx="13212">
                  <c:v>205.52109999999999</c:v>
                </c:pt>
                <c:pt idx="13213">
                  <c:v>205.0248</c:v>
                </c:pt>
                <c:pt idx="13214">
                  <c:v>204.52930000000001</c:v>
                </c:pt>
                <c:pt idx="13215">
                  <c:v>204.03469999999999</c:v>
                </c:pt>
                <c:pt idx="13216">
                  <c:v>203.53870000000001</c:v>
                </c:pt>
                <c:pt idx="13217">
                  <c:v>203.04480000000001</c:v>
                </c:pt>
                <c:pt idx="13218">
                  <c:v>202.55269999999999</c:v>
                </c:pt>
                <c:pt idx="13219">
                  <c:v>202.06299999999999</c:v>
                </c:pt>
                <c:pt idx="13220">
                  <c:v>201.5737</c:v>
                </c:pt>
                <c:pt idx="13221">
                  <c:v>201.08519999999999</c:v>
                </c:pt>
                <c:pt idx="13222">
                  <c:v>200.59790000000001</c:v>
                </c:pt>
                <c:pt idx="13223">
                  <c:v>200.10980000000001</c:v>
                </c:pt>
                <c:pt idx="13224">
                  <c:v>199.62379999999999</c:v>
                </c:pt>
                <c:pt idx="13225">
                  <c:v>199.14019999999999</c:v>
                </c:pt>
                <c:pt idx="13226">
                  <c:v>198.6576</c:v>
                </c:pt>
                <c:pt idx="13227">
                  <c:v>198.17490000000001</c:v>
                </c:pt>
                <c:pt idx="13228">
                  <c:v>197.69479999999999</c:v>
                </c:pt>
                <c:pt idx="13229">
                  <c:v>197.21449999999999</c:v>
                </c:pt>
                <c:pt idx="13230">
                  <c:v>196.73419999999999</c:v>
                </c:pt>
                <c:pt idx="13231">
                  <c:v>196.25559999999999</c:v>
                </c:pt>
                <c:pt idx="13232">
                  <c:v>195.7784</c:v>
                </c:pt>
                <c:pt idx="13233">
                  <c:v>195.3</c:v>
                </c:pt>
                <c:pt idx="13234">
                  <c:v>194.82259999999999</c:v>
                </c:pt>
                <c:pt idx="13235">
                  <c:v>194.34870000000001</c:v>
                </c:pt>
                <c:pt idx="13236">
                  <c:v>193.8741</c:v>
                </c:pt>
                <c:pt idx="13237">
                  <c:v>193.40100000000001</c:v>
                </c:pt>
                <c:pt idx="13238">
                  <c:v>192.92840000000001</c:v>
                </c:pt>
                <c:pt idx="13239">
                  <c:v>192.45679999999999</c:v>
                </c:pt>
                <c:pt idx="13240">
                  <c:v>191.98609999999999</c:v>
                </c:pt>
                <c:pt idx="13241">
                  <c:v>191.51480000000001</c:v>
                </c:pt>
                <c:pt idx="13242">
                  <c:v>191.0471</c:v>
                </c:pt>
                <c:pt idx="13243">
                  <c:v>190.578</c:v>
                </c:pt>
                <c:pt idx="13244">
                  <c:v>190.1095</c:v>
                </c:pt>
                <c:pt idx="13245">
                  <c:v>189.64410000000001</c:v>
                </c:pt>
                <c:pt idx="13246">
                  <c:v>189.1797</c:v>
                </c:pt>
                <c:pt idx="13247">
                  <c:v>188.71770000000001</c:v>
                </c:pt>
                <c:pt idx="13248">
                  <c:v>188.25550000000001</c:v>
                </c:pt>
                <c:pt idx="13249">
                  <c:v>187.7929</c:v>
                </c:pt>
                <c:pt idx="13250">
                  <c:v>187.32980000000001</c:v>
                </c:pt>
                <c:pt idx="13251">
                  <c:v>186.86859999999999</c:v>
                </c:pt>
                <c:pt idx="13252">
                  <c:v>186.40899999999999</c:v>
                </c:pt>
                <c:pt idx="13253">
                  <c:v>185.94710000000001</c:v>
                </c:pt>
                <c:pt idx="13254">
                  <c:v>185.48840000000001</c:v>
                </c:pt>
                <c:pt idx="13255">
                  <c:v>185.03030000000001</c:v>
                </c:pt>
                <c:pt idx="13256">
                  <c:v>184.57140000000001</c:v>
                </c:pt>
                <c:pt idx="13257">
                  <c:v>184.114</c:v>
                </c:pt>
                <c:pt idx="13258">
                  <c:v>183.6542</c:v>
                </c:pt>
                <c:pt idx="13259">
                  <c:v>183.20830000000001</c:v>
                </c:pt>
                <c:pt idx="13260">
                  <c:v>182.7927</c:v>
                </c:pt>
                <c:pt idx="13261">
                  <c:v>182.3852</c:v>
                </c:pt>
                <c:pt idx="13262">
                  <c:v>181.9538</c:v>
                </c:pt>
                <c:pt idx="13263">
                  <c:v>181.49889999999999</c:v>
                </c:pt>
                <c:pt idx="13264">
                  <c:v>181.04519999999999</c:v>
                </c:pt>
                <c:pt idx="13265">
                  <c:v>180.5915</c:v>
                </c:pt>
                <c:pt idx="13266">
                  <c:v>180.1377</c:v>
                </c:pt>
                <c:pt idx="13267">
                  <c:v>179.68430000000001</c:v>
                </c:pt>
                <c:pt idx="13268">
                  <c:v>179.23140000000001</c:v>
                </c:pt>
                <c:pt idx="13269">
                  <c:v>178.78030000000001</c:v>
                </c:pt>
                <c:pt idx="13270">
                  <c:v>178.33</c:v>
                </c:pt>
                <c:pt idx="13271">
                  <c:v>177.87909999999999</c:v>
                </c:pt>
                <c:pt idx="13272">
                  <c:v>177.42859999999999</c:v>
                </c:pt>
                <c:pt idx="13273">
                  <c:v>176.97919999999999</c:v>
                </c:pt>
                <c:pt idx="13274">
                  <c:v>176.52889999999999</c:v>
                </c:pt>
                <c:pt idx="13275">
                  <c:v>176.07980000000001</c:v>
                </c:pt>
                <c:pt idx="13276">
                  <c:v>175.6319</c:v>
                </c:pt>
                <c:pt idx="13277">
                  <c:v>175.18389999999999</c:v>
                </c:pt>
                <c:pt idx="13278">
                  <c:v>174.73769999999999</c:v>
                </c:pt>
                <c:pt idx="13279">
                  <c:v>174.29169999999999</c:v>
                </c:pt>
                <c:pt idx="13280">
                  <c:v>173.84540000000001</c:v>
                </c:pt>
                <c:pt idx="13281">
                  <c:v>173.40010000000001</c:v>
                </c:pt>
                <c:pt idx="13282">
                  <c:v>172.95750000000001</c:v>
                </c:pt>
                <c:pt idx="13283">
                  <c:v>172.5128</c:v>
                </c:pt>
                <c:pt idx="13284">
                  <c:v>172.0692</c:v>
                </c:pt>
                <c:pt idx="13285">
                  <c:v>171.62790000000001</c:v>
                </c:pt>
                <c:pt idx="13286">
                  <c:v>171.18709999999999</c:v>
                </c:pt>
                <c:pt idx="13287">
                  <c:v>170.74629999999999</c:v>
                </c:pt>
                <c:pt idx="13288">
                  <c:v>170.30629999999999</c:v>
                </c:pt>
                <c:pt idx="13289">
                  <c:v>169.86539999999999</c:v>
                </c:pt>
                <c:pt idx="13290">
                  <c:v>169.42769999999999</c:v>
                </c:pt>
                <c:pt idx="13291">
                  <c:v>168.99019999999999</c:v>
                </c:pt>
                <c:pt idx="13292">
                  <c:v>168.55179999999999</c:v>
                </c:pt>
                <c:pt idx="13293">
                  <c:v>168.11490000000001</c:v>
                </c:pt>
                <c:pt idx="13294">
                  <c:v>167.678</c:v>
                </c:pt>
                <c:pt idx="13295">
                  <c:v>167.24180000000001</c:v>
                </c:pt>
                <c:pt idx="13296">
                  <c:v>166.8065</c:v>
                </c:pt>
                <c:pt idx="13297">
                  <c:v>166.37289999999999</c:v>
                </c:pt>
                <c:pt idx="13298">
                  <c:v>165.9366</c:v>
                </c:pt>
                <c:pt idx="13299">
                  <c:v>165.50069999999999</c:v>
                </c:pt>
                <c:pt idx="13300">
                  <c:v>165.06639999999999</c:v>
                </c:pt>
                <c:pt idx="13301">
                  <c:v>164.63509999999999</c:v>
                </c:pt>
                <c:pt idx="13302">
                  <c:v>164.20339999999999</c:v>
                </c:pt>
                <c:pt idx="13303">
                  <c:v>163.77119999999999</c:v>
                </c:pt>
                <c:pt idx="13304">
                  <c:v>163.34049999999999</c:v>
                </c:pt>
                <c:pt idx="13305">
                  <c:v>162.90950000000001</c:v>
                </c:pt>
                <c:pt idx="13306">
                  <c:v>162.4804</c:v>
                </c:pt>
                <c:pt idx="13307">
                  <c:v>162.05099999999999</c:v>
                </c:pt>
                <c:pt idx="13308">
                  <c:v>161.6232</c:v>
                </c:pt>
                <c:pt idx="13309">
                  <c:v>161.19820000000001</c:v>
                </c:pt>
                <c:pt idx="13310">
                  <c:v>160.7724</c:v>
                </c:pt>
                <c:pt idx="13311">
                  <c:v>160.34520000000001</c:v>
                </c:pt>
                <c:pt idx="13312">
                  <c:v>159.9186</c:v>
                </c:pt>
                <c:pt idx="13313">
                  <c:v>159.4949</c:v>
                </c:pt>
                <c:pt idx="13314">
                  <c:v>159.06989999999999</c:v>
                </c:pt>
                <c:pt idx="13315">
                  <c:v>158.6473</c:v>
                </c:pt>
                <c:pt idx="13316">
                  <c:v>158.22470000000001</c:v>
                </c:pt>
                <c:pt idx="13317">
                  <c:v>157.80430000000001</c:v>
                </c:pt>
                <c:pt idx="13318">
                  <c:v>157.3817</c:v>
                </c:pt>
                <c:pt idx="13319">
                  <c:v>156.96119999999999</c:v>
                </c:pt>
                <c:pt idx="13320">
                  <c:v>156.54159999999999</c:v>
                </c:pt>
                <c:pt idx="13321">
                  <c:v>156.12280000000001</c:v>
                </c:pt>
                <c:pt idx="13322">
                  <c:v>155.7038</c:v>
                </c:pt>
                <c:pt idx="13323">
                  <c:v>155.29159999999999</c:v>
                </c:pt>
                <c:pt idx="13324">
                  <c:v>154.90219999999999</c:v>
                </c:pt>
                <c:pt idx="13325">
                  <c:v>154.53469999999999</c:v>
                </c:pt>
                <c:pt idx="13326">
                  <c:v>154.15129999999999</c:v>
                </c:pt>
                <c:pt idx="13327">
                  <c:v>153.73920000000001</c:v>
                </c:pt>
                <c:pt idx="13328">
                  <c:v>153.3254</c:v>
                </c:pt>
                <c:pt idx="13329">
                  <c:v>152.91419999999999</c:v>
                </c:pt>
                <c:pt idx="13330">
                  <c:v>152.50210000000001</c:v>
                </c:pt>
                <c:pt idx="13331">
                  <c:v>152.0908</c:v>
                </c:pt>
                <c:pt idx="13332">
                  <c:v>151.67910000000001</c:v>
                </c:pt>
                <c:pt idx="13333">
                  <c:v>151.2706</c:v>
                </c:pt>
                <c:pt idx="13334">
                  <c:v>150.86060000000001</c:v>
                </c:pt>
                <c:pt idx="13335">
                  <c:v>150.4546</c:v>
                </c:pt>
                <c:pt idx="13336">
                  <c:v>150.0463</c:v>
                </c:pt>
                <c:pt idx="13337">
                  <c:v>149.6403</c:v>
                </c:pt>
                <c:pt idx="13338">
                  <c:v>149.23650000000001</c:v>
                </c:pt>
                <c:pt idx="13339">
                  <c:v>148.8329</c:v>
                </c:pt>
                <c:pt idx="13340">
                  <c:v>148.42939999999999</c:v>
                </c:pt>
                <c:pt idx="13341">
                  <c:v>148.02869999999999</c:v>
                </c:pt>
                <c:pt idx="13342">
                  <c:v>147.62559999999999</c:v>
                </c:pt>
                <c:pt idx="13343">
                  <c:v>147.2276</c:v>
                </c:pt>
                <c:pt idx="13344">
                  <c:v>146.82929999999999</c:v>
                </c:pt>
                <c:pt idx="13345">
                  <c:v>146.4316</c:v>
                </c:pt>
                <c:pt idx="13346">
                  <c:v>146.03309999999999</c:v>
                </c:pt>
                <c:pt idx="13347">
                  <c:v>145.64019999999999</c:v>
                </c:pt>
                <c:pt idx="13348">
                  <c:v>145.24950000000001</c:v>
                </c:pt>
                <c:pt idx="13349">
                  <c:v>144.8563</c:v>
                </c:pt>
                <c:pt idx="13350">
                  <c:v>144.46459999999999</c:v>
                </c:pt>
                <c:pt idx="13351">
                  <c:v>144.0772</c:v>
                </c:pt>
                <c:pt idx="13352">
                  <c:v>143.68539999999999</c:v>
                </c:pt>
                <c:pt idx="13353">
                  <c:v>143.29839999999999</c:v>
                </c:pt>
                <c:pt idx="13354">
                  <c:v>142.91149999999999</c:v>
                </c:pt>
                <c:pt idx="13355">
                  <c:v>142.52600000000001</c:v>
                </c:pt>
                <c:pt idx="13356">
                  <c:v>142.14410000000001</c:v>
                </c:pt>
                <c:pt idx="13357">
                  <c:v>141.75880000000001</c:v>
                </c:pt>
                <c:pt idx="13358">
                  <c:v>141.37970000000001</c:v>
                </c:pt>
                <c:pt idx="13359">
                  <c:v>140.99799999999999</c:v>
                </c:pt>
                <c:pt idx="13360">
                  <c:v>140.61619999999999</c:v>
                </c:pt>
                <c:pt idx="13361">
                  <c:v>140.2372</c:v>
                </c:pt>
                <c:pt idx="13362">
                  <c:v>139.85890000000001</c:v>
                </c:pt>
                <c:pt idx="13363">
                  <c:v>139.48220000000001</c:v>
                </c:pt>
                <c:pt idx="13364">
                  <c:v>139.10839999999999</c:v>
                </c:pt>
                <c:pt idx="13365">
                  <c:v>138.7319</c:v>
                </c:pt>
                <c:pt idx="13366">
                  <c:v>138.3604</c:v>
                </c:pt>
                <c:pt idx="13367">
                  <c:v>137.988</c:v>
                </c:pt>
                <c:pt idx="13368">
                  <c:v>137.61680000000001</c:v>
                </c:pt>
                <c:pt idx="13369">
                  <c:v>137.24420000000001</c:v>
                </c:pt>
                <c:pt idx="13370">
                  <c:v>136.87790000000001</c:v>
                </c:pt>
                <c:pt idx="13371">
                  <c:v>136.5078</c:v>
                </c:pt>
                <c:pt idx="13372">
                  <c:v>136.14449999999999</c:v>
                </c:pt>
                <c:pt idx="13373">
                  <c:v>135.78020000000001</c:v>
                </c:pt>
                <c:pt idx="13374">
                  <c:v>135.41540000000001</c:v>
                </c:pt>
                <c:pt idx="13375">
                  <c:v>135.05590000000001</c:v>
                </c:pt>
                <c:pt idx="13376">
                  <c:v>134.69239999999999</c:v>
                </c:pt>
                <c:pt idx="13377">
                  <c:v>134.3306</c:v>
                </c:pt>
                <c:pt idx="13378">
                  <c:v>133.97239999999999</c:v>
                </c:pt>
                <c:pt idx="13379">
                  <c:v>133.61369999999999</c:v>
                </c:pt>
                <c:pt idx="13380">
                  <c:v>133.25739999999999</c:v>
                </c:pt>
                <c:pt idx="13381">
                  <c:v>132.90389999999999</c:v>
                </c:pt>
                <c:pt idx="13382">
                  <c:v>132.5462</c:v>
                </c:pt>
                <c:pt idx="13383">
                  <c:v>132.19280000000001</c:v>
                </c:pt>
                <c:pt idx="13384">
                  <c:v>131.83949999999999</c:v>
                </c:pt>
                <c:pt idx="13385">
                  <c:v>131.48820000000001</c:v>
                </c:pt>
                <c:pt idx="13386">
                  <c:v>131.13839999999999</c:v>
                </c:pt>
                <c:pt idx="13387">
                  <c:v>130.79069999999999</c:v>
                </c:pt>
                <c:pt idx="13388">
                  <c:v>130.45740000000001</c:v>
                </c:pt>
                <c:pt idx="13389">
                  <c:v>130.15090000000001</c:v>
                </c:pt>
                <c:pt idx="13390">
                  <c:v>129.8357</c:v>
                </c:pt>
                <c:pt idx="13391">
                  <c:v>129.49719999999999</c:v>
                </c:pt>
                <c:pt idx="13392">
                  <c:v>129.15520000000001</c:v>
                </c:pt>
                <c:pt idx="13393">
                  <c:v>128.8126</c:v>
                </c:pt>
                <c:pt idx="13394">
                  <c:v>128.47030000000001</c:v>
                </c:pt>
                <c:pt idx="13395">
                  <c:v>128.12989999999999</c:v>
                </c:pt>
                <c:pt idx="13396">
                  <c:v>127.7902</c:v>
                </c:pt>
                <c:pt idx="13397">
                  <c:v>127.452</c:v>
                </c:pt>
                <c:pt idx="13398">
                  <c:v>127.1148</c:v>
                </c:pt>
                <c:pt idx="13399">
                  <c:v>126.7795</c:v>
                </c:pt>
                <c:pt idx="13400">
                  <c:v>126.44459999999999</c:v>
                </c:pt>
                <c:pt idx="13401">
                  <c:v>126.1091</c:v>
                </c:pt>
                <c:pt idx="13402">
                  <c:v>125.77589999999999</c:v>
                </c:pt>
                <c:pt idx="13403">
                  <c:v>125.44629999999999</c:v>
                </c:pt>
                <c:pt idx="13404">
                  <c:v>125.1173</c:v>
                </c:pt>
                <c:pt idx="13405">
                  <c:v>124.7895</c:v>
                </c:pt>
                <c:pt idx="13406">
                  <c:v>124.4611</c:v>
                </c:pt>
                <c:pt idx="13407">
                  <c:v>124.1341</c:v>
                </c:pt>
                <c:pt idx="13408">
                  <c:v>123.80800000000001</c:v>
                </c:pt>
                <c:pt idx="13409">
                  <c:v>123.483</c:v>
                </c:pt>
                <c:pt idx="13410">
                  <c:v>123.1589</c:v>
                </c:pt>
                <c:pt idx="13411">
                  <c:v>122.83799999999999</c:v>
                </c:pt>
                <c:pt idx="13412">
                  <c:v>122.5179</c:v>
                </c:pt>
                <c:pt idx="13413">
                  <c:v>122.1994</c:v>
                </c:pt>
                <c:pt idx="13414">
                  <c:v>121.8806</c:v>
                </c:pt>
                <c:pt idx="13415">
                  <c:v>121.5654</c:v>
                </c:pt>
                <c:pt idx="13416">
                  <c:v>121.25060000000001</c:v>
                </c:pt>
                <c:pt idx="13417">
                  <c:v>120.9348</c:v>
                </c:pt>
                <c:pt idx="13418">
                  <c:v>120.6219</c:v>
                </c:pt>
                <c:pt idx="13419">
                  <c:v>120.31180000000001</c:v>
                </c:pt>
                <c:pt idx="13420">
                  <c:v>120.0012</c:v>
                </c:pt>
                <c:pt idx="13421">
                  <c:v>119.6919</c:v>
                </c:pt>
                <c:pt idx="13422">
                  <c:v>119.3832</c:v>
                </c:pt>
                <c:pt idx="13423">
                  <c:v>119.07680000000001</c:v>
                </c:pt>
                <c:pt idx="13424">
                  <c:v>118.771</c:v>
                </c:pt>
                <c:pt idx="13425">
                  <c:v>118.4662</c:v>
                </c:pt>
                <c:pt idx="13426">
                  <c:v>118.1623</c:v>
                </c:pt>
                <c:pt idx="13427">
                  <c:v>117.8571</c:v>
                </c:pt>
                <c:pt idx="13428">
                  <c:v>117.554</c:v>
                </c:pt>
                <c:pt idx="13429">
                  <c:v>117.2518</c:v>
                </c:pt>
                <c:pt idx="13430">
                  <c:v>116.94970000000001</c:v>
                </c:pt>
                <c:pt idx="13431">
                  <c:v>116.64830000000001</c:v>
                </c:pt>
                <c:pt idx="13432">
                  <c:v>116.3511</c:v>
                </c:pt>
                <c:pt idx="13433">
                  <c:v>116.0536</c:v>
                </c:pt>
                <c:pt idx="13434">
                  <c:v>115.75490000000001</c:v>
                </c:pt>
                <c:pt idx="13435">
                  <c:v>115.45950000000001</c:v>
                </c:pt>
                <c:pt idx="13436">
                  <c:v>115.1657</c:v>
                </c:pt>
                <c:pt idx="13437">
                  <c:v>114.8704</c:v>
                </c:pt>
                <c:pt idx="13438">
                  <c:v>114.578</c:v>
                </c:pt>
                <c:pt idx="13439">
                  <c:v>114.2871</c:v>
                </c:pt>
                <c:pt idx="13440">
                  <c:v>113.996</c:v>
                </c:pt>
                <c:pt idx="13441">
                  <c:v>113.7054</c:v>
                </c:pt>
                <c:pt idx="13442">
                  <c:v>113.4174</c:v>
                </c:pt>
                <c:pt idx="13443">
                  <c:v>113.1285</c:v>
                </c:pt>
                <c:pt idx="13444">
                  <c:v>112.84059999999999</c:v>
                </c:pt>
                <c:pt idx="13445">
                  <c:v>112.5538</c:v>
                </c:pt>
                <c:pt idx="13446">
                  <c:v>112.27</c:v>
                </c:pt>
                <c:pt idx="13447">
                  <c:v>111.9842</c:v>
                </c:pt>
                <c:pt idx="13448">
                  <c:v>111.69929999999999</c:v>
                </c:pt>
                <c:pt idx="13449">
                  <c:v>111.41500000000001</c:v>
                </c:pt>
                <c:pt idx="13450">
                  <c:v>111.1318</c:v>
                </c:pt>
                <c:pt idx="13451">
                  <c:v>110.85</c:v>
                </c:pt>
                <c:pt idx="13452">
                  <c:v>110.57729999999999</c:v>
                </c:pt>
                <c:pt idx="13453">
                  <c:v>110.3245</c:v>
                </c:pt>
                <c:pt idx="13454">
                  <c:v>110.0722</c:v>
                </c:pt>
                <c:pt idx="13455">
                  <c:v>109.806</c:v>
                </c:pt>
                <c:pt idx="13456">
                  <c:v>109.5292</c:v>
                </c:pt>
                <c:pt idx="13457">
                  <c:v>109.2534</c:v>
                </c:pt>
                <c:pt idx="13458">
                  <c:v>108.9785</c:v>
                </c:pt>
                <c:pt idx="13459">
                  <c:v>108.7042</c:v>
                </c:pt>
                <c:pt idx="13460">
                  <c:v>108.4315</c:v>
                </c:pt>
                <c:pt idx="13461">
                  <c:v>108.158</c:v>
                </c:pt>
                <c:pt idx="13462">
                  <c:v>107.8852</c:v>
                </c:pt>
                <c:pt idx="13463">
                  <c:v>107.6143</c:v>
                </c:pt>
                <c:pt idx="13464">
                  <c:v>107.34399999999999</c:v>
                </c:pt>
                <c:pt idx="13465">
                  <c:v>107.07429999999999</c:v>
                </c:pt>
                <c:pt idx="13466">
                  <c:v>106.8051</c:v>
                </c:pt>
                <c:pt idx="13467">
                  <c:v>106.5369</c:v>
                </c:pt>
                <c:pt idx="13468">
                  <c:v>106.2689</c:v>
                </c:pt>
                <c:pt idx="13469">
                  <c:v>106.002</c:v>
                </c:pt>
                <c:pt idx="13470">
                  <c:v>105.73690000000001</c:v>
                </c:pt>
                <c:pt idx="13471">
                  <c:v>105.4723</c:v>
                </c:pt>
                <c:pt idx="13472">
                  <c:v>105.20780000000001</c:v>
                </c:pt>
                <c:pt idx="13473">
                  <c:v>104.94540000000001</c:v>
                </c:pt>
                <c:pt idx="13474">
                  <c:v>104.6835</c:v>
                </c:pt>
                <c:pt idx="13475">
                  <c:v>104.422</c:v>
                </c:pt>
                <c:pt idx="13476">
                  <c:v>104.1618</c:v>
                </c:pt>
                <c:pt idx="13477">
                  <c:v>103.902</c:v>
                </c:pt>
                <c:pt idx="13478">
                  <c:v>103.6446</c:v>
                </c:pt>
                <c:pt idx="13479">
                  <c:v>103.38939999999999</c:v>
                </c:pt>
                <c:pt idx="13480">
                  <c:v>103.13379999999999</c:v>
                </c:pt>
                <c:pt idx="13481">
                  <c:v>102.87990000000001</c:v>
                </c:pt>
                <c:pt idx="13482">
                  <c:v>102.6277</c:v>
                </c:pt>
                <c:pt idx="13483">
                  <c:v>102.375</c:v>
                </c:pt>
                <c:pt idx="13484">
                  <c:v>102.12260000000001</c:v>
                </c:pt>
                <c:pt idx="13485">
                  <c:v>101.8707</c:v>
                </c:pt>
                <c:pt idx="13486">
                  <c:v>101.6174</c:v>
                </c:pt>
                <c:pt idx="13487">
                  <c:v>101.3651</c:v>
                </c:pt>
                <c:pt idx="13488">
                  <c:v>101.1152</c:v>
                </c:pt>
                <c:pt idx="13489">
                  <c:v>100.8664</c:v>
                </c:pt>
                <c:pt idx="13490">
                  <c:v>100.6185</c:v>
                </c:pt>
                <c:pt idx="13491">
                  <c:v>100.3706</c:v>
                </c:pt>
                <c:pt idx="13492">
                  <c:v>100.1228</c:v>
                </c:pt>
                <c:pt idx="13493">
                  <c:v>99.876729999999995</c:v>
                </c:pt>
                <c:pt idx="13494">
                  <c:v>99.632260000000002</c:v>
                </c:pt>
                <c:pt idx="13495">
                  <c:v>99.386399999999995</c:v>
                </c:pt>
                <c:pt idx="13496">
                  <c:v>99.141940000000005</c:v>
                </c:pt>
                <c:pt idx="13497">
                  <c:v>98.899469999999994</c:v>
                </c:pt>
                <c:pt idx="13498">
                  <c:v>98.657039999999995</c:v>
                </c:pt>
                <c:pt idx="13499">
                  <c:v>98.415859999999995</c:v>
                </c:pt>
                <c:pt idx="13500">
                  <c:v>98.17577</c:v>
                </c:pt>
                <c:pt idx="13501">
                  <c:v>97.935760000000002</c:v>
                </c:pt>
                <c:pt idx="13502">
                  <c:v>97.696370000000002</c:v>
                </c:pt>
                <c:pt idx="13503">
                  <c:v>97.459029999999998</c:v>
                </c:pt>
                <c:pt idx="13504">
                  <c:v>97.222319999999996</c:v>
                </c:pt>
                <c:pt idx="13505">
                  <c:v>96.985820000000004</c:v>
                </c:pt>
                <c:pt idx="13506">
                  <c:v>96.75</c:v>
                </c:pt>
                <c:pt idx="13507">
                  <c:v>96.514309999999995</c:v>
                </c:pt>
                <c:pt idx="13508">
                  <c:v>96.279340000000005</c:v>
                </c:pt>
                <c:pt idx="13509">
                  <c:v>96.045010000000005</c:v>
                </c:pt>
                <c:pt idx="13510">
                  <c:v>95.810869999999994</c:v>
                </c:pt>
                <c:pt idx="13511">
                  <c:v>95.577399999999997</c:v>
                </c:pt>
                <c:pt idx="13512">
                  <c:v>95.344250000000002</c:v>
                </c:pt>
                <c:pt idx="13513">
                  <c:v>95.111630000000005</c:v>
                </c:pt>
                <c:pt idx="13514">
                  <c:v>94.878969999999995</c:v>
                </c:pt>
                <c:pt idx="13515">
                  <c:v>94.647319999999993</c:v>
                </c:pt>
                <c:pt idx="13516">
                  <c:v>94.422420000000002</c:v>
                </c:pt>
                <c:pt idx="13517">
                  <c:v>94.211370000000002</c:v>
                </c:pt>
                <c:pt idx="13518">
                  <c:v>94.008080000000007</c:v>
                </c:pt>
                <c:pt idx="13519">
                  <c:v>93.796350000000004</c:v>
                </c:pt>
                <c:pt idx="13520">
                  <c:v>93.570369999999997</c:v>
                </c:pt>
                <c:pt idx="13521">
                  <c:v>93.342619999999997</c:v>
                </c:pt>
                <c:pt idx="13522">
                  <c:v>93.116380000000007</c:v>
                </c:pt>
                <c:pt idx="13523">
                  <c:v>92.890289999999993</c:v>
                </c:pt>
                <c:pt idx="13524">
                  <c:v>92.665239999999997</c:v>
                </c:pt>
                <c:pt idx="13525">
                  <c:v>92.440830000000005</c:v>
                </c:pt>
                <c:pt idx="13526">
                  <c:v>92.215609999999998</c:v>
                </c:pt>
                <c:pt idx="13527">
                  <c:v>91.992099999999994</c:v>
                </c:pt>
                <c:pt idx="13528">
                  <c:v>91.769419999999997</c:v>
                </c:pt>
                <c:pt idx="13529">
                  <c:v>91.547600000000003</c:v>
                </c:pt>
                <c:pt idx="13530">
                  <c:v>91.325710000000001</c:v>
                </c:pt>
                <c:pt idx="13531">
                  <c:v>91.10427</c:v>
                </c:pt>
                <c:pt idx="13532">
                  <c:v>90.883510000000001</c:v>
                </c:pt>
                <c:pt idx="13533">
                  <c:v>90.663160000000005</c:v>
                </c:pt>
                <c:pt idx="13534">
                  <c:v>90.443370000000002</c:v>
                </c:pt>
                <c:pt idx="13535">
                  <c:v>90.225170000000006</c:v>
                </c:pt>
                <c:pt idx="13536">
                  <c:v>90.008510000000001</c:v>
                </c:pt>
                <c:pt idx="13537">
                  <c:v>89.792869999999994</c:v>
                </c:pt>
                <c:pt idx="13538">
                  <c:v>89.576449999999994</c:v>
                </c:pt>
                <c:pt idx="13539">
                  <c:v>89.360929999999996</c:v>
                </c:pt>
                <c:pt idx="13540">
                  <c:v>89.145790000000005</c:v>
                </c:pt>
                <c:pt idx="13541">
                  <c:v>88.932119999999998</c:v>
                </c:pt>
                <c:pt idx="13542">
                  <c:v>88.718639999999994</c:v>
                </c:pt>
                <c:pt idx="13543">
                  <c:v>88.506389999999996</c:v>
                </c:pt>
                <c:pt idx="13544">
                  <c:v>88.294979999999995</c:v>
                </c:pt>
                <c:pt idx="13545">
                  <c:v>88.083070000000006</c:v>
                </c:pt>
                <c:pt idx="13546">
                  <c:v>87.872249999999994</c:v>
                </c:pt>
                <c:pt idx="13547">
                  <c:v>87.661209999999997</c:v>
                </c:pt>
                <c:pt idx="13548">
                  <c:v>87.452839999999995</c:v>
                </c:pt>
                <c:pt idx="13549">
                  <c:v>87.245189999999994</c:v>
                </c:pt>
                <c:pt idx="13550">
                  <c:v>87.03586</c:v>
                </c:pt>
                <c:pt idx="13551">
                  <c:v>86.82938</c:v>
                </c:pt>
                <c:pt idx="13552">
                  <c:v>86.623040000000003</c:v>
                </c:pt>
                <c:pt idx="13553">
                  <c:v>86.415850000000006</c:v>
                </c:pt>
                <c:pt idx="13554">
                  <c:v>86.207729999999998</c:v>
                </c:pt>
                <c:pt idx="13555">
                  <c:v>86.002120000000005</c:v>
                </c:pt>
                <c:pt idx="13556">
                  <c:v>85.796639999999996</c:v>
                </c:pt>
                <c:pt idx="13557">
                  <c:v>85.591840000000005</c:v>
                </c:pt>
                <c:pt idx="13558">
                  <c:v>85.389120000000005</c:v>
                </c:pt>
                <c:pt idx="13559">
                  <c:v>85.18674</c:v>
                </c:pt>
                <c:pt idx="13560">
                  <c:v>84.984470000000002</c:v>
                </c:pt>
                <c:pt idx="13561">
                  <c:v>84.782510000000002</c:v>
                </c:pt>
                <c:pt idx="13562">
                  <c:v>84.581159999999997</c:v>
                </c:pt>
                <c:pt idx="13563">
                  <c:v>84.380070000000003</c:v>
                </c:pt>
                <c:pt idx="13564">
                  <c:v>84.179659999999998</c:v>
                </c:pt>
                <c:pt idx="13565">
                  <c:v>83.980829999999997</c:v>
                </c:pt>
                <c:pt idx="13566">
                  <c:v>83.781310000000005</c:v>
                </c:pt>
                <c:pt idx="13567">
                  <c:v>83.581590000000006</c:v>
                </c:pt>
                <c:pt idx="13568">
                  <c:v>83.3827</c:v>
                </c:pt>
                <c:pt idx="13569">
                  <c:v>83.184640000000002</c:v>
                </c:pt>
                <c:pt idx="13570">
                  <c:v>82.98657</c:v>
                </c:pt>
                <c:pt idx="13571">
                  <c:v>82.788899999999998</c:v>
                </c:pt>
                <c:pt idx="13572">
                  <c:v>82.591790000000003</c:v>
                </c:pt>
                <c:pt idx="13573">
                  <c:v>82.395799999999994</c:v>
                </c:pt>
                <c:pt idx="13574">
                  <c:v>82.200509999999994</c:v>
                </c:pt>
                <c:pt idx="13575">
                  <c:v>82.005170000000007</c:v>
                </c:pt>
                <c:pt idx="13576">
                  <c:v>81.810720000000003</c:v>
                </c:pt>
                <c:pt idx="13577">
                  <c:v>81.615949999999998</c:v>
                </c:pt>
                <c:pt idx="13578">
                  <c:v>81.422049999999999</c:v>
                </c:pt>
                <c:pt idx="13579">
                  <c:v>81.228170000000006</c:v>
                </c:pt>
                <c:pt idx="13580">
                  <c:v>81.037509999999997</c:v>
                </c:pt>
                <c:pt idx="13581">
                  <c:v>80.85615</c:v>
                </c:pt>
                <c:pt idx="13582">
                  <c:v>80.686430000000001</c:v>
                </c:pt>
                <c:pt idx="13583">
                  <c:v>80.512900000000002</c:v>
                </c:pt>
                <c:pt idx="13584">
                  <c:v>80.324860000000001</c:v>
                </c:pt>
                <c:pt idx="13585">
                  <c:v>80.133700000000005</c:v>
                </c:pt>
                <c:pt idx="13586">
                  <c:v>79.944490000000002</c:v>
                </c:pt>
                <c:pt idx="13587">
                  <c:v>79.756550000000004</c:v>
                </c:pt>
                <c:pt idx="13588">
                  <c:v>79.567700000000002</c:v>
                </c:pt>
                <c:pt idx="13589">
                  <c:v>79.379779999999997</c:v>
                </c:pt>
                <c:pt idx="13590">
                  <c:v>79.190770000000001</c:v>
                </c:pt>
                <c:pt idx="13591">
                  <c:v>79.004779999999997</c:v>
                </c:pt>
                <c:pt idx="13592">
                  <c:v>78.817869999999999</c:v>
                </c:pt>
                <c:pt idx="13593">
                  <c:v>78.631879999999995</c:v>
                </c:pt>
                <c:pt idx="13594">
                  <c:v>78.446600000000004</c:v>
                </c:pt>
                <c:pt idx="13595">
                  <c:v>78.262200000000007</c:v>
                </c:pt>
                <c:pt idx="13596">
                  <c:v>78.080280000000002</c:v>
                </c:pt>
                <c:pt idx="13597">
                  <c:v>77.895610000000005</c:v>
                </c:pt>
                <c:pt idx="13598">
                  <c:v>77.712299999999999</c:v>
                </c:pt>
                <c:pt idx="13599">
                  <c:v>77.530109999999993</c:v>
                </c:pt>
                <c:pt idx="13600">
                  <c:v>77.348299999999995</c:v>
                </c:pt>
                <c:pt idx="13601">
                  <c:v>77.167879999999997</c:v>
                </c:pt>
                <c:pt idx="13602">
                  <c:v>76.987359999999995</c:v>
                </c:pt>
                <c:pt idx="13603">
                  <c:v>76.805449999999993</c:v>
                </c:pt>
                <c:pt idx="13604">
                  <c:v>76.624089999999995</c:v>
                </c:pt>
                <c:pt idx="13605">
                  <c:v>76.443950000000001</c:v>
                </c:pt>
                <c:pt idx="13606">
                  <c:v>76.26482</c:v>
                </c:pt>
                <c:pt idx="13607">
                  <c:v>76.086479999999995</c:v>
                </c:pt>
                <c:pt idx="13608">
                  <c:v>75.906999999999996</c:v>
                </c:pt>
                <c:pt idx="13609">
                  <c:v>75.729410000000001</c:v>
                </c:pt>
                <c:pt idx="13610">
                  <c:v>75.551180000000002</c:v>
                </c:pt>
                <c:pt idx="13611">
                  <c:v>75.374309999999994</c:v>
                </c:pt>
                <c:pt idx="13612">
                  <c:v>75.196430000000007</c:v>
                </c:pt>
                <c:pt idx="13613">
                  <c:v>75.021619999999999</c:v>
                </c:pt>
                <c:pt idx="13614">
                  <c:v>74.846810000000005</c:v>
                </c:pt>
                <c:pt idx="13615">
                  <c:v>74.673490000000001</c:v>
                </c:pt>
                <c:pt idx="13616">
                  <c:v>74.499979999999994</c:v>
                </c:pt>
                <c:pt idx="13617">
                  <c:v>74.326719999999995</c:v>
                </c:pt>
                <c:pt idx="13618">
                  <c:v>74.154200000000003</c:v>
                </c:pt>
                <c:pt idx="13619">
                  <c:v>73.980050000000006</c:v>
                </c:pt>
                <c:pt idx="13620">
                  <c:v>73.807760000000002</c:v>
                </c:pt>
                <c:pt idx="13621">
                  <c:v>73.636330000000001</c:v>
                </c:pt>
                <c:pt idx="13622">
                  <c:v>73.465590000000006</c:v>
                </c:pt>
                <c:pt idx="13623">
                  <c:v>73.295659999999998</c:v>
                </c:pt>
                <c:pt idx="13624">
                  <c:v>73.126320000000007</c:v>
                </c:pt>
                <c:pt idx="13625">
                  <c:v>72.95729</c:v>
                </c:pt>
                <c:pt idx="13626">
                  <c:v>72.787229999999994</c:v>
                </c:pt>
                <c:pt idx="13627">
                  <c:v>72.619579999999999</c:v>
                </c:pt>
                <c:pt idx="13628">
                  <c:v>72.452340000000007</c:v>
                </c:pt>
                <c:pt idx="13629">
                  <c:v>72.284040000000005</c:v>
                </c:pt>
                <c:pt idx="13630">
                  <c:v>72.117980000000003</c:v>
                </c:pt>
                <c:pt idx="13631">
                  <c:v>71.951260000000005</c:v>
                </c:pt>
                <c:pt idx="13632">
                  <c:v>71.784030000000001</c:v>
                </c:pt>
                <c:pt idx="13633">
                  <c:v>71.619190000000003</c:v>
                </c:pt>
                <c:pt idx="13634">
                  <c:v>71.453100000000006</c:v>
                </c:pt>
                <c:pt idx="13635">
                  <c:v>71.288480000000007</c:v>
                </c:pt>
                <c:pt idx="13636">
                  <c:v>71.124049999999997</c:v>
                </c:pt>
                <c:pt idx="13637">
                  <c:v>70.959130000000002</c:v>
                </c:pt>
                <c:pt idx="13638">
                  <c:v>70.796130000000005</c:v>
                </c:pt>
                <c:pt idx="13639">
                  <c:v>70.634209999999996</c:v>
                </c:pt>
                <c:pt idx="13640">
                  <c:v>70.469470000000001</c:v>
                </c:pt>
                <c:pt idx="13641">
                  <c:v>70.308269999999993</c:v>
                </c:pt>
                <c:pt idx="13642">
                  <c:v>70.144310000000004</c:v>
                </c:pt>
                <c:pt idx="13643">
                  <c:v>69.982410000000002</c:v>
                </c:pt>
                <c:pt idx="13644">
                  <c:v>69.820520000000002</c:v>
                </c:pt>
                <c:pt idx="13645">
                  <c:v>69.663700000000006</c:v>
                </c:pt>
                <c:pt idx="13646">
                  <c:v>69.521559999999994</c:v>
                </c:pt>
                <c:pt idx="13647">
                  <c:v>69.37594</c:v>
                </c:pt>
                <c:pt idx="13648">
                  <c:v>69.220860000000002</c:v>
                </c:pt>
                <c:pt idx="13649">
                  <c:v>69.062110000000004</c:v>
                </c:pt>
                <c:pt idx="13650">
                  <c:v>68.902990000000003</c:v>
                </c:pt>
                <c:pt idx="13651">
                  <c:v>68.743809999999996</c:v>
                </c:pt>
                <c:pt idx="13652">
                  <c:v>68.585179999999994</c:v>
                </c:pt>
                <c:pt idx="13653">
                  <c:v>68.427409999999995</c:v>
                </c:pt>
                <c:pt idx="13654">
                  <c:v>68.27064</c:v>
                </c:pt>
                <c:pt idx="13655">
                  <c:v>68.114859999999993</c:v>
                </c:pt>
                <c:pt idx="13656">
                  <c:v>67.959350000000001</c:v>
                </c:pt>
                <c:pt idx="13657">
                  <c:v>67.804349999999999</c:v>
                </c:pt>
                <c:pt idx="13658">
                  <c:v>67.650069999999999</c:v>
                </c:pt>
                <c:pt idx="13659">
                  <c:v>67.49624</c:v>
                </c:pt>
                <c:pt idx="13660">
                  <c:v>67.341279999999998</c:v>
                </c:pt>
                <c:pt idx="13661">
                  <c:v>67.187209999999993</c:v>
                </c:pt>
                <c:pt idx="13662">
                  <c:v>67.033649999999994</c:v>
                </c:pt>
                <c:pt idx="13663">
                  <c:v>66.881659999999997</c:v>
                </c:pt>
                <c:pt idx="13664">
                  <c:v>66.728170000000006</c:v>
                </c:pt>
                <c:pt idx="13665">
                  <c:v>66.574960000000004</c:v>
                </c:pt>
                <c:pt idx="13666">
                  <c:v>66.422330000000002</c:v>
                </c:pt>
                <c:pt idx="13667">
                  <c:v>66.270579999999995</c:v>
                </c:pt>
                <c:pt idx="13668">
                  <c:v>66.119600000000005</c:v>
                </c:pt>
                <c:pt idx="13669">
                  <c:v>65.969809999999995</c:v>
                </c:pt>
                <c:pt idx="13670">
                  <c:v>65.819850000000002</c:v>
                </c:pt>
                <c:pt idx="13671">
                  <c:v>65.670010000000005</c:v>
                </c:pt>
                <c:pt idx="13672">
                  <c:v>65.519909999999996</c:v>
                </c:pt>
                <c:pt idx="13673">
                  <c:v>65.37115</c:v>
                </c:pt>
                <c:pt idx="13674">
                  <c:v>65.222499999999997</c:v>
                </c:pt>
                <c:pt idx="13675">
                  <c:v>65.073679999999996</c:v>
                </c:pt>
                <c:pt idx="13676">
                  <c:v>64.925299999999993</c:v>
                </c:pt>
                <c:pt idx="13677">
                  <c:v>64.777330000000006</c:v>
                </c:pt>
                <c:pt idx="13678">
                  <c:v>64.630039999999994</c:v>
                </c:pt>
                <c:pt idx="13679">
                  <c:v>64.483329999999995</c:v>
                </c:pt>
                <c:pt idx="13680">
                  <c:v>64.336910000000003</c:v>
                </c:pt>
                <c:pt idx="13681">
                  <c:v>64.191090000000003</c:v>
                </c:pt>
                <c:pt idx="13682">
                  <c:v>64.047250000000005</c:v>
                </c:pt>
                <c:pt idx="13683">
                  <c:v>63.902279999999998</c:v>
                </c:pt>
                <c:pt idx="13684">
                  <c:v>63.75853</c:v>
                </c:pt>
                <c:pt idx="13685">
                  <c:v>63.613869999999999</c:v>
                </c:pt>
                <c:pt idx="13686">
                  <c:v>63.47139</c:v>
                </c:pt>
                <c:pt idx="13687">
                  <c:v>63.3277</c:v>
                </c:pt>
                <c:pt idx="13688">
                  <c:v>63.185360000000003</c:v>
                </c:pt>
                <c:pt idx="13689">
                  <c:v>63.042439999999999</c:v>
                </c:pt>
                <c:pt idx="13690">
                  <c:v>62.900829999999999</c:v>
                </c:pt>
                <c:pt idx="13691">
                  <c:v>62.759129999999999</c:v>
                </c:pt>
                <c:pt idx="13692">
                  <c:v>62.61692</c:v>
                </c:pt>
                <c:pt idx="13693">
                  <c:v>62.474820000000001</c:v>
                </c:pt>
                <c:pt idx="13694">
                  <c:v>62.333210000000001</c:v>
                </c:pt>
                <c:pt idx="13695">
                  <c:v>62.192619999999998</c:v>
                </c:pt>
                <c:pt idx="13696">
                  <c:v>62.05301</c:v>
                </c:pt>
                <c:pt idx="13697">
                  <c:v>61.914059999999999</c:v>
                </c:pt>
                <c:pt idx="13698">
                  <c:v>61.77534</c:v>
                </c:pt>
                <c:pt idx="13699">
                  <c:v>61.635899999999999</c:v>
                </c:pt>
                <c:pt idx="13700">
                  <c:v>61.495959999999997</c:v>
                </c:pt>
                <c:pt idx="13701">
                  <c:v>61.356270000000002</c:v>
                </c:pt>
                <c:pt idx="13702">
                  <c:v>61.217640000000003</c:v>
                </c:pt>
                <c:pt idx="13703">
                  <c:v>61.079279999999997</c:v>
                </c:pt>
                <c:pt idx="13704">
                  <c:v>60.940930000000002</c:v>
                </c:pt>
                <c:pt idx="13705">
                  <c:v>60.802109999999999</c:v>
                </c:pt>
                <c:pt idx="13706">
                  <c:v>60.663730000000001</c:v>
                </c:pt>
                <c:pt idx="13707">
                  <c:v>60.525880000000001</c:v>
                </c:pt>
                <c:pt idx="13708">
                  <c:v>60.387659999999997</c:v>
                </c:pt>
                <c:pt idx="13709">
                  <c:v>60.253230000000002</c:v>
                </c:pt>
                <c:pt idx="13710">
                  <c:v>60.129010000000001</c:v>
                </c:pt>
                <c:pt idx="13711">
                  <c:v>60.007730000000002</c:v>
                </c:pt>
                <c:pt idx="13712">
                  <c:v>59.880809999999997</c:v>
                </c:pt>
                <c:pt idx="13713">
                  <c:v>59.747070000000001</c:v>
                </c:pt>
                <c:pt idx="13714">
                  <c:v>59.613289999999999</c:v>
                </c:pt>
                <c:pt idx="13715">
                  <c:v>59.480490000000003</c:v>
                </c:pt>
                <c:pt idx="13716">
                  <c:v>59.347349999999999</c:v>
                </c:pt>
                <c:pt idx="13717">
                  <c:v>59.214709999999997</c:v>
                </c:pt>
                <c:pt idx="13718">
                  <c:v>59.081679999999999</c:v>
                </c:pt>
                <c:pt idx="13719">
                  <c:v>58.949019999999997</c:v>
                </c:pt>
                <c:pt idx="13720">
                  <c:v>58.816940000000002</c:v>
                </c:pt>
                <c:pt idx="13721">
                  <c:v>58.686349999999997</c:v>
                </c:pt>
                <c:pt idx="13722">
                  <c:v>58.556130000000003</c:v>
                </c:pt>
                <c:pt idx="13723">
                  <c:v>58.42521</c:v>
                </c:pt>
                <c:pt idx="13724">
                  <c:v>58.293869999999998</c:v>
                </c:pt>
                <c:pt idx="13725">
                  <c:v>58.163539999999998</c:v>
                </c:pt>
                <c:pt idx="13726">
                  <c:v>58.033940000000001</c:v>
                </c:pt>
                <c:pt idx="13727">
                  <c:v>57.904609999999998</c:v>
                </c:pt>
                <c:pt idx="13728">
                  <c:v>57.775840000000002</c:v>
                </c:pt>
                <c:pt idx="13729">
                  <c:v>57.647320000000001</c:v>
                </c:pt>
                <c:pt idx="13730">
                  <c:v>57.518940000000001</c:v>
                </c:pt>
                <c:pt idx="13731">
                  <c:v>57.390189999999997</c:v>
                </c:pt>
                <c:pt idx="13732">
                  <c:v>57.262369999999997</c:v>
                </c:pt>
                <c:pt idx="13733">
                  <c:v>57.1357</c:v>
                </c:pt>
                <c:pt idx="13734">
                  <c:v>57.008609999999997</c:v>
                </c:pt>
                <c:pt idx="13735">
                  <c:v>56.883229999999998</c:v>
                </c:pt>
                <c:pt idx="13736">
                  <c:v>56.758470000000003</c:v>
                </c:pt>
                <c:pt idx="13737">
                  <c:v>56.633769999999998</c:v>
                </c:pt>
                <c:pt idx="13738">
                  <c:v>56.510150000000003</c:v>
                </c:pt>
                <c:pt idx="13739">
                  <c:v>56.387320000000003</c:v>
                </c:pt>
                <c:pt idx="13740">
                  <c:v>56.263820000000003</c:v>
                </c:pt>
                <c:pt idx="13741">
                  <c:v>56.139740000000003</c:v>
                </c:pt>
                <c:pt idx="13742">
                  <c:v>56.0169</c:v>
                </c:pt>
                <c:pt idx="13743">
                  <c:v>55.894150000000003</c:v>
                </c:pt>
                <c:pt idx="13744">
                  <c:v>55.77223</c:v>
                </c:pt>
                <c:pt idx="13745">
                  <c:v>55.650010000000002</c:v>
                </c:pt>
                <c:pt idx="13746">
                  <c:v>55.526820000000001</c:v>
                </c:pt>
                <c:pt idx="13747">
                  <c:v>55.404850000000003</c:v>
                </c:pt>
                <c:pt idx="13748">
                  <c:v>55.28293</c:v>
                </c:pt>
                <c:pt idx="13749">
                  <c:v>55.161360000000002</c:v>
                </c:pt>
                <c:pt idx="13750">
                  <c:v>55.040959999999998</c:v>
                </c:pt>
                <c:pt idx="13751">
                  <c:v>54.921309999999998</c:v>
                </c:pt>
                <c:pt idx="13752">
                  <c:v>54.801479999999998</c:v>
                </c:pt>
                <c:pt idx="13753">
                  <c:v>54.681530000000002</c:v>
                </c:pt>
                <c:pt idx="13754">
                  <c:v>54.562179999999998</c:v>
                </c:pt>
                <c:pt idx="13755">
                  <c:v>54.443280000000001</c:v>
                </c:pt>
                <c:pt idx="13756">
                  <c:v>54.325009999999999</c:v>
                </c:pt>
                <c:pt idx="13757">
                  <c:v>54.206569999999999</c:v>
                </c:pt>
                <c:pt idx="13758">
                  <c:v>54.088790000000003</c:v>
                </c:pt>
                <c:pt idx="13759">
                  <c:v>53.971789999999999</c:v>
                </c:pt>
                <c:pt idx="13760">
                  <c:v>53.855130000000003</c:v>
                </c:pt>
                <c:pt idx="13761">
                  <c:v>53.739199999999997</c:v>
                </c:pt>
                <c:pt idx="13762">
                  <c:v>53.622259999999997</c:v>
                </c:pt>
                <c:pt idx="13763">
                  <c:v>53.504989999999999</c:v>
                </c:pt>
                <c:pt idx="13764">
                  <c:v>53.387210000000003</c:v>
                </c:pt>
                <c:pt idx="13765">
                  <c:v>53.270060000000001</c:v>
                </c:pt>
                <c:pt idx="13766">
                  <c:v>53.154449999999997</c:v>
                </c:pt>
                <c:pt idx="13767">
                  <c:v>53.038269999999997</c:v>
                </c:pt>
                <c:pt idx="13768">
                  <c:v>52.922789999999999</c:v>
                </c:pt>
                <c:pt idx="13769">
                  <c:v>52.80753</c:v>
                </c:pt>
                <c:pt idx="13770">
                  <c:v>52.692270000000001</c:v>
                </c:pt>
                <c:pt idx="13771">
                  <c:v>52.57723</c:v>
                </c:pt>
                <c:pt idx="13772">
                  <c:v>52.462859999999999</c:v>
                </c:pt>
                <c:pt idx="13773">
                  <c:v>52.350929999999998</c:v>
                </c:pt>
                <c:pt idx="13774">
                  <c:v>52.245269999999998</c:v>
                </c:pt>
                <c:pt idx="13775">
                  <c:v>52.144379999999998</c:v>
                </c:pt>
                <c:pt idx="13776">
                  <c:v>52.040950000000002</c:v>
                </c:pt>
                <c:pt idx="13777">
                  <c:v>51.930190000000003</c:v>
                </c:pt>
                <c:pt idx="13778">
                  <c:v>51.818309999999997</c:v>
                </c:pt>
                <c:pt idx="13779">
                  <c:v>51.706800000000001</c:v>
                </c:pt>
                <c:pt idx="13780">
                  <c:v>51.595730000000003</c:v>
                </c:pt>
                <c:pt idx="13781">
                  <c:v>51.484769999999997</c:v>
                </c:pt>
                <c:pt idx="13782">
                  <c:v>51.374200000000002</c:v>
                </c:pt>
                <c:pt idx="13783">
                  <c:v>51.263539999999999</c:v>
                </c:pt>
                <c:pt idx="13784">
                  <c:v>51.152760000000001</c:v>
                </c:pt>
                <c:pt idx="13785">
                  <c:v>51.044179999999997</c:v>
                </c:pt>
                <c:pt idx="13786">
                  <c:v>50.933970000000002</c:v>
                </c:pt>
                <c:pt idx="13787">
                  <c:v>50.82508</c:v>
                </c:pt>
                <c:pt idx="13788">
                  <c:v>50.714619999999996</c:v>
                </c:pt>
                <c:pt idx="13789">
                  <c:v>50.605629999999998</c:v>
                </c:pt>
                <c:pt idx="13790">
                  <c:v>50.496859999999998</c:v>
                </c:pt>
                <c:pt idx="13791">
                  <c:v>50.387779999999999</c:v>
                </c:pt>
                <c:pt idx="13792">
                  <c:v>50.279029999999999</c:v>
                </c:pt>
                <c:pt idx="13793">
                  <c:v>50.171619999999997</c:v>
                </c:pt>
                <c:pt idx="13794">
                  <c:v>50.064030000000002</c:v>
                </c:pt>
                <c:pt idx="13795">
                  <c:v>49.957439999999998</c:v>
                </c:pt>
                <c:pt idx="13796">
                  <c:v>49.85116</c:v>
                </c:pt>
                <c:pt idx="13797">
                  <c:v>49.745130000000003</c:v>
                </c:pt>
                <c:pt idx="13798">
                  <c:v>49.63897</c:v>
                </c:pt>
                <c:pt idx="13799">
                  <c:v>49.532829999999997</c:v>
                </c:pt>
                <c:pt idx="13800">
                  <c:v>49.426380000000002</c:v>
                </c:pt>
                <c:pt idx="13801">
                  <c:v>49.320689999999999</c:v>
                </c:pt>
                <c:pt idx="13802">
                  <c:v>49.215789999999998</c:v>
                </c:pt>
                <c:pt idx="13803">
                  <c:v>49.111739999999998</c:v>
                </c:pt>
                <c:pt idx="13804">
                  <c:v>49.007759999999998</c:v>
                </c:pt>
                <c:pt idx="13805">
                  <c:v>48.904150000000001</c:v>
                </c:pt>
                <c:pt idx="13806">
                  <c:v>48.800960000000003</c:v>
                </c:pt>
                <c:pt idx="13807">
                  <c:v>48.697409999999998</c:v>
                </c:pt>
                <c:pt idx="13808">
                  <c:v>48.594410000000003</c:v>
                </c:pt>
                <c:pt idx="13809">
                  <c:v>48.491379999999999</c:v>
                </c:pt>
                <c:pt idx="13810">
                  <c:v>48.388420000000004</c:v>
                </c:pt>
                <c:pt idx="13811">
                  <c:v>48.284889999999997</c:v>
                </c:pt>
                <c:pt idx="13812">
                  <c:v>48.182070000000003</c:v>
                </c:pt>
                <c:pt idx="13813">
                  <c:v>48.07911</c:v>
                </c:pt>
                <c:pt idx="13814">
                  <c:v>47.977820000000001</c:v>
                </c:pt>
                <c:pt idx="13815">
                  <c:v>47.876420000000003</c:v>
                </c:pt>
                <c:pt idx="13816">
                  <c:v>47.776910000000001</c:v>
                </c:pt>
                <c:pt idx="13817">
                  <c:v>47.676310000000001</c:v>
                </c:pt>
                <c:pt idx="13818">
                  <c:v>47.577359999999999</c:v>
                </c:pt>
                <c:pt idx="13819">
                  <c:v>47.477089999999997</c:v>
                </c:pt>
                <c:pt idx="13820">
                  <c:v>47.37659</c:v>
                </c:pt>
                <c:pt idx="13821">
                  <c:v>47.277970000000003</c:v>
                </c:pt>
                <c:pt idx="13822">
                  <c:v>47.178280000000001</c:v>
                </c:pt>
                <c:pt idx="13823">
                  <c:v>47.079590000000003</c:v>
                </c:pt>
                <c:pt idx="13824">
                  <c:v>46.98122</c:v>
                </c:pt>
                <c:pt idx="13825">
                  <c:v>46.882779999999997</c:v>
                </c:pt>
                <c:pt idx="13826">
                  <c:v>46.78425</c:v>
                </c:pt>
                <c:pt idx="13827">
                  <c:v>46.68526</c:v>
                </c:pt>
                <c:pt idx="13828">
                  <c:v>46.587400000000002</c:v>
                </c:pt>
                <c:pt idx="13829">
                  <c:v>46.489040000000003</c:v>
                </c:pt>
                <c:pt idx="13830">
                  <c:v>46.391399999999997</c:v>
                </c:pt>
                <c:pt idx="13831">
                  <c:v>46.294930000000001</c:v>
                </c:pt>
                <c:pt idx="13832">
                  <c:v>46.198869999999999</c:v>
                </c:pt>
                <c:pt idx="13833">
                  <c:v>46.10145</c:v>
                </c:pt>
                <c:pt idx="13834">
                  <c:v>46.005159999999997</c:v>
                </c:pt>
                <c:pt idx="13835">
                  <c:v>45.908200000000001</c:v>
                </c:pt>
                <c:pt idx="13836">
                  <c:v>45.8123</c:v>
                </c:pt>
                <c:pt idx="13837">
                  <c:v>45.717759999999998</c:v>
                </c:pt>
                <c:pt idx="13838">
                  <c:v>45.627270000000003</c:v>
                </c:pt>
                <c:pt idx="13839">
                  <c:v>45.54157</c:v>
                </c:pt>
                <c:pt idx="13840">
                  <c:v>45.456220000000002</c:v>
                </c:pt>
                <c:pt idx="13841">
                  <c:v>45.365009999999998</c:v>
                </c:pt>
                <c:pt idx="13842">
                  <c:v>45.272449999999999</c:v>
                </c:pt>
                <c:pt idx="13843">
                  <c:v>45.17915</c:v>
                </c:pt>
                <c:pt idx="13844">
                  <c:v>45.086260000000003</c:v>
                </c:pt>
                <c:pt idx="13845">
                  <c:v>44.993969999999997</c:v>
                </c:pt>
                <c:pt idx="13846">
                  <c:v>44.901609999999998</c:v>
                </c:pt>
                <c:pt idx="13847">
                  <c:v>44.808050000000001</c:v>
                </c:pt>
                <c:pt idx="13848">
                  <c:v>44.715769999999999</c:v>
                </c:pt>
                <c:pt idx="13849">
                  <c:v>44.623849999999997</c:v>
                </c:pt>
                <c:pt idx="13850">
                  <c:v>44.532969999999999</c:v>
                </c:pt>
                <c:pt idx="13851">
                  <c:v>44.442590000000003</c:v>
                </c:pt>
                <c:pt idx="13852">
                  <c:v>44.350499999999997</c:v>
                </c:pt>
                <c:pt idx="13853">
                  <c:v>44.259010000000004</c:v>
                </c:pt>
                <c:pt idx="13854">
                  <c:v>44.167830000000002</c:v>
                </c:pt>
                <c:pt idx="13855">
                  <c:v>44.077060000000003</c:v>
                </c:pt>
                <c:pt idx="13856">
                  <c:v>43.987580000000001</c:v>
                </c:pt>
                <c:pt idx="13857">
                  <c:v>43.897739999999999</c:v>
                </c:pt>
                <c:pt idx="13858">
                  <c:v>43.808399999999999</c:v>
                </c:pt>
                <c:pt idx="13859">
                  <c:v>43.719529999999999</c:v>
                </c:pt>
                <c:pt idx="13860">
                  <c:v>43.628830000000001</c:v>
                </c:pt>
                <c:pt idx="13861">
                  <c:v>43.54034</c:v>
                </c:pt>
                <c:pt idx="13862">
                  <c:v>43.452170000000002</c:v>
                </c:pt>
                <c:pt idx="13863">
                  <c:v>43.364519999999999</c:v>
                </c:pt>
                <c:pt idx="13864">
                  <c:v>43.276260000000001</c:v>
                </c:pt>
                <c:pt idx="13865">
                  <c:v>43.189599999999999</c:v>
                </c:pt>
                <c:pt idx="13866">
                  <c:v>43.101550000000003</c:v>
                </c:pt>
                <c:pt idx="13867">
                  <c:v>43.014679999999998</c:v>
                </c:pt>
                <c:pt idx="13868">
                  <c:v>42.926499999999997</c:v>
                </c:pt>
                <c:pt idx="13869">
                  <c:v>42.840530000000001</c:v>
                </c:pt>
                <c:pt idx="13870">
                  <c:v>42.755890000000001</c:v>
                </c:pt>
                <c:pt idx="13871">
                  <c:v>42.669249999999998</c:v>
                </c:pt>
                <c:pt idx="13872">
                  <c:v>42.584139999999998</c:v>
                </c:pt>
                <c:pt idx="13873">
                  <c:v>42.49841</c:v>
                </c:pt>
                <c:pt idx="13874">
                  <c:v>42.412700000000001</c:v>
                </c:pt>
                <c:pt idx="13875">
                  <c:v>42.328310000000002</c:v>
                </c:pt>
                <c:pt idx="13876">
                  <c:v>42.244810000000001</c:v>
                </c:pt>
                <c:pt idx="13877">
                  <c:v>42.161549999999998</c:v>
                </c:pt>
                <c:pt idx="13878">
                  <c:v>42.078040000000001</c:v>
                </c:pt>
                <c:pt idx="13879">
                  <c:v>41.995510000000003</c:v>
                </c:pt>
                <c:pt idx="13880">
                  <c:v>41.913170000000001</c:v>
                </c:pt>
                <c:pt idx="13881">
                  <c:v>41.830390000000001</c:v>
                </c:pt>
                <c:pt idx="13882">
                  <c:v>41.746839999999999</c:v>
                </c:pt>
                <c:pt idx="13883">
                  <c:v>41.664459999999998</c:v>
                </c:pt>
                <c:pt idx="13884">
                  <c:v>41.582259999999998</c:v>
                </c:pt>
                <c:pt idx="13885">
                  <c:v>41.500570000000003</c:v>
                </c:pt>
                <c:pt idx="13886">
                  <c:v>41.4176</c:v>
                </c:pt>
                <c:pt idx="13887">
                  <c:v>41.335209999999996</c:v>
                </c:pt>
                <c:pt idx="13888">
                  <c:v>41.252400000000002</c:v>
                </c:pt>
                <c:pt idx="13889">
                  <c:v>41.170819999999999</c:v>
                </c:pt>
                <c:pt idx="13890">
                  <c:v>41.088259999999998</c:v>
                </c:pt>
                <c:pt idx="13891">
                  <c:v>41.006120000000003</c:v>
                </c:pt>
                <c:pt idx="13892">
                  <c:v>40.923229999999997</c:v>
                </c:pt>
                <c:pt idx="13893">
                  <c:v>40.841949999999997</c:v>
                </c:pt>
                <c:pt idx="13894">
                  <c:v>40.761789999999998</c:v>
                </c:pt>
                <c:pt idx="13895">
                  <c:v>40.679969999999997</c:v>
                </c:pt>
                <c:pt idx="13896">
                  <c:v>40.598480000000002</c:v>
                </c:pt>
                <c:pt idx="13897">
                  <c:v>40.51934</c:v>
                </c:pt>
                <c:pt idx="13898">
                  <c:v>40.438549999999999</c:v>
                </c:pt>
                <c:pt idx="13899">
                  <c:v>40.357950000000002</c:v>
                </c:pt>
                <c:pt idx="13900">
                  <c:v>40.278680000000001</c:v>
                </c:pt>
                <c:pt idx="13901">
                  <c:v>40.199350000000003</c:v>
                </c:pt>
                <c:pt idx="13902">
                  <c:v>40.12133</c:v>
                </c:pt>
                <c:pt idx="13903">
                  <c:v>40.050609999999999</c:v>
                </c:pt>
                <c:pt idx="13904">
                  <c:v>39.981000000000002</c:v>
                </c:pt>
                <c:pt idx="13905">
                  <c:v>39.907130000000002</c:v>
                </c:pt>
                <c:pt idx="13906">
                  <c:v>39.829590000000003</c:v>
                </c:pt>
                <c:pt idx="13907">
                  <c:v>39.751460000000002</c:v>
                </c:pt>
                <c:pt idx="13908">
                  <c:v>39.673679999999997</c:v>
                </c:pt>
                <c:pt idx="13909">
                  <c:v>39.596159999999998</c:v>
                </c:pt>
                <c:pt idx="13910">
                  <c:v>39.519359999999999</c:v>
                </c:pt>
                <c:pt idx="13911">
                  <c:v>39.442970000000003</c:v>
                </c:pt>
                <c:pt idx="13912">
                  <c:v>39.365989999999996</c:v>
                </c:pt>
                <c:pt idx="13913">
                  <c:v>39.289529999999999</c:v>
                </c:pt>
                <c:pt idx="13914">
                  <c:v>39.21414</c:v>
                </c:pt>
                <c:pt idx="13915">
                  <c:v>39.138620000000003</c:v>
                </c:pt>
                <c:pt idx="13916">
                  <c:v>39.062930000000001</c:v>
                </c:pt>
                <c:pt idx="13917">
                  <c:v>38.987940000000002</c:v>
                </c:pt>
                <c:pt idx="13918">
                  <c:v>38.913649999999997</c:v>
                </c:pt>
                <c:pt idx="13919">
                  <c:v>38.838369999999998</c:v>
                </c:pt>
                <c:pt idx="13920">
                  <c:v>38.762630000000001</c:v>
                </c:pt>
                <c:pt idx="13921">
                  <c:v>38.687899999999999</c:v>
                </c:pt>
                <c:pt idx="13922">
                  <c:v>38.612679999999997</c:v>
                </c:pt>
                <c:pt idx="13923">
                  <c:v>38.537480000000002</c:v>
                </c:pt>
                <c:pt idx="13924">
                  <c:v>38.46275</c:v>
                </c:pt>
                <c:pt idx="13925">
                  <c:v>38.388260000000002</c:v>
                </c:pt>
                <c:pt idx="13926">
                  <c:v>38.313809999999997</c:v>
                </c:pt>
                <c:pt idx="13927">
                  <c:v>38.239899999999999</c:v>
                </c:pt>
                <c:pt idx="13928">
                  <c:v>38.166089999999997</c:v>
                </c:pt>
                <c:pt idx="13929">
                  <c:v>38.09299</c:v>
                </c:pt>
                <c:pt idx="13930">
                  <c:v>38.019109999999998</c:v>
                </c:pt>
                <c:pt idx="13931">
                  <c:v>37.94576</c:v>
                </c:pt>
                <c:pt idx="13932">
                  <c:v>37.873309999999996</c:v>
                </c:pt>
                <c:pt idx="13933">
                  <c:v>37.800849999999997</c:v>
                </c:pt>
                <c:pt idx="13934">
                  <c:v>37.728549999999998</c:v>
                </c:pt>
                <c:pt idx="13935">
                  <c:v>37.656709999999997</c:v>
                </c:pt>
                <c:pt idx="13936">
                  <c:v>37.585009999999997</c:v>
                </c:pt>
                <c:pt idx="13937">
                  <c:v>37.51397</c:v>
                </c:pt>
                <c:pt idx="13938">
                  <c:v>37.443390000000001</c:v>
                </c:pt>
                <c:pt idx="13939">
                  <c:v>37.37189</c:v>
                </c:pt>
                <c:pt idx="13940">
                  <c:v>37.301409999999997</c:v>
                </c:pt>
                <c:pt idx="13941">
                  <c:v>37.231160000000003</c:v>
                </c:pt>
                <c:pt idx="13942">
                  <c:v>37.161340000000003</c:v>
                </c:pt>
                <c:pt idx="13943">
                  <c:v>37.092039999999997</c:v>
                </c:pt>
                <c:pt idx="13944">
                  <c:v>37.021880000000003</c:v>
                </c:pt>
                <c:pt idx="13945">
                  <c:v>36.951230000000002</c:v>
                </c:pt>
                <c:pt idx="13946">
                  <c:v>36.881</c:v>
                </c:pt>
                <c:pt idx="13947">
                  <c:v>36.810870000000001</c:v>
                </c:pt>
                <c:pt idx="13948">
                  <c:v>36.742019999999997</c:v>
                </c:pt>
                <c:pt idx="13949">
                  <c:v>36.674109999999999</c:v>
                </c:pt>
                <c:pt idx="13950">
                  <c:v>36.606169999999999</c:v>
                </c:pt>
                <c:pt idx="13951">
                  <c:v>36.537410000000001</c:v>
                </c:pt>
                <c:pt idx="13952">
                  <c:v>36.468859999999999</c:v>
                </c:pt>
                <c:pt idx="13953">
                  <c:v>36.400219999999997</c:v>
                </c:pt>
                <c:pt idx="13954">
                  <c:v>36.331890000000001</c:v>
                </c:pt>
                <c:pt idx="13955">
                  <c:v>36.264200000000002</c:v>
                </c:pt>
                <c:pt idx="13956">
                  <c:v>36.196739999999998</c:v>
                </c:pt>
                <c:pt idx="13957">
                  <c:v>36.129800000000003</c:v>
                </c:pt>
                <c:pt idx="13958">
                  <c:v>36.063490000000002</c:v>
                </c:pt>
                <c:pt idx="13959">
                  <c:v>35.996339999999996</c:v>
                </c:pt>
                <c:pt idx="13960">
                  <c:v>35.929450000000003</c:v>
                </c:pt>
                <c:pt idx="13961">
                  <c:v>35.862220000000001</c:v>
                </c:pt>
                <c:pt idx="13962">
                  <c:v>35.795720000000003</c:v>
                </c:pt>
                <c:pt idx="13963">
                  <c:v>35.728969999999997</c:v>
                </c:pt>
                <c:pt idx="13964">
                  <c:v>35.661529999999999</c:v>
                </c:pt>
                <c:pt idx="13965">
                  <c:v>35.59402</c:v>
                </c:pt>
                <c:pt idx="13966">
                  <c:v>35.528300000000002</c:v>
                </c:pt>
                <c:pt idx="13967">
                  <c:v>35.467440000000003</c:v>
                </c:pt>
                <c:pt idx="13968">
                  <c:v>35.40822</c:v>
                </c:pt>
                <c:pt idx="13969">
                  <c:v>35.347329999999999</c:v>
                </c:pt>
                <c:pt idx="13970">
                  <c:v>35.283830000000002</c:v>
                </c:pt>
                <c:pt idx="13971">
                  <c:v>35.219090000000001</c:v>
                </c:pt>
                <c:pt idx="13972">
                  <c:v>35.154620000000001</c:v>
                </c:pt>
                <c:pt idx="13973">
                  <c:v>35.090730000000001</c:v>
                </c:pt>
                <c:pt idx="13974">
                  <c:v>35.026510000000002</c:v>
                </c:pt>
                <c:pt idx="13975">
                  <c:v>34.962380000000003</c:v>
                </c:pt>
                <c:pt idx="13976">
                  <c:v>34.898530000000001</c:v>
                </c:pt>
                <c:pt idx="13977">
                  <c:v>34.834240000000001</c:v>
                </c:pt>
                <c:pt idx="13978">
                  <c:v>34.769939999999998</c:v>
                </c:pt>
                <c:pt idx="13979">
                  <c:v>34.706809999999997</c:v>
                </c:pt>
                <c:pt idx="13980">
                  <c:v>34.64396</c:v>
                </c:pt>
                <c:pt idx="13981">
                  <c:v>34.581040000000002</c:v>
                </c:pt>
                <c:pt idx="13982">
                  <c:v>34.518079999999998</c:v>
                </c:pt>
                <c:pt idx="13983">
                  <c:v>34.455770000000001</c:v>
                </c:pt>
                <c:pt idx="13984">
                  <c:v>34.39387</c:v>
                </c:pt>
                <c:pt idx="13985">
                  <c:v>34.331620000000001</c:v>
                </c:pt>
                <c:pt idx="13986">
                  <c:v>34.26999</c:v>
                </c:pt>
                <c:pt idx="13987">
                  <c:v>34.20881</c:v>
                </c:pt>
                <c:pt idx="13988">
                  <c:v>34.147680000000001</c:v>
                </c:pt>
                <c:pt idx="13989">
                  <c:v>34.086620000000003</c:v>
                </c:pt>
                <c:pt idx="13990">
                  <c:v>34.025280000000002</c:v>
                </c:pt>
                <c:pt idx="13991">
                  <c:v>33.963679999999997</c:v>
                </c:pt>
                <c:pt idx="13992">
                  <c:v>33.901829999999997</c:v>
                </c:pt>
                <c:pt idx="13993">
                  <c:v>33.840980000000002</c:v>
                </c:pt>
                <c:pt idx="13994">
                  <c:v>33.780239999999999</c:v>
                </c:pt>
                <c:pt idx="13995">
                  <c:v>33.720730000000003</c:v>
                </c:pt>
                <c:pt idx="13996">
                  <c:v>33.662050000000001</c:v>
                </c:pt>
                <c:pt idx="13997">
                  <c:v>33.603230000000003</c:v>
                </c:pt>
                <c:pt idx="13998">
                  <c:v>33.544280000000001</c:v>
                </c:pt>
                <c:pt idx="13999">
                  <c:v>33.484859999999998</c:v>
                </c:pt>
                <c:pt idx="14000">
                  <c:v>33.426560000000002</c:v>
                </c:pt>
                <c:pt idx="14001">
                  <c:v>33.368569999999998</c:v>
                </c:pt>
                <c:pt idx="14002">
                  <c:v>33.310940000000002</c:v>
                </c:pt>
                <c:pt idx="14003">
                  <c:v>33.253549999999997</c:v>
                </c:pt>
                <c:pt idx="14004">
                  <c:v>33.195799999999998</c:v>
                </c:pt>
                <c:pt idx="14005">
                  <c:v>33.137459999999997</c:v>
                </c:pt>
                <c:pt idx="14006">
                  <c:v>33.078800000000001</c:v>
                </c:pt>
                <c:pt idx="14007">
                  <c:v>33.020919999999997</c:v>
                </c:pt>
                <c:pt idx="14008">
                  <c:v>32.963160000000002</c:v>
                </c:pt>
                <c:pt idx="14009">
                  <c:v>32.90587</c:v>
                </c:pt>
                <c:pt idx="14010">
                  <c:v>32.849069999999998</c:v>
                </c:pt>
                <c:pt idx="14011">
                  <c:v>32.792070000000002</c:v>
                </c:pt>
                <c:pt idx="14012">
                  <c:v>32.734969999999997</c:v>
                </c:pt>
                <c:pt idx="14013">
                  <c:v>32.677889999999998</c:v>
                </c:pt>
                <c:pt idx="14014">
                  <c:v>32.621200000000002</c:v>
                </c:pt>
                <c:pt idx="14015">
                  <c:v>32.56512</c:v>
                </c:pt>
                <c:pt idx="14016">
                  <c:v>32.509010000000004</c:v>
                </c:pt>
                <c:pt idx="14017">
                  <c:v>32.452399999999997</c:v>
                </c:pt>
                <c:pt idx="14018">
                  <c:v>32.396299999999997</c:v>
                </c:pt>
                <c:pt idx="14019">
                  <c:v>32.340769999999999</c:v>
                </c:pt>
                <c:pt idx="14020">
                  <c:v>32.284289999999999</c:v>
                </c:pt>
                <c:pt idx="14021">
                  <c:v>32.228409999999997</c:v>
                </c:pt>
                <c:pt idx="14022">
                  <c:v>32.173450000000003</c:v>
                </c:pt>
                <c:pt idx="14023">
                  <c:v>32.117980000000003</c:v>
                </c:pt>
                <c:pt idx="14024">
                  <c:v>32.062649999999998</c:v>
                </c:pt>
                <c:pt idx="14025">
                  <c:v>32.007370000000002</c:v>
                </c:pt>
                <c:pt idx="14026">
                  <c:v>31.95234</c:v>
                </c:pt>
                <c:pt idx="14027">
                  <c:v>31.897960000000001</c:v>
                </c:pt>
                <c:pt idx="14028">
                  <c:v>31.84403</c:v>
                </c:pt>
                <c:pt idx="14029">
                  <c:v>31.790009999999999</c:v>
                </c:pt>
                <c:pt idx="14030">
                  <c:v>31.736080000000001</c:v>
                </c:pt>
                <c:pt idx="14031">
                  <c:v>31.6844</c:v>
                </c:pt>
                <c:pt idx="14032">
                  <c:v>31.635590000000001</c:v>
                </c:pt>
                <c:pt idx="14033">
                  <c:v>31.585999999999999</c:v>
                </c:pt>
                <c:pt idx="14034">
                  <c:v>31.532430000000002</c:v>
                </c:pt>
                <c:pt idx="14035">
                  <c:v>31.479030000000002</c:v>
                </c:pt>
                <c:pt idx="14036">
                  <c:v>31.426069999999999</c:v>
                </c:pt>
                <c:pt idx="14037">
                  <c:v>31.3719</c:v>
                </c:pt>
                <c:pt idx="14038">
                  <c:v>31.318090000000002</c:v>
                </c:pt>
                <c:pt idx="14039">
                  <c:v>31.264469999999999</c:v>
                </c:pt>
                <c:pt idx="14040">
                  <c:v>31.211939999999998</c:v>
                </c:pt>
                <c:pt idx="14041">
                  <c:v>31.158999999999999</c:v>
                </c:pt>
                <c:pt idx="14042">
                  <c:v>31.1067</c:v>
                </c:pt>
                <c:pt idx="14043">
                  <c:v>31.054469999999998</c:v>
                </c:pt>
                <c:pt idx="14044">
                  <c:v>31.00282</c:v>
                </c:pt>
                <c:pt idx="14045">
                  <c:v>30.950230000000001</c:v>
                </c:pt>
                <c:pt idx="14046">
                  <c:v>30.898050000000001</c:v>
                </c:pt>
                <c:pt idx="14047">
                  <c:v>30.84601</c:v>
                </c:pt>
                <c:pt idx="14048">
                  <c:v>30.79354</c:v>
                </c:pt>
                <c:pt idx="14049">
                  <c:v>30.741589999999999</c:v>
                </c:pt>
                <c:pt idx="14050">
                  <c:v>30.68948</c:v>
                </c:pt>
                <c:pt idx="14051">
                  <c:v>30.637360000000001</c:v>
                </c:pt>
                <c:pt idx="14052">
                  <c:v>30.584859999999999</c:v>
                </c:pt>
                <c:pt idx="14053">
                  <c:v>30.533270000000002</c:v>
                </c:pt>
                <c:pt idx="14054">
                  <c:v>30.483059999999998</c:v>
                </c:pt>
                <c:pt idx="14055">
                  <c:v>30.43235</c:v>
                </c:pt>
                <c:pt idx="14056">
                  <c:v>30.381519999999998</c:v>
                </c:pt>
                <c:pt idx="14057">
                  <c:v>30.33136</c:v>
                </c:pt>
                <c:pt idx="14058">
                  <c:v>30.280719999999999</c:v>
                </c:pt>
                <c:pt idx="14059">
                  <c:v>30.230399999999999</c:v>
                </c:pt>
                <c:pt idx="14060">
                  <c:v>30.180430000000001</c:v>
                </c:pt>
                <c:pt idx="14061">
                  <c:v>30.130199999999999</c:v>
                </c:pt>
                <c:pt idx="14062">
                  <c:v>30.08193</c:v>
                </c:pt>
                <c:pt idx="14063">
                  <c:v>30.03369</c:v>
                </c:pt>
                <c:pt idx="14064">
                  <c:v>29.98564</c:v>
                </c:pt>
                <c:pt idx="14065">
                  <c:v>29.93722</c:v>
                </c:pt>
                <c:pt idx="14066">
                  <c:v>29.888490000000001</c:v>
                </c:pt>
                <c:pt idx="14067">
                  <c:v>29.838519999999999</c:v>
                </c:pt>
                <c:pt idx="14068">
                  <c:v>29.791039999999999</c:v>
                </c:pt>
                <c:pt idx="14069">
                  <c:v>29.742750000000001</c:v>
                </c:pt>
                <c:pt idx="14070">
                  <c:v>29.6938</c:v>
                </c:pt>
                <c:pt idx="14071">
                  <c:v>29.646570000000001</c:v>
                </c:pt>
                <c:pt idx="14072">
                  <c:v>29.5989</c:v>
                </c:pt>
                <c:pt idx="14073">
                  <c:v>29.550909999999998</c:v>
                </c:pt>
                <c:pt idx="14074">
                  <c:v>29.503900000000002</c:v>
                </c:pt>
                <c:pt idx="14075">
                  <c:v>29.457159999999998</c:v>
                </c:pt>
                <c:pt idx="14076">
                  <c:v>29.410060000000001</c:v>
                </c:pt>
                <c:pt idx="14077">
                  <c:v>29.363109999999999</c:v>
                </c:pt>
                <c:pt idx="14078">
                  <c:v>29.315999999999999</c:v>
                </c:pt>
                <c:pt idx="14079">
                  <c:v>29.269079999999999</c:v>
                </c:pt>
                <c:pt idx="14080">
                  <c:v>29.222349999999999</c:v>
                </c:pt>
                <c:pt idx="14081">
                  <c:v>29.175270000000001</c:v>
                </c:pt>
                <c:pt idx="14082">
                  <c:v>29.128309999999999</c:v>
                </c:pt>
                <c:pt idx="14083">
                  <c:v>29.082850000000001</c:v>
                </c:pt>
                <c:pt idx="14084">
                  <c:v>29.03679</c:v>
                </c:pt>
                <c:pt idx="14085">
                  <c:v>28.99015</c:v>
                </c:pt>
                <c:pt idx="14086">
                  <c:v>28.944320000000001</c:v>
                </c:pt>
                <c:pt idx="14087">
                  <c:v>28.898900000000001</c:v>
                </c:pt>
                <c:pt idx="14088">
                  <c:v>28.853190000000001</c:v>
                </c:pt>
                <c:pt idx="14089">
                  <c:v>28.806940000000001</c:v>
                </c:pt>
                <c:pt idx="14090">
                  <c:v>28.760870000000001</c:v>
                </c:pt>
                <c:pt idx="14091">
                  <c:v>28.71537</c:v>
                </c:pt>
                <c:pt idx="14092">
                  <c:v>28.670200000000001</c:v>
                </c:pt>
                <c:pt idx="14093">
                  <c:v>28.62434</c:v>
                </c:pt>
                <c:pt idx="14094">
                  <c:v>28.57929</c:v>
                </c:pt>
                <c:pt idx="14095">
                  <c:v>28.536169999999998</c:v>
                </c:pt>
                <c:pt idx="14096">
                  <c:v>28.496099999999998</c:v>
                </c:pt>
                <c:pt idx="14097">
                  <c:v>28.45711</c:v>
                </c:pt>
                <c:pt idx="14098">
                  <c:v>28.413609999999998</c:v>
                </c:pt>
                <c:pt idx="14099">
                  <c:v>28.368559999999999</c:v>
                </c:pt>
                <c:pt idx="14100">
                  <c:v>28.323810000000002</c:v>
                </c:pt>
                <c:pt idx="14101">
                  <c:v>28.27994</c:v>
                </c:pt>
                <c:pt idx="14102">
                  <c:v>28.235939999999999</c:v>
                </c:pt>
                <c:pt idx="14103">
                  <c:v>28.19265</c:v>
                </c:pt>
                <c:pt idx="14104">
                  <c:v>28.148099999999999</c:v>
                </c:pt>
                <c:pt idx="14105">
                  <c:v>28.103149999999999</c:v>
                </c:pt>
                <c:pt idx="14106">
                  <c:v>28.06072</c:v>
                </c:pt>
                <c:pt idx="14107">
                  <c:v>28.016819999999999</c:v>
                </c:pt>
                <c:pt idx="14108">
                  <c:v>27.973980000000001</c:v>
                </c:pt>
                <c:pt idx="14109">
                  <c:v>27.9298</c:v>
                </c:pt>
                <c:pt idx="14110">
                  <c:v>27.885539999999999</c:v>
                </c:pt>
                <c:pt idx="14111">
                  <c:v>27.843969999999999</c:v>
                </c:pt>
                <c:pt idx="14112">
                  <c:v>27.800370000000001</c:v>
                </c:pt>
                <c:pt idx="14113">
                  <c:v>27.756119999999999</c:v>
                </c:pt>
                <c:pt idx="14114">
                  <c:v>27.712479999999999</c:v>
                </c:pt>
                <c:pt idx="14115">
                  <c:v>27.669519999999999</c:v>
                </c:pt>
                <c:pt idx="14116">
                  <c:v>27.628430000000002</c:v>
                </c:pt>
                <c:pt idx="14117">
                  <c:v>27.587779999999999</c:v>
                </c:pt>
                <c:pt idx="14118">
                  <c:v>27.54571</c:v>
                </c:pt>
                <c:pt idx="14119">
                  <c:v>27.503640000000001</c:v>
                </c:pt>
                <c:pt idx="14120">
                  <c:v>27.462479999999999</c:v>
                </c:pt>
                <c:pt idx="14121">
                  <c:v>27.42079</c:v>
                </c:pt>
                <c:pt idx="14122">
                  <c:v>27.379619999999999</c:v>
                </c:pt>
                <c:pt idx="14123">
                  <c:v>27.339220000000001</c:v>
                </c:pt>
                <c:pt idx="14124">
                  <c:v>27.29654</c:v>
                </c:pt>
                <c:pt idx="14125">
                  <c:v>27.254919999999998</c:v>
                </c:pt>
                <c:pt idx="14126">
                  <c:v>27.21358</c:v>
                </c:pt>
                <c:pt idx="14127">
                  <c:v>27.172899999999998</c:v>
                </c:pt>
                <c:pt idx="14128">
                  <c:v>27.131730000000001</c:v>
                </c:pt>
                <c:pt idx="14129">
                  <c:v>27.090920000000001</c:v>
                </c:pt>
                <c:pt idx="14130">
                  <c:v>27.050039999999999</c:v>
                </c:pt>
                <c:pt idx="14131">
                  <c:v>27.0108</c:v>
                </c:pt>
                <c:pt idx="14132">
                  <c:v>26.970749999999999</c:v>
                </c:pt>
                <c:pt idx="14133">
                  <c:v>26.931180000000001</c:v>
                </c:pt>
                <c:pt idx="14134">
                  <c:v>26.892610000000001</c:v>
                </c:pt>
                <c:pt idx="14135">
                  <c:v>26.853459999999998</c:v>
                </c:pt>
                <c:pt idx="14136">
                  <c:v>26.813600000000001</c:v>
                </c:pt>
                <c:pt idx="14137">
                  <c:v>26.7743</c:v>
                </c:pt>
                <c:pt idx="14138">
                  <c:v>26.733889999999999</c:v>
                </c:pt>
                <c:pt idx="14139">
                  <c:v>26.69539</c:v>
                </c:pt>
                <c:pt idx="14140">
                  <c:v>26.65757</c:v>
                </c:pt>
                <c:pt idx="14141">
                  <c:v>26.619579999999999</c:v>
                </c:pt>
                <c:pt idx="14142">
                  <c:v>26.581939999999999</c:v>
                </c:pt>
                <c:pt idx="14143">
                  <c:v>26.544519999999999</c:v>
                </c:pt>
                <c:pt idx="14144">
                  <c:v>26.505510000000001</c:v>
                </c:pt>
                <c:pt idx="14145">
                  <c:v>26.46763</c:v>
                </c:pt>
                <c:pt idx="14146">
                  <c:v>26.42953</c:v>
                </c:pt>
                <c:pt idx="14147">
                  <c:v>26.390599999999999</c:v>
                </c:pt>
                <c:pt idx="14148">
                  <c:v>26.353870000000001</c:v>
                </c:pt>
                <c:pt idx="14149">
                  <c:v>26.316949999999999</c:v>
                </c:pt>
                <c:pt idx="14150">
                  <c:v>26.279509999999998</c:v>
                </c:pt>
                <c:pt idx="14151">
                  <c:v>26.240359999999999</c:v>
                </c:pt>
                <c:pt idx="14152">
                  <c:v>26.20336</c:v>
                </c:pt>
                <c:pt idx="14153">
                  <c:v>26.165469999999999</c:v>
                </c:pt>
                <c:pt idx="14154">
                  <c:v>26.127859999999998</c:v>
                </c:pt>
                <c:pt idx="14155">
                  <c:v>26.091180000000001</c:v>
                </c:pt>
                <c:pt idx="14156">
                  <c:v>26.053349999999998</c:v>
                </c:pt>
                <c:pt idx="14157">
                  <c:v>26.017230000000001</c:v>
                </c:pt>
                <c:pt idx="14158">
                  <c:v>25.98057</c:v>
                </c:pt>
                <c:pt idx="14159">
                  <c:v>25.944959999999998</c:v>
                </c:pt>
                <c:pt idx="14160">
                  <c:v>25.911539999999999</c:v>
                </c:pt>
                <c:pt idx="14161">
                  <c:v>25.879059999999999</c:v>
                </c:pt>
                <c:pt idx="14162">
                  <c:v>25.844729999999998</c:v>
                </c:pt>
                <c:pt idx="14163">
                  <c:v>25.809560000000001</c:v>
                </c:pt>
                <c:pt idx="14164">
                  <c:v>25.77319</c:v>
                </c:pt>
                <c:pt idx="14165">
                  <c:v>25.737030000000001</c:v>
                </c:pt>
                <c:pt idx="14166">
                  <c:v>25.70112</c:v>
                </c:pt>
                <c:pt idx="14167">
                  <c:v>25.665379999999999</c:v>
                </c:pt>
                <c:pt idx="14168">
                  <c:v>25.629439999999999</c:v>
                </c:pt>
                <c:pt idx="14169">
                  <c:v>25.593</c:v>
                </c:pt>
                <c:pt idx="14170">
                  <c:v>25.556750000000001</c:v>
                </c:pt>
                <c:pt idx="14171">
                  <c:v>25.52122</c:v>
                </c:pt>
                <c:pt idx="14172">
                  <c:v>25.485479999999999</c:v>
                </c:pt>
                <c:pt idx="14173">
                  <c:v>25.45017</c:v>
                </c:pt>
                <c:pt idx="14174">
                  <c:v>25.41628</c:v>
                </c:pt>
                <c:pt idx="14175">
                  <c:v>25.38195</c:v>
                </c:pt>
                <c:pt idx="14176">
                  <c:v>25.347429999999999</c:v>
                </c:pt>
                <c:pt idx="14177">
                  <c:v>25.312639999999998</c:v>
                </c:pt>
                <c:pt idx="14178">
                  <c:v>25.277249999999999</c:v>
                </c:pt>
                <c:pt idx="14179">
                  <c:v>25.24258</c:v>
                </c:pt>
                <c:pt idx="14180">
                  <c:v>25.207630000000002</c:v>
                </c:pt>
                <c:pt idx="14181">
                  <c:v>25.17277</c:v>
                </c:pt>
                <c:pt idx="14182">
                  <c:v>25.138580000000001</c:v>
                </c:pt>
                <c:pt idx="14183">
                  <c:v>25.10453</c:v>
                </c:pt>
                <c:pt idx="14184">
                  <c:v>25.070350000000001</c:v>
                </c:pt>
                <c:pt idx="14185">
                  <c:v>25.036110000000001</c:v>
                </c:pt>
                <c:pt idx="14186">
                  <c:v>25.002559999999999</c:v>
                </c:pt>
                <c:pt idx="14187">
                  <c:v>24.968489999999999</c:v>
                </c:pt>
                <c:pt idx="14188">
                  <c:v>24.9345</c:v>
                </c:pt>
                <c:pt idx="14189">
                  <c:v>24.900549999999999</c:v>
                </c:pt>
                <c:pt idx="14190">
                  <c:v>24.86628</c:v>
                </c:pt>
                <c:pt idx="14191">
                  <c:v>24.83193</c:v>
                </c:pt>
                <c:pt idx="14192">
                  <c:v>24.798089999999998</c:v>
                </c:pt>
                <c:pt idx="14193">
                  <c:v>24.764279999999999</c:v>
                </c:pt>
                <c:pt idx="14194">
                  <c:v>24.730830000000001</c:v>
                </c:pt>
                <c:pt idx="14195">
                  <c:v>24.69698</c:v>
                </c:pt>
                <c:pt idx="14196">
                  <c:v>24.663789999999999</c:v>
                </c:pt>
                <c:pt idx="14197">
                  <c:v>24.630680000000002</c:v>
                </c:pt>
                <c:pt idx="14198">
                  <c:v>24.597110000000001</c:v>
                </c:pt>
                <c:pt idx="14199">
                  <c:v>24.56372</c:v>
                </c:pt>
                <c:pt idx="14200">
                  <c:v>24.5303</c:v>
                </c:pt>
                <c:pt idx="14201">
                  <c:v>24.49729</c:v>
                </c:pt>
                <c:pt idx="14202">
                  <c:v>24.464169999999999</c:v>
                </c:pt>
                <c:pt idx="14203">
                  <c:v>24.430800000000001</c:v>
                </c:pt>
                <c:pt idx="14204">
                  <c:v>24.39753</c:v>
                </c:pt>
                <c:pt idx="14205">
                  <c:v>24.364599999999999</c:v>
                </c:pt>
                <c:pt idx="14206">
                  <c:v>24.332049999999999</c:v>
                </c:pt>
                <c:pt idx="14207">
                  <c:v>24.298960000000001</c:v>
                </c:pt>
                <c:pt idx="14208">
                  <c:v>24.266970000000001</c:v>
                </c:pt>
                <c:pt idx="14209">
                  <c:v>24.235579999999999</c:v>
                </c:pt>
                <c:pt idx="14210">
                  <c:v>24.204160000000002</c:v>
                </c:pt>
                <c:pt idx="14211">
                  <c:v>24.171720000000001</c:v>
                </c:pt>
                <c:pt idx="14212">
                  <c:v>24.139620000000001</c:v>
                </c:pt>
                <c:pt idx="14213">
                  <c:v>24.10736</c:v>
                </c:pt>
                <c:pt idx="14214">
                  <c:v>24.075320000000001</c:v>
                </c:pt>
                <c:pt idx="14215">
                  <c:v>24.043810000000001</c:v>
                </c:pt>
                <c:pt idx="14216">
                  <c:v>24.011759999999999</c:v>
                </c:pt>
                <c:pt idx="14217">
                  <c:v>23.97964</c:v>
                </c:pt>
                <c:pt idx="14218">
                  <c:v>23.948139999999999</c:v>
                </c:pt>
                <c:pt idx="14219">
                  <c:v>23.916540000000001</c:v>
                </c:pt>
                <c:pt idx="14220">
                  <c:v>23.885280000000002</c:v>
                </c:pt>
                <c:pt idx="14221">
                  <c:v>23.853940000000001</c:v>
                </c:pt>
                <c:pt idx="14222">
                  <c:v>23.82328</c:v>
                </c:pt>
                <c:pt idx="14223">
                  <c:v>23.792400000000001</c:v>
                </c:pt>
                <c:pt idx="14224">
                  <c:v>23.763020000000001</c:v>
                </c:pt>
                <c:pt idx="14225">
                  <c:v>23.735520000000001</c:v>
                </c:pt>
                <c:pt idx="14226">
                  <c:v>23.707460000000001</c:v>
                </c:pt>
                <c:pt idx="14227">
                  <c:v>23.677910000000001</c:v>
                </c:pt>
                <c:pt idx="14228">
                  <c:v>23.64894</c:v>
                </c:pt>
                <c:pt idx="14229">
                  <c:v>23.619150000000001</c:v>
                </c:pt>
                <c:pt idx="14230">
                  <c:v>23.588629999999998</c:v>
                </c:pt>
                <c:pt idx="14231">
                  <c:v>23.55884</c:v>
                </c:pt>
                <c:pt idx="14232">
                  <c:v>23.527889999999999</c:v>
                </c:pt>
                <c:pt idx="14233">
                  <c:v>23.497409999999999</c:v>
                </c:pt>
                <c:pt idx="14234">
                  <c:v>23.467680000000001</c:v>
                </c:pt>
                <c:pt idx="14235">
                  <c:v>23.4374</c:v>
                </c:pt>
                <c:pt idx="14236">
                  <c:v>23.407060000000001</c:v>
                </c:pt>
                <c:pt idx="14237">
                  <c:v>23.37716</c:v>
                </c:pt>
                <c:pt idx="14238">
                  <c:v>23.348299999999998</c:v>
                </c:pt>
                <c:pt idx="14239">
                  <c:v>23.319379999999999</c:v>
                </c:pt>
                <c:pt idx="14240">
                  <c:v>23.29027</c:v>
                </c:pt>
                <c:pt idx="14241">
                  <c:v>23.261659999999999</c:v>
                </c:pt>
                <c:pt idx="14242">
                  <c:v>23.232880000000002</c:v>
                </c:pt>
                <c:pt idx="14243">
                  <c:v>23.20411</c:v>
                </c:pt>
                <c:pt idx="14244">
                  <c:v>23.17623</c:v>
                </c:pt>
                <c:pt idx="14245">
                  <c:v>23.14789</c:v>
                </c:pt>
                <c:pt idx="14246">
                  <c:v>23.118449999999999</c:v>
                </c:pt>
                <c:pt idx="14247">
                  <c:v>23.089189999999999</c:v>
                </c:pt>
                <c:pt idx="14248">
                  <c:v>23.06109</c:v>
                </c:pt>
                <c:pt idx="14249">
                  <c:v>23.03389</c:v>
                </c:pt>
                <c:pt idx="14250">
                  <c:v>23.00648</c:v>
                </c:pt>
                <c:pt idx="14251">
                  <c:v>22.978999999999999</c:v>
                </c:pt>
                <c:pt idx="14252">
                  <c:v>22.952100000000002</c:v>
                </c:pt>
                <c:pt idx="14253">
                  <c:v>22.924790000000002</c:v>
                </c:pt>
                <c:pt idx="14254">
                  <c:v>22.897020000000001</c:v>
                </c:pt>
                <c:pt idx="14255">
                  <c:v>22.869990000000001</c:v>
                </c:pt>
                <c:pt idx="14256">
                  <c:v>22.842410000000001</c:v>
                </c:pt>
                <c:pt idx="14257">
                  <c:v>22.814599999999999</c:v>
                </c:pt>
                <c:pt idx="14258">
                  <c:v>22.786829999999998</c:v>
                </c:pt>
                <c:pt idx="14259">
                  <c:v>22.75817</c:v>
                </c:pt>
                <c:pt idx="14260">
                  <c:v>22.730419999999999</c:v>
                </c:pt>
                <c:pt idx="14261">
                  <c:v>22.703499999999998</c:v>
                </c:pt>
                <c:pt idx="14262">
                  <c:v>22.676570000000002</c:v>
                </c:pt>
                <c:pt idx="14263">
                  <c:v>22.650189999999998</c:v>
                </c:pt>
                <c:pt idx="14264">
                  <c:v>22.622720000000001</c:v>
                </c:pt>
                <c:pt idx="14265">
                  <c:v>22.595379999999999</c:v>
                </c:pt>
                <c:pt idx="14266">
                  <c:v>22.567599999999999</c:v>
                </c:pt>
                <c:pt idx="14267">
                  <c:v>22.540690000000001</c:v>
                </c:pt>
                <c:pt idx="14268">
                  <c:v>22.51444</c:v>
                </c:pt>
                <c:pt idx="14269">
                  <c:v>22.488150000000001</c:v>
                </c:pt>
                <c:pt idx="14270">
                  <c:v>22.462679999999999</c:v>
                </c:pt>
                <c:pt idx="14271">
                  <c:v>22.43675</c:v>
                </c:pt>
                <c:pt idx="14272">
                  <c:v>22.409410000000001</c:v>
                </c:pt>
                <c:pt idx="14273">
                  <c:v>22.38232</c:v>
                </c:pt>
                <c:pt idx="14274">
                  <c:v>22.355419999999999</c:v>
                </c:pt>
                <c:pt idx="14275">
                  <c:v>22.328469999999999</c:v>
                </c:pt>
                <c:pt idx="14276">
                  <c:v>22.301970000000001</c:v>
                </c:pt>
                <c:pt idx="14277">
                  <c:v>22.2744</c:v>
                </c:pt>
                <c:pt idx="14278">
                  <c:v>22.24689</c:v>
                </c:pt>
                <c:pt idx="14279">
                  <c:v>22.220310000000001</c:v>
                </c:pt>
                <c:pt idx="14280">
                  <c:v>22.194130000000001</c:v>
                </c:pt>
                <c:pt idx="14281">
                  <c:v>22.167649999999998</c:v>
                </c:pt>
                <c:pt idx="14282">
                  <c:v>22.141739999999999</c:v>
                </c:pt>
                <c:pt idx="14283">
                  <c:v>22.115849999999998</c:v>
                </c:pt>
                <c:pt idx="14284">
                  <c:v>22.08924</c:v>
                </c:pt>
                <c:pt idx="14285">
                  <c:v>22.063330000000001</c:v>
                </c:pt>
                <c:pt idx="14286">
                  <c:v>22.037489999999998</c:v>
                </c:pt>
                <c:pt idx="14287">
                  <c:v>22.011199999999999</c:v>
                </c:pt>
                <c:pt idx="14288">
                  <c:v>21.985969999999998</c:v>
                </c:pt>
                <c:pt idx="14289">
                  <c:v>21.962430000000001</c:v>
                </c:pt>
                <c:pt idx="14290">
                  <c:v>21.93966</c:v>
                </c:pt>
                <c:pt idx="14291">
                  <c:v>21.91469</c:v>
                </c:pt>
                <c:pt idx="14292">
                  <c:v>21.888739999999999</c:v>
                </c:pt>
                <c:pt idx="14293">
                  <c:v>21.863009999999999</c:v>
                </c:pt>
                <c:pt idx="14294">
                  <c:v>21.836970000000001</c:v>
                </c:pt>
                <c:pt idx="14295">
                  <c:v>21.811330000000002</c:v>
                </c:pt>
                <c:pt idx="14296">
                  <c:v>21.786940000000001</c:v>
                </c:pt>
                <c:pt idx="14297">
                  <c:v>21.76257</c:v>
                </c:pt>
                <c:pt idx="14298">
                  <c:v>21.73762</c:v>
                </c:pt>
                <c:pt idx="14299">
                  <c:v>21.7121</c:v>
                </c:pt>
                <c:pt idx="14300">
                  <c:v>21.687550000000002</c:v>
                </c:pt>
                <c:pt idx="14301">
                  <c:v>21.662430000000001</c:v>
                </c:pt>
                <c:pt idx="14302">
                  <c:v>21.637689999999999</c:v>
                </c:pt>
                <c:pt idx="14303">
                  <c:v>21.61176</c:v>
                </c:pt>
                <c:pt idx="14304">
                  <c:v>21.58766</c:v>
                </c:pt>
                <c:pt idx="14305">
                  <c:v>21.56371</c:v>
                </c:pt>
                <c:pt idx="14306">
                  <c:v>21.539090000000002</c:v>
                </c:pt>
                <c:pt idx="14307">
                  <c:v>21.514679999999998</c:v>
                </c:pt>
                <c:pt idx="14308">
                  <c:v>21.489989999999999</c:v>
                </c:pt>
                <c:pt idx="14309">
                  <c:v>21.46649</c:v>
                </c:pt>
                <c:pt idx="14310">
                  <c:v>21.442270000000001</c:v>
                </c:pt>
                <c:pt idx="14311">
                  <c:v>21.417449999999999</c:v>
                </c:pt>
                <c:pt idx="14312">
                  <c:v>21.393709999999999</c:v>
                </c:pt>
                <c:pt idx="14313">
                  <c:v>21.368189999999998</c:v>
                </c:pt>
                <c:pt idx="14314">
                  <c:v>21.344799999999999</c:v>
                </c:pt>
                <c:pt idx="14315">
                  <c:v>21.321529999999999</c:v>
                </c:pt>
                <c:pt idx="14316">
                  <c:v>21.298279999999998</c:v>
                </c:pt>
                <c:pt idx="14317">
                  <c:v>21.274850000000001</c:v>
                </c:pt>
                <c:pt idx="14318">
                  <c:v>21.250309999999999</c:v>
                </c:pt>
                <c:pt idx="14319">
                  <c:v>21.226710000000001</c:v>
                </c:pt>
                <c:pt idx="14320">
                  <c:v>21.20317</c:v>
                </c:pt>
                <c:pt idx="14321">
                  <c:v>21.179200000000002</c:v>
                </c:pt>
                <c:pt idx="14322">
                  <c:v>21.155889999999999</c:v>
                </c:pt>
                <c:pt idx="14323">
                  <c:v>21.13251</c:v>
                </c:pt>
                <c:pt idx="14324">
                  <c:v>21.108630000000002</c:v>
                </c:pt>
                <c:pt idx="14325">
                  <c:v>21.085640000000001</c:v>
                </c:pt>
                <c:pt idx="14326">
                  <c:v>21.062819999999999</c:v>
                </c:pt>
                <c:pt idx="14327">
                  <c:v>21.04166</c:v>
                </c:pt>
                <c:pt idx="14328">
                  <c:v>21.02046</c:v>
                </c:pt>
                <c:pt idx="14329">
                  <c:v>20.998380000000001</c:v>
                </c:pt>
                <c:pt idx="14330">
                  <c:v>20.975380000000001</c:v>
                </c:pt>
                <c:pt idx="14331">
                  <c:v>20.953019999999999</c:v>
                </c:pt>
                <c:pt idx="14332">
                  <c:v>20.931069999999998</c:v>
                </c:pt>
                <c:pt idx="14333">
                  <c:v>20.907710000000002</c:v>
                </c:pt>
                <c:pt idx="14334">
                  <c:v>20.88513</c:v>
                </c:pt>
                <c:pt idx="14335">
                  <c:v>20.862069999999999</c:v>
                </c:pt>
                <c:pt idx="14336">
                  <c:v>20.83943</c:v>
                </c:pt>
                <c:pt idx="14337">
                  <c:v>20.817440000000001</c:v>
                </c:pt>
                <c:pt idx="14338">
                  <c:v>20.796600000000002</c:v>
                </c:pt>
                <c:pt idx="14339">
                  <c:v>20.775069999999999</c:v>
                </c:pt>
                <c:pt idx="14340">
                  <c:v>20.753329999999998</c:v>
                </c:pt>
                <c:pt idx="14341">
                  <c:v>20.731190000000002</c:v>
                </c:pt>
                <c:pt idx="14342">
                  <c:v>20.709859999999999</c:v>
                </c:pt>
                <c:pt idx="14343">
                  <c:v>20.687889999999999</c:v>
                </c:pt>
                <c:pt idx="14344">
                  <c:v>20.665790000000001</c:v>
                </c:pt>
                <c:pt idx="14345">
                  <c:v>20.64282</c:v>
                </c:pt>
                <c:pt idx="14346">
                  <c:v>20.620950000000001</c:v>
                </c:pt>
                <c:pt idx="14347">
                  <c:v>20.59863</c:v>
                </c:pt>
                <c:pt idx="14348">
                  <c:v>20.57666</c:v>
                </c:pt>
                <c:pt idx="14349">
                  <c:v>20.554760000000002</c:v>
                </c:pt>
                <c:pt idx="14350">
                  <c:v>20.531639999999999</c:v>
                </c:pt>
                <c:pt idx="14351">
                  <c:v>20.509820000000001</c:v>
                </c:pt>
                <c:pt idx="14352">
                  <c:v>20.487829999999999</c:v>
                </c:pt>
                <c:pt idx="14353">
                  <c:v>20.469249999999999</c:v>
                </c:pt>
                <c:pt idx="14354">
                  <c:v>20.44997</c:v>
                </c:pt>
                <c:pt idx="14355">
                  <c:v>20.429200000000002</c:v>
                </c:pt>
                <c:pt idx="14356">
                  <c:v>20.40802</c:v>
                </c:pt>
                <c:pt idx="14357">
                  <c:v>20.38766</c:v>
                </c:pt>
                <c:pt idx="14358">
                  <c:v>20.366810000000001</c:v>
                </c:pt>
                <c:pt idx="14359">
                  <c:v>20.345500000000001</c:v>
                </c:pt>
                <c:pt idx="14360">
                  <c:v>20.32452</c:v>
                </c:pt>
                <c:pt idx="14361">
                  <c:v>20.30462</c:v>
                </c:pt>
                <c:pt idx="14362">
                  <c:v>20.283460000000002</c:v>
                </c:pt>
                <c:pt idx="14363">
                  <c:v>20.262810000000002</c:v>
                </c:pt>
                <c:pt idx="14364">
                  <c:v>20.241910000000001</c:v>
                </c:pt>
                <c:pt idx="14365">
                  <c:v>20.221609999999998</c:v>
                </c:pt>
                <c:pt idx="14366">
                  <c:v>20.201059999999998</c:v>
                </c:pt>
                <c:pt idx="14367">
                  <c:v>20.180589999999999</c:v>
                </c:pt>
                <c:pt idx="14368">
                  <c:v>20.159610000000001</c:v>
                </c:pt>
                <c:pt idx="14369">
                  <c:v>20.13889</c:v>
                </c:pt>
                <c:pt idx="14370">
                  <c:v>20.118369999999999</c:v>
                </c:pt>
                <c:pt idx="14371">
                  <c:v>20.097249999999999</c:v>
                </c:pt>
                <c:pt idx="14372">
                  <c:v>20.07658</c:v>
                </c:pt>
                <c:pt idx="14373">
                  <c:v>20.056470000000001</c:v>
                </c:pt>
                <c:pt idx="14374">
                  <c:v>20.03622</c:v>
                </c:pt>
                <c:pt idx="14375">
                  <c:v>20.01643</c:v>
                </c:pt>
                <c:pt idx="14376">
                  <c:v>19.99681</c:v>
                </c:pt>
                <c:pt idx="14377">
                  <c:v>19.97645</c:v>
                </c:pt>
                <c:pt idx="14378">
                  <c:v>19.956</c:v>
                </c:pt>
                <c:pt idx="14379">
                  <c:v>19.934950000000001</c:v>
                </c:pt>
                <c:pt idx="14380">
                  <c:v>19.914619999999999</c:v>
                </c:pt>
                <c:pt idx="14381">
                  <c:v>19.894469999999998</c:v>
                </c:pt>
                <c:pt idx="14382">
                  <c:v>19.874400000000001</c:v>
                </c:pt>
                <c:pt idx="14383">
                  <c:v>19.854990000000001</c:v>
                </c:pt>
                <c:pt idx="14384">
                  <c:v>19.835979999999999</c:v>
                </c:pt>
                <c:pt idx="14385">
                  <c:v>19.817080000000001</c:v>
                </c:pt>
                <c:pt idx="14386">
                  <c:v>19.79757</c:v>
                </c:pt>
                <c:pt idx="14387">
                  <c:v>19.778890000000001</c:v>
                </c:pt>
                <c:pt idx="14388">
                  <c:v>19.75874</c:v>
                </c:pt>
                <c:pt idx="14389">
                  <c:v>19.73903</c:v>
                </c:pt>
                <c:pt idx="14390">
                  <c:v>19.719370000000001</c:v>
                </c:pt>
                <c:pt idx="14391">
                  <c:v>19.699729999999999</c:v>
                </c:pt>
                <c:pt idx="14392">
                  <c:v>19.68066</c:v>
                </c:pt>
                <c:pt idx="14393">
                  <c:v>19.66254</c:v>
                </c:pt>
                <c:pt idx="14394">
                  <c:v>19.643519999999999</c:v>
                </c:pt>
                <c:pt idx="14395">
                  <c:v>19.62529</c:v>
                </c:pt>
                <c:pt idx="14396">
                  <c:v>19.60642</c:v>
                </c:pt>
                <c:pt idx="14397">
                  <c:v>19.587859999999999</c:v>
                </c:pt>
                <c:pt idx="14398">
                  <c:v>19.568909999999999</c:v>
                </c:pt>
                <c:pt idx="14399">
                  <c:v>19.55039</c:v>
                </c:pt>
                <c:pt idx="14400">
                  <c:v>19.532019999999999</c:v>
                </c:pt>
                <c:pt idx="14401">
                  <c:v>19.513629999999999</c:v>
                </c:pt>
                <c:pt idx="14402">
                  <c:v>19.495619999999999</c:v>
                </c:pt>
                <c:pt idx="14403">
                  <c:v>19.477119999999999</c:v>
                </c:pt>
                <c:pt idx="14404">
                  <c:v>19.45984</c:v>
                </c:pt>
                <c:pt idx="14405">
                  <c:v>19.441469999999999</c:v>
                </c:pt>
                <c:pt idx="14406">
                  <c:v>19.422440000000002</c:v>
                </c:pt>
                <c:pt idx="14407">
                  <c:v>19.403929999999999</c:v>
                </c:pt>
                <c:pt idx="14408">
                  <c:v>19.386099999999999</c:v>
                </c:pt>
                <c:pt idx="14409">
                  <c:v>19.36787</c:v>
                </c:pt>
                <c:pt idx="14410">
                  <c:v>19.34883</c:v>
                </c:pt>
                <c:pt idx="14411">
                  <c:v>19.329740000000001</c:v>
                </c:pt>
                <c:pt idx="14412">
                  <c:v>19.311910000000001</c:v>
                </c:pt>
                <c:pt idx="14413">
                  <c:v>19.293869999999998</c:v>
                </c:pt>
                <c:pt idx="14414">
                  <c:v>19.27646</c:v>
                </c:pt>
                <c:pt idx="14415">
                  <c:v>19.25874</c:v>
                </c:pt>
                <c:pt idx="14416">
                  <c:v>19.240919999999999</c:v>
                </c:pt>
                <c:pt idx="14417">
                  <c:v>19.2241</c:v>
                </c:pt>
                <c:pt idx="14418">
                  <c:v>19.20945</c:v>
                </c:pt>
                <c:pt idx="14419">
                  <c:v>19.193660000000001</c:v>
                </c:pt>
                <c:pt idx="14420">
                  <c:v>19.176729999999999</c:v>
                </c:pt>
                <c:pt idx="14421">
                  <c:v>19.15973</c:v>
                </c:pt>
                <c:pt idx="14422">
                  <c:v>19.142579999999999</c:v>
                </c:pt>
                <c:pt idx="14423">
                  <c:v>19.125419999999998</c:v>
                </c:pt>
                <c:pt idx="14424">
                  <c:v>19.108219999999999</c:v>
                </c:pt>
                <c:pt idx="14425">
                  <c:v>19.091049999999999</c:v>
                </c:pt>
                <c:pt idx="14426">
                  <c:v>19.073540000000001</c:v>
                </c:pt>
                <c:pt idx="14427">
                  <c:v>19.056190000000001</c:v>
                </c:pt>
                <c:pt idx="14428">
                  <c:v>19.039000000000001</c:v>
                </c:pt>
                <c:pt idx="14429">
                  <c:v>19.022279999999999</c:v>
                </c:pt>
                <c:pt idx="14430">
                  <c:v>19.006599999999999</c:v>
                </c:pt>
                <c:pt idx="14431">
                  <c:v>18.989909999999998</c:v>
                </c:pt>
                <c:pt idx="14432">
                  <c:v>18.972570000000001</c:v>
                </c:pt>
                <c:pt idx="14433">
                  <c:v>18.9556</c:v>
                </c:pt>
                <c:pt idx="14434">
                  <c:v>18.93825</c:v>
                </c:pt>
                <c:pt idx="14435">
                  <c:v>18.920400000000001</c:v>
                </c:pt>
                <c:pt idx="14436">
                  <c:v>18.90352</c:v>
                </c:pt>
                <c:pt idx="14437">
                  <c:v>18.88664</c:v>
                </c:pt>
                <c:pt idx="14438">
                  <c:v>18.869409999999998</c:v>
                </c:pt>
                <c:pt idx="14439">
                  <c:v>18.852530000000002</c:v>
                </c:pt>
                <c:pt idx="14440">
                  <c:v>18.835650000000001</c:v>
                </c:pt>
                <c:pt idx="14441">
                  <c:v>18.818850000000001</c:v>
                </c:pt>
                <c:pt idx="14442">
                  <c:v>18.801649999999999</c:v>
                </c:pt>
                <c:pt idx="14443">
                  <c:v>18.784330000000001</c:v>
                </c:pt>
                <c:pt idx="14444">
                  <c:v>18.76735</c:v>
                </c:pt>
                <c:pt idx="14445">
                  <c:v>18.75085</c:v>
                </c:pt>
                <c:pt idx="14446">
                  <c:v>18.734110000000001</c:v>
                </c:pt>
                <c:pt idx="14447">
                  <c:v>18.717140000000001</c:v>
                </c:pt>
                <c:pt idx="14448">
                  <c:v>18.701129999999999</c:v>
                </c:pt>
                <c:pt idx="14449">
                  <c:v>18.684719999999999</c:v>
                </c:pt>
                <c:pt idx="14450">
                  <c:v>18.668340000000001</c:v>
                </c:pt>
                <c:pt idx="14451">
                  <c:v>18.652419999999999</c:v>
                </c:pt>
                <c:pt idx="14452">
                  <c:v>18.63644</c:v>
                </c:pt>
                <c:pt idx="14453">
                  <c:v>18.620159999999998</c:v>
                </c:pt>
                <c:pt idx="14454">
                  <c:v>18.603750000000002</c:v>
                </c:pt>
                <c:pt idx="14455">
                  <c:v>18.587420000000002</c:v>
                </c:pt>
                <c:pt idx="14456">
                  <c:v>18.570889999999999</c:v>
                </c:pt>
                <c:pt idx="14457">
                  <c:v>18.554040000000001</c:v>
                </c:pt>
                <c:pt idx="14458">
                  <c:v>18.53735</c:v>
                </c:pt>
                <c:pt idx="14459">
                  <c:v>18.520900000000001</c:v>
                </c:pt>
                <c:pt idx="14460">
                  <c:v>18.505680000000002</c:v>
                </c:pt>
                <c:pt idx="14461">
                  <c:v>18.490359999999999</c:v>
                </c:pt>
                <c:pt idx="14462">
                  <c:v>18.473970000000001</c:v>
                </c:pt>
                <c:pt idx="14463">
                  <c:v>18.458189999999998</c:v>
                </c:pt>
                <c:pt idx="14464">
                  <c:v>18.44229</c:v>
                </c:pt>
                <c:pt idx="14465">
                  <c:v>18.425640000000001</c:v>
                </c:pt>
                <c:pt idx="14466">
                  <c:v>18.409179999999999</c:v>
                </c:pt>
                <c:pt idx="14467">
                  <c:v>18.39273</c:v>
                </c:pt>
                <c:pt idx="14468">
                  <c:v>18.375710000000002</c:v>
                </c:pt>
                <c:pt idx="14469">
                  <c:v>18.359590000000001</c:v>
                </c:pt>
                <c:pt idx="14470">
                  <c:v>18.343689999999999</c:v>
                </c:pt>
                <c:pt idx="14471">
                  <c:v>18.327279999999998</c:v>
                </c:pt>
                <c:pt idx="14472">
                  <c:v>18.31128</c:v>
                </c:pt>
                <c:pt idx="14473">
                  <c:v>18.295480000000001</c:v>
                </c:pt>
                <c:pt idx="14474">
                  <c:v>18.27929</c:v>
                </c:pt>
                <c:pt idx="14475">
                  <c:v>18.262979999999999</c:v>
                </c:pt>
                <c:pt idx="14476">
                  <c:v>18.247479999999999</c:v>
                </c:pt>
                <c:pt idx="14477">
                  <c:v>18.231960000000001</c:v>
                </c:pt>
                <c:pt idx="14478">
                  <c:v>18.21659</c:v>
                </c:pt>
                <c:pt idx="14479">
                  <c:v>18.20138</c:v>
                </c:pt>
                <c:pt idx="14480">
                  <c:v>18.18533</c:v>
                </c:pt>
                <c:pt idx="14481">
                  <c:v>18.170470000000002</c:v>
                </c:pt>
                <c:pt idx="14482">
                  <c:v>18.157340000000001</c:v>
                </c:pt>
                <c:pt idx="14483">
                  <c:v>18.143969999999999</c:v>
                </c:pt>
                <c:pt idx="14484">
                  <c:v>18.1296</c:v>
                </c:pt>
                <c:pt idx="14485">
                  <c:v>18.115760000000002</c:v>
                </c:pt>
                <c:pt idx="14486">
                  <c:v>18.10136</c:v>
                </c:pt>
                <c:pt idx="14487">
                  <c:v>18.086459999999999</c:v>
                </c:pt>
                <c:pt idx="14488">
                  <c:v>18.072279999999999</c:v>
                </c:pt>
                <c:pt idx="14489">
                  <c:v>18.05781</c:v>
                </c:pt>
                <c:pt idx="14490">
                  <c:v>18.042840000000002</c:v>
                </c:pt>
                <c:pt idx="14491">
                  <c:v>18.028169999999999</c:v>
                </c:pt>
                <c:pt idx="14492">
                  <c:v>18.014130000000002</c:v>
                </c:pt>
                <c:pt idx="14493">
                  <c:v>18.000209999999999</c:v>
                </c:pt>
                <c:pt idx="14494">
                  <c:v>17.985890000000001</c:v>
                </c:pt>
                <c:pt idx="14495">
                  <c:v>17.972020000000001</c:v>
                </c:pt>
                <c:pt idx="14496">
                  <c:v>17.957609999999999</c:v>
                </c:pt>
                <c:pt idx="14497">
                  <c:v>17.94416</c:v>
                </c:pt>
                <c:pt idx="14498">
                  <c:v>17.930219999999998</c:v>
                </c:pt>
                <c:pt idx="14499">
                  <c:v>17.91611</c:v>
                </c:pt>
                <c:pt idx="14500">
                  <c:v>17.902529999999999</c:v>
                </c:pt>
                <c:pt idx="14501">
                  <c:v>17.88822</c:v>
                </c:pt>
                <c:pt idx="14502">
                  <c:v>17.874559999999999</c:v>
                </c:pt>
                <c:pt idx="14503">
                  <c:v>17.861329999999999</c:v>
                </c:pt>
                <c:pt idx="14504">
                  <c:v>17.84714</c:v>
                </c:pt>
                <c:pt idx="14505">
                  <c:v>17.833130000000001</c:v>
                </c:pt>
                <c:pt idx="14506">
                  <c:v>17.820029999999999</c:v>
                </c:pt>
                <c:pt idx="14507">
                  <c:v>17.807449999999999</c:v>
                </c:pt>
                <c:pt idx="14508">
                  <c:v>17.794360000000001</c:v>
                </c:pt>
                <c:pt idx="14509">
                  <c:v>17.781030000000001</c:v>
                </c:pt>
                <c:pt idx="14510">
                  <c:v>17.767589999999998</c:v>
                </c:pt>
                <c:pt idx="14511">
                  <c:v>17.754079999999998</c:v>
                </c:pt>
                <c:pt idx="14512">
                  <c:v>17.741399999999999</c:v>
                </c:pt>
                <c:pt idx="14513">
                  <c:v>17.728390000000001</c:v>
                </c:pt>
                <c:pt idx="14514">
                  <c:v>17.714179999999999</c:v>
                </c:pt>
                <c:pt idx="14515">
                  <c:v>17.700880000000002</c:v>
                </c:pt>
                <c:pt idx="14516">
                  <c:v>17.688500000000001</c:v>
                </c:pt>
                <c:pt idx="14517">
                  <c:v>17.675940000000001</c:v>
                </c:pt>
                <c:pt idx="14518">
                  <c:v>17.663489999999999</c:v>
                </c:pt>
                <c:pt idx="14519">
                  <c:v>17.65062</c:v>
                </c:pt>
                <c:pt idx="14520">
                  <c:v>17.637560000000001</c:v>
                </c:pt>
                <c:pt idx="14521">
                  <c:v>17.625440000000001</c:v>
                </c:pt>
                <c:pt idx="14522">
                  <c:v>17.61401</c:v>
                </c:pt>
                <c:pt idx="14523">
                  <c:v>17.601279999999999</c:v>
                </c:pt>
                <c:pt idx="14524">
                  <c:v>17.588850000000001</c:v>
                </c:pt>
                <c:pt idx="14525">
                  <c:v>17.577059999999999</c:v>
                </c:pt>
                <c:pt idx="14526">
                  <c:v>17.56429</c:v>
                </c:pt>
                <c:pt idx="14527">
                  <c:v>17.551570000000002</c:v>
                </c:pt>
                <c:pt idx="14528">
                  <c:v>17.539169999999999</c:v>
                </c:pt>
                <c:pt idx="14529">
                  <c:v>17.525970000000001</c:v>
                </c:pt>
                <c:pt idx="14530">
                  <c:v>17.513549999999999</c:v>
                </c:pt>
                <c:pt idx="14531">
                  <c:v>17.501300000000001</c:v>
                </c:pt>
                <c:pt idx="14532">
                  <c:v>17.488990000000001</c:v>
                </c:pt>
                <c:pt idx="14533">
                  <c:v>17.47692</c:v>
                </c:pt>
                <c:pt idx="14534">
                  <c:v>17.46482</c:v>
                </c:pt>
                <c:pt idx="14535">
                  <c:v>17.451070000000001</c:v>
                </c:pt>
                <c:pt idx="14536">
                  <c:v>17.438690000000001</c:v>
                </c:pt>
                <c:pt idx="14537">
                  <c:v>17.425799999999999</c:v>
                </c:pt>
                <c:pt idx="14538">
                  <c:v>17.412269999999999</c:v>
                </c:pt>
                <c:pt idx="14539">
                  <c:v>17.400020000000001</c:v>
                </c:pt>
                <c:pt idx="14540">
                  <c:v>17.387889999999999</c:v>
                </c:pt>
                <c:pt idx="14541">
                  <c:v>17.37547</c:v>
                </c:pt>
                <c:pt idx="14542">
                  <c:v>17.362549999999999</c:v>
                </c:pt>
                <c:pt idx="14543">
                  <c:v>17.348769999999998</c:v>
                </c:pt>
                <c:pt idx="14544">
                  <c:v>17.335339999999999</c:v>
                </c:pt>
                <c:pt idx="14545">
                  <c:v>17.32301</c:v>
                </c:pt>
                <c:pt idx="14546">
                  <c:v>17.311979999999998</c:v>
                </c:pt>
                <c:pt idx="14547">
                  <c:v>17.300650000000001</c:v>
                </c:pt>
                <c:pt idx="14548">
                  <c:v>17.288789999999999</c:v>
                </c:pt>
                <c:pt idx="14549">
                  <c:v>17.27608</c:v>
                </c:pt>
                <c:pt idx="14550">
                  <c:v>17.263390000000001</c:v>
                </c:pt>
                <c:pt idx="14551">
                  <c:v>17.250779999999999</c:v>
                </c:pt>
                <c:pt idx="14552">
                  <c:v>17.237870000000001</c:v>
                </c:pt>
                <c:pt idx="14553">
                  <c:v>17.22345</c:v>
                </c:pt>
                <c:pt idx="14554">
                  <c:v>17.211970000000001</c:v>
                </c:pt>
                <c:pt idx="14555">
                  <c:v>17.20018</c:v>
                </c:pt>
                <c:pt idx="14556">
                  <c:v>17.18862</c:v>
                </c:pt>
                <c:pt idx="14557">
                  <c:v>17.174810000000001</c:v>
                </c:pt>
                <c:pt idx="14558">
                  <c:v>17.162610000000001</c:v>
                </c:pt>
                <c:pt idx="14559">
                  <c:v>17.150089999999999</c:v>
                </c:pt>
                <c:pt idx="14560">
                  <c:v>17.13804</c:v>
                </c:pt>
                <c:pt idx="14561">
                  <c:v>17.125879999999999</c:v>
                </c:pt>
                <c:pt idx="14562">
                  <c:v>17.1143</c:v>
                </c:pt>
                <c:pt idx="14563">
                  <c:v>17.101880000000001</c:v>
                </c:pt>
                <c:pt idx="14564">
                  <c:v>17.09038</c:v>
                </c:pt>
                <c:pt idx="14565">
                  <c:v>17.0793</c:v>
                </c:pt>
                <c:pt idx="14566">
                  <c:v>17.068290000000001</c:v>
                </c:pt>
                <c:pt idx="14567">
                  <c:v>17.056660000000001</c:v>
                </c:pt>
                <c:pt idx="14568">
                  <c:v>17.044530000000002</c:v>
                </c:pt>
                <c:pt idx="14569">
                  <c:v>17.033349999999999</c:v>
                </c:pt>
                <c:pt idx="14570">
                  <c:v>17.02167</c:v>
                </c:pt>
                <c:pt idx="14571">
                  <c:v>17.009840000000001</c:v>
                </c:pt>
                <c:pt idx="14572">
                  <c:v>16.99699</c:v>
                </c:pt>
                <c:pt idx="14573">
                  <c:v>16.985679999999999</c:v>
                </c:pt>
                <c:pt idx="14574">
                  <c:v>16.974620000000002</c:v>
                </c:pt>
                <c:pt idx="14575">
                  <c:v>16.96274</c:v>
                </c:pt>
                <c:pt idx="14576">
                  <c:v>16.952200000000001</c:v>
                </c:pt>
                <c:pt idx="14577">
                  <c:v>16.940020000000001</c:v>
                </c:pt>
                <c:pt idx="14578">
                  <c:v>16.928930000000001</c:v>
                </c:pt>
                <c:pt idx="14579">
                  <c:v>16.917560000000002</c:v>
                </c:pt>
                <c:pt idx="14580">
                  <c:v>16.90635</c:v>
                </c:pt>
                <c:pt idx="14581">
                  <c:v>16.894559999999998</c:v>
                </c:pt>
                <c:pt idx="14582">
                  <c:v>16.88334</c:v>
                </c:pt>
                <c:pt idx="14583">
                  <c:v>16.87208</c:v>
                </c:pt>
                <c:pt idx="14584">
                  <c:v>16.859950000000001</c:v>
                </c:pt>
                <c:pt idx="14585">
                  <c:v>16.849720000000001</c:v>
                </c:pt>
                <c:pt idx="14586">
                  <c:v>16.838270000000001</c:v>
                </c:pt>
                <c:pt idx="14587">
                  <c:v>16.826789999999999</c:v>
                </c:pt>
                <c:pt idx="14588">
                  <c:v>16.816780000000001</c:v>
                </c:pt>
                <c:pt idx="14589">
                  <c:v>16.805779999999999</c:v>
                </c:pt>
                <c:pt idx="14590">
                  <c:v>16.794149999999998</c:v>
                </c:pt>
                <c:pt idx="14591">
                  <c:v>16.783339999999999</c:v>
                </c:pt>
                <c:pt idx="14592">
                  <c:v>16.773029999999999</c:v>
                </c:pt>
                <c:pt idx="14593">
                  <c:v>16.762810000000002</c:v>
                </c:pt>
                <c:pt idx="14594">
                  <c:v>16.75244</c:v>
                </c:pt>
                <c:pt idx="14595">
                  <c:v>16.742239999999999</c:v>
                </c:pt>
                <c:pt idx="14596">
                  <c:v>16.73075</c:v>
                </c:pt>
                <c:pt idx="14597">
                  <c:v>16.720410000000001</c:v>
                </c:pt>
                <c:pt idx="14598">
                  <c:v>16.70993</c:v>
                </c:pt>
                <c:pt idx="14599">
                  <c:v>16.699680000000001</c:v>
                </c:pt>
                <c:pt idx="14600">
                  <c:v>16.689240000000002</c:v>
                </c:pt>
                <c:pt idx="14601">
                  <c:v>16.679269999999999</c:v>
                </c:pt>
                <c:pt idx="14602">
                  <c:v>16.668479999999999</c:v>
                </c:pt>
                <c:pt idx="14603">
                  <c:v>16.658740000000002</c:v>
                </c:pt>
                <c:pt idx="14604">
                  <c:v>16.647570000000002</c:v>
                </c:pt>
                <c:pt idx="14605">
                  <c:v>16.635719999999999</c:v>
                </c:pt>
                <c:pt idx="14606">
                  <c:v>16.624690000000001</c:v>
                </c:pt>
                <c:pt idx="14607">
                  <c:v>16.615279999999998</c:v>
                </c:pt>
                <c:pt idx="14608">
                  <c:v>16.604130000000001</c:v>
                </c:pt>
                <c:pt idx="14609">
                  <c:v>16.593879999999999</c:v>
                </c:pt>
                <c:pt idx="14610">
                  <c:v>16.58428</c:v>
                </c:pt>
                <c:pt idx="14611">
                  <c:v>16.574929999999998</c:v>
                </c:pt>
                <c:pt idx="14612">
                  <c:v>16.565110000000001</c:v>
                </c:pt>
                <c:pt idx="14613">
                  <c:v>16.55518</c:v>
                </c:pt>
                <c:pt idx="14614">
                  <c:v>16.544460000000001</c:v>
                </c:pt>
                <c:pt idx="14615">
                  <c:v>16.533449999999998</c:v>
                </c:pt>
                <c:pt idx="14616">
                  <c:v>16.521940000000001</c:v>
                </c:pt>
                <c:pt idx="14617">
                  <c:v>16.510829999999999</c:v>
                </c:pt>
                <c:pt idx="14618">
                  <c:v>16.500409999999999</c:v>
                </c:pt>
                <c:pt idx="14619">
                  <c:v>16.489059999999998</c:v>
                </c:pt>
                <c:pt idx="14620">
                  <c:v>16.478660000000001</c:v>
                </c:pt>
                <c:pt idx="14621">
                  <c:v>16.467359999999999</c:v>
                </c:pt>
                <c:pt idx="14622">
                  <c:v>16.45655</c:v>
                </c:pt>
                <c:pt idx="14623">
                  <c:v>16.44537</c:v>
                </c:pt>
                <c:pt idx="14624">
                  <c:v>16.434460000000001</c:v>
                </c:pt>
                <c:pt idx="14625">
                  <c:v>16.4236</c:v>
                </c:pt>
                <c:pt idx="14626">
                  <c:v>16.412500000000001</c:v>
                </c:pt>
                <c:pt idx="14627">
                  <c:v>16.402670000000001</c:v>
                </c:pt>
                <c:pt idx="14628">
                  <c:v>16.391739999999999</c:v>
                </c:pt>
                <c:pt idx="14629">
                  <c:v>16.381340000000002</c:v>
                </c:pt>
                <c:pt idx="14630">
                  <c:v>16.37124</c:v>
                </c:pt>
                <c:pt idx="14631">
                  <c:v>16.361419999999999</c:v>
                </c:pt>
                <c:pt idx="14632">
                  <c:v>16.35183</c:v>
                </c:pt>
                <c:pt idx="14633">
                  <c:v>16.341480000000001</c:v>
                </c:pt>
                <c:pt idx="14634">
                  <c:v>16.331630000000001</c:v>
                </c:pt>
                <c:pt idx="14635">
                  <c:v>16.321719999999999</c:v>
                </c:pt>
                <c:pt idx="14636">
                  <c:v>16.311900000000001</c:v>
                </c:pt>
                <c:pt idx="14637">
                  <c:v>16.303039999999999</c:v>
                </c:pt>
                <c:pt idx="14638">
                  <c:v>16.293389999999999</c:v>
                </c:pt>
                <c:pt idx="14639">
                  <c:v>16.2835</c:v>
                </c:pt>
                <c:pt idx="14640">
                  <c:v>16.27394</c:v>
                </c:pt>
                <c:pt idx="14641">
                  <c:v>16.263870000000001</c:v>
                </c:pt>
                <c:pt idx="14642">
                  <c:v>16.253409999999999</c:v>
                </c:pt>
                <c:pt idx="14643">
                  <c:v>16.243390000000002</c:v>
                </c:pt>
                <c:pt idx="14644">
                  <c:v>16.23349</c:v>
                </c:pt>
                <c:pt idx="14645">
                  <c:v>16.222999999999999</c:v>
                </c:pt>
                <c:pt idx="14646">
                  <c:v>16.21322</c:v>
                </c:pt>
                <c:pt idx="14647">
                  <c:v>16.203060000000001</c:v>
                </c:pt>
                <c:pt idx="14648">
                  <c:v>16.192360000000001</c:v>
                </c:pt>
                <c:pt idx="14649">
                  <c:v>16.181570000000001</c:v>
                </c:pt>
                <c:pt idx="14650">
                  <c:v>16.171330000000001</c:v>
                </c:pt>
                <c:pt idx="14651">
                  <c:v>16.161149999999999</c:v>
                </c:pt>
                <c:pt idx="14652">
                  <c:v>16.152080000000002</c:v>
                </c:pt>
                <c:pt idx="14653">
                  <c:v>16.14255</c:v>
                </c:pt>
                <c:pt idx="14654">
                  <c:v>16.132459999999998</c:v>
                </c:pt>
                <c:pt idx="14655">
                  <c:v>16.122859999999999</c:v>
                </c:pt>
                <c:pt idx="14656">
                  <c:v>16.113099999999999</c:v>
                </c:pt>
                <c:pt idx="14657">
                  <c:v>16.102989999999998</c:v>
                </c:pt>
                <c:pt idx="14658">
                  <c:v>16.093530000000001</c:v>
                </c:pt>
                <c:pt idx="14659">
                  <c:v>16.084060000000001</c:v>
                </c:pt>
                <c:pt idx="14660">
                  <c:v>16.07395</c:v>
                </c:pt>
                <c:pt idx="14661">
                  <c:v>16.063800000000001</c:v>
                </c:pt>
                <c:pt idx="14662">
                  <c:v>16.05358</c:v>
                </c:pt>
                <c:pt idx="14663">
                  <c:v>16.04318</c:v>
                </c:pt>
                <c:pt idx="14664">
                  <c:v>16.033840000000001</c:v>
                </c:pt>
                <c:pt idx="14665">
                  <c:v>16.024560000000001</c:v>
                </c:pt>
                <c:pt idx="14666">
                  <c:v>16.015129999999999</c:v>
                </c:pt>
                <c:pt idx="14667">
                  <c:v>16.00554</c:v>
                </c:pt>
                <c:pt idx="14668">
                  <c:v>15.99639</c:v>
                </c:pt>
                <c:pt idx="14669">
                  <c:v>15.987909999999999</c:v>
                </c:pt>
                <c:pt idx="14670">
                  <c:v>15.97922</c:v>
                </c:pt>
                <c:pt idx="14671">
                  <c:v>15.970660000000001</c:v>
                </c:pt>
                <c:pt idx="14672">
                  <c:v>15.961930000000001</c:v>
                </c:pt>
                <c:pt idx="14673">
                  <c:v>15.953390000000001</c:v>
                </c:pt>
                <c:pt idx="14674">
                  <c:v>15.94486</c:v>
                </c:pt>
                <c:pt idx="14675">
                  <c:v>15.93683</c:v>
                </c:pt>
                <c:pt idx="14676">
                  <c:v>15.92887</c:v>
                </c:pt>
                <c:pt idx="14677">
                  <c:v>15.92009</c:v>
                </c:pt>
                <c:pt idx="14678">
                  <c:v>15.91126</c:v>
                </c:pt>
                <c:pt idx="14679">
                  <c:v>15.902609999999999</c:v>
                </c:pt>
                <c:pt idx="14680">
                  <c:v>15.89344</c:v>
                </c:pt>
                <c:pt idx="14681">
                  <c:v>15.884080000000001</c:v>
                </c:pt>
                <c:pt idx="14682">
                  <c:v>15.874750000000001</c:v>
                </c:pt>
                <c:pt idx="14683">
                  <c:v>15.865869999999999</c:v>
                </c:pt>
                <c:pt idx="14684">
                  <c:v>15.85721</c:v>
                </c:pt>
                <c:pt idx="14685">
                  <c:v>15.84812</c:v>
                </c:pt>
                <c:pt idx="14686">
                  <c:v>15.839230000000001</c:v>
                </c:pt>
                <c:pt idx="14687">
                  <c:v>15.831049999999999</c:v>
                </c:pt>
                <c:pt idx="14688">
                  <c:v>15.82227</c:v>
                </c:pt>
                <c:pt idx="14689">
                  <c:v>15.81282</c:v>
                </c:pt>
                <c:pt idx="14690">
                  <c:v>15.803739999999999</c:v>
                </c:pt>
                <c:pt idx="14691">
                  <c:v>15.79543</c:v>
                </c:pt>
                <c:pt idx="14692">
                  <c:v>15.786949999999999</c:v>
                </c:pt>
                <c:pt idx="14693">
                  <c:v>15.7784</c:v>
                </c:pt>
                <c:pt idx="14694">
                  <c:v>15.770530000000001</c:v>
                </c:pt>
                <c:pt idx="14695">
                  <c:v>15.762879999999999</c:v>
                </c:pt>
                <c:pt idx="14696">
                  <c:v>15.75479</c:v>
                </c:pt>
                <c:pt idx="14697">
                  <c:v>15.74685</c:v>
                </c:pt>
                <c:pt idx="14698">
                  <c:v>15.73945</c:v>
                </c:pt>
                <c:pt idx="14699">
                  <c:v>15.732290000000001</c:v>
                </c:pt>
                <c:pt idx="14700">
                  <c:v>15.72471</c:v>
                </c:pt>
                <c:pt idx="14701">
                  <c:v>15.716060000000001</c:v>
                </c:pt>
                <c:pt idx="14702">
                  <c:v>15.70739</c:v>
                </c:pt>
                <c:pt idx="14703">
                  <c:v>15.69891</c:v>
                </c:pt>
                <c:pt idx="14704">
                  <c:v>15.690810000000001</c:v>
                </c:pt>
                <c:pt idx="14705">
                  <c:v>15.68295</c:v>
                </c:pt>
                <c:pt idx="14706">
                  <c:v>15.67492</c:v>
                </c:pt>
                <c:pt idx="14707">
                  <c:v>15.66704</c:v>
                </c:pt>
                <c:pt idx="14708">
                  <c:v>15.65845</c:v>
                </c:pt>
                <c:pt idx="14709">
                  <c:v>15.64953</c:v>
                </c:pt>
                <c:pt idx="14710">
                  <c:v>15.641859999999999</c:v>
                </c:pt>
                <c:pt idx="14711">
                  <c:v>15.63438</c:v>
                </c:pt>
                <c:pt idx="14712">
                  <c:v>15.62598</c:v>
                </c:pt>
                <c:pt idx="14713">
                  <c:v>15.617990000000001</c:v>
                </c:pt>
                <c:pt idx="14714">
                  <c:v>15.61003</c:v>
                </c:pt>
                <c:pt idx="14715">
                  <c:v>15.60243</c:v>
                </c:pt>
                <c:pt idx="14716">
                  <c:v>15.59535</c:v>
                </c:pt>
                <c:pt idx="14717">
                  <c:v>15.588150000000001</c:v>
                </c:pt>
                <c:pt idx="14718">
                  <c:v>15.580439999999999</c:v>
                </c:pt>
                <c:pt idx="14719">
                  <c:v>15.57194</c:v>
                </c:pt>
                <c:pt idx="14720">
                  <c:v>15.56316</c:v>
                </c:pt>
                <c:pt idx="14721">
                  <c:v>15.55498</c:v>
                </c:pt>
                <c:pt idx="14722">
                  <c:v>15.54707</c:v>
                </c:pt>
                <c:pt idx="14723">
                  <c:v>15.53885</c:v>
                </c:pt>
                <c:pt idx="14724">
                  <c:v>15.53051</c:v>
                </c:pt>
                <c:pt idx="14725">
                  <c:v>15.522460000000001</c:v>
                </c:pt>
                <c:pt idx="14726">
                  <c:v>15.5144</c:v>
                </c:pt>
                <c:pt idx="14727">
                  <c:v>15.50614</c:v>
                </c:pt>
                <c:pt idx="14728">
                  <c:v>15.498100000000001</c:v>
                </c:pt>
                <c:pt idx="14729">
                  <c:v>15.49029</c:v>
                </c:pt>
                <c:pt idx="14730">
                  <c:v>15.482559999999999</c:v>
                </c:pt>
                <c:pt idx="14731">
                  <c:v>15.474679999999999</c:v>
                </c:pt>
                <c:pt idx="14732">
                  <c:v>15.466100000000001</c:v>
                </c:pt>
                <c:pt idx="14733">
                  <c:v>15.457240000000001</c:v>
                </c:pt>
                <c:pt idx="14734">
                  <c:v>15.44815</c:v>
                </c:pt>
                <c:pt idx="14735">
                  <c:v>15.43956</c:v>
                </c:pt>
                <c:pt idx="14736">
                  <c:v>15.43125</c:v>
                </c:pt>
                <c:pt idx="14737">
                  <c:v>15.422370000000001</c:v>
                </c:pt>
                <c:pt idx="14738">
                  <c:v>15.414350000000001</c:v>
                </c:pt>
                <c:pt idx="14739">
                  <c:v>15.40751</c:v>
                </c:pt>
                <c:pt idx="14740">
                  <c:v>15.40048</c:v>
                </c:pt>
                <c:pt idx="14741">
                  <c:v>15.39249</c:v>
                </c:pt>
                <c:pt idx="14742">
                  <c:v>15.385289999999999</c:v>
                </c:pt>
                <c:pt idx="14743">
                  <c:v>15.378130000000001</c:v>
                </c:pt>
                <c:pt idx="14744">
                  <c:v>15.370939999999999</c:v>
                </c:pt>
                <c:pt idx="14745">
                  <c:v>15.36265</c:v>
                </c:pt>
                <c:pt idx="14746">
                  <c:v>15.355409999999999</c:v>
                </c:pt>
                <c:pt idx="14747">
                  <c:v>15.34844</c:v>
                </c:pt>
                <c:pt idx="14748">
                  <c:v>15.34046</c:v>
                </c:pt>
                <c:pt idx="14749">
                  <c:v>15.333259999999999</c:v>
                </c:pt>
                <c:pt idx="14750">
                  <c:v>15.325749999999999</c:v>
                </c:pt>
                <c:pt idx="14751">
                  <c:v>15.318960000000001</c:v>
                </c:pt>
                <c:pt idx="14752">
                  <c:v>15.311859999999999</c:v>
                </c:pt>
                <c:pt idx="14753">
                  <c:v>15.304489999999999</c:v>
                </c:pt>
                <c:pt idx="14754">
                  <c:v>15.29792</c:v>
                </c:pt>
                <c:pt idx="14755">
                  <c:v>15.290699999999999</c:v>
                </c:pt>
                <c:pt idx="14756">
                  <c:v>15.28288</c:v>
                </c:pt>
                <c:pt idx="14757">
                  <c:v>15.275270000000001</c:v>
                </c:pt>
                <c:pt idx="14758">
                  <c:v>15.269299999999999</c:v>
                </c:pt>
                <c:pt idx="14759">
                  <c:v>15.26365</c:v>
                </c:pt>
                <c:pt idx="14760">
                  <c:v>15.25661</c:v>
                </c:pt>
                <c:pt idx="14761">
                  <c:v>15.249309999999999</c:v>
                </c:pt>
                <c:pt idx="14762">
                  <c:v>15.242789999999999</c:v>
                </c:pt>
                <c:pt idx="14763">
                  <c:v>15.23569</c:v>
                </c:pt>
                <c:pt idx="14764">
                  <c:v>15.22795</c:v>
                </c:pt>
                <c:pt idx="14765">
                  <c:v>15.22095</c:v>
                </c:pt>
                <c:pt idx="14766">
                  <c:v>15.21335</c:v>
                </c:pt>
                <c:pt idx="14767">
                  <c:v>15.204750000000001</c:v>
                </c:pt>
                <c:pt idx="14768">
                  <c:v>15.196859999999999</c:v>
                </c:pt>
                <c:pt idx="14769">
                  <c:v>15.190300000000001</c:v>
                </c:pt>
                <c:pt idx="14770">
                  <c:v>15.18422</c:v>
                </c:pt>
                <c:pt idx="14771">
                  <c:v>15.17806</c:v>
                </c:pt>
                <c:pt idx="14772">
                  <c:v>15.17244</c:v>
                </c:pt>
                <c:pt idx="14773">
                  <c:v>15.16666</c:v>
                </c:pt>
                <c:pt idx="14774">
                  <c:v>15.161429999999999</c:v>
                </c:pt>
                <c:pt idx="14775">
                  <c:v>15.155530000000001</c:v>
                </c:pt>
                <c:pt idx="14776">
                  <c:v>15.149039999999999</c:v>
                </c:pt>
                <c:pt idx="14777">
                  <c:v>15.142569999999999</c:v>
                </c:pt>
                <c:pt idx="14778">
                  <c:v>15.13641</c:v>
                </c:pt>
                <c:pt idx="14779">
                  <c:v>15.12904</c:v>
                </c:pt>
                <c:pt idx="14780">
                  <c:v>15.12222</c:v>
                </c:pt>
                <c:pt idx="14781">
                  <c:v>15.11542</c:v>
                </c:pt>
                <c:pt idx="14782">
                  <c:v>15.10923</c:v>
                </c:pt>
                <c:pt idx="14783">
                  <c:v>15.10345</c:v>
                </c:pt>
                <c:pt idx="14784">
                  <c:v>15.097099999999999</c:v>
                </c:pt>
                <c:pt idx="14785">
                  <c:v>15.09135</c:v>
                </c:pt>
                <c:pt idx="14786">
                  <c:v>15.085140000000001</c:v>
                </c:pt>
                <c:pt idx="14787">
                  <c:v>15.07823</c:v>
                </c:pt>
                <c:pt idx="14788">
                  <c:v>15.071730000000001</c:v>
                </c:pt>
                <c:pt idx="14789">
                  <c:v>15.06523</c:v>
                </c:pt>
                <c:pt idx="14790">
                  <c:v>15.0585</c:v>
                </c:pt>
                <c:pt idx="14791">
                  <c:v>15.052390000000001</c:v>
                </c:pt>
                <c:pt idx="14792">
                  <c:v>15.045389999999999</c:v>
                </c:pt>
                <c:pt idx="14793">
                  <c:v>15.03825</c:v>
                </c:pt>
                <c:pt idx="14794">
                  <c:v>15.03098</c:v>
                </c:pt>
                <c:pt idx="14795">
                  <c:v>15.02444</c:v>
                </c:pt>
                <c:pt idx="14796">
                  <c:v>15.016819999999999</c:v>
                </c:pt>
                <c:pt idx="14797">
                  <c:v>15.009219999999999</c:v>
                </c:pt>
                <c:pt idx="14798">
                  <c:v>15.00212</c:v>
                </c:pt>
                <c:pt idx="14799">
                  <c:v>14.99455</c:v>
                </c:pt>
                <c:pt idx="14800">
                  <c:v>14.98765</c:v>
                </c:pt>
                <c:pt idx="14801">
                  <c:v>14.98062</c:v>
                </c:pt>
                <c:pt idx="14802">
                  <c:v>14.97453</c:v>
                </c:pt>
                <c:pt idx="14803">
                  <c:v>14.968209999999999</c:v>
                </c:pt>
                <c:pt idx="14804">
                  <c:v>14.96167</c:v>
                </c:pt>
                <c:pt idx="14805">
                  <c:v>14.955209999999999</c:v>
                </c:pt>
                <c:pt idx="14806">
                  <c:v>14.94886</c:v>
                </c:pt>
                <c:pt idx="14807">
                  <c:v>14.94275</c:v>
                </c:pt>
                <c:pt idx="14808">
                  <c:v>14.935650000000001</c:v>
                </c:pt>
                <c:pt idx="14809">
                  <c:v>14.929320000000001</c:v>
                </c:pt>
                <c:pt idx="14810">
                  <c:v>14.922980000000001</c:v>
                </c:pt>
                <c:pt idx="14811">
                  <c:v>14.91653</c:v>
                </c:pt>
                <c:pt idx="14812">
                  <c:v>14.909649999999999</c:v>
                </c:pt>
                <c:pt idx="14813">
                  <c:v>14.90366</c:v>
                </c:pt>
                <c:pt idx="14814">
                  <c:v>14.89752</c:v>
                </c:pt>
                <c:pt idx="14815">
                  <c:v>14.89188</c:v>
                </c:pt>
                <c:pt idx="14816">
                  <c:v>14.88575</c:v>
                </c:pt>
                <c:pt idx="14817">
                  <c:v>14.880649999999999</c:v>
                </c:pt>
                <c:pt idx="14818">
                  <c:v>14.87453</c:v>
                </c:pt>
                <c:pt idx="14819">
                  <c:v>14.867850000000001</c:v>
                </c:pt>
                <c:pt idx="14820">
                  <c:v>14.860440000000001</c:v>
                </c:pt>
                <c:pt idx="14821">
                  <c:v>14.85394</c:v>
                </c:pt>
                <c:pt idx="14822">
                  <c:v>14.84578</c:v>
                </c:pt>
                <c:pt idx="14823">
                  <c:v>14.83853</c:v>
                </c:pt>
                <c:pt idx="14824">
                  <c:v>14.831110000000001</c:v>
                </c:pt>
                <c:pt idx="14825">
                  <c:v>14.82343</c:v>
                </c:pt>
                <c:pt idx="14826">
                  <c:v>14.81692</c:v>
                </c:pt>
                <c:pt idx="14827">
                  <c:v>14.811310000000001</c:v>
                </c:pt>
                <c:pt idx="14828">
                  <c:v>14.80495</c:v>
                </c:pt>
                <c:pt idx="14829">
                  <c:v>14.79959</c:v>
                </c:pt>
                <c:pt idx="14830">
                  <c:v>14.79294</c:v>
                </c:pt>
                <c:pt idx="14831">
                  <c:v>14.7872</c:v>
                </c:pt>
                <c:pt idx="14832">
                  <c:v>14.78148</c:v>
                </c:pt>
                <c:pt idx="14833">
                  <c:v>14.775589999999999</c:v>
                </c:pt>
                <c:pt idx="14834">
                  <c:v>14.769349999999999</c:v>
                </c:pt>
                <c:pt idx="14835">
                  <c:v>14.763479999999999</c:v>
                </c:pt>
                <c:pt idx="14836">
                  <c:v>14.75773</c:v>
                </c:pt>
                <c:pt idx="14837">
                  <c:v>14.753130000000001</c:v>
                </c:pt>
                <c:pt idx="14838">
                  <c:v>14.7476</c:v>
                </c:pt>
                <c:pt idx="14839">
                  <c:v>14.74071</c:v>
                </c:pt>
                <c:pt idx="14840">
                  <c:v>14.73537</c:v>
                </c:pt>
                <c:pt idx="14841">
                  <c:v>14.72865</c:v>
                </c:pt>
                <c:pt idx="14842">
                  <c:v>14.72203</c:v>
                </c:pt>
                <c:pt idx="14843">
                  <c:v>14.71637</c:v>
                </c:pt>
                <c:pt idx="14844">
                  <c:v>14.709530000000001</c:v>
                </c:pt>
                <c:pt idx="14845">
                  <c:v>14.70346</c:v>
                </c:pt>
                <c:pt idx="14846">
                  <c:v>14.698539999999999</c:v>
                </c:pt>
                <c:pt idx="14847">
                  <c:v>14.6934</c:v>
                </c:pt>
                <c:pt idx="14848">
                  <c:v>14.688510000000001</c:v>
                </c:pt>
                <c:pt idx="14849">
                  <c:v>14.68322</c:v>
                </c:pt>
                <c:pt idx="14850">
                  <c:v>14.67728</c:v>
                </c:pt>
                <c:pt idx="14851">
                  <c:v>14.67192</c:v>
                </c:pt>
                <c:pt idx="14852">
                  <c:v>14.665330000000001</c:v>
                </c:pt>
                <c:pt idx="14853">
                  <c:v>14.659380000000001</c:v>
                </c:pt>
                <c:pt idx="14854">
                  <c:v>14.654730000000001</c:v>
                </c:pt>
                <c:pt idx="14855">
                  <c:v>14.64934</c:v>
                </c:pt>
                <c:pt idx="14856">
                  <c:v>14.64428</c:v>
                </c:pt>
                <c:pt idx="14857">
                  <c:v>14.63786</c:v>
                </c:pt>
                <c:pt idx="14858">
                  <c:v>14.632490000000001</c:v>
                </c:pt>
                <c:pt idx="14859">
                  <c:v>14.626810000000001</c:v>
                </c:pt>
                <c:pt idx="14860">
                  <c:v>14.6213</c:v>
                </c:pt>
                <c:pt idx="14861">
                  <c:v>14.615600000000001</c:v>
                </c:pt>
                <c:pt idx="14862">
                  <c:v>14.60952</c:v>
                </c:pt>
                <c:pt idx="14863">
                  <c:v>14.60337</c:v>
                </c:pt>
                <c:pt idx="14864">
                  <c:v>14.596780000000001</c:v>
                </c:pt>
                <c:pt idx="14865">
                  <c:v>14.59061</c:v>
                </c:pt>
                <c:pt idx="14866">
                  <c:v>14.58357</c:v>
                </c:pt>
                <c:pt idx="14867">
                  <c:v>14.57804</c:v>
                </c:pt>
                <c:pt idx="14868">
                  <c:v>14.573589999999999</c:v>
                </c:pt>
                <c:pt idx="14869">
                  <c:v>14.56761</c:v>
                </c:pt>
                <c:pt idx="14870">
                  <c:v>14.561590000000001</c:v>
                </c:pt>
                <c:pt idx="14871">
                  <c:v>14.555540000000001</c:v>
                </c:pt>
                <c:pt idx="14872">
                  <c:v>14.5503</c:v>
                </c:pt>
                <c:pt idx="14873">
                  <c:v>14.545</c:v>
                </c:pt>
                <c:pt idx="14874">
                  <c:v>14.5397</c:v>
                </c:pt>
                <c:pt idx="14875">
                  <c:v>14.534979999999999</c:v>
                </c:pt>
                <c:pt idx="14876">
                  <c:v>14.52957</c:v>
                </c:pt>
                <c:pt idx="14877">
                  <c:v>14.52328</c:v>
                </c:pt>
                <c:pt idx="14878">
                  <c:v>14.51652</c:v>
                </c:pt>
                <c:pt idx="14879">
                  <c:v>14.51022</c:v>
                </c:pt>
                <c:pt idx="14880">
                  <c:v>14.50493</c:v>
                </c:pt>
                <c:pt idx="14881">
                  <c:v>14.49924</c:v>
                </c:pt>
                <c:pt idx="14882">
                  <c:v>14.493650000000001</c:v>
                </c:pt>
                <c:pt idx="14883">
                  <c:v>14.48757</c:v>
                </c:pt>
                <c:pt idx="14884">
                  <c:v>14.48211</c:v>
                </c:pt>
                <c:pt idx="14885">
                  <c:v>14.4765</c:v>
                </c:pt>
                <c:pt idx="14886">
                  <c:v>14.471019999999999</c:v>
                </c:pt>
                <c:pt idx="14887">
                  <c:v>14.46496</c:v>
                </c:pt>
                <c:pt idx="14888">
                  <c:v>14.45881</c:v>
                </c:pt>
                <c:pt idx="14889">
                  <c:v>14.4537</c:v>
                </c:pt>
                <c:pt idx="14890">
                  <c:v>14.447509999999999</c:v>
                </c:pt>
                <c:pt idx="14891">
                  <c:v>14.44186</c:v>
                </c:pt>
                <c:pt idx="14892">
                  <c:v>14.436170000000001</c:v>
                </c:pt>
                <c:pt idx="14893">
                  <c:v>14.43065</c:v>
                </c:pt>
                <c:pt idx="14894">
                  <c:v>14.42564</c:v>
                </c:pt>
                <c:pt idx="14895">
                  <c:v>14.42056</c:v>
                </c:pt>
                <c:pt idx="14896">
                  <c:v>14.414899999999999</c:v>
                </c:pt>
                <c:pt idx="14897">
                  <c:v>14.409409999999999</c:v>
                </c:pt>
                <c:pt idx="14898">
                  <c:v>14.40372</c:v>
                </c:pt>
                <c:pt idx="14899">
                  <c:v>14.398389999999999</c:v>
                </c:pt>
                <c:pt idx="14900">
                  <c:v>14.392519999999999</c:v>
                </c:pt>
                <c:pt idx="14901">
                  <c:v>14.38658</c:v>
                </c:pt>
                <c:pt idx="14902">
                  <c:v>14.38081</c:v>
                </c:pt>
                <c:pt idx="14903">
                  <c:v>14.375999999999999</c:v>
                </c:pt>
                <c:pt idx="14904">
                  <c:v>14.37026</c:v>
                </c:pt>
                <c:pt idx="14905">
                  <c:v>14.363989999999999</c:v>
                </c:pt>
                <c:pt idx="14906">
                  <c:v>14.35812</c:v>
                </c:pt>
                <c:pt idx="14907">
                  <c:v>14.353529999999999</c:v>
                </c:pt>
                <c:pt idx="14908">
                  <c:v>14.34759</c:v>
                </c:pt>
                <c:pt idx="14909">
                  <c:v>14.340920000000001</c:v>
                </c:pt>
                <c:pt idx="14910">
                  <c:v>14.3353</c:v>
                </c:pt>
                <c:pt idx="14911">
                  <c:v>14.329040000000001</c:v>
                </c:pt>
                <c:pt idx="14912">
                  <c:v>14.323449999999999</c:v>
                </c:pt>
                <c:pt idx="14913">
                  <c:v>14.318569999999999</c:v>
                </c:pt>
                <c:pt idx="14914">
                  <c:v>14.314170000000001</c:v>
                </c:pt>
                <c:pt idx="14915">
                  <c:v>14.30968</c:v>
                </c:pt>
                <c:pt idx="14916">
                  <c:v>14.305350000000001</c:v>
                </c:pt>
                <c:pt idx="14917">
                  <c:v>14.300940000000001</c:v>
                </c:pt>
                <c:pt idx="14918">
                  <c:v>14.295769999999999</c:v>
                </c:pt>
                <c:pt idx="14919">
                  <c:v>14.29129</c:v>
                </c:pt>
                <c:pt idx="14920">
                  <c:v>14.286199999999999</c:v>
                </c:pt>
                <c:pt idx="14921">
                  <c:v>14.280849999999999</c:v>
                </c:pt>
                <c:pt idx="14922">
                  <c:v>14.27519</c:v>
                </c:pt>
                <c:pt idx="14923">
                  <c:v>14.269579999999999</c:v>
                </c:pt>
                <c:pt idx="14924">
                  <c:v>14.263870000000001</c:v>
                </c:pt>
                <c:pt idx="14925">
                  <c:v>14.258319999999999</c:v>
                </c:pt>
                <c:pt idx="14926">
                  <c:v>14.25301</c:v>
                </c:pt>
                <c:pt idx="14927">
                  <c:v>14.24835</c:v>
                </c:pt>
                <c:pt idx="14928">
                  <c:v>14.244199999999999</c:v>
                </c:pt>
                <c:pt idx="14929">
                  <c:v>14.239100000000001</c:v>
                </c:pt>
                <c:pt idx="14930">
                  <c:v>14.23373</c:v>
                </c:pt>
                <c:pt idx="14931">
                  <c:v>14.22906</c:v>
                </c:pt>
                <c:pt idx="14932">
                  <c:v>14.22484</c:v>
                </c:pt>
                <c:pt idx="14933">
                  <c:v>14.22043</c:v>
                </c:pt>
                <c:pt idx="14934">
                  <c:v>14.21603</c:v>
                </c:pt>
                <c:pt idx="14935">
                  <c:v>14.211209999999999</c:v>
                </c:pt>
                <c:pt idx="14936">
                  <c:v>14.20613</c:v>
                </c:pt>
                <c:pt idx="14937">
                  <c:v>14.20111</c:v>
                </c:pt>
                <c:pt idx="14938">
                  <c:v>14.19586</c:v>
                </c:pt>
                <c:pt idx="14939">
                  <c:v>14.191079999999999</c:v>
                </c:pt>
                <c:pt idx="14940">
                  <c:v>14.186400000000001</c:v>
                </c:pt>
                <c:pt idx="14941">
                  <c:v>14.18122</c:v>
                </c:pt>
                <c:pt idx="14942">
                  <c:v>14.17595</c:v>
                </c:pt>
                <c:pt idx="14943">
                  <c:v>14.17042</c:v>
                </c:pt>
                <c:pt idx="14944">
                  <c:v>14.16508</c:v>
                </c:pt>
                <c:pt idx="14945">
                  <c:v>14.16001</c:v>
                </c:pt>
                <c:pt idx="14946">
                  <c:v>14.15442</c:v>
                </c:pt>
                <c:pt idx="14947">
                  <c:v>14.148630000000001</c:v>
                </c:pt>
                <c:pt idx="14948">
                  <c:v>14.14303</c:v>
                </c:pt>
                <c:pt idx="14949">
                  <c:v>14.13763</c:v>
                </c:pt>
                <c:pt idx="14950">
                  <c:v>14.13265</c:v>
                </c:pt>
                <c:pt idx="14951">
                  <c:v>14.12815</c:v>
                </c:pt>
                <c:pt idx="14952">
                  <c:v>14.12411</c:v>
                </c:pt>
                <c:pt idx="14953">
                  <c:v>14.11909</c:v>
                </c:pt>
                <c:pt idx="14954">
                  <c:v>14.11307</c:v>
                </c:pt>
                <c:pt idx="14955">
                  <c:v>14.108219999999999</c:v>
                </c:pt>
                <c:pt idx="14956">
                  <c:v>14.10371</c:v>
                </c:pt>
                <c:pt idx="14957">
                  <c:v>14.098699999999999</c:v>
                </c:pt>
                <c:pt idx="14958">
                  <c:v>14.093819999999999</c:v>
                </c:pt>
                <c:pt idx="14959">
                  <c:v>14.089119999999999</c:v>
                </c:pt>
                <c:pt idx="14960">
                  <c:v>14.08464</c:v>
                </c:pt>
                <c:pt idx="14961">
                  <c:v>14.08074</c:v>
                </c:pt>
                <c:pt idx="14962">
                  <c:v>14.07701</c:v>
                </c:pt>
                <c:pt idx="14963">
                  <c:v>14.07245</c:v>
                </c:pt>
                <c:pt idx="14964">
                  <c:v>14.06752</c:v>
                </c:pt>
                <c:pt idx="14965">
                  <c:v>14.0623</c:v>
                </c:pt>
                <c:pt idx="14966">
                  <c:v>14.05644</c:v>
                </c:pt>
                <c:pt idx="14967">
                  <c:v>14.051220000000001</c:v>
                </c:pt>
                <c:pt idx="14968">
                  <c:v>14.04669</c:v>
                </c:pt>
                <c:pt idx="14969">
                  <c:v>14.042439999999999</c:v>
                </c:pt>
                <c:pt idx="14970">
                  <c:v>14.03824</c:v>
                </c:pt>
                <c:pt idx="14971">
                  <c:v>14.03322</c:v>
                </c:pt>
                <c:pt idx="14972">
                  <c:v>14.02819</c:v>
                </c:pt>
                <c:pt idx="14973">
                  <c:v>14.02402</c:v>
                </c:pt>
                <c:pt idx="14974">
                  <c:v>14.01975</c:v>
                </c:pt>
                <c:pt idx="14975">
                  <c:v>14.014810000000001</c:v>
                </c:pt>
                <c:pt idx="14976">
                  <c:v>14.01003</c:v>
                </c:pt>
                <c:pt idx="14977">
                  <c:v>14.005459999999999</c:v>
                </c:pt>
                <c:pt idx="14978">
                  <c:v>14.000260000000001</c:v>
                </c:pt>
                <c:pt idx="14979">
                  <c:v>13.995480000000001</c:v>
                </c:pt>
                <c:pt idx="14980">
                  <c:v>13.99089</c:v>
                </c:pt>
                <c:pt idx="14981">
                  <c:v>13.985810000000001</c:v>
                </c:pt>
                <c:pt idx="14982">
                  <c:v>13.980930000000001</c:v>
                </c:pt>
                <c:pt idx="14983">
                  <c:v>13.97594</c:v>
                </c:pt>
                <c:pt idx="14984">
                  <c:v>13.97129</c:v>
                </c:pt>
                <c:pt idx="14985">
                  <c:v>13.967040000000001</c:v>
                </c:pt>
                <c:pt idx="14986">
                  <c:v>13.9617</c:v>
                </c:pt>
                <c:pt idx="14987">
                  <c:v>13.956469999999999</c:v>
                </c:pt>
                <c:pt idx="14988">
                  <c:v>13.95214</c:v>
                </c:pt>
                <c:pt idx="14989">
                  <c:v>13.94702</c:v>
                </c:pt>
                <c:pt idx="14990">
                  <c:v>13.94237</c:v>
                </c:pt>
                <c:pt idx="14991">
                  <c:v>13.93853</c:v>
                </c:pt>
                <c:pt idx="14992">
                  <c:v>13.93487</c:v>
                </c:pt>
                <c:pt idx="14993">
                  <c:v>13.93102</c:v>
                </c:pt>
                <c:pt idx="14994">
                  <c:v>13.92624</c:v>
                </c:pt>
                <c:pt idx="14995">
                  <c:v>13.92146</c:v>
                </c:pt>
                <c:pt idx="14996">
                  <c:v>13.917450000000001</c:v>
                </c:pt>
                <c:pt idx="14997">
                  <c:v>13.9137</c:v>
                </c:pt>
                <c:pt idx="14998">
                  <c:v>13.909269999999999</c:v>
                </c:pt>
                <c:pt idx="14999">
                  <c:v>13.90422</c:v>
                </c:pt>
                <c:pt idx="15000">
                  <c:v>13.899979999999999</c:v>
                </c:pt>
                <c:pt idx="15001">
                  <c:v>13.89603</c:v>
                </c:pt>
                <c:pt idx="15002">
                  <c:v>13.891310000000001</c:v>
                </c:pt>
                <c:pt idx="15003">
                  <c:v>13.886649999999999</c:v>
                </c:pt>
                <c:pt idx="15004">
                  <c:v>13.8827</c:v>
                </c:pt>
                <c:pt idx="15005">
                  <c:v>13.877649999999999</c:v>
                </c:pt>
                <c:pt idx="15006">
                  <c:v>13.87236</c:v>
                </c:pt>
                <c:pt idx="15007">
                  <c:v>13.86781</c:v>
                </c:pt>
                <c:pt idx="15008">
                  <c:v>13.86342</c:v>
                </c:pt>
                <c:pt idx="15009">
                  <c:v>13.859310000000001</c:v>
                </c:pt>
                <c:pt idx="15010">
                  <c:v>13.854850000000001</c:v>
                </c:pt>
                <c:pt idx="15011">
                  <c:v>13.84943</c:v>
                </c:pt>
                <c:pt idx="15012">
                  <c:v>13.84459</c:v>
                </c:pt>
                <c:pt idx="15013">
                  <c:v>13.84071</c:v>
                </c:pt>
                <c:pt idx="15014">
                  <c:v>13.836539999999999</c:v>
                </c:pt>
                <c:pt idx="15015">
                  <c:v>13.831899999999999</c:v>
                </c:pt>
                <c:pt idx="15016">
                  <c:v>13.827260000000001</c:v>
                </c:pt>
                <c:pt idx="15017">
                  <c:v>13.82267</c:v>
                </c:pt>
                <c:pt idx="15018">
                  <c:v>13.816330000000001</c:v>
                </c:pt>
                <c:pt idx="15019">
                  <c:v>13.811299999999999</c:v>
                </c:pt>
                <c:pt idx="15020">
                  <c:v>13.80768</c:v>
                </c:pt>
                <c:pt idx="15021">
                  <c:v>13.804080000000001</c:v>
                </c:pt>
                <c:pt idx="15022">
                  <c:v>13.80092</c:v>
                </c:pt>
                <c:pt idx="15023">
                  <c:v>13.79677</c:v>
                </c:pt>
                <c:pt idx="15024">
                  <c:v>13.7919</c:v>
                </c:pt>
                <c:pt idx="15025">
                  <c:v>13.788080000000001</c:v>
                </c:pt>
                <c:pt idx="15026">
                  <c:v>13.784280000000001</c:v>
                </c:pt>
                <c:pt idx="15027">
                  <c:v>13.779820000000001</c:v>
                </c:pt>
                <c:pt idx="15028">
                  <c:v>13.77553</c:v>
                </c:pt>
                <c:pt idx="15029">
                  <c:v>13.771470000000001</c:v>
                </c:pt>
                <c:pt idx="15030">
                  <c:v>13.766970000000001</c:v>
                </c:pt>
                <c:pt idx="15031">
                  <c:v>13.76322</c:v>
                </c:pt>
                <c:pt idx="15032">
                  <c:v>13.75916</c:v>
                </c:pt>
                <c:pt idx="15033">
                  <c:v>13.75437</c:v>
                </c:pt>
                <c:pt idx="15034">
                  <c:v>13.74994</c:v>
                </c:pt>
                <c:pt idx="15035">
                  <c:v>13.743919999999999</c:v>
                </c:pt>
                <c:pt idx="15036">
                  <c:v>13.73945</c:v>
                </c:pt>
                <c:pt idx="15037">
                  <c:v>13.73598</c:v>
                </c:pt>
                <c:pt idx="15038">
                  <c:v>13.73156</c:v>
                </c:pt>
                <c:pt idx="15039">
                  <c:v>13.727399999999999</c:v>
                </c:pt>
                <c:pt idx="15040">
                  <c:v>13.72382</c:v>
                </c:pt>
                <c:pt idx="15041">
                  <c:v>13.71926</c:v>
                </c:pt>
                <c:pt idx="15042">
                  <c:v>13.715439999999999</c:v>
                </c:pt>
                <c:pt idx="15043">
                  <c:v>13.71156</c:v>
                </c:pt>
                <c:pt idx="15044">
                  <c:v>13.70782</c:v>
                </c:pt>
                <c:pt idx="15045">
                  <c:v>13.704129999999999</c:v>
                </c:pt>
                <c:pt idx="15046">
                  <c:v>13.70026</c:v>
                </c:pt>
                <c:pt idx="15047">
                  <c:v>13.696</c:v>
                </c:pt>
                <c:pt idx="15048">
                  <c:v>13.691940000000001</c:v>
                </c:pt>
                <c:pt idx="15049">
                  <c:v>13.688219999999999</c:v>
                </c:pt>
                <c:pt idx="15050">
                  <c:v>13.684049999999999</c:v>
                </c:pt>
                <c:pt idx="15051">
                  <c:v>13.680160000000001</c:v>
                </c:pt>
                <c:pt idx="15052">
                  <c:v>13.6759</c:v>
                </c:pt>
                <c:pt idx="15053">
                  <c:v>13.67193</c:v>
                </c:pt>
                <c:pt idx="15054">
                  <c:v>13.668329999999999</c:v>
                </c:pt>
                <c:pt idx="15055">
                  <c:v>13.66597</c:v>
                </c:pt>
                <c:pt idx="15056">
                  <c:v>13.662179999999999</c:v>
                </c:pt>
                <c:pt idx="15057">
                  <c:v>13.65799</c:v>
                </c:pt>
                <c:pt idx="15058">
                  <c:v>13.65376</c:v>
                </c:pt>
                <c:pt idx="15059">
                  <c:v>13.64983</c:v>
                </c:pt>
                <c:pt idx="15060">
                  <c:v>13.64589</c:v>
                </c:pt>
                <c:pt idx="15061">
                  <c:v>13.642519999999999</c:v>
                </c:pt>
                <c:pt idx="15062">
                  <c:v>13.639110000000001</c:v>
                </c:pt>
                <c:pt idx="15063">
                  <c:v>13.63447</c:v>
                </c:pt>
                <c:pt idx="15064">
                  <c:v>13.63008</c:v>
                </c:pt>
                <c:pt idx="15065">
                  <c:v>13.625959999999999</c:v>
                </c:pt>
                <c:pt idx="15066">
                  <c:v>13.6229</c:v>
                </c:pt>
                <c:pt idx="15067">
                  <c:v>13.61914</c:v>
                </c:pt>
                <c:pt idx="15068">
                  <c:v>13.617010000000001</c:v>
                </c:pt>
                <c:pt idx="15069">
                  <c:v>13.61506</c:v>
                </c:pt>
                <c:pt idx="15070">
                  <c:v>13.6106</c:v>
                </c:pt>
                <c:pt idx="15071">
                  <c:v>13.6066</c:v>
                </c:pt>
                <c:pt idx="15072">
                  <c:v>13.60271</c:v>
                </c:pt>
                <c:pt idx="15073">
                  <c:v>13.59859</c:v>
                </c:pt>
                <c:pt idx="15074">
                  <c:v>13.595689999999999</c:v>
                </c:pt>
                <c:pt idx="15075">
                  <c:v>13.591659999999999</c:v>
                </c:pt>
                <c:pt idx="15076">
                  <c:v>13.58714</c:v>
                </c:pt>
                <c:pt idx="15077">
                  <c:v>13.58343</c:v>
                </c:pt>
                <c:pt idx="15078">
                  <c:v>13.580410000000001</c:v>
                </c:pt>
                <c:pt idx="15079">
                  <c:v>13.57719</c:v>
                </c:pt>
                <c:pt idx="15080">
                  <c:v>13.57287</c:v>
                </c:pt>
                <c:pt idx="15081">
                  <c:v>13.56893</c:v>
                </c:pt>
                <c:pt idx="15082">
                  <c:v>13.564590000000001</c:v>
                </c:pt>
                <c:pt idx="15083">
                  <c:v>13.56231</c:v>
                </c:pt>
                <c:pt idx="15084">
                  <c:v>13.55767</c:v>
                </c:pt>
                <c:pt idx="15085">
                  <c:v>13.55509</c:v>
                </c:pt>
                <c:pt idx="15086">
                  <c:v>13.551880000000001</c:v>
                </c:pt>
                <c:pt idx="15087">
                  <c:v>13.54823</c:v>
                </c:pt>
                <c:pt idx="15088">
                  <c:v>13.544650000000001</c:v>
                </c:pt>
                <c:pt idx="15089">
                  <c:v>13.541079999999999</c:v>
                </c:pt>
                <c:pt idx="15090">
                  <c:v>13.53715</c:v>
                </c:pt>
                <c:pt idx="15091">
                  <c:v>13.534380000000001</c:v>
                </c:pt>
                <c:pt idx="15092">
                  <c:v>13.5311</c:v>
                </c:pt>
                <c:pt idx="15093">
                  <c:v>13.52669</c:v>
                </c:pt>
                <c:pt idx="15094">
                  <c:v>13.52237</c:v>
                </c:pt>
                <c:pt idx="15095">
                  <c:v>13.518610000000001</c:v>
                </c:pt>
                <c:pt idx="15096">
                  <c:v>13.51482</c:v>
                </c:pt>
                <c:pt idx="15097">
                  <c:v>13.511200000000001</c:v>
                </c:pt>
                <c:pt idx="15098">
                  <c:v>13.50793</c:v>
                </c:pt>
                <c:pt idx="15099">
                  <c:v>13.50498</c:v>
                </c:pt>
                <c:pt idx="15100">
                  <c:v>13.50198</c:v>
                </c:pt>
                <c:pt idx="15101">
                  <c:v>13.49799</c:v>
                </c:pt>
                <c:pt idx="15102">
                  <c:v>13.494579999999999</c:v>
                </c:pt>
                <c:pt idx="15103">
                  <c:v>13.490790000000001</c:v>
                </c:pt>
                <c:pt idx="15104">
                  <c:v>13.48781</c:v>
                </c:pt>
                <c:pt idx="15105">
                  <c:v>13.483779999999999</c:v>
                </c:pt>
                <c:pt idx="15106">
                  <c:v>13.48086</c:v>
                </c:pt>
                <c:pt idx="15107">
                  <c:v>13.478260000000001</c:v>
                </c:pt>
                <c:pt idx="15108">
                  <c:v>13.47541</c:v>
                </c:pt>
                <c:pt idx="15109">
                  <c:v>13.471959999999999</c:v>
                </c:pt>
                <c:pt idx="15110">
                  <c:v>13.46903</c:v>
                </c:pt>
                <c:pt idx="15111">
                  <c:v>13.466340000000001</c:v>
                </c:pt>
                <c:pt idx="15112">
                  <c:v>13.46411</c:v>
                </c:pt>
                <c:pt idx="15113">
                  <c:v>13.46111</c:v>
                </c:pt>
                <c:pt idx="15114">
                  <c:v>13.458310000000001</c:v>
                </c:pt>
                <c:pt idx="15115">
                  <c:v>13.455780000000001</c:v>
                </c:pt>
                <c:pt idx="15116">
                  <c:v>13.45345</c:v>
                </c:pt>
                <c:pt idx="15117">
                  <c:v>13.449960000000001</c:v>
                </c:pt>
                <c:pt idx="15118">
                  <c:v>13.44548</c:v>
                </c:pt>
                <c:pt idx="15119">
                  <c:v>13.441129999999999</c:v>
                </c:pt>
                <c:pt idx="15120">
                  <c:v>13.438129999999999</c:v>
                </c:pt>
                <c:pt idx="15121">
                  <c:v>13.43586</c:v>
                </c:pt>
                <c:pt idx="15122">
                  <c:v>13.43319</c:v>
                </c:pt>
                <c:pt idx="15123">
                  <c:v>13.42976</c:v>
                </c:pt>
                <c:pt idx="15124">
                  <c:v>13.42694</c:v>
                </c:pt>
                <c:pt idx="15125">
                  <c:v>13.424390000000001</c:v>
                </c:pt>
                <c:pt idx="15126">
                  <c:v>13.421659999999999</c:v>
                </c:pt>
                <c:pt idx="15127">
                  <c:v>13.41907</c:v>
                </c:pt>
                <c:pt idx="15128">
                  <c:v>13.41644</c:v>
                </c:pt>
                <c:pt idx="15129">
                  <c:v>13.41344</c:v>
                </c:pt>
                <c:pt idx="15130">
                  <c:v>13.41084</c:v>
                </c:pt>
                <c:pt idx="15131">
                  <c:v>13.4086</c:v>
                </c:pt>
                <c:pt idx="15132">
                  <c:v>13.40644</c:v>
                </c:pt>
                <c:pt idx="15133">
                  <c:v>13.40268</c:v>
                </c:pt>
                <c:pt idx="15134">
                  <c:v>13.39988</c:v>
                </c:pt>
                <c:pt idx="15135">
                  <c:v>13.39681</c:v>
                </c:pt>
                <c:pt idx="15136">
                  <c:v>13.393649999999999</c:v>
                </c:pt>
                <c:pt idx="15137">
                  <c:v>13.390840000000001</c:v>
                </c:pt>
                <c:pt idx="15138">
                  <c:v>13.387689999999999</c:v>
                </c:pt>
                <c:pt idx="15139">
                  <c:v>13.385400000000001</c:v>
                </c:pt>
                <c:pt idx="15140">
                  <c:v>13.38251</c:v>
                </c:pt>
                <c:pt idx="15141">
                  <c:v>13.37904</c:v>
                </c:pt>
                <c:pt idx="15142">
                  <c:v>13.37555</c:v>
                </c:pt>
                <c:pt idx="15143">
                  <c:v>13.37294</c:v>
                </c:pt>
                <c:pt idx="15144">
                  <c:v>13.371180000000001</c:v>
                </c:pt>
                <c:pt idx="15145">
                  <c:v>13.3691</c:v>
                </c:pt>
                <c:pt idx="15146">
                  <c:v>13.367089999999999</c:v>
                </c:pt>
                <c:pt idx="15147">
                  <c:v>13.3643</c:v>
                </c:pt>
                <c:pt idx="15148">
                  <c:v>13.361599999999999</c:v>
                </c:pt>
                <c:pt idx="15149">
                  <c:v>13.35901</c:v>
                </c:pt>
                <c:pt idx="15150">
                  <c:v>13.356310000000001</c:v>
                </c:pt>
                <c:pt idx="15151">
                  <c:v>13.353249999999999</c:v>
                </c:pt>
                <c:pt idx="15152">
                  <c:v>13.35045</c:v>
                </c:pt>
                <c:pt idx="15153">
                  <c:v>13.347810000000001</c:v>
                </c:pt>
                <c:pt idx="15154">
                  <c:v>13.3447</c:v>
                </c:pt>
                <c:pt idx="15155">
                  <c:v>13.341430000000001</c:v>
                </c:pt>
                <c:pt idx="15156">
                  <c:v>13.33836</c:v>
                </c:pt>
                <c:pt idx="15157">
                  <c:v>13.33507</c:v>
                </c:pt>
                <c:pt idx="15158">
                  <c:v>13.332240000000001</c:v>
                </c:pt>
                <c:pt idx="15159">
                  <c:v>13.330030000000001</c:v>
                </c:pt>
                <c:pt idx="15160">
                  <c:v>13.327830000000001</c:v>
                </c:pt>
                <c:pt idx="15161">
                  <c:v>13.32521</c:v>
                </c:pt>
                <c:pt idx="15162">
                  <c:v>13.32226</c:v>
                </c:pt>
                <c:pt idx="15163">
                  <c:v>13.318849999999999</c:v>
                </c:pt>
                <c:pt idx="15164">
                  <c:v>13.315440000000001</c:v>
                </c:pt>
                <c:pt idx="15165">
                  <c:v>13.31202</c:v>
                </c:pt>
                <c:pt idx="15166">
                  <c:v>13.309380000000001</c:v>
                </c:pt>
                <c:pt idx="15167">
                  <c:v>13.30771</c:v>
                </c:pt>
                <c:pt idx="15168">
                  <c:v>13.30532</c:v>
                </c:pt>
                <c:pt idx="15169">
                  <c:v>13.302849999999999</c:v>
                </c:pt>
                <c:pt idx="15170">
                  <c:v>13.29955</c:v>
                </c:pt>
                <c:pt idx="15171">
                  <c:v>13.29613</c:v>
                </c:pt>
                <c:pt idx="15172">
                  <c:v>13.29311</c:v>
                </c:pt>
                <c:pt idx="15173">
                  <c:v>13.28992</c:v>
                </c:pt>
                <c:pt idx="15174">
                  <c:v>13.28626</c:v>
                </c:pt>
                <c:pt idx="15175">
                  <c:v>13.282489999999999</c:v>
                </c:pt>
                <c:pt idx="15176">
                  <c:v>13.27948</c:v>
                </c:pt>
                <c:pt idx="15177">
                  <c:v>13.27581</c:v>
                </c:pt>
                <c:pt idx="15178">
                  <c:v>13.271940000000001</c:v>
                </c:pt>
                <c:pt idx="15179">
                  <c:v>13.26824</c:v>
                </c:pt>
                <c:pt idx="15180">
                  <c:v>13.26539</c:v>
                </c:pt>
                <c:pt idx="15181">
                  <c:v>13.262560000000001</c:v>
                </c:pt>
                <c:pt idx="15182">
                  <c:v>13.259119999999999</c:v>
                </c:pt>
                <c:pt idx="15183">
                  <c:v>13.25657</c:v>
                </c:pt>
                <c:pt idx="15184">
                  <c:v>13.254390000000001</c:v>
                </c:pt>
                <c:pt idx="15185">
                  <c:v>13.2521</c:v>
                </c:pt>
                <c:pt idx="15186">
                  <c:v>13.249309999999999</c:v>
                </c:pt>
                <c:pt idx="15187">
                  <c:v>13.246600000000001</c:v>
                </c:pt>
                <c:pt idx="15188">
                  <c:v>13.244400000000001</c:v>
                </c:pt>
                <c:pt idx="15189">
                  <c:v>13.242050000000001</c:v>
                </c:pt>
                <c:pt idx="15190">
                  <c:v>13.240069999999999</c:v>
                </c:pt>
                <c:pt idx="15191">
                  <c:v>13.238289999999999</c:v>
                </c:pt>
                <c:pt idx="15192">
                  <c:v>13.23579</c:v>
                </c:pt>
                <c:pt idx="15193">
                  <c:v>13.233219999999999</c:v>
                </c:pt>
                <c:pt idx="15194">
                  <c:v>13.230510000000001</c:v>
                </c:pt>
                <c:pt idx="15195">
                  <c:v>13.22734</c:v>
                </c:pt>
                <c:pt idx="15196">
                  <c:v>13.22453</c:v>
                </c:pt>
                <c:pt idx="15197">
                  <c:v>13.222049999999999</c:v>
                </c:pt>
                <c:pt idx="15198">
                  <c:v>13.22011</c:v>
                </c:pt>
                <c:pt idx="15199">
                  <c:v>13.217449999999999</c:v>
                </c:pt>
                <c:pt idx="15200">
                  <c:v>13.21439</c:v>
                </c:pt>
                <c:pt idx="15201">
                  <c:v>13.211499999999999</c:v>
                </c:pt>
                <c:pt idx="15202">
                  <c:v>13.20861</c:v>
                </c:pt>
                <c:pt idx="15203">
                  <c:v>13.205920000000001</c:v>
                </c:pt>
                <c:pt idx="15204">
                  <c:v>13.20384</c:v>
                </c:pt>
                <c:pt idx="15205">
                  <c:v>13.202310000000001</c:v>
                </c:pt>
                <c:pt idx="15206">
                  <c:v>13.20072</c:v>
                </c:pt>
                <c:pt idx="15207">
                  <c:v>13.19849</c:v>
                </c:pt>
                <c:pt idx="15208">
                  <c:v>13.19664</c:v>
                </c:pt>
                <c:pt idx="15209">
                  <c:v>13.194330000000001</c:v>
                </c:pt>
                <c:pt idx="15210">
                  <c:v>13.19116</c:v>
                </c:pt>
                <c:pt idx="15211">
                  <c:v>13.18807</c:v>
                </c:pt>
                <c:pt idx="15212">
                  <c:v>13.18493</c:v>
                </c:pt>
                <c:pt idx="15213">
                  <c:v>13.182130000000001</c:v>
                </c:pt>
                <c:pt idx="15214">
                  <c:v>13.18008</c:v>
                </c:pt>
                <c:pt idx="15215">
                  <c:v>13.1784</c:v>
                </c:pt>
                <c:pt idx="15216">
                  <c:v>13.17619</c:v>
                </c:pt>
                <c:pt idx="15217">
                  <c:v>13.17295</c:v>
                </c:pt>
                <c:pt idx="15218">
                  <c:v>13.170809999999999</c:v>
                </c:pt>
                <c:pt idx="15219">
                  <c:v>13.169460000000001</c:v>
                </c:pt>
                <c:pt idx="15220">
                  <c:v>13.167960000000001</c:v>
                </c:pt>
                <c:pt idx="15221">
                  <c:v>13.16699</c:v>
                </c:pt>
                <c:pt idx="15222">
                  <c:v>13.1653</c:v>
                </c:pt>
                <c:pt idx="15223">
                  <c:v>13.16362</c:v>
                </c:pt>
                <c:pt idx="15224">
                  <c:v>13.1624</c:v>
                </c:pt>
                <c:pt idx="15225">
                  <c:v>13.160819999999999</c:v>
                </c:pt>
                <c:pt idx="15226">
                  <c:v>13.15936</c:v>
                </c:pt>
                <c:pt idx="15227">
                  <c:v>13.15781</c:v>
                </c:pt>
                <c:pt idx="15228">
                  <c:v>13.156219999999999</c:v>
                </c:pt>
                <c:pt idx="15229">
                  <c:v>13.154859999999999</c:v>
                </c:pt>
                <c:pt idx="15230">
                  <c:v>13.15347</c:v>
                </c:pt>
                <c:pt idx="15231">
                  <c:v>13.151770000000001</c:v>
                </c:pt>
                <c:pt idx="15232">
                  <c:v>13.150460000000001</c:v>
                </c:pt>
                <c:pt idx="15233">
                  <c:v>13.149419999999999</c:v>
                </c:pt>
                <c:pt idx="15234">
                  <c:v>13.147869999999999</c:v>
                </c:pt>
                <c:pt idx="15235">
                  <c:v>13.146050000000001</c:v>
                </c:pt>
                <c:pt idx="15236">
                  <c:v>13.144500000000001</c:v>
                </c:pt>
                <c:pt idx="15237">
                  <c:v>13.14259</c:v>
                </c:pt>
                <c:pt idx="15238">
                  <c:v>13.14006</c:v>
                </c:pt>
                <c:pt idx="15239">
                  <c:v>13.13768</c:v>
                </c:pt>
                <c:pt idx="15240">
                  <c:v>13.13524</c:v>
                </c:pt>
                <c:pt idx="15241">
                  <c:v>13.13302</c:v>
                </c:pt>
                <c:pt idx="15242">
                  <c:v>13.13172</c:v>
                </c:pt>
                <c:pt idx="15243">
                  <c:v>13.13011</c:v>
                </c:pt>
                <c:pt idx="15244">
                  <c:v>13.128019999999999</c:v>
                </c:pt>
                <c:pt idx="15245">
                  <c:v>13.12642</c:v>
                </c:pt>
                <c:pt idx="15246">
                  <c:v>13.12438</c:v>
                </c:pt>
                <c:pt idx="15247">
                  <c:v>13.12213</c:v>
                </c:pt>
                <c:pt idx="15248">
                  <c:v>13.11985</c:v>
                </c:pt>
                <c:pt idx="15249">
                  <c:v>13.117839999999999</c:v>
                </c:pt>
                <c:pt idx="15250">
                  <c:v>13.11622</c:v>
                </c:pt>
                <c:pt idx="15251">
                  <c:v>13.1153</c:v>
                </c:pt>
                <c:pt idx="15252">
                  <c:v>13.11425</c:v>
                </c:pt>
                <c:pt idx="15253">
                  <c:v>13.112410000000001</c:v>
                </c:pt>
                <c:pt idx="15254">
                  <c:v>13.11004</c:v>
                </c:pt>
                <c:pt idx="15255">
                  <c:v>13.10796</c:v>
                </c:pt>
                <c:pt idx="15256">
                  <c:v>13.105399999999999</c:v>
                </c:pt>
                <c:pt idx="15257">
                  <c:v>13.104749999999999</c:v>
                </c:pt>
                <c:pt idx="15258">
                  <c:v>13.103</c:v>
                </c:pt>
                <c:pt idx="15259">
                  <c:v>13.10037</c:v>
                </c:pt>
                <c:pt idx="15260">
                  <c:v>13.097910000000001</c:v>
                </c:pt>
                <c:pt idx="15261">
                  <c:v>13.09606</c:v>
                </c:pt>
                <c:pt idx="15262">
                  <c:v>13.09468</c:v>
                </c:pt>
                <c:pt idx="15263">
                  <c:v>13.092779999999999</c:v>
                </c:pt>
                <c:pt idx="15264">
                  <c:v>13.09052</c:v>
                </c:pt>
                <c:pt idx="15265">
                  <c:v>13.08902</c:v>
                </c:pt>
                <c:pt idx="15266">
                  <c:v>13.08724</c:v>
                </c:pt>
                <c:pt idx="15267">
                  <c:v>13.085599999999999</c:v>
                </c:pt>
                <c:pt idx="15268">
                  <c:v>13.08426</c:v>
                </c:pt>
                <c:pt idx="15269">
                  <c:v>13.081709999999999</c:v>
                </c:pt>
                <c:pt idx="15270">
                  <c:v>13.07907</c:v>
                </c:pt>
                <c:pt idx="15271">
                  <c:v>13.0764</c:v>
                </c:pt>
                <c:pt idx="15272">
                  <c:v>13.073919999999999</c:v>
                </c:pt>
                <c:pt idx="15273">
                  <c:v>13.07185</c:v>
                </c:pt>
                <c:pt idx="15274">
                  <c:v>13.07047</c:v>
                </c:pt>
                <c:pt idx="15275">
                  <c:v>13.068860000000001</c:v>
                </c:pt>
                <c:pt idx="15276">
                  <c:v>13.06744</c:v>
                </c:pt>
                <c:pt idx="15277">
                  <c:v>13.06587</c:v>
                </c:pt>
                <c:pt idx="15278">
                  <c:v>13.06349</c:v>
                </c:pt>
                <c:pt idx="15279">
                  <c:v>13.06199</c:v>
                </c:pt>
                <c:pt idx="15280">
                  <c:v>13.060829999999999</c:v>
                </c:pt>
                <c:pt idx="15281">
                  <c:v>13.058960000000001</c:v>
                </c:pt>
                <c:pt idx="15282">
                  <c:v>13.056789999999999</c:v>
                </c:pt>
                <c:pt idx="15283">
                  <c:v>13.053419999999999</c:v>
                </c:pt>
                <c:pt idx="15284">
                  <c:v>13.05114</c:v>
                </c:pt>
                <c:pt idx="15285">
                  <c:v>13.049020000000001</c:v>
                </c:pt>
                <c:pt idx="15286">
                  <c:v>13.04809</c:v>
                </c:pt>
                <c:pt idx="15287">
                  <c:v>13.046099999999999</c:v>
                </c:pt>
                <c:pt idx="15288">
                  <c:v>13.04496</c:v>
                </c:pt>
                <c:pt idx="15289">
                  <c:v>13.04349</c:v>
                </c:pt>
                <c:pt idx="15290">
                  <c:v>13.040940000000001</c:v>
                </c:pt>
                <c:pt idx="15291">
                  <c:v>13.03941</c:v>
                </c:pt>
                <c:pt idx="15292">
                  <c:v>13.037229999999999</c:v>
                </c:pt>
                <c:pt idx="15293">
                  <c:v>13.03491</c:v>
                </c:pt>
                <c:pt idx="15294">
                  <c:v>13.03354</c:v>
                </c:pt>
                <c:pt idx="15295">
                  <c:v>13.031969999999999</c:v>
                </c:pt>
                <c:pt idx="15296">
                  <c:v>13.031409999999999</c:v>
                </c:pt>
                <c:pt idx="15297">
                  <c:v>13.030060000000001</c:v>
                </c:pt>
                <c:pt idx="15298">
                  <c:v>13.02886</c:v>
                </c:pt>
                <c:pt idx="15299">
                  <c:v>13.0275</c:v>
                </c:pt>
                <c:pt idx="15300">
                  <c:v>13.02708</c:v>
                </c:pt>
                <c:pt idx="15301">
                  <c:v>13.024990000000001</c:v>
                </c:pt>
                <c:pt idx="15302">
                  <c:v>13.023720000000001</c:v>
                </c:pt>
                <c:pt idx="15303">
                  <c:v>13.02261</c:v>
                </c:pt>
                <c:pt idx="15304">
                  <c:v>13.02285</c:v>
                </c:pt>
                <c:pt idx="15305">
                  <c:v>13.021890000000001</c:v>
                </c:pt>
                <c:pt idx="15306">
                  <c:v>13.02022</c:v>
                </c:pt>
                <c:pt idx="15307">
                  <c:v>13.01759</c:v>
                </c:pt>
                <c:pt idx="15308">
                  <c:v>13.01615</c:v>
                </c:pt>
                <c:pt idx="15309">
                  <c:v>13.015090000000001</c:v>
                </c:pt>
                <c:pt idx="15310">
                  <c:v>13.01554</c:v>
                </c:pt>
                <c:pt idx="15311">
                  <c:v>13.01507</c:v>
                </c:pt>
                <c:pt idx="15312">
                  <c:v>13.013339999999999</c:v>
                </c:pt>
                <c:pt idx="15313">
                  <c:v>13.012079999999999</c:v>
                </c:pt>
                <c:pt idx="15314">
                  <c:v>13.01111</c:v>
                </c:pt>
                <c:pt idx="15315">
                  <c:v>13.0098</c:v>
                </c:pt>
                <c:pt idx="15316">
                  <c:v>13.007720000000001</c:v>
                </c:pt>
                <c:pt idx="15317">
                  <c:v>13.005990000000001</c:v>
                </c:pt>
                <c:pt idx="15318">
                  <c:v>13.00502</c:v>
                </c:pt>
                <c:pt idx="15319">
                  <c:v>13.00361</c:v>
                </c:pt>
                <c:pt idx="15320">
                  <c:v>13.002689999999999</c:v>
                </c:pt>
                <c:pt idx="15321">
                  <c:v>13.001720000000001</c:v>
                </c:pt>
                <c:pt idx="15322">
                  <c:v>13.00089</c:v>
                </c:pt>
                <c:pt idx="15323">
                  <c:v>12.99939</c:v>
                </c:pt>
                <c:pt idx="15324">
                  <c:v>12.998379999999999</c:v>
                </c:pt>
                <c:pt idx="15325">
                  <c:v>12.997310000000001</c:v>
                </c:pt>
                <c:pt idx="15326">
                  <c:v>12.99662</c:v>
                </c:pt>
                <c:pt idx="15327">
                  <c:v>12.99513</c:v>
                </c:pt>
                <c:pt idx="15328">
                  <c:v>12.995380000000001</c:v>
                </c:pt>
                <c:pt idx="15329">
                  <c:v>12.994949999999999</c:v>
                </c:pt>
                <c:pt idx="15330">
                  <c:v>12.993</c:v>
                </c:pt>
                <c:pt idx="15331">
                  <c:v>12.99208</c:v>
                </c:pt>
                <c:pt idx="15332">
                  <c:v>12.990539999999999</c:v>
                </c:pt>
                <c:pt idx="15333">
                  <c:v>12.990790000000001</c:v>
                </c:pt>
                <c:pt idx="15334">
                  <c:v>12.99058</c:v>
                </c:pt>
                <c:pt idx="15335">
                  <c:v>12.990460000000001</c:v>
                </c:pt>
                <c:pt idx="15336">
                  <c:v>12.989190000000001</c:v>
                </c:pt>
                <c:pt idx="15337">
                  <c:v>12.988300000000001</c:v>
                </c:pt>
                <c:pt idx="15338">
                  <c:v>12.98779</c:v>
                </c:pt>
                <c:pt idx="15339">
                  <c:v>12.98701</c:v>
                </c:pt>
                <c:pt idx="15340">
                  <c:v>12.98767</c:v>
                </c:pt>
                <c:pt idx="15341">
                  <c:v>12.987410000000001</c:v>
                </c:pt>
                <c:pt idx="15342">
                  <c:v>12.98738</c:v>
                </c:pt>
                <c:pt idx="15343">
                  <c:v>12.988149999999999</c:v>
                </c:pt>
                <c:pt idx="15344">
                  <c:v>12.987830000000001</c:v>
                </c:pt>
                <c:pt idx="15345">
                  <c:v>12.987410000000001</c:v>
                </c:pt>
                <c:pt idx="15346">
                  <c:v>12.98531</c:v>
                </c:pt>
                <c:pt idx="15347">
                  <c:v>12.984439999999999</c:v>
                </c:pt>
                <c:pt idx="15348">
                  <c:v>12.98359</c:v>
                </c:pt>
                <c:pt idx="15349">
                  <c:v>12.98273</c:v>
                </c:pt>
                <c:pt idx="15350">
                  <c:v>12.98133</c:v>
                </c:pt>
                <c:pt idx="15351">
                  <c:v>12.98115</c:v>
                </c:pt>
                <c:pt idx="15352">
                  <c:v>12.97973</c:v>
                </c:pt>
                <c:pt idx="15353">
                  <c:v>12.9786</c:v>
                </c:pt>
                <c:pt idx="15354">
                  <c:v>12.977259999999999</c:v>
                </c:pt>
                <c:pt idx="15355">
                  <c:v>12.97547</c:v>
                </c:pt>
                <c:pt idx="15356">
                  <c:v>12.974410000000001</c:v>
                </c:pt>
                <c:pt idx="15357">
                  <c:v>12.974410000000001</c:v>
                </c:pt>
                <c:pt idx="15358">
                  <c:v>12.973929999999999</c:v>
                </c:pt>
                <c:pt idx="15359">
                  <c:v>12.973520000000001</c:v>
                </c:pt>
                <c:pt idx="15360">
                  <c:v>12.97199</c:v>
                </c:pt>
                <c:pt idx="15361">
                  <c:v>12.9704</c:v>
                </c:pt>
                <c:pt idx="15362">
                  <c:v>12.970689999999999</c:v>
                </c:pt>
                <c:pt idx="15363">
                  <c:v>12.97101</c:v>
                </c:pt>
                <c:pt idx="15364">
                  <c:v>12.971679999999999</c:v>
                </c:pt>
                <c:pt idx="15365">
                  <c:v>12.97167</c:v>
                </c:pt>
                <c:pt idx="15366">
                  <c:v>12.971590000000001</c:v>
                </c:pt>
                <c:pt idx="15367">
                  <c:v>12.971489999999999</c:v>
                </c:pt>
                <c:pt idx="15368">
                  <c:v>12.97067</c:v>
                </c:pt>
                <c:pt idx="15369">
                  <c:v>12.97125</c:v>
                </c:pt>
                <c:pt idx="15370">
                  <c:v>12.97071</c:v>
                </c:pt>
                <c:pt idx="15371">
                  <c:v>12.970789999999999</c:v>
                </c:pt>
                <c:pt idx="15372">
                  <c:v>12.97043</c:v>
                </c:pt>
                <c:pt idx="15373">
                  <c:v>12.97099</c:v>
                </c:pt>
                <c:pt idx="15374">
                  <c:v>12.96965</c:v>
                </c:pt>
                <c:pt idx="15375">
                  <c:v>12.9686</c:v>
                </c:pt>
                <c:pt idx="15376">
                  <c:v>12.968019999999999</c:v>
                </c:pt>
                <c:pt idx="15377">
                  <c:v>12.967040000000001</c:v>
                </c:pt>
                <c:pt idx="15378">
                  <c:v>12.96672</c:v>
                </c:pt>
                <c:pt idx="15379">
                  <c:v>12.965339999999999</c:v>
                </c:pt>
                <c:pt idx="15380">
                  <c:v>12.965199999999999</c:v>
                </c:pt>
                <c:pt idx="15381">
                  <c:v>12.964130000000001</c:v>
                </c:pt>
                <c:pt idx="15382">
                  <c:v>12.96341</c:v>
                </c:pt>
                <c:pt idx="15383">
                  <c:v>12.96275</c:v>
                </c:pt>
                <c:pt idx="15384">
                  <c:v>12.96163</c:v>
                </c:pt>
                <c:pt idx="15385">
                  <c:v>12.960319999999999</c:v>
                </c:pt>
                <c:pt idx="15386">
                  <c:v>12.95945</c:v>
                </c:pt>
                <c:pt idx="15387">
                  <c:v>12.95917</c:v>
                </c:pt>
                <c:pt idx="15388">
                  <c:v>12.958550000000001</c:v>
                </c:pt>
                <c:pt idx="15389">
                  <c:v>12.95792</c:v>
                </c:pt>
                <c:pt idx="15390">
                  <c:v>12.956899999999999</c:v>
                </c:pt>
                <c:pt idx="15391">
                  <c:v>12.955870000000001</c:v>
                </c:pt>
                <c:pt idx="15392">
                  <c:v>12.954269999999999</c:v>
                </c:pt>
                <c:pt idx="15393">
                  <c:v>12.952070000000001</c:v>
                </c:pt>
                <c:pt idx="15394">
                  <c:v>12.950749999999999</c:v>
                </c:pt>
                <c:pt idx="15395">
                  <c:v>12.95035</c:v>
                </c:pt>
                <c:pt idx="15396">
                  <c:v>12.94965</c:v>
                </c:pt>
                <c:pt idx="15397">
                  <c:v>12.94866</c:v>
                </c:pt>
                <c:pt idx="15398">
                  <c:v>12.948639999999999</c:v>
                </c:pt>
                <c:pt idx="15399">
                  <c:v>12.94857</c:v>
                </c:pt>
                <c:pt idx="15400">
                  <c:v>12.948169999999999</c:v>
                </c:pt>
                <c:pt idx="15401">
                  <c:v>12.947559999999999</c:v>
                </c:pt>
                <c:pt idx="15402">
                  <c:v>12.94685</c:v>
                </c:pt>
                <c:pt idx="15403">
                  <c:v>12.9466</c:v>
                </c:pt>
                <c:pt idx="15404">
                  <c:v>12.94594</c:v>
                </c:pt>
                <c:pt idx="15405">
                  <c:v>12.94547</c:v>
                </c:pt>
                <c:pt idx="15406">
                  <c:v>12.94515</c:v>
                </c:pt>
                <c:pt idx="15407">
                  <c:v>12.944839999999999</c:v>
                </c:pt>
                <c:pt idx="15408">
                  <c:v>12.94441</c:v>
                </c:pt>
                <c:pt idx="15409">
                  <c:v>12.943820000000001</c:v>
                </c:pt>
                <c:pt idx="15410">
                  <c:v>12.94347</c:v>
                </c:pt>
                <c:pt idx="15411">
                  <c:v>12.94347</c:v>
                </c:pt>
                <c:pt idx="15412">
                  <c:v>12.943070000000001</c:v>
                </c:pt>
                <c:pt idx="15413">
                  <c:v>12.94191</c:v>
                </c:pt>
                <c:pt idx="15414">
                  <c:v>12.9412</c:v>
                </c:pt>
                <c:pt idx="15415">
                  <c:v>12.940630000000001</c:v>
                </c:pt>
                <c:pt idx="15416">
                  <c:v>12.94032</c:v>
                </c:pt>
                <c:pt idx="15417">
                  <c:v>12.94022</c:v>
                </c:pt>
                <c:pt idx="15418">
                  <c:v>12.939859999999999</c:v>
                </c:pt>
                <c:pt idx="15419">
                  <c:v>12.93934</c:v>
                </c:pt>
                <c:pt idx="15420">
                  <c:v>12.93913</c:v>
                </c:pt>
                <c:pt idx="15421">
                  <c:v>12.938470000000001</c:v>
                </c:pt>
                <c:pt idx="15422">
                  <c:v>12.937810000000001</c:v>
                </c:pt>
                <c:pt idx="15423">
                  <c:v>12.93741</c:v>
                </c:pt>
                <c:pt idx="15424">
                  <c:v>12.93744</c:v>
                </c:pt>
                <c:pt idx="15425">
                  <c:v>12.93754</c:v>
                </c:pt>
                <c:pt idx="15426">
                  <c:v>12.93709</c:v>
                </c:pt>
                <c:pt idx="15427">
                  <c:v>12.9373</c:v>
                </c:pt>
                <c:pt idx="15428">
                  <c:v>12.937139999999999</c:v>
                </c:pt>
                <c:pt idx="15429">
                  <c:v>12.937279999999999</c:v>
                </c:pt>
                <c:pt idx="15430">
                  <c:v>12.937530000000001</c:v>
                </c:pt>
                <c:pt idx="15431">
                  <c:v>12.937239999999999</c:v>
                </c:pt>
                <c:pt idx="15432">
                  <c:v>12.937250000000001</c:v>
                </c:pt>
                <c:pt idx="15433">
                  <c:v>12.93655</c:v>
                </c:pt>
                <c:pt idx="15434">
                  <c:v>12.93561</c:v>
                </c:pt>
                <c:pt idx="15435">
                  <c:v>12.935140000000001</c:v>
                </c:pt>
                <c:pt idx="15436">
                  <c:v>12.934480000000001</c:v>
                </c:pt>
                <c:pt idx="15437">
                  <c:v>12.93404</c:v>
                </c:pt>
                <c:pt idx="15438">
                  <c:v>12.933730000000001</c:v>
                </c:pt>
                <c:pt idx="15439">
                  <c:v>12.93314</c:v>
                </c:pt>
                <c:pt idx="15440">
                  <c:v>12.93289</c:v>
                </c:pt>
                <c:pt idx="15441">
                  <c:v>12.93244</c:v>
                </c:pt>
                <c:pt idx="15442">
                  <c:v>12.933160000000001</c:v>
                </c:pt>
                <c:pt idx="15443">
                  <c:v>12.93375</c:v>
                </c:pt>
                <c:pt idx="15444">
                  <c:v>12.933809999999999</c:v>
                </c:pt>
                <c:pt idx="15445">
                  <c:v>12.932880000000001</c:v>
                </c:pt>
                <c:pt idx="15446">
                  <c:v>12.93261</c:v>
                </c:pt>
                <c:pt idx="15447">
                  <c:v>12.93242</c:v>
                </c:pt>
                <c:pt idx="15448">
                  <c:v>12.931340000000001</c:v>
                </c:pt>
                <c:pt idx="15449">
                  <c:v>12.93031</c:v>
                </c:pt>
                <c:pt idx="15450">
                  <c:v>12.930070000000001</c:v>
                </c:pt>
                <c:pt idx="15451">
                  <c:v>12.929449999999999</c:v>
                </c:pt>
                <c:pt idx="15452">
                  <c:v>12.92891</c:v>
                </c:pt>
                <c:pt idx="15453">
                  <c:v>12.92872</c:v>
                </c:pt>
                <c:pt idx="15454">
                  <c:v>12.92854</c:v>
                </c:pt>
                <c:pt idx="15455">
                  <c:v>12.92798</c:v>
                </c:pt>
                <c:pt idx="15456">
                  <c:v>12.927239999999999</c:v>
                </c:pt>
                <c:pt idx="15457">
                  <c:v>12.92661</c:v>
                </c:pt>
                <c:pt idx="15458">
                  <c:v>12.92618</c:v>
                </c:pt>
                <c:pt idx="15459">
                  <c:v>12.926460000000001</c:v>
                </c:pt>
                <c:pt idx="15460">
                  <c:v>12.92647</c:v>
                </c:pt>
                <c:pt idx="15461">
                  <c:v>12.92619</c:v>
                </c:pt>
                <c:pt idx="15462">
                  <c:v>12.92581</c:v>
                </c:pt>
                <c:pt idx="15463">
                  <c:v>12.92614</c:v>
                </c:pt>
                <c:pt idx="15464">
                  <c:v>12.92642</c:v>
                </c:pt>
                <c:pt idx="15465">
                  <c:v>12.925330000000001</c:v>
                </c:pt>
                <c:pt idx="15466">
                  <c:v>12.924289999999999</c:v>
                </c:pt>
                <c:pt idx="15467">
                  <c:v>12.923450000000001</c:v>
                </c:pt>
                <c:pt idx="15468">
                  <c:v>12.92333</c:v>
                </c:pt>
                <c:pt idx="15469">
                  <c:v>12.923500000000001</c:v>
                </c:pt>
                <c:pt idx="15470">
                  <c:v>12.923410000000001</c:v>
                </c:pt>
                <c:pt idx="15471">
                  <c:v>12.92356</c:v>
                </c:pt>
                <c:pt idx="15472">
                  <c:v>12.92376</c:v>
                </c:pt>
                <c:pt idx="15473">
                  <c:v>12.92343</c:v>
                </c:pt>
                <c:pt idx="15474">
                  <c:v>12.922790000000001</c:v>
                </c:pt>
                <c:pt idx="15475">
                  <c:v>12.922599999999999</c:v>
                </c:pt>
                <c:pt idx="15476">
                  <c:v>12.923069999999999</c:v>
                </c:pt>
                <c:pt idx="15477">
                  <c:v>12.92309</c:v>
                </c:pt>
                <c:pt idx="15478">
                  <c:v>12.92318</c:v>
                </c:pt>
                <c:pt idx="15479">
                  <c:v>12.92319</c:v>
                </c:pt>
                <c:pt idx="15480">
                  <c:v>12.922499999999999</c:v>
                </c:pt>
                <c:pt idx="15481">
                  <c:v>12.92198</c:v>
                </c:pt>
                <c:pt idx="15482">
                  <c:v>12.922549999999999</c:v>
                </c:pt>
                <c:pt idx="15483">
                  <c:v>12.92313</c:v>
                </c:pt>
                <c:pt idx="15484">
                  <c:v>12.92353</c:v>
                </c:pt>
                <c:pt idx="15485">
                  <c:v>12.92422</c:v>
                </c:pt>
                <c:pt idx="15486">
                  <c:v>12.92454</c:v>
                </c:pt>
                <c:pt idx="15487">
                  <c:v>12.9247</c:v>
                </c:pt>
                <c:pt idx="15488">
                  <c:v>12.924709999999999</c:v>
                </c:pt>
                <c:pt idx="15489">
                  <c:v>12.925090000000001</c:v>
                </c:pt>
                <c:pt idx="15490">
                  <c:v>12.925789999999999</c:v>
                </c:pt>
                <c:pt idx="15491">
                  <c:v>12.92624</c:v>
                </c:pt>
                <c:pt idx="15492">
                  <c:v>12.926439999999999</c:v>
                </c:pt>
                <c:pt idx="15493">
                  <c:v>12.926769999999999</c:v>
                </c:pt>
                <c:pt idx="15494">
                  <c:v>12.92731</c:v>
                </c:pt>
                <c:pt idx="15495">
                  <c:v>12.92742</c:v>
                </c:pt>
                <c:pt idx="15496">
                  <c:v>12.92864</c:v>
                </c:pt>
                <c:pt idx="15497">
                  <c:v>12.92942</c:v>
                </c:pt>
                <c:pt idx="15498">
                  <c:v>12.930339999999999</c:v>
                </c:pt>
                <c:pt idx="15499">
                  <c:v>12.9305</c:v>
                </c:pt>
                <c:pt idx="15500">
                  <c:v>12.93064</c:v>
                </c:pt>
                <c:pt idx="15501">
                  <c:v>12.93103</c:v>
                </c:pt>
                <c:pt idx="15502">
                  <c:v>12.931240000000001</c:v>
                </c:pt>
                <c:pt idx="15503">
                  <c:v>12.931649999999999</c:v>
                </c:pt>
                <c:pt idx="15504">
                  <c:v>12.9316</c:v>
                </c:pt>
                <c:pt idx="15505">
                  <c:v>12.932499999999999</c:v>
                </c:pt>
                <c:pt idx="15506">
                  <c:v>12.933820000000001</c:v>
                </c:pt>
                <c:pt idx="15507">
                  <c:v>12.934950000000001</c:v>
                </c:pt>
                <c:pt idx="15508">
                  <c:v>12.9354</c:v>
                </c:pt>
                <c:pt idx="15509">
                  <c:v>12.93519</c:v>
                </c:pt>
                <c:pt idx="15510">
                  <c:v>12.93501</c:v>
                </c:pt>
                <c:pt idx="15511">
                  <c:v>12.934889999999999</c:v>
                </c:pt>
                <c:pt idx="15512">
                  <c:v>12.93493</c:v>
                </c:pt>
                <c:pt idx="15513">
                  <c:v>12.934979999999999</c:v>
                </c:pt>
                <c:pt idx="15514">
                  <c:v>12.93515</c:v>
                </c:pt>
                <c:pt idx="15515">
                  <c:v>12.93623</c:v>
                </c:pt>
                <c:pt idx="15516">
                  <c:v>12.936170000000001</c:v>
                </c:pt>
                <c:pt idx="15517">
                  <c:v>12.936389999999999</c:v>
                </c:pt>
                <c:pt idx="15518">
                  <c:v>12.93671</c:v>
                </c:pt>
                <c:pt idx="15519">
                  <c:v>12.935930000000001</c:v>
                </c:pt>
                <c:pt idx="15520">
                  <c:v>12.9353</c:v>
                </c:pt>
                <c:pt idx="15521">
                  <c:v>12.93567</c:v>
                </c:pt>
                <c:pt idx="15522">
                  <c:v>12.93562</c:v>
                </c:pt>
                <c:pt idx="15523">
                  <c:v>12.93581</c:v>
                </c:pt>
                <c:pt idx="15524">
                  <c:v>12.93623</c:v>
                </c:pt>
                <c:pt idx="15525">
                  <c:v>12.93674</c:v>
                </c:pt>
                <c:pt idx="15526">
                  <c:v>12.93624</c:v>
                </c:pt>
                <c:pt idx="15527">
                  <c:v>12.936820000000001</c:v>
                </c:pt>
                <c:pt idx="15528">
                  <c:v>12.93599</c:v>
                </c:pt>
                <c:pt idx="15529">
                  <c:v>12.935980000000001</c:v>
                </c:pt>
                <c:pt idx="15530">
                  <c:v>12.935320000000001</c:v>
                </c:pt>
                <c:pt idx="15531">
                  <c:v>12.93615</c:v>
                </c:pt>
                <c:pt idx="15532">
                  <c:v>12.93599</c:v>
                </c:pt>
                <c:pt idx="15533">
                  <c:v>12.93506</c:v>
                </c:pt>
                <c:pt idx="15534">
                  <c:v>12.93534</c:v>
                </c:pt>
                <c:pt idx="15535">
                  <c:v>12.93497</c:v>
                </c:pt>
                <c:pt idx="15536">
                  <c:v>12.93507</c:v>
                </c:pt>
                <c:pt idx="15537">
                  <c:v>12.93473</c:v>
                </c:pt>
                <c:pt idx="15538">
                  <c:v>12.934519999999999</c:v>
                </c:pt>
                <c:pt idx="15539">
                  <c:v>12.934810000000001</c:v>
                </c:pt>
                <c:pt idx="15540">
                  <c:v>12.93439</c:v>
                </c:pt>
                <c:pt idx="15541">
                  <c:v>12.932270000000001</c:v>
                </c:pt>
                <c:pt idx="15542">
                  <c:v>12.93318</c:v>
                </c:pt>
                <c:pt idx="15543">
                  <c:v>12.93207</c:v>
                </c:pt>
                <c:pt idx="15544">
                  <c:v>12.93186</c:v>
                </c:pt>
                <c:pt idx="15545">
                  <c:v>12.931789999999999</c:v>
                </c:pt>
                <c:pt idx="15546">
                  <c:v>12.93146</c:v>
                </c:pt>
                <c:pt idx="15547">
                  <c:v>12.93083</c:v>
                </c:pt>
                <c:pt idx="15548">
                  <c:v>12.93066</c:v>
                </c:pt>
                <c:pt idx="15549">
                  <c:v>12.93127</c:v>
                </c:pt>
                <c:pt idx="15550">
                  <c:v>12.93108</c:v>
                </c:pt>
                <c:pt idx="15551">
                  <c:v>12.930870000000001</c:v>
                </c:pt>
                <c:pt idx="15552">
                  <c:v>12.93075</c:v>
                </c:pt>
                <c:pt idx="15553">
                  <c:v>12.930009999999999</c:v>
                </c:pt>
                <c:pt idx="15554">
                  <c:v>12.93017</c:v>
                </c:pt>
                <c:pt idx="15555">
                  <c:v>12.930059999999999</c:v>
                </c:pt>
                <c:pt idx="15556">
                  <c:v>12.93092</c:v>
                </c:pt>
                <c:pt idx="15557">
                  <c:v>12.93135</c:v>
                </c:pt>
                <c:pt idx="15558">
                  <c:v>12.93045</c:v>
                </c:pt>
                <c:pt idx="15559">
                  <c:v>12.929930000000001</c:v>
                </c:pt>
                <c:pt idx="15560">
                  <c:v>12.9297</c:v>
                </c:pt>
                <c:pt idx="15561">
                  <c:v>12.93041</c:v>
                </c:pt>
                <c:pt idx="15562">
                  <c:v>12.930820000000001</c:v>
                </c:pt>
                <c:pt idx="15563">
                  <c:v>12.93065</c:v>
                </c:pt>
                <c:pt idx="15564">
                  <c:v>12.930059999999999</c:v>
                </c:pt>
                <c:pt idx="15565">
                  <c:v>12.930070000000001</c:v>
                </c:pt>
                <c:pt idx="15566">
                  <c:v>12.931850000000001</c:v>
                </c:pt>
                <c:pt idx="15567">
                  <c:v>12.931929999999999</c:v>
                </c:pt>
                <c:pt idx="15568">
                  <c:v>12.930720000000001</c:v>
                </c:pt>
                <c:pt idx="15569">
                  <c:v>12.930870000000001</c:v>
                </c:pt>
                <c:pt idx="15570">
                  <c:v>12.93122</c:v>
                </c:pt>
                <c:pt idx="15571">
                  <c:v>12.929679999999999</c:v>
                </c:pt>
                <c:pt idx="15572">
                  <c:v>12.930210000000001</c:v>
                </c:pt>
                <c:pt idx="15573">
                  <c:v>12.92976</c:v>
                </c:pt>
                <c:pt idx="15574">
                  <c:v>12.93013</c:v>
                </c:pt>
                <c:pt idx="15575">
                  <c:v>12.929410000000001</c:v>
                </c:pt>
                <c:pt idx="15576">
                  <c:v>12.929740000000001</c:v>
                </c:pt>
                <c:pt idx="15577">
                  <c:v>12.929349999999999</c:v>
                </c:pt>
                <c:pt idx="15578">
                  <c:v>12.92962</c:v>
                </c:pt>
                <c:pt idx="15579">
                  <c:v>12.92909</c:v>
                </c:pt>
                <c:pt idx="15580">
                  <c:v>12.92925</c:v>
                </c:pt>
                <c:pt idx="15581">
                  <c:v>12.928660000000001</c:v>
                </c:pt>
                <c:pt idx="15582">
                  <c:v>12.92844</c:v>
                </c:pt>
                <c:pt idx="15583">
                  <c:v>12.92887</c:v>
                </c:pt>
                <c:pt idx="15584">
                  <c:v>12.928750000000001</c:v>
                </c:pt>
                <c:pt idx="15585">
                  <c:v>12.9284</c:v>
                </c:pt>
                <c:pt idx="15586">
                  <c:v>12.928509999999999</c:v>
                </c:pt>
                <c:pt idx="15587">
                  <c:v>12.92933</c:v>
                </c:pt>
                <c:pt idx="15588">
                  <c:v>12.92995</c:v>
                </c:pt>
                <c:pt idx="15589">
                  <c:v>12.92995</c:v>
                </c:pt>
                <c:pt idx="15590">
                  <c:v>12.930059999999999</c:v>
                </c:pt>
                <c:pt idx="15591">
                  <c:v>12.93216</c:v>
                </c:pt>
                <c:pt idx="15592">
                  <c:v>12.932840000000001</c:v>
                </c:pt>
                <c:pt idx="15593">
                  <c:v>12.93375</c:v>
                </c:pt>
                <c:pt idx="15594">
                  <c:v>12.93375</c:v>
                </c:pt>
                <c:pt idx="15595">
                  <c:v>12.93439</c:v>
                </c:pt>
                <c:pt idx="15596">
                  <c:v>12.935420000000001</c:v>
                </c:pt>
                <c:pt idx="15597">
                  <c:v>12.93675</c:v>
                </c:pt>
                <c:pt idx="15598">
                  <c:v>12.93684</c:v>
                </c:pt>
                <c:pt idx="15599">
                  <c:v>12.93731</c:v>
                </c:pt>
                <c:pt idx="15600">
                  <c:v>12.937430000000001</c:v>
                </c:pt>
                <c:pt idx="15601">
                  <c:v>12.937430000000001</c:v>
                </c:pt>
                <c:pt idx="15602">
                  <c:v>12.93788</c:v>
                </c:pt>
                <c:pt idx="15603">
                  <c:v>12.938510000000001</c:v>
                </c:pt>
                <c:pt idx="15604">
                  <c:v>12.93915</c:v>
                </c:pt>
                <c:pt idx="15605">
                  <c:v>12.939410000000001</c:v>
                </c:pt>
                <c:pt idx="15606">
                  <c:v>12.93802</c:v>
                </c:pt>
                <c:pt idx="15607">
                  <c:v>12.93718</c:v>
                </c:pt>
                <c:pt idx="15608">
                  <c:v>12.938330000000001</c:v>
                </c:pt>
                <c:pt idx="15609">
                  <c:v>12.93961</c:v>
                </c:pt>
                <c:pt idx="15610">
                  <c:v>12.93951</c:v>
                </c:pt>
                <c:pt idx="15611">
                  <c:v>12.93895</c:v>
                </c:pt>
                <c:pt idx="15612">
                  <c:v>12.939080000000001</c:v>
                </c:pt>
                <c:pt idx="15613">
                  <c:v>12.939159999999999</c:v>
                </c:pt>
                <c:pt idx="15614">
                  <c:v>12.939260000000001</c:v>
                </c:pt>
                <c:pt idx="15615">
                  <c:v>12.939019999999999</c:v>
                </c:pt>
                <c:pt idx="15616">
                  <c:v>12.938330000000001</c:v>
                </c:pt>
                <c:pt idx="15617">
                  <c:v>12.93878</c:v>
                </c:pt>
                <c:pt idx="15618">
                  <c:v>12.93989</c:v>
                </c:pt>
                <c:pt idx="15619">
                  <c:v>12.94083</c:v>
                </c:pt>
                <c:pt idx="15620">
                  <c:v>12.94074</c:v>
                </c:pt>
                <c:pt idx="15621">
                  <c:v>12.941800000000001</c:v>
                </c:pt>
                <c:pt idx="15622">
                  <c:v>12.940860000000001</c:v>
                </c:pt>
                <c:pt idx="15623">
                  <c:v>12.94051</c:v>
                </c:pt>
                <c:pt idx="15624">
                  <c:v>12.940759999999999</c:v>
                </c:pt>
                <c:pt idx="15625">
                  <c:v>12.94139</c:v>
                </c:pt>
                <c:pt idx="15626">
                  <c:v>12.941240000000001</c:v>
                </c:pt>
                <c:pt idx="15627">
                  <c:v>12.94087</c:v>
                </c:pt>
                <c:pt idx="15628">
                  <c:v>12.940530000000001</c:v>
                </c:pt>
                <c:pt idx="15629">
                  <c:v>12.941179999999999</c:v>
                </c:pt>
                <c:pt idx="15630">
                  <c:v>12.94102</c:v>
                </c:pt>
                <c:pt idx="15631">
                  <c:v>12.941520000000001</c:v>
                </c:pt>
                <c:pt idx="15632">
                  <c:v>12.94177</c:v>
                </c:pt>
                <c:pt idx="15633">
                  <c:v>12.94112</c:v>
                </c:pt>
                <c:pt idx="15634">
                  <c:v>12.94136</c:v>
                </c:pt>
                <c:pt idx="15635">
                  <c:v>12.94244</c:v>
                </c:pt>
                <c:pt idx="15636">
                  <c:v>12.942500000000001</c:v>
                </c:pt>
                <c:pt idx="15637">
                  <c:v>12.94187</c:v>
                </c:pt>
                <c:pt idx="15638">
                  <c:v>12.94223</c:v>
                </c:pt>
                <c:pt idx="15639">
                  <c:v>12.94201</c:v>
                </c:pt>
                <c:pt idx="15640">
                  <c:v>12.942209999999999</c:v>
                </c:pt>
                <c:pt idx="15641">
                  <c:v>12.942069999999999</c:v>
                </c:pt>
                <c:pt idx="15642">
                  <c:v>12.94159</c:v>
                </c:pt>
                <c:pt idx="15643">
                  <c:v>12.941649999999999</c:v>
                </c:pt>
                <c:pt idx="15644">
                  <c:v>12.94214</c:v>
                </c:pt>
                <c:pt idx="15645">
                  <c:v>12.94242</c:v>
                </c:pt>
                <c:pt idx="15646">
                  <c:v>12.942130000000001</c:v>
                </c:pt>
                <c:pt idx="15647">
                  <c:v>12.941800000000001</c:v>
                </c:pt>
                <c:pt idx="15648">
                  <c:v>12.94257</c:v>
                </c:pt>
                <c:pt idx="15649">
                  <c:v>12.94251</c:v>
                </c:pt>
                <c:pt idx="15650">
                  <c:v>12.94248</c:v>
                </c:pt>
                <c:pt idx="15651">
                  <c:v>12.94256</c:v>
                </c:pt>
                <c:pt idx="15652">
                  <c:v>12.94294</c:v>
                </c:pt>
                <c:pt idx="15653">
                  <c:v>12.94289</c:v>
                </c:pt>
                <c:pt idx="15654">
                  <c:v>12.942909999999999</c:v>
                </c:pt>
                <c:pt idx="15655">
                  <c:v>12.94355</c:v>
                </c:pt>
                <c:pt idx="15656">
                  <c:v>12.94401</c:v>
                </c:pt>
                <c:pt idx="15657">
                  <c:v>12.943910000000001</c:v>
                </c:pt>
                <c:pt idx="15658">
                  <c:v>12.94281</c:v>
                </c:pt>
                <c:pt idx="15659">
                  <c:v>12.94178</c:v>
                </c:pt>
                <c:pt idx="15660">
                  <c:v>12.94237</c:v>
                </c:pt>
                <c:pt idx="15661">
                  <c:v>12.94336</c:v>
                </c:pt>
                <c:pt idx="15662">
                  <c:v>12.94354</c:v>
                </c:pt>
                <c:pt idx="15663">
                  <c:v>12.943429999999999</c:v>
                </c:pt>
                <c:pt idx="15664">
                  <c:v>12.94361</c:v>
                </c:pt>
                <c:pt idx="15665">
                  <c:v>12.943989999999999</c:v>
                </c:pt>
                <c:pt idx="15666">
                  <c:v>12.94354</c:v>
                </c:pt>
                <c:pt idx="15667">
                  <c:v>12.94364</c:v>
                </c:pt>
                <c:pt idx="15668">
                  <c:v>12.94397</c:v>
                </c:pt>
                <c:pt idx="15669">
                  <c:v>12.94401</c:v>
                </c:pt>
                <c:pt idx="15670">
                  <c:v>12.94436</c:v>
                </c:pt>
                <c:pt idx="15671">
                  <c:v>12.94528</c:v>
                </c:pt>
                <c:pt idx="15672">
                  <c:v>12.946400000000001</c:v>
                </c:pt>
                <c:pt idx="15673">
                  <c:v>12.947509999999999</c:v>
                </c:pt>
                <c:pt idx="15674">
                  <c:v>12.94759</c:v>
                </c:pt>
                <c:pt idx="15675">
                  <c:v>12.947609999999999</c:v>
                </c:pt>
                <c:pt idx="15676">
                  <c:v>12.94815</c:v>
                </c:pt>
                <c:pt idx="15677">
                  <c:v>12.94876</c:v>
                </c:pt>
                <c:pt idx="15678">
                  <c:v>12.949170000000001</c:v>
                </c:pt>
                <c:pt idx="15679">
                  <c:v>12.94909</c:v>
                </c:pt>
                <c:pt idx="15680">
                  <c:v>12.94957</c:v>
                </c:pt>
                <c:pt idx="15681">
                  <c:v>12.94984</c:v>
                </c:pt>
                <c:pt idx="15682">
                  <c:v>12.95</c:v>
                </c:pt>
                <c:pt idx="15683">
                  <c:v>12.95004</c:v>
                </c:pt>
                <c:pt idx="15684">
                  <c:v>12.95004</c:v>
                </c:pt>
                <c:pt idx="15685">
                  <c:v>12.94932</c:v>
                </c:pt>
                <c:pt idx="15686">
                  <c:v>12.94834</c:v>
                </c:pt>
                <c:pt idx="15687">
                  <c:v>12.94773</c:v>
                </c:pt>
                <c:pt idx="15688">
                  <c:v>12.94683</c:v>
                </c:pt>
                <c:pt idx="15689">
                  <c:v>12.945639999999999</c:v>
                </c:pt>
                <c:pt idx="15690">
                  <c:v>12.943770000000001</c:v>
                </c:pt>
                <c:pt idx="15691">
                  <c:v>12.94276</c:v>
                </c:pt>
                <c:pt idx="15692">
                  <c:v>12.94164</c:v>
                </c:pt>
                <c:pt idx="15693">
                  <c:v>12.94017</c:v>
                </c:pt>
                <c:pt idx="15694">
                  <c:v>12.9398</c:v>
                </c:pt>
                <c:pt idx="15695">
                  <c:v>12.93929</c:v>
                </c:pt>
                <c:pt idx="15696">
                  <c:v>12.938549999999999</c:v>
                </c:pt>
                <c:pt idx="15697">
                  <c:v>12.937569999999999</c:v>
                </c:pt>
                <c:pt idx="15698">
                  <c:v>12.936310000000001</c:v>
                </c:pt>
                <c:pt idx="15699">
                  <c:v>12.93572</c:v>
                </c:pt>
                <c:pt idx="15700">
                  <c:v>12.935409999999999</c:v>
                </c:pt>
                <c:pt idx="15701">
                  <c:v>12.93426</c:v>
                </c:pt>
                <c:pt idx="15702">
                  <c:v>12.933249999999999</c:v>
                </c:pt>
                <c:pt idx="15703">
                  <c:v>12.93365</c:v>
                </c:pt>
                <c:pt idx="15704">
                  <c:v>12.93351</c:v>
                </c:pt>
                <c:pt idx="15705">
                  <c:v>12.932</c:v>
                </c:pt>
                <c:pt idx="15706">
                  <c:v>12.930949999999999</c:v>
                </c:pt>
                <c:pt idx="15707">
                  <c:v>12.93014</c:v>
                </c:pt>
                <c:pt idx="15708">
                  <c:v>12.92948</c:v>
                </c:pt>
                <c:pt idx="15709">
                  <c:v>12.929639999999999</c:v>
                </c:pt>
                <c:pt idx="15710">
                  <c:v>12.928879999999999</c:v>
                </c:pt>
                <c:pt idx="15711">
                  <c:v>12.927390000000001</c:v>
                </c:pt>
                <c:pt idx="15712">
                  <c:v>12.926690000000001</c:v>
                </c:pt>
                <c:pt idx="15713">
                  <c:v>12.926589999999999</c:v>
                </c:pt>
                <c:pt idx="15714">
                  <c:v>12.927160000000001</c:v>
                </c:pt>
                <c:pt idx="15715">
                  <c:v>12.92686</c:v>
                </c:pt>
                <c:pt idx="15716">
                  <c:v>12.9262</c:v>
                </c:pt>
                <c:pt idx="15717">
                  <c:v>12.92562</c:v>
                </c:pt>
                <c:pt idx="15718">
                  <c:v>12.925470000000001</c:v>
                </c:pt>
                <c:pt idx="15719">
                  <c:v>12.92571</c:v>
                </c:pt>
                <c:pt idx="15720">
                  <c:v>12.925269999999999</c:v>
                </c:pt>
                <c:pt idx="15721">
                  <c:v>12.925079999999999</c:v>
                </c:pt>
                <c:pt idx="15722">
                  <c:v>12.924379999999999</c:v>
                </c:pt>
                <c:pt idx="15723">
                  <c:v>12.923769999999999</c:v>
                </c:pt>
                <c:pt idx="15724">
                  <c:v>12.9236</c:v>
                </c:pt>
                <c:pt idx="15725">
                  <c:v>12.923590000000001</c:v>
                </c:pt>
                <c:pt idx="15726">
                  <c:v>12.923819999999999</c:v>
                </c:pt>
                <c:pt idx="15727">
                  <c:v>12.924899999999999</c:v>
                </c:pt>
                <c:pt idx="15728">
                  <c:v>12.925940000000001</c:v>
                </c:pt>
                <c:pt idx="15729">
                  <c:v>12.926460000000001</c:v>
                </c:pt>
                <c:pt idx="15730">
                  <c:v>12.926259999999999</c:v>
                </c:pt>
                <c:pt idx="15731">
                  <c:v>12.92595</c:v>
                </c:pt>
                <c:pt idx="15732">
                  <c:v>12.925990000000001</c:v>
                </c:pt>
                <c:pt idx="15733">
                  <c:v>12.925890000000001</c:v>
                </c:pt>
                <c:pt idx="15734">
                  <c:v>12.92672</c:v>
                </c:pt>
                <c:pt idx="15735">
                  <c:v>12.92704</c:v>
                </c:pt>
                <c:pt idx="15736">
                  <c:v>12.927300000000001</c:v>
                </c:pt>
                <c:pt idx="15737">
                  <c:v>12.92801</c:v>
                </c:pt>
                <c:pt idx="15738">
                  <c:v>12.928269999999999</c:v>
                </c:pt>
                <c:pt idx="15739">
                  <c:v>12.928610000000001</c:v>
                </c:pt>
                <c:pt idx="15740">
                  <c:v>12.92892</c:v>
                </c:pt>
                <c:pt idx="15741">
                  <c:v>12.92877</c:v>
                </c:pt>
                <c:pt idx="15742">
                  <c:v>12.92855</c:v>
                </c:pt>
                <c:pt idx="15743">
                  <c:v>12.929349999999999</c:v>
                </c:pt>
                <c:pt idx="15744">
                  <c:v>12.9291</c:v>
                </c:pt>
                <c:pt idx="15745">
                  <c:v>12.92845</c:v>
                </c:pt>
                <c:pt idx="15746">
                  <c:v>12.92779</c:v>
                </c:pt>
                <c:pt idx="15747">
                  <c:v>12.926869999999999</c:v>
                </c:pt>
                <c:pt idx="15748">
                  <c:v>12.92642</c:v>
                </c:pt>
                <c:pt idx="15749">
                  <c:v>12.925850000000001</c:v>
                </c:pt>
                <c:pt idx="15750">
                  <c:v>12.925689999999999</c:v>
                </c:pt>
                <c:pt idx="15751">
                  <c:v>12.926170000000001</c:v>
                </c:pt>
                <c:pt idx="15752">
                  <c:v>12.92685</c:v>
                </c:pt>
                <c:pt idx="15753">
                  <c:v>12.926259999999999</c:v>
                </c:pt>
                <c:pt idx="15754">
                  <c:v>12.92567</c:v>
                </c:pt>
                <c:pt idx="15755">
                  <c:v>12.926310000000001</c:v>
                </c:pt>
                <c:pt idx="15756">
                  <c:v>12.925940000000001</c:v>
                </c:pt>
                <c:pt idx="15757">
                  <c:v>12.925879999999999</c:v>
                </c:pt>
                <c:pt idx="15758">
                  <c:v>12.925840000000001</c:v>
                </c:pt>
                <c:pt idx="15759">
                  <c:v>12.92506</c:v>
                </c:pt>
                <c:pt idx="15760">
                  <c:v>12.92484</c:v>
                </c:pt>
                <c:pt idx="15761">
                  <c:v>12.924770000000001</c:v>
                </c:pt>
                <c:pt idx="15762">
                  <c:v>12.92478</c:v>
                </c:pt>
                <c:pt idx="15763">
                  <c:v>12.92451</c:v>
                </c:pt>
                <c:pt idx="15764">
                  <c:v>12.92305</c:v>
                </c:pt>
                <c:pt idx="15765">
                  <c:v>12.921889999999999</c:v>
                </c:pt>
                <c:pt idx="15766">
                  <c:v>12.921189999999999</c:v>
                </c:pt>
                <c:pt idx="15767">
                  <c:v>12.920590000000001</c:v>
                </c:pt>
                <c:pt idx="15768">
                  <c:v>12.91933</c:v>
                </c:pt>
                <c:pt idx="15769">
                  <c:v>12.918010000000001</c:v>
                </c:pt>
                <c:pt idx="15770">
                  <c:v>12.91633</c:v>
                </c:pt>
                <c:pt idx="15771">
                  <c:v>12.914630000000001</c:v>
                </c:pt>
                <c:pt idx="15772">
                  <c:v>12.91404</c:v>
                </c:pt>
                <c:pt idx="15773">
                  <c:v>12.91296</c:v>
                </c:pt>
                <c:pt idx="15774">
                  <c:v>12.91132</c:v>
                </c:pt>
                <c:pt idx="15775">
                  <c:v>12.910069999999999</c:v>
                </c:pt>
                <c:pt idx="15776">
                  <c:v>12.908860000000001</c:v>
                </c:pt>
                <c:pt idx="15777">
                  <c:v>12.905250000000001</c:v>
                </c:pt>
                <c:pt idx="15778">
                  <c:v>12.902010000000001</c:v>
                </c:pt>
                <c:pt idx="15779">
                  <c:v>12.90011</c:v>
                </c:pt>
                <c:pt idx="15780">
                  <c:v>12.89892</c:v>
                </c:pt>
                <c:pt idx="15781">
                  <c:v>12.89822</c:v>
                </c:pt>
                <c:pt idx="15782">
                  <c:v>12.89695</c:v>
                </c:pt>
                <c:pt idx="15783">
                  <c:v>12.896140000000001</c:v>
                </c:pt>
                <c:pt idx="15784">
                  <c:v>12.89419</c:v>
                </c:pt>
                <c:pt idx="15785">
                  <c:v>12.8925</c:v>
                </c:pt>
                <c:pt idx="15786">
                  <c:v>12.892580000000001</c:v>
                </c:pt>
                <c:pt idx="15787">
                  <c:v>12.89199</c:v>
                </c:pt>
                <c:pt idx="15788">
                  <c:v>12.8909</c:v>
                </c:pt>
                <c:pt idx="15789">
                  <c:v>12.889139999999999</c:v>
                </c:pt>
                <c:pt idx="15790">
                  <c:v>12.888389999999999</c:v>
                </c:pt>
                <c:pt idx="15791">
                  <c:v>12.887560000000001</c:v>
                </c:pt>
                <c:pt idx="15792">
                  <c:v>12.88678</c:v>
                </c:pt>
                <c:pt idx="15793">
                  <c:v>12.88463</c:v>
                </c:pt>
                <c:pt idx="15794">
                  <c:v>12.882759999999999</c:v>
                </c:pt>
                <c:pt idx="15795">
                  <c:v>12.88097</c:v>
                </c:pt>
                <c:pt idx="15796">
                  <c:v>12.879630000000001</c:v>
                </c:pt>
                <c:pt idx="15797">
                  <c:v>12.878830000000001</c:v>
                </c:pt>
                <c:pt idx="15798">
                  <c:v>12.877470000000001</c:v>
                </c:pt>
                <c:pt idx="15799">
                  <c:v>12.87655</c:v>
                </c:pt>
                <c:pt idx="15800">
                  <c:v>12.875439999999999</c:v>
                </c:pt>
                <c:pt idx="15801">
                  <c:v>12.87374</c:v>
                </c:pt>
                <c:pt idx="15802">
                  <c:v>12.87154</c:v>
                </c:pt>
                <c:pt idx="15803">
                  <c:v>12.87032</c:v>
                </c:pt>
                <c:pt idx="15804">
                  <c:v>12.8696</c:v>
                </c:pt>
                <c:pt idx="15805">
                  <c:v>12.868320000000001</c:v>
                </c:pt>
                <c:pt idx="15806">
                  <c:v>12.867179999999999</c:v>
                </c:pt>
                <c:pt idx="15807">
                  <c:v>12.86622</c:v>
                </c:pt>
                <c:pt idx="15808">
                  <c:v>12.864940000000001</c:v>
                </c:pt>
                <c:pt idx="15809">
                  <c:v>12.864560000000001</c:v>
                </c:pt>
                <c:pt idx="15810">
                  <c:v>12.8627</c:v>
                </c:pt>
                <c:pt idx="15811">
                  <c:v>12.86178</c:v>
                </c:pt>
                <c:pt idx="15812">
                  <c:v>12.860290000000001</c:v>
                </c:pt>
                <c:pt idx="15813">
                  <c:v>12.858829999999999</c:v>
                </c:pt>
                <c:pt idx="15814">
                  <c:v>12.857989999999999</c:v>
                </c:pt>
                <c:pt idx="15815">
                  <c:v>12.856629999999999</c:v>
                </c:pt>
                <c:pt idx="15816">
                  <c:v>12.85605</c:v>
                </c:pt>
                <c:pt idx="15817">
                  <c:v>12.85493</c:v>
                </c:pt>
                <c:pt idx="15818">
                  <c:v>12.85317</c:v>
                </c:pt>
                <c:pt idx="15819">
                  <c:v>12.85215</c:v>
                </c:pt>
                <c:pt idx="15820">
                  <c:v>12.851520000000001</c:v>
                </c:pt>
                <c:pt idx="15821">
                  <c:v>12.85047</c:v>
                </c:pt>
                <c:pt idx="15822">
                  <c:v>12.84947</c:v>
                </c:pt>
                <c:pt idx="15823">
                  <c:v>12.848470000000001</c:v>
                </c:pt>
                <c:pt idx="15824">
                  <c:v>12.847110000000001</c:v>
                </c:pt>
                <c:pt idx="15825">
                  <c:v>12.84524</c:v>
                </c:pt>
                <c:pt idx="15826">
                  <c:v>12.84347</c:v>
                </c:pt>
                <c:pt idx="15827">
                  <c:v>12.8428</c:v>
                </c:pt>
                <c:pt idx="15828">
                  <c:v>12.841850000000001</c:v>
                </c:pt>
                <c:pt idx="15829">
                  <c:v>12.84042</c:v>
                </c:pt>
                <c:pt idx="15830">
                  <c:v>12.83797</c:v>
                </c:pt>
                <c:pt idx="15831">
                  <c:v>12.83661</c:v>
                </c:pt>
                <c:pt idx="15832">
                  <c:v>12.835240000000001</c:v>
                </c:pt>
                <c:pt idx="15833">
                  <c:v>12.832610000000001</c:v>
                </c:pt>
                <c:pt idx="15834">
                  <c:v>12.83137</c:v>
                </c:pt>
                <c:pt idx="15835">
                  <c:v>12.829359999999999</c:v>
                </c:pt>
                <c:pt idx="15836">
                  <c:v>12.82718</c:v>
                </c:pt>
                <c:pt idx="15837">
                  <c:v>12.825369999999999</c:v>
                </c:pt>
                <c:pt idx="15838">
                  <c:v>12.82419</c:v>
                </c:pt>
                <c:pt idx="15839">
                  <c:v>12.823829999999999</c:v>
                </c:pt>
                <c:pt idx="15840">
                  <c:v>12.82253</c:v>
                </c:pt>
                <c:pt idx="15841">
                  <c:v>12.822010000000001</c:v>
                </c:pt>
                <c:pt idx="15842">
                  <c:v>12.82152</c:v>
                </c:pt>
                <c:pt idx="15843">
                  <c:v>12.820819999999999</c:v>
                </c:pt>
                <c:pt idx="15844">
                  <c:v>12.820320000000001</c:v>
                </c:pt>
                <c:pt idx="15845">
                  <c:v>12.81925</c:v>
                </c:pt>
                <c:pt idx="15846">
                  <c:v>12.818809999999999</c:v>
                </c:pt>
                <c:pt idx="15847">
                  <c:v>12.81794</c:v>
                </c:pt>
                <c:pt idx="15848">
                  <c:v>12.81742</c:v>
                </c:pt>
                <c:pt idx="15849">
                  <c:v>12.81514</c:v>
                </c:pt>
                <c:pt idx="15850">
                  <c:v>12.813560000000001</c:v>
                </c:pt>
                <c:pt idx="15851">
                  <c:v>12.811680000000001</c:v>
                </c:pt>
                <c:pt idx="15852">
                  <c:v>12.811389999999999</c:v>
                </c:pt>
                <c:pt idx="15853">
                  <c:v>12.809049999999999</c:v>
                </c:pt>
                <c:pt idx="15854">
                  <c:v>12.80681</c:v>
                </c:pt>
                <c:pt idx="15855">
                  <c:v>12.80442</c:v>
                </c:pt>
                <c:pt idx="15856">
                  <c:v>12.80283</c:v>
                </c:pt>
                <c:pt idx="15857">
                  <c:v>12.801600000000001</c:v>
                </c:pt>
                <c:pt idx="15858">
                  <c:v>12.801080000000001</c:v>
                </c:pt>
                <c:pt idx="15859">
                  <c:v>12.8001</c:v>
                </c:pt>
                <c:pt idx="15860">
                  <c:v>12.799379999999999</c:v>
                </c:pt>
                <c:pt idx="15861">
                  <c:v>12.79833</c:v>
                </c:pt>
                <c:pt idx="15862">
                  <c:v>12.796290000000001</c:v>
                </c:pt>
                <c:pt idx="15863">
                  <c:v>12.79379</c:v>
                </c:pt>
                <c:pt idx="15864">
                  <c:v>12.79158</c:v>
                </c:pt>
                <c:pt idx="15865">
                  <c:v>12.78999</c:v>
                </c:pt>
                <c:pt idx="15866">
                  <c:v>12.78753</c:v>
                </c:pt>
                <c:pt idx="15867">
                  <c:v>12.78567</c:v>
                </c:pt>
                <c:pt idx="15868">
                  <c:v>12.78397</c:v>
                </c:pt>
                <c:pt idx="15869">
                  <c:v>12.78143</c:v>
                </c:pt>
                <c:pt idx="15870">
                  <c:v>12.7791</c:v>
                </c:pt>
                <c:pt idx="15871">
                  <c:v>12.777559999999999</c:v>
                </c:pt>
                <c:pt idx="15872">
                  <c:v>12.77431</c:v>
                </c:pt>
                <c:pt idx="15873">
                  <c:v>12.771459999999999</c:v>
                </c:pt>
                <c:pt idx="15874">
                  <c:v>12.76843</c:v>
                </c:pt>
                <c:pt idx="15875">
                  <c:v>12.765980000000001</c:v>
                </c:pt>
                <c:pt idx="15876">
                  <c:v>12.76369</c:v>
                </c:pt>
                <c:pt idx="15877">
                  <c:v>12.7615</c:v>
                </c:pt>
                <c:pt idx="15878">
                  <c:v>12.759550000000001</c:v>
                </c:pt>
                <c:pt idx="15879">
                  <c:v>12.757490000000001</c:v>
                </c:pt>
                <c:pt idx="15880">
                  <c:v>12.75634</c:v>
                </c:pt>
                <c:pt idx="15881">
                  <c:v>12.75376</c:v>
                </c:pt>
                <c:pt idx="15882">
                  <c:v>12.75178</c:v>
                </c:pt>
                <c:pt idx="15883">
                  <c:v>12.751340000000001</c:v>
                </c:pt>
                <c:pt idx="15884">
                  <c:v>12.749549999999999</c:v>
                </c:pt>
                <c:pt idx="15885">
                  <c:v>12.7479</c:v>
                </c:pt>
                <c:pt idx="15886">
                  <c:v>12.746079999999999</c:v>
                </c:pt>
                <c:pt idx="15887">
                  <c:v>12.74403</c:v>
                </c:pt>
                <c:pt idx="15888">
                  <c:v>12.74258</c:v>
                </c:pt>
                <c:pt idx="15889">
                  <c:v>12.740869999999999</c:v>
                </c:pt>
                <c:pt idx="15890">
                  <c:v>12.73976</c:v>
                </c:pt>
                <c:pt idx="15891">
                  <c:v>12.73776</c:v>
                </c:pt>
                <c:pt idx="15892">
                  <c:v>12.73629</c:v>
                </c:pt>
                <c:pt idx="15893">
                  <c:v>12.73481</c:v>
                </c:pt>
                <c:pt idx="15894">
                  <c:v>12.73222</c:v>
                </c:pt>
                <c:pt idx="15895">
                  <c:v>12.73053</c:v>
                </c:pt>
                <c:pt idx="15896">
                  <c:v>12.728059999999999</c:v>
                </c:pt>
                <c:pt idx="15897">
                  <c:v>12.726139999999999</c:v>
                </c:pt>
                <c:pt idx="15898">
                  <c:v>12.72453</c:v>
                </c:pt>
                <c:pt idx="15899">
                  <c:v>12.72368</c:v>
                </c:pt>
                <c:pt idx="15900">
                  <c:v>12.72274</c:v>
                </c:pt>
                <c:pt idx="15901">
                  <c:v>12.72174</c:v>
                </c:pt>
                <c:pt idx="15902">
                  <c:v>12.720359999999999</c:v>
                </c:pt>
                <c:pt idx="15903">
                  <c:v>12.71904</c:v>
                </c:pt>
                <c:pt idx="15904">
                  <c:v>12.718209999999999</c:v>
                </c:pt>
                <c:pt idx="15905">
                  <c:v>12.71707</c:v>
                </c:pt>
                <c:pt idx="15906">
                  <c:v>12.715630000000001</c:v>
                </c:pt>
                <c:pt idx="15907">
                  <c:v>12.71411</c:v>
                </c:pt>
                <c:pt idx="15908">
                  <c:v>12.711370000000001</c:v>
                </c:pt>
                <c:pt idx="15909">
                  <c:v>12.70819</c:v>
                </c:pt>
                <c:pt idx="15910">
                  <c:v>12.705069999999999</c:v>
                </c:pt>
                <c:pt idx="15911">
                  <c:v>12.70233</c:v>
                </c:pt>
                <c:pt idx="15912">
                  <c:v>12.700950000000001</c:v>
                </c:pt>
                <c:pt idx="15913">
                  <c:v>12.700340000000001</c:v>
                </c:pt>
                <c:pt idx="15914">
                  <c:v>12.69905</c:v>
                </c:pt>
                <c:pt idx="15915">
                  <c:v>12.69778</c:v>
                </c:pt>
                <c:pt idx="15916">
                  <c:v>12.697279999999999</c:v>
                </c:pt>
                <c:pt idx="15917">
                  <c:v>12.69618</c:v>
                </c:pt>
                <c:pt idx="15918">
                  <c:v>12.69468</c:v>
                </c:pt>
                <c:pt idx="15919">
                  <c:v>12.693759999999999</c:v>
                </c:pt>
                <c:pt idx="15920">
                  <c:v>12.69285</c:v>
                </c:pt>
                <c:pt idx="15921">
                  <c:v>12.691520000000001</c:v>
                </c:pt>
                <c:pt idx="15922">
                  <c:v>12.69054</c:v>
                </c:pt>
                <c:pt idx="15923">
                  <c:v>12.689819999999999</c:v>
                </c:pt>
                <c:pt idx="15924">
                  <c:v>12.68942</c:v>
                </c:pt>
                <c:pt idx="15925">
                  <c:v>12.68938</c:v>
                </c:pt>
                <c:pt idx="15926">
                  <c:v>12.68849</c:v>
                </c:pt>
                <c:pt idx="15927">
                  <c:v>12.68683</c:v>
                </c:pt>
                <c:pt idx="15928">
                  <c:v>12.685280000000001</c:v>
                </c:pt>
                <c:pt idx="15929">
                  <c:v>12.683870000000001</c:v>
                </c:pt>
                <c:pt idx="15930">
                  <c:v>12.68216</c:v>
                </c:pt>
                <c:pt idx="15931">
                  <c:v>12.68042</c:v>
                </c:pt>
                <c:pt idx="15932">
                  <c:v>12.6782</c:v>
                </c:pt>
                <c:pt idx="15933">
                  <c:v>12.67578</c:v>
                </c:pt>
                <c:pt idx="15934">
                  <c:v>12.673209999999999</c:v>
                </c:pt>
                <c:pt idx="15935">
                  <c:v>12.6717</c:v>
                </c:pt>
                <c:pt idx="15936">
                  <c:v>12.669930000000001</c:v>
                </c:pt>
                <c:pt idx="15937">
                  <c:v>12.66757</c:v>
                </c:pt>
                <c:pt idx="15938">
                  <c:v>12.664820000000001</c:v>
                </c:pt>
                <c:pt idx="15939">
                  <c:v>12.6629</c:v>
                </c:pt>
                <c:pt idx="15940">
                  <c:v>12.661289999999999</c:v>
                </c:pt>
                <c:pt idx="15941">
                  <c:v>12.65949</c:v>
                </c:pt>
                <c:pt idx="15942">
                  <c:v>12.657780000000001</c:v>
                </c:pt>
                <c:pt idx="15943">
                  <c:v>12.65601</c:v>
                </c:pt>
                <c:pt idx="15944">
                  <c:v>12.65513</c:v>
                </c:pt>
                <c:pt idx="15945">
                  <c:v>12.65433</c:v>
                </c:pt>
                <c:pt idx="15946">
                  <c:v>12.65335</c:v>
                </c:pt>
                <c:pt idx="15947">
                  <c:v>12.65202</c:v>
                </c:pt>
                <c:pt idx="15948">
                  <c:v>12.649889999999999</c:v>
                </c:pt>
                <c:pt idx="15949">
                  <c:v>12.64791</c:v>
                </c:pt>
                <c:pt idx="15950">
                  <c:v>12.64578</c:v>
                </c:pt>
                <c:pt idx="15951">
                  <c:v>12.64385</c:v>
                </c:pt>
                <c:pt idx="15952">
                  <c:v>12.64174</c:v>
                </c:pt>
                <c:pt idx="15953">
                  <c:v>12.638920000000001</c:v>
                </c:pt>
                <c:pt idx="15954">
                  <c:v>12.63561</c:v>
                </c:pt>
                <c:pt idx="15955">
                  <c:v>12.632440000000001</c:v>
                </c:pt>
                <c:pt idx="15956">
                  <c:v>12.62988</c:v>
                </c:pt>
                <c:pt idx="15957">
                  <c:v>12.627969999999999</c:v>
                </c:pt>
                <c:pt idx="15958">
                  <c:v>12.6271</c:v>
                </c:pt>
                <c:pt idx="15959">
                  <c:v>12.626480000000001</c:v>
                </c:pt>
                <c:pt idx="15960">
                  <c:v>12.6259</c:v>
                </c:pt>
                <c:pt idx="15961">
                  <c:v>12.625120000000001</c:v>
                </c:pt>
                <c:pt idx="15962">
                  <c:v>12.623480000000001</c:v>
                </c:pt>
                <c:pt idx="15963">
                  <c:v>12.620889999999999</c:v>
                </c:pt>
                <c:pt idx="15964">
                  <c:v>12.61819</c:v>
                </c:pt>
                <c:pt idx="15965">
                  <c:v>12.61591</c:v>
                </c:pt>
                <c:pt idx="15966">
                  <c:v>12.61364</c:v>
                </c:pt>
                <c:pt idx="15967">
                  <c:v>12.61131</c:v>
                </c:pt>
                <c:pt idx="15968">
                  <c:v>12.609389999999999</c:v>
                </c:pt>
                <c:pt idx="15969">
                  <c:v>12.60796</c:v>
                </c:pt>
                <c:pt idx="15970">
                  <c:v>12.605919999999999</c:v>
                </c:pt>
                <c:pt idx="15971">
                  <c:v>12.60426</c:v>
                </c:pt>
                <c:pt idx="15972">
                  <c:v>12.60229</c:v>
                </c:pt>
                <c:pt idx="15973">
                  <c:v>12.6004</c:v>
                </c:pt>
                <c:pt idx="15974">
                  <c:v>12.59835</c:v>
                </c:pt>
                <c:pt idx="15975">
                  <c:v>12.59642</c:v>
                </c:pt>
                <c:pt idx="15976">
                  <c:v>12.59366</c:v>
                </c:pt>
                <c:pt idx="15977">
                  <c:v>12.591659999999999</c:v>
                </c:pt>
                <c:pt idx="15978">
                  <c:v>12.59029</c:v>
                </c:pt>
                <c:pt idx="15979">
                  <c:v>12.58822</c:v>
                </c:pt>
                <c:pt idx="15980">
                  <c:v>12.58623</c:v>
                </c:pt>
                <c:pt idx="15981">
                  <c:v>12.58403</c:v>
                </c:pt>
                <c:pt idx="15982">
                  <c:v>12.58311</c:v>
                </c:pt>
                <c:pt idx="15983">
                  <c:v>12.58272</c:v>
                </c:pt>
                <c:pt idx="15984">
                  <c:v>12.581390000000001</c:v>
                </c:pt>
                <c:pt idx="15985">
                  <c:v>12.580019999999999</c:v>
                </c:pt>
                <c:pt idx="15986">
                  <c:v>12.57803</c:v>
                </c:pt>
                <c:pt idx="15987">
                  <c:v>12.5768</c:v>
                </c:pt>
                <c:pt idx="15988">
                  <c:v>12.575229999999999</c:v>
                </c:pt>
                <c:pt idx="15989">
                  <c:v>12.57286</c:v>
                </c:pt>
                <c:pt idx="15990">
                  <c:v>12.569330000000001</c:v>
                </c:pt>
                <c:pt idx="15991">
                  <c:v>12.56686</c:v>
                </c:pt>
                <c:pt idx="15992">
                  <c:v>12.564349999999999</c:v>
                </c:pt>
                <c:pt idx="15993">
                  <c:v>12.56184</c:v>
                </c:pt>
                <c:pt idx="15994">
                  <c:v>12.558909999999999</c:v>
                </c:pt>
                <c:pt idx="15995">
                  <c:v>12.555540000000001</c:v>
                </c:pt>
                <c:pt idx="15996">
                  <c:v>12.55293</c:v>
                </c:pt>
                <c:pt idx="15997">
                  <c:v>12.55091</c:v>
                </c:pt>
                <c:pt idx="15998">
                  <c:v>12.548830000000001</c:v>
                </c:pt>
                <c:pt idx="15999">
                  <c:v>12.54696</c:v>
                </c:pt>
                <c:pt idx="16000">
                  <c:v>12.54499</c:v>
                </c:pt>
                <c:pt idx="16001">
                  <c:v>12.54271</c:v>
                </c:pt>
                <c:pt idx="16002">
                  <c:v>12.54013</c:v>
                </c:pt>
                <c:pt idx="16003">
                  <c:v>12.53891</c:v>
                </c:pt>
                <c:pt idx="16004">
                  <c:v>12.537430000000001</c:v>
                </c:pt>
                <c:pt idx="16005">
                  <c:v>12.53576</c:v>
                </c:pt>
                <c:pt idx="16006">
                  <c:v>12.534560000000001</c:v>
                </c:pt>
                <c:pt idx="16007">
                  <c:v>12.53246</c:v>
                </c:pt>
                <c:pt idx="16008">
                  <c:v>12.530060000000001</c:v>
                </c:pt>
                <c:pt idx="16009">
                  <c:v>12.52736</c:v>
                </c:pt>
                <c:pt idx="16010">
                  <c:v>12.524620000000001</c:v>
                </c:pt>
                <c:pt idx="16011">
                  <c:v>12.521929999999999</c:v>
                </c:pt>
                <c:pt idx="16012">
                  <c:v>12.51932</c:v>
                </c:pt>
                <c:pt idx="16013">
                  <c:v>12.51735</c:v>
                </c:pt>
                <c:pt idx="16014">
                  <c:v>12.515980000000001</c:v>
                </c:pt>
                <c:pt idx="16015">
                  <c:v>12.514060000000001</c:v>
                </c:pt>
                <c:pt idx="16016">
                  <c:v>12.51145</c:v>
                </c:pt>
                <c:pt idx="16017">
                  <c:v>12.50882</c:v>
                </c:pt>
                <c:pt idx="16018">
                  <c:v>12.50662</c:v>
                </c:pt>
                <c:pt idx="16019">
                  <c:v>12.503349999999999</c:v>
                </c:pt>
                <c:pt idx="16020">
                  <c:v>12.501329999999999</c:v>
                </c:pt>
                <c:pt idx="16021">
                  <c:v>12.498810000000001</c:v>
                </c:pt>
                <c:pt idx="16022">
                  <c:v>12.49591</c:v>
                </c:pt>
                <c:pt idx="16023">
                  <c:v>12.49286</c:v>
                </c:pt>
                <c:pt idx="16024">
                  <c:v>12.490270000000001</c:v>
                </c:pt>
                <c:pt idx="16025">
                  <c:v>12.487399999999999</c:v>
                </c:pt>
                <c:pt idx="16026">
                  <c:v>12.48532</c:v>
                </c:pt>
                <c:pt idx="16027">
                  <c:v>12.48312</c:v>
                </c:pt>
                <c:pt idx="16028">
                  <c:v>12.480359999999999</c:v>
                </c:pt>
                <c:pt idx="16029">
                  <c:v>12.47804</c:v>
                </c:pt>
                <c:pt idx="16030">
                  <c:v>12.47559</c:v>
                </c:pt>
                <c:pt idx="16031">
                  <c:v>12.474170000000001</c:v>
                </c:pt>
                <c:pt idx="16032">
                  <c:v>12.472060000000001</c:v>
                </c:pt>
                <c:pt idx="16033">
                  <c:v>12.46856</c:v>
                </c:pt>
                <c:pt idx="16034">
                  <c:v>12.4658</c:v>
                </c:pt>
                <c:pt idx="16035">
                  <c:v>12.463240000000001</c:v>
                </c:pt>
                <c:pt idx="16036">
                  <c:v>12.460520000000001</c:v>
                </c:pt>
                <c:pt idx="16037">
                  <c:v>12.458310000000001</c:v>
                </c:pt>
                <c:pt idx="16038">
                  <c:v>12.45574</c:v>
                </c:pt>
                <c:pt idx="16039">
                  <c:v>12.453440000000001</c:v>
                </c:pt>
                <c:pt idx="16040">
                  <c:v>12.451930000000001</c:v>
                </c:pt>
                <c:pt idx="16041">
                  <c:v>12.44988</c:v>
                </c:pt>
                <c:pt idx="16042">
                  <c:v>12.448</c:v>
                </c:pt>
                <c:pt idx="16043">
                  <c:v>12.44575</c:v>
                </c:pt>
                <c:pt idx="16044">
                  <c:v>12.443720000000001</c:v>
                </c:pt>
                <c:pt idx="16045">
                  <c:v>12.441750000000001</c:v>
                </c:pt>
                <c:pt idx="16046">
                  <c:v>12.439539999999999</c:v>
                </c:pt>
                <c:pt idx="16047">
                  <c:v>12.43619</c:v>
                </c:pt>
                <c:pt idx="16048">
                  <c:v>12.433210000000001</c:v>
                </c:pt>
                <c:pt idx="16049">
                  <c:v>12.431050000000001</c:v>
                </c:pt>
                <c:pt idx="16050">
                  <c:v>12.427949999999999</c:v>
                </c:pt>
                <c:pt idx="16051">
                  <c:v>12.425649999999999</c:v>
                </c:pt>
                <c:pt idx="16052">
                  <c:v>12.423</c:v>
                </c:pt>
                <c:pt idx="16053">
                  <c:v>12.41971</c:v>
                </c:pt>
                <c:pt idx="16054">
                  <c:v>12.41691</c:v>
                </c:pt>
                <c:pt idx="16055">
                  <c:v>12.41466</c:v>
                </c:pt>
                <c:pt idx="16056">
                  <c:v>12.41175</c:v>
                </c:pt>
                <c:pt idx="16057">
                  <c:v>12.40926</c:v>
                </c:pt>
                <c:pt idx="16058">
                  <c:v>12.40569</c:v>
                </c:pt>
                <c:pt idx="16059">
                  <c:v>12.403969999999999</c:v>
                </c:pt>
                <c:pt idx="16060">
                  <c:v>12.40067</c:v>
                </c:pt>
                <c:pt idx="16061">
                  <c:v>12.398490000000001</c:v>
                </c:pt>
                <c:pt idx="16062">
                  <c:v>12.39603</c:v>
                </c:pt>
                <c:pt idx="16063">
                  <c:v>12.39386</c:v>
                </c:pt>
                <c:pt idx="16064">
                  <c:v>12.390969999999999</c:v>
                </c:pt>
                <c:pt idx="16065">
                  <c:v>12.38827</c:v>
                </c:pt>
                <c:pt idx="16066">
                  <c:v>12.385149999999999</c:v>
                </c:pt>
                <c:pt idx="16067">
                  <c:v>12.38311</c:v>
                </c:pt>
                <c:pt idx="16068">
                  <c:v>12.37975</c:v>
                </c:pt>
                <c:pt idx="16069">
                  <c:v>12.376989999999999</c:v>
                </c:pt>
                <c:pt idx="16070">
                  <c:v>12.3743</c:v>
                </c:pt>
                <c:pt idx="16071">
                  <c:v>12.37129</c:v>
                </c:pt>
                <c:pt idx="16072">
                  <c:v>12.36983</c:v>
                </c:pt>
                <c:pt idx="16073">
                  <c:v>12.368679999999999</c:v>
                </c:pt>
                <c:pt idx="16074">
                  <c:v>12.365550000000001</c:v>
                </c:pt>
                <c:pt idx="16075">
                  <c:v>12.36346</c:v>
                </c:pt>
                <c:pt idx="16076">
                  <c:v>12.361319999999999</c:v>
                </c:pt>
                <c:pt idx="16077">
                  <c:v>12.359489999999999</c:v>
                </c:pt>
                <c:pt idx="16078">
                  <c:v>12.3561</c:v>
                </c:pt>
                <c:pt idx="16079">
                  <c:v>12.354660000000001</c:v>
                </c:pt>
                <c:pt idx="16080">
                  <c:v>12.353249999999999</c:v>
                </c:pt>
                <c:pt idx="16081">
                  <c:v>12.351610000000001</c:v>
                </c:pt>
                <c:pt idx="16082">
                  <c:v>12.349629999999999</c:v>
                </c:pt>
                <c:pt idx="16083">
                  <c:v>12.347189999999999</c:v>
                </c:pt>
                <c:pt idx="16084">
                  <c:v>12.346310000000001</c:v>
                </c:pt>
                <c:pt idx="16085">
                  <c:v>12.344390000000001</c:v>
                </c:pt>
                <c:pt idx="16086">
                  <c:v>12.34163</c:v>
                </c:pt>
                <c:pt idx="16087">
                  <c:v>12.3386</c:v>
                </c:pt>
                <c:pt idx="16088">
                  <c:v>12.33583</c:v>
                </c:pt>
                <c:pt idx="16089">
                  <c:v>12.333299999999999</c:v>
                </c:pt>
                <c:pt idx="16090">
                  <c:v>12.33053</c:v>
                </c:pt>
                <c:pt idx="16091">
                  <c:v>12.327909999999999</c:v>
                </c:pt>
                <c:pt idx="16092">
                  <c:v>12.32549</c:v>
                </c:pt>
                <c:pt idx="16093">
                  <c:v>12.322480000000001</c:v>
                </c:pt>
                <c:pt idx="16094">
                  <c:v>12.31962</c:v>
                </c:pt>
                <c:pt idx="16095">
                  <c:v>12.31687</c:v>
                </c:pt>
                <c:pt idx="16096">
                  <c:v>12.31434</c:v>
                </c:pt>
                <c:pt idx="16097">
                  <c:v>12.3124</c:v>
                </c:pt>
                <c:pt idx="16098">
                  <c:v>12.31085</c:v>
                </c:pt>
                <c:pt idx="16099">
                  <c:v>12.30817</c:v>
                </c:pt>
                <c:pt idx="16100">
                  <c:v>12.30555</c:v>
                </c:pt>
                <c:pt idx="16101">
                  <c:v>12.30275</c:v>
                </c:pt>
                <c:pt idx="16102">
                  <c:v>12.30106</c:v>
                </c:pt>
                <c:pt idx="16103">
                  <c:v>12.29875</c:v>
                </c:pt>
                <c:pt idx="16104">
                  <c:v>12.297190000000001</c:v>
                </c:pt>
                <c:pt idx="16105">
                  <c:v>12.29527</c:v>
                </c:pt>
                <c:pt idx="16106">
                  <c:v>12.29321</c:v>
                </c:pt>
                <c:pt idx="16107">
                  <c:v>12.290749999999999</c:v>
                </c:pt>
                <c:pt idx="16108">
                  <c:v>12.289110000000001</c:v>
                </c:pt>
                <c:pt idx="16109">
                  <c:v>12.28584</c:v>
                </c:pt>
                <c:pt idx="16110">
                  <c:v>12.28412</c:v>
                </c:pt>
                <c:pt idx="16111">
                  <c:v>12.282030000000001</c:v>
                </c:pt>
                <c:pt idx="16112">
                  <c:v>12.27901</c:v>
                </c:pt>
                <c:pt idx="16113">
                  <c:v>12.276960000000001</c:v>
                </c:pt>
                <c:pt idx="16114">
                  <c:v>12.27431</c:v>
                </c:pt>
                <c:pt idx="16115">
                  <c:v>12.271129999999999</c:v>
                </c:pt>
                <c:pt idx="16116">
                  <c:v>12.26938</c:v>
                </c:pt>
                <c:pt idx="16117">
                  <c:v>12.26681</c:v>
                </c:pt>
                <c:pt idx="16118">
                  <c:v>12.26463</c:v>
                </c:pt>
                <c:pt idx="16119">
                  <c:v>12.26324</c:v>
                </c:pt>
                <c:pt idx="16120">
                  <c:v>12.260429999999999</c:v>
                </c:pt>
                <c:pt idx="16121">
                  <c:v>12.25822</c:v>
                </c:pt>
                <c:pt idx="16122">
                  <c:v>12.25535</c:v>
                </c:pt>
                <c:pt idx="16123">
                  <c:v>12.25187</c:v>
                </c:pt>
                <c:pt idx="16124">
                  <c:v>12.250579999999999</c:v>
                </c:pt>
                <c:pt idx="16125">
                  <c:v>12.24963</c:v>
                </c:pt>
                <c:pt idx="16126">
                  <c:v>12.247249999999999</c:v>
                </c:pt>
                <c:pt idx="16127">
                  <c:v>12.24512</c:v>
                </c:pt>
                <c:pt idx="16128">
                  <c:v>12.24357</c:v>
                </c:pt>
                <c:pt idx="16129">
                  <c:v>12.24128</c:v>
                </c:pt>
                <c:pt idx="16130">
                  <c:v>12.23861</c:v>
                </c:pt>
                <c:pt idx="16131">
                  <c:v>12.23583</c:v>
                </c:pt>
                <c:pt idx="16132">
                  <c:v>12.23202</c:v>
                </c:pt>
                <c:pt idx="16133">
                  <c:v>12.22831</c:v>
                </c:pt>
                <c:pt idx="16134">
                  <c:v>12.22485</c:v>
                </c:pt>
                <c:pt idx="16135">
                  <c:v>12.22184</c:v>
                </c:pt>
                <c:pt idx="16136">
                  <c:v>12.219580000000001</c:v>
                </c:pt>
                <c:pt idx="16137">
                  <c:v>12.217280000000001</c:v>
                </c:pt>
                <c:pt idx="16138">
                  <c:v>12.21486</c:v>
                </c:pt>
                <c:pt idx="16139">
                  <c:v>12.21322</c:v>
                </c:pt>
                <c:pt idx="16140">
                  <c:v>12.21209</c:v>
                </c:pt>
                <c:pt idx="16141">
                  <c:v>12.209910000000001</c:v>
                </c:pt>
                <c:pt idx="16142">
                  <c:v>12.2075</c:v>
                </c:pt>
                <c:pt idx="16143">
                  <c:v>12.20506</c:v>
                </c:pt>
                <c:pt idx="16144">
                  <c:v>12.20302</c:v>
                </c:pt>
                <c:pt idx="16145">
                  <c:v>12.201169999999999</c:v>
                </c:pt>
                <c:pt idx="16146">
                  <c:v>12.19867</c:v>
                </c:pt>
                <c:pt idx="16147">
                  <c:v>12.196070000000001</c:v>
                </c:pt>
                <c:pt idx="16148">
                  <c:v>12.193149999999999</c:v>
                </c:pt>
                <c:pt idx="16149">
                  <c:v>12.19102</c:v>
                </c:pt>
                <c:pt idx="16150">
                  <c:v>12.18914</c:v>
                </c:pt>
                <c:pt idx="16151">
                  <c:v>12.18763</c:v>
                </c:pt>
                <c:pt idx="16152">
                  <c:v>12.18525</c:v>
                </c:pt>
                <c:pt idx="16153">
                  <c:v>12.18371</c:v>
                </c:pt>
                <c:pt idx="16154">
                  <c:v>12.18201</c:v>
                </c:pt>
                <c:pt idx="16155">
                  <c:v>12.180289999999999</c:v>
                </c:pt>
                <c:pt idx="16156">
                  <c:v>12.17808</c:v>
                </c:pt>
                <c:pt idx="16157">
                  <c:v>12.176360000000001</c:v>
                </c:pt>
                <c:pt idx="16158">
                  <c:v>12.175230000000001</c:v>
                </c:pt>
                <c:pt idx="16159">
                  <c:v>12.173690000000001</c:v>
                </c:pt>
                <c:pt idx="16160">
                  <c:v>12.171620000000001</c:v>
                </c:pt>
                <c:pt idx="16161">
                  <c:v>12.16877</c:v>
                </c:pt>
                <c:pt idx="16162">
                  <c:v>12.166689999999999</c:v>
                </c:pt>
                <c:pt idx="16163">
                  <c:v>12.16461</c:v>
                </c:pt>
                <c:pt idx="16164">
                  <c:v>12.161910000000001</c:v>
                </c:pt>
                <c:pt idx="16165">
                  <c:v>12.159649999999999</c:v>
                </c:pt>
                <c:pt idx="16166">
                  <c:v>12.15701</c:v>
                </c:pt>
                <c:pt idx="16167">
                  <c:v>12.15367</c:v>
                </c:pt>
                <c:pt idx="16168">
                  <c:v>12.15086</c:v>
                </c:pt>
                <c:pt idx="16169">
                  <c:v>12.148680000000001</c:v>
                </c:pt>
                <c:pt idx="16170">
                  <c:v>12.14683</c:v>
                </c:pt>
                <c:pt idx="16171">
                  <c:v>12.144349999999999</c:v>
                </c:pt>
                <c:pt idx="16172">
                  <c:v>12.14165</c:v>
                </c:pt>
                <c:pt idx="16173">
                  <c:v>12.1394</c:v>
                </c:pt>
                <c:pt idx="16174">
                  <c:v>12.13639</c:v>
                </c:pt>
                <c:pt idx="16175">
                  <c:v>12.13278</c:v>
                </c:pt>
                <c:pt idx="16176">
                  <c:v>12.13006</c:v>
                </c:pt>
                <c:pt idx="16177">
                  <c:v>12.12787</c:v>
                </c:pt>
                <c:pt idx="16178">
                  <c:v>12.1252</c:v>
                </c:pt>
                <c:pt idx="16179">
                  <c:v>12.122249999999999</c:v>
                </c:pt>
                <c:pt idx="16180">
                  <c:v>12.11918</c:v>
                </c:pt>
                <c:pt idx="16181">
                  <c:v>12.11613</c:v>
                </c:pt>
                <c:pt idx="16182">
                  <c:v>12.11397</c:v>
                </c:pt>
                <c:pt idx="16183">
                  <c:v>12.112719999999999</c:v>
                </c:pt>
                <c:pt idx="16184">
                  <c:v>12.11087</c:v>
                </c:pt>
                <c:pt idx="16185">
                  <c:v>12.109030000000001</c:v>
                </c:pt>
                <c:pt idx="16186">
                  <c:v>12.106999999999999</c:v>
                </c:pt>
                <c:pt idx="16187">
                  <c:v>12.10469</c:v>
                </c:pt>
                <c:pt idx="16188">
                  <c:v>12.102740000000001</c:v>
                </c:pt>
                <c:pt idx="16189">
                  <c:v>12.09994</c:v>
                </c:pt>
                <c:pt idx="16190">
                  <c:v>12.09662</c:v>
                </c:pt>
                <c:pt idx="16191">
                  <c:v>12.093819999999999</c:v>
                </c:pt>
                <c:pt idx="16192">
                  <c:v>12.091240000000001</c:v>
                </c:pt>
                <c:pt idx="16193">
                  <c:v>12.08896</c:v>
                </c:pt>
                <c:pt idx="16194">
                  <c:v>12.08723</c:v>
                </c:pt>
                <c:pt idx="16195">
                  <c:v>12.08541</c:v>
                </c:pt>
                <c:pt idx="16196">
                  <c:v>12.08333</c:v>
                </c:pt>
                <c:pt idx="16197">
                  <c:v>12.08109</c:v>
                </c:pt>
                <c:pt idx="16198">
                  <c:v>12.07907</c:v>
                </c:pt>
                <c:pt idx="16199">
                  <c:v>12.07701</c:v>
                </c:pt>
                <c:pt idx="16200">
                  <c:v>12.07471</c:v>
                </c:pt>
                <c:pt idx="16201">
                  <c:v>12.07244</c:v>
                </c:pt>
                <c:pt idx="16202">
                  <c:v>12.069789999999999</c:v>
                </c:pt>
                <c:pt idx="16203">
                  <c:v>12.067</c:v>
                </c:pt>
                <c:pt idx="16204">
                  <c:v>12.064170000000001</c:v>
                </c:pt>
                <c:pt idx="16205">
                  <c:v>12.06109</c:v>
                </c:pt>
                <c:pt idx="16206">
                  <c:v>12.058490000000001</c:v>
                </c:pt>
                <c:pt idx="16207">
                  <c:v>12.055400000000001</c:v>
                </c:pt>
                <c:pt idx="16208">
                  <c:v>12.05214</c:v>
                </c:pt>
                <c:pt idx="16209">
                  <c:v>12.04935</c:v>
                </c:pt>
                <c:pt idx="16210">
                  <c:v>12.04664</c:v>
                </c:pt>
                <c:pt idx="16211">
                  <c:v>12.044359999999999</c:v>
                </c:pt>
                <c:pt idx="16212">
                  <c:v>12.04158</c:v>
                </c:pt>
                <c:pt idx="16213">
                  <c:v>12.038270000000001</c:v>
                </c:pt>
                <c:pt idx="16214">
                  <c:v>12.035600000000001</c:v>
                </c:pt>
                <c:pt idx="16215">
                  <c:v>12.03323</c:v>
                </c:pt>
                <c:pt idx="16216">
                  <c:v>12.03112</c:v>
                </c:pt>
                <c:pt idx="16217">
                  <c:v>12.02994</c:v>
                </c:pt>
                <c:pt idx="16218">
                  <c:v>12.02876</c:v>
                </c:pt>
                <c:pt idx="16219">
                  <c:v>12.02657</c:v>
                </c:pt>
                <c:pt idx="16220">
                  <c:v>12.023429999999999</c:v>
                </c:pt>
                <c:pt idx="16221">
                  <c:v>12.02126</c:v>
                </c:pt>
                <c:pt idx="16222">
                  <c:v>12.020300000000001</c:v>
                </c:pt>
                <c:pt idx="16223">
                  <c:v>12.01885</c:v>
                </c:pt>
                <c:pt idx="16224">
                  <c:v>12.0168</c:v>
                </c:pt>
                <c:pt idx="16225">
                  <c:v>12.01437</c:v>
                </c:pt>
                <c:pt idx="16226">
                  <c:v>12.012230000000001</c:v>
                </c:pt>
                <c:pt idx="16227">
                  <c:v>12.009819999999999</c:v>
                </c:pt>
                <c:pt idx="16228">
                  <c:v>12.007059999999999</c:v>
                </c:pt>
                <c:pt idx="16229">
                  <c:v>12.00506</c:v>
                </c:pt>
                <c:pt idx="16230">
                  <c:v>12.00386</c:v>
                </c:pt>
                <c:pt idx="16231">
                  <c:v>12.00249</c:v>
                </c:pt>
                <c:pt idx="16232">
                  <c:v>12.00018</c:v>
                </c:pt>
                <c:pt idx="16233">
                  <c:v>11.997260000000001</c:v>
                </c:pt>
                <c:pt idx="16234">
                  <c:v>11.99499</c:v>
                </c:pt>
                <c:pt idx="16235">
                  <c:v>11.99264</c:v>
                </c:pt>
                <c:pt idx="16236">
                  <c:v>11.990019999999999</c:v>
                </c:pt>
                <c:pt idx="16237">
                  <c:v>11.988250000000001</c:v>
                </c:pt>
                <c:pt idx="16238">
                  <c:v>11.98579</c:v>
                </c:pt>
                <c:pt idx="16239">
                  <c:v>11.98409</c:v>
                </c:pt>
                <c:pt idx="16240">
                  <c:v>11.982390000000001</c:v>
                </c:pt>
                <c:pt idx="16241">
                  <c:v>11.980689999999999</c:v>
                </c:pt>
                <c:pt idx="16242">
                  <c:v>11.97911</c:v>
                </c:pt>
                <c:pt idx="16243">
                  <c:v>11.976990000000001</c:v>
                </c:pt>
                <c:pt idx="16244">
                  <c:v>11.97514</c:v>
                </c:pt>
                <c:pt idx="16245">
                  <c:v>11.97235</c:v>
                </c:pt>
                <c:pt idx="16246">
                  <c:v>11.96918</c:v>
                </c:pt>
                <c:pt idx="16247">
                  <c:v>11.96698</c:v>
                </c:pt>
                <c:pt idx="16248">
                  <c:v>11.964079999999999</c:v>
                </c:pt>
                <c:pt idx="16249">
                  <c:v>11.96149</c:v>
                </c:pt>
                <c:pt idx="16250">
                  <c:v>11.95851</c:v>
                </c:pt>
                <c:pt idx="16251">
                  <c:v>11.95579</c:v>
                </c:pt>
                <c:pt idx="16252">
                  <c:v>11.95351</c:v>
                </c:pt>
                <c:pt idx="16253">
                  <c:v>11.95124</c:v>
                </c:pt>
                <c:pt idx="16254">
                  <c:v>11.948169999999999</c:v>
                </c:pt>
                <c:pt idx="16255">
                  <c:v>11.94577</c:v>
                </c:pt>
                <c:pt idx="16256">
                  <c:v>11.943580000000001</c:v>
                </c:pt>
                <c:pt idx="16257">
                  <c:v>11.941979999999999</c:v>
                </c:pt>
                <c:pt idx="16258">
                  <c:v>11.93939</c:v>
                </c:pt>
                <c:pt idx="16259">
                  <c:v>11.93703</c:v>
                </c:pt>
                <c:pt idx="16260">
                  <c:v>11.93426</c:v>
                </c:pt>
                <c:pt idx="16261">
                  <c:v>11.931509999999999</c:v>
                </c:pt>
                <c:pt idx="16262">
                  <c:v>11.93008</c:v>
                </c:pt>
                <c:pt idx="16263">
                  <c:v>11.928330000000001</c:v>
                </c:pt>
                <c:pt idx="16264">
                  <c:v>11.926679999999999</c:v>
                </c:pt>
                <c:pt idx="16265">
                  <c:v>11.92436</c:v>
                </c:pt>
                <c:pt idx="16266">
                  <c:v>11.922459999999999</c:v>
                </c:pt>
                <c:pt idx="16267">
                  <c:v>11.920500000000001</c:v>
                </c:pt>
                <c:pt idx="16268">
                  <c:v>11.91878</c:v>
                </c:pt>
                <c:pt idx="16269">
                  <c:v>11.91682</c:v>
                </c:pt>
                <c:pt idx="16270">
                  <c:v>11.91583</c:v>
                </c:pt>
                <c:pt idx="16271">
                  <c:v>11.9138</c:v>
                </c:pt>
                <c:pt idx="16272">
                  <c:v>11.911289999999999</c:v>
                </c:pt>
                <c:pt idx="16273">
                  <c:v>11.90765</c:v>
                </c:pt>
                <c:pt idx="16274">
                  <c:v>11.9053</c:v>
                </c:pt>
                <c:pt idx="16275">
                  <c:v>11.90348</c:v>
                </c:pt>
                <c:pt idx="16276">
                  <c:v>11.90077</c:v>
                </c:pt>
                <c:pt idx="16277">
                  <c:v>11.89837</c:v>
                </c:pt>
                <c:pt idx="16278">
                  <c:v>11.896420000000001</c:v>
                </c:pt>
                <c:pt idx="16279">
                  <c:v>11.8947</c:v>
                </c:pt>
                <c:pt idx="16280">
                  <c:v>11.89265</c:v>
                </c:pt>
                <c:pt idx="16281">
                  <c:v>11.89021</c:v>
                </c:pt>
                <c:pt idx="16282">
                  <c:v>11.88927</c:v>
                </c:pt>
                <c:pt idx="16283">
                  <c:v>11.888299999999999</c:v>
                </c:pt>
                <c:pt idx="16284">
                  <c:v>11.887779999999999</c:v>
                </c:pt>
                <c:pt idx="16285">
                  <c:v>11.886049999999999</c:v>
                </c:pt>
                <c:pt idx="16286">
                  <c:v>11.88387</c:v>
                </c:pt>
                <c:pt idx="16287">
                  <c:v>11.88157</c:v>
                </c:pt>
                <c:pt idx="16288">
                  <c:v>11.87965</c:v>
                </c:pt>
                <c:pt idx="16289">
                  <c:v>11.878019999999999</c:v>
                </c:pt>
                <c:pt idx="16290">
                  <c:v>11.875360000000001</c:v>
                </c:pt>
                <c:pt idx="16291">
                  <c:v>11.87337</c:v>
                </c:pt>
                <c:pt idx="16292">
                  <c:v>11.87161</c:v>
                </c:pt>
                <c:pt idx="16293">
                  <c:v>11.87035</c:v>
                </c:pt>
                <c:pt idx="16294">
                  <c:v>11.86773</c:v>
                </c:pt>
                <c:pt idx="16295">
                  <c:v>11.86562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2-E214-4464-9230-CC05C5BB75AE}"/>
            </c:ext>
          </c:extLst>
        </c:ser>
        <c:ser>
          <c:idx val="3"/>
          <c:order val="3"/>
          <c:tx>
            <c:v>H168AH318A</c:v>
          </c:tx>
          <c:spPr>
            <a:ln w="63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'His + WT'!$L$5:$L$23632</c:f>
              <c:numCache>
                <c:formatCode>General</c:formatCode>
                <c:ptCount val="23628"/>
                <c:pt idx="0">
                  <c:v>1E-3</c:v>
                </c:pt>
                <c:pt idx="1">
                  <c:v>1E-3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4.0000000000000001E-3</c:v>
                </c:pt>
                <c:pt idx="5">
                  <c:v>5.0000000000000001E-3</c:v>
                </c:pt>
                <c:pt idx="6">
                  <c:v>6.0000000000000001E-3</c:v>
                </c:pt>
                <c:pt idx="7">
                  <c:v>6.0000000000000001E-3</c:v>
                </c:pt>
                <c:pt idx="8">
                  <c:v>7.0000000000000001E-3</c:v>
                </c:pt>
                <c:pt idx="9">
                  <c:v>8.0000000000000002E-3</c:v>
                </c:pt>
                <c:pt idx="10">
                  <c:v>8.9999999999999993E-3</c:v>
                </c:pt>
                <c:pt idx="11">
                  <c:v>0.01</c:v>
                </c:pt>
                <c:pt idx="12">
                  <c:v>1.0999999999999999E-2</c:v>
                </c:pt>
                <c:pt idx="13">
                  <c:v>1.0999999999999999E-2</c:v>
                </c:pt>
                <c:pt idx="14">
                  <c:v>1.2E-2</c:v>
                </c:pt>
                <c:pt idx="15">
                  <c:v>1.2999999999999999E-2</c:v>
                </c:pt>
                <c:pt idx="16">
                  <c:v>1.4E-2</c:v>
                </c:pt>
                <c:pt idx="17">
                  <c:v>1.4999999999999999E-2</c:v>
                </c:pt>
                <c:pt idx="18">
                  <c:v>1.6E-2</c:v>
                </c:pt>
                <c:pt idx="19">
                  <c:v>1.6E-2</c:v>
                </c:pt>
                <c:pt idx="20">
                  <c:v>1.7000000000000001E-2</c:v>
                </c:pt>
                <c:pt idx="21">
                  <c:v>1.7999999999999999E-2</c:v>
                </c:pt>
                <c:pt idx="22">
                  <c:v>1.9E-2</c:v>
                </c:pt>
                <c:pt idx="23">
                  <c:v>0.02</c:v>
                </c:pt>
                <c:pt idx="24">
                  <c:v>2.1000000000000001E-2</c:v>
                </c:pt>
                <c:pt idx="25">
                  <c:v>2.1000000000000001E-2</c:v>
                </c:pt>
                <c:pt idx="26">
                  <c:v>2.1999999999999999E-2</c:v>
                </c:pt>
                <c:pt idx="27">
                  <c:v>2.3E-2</c:v>
                </c:pt>
                <c:pt idx="28">
                  <c:v>2.4E-2</c:v>
                </c:pt>
                <c:pt idx="29">
                  <c:v>2.5000000000000001E-2</c:v>
                </c:pt>
                <c:pt idx="30">
                  <c:v>2.5999999999999999E-2</c:v>
                </c:pt>
                <c:pt idx="31">
                  <c:v>2.5999999999999999E-2</c:v>
                </c:pt>
                <c:pt idx="32">
                  <c:v>2.7E-2</c:v>
                </c:pt>
                <c:pt idx="33">
                  <c:v>2.8000000000000001E-2</c:v>
                </c:pt>
                <c:pt idx="34">
                  <c:v>2.9000000000000001E-2</c:v>
                </c:pt>
                <c:pt idx="35">
                  <c:v>0.03</c:v>
                </c:pt>
                <c:pt idx="36">
                  <c:v>3.1E-2</c:v>
                </c:pt>
                <c:pt idx="37">
                  <c:v>3.1E-2</c:v>
                </c:pt>
                <c:pt idx="38">
                  <c:v>3.2000000000000001E-2</c:v>
                </c:pt>
                <c:pt idx="39">
                  <c:v>3.3000000000000002E-2</c:v>
                </c:pt>
                <c:pt idx="40">
                  <c:v>3.4000000000000002E-2</c:v>
                </c:pt>
                <c:pt idx="41">
                  <c:v>3.5000000000000003E-2</c:v>
                </c:pt>
                <c:pt idx="42">
                  <c:v>3.5000000000000003E-2</c:v>
                </c:pt>
                <c:pt idx="43">
                  <c:v>3.5999999999999997E-2</c:v>
                </c:pt>
                <c:pt idx="44">
                  <c:v>3.6999999999999998E-2</c:v>
                </c:pt>
                <c:pt idx="45">
                  <c:v>3.7999999999999999E-2</c:v>
                </c:pt>
                <c:pt idx="46">
                  <c:v>3.9E-2</c:v>
                </c:pt>
                <c:pt idx="47">
                  <c:v>0.04</c:v>
                </c:pt>
                <c:pt idx="48">
                  <c:v>0.04</c:v>
                </c:pt>
                <c:pt idx="49">
                  <c:v>4.1000000000000002E-2</c:v>
                </c:pt>
                <c:pt idx="50">
                  <c:v>4.2000000000000003E-2</c:v>
                </c:pt>
                <c:pt idx="51">
                  <c:v>4.2999999999999997E-2</c:v>
                </c:pt>
                <c:pt idx="52">
                  <c:v>4.3999999999999997E-2</c:v>
                </c:pt>
                <c:pt idx="53">
                  <c:v>4.4999999999999998E-2</c:v>
                </c:pt>
                <c:pt idx="54">
                  <c:v>4.4999999999999998E-2</c:v>
                </c:pt>
                <c:pt idx="55">
                  <c:v>4.5999999999999999E-2</c:v>
                </c:pt>
                <c:pt idx="56">
                  <c:v>4.7E-2</c:v>
                </c:pt>
                <c:pt idx="57">
                  <c:v>4.8000000000000001E-2</c:v>
                </c:pt>
                <c:pt idx="58">
                  <c:v>4.9000000000000002E-2</c:v>
                </c:pt>
                <c:pt idx="59">
                  <c:v>0.05</c:v>
                </c:pt>
                <c:pt idx="60">
                  <c:v>0.05</c:v>
                </c:pt>
                <c:pt idx="61">
                  <c:v>5.0999999999999997E-2</c:v>
                </c:pt>
                <c:pt idx="62">
                  <c:v>5.1999999999999998E-2</c:v>
                </c:pt>
                <c:pt idx="63">
                  <c:v>5.2999999999999999E-2</c:v>
                </c:pt>
                <c:pt idx="64">
                  <c:v>5.3999999999999999E-2</c:v>
                </c:pt>
                <c:pt idx="65">
                  <c:v>5.5E-2</c:v>
                </c:pt>
                <c:pt idx="66">
                  <c:v>5.5E-2</c:v>
                </c:pt>
                <c:pt idx="67">
                  <c:v>5.6000000000000001E-2</c:v>
                </c:pt>
                <c:pt idx="68">
                  <c:v>5.7000000000000002E-2</c:v>
                </c:pt>
                <c:pt idx="69">
                  <c:v>5.8000000000000003E-2</c:v>
                </c:pt>
                <c:pt idx="70">
                  <c:v>5.8999999999999997E-2</c:v>
                </c:pt>
                <c:pt idx="71">
                  <c:v>0.06</c:v>
                </c:pt>
                <c:pt idx="72">
                  <c:v>0.06</c:v>
                </c:pt>
                <c:pt idx="73">
                  <c:v>6.0999999999999999E-2</c:v>
                </c:pt>
                <c:pt idx="74">
                  <c:v>6.2E-2</c:v>
                </c:pt>
                <c:pt idx="75">
                  <c:v>6.3E-2</c:v>
                </c:pt>
                <c:pt idx="76">
                  <c:v>6.4000000000000001E-2</c:v>
                </c:pt>
                <c:pt idx="77">
                  <c:v>6.5000000000000002E-2</c:v>
                </c:pt>
                <c:pt idx="78">
                  <c:v>6.5000000000000002E-2</c:v>
                </c:pt>
                <c:pt idx="79">
                  <c:v>6.6000000000000003E-2</c:v>
                </c:pt>
                <c:pt idx="80">
                  <c:v>6.7000000000000004E-2</c:v>
                </c:pt>
                <c:pt idx="81">
                  <c:v>6.8000000000000005E-2</c:v>
                </c:pt>
                <c:pt idx="82">
                  <c:v>6.9000000000000006E-2</c:v>
                </c:pt>
                <c:pt idx="83">
                  <c:v>7.0000000000000007E-2</c:v>
                </c:pt>
                <c:pt idx="84">
                  <c:v>7.0000000000000007E-2</c:v>
                </c:pt>
                <c:pt idx="85">
                  <c:v>7.0999999999999994E-2</c:v>
                </c:pt>
                <c:pt idx="86">
                  <c:v>7.1999999999999995E-2</c:v>
                </c:pt>
                <c:pt idx="87">
                  <c:v>7.2999999999999995E-2</c:v>
                </c:pt>
                <c:pt idx="88">
                  <c:v>7.3999999999999996E-2</c:v>
                </c:pt>
                <c:pt idx="89">
                  <c:v>7.4999999999999997E-2</c:v>
                </c:pt>
                <c:pt idx="90">
                  <c:v>7.4999999999999997E-2</c:v>
                </c:pt>
                <c:pt idx="91">
                  <c:v>7.5999999999999998E-2</c:v>
                </c:pt>
                <c:pt idx="92">
                  <c:v>7.6999999999999999E-2</c:v>
                </c:pt>
                <c:pt idx="93">
                  <c:v>7.8E-2</c:v>
                </c:pt>
                <c:pt idx="94">
                  <c:v>7.9000000000000001E-2</c:v>
                </c:pt>
                <c:pt idx="95">
                  <c:v>0.08</c:v>
                </c:pt>
                <c:pt idx="96">
                  <c:v>0.08</c:v>
                </c:pt>
                <c:pt idx="97">
                  <c:v>8.1000000000000003E-2</c:v>
                </c:pt>
                <c:pt idx="98">
                  <c:v>8.2000000000000003E-2</c:v>
                </c:pt>
                <c:pt idx="99">
                  <c:v>8.3000000000000004E-2</c:v>
                </c:pt>
                <c:pt idx="100">
                  <c:v>8.4000000000000005E-2</c:v>
                </c:pt>
                <c:pt idx="101">
                  <c:v>8.5000000000000006E-2</c:v>
                </c:pt>
                <c:pt idx="102">
                  <c:v>8.5000000000000006E-2</c:v>
                </c:pt>
                <c:pt idx="103">
                  <c:v>8.5999999999999993E-2</c:v>
                </c:pt>
                <c:pt idx="104">
                  <c:v>8.6999999999999994E-2</c:v>
                </c:pt>
                <c:pt idx="105">
                  <c:v>8.7999999999999995E-2</c:v>
                </c:pt>
                <c:pt idx="106">
                  <c:v>8.8999999999999996E-2</c:v>
                </c:pt>
                <c:pt idx="107">
                  <c:v>0.09</c:v>
                </c:pt>
                <c:pt idx="108">
                  <c:v>0.09</c:v>
                </c:pt>
                <c:pt idx="109">
                  <c:v>9.0999999999999998E-2</c:v>
                </c:pt>
                <c:pt idx="110">
                  <c:v>9.1999999999999998E-2</c:v>
                </c:pt>
                <c:pt idx="111">
                  <c:v>9.2999999999999999E-2</c:v>
                </c:pt>
                <c:pt idx="112">
                  <c:v>9.4E-2</c:v>
                </c:pt>
                <c:pt idx="113">
                  <c:v>9.4E-2</c:v>
                </c:pt>
                <c:pt idx="114">
                  <c:v>9.5000000000000001E-2</c:v>
                </c:pt>
                <c:pt idx="115">
                  <c:v>9.6000000000000002E-2</c:v>
                </c:pt>
                <c:pt idx="116">
                  <c:v>9.7000000000000003E-2</c:v>
                </c:pt>
                <c:pt idx="117">
                  <c:v>9.8000000000000004E-2</c:v>
                </c:pt>
                <c:pt idx="118">
                  <c:v>9.9000000000000005E-2</c:v>
                </c:pt>
                <c:pt idx="119">
                  <c:v>9.9000000000000005E-2</c:v>
                </c:pt>
                <c:pt idx="120">
                  <c:v>0.1</c:v>
                </c:pt>
                <c:pt idx="121">
                  <c:v>0.10100000000000001</c:v>
                </c:pt>
                <c:pt idx="122">
                  <c:v>0.10199999999999999</c:v>
                </c:pt>
                <c:pt idx="123">
                  <c:v>0.10299999999999999</c:v>
                </c:pt>
                <c:pt idx="124">
                  <c:v>0.104</c:v>
                </c:pt>
                <c:pt idx="125">
                  <c:v>0.104</c:v>
                </c:pt>
                <c:pt idx="126">
                  <c:v>0.105</c:v>
                </c:pt>
                <c:pt idx="127">
                  <c:v>0.106</c:v>
                </c:pt>
                <c:pt idx="128">
                  <c:v>0.107</c:v>
                </c:pt>
                <c:pt idx="129">
                  <c:v>0.108</c:v>
                </c:pt>
                <c:pt idx="130">
                  <c:v>0.109</c:v>
                </c:pt>
                <c:pt idx="131">
                  <c:v>0.109</c:v>
                </c:pt>
                <c:pt idx="132">
                  <c:v>0.11</c:v>
                </c:pt>
                <c:pt idx="133">
                  <c:v>0.111</c:v>
                </c:pt>
                <c:pt idx="134">
                  <c:v>0.112</c:v>
                </c:pt>
                <c:pt idx="135">
                  <c:v>0.113</c:v>
                </c:pt>
                <c:pt idx="136">
                  <c:v>0.114</c:v>
                </c:pt>
                <c:pt idx="137">
                  <c:v>0.114</c:v>
                </c:pt>
                <c:pt idx="138">
                  <c:v>0.115</c:v>
                </c:pt>
                <c:pt idx="139">
                  <c:v>0.11600000000000001</c:v>
                </c:pt>
                <c:pt idx="140">
                  <c:v>0.11700000000000001</c:v>
                </c:pt>
                <c:pt idx="141">
                  <c:v>0.11799999999999999</c:v>
                </c:pt>
                <c:pt idx="142">
                  <c:v>0.11899999999999999</c:v>
                </c:pt>
                <c:pt idx="143">
                  <c:v>0.11899999999999999</c:v>
                </c:pt>
                <c:pt idx="144">
                  <c:v>0.12</c:v>
                </c:pt>
                <c:pt idx="145">
                  <c:v>0.121</c:v>
                </c:pt>
                <c:pt idx="146">
                  <c:v>0.122</c:v>
                </c:pt>
                <c:pt idx="147">
                  <c:v>0.123</c:v>
                </c:pt>
                <c:pt idx="148">
                  <c:v>0.124</c:v>
                </c:pt>
                <c:pt idx="149">
                  <c:v>0.124</c:v>
                </c:pt>
                <c:pt idx="150">
                  <c:v>0.125</c:v>
                </c:pt>
                <c:pt idx="151">
                  <c:v>0.126</c:v>
                </c:pt>
                <c:pt idx="152">
                  <c:v>0.127</c:v>
                </c:pt>
                <c:pt idx="153">
                  <c:v>0.128</c:v>
                </c:pt>
                <c:pt idx="154">
                  <c:v>0.129</c:v>
                </c:pt>
                <c:pt idx="155">
                  <c:v>0.129</c:v>
                </c:pt>
                <c:pt idx="156">
                  <c:v>0.13</c:v>
                </c:pt>
                <c:pt idx="157">
                  <c:v>0.13100000000000001</c:v>
                </c:pt>
                <c:pt idx="158">
                  <c:v>0.13200000000000001</c:v>
                </c:pt>
                <c:pt idx="159">
                  <c:v>0.13300000000000001</c:v>
                </c:pt>
                <c:pt idx="160">
                  <c:v>0.13400000000000001</c:v>
                </c:pt>
                <c:pt idx="161">
                  <c:v>0.13400000000000001</c:v>
                </c:pt>
                <c:pt idx="162">
                  <c:v>0.13500000000000001</c:v>
                </c:pt>
                <c:pt idx="163">
                  <c:v>0.13600000000000001</c:v>
                </c:pt>
                <c:pt idx="164">
                  <c:v>0.13700000000000001</c:v>
                </c:pt>
                <c:pt idx="165">
                  <c:v>0.13800000000000001</c:v>
                </c:pt>
                <c:pt idx="166">
                  <c:v>0.13900000000000001</c:v>
                </c:pt>
                <c:pt idx="167">
                  <c:v>0.13900000000000001</c:v>
                </c:pt>
                <c:pt idx="168">
                  <c:v>0.14000000000000001</c:v>
                </c:pt>
                <c:pt idx="169">
                  <c:v>0.14099999999999999</c:v>
                </c:pt>
                <c:pt idx="170">
                  <c:v>0.14199999999999999</c:v>
                </c:pt>
                <c:pt idx="171">
                  <c:v>0.14299999999999999</c:v>
                </c:pt>
                <c:pt idx="172">
                  <c:v>0.14399999999999999</c:v>
                </c:pt>
                <c:pt idx="173">
                  <c:v>0.14399999999999999</c:v>
                </c:pt>
                <c:pt idx="174">
                  <c:v>0.14499999999999999</c:v>
                </c:pt>
                <c:pt idx="175">
                  <c:v>0.14599999999999999</c:v>
                </c:pt>
                <c:pt idx="176">
                  <c:v>0.14699999999999999</c:v>
                </c:pt>
                <c:pt idx="177">
                  <c:v>0.14799999999999999</c:v>
                </c:pt>
                <c:pt idx="178">
                  <c:v>0.14899999999999999</c:v>
                </c:pt>
                <c:pt idx="179">
                  <c:v>0.14899999999999999</c:v>
                </c:pt>
                <c:pt idx="180">
                  <c:v>0.15</c:v>
                </c:pt>
                <c:pt idx="181">
                  <c:v>0.151</c:v>
                </c:pt>
                <c:pt idx="182">
                  <c:v>0.152</c:v>
                </c:pt>
                <c:pt idx="183">
                  <c:v>0.153</c:v>
                </c:pt>
                <c:pt idx="184">
                  <c:v>0.153</c:v>
                </c:pt>
                <c:pt idx="185">
                  <c:v>0.154</c:v>
                </c:pt>
                <c:pt idx="186">
                  <c:v>0.155</c:v>
                </c:pt>
                <c:pt idx="187">
                  <c:v>0.156</c:v>
                </c:pt>
                <c:pt idx="188">
                  <c:v>0.157</c:v>
                </c:pt>
                <c:pt idx="189">
                  <c:v>0.158</c:v>
                </c:pt>
                <c:pt idx="190">
                  <c:v>0.158</c:v>
                </c:pt>
                <c:pt idx="191">
                  <c:v>0.159</c:v>
                </c:pt>
                <c:pt idx="192">
                  <c:v>0.16</c:v>
                </c:pt>
                <c:pt idx="193">
                  <c:v>0.161</c:v>
                </c:pt>
                <c:pt idx="194">
                  <c:v>0.16200000000000001</c:v>
                </c:pt>
                <c:pt idx="195">
                  <c:v>0.16300000000000001</c:v>
                </c:pt>
                <c:pt idx="196">
                  <c:v>0.16300000000000001</c:v>
                </c:pt>
                <c:pt idx="197">
                  <c:v>0.16400000000000001</c:v>
                </c:pt>
                <c:pt idx="198">
                  <c:v>0.16500000000000001</c:v>
                </c:pt>
                <c:pt idx="199">
                  <c:v>0.16600000000000001</c:v>
                </c:pt>
                <c:pt idx="200">
                  <c:v>0.16700000000000001</c:v>
                </c:pt>
                <c:pt idx="201">
                  <c:v>0.16800000000000001</c:v>
                </c:pt>
                <c:pt idx="202">
                  <c:v>0.16800000000000001</c:v>
                </c:pt>
                <c:pt idx="203">
                  <c:v>0.16900000000000001</c:v>
                </c:pt>
                <c:pt idx="204">
                  <c:v>0.17</c:v>
                </c:pt>
                <c:pt idx="205">
                  <c:v>0.17100000000000001</c:v>
                </c:pt>
                <c:pt idx="206">
                  <c:v>0.17199999999999999</c:v>
                </c:pt>
                <c:pt idx="207">
                  <c:v>0.17299999999999999</c:v>
                </c:pt>
                <c:pt idx="208">
                  <c:v>0.17299999999999999</c:v>
                </c:pt>
                <c:pt idx="209">
                  <c:v>0.17399999999999999</c:v>
                </c:pt>
                <c:pt idx="210">
                  <c:v>0.17499999999999999</c:v>
                </c:pt>
                <c:pt idx="211">
                  <c:v>0.17599999999999999</c:v>
                </c:pt>
                <c:pt idx="212">
                  <c:v>0.17699999999999999</c:v>
                </c:pt>
                <c:pt idx="213">
                  <c:v>0.17799999999999999</c:v>
                </c:pt>
                <c:pt idx="214">
                  <c:v>0.17799999999999999</c:v>
                </c:pt>
                <c:pt idx="215">
                  <c:v>0.17899999999999999</c:v>
                </c:pt>
                <c:pt idx="216">
                  <c:v>0.18</c:v>
                </c:pt>
                <c:pt idx="217">
                  <c:v>0.18099999999999999</c:v>
                </c:pt>
                <c:pt idx="218">
                  <c:v>0.182</c:v>
                </c:pt>
                <c:pt idx="219">
                  <c:v>0.183</c:v>
                </c:pt>
                <c:pt idx="220">
                  <c:v>0.183</c:v>
                </c:pt>
                <c:pt idx="221">
                  <c:v>0.184</c:v>
                </c:pt>
                <c:pt idx="222">
                  <c:v>0.185</c:v>
                </c:pt>
                <c:pt idx="223">
                  <c:v>0.186</c:v>
                </c:pt>
                <c:pt idx="224">
                  <c:v>0.187</c:v>
                </c:pt>
                <c:pt idx="225">
                  <c:v>0.188</c:v>
                </c:pt>
                <c:pt idx="226">
                  <c:v>0.188</c:v>
                </c:pt>
                <c:pt idx="227">
                  <c:v>0.189</c:v>
                </c:pt>
                <c:pt idx="228">
                  <c:v>0.19</c:v>
                </c:pt>
                <c:pt idx="229">
                  <c:v>0.191</c:v>
                </c:pt>
                <c:pt idx="230">
                  <c:v>0.192</c:v>
                </c:pt>
                <c:pt idx="231">
                  <c:v>0.193</c:v>
                </c:pt>
                <c:pt idx="232">
                  <c:v>0.193</c:v>
                </c:pt>
                <c:pt idx="233">
                  <c:v>0.19400000000000001</c:v>
                </c:pt>
                <c:pt idx="234">
                  <c:v>0.19500000000000001</c:v>
                </c:pt>
                <c:pt idx="235">
                  <c:v>0.19600000000000001</c:v>
                </c:pt>
                <c:pt idx="236">
                  <c:v>0.19700000000000001</c:v>
                </c:pt>
                <c:pt idx="237">
                  <c:v>0.19800000000000001</c:v>
                </c:pt>
                <c:pt idx="238">
                  <c:v>0.19800000000000001</c:v>
                </c:pt>
                <c:pt idx="239">
                  <c:v>0.19900000000000001</c:v>
                </c:pt>
                <c:pt idx="240">
                  <c:v>0.2</c:v>
                </c:pt>
                <c:pt idx="241">
                  <c:v>0.20100000000000001</c:v>
                </c:pt>
                <c:pt idx="242">
                  <c:v>0.20200000000000001</c:v>
                </c:pt>
                <c:pt idx="243">
                  <c:v>0.20300000000000001</c:v>
                </c:pt>
                <c:pt idx="244">
                  <c:v>0.20300000000000001</c:v>
                </c:pt>
                <c:pt idx="245">
                  <c:v>0.20399999999999999</c:v>
                </c:pt>
                <c:pt idx="246">
                  <c:v>0.20499999999999999</c:v>
                </c:pt>
                <c:pt idx="247">
                  <c:v>0.20599999999999999</c:v>
                </c:pt>
                <c:pt idx="248">
                  <c:v>0.20699999999999999</c:v>
                </c:pt>
                <c:pt idx="249">
                  <c:v>0.20799999999999999</c:v>
                </c:pt>
                <c:pt idx="250">
                  <c:v>0.20799999999999999</c:v>
                </c:pt>
                <c:pt idx="251">
                  <c:v>0.20899999999999999</c:v>
                </c:pt>
                <c:pt idx="252">
                  <c:v>0.21</c:v>
                </c:pt>
                <c:pt idx="253">
                  <c:v>0.21099999999999999</c:v>
                </c:pt>
                <c:pt idx="254">
                  <c:v>0.21199999999999999</c:v>
                </c:pt>
                <c:pt idx="255">
                  <c:v>0.21199999999999999</c:v>
                </c:pt>
                <c:pt idx="256">
                  <c:v>0.21299999999999999</c:v>
                </c:pt>
                <c:pt idx="257">
                  <c:v>0.214</c:v>
                </c:pt>
                <c:pt idx="258">
                  <c:v>0.215</c:v>
                </c:pt>
                <c:pt idx="259">
                  <c:v>0.216</c:v>
                </c:pt>
                <c:pt idx="260">
                  <c:v>0.217</c:v>
                </c:pt>
                <c:pt idx="261">
                  <c:v>0.217</c:v>
                </c:pt>
                <c:pt idx="262">
                  <c:v>0.218</c:v>
                </c:pt>
                <c:pt idx="263">
                  <c:v>0.219</c:v>
                </c:pt>
                <c:pt idx="264">
                  <c:v>0.22</c:v>
                </c:pt>
                <c:pt idx="265">
                  <c:v>0.221</c:v>
                </c:pt>
                <c:pt idx="266">
                  <c:v>0.222</c:v>
                </c:pt>
                <c:pt idx="267">
                  <c:v>0.222</c:v>
                </c:pt>
                <c:pt idx="268">
                  <c:v>0.223</c:v>
                </c:pt>
                <c:pt idx="269">
                  <c:v>0.224</c:v>
                </c:pt>
                <c:pt idx="270">
                  <c:v>0.22500000000000001</c:v>
                </c:pt>
                <c:pt idx="271">
                  <c:v>0.22600000000000001</c:v>
                </c:pt>
                <c:pt idx="272">
                  <c:v>0.22700000000000001</c:v>
                </c:pt>
                <c:pt idx="273">
                  <c:v>0.22700000000000001</c:v>
                </c:pt>
                <c:pt idx="274">
                  <c:v>0.22800000000000001</c:v>
                </c:pt>
                <c:pt idx="275">
                  <c:v>0.22900000000000001</c:v>
                </c:pt>
                <c:pt idx="276">
                  <c:v>0.23</c:v>
                </c:pt>
                <c:pt idx="277">
                  <c:v>0.23100000000000001</c:v>
                </c:pt>
                <c:pt idx="278">
                  <c:v>0.23200000000000001</c:v>
                </c:pt>
                <c:pt idx="279">
                  <c:v>0.23200000000000001</c:v>
                </c:pt>
                <c:pt idx="280">
                  <c:v>0.23300000000000001</c:v>
                </c:pt>
                <c:pt idx="281">
                  <c:v>0.23400000000000001</c:v>
                </c:pt>
                <c:pt idx="282">
                  <c:v>0.23499999999999999</c:v>
                </c:pt>
                <c:pt idx="283">
                  <c:v>0.23599999999999999</c:v>
                </c:pt>
                <c:pt idx="284">
                  <c:v>0.23699999999999999</c:v>
                </c:pt>
                <c:pt idx="285">
                  <c:v>0.23699999999999999</c:v>
                </c:pt>
                <c:pt idx="286">
                  <c:v>0.23799999999999999</c:v>
                </c:pt>
                <c:pt idx="287">
                  <c:v>0.23899999999999999</c:v>
                </c:pt>
                <c:pt idx="288">
                  <c:v>0.24</c:v>
                </c:pt>
                <c:pt idx="289">
                  <c:v>0.24099999999999999</c:v>
                </c:pt>
                <c:pt idx="290">
                  <c:v>0.24199999999999999</c:v>
                </c:pt>
                <c:pt idx="291">
                  <c:v>0.24199999999999999</c:v>
                </c:pt>
                <c:pt idx="292">
                  <c:v>0.24299999999999999</c:v>
                </c:pt>
                <c:pt idx="293">
                  <c:v>0.24399999999999999</c:v>
                </c:pt>
                <c:pt idx="294">
                  <c:v>0.245</c:v>
                </c:pt>
                <c:pt idx="295">
                  <c:v>0.246</c:v>
                </c:pt>
                <c:pt idx="296">
                  <c:v>0.247</c:v>
                </c:pt>
                <c:pt idx="297">
                  <c:v>0.247</c:v>
                </c:pt>
                <c:pt idx="298">
                  <c:v>0.248</c:v>
                </c:pt>
                <c:pt idx="299">
                  <c:v>0.249</c:v>
                </c:pt>
                <c:pt idx="300">
                  <c:v>0.25</c:v>
                </c:pt>
                <c:pt idx="301">
                  <c:v>0.251</c:v>
                </c:pt>
                <c:pt idx="302">
                  <c:v>0.252</c:v>
                </c:pt>
                <c:pt idx="303">
                  <c:v>0.252</c:v>
                </c:pt>
                <c:pt idx="304">
                  <c:v>0.253</c:v>
                </c:pt>
                <c:pt idx="305">
                  <c:v>0.254</c:v>
                </c:pt>
                <c:pt idx="306">
                  <c:v>0.255</c:v>
                </c:pt>
                <c:pt idx="307">
                  <c:v>0.25600000000000001</c:v>
                </c:pt>
                <c:pt idx="308">
                  <c:v>0.25700000000000001</c:v>
                </c:pt>
                <c:pt idx="309">
                  <c:v>0.25700000000000001</c:v>
                </c:pt>
                <c:pt idx="310">
                  <c:v>0.25800000000000001</c:v>
                </c:pt>
                <c:pt idx="311">
                  <c:v>0.25900000000000001</c:v>
                </c:pt>
                <c:pt idx="312">
                  <c:v>0.26</c:v>
                </c:pt>
                <c:pt idx="313">
                  <c:v>0.26100000000000001</c:v>
                </c:pt>
                <c:pt idx="314">
                  <c:v>0.26200000000000001</c:v>
                </c:pt>
                <c:pt idx="315">
                  <c:v>0.26200000000000001</c:v>
                </c:pt>
                <c:pt idx="316">
                  <c:v>0.26300000000000001</c:v>
                </c:pt>
                <c:pt idx="317">
                  <c:v>0.26400000000000001</c:v>
                </c:pt>
                <c:pt idx="318">
                  <c:v>0.26500000000000001</c:v>
                </c:pt>
                <c:pt idx="319">
                  <c:v>0.26600000000000001</c:v>
                </c:pt>
                <c:pt idx="320">
                  <c:v>0.26600000000000001</c:v>
                </c:pt>
                <c:pt idx="321">
                  <c:v>0.26700000000000002</c:v>
                </c:pt>
                <c:pt idx="322">
                  <c:v>0.26800000000000002</c:v>
                </c:pt>
                <c:pt idx="323">
                  <c:v>0.26900000000000002</c:v>
                </c:pt>
                <c:pt idx="324">
                  <c:v>0.27</c:v>
                </c:pt>
                <c:pt idx="325">
                  <c:v>0.27100000000000002</c:v>
                </c:pt>
                <c:pt idx="326">
                  <c:v>0.27100000000000002</c:v>
                </c:pt>
                <c:pt idx="327">
                  <c:v>0.27200000000000002</c:v>
                </c:pt>
                <c:pt idx="328">
                  <c:v>0.27300000000000002</c:v>
                </c:pt>
                <c:pt idx="329">
                  <c:v>0.27400000000000002</c:v>
                </c:pt>
                <c:pt idx="330">
                  <c:v>0.27500000000000002</c:v>
                </c:pt>
                <c:pt idx="331">
                  <c:v>0.27600000000000002</c:v>
                </c:pt>
                <c:pt idx="332">
                  <c:v>0.27600000000000002</c:v>
                </c:pt>
                <c:pt idx="333">
                  <c:v>0.27700000000000002</c:v>
                </c:pt>
                <c:pt idx="334">
                  <c:v>0.27800000000000002</c:v>
                </c:pt>
                <c:pt idx="335">
                  <c:v>0.27900000000000003</c:v>
                </c:pt>
                <c:pt idx="336">
                  <c:v>0.28000000000000003</c:v>
                </c:pt>
                <c:pt idx="337">
                  <c:v>0.28100000000000003</c:v>
                </c:pt>
                <c:pt idx="338">
                  <c:v>0.28100000000000003</c:v>
                </c:pt>
                <c:pt idx="339">
                  <c:v>0.28199999999999997</c:v>
                </c:pt>
                <c:pt idx="340">
                  <c:v>0.28299999999999997</c:v>
                </c:pt>
                <c:pt idx="341">
                  <c:v>0.28399999999999997</c:v>
                </c:pt>
                <c:pt idx="342">
                  <c:v>0.28499999999999998</c:v>
                </c:pt>
                <c:pt idx="343">
                  <c:v>0.28599999999999998</c:v>
                </c:pt>
                <c:pt idx="344">
                  <c:v>0.28599999999999998</c:v>
                </c:pt>
                <c:pt idx="345">
                  <c:v>0.28699999999999998</c:v>
                </c:pt>
                <c:pt idx="346">
                  <c:v>0.28799999999999998</c:v>
                </c:pt>
                <c:pt idx="347">
                  <c:v>0.28899999999999998</c:v>
                </c:pt>
                <c:pt idx="348">
                  <c:v>0.28999999999999998</c:v>
                </c:pt>
                <c:pt idx="349">
                  <c:v>0.29099999999999998</c:v>
                </c:pt>
                <c:pt idx="350">
                  <c:v>0.29099999999999998</c:v>
                </c:pt>
                <c:pt idx="351">
                  <c:v>0.29199999999999998</c:v>
                </c:pt>
                <c:pt idx="352">
                  <c:v>0.29299999999999998</c:v>
                </c:pt>
                <c:pt idx="353">
                  <c:v>0.29399999999999998</c:v>
                </c:pt>
                <c:pt idx="354">
                  <c:v>0.29499999999999998</c:v>
                </c:pt>
                <c:pt idx="355">
                  <c:v>0.29599999999999999</c:v>
                </c:pt>
                <c:pt idx="356">
                  <c:v>0.29599999999999999</c:v>
                </c:pt>
                <c:pt idx="357">
                  <c:v>0.29699999999999999</c:v>
                </c:pt>
                <c:pt idx="358">
                  <c:v>0.29799999999999999</c:v>
                </c:pt>
                <c:pt idx="359">
                  <c:v>0.29899999999999999</c:v>
                </c:pt>
                <c:pt idx="360">
                  <c:v>0.3</c:v>
                </c:pt>
                <c:pt idx="361">
                  <c:v>0.30099999999999999</c:v>
                </c:pt>
                <c:pt idx="362">
                  <c:v>0.30099999999999999</c:v>
                </c:pt>
                <c:pt idx="363">
                  <c:v>0.30199999999999999</c:v>
                </c:pt>
                <c:pt idx="364">
                  <c:v>0.30299999999999999</c:v>
                </c:pt>
                <c:pt idx="365">
                  <c:v>0.30399999999999999</c:v>
                </c:pt>
                <c:pt idx="366">
                  <c:v>0.30499999999999999</c:v>
                </c:pt>
                <c:pt idx="367">
                  <c:v>0.30599999999999999</c:v>
                </c:pt>
                <c:pt idx="368">
                  <c:v>0.30599999999999999</c:v>
                </c:pt>
                <c:pt idx="369">
                  <c:v>0.307</c:v>
                </c:pt>
                <c:pt idx="370">
                  <c:v>0.308</c:v>
                </c:pt>
                <c:pt idx="371">
                  <c:v>0.309</c:v>
                </c:pt>
                <c:pt idx="372">
                  <c:v>0.31</c:v>
                </c:pt>
                <c:pt idx="373">
                  <c:v>0.311</c:v>
                </c:pt>
                <c:pt idx="374">
                  <c:v>0.311</c:v>
                </c:pt>
                <c:pt idx="375">
                  <c:v>0.312</c:v>
                </c:pt>
                <c:pt idx="376">
                  <c:v>0.313</c:v>
                </c:pt>
                <c:pt idx="377">
                  <c:v>0.314</c:v>
                </c:pt>
                <c:pt idx="378">
                  <c:v>0.315</c:v>
                </c:pt>
                <c:pt idx="379">
                  <c:v>0.316</c:v>
                </c:pt>
                <c:pt idx="380">
                  <c:v>0.316</c:v>
                </c:pt>
                <c:pt idx="381">
                  <c:v>0.317</c:v>
                </c:pt>
                <c:pt idx="382">
                  <c:v>0.318</c:v>
                </c:pt>
                <c:pt idx="383">
                  <c:v>0.31900000000000001</c:v>
                </c:pt>
                <c:pt idx="384">
                  <c:v>0.32</c:v>
                </c:pt>
                <c:pt idx="385">
                  <c:v>0.32100000000000001</c:v>
                </c:pt>
                <c:pt idx="386">
                  <c:v>0.32100000000000001</c:v>
                </c:pt>
                <c:pt idx="387">
                  <c:v>0.32200000000000001</c:v>
                </c:pt>
                <c:pt idx="388">
                  <c:v>0.32300000000000001</c:v>
                </c:pt>
                <c:pt idx="389">
                  <c:v>0.32400000000000001</c:v>
                </c:pt>
                <c:pt idx="390">
                  <c:v>0.32500000000000001</c:v>
                </c:pt>
                <c:pt idx="391">
                  <c:v>0.32500000000000001</c:v>
                </c:pt>
                <c:pt idx="392">
                  <c:v>0.32600000000000001</c:v>
                </c:pt>
                <c:pt idx="393">
                  <c:v>0.32700000000000001</c:v>
                </c:pt>
                <c:pt idx="394">
                  <c:v>0.32800000000000001</c:v>
                </c:pt>
                <c:pt idx="395">
                  <c:v>0.32900000000000001</c:v>
                </c:pt>
                <c:pt idx="396">
                  <c:v>0.33</c:v>
                </c:pt>
                <c:pt idx="397">
                  <c:v>0.33</c:v>
                </c:pt>
                <c:pt idx="398">
                  <c:v>0.33100000000000002</c:v>
                </c:pt>
                <c:pt idx="399">
                  <c:v>0.33200000000000002</c:v>
                </c:pt>
                <c:pt idx="400">
                  <c:v>0.33300000000000002</c:v>
                </c:pt>
                <c:pt idx="401">
                  <c:v>0.33400000000000002</c:v>
                </c:pt>
                <c:pt idx="402">
                  <c:v>0.33500000000000002</c:v>
                </c:pt>
                <c:pt idx="403">
                  <c:v>0.33500000000000002</c:v>
                </c:pt>
                <c:pt idx="404">
                  <c:v>0.33600000000000002</c:v>
                </c:pt>
                <c:pt idx="405">
                  <c:v>0.33700000000000002</c:v>
                </c:pt>
                <c:pt idx="406">
                  <c:v>0.33800000000000002</c:v>
                </c:pt>
                <c:pt idx="407">
                  <c:v>0.33900000000000002</c:v>
                </c:pt>
                <c:pt idx="408">
                  <c:v>0.34</c:v>
                </c:pt>
                <c:pt idx="409">
                  <c:v>0.34</c:v>
                </c:pt>
                <c:pt idx="410">
                  <c:v>0.34100000000000003</c:v>
                </c:pt>
                <c:pt idx="411">
                  <c:v>0.34200000000000003</c:v>
                </c:pt>
                <c:pt idx="412">
                  <c:v>0.34300000000000003</c:v>
                </c:pt>
                <c:pt idx="413">
                  <c:v>0.34399999999999997</c:v>
                </c:pt>
                <c:pt idx="414">
                  <c:v>0.34499999999999997</c:v>
                </c:pt>
                <c:pt idx="415">
                  <c:v>0.34499999999999997</c:v>
                </c:pt>
                <c:pt idx="416">
                  <c:v>0.34599999999999997</c:v>
                </c:pt>
                <c:pt idx="417">
                  <c:v>0.34699999999999998</c:v>
                </c:pt>
                <c:pt idx="418">
                  <c:v>0.34799999999999998</c:v>
                </c:pt>
                <c:pt idx="419">
                  <c:v>0.34899999999999998</c:v>
                </c:pt>
                <c:pt idx="420">
                  <c:v>0.35</c:v>
                </c:pt>
                <c:pt idx="421">
                  <c:v>0.35</c:v>
                </c:pt>
                <c:pt idx="422">
                  <c:v>0.35099999999999998</c:v>
                </c:pt>
                <c:pt idx="423">
                  <c:v>0.35199999999999998</c:v>
                </c:pt>
                <c:pt idx="424">
                  <c:v>0.35299999999999998</c:v>
                </c:pt>
                <c:pt idx="425">
                  <c:v>0.35399999999999998</c:v>
                </c:pt>
                <c:pt idx="426">
                  <c:v>0.35499999999999998</c:v>
                </c:pt>
                <c:pt idx="427">
                  <c:v>0.35499999999999998</c:v>
                </c:pt>
                <c:pt idx="428">
                  <c:v>0.35599999999999998</c:v>
                </c:pt>
                <c:pt idx="429">
                  <c:v>0.35699999999999998</c:v>
                </c:pt>
                <c:pt idx="430">
                  <c:v>0.35799999999999998</c:v>
                </c:pt>
                <c:pt idx="431">
                  <c:v>0.35899999999999999</c:v>
                </c:pt>
                <c:pt idx="432">
                  <c:v>0.36</c:v>
                </c:pt>
                <c:pt idx="433">
                  <c:v>0.36</c:v>
                </c:pt>
                <c:pt idx="434">
                  <c:v>0.36099999999999999</c:v>
                </c:pt>
                <c:pt idx="435">
                  <c:v>0.36199999999999999</c:v>
                </c:pt>
                <c:pt idx="436">
                  <c:v>0.36299999999999999</c:v>
                </c:pt>
                <c:pt idx="437">
                  <c:v>0.36399999999999999</c:v>
                </c:pt>
                <c:pt idx="438">
                  <c:v>0.36499999999999999</c:v>
                </c:pt>
                <c:pt idx="439">
                  <c:v>0.36499999999999999</c:v>
                </c:pt>
                <c:pt idx="440">
                  <c:v>0.36599999999999999</c:v>
                </c:pt>
                <c:pt idx="441">
                  <c:v>0.36699999999999999</c:v>
                </c:pt>
                <c:pt idx="442">
                  <c:v>0.36799999999999999</c:v>
                </c:pt>
                <c:pt idx="443">
                  <c:v>0.36899999999999999</c:v>
                </c:pt>
                <c:pt idx="444">
                  <c:v>0.37</c:v>
                </c:pt>
                <c:pt idx="445">
                  <c:v>0.37</c:v>
                </c:pt>
                <c:pt idx="446">
                  <c:v>0.371</c:v>
                </c:pt>
                <c:pt idx="447">
                  <c:v>0.372</c:v>
                </c:pt>
                <c:pt idx="448">
                  <c:v>0.373</c:v>
                </c:pt>
                <c:pt idx="449">
                  <c:v>0.374</c:v>
                </c:pt>
                <c:pt idx="450">
                  <c:v>0.375</c:v>
                </c:pt>
                <c:pt idx="451">
                  <c:v>0.375</c:v>
                </c:pt>
                <c:pt idx="452">
                  <c:v>0.376</c:v>
                </c:pt>
                <c:pt idx="453">
                  <c:v>0.377</c:v>
                </c:pt>
                <c:pt idx="454">
                  <c:v>0.378</c:v>
                </c:pt>
                <c:pt idx="455">
                  <c:v>0.379</c:v>
                </c:pt>
                <c:pt idx="456">
                  <c:v>0.38</c:v>
                </c:pt>
                <c:pt idx="457">
                  <c:v>0.38</c:v>
                </c:pt>
                <c:pt idx="458">
                  <c:v>0.38100000000000001</c:v>
                </c:pt>
                <c:pt idx="459">
                  <c:v>0.38200000000000001</c:v>
                </c:pt>
                <c:pt idx="460">
                  <c:v>0.38300000000000001</c:v>
                </c:pt>
                <c:pt idx="461">
                  <c:v>0.38400000000000001</c:v>
                </c:pt>
                <c:pt idx="462">
                  <c:v>0.38400000000000001</c:v>
                </c:pt>
                <c:pt idx="463">
                  <c:v>0.38500000000000001</c:v>
                </c:pt>
                <c:pt idx="464">
                  <c:v>0.38600000000000001</c:v>
                </c:pt>
                <c:pt idx="465">
                  <c:v>0.38700000000000001</c:v>
                </c:pt>
                <c:pt idx="466">
                  <c:v>0.38800000000000001</c:v>
                </c:pt>
                <c:pt idx="467">
                  <c:v>0.38900000000000001</c:v>
                </c:pt>
                <c:pt idx="468">
                  <c:v>0.38900000000000001</c:v>
                </c:pt>
                <c:pt idx="469">
                  <c:v>0.39</c:v>
                </c:pt>
                <c:pt idx="470">
                  <c:v>0.39100000000000001</c:v>
                </c:pt>
                <c:pt idx="471">
                  <c:v>0.39200000000000002</c:v>
                </c:pt>
                <c:pt idx="472">
                  <c:v>0.39300000000000002</c:v>
                </c:pt>
                <c:pt idx="473">
                  <c:v>0.39400000000000002</c:v>
                </c:pt>
                <c:pt idx="474">
                  <c:v>0.39400000000000002</c:v>
                </c:pt>
                <c:pt idx="475">
                  <c:v>0.39500000000000002</c:v>
                </c:pt>
                <c:pt idx="476">
                  <c:v>0.39600000000000002</c:v>
                </c:pt>
                <c:pt idx="477">
                  <c:v>0.39700000000000002</c:v>
                </c:pt>
                <c:pt idx="478">
                  <c:v>0.39800000000000002</c:v>
                </c:pt>
                <c:pt idx="479">
                  <c:v>0.39900000000000002</c:v>
                </c:pt>
                <c:pt idx="480">
                  <c:v>0.39900000000000002</c:v>
                </c:pt>
                <c:pt idx="481">
                  <c:v>0.4</c:v>
                </c:pt>
                <c:pt idx="482">
                  <c:v>0.40100000000000002</c:v>
                </c:pt>
                <c:pt idx="483">
                  <c:v>0.40200000000000002</c:v>
                </c:pt>
                <c:pt idx="484">
                  <c:v>0.40300000000000002</c:v>
                </c:pt>
                <c:pt idx="485">
                  <c:v>0.40400000000000003</c:v>
                </c:pt>
                <c:pt idx="486">
                  <c:v>0.40400000000000003</c:v>
                </c:pt>
                <c:pt idx="487">
                  <c:v>0.40500000000000003</c:v>
                </c:pt>
                <c:pt idx="488">
                  <c:v>0.40600000000000003</c:v>
                </c:pt>
                <c:pt idx="489">
                  <c:v>0.40699999999999997</c:v>
                </c:pt>
                <c:pt idx="490">
                  <c:v>0.40799999999999997</c:v>
                </c:pt>
                <c:pt idx="491">
                  <c:v>0.40899999999999997</c:v>
                </c:pt>
                <c:pt idx="492">
                  <c:v>0.40899999999999997</c:v>
                </c:pt>
                <c:pt idx="493">
                  <c:v>0.41</c:v>
                </c:pt>
                <c:pt idx="494">
                  <c:v>0.41099999999999998</c:v>
                </c:pt>
                <c:pt idx="495">
                  <c:v>0.41199999999999998</c:v>
                </c:pt>
                <c:pt idx="496">
                  <c:v>0.41299999999999998</c:v>
                </c:pt>
                <c:pt idx="497">
                  <c:v>0.41399999999999998</c:v>
                </c:pt>
                <c:pt idx="498">
                  <c:v>0.41399999999999998</c:v>
                </c:pt>
                <c:pt idx="499">
                  <c:v>0.41499999999999998</c:v>
                </c:pt>
                <c:pt idx="500">
                  <c:v>0.41599999999999998</c:v>
                </c:pt>
                <c:pt idx="501">
                  <c:v>0.41699999999999998</c:v>
                </c:pt>
                <c:pt idx="502">
                  <c:v>0.41799999999999998</c:v>
                </c:pt>
                <c:pt idx="503">
                  <c:v>0.41899999999999998</c:v>
                </c:pt>
                <c:pt idx="504">
                  <c:v>0.41899999999999998</c:v>
                </c:pt>
                <c:pt idx="505">
                  <c:v>0.42</c:v>
                </c:pt>
                <c:pt idx="506">
                  <c:v>0.42099999999999999</c:v>
                </c:pt>
                <c:pt idx="507">
                  <c:v>0.42199999999999999</c:v>
                </c:pt>
                <c:pt idx="508">
                  <c:v>0.42299999999999999</c:v>
                </c:pt>
                <c:pt idx="509">
                  <c:v>0.42399999999999999</c:v>
                </c:pt>
                <c:pt idx="510">
                  <c:v>0.42399999999999999</c:v>
                </c:pt>
                <c:pt idx="511">
                  <c:v>0.42499999999999999</c:v>
                </c:pt>
                <c:pt idx="512">
                  <c:v>0.42599999999999999</c:v>
                </c:pt>
                <c:pt idx="513">
                  <c:v>0.42699999999999999</c:v>
                </c:pt>
                <c:pt idx="514">
                  <c:v>0.42799999999999999</c:v>
                </c:pt>
                <c:pt idx="515">
                  <c:v>0.42899999999999999</c:v>
                </c:pt>
                <c:pt idx="516">
                  <c:v>0.42899999999999999</c:v>
                </c:pt>
                <c:pt idx="517">
                  <c:v>0.43</c:v>
                </c:pt>
                <c:pt idx="518">
                  <c:v>0.43099999999999999</c:v>
                </c:pt>
                <c:pt idx="519">
                  <c:v>0.432</c:v>
                </c:pt>
                <c:pt idx="520">
                  <c:v>0.433</c:v>
                </c:pt>
                <c:pt idx="521">
                  <c:v>0.434</c:v>
                </c:pt>
                <c:pt idx="522">
                  <c:v>0.434</c:v>
                </c:pt>
                <c:pt idx="523">
                  <c:v>0.435</c:v>
                </c:pt>
                <c:pt idx="524">
                  <c:v>0.436</c:v>
                </c:pt>
                <c:pt idx="525">
                  <c:v>0.437</c:v>
                </c:pt>
                <c:pt idx="526">
                  <c:v>0.438</c:v>
                </c:pt>
                <c:pt idx="527">
                  <c:v>0.439</c:v>
                </c:pt>
                <c:pt idx="528">
                  <c:v>0.439</c:v>
                </c:pt>
                <c:pt idx="529">
                  <c:v>0.44</c:v>
                </c:pt>
                <c:pt idx="530">
                  <c:v>0.441</c:v>
                </c:pt>
                <c:pt idx="531">
                  <c:v>0.442</c:v>
                </c:pt>
                <c:pt idx="532">
                  <c:v>0.443</c:v>
                </c:pt>
                <c:pt idx="533">
                  <c:v>0.443</c:v>
                </c:pt>
                <c:pt idx="534">
                  <c:v>0.44400000000000001</c:v>
                </c:pt>
                <c:pt idx="535">
                  <c:v>0.44500000000000001</c:v>
                </c:pt>
                <c:pt idx="536">
                  <c:v>0.44600000000000001</c:v>
                </c:pt>
                <c:pt idx="537">
                  <c:v>0.44700000000000001</c:v>
                </c:pt>
                <c:pt idx="538">
                  <c:v>0.44800000000000001</c:v>
                </c:pt>
                <c:pt idx="539">
                  <c:v>0.44800000000000001</c:v>
                </c:pt>
                <c:pt idx="540">
                  <c:v>0.44900000000000001</c:v>
                </c:pt>
                <c:pt idx="541">
                  <c:v>0.45</c:v>
                </c:pt>
                <c:pt idx="542">
                  <c:v>0.45100000000000001</c:v>
                </c:pt>
                <c:pt idx="543">
                  <c:v>0.45200000000000001</c:v>
                </c:pt>
                <c:pt idx="544">
                  <c:v>0.45300000000000001</c:v>
                </c:pt>
                <c:pt idx="545">
                  <c:v>0.45300000000000001</c:v>
                </c:pt>
                <c:pt idx="546">
                  <c:v>0.45400000000000001</c:v>
                </c:pt>
                <c:pt idx="547">
                  <c:v>0.45500000000000002</c:v>
                </c:pt>
                <c:pt idx="548">
                  <c:v>0.45600000000000002</c:v>
                </c:pt>
                <c:pt idx="549">
                  <c:v>0.45700000000000002</c:v>
                </c:pt>
                <c:pt idx="550">
                  <c:v>0.45800000000000002</c:v>
                </c:pt>
                <c:pt idx="551">
                  <c:v>0.45800000000000002</c:v>
                </c:pt>
                <c:pt idx="552">
                  <c:v>0.45900000000000002</c:v>
                </c:pt>
                <c:pt idx="553">
                  <c:v>0.46</c:v>
                </c:pt>
                <c:pt idx="554">
                  <c:v>0.46100000000000002</c:v>
                </c:pt>
                <c:pt idx="555">
                  <c:v>0.46200000000000002</c:v>
                </c:pt>
                <c:pt idx="556">
                  <c:v>0.46300000000000002</c:v>
                </c:pt>
                <c:pt idx="557">
                  <c:v>0.46300000000000002</c:v>
                </c:pt>
                <c:pt idx="558">
                  <c:v>0.46400000000000002</c:v>
                </c:pt>
                <c:pt idx="559">
                  <c:v>0.46500000000000002</c:v>
                </c:pt>
                <c:pt idx="560">
                  <c:v>0.46600000000000003</c:v>
                </c:pt>
                <c:pt idx="561">
                  <c:v>0.46700000000000003</c:v>
                </c:pt>
                <c:pt idx="562">
                  <c:v>0.46800000000000003</c:v>
                </c:pt>
                <c:pt idx="563">
                  <c:v>0.46800000000000003</c:v>
                </c:pt>
                <c:pt idx="564">
                  <c:v>0.46899999999999997</c:v>
                </c:pt>
                <c:pt idx="565">
                  <c:v>0.47</c:v>
                </c:pt>
                <c:pt idx="566">
                  <c:v>0.47099999999999997</c:v>
                </c:pt>
                <c:pt idx="567">
                  <c:v>0.47199999999999998</c:v>
                </c:pt>
                <c:pt idx="568">
                  <c:v>0.47299999999999998</c:v>
                </c:pt>
                <c:pt idx="569">
                  <c:v>0.47299999999999998</c:v>
                </c:pt>
                <c:pt idx="570">
                  <c:v>0.47399999999999998</c:v>
                </c:pt>
                <c:pt idx="571">
                  <c:v>0.47499999999999998</c:v>
                </c:pt>
                <c:pt idx="572">
                  <c:v>0.47599999999999998</c:v>
                </c:pt>
                <c:pt idx="573">
                  <c:v>0.47699999999999998</c:v>
                </c:pt>
                <c:pt idx="574">
                  <c:v>0.47799999999999998</c:v>
                </c:pt>
                <c:pt idx="575">
                  <c:v>0.47799999999999998</c:v>
                </c:pt>
                <c:pt idx="576">
                  <c:v>0.47899999999999998</c:v>
                </c:pt>
                <c:pt idx="577">
                  <c:v>0.48</c:v>
                </c:pt>
                <c:pt idx="578">
                  <c:v>0.48099999999999998</c:v>
                </c:pt>
                <c:pt idx="579">
                  <c:v>0.48199999999999998</c:v>
                </c:pt>
                <c:pt idx="580">
                  <c:v>0.48299999999999998</c:v>
                </c:pt>
                <c:pt idx="581">
                  <c:v>0.48299999999999998</c:v>
                </c:pt>
                <c:pt idx="582">
                  <c:v>0.48399999999999999</c:v>
                </c:pt>
                <c:pt idx="583">
                  <c:v>0.48499999999999999</c:v>
                </c:pt>
                <c:pt idx="584">
                  <c:v>0.48599999999999999</c:v>
                </c:pt>
                <c:pt idx="585">
                  <c:v>0.48699999999999999</c:v>
                </c:pt>
                <c:pt idx="586">
                  <c:v>0.48799999999999999</c:v>
                </c:pt>
                <c:pt idx="587">
                  <c:v>0.48799999999999999</c:v>
                </c:pt>
                <c:pt idx="588">
                  <c:v>0.48899999999999999</c:v>
                </c:pt>
                <c:pt idx="589">
                  <c:v>0.49</c:v>
                </c:pt>
                <c:pt idx="590">
                  <c:v>0.49099999999999999</c:v>
                </c:pt>
                <c:pt idx="591">
                  <c:v>0.49199999999999999</c:v>
                </c:pt>
                <c:pt idx="592">
                  <c:v>0.49299999999999999</c:v>
                </c:pt>
                <c:pt idx="593">
                  <c:v>0.49299999999999999</c:v>
                </c:pt>
                <c:pt idx="594">
                  <c:v>0.49399999999999999</c:v>
                </c:pt>
                <c:pt idx="595">
                  <c:v>0.495</c:v>
                </c:pt>
                <c:pt idx="596">
                  <c:v>0.496</c:v>
                </c:pt>
                <c:pt idx="597">
                  <c:v>0.497</c:v>
                </c:pt>
                <c:pt idx="598">
                  <c:v>0.498</c:v>
                </c:pt>
                <c:pt idx="599">
                  <c:v>0.498</c:v>
                </c:pt>
                <c:pt idx="600">
                  <c:v>0.499</c:v>
                </c:pt>
                <c:pt idx="601">
                  <c:v>0.5</c:v>
                </c:pt>
                <c:pt idx="602">
                  <c:v>0.501</c:v>
                </c:pt>
                <c:pt idx="603">
                  <c:v>0.502</c:v>
                </c:pt>
                <c:pt idx="604">
                  <c:v>0.502</c:v>
                </c:pt>
                <c:pt idx="605">
                  <c:v>0.503</c:v>
                </c:pt>
                <c:pt idx="606">
                  <c:v>0.504</c:v>
                </c:pt>
                <c:pt idx="607">
                  <c:v>0.505</c:v>
                </c:pt>
                <c:pt idx="608">
                  <c:v>0.50600000000000001</c:v>
                </c:pt>
                <c:pt idx="609">
                  <c:v>0.50700000000000001</c:v>
                </c:pt>
                <c:pt idx="610">
                  <c:v>0.50700000000000001</c:v>
                </c:pt>
                <c:pt idx="611">
                  <c:v>0.50800000000000001</c:v>
                </c:pt>
                <c:pt idx="612">
                  <c:v>0.50900000000000001</c:v>
                </c:pt>
                <c:pt idx="613">
                  <c:v>0.51</c:v>
                </c:pt>
                <c:pt idx="614">
                  <c:v>0.51100000000000001</c:v>
                </c:pt>
                <c:pt idx="615">
                  <c:v>0.51200000000000001</c:v>
                </c:pt>
                <c:pt idx="616">
                  <c:v>0.51200000000000001</c:v>
                </c:pt>
                <c:pt idx="617">
                  <c:v>0.51300000000000001</c:v>
                </c:pt>
                <c:pt idx="618">
                  <c:v>0.51400000000000001</c:v>
                </c:pt>
                <c:pt idx="619">
                  <c:v>0.51500000000000001</c:v>
                </c:pt>
                <c:pt idx="620">
                  <c:v>0.51600000000000001</c:v>
                </c:pt>
                <c:pt idx="621">
                  <c:v>0.51700000000000002</c:v>
                </c:pt>
                <c:pt idx="622">
                  <c:v>0.51700000000000002</c:v>
                </c:pt>
                <c:pt idx="623">
                  <c:v>0.51800000000000002</c:v>
                </c:pt>
                <c:pt idx="624">
                  <c:v>0.51900000000000002</c:v>
                </c:pt>
                <c:pt idx="625">
                  <c:v>0.52</c:v>
                </c:pt>
                <c:pt idx="626">
                  <c:v>0.52100000000000002</c:v>
                </c:pt>
                <c:pt idx="627">
                  <c:v>0.52200000000000002</c:v>
                </c:pt>
                <c:pt idx="628">
                  <c:v>0.52200000000000002</c:v>
                </c:pt>
                <c:pt idx="629">
                  <c:v>0.52300000000000002</c:v>
                </c:pt>
                <c:pt idx="630">
                  <c:v>0.52400000000000002</c:v>
                </c:pt>
                <c:pt idx="631">
                  <c:v>0.52500000000000002</c:v>
                </c:pt>
                <c:pt idx="632">
                  <c:v>0.52600000000000002</c:v>
                </c:pt>
                <c:pt idx="633">
                  <c:v>0.52700000000000002</c:v>
                </c:pt>
                <c:pt idx="634">
                  <c:v>0.52700000000000002</c:v>
                </c:pt>
                <c:pt idx="635">
                  <c:v>0.52800000000000002</c:v>
                </c:pt>
                <c:pt idx="636">
                  <c:v>0.52900000000000003</c:v>
                </c:pt>
                <c:pt idx="637">
                  <c:v>0.53</c:v>
                </c:pt>
                <c:pt idx="638">
                  <c:v>0.53100000000000003</c:v>
                </c:pt>
                <c:pt idx="639">
                  <c:v>0.53200000000000003</c:v>
                </c:pt>
                <c:pt idx="640">
                  <c:v>0.53200000000000003</c:v>
                </c:pt>
                <c:pt idx="641">
                  <c:v>0.53300000000000003</c:v>
                </c:pt>
                <c:pt idx="642">
                  <c:v>0.53400000000000003</c:v>
                </c:pt>
                <c:pt idx="643">
                  <c:v>0.53500000000000003</c:v>
                </c:pt>
                <c:pt idx="644">
                  <c:v>0.53600000000000003</c:v>
                </c:pt>
                <c:pt idx="645">
                  <c:v>0.53700000000000003</c:v>
                </c:pt>
                <c:pt idx="646">
                  <c:v>0.53700000000000003</c:v>
                </c:pt>
                <c:pt idx="647">
                  <c:v>0.53800000000000003</c:v>
                </c:pt>
                <c:pt idx="648">
                  <c:v>0.53900000000000003</c:v>
                </c:pt>
                <c:pt idx="649">
                  <c:v>0.54</c:v>
                </c:pt>
                <c:pt idx="650">
                  <c:v>0.54100000000000004</c:v>
                </c:pt>
                <c:pt idx="651">
                  <c:v>0.54200000000000004</c:v>
                </c:pt>
                <c:pt idx="652">
                  <c:v>0.54200000000000004</c:v>
                </c:pt>
                <c:pt idx="653">
                  <c:v>0.54300000000000004</c:v>
                </c:pt>
                <c:pt idx="654">
                  <c:v>0.54400000000000004</c:v>
                </c:pt>
                <c:pt idx="655">
                  <c:v>0.54500000000000004</c:v>
                </c:pt>
                <c:pt idx="656">
                  <c:v>0.54600000000000004</c:v>
                </c:pt>
                <c:pt idx="657">
                  <c:v>0.54700000000000004</c:v>
                </c:pt>
                <c:pt idx="658">
                  <c:v>0.54700000000000004</c:v>
                </c:pt>
                <c:pt idx="659">
                  <c:v>0.54800000000000004</c:v>
                </c:pt>
                <c:pt idx="660">
                  <c:v>0.54900000000000004</c:v>
                </c:pt>
                <c:pt idx="661">
                  <c:v>0.55000000000000004</c:v>
                </c:pt>
                <c:pt idx="662">
                  <c:v>0.55100000000000005</c:v>
                </c:pt>
                <c:pt idx="663">
                  <c:v>0.55200000000000005</c:v>
                </c:pt>
                <c:pt idx="664">
                  <c:v>0.55200000000000005</c:v>
                </c:pt>
                <c:pt idx="665">
                  <c:v>0.55300000000000005</c:v>
                </c:pt>
                <c:pt idx="666">
                  <c:v>0.55400000000000005</c:v>
                </c:pt>
                <c:pt idx="667">
                  <c:v>0.55500000000000005</c:v>
                </c:pt>
                <c:pt idx="668">
                  <c:v>0.55600000000000005</c:v>
                </c:pt>
                <c:pt idx="669">
                  <c:v>0.55600000000000005</c:v>
                </c:pt>
                <c:pt idx="670">
                  <c:v>0.55700000000000005</c:v>
                </c:pt>
                <c:pt idx="671">
                  <c:v>0.55800000000000005</c:v>
                </c:pt>
                <c:pt idx="672">
                  <c:v>0.55900000000000005</c:v>
                </c:pt>
                <c:pt idx="673">
                  <c:v>0.56000000000000005</c:v>
                </c:pt>
                <c:pt idx="674">
                  <c:v>0.56100000000000005</c:v>
                </c:pt>
                <c:pt idx="675">
                  <c:v>0.56100000000000005</c:v>
                </c:pt>
                <c:pt idx="676">
                  <c:v>0.56200000000000006</c:v>
                </c:pt>
                <c:pt idx="677">
                  <c:v>0.56299999999999994</c:v>
                </c:pt>
                <c:pt idx="678">
                  <c:v>0.56399999999999995</c:v>
                </c:pt>
                <c:pt idx="679">
                  <c:v>0.56499999999999995</c:v>
                </c:pt>
                <c:pt idx="680">
                  <c:v>0.56599999999999995</c:v>
                </c:pt>
                <c:pt idx="681">
                  <c:v>0.56599999999999995</c:v>
                </c:pt>
                <c:pt idx="682">
                  <c:v>0.56699999999999995</c:v>
                </c:pt>
                <c:pt idx="683">
                  <c:v>0.56799999999999995</c:v>
                </c:pt>
                <c:pt idx="684">
                  <c:v>0.56899999999999995</c:v>
                </c:pt>
                <c:pt idx="685">
                  <c:v>0.56999999999999995</c:v>
                </c:pt>
                <c:pt idx="686">
                  <c:v>0.57099999999999995</c:v>
                </c:pt>
                <c:pt idx="687">
                  <c:v>0.57099999999999995</c:v>
                </c:pt>
                <c:pt idx="688">
                  <c:v>0.57199999999999995</c:v>
                </c:pt>
                <c:pt idx="689">
                  <c:v>0.57299999999999995</c:v>
                </c:pt>
                <c:pt idx="690">
                  <c:v>0.57399999999999995</c:v>
                </c:pt>
                <c:pt idx="691">
                  <c:v>0.57499999999999996</c:v>
                </c:pt>
                <c:pt idx="692">
                  <c:v>0.57599999999999996</c:v>
                </c:pt>
                <c:pt idx="693">
                  <c:v>0.57599999999999996</c:v>
                </c:pt>
                <c:pt idx="694">
                  <c:v>0.57699999999999996</c:v>
                </c:pt>
                <c:pt idx="695">
                  <c:v>0.57799999999999996</c:v>
                </c:pt>
                <c:pt idx="696">
                  <c:v>0.57899999999999996</c:v>
                </c:pt>
                <c:pt idx="697">
                  <c:v>0.57999999999999996</c:v>
                </c:pt>
                <c:pt idx="698">
                  <c:v>0.58099999999999996</c:v>
                </c:pt>
                <c:pt idx="699">
                  <c:v>0.58099999999999996</c:v>
                </c:pt>
                <c:pt idx="700">
                  <c:v>0.58199999999999996</c:v>
                </c:pt>
                <c:pt idx="701">
                  <c:v>0.58299999999999996</c:v>
                </c:pt>
                <c:pt idx="702">
                  <c:v>0.58399999999999996</c:v>
                </c:pt>
                <c:pt idx="703">
                  <c:v>0.58499999999999996</c:v>
                </c:pt>
                <c:pt idx="704">
                  <c:v>0.58599999999999997</c:v>
                </c:pt>
                <c:pt idx="705">
                  <c:v>0.58599999999999997</c:v>
                </c:pt>
                <c:pt idx="706">
                  <c:v>0.58699999999999997</c:v>
                </c:pt>
                <c:pt idx="707">
                  <c:v>0.58799999999999997</c:v>
                </c:pt>
                <c:pt idx="708">
                  <c:v>0.58899999999999997</c:v>
                </c:pt>
                <c:pt idx="709">
                  <c:v>0.59</c:v>
                </c:pt>
                <c:pt idx="710">
                  <c:v>0.59099999999999997</c:v>
                </c:pt>
                <c:pt idx="711">
                  <c:v>0.59099999999999997</c:v>
                </c:pt>
                <c:pt idx="712">
                  <c:v>0.59199999999999997</c:v>
                </c:pt>
                <c:pt idx="713">
                  <c:v>0.59299999999999997</c:v>
                </c:pt>
                <c:pt idx="714">
                  <c:v>0.59399999999999997</c:v>
                </c:pt>
                <c:pt idx="715">
                  <c:v>0.59499999999999997</c:v>
                </c:pt>
                <c:pt idx="716">
                  <c:v>0.59599999999999997</c:v>
                </c:pt>
                <c:pt idx="717">
                  <c:v>0.59599999999999997</c:v>
                </c:pt>
                <c:pt idx="718">
                  <c:v>0.59699999999999998</c:v>
                </c:pt>
                <c:pt idx="719">
                  <c:v>0.59799999999999998</c:v>
                </c:pt>
                <c:pt idx="720">
                  <c:v>0.59899999999999998</c:v>
                </c:pt>
                <c:pt idx="721">
                  <c:v>0.6</c:v>
                </c:pt>
                <c:pt idx="722">
                  <c:v>0.60099999999999998</c:v>
                </c:pt>
                <c:pt idx="723">
                  <c:v>0.60099999999999998</c:v>
                </c:pt>
                <c:pt idx="724">
                  <c:v>0.60199999999999998</c:v>
                </c:pt>
                <c:pt idx="725">
                  <c:v>0.60299999999999998</c:v>
                </c:pt>
                <c:pt idx="726">
                  <c:v>0.60399999999999998</c:v>
                </c:pt>
                <c:pt idx="727">
                  <c:v>0.60499999999999998</c:v>
                </c:pt>
                <c:pt idx="728">
                  <c:v>0.60599999999999998</c:v>
                </c:pt>
                <c:pt idx="729">
                  <c:v>0.60599999999999998</c:v>
                </c:pt>
                <c:pt idx="730">
                  <c:v>0.60699999999999998</c:v>
                </c:pt>
                <c:pt idx="731">
                  <c:v>0.60799999999999998</c:v>
                </c:pt>
                <c:pt idx="732">
                  <c:v>0.60899999999999999</c:v>
                </c:pt>
                <c:pt idx="733">
                  <c:v>0.61</c:v>
                </c:pt>
                <c:pt idx="734">
                  <c:v>0.61099999999999999</c:v>
                </c:pt>
                <c:pt idx="735">
                  <c:v>0.61099999999999999</c:v>
                </c:pt>
                <c:pt idx="736">
                  <c:v>0.61199999999999999</c:v>
                </c:pt>
                <c:pt idx="737">
                  <c:v>0.61299999999999999</c:v>
                </c:pt>
                <c:pt idx="738">
                  <c:v>0.61399999999999999</c:v>
                </c:pt>
                <c:pt idx="739">
                  <c:v>0.61499999999999999</c:v>
                </c:pt>
                <c:pt idx="740">
                  <c:v>0.61499999999999999</c:v>
                </c:pt>
                <c:pt idx="741">
                  <c:v>0.61599999999999999</c:v>
                </c:pt>
                <c:pt idx="742">
                  <c:v>0.61699999999999999</c:v>
                </c:pt>
                <c:pt idx="743">
                  <c:v>0.61799999999999999</c:v>
                </c:pt>
                <c:pt idx="744">
                  <c:v>0.61899999999999999</c:v>
                </c:pt>
                <c:pt idx="745">
                  <c:v>0.62</c:v>
                </c:pt>
                <c:pt idx="746">
                  <c:v>0.62</c:v>
                </c:pt>
                <c:pt idx="747">
                  <c:v>0.621</c:v>
                </c:pt>
                <c:pt idx="748">
                  <c:v>0.622</c:v>
                </c:pt>
                <c:pt idx="749">
                  <c:v>0.623</c:v>
                </c:pt>
                <c:pt idx="750">
                  <c:v>0.624</c:v>
                </c:pt>
                <c:pt idx="751">
                  <c:v>0.625</c:v>
                </c:pt>
                <c:pt idx="752">
                  <c:v>0.625</c:v>
                </c:pt>
                <c:pt idx="753">
                  <c:v>0.626</c:v>
                </c:pt>
                <c:pt idx="754">
                  <c:v>0.627</c:v>
                </c:pt>
                <c:pt idx="755">
                  <c:v>0.628</c:v>
                </c:pt>
                <c:pt idx="756">
                  <c:v>0.629</c:v>
                </c:pt>
                <c:pt idx="757">
                  <c:v>0.63</c:v>
                </c:pt>
                <c:pt idx="758">
                  <c:v>0.63</c:v>
                </c:pt>
                <c:pt idx="759">
                  <c:v>0.63100000000000001</c:v>
                </c:pt>
                <c:pt idx="760">
                  <c:v>0.63200000000000001</c:v>
                </c:pt>
                <c:pt idx="761">
                  <c:v>0.63300000000000001</c:v>
                </c:pt>
                <c:pt idx="762">
                  <c:v>0.63400000000000001</c:v>
                </c:pt>
                <c:pt idx="763">
                  <c:v>0.63500000000000001</c:v>
                </c:pt>
                <c:pt idx="764">
                  <c:v>0.63500000000000001</c:v>
                </c:pt>
                <c:pt idx="765">
                  <c:v>0.63600000000000001</c:v>
                </c:pt>
                <c:pt idx="766">
                  <c:v>0.63700000000000001</c:v>
                </c:pt>
                <c:pt idx="767">
                  <c:v>0.63800000000000001</c:v>
                </c:pt>
                <c:pt idx="768">
                  <c:v>0.63900000000000001</c:v>
                </c:pt>
                <c:pt idx="769">
                  <c:v>0.64</c:v>
                </c:pt>
                <c:pt idx="770">
                  <c:v>0.64</c:v>
                </c:pt>
                <c:pt idx="771">
                  <c:v>0.64100000000000001</c:v>
                </c:pt>
                <c:pt idx="772">
                  <c:v>0.64200000000000002</c:v>
                </c:pt>
                <c:pt idx="773">
                  <c:v>0.64300000000000002</c:v>
                </c:pt>
                <c:pt idx="774">
                  <c:v>0.64400000000000002</c:v>
                </c:pt>
                <c:pt idx="775">
                  <c:v>0.64500000000000002</c:v>
                </c:pt>
                <c:pt idx="776">
                  <c:v>0.64500000000000002</c:v>
                </c:pt>
                <c:pt idx="777">
                  <c:v>0.64600000000000002</c:v>
                </c:pt>
                <c:pt idx="778">
                  <c:v>0.64700000000000002</c:v>
                </c:pt>
                <c:pt idx="779">
                  <c:v>0.64800000000000002</c:v>
                </c:pt>
                <c:pt idx="780">
                  <c:v>0.64900000000000002</c:v>
                </c:pt>
                <c:pt idx="781">
                  <c:v>0.65</c:v>
                </c:pt>
                <c:pt idx="782">
                  <c:v>0.65</c:v>
                </c:pt>
                <c:pt idx="783">
                  <c:v>0.65100000000000002</c:v>
                </c:pt>
                <c:pt idx="784">
                  <c:v>0.65200000000000002</c:v>
                </c:pt>
                <c:pt idx="785">
                  <c:v>0.65300000000000002</c:v>
                </c:pt>
                <c:pt idx="786">
                  <c:v>0.65400000000000003</c:v>
                </c:pt>
                <c:pt idx="787">
                  <c:v>0.65500000000000003</c:v>
                </c:pt>
                <c:pt idx="788">
                  <c:v>0.65500000000000003</c:v>
                </c:pt>
                <c:pt idx="789">
                  <c:v>0.65600000000000003</c:v>
                </c:pt>
                <c:pt idx="790">
                  <c:v>0.65700000000000003</c:v>
                </c:pt>
                <c:pt idx="791">
                  <c:v>0.65800000000000003</c:v>
                </c:pt>
                <c:pt idx="792">
                  <c:v>0.65900000000000003</c:v>
                </c:pt>
                <c:pt idx="793">
                  <c:v>0.66</c:v>
                </c:pt>
                <c:pt idx="794">
                  <c:v>0.66</c:v>
                </c:pt>
                <c:pt idx="795">
                  <c:v>0.66100000000000003</c:v>
                </c:pt>
                <c:pt idx="796">
                  <c:v>0.66200000000000003</c:v>
                </c:pt>
                <c:pt idx="797">
                  <c:v>0.66300000000000003</c:v>
                </c:pt>
                <c:pt idx="798">
                  <c:v>0.66400000000000003</c:v>
                </c:pt>
                <c:pt idx="799">
                  <c:v>0.66500000000000004</c:v>
                </c:pt>
                <c:pt idx="800">
                  <c:v>0.66500000000000004</c:v>
                </c:pt>
                <c:pt idx="801">
                  <c:v>0.66600000000000004</c:v>
                </c:pt>
                <c:pt idx="802">
                  <c:v>0.66700000000000004</c:v>
                </c:pt>
                <c:pt idx="803">
                  <c:v>0.66800000000000004</c:v>
                </c:pt>
                <c:pt idx="804">
                  <c:v>0.66900000000000004</c:v>
                </c:pt>
                <c:pt idx="805">
                  <c:v>0.67</c:v>
                </c:pt>
                <c:pt idx="806">
                  <c:v>0.67</c:v>
                </c:pt>
                <c:pt idx="807">
                  <c:v>0.67100000000000004</c:v>
                </c:pt>
                <c:pt idx="808">
                  <c:v>0.67200000000000004</c:v>
                </c:pt>
                <c:pt idx="809">
                  <c:v>0.67300000000000004</c:v>
                </c:pt>
                <c:pt idx="810">
                  <c:v>0.67400000000000004</c:v>
                </c:pt>
                <c:pt idx="811">
                  <c:v>0.67400000000000004</c:v>
                </c:pt>
                <c:pt idx="812">
                  <c:v>0.67500000000000004</c:v>
                </c:pt>
                <c:pt idx="813">
                  <c:v>0.67600000000000005</c:v>
                </c:pt>
                <c:pt idx="814">
                  <c:v>0.67700000000000005</c:v>
                </c:pt>
                <c:pt idx="815">
                  <c:v>0.67800000000000005</c:v>
                </c:pt>
                <c:pt idx="816">
                  <c:v>0.67900000000000005</c:v>
                </c:pt>
                <c:pt idx="817">
                  <c:v>0.67900000000000005</c:v>
                </c:pt>
                <c:pt idx="818">
                  <c:v>0.68</c:v>
                </c:pt>
                <c:pt idx="819">
                  <c:v>0.68100000000000005</c:v>
                </c:pt>
                <c:pt idx="820">
                  <c:v>0.68200000000000005</c:v>
                </c:pt>
                <c:pt idx="821">
                  <c:v>0.68300000000000005</c:v>
                </c:pt>
                <c:pt idx="822">
                  <c:v>0.68400000000000005</c:v>
                </c:pt>
                <c:pt idx="823">
                  <c:v>0.68400000000000005</c:v>
                </c:pt>
                <c:pt idx="824">
                  <c:v>0.68500000000000005</c:v>
                </c:pt>
                <c:pt idx="825">
                  <c:v>0.68600000000000005</c:v>
                </c:pt>
                <c:pt idx="826">
                  <c:v>0.68700000000000006</c:v>
                </c:pt>
                <c:pt idx="827">
                  <c:v>0.68799999999999994</c:v>
                </c:pt>
                <c:pt idx="828">
                  <c:v>0.68899999999999995</c:v>
                </c:pt>
                <c:pt idx="829">
                  <c:v>0.68899999999999995</c:v>
                </c:pt>
                <c:pt idx="830">
                  <c:v>0.69</c:v>
                </c:pt>
                <c:pt idx="831">
                  <c:v>0.69099999999999995</c:v>
                </c:pt>
                <c:pt idx="832">
                  <c:v>0.69199999999999995</c:v>
                </c:pt>
                <c:pt idx="833">
                  <c:v>0.69299999999999995</c:v>
                </c:pt>
                <c:pt idx="834">
                  <c:v>0.69399999999999995</c:v>
                </c:pt>
                <c:pt idx="835">
                  <c:v>0.69399999999999995</c:v>
                </c:pt>
                <c:pt idx="836">
                  <c:v>0.69499999999999995</c:v>
                </c:pt>
                <c:pt idx="837">
                  <c:v>0.69599999999999995</c:v>
                </c:pt>
                <c:pt idx="838">
                  <c:v>0.69699999999999995</c:v>
                </c:pt>
                <c:pt idx="839">
                  <c:v>0.69799999999999995</c:v>
                </c:pt>
                <c:pt idx="840">
                  <c:v>0.69899999999999995</c:v>
                </c:pt>
                <c:pt idx="841">
                  <c:v>0.69899999999999995</c:v>
                </c:pt>
                <c:pt idx="842">
                  <c:v>0.7</c:v>
                </c:pt>
                <c:pt idx="843">
                  <c:v>0.70099999999999996</c:v>
                </c:pt>
                <c:pt idx="844">
                  <c:v>0.70199999999999996</c:v>
                </c:pt>
                <c:pt idx="845">
                  <c:v>0.70299999999999996</c:v>
                </c:pt>
                <c:pt idx="846">
                  <c:v>0.70399999999999996</c:v>
                </c:pt>
                <c:pt idx="847">
                  <c:v>0.70399999999999996</c:v>
                </c:pt>
                <c:pt idx="848">
                  <c:v>0.70499999999999996</c:v>
                </c:pt>
                <c:pt idx="849">
                  <c:v>0.70599999999999996</c:v>
                </c:pt>
                <c:pt idx="850">
                  <c:v>0.70699999999999996</c:v>
                </c:pt>
                <c:pt idx="851">
                  <c:v>0.70799999999999996</c:v>
                </c:pt>
                <c:pt idx="852">
                  <c:v>0.70899999999999996</c:v>
                </c:pt>
                <c:pt idx="853">
                  <c:v>0.70899999999999996</c:v>
                </c:pt>
                <c:pt idx="854">
                  <c:v>0.71</c:v>
                </c:pt>
                <c:pt idx="855">
                  <c:v>0.71099999999999997</c:v>
                </c:pt>
                <c:pt idx="856">
                  <c:v>0.71199999999999997</c:v>
                </c:pt>
                <c:pt idx="857">
                  <c:v>0.71299999999999997</c:v>
                </c:pt>
                <c:pt idx="858">
                  <c:v>0.71399999999999997</c:v>
                </c:pt>
                <c:pt idx="859">
                  <c:v>0.71399999999999997</c:v>
                </c:pt>
                <c:pt idx="860">
                  <c:v>0.71499999999999997</c:v>
                </c:pt>
                <c:pt idx="861">
                  <c:v>0.71599999999999997</c:v>
                </c:pt>
                <c:pt idx="862">
                  <c:v>0.71699999999999997</c:v>
                </c:pt>
                <c:pt idx="863">
                  <c:v>0.71799999999999997</c:v>
                </c:pt>
                <c:pt idx="864">
                  <c:v>0.71899999999999997</c:v>
                </c:pt>
                <c:pt idx="865">
                  <c:v>0.71899999999999997</c:v>
                </c:pt>
                <c:pt idx="866">
                  <c:v>0.72</c:v>
                </c:pt>
                <c:pt idx="867">
                  <c:v>0.72099999999999997</c:v>
                </c:pt>
                <c:pt idx="868">
                  <c:v>0.72199999999999998</c:v>
                </c:pt>
                <c:pt idx="869">
                  <c:v>0.72299999999999998</c:v>
                </c:pt>
                <c:pt idx="870">
                  <c:v>0.72399999999999998</c:v>
                </c:pt>
                <c:pt idx="871">
                  <c:v>0.72399999999999998</c:v>
                </c:pt>
                <c:pt idx="872">
                  <c:v>0.72499999999999998</c:v>
                </c:pt>
                <c:pt idx="873">
                  <c:v>0.72599999999999998</c:v>
                </c:pt>
                <c:pt idx="874">
                  <c:v>0.72699999999999998</c:v>
                </c:pt>
                <c:pt idx="875">
                  <c:v>0.72799999999999998</c:v>
                </c:pt>
                <c:pt idx="876">
                  <c:v>0.72899999999999998</c:v>
                </c:pt>
                <c:pt idx="877">
                  <c:v>0.72899999999999998</c:v>
                </c:pt>
                <c:pt idx="878">
                  <c:v>0.73</c:v>
                </c:pt>
                <c:pt idx="879">
                  <c:v>0.73099999999999998</c:v>
                </c:pt>
                <c:pt idx="880">
                  <c:v>0.73199999999999998</c:v>
                </c:pt>
                <c:pt idx="881">
                  <c:v>0.73299999999999998</c:v>
                </c:pt>
                <c:pt idx="882">
                  <c:v>0.73299999999999998</c:v>
                </c:pt>
                <c:pt idx="883">
                  <c:v>0.73399999999999999</c:v>
                </c:pt>
                <c:pt idx="884">
                  <c:v>0.73499999999999999</c:v>
                </c:pt>
                <c:pt idx="885">
                  <c:v>0.73599999999999999</c:v>
                </c:pt>
                <c:pt idx="886">
                  <c:v>0.73699999999999999</c:v>
                </c:pt>
                <c:pt idx="887">
                  <c:v>0.73799999999999999</c:v>
                </c:pt>
                <c:pt idx="888">
                  <c:v>0.73799999999999999</c:v>
                </c:pt>
                <c:pt idx="889">
                  <c:v>0.73899999999999999</c:v>
                </c:pt>
                <c:pt idx="890">
                  <c:v>0.74</c:v>
                </c:pt>
                <c:pt idx="891">
                  <c:v>0.74099999999999999</c:v>
                </c:pt>
                <c:pt idx="892">
                  <c:v>0.74199999999999999</c:v>
                </c:pt>
                <c:pt idx="893">
                  <c:v>0.74299999999999999</c:v>
                </c:pt>
                <c:pt idx="894">
                  <c:v>0.74299999999999999</c:v>
                </c:pt>
                <c:pt idx="895">
                  <c:v>0.74399999999999999</c:v>
                </c:pt>
                <c:pt idx="896">
                  <c:v>0.745</c:v>
                </c:pt>
                <c:pt idx="897">
                  <c:v>0.746</c:v>
                </c:pt>
                <c:pt idx="898">
                  <c:v>0.747</c:v>
                </c:pt>
                <c:pt idx="899">
                  <c:v>0.748</c:v>
                </c:pt>
                <c:pt idx="900">
                  <c:v>0.748</c:v>
                </c:pt>
                <c:pt idx="901">
                  <c:v>0.749</c:v>
                </c:pt>
                <c:pt idx="902">
                  <c:v>0.75</c:v>
                </c:pt>
                <c:pt idx="903">
                  <c:v>0.751</c:v>
                </c:pt>
                <c:pt idx="904">
                  <c:v>0.752</c:v>
                </c:pt>
                <c:pt idx="905">
                  <c:v>0.753</c:v>
                </c:pt>
                <c:pt idx="906">
                  <c:v>0.753</c:v>
                </c:pt>
                <c:pt idx="907">
                  <c:v>0.754</c:v>
                </c:pt>
                <c:pt idx="908">
                  <c:v>0.755</c:v>
                </c:pt>
                <c:pt idx="909">
                  <c:v>0.75600000000000001</c:v>
                </c:pt>
                <c:pt idx="910">
                  <c:v>0.75700000000000001</c:v>
                </c:pt>
                <c:pt idx="911">
                  <c:v>0.75800000000000001</c:v>
                </c:pt>
                <c:pt idx="912">
                  <c:v>0.75800000000000001</c:v>
                </c:pt>
                <c:pt idx="913">
                  <c:v>0.75900000000000001</c:v>
                </c:pt>
                <c:pt idx="914">
                  <c:v>0.76</c:v>
                </c:pt>
                <c:pt idx="915">
                  <c:v>0.76100000000000001</c:v>
                </c:pt>
                <c:pt idx="916">
                  <c:v>0.76200000000000001</c:v>
                </c:pt>
                <c:pt idx="917">
                  <c:v>0.76300000000000001</c:v>
                </c:pt>
                <c:pt idx="918">
                  <c:v>0.76300000000000001</c:v>
                </c:pt>
                <c:pt idx="919">
                  <c:v>0.76400000000000001</c:v>
                </c:pt>
                <c:pt idx="920">
                  <c:v>0.76500000000000001</c:v>
                </c:pt>
                <c:pt idx="921">
                  <c:v>0.76600000000000001</c:v>
                </c:pt>
                <c:pt idx="922">
                  <c:v>0.76700000000000002</c:v>
                </c:pt>
                <c:pt idx="923">
                  <c:v>0.76800000000000002</c:v>
                </c:pt>
                <c:pt idx="924">
                  <c:v>0.76800000000000002</c:v>
                </c:pt>
                <c:pt idx="925">
                  <c:v>0.76900000000000002</c:v>
                </c:pt>
                <c:pt idx="926">
                  <c:v>0.77</c:v>
                </c:pt>
                <c:pt idx="927">
                  <c:v>0.77100000000000002</c:v>
                </c:pt>
                <c:pt idx="928">
                  <c:v>0.77200000000000002</c:v>
                </c:pt>
                <c:pt idx="929">
                  <c:v>0.77300000000000002</c:v>
                </c:pt>
                <c:pt idx="930">
                  <c:v>0.77300000000000002</c:v>
                </c:pt>
                <c:pt idx="931">
                  <c:v>0.77400000000000002</c:v>
                </c:pt>
                <c:pt idx="932">
                  <c:v>0.77500000000000002</c:v>
                </c:pt>
                <c:pt idx="933">
                  <c:v>0.77600000000000002</c:v>
                </c:pt>
                <c:pt idx="934">
                  <c:v>0.77700000000000002</c:v>
                </c:pt>
                <c:pt idx="935">
                  <c:v>0.77800000000000002</c:v>
                </c:pt>
                <c:pt idx="936">
                  <c:v>0.77800000000000002</c:v>
                </c:pt>
                <c:pt idx="937">
                  <c:v>0.77900000000000003</c:v>
                </c:pt>
                <c:pt idx="938">
                  <c:v>0.78</c:v>
                </c:pt>
                <c:pt idx="939">
                  <c:v>0.78100000000000003</c:v>
                </c:pt>
                <c:pt idx="940">
                  <c:v>0.78200000000000003</c:v>
                </c:pt>
                <c:pt idx="941">
                  <c:v>0.78300000000000003</c:v>
                </c:pt>
                <c:pt idx="942">
                  <c:v>0.78300000000000003</c:v>
                </c:pt>
                <c:pt idx="943">
                  <c:v>0.78400000000000003</c:v>
                </c:pt>
                <c:pt idx="944">
                  <c:v>0.78500000000000003</c:v>
                </c:pt>
                <c:pt idx="945">
                  <c:v>0.78600000000000003</c:v>
                </c:pt>
                <c:pt idx="946">
                  <c:v>0.78700000000000003</c:v>
                </c:pt>
                <c:pt idx="947">
                  <c:v>0.78800000000000003</c:v>
                </c:pt>
                <c:pt idx="948">
                  <c:v>0.78800000000000003</c:v>
                </c:pt>
                <c:pt idx="949">
                  <c:v>0.78900000000000003</c:v>
                </c:pt>
                <c:pt idx="950">
                  <c:v>0.79</c:v>
                </c:pt>
                <c:pt idx="951">
                  <c:v>0.79100000000000004</c:v>
                </c:pt>
                <c:pt idx="952">
                  <c:v>0.79200000000000004</c:v>
                </c:pt>
                <c:pt idx="953">
                  <c:v>0.79200000000000004</c:v>
                </c:pt>
                <c:pt idx="954">
                  <c:v>0.79300000000000004</c:v>
                </c:pt>
                <c:pt idx="955">
                  <c:v>0.79400000000000004</c:v>
                </c:pt>
                <c:pt idx="956">
                  <c:v>0.79500000000000004</c:v>
                </c:pt>
                <c:pt idx="957">
                  <c:v>0.79600000000000004</c:v>
                </c:pt>
                <c:pt idx="958">
                  <c:v>0.79700000000000004</c:v>
                </c:pt>
                <c:pt idx="959">
                  <c:v>0.79700000000000004</c:v>
                </c:pt>
                <c:pt idx="960">
                  <c:v>0.79800000000000004</c:v>
                </c:pt>
                <c:pt idx="961">
                  <c:v>0.79900000000000004</c:v>
                </c:pt>
                <c:pt idx="962">
                  <c:v>0.8</c:v>
                </c:pt>
                <c:pt idx="963">
                  <c:v>0.80100000000000005</c:v>
                </c:pt>
                <c:pt idx="964">
                  <c:v>0.80200000000000005</c:v>
                </c:pt>
                <c:pt idx="965">
                  <c:v>0.80200000000000005</c:v>
                </c:pt>
                <c:pt idx="966">
                  <c:v>0.80300000000000005</c:v>
                </c:pt>
                <c:pt idx="967">
                  <c:v>0.80400000000000005</c:v>
                </c:pt>
                <c:pt idx="968">
                  <c:v>0.80500000000000005</c:v>
                </c:pt>
                <c:pt idx="969">
                  <c:v>0.80600000000000005</c:v>
                </c:pt>
                <c:pt idx="970">
                  <c:v>0.80700000000000005</c:v>
                </c:pt>
                <c:pt idx="971">
                  <c:v>0.80700000000000005</c:v>
                </c:pt>
                <c:pt idx="972">
                  <c:v>0.80800000000000005</c:v>
                </c:pt>
                <c:pt idx="973">
                  <c:v>0.80900000000000005</c:v>
                </c:pt>
                <c:pt idx="974">
                  <c:v>0.81</c:v>
                </c:pt>
                <c:pt idx="975">
                  <c:v>0.81100000000000005</c:v>
                </c:pt>
                <c:pt idx="976">
                  <c:v>0.81200000000000006</c:v>
                </c:pt>
                <c:pt idx="977">
                  <c:v>0.81200000000000006</c:v>
                </c:pt>
                <c:pt idx="978">
                  <c:v>0.81299999999999994</c:v>
                </c:pt>
                <c:pt idx="979">
                  <c:v>0.81399999999999995</c:v>
                </c:pt>
                <c:pt idx="980">
                  <c:v>0.81499999999999995</c:v>
                </c:pt>
                <c:pt idx="981">
                  <c:v>0.81599999999999995</c:v>
                </c:pt>
                <c:pt idx="982">
                  <c:v>0.81699999999999995</c:v>
                </c:pt>
                <c:pt idx="983">
                  <c:v>0.81699999999999995</c:v>
                </c:pt>
                <c:pt idx="984">
                  <c:v>0.81799999999999995</c:v>
                </c:pt>
                <c:pt idx="985">
                  <c:v>0.81899999999999995</c:v>
                </c:pt>
                <c:pt idx="986">
                  <c:v>0.82</c:v>
                </c:pt>
                <c:pt idx="987">
                  <c:v>0.82099999999999995</c:v>
                </c:pt>
                <c:pt idx="988">
                  <c:v>0.82199999999999995</c:v>
                </c:pt>
                <c:pt idx="989">
                  <c:v>0.82199999999999995</c:v>
                </c:pt>
                <c:pt idx="990">
                  <c:v>0.82299999999999995</c:v>
                </c:pt>
                <c:pt idx="991">
                  <c:v>0.82399999999999995</c:v>
                </c:pt>
                <c:pt idx="992">
                  <c:v>0.82499999999999996</c:v>
                </c:pt>
                <c:pt idx="993">
                  <c:v>0.82599999999999996</c:v>
                </c:pt>
                <c:pt idx="994">
                  <c:v>0.82699999999999996</c:v>
                </c:pt>
                <c:pt idx="995">
                  <c:v>0.82699999999999996</c:v>
                </c:pt>
                <c:pt idx="996">
                  <c:v>0.82799999999999996</c:v>
                </c:pt>
                <c:pt idx="997">
                  <c:v>0.82899999999999996</c:v>
                </c:pt>
                <c:pt idx="998">
                  <c:v>0.83</c:v>
                </c:pt>
                <c:pt idx="999">
                  <c:v>0.83099999999999996</c:v>
                </c:pt>
                <c:pt idx="1000">
                  <c:v>0.83199999999999996</c:v>
                </c:pt>
                <c:pt idx="1001">
                  <c:v>0.83199999999999996</c:v>
                </c:pt>
                <c:pt idx="1002">
                  <c:v>0.83299999999999996</c:v>
                </c:pt>
                <c:pt idx="1003">
                  <c:v>0.83399999999999996</c:v>
                </c:pt>
                <c:pt idx="1004">
                  <c:v>0.83499999999999996</c:v>
                </c:pt>
                <c:pt idx="1005">
                  <c:v>0.83599999999999997</c:v>
                </c:pt>
                <c:pt idx="1006">
                  <c:v>0.83699999999999997</c:v>
                </c:pt>
                <c:pt idx="1007">
                  <c:v>0.83699999999999997</c:v>
                </c:pt>
                <c:pt idx="1008">
                  <c:v>0.83799999999999997</c:v>
                </c:pt>
                <c:pt idx="1009">
                  <c:v>0.83899999999999997</c:v>
                </c:pt>
                <c:pt idx="1010">
                  <c:v>0.84</c:v>
                </c:pt>
                <c:pt idx="1011">
                  <c:v>0.84099999999999997</c:v>
                </c:pt>
                <c:pt idx="1012">
                  <c:v>0.84199999999999997</c:v>
                </c:pt>
                <c:pt idx="1013">
                  <c:v>0.84199999999999997</c:v>
                </c:pt>
                <c:pt idx="1014">
                  <c:v>0.84299999999999997</c:v>
                </c:pt>
                <c:pt idx="1015">
                  <c:v>0.84399999999999997</c:v>
                </c:pt>
                <c:pt idx="1016">
                  <c:v>0.84499999999999997</c:v>
                </c:pt>
                <c:pt idx="1017">
                  <c:v>0.84599999999999997</c:v>
                </c:pt>
                <c:pt idx="1018">
                  <c:v>0.84599999999999997</c:v>
                </c:pt>
                <c:pt idx="1019">
                  <c:v>0.84699999999999998</c:v>
                </c:pt>
                <c:pt idx="1020">
                  <c:v>0.84799999999999998</c:v>
                </c:pt>
                <c:pt idx="1021">
                  <c:v>0.84899999999999998</c:v>
                </c:pt>
                <c:pt idx="1022">
                  <c:v>0.85</c:v>
                </c:pt>
                <c:pt idx="1023">
                  <c:v>0.85099999999999998</c:v>
                </c:pt>
                <c:pt idx="1024">
                  <c:v>0.85099999999999998</c:v>
                </c:pt>
                <c:pt idx="1025">
                  <c:v>0.85199999999999998</c:v>
                </c:pt>
                <c:pt idx="1026">
                  <c:v>0.85299999999999998</c:v>
                </c:pt>
                <c:pt idx="1027">
                  <c:v>0.85399999999999998</c:v>
                </c:pt>
                <c:pt idx="1028">
                  <c:v>0.85499999999999998</c:v>
                </c:pt>
                <c:pt idx="1029">
                  <c:v>0.85599999999999998</c:v>
                </c:pt>
                <c:pt idx="1030">
                  <c:v>0.85599999999999998</c:v>
                </c:pt>
                <c:pt idx="1031">
                  <c:v>0.85699999999999998</c:v>
                </c:pt>
                <c:pt idx="1032">
                  <c:v>0.85799999999999998</c:v>
                </c:pt>
                <c:pt idx="1033">
                  <c:v>0.85899999999999999</c:v>
                </c:pt>
                <c:pt idx="1034">
                  <c:v>0.86</c:v>
                </c:pt>
                <c:pt idx="1035">
                  <c:v>0.86099999999999999</c:v>
                </c:pt>
                <c:pt idx="1036">
                  <c:v>0.86099999999999999</c:v>
                </c:pt>
                <c:pt idx="1037">
                  <c:v>0.86199999999999999</c:v>
                </c:pt>
                <c:pt idx="1038">
                  <c:v>0.86299999999999999</c:v>
                </c:pt>
                <c:pt idx="1039">
                  <c:v>0.86399999999999999</c:v>
                </c:pt>
                <c:pt idx="1040">
                  <c:v>0.86499999999999999</c:v>
                </c:pt>
                <c:pt idx="1041">
                  <c:v>0.86599999999999999</c:v>
                </c:pt>
                <c:pt idx="1042">
                  <c:v>0.86599999999999999</c:v>
                </c:pt>
                <c:pt idx="1043">
                  <c:v>0.86699999999999999</c:v>
                </c:pt>
                <c:pt idx="1044">
                  <c:v>0.86799999999999999</c:v>
                </c:pt>
                <c:pt idx="1045">
                  <c:v>0.86899999999999999</c:v>
                </c:pt>
                <c:pt idx="1046">
                  <c:v>0.87</c:v>
                </c:pt>
                <c:pt idx="1047">
                  <c:v>0.871</c:v>
                </c:pt>
                <c:pt idx="1048">
                  <c:v>0.871</c:v>
                </c:pt>
                <c:pt idx="1049">
                  <c:v>0.872</c:v>
                </c:pt>
                <c:pt idx="1050">
                  <c:v>0.873</c:v>
                </c:pt>
                <c:pt idx="1051">
                  <c:v>0.874</c:v>
                </c:pt>
                <c:pt idx="1052">
                  <c:v>0.875</c:v>
                </c:pt>
                <c:pt idx="1053">
                  <c:v>0.876</c:v>
                </c:pt>
                <c:pt idx="1054">
                  <c:v>0.876</c:v>
                </c:pt>
                <c:pt idx="1055">
                  <c:v>0.877</c:v>
                </c:pt>
                <c:pt idx="1056">
                  <c:v>0.878</c:v>
                </c:pt>
                <c:pt idx="1057">
                  <c:v>0.879</c:v>
                </c:pt>
                <c:pt idx="1058">
                  <c:v>0.88</c:v>
                </c:pt>
                <c:pt idx="1059">
                  <c:v>0.88100000000000001</c:v>
                </c:pt>
                <c:pt idx="1060">
                  <c:v>0.88100000000000001</c:v>
                </c:pt>
                <c:pt idx="1061">
                  <c:v>0.88200000000000001</c:v>
                </c:pt>
                <c:pt idx="1062">
                  <c:v>0.88300000000000001</c:v>
                </c:pt>
                <c:pt idx="1063">
                  <c:v>0.88400000000000001</c:v>
                </c:pt>
                <c:pt idx="1064">
                  <c:v>0.88500000000000001</c:v>
                </c:pt>
                <c:pt idx="1065">
                  <c:v>0.88600000000000001</c:v>
                </c:pt>
                <c:pt idx="1066">
                  <c:v>0.88600000000000001</c:v>
                </c:pt>
                <c:pt idx="1067">
                  <c:v>0.88700000000000001</c:v>
                </c:pt>
                <c:pt idx="1068">
                  <c:v>0.88800000000000001</c:v>
                </c:pt>
                <c:pt idx="1069">
                  <c:v>0.88900000000000001</c:v>
                </c:pt>
                <c:pt idx="1070">
                  <c:v>0.89</c:v>
                </c:pt>
                <c:pt idx="1071">
                  <c:v>0.89100000000000001</c:v>
                </c:pt>
                <c:pt idx="1072">
                  <c:v>0.89100000000000001</c:v>
                </c:pt>
                <c:pt idx="1073">
                  <c:v>0.89200000000000002</c:v>
                </c:pt>
                <c:pt idx="1074">
                  <c:v>0.89300000000000002</c:v>
                </c:pt>
                <c:pt idx="1075">
                  <c:v>0.89400000000000002</c:v>
                </c:pt>
                <c:pt idx="1076">
                  <c:v>0.89500000000000002</c:v>
                </c:pt>
                <c:pt idx="1077">
                  <c:v>0.89600000000000002</c:v>
                </c:pt>
                <c:pt idx="1078">
                  <c:v>0.89600000000000002</c:v>
                </c:pt>
                <c:pt idx="1079">
                  <c:v>0.89700000000000002</c:v>
                </c:pt>
                <c:pt idx="1080">
                  <c:v>0.89800000000000002</c:v>
                </c:pt>
                <c:pt idx="1081">
                  <c:v>0.89900000000000002</c:v>
                </c:pt>
                <c:pt idx="1082">
                  <c:v>0.9</c:v>
                </c:pt>
                <c:pt idx="1083">
                  <c:v>0.90100000000000002</c:v>
                </c:pt>
                <c:pt idx="1084">
                  <c:v>0.90100000000000002</c:v>
                </c:pt>
                <c:pt idx="1085">
                  <c:v>0.90200000000000002</c:v>
                </c:pt>
                <c:pt idx="1086">
                  <c:v>0.90300000000000002</c:v>
                </c:pt>
                <c:pt idx="1087">
                  <c:v>0.90400000000000003</c:v>
                </c:pt>
                <c:pt idx="1088">
                  <c:v>0.90500000000000003</c:v>
                </c:pt>
                <c:pt idx="1089">
                  <c:v>0.90500000000000003</c:v>
                </c:pt>
                <c:pt idx="1090">
                  <c:v>0.90600000000000003</c:v>
                </c:pt>
                <c:pt idx="1091">
                  <c:v>0.90700000000000003</c:v>
                </c:pt>
                <c:pt idx="1092">
                  <c:v>0.90800000000000003</c:v>
                </c:pt>
                <c:pt idx="1093">
                  <c:v>0.90900000000000003</c:v>
                </c:pt>
                <c:pt idx="1094">
                  <c:v>0.91</c:v>
                </c:pt>
                <c:pt idx="1095">
                  <c:v>0.91</c:v>
                </c:pt>
                <c:pt idx="1096">
                  <c:v>0.91100000000000003</c:v>
                </c:pt>
                <c:pt idx="1097">
                  <c:v>0.91200000000000003</c:v>
                </c:pt>
                <c:pt idx="1098">
                  <c:v>0.91300000000000003</c:v>
                </c:pt>
                <c:pt idx="1099">
                  <c:v>0.91400000000000003</c:v>
                </c:pt>
                <c:pt idx="1100">
                  <c:v>0.91500000000000004</c:v>
                </c:pt>
                <c:pt idx="1101">
                  <c:v>0.91500000000000004</c:v>
                </c:pt>
                <c:pt idx="1102">
                  <c:v>0.91600000000000004</c:v>
                </c:pt>
                <c:pt idx="1103">
                  <c:v>0.91700000000000004</c:v>
                </c:pt>
                <c:pt idx="1104">
                  <c:v>0.91800000000000004</c:v>
                </c:pt>
                <c:pt idx="1105">
                  <c:v>0.91900000000000004</c:v>
                </c:pt>
                <c:pt idx="1106">
                  <c:v>0.92</c:v>
                </c:pt>
                <c:pt idx="1107">
                  <c:v>0.92</c:v>
                </c:pt>
                <c:pt idx="1108">
                  <c:v>0.92100000000000004</c:v>
                </c:pt>
                <c:pt idx="1109">
                  <c:v>0.92200000000000004</c:v>
                </c:pt>
                <c:pt idx="1110">
                  <c:v>0.92300000000000004</c:v>
                </c:pt>
                <c:pt idx="1111">
                  <c:v>0.92400000000000004</c:v>
                </c:pt>
                <c:pt idx="1112">
                  <c:v>0.92500000000000004</c:v>
                </c:pt>
                <c:pt idx="1113">
                  <c:v>0.92500000000000004</c:v>
                </c:pt>
                <c:pt idx="1114">
                  <c:v>0.92600000000000005</c:v>
                </c:pt>
                <c:pt idx="1115">
                  <c:v>0.92700000000000005</c:v>
                </c:pt>
                <c:pt idx="1116">
                  <c:v>0.92800000000000005</c:v>
                </c:pt>
                <c:pt idx="1117">
                  <c:v>0.92900000000000005</c:v>
                </c:pt>
                <c:pt idx="1118">
                  <c:v>0.93</c:v>
                </c:pt>
                <c:pt idx="1119">
                  <c:v>0.93</c:v>
                </c:pt>
                <c:pt idx="1120">
                  <c:v>0.93100000000000005</c:v>
                </c:pt>
                <c:pt idx="1121">
                  <c:v>0.93200000000000005</c:v>
                </c:pt>
                <c:pt idx="1122">
                  <c:v>0.93300000000000005</c:v>
                </c:pt>
                <c:pt idx="1123">
                  <c:v>0.93400000000000005</c:v>
                </c:pt>
                <c:pt idx="1124">
                  <c:v>0.93500000000000005</c:v>
                </c:pt>
                <c:pt idx="1125">
                  <c:v>0.93500000000000005</c:v>
                </c:pt>
                <c:pt idx="1126">
                  <c:v>0.93600000000000005</c:v>
                </c:pt>
                <c:pt idx="1127">
                  <c:v>0.93700000000000006</c:v>
                </c:pt>
                <c:pt idx="1128">
                  <c:v>0.93799999999999994</c:v>
                </c:pt>
                <c:pt idx="1129">
                  <c:v>0.93899999999999995</c:v>
                </c:pt>
                <c:pt idx="1130">
                  <c:v>0.94</c:v>
                </c:pt>
                <c:pt idx="1131">
                  <c:v>0.94</c:v>
                </c:pt>
                <c:pt idx="1132">
                  <c:v>0.94099999999999995</c:v>
                </c:pt>
                <c:pt idx="1133">
                  <c:v>0.94199999999999995</c:v>
                </c:pt>
                <c:pt idx="1134">
                  <c:v>0.94299999999999995</c:v>
                </c:pt>
                <c:pt idx="1135">
                  <c:v>0.94399999999999995</c:v>
                </c:pt>
                <c:pt idx="1136">
                  <c:v>0.94499999999999995</c:v>
                </c:pt>
                <c:pt idx="1137">
                  <c:v>0.94499999999999995</c:v>
                </c:pt>
                <c:pt idx="1138">
                  <c:v>0.94599999999999995</c:v>
                </c:pt>
                <c:pt idx="1139">
                  <c:v>0.94699999999999995</c:v>
                </c:pt>
                <c:pt idx="1140">
                  <c:v>0.94799999999999995</c:v>
                </c:pt>
                <c:pt idx="1141">
                  <c:v>0.94899999999999995</c:v>
                </c:pt>
                <c:pt idx="1142">
                  <c:v>0.95</c:v>
                </c:pt>
                <c:pt idx="1143">
                  <c:v>0.95</c:v>
                </c:pt>
                <c:pt idx="1144">
                  <c:v>0.95099999999999996</c:v>
                </c:pt>
                <c:pt idx="1145">
                  <c:v>0.95199999999999996</c:v>
                </c:pt>
                <c:pt idx="1146">
                  <c:v>0.95299999999999996</c:v>
                </c:pt>
                <c:pt idx="1147">
                  <c:v>0.95399999999999996</c:v>
                </c:pt>
                <c:pt idx="1148">
                  <c:v>0.95499999999999996</c:v>
                </c:pt>
                <c:pt idx="1149">
                  <c:v>0.95499999999999996</c:v>
                </c:pt>
                <c:pt idx="1150">
                  <c:v>0.95599999999999996</c:v>
                </c:pt>
                <c:pt idx="1151">
                  <c:v>0.95699999999999996</c:v>
                </c:pt>
                <c:pt idx="1152">
                  <c:v>0.95799999999999996</c:v>
                </c:pt>
                <c:pt idx="1153">
                  <c:v>0.95899999999999996</c:v>
                </c:pt>
                <c:pt idx="1154">
                  <c:v>0.96</c:v>
                </c:pt>
                <c:pt idx="1155">
                  <c:v>0.96</c:v>
                </c:pt>
                <c:pt idx="1156">
                  <c:v>0.96099999999999997</c:v>
                </c:pt>
                <c:pt idx="1157">
                  <c:v>0.96199999999999997</c:v>
                </c:pt>
                <c:pt idx="1158">
                  <c:v>0.96299999999999997</c:v>
                </c:pt>
                <c:pt idx="1159">
                  <c:v>0.96399999999999997</c:v>
                </c:pt>
                <c:pt idx="1160">
                  <c:v>0.96399999999999997</c:v>
                </c:pt>
                <c:pt idx="1161">
                  <c:v>0.96499999999999997</c:v>
                </c:pt>
                <c:pt idx="1162">
                  <c:v>0.96599999999999997</c:v>
                </c:pt>
                <c:pt idx="1163">
                  <c:v>0.96699999999999997</c:v>
                </c:pt>
                <c:pt idx="1164">
                  <c:v>0.96799999999999997</c:v>
                </c:pt>
                <c:pt idx="1165">
                  <c:v>0.96899999999999997</c:v>
                </c:pt>
                <c:pt idx="1166">
                  <c:v>0.96899999999999997</c:v>
                </c:pt>
                <c:pt idx="1167">
                  <c:v>0.97</c:v>
                </c:pt>
                <c:pt idx="1168">
                  <c:v>0.97099999999999997</c:v>
                </c:pt>
                <c:pt idx="1169">
                  <c:v>0.97199999999999998</c:v>
                </c:pt>
                <c:pt idx="1170">
                  <c:v>0.97299999999999998</c:v>
                </c:pt>
                <c:pt idx="1171">
                  <c:v>0.97399999999999998</c:v>
                </c:pt>
                <c:pt idx="1172">
                  <c:v>0.97399999999999998</c:v>
                </c:pt>
                <c:pt idx="1173">
                  <c:v>0.97499999999999998</c:v>
                </c:pt>
                <c:pt idx="1174">
                  <c:v>0.97599999999999998</c:v>
                </c:pt>
                <c:pt idx="1175">
                  <c:v>0.97699999999999998</c:v>
                </c:pt>
                <c:pt idx="1176">
                  <c:v>0.97799999999999998</c:v>
                </c:pt>
                <c:pt idx="1177">
                  <c:v>0.97899999999999998</c:v>
                </c:pt>
                <c:pt idx="1178">
                  <c:v>0.97899999999999998</c:v>
                </c:pt>
                <c:pt idx="1179">
                  <c:v>0.98</c:v>
                </c:pt>
                <c:pt idx="1180">
                  <c:v>0.98099999999999998</c:v>
                </c:pt>
                <c:pt idx="1181">
                  <c:v>0.98199999999999998</c:v>
                </c:pt>
                <c:pt idx="1182">
                  <c:v>0.98299999999999998</c:v>
                </c:pt>
                <c:pt idx="1183">
                  <c:v>0.98399999999999999</c:v>
                </c:pt>
                <c:pt idx="1184">
                  <c:v>0.98399999999999999</c:v>
                </c:pt>
                <c:pt idx="1185">
                  <c:v>0.98499999999999999</c:v>
                </c:pt>
                <c:pt idx="1186">
                  <c:v>0.98599999999999999</c:v>
                </c:pt>
                <c:pt idx="1187">
                  <c:v>0.98699999999999999</c:v>
                </c:pt>
                <c:pt idx="1188">
                  <c:v>0.98799999999999999</c:v>
                </c:pt>
                <c:pt idx="1189">
                  <c:v>0.98899999999999999</c:v>
                </c:pt>
                <c:pt idx="1190">
                  <c:v>0.98899999999999999</c:v>
                </c:pt>
                <c:pt idx="1191">
                  <c:v>0.99</c:v>
                </c:pt>
                <c:pt idx="1192">
                  <c:v>0.99099999999999999</c:v>
                </c:pt>
                <c:pt idx="1193">
                  <c:v>0.99199999999999999</c:v>
                </c:pt>
                <c:pt idx="1194">
                  <c:v>0.99299999999999999</c:v>
                </c:pt>
                <c:pt idx="1195">
                  <c:v>0.99399999999999999</c:v>
                </c:pt>
                <c:pt idx="1196">
                  <c:v>0.99399999999999999</c:v>
                </c:pt>
                <c:pt idx="1197">
                  <c:v>0.995</c:v>
                </c:pt>
                <c:pt idx="1198">
                  <c:v>0.996</c:v>
                </c:pt>
                <c:pt idx="1199">
                  <c:v>0.997</c:v>
                </c:pt>
                <c:pt idx="1200">
                  <c:v>0.998</c:v>
                </c:pt>
                <c:pt idx="1201">
                  <c:v>0.999</c:v>
                </c:pt>
                <c:pt idx="1202">
                  <c:v>0.999</c:v>
                </c:pt>
                <c:pt idx="1203">
                  <c:v>1</c:v>
                </c:pt>
                <c:pt idx="1204">
                  <c:v>1.0009999999999999</c:v>
                </c:pt>
                <c:pt idx="1205">
                  <c:v>1.002</c:v>
                </c:pt>
                <c:pt idx="1206">
                  <c:v>1.0029999999999999</c:v>
                </c:pt>
                <c:pt idx="1207">
                  <c:v>1.004</c:v>
                </c:pt>
                <c:pt idx="1208">
                  <c:v>1.004</c:v>
                </c:pt>
                <c:pt idx="1209">
                  <c:v>1.0049999999999999</c:v>
                </c:pt>
                <c:pt idx="1210">
                  <c:v>1.006</c:v>
                </c:pt>
                <c:pt idx="1211">
                  <c:v>1.0069999999999999</c:v>
                </c:pt>
                <c:pt idx="1212">
                  <c:v>1.008</c:v>
                </c:pt>
                <c:pt idx="1213">
                  <c:v>1.0089999999999999</c:v>
                </c:pt>
                <c:pt idx="1214">
                  <c:v>1.0089999999999999</c:v>
                </c:pt>
                <c:pt idx="1215">
                  <c:v>1.01</c:v>
                </c:pt>
                <c:pt idx="1216">
                  <c:v>1.0109999999999999</c:v>
                </c:pt>
                <c:pt idx="1217">
                  <c:v>1.012</c:v>
                </c:pt>
                <c:pt idx="1218">
                  <c:v>1.0129999999999999</c:v>
                </c:pt>
                <c:pt idx="1219">
                  <c:v>1.014</c:v>
                </c:pt>
                <c:pt idx="1220">
                  <c:v>1.014</c:v>
                </c:pt>
                <c:pt idx="1221">
                  <c:v>1.0149999999999999</c:v>
                </c:pt>
                <c:pt idx="1222">
                  <c:v>1.016</c:v>
                </c:pt>
                <c:pt idx="1223">
                  <c:v>1.0169999999999999</c:v>
                </c:pt>
                <c:pt idx="1224">
                  <c:v>1.018</c:v>
                </c:pt>
                <c:pt idx="1225">
                  <c:v>1.0189999999999999</c:v>
                </c:pt>
                <c:pt idx="1226">
                  <c:v>1.0189999999999999</c:v>
                </c:pt>
                <c:pt idx="1227">
                  <c:v>1.02</c:v>
                </c:pt>
                <c:pt idx="1228">
                  <c:v>1.0209999999999999</c:v>
                </c:pt>
                <c:pt idx="1229">
                  <c:v>1.022</c:v>
                </c:pt>
                <c:pt idx="1230">
                  <c:v>1.0229999999999999</c:v>
                </c:pt>
                <c:pt idx="1231">
                  <c:v>1.0229999999999999</c:v>
                </c:pt>
                <c:pt idx="1232">
                  <c:v>1.024</c:v>
                </c:pt>
                <c:pt idx="1233">
                  <c:v>1.0249999999999999</c:v>
                </c:pt>
                <c:pt idx="1234">
                  <c:v>1.026</c:v>
                </c:pt>
                <c:pt idx="1235">
                  <c:v>1.0269999999999999</c:v>
                </c:pt>
                <c:pt idx="1236">
                  <c:v>1.028</c:v>
                </c:pt>
                <c:pt idx="1237">
                  <c:v>1.028</c:v>
                </c:pt>
                <c:pt idx="1238">
                  <c:v>1.0289999999999999</c:v>
                </c:pt>
                <c:pt idx="1239">
                  <c:v>1.03</c:v>
                </c:pt>
                <c:pt idx="1240">
                  <c:v>1.0309999999999999</c:v>
                </c:pt>
                <c:pt idx="1241">
                  <c:v>1.032</c:v>
                </c:pt>
                <c:pt idx="1242">
                  <c:v>1.0329999999999999</c:v>
                </c:pt>
                <c:pt idx="1243">
                  <c:v>1.0329999999999999</c:v>
                </c:pt>
                <c:pt idx="1244">
                  <c:v>1.034</c:v>
                </c:pt>
                <c:pt idx="1245">
                  <c:v>1.0349999999999999</c:v>
                </c:pt>
                <c:pt idx="1246">
                  <c:v>1.036</c:v>
                </c:pt>
                <c:pt idx="1247">
                  <c:v>1.0369999999999999</c:v>
                </c:pt>
                <c:pt idx="1248">
                  <c:v>1.038</c:v>
                </c:pt>
                <c:pt idx="1249">
                  <c:v>1.038</c:v>
                </c:pt>
                <c:pt idx="1250">
                  <c:v>1.0389999999999999</c:v>
                </c:pt>
                <c:pt idx="1251">
                  <c:v>1.04</c:v>
                </c:pt>
                <c:pt idx="1252">
                  <c:v>1.0409999999999999</c:v>
                </c:pt>
                <c:pt idx="1253">
                  <c:v>1.042</c:v>
                </c:pt>
                <c:pt idx="1254">
                  <c:v>1.0429999999999999</c:v>
                </c:pt>
                <c:pt idx="1255">
                  <c:v>1.0429999999999999</c:v>
                </c:pt>
                <c:pt idx="1256">
                  <c:v>1.044</c:v>
                </c:pt>
                <c:pt idx="1257">
                  <c:v>1.0449999999999999</c:v>
                </c:pt>
                <c:pt idx="1258">
                  <c:v>1.046</c:v>
                </c:pt>
                <c:pt idx="1259">
                  <c:v>1.0469999999999999</c:v>
                </c:pt>
                <c:pt idx="1260">
                  <c:v>1.048</c:v>
                </c:pt>
                <c:pt idx="1261">
                  <c:v>1.048</c:v>
                </c:pt>
                <c:pt idx="1262">
                  <c:v>1.0489999999999999</c:v>
                </c:pt>
                <c:pt idx="1263">
                  <c:v>1.05</c:v>
                </c:pt>
                <c:pt idx="1264">
                  <c:v>1.0509999999999999</c:v>
                </c:pt>
                <c:pt idx="1265">
                  <c:v>1.052</c:v>
                </c:pt>
                <c:pt idx="1266">
                  <c:v>1.0529999999999999</c:v>
                </c:pt>
                <c:pt idx="1267">
                  <c:v>1.0529999999999999</c:v>
                </c:pt>
                <c:pt idx="1268">
                  <c:v>1.054</c:v>
                </c:pt>
                <c:pt idx="1269">
                  <c:v>1.0549999999999999</c:v>
                </c:pt>
                <c:pt idx="1270">
                  <c:v>1.056</c:v>
                </c:pt>
                <c:pt idx="1271">
                  <c:v>1.0569999999999999</c:v>
                </c:pt>
                <c:pt idx="1272">
                  <c:v>1.0580000000000001</c:v>
                </c:pt>
                <c:pt idx="1273">
                  <c:v>1.0580000000000001</c:v>
                </c:pt>
                <c:pt idx="1274">
                  <c:v>1.0589999999999999</c:v>
                </c:pt>
                <c:pt idx="1275">
                  <c:v>1.06</c:v>
                </c:pt>
                <c:pt idx="1276">
                  <c:v>1.0609999999999999</c:v>
                </c:pt>
                <c:pt idx="1277">
                  <c:v>1.0620000000000001</c:v>
                </c:pt>
                <c:pt idx="1278">
                  <c:v>1.0629999999999999</c:v>
                </c:pt>
                <c:pt idx="1279">
                  <c:v>1.0629999999999999</c:v>
                </c:pt>
                <c:pt idx="1280">
                  <c:v>1.0640000000000001</c:v>
                </c:pt>
                <c:pt idx="1281">
                  <c:v>1.0649999999999999</c:v>
                </c:pt>
                <c:pt idx="1282">
                  <c:v>1.0660000000000001</c:v>
                </c:pt>
                <c:pt idx="1283">
                  <c:v>1.0669999999999999</c:v>
                </c:pt>
                <c:pt idx="1284">
                  <c:v>1.0680000000000001</c:v>
                </c:pt>
                <c:pt idx="1285">
                  <c:v>1.0680000000000001</c:v>
                </c:pt>
                <c:pt idx="1286">
                  <c:v>1.069</c:v>
                </c:pt>
                <c:pt idx="1287">
                  <c:v>1.07</c:v>
                </c:pt>
                <c:pt idx="1288">
                  <c:v>1.071</c:v>
                </c:pt>
                <c:pt idx="1289">
                  <c:v>1.0720000000000001</c:v>
                </c:pt>
                <c:pt idx="1290">
                  <c:v>1.073</c:v>
                </c:pt>
                <c:pt idx="1291">
                  <c:v>1.073</c:v>
                </c:pt>
                <c:pt idx="1292">
                  <c:v>1.0740000000000001</c:v>
                </c:pt>
                <c:pt idx="1293">
                  <c:v>1.075</c:v>
                </c:pt>
                <c:pt idx="1294">
                  <c:v>1.0760000000000001</c:v>
                </c:pt>
                <c:pt idx="1295">
                  <c:v>1.077</c:v>
                </c:pt>
                <c:pt idx="1296">
                  <c:v>1.0780000000000001</c:v>
                </c:pt>
                <c:pt idx="1297">
                  <c:v>1.0780000000000001</c:v>
                </c:pt>
                <c:pt idx="1298">
                  <c:v>1.079</c:v>
                </c:pt>
                <c:pt idx="1299">
                  <c:v>1.08</c:v>
                </c:pt>
                <c:pt idx="1300">
                  <c:v>1.081</c:v>
                </c:pt>
                <c:pt idx="1301">
                  <c:v>1.0820000000000001</c:v>
                </c:pt>
                <c:pt idx="1302">
                  <c:v>1.0820000000000001</c:v>
                </c:pt>
                <c:pt idx="1303">
                  <c:v>1.083</c:v>
                </c:pt>
                <c:pt idx="1304">
                  <c:v>1.0840000000000001</c:v>
                </c:pt>
                <c:pt idx="1305">
                  <c:v>1.085</c:v>
                </c:pt>
                <c:pt idx="1306">
                  <c:v>1.0860000000000001</c:v>
                </c:pt>
                <c:pt idx="1307">
                  <c:v>1.087</c:v>
                </c:pt>
                <c:pt idx="1308">
                  <c:v>1.087</c:v>
                </c:pt>
                <c:pt idx="1309">
                  <c:v>1.0880000000000001</c:v>
                </c:pt>
                <c:pt idx="1310">
                  <c:v>1.089</c:v>
                </c:pt>
                <c:pt idx="1311">
                  <c:v>1.0900000000000001</c:v>
                </c:pt>
                <c:pt idx="1312">
                  <c:v>1.091</c:v>
                </c:pt>
                <c:pt idx="1313">
                  <c:v>1.0920000000000001</c:v>
                </c:pt>
                <c:pt idx="1314">
                  <c:v>1.0920000000000001</c:v>
                </c:pt>
                <c:pt idx="1315">
                  <c:v>1.093</c:v>
                </c:pt>
                <c:pt idx="1316">
                  <c:v>1.0940000000000001</c:v>
                </c:pt>
                <c:pt idx="1317">
                  <c:v>1.095</c:v>
                </c:pt>
                <c:pt idx="1318">
                  <c:v>1.0960000000000001</c:v>
                </c:pt>
                <c:pt idx="1319">
                  <c:v>1.097</c:v>
                </c:pt>
                <c:pt idx="1320">
                  <c:v>1.097</c:v>
                </c:pt>
                <c:pt idx="1321">
                  <c:v>1.0980000000000001</c:v>
                </c:pt>
                <c:pt idx="1322">
                  <c:v>1.099</c:v>
                </c:pt>
                <c:pt idx="1323">
                  <c:v>1.1000000000000001</c:v>
                </c:pt>
                <c:pt idx="1324">
                  <c:v>1.101</c:v>
                </c:pt>
                <c:pt idx="1325">
                  <c:v>1.1020000000000001</c:v>
                </c:pt>
                <c:pt idx="1326">
                  <c:v>1.1020000000000001</c:v>
                </c:pt>
                <c:pt idx="1327">
                  <c:v>1.103</c:v>
                </c:pt>
                <c:pt idx="1328">
                  <c:v>1.1040000000000001</c:v>
                </c:pt>
                <c:pt idx="1329">
                  <c:v>1.105</c:v>
                </c:pt>
                <c:pt idx="1330">
                  <c:v>1.1060000000000001</c:v>
                </c:pt>
                <c:pt idx="1331">
                  <c:v>1.107</c:v>
                </c:pt>
                <c:pt idx="1332">
                  <c:v>1.107</c:v>
                </c:pt>
                <c:pt idx="1333">
                  <c:v>1.1080000000000001</c:v>
                </c:pt>
                <c:pt idx="1334">
                  <c:v>1.109</c:v>
                </c:pt>
                <c:pt idx="1335">
                  <c:v>1.1100000000000001</c:v>
                </c:pt>
                <c:pt idx="1336">
                  <c:v>1.111</c:v>
                </c:pt>
                <c:pt idx="1337">
                  <c:v>1.1120000000000001</c:v>
                </c:pt>
                <c:pt idx="1338">
                  <c:v>1.1120000000000001</c:v>
                </c:pt>
                <c:pt idx="1339">
                  <c:v>1.113</c:v>
                </c:pt>
                <c:pt idx="1340">
                  <c:v>1.1140000000000001</c:v>
                </c:pt>
                <c:pt idx="1341">
                  <c:v>1.115</c:v>
                </c:pt>
                <c:pt idx="1342">
                  <c:v>1.1160000000000001</c:v>
                </c:pt>
                <c:pt idx="1343">
                  <c:v>1.117</c:v>
                </c:pt>
                <c:pt idx="1344">
                  <c:v>1.117</c:v>
                </c:pt>
                <c:pt idx="1345">
                  <c:v>1.1180000000000001</c:v>
                </c:pt>
                <c:pt idx="1346">
                  <c:v>1.119</c:v>
                </c:pt>
                <c:pt idx="1347">
                  <c:v>1.1200000000000001</c:v>
                </c:pt>
                <c:pt idx="1348">
                  <c:v>1.121</c:v>
                </c:pt>
                <c:pt idx="1349">
                  <c:v>1.1220000000000001</c:v>
                </c:pt>
                <c:pt idx="1350">
                  <c:v>1.1220000000000001</c:v>
                </c:pt>
                <c:pt idx="1351">
                  <c:v>1.123</c:v>
                </c:pt>
                <c:pt idx="1352">
                  <c:v>1.1240000000000001</c:v>
                </c:pt>
                <c:pt idx="1353">
                  <c:v>1.125</c:v>
                </c:pt>
                <c:pt idx="1354">
                  <c:v>1.1259999999999999</c:v>
                </c:pt>
                <c:pt idx="1355">
                  <c:v>1.127</c:v>
                </c:pt>
                <c:pt idx="1356">
                  <c:v>1.127</c:v>
                </c:pt>
                <c:pt idx="1357">
                  <c:v>1.1279999999999999</c:v>
                </c:pt>
                <c:pt idx="1358">
                  <c:v>1.129</c:v>
                </c:pt>
                <c:pt idx="1359">
                  <c:v>1.1299999999999999</c:v>
                </c:pt>
                <c:pt idx="1360">
                  <c:v>1.131</c:v>
                </c:pt>
                <c:pt idx="1361">
                  <c:v>1.1319999999999999</c:v>
                </c:pt>
                <c:pt idx="1362">
                  <c:v>1.1319999999999999</c:v>
                </c:pt>
                <c:pt idx="1363">
                  <c:v>1.133</c:v>
                </c:pt>
                <c:pt idx="1364">
                  <c:v>1.1339999999999999</c:v>
                </c:pt>
                <c:pt idx="1365">
                  <c:v>1.135</c:v>
                </c:pt>
                <c:pt idx="1366">
                  <c:v>1.1359999999999999</c:v>
                </c:pt>
                <c:pt idx="1367">
                  <c:v>1.137</c:v>
                </c:pt>
                <c:pt idx="1368">
                  <c:v>1.137</c:v>
                </c:pt>
                <c:pt idx="1369">
                  <c:v>1.1379999999999999</c:v>
                </c:pt>
                <c:pt idx="1370">
                  <c:v>1.139</c:v>
                </c:pt>
                <c:pt idx="1371">
                  <c:v>1.1399999999999999</c:v>
                </c:pt>
                <c:pt idx="1372">
                  <c:v>1.141</c:v>
                </c:pt>
                <c:pt idx="1373">
                  <c:v>1.141</c:v>
                </c:pt>
                <c:pt idx="1374">
                  <c:v>1.1419999999999999</c:v>
                </c:pt>
                <c:pt idx="1375">
                  <c:v>1.143</c:v>
                </c:pt>
                <c:pt idx="1376">
                  <c:v>1.1439999999999999</c:v>
                </c:pt>
                <c:pt idx="1377">
                  <c:v>1.145</c:v>
                </c:pt>
                <c:pt idx="1378">
                  <c:v>1.1459999999999999</c:v>
                </c:pt>
                <c:pt idx="1379">
                  <c:v>1.1459999999999999</c:v>
                </c:pt>
                <c:pt idx="1380">
                  <c:v>1.147</c:v>
                </c:pt>
                <c:pt idx="1381">
                  <c:v>1.1479999999999999</c:v>
                </c:pt>
                <c:pt idx="1382">
                  <c:v>1.149</c:v>
                </c:pt>
                <c:pt idx="1383">
                  <c:v>1.1499999999999999</c:v>
                </c:pt>
                <c:pt idx="1384">
                  <c:v>1.151</c:v>
                </c:pt>
                <c:pt idx="1385">
                  <c:v>1.151</c:v>
                </c:pt>
                <c:pt idx="1386">
                  <c:v>1.1519999999999999</c:v>
                </c:pt>
                <c:pt idx="1387">
                  <c:v>1.153</c:v>
                </c:pt>
                <c:pt idx="1388">
                  <c:v>1.1539999999999999</c:v>
                </c:pt>
                <c:pt idx="1389">
                  <c:v>1.155</c:v>
                </c:pt>
                <c:pt idx="1390">
                  <c:v>1.1559999999999999</c:v>
                </c:pt>
                <c:pt idx="1391">
                  <c:v>1.1559999999999999</c:v>
                </c:pt>
                <c:pt idx="1392">
                  <c:v>1.157</c:v>
                </c:pt>
                <c:pt idx="1393">
                  <c:v>1.1579999999999999</c:v>
                </c:pt>
                <c:pt idx="1394">
                  <c:v>1.159</c:v>
                </c:pt>
                <c:pt idx="1395">
                  <c:v>1.1599999999999999</c:v>
                </c:pt>
                <c:pt idx="1396">
                  <c:v>1.161</c:v>
                </c:pt>
                <c:pt idx="1397">
                  <c:v>1.161</c:v>
                </c:pt>
                <c:pt idx="1398">
                  <c:v>1.1619999999999999</c:v>
                </c:pt>
                <c:pt idx="1399">
                  <c:v>1.163</c:v>
                </c:pt>
                <c:pt idx="1400">
                  <c:v>1.1639999999999999</c:v>
                </c:pt>
                <c:pt idx="1401">
                  <c:v>1.165</c:v>
                </c:pt>
                <c:pt idx="1402">
                  <c:v>1.1659999999999999</c:v>
                </c:pt>
                <c:pt idx="1403">
                  <c:v>1.1659999999999999</c:v>
                </c:pt>
                <c:pt idx="1404">
                  <c:v>1.167</c:v>
                </c:pt>
                <c:pt idx="1405">
                  <c:v>1.1679999999999999</c:v>
                </c:pt>
                <c:pt idx="1406">
                  <c:v>1.169</c:v>
                </c:pt>
                <c:pt idx="1407">
                  <c:v>1.17</c:v>
                </c:pt>
                <c:pt idx="1408">
                  <c:v>1.171</c:v>
                </c:pt>
                <c:pt idx="1409">
                  <c:v>1.171</c:v>
                </c:pt>
                <c:pt idx="1410">
                  <c:v>1.1719999999999999</c:v>
                </c:pt>
                <c:pt idx="1411">
                  <c:v>1.173</c:v>
                </c:pt>
                <c:pt idx="1412">
                  <c:v>1.1739999999999999</c:v>
                </c:pt>
                <c:pt idx="1413">
                  <c:v>1.175</c:v>
                </c:pt>
                <c:pt idx="1414">
                  <c:v>1.1759999999999999</c:v>
                </c:pt>
                <c:pt idx="1415">
                  <c:v>1.1759999999999999</c:v>
                </c:pt>
                <c:pt idx="1416">
                  <c:v>1.177</c:v>
                </c:pt>
                <c:pt idx="1417">
                  <c:v>1.1779999999999999</c:v>
                </c:pt>
                <c:pt idx="1418">
                  <c:v>1.179</c:v>
                </c:pt>
                <c:pt idx="1419">
                  <c:v>1.18</c:v>
                </c:pt>
                <c:pt idx="1420">
                  <c:v>1.181</c:v>
                </c:pt>
                <c:pt idx="1421">
                  <c:v>1.181</c:v>
                </c:pt>
                <c:pt idx="1422">
                  <c:v>1.1819999999999999</c:v>
                </c:pt>
                <c:pt idx="1423">
                  <c:v>1.1830000000000001</c:v>
                </c:pt>
                <c:pt idx="1424">
                  <c:v>1.1839999999999999</c:v>
                </c:pt>
                <c:pt idx="1425">
                  <c:v>1.1850000000000001</c:v>
                </c:pt>
                <c:pt idx="1426">
                  <c:v>1.1859999999999999</c:v>
                </c:pt>
                <c:pt idx="1427">
                  <c:v>1.1859999999999999</c:v>
                </c:pt>
                <c:pt idx="1428">
                  <c:v>1.1870000000000001</c:v>
                </c:pt>
                <c:pt idx="1429">
                  <c:v>1.1879999999999999</c:v>
                </c:pt>
                <c:pt idx="1430">
                  <c:v>1.1890000000000001</c:v>
                </c:pt>
                <c:pt idx="1431">
                  <c:v>1.19</c:v>
                </c:pt>
                <c:pt idx="1432">
                  <c:v>1.1910000000000001</c:v>
                </c:pt>
                <c:pt idx="1433">
                  <c:v>1.1910000000000001</c:v>
                </c:pt>
                <c:pt idx="1434">
                  <c:v>1.1919999999999999</c:v>
                </c:pt>
                <c:pt idx="1435">
                  <c:v>1.1930000000000001</c:v>
                </c:pt>
                <c:pt idx="1436">
                  <c:v>1.194</c:v>
                </c:pt>
                <c:pt idx="1437">
                  <c:v>1.1950000000000001</c:v>
                </c:pt>
                <c:pt idx="1438">
                  <c:v>1.196</c:v>
                </c:pt>
                <c:pt idx="1439">
                  <c:v>1.196</c:v>
                </c:pt>
                <c:pt idx="1440">
                  <c:v>1.1970000000000001</c:v>
                </c:pt>
                <c:pt idx="1441">
                  <c:v>1.198</c:v>
                </c:pt>
                <c:pt idx="1442">
                  <c:v>1.1990000000000001</c:v>
                </c:pt>
                <c:pt idx="1443">
                  <c:v>1.2</c:v>
                </c:pt>
                <c:pt idx="1444">
                  <c:v>1.2</c:v>
                </c:pt>
                <c:pt idx="1445">
                  <c:v>1.2010000000000001</c:v>
                </c:pt>
                <c:pt idx="1446">
                  <c:v>1.202</c:v>
                </c:pt>
                <c:pt idx="1447">
                  <c:v>1.2030000000000001</c:v>
                </c:pt>
                <c:pt idx="1448">
                  <c:v>1.204</c:v>
                </c:pt>
                <c:pt idx="1449">
                  <c:v>1.2050000000000001</c:v>
                </c:pt>
                <c:pt idx="1450">
                  <c:v>1.2050000000000001</c:v>
                </c:pt>
                <c:pt idx="1451">
                  <c:v>1.206</c:v>
                </c:pt>
                <c:pt idx="1452">
                  <c:v>1.2070000000000001</c:v>
                </c:pt>
                <c:pt idx="1453">
                  <c:v>1.208</c:v>
                </c:pt>
                <c:pt idx="1454">
                  <c:v>1.2090000000000001</c:v>
                </c:pt>
                <c:pt idx="1455">
                  <c:v>1.21</c:v>
                </c:pt>
                <c:pt idx="1456">
                  <c:v>1.21</c:v>
                </c:pt>
                <c:pt idx="1457">
                  <c:v>1.2110000000000001</c:v>
                </c:pt>
                <c:pt idx="1458">
                  <c:v>1.212</c:v>
                </c:pt>
                <c:pt idx="1459">
                  <c:v>1.2130000000000001</c:v>
                </c:pt>
                <c:pt idx="1460">
                  <c:v>1.214</c:v>
                </c:pt>
                <c:pt idx="1461">
                  <c:v>1.2150000000000001</c:v>
                </c:pt>
                <c:pt idx="1462">
                  <c:v>1.2150000000000001</c:v>
                </c:pt>
                <c:pt idx="1463">
                  <c:v>1.216</c:v>
                </c:pt>
                <c:pt idx="1464">
                  <c:v>1.2170000000000001</c:v>
                </c:pt>
                <c:pt idx="1465">
                  <c:v>1.218</c:v>
                </c:pt>
                <c:pt idx="1466">
                  <c:v>1.2190000000000001</c:v>
                </c:pt>
                <c:pt idx="1467">
                  <c:v>1.22</c:v>
                </c:pt>
                <c:pt idx="1468">
                  <c:v>1.22</c:v>
                </c:pt>
                <c:pt idx="1469">
                  <c:v>1.2210000000000001</c:v>
                </c:pt>
                <c:pt idx="1470">
                  <c:v>1.222</c:v>
                </c:pt>
                <c:pt idx="1471">
                  <c:v>1.2230000000000001</c:v>
                </c:pt>
                <c:pt idx="1472">
                  <c:v>1.224</c:v>
                </c:pt>
                <c:pt idx="1473">
                  <c:v>1.2250000000000001</c:v>
                </c:pt>
                <c:pt idx="1474">
                  <c:v>1.2250000000000001</c:v>
                </c:pt>
                <c:pt idx="1475">
                  <c:v>1.226</c:v>
                </c:pt>
                <c:pt idx="1476">
                  <c:v>1.2270000000000001</c:v>
                </c:pt>
                <c:pt idx="1477">
                  <c:v>1.228</c:v>
                </c:pt>
                <c:pt idx="1478">
                  <c:v>1.2290000000000001</c:v>
                </c:pt>
                <c:pt idx="1479">
                  <c:v>1.23</c:v>
                </c:pt>
                <c:pt idx="1480">
                  <c:v>1.23</c:v>
                </c:pt>
                <c:pt idx="1481">
                  <c:v>1.2310000000000001</c:v>
                </c:pt>
                <c:pt idx="1482">
                  <c:v>1.232</c:v>
                </c:pt>
                <c:pt idx="1483">
                  <c:v>1.2330000000000001</c:v>
                </c:pt>
                <c:pt idx="1484">
                  <c:v>1.234</c:v>
                </c:pt>
                <c:pt idx="1485">
                  <c:v>1.2350000000000001</c:v>
                </c:pt>
                <c:pt idx="1486">
                  <c:v>1.2350000000000001</c:v>
                </c:pt>
                <c:pt idx="1487">
                  <c:v>1.236</c:v>
                </c:pt>
                <c:pt idx="1488">
                  <c:v>1.2370000000000001</c:v>
                </c:pt>
                <c:pt idx="1489">
                  <c:v>1.238</c:v>
                </c:pt>
                <c:pt idx="1490">
                  <c:v>1.2390000000000001</c:v>
                </c:pt>
                <c:pt idx="1491">
                  <c:v>1.24</c:v>
                </c:pt>
                <c:pt idx="1492">
                  <c:v>1.24</c:v>
                </c:pt>
                <c:pt idx="1493">
                  <c:v>1.2410000000000001</c:v>
                </c:pt>
                <c:pt idx="1494">
                  <c:v>1.242</c:v>
                </c:pt>
                <c:pt idx="1495">
                  <c:v>1.2430000000000001</c:v>
                </c:pt>
                <c:pt idx="1496">
                  <c:v>1.244</c:v>
                </c:pt>
                <c:pt idx="1497">
                  <c:v>1.2450000000000001</c:v>
                </c:pt>
                <c:pt idx="1498">
                  <c:v>1.2450000000000001</c:v>
                </c:pt>
                <c:pt idx="1499">
                  <c:v>1.246</c:v>
                </c:pt>
                <c:pt idx="1500">
                  <c:v>1.2470000000000001</c:v>
                </c:pt>
                <c:pt idx="1501">
                  <c:v>1.248</c:v>
                </c:pt>
                <c:pt idx="1502">
                  <c:v>1.2490000000000001</c:v>
                </c:pt>
                <c:pt idx="1503">
                  <c:v>1.25</c:v>
                </c:pt>
                <c:pt idx="1504">
                  <c:v>1.25</c:v>
                </c:pt>
                <c:pt idx="1505">
                  <c:v>1.2509999999999999</c:v>
                </c:pt>
                <c:pt idx="1506">
                  <c:v>1.252</c:v>
                </c:pt>
                <c:pt idx="1507">
                  <c:v>1.2529999999999999</c:v>
                </c:pt>
                <c:pt idx="1508">
                  <c:v>1.254</c:v>
                </c:pt>
                <c:pt idx="1509">
                  <c:v>1.2549999999999999</c:v>
                </c:pt>
                <c:pt idx="1510">
                  <c:v>1.2549999999999999</c:v>
                </c:pt>
                <c:pt idx="1511">
                  <c:v>1.256</c:v>
                </c:pt>
                <c:pt idx="1512">
                  <c:v>1.2569999999999999</c:v>
                </c:pt>
                <c:pt idx="1513">
                  <c:v>1.258</c:v>
                </c:pt>
                <c:pt idx="1514">
                  <c:v>1.2589999999999999</c:v>
                </c:pt>
                <c:pt idx="1515">
                  <c:v>1.2589999999999999</c:v>
                </c:pt>
                <c:pt idx="1516">
                  <c:v>1.26</c:v>
                </c:pt>
                <c:pt idx="1517">
                  <c:v>1.2609999999999999</c:v>
                </c:pt>
                <c:pt idx="1518">
                  <c:v>1.262</c:v>
                </c:pt>
                <c:pt idx="1519">
                  <c:v>1.2629999999999999</c:v>
                </c:pt>
                <c:pt idx="1520">
                  <c:v>1.264</c:v>
                </c:pt>
                <c:pt idx="1521">
                  <c:v>1.264</c:v>
                </c:pt>
                <c:pt idx="1522">
                  <c:v>1.2649999999999999</c:v>
                </c:pt>
                <c:pt idx="1523">
                  <c:v>1.266</c:v>
                </c:pt>
                <c:pt idx="1524">
                  <c:v>1.2669999999999999</c:v>
                </c:pt>
                <c:pt idx="1525">
                  <c:v>1.268</c:v>
                </c:pt>
                <c:pt idx="1526">
                  <c:v>1.2689999999999999</c:v>
                </c:pt>
                <c:pt idx="1527">
                  <c:v>1.2689999999999999</c:v>
                </c:pt>
                <c:pt idx="1528">
                  <c:v>1.27</c:v>
                </c:pt>
                <c:pt idx="1529">
                  <c:v>1.2709999999999999</c:v>
                </c:pt>
                <c:pt idx="1530">
                  <c:v>1.272</c:v>
                </c:pt>
                <c:pt idx="1531">
                  <c:v>1.2729999999999999</c:v>
                </c:pt>
                <c:pt idx="1532">
                  <c:v>1.274</c:v>
                </c:pt>
                <c:pt idx="1533">
                  <c:v>1.274</c:v>
                </c:pt>
                <c:pt idx="1534">
                  <c:v>1.2749999999999999</c:v>
                </c:pt>
                <c:pt idx="1535">
                  <c:v>1.276</c:v>
                </c:pt>
                <c:pt idx="1536">
                  <c:v>1.2769999999999999</c:v>
                </c:pt>
                <c:pt idx="1537">
                  <c:v>1.278</c:v>
                </c:pt>
                <c:pt idx="1538">
                  <c:v>1.2789999999999999</c:v>
                </c:pt>
                <c:pt idx="1539">
                  <c:v>1.2789999999999999</c:v>
                </c:pt>
                <c:pt idx="1540">
                  <c:v>1.28</c:v>
                </c:pt>
                <c:pt idx="1541">
                  <c:v>1.2809999999999999</c:v>
                </c:pt>
                <c:pt idx="1542">
                  <c:v>1.282</c:v>
                </c:pt>
                <c:pt idx="1543">
                  <c:v>1.2829999999999999</c:v>
                </c:pt>
                <c:pt idx="1544">
                  <c:v>1.284</c:v>
                </c:pt>
                <c:pt idx="1545">
                  <c:v>1.284</c:v>
                </c:pt>
                <c:pt idx="1546">
                  <c:v>1.2849999999999999</c:v>
                </c:pt>
                <c:pt idx="1547">
                  <c:v>1.286</c:v>
                </c:pt>
                <c:pt idx="1548">
                  <c:v>1.2869999999999999</c:v>
                </c:pt>
                <c:pt idx="1549">
                  <c:v>1.288</c:v>
                </c:pt>
                <c:pt idx="1550">
                  <c:v>1.2889999999999999</c:v>
                </c:pt>
                <c:pt idx="1551">
                  <c:v>1.2889999999999999</c:v>
                </c:pt>
                <c:pt idx="1552">
                  <c:v>1.29</c:v>
                </c:pt>
                <c:pt idx="1553">
                  <c:v>1.2909999999999999</c:v>
                </c:pt>
                <c:pt idx="1554">
                  <c:v>1.292</c:v>
                </c:pt>
                <c:pt idx="1555">
                  <c:v>1.2929999999999999</c:v>
                </c:pt>
                <c:pt idx="1556">
                  <c:v>1.294</c:v>
                </c:pt>
                <c:pt idx="1557">
                  <c:v>1.294</c:v>
                </c:pt>
                <c:pt idx="1558">
                  <c:v>1.2949999999999999</c:v>
                </c:pt>
                <c:pt idx="1559">
                  <c:v>1.296</c:v>
                </c:pt>
                <c:pt idx="1560">
                  <c:v>1.2969999999999999</c:v>
                </c:pt>
                <c:pt idx="1561">
                  <c:v>1.298</c:v>
                </c:pt>
                <c:pt idx="1562">
                  <c:v>1.2989999999999999</c:v>
                </c:pt>
                <c:pt idx="1563">
                  <c:v>1.2989999999999999</c:v>
                </c:pt>
                <c:pt idx="1564">
                  <c:v>1.3</c:v>
                </c:pt>
                <c:pt idx="1565">
                  <c:v>1.3009999999999999</c:v>
                </c:pt>
                <c:pt idx="1566">
                  <c:v>1.302</c:v>
                </c:pt>
                <c:pt idx="1567">
                  <c:v>1.3029999999999999</c:v>
                </c:pt>
                <c:pt idx="1568">
                  <c:v>1.304</c:v>
                </c:pt>
                <c:pt idx="1569">
                  <c:v>1.304</c:v>
                </c:pt>
                <c:pt idx="1570">
                  <c:v>1.3049999999999999</c:v>
                </c:pt>
                <c:pt idx="1571">
                  <c:v>1.306</c:v>
                </c:pt>
                <c:pt idx="1572">
                  <c:v>1.3069999999999999</c:v>
                </c:pt>
                <c:pt idx="1573">
                  <c:v>1.3080000000000001</c:v>
                </c:pt>
                <c:pt idx="1574">
                  <c:v>1.3089999999999999</c:v>
                </c:pt>
                <c:pt idx="1575">
                  <c:v>1.3089999999999999</c:v>
                </c:pt>
                <c:pt idx="1576">
                  <c:v>1.31</c:v>
                </c:pt>
                <c:pt idx="1577">
                  <c:v>1.3109999999999999</c:v>
                </c:pt>
                <c:pt idx="1578">
                  <c:v>1.3120000000000001</c:v>
                </c:pt>
                <c:pt idx="1579">
                  <c:v>1.3129999999999999</c:v>
                </c:pt>
                <c:pt idx="1580">
                  <c:v>1.3140000000000001</c:v>
                </c:pt>
                <c:pt idx="1581">
                  <c:v>1.3140000000000001</c:v>
                </c:pt>
                <c:pt idx="1582">
                  <c:v>1.3149999999999999</c:v>
                </c:pt>
                <c:pt idx="1583">
                  <c:v>1.3160000000000001</c:v>
                </c:pt>
                <c:pt idx="1584">
                  <c:v>1.3169999999999999</c:v>
                </c:pt>
                <c:pt idx="1585">
                  <c:v>1.3180000000000001</c:v>
                </c:pt>
                <c:pt idx="1586">
                  <c:v>1.319</c:v>
                </c:pt>
                <c:pt idx="1587">
                  <c:v>1.319</c:v>
                </c:pt>
                <c:pt idx="1588">
                  <c:v>1.32</c:v>
                </c:pt>
                <c:pt idx="1589">
                  <c:v>1.321</c:v>
                </c:pt>
                <c:pt idx="1590">
                  <c:v>1.3220000000000001</c:v>
                </c:pt>
                <c:pt idx="1591">
                  <c:v>1.323</c:v>
                </c:pt>
                <c:pt idx="1592">
                  <c:v>1.323</c:v>
                </c:pt>
                <c:pt idx="1593">
                  <c:v>1.3240000000000001</c:v>
                </c:pt>
                <c:pt idx="1594">
                  <c:v>1.325</c:v>
                </c:pt>
                <c:pt idx="1595">
                  <c:v>1.3260000000000001</c:v>
                </c:pt>
                <c:pt idx="1596">
                  <c:v>1.327</c:v>
                </c:pt>
                <c:pt idx="1597">
                  <c:v>1.3280000000000001</c:v>
                </c:pt>
                <c:pt idx="1598">
                  <c:v>1.3280000000000001</c:v>
                </c:pt>
                <c:pt idx="1599">
                  <c:v>1.329</c:v>
                </c:pt>
                <c:pt idx="1600">
                  <c:v>1.33</c:v>
                </c:pt>
                <c:pt idx="1601">
                  <c:v>1.331</c:v>
                </c:pt>
                <c:pt idx="1602">
                  <c:v>1.3320000000000001</c:v>
                </c:pt>
                <c:pt idx="1603">
                  <c:v>1.333</c:v>
                </c:pt>
                <c:pt idx="1604">
                  <c:v>1.333</c:v>
                </c:pt>
                <c:pt idx="1605">
                  <c:v>1.3340000000000001</c:v>
                </c:pt>
                <c:pt idx="1606">
                  <c:v>1.335</c:v>
                </c:pt>
                <c:pt idx="1607">
                  <c:v>1.3360000000000001</c:v>
                </c:pt>
                <c:pt idx="1608">
                  <c:v>1.337</c:v>
                </c:pt>
                <c:pt idx="1609">
                  <c:v>1.3380000000000001</c:v>
                </c:pt>
                <c:pt idx="1610">
                  <c:v>1.3380000000000001</c:v>
                </c:pt>
                <c:pt idx="1611">
                  <c:v>1.339</c:v>
                </c:pt>
                <c:pt idx="1612">
                  <c:v>1.34</c:v>
                </c:pt>
                <c:pt idx="1613">
                  <c:v>1.341</c:v>
                </c:pt>
                <c:pt idx="1614">
                  <c:v>1.3420000000000001</c:v>
                </c:pt>
                <c:pt idx="1615">
                  <c:v>1.343</c:v>
                </c:pt>
                <c:pt idx="1616">
                  <c:v>1.343</c:v>
                </c:pt>
                <c:pt idx="1617">
                  <c:v>1.3440000000000001</c:v>
                </c:pt>
                <c:pt idx="1618">
                  <c:v>1.345</c:v>
                </c:pt>
                <c:pt idx="1619">
                  <c:v>1.3460000000000001</c:v>
                </c:pt>
                <c:pt idx="1620">
                  <c:v>1.347</c:v>
                </c:pt>
                <c:pt idx="1621">
                  <c:v>1.3480000000000001</c:v>
                </c:pt>
                <c:pt idx="1622">
                  <c:v>1.3480000000000001</c:v>
                </c:pt>
                <c:pt idx="1623">
                  <c:v>1.349</c:v>
                </c:pt>
                <c:pt idx="1624">
                  <c:v>1.35</c:v>
                </c:pt>
                <c:pt idx="1625">
                  <c:v>1.351</c:v>
                </c:pt>
                <c:pt idx="1626">
                  <c:v>1.3520000000000001</c:v>
                </c:pt>
                <c:pt idx="1627">
                  <c:v>1.353</c:v>
                </c:pt>
                <c:pt idx="1628">
                  <c:v>1.353</c:v>
                </c:pt>
                <c:pt idx="1629">
                  <c:v>1.3540000000000001</c:v>
                </c:pt>
                <c:pt idx="1630">
                  <c:v>1.355</c:v>
                </c:pt>
                <c:pt idx="1631">
                  <c:v>1.3560000000000001</c:v>
                </c:pt>
                <c:pt idx="1632">
                  <c:v>1.357</c:v>
                </c:pt>
                <c:pt idx="1633">
                  <c:v>1.3580000000000001</c:v>
                </c:pt>
                <c:pt idx="1634">
                  <c:v>1.3580000000000001</c:v>
                </c:pt>
                <c:pt idx="1635">
                  <c:v>1.359</c:v>
                </c:pt>
                <c:pt idx="1636">
                  <c:v>1.36</c:v>
                </c:pt>
                <c:pt idx="1637">
                  <c:v>1.361</c:v>
                </c:pt>
                <c:pt idx="1638">
                  <c:v>1.3620000000000001</c:v>
                </c:pt>
                <c:pt idx="1639">
                  <c:v>1.363</c:v>
                </c:pt>
                <c:pt idx="1640">
                  <c:v>1.363</c:v>
                </c:pt>
                <c:pt idx="1641">
                  <c:v>1.3640000000000001</c:v>
                </c:pt>
                <c:pt idx="1642">
                  <c:v>1.365</c:v>
                </c:pt>
                <c:pt idx="1643">
                  <c:v>1.3660000000000001</c:v>
                </c:pt>
                <c:pt idx="1644">
                  <c:v>1.367</c:v>
                </c:pt>
                <c:pt idx="1645">
                  <c:v>1.3680000000000001</c:v>
                </c:pt>
                <c:pt idx="1646">
                  <c:v>1.3680000000000001</c:v>
                </c:pt>
                <c:pt idx="1647">
                  <c:v>1.369</c:v>
                </c:pt>
                <c:pt idx="1648">
                  <c:v>1.37</c:v>
                </c:pt>
                <c:pt idx="1649">
                  <c:v>1.371</c:v>
                </c:pt>
                <c:pt idx="1650">
                  <c:v>1.3720000000000001</c:v>
                </c:pt>
                <c:pt idx="1651">
                  <c:v>1.373</c:v>
                </c:pt>
                <c:pt idx="1652">
                  <c:v>1.373</c:v>
                </c:pt>
                <c:pt idx="1653">
                  <c:v>1.3740000000000001</c:v>
                </c:pt>
                <c:pt idx="1654">
                  <c:v>1.375</c:v>
                </c:pt>
                <c:pt idx="1655">
                  <c:v>1.3759999999999999</c:v>
                </c:pt>
                <c:pt idx="1656">
                  <c:v>1.377</c:v>
                </c:pt>
                <c:pt idx="1657">
                  <c:v>1.3779999999999999</c:v>
                </c:pt>
                <c:pt idx="1658">
                  <c:v>1.3779999999999999</c:v>
                </c:pt>
                <c:pt idx="1659">
                  <c:v>1.379</c:v>
                </c:pt>
                <c:pt idx="1660">
                  <c:v>1.38</c:v>
                </c:pt>
                <c:pt idx="1661">
                  <c:v>1.381</c:v>
                </c:pt>
                <c:pt idx="1662">
                  <c:v>1.3819999999999999</c:v>
                </c:pt>
                <c:pt idx="1663">
                  <c:v>1.3819999999999999</c:v>
                </c:pt>
                <c:pt idx="1664">
                  <c:v>1.383</c:v>
                </c:pt>
                <c:pt idx="1665">
                  <c:v>1.3839999999999999</c:v>
                </c:pt>
                <c:pt idx="1666">
                  <c:v>1.385</c:v>
                </c:pt>
                <c:pt idx="1667">
                  <c:v>1.3859999999999999</c:v>
                </c:pt>
                <c:pt idx="1668">
                  <c:v>1.387</c:v>
                </c:pt>
                <c:pt idx="1669">
                  <c:v>1.387</c:v>
                </c:pt>
                <c:pt idx="1670">
                  <c:v>1.3879999999999999</c:v>
                </c:pt>
                <c:pt idx="1671">
                  <c:v>1.389</c:v>
                </c:pt>
                <c:pt idx="1672">
                  <c:v>1.39</c:v>
                </c:pt>
                <c:pt idx="1673">
                  <c:v>1.391</c:v>
                </c:pt>
                <c:pt idx="1674">
                  <c:v>1.3919999999999999</c:v>
                </c:pt>
                <c:pt idx="1675">
                  <c:v>1.3919999999999999</c:v>
                </c:pt>
                <c:pt idx="1676">
                  <c:v>1.393</c:v>
                </c:pt>
                <c:pt idx="1677">
                  <c:v>1.3939999999999999</c:v>
                </c:pt>
                <c:pt idx="1678">
                  <c:v>1.395</c:v>
                </c:pt>
                <c:pt idx="1679">
                  <c:v>1.3959999999999999</c:v>
                </c:pt>
                <c:pt idx="1680">
                  <c:v>1.397</c:v>
                </c:pt>
                <c:pt idx="1681">
                  <c:v>1.397</c:v>
                </c:pt>
                <c:pt idx="1682">
                  <c:v>1.3979999999999999</c:v>
                </c:pt>
                <c:pt idx="1683">
                  <c:v>1.399</c:v>
                </c:pt>
                <c:pt idx="1684">
                  <c:v>1.4</c:v>
                </c:pt>
                <c:pt idx="1685">
                  <c:v>1.401</c:v>
                </c:pt>
                <c:pt idx="1686">
                  <c:v>1.4019999999999999</c:v>
                </c:pt>
                <c:pt idx="1687">
                  <c:v>1.4019999999999999</c:v>
                </c:pt>
                <c:pt idx="1688">
                  <c:v>1.403</c:v>
                </c:pt>
                <c:pt idx="1689">
                  <c:v>1.4039999999999999</c:v>
                </c:pt>
                <c:pt idx="1690">
                  <c:v>1.405</c:v>
                </c:pt>
                <c:pt idx="1691">
                  <c:v>1.4059999999999999</c:v>
                </c:pt>
                <c:pt idx="1692">
                  <c:v>1.407</c:v>
                </c:pt>
                <c:pt idx="1693">
                  <c:v>1.407</c:v>
                </c:pt>
                <c:pt idx="1694">
                  <c:v>1.4079999999999999</c:v>
                </c:pt>
                <c:pt idx="1695">
                  <c:v>1.409</c:v>
                </c:pt>
                <c:pt idx="1696">
                  <c:v>1.41</c:v>
                </c:pt>
                <c:pt idx="1697">
                  <c:v>1.411</c:v>
                </c:pt>
                <c:pt idx="1698">
                  <c:v>1.4119999999999999</c:v>
                </c:pt>
                <c:pt idx="1699">
                  <c:v>1.4119999999999999</c:v>
                </c:pt>
                <c:pt idx="1700">
                  <c:v>1.413</c:v>
                </c:pt>
                <c:pt idx="1701">
                  <c:v>1.4139999999999999</c:v>
                </c:pt>
                <c:pt idx="1702">
                  <c:v>1.415</c:v>
                </c:pt>
                <c:pt idx="1703">
                  <c:v>1.4159999999999999</c:v>
                </c:pt>
                <c:pt idx="1704">
                  <c:v>1.417</c:v>
                </c:pt>
                <c:pt idx="1705">
                  <c:v>1.417</c:v>
                </c:pt>
                <c:pt idx="1706">
                  <c:v>1.4179999999999999</c:v>
                </c:pt>
                <c:pt idx="1707">
                  <c:v>1.419</c:v>
                </c:pt>
                <c:pt idx="1708">
                  <c:v>1.42</c:v>
                </c:pt>
                <c:pt idx="1709">
                  <c:v>1.421</c:v>
                </c:pt>
                <c:pt idx="1710">
                  <c:v>1.4219999999999999</c:v>
                </c:pt>
                <c:pt idx="1711">
                  <c:v>1.4219999999999999</c:v>
                </c:pt>
                <c:pt idx="1712">
                  <c:v>1.423</c:v>
                </c:pt>
                <c:pt idx="1713">
                  <c:v>1.4239999999999999</c:v>
                </c:pt>
                <c:pt idx="1714">
                  <c:v>1.425</c:v>
                </c:pt>
                <c:pt idx="1715">
                  <c:v>1.4259999999999999</c:v>
                </c:pt>
                <c:pt idx="1716">
                  <c:v>1.427</c:v>
                </c:pt>
                <c:pt idx="1717">
                  <c:v>1.427</c:v>
                </c:pt>
                <c:pt idx="1718">
                  <c:v>1.4279999999999999</c:v>
                </c:pt>
                <c:pt idx="1719">
                  <c:v>1.429</c:v>
                </c:pt>
                <c:pt idx="1720">
                  <c:v>1.43</c:v>
                </c:pt>
                <c:pt idx="1721">
                  <c:v>1.431</c:v>
                </c:pt>
                <c:pt idx="1722">
                  <c:v>1.4319999999999999</c:v>
                </c:pt>
                <c:pt idx="1723">
                  <c:v>1.4319999999999999</c:v>
                </c:pt>
                <c:pt idx="1724">
                  <c:v>1.4330000000000001</c:v>
                </c:pt>
                <c:pt idx="1725">
                  <c:v>1.4339999999999999</c:v>
                </c:pt>
                <c:pt idx="1726">
                  <c:v>1.4350000000000001</c:v>
                </c:pt>
                <c:pt idx="1727">
                  <c:v>1.4359999999999999</c:v>
                </c:pt>
                <c:pt idx="1728">
                  <c:v>1.4370000000000001</c:v>
                </c:pt>
                <c:pt idx="1729">
                  <c:v>1.4370000000000001</c:v>
                </c:pt>
                <c:pt idx="1730">
                  <c:v>1.4379999999999999</c:v>
                </c:pt>
                <c:pt idx="1731">
                  <c:v>1.4390000000000001</c:v>
                </c:pt>
                <c:pt idx="1732">
                  <c:v>1.44</c:v>
                </c:pt>
                <c:pt idx="1733">
                  <c:v>1.4410000000000001</c:v>
                </c:pt>
                <c:pt idx="1734">
                  <c:v>1.4410000000000001</c:v>
                </c:pt>
                <c:pt idx="1735">
                  <c:v>1.4419999999999999</c:v>
                </c:pt>
                <c:pt idx="1736">
                  <c:v>1.4430000000000001</c:v>
                </c:pt>
                <c:pt idx="1737">
                  <c:v>1.444</c:v>
                </c:pt>
                <c:pt idx="1738">
                  <c:v>1.4450000000000001</c:v>
                </c:pt>
                <c:pt idx="1739">
                  <c:v>1.446</c:v>
                </c:pt>
                <c:pt idx="1740">
                  <c:v>1.446</c:v>
                </c:pt>
                <c:pt idx="1741">
                  <c:v>1.4470000000000001</c:v>
                </c:pt>
                <c:pt idx="1742">
                  <c:v>1.448</c:v>
                </c:pt>
                <c:pt idx="1743">
                  <c:v>1.4490000000000001</c:v>
                </c:pt>
                <c:pt idx="1744">
                  <c:v>1.45</c:v>
                </c:pt>
                <c:pt idx="1745">
                  <c:v>1.4510000000000001</c:v>
                </c:pt>
                <c:pt idx="1746">
                  <c:v>1.4510000000000001</c:v>
                </c:pt>
                <c:pt idx="1747">
                  <c:v>1.452</c:v>
                </c:pt>
                <c:pt idx="1748">
                  <c:v>1.4530000000000001</c:v>
                </c:pt>
                <c:pt idx="1749">
                  <c:v>1.454</c:v>
                </c:pt>
                <c:pt idx="1750">
                  <c:v>1.4550000000000001</c:v>
                </c:pt>
                <c:pt idx="1751">
                  <c:v>1.456</c:v>
                </c:pt>
                <c:pt idx="1752">
                  <c:v>1.456</c:v>
                </c:pt>
                <c:pt idx="1753">
                  <c:v>1.4570000000000001</c:v>
                </c:pt>
                <c:pt idx="1754">
                  <c:v>1.458</c:v>
                </c:pt>
                <c:pt idx="1755">
                  <c:v>1.4590000000000001</c:v>
                </c:pt>
                <c:pt idx="1756">
                  <c:v>1.46</c:v>
                </c:pt>
                <c:pt idx="1757">
                  <c:v>1.4610000000000001</c:v>
                </c:pt>
                <c:pt idx="1758">
                  <c:v>1.4610000000000001</c:v>
                </c:pt>
                <c:pt idx="1759">
                  <c:v>1.462</c:v>
                </c:pt>
                <c:pt idx="1760">
                  <c:v>1.4630000000000001</c:v>
                </c:pt>
                <c:pt idx="1761">
                  <c:v>1.464</c:v>
                </c:pt>
                <c:pt idx="1762">
                  <c:v>1.4650000000000001</c:v>
                </c:pt>
                <c:pt idx="1763">
                  <c:v>1.466</c:v>
                </c:pt>
                <c:pt idx="1764">
                  <c:v>1.466</c:v>
                </c:pt>
                <c:pt idx="1765">
                  <c:v>1.4670000000000001</c:v>
                </c:pt>
                <c:pt idx="1766">
                  <c:v>1.468</c:v>
                </c:pt>
                <c:pt idx="1767">
                  <c:v>1.4690000000000001</c:v>
                </c:pt>
                <c:pt idx="1768">
                  <c:v>1.47</c:v>
                </c:pt>
                <c:pt idx="1769">
                  <c:v>1.4710000000000001</c:v>
                </c:pt>
                <c:pt idx="1770">
                  <c:v>1.4710000000000001</c:v>
                </c:pt>
                <c:pt idx="1771">
                  <c:v>1.472</c:v>
                </c:pt>
                <c:pt idx="1772">
                  <c:v>1.4730000000000001</c:v>
                </c:pt>
                <c:pt idx="1773">
                  <c:v>1.474</c:v>
                </c:pt>
                <c:pt idx="1774">
                  <c:v>1.4750000000000001</c:v>
                </c:pt>
                <c:pt idx="1775">
                  <c:v>1.476</c:v>
                </c:pt>
                <c:pt idx="1776">
                  <c:v>1.476</c:v>
                </c:pt>
                <c:pt idx="1777">
                  <c:v>1.4770000000000001</c:v>
                </c:pt>
                <c:pt idx="1778">
                  <c:v>1.478</c:v>
                </c:pt>
                <c:pt idx="1779">
                  <c:v>1.4790000000000001</c:v>
                </c:pt>
                <c:pt idx="1780">
                  <c:v>1.48</c:v>
                </c:pt>
                <c:pt idx="1781">
                  <c:v>1.4810000000000001</c:v>
                </c:pt>
                <c:pt idx="1782">
                  <c:v>1.4810000000000001</c:v>
                </c:pt>
                <c:pt idx="1783">
                  <c:v>1.482</c:v>
                </c:pt>
                <c:pt idx="1784">
                  <c:v>1.4830000000000001</c:v>
                </c:pt>
                <c:pt idx="1785">
                  <c:v>1.484</c:v>
                </c:pt>
                <c:pt idx="1786">
                  <c:v>1.4850000000000001</c:v>
                </c:pt>
                <c:pt idx="1787">
                  <c:v>1.486</c:v>
                </c:pt>
                <c:pt idx="1788">
                  <c:v>1.486</c:v>
                </c:pt>
                <c:pt idx="1789">
                  <c:v>1.4870000000000001</c:v>
                </c:pt>
                <c:pt idx="1790">
                  <c:v>1.488</c:v>
                </c:pt>
                <c:pt idx="1791">
                  <c:v>1.4890000000000001</c:v>
                </c:pt>
                <c:pt idx="1792">
                  <c:v>1.49</c:v>
                </c:pt>
                <c:pt idx="1793">
                  <c:v>1.4910000000000001</c:v>
                </c:pt>
                <c:pt idx="1794">
                  <c:v>1.4910000000000001</c:v>
                </c:pt>
                <c:pt idx="1795">
                  <c:v>1.492</c:v>
                </c:pt>
                <c:pt idx="1796">
                  <c:v>1.4930000000000001</c:v>
                </c:pt>
                <c:pt idx="1797">
                  <c:v>1.494</c:v>
                </c:pt>
                <c:pt idx="1798">
                  <c:v>1.4950000000000001</c:v>
                </c:pt>
                <c:pt idx="1799">
                  <c:v>1.496</c:v>
                </c:pt>
                <c:pt idx="1800">
                  <c:v>1.496</c:v>
                </c:pt>
                <c:pt idx="1801">
                  <c:v>1.4970000000000001</c:v>
                </c:pt>
                <c:pt idx="1802">
                  <c:v>1.498</c:v>
                </c:pt>
                <c:pt idx="1803">
                  <c:v>1.4990000000000001</c:v>
                </c:pt>
                <c:pt idx="1804">
                  <c:v>1.5</c:v>
                </c:pt>
                <c:pt idx="1805">
                  <c:v>1.5</c:v>
                </c:pt>
                <c:pt idx="1806">
                  <c:v>1.5009999999999999</c:v>
                </c:pt>
                <c:pt idx="1807">
                  <c:v>1.502</c:v>
                </c:pt>
                <c:pt idx="1808">
                  <c:v>1.5029999999999999</c:v>
                </c:pt>
                <c:pt idx="1809">
                  <c:v>1.504</c:v>
                </c:pt>
                <c:pt idx="1810">
                  <c:v>1.5049999999999999</c:v>
                </c:pt>
                <c:pt idx="1811">
                  <c:v>1.5049999999999999</c:v>
                </c:pt>
                <c:pt idx="1812">
                  <c:v>1.506</c:v>
                </c:pt>
                <c:pt idx="1813">
                  <c:v>1.5069999999999999</c:v>
                </c:pt>
                <c:pt idx="1814">
                  <c:v>1.508</c:v>
                </c:pt>
                <c:pt idx="1815">
                  <c:v>1.5089999999999999</c:v>
                </c:pt>
                <c:pt idx="1816">
                  <c:v>1.51</c:v>
                </c:pt>
                <c:pt idx="1817">
                  <c:v>1.51</c:v>
                </c:pt>
                <c:pt idx="1818">
                  <c:v>1.5109999999999999</c:v>
                </c:pt>
                <c:pt idx="1819">
                  <c:v>1.512</c:v>
                </c:pt>
                <c:pt idx="1820">
                  <c:v>1.5129999999999999</c:v>
                </c:pt>
                <c:pt idx="1821">
                  <c:v>1.514</c:v>
                </c:pt>
                <c:pt idx="1822">
                  <c:v>1.5149999999999999</c:v>
                </c:pt>
                <c:pt idx="1823">
                  <c:v>1.5149999999999999</c:v>
                </c:pt>
                <c:pt idx="1824">
                  <c:v>1.516</c:v>
                </c:pt>
                <c:pt idx="1825">
                  <c:v>1.5169999999999999</c:v>
                </c:pt>
                <c:pt idx="1826">
                  <c:v>1.518</c:v>
                </c:pt>
                <c:pt idx="1827">
                  <c:v>1.5189999999999999</c:v>
                </c:pt>
                <c:pt idx="1828">
                  <c:v>1.52</c:v>
                </c:pt>
                <c:pt idx="1829">
                  <c:v>1.52</c:v>
                </c:pt>
                <c:pt idx="1830">
                  <c:v>1.5209999999999999</c:v>
                </c:pt>
                <c:pt idx="1831">
                  <c:v>1.522</c:v>
                </c:pt>
                <c:pt idx="1832">
                  <c:v>1.5229999999999999</c:v>
                </c:pt>
                <c:pt idx="1833">
                  <c:v>1.524</c:v>
                </c:pt>
                <c:pt idx="1834">
                  <c:v>1.5249999999999999</c:v>
                </c:pt>
                <c:pt idx="1835">
                  <c:v>1.5249999999999999</c:v>
                </c:pt>
                <c:pt idx="1836">
                  <c:v>1.526</c:v>
                </c:pt>
                <c:pt idx="1837">
                  <c:v>1.5269999999999999</c:v>
                </c:pt>
                <c:pt idx="1838">
                  <c:v>1.528</c:v>
                </c:pt>
                <c:pt idx="1839">
                  <c:v>1.5289999999999999</c:v>
                </c:pt>
                <c:pt idx="1840">
                  <c:v>1.53</c:v>
                </c:pt>
                <c:pt idx="1841">
                  <c:v>1.53</c:v>
                </c:pt>
                <c:pt idx="1842">
                  <c:v>1.5309999999999999</c:v>
                </c:pt>
                <c:pt idx="1843">
                  <c:v>1.532</c:v>
                </c:pt>
                <c:pt idx="1844">
                  <c:v>1.5329999999999999</c:v>
                </c:pt>
                <c:pt idx="1845">
                  <c:v>1.534</c:v>
                </c:pt>
                <c:pt idx="1846">
                  <c:v>1.5349999999999999</c:v>
                </c:pt>
                <c:pt idx="1847">
                  <c:v>1.5349999999999999</c:v>
                </c:pt>
                <c:pt idx="1848">
                  <c:v>1.536</c:v>
                </c:pt>
                <c:pt idx="1849">
                  <c:v>1.5369999999999999</c:v>
                </c:pt>
                <c:pt idx="1850">
                  <c:v>1.538</c:v>
                </c:pt>
                <c:pt idx="1851">
                  <c:v>1.5389999999999999</c:v>
                </c:pt>
                <c:pt idx="1852">
                  <c:v>1.54</c:v>
                </c:pt>
                <c:pt idx="1853">
                  <c:v>1.54</c:v>
                </c:pt>
                <c:pt idx="1854">
                  <c:v>1.5409999999999999</c:v>
                </c:pt>
                <c:pt idx="1855">
                  <c:v>1.542</c:v>
                </c:pt>
                <c:pt idx="1856">
                  <c:v>1.5429999999999999</c:v>
                </c:pt>
                <c:pt idx="1857">
                  <c:v>1.544</c:v>
                </c:pt>
                <c:pt idx="1858">
                  <c:v>1.5449999999999999</c:v>
                </c:pt>
                <c:pt idx="1859">
                  <c:v>1.5449999999999999</c:v>
                </c:pt>
                <c:pt idx="1860">
                  <c:v>1.546</c:v>
                </c:pt>
                <c:pt idx="1861">
                  <c:v>1.5469999999999999</c:v>
                </c:pt>
                <c:pt idx="1862">
                  <c:v>1.548</c:v>
                </c:pt>
                <c:pt idx="1863">
                  <c:v>1.5489999999999999</c:v>
                </c:pt>
                <c:pt idx="1864">
                  <c:v>1.55</c:v>
                </c:pt>
                <c:pt idx="1865">
                  <c:v>1.55</c:v>
                </c:pt>
                <c:pt idx="1866">
                  <c:v>1.5509999999999999</c:v>
                </c:pt>
                <c:pt idx="1867">
                  <c:v>1.552</c:v>
                </c:pt>
                <c:pt idx="1868">
                  <c:v>1.5529999999999999</c:v>
                </c:pt>
                <c:pt idx="1869">
                  <c:v>1.554</c:v>
                </c:pt>
                <c:pt idx="1870">
                  <c:v>1.5549999999999999</c:v>
                </c:pt>
                <c:pt idx="1871">
                  <c:v>1.5549999999999999</c:v>
                </c:pt>
                <c:pt idx="1872">
                  <c:v>1.556</c:v>
                </c:pt>
                <c:pt idx="1873">
                  <c:v>1.5569999999999999</c:v>
                </c:pt>
                <c:pt idx="1874">
                  <c:v>1.5580000000000001</c:v>
                </c:pt>
                <c:pt idx="1875">
                  <c:v>1.5589999999999999</c:v>
                </c:pt>
                <c:pt idx="1876">
                  <c:v>1.5589999999999999</c:v>
                </c:pt>
                <c:pt idx="1877">
                  <c:v>1.56</c:v>
                </c:pt>
                <c:pt idx="1878">
                  <c:v>1.5609999999999999</c:v>
                </c:pt>
                <c:pt idx="1879">
                  <c:v>1.5620000000000001</c:v>
                </c:pt>
                <c:pt idx="1880">
                  <c:v>1.5629999999999999</c:v>
                </c:pt>
                <c:pt idx="1881">
                  <c:v>1.5640000000000001</c:v>
                </c:pt>
                <c:pt idx="1882">
                  <c:v>1.5640000000000001</c:v>
                </c:pt>
                <c:pt idx="1883">
                  <c:v>1.5649999999999999</c:v>
                </c:pt>
                <c:pt idx="1884">
                  <c:v>1.5660000000000001</c:v>
                </c:pt>
                <c:pt idx="1885">
                  <c:v>1.5669999999999999</c:v>
                </c:pt>
                <c:pt idx="1886">
                  <c:v>1.5680000000000001</c:v>
                </c:pt>
                <c:pt idx="1887">
                  <c:v>1.569</c:v>
                </c:pt>
                <c:pt idx="1888">
                  <c:v>1.569</c:v>
                </c:pt>
                <c:pt idx="1889">
                  <c:v>1.57</c:v>
                </c:pt>
                <c:pt idx="1890">
                  <c:v>1.571</c:v>
                </c:pt>
                <c:pt idx="1891">
                  <c:v>1.5720000000000001</c:v>
                </c:pt>
                <c:pt idx="1892">
                  <c:v>1.573</c:v>
                </c:pt>
                <c:pt idx="1893">
                  <c:v>1.5740000000000001</c:v>
                </c:pt>
                <c:pt idx="1894">
                  <c:v>1.5740000000000001</c:v>
                </c:pt>
                <c:pt idx="1895">
                  <c:v>1.575</c:v>
                </c:pt>
                <c:pt idx="1896">
                  <c:v>1.5760000000000001</c:v>
                </c:pt>
                <c:pt idx="1897">
                  <c:v>1.577</c:v>
                </c:pt>
                <c:pt idx="1898">
                  <c:v>1.5780000000000001</c:v>
                </c:pt>
                <c:pt idx="1899">
                  <c:v>1.579</c:v>
                </c:pt>
                <c:pt idx="1900">
                  <c:v>1.579</c:v>
                </c:pt>
                <c:pt idx="1901">
                  <c:v>1.58</c:v>
                </c:pt>
                <c:pt idx="1902">
                  <c:v>1.581</c:v>
                </c:pt>
                <c:pt idx="1903">
                  <c:v>1.5820000000000001</c:v>
                </c:pt>
                <c:pt idx="1904">
                  <c:v>1.583</c:v>
                </c:pt>
                <c:pt idx="1905">
                  <c:v>1.5840000000000001</c:v>
                </c:pt>
                <c:pt idx="1906">
                  <c:v>1.5840000000000001</c:v>
                </c:pt>
                <c:pt idx="1907">
                  <c:v>1.585</c:v>
                </c:pt>
                <c:pt idx="1908">
                  <c:v>1.5860000000000001</c:v>
                </c:pt>
                <c:pt idx="1909">
                  <c:v>1.587</c:v>
                </c:pt>
                <c:pt idx="1910">
                  <c:v>1.5880000000000001</c:v>
                </c:pt>
                <c:pt idx="1911">
                  <c:v>1.589</c:v>
                </c:pt>
                <c:pt idx="1912">
                  <c:v>1.589</c:v>
                </c:pt>
                <c:pt idx="1913">
                  <c:v>1.59</c:v>
                </c:pt>
                <c:pt idx="1914">
                  <c:v>1.591</c:v>
                </c:pt>
                <c:pt idx="1915">
                  <c:v>1.5920000000000001</c:v>
                </c:pt>
                <c:pt idx="1916">
                  <c:v>1.593</c:v>
                </c:pt>
                <c:pt idx="1917">
                  <c:v>1.5940000000000001</c:v>
                </c:pt>
                <c:pt idx="1918">
                  <c:v>1.5940000000000001</c:v>
                </c:pt>
                <c:pt idx="1919">
                  <c:v>1.595</c:v>
                </c:pt>
                <c:pt idx="1920">
                  <c:v>1.5960000000000001</c:v>
                </c:pt>
                <c:pt idx="1921">
                  <c:v>1.597</c:v>
                </c:pt>
                <c:pt idx="1922">
                  <c:v>1.5980000000000001</c:v>
                </c:pt>
                <c:pt idx="1923">
                  <c:v>1.599</c:v>
                </c:pt>
                <c:pt idx="1924">
                  <c:v>1.599</c:v>
                </c:pt>
                <c:pt idx="1925">
                  <c:v>1.6</c:v>
                </c:pt>
                <c:pt idx="1926">
                  <c:v>1.601</c:v>
                </c:pt>
                <c:pt idx="1927">
                  <c:v>1.6020000000000001</c:v>
                </c:pt>
                <c:pt idx="1928">
                  <c:v>1.603</c:v>
                </c:pt>
                <c:pt idx="1929">
                  <c:v>1.6040000000000001</c:v>
                </c:pt>
                <c:pt idx="1930">
                  <c:v>1.6040000000000001</c:v>
                </c:pt>
                <c:pt idx="1931">
                  <c:v>1.605</c:v>
                </c:pt>
                <c:pt idx="1932">
                  <c:v>1.6060000000000001</c:v>
                </c:pt>
                <c:pt idx="1933">
                  <c:v>1.607</c:v>
                </c:pt>
                <c:pt idx="1934">
                  <c:v>1.6080000000000001</c:v>
                </c:pt>
                <c:pt idx="1935">
                  <c:v>1.609</c:v>
                </c:pt>
                <c:pt idx="1936">
                  <c:v>1.609</c:v>
                </c:pt>
                <c:pt idx="1937">
                  <c:v>1.61</c:v>
                </c:pt>
                <c:pt idx="1938">
                  <c:v>1.611</c:v>
                </c:pt>
                <c:pt idx="1939">
                  <c:v>1.6120000000000001</c:v>
                </c:pt>
                <c:pt idx="1940">
                  <c:v>1.613</c:v>
                </c:pt>
                <c:pt idx="1941">
                  <c:v>1.6140000000000001</c:v>
                </c:pt>
                <c:pt idx="1942">
                  <c:v>1.6140000000000001</c:v>
                </c:pt>
                <c:pt idx="1943">
                  <c:v>1.615</c:v>
                </c:pt>
                <c:pt idx="1944">
                  <c:v>1.6160000000000001</c:v>
                </c:pt>
                <c:pt idx="1945">
                  <c:v>1.617</c:v>
                </c:pt>
                <c:pt idx="1946">
                  <c:v>1.6180000000000001</c:v>
                </c:pt>
                <c:pt idx="1947">
                  <c:v>1.6180000000000001</c:v>
                </c:pt>
                <c:pt idx="1948">
                  <c:v>1.619</c:v>
                </c:pt>
                <c:pt idx="1949">
                  <c:v>1.62</c:v>
                </c:pt>
                <c:pt idx="1950">
                  <c:v>1.621</c:v>
                </c:pt>
                <c:pt idx="1951">
                  <c:v>1.6220000000000001</c:v>
                </c:pt>
                <c:pt idx="1952">
                  <c:v>1.623</c:v>
                </c:pt>
                <c:pt idx="1953">
                  <c:v>1.623</c:v>
                </c:pt>
                <c:pt idx="1954">
                  <c:v>1.6240000000000001</c:v>
                </c:pt>
                <c:pt idx="1955">
                  <c:v>1.625</c:v>
                </c:pt>
                <c:pt idx="1956">
                  <c:v>1.6259999999999999</c:v>
                </c:pt>
                <c:pt idx="1957">
                  <c:v>1.627</c:v>
                </c:pt>
                <c:pt idx="1958">
                  <c:v>1.6279999999999999</c:v>
                </c:pt>
                <c:pt idx="1959">
                  <c:v>1.6279999999999999</c:v>
                </c:pt>
                <c:pt idx="1960">
                  <c:v>1.629</c:v>
                </c:pt>
                <c:pt idx="1961">
                  <c:v>1.63</c:v>
                </c:pt>
                <c:pt idx="1962">
                  <c:v>1.631</c:v>
                </c:pt>
                <c:pt idx="1963">
                  <c:v>1.6319999999999999</c:v>
                </c:pt>
                <c:pt idx="1964">
                  <c:v>1.633</c:v>
                </c:pt>
                <c:pt idx="1965">
                  <c:v>1.633</c:v>
                </c:pt>
                <c:pt idx="1966">
                  <c:v>1.6339999999999999</c:v>
                </c:pt>
                <c:pt idx="1967">
                  <c:v>1.635</c:v>
                </c:pt>
                <c:pt idx="1968">
                  <c:v>1.6359999999999999</c:v>
                </c:pt>
                <c:pt idx="1969">
                  <c:v>1.637</c:v>
                </c:pt>
                <c:pt idx="1970">
                  <c:v>1.6379999999999999</c:v>
                </c:pt>
                <c:pt idx="1971">
                  <c:v>1.6379999999999999</c:v>
                </c:pt>
                <c:pt idx="1972">
                  <c:v>1.639</c:v>
                </c:pt>
                <c:pt idx="1973">
                  <c:v>1.64</c:v>
                </c:pt>
                <c:pt idx="1974">
                  <c:v>1.641</c:v>
                </c:pt>
                <c:pt idx="1975">
                  <c:v>1.6419999999999999</c:v>
                </c:pt>
                <c:pt idx="1976">
                  <c:v>1.643</c:v>
                </c:pt>
                <c:pt idx="1977">
                  <c:v>1.643</c:v>
                </c:pt>
                <c:pt idx="1978">
                  <c:v>1.6439999999999999</c:v>
                </c:pt>
                <c:pt idx="1979">
                  <c:v>1.645</c:v>
                </c:pt>
                <c:pt idx="1980">
                  <c:v>1.6459999999999999</c:v>
                </c:pt>
                <c:pt idx="1981">
                  <c:v>1.647</c:v>
                </c:pt>
                <c:pt idx="1982">
                  <c:v>1.6479999999999999</c:v>
                </c:pt>
                <c:pt idx="1983">
                  <c:v>1.6479999999999999</c:v>
                </c:pt>
                <c:pt idx="1984">
                  <c:v>1.649</c:v>
                </c:pt>
                <c:pt idx="1985">
                  <c:v>1.65</c:v>
                </c:pt>
                <c:pt idx="1986">
                  <c:v>1.651</c:v>
                </c:pt>
                <c:pt idx="1987">
                  <c:v>1.6519999999999999</c:v>
                </c:pt>
                <c:pt idx="1988">
                  <c:v>1.653</c:v>
                </c:pt>
                <c:pt idx="1989">
                  <c:v>1.653</c:v>
                </c:pt>
                <c:pt idx="1990">
                  <c:v>1.6539999999999999</c:v>
                </c:pt>
                <c:pt idx="1991">
                  <c:v>1.655</c:v>
                </c:pt>
                <c:pt idx="1992">
                  <c:v>1.6559999999999999</c:v>
                </c:pt>
                <c:pt idx="1993">
                  <c:v>1.657</c:v>
                </c:pt>
                <c:pt idx="1994">
                  <c:v>1.6579999999999999</c:v>
                </c:pt>
                <c:pt idx="1995">
                  <c:v>1.6579999999999999</c:v>
                </c:pt>
                <c:pt idx="1996">
                  <c:v>1.659</c:v>
                </c:pt>
                <c:pt idx="1997">
                  <c:v>1.66</c:v>
                </c:pt>
                <c:pt idx="1998">
                  <c:v>1.661</c:v>
                </c:pt>
                <c:pt idx="1999">
                  <c:v>1.6619999999999999</c:v>
                </c:pt>
                <c:pt idx="2000">
                  <c:v>1.663</c:v>
                </c:pt>
                <c:pt idx="2001">
                  <c:v>1.663</c:v>
                </c:pt>
                <c:pt idx="2002">
                  <c:v>1.6639999999999999</c:v>
                </c:pt>
                <c:pt idx="2003">
                  <c:v>1.665</c:v>
                </c:pt>
                <c:pt idx="2004">
                  <c:v>1.6659999999999999</c:v>
                </c:pt>
                <c:pt idx="2005">
                  <c:v>1.667</c:v>
                </c:pt>
                <c:pt idx="2006">
                  <c:v>1.6679999999999999</c:v>
                </c:pt>
                <c:pt idx="2007">
                  <c:v>1.6679999999999999</c:v>
                </c:pt>
                <c:pt idx="2008">
                  <c:v>1.669</c:v>
                </c:pt>
                <c:pt idx="2009">
                  <c:v>1.67</c:v>
                </c:pt>
                <c:pt idx="2010">
                  <c:v>1.671</c:v>
                </c:pt>
                <c:pt idx="2011">
                  <c:v>1.6719999999999999</c:v>
                </c:pt>
                <c:pt idx="2012">
                  <c:v>1.673</c:v>
                </c:pt>
                <c:pt idx="2013">
                  <c:v>1.673</c:v>
                </c:pt>
                <c:pt idx="2014">
                  <c:v>1.6739999999999999</c:v>
                </c:pt>
                <c:pt idx="2015">
                  <c:v>1.675</c:v>
                </c:pt>
                <c:pt idx="2016">
                  <c:v>1.6759999999999999</c:v>
                </c:pt>
                <c:pt idx="2017">
                  <c:v>1.677</c:v>
                </c:pt>
                <c:pt idx="2018">
                  <c:v>1.677</c:v>
                </c:pt>
                <c:pt idx="2019">
                  <c:v>1.6779999999999999</c:v>
                </c:pt>
                <c:pt idx="2020">
                  <c:v>1.679</c:v>
                </c:pt>
                <c:pt idx="2021">
                  <c:v>1.68</c:v>
                </c:pt>
                <c:pt idx="2022">
                  <c:v>1.681</c:v>
                </c:pt>
                <c:pt idx="2023">
                  <c:v>1.6819999999999999</c:v>
                </c:pt>
                <c:pt idx="2024">
                  <c:v>1.6819999999999999</c:v>
                </c:pt>
                <c:pt idx="2025">
                  <c:v>1.6830000000000001</c:v>
                </c:pt>
                <c:pt idx="2026">
                  <c:v>1.6839999999999999</c:v>
                </c:pt>
                <c:pt idx="2027">
                  <c:v>1.6850000000000001</c:v>
                </c:pt>
                <c:pt idx="2028">
                  <c:v>1.6859999999999999</c:v>
                </c:pt>
                <c:pt idx="2029">
                  <c:v>1.6870000000000001</c:v>
                </c:pt>
                <c:pt idx="2030">
                  <c:v>1.6870000000000001</c:v>
                </c:pt>
                <c:pt idx="2031">
                  <c:v>1.6879999999999999</c:v>
                </c:pt>
                <c:pt idx="2032">
                  <c:v>1.6890000000000001</c:v>
                </c:pt>
                <c:pt idx="2033">
                  <c:v>1.69</c:v>
                </c:pt>
                <c:pt idx="2034">
                  <c:v>1.6910000000000001</c:v>
                </c:pt>
                <c:pt idx="2035">
                  <c:v>1.6919999999999999</c:v>
                </c:pt>
                <c:pt idx="2036">
                  <c:v>1.6919999999999999</c:v>
                </c:pt>
                <c:pt idx="2037">
                  <c:v>1.6930000000000001</c:v>
                </c:pt>
                <c:pt idx="2038">
                  <c:v>1.694</c:v>
                </c:pt>
                <c:pt idx="2039">
                  <c:v>1.6950000000000001</c:v>
                </c:pt>
                <c:pt idx="2040">
                  <c:v>1.696</c:v>
                </c:pt>
                <c:pt idx="2041">
                  <c:v>1.6970000000000001</c:v>
                </c:pt>
                <c:pt idx="2042">
                  <c:v>1.6970000000000001</c:v>
                </c:pt>
                <c:pt idx="2043">
                  <c:v>1.698</c:v>
                </c:pt>
                <c:pt idx="2044">
                  <c:v>1.6990000000000001</c:v>
                </c:pt>
                <c:pt idx="2045">
                  <c:v>1.7</c:v>
                </c:pt>
                <c:pt idx="2046">
                  <c:v>1.7010000000000001</c:v>
                </c:pt>
                <c:pt idx="2047">
                  <c:v>1.702</c:v>
                </c:pt>
                <c:pt idx="2048">
                  <c:v>1.702</c:v>
                </c:pt>
                <c:pt idx="2049">
                  <c:v>1.7030000000000001</c:v>
                </c:pt>
                <c:pt idx="2050">
                  <c:v>1.704</c:v>
                </c:pt>
                <c:pt idx="2051">
                  <c:v>1.7050000000000001</c:v>
                </c:pt>
                <c:pt idx="2052">
                  <c:v>1.706</c:v>
                </c:pt>
                <c:pt idx="2053">
                  <c:v>1.7070000000000001</c:v>
                </c:pt>
                <c:pt idx="2054">
                  <c:v>1.7070000000000001</c:v>
                </c:pt>
                <c:pt idx="2055">
                  <c:v>1.708</c:v>
                </c:pt>
                <c:pt idx="2056">
                  <c:v>1.7090000000000001</c:v>
                </c:pt>
                <c:pt idx="2057">
                  <c:v>1.71</c:v>
                </c:pt>
                <c:pt idx="2058">
                  <c:v>1.7110000000000001</c:v>
                </c:pt>
                <c:pt idx="2059">
                  <c:v>1.712</c:v>
                </c:pt>
                <c:pt idx="2060">
                  <c:v>1.712</c:v>
                </c:pt>
                <c:pt idx="2061">
                  <c:v>1.7130000000000001</c:v>
                </c:pt>
                <c:pt idx="2062">
                  <c:v>1.714</c:v>
                </c:pt>
                <c:pt idx="2063">
                  <c:v>1.7150000000000001</c:v>
                </c:pt>
                <c:pt idx="2064">
                  <c:v>1.716</c:v>
                </c:pt>
                <c:pt idx="2065">
                  <c:v>1.7170000000000001</c:v>
                </c:pt>
                <c:pt idx="2066">
                  <c:v>1.7170000000000001</c:v>
                </c:pt>
                <c:pt idx="2067">
                  <c:v>1.718</c:v>
                </c:pt>
                <c:pt idx="2068">
                  <c:v>1.7190000000000001</c:v>
                </c:pt>
                <c:pt idx="2069">
                  <c:v>1.72</c:v>
                </c:pt>
                <c:pt idx="2070">
                  <c:v>1.7210000000000001</c:v>
                </c:pt>
                <c:pt idx="2071">
                  <c:v>1.722</c:v>
                </c:pt>
                <c:pt idx="2072">
                  <c:v>1.722</c:v>
                </c:pt>
                <c:pt idx="2073">
                  <c:v>1.7230000000000001</c:v>
                </c:pt>
                <c:pt idx="2074">
                  <c:v>1.724</c:v>
                </c:pt>
                <c:pt idx="2075">
                  <c:v>1.7250000000000001</c:v>
                </c:pt>
                <c:pt idx="2076">
                  <c:v>1.726</c:v>
                </c:pt>
                <c:pt idx="2077">
                  <c:v>1.7270000000000001</c:v>
                </c:pt>
                <c:pt idx="2078">
                  <c:v>1.7270000000000001</c:v>
                </c:pt>
                <c:pt idx="2079">
                  <c:v>1.728</c:v>
                </c:pt>
                <c:pt idx="2080">
                  <c:v>1.7290000000000001</c:v>
                </c:pt>
                <c:pt idx="2081">
                  <c:v>1.73</c:v>
                </c:pt>
                <c:pt idx="2082">
                  <c:v>1.7310000000000001</c:v>
                </c:pt>
                <c:pt idx="2083">
                  <c:v>1.732</c:v>
                </c:pt>
                <c:pt idx="2084">
                  <c:v>1.732</c:v>
                </c:pt>
                <c:pt idx="2085">
                  <c:v>1.7330000000000001</c:v>
                </c:pt>
                <c:pt idx="2086">
                  <c:v>1.734</c:v>
                </c:pt>
                <c:pt idx="2087">
                  <c:v>1.7350000000000001</c:v>
                </c:pt>
                <c:pt idx="2088">
                  <c:v>1.736</c:v>
                </c:pt>
                <c:pt idx="2089">
                  <c:v>1.736</c:v>
                </c:pt>
                <c:pt idx="2090">
                  <c:v>1.7370000000000001</c:v>
                </c:pt>
                <c:pt idx="2091">
                  <c:v>1.738</c:v>
                </c:pt>
                <c:pt idx="2092">
                  <c:v>1.7390000000000001</c:v>
                </c:pt>
                <c:pt idx="2093">
                  <c:v>1.74</c:v>
                </c:pt>
                <c:pt idx="2094">
                  <c:v>1.7410000000000001</c:v>
                </c:pt>
                <c:pt idx="2095">
                  <c:v>1.7410000000000001</c:v>
                </c:pt>
                <c:pt idx="2096">
                  <c:v>1.742</c:v>
                </c:pt>
                <c:pt idx="2097">
                  <c:v>1.7430000000000001</c:v>
                </c:pt>
                <c:pt idx="2098">
                  <c:v>1.744</c:v>
                </c:pt>
                <c:pt idx="2099">
                  <c:v>1.7450000000000001</c:v>
                </c:pt>
                <c:pt idx="2100">
                  <c:v>1.746</c:v>
                </c:pt>
                <c:pt idx="2101">
                  <c:v>1.746</c:v>
                </c:pt>
                <c:pt idx="2102">
                  <c:v>1.7470000000000001</c:v>
                </c:pt>
                <c:pt idx="2103">
                  <c:v>1.748</c:v>
                </c:pt>
                <c:pt idx="2104">
                  <c:v>1.7490000000000001</c:v>
                </c:pt>
                <c:pt idx="2105">
                  <c:v>1.75</c:v>
                </c:pt>
                <c:pt idx="2106">
                  <c:v>1.7509999999999999</c:v>
                </c:pt>
                <c:pt idx="2107">
                  <c:v>1.7509999999999999</c:v>
                </c:pt>
                <c:pt idx="2108">
                  <c:v>1.752</c:v>
                </c:pt>
                <c:pt idx="2109">
                  <c:v>1.7529999999999999</c:v>
                </c:pt>
                <c:pt idx="2110">
                  <c:v>1.754</c:v>
                </c:pt>
                <c:pt idx="2111">
                  <c:v>1.7549999999999999</c:v>
                </c:pt>
                <c:pt idx="2112">
                  <c:v>1.756</c:v>
                </c:pt>
                <c:pt idx="2113">
                  <c:v>1.756</c:v>
                </c:pt>
                <c:pt idx="2114">
                  <c:v>1.7569999999999999</c:v>
                </c:pt>
                <c:pt idx="2115">
                  <c:v>1.758</c:v>
                </c:pt>
                <c:pt idx="2116">
                  <c:v>1.7589999999999999</c:v>
                </c:pt>
                <c:pt idx="2117">
                  <c:v>1.76</c:v>
                </c:pt>
                <c:pt idx="2118">
                  <c:v>1.7609999999999999</c:v>
                </c:pt>
                <c:pt idx="2119">
                  <c:v>1.7609999999999999</c:v>
                </c:pt>
                <c:pt idx="2120">
                  <c:v>1.762</c:v>
                </c:pt>
                <c:pt idx="2121">
                  <c:v>1.7629999999999999</c:v>
                </c:pt>
                <c:pt idx="2122">
                  <c:v>1.764</c:v>
                </c:pt>
                <c:pt idx="2123">
                  <c:v>1.7649999999999999</c:v>
                </c:pt>
                <c:pt idx="2124">
                  <c:v>1.766</c:v>
                </c:pt>
                <c:pt idx="2125">
                  <c:v>1.766</c:v>
                </c:pt>
                <c:pt idx="2126">
                  <c:v>1.7669999999999999</c:v>
                </c:pt>
                <c:pt idx="2127">
                  <c:v>1.768</c:v>
                </c:pt>
                <c:pt idx="2128">
                  <c:v>1.7689999999999999</c:v>
                </c:pt>
                <c:pt idx="2129">
                  <c:v>1.77</c:v>
                </c:pt>
                <c:pt idx="2130">
                  <c:v>1.7709999999999999</c:v>
                </c:pt>
                <c:pt idx="2131">
                  <c:v>1.7709999999999999</c:v>
                </c:pt>
                <c:pt idx="2132">
                  <c:v>1.772</c:v>
                </c:pt>
                <c:pt idx="2133">
                  <c:v>1.7729999999999999</c:v>
                </c:pt>
                <c:pt idx="2134">
                  <c:v>1.774</c:v>
                </c:pt>
                <c:pt idx="2135">
                  <c:v>1.7749999999999999</c:v>
                </c:pt>
                <c:pt idx="2136">
                  <c:v>1.776</c:v>
                </c:pt>
                <c:pt idx="2137">
                  <c:v>1.776</c:v>
                </c:pt>
                <c:pt idx="2138">
                  <c:v>1.7769999999999999</c:v>
                </c:pt>
                <c:pt idx="2139">
                  <c:v>1.778</c:v>
                </c:pt>
                <c:pt idx="2140">
                  <c:v>1.7789999999999999</c:v>
                </c:pt>
                <c:pt idx="2141">
                  <c:v>1.78</c:v>
                </c:pt>
                <c:pt idx="2142">
                  <c:v>1.7809999999999999</c:v>
                </c:pt>
                <c:pt idx="2143">
                  <c:v>1.7809999999999999</c:v>
                </c:pt>
                <c:pt idx="2144">
                  <c:v>1.782</c:v>
                </c:pt>
                <c:pt idx="2145">
                  <c:v>1.7829999999999999</c:v>
                </c:pt>
                <c:pt idx="2146">
                  <c:v>1.784</c:v>
                </c:pt>
                <c:pt idx="2147">
                  <c:v>1.7849999999999999</c:v>
                </c:pt>
                <c:pt idx="2148">
                  <c:v>1.786</c:v>
                </c:pt>
                <c:pt idx="2149">
                  <c:v>1.786</c:v>
                </c:pt>
                <c:pt idx="2150">
                  <c:v>1.7869999999999999</c:v>
                </c:pt>
                <c:pt idx="2151">
                  <c:v>1.788</c:v>
                </c:pt>
                <c:pt idx="2152">
                  <c:v>1.7889999999999999</c:v>
                </c:pt>
                <c:pt idx="2153">
                  <c:v>1.79</c:v>
                </c:pt>
                <c:pt idx="2154">
                  <c:v>1.7909999999999999</c:v>
                </c:pt>
                <c:pt idx="2155">
                  <c:v>1.7909999999999999</c:v>
                </c:pt>
                <c:pt idx="2156">
                  <c:v>1.792</c:v>
                </c:pt>
                <c:pt idx="2157">
                  <c:v>1.7929999999999999</c:v>
                </c:pt>
                <c:pt idx="2158">
                  <c:v>1.794</c:v>
                </c:pt>
                <c:pt idx="2159">
                  <c:v>1.7949999999999999</c:v>
                </c:pt>
                <c:pt idx="2160">
                  <c:v>1.7949999999999999</c:v>
                </c:pt>
                <c:pt idx="2161">
                  <c:v>1.796</c:v>
                </c:pt>
                <c:pt idx="2162">
                  <c:v>1.7969999999999999</c:v>
                </c:pt>
                <c:pt idx="2163">
                  <c:v>1.798</c:v>
                </c:pt>
                <c:pt idx="2164">
                  <c:v>1.7989999999999999</c:v>
                </c:pt>
                <c:pt idx="2165">
                  <c:v>1.8</c:v>
                </c:pt>
                <c:pt idx="2166">
                  <c:v>1.8</c:v>
                </c:pt>
                <c:pt idx="2167">
                  <c:v>1.8009999999999999</c:v>
                </c:pt>
                <c:pt idx="2168">
                  <c:v>1.802</c:v>
                </c:pt>
                <c:pt idx="2169">
                  <c:v>1.8029999999999999</c:v>
                </c:pt>
                <c:pt idx="2170">
                  <c:v>1.804</c:v>
                </c:pt>
                <c:pt idx="2171">
                  <c:v>1.8049999999999999</c:v>
                </c:pt>
                <c:pt idx="2172">
                  <c:v>1.8049999999999999</c:v>
                </c:pt>
                <c:pt idx="2173">
                  <c:v>1.806</c:v>
                </c:pt>
                <c:pt idx="2174">
                  <c:v>1.8069999999999999</c:v>
                </c:pt>
                <c:pt idx="2175">
                  <c:v>1.8080000000000001</c:v>
                </c:pt>
                <c:pt idx="2176">
                  <c:v>1.8089999999999999</c:v>
                </c:pt>
                <c:pt idx="2177">
                  <c:v>1.81</c:v>
                </c:pt>
                <c:pt idx="2178">
                  <c:v>1.81</c:v>
                </c:pt>
                <c:pt idx="2179">
                  <c:v>1.8109999999999999</c:v>
                </c:pt>
                <c:pt idx="2180">
                  <c:v>1.8120000000000001</c:v>
                </c:pt>
                <c:pt idx="2181">
                  <c:v>1.8129999999999999</c:v>
                </c:pt>
                <c:pt idx="2182">
                  <c:v>1.8140000000000001</c:v>
                </c:pt>
                <c:pt idx="2183">
                  <c:v>1.8149999999999999</c:v>
                </c:pt>
                <c:pt idx="2184">
                  <c:v>1.8149999999999999</c:v>
                </c:pt>
                <c:pt idx="2185">
                  <c:v>1.8160000000000001</c:v>
                </c:pt>
                <c:pt idx="2186">
                  <c:v>1.8169999999999999</c:v>
                </c:pt>
                <c:pt idx="2187">
                  <c:v>1.8180000000000001</c:v>
                </c:pt>
                <c:pt idx="2188">
                  <c:v>1.819</c:v>
                </c:pt>
                <c:pt idx="2189">
                  <c:v>1.82</c:v>
                </c:pt>
                <c:pt idx="2190">
                  <c:v>1.82</c:v>
                </c:pt>
                <c:pt idx="2191">
                  <c:v>1.821</c:v>
                </c:pt>
                <c:pt idx="2192">
                  <c:v>1.8220000000000001</c:v>
                </c:pt>
                <c:pt idx="2193">
                  <c:v>1.823</c:v>
                </c:pt>
                <c:pt idx="2194">
                  <c:v>1.8240000000000001</c:v>
                </c:pt>
                <c:pt idx="2195">
                  <c:v>1.825</c:v>
                </c:pt>
                <c:pt idx="2196">
                  <c:v>1.825</c:v>
                </c:pt>
                <c:pt idx="2197">
                  <c:v>1.8260000000000001</c:v>
                </c:pt>
                <c:pt idx="2198">
                  <c:v>1.827</c:v>
                </c:pt>
                <c:pt idx="2199">
                  <c:v>1.8280000000000001</c:v>
                </c:pt>
                <c:pt idx="2200">
                  <c:v>1.829</c:v>
                </c:pt>
                <c:pt idx="2201">
                  <c:v>1.83</c:v>
                </c:pt>
                <c:pt idx="2202">
                  <c:v>1.83</c:v>
                </c:pt>
                <c:pt idx="2203">
                  <c:v>1.831</c:v>
                </c:pt>
                <c:pt idx="2204">
                  <c:v>1.8320000000000001</c:v>
                </c:pt>
                <c:pt idx="2205">
                  <c:v>1.833</c:v>
                </c:pt>
                <c:pt idx="2206">
                  <c:v>1.8340000000000001</c:v>
                </c:pt>
                <c:pt idx="2207">
                  <c:v>1.835</c:v>
                </c:pt>
                <c:pt idx="2208">
                  <c:v>1.835</c:v>
                </c:pt>
                <c:pt idx="2209">
                  <c:v>1.8360000000000001</c:v>
                </c:pt>
                <c:pt idx="2210">
                  <c:v>1.837</c:v>
                </c:pt>
                <c:pt idx="2211">
                  <c:v>1.8380000000000001</c:v>
                </c:pt>
                <c:pt idx="2212">
                  <c:v>1.839</c:v>
                </c:pt>
                <c:pt idx="2213">
                  <c:v>1.84</c:v>
                </c:pt>
                <c:pt idx="2214">
                  <c:v>1.84</c:v>
                </c:pt>
                <c:pt idx="2215">
                  <c:v>1.841</c:v>
                </c:pt>
                <c:pt idx="2216">
                  <c:v>1.8420000000000001</c:v>
                </c:pt>
                <c:pt idx="2217">
                  <c:v>1.843</c:v>
                </c:pt>
                <c:pt idx="2218">
                  <c:v>1.8440000000000001</c:v>
                </c:pt>
                <c:pt idx="2219">
                  <c:v>1.845</c:v>
                </c:pt>
                <c:pt idx="2220">
                  <c:v>1.845</c:v>
                </c:pt>
                <c:pt idx="2221">
                  <c:v>1.8460000000000001</c:v>
                </c:pt>
                <c:pt idx="2222">
                  <c:v>1.847</c:v>
                </c:pt>
                <c:pt idx="2223">
                  <c:v>1.8480000000000001</c:v>
                </c:pt>
                <c:pt idx="2224">
                  <c:v>1.849</c:v>
                </c:pt>
                <c:pt idx="2225">
                  <c:v>1.85</c:v>
                </c:pt>
                <c:pt idx="2226">
                  <c:v>1.85</c:v>
                </c:pt>
                <c:pt idx="2227">
                  <c:v>1.851</c:v>
                </c:pt>
                <c:pt idx="2228">
                  <c:v>1.8520000000000001</c:v>
                </c:pt>
                <c:pt idx="2229">
                  <c:v>1.853</c:v>
                </c:pt>
                <c:pt idx="2230">
                  <c:v>1.8540000000000001</c:v>
                </c:pt>
                <c:pt idx="2231">
                  <c:v>1.855</c:v>
                </c:pt>
                <c:pt idx="2232">
                  <c:v>1.855</c:v>
                </c:pt>
                <c:pt idx="2233">
                  <c:v>1.8560000000000001</c:v>
                </c:pt>
                <c:pt idx="2234">
                  <c:v>1.857</c:v>
                </c:pt>
                <c:pt idx="2235">
                  <c:v>1.8580000000000001</c:v>
                </c:pt>
                <c:pt idx="2236">
                  <c:v>1.859</c:v>
                </c:pt>
                <c:pt idx="2237">
                  <c:v>1.859</c:v>
                </c:pt>
                <c:pt idx="2238">
                  <c:v>1.86</c:v>
                </c:pt>
                <c:pt idx="2239">
                  <c:v>1.861</c:v>
                </c:pt>
                <c:pt idx="2240">
                  <c:v>1.8620000000000001</c:v>
                </c:pt>
                <c:pt idx="2241">
                  <c:v>1.863</c:v>
                </c:pt>
                <c:pt idx="2242">
                  <c:v>1.8640000000000001</c:v>
                </c:pt>
                <c:pt idx="2243">
                  <c:v>1.8640000000000001</c:v>
                </c:pt>
                <c:pt idx="2244">
                  <c:v>1.865</c:v>
                </c:pt>
                <c:pt idx="2245">
                  <c:v>1.8660000000000001</c:v>
                </c:pt>
                <c:pt idx="2246">
                  <c:v>1.867</c:v>
                </c:pt>
                <c:pt idx="2247">
                  <c:v>1.8680000000000001</c:v>
                </c:pt>
                <c:pt idx="2248">
                  <c:v>1.869</c:v>
                </c:pt>
                <c:pt idx="2249">
                  <c:v>1.869</c:v>
                </c:pt>
                <c:pt idx="2250">
                  <c:v>1.87</c:v>
                </c:pt>
                <c:pt idx="2251">
                  <c:v>1.871</c:v>
                </c:pt>
                <c:pt idx="2252">
                  <c:v>1.8720000000000001</c:v>
                </c:pt>
                <c:pt idx="2253">
                  <c:v>1.873</c:v>
                </c:pt>
                <c:pt idx="2254">
                  <c:v>1.8740000000000001</c:v>
                </c:pt>
                <c:pt idx="2255">
                  <c:v>1.8740000000000001</c:v>
                </c:pt>
                <c:pt idx="2256">
                  <c:v>1.875</c:v>
                </c:pt>
                <c:pt idx="2257">
                  <c:v>1.8759999999999999</c:v>
                </c:pt>
                <c:pt idx="2258">
                  <c:v>1.877</c:v>
                </c:pt>
                <c:pt idx="2259">
                  <c:v>1.8779999999999999</c:v>
                </c:pt>
                <c:pt idx="2260">
                  <c:v>1.879</c:v>
                </c:pt>
                <c:pt idx="2261">
                  <c:v>1.879</c:v>
                </c:pt>
                <c:pt idx="2262">
                  <c:v>1.88</c:v>
                </c:pt>
                <c:pt idx="2263">
                  <c:v>1.881</c:v>
                </c:pt>
                <c:pt idx="2264">
                  <c:v>1.8819999999999999</c:v>
                </c:pt>
                <c:pt idx="2265">
                  <c:v>1.883</c:v>
                </c:pt>
                <c:pt idx="2266">
                  <c:v>1.8839999999999999</c:v>
                </c:pt>
                <c:pt idx="2267">
                  <c:v>1.8839999999999999</c:v>
                </c:pt>
                <c:pt idx="2268">
                  <c:v>1.885</c:v>
                </c:pt>
                <c:pt idx="2269">
                  <c:v>1.8859999999999999</c:v>
                </c:pt>
                <c:pt idx="2270">
                  <c:v>1.887</c:v>
                </c:pt>
                <c:pt idx="2271">
                  <c:v>1.8879999999999999</c:v>
                </c:pt>
                <c:pt idx="2272">
                  <c:v>1.889</c:v>
                </c:pt>
                <c:pt idx="2273">
                  <c:v>1.889</c:v>
                </c:pt>
                <c:pt idx="2274">
                  <c:v>1.89</c:v>
                </c:pt>
                <c:pt idx="2275">
                  <c:v>1.891</c:v>
                </c:pt>
                <c:pt idx="2276">
                  <c:v>1.8919999999999999</c:v>
                </c:pt>
                <c:pt idx="2277">
                  <c:v>1.893</c:v>
                </c:pt>
                <c:pt idx="2278">
                  <c:v>1.8939999999999999</c:v>
                </c:pt>
                <c:pt idx="2279">
                  <c:v>1.8939999999999999</c:v>
                </c:pt>
                <c:pt idx="2280">
                  <c:v>1.895</c:v>
                </c:pt>
                <c:pt idx="2281">
                  <c:v>1.8959999999999999</c:v>
                </c:pt>
                <c:pt idx="2282">
                  <c:v>1.897</c:v>
                </c:pt>
                <c:pt idx="2283">
                  <c:v>1.8979999999999999</c:v>
                </c:pt>
                <c:pt idx="2284">
                  <c:v>1.899</c:v>
                </c:pt>
                <c:pt idx="2285">
                  <c:v>1.899</c:v>
                </c:pt>
                <c:pt idx="2286">
                  <c:v>1.9</c:v>
                </c:pt>
                <c:pt idx="2287">
                  <c:v>1.901</c:v>
                </c:pt>
                <c:pt idx="2288">
                  <c:v>1.9019999999999999</c:v>
                </c:pt>
                <c:pt idx="2289">
                  <c:v>1.903</c:v>
                </c:pt>
                <c:pt idx="2290">
                  <c:v>1.9039999999999999</c:v>
                </c:pt>
                <c:pt idx="2291">
                  <c:v>1.9039999999999999</c:v>
                </c:pt>
                <c:pt idx="2292">
                  <c:v>1.905</c:v>
                </c:pt>
                <c:pt idx="2293">
                  <c:v>1.9059999999999999</c:v>
                </c:pt>
                <c:pt idx="2294">
                  <c:v>1.907</c:v>
                </c:pt>
                <c:pt idx="2295">
                  <c:v>1.9079999999999999</c:v>
                </c:pt>
                <c:pt idx="2296">
                  <c:v>1.909</c:v>
                </c:pt>
                <c:pt idx="2297">
                  <c:v>1.909</c:v>
                </c:pt>
                <c:pt idx="2298">
                  <c:v>1.91</c:v>
                </c:pt>
                <c:pt idx="2299">
                  <c:v>1.911</c:v>
                </c:pt>
                <c:pt idx="2300">
                  <c:v>1.9119999999999999</c:v>
                </c:pt>
                <c:pt idx="2301">
                  <c:v>1.913</c:v>
                </c:pt>
                <c:pt idx="2302">
                  <c:v>1.9139999999999999</c:v>
                </c:pt>
                <c:pt idx="2303">
                  <c:v>1.9139999999999999</c:v>
                </c:pt>
                <c:pt idx="2304">
                  <c:v>1.915</c:v>
                </c:pt>
                <c:pt idx="2305">
                  <c:v>1.9159999999999999</c:v>
                </c:pt>
                <c:pt idx="2306">
                  <c:v>1.917</c:v>
                </c:pt>
                <c:pt idx="2307">
                  <c:v>1.9179999999999999</c:v>
                </c:pt>
                <c:pt idx="2308">
                  <c:v>1.9179999999999999</c:v>
                </c:pt>
                <c:pt idx="2309">
                  <c:v>1.919</c:v>
                </c:pt>
                <c:pt idx="2310">
                  <c:v>1.92</c:v>
                </c:pt>
                <c:pt idx="2311">
                  <c:v>1.921</c:v>
                </c:pt>
                <c:pt idx="2312">
                  <c:v>1.9219999999999999</c:v>
                </c:pt>
                <c:pt idx="2313">
                  <c:v>1.923</c:v>
                </c:pt>
                <c:pt idx="2314">
                  <c:v>1.923</c:v>
                </c:pt>
                <c:pt idx="2315">
                  <c:v>1.9239999999999999</c:v>
                </c:pt>
                <c:pt idx="2316">
                  <c:v>1.925</c:v>
                </c:pt>
                <c:pt idx="2317">
                  <c:v>1.9259999999999999</c:v>
                </c:pt>
                <c:pt idx="2318">
                  <c:v>1.927</c:v>
                </c:pt>
                <c:pt idx="2319">
                  <c:v>1.9279999999999999</c:v>
                </c:pt>
                <c:pt idx="2320">
                  <c:v>1.9279999999999999</c:v>
                </c:pt>
                <c:pt idx="2321">
                  <c:v>1.929</c:v>
                </c:pt>
                <c:pt idx="2322">
                  <c:v>1.93</c:v>
                </c:pt>
                <c:pt idx="2323">
                  <c:v>1.931</c:v>
                </c:pt>
                <c:pt idx="2324">
                  <c:v>1.9319999999999999</c:v>
                </c:pt>
                <c:pt idx="2325">
                  <c:v>1.9330000000000001</c:v>
                </c:pt>
                <c:pt idx="2326">
                  <c:v>1.9330000000000001</c:v>
                </c:pt>
                <c:pt idx="2327">
                  <c:v>1.9339999999999999</c:v>
                </c:pt>
                <c:pt idx="2328">
                  <c:v>1.9350000000000001</c:v>
                </c:pt>
                <c:pt idx="2329">
                  <c:v>1.9359999999999999</c:v>
                </c:pt>
                <c:pt idx="2330">
                  <c:v>1.9370000000000001</c:v>
                </c:pt>
                <c:pt idx="2331">
                  <c:v>1.9379999999999999</c:v>
                </c:pt>
                <c:pt idx="2332">
                  <c:v>1.9379999999999999</c:v>
                </c:pt>
                <c:pt idx="2333">
                  <c:v>1.9390000000000001</c:v>
                </c:pt>
                <c:pt idx="2334">
                  <c:v>1.94</c:v>
                </c:pt>
                <c:pt idx="2335">
                  <c:v>1.9410000000000001</c:v>
                </c:pt>
                <c:pt idx="2336">
                  <c:v>1.9419999999999999</c:v>
                </c:pt>
                <c:pt idx="2337">
                  <c:v>1.9430000000000001</c:v>
                </c:pt>
                <c:pt idx="2338">
                  <c:v>1.9430000000000001</c:v>
                </c:pt>
                <c:pt idx="2339">
                  <c:v>1.944</c:v>
                </c:pt>
                <c:pt idx="2340">
                  <c:v>1.9450000000000001</c:v>
                </c:pt>
                <c:pt idx="2341">
                  <c:v>1.946</c:v>
                </c:pt>
                <c:pt idx="2342">
                  <c:v>1.9470000000000001</c:v>
                </c:pt>
                <c:pt idx="2343">
                  <c:v>1.948</c:v>
                </c:pt>
                <c:pt idx="2344">
                  <c:v>1.948</c:v>
                </c:pt>
                <c:pt idx="2345">
                  <c:v>1.9490000000000001</c:v>
                </c:pt>
                <c:pt idx="2346">
                  <c:v>1.95</c:v>
                </c:pt>
                <c:pt idx="2347">
                  <c:v>1.9510000000000001</c:v>
                </c:pt>
                <c:pt idx="2348">
                  <c:v>1.952</c:v>
                </c:pt>
                <c:pt idx="2349">
                  <c:v>1.9530000000000001</c:v>
                </c:pt>
                <c:pt idx="2350">
                  <c:v>1.9530000000000001</c:v>
                </c:pt>
                <c:pt idx="2351">
                  <c:v>1.954</c:v>
                </c:pt>
                <c:pt idx="2352">
                  <c:v>1.9550000000000001</c:v>
                </c:pt>
                <c:pt idx="2353">
                  <c:v>1.956</c:v>
                </c:pt>
                <c:pt idx="2354">
                  <c:v>1.9570000000000001</c:v>
                </c:pt>
                <c:pt idx="2355">
                  <c:v>1.958</c:v>
                </c:pt>
                <c:pt idx="2356">
                  <c:v>1.958</c:v>
                </c:pt>
                <c:pt idx="2357">
                  <c:v>1.9590000000000001</c:v>
                </c:pt>
                <c:pt idx="2358">
                  <c:v>1.96</c:v>
                </c:pt>
                <c:pt idx="2359">
                  <c:v>1.9610000000000001</c:v>
                </c:pt>
                <c:pt idx="2360">
                  <c:v>1.962</c:v>
                </c:pt>
                <c:pt idx="2361">
                  <c:v>1.9630000000000001</c:v>
                </c:pt>
                <c:pt idx="2362">
                  <c:v>1.9630000000000001</c:v>
                </c:pt>
                <c:pt idx="2363">
                  <c:v>1.964</c:v>
                </c:pt>
                <c:pt idx="2364">
                  <c:v>1.9650000000000001</c:v>
                </c:pt>
                <c:pt idx="2365">
                  <c:v>1.966</c:v>
                </c:pt>
                <c:pt idx="2366">
                  <c:v>1.9670000000000001</c:v>
                </c:pt>
                <c:pt idx="2367">
                  <c:v>1.968</c:v>
                </c:pt>
                <c:pt idx="2368">
                  <c:v>1.968</c:v>
                </c:pt>
                <c:pt idx="2369">
                  <c:v>1.9690000000000001</c:v>
                </c:pt>
                <c:pt idx="2370">
                  <c:v>1.97</c:v>
                </c:pt>
                <c:pt idx="2371">
                  <c:v>1.9710000000000001</c:v>
                </c:pt>
                <c:pt idx="2372">
                  <c:v>1.972</c:v>
                </c:pt>
                <c:pt idx="2373">
                  <c:v>1.9730000000000001</c:v>
                </c:pt>
                <c:pt idx="2374">
                  <c:v>1.9730000000000001</c:v>
                </c:pt>
                <c:pt idx="2375">
                  <c:v>1.974</c:v>
                </c:pt>
                <c:pt idx="2376">
                  <c:v>1.9750000000000001</c:v>
                </c:pt>
                <c:pt idx="2377">
                  <c:v>1.976</c:v>
                </c:pt>
                <c:pt idx="2378">
                  <c:v>1.9770000000000001</c:v>
                </c:pt>
                <c:pt idx="2379">
                  <c:v>1.9770000000000001</c:v>
                </c:pt>
                <c:pt idx="2380">
                  <c:v>1.978</c:v>
                </c:pt>
                <c:pt idx="2381">
                  <c:v>1.9790000000000001</c:v>
                </c:pt>
                <c:pt idx="2382">
                  <c:v>1.98</c:v>
                </c:pt>
                <c:pt idx="2383">
                  <c:v>1.9810000000000001</c:v>
                </c:pt>
                <c:pt idx="2384">
                  <c:v>1.982</c:v>
                </c:pt>
                <c:pt idx="2385">
                  <c:v>1.982</c:v>
                </c:pt>
                <c:pt idx="2386">
                  <c:v>1.9830000000000001</c:v>
                </c:pt>
                <c:pt idx="2387">
                  <c:v>1.984</c:v>
                </c:pt>
                <c:pt idx="2388">
                  <c:v>1.9850000000000001</c:v>
                </c:pt>
                <c:pt idx="2389">
                  <c:v>1.986</c:v>
                </c:pt>
                <c:pt idx="2390">
                  <c:v>1.9870000000000001</c:v>
                </c:pt>
                <c:pt idx="2391">
                  <c:v>1.9870000000000001</c:v>
                </c:pt>
                <c:pt idx="2392">
                  <c:v>1.988</c:v>
                </c:pt>
                <c:pt idx="2393">
                  <c:v>1.9890000000000001</c:v>
                </c:pt>
                <c:pt idx="2394">
                  <c:v>1.99</c:v>
                </c:pt>
                <c:pt idx="2395">
                  <c:v>1.9910000000000001</c:v>
                </c:pt>
                <c:pt idx="2396">
                  <c:v>1.992</c:v>
                </c:pt>
                <c:pt idx="2397">
                  <c:v>1.992</c:v>
                </c:pt>
                <c:pt idx="2398">
                  <c:v>1.9930000000000001</c:v>
                </c:pt>
                <c:pt idx="2399">
                  <c:v>1.994</c:v>
                </c:pt>
                <c:pt idx="2400">
                  <c:v>1.9950000000000001</c:v>
                </c:pt>
                <c:pt idx="2401">
                  <c:v>1.996</c:v>
                </c:pt>
                <c:pt idx="2402">
                  <c:v>1.9970000000000001</c:v>
                </c:pt>
                <c:pt idx="2403">
                  <c:v>1.9970000000000001</c:v>
                </c:pt>
                <c:pt idx="2404">
                  <c:v>1.998</c:v>
                </c:pt>
                <c:pt idx="2405">
                  <c:v>1.9990000000000001</c:v>
                </c:pt>
                <c:pt idx="2406">
                  <c:v>2</c:v>
                </c:pt>
                <c:pt idx="2407">
                  <c:v>2.0009999999999999</c:v>
                </c:pt>
                <c:pt idx="2408">
                  <c:v>2.0019999999999998</c:v>
                </c:pt>
                <c:pt idx="2409">
                  <c:v>2.0019999999999998</c:v>
                </c:pt>
                <c:pt idx="2410">
                  <c:v>2.0030000000000001</c:v>
                </c:pt>
                <c:pt idx="2411">
                  <c:v>2.004</c:v>
                </c:pt>
                <c:pt idx="2412">
                  <c:v>2.0049999999999999</c:v>
                </c:pt>
                <c:pt idx="2413">
                  <c:v>2.0059999999999998</c:v>
                </c:pt>
                <c:pt idx="2414">
                  <c:v>2.0070000000000001</c:v>
                </c:pt>
                <c:pt idx="2415">
                  <c:v>2.0070000000000001</c:v>
                </c:pt>
                <c:pt idx="2416">
                  <c:v>2.008</c:v>
                </c:pt>
                <c:pt idx="2417">
                  <c:v>2.0089999999999999</c:v>
                </c:pt>
                <c:pt idx="2418">
                  <c:v>2.0099999999999998</c:v>
                </c:pt>
                <c:pt idx="2419">
                  <c:v>2.0110000000000001</c:v>
                </c:pt>
                <c:pt idx="2420">
                  <c:v>2.012</c:v>
                </c:pt>
                <c:pt idx="2421">
                  <c:v>2.012</c:v>
                </c:pt>
                <c:pt idx="2422">
                  <c:v>2.0129999999999999</c:v>
                </c:pt>
                <c:pt idx="2423">
                  <c:v>2.0139999999999998</c:v>
                </c:pt>
                <c:pt idx="2424">
                  <c:v>2.0150000000000001</c:v>
                </c:pt>
                <c:pt idx="2425">
                  <c:v>2.016</c:v>
                </c:pt>
                <c:pt idx="2426">
                  <c:v>2.0169999999999999</c:v>
                </c:pt>
                <c:pt idx="2427">
                  <c:v>2.0169999999999999</c:v>
                </c:pt>
                <c:pt idx="2428">
                  <c:v>2.0179999999999998</c:v>
                </c:pt>
                <c:pt idx="2429">
                  <c:v>2.0190000000000001</c:v>
                </c:pt>
                <c:pt idx="2430">
                  <c:v>2.02</c:v>
                </c:pt>
                <c:pt idx="2431">
                  <c:v>2.0209999999999999</c:v>
                </c:pt>
                <c:pt idx="2432">
                  <c:v>2.0219999999999998</c:v>
                </c:pt>
                <c:pt idx="2433">
                  <c:v>2.0219999999999998</c:v>
                </c:pt>
                <c:pt idx="2434">
                  <c:v>2.0230000000000001</c:v>
                </c:pt>
                <c:pt idx="2435">
                  <c:v>2.024</c:v>
                </c:pt>
                <c:pt idx="2436">
                  <c:v>2.0249999999999999</c:v>
                </c:pt>
                <c:pt idx="2437">
                  <c:v>2.0259999999999998</c:v>
                </c:pt>
                <c:pt idx="2438">
                  <c:v>2.0270000000000001</c:v>
                </c:pt>
                <c:pt idx="2439">
                  <c:v>2.0270000000000001</c:v>
                </c:pt>
                <c:pt idx="2440">
                  <c:v>2.028</c:v>
                </c:pt>
                <c:pt idx="2441">
                  <c:v>2.0289999999999999</c:v>
                </c:pt>
                <c:pt idx="2442">
                  <c:v>2.0299999999999998</c:v>
                </c:pt>
                <c:pt idx="2443">
                  <c:v>2.0310000000000001</c:v>
                </c:pt>
                <c:pt idx="2444">
                  <c:v>2.032</c:v>
                </c:pt>
                <c:pt idx="2445">
                  <c:v>2.032</c:v>
                </c:pt>
                <c:pt idx="2446">
                  <c:v>2.0329999999999999</c:v>
                </c:pt>
                <c:pt idx="2447">
                  <c:v>2.0339999999999998</c:v>
                </c:pt>
                <c:pt idx="2448">
                  <c:v>2.0350000000000001</c:v>
                </c:pt>
                <c:pt idx="2449">
                  <c:v>2.036</c:v>
                </c:pt>
                <c:pt idx="2450">
                  <c:v>2.036</c:v>
                </c:pt>
                <c:pt idx="2451">
                  <c:v>2.0369999999999999</c:v>
                </c:pt>
                <c:pt idx="2452">
                  <c:v>2.0379999999999998</c:v>
                </c:pt>
                <c:pt idx="2453">
                  <c:v>2.0390000000000001</c:v>
                </c:pt>
                <c:pt idx="2454">
                  <c:v>2.04</c:v>
                </c:pt>
                <c:pt idx="2455">
                  <c:v>2.0409999999999999</c:v>
                </c:pt>
                <c:pt idx="2456">
                  <c:v>2.0409999999999999</c:v>
                </c:pt>
                <c:pt idx="2457">
                  <c:v>2.0419999999999998</c:v>
                </c:pt>
                <c:pt idx="2458">
                  <c:v>2.0430000000000001</c:v>
                </c:pt>
                <c:pt idx="2459">
                  <c:v>2.044</c:v>
                </c:pt>
                <c:pt idx="2460">
                  <c:v>2.0449999999999999</c:v>
                </c:pt>
                <c:pt idx="2461">
                  <c:v>2.0459999999999998</c:v>
                </c:pt>
                <c:pt idx="2462">
                  <c:v>2.0459999999999998</c:v>
                </c:pt>
                <c:pt idx="2463">
                  <c:v>2.0470000000000002</c:v>
                </c:pt>
                <c:pt idx="2464">
                  <c:v>2.048</c:v>
                </c:pt>
                <c:pt idx="2465">
                  <c:v>2.0489999999999999</c:v>
                </c:pt>
                <c:pt idx="2466">
                  <c:v>2.0499999999999998</c:v>
                </c:pt>
                <c:pt idx="2467">
                  <c:v>2.0510000000000002</c:v>
                </c:pt>
                <c:pt idx="2468">
                  <c:v>2.0510000000000002</c:v>
                </c:pt>
                <c:pt idx="2469">
                  <c:v>2.052</c:v>
                </c:pt>
                <c:pt idx="2470">
                  <c:v>2.0529999999999999</c:v>
                </c:pt>
                <c:pt idx="2471">
                  <c:v>2.0539999999999998</c:v>
                </c:pt>
                <c:pt idx="2472">
                  <c:v>2.0550000000000002</c:v>
                </c:pt>
                <c:pt idx="2473">
                  <c:v>2.056</c:v>
                </c:pt>
                <c:pt idx="2474">
                  <c:v>2.056</c:v>
                </c:pt>
                <c:pt idx="2475">
                  <c:v>2.0569999999999999</c:v>
                </c:pt>
                <c:pt idx="2476">
                  <c:v>2.0579999999999998</c:v>
                </c:pt>
                <c:pt idx="2477">
                  <c:v>2.0590000000000002</c:v>
                </c:pt>
                <c:pt idx="2478">
                  <c:v>2.06</c:v>
                </c:pt>
                <c:pt idx="2479">
                  <c:v>2.0609999999999999</c:v>
                </c:pt>
                <c:pt idx="2480">
                  <c:v>2.0609999999999999</c:v>
                </c:pt>
                <c:pt idx="2481">
                  <c:v>2.0619999999999998</c:v>
                </c:pt>
                <c:pt idx="2482">
                  <c:v>2.0630000000000002</c:v>
                </c:pt>
                <c:pt idx="2483">
                  <c:v>2.0640000000000001</c:v>
                </c:pt>
                <c:pt idx="2484">
                  <c:v>2.0649999999999999</c:v>
                </c:pt>
                <c:pt idx="2485">
                  <c:v>2.0659999999999998</c:v>
                </c:pt>
                <c:pt idx="2486">
                  <c:v>2.0659999999999998</c:v>
                </c:pt>
                <c:pt idx="2487">
                  <c:v>2.0670000000000002</c:v>
                </c:pt>
                <c:pt idx="2488">
                  <c:v>2.0680000000000001</c:v>
                </c:pt>
                <c:pt idx="2489">
                  <c:v>2.069</c:v>
                </c:pt>
                <c:pt idx="2490">
                  <c:v>2.0699999999999998</c:v>
                </c:pt>
                <c:pt idx="2491">
                  <c:v>2.0710000000000002</c:v>
                </c:pt>
                <c:pt idx="2492">
                  <c:v>2.0710000000000002</c:v>
                </c:pt>
                <c:pt idx="2493">
                  <c:v>2.0720000000000001</c:v>
                </c:pt>
                <c:pt idx="2494">
                  <c:v>2.073</c:v>
                </c:pt>
                <c:pt idx="2495">
                  <c:v>2.0739999999999998</c:v>
                </c:pt>
                <c:pt idx="2496">
                  <c:v>2.0750000000000002</c:v>
                </c:pt>
                <c:pt idx="2497">
                  <c:v>2.0760000000000001</c:v>
                </c:pt>
                <c:pt idx="2498">
                  <c:v>2.0760000000000001</c:v>
                </c:pt>
                <c:pt idx="2499">
                  <c:v>2.077</c:v>
                </c:pt>
                <c:pt idx="2500">
                  <c:v>2.0779999999999998</c:v>
                </c:pt>
                <c:pt idx="2501">
                  <c:v>2.0790000000000002</c:v>
                </c:pt>
                <c:pt idx="2502">
                  <c:v>2.08</c:v>
                </c:pt>
                <c:pt idx="2503">
                  <c:v>2.081</c:v>
                </c:pt>
                <c:pt idx="2504">
                  <c:v>2.081</c:v>
                </c:pt>
                <c:pt idx="2505">
                  <c:v>2.0819999999999999</c:v>
                </c:pt>
                <c:pt idx="2506">
                  <c:v>2.0830000000000002</c:v>
                </c:pt>
                <c:pt idx="2507">
                  <c:v>2.0840000000000001</c:v>
                </c:pt>
                <c:pt idx="2508">
                  <c:v>2.085</c:v>
                </c:pt>
                <c:pt idx="2509">
                  <c:v>2.0859999999999999</c:v>
                </c:pt>
                <c:pt idx="2510">
                  <c:v>2.0859999999999999</c:v>
                </c:pt>
                <c:pt idx="2511">
                  <c:v>2.0870000000000002</c:v>
                </c:pt>
                <c:pt idx="2512">
                  <c:v>2.0880000000000001</c:v>
                </c:pt>
                <c:pt idx="2513">
                  <c:v>2.089</c:v>
                </c:pt>
                <c:pt idx="2514">
                  <c:v>2.09</c:v>
                </c:pt>
                <c:pt idx="2515">
                  <c:v>2.09</c:v>
                </c:pt>
                <c:pt idx="2516">
                  <c:v>2.0910000000000002</c:v>
                </c:pt>
                <c:pt idx="2517">
                  <c:v>2.0920000000000001</c:v>
                </c:pt>
                <c:pt idx="2518">
                  <c:v>2.093</c:v>
                </c:pt>
                <c:pt idx="2519">
                  <c:v>2.0939999999999999</c:v>
                </c:pt>
                <c:pt idx="2520">
                  <c:v>2.0950000000000002</c:v>
                </c:pt>
                <c:pt idx="2521">
                  <c:v>2.0950000000000002</c:v>
                </c:pt>
                <c:pt idx="2522">
                  <c:v>2.0960000000000001</c:v>
                </c:pt>
                <c:pt idx="2523">
                  <c:v>2.097</c:v>
                </c:pt>
                <c:pt idx="2524">
                  <c:v>2.0979999999999999</c:v>
                </c:pt>
                <c:pt idx="2525">
                  <c:v>2.0990000000000002</c:v>
                </c:pt>
                <c:pt idx="2526">
                  <c:v>2.1</c:v>
                </c:pt>
                <c:pt idx="2527">
                  <c:v>2.1</c:v>
                </c:pt>
                <c:pt idx="2528">
                  <c:v>2.101</c:v>
                </c:pt>
                <c:pt idx="2529">
                  <c:v>2.1019999999999999</c:v>
                </c:pt>
                <c:pt idx="2530">
                  <c:v>2.1030000000000002</c:v>
                </c:pt>
                <c:pt idx="2531">
                  <c:v>2.1040000000000001</c:v>
                </c:pt>
                <c:pt idx="2532">
                  <c:v>2.105</c:v>
                </c:pt>
                <c:pt idx="2533">
                  <c:v>2.105</c:v>
                </c:pt>
                <c:pt idx="2534">
                  <c:v>2.1059999999999999</c:v>
                </c:pt>
                <c:pt idx="2535">
                  <c:v>2.1070000000000002</c:v>
                </c:pt>
                <c:pt idx="2536">
                  <c:v>2.1080000000000001</c:v>
                </c:pt>
                <c:pt idx="2537">
                  <c:v>2.109</c:v>
                </c:pt>
                <c:pt idx="2538">
                  <c:v>2.11</c:v>
                </c:pt>
                <c:pt idx="2539">
                  <c:v>2.11</c:v>
                </c:pt>
                <c:pt idx="2540">
                  <c:v>2.1110000000000002</c:v>
                </c:pt>
                <c:pt idx="2541">
                  <c:v>2.1120000000000001</c:v>
                </c:pt>
                <c:pt idx="2542">
                  <c:v>2.113</c:v>
                </c:pt>
                <c:pt idx="2543">
                  <c:v>2.1139999999999999</c:v>
                </c:pt>
                <c:pt idx="2544">
                  <c:v>2.1150000000000002</c:v>
                </c:pt>
                <c:pt idx="2545">
                  <c:v>2.1150000000000002</c:v>
                </c:pt>
                <c:pt idx="2546">
                  <c:v>2.1160000000000001</c:v>
                </c:pt>
                <c:pt idx="2547">
                  <c:v>2.117</c:v>
                </c:pt>
                <c:pt idx="2548">
                  <c:v>2.1179999999999999</c:v>
                </c:pt>
                <c:pt idx="2549">
                  <c:v>2.1190000000000002</c:v>
                </c:pt>
                <c:pt idx="2550">
                  <c:v>2.12</c:v>
                </c:pt>
                <c:pt idx="2551">
                  <c:v>2.12</c:v>
                </c:pt>
                <c:pt idx="2552">
                  <c:v>2.121</c:v>
                </c:pt>
                <c:pt idx="2553">
                  <c:v>2.1219999999999999</c:v>
                </c:pt>
                <c:pt idx="2554">
                  <c:v>2.1230000000000002</c:v>
                </c:pt>
                <c:pt idx="2555">
                  <c:v>2.1240000000000001</c:v>
                </c:pt>
                <c:pt idx="2556">
                  <c:v>2.125</c:v>
                </c:pt>
                <c:pt idx="2557">
                  <c:v>2.125</c:v>
                </c:pt>
                <c:pt idx="2558">
                  <c:v>2.1259999999999999</c:v>
                </c:pt>
                <c:pt idx="2559">
                  <c:v>2.1269999999999998</c:v>
                </c:pt>
                <c:pt idx="2560">
                  <c:v>2.1280000000000001</c:v>
                </c:pt>
                <c:pt idx="2561">
                  <c:v>2.129</c:v>
                </c:pt>
                <c:pt idx="2562">
                  <c:v>2.13</c:v>
                </c:pt>
                <c:pt idx="2563">
                  <c:v>2.13</c:v>
                </c:pt>
                <c:pt idx="2564">
                  <c:v>2.1309999999999998</c:v>
                </c:pt>
                <c:pt idx="2565">
                  <c:v>2.1320000000000001</c:v>
                </c:pt>
                <c:pt idx="2566">
                  <c:v>2.133</c:v>
                </c:pt>
                <c:pt idx="2567">
                  <c:v>2.1339999999999999</c:v>
                </c:pt>
                <c:pt idx="2568">
                  <c:v>2.1349999999999998</c:v>
                </c:pt>
                <c:pt idx="2569">
                  <c:v>2.1349999999999998</c:v>
                </c:pt>
                <c:pt idx="2570">
                  <c:v>2.1360000000000001</c:v>
                </c:pt>
                <c:pt idx="2571">
                  <c:v>2.137</c:v>
                </c:pt>
                <c:pt idx="2572">
                  <c:v>2.1379999999999999</c:v>
                </c:pt>
                <c:pt idx="2573">
                  <c:v>2.1389999999999998</c:v>
                </c:pt>
                <c:pt idx="2574">
                  <c:v>2.14</c:v>
                </c:pt>
                <c:pt idx="2575">
                  <c:v>2.14</c:v>
                </c:pt>
                <c:pt idx="2576">
                  <c:v>2.141</c:v>
                </c:pt>
                <c:pt idx="2577">
                  <c:v>2.1419999999999999</c:v>
                </c:pt>
                <c:pt idx="2578">
                  <c:v>2.1429999999999998</c:v>
                </c:pt>
                <c:pt idx="2579">
                  <c:v>2.1440000000000001</c:v>
                </c:pt>
                <c:pt idx="2580">
                  <c:v>2.145</c:v>
                </c:pt>
                <c:pt idx="2581">
                  <c:v>2.145</c:v>
                </c:pt>
                <c:pt idx="2582">
                  <c:v>2.1459999999999999</c:v>
                </c:pt>
                <c:pt idx="2583">
                  <c:v>2.1469999999999998</c:v>
                </c:pt>
                <c:pt idx="2584">
                  <c:v>2.1480000000000001</c:v>
                </c:pt>
                <c:pt idx="2585">
                  <c:v>2.149</c:v>
                </c:pt>
                <c:pt idx="2586">
                  <c:v>2.149</c:v>
                </c:pt>
                <c:pt idx="2587">
                  <c:v>2.15</c:v>
                </c:pt>
                <c:pt idx="2588">
                  <c:v>2.1509999999999998</c:v>
                </c:pt>
                <c:pt idx="2589">
                  <c:v>2.1520000000000001</c:v>
                </c:pt>
                <c:pt idx="2590">
                  <c:v>2.153</c:v>
                </c:pt>
                <c:pt idx="2591">
                  <c:v>2.1539999999999999</c:v>
                </c:pt>
                <c:pt idx="2592">
                  <c:v>2.1539999999999999</c:v>
                </c:pt>
                <c:pt idx="2593">
                  <c:v>2.1549999999999998</c:v>
                </c:pt>
                <c:pt idx="2594">
                  <c:v>2.1560000000000001</c:v>
                </c:pt>
                <c:pt idx="2595">
                  <c:v>2.157</c:v>
                </c:pt>
                <c:pt idx="2596">
                  <c:v>2.1579999999999999</c:v>
                </c:pt>
                <c:pt idx="2597">
                  <c:v>2.1589999999999998</c:v>
                </c:pt>
                <c:pt idx="2598">
                  <c:v>2.1589999999999998</c:v>
                </c:pt>
                <c:pt idx="2599">
                  <c:v>2.16</c:v>
                </c:pt>
                <c:pt idx="2600">
                  <c:v>2.161</c:v>
                </c:pt>
                <c:pt idx="2601">
                  <c:v>2.1619999999999999</c:v>
                </c:pt>
                <c:pt idx="2602">
                  <c:v>2.1629999999999998</c:v>
                </c:pt>
                <c:pt idx="2603">
                  <c:v>2.1640000000000001</c:v>
                </c:pt>
                <c:pt idx="2604">
                  <c:v>2.1640000000000001</c:v>
                </c:pt>
                <c:pt idx="2605">
                  <c:v>2.165</c:v>
                </c:pt>
                <c:pt idx="2606">
                  <c:v>2.1659999999999999</c:v>
                </c:pt>
                <c:pt idx="2607">
                  <c:v>2.1669999999999998</c:v>
                </c:pt>
                <c:pt idx="2608">
                  <c:v>2.1680000000000001</c:v>
                </c:pt>
                <c:pt idx="2609">
                  <c:v>2.169</c:v>
                </c:pt>
                <c:pt idx="2610">
                  <c:v>2.169</c:v>
                </c:pt>
                <c:pt idx="2611">
                  <c:v>2.17</c:v>
                </c:pt>
                <c:pt idx="2612">
                  <c:v>2.1709999999999998</c:v>
                </c:pt>
                <c:pt idx="2613">
                  <c:v>2.1720000000000002</c:v>
                </c:pt>
                <c:pt idx="2614">
                  <c:v>2.173</c:v>
                </c:pt>
                <c:pt idx="2615">
                  <c:v>2.1739999999999999</c:v>
                </c:pt>
                <c:pt idx="2616">
                  <c:v>2.1739999999999999</c:v>
                </c:pt>
                <c:pt idx="2617">
                  <c:v>2.1749999999999998</c:v>
                </c:pt>
                <c:pt idx="2618">
                  <c:v>2.1760000000000002</c:v>
                </c:pt>
                <c:pt idx="2619">
                  <c:v>2.177</c:v>
                </c:pt>
                <c:pt idx="2620">
                  <c:v>2.1779999999999999</c:v>
                </c:pt>
                <c:pt idx="2621">
                  <c:v>2.1789999999999998</c:v>
                </c:pt>
                <c:pt idx="2622">
                  <c:v>2.1789999999999998</c:v>
                </c:pt>
                <c:pt idx="2623">
                  <c:v>2.1800000000000002</c:v>
                </c:pt>
                <c:pt idx="2624">
                  <c:v>2.181</c:v>
                </c:pt>
                <c:pt idx="2625">
                  <c:v>2.1819999999999999</c:v>
                </c:pt>
                <c:pt idx="2626">
                  <c:v>2.1829999999999998</c:v>
                </c:pt>
                <c:pt idx="2627">
                  <c:v>2.1840000000000002</c:v>
                </c:pt>
                <c:pt idx="2628">
                  <c:v>2.1840000000000002</c:v>
                </c:pt>
                <c:pt idx="2629">
                  <c:v>2.1850000000000001</c:v>
                </c:pt>
                <c:pt idx="2630">
                  <c:v>2.1859999999999999</c:v>
                </c:pt>
                <c:pt idx="2631">
                  <c:v>2.1869999999999998</c:v>
                </c:pt>
                <c:pt idx="2632">
                  <c:v>2.1880000000000002</c:v>
                </c:pt>
                <c:pt idx="2633">
                  <c:v>2.1890000000000001</c:v>
                </c:pt>
                <c:pt idx="2634">
                  <c:v>2.1890000000000001</c:v>
                </c:pt>
                <c:pt idx="2635">
                  <c:v>2.19</c:v>
                </c:pt>
                <c:pt idx="2636">
                  <c:v>2.1909999999999998</c:v>
                </c:pt>
                <c:pt idx="2637">
                  <c:v>2.1920000000000002</c:v>
                </c:pt>
                <c:pt idx="2638">
                  <c:v>2.1930000000000001</c:v>
                </c:pt>
                <c:pt idx="2639">
                  <c:v>2.194</c:v>
                </c:pt>
                <c:pt idx="2640">
                  <c:v>2.194</c:v>
                </c:pt>
                <c:pt idx="2641">
                  <c:v>2.1949999999999998</c:v>
                </c:pt>
                <c:pt idx="2642">
                  <c:v>2.1960000000000002</c:v>
                </c:pt>
                <c:pt idx="2643">
                  <c:v>2.1970000000000001</c:v>
                </c:pt>
                <c:pt idx="2644">
                  <c:v>2.198</c:v>
                </c:pt>
                <c:pt idx="2645">
                  <c:v>2.1989999999999998</c:v>
                </c:pt>
                <c:pt idx="2646">
                  <c:v>2.1989999999999998</c:v>
                </c:pt>
                <c:pt idx="2647">
                  <c:v>2.2000000000000002</c:v>
                </c:pt>
                <c:pt idx="2648">
                  <c:v>2.2010000000000001</c:v>
                </c:pt>
                <c:pt idx="2649">
                  <c:v>2.202</c:v>
                </c:pt>
                <c:pt idx="2650">
                  <c:v>2.2029999999999998</c:v>
                </c:pt>
                <c:pt idx="2651">
                  <c:v>2.2029999999999998</c:v>
                </c:pt>
                <c:pt idx="2652">
                  <c:v>2.2040000000000002</c:v>
                </c:pt>
                <c:pt idx="2653">
                  <c:v>2.2050000000000001</c:v>
                </c:pt>
                <c:pt idx="2654">
                  <c:v>2.206</c:v>
                </c:pt>
                <c:pt idx="2655">
                  <c:v>2.2069999999999999</c:v>
                </c:pt>
                <c:pt idx="2656">
                  <c:v>2.2080000000000002</c:v>
                </c:pt>
                <c:pt idx="2657">
                  <c:v>2.2080000000000002</c:v>
                </c:pt>
                <c:pt idx="2658">
                  <c:v>2.2090000000000001</c:v>
                </c:pt>
                <c:pt idx="2659">
                  <c:v>2.21</c:v>
                </c:pt>
                <c:pt idx="2660">
                  <c:v>2.2109999999999999</c:v>
                </c:pt>
                <c:pt idx="2661">
                  <c:v>2.2120000000000002</c:v>
                </c:pt>
                <c:pt idx="2662">
                  <c:v>2.2130000000000001</c:v>
                </c:pt>
                <c:pt idx="2663">
                  <c:v>2.2130000000000001</c:v>
                </c:pt>
                <c:pt idx="2664">
                  <c:v>2.214</c:v>
                </c:pt>
                <c:pt idx="2665">
                  <c:v>2.2149999999999999</c:v>
                </c:pt>
                <c:pt idx="2666">
                  <c:v>2.2160000000000002</c:v>
                </c:pt>
                <c:pt idx="2667">
                  <c:v>2.2170000000000001</c:v>
                </c:pt>
                <c:pt idx="2668">
                  <c:v>2.218</c:v>
                </c:pt>
                <c:pt idx="2669">
                  <c:v>2.218</c:v>
                </c:pt>
                <c:pt idx="2670">
                  <c:v>2.2189999999999999</c:v>
                </c:pt>
                <c:pt idx="2671">
                  <c:v>2.2200000000000002</c:v>
                </c:pt>
                <c:pt idx="2672">
                  <c:v>2.2210000000000001</c:v>
                </c:pt>
                <c:pt idx="2673">
                  <c:v>2.222</c:v>
                </c:pt>
                <c:pt idx="2674">
                  <c:v>2.2229999999999999</c:v>
                </c:pt>
                <c:pt idx="2675">
                  <c:v>2.2229999999999999</c:v>
                </c:pt>
                <c:pt idx="2676">
                  <c:v>2.2240000000000002</c:v>
                </c:pt>
                <c:pt idx="2677">
                  <c:v>2.2250000000000001</c:v>
                </c:pt>
                <c:pt idx="2678">
                  <c:v>2.226</c:v>
                </c:pt>
                <c:pt idx="2679">
                  <c:v>2.2269999999999999</c:v>
                </c:pt>
                <c:pt idx="2680">
                  <c:v>2.2280000000000002</c:v>
                </c:pt>
                <c:pt idx="2681">
                  <c:v>2.2280000000000002</c:v>
                </c:pt>
                <c:pt idx="2682">
                  <c:v>2.2290000000000001</c:v>
                </c:pt>
                <c:pt idx="2683">
                  <c:v>2.23</c:v>
                </c:pt>
                <c:pt idx="2684">
                  <c:v>2.2309999999999999</c:v>
                </c:pt>
                <c:pt idx="2685">
                  <c:v>2.2320000000000002</c:v>
                </c:pt>
                <c:pt idx="2686">
                  <c:v>2.2330000000000001</c:v>
                </c:pt>
                <c:pt idx="2687">
                  <c:v>2.2330000000000001</c:v>
                </c:pt>
                <c:pt idx="2688">
                  <c:v>2.234</c:v>
                </c:pt>
                <c:pt idx="2689">
                  <c:v>2.2349999999999999</c:v>
                </c:pt>
                <c:pt idx="2690">
                  <c:v>2.2360000000000002</c:v>
                </c:pt>
                <c:pt idx="2691">
                  <c:v>2.2370000000000001</c:v>
                </c:pt>
                <c:pt idx="2692">
                  <c:v>2.238</c:v>
                </c:pt>
                <c:pt idx="2693">
                  <c:v>2.238</c:v>
                </c:pt>
                <c:pt idx="2694">
                  <c:v>2.2389999999999999</c:v>
                </c:pt>
                <c:pt idx="2695">
                  <c:v>2.2400000000000002</c:v>
                </c:pt>
                <c:pt idx="2696">
                  <c:v>2.2410000000000001</c:v>
                </c:pt>
                <c:pt idx="2697">
                  <c:v>2.242</c:v>
                </c:pt>
                <c:pt idx="2698">
                  <c:v>2.2429999999999999</c:v>
                </c:pt>
                <c:pt idx="2699">
                  <c:v>2.2429999999999999</c:v>
                </c:pt>
                <c:pt idx="2700">
                  <c:v>2.2440000000000002</c:v>
                </c:pt>
                <c:pt idx="2701">
                  <c:v>2.2450000000000001</c:v>
                </c:pt>
                <c:pt idx="2702">
                  <c:v>2.246</c:v>
                </c:pt>
                <c:pt idx="2703">
                  <c:v>2.2469999999999999</c:v>
                </c:pt>
                <c:pt idx="2704">
                  <c:v>2.2480000000000002</c:v>
                </c:pt>
                <c:pt idx="2705">
                  <c:v>2.2480000000000002</c:v>
                </c:pt>
                <c:pt idx="2706">
                  <c:v>2.2490000000000001</c:v>
                </c:pt>
                <c:pt idx="2707">
                  <c:v>2.25</c:v>
                </c:pt>
                <c:pt idx="2708">
                  <c:v>2.2509999999999999</c:v>
                </c:pt>
                <c:pt idx="2709">
                  <c:v>2.2519999999999998</c:v>
                </c:pt>
                <c:pt idx="2710">
                  <c:v>2.2530000000000001</c:v>
                </c:pt>
                <c:pt idx="2711">
                  <c:v>2.2530000000000001</c:v>
                </c:pt>
                <c:pt idx="2712">
                  <c:v>2.254</c:v>
                </c:pt>
                <c:pt idx="2713">
                  <c:v>2.2549999999999999</c:v>
                </c:pt>
                <c:pt idx="2714">
                  <c:v>2.2559999999999998</c:v>
                </c:pt>
                <c:pt idx="2715">
                  <c:v>2.2570000000000001</c:v>
                </c:pt>
                <c:pt idx="2716">
                  <c:v>2.258</c:v>
                </c:pt>
                <c:pt idx="2717">
                  <c:v>2.258</c:v>
                </c:pt>
                <c:pt idx="2718">
                  <c:v>2.2589999999999999</c:v>
                </c:pt>
                <c:pt idx="2719">
                  <c:v>2.2599999999999998</c:v>
                </c:pt>
                <c:pt idx="2720">
                  <c:v>2.2610000000000001</c:v>
                </c:pt>
                <c:pt idx="2721">
                  <c:v>2.262</c:v>
                </c:pt>
                <c:pt idx="2722">
                  <c:v>2.262</c:v>
                </c:pt>
                <c:pt idx="2723">
                  <c:v>2.2629999999999999</c:v>
                </c:pt>
                <c:pt idx="2724">
                  <c:v>2.2639999999999998</c:v>
                </c:pt>
                <c:pt idx="2725">
                  <c:v>2.2650000000000001</c:v>
                </c:pt>
                <c:pt idx="2726">
                  <c:v>2.266</c:v>
                </c:pt>
                <c:pt idx="2727">
                  <c:v>2.2669999999999999</c:v>
                </c:pt>
                <c:pt idx="2728">
                  <c:v>2.2669999999999999</c:v>
                </c:pt>
                <c:pt idx="2729">
                  <c:v>2.2679999999999998</c:v>
                </c:pt>
                <c:pt idx="2730">
                  <c:v>2.2690000000000001</c:v>
                </c:pt>
                <c:pt idx="2731">
                  <c:v>2.27</c:v>
                </c:pt>
                <c:pt idx="2732">
                  <c:v>2.2709999999999999</c:v>
                </c:pt>
                <c:pt idx="2733">
                  <c:v>2.2719999999999998</c:v>
                </c:pt>
                <c:pt idx="2734">
                  <c:v>2.2719999999999998</c:v>
                </c:pt>
                <c:pt idx="2735">
                  <c:v>2.2730000000000001</c:v>
                </c:pt>
                <c:pt idx="2736">
                  <c:v>2.274</c:v>
                </c:pt>
                <c:pt idx="2737">
                  <c:v>2.2749999999999999</c:v>
                </c:pt>
                <c:pt idx="2738">
                  <c:v>2.2759999999999998</c:v>
                </c:pt>
                <c:pt idx="2739">
                  <c:v>2.2770000000000001</c:v>
                </c:pt>
                <c:pt idx="2740">
                  <c:v>2.2770000000000001</c:v>
                </c:pt>
                <c:pt idx="2741">
                  <c:v>2.278</c:v>
                </c:pt>
                <c:pt idx="2742">
                  <c:v>2.2789999999999999</c:v>
                </c:pt>
                <c:pt idx="2743">
                  <c:v>2.2799999999999998</c:v>
                </c:pt>
                <c:pt idx="2744">
                  <c:v>2.2810000000000001</c:v>
                </c:pt>
                <c:pt idx="2745">
                  <c:v>2.282</c:v>
                </c:pt>
                <c:pt idx="2746">
                  <c:v>2.282</c:v>
                </c:pt>
                <c:pt idx="2747">
                  <c:v>2.2829999999999999</c:v>
                </c:pt>
                <c:pt idx="2748">
                  <c:v>2.2839999999999998</c:v>
                </c:pt>
                <c:pt idx="2749">
                  <c:v>2.2850000000000001</c:v>
                </c:pt>
                <c:pt idx="2750">
                  <c:v>2.286</c:v>
                </c:pt>
                <c:pt idx="2751">
                  <c:v>2.2869999999999999</c:v>
                </c:pt>
                <c:pt idx="2752">
                  <c:v>2.2869999999999999</c:v>
                </c:pt>
                <c:pt idx="2753">
                  <c:v>2.2879999999999998</c:v>
                </c:pt>
                <c:pt idx="2754">
                  <c:v>2.2890000000000001</c:v>
                </c:pt>
                <c:pt idx="2755">
                  <c:v>2.29</c:v>
                </c:pt>
                <c:pt idx="2756">
                  <c:v>2.2909999999999999</c:v>
                </c:pt>
                <c:pt idx="2757">
                  <c:v>2.2919999999999998</c:v>
                </c:pt>
                <c:pt idx="2758">
                  <c:v>2.2919999999999998</c:v>
                </c:pt>
                <c:pt idx="2759">
                  <c:v>2.2930000000000001</c:v>
                </c:pt>
                <c:pt idx="2760">
                  <c:v>2.294</c:v>
                </c:pt>
                <c:pt idx="2761">
                  <c:v>2.2949999999999999</c:v>
                </c:pt>
                <c:pt idx="2762">
                  <c:v>2.2959999999999998</c:v>
                </c:pt>
                <c:pt idx="2763">
                  <c:v>2.2970000000000002</c:v>
                </c:pt>
                <c:pt idx="2764">
                  <c:v>2.2970000000000002</c:v>
                </c:pt>
                <c:pt idx="2765">
                  <c:v>2.298</c:v>
                </c:pt>
                <c:pt idx="2766">
                  <c:v>2.2989999999999999</c:v>
                </c:pt>
                <c:pt idx="2767">
                  <c:v>2.2999999999999998</c:v>
                </c:pt>
                <c:pt idx="2768">
                  <c:v>2.3010000000000002</c:v>
                </c:pt>
                <c:pt idx="2769">
                  <c:v>2.302</c:v>
                </c:pt>
                <c:pt idx="2770">
                  <c:v>2.302</c:v>
                </c:pt>
                <c:pt idx="2771">
                  <c:v>2.3029999999999999</c:v>
                </c:pt>
                <c:pt idx="2772">
                  <c:v>2.3039999999999998</c:v>
                </c:pt>
                <c:pt idx="2773">
                  <c:v>2.3050000000000002</c:v>
                </c:pt>
                <c:pt idx="2774">
                  <c:v>2.306</c:v>
                </c:pt>
                <c:pt idx="2775">
                  <c:v>2.3069999999999999</c:v>
                </c:pt>
                <c:pt idx="2776">
                  <c:v>2.3069999999999999</c:v>
                </c:pt>
                <c:pt idx="2777">
                  <c:v>2.3079999999999998</c:v>
                </c:pt>
                <c:pt idx="2778">
                  <c:v>2.3090000000000002</c:v>
                </c:pt>
                <c:pt idx="2779">
                  <c:v>2.31</c:v>
                </c:pt>
                <c:pt idx="2780">
                  <c:v>2.3109999999999999</c:v>
                </c:pt>
                <c:pt idx="2781">
                  <c:v>2.3119999999999998</c:v>
                </c:pt>
                <c:pt idx="2782">
                  <c:v>2.3119999999999998</c:v>
                </c:pt>
                <c:pt idx="2783">
                  <c:v>2.3130000000000002</c:v>
                </c:pt>
                <c:pt idx="2784">
                  <c:v>2.3140000000000001</c:v>
                </c:pt>
                <c:pt idx="2785">
                  <c:v>2.3149999999999999</c:v>
                </c:pt>
                <c:pt idx="2786">
                  <c:v>2.3159999999999998</c:v>
                </c:pt>
                <c:pt idx="2787">
                  <c:v>2.3159999999999998</c:v>
                </c:pt>
                <c:pt idx="2788">
                  <c:v>2.3170000000000002</c:v>
                </c:pt>
                <c:pt idx="2789">
                  <c:v>2.3180000000000001</c:v>
                </c:pt>
                <c:pt idx="2790">
                  <c:v>2.319</c:v>
                </c:pt>
                <c:pt idx="2791">
                  <c:v>2.3199999999999998</c:v>
                </c:pt>
                <c:pt idx="2792">
                  <c:v>2.3210000000000002</c:v>
                </c:pt>
                <c:pt idx="2793">
                  <c:v>2.3210000000000002</c:v>
                </c:pt>
                <c:pt idx="2794">
                  <c:v>2.3220000000000001</c:v>
                </c:pt>
                <c:pt idx="2795">
                  <c:v>2.323</c:v>
                </c:pt>
                <c:pt idx="2796">
                  <c:v>2.3239999999999998</c:v>
                </c:pt>
                <c:pt idx="2797">
                  <c:v>2.3250000000000002</c:v>
                </c:pt>
                <c:pt idx="2798">
                  <c:v>2.3260000000000001</c:v>
                </c:pt>
                <c:pt idx="2799">
                  <c:v>2.3260000000000001</c:v>
                </c:pt>
                <c:pt idx="2800">
                  <c:v>2.327</c:v>
                </c:pt>
                <c:pt idx="2801">
                  <c:v>2.3279999999999998</c:v>
                </c:pt>
                <c:pt idx="2802">
                  <c:v>2.3290000000000002</c:v>
                </c:pt>
                <c:pt idx="2803">
                  <c:v>2.33</c:v>
                </c:pt>
                <c:pt idx="2804">
                  <c:v>2.331</c:v>
                </c:pt>
                <c:pt idx="2805">
                  <c:v>2.331</c:v>
                </c:pt>
                <c:pt idx="2806">
                  <c:v>2.3319999999999999</c:v>
                </c:pt>
                <c:pt idx="2807">
                  <c:v>2.3330000000000002</c:v>
                </c:pt>
                <c:pt idx="2808">
                  <c:v>2.3340000000000001</c:v>
                </c:pt>
                <c:pt idx="2809">
                  <c:v>2.335</c:v>
                </c:pt>
                <c:pt idx="2810">
                  <c:v>2.3359999999999999</c:v>
                </c:pt>
                <c:pt idx="2811">
                  <c:v>2.3359999999999999</c:v>
                </c:pt>
                <c:pt idx="2812">
                  <c:v>2.3370000000000002</c:v>
                </c:pt>
                <c:pt idx="2813">
                  <c:v>2.3380000000000001</c:v>
                </c:pt>
                <c:pt idx="2814">
                  <c:v>2.339</c:v>
                </c:pt>
                <c:pt idx="2815">
                  <c:v>2.34</c:v>
                </c:pt>
                <c:pt idx="2816">
                  <c:v>2.3410000000000002</c:v>
                </c:pt>
                <c:pt idx="2817">
                  <c:v>2.3410000000000002</c:v>
                </c:pt>
                <c:pt idx="2818">
                  <c:v>2.3420000000000001</c:v>
                </c:pt>
                <c:pt idx="2819">
                  <c:v>2.343</c:v>
                </c:pt>
                <c:pt idx="2820">
                  <c:v>2.3439999999999999</c:v>
                </c:pt>
                <c:pt idx="2821">
                  <c:v>2.3450000000000002</c:v>
                </c:pt>
                <c:pt idx="2822">
                  <c:v>2.3460000000000001</c:v>
                </c:pt>
                <c:pt idx="2823">
                  <c:v>2.3460000000000001</c:v>
                </c:pt>
                <c:pt idx="2824">
                  <c:v>2.347</c:v>
                </c:pt>
                <c:pt idx="2825">
                  <c:v>2.3479999999999999</c:v>
                </c:pt>
                <c:pt idx="2826">
                  <c:v>2.3490000000000002</c:v>
                </c:pt>
                <c:pt idx="2827">
                  <c:v>2.35</c:v>
                </c:pt>
                <c:pt idx="2828">
                  <c:v>2.351</c:v>
                </c:pt>
                <c:pt idx="2829">
                  <c:v>2.351</c:v>
                </c:pt>
                <c:pt idx="2830">
                  <c:v>2.3519999999999999</c:v>
                </c:pt>
                <c:pt idx="2831">
                  <c:v>2.3530000000000002</c:v>
                </c:pt>
                <c:pt idx="2832">
                  <c:v>2.3540000000000001</c:v>
                </c:pt>
                <c:pt idx="2833">
                  <c:v>2.355</c:v>
                </c:pt>
                <c:pt idx="2834">
                  <c:v>2.3559999999999999</c:v>
                </c:pt>
                <c:pt idx="2835">
                  <c:v>2.3559999999999999</c:v>
                </c:pt>
                <c:pt idx="2836">
                  <c:v>2.3570000000000002</c:v>
                </c:pt>
                <c:pt idx="2837">
                  <c:v>2.3580000000000001</c:v>
                </c:pt>
                <c:pt idx="2838">
                  <c:v>2.359</c:v>
                </c:pt>
                <c:pt idx="2839">
                  <c:v>2.36</c:v>
                </c:pt>
                <c:pt idx="2840">
                  <c:v>2.3610000000000002</c:v>
                </c:pt>
                <c:pt idx="2841">
                  <c:v>2.3610000000000002</c:v>
                </c:pt>
                <c:pt idx="2842">
                  <c:v>2.3620000000000001</c:v>
                </c:pt>
                <c:pt idx="2843">
                  <c:v>2.363</c:v>
                </c:pt>
                <c:pt idx="2844">
                  <c:v>2.3639999999999999</c:v>
                </c:pt>
                <c:pt idx="2845">
                  <c:v>2.3650000000000002</c:v>
                </c:pt>
                <c:pt idx="2846">
                  <c:v>2.3660000000000001</c:v>
                </c:pt>
                <c:pt idx="2847">
                  <c:v>2.3660000000000001</c:v>
                </c:pt>
                <c:pt idx="2848">
                  <c:v>2.367</c:v>
                </c:pt>
                <c:pt idx="2849">
                  <c:v>2.3679999999999999</c:v>
                </c:pt>
                <c:pt idx="2850">
                  <c:v>2.3690000000000002</c:v>
                </c:pt>
                <c:pt idx="2851">
                  <c:v>2.37</c:v>
                </c:pt>
                <c:pt idx="2852">
                  <c:v>2.371</c:v>
                </c:pt>
                <c:pt idx="2853">
                  <c:v>2.371</c:v>
                </c:pt>
                <c:pt idx="2854">
                  <c:v>2.3719999999999999</c:v>
                </c:pt>
                <c:pt idx="2855">
                  <c:v>2.3730000000000002</c:v>
                </c:pt>
                <c:pt idx="2856">
                  <c:v>2.3740000000000001</c:v>
                </c:pt>
                <c:pt idx="2857">
                  <c:v>2.375</c:v>
                </c:pt>
                <c:pt idx="2858">
                  <c:v>2.375</c:v>
                </c:pt>
                <c:pt idx="2859">
                  <c:v>2.3759999999999999</c:v>
                </c:pt>
                <c:pt idx="2860">
                  <c:v>2.3769999999999998</c:v>
                </c:pt>
                <c:pt idx="2861">
                  <c:v>2.3780000000000001</c:v>
                </c:pt>
                <c:pt idx="2862">
                  <c:v>2.379</c:v>
                </c:pt>
                <c:pt idx="2863">
                  <c:v>2.38</c:v>
                </c:pt>
                <c:pt idx="2864">
                  <c:v>2.38</c:v>
                </c:pt>
                <c:pt idx="2865">
                  <c:v>2.3809999999999998</c:v>
                </c:pt>
                <c:pt idx="2866">
                  <c:v>2.3820000000000001</c:v>
                </c:pt>
                <c:pt idx="2867">
                  <c:v>2.383</c:v>
                </c:pt>
                <c:pt idx="2868">
                  <c:v>2.3839999999999999</c:v>
                </c:pt>
                <c:pt idx="2869">
                  <c:v>2.3849999999999998</c:v>
                </c:pt>
                <c:pt idx="2870">
                  <c:v>2.3849999999999998</c:v>
                </c:pt>
                <c:pt idx="2871">
                  <c:v>2.3860000000000001</c:v>
                </c:pt>
                <c:pt idx="2872">
                  <c:v>2.387</c:v>
                </c:pt>
                <c:pt idx="2873">
                  <c:v>2.3879999999999999</c:v>
                </c:pt>
                <c:pt idx="2874">
                  <c:v>2.3889999999999998</c:v>
                </c:pt>
                <c:pt idx="2875">
                  <c:v>2.39</c:v>
                </c:pt>
                <c:pt idx="2876">
                  <c:v>2.39</c:v>
                </c:pt>
                <c:pt idx="2877">
                  <c:v>2.391</c:v>
                </c:pt>
                <c:pt idx="2878">
                  <c:v>2.3919999999999999</c:v>
                </c:pt>
                <c:pt idx="2879">
                  <c:v>2.3929999999999998</c:v>
                </c:pt>
                <c:pt idx="2880">
                  <c:v>2.3940000000000001</c:v>
                </c:pt>
                <c:pt idx="2881">
                  <c:v>2.395</c:v>
                </c:pt>
                <c:pt idx="2882">
                  <c:v>2.395</c:v>
                </c:pt>
                <c:pt idx="2883">
                  <c:v>2.3959999999999999</c:v>
                </c:pt>
                <c:pt idx="2884">
                  <c:v>2.3969999999999998</c:v>
                </c:pt>
                <c:pt idx="2885">
                  <c:v>2.3980000000000001</c:v>
                </c:pt>
                <c:pt idx="2886">
                  <c:v>2.399</c:v>
                </c:pt>
                <c:pt idx="2887">
                  <c:v>2.4</c:v>
                </c:pt>
                <c:pt idx="2888">
                  <c:v>2.4</c:v>
                </c:pt>
                <c:pt idx="2889">
                  <c:v>2.4009999999999998</c:v>
                </c:pt>
                <c:pt idx="2890">
                  <c:v>2.4020000000000001</c:v>
                </c:pt>
                <c:pt idx="2891">
                  <c:v>2.403</c:v>
                </c:pt>
                <c:pt idx="2892">
                  <c:v>2.4039999999999999</c:v>
                </c:pt>
                <c:pt idx="2893">
                  <c:v>2.4049999999999998</c:v>
                </c:pt>
                <c:pt idx="2894">
                  <c:v>2.4049999999999998</c:v>
                </c:pt>
                <c:pt idx="2895">
                  <c:v>2.4060000000000001</c:v>
                </c:pt>
                <c:pt idx="2896">
                  <c:v>2.407</c:v>
                </c:pt>
                <c:pt idx="2897">
                  <c:v>2.4079999999999999</c:v>
                </c:pt>
                <c:pt idx="2898">
                  <c:v>2.4089999999999998</c:v>
                </c:pt>
                <c:pt idx="2899">
                  <c:v>2.41</c:v>
                </c:pt>
                <c:pt idx="2900">
                  <c:v>2.41</c:v>
                </c:pt>
                <c:pt idx="2901">
                  <c:v>2.411</c:v>
                </c:pt>
                <c:pt idx="2902">
                  <c:v>2.4119999999999999</c:v>
                </c:pt>
                <c:pt idx="2903">
                  <c:v>2.4129999999999998</c:v>
                </c:pt>
                <c:pt idx="2904">
                  <c:v>2.4140000000000001</c:v>
                </c:pt>
                <c:pt idx="2905">
                  <c:v>2.415</c:v>
                </c:pt>
                <c:pt idx="2906">
                  <c:v>2.415</c:v>
                </c:pt>
                <c:pt idx="2907">
                  <c:v>2.4159999999999999</c:v>
                </c:pt>
                <c:pt idx="2908">
                  <c:v>2.4169999999999998</c:v>
                </c:pt>
                <c:pt idx="2909">
                  <c:v>2.4180000000000001</c:v>
                </c:pt>
                <c:pt idx="2910">
                  <c:v>2.419</c:v>
                </c:pt>
                <c:pt idx="2911">
                  <c:v>2.42</c:v>
                </c:pt>
                <c:pt idx="2912">
                  <c:v>2.42</c:v>
                </c:pt>
                <c:pt idx="2913">
                  <c:v>2.4209999999999998</c:v>
                </c:pt>
                <c:pt idx="2914">
                  <c:v>2.4220000000000002</c:v>
                </c:pt>
                <c:pt idx="2915">
                  <c:v>2.423</c:v>
                </c:pt>
                <c:pt idx="2916">
                  <c:v>2.4239999999999999</c:v>
                </c:pt>
                <c:pt idx="2917">
                  <c:v>2.4249999999999998</c:v>
                </c:pt>
                <c:pt idx="2918">
                  <c:v>2.4249999999999998</c:v>
                </c:pt>
                <c:pt idx="2919">
                  <c:v>2.4260000000000002</c:v>
                </c:pt>
                <c:pt idx="2920">
                  <c:v>2.427</c:v>
                </c:pt>
                <c:pt idx="2921">
                  <c:v>2.4279999999999999</c:v>
                </c:pt>
                <c:pt idx="2922">
                  <c:v>2.4289999999999998</c:v>
                </c:pt>
                <c:pt idx="2923">
                  <c:v>2.4289999999999998</c:v>
                </c:pt>
                <c:pt idx="2924">
                  <c:v>2.4300000000000002</c:v>
                </c:pt>
                <c:pt idx="2925">
                  <c:v>2.431</c:v>
                </c:pt>
                <c:pt idx="2926">
                  <c:v>2.4319999999999999</c:v>
                </c:pt>
                <c:pt idx="2927">
                  <c:v>2.4329999999999998</c:v>
                </c:pt>
                <c:pt idx="2928">
                  <c:v>2.4340000000000002</c:v>
                </c:pt>
                <c:pt idx="2929">
                  <c:v>2.4340000000000002</c:v>
                </c:pt>
                <c:pt idx="2930">
                  <c:v>2.4350000000000001</c:v>
                </c:pt>
                <c:pt idx="2931">
                  <c:v>2.4359999999999999</c:v>
                </c:pt>
                <c:pt idx="2932">
                  <c:v>2.4369999999999998</c:v>
                </c:pt>
                <c:pt idx="2933">
                  <c:v>2.4380000000000002</c:v>
                </c:pt>
                <c:pt idx="2934">
                  <c:v>2.4390000000000001</c:v>
                </c:pt>
                <c:pt idx="2935">
                  <c:v>2.4390000000000001</c:v>
                </c:pt>
                <c:pt idx="2936">
                  <c:v>2.44</c:v>
                </c:pt>
                <c:pt idx="2937">
                  <c:v>2.4409999999999998</c:v>
                </c:pt>
                <c:pt idx="2938">
                  <c:v>2.4420000000000002</c:v>
                </c:pt>
                <c:pt idx="2939">
                  <c:v>2.4430000000000001</c:v>
                </c:pt>
                <c:pt idx="2940">
                  <c:v>2.444</c:v>
                </c:pt>
                <c:pt idx="2941">
                  <c:v>2.444</c:v>
                </c:pt>
                <c:pt idx="2942">
                  <c:v>2.4449999999999998</c:v>
                </c:pt>
                <c:pt idx="2943">
                  <c:v>2.4460000000000002</c:v>
                </c:pt>
                <c:pt idx="2944">
                  <c:v>2.4470000000000001</c:v>
                </c:pt>
                <c:pt idx="2945">
                  <c:v>2.448</c:v>
                </c:pt>
                <c:pt idx="2946">
                  <c:v>2.4489999999999998</c:v>
                </c:pt>
                <c:pt idx="2947">
                  <c:v>2.4489999999999998</c:v>
                </c:pt>
                <c:pt idx="2948">
                  <c:v>2.4500000000000002</c:v>
                </c:pt>
                <c:pt idx="2949">
                  <c:v>2.4510000000000001</c:v>
                </c:pt>
                <c:pt idx="2950">
                  <c:v>2.452</c:v>
                </c:pt>
                <c:pt idx="2951">
                  <c:v>2.4529999999999998</c:v>
                </c:pt>
                <c:pt idx="2952">
                  <c:v>2.4540000000000002</c:v>
                </c:pt>
                <c:pt idx="2953">
                  <c:v>2.4540000000000002</c:v>
                </c:pt>
                <c:pt idx="2954">
                  <c:v>2.4550000000000001</c:v>
                </c:pt>
                <c:pt idx="2955">
                  <c:v>2.456</c:v>
                </c:pt>
                <c:pt idx="2956">
                  <c:v>2.4569999999999999</c:v>
                </c:pt>
                <c:pt idx="2957">
                  <c:v>2.4580000000000002</c:v>
                </c:pt>
                <c:pt idx="2958">
                  <c:v>2.4590000000000001</c:v>
                </c:pt>
                <c:pt idx="2959">
                  <c:v>2.4590000000000001</c:v>
                </c:pt>
                <c:pt idx="2960">
                  <c:v>2.46</c:v>
                </c:pt>
                <c:pt idx="2961">
                  <c:v>2.4609999999999999</c:v>
                </c:pt>
                <c:pt idx="2962">
                  <c:v>2.4620000000000002</c:v>
                </c:pt>
                <c:pt idx="2963">
                  <c:v>2.4630000000000001</c:v>
                </c:pt>
                <c:pt idx="2964">
                  <c:v>2.464</c:v>
                </c:pt>
                <c:pt idx="2965">
                  <c:v>2.464</c:v>
                </c:pt>
                <c:pt idx="2966">
                  <c:v>2.4649999999999999</c:v>
                </c:pt>
                <c:pt idx="2967">
                  <c:v>2.4660000000000002</c:v>
                </c:pt>
                <c:pt idx="2968">
                  <c:v>2.4670000000000001</c:v>
                </c:pt>
                <c:pt idx="2969">
                  <c:v>2.468</c:v>
                </c:pt>
                <c:pt idx="2970">
                  <c:v>2.4689999999999999</c:v>
                </c:pt>
                <c:pt idx="2971">
                  <c:v>2.4689999999999999</c:v>
                </c:pt>
                <c:pt idx="2972">
                  <c:v>2.4700000000000002</c:v>
                </c:pt>
                <c:pt idx="2973">
                  <c:v>2.4710000000000001</c:v>
                </c:pt>
                <c:pt idx="2974">
                  <c:v>2.472</c:v>
                </c:pt>
                <c:pt idx="2975">
                  <c:v>2.4729999999999999</c:v>
                </c:pt>
                <c:pt idx="2976">
                  <c:v>2.4740000000000002</c:v>
                </c:pt>
                <c:pt idx="2977">
                  <c:v>2.4740000000000002</c:v>
                </c:pt>
                <c:pt idx="2978">
                  <c:v>2.4750000000000001</c:v>
                </c:pt>
                <c:pt idx="2979">
                  <c:v>2.476</c:v>
                </c:pt>
                <c:pt idx="2980">
                  <c:v>2.4769999999999999</c:v>
                </c:pt>
                <c:pt idx="2981">
                  <c:v>2.4780000000000002</c:v>
                </c:pt>
                <c:pt idx="2982">
                  <c:v>2.4790000000000001</c:v>
                </c:pt>
                <c:pt idx="2983">
                  <c:v>2.4790000000000001</c:v>
                </c:pt>
                <c:pt idx="2984">
                  <c:v>2.48</c:v>
                </c:pt>
                <c:pt idx="2985">
                  <c:v>2.4809999999999999</c:v>
                </c:pt>
                <c:pt idx="2986">
                  <c:v>2.4820000000000002</c:v>
                </c:pt>
                <c:pt idx="2987">
                  <c:v>2.4830000000000001</c:v>
                </c:pt>
                <c:pt idx="2988">
                  <c:v>2.484</c:v>
                </c:pt>
                <c:pt idx="2989">
                  <c:v>2.484</c:v>
                </c:pt>
                <c:pt idx="2990">
                  <c:v>2.4849999999999999</c:v>
                </c:pt>
                <c:pt idx="2991">
                  <c:v>2.4860000000000002</c:v>
                </c:pt>
                <c:pt idx="2992">
                  <c:v>2.4870000000000001</c:v>
                </c:pt>
                <c:pt idx="2993">
                  <c:v>2.488</c:v>
                </c:pt>
                <c:pt idx="2994">
                  <c:v>2.488</c:v>
                </c:pt>
                <c:pt idx="2995">
                  <c:v>2.4889999999999999</c:v>
                </c:pt>
                <c:pt idx="2996">
                  <c:v>2.4900000000000002</c:v>
                </c:pt>
                <c:pt idx="2997">
                  <c:v>2.4910000000000001</c:v>
                </c:pt>
                <c:pt idx="2998">
                  <c:v>2.492</c:v>
                </c:pt>
                <c:pt idx="2999">
                  <c:v>2.4929999999999999</c:v>
                </c:pt>
                <c:pt idx="3000">
                  <c:v>2.4929999999999999</c:v>
                </c:pt>
                <c:pt idx="3001">
                  <c:v>2.4940000000000002</c:v>
                </c:pt>
                <c:pt idx="3002">
                  <c:v>2.4950000000000001</c:v>
                </c:pt>
                <c:pt idx="3003">
                  <c:v>2.496</c:v>
                </c:pt>
                <c:pt idx="3004">
                  <c:v>2.4969999999999999</c:v>
                </c:pt>
                <c:pt idx="3005">
                  <c:v>2.4980000000000002</c:v>
                </c:pt>
                <c:pt idx="3006">
                  <c:v>2.4980000000000002</c:v>
                </c:pt>
                <c:pt idx="3007">
                  <c:v>2.4990000000000001</c:v>
                </c:pt>
                <c:pt idx="3008">
                  <c:v>2.5</c:v>
                </c:pt>
                <c:pt idx="3009">
                  <c:v>2.5009999999999999</c:v>
                </c:pt>
                <c:pt idx="3010">
                  <c:v>2.5019999999999998</c:v>
                </c:pt>
                <c:pt idx="3011">
                  <c:v>2.5030000000000001</c:v>
                </c:pt>
                <c:pt idx="3012">
                  <c:v>2.5030000000000001</c:v>
                </c:pt>
                <c:pt idx="3013">
                  <c:v>2.504</c:v>
                </c:pt>
                <c:pt idx="3014">
                  <c:v>2.5049999999999999</c:v>
                </c:pt>
                <c:pt idx="3015">
                  <c:v>2.5059999999999998</c:v>
                </c:pt>
                <c:pt idx="3016">
                  <c:v>2.5070000000000001</c:v>
                </c:pt>
                <c:pt idx="3017">
                  <c:v>2.508</c:v>
                </c:pt>
                <c:pt idx="3018">
                  <c:v>2.508</c:v>
                </c:pt>
                <c:pt idx="3019">
                  <c:v>2.5089999999999999</c:v>
                </c:pt>
                <c:pt idx="3020">
                  <c:v>2.5099999999999998</c:v>
                </c:pt>
                <c:pt idx="3021">
                  <c:v>2.5110000000000001</c:v>
                </c:pt>
                <c:pt idx="3022">
                  <c:v>2.512</c:v>
                </c:pt>
                <c:pt idx="3023">
                  <c:v>2.5129999999999999</c:v>
                </c:pt>
                <c:pt idx="3024">
                  <c:v>2.5129999999999999</c:v>
                </c:pt>
                <c:pt idx="3025">
                  <c:v>2.5139999999999998</c:v>
                </c:pt>
                <c:pt idx="3026">
                  <c:v>2.5150000000000001</c:v>
                </c:pt>
                <c:pt idx="3027">
                  <c:v>2.516</c:v>
                </c:pt>
                <c:pt idx="3028">
                  <c:v>2.5169999999999999</c:v>
                </c:pt>
                <c:pt idx="3029">
                  <c:v>2.5179999999999998</c:v>
                </c:pt>
                <c:pt idx="3030">
                  <c:v>2.5179999999999998</c:v>
                </c:pt>
                <c:pt idx="3031">
                  <c:v>2.5190000000000001</c:v>
                </c:pt>
                <c:pt idx="3032">
                  <c:v>2.52</c:v>
                </c:pt>
                <c:pt idx="3033">
                  <c:v>2.5209999999999999</c:v>
                </c:pt>
                <c:pt idx="3034">
                  <c:v>2.5219999999999998</c:v>
                </c:pt>
                <c:pt idx="3035">
                  <c:v>2.5230000000000001</c:v>
                </c:pt>
                <c:pt idx="3036">
                  <c:v>2.5230000000000001</c:v>
                </c:pt>
                <c:pt idx="3037">
                  <c:v>2.524</c:v>
                </c:pt>
                <c:pt idx="3038">
                  <c:v>2.5249999999999999</c:v>
                </c:pt>
                <c:pt idx="3039">
                  <c:v>2.5259999999999998</c:v>
                </c:pt>
                <c:pt idx="3040">
                  <c:v>2.5270000000000001</c:v>
                </c:pt>
                <c:pt idx="3041">
                  <c:v>2.528</c:v>
                </c:pt>
                <c:pt idx="3042">
                  <c:v>2.528</c:v>
                </c:pt>
                <c:pt idx="3043">
                  <c:v>2.5289999999999999</c:v>
                </c:pt>
                <c:pt idx="3044">
                  <c:v>2.5299999999999998</c:v>
                </c:pt>
                <c:pt idx="3045">
                  <c:v>2.5310000000000001</c:v>
                </c:pt>
                <c:pt idx="3046">
                  <c:v>2.532</c:v>
                </c:pt>
                <c:pt idx="3047">
                  <c:v>2.5329999999999999</c:v>
                </c:pt>
                <c:pt idx="3048">
                  <c:v>2.5329999999999999</c:v>
                </c:pt>
                <c:pt idx="3049">
                  <c:v>2.5339999999999998</c:v>
                </c:pt>
                <c:pt idx="3050">
                  <c:v>2.5350000000000001</c:v>
                </c:pt>
                <c:pt idx="3051">
                  <c:v>2.536</c:v>
                </c:pt>
                <c:pt idx="3052">
                  <c:v>2.5369999999999999</c:v>
                </c:pt>
                <c:pt idx="3053">
                  <c:v>2.5379999999999998</c:v>
                </c:pt>
                <c:pt idx="3054">
                  <c:v>2.5379999999999998</c:v>
                </c:pt>
                <c:pt idx="3055">
                  <c:v>2.5390000000000001</c:v>
                </c:pt>
                <c:pt idx="3056">
                  <c:v>2.54</c:v>
                </c:pt>
                <c:pt idx="3057">
                  <c:v>2.5409999999999999</c:v>
                </c:pt>
                <c:pt idx="3058">
                  <c:v>2.5419999999999998</c:v>
                </c:pt>
                <c:pt idx="3059">
                  <c:v>2.5419999999999998</c:v>
                </c:pt>
                <c:pt idx="3060">
                  <c:v>2.5430000000000001</c:v>
                </c:pt>
                <c:pt idx="3061">
                  <c:v>2.544</c:v>
                </c:pt>
                <c:pt idx="3062">
                  <c:v>2.5449999999999999</c:v>
                </c:pt>
                <c:pt idx="3063">
                  <c:v>2.5459999999999998</c:v>
                </c:pt>
                <c:pt idx="3064">
                  <c:v>2.5470000000000002</c:v>
                </c:pt>
                <c:pt idx="3065">
                  <c:v>2.5470000000000002</c:v>
                </c:pt>
                <c:pt idx="3066">
                  <c:v>2.548</c:v>
                </c:pt>
                <c:pt idx="3067">
                  <c:v>2.5489999999999999</c:v>
                </c:pt>
                <c:pt idx="3068">
                  <c:v>2.5499999999999998</c:v>
                </c:pt>
                <c:pt idx="3069">
                  <c:v>2.5510000000000002</c:v>
                </c:pt>
                <c:pt idx="3070">
                  <c:v>2.552</c:v>
                </c:pt>
                <c:pt idx="3071">
                  <c:v>2.552</c:v>
                </c:pt>
                <c:pt idx="3072">
                  <c:v>2.5529999999999999</c:v>
                </c:pt>
                <c:pt idx="3073">
                  <c:v>2.5539999999999998</c:v>
                </c:pt>
                <c:pt idx="3074">
                  <c:v>2.5550000000000002</c:v>
                </c:pt>
                <c:pt idx="3075">
                  <c:v>2.556</c:v>
                </c:pt>
                <c:pt idx="3076">
                  <c:v>2.5569999999999999</c:v>
                </c:pt>
                <c:pt idx="3077">
                  <c:v>2.5569999999999999</c:v>
                </c:pt>
                <c:pt idx="3078">
                  <c:v>2.5579999999999998</c:v>
                </c:pt>
                <c:pt idx="3079">
                  <c:v>2.5590000000000002</c:v>
                </c:pt>
                <c:pt idx="3080">
                  <c:v>2.56</c:v>
                </c:pt>
                <c:pt idx="3081">
                  <c:v>2.5609999999999999</c:v>
                </c:pt>
                <c:pt idx="3082">
                  <c:v>2.5619999999999998</c:v>
                </c:pt>
                <c:pt idx="3083">
                  <c:v>2.5619999999999998</c:v>
                </c:pt>
                <c:pt idx="3084">
                  <c:v>2.5630000000000002</c:v>
                </c:pt>
                <c:pt idx="3085">
                  <c:v>2.5640000000000001</c:v>
                </c:pt>
                <c:pt idx="3086">
                  <c:v>2.5649999999999999</c:v>
                </c:pt>
                <c:pt idx="3087">
                  <c:v>2.5659999999999998</c:v>
                </c:pt>
                <c:pt idx="3088">
                  <c:v>2.5670000000000002</c:v>
                </c:pt>
                <c:pt idx="3089">
                  <c:v>2.5670000000000002</c:v>
                </c:pt>
                <c:pt idx="3090">
                  <c:v>2.5680000000000001</c:v>
                </c:pt>
                <c:pt idx="3091">
                  <c:v>2.569</c:v>
                </c:pt>
                <c:pt idx="3092">
                  <c:v>2.57</c:v>
                </c:pt>
                <c:pt idx="3093">
                  <c:v>2.5710000000000002</c:v>
                </c:pt>
                <c:pt idx="3094">
                  <c:v>2.5720000000000001</c:v>
                </c:pt>
                <c:pt idx="3095">
                  <c:v>2.5720000000000001</c:v>
                </c:pt>
                <c:pt idx="3096">
                  <c:v>2.573</c:v>
                </c:pt>
                <c:pt idx="3097">
                  <c:v>2.5739999999999998</c:v>
                </c:pt>
                <c:pt idx="3098">
                  <c:v>2.5750000000000002</c:v>
                </c:pt>
                <c:pt idx="3099">
                  <c:v>2.5760000000000001</c:v>
                </c:pt>
                <c:pt idx="3100">
                  <c:v>2.577</c:v>
                </c:pt>
                <c:pt idx="3101">
                  <c:v>2.577</c:v>
                </c:pt>
                <c:pt idx="3102">
                  <c:v>2.5779999999999998</c:v>
                </c:pt>
                <c:pt idx="3103">
                  <c:v>2.5790000000000002</c:v>
                </c:pt>
                <c:pt idx="3104">
                  <c:v>2.58</c:v>
                </c:pt>
                <c:pt idx="3105">
                  <c:v>2.581</c:v>
                </c:pt>
                <c:pt idx="3106">
                  <c:v>2.5819999999999999</c:v>
                </c:pt>
                <c:pt idx="3107">
                  <c:v>2.5819999999999999</c:v>
                </c:pt>
                <c:pt idx="3108">
                  <c:v>2.5830000000000002</c:v>
                </c:pt>
                <c:pt idx="3109">
                  <c:v>2.5840000000000001</c:v>
                </c:pt>
                <c:pt idx="3110">
                  <c:v>2.585</c:v>
                </c:pt>
                <c:pt idx="3111">
                  <c:v>2.5859999999999999</c:v>
                </c:pt>
                <c:pt idx="3112">
                  <c:v>2.5870000000000002</c:v>
                </c:pt>
                <c:pt idx="3113">
                  <c:v>2.5870000000000002</c:v>
                </c:pt>
                <c:pt idx="3114">
                  <c:v>2.5880000000000001</c:v>
                </c:pt>
                <c:pt idx="3115">
                  <c:v>2.589</c:v>
                </c:pt>
                <c:pt idx="3116">
                  <c:v>2.59</c:v>
                </c:pt>
                <c:pt idx="3117">
                  <c:v>2.5910000000000002</c:v>
                </c:pt>
                <c:pt idx="3118">
                  <c:v>2.5920000000000001</c:v>
                </c:pt>
                <c:pt idx="3119">
                  <c:v>2.5920000000000001</c:v>
                </c:pt>
                <c:pt idx="3120">
                  <c:v>2.593</c:v>
                </c:pt>
                <c:pt idx="3121">
                  <c:v>2.5939999999999999</c:v>
                </c:pt>
                <c:pt idx="3122">
                  <c:v>2.5950000000000002</c:v>
                </c:pt>
                <c:pt idx="3123">
                  <c:v>2.5960000000000001</c:v>
                </c:pt>
                <c:pt idx="3124">
                  <c:v>2.597</c:v>
                </c:pt>
                <c:pt idx="3125">
                  <c:v>2.597</c:v>
                </c:pt>
                <c:pt idx="3126">
                  <c:v>2.5979999999999999</c:v>
                </c:pt>
                <c:pt idx="3127">
                  <c:v>2.5990000000000002</c:v>
                </c:pt>
                <c:pt idx="3128">
                  <c:v>2.6</c:v>
                </c:pt>
                <c:pt idx="3129">
                  <c:v>2.601</c:v>
                </c:pt>
                <c:pt idx="3130">
                  <c:v>2.601</c:v>
                </c:pt>
                <c:pt idx="3131">
                  <c:v>2.6019999999999999</c:v>
                </c:pt>
                <c:pt idx="3132">
                  <c:v>2.6030000000000002</c:v>
                </c:pt>
                <c:pt idx="3133">
                  <c:v>2.6040000000000001</c:v>
                </c:pt>
                <c:pt idx="3134">
                  <c:v>2.605</c:v>
                </c:pt>
                <c:pt idx="3135">
                  <c:v>2.6059999999999999</c:v>
                </c:pt>
                <c:pt idx="3136">
                  <c:v>2.6059999999999999</c:v>
                </c:pt>
                <c:pt idx="3137">
                  <c:v>2.6070000000000002</c:v>
                </c:pt>
                <c:pt idx="3138">
                  <c:v>2.6080000000000001</c:v>
                </c:pt>
                <c:pt idx="3139">
                  <c:v>2.609</c:v>
                </c:pt>
                <c:pt idx="3140">
                  <c:v>2.61</c:v>
                </c:pt>
                <c:pt idx="3141">
                  <c:v>2.6110000000000002</c:v>
                </c:pt>
                <c:pt idx="3142">
                  <c:v>2.6110000000000002</c:v>
                </c:pt>
                <c:pt idx="3143">
                  <c:v>2.6120000000000001</c:v>
                </c:pt>
                <c:pt idx="3144">
                  <c:v>2.613</c:v>
                </c:pt>
                <c:pt idx="3145">
                  <c:v>2.6139999999999999</c:v>
                </c:pt>
                <c:pt idx="3146">
                  <c:v>2.6150000000000002</c:v>
                </c:pt>
                <c:pt idx="3147">
                  <c:v>2.6160000000000001</c:v>
                </c:pt>
                <c:pt idx="3148">
                  <c:v>2.6160000000000001</c:v>
                </c:pt>
                <c:pt idx="3149">
                  <c:v>2.617</c:v>
                </c:pt>
                <c:pt idx="3150">
                  <c:v>2.6179999999999999</c:v>
                </c:pt>
                <c:pt idx="3151">
                  <c:v>2.6190000000000002</c:v>
                </c:pt>
                <c:pt idx="3152">
                  <c:v>2.62</c:v>
                </c:pt>
                <c:pt idx="3153">
                  <c:v>2.621</c:v>
                </c:pt>
                <c:pt idx="3154">
                  <c:v>2.621</c:v>
                </c:pt>
                <c:pt idx="3155">
                  <c:v>2.6219999999999999</c:v>
                </c:pt>
                <c:pt idx="3156">
                  <c:v>2.6230000000000002</c:v>
                </c:pt>
                <c:pt idx="3157">
                  <c:v>2.6240000000000001</c:v>
                </c:pt>
                <c:pt idx="3158">
                  <c:v>2.625</c:v>
                </c:pt>
                <c:pt idx="3159">
                  <c:v>2.6259999999999999</c:v>
                </c:pt>
                <c:pt idx="3160">
                  <c:v>2.6259999999999999</c:v>
                </c:pt>
                <c:pt idx="3161">
                  <c:v>2.6269999999999998</c:v>
                </c:pt>
                <c:pt idx="3162">
                  <c:v>2.6280000000000001</c:v>
                </c:pt>
                <c:pt idx="3163">
                  <c:v>2.629</c:v>
                </c:pt>
                <c:pt idx="3164">
                  <c:v>2.63</c:v>
                </c:pt>
                <c:pt idx="3165">
                  <c:v>2.6309999999999998</c:v>
                </c:pt>
                <c:pt idx="3166">
                  <c:v>2.6309999999999998</c:v>
                </c:pt>
                <c:pt idx="3167">
                  <c:v>2.6320000000000001</c:v>
                </c:pt>
                <c:pt idx="3168">
                  <c:v>2.633</c:v>
                </c:pt>
                <c:pt idx="3169">
                  <c:v>2.6339999999999999</c:v>
                </c:pt>
                <c:pt idx="3170">
                  <c:v>2.6349999999999998</c:v>
                </c:pt>
                <c:pt idx="3171">
                  <c:v>2.6360000000000001</c:v>
                </c:pt>
                <c:pt idx="3172">
                  <c:v>2.6360000000000001</c:v>
                </c:pt>
                <c:pt idx="3173">
                  <c:v>2.637</c:v>
                </c:pt>
                <c:pt idx="3174">
                  <c:v>2.6379999999999999</c:v>
                </c:pt>
                <c:pt idx="3175">
                  <c:v>2.6389999999999998</c:v>
                </c:pt>
                <c:pt idx="3176">
                  <c:v>2.64</c:v>
                </c:pt>
                <c:pt idx="3177">
                  <c:v>2.641</c:v>
                </c:pt>
                <c:pt idx="3178">
                  <c:v>2.641</c:v>
                </c:pt>
                <c:pt idx="3179">
                  <c:v>2.6419999999999999</c:v>
                </c:pt>
                <c:pt idx="3180">
                  <c:v>2.6429999999999998</c:v>
                </c:pt>
                <c:pt idx="3181">
                  <c:v>2.6440000000000001</c:v>
                </c:pt>
                <c:pt idx="3182">
                  <c:v>2.645</c:v>
                </c:pt>
                <c:pt idx="3183">
                  <c:v>2.6459999999999999</c:v>
                </c:pt>
                <c:pt idx="3184">
                  <c:v>2.6459999999999999</c:v>
                </c:pt>
                <c:pt idx="3185">
                  <c:v>2.6469999999999998</c:v>
                </c:pt>
                <c:pt idx="3186">
                  <c:v>2.6480000000000001</c:v>
                </c:pt>
                <c:pt idx="3187">
                  <c:v>2.649</c:v>
                </c:pt>
                <c:pt idx="3188">
                  <c:v>2.65</c:v>
                </c:pt>
                <c:pt idx="3189">
                  <c:v>2.6509999999999998</c:v>
                </c:pt>
                <c:pt idx="3190">
                  <c:v>2.6509999999999998</c:v>
                </c:pt>
                <c:pt idx="3191">
                  <c:v>2.6520000000000001</c:v>
                </c:pt>
                <c:pt idx="3192">
                  <c:v>2.653</c:v>
                </c:pt>
                <c:pt idx="3193">
                  <c:v>2.6539999999999999</c:v>
                </c:pt>
                <c:pt idx="3194">
                  <c:v>2.6549999999999998</c:v>
                </c:pt>
                <c:pt idx="3195">
                  <c:v>2.6549999999999998</c:v>
                </c:pt>
                <c:pt idx="3196">
                  <c:v>2.6560000000000001</c:v>
                </c:pt>
                <c:pt idx="3197">
                  <c:v>2.657</c:v>
                </c:pt>
                <c:pt idx="3198">
                  <c:v>2.6579999999999999</c:v>
                </c:pt>
                <c:pt idx="3199">
                  <c:v>2.6589999999999998</c:v>
                </c:pt>
                <c:pt idx="3200">
                  <c:v>2.66</c:v>
                </c:pt>
                <c:pt idx="3201">
                  <c:v>2.66</c:v>
                </c:pt>
                <c:pt idx="3202">
                  <c:v>2.661</c:v>
                </c:pt>
                <c:pt idx="3203">
                  <c:v>2.6619999999999999</c:v>
                </c:pt>
                <c:pt idx="3204">
                  <c:v>2.6629999999999998</c:v>
                </c:pt>
                <c:pt idx="3205">
                  <c:v>2.6640000000000001</c:v>
                </c:pt>
                <c:pt idx="3206">
                  <c:v>2.665</c:v>
                </c:pt>
                <c:pt idx="3207">
                  <c:v>2.665</c:v>
                </c:pt>
                <c:pt idx="3208">
                  <c:v>2.6659999999999999</c:v>
                </c:pt>
                <c:pt idx="3209">
                  <c:v>2.6669999999999998</c:v>
                </c:pt>
                <c:pt idx="3210">
                  <c:v>2.6680000000000001</c:v>
                </c:pt>
                <c:pt idx="3211">
                  <c:v>2.669</c:v>
                </c:pt>
                <c:pt idx="3212">
                  <c:v>2.67</c:v>
                </c:pt>
                <c:pt idx="3213">
                  <c:v>2.67</c:v>
                </c:pt>
                <c:pt idx="3214">
                  <c:v>2.6709999999999998</c:v>
                </c:pt>
                <c:pt idx="3215">
                  <c:v>2.6720000000000002</c:v>
                </c:pt>
                <c:pt idx="3216">
                  <c:v>2.673</c:v>
                </c:pt>
                <c:pt idx="3217">
                  <c:v>2.6739999999999999</c:v>
                </c:pt>
                <c:pt idx="3218">
                  <c:v>2.6749999999999998</c:v>
                </c:pt>
                <c:pt idx="3219">
                  <c:v>2.6749999999999998</c:v>
                </c:pt>
                <c:pt idx="3220">
                  <c:v>2.6760000000000002</c:v>
                </c:pt>
                <c:pt idx="3221">
                  <c:v>2.677</c:v>
                </c:pt>
                <c:pt idx="3222">
                  <c:v>2.6779999999999999</c:v>
                </c:pt>
                <c:pt idx="3223">
                  <c:v>2.6789999999999998</c:v>
                </c:pt>
                <c:pt idx="3224">
                  <c:v>2.68</c:v>
                </c:pt>
                <c:pt idx="3225">
                  <c:v>2.68</c:v>
                </c:pt>
                <c:pt idx="3226">
                  <c:v>2.681</c:v>
                </c:pt>
                <c:pt idx="3227">
                  <c:v>2.6819999999999999</c:v>
                </c:pt>
                <c:pt idx="3228">
                  <c:v>2.6829999999999998</c:v>
                </c:pt>
                <c:pt idx="3229">
                  <c:v>2.6840000000000002</c:v>
                </c:pt>
                <c:pt idx="3230">
                  <c:v>2.6850000000000001</c:v>
                </c:pt>
                <c:pt idx="3231">
                  <c:v>2.6850000000000001</c:v>
                </c:pt>
                <c:pt idx="3232">
                  <c:v>2.6859999999999999</c:v>
                </c:pt>
                <c:pt idx="3233">
                  <c:v>2.6869999999999998</c:v>
                </c:pt>
                <c:pt idx="3234">
                  <c:v>2.6880000000000002</c:v>
                </c:pt>
                <c:pt idx="3235">
                  <c:v>2.6890000000000001</c:v>
                </c:pt>
                <c:pt idx="3236">
                  <c:v>2.69</c:v>
                </c:pt>
                <c:pt idx="3237">
                  <c:v>2.69</c:v>
                </c:pt>
                <c:pt idx="3238">
                  <c:v>2.6909999999999998</c:v>
                </c:pt>
                <c:pt idx="3239">
                  <c:v>2.6920000000000002</c:v>
                </c:pt>
                <c:pt idx="3240">
                  <c:v>2.6930000000000001</c:v>
                </c:pt>
                <c:pt idx="3241">
                  <c:v>2.694</c:v>
                </c:pt>
                <c:pt idx="3242">
                  <c:v>2.6949999999999998</c:v>
                </c:pt>
                <c:pt idx="3243">
                  <c:v>2.6949999999999998</c:v>
                </c:pt>
                <c:pt idx="3244">
                  <c:v>2.6960000000000002</c:v>
                </c:pt>
                <c:pt idx="3245">
                  <c:v>2.6970000000000001</c:v>
                </c:pt>
                <c:pt idx="3246">
                  <c:v>2.698</c:v>
                </c:pt>
                <c:pt idx="3247">
                  <c:v>2.6989999999999998</c:v>
                </c:pt>
                <c:pt idx="3248">
                  <c:v>2.7</c:v>
                </c:pt>
                <c:pt idx="3249">
                  <c:v>2.7</c:v>
                </c:pt>
                <c:pt idx="3250">
                  <c:v>2.7010000000000001</c:v>
                </c:pt>
                <c:pt idx="3251">
                  <c:v>2.702</c:v>
                </c:pt>
                <c:pt idx="3252">
                  <c:v>2.7029999999999998</c:v>
                </c:pt>
                <c:pt idx="3253">
                  <c:v>2.7040000000000002</c:v>
                </c:pt>
                <c:pt idx="3254">
                  <c:v>2.7050000000000001</c:v>
                </c:pt>
                <c:pt idx="3255">
                  <c:v>2.7050000000000001</c:v>
                </c:pt>
                <c:pt idx="3256">
                  <c:v>2.706</c:v>
                </c:pt>
                <c:pt idx="3257">
                  <c:v>2.7069999999999999</c:v>
                </c:pt>
                <c:pt idx="3258">
                  <c:v>2.7080000000000002</c:v>
                </c:pt>
                <c:pt idx="3259">
                  <c:v>2.7090000000000001</c:v>
                </c:pt>
                <c:pt idx="3260">
                  <c:v>2.71</c:v>
                </c:pt>
                <c:pt idx="3261">
                  <c:v>2.71</c:v>
                </c:pt>
                <c:pt idx="3262">
                  <c:v>2.7109999999999999</c:v>
                </c:pt>
                <c:pt idx="3263">
                  <c:v>2.7120000000000002</c:v>
                </c:pt>
                <c:pt idx="3264">
                  <c:v>2.7130000000000001</c:v>
                </c:pt>
                <c:pt idx="3265">
                  <c:v>2.714</c:v>
                </c:pt>
                <c:pt idx="3266">
                  <c:v>2.714</c:v>
                </c:pt>
                <c:pt idx="3267">
                  <c:v>2.7149999999999999</c:v>
                </c:pt>
                <c:pt idx="3268">
                  <c:v>2.7160000000000002</c:v>
                </c:pt>
                <c:pt idx="3269">
                  <c:v>2.7170000000000001</c:v>
                </c:pt>
                <c:pt idx="3270">
                  <c:v>2.718</c:v>
                </c:pt>
                <c:pt idx="3271">
                  <c:v>2.7189999999999999</c:v>
                </c:pt>
                <c:pt idx="3272">
                  <c:v>2.7189999999999999</c:v>
                </c:pt>
                <c:pt idx="3273">
                  <c:v>2.72</c:v>
                </c:pt>
                <c:pt idx="3274">
                  <c:v>2.7210000000000001</c:v>
                </c:pt>
                <c:pt idx="3275">
                  <c:v>2.722</c:v>
                </c:pt>
                <c:pt idx="3276">
                  <c:v>2.7229999999999999</c:v>
                </c:pt>
                <c:pt idx="3277">
                  <c:v>2.7240000000000002</c:v>
                </c:pt>
                <c:pt idx="3278">
                  <c:v>2.7240000000000002</c:v>
                </c:pt>
                <c:pt idx="3279">
                  <c:v>2.7250000000000001</c:v>
                </c:pt>
                <c:pt idx="3280">
                  <c:v>2.726</c:v>
                </c:pt>
                <c:pt idx="3281">
                  <c:v>2.7269999999999999</c:v>
                </c:pt>
                <c:pt idx="3282">
                  <c:v>2.7280000000000002</c:v>
                </c:pt>
                <c:pt idx="3283">
                  <c:v>2.7290000000000001</c:v>
                </c:pt>
                <c:pt idx="3284">
                  <c:v>2.7290000000000001</c:v>
                </c:pt>
                <c:pt idx="3285">
                  <c:v>2.73</c:v>
                </c:pt>
                <c:pt idx="3286">
                  <c:v>2.7309999999999999</c:v>
                </c:pt>
                <c:pt idx="3287">
                  <c:v>2.7320000000000002</c:v>
                </c:pt>
                <c:pt idx="3288">
                  <c:v>2.7330000000000001</c:v>
                </c:pt>
                <c:pt idx="3289">
                  <c:v>2.734</c:v>
                </c:pt>
                <c:pt idx="3290">
                  <c:v>2.734</c:v>
                </c:pt>
                <c:pt idx="3291">
                  <c:v>2.7349999999999999</c:v>
                </c:pt>
                <c:pt idx="3292">
                  <c:v>2.7360000000000002</c:v>
                </c:pt>
                <c:pt idx="3293">
                  <c:v>2.7370000000000001</c:v>
                </c:pt>
                <c:pt idx="3294">
                  <c:v>2.738</c:v>
                </c:pt>
                <c:pt idx="3295">
                  <c:v>2.7389999999999999</c:v>
                </c:pt>
                <c:pt idx="3296">
                  <c:v>2.7389999999999999</c:v>
                </c:pt>
                <c:pt idx="3297">
                  <c:v>2.74</c:v>
                </c:pt>
                <c:pt idx="3298">
                  <c:v>2.7410000000000001</c:v>
                </c:pt>
                <c:pt idx="3299">
                  <c:v>2.742</c:v>
                </c:pt>
                <c:pt idx="3300">
                  <c:v>2.7429999999999999</c:v>
                </c:pt>
                <c:pt idx="3301">
                  <c:v>2.7440000000000002</c:v>
                </c:pt>
                <c:pt idx="3302">
                  <c:v>2.7440000000000002</c:v>
                </c:pt>
                <c:pt idx="3303">
                  <c:v>2.7450000000000001</c:v>
                </c:pt>
                <c:pt idx="3304">
                  <c:v>2.746</c:v>
                </c:pt>
                <c:pt idx="3305">
                  <c:v>2.7469999999999999</c:v>
                </c:pt>
                <c:pt idx="3306">
                  <c:v>2.7480000000000002</c:v>
                </c:pt>
                <c:pt idx="3307">
                  <c:v>2.7490000000000001</c:v>
                </c:pt>
                <c:pt idx="3308">
                  <c:v>2.7490000000000001</c:v>
                </c:pt>
                <c:pt idx="3309">
                  <c:v>2.75</c:v>
                </c:pt>
                <c:pt idx="3310">
                  <c:v>2.7509999999999999</c:v>
                </c:pt>
                <c:pt idx="3311">
                  <c:v>2.7519999999999998</c:v>
                </c:pt>
                <c:pt idx="3312">
                  <c:v>2.7530000000000001</c:v>
                </c:pt>
                <c:pt idx="3313">
                  <c:v>2.754</c:v>
                </c:pt>
                <c:pt idx="3314">
                  <c:v>2.754</c:v>
                </c:pt>
                <c:pt idx="3315">
                  <c:v>2.7549999999999999</c:v>
                </c:pt>
                <c:pt idx="3316">
                  <c:v>2.7559999999999998</c:v>
                </c:pt>
                <c:pt idx="3317">
                  <c:v>2.7570000000000001</c:v>
                </c:pt>
                <c:pt idx="3318">
                  <c:v>2.758</c:v>
                </c:pt>
                <c:pt idx="3319">
                  <c:v>2.7589999999999999</c:v>
                </c:pt>
                <c:pt idx="3320">
                  <c:v>2.7589999999999999</c:v>
                </c:pt>
                <c:pt idx="3321">
                  <c:v>2.76</c:v>
                </c:pt>
                <c:pt idx="3322">
                  <c:v>2.7610000000000001</c:v>
                </c:pt>
                <c:pt idx="3323">
                  <c:v>2.762</c:v>
                </c:pt>
                <c:pt idx="3324">
                  <c:v>2.7629999999999999</c:v>
                </c:pt>
                <c:pt idx="3325">
                  <c:v>2.7639999999999998</c:v>
                </c:pt>
                <c:pt idx="3326">
                  <c:v>2.7639999999999998</c:v>
                </c:pt>
                <c:pt idx="3327">
                  <c:v>2.7650000000000001</c:v>
                </c:pt>
                <c:pt idx="3328">
                  <c:v>2.766</c:v>
                </c:pt>
                <c:pt idx="3329">
                  <c:v>2.7669999999999999</c:v>
                </c:pt>
                <c:pt idx="3330">
                  <c:v>2.7679999999999998</c:v>
                </c:pt>
                <c:pt idx="3331">
                  <c:v>2.7679999999999998</c:v>
                </c:pt>
                <c:pt idx="3332">
                  <c:v>2.7690000000000001</c:v>
                </c:pt>
                <c:pt idx="3333">
                  <c:v>2.77</c:v>
                </c:pt>
                <c:pt idx="3334">
                  <c:v>2.7709999999999999</c:v>
                </c:pt>
                <c:pt idx="3335">
                  <c:v>2.7719999999999998</c:v>
                </c:pt>
                <c:pt idx="3336">
                  <c:v>2.7730000000000001</c:v>
                </c:pt>
                <c:pt idx="3337">
                  <c:v>2.7730000000000001</c:v>
                </c:pt>
                <c:pt idx="3338">
                  <c:v>2.774</c:v>
                </c:pt>
                <c:pt idx="3339">
                  <c:v>2.7749999999999999</c:v>
                </c:pt>
                <c:pt idx="3340">
                  <c:v>2.7759999999999998</c:v>
                </c:pt>
                <c:pt idx="3341">
                  <c:v>2.7770000000000001</c:v>
                </c:pt>
                <c:pt idx="3342">
                  <c:v>2.778</c:v>
                </c:pt>
                <c:pt idx="3343">
                  <c:v>2.778</c:v>
                </c:pt>
                <c:pt idx="3344">
                  <c:v>2.7789999999999999</c:v>
                </c:pt>
                <c:pt idx="3345">
                  <c:v>2.78</c:v>
                </c:pt>
                <c:pt idx="3346">
                  <c:v>2.7810000000000001</c:v>
                </c:pt>
                <c:pt idx="3347">
                  <c:v>2.782</c:v>
                </c:pt>
                <c:pt idx="3348">
                  <c:v>2.7829999999999999</c:v>
                </c:pt>
                <c:pt idx="3349">
                  <c:v>2.7829999999999999</c:v>
                </c:pt>
                <c:pt idx="3350">
                  <c:v>2.7839999999999998</c:v>
                </c:pt>
                <c:pt idx="3351">
                  <c:v>2.7850000000000001</c:v>
                </c:pt>
                <c:pt idx="3352">
                  <c:v>2.786</c:v>
                </c:pt>
                <c:pt idx="3353">
                  <c:v>2.7869999999999999</c:v>
                </c:pt>
                <c:pt idx="3354">
                  <c:v>2.7879999999999998</c:v>
                </c:pt>
                <c:pt idx="3355">
                  <c:v>2.7879999999999998</c:v>
                </c:pt>
                <c:pt idx="3356">
                  <c:v>2.7890000000000001</c:v>
                </c:pt>
                <c:pt idx="3357">
                  <c:v>2.79</c:v>
                </c:pt>
                <c:pt idx="3358">
                  <c:v>2.7909999999999999</c:v>
                </c:pt>
                <c:pt idx="3359">
                  <c:v>2.7919999999999998</c:v>
                </c:pt>
                <c:pt idx="3360">
                  <c:v>2.7930000000000001</c:v>
                </c:pt>
                <c:pt idx="3361">
                  <c:v>2.7930000000000001</c:v>
                </c:pt>
                <c:pt idx="3362">
                  <c:v>2.794</c:v>
                </c:pt>
                <c:pt idx="3363">
                  <c:v>2.7949999999999999</c:v>
                </c:pt>
                <c:pt idx="3364">
                  <c:v>2.7959999999999998</c:v>
                </c:pt>
                <c:pt idx="3365">
                  <c:v>2.7970000000000002</c:v>
                </c:pt>
                <c:pt idx="3366">
                  <c:v>2.798</c:v>
                </c:pt>
                <c:pt idx="3367">
                  <c:v>2.798</c:v>
                </c:pt>
                <c:pt idx="3368">
                  <c:v>2.7989999999999999</c:v>
                </c:pt>
                <c:pt idx="3369">
                  <c:v>2.8</c:v>
                </c:pt>
                <c:pt idx="3370">
                  <c:v>2.8010000000000002</c:v>
                </c:pt>
                <c:pt idx="3371">
                  <c:v>2.802</c:v>
                </c:pt>
                <c:pt idx="3372">
                  <c:v>2.8029999999999999</c:v>
                </c:pt>
                <c:pt idx="3373">
                  <c:v>2.8029999999999999</c:v>
                </c:pt>
                <c:pt idx="3374">
                  <c:v>2.8039999999999998</c:v>
                </c:pt>
                <c:pt idx="3375">
                  <c:v>2.8050000000000002</c:v>
                </c:pt>
                <c:pt idx="3376">
                  <c:v>2.806</c:v>
                </c:pt>
                <c:pt idx="3377">
                  <c:v>2.8069999999999999</c:v>
                </c:pt>
                <c:pt idx="3378">
                  <c:v>2.8079999999999998</c:v>
                </c:pt>
                <c:pt idx="3379">
                  <c:v>2.8079999999999998</c:v>
                </c:pt>
                <c:pt idx="3380">
                  <c:v>2.8090000000000002</c:v>
                </c:pt>
                <c:pt idx="3381">
                  <c:v>2.81</c:v>
                </c:pt>
                <c:pt idx="3382">
                  <c:v>2.8109999999999999</c:v>
                </c:pt>
                <c:pt idx="3383">
                  <c:v>2.8119999999999998</c:v>
                </c:pt>
                <c:pt idx="3384">
                  <c:v>2.8130000000000002</c:v>
                </c:pt>
                <c:pt idx="3385">
                  <c:v>2.8130000000000002</c:v>
                </c:pt>
                <c:pt idx="3386">
                  <c:v>2.8140000000000001</c:v>
                </c:pt>
                <c:pt idx="3387">
                  <c:v>2.8149999999999999</c:v>
                </c:pt>
                <c:pt idx="3388">
                  <c:v>2.8159999999999998</c:v>
                </c:pt>
                <c:pt idx="3389">
                  <c:v>2.8170000000000002</c:v>
                </c:pt>
                <c:pt idx="3390">
                  <c:v>2.8180000000000001</c:v>
                </c:pt>
                <c:pt idx="3391">
                  <c:v>2.8180000000000001</c:v>
                </c:pt>
                <c:pt idx="3392">
                  <c:v>2.819</c:v>
                </c:pt>
                <c:pt idx="3393">
                  <c:v>2.82</c:v>
                </c:pt>
                <c:pt idx="3394">
                  <c:v>2.8210000000000002</c:v>
                </c:pt>
                <c:pt idx="3395">
                  <c:v>2.8220000000000001</c:v>
                </c:pt>
                <c:pt idx="3396">
                  <c:v>2.823</c:v>
                </c:pt>
                <c:pt idx="3397">
                  <c:v>2.823</c:v>
                </c:pt>
                <c:pt idx="3398">
                  <c:v>2.8239999999999998</c:v>
                </c:pt>
                <c:pt idx="3399">
                  <c:v>2.8250000000000002</c:v>
                </c:pt>
                <c:pt idx="3400">
                  <c:v>2.8260000000000001</c:v>
                </c:pt>
                <c:pt idx="3401">
                  <c:v>2.827</c:v>
                </c:pt>
                <c:pt idx="3402">
                  <c:v>2.827</c:v>
                </c:pt>
                <c:pt idx="3403">
                  <c:v>2.8279999999999998</c:v>
                </c:pt>
                <c:pt idx="3404">
                  <c:v>2.8290000000000002</c:v>
                </c:pt>
                <c:pt idx="3405">
                  <c:v>2.83</c:v>
                </c:pt>
                <c:pt idx="3406">
                  <c:v>2.831</c:v>
                </c:pt>
                <c:pt idx="3407">
                  <c:v>2.8319999999999999</c:v>
                </c:pt>
                <c:pt idx="3408">
                  <c:v>2.8319999999999999</c:v>
                </c:pt>
                <c:pt idx="3409">
                  <c:v>2.8330000000000002</c:v>
                </c:pt>
                <c:pt idx="3410">
                  <c:v>2.8340000000000001</c:v>
                </c:pt>
                <c:pt idx="3411">
                  <c:v>2.835</c:v>
                </c:pt>
                <c:pt idx="3412">
                  <c:v>2.8359999999999999</c:v>
                </c:pt>
                <c:pt idx="3413">
                  <c:v>2.8370000000000002</c:v>
                </c:pt>
                <c:pt idx="3414">
                  <c:v>2.8370000000000002</c:v>
                </c:pt>
                <c:pt idx="3415">
                  <c:v>2.8380000000000001</c:v>
                </c:pt>
                <c:pt idx="3416">
                  <c:v>2.839</c:v>
                </c:pt>
                <c:pt idx="3417">
                  <c:v>2.84</c:v>
                </c:pt>
                <c:pt idx="3418">
                  <c:v>2.8410000000000002</c:v>
                </c:pt>
                <c:pt idx="3419">
                  <c:v>2.8420000000000001</c:v>
                </c:pt>
                <c:pt idx="3420">
                  <c:v>2.8420000000000001</c:v>
                </c:pt>
                <c:pt idx="3421">
                  <c:v>2.843</c:v>
                </c:pt>
                <c:pt idx="3422">
                  <c:v>2.8439999999999999</c:v>
                </c:pt>
                <c:pt idx="3423">
                  <c:v>2.8450000000000002</c:v>
                </c:pt>
                <c:pt idx="3424">
                  <c:v>2.8460000000000001</c:v>
                </c:pt>
                <c:pt idx="3425">
                  <c:v>2.847</c:v>
                </c:pt>
                <c:pt idx="3426">
                  <c:v>2.847</c:v>
                </c:pt>
                <c:pt idx="3427">
                  <c:v>2.8479999999999999</c:v>
                </c:pt>
                <c:pt idx="3428">
                  <c:v>2.8490000000000002</c:v>
                </c:pt>
                <c:pt idx="3429">
                  <c:v>2.85</c:v>
                </c:pt>
                <c:pt idx="3430">
                  <c:v>2.851</c:v>
                </c:pt>
                <c:pt idx="3431">
                  <c:v>2.8519999999999999</c:v>
                </c:pt>
                <c:pt idx="3432">
                  <c:v>2.8519999999999999</c:v>
                </c:pt>
                <c:pt idx="3433">
                  <c:v>2.8530000000000002</c:v>
                </c:pt>
                <c:pt idx="3434">
                  <c:v>2.8540000000000001</c:v>
                </c:pt>
                <c:pt idx="3435">
                  <c:v>2.855</c:v>
                </c:pt>
                <c:pt idx="3436">
                  <c:v>2.8559999999999999</c:v>
                </c:pt>
                <c:pt idx="3437">
                  <c:v>2.8570000000000002</c:v>
                </c:pt>
                <c:pt idx="3438">
                  <c:v>2.8570000000000002</c:v>
                </c:pt>
                <c:pt idx="3439">
                  <c:v>2.8580000000000001</c:v>
                </c:pt>
                <c:pt idx="3440">
                  <c:v>2.859</c:v>
                </c:pt>
                <c:pt idx="3441">
                  <c:v>2.86</c:v>
                </c:pt>
                <c:pt idx="3442">
                  <c:v>2.8610000000000002</c:v>
                </c:pt>
                <c:pt idx="3443">
                  <c:v>2.8620000000000001</c:v>
                </c:pt>
                <c:pt idx="3444">
                  <c:v>2.8620000000000001</c:v>
                </c:pt>
                <c:pt idx="3445">
                  <c:v>2.863</c:v>
                </c:pt>
                <c:pt idx="3446">
                  <c:v>2.8639999999999999</c:v>
                </c:pt>
                <c:pt idx="3447">
                  <c:v>2.8650000000000002</c:v>
                </c:pt>
                <c:pt idx="3448">
                  <c:v>2.8660000000000001</c:v>
                </c:pt>
                <c:pt idx="3449">
                  <c:v>2.867</c:v>
                </c:pt>
                <c:pt idx="3450">
                  <c:v>2.867</c:v>
                </c:pt>
                <c:pt idx="3451">
                  <c:v>2.8679999999999999</c:v>
                </c:pt>
                <c:pt idx="3452">
                  <c:v>2.8690000000000002</c:v>
                </c:pt>
                <c:pt idx="3453">
                  <c:v>2.87</c:v>
                </c:pt>
                <c:pt idx="3454">
                  <c:v>2.871</c:v>
                </c:pt>
                <c:pt idx="3455">
                  <c:v>2.8719999999999999</c:v>
                </c:pt>
                <c:pt idx="3456">
                  <c:v>2.8719999999999999</c:v>
                </c:pt>
                <c:pt idx="3457">
                  <c:v>2.8730000000000002</c:v>
                </c:pt>
                <c:pt idx="3458">
                  <c:v>2.8740000000000001</c:v>
                </c:pt>
                <c:pt idx="3459">
                  <c:v>2.875</c:v>
                </c:pt>
                <c:pt idx="3460">
                  <c:v>2.8759999999999999</c:v>
                </c:pt>
                <c:pt idx="3461">
                  <c:v>2.8769999999999998</c:v>
                </c:pt>
                <c:pt idx="3462">
                  <c:v>2.8769999999999998</c:v>
                </c:pt>
                <c:pt idx="3463">
                  <c:v>2.8780000000000001</c:v>
                </c:pt>
                <c:pt idx="3464">
                  <c:v>2.879</c:v>
                </c:pt>
                <c:pt idx="3465">
                  <c:v>2.88</c:v>
                </c:pt>
                <c:pt idx="3466">
                  <c:v>2.8809999999999998</c:v>
                </c:pt>
                <c:pt idx="3467">
                  <c:v>2.8820000000000001</c:v>
                </c:pt>
                <c:pt idx="3468">
                  <c:v>2.8820000000000001</c:v>
                </c:pt>
                <c:pt idx="3469">
                  <c:v>2.883</c:v>
                </c:pt>
                <c:pt idx="3470">
                  <c:v>2.8839999999999999</c:v>
                </c:pt>
                <c:pt idx="3471">
                  <c:v>2.8849999999999998</c:v>
                </c:pt>
                <c:pt idx="3472">
                  <c:v>2.8860000000000001</c:v>
                </c:pt>
                <c:pt idx="3473">
                  <c:v>2.8860000000000001</c:v>
                </c:pt>
                <c:pt idx="3474">
                  <c:v>2.887</c:v>
                </c:pt>
                <c:pt idx="3475">
                  <c:v>2.8879999999999999</c:v>
                </c:pt>
                <c:pt idx="3476">
                  <c:v>2.8889999999999998</c:v>
                </c:pt>
                <c:pt idx="3477">
                  <c:v>2.89</c:v>
                </c:pt>
                <c:pt idx="3478">
                  <c:v>2.891</c:v>
                </c:pt>
                <c:pt idx="3479">
                  <c:v>2.891</c:v>
                </c:pt>
                <c:pt idx="3480">
                  <c:v>2.8919999999999999</c:v>
                </c:pt>
                <c:pt idx="3481">
                  <c:v>2.8929999999999998</c:v>
                </c:pt>
                <c:pt idx="3482">
                  <c:v>2.8940000000000001</c:v>
                </c:pt>
                <c:pt idx="3483">
                  <c:v>2.895</c:v>
                </c:pt>
                <c:pt idx="3484">
                  <c:v>2.8959999999999999</c:v>
                </c:pt>
                <c:pt idx="3485">
                  <c:v>2.8959999999999999</c:v>
                </c:pt>
                <c:pt idx="3486">
                  <c:v>2.8969999999999998</c:v>
                </c:pt>
                <c:pt idx="3487">
                  <c:v>2.8980000000000001</c:v>
                </c:pt>
                <c:pt idx="3488">
                  <c:v>2.899</c:v>
                </c:pt>
                <c:pt idx="3489">
                  <c:v>2.9</c:v>
                </c:pt>
                <c:pt idx="3490">
                  <c:v>2.9009999999999998</c:v>
                </c:pt>
                <c:pt idx="3491">
                  <c:v>2.9009999999999998</c:v>
                </c:pt>
                <c:pt idx="3492">
                  <c:v>2.9020000000000001</c:v>
                </c:pt>
                <c:pt idx="3493">
                  <c:v>2.903</c:v>
                </c:pt>
                <c:pt idx="3494">
                  <c:v>2.9039999999999999</c:v>
                </c:pt>
                <c:pt idx="3495">
                  <c:v>2.9049999999999998</c:v>
                </c:pt>
                <c:pt idx="3496">
                  <c:v>2.9060000000000001</c:v>
                </c:pt>
                <c:pt idx="3497">
                  <c:v>2.9060000000000001</c:v>
                </c:pt>
                <c:pt idx="3498">
                  <c:v>2.907</c:v>
                </c:pt>
                <c:pt idx="3499">
                  <c:v>2.9079999999999999</c:v>
                </c:pt>
                <c:pt idx="3500">
                  <c:v>2.9089999999999998</c:v>
                </c:pt>
                <c:pt idx="3501">
                  <c:v>2.91</c:v>
                </c:pt>
                <c:pt idx="3502">
                  <c:v>2.911</c:v>
                </c:pt>
                <c:pt idx="3503">
                  <c:v>2.911</c:v>
                </c:pt>
                <c:pt idx="3504">
                  <c:v>2.9119999999999999</c:v>
                </c:pt>
                <c:pt idx="3505">
                  <c:v>2.9129999999999998</c:v>
                </c:pt>
                <c:pt idx="3506">
                  <c:v>2.9140000000000001</c:v>
                </c:pt>
                <c:pt idx="3507">
                  <c:v>2.915</c:v>
                </c:pt>
                <c:pt idx="3508">
                  <c:v>2.9159999999999999</c:v>
                </c:pt>
                <c:pt idx="3509">
                  <c:v>2.9159999999999999</c:v>
                </c:pt>
                <c:pt idx="3510">
                  <c:v>2.9169999999999998</c:v>
                </c:pt>
                <c:pt idx="3511">
                  <c:v>2.9180000000000001</c:v>
                </c:pt>
                <c:pt idx="3512">
                  <c:v>2.919</c:v>
                </c:pt>
                <c:pt idx="3513">
                  <c:v>2.92</c:v>
                </c:pt>
                <c:pt idx="3514">
                  <c:v>2.9209999999999998</c:v>
                </c:pt>
                <c:pt idx="3515">
                  <c:v>2.9209999999999998</c:v>
                </c:pt>
                <c:pt idx="3516">
                  <c:v>2.9220000000000002</c:v>
                </c:pt>
                <c:pt idx="3517">
                  <c:v>2.923</c:v>
                </c:pt>
                <c:pt idx="3518">
                  <c:v>2.9239999999999999</c:v>
                </c:pt>
                <c:pt idx="3519">
                  <c:v>2.9249999999999998</c:v>
                </c:pt>
                <c:pt idx="3520">
                  <c:v>2.9260000000000002</c:v>
                </c:pt>
                <c:pt idx="3521">
                  <c:v>2.9260000000000002</c:v>
                </c:pt>
                <c:pt idx="3522">
                  <c:v>2.927</c:v>
                </c:pt>
                <c:pt idx="3523">
                  <c:v>2.9279999999999999</c:v>
                </c:pt>
                <c:pt idx="3524">
                  <c:v>2.9289999999999998</c:v>
                </c:pt>
                <c:pt idx="3525">
                  <c:v>2.93</c:v>
                </c:pt>
                <c:pt idx="3526">
                  <c:v>2.931</c:v>
                </c:pt>
                <c:pt idx="3527">
                  <c:v>2.931</c:v>
                </c:pt>
                <c:pt idx="3528">
                  <c:v>2.9319999999999999</c:v>
                </c:pt>
                <c:pt idx="3529">
                  <c:v>2.9329999999999998</c:v>
                </c:pt>
                <c:pt idx="3530">
                  <c:v>2.9340000000000002</c:v>
                </c:pt>
                <c:pt idx="3531">
                  <c:v>2.9350000000000001</c:v>
                </c:pt>
                <c:pt idx="3532">
                  <c:v>2.9359999999999999</c:v>
                </c:pt>
                <c:pt idx="3533">
                  <c:v>2.9359999999999999</c:v>
                </c:pt>
                <c:pt idx="3534">
                  <c:v>2.9369999999999998</c:v>
                </c:pt>
                <c:pt idx="3535">
                  <c:v>2.9380000000000002</c:v>
                </c:pt>
                <c:pt idx="3536">
                  <c:v>2.9390000000000001</c:v>
                </c:pt>
                <c:pt idx="3537">
                  <c:v>2.94</c:v>
                </c:pt>
                <c:pt idx="3538">
                  <c:v>2.94</c:v>
                </c:pt>
                <c:pt idx="3539">
                  <c:v>2.9409999999999998</c:v>
                </c:pt>
                <c:pt idx="3540">
                  <c:v>2.9420000000000002</c:v>
                </c:pt>
                <c:pt idx="3541">
                  <c:v>2.9430000000000001</c:v>
                </c:pt>
                <c:pt idx="3542">
                  <c:v>2.944</c:v>
                </c:pt>
                <c:pt idx="3543">
                  <c:v>2.9449999999999998</c:v>
                </c:pt>
                <c:pt idx="3544">
                  <c:v>2.9449999999999998</c:v>
                </c:pt>
                <c:pt idx="3545">
                  <c:v>2.9460000000000002</c:v>
                </c:pt>
                <c:pt idx="3546">
                  <c:v>2.9470000000000001</c:v>
                </c:pt>
                <c:pt idx="3547">
                  <c:v>2.948</c:v>
                </c:pt>
                <c:pt idx="3548">
                  <c:v>2.9489999999999998</c:v>
                </c:pt>
                <c:pt idx="3549">
                  <c:v>2.95</c:v>
                </c:pt>
                <c:pt idx="3550">
                  <c:v>2.95</c:v>
                </c:pt>
                <c:pt idx="3551">
                  <c:v>2.9510000000000001</c:v>
                </c:pt>
                <c:pt idx="3552">
                  <c:v>2.952</c:v>
                </c:pt>
                <c:pt idx="3553">
                  <c:v>2.9529999999999998</c:v>
                </c:pt>
                <c:pt idx="3554">
                  <c:v>2.9540000000000002</c:v>
                </c:pt>
                <c:pt idx="3555">
                  <c:v>2.9550000000000001</c:v>
                </c:pt>
                <c:pt idx="3556">
                  <c:v>2.9550000000000001</c:v>
                </c:pt>
                <c:pt idx="3557">
                  <c:v>2.956</c:v>
                </c:pt>
                <c:pt idx="3558">
                  <c:v>2.9569999999999999</c:v>
                </c:pt>
                <c:pt idx="3559">
                  <c:v>2.9580000000000002</c:v>
                </c:pt>
                <c:pt idx="3560">
                  <c:v>2.9590000000000001</c:v>
                </c:pt>
                <c:pt idx="3561">
                  <c:v>2.96</c:v>
                </c:pt>
                <c:pt idx="3562">
                  <c:v>2.96</c:v>
                </c:pt>
                <c:pt idx="3563">
                  <c:v>2.9609999999999999</c:v>
                </c:pt>
                <c:pt idx="3564">
                  <c:v>2.9620000000000002</c:v>
                </c:pt>
                <c:pt idx="3565">
                  <c:v>2.9630000000000001</c:v>
                </c:pt>
                <c:pt idx="3566">
                  <c:v>2.964</c:v>
                </c:pt>
                <c:pt idx="3567">
                  <c:v>2.9649999999999999</c:v>
                </c:pt>
                <c:pt idx="3568">
                  <c:v>2.9649999999999999</c:v>
                </c:pt>
                <c:pt idx="3569">
                  <c:v>2.9660000000000002</c:v>
                </c:pt>
                <c:pt idx="3570">
                  <c:v>2.9670000000000001</c:v>
                </c:pt>
                <c:pt idx="3571">
                  <c:v>2.968</c:v>
                </c:pt>
                <c:pt idx="3572">
                  <c:v>2.9689999999999999</c:v>
                </c:pt>
                <c:pt idx="3573">
                  <c:v>2.97</c:v>
                </c:pt>
                <c:pt idx="3574">
                  <c:v>2.97</c:v>
                </c:pt>
                <c:pt idx="3575">
                  <c:v>2.9710000000000001</c:v>
                </c:pt>
                <c:pt idx="3576">
                  <c:v>2.972</c:v>
                </c:pt>
                <c:pt idx="3577">
                  <c:v>2.9729999999999999</c:v>
                </c:pt>
                <c:pt idx="3578">
                  <c:v>2.9740000000000002</c:v>
                </c:pt>
                <c:pt idx="3579">
                  <c:v>2.9750000000000001</c:v>
                </c:pt>
                <c:pt idx="3580">
                  <c:v>2.9750000000000001</c:v>
                </c:pt>
                <c:pt idx="3581">
                  <c:v>2.976</c:v>
                </c:pt>
                <c:pt idx="3582">
                  <c:v>2.9769999999999999</c:v>
                </c:pt>
                <c:pt idx="3583">
                  <c:v>2.9780000000000002</c:v>
                </c:pt>
                <c:pt idx="3584">
                  <c:v>2.9790000000000001</c:v>
                </c:pt>
                <c:pt idx="3585">
                  <c:v>2.98</c:v>
                </c:pt>
                <c:pt idx="3586">
                  <c:v>2.98</c:v>
                </c:pt>
                <c:pt idx="3587">
                  <c:v>2.9809999999999999</c:v>
                </c:pt>
                <c:pt idx="3588">
                  <c:v>2.9820000000000002</c:v>
                </c:pt>
                <c:pt idx="3589">
                  <c:v>2.9830000000000001</c:v>
                </c:pt>
                <c:pt idx="3590">
                  <c:v>2.984</c:v>
                </c:pt>
                <c:pt idx="3591">
                  <c:v>2.9849999999999999</c:v>
                </c:pt>
                <c:pt idx="3592">
                  <c:v>2.9849999999999999</c:v>
                </c:pt>
                <c:pt idx="3593">
                  <c:v>2.9860000000000002</c:v>
                </c:pt>
                <c:pt idx="3594">
                  <c:v>2.9870000000000001</c:v>
                </c:pt>
                <c:pt idx="3595">
                  <c:v>2.988</c:v>
                </c:pt>
                <c:pt idx="3596">
                  <c:v>2.9889999999999999</c:v>
                </c:pt>
                <c:pt idx="3597">
                  <c:v>2.99</c:v>
                </c:pt>
                <c:pt idx="3598">
                  <c:v>2.99</c:v>
                </c:pt>
                <c:pt idx="3599">
                  <c:v>2.9910000000000001</c:v>
                </c:pt>
                <c:pt idx="3600">
                  <c:v>2.992</c:v>
                </c:pt>
                <c:pt idx="3601">
                  <c:v>2.9929999999999999</c:v>
                </c:pt>
                <c:pt idx="3602">
                  <c:v>2.9940000000000002</c:v>
                </c:pt>
                <c:pt idx="3603">
                  <c:v>2.9950000000000001</c:v>
                </c:pt>
                <c:pt idx="3604">
                  <c:v>2.9950000000000001</c:v>
                </c:pt>
                <c:pt idx="3605">
                  <c:v>2.996</c:v>
                </c:pt>
                <c:pt idx="3606">
                  <c:v>2.9969999999999999</c:v>
                </c:pt>
                <c:pt idx="3607">
                  <c:v>2.9980000000000002</c:v>
                </c:pt>
                <c:pt idx="3608">
                  <c:v>2.9990000000000001</c:v>
                </c:pt>
                <c:pt idx="3609">
                  <c:v>2.9990000000000001</c:v>
                </c:pt>
                <c:pt idx="3610">
                  <c:v>3</c:v>
                </c:pt>
                <c:pt idx="3611">
                  <c:v>3.0009999999999999</c:v>
                </c:pt>
                <c:pt idx="3612">
                  <c:v>3.0019999999999998</c:v>
                </c:pt>
                <c:pt idx="3613">
                  <c:v>3.0030000000000001</c:v>
                </c:pt>
                <c:pt idx="3614">
                  <c:v>3.004</c:v>
                </c:pt>
                <c:pt idx="3615">
                  <c:v>3.004</c:v>
                </c:pt>
                <c:pt idx="3616">
                  <c:v>3.0049999999999999</c:v>
                </c:pt>
                <c:pt idx="3617">
                  <c:v>3.0059999999999998</c:v>
                </c:pt>
                <c:pt idx="3618">
                  <c:v>3.0070000000000001</c:v>
                </c:pt>
                <c:pt idx="3619">
                  <c:v>3.008</c:v>
                </c:pt>
                <c:pt idx="3620">
                  <c:v>3.0089999999999999</c:v>
                </c:pt>
                <c:pt idx="3621">
                  <c:v>3.0089999999999999</c:v>
                </c:pt>
                <c:pt idx="3622">
                  <c:v>3.01</c:v>
                </c:pt>
                <c:pt idx="3623">
                  <c:v>3.0110000000000001</c:v>
                </c:pt>
                <c:pt idx="3624">
                  <c:v>3.012</c:v>
                </c:pt>
                <c:pt idx="3625">
                  <c:v>3.0129999999999999</c:v>
                </c:pt>
                <c:pt idx="3626">
                  <c:v>3.0139999999999998</c:v>
                </c:pt>
                <c:pt idx="3627">
                  <c:v>3.0139999999999998</c:v>
                </c:pt>
                <c:pt idx="3628">
                  <c:v>3.0150000000000001</c:v>
                </c:pt>
                <c:pt idx="3629">
                  <c:v>3.016</c:v>
                </c:pt>
                <c:pt idx="3630">
                  <c:v>3.0169999999999999</c:v>
                </c:pt>
                <c:pt idx="3631">
                  <c:v>3.0179999999999998</c:v>
                </c:pt>
                <c:pt idx="3632">
                  <c:v>3.0190000000000001</c:v>
                </c:pt>
                <c:pt idx="3633">
                  <c:v>3.0190000000000001</c:v>
                </c:pt>
                <c:pt idx="3634">
                  <c:v>3.02</c:v>
                </c:pt>
                <c:pt idx="3635">
                  <c:v>3.0209999999999999</c:v>
                </c:pt>
                <c:pt idx="3636">
                  <c:v>3.0219999999999998</c:v>
                </c:pt>
                <c:pt idx="3637">
                  <c:v>3.0230000000000001</c:v>
                </c:pt>
                <c:pt idx="3638">
                  <c:v>3.024</c:v>
                </c:pt>
                <c:pt idx="3639">
                  <c:v>3.024</c:v>
                </c:pt>
                <c:pt idx="3640">
                  <c:v>3.0249999999999999</c:v>
                </c:pt>
                <c:pt idx="3641">
                  <c:v>3.0259999999999998</c:v>
                </c:pt>
                <c:pt idx="3642">
                  <c:v>3.0270000000000001</c:v>
                </c:pt>
                <c:pt idx="3643">
                  <c:v>3.028</c:v>
                </c:pt>
                <c:pt idx="3644">
                  <c:v>3.0289999999999999</c:v>
                </c:pt>
                <c:pt idx="3645">
                  <c:v>3.0289999999999999</c:v>
                </c:pt>
                <c:pt idx="3646">
                  <c:v>3.03</c:v>
                </c:pt>
                <c:pt idx="3647">
                  <c:v>3.0310000000000001</c:v>
                </c:pt>
                <c:pt idx="3648">
                  <c:v>3.032</c:v>
                </c:pt>
                <c:pt idx="3649">
                  <c:v>3.0329999999999999</c:v>
                </c:pt>
                <c:pt idx="3650">
                  <c:v>3.0339999999999998</c:v>
                </c:pt>
                <c:pt idx="3651">
                  <c:v>3.0339999999999998</c:v>
                </c:pt>
                <c:pt idx="3652">
                  <c:v>3.0350000000000001</c:v>
                </c:pt>
                <c:pt idx="3653">
                  <c:v>3.036</c:v>
                </c:pt>
                <c:pt idx="3654">
                  <c:v>3.0369999999999999</c:v>
                </c:pt>
                <c:pt idx="3655">
                  <c:v>3.0379999999999998</c:v>
                </c:pt>
                <c:pt idx="3656">
                  <c:v>3.0390000000000001</c:v>
                </c:pt>
                <c:pt idx="3657">
                  <c:v>3.0390000000000001</c:v>
                </c:pt>
                <c:pt idx="3658">
                  <c:v>3.04</c:v>
                </c:pt>
                <c:pt idx="3659">
                  <c:v>3.0409999999999999</c:v>
                </c:pt>
                <c:pt idx="3660">
                  <c:v>3.0419999999999998</c:v>
                </c:pt>
                <c:pt idx="3661">
                  <c:v>3.0430000000000001</c:v>
                </c:pt>
                <c:pt idx="3662">
                  <c:v>3.044</c:v>
                </c:pt>
                <c:pt idx="3663">
                  <c:v>3.044</c:v>
                </c:pt>
                <c:pt idx="3664">
                  <c:v>3.0449999999999999</c:v>
                </c:pt>
                <c:pt idx="3665">
                  <c:v>3.0459999999999998</c:v>
                </c:pt>
                <c:pt idx="3666">
                  <c:v>3.0470000000000002</c:v>
                </c:pt>
                <c:pt idx="3667">
                  <c:v>3.048</c:v>
                </c:pt>
                <c:pt idx="3668">
                  <c:v>3.0489999999999999</c:v>
                </c:pt>
                <c:pt idx="3669">
                  <c:v>3.0489999999999999</c:v>
                </c:pt>
                <c:pt idx="3670">
                  <c:v>3.05</c:v>
                </c:pt>
                <c:pt idx="3671">
                  <c:v>3.0510000000000002</c:v>
                </c:pt>
                <c:pt idx="3672">
                  <c:v>3.052</c:v>
                </c:pt>
                <c:pt idx="3673">
                  <c:v>3.0529999999999999</c:v>
                </c:pt>
                <c:pt idx="3674">
                  <c:v>3.0529999999999999</c:v>
                </c:pt>
                <c:pt idx="3675">
                  <c:v>3.0539999999999998</c:v>
                </c:pt>
                <c:pt idx="3676">
                  <c:v>3.0550000000000002</c:v>
                </c:pt>
                <c:pt idx="3677">
                  <c:v>3.056</c:v>
                </c:pt>
                <c:pt idx="3678">
                  <c:v>3.0569999999999999</c:v>
                </c:pt>
                <c:pt idx="3679">
                  <c:v>3.0579999999999998</c:v>
                </c:pt>
                <c:pt idx="3680">
                  <c:v>3.0579999999999998</c:v>
                </c:pt>
                <c:pt idx="3681">
                  <c:v>3.0590000000000002</c:v>
                </c:pt>
                <c:pt idx="3682">
                  <c:v>3.06</c:v>
                </c:pt>
                <c:pt idx="3683">
                  <c:v>3.0609999999999999</c:v>
                </c:pt>
                <c:pt idx="3684">
                  <c:v>3.0619999999999998</c:v>
                </c:pt>
                <c:pt idx="3685">
                  <c:v>3.0630000000000002</c:v>
                </c:pt>
                <c:pt idx="3686">
                  <c:v>3.0630000000000002</c:v>
                </c:pt>
                <c:pt idx="3687">
                  <c:v>3.0640000000000001</c:v>
                </c:pt>
                <c:pt idx="3688">
                  <c:v>3.0649999999999999</c:v>
                </c:pt>
                <c:pt idx="3689">
                  <c:v>3.0659999999999998</c:v>
                </c:pt>
                <c:pt idx="3690">
                  <c:v>3.0670000000000002</c:v>
                </c:pt>
                <c:pt idx="3691">
                  <c:v>3.0680000000000001</c:v>
                </c:pt>
                <c:pt idx="3692">
                  <c:v>3.0680000000000001</c:v>
                </c:pt>
                <c:pt idx="3693">
                  <c:v>3.069</c:v>
                </c:pt>
                <c:pt idx="3694">
                  <c:v>3.07</c:v>
                </c:pt>
                <c:pt idx="3695">
                  <c:v>3.0710000000000002</c:v>
                </c:pt>
                <c:pt idx="3696">
                  <c:v>3.0720000000000001</c:v>
                </c:pt>
                <c:pt idx="3697">
                  <c:v>3.073</c:v>
                </c:pt>
                <c:pt idx="3698">
                  <c:v>3.073</c:v>
                </c:pt>
                <c:pt idx="3699">
                  <c:v>3.0739999999999998</c:v>
                </c:pt>
                <c:pt idx="3700">
                  <c:v>3.0750000000000002</c:v>
                </c:pt>
                <c:pt idx="3701">
                  <c:v>3.0760000000000001</c:v>
                </c:pt>
                <c:pt idx="3702">
                  <c:v>3.077</c:v>
                </c:pt>
                <c:pt idx="3703">
                  <c:v>3.0779999999999998</c:v>
                </c:pt>
                <c:pt idx="3704">
                  <c:v>3.0779999999999998</c:v>
                </c:pt>
                <c:pt idx="3705">
                  <c:v>3.0790000000000002</c:v>
                </c:pt>
                <c:pt idx="3706">
                  <c:v>3.08</c:v>
                </c:pt>
                <c:pt idx="3707">
                  <c:v>3.081</c:v>
                </c:pt>
                <c:pt idx="3708">
                  <c:v>3.0819999999999999</c:v>
                </c:pt>
                <c:pt idx="3709">
                  <c:v>3.0830000000000002</c:v>
                </c:pt>
                <c:pt idx="3710">
                  <c:v>3.0830000000000002</c:v>
                </c:pt>
                <c:pt idx="3711">
                  <c:v>3.0840000000000001</c:v>
                </c:pt>
                <c:pt idx="3712">
                  <c:v>3.085</c:v>
                </c:pt>
                <c:pt idx="3713">
                  <c:v>3.0859999999999999</c:v>
                </c:pt>
                <c:pt idx="3714">
                  <c:v>3.0870000000000002</c:v>
                </c:pt>
                <c:pt idx="3715">
                  <c:v>3.0880000000000001</c:v>
                </c:pt>
                <c:pt idx="3716">
                  <c:v>3.0880000000000001</c:v>
                </c:pt>
                <c:pt idx="3717">
                  <c:v>3.089</c:v>
                </c:pt>
                <c:pt idx="3718">
                  <c:v>3.09</c:v>
                </c:pt>
                <c:pt idx="3719">
                  <c:v>3.0910000000000002</c:v>
                </c:pt>
                <c:pt idx="3720">
                  <c:v>3.0920000000000001</c:v>
                </c:pt>
                <c:pt idx="3721">
                  <c:v>3.093</c:v>
                </c:pt>
                <c:pt idx="3722">
                  <c:v>3.093</c:v>
                </c:pt>
                <c:pt idx="3723">
                  <c:v>3.0939999999999999</c:v>
                </c:pt>
                <c:pt idx="3724">
                  <c:v>3.0950000000000002</c:v>
                </c:pt>
                <c:pt idx="3725">
                  <c:v>3.0960000000000001</c:v>
                </c:pt>
                <c:pt idx="3726">
                  <c:v>3.097</c:v>
                </c:pt>
                <c:pt idx="3727">
                  <c:v>3.0979999999999999</c:v>
                </c:pt>
                <c:pt idx="3728">
                  <c:v>3.0979999999999999</c:v>
                </c:pt>
                <c:pt idx="3729">
                  <c:v>3.0990000000000002</c:v>
                </c:pt>
                <c:pt idx="3730">
                  <c:v>3.1</c:v>
                </c:pt>
                <c:pt idx="3731">
                  <c:v>3.101</c:v>
                </c:pt>
                <c:pt idx="3732">
                  <c:v>3.1019999999999999</c:v>
                </c:pt>
                <c:pt idx="3733">
                  <c:v>3.1030000000000002</c:v>
                </c:pt>
                <c:pt idx="3734">
                  <c:v>3.1030000000000002</c:v>
                </c:pt>
                <c:pt idx="3735">
                  <c:v>3.1040000000000001</c:v>
                </c:pt>
                <c:pt idx="3736">
                  <c:v>3.105</c:v>
                </c:pt>
                <c:pt idx="3737">
                  <c:v>3.1059999999999999</c:v>
                </c:pt>
                <c:pt idx="3738">
                  <c:v>3.1070000000000002</c:v>
                </c:pt>
                <c:pt idx="3739">
                  <c:v>3.1080000000000001</c:v>
                </c:pt>
                <c:pt idx="3740">
                  <c:v>3.1080000000000001</c:v>
                </c:pt>
                <c:pt idx="3741">
                  <c:v>3.109</c:v>
                </c:pt>
                <c:pt idx="3742">
                  <c:v>3.11</c:v>
                </c:pt>
                <c:pt idx="3743">
                  <c:v>3.1110000000000002</c:v>
                </c:pt>
                <c:pt idx="3744">
                  <c:v>3.1120000000000001</c:v>
                </c:pt>
                <c:pt idx="3745">
                  <c:v>3.1120000000000001</c:v>
                </c:pt>
                <c:pt idx="3746">
                  <c:v>3.113</c:v>
                </c:pt>
                <c:pt idx="3747">
                  <c:v>3.1139999999999999</c:v>
                </c:pt>
                <c:pt idx="3748">
                  <c:v>3.1150000000000002</c:v>
                </c:pt>
                <c:pt idx="3749">
                  <c:v>3.1160000000000001</c:v>
                </c:pt>
                <c:pt idx="3750">
                  <c:v>3.117</c:v>
                </c:pt>
                <c:pt idx="3751">
                  <c:v>3.117</c:v>
                </c:pt>
                <c:pt idx="3752">
                  <c:v>3.1179999999999999</c:v>
                </c:pt>
                <c:pt idx="3753">
                  <c:v>3.1190000000000002</c:v>
                </c:pt>
                <c:pt idx="3754">
                  <c:v>3.12</c:v>
                </c:pt>
                <c:pt idx="3755">
                  <c:v>3.121</c:v>
                </c:pt>
                <c:pt idx="3756">
                  <c:v>3.1219999999999999</c:v>
                </c:pt>
                <c:pt idx="3757">
                  <c:v>3.1219999999999999</c:v>
                </c:pt>
                <c:pt idx="3758">
                  <c:v>3.1230000000000002</c:v>
                </c:pt>
                <c:pt idx="3759">
                  <c:v>3.1240000000000001</c:v>
                </c:pt>
                <c:pt idx="3760">
                  <c:v>3.125</c:v>
                </c:pt>
                <c:pt idx="3761">
                  <c:v>3.1259999999999999</c:v>
                </c:pt>
                <c:pt idx="3762">
                  <c:v>3.1269999999999998</c:v>
                </c:pt>
                <c:pt idx="3763">
                  <c:v>3.1269999999999998</c:v>
                </c:pt>
                <c:pt idx="3764">
                  <c:v>3.1280000000000001</c:v>
                </c:pt>
                <c:pt idx="3765">
                  <c:v>3.129</c:v>
                </c:pt>
                <c:pt idx="3766">
                  <c:v>3.13</c:v>
                </c:pt>
                <c:pt idx="3767">
                  <c:v>3.1309999999999998</c:v>
                </c:pt>
                <c:pt idx="3768">
                  <c:v>3.1320000000000001</c:v>
                </c:pt>
                <c:pt idx="3769">
                  <c:v>3.1320000000000001</c:v>
                </c:pt>
                <c:pt idx="3770">
                  <c:v>3.133</c:v>
                </c:pt>
                <c:pt idx="3771">
                  <c:v>3.1339999999999999</c:v>
                </c:pt>
                <c:pt idx="3772">
                  <c:v>3.1349999999999998</c:v>
                </c:pt>
                <c:pt idx="3773">
                  <c:v>3.1360000000000001</c:v>
                </c:pt>
                <c:pt idx="3774">
                  <c:v>3.137</c:v>
                </c:pt>
                <c:pt idx="3775">
                  <c:v>3.137</c:v>
                </c:pt>
                <c:pt idx="3776">
                  <c:v>3.1379999999999999</c:v>
                </c:pt>
                <c:pt idx="3777">
                  <c:v>3.1389999999999998</c:v>
                </c:pt>
                <c:pt idx="3778">
                  <c:v>3.14</c:v>
                </c:pt>
                <c:pt idx="3779">
                  <c:v>3.141</c:v>
                </c:pt>
                <c:pt idx="3780">
                  <c:v>3.1419999999999999</c:v>
                </c:pt>
                <c:pt idx="3781">
                  <c:v>3.1419999999999999</c:v>
                </c:pt>
                <c:pt idx="3782">
                  <c:v>3.1429999999999998</c:v>
                </c:pt>
                <c:pt idx="3783">
                  <c:v>3.1440000000000001</c:v>
                </c:pt>
                <c:pt idx="3784">
                  <c:v>3.145</c:v>
                </c:pt>
                <c:pt idx="3785">
                  <c:v>3.1459999999999999</c:v>
                </c:pt>
                <c:pt idx="3786">
                  <c:v>3.1469999999999998</c:v>
                </c:pt>
                <c:pt idx="3787">
                  <c:v>3.1469999999999998</c:v>
                </c:pt>
                <c:pt idx="3788">
                  <c:v>3.1480000000000001</c:v>
                </c:pt>
                <c:pt idx="3789">
                  <c:v>3.149</c:v>
                </c:pt>
                <c:pt idx="3790">
                  <c:v>3.15</c:v>
                </c:pt>
                <c:pt idx="3791">
                  <c:v>3.1509999999999998</c:v>
                </c:pt>
                <c:pt idx="3792">
                  <c:v>3.1520000000000001</c:v>
                </c:pt>
                <c:pt idx="3793">
                  <c:v>3.1520000000000001</c:v>
                </c:pt>
                <c:pt idx="3794">
                  <c:v>3.153</c:v>
                </c:pt>
                <c:pt idx="3795">
                  <c:v>3.1539999999999999</c:v>
                </c:pt>
                <c:pt idx="3796">
                  <c:v>3.1549999999999998</c:v>
                </c:pt>
                <c:pt idx="3797">
                  <c:v>3.1560000000000001</c:v>
                </c:pt>
                <c:pt idx="3798">
                  <c:v>3.157</c:v>
                </c:pt>
                <c:pt idx="3799">
                  <c:v>3.157</c:v>
                </c:pt>
                <c:pt idx="3800">
                  <c:v>3.1579999999999999</c:v>
                </c:pt>
                <c:pt idx="3801">
                  <c:v>3.1589999999999998</c:v>
                </c:pt>
                <c:pt idx="3802">
                  <c:v>3.16</c:v>
                </c:pt>
                <c:pt idx="3803">
                  <c:v>3.161</c:v>
                </c:pt>
                <c:pt idx="3804">
                  <c:v>3.1619999999999999</c:v>
                </c:pt>
                <c:pt idx="3805">
                  <c:v>3.1619999999999999</c:v>
                </c:pt>
                <c:pt idx="3806">
                  <c:v>3.1629999999999998</c:v>
                </c:pt>
                <c:pt idx="3807">
                  <c:v>3.1640000000000001</c:v>
                </c:pt>
                <c:pt idx="3808">
                  <c:v>3.165</c:v>
                </c:pt>
                <c:pt idx="3809">
                  <c:v>3.1659999999999999</c:v>
                </c:pt>
                <c:pt idx="3810">
                  <c:v>3.1659999999999999</c:v>
                </c:pt>
                <c:pt idx="3811">
                  <c:v>3.1669999999999998</c:v>
                </c:pt>
                <c:pt idx="3812">
                  <c:v>3.1680000000000001</c:v>
                </c:pt>
                <c:pt idx="3813">
                  <c:v>3.169</c:v>
                </c:pt>
                <c:pt idx="3814">
                  <c:v>3.17</c:v>
                </c:pt>
                <c:pt idx="3815">
                  <c:v>3.1709999999999998</c:v>
                </c:pt>
                <c:pt idx="3816">
                  <c:v>3.1709999999999998</c:v>
                </c:pt>
                <c:pt idx="3817">
                  <c:v>3.1720000000000002</c:v>
                </c:pt>
                <c:pt idx="3818">
                  <c:v>3.173</c:v>
                </c:pt>
                <c:pt idx="3819">
                  <c:v>3.1739999999999999</c:v>
                </c:pt>
                <c:pt idx="3820">
                  <c:v>3.1749999999999998</c:v>
                </c:pt>
                <c:pt idx="3821">
                  <c:v>3.1760000000000002</c:v>
                </c:pt>
                <c:pt idx="3822">
                  <c:v>3.1760000000000002</c:v>
                </c:pt>
                <c:pt idx="3823">
                  <c:v>3.177</c:v>
                </c:pt>
                <c:pt idx="3824">
                  <c:v>3.1779999999999999</c:v>
                </c:pt>
                <c:pt idx="3825">
                  <c:v>3.1789999999999998</c:v>
                </c:pt>
                <c:pt idx="3826">
                  <c:v>3.18</c:v>
                </c:pt>
                <c:pt idx="3827">
                  <c:v>3.181</c:v>
                </c:pt>
                <c:pt idx="3828">
                  <c:v>3.181</c:v>
                </c:pt>
                <c:pt idx="3829">
                  <c:v>3.1819999999999999</c:v>
                </c:pt>
                <c:pt idx="3830">
                  <c:v>3.1829999999999998</c:v>
                </c:pt>
                <c:pt idx="3831">
                  <c:v>3.1840000000000002</c:v>
                </c:pt>
                <c:pt idx="3832">
                  <c:v>3.1850000000000001</c:v>
                </c:pt>
                <c:pt idx="3833">
                  <c:v>3.1859999999999999</c:v>
                </c:pt>
                <c:pt idx="3834">
                  <c:v>3.1859999999999999</c:v>
                </c:pt>
                <c:pt idx="3835">
                  <c:v>3.1869999999999998</c:v>
                </c:pt>
                <c:pt idx="3836">
                  <c:v>3.1880000000000002</c:v>
                </c:pt>
                <c:pt idx="3837">
                  <c:v>3.1890000000000001</c:v>
                </c:pt>
                <c:pt idx="3838">
                  <c:v>3.19</c:v>
                </c:pt>
                <c:pt idx="3839">
                  <c:v>3.1909999999999998</c:v>
                </c:pt>
                <c:pt idx="3840">
                  <c:v>3.1909999999999998</c:v>
                </c:pt>
                <c:pt idx="3841">
                  <c:v>3.1920000000000002</c:v>
                </c:pt>
                <c:pt idx="3842">
                  <c:v>3.1930000000000001</c:v>
                </c:pt>
                <c:pt idx="3843">
                  <c:v>3.194</c:v>
                </c:pt>
                <c:pt idx="3844">
                  <c:v>3.1949999999999998</c:v>
                </c:pt>
                <c:pt idx="3845">
                  <c:v>3.1960000000000002</c:v>
                </c:pt>
                <c:pt idx="3846">
                  <c:v>3.1960000000000002</c:v>
                </c:pt>
                <c:pt idx="3847">
                  <c:v>3.1970000000000001</c:v>
                </c:pt>
                <c:pt idx="3848">
                  <c:v>3.198</c:v>
                </c:pt>
                <c:pt idx="3849">
                  <c:v>3.1989999999999998</c:v>
                </c:pt>
                <c:pt idx="3850">
                  <c:v>3.2</c:v>
                </c:pt>
                <c:pt idx="3851">
                  <c:v>3.2010000000000001</c:v>
                </c:pt>
                <c:pt idx="3852">
                  <c:v>3.2010000000000001</c:v>
                </c:pt>
                <c:pt idx="3853">
                  <c:v>3.202</c:v>
                </c:pt>
                <c:pt idx="3854">
                  <c:v>3.2029999999999998</c:v>
                </c:pt>
                <c:pt idx="3855">
                  <c:v>3.2040000000000002</c:v>
                </c:pt>
                <c:pt idx="3856">
                  <c:v>3.2050000000000001</c:v>
                </c:pt>
                <c:pt idx="3857">
                  <c:v>3.206</c:v>
                </c:pt>
                <c:pt idx="3858">
                  <c:v>3.206</c:v>
                </c:pt>
                <c:pt idx="3859">
                  <c:v>3.2069999999999999</c:v>
                </c:pt>
                <c:pt idx="3860">
                  <c:v>3.2080000000000002</c:v>
                </c:pt>
                <c:pt idx="3861">
                  <c:v>3.2090000000000001</c:v>
                </c:pt>
                <c:pt idx="3862">
                  <c:v>3.21</c:v>
                </c:pt>
                <c:pt idx="3863">
                  <c:v>3.2109999999999999</c:v>
                </c:pt>
                <c:pt idx="3864">
                  <c:v>3.2109999999999999</c:v>
                </c:pt>
                <c:pt idx="3865">
                  <c:v>3.2120000000000002</c:v>
                </c:pt>
                <c:pt idx="3866">
                  <c:v>3.2130000000000001</c:v>
                </c:pt>
                <c:pt idx="3867">
                  <c:v>3.214</c:v>
                </c:pt>
                <c:pt idx="3868">
                  <c:v>3.2149999999999999</c:v>
                </c:pt>
                <c:pt idx="3869">
                  <c:v>3.2160000000000002</c:v>
                </c:pt>
                <c:pt idx="3870">
                  <c:v>3.2160000000000002</c:v>
                </c:pt>
                <c:pt idx="3871">
                  <c:v>3.2170000000000001</c:v>
                </c:pt>
                <c:pt idx="3872">
                  <c:v>3.218</c:v>
                </c:pt>
                <c:pt idx="3873">
                  <c:v>3.2189999999999999</c:v>
                </c:pt>
                <c:pt idx="3874">
                  <c:v>3.22</c:v>
                </c:pt>
                <c:pt idx="3875">
                  <c:v>3.2210000000000001</c:v>
                </c:pt>
                <c:pt idx="3876">
                  <c:v>3.2210000000000001</c:v>
                </c:pt>
                <c:pt idx="3877">
                  <c:v>3.222</c:v>
                </c:pt>
                <c:pt idx="3878">
                  <c:v>3.2229999999999999</c:v>
                </c:pt>
                <c:pt idx="3879">
                  <c:v>3.2240000000000002</c:v>
                </c:pt>
                <c:pt idx="3880">
                  <c:v>3.2250000000000001</c:v>
                </c:pt>
                <c:pt idx="3881">
                  <c:v>3.2250000000000001</c:v>
                </c:pt>
                <c:pt idx="3882">
                  <c:v>3.226</c:v>
                </c:pt>
                <c:pt idx="3883">
                  <c:v>3.2269999999999999</c:v>
                </c:pt>
                <c:pt idx="3884">
                  <c:v>3.2280000000000002</c:v>
                </c:pt>
                <c:pt idx="3885">
                  <c:v>3.2290000000000001</c:v>
                </c:pt>
                <c:pt idx="3886">
                  <c:v>3.23</c:v>
                </c:pt>
                <c:pt idx="3887">
                  <c:v>3.23</c:v>
                </c:pt>
                <c:pt idx="3888">
                  <c:v>3.2309999999999999</c:v>
                </c:pt>
                <c:pt idx="3889">
                  <c:v>3.2320000000000002</c:v>
                </c:pt>
                <c:pt idx="3890">
                  <c:v>3.2330000000000001</c:v>
                </c:pt>
                <c:pt idx="3891">
                  <c:v>3.234</c:v>
                </c:pt>
                <c:pt idx="3892">
                  <c:v>3.2349999999999999</c:v>
                </c:pt>
                <c:pt idx="3893">
                  <c:v>3.2349999999999999</c:v>
                </c:pt>
                <c:pt idx="3894">
                  <c:v>3.2360000000000002</c:v>
                </c:pt>
                <c:pt idx="3895">
                  <c:v>3.2370000000000001</c:v>
                </c:pt>
                <c:pt idx="3896">
                  <c:v>3.238</c:v>
                </c:pt>
                <c:pt idx="3897">
                  <c:v>3.2389999999999999</c:v>
                </c:pt>
                <c:pt idx="3898">
                  <c:v>3.24</c:v>
                </c:pt>
                <c:pt idx="3899">
                  <c:v>3.24</c:v>
                </c:pt>
                <c:pt idx="3900">
                  <c:v>3.2410000000000001</c:v>
                </c:pt>
                <c:pt idx="3901">
                  <c:v>3.242</c:v>
                </c:pt>
                <c:pt idx="3902">
                  <c:v>3.2429999999999999</c:v>
                </c:pt>
                <c:pt idx="3903">
                  <c:v>3.2440000000000002</c:v>
                </c:pt>
                <c:pt idx="3904">
                  <c:v>3.2450000000000001</c:v>
                </c:pt>
                <c:pt idx="3905">
                  <c:v>3.2450000000000001</c:v>
                </c:pt>
                <c:pt idx="3906">
                  <c:v>3.246</c:v>
                </c:pt>
                <c:pt idx="3907">
                  <c:v>3.2469999999999999</c:v>
                </c:pt>
                <c:pt idx="3908">
                  <c:v>3.2480000000000002</c:v>
                </c:pt>
                <c:pt idx="3909">
                  <c:v>3.2490000000000001</c:v>
                </c:pt>
                <c:pt idx="3910">
                  <c:v>3.25</c:v>
                </c:pt>
                <c:pt idx="3911">
                  <c:v>3.25</c:v>
                </c:pt>
                <c:pt idx="3912">
                  <c:v>3.2509999999999999</c:v>
                </c:pt>
                <c:pt idx="3913">
                  <c:v>3.2519999999999998</c:v>
                </c:pt>
                <c:pt idx="3914">
                  <c:v>3.2530000000000001</c:v>
                </c:pt>
                <c:pt idx="3915">
                  <c:v>3.254</c:v>
                </c:pt>
                <c:pt idx="3916">
                  <c:v>3.2549999999999999</c:v>
                </c:pt>
                <c:pt idx="3917">
                  <c:v>3.2549999999999999</c:v>
                </c:pt>
                <c:pt idx="3918">
                  <c:v>3.2559999999999998</c:v>
                </c:pt>
                <c:pt idx="3919">
                  <c:v>3.2570000000000001</c:v>
                </c:pt>
                <c:pt idx="3920">
                  <c:v>3.258</c:v>
                </c:pt>
                <c:pt idx="3921">
                  <c:v>3.2589999999999999</c:v>
                </c:pt>
                <c:pt idx="3922">
                  <c:v>3.26</c:v>
                </c:pt>
                <c:pt idx="3923">
                  <c:v>3.26</c:v>
                </c:pt>
                <c:pt idx="3924">
                  <c:v>3.2610000000000001</c:v>
                </c:pt>
                <c:pt idx="3925">
                  <c:v>3.262</c:v>
                </c:pt>
                <c:pt idx="3926">
                  <c:v>3.2629999999999999</c:v>
                </c:pt>
                <c:pt idx="3927">
                  <c:v>3.2639999999999998</c:v>
                </c:pt>
                <c:pt idx="3928">
                  <c:v>3.2650000000000001</c:v>
                </c:pt>
                <c:pt idx="3929">
                  <c:v>3.2650000000000001</c:v>
                </c:pt>
                <c:pt idx="3930">
                  <c:v>3.266</c:v>
                </c:pt>
                <c:pt idx="3931">
                  <c:v>3.2669999999999999</c:v>
                </c:pt>
                <c:pt idx="3932">
                  <c:v>3.2679999999999998</c:v>
                </c:pt>
                <c:pt idx="3933">
                  <c:v>3.2690000000000001</c:v>
                </c:pt>
                <c:pt idx="3934">
                  <c:v>3.27</c:v>
                </c:pt>
                <c:pt idx="3935">
                  <c:v>3.27</c:v>
                </c:pt>
                <c:pt idx="3936">
                  <c:v>3.2709999999999999</c:v>
                </c:pt>
                <c:pt idx="3937">
                  <c:v>3.2719999999999998</c:v>
                </c:pt>
                <c:pt idx="3938">
                  <c:v>3.2730000000000001</c:v>
                </c:pt>
                <c:pt idx="3939">
                  <c:v>3.274</c:v>
                </c:pt>
                <c:pt idx="3940">
                  <c:v>3.2749999999999999</c:v>
                </c:pt>
                <c:pt idx="3941">
                  <c:v>3.2749999999999999</c:v>
                </c:pt>
                <c:pt idx="3942">
                  <c:v>3.2759999999999998</c:v>
                </c:pt>
                <c:pt idx="3943">
                  <c:v>3.2770000000000001</c:v>
                </c:pt>
                <c:pt idx="3944">
                  <c:v>3.278</c:v>
                </c:pt>
                <c:pt idx="3945">
                  <c:v>3.2789999999999999</c:v>
                </c:pt>
                <c:pt idx="3946">
                  <c:v>3.2789999999999999</c:v>
                </c:pt>
                <c:pt idx="3947">
                  <c:v>3.28</c:v>
                </c:pt>
                <c:pt idx="3948">
                  <c:v>3.2810000000000001</c:v>
                </c:pt>
                <c:pt idx="3949">
                  <c:v>3.282</c:v>
                </c:pt>
                <c:pt idx="3950">
                  <c:v>3.2829999999999999</c:v>
                </c:pt>
                <c:pt idx="3951">
                  <c:v>3.2839999999999998</c:v>
                </c:pt>
                <c:pt idx="3952">
                  <c:v>3.2839999999999998</c:v>
                </c:pt>
                <c:pt idx="3953">
                  <c:v>3.2850000000000001</c:v>
                </c:pt>
                <c:pt idx="3954">
                  <c:v>3.286</c:v>
                </c:pt>
                <c:pt idx="3955">
                  <c:v>3.2869999999999999</c:v>
                </c:pt>
                <c:pt idx="3956">
                  <c:v>3.2879999999999998</c:v>
                </c:pt>
                <c:pt idx="3957">
                  <c:v>3.2890000000000001</c:v>
                </c:pt>
                <c:pt idx="3958">
                  <c:v>3.2890000000000001</c:v>
                </c:pt>
                <c:pt idx="3959">
                  <c:v>3.29</c:v>
                </c:pt>
                <c:pt idx="3960">
                  <c:v>3.2909999999999999</c:v>
                </c:pt>
                <c:pt idx="3961">
                  <c:v>3.2919999999999998</c:v>
                </c:pt>
                <c:pt idx="3962">
                  <c:v>3.2930000000000001</c:v>
                </c:pt>
                <c:pt idx="3963">
                  <c:v>3.294</c:v>
                </c:pt>
                <c:pt idx="3964">
                  <c:v>3.294</c:v>
                </c:pt>
                <c:pt idx="3965">
                  <c:v>3.2949999999999999</c:v>
                </c:pt>
                <c:pt idx="3966">
                  <c:v>3.2959999999999998</c:v>
                </c:pt>
                <c:pt idx="3967">
                  <c:v>3.2970000000000002</c:v>
                </c:pt>
                <c:pt idx="3968">
                  <c:v>3.298</c:v>
                </c:pt>
                <c:pt idx="3969">
                  <c:v>3.2989999999999999</c:v>
                </c:pt>
                <c:pt idx="3970">
                  <c:v>3.2989999999999999</c:v>
                </c:pt>
                <c:pt idx="3971">
                  <c:v>3.3</c:v>
                </c:pt>
                <c:pt idx="3972">
                  <c:v>3.3010000000000002</c:v>
                </c:pt>
                <c:pt idx="3973">
                  <c:v>3.302</c:v>
                </c:pt>
                <c:pt idx="3974">
                  <c:v>3.3029999999999999</c:v>
                </c:pt>
                <c:pt idx="3975">
                  <c:v>3.3039999999999998</c:v>
                </c:pt>
                <c:pt idx="3976">
                  <c:v>3.3039999999999998</c:v>
                </c:pt>
                <c:pt idx="3977">
                  <c:v>3.3050000000000002</c:v>
                </c:pt>
                <c:pt idx="3978">
                  <c:v>3.306</c:v>
                </c:pt>
                <c:pt idx="3979">
                  <c:v>3.3069999999999999</c:v>
                </c:pt>
                <c:pt idx="3980">
                  <c:v>3.3079999999999998</c:v>
                </c:pt>
                <c:pt idx="3981">
                  <c:v>3.3090000000000002</c:v>
                </c:pt>
                <c:pt idx="3982">
                  <c:v>3.3090000000000002</c:v>
                </c:pt>
                <c:pt idx="3983">
                  <c:v>3.31</c:v>
                </c:pt>
                <c:pt idx="3984">
                  <c:v>3.3109999999999999</c:v>
                </c:pt>
                <c:pt idx="3985">
                  <c:v>3.3119999999999998</c:v>
                </c:pt>
                <c:pt idx="3986">
                  <c:v>3.3130000000000002</c:v>
                </c:pt>
                <c:pt idx="3987">
                  <c:v>3.3140000000000001</c:v>
                </c:pt>
                <c:pt idx="3988">
                  <c:v>3.3140000000000001</c:v>
                </c:pt>
                <c:pt idx="3989">
                  <c:v>3.3149999999999999</c:v>
                </c:pt>
                <c:pt idx="3990">
                  <c:v>3.3159999999999998</c:v>
                </c:pt>
                <c:pt idx="3991">
                  <c:v>3.3170000000000002</c:v>
                </c:pt>
                <c:pt idx="3992">
                  <c:v>3.3180000000000001</c:v>
                </c:pt>
                <c:pt idx="3993">
                  <c:v>3.319</c:v>
                </c:pt>
                <c:pt idx="3994">
                  <c:v>3.319</c:v>
                </c:pt>
                <c:pt idx="3995">
                  <c:v>3.32</c:v>
                </c:pt>
                <c:pt idx="3996">
                  <c:v>3.3210000000000002</c:v>
                </c:pt>
                <c:pt idx="3997">
                  <c:v>3.3220000000000001</c:v>
                </c:pt>
                <c:pt idx="3998">
                  <c:v>3.323</c:v>
                </c:pt>
                <c:pt idx="3999">
                  <c:v>3.3239999999999998</c:v>
                </c:pt>
                <c:pt idx="4000">
                  <c:v>3.3239999999999998</c:v>
                </c:pt>
                <c:pt idx="4001">
                  <c:v>3.3250000000000002</c:v>
                </c:pt>
                <c:pt idx="4002">
                  <c:v>3.3260000000000001</c:v>
                </c:pt>
                <c:pt idx="4003">
                  <c:v>3.327</c:v>
                </c:pt>
                <c:pt idx="4004">
                  <c:v>3.3279999999999998</c:v>
                </c:pt>
                <c:pt idx="4005">
                  <c:v>3.3290000000000002</c:v>
                </c:pt>
                <c:pt idx="4006">
                  <c:v>3.3290000000000002</c:v>
                </c:pt>
                <c:pt idx="4007">
                  <c:v>3.33</c:v>
                </c:pt>
                <c:pt idx="4008">
                  <c:v>3.331</c:v>
                </c:pt>
                <c:pt idx="4009">
                  <c:v>3.3319999999999999</c:v>
                </c:pt>
                <c:pt idx="4010">
                  <c:v>3.3330000000000002</c:v>
                </c:pt>
                <c:pt idx="4011">
                  <c:v>3.3340000000000001</c:v>
                </c:pt>
                <c:pt idx="4012">
                  <c:v>3.3340000000000001</c:v>
                </c:pt>
                <c:pt idx="4013">
                  <c:v>3.335</c:v>
                </c:pt>
                <c:pt idx="4014">
                  <c:v>3.3359999999999999</c:v>
                </c:pt>
                <c:pt idx="4015">
                  <c:v>3.3370000000000002</c:v>
                </c:pt>
                <c:pt idx="4016">
                  <c:v>3.3380000000000001</c:v>
                </c:pt>
                <c:pt idx="4017">
                  <c:v>3.3380000000000001</c:v>
                </c:pt>
                <c:pt idx="4018">
                  <c:v>3.339</c:v>
                </c:pt>
                <c:pt idx="4019">
                  <c:v>3.34</c:v>
                </c:pt>
                <c:pt idx="4020">
                  <c:v>3.3410000000000002</c:v>
                </c:pt>
                <c:pt idx="4021">
                  <c:v>3.3420000000000001</c:v>
                </c:pt>
                <c:pt idx="4022">
                  <c:v>3.343</c:v>
                </c:pt>
                <c:pt idx="4023">
                  <c:v>3.343</c:v>
                </c:pt>
                <c:pt idx="4024">
                  <c:v>3.3439999999999999</c:v>
                </c:pt>
                <c:pt idx="4025">
                  <c:v>3.3450000000000002</c:v>
                </c:pt>
                <c:pt idx="4026">
                  <c:v>3.3460000000000001</c:v>
                </c:pt>
                <c:pt idx="4027">
                  <c:v>3.347</c:v>
                </c:pt>
                <c:pt idx="4028">
                  <c:v>3.3479999999999999</c:v>
                </c:pt>
                <c:pt idx="4029">
                  <c:v>3.3479999999999999</c:v>
                </c:pt>
                <c:pt idx="4030">
                  <c:v>3.3490000000000002</c:v>
                </c:pt>
                <c:pt idx="4031">
                  <c:v>3.35</c:v>
                </c:pt>
                <c:pt idx="4032">
                  <c:v>3.351</c:v>
                </c:pt>
                <c:pt idx="4033">
                  <c:v>3.3519999999999999</c:v>
                </c:pt>
                <c:pt idx="4034">
                  <c:v>3.3530000000000002</c:v>
                </c:pt>
                <c:pt idx="4035">
                  <c:v>3.3530000000000002</c:v>
                </c:pt>
                <c:pt idx="4036">
                  <c:v>3.3540000000000001</c:v>
                </c:pt>
                <c:pt idx="4037">
                  <c:v>3.355</c:v>
                </c:pt>
                <c:pt idx="4038">
                  <c:v>3.3559999999999999</c:v>
                </c:pt>
                <c:pt idx="4039">
                  <c:v>3.3570000000000002</c:v>
                </c:pt>
                <c:pt idx="4040">
                  <c:v>3.3580000000000001</c:v>
                </c:pt>
                <c:pt idx="4041">
                  <c:v>3.3580000000000001</c:v>
                </c:pt>
                <c:pt idx="4042">
                  <c:v>3.359</c:v>
                </c:pt>
                <c:pt idx="4043">
                  <c:v>3.36</c:v>
                </c:pt>
                <c:pt idx="4044">
                  <c:v>3.3610000000000002</c:v>
                </c:pt>
                <c:pt idx="4045">
                  <c:v>3.3620000000000001</c:v>
                </c:pt>
                <c:pt idx="4046">
                  <c:v>3.363</c:v>
                </c:pt>
                <c:pt idx="4047">
                  <c:v>3.363</c:v>
                </c:pt>
                <c:pt idx="4048">
                  <c:v>3.3639999999999999</c:v>
                </c:pt>
                <c:pt idx="4049">
                  <c:v>3.3650000000000002</c:v>
                </c:pt>
                <c:pt idx="4050">
                  <c:v>3.3660000000000001</c:v>
                </c:pt>
                <c:pt idx="4051">
                  <c:v>3.367</c:v>
                </c:pt>
                <c:pt idx="4052">
                  <c:v>3.3679999999999999</c:v>
                </c:pt>
                <c:pt idx="4053">
                  <c:v>3.3679999999999999</c:v>
                </c:pt>
                <c:pt idx="4054">
                  <c:v>3.3690000000000002</c:v>
                </c:pt>
                <c:pt idx="4055">
                  <c:v>3.37</c:v>
                </c:pt>
                <c:pt idx="4056">
                  <c:v>3.371</c:v>
                </c:pt>
                <c:pt idx="4057">
                  <c:v>3.3719999999999999</c:v>
                </c:pt>
                <c:pt idx="4058">
                  <c:v>3.3730000000000002</c:v>
                </c:pt>
                <c:pt idx="4059">
                  <c:v>3.3730000000000002</c:v>
                </c:pt>
                <c:pt idx="4060">
                  <c:v>3.3740000000000001</c:v>
                </c:pt>
                <c:pt idx="4061">
                  <c:v>3.375</c:v>
                </c:pt>
                <c:pt idx="4062">
                  <c:v>3.3759999999999999</c:v>
                </c:pt>
                <c:pt idx="4063">
                  <c:v>3.3769999999999998</c:v>
                </c:pt>
                <c:pt idx="4064">
                  <c:v>3.3780000000000001</c:v>
                </c:pt>
                <c:pt idx="4065">
                  <c:v>3.3780000000000001</c:v>
                </c:pt>
                <c:pt idx="4066">
                  <c:v>3.379</c:v>
                </c:pt>
                <c:pt idx="4067">
                  <c:v>3.38</c:v>
                </c:pt>
                <c:pt idx="4068">
                  <c:v>3.3809999999999998</c:v>
                </c:pt>
                <c:pt idx="4069">
                  <c:v>3.3820000000000001</c:v>
                </c:pt>
                <c:pt idx="4070">
                  <c:v>3.383</c:v>
                </c:pt>
                <c:pt idx="4071">
                  <c:v>3.383</c:v>
                </c:pt>
                <c:pt idx="4072">
                  <c:v>3.3839999999999999</c:v>
                </c:pt>
                <c:pt idx="4073">
                  <c:v>3.3849999999999998</c:v>
                </c:pt>
                <c:pt idx="4074">
                  <c:v>3.3860000000000001</c:v>
                </c:pt>
                <c:pt idx="4075">
                  <c:v>3.387</c:v>
                </c:pt>
                <c:pt idx="4076">
                  <c:v>3.3879999999999999</c:v>
                </c:pt>
                <c:pt idx="4077">
                  <c:v>3.3879999999999999</c:v>
                </c:pt>
                <c:pt idx="4078">
                  <c:v>3.3889999999999998</c:v>
                </c:pt>
                <c:pt idx="4079">
                  <c:v>3.39</c:v>
                </c:pt>
                <c:pt idx="4080">
                  <c:v>3.391</c:v>
                </c:pt>
                <c:pt idx="4081">
                  <c:v>3.3919999999999999</c:v>
                </c:pt>
                <c:pt idx="4082">
                  <c:v>3.3919999999999999</c:v>
                </c:pt>
                <c:pt idx="4083">
                  <c:v>3.3929999999999998</c:v>
                </c:pt>
                <c:pt idx="4084">
                  <c:v>3.3940000000000001</c:v>
                </c:pt>
                <c:pt idx="4085">
                  <c:v>3.395</c:v>
                </c:pt>
                <c:pt idx="4086">
                  <c:v>3.3959999999999999</c:v>
                </c:pt>
                <c:pt idx="4087">
                  <c:v>3.3969999999999998</c:v>
                </c:pt>
                <c:pt idx="4088">
                  <c:v>3.3969999999999998</c:v>
                </c:pt>
                <c:pt idx="4089">
                  <c:v>3.3980000000000001</c:v>
                </c:pt>
                <c:pt idx="4090">
                  <c:v>3.399</c:v>
                </c:pt>
                <c:pt idx="4091">
                  <c:v>3.4</c:v>
                </c:pt>
                <c:pt idx="4092">
                  <c:v>3.4009999999999998</c:v>
                </c:pt>
                <c:pt idx="4093">
                  <c:v>3.4020000000000001</c:v>
                </c:pt>
                <c:pt idx="4094">
                  <c:v>3.4020000000000001</c:v>
                </c:pt>
                <c:pt idx="4095">
                  <c:v>3.403</c:v>
                </c:pt>
                <c:pt idx="4096">
                  <c:v>3.4039999999999999</c:v>
                </c:pt>
                <c:pt idx="4097">
                  <c:v>3.4049999999999998</c:v>
                </c:pt>
                <c:pt idx="4098">
                  <c:v>3.4060000000000001</c:v>
                </c:pt>
                <c:pt idx="4099">
                  <c:v>3.407</c:v>
                </c:pt>
                <c:pt idx="4100">
                  <c:v>3.407</c:v>
                </c:pt>
                <c:pt idx="4101">
                  <c:v>3.4079999999999999</c:v>
                </c:pt>
                <c:pt idx="4102">
                  <c:v>3.4089999999999998</c:v>
                </c:pt>
                <c:pt idx="4103">
                  <c:v>3.41</c:v>
                </c:pt>
                <c:pt idx="4104">
                  <c:v>3.411</c:v>
                </c:pt>
                <c:pt idx="4105">
                  <c:v>3.4119999999999999</c:v>
                </c:pt>
                <c:pt idx="4106">
                  <c:v>3.4119999999999999</c:v>
                </c:pt>
                <c:pt idx="4107">
                  <c:v>3.4129999999999998</c:v>
                </c:pt>
                <c:pt idx="4108">
                  <c:v>3.4140000000000001</c:v>
                </c:pt>
                <c:pt idx="4109">
                  <c:v>3.415</c:v>
                </c:pt>
                <c:pt idx="4110">
                  <c:v>3.4159999999999999</c:v>
                </c:pt>
                <c:pt idx="4111">
                  <c:v>3.4169999999999998</c:v>
                </c:pt>
                <c:pt idx="4112">
                  <c:v>3.4169999999999998</c:v>
                </c:pt>
                <c:pt idx="4113">
                  <c:v>3.4180000000000001</c:v>
                </c:pt>
                <c:pt idx="4114">
                  <c:v>3.419</c:v>
                </c:pt>
                <c:pt idx="4115">
                  <c:v>3.42</c:v>
                </c:pt>
                <c:pt idx="4116">
                  <c:v>3.4209999999999998</c:v>
                </c:pt>
                <c:pt idx="4117">
                  <c:v>3.4220000000000002</c:v>
                </c:pt>
                <c:pt idx="4118">
                  <c:v>3.4220000000000002</c:v>
                </c:pt>
                <c:pt idx="4119">
                  <c:v>3.423</c:v>
                </c:pt>
                <c:pt idx="4120">
                  <c:v>3.4239999999999999</c:v>
                </c:pt>
                <c:pt idx="4121">
                  <c:v>3.4249999999999998</c:v>
                </c:pt>
                <c:pt idx="4122">
                  <c:v>3.4260000000000002</c:v>
                </c:pt>
                <c:pt idx="4123">
                  <c:v>3.427</c:v>
                </c:pt>
                <c:pt idx="4124">
                  <c:v>3.427</c:v>
                </c:pt>
                <c:pt idx="4125">
                  <c:v>3.4279999999999999</c:v>
                </c:pt>
                <c:pt idx="4126">
                  <c:v>3.4289999999999998</c:v>
                </c:pt>
                <c:pt idx="4127">
                  <c:v>3.43</c:v>
                </c:pt>
                <c:pt idx="4128">
                  <c:v>3.431</c:v>
                </c:pt>
                <c:pt idx="4129">
                  <c:v>3.4319999999999999</c:v>
                </c:pt>
                <c:pt idx="4130">
                  <c:v>3.4319999999999999</c:v>
                </c:pt>
                <c:pt idx="4131">
                  <c:v>3.4329999999999998</c:v>
                </c:pt>
                <c:pt idx="4132">
                  <c:v>3.4340000000000002</c:v>
                </c:pt>
                <c:pt idx="4133">
                  <c:v>3.4350000000000001</c:v>
                </c:pt>
                <c:pt idx="4134">
                  <c:v>3.4359999999999999</c:v>
                </c:pt>
                <c:pt idx="4135">
                  <c:v>3.4369999999999998</c:v>
                </c:pt>
                <c:pt idx="4136">
                  <c:v>3.4369999999999998</c:v>
                </c:pt>
                <c:pt idx="4137">
                  <c:v>3.4380000000000002</c:v>
                </c:pt>
                <c:pt idx="4138">
                  <c:v>3.4390000000000001</c:v>
                </c:pt>
                <c:pt idx="4139">
                  <c:v>3.44</c:v>
                </c:pt>
                <c:pt idx="4140">
                  <c:v>3.4409999999999998</c:v>
                </c:pt>
                <c:pt idx="4141">
                  <c:v>3.4420000000000002</c:v>
                </c:pt>
                <c:pt idx="4142">
                  <c:v>3.4420000000000002</c:v>
                </c:pt>
                <c:pt idx="4143">
                  <c:v>3.4430000000000001</c:v>
                </c:pt>
                <c:pt idx="4144">
                  <c:v>3.444</c:v>
                </c:pt>
                <c:pt idx="4145">
                  <c:v>3.4449999999999998</c:v>
                </c:pt>
                <c:pt idx="4146">
                  <c:v>3.4460000000000002</c:v>
                </c:pt>
                <c:pt idx="4147">
                  <c:v>3.4470000000000001</c:v>
                </c:pt>
                <c:pt idx="4148">
                  <c:v>3.4470000000000001</c:v>
                </c:pt>
                <c:pt idx="4149">
                  <c:v>3.448</c:v>
                </c:pt>
                <c:pt idx="4150">
                  <c:v>3.4489999999999998</c:v>
                </c:pt>
                <c:pt idx="4151">
                  <c:v>3.45</c:v>
                </c:pt>
                <c:pt idx="4152">
                  <c:v>3.4510000000000001</c:v>
                </c:pt>
                <c:pt idx="4153">
                  <c:v>3.4510000000000001</c:v>
                </c:pt>
                <c:pt idx="4154">
                  <c:v>3.452</c:v>
                </c:pt>
                <c:pt idx="4155">
                  <c:v>3.4529999999999998</c:v>
                </c:pt>
                <c:pt idx="4156">
                  <c:v>3.4540000000000002</c:v>
                </c:pt>
                <c:pt idx="4157">
                  <c:v>3.4550000000000001</c:v>
                </c:pt>
                <c:pt idx="4158">
                  <c:v>3.456</c:v>
                </c:pt>
                <c:pt idx="4159">
                  <c:v>3.456</c:v>
                </c:pt>
                <c:pt idx="4160">
                  <c:v>3.4569999999999999</c:v>
                </c:pt>
                <c:pt idx="4161">
                  <c:v>3.4580000000000002</c:v>
                </c:pt>
                <c:pt idx="4162">
                  <c:v>3.4590000000000001</c:v>
                </c:pt>
                <c:pt idx="4163">
                  <c:v>3.46</c:v>
                </c:pt>
                <c:pt idx="4164">
                  <c:v>3.4609999999999999</c:v>
                </c:pt>
                <c:pt idx="4165">
                  <c:v>3.4609999999999999</c:v>
                </c:pt>
                <c:pt idx="4166">
                  <c:v>3.4620000000000002</c:v>
                </c:pt>
                <c:pt idx="4167">
                  <c:v>3.4630000000000001</c:v>
                </c:pt>
                <c:pt idx="4168">
                  <c:v>3.464</c:v>
                </c:pt>
                <c:pt idx="4169">
                  <c:v>3.4649999999999999</c:v>
                </c:pt>
                <c:pt idx="4170">
                  <c:v>3.4660000000000002</c:v>
                </c:pt>
                <c:pt idx="4171">
                  <c:v>3.4660000000000002</c:v>
                </c:pt>
                <c:pt idx="4172">
                  <c:v>3.4670000000000001</c:v>
                </c:pt>
                <c:pt idx="4173">
                  <c:v>3.468</c:v>
                </c:pt>
                <c:pt idx="4174">
                  <c:v>3.4689999999999999</c:v>
                </c:pt>
                <c:pt idx="4175">
                  <c:v>3.47</c:v>
                </c:pt>
                <c:pt idx="4176">
                  <c:v>3.4710000000000001</c:v>
                </c:pt>
                <c:pt idx="4177">
                  <c:v>3.4710000000000001</c:v>
                </c:pt>
                <c:pt idx="4178">
                  <c:v>3.472</c:v>
                </c:pt>
                <c:pt idx="4179">
                  <c:v>3.4729999999999999</c:v>
                </c:pt>
                <c:pt idx="4180">
                  <c:v>3.4740000000000002</c:v>
                </c:pt>
                <c:pt idx="4181">
                  <c:v>3.4750000000000001</c:v>
                </c:pt>
                <c:pt idx="4182">
                  <c:v>3.476</c:v>
                </c:pt>
                <c:pt idx="4183">
                  <c:v>3.476</c:v>
                </c:pt>
                <c:pt idx="4184">
                  <c:v>3.4769999999999999</c:v>
                </c:pt>
                <c:pt idx="4185">
                  <c:v>3.4780000000000002</c:v>
                </c:pt>
                <c:pt idx="4186">
                  <c:v>3.4790000000000001</c:v>
                </c:pt>
                <c:pt idx="4187">
                  <c:v>3.48</c:v>
                </c:pt>
                <c:pt idx="4188">
                  <c:v>3.4809999999999999</c:v>
                </c:pt>
                <c:pt idx="4189">
                  <c:v>3.4809999999999999</c:v>
                </c:pt>
                <c:pt idx="4190">
                  <c:v>3.4820000000000002</c:v>
                </c:pt>
                <c:pt idx="4191">
                  <c:v>3.4830000000000001</c:v>
                </c:pt>
                <c:pt idx="4192">
                  <c:v>3.484</c:v>
                </c:pt>
                <c:pt idx="4193">
                  <c:v>3.4849999999999999</c:v>
                </c:pt>
                <c:pt idx="4194">
                  <c:v>3.4860000000000002</c:v>
                </c:pt>
                <c:pt idx="4195">
                  <c:v>3.4860000000000002</c:v>
                </c:pt>
                <c:pt idx="4196">
                  <c:v>3.4870000000000001</c:v>
                </c:pt>
                <c:pt idx="4197">
                  <c:v>3.488</c:v>
                </c:pt>
                <c:pt idx="4198">
                  <c:v>3.4889999999999999</c:v>
                </c:pt>
                <c:pt idx="4199">
                  <c:v>3.49</c:v>
                </c:pt>
                <c:pt idx="4200">
                  <c:v>3.4910000000000001</c:v>
                </c:pt>
                <c:pt idx="4201">
                  <c:v>3.4910000000000001</c:v>
                </c:pt>
                <c:pt idx="4202">
                  <c:v>3.492</c:v>
                </c:pt>
                <c:pt idx="4203">
                  <c:v>3.4929999999999999</c:v>
                </c:pt>
                <c:pt idx="4204">
                  <c:v>3.4940000000000002</c:v>
                </c:pt>
                <c:pt idx="4205">
                  <c:v>3.4950000000000001</c:v>
                </c:pt>
                <c:pt idx="4206">
                  <c:v>3.496</c:v>
                </c:pt>
                <c:pt idx="4207">
                  <c:v>3.496</c:v>
                </c:pt>
                <c:pt idx="4208">
                  <c:v>3.4969999999999999</c:v>
                </c:pt>
                <c:pt idx="4209">
                  <c:v>3.4980000000000002</c:v>
                </c:pt>
                <c:pt idx="4210">
                  <c:v>3.4990000000000001</c:v>
                </c:pt>
                <c:pt idx="4211">
                  <c:v>3.5</c:v>
                </c:pt>
                <c:pt idx="4212">
                  <c:v>3.5009999999999999</c:v>
                </c:pt>
                <c:pt idx="4213">
                  <c:v>3.5009999999999999</c:v>
                </c:pt>
                <c:pt idx="4214">
                  <c:v>3.5019999999999998</c:v>
                </c:pt>
                <c:pt idx="4215">
                  <c:v>3.5030000000000001</c:v>
                </c:pt>
                <c:pt idx="4216">
                  <c:v>3.504</c:v>
                </c:pt>
                <c:pt idx="4217">
                  <c:v>3.5049999999999999</c:v>
                </c:pt>
                <c:pt idx="4218">
                  <c:v>3.5049999999999999</c:v>
                </c:pt>
                <c:pt idx="4219">
                  <c:v>3.5059999999999998</c:v>
                </c:pt>
                <c:pt idx="4220">
                  <c:v>3.5070000000000001</c:v>
                </c:pt>
                <c:pt idx="4221">
                  <c:v>3.508</c:v>
                </c:pt>
                <c:pt idx="4222">
                  <c:v>3.5089999999999999</c:v>
                </c:pt>
                <c:pt idx="4223">
                  <c:v>3.51</c:v>
                </c:pt>
                <c:pt idx="4224">
                  <c:v>3.51</c:v>
                </c:pt>
                <c:pt idx="4225">
                  <c:v>3.5110000000000001</c:v>
                </c:pt>
                <c:pt idx="4226">
                  <c:v>3.512</c:v>
                </c:pt>
                <c:pt idx="4227">
                  <c:v>3.5129999999999999</c:v>
                </c:pt>
                <c:pt idx="4228">
                  <c:v>3.5139999999999998</c:v>
                </c:pt>
                <c:pt idx="4229">
                  <c:v>3.5150000000000001</c:v>
                </c:pt>
                <c:pt idx="4230">
                  <c:v>3.5150000000000001</c:v>
                </c:pt>
                <c:pt idx="4231">
                  <c:v>3.516</c:v>
                </c:pt>
                <c:pt idx="4232">
                  <c:v>3.5169999999999999</c:v>
                </c:pt>
                <c:pt idx="4233">
                  <c:v>3.5179999999999998</c:v>
                </c:pt>
                <c:pt idx="4234">
                  <c:v>3.5190000000000001</c:v>
                </c:pt>
                <c:pt idx="4235">
                  <c:v>3.52</c:v>
                </c:pt>
                <c:pt idx="4236">
                  <c:v>3.52</c:v>
                </c:pt>
                <c:pt idx="4237">
                  <c:v>3.5209999999999999</c:v>
                </c:pt>
                <c:pt idx="4238">
                  <c:v>3.5219999999999998</c:v>
                </c:pt>
                <c:pt idx="4239">
                  <c:v>3.5230000000000001</c:v>
                </c:pt>
                <c:pt idx="4240">
                  <c:v>3.524</c:v>
                </c:pt>
                <c:pt idx="4241">
                  <c:v>3.5249999999999999</c:v>
                </c:pt>
                <c:pt idx="4242">
                  <c:v>3.5249999999999999</c:v>
                </c:pt>
                <c:pt idx="4243">
                  <c:v>3.5259999999999998</c:v>
                </c:pt>
                <c:pt idx="4244">
                  <c:v>3.5270000000000001</c:v>
                </c:pt>
                <c:pt idx="4245">
                  <c:v>3.528</c:v>
                </c:pt>
                <c:pt idx="4246">
                  <c:v>3.5289999999999999</c:v>
                </c:pt>
                <c:pt idx="4247">
                  <c:v>3.53</c:v>
                </c:pt>
                <c:pt idx="4248">
                  <c:v>3.53</c:v>
                </c:pt>
                <c:pt idx="4249">
                  <c:v>3.5310000000000001</c:v>
                </c:pt>
                <c:pt idx="4250">
                  <c:v>3.532</c:v>
                </c:pt>
                <c:pt idx="4251">
                  <c:v>3.5329999999999999</c:v>
                </c:pt>
                <c:pt idx="4252">
                  <c:v>3.5339999999999998</c:v>
                </c:pt>
                <c:pt idx="4253">
                  <c:v>3.5350000000000001</c:v>
                </c:pt>
                <c:pt idx="4254">
                  <c:v>3.5350000000000001</c:v>
                </c:pt>
                <c:pt idx="4255">
                  <c:v>3.536</c:v>
                </c:pt>
                <c:pt idx="4256">
                  <c:v>3.5369999999999999</c:v>
                </c:pt>
                <c:pt idx="4257">
                  <c:v>3.5379999999999998</c:v>
                </c:pt>
                <c:pt idx="4258">
                  <c:v>3.5390000000000001</c:v>
                </c:pt>
                <c:pt idx="4259">
                  <c:v>3.54</c:v>
                </c:pt>
                <c:pt idx="4260">
                  <c:v>3.54</c:v>
                </c:pt>
                <c:pt idx="4261">
                  <c:v>3.5409999999999999</c:v>
                </c:pt>
                <c:pt idx="4262">
                  <c:v>3.5419999999999998</c:v>
                </c:pt>
                <c:pt idx="4263">
                  <c:v>3.5430000000000001</c:v>
                </c:pt>
                <c:pt idx="4264">
                  <c:v>3.544</c:v>
                </c:pt>
                <c:pt idx="4265">
                  <c:v>3.5449999999999999</c:v>
                </c:pt>
                <c:pt idx="4266">
                  <c:v>3.5449999999999999</c:v>
                </c:pt>
                <c:pt idx="4267">
                  <c:v>3.5459999999999998</c:v>
                </c:pt>
                <c:pt idx="4268">
                  <c:v>3.5470000000000002</c:v>
                </c:pt>
                <c:pt idx="4269">
                  <c:v>3.548</c:v>
                </c:pt>
                <c:pt idx="4270">
                  <c:v>3.5489999999999999</c:v>
                </c:pt>
                <c:pt idx="4271">
                  <c:v>3.55</c:v>
                </c:pt>
                <c:pt idx="4272">
                  <c:v>3.55</c:v>
                </c:pt>
                <c:pt idx="4273">
                  <c:v>3.5510000000000002</c:v>
                </c:pt>
                <c:pt idx="4274">
                  <c:v>3.552</c:v>
                </c:pt>
                <c:pt idx="4275">
                  <c:v>3.5529999999999999</c:v>
                </c:pt>
                <c:pt idx="4276">
                  <c:v>3.5539999999999998</c:v>
                </c:pt>
                <c:pt idx="4277">
                  <c:v>3.5550000000000002</c:v>
                </c:pt>
                <c:pt idx="4278">
                  <c:v>3.5550000000000002</c:v>
                </c:pt>
                <c:pt idx="4279">
                  <c:v>3.556</c:v>
                </c:pt>
                <c:pt idx="4280">
                  <c:v>3.5569999999999999</c:v>
                </c:pt>
                <c:pt idx="4281">
                  <c:v>3.5579999999999998</c:v>
                </c:pt>
                <c:pt idx="4282">
                  <c:v>3.5590000000000002</c:v>
                </c:pt>
                <c:pt idx="4283">
                  <c:v>3.56</c:v>
                </c:pt>
                <c:pt idx="4284">
                  <c:v>3.56</c:v>
                </c:pt>
                <c:pt idx="4285">
                  <c:v>3.5609999999999999</c:v>
                </c:pt>
                <c:pt idx="4286">
                  <c:v>3.5619999999999998</c:v>
                </c:pt>
                <c:pt idx="4287">
                  <c:v>3.5630000000000002</c:v>
                </c:pt>
                <c:pt idx="4288">
                  <c:v>3.5640000000000001</c:v>
                </c:pt>
                <c:pt idx="4289">
                  <c:v>3.5640000000000001</c:v>
                </c:pt>
                <c:pt idx="4290">
                  <c:v>3.5649999999999999</c:v>
                </c:pt>
                <c:pt idx="4291">
                  <c:v>3.5659999999999998</c:v>
                </c:pt>
                <c:pt idx="4292">
                  <c:v>3.5670000000000002</c:v>
                </c:pt>
                <c:pt idx="4293">
                  <c:v>3.5680000000000001</c:v>
                </c:pt>
                <c:pt idx="4294">
                  <c:v>3.569</c:v>
                </c:pt>
                <c:pt idx="4295">
                  <c:v>3.569</c:v>
                </c:pt>
                <c:pt idx="4296">
                  <c:v>3.57</c:v>
                </c:pt>
                <c:pt idx="4297">
                  <c:v>3.5710000000000002</c:v>
                </c:pt>
                <c:pt idx="4298">
                  <c:v>3.5720000000000001</c:v>
                </c:pt>
                <c:pt idx="4299">
                  <c:v>3.573</c:v>
                </c:pt>
                <c:pt idx="4300">
                  <c:v>3.5739999999999998</c:v>
                </c:pt>
                <c:pt idx="4301">
                  <c:v>3.5739999999999998</c:v>
                </c:pt>
                <c:pt idx="4302">
                  <c:v>3.5750000000000002</c:v>
                </c:pt>
                <c:pt idx="4303">
                  <c:v>3.5760000000000001</c:v>
                </c:pt>
                <c:pt idx="4304">
                  <c:v>3.577</c:v>
                </c:pt>
                <c:pt idx="4305">
                  <c:v>3.5779999999999998</c:v>
                </c:pt>
                <c:pt idx="4306">
                  <c:v>3.5790000000000002</c:v>
                </c:pt>
                <c:pt idx="4307">
                  <c:v>3.5790000000000002</c:v>
                </c:pt>
                <c:pt idx="4308">
                  <c:v>3.58</c:v>
                </c:pt>
                <c:pt idx="4309">
                  <c:v>3.581</c:v>
                </c:pt>
                <c:pt idx="4310">
                  <c:v>3.5819999999999999</c:v>
                </c:pt>
                <c:pt idx="4311">
                  <c:v>3.5830000000000002</c:v>
                </c:pt>
                <c:pt idx="4312">
                  <c:v>3.5840000000000001</c:v>
                </c:pt>
                <c:pt idx="4313">
                  <c:v>3.5840000000000001</c:v>
                </c:pt>
                <c:pt idx="4314">
                  <c:v>3.585</c:v>
                </c:pt>
                <c:pt idx="4315">
                  <c:v>3.5859999999999999</c:v>
                </c:pt>
                <c:pt idx="4316">
                  <c:v>3.5870000000000002</c:v>
                </c:pt>
                <c:pt idx="4317">
                  <c:v>3.5880000000000001</c:v>
                </c:pt>
                <c:pt idx="4318">
                  <c:v>3.589</c:v>
                </c:pt>
                <c:pt idx="4319">
                  <c:v>3.589</c:v>
                </c:pt>
                <c:pt idx="4320">
                  <c:v>3.59</c:v>
                </c:pt>
                <c:pt idx="4321">
                  <c:v>3.5910000000000002</c:v>
                </c:pt>
                <c:pt idx="4322">
                  <c:v>3.5920000000000001</c:v>
                </c:pt>
                <c:pt idx="4323">
                  <c:v>3.593</c:v>
                </c:pt>
                <c:pt idx="4324">
                  <c:v>3.5939999999999999</c:v>
                </c:pt>
                <c:pt idx="4325">
                  <c:v>3.5939999999999999</c:v>
                </c:pt>
                <c:pt idx="4326">
                  <c:v>3.5950000000000002</c:v>
                </c:pt>
                <c:pt idx="4327">
                  <c:v>3.5960000000000001</c:v>
                </c:pt>
                <c:pt idx="4328">
                  <c:v>3.597</c:v>
                </c:pt>
                <c:pt idx="4329">
                  <c:v>3.5979999999999999</c:v>
                </c:pt>
                <c:pt idx="4330">
                  <c:v>3.5990000000000002</c:v>
                </c:pt>
                <c:pt idx="4331">
                  <c:v>3.5990000000000002</c:v>
                </c:pt>
                <c:pt idx="4332">
                  <c:v>3.6</c:v>
                </c:pt>
                <c:pt idx="4333">
                  <c:v>3.601</c:v>
                </c:pt>
                <c:pt idx="4334">
                  <c:v>3.6019999999999999</c:v>
                </c:pt>
                <c:pt idx="4335">
                  <c:v>3.6030000000000002</c:v>
                </c:pt>
                <c:pt idx="4336">
                  <c:v>3.6040000000000001</c:v>
                </c:pt>
                <c:pt idx="4337">
                  <c:v>3.6040000000000001</c:v>
                </c:pt>
                <c:pt idx="4338">
                  <c:v>3.605</c:v>
                </c:pt>
                <c:pt idx="4339">
                  <c:v>3.6059999999999999</c:v>
                </c:pt>
                <c:pt idx="4340">
                  <c:v>3.6070000000000002</c:v>
                </c:pt>
                <c:pt idx="4341">
                  <c:v>3.6080000000000001</c:v>
                </c:pt>
                <c:pt idx="4342">
                  <c:v>3.609</c:v>
                </c:pt>
                <c:pt idx="4343">
                  <c:v>3.609</c:v>
                </c:pt>
                <c:pt idx="4344">
                  <c:v>3.61</c:v>
                </c:pt>
                <c:pt idx="4345">
                  <c:v>3.6110000000000002</c:v>
                </c:pt>
                <c:pt idx="4346">
                  <c:v>3.6120000000000001</c:v>
                </c:pt>
                <c:pt idx="4347">
                  <c:v>3.613</c:v>
                </c:pt>
                <c:pt idx="4348">
                  <c:v>3.6139999999999999</c:v>
                </c:pt>
                <c:pt idx="4349">
                  <c:v>3.6139999999999999</c:v>
                </c:pt>
                <c:pt idx="4350">
                  <c:v>3.6150000000000002</c:v>
                </c:pt>
                <c:pt idx="4351">
                  <c:v>3.6160000000000001</c:v>
                </c:pt>
                <c:pt idx="4352">
                  <c:v>3.617</c:v>
                </c:pt>
                <c:pt idx="4353">
                  <c:v>3.6179999999999999</c:v>
                </c:pt>
                <c:pt idx="4354">
                  <c:v>3.6179999999999999</c:v>
                </c:pt>
                <c:pt idx="4355">
                  <c:v>3.6190000000000002</c:v>
                </c:pt>
                <c:pt idx="4356">
                  <c:v>3.62</c:v>
                </c:pt>
                <c:pt idx="4357">
                  <c:v>3.621</c:v>
                </c:pt>
                <c:pt idx="4358">
                  <c:v>3.6219999999999999</c:v>
                </c:pt>
                <c:pt idx="4359">
                  <c:v>3.6230000000000002</c:v>
                </c:pt>
                <c:pt idx="4360">
                  <c:v>3.6230000000000002</c:v>
                </c:pt>
                <c:pt idx="4361">
                  <c:v>3.6240000000000001</c:v>
                </c:pt>
                <c:pt idx="4362">
                  <c:v>3.625</c:v>
                </c:pt>
                <c:pt idx="4363">
                  <c:v>3.6259999999999999</c:v>
                </c:pt>
                <c:pt idx="4364">
                  <c:v>3.6269999999999998</c:v>
                </c:pt>
                <c:pt idx="4365">
                  <c:v>3.6280000000000001</c:v>
                </c:pt>
                <c:pt idx="4366">
                  <c:v>3.6280000000000001</c:v>
                </c:pt>
                <c:pt idx="4367">
                  <c:v>3.629</c:v>
                </c:pt>
                <c:pt idx="4368">
                  <c:v>3.63</c:v>
                </c:pt>
                <c:pt idx="4369">
                  <c:v>3.6309999999999998</c:v>
                </c:pt>
                <c:pt idx="4370">
                  <c:v>3.6320000000000001</c:v>
                </c:pt>
                <c:pt idx="4371">
                  <c:v>3.633</c:v>
                </c:pt>
                <c:pt idx="4372">
                  <c:v>3.633</c:v>
                </c:pt>
                <c:pt idx="4373">
                  <c:v>3.6339999999999999</c:v>
                </c:pt>
                <c:pt idx="4374">
                  <c:v>3.6349999999999998</c:v>
                </c:pt>
                <c:pt idx="4375">
                  <c:v>3.6360000000000001</c:v>
                </c:pt>
                <c:pt idx="4376">
                  <c:v>3.637</c:v>
                </c:pt>
                <c:pt idx="4377">
                  <c:v>3.6379999999999999</c:v>
                </c:pt>
                <c:pt idx="4378">
                  <c:v>3.6379999999999999</c:v>
                </c:pt>
                <c:pt idx="4379">
                  <c:v>3.6389999999999998</c:v>
                </c:pt>
                <c:pt idx="4380">
                  <c:v>3.64</c:v>
                </c:pt>
                <c:pt idx="4381">
                  <c:v>3.641</c:v>
                </c:pt>
                <c:pt idx="4382">
                  <c:v>3.6419999999999999</c:v>
                </c:pt>
                <c:pt idx="4383">
                  <c:v>3.6429999999999998</c:v>
                </c:pt>
                <c:pt idx="4384">
                  <c:v>3.6429999999999998</c:v>
                </c:pt>
                <c:pt idx="4385">
                  <c:v>3.6440000000000001</c:v>
                </c:pt>
                <c:pt idx="4386">
                  <c:v>3.645</c:v>
                </c:pt>
                <c:pt idx="4387">
                  <c:v>3.6459999999999999</c:v>
                </c:pt>
                <c:pt idx="4388">
                  <c:v>3.6469999999999998</c:v>
                </c:pt>
                <c:pt idx="4389">
                  <c:v>3.6480000000000001</c:v>
                </c:pt>
                <c:pt idx="4390">
                  <c:v>3.6480000000000001</c:v>
                </c:pt>
                <c:pt idx="4391">
                  <c:v>3.649</c:v>
                </c:pt>
                <c:pt idx="4392">
                  <c:v>3.65</c:v>
                </c:pt>
                <c:pt idx="4393">
                  <c:v>3.6509999999999998</c:v>
                </c:pt>
                <c:pt idx="4394">
                  <c:v>3.6520000000000001</c:v>
                </c:pt>
                <c:pt idx="4395">
                  <c:v>3.653</c:v>
                </c:pt>
                <c:pt idx="4396">
                  <c:v>3.653</c:v>
                </c:pt>
                <c:pt idx="4397">
                  <c:v>3.6539999999999999</c:v>
                </c:pt>
                <c:pt idx="4398">
                  <c:v>3.6549999999999998</c:v>
                </c:pt>
                <c:pt idx="4399">
                  <c:v>3.6560000000000001</c:v>
                </c:pt>
                <c:pt idx="4400">
                  <c:v>3.657</c:v>
                </c:pt>
                <c:pt idx="4401">
                  <c:v>3.6579999999999999</c:v>
                </c:pt>
                <c:pt idx="4402">
                  <c:v>3.6579999999999999</c:v>
                </c:pt>
                <c:pt idx="4403">
                  <c:v>3.6589999999999998</c:v>
                </c:pt>
                <c:pt idx="4404">
                  <c:v>3.66</c:v>
                </c:pt>
                <c:pt idx="4405">
                  <c:v>3.661</c:v>
                </c:pt>
                <c:pt idx="4406">
                  <c:v>3.6619999999999999</c:v>
                </c:pt>
                <c:pt idx="4407">
                  <c:v>3.6629999999999998</c:v>
                </c:pt>
                <c:pt idx="4408">
                  <c:v>3.6629999999999998</c:v>
                </c:pt>
                <c:pt idx="4409">
                  <c:v>3.6640000000000001</c:v>
                </c:pt>
                <c:pt idx="4410">
                  <c:v>3.665</c:v>
                </c:pt>
                <c:pt idx="4411">
                  <c:v>3.6659999999999999</c:v>
                </c:pt>
                <c:pt idx="4412">
                  <c:v>3.6669999999999998</c:v>
                </c:pt>
                <c:pt idx="4413">
                  <c:v>3.6680000000000001</c:v>
                </c:pt>
                <c:pt idx="4414">
                  <c:v>3.6680000000000001</c:v>
                </c:pt>
                <c:pt idx="4415">
                  <c:v>3.669</c:v>
                </c:pt>
                <c:pt idx="4416">
                  <c:v>3.67</c:v>
                </c:pt>
                <c:pt idx="4417">
                  <c:v>3.6709999999999998</c:v>
                </c:pt>
                <c:pt idx="4418">
                  <c:v>3.6720000000000002</c:v>
                </c:pt>
                <c:pt idx="4419">
                  <c:v>3.673</c:v>
                </c:pt>
                <c:pt idx="4420">
                  <c:v>3.673</c:v>
                </c:pt>
                <c:pt idx="4421">
                  <c:v>3.6739999999999999</c:v>
                </c:pt>
                <c:pt idx="4422">
                  <c:v>3.6749999999999998</c:v>
                </c:pt>
                <c:pt idx="4423">
                  <c:v>3.6760000000000002</c:v>
                </c:pt>
                <c:pt idx="4424">
                  <c:v>3.677</c:v>
                </c:pt>
                <c:pt idx="4425">
                  <c:v>3.677</c:v>
                </c:pt>
                <c:pt idx="4426">
                  <c:v>3.6779999999999999</c:v>
                </c:pt>
                <c:pt idx="4427">
                  <c:v>3.6789999999999998</c:v>
                </c:pt>
                <c:pt idx="4428">
                  <c:v>3.68</c:v>
                </c:pt>
                <c:pt idx="4429">
                  <c:v>3.681</c:v>
                </c:pt>
                <c:pt idx="4430">
                  <c:v>3.6819999999999999</c:v>
                </c:pt>
                <c:pt idx="4431">
                  <c:v>3.6819999999999999</c:v>
                </c:pt>
                <c:pt idx="4432">
                  <c:v>3.6829999999999998</c:v>
                </c:pt>
                <c:pt idx="4433">
                  <c:v>3.6840000000000002</c:v>
                </c:pt>
                <c:pt idx="4434">
                  <c:v>3.6850000000000001</c:v>
                </c:pt>
                <c:pt idx="4435">
                  <c:v>3.6859999999999999</c:v>
                </c:pt>
                <c:pt idx="4436">
                  <c:v>3.6869999999999998</c:v>
                </c:pt>
                <c:pt idx="4437">
                  <c:v>3.6869999999999998</c:v>
                </c:pt>
                <c:pt idx="4438">
                  <c:v>3.6880000000000002</c:v>
                </c:pt>
                <c:pt idx="4439">
                  <c:v>3.6890000000000001</c:v>
                </c:pt>
                <c:pt idx="4440">
                  <c:v>3.69</c:v>
                </c:pt>
                <c:pt idx="4441">
                  <c:v>3.6909999999999998</c:v>
                </c:pt>
                <c:pt idx="4442">
                  <c:v>3.6920000000000002</c:v>
                </c:pt>
                <c:pt idx="4443">
                  <c:v>3.6920000000000002</c:v>
                </c:pt>
                <c:pt idx="4444">
                  <c:v>3.6930000000000001</c:v>
                </c:pt>
                <c:pt idx="4445">
                  <c:v>3.694</c:v>
                </c:pt>
                <c:pt idx="4446">
                  <c:v>3.6949999999999998</c:v>
                </c:pt>
                <c:pt idx="4447">
                  <c:v>3.6960000000000002</c:v>
                </c:pt>
                <c:pt idx="4448">
                  <c:v>3.6970000000000001</c:v>
                </c:pt>
                <c:pt idx="4449">
                  <c:v>3.6970000000000001</c:v>
                </c:pt>
                <c:pt idx="4450">
                  <c:v>3.698</c:v>
                </c:pt>
                <c:pt idx="4451">
                  <c:v>3.6989999999999998</c:v>
                </c:pt>
                <c:pt idx="4452">
                  <c:v>3.7</c:v>
                </c:pt>
                <c:pt idx="4453">
                  <c:v>3.7010000000000001</c:v>
                </c:pt>
                <c:pt idx="4454">
                  <c:v>3.702</c:v>
                </c:pt>
                <c:pt idx="4455">
                  <c:v>3.702</c:v>
                </c:pt>
                <c:pt idx="4456">
                  <c:v>3.7029999999999998</c:v>
                </c:pt>
                <c:pt idx="4457">
                  <c:v>3.7040000000000002</c:v>
                </c:pt>
                <c:pt idx="4458">
                  <c:v>3.7050000000000001</c:v>
                </c:pt>
                <c:pt idx="4459">
                  <c:v>3.706</c:v>
                </c:pt>
                <c:pt idx="4460">
                  <c:v>3.7069999999999999</c:v>
                </c:pt>
                <c:pt idx="4461">
                  <c:v>3.7069999999999999</c:v>
                </c:pt>
                <c:pt idx="4462">
                  <c:v>3.7080000000000002</c:v>
                </c:pt>
                <c:pt idx="4463">
                  <c:v>3.7090000000000001</c:v>
                </c:pt>
                <c:pt idx="4464">
                  <c:v>3.71</c:v>
                </c:pt>
                <c:pt idx="4465">
                  <c:v>3.7109999999999999</c:v>
                </c:pt>
                <c:pt idx="4466">
                  <c:v>3.7120000000000002</c:v>
                </c:pt>
                <c:pt idx="4467">
                  <c:v>3.7120000000000002</c:v>
                </c:pt>
                <c:pt idx="4468">
                  <c:v>3.7130000000000001</c:v>
                </c:pt>
                <c:pt idx="4469">
                  <c:v>3.714</c:v>
                </c:pt>
                <c:pt idx="4470">
                  <c:v>3.7149999999999999</c:v>
                </c:pt>
                <c:pt idx="4471">
                  <c:v>3.7160000000000002</c:v>
                </c:pt>
                <c:pt idx="4472">
                  <c:v>3.7170000000000001</c:v>
                </c:pt>
                <c:pt idx="4473">
                  <c:v>3.7170000000000001</c:v>
                </c:pt>
                <c:pt idx="4474">
                  <c:v>3.718</c:v>
                </c:pt>
                <c:pt idx="4475">
                  <c:v>3.7189999999999999</c:v>
                </c:pt>
                <c:pt idx="4476">
                  <c:v>3.72</c:v>
                </c:pt>
                <c:pt idx="4477">
                  <c:v>3.7210000000000001</c:v>
                </c:pt>
                <c:pt idx="4478">
                  <c:v>3.722</c:v>
                </c:pt>
                <c:pt idx="4479">
                  <c:v>3.722</c:v>
                </c:pt>
                <c:pt idx="4480">
                  <c:v>3.7229999999999999</c:v>
                </c:pt>
                <c:pt idx="4481">
                  <c:v>3.7240000000000002</c:v>
                </c:pt>
                <c:pt idx="4482">
                  <c:v>3.7250000000000001</c:v>
                </c:pt>
                <c:pt idx="4483">
                  <c:v>3.726</c:v>
                </c:pt>
                <c:pt idx="4484">
                  <c:v>3.7269999999999999</c:v>
                </c:pt>
                <c:pt idx="4485">
                  <c:v>3.7269999999999999</c:v>
                </c:pt>
                <c:pt idx="4486">
                  <c:v>3.7280000000000002</c:v>
                </c:pt>
                <c:pt idx="4487">
                  <c:v>3.7290000000000001</c:v>
                </c:pt>
                <c:pt idx="4488">
                  <c:v>3.73</c:v>
                </c:pt>
                <c:pt idx="4489">
                  <c:v>3.7309999999999999</c:v>
                </c:pt>
                <c:pt idx="4490">
                  <c:v>3.7309999999999999</c:v>
                </c:pt>
                <c:pt idx="4491">
                  <c:v>3.7320000000000002</c:v>
                </c:pt>
                <c:pt idx="4492">
                  <c:v>3.7330000000000001</c:v>
                </c:pt>
                <c:pt idx="4493">
                  <c:v>3.734</c:v>
                </c:pt>
                <c:pt idx="4494">
                  <c:v>3.7349999999999999</c:v>
                </c:pt>
                <c:pt idx="4495">
                  <c:v>3.7360000000000002</c:v>
                </c:pt>
                <c:pt idx="4496">
                  <c:v>3.7360000000000002</c:v>
                </c:pt>
                <c:pt idx="4497">
                  <c:v>3.7370000000000001</c:v>
                </c:pt>
                <c:pt idx="4498">
                  <c:v>3.738</c:v>
                </c:pt>
                <c:pt idx="4499">
                  <c:v>3.7389999999999999</c:v>
                </c:pt>
                <c:pt idx="4500">
                  <c:v>3.74</c:v>
                </c:pt>
                <c:pt idx="4501">
                  <c:v>3.7410000000000001</c:v>
                </c:pt>
                <c:pt idx="4502">
                  <c:v>3.7410000000000001</c:v>
                </c:pt>
                <c:pt idx="4503">
                  <c:v>3.742</c:v>
                </c:pt>
                <c:pt idx="4504">
                  <c:v>3.7429999999999999</c:v>
                </c:pt>
                <c:pt idx="4505">
                  <c:v>3.7440000000000002</c:v>
                </c:pt>
                <c:pt idx="4506">
                  <c:v>3.7450000000000001</c:v>
                </c:pt>
                <c:pt idx="4507">
                  <c:v>3.746</c:v>
                </c:pt>
                <c:pt idx="4508">
                  <c:v>3.746</c:v>
                </c:pt>
                <c:pt idx="4509">
                  <c:v>3.7469999999999999</c:v>
                </c:pt>
                <c:pt idx="4510">
                  <c:v>3.7480000000000002</c:v>
                </c:pt>
                <c:pt idx="4511">
                  <c:v>3.7490000000000001</c:v>
                </c:pt>
                <c:pt idx="4512">
                  <c:v>3.75</c:v>
                </c:pt>
                <c:pt idx="4513">
                  <c:v>3.7509999999999999</c:v>
                </c:pt>
                <c:pt idx="4514">
                  <c:v>3.7509999999999999</c:v>
                </c:pt>
                <c:pt idx="4515">
                  <c:v>3.7519999999999998</c:v>
                </c:pt>
                <c:pt idx="4516">
                  <c:v>3.7530000000000001</c:v>
                </c:pt>
                <c:pt idx="4517">
                  <c:v>3.754</c:v>
                </c:pt>
                <c:pt idx="4518">
                  <c:v>3.7549999999999999</c:v>
                </c:pt>
                <c:pt idx="4519">
                  <c:v>3.7559999999999998</c:v>
                </c:pt>
                <c:pt idx="4520">
                  <c:v>3.7559999999999998</c:v>
                </c:pt>
                <c:pt idx="4521">
                  <c:v>3.7570000000000001</c:v>
                </c:pt>
                <c:pt idx="4522">
                  <c:v>3.758</c:v>
                </c:pt>
                <c:pt idx="4523">
                  <c:v>3.7589999999999999</c:v>
                </c:pt>
                <c:pt idx="4524">
                  <c:v>3.76</c:v>
                </c:pt>
                <c:pt idx="4525">
                  <c:v>3.7610000000000001</c:v>
                </c:pt>
                <c:pt idx="4526">
                  <c:v>3.7610000000000001</c:v>
                </c:pt>
                <c:pt idx="4527">
                  <c:v>3.762</c:v>
                </c:pt>
                <c:pt idx="4528">
                  <c:v>3.7629999999999999</c:v>
                </c:pt>
                <c:pt idx="4529">
                  <c:v>3.7639999999999998</c:v>
                </c:pt>
                <c:pt idx="4530">
                  <c:v>3.7650000000000001</c:v>
                </c:pt>
                <c:pt idx="4531">
                  <c:v>3.766</c:v>
                </c:pt>
                <c:pt idx="4532">
                  <c:v>3.766</c:v>
                </c:pt>
                <c:pt idx="4533">
                  <c:v>3.7669999999999999</c:v>
                </c:pt>
                <c:pt idx="4534">
                  <c:v>3.7679999999999998</c:v>
                </c:pt>
                <c:pt idx="4535">
                  <c:v>3.7690000000000001</c:v>
                </c:pt>
                <c:pt idx="4536">
                  <c:v>3.77</c:v>
                </c:pt>
                <c:pt idx="4537">
                  <c:v>3.7709999999999999</c:v>
                </c:pt>
                <c:pt idx="4538">
                  <c:v>3.7709999999999999</c:v>
                </c:pt>
                <c:pt idx="4539">
                  <c:v>3.7719999999999998</c:v>
                </c:pt>
                <c:pt idx="4540">
                  <c:v>3.7730000000000001</c:v>
                </c:pt>
                <c:pt idx="4541">
                  <c:v>3.774</c:v>
                </c:pt>
                <c:pt idx="4542">
                  <c:v>3.7749999999999999</c:v>
                </c:pt>
                <c:pt idx="4543">
                  <c:v>3.7759999999999998</c:v>
                </c:pt>
                <c:pt idx="4544">
                  <c:v>3.7759999999999998</c:v>
                </c:pt>
                <c:pt idx="4545">
                  <c:v>3.7770000000000001</c:v>
                </c:pt>
                <c:pt idx="4546">
                  <c:v>3.778</c:v>
                </c:pt>
                <c:pt idx="4547">
                  <c:v>3.7789999999999999</c:v>
                </c:pt>
                <c:pt idx="4548">
                  <c:v>3.78</c:v>
                </c:pt>
                <c:pt idx="4549">
                  <c:v>3.7810000000000001</c:v>
                </c:pt>
                <c:pt idx="4550">
                  <c:v>3.7810000000000001</c:v>
                </c:pt>
                <c:pt idx="4551">
                  <c:v>3.782</c:v>
                </c:pt>
                <c:pt idx="4552">
                  <c:v>3.7829999999999999</c:v>
                </c:pt>
                <c:pt idx="4553">
                  <c:v>3.7839999999999998</c:v>
                </c:pt>
                <c:pt idx="4554">
                  <c:v>3.7850000000000001</c:v>
                </c:pt>
                <c:pt idx="4555">
                  <c:v>3.786</c:v>
                </c:pt>
                <c:pt idx="4556">
                  <c:v>3.786</c:v>
                </c:pt>
                <c:pt idx="4557">
                  <c:v>3.7869999999999999</c:v>
                </c:pt>
                <c:pt idx="4558">
                  <c:v>3.7879999999999998</c:v>
                </c:pt>
                <c:pt idx="4559">
                  <c:v>3.7890000000000001</c:v>
                </c:pt>
                <c:pt idx="4560">
                  <c:v>3.79</c:v>
                </c:pt>
                <c:pt idx="4561">
                  <c:v>3.79</c:v>
                </c:pt>
                <c:pt idx="4562">
                  <c:v>3.7909999999999999</c:v>
                </c:pt>
                <c:pt idx="4563">
                  <c:v>3.7919999999999998</c:v>
                </c:pt>
                <c:pt idx="4564">
                  <c:v>3.7930000000000001</c:v>
                </c:pt>
                <c:pt idx="4565">
                  <c:v>3.794</c:v>
                </c:pt>
                <c:pt idx="4566">
                  <c:v>3.7949999999999999</c:v>
                </c:pt>
                <c:pt idx="4567">
                  <c:v>3.7949999999999999</c:v>
                </c:pt>
                <c:pt idx="4568">
                  <c:v>3.7959999999999998</c:v>
                </c:pt>
                <c:pt idx="4569">
                  <c:v>3.7970000000000002</c:v>
                </c:pt>
                <c:pt idx="4570">
                  <c:v>3.798</c:v>
                </c:pt>
                <c:pt idx="4571">
                  <c:v>3.7989999999999999</c:v>
                </c:pt>
                <c:pt idx="4572">
                  <c:v>3.8</c:v>
                </c:pt>
                <c:pt idx="4573">
                  <c:v>3.8</c:v>
                </c:pt>
                <c:pt idx="4574">
                  <c:v>3.8010000000000002</c:v>
                </c:pt>
                <c:pt idx="4575">
                  <c:v>3.802</c:v>
                </c:pt>
                <c:pt idx="4576">
                  <c:v>3.8029999999999999</c:v>
                </c:pt>
                <c:pt idx="4577">
                  <c:v>3.8039999999999998</c:v>
                </c:pt>
                <c:pt idx="4578">
                  <c:v>3.8050000000000002</c:v>
                </c:pt>
                <c:pt idx="4579">
                  <c:v>3.8050000000000002</c:v>
                </c:pt>
                <c:pt idx="4580">
                  <c:v>3.806</c:v>
                </c:pt>
                <c:pt idx="4581">
                  <c:v>3.8069999999999999</c:v>
                </c:pt>
                <c:pt idx="4582">
                  <c:v>3.8079999999999998</c:v>
                </c:pt>
                <c:pt idx="4583">
                  <c:v>3.8090000000000002</c:v>
                </c:pt>
                <c:pt idx="4584">
                  <c:v>3.81</c:v>
                </c:pt>
                <c:pt idx="4585">
                  <c:v>3.81</c:v>
                </c:pt>
                <c:pt idx="4586">
                  <c:v>3.8109999999999999</c:v>
                </c:pt>
                <c:pt idx="4587">
                  <c:v>3.8119999999999998</c:v>
                </c:pt>
                <c:pt idx="4588">
                  <c:v>3.8130000000000002</c:v>
                </c:pt>
                <c:pt idx="4589">
                  <c:v>3.8140000000000001</c:v>
                </c:pt>
                <c:pt idx="4590">
                  <c:v>3.8149999999999999</c:v>
                </c:pt>
                <c:pt idx="4591">
                  <c:v>3.8149999999999999</c:v>
                </c:pt>
                <c:pt idx="4592">
                  <c:v>3.8159999999999998</c:v>
                </c:pt>
                <c:pt idx="4593">
                  <c:v>3.8170000000000002</c:v>
                </c:pt>
                <c:pt idx="4594">
                  <c:v>3.8180000000000001</c:v>
                </c:pt>
                <c:pt idx="4595">
                  <c:v>3.819</c:v>
                </c:pt>
                <c:pt idx="4596">
                  <c:v>3.82</c:v>
                </c:pt>
                <c:pt idx="4597">
                  <c:v>3.82</c:v>
                </c:pt>
                <c:pt idx="4598">
                  <c:v>3.8210000000000002</c:v>
                </c:pt>
                <c:pt idx="4599">
                  <c:v>3.8220000000000001</c:v>
                </c:pt>
                <c:pt idx="4600">
                  <c:v>3.823</c:v>
                </c:pt>
                <c:pt idx="4601">
                  <c:v>3.8239999999999998</c:v>
                </c:pt>
                <c:pt idx="4602">
                  <c:v>3.8250000000000002</c:v>
                </c:pt>
                <c:pt idx="4603">
                  <c:v>3.8250000000000002</c:v>
                </c:pt>
                <c:pt idx="4604">
                  <c:v>3.8260000000000001</c:v>
                </c:pt>
                <c:pt idx="4605">
                  <c:v>3.827</c:v>
                </c:pt>
                <c:pt idx="4606">
                  <c:v>3.8279999999999998</c:v>
                </c:pt>
                <c:pt idx="4607">
                  <c:v>3.8290000000000002</c:v>
                </c:pt>
                <c:pt idx="4608">
                  <c:v>3.83</c:v>
                </c:pt>
                <c:pt idx="4609">
                  <c:v>3.83</c:v>
                </c:pt>
                <c:pt idx="4610">
                  <c:v>3.831</c:v>
                </c:pt>
                <c:pt idx="4611">
                  <c:v>3.8319999999999999</c:v>
                </c:pt>
                <c:pt idx="4612">
                  <c:v>3.8330000000000002</c:v>
                </c:pt>
                <c:pt idx="4613">
                  <c:v>3.8340000000000001</c:v>
                </c:pt>
                <c:pt idx="4614">
                  <c:v>3.835</c:v>
                </c:pt>
                <c:pt idx="4615">
                  <c:v>3.835</c:v>
                </c:pt>
                <c:pt idx="4616">
                  <c:v>3.8359999999999999</c:v>
                </c:pt>
                <c:pt idx="4617">
                  <c:v>3.8370000000000002</c:v>
                </c:pt>
                <c:pt idx="4618">
                  <c:v>3.8380000000000001</c:v>
                </c:pt>
                <c:pt idx="4619">
                  <c:v>3.839</c:v>
                </c:pt>
                <c:pt idx="4620">
                  <c:v>3.84</c:v>
                </c:pt>
                <c:pt idx="4621">
                  <c:v>3.84</c:v>
                </c:pt>
                <c:pt idx="4622">
                  <c:v>3.8410000000000002</c:v>
                </c:pt>
                <c:pt idx="4623">
                  <c:v>3.8420000000000001</c:v>
                </c:pt>
                <c:pt idx="4624">
                  <c:v>3.843</c:v>
                </c:pt>
                <c:pt idx="4625">
                  <c:v>3.8439999999999999</c:v>
                </c:pt>
                <c:pt idx="4626">
                  <c:v>3.8450000000000002</c:v>
                </c:pt>
                <c:pt idx="4627">
                  <c:v>3.8450000000000002</c:v>
                </c:pt>
                <c:pt idx="4628">
                  <c:v>3.8460000000000001</c:v>
                </c:pt>
                <c:pt idx="4629">
                  <c:v>3.847</c:v>
                </c:pt>
                <c:pt idx="4630">
                  <c:v>3.8479999999999999</c:v>
                </c:pt>
                <c:pt idx="4631">
                  <c:v>3.8490000000000002</c:v>
                </c:pt>
                <c:pt idx="4632">
                  <c:v>3.8490000000000002</c:v>
                </c:pt>
                <c:pt idx="4633">
                  <c:v>3.85</c:v>
                </c:pt>
                <c:pt idx="4634">
                  <c:v>3.851</c:v>
                </c:pt>
                <c:pt idx="4635">
                  <c:v>3.8519999999999999</c:v>
                </c:pt>
                <c:pt idx="4636">
                  <c:v>3.8530000000000002</c:v>
                </c:pt>
                <c:pt idx="4637">
                  <c:v>3.8540000000000001</c:v>
                </c:pt>
                <c:pt idx="4638">
                  <c:v>3.8540000000000001</c:v>
                </c:pt>
                <c:pt idx="4639">
                  <c:v>3.855</c:v>
                </c:pt>
                <c:pt idx="4640">
                  <c:v>3.8559999999999999</c:v>
                </c:pt>
                <c:pt idx="4641">
                  <c:v>3.8570000000000002</c:v>
                </c:pt>
                <c:pt idx="4642">
                  <c:v>3.8580000000000001</c:v>
                </c:pt>
                <c:pt idx="4643">
                  <c:v>3.859</c:v>
                </c:pt>
                <c:pt idx="4644">
                  <c:v>3.859</c:v>
                </c:pt>
                <c:pt idx="4645">
                  <c:v>3.86</c:v>
                </c:pt>
                <c:pt idx="4646">
                  <c:v>3.8610000000000002</c:v>
                </c:pt>
                <c:pt idx="4647">
                  <c:v>3.8620000000000001</c:v>
                </c:pt>
                <c:pt idx="4648">
                  <c:v>3.863</c:v>
                </c:pt>
                <c:pt idx="4649">
                  <c:v>3.8639999999999999</c:v>
                </c:pt>
                <c:pt idx="4650">
                  <c:v>3.8639999999999999</c:v>
                </c:pt>
                <c:pt idx="4651">
                  <c:v>3.8650000000000002</c:v>
                </c:pt>
                <c:pt idx="4652">
                  <c:v>3.8660000000000001</c:v>
                </c:pt>
                <c:pt idx="4653">
                  <c:v>3.867</c:v>
                </c:pt>
                <c:pt idx="4654">
                  <c:v>3.8679999999999999</c:v>
                </c:pt>
                <c:pt idx="4655">
                  <c:v>3.8690000000000002</c:v>
                </c:pt>
                <c:pt idx="4656">
                  <c:v>3.8690000000000002</c:v>
                </c:pt>
                <c:pt idx="4657">
                  <c:v>3.87</c:v>
                </c:pt>
                <c:pt idx="4658">
                  <c:v>3.871</c:v>
                </c:pt>
                <c:pt idx="4659">
                  <c:v>3.8719999999999999</c:v>
                </c:pt>
                <c:pt idx="4660">
                  <c:v>3.8730000000000002</c:v>
                </c:pt>
                <c:pt idx="4661">
                  <c:v>3.8740000000000001</c:v>
                </c:pt>
                <c:pt idx="4662">
                  <c:v>3.8740000000000001</c:v>
                </c:pt>
                <c:pt idx="4663">
                  <c:v>3.875</c:v>
                </c:pt>
                <c:pt idx="4664">
                  <c:v>3.8759999999999999</c:v>
                </c:pt>
                <c:pt idx="4665">
                  <c:v>3.8769999999999998</c:v>
                </c:pt>
                <c:pt idx="4666">
                  <c:v>3.8780000000000001</c:v>
                </c:pt>
                <c:pt idx="4667">
                  <c:v>3.879</c:v>
                </c:pt>
                <c:pt idx="4668">
                  <c:v>3.879</c:v>
                </c:pt>
                <c:pt idx="4669">
                  <c:v>3.88</c:v>
                </c:pt>
                <c:pt idx="4670">
                  <c:v>3.8809999999999998</c:v>
                </c:pt>
                <c:pt idx="4671">
                  <c:v>3.8820000000000001</c:v>
                </c:pt>
                <c:pt idx="4672">
                  <c:v>3.883</c:v>
                </c:pt>
                <c:pt idx="4673">
                  <c:v>3.8839999999999999</c:v>
                </c:pt>
                <c:pt idx="4674">
                  <c:v>3.8839999999999999</c:v>
                </c:pt>
                <c:pt idx="4675">
                  <c:v>3.8849999999999998</c:v>
                </c:pt>
                <c:pt idx="4676">
                  <c:v>3.8860000000000001</c:v>
                </c:pt>
                <c:pt idx="4677">
                  <c:v>3.887</c:v>
                </c:pt>
                <c:pt idx="4678">
                  <c:v>3.8879999999999999</c:v>
                </c:pt>
                <c:pt idx="4679">
                  <c:v>3.8889999999999998</c:v>
                </c:pt>
                <c:pt idx="4680">
                  <c:v>3.8889999999999998</c:v>
                </c:pt>
                <c:pt idx="4681">
                  <c:v>3.89</c:v>
                </c:pt>
                <c:pt idx="4682">
                  <c:v>3.891</c:v>
                </c:pt>
                <c:pt idx="4683">
                  <c:v>3.8919999999999999</c:v>
                </c:pt>
                <c:pt idx="4684">
                  <c:v>3.8929999999999998</c:v>
                </c:pt>
                <c:pt idx="4685">
                  <c:v>3.8940000000000001</c:v>
                </c:pt>
                <c:pt idx="4686">
                  <c:v>3.8940000000000001</c:v>
                </c:pt>
                <c:pt idx="4687">
                  <c:v>3.895</c:v>
                </c:pt>
                <c:pt idx="4688">
                  <c:v>3.8959999999999999</c:v>
                </c:pt>
                <c:pt idx="4689">
                  <c:v>3.8969999999999998</c:v>
                </c:pt>
                <c:pt idx="4690">
                  <c:v>3.8980000000000001</c:v>
                </c:pt>
                <c:pt idx="4691">
                  <c:v>3.899</c:v>
                </c:pt>
                <c:pt idx="4692">
                  <c:v>3.899</c:v>
                </c:pt>
                <c:pt idx="4693">
                  <c:v>3.9</c:v>
                </c:pt>
                <c:pt idx="4694">
                  <c:v>3.9009999999999998</c:v>
                </c:pt>
                <c:pt idx="4695">
                  <c:v>3.9020000000000001</c:v>
                </c:pt>
                <c:pt idx="4696">
                  <c:v>3.903</c:v>
                </c:pt>
                <c:pt idx="4697">
                  <c:v>3.903</c:v>
                </c:pt>
                <c:pt idx="4698">
                  <c:v>3.9039999999999999</c:v>
                </c:pt>
                <c:pt idx="4699">
                  <c:v>3.9049999999999998</c:v>
                </c:pt>
                <c:pt idx="4700">
                  <c:v>3.9060000000000001</c:v>
                </c:pt>
                <c:pt idx="4701">
                  <c:v>3.907</c:v>
                </c:pt>
                <c:pt idx="4702">
                  <c:v>3.9079999999999999</c:v>
                </c:pt>
                <c:pt idx="4703">
                  <c:v>3.9079999999999999</c:v>
                </c:pt>
                <c:pt idx="4704">
                  <c:v>3.9089999999999998</c:v>
                </c:pt>
                <c:pt idx="4705">
                  <c:v>3.91</c:v>
                </c:pt>
                <c:pt idx="4706">
                  <c:v>3.911</c:v>
                </c:pt>
                <c:pt idx="4707">
                  <c:v>3.9119999999999999</c:v>
                </c:pt>
                <c:pt idx="4708">
                  <c:v>3.9129999999999998</c:v>
                </c:pt>
                <c:pt idx="4709">
                  <c:v>3.9129999999999998</c:v>
                </c:pt>
                <c:pt idx="4710">
                  <c:v>3.9140000000000001</c:v>
                </c:pt>
                <c:pt idx="4711">
                  <c:v>3.915</c:v>
                </c:pt>
                <c:pt idx="4712">
                  <c:v>3.9159999999999999</c:v>
                </c:pt>
                <c:pt idx="4713">
                  <c:v>3.9169999999999998</c:v>
                </c:pt>
                <c:pt idx="4714">
                  <c:v>3.9180000000000001</c:v>
                </c:pt>
                <c:pt idx="4715">
                  <c:v>3.9180000000000001</c:v>
                </c:pt>
                <c:pt idx="4716">
                  <c:v>3.919</c:v>
                </c:pt>
                <c:pt idx="4717">
                  <c:v>3.92</c:v>
                </c:pt>
                <c:pt idx="4718">
                  <c:v>3.9209999999999998</c:v>
                </c:pt>
                <c:pt idx="4719">
                  <c:v>3.9220000000000002</c:v>
                </c:pt>
                <c:pt idx="4720">
                  <c:v>3.923</c:v>
                </c:pt>
                <c:pt idx="4721">
                  <c:v>3.923</c:v>
                </c:pt>
                <c:pt idx="4722">
                  <c:v>3.9239999999999999</c:v>
                </c:pt>
                <c:pt idx="4723">
                  <c:v>3.9249999999999998</c:v>
                </c:pt>
                <c:pt idx="4724">
                  <c:v>3.9260000000000002</c:v>
                </c:pt>
                <c:pt idx="4725">
                  <c:v>3.927</c:v>
                </c:pt>
                <c:pt idx="4726">
                  <c:v>3.9279999999999999</c:v>
                </c:pt>
                <c:pt idx="4727">
                  <c:v>3.9279999999999999</c:v>
                </c:pt>
                <c:pt idx="4728">
                  <c:v>3.9289999999999998</c:v>
                </c:pt>
                <c:pt idx="4729">
                  <c:v>3.93</c:v>
                </c:pt>
                <c:pt idx="4730">
                  <c:v>3.931</c:v>
                </c:pt>
                <c:pt idx="4731">
                  <c:v>3.9319999999999999</c:v>
                </c:pt>
                <c:pt idx="4732">
                  <c:v>3.9329999999999998</c:v>
                </c:pt>
                <c:pt idx="4733">
                  <c:v>3.9329999999999998</c:v>
                </c:pt>
                <c:pt idx="4734">
                  <c:v>3.9340000000000002</c:v>
                </c:pt>
                <c:pt idx="4735">
                  <c:v>3.9350000000000001</c:v>
                </c:pt>
                <c:pt idx="4736">
                  <c:v>3.9359999999999999</c:v>
                </c:pt>
                <c:pt idx="4737">
                  <c:v>3.9369999999999998</c:v>
                </c:pt>
                <c:pt idx="4738">
                  <c:v>3.9380000000000002</c:v>
                </c:pt>
                <c:pt idx="4739">
                  <c:v>3.9380000000000002</c:v>
                </c:pt>
                <c:pt idx="4740">
                  <c:v>3.9390000000000001</c:v>
                </c:pt>
                <c:pt idx="4741">
                  <c:v>3.94</c:v>
                </c:pt>
                <c:pt idx="4742">
                  <c:v>3.9409999999999998</c:v>
                </c:pt>
                <c:pt idx="4743">
                  <c:v>3.9420000000000002</c:v>
                </c:pt>
                <c:pt idx="4744">
                  <c:v>3.9430000000000001</c:v>
                </c:pt>
                <c:pt idx="4745">
                  <c:v>3.9430000000000001</c:v>
                </c:pt>
                <c:pt idx="4746">
                  <c:v>3.944</c:v>
                </c:pt>
                <c:pt idx="4747">
                  <c:v>3.9449999999999998</c:v>
                </c:pt>
                <c:pt idx="4748">
                  <c:v>3.9460000000000002</c:v>
                </c:pt>
                <c:pt idx="4749">
                  <c:v>3.9470000000000001</c:v>
                </c:pt>
                <c:pt idx="4750">
                  <c:v>3.948</c:v>
                </c:pt>
                <c:pt idx="4751">
                  <c:v>3.948</c:v>
                </c:pt>
                <c:pt idx="4752">
                  <c:v>3.9489999999999998</c:v>
                </c:pt>
                <c:pt idx="4753">
                  <c:v>3.95</c:v>
                </c:pt>
                <c:pt idx="4754">
                  <c:v>3.9510000000000001</c:v>
                </c:pt>
                <c:pt idx="4755">
                  <c:v>3.952</c:v>
                </c:pt>
                <c:pt idx="4756">
                  <c:v>3.9529999999999998</c:v>
                </c:pt>
                <c:pt idx="4757">
                  <c:v>3.9529999999999998</c:v>
                </c:pt>
                <c:pt idx="4758">
                  <c:v>3.9540000000000002</c:v>
                </c:pt>
                <c:pt idx="4759">
                  <c:v>3.9550000000000001</c:v>
                </c:pt>
                <c:pt idx="4760">
                  <c:v>3.956</c:v>
                </c:pt>
                <c:pt idx="4761">
                  <c:v>3.9569999999999999</c:v>
                </c:pt>
                <c:pt idx="4762">
                  <c:v>3.9580000000000002</c:v>
                </c:pt>
                <c:pt idx="4763">
                  <c:v>3.9580000000000002</c:v>
                </c:pt>
                <c:pt idx="4764">
                  <c:v>3.9590000000000001</c:v>
                </c:pt>
                <c:pt idx="4765">
                  <c:v>3.96</c:v>
                </c:pt>
                <c:pt idx="4766">
                  <c:v>3.9609999999999999</c:v>
                </c:pt>
                <c:pt idx="4767">
                  <c:v>3.9620000000000002</c:v>
                </c:pt>
                <c:pt idx="4768">
                  <c:v>3.9620000000000002</c:v>
                </c:pt>
                <c:pt idx="4769">
                  <c:v>3.9630000000000001</c:v>
                </c:pt>
                <c:pt idx="4770">
                  <c:v>3.964</c:v>
                </c:pt>
                <c:pt idx="4771">
                  <c:v>3.9649999999999999</c:v>
                </c:pt>
                <c:pt idx="4772">
                  <c:v>3.9660000000000002</c:v>
                </c:pt>
                <c:pt idx="4773">
                  <c:v>3.9670000000000001</c:v>
                </c:pt>
                <c:pt idx="4774">
                  <c:v>3.9670000000000001</c:v>
                </c:pt>
                <c:pt idx="4775">
                  <c:v>3.968</c:v>
                </c:pt>
                <c:pt idx="4776">
                  <c:v>3.9689999999999999</c:v>
                </c:pt>
                <c:pt idx="4777">
                  <c:v>3.97</c:v>
                </c:pt>
                <c:pt idx="4778">
                  <c:v>3.9710000000000001</c:v>
                </c:pt>
                <c:pt idx="4779">
                  <c:v>3.972</c:v>
                </c:pt>
                <c:pt idx="4780">
                  <c:v>3.972</c:v>
                </c:pt>
                <c:pt idx="4781">
                  <c:v>3.9729999999999999</c:v>
                </c:pt>
                <c:pt idx="4782">
                  <c:v>3.9740000000000002</c:v>
                </c:pt>
                <c:pt idx="4783">
                  <c:v>3.9750000000000001</c:v>
                </c:pt>
                <c:pt idx="4784">
                  <c:v>3.976</c:v>
                </c:pt>
                <c:pt idx="4785">
                  <c:v>3.9769999999999999</c:v>
                </c:pt>
                <c:pt idx="4786">
                  <c:v>3.9769999999999999</c:v>
                </c:pt>
                <c:pt idx="4787">
                  <c:v>3.9780000000000002</c:v>
                </c:pt>
                <c:pt idx="4788">
                  <c:v>3.9790000000000001</c:v>
                </c:pt>
                <c:pt idx="4789">
                  <c:v>3.98</c:v>
                </c:pt>
                <c:pt idx="4790">
                  <c:v>3.9809999999999999</c:v>
                </c:pt>
                <c:pt idx="4791">
                  <c:v>3.9820000000000002</c:v>
                </c:pt>
                <c:pt idx="4792">
                  <c:v>3.9820000000000002</c:v>
                </c:pt>
                <c:pt idx="4793">
                  <c:v>3.9830000000000001</c:v>
                </c:pt>
                <c:pt idx="4794">
                  <c:v>3.984</c:v>
                </c:pt>
                <c:pt idx="4795">
                  <c:v>3.9849999999999999</c:v>
                </c:pt>
                <c:pt idx="4796">
                  <c:v>3.9860000000000002</c:v>
                </c:pt>
                <c:pt idx="4797">
                  <c:v>3.9870000000000001</c:v>
                </c:pt>
                <c:pt idx="4798">
                  <c:v>3.9870000000000001</c:v>
                </c:pt>
                <c:pt idx="4799">
                  <c:v>3.988</c:v>
                </c:pt>
                <c:pt idx="4800">
                  <c:v>3.9889999999999999</c:v>
                </c:pt>
                <c:pt idx="4801">
                  <c:v>3.99</c:v>
                </c:pt>
                <c:pt idx="4802">
                  <c:v>3.9910000000000001</c:v>
                </c:pt>
                <c:pt idx="4803">
                  <c:v>3.992</c:v>
                </c:pt>
                <c:pt idx="4804">
                  <c:v>3.992</c:v>
                </c:pt>
                <c:pt idx="4805">
                  <c:v>3.9929999999999999</c:v>
                </c:pt>
                <c:pt idx="4806">
                  <c:v>3.9940000000000002</c:v>
                </c:pt>
                <c:pt idx="4807">
                  <c:v>3.9950000000000001</c:v>
                </c:pt>
                <c:pt idx="4808">
                  <c:v>3.996</c:v>
                </c:pt>
                <c:pt idx="4809">
                  <c:v>3.9969999999999999</c:v>
                </c:pt>
                <c:pt idx="4810">
                  <c:v>3.9969999999999999</c:v>
                </c:pt>
                <c:pt idx="4811">
                  <c:v>3.9980000000000002</c:v>
                </c:pt>
                <c:pt idx="4812">
                  <c:v>3.9990000000000001</c:v>
                </c:pt>
                <c:pt idx="4813">
                  <c:v>4</c:v>
                </c:pt>
                <c:pt idx="4814">
                  <c:v>4.0010000000000003</c:v>
                </c:pt>
                <c:pt idx="4815">
                  <c:v>4.0019999999999998</c:v>
                </c:pt>
                <c:pt idx="4816">
                  <c:v>4.0019999999999998</c:v>
                </c:pt>
                <c:pt idx="4817">
                  <c:v>4.0030000000000001</c:v>
                </c:pt>
                <c:pt idx="4818">
                  <c:v>4.0039999999999996</c:v>
                </c:pt>
                <c:pt idx="4819">
                  <c:v>4.0049999999999999</c:v>
                </c:pt>
                <c:pt idx="4820">
                  <c:v>4.0060000000000002</c:v>
                </c:pt>
                <c:pt idx="4821">
                  <c:v>4.0069999999999997</c:v>
                </c:pt>
                <c:pt idx="4822">
                  <c:v>4.0069999999999997</c:v>
                </c:pt>
                <c:pt idx="4823">
                  <c:v>4.008</c:v>
                </c:pt>
                <c:pt idx="4824">
                  <c:v>4.0090000000000003</c:v>
                </c:pt>
                <c:pt idx="4825">
                  <c:v>4.01</c:v>
                </c:pt>
                <c:pt idx="4826">
                  <c:v>4.0110000000000001</c:v>
                </c:pt>
                <c:pt idx="4827">
                  <c:v>4.0119999999999996</c:v>
                </c:pt>
                <c:pt idx="4828">
                  <c:v>4.0119999999999996</c:v>
                </c:pt>
                <c:pt idx="4829">
                  <c:v>4.0129999999999999</c:v>
                </c:pt>
                <c:pt idx="4830">
                  <c:v>4.0140000000000002</c:v>
                </c:pt>
                <c:pt idx="4831">
                  <c:v>4.0149999999999997</c:v>
                </c:pt>
                <c:pt idx="4832">
                  <c:v>4.016</c:v>
                </c:pt>
                <c:pt idx="4833">
                  <c:v>4.016</c:v>
                </c:pt>
                <c:pt idx="4834">
                  <c:v>4.0170000000000003</c:v>
                </c:pt>
                <c:pt idx="4835">
                  <c:v>4.0179999999999998</c:v>
                </c:pt>
                <c:pt idx="4836">
                  <c:v>4.0190000000000001</c:v>
                </c:pt>
                <c:pt idx="4837">
                  <c:v>4.0199999999999996</c:v>
                </c:pt>
                <c:pt idx="4838">
                  <c:v>4.0209999999999999</c:v>
                </c:pt>
                <c:pt idx="4839">
                  <c:v>4.0209999999999999</c:v>
                </c:pt>
                <c:pt idx="4840">
                  <c:v>4.0220000000000002</c:v>
                </c:pt>
                <c:pt idx="4841">
                  <c:v>4.0229999999999997</c:v>
                </c:pt>
                <c:pt idx="4842">
                  <c:v>4.024</c:v>
                </c:pt>
                <c:pt idx="4843">
                  <c:v>4.0250000000000004</c:v>
                </c:pt>
                <c:pt idx="4844">
                  <c:v>4.0259999999999998</c:v>
                </c:pt>
                <c:pt idx="4845">
                  <c:v>4.0259999999999998</c:v>
                </c:pt>
                <c:pt idx="4846">
                  <c:v>4.0270000000000001</c:v>
                </c:pt>
                <c:pt idx="4847">
                  <c:v>4.0279999999999996</c:v>
                </c:pt>
                <c:pt idx="4848">
                  <c:v>4.0289999999999999</c:v>
                </c:pt>
                <c:pt idx="4849">
                  <c:v>4.03</c:v>
                </c:pt>
                <c:pt idx="4850">
                  <c:v>4.0309999999999997</c:v>
                </c:pt>
                <c:pt idx="4851">
                  <c:v>4.0309999999999997</c:v>
                </c:pt>
                <c:pt idx="4852">
                  <c:v>4.032</c:v>
                </c:pt>
                <c:pt idx="4853">
                  <c:v>4.0330000000000004</c:v>
                </c:pt>
                <c:pt idx="4854">
                  <c:v>4.0339999999999998</c:v>
                </c:pt>
                <c:pt idx="4855">
                  <c:v>4.0350000000000001</c:v>
                </c:pt>
                <c:pt idx="4856">
                  <c:v>4.0359999999999996</c:v>
                </c:pt>
                <c:pt idx="4857">
                  <c:v>4.0359999999999996</c:v>
                </c:pt>
                <c:pt idx="4858">
                  <c:v>4.0369999999999999</c:v>
                </c:pt>
                <c:pt idx="4859">
                  <c:v>4.0380000000000003</c:v>
                </c:pt>
                <c:pt idx="4860">
                  <c:v>4.0389999999999997</c:v>
                </c:pt>
                <c:pt idx="4861">
                  <c:v>4.04</c:v>
                </c:pt>
                <c:pt idx="4862">
                  <c:v>4.0410000000000004</c:v>
                </c:pt>
                <c:pt idx="4863">
                  <c:v>4.0410000000000004</c:v>
                </c:pt>
                <c:pt idx="4864">
                  <c:v>4.0419999999999998</c:v>
                </c:pt>
                <c:pt idx="4865">
                  <c:v>4.0430000000000001</c:v>
                </c:pt>
                <c:pt idx="4866">
                  <c:v>4.0439999999999996</c:v>
                </c:pt>
                <c:pt idx="4867">
                  <c:v>4.0449999999999999</c:v>
                </c:pt>
                <c:pt idx="4868">
                  <c:v>4.0460000000000003</c:v>
                </c:pt>
                <c:pt idx="4869">
                  <c:v>4.0460000000000003</c:v>
                </c:pt>
                <c:pt idx="4870">
                  <c:v>4.0469999999999997</c:v>
                </c:pt>
                <c:pt idx="4871">
                  <c:v>4.048</c:v>
                </c:pt>
                <c:pt idx="4872">
                  <c:v>4.0490000000000004</c:v>
                </c:pt>
                <c:pt idx="4873">
                  <c:v>4.05</c:v>
                </c:pt>
                <c:pt idx="4874">
                  <c:v>4.0510000000000002</c:v>
                </c:pt>
                <c:pt idx="4875">
                  <c:v>4.0510000000000002</c:v>
                </c:pt>
                <c:pt idx="4876">
                  <c:v>4.0519999999999996</c:v>
                </c:pt>
                <c:pt idx="4877">
                  <c:v>4.0529999999999999</c:v>
                </c:pt>
                <c:pt idx="4878">
                  <c:v>4.0540000000000003</c:v>
                </c:pt>
                <c:pt idx="4879">
                  <c:v>4.0549999999999997</c:v>
                </c:pt>
                <c:pt idx="4880">
                  <c:v>4.056</c:v>
                </c:pt>
                <c:pt idx="4881">
                  <c:v>4.056</c:v>
                </c:pt>
                <c:pt idx="4882">
                  <c:v>4.0570000000000004</c:v>
                </c:pt>
                <c:pt idx="4883">
                  <c:v>4.0579999999999998</c:v>
                </c:pt>
                <c:pt idx="4884">
                  <c:v>4.0590000000000002</c:v>
                </c:pt>
                <c:pt idx="4885">
                  <c:v>4.0599999999999996</c:v>
                </c:pt>
                <c:pt idx="4886">
                  <c:v>4.0609999999999999</c:v>
                </c:pt>
                <c:pt idx="4887">
                  <c:v>4.0609999999999999</c:v>
                </c:pt>
                <c:pt idx="4888">
                  <c:v>4.0620000000000003</c:v>
                </c:pt>
                <c:pt idx="4889">
                  <c:v>4.0629999999999997</c:v>
                </c:pt>
                <c:pt idx="4890">
                  <c:v>4.0640000000000001</c:v>
                </c:pt>
                <c:pt idx="4891">
                  <c:v>4.0650000000000004</c:v>
                </c:pt>
                <c:pt idx="4892">
                  <c:v>4.0659999999999998</c:v>
                </c:pt>
                <c:pt idx="4893">
                  <c:v>4.0659999999999998</c:v>
                </c:pt>
                <c:pt idx="4894">
                  <c:v>4.0670000000000002</c:v>
                </c:pt>
                <c:pt idx="4895">
                  <c:v>4.0679999999999996</c:v>
                </c:pt>
                <c:pt idx="4896">
                  <c:v>4.069</c:v>
                </c:pt>
                <c:pt idx="4897">
                  <c:v>4.07</c:v>
                </c:pt>
                <c:pt idx="4898">
                  <c:v>4.0709999999999997</c:v>
                </c:pt>
                <c:pt idx="4899">
                  <c:v>4.0709999999999997</c:v>
                </c:pt>
                <c:pt idx="4900">
                  <c:v>4.0720000000000001</c:v>
                </c:pt>
                <c:pt idx="4901">
                  <c:v>4.0730000000000004</c:v>
                </c:pt>
                <c:pt idx="4902">
                  <c:v>4.0739999999999998</c:v>
                </c:pt>
                <c:pt idx="4903">
                  <c:v>4.0750000000000002</c:v>
                </c:pt>
                <c:pt idx="4904">
                  <c:v>4.0759999999999996</c:v>
                </c:pt>
                <c:pt idx="4905">
                  <c:v>4.0759999999999996</c:v>
                </c:pt>
                <c:pt idx="4906">
                  <c:v>4.077</c:v>
                </c:pt>
                <c:pt idx="4907">
                  <c:v>4.0780000000000003</c:v>
                </c:pt>
                <c:pt idx="4908">
                  <c:v>4.0789999999999997</c:v>
                </c:pt>
                <c:pt idx="4909">
                  <c:v>4.08</c:v>
                </c:pt>
                <c:pt idx="4910">
                  <c:v>4.08</c:v>
                </c:pt>
                <c:pt idx="4911">
                  <c:v>4.0810000000000004</c:v>
                </c:pt>
                <c:pt idx="4912">
                  <c:v>4.0819999999999999</c:v>
                </c:pt>
                <c:pt idx="4913">
                  <c:v>4.0830000000000002</c:v>
                </c:pt>
                <c:pt idx="4914">
                  <c:v>4.0839999999999996</c:v>
                </c:pt>
                <c:pt idx="4915">
                  <c:v>4.085</c:v>
                </c:pt>
                <c:pt idx="4916">
                  <c:v>4.085</c:v>
                </c:pt>
                <c:pt idx="4917">
                  <c:v>4.0860000000000003</c:v>
                </c:pt>
                <c:pt idx="4918">
                  <c:v>4.0869999999999997</c:v>
                </c:pt>
                <c:pt idx="4919">
                  <c:v>4.0880000000000001</c:v>
                </c:pt>
                <c:pt idx="4920">
                  <c:v>4.0890000000000004</c:v>
                </c:pt>
                <c:pt idx="4921">
                  <c:v>4.09</c:v>
                </c:pt>
                <c:pt idx="4922">
                  <c:v>4.09</c:v>
                </c:pt>
                <c:pt idx="4923">
                  <c:v>4.0910000000000002</c:v>
                </c:pt>
                <c:pt idx="4924">
                  <c:v>4.0919999999999996</c:v>
                </c:pt>
                <c:pt idx="4925">
                  <c:v>4.093</c:v>
                </c:pt>
                <c:pt idx="4926">
                  <c:v>4.0940000000000003</c:v>
                </c:pt>
                <c:pt idx="4927">
                  <c:v>4.0949999999999998</c:v>
                </c:pt>
                <c:pt idx="4928">
                  <c:v>4.0949999999999998</c:v>
                </c:pt>
                <c:pt idx="4929">
                  <c:v>4.0960000000000001</c:v>
                </c:pt>
                <c:pt idx="4930">
                  <c:v>4.0970000000000004</c:v>
                </c:pt>
                <c:pt idx="4931">
                  <c:v>4.0979999999999999</c:v>
                </c:pt>
                <c:pt idx="4932">
                  <c:v>4.0990000000000002</c:v>
                </c:pt>
                <c:pt idx="4933">
                  <c:v>4.0999999999999996</c:v>
                </c:pt>
                <c:pt idx="4934">
                  <c:v>4.0999999999999996</c:v>
                </c:pt>
                <c:pt idx="4935">
                  <c:v>4.101</c:v>
                </c:pt>
                <c:pt idx="4936">
                  <c:v>4.1020000000000003</c:v>
                </c:pt>
                <c:pt idx="4937">
                  <c:v>4.1029999999999998</c:v>
                </c:pt>
                <c:pt idx="4938">
                  <c:v>4.1040000000000001</c:v>
                </c:pt>
                <c:pt idx="4939">
                  <c:v>4.1050000000000004</c:v>
                </c:pt>
                <c:pt idx="4940">
                  <c:v>4.1050000000000004</c:v>
                </c:pt>
                <c:pt idx="4941">
                  <c:v>4.1059999999999999</c:v>
                </c:pt>
                <c:pt idx="4942">
                  <c:v>4.1070000000000002</c:v>
                </c:pt>
                <c:pt idx="4943">
                  <c:v>4.1079999999999997</c:v>
                </c:pt>
                <c:pt idx="4944">
                  <c:v>4.109</c:v>
                </c:pt>
                <c:pt idx="4945">
                  <c:v>4.1100000000000003</c:v>
                </c:pt>
                <c:pt idx="4946">
                  <c:v>4.1100000000000003</c:v>
                </c:pt>
                <c:pt idx="4947">
                  <c:v>4.1109999999999998</c:v>
                </c:pt>
                <c:pt idx="4948">
                  <c:v>4.1120000000000001</c:v>
                </c:pt>
                <c:pt idx="4949">
                  <c:v>4.1130000000000004</c:v>
                </c:pt>
                <c:pt idx="4950">
                  <c:v>4.1139999999999999</c:v>
                </c:pt>
                <c:pt idx="4951">
                  <c:v>4.1150000000000002</c:v>
                </c:pt>
                <c:pt idx="4952">
                  <c:v>4.1150000000000002</c:v>
                </c:pt>
                <c:pt idx="4953">
                  <c:v>4.1159999999999997</c:v>
                </c:pt>
                <c:pt idx="4954">
                  <c:v>4.117</c:v>
                </c:pt>
                <c:pt idx="4955">
                  <c:v>4.1180000000000003</c:v>
                </c:pt>
                <c:pt idx="4956">
                  <c:v>4.1189999999999998</c:v>
                </c:pt>
                <c:pt idx="4957">
                  <c:v>4.12</c:v>
                </c:pt>
                <c:pt idx="4958">
                  <c:v>4.12</c:v>
                </c:pt>
                <c:pt idx="4959">
                  <c:v>4.1210000000000004</c:v>
                </c:pt>
                <c:pt idx="4960">
                  <c:v>4.1219999999999999</c:v>
                </c:pt>
                <c:pt idx="4961">
                  <c:v>4.1230000000000002</c:v>
                </c:pt>
                <c:pt idx="4962">
                  <c:v>4.1239999999999997</c:v>
                </c:pt>
                <c:pt idx="4963">
                  <c:v>4.125</c:v>
                </c:pt>
                <c:pt idx="4964">
                  <c:v>4.125</c:v>
                </c:pt>
                <c:pt idx="4965">
                  <c:v>4.1260000000000003</c:v>
                </c:pt>
                <c:pt idx="4966">
                  <c:v>4.1269999999999998</c:v>
                </c:pt>
                <c:pt idx="4967">
                  <c:v>4.1280000000000001</c:v>
                </c:pt>
                <c:pt idx="4968">
                  <c:v>4.1289999999999996</c:v>
                </c:pt>
                <c:pt idx="4969">
                  <c:v>4.13</c:v>
                </c:pt>
                <c:pt idx="4970">
                  <c:v>4.13</c:v>
                </c:pt>
                <c:pt idx="4971">
                  <c:v>4.1310000000000002</c:v>
                </c:pt>
                <c:pt idx="4972">
                  <c:v>4.1319999999999997</c:v>
                </c:pt>
                <c:pt idx="4973">
                  <c:v>4.133</c:v>
                </c:pt>
                <c:pt idx="4974">
                  <c:v>4.1340000000000003</c:v>
                </c:pt>
                <c:pt idx="4975">
                  <c:v>4.1349999999999998</c:v>
                </c:pt>
                <c:pt idx="4976">
                  <c:v>4.1349999999999998</c:v>
                </c:pt>
                <c:pt idx="4977">
                  <c:v>4.1360000000000001</c:v>
                </c:pt>
                <c:pt idx="4978">
                  <c:v>4.1369999999999996</c:v>
                </c:pt>
                <c:pt idx="4979">
                  <c:v>4.1379999999999999</c:v>
                </c:pt>
                <c:pt idx="4980">
                  <c:v>4.1390000000000002</c:v>
                </c:pt>
                <c:pt idx="4981">
                  <c:v>4.1399999999999997</c:v>
                </c:pt>
                <c:pt idx="4982">
                  <c:v>4.1399999999999997</c:v>
                </c:pt>
                <c:pt idx="4983">
                  <c:v>4.141</c:v>
                </c:pt>
                <c:pt idx="4984">
                  <c:v>4.1420000000000003</c:v>
                </c:pt>
                <c:pt idx="4985">
                  <c:v>4.1429999999999998</c:v>
                </c:pt>
                <c:pt idx="4986">
                  <c:v>4.1440000000000001</c:v>
                </c:pt>
                <c:pt idx="4987">
                  <c:v>4.1440000000000001</c:v>
                </c:pt>
                <c:pt idx="4988">
                  <c:v>4.1449999999999996</c:v>
                </c:pt>
                <c:pt idx="4989">
                  <c:v>4.1459999999999999</c:v>
                </c:pt>
                <c:pt idx="4990">
                  <c:v>4.1470000000000002</c:v>
                </c:pt>
                <c:pt idx="4991">
                  <c:v>4.1479999999999997</c:v>
                </c:pt>
                <c:pt idx="4992">
                  <c:v>4.149</c:v>
                </c:pt>
                <c:pt idx="4993">
                  <c:v>4.149</c:v>
                </c:pt>
                <c:pt idx="4994">
                  <c:v>4.1500000000000004</c:v>
                </c:pt>
                <c:pt idx="4995">
                  <c:v>4.1509999999999998</c:v>
                </c:pt>
                <c:pt idx="4996">
                  <c:v>4.1520000000000001</c:v>
                </c:pt>
                <c:pt idx="4997">
                  <c:v>4.1529999999999996</c:v>
                </c:pt>
                <c:pt idx="4998">
                  <c:v>4.1539999999999999</c:v>
                </c:pt>
                <c:pt idx="4999">
                  <c:v>4.1539999999999999</c:v>
                </c:pt>
                <c:pt idx="5000">
                  <c:v>4.1550000000000002</c:v>
                </c:pt>
                <c:pt idx="5001">
                  <c:v>4.1559999999999997</c:v>
                </c:pt>
                <c:pt idx="5002">
                  <c:v>4.157</c:v>
                </c:pt>
                <c:pt idx="5003">
                  <c:v>4.1580000000000004</c:v>
                </c:pt>
                <c:pt idx="5004">
                  <c:v>4.1589999999999998</c:v>
                </c:pt>
                <c:pt idx="5005">
                  <c:v>4.1589999999999998</c:v>
                </c:pt>
                <c:pt idx="5006">
                  <c:v>4.16</c:v>
                </c:pt>
                <c:pt idx="5007">
                  <c:v>4.1609999999999996</c:v>
                </c:pt>
                <c:pt idx="5008">
                  <c:v>4.1619999999999999</c:v>
                </c:pt>
                <c:pt idx="5009">
                  <c:v>4.1630000000000003</c:v>
                </c:pt>
                <c:pt idx="5010">
                  <c:v>4.1639999999999997</c:v>
                </c:pt>
                <c:pt idx="5011">
                  <c:v>4.1639999999999997</c:v>
                </c:pt>
                <c:pt idx="5012">
                  <c:v>4.165</c:v>
                </c:pt>
                <c:pt idx="5013">
                  <c:v>4.1660000000000004</c:v>
                </c:pt>
                <c:pt idx="5014">
                  <c:v>4.1669999999999998</c:v>
                </c:pt>
                <c:pt idx="5015">
                  <c:v>4.1680000000000001</c:v>
                </c:pt>
                <c:pt idx="5016">
                  <c:v>4.1689999999999996</c:v>
                </c:pt>
                <c:pt idx="5017">
                  <c:v>4.1689999999999996</c:v>
                </c:pt>
                <c:pt idx="5018">
                  <c:v>4.17</c:v>
                </c:pt>
                <c:pt idx="5019">
                  <c:v>4.1710000000000003</c:v>
                </c:pt>
                <c:pt idx="5020">
                  <c:v>4.1719999999999997</c:v>
                </c:pt>
                <c:pt idx="5021">
                  <c:v>4.173</c:v>
                </c:pt>
                <c:pt idx="5022">
                  <c:v>4.1740000000000004</c:v>
                </c:pt>
                <c:pt idx="5023">
                  <c:v>4.1740000000000004</c:v>
                </c:pt>
                <c:pt idx="5024">
                  <c:v>4.1749999999999998</c:v>
                </c:pt>
                <c:pt idx="5025">
                  <c:v>4.1760000000000002</c:v>
                </c:pt>
                <c:pt idx="5026">
                  <c:v>4.1769999999999996</c:v>
                </c:pt>
                <c:pt idx="5027">
                  <c:v>4.1779999999999999</c:v>
                </c:pt>
                <c:pt idx="5028">
                  <c:v>4.1790000000000003</c:v>
                </c:pt>
                <c:pt idx="5029">
                  <c:v>4.1790000000000003</c:v>
                </c:pt>
                <c:pt idx="5030">
                  <c:v>4.18</c:v>
                </c:pt>
                <c:pt idx="5031">
                  <c:v>4.181</c:v>
                </c:pt>
                <c:pt idx="5032">
                  <c:v>4.1820000000000004</c:v>
                </c:pt>
                <c:pt idx="5033">
                  <c:v>4.1829999999999998</c:v>
                </c:pt>
                <c:pt idx="5034">
                  <c:v>4.1840000000000002</c:v>
                </c:pt>
                <c:pt idx="5035">
                  <c:v>4.1840000000000002</c:v>
                </c:pt>
                <c:pt idx="5036">
                  <c:v>4.1849999999999996</c:v>
                </c:pt>
                <c:pt idx="5037">
                  <c:v>4.1859999999999999</c:v>
                </c:pt>
                <c:pt idx="5038">
                  <c:v>4.1870000000000003</c:v>
                </c:pt>
                <c:pt idx="5039">
                  <c:v>4.1879999999999997</c:v>
                </c:pt>
                <c:pt idx="5040">
                  <c:v>4.1890000000000001</c:v>
                </c:pt>
                <c:pt idx="5041">
                  <c:v>4.1890000000000001</c:v>
                </c:pt>
                <c:pt idx="5042">
                  <c:v>4.1900000000000004</c:v>
                </c:pt>
                <c:pt idx="5043">
                  <c:v>4.1909999999999998</c:v>
                </c:pt>
                <c:pt idx="5044">
                  <c:v>4.1920000000000002</c:v>
                </c:pt>
                <c:pt idx="5045">
                  <c:v>4.1929999999999996</c:v>
                </c:pt>
                <c:pt idx="5046">
                  <c:v>4.194</c:v>
                </c:pt>
                <c:pt idx="5047">
                  <c:v>4.194</c:v>
                </c:pt>
                <c:pt idx="5048">
                  <c:v>4.1950000000000003</c:v>
                </c:pt>
                <c:pt idx="5049">
                  <c:v>4.1959999999999997</c:v>
                </c:pt>
                <c:pt idx="5050">
                  <c:v>4.1970000000000001</c:v>
                </c:pt>
                <c:pt idx="5051">
                  <c:v>4.1980000000000004</c:v>
                </c:pt>
                <c:pt idx="5052">
                  <c:v>4.1989999999999998</c:v>
                </c:pt>
                <c:pt idx="5053">
                  <c:v>4.1989999999999998</c:v>
                </c:pt>
                <c:pt idx="5054">
                  <c:v>4.2</c:v>
                </c:pt>
                <c:pt idx="5055">
                  <c:v>4.2009999999999996</c:v>
                </c:pt>
                <c:pt idx="5056">
                  <c:v>4.202</c:v>
                </c:pt>
                <c:pt idx="5057">
                  <c:v>4.2030000000000003</c:v>
                </c:pt>
                <c:pt idx="5058">
                  <c:v>4.2039999999999997</c:v>
                </c:pt>
                <c:pt idx="5059">
                  <c:v>4.2039999999999997</c:v>
                </c:pt>
                <c:pt idx="5060">
                  <c:v>4.2050000000000001</c:v>
                </c:pt>
                <c:pt idx="5061">
                  <c:v>4.2060000000000004</c:v>
                </c:pt>
                <c:pt idx="5062">
                  <c:v>4.2069999999999999</c:v>
                </c:pt>
                <c:pt idx="5063">
                  <c:v>4.2080000000000002</c:v>
                </c:pt>
                <c:pt idx="5064">
                  <c:v>4.2080000000000002</c:v>
                </c:pt>
                <c:pt idx="5065">
                  <c:v>4.2089999999999996</c:v>
                </c:pt>
                <c:pt idx="5066">
                  <c:v>4.21</c:v>
                </c:pt>
                <c:pt idx="5067">
                  <c:v>4.2110000000000003</c:v>
                </c:pt>
                <c:pt idx="5068">
                  <c:v>4.2119999999999997</c:v>
                </c:pt>
                <c:pt idx="5069">
                  <c:v>4.2130000000000001</c:v>
                </c:pt>
                <c:pt idx="5070">
                  <c:v>4.2130000000000001</c:v>
                </c:pt>
                <c:pt idx="5071">
                  <c:v>4.2140000000000004</c:v>
                </c:pt>
                <c:pt idx="5072">
                  <c:v>4.2149999999999999</c:v>
                </c:pt>
                <c:pt idx="5073">
                  <c:v>4.2160000000000002</c:v>
                </c:pt>
                <c:pt idx="5074">
                  <c:v>4.2169999999999996</c:v>
                </c:pt>
                <c:pt idx="5075">
                  <c:v>4.218</c:v>
                </c:pt>
                <c:pt idx="5076">
                  <c:v>4.218</c:v>
                </c:pt>
                <c:pt idx="5077">
                  <c:v>4.2190000000000003</c:v>
                </c:pt>
                <c:pt idx="5078">
                  <c:v>4.22</c:v>
                </c:pt>
                <c:pt idx="5079">
                  <c:v>4.2210000000000001</c:v>
                </c:pt>
                <c:pt idx="5080">
                  <c:v>4.2220000000000004</c:v>
                </c:pt>
                <c:pt idx="5081">
                  <c:v>4.2229999999999999</c:v>
                </c:pt>
                <c:pt idx="5082">
                  <c:v>4.2229999999999999</c:v>
                </c:pt>
                <c:pt idx="5083">
                  <c:v>4.2240000000000002</c:v>
                </c:pt>
                <c:pt idx="5084">
                  <c:v>4.2249999999999996</c:v>
                </c:pt>
                <c:pt idx="5085">
                  <c:v>4.226</c:v>
                </c:pt>
                <c:pt idx="5086">
                  <c:v>4.2270000000000003</c:v>
                </c:pt>
                <c:pt idx="5087">
                  <c:v>4.2279999999999998</c:v>
                </c:pt>
                <c:pt idx="5088">
                  <c:v>4.2279999999999998</c:v>
                </c:pt>
                <c:pt idx="5089">
                  <c:v>4.2290000000000001</c:v>
                </c:pt>
                <c:pt idx="5090">
                  <c:v>4.2300000000000004</c:v>
                </c:pt>
                <c:pt idx="5091">
                  <c:v>4.2309999999999999</c:v>
                </c:pt>
                <c:pt idx="5092">
                  <c:v>4.2320000000000002</c:v>
                </c:pt>
                <c:pt idx="5093">
                  <c:v>4.2329999999999997</c:v>
                </c:pt>
                <c:pt idx="5094">
                  <c:v>4.2329999999999997</c:v>
                </c:pt>
                <c:pt idx="5095">
                  <c:v>4.234</c:v>
                </c:pt>
                <c:pt idx="5096">
                  <c:v>4.2350000000000003</c:v>
                </c:pt>
                <c:pt idx="5097">
                  <c:v>4.2359999999999998</c:v>
                </c:pt>
                <c:pt idx="5098">
                  <c:v>4.2370000000000001</c:v>
                </c:pt>
                <c:pt idx="5099">
                  <c:v>4.2380000000000004</c:v>
                </c:pt>
                <c:pt idx="5100">
                  <c:v>4.2380000000000004</c:v>
                </c:pt>
                <c:pt idx="5101">
                  <c:v>4.2389999999999999</c:v>
                </c:pt>
                <c:pt idx="5102">
                  <c:v>4.24</c:v>
                </c:pt>
                <c:pt idx="5103">
                  <c:v>4.2409999999999997</c:v>
                </c:pt>
                <c:pt idx="5104">
                  <c:v>4.242</c:v>
                </c:pt>
                <c:pt idx="5105">
                  <c:v>4.2430000000000003</c:v>
                </c:pt>
                <c:pt idx="5106">
                  <c:v>4.2430000000000003</c:v>
                </c:pt>
                <c:pt idx="5107">
                  <c:v>4.2439999999999998</c:v>
                </c:pt>
                <c:pt idx="5108">
                  <c:v>4.2450000000000001</c:v>
                </c:pt>
                <c:pt idx="5109">
                  <c:v>4.2460000000000004</c:v>
                </c:pt>
                <c:pt idx="5110">
                  <c:v>4.2469999999999999</c:v>
                </c:pt>
                <c:pt idx="5111">
                  <c:v>4.2480000000000002</c:v>
                </c:pt>
                <c:pt idx="5112">
                  <c:v>4.2480000000000002</c:v>
                </c:pt>
                <c:pt idx="5113">
                  <c:v>4.2489999999999997</c:v>
                </c:pt>
                <c:pt idx="5114">
                  <c:v>4.25</c:v>
                </c:pt>
                <c:pt idx="5115">
                  <c:v>4.2510000000000003</c:v>
                </c:pt>
                <c:pt idx="5116">
                  <c:v>4.2519999999999998</c:v>
                </c:pt>
                <c:pt idx="5117">
                  <c:v>4.2530000000000001</c:v>
                </c:pt>
                <c:pt idx="5118">
                  <c:v>4.2530000000000001</c:v>
                </c:pt>
                <c:pt idx="5119">
                  <c:v>4.2539999999999996</c:v>
                </c:pt>
                <c:pt idx="5120">
                  <c:v>4.2549999999999999</c:v>
                </c:pt>
                <c:pt idx="5121">
                  <c:v>4.2560000000000002</c:v>
                </c:pt>
                <c:pt idx="5122">
                  <c:v>4.2569999999999997</c:v>
                </c:pt>
                <c:pt idx="5123">
                  <c:v>4.258</c:v>
                </c:pt>
                <c:pt idx="5124">
                  <c:v>4.258</c:v>
                </c:pt>
                <c:pt idx="5125">
                  <c:v>4.2590000000000003</c:v>
                </c:pt>
                <c:pt idx="5126">
                  <c:v>4.26</c:v>
                </c:pt>
                <c:pt idx="5127">
                  <c:v>4.2610000000000001</c:v>
                </c:pt>
                <c:pt idx="5128">
                  <c:v>4.2619999999999996</c:v>
                </c:pt>
                <c:pt idx="5129">
                  <c:v>4.2629999999999999</c:v>
                </c:pt>
                <c:pt idx="5130">
                  <c:v>4.2629999999999999</c:v>
                </c:pt>
                <c:pt idx="5131">
                  <c:v>4.2640000000000002</c:v>
                </c:pt>
                <c:pt idx="5132">
                  <c:v>4.2649999999999997</c:v>
                </c:pt>
                <c:pt idx="5133">
                  <c:v>4.266</c:v>
                </c:pt>
                <c:pt idx="5134">
                  <c:v>4.2670000000000003</c:v>
                </c:pt>
                <c:pt idx="5135">
                  <c:v>4.2670000000000003</c:v>
                </c:pt>
                <c:pt idx="5136">
                  <c:v>4.2679999999999998</c:v>
                </c:pt>
                <c:pt idx="5137">
                  <c:v>4.2690000000000001</c:v>
                </c:pt>
                <c:pt idx="5138">
                  <c:v>4.2699999999999996</c:v>
                </c:pt>
                <c:pt idx="5139">
                  <c:v>4.2709999999999999</c:v>
                </c:pt>
                <c:pt idx="5140">
                  <c:v>4.2720000000000002</c:v>
                </c:pt>
                <c:pt idx="5141">
                  <c:v>4.2720000000000002</c:v>
                </c:pt>
                <c:pt idx="5142">
                  <c:v>4.2729999999999997</c:v>
                </c:pt>
                <c:pt idx="5143">
                  <c:v>4.274</c:v>
                </c:pt>
                <c:pt idx="5144">
                  <c:v>4.2750000000000004</c:v>
                </c:pt>
                <c:pt idx="5145">
                  <c:v>4.2759999999999998</c:v>
                </c:pt>
                <c:pt idx="5146">
                  <c:v>4.2770000000000001</c:v>
                </c:pt>
                <c:pt idx="5147">
                  <c:v>4.2770000000000001</c:v>
                </c:pt>
                <c:pt idx="5148">
                  <c:v>4.2779999999999996</c:v>
                </c:pt>
                <c:pt idx="5149">
                  <c:v>4.2789999999999999</c:v>
                </c:pt>
                <c:pt idx="5150">
                  <c:v>4.28</c:v>
                </c:pt>
                <c:pt idx="5151">
                  <c:v>4.2809999999999997</c:v>
                </c:pt>
                <c:pt idx="5152">
                  <c:v>4.282</c:v>
                </c:pt>
                <c:pt idx="5153">
                  <c:v>4.282</c:v>
                </c:pt>
                <c:pt idx="5154">
                  <c:v>4.2830000000000004</c:v>
                </c:pt>
                <c:pt idx="5155">
                  <c:v>4.2839999999999998</c:v>
                </c:pt>
                <c:pt idx="5156">
                  <c:v>4.2850000000000001</c:v>
                </c:pt>
                <c:pt idx="5157">
                  <c:v>4.2859999999999996</c:v>
                </c:pt>
                <c:pt idx="5158">
                  <c:v>4.2869999999999999</c:v>
                </c:pt>
                <c:pt idx="5159">
                  <c:v>4.2869999999999999</c:v>
                </c:pt>
                <c:pt idx="5160">
                  <c:v>4.2880000000000003</c:v>
                </c:pt>
                <c:pt idx="5161">
                  <c:v>4.2889999999999997</c:v>
                </c:pt>
                <c:pt idx="5162">
                  <c:v>4.29</c:v>
                </c:pt>
                <c:pt idx="5163">
                  <c:v>4.2910000000000004</c:v>
                </c:pt>
                <c:pt idx="5164">
                  <c:v>4.2919999999999998</c:v>
                </c:pt>
                <c:pt idx="5165">
                  <c:v>4.2919999999999998</c:v>
                </c:pt>
                <c:pt idx="5166">
                  <c:v>4.2930000000000001</c:v>
                </c:pt>
                <c:pt idx="5167">
                  <c:v>4.2939999999999996</c:v>
                </c:pt>
                <c:pt idx="5168">
                  <c:v>4.2949999999999999</c:v>
                </c:pt>
                <c:pt idx="5169">
                  <c:v>4.2960000000000003</c:v>
                </c:pt>
                <c:pt idx="5170">
                  <c:v>4.2969999999999997</c:v>
                </c:pt>
                <c:pt idx="5171">
                  <c:v>4.2969999999999997</c:v>
                </c:pt>
                <c:pt idx="5172">
                  <c:v>4.298</c:v>
                </c:pt>
                <c:pt idx="5173">
                  <c:v>4.2990000000000004</c:v>
                </c:pt>
                <c:pt idx="5174">
                  <c:v>4.3</c:v>
                </c:pt>
                <c:pt idx="5175">
                  <c:v>4.3010000000000002</c:v>
                </c:pt>
                <c:pt idx="5176">
                  <c:v>4.3019999999999996</c:v>
                </c:pt>
                <c:pt idx="5177">
                  <c:v>4.3019999999999996</c:v>
                </c:pt>
                <c:pt idx="5178">
                  <c:v>4.3029999999999999</c:v>
                </c:pt>
                <c:pt idx="5179">
                  <c:v>4.3040000000000003</c:v>
                </c:pt>
                <c:pt idx="5180">
                  <c:v>4.3049999999999997</c:v>
                </c:pt>
                <c:pt idx="5181">
                  <c:v>4.306</c:v>
                </c:pt>
                <c:pt idx="5182">
                  <c:v>4.3070000000000004</c:v>
                </c:pt>
                <c:pt idx="5183">
                  <c:v>4.3070000000000004</c:v>
                </c:pt>
                <c:pt idx="5184">
                  <c:v>4.3079999999999998</c:v>
                </c:pt>
                <c:pt idx="5185">
                  <c:v>4.3090000000000002</c:v>
                </c:pt>
                <c:pt idx="5186">
                  <c:v>4.3099999999999996</c:v>
                </c:pt>
                <c:pt idx="5187">
                  <c:v>4.3109999999999999</c:v>
                </c:pt>
                <c:pt idx="5188">
                  <c:v>4.3120000000000003</c:v>
                </c:pt>
                <c:pt idx="5189">
                  <c:v>4.3120000000000003</c:v>
                </c:pt>
                <c:pt idx="5190">
                  <c:v>4.3129999999999997</c:v>
                </c:pt>
                <c:pt idx="5191">
                  <c:v>4.3140000000000001</c:v>
                </c:pt>
                <c:pt idx="5192">
                  <c:v>4.3150000000000004</c:v>
                </c:pt>
                <c:pt idx="5193">
                  <c:v>4.3159999999999998</c:v>
                </c:pt>
                <c:pt idx="5194">
                  <c:v>4.3170000000000002</c:v>
                </c:pt>
                <c:pt idx="5195">
                  <c:v>4.3170000000000002</c:v>
                </c:pt>
                <c:pt idx="5196">
                  <c:v>4.3179999999999996</c:v>
                </c:pt>
                <c:pt idx="5197">
                  <c:v>4.319</c:v>
                </c:pt>
                <c:pt idx="5198">
                  <c:v>4.32</c:v>
                </c:pt>
                <c:pt idx="5199">
                  <c:v>4.3209999999999997</c:v>
                </c:pt>
                <c:pt idx="5200">
                  <c:v>4.3220000000000001</c:v>
                </c:pt>
                <c:pt idx="5201">
                  <c:v>4.3220000000000001</c:v>
                </c:pt>
                <c:pt idx="5202">
                  <c:v>4.3230000000000004</c:v>
                </c:pt>
                <c:pt idx="5203">
                  <c:v>4.3239999999999998</c:v>
                </c:pt>
                <c:pt idx="5204">
                  <c:v>4.3250000000000002</c:v>
                </c:pt>
                <c:pt idx="5205">
                  <c:v>4.3259999999999996</c:v>
                </c:pt>
                <c:pt idx="5206">
                  <c:v>4.327</c:v>
                </c:pt>
                <c:pt idx="5207">
                  <c:v>4.327</c:v>
                </c:pt>
                <c:pt idx="5208">
                  <c:v>4.3280000000000003</c:v>
                </c:pt>
                <c:pt idx="5209">
                  <c:v>4.3289999999999997</c:v>
                </c:pt>
                <c:pt idx="5210">
                  <c:v>4.33</c:v>
                </c:pt>
                <c:pt idx="5211">
                  <c:v>4.3310000000000004</c:v>
                </c:pt>
                <c:pt idx="5212">
                  <c:v>4.3310000000000004</c:v>
                </c:pt>
                <c:pt idx="5213">
                  <c:v>4.3319999999999999</c:v>
                </c:pt>
                <c:pt idx="5214">
                  <c:v>4.3330000000000002</c:v>
                </c:pt>
                <c:pt idx="5215">
                  <c:v>4.3339999999999996</c:v>
                </c:pt>
                <c:pt idx="5216">
                  <c:v>4.335</c:v>
                </c:pt>
                <c:pt idx="5217">
                  <c:v>4.3360000000000003</c:v>
                </c:pt>
                <c:pt idx="5218">
                  <c:v>4.3360000000000003</c:v>
                </c:pt>
                <c:pt idx="5219">
                  <c:v>4.3369999999999997</c:v>
                </c:pt>
                <c:pt idx="5220">
                  <c:v>4.3380000000000001</c:v>
                </c:pt>
                <c:pt idx="5221">
                  <c:v>4.3390000000000004</c:v>
                </c:pt>
                <c:pt idx="5222">
                  <c:v>4.34</c:v>
                </c:pt>
                <c:pt idx="5223">
                  <c:v>4.3410000000000002</c:v>
                </c:pt>
                <c:pt idx="5224">
                  <c:v>4.3410000000000002</c:v>
                </c:pt>
                <c:pt idx="5225">
                  <c:v>4.3419999999999996</c:v>
                </c:pt>
                <c:pt idx="5226">
                  <c:v>4.343</c:v>
                </c:pt>
                <c:pt idx="5227">
                  <c:v>4.3440000000000003</c:v>
                </c:pt>
                <c:pt idx="5228">
                  <c:v>4.3449999999999998</c:v>
                </c:pt>
                <c:pt idx="5229">
                  <c:v>4.3460000000000001</c:v>
                </c:pt>
                <c:pt idx="5230">
                  <c:v>4.3460000000000001</c:v>
                </c:pt>
                <c:pt idx="5231">
                  <c:v>4.3470000000000004</c:v>
                </c:pt>
                <c:pt idx="5232">
                  <c:v>4.3479999999999999</c:v>
                </c:pt>
                <c:pt idx="5233">
                  <c:v>4.3490000000000002</c:v>
                </c:pt>
                <c:pt idx="5234">
                  <c:v>4.3499999999999996</c:v>
                </c:pt>
                <c:pt idx="5235">
                  <c:v>4.351</c:v>
                </c:pt>
                <c:pt idx="5236">
                  <c:v>4.351</c:v>
                </c:pt>
                <c:pt idx="5237">
                  <c:v>4.3520000000000003</c:v>
                </c:pt>
                <c:pt idx="5238">
                  <c:v>4.3529999999999998</c:v>
                </c:pt>
                <c:pt idx="5239">
                  <c:v>4.3540000000000001</c:v>
                </c:pt>
                <c:pt idx="5240">
                  <c:v>4.3550000000000004</c:v>
                </c:pt>
                <c:pt idx="5241">
                  <c:v>4.3559999999999999</c:v>
                </c:pt>
                <c:pt idx="5242">
                  <c:v>4.3559999999999999</c:v>
                </c:pt>
                <c:pt idx="5243">
                  <c:v>4.3570000000000002</c:v>
                </c:pt>
                <c:pt idx="5244">
                  <c:v>4.3579999999999997</c:v>
                </c:pt>
                <c:pt idx="5245">
                  <c:v>4.359</c:v>
                </c:pt>
                <c:pt idx="5246">
                  <c:v>4.3600000000000003</c:v>
                </c:pt>
                <c:pt idx="5247">
                  <c:v>4.3609999999999998</c:v>
                </c:pt>
                <c:pt idx="5248">
                  <c:v>4.3609999999999998</c:v>
                </c:pt>
                <c:pt idx="5249">
                  <c:v>4.3620000000000001</c:v>
                </c:pt>
                <c:pt idx="5250">
                  <c:v>4.3630000000000004</c:v>
                </c:pt>
                <c:pt idx="5251">
                  <c:v>4.3639999999999999</c:v>
                </c:pt>
                <c:pt idx="5252">
                  <c:v>4.3650000000000002</c:v>
                </c:pt>
                <c:pt idx="5253">
                  <c:v>4.3659999999999997</c:v>
                </c:pt>
                <c:pt idx="5254">
                  <c:v>4.3659999999999997</c:v>
                </c:pt>
                <c:pt idx="5255">
                  <c:v>4.367</c:v>
                </c:pt>
                <c:pt idx="5256">
                  <c:v>4.3680000000000003</c:v>
                </c:pt>
                <c:pt idx="5257">
                  <c:v>4.3689999999999998</c:v>
                </c:pt>
                <c:pt idx="5258">
                  <c:v>4.37</c:v>
                </c:pt>
                <c:pt idx="5259">
                  <c:v>4.3710000000000004</c:v>
                </c:pt>
                <c:pt idx="5260">
                  <c:v>4.3710000000000004</c:v>
                </c:pt>
                <c:pt idx="5261">
                  <c:v>4.3719999999999999</c:v>
                </c:pt>
                <c:pt idx="5262">
                  <c:v>4.3730000000000002</c:v>
                </c:pt>
                <c:pt idx="5263">
                  <c:v>4.3739999999999997</c:v>
                </c:pt>
                <c:pt idx="5264">
                  <c:v>4.375</c:v>
                </c:pt>
                <c:pt idx="5265">
                  <c:v>4.3760000000000003</c:v>
                </c:pt>
                <c:pt idx="5266">
                  <c:v>4.3760000000000003</c:v>
                </c:pt>
                <c:pt idx="5267">
                  <c:v>4.3769999999999998</c:v>
                </c:pt>
                <c:pt idx="5268">
                  <c:v>4.3780000000000001</c:v>
                </c:pt>
                <c:pt idx="5269">
                  <c:v>4.3789999999999996</c:v>
                </c:pt>
                <c:pt idx="5270">
                  <c:v>4.38</c:v>
                </c:pt>
                <c:pt idx="5271">
                  <c:v>4.3810000000000002</c:v>
                </c:pt>
                <c:pt idx="5272">
                  <c:v>4.3810000000000002</c:v>
                </c:pt>
                <c:pt idx="5273">
                  <c:v>4.3819999999999997</c:v>
                </c:pt>
                <c:pt idx="5274">
                  <c:v>4.383</c:v>
                </c:pt>
                <c:pt idx="5275">
                  <c:v>4.3840000000000003</c:v>
                </c:pt>
                <c:pt idx="5276">
                  <c:v>4.3849999999999998</c:v>
                </c:pt>
                <c:pt idx="5277">
                  <c:v>4.3860000000000001</c:v>
                </c:pt>
                <c:pt idx="5278">
                  <c:v>4.3860000000000001</c:v>
                </c:pt>
                <c:pt idx="5279">
                  <c:v>4.3869999999999996</c:v>
                </c:pt>
                <c:pt idx="5280">
                  <c:v>4.3879999999999999</c:v>
                </c:pt>
                <c:pt idx="5281">
                  <c:v>4.3890000000000002</c:v>
                </c:pt>
                <c:pt idx="5282">
                  <c:v>4.3899999999999997</c:v>
                </c:pt>
                <c:pt idx="5283">
                  <c:v>4.391</c:v>
                </c:pt>
                <c:pt idx="5284">
                  <c:v>4.391</c:v>
                </c:pt>
                <c:pt idx="5285">
                  <c:v>4.3920000000000003</c:v>
                </c:pt>
                <c:pt idx="5286">
                  <c:v>4.3929999999999998</c:v>
                </c:pt>
                <c:pt idx="5287">
                  <c:v>4.3940000000000001</c:v>
                </c:pt>
                <c:pt idx="5288">
                  <c:v>4.3949999999999996</c:v>
                </c:pt>
                <c:pt idx="5289">
                  <c:v>4.3949999999999996</c:v>
                </c:pt>
                <c:pt idx="5290">
                  <c:v>4.3959999999999999</c:v>
                </c:pt>
                <c:pt idx="5291">
                  <c:v>4.3970000000000002</c:v>
                </c:pt>
                <c:pt idx="5292">
                  <c:v>4.3979999999999997</c:v>
                </c:pt>
                <c:pt idx="5293">
                  <c:v>4.399</c:v>
                </c:pt>
                <c:pt idx="5294">
                  <c:v>4.4000000000000004</c:v>
                </c:pt>
                <c:pt idx="5295">
                  <c:v>4.4000000000000004</c:v>
                </c:pt>
                <c:pt idx="5296">
                  <c:v>4.4009999999999998</c:v>
                </c:pt>
                <c:pt idx="5297">
                  <c:v>4.4020000000000001</c:v>
                </c:pt>
                <c:pt idx="5298">
                  <c:v>4.4029999999999996</c:v>
                </c:pt>
                <c:pt idx="5299">
                  <c:v>4.4039999999999999</c:v>
                </c:pt>
                <c:pt idx="5300">
                  <c:v>4.4050000000000002</c:v>
                </c:pt>
                <c:pt idx="5301">
                  <c:v>4.4050000000000002</c:v>
                </c:pt>
                <c:pt idx="5302">
                  <c:v>4.4059999999999997</c:v>
                </c:pt>
                <c:pt idx="5303">
                  <c:v>4.407</c:v>
                </c:pt>
                <c:pt idx="5304">
                  <c:v>4.4080000000000004</c:v>
                </c:pt>
                <c:pt idx="5305">
                  <c:v>4.4089999999999998</c:v>
                </c:pt>
                <c:pt idx="5306">
                  <c:v>4.41</c:v>
                </c:pt>
                <c:pt idx="5307">
                  <c:v>4.41</c:v>
                </c:pt>
                <c:pt idx="5308">
                  <c:v>4.4109999999999996</c:v>
                </c:pt>
                <c:pt idx="5309">
                  <c:v>4.4119999999999999</c:v>
                </c:pt>
                <c:pt idx="5310">
                  <c:v>4.4130000000000003</c:v>
                </c:pt>
                <c:pt idx="5311">
                  <c:v>4.4139999999999997</c:v>
                </c:pt>
                <c:pt idx="5312">
                  <c:v>4.415</c:v>
                </c:pt>
                <c:pt idx="5313">
                  <c:v>4.415</c:v>
                </c:pt>
                <c:pt idx="5314">
                  <c:v>4.4160000000000004</c:v>
                </c:pt>
                <c:pt idx="5315">
                  <c:v>4.4169999999999998</c:v>
                </c:pt>
                <c:pt idx="5316">
                  <c:v>4.4180000000000001</c:v>
                </c:pt>
                <c:pt idx="5317">
                  <c:v>4.4189999999999996</c:v>
                </c:pt>
                <c:pt idx="5318">
                  <c:v>4.42</c:v>
                </c:pt>
                <c:pt idx="5319">
                  <c:v>4.42</c:v>
                </c:pt>
                <c:pt idx="5320">
                  <c:v>4.4210000000000003</c:v>
                </c:pt>
                <c:pt idx="5321">
                  <c:v>4.4219999999999997</c:v>
                </c:pt>
                <c:pt idx="5322">
                  <c:v>4.423</c:v>
                </c:pt>
                <c:pt idx="5323">
                  <c:v>4.4240000000000004</c:v>
                </c:pt>
                <c:pt idx="5324">
                  <c:v>4.4249999999999998</c:v>
                </c:pt>
                <c:pt idx="5325">
                  <c:v>4.4249999999999998</c:v>
                </c:pt>
                <c:pt idx="5326">
                  <c:v>4.4260000000000002</c:v>
                </c:pt>
                <c:pt idx="5327">
                  <c:v>4.4269999999999996</c:v>
                </c:pt>
                <c:pt idx="5328">
                  <c:v>4.4279999999999999</c:v>
                </c:pt>
                <c:pt idx="5329">
                  <c:v>4.4290000000000003</c:v>
                </c:pt>
                <c:pt idx="5330">
                  <c:v>4.43</c:v>
                </c:pt>
                <c:pt idx="5331">
                  <c:v>4.43</c:v>
                </c:pt>
                <c:pt idx="5332">
                  <c:v>4.431</c:v>
                </c:pt>
                <c:pt idx="5333">
                  <c:v>4.4320000000000004</c:v>
                </c:pt>
                <c:pt idx="5334">
                  <c:v>4.4329999999999998</c:v>
                </c:pt>
                <c:pt idx="5335">
                  <c:v>4.4340000000000002</c:v>
                </c:pt>
                <c:pt idx="5336">
                  <c:v>4.4349999999999996</c:v>
                </c:pt>
                <c:pt idx="5337">
                  <c:v>4.4349999999999996</c:v>
                </c:pt>
                <c:pt idx="5338">
                  <c:v>4.4359999999999999</c:v>
                </c:pt>
                <c:pt idx="5339">
                  <c:v>4.4370000000000003</c:v>
                </c:pt>
                <c:pt idx="5340">
                  <c:v>4.4379999999999997</c:v>
                </c:pt>
                <c:pt idx="5341">
                  <c:v>4.4390000000000001</c:v>
                </c:pt>
                <c:pt idx="5342">
                  <c:v>4.4400000000000004</c:v>
                </c:pt>
                <c:pt idx="5343">
                  <c:v>4.4400000000000004</c:v>
                </c:pt>
                <c:pt idx="5344">
                  <c:v>4.4409999999999998</c:v>
                </c:pt>
                <c:pt idx="5345">
                  <c:v>4.4420000000000002</c:v>
                </c:pt>
                <c:pt idx="5346">
                  <c:v>4.4429999999999996</c:v>
                </c:pt>
                <c:pt idx="5347">
                  <c:v>4.444</c:v>
                </c:pt>
                <c:pt idx="5348">
                  <c:v>4.4450000000000003</c:v>
                </c:pt>
                <c:pt idx="5349">
                  <c:v>4.4450000000000003</c:v>
                </c:pt>
                <c:pt idx="5350">
                  <c:v>4.4459999999999997</c:v>
                </c:pt>
                <c:pt idx="5351">
                  <c:v>4.4470000000000001</c:v>
                </c:pt>
                <c:pt idx="5352">
                  <c:v>4.4480000000000004</c:v>
                </c:pt>
                <c:pt idx="5353">
                  <c:v>4.4489999999999998</c:v>
                </c:pt>
                <c:pt idx="5354">
                  <c:v>4.45</c:v>
                </c:pt>
                <c:pt idx="5355">
                  <c:v>4.45</c:v>
                </c:pt>
                <c:pt idx="5356">
                  <c:v>4.4509999999999996</c:v>
                </c:pt>
                <c:pt idx="5357">
                  <c:v>4.452</c:v>
                </c:pt>
                <c:pt idx="5358">
                  <c:v>4.4530000000000003</c:v>
                </c:pt>
                <c:pt idx="5359">
                  <c:v>4.4539999999999997</c:v>
                </c:pt>
                <c:pt idx="5360">
                  <c:v>4.4550000000000001</c:v>
                </c:pt>
                <c:pt idx="5361">
                  <c:v>4.4550000000000001</c:v>
                </c:pt>
                <c:pt idx="5362">
                  <c:v>4.4560000000000004</c:v>
                </c:pt>
                <c:pt idx="5363">
                  <c:v>4.4569999999999999</c:v>
                </c:pt>
                <c:pt idx="5364">
                  <c:v>4.4580000000000002</c:v>
                </c:pt>
                <c:pt idx="5365">
                  <c:v>4.4589999999999996</c:v>
                </c:pt>
                <c:pt idx="5366">
                  <c:v>4.4589999999999996</c:v>
                </c:pt>
                <c:pt idx="5367">
                  <c:v>4.46</c:v>
                </c:pt>
                <c:pt idx="5368">
                  <c:v>4.4610000000000003</c:v>
                </c:pt>
                <c:pt idx="5369">
                  <c:v>4.4619999999999997</c:v>
                </c:pt>
                <c:pt idx="5370">
                  <c:v>4.4630000000000001</c:v>
                </c:pt>
                <c:pt idx="5371">
                  <c:v>4.4640000000000004</c:v>
                </c:pt>
                <c:pt idx="5372">
                  <c:v>4.4640000000000004</c:v>
                </c:pt>
                <c:pt idx="5373">
                  <c:v>4.4649999999999999</c:v>
                </c:pt>
                <c:pt idx="5374">
                  <c:v>4.4660000000000002</c:v>
                </c:pt>
                <c:pt idx="5375">
                  <c:v>4.4669999999999996</c:v>
                </c:pt>
                <c:pt idx="5376">
                  <c:v>4.468</c:v>
                </c:pt>
                <c:pt idx="5377">
                  <c:v>4.4690000000000003</c:v>
                </c:pt>
                <c:pt idx="5378">
                  <c:v>4.4690000000000003</c:v>
                </c:pt>
                <c:pt idx="5379">
                  <c:v>4.47</c:v>
                </c:pt>
                <c:pt idx="5380">
                  <c:v>4.4710000000000001</c:v>
                </c:pt>
                <c:pt idx="5381">
                  <c:v>4.4720000000000004</c:v>
                </c:pt>
                <c:pt idx="5382">
                  <c:v>4.4729999999999999</c:v>
                </c:pt>
                <c:pt idx="5383">
                  <c:v>4.4740000000000002</c:v>
                </c:pt>
                <c:pt idx="5384">
                  <c:v>4.4740000000000002</c:v>
                </c:pt>
                <c:pt idx="5385">
                  <c:v>4.4749999999999996</c:v>
                </c:pt>
                <c:pt idx="5386">
                  <c:v>4.476</c:v>
                </c:pt>
                <c:pt idx="5387">
                  <c:v>4.4770000000000003</c:v>
                </c:pt>
                <c:pt idx="5388">
                  <c:v>4.4779999999999998</c:v>
                </c:pt>
                <c:pt idx="5389">
                  <c:v>4.4790000000000001</c:v>
                </c:pt>
                <c:pt idx="5390">
                  <c:v>4.4790000000000001</c:v>
                </c:pt>
                <c:pt idx="5391">
                  <c:v>4.4800000000000004</c:v>
                </c:pt>
                <c:pt idx="5392">
                  <c:v>4.4809999999999999</c:v>
                </c:pt>
                <c:pt idx="5393">
                  <c:v>4.4820000000000002</c:v>
                </c:pt>
                <c:pt idx="5394">
                  <c:v>4.4829999999999997</c:v>
                </c:pt>
                <c:pt idx="5395">
                  <c:v>4.484</c:v>
                </c:pt>
                <c:pt idx="5396">
                  <c:v>4.484</c:v>
                </c:pt>
                <c:pt idx="5397">
                  <c:v>4.4850000000000003</c:v>
                </c:pt>
                <c:pt idx="5398">
                  <c:v>4.4859999999999998</c:v>
                </c:pt>
                <c:pt idx="5399">
                  <c:v>4.4870000000000001</c:v>
                </c:pt>
                <c:pt idx="5400">
                  <c:v>4.4880000000000004</c:v>
                </c:pt>
                <c:pt idx="5401">
                  <c:v>4.4889999999999999</c:v>
                </c:pt>
                <c:pt idx="5402">
                  <c:v>4.4889999999999999</c:v>
                </c:pt>
                <c:pt idx="5403">
                  <c:v>4.49</c:v>
                </c:pt>
                <c:pt idx="5404">
                  <c:v>4.4909999999999997</c:v>
                </c:pt>
                <c:pt idx="5405">
                  <c:v>4.492</c:v>
                </c:pt>
                <c:pt idx="5406">
                  <c:v>4.4930000000000003</c:v>
                </c:pt>
                <c:pt idx="5407">
                  <c:v>4.4939999999999998</c:v>
                </c:pt>
                <c:pt idx="5408">
                  <c:v>4.4939999999999998</c:v>
                </c:pt>
                <c:pt idx="5409">
                  <c:v>4.4950000000000001</c:v>
                </c:pt>
                <c:pt idx="5410">
                  <c:v>4.4960000000000004</c:v>
                </c:pt>
                <c:pt idx="5411">
                  <c:v>4.4969999999999999</c:v>
                </c:pt>
                <c:pt idx="5412">
                  <c:v>4.4980000000000002</c:v>
                </c:pt>
                <c:pt idx="5413">
                  <c:v>4.4989999999999997</c:v>
                </c:pt>
                <c:pt idx="5414">
                  <c:v>4.4989999999999997</c:v>
                </c:pt>
                <c:pt idx="5415">
                  <c:v>4.5</c:v>
                </c:pt>
                <c:pt idx="5416">
                  <c:v>4.5010000000000003</c:v>
                </c:pt>
                <c:pt idx="5417">
                  <c:v>4.5019999999999998</c:v>
                </c:pt>
                <c:pt idx="5418">
                  <c:v>4.5030000000000001</c:v>
                </c:pt>
                <c:pt idx="5419">
                  <c:v>4.5039999999999996</c:v>
                </c:pt>
                <c:pt idx="5420">
                  <c:v>4.5039999999999996</c:v>
                </c:pt>
                <c:pt idx="5421">
                  <c:v>4.5049999999999999</c:v>
                </c:pt>
                <c:pt idx="5422">
                  <c:v>4.5060000000000002</c:v>
                </c:pt>
                <c:pt idx="5423">
                  <c:v>4.5069999999999997</c:v>
                </c:pt>
                <c:pt idx="5424">
                  <c:v>4.508</c:v>
                </c:pt>
                <c:pt idx="5425">
                  <c:v>4.5090000000000003</c:v>
                </c:pt>
                <c:pt idx="5426">
                  <c:v>4.5090000000000003</c:v>
                </c:pt>
                <c:pt idx="5427">
                  <c:v>4.51</c:v>
                </c:pt>
                <c:pt idx="5428">
                  <c:v>4.5110000000000001</c:v>
                </c:pt>
                <c:pt idx="5429">
                  <c:v>4.5119999999999996</c:v>
                </c:pt>
                <c:pt idx="5430">
                  <c:v>4.5129999999999999</c:v>
                </c:pt>
                <c:pt idx="5431">
                  <c:v>4.5140000000000002</c:v>
                </c:pt>
                <c:pt idx="5432">
                  <c:v>4.5140000000000002</c:v>
                </c:pt>
                <c:pt idx="5433">
                  <c:v>4.5149999999999997</c:v>
                </c:pt>
                <c:pt idx="5434">
                  <c:v>4.516</c:v>
                </c:pt>
                <c:pt idx="5435">
                  <c:v>4.5170000000000003</c:v>
                </c:pt>
                <c:pt idx="5436">
                  <c:v>4.5179999999999998</c:v>
                </c:pt>
                <c:pt idx="5437">
                  <c:v>4.5179999999999998</c:v>
                </c:pt>
                <c:pt idx="5438">
                  <c:v>4.5190000000000001</c:v>
                </c:pt>
                <c:pt idx="5439">
                  <c:v>4.5199999999999996</c:v>
                </c:pt>
                <c:pt idx="5440">
                  <c:v>4.5209999999999999</c:v>
                </c:pt>
                <c:pt idx="5441">
                  <c:v>4.5220000000000002</c:v>
                </c:pt>
                <c:pt idx="5442">
                  <c:v>4.5229999999999997</c:v>
                </c:pt>
                <c:pt idx="5443">
                  <c:v>4.5229999999999997</c:v>
                </c:pt>
                <c:pt idx="5444">
                  <c:v>4.524</c:v>
                </c:pt>
                <c:pt idx="5445">
                  <c:v>4.5250000000000004</c:v>
                </c:pt>
                <c:pt idx="5446">
                  <c:v>4.5259999999999998</c:v>
                </c:pt>
                <c:pt idx="5447">
                  <c:v>4.5270000000000001</c:v>
                </c:pt>
                <c:pt idx="5448">
                  <c:v>4.5279999999999996</c:v>
                </c:pt>
                <c:pt idx="5449">
                  <c:v>4.5279999999999996</c:v>
                </c:pt>
                <c:pt idx="5450">
                  <c:v>4.5289999999999999</c:v>
                </c:pt>
                <c:pt idx="5451">
                  <c:v>4.53</c:v>
                </c:pt>
                <c:pt idx="5452">
                  <c:v>4.5309999999999997</c:v>
                </c:pt>
                <c:pt idx="5453">
                  <c:v>4.532</c:v>
                </c:pt>
                <c:pt idx="5454">
                  <c:v>4.5330000000000004</c:v>
                </c:pt>
                <c:pt idx="5455">
                  <c:v>4.5330000000000004</c:v>
                </c:pt>
                <c:pt idx="5456">
                  <c:v>4.5339999999999998</c:v>
                </c:pt>
                <c:pt idx="5457">
                  <c:v>4.5350000000000001</c:v>
                </c:pt>
                <c:pt idx="5458">
                  <c:v>4.5359999999999996</c:v>
                </c:pt>
                <c:pt idx="5459">
                  <c:v>4.5369999999999999</c:v>
                </c:pt>
                <c:pt idx="5460">
                  <c:v>4.5380000000000003</c:v>
                </c:pt>
                <c:pt idx="5461">
                  <c:v>4.5380000000000003</c:v>
                </c:pt>
                <c:pt idx="5462">
                  <c:v>4.5389999999999997</c:v>
                </c:pt>
                <c:pt idx="5463">
                  <c:v>4.54</c:v>
                </c:pt>
                <c:pt idx="5464">
                  <c:v>4.5410000000000004</c:v>
                </c:pt>
                <c:pt idx="5465">
                  <c:v>4.5419999999999998</c:v>
                </c:pt>
                <c:pt idx="5466">
                  <c:v>4.5430000000000001</c:v>
                </c:pt>
                <c:pt idx="5467">
                  <c:v>4.5430000000000001</c:v>
                </c:pt>
                <c:pt idx="5468">
                  <c:v>4.5439999999999996</c:v>
                </c:pt>
                <c:pt idx="5469">
                  <c:v>4.5449999999999999</c:v>
                </c:pt>
                <c:pt idx="5470">
                  <c:v>4.5460000000000003</c:v>
                </c:pt>
                <c:pt idx="5471">
                  <c:v>4.5469999999999997</c:v>
                </c:pt>
                <c:pt idx="5472">
                  <c:v>4.548</c:v>
                </c:pt>
                <c:pt idx="5473">
                  <c:v>4.548</c:v>
                </c:pt>
                <c:pt idx="5474">
                  <c:v>4.5490000000000004</c:v>
                </c:pt>
                <c:pt idx="5475">
                  <c:v>4.55</c:v>
                </c:pt>
                <c:pt idx="5476">
                  <c:v>4.5510000000000002</c:v>
                </c:pt>
                <c:pt idx="5477">
                  <c:v>4.5519999999999996</c:v>
                </c:pt>
                <c:pt idx="5478">
                  <c:v>4.5529999999999999</c:v>
                </c:pt>
                <c:pt idx="5479">
                  <c:v>4.5529999999999999</c:v>
                </c:pt>
                <c:pt idx="5480">
                  <c:v>4.5540000000000003</c:v>
                </c:pt>
                <c:pt idx="5481">
                  <c:v>4.5549999999999997</c:v>
                </c:pt>
                <c:pt idx="5482">
                  <c:v>4.556</c:v>
                </c:pt>
                <c:pt idx="5483">
                  <c:v>4.5570000000000004</c:v>
                </c:pt>
                <c:pt idx="5484">
                  <c:v>4.5579999999999998</c:v>
                </c:pt>
                <c:pt idx="5485">
                  <c:v>4.5579999999999998</c:v>
                </c:pt>
                <c:pt idx="5486">
                  <c:v>4.5590000000000002</c:v>
                </c:pt>
                <c:pt idx="5487">
                  <c:v>4.5599999999999996</c:v>
                </c:pt>
                <c:pt idx="5488">
                  <c:v>4.5609999999999999</c:v>
                </c:pt>
                <c:pt idx="5489">
                  <c:v>4.5620000000000003</c:v>
                </c:pt>
                <c:pt idx="5490">
                  <c:v>4.5629999999999997</c:v>
                </c:pt>
                <c:pt idx="5491">
                  <c:v>4.5629999999999997</c:v>
                </c:pt>
                <c:pt idx="5492">
                  <c:v>4.5640000000000001</c:v>
                </c:pt>
                <c:pt idx="5493">
                  <c:v>4.5650000000000004</c:v>
                </c:pt>
                <c:pt idx="5494">
                  <c:v>4.5659999999999998</c:v>
                </c:pt>
                <c:pt idx="5495">
                  <c:v>4.5670000000000002</c:v>
                </c:pt>
                <c:pt idx="5496">
                  <c:v>4.5679999999999996</c:v>
                </c:pt>
                <c:pt idx="5497">
                  <c:v>4.5679999999999996</c:v>
                </c:pt>
                <c:pt idx="5498">
                  <c:v>4.569</c:v>
                </c:pt>
                <c:pt idx="5499">
                  <c:v>4.57</c:v>
                </c:pt>
                <c:pt idx="5500">
                  <c:v>4.5709999999999997</c:v>
                </c:pt>
                <c:pt idx="5501">
                  <c:v>4.5720000000000001</c:v>
                </c:pt>
                <c:pt idx="5502">
                  <c:v>4.5730000000000004</c:v>
                </c:pt>
                <c:pt idx="5503">
                  <c:v>4.5730000000000004</c:v>
                </c:pt>
                <c:pt idx="5504">
                  <c:v>4.5739999999999998</c:v>
                </c:pt>
                <c:pt idx="5505">
                  <c:v>4.5750000000000002</c:v>
                </c:pt>
                <c:pt idx="5506">
                  <c:v>4.5759999999999996</c:v>
                </c:pt>
                <c:pt idx="5507">
                  <c:v>4.577</c:v>
                </c:pt>
                <c:pt idx="5508">
                  <c:v>4.5780000000000003</c:v>
                </c:pt>
                <c:pt idx="5509">
                  <c:v>4.5780000000000003</c:v>
                </c:pt>
                <c:pt idx="5510">
                  <c:v>4.5789999999999997</c:v>
                </c:pt>
                <c:pt idx="5511">
                  <c:v>4.58</c:v>
                </c:pt>
                <c:pt idx="5512">
                  <c:v>4.5810000000000004</c:v>
                </c:pt>
                <c:pt idx="5513">
                  <c:v>4.5819999999999999</c:v>
                </c:pt>
                <c:pt idx="5514">
                  <c:v>4.5819999999999999</c:v>
                </c:pt>
                <c:pt idx="5515">
                  <c:v>4.5830000000000002</c:v>
                </c:pt>
                <c:pt idx="5516">
                  <c:v>4.5839999999999996</c:v>
                </c:pt>
                <c:pt idx="5517">
                  <c:v>4.585</c:v>
                </c:pt>
                <c:pt idx="5518">
                  <c:v>4.5860000000000003</c:v>
                </c:pt>
                <c:pt idx="5519">
                  <c:v>4.5869999999999997</c:v>
                </c:pt>
                <c:pt idx="5520">
                  <c:v>4.5869999999999997</c:v>
                </c:pt>
                <c:pt idx="5521">
                  <c:v>4.5880000000000001</c:v>
                </c:pt>
                <c:pt idx="5522">
                  <c:v>4.5890000000000004</c:v>
                </c:pt>
                <c:pt idx="5523">
                  <c:v>4.59</c:v>
                </c:pt>
                <c:pt idx="5524">
                  <c:v>4.5910000000000002</c:v>
                </c:pt>
                <c:pt idx="5525">
                  <c:v>4.5919999999999996</c:v>
                </c:pt>
                <c:pt idx="5526">
                  <c:v>4.5919999999999996</c:v>
                </c:pt>
                <c:pt idx="5527">
                  <c:v>4.593</c:v>
                </c:pt>
                <c:pt idx="5528">
                  <c:v>4.5940000000000003</c:v>
                </c:pt>
                <c:pt idx="5529">
                  <c:v>4.5949999999999998</c:v>
                </c:pt>
                <c:pt idx="5530">
                  <c:v>4.5960000000000001</c:v>
                </c:pt>
                <c:pt idx="5531">
                  <c:v>4.5970000000000004</c:v>
                </c:pt>
                <c:pt idx="5532">
                  <c:v>4.5970000000000004</c:v>
                </c:pt>
                <c:pt idx="5533">
                  <c:v>4.5979999999999999</c:v>
                </c:pt>
                <c:pt idx="5534">
                  <c:v>4.5990000000000002</c:v>
                </c:pt>
                <c:pt idx="5535">
                  <c:v>4.5999999999999996</c:v>
                </c:pt>
                <c:pt idx="5536">
                  <c:v>4.601</c:v>
                </c:pt>
                <c:pt idx="5537">
                  <c:v>4.6020000000000003</c:v>
                </c:pt>
                <c:pt idx="5538">
                  <c:v>4.6020000000000003</c:v>
                </c:pt>
                <c:pt idx="5539">
                  <c:v>4.6029999999999998</c:v>
                </c:pt>
                <c:pt idx="5540">
                  <c:v>4.6040000000000001</c:v>
                </c:pt>
                <c:pt idx="5541">
                  <c:v>4.6050000000000004</c:v>
                </c:pt>
                <c:pt idx="5542">
                  <c:v>4.6059999999999999</c:v>
                </c:pt>
                <c:pt idx="5543">
                  <c:v>4.6070000000000002</c:v>
                </c:pt>
                <c:pt idx="5544">
                  <c:v>4.6070000000000002</c:v>
                </c:pt>
                <c:pt idx="5545">
                  <c:v>4.6079999999999997</c:v>
                </c:pt>
                <c:pt idx="5546">
                  <c:v>4.609</c:v>
                </c:pt>
                <c:pt idx="5547">
                  <c:v>4.6100000000000003</c:v>
                </c:pt>
                <c:pt idx="5548">
                  <c:v>4.6109999999999998</c:v>
                </c:pt>
                <c:pt idx="5549">
                  <c:v>4.6120000000000001</c:v>
                </c:pt>
                <c:pt idx="5550">
                  <c:v>4.6120000000000001</c:v>
                </c:pt>
                <c:pt idx="5551">
                  <c:v>4.6130000000000004</c:v>
                </c:pt>
                <c:pt idx="5552">
                  <c:v>4.6139999999999999</c:v>
                </c:pt>
                <c:pt idx="5553">
                  <c:v>4.6150000000000002</c:v>
                </c:pt>
                <c:pt idx="5554">
                  <c:v>4.6159999999999997</c:v>
                </c:pt>
                <c:pt idx="5555">
                  <c:v>4.617</c:v>
                </c:pt>
                <c:pt idx="5556">
                  <c:v>4.617</c:v>
                </c:pt>
                <c:pt idx="5557">
                  <c:v>4.6180000000000003</c:v>
                </c:pt>
                <c:pt idx="5558">
                  <c:v>4.6189999999999998</c:v>
                </c:pt>
                <c:pt idx="5559">
                  <c:v>4.62</c:v>
                </c:pt>
                <c:pt idx="5560">
                  <c:v>4.6210000000000004</c:v>
                </c:pt>
                <c:pt idx="5561">
                  <c:v>4.6219999999999999</c:v>
                </c:pt>
                <c:pt idx="5562">
                  <c:v>4.6219999999999999</c:v>
                </c:pt>
                <c:pt idx="5563">
                  <c:v>4.6230000000000002</c:v>
                </c:pt>
                <c:pt idx="5564">
                  <c:v>4.6239999999999997</c:v>
                </c:pt>
                <c:pt idx="5565">
                  <c:v>4.625</c:v>
                </c:pt>
                <c:pt idx="5566">
                  <c:v>4.6260000000000003</c:v>
                </c:pt>
                <c:pt idx="5567">
                  <c:v>4.6269999999999998</c:v>
                </c:pt>
                <c:pt idx="5568">
                  <c:v>4.6269999999999998</c:v>
                </c:pt>
                <c:pt idx="5569">
                  <c:v>4.6280000000000001</c:v>
                </c:pt>
                <c:pt idx="5570">
                  <c:v>4.6289999999999996</c:v>
                </c:pt>
                <c:pt idx="5571">
                  <c:v>4.63</c:v>
                </c:pt>
                <c:pt idx="5572">
                  <c:v>4.6310000000000002</c:v>
                </c:pt>
                <c:pt idx="5573">
                  <c:v>4.6319999999999997</c:v>
                </c:pt>
                <c:pt idx="5574">
                  <c:v>4.6319999999999997</c:v>
                </c:pt>
                <c:pt idx="5575">
                  <c:v>4.633</c:v>
                </c:pt>
                <c:pt idx="5576">
                  <c:v>4.6340000000000003</c:v>
                </c:pt>
                <c:pt idx="5577">
                  <c:v>4.6349999999999998</c:v>
                </c:pt>
                <c:pt idx="5578">
                  <c:v>4.6360000000000001</c:v>
                </c:pt>
                <c:pt idx="5579">
                  <c:v>4.6369999999999996</c:v>
                </c:pt>
                <c:pt idx="5580">
                  <c:v>4.6369999999999996</c:v>
                </c:pt>
                <c:pt idx="5581">
                  <c:v>4.6379999999999999</c:v>
                </c:pt>
                <c:pt idx="5582">
                  <c:v>4.6390000000000002</c:v>
                </c:pt>
                <c:pt idx="5583">
                  <c:v>4.6399999999999997</c:v>
                </c:pt>
                <c:pt idx="5584">
                  <c:v>4.641</c:v>
                </c:pt>
                <c:pt idx="5585">
                  <c:v>4.6420000000000003</c:v>
                </c:pt>
                <c:pt idx="5586">
                  <c:v>4.6420000000000003</c:v>
                </c:pt>
                <c:pt idx="5587">
                  <c:v>4.6429999999999998</c:v>
                </c:pt>
                <c:pt idx="5588">
                  <c:v>4.6440000000000001</c:v>
                </c:pt>
                <c:pt idx="5589">
                  <c:v>4.6449999999999996</c:v>
                </c:pt>
                <c:pt idx="5590">
                  <c:v>4.6459999999999999</c:v>
                </c:pt>
                <c:pt idx="5591">
                  <c:v>4.6459999999999999</c:v>
                </c:pt>
                <c:pt idx="5592">
                  <c:v>4.6470000000000002</c:v>
                </c:pt>
                <c:pt idx="5593">
                  <c:v>4.6479999999999997</c:v>
                </c:pt>
                <c:pt idx="5594">
                  <c:v>4.649</c:v>
                </c:pt>
                <c:pt idx="5595">
                  <c:v>4.6500000000000004</c:v>
                </c:pt>
                <c:pt idx="5596">
                  <c:v>4.6509999999999998</c:v>
                </c:pt>
                <c:pt idx="5597">
                  <c:v>4.6509999999999998</c:v>
                </c:pt>
                <c:pt idx="5598">
                  <c:v>4.6520000000000001</c:v>
                </c:pt>
                <c:pt idx="5599">
                  <c:v>4.6529999999999996</c:v>
                </c:pt>
                <c:pt idx="5600">
                  <c:v>4.6539999999999999</c:v>
                </c:pt>
                <c:pt idx="5601">
                  <c:v>4.6550000000000002</c:v>
                </c:pt>
                <c:pt idx="5602">
                  <c:v>4.6559999999999997</c:v>
                </c:pt>
                <c:pt idx="5603">
                  <c:v>4.6559999999999997</c:v>
                </c:pt>
                <c:pt idx="5604">
                  <c:v>4.657</c:v>
                </c:pt>
                <c:pt idx="5605">
                  <c:v>4.6580000000000004</c:v>
                </c:pt>
                <c:pt idx="5606">
                  <c:v>4.6589999999999998</c:v>
                </c:pt>
                <c:pt idx="5607">
                  <c:v>4.66</c:v>
                </c:pt>
                <c:pt idx="5608">
                  <c:v>4.6609999999999996</c:v>
                </c:pt>
                <c:pt idx="5609">
                  <c:v>4.6609999999999996</c:v>
                </c:pt>
                <c:pt idx="5610">
                  <c:v>4.6619999999999999</c:v>
                </c:pt>
                <c:pt idx="5611">
                  <c:v>4.6630000000000003</c:v>
                </c:pt>
                <c:pt idx="5612">
                  <c:v>4.6639999999999997</c:v>
                </c:pt>
                <c:pt idx="5613">
                  <c:v>4.665</c:v>
                </c:pt>
                <c:pt idx="5614">
                  <c:v>4.6660000000000004</c:v>
                </c:pt>
                <c:pt idx="5615">
                  <c:v>4.6660000000000004</c:v>
                </c:pt>
                <c:pt idx="5616">
                  <c:v>4.6669999999999998</c:v>
                </c:pt>
                <c:pt idx="5617">
                  <c:v>4.6680000000000001</c:v>
                </c:pt>
                <c:pt idx="5618">
                  <c:v>4.6689999999999996</c:v>
                </c:pt>
                <c:pt idx="5619">
                  <c:v>4.67</c:v>
                </c:pt>
                <c:pt idx="5620">
                  <c:v>4.6710000000000003</c:v>
                </c:pt>
                <c:pt idx="5621">
                  <c:v>4.6710000000000003</c:v>
                </c:pt>
                <c:pt idx="5622">
                  <c:v>4.6719999999999997</c:v>
                </c:pt>
                <c:pt idx="5623">
                  <c:v>4.673</c:v>
                </c:pt>
                <c:pt idx="5624">
                  <c:v>4.6740000000000004</c:v>
                </c:pt>
                <c:pt idx="5625">
                  <c:v>4.6749999999999998</c:v>
                </c:pt>
                <c:pt idx="5626">
                  <c:v>4.6760000000000002</c:v>
                </c:pt>
                <c:pt idx="5627">
                  <c:v>4.6760000000000002</c:v>
                </c:pt>
                <c:pt idx="5628">
                  <c:v>4.6769999999999996</c:v>
                </c:pt>
                <c:pt idx="5629">
                  <c:v>4.6779999999999999</c:v>
                </c:pt>
                <c:pt idx="5630">
                  <c:v>4.6790000000000003</c:v>
                </c:pt>
                <c:pt idx="5631">
                  <c:v>4.68</c:v>
                </c:pt>
                <c:pt idx="5632">
                  <c:v>4.681</c:v>
                </c:pt>
                <c:pt idx="5633">
                  <c:v>4.681</c:v>
                </c:pt>
                <c:pt idx="5634">
                  <c:v>4.6820000000000004</c:v>
                </c:pt>
                <c:pt idx="5635">
                  <c:v>4.6829999999999998</c:v>
                </c:pt>
                <c:pt idx="5636">
                  <c:v>4.6840000000000002</c:v>
                </c:pt>
                <c:pt idx="5637">
                  <c:v>4.6849999999999996</c:v>
                </c:pt>
                <c:pt idx="5638">
                  <c:v>4.6859999999999999</c:v>
                </c:pt>
                <c:pt idx="5639">
                  <c:v>4.6859999999999999</c:v>
                </c:pt>
                <c:pt idx="5640">
                  <c:v>4.6870000000000003</c:v>
                </c:pt>
                <c:pt idx="5641">
                  <c:v>4.6879999999999997</c:v>
                </c:pt>
                <c:pt idx="5642">
                  <c:v>4.6890000000000001</c:v>
                </c:pt>
                <c:pt idx="5643">
                  <c:v>4.6900000000000004</c:v>
                </c:pt>
                <c:pt idx="5644">
                  <c:v>4.6909999999999998</c:v>
                </c:pt>
                <c:pt idx="5645">
                  <c:v>4.6909999999999998</c:v>
                </c:pt>
                <c:pt idx="5646">
                  <c:v>4.6920000000000002</c:v>
                </c:pt>
                <c:pt idx="5647">
                  <c:v>4.6929999999999996</c:v>
                </c:pt>
                <c:pt idx="5648">
                  <c:v>4.694</c:v>
                </c:pt>
                <c:pt idx="5649">
                  <c:v>4.6950000000000003</c:v>
                </c:pt>
                <c:pt idx="5650">
                  <c:v>4.6959999999999997</c:v>
                </c:pt>
                <c:pt idx="5651">
                  <c:v>4.6959999999999997</c:v>
                </c:pt>
                <c:pt idx="5652">
                  <c:v>4.6970000000000001</c:v>
                </c:pt>
                <c:pt idx="5653">
                  <c:v>4.6980000000000004</c:v>
                </c:pt>
                <c:pt idx="5654">
                  <c:v>4.6989999999999998</c:v>
                </c:pt>
                <c:pt idx="5655">
                  <c:v>4.7</c:v>
                </c:pt>
                <c:pt idx="5656">
                  <c:v>4.7009999999999996</c:v>
                </c:pt>
                <c:pt idx="5657">
                  <c:v>4.7009999999999996</c:v>
                </c:pt>
                <c:pt idx="5658">
                  <c:v>4.702</c:v>
                </c:pt>
                <c:pt idx="5659">
                  <c:v>4.7030000000000003</c:v>
                </c:pt>
                <c:pt idx="5660">
                  <c:v>4.7039999999999997</c:v>
                </c:pt>
                <c:pt idx="5661">
                  <c:v>4.7050000000000001</c:v>
                </c:pt>
                <c:pt idx="5662">
                  <c:v>4.7060000000000004</c:v>
                </c:pt>
                <c:pt idx="5663">
                  <c:v>4.7060000000000004</c:v>
                </c:pt>
                <c:pt idx="5664">
                  <c:v>4.7069999999999999</c:v>
                </c:pt>
                <c:pt idx="5665">
                  <c:v>4.7080000000000002</c:v>
                </c:pt>
                <c:pt idx="5666">
                  <c:v>4.7089999999999996</c:v>
                </c:pt>
                <c:pt idx="5667">
                  <c:v>4.71</c:v>
                </c:pt>
                <c:pt idx="5668">
                  <c:v>4.71</c:v>
                </c:pt>
                <c:pt idx="5669">
                  <c:v>4.7110000000000003</c:v>
                </c:pt>
                <c:pt idx="5670">
                  <c:v>4.7119999999999997</c:v>
                </c:pt>
                <c:pt idx="5671">
                  <c:v>4.7130000000000001</c:v>
                </c:pt>
                <c:pt idx="5672">
                  <c:v>4.7140000000000004</c:v>
                </c:pt>
                <c:pt idx="5673">
                  <c:v>4.7149999999999999</c:v>
                </c:pt>
                <c:pt idx="5674">
                  <c:v>4.7149999999999999</c:v>
                </c:pt>
                <c:pt idx="5675">
                  <c:v>4.7160000000000002</c:v>
                </c:pt>
                <c:pt idx="5676">
                  <c:v>4.7169999999999996</c:v>
                </c:pt>
                <c:pt idx="5677">
                  <c:v>4.718</c:v>
                </c:pt>
                <c:pt idx="5678">
                  <c:v>4.7190000000000003</c:v>
                </c:pt>
                <c:pt idx="5679">
                  <c:v>4.72</c:v>
                </c:pt>
                <c:pt idx="5680">
                  <c:v>4.72</c:v>
                </c:pt>
                <c:pt idx="5681">
                  <c:v>4.7210000000000001</c:v>
                </c:pt>
                <c:pt idx="5682">
                  <c:v>4.7220000000000004</c:v>
                </c:pt>
                <c:pt idx="5683">
                  <c:v>4.7229999999999999</c:v>
                </c:pt>
                <c:pt idx="5684">
                  <c:v>4.7240000000000002</c:v>
                </c:pt>
                <c:pt idx="5685">
                  <c:v>4.7249999999999996</c:v>
                </c:pt>
                <c:pt idx="5686">
                  <c:v>4.7249999999999996</c:v>
                </c:pt>
                <c:pt idx="5687">
                  <c:v>4.726</c:v>
                </c:pt>
                <c:pt idx="5688">
                  <c:v>4.7270000000000003</c:v>
                </c:pt>
                <c:pt idx="5689">
                  <c:v>4.7279999999999998</c:v>
                </c:pt>
                <c:pt idx="5690">
                  <c:v>4.7290000000000001</c:v>
                </c:pt>
                <c:pt idx="5691">
                  <c:v>4.7300000000000004</c:v>
                </c:pt>
                <c:pt idx="5692">
                  <c:v>4.7300000000000004</c:v>
                </c:pt>
                <c:pt idx="5693">
                  <c:v>4.7309999999999999</c:v>
                </c:pt>
                <c:pt idx="5694">
                  <c:v>4.7320000000000002</c:v>
                </c:pt>
                <c:pt idx="5695">
                  <c:v>4.7329999999999997</c:v>
                </c:pt>
                <c:pt idx="5696">
                  <c:v>4.734</c:v>
                </c:pt>
                <c:pt idx="5697">
                  <c:v>4.7350000000000003</c:v>
                </c:pt>
                <c:pt idx="5698">
                  <c:v>4.7350000000000003</c:v>
                </c:pt>
                <c:pt idx="5699">
                  <c:v>4.7359999999999998</c:v>
                </c:pt>
                <c:pt idx="5700">
                  <c:v>4.7370000000000001</c:v>
                </c:pt>
                <c:pt idx="5701">
                  <c:v>4.7380000000000004</c:v>
                </c:pt>
                <c:pt idx="5702">
                  <c:v>4.7389999999999999</c:v>
                </c:pt>
                <c:pt idx="5703">
                  <c:v>4.74</c:v>
                </c:pt>
                <c:pt idx="5704">
                  <c:v>4.74</c:v>
                </c:pt>
                <c:pt idx="5705">
                  <c:v>4.7409999999999997</c:v>
                </c:pt>
                <c:pt idx="5706">
                  <c:v>4.742</c:v>
                </c:pt>
                <c:pt idx="5707">
                  <c:v>4.7430000000000003</c:v>
                </c:pt>
                <c:pt idx="5708">
                  <c:v>4.7439999999999998</c:v>
                </c:pt>
                <c:pt idx="5709">
                  <c:v>4.7450000000000001</c:v>
                </c:pt>
                <c:pt idx="5710">
                  <c:v>4.7450000000000001</c:v>
                </c:pt>
                <c:pt idx="5711">
                  <c:v>4.7460000000000004</c:v>
                </c:pt>
                <c:pt idx="5712">
                  <c:v>4.7469999999999999</c:v>
                </c:pt>
                <c:pt idx="5713">
                  <c:v>4.7480000000000002</c:v>
                </c:pt>
                <c:pt idx="5714">
                  <c:v>4.7489999999999997</c:v>
                </c:pt>
                <c:pt idx="5715">
                  <c:v>4.75</c:v>
                </c:pt>
                <c:pt idx="5716">
                  <c:v>4.75</c:v>
                </c:pt>
                <c:pt idx="5717">
                  <c:v>4.7510000000000003</c:v>
                </c:pt>
                <c:pt idx="5718">
                  <c:v>4.7519999999999998</c:v>
                </c:pt>
                <c:pt idx="5719">
                  <c:v>4.7530000000000001</c:v>
                </c:pt>
                <c:pt idx="5720">
                  <c:v>4.7539999999999996</c:v>
                </c:pt>
                <c:pt idx="5721">
                  <c:v>4.7549999999999999</c:v>
                </c:pt>
                <c:pt idx="5722">
                  <c:v>4.7549999999999999</c:v>
                </c:pt>
                <c:pt idx="5723">
                  <c:v>4.7560000000000002</c:v>
                </c:pt>
                <c:pt idx="5724">
                  <c:v>4.7569999999999997</c:v>
                </c:pt>
                <c:pt idx="5725">
                  <c:v>4.758</c:v>
                </c:pt>
                <c:pt idx="5726">
                  <c:v>4.7590000000000003</c:v>
                </c:pt>
                <c:pt idx="5727">
                  <c:v>4.76</c:v>
                </c:pt>
                <c:pt idx="5728">
                  <c:v>4.76</c:v>
                </c:pt>
                <c:pt idx="5729">
                  <c:v>4.7610000000000001</c:v>
                </c:pt>
                <c:pt idx="5730">
                  <c:v>4.7619999999999996</c:v>
                </c:pt>
                <c:pt idx="5731">
                  <c:v>4.7629999999999999</c:v>
                </c:pt>
                <c:pt idx="5732">
                  <c:v>4.7640000000000002</c:v>
                </c:pt>
                <c:pt idx="5733">
                  <c:v>4.7649999999999997</c:v>
                </c:pt>
                <c:pt idx="5734">
                  <c:v>4.7649999999999997</c:v>
                </c:pt>
                <c:pt idx="5735">
                  <c:v>4.766</c:v>
                </c:pt>
                <c:pt idx="5736">
                  <c:v>4.7670000000000003</c:v>
                </c:pt>
                <c:pt idx="5737">
                  <c:v>4.7679999999999998</c:v>
                </c:pt>
                <c:pt idx="5738">
                  <c:v>4.7690000000000001</c:v>
                </c:pt>
                <c:pt idx="5739">
                  <c:v>4.7699999999999996</c:v>
                </c:pt>
                <c:pt idx="5740">
                  <c:v>4.7699999999999996</c:v>
                </c:pt>
                <c:pt idx="5741">
                  <c:v>4.7709999999999999</c:v>
                </c:pt>
                <c:pt idx="5742">
                  <c:v>4.7720000000000002</c:v>
                </c:pt>
                <c:pt idx="5743">
                  <c:v>4.7729999999999997</c:v>
                </c:pt>
                <c:pt idx="5744">
                  <c:v>4.774</c:v>
                </c:pt>
                <c:pt idx="5745">
                  <c:v>4.774</c:v>
                </c:pt>
                <c:pt idx="5746">
                  <c:v>4.7750000000000004</c:v>
                </c:pt>
                <c:pt idx="5747">
                  <c:v>4.7759999999999998</c:v>
                </c:pt>
                <c:pt idx="5748">
                  <c:v>4.7770000000000001</c:v>
                </c:pt>
                <c:pt idx="5749">
                  <c:v>4.7779999999999996</c:v>
                </c:pt>
                <c:pt idx="5750">
                  <c:v>4.7789999999999999</c:v>
                </c:pt>
                <c:pt idx="5751">
                  <c:v>4.7789999999999999</c:v>
                </c:pt>
                <c:pt idx="5752">
                  <c:v>4.78</c:v>
                </c:pt>
                <c:pt idx="5753">
                  <c:v>4.7809999999999997</c:v>
                </c:pt>
                <c:pt idx="5754">
                  <c:v>4.782</c:v>
                </c:pt>
                <c:pt idx="5755">
                  <c:v>4.7830000000000004</c:v>
                </c:pt>
                <c:pt idx="5756">
                  <c:v>4.7839999999999998</c:v>
                </c:pt>
                <c:pt idx="5757">
                  <c:v>4.7839999999999998</c:v>
                </c:pt>
                <c:pt idx="5758">
                  <c:v>4.7850000000000001</c:v>
                </c:pt>
                <c:pt idx="5759">
                  <c:v>4.7859999999999996</c:v>
                </c:pt>
                <c:pt idx="5760">
                  <c:v>4.7869999999999999</c:v>
                </c:pt>
                <c:pt idx="5761">
                  <c:v>4.7880000000000003</c:v>
                </c:pt>
                <c:pt idx="5762">
                  <c:v>4.7889999999999997</c:v>
                </c:pt>
                <c:pt idx="5763">
                  <c:v>4.7889999999999997</c:v>
                </c:pt>
                <c:pt idx="5764">
                  <c:v>4.79</c:v>
                </c:pt>
                <c:pt idx="5765">
                  <c:v>4.7910000000000004</c:v>
                </c:pt>
                <c:pt idx="5766">
                  <c:v>4.7919999999999998</c:v>
                </c:pt>
                <c:pt idx="5767">
                  <c:v>4.7930000000000001</c:v>
                </c:pt>
                <c:pt idx="5768">
                  <c:v>4.7939999999999996</c:v>
                </c:pt>
                <c:pt idx="5769">
                  <c:v>4.7939999999999996</c:v>
                </c:pt>
                <c:pt idx="5770">
                  <c:v>4.7949999999999999</c:v>
                </c:pt>
                <c:pt idx="5771">
                  <c:v>4.7960000000000003</c:v>
                </c:pt>
                <c:pt idx="5772">
                  <c:v>4.7969999999999997</c:v>
                </c:pt>
                <c:pt idx="5773">
                  <c:v>4.798</c:v>
                </c:pt>
                <c:pt idx="5774">
                  <c:v>4.7990000000000004</c:v>
                </c:pt>
                <c:pt idx="5775">
                  <c:v>4.7990000000000004</c:v>
                </c:pt>
                <c:pt idx="5776">
                  <c:v>4.8</c:v>
                </c:pt>
                <c:pt idx="5777">
                  <c:v>4.8010000000000002</c:v>
                </c:pt>
                <c:pt idx="5778">
                  <c:v>4.8019999999999996</c:v>
                </c:pt>
                <c:pt idx="5779">
                  <c:v>4.8029999999999999</c:v>
                </c:pt>
                <c:pt idx="5780">
                  <c:v>4.8040000000000003</c:v>
                </c:pt>
                <c:pt idx="5781">
                  <c:v>4.8040000000000003</c:v>
                </c:pt>
                <c:pt idx="5782">
                  <c:v>4.8049999999999997</c:v>
                </c:pt>
                <c:pt idx="5783">
                  <c:v>4.806</c:v>
                </c:pt>
                <c:pt idx="5784">
                  <c:v>4.8070000000000004</c:v>
                </c:pt>
                <c:pt idx="5785">
                  <c:v>4.8079999999999998</c:v>
                </c:pt>
                <c:pt idx="5786">
                  <c:v>4.8090000000000002</c:v>
                </c:pt>
                <c:pt idx="5787">
                  <c:v>4.8090000000000002</c:v>
                </c:pt>
                <c:pt idx="5788">
                  <c:v>4.8099999999999996</c:v>
                </c:pt>
                <c:pt idx="5789">
                  <c:v>4.8109999999999999</c:v>
                </c:pt>
                <c:pt idx="5790">
                  <c:v>4.8120000000000003</c:v>
                </c:pt>
                <c:pt idx="5791">
                  <c:v>4.8129999999999997</c:v>
                </c:pt>
                <c:pt idx="5792">
                  <c:v>4.8140000000000001</c:v>
                </c:pt>
                <c:pt idx="5793">
                  <c:v>4.8140000000000001</c:v>
                </c:pt>
                <c:pt idx="5794">
                  <c:v>4.8150000000000004</c:v>
                </c:pt>
                <c:pt idx="5795">
                  <c:v>4.8159999999999998</c:v>
                </c:pt>
                <c:pt idx="5796">
                  <c:v>4.8170000000000002</c:v>
                </c:pt>
                <c:pt idx="5797">
                  <c:v>4.8179999999999996</c:v>
                </c:pt>
                <c:pt idx="5798">
                  <c:v>4.819</c:v>
                </c:pt>
                <c:pt idx="5799">
                  <c:v>4.819</c:v>
                </c:pt>
                <c:pt idx="5800">
                  <c:v>4.82</c:v>
                </c:pt>
                <c:pt idx="5801">
                  <c:v>4.8209999999999997</c:v>
                </c:pt>
                <c:pt idx="5802">
                  <c:v>4.8220000000000001</c:v>
                </c:pt>
                <c:pt idx="5803">
                  <c:v>4.8230000000000004</c:v>
                </c:pt>
                <c:pt idx="5804">
                  <c:v>4.8239999999999998</c:v>
                </c:pt>
                <c:pt idx="5805">
                  <c:v>4.8239999999999998</c:v>
                </c:pt>
                <c:pt idx="5806">
                  <c:v>4.8250000000000002</c:v>
                </c:pt>
                <c:pt idx="5807">
                  <c:v>4.8259999999999996</c:v>
                </c:pt>
                <c:pt idx="5808">
                  <c:v>4.827</c:v>
                </c:pt>
                <c:pt idx="5809">
                  <c:v>4.8280000000000003</c:v>
                </c:pt>
                <c:pt idx="5810">
                  <c:v>4.8289999999999997</c:v>
                </c:pt>
                <c:pt idx="5811">
                  <c:v>4.8289999999999997</c:v>
                </c:pt>
                <c:pt idx="5812">
                  <c:v>4.83</c:v>
                </c:pt>
                <c:pt idx="5813">
                  <c:v>4.8310000000000004</c:v>
                </c:pt>
                <c:pt idx="5814">
                  <c:v>4.8319999999999999</c:v>
                </c:pt>
                <c:pt idx="5815">
                  <c:v>4.8330000000000002</c:v>
                </c:pt>
                <c:pt idx="5816">
                  <c:v>4.8330000000000002</c:v>
                </c:pt>
                <c:pt idx="5817">
                  <c:v>4.8339999999999996</c:v>
                </c:pt>
                <c:pt idx="5818">
                  <c:v>4.835</c:v>
                </c:pt>
                <c:pt idx="5819">
                  <c:v>4.8360000000000003</c:v>
                </c:pt>
                <c:pt idx="5820">
                  <c:v>4.8369999999999997</c:v>
                </c:pt>
                <c:pt idx="5821">
                  <c:v>4.8380000000000001</c:v>
                </c:pt>
                <c:pt idx="5822">
                  <c:v>4.8380000000000001</c:v>
                </c:pt>
                <c:pt idx="5823">
                  <c:v>4.8390000000000004</c:v>
                </c:pt>
                <c:pt idx="5824">
                  <c:v>4.84</c:v>
                </c:pt>
                <c:pt idx="5825">
                  <c:v>4.8410000000000002</c:v>
                </c:pt>
                <c:pt idx="5826">
                  <c:v>4.8419999999999996</c:v>
                </c:pt>
                <c:pt idx="5827">
                  <c:v>4.843</c:v>
                </c:pt>
                <c:pt idx="5828">
                  <c:v>4.843</c:v>
                </c:pt>
                <c:pt idx="5829">
                  <c:v>4.8440000000000003</c:v>
                </c:pt>
                <c:pt idx="5830">
                  <c:v>4.8449999999999998</c:v>
                </c:pt>
                <c:pt idx="5831">
                  <c:v>4.8460000000000001</c:v>
                </c:pt>
                <c:pt idx="5832">
                  <c:v>4.8470000000000004</c:v>
                </c:pt>
                <c:pt idx="5833">
                  <c:v>4.8479999999999999</c:v>
                </c:pt>
                <c:pt idx="5834">
                  <c:v>4.8479999999999999</c:v>
                </c:pt>
                <c:pt idx="5835">
                  <c:v>4.8490000000000002</c:v>
                </c:pt>
                <c:pt idx="5836">
                  <c:v>4.8499999999999996</c:v>
                </c:pt>
                <c:pt idx="5837">
                  <c:v>4.851</c:v>
                </c:pt>
                <c:pt idx="5838">
                  <c:v>4.8520000000000003</c:v>
                </c:pt>
                <c:pt idx="5839">
                  <c:v>4.8529999999999998</c:v>
                </c:pt>
                <c:pt idx="5840">
                  <c:v>4.8529999999999998</c:v>
                </c:pt>
                <c:pt idx="5841">
                  <c:v>4.8540000000000001</c:v>
                </c:pt>
                <c:pt idx="5842">
                  <c:v>4.8550000000000004</c:v>
                </c:pt>
                <c:pt idx="5843">
                  <c:v>4.8559999999999999</c:v>
                </c:pt>
                <c:pt idx="5844">
                  <c:v>4.8570000000000002</c:v>
                </c:pt>
                <c:pt idx="5845">
                  <c:v>4.8579999999999997</c:v>
                </c:pt>
                <c:pt idx="5846">
                  <c:v>4.8579999999999997</c:v>
                </c:pt>
                <c:pt idx="5847">
                  <c:v>4.859</c:v>
                </c:pt>
                <c:pt idx="5848">
                  <c:v>4.8600000000000003</c:v>
                </c:pt>
                <c:pt idx="5849">
                  <c:v>4.8609999999999998</c:v>
                </c:pt>
                <c:pt idx="5850">
                  <c:v>4.8620000000000001</c:v>
                </c:pt>
                <c:pt idx="5851">
                  <c:v>4.8630000000000004</c:v>
                </c:pt>
                <c:pt idx="5852">
                  <c:v>4.8630000000000004</c:v>
                </c:pt>
                <c:pt idx="5853">
                  <c:v>4.8639999999999999</c:v>
                </c:pt>
                <c:pt idx="5854">
                  <c:v>4.8650000000000002</c:v>
                </c:pt>
                <c:pt idx="5855">
                  <c:v>4.8659999999999997</c:v>
                </c:pt>
                <c:pt idx="5856">
                  <c:v>4.867</c:v>
                </c:pt>
                <c:pt idx="5857">
                  <c:v>4.8680000000000003</c:v>
                </c:pt>
                <c:pt idx="5858">
                  <c:v>4.8680000000000003</c:v>
                </c:pt>
                <c:pt idx="5859">
                  <c:v>4.8689999999999998</c:v>
                </c:pt>
                <c:pt idx="5860">
                  <c:v>4.87</c:v>
                </c:pt>
                <c:pt idx="5861">
                  <c:v>4.8710000000000004</c:v>
                </c:pt>
                <c:pt idx="5862">
                  <c:v>4.8719999999999999</c:v>
                </c:pt>
                <c:pt idx="5863">
                  <c:v>4.8730000000000002</c:v>
                </c:pt>
                <c:pt idx="5864">
                  <c:v>4.8730000000000002</c:v>
                </c:pt>
                <c:pt idx="5865">
                  <c:v>4.8739999999999997</c:v>
                </c:pt>
                <c:pt idx="5866">
                  <c:v>4.875</c:v>
                </c:pt>
                <c:pt idx="5867">
                  <c:v>4.8760000000000003</c:v>
                </c:pt>
                <c:pt idx="5868">
                  <c:v>4.8769999999999998</c:v>
                </c:pt>
                <c:pt idx="5869">
                  <c:v>4.8780000000000001</c:v>
                </c:pt>
                <c:pt idx="5870">
                  <c:v>4.8780000000000001</c:v>
                </c:pt>
                <c:pt idx="5871">
                  <c:v>4.8789999999999996</c:v>
                </c:pt>
                <c:pt idx="5872">
                  <c:v>4.88</c:v>
                </c:pt>
                <c:pt idx="5873">
                  <c:v>4.8810000000000002</c:v>
                </c:pt>
                <c:pt idx="5874">
                  <c:v>4.8819999999999997</c:v>
                </c:pt>
                <c:pt idx="5875">
                  <c:v>4.883</c:v>
                </c:pt>
                <c:pt idx="5876">
                  <c:v>4.883</c:v>
                </c:pt>
                <c:pt idx="5877">
                  <c:v>4.8840000000000003</c:v>
                </c:pt>
                <c:pt idx="5878">
                  <c:v>4.8849999999999998</c:v>
                </c:pt>
                <c:pt idx="5879">
                  <c:v>4.8860000000000001</c:v>
                </c:pt>
                <c:pt idx="5880">
                  <c:v>4.8869999999999996</c:v>
                </c:pt>
                <c:pt idx="5881">
                  <c:v>4.8879999999999999</c:v>
                </c:pt>
                <c:pt idx="5882">
                  <c:v>4.8879999999999999</c:v>
                </c:pt>
                <c:pt idx="5883">
                  <c:v>4.8890000000000002</c:v>
                </c:pt>
                <c:pt idx="5884">
                  <c:v>4.8899999999999997</c:v>
                </c:pt>
                <c:pt idx="5885">
                  <c:v>4.891</c:v>
                </c:pt>
                <c:pt idx="5886">
                  <c:v>4.8920000000000003</c:v>
                </c:pt>
                <c:pt idx="5887">
                  <c:v>4.8929999999999998</c:v>
                </c:pt>
                <c:pt idx="5888">
                  <c:v>4.8929999999999998</c:v>
                </c:pt>
                <c:pt idx="5889">
                  <c:v>4.8940000000000001</c:v>
                </c:pt>
                <c:pt idx="5890">
                  <c:v>4.8949999999999996</c:v>
                </c:pt>
                <c:pt idx="5891">
                  <c:v>4.8959999999999999</c:v>
                </c:pt>
                <c:pt idx="5892">
                  <c:v>4.8970000000000002</c:v>
                </c:pt>
                <c:pt idx="5893">
                  <c:v>4.8970000000000002</c:v>
                </c:pt>
                <c:pt idx="5894">
                  <c:v>4.8979999999999997</c:v>
                </c:pt>
                <c:pt idx="5895">
                  <c:v>4.899</c:v>
                </c:pt>
                <c:pt idx="5896">
                  <c:v>4.9000000000000004</c:v>
                </c:pt>
                <c:pt idx="5897">
                  <c:v>4.9009999999999998</c:v>
                </c:pt>
                <c:pt idx="5898">
                  <c:v>4.9020000000000001</c:v>
                </c:pt>
                <c:pt idx="5899">
                  <c:v>4.9020000000000001</c:v>
                </c:pt>
                <c:pt idx="5900">
                  <c:v>4.9029999999999996</c:v>
                </c:pt>
                <c:pt idx="5901">
                  <c:v>4.9039999999999999</c:v>
                </c:pt>
                <c:pt idx="5902">
                  <c:v>4.9050000000000002</c:v>
                </c:pt>
                <c:pt idx="5903">
                  <c:v>4.9059999999999997</c:v>
                </c:pt>
                <c:pt idx="5904">
                  <c:v>4.907</c:v>
                </c:pt>
                <c:pt idx="5905">
                  <c:v>4.907</c:v>
                </c:pt>
                <c:pt idx="5906">
                  <c:v>4.9080000000000004</c:v>
                </c:pt>
                <c:pt idx="5907">
                  <c:v>4.9089999999999998</c:v>
                </c:pt>
                <c:pt idx="5908">
                  <c:v>4.91</c:v>
                </c:pt>
                <c:pt idx="5909">
                  <c:v>4.9109999999999996</c:v>
                </c:pt>
                <c:pt idx="5910">
                  <c:v>4.9119999999999999</c:v>
                </c:pt>
                <c:pt idx="5911">
                  <c:v>4.9119999999999999</c:v>
                </c:pt>
                <c:pt idx="5912">
                  <c:v>4.9130000000000003</c:v>
                </c:pt>
                <c:pt idx="5913">
                  <c:v>4.9139999999999997</c:v>
                </c:pt>
                <c:pt idx="5914">
                  <c:v>4.915</c:v>
                </c:pt>
                <c:pt idx="5915">
                  <c:v>4.9160000000000004</c:v>
                </c:pt>
                <c:pt idx="5916">
                  <c:v>4.9169999999999998</c:v>
                </c:pt>
                <c:pt idx="5917">
                  <c:v>4.9169999999999998</c:v>
                </c:pt>
                <c:pt idx="5918">
                  <c:v>4.9180000000000001</c:v>
                </c:pt>
                <c:pt idx="5919">
                  <c:v>4.9189999999999996</c:v>
                </c:pt>
                <c:pt idx="5920">
                  <c:v>4.92</c:v>
                </c:pt>
                <c:pt idx="5921">
                  <c:v>4.9210000000000003</c:v>
                </c:pt>
                <c:pt idx="5922">
                  <c:v>4.9219999999999997</c:v>
                </c:pt>
                <c:pt idx="5923">
                  <c:v>4.9219999999999997</c:v>
                </c:pt>
                <c:pt idx="5924">
                  <c:v>4.923</c:v>
                </c:pt>
                <c:pt idx="5925">
                  <c:v>4.9240000000000004</c:v>
                </c:pt>
                <c:pt idx="5926">
                  <c:v>4.9249999999999998</c:v>
                </c:pt>
                <c:pt idx="5927">
                  <c:v>4.9260000000000002</c:v>
                </c:pt>
                <c:pt idx="5928">
                  <c:v>4.9269999999999996</c:v>
                </c:pt>
                <c:pt idx="5929">
                  <c:v>4.9269999999999996</c:v>
                </c:pt>
                <c:pt idx="5930">
                  <c:v>4.9279999999999999</c:v>
                </c:pt>
                <c:pt idx="5931">
                  <c:v>4.9290000000000003</c:v>
                </c:pt>
                <c:pt idx="5932">
                  <c:v>4.93</c:v>
                </c:pt>
                <c:pt idx="5933">
                  <c:v>4.931</c:v>
                </c:pt>
                <c:pt idx="5934">
                  <c:v>4.9320000000000004</c:v>
                </c:pt>
                <c:pt idx="5935">
                  <c:v>4.9320000000000004</c:v>
                </c:pt>
                <c:pt idx="5936">
                  <c:v>4.9329999999999998</c:v>
                </c:pt>
                <c:pt idx="5937">
                  <c:v>4.9340000000000002</c:v>
                </c:pt>
                <c:pt idx="5938">
                  <c:v>4.9349999999999996</c:v>
                </c:pt>
                <c:pt idx="5939">
                  <c:v>4.9359999999999999</c:v>
                </c:pt>
                <c:pt idx="5940">
                  <c:v>4.9370000000000003</c:v>
                </c:pt>
                <c:pt idx="5941">
                  <c:v>4.9370000000000003</c:v>
                </c:pt>
                <c:pt idx="5942">
                  <c:v>4.9379999999999997</c:v>
                </c:pt>
                <c:pt idx="5943">
                  <c:v>4.9390000000000001</c:v>
                </c:pt>
                <c:pt idx="5944">
                  <c:v>4.9400000000000004</c:v>
                </c:pt>
                <c:pt idx="5945">
                  <c:v>4.9409999999999998</c:v>
                </c:pt>
                <c:pt idx="5946">
                  <c:v>4.9420000000000002</c:v>
                </c:pt>
                <c:pt idx="5947">
                  <c:v>4.9420000000000002</c:v>
                </c:pt>
                <c:pt idx="5948">
                  <c:v>4.9429999999999996</c:v>
                </c:pt>
                <c:pt idx="5949">
                  <c:v>4.944</c:v>
                </c:pt>
                <c:pt idx="5950">
                  <c:v>4.9450000000000003</c:v>
                </c:pt>
                <c:pt idx="5951">
                  <c:v>4.9459999999999997</c:v>
                </c:pt>
                <c:pt idx="5952">
                  <c:v>4.9470000000000001</c:v>
                </c:pt>
                <c:pt idx="5953">
                  <c:v>4.9470000000000001</c:v>
                </c:pt>
                <c:pt idx="5954">
                  <c:v>4.9480000000000004</c:v>
                </c:pt>
                <c:pt idx="5955">
                  <c:v>4.9489999999999998</c:v>
                </c:pt>
                <c:pt idx="5956">
                  <c:v>4.95</c:v>
                </c:pt>
                <c:pt idx="5957">
                  <c:v>4.9509999999999996</c:v>
                </c:pt>
                <c:pt idx="5958">
                  <c:v>4.952</c:v>
                </c:pt>
                <c:pt idx="5959">
                  <c:v>4.952</c:v>
                </c:pt>
                <c:pt idx="5960">
                  <c:v>4.9530000000000003</c:v>
                </c:pt>
                <c:pt idx="5961">
                  <c:v>4.9539999999999997</c:v>
                </c:pt>
                <c:pt idx="5962">
                  <c:v>4.9550000000000001</c:v>
                </c:pt>
                <c:pt idx="5963">
                  <c:v>4.9560000000000004</c:v>
                </c:pt>
                <c:pt idx="5964">
                  <c:v>4.9569999999999999</c:v>
                </c:pt>
                <c:pt idx="5965">
                  <c:v>4.9569999999999999</c:v>
                </c:pt>
                <c:pt idx="5966">
                  <c:v>4.9580000000000002</c:v>
                </c:pt>
                <c:pt idx="5967">
                  <c:v>4.9589999999999996</c:v>
                </c:pt>
                <c:pt idx="5968">
                  <c:v>4.96</c:v>
                </c:pt>
                <c:pt idx="5969">
                  <c:v>4.9610000000000003</c:v>
                </c:pt>
                <c:pt idx="5970">
                  <c:v>4.9610000000000003</c:v>
                </c:pt>
                <c:pt idx="5971">
                  <c:v>4.9619999999999997</c:v>
                </c:pt>
                <c:pt idx="5972">
                  <c:v>4.9630000000000001</c:v>
                </c:pt>
                <c:pt idx="5973">
                  <c:v>4.9640000000000004</c:v>
                </c:pt>
                <c:pt idx="5974">
                  <c:v>4.9649999999999999</c:v>
                </c:pt>
                <c:pt idx="5975">
                  <c:v>4.9660000000000002</c:v>
                </c:pt>
                <c:pt idx="5976">
                  <c:v>4.9660000000000002</c:v>
                </c:pt>
                <c:pt idx="5977">
                  <c:v>4.9669999999999996</c:v>
                </c:pt>
                <c:pt idx="5978">
                  <c:v>4.968</c:v>
                </c:pt>
                <c:pt idx="5979">
                  <c:v>4.9690000000000003</c:v>
                </c:pt>
                <c:pt idx="5980">
                  <c:v>4.97</c:v>
                </c:pt>
                <c:pt idx="5981">
                  <c:v>4.9710000000000001</c:v>
                </c:pt>
                <c:pt idx="5982">
                  <c:v>4.9710000000000001</c:v>
                </c:pt>
                <c:pt idx="5983">
                  <c:v>4.9720000000000004</c:v>
                </c:pt>
                <c:pt idx="5984">
                  <c:v>4.9729999999999999</c:v>
                </c:pt>
                <c:pt idx="5985">
                  <c:v>4.9740000000000002</c:v>
                </c:pt>
                <c:pt idx="5986">
                  <c:v>4.9749999999999996</c:v>
                </c:pt>
                <c:pt idx="5987">
                  <c:v>4.976</c:v>
                </c:pt>
                <c:pt idx="5988">
                  <c:v>4.976</c:v>
                </c:pt>
                <c:pt idx="5989">
                  <c:v>4.9770000000000003</c:v>
                </c:pt>
                <c:pt idx="5990">
                  <c:v>4.9779999999999998</c:v>
                </c:pt>
                <c:pt idx="5991">
                  <c:v>4.9790000000000001</c:v>
                </c:pt>
                <c:pt idx="5992">
                  <c:v>4.9800000000000004</c:v>
                </c:pt>
                <c:pt idx="5993">
                  <c:v>4.9809999999999999</c:v>
                </c:pt>
                <c:pt idx="5994">
                  <c:v>4.9809999999999999</c:v>
                </c:pt>
                <c:pt idx="5995">
                  <c:v>4.9820000000000002</c:v>
                </c:pt>
                <c:pt idx="5996">
                  <c:v>4.9829999999999997</c:v>
                </c:pt>
                <c:pt idx="5997">
                  <c:v>4.984</c:v>
                </c:pt>
                <c:pt idx="5998">
                  <c:v>4.9850000000000003</c:v>
                </c:pt>
                <c:pt idx="5999">
                  <c:v>4.9859999999999998</c:v>
                </c:pt>
                <c:pt idx="6000">
                  <c:v>4.9859999999999998</c:v>
                </c:pt>
                <c:pt idx="6001">
                  <c:v>4.9870000000000001</c:v>
                </c:pt>
                <c:pt idx="6002">
                  <c:v>4.9880000000000004</c:v>
                </c:pt>
                <c:pt idx="6003">
                  <c:v>4.9889999999999999</c:v>
                </c:pt>
                <c:pt idx="6004">
                  <c:v>4.99</c:v>
                </c:pt>
                <c:pt idx="6005">
                  <c:v>4.9909999999999997</c:v>
                </c:pt>
                <c:pt idx="6006">
                  <c:v>4.9909999999999997</c:v>
                </c:pt>
                <c:pt idx="6007">
                  <c:v>4.992</c:v>
                </c:pt>
                <c:pt idx="6008">
                  <c:v>4.9930000000000003</c:v>
                </c:pt>
                <c:pt idx="6009">
                  <c:v>4.9939999999999998</c:v>
                </c:pt>
                <c:pt idx="6010">
                  <c:v>4.9950000000000001</c:v>
                </c:pt>
                <c:pt idx="6011">
                  <c:v>4.9960000000000004</c:v>
                </c:pt>
                <c:pt idx="6012">
                  <c:v>4.9960000000000004</c:v>
                </c:pt>
                <c:pt idx="6013">
                  <c:v>4.9969999999999999</c:v>
                </c:pt>
                <c:pt idx="6014">
                  <c:v>4.9980000000000002</c:v>
                </c:pt>
                <c:pt idx="6015">
                  <c:v>4.9989999999999997</c:v>
                </c:pt>
                <c:pt idx="6016">
                  <c:v>5</c:v>
                </c:pt>
                <c:pt idx="6017">
                  <c:v>5.0010000000000003</c:v>
                </c:pt>
                <c:pt idx="6018">
                  <c:v>5.0010000000000003</c:v>
                </c:pt>
                <c:pt idx="6019">
                  <c:v>5.0019999999999998</c:v>
                </c:pt>
                <c:pt idx="6020">
                  <c:v>5.0030000000000001</c:v>
                </c:pt>
                <c:pt idx="6021">
                  <c:v>5.0039999999999996</c:v>
                </c:pt>
                <c:pt idx="6022">
                  <c:v>5.0049999999999999</c:v>
                </c:pt>
                <c:pt idx="6023">
                  <c:v>5.0060000000000002</c:v>
                </c:pt>
                <c:pt idx="6024">
                  <c:v>5.0060000000000002</c:v>
                </c:pt>
                <c:pt idx="6025">
                  <c:v>5.0069999999999997</c:v>
                </c:pt>
                <c:pt idx="6026">
                  <c:v>5.008</c:v>
                </c:pt>
                <c:pt idx="6027">
                  <c:v>5.0090000000000003</c:v>
                </c:pt>
                <c:pt idx="6028">
                  <c:v>5.01</c:v>
                </c:pt>
                <c:pt idx="6029">
                  <c:v>5.0110000000000001</c:v>
                </c:pt>
                <c:pt idx="6030">
                  <c:v>5.0110000000000001</c:v>
                </c:pt>
                <c:pt idx="6031">
                  <c:v>5.0119999999999996</c:v>
                </c:pt>
                <c:pt idx="6032">
                  <c:v>5.0129999999999999</c:v>
                </c:pt>
                <c:pt idx="6033">
                  <c:v>5.0140000000000002</c:v>
                </c:pt>
                <c:pt idx="6034">
                  <c:v>5.0149999999999997</c:v>
                </c:pt>
                <c:pt idx="6035">
                  <c:v>5.016</c:v>
                </c:pt>
                <c:pt idx="6036">
                  <c:v>5.016</c:v>
                </c:pt>
                <c:pt idx="6037">
                  <c:v>5.0170000000000003</c:v>
                </c:pt>
                <c:pt idx="6038">
                  <c:v>5.0179999999999998</c:v>
                </c:pt>
                <c:pt idx="6039">
                  <c:v>5.0190000000000001</c:v>
                </c:pt>
                <c:pt idx="6040">
                  <c:v>5.0199999999999996</c:v>
                </c:pt>
                <c:pt idx="6041">
                  <c:v>5.0209999999999999</c:v>
                </c:pt>
                <c:pt idx="6042">
                  <c:v>5.0209999999999999</c:v>
                </c:pt>
                <c:pt idx="6043">
                  <c:v>5.0220000000000002</c:v>
                </c:pt>
                <c:pt idx="6044">
                  <c:v>5.0229999999999997</c:v>
                </c:pt>
                <c:pt idx="6045">
                  <c:v>5.024</c:v>
                </c:pt>
                <c:pt idx="6046">
                  <c:v>5.0250000000000004</c:v>
                </c:pt>
                <c:pt idx="6047">
                  <c:v>5.0250000000000004</c:v>
                </c:pt>
                <c:pt idx="6048">
                  <c:v>5.0259999999999998</c:v>
                </c:pt>
                <c:pt idx="6049">
                  <c:v>5.0270000000000001</c:v>
                </c:pt>
                <c:pt idx="6050">
                  <c:v>5.0279999999999996</c:v>
                </c:pt>
                <c:pt idx="6051">
                  <c:v>5.0289999999999999</c:v>
                </c:pt>
                <c:pt idx="6052">
                  <c:v>5.03</c:v>
                </c:pt>
                <c:pt idx="6053">
                  <c:v>5.03</c:v>
                </c:pt>
                <c:pt idx="6054">
                  <c:v>5.0309999999999997</c:v>
                </c:pt>
                <c:pt idx="6055">
                  <c:v>5.032</c:v>
                </c:pt>
                <c:pt idx="6056">
                  <c:v>5.0330000000000004</c:v>
                </c:pt>
                <c:pt idx="6057">
                  <c:v>5.0339999999999998</c:v>
                </c:pt>
                <c:pt idx="6058">
                  <c:v>5.0350000000000001</c:v>
                </c:pt>
                <c:pt idx="6059">
                  <c:v>5.0350000000000001</c:v>
                </c:pt>
                <c:pt idx="6060">
                  <c:v>5.0359999999999996</c:v>
                </c:pt>
                <c:pt idx="6061">
                  <c:v>5.0369999999999999</c:v>
                </c:pt>
                <c:pt idx="6062">
                  <c:v>5.0380000000000003</c:v>
                </c:pt>
                <c:pt idx="6063">
                  <c:v>5.0389999999999997</c:v>
                </c:pt>
                <c:pt idx="6064">
                  <c:v>5.04</c:v>
                </c:pt>
                <c:pt idx="6065">
                  <c:v>5.04</c:v>
                </c:pt>
                <c:pt idx="6066">
                  <c:v>5.0410000000000004</c:v>
                </c:pt>
                <c:pt idx="6067">
                  <c:v>5.0419999999999998</c:v>
                </c:pt>
                <c:pt idx="6068">
                  <c:v>5.0430000000000001</c:v>
                </c:pt>
                <c:pt idx="6069">
                  <c:v>5.0439999999999996</c:v>
                </c:pt>
                <c:pt idx="6070">
                  <c:v>5.0449999999999999</c:v>
                </c:pt>
                <c:pt idx="6071">
                  <c:v>5.0449999999999999</c:v>
                </c:pt>
                <c:pt idx="6072">
                  <c:v>5.0460000000000003</c:v>
                </c:pt>
                <c:pt idx="6073">
                  <c:v>5.0469999999999997</c:v>
                </c:pt>
                <c:pt idx="6074">
                  <c:v>5.048</c:v>
                </c:pt>
                <c:pt idx="6075">
                  <c:v>5.0490000000000004</c:v>
                </c:pt>
                <c:pt idx="6076">
                  <c:v>5.05</c:v>
                </c:pt>
                <c:pt idx="6077">
                  <c:v>5.05</c:v>
                </c:pt>
                <c:pt idx="6078">
                  <c:v>5.0510000000000002</c:v>
                </c:pt>
                <c:pt idx="6079">
                  <c:v>5.0519999999999996</c:v>
                </c:pt>
                <c:pt idx="6080">
                  <c:v>5.0529999999999999</c:v>
                </c:pt>
                <c:pt idx="6081">
                  <c:v>5.0540000000000003</c:v>
                </c:pt>
                <c:pt idx="6082">
                  <c:v>5.0549999999999997</c:v>
                </c:pt>
                <c:pt idx="6083">
                  <c:v>5.0549999999999997</c:v>
                </c:pt>
                <c:pt idx="6084">
                  <c:v>5.056</c:v>
                </c:pt>
                <c:pt idx="6085">
                  <c:v>5.0570000000000004</c:v>
                </c:pt>
                <c:pt idx="6086">
                  <c:v>5.0579999999999998</c:v>
                </c:pt>
                <c:pt idx="6087">
                  <c:v>5.0590000000000002</c:v>
                </c:pt>
                <c:pt idx="6088">
                  <c:v>5.0599999999999996</c:v>
                </c:pt>
                <c:pt idx="6089">
                  <c:v>5.0599999999999996</c:v>
                </c:pt>
                <c:pt idx="6090">
                  <c:v>5.0609999999999999</c:v>
                </c:pt>
                <c:pt idx="6091">
                  <c:v>5.0620000000000003</c:v>
                </c:pt>
                <c:pt idx="6092">
                  <c:v>5.0629999999999997</c:v>
                </c:pt>
                <c:pt idx="6093">
                  <c:v>5.0640000000000001</c:v>
                </c:pt>
                <c:pt idx="6094">
                  <c:v>5.0650000000000004</c:v>
                </c:pt>
                <c:pt idx="6095">
                  <c:v>5.0650000000000004</c:v>
                </c:pt>
                <c:pt idx="6096">
                  <c:v>5.0659999999999998</c:v>
                </c:pt>
                <c:pt idx="6097">
                  <c:v>5.0670000000000002</c:v>
                </c:pt>
                <c:pt idx="6098">
                  <c:v>5.0679999999999996</c:v>
                </c:pt>
                <c:pt idx="6099">
                  <c:v>5.069</c:v>
                </c:pt>
                <c:pt idx="6100">
                  <c:v>5.07</c:v>
                </c:pt>
                <c:pt idx="6101">
                  <c:v>5.07</c:v>
                </c:pt>
                <c:pt idx="6102">
                  <c:v>5.0709999999999997</c:v>
                </c:pt>
                <c:pt idx="6103">
                  <c:v>5.0720000000000001</c:v>
                </c:pt>
                <c:pt idx="6104">
                  <c:v>5.0730000000000004</c:v>
                </c:pt>
                <c:pt idx="6105">
                  <c:v>5.0739999999999998</c:v>
                </c:pt>
                <c:pt idx="6106">
                  <c:v>5.0750000000000002</c:v>
                </c:pt>
                <c:pt idx="6107">
                  <c:v>5.0750000000000002</c:v>
                </c:pt>
                <c:pt idx="6108">
                  <c:v>5.0759999999999996</c:v>
                </c:pt>
                <c:pt idx="6109">
                  <c:v>5.077</c:v>
                </c:pt>
                <c:pt idx="6110">
                  <c:v>5.0780000000000003</c:v>
                </c:pt>
                <c:pt idx="6111">
                  <c:v>5.0789999999999997</c:v>
                </c:pt>
                <c:pt idx="6112">
                  <c:v>5.08</c:v>
                </c:pt>
                <c:pt idx="6113">
                  <c:v>5.08</c:v>
                </c:pt>
                <c:pt idx="6114">
                  <c:v>5.0810000000000004</c:v>
                </c:pt>
                <c:pt idx="6115">
                  <c:v>5.0819999999999999</c:v>
                </c:pt>
                <c:pt idx="6116">
                  <c:v>5.0830000000000002</c:v>
                </c:pt>
                <c:pt idx="6117">
                  <c:v>5.0839999999999996</c:v>
                </c:pt>
                <c:pt idx="6118">
                  <c:v>5.0839999999999996</c:v>
                </c:pt>
                <c:pt idx="6119">
                  <c:v>5.085</c:v>
                </c:pt>
                <c:pt idx="6120">
                  <c:v>5.0860000000000003</c:v>
                </c:pt>
                <c:pt idx="6121">
                  <c:v>5.0869999999999997</c:v>
                </c:pt>
                <c:pt idx="6122">
                  <c:v>5.0880000000000001</c:v>
                </c:pt>
                <c:pt idx="6123">
                  <c:v>5.0890000000000004</c:v>
                </c:pt>
                <c:pt idx="6124">
                  <c:v>5.0890000000000004</c:v>
                </c:pt>
                <c:pt idx="6125">
                  <c:v>5.09</c:v>
                </c:pt>
                <c:pt idx="6126">
                  <c:v>5.0910000000000002</c:v>
                </c:pt>
                <c:pt idx="6127">
                  <c:v>5.0919999999999996</c:v>
                </c:pt>
                <c:pt idx="6128">
                  <c:v>5.093</c:v>
                </c:pt>
                <c:pt idx="6129">
                  <c:v>5.0940000000000003</c:v>
                </c:pt>
                <c:pt idx="6130">
                  <c:v>5.0940000000000003</c:v>
                </c:pt>
                <c:pt idx="6131">
                  <c:v>5.0949999999999998</c:v>
                </c:pt>
                <c:pt idx="6132">
                  <c:v>5.0960000000000001</c:v>
                </c:pt>
                <c:pt idx="6133">
                  <c:v>5.0970000000000004</c:v>
                </c:pt>
                <c:pt idx="6134">
                  <c:v>5.0979999999999999</c:v>
                </c:pt>
                <c:pt idx="6135">
                  <c:v>5.0990000000000002</c:v>
                </c:pt>
                <c:pt idx="6136">
                  <c:v>5.0990000000000002</c:v>
                </c:pt>
                <c:pt idx="6137">
                  <c:v>5.0999999999999996</c:v>
                </c:pt>
                <c:pt idx="6138">
                  <c:v>5.101</c:v>
                </c:pt>
                <c:pt idx="6139">
                  <c:v>5.1020000000000003</c:v>
                </c:pt>
                <c:pt idx="6140">
                  <c:v>5.1029999999999998</c:v>
                </c:pt>
                <c:pt idx="6141">
                  <c:v>5.1040000000000001</c:v>
                </c:pt>
                <c:pt idx="6142">
                  <c:v>5.1040000000000001</c:v>
                </c:pt>
                <c:pt idx="6143">
                  <c:v>5.1050000000000004</c:v>
                </c:pt>
                <c:pt idx="6144">
                  <c:v>5.1059999999999999</c:v>
                </c:pt>
                <c:pt idx="6145">
                  <c:v>5.1070000000000002</c:v>
                </c:pt>
                <c:pt idx="6146">
                  <c:v>5.1079999999999997</c:v>
                </c:pt>
                <c:pt idx="6147">
                  <c:v>5.109</c:v>
                </c:pt>
                <c:pt idx="6148">
                  <c:v>5.109</c:v>
                </c:pt>
                <c:pt idx="6149">
                  <c:v>5.1100000000000003</c:v>
                </c:pt>
                <c:pt idx="6150">
                  <c:v>5.1109999999999998</c:v>
                </c:pt>
                <c:pt idx="6151">
                  <c:v>5.1120000000000001</c:v>
                </c:pt>
                <c:pt idx="6152">
                  <c:v>5.1130000000000004</c:v>
                </c:pt>
                <c:pt idx="6153">
                  <c:v>5.1139999999999999</c:v>
                </c:pt>
                <c:pt idx="6154">
                  <c:v>5.1139999999999999</c:v>
                </c:pt>
                <c:pt idx="6155">
                  <c:v>5.1150000000000002</c:v>
                </c:pt>
                <c:pt idx="6156">
                  <c:v>5.1159999999999997</c:v>
                </c:pt>
                <c:pt idx="6157">
                  <c:v>5.117</c:v>
                </c:pt>
                <c:pt idx="6158">
                  <c:v>5.1180000000000003</c:v>
                </c:pt>
                <c:pt idx="6159">
                  <c:v>5.1189999999999998</c:v>
                </c:pt>
                <c:pt idx="6160">
                  <c:v>5.1189999999999998</c:v>
                </c:pt>
                <c:pt idx="6161">
                  <c:v>5.12</c:v>
                </c:pt>
                <c:pt idx="6162">
                  <c:v>5.1210000000000004</c:v>
                </c:pt>
                <c:pt idx="6163">
                  <c:v>5.1219999999999999</c:v>
                </c:pt>
                <c:pt idx="6164">
                  <c:v>5.1230000000000002</c:v>
                </c:pt>
                <c:pt idx="6165">
                  <c:v>5.1239999999999997</c:v>
                </c:pt>
                <c:pt idx="6166">
                  <c:v>5.1239999999999997</c:v>
                </c:pt>
                <c:pt idx="6167">
                  <c:v>5.125</c:v>
                </c:pt>
                <c:pt idx="6168">
                  <c:v>5.1260000000000003</c:v>
                </c:pt>
                <c:pt idx="6169">
                  <c:v>5.1269999999999998</c:v>
                </c:pt>
                <c:pt idx="6170">
                  <c:v>5.1280000000000001</c:v>
                </c:pt>
                <c:pt idx="6171">
                  <c:v>5.1289999999999996</c:v>
                </c:pt>
                <c:pt idx="6172">
                  <c:v>5.1289999999999996</c:v>
                </c:pt>
                <c:pt idx="6173">
                  <c:v>5.13</c:v>
                </c:pt>
                <c:pt idx="6174">
                  <c:v>5.1310000000000002</c:v>
                </c:pt>
                <c:pt idx="6175">
                  <c:v>5.1319999999999997</c:v>
                </c:pt>
                <c:pt idx="6176">
                  <c:v>5.133</c:v>
                </c:pt>
                <c:pt idx="6177">
                  <c:v>5.1340000000000003</c:v>
                </c:pt>
                <c:pt idx="6178">
                  <c:v>5.1340000000000003</c:v>
                </c:pt>
                <c:pt idx="6179">
                  <c:v>5.1349999999999998</c:v>
                </c:pt>
                <c:pt idx="6180">
                  <c:v>5.1360000000000001</c:v>
                </c:pt>
                <c:pt idx="6181">
                  <c:v>5.1369999999999996</c:v>
                </c:pt>
                <c:pt idx="6182">
                  <c:v>5.1379999999999999</c:v>
                </c:pt>
                <c:pt idx="6183">
                  <c:v>5.1390000000000002</c:v>
                </c:pt>
                <c:pt idx="6184">
                  <c:v>5.1390000000000002</c:v>
                </c:pt>
                <c:pt idx="6185">
                  <c:v>5.14</c:v>
                </c:pt>
                <c:pt idx="6186">
                  <c:v>5.141</c:v>
                </c:pt>
                <c:pt idx="6187">
                  <c:v>5.1420000000000003</c:v>
                </c:pt>
                <c:pt idx="6188">
                  <c:v>5.1429999999999998</c:v>
                </c:pt>
                <c:pt idx="6189">
                  <c:v>5.1440000000000001</c:v>
                </c:pt>
                <c:pt idx="6190">
                  <c:v>5.1440000000000001</c:v>
                </c:pt>
                <c:pt idx="6191">
                  <c:v>5.1449999999999996</c:v>
                </c:pt>
                <c:pt idx="6192">
                  <c:v>5.1459999999999999</c:v>
                </c:pt>
                <c:pt idx="6193">
                  <c:v>5.1470000000000002</c:v>
                </c:pt>
                <c:pt idx="6194">
                  <c:v>5.1479999999999997</c:v>
                </c:pt>
                <c:pt idx="6195">
                  <c:v>5.1479999999999997</c:v>
                </c:pt>
                <c:pt idx="6196">
                  <c:v>5.149</c:v>
                </c:pt>
                <c:pt idx="6197">
                  <c:v>5.15</c:v>
                </c:pt>
                <c:pt idx="6198">
                  <c:v>5.1509999999999998</c:v>
                </c:pt>
                <c:pt idx="6199">
                  <c:v>5.1520000000000001</c:v>
                </c:pt>
                <c:pt idx="6200">
                  <c:v>5.1529999999999996</c:v>
                </c:pt>
                <c:pt idx="6201">
                  <c:v>5.1529999999999996</c:v>
                </c:pt>
                <c:pt idx="6202">
                  <c:v>5.1539999999999999</c:v>
                </c:pt>
                <c:pt idx="6203">
                  <c:v>5.1550000000000002</c:v>
                </c:pt>
                <c:pt idx="6204">
                  <c:v>5.1559999999999997</c:v>
                </c:pt>
                <c:pt idx="6205">
                  <c:v>5.157</c:v>
                </c:pt>
                <c:pt idx="6206">
                  <c:v>5.1580000000000004</c:v>
                </c:pt>
                <c:pt idx="6207">
                  <c:v>5.1580000000000004</c:v>
                </c:pt>
                <c:pt idx="6208">
                  <c:v>5.1589999999999998</c:v>
                </c:pt>
                <c:pt idx="6209">
                  <c:v>5.16</c:v>
                </c:pt>
                <c:pt idx="6210">
                  <c:v>5.1609999999999996</c:v>
                </c:pt>
                <c:pt idx="6211">
                  <c:v>5.1619999999999999</c:v>
                </c:pt>
                <c:pt idx="6212">
                  <c:v>5.1630000000000003</c:v>
                </c:pt>
                <c:pt idx="6213">
                  <c:v>5.1630000000000003</c:v>
                </c:pt>
                <c:pt idx="6214">
                  <c:v>5.1639999999999997</c:v>
                </c:pt>
                <c:pt idx="6215">
                  <c:v>5.165</c:v>
                </c:pt>
                <c:pt idx="6216">
                  <c:v>5.1660000000000004</c:v>
                </c:pt>
                <c:pt idx="6217">
                  <c:v>5.1669999999999998</c:v>
                </c:pt>
                <c:pt idx="6218">
                  <c:v>5.1680000000000001</c:v>
                </c:pt>
                <c:pt idx="6219">
                  <c:v>5.1680000000000001</c:v>
                </c:pt>
                <c:pt idx="6220">
                  <c:v>5.1689999999999996</c:v>
                </c:pt>
                <c:pt idx="6221">
                  <c:v>5.17</c:v>
                </c:pt>
                <c:pt idx="6222">
                  <c:v>5.1710000000000003</c:v>
                </c:pt>
                <c:pt idx="6223">
                  <c:v>5.1719999999999997</c:v>
                </c:pt>
                <c:pt idx="6224">
                  <c:v>5.173</c:v>
                </c:pt>
                <c:pt idx="6225">
                  <c:v>5.173</c:v>
                </c:pt>
                <c:pt idx="6226">
                  <c:v>5.1740000000000004</c:v>
                </c:pt>
                <c:pt idx="6227">
                  <c:v>5.1749999999999998</c:v>
                </c:pt>
                <c:pt idx="6228">
                  <c:v>5.1760000000000002</c:v>
                </c:pt>
                <c:pt idx="6229">
                  <c:v>5.1769999999999996</c:v>
                </c:pt>
                <c:pt idx="6230">
                  <c:v>5.1779999999999999</c:v>
                </c:pt>
                <c:pt idx="6231">
                  <c:v>5.1779999999999999</c:v>
                </c:pt>
                <c:pt idx="6232">
                  <c:v>5.1790000000000003</c:v>
                </c:pt>
                <c:pt idx="6233">
                  <c:v>5.18</c:v>
                </c:pt>
                <c:pt idx="6234">
                  <c:v>5.181</c:v>
                </c:pt>
                <c:pt idx="6235">
                  <c:v>5.1820000000000004</c:v>
                </c:pt>
                <c:pt idx="6236">
                  <c:v>5.1829999999999998</c:v>
                </c:pt>
                <c:pt idx="6237">
                  <c:v>5.1829999999999998</c:v>
                </c:pt>
                <c:pt idx="6238">
                  <c:v>5.1840000000000002</c:v>
                </c:pt>
                <c:pt idx="6239">
                  <c:v>5.1849999999999996</c:v>
                </c:pt>
                <c:pt idx="6240">
                  <c:v>5.1859999999999999</c:v>
                </c:pt>
                <c:pt idx="6241">
                  <c:v>5.1870000000000003</c:v>
                </c:pt>
                <c:pt idx="6242">
                  <c:v>5.1879999999999997</c:v>
                </c:pt>
                <c:pt idx="6243">
                  <c:v>5.1879999999999997</c:v>
                </c:pt>
                <c:pt idx="6244">
                  <c:v>5.1890000000000001</c:v>
                </c:pt>
                <c:pt idx="6245">
                  <c:v>5.19</c:v>
                </c:pt>
                <c:pt idx="6246">
                  <c:v>5.1909999999999998</c:v>
                </c:pt>
                <c:pt idx="6247">
                  <c:v>5.1920000000000002</c:v>
                </c:pt>
                <c:pt idx="6248">
                  <c:v>5.1929999999999996</c:v>
                </c:pt>
                <c:pt idx="6249">
                  <c:v>5.1929999999999996</c:v>
                </c:pt>
                <c:pt idx="6250">
                  <c:v>5.194</c:v>
                </c:pt>
                <c:pt idx="6251">
                  <c:v>5.1950000000000003</c:v>
                </c:pt>
                <c:pt idx="6252">
                  <c:v>5.1959999999999997</c:v>
                </c:pt>
                <c:pt idx="6253">
                  <c:v>5.1970000000000001</c:v>
                </c:pt>
                <c:pt idx="6254">
                  <c:v>5.1980000000000004</c:v>
                </c:pt>
                <c:pt idx="6255">
                  <c:v>5.1980000000000004</c:v>
                </c:pt>
                <c:pt idx="6256">
                  <c:v>5.1989999999999998</c:v>
                </c:pt>
                <c:pt idx="6257">
                  <c:v>5.2</c:v>
                </c:pt>
                <c:pt idx="6258">
                  <c:v>5.2009999999999996</c:v>
                </c:pt>
                <c:pt idx="6259">
                  <c:v>5.202</c:v>
                </c:pt>
                <c:pt idx="6260">
                  <c:v>5.2030000000000003</c:v>
                </c:pt>
                <c:pt idx="6261">
                  <c:v>5.2030000000000003</c:v>
                </c:pt>
                <c:pt idx="6262">
                  <c:v>5.2039999999999997</c:v>
                </c:pt>
                <c:pt idx="6263">
                  <c:v>5.2050000000000001</c:v>
                </c:pt>
                <c:pt idx="6264">
                  <c:v>5.2060000000000004</c:v>
                </c:pt>
                <c:pt idx="6265">
                  <c:v>5.2069999999999999</c:v>
                </c:pt>
                <c:pt idx="6266">
                  <c:v>5.2080000000000002</c:v>
                </c:pt>
                <c:pt idx="6267">
                  <c:v>5.2080000000000002</c:v>
                </c:pt>
                <c:pt idx="6268">
                  <c:v>5.2089999999999996</c:v>
                </c:pt>
                <c:pt idx="6269">
                  <c:v>5.21</c:v>
                </c:pt>
                <c:pt idx="6270">
                  <c:v>5.2110000000000003</c:v>
                </c:pt>
                <c:pt idx="6271">
                  <c:v>5.2119999999999997</c:v>
                </c:pt>
                <c:pt idx="6272">
                  <c:v>5.2119999999999997</c:v>
                </c:pt>
                <c:pt idx="6273">
                  <c:v>5.2130000000000001</c:v>
                </c:pt>
                <c:pt idx="6274">
                  <c:v>5.2140000000000004</c:v>
                </c:pt>
                <c:pt idx="6275">
                  <c:v>5.2149999999999999</c:v>
                </c:pt>
                <c:pt idx="6276">
                  <c:v>5.2160000000000002</c:v>
                </c:pt>
                <c:pt idx="6277">
                  <c:v>5.2169999999999996</c:v>
                </c:pt>
                <c:pt idx="6278">
                  <c:v>5.2169999999999996</c:v>
                </c:pt>
                <c:pt idx="6279">
                  <c:v>5.218</c:v>
                </c:pt>
                <c:pt idx="6280">
                  <c:v>5.2190000000000003</c:v>
                </c:pt>
                <c:pt idx="6281">
                  <c:v>5.22</c:v>
                </c:pt>
                <c:pt idx="6282">
                  <c:v>5.2210000000000001</c:v>
                </c:pt>
                <c:pt idx="6283">
                  <c:v>5.2220000000000004</c:v>
                </c:pt>
                <c:pt idx="6284">
                  <c:v>5.2220000000000004</c:v>
                </c:pt>
                <c:pt idx="6285">
                  <c:v>5.2229999999999999</c:v>
                </c:pt>
                <c:pt idx="6286">
                  <c:v>5.2240000000000002</c:v>
                </c:pt>
                <c:pt idx="6287">
                  <c:v>5.2249999999999996</c:v>
                </c:pt>
                <c:pt idx="6288">
                  <c:v>5.226</c:v>
                </c:pt>
                <c:pt idx="6289">
                  <c:v>5.2270000000000003</c:v>
                </c:pt>
                <c:pt idx="6290">
                  <c:v>5.2270000000000003</c:v>
                </c:pt>
                <c:pt idx="6291">
                  <c:v>5.2279999999999998</c:v>
                </c:pt>
                <c:pt idx="6292">
                  <c:v>5.2290000000000001</c:v>
                </c:pt>
                <c:pt idx="6293">
                  <c:v>5.23</c:v>
                </c:pt>
                <c:pt idx="6294">
                  <c:v>5.2309999999999999</c:v>
                </c:pt>
                <c:pt idx="6295">
                  <c:v>5.2320000000000002</c:v>
                </c:pt>
                <c:pt idx="6296">
                  <c:v>5.2320000000000002</c:v>
                </c:pt>
                <c:pt idx="6297">
                  <c:v>5.2329999999999997</c:v>
                </c:pt>
                <c:pt idx="6298">
                  <c:v>5.234</c:v>
                </c:pt>
                <c:pt idx="6299">
                  <c:v>5.2350000000000003</c:v>
                </c:pt>
                <c:pt idx="6300">
                  <c:v>5.2359999999999998</c:v>
                </c:pt>
                <c:pt idx="6301">
                  <c:v>5.2370000000000001</c:v>
                </c:pt>
                <c:pt idx="6302">
                  <c:v>5.2370000000000001</c:v>
                </c:pt>
                <c:pt idx="6303">
                  <c:v>5.2380000000000004</c:v>
                </c:pt>
                <c:pt idx="6304">
                  <c:v>5.2389999999999999</c:v>
                </c:pt>
                <c:pt idx="6305">
                  <c:v>5.24</c:v>
                </c:pt>
                <c:pt idx="6306">
                  <c:v>5.2409999999999997</c:v>
                </c:pt>
                <c:pt idx="6307">
                  <c:v>5.242</c:v>
                </c:pt>
                <c:pt idx="6308">
                  <c:v>5.242</c:v>
                </c:pt>
                <c:pt idx="6309">
                  <c:v>5.2430000000000003</c:v>
                </c:pt>
                <c:pt idx="6310">
                  <c:v>5.2439999999999998</c:v>
                </c:pt>
                <c:pt idx="6311">
                  <c:v>5.2450000000000001</c:v>
                </c:pt>
                <c:pt idx="6312">
                  <c:v>5.2460000000000004</c:v>
                </c:pt>
                <c:pt idx="6313">
                  <c:v>5.2469999999999999</c:v>
                </c:pt>
                <c:pt idx="6314">
                  <c:v>5.2469999999999999</c:v>
                </c:pt>
                <c:pt idx="6315">
                  <c:v>5.2480000000000002</c:v>
                </c:pt>
                <c:pt idx="6316">
                  <c:v>5.2489999999999997</c:v>
                </c:pt>
                <c:pt idx="6317">
                  <c:v>5.25</c:v>
                </c:pt>
                <c:pt idx="6318">
                  <c:v>5.2510000000000003</c:v>
                </c:pt>
                <c:pt idx="6319">
                  <c:v>5.2519999999999998</c:v>
                </c:pt>
                <c:pt idx="6320">
                  <c:v>5.2519999999999998</c:v>
                </c:pt>
                <c:pt idx="6321">
                  <c:v>5.2530000000000001</c:v>
                </c:pt>
                <c:pt idx="6322">
                  <c:v>5.2539999999999996</c:v>
                </c:pt>
                <c:pt idx="6323">
                  <c:v>5.2549999999999999</c:v>
                </c:pt>
                <c:pt idx="6324">
                  <c:v>5.2560000000000002</c:v>
                </c:pt>
                <c:pt idx="6325">
                  <c:v>5.2569999999999997</c:v>
                </c:pt>
                <c:pt idx="6326">
                  <c:v>5.2569999999999997</c:v>
                </c:pt>
                <c:pt idx="6327">
                  <c:v>5.258</c:v>
                </c:pt>
                <c:pt idx="6328">
                  <c:v>5.2590000000000003</c:v>
                </c:pt>
                <c:pt idx="6329">
                  <c:v>5.26</c:v>
                </c:pt>
                <c:pt idx="6330">
                  <c:v>5.2610000000000001</c:v>
                </c:pt>
                <c:pt idx="6331">
                  <c:v>5.2619999999999996</c:v>
                </c:pt>
                <c:pt idx="6332">
                  <c:v>5.2619999999999996</c:v>
                </c:pt>
                <c:pt idx="6333">
                  <c:v>5.2629999999999999</c:v>
                </c:pt>
                <c:pt idx="6334">
                  <c:v>5.2640000000000002</c:v>
                </c:pt>
                <c:pt idx="6335">
                  <c:v>5.2649999999999997</c:v>
                </c:pt>
                <c:pt idx="6336">
                  <c:v>5.266</c:v>
                </c:pt>
                <c:pt idx="6337">
                  <c:v>5.2670000000000003</c:v>
                </c:pt>
                <c:pt idx="6338">
                  <c:v>5.2670000000000003</c:v>
                </c:pt>
                <c:pt idx="6339">
                  <c:v>5.2679999999999998</c:v>
                </c:pt>
                <c:pt idx="6340">
                  <c:v>5.2690000000000001</c:v>
                </c:pt>
                <c:pt idx="6341">
                  <c:v>5.27</c:v>
                </c:pt>
                <c:pt idx="6342">
                  <c:v>5.2709999999999999</c:v>
                </c:pt>
                <c:pt idx="6343">
                  <c:v>5.2720000000000002</c:v>
                </c:pt>
                <c:pt idx="6344">
                  <c:v>5.2720000000000002</c:v>
                </c:pt>
                <c:pt idx="6345">
                  <c:v>5.2729999999999997</c:v>
                </c:pt>
                <c:pt idx="6346">
                  <c:v>5.274</c:v>
                </c:pt>
                <c:pt idx="6347">
                  <c:v>5.2750000000000004</c:v>
                </c:pt>
                <c:pt idx="6348">
                  <c:v>5.2759999999999998</c:v>
                </c:pt>
                <c:pt idx="6349">
                  <c:v>5.2759999999999998</c:v>
                </c:pt>
                <c:pt idx="6350">
                  <c:v>5.2770000000000001</c:v>
                </c:pt>
                <c:pt idx="6351">
                  <c:v>5.2779999999999996</c:v>
                </c:pt>
                <c:pt idx="6352">
                  <c:v>5.2789999999999999</c:v>
                </c:pt>
                <c:pt idx="6353">
                  <c:v>5.28</c:v>
                </c:pt>
                <c:pt idx="6354">
                  <c:v>5.2809999999999997</c:v>
                </c:pt>
                <c:pt idx="6355">
                  <c:v>5.2809999999999997</c:v>
                </c:pt>
                <c:pt idx="6356">
                  <c:v>5.282</c:v>
                </c:pt>
                <c:pt idx="6357">
                  <c:v>5.2830000000000004</c:v>
                </c:pt>
                <c:pt idx="6358">
                  <c:v>5.2839999999999998</c:v>
                </c:pt>
                <c:pt idx="6359">
                  <c:v>5.2850000000000001</c:v>
                </c:pt>
                <c:pt idx="6360">
                  <c:v>5.2859999999999996</c:v>
                </c:pt>
                <c:pt idx="6361">
                  <c:v>5.2859999999999996</c:v>
                </c:pt>
                <c:pt idx="6362">
                  <c:v>5.2869999999999999</c:v>
                </c:pt>
                <c:pt idx="6363">
                  <c:v>5.2880000000000003</c:v>
                </c:pt>
                <c:pt idx="6364">
                  <c:v>5.2889999999999997</c:v>
                </c:pt>
                <c:pt idx="6365">
                  <c:v>5.29</c:v>
                </c:pt>
                <c:pt idx="6366">
                  <c:v>5.2910000000000004</c:v>
                </c:pt>
                <c:pt idx="6367">
                  <c:v>5.2910000000000004</c:v>
                </c:pt>
                <c:pt idx="6368">
                  <c:v>5.2919999999999998</c:v>
                </c:pt>
                <c:pt idx="6369">
                  <c:v>5.2930000000000001</c:v>
                </c:pt>
                <c:pt idx="6370">
                  <c:v>5.2939999999999996</c:v>
                </c:pt>
                <c:pt idx="6371">
                  <c:v>5.2949999999999999</c:v>
                </c:pt>
                <c:pt idx="6372">
                  <c:v>5.2960000000000003</c:v>
                </c:pt>
                <c:pt idx="6373">
                  <c:v>5.2960000000000003</c:v>
                </c:pt>
                <c:pt idx="6374">
                  <c:v>5.2969999999999997</c:v>
                </c:pt>
                <c:pt idx="6375">
                  <c:v>5.298</c:v>
                </c:pt>
                <c:pt idx="6376">
                  <c:v>5.2990000000000004</c:v>
                </c:pt>
                <c:pt idx="6377">
                  <c:v>5.3</c:v>
                </c:pt>
                <c:pt idx="6378">
                  <c:v>5.3010000000000002</c:v>
                </c:pt>
                <c:pt idx="6379">
                  <c:v>5.3010000000000002</c:v>
                </c:pt>
                <c:pt idx="6380">
                  <c:v>5.3019999999999996</c:v>
                </c:pt>
                <c:pt idx="6381">
                  <c:v>5.3029999999999999</c:v>
                </c:pt>
                <c:pt idx="6382">
                  <c:v>5.3040000000000003</c:v>
                </c:pt>
                <c:pt idx="6383">
                  <c:v>5.3049999999999997</c:v>
                </c:pt>
                <c:pt idx="6384">
                  <c:v>5.306</c:v>
                </c:pt>
                <c:pt idx="6385">
                  <c:v>5.306</c:v>
                </c:pt>
                <c:pt idx="6386">
                  <c:v>5.3070000000000004</c:v>
                </c:pt>
                <c:pt idx="6387">
                  <c:v>5.3079999999999998</c:v>
                </c:pt>
                <c:pt idx="6388">
                  <c:v>5.3090000000000002</c:v>
                </c:pt>
                <c:pt idx="6389">
                  <c:v>5.31</c:v>
                </c:pt>
                <c:pt idx="6390">
                  <c:v>5.3109999999999999</c:v>
                </c:pt>
                <c:pt idx="6391">
                  <c:v>5.3109999999999999</c:v>
                </c:pt>
                <c:pt idx="6392">
                  <c:v>5.3120000000000003</c:v>
                </c:pt>
                <c:pt idx="6393">
                  <c:v>5.3129999999999997</c:v>
                </c:pt>
                <c:pt idx="6394">
                  <c:v>5.3140000000000001</c:v>
                </c:pt>
                <c:pt idx="6395">
                  <c:v>5.3150000000000004</c:v>
                </c:pt>
                <c:pt idx="6396">
                  <c:v>5.3159999999999998</c:v>
                </c:pt>
                <c:pt idx="6397">
                  <c:v>5.3159999999999998</c:v>
                </c:pt>
                <c:pt idx="6398">
                  <c:v>5.3170000000000002</c:v>
                </c:pt>
                <c:pt idx="6399">
                  <c:v>5.3179999999999996</c:v>
                </c:pt>
                <c:pt idx="6400">
                  <c:v>5.319</c:v>
                </c:pt>
                <c:pt idx="6401">
                  <c:v>5.32</c:v>
                </c:pt>
                <c:pt idx="6402">
                  <c:v>5.3209999999999997</c:v>
                </c:pt>
                <c:pt idx="6403">
                  <c:v>5.3209999999999997</c:v>
                </c:pt>
                <c:pt idx="6404">
                  <c:v>5.3220000000000001</c:v>
                </c:pt>
                <c:pt idx="6405">
                  <c:v>5.3230000000000004</c:v>
                </c:pt>
                <c:pt idx="6406">
                  <c:v>5.3239999999999998</c:v>
                </c:pt>
                <c:pt idx="6407">
                  <c:v>5.3250000000000002</c:v>
                </c:pt>
                <c:pt idx="6408">
                  <c:v>5.3259999999999996</c:v>
                </c:pt>
                <c:pt idx="6409">
                  <c:v>5.3259999999999996</c:v>
                </c:pt>
                <c:pt idx="6410">
                  <c:v>5.327</c:v>
                </c:pt>
                <c:pt idx="6411">
                  <c:v>5.3280000000000003</c:v>
                </c:pt>
                <c:pt idx="6412">
                  <c:v>5.3289999999999997</c:v>
                </c:pt>
                <c:pt idx="6413">
                  <c:v>5.33</c:v>
                </c:pt>
                <c:pt idx="6414">
                  <c:v>5.3310000000000004</c:v>
                </c:pt>
                <c:pt idx="6415">
                  <c:v>5.3310000000000004</c:v>
                </c:pt>
                <c:pt idx="6416">
                  <c:v>5.3319999999999999</c:v>
                </c:pt>
                <c:pt idx="6417">
                  <c:v>5.3330000000000002</c:v>
                </c:pt>
                <c:pt idx="6418">
                  <c:v>5.3339999999999996</c:v>
                </c:pt>
                <c:pt idx="6419">
                  <c:v>5.335</c:v>
                </c:pt>
                <c:pt idx="6420">
                  <c:v>5.335</c:v>
                </c:pt>
                <c:pt idx="6421">
                  <c:v>5.3360000000000003</c:v>
                </c:pt>
                <c:pt idx="6422">
                  <c:v>5.3369999999999997</c:v>
                </c:pt>
                <c:pt idx="6423">
                  <c:v>5.3380000000000001</c:v>
                </c:pt>
                <c:pt idx="6424">
                  <c:v>5.3390000000000004</c:v>
                </c:pt>
                <c:pt idx="6425">
                  <c:v>5.34</c:v>
                </c:pt>
                <c:pt idx="6426">
                  <c:v>5.34</c:v>
                </c:pt>
                <c:pt idx="6427">
                  <c:v>5.3410000000000002</c:v>
                </c:pt>
                <c:pt idx="6428">
                  <c:v>5.3419999999999996</c:v>
                </c:pt>
                <c:pt idx="6429">
                  <c:v>5.343</c:v>
                </c:pt>
                <c:pt idx="6430">
                  <c:v>5.3440000000000003</c:v>
                </c:pt>
                <c:pt idx="6431">
                  <c:v>5.3449999999999998</c:v>
                </c:pt>
                <c:pt idx="6432">
                  <c:v>5.3449999999999998</c:v>
                </c:pt>
                <c:pt idx="6433">
                  <c:v>5.3460000000000001</c:v>
                </c:pt>
                <c:pt idx="6434">
                  <c:v>5.3470000000000004</c:v>
                </c:pt>
                <c:pt idx="6435">
                  <c:v>5.3479999999999999</c:v>
                </c:pt>
                <c:pt idx="6436">
                  <c:v>5.3490000000000002</c:v>
                </c:pt>
                <c:pt idx="6437">
                  <c:v>5.35</c:v>
                </c:pt>
                <c:pt idx="6438">
                  <c:v>5.35</c:v>
                </c:pt>
                <c:pt idx="6439">
                  <c:v>5.351</c:v>
                </c:pt>
                <c:pt idx="6440">
                  <c:v>5.3520000000000003</c:v>
                </c:pt>
                <c:pt idx="6441">
                  <c:v>5.3529999999999998</c:v>
                </c:pt>
                <c:pt idx="6442">
                  <c:v>5.3540000000000001</c:v>
                </c:pt>
                <c:pt idx="6443">
                  <c:v>5.3550000000000004</c:v>
                </c:pt>
                <c:pt idx="6444">
                  <c:v>5.3550000000000004</c:v>
                </c:pt>
                <c:pt idx="6445">
                  <c:v>5.3559999999999999</c:v>
                </c:pt>
                <c:pt idx="6446">
                  <c:v>5.3570000000000002</c:v>
                </c:pt>
                <c:pt idx="6447">
                  <c:v>5.3579999999999997</c:v>
                </c:pt>
                <c:pt idx="6448">
                  <c:v>5.359</c:v>
                </c:pt>
                <c:pt idx="6449">
                  <c:v>5.36</c:v>
                </c:pt>
                <c:pt idx="6450">
                  <c:v>5.36</c:v>
                </c:pt>
                <c:pt idx="6451">
                  <c:v>5.3609999999999998</c:v>
                </c:pt>
                <c:pt idx="6452">
                  <c:v>5.3620000000000001</c:v>
                </c:pt>
                <c:pt idx="6453">
                  <c:v>5.3630000000000004</c:v>
                </c:pt>
                <c:pt idx="6454">
                  <c:v>5.3639999999999999</c:v>
                </c:pt>
                <c:pt idx="6455">
                  <c:v>5.3650000000000002</c:v>
                </c:pt>
                <c:pt idx="6456">
                  <c:v>5.3650000000000002</c:v>
                </c:pt>
                <c:pt idx="6457">
                  <c:v>5.3659999999999997</c:v>
                </c:pt>
                <c:pt idx="6458">
                  <c:v>5.367</c:v>
                </c:pt>
                <c:pt idx="6459">
                  <c:v>5.3680000000000003</c:v>
                </c:pt>
                <c:pt idx="6460">
                  <c:v>5.3689999999999998</c:v>
                </c:pt>
                <c:pt idx="6461">
                  <c:v>5.37</c:v>
                </c:pt>
                <c:pt idx="6462">
                  <c:v>5.37</c:v>
                </c:pt>
                <c:pt idx="6463">
                  <c:v>5.3710000000000004</c:v>
                </c:pt>
                <c:pt idx="6464">
                  <c:v>5.3719999999999999</c:v>
                </c:pt>
                <c:pt idx="6465">
                  <c:v>5.3730000000000002</c:v>
                </c:pt>
                <c:pt idx="6466">
                  <c:v>5.3739999999999997</c:v>
                </c:pt>
                <c:pt idx="6467">
                  <c:v>5.375</c:v>
                </c:pt>
                <c:pt idx="6468">
                  <c:v>5.375</c:v>
                </c:pt>
                <c:pt idx="6469">
                  <c:v>5.3760000000000003</c:v>
                </c:pt>
                <c:pt idx="6470">
                  <c:v>5.3769999999999998</c:v>
                </c:pt>
                <c:pt idx="6471">
                  <c:v>5.3780000000000001</c:v>
                </c:pt>
                <c:pt idx="6472">
                  <c:v>5.3789999999999996</c:v>
                </c:pt>
                <c:pt idx="6473">
                  <c:v>5.38</c:v>
                </c:pt>
                <c:pt idx="6474">
                  <c:v>5.38</c:v>
                </c:pt>
                <c:pt idx="6475">
                  <c:v>5.3810000000000002</c:v>
                </c:pt>
                <c:pt idx="6476">
                  <c:v>5.3819999999999997</c:v>
                </c:pt>
                <c:pt idx="6477">
                  <c:v>5.383</c:v>
                </c:pt>
                <c:pt idx="6478">
                  <c:v>5.3840000000000003</c:v>
                </c:pt>
                <c:pt idx="6479">
                  <c:v>5.3849999999999998</c:v>
                </c:pt>
                <c:pt idx="6480">
                  <c:v>5.3849999999999998</c:v>
                </c:pt>
                <c:pt idx="6481">
                  <c:v>5.3860000000000001</c:v>
                </c:pt>
                <c:pt idx="6482">
                  <c:v>5.3869999999999996</c:v>
                </c:pt>
                <c:pt idx="6483">
                  <c:v>5.3879999999999999</c:v>
                </c:pt>
                <c:pt idx="6484">
                  <c:v>5.3890000000000002</c:v>
                </c:pt>
                <c:pt idx="6485">
                  <c:v>5.39</c:v>
                </c:pt>
                <c:pt idx="6486">
                  <c:v>5.39</c:v>
                </c:pt>
                <c:pt idx="6487">
                  <c:v>5.391</c:v>
                </c:pt>
                <c:pt idx="6488">
                  <c:v>5.3920000000000003</c:v>
                </c:pt>
                <c:pt idx="6489">
                  <c:v>5.3929999999999998</c:v>
                </c:pt>
                <c:pt idx="6490">
                  <c:v>5.3940000000000001</c:v>
                </c:pt>
                <c:pt idx="6491">
                  <c:v>5.3949999999999996</c:v>
                </c:pt>
                <c:pt idx="6492">
                  <c:v>5.3949999999999996</c:v>
                </c:pt>
                <c:pt idx="6493">
                  <c:v>5.3959999999999999</c:v>
                </c:pt>
                <c:pt idx="6494">
                  <c:v>5.3970000000000002</c:v>
                </c:pt>
                <c:pt idx="6495">
                  <c:v>5.3979999999999997</c:v>
                </c:pt>
                <c:pt idx="6496">
                  <c:v>5.399</c:v>
                </c:pt>
                <c:pt idx="6497">
                  <c:v>5.399</c:v>
                </c:pt>
                <c:pt idx="6498">
                  <c:v>5.4</c:v>
                </c:pt>
                <c:pt idx="6499">
                  <c:v>5.4009999999999998</c:v>
                </c:pt>
                <c:pt idx="6500">
                  <c:v>5.4020000000000001</c:v>
                </c:pt>
                <c:pt idx="6501">
                  <c:v>5.4029999999999996</c:v>
                </c:pt>
                <c:pt idx="6502">
                  <c:v>5.4039999999999999</c:v>
                </c:pt>
                <c:pt idx="6503">
                  <c:v>5.4039999999999999</c:v>
                </c:pt>
                <c:pt idx="6504">
                  <c:v>5.4050000000000002</c:v>
                </c:pt>
                <c:pt idx="6505">
                  <c:v>5.4059999999999997</c:v>
                </c:pt>
                <c:pt idx="6506">
                  <c:v>5.407</c:v>
                </c:pt>
                <c:pt idx="6507">
                  <c:v>5.4080000000000004</c:v>
                </c:pt>
                <c:pt idx="6508">
                  <c:v>5.4089999999999998</c:v>
                </c:pt>
                <c:pt idx="6509">
                  <c:v>5.4089999999999998</c:v>
                </c:pt>
                <c:pt idx="6510">
                  <c:v>5.41</c:v>
                </c:pt>
                <c:pt idx="6511">
                  <c:v>5.4109999999999996</c:v>
                </c:pt>
                <c:pt idx="6512">
                  <c:v>5.4119999999999999</c:v>
                </c:pt>
                <c:pt idx="6513">
                  <c:v>5.4130000000000003</c:v>
                </c:pt>
                <c:pt idx="6514">
                  <c:v>5.4139999999999997</c:v>
                </c:pt>
                <c:pt idx="6515">
                  <c:v>5.4139999999999997</c:v>
                </c:pt>
                <c:pt idx="6516">
                  <c:v>5.415</c:v>
                </c:pt>
                <c:pt idx="6517">
                  <c:v>5.4160000000000004</c:v>
                </c:pt>
                <c:pt idx="6518">
                  <c:v>5.4169999999999998</c:v>
                </c:pt>
                <c:pt idx="6519">
                  <c:v>5.4180000000000001</c:v>
                </c:pt>
                <c:pt idx="6520">
                  <c:v>5.4189999999999996</c:v>
                </c:pt>
                <c:pt idx="6521">
                  <c:v>5.4189999999999996</c:v>
                </c:pt>
                <c:pt idx="6522">
                  <c:v>5.42</c:v>
                </c:pt>
                <c:pt idx="6523">
                  <c:v>5.4210000000000003</c:v>
                </c:pt>
                <c:pt idx="6524">
                  <c:v>5.4219999999999997</c:v>
                </c:pt>
                <c:pt idx="6525">
                  <c:v>5.423</c:v>
                </c:pt>
                <c:pt idx="6526">
                  <c:v>5.4240000000000004</c:v>
                </c:pt>
                <c:pt idx="6527">
                  <c:v>5.4240000000000004</c:v>
                </c:pt>
                <c:pt idx="6528">
                  <c:v>5.4249999999999998</c:v>
                </c:pt>
                <c:pt idx="6529">
                  <c:v>5.4260000000000002</c:v>
                </c:pt>
                <c:pt idx="6530">
                  <c:v>5.4269999999999996</c:v>
                </c:pt>
                <c:pt idx="6531">
                  <c:v>5.4279999999999999</c:v>
                </c:pt>
                <c:pt idx="6532">
                  <c:v>5.4290000000000003</c:v>
                </c:pt>
                <c:pt idx="6533">
                  <c:v>5.4290000000000003</c:v>
                </c:pt>
                <c:pt idx="6534">
                  <c:v>5.43</c:v>
                </c:pt>
                <c:pt idx="6535">
                  <c:v>5.431</c:v>
                </c:pt>
                <c:pt idx="6536">
                  <c:v>5.4320000000000004</c:v>
                </c:pt>
                <c:pt idx="6537">
                  <c:v>5.4329999999999998</c:v>
                </c:pt>
                <c:pt idx="6538">
                  <c:v>5.4340000000000002</c:v>
                </c:pt>
                <c:pt idx="6539">
                  <c:v>5.4340000000000002</c:v>
                </c:pt>
                <c:pt idx="6540">
                  <c:v>5.4349999999999996</c:v>
                </c:pt>
                <c:pt idx="6541">
                  <c:v>5.4359999999999999</c:v>
                </c:pt>
                <c:pt idx="6542">
                  <c:v>5.4370000000000003</c:v>
                </c:pt>
                <c:pt idx="6543">
                  <c:v>5.4379999999999997</c:v>
                </c:pt>
                <c:pt idx="6544">
                  <c:v>5.4390000000000001</c:v>
                </c:pt>
                <c:pt idx="6545">
                  <c:v>5.4390000000000001</c:v>
                </c:pt>
                <c:pt idx="6546">
                  <c:v>5.44</c:v>
                </c:pt>
                <c:pt idx="6547">
                  <c:v>5.4409999999999998</c:v>
                </c:pt>
                <c:pt idx="6548">
                  <c:v>5.4420000000000002</c:v>
                </c:pt>
                <c:pt idx="6549">
                  <c:v>5.4429999999999996</c:v>
                </c:pt>
                <c:pt idx="6550">
                  <c:v>5.444</c:v>
                </c:pt>
                <c:pt idx="6551">
                  <c:v>5.444</c:v>
                </c:pt>
                <c:pt idx="6552">
                  <c:v>5.4450000000000003</c:v>
                </c:pt>
                <c:pt idx="6553">
                  <c:v>5.4459999999999997</c:v>
                </c:pt>
                <c:pt idx="6554">
                  <c:v>5.4470000000000001</c:v>
                </c:pt>
                <c:pt idx="6555">
                  <c:v>5.4480000000000004</c:v>
                </c:pt>
                <c:pt idx="6556">
                  <c:v>5.4489999999999998</c:v>
                </c:pt>
                <c:pt idx="6557">
                  <c:v>5.4489999999999998</c:v>
                </c:pt>
                <c:pt idx="6558">
                  <c:v>5.45</c:v>
                </c:pt>
                <c:pt idx="6559">
                  <c:v>5.4509999999999996</c:v>
                </c:pt>
                <c:pt idx="6560">
                  <c:v>5.452</c:v>
                </c:pt>
                <c:pt idx="6561">
                  <c:v>5.4530000000000003</c:v>
                </c:pt>
                <c:pt idx="6562">
                  <c:v>5.4539999999999997</c:v>
                </c:pt>
                <c:pt idx="6563">
                  <c:v>5.4539999999999997</c:v>
                </c:pt>
                <c:pt idx="6564">
                  <c:v>5.4550000000000001</c:v>
                </c:pt>
                <c:pt idx="6565">
                  <c:v>5.4560000000000004</c:v>
                </c:pt>
                <c:pt idx="6566">
                  <c:v>5.4569999999999999</c:v>
                </c:pt>
                <c:pt idx="6567">
                  <c:v>5.4580000000000002</c:v>
                </c:pt>
                <c:pt idx="6568">
                  <c:v>5.4589999999999996</c:v>
                </c:pt>
                <c:pt idx="6569">
                  <c:v>5.4589999999999996</c:v>
                </c:pt>
                <c:pt idx="6570">
                  <c:v>5.46</c:v>
                </c:pt>
                <c:pt idx="6571">
                  <c:v>5.4610000000000003</c:v>
                </c:pt>
                <c:pt idx="6572">
                  <c:v>5.4619999999999997</c:v>
                </c:pt>
                <c:pt idx="6573">
                  <c:v>5.4630000000000001</c:v>
                </c:pt>
                <c:pt idx="6574">
                  <c:v>5.4630000000000001</c:v>
                </c:pt>
                <c:pt idx="6575">
                  <c:v>5.4640000000000004</c:v>
                </c:pt>
                <c:pt idx="6576">
                  <c:v>5.4649999999999999</c:v>
                </c:pt>
                <c:pt idx="6577">
                  <c:v>5.4660000000000002</c:v>
                </c:pt>
                <c:pt idx="6578">
                  <c:v>5.4669999999999996</c:v>
                </c:pt>
                <c:pt idx="6579">
                  <c:v>5.468</c:v>
                </c:pt>
                <c:pt idx="6580">
                  <c:v>5.468</c:v>
                </c:pt>
                <c:pt idx="6581">
                  <c:v>5.4690000000000003</c:v>
                </c:pt>
                <c:pt idx="6582">
                  <c:v>5.47</c:v>
                </c:pt>
                <c:pt idx="6583">
                  <c:v>5.4710000000000001</c:v>
                </c:pt>
                <c:pt idx="6584">
                  <c:v>5.4720000000000004</c:v>
                </c:pt>
                <c:pt idx="6585">
                  <c:v>5.4729999999999999</c:v>
                </c:pt>
                <c:pt idx="6586">
                  <c:v>5.4729999999999999</c:v>
                </c:pt>
                <c:pt idx="6587">
                  <c:v>5.4740000000000002</c:v>
                </c:pt>
                <c:pt idx="6588">
                  <c:v>5.4749999999999996</c:v>
                </c:pt>
                <c:pt idx="6589">
                  <c:v>5.476</c:v>
                </c:pt>
                <c:pt idx="6590">
                  <c:v>5.4770000000000003</c:v>
                </c:pt>
                <c:pt idx="6591">
                  <c:v>5.4779999999999998</c:v>
                </c:pt>
                <c:pt idx="6592">
                  <c:v>5.4779999999999998</c:v>
                </c:pt>
                <c:pt idx="6593">
                  <c:v>5.4790000000000001</c:v>
                </c:pt>
                <c:pt idx="6594">
                  <c:v>5.48</c:v>
                </c:pt>
                <c:pt idx="6595">
                  <c:v>5.4809999999999999</c:v>
                </c:pt>
                <c:pt idx="6596">
                  <c:v>5.4820000000000002</c:v>
                </c:pt>
                <c:pt idx="6597">
                  <c:v>5.4829999999999997</c:v>
                </c:pt>
                <c:pt idx="6598">
                  <c:v>5.4829999999999997</c:v>
                </c:pt>
                <c:pt idx="6599">
                  <c:v>5.484</c:v>
                </c:pt>
                <c:pt idx="6600">
                  <c:v>5.4850000000000003</c:v>
                </c:pt>
                <c:pt idx="6601">
                  <c:v>5.4859999999999998</c:v>
                </c:pt>
                <c:pt idx="6602">
                  <c:v>5.4870000000000001</c:v>
                </c:pt>
                <c:pt idx="6603">
                  <c:v>5.4880000000000004</c:v>
                </c:pt>
                <c:pt idx="6604">
                  <c:v>5.4880000000000004</c:v>
                </c:pt>
                <c:pt idx="6605">
                  <c:v>5.4889999999999999</c:v>
                </c:pt>
                <c:pt idx="6606">
                  <c:v>5.49</c:v>
                </c:pt>
                <c:pt idx="6607">
                  <c:v>5.4909999999999997</c:v>
                </c:pt>
                <c:pt idx="6608">
                  <c:v>5.492</c:v>
                </c:pt>
                <c:pt idx="6609">
                  <c:v>5.4930000000000003</c:v>
                </c:pt>
                <c:pt idx="6610">
                  <c:v>5.4930000000000003</c:v>
                </c:pt>
                <c:pt idx="6611">
                  <c:v>5.4939999999999998</c:v>
                </c:pt>
                <c:pt idx="6612">
                  <c:v>5.4950000000000001</c:v>
                </c:pt>
                <c:pt idx="6613">
                  <c:v>5.4960000000000004</c:v>
                </c:pt>
                <c:pt idx="6614">
                  <c:v>5.4969999999999999</c:v>
                </c:pt>
                <c:pt idx="6615">
                  <c:v>5.4980000000000002</c:v>
                </c:pt>
                <c:pt idx="6616">
                  <c:v>5.4980000000000002</c:v>
                </c:pt>
                <c:pt idx="6617">
                  <c:v>5.4989999999999997</c:v>
                </c:pt>
                <c:pt idx="6618">
                  <c:v>5.5</c:v>
                </c:pt>
                <c:pt idx="6619">
                  <c:v>5.5010000000000003</c:v>
                </c:pt>
                <c:pt idx="6620">
                  <c:v>5.5019999999999998</c:v>
                </c:pt>
                <c:pt idx="6621">
                  <c:v>5.5030000000000001</c:v>
                </c:pt>
                <c:pt idx="6622">
                  <c:v>5.5030000000000001</c:v>
                </c:pt>
                <c:pt idx="6623">
                  <c:v>5.5039999999999996</c:v>
                </c:pt>
                <c:pt idx="6624">
                  <c:v>5.5049999999999999</c:v>
                </c:pt>
                <c:pt idx="6625">
                  <c:v>5.5060000000000002</c:v>
                </c:pt>
                <c:pt idx="6626">
                  <c:v>5.5069999999999997</c:v>
                </c:pt>
                <c:pt idx="6627">
                  <c:v>5.508</c:v>
                </c:pt>
                <c:pt idx="6628">
                  <c:v>5.508</c:v>
                </c:pt>
                <c:pt idx="6629">
                  <c:v>5.5090000000000003</c:v>
                </c:pt>
                <c:pt idx="6630">
                  <c:v>5.51</c:v>
                </c:pt>
                <c:pt idx="6631">
                  <c:v>5.5110000000000001</c:v>
                </c:pt>
                <c:pt idx="6632">
                  <c:v>5.5119999999999996</c:v>
                </c:pt>
                <c:pt idx="6633">
                  <c:v>5.5129999999999999</c:v>
                </c:pt>
                <c:pt idx="6634">
                  <c:v>5.5129999999999999</c:v>
                </c:pt>
                <c:pt idx="6635">
                  <c:v>5.5140000000000002</c:v>
                </c:pt>
                <c:pt idx="6636">
                  <c:v>5.5149999999999997</c:v>
                </c:pt>
                <c:pt idx="6637">
                  <c:v>5.516</c:v>
                </c:pt>
                <c:pt idx="6638">
                  <c:v>5.5170000000000003</c:v>
                </c:pt>
                <c:pt idx="6639">
                  <c:v>5.5179999999999998</c:v>
                </c:pt>
                <c:pt idx="6640">
                  <c:v>5.5179999999999998</c:v>
                </c:pt>
                <c:pt idx="6641">
                  <c:v>5.5190000000000001</c:v>
                </c:pt>
                <c:pt idx="6642">
                  <c:v>5.52</c:v>
                </c:pt>
                <c:pt idx="6643">
                  <c:v>5.5209999999999999</c:v>
                </c:pt>
                <c:pt idx="6644">
                  <c:v>5.5220000000000002</c:v>
                </c:pt>
                <c:pt idx="6645">
                  <c:v>5.5229999999999997</c:v>
                </c:pt>
                <c:pt idx="6646">
                  <c:v>5.5229999999999997</c:v>
                </c:pt>
                <c:pt idx="6647">
                  <c:v>5.524</c:v>
                </c:pt>
                <c:pt idx="6648">
                  <c:v>5.5250000000000004</c:v>
                </c:pt>
                <c:pt idx="6649">
                  <c:v>5.5259999999999998</c:v>
                </c:pt>
                <c:pt idx="6650">
                  <c:v>5.5270000000000001</c:v>
                </c:pt>
                <c:pt idx="6651">
                  <c:v>5.5270000000000001</c:v>
                </c:pt>
                <c:pt idx="6652">
                  <c:v>5.5279999999999996</c:v>
                </c:pt>
                <c:pt idx="6653">
                  <c:v>5.5289999999999999</c:v>
                </c:pt>
                <c:pt idx="6654">
                  <c:v>5.53</c:v>
                </c:pt>
                <c:pt idx="6655">
                  <c:v>5.5309999999999997</c:v>
                </c:pt>
                <c:pt idx="6656">
                  <c:v>5.532</c:v>
                </c:pt>
                <c:pt idx="6657">
                  <c:v>5.532</c:v>
                </c:pt>
                <c:pt idx="6658">
                  <c:v>5.5330000000000004</c:v>
                </c:pt>
                <c:pt idx="6659">
                  <c:v>5.5339999999999998</c:v>
                </c:pt>
                <c:pt idx="6660">
                  <c:v>5.5350000000000001</c:v>
                </c:pt>
                <c:pt idx="6661">
                  <c:v>5.5359999999999996</c:v>
                </c:pt>
                <c:pt idx="6662">
                  <c:v>5.5369999999999999</c:v>
                </c:pt>
                <c:pt idx="6663">
                  <c:v>5.5369999999999999</c:v>
                </c:pt>
                <c:pt idx="6664">
                  <c:v>5.5380000000000003</c:v>
                </c:pt>
                <c:pt idx="6665">
                  <c:v>5.5389999999999997</c:v>
                </c:pt>
                <c:pt idx="6666">
                  <c:v>5.54</c:v>
                </c:pt>
                <c:pt idx="6667">
                  <c:v>5.5410000000000004</c:v>
                </c:pt>
                <c:pt idx="6668">
                  <c:v>5.5419999999999998</c:v>
                </c:pt>
                <c:pt idx="6669">
                  <c:v>5.5419999999999998</c:v>
                </c:pt>
                <c:pt idx="6670">
                  <c:v>5.5430000000000001</c:v>
                </c:pt>
                <c:pt idx="6671">
                  <c:v>5.5439999999999996</c:v>
                </c:pt>
                <c:pt idx="6672">
                  <c:v>5.5449999999999999</c:v>
                </c:pt>
                <c:pt idx="6673">
                  <c:v>5.5460000000000003</c:v>
                </c:pt>
                <c:pt idx="6674">
                  <c:v>5.5469999999999997</c:v>
                </c:pt>
                <c:pt idx="6675">
                  <c:v>5.5469999999999997</c:v>
                </c:pt>
                <c:pt idx="6676">
                  <c:v>5.548</c:v>
                </c:pt>
                <c:pt idx="6677">
                  <c:v>5.5490000000000004</c:v>
                </c:pt>
                <c:pt idx="6678">
                  <c:v>5.55</c:v>
                </c:pt>
                <c:pt idx="6679">
                  <c:v>5.5510000000000002</c:v>
                </c:pt>
                <c:pt idx="6680">
                  <c:v>5.5519999999999996</c:v>
                </c:pt>
                <c:pt idx="6681">
                  <c:v>5.5519999999999996</c:v>
                </c:pt>
                <c:pt idx="6682">
                  <c:v>5.5529999999999999</c:v>
                </c:pt>
                <c:pt idx="6683">
                  <c:v>5.5540000000000003</c:v>
                </c:pt>
                <c:pt idx="6684">
                  <c:v>5.5549999999999997</c:v>
                </c:pt>
                <c:pt idx="6685">
                  <c:v>5.556</c:v>
                </c:pt>
                <c:pt idx="6686">
                  <c:v>5.5570000000000004</c:v>
                </c:pt>
                <c:pt idx="6687">
                  <c:v>5.5570000000000004</c:v>
                </c:pt>
                <c:pt idx="6688">
                  <c:v>5.5579999999999998</c:v>
                </c:pt>
                <c:pt idx="6689">
                  <c:v>5.5590000000000002</c:v>
                </c:pt>
                <c:pt idx="6690">
                  <c:v>5.56</c:v>
                </c:pt>
                <c:pt idx="6691">
                  <c:v>5.5609999999999999</c:v>
                </c:pt>
                <c:pt idx="6692">
                  <c:v>5.5620000000000003</c:v>
                </c:pt>
                <c:pt idx="6693">
                  <c:v>5.5620000000000003</c:v>
                </c:pt>
                <c:pt idx="6694">
                  <c:v>5.5629999999999997</c:v>
                </c:pt>
                <c:pt idx="6695">
                  <c:v>5.5640000000000001</c:v>
                </c:pt>
                <c:pt idx="6696">
                  <c:v>5.5650000000000004</c:v>
                </c:pt>
                <c:pt idx="6697">
                  <c:v>5.5659999999999998</c:v>
                </c:pt>
                <c:pt idx="6698">
                  <c:v>5.5670000000000002</c:v>
                </c:pt>
                <c:pt idx="6699">
                  <c:v>5.5670000000000002</c:v>
                </c:pt>
                <c:pt idx="6700">
                  <c:v>5.5679999999999996</c:v>
                </c:pt>
                <c:pt idx="6701">
                  <c:v>5.569</c:v>
                </c:pt>
                <c:pt idx="6702">
                  <c:v>5.57</c:v>
                </c:pt>
                <c:pt idx="6703">
                  <c:v>5.5709999999999997</c:v>
                </c:pt>
                <c:pt idx="6704">
                  <c:v>5.5720000000000001</c:v>
                </c:pt>
                <c:pt idx="6705">
                  <c:v>5.5720000000000001</c:v>
                </c:pt>
                <c:pt idx="6706">
                  <c:v>5.5730000000000004</c:v>
                </c:pt>
                <c:pt idx="6707">
                  <c:v>5.5739999999999998</c:v>
                </c:pt>
                <c:pt idx="6708">
                  <c:v>5.5750000000000002</c:v>
                </c:pt>
                <c:pt idx="6709">
                  <c:v>5.5759999999999996</c:v>
                </c:pt>
                <c:pt idx="6710">
                  <c:v>5.577</c:v>
                </c:pt>
                <c:pt idx="6711">
                  <c:v>5.577</c:v>
                </c:pt>
                <c:pt idx="6712">
                  <c:v>5.5780000000000003</c:v>
                </c:pt>
                <c:pt idx="6713">
                  <c:v>5.5789999999999997</c:v>
                </c:pt>
                <c:pt idx="6714">
                  <c:v>5.58</c:v>
                </c:pt>
                <c:pt idx="6715">
                  <c:v>5.5810000000000004</c:v>
                </c:pt>
                <c:pt idx="6716">
                  <c:v>5.5819999999999999</c:v>
                </c:pt>
                <c:pt idx="6717">
                  <c:v>5.5819999999999999</c:v>
                </c:pt>
                <c:pt idx="6718">
                  <c:v>5.5830000000000002</c:v>
                </c:pt>
                <c:pt idx="6719">
                  <c:v>5.5839999999999996</c:v>
                </c:pt>
                <c:pt idx="6720">
                  <c:v>5.585</c:v>
                </c:pt>
                <c:pt idx="6721">
                  <c:v>5.5860000000000003</c:v>
                </c:pt>
                <c:pt idx="6722">
                  <c:v>5.5860000000000003</c:v>
                </c:pt>
                <c:pt idx="6723">
                  <c:v>5.5869999999999997</c:v>
                </c:pt>
                <c:pt idx="6724">
                  <c:v>5.5880000000000001</c:v>
                </c:pt>
                <c:pt idx="6725">
                  <c:v>5.5890000000000004</c:v>
                </c:pt>
                <c:pt idx="6726">
                  <c:v>5.59</c:v>
                </c:pt>
                <c:pt idx="6727">
                  <c:v>5.5910000000000002</c:v>
                </c:pt>
                <c:pt idx="6728">
                  <c:v>5.5910000000000002</c:v>
                </c:pt>
                <c:pt idx="6729">
                  <c:v>5.5919999999999996</c:v>
                </c:pt>
                <c:pt idx="6730">
                  <c:v>5.593</c:v>
                </c:pt>
                <c:pt idx="6731">
                  <c:v>5.5940000000000003</c:v>
                </c:pt>
                <c:pt idx="6732">
                  <c:v>5.5949999999999998</c:v>
                </c:pt>
                <c:pt idx="6733">
                  <c:v>5.5960000000000001</c:v>
                </c:pt>
                <c:pt idx="6734">
                  <c:v>5.5960000000000001</c:v>
                </c:pt>
                <c:pt idx="6735">
                  <c:v>5.5970000000000004</c:v>
                </c:pt>
                <c:pt idx="6736">
                  <c:v>5.5979999999999999</c:v>
                </c:pt>
                <c:pt idx="6737">
                  <c:v>5.5990000000000002</c:v>
                </c:pt>
                <c:pt idx="6738">
                  <c:v>5.6</c:v>
                </c:pt>
                <c:pt idx="6739">
                  <c:v>5.601</c:v>
                </c:pt>
                <c:pt idx="6740">
                  <c:v>5.601</c:v>
                </c:pt>
                <c:pt idx="6741">
                  <c:v>5.6020000000000003</c:v>
                </c:pt>
                <c:pt idx="6742">
                  <c:v>5.6029999999999998</c:v>
                </c:pt>
                <c:pt idx="6743">
                  <c:v>5.6040000000000001</c:v>
                </c:pt>
                <c:pt idx="6744">
                  <c:v>5.6050000000000004</c:v>
                </c:pt>
                <c:pt idx="6745">
                  <c:v>5.6059999999999999</c:v>
                </c:pt>
                <c:pt idx="6746">
                  <c:v>5.6059999999999999</c:v>
                </c:pt>
                <c:pt idx="6747">
                  <c:v>5.6070000000000002</c:v>
                </c:pt>
                <c:pt idx="6748">
                  <c:v>5.6079999999999997</c:v>
                </c:pt>
                <c:pt idx="6749">
                  <c:v>5.609</c:v>
                </c:pt>
                <c:pt idx="6750">
                  <c:v>5.61</c:v>
                </c:pt>
                <c:pt idx="6751">
                  <c:v>5.6109999999999998</c:v>
                </c:pt>
                <c:pt idx="6752">
                  <c:v>5.6109999999999998</c:v>
                </c:pt>
                <c:pt idx="6753">
                  <c:v>5.6120000000000001</c:v>
                </c:pt>
                <c:pt idx="6754">
                  <c:v>5.6130000000000004</c:v>
                </c:pt>
                <c:pt idx="6755">
                  <c:v>5.6139999999999999</c:v>
                </c:pt>
                <c:pt idx="6756">
                  <c:v>5.6150000000000002</c:v>
                </c:pt>
                <c:pt idx="6757">
                  <c:v>5.6159999999999997</c:v>
                </c:pt>
                <c:pt idx="6758">
                  <c:v>5.6159999999999997</c:v>
                </c:pt>
                <c:pt idx="6759">
                  <c:v>5.617</c:v>
                </c:pt>
                <c:pt idx="6760">
                  <c:v>5.6180000000000003</c:v>
                </c:pt>
                <c:pt idx="6761">
                  <c:v>5.6189999999999998</c:v>
                </c:pt>
                <c:pt idx="6762">
                  <c:v>5.62</c:v>
                </c:pt>
                <c:pt idx="6763">
                  <c:v>5.6210000000000004</c:v>
                </c:pt>
                <c:pt idx="6764">
                  <c:v>5.6210000000000004</c:v>
                </c:pt>
                <c:pt idx="6765">
                  <c:v>5.6219999999999999</c:v>
                </c:pt>
                <c:pt idx="6766">
                  <c:v>5.6230000000000002</c:v>
                </c:pt>
                <c:pt idx="6767">
                  <c:v>5.6239999999999997</c:v>
                </c:pt>
                <c:pt idx="6768">
                  <c:v>5.625</c:v>
                </c:pt>
                <c:pt idx="6769">
                  <c:v>5.6260000000000003</c:v>
                </c:pt>
                <c:pt idx="6770">
                  <c:v>5.6260000000000003</c:v>
                </c:pt>
                <c:pt idx="6771">
                  <c:v>5.6269999999999998</c:v>
                </c:pt>
                <c:pt idx="6772">
                  <c:v>5.6280000000000001</c:v>
                </c:pt>
                <c:pt idx="6773">
                  <c:v>5.6289999999999996</c:v>
                </c:pt>
                <c:pt idx="6774">
                  <c:v>5.63</c:v>
                </c:pt>
                <c:pt idx="6775">
                  <c:v>5.6310000000000002</c:v>
                </c:pt>
                <c:pt idx="6776">
                  <c:v>5.6310000000000002</c:v>
                </c:pt>
                <c:pt idx="6777">
                  <c:v>5.6319999999999997</c:v>
                </c:pt>
                <c:pt idx="6778">
                  <c:v>5.633</c:v>
                </c:pt>
                <c:pt idx="6779">
                  <c:v>5.6340000000000003</c:v>
                </c:pt>
                <c:pt idx="6780">
                  <c:v>5.6349999999999998</c:v>
                </c:pt>
                <c:pt idx="6781">
                  <c:v>5.6360000000000001</c:v>
                </c:pt>
                <c:pt idx="6782">
                  <c:v>5.6360000000000001</c:v>
                </c:pt>
                <c:pt idx="6783">
                  <c:v>5.6369999999999996</c:v>
                </c:pt>
                <c:pt idx="6784">
                  <c:v>5.6379999999999999</c:v>
                </c:pt>
                <c:pt idx="6785">
                  <c:v>5.6390000000000002</c:v>
                </c:pt>
                <c:pt idx="6786">
                  <c:v>5.64</c:v>
                </c:pt>
                <c:pt idx="6787">
                  <c:v>5.641</c:v>
                </c:pt>
                <c:pt idx="6788">
                  <c:v>5.641</c:v>
                </c:pt>
                <c:pt idx="6789">
                  <c:v>5.6420000000000003</c:v>
                </c:pt>
                <c:pt idx="6790">
                  <c:v>5.6429999999999998</c:v>
                </c:pt>
                <c:pt idx="6791">
                  <c:v>5.6440000000000001</c:v>
                </c:pt>
                <c:pt idx="6792">
                  <c:v>5.6449999999999996</c:v>
                </c:pt>
                <c:pt idx="6793">
                  <c:v>5.6459999999999999</c:v>
                </c:pt>
                <c:pt idx="6794">
                  <c:v>5.6459999999999999</c:v>
                </c:pt>
                <c:pt idx="6795">
                  <c:v>5.6470000000000002</c:v>
                </c:pt>
                <c:pt idx="6796">
                  <c:v>5.6479999999999997</c:v>
                </c:pt>
                <c:pt idx="6797">
                  <c:v>5.649</c:v>
                </c:pt>
                <c:pt idx="6798">
                  <c:v>5.65</c:v>
                </c:pt>
                <c:pt idx="6799">
                  <c:v>5.65</c:v>
                </c:pt>
                <c:pt idx="6800">
                  <c:v>5.6509999999999998</c:v>
                </c:pt>
                <c:pt idx="6801">
                  <c:v>5.6520000000000001</c:v>
                </c:pt>
                <c:pt idx="6802">
                  <c:v>5.6529999999999996</c:v>
                </c:pt>
                <c:pt idx="6803">
                  <c:v>5.6539999999999999</c:v>
                </c:pt>
                <c:pt idx="6804">
                  <c:v>5.6550000000000002</c:v>
                </c:pt>
                <c:pt idx="6805">
                  <c:v>5.6550000000000002</c:v>
                </c:pt>
                <c:pt idx="6806">
                  <c:v>5.6559999999999997</c:v>
                </c:pt>
                <c:pt idx="6807">
                  <c:v>5.657</c:v>
                </c:pt>
                <c:pt idx="6808">
                  <c:v>5.6580000000000004</c:v>
                </c:pt>
                <c:pt idx="6809">
                  <c:v>5.6589999999999998</c:v>
                </c:pt>
                <c:pt idx="6810">
                  <c:v>5.66</c:v>
                </c:pt>
                <c:pt idx="6811">
                  <c:v>5.66</c:v>
                </c:pt>
                <c:pt idx="6812">
                  <c:v>5.6609999999999996</c:v>
                </c:pt>
                <c:pt idx="6813">
                  <c:v>5.6619999999999999</c:v>
                </c:pt>
                <c:pt idx="6814">
                  <c:v>5.6630000000000003</c:v>
                </c:pt>
                <c:pt idx="6815">
                  <c:v>5.6639999999999997</c:v>
                </c:pt>
                <c:pt idx="6816">
                  <c:v>5.665</c:v>
                </c:pt>
                <c:pt idx="6817">
                  <c:v>5.665</c:v>
                </c:pt>
                <c:pt idx="6818">
                  <c:v>5.6660000000000004</c:v>
                </c:pt>
                <c:pt idx="6819">
                  <c:v>5.6669999999999998</c:v>
                </c:pt>
                <c:pt idx="6820">
                  <c:v>5.6680000000000001</c:v>
                </c:pt>
                <c:pt idx="6821">
                  <c:v>5.6689999999999996</c:v>
                </c:pt>
                <c:pt idx="6822">
                  <c:v>5.67</c:v>
                </c:pt>
                <c:pt idx="6823">
                  <c:v>5.67</c:v>
                </c:pt>
                <c:pt idx="6824">
                  <c:v>5.6710000000000003</c:v>
                </c:pt>
                <c:pt idx="6825">
                  <c:v>5.6719999999999997</c:v>
                </c:pt>
                <c:pt idx="6826">
                  <c:v>5.673</c:v>
                </c:pt>
                <c:pt idx="6827">
                  <c:v>5.6740000000000004</c:v>
                </c:pt>
                <c:pt idx="6828">
                  <c:v>5.6749999999999998</c:v>
                </c:pt>
                <c:pt idx="6829">
                  <c:v>5.6749999999999998</c:v>
                </c:pt>
                <c:pt idx="6830">
                  <c:v>5.6760000000000002</c:v>
                </c:pt>
                <c:pt idx="6831">
                  <c:v>5.6769999999999996</c:v>
                </c:pt>
                <c:pt idx="6832">
                  <c:v>5.6779999999999999</c:v>
                </c:pt>
                <c:pt idx="6833">
                  <c:v>5.6790000000000003</c:v>
                </c:pt>
                <c:pt idx="6834">
                  <c:v>5.68</c:v>
                </c:pt>
                <c:pt idx="6835">
                  <c:v>5.68</c:v>
                </c:pt>
                <c:pt idx="6836">
                  <c:v>5.681</c:v>
                </c:pt>
                <c:pt idx="6837">
                  <c:v>5.6820000000000004</c:v>
                </c:pt>
                <c:pt idx="6838">
                  <c:v>5.6829999999999998</c:v>
                </c:pt>
                <c:pt idx="6839">
                  <c:v>5.6840000000000002</c:v>
                </c:pt>
                <c:pt idx="6840">
                  <c:v>5.6849999999999996</c:v>
                </c:pt>
                <c:pt idx="6841">
                  <c:v>5.6849999999999996</c:v>
                </c:pt>
                <c:pt idx="6842">
                  <c:v>5.6859999999999999</c:v>
                </c:pt>
                <c:pt idx="6843">
                  <c:v>5.6870000000000003</c:v>
                </c:pt>
                <c:pt idx="6844">
                  <c:v>5.6879999999999997</c:v>
                </c:pt>
                <c:pt idx="6845">
                  <c:v>5.6890000000000001</c:v>
                </c:pt>
                <c:pt idx="6846">
                  <c:v>5.69</c:v>
                </c:pt>
                <c:pt idx="6847">
                  <c:v>5.69</c:v>
                </c:pt>
                <c:pt idx="6848">
                  <c:v>5.6909999999999998</c:v>
                </c:pt>
                <c:pt idx="6849">
                  <c:v>5.6920000000000002</c:v>
                </c:pt>
                <c:pt idx="6850">
                  <c:v>5.6929999999999996</c:v>
                </c:pt>
                <c:pt idx="6851">
                  <c:v>5.694</c:v>
                </c:pt>
                <c:pt idx="6852">
                  <c:v>5.6950000000000003</c:v>
                </c:pt>
                <c:pt idx="6853">
                  <c:v>5.6950000000000003</c:v>
                </c:pt>
                <c:pt idx="6854">
                  <c:v>5.6959999999999997</c:v>
                </c:pt>
                <c:pt idx="6855">
                  <c:v>5.6970000000000001</c:v>
                </c:pt>
                <c:pt idx="6856">
                  <c:v>5.6980000000000004</c:v>
                </c:pt>
                <c:pt idx="6857">
                  <c:v>5.6989999999999998</c:v>
                </c:pt>
                <c:pt idx="6858">
                  <c:v>5.7</c:v>
                </c:pt>
                <c:pt idx="6859">
                  <c:v>5.7</c:v>
                </c:pt>
                <c:pt idx="6860">
                  <c:v>5.7009999999999996</c:v>
                </c:pt>
                <c:pt idx="6861">
                  <c:v>5.702</c:v>
                </c:pt>
                <c:pt idx="6862">
                  <c:v>5.7030000000000003</c:v>
                </c:pt>
                <c:pt idx="6863">
                  <c:v>5.7039999999999997</c:v>
                </c:pt>
                <c:pt idx="6864">
                  <c:v>5.7050000000000001</c:v>
                </c:pt>
                <c:pt idx="6865">
                  <c:v>5.7050000000000001</c:v>
                </c:pt>
                <c:pt idx="6866">
                  <c:v>5.7060000000000004</c:v>
                </c:pt>
                <c:pt idx="6867">
                  <c:v>5.7069999999999999</c:v>
                </c:pt>
                <c:pt idx="6868">
                  <c:v>5.7080000000000002</c:v>
                </c:pt>
                <c:pt idx="6869">
                  <c:v>5.7089999999999996</c:v>
                </c:pt>
                <c:pt idx="6870">
                  <c:v>5.71</c:v>
                </c:pt>
                <c:pt idx="6871">
                  <c:v>5.71</c:v>
                </c:pt>
                <c:pt idx="6872">
                  <c:v>5.7110000000000003</c:v>
                </c:pt>
                <c:pt idx="6873">
                  <c:v>5.7119999999999997</c:v>
                </c:pt>
                <c:pt idx="6874">
                  <c:v>5.7130000000000001</c:v>
                </c:pt>
                <c:pt idx="6875">
                  <c:v>5.7140000000000004</c:v>
                </c:pt>
                <c:pt idx="6876">
                  <c:v>5.7140000000000004</c:v>
                </c:pt>
                <c:pt idx="6877">
                  <c:v>5.7149999999999999</c:v>
                </c:pt>
                <c:pt idx="6878">
                  <c:v>5.7160000000000002</c:v>
                </c:pt>
                <c:pt idx="6879">
                  <c:v>5.7169999999999996</c:v>
                </c:pt>
                <c:pt idx="6880">
                  <c:v>5.718</c:v>
                </c:pt>
                <c:pt idx="6881">
                  <c:v>5.7190000000000003</c:v>
                </c:pt>
                <c:pt idx="6882">
                  <c:v>5.7190000000000003</c:v>
                </c:pt>
                <c:pt idx="6883">
                  <c:v>5.72</c:v>
                </c:pt>
                <c:pt idx="6884">
                  <c:v>5.7210000000000001</c:v>
                </c:pt>
                <c:pt idx="6885">
                  <c:v>5.7220000000000004</c:v>
                </c:pt>
                <c:pt idx="6886">
                  <c:v>5.7229999999999999</c:v>
                </c:pt>
                <c:pt idx="6887">
                  <c:v>5.7240000000000002</c:v>
                </c:pt>
                <c:pt idx="6888">
                  <c:v>5.7240000000000002</c:v>
                </c:pt>
                <c:pt idx="6889">
                  <c:v>5.7249999999999996</c:v>
                </c:pt>
                <c:pt idx="6890">
                  <c:v>5.726</c:v>
                </c:pt>
                <c:pt idx="6891">
                  <c:v>5.7270000000000003</c:v>
                </c:pt>
                <c:pt idx="6892">
                  <c:v>5.7279999999999998</c:v>
                </c:pt>
                <c:pt idx="6893">
                  <c:v>5.7290000000000001</c:v>
                </c:pt>
                <c:pt idx="6894">
                  <c:v>5.7290000000000001</c:v>
                </c:pt>
                <c:pt idx="6895">
                  <c:v>5.73</c:v>
                </c:pt>
                <c:pt idx="6896">
                  <c:v>5.7309999999999999</c:v>
                </c:pt>
                <c:pt idx="6897">
                  <c:v>5.7320000000000002</c:v>
                </c:pt>
                <c:pt idx="6898">
                  <c:v>5.7329999999999997</c:v>
                </c:pt>
                <c:pt idx="6899">
                  <c:v>5.734</c:v>
                </c:pt>
                <c:pt idx="6900">
                  <c:v>5.734</c:v>
                </c:pt>
                <c:pt idx="6901">
                  <c:v>5.7350000000000003</c:v>
                </c:pt>
                <c:pt idx="6902">
                  <c:v>5.7359999999999998</c:v>
                </c:pt>
                <c:pt idx="6903">
                  <c:v>5.7370000000000001</c:v>
                </c:pt>
                <c:pt idx="6904">
                  <c:v>5.7380000000000004</c:v>
                </c:pt>
                <c:pt idx="6905">
                  <c:v>5.7389999999999999</c:v>
                </c:pt>
                <c:pt idx="6906">
                  <c:v>5.7389999999999999</c:v>
                </c:pt>
                <c:pt idx="6907">
                  <c:v>5.74</c:v>
                </c:pt>
                <c:pt idx="6908">
                  <c:v>5.7409999999999997</c:v>
                </c:pt>
                <c:pt idx="6909">
                  <c:v>5.742</c:v>
                </c:pt>
                <c:pt idx="6910">
                  <c:v>5.7430000000000003</c:v>
                </c:pt>
                <c:pt idx="6911">
                  <c:v>5.7439999999999998</c:v>
                </c:pt>
                <c:pt idx="6912">
                  <c:v>5.7439999999999998</c:v>
                </c:pt>
                <c:pt idx="6913">
                  <c:v>5.7450000000000001</c:v>
                </c:pt>
                <c:pt idx="6914">
                  <c:v>5.7460000000000004</c:v>
                </c:pt>
                <c:pt idx="6915">
                  <c:v>5.7469999999999999</c:v>
                </c:pt>
                <c:pt idx="6916">
                  <c:v>5.7480000000000002</c:v>
                </c:pt>
                <c:pt idx="6917">
                  <c:v>5.7489999999999997</c:v>
                </c:pt>
                <c:pt idx="6918">
                  <c:v>5.7489999999999997</c:v>
                </c:pt>
                <c:pt idx="6919">
                  <c:v>5.75</c:v>
                </c:pt>
                <c:pt idx="6920">
                  <c:v>5.7510000000000003</c:v>
                </c:pt>
                <c:pt idx="6921">
                  <c:v>5.7519999999999998</c:v>
                </c:pt>
                <c:pt idx="6922">
                  <c:v>5.7530000000000001</c:v>
                </c:pt>
                <c:pt idx="6923">
                  <c:v>5.7539999999999996</c:v>
                </c:pt>
                <c:pt idx="6924">
                  <c:v>5.7539999999999996</c:v>
                </c:pt>
                <c:pt idx="6925">
                  <c:v>5.7549999999999999</c:v>
                </c:pt>
                <c:pt idx="6926">
                  <c:v>5.7560000000000002</c:v>
                </c:pt>
                <c:pt idx="6927">
                  <c:v>5.7569999999999997</c:v>
                </c:pt>
                <c:pt idx="6928">
                  <c:v>5.758</c:v>
                </c:pt>
                <c:pt idx="6929">
                  <c:v>5.7590000000000003</c:v>
                </c:pt>
                <c:pt idx="6930">
                  <c:v>5.7590000000000003</c:v>
                </c:pt>
                <c:pt idx="6931">
                  <c:v>5.76</c:v>
                </c:pt>
                <c:pt idx="6932">
                  <c:v>5.7610000000000001</c:v>
                </c:pt>
                <c:pt idx="6933">
                  <c:v>5.7619999999999996</c:v>
                </c:pt>
                <c:pt idx="6934">
                  <c:v>5.7629999999999999</c:v>
                </c:pt>
                <c:pt idx="6935">
                  <c:v>5.7640000000000002</c:v>
                </c:pt>
                <c:pt idx="6936">
                  <c:v>5.7640000000000002</c:v>
                </c:pt>
                <c:pt idx="6937">
                  <c:v>5.7649999999999997</c:v>
                </c:pt>
                <c:pt idx="6938">
                  <c:v>5.766</c:v>
                </c:pt>
                <c:pt idx="6939">
                  <c:v>5.7670000000000003</c:v>
                </c:pt>
                <c:pt idx="6940">
                  <c:v>5.7679999999999998</c:v>
                </c:pt>
                <c:pt idx="6941">
                  <c:v>5.7690000000000001</c:v>
                </c:pt>
                <c:pt idx="6942">
                  <c:v>5.7690000000000001</c:v>
                </c:pt>
                <c:pt idx="6943">
                  <c:v>5.77</c:v>
                </c:pt>
                <c:pt idx="6944">
                  <c:v>5.7709999999999999</c:v>
                </c:pt>
                <c:pt idx="6945">
                  <c:v>5.7720000000000002</c:v>
                </c:pt>
                <c:pt idx="6946">
                  <c:v>5.7729999999999997</c:v>
                </c:pt>
                <c:pt idx="6947">
                  <c:v>5.774</c:v>
                </c:pt>
                <c:pt idx="6948">
                  <c:v>5.774</c:v>
                </c:pt>
                <c:pt idx="6949">
                  <c:v>5.7750000000000004</c:v>
                </c:pt>
                <c:pt idx="6950">
                  <c:v>5.7759999999999998</c:v>
                </c:pt>
                <c:pt idx="6951">
                  <c:v>5.7770000000000001</c:v>
                </c:pt>
                <c:pt idx="6952">
                  <c:v>5.7779999999999996</c:v>
                </c:pt>
                <c:pt idx="6953">
                  <c:v>5.7779999999999996</c:v>
                </c:pt>
                <c:pt idx="6954">
                  <c:v>5.7789999999999999</c:v>
                </c:pt>
                <c:pt idx="6955">
                  <c:v>5.78</c:v>
                </c:pt>
                <c:pt idx="6956">
                  <c:v>5.7809999999999997</c:v>
                </c:pt>
                <c:pt idx="6957">
                  <c:v>5.782</c:v>
                </c:pt>
                <c:pt idx="6958">
                  <c:v>5.7830000000000004</c:v>
                </c:pt>
                <c:pt idx="6959">
                  <c:v>5.7830000000000004</c:v>
                </c:pt>
                <c:pt idx="6960">
                  <c:v>5.7839999999999998</c:v>
                </c:pt>
                <c:pt idx="6961">
                  <c:v>5.7850000000000001</c:v>
                </c:pt>
                <c:pt idx="6962">
                  <c:v>5.7859999999999996</c:v>
                </c:pt>
                <c:pt idx="6963">
                  <c:v>5.7869999999999999</c:v>
                </c:pt>
                <c:pt idx="6964">
                  <c:v>5.7880000000000003</c:v>
                </c:pt>
                <c:pt idx="6965">
                  <c:v>5.7880000000000003</c:v>
                </c:pt>
                <c:pt idx="6966">
                  <c:v>5.7889999999999997</c:v>
                </c:pt>
                <c:pt idx="6967">
                  <c:v>5.79</c:v>
                </c:pt>
                <c:pt idx="6968">
                  <c:v>5.7910000000000004</c:v>
                </c:pt>
                <c:pt idx="6969">
                  <c:v>5.7919999999999998</c:v>
                </c:pt>
                <c:pt idx="6970">
                  <c:v>5.7930000000000001</c:v>
                </c:pt>
                <c:pt idx="6971">
                  <c:v>5.7930000000000001</c:v>
                </c:pt>
                <c:pt idx="6972">
                  <c:v>5.7939999999999996</c:v>
                </c:pt>
                <c:pt idx="6973">
                  <c:v>5.7949999999999999</c:v>
                </c:pt>
                <c:pt idx="6974">
                  <c:v>5.7960000000000003</c:v>
                </c:pt>
                <c:pt idx="6975">
                  <c:v>5.7969999999999997</c:v>
                </c:pt>
                <c:pt idx="6976">
                  <c:v>5.798</c:v>
                </c:pt>
                <c:pt idx="6977">
                  <c:v>5.798</c:v>
                </c:pt>
                <c:pt idx="6978">
                  <c:v>5.7990000000000004</c:v>
                </c:pt>
                <c:pt idx="6979">
                  <c:v>5.8</c:v>
                </c:pt>
                <c:pt idx="6980">
                  <c:v>5.8010000000000002</c:v>
                </c:pt>
                <c:pt idx="6981">
                  <c:v>5.8019999999999996</c:v>
                </c:pt>
                <c:pt idx="6982">
                  <c:v>5.8029999999999999</c:v>
                </c:pt>
                <c:pt idx="6983">
                  <c:v>5.8029999999999999</c:v>
                </c:pt>
                <c:pt idx="6984">
                  <c:v>5.8040000000000003</c:v>
                </c:pt>
                <c:pt idx="6985">
                  <c:v>5.8049999999999997</c:v>
                </c:pt>
                <c:pt idx="6986">
                  <c:v>5.806</c:v>
                </c:pt>
                <c:pt idx="6987">
                  <c:v>5.8070000000000004</c:v>
                </c:pt>
                <c:pt idx="6988">
                  <c:v>5.8079999999999998</c:v>
                </c:pt>
                <c:pt idx="6989">
                  <c:v>5.8079999999999998</c:v>
                </c:pt>
                <c:pt idx="6990">
                  <c:v>5.8090000000000002</c:v>
                </c:pt>
                <c:pt idx="6991">
                  <c:v>5.81</c:v>
                </c:pt>
                <c:pt idx="6992">
                  <c:v>5.8109999999999999</c:v>
                </c:pt>
                <c:pt idx="6993">
                  <c:v>5.8120000000000003</c:v>
                </c:pt>
                <c:pt idx="6994">
                  <c:v>5.8129999999999997</c:v>
                </c:pt>
                <c:pt idx="6995">
                  <c:v>5.8129999999999997</c:v>
                </c:pt>
                <c:pt idx="6996">
                  <c:v>5.8140000000000001</c:v>
                </c:pt>
                <c:pt idx="6997">
                  <c:v>5.8150000000000004</c:v>
                </c:pt>
                <c:pt idx="6998">
                  <c:v>5.8159999999999998</c:v>
                </c:pt>
                <c:pt idx="6999">
                  <c:v>5.8170000000000002</c:v>
                </c:pt>
                <c:pt idx="7000">
                  <c:v>5.8179999999999996</c:v>
                </c:pt>
                <c:pt idx="7001">
                  <c:v>5.8179999999999996</c:v>
                </c:pt>
                <c:pt idx="7002">
                  <c:v>5.819</c:v>
                </c:pt>
                <c:pt idx="7003">
                  <c:v>5.82</c:v>
                </c:pt>
                <c:pt idx="7004">
                  <c:v>5.8209999999999997</c:v>
                </c:pt>
                <c:pt idx="7005">
                  <c:v>5.8220000000000001</c:v>
                </c:pt>
                <c:pt idx="7006">
                  <c:v>5.8230000000000004</c:v>
                </c:pt>
                <c:pt idx="7007">
                  <c:v>5.8230000000000004</c:v>
                </c:pt>
                <c:pt idx="7008">
                  <c:v>5.8239999999999998</c:v>
                </c:pt>
                <c:pt idx="7009">
                  <c:v>5.8250000000000002</c:v>
                </c:pt>
                <c:pt idx="7010">
                  <c:v>5.8259999999999996</c:v>
                </c:pt>
                <c:pt idx="7011">
                  <c:v>5.827</c:v>
                </c:pt>
                <c:pt idx="7012">
                  <c:v>5.8280000000000003</c:v>
                </c:pt>
                <c:pt idx="7013">
                  <c:v>5.8280000000000003</c:v>
                </c:pt>
                <c:pt idx="7014">
                  <c:v>5.8289999999999997</c:v>
                </c:pt>
                <c:pt idx="7015">
                  <c:v>5.83</c:v>
                </c:pt>
                <c:pt idx="7016">
                  <c:v>5.8310000000000004</c:v>
                </c:pt>
                <c:pt idx="7017">
                  <c:v>5.8319999999999999</c:v>
                </c:pt>
                <c:pt idx="7018">
                  <c:v>5.8330000000000002</c:v>
                </c:pt>
                <c:pt idx="7019">
                  <c:v>5.8330000000000002</c:v>
                </c:pt>
                <c:pt idx="7020">
                  <c:v>5.8339999999999996</c:v>
                </c:pt>
                <c:pt idx="7021">
                  <c:v>5.835</c:v>
                </c:pt>
                <c:pt idx="7022">
                  <c:v>5.8360000000000003</c:v>
                </c:pt>
                <c:pt idx="7023">
                  <c:v>5.8369999999999997</c:v>
                </c:pt>
                <c:pt idx="7024">
                  <c:v>5.8369999999999997</c:v>
                </c:pt>
                <c:pt idx="7025">
                  <c:v>5.8380000000000001</c:v>
                </c:pt>
                <c:pt idx="7026">
                  <c:v>5.8390000000000004</c:v>
                </c:pt>
                <c:pt idx="7027">
                  <c:v>5.84</c:v>
                </c:pt>
                <c:pt idx="7028">
                  <c:v>5.8410000000000002</c:v>
                </c:pt>
                <c:pt idx="7029">
                  <c:v>5.8419999999999996</c:v>
                </c:pt>
                <c:pt idx="7030">
                  <c:v>5.8419999999999996</c:v>
                </c:pt>
                <c:pt idx="7031">
                  <c:v>5.843</c:v>
                </c:pt>
                <c:pt idx="7032">
                  <c:v>5.8440000000000003</c:v>
                </c:pt>
                <c:pt idx="7033">
                  <c:v>5.8449999999999998</c:v>
                </c:pt>
                <c:pt idx="7034">
                  <c:v>5.8460000000000001</c:v>
                </c:pt>
                <c:pt idx="7035">
                  <c:v>5.8470000000000004</c:v>
                </c:pt>
                <c:pt idx="7036">
                  <c:v>5.8470000000000004</c:v>
                </c:pt>
                <c:pt idx="7037">
                  <c:v>5.8479999999999999</c:v>
                </c:pt>
                <c:pt idx="7038">
                  <c:v>5.8490000000000002</c:v>
                </c:pt>
                <c:pt idx="7039">
                  <c:v>5.85</c:v>
                </c:pt>
                <c:pt idx="7040">
                  <c:v>5.851</c:v>
                </c:pt>
                <c:pt idx="7041">
                  <c:v>5.8520000000000003</c:v>
                </c:pt>
                <c:pt idx="7042">
                  <c:v>5.8520000000000003</c:v>
                </c:pt>
                <c:pt idx="7043">
                  <c:v>5.8529999999999998</c:v>
                </c:pt>
                <c:pt idx="7044">
                  <c:v>5.8540000000000001</c:v>
                </c:pt>
                <c:pt idx="7045">
                  <c:v>5.8550000000000004</c:v>
                </c:pt>
                <c:pt idx="7046">
                  <c:v>5.8559999999999999</c:v>
                </c:pt>
                <c:pt idx="7047">
                  <c:v>5.8570000000000002</c:v>
                </c:pt>
                <c:pt idx="7048">
                  <c:v>5.8570000000000002</c:v>
                </c:pt>
                <c:pt idx="7049">
                  <c:v>5.8579999999999997</c:v>
                </c:pt>
                <c:pt idx="7050">
                  <c:v>5.859</c:v>
                </c:pt>
                <c:pt idx="7051">
                  <c:v>5.86</c:v>
                </c:pt>
                <c:pt idx="7052">
                  <c:v>5.8609999999999998</c:v>
                </c:pt>
                <c:pt idx="7053">
                  <c:v>5.8620000000000001</c:v>
                </c:pt>
                <c:pt idx="7054">
                  <c:v>5.8620000000000001</c:v>
                </c:pt>
                <c:pt idx="7055">
                  <c:v>5.8630000000000004</c:v>
                </c:pt>
                <c:pt idx="7056">
                  <c:v>5.8639999999999999</c:v>
                </c:pt>
                <c:pt idx="7057">
                  <c:v>5.8650000000000002</c:v>
                </c:pt>
                <c:pt idx="7058">
                  <c:v>5.8659999999999997</c:v>
                </c:pt>
                <c:pt idx="7059">
                  <c:v>5.867</c:v>
                </c:pt>
                <c:pt idx="7060">
                  <c:v>5.867</c:v>
                </c:pt>
                <c:pt idx="7061">
                  <c:v>5.8680000000000003</c:v>
                </c:pt>
                <c:pt idx="7062">
                  <c:v>5.8689999999999998</c:v>
                </c:pt>
                <c:pt idx="7063">
                  <c:v>5.87</c:v>
                </c:pt>
                <c:pt idx="7064">
                  <c:v>5.8710000000000004</c:v>
                </c:pt>
                <c:pt idx="7065">
                  <c:v>5.8719999999999999</c:v>
                </c:pt>
                <c:pt idx="7066">
                  <c:v>5.8719999999999999</c:v>
                </c:pt>
                <c:pt idx="7067">
                  <c:v>5.8730000000000002</c:v>
                </c:pt>
                <c:pt idx="7068">
                  <c:v>5.8739999999999997</c:v>
                </c:pt>
                <c:pt idx="7069">
                  <c:v>5.875</c:v>
                </c:pt>
                <c:pt idx="7070">
                  <c:v>5.8760000000000003</c:v>
                </c:pt>
                <c:pt idx="7071">
                  <c:v>5.8769999999999998</c:v>
                </c:pt>
                <c:pt idx="7072">
                  <c:v>5.8769999999999998</c:v>
                </c:pt>
                <c:pt idx="7073">
                  <c:v>5.8780000000000001</c:v>
                </c:pt>
                <c:pt idx="7074">
                  <c:v>5.8789999999999996</c:v>
                </c:pt>
                <c:pt idx="7075">
                  <c:v>5.88</c:v>
                </c:pt>
                <c:pt idx="7076">
                  <c:v>5.8810000000000002</c:v>
                </c:pt>
                <c:pt idx="7077">
                  <c:v>5.8819999999999997</c:v>
                </c:pt>
                <c:pt idx="7078">
                  <c:v>5.8819999999999997</c:v>
                </c:pt>
                <c:pt idx="7079">
                  <c:v>5.883</c:v>
                </c:pt>
                <c:pt idx="7080">
                  <c:v>5.8840000000000003</c:v>
                </c:pt>
                <c:pt idx="7081">
                  <c:v>5.8849999999999998</c:v>
                </c:pt>
                <c:pt idx="7082">
                  <c:v>5.8860000000000001</c:v>
                </c:pt>
                <c:pt idx="7083">
                  <c:v>5.8869999999999996</c:v>
                </c:pt>
                <c:pt idx="7084">
                  <c:v>5.8869999999999996</c:v>
                </c:pt>
                <c:pt idx="7085">
                  <c:v>5.8879999999999999</c:v>
                </c:pt>
                <c:pt idx="7086">
                  <c:v>5.8890000000000002</c:v>
                </c:pt>
                <c:pt idx="7087">
                  <c:v>5.89</c:v>
                </c:pt>
                <c:pt idx="7088">
                  <c:v>5.891</c:v>
                </c:pt>
                <c:pt idx="7089">
                  <c:v>5.8920000000000003</c:v>
                </c:pt>
                <c:pt idx="7090">
                  <c:v>5.8920000000000003</c:v>
                </c:pt>
                <c:pt idx="7091">
                  <c:v>5.8929999999999998</c:v>
                </c:pt>
                <c:pt idx="7092">
                  <c:v>5.8940000000000001</c:v>
                </c:pt>
                <c:pt idx="7093">
                  <c:v>5.8949999999999996</c:v>
                </c:pt>
                <c:pt idx="7094">
                  <c:v>5.8959999999999999</c:v>
                </c:pt>
                <c:pt idx="7095">
                  <c:v>5.8970000000000002</c:v>
                </c:pt>
                <c:pt idx="7096">
                  <c:v>5.8970000000000002</c:v>
                </c:pt>
                <c:pt idx="7097">
                  <c:v>5.8979999999999997</c:v>
                </c:pt>
                <c:pt idx="7098">
                  <c:v>5.899</c:v>
                </c:pt>
                <c:pt idx="7099">
                  <c:v>5.9</c:v>
                </c:pt>
                <c:pt idx="7100">
                  <c:v>5.9009999999999998</c:v>
                </c:pt>
                <c:pt idx="7101">
                  <c:v>5.9009999999999998</c:v>
                </c:pt>
                <c:pt idx="7102">
                  <c:v>5.9020000000000001</c:v>
                </c:pt>
                <c:pt idx="7103">
                  <c:v>5.9029999999999996</c:v>
                </c:pt>
                <c:pt idx="7104">
                  <c:v>5.9039999999999999</c:v>
                </c:pt>
                <c:pt idx="7105">
                  <c:v>5.9050000000000002</c:v>
                </c:pt>
                <c:pt idx="7106">
                  <c:v>5.9059999999999997</c:v>
                </c:pt>
                <c:pt idx="7107">
                  <c:v>5.9059999999999997</c:v>
                </c:pt>
                <c:pt idx="7108">
                  <c:v>5.907</c:v>
                </c:pt>
                <c:pt idx="7109">
                  <c:v>5.9080000000000004</c:v>
                </c:pt>
                <c:pt idx="7110">
                  <c:v>5.9089999999999998</c:v>
                </c:pt>
                <c:pt idx="7111">
                  <c:v>5.91</c:v>
                </c:pt>
                <c:pt idx="7112">
                  <c:v>5.9109999999999996</c:v>
                </c:pt>
                <c:pt idx="7113">
                  <c:v>5.9109999999999996</c:v>
                </c:pt>
                <c:pt idx="7114">
                  <c:v>5.9119999999999999</c:v>
                </c:pt>
                <c:pt idx="7115">
                  <c:v>5.9130000000000003</c:v>
                </c:pt>
                <c:pt idx="7116">
                  <c:v>5.9139999999999997</c:v>
                </c:pt>
                <c:pt idx="7117">
                  <c:v>5.915</c:v>
                </c:pt>
                <c:pt idx="7118">
                  <c:v>5.9160000000000004</c:v>
                </c:pt>
                <c:pt idx="7119">
                  <c:v>5.9160000000000004</c:v>
                </c:pt>
                <c:pt idx="7120">
                  <c:v>5.9169999999999998</c:v>
                </c:pt>
                <c:pt idx="7121">
                  <c:v>5.9180000000000001</c:v>
                </c:pt>
                <c:pt idx="7122">
                  <c:v>5.9189999999999996</c:v>
                </c:pt>
                <c:pt idx="7123">
                  <c:v>5.92</c:v>
                </c:pt>
                <c:pt idx="7124">
                  <c:v>5.9210000000000003</c:v>
                </c:pt>
                <c:pt idx="7125">
                  <c:v>5.9210000000000003</c:v>
                </c:pt>
                <c:pt idx="7126">
                  <c:v>5.9219999999999997</c:v>
                </c:pt>
                <c:pt idx="7127">
                  <c:v>5.923</c:v>
                </c:pt>
                <c:pt idx="7128">
                  <c:v>5.9240000000000004</c:v>
                </c:pt>
                <c:pt idx="7129">
                  <c:v>5.9249999999999998</c:v>
                </c:pt>
                <c:pt idx="7130">
                  <c:v>5.9260000000000002</c:v>
                </c:pt>
                <c:pt idx="7131">
                  <c:v>5.9260000000000002</c:v>
                </c:pt>
                <c:pt idx="7132">
                  <c:v>5.9269999999999996</c:v>
                </c:pt>
                <c:pt idx="7133">
                  <c:v>5.9279999999999999</c:v>
                </c:pt>
                <c:pt idx="7134">
                  <c:v>5.9290000000000003</c:v>
                </c:pt>
                <c:pt idx="7135">
                  <c:v>5.93</c:v>
                </c:pt>
                <c:pt idx="7136">
                  <c:v>5.931</c:v>
                </c:pt>
                <c:pt idx="7137">
                  <c:v>5.931</c:v>
                </c:pt>
                <c:pt idx="7138">
                  <c:v>5.9320000000000004</c:v>
                </c:pt>
                <c:pt idx="7139">
                  <c:v>5.9329999999999998</c:v>
                </c:pt>
                <c:pt idx="7140">
                  <c:v>5.9340000000000002</c:v>
                </c:pt>
                <c:pt idx="7141">
                  <c:v>5.9349999999999996</c:v>
                </c:pt>
                <c:pt idx="7142">
                  <c:v>5.9359999999999999</c:v>
                </c:pt>
                <c:pt idx="7143">
                  <c:v>5.9359999999999999</c:v>
                </c:pt>
                <c:pt idx="7144">
                  <c:v>5.9370000000000003</c:v>
                </c:pt>
                <c:pt idx="7145">
                  <c:v>5.9379999999999997</c:v>
                </c:pt>
                <c:pt idx="7146">
                  <c:v>5.9390000000000001</c:v>
                </c:pt>
                <c:pt idx="7147">
                  <c:v>5.94</c:v>
                </c:pt>
                <c:pt idx="7148">
                  <c:v>5.9409999999999998</c:v>
                </c:pt>
                <c:pt idx="7149">
                  <c:v>5.9409999999999998</c:v>
                </c:pt>
                <c:pt idx="7150">
                  <c:v>5.9420000000000002</c:v>
                </c:pt>
                <c:pt idx="7151">
                  <c:v>5.9429999999999996</c:v>
                </c:pt>
                <c:pt idx="7152">
                  <c:v>5.944</c:v>
                </c:pt>
                <c:pt idx="7153">
                  <c:v>5.9450000000000003</c:v>
                </c:pt>
                <c:pt idx="7154">
                  <c:v>5.9459999999999997</c:v>
                </c:pt>
                <c:pt idx="7155">
                  <c:v>5.9459999999999997</c:v>
                </c:pt>
                <c:pt idx="7156">
                  <c:v>5.9470000000000001</c:v>
                </c:pt>
                <c:pt idx="7157">
                  <c:v>5.9480000000000004</c:v>
                </c:pt>
                <c:pt idx="7158">
                  <c:v>5.9489999999999998</c:v>
                </c:pt>
                <c:pt idx="7159">
                  <c:v>5.95</c:v>
                </c:pt>
                <c:pt idx="7160">
                  <c:v>5.9509999999999996</c:v>
                </c:pt>
                <c:pt idx="7161">
                  <c:v>5.9509999999999996</c:v>
                </c:pt>
                <c:pt idx="7162">
                  <c:v>5.952</c:v>
                </c:pt>
                <c:pt idx="7163">
                  <c:v>5.9530000000000003</c:v>
                </c:pt>
                <c:pt idx="7164">
                  <c:v>5.9539999999999997</c:v>
                </c:pt>
                <c:pt idx="7165">
                  <c:v>5.9550000000000001</c:v>
                </c:pt>
                <c:pt idx="7166">
                  <c:v>5.9560000000000004</c:v>
                </c:pt>
                <c:pt idx="7167">
                  <c:v>5.9560000000000004</c:v>
                </c:pt>
                <c:pt idx="7168">
                  <c:v>5.9569999999999999</c:v>
                </c:pt>
                <c:pt idx="7169">
                  <c:v>5.9580000000000002</c:v>
                </c:pt>
                <c:pt idx="7170">
                  <c:v>5.9589999999999996</c:v>
                </c:pt>
                <c:pt idx="7171">
                  <c:v>5.96</c:v>
                </c:pt>
                <c:pt idx="7172">
                  <c:v>5.9610000000000003</c:v>
                </c:pt>
                <c:pt idx="7173">
                  <c:v>5.9610000000000003</c:v>
                </c:pt>
                <c:pt idx="7174">
                  <c:v>5.9619999999999997</c:v>
                </c:pt>
                <c:pt idx="7175">
                  <c:v>5.9630000000000001</c:v>
                </c:pt>
                <c:pt idx="7176">
                  <c:v>5.9640000000000004</c:v>
                </c:pt>
                <c:pt idx="7177">
                  <c:v>5.9649999999999999</c:v>
                </c:pt>
                <c:pt idx="7178">
                  <c:v>5.9649999999999999</c:v>
                </c:pt>
                <c:pt idx="7179">
                  <c:v>5.9660000000000002</c:v>
                </c:pt>
                <c:pt idx="7180">
                  <c:v>5.9669999999999996</c:v>
                </c:pt>
                <c:pt idx="7181">
                  <c:v>5.968</c:v>
                </c:pt>
                <c:pt idx="7182">
                  <c:v>5.9690000000000003</c:v>
                </c:pt>
                <c:pt idx="7183">
                  <c:v>5.97</c:v>
                </c:pt>
                <c:pt idx="7184">
                  <c:v>5.97</c:v>
                </c:pt>
                <c:pt idx="7185">
                  <c:v>5.9710000000000001</c:v>
                </c:pt>
                <c:pt idx="7186">
                  <c:v>5.9720000000000004</c:v>
                </c:pt>
                <c:pt idx="7187">
                  <c:v>5.9729999999999999</c:v>
                </c:pt>
                <c:pt idx="7188">
                  <c:v>5.9740000000000002</c:v>
                </c:pt>
                <c:pt idx="7189">
                  <c:v>5.9749999999999996</c:v>
                </c:pt>
                <c:pt idx="7190">
                  <c:v>5.9749999999999996</c:v>
                </c:pt>
                <c:pt idx="7191">
                  <c:v>5.976</c:v>
                </c:pt>
                <c:pt idx="7192">
                  <c:v>5.9770000000000003</c:v>
                </c:pt>
                <c:pt idx="7193">
                  <c:v>5.9779999999999998</c:v>
                </c:pt>
                <c:pt idx="7194">
                  <c:v>5.9790000000000001</c:v>
                </c:pt>
                <c:pt idx="7195">
                  <c:v>5.98</c:v>
                </c:pt>
                <c:pt idx="7196">
                  <c:v>5.98</c:v>
                </c:pt>
                <c:pt idx="7197">
                  <c:v>5.9809999999999999</c:v>
                </c:pt>
                <c:pt idx="7198">
                  <c:v>5.9820000000000002</c:v>
                </c:pt>
                <c:pt idx="7199">
                  <c:v>5.9829999999999997</c:v>
                </c:pt>
                <c:pt idx="7200">
                  <c:v>5.984</c:v>
                </c:pt>
                <c:pt idx="7201">
                  <c:v>5.9850000000000003</c:v>
                </c:pt>
                <c:pt idx="7202">
                  <c:v>5.9850000000000003</c:v>
                </c:pt>
                <c:pt idx="7203">
                  <c:v>5.9859999999999998</c:v>
                </c:pt>
                <c:pt idx="7204">
                  <c:v>5.9870000000000001</c:v>
                </c:pt>
                <c:pt idx="7205">
                  <c:v>5.9880000000000004</c:v>
                </c:pt>
                <c:pt idx="7206">
                  <c:v>5.9889999999999999</c:v>
                </c:pt>
                <c:pt idx="7207">
                  <c:v>5.99</c:v>
                </c:pt>
                <c:pt idx="7208">
                  <c:v>5.99</c:v>
                </c:pt>
                <c:pt idx="7209">
                  <c:v>5.9909999999999997</c:v>
                </c:pt>
                <c:pt idx="7210">
                  <c:v>5.992</c:v>
                </c:pt>
                <c:pt idx="7211">
                  <c:v>5.9930000000000003</c:v>
                </c:pt>
                <c:pt idx="7212">
                  <c:v>5.9939999999999998</c:v>
                </c:pt>
                <c:pt idx="7213">
                  <c:v>5.9950000000000001</c:v>
                </c:pt>
                <c:pt idx="7214">
                  <c:v>5.9950000000000001</c:v>
                </c:pt>
                <c:pt idx="7215">
                  <c:v>5.9960000000000004</c:v>
                </c:pt>
                <c:pt idx="7216">
                  <c:v>5.9969999999999999</c:v>
                </c:pt>
                <c:pt idx="7217">
                  <c:v>5.9980000000000002</c:v>
                </c:pt>
                <c:pt idx="7218">
                  <c:v>5.9989999999999997</c:v>
                </c:pt>
                <c:pt idx="7219">
                  <c:v>6</c:v>
                </c:pt>
                <c:pt idx="7220">
                  <c:v>6</c:v>
                </c:pt>
                <c:pt idx="7221">
                  <c:v>6.0010000000000003</c:v>
                </c:pt>
                <c:pt idx="7222">
                  <c:v>6.0019999999999998</c:v>
                </c:pt>
                <c:pt idx="7223">
                  <c:v>6.0030000000000001</c:v>
                </c:pt>
                <c:pt idx="7224">
                  <c:v>6.0039999999999996</c:v>
                </c:pt>
                <c:pt idx="7225">
                  <c:v>6.0049999999999999</c:v>
                </c:pt>
                <c:pt idx="7226">
                  <c:v>6.0049999999999999</c:v>
                </c:pt>
                <c:pt idx="7227">
                  <c:v>6.0060000000000002</c:v>
                </c:pt>
                <c:pt idx="7228">
                  <c:v>6.0069999999999997</c:v>
                </c:pt>
                <c:pt idx="7229">
                  <c:v>6.008</c:v>
                </c:pt>
                <c:pt idx="7230">
                  <c:v>6.0090000000000003</c:v>
                </c:pt>
                <c:pt idx="7231">
                  <c:v>6.01</c:v>
                </c:pt>
                <c:pt idx="7232">
                  <c:v>6.01</c:v>
                </c:pt>
                <c:pt idx="7233">
                  <c:v>6.0110000000000001</c:v>
                </c:pt>
                <c:pt idx="7234">
                  <c:v>6.0119999999999996</c:v>
                </c:pt>
                <c:pt idx="7235">
                  <c:v>6.0129999999999999</c:v>
                </c:pt>
                <c:pt idx="7236">
                  <c:v>6.0140000000000002</c:v>
                </c:pt>
                <c:pt idx="7237">
                  <c:v>6.0149999999999997</c:v>
                </c:pt>
                <c:pt idx="7238">
                  <c:v>6.0149999999999997</c:v>
                </c:pt>
                <c:pt idx="7239">
                  <c:v>6.016</c:v>
                </c:pt>
                <c:pt idx="7240">
                  <c:v>6.0170000000000003</c:v>
                </c:pt>
                <c:pt idx="7241">
                  <c:v>6.0179999999999998</c:v>
                </c:pt>
                <c:pt idx="7242">
                  <c:v>6.0190000000000001</c:v>
                </c:pt>
                <c:pt idx="7243">
                  <c:v>6.02</c:v>
                </c:pt>
                <c:pt idx="7244">
                  <c:v>6.02</c:v>
                </c:pt>
                <c:pt idx="7245">
                  <c:v>6.0209999999999999</c:v>
                </c:pt>
                <c:pt idx="7246">
                  <c:v>6.0220000000000002</c:v>
                </c:pt>
                <c:pt idx="7247">
                  <c:v>6.0229999999999997</c:v>
                </c:pt>
                <c:pt idx="7248">
                  <c:v>6.024</c:v>
                </c:pt>
                <c:pt idx="7249">
                  <c:v>6.0250000000000004</c:v>
                </c:pt>
                <c:pt idx="7250">
                  <c:v>6.0250000000000004</c:v>
                </c:pt>
                <c:pt idx="7251">
                  <c:v>6.0259999999999998</c:v>
                </c:pt>
                <c:pt idx="7252">
                  <c:v>6.0270000000000001</c:v>
                </c:pt>
                <c:pt idx="7253">
                  <c:v>6.0279999999999996</c:v>
                </c:pt>
                <c:pt idx="7254">
                  <c:v>6.0289999999999999</c:v>
                </c:pt>
                <c:pt idx="7255">
                  <c:v>6.0289999999999999</c:v>
                </c:pt>
                <c:pt idx="7256">
                  <c:v>6.03</c:v>
                </c:pt>
                <c:pt idx="7257">
                  <c:v>6.0309999999999997</c:v>
                </c:pt>
                <c:pt idx="7258">
                  <c:v>6.032</c:v>
                </c:pt>
                <c:pt idx="7259">
                  <c:v>6.0330000000000004</c:v>
                </c:pt>
                <c:pt idx="7260">
                  <c:v>6.0339999999999998</c:v>
                </c:pt>
                <c:pt idx="7261">
                  <c:v>6.0339999999999998</c:v>
                </c:pt>
                <c:pt idx="7262">
                  <c:v>6.0350000000000001</c:v>
                </c:pt>
                <c:pt idx="7263">
                  <c:v>6.0359999999999996</c:v>
                </c:pt>
                <c:pt idx="7264">
                  <c:v>6.0369999999999999</c:v>
                </c:pt>
                <c:pt idx="7265">
                  <c:v>6.0380000000000003</c:v>
                </c:pt>
                <c:pt idx="7266">
                  <c:v>6.0389999999999997</c:v>
                </c:pt>
                <c:pt idx="7267">
                  <c:v>6.0389999999999997</c:v>
                </c:pt>
                <c:pt idx="7268">
                  <c:v>6.04</c:v>
                </c:pt>
                <c:pt idx="7269">
                  <c:v>6.0410000000000004</c:v>
                </c:pt>
                <c:pt idx="7270">
                  <c:v>6.0419999999999998</c:v>
                </c:pt>
                <c:pt idx="7271">
                  <c:v>6.0430000000000001</c:v>
                </c:pt>
                <c:pt idx="7272">
                  <c:v>6.0439999999999996</c:v>
                </c:pt>
                <c:pt idx="7273">
                  <c:v>6.0439999999999996</c:v>
                </c:pt>
                <c:pt idx="7274">
                  <c:v>6.0449999999999999</c:v>
                </c:pt>
                <c:pt idx="7275">
                  <c:v>6.0460000000000003</c:v>
                </c:pt>
                <c:pt idx="7276">
                  <c:v>6.0469999999999997</c:v>
                </c:pt>
                <c:pt idx="7277">
                  <c:v>6.048</c:v>
                </c:pt>
                <c:pt idx="7278">
                  <c:v>6.0490000000000004</c:v>
                </c:pt>
                <c:pt idx="7279">
                  <c:v>6.0490000000000004</c:v>
                </c:pt>
                <c:pt idx="7280">
                  <c:v>6.05</c:v>
                </c:pt>
                <c:pt idx="7281">
                  <c:v>6.0510000000000002</c:v>
                </c:pt>
                <c:pt idx="7282">
                  <c:v>6.0519999999999996</c:v>
                </c:pt>
                <c:pt idx="7283">
                  <c:v>6.0529999999999999</c:v>
                </c:pt>
                <c:pt idx="7284">
                  <c:v>6.0540000000000003</c:v>
                </c:pt>
                <c:pt idx="7285">
                  <c:v>6.0540000000000003</c:v>
                </c:pt>
                <c:pt idx="7286">
                  <c:v>6.0549999999999997</c:v>
                </c:pt>
                <c:pt idx="7287">
                  <c:v>6.056</c:v>
                </c:pt>
                <c:pt idx="7288">
                  <c:v>6.0570000000000004</c:v>
                </c:pt>
                <c:pt idx="7289">
                  <c:v>6.0579999999999998</c:v>
                </c:pt>
                <c:pt idx="7290">
                  <c:v>6.0590000000000002</c:v>
                </c:pt>
                <c:pt idx="7291">
                  <c:v>6.0590000000000002</c:v>
                </c:pt>
                <c:pt idx="7292">
                  <c:v>6.06</c:v>
                </c:pt>
                <c:pt idx="7293">
                  <c:v>6.0609999999999999</c:v>
                </c:pt>
                <c:pt idx="7294">
                  <c:v>6.0620000000000003</c:v>
                </c:pt>
                <c:pt idx="7295">
                  <c:v>6.0629999999999997</c:v>
                </c:pt>
                <c:pt idx="7296">
                  <c:v>6.0640000000000001</c:v>
                </c:pt>
                <c:pt idx="7297">
                  <c:v>6.0640000000000001</c:v>
                </c:pt>
                <c:pt idx="7298">
                  <c:v>6.0650000000000004</c:v>
                </c:pt>
                <c:pt idx="7299">
                  <c:v>6.0659999999999998</c:v>
                </c:pt>
                <c:pt idx="7300">
                  <c:v>6.0670000000000002</c:v>
                </c:pt>
                <c:pt idx="7301">
                  <c:v>6.0679999999999996</c:v>
                </c:pt>
                <c:pt idx="7302">
                  <c:v>6.069</c:v>
                </c:pt>
                <c:pt idx="7303">
                  <c:v>6.069</c:v>
                </c:pt>
                <c:pt idx="7304">
                  <c:v>6.07</c:v>
                </c:pt>
                <c:pt idx="7305">
                  <c:v>6.0709999999999997</c:v>
                </c:pt>
                <c:pt idx="7306">
                  <c:v>6.0720000000000001</c:v>
                </c:pt>
                <c:pt idx="7307">
                  <c:v>6.0730000000000004</c:v>
                </c:pt>
                <c:pt idx="7308">
                  <c:v>6.0739999999999998</c:v>
                </c:pt>
                <c:pt idx="7309">
                  <c:v>6.0739999999999998</c:v>
                </c:pt>
                <c:pt idx="7310">
                  <c:v>6.0750000000000002</c:v>
                </c:pt>
                <c:pt idx="7311">
                  <c:v>6.0759999999999996</c:v>
                </c:pt>
                <c:pt idx="7312">
                  <c:v>6.077</c:v>
                </c:pt>
                <c:pt idx="7313">
                  <c:v>6.0780000000000003</c:v>
                </c:pt>
                <c:pt idx="7314">
                  <c:v>6.0789999999999997</c:v>
                </c:pt>
                <c:pt idx="7315">
                  <c:v>6.0789999999999997</c:v>
                </c:pt>
                <c:pt idx="7316">
                  <c:v>6.08</c:v>
                </c:pt>
                <c:pt idx="7317">
                  <c:v>6.0810000000000004</c:v>
                </c:pt>
                <c:pt idx="7318">
                  <c:v>6.0819999999999999</c:v>
                </c:pt>
                <c:pt idx="7319">
                  <c:v>6.0830000000000002</c:v>
                </c:pt>
                <c:pt idx="7320">
                  <c:v>6.0839999999999996</c:v>
                </c:pt>
                <c:pt idx="7321">
                  <c:v>6.0839999999999996</c:v>
                </c:pt>
                <c:pt idx="7322">
                  <c:v>6.085</c:v>
                </c:pt>
                <c:pt idx="7323">
                  <c:v>6.0860000000000003</c:v>
                </c:pt>
                <c:pt idx="7324">
                  <c:v>6.0869999999999997</c:v>
                </c:pt>
                <c:pt idx="7325">
                  <c:v>6.0880000000000001</c:v>
                </c:pt>
                <c:pt idx="7326">
                  <c:v>6.0880000000000001</c:v>
                </c:pt>
                <c:pt idx="7327">
                  <c:v>6.0890000000000004</c:v>
                </c:pt>
                <c:pt idx="7328">
                  <c:v>6.09</c:v>
                </c:pt>
                <c:pt idx="7329">
                  <c:v>6.0910000000000002</c:v>
                </c:pt>
                <c:pt idx="7330">
                  <c:v>6.0919999999999996</c:v>
                </c:pt>
                <c:pt idx="7331">
                  <c:v>6.093</c:v>
                </c:pt>
                <c:pt idx="7332">
                  <c:v>6.093</c:v>
                </c:pt>
                <c:pt idx="7333">
                  <c:v>6.0940000000000003</c:v>
                </c:pt>
                <c:pt idx="7334">
                  <c:v>6.0949999999999998</c:v>
                </c:pt>
                <c:pt idx="7335">
                  <c:v>6.0960000000000001</c:v>
                </c:pt>
                <c:pt idx="7336">
                  <c:v>6.0970000000000004</c:v>
                </c:pt>
                <c:pt idx="7337">
                  <c:v>6.0979999999999999</c:v>
                </c:pt>
                <c:pt idx="7338">
                  <c:v>6.0979999999999999</c:v>
                </c:pt>
                <c:pt idx="7339">
                  <c:v>6.0990000000000002</c:v>
                </c:pt>
                <c:pt idx="7340">
                  <c:v>6.1</c:v>
                </c:pt>
                <c:pt idx="7341">
                  <c:v>6.101</c:v>
                </c:pt>
                <c:pt idx="7342">
                  <c:v>6.1020000000000003</c:v>
                </c:pt>
                <c:pt idx="7343">
                  <c:v>6.1029999999999998</c:v>
                </c:pt>
                <c:pt idx="7344">
                  <c:v>6.1029999999999998</c:v>
                </c:pt>
                <c:pt idx="7345">
                  <c:v>6.1040000000000001</c:v>
                </c:pt>
                <c:pt idx="7346">
                  <c:v>6.1050000000000004</c:v>
                </c:pt>
                <c:pt idx="7347">
                  <c:v>6.1059999999999999</c:v>
                </c:pt>
                <c:pt idx="7348">
                  <c:v>6.1070000000000002</c:v>
                </c:pt>
                <c:pt idx="7349">
                  <c:v>6.1079999999999997</c:v>
                </c:pt>
                <c:pt idx="7350">
                  <c:v>6.1079999999999997</c:v>
                </c:pt>
                <c:pt idx="7351">
                  <c:v>6.109</c:v>
                </c:pt>
                <c:pt idx="7352">
                  <c:v>6.11</c:v>
                </c:pt>
                <c:pt idx="7353">
                  <c:v>6.1109999999999998</c:v>
                </c:pt>
                <c:pt idx="7354">
                  <c:v>6.1120000000000001</c:v>
                </c:pt>
                <c:pt idx="7355">
                  <c:v>6.1130000000000004</c:v>
                </c:pt>
                <c:pt idx="7356">
                  <c:v>6.1130000000000004</c:v>
                </c:pt>
                <c:pt idx="7357">
                  <c:v>6.1139999999999999</c:v>
                </c:pt>
                <c:pt idx="7358">
                  <c:v>6.1150000000000002</c:v>
                </c:pt>
                <c:pt idx="7359">
                  <c:v>6.1159999999999997</c:v>
                </c:pt>
                <c:pt idx="7360">
                  <c:v>6.117</c:v>
                </c:pt>
                <c:pt idx="7361">
                  <c:v>6.1180000000000003</c:v>
                </c:pt>
                <c:pt idx="7362">
                  <c:v>6.1180000000000003</c:v>
                </c:pt>
                <c:pt idx="7363">
                  <c:v>6.1189999999999998</c:v>
                </c:pt>
                <c:pt idx="7364">
                  <c:v>6.12</c:v>
                </c:pt>
                <c:pt idx="7365">
                  <c:v>6.1210000000000004</c:v>
                </c:pt>
                <c:pt idx="7366">
                  <c:v>6.1219999999999999</c:v>
                </c:pt>
                <c:pt idx="7367">
                  <c:v>6.1230000000000002</c:v>
                </c:pt>
                <c:pt idx="7368">
                  <c:v>6.1230000000000002</c:v>
                </c:pt>
                <c:pt idx="7369">
                  <c:v>6.1239999999999997</c:v>
                </c:pt>
                <c:pt idx="7370">
                  <c:v>6.125</c:v>
                </c:pt>
                <c:pt idx="7371">
                  <c:v>6.1260000000000003</c:v>
                </c:pt>
                <c:pt idx="7372">
                  <c:v>6.1269999999999998</c:v>
                </c:pt>
                <c:pt idx="7373">
                  <c:v>6.1280000000000001</c:v>
                </c:pt>
                <c:pt idx="7374">
                  <c:v>6.1280000000000001</c:v>
                </c:pt>
                <c:pt idx="7375">
                  <c:v>6.1289999999999996</c:v>
                </c:pt>
                <c:pt idx="7376">
                  <c:v>6.13</c:v>
                </c:pt>
                <c:pt idx="7377">
                  <c:v>6.1310000000000002</c:v>
                </c:pt>
                <c:pt idx="7378">
                  <c:v>6.1319999999999997</c:v>
                </c:pt>
                <c:pt idx="7379">
                  <c:v>6.133</c:v>
                </c:pt>
                <c:pt idx="7380">
                  <c:v>6.133</c:v>
                </c:pt>
                <c:pt idx="7381">
                  <c:v>6.1340000000000003</c:v>
                </c:pt>
                <c:pt idx="7382">
                  <c:v>6.1349999999999998</c:v>
                </c:pt>
                <c:pt idx="7383">
                  <c:v>6.1360000000000001</c:v>
                </c:pt>
                <c:pt idx="7384">
                  <c:v>6.1369999999999996</c:v>
                </c:pt>
                <c:pt idx="7385">
                  <c:v>6.1379999999999999</c:v>
                </c:pt>
                <c:pt idx="7386">
                  <c:v>6.1379999999999999</c:v>
                </c:pt>
                <c:pt idx="7387">
                  <c:v>6.1390000000000002</c:v>
                </c:pt>
                <c:pt idx="7388">
                  <c:v>6.14</c:v>
                </c:pt>
                <c:pt idx="7389">
                  <c:v>6.141</c:v>
                </c:pt>
                <c:pt idx="7390">
                  <c:v>6.1420000000000003</c:v>
                </c:pt>
                <c:pt idx="7391">
                  <c:v>6.1429999999999998</c:v>
                </c:pt>
                <c:pt idx="7392">
                  <c:v>6.1429999999999998</c:v>
                </c:pt>
                <c:pt idx="7393">
                  <c:v>6.1440000000000001</c:v>
                </c:pt>
                <c:pt idx="7394">
                  <c:v>6.1449999999999996</c:v>
                </c:pt>
                <c:pt idx="7395">
                  <c:v>6.1459999999999999</c:v>
                </c:pt>
                <c:pt idx="7396">
                  <c:v>6.1470000000000002</c:v>
                </c:pt>
                <c:pt idx="7397">
                  <c:v>6.1479999999999997</c:v>
                </c:pt>
                <c:pt idx="7398">
                  <c:v>6.1479999999999997</c:v>
                </c:pt>
                <c:pt idx="7399">
                  <c:v>6.149</c:v>
                </c:pt>
                <c:pt idx="7400">
                  <c:v>6.15</c:v>
                </c:pt>
                <c:pt idx="7401">
                  <c:v>6.1509999999999998</c:v>
                </c:pt>
                <c:pt idx="7402">
                  <c:v>6.1520000000000001</c:v>
                </c:pt>
                <c:pt idx="7403">
                  <c:v>6.1520000000000001</c:v>
                </c:pt>
                <c:pt idx="7404">
                  <c:v>6.1529999999999996</c:v>
                </c:pt>
                <c:pt idx="7405">
                  <c:v>6.1539999999999999</c:v>
                </c:pt>
                <c:pt idx="7406">
                  <c:v>6.1550000000000002</c:v>
                </c:pt>
                <c:pt idx="7407">
                  <c:v>6.1559999999999997</c:v>
                </c:pt>
                <c:pt idx="7408">
                  <c:v>6.157</c:v>
                </c:pt>
                <c:pt idx="7409">
                  <c:v>6.157</c:v>
                </c:pt>
                <c:pt idx="7410">
                  <c:v>6.1580000000000004</c:v>
                </c:pt>
                <c:pt idx="7411">
                  <c:v>6.1589999999999998</c:v>
                </c:pt>
                <c:pt idx="7412">
                  <c:v>6.16</c:v>
                </c:pt>
                <c:pt idx="7413">
                  <c:v>6.1609999999999996</c:v>
                </c:pt>
                <c:pt idx="7414">
                  <c:v>6.1619999999999999</c:v>
                </c:pt>
                <c:pt idx="7415">
                  <c:v>6.1619999999999999</c:v>
                </c:pt>
                <c:pt idx="7416">
                  <c:v>6.1630000000000003</c:v>
                </c:pt>
                <c:pt idx="7417">
                  <c:v>6.1639999999999997</c:v>
                </c:pt>
                <c:pt idx="7418">
                  <c:v>6.165</c:v>
                </c:pt>
                <c:pt idx="7419">
                  <c:v>6.1660000000000004</c:v>
                </c:pt>
                <c:pt idx="7420">
                  <c:v>6.1669999999999998</c:v>
                </c:pt>
                <c:pt idx="7421">
                  <c:v>6.1669999999999998</c:v>
                </c:pt>
                <c:pt idx="7422">
                  <c:v>6.1680000000000001</c:v>
                </c:pt>
                <c:pt idx="7423">
                  <c:v>6.1689999999999996</c:v>
                </c:pt>
                <c:pt idx="7424">
                  <c:v>6.17</c:v>
                </c:pt>
                <c:pt idx="7425">
                  <c:v>6.1710000000000003</c:v>
                </c:pt>
                <c:pt idx="7426">
                  <c:v>6.1719999999999997</c:v>
                </c:pt>
                <c:pt idx="7427">
                  <c:v>6.1719999999999997</c:v>
                </c:pt>
                <c:pt idx="7428">
                  <c:v>6.173</c:v>
                </c:pt>
                <c:pt idx="7429">
                  <c:v>6.1740000000000004</c:v>
                </c:pt>
                <c:pt idx="7430">
                  <c:v>6.1749999999999998</c:v>
                </c:pt>
                <c:pt idx="7431">
                  <c:v>6.1760000000000002</c:v>
                </c:pt>
                <c:pt idx="7432">
                  <c:v>6.1769999999999996</c:v>
                </c:pt>
                <c:pt idx="7433">
                  <c:v>6.1769999999999996</c:v>
                </c:pt>
                <c:pt idx="7434">
                  <c:v>6.1779999999999999</c:v>
                </c:pt>
                <c:pt idx="7435">
                  <c:v>6.1790000000000003</c:v>
                </c:pt>
                <c:pt idx="7436">
                  <c:v>6.18</c:v>
                </c:pt>
                <c:pt idx="7437">
                  <c:v>6.181</c:v>
                </c:pt>
                <c:pt idx="7438">
                  <c:v>6.1820000000000004</c:v>
                </c:pt>
                <c:pt idx="7439">
                  <c:v>6.1820000000000004</c:v>
                </c:pt>
                <c:pt idx="7440">
                  <c:v>6.1829999999999998</c:v>
                </c:pt>
                <c:pt idx="7441">
                  <c:v>6.1840000000000002</c:v>
                </c:pt>
                <c:pt idx="7442">
                  <c:v>6.1849999999999996</c:v>
                </c:pt>
                <c:pt idx="7443">
                  <c:v>6.1859999999999999</c:v>
                </c:pt>
                <c:pt idx="7444">
                  <c:v>6.1870000000000003</c:v>
                </c:pt>
                <c:pt idx="7445">
                  <c:v>6.1870000000000003</c:v>
                </c:pt>
                <c:pt idx="7446">
                  <c:v>6.1879999999999997</c:v>
                </c:pt>
                <c:pt idx="7447">
                  <c:v>6.1890000000000001</c:v>
                </c:pt>
                <c:pt idx="7448">
                  <c:v>6.19</c:v>
                </c:pt>
                <c:pt idx="7449">
                  <c:v>6.1909999999999998</c:v>
                </c:pt>
                <c:pt idx="7450">
                  <c:v>6.1920000000000002</c:v>
                </c:pt>
                <c:pt idx="7451">
                  <c:v>6.1920000000000002</c:v>
                </c:pt>
                <c:pt idx="7452">
                  <c:v>6.1929999999999996</c:v>
                </c:pt>
                <c:pt idx="7453">
                  <c:v>6.194</c:v>
                </c:pt>
                <c:pt idx="7454">
                  <c:v>6.1950000000000003</c:v>
                </c:pt>
                <c:pt idx="7455">
                  <c:v>6.1959999999999997</c:v>
                </c:pt>
                <c:pt idx="7456">
                  <c:v>6.1970000000000001</c:v>
                </c:pt>
                <c:pt idx="7457">
                  <c:v>6.1970000000000001</c:v>
                </c:pt>
                <c:pt idx="7458">
                  <c:v>6.1980000000000004</c:v>
                </c:pt>
                <c:pt idx="7459">
                  <c:v>6.1989999999999998</c:v>
                </c:pt>
                <c:pt idx="7460">
                  <c:v>6.2</c:v>
                </c:pt>
                <c:pt idx="7461">
                  <c:v>6.2009999999999996</c:v>
                </c:pt>
                <c:pt idx="7462">
                  <c:v>6.202</c:v>
                </c:pt>
                <c:pt idx="7463">
                  <c:v>6.202</c:v>
                </c:pt>
                <c:pt idx="7464">
                  <c:v>6.2030000000000003</c:v>
                </c:pt>
                <c:pt idx="7465">
                  <c:v>6.2039999999999997</c:v>
                </c:pt>
                <c:pt idx="7466">
                  <c:v>6.2050000000000001</c:v>
                </c:pt>
                <c:pt idx="7467">
                  <c:v>6.2060000000000004</c:v>
                </c:pt>
                <c:pt idx="7468">
                  <c:v>6.2069999999999999</c:v>
                </c:pt>
                <c:pt idx="7469">
                  <c:v>6.2069999999999999</c:v>
                </c:pt>
                <c:pt idx="7470">
                  <c:v>6.2080000000000002</c:v>
                </c:pt>
                <c:pt idx="7471">
                  <c:v>6.2089999999999996</c:v>
                </c:pt>
                <c:pt idx="7472">
                  <c:v>6.21</c:v>
                </c:pt>
                <c:pt idx="7473">
                  <c:v>6.2110000000000003</c:v>
                </c:pt>
                <c:pt idx="7474">
                  <c:v>6.2119999999999997</c:v>
                </c:pt>
                <c:pt idx="7475">
                  <c:v>6.2119999999999997</c:v>
                </c:pt>
                <c:pt idx="7476">
                  <c:v>6.2130000000000001</c:v>
                </c:pt>
                <c:pt idx="7477">
                  <c:v>6.2140000000000004</c:v>
                </c:pt>
                <c:pt idx="7478">
                  <c:v>6.2149999999999999</c:v>
                </c:pt>
                <c:pt idx="7479">
                  <c:v>6.2160000000000002</c:v>
                </c:pt>
                <c:pt idx="7480">
                  <c:v>6.2160000000000002</c:v>
                </c:pt>
                <c:pt idx="7481">
                  <c:v>6.2169999999999996</c:v>
                </c:pt>
                <c:pt idx="7482">
                  <c:v>6.218</c:v>
                </c:pt>
                <c:pt idx="7483">
                  <c:v>6.2190000000000003</c:v>
                </c:pt>
                <c:pt idx="7484">
                  <c:v>6.22</c:v>
                </c:pt>
                <c:pt idx="7485">
                  <c:v>6.2210000000000001</c:v>
                </c:pt>
                <c:pt idx="7486">
                  <c:v>6.2210000000000001</c:v>
                </c:pt>
                <c:pt idx="7487">
                  <c:v>6.2220000000000004</c:v>
                </c:pt>
                <c:pt idx="7488">
                  <c:v>6.2229999999999999</c:v>
                </c:pt>
                <c:pt idx="7489">
                  <c:v>6.2240000000000002</c:v>
                </c:pt>
                <c:pt idx="7490">
                  <c:v>6.2249999999999996</c:v>
                </c:pt>
                <c:pt idx="7491">
                  <c:v>6.226</c:v>
                </c:pt>
                <c:pt idx="7492">
                  <c:v>6.226</c:v>
                </c:pt>
                <c:pt idx="7493">
                  <c:v>6.2270000000000003</c:v>
                </c:pt>
                <c:pt idx="7494">
                  <c:v>6.2279999999999998</c:v>
                </c:pt>
                <c:pt idx="7495">
                  <c:v>6.2290000000000001</c:v>
                </c:pt>
                <c:pt idx="7496">
                  <c:v>6.23</c:v>
                </c:pt>
                <c:pt idx="7497">
                  <c:v>6.2309999999999999</c:v>
                </c:pt>
                <c:pt idx="7498">
                  <c:v>6.2309999999999999</c:v>
                </c:pt>
                <c:pt idx="7499">
                  <c:v>6.2320000000000002</c:v>
                </c:pt>
                <c:pt idx="7500">
                  <c:v>6.2329999999999997</c:v>
                </c:pt>
                <c:pt idx="7501">
                  <c:v>6.234</c:v>
                </c:pt>
                <c:pt idx="7502">
                  <c:v>6.2350000000000003</c:v>
                </c:pt>
                <c:pt idx="7503">
                  <c:v>6.2359999999999998</c:v>
                </c:pt>
                <c:pt idx="7504">
                  <c:v>6.2359999999999998</c:v>
                </c:pt>
                <c:pt idx="7505">
                  <c:v>6.2370000000000001</c:v>
                </c:pt>
                <c:pt idx="7506">
                  <c:v>6.2380000000000004</c:v>
                </c:pt>
                <c:pt idx="7507">
                  <c:v>6.2389999999999999</c:v>
                </c:pt>
                <c:pt idx="7508">
                  <c:v>6.24</c:v>
                </c:pt>
                <c:pt idx="7509">
                  <c:v>6.2409999999999997</c:v>
                </c:pt>
                <c:pt idx="7510">
                  <c:v>6.2409999999999997</c:v>
                </c:pt>
                <c:pt idx="7511">
                  <c:v>6.242</c:v>
                </c:pt>
                <c:pt idx="7512">
                  <c:v>6.2430000000000003</c:v>
                </c:pt>
                <c:pt idx="7513">
                  <c:v>6.2439999999999998</c:v>
                </c:pt>
                <c:pt idx="7514">
                  <c:v>6.2450000000000001</c:v>
                </c:pt>
                <c:pt idx="7515">
                  <c:v>6.2460000000000004</c:v>
                </c:pt>
                <c:pt idx="7516">
                  <c:v>6.2460000000000004</c:v>
                </c:pt>
                <c:pt idx="7517">
                  <c:v>6.2469999999999999</c:v>
                </c:pt>
                <c:pt idx="7518">
                  <c:v>6.2480000000000002</c:v>
                </c:pt>
                <c:pt idx="7519">
                  <c:v>6.2489999999999997</c:v>
                </c:pt>
                <c:pt idx="7520">
                  <c:v>6.25</c:v>
                </c:pt>
                <c:pt idx="7521">
                  <c:v>6.2510000000000003</c:v>
                </c:pt>
                <c:pt idx="7522">
                  <c:v>6.2510000000000003</c:v>
                </c:pt>
                <c:pt idx="7523">
                  <c:v>6.2519999999999998</c:v>
                </c:pt>
                <c:pt idx="7524">
                  <c:v>6.2530000000000001</c:v>
                </c:pt>
                <c:pt idx="7525">
                  <c:v>6.2539999999999996</c:v>
                </c:pt>
                <c:pt idx="7526">
                  <c:v>6.2549999999999999</c:v>
                </c:pt>
                <c:pt idx="7527">
                  <c:v>6.2560000000000002</c:v>
                </c:pt>
                <c:pt idx="7528">
                  <c:v>6.2560000000000002</c:v>
                </c:pt>
                <c:pt idx="7529">
                  <c:v>6.2569999999999997</c:v>
                </c:pt>
                <c:pt idx="7530">
                  <c:v>6.258</c:v>
                </c:pt>
                <c:pt idx="7531">
                  <c:v>6.2590000000000003</c:v>
                </c:pt>
                <c:pt idx="7532">
                  <c:v>6.26</c:v>
                </c:pt>
                <c:pt idx="7533">
                  <c:v>6.2610000000000001</c:v>
                </c:pt>
                <c:pt idx="7534">
                  <c:v>6.2610000000000001</c:v>
                </c:pt>
                <c:pt idx="7535">
                  <c:v>6.2619999999999996</c:v>
                </c:pt>
                <c:pt idx="7536">
                  <c:v>6.2629999999999999</c:v>
                </c:pt>
                <c:pt idx="7537">
                  <c:v>6.2640000000000002</c:v>
                </c:pt>
                <c:pt idx="7538">
                  <c:v>6.2649999999999997</c:v>
                </c:pt>
                <c:pt idx="7539">
                  <c:v>6.266</c:v>
                </c:pt>
                <c:pt idx="7540">
                  <c:v>6.266</c:v>
                </c:pt>
                <c:pt idx="7541">
                  <c:v>6.2670000000000003</c:v>
                </c:pt>
                <c:pt idx="7542">
                  <c:v>6.2679999999999998</c:v>
                </c:pt>
                <c:pt idx="7543">
                  <c:v>6.2690000000000001</c:v>
                </c:pt>
                <c:pt idx="7544">
                  <c:v>6.27</c:v>
                </c:pt>
                <c:pt idx="7545">
                  <c:v>6.2709999999999999</c:v>
                </c:pt>
                <c:pt idx="7546">
                  <c:v>6.2709999999999999</c:v>
                </c:pt>
                <c:pt idx="7547">
                  <c:v>6.2720000000000002</c:v>
                </c:pt>
                <c:pt idx="7548">
                  <c:v>6.2729999999999997</c:v>
                </c:pt>
                <c:pt idx="7549">
                  <c:v>6.274</c:v>
                </c:pt>
                <c:pt idx="7550">
                  <c:v>6.2750000000000004</c:v>
                </c:pt>
                <c:pt idx="7551">
                  <c:v>6.2759999999999998</c:v>
                </c:pt>
                <c:pt idx="7552">
                  <c:v>6.2759999999999998</c:v>
                </c:pt>
                <c:pt idx="7553">
                  <c:v>6.2770000000000001</c:v>
                </c:pt>
                <c:pt idx="7554">
                  <c:v>6.2779999999999996</c:v>
                </c:pt>
                <c:pt idx="7555">
                  <c:v>6.2789999999999999</c:v>
                </c:pt>
                <c:pt idx="7556">
                  <c:v>6.28</c:v>
                </c:pt>
                <c:pt idx="7557">
                  <c:v>6.28</c:v>
                </c:pt>
                <c:pt idx="7558">
                  <c:v>6.2809999999999997</c:v>
                </c:pt>
                <c:pt idx="7559">
                  <c:v>6.282</c:v>
                </c:pt>
                <c:pt idx="7560">
                  <c:v>6.2830000000000004</c:v>
                </c:pt>
                <c:pt idx="7561">
                  <c:v>6.2839999999999998</c:v>
                </c:pt>
                <c:pt idx="7562">
                  <c:v>6.2850000000000001</c:v>
                </c:pt>
                <c:pt idx="7563">
                  <c:v>6.2850000000000001</c:v>
                </c:pt>
                <c:pt idx="7564">
                  <c:v>6.2859999999999996</c:v>
                </c:pt>
                <c:pt idx="7565">
                  <c:v>6.2869999999999999</c:v>
                </c:pt>
                <c:pt idx="7566">
                  <c:v>6.2880000000000003</c:v>
                </c:pt>
                <c:pt idx="7567">
                  <c:v>6.2889999999999997</c:v>
                </c:pt>
                <c:pt idx="7568">
                  <c:v>6.29</c:v>
                </c:pt>
                <c:pt idx="7569">
                  <c:v>6.29</c:v>
                </c:pt>
                <c:pt idx="7570">
                  <c:v>6.2910000000000004</c:v>
                </c:pt>
                <c:pt idx="7571">
                  <c:v>6.2919999999999998</c:v>
                </c:pt>
                <c:pt idx="7572">
                  <c:v>6.2930000000000001</c:v>
                </c:pt>
                <c:pt idx="7573">
                  <c:v>6.2939999999999996</c:v>
                </c:pt>
                <c:pt idx="7574">
                  <c:v>6.2949999999999999</c:v>
                </c:pt>
                <c:pt idx="7575">
                  <c:v>6.2949999999999999</c:v>
                </c:pt>
                <c:pt idx="7576">
                  <c:v>6.2960000000000003</c:v>
                </c:pt>
                <c:pt idx="7577">
                  <c:v>6.2969999999999997</c:v>
                </c:pt>
                <c:pt idx="7578">
                  <c:v>6.298</c:v>
                </c:pt>
                <c:pt idx="7579">
                  <c:v>6.2990000000000004</c:v>
                </c:pt>
                <c:pt idx="7580">
                  <c:v>6.3</c:v>
                </c:pt>
                <c:pt idx="7581">
                  <c:v>6.3</c:v>
                </c:pt>
                <c:pt idx="7582">
                  <c:v>6.3010000000000002</c:v>
                </c:pt>
                <c:pt idx="7583">
                  <c:v>6.3019999999999996</c:v>
                </c:pt>
                <c:pt idx="7584">
                  <c:v>6.3029999999999999</c:v>
                </c:pt>
                <c:pt idx="7585">
                  <c:v>6.3040000000000003</c:v>
                </c:pt>
                <c:pt idx="7586">
                  <c:v>6.3049999999999997</c:v>
                </c:pt>
                <c:pt idx="7587">
                  <c:v>6.3049999999999997</c:v>
                </c:pt>
                <c:pt idx="7588">
                  <c:v>6.306</c:v>
                </c:pt>
                <c:pt idx="7589">
                  <c:v>6.3070000000000004</c:v>
                </c:pt>
                <c:pt idx="7590">
                  <c:v>6.3079999999999998</c:v>
                </c:pt>
                <c:pt idx="7591">
                  <c:v>6.3090000000000002</c:v>
                </c:pt>
                <c:pt idx="7592">
                  <c:v>6.31</c:v>
                </c:pt>
                <c:pt idx="7593">
                  <c:v>6.31</c:v>
                </c:pt>
                <c:pt idx="7594">
                  <c:v>6.3109999999999999</c:v>
                </c:pt>
                <c:pt idx="7595">
                  <c:v>6.3120000000000003</c:v>
                </c:pt>
                <c:pt idx="7596">
                  <c:v>6.3129999999999997</c:v>
                </c:pt>
                <c:pt idx="7597">
                  <c:v>6.3140000000000001</c:v>
                </c:pt>
                <c:pt idx="7598">
                  <c:v>6.3150000000000004</c:v>
                </c:pt>
                <c:pt idx="7599">
                  <c:v>6.3150000000000004</c:v>
                </c:pt>
                <c:pt idx="7600">
                  <c:v>6.3159999999999998</c:v>
                </c:pt>
                <c:pt idx="7601">
                  <c:v>6.3170000000000002</c:v>
                </c:pt>
                <c:pt idx="7602">
                  <c:v>6.3179999999999996</c:v>
                </c:pt>
                <c:pt idx="7603">
                  <c:v>6.319</c:v>
                </c:pt>
                <c:pt idx="7604">
                  <c:v>6.32</c:v>
                </c:pt>
                <c:pt idx="7605">
                  <c:v>6.32</c:v>
                </c:pt>
                <c:pt idx="7606">
                  <c:v>6.3209999999999997</c:v>
                </c:pt>
                <c:pt idx="7607">
                  <c:v>6.3220000000000001</c:v>
                </c:pt>
                <c:pt idx="7608">
                  <c:v>6.3230000000000004</c:v>
                </c:pt>
                <c:pt idx="7609">
                  <c:v>6.3239999999999998</c:v>
                </c:pt>
                <c:pt idx="7610">
                  <c:v>6.3250000000000002</c:v>
                </c:pt>
                <c:pt idx="7611">
                  <c:v>6.3250000000000002</c:v>
                </c:pt>
                <c:pt idx="7612">
                  <c:v>6.3259999999999996</c:v>
                </c:pt>
                <c:pt idx="7613">
                  <c:v>6.327</c:v>
                </c:pt>
                <c:pt idx="7614">
                  <c:v>6.3280000000000003</c:v>
                </c:pt>
                <c:pt idx="7615">
                  <c:v>6.3289999999999997</c:v>
                </c:pt>
                <c:pt idx="7616">
                  <c:v>6.33</c:v>
                </c:pt>
                <c:pt idx="7617">
                  <c:v>6.33</c:v>
                </c:pt>
                <c:pt idx="7618">
                  <c:v>6.3310000000000004</c:v>
                </c:pt>
                <c:pt idx="7619">
                  <c:v>6.3319999999999999</c:v>
                </c:pt>
                <c:pt idx="7620">
                  <c:v>6.3330000000000002</c:v>
                </c:pt>
                <c:pt idx="7621">
                  <c:v>6.3339999999999996</c:v>
                </c:pt>
                <c:pt idx="7622">
                  <c:v>6.335</c:v>
                </c:pt>
                <c:pt idx="7623">
                  <c:v>6.335</c:v>
                </c:pt>
                <c:pt idx="7624">
                  <c:v>6.3360000000000003</c:v>
                </c:pt>
                <c:pt idx="7625">
                  <c:v>6.3369999999999997</c:v>
                </c:pt>
                <c:pt idx="7626">
                  <c:v>6.3380000000000001</c:v>
                </c:pt>
                <c:pt idx="7627">
                  <c:v>6.3390000000000004</c:v>
                </c:pt>
                <c:pt idx="7628">
                  <c:v>6.3390000000000004</c:v>
                </c:pt>
                <c:pt idx="7629">
                  <c:v>6.34</c:v>
                </c:pt>
                <c:pt idx="7630">
                  <c:v>6.3410000000000002</c:v>
                </c:pt>
                <c:pt idx="7631">
                  <c:v>6.3419999999999996</c:v>
                </c:pt>
                <c:pt idx="7632">
                  <c:v>6.343</c:v>
                </c:pt>
                <c:pt idx="7633">
                  <c:v>6.3440000000000003</c:v>
                </c:pt>
                <c:pt idx="7634">
                  <c:v>6.3440000000000003</c:v>
                </c:pt>
                <c:pt idx="7635">
                  <c:v>6.3449999999999998</c:v>
                </c:pt>
                <c:pt idx="7636">
                  <c:v>6.3460000000000001</c:v>
                </c:pt>
                <c:pt idx="7637">
                  <c:v>6.3470000000000004</c:v>
                </c:pt>
                <c:pt idx="7638">
                  <c:v>6.3479999999999999</c:v>
                </c:pt>
                <c:pt idx="7639">
                  <c:v>6.3490000000000002</c:v>
                </c:pt>
                <c:pt idx="7640">
                  <c:v>6.3490000000000002</c:v>
                </c:pt>
                <c:pt idx="7641">
                  <c:v>6.35</c:v>
                </c:pt>
                <c:pt idx="7642">
                  <c:v>6.351</c:v>
                </c:pt>
                <c:pt idx="7643">
                  <c:v>6.3520000000000003</c:v>
                </c:pt>
                <c:pt idx="7644">
                  <c:v>6.3529999999999998</c:v>
                </c:pt>
                <c:pt idx="7645">
                  <c:v>6.3540000000000001</c:v>
                </c:pt>
                <c:pt idx="7646">
                  <c:v>6.3540000000000001</c:v>
                </c:pt>
                <c:pt idx="7647">
                  <c:v>6.3550000000000004</c:v>
                </c:pt>
                <c:pt idx="7648">
                  <c:v>6.3559999999999999</c:v>
                </c:pt>
                <c:pt idx="7649">
                  <c:v>6.3570000000000002</c:v>
                </c:pt>
                <c:pt idx="7650">
                  <c:v>6.3579999999999997</c:v>
                </c:pt>
                <c:pt idx="7651">
                  <c:v>6.359</c:v>
                </c:pt>
                <c:pt idx="7652">
                  <c:v>6.359</c:v>
                </c:pt>
                <c:pt idx="7653">
                  <c:v>6.36</c:v>
                </c:pt>
                <c:pt idx="7654">
                  <c:v>6.3609999999999998</c:v>
                </c:pt>
                <c:pt idx="7655">
                  <c:v>6.3620000000000001</c:v>
                </c:pt>
                <c:pt idx="7656">
                  <c:v>6.3630000000000004</c:v>
                </c:pt>
                <c:pt idx="7657">
                  <c:v>6.3639999999999999</c:v>
                </c:pt>
                <c:pt idx="7658">
                  <c:v>6.3639999999999999</c:v>
                </c:pt>
                <c:pt idx="7659">
                  <c:v>6.3650000000000002</c:v>
                </c:pt>
                <c:pt idx="7660">
                  <c:v>6.3659999999999997</c:v>
                </c:pt>
                <c:pt idx="7661">
                  <c:v>6.367</c:v>
                </c:pt>
                <c:pt idx="7662">
                  <c:v>6.3680000000000003</c:v>
                </c:pt>
                <c:pt idx="7663">
                  <c:v>6.3689999999999998</c:v>
                </c:pt>
                <c:pt idx="7664">
                  <c:v>6.3689999999999998</c:v>
                </c:pt>
                <c:pt idx="7665">
                  <c:v>6.37</c:v>
                </c:pt>
                <c:pt idx="7666">
                  <c:v>6.3710000000000004</c:v>
                </c:pt>
                <c:pt idx="7667">
                  <c:v>6.3719999999999999</c:v>
                </c:pt>
                <c:pt idx="7668">
                  <c:v>6.3730000000000002</c:v>
                </c:pt>
                <c:pt idx="7669">
                  <c:v>6.3739999999999997</c:v>
                </c:pt>
                <c:pt idx="7670">
                  <c:v>6.3739999999999997</c:v>
                </c:pt>
                <c:pt idx="7671">
                  <c:v>6.375</c:v>
                </c:pt>
                <c:pt idx="7672">
                  <c:v>6.3760000000000003</c:v>
                </c:pt>
                <c:pt idx="7673">
                  <c:v>6.3769999999999998</c:v>
                </c:pt>
                <c:pt idx="7674">
                  <c:v>6.3780000000000001</c:v>
                </c:pt>
                <c:pt idx="7675">
                  <c:v>6.3789999999999996</c:v>
                </c:pt>
                <c:pt idx="7676">
                  <c:v>6.3789999999999996</c:v>
                </c:pt>
                <c:pt idx="7677">
                  <c:v>6.38</c:v>
                </c:pt>
                <c:pt idx="7678">
                  <c:v>6.3810000000000002</c:v>
                </c:pt>
                <c:pt idx="7679">
                  <c:v>6.3819999999999997</c:v>
                </c:pt>
                <c:pt idx="7680">
                  <c:v>6.383</c:v>
                </c:pt>
                <c:pt idx="7681">
                  <c:v>6.3840000000000003</c:v>
                </c:pt>
                <c:pt idx="7682">
                  <c:v>6.3840000000000003</c:v>
                </c:pt>
                <c:pt idx="7683">
                  <c:v>6.3849999999999998</c:v>
                </c:pt>
                <c:pt idx="7684">
                  <c:v>6.3860000000000001</c:v>
                </c:pt>
                <c:pt idx="7685">
                  <c:v>6.3869999999999996</c:v>
                </c:pt>
                <c:pt idx="7686">
                  <c:v>6.3879999999999999</c:v>
                </c:pt>
                <c:pt idx="7687">
                  <c:v>6.3890000000000002</c:v>
                </c:pt>
                <c:pt idx="7688">
                  <c:v>6.3890000000000002</c:v>
                </c:pt>
                <c:pt idx="7689">
                  <c:v>6.39</c:v>
                </c:pt>
                <c:pt idx="7690">
                  <c:v>6.391</c:v>
                </c:pt>
                <c:pt idx="7691">
                  <c:v>6.3920000000000003</c:v>
                </c:pt>
                <c:pt idx="7692">
                  <c:v>6.3929999999999998</c:v>
                </c:pt>
                <c:pt idx="7693">
                  <c:v>6.3940000000000001</c:v>
                </c:pt>
                <c:pt idx="7694">
                  <c:v>6.3940000000000001</c:v>
                </c:pt>
                <c:pt idx="7695">
                  <c:v>6.3949999999999996</c:v>
                </c:pt>
                <c:pt idx="7696">
                  <c:v>6.3959999999999999</c:v>
                </c:pt>
                <c:pt idx="7697">
                  <c:v>6.3970000000000002</c:v>
                </c:pt>
                <c:pt idx="7698">
                  <c:v>6.3979999999999997</c:v>
                </c:pt>
                <c:pt idx="7699">
                  <c:v>6.399</c:v>
                </c:pt>
                <c:pt idx="7700">
                  <c:v>6.399</c:v>
                </c:pt>
                <c:pt idx="7701">
                  <c:v>6.4</c:v>
                </c:pt>
                <c:pt idx="7702">
                  <c:v>6.4009999999999998</c:v>
                </c:pt>
                <c:pt idx="7703">
                  <c:v>6.4020000000000001</c:v>
                </c:pt>
                <c:pt idx="7704">
                  <c:v>6.4029999999999996</c:v>
                </c:pt>
                <c:pt idx="7705">
                  <c:v>6.4029999999999996</c:v>
                </c:pt>
                <c:pt idx="7706">
                  <c:v>6.4039999999999999</c:v>
                </c:pt>
                <c:pt idx="7707">
                  <c:v>6.4050000000000002</c:v>
                </c:pt>
                <c:pt idx="7708">
                  <c:v>6.4059999999999997</c:v>
                </c:pt>
                <c:pt idx="7709">
                  <c:v>6.407</c:v>
                </c:pt>
                <c:pt idx="7710">
                  <c:v>6.4080000000000004</c:v>
                </c:pt>
                <c:pt idx="7711">
                  <c:v>6.4080000000000004</c:v>
                </c:pt>
                <c:pt idx="7712">
                  <c:v>6.4089999999999998</c:v>
                </c:pt>
                <c:pt idx="7713">
                  <c:v>6.41</c:v>
                </c:pt>
                <c:pt idx="7714">
                  <c:v>6.4109999999999996</c:v>
                </c:pt>
                <c:pt idx="7715">
                  <c:v>6.4119999999999999</c:v>
                </c:pt>
                <c:pt idx="7716">
                  <c:v>6.4130000000000003</c:v>
                </c:pt>
                <c:pt idx="7717">
                  <c:v>6.4130000000000003</c:v>
                </c:pt>
                <c:pt idx="7718">
                  <c:v>6.4139999999999997</c:v>
                </c:pt>
                <c:pt idx="7719">
                  <c:v>6.415</c:v>
                </c:pt>
                <c:pt idx="7720">
                  <c:v>6.4160000000000004</c:v>
                </c:pt>
                <c:pt idx="7721">
                  <c:v>6.4169999999999998</c:v>
                </c:pt>
                <c:pt idx="7722">
                  <c:v>6.4180000000000001</c:v>
                </c:pt>
                <c:pt idx="7723">
                  <c:v>6.4180000000000001</c:v>
                </c:pt>
                <c:pt idx="7724">
                  <c:v>6.4189999999999996</c:v>
                </c:pt>
                <c:pt idx="7725">
                  <c:v>6.42</c:v>
                </c:pt>
                <c:pt idx="7726">
                  <c:v>6.4210000000000003</c:v>
                </c:pt>
                <c:pt idx="7727">
                  <c:v>6.4219999999999997</c:v>
                </c:pt>
                <c:pt idx="7728">
                  <c:v>6.423</c:v>
                </c:pt>
                <c:pt idx="7729">
                  <c:v>6.423</c:v>
                </c:pt>
                <c:pt idx="7730">
                  <c:v>6.4240000000000004</c:v>
                </c:pt>
                <c:pt idx="7731">
                  <c:v>6.4249999999999998</c:v>
                </c:pt>
                <c:pt idx="7732">
                  <c:v>6.4260000000000002</c:v>
                </c:pt>
                <c:pt idx="7733">
                  <c:v>6.4269999999999996</c:v>
                </c:pt>
                <c:pt idx="7734">
                  <c:v>6.4279999999999999</c:v>
                </c:pt>
                <c:pt idx="7735">
                  <c:v>6.4279999999999999</c:v>
                </c:pt>
                <c:pt idx="7736">
                  <c:v>6.4290000000000003</c:v>
                </c:pt>
                <c:pt idx="7737">
                  <c:v>6.43</c:v>
                </c:pt>
                <c:pt idx="7738">
                  <c:v>6.431</c:v>
                </c:pt>
                <c:pt idx="7739">
                  <c:v>6.4320000000000004</c:v>
                </c:pt>
                <c:pt idx="7740">
                  <c:v>6.4329999999999998</c:v>
                </c:pt>
                <c:pt idx="7741">
                  <c:v>6.4329999999999998</c:v>
                </c:pt>
                <c:pt idx="7742">
                  <c:v>6.4340000000000002</c:v>
                </c:pt>
                <c:pt idx="7743">
                  <c:v>6.4349999999999996</c:v>
                </c:pt>
                <c:pt idx="7744">
                  <c:v>6.4359999999999999</c:v>
                </c:pt>
                <c:pt idx="7745">
                  <c:v>6.4370000000000003</c:v>
                </c:pt>
                <c:pt idx="7746">
                  <c:v>6.4379999999999997</c:v>
                </c:pt>
                <c:pt idx="7747">
                  <c:v>6.4379999999999997</c:v>
                </c:pt>
                <c:pt idx="7748">
                  <c:v>6.4390000000000001</c:v>
                </c:pt>
                <c:pt idx="7749">
                  <c:v>6.44</c:v>
                </c:pt>
                <c:pt idx="7750">
                  <c:v>6.4409999999999998</c:v>
                </c:pt>
                <c:pt idx="7751">
                  <c:v>6.4420000000000002</c:v>
                </c:pt>
                <c:pt idx="7752">
                  <c:v>6.4429999999999996</c:v>
                </c:pt>
                <c:pt idx="7753">
                  <c:v>6.4429999999999996</c:v>
                </c:pt>
                <c:pt idx="7754">
                  <c:v>6.444</c:v>
                </c:pt>
                <c:pt idx="7755">
                  <c:v>6.4450000000000003</c:v>
                </c:pt>
                <c:pt idx="7756">
                  <c:v>6.4459999999999997</c:v>
                </c:pt>
                <c:pt idx="7757">
                  <c:v>6.4470000000000001</c:v>
                </c:pt>
                <c:pt idx="7758">
                  <c:v>6.4480000000000004</c:v>
                </c:pt>
                <c:pt idx="7759">
                  <c:v>6.4480000000000004</c:v>
                </c:pt>
                <c:pt idx="7760">
                  <c:v>6.4489999999999998</c:v>
                </c:pt>
                <c:pt idx="7761">
                  <c:v>6.45</c:v>
                </c:pt>
                <c:pt idx="7762">
                  <c:v>6.4509999999999996</c:v>
                </c:pt>
                <c:pt idx="7763">
                  <c:v>6.452</c:v>
                </c:pt>
                <c:pt idx="7764">
                  <c:v>6.4530000000000003</c:v>
                </c:pt>
                <c:pt idx="7765">
                  <c:v>6.4530000000000003</c:v>
                </c:pt>
                <c:pt idx="7766">
                  <c:v>6.4539999999999997</c:v>
                </c:pt>
                <c:pt idx="7767">
                  <c:v>6.4550000000000001</c:v>
                </c:pt>
                <c:pt idx="7768">
                  <c:v>6.4560000000000004</c:v>
                </c:pt>
                <c:pt idx="7769">
                  <c:v>6.4569999999999999</c:v>
                </c:pt>
                <c:pt idx="7770">
                  <c:v>6.4580000000000002</c:v>
                </c:pt>
                <c:pt idx="7771">
                  <c:v>6.4580000000000002</c:v>
                </c:pt>
                <c:pt idx="7772">
                  <c:v>6.4589999999999996</c:v>
                </c:pt>
                <c:pt idx="7773">
                  <c:v>6.46</c:v>
                </c:pt>
                <c:pt idx="7774">
                  <c:v>6.4610000000000003</c:v>
                </c:pt>
                <c:pt idx="7775">
                  <c:v>6.4619999999999997</c:v>
                </c:pt>
                <c:pt idx="7776">
                  <c:v>6.4630000000000001</c:v>
                </c:pt>
                <c:pt idx="7777">
                  <c:v>6.4630000000000001</c:v>
                </c:pt>
                <c:pt idx="7778">
                  <c:v>6.4640000000000004</c:v>
                </c:pt>
                <c:pt idx="7779">
                  <c:v>6.4649999999999999</c:v>
                </c:pt>
                <c:pt idx="7780">
                  <c:v>6.4660000000000002</c:v>
                </c:pt>
                <c:pt idx="7781">
                  <c:v>6.4669999999999996</c:v>
                </c:pt>
                <c:pt idx="7782">
                  <c:v>6.4669999999999996</c:v>
                </c:pt>
                <c:pt idx="7783">
                  <c:v>6.468</c:v>
                </c:pt>
                <c:pt idx="7784">
                  <c:v>6.4690000000000003</c:v>
                </c:pt>
                <c:pt idx="7785">
                  <c:v>6.47</c:v>
                </c:pt>
                <c:pt idx="7786">
                  <c:v>6.4710000000000001</c:v>
                </c:pt>
                <c:pt idx="7787">
                  <c:v>6.4720000000000004</c:v>
                </c:pt>
                <c:pt idx="7788">
                  <c:v>6.4720000000000004</c:v>
                </c:pt>
                <c:pt idx="7789">
                  <c:v>6.4729999999999999</c:v>
                </c:pt>
                <c:pt idx="7790">
                  <c:v>6.4740000000000002</c:v>
                </c:pt>
                <c:pt idx="7791">
                  <c:v>6.4749999999999996</c:v>
                </c:pt>
                <c:pt idx="7792">
                  <c:v>6.476</c:v>
                </c:pt>
                <c:pt idx="7793">
                  <c:v>6.4770000000000003</c:v>
                </c:pt>
                <c:pt idx="7794">
                  <c:v>6.4770000000000003</c:v>
                </c:pt>
                <c:pt idx="7795">
                  <c:v>6.4779999999999998</c:v>
                </c:pt>
                <c:pt idx="7796">
                  <c:v>6.4790000000000001</c:v>
                </c:pt>
                <c:pt idx="7797">
                  <c:v>6.48</c:v>
                </c:pt>
                <c:pt idx="7798">
                  <c:v>6.4809999999999999</c:v>
                </c:pt>
                <c:pt idx="7799">
                  <c:v>6.4820000000000002</c:v>
                </c:pt>
                <c:pt idx="7800">
                  <c:v>6.4820000000000002</c:v>
                </c:pt>
                <c:pt idx="7801">
                  <c:v>6.4829999999999997</c:v>
                </c:pt>
                <c:pt idx="7802">
                  <c:v>6.484</c:v>
                </c:pt>
                <c:pt idx="7803">
                  <c:v>6.4850000000000003</c:v>
                </c:pt>
                <c:pt idx="7804">
                  <c:v>6.4859999999999998</c:v>
                </c:pt>
                <c:pt idx="7805">
                  <c:v>6.4870000000000001</c:v>
                </c:pt>
                <c:pt idx="7806">
                  <c:v>6.4870000000000001</c:v>
                </c:pt>
                <c:pt idx="7807">
                  <c:v>6.4880000000000004</c:v>
                </c:pt>
                <c:pt idx="7808">
                  <c:v>6.4889999999999999</c:v>
                </c:pt>
                <c:pt idx="7809">
                  <c:v>6.49</c:v>
                </c:pt>
                <c:pt idx="7810">
                  <c:v>6.4909999999999997</c:v>
                </c:pt>
                <c:pt idx="7811">
                  <c:v>6.492</c:v>
                </c:pt>
                <c:pt idx="7812">
                  <c:v>6.492</c:v>
                </c:pt>
                <c:pt idx="7813">
                  <c:v>6.4930000000000003</c:v>
                </c:pt>
                <c:pt idx="7814">
                  <c:v>6.4939999999999998</c:v>
                </c:pt>
                <c:pt idx="7815">
                  <c:v>6.4950000000000001</c:v>
                </c:pt>
                <c:pt idx="7816">
                  <c:v>6.4960000000000004</c:v>
                </c:pt>
                <c:pt idx="7817">
                  <c:v>6.4969999999999999</c:v>
                </c:pt>
                <c:pt idx="7818">
                  <c:v>6.4969999999999999</c:v>
                </c:pt>
                <c:pt idx="7819">
                  <c:v>6.4980000000000002</c:v>
                </c:pt>
                <c:pt idx="7820">
                  <c:v>6.4989999999999997</c:v>
                </c:pt>
                <c:pt idx="7821">
                  <c:v>6.5</c:v>
                </c:pt>
                <c:pt idx="7822">
                  <c:v>6.5010000000000003</c:v>
                </c:pt>
                <c:pt idx="7823">
                  <c:v>6.5019999999999998</c:v>
                </c:pt>
                <c:pt idx="7824">
                  <c:v>6.5019999999999998</c:v>
                </c:pt>
                <c:pt idx="7825">
                  <c:v>6.5030000000000001</c:v>
                </c:pt>
                <c:pt idx="7826">
                  <c:v>6.5039999999999996</c:v>
                </c:pt>
                <c:pt idx="7827">
                  <c:v>6.5049999999999999</c:v>
                </c:pt>
                <c:pt idx="7828">
                  <c:v>6.5060000000000002</c:v>
                </c:pt>
                <c:pt idx="7829">
                  <c:v>6.5069999999999997</c:v>
                </c:pt>
                <c:pt idx="7830">
                  <c:v>6.5069999999999997</c:v>
                </c:pt>
                <c:pt idx="7831">
                  <c:v>6.508</c:v>
                </c:pt>
                <c:pt idx="7832">
                  <c:v>6.5090000000000003</c:v>
                </c:pt>
                <c:pt idx="7833">
                  <c:v>6.51</c:v>
                </c:pt>
                <c:pt idx="7834">
                  <c:v>6.5110000000000001</c:v>
                </c:pt>
                <c:pt idx="7835">
                  <c:v>6.5119999999999996</c:v>
                </c:pt>
                <c:pt idx="7836">
                  <c:v>6.5119999999999996</c:v>
                </c:pt>
                <c:pt idx="7837">
                  <c:v>6.5129999999999999</c:v>
                </c:pt>
                <c:pt idx="7838">
                  <c:v>6.5140000000000002</c:v>
                </c:pt>
                <c:pt idx="7839">
                  <c:v>6.5149999999999997</c:v>
                </c:pt>
                <c:pt idx="7840">
                  <c:v>6.516</c:v>
                </c:pt>
                <c:pt idx="7841">
                  <c:v>6.5170000000000003</c:v>
                </c:pt>
                <c:pt idx="7842">
                  <c:v>6.5170000000000003</c:v>
                </c:pt>
                <c:pt idx="7843">
                  <c:v>6.5179999999999998</c:v>
                </c:pt>
                <c:pt idx="7844">
                  <c:v>6.5190000000000001</c:v>
                </c:pt>
                <c:pt idx="7845">
                  <c:v>6.52</c:v>
                </c:pt>
                <c:pt idx="7846">
                  <c:v>6.5209999999999999</c:v>
                </c:pt>
                <c:pt idx="7847">
                  <c:v>6.5220000000000002</c:v>
                </c:pt>
                <c:pt idx="7848">
                  <c:v>6.5220000000000002</c:v>
                </c:pt>
                <c:pt idx="7849">
                  <c:v>6.5229999999999997</c:v>
                </c:pt>
                <c:pt idx="7850">
                  <c:v>6.524</c:v>
                </c:pt>
                <c:pt idx="7851">
                  <c:v>6.5250000000000004</c:v>
                </c:pt>
                <c:pt idx="7852">
                  <c:v>6.5259999999999998</c:v>
                </c:pt>
                <c:pt idx="7853">
                  <c:v>6.5270000000000001</c:v>
                </c:pt>
                <c:pt idx="7854">
                  <c:v>6.5270000000000001</c:v>
                </c:pt>
                <c:pt idx="7855">
                  <c:v>6.5279999999999996</c:v>
                </c:pt>
                <c:pt idx="7856">
                  <c:v>6.5289999999999999</c:v>
                </c:pt>
                <c:pt idx="7857">
                  <c:v>6.53</c:v>
                </c:pt>
                <c:pt idx="7858">
                  <c:v>6.5309999999999997</c:v>
                </c:pt>
                <c:pt idx="7859">
                  <c:v>6.5309999999999997</c:v>
                </c:pt>
                <c:pt idx="7860">
                  <c:v>6.532</c:v>
                </c:pt>
                <c:pt idx="7861">
                  <c:v>6.5330000000000004</c:v>
                </c:pt>
                <c:pt idx="7862">
                  <c:v>6.5339999999999998</c:v>
                </c:pt>
                <c:pt idx="7863">
                  <c:v>6.5350000000000001</c:v>
                </c:pt>
                <c:pt idx="7864">
                  <c:v>6.5359999999999996</c:v>
                </c:pt>
                <c:pt idx="7865">
                  <c:v>6.5359999999999996</c:v>
                </c:pt>
                <c:pt idx="7866">
                  <c:v>6.5369999999999999</c:v>
                </c:pt>
                <c:pt idx="7867">
                  <c:v>6.5380000000000003</c:v>
                </c:pt>
                <c:pt idx="7868">
                  <c:v>6.5389999999999997</c:v>
                </c:pt>
                <c:pt idx="7869">
                  <c:v>6.54</c:v>
                </c:pt>
                <c:pt idx="7870">
                  <c:v>6.5410000000000004</c:v>
                </c:pt>
                <c:pt idx="7871">
                  <c:v>6.5410000000000004</c:v>
                </c:pt>
                <c:pt idx="7872">
                  <c:v>6.5419999999999998</c:v>
                </c:pt>
                <c:pt idx="7873">
                  <c:v>6.5430000000000001</c:v>
                </c:pt>
                <c:pt idx="7874">
                  <c:v>6.5439999999999996</c:v>
                </c:pt>
                <c:pt idx="7875">
                  <c:v>6.5449999999999999</c:v>
                </c:pt>
                <c:pt idx="7876">
                  <c:v>6.5460000000000003</c:v>
                </c:pt>
                <c:pt idx="7877">
                  <c:v>6.5460000000000003</c:v>
                </c:pt>
                <c:pt idx="7878">
                  <c:v>6.5469999999999997</c:v>
                </c:pt>
                <c:pt idx="7879">
                  <c:v>6.548</c:v>
                </c:pt>
                <c:pt idx="7880">
                  <c:v>6.5490000000000004</c:v>
                </c:pt>
                <c:pt idx="7881">
                  <c:v>6.55</c:v>
                </c:pt>
                <c:pt idx="7882">
                  <c:v>6.5510000000000002</c:v>
                </c:pt>
                <c:pt idx="7883">
                  <c:v>6.5510000000000002</c:v>
                </c:pt>
                <c:pt idx="7884">
                  <c:v>6.5519999999999996</c:v>
                </c:pt>
                <c:pt idx="7885">
                  <c:v>6.5529999999999999</c:v>
                </c:pt>
                <c:pt idx="7886">
                  <c:v>6.5540000000000003</c:v>
                </c:pt>
                <c:pt idx="7887">
                  <c:v>6.5549999999999997</c:v>
                </c:pt>
                <c:pt idx="7888">
                  <c:v>6.556</c:v>
                </c:pt>
                <c:pt idx="7889">
                  <c:v>6.556</c:v>
                </c:pt>
                <c:pt idx="7890">
                  <c:v>6.5570000000000004</c:v>
                </c:pt>
                <c:pt idx="7891">
                  <c:v>6.5579999999999998</c:v>
                </c:pt>
                <c:pt idx="7892">
                  <c:v>6.5590000000000002</c:v>
                </c:pt>
                <c:pt idx="7893">
                  <c:v>6.56</c:v>
                </c:pt>
                <c:pt idx="7894">
                  <c:v>6.5609999999999999</c:v>
                </c:pt>
                <c:pt idx="7895">
                  <c:v>6.5609999999999999</c:v>
                </c:pt>
                <c:pt idx="7896">
                  <c:v>6.5620000000000003</c:v>
                </c:pt>
                <c:pt idx="7897">
                  <c:v>6.5629999999999997</c:v>
                </c:pt>
                <c:pt idx="7898">
                  <c:v>6.5640000000000001</c:v>
                </c:pt>
                <c:pt idx="7899">
                  <c:v>6.5650000000000004</c:v>
                </c:pt>
                <c:pt idx="7900">
                  <c:v>6.5659999999999998</c:v>
                </c:pt>
                <c:pt idx="7901">
                  <c:v>6.5659999999999998</c:v>
                </c:pt>
                <c:pt idx="7902">
                  <c:v>6.5670000000000002</c:v>
                </c:pt>
                <c:pt idx="7903">
                  <c:v>6.5679999999999996</c:v>
                </c:pt>
                <c:pt idx="7904">
                  <c:v>6.569</c:v>
                </c:pt>
                <c:pt idx="7905">
                  <c:v>6.57</c:v>
                </c:pt>
                <c:pt idx="7906">
                  <c:v>6.5709999999999997</c:v>
                </c:pt>
                <c:pt idx="7907">
                  <c:v>6.5709999999999997</c:v>
                </c:pt>
                <c:pt idx="7908">
                  <c:v>6.5720000000000001</c:v>
                </c:pt>
                <c:pt idx="7909">
                  <c:v>6.5730000000000004</c:v>
                </c:pt>
                <c:pt idx="7910">
                  <c:v>6.5739999999999998</c:v>
                </c:pt>
                <c:pt idx="7911">
                  <c:v>6.5750000000000002</c:v>
                </c:pt>
                <c:pt idx="7912">
                  <c:v>6.5759999999999996</c:v>
                </c:pt>
                <c:pt idx="7913">
                  <c:v>6.5759999999999996</c:v>
                </c:pt>
                <c:pt idx="7914">
                  <c:v>6.577</c:v>
                </c:pt>
                <c:pt idx="7915">
                  <c:v>6.5780000000000003</c:v>
                </c:pt>
                <c:pt idx="7916">
                  <c:v>6.5789999999999997</c:v>
                </c:pt>
                <c:pt idx="7917">
                  <c:v>6.58</c:v>
                </c:pt>
                <c:pt idx="7918">
                  <c:v>6.5810000000000004</c:v>
                </c:pt>
                <c:pt idx="7919">
                  <c:v>6.5810000000000004</c:v>
                </c:pt>
                <c:pt idx="7920">
                  <c:v>6.5819999999999999</c:v>
                </c:pt>
                <c:pt idx="7921">
                  <c:v>6.5830000000000002</c:v>
                </c:pt>
                <c:pt idx="7922">
                  <c:v>6.5839999999999996</c:v>
                </c:pt>
                <c:pt idx="7923">
                  <c:v>6.585</c:v>
                </c:pt>
                <c:pt idx="7924">
                  <c:v>6.5860000000000003</c:v>
                </c:pt>
                <c:pt idx="7925">
                  <c:v>6.5860000000000003</c:v>
                </c:pt>
                <c:pt idx="7926">
                  <c:v>6.5869999999999997</c:v>
                </c:pt>
                <c:pt idx="7927">
                  <c:v>6.5880000000000001</c:v>
                </c:pt>
                <c:pt idx="7928">
                  <c:v>6.5890000000000004</c:v>
                </c:pt>
                <c:pt idx="7929">
                  <c:v>6.59</c:v>
                </c:pt>
                <c:pt idx="7930">
                  <c:v>6.59</c:v>
                </c:pt>
                <c:pt idx="7931">
                  <c:v>6.5910000000000002</c:v>
                </c:pt>
                <c:pt idx="7932">
                  <c:v>6.5919999999999996</c:v>
                </c:pt>
                <c:pt idx="7933">
                  <c:v>6.593</c:v>
                </c:pt>
                <c:pt idx="7934">
                  <c:v>6.5940000000000003</c:v>
                </c:pt>
                <c:pt idx="7935">
                  <c:v>6.5949999999999998</c:v>
                </c:pt>
                <c:pt idx="7936">
                  <c:v>6.5949999999999998</c:v>
                </c:pt>
                <c:pt idx="7937">
                  <c:v>6.5960000000000001</c:v>
                </c:pt>
                <c:pt idx="7938">
                  <c:v>6.5970000000000004</c:v>
                </c:pt>
                <c:pt idx="7939">
                  <c:v>6.5979999999999999</c:v>
                </c:pt>
                <c:pt idx="7940">
                  <c:v>6.5990000000000002</c:v>
                </c:pt>
                <c:pt idx="7941">
                  <c:v>6.6</c:v>
                </c:pt>
                <c:pt idx="7942">
                  <c:v>6.6</c:v>
                </c:pt>
                <c:pt idx="7943">
                  <c:v>6.601</c:v>
                </c:pt>
                <c:pt idx="7944">
                  <c:v>6.6020000000000003</c:v>
                </c:pt>
                <c:pt idx="7945">
                  <c:v>6.6029999999999998</c:v>
                </c:pt>
                <c:pt idx="7946">
                  <c:v>6.6040000000000001</c:v>
                </c:pt>
                <c:pt idx="7947">
                  <c:v>6.6050000000000004</c:v>
                </c:pt>
                <c:pt idx="7948">
                  <c:v>6.6050000000000004</c:v>
                </c:pt>
                <c:pt idx="7949">
                  <c:v>6.6059999999999999</c:v>
                </c:pt>
                <c:pt idx="7950">
                  <c:v>6.6070000000000002</c:v>
                </c:pt>
                <c:pt idx="7951">
                  <c:v>6.6079999999999997</c:v>
                </c:pt>
                <c:pt idx="7952">
                  <c:v>6.609</c:v>
                </c:pt>
                <c:pt idx="7953">
                  <c:v>6.61</c:v>
                </c:pt>
                <c:pt idx="7954">
                  <c:v>6.61</c:v>
                </c:pt>
                <c:pt idx="7955">
                  <c:v>6.6109999999999998</c:v>
                </c:pt>
                <c:pt idx="7956">
                  <c:v>6.6120000000000001</c:v>
                </c:pt>
                <c:pt idx="7957">
                  <c:v>6.6130000000000004</c:v>
                </c:pt>
                <c:pt idx="7958">
                  <c:v>6.6139999999999999</c:v>
                </c:pt>
                <c:pt idx="7959">
                  <c:v>6.6150000000000002</c:v>
                </c:pt>
                <c:pt idx="7960">
                  <c:v>6.6150000000000002</c:v>
                </c:pt>
                <c:pt idx="7961">
                  <c:v>6.6159999999999997</c:v>
                </c:pt>
                <c:pt idx="7962">
                  <c:v>6.617</c:v>
                </c:pt>
                <c:pt idx="7963">
                  <c:v>6.6180000000000003</c:v>
                </c:pt>
                <c:pt idx="7964">
                  <c:v>6.6189999999999998</c:v>
                </c:pt>
                <c:pt idx="7965">
                  <c:v>6.62</c:v>
                </c:pt>
                <c:pt idx="7966">
                  <c:v>6.62</c:v>
                </c:pt>
                <c:pt idx="7967">
                  <c:v>6.6210000000000004</c:v>
                </c:pt>
                <c:pt idx="7968">
                  <c:v>6.6219999999999999</c:v>
                </c:pt>
                <c:pt idx="7969">
                  <c:v>6.6230000000000002</c:v>
                </c:pt>
                <c:pt idx="7970">
                  <c:v>6.6239999999999997</c:v>
                </c:pt>
                <c:pt idx="7971">
                  <c:v>6.625</c:v>
                </c:pt>
                <c:pt idx="7972">
                  <c:v>6.625</c:v>
                </c:pt>
                <c:pt idx="7973">
                  <c:v>6.6260000000000003</c:v>
                </c:pt>
                <c:pt idx="7974">
                  <c:v>6.6269999999999998</c:v>
                </c:pt>
                <c:pt idx="7975">
                  <c:v>6.6280000000000001</c:v>
                </c:pt>
                <c:pt idx="7976">
                  <c:v>6.6289999999999996</c:v>
                </c:pt>
                <c:pt idx="7977">
                  <c:v>6.63</c:v>
                </c:pt>
                <c:pt idx="7978">
                  <c:v>6.63</c:v>
                </c:pt>
                <c:pt idx="7979">
                  <c:v>6.6310000000000002</c:v>
                </c:pt>
                <c:pt idx="7980">
                  <c:v>6.6319999999999997</c:v>
                </c:pt>
                <c:pt idx="7981">
                  <c:v>6.633</c:v>
                </c:pt>
                <c:pt idx="7982">
                  <c:v>6.6340000000000003</c:v>
                </c:pt>
                <c:pt idx="7983">
                  <c:v>6.6349999999999998</c:v>
                </c:pt>
                <c:pt idx="7984">
                  <c:v>6.6349999999999998</c:v>
                </c:pt>
                <c:pt idx="7985">
                  <c:v>6.6360000000000001</c:v>
                </c:pt>
                <c:pt idx="7986">
                  <c:v>6.6369999999999996</c:v>
                </c:pt>
                <c:pt idx="7987">
                  <c:v>6.6379999999999999</c:v>
                </c:pt>
                <c:pt idx="7988">
                  <c:v>6.6390000000000002</c:v>
                </c:pt>
                <c:pt idx="7989">
                  <c:v>6.64</c:v>
                </c:pt>
                <c:pt idx="7990">
                  <c:v>6.64</c:v>
                </c:pt>
                <c:pt idx="7991">
                  <c:v>6.641</c:v>
                </c:pt>
                <c:pt idx="7992">
                  <c:v>6.6420000000000003</c:v>
                </c:pt>
                <c:pt idx="7993">
                  <c:v>6.6429999999999998</c:v>
                </c:pt>
                <c:pt idx="7994">
                  <c:v>6.6440000000000001</c:v>
                </c:pt>
                <c:pt idx="7995">
                  <c:v>6.6449999999999996</c:v>
                </c:pt>
                <c:pt idx="7996">
                  <c:v>6.6449999999999996</c:v>
                </c:pt>
                <c:pt idx="7997">
                  <c:v>6.6459999999999999</c:v>
                </c:pt>
                <c:pt idx="7998">
                  <c:v>6.6470000000000002</c:v>
                </c:pt>
                <c:pt idx="7999">
                  <c:v>6.6479999999999997</c:v>
                </c:pt>
                <c:pt idx="8000">
                  <c:v>6.649</c:v>
                </c:pt>
                <c:pt idx="8001">
                  <c:v>6.65</c:v>
                </c:pt>
                <c:pt idx="8002">
                  <c:v>6.65</c:v>
                </c:pt>
                <c:pt idx="8003">
                  <c:v>6.6509999999999998</c:v>
                </c:pt>
                <c:pt idx="8004">
                  <c:v>6.6520000000000001</c:v>
                </c:pt>
                <c:pt idx="8005">
                  <c:v>6.6529999999999996</c:v>
                </c:pt>
                <c:pt idx="8006">
                  <c:v>6.6539999999999999</c:v>
                </c:pt>
                <c:pt idx="8007">
                  <c:v>6.6539999999999999</c:v>
                </c:pt>
                <c:pt idx="8008">
                  <c:v>6.6550000000000002</c:v>
                </c:pt>
                <c:pt idx="8009">
                  <c:v>6.6559999999999997</c:v>
                </c:pt>
                <c:pt idx="8010">
                  <c:v>6.657</c:v>
                </c:pt>
                <c:pt idx="8011">
                  <c:v>6.6580000000000004</c:v>
                </c:pt>
                <c:pt idx="8012">
                  <c:v>6.6589999999999998</c:v>
                </c:pt>
                <c:pt idx="8013">
                  <c:v>6.6589999999999998</c:v>
                </c:pt>
                <c:pt idx="8014">
                  <c:v>6.66</c:v>
                </c:pt>
                <c:pt idx="8015">
                  <c:v>6.6609999999999996</c:v>
                </c:pt>
                <c:pt idx="8016">
                  <c:v>6.6619999999999999</c:v>
                </c:pt>
                <c:pt idx="8017">
                  <c:v>6.6630000000000003</c:v>
                </c:pt>
                <c:pt idx="8018">
                  <c:v>6.6639999999999997</c:v>
                </c:pt>
                <c:pt idx="8019">
                  <c:v>6.6639999999999997</c:v>
                </c:pt>
                <c:pt idx="8020">
                  <c:v>6.665</c:v>
                </c:pt>
                <c:pt idx="8021">
                  <c:v>6.6660000000000004</c:v>
                </c:pt>
                <c:pt idx="8022">
                  <c:v>6.6669999999999998</c:v>
                </c:pt>
                <c:pt idx="8023">
                  <c:v>6.6680000000000001</c:v>
                </c:pt>
                <c:pt idx="8024">
                  <c:v>6.6689999999999996</c:v>
                </c:pt>
                <c:pt idx="8025">
                  <c:v>6.6689999999999996</c:v>
                </c:pt>
                <c:pt idx="8026">
                  <c:v>6.67</c:v>
                </c:pt>
                <c:pt idx="8027">
                  <c:v>6.6710000000000003</c:v>
                </c:pt>
                <c:pt idx="8028">
                  <c:v>6.6719999999999997</c:v>
                </c:pt>
                <c:pt idx="8029">
                  <c:v>6.673</c:v>
                </c:pt>
                <c:pt idx="8030">
                  <c:v>6.6740000000000004</c:v>
                </c:pt>
                <c:pt idx="8031">
                  <c:v>6.6740000000000004</c:v>
                </c:pt>
                <c:pt idx="8032">
                  <c:v>6.6749999999999998</c:v>
                </c:pt>
                <c:pt idx="8033">
                  <c:v>6.6760000000000002</c:v>
                </c:pt>
                <c:pt idx="8034">
                  <c:v>6.6769999999999996</c:v>
                </c:pt>
                <c:pt idx="8035">
                  <c:v>6.6779999999999999</c:v>
                </c:pt>
                <c:pt idx="8036">
                  <c:v>6.6790000000000003</c:v>
                </c:pt>
                <c:pt idx="8037">
                  <c:v>6.6790000000000003</c:v>
                </c:pt>
                <c:pt idx="8038">
                  <c:v>6.68</c:v>
                </c:pt>
                <c:pt idx="8039">
                  <c:v>6.681</c:v>
                </c:pt>
                <c:pt idx="8040">
                  <c:v>6.6820000000000004</c:v>
                </c:pt>
                <c:pt idx="8041">
                  <c:v>6.6829999999999998</c:v>
                </c:pt>
                <c:pt idx="8042">
                  <c:v>6.6840000000000002</c:v>
                </c:pt>
                <c:pt idx="8043">
                  <c:v>6.6840000000000002</c:v>
                </c:pt>
                <c:pt idx="8044">
                  <c:v>6.6849999999999996</c:v>
                </c:pt>
                <c:pt idx="8045">
                  <c:v>6.6859999999999999</c:v>
                </c:pt>
                <c:pt idx="8046">
                  <c:v>6.6870000000000003</c:v>
                </c:pt>
                <c:pt idx="8047">
                  <c:v>6.6879999999999997</c:v>
                </c:pt>
                <c:pt idx="8048">
                  <c:v>6.6890000000000001</c:v>
                </c:pt>
                <c:pt idx="8049">
                  <c:v>6.6890000000000001</c:v>
                </c:pt>
                <c:pt idx="8050">
                  <c:v>6.69</c:v>
                </c:pt>
                <c:pt idx="8051">
                  <c:v>6.6909999999999998</c:v>
                </c:pt>
                <c:pt idx="8052">
                  <c:v>6.6920000000000002</c:v>
                </c:pt>
                <c:pt idx="8053">
                  <c:v>6.6929999999999996</c:v>
                </c:pt>
                <c:pt idx="8054">
                  <c:v>6.694</c:v>
                </c:pt>
                <c:pt idx="8055">
                  <c:v>6.694</c:v>
                </c:pt>
                <c:pt idx="8056">
                  <c:v>6.6950000000000003</c:v>
                </c:pt>
                <c:pt idx="8057">
                  <c:v>6.6959999999999997</c:v>
                </c:pt>
                <c:pt idx="8058">
                  <c:v>6.6970000000000001</c:v>
                </c:pt>
                <c:pt idx="8059">
                  <c:v>6.6980000000000004</c:v>
                </c:pt>
                <c:pt idx="8060">
                  <c:v>6.6989999999999998</c:v>
                </c:pt>
                <c:pt idx="8061">
                  <c:v>6.6989999999999998</c:v>
                </c:pt>
                <c:pt idx="8062">
                  <c:v>6.7</c:v>
                </c:pt>
                <c:pt idx="8063">
                  <c:v>6.7009999999999996</c:v>
                </c:pt>
                <c:pt idx="8064">
                  <c:v>6.702</c:v>
                </c:pt>
                <c:pt idx="8065">
                  <c:v>6.7030000000000003</c:v>
                </c:pt>
                <c:pt idx="8066">
                  <c:v>6.7039999999999997</c:v>
                </c:pt>
                <c:pt idx="8067">
                  <c:v>6.7039999999999997</c:v>
                </c:pt>
                <c:pt idx="8068">
                  <c:v>6.7050000000000001</c:v>
                </c:pt>
                <c:pt idx="8069">
                  <c:v>6.7060000000000004</c:v>
                </c:pt>
                <c:pt idx="8070">
                  <c:v>6.7069999999999999</c:v>
                </c:pt>
                <c:pt idx="8071">
                  <c:v>6.7080000000000002</c:v>
                </c:pt>
                <c:pt idx="8072">
                  <c:v>6.7089999999999996</c:v>
                </c:pt>
                <c:pt idx="8073">
                  <c:v>6.7089999999999996</c:v>
                </c:pt>
                <c:pt idx="8074">
                  <c:v>6.71</c:v>
                </c:pt>
                <c:pt idx="8075">
                  <c:v>6.7110000000000003</c:v>
                </c:pt>
                <c:pt idx="8076">
                  <c:v>6.7119999999999997</c:v>
                </c:pt>
                <c:pt idx="8077">
                  <c:v>6.7130000000000001</c:v>
                </c:pt>
                <c:pt idx="8078">
                  <c:v>6.7140000000000004</c:v>
                </c:pt>
                <c:pt idx="8079">
                  <c:v>6.7140000000000004</c:v>
                </c:pt>
                <c:pt idx="8080">
                  <c:v>6.7149999999999999</c:v>
                </c:pt>
                <c:pt idx="8081">
                  <c:v>6.7160000000000002</c:v>
                </c:pt>
                <c:pt idx="8082">
                  <c:v>6.7169999999999996</c:v>
                </c:pt>
                <c:pt idx="8083">
                  <c:v>6.718</c:v>
                </c:pt>
                <c:pt idx="8084">
                  <c:v>6.718</c:v>
                </c:pt>
                <c:pt idx="8085">
                  <c:v>6.7190000000000003</c:v>
                </c:pt>
                <c:pt idx="8086">
                  <c:v>6.72</c:v>
                </c:pt>
                <c:pt idx="8087">
                  <c:v>6.7210000000000001</c:v>
                </c:pt>
                <c:pt idx="8088">
                  <c:v>6.7220000000000004</c:v>
                </c:pt>
                <c:pt idx="8089">
                  <c:v>6.7229999999999999</c:v>
                </c:pt>
                <c:pt idx="8090">
                  <c:v>6.7229999999999999</c:v>
                </c:pt>
                <c:pt idx="8091">
                  <c:v>6.7240000000000002</c:v>
                </c:pt>
                <c:pt idx="8092">
                  <c:v>6.7249999999999996</c:v>
                </c:pt>
                <c:pt idx="8093">
                  <c:v>6.726</c:v>
                </c:pt>
                <c:pt idx="8094">
                  <c:v>6.7270000000000003</c:v>
                </c:pt>
                <c:pt idx="8095">
                  <c:v>6.7279999999999998</c:v>
                </c:pt>
                <c:pt idx="8096">
                  <c:v>6.7279999999999998</c:v>
                </c:pt>
                <c:pt idx="8097">
                  <c:v>6.7290000000000001</c:v>
                </c:pt>
                <c:pt idx="8098">
                  <c:v>6.73</c:v>
                </c:pt>
                <c:pt idx="8099">
                  <c:v>6.7309999999999999</c:v>
                </c:pt>
                <c:pt idx="8100">
                  <c:v>6.7320000000000002</c:v>
                </c:pt>
                <c:pt idx="8101">
                  <c:v>6.7329999999999997</c:v>
                </c:pt>
                <c:pt idx="8102">
                  <c:v>6.7329999999999997</c:v>
                </c:pt>
                <c:pt idx="8103">
                  <c:v>6.734</c:v>
                </c:pt>
                <c:pt idx="8104">
                  <c:v>6.7350000000000003</c:v>
                </c:pt>
                <c:pt idx="8105">
                  <c:v>6.7359999999999998</c:v>
                </c:pt>
                <c:pt idx="8106">
                  <c:v>6.7370000000000001</c:v>
                </c:pt>
                <c:pt idx="8107">
                  <c:v>6.7380000000000004</c:v>
                </c:pt>
                <c:pt idx="8108">
                  <c:v>6.7380000000000004</c:v>
                </c:pt>
                <c:pt idx="8109">
                  <c:v>6.7389999999999999</c:v>
                </c:pt>
                <c:pt idx="8110">
                  <c:v>6.74</c:v>
                </c:pt>
                <c:pt idx="8111">
                  <c:v>6.7409999999999997</c:v>
                </c:pt>
                <c:pt idx="8112">
                  <c:v>6.742</c:v>
                </c:pt>
                <c:pt idx="8113">
                  <c:v>6.7430000000000003</c:v>
                </c:pt>
                <c:pt idx="8114">
                  <c:v>6.7430000000000003</c:v>
                </c:pt>
                <c:pt idx="8115">
                  <c:v>6.7439999999999998</c:v>
                </c:pt>
                <c:pt idx="8116">
                  <c:v>6.7450000000000001</c:v>
                </c:pt>
                <c:pt idx="8117">
                  <c:v>6.7460000000000004</c:v>
                </c:pt>
                <c:pt idx="8118">
                  <c:v>6.7469999999999999</c:v>
                </c:pt>
                <c:pt idx="8119">
                  <c:v>6.7480000000000002</c:v>
                </c:pt>
                <c:pt idx="8120">
                  <c:v>6.7480000000000002</c:v>
                </c:pt>
                <c:pt idx="8121">
                  <c:v>6.7489999999999997</c:v>
                </c:pt>
                <c:pt idx="8122">
                  <c:v>6.75</c:v>
                </c:pt>
                <c:pt idx="8123">
                  <c:v>6.7510000000000003</c:v>
                </c:pt>
                <c:pt idx="8124">
                  <c:v>6.7519999999999998</c:v>
                </c:pt>
                <c:pt idx="8125">
                  <c:v>6.7530000000000001</c:v>
                </c:pt>
                <c:pt idx="8126">
                  <c:v>6.7530000000000001</c:v>
                </c:pt>
                <c:pt idx="8127">
                  <c:v>6.7539999999999996</c:v>
                </c:pt>
                <c:pt idx="8128">
                  <c:v>6.7549999999999999</c:v>
                </c:pt>
                <c:pt idx="8129">
                  <c:v>6.7560000000000002</c:v>
                </c:pt>
                <c:pt idx="8130">
                  <c:v>6.7569999999999997</c:v>
                </c:pt>
                <c:pt idx="8131">
                  <c:v>6.758</c:v>
                </c:pt>
                <c:pt idx="8132">
                  <c:v>6.758</c:v>
                </c:pt>
                <c:pt idx="8133">
                  <c:v>6.7590000000000003</c:v>
                </c:pt>
                <c:pt idx="8134">
                  <c:v>6.76</c:v>
                </c:pt>
                <c:pt idx="8135">
                  <c:v>6.7610000000000001</c:v>
                </c:pt>
                <c:pt idx="8136">
                  <c:v>6.7619999999999996</c:v>
                </c:pt>
                <c:pt idx="8137">
                  <c:v>6.7629999999999999</c:v>
                </c:pt>
                <c:pt idx="8138">
                  <c:v>6.7629999999999999</c:v>
                </c:pt>
                <c:pt idx="8139">
                  <c:v>6.7640000000000002</c:v>
                </c:pt>
                <c:pt idx="8140">
                  <c:v>6.7649999999999997</c:v>
                </c:pt>
                <c:pt idx="8141">
                  <c:v>6.766</c:v>
                </c:pt>
                <c:pt idx="8142">
                  <c:v>6.7670000000000003</c:v>
                </c:pt>
                <c:pt idx="8143">
                  <c:v>6.7679999999999998</c:v>
                </c:pt>
                <c:pt idx="8144">
                  <c:v>6.7679999999999998</c:v>
                </c:pt>
                <c:pt idx="8145">
                  <c:v>6.7690000000000001</c:v>
                </c:pt>
                <c:pt idx="8146">
                  <c:v>6.77</c:v>
                </c:pt>
                <c:pt idx="8147">
                  <c:v>6.7709999999999999</c:v>
                </c:pt>
                <c:pt idx="8148">
                  <c:v>6.7720000000000002</c:v>
                </c:pt>
                <c:pt idx="8149">
                  <c:v>6.7729999999999997</c:v>
                </c:pt>
                <c:pt idx="8150">
                  <c:v>6.7729999999999997</c:v>
                </c:pt>
                <c:pt idx="8151">
                  <c:v>6.774</c:v>
                </c:pt>
                <c:pt idx="8152">
                  <c:v>6.7750000000000004</c:v>
                </c:pt>
                <c:pt idx="8153">
                  <c:v>6.7759999999999998</c:v>
                </c:pt>
                <c:pt idx="8154">
                  <c:v>6.7770000000000001</c:v>
                </c:pt>
                <c:pt idx="8155">
                  <c:v>6.7779999999999996</c:v>
                </c:pt>
                <c:pt idx="8156">
                  <c:v>6.7779999999999996</c:v>
                </c:pt>
                <c:pt idx="8157">
                  <c:v>6.7789999999999999</c:v>
                </c:pt>
                <c:pt idx="8158">
                  <c:v>6.78</c:v>
                </c:pt>
                <c:pt idx="8159">
                  <c:v>6.7809999999999997</c:v>
                </c:pt>
                <c:pt idx="8160">
                  <c:v>6.782</c:v>
                </c:pt>
                <c:pt idx="8161">
                  <c:v>6.782</c:v>
                </c:pt>
                <c:pt idx="8162">
                  <c:v>6.7830000000000004</c:v>
                </c:pt>
                <c:pt idx="8163">
                  <c:v>6.7839999999999998</c:v>
                </c:pt>
                <c:pt idx="8164">
                  <c:v>6.7850000000000001</c:v>
                </c:pt>
                <c:pt idx="8165">
                  <c:v>6.7859999999999996</c:v>
                </c:pt>
                <c:pt idx="8166">
                  <c:v>6.7869999999999999</c:v>
                </c:pt>
                <c:pt idx="8167">
                  <c:v>6.7869999999999999</c:v>
                </c:pt>
                <c:pt idx="8168">
                  <c:v>6.7880000000000003</c:v>
                </c:pt>
                <c:pt idx="8169">
                  <c:v>6.7889999999999997</c:v>
                </c:pt>
                <c:pt idx="8170">
                  <c:v>6.79</c:v>
                </c:pt>
                <c:pt idx="8171">
                  <c:v>6.7910000000000004</c:v>
                </c:pt>
                <c:pt idx="8172">
                  <c:v>6.7919999999999998</c:v>
                </c:pt>
                <c:pt idx="8173">
                  <c:v>6.7919999999999998</c:v>
                </c:pt>
                <c:pt idx="8174">
                  <c:v>6.7930000000000001</c:v>
                </c:pt>
                <c:pt idx="8175">
                  <c:v>6.7939999999999996</c:v>
                </c:pt>
                <c:pt idx="8176">
                  <c:v>6.7949999999999999</c:v>
                </c:pt>
                <c:pt idx="8177">
                  <c:v>6.7960000000000003</c:v>
                </c:pt>
                <c:pt idx="8178">
                  <c:v>6.7969999999999997</c:v>
                </c:pt>
                <c:pt idx="8179">
                  <c:v>6.7969999999999997</c:v>
                </c:pt>
                <c:pt idx="8180">
                  <c:v>6.798</c:v>
                </c:pt>
                <c:pt idx="8181">
                  <c:v>6.7990000000000004</c:v>
                </c:pt>
                <c:pt idx="8182">
                  <c:v>6.8</c:v>
                </c:pt>
                <c:pt idx="8183">
                  <c:v>6.8010000000000002</c:v>
                </c:pt>
                <c:pt idx="8184">
                  <c:v>6.8019999999999996</c:v>
                </c:pt>
                <c:pt idx="8185">
                  <c:v>6.8019999999999996</c:v>
                </c:pt>
                <c:pt idx="8186">
                  <c:v>6.8029999999999999</c:v>
                </c:pt>
                <c:pt idx="8187">
                  <c:v>6.8040000000000003</c:v>
                </c:pt>
                <c:pt idx="8188">
                  <c:v>6.8049999999999997</c:v>
                </c:pt>
                <c:pt idx="8189">
                  <c:v>6.806</c:v>
                </c:pt>
                <c:pt idx="8190">
                  <c:v>6.8070000000000004</c:v>
                </c:pt>
                <c:pt idx="8191">
                  <c:v>6.8070000000000004</c:v>
                </c:pt>
                <c:pt idx="8192">
                  <c:v>6.8079999999999998</c:v>
                </c:pt>
                <c:pt idx="8193">
                  <c:v>6.8090000000000002</c:v>
                </c:pt>
                <c:pt idx="8194">
                  <c:v>6.81</c:v>
                </c:pt>
                <c:pt idx="8195">
                  <c:v>6.8109999999999999</c:v>
                </c:pt>
                <c:pt idx="8196">
                  <c:v>6.8120000000000003</c:v>
                </c:pt>
                <c:pt idx="8197">
                  <c:v>6.8120000000000003</c:v>
                </c:pt>
                <c:pt idx="8198">
                  <c:v>6.8129999999999997</c:v>
                </c:pt>
                <c:pt idx="8199">
                  <c:v>6.8140000000000001</c:v>
                </c:pt>
                <c:pt idx="8200">
                  <c:v>6.8150000000000004</c:v>
                </c:pt>
                <c:pt idx="8201">
                  <c:v>6.8159999999999998</c:v>
                </c:pt>
                <c:pt idx="8202">
                  <c:v>6.8170000000000002</c:v>
                </c:pt>
                <c:pt idx="8203">
                  <c:v>6.8170000000000002</c:v>
                </c:pt>
                <c:pt idx="8204">
                  <c:v>6.8179999999999996</c:v>
                </c:pt>
                <c:pt idx="8205">
                  <c:v>6.819</c:v>
                </c:pt>
                <c:pt idx="8206">
                  <c:v>6.82</c:v>
                </c:pt>
                <c:pt idx="8207">
                  <c:v>6.8209999999999997</c:v>
                </c:pt>
                <c:pt idx="8208">
                  <c:v>6.8220000000000001</c:v>
                </c:pt>
                <c:pt idx="8209">
                  <c:v>6.8220000000000001</c:v>
                </c:pt>
                <c:pt idx="8210">
                  <c:v>6.8230000000000004</c:v>
                </c:pt>
                <c:pt idx="8211">
                  <c:v>6.8239999999999998</c:v>
                </c:pt>
                <c:pt idx="8212">
                  <c:v>6.8250000000000002</c:v>
                </c:pt>
                <c:pt idx="8213">
                  <c:v>6.8259999999999996</c:v>
                </c:pt>
                <c:pt idx="8214">
                  <c:v>6.827</c:v>
                </c:pt>
                <c:pt idx="8215">
                  <c:v>6.827</c:v>
                </c:pt>
                <c:pt idx="8216">
                  <c:v>6.8280000000000003</c:v>
                </c:pt>
                <c:pt idx="8217">
                  <c:v>6.8289999999999997</c:v>
                </c:pt>
                <c:pt idx="8218">
                  <c:v>6.83</c:v>
                </c:pt>
                <c:pt idx="8219">
                  <c:v>6.8310000000000004</c:v>
                </c:pt>
                <c:pt idx="8220">
                  <c:v>6.8319999999999999</c:v>
                </c:pt>
                <c:pt idx="8221">
                  <c:v>6.8319999999999999</c:v>
                </c:pt>
                <c:pt idx="8222">
                  <c:v>6.8330000000000002</c:v>
                </c:pt>
                <c:pt idx="8223">
                  <c:v>6.8339999999999996</c:v>
                </c:pt>
                <c:pt idx="8224">
                  <c:v>6.835</c:v>
                </c:pt>
                <c:pt idx="8225">
                  <c:v>6.8360000000000003</c:v>
                </c:pt>
                <c:pt idx="8226">
                  <c:v>6.8369999999999997</c:v>
                </c:pt>
                <c:pt idx="8227">
                  <c:v>6.8369999999999997</c:v>
                </c:pt>
                <c:pt idx="8228">
                  <c:v>6.8380000000000001</c:v>
                </c:pt>
                <c:pt idx="8229">
                  <c:v>6.8390000000000004</c:v>
                </c:pt>
                <c:pt idx="8230">
                  <c:v>6.84</c:v>
                </c:pt>
                <c:pt idx="8231">
                  <c:v>6.8410000000000002</c:v>
                </c:pt>
                <c:pt idx="8232">
                  <c:v>6.8419999999999996</c:v>
                </c:pt>
                <c:pt idx="8233">
                  <c:v>6.8419999999999996</c:v>
                </c:pt>
                <c:pt idx="8234">
                  <c:v>6.843</c:v>
                </c:pt>
                <c:pt idx="8235">
                  <c:v>6.8440000000000003</c:v>
                </c:pt>
                <c:pt idx="8236">
                  <c:v>6.8449999999999998</c:v>
                </c:pt>
                <c:pt idx="8237">
                  <c:v>6.8460000000000001</c:v>
                </c:pt>
                <c:pt idx="8238">
                  <c:v>6.8460000000000001</c:v>
                </c:pt>
                <c:pt idx="8239">
                  <c:v>6.8470000000000004</c:v>
                </c:pt>
                <c:pt idx="8240">
                  <c:v>6.8479999999999999</c:v>
                </c:pt>
                <c:pt idx="8241">
                  <c:v>6.8490000000000002</c:v>
                </c:pt>
                <c:pt idx="8242">
                  <c:v>6.85</c:v>
                </c:pt>
                <c:pt idx="8243">
                  <c:v>6.851</c:v>
                </c:pt>
                <c:pt idx="8244">
                  <c:v>6.851</c:v>
                </c:pt>
                <c:pt idx="8245">
                  <c:v>6.8520000000000003</c:v>
                </c:pt>
                <c:pt idx="8246">
                  <c:v>6.8529999999999998</c:v>
                </c:pt>
                <c:pt idx="8247">
                  <c:v>6.8540000000000001</c:v>
                </c:pt>
                <c:pt idx="8248">
                  <c:v>6.8550000000000004</c:v>
                </c:pt>
                <c:pt idx="8249">
                  <c:v>6.8559999999999999</c:v>
                </c:pt>
                <c:pt idx="8250">
                  <c:v>6.8559999999999999</c:v>
                </c:pt>
                <c:pt idx="8251">
                  <c:v>6.8570000000000002</c:v>
                </c:pt>
                <c:pt idx="8252">
                  <c:v>6.8579999999999997</c:v>
                </c:pt>
                <c:pt idx="8253">
                  <c:v>6.859</c:v>
                </c:pt>
                <c:pt idx="8254">
                  <c:v>6.86</c:v>
                </c:pt>
                <c:pt idx="8255">
                  <c:v>6.8609999999999998</c:v>
                </c:pt>
                <c:pt idx="8256">
                  <c:v>6.8609999999999998</c:v>
                </c:pt>
                <c:pt idx="8257">
                  <c:v>6.8620000000000001</c:v>
                </c:pt>
                <c:pt idx="8258">
                  <c:v>6.8630000000000004</c:v>
                </c:pt>
                <c:pt idx="8259">
                  <c:v>6.8639999999999999</c:v>
                </c:pt>
                <c:pt idx="8260">
                  <c:v>6.8650000000000002</c:v>
                </c:pt>
                <c:pt idx="8261">
                  <c:v>6.8659999999999997</c:v>
                </c:pt>
                <c:pt idx="8262">
                  <c:v>6.8659999999999997</c:v>
                </c:pt>
                <c:pt idx="8263">
                  <c:v>6.867</c:v>
                </c:pt>
                <c:pt idx="8264">
                  <c:v>6.8680000000000003</c:v>
                </c:pt>
                <c:pt idx="8265">
                  <c:v>6.8689999999999998</c:v>
                </c:pt>
                <c:pt idx="8266">
                  <c:v>6.87</c:v>
                </c:pt>
                <c:pt idx="8267">
                  <c:v>6.8710000000000004</c:v>
                </c:pt>
                <c:pt idx="8268">
                  <c:v>6.8710000000000004</c:v>
                </c:pt>
                <c:pt idx="8269">
                  <c:v>6.8719999999999999</c:v>
                </c:pt>
                <c:pt idx="8270">
                  <c:v>6.8730000000000002</c:v>
                </c:pt>
                <c:pt idx="8271">
                  <c:v>6.8739999999999997</c:v>
                </c:pt>
                <c:pt idx="8272">
                  <c:v>6.875</c:v>
                </c:pt>
                <c:pt idx="8273">
                  <c:v>6.8760000000000003</c:v>
                </c:pt>
                <c:pt idx="8274">
                  <c:v>6.8760000000000003</c:v>
                </c:pt>
                <c:pt idx="8275">
                  <c:v>6.8769999999999998</c:v>
                </c:pt>
                <c:pt idx="8276">
                  <c:v>6.8780000000000001</c:v>
                </c:pt>
                <c:pt idx="8277">
                  <c:v>6.8789999999999996</c:v>
                </c:pt>
                <c:pt idx="8278">
                  <c:v>6.88</c:v>
                </c:pt>
                <c:pt idx="8279">
                  <c:v>6.8810000000000002</c:v>
                </c:pt>
                <c:pt idx="8280">
                  <c:v>6.8810000000000002</c:v>
                </c:pt>
                <c:pt idx="8281">
                  <c:v>6.8819999999999997</c:v>
                </c:pt>
                <c:pt idx="8282">
                  <c:v>6.883</c:v>
                </c:pt>
                <c:pt idx="8283">
                  <c:v>6.8840000000000003</c:v>
                </c:pt>
                <c:pt idx="8284">
                  <c:v>6.8849999999999998</c:v>
                </c:pt>
                <c:pt idx="8285">
                  <c:v>6.8860000000000001</c:v>
                </c:pt>
                <c:pt idx="8286">
                  <c:v>6.8860000000000001</c:v>
                </c:pt>
                <c:pt idx="8287">
                  <c:v>6.8869999999999996</c:v>
                </c:pt>
                <c:pt idx="8288">
                  <c:v>6.8879999999999999</c:v>
                </c:pt>
                <c:pt idx="8289">
                  <c:v>6.8890000000000002</c:v>
                </c:pt>
                <c:pt idx="8290">
                  <c:v>6.89</c:v>
                </c:pt>
                <c:pt idx="8291">
                  <c:v>6.891</c:v>
                </c:pt>
                <c:pt idx="8292">
                  <c:v>6.891</c:v>
                </c:pt>
                <c:pt idx="8293">
                  <c:v>6.8920000000000003</c:v>
                </c:pt>
                <c:pt idx="8294">
                  <c:v>6.8929999999999998</c:v>
                </c:pt>
                <c:pt idx="8295">
                  <c:v>6.8940000000000001</c:v>
                </c:pt>
                <c:pt idx="8296">
                  <c:v>6.8949999999999996</c:v>
                </c:pt>
                <c:pt idx="8297">
                  <c:v>6.8959999999999999</c:v>
                </c:pt>
                <c:pt idx="8298">
                  <c:v>6.8959999999999999</c:v>
                </c:pt>
                <c:pt idx="8299">
                  <c:v>6.8970000000000002</c:v>
                </c:pt>
                <c:pt idx="8300">
                  <c:v>6.8979999999999997</c:v>
                </c:pt>
                <c:pt idx="8301">
                  <c:v>6.899</c:v>
                </c:pt>
                <c:pt idx="8302">
                  <c:v>6.9</c:v>
                </c:pt>
                <c:pt idx="8303">
                  <c:v>6.9009999999999998</c:v>
                </c:pt>
                <c:pt idx="8304">
                  <c:v>6.9009999999999998</c:v>
                </c:pt>
                <c:pt idx="8305">
                  <c:v>6.9020000000000001</c:v>
                </c:pt>
                <c:pt idx="8306">
                  <c:v>6.9029999999999996</c:v>
                </c:pt>
                <c:pt idx="8307">
                  <c:v>6.9039999999999999</c:v>
                </c:pt>
                <c:pt idx="8308">
                  <c:v>6.9050000000000002</c:v>
                </c:pt>
                <c:pt idx="8309">
                  <c:v>6.9050000000000002</c:v>
                </c:pt>
                <c:pt idx="8310">
                  <c:v>6.9059999999999997</c:v>
                </c:pt>
                <c:pt idx="8311">
                  <c:v>6.907</c:v>
                </c:pt>
                <c:pt idx="8312">
                  <c:v>6.9080000000000004</c:v>
                </c:pt>
                <c:pt idx="8313">
                  <c:v>6.9089999999999998</c:v>
                </c:pt>
                <c:pt idx="8314">
                  <c:v>6.91</c:v>
                </c:pt>
                <c:pt idx="8315">
                  <c:v>6.91</c:v>
                </c:pt>
                <c:pt idx="8316">
                  <c:v>6.9109999999999996</c:v>
                </c:pt>
                <c:pt idx="8317">
                  <c:v>6.9119999999999999</c:v>
                </c:pt>
                <c:pt idx="8318">
                  <c:v>6.9130000000000003</c:v>
                </c:pt>
                <c:pt idx="8319">
                  <c:v>6.9139999999999997</c:v>
                </c:pt>
                <c:pt idx="8320">
                  <c:v>6.915</c:v>
                </c:pt>
                <c:pt idx="8321">
                  <c:v>6.915</c:v>
                </c:pt>
                <c:pt idx="8322">
                  <c:v>6.9160000000000004</c:v>
                </c:pt>
                <c:pt idx="8323">
                  <c:v>6.9169999999999998</c:v>
                </c:pt>
                <c:pt idx="8324">
                  <c:v>6.9180000000000001</c:v>
                </c:pt>
                <c:pt idx="8325">
                  <c:v>6.9189999999999996</c:v>
                </c:pt>
                <c:pt idx="8326">
                  <c:v>6.92</c:v>
                </c:pt>
                <c:pt idx="8327">
                  <c:v>6.92</c:v>
                </c:pt>
                <c:pt idx="8328">
                  <c:v>6.9210000000000003</c:v>
                </c:pt>
                <c:pt idx="8329">
                  <c:v>6.9219999999999997</c:v>
                </c:pt>
                <c:pt idx="8330">
                  <c:v>6.923</c:v>
                </c:pt>
                <c:pt idx="8331">
                  <c:v>6.9240000000000004</c:v>
                </c:pt>
                <c:pt idx="8332">
                  <c:v>6.9249999999999998</c:v>
                </c:pt>
                <c:pt idx="8333">
                  <c:v>6.9249999999999998</c:v>
                </c:pt>
                <c:pt idx="8334">
                  <c:v>6.9260000000000002</c:v>
                </c:pt>
                <c:pt idx="8335">
                  <c:v>6.9269999999999996</c:v>
                </c:pt>
                <c:pt idx="8336">
                  <c:v>6.9279999999999999</c:v>
                </c:pt>
                <c:pt idx="8337">
                  <c:v>6.9290000000000003</c:v>
                </c:pt>
                <c:pt idx="8338">
                  <c:v>6.93</c:v>
                </c:pt>
                <c:pt idx="8339">
                  <c:v>6.93</c:v>
                </c:pt>
                <c:pt idx="8340">
                  <c:v>6.931</c:v>
                </c:pt>
                <c:pt idx="8341">
                  <c:v>6.9320000000000004</c:v>
                </c:pt>
                <c:pt idx="8342">
                  <c:v>6.9329999999999998</c:v>
                </c:pt>
                <c:pt idx="8343">
                  <c:v>6.9340000000000002</c:v>
                </c:pt>
                <c:pt idx="8344">
                  <c:v>6.9349999999999996</c:v>
                </c:pt>
                <c:pt idx="8345">
                  <c:v>6.9349999999999996</c:v>
                </c:pt>
                <c:pt idx="8346">
                  <c:v>6.9359999999999999</c:v>
                </c:pt>
                <c:pt idx="8347">
                  <c:v>6.9370000000000003</c:v>
                </c:pt>
                <c:pt idx="8348">
                  <c:v>6.9379999999999997</c:v>
                </c:pt>
                <c:pt idx="8349">
                  <c:v>6.9390000000000001</c:v>
                </c:pt>
                <c:pt idx="8350">
                  <c:v>6.94</c:v>
                </c:pt>
                <c:pt idx="8351">
                  <c:v>6.94</c:v>
                </c:pt>
                <c:pt idx="8352">
                  <c:v>6.9409999999999998</c:v>
                </c:pt>
                <c:pt idx="8353">
                  <c:v>6.9420000000000002</c:v>
                </c:pt>
                <c:pt idx="8354">
                  <c:v>6.9429999999999996</c:v>
                </c:pt>
                <c:pt idx="8355">
                  <c:v>6.944</c:v>
                </c:pt>
                <c:pt idx="8356">
                  <c:v>6.9450000000000003</c:v>
                </c:pt>
                <c:pt idx="8357">
                  <c:v>6.9450000000000003</c:v>
                </c:pt>
                <c:pt idx="8358">
                  <c:v>6.9459999999999997</c:v>
                </c:pt>
                <c:pt idx="8359">
                  <c:v>6.9470000000000001</c:v>
                </c:pt>
                <c:pt idx="8360">
                  <c:v>6.9480000000000004</c:v>
                </c:pt>
                <c:pt idx="8361">
                  <c:v>6.9489999999999998</c:v>
                </c:pt>
                <c:pt idx="8362">
                  <c:v>6.95</c:v>
                </c:pt>
                <c:pt idx="8363">
                  <c:v>6.95</c:v>
                </c:pt>
                <c:pt idx="8364">
                  <c:v>6.9509999999999996</c:v>
                </c:pt>
                <c:pt idx="8365">
                  <c:v>6.952</c:v>
                </c:pt>
                <c:pt idx="8366">
                  <c:v>6.9530000000000003</c:v>
                </c:pt>
                <c:pt idx="8367">
                  <c:v>6.9539999999999997</c:v>
                </c:pt>
                <c:pt idx="8368">
                  <c:v>6.9550000000000001</c:v>
                </c:pt>
                <c:pt idx="8369">
                  <c:v>6.9550000000000001</c:v>
                </c:pt>
                <c:pt idx="8370">
                  <c:v>6.9560000000000004</c:v>
                </c:pt>
                <c:pt idx="8371">
                  <c:v>6.9569999999999999</c:v>
                </c:pt>
                <c:pt idx="8372">
                  <c:v>6.9580000000000002</c:v>
                </c:pt>
                <c:pt idx="8373">
                  <c:v>6.9589999999999996</c:v>
                </c:pt>
                <c:pt idx="8374">
                  <c:v>6.96</c:v>
                </c:pt>
                <c:pt idx="8375">
                  <c:v>6.96</c:v>
                </c:pt>
                <c:pt idx="8376">
                  <c:v>6.9610000000000003</c:v>
                </c:pt>
                <c:pt idx="8377">
                  <c:v>6.9619999999999997</c:v>
                </c:pt>
                <c:pt idx="8378">
                  <c:v>6.9630000000000001</c:v>
                </c:pt>
                <c:pt idx="8379">
                  <c:v>6.9640000000000004</c:v>
                </c:pt>
                <c:pt idx="8380">
                  <c:v>6.9649999999999999</c:v>
                </c:pt>
                <c:pt idx="8381">
                  <c:v>6.9649999999999999</c:v>
                </c:pt>
                <c:pt idx="8382">
                  <c:v>6.9660000000000002</c:v>
                </c:pt>
                <c:pt idx="8383">
                  <c:v>6.9669999999999996</c:v>
                </c:pt>
                <c:pt idx="8384">
                  <c:v>6.968</c:v>
                </c:pt>
                <c:pt idx="8385">
                  <c:v>6.9690000000000003</c:v>
                </c:pt>
                <c:pt idx="8386">
                  <c:v>6.9690000000000003</c:v>
                </c:pt>
                <c:pt idx="8387">
                  <c:v>6.97</c:v>
                </c:pt>
                <c:pt idx="8388">
                  <c:v>6.9710000000000001</c:v>
                </c:pt>
                <c:pt idx="8389">
                  <c:v>6.9720000000000004</c:v>
                </c:pt>
                <c:pt idx="8390">
                  <c:v>6.9729999999999999</c:v>
                </c:pt>
                <c:pt idx="8391">
                  <c:v>6.9740000000000002</c:v>
                </c:pt>
                <c:pt idx="8392">
                  <c:v>6.9740000000000002</c:v>
                </c:pt>
                <c:pt idx="8393">
                  <c:v>6.9749999999999996</c:v>
                </c:pt>
                <c:pt idx="8394">
                  <c:v>6.976</c:v>
                </c:pt>
                <c:pt idx="8395">
                  <c:v>6.9770000000000003</c:v>
                </c:pt>
                <c:pt idx="8396">
                  <c:v>6.9779999999999998</c:v>
                </c:pt>
                <c:pt idx="8397">
                  <c:v>6.9790000000000001</c:v>
                </c:pt>
                <c:pt idx="8398">
                  <c:v>6.9790000000000001</c:v>
                </c:pt>
                <c:pt idx="8399">
                  <c:v>6.98</c:v>
                </c:pt>
                <c:pt idx="8400">
                  <c:v>6.9809999999999999</c:v>
                </c:pt>
                <c:pt idx="8401">
                  <c:v>6.9820000000000002</c:v>
                </c:pt>
                <c:pt idx="8402">
                  <c:v>6.9829999999999997</c:v>
                </c:pt>
                <c:pt idx="8403">
                  <c:v>6.984</c:v>
                </c:pt>
                <c:pt idx="8404">
                  <c:v>6.984</c:v>
                </c:pt>
                <c:pt idx="8405">
                  <c:v>6.9850000000000003</c:v>
                </c:pt>
                <c:pt idx="8406">
                  <c:v>6.9859999999999998</c:v>
                </c:pt>
                <c:pt idx="8407">
                  <c:v>6.9870000000000001</c:v>
                </c:pt>
                <c:pt idx="8408">
                  <c:v>6.9880000000000004</c:v>
                </c:pt>
                <c:pt idx="8409">
                  <c:v>6.9889999999999999</c:v>
                </c:pt>
                <c:pt idx="8410">
                  <c:v>6.9889999999999999</c:v>
                </c:pt>
                <c:pt idx="8411">
                  <c:v>6.99</c:v>
                </c:pt>
                <c:pt idx="8412">
                  <c:v>6.9909999999999997</c:v>
                </c:pt>
                <c:pt idx="8413">
                  <c:v>6.992</c:v>
                </c:pt>
                <c:pt idx="8414">
                  <c:v>6.9930000000000003</c:v>
                </c:pt>
                <c:pt idx="8415">
                  <c:v>6.9939999999999998</c:v>
                </c:pt>
                <c:pt idx="8416">
                  <c:v>6.9939999999999998</c:v>
                </c:pt>
                <c:pt idx="8417">
                  <c:v>6.9950000000000001</c:v>
                </c:pt>
                <c:pt idx="8418">
                  <c:v>6.9960000000000004</c:v>
                </c:pt>
                <c:pt idx="8419">
                  <c:v>6.9969999999999999</c:v>
                </c:pt>
                <c:pt idx="8420">
                  <c:v>6.9980000000000002</c:v>
                </c:pt>
                <c:pt idx="8421">
                  <c:v>6.9989999999999997</c:v>
                </c:pt>
                <c:pt idx="8422">
                  <c:v>6.9989999999999997</c:v>
                </c:pt>
                <c:pt idx="8423">
                  <c:v>7</c:v>
                </c:pt>
                <c:pt idx="8424">
                  <c:v>7.0010000000000003</c:v>
                </c:pt>
                <c:pt idx="8425">
                  <c:v>7.0019999999999998</c:v>
                </c:pt>
                <c:pt idx="8426">
                  <c:v>7.0030000000000001</c:v>
                </c:pt>
                <c:pt idx="8427">
                  <c:v>7.0039999999999996</c:v>
                </c:pt>
                <c:pt idx="8428">
                  <c:v>7.0039999999999996</c:v>
                </c:pt>
                <c:pt idx="8429">
                  <c:v>7.0049999999999999</c:v>
                </c:pt>
                <c:pt idx="8430">
                  <c:v>7.0060000000000002</c:v>
                </c:pt>
                <c:pt idx="8431">
                  <c:v>7.0069999999999997</c:v>
                </c:pt>
                <c:pt idx="8432">
                  <c:v>7.008</c:v>
                </c:pt>
                <c:pt idx="8433">
                  <c:v>7.0090000000000003</c:v>
                </c:pt>
                <c:pt idx="8434">
                  <c:v>7.0090000000000003</c:v>
                </c:pt>
                <c:pt idx="8435">
                  <c:v>7.01</c:v>
                </c:pt>
                <c:pt idx="8436">
                  <c:v>7.0110000000000001</c:v>
                </c:pt>
                <c:pt idx="8437">
                  <c:v>7.0119999999999996</c:v>
                </c:pt>
                <c:pt idx="8438">
                  <c:v>7.0129999999999999</c:v>
                </c:pt>
                <c:pt idx="8439">
                  <c:v>7.0140000000000002</c:v>
                </c:pt>
                <c:pt idx="8440">
                  <c:v>7.0140000000000002</c:v>
                </c:pt>
                <c:pt idx="8441">
                  <c:v>7.0149999999999997</c:v>
                </c:pt>
                <c:pt idx="8442">
                  <c:v>7.016</c:v>
                </c:pt>
                <c:pt idx="8443">
                  <c:v>7.0170000000000003</c:v>
                </c:pt>
                <c:pt idx="8444">
                  <c:v>7.0179999999999998</c:v>
                </c:pt>
                <c:pt idx="8445">
                  <c:v>7.0190000000000001</c:v>
                </c:pt>
                <c:pt idx="8446">
                  <c:v>7.0190000000000001</c:v>
                </c:pt>
                <c:pt idx="8447">
                  <c:v>7.02</c:v>
                </c:pt>
                <c:pt idx="8448">
                  <c:v>7.0209999999999999</c:v>
                </c:pt>
                <c:pt idx="8449">
                  <c:v>7.0220000000000002</c:v>
                </c:pt>
                <c:pt idx="8450">
                  <c:v>7.0229999999999997</c:v>
                </c:pt>
                <c:pt idx="8451">
                  <c:v>7.024</c:v>
                </c:pt>
                <c:pt idx="8452">
                  <c:v>7.024</c:v>
                </c:pt>
                <c:pt idx="8453">
                  <c:v>7.0250000000000004</c:v>
                </c:pt>
                <c:pt idx="8454">
                  <c:v>7.0259999999999998</c:v>
                </c:pt>
                <c:pt idx="8455">
                  <c:v>7.0270000000000001</c:v>
                </c:pt>
                <c:pt idx="8456">
                  <c:v>7.0279999999999996</c:v>
                </c:pt>
                <c:pt idx="8457">
                  <c:v>7.0289999999999999</c:v>
                </c:pt>
                <c:pt idx="8458">
                  <c:v>7.0289999999999999</c:v>
                </c:pt>
                <c:pt idx="8459">
                  <c:v>7.03</c:v>
                </c:pt>
                <c:pt idx="8460">
                  <c:v>7.0309999999999997</c:v>
                </c:pt>
                <c:pt idx="8461">
                  <c:v>7.032</c:v>
                </c:pt>
                <c:pt idx="8462">
                  <c:v>7.0330000000000004</c:v>
                </c:pt>
                <c:pt idx="8463">
                  <c:v>7.0330000000000004</c:v>
                </c:pt>
                <c:pt idx="8464">
                  <c:v>7.0339999999999998</c:v>
                </c:pt>
                <c:pt idx="8465">
                  <c:v>7.0350000000000001</c:v>
                </c:pt>
                <c:pt idx="8466">
                  <c:v>7.0359999999999996</c:v>
                </c:pt>
                <c:pt idx="8467">
                  <c:v>7.0369999999999999</c:v>
                </c:pt>
                <c:pt idx="8468">
                  <c:v>7.0380000000000003</c:v>
                </c:pt>
                <c:pt idx="8469">
                  <c:v>7.0380000000000003</c:v>
                </c:pt>
                <c:pt idx="8470">
                  <c:v>7.0389999999999997</c:v>
                </c:pt>
                <c:pt idx="8471">
                  <c:v>7.04</c:v>
                </c:pt>
                <c:pt idx="8472">
                  <c:v>7.0410000000000004</c:v>
                </c:pt>
                <c:pt idx="8473">
                  <c:v>7.0419999999999998</c:v>
                </c:pt>
                <c:pt idx="8474">
                  <c:v>7.0430000000000001</c:v>
                </c:pt>
                <c:pt idx="8475">
                  <c:v>7.0430000000000001</c:v>
                </c:pt>
                <c:pt idx="8476">
                  <c:v>7.0439999999999996</c:v>
                </c:pt>
                <c:pt idx="8477">
                  <c:v>7.0449999999999999</c:v>
                </c:pt>
                <c:pt idx="8478">
                  <c:v>7.0460000000000003</c:v>
                </c:pt>
                <c:pt idx="8479">
                  <c:v>7.0469999999999997</c:v>
                </c:pt>
                <c:pt idx="8480">
                  <c:v>7.048</c:v>
                </c:pt>
                <c:pt idx="8481">
                  <c:v>7.048</c:v>
                </c:pt>
                <c:pt idx="8482">
                  <c:v>7.0490000000000004</c:v>
                </c:pt>
                <c:pt idx="8483">
                  <c:v>7.05</c:v>
                </c:pt>
                <c:pt idx="8484">
                  <c:v>7.0510000000000002</c:v>
                </c:pt>
                <c:pt idx="8485">
                  <c:v>7.0519999999999996</c:v>
                </c:pt>
                <c:pt idx="8486">
                  <c:v>7.0529999999999999</c:v>
                </c:pt>
                <c:pt idx="8487">
                  <c:v>7.0529999999999999</c:v>
                </c:pt>
                <c:pt idx="8488">
                  <c:v>7.0540000000000003</c:v>
                </c:pt>
                <c:pt idx="8489">
                  <c:v>7.0549999999999997</c:v>
                </c:pt>
                <c:pt idx="8490">
                  <c:v>7.056</c:v>
                </c:pt>
                <c:pt idx="8491">
                  <c:v>7.0570000000000004</c:v>
                </c:pt>
                <c:pt idx="8492">
                  <c:v>7.0579999999999998</c:v>
                </c:pt>
                <c:pt idx="8493">
                  <c:v>7.0579999999999998</c:v>
                </c:pt>
                <c:pt idx="8494">
                  <c:v>7.0590000000000002</c:v>
                </c:pt>
                <c:pt idx="8495">
                  <c:v>7.06</c:v>
                </c:pt>
                <c:pt idx="8496">
                  <c:v>7.0609999999999999</c:v>
                </c:pt>
                <c:pt idx="8497">
                  <c:v>7.0620000000000003</c:v>
                </c:pt>
                <c:pt idx="8498">
                  <c:v>7.0629999999999997</c:v>
                </c:pt>
                <c:pt idx="8499">
                  <c:v>7.0629999999999997</c:v>
                </c:pt>
                <c:pt idx="8500">
                  <c:v>7.0640000000000001</c:v>
                </c:pt>
                <c:pt idx="8501">
                  <c:v>7.0650000000000004</c:v>
                </c:pt>
                <c:pt idx="8502">
                  <c:v>7.0659999999999998</c:v>
                </c:pt>
                <c:pt idx="8503">
                  <c:v>7.0670000000000002</c:v>
                </c:pt>
                <c:pt idx="8504">
                  <c:v>7.0679999999999996</c:v>
                </c:pt>
                <c:pt idx="8505">
                  <c:v>7.0679999999999996</c:v>
                </c:pt>
                <c:pt idx="8506">
                  <c:v>7.069</c:v>
                </c:pt>
                <c:pt idx="8507">
                  <c:v>7.07</c:v>
                </c:pt>
                <c:pt idx="8508">
                  <c:v>7.0709999999999997</c:v>
                </c:pt>
                <c:pt idx="8509">
                  <c:v>7.0720000000000001</c:v>
                </c:pt>
                <c:pt idx="8510">
                  <c:v>7.0730000000000004</c:v>
                </c:pt>
                <c:pt idx="8511">
                  <c:v>7.0730000000000004</c:v>
                </c:pt>
                <c:pt idx="8512">
                  <c:v>7.0739999999999998</c:v>
                </c:pt>
                <c:pt idx="8513">
                  <c:v>7.0750000000000002</c:v>
                </c:pt>
                <c:pt idx="8514">
                  <c:v>7.0759999999999996</c:v>
                </c:pt>
                <c:pt idx="8515">
                  <c:v>7.077</c:v>
                </c:pt>
                <c:pt idx="8516">
                  <c:v>7.0780000000000003</c:v>
                </c:pt>
                <c:pt idx="8517">
                  <c:v>7.0780000000000003</c:v>
                </c:pt>
                <c:pt idx="8518">
                  <c:v>7.0789999999999997</c:v>
                </c:pt>
                <c:pt idx="8519">
                  <c:v>7.08</c:v>
                </c:pt>
                <c:pt idx="8520">
                  <c:v>7.0810000000000004</c:v>
                </c:pt>
                <c:pt idx="8521">
                  <c:v>7.0819999999999999</c:v>
                </c:pt>
                <c:pt idx="8522">
                  <c:v>7.0830000000000002</c:v>
                </c:pt>
                <c:pt idx="8523">
                  <c:v>7.0830000000000002</c:v>
                </c:pt>
                <c:pt idx="8524">
                  <c:v>7.0839999999999996</c:v>
                </c:pt>
                <c:pt idx="8525">
                  <c:v>7.085</c:v>
                </c:pt>
                <c:pt idx="8526">
                  <c:v>7.0860000000000003</c:v>
                </c:pt>
                <c:pt idx="8527">
                  <c:v>7.0869999999999997</c:v>
                </c:pt>
                <c:pt idx="8528">
                  <c:v>7.0880000000000001</c:v>
                </c:pt>
                <c:pt idx="8529">
                  <c:v>7.0880000000000001</c:v>
                </c:pt>
                <c:pt idx="8530">
                  <c:v>7.0890000000000004</c:v>
                </c:pt>
                <c:pt idx="8531">
                  <c:v>7.09</c:v>
                </c:pt>
                <c:pt idx="8532">
                  <c:v>7.0910000000000002</c:v>
                </c:pt>
                <c:pt idx="8533">
                  <c:v>7.0919999999999996</c:v>
                </c:pt>
                <c:pt idx="8534">
                  <c:v>7.093</c:v>
                </c:pt>
                <c:pt idx="8535">
                  <c:v>7.093</c:v>
                </c:pt>
                <c:pt idx="8536">
                  <c:v>7.0940000000000003</c:v>
                </c:pt>
                <c:pt idx="8537">
                  <c:v>7.0949999999999998</c:v>
                </c:pt>
                <c:pt idx="8538">
                  <c:v>7.0960000000000001</c:v>
                </c:pt>
                <c:pt idx="8539">
                  <c:v>7.0970000000000004</c:v>
                </c:pt>
                <c:pt idx="8540">
                  <c:v>7.0970000000000004</c:v>
                </c:pt>
                <c:pt idx="8541">
                  <c:v>7.0979999999999999</c:v>
                </c:pt>
                <c:pt idx="8542">
                  <c:v>7.0990000000000002</c:v>
                </c:pt>
                <c:pt idx="8543">
                  <c:v>7.1</c:v>
                </c:pt>
                <c:pt idx="8544">
                  <c:v>7.101</c:v>
                </c:pt>
                <c:pt idx="8545">
                  <c:v>7.1020000000000003</c:v>
                </c:pt>
                <c:pt idx="8546">
                  <c:v>7.1020000000000003</c:v>
                </c:pt>
                <c:pt idx="8547">
                  <c:v>7.1029999999999998</c:v>
                </c:pt>
                <c:pt idx="8548">
                  <c:v>7.1040000000000001</c:v>
                </c:pt>
                <c:pt idx="8549">
                  <c:v>7.1050000000000004</c:v>
                </c:pt>
                <c:pt idx="8550">
                  <c:v>7.1059999999999999</c:v>
                </c:pt>
                <c:pt idx="8551">
                  <c:v>7.1070000000000002</c:v>
                </c:pt>
                <c:pt idx="8552">
                  <c:v>7.1070000000000002</c:v>
                </c:pt>
                <c:pt idx="8553">
                  <c:v>7.1079999999999997</c:v>
                </c:pt>
                <c:pt idx="8554">
                  <c:v>7.109</c:v>
                </c:pt>
                <c:pt idx="8555">
                  <c:v>7.11</c:v>
                </c:pt>
                <c:pt idx="8556">
                  <c:v>7.1109999999999998</c:v>
                </c:pt>
                <c:pt idx="8557">
                  <c:v>7.1120000000000001</c:v>
                </c:pt>
                <c:pt idx="8558">
                  <c:v>7.1120000000000001</c:v>
                </c:pt>
                <c:pt idx="8559">
                  <c:v>7.1130000000000004</c:v>
                </c:pt>
                <c:pt idx="8560">
                  <c:v>7.1139999999999999</c:v>
                </c:pt>
                <c:pt idx="8561">
                  <c:v>7.1150000000000002</c:v>
                </c:pt>
                <c:pt idx="8562">
                  <c:v>7.1159999999999997</c:v>
                </c:pt>
                <c:pt idx="8563">
                  <c:v>7.117</c:v>
                </c:pt>
                <c:pt idx="8564">
                  <c:v>7.117</c:v>
                </c:pt>
                <c:pt idx="8565">
                  <c:v>7.1180000000000003</c:v>
                </c:pt>
                <c:pt idx="8566">
                  <c:v>7.1189999999999998</c:v>
                </c:pt>
                <c:pt idx="8567">
                  <c:v>7.12</c:v>
                </c:pt>
                <c:pt idx="8568">
                  <c:v>7.1210000000000004</c:v>
                </c:pt>
                <c:pt idx="8569">
                  <c:v>7.1219999999999999</c:v>
                </c:pt>
                <c:pt idx="8570">
                  <c:v>7.1219999999999999</c:v>
                </c:pt>
                <c:pt idx="8571">
                  <c:v>7.1230000000000002</c:v>
                </c:pt>
                <c:pt idx="8572">
                  <c:v>7.1239999999999997</c:v>
                </c:pt>
                <c:pt idx="8573">
                  <c:v>7.125</c:v>
                </c:pt>
                <c:pt idx="8574">
                  <c:v>7.1260000000000003</c:v>
                </c:pt>
                <c:pt idx="8575">
                  <c:v>7.1269999999999998</c:v>
                </c:pt>
                <c:pt idx="8576">
                  <c:v>7.1269999999999998</c:v>
                </c:pt>
                <c:pt idx="8577">
                  <c:v>7.1280000000000001</c:v>
                </c:pt>
                <c:pt idx="8578">
                  <c:v>7.1289999999999996</c:v>
                </c:pt>
                <c:pt idx="8579">
                  <c:v>7.13</c:v>
                </c:pt>
                <c:pt idx="8580">
                  <c:v>7.1310000000000002</c:v>
                </c:pt>
                <c:pt idx="8581">
                  <c:v>7.1319999999999997</c:v>
                </c:pt>
                <c:pt idx="8582">
                  <c:v>7.1319999999999997</c:v>
                </c:pt>
                <c:pt idx="8583">
                  <c:v>7.133</c:v>
                </c:pt>
                <c:pt idx="8584">
                  <c:v>7.1340000000000003</c:v>
                </c:pt>
                <c:pt idx="8585">
                  <c:v>7.1349999999999998</c:v>
                </c:pt>
                <c:pt idx="8586">
                  <c:v>7.1360000000000001</c:v>
                </c:pt>
                <c:pt idx="8587">
                  <c:v>7.1369999999999996</c:v>
                </c:pt>
                <c:pt idx="8588">
                  <c:v>7.1369999999999996</c:v>
                </c:pt>
                <c:pt idx="8589">
                  <c:v>7.1379999999999999</c:v>
                </c:pt>
                <c:pt idx="8590">
                  <c:v>7.1390000000000002</c:v>
                </c:pt>
                <c:pt idx="8591">
                  <c:v>7.14</c:v>
                </c:pt>
                <c:pt idx="8592">
                  <c:v>7.141</c:v>
                </c:pt>
                <c:pt idx="8593">
                  <c:v>7.1420000000000003</c:v>
                </c:pt>
                <c:pt idx="8594">
                  <c:v>7.1420000000000003</c:v>
                </c:pt>
                <c:pt idx="8595">
                  <c:v>7.1429999999999998</c:v>
                </c:pt>
                <c:pt idx="8596">
                  <c:v>7.1440000000000001</c:v>
                </c:pt>
                <c:pt idx="8597">
                  <c:v>7.1449999999999996</c:v>
                </c:pt>
                <c:pt idx="8598">
                  <c:v>7.1459999999999999</c:v>
                </c:pt>
                <c:pt idx="8599">
                  <c:v>7.1470000000000002</c:v>
                </c:pt>
                <c:pt idx="8600">
                  <c:v>7.1470000000000002</c:v>
                </c:pt>
                <c:pt idx="8601">
                  <c:v>7.1479999999999997</c:v>
                </c:pt>
                <c:pt idx="8602">
                  <c:v>7.149</c:v>
                </c:pt>
                <c:pt idx="8603">
                  <c:v>7.15</c:v>
                </c:pt>
                <c:pt idx="8604">
                  <c:v>7.1509999999999998</c:v>
                </c:pt>
                <c:pt idx="8605">
                  <c:v>7.1520000000000001</c:v>
                </c:pt>
                <c:pt idx="8606">
                  <c:v>7.1520000000000001</c:v>
                </c:pt>
                <c:pt idx="8607">
                  <c:v>7.1529999999999996</c:v>
                </c:pt>
                <c:pt idx="8608">
                  <c:v>7.1539999999999999</c:v>
                </c:pt>
                <c:pt idx="8609">
                  <c:v>7.1550000000000002</c:v>
                </c:pt>
                <c:pt idx="8610">
                  <c:v>7.1559999999999997</c:v>
                </c:pt>
                <c:pt idx="8611">
                  <c:v>7.1559999999999997</c:v>
                </c:pt>
                <c:pt idx="8612">
                  <c:v>7.157</c:v>
                </c:pt>
                <c:pt idx="8613">
                  <c:v>7.1580000000000004</c:v>
                </c:pt>
                <c:pt idx="8614">
                  <c:v>7.1589999999999998</c:v>
                </c:pt>
                <c:pt idx="8615">
                  <c:v>7.16</c:v>
                </c:pt>
                <c:pt idx="8616">
                  <c:v>7.1609999999999996</c:v>
                </c:pt>
                <c:pt idx="8617">
                  <c:v>7.1609999999999996</c:v>
                </c:pt>
                <c:pt idx="8618">
                  <c:v>7.1619999999999999</c:v>
                </c:pt>
                <c:pt idx="8619">
                  <c:v>7.1630000000000003</c:v>
                </c:pt>
                <c:pt idx="8620">
                  <c:v>7.1639999999999997</c:v>
                </c:pt>
                <c:pt idx="8621">
                  <c:v>7.165</c:v>
                </c:pt>
                <c:pt idx="8622">
                  <c:v>7.1660000000000004</c:v>
                </c:pt>
                <c:pt idx="8623">
                  <c:v>7.1660000000000004</c:v>
                </c:pt>
                <c:pt idx="8624">
                  <c:v>7.1669999999999998</c:v>
                </c:pt>
                <c:pt idx="8625">
                  <c:v>7.1680000000000001</c:v>
                </c:pt>
                <c:pt idx="8626">
                  <c:v>7.1689999999999996</c:v>
                </c:pt>
                <c:pt idx="8627">
                  <c:v>7.17</c:v>
                </c:pt>
                <c:pt idx="8628">
                  <c:v>7.1710000000000003</c:v>
                </c:pt>
                <c:pt idx="8629">
                  <c:v>7.1710000000000003</c:v>
                </c:pt>
                <c:pt idx="8630">
                  <c:v>7.1719999999999997</c:v>
                </c:pt>
                <c:pt idx="8631">
                  <c:v>7.173</c:v>
                </c:pt>
                <c:pt idx="8632">
                  <c:v>7.1740000000000004</c:v>
                </c:pt>
                <c:pt idx="8633">
                  <c:v>7.1749999999999998</c:v>
                </c:pt>
                <c:pt idx="8634">
                  <c:v>7.1760000000000002</c:v>
                </c:pt>
                <c:pt idx="8635">
                  <c:v>7.1760000000000002</c:v>
                </c:pt>
                <c:pt idx="8636">
                  <c:v>7.1769999999999996</c:v>
                </c:pt>
                <c:pt idx="8637">
                  <c:v>7.1779999999999999</c:v>
                </c:pt>
                <c:pt idx="8638">
                  <c:v>7.1790000000000003</c:v>
                </c:pt>
                <c:pt idx="8639">
                  <c:v>7.18</c:v>
                </c:pt>
                <c:pt idx="8640">
                  <c:v>7.181</c:v>
                </c:pt>
                <c:pt idx="8641">
                  <c:v>7.181</c:v>
                </c:pt>
                <c:pt idx="8642">
                  <c:v>7.1820000000000004</c:v>
                </c:pt>
                <c:pt idx="8643">
                  <c:v>7.1829999999999998</c:v>
                </c:pt>
                <c:pt idx="8644">
                  <c:v>7.1840000000000002</c:v>
                </c:pt>
                <c:pt idx="8645">
                  <c:v>7.1849999999999996</c:v>
                </c:pt>
                <c:pt idx="8646">
                  <c:v>7.1859999999999999</c:v>
                </c:pt>
                <c:pt idx="8647">
                  <c:v>7.1859999999999999</c:v>
                </c:pt>
                <c:pt idx="8648">
                  <c:v>7.1870000000000003</c:v>
                </c:pt>
                <c:pt idx="8649">
                  <c:v>7.1879999999999997</c:v>
                </c:pt>
                <c:pt idx="8650">
                  <c:v>7.1890000000000001</c:v>
                </c:pt>
                <c:pt idx="8651">
                  <c:v>7.19</c:v>
                </c:pt>
                <c:pt idx="8652">
                  <c:v>7.1909999999999998</c:v>
                </c:pt>
                <c:pt idx="8653">
                  <c:v>7.1909999999999998</c:v>
                </c:pt>
                <c:pt idx="8654">
                  <c:v>7.1920000000000002</c:v>
                </c:pt>
                <c:pt idx="8655">
                  <c:v>7.1929999999999996</c:v>
                </c:pt>
                <c:pt idx="8656">
                  <c:v>7.194</c:v>
                </c:pt>
                <c:pt idx="8657">
                  <c:v>7.1950000000000003</c:v>
                </c:pt>
                <c:pt idx="8658">
                  <c:v>7.1959999999999997</c:v>
                </c:pt>
                <c:pt idx="8659">
                  <c:v>7.1959999999999997</c:v>
                </c:pt>
                <c:pt idx="8660">
                  <c:v>7.1970000000000001</c:v>
                </c:pt>
                <c:pt idx="8661">
                  <c:v>7.1980000000000004</c:v>
                </c:pt>
                <c:pt idx="8662">
                  <c:v>7.1989999999999998</c:v>
                </c:pt>
                <c:pt idx="8663">
                  <c:v>7.2</c:v>
                </c:pt>
                <c:pt idx="8664">
                  <c:v>7.2009999999999996</c:v>
                </c:pt>
                <c:pt idx="8665">
                  <c:v>7.2009999999999996</c:v>
                </c:pt>
                <c:pt idx="8666">
                  <c:v>7.202</c:v>
                </c:pt>
                <c:pt idx="8667">
                  <c:v>7.2030000000000003</c:v>
                </c:pt>
                <c:pt idx="8668">
                  <c:v>7.2039999999999997</c:v>
                </c:pt>
                <c:pt idx="8669">
                  <c:v>7.2050000000000001</c:v>
                </c:pt>
                <c:pt idx="8670">
                  <c:v>7.2060000000000004</c:v>
                </c:pt>
                <c:pt idx="8671">
                  <c:v>7.2060000000000004</c:v>
                </c:pt>
                <c:pt idx="8672">
                  <c:v>7.2069999999999999</c:v>
                </c:pt>
                <c:pt idx="8673">
                  <c:v>7.2080000000000002</c:v>
                </c:pt>
                <c:pt idx="8674">
                  <c:v>7.2089999999999996</c:v>
                </c:pt>
                <c:pt idx="8675">
                  <c:v>7.21</c:v>
                </c:pt>
                <c:pt idx="8676">
                  <c:v>7.2110000000000003</c:v>
                </c:pt>
                <c:pt idx="8677">
                  <c:v>7.2110000000000003</c:v>
                </c:pt>
                <c:pt idx="8678">
                  <c:v>7.2119999999999997</c:v>
                </c:pt>
                <c:pt idx="8679">
                  <c:v>7.2130000000000001</c:v>
                </c:pt>
                <c:pt idx="8680">
                  <c:v>7.2140000000000004</c:v>
                </c:pt>
                <c:pt idx="8681">
                  <c:v>7.2149999999999999</c:v>
                </c:pt>
                <c:pt idx="8682">
                  <c:v>7.2160000000000002</c:v>
                </c:pt>
                <c:pt idx="8683">
                  <c:v>7.2160000000000002</c:v>
                </c:pt>
                <c:pt idx="8684">
                  <c:v>7.2169999999999996</c:v>
                </c:pt>
                <c:pt idx="8685">
                  <c:v>7.218</c:v>
                </c:pt>
                <c:pt idx="8686">
                  <c:v>7.2190000000000003</c:v>
                </c:pt>
                <c:pt idx="8687">
                  <c:v>7.22</c:v>
                </c:pt>
                <c:pt idx="8688">
                  <c:v>7.22</c:v>
                </c:pt>
                <c:pt idx="8689">
                  <c:v>7.2210000000000001</c:v>
                </c:pt>
                <c:pt idx="8690">
                  <c:v>7.2220000000000004</c:v>
                </c:pt>
                <c:pt idx="8691">
                  <c:v>7.2229999999999999</c:v>
                </c:pt>
                <c:pt idx="8692">
                  <c:v>7.2240000000000002</c:v>
                </c:pt>
                <c:pt idx="8693">
                  <c:v>7.2249999999999996</c:v>
                </c:pt>
                <c:pt idx="8694">
                  <c:v>7.2249999999999996</c:v>
                </c:pt>
                <c:pt idx="8695">
                  <c:v>7.226</c:v>
                </c:pt>
                <c:pt idx="8696">
                  <c:v>7.2270000000000003</c:v>
                </c:pt>
                <c:pt idx="8697">
                  <c:v>7.2279999999999998</c:v>
                </c:pt>
                <c:pt idx="8698">
                  <c:v>7.2290000000000001</c:v>
                </c:pt>
                <c:pt idx="8699">
                  <c:v>7.23</c:v>
                </c:pt>
                <c:pt idx="8700">
                  <c:v>7.23</c:v>
                </c:pt>
                <c:pt idx="8701">
                  <c:v>7.2309999999999999</c:v>
                </c:pt>
                <c:pt idx="8702">
                  <c:v>7.2320000000000002</c:v>
                </c:pt>
                <c:pt idx="8703">
                  <c:v>7.2329999999999997</c:v>
                </c:pt>
                <c:pt idx="8704">
                  <c:v>7.234</c:v>
                </c:pt>
                <c:pt idx="8705">
                  <c:v>7.2350000000000003</c:v>
                </c:pt>
                <c:pt idx="8706">
                  <c:v>7.2350000000000003</c:v>
                </c:pt>
                <c:pt idx="8707">
                  <c:v>7.2359999999999998</c:v>
                </c:pt>
                <c:pt idx="8708">
                  <c:v>7.2370000000000001</c:v>
                </c:pt>
                <c:pt idx="8709">
                  <c:v>7.2380000000000004</c:v>
                </c:pt>
                <c:pt idx="8710">
                  <c:v>7.2389999999999999</c:v>
                </c:pt>
                <c:pt idx="8711">
                  <c:v>7.24</c:v>
                </c:pt>
                <c:pt idx="8712">
                  <c:v>7.24</c:v>
                </c:pt>
                <c:pt idx="8713">
                  <c:v>7.2409999999999997</c:v>
                </c:pt>
                <c:pt idx="8714">
                  <c:v>7.242</c:v>
                </c:pt>
                <c:pt idx="8715">
                  <c:v>7.2430000000000003</c:v>
                </c:pt>
                <c:pt idx="8716">
                  <c:v>7.2439999999999998</c:v>
                </c:pt>
                <c:pt idx="8717">
                  <c:v>7.2450000000000001</c:v>
                </c:pt>
                <c:pt idx="8718">
                  <c:v>7.2450000000000001</c:v>
                </c:pt>
                <c:pt idx="8719">
                  <c:v>7.2460000000000004</c:v>
                </c:pt>
                <c:pt idx="8720">
                  <c:v>7.2469999999999999</c:v>
                </c:pt>
                <c:pt idx="8721">
                  <c:v>7.2480000000000002</c:v>
                </c:pt>
                <c:pt idx="8722">
                  <c:v>7.2489999999999997</c:v>
                </c:pt>
                <c:pt idx="8723">
                  <c:v>7.25</c:v>
                </c:pt>
                <c:pt idx="8724">
                  <c:v>7.25</c:v>
                </c:pt>
                <c:pt idx="8725">
                  <c:v>7.2510000000000003</c:v>
                </c:pt>
                <c:pt idx="8726">
                  <c:v>7.2519999999999998</c:v>
                </c:pt>
                <c:pt idx="8727">
                  <c:v>7.2530000000000001</c:v>
                </c:pt>
                <c:pt idx="8728">
                  <c:v>7.2539999999999996</c:v>
                </c:pt>
                <c:pt idx="8729">
                  <c:v>7.2549999999999999</c:v>
                </c:pt>
                <c:pt idx="8730">
                  <c:v>7.2549999999999999</c:v>
                </c:pt>
                <c:pt idx="8731">
                  <c:v>7.2560000000000002</c:v>
                </c:pt>
                <c:pt idx="8732">
                  <c:v>7.2569999999999997</c:v>
                </c:pt>
                <c:pt idx="8733">
                  <c:v>7.258</c:v>
                </c:pt>
                <c:pt idx="8734">
                  <c:v>7.2590000000000003</c:v>
                </c:pt>
                <c:pt idx="8735">
                  <c:v>7.26</c:v>
                </c:pt>
                <c:pt idx="8736">
                  <c:v>7.26</c:v>
                </c:pt>
                <c:pt idx="8737">
                  <c:v>7.2610000000000001</c:v>
                </c:pt>
                <c:pt idx="8738">
                  <c:v>7.2619999999999996</c:v>
                </c:pt>
                <c:pt idx="8739">
                  <c:v>7.2629999999999999</c:v>
                </c:pt>
                <c:pt idx="8740">
                  <c:v>7.2640000000000002</c:v>
                </c:pt>
                <c:pt idx="8741">
                  <c:v>7.2649999999999997</c:v>
                </c:pt>
                <c:pt idx="8742">
                  <c:v>7.2649999999999997</c:v>
                </c:pt>
                <c:pt idx="8743">
                  <c:v>7.266</c:v>
                </c:pt>
                <c:pt idx="8744">
                  <c:v>7.2670000000000003</c:v>
                </c:pt>
                <c:pt idx="8745">
                  <c:v>7.2679999999999998</c:v>
                </c:pt>
                <c:pt idx="8746">
                  <c:v>7.2690000000000001</c:v>
                </c:pt>
                <c:pt idx="8747">
                  <c:v>7.27</c:v>
                </c:pt>
                <c:pt idx="8748">
                  <c:v>7.27</c:v>
                </c:pt>
                <c:pt idx="8749">
                  <c:v>7.2709999999999999</c:v>
                </c:pt>
                <c:pt idx="8750">
                  <c:v>7.2720000000000002</c:v>
                </c:pt>
                <c:pt idx="8751">
                  <c:v>7.2729999999999997</c:v>
                </c:pt>
                <c:pt idx="8752">
                  <c:v>7.274</c:v>
                </c:pt>
                <c:pt idx="8753">
                  <c:v>7.2750000000000004</c:v>
                </c:pt>
                <c:pt idx="8754">
                  <c:v>7.2750000000000004</c:v>
                </c:pt>
                <c:pt idx="8755">
                  <c:v>7.2759999999999998</c:v>
                </c:pt>
                <c:pt idx="8756">
                  <c:v>7.2770000000000001</c:v>
                </c:pt>
                <c:pt idx="8757">
                  <c:v>7.2779999999999996</c:v>
                </c:pt>
                <c:pt idx="8758">
                  <c:v>7.2789999999999999</c:v>
                </c:pt>
                <c:pt idx="8759">
                  <c:v>7.28</c:v>
                </c:pt>
                <c:pt idx="8760">
                  <c:v>7.28</c:v>
                </c:pt>
                <c:pt idx="8761">
                  <c:v>7.2809999999999997</c:v>
                </c:pt>
                <c:pt idx="8762">
                  <c:v>7.282</c:v>
                </c:pt>
                <c:pt idx="8763">
                  <c:v>7.2830000000000004</c:v>
                </c:pt>
                <c:pt idx="8764">
                  <c:v>7.2839999999999998</c:v>
                </c:pt>
                <c:pt idx="8765">
                  <c:v>7.2839999999999998</c:v>
                </c:pt>
                <c:pt idx="8766">
                  <c:v>7.2850000000000001</c:v>
                </c:pt>
                <c:pt idx="8767">
                  <c:v>7.2859999999999996</c:v>
                </c:pt>
                <c:pt idx="8768">
                  <c:v>7.2869999999999999</c:v>
                </c:pt>
                <c:pt idx="8769">
                  <c:v>7.2880000000000003</c:v>
                </c:pt>
                <c:pt idx="8770">
                  <c:v>7.2889999999999997</c:v>
                </c:pt>
                <c:pt idx="8771">
                  <c:v>7.2889999999999997</c:v>
                </c:pt>
                <c:pt idx="8772">
                  <c:v>7.29</c:v>
                </c:pt>
                <c:pt idx="8773">
                  <c:v>7.2910000000000004</c:v>
                </c:pt>
                <c:pt idx="8774">
                  <c:v>7.2919999999999998</c:v>
                </c:pt>
                <c:pt idx="8775">
                  <c:v>7.2930000000000001</c:v>
                </c:pt>
                <c:pt idx="8776">
                  <c:v>7.2939999999999996</c:v>
                </c:pt>
                <c:pt idx="8777">
                  <c:v>7.2939999999999996</c:v>
                </c:pt>
                <c:pt idx="8778">
                  <c:v>7.2949999999999999</c:v>
                </c:pt>
                <c:pt idx="8779">
                  <c:v>7.2960000000000003</c:v>
                </c:pt>
                <c:pt idx="8780">
                  <c:v>7.2969999999999997</c:v>
                </c:pt>
                <c:pt idx="8781">
                  <c:v>7.298</c:v>
                </c:pt>
                <c:pt idx="8782">
                  <c:v>7.2990000000000004</c:v>
                </c:pt>
                <c:pt idx="8783">
                  <c:v>7.2990000000000004</c:v>
                </c:pt>
                <c:pt idx="8784">
                  <c:v>7.3</c:v>
                </c:pt>
                <c:pt idx="8785">
                  <c:v>7.3010000000000002</c:v>
                </c:pt>
                <c:pt idx="8786">
                  <c:v>7.3019999999999996</c:v>
                </c:pt>
                <c:pt idx="8787">
                  <c:v>7.3029999999999999</c:v>
                </c:pt>
                <c:pt idx="8788">
                  <c:v>7.3040000000000003</c:v>
                </c:pt>
                <c:pt idx="8789">
                  <c:v>7.3040000000000003</c:v>
                </c:pt>
                <c:pt idx="8790">
                  <c:v>7.3049999999999997</c:v>
                </c:pt>
                <c:pt idx="8791">
                  <c:v>7.306</c:v>
                </c:pt>
                <c:pt idx="8792">
                  <c:v>7.3070000000000004</c:v>
                </c:pt>
                <c:pt idx="8793">
                  <c:v>7.3079999999999998</c:v>
                </c:pt>
                <c:pt idx="8794">
                  <c:v>7.3090000000000002</c:v>
                </c:pt>
                <c:pt idx="8795">
                  <c:v>7.3090000000000002</c:v>
                </c:pt>
                <c:pt idx="8796">
                  <c:v>7.31</c:v>
                </c:pt>
                <c:pt idx="8797">
                  <c:v>7.3109999999999999</c:v>
                </c:pt>
                <c:pt idx="8798">
                  <c:v>7.3120000000000003</c:v>
                </c:pt>
                <c:pt idx="8799">
                  <c:v>7.3129999999999997</c:v>
                </c:pt>
                <c:pt idx="8800">
                  <c:v>7.3140000000000001</c:v>
                </c:pt>
                <c:pt idx="8801">
                  <c:v>7.3140000000000001</c:v>
                </c:pt>
                <c:pt idx="8802">
                  <c:v>7.3150000000000004</c:v>
                </c:pt>
                <c:pt idx="8803">
                  <c:v>7.3159999999999998</c:v>
                </c:pt>
                <c:pt idx="8804">
                  <c:v>7.3170000000000002</c:v>
                </c:pt>
                <c:pt idx="8805">
                  <c:v>7.3179999999999996</c:v>
                </c:pt>
                <c:pt idx="8806">
                  <c:v>7.319</c:v>
                </c:pt>
                <c:pt idx="8807">
                  <c:v>7.319</c:v>
                </c:pt>
                <c:pt idx="8808">
                  <c:v>7.32</c:v>
                </c:pt>
                <c:pt idx="8809">
                  <c:v>7.3209999999999997</c:v>
                </c:pt>
                <c:pt idx="8810">
                  <c:v>7.3220000000000001</c:v>
                </c:pt>
                <c:pt idx="8811">
                  <c:v>7.3230000000000004</c:v>
                </c:pt>
                <c:pt idx="8812">
                  <c:v>7.3239999999999998</c:v>
                </c:pt>
                <c:pt idx="8813">
                  <c:v>7.3239999999999998</c:v>
                </c:pt>
                <c:pt idx="8814">
                  <c:v>7.3250000000000002</c:v>
                </c:pt>
                <c:pt idx="8815">
                  <c:v>7.3259999999999996</c:v>
                </c:pt>
                <c:pt idx="8816">
                  <c:v>7.327</c:v>
                </c:pt>
                <c:pt idx="8817">
                  <c:v>7.3280000000000003</c:v>
                </c:pt>
                <c:pt idx="8818">
                  <c:v>7.3289999999999997</c:v>
                </c:pt>
                <c:pt idx="8819">
                  <c:v>7.3289999999999997</c:v>
                </c:pt>
                <c:pt idx="8820">
                  <c:v>7.33</c:v>
                </c:pt>
                <c:pt idx="8821">
                  <c:v>7.3310000000000004</c:v>
                </c:pt>
                <c:pt idx="8822">
                  <c:v>7.3319999999999999</c:v>
                </c:pt>
                <c:pt idx="8823">
                  <c:v>7.3330000000000002</c:v>
                </c:pt>
                <c:pt idx="8824">
                  <c:v>7.3339999999999996</c:v>
                </c:pt>
                <c:pt idx="8825">
                  <c:v>7.3339999999999996</c:v>
                </c:pt>
                <c:pt idx="8826">
                  <c:v>7.335</c:v>
                </c:pt>
                <c:pt idx="8827">
                  <c:v>7.3360000000000003</c:v>
                </c:pt>
                <c:pt idx="8828">
                  <c:v>7.3369999999999997</c:v>
                </c:pt>
                <c:pt idx="8829">
                  <c:v>7.3380000000000001</c:v>
                </c:pt>
                <c:pt idx="8830">
                  <c:v>7.3390000000000004</c:v>
                </c:pt>
                <c:pt idx="8831">
                  <c:v>7.3390000000000004</c:v>
                </c:pt>
                <c:pt idx="8832">
                  <c:v>7.34</c:v>
                </c:pt>
                <c:pt idx="8833">
                  <c:v>7.3410000000000002</c:v>
                </c:pt>
                <c:pt idx="8834">
                  <c:v>7.3419999999999996</c:v>
                </c:pt>
                <c:pt idx="8835">
                  <c:v>7.343</c:v>
                </c:pt>
                <c:pt idx="8836">
                  <c:v>7.3440000000000003</c:v>
                </c:pt>
                <c:pt idx="8837">
                  <c:v>7.3440000000000003</c:v>
                </c:pt>
                <c:pt idx="8838">
                  <c:v>7.3449999999999998</c:v>
                </c:pt>
                <c:pt idx="8839">
                  <c:v>7.3460000000000001</c:v>
                </c:pt>
                <c:pt idx="8840">
                  <c:v>7.3470000000000004</c:v>
                </c:pt>
                <c:pt idx="8841">
                  <c:v>7.3479999999999999</c:v>
                </c:pt>
                <c:pt idx="8842">
                  <c:v>7.3479999999999999</c:v>
                </c:pt>
                <c:pt idx="8843">
                  <c:v>7.3490000000000002</c:v>
                </c:pt>
                <c:pt idx="8844">
                  <c:v>7.35</c:v>
                </c:pt>
                <c:pt idx="8845">
                  <c:v>7.351</c:v>
                </c:pt>
                <c:pt idx="8846">
                  <c:v>7.3520000000000003</c:v>
                </c:pt>
                <c:pt idx="8847">
                  <c:v>7.3529999999999998</c:v>
                </c:pt>
                <c:pt idx="8848">
                  <c:v>7.3529999999999998</c:v>
                </c:pt>
                <c:pt idx="8849">
                  <c:v>7.3540000000000001</c:v>
                </c:pt>
                <c:pt idx="8850">
                  <c:v>7.3550000000000004</c:v>
                </c:pt>
                <c:pt idx="8851">
                  <c:v>7.3559999999999999</c:v>
                </c:pt>
                <c:pt idx="8852">
                  <c:v>7.3570000000000002</c:v>
                </c:pt>
                <c:pt idx="8853">
                  <c:v>7.3579999999999997</c:v>
                </c:pt>
                <c:pt idx="8854">
                  <c:v>7.3579999999999997</c:v>
                </c:pt>
                <c:pt idx="8855">
                  <c:v>7.359</c:v>
                </c:pt>
                <c:pt idx="8856">
                  <c:v>7.36</c:v>
                </c:pt>
                <c:pt idx="8857">
                  <c:v>7.3609999999999998</c:v>
                </c:pt>
                <c:pt idx="8858">
                  <c:v>7.3620000000000001</c:v>
                </c:pt>
                <c:pt idx="8859">
                  <c:v>7.3630000000000004</c:v>
                </c:pt>
                <c:pt idx="8860">
                  <c:v>7.3630000000000004</c:v>
                </c:pt>
                <c:pt idx="8861">
                  <c:v>7.3639999999999999</c:v>
                </c:pt>
                <c:pt idx="8862">
                  <c:v>7.3650000000000002</c:v>
                </c:pt>
                <c:pt idx="8863">
                  <c:v>7.3659999999999997</c:v>
                </c:pt>
                <c:pt idx="8864">
                  <c:v>7.367</c:v>
                </c:pt>
                <c:pt idx="8865">
                  <c:v>7.3680000000000003</c:v>
                </c:pt>
                <c:pt idx="8866">
                  <c:v>7.3680000000000003</c:v>
                </c:pt>
                <c:pt idx="8867">
                  <c:v>7.3689999999999998</c:v>
                </c:pt>
                <c:pt idx="8868">
                  <c:v>7.37</c:v>
                </c:pt>
                <c:pt idx="8869">
                  <c:v>7.3710000000000004</c:v>
                </c:pt>
                <c:pt idx="8870">
                  <c:v>7.3719999999999999</c:v>
                </c:pt>
                <c:pt idx="8871">
                  <c:v>7.3730000000000002</c:v>
                </c:pt>
                <c:pt idx="8872">
                  <c:v>7.3730000000000002</c:v>
                </c:pt>
                <c:pt idx="8873">
                  <c:v>7.3739999999999997</c:v>
                </c:pt>
                <c:pt idx="8874">
                  <c:v>7.375</c:v>
                </c:pt>
                <c:pt idx="8875">
                  <c:v>7.3760000000000003</c:v>
                </c:pt>
                <c:pt idx="8876">
                  <c:v>7.3769999999999998</c:v>
                </c:pt>
                <c:pt idx="8877">
                  <c:v>7.3780000000000001</c:v>
                </c:pt>
                <c:pt idx="8878">
                  <c:v>7.3780000000000001</c:v>
                </c:pt>
                <c:pt idx="8879">
                  <c:v>7.3789999999999996</c:v>
                </c:pt>
                <c:pt idx="8880">
                  <c:v>7.38</c:v>
                </c:pt>
                <c:pt idx="8881">
                  <c:v>7.3810000000000002</c:v>
                </c:pt>
                <c:pt idx="8882">
                  <c:v>7.3819999999999997</c:v>
                </c:pt>
                <c:pt idx="8883">
                  <c:v>7.383</c:v>
                </c:pt>
                <c:pt idx="8884">
                  <c:v>7.383</c:v>
                </c:pt>
                <c:pt idx="8885">
                  <c:v>7.3840000000000003</c:v>
                </c:pt>
                <c:pt idx="8886">
                  <c:v>7.3849999999999998</c:v>
                </c:pt>
                <c:pt idx="8887">
                  <c:v>7.3860000000000001</c:v>
                </c:pt>
                <c:pt idx="8888">
                  <c:v>7.3869999999999996</c:v>
                </c:pt>
                <c:pt idx="8889">
                  <c:v>7.3879999999999999</c:v>
                </c:pt>
                <c:pt idx="8890">
                  <c:v>7.3879999999999999</c:v>
                </c:pt>
                <c:pt idx="8891">
                  <c:v>7.3890000000000002</c:v>
                </c:pt>
                <c:pt idx="8892">
                  <c:v>7.39</c:v>
                </c:pt>
                <c:pt idx="8893">
                  <c:v>7.391</c:v>
                </c:pt>
                <c:pt idx="8894">
                  <c:v>7.3920000000000003</c:v>
                </c:pt>
                <c:pt idx="8895">
                  <c:v>7.3929999999999998</c:v>
                </c:pt>
                <c:pt idx="8896">
                  <c:v>7.3929999999999998</c:v>
                </c:pt>
                <c:pt idx="8897">
                  <c:v>7.3940000000000001</c:v>
                </c:pt>
                <c:pt idx="8898">
                  <c:v>7.3949999999999996</c:v>
                </c:pt>
                <c:pt idx="8899">
                  <c:v>7.3959999999999999</c:v>
                </c:pt>
                <c:pt idx="8900">
                  <c:v>7.3970000000000002</c:v>
                </c:pt>
                <c:pt idx="8901">
                  <c:v>7.3979999999999997</c:v>
                </c:pt>
                <c:pt idx="8902">
                  <c:v>7.3979999999999997</c:v>
                </c:pt>
                <c:pt idx="8903">
                  <c:v>7.399</c:v>
                </c:pt>
                <c:pt idx="8904">
                  <c:v>7.4</c:v>
                </c:pt>
                <c:pt idx="8905">
                  <c:v>7.4009999999999998</c:v>
                </c:pt>
                <c:pt idx="8906">
                  <c:v>7.4020000000000001</c:v>
                </c:pt>
                <c:pt idx="8907">
                  <c:v>7.4029999999999996</c:v>
                </c:pt>
                <c:pt idx="8908">
                  <c:v>7.4029999999999996</c:v>
                </c:pt>
                <c:pt idx="8909">
                  <c:v>7.4039999999999999</c:v>
                </c:pt>
                <c:pt idx="8910">
                  <c:v>7.4050000000000002</c:v>
                </c:pt>
                <c:pt idx="8911">
                  <c:v>7.4059999999999997</c:v>
                </c:pt>
                <c:pt idx="8912">
                  <c:v>7.407</c:v>
                </c:pt>
                <c:pt idx="8913">
                  <c:v>7.407</c:v>
                </c:pt>
                <c:pt idx="8914">
                  <c:v>7.4080000000000004</c:v>
                </c:pt>
                <c:pt idx="8915">
                  <c:v>7.4089999999999998</c:v>
                </c:pt>
                <c:pt idx="8916">
                  <c:v>7.41</c:v>
                </c:pt>
                <c:pt idx="8917">
                  <c:v>7.4109999999999996</c:v>
                </c:pt>
                <c:pt idx="8918">
                  <c:v>7.4119999999999999</c:v>
                </c:pt>
                <c:pt idx="8919">
                  <c:v>7.4119999999999999</c:v>
                </c:pt>
                <c:pt idx="8920">
                  <c:v>7.4130000000000003</c:v>
                </c:pt>
                <c:pt idx="8921">
                  <c:v>7.4139999999999997</c:v>
                </c:pt>
                <c:pt idx="8922">
                  <c:v>7.415</c:v>
                </c:pt>
                <c:pt idx="8923">
                  <c:v>7.4160000000000004</c:v>
                </c:pt>
                <c:pt idx="8924">
                  <c:v>7.4169999999999998</c:v>
                </c:pt>
                <c:pt idx="8925">
                  <c:v>7.4169999999999998</c:v>
                </c:pt>
                <c:pt idx="8926">
                  <c:v>7.4180000000000001</c:v>
                </c:pt>
                <c:pt idx="8927">
                  <c:v>7.4189999999999996</c:v>
                </c:pt>
                <c:pt idx="8928">
                  <c:v>7.42</c:v>
                </c:pt>
                <c:pt idx="8929">
                  <c:v>7.4210000000000003</c:v>
                </c:pt>
                <c:pt idx="8930">
                  <c:v>7.4219999999999997</c:v>
                </c:pt>
                <c:pt idx="8931">
                  <c:v>7.4219999999999997</c:v>
                </c:pt>
                <c:pt idx="8932">
                  <c:v>7.423</c:v>
                </c:pt>
                <c:pt idx="8933">
                  <c:v>7.4240000000000004</c:v>
                </c:pt>
                <c:pt idx="8934">
                  <c:v>7.4249999999999998</c:v>
                </c:pt>
                <c:pt idx="8935">
                  <c:v>7.4260000000000002</c:v>
                </c:pt>
                <c:pt idx="8936">
                  <c:v>7.4269999999999996</c:v>
                </c:pt>
                <c:pt idx="8937">
                  <c:v>7.4269999999999996</c:v>
                </c:pt>
                <c:pt idx="8938">
                  <c:v>7.4279999999999999</c:v>
                </c:pt>
                <c:pt idx="8939">
                  <c:v>7.4290000000000003</c:v>
                </c:pt>
                <c:pt idx="8940">
                  <c:v>7.43</c:v>
                </c:pt>
                <c:pt idx="8941">
                  <c:v>7.431</c:v>
                </c:pt>
                <c:pt idx="8942">
                  <c:v>7.4320000000000004</c:v>
                </c:pt>
                <c:pt idx="8943">
                  <c:v>7.4320000000000004</c:v>
                </c:pt>
                <c:pt idx="8944">
                  <c:v>7.4329999999999998</c:v>
                </c:pt>
                <c:pt idx="8945">
                  <c:v>7.4340000000000002</c:v>
                </c:pt>
                <c:pt idx="8946">
                  <c:v>7.4349999999999996</c:v>
                </c:pt>
                <c:pt idx="8947">
                  <c:v>7.4359999999999999</c:v>
                </c:pt>
                <c:pt idx="8948">
                  <c:v>7.4370000000000003</c:v>
                </c:pt>
                <c:pt idx="8949">
                  <c:v>7.4370000000000003</c:v>
                </c:pt>
                <c:pt idx="8950">
                  <c:v>7.4379999999999997</c:v>
                </c:pt>
                <c:pt idx="8951">
                  <c:v>7.4390000000000001</c:v>
                </c:pt>
                <c:pt idx="8952">
                  <c:v>7.44</c:v>
                </c:pt>
                <c:pt idx="8953">
                  <c:v>7.4409999999999998</c:v>
                </c:pt>
                <c:pt idx="8954">
                  <c:v>7.4420000000000002</c:v>
                </c:pt>
                <c:pt idx="8955">
                  <c:v>7.4420000000000002</c:v>
                </c:pt>
                <c:pt idx="8956">
                  <c:v>7.4429999999999996</c:v>
                </c:pt>
                <c:pt idx="8957">
                  <c:v>7.444</c:v>
                </c:pt>
                <c:pt idx="8958">
                  <c:v>7.4450000000000003</c:v>
                </c:pt>
                <c:pt idx="8959">
                  <c:v>7.4459999999999997</c:v>
                </c:pt>
                <c:pt idx="8960">
                  <c:v>7.4470000000000001</c:v>
                </c:pt>
                <c:pt idx="8961">
                  <c:v>7.4470000000000001</c:v>
                </c:pt>
                <c:pt idx="8962">
                  <c:v>7.4480000000000004</c:v>
                </c:pt>
                <c:pt idx="8963">
                  <c:v>7.4489999999999998</c:v>
                </c:pt>
                <c:pt idx="8964">
                  <c:v>7.45</c:v>
                </c:pt>
                <c:pt idx="8965">
                  <c:v>7.4509999999999996</c:v>
                </c:pt>
                <c:pt idx="8966">
                  <c:v>7.452</c:v>
                </c:pt>
                <c:pt idx="8967">
                  <c:v>7.452</c:v>
                </c:pt>
                <c:pt idx="8968">
                  <c:v>7.4530000000000003</c:v>
                </c:pt>
                <c:pt idx="8969">
                  <c:v>7.4539999999999997</c:v>
                </c:pt>
                <c:pt idx="8970">
                  <c:v>7.4550000000000001</c:v>
                </c:pt>
                <c:pt idx="8971">
                  <c:v>7.4560000000000004</c:v>
                </c:pt>
                <c:pt idx="8972">
                  <c:v>7.4569999999999999</c:v>
                </c:pt>
                <c:pt idx="8973">
                  <c:v>7.4569999999999999</c:v>
                </c:pt>
                <c:pt idx="8974">
                  <c:v>7.4580000000000002</c:v>
                </c:pt>
                <c:pt idx="8975">
                  <c:v>7.4589999999999996</c:v>
                </c:pt>
                <c:pt idx="8976">
                  <c:v>7.46</c:v>
                </c:pt>
                <c:pt idx="8977">
                  <c:v>7.4610000000000003</c:v>
                </c:pt>
                <c:pt idx="8978">
                  <c:v>7.4619999999999997</c:v>
                </c:pt>
                <c:pt idx="8979">
                  <c:v>7.4619999999999997</c:v>
                </c:pt>
                <c:pt idx="8980">
                  <c:v>7.4630000000000001</c:v>
                </c:pt>
                <c:pt idx="8981">
                  <c:v>7.4640000000000004</c:v>
                </c:pt>
                <c:pt idx="8982">
                  <c:v>7.4649999999999999</c:v>
                </c:pt>
                <c:pt idx="8983">
                  <c:v>7.4660000000000002</c:v>
                </c:pt>
                <c:pt idx="8984">
                  <c:v>7.4669999999999996</c:v>
                </c:pt>
                <c:pt idx="8985">
                  <c:v>7.4669999999999996</c:v>
                </c:pt>
                <c:pt idx="8986">
                  <c:v>7.468</c:v>
                </c:pt>
                <c:pt idx="8987">
                  <c:v>7.4690000000000003</c:v>
                </c:pt>
                <c:pt idx="8988">
                  <c:v>7.47</c:v>
                </c:pt>
                <c:pt idx="8989">
                  <c:v>7.4710000000000001</c:v>
                </c:pt>
                <c:pt idx="8990">
                  <c:v>7.4710000000000001</c:v>
                </c:pt>
                <c:pt idx="8991">
                  <c:v>7.4720000000000004</c:v>
                </c:pt>
                <c:pt idx="8992">
                  <c:v>7.4729999999999999</c:v>
                </c:pt>
                <c:pt idx="8993">
                  <c:v>7.4740000000000002</c:v>
                </c:pt>
                <c:pt idx="8994">
                  <c:v>7.4749999999999996</c:v>
                </c:pt>
                <c:pt idx="8995">
                  <c:v>7.476</c:v>
                </c:pt>
                <c:pt idx="8996">
                  <c:v>7.476</c:v>
                </c:pt>
                <c:pt idx="8997">
                  <c:v>7.4770000000000003</c:v>
                </c:pt>
                <c:pt idx="8998">
                  <c:v>7.4779999999999998</c:v>
                </c:pt>
                <c:pt idx="8999">
                  <c:v>7.4790000000000001</c:v>
                </c:pt>
                <c:pt idx="9000">
                  <c:v>7.48</c:v>
                </c:pt>
                <c:pt idx="9001">
                  <c:v>7.4809999999999999</c:v>
                </c:pt>
                <c:pt idx="9002">
                  <c:v>7.4809999999999999</c:v>
                </c:pt>
                <c:pt idx="9003">
                  <c:v>7.4820000000000002</c:v>
                </c:pt>
                <c:pt idx="9004">
                  <c:v>7.4829999999999997</c:v>
                </c:pt>
                <c:pt idx="9005">
                  <c:v>7.484</c:v>
                </c:pt>
                <c:pt idx="9006">
                  <c:v>7.4850000000000003</c:v>
                </c:pt>
                <c:pt idx="9007">
                  <c:v>7.4859999999999998</c:v>
                </c:pt>
                <c:pt idx="9008">
                  <c:v>7.4859999999999998</c:v>
                </c:pt>
                <c:pt idx="9009">
                  <c:v>7.4870000000000001</c:v>
                </c:pt>
                <c:pt idx="9010">
                  <c:v>7.4880000000000004</c:v>
                </c:pt>
                <c:pt idx="9011">
                  <c:v>7.4889999999999999</c:v>
                </c:pt>
                <c:pt idx="9012">
                  <c:v>7.49</c:v>
                </c:pt>
                <c:pt idx="9013">
                  <c:v>7.4909999999999997</c:v>
                </c:pt>
                <c:pt idx="9014">
                  <c:v>7.4909999999999997</c:v>
                </c:pt>
                <c:pt idx="9015">
                  <c:v>7.492</c:v>
                </c:pt>
                <c:pt idx="9016">
                  <c:v>7.4930000000000003</c:v>
                </c:pt>
                <c:pt idx="9017">
                  <c:v>7.4939999999999998</c:v>
                </c:pt>
                <c:pt idx="9018">
                  <c:v>7.4950000000000001</c:v>
                </c:pt>
                <c:pt idx="9019">
                  <c:v>7.4960000000000004</c:v>
                </c:pt>
                <c:pt idx="9020">
                  <c:v>7.4960000000000004</c:v>
                </c:pt>
                <c:pt idx="9021">
                  <c:v>7.4969999999999999</c:v>
                </c:pt>
                <c:pt idx="9022">
                  <c:v>7.4980000000000002</c:v>
                </c:pt>
                <c:pt idx="9023">
                  <c:v>7.4989999999999997</c:v>
                </c:pt>
                <c:pt idx="9024">
                  <c:v>7.5</c:v>
                </c:pt>
                <c:pt idx="9025">
                  <c:v>7.5010000000000003</c:v>
                </c:pt>
                <c:pt idx="9026">
                  <c:v>7.5010000000000003</c:v>
                </c:pt>
                <c:pt idx="9027">
                  <c:v>7.5019999999999998</c:v>
                </c:pt>
                <c:pt idx="9028">
                  <c:v>7.5030000000000001</c:v>
                </c:pt>
                <c:pt idx="9029">
                  <c:v>7.5039999999999996</c:v>
                </c:pt>
                <c:pt idx="9030">
                  <c:v>7.5049999999999999</c:v>
                </c:pt>
                <c:pt idx="9031">
                  <c:v>7.5060000000000002</c:v>
                </c:pt>
                <c:pt idx="9032">
                  <c:v>7.5060000000000002</c:v>
                </c:pt>
                <c:pt idx="9033">
                  <c:v>7.5069999999999997</c:v>
                </c:pt>
                <c:pt idx="9034">
                  <c:v>7.508</c:v>
                </c:pt>
                <c:pt idx="9035">
                  <c:v>7.5090000000000003</c:v>
                </c:pt>
                <c:pt idx="9036">
                  <c:v>7.51</c:v>
                </c:pt>
                <c:pt idx="9037">
                  <c:v>7.5110000000000001</c:v>
                </c:pt>
                <c:pt idx="9038">
                  <c:v>7.5110000000000001</c:v>
                </c:pt>
                <c:pt idx="9039">
                  <c:v>7.5119999999999996</c:v>
                </c:pt>
                <c:pt idx="9040">
                  <c:v>7.5129999999999999</c:v>
                </c:pt>
                <c:pt idx="9041">
                  <c:v>7.5140000000000002</c:v>
                </c:pt>
                <c:pt idx="9042">
                  <c:v>7.5149999999999997</c:v>
                </c:pt>
                <c:pt idx="9043">
                  <c:v>7.516</c:v>
                </c:pt>
                <c:pt idx="9044">
                  <c:v>7.516</c:v>
                </c:pt>
                <c:pt idx="9045">
                  <c:v>7.5170000000000003</c:v>
                </c:pt>
                <c:pt idx="9046">
                  <c:v>7.5179999999999998</c:v>
                </c:pt>
                <c:pt idx="9047">
                  <c:v>7.5190000000000001</c:v>
                </c:pt>
                <c:pt idx="9048">
                  <c:v>7.52</c:v>
                </c:pt>
                <c:pt idx="9049">
                  <c:v>7.5209999999999999</c:v>
                </c:pt>
                <c:pt idx="9050">
                  <c:v>7.5209999999999999</c:v>
                </c:pt>
                <c:pt idx="9051">
                  <c:v>7.5220000000000002</c:v>
                </c:pt>
                <c:pt idx="9052">
                  <c:v>7.5229999999999997</c:v>
                </c:pt>
                <c:pt idx="9053">
                  <c:v>7.524</c:v>
                </c:pt>
                <c:pt idx="9054">
                  <c:v>7.5250000000000004</c:v>
                </c:pt>
                <c:pt idx="9055">
                  <c:v>7.5259999999999998</c:v>
                </c:pt>
                <c:pt idx="9056">
                  <c:v>7.5259999999999998</c:v>
                </c:pt>
                <c:pt idx="9057">
                  <c:v>7.5270000000000001</c:v>
                </c:pt>
                <c:pt idx="9058">
                  <c:v>7.5279999999999996</c:v>
                </c:pt>
                <c:pt idx="9059">
                  <c:v>7.5289999999999999</c:v>
                </c:pt>
                <c:pt idx="9060">
                  <c:v>7.53</c:v>
                </c:pt>
                <c:pt idx="9061">
                  <c:v>7.5309999999999997</c:v>
                </c:pt>
                <c:pt idx="9062">
                  <c:v>7.5309999999999997</c:v>
                </c:pt>
                <c:pt idx="9063">
                  <c:v>7.532</c:v>
                </c:pt>
                <c:pt idx="9064">
                  <c:v>7.5330000000000004</c:v>
                </c:pt>
                <c:pt idx="9065">
                  <c:v>7.5339999999999998</c:v>
                </c:pt>
                <c:pt idx="9066">
                  <c:v>7.5350000000000001</c:v>
                </c:pt>
                <c:pt idx="9067">
                  <c:v>7.5350000000000001</c:v>
                </c:pt>
                <c:pt idx="9068">
                  <c:v>7.5359999999999996</c:v>
                </c:pt>
                <c:pt idx="9069">
                  <c:v>7.5369999999999999</c:v>
                </c:pt>
                <c:pt idx="9070">
                  <c:v>7.5380000000000003</c:v>
                </c:pt>
                <c:pt idx="9071">
                  <c:v>7.5389999999999997</c:v>
                </c:pt>
                <c:pt idx="9072">
                  <c:v>7.54</c:v>
                </c:pt>
                <c:pt idx="9073">
                  <c:v>7.54</c:v>
                </c:pt>
                <c:pt idx="9074">
                  <c:v>7.5410000000000004</c:v>
                </c:pt>
                <c:pt idx="9075">
                  <c:v>7.5419999999999998</c:v>
                </c:pt>
                <c:pt idx="9076">
                  <c:v>7.5430000000000001</c:v>
                </c:pt>
                <c:pt idx="9077">
                  <c:v>7.5439999999999996</c:v>
                </c:pt>
                <c:pt idx="9078">
                  <c:v>7.5449999999999999</c:v>
                </c:pt>
                <c:pt idx="9079">
                  <c:v>7.5449999999999999</c:v>
                </c:pt>
                <c:pt idx="9080">
                  <c:v>7.5460000000000003</c:v>
                </c:pt>
                <c:pt idx="9081">
                  <c:v>7.5469999999999997</c:v>
                </c:pt>
                <c:pt idx="9082">
                  <c:v>7.548</c:v>
                </c:pt>
                <c:pt idx="9083">
                  <c:v>7.5490000000000004</c:v>
                </c:pt>
                <c:pt idx="9084">
                  <c:v>7.55</c:v>
                </c:pt>
                <c:pt idx="9085">
                  <c:v>7.55</c:v>
                </c:pt>
                <c:pt idx="9086">
                  <c:v>7.5510000000000002</c:v>
                </c:pt>
                <c:pt idx="9087">
                  <c:v>7.5519999999999996</c:v>
                </c:pt>
                <c:pt idx="9088">
                  <c:v>7.5529999999999999</c:v>
                </c:pt>
                <c:pt idx="9089">
                  <c:v>7.5540000000000003</c:v>
                </c:pt>
                <c:pt idx="9090">
                  <c:v>7.5549999999999997</c:v>
                </c:pt>
                <c:pt idx="9091">
                  <c:v>7.5549999999999997</c:v>
                </c:pt>
                <c:pt idx="9092">
                  <c:v>7.556</c:v>
                </c:pt>
                <c:pt idx="9093">
                  <c:v>7.5570000000000004</c:v>
                </c:pt>
                <c:pt idx="9094">
                  <c:v>7.5579999999999998</c:v>
                </c:pt>
                <c:pt idx="9095">
                  <c:v>7.5590000000000002</c:v>
                </c:pt>
                <c:pt idx="9096">
                  <c:v>7.56</c:v>
                </c:pt>
                <c:pt idx="9097">
                  <c:v>7.56</c:v>
                </c:pt>
                <c:pt idx="9098">
                  <c:v>7.5609999999999999</c:v>
                </c:pt>
                <c:pt idx="9099">
                  <c:v>7.5620000000000003</c:v>
                </c:pt>
                <c:pt idx="9100">
                  <c:v>7.5629999999999997</c:v>
                </c:pt>
                <c:pt idx="9101">
                  <c:v>7.5640000000000001</c:v>
                </c:pt>
                <c:pt idx="9102">
                  <c:v>7.5650000000000004</c:v>
                </c:pt>
                <c:pt idx="9103">
                  <c:v>7.5650000000000004</c:v>
                </c:pt>
                <c:pt idx="9104">
                  <c:v>7.5659999999999998</c:v>
                </c:pt>
                <c:pt idx="9105">
                  <c:v>7.5670000000000002</c:v>
                </c:pt>
                <c:pt idx="9106">
                  <c:v>7.5679999999999996</c:v>
                </c:pt>
                <c:pt idx="9107">
                  <c:v>7.569</c:v>
                </c:pt>
                <c:pt idx="9108">
                  <c:v>7.57</c:v>
                </c:pt>
                <c:pt idx="9109">
                  <c:v>7.57</c:v>
                </c:pt>
                <c:pt idx="9110">
                  <c:v>7.5709999999999997</c:v>
                </c:pt>
                <c:pt idx="9111">
                  <c:v>7.5720000000000001</c:v>
                </c:pt>
                <c:pt idx="9112">
                  <c:v>7.5730000000000004</c:v>
                </c:pt>
                <c:pt idx="9113">
                  <c:v>7.5739999999999998</c:v>
                </c:pt>
                <c:pt idx="9114">
                  <c:v>7.5750000000000002</c:v>
                </c:pt>
                <c:pt idx="9115">
                  <c:v>7.5750000000000002</c:v>
                </c:pt>
                <c:pt idx="9116">
                  <c:v>7.5759999999999996</c:v>
                </c:pt>
                <c:pt idx="9117">
                  <c:v>7.577</c:v>
                </c:pt>
                <c:pt idx="9118">
                  <c:v>7.5780000000000003</c:v>
                </c:pt>
                <c:pt idx="9119">
                  <c:v>7.5789999999999997</c:v>
                </c:pt>
                <c:pt idx="9120">
                  <c:v>7.58</c:v>
                </c:pt>
                <c:pt idx="9121">
                  <c:v>7.58</c:v>
                </c:pt>
                <c:pt idx="9122">
                  <c:v>7.5810000000000004</c:v>
                </c:pt>
                <c:pt idx="9123">
                  <c:v>7.5819999999999999</c:v>
                </c:pt>
                <c:pt idx="9124">
                  <c:v>7.5830000000000002</c:v>
                </c:pt>
                <c:pt idx="9125">
                  <c:v>7.5839999999999996</c:v>
                </c:pt>
                <c:pt idx="9126">
                  <c:v>7.585</c:v>
                </c:pt>
                <c:pt idx="9127">
                  <c:v>7.585</c:v>
                </c:pt>
                <c:pt idx="9128">
                  <c:v>7.5860000000000003</c:v>
                </c:pt>
                <c:pt idx="9129">
                  <c:v>7.5869999999999997</c:v>
                </c:pt>
                <c:pt idx="9130">
                  <c:v>7.5880000000000001</c:v>
                </c:pt>
                <c:pt idx="9131">
                  <c:v>7.5890000000000004</c:v>
                </c:pt>
                <c:pt idx="9132">
                  <c:v>7.59</c:v>
                </c:pt>
                <c:pt idx="9133">
                  <c:v>7.59</c:v>
                </c:pt>
                <c:pt idx="9134">
                  <c:v>7.5910000000000002</c:v>
                </c:pt>
                <c:pt idx="9135">
                  <c:v>7.5919999999999996</c:v>
                </c:pt>
                <c:pt idx="9136">
                  <c:v>7.593</c:v>
                </c:pt>
                <c:pt idx="9137">
                  <c:v>7.5940000000000003</c:v>
                </c:pt>
                <c:pt idx="9138">
                  <c:v>7.5949999999999998</c:v>
                </c:pt>
                <c:pt idx="9139">
                  <c:v>7.5949999999999998</c:v>
                </c:pt>
                <c:pt idx="9140">
                  <c:v>7.5960000000000001</c:v>
                </c:pt>
                <c:pt idx="9141">
                  <c:v>7.5970000000000004</c:v>
                </c:pt>
                <c:pt idx="9142">
                  <c:v>7.5979999999999999</c:v>
                </c:pt>
                <c:pt idx="9143">
                  <c:v>7.5990000000000002</c:v>
                </c:pt>
                <c:pt idx="9144">
                  <c:v>7.5990000000000002</c:v>
                </c:pt>
                <c:pt idx="9145">
                  <c:v>7.6</c:v>
                </c:pt>
                <c:pt idx="9146">
                  <c:v>7.601</c:v>
                </c:pt>
                <c:pt idx="9147">
                  <c:v>7.6020000000000003</c:v>
                </c:pt>
                <c:pt idx="9148">
                  <c:v>7.6029999999999998</c:v>
                </c:pt>
                <c:pt idx="9149">
                  <c:v>7.6040000000000001</c:v>
                </c:pt>
                <c:pt idx="9150">
                  <c:v>7.6040000000000001</c:v>
                </c:pt>
                <c:pt idx="9151">
                  <c:v>7.6050000000000004</c:v>
                </c:pt>
                <c:pt idx="9152">
                  <c:v>7.6059999999999999</c:v>
                </c:pt>
                <c:pt idx="9153">
                  <c:v>7.6070000000000002</c:v>
                </c:pt>
                <c:pt idx="9154">
                  <c:v>7.6079999999999997</c:v>
                </c:pt>
                <c:pt idx="9155">
                  <c:v>7.609</c:v>
                </c:pt>
                <c:pt idx="9156">
                  <c:v>7.609</c:v>
                </c:pt>
                <c:pt idx="9157">
                  <c:v>7.61</c:v>
                </c:pt>
                <c:pt idx="9158">
                  <c:v>7.6109999999999998</c:v>
                </c:pt>
                <c:pt idx="9159">
                  <c:v>7.6120000000000001</c:v>
                </c:pt>
                <c:pt idx="9160">
                  <c:v>7.6130000000000004</c:v>
                </c:pt>
                <c:pt idx="9161">
                  <c:v>7.6139999999999999</c:v>
                </c:pt>
                <c:pt idx="9162">
                  <c:v>7.6139999999999999</c:v>
                </c:pt>
                <c:pt idx="9163">
                  <c:v>7.6150000000000002</c:v>
                </c:pt>
                <c:pt idx="9164">
                  <c:v>7.6159999999999997</c:v>
                </c:pt>
                <c:pt idx="9165">
                  <c:v>7.617</c:v>
                </c:pt>
                <c:pt idx="9166">
                  <c:v>7.6180000000000003</c:v>
                </c:pt>
                <c:pt idx="9167">
                  <c:v>7.6189999999999998</c:v>
                </c:pt>
                <c:pt idx="9168">
                  <c:v>7.6189999999999998</c:v>
                </c:pt>
                <c:pt idx="9169">
                  <c:v>7.62</c:v>
                </c:pt>
                <c:pt idx="9170">
                  <c:v>7.6210000000000004</c:v>
                </c:pt>
                <c:pt idx="9171">
                  <c:v>7.6219999999999999</c:v>
                </c:pt>
                <c:pt idx="9172">
                  <c:v>7.6230000000000002</c:v>
                </c:pt>
                <c:pt idx="9173">
                  <c:v>7.6239999999999997</c:v>
                </c:pt>
                <c:pt idx="9174">
                  <c:v>7.6239999999999997</c:v>
                </c:pt>
                <c:pt idx="9175">
                  <c:v>7.625</c:v>
                </c:pt>
                <c:pt idx="9176">
                  <c:v>7.6260000000000003</c:v>
                </c:pt>
                <c:pt idx="9177">
                  <c:v>7.6269999999999998</c:v>
                </c:pt>
                <c:pt idx="9178">
                  <c:v>7.6280000000000001</c:v>
                </c:pt>
                <c:pt idx="9179">
                  <c:v>7.6289999999999996</c:v>
                </c:pt>
                <c:pt idx="9180">
                  <c:v>7.6289999999999996</c:v>
                </c:pt>
                <c:pt idx="9181">
                  <c:v>7.63</c:v>
                </c:pt>
                <c:pt idx="9182">
                  <c:v>7.6310000000000002</c:v>
                </c:pt>
                <c:pt idx="9183">
                  <c:v>7.6319999999999997</c:v>
                </c:pt>
                <c:pt idx="9184">
                  <c:v>7.633</c:v>
                </c:pt>
                <c:pt idx="9185">
                  <c:v>7.6340000000000003</c:v>
                </c:pt>
                <c:pt idx="9186">
                  <c:v>7.6340000000000003</c:v>
                </c:pt>
                <c:pt idx="9187">
                  <c:v>7.6349999999999998</c:v>
                </c:pt>
                <c:pt idx="9188">
                  <c:v>7.6360000000000001</c:v>
                </c:pt>
                <c:pt idx="9189">
                  <c:v>7.6369999999999996</c:v>
                </c:pt>
                <c:pt idx="9190">
                  <c:v>7.6379999999999999</c:v>
                </c:pt>
                <c:pt idx="9191">
                  <c:v>7.6390000000000002</c:v>
                </c:pt>
                <c:pt idx="9192">
                  <c:v>7.6390000000000002</c:v>
                </c:pt>
                <c:pt idx="9193">
                  <c:v>7.64</c:v>
                </c:pt>
                <c:pt idx="9194">
                  <c:v>7.641</c:v>
                </c:pt>
                <c:pt idx="9195">
                  <c:v>7.6420000000000003</c:v>
                </c:pt>
                <c:pt idx="9196">
                  <c:v>7.6429999999999998</c:v>
                </c:pt>
                <c:pt idx="9197">
                  <c:v>7.6440000000000001</c:v>
                </c:pt>
                <c:pt idx="9198">
                  <c:v>7.6440000000000001</c:v>
                </c:pt>
                <c:pt idx="9199">
                  <c:v>7.6449999999999996</c:v>
                </c:pt>
                <c:pt idx="9200">
                  <c:v>7.6459999999999999</c:v>
                </c:pt>
                <c:pt idx="9201">
                  <c:v>7.6470000000000002</c:v>
                </c:pt>
                <c:pt idx="9202">
                  <c:v>7.6479999999999997</c:v>
                </c:pt>
                <c:pt idx="9203">
                  <c:v>7.649</c:v>
                </c:pt>
                <c:pt idx="9204">
                  <c:v>7.649</c:v>
                </c:pt>
                <c:pt idx="9205">
                  <c:v>7.65</c:v>
                </c:pt>
                <c:pt idx="9206">
                  <c:v>7.6509999999999998</c:v>
                </c:pt>
                <c:pt idx="9207">
                  <c:v>7.6520000000000001</c:v>
                </c:pt>
                <c:pt idx="9208">
                  <c:v>7.6529999999999996</c:v>
                </c:pt>
                <c:pt idx="9209">
                  <c:v>7.6539999999999999</c:v>
                </c:pt>
                <c:pt idx="9210">
                  <c:v>7.6539999999999999</c:v>
                </c:pt>
                <c:pt idx="9211">
                  <c:v>7.6550000000000002</c:v>
                </c:pt>
                <c:pt idx="9212">
                  <c:v>7.6559999999999997</c:v>
                </c:pt>
                <c:pt idx="9213">
                  <c:v>7.657</c:v>
                </c:pt>
                <c:pt idx="9214">
                  <c:v>7.6580000000000004</c:v>
                </c:pt>
                <c:pt idx="9215">
                  <c:v>7.6580000000000004</c:v>
                </c:pt>
                <c:pt idx="9216">
                  <c:v>7.6589999999999998</c:v>
                </c:pt>
                <c:pt idx="9217">
                  <c:v>7.66</c:v>
                </c:pt>
                <c:pt idx="9218">
                  <c:v>7.6609999999999996</c:v>
                </c:pt>
                <c:pt idx="9219">
                  <c:v>7.6619999999999999</c:v>
                </c:pt>
                <c:pt idx="9220">
                  <c:v>7.6630000000000003</c:v>
                </c:pt>
                <c:pt idx="9221">
                  <c:v>7.6630000000000003</c:v>
                </c:pt>
                <c:pt idx="9222">
                  <c:v>7.6639999999999997</c:v>
                </c:pt>
                <c:pt idx="9223">
                  <c:v>7.665</c:v>
                </c:pt>
                <c:pt idx="9224">
                  <c:v>7.6660000000000004</c:v>
                </c:pt>
                <c:pt idx="9225">
                  <c:v>7.6669999999999998</c:v>
                </c:pt>
                <c:pt idx="9226">
                  <c:v>7.6680000000000001</c:v>
                </c:pt>
                <c:pt idx="9227">
                  <c:v>7.6680000000000001</c:v>
                </c:pt>
                <c:pt idx="9228">
                  <c:v>7.6689999999999996</c:v>
                </c:pt>
                <c:pt idx="9229">
                  <c:v>7.67</c:v>
                </c:pt>
                <c:pt idx="9230">
                  <c:v>7.6710000000000003</c:v>
                </c:pt>
                <c:pt idx="9231">
                  <c:v>7.6719999999999997</c:v>
                </c:pt>
                <c:pt idx="9232">
                  <c:v>7.673</c:v>
                </c:pt>
                <c:pt idx="9233">
                  <c:v>7.673</c:v>
                </c:pt>
                <c:pt idx="9234">
                  <c:v>7.6740000000000004</c:v>
                </c:pt>
                <c:pt idx="9235">
                  <c:v>7.6749999999999998</c:v>
                </c:pt>
                <c:pt idx="9236">
                  <c:v>7.6760000000000002</c:v>
                </c:pt>
                <c:pt idx="9237">
                  <c:v>7.6769999999999996</c:v>
                </c:pt>
                <c:pt idx="9238">
                  <c:v>7.6779999999999999</c:v>
                </c:pt>
                <c:pt idx="9239">
                  <c:v>7.6779999999999999</c:v>
                </c:pt>
                <c:pt idx="9240">
                  <c:v>7.6790000000000003</c:v>
                </c:pt>
                <c:pt idx="9241">
                  <c:v>7.68</c:v>
                </c:pt>
                <c:pt idx="9242">
                  <c:v>7.681</c:v>
                </c:pt>
                <c:pt idx="9243">
                  <c:v>7.6820000000000004</c:v>
                </c:pt>
                <c:pt idx="9244">
                  <c:v>7.6829999999999998</c:v>
                </c:pt>
                <c:pt idx="9245">
                  <c:v>7.6829999999999998</c:v>
                </c:pt>
                <c:pt idx="9246">
                  <c:v>7.6840000000000002</c:v>
                </c:pt>
                <c:pt idx="9247">
                  <c:v>7.6849999999999996</c:v>
                </c:pt>
                <c:pt idx="9248">
                  <c:v>7.6859999999999999</c:v>
                </c:pt>
                <c:pt idx="9249">
                  <c:v>7.6870000000000003</c:v>
                </c:pt>
                <c:pt idx="9250">
                  <c:v>7.6879999999999997</c:v>
                </c:pt>
                <c:pt idx="9251">
                  <c:v>7.6879999999999997</c:v>
                </c:pt>
                <c:pt idx="9252">
                  <c:v>7.6890000000000001</c:v>
                </c:pt>
                <c:pt idx="9253">
                  <c:v>7.69</c:v>
                </c:pt>
                <c:pt idx="9254">
                  <c:v>7.6909999999999998</c:v>
                </c:pt>
                <c:pt idx="9255">
                  <c:v>7.6920000000000002</c:v>
                </c:pt>
                <c:pt idx="9256">
                  <c:v>7.6929999999999996</c:v>
                </c:pt>
                <c:pt idx="9257">
                  <c:v>7.6929999999999996</c:v>
                </c:pt>
                <c:pt idx="9258">
                  <c:v>7.694</c:v>
                </c:pt>
                <c:pt idx="9259">
                  <c:v>7.6950000000000003</c:v>
                </c:pt>
                <c:pt idx="9260">
                  <c:v>7.6959999999999997</c:v>
                </c:pt>
                <c:pt idx="9261">
                  <c:v>7.6970000000000001</c:v>
                </c:pt>
                <c:pt idx="9262">
                  <c:v>7.6980000000000004</c:v>
                </c:pt>
                <c:pt idx="9263">
                  <c:v>7.6980000000000004</c:v>
                </c:pt>
                <c:pt idx="9264">
                  <c:v>7.6989999999999998</c:v>
                </c:pt>
                <c:pt idx="9265">
                  <c:v>7.7</c:v>
                </c:pt>
                <c:pt idx="9266">
                  <c:v>7.7009999999999996</c:v>
                </c:pt>
                <c:pt idx="9267">
                  <c:v>7.702</c:v>
                </c:pt>
                <c:pt idx="9268">
                  <c:v>7.7030000000000003</c:v>
                </c:pt>
                <c:pt idx="9269">
                  <c:v>7.7030000000000003</c:v>
                </c:pt>
                <c:pt idx="9270">
                  <c:v>7.7039999999999997</c:v>
                </c:pt>
                <c:pt idx="9271">
                  <c:v>7.7050000000000001</c:v>
                </c:pt>
                <c:pt idx="9272">
                  <c:v>7.7060000000000004</c:v>
                </c:pt>
                <c:pt idx="9273">
                  <c:v>7.7069999999999999</c:v>
                </c:pt>
                <c:pt idx="9274">
                  <c:v>7.7080000000000002</c:v>
                </c:pt>
                <c:pt idx="9275">
                  <c:v>7.7080000000000002</c:v>
                </c:pt>
                <c:pt idx="9276">
                  <c:v>7.7089999999999996</c:v>
                </c:pt>
                <c:pt idx="9277">
                  <c:v>7.71</c:v>
                </c:pt>
                <c:pt idx="9278">
                  <c:v>7.7110000000000003</c:v>
                </c:pt>
                <c:pt idx="9279">
                  <c:v>7.7119999999999997</c:v>
                </c:pt>
                <c:pt idx="9280">
                  <c:v>7.7130000000000001</c:v>
                </c:pt>
                <c:pt idx="9281">
                  <c:v>7.7130000000000001</c:v>
                </c:pt>
                <c:pt idx="9282">
                  <c:v>7.7140000000000004</c:v>
                </c:pt>
                <c:pt idx="9283">
                  <c:v>7.7149999999999999</c:v>
                </c:pt>
                <c:pt idx="9284">
                  <c:v>7.7160000000000002</c:v>
                </c:pt>
                <c:pt idx="9285">
                  <c:v>7.7169999999999996</c:v>
                </c:pt>
                <c:pt idx="9286">
                  <c:v>7.718</c:v>
                </c:pt>
                <c:pt idx="9287">
                  <c:v>7.718</c:v>
                </c:pt>
                <c:pt idx="9288">
                  <c:v>7.7190000000000003</c:v>
                </c:pt>
                <c:pt idx="9289">
                  <c:v>7.72</c:v>
                </c:pt>
                <c:pt idx="9290">
                  <c:v>7.7210000000000001</c:v>
                </c:pt>
                <c:pt idx="9291">
                  <c:v>7.7220000000000004</c:v>
                </c:pt>
                <c:pt idx="9292">
                  <c:v>7.7220000000000004</c:v>
                </c:pt>
                <c:pt idx="9293">
                  <c:v>7.7229999999999999</c:v>
                </c:pt>
                <c:pt idx="9294">
                  <c:v>7.7240000000000002</c:v>
                </c:pt>
                <c:pt idx="9295">
                  <c:v>7.7249999999999996</c:v>
                </c:pt>
                <c:pt idx="9296">
                  <c:v>7.726</c:v>
                </c:pt>
                <c:pt idx="9297">
                  <c:v>7.7270000000000003</c:v>
                </c:pt>
                <c:pt idx="9298">
                  <c:v>7.7270000000000003</c:v>
                </c:pt>
                <c:pt idx="9299">
                  <c:v>7.7279999999999998</c:v>
                </c:pt>
                <c:pt idx="9300">
                  <c:v>7.7290000000000001</c:v>
                </c:pt>
                <c:pt idx="9301">
                  <c:v>7.73</c:v>
                </c:pt>
                <c:pt idx="9302">
                  <c:v>7.7309999999999999</c:v>
                </c:pt>
                <c:pt idx="9303">
                  <c:v>7.7320000000000002</c:v>
                </c:pt>
                <c:pt idx="9304">
                  <c:v>7.7320000000000002</c:v>
                </c:pt>
                <c:pt idx="9305">
                  <c:v>7.7329999999999997</c:v>
                </c:pt>
                <c:pt idx="9306">
                  <c:v>7.734</c:v>
                </c:pt>
                <c:pt idx="9307">
                  <c:v>7.7350000000000003</c:v>
                </c:pt>
                <c:pt idx="9308">
                  <c:v>7.7359999999999998</c:v>
                </c:pt>
                <c:pt idx="9309">
                  <c:v>7.7370000000000001</c:v>
                </c:pt>
                <c:pt idx="9310">
                  <c:v>7.7370000000000001</c:v>
                </c:pt>
                <c:pt idx="9311">
                  <c:v>7.7380000000000004</c:v>
                </c:pt>
                <c:pt idx="9312">
                  <c:v>7.7389999999999999</c:v>
                </c:pt>
                <c:pt idx="9313">
                  <c:v>7.74</c:v>
                </c:pt>
                <c:pt idx="9314">
                  <c:v>7.7409999999999997</c:v>
                </c:pt>
                <c:pt idx="9315">
                  <c:v>7.742</c:v>
                </c:pt>
                <c:pt idx="9316">
                  <c:v>7.742</c:v>
                </c:pt>
                <c:pt idx="9317">
                  <c:v>7.7430000000000003</c:v>
                </c:pt>
                <c:pt idx="9318">
                  <c:v>7.7439999999999998</c:v>
                </c:pt>
                <c:pt idx="9319">
                  <c:v>7.7450000000000001</c:v>
                </c:pt>
                <c:pt idx="9320">
                  <c:v>7.7460000000000004</c:v>
                </c:pt>
                <c:pt idx="9321">
                  <c:v>7.7469999999999999</c:v>
                </c:pt>
                <c:pt idx="9322">
                  <c:v>7.7469999999999999</c:v>
                </c:pt>
                <c:pt idx="9323">
                  <c:v>7.7480000000000002</c:v>
                </c:pt>
                <c:pt idx="9324">
                  <c:v>7.7489999999999997</c:v>
                </c:pt>
                <c:pt idx="9325">
                  <c:v>7.75</c:v>
                </c:pt>
                <c:pt idx="9326">
                  <c:v>7.7510000000000003</c:v>
                </c:pt>
                <c:pt idx="9327">
                  <c:v>7.7519999999999998</c:v>
                </c:pt>
                <c:pt idx="9328">
                  <c:v>7.7519999999999998</c:v>
                </c:pt>
                <c:pt idx="9329">
                  <c:v>7.7530000000000001</c:v>
                </c:pt>
                <c:pt idx="9330">
                  <c:v>7.7539999999999996</c:v>
                </c:pt>
                <c:pt idx="9331">
                  <c:v>7.7549999999999999</c:v>
                </c:pt>
                <c:pt idx="9332">
                  <c:v>7.7560000000000002</c:v>
                </c:pt>
                <c:pt idx="9333">
                  <c:v>7.7569999999999997</c:v>
                </c:pt>
                <c:pt idx="9334">
                  <c:v>7.7569999999999997</c:v>
                </c:pt>
                <c:pt idx="9335">
                  <c:v>7.758</c:v>
                </c:pt>
                <c:pt idx="9336">
                  <c:v>7.7590000000000003</c:v>
                </c:pt>
                <c:pt idx="9337">
                  <c:v>7.76</c:v>
                </c:pt>
                <c:pt idx="9338">
                  <c:v>7.7610000000000001</c:v>
                </c:pt>
                <c:pt idx="9339">
                  <c:v>7.7619999999999996</c:v>
                </c:pt>
                <c:pt idx="9340">
                  <c:v>7.7619999999999996</c:v>
                </c:pt>
                <c:pt idx="9341">
                  <c:v>7.7629999999999999</c:v>
                </c:pt>
                <c:pt idx="9342">
                  <c:v>7.7640000000000002</c:v>
                </c:pt>
                <c:pt idx="9343">
                  <c:v>7.7649999999999997</c:v>
                </c:pt>
                <c:pt idx="9344">
                  <c:v>7.766</c:v>
                </c:pt>
                <c:pt idx="9345">
                  <c:v>7.7670000000000003</c:v>
                </c:pt>
                <c:pt idx="9346">
                  <c:v>7.7670000000000003</c:v>
                </c:pt>
                <c:pt idx="9347">
                  <c:v>7.7679999999999998</c:v>
                </c:pt>
                <c:pt idx="9348">
                  <c:v>7.7690000000000001</c:v>
                </c:pt>
                <c:pt idx="9349">
                  <c:v>7.77</c:v>
                </c:pt>
                <c:pt idx="9350">
                  <c:v>7.7709999999999999</c:v>
                </c:pt>
                <c:pt idx="9351">
                  <c:v>7.7720000000000002</c:v>
                </c:pt>
                <c:pt idx="9352">
                  <c:v>7.7720000000000002</c:v>
                </c:pt>
                <c:pt idx="9353">
                  <c:v>7.7729999999999997</c:v>
                </c:pt>
                <c:pt idx="9354">
                  <c:v>7.774</c:v>
                </c:pt>
                <c:pt idx="9355">
                  <c:v>7.7750000000000004</c:v>
                </c:pt>
                <c:pt idx="9356">
                  <c:v>7.7759999999999998</c:v>
                </c:pt>
                <c:pt idx="9357">
                  <c:v>7.7770000000000001</c:v>
                </c:pt>
                <c:pt idx="9358">
                  <c:v>7.7770000000000001</c:v>
                </c:pt>
                <c:pt idx="9359">
                  <c:v>7.7779999999999996</c:v>
                </c:pt>
                <c:pt idx="9360">
                  <c:v>7.7789999999999999</c:v>
                </c:pt>
                <c:pt idx="9361">
                  <c:v>7.78</c:v>
                </c:pt>
                <c:pt idx="9362">
                  <c:v>7.7809999999999997</c:v>
                </c:pt>
                <c:pt idx="9363">
                  <c:v>7.782</c:v>
                </c:pt>
                <c:pt idx="9364">
                  <c:v>7.782</c:v>
                </c:pt>
                <c:pt idx="9365">
                  <c:v>7.7830000000000004</c:v>
                </c:pt>
                <c:pt idx="9366">
                  <c:v>7.7839999999999998</c:v>
                </c:pt>
                <c:pt idx="9367">
                  <c:v>7.7850000000000001</c:v>
                </c:pt>
                <c:pt idx="9368">
                  <c:v>7.7859999999999996</c:v>
                </c:pt>
                <c:pt idx="9369">
                  <c:v>7.7859999999999996</c:v>
                </c:pt>
                <c:pt idx="9370">
                  <c:v>7.7869999999999999</c:v>
                </c:pt>
                <c:pt idx="9371">
                  <c:v>7.7880000000000003</c:v>
                </c:pt>
                <c:pt idx="9372">
                  <c:v>7.7889999999999997</c:v>
                </c:pt>
                <c:pt idx="9373">
                  <c:v>7.79</c:v>
                </c:pt>
                <c:pt idx="9374">
                  <c:v>7.7910000000000004</c:v>
                </c:pt>
                <c:pt idx="9375">
                  <c:v>7.7910000000000004</c:v>
                </c:pt>
                <c:pt idx="9376">
                  <c:v>7.7919999999999998</c:v>
                </c:pt>
                <c:pt idx="9377">
                  <c:v>7.7930000000000001</c:v>
                </c:pt>
                <c:pt idx="9378">
                  <c:v>7.7939999999999996</c:v>
                </c:pt>
                <c:pt idx="9379">
                  <c:v>7.7949999999999999</c:v>
                </c:pt>
                <c:pt idx="9380">
                  <c:v>7.7960000000000003</c:v>
                </c:pt>
                <c:pt idx="9381">
                  <c:v>7.7960000000000003</c:v>
                </c:pt>
                <c:pt idx="9382">
                  <c:v>7.7969999999999997</c:v>
                </c:pt>
                <c:pt idx="9383">
                  <c:v>7.798</c:v>
                </c:pt>
                <c:pt idx="9384">
                  <c:v>7.7990000000000004</c:v>
                </c:pt>
                <c:pt idx="9385">
                  <c:v>7.8</c:v>
                </c:pt>
                <c:pt idx="9386">
                  <c:v>7.8010000000000002</c:v>
                </c:pt>
                <c:pt idx="9387">
                  <c:v>7.8010000000000002</c:v>
                </c:pt>
                <c:pt idx="9388">
                  <c:v>7.8019999999999996</c:v>
                </c:pt>
                <c:pt idx="9389">
                  <c:v>7.8029999999999999</c:v>
                </c:pt>
                <c:pt idx="9390">
                  <c:v>7.8040000000000003</c:v>
                </c:pt>
                <c:pt idx="9391">
                  <c:v>7.8049999999999997</c:v>
                </c:pt>
                <c:pt idx="9392">
                  <c:v>7.806</c:v>
                </c:pt>
                <c:pt idx="9393">
                  <c:v>7.806</c:v>
                </c:pt>
                <c:pt idx="9394">
                  <c:v>7.8070000000000004</c:v>
                </c:pt>
                <c:pt idx="9395">
                  <c:v>7.8079999999999998</c:v>
                </c:pt>
                <c:pt idx="9396">
                  <c:v>7.8090000000000002</c:v>
                </c:pt>
                <c:pt idx="9397">
                  <c:v>7.81</c:v>
                </c:pt>
                <c:pt idx="9398">
                  <c:v>7.8109999999999999</c:v>
                </c:pt>
                <c:pt idx="9399">
                  <c:v>7.8109999999999999</c:v>
                </c:pt>
                <c:pt idx="9400">
                  <c:v>7.8120000000000003</c:v>
                </c:pt>
                <c:pt idx="9401">
                  <c:v>7.8129999999999997</c:v>
                </c:pt>
                <c:pt idx="9402">
                  <c:v>7.8140000000000001</c:v>
                </c:pt>
                <c:pt idx="9403">
                  <c:v>7.8150000000000004</c:v>
                </c:pt>
                <c:pt idx="9404">
                  <c:v>7.8159999999999998</c:v>
                </c:pt>
                <c:pt idx="9405">
                  <c:v>7.8159999999999998</c:v>
                </c:pt>
                <c:pt idx="9406">
                  <c:v>7.8170000000000002</c:v>
                </c:pt>
                <c:pt idx="9407">
                  <c:v>7.8179999999999996</c:v>
                </c:pt>
                <c:pt idx="9408">
                  <c:v>7.819</c:v>
                </c:pt>
                <c:pt idx="9409">
                  <c:v>7.82</c:v>
                </c:pt>
                <c:pt idx="9410">
                  <c:v>7.8209999999999997</c:v>
                </c:pt>
                <c:pt idx="9411">
                  <c:v>7.8209999999999997</c:v>
                </c:pt>
                <c:pt idx="9412">
                  <c:v>7.8220000000000001</c:v>
                </c:pt>
                <c:pt idx="9413">
                  <c:v>7.8230000000000004</c:v>
                </c:pt>
                <c:pt idx="9414">
                  <c:v>7.8239999999999998</c:v>
                </c:pt>
                <c:pt idx="9415">
                  <c:v>7.8250000000000002</c:v>
                </c:pt>
                <c:pt idx="9416">
                  <c:v>7.8259999999999996</c:v>
                </c:pt>
                <c:pt idx="9417">
                  <c:v>7.8259999999999996</c:v>
                </c:pt>
                <c:pt idx="9418">
                  <c:v>7.827</c:v>
                </c:pt>
                <c:pt idx="9419">
                  <c:v>7.8280000000000003</c:v>
                </c:pt>
                <c:pt idx="9420">
                  <c:v>7.8289999999999997</c:v>
                </c:pt>
                <c:pt idx="9421">
                  <c:v>7.83</c:v>
                </c:pt>
                <c:pt idx="9422">
                  <c:v>7.8310000000000004</c:v>
                </c:pt>
                <c:pt idx="9423">
                  <c:v>7.8310000000000004</c:v>
                </c:pt>
                <c:pt idx="9424">
                  <c:v>7.8319999999999999</c:v>
                </c:pt>
                <c:pt idx="9425">
                  <c:v>7.8330000000000002</c:v>
                </c:pt>
                <c:pt idx="9426">
                  <c:v>7.8339999999999996</c:v>
                </c:pt>
                <c:pt idx="9427">
                  <c:v>7.835</c:v>
                </c:pt>
                <c:pt idx="9428">
                  <c:v>7.8360000000000003</c:v>
                </c:pt>
                <c:pt idx="9429">
                  <c:v>7.8360000000000003</c:v>
                </c:pt>
                <c:pt idx="9430">
                  <c:v>7.8369999999999997</c:v>
                </c:pt>
                <c:pt idx="9431">
                  <c:v>7.8380000000000001</c:v>
                </c:pt>
                <c:pt idx="9432">
                  <c:v>7.8390000000000004</c:v>
                </c:pt>
                <c:pt idx="9433">
                  <c:v>7.84</c:v>
                </c:pt>
                <c:pt idx="9434">
                  <c:v>7.8410000000000002</c:v>
                </c:pt>
                <c:pt idx="9435">
                  <c:v>7.8410000000000002</c:v>
                </c:pt>
                <c:pt idx="9436">
                  <c:v>7.8419999999999996</c:v>
                </c:pt>
                <c:pt idx="9437">
                  <c:v>7.843</c:v>
                </c:pt>
                <c:pt idx="9438">
                  <c:v>7.8440000000000003</c:v>
                </c:pt>
                <c:pt idx="9439">
                  <c:v>7.8449999999999998</c:v>
                </c:pt>
                <c:pt idx="9440">
                  <c:v>7.8460000000000001</c:v>
                </c:pt>
                <c:pt idx="9441">
                  <c:v>7.8460000000000001</c:v>
                </c:pt>
                <c:pt idx="9442">
                  <c:v>7.8470000000000004</c:v>
                </c:pt>
                <c:pt idx="9443">
                  <c:v>7.8479999999999999</c:v>
                </c:pt>
                <c:pt idx="9444">
                  <c:v>7.8490000000000002</c:v>
                </c:pt>
                <c:pt idx="9445">
                  <c:v>7.85</c:v>
                </c:pt>
                <c:pt idx="9446">
                  <c:v>7.85</c:v>
                </c:pt>
                <c:pt idx="9447">
                  <c:v>7.851</c:v>
                </c:pt>
                <c:pt idx="9448">
                  <c:v>7.8520000000000003</c:v>
                </c:pt>
                <c:pt idx="9449">
                  <c:v>7.8529999999999998</c:v>
                </c:pt>
                <c:pt idx="9450">
                  <c:v>7.8540000000000001</c:v>
                </c:pt>
                <c:pt idx="9451">
                  <c:v>7.8550000000000004</c:v>
                </c:pt>
                <c:pt idx="9452">
                  <c:v>7.8550000000000004</c:v>
                </c:pt>
                <c:pt idx="9453">
                  <c:v>7.8559999999999999</c:v>
                </c:pt>
                <c:pt idx="9454">
                  <c:v>7.8570000000000002</c:v>
                </c:pt>
                <c:pt idx="9455">
                  <c:v>7.8579999999999997</c:v>
                </c:pt>
                <c:pt idx="9456">
                  <c:v>7.859</c:v>
                </c:pt>
                <c:pt idx="9457">
                  <c:v>7.86</c:v>
                </c:pt>
                <c:pt idx="9458">
                  <c:v>7.86</c:v>
                </c:pt>
                <c:pt idx="9459">
                  <c:v>7.8609999999999998</c:v>
                </c:pt>
                <c:pt idx="9460">
                  <c:v>7.8620000000000001</c:v>
                </c:pt>
                <c:pt idx="9461">
                  <c:v>7.8630000000000004</c:v>
                </c:pt>
                <c:pt idx="9462">
                  <c:v>7.8639999999999999</c:v>
                </c:pt>
                <c:pt idx="9463">
                  <c:v>7.8650000000000002</c:v>
                </c:pt>
                <c:pt idx="9464">
                  <c:v>7.8650000000000002</c:v>
                </c:pt>
                <c:pt idx="9465">
                  <c:v>7.8659999999999997</c:v>
                </c:pt>
                <c:pt idx="9466">
                  <c:v>7.867</c:v>
                </c:pt>
                <c:pt idx="9467">
                  <c:v>7.8680000000000003</c:v>
                </c:pt>
                <c:pt idx="9468">
                  <c:v>7.8689999999999998</c:v>
                </c:pt>
                <c:pt idx="9469">
                  <c:v>7.87</c:v>
                </c:pt>
                <c:pt idx="9470">
                  <c:v>7.87</c:v>
                </c:pt>
                <c:pt idx="9471">
                  <c:v>7.8710000000000004</c:v>
                </c:pt>
                <c:pt idx="9472">
                  <c:v>7.8719999999999999</c:v>
                </c:pt>
                <c:pt idx="9473">
                  <c:v>7.8730000000000002</c:v>
                </c:pt>
                <c:pt idx="9474">
                  <c:v>7.8739999999999997</c:v>
                </c:pt>
                <c:pt idx="9475">
                  <c:v>7.875</c:v>
                </c:pt>
                <c:pt idx="9476">
                  <c:v>7.875</c:v>
                </c:pt>
                <c:pt idx="9477">
                  <c:v>7.8760000000000003</c:v>
                </c:pt>
                <c:pt idx="9478">
                  <c:v>7.8769999999999998</c:v>
                </c:pt>
                <c:pt idx="9479">
                  <c:v>7.8780000000000001</c:v>
                </c:pt>
                <c:pt idx="9480">
                  <c:v>7.8789999999999996</c:v>
                </c:pt>
                <c:pt idx="9481">
                  <c:v>7.88</c:v>
                </c:pt>
                <c:pt idx="9482">
                  <c:v>7.88</c:v>
                </c:pt>
                <c:pt idx="9483">
                  <c:v>7.8810000000000002</c:v>
                </c:pt>
                <c:pt idx="9484">
                  <c:v>7.8819999999999997</c:v>
                </c:pt>
                <c:pt idx="9485">
                  <c:v>7.883</c:v>
                </c:pt>
                <c:pt idx="9486">
                  <c:v>7.8840000000000003</c:v>
                </c:pt>
                <c:pt idx="9487">
                  <c:v>7.8849999999999998</c:v>
                </c:pt>
                <c:pt idx="9488">
                  <c:v>7.8849999999999998</c:v>
                </c:pt>
                <c:pt idx="9489">
                  <c:v>7.8860000000000001</c:v>
                </c:pt>
                <c:pt idx="9490">
                  <c:v>7.8869999999999996</c:v>
                </c:pt>
                <c:pt idx="9491">
                  <c:v>7.8879999999999999</c:v>
                </c:pt>
                <c:pt idx="9492">
                  <c:v>7.8890000000000002</c:v>
                </c:pt>
                <c:pt idx="9493">
                  <c:v>7.89</c:v>
                </c:pt>
                <c:pt idx="9494">
                  <c:v>7.89</c:v>
                </c:pt>
                <c:pt idx="9495">
                  <c:v>7.891</c:v>
                </c:pt>
                <c:pt idx="9496">
                  <c:v>7.8920000000000003</c:v>
                </c:pt>
                <c:pt idx="9497">
                  <c:v>7.8929999999999998</c:v>
                </c:pt>
                <c:pt idx="9498">
                  <c:v>7.8940000000000001</c:v>
                </c:pt>
                <c:pt idx="9499">
                  <c:v>7.8949999999999996</c:v>
                </c:pt>
                <c:pt idx="9500">
                  <c:v>7.8949999999999996</c:v>
                </c:pt>
                <c:pt idx="9501">
                  <c:v>7.8959999999999999</c:v>
                </c:pt>
                <c:pt idx="9502">
                  <c:v>7.8970000000000002</c:v>
                </c:pt>
                <c:pt idx="9503">
                  <c:v>7.8979999999999997</c:v>
                </c:pt>
                <c:pt idx="9504">
                  <c:v>7.899</c:v>
                </c:pt>
                <c:pt idx="9505">
                  <c:v>7.9</c:v>
                </c:pt>
                <c:pt idx="9506">
                  <c:v>7.9</c:v>
                </c:pt>
                <c:pt idx="9507">
                  <c:v>7.9009999999999998</c:v>
                </c:pt>
                <c:pt idx="9508">
                  <c:v>7.9020000000000001</c:v>
                </c:pt>
                <c:pt idx="9509">
                  <c:v>7.9029999999999996</c:v>
                </c:pt>
                <c:pt idx="9510">
                  <c:v>7.9039999999999999</c:v>
                </c:pt>
                <c:pt idx="9511">
                  <c:v>7.9050000000000002</c:v>
                </c:pt>
                <c:pt idx="9512">
                  <c:v>7.9050000000000002</c:v>
                </c:pt>
                <c:pt idx="9513">
                  <c:v>7.9059999999999997</c:v>
                </c:pt>
                <c:pt idx="9514">
                  <c:v>7.907</c:v>
                </c:pt>
                <c:pt idx="9515">
                  <c:v>7.9080000000000004</c:v>
                </c:pt>
                <c:pt idx="9516">
                  <c:v>7.9089999999999998</c:v>
                </c:pt>
                <c:pt idx="9517">
                  <c:v>7.9089999999999998</c:v>
                </c:pt>
                <c:pt idx="9518">
                  <c:v>7.91</c:v>
                </c:pt>
                <c:pt idx="9519">
                  <c:v>7.9109999999999996</c:v>
                </c:pt>
                <c:pt idx="9520">
                  <c:v>7.9119999999999999</c:v>
                </c:pt>
                <c:pt idx="9521">
                  <c:v>7.9130000000000003</c:v>
                </c:pt>
                <c:pt idx="9522">
                  <c:v>7.9139999999999997</c:v>
                </c:pt>
                <c:pt idx="9523">
                  <c:v>7.9139999999999997</c:v>
                </c:pt>
                <c:pt idx="9524">
                  <c:v>7.915</c:v>
                </c:pt>
                <c:pt idx="9525">
                  <c:v>7.9160000000000004</c:v>
                </c:pt>
                <c:pt idx="9526">
                  <c:v>7.9169999999999998</c:v>
                </c:pt>
                <c:pt idx="9527">
                  <c:v>7.9180000000000001</c:v>
                </c:pt>
                <c:pt idx="9528">
                  <c:v>7.9189999999999996</c:v>
                </c:pt>
                <c:pt idx="9529">
                  <c:v>7.9189999999999996</c:v>
                </c:pt>
                <c:pt idx="9530">
                  <c:v>7.92</c:v>
                </c:pt>
                <c:pt idx="9531">
                  <c:v>7.9210000000000003</c:v>
                </c:pt>
                <c:pt idx="9532">
                  <c:v>7.9219999999999997</c:v>
                </c:pt>
                <c:pt idx="9533">
                  <c:v>7.923</c:v>
                </c:pt>
                <c:pt idx="9534">
                  <c:v>7.9240000000000004</c:v>
                </c:pt>
                <c:pt idx="9535">
                  <c:v>7.9240000000000004</c:v>
                </c:pt>
                <c:pt idx="9536">
                  <c:v>7.9249999999999998</c:v>
                </c:pt>
                <c:pt idx="9537">
                  <c:v>7.9260000000000002</c:v>
                </c:pt>
                <c:pt idx="9538">
                  <c:v>7.9269999999999996</c:v>
                </c:pt>
                <c:pt idx="9539">
                  <c:v>7.9279999999999999</c:v>
                </c:pt>
                <c:pt idx="9540">
                  <c:v>7.9290000000000003</c:v>
                </c:pt>
                <c:pt idx="9541">
                  <c:v>7.9290000000000003</c:v>
                </c:pt>
                <c:pt idx="9542">
                  <c:v>7.93</c:v>
                </c:pt>
                <c:pt idx="9543">
                  <c:v>7.931</c:v>
                </c:pt>
                <c:pt idx="9544">
                  <c:v>7.9320000000000004</c:v>
                </c:pt>
                <c:pt idx="9545">
                  <c:v>7.9329999999999998</c:v>
                </c:pt>
                <c:pt idx="9546">
                  <c:v>7.9340000000000002</c:v>
                </c:pt>
                <c:pt idx="9547">
                  <c:v>7.9340000000000002</c:v>
                </c:pt>
                <c:pt idx="9548">
                  <c:v>7.9349999999999996</c:v>
                </c:pt>
                <c:pt idx="9549">
                  <c:v>7.9359999999999999</c:v>
                </c:pt>
                <c:pt idx="9550">
                  <c:v>7.9370000000000003</c:v>
                </c:pt>
                <c:pt idx="9551">
                  <c:v>7.9379999999999997</c:v>
                </c:pt>
                <c:pt idx="9552">
                  <c:v>7.9390000000000001</c:v>
                </c:pt>
                <c:pt idx="9553">
                  <c:v>7.9390000000000001</c:v>
                </c:pt>
                <c:pt idx="9554">
                  <c:v>7.94</c:v>
                </c:pt>
                <c:pt idx="9555">
                  <c:v>7.9409999999999998</c:v>
                </c:pt>
                <c:pt idx="9556">
                  <c:v>7.9420000000000002</c:v>
                </c:pt>
                <c:pt idx="9557">
                  <c:v>7.9429999999999996</c:v>
                </c:pt>
                <c:pt idx="9558">
                  <c:v>7.944</c:v>
                </c:pt>
                <c:pt idx="9559">
                  <c:v>7.944</c:v>
                </c:pt>
                <c:pt idx="9560">
                  <c:v>7.9450000000000003</c:v>
                </c:pt>
                <c:pt idx="9561">
                  <c:v>7.9459999999999997</c:v>
                </c:pt>
                <c:pt idx="9562">
                  <c:v>7.9470000000000001</c:v>
                </c:pt>
                <c:pt idx="9563">
                  <c:v>7.9480000000000004</c:v>
                </c:pt>
                <c:pt idx="9564">
                  <c:v>7.9489999999999998</c:v>
                </c:pt>
                <c:pt idx="9565">
                  <c:v>7.9489999999999998</c:v>
                </c:pt>
                <c:pt idx="9566">
                  <c:v>7.95</c:v>
                </c:pt>
                <c:pt idx="9567">
                  <c:v>7.9509999999999996</c:v>
                </c:pt>
                <c:pt idx="9568">
                  <c:v>7.952</c:v>
                </c:pt>
                <c:pt idx="9569">
                  <c:v>7.9530000000000003</c:v>
                </c:pt>
                <c:pt idx="9570">
                  <c:v>7.9539999999999997</c:v>
                </c:pt>
                <c:pt idx="9571">
                  <c:v>7.9539999999999997</c:v>
                </c:pt>
                <c:pt idx="9572">
                  <c:v>7.9550000000000001</c:v>
                </c:pt>
                <c:pt idx="9573">
                  <c:v>7.9560000000000004</c:v>
                </c:pt>
                <c:pt idx="9574">
                  <c:v>7.9569999999999999</c:v>
                </c:pt>
                <c:pt idx="9575">
                  <c:v>7.9580000000000002</c:v>
                </c:pt>
                <c:pt idx="9576">
                  <c:v>7.9589999999999996</c:v>
                </c:pt>
                <c:pt idx="9577">
                  <c:v>7.9589999999999996</c:v>
                </c:pt>
                <c:pt idx="9578">
                  <c:v>7.96</c:v>
                </c:pt>
                <c:pt idx="9579">
                  <c:v>7.9610000000000003</c:v>
                </c:pt>
                <c:pt idx="9580">
                  <c:v>7.9619999999999997</c:v>
                </c:pt>
                <c:pt idx="9581">
                  <c:v>7.9630000000000001</c:v>
                </c:pt>
                <c:pt idx="9582">
                  <c:v>7.9640000000000004</c:v>
                </c:pt>
                <c:pt idx="9583">
                  <c:v>7.9640000000000004</c:v>
                </c:pt>
                <c:pt idx="9584">
                  <c:v>7.9649999999999999</c:v>
                </c:pt>
                <c:pt idx="9585">
                  <c:v>7.9660000000000002</c:v>
                </c:pt>
                <c:pt idx="9586">
                  <c:v>7.9669999999999996</c:v>
                </c:pt>
                <c:pt idx="9587">
                  <c:v>7.968</c:v>
                </c:pt>
                <c:pt idx="9588">
                  <c:v>7.9690000000000003</c:v>
                </c:pt>
                <c:pt idx="9589">
                  <c:v>7.9690000000000003</c:v>
                </c:pt>
                <c:pt idx="9590">
                  <c:v>7.97</c:v>
                </c:pt>
                <c:pt idx="9591">
                  <c:v>7.9710000000000001</c:v>
                </c:pt>
                <c:pt idx="9592">
                  <c:v>7.9720000000000004</c:v>
                </c:pt>
                <c:pt idx="9593">
                  <c:v>7.9729999999999999</c:v>
                </c:pt>
                <c:pt idx="9594">
                  <c:v>7.9729999999999999</c:v>
                </c:pt>
                <c:pt idx="9595">
                  <c:v>7.9740000000000002</c:v>
                </c:pt>
                <c:pt idx="9596">
                  <c:v>7.9749999999999996</c:v>
                </c:pt>
                <c:pt idx="9597">
                  <c:v>7.976</c:v>
                </c:pt>
                <c:pt idx="9598">
                  <c:v>7.9770000000000003</c:v>
                </c:pt>
                <c:pt idx="9599">
                  <c:v>7.9779999999999998</c:v>
                </c:pt>
                <c:pt idx="9600">
                  <c:v>7.9779999999999998</c:v>
                </c:pt>
                <c:pt idx="9601">
                  <c:v>7.9790000000000001</c:v>
                </c:pt>
                <c:pt idx="9602">
                  <c:v>7.98</c:v>
                </c:pt>
                <c:pt idx="9603">
                  <c:v>7.9809999999999999</c:v>
                </c:pt>
                <c:pt idx="9604">
                  <c:v>7.9820000000000002</c:v>
                </c:pt>
                <c:pt idx="9605">
                  <c:v>7.9829999999999997</c:v>
                </c:pt>
                <c:pt idx="9606">
                  <c:v>7.9829999999999997</c:v>
                </c:pt>
                <c:pt idx="9607">
                  <c:v>7.984</c:v>
                </c:pt>
                <c:pt idx="9608">
                  <c:v>7.9850000000000003</c:v>
                </c:pt>
                <c:pt idx="9609">
                  <c:v>7.9859999999999998</c:v>
                </c:pt>
                <c:pt idx="9610">
                  <c:v>7.9870000000000001</c:v>
                </c:pt>
                <c:pt idx="9611">
                  <c:v>7.9880000000000004</c:v>
                </c:pt>
                <c:pt idx="9612">
                  <c:v>7.9880000000000004</c:v>
                </c:pt>
                <c:pt idx="9613">
                  <c:v>7.9889999999999999</c:v>
                </c:pt>
                <c:pt idx="9614">
                  <c:v>7.99</c:v>
                </c:pt>
                <c:pt idx="9615">
                  <c:v>7.9909999999999997</c:v>
                </c:pt>
                <c:pt idx="9616">
                  <c:v>7.992</c:v>
                </c:pt>
                <c:pt idx="9617">
                  <c:v>7.9930000000000003</c:v>
                </c:pt>
                <c:pt idx="9618">
                  <c:v>7.9930000000000003</c:v>
                </c:pt>
                <c:pt idx="9619">
                  <c:v>7.9939999999999998</c:v>
                </c:pt>
                <c:pt idx="9620">
                  <c:v>7.9950000000000001</c:v>
                </c:pt>
                <c:pt idx="9621">
                  <c:v>7.9960000000000004</c:v>
                </c:pt>
                <c:pt idx="9622">
                  <c:v>7.9969999999999999</c:v>
                </c:pt>
                <c:pt idx="9623">
                  <c:v>7.9980000000000002</c:v>
                </c:pt>
                <c:pt idx="9624">
                  <c:v>7.9980000000000002</c:v>
                </c:pt>
                <c:pt idx="9625">
                  <c:v>7.9989999999999997</c:v>
                </c:pt>
                <c:pt idx="9626">
                  <c:v>8</c:v>
                </c:pt>
                <c:pt idx="9627">
                  <c:v>8.0009999999999994</c:v>
                </c:pt>
                <c:pt idx="9628">
                  <c:v>8.0020000000000007</c:v>
                </c:pt>
                <c:pt idx="9629">
                  <c:v>8.0030000000000001</c:v>
                </c:pt>
                <c:pt idx="9630">
                  <c:v>8.0030000000000001</c:v>
                </c:pt>
                <c:pt idx="9631">
                  <c:v>8.0039999999999996</c:v>
                </c:pt>
                <c:pt idx="9632">
                  <c:v>8.0050000000000008</c:v>
                </c:pt>
                <c:pt idx="9633">
                  <c:v>8.0060000000000002</c:v>
                </c:pt>
                <c:pt idx="9634">
                  <c:v>8.0069999999999997</c:v>
                </c:pt>
                <c:pt idx="9635">
                  <c:v>8.0079999999999991</c:v>
                </c:pt>
                <c:pt idx="9636">
                  <c:v>8.0079999999999991</c:v>
                </c:pt>
                <c:pt idx="9637">
                  <c:v>8.0090000000000003</c:v>
                </c:pt>
                <c:pt idx="9638">
                  <c:v>8.01</c:v>
                </c:pt>
                <c:pt idx="9639">
                  <c:v>8.0109999999999992</c:v>
                </c:pt>
                <c:pt idx="9640">
                  <c:v>8.0120000000000005</c:v>
                </c:pt>
                <c:pt idx="9641">
                  <c:v>8.0129999999999999</c:v>
                </c:pt>
                <c:pt idx="9642">
                  <c:v>8.0129999999999999</c:v>
                </c:pt>
                <c:pt idx="9643">
                  <c:v>8.0139999999999993</c:v>
                </c:pt>
                <c:pt idx="9644">
                  <c:v>8.0150000000000006</c:v>
                </c:pt>
                <c:pt idx="9645">
                  <c:v>8.016</c:v>
                </c:pt>
                <c:pt idx="9646">
                  <c:v>8.0169999999999995</c:v>
                </c:pt>
                <c:pt idx="9647">
                  <c:v>8.0180000000000007</c:v>
                </c:pt>
                <c:pt idx="9648">
                  <c:v>8.0180000000000007</c:v>
                </c:pt>
                <c:pt idx="9649">
                  <c:v>8.0190000000000001</c:v>
                </c:pt>
                <c:pt idx="9650">
                  <c:v>8.02</c:v>
                </c:pt>
                <c:pt idx="9651">
                  <c:v>8.0210000000000008</c:v>
                </c:pt>
                <c:pt idx="9652">
                  <c:v>8.0220000000000002</c:v>
                </c:pt>
                <c:pt idx="9653">
                  <c:v>8.0229999999999997</c:v>
                </c:pt>
                <c:pt idx="9654">
                  <c:v>8.0229999999999997</c:v>
                </c:pt>
                <c:pt idx="9655">
                  <c:v>8.0239999999999991</c:v>
                </c:pt>
                <c:pt idx="9656">
                  <c:v>8.0250000000000004</c:v>
                </c:pt>
                <c:pt idx="9657">
                  <c:v>8.0259999999999998</c:v>
                </c:pt>
                <c:pt idx="9658">
                  <c:v>8.0269999999999992</c:v>
                </c:pt>
                <c:pt idx="9659">
                  <c:v>8.0280000000000005</c:v>
                </c:pt>
                <c:pt idx="9660">
                  <c:v>8.0280000000000005</c:v>
                </c:pt>
                <c:pt idx="9661">
                  <c:v>8.0289999999999999</c:v>
                </c:pt>
                <c:pt idx="9662">
                  <c:v>8.0299999999999994</c:v>
                </c:pt>
                <c:pt idx="9663">
                  <c:v>8.0310000000000006</c:v>
                </c:pt>
                <c:pt idx="9664">
                  <c:v>8.032</c:v>
                </c:pt>
                <c:pt idx="9665">
                  <c:v>8.032</c:v>
                </c:pt>
                <c:pt idx="9666">
                  <c:v>8.0329999999999995</c:v>
                </c:pt>
                <c:pt idx="9667">
                  <c:v>8.0340000000000007</c:v>
                </c:pt>
                <c:pt idx="9668">
                  <c:v>8.0350000000000001</c:v>
                </c:pt>
                <c:pt idx="9669">
                  <c:v>8.0359999999999996</c:v>
                </c:pt>
                <c:pt idx="9670">
                  <c:v>8.0370000000000008</c:v>
                </c:pt>
                <c:pt idx="9671">
                  <c:v>8.0370000000000008</c:v>
                </c:pt>
                <c:pt idx="9672">
                  <c:v>8.0380000000000003</c:v>
                </c:pt>
                <c:pt idx="9673">
                  <c:v>8.0389999999999997</c:v>
                </c:pt>
                <c:pt idx="9674">
                  <c:v>8.0399999999999991</c:v>
                </c:pt>
                <c:pt idx="9675">
                  <c:v>8.0410000000000004</c:v>
                </c:pt>
                <c:pt idx="9676">
                  <c:v>8.0419999999999998</c:v>
                </c:pt>
                <c:pt idx="9677">
                  <c:v>8.0419999999999998</c:v>
                </c:pt>
                <c:pt idx="9678">
                  <c:v>8.0429999999999993</c:v>
                </c:pt>
                <c:pt idx="9679">
                  <c:v>8.0440000000000005</c:v>
                </c:pt>
                <c:pt idx="9680">
                  <c:v>8.0449999999999999</c:v>
                </c:pt>
                <c:pt idx="9681">
                  <c:v>8.0459999999999994</c:v>
                </c:pt>
                <c:pt idx="9682">
                  <c:v>8.0470000000000006</c:v>
                </c:pt>
                <c:pt idx="9683">
                  <c:v>8.0470000000000006</c:v>
                </c:pt>
                <c:pt idx="9684">
                  <c:v>8.048</c:v>
                </c:pt>
                <c:pt idx="9685">
                  <c:v>8.0489999999999995</c:v>
                </c:pt>
                <c:pt idx="9686">
                  <c:v>8.0500000000000007</c:v>
                </c:pt>
                <c:pt idx="9687">
                  <c:v>8.0510000000000002</c:v>
                </c:pt>
                <c:pt idx="9688">
                  <c:v>8.0519999999999996</c:v>
                </c:pt>
                <c:pt idx="9689">
                  <c:v>8.0519999999999996</c:v>
                </c:pt>
                <c:pt idx="9690">
                  <c:v>8.0530000000000008</c:v>
                </c:pt>
                <c:pt idx="9691">
                  <c:v>8.0540000000000003</c:v>
                </c:pt>
                <c:pt idx="9692">
                  <c:v>8.0549999999999997</c:v>
                </c:pt>
                <c:pt idx="9693">
                  <c:v>8.0559999999999992</c:v>
                </c:pt>
                <c:pt idx="9694">
                  <c:v>8.0570000000000004</c:v>
                </c:pt>
                <c:pt idx="9695">
                  <c:v>8.0570000000000004</c:v>
                </c:pt>
                <c:pt idx="9696">
                  <c:v>8.0579999999999998</c:v>
                </c:pt>
                <c:pt idx="9697">
                  <c:v>8.0589999999999993</c:v>
                </c:pt>
                <c:pt idx="9698">
                  <c:v>8.06</c:v>
                </c:pt>
                <c:pt idx="9699">
                  <c:v>8.0609999999999999</c:v>
                </c:pt>
                <c:pt idx="9700">
                  <c:v>8.0619999999999994</c:v>
                </c:pt>
                <c:pt idx="9701">
                  <c:v>8.0619999999999994</c:v>
                </c:pt>
                <c:pt idx="9702">
                  <c:v>8.0630000000000006</c:v>
                </c:pt>
                <c:pt idx="9703">
                  <c:v>8.0640000000000001</c:v>
                </c:pt>
                <c:pt idx="9704">
                  <c:v>8.0649999999999995</c:v>
                </c:pt>
                <c:pt idx="9705">
                  <c:v>8.0660000000000007</c:v>
                </c:pt>
                <c:pt idx="9706">
                  <c:v>8.0670000000000002</c:v>
                </c:pt>
                <c:pt idx="9707">
                  <c:v>8.0670000000000002</c:v>
                </c:pt>
                <c:pt idx="9708">
                  <c:v>8.0679999999999996</c:v>
                </c:pt>
                <c:pt idx="9709">
                  <c:v>8.0690000000000008</c:v>
                </c:pt>
                <c:pt idx="9710">
                  <c:v>8.07</c:v>
                </c:pt>
                <c:pt idx="9711">
                  <c:v>8.0709999999999997</c:v>
                </c:pt>
                <c:pt idx="9712">
                  <c:v>8.0719999999999992</c:v>
                </c:pt>
                <c:pt idx="9713">
                  <c:v>8.0719999999999992</c:v>
                </c:pt>
                <c:pt idx="9714">
                  <c:v>8.0730000000000004</c:v>
                </c:pt>
                <c:pt idx="9715">
                  <c:v>8.0739999999999998</c:v>
                </c:pt>
                <c:pt idx="9716">
                  <c:v>8.0749999999999993</c:v>
                </c:pt>
                <c:pt idx="9717">
                  <c:v>8.0760000000000005</c:v>
                </c:pt>
                <c:pt idx="9718">
                  <c:v>8.077</c:v>
                </c:pt>
                <c:pt idx="9719">
                  <c:v>8.077</c:v>
                </c:pt>
                <c:pt idx="9720">
                  <c:v>8.0779999999999994</c:v>
                </c:pt>
                <c:pt idx="9721">
                  <c:v>8.0790000000000006</c:v>
                </c:pt>
                <c:pt idx="9722">
                  <c:v>8.08</c:v>
                </c:pt>
                <c:pt idx="9723">
                  <c:v>8.0809999999999995</c:v>
                </c:pt>
                <c:pt idx="9724">
                  <c:v>8.0809999999999995</c:v>
                </c:pt>
                <c:pt idx="9725">
                  <c:v>8.0820000000000007</c:v>
                </c:pt>
                <c:pt idx="9726">
                  <c:v>8.0830000000000002</c:v>
                </c:pt>
                <c:pt idx="9727">
                  <c:v>8.0839999999999996</c:v>
                </c:pt>
                <c:pt idx="9728">
                  <c:v>8.0850000000000009</c:v>
                </c:pt>
                <c:pt idx="9729">
                  <c:v>8.0860000000000003</c:v>
                </c:pt>
                <c:pt idx="9730">
                  <c:v>8.0860000000000003</c:v>
                </c:pt>
                <c:pt idx="9731">
                  <c:v>8.0869999999999997</c:v>
                </c:pt>
                <c:pt idx="9732">
                  <c:v>8.0879999999999992</c:v>
                </c:pt>
                <c:pt idx="9733">
                  <c:v>8.0890000000000004</c:v>
                </c:pt>
                <c:pt idx="9734">
                  <c:v>8.09</c:v>
                </c:pt>
                <c:pt idx="9735">
                  <c:v>8.0909999999999993</c:v>
                </c:pt>
                <c:pt idx="9736">
                  <c:v>8.0909999999999993</c:v>
                </c:pt>
                <c:pt idx="9737">
                  <c:v>8.0920000000000005</c:v>
                </c:pt>
                <c:pt idx="9738">
                  <c:v>8.093</c:v>
                </c:pt>
                <c:pt idx="9739">
                  <c:v>8.0939999999999994</c:v>
                </c:pt>
                <c:pt idx="9740">
                  <c:v>8.0950000000000006</c:v>
                </c:pt>
                <c:pt idx="9741">
                  <c:v>8.0960000000000001</c:v>
                </c:pt>
                <c:pt idx="9742">
                  <c:v>8.0960000000000001</c:v>
                </c:pt>
                <c:pt idx="9743">
                  <c:v>8.0969999999999995</c:v>
                </c:pt>
                <c:pt idx="9744">
                  <c:v>8.0980000000000008</c:v>
                </c:pt>
                <c:pt idx="9745">
                  <c:v>8.0990000000000002</c:v>
                </c:pt>
                <c:pt idx="9746">
                  <c:v>8.1</c:v>
                </c:pt>
                <c:pt idx="9747">
                  <c:v>8.1010000000000009</c:v>
                </c:pt>
                <c:pt idx="9748">
                  <c:v>8.1010000000000009</c:v>
                </c:pt>
                <c:pt idx="9749">
                  <c:v>8.1020000000000003</c:v>
                </c:pt>
                <c:pt idx="9750">
                  <c:v>8.1029999999999998</c:v>
                </c:pt>
                <c:pt idx="9751">
                  <c:v>8.1039999999999992</c:v>
                </c:pt>
                <c:pt idx="9752">
                  <c:v>8.1050000000000004</c:v>
                </c:pt>
                <c:pt idx="9753">
                  <c:v>8.1059999999999999</c:v>
                </c:pt>
                <c:pt idx="9754">
                  <c:v>8.1059999999999999</c:v>
                </c:pt>
                <c:pt idx="9755">
                  <c:v>8.1069999999999993</c:v>
                </c:pt>
                <c:pt idx="9756">
                  <c:v>8.1080000000000005</c:v>
                </c:pt>
                <c:pt idx="9757">
                  <c:v>8.109</c:v>
                </c:pt>
                <c:pt idx="9758">
                  <c:v>8.11</c:v>
                </c:pt>
                <c:pt idx="9759">
                  <c:v>8.1110000000000007</c:v>
                </c:pt>
                <c:pt idx="9760">
                  <c:v>8.1110000000000007</c:v>
                </c:pt>
                <c:pt idx="9761">
                  <c:v>8.1120000000000001</c:v>
                </c:pt>
                <c:pt idx="9762">
                  <c:v>8.1129999999999995</c:v>
                </c:pt>
                <c:pt idx="9763">
                  <c:v>8.1140000000000008</c:v>
                </c:pt>
                <c:pt idx="9764">
                  <c:v>8.1150000000000002</c:v>
                </c:pt>
                <c:pt idx="9765">
                  <c:v>8.1159999999999997</c:v>
                </c:pt>
                <c:pt idx="9766">
                  <c:v>8.1159999999999997</c:v>
                </c:pt>
                <c:pt idx="9767">
                  <c:v>8.1170000000000009</c:v>
                </c:pt>
                <c:pt idx="9768">
                  <c:v>8.1180000000000003</c:v>
                </c:pt>
                <c:pt idx="9769">
                  <c:v>8.1189999999999998</c:v>
                </c:pt>
                <c:pt idx="9770">
                  <c:v>8.1199999999999992</c:v>
                </c:pt>
                <c:pt idx="9771">
                  <c:v>8.1210000000000004</c:v>
                </c:pt>
                <c:pt idx="9772">
                  <c:v>8.1210000000000004</c:v>
                </c:pt>
                <c:pt idx="9773">
                  <c:v>8.1219999999999999</c:v>
                </c:pt>
                <c:pt idx="9774">
                  <c:v>8.1229999999999993</c:v>
                </c:pt>
                <c:pt idx="9775">
                  <c:v>8.1240000000000006</c:v>
                </c:pt>
                <c:pt idx="9776">
                  <c:v>8.125</c:v>
                </c:pt>
                <c:pt idx="9777">
                  <c:v>8.1259999999999994</c:v>
                </c:pt>
                <c:pt idx="9778">
                  <c:v>8.1259999999999994</c:v>
                </c:pt>
                <c:pt idx="9779">
                  <c:v>8.1270000000000007</c:v>
                </c:pt>
                <c:pt idx="9780">
                  <c:v>8.1280000000000001</c:v>
                </c:pt>
                <c:pt idx="9781">
                  <c:v>8.1289999999999996</c:v>
                </c:pt>
                <c:pt idx="9782">
                  <c:v>8.1300000000000008</c:v>
                </c:pt>
                <c:pt idx="9783">
                  <c:v>8.1310000000000002</c:v>
                </c:pt>
                <c:pt idx="9784">
                  <c:v>8.1310000000000002</c:v>
                </c:pt>
                <c:pt idx="9785">
                  <c:v>8.1319999999999997</c:v>
                </c:pt>
                <c:pt idx="9786">
                  <c:v>8.1329999999999991</c:v>
                </c:pt>
                <c:pt idx="9787">
                  <c:v>8.1340000000000003</c:v>
                </c:pt>
                <c:pt idx="9788">
                  <c:v>8.1349999999999998</c:v>
                </c:pt>
                <c:pt idx="9789">
                  <c:v>8.1349999999999998</c:v>
                </c:pt>
                <c:pt idx="9790">
                  <c:v>8.1359999999999992</c:v>
                </c:pt>
                <c:pt idx="9791">
                  <c:v>8.1370000000000005</c:v>
                </c:pt>
                <c:pt idx="9792">
                  <c:v>8.1379999999999999</c:v>
                </c:pt>
                <c:pt idx="9793">
                  <c:v>8.1389999999999993</c:v>
                </c:pt>
                <c:pt idx="9794">
                  <c:v>8.14</c:v>
                </c:pt>
                <c:pt idx="9795">
                  <c:v>8.14</c:v>
                </c:pt>
                <c:pt idx="9796">
                  <c:v>8.141</c:v>
                </c:pt>
                <c:pt idx="9797">
                  <c:v>8.1419999999999995</c:v>
                </c:pt>
                <c:pt idx="9798">
                  <c:v>8.1430000000000007</c:v>
                </c:pt>
                <c:pt idx="9799">
                  <c:v>8.1440000000000001</c:v>
                </c:pt>
                <c:pt idx="9800">
                  <c:v>8.1449999999999996</c:v>
                </c:pt>
                <c:pt idx="9801">
                  <c:v>8.1449999999999996</c:v>
                </c:pt>
                <c:pt idx="9802">
                  <c:v>8.1460000000000008</c:v>
                </c:pt>
                <c:pt idx="9803">
                  <c:v>8.1470000000000002</c:v>
                </c:pt>
                <c:pt idx="9804">
                  <c:v>8.1479999999999997</c:v>
                </c:pt>
                <c:pt idx="9805">
                  <c:v>8.1489999999999991</c:v>
                </c:pt>
                <c:pt idx="9806">
                  <c:v>8.15</c:v>
                </c:pt>
                <c:pt idx="9807">
                  <c:v>8.15</c:v>
                </c:pt>
                <c:pt idx="9808">
                  <c:v>8.1509999999999998</c:v>
                </c:pt>
                <c:pt idx="9809">
                  <c:v>8.1519999999999992</c:v>
                </c:pt>
                <c:pt idx="9810">
                  <c:v>8.1530000000000005</c:v>
                </c:pt>
                <c:pt idx="9811">
                  <c:v>8.1539999999999999</c:v>
                </c:pt>
                <c:pt idx="9812">
                  <c:v>8.1549999999999994</c:v>
                </c:pt>
                <c:pt idx="9813">
                  <c:v>8.1549999999999994</c:v>
                </c:pt>
                <c:pt idx="9814">
                  <c:v>8.1560000000000006</c:v>
                </c:pt>
                <c:pt idx="9815">
                  <c:v>8.157</c:v>
                </c:pt>
                <c:pt idx="9816">
                  <c:v>8.1579999999999995</c:v>
                </c:pt>
                <c:pt idx="9817">
                  <c:v>8.1590000000000007</c:v>
                </c:pt>
                <c:pt idx="9818">
                  <c:v>8.16</c:v>
                </c:pt>
                <c:pt idx="9819">
                  <c:v>8.16</c:v>
                </c:pt>
                <c:pt idx="9820">
                  <c:v>8.1609999999999996</c:v>
                </c:pt>
                <c:pt idx="9821">
                  <c:v>8.1620000000000008</c:v>
                </c:pt>
                <c:pt idx="9822">
                  <c:v>8.1630000000000003</c:v>
                </c:pt>
                <c:pt idx="9823">
                  <c:v>8.1639999999999997</c:v>
                </c:pt>
                <c:pt idx="9824">
                  <c:v>8.1649999999999991</c:v>
                </c:pt>
                <c:pt idx="9825">
                  <c:v>8.1649999999999991</c:v>
                </c:pt>
                <c:pt idx="9826">
                  <c:v>8.1660000000000004</c:v>
                </c:pt>
                <c:pt idx="9827">
                  <c:v>8.1669999999999998</c:v>
                </c:pt>
                <c:pt idx="9828">
                  <c:v>8.1679999999999993</c:v>
                </c:pt>
                <c:pt idx="9829">
                  <c:v>8.1690000000000005</c:v>
                </c:pt>
                <c:pt idx="9830">
                  <c:v>8.17</c:v>
                </c:pt>
                <c:pt idx="9831">
                  <c:v>8.17</c:v>
                </c:pt>
                <c:pt idx="9832">
                  <c:v>8.1709999999999994</c:v>
                </c:pt>
                <c:pt idx="9833">
                  <c:v>8.1720000000000006</c:v>
                </c:pt>
                <c:pt idx="9834">
                  <c:v>8.173</c:v>
                </c:pt>
                <c:pt idx="9835">
                  <c:v>8.1739999999999995</c:v>
                </c:pt>
                <c:pt idx="9836">
                  <c:v>8.1750000000000007</c:v>
                </c:pt>
                <c:pt idx="9837">
                  <c:v>8.1750000000000007</c:v>
                </c:pt>
                <c:pt idx="9838">
                  <c:v>8.1760000000000002</c:v>
                </c:pt>
                <c:pt idx="9839">
                  <c:v>8.1769999999999996</c:v>
                </c:pt>
                <c:pt idx="9840">
                  <c:v>8.1780000000000008</c:v>
                </c:pt>
                <c:pt idx="9841">
                  <c:v>8.1790000000000003</c:v>
                </c:pt>
                <c:pt idx="9842">
                  <c:v>8.18</c:v>
                </c:pt>
                <c:pt idx="9843">
                  <c:v>8.18</c:v>
                </c:pt>
                <c:pt idx="9844">
                  <c:v>8.1809999999999992</c:v>
                </c:pt>
                <c:pt idx="9845">
                  <c:v>8.1820000000000004</c:v>
                </c:pt>
                <c:pt idx="9846">
                  <c:v>8.1829999999999998</c:v>
                </c:pt>
                <c:pt idx="9847">
                  <c:v>8.1839999999999993</c:v>
                </c:pt>
                <c:pt idx="9848">
                  <c:v>8.1839999999999993</c:v>
                </c:pt>
                <c:pt idx="9849">
                  <c:v>8.1850000000000005</c:v>
                </c:pt>
                <c:pt idx="9850">
                  <c:v>8.1859999999999999</c:v>
                </c:pt>
                <c:pt idx="9851">
                  <c:v>8.1869999999999994</c:v>
                </c:pt>
                <c:pt idx="9852">
                  <c:v>8.1880000000000006</c:v>
                </c:pt>
                <c:pt idx="9853">
                  <c:v>8.1890000000000001</c:v>
                </c:pt>
                <c:pt idx="9854">
                  <c:v>8.1890000000000001</c:v>
                </c:pt>
                <c:pt idx="9855">
                  <c:v>8.19</c:v>
                </c:pt>
                <c:pt idx="9856">
                  <c:v>8.1910000000000007</c:v>
                </c:pt>
                <c:pt idx="9857">
                  <c:v>8.1920000000000002</c:v>
                </c:pt>
                <c:pt idx="9858">
                  <c:v>8.1929999999999996</c:v>
                </c:pt>
                <c:pt idx="9859">
                  <c:v>8.1940000000000008</c:v>
                </c:pt>
                <c:pt idx="9860">
                  <c:v>8.1940000000000008</c:v>
                </c:pt>
                <c:pt idx="9861">
                  <c:v>8.1950000000000003</c:v>
                </c:pt>
                <c:pt idx="9862">
                  <c:v>8.1959999999999997</c:v>
                </c:pt>
                <c:pt idx="9863">
                  <c:v>8.1969999999999992</c:v>
                </c:pt>
                <c:pt idx="9864">
                  <c:v>8.1980000000000004</c:v>
                </c:pt>
                <c:pt idx="9865">
                  <c:v>8.1989999999999998</c:v>
                </c:pt>
                <c:pt idx="9866">
                  <c:v>8.1989999999999998</c:v>
                </c:pt>
                <c:pt idx="9867">
                  <c:v>8.1999999999999993</c:v>
                </c:pt>
                <c:pt idx="9868">
                  <c:v>8.2010000000000005</c:v>
                </c:pt>
                <c:pt idx="9869">
                  <c:v>8.202</c:v>
                </c:pt>
                <c:pt idx="9870">
                  <c:v>8.2029999999999994</c:v>
                </c:pt>
                <c:pt idx="9871">
                  <c:v>8.2040000000000006</c:v>
                </c:pt>
                <c:pt idx="9872">
                  <c:v>8.2040000000000006</c:v>
                </c:pt>
                <c:pt idx="9873">
                  <c:v>8.2050000000000001</c:v>
                </c:pt>
                <c:pt idx="9874">
                  <c:v>8.2059999999999995</c:v>
                </c:pt>
                <c:pt idx="9875">
                  <c:v>8.2070000000000007</c:v>
                </c:pt>
                <c:pt idx="9876">
                  <c:v>8.2080000000000002</c:v>
                </c:pt>
                <c:pt idx="9877">
                  <c:v>8.2089999999999996</c:v>
                </c:pt>
                <c:pt idx="9878">
                  <c:v>8.2089999999999996</c:v>
                </c:pt>
                <c:pt idx="9879">
                  <c:v>8.2100000000000009</c:v>
                </c:pt>
                <c:pt idx="9880">
                  <c:v>8.2110000000000003</c:v>
                </c:pt>
                <c:pt idx="9881">
                  <c:v>8.2119999999999997</c:v>
                </c:pt>
                <c:pt idx="9882">
                  <c:v>8.2129999999999992</c:v>
                </c:pt>
                <c:pt idx="9883">
                  <c:v>8.2140000000000004</c:v>
                </c:pt>
                <c:pt idx="9884">
                  <c:v>8.2140000000000004</c:v>
                </c:pt>
                <c:pt idx="9885">
                  <c:v>8.2149999999999999</c:v>
                </c:pt>
                <c:pt idx="9886">
                  <c:v>8.2159999999999993</c:v>
                </c:pt>
                <c:pt idx="9887">
                  <c:v>8.2170000000000005</c:v>
                </c:pt>
                <c:pt idx="9888">
                  <c:v>8.218</c:v>
                </c:pt>
                <c:pt idx="9889">
                  <c:v>8.2189999999999994</c:v>
                </c:pt>
                <c:pt idx="9890">
                  <c:v>8.2189999999999994</c:v>
                </c:pt>
                <c:pt idx="9891">
                  <c:v>8.2200000000000006</c:v>
                </c:pt>
                <c:pt idx="9892">
                  <c:v>8.2210000000000001</c:v>
                </c:pt>
                <c:pt idx="9893">
                  <c:v>8.2219999999999995</c:v>
                </c:pt>
                <c:pt idx="9894">
                  <c:v>8.2230000000000008</c:v>
                </c:pt>
                <c:pt idx="9895">
                  <c:v>8.2240000000000002</c:v>
                </c:pt>
                <c:pt idx="9896">
                  <c:v>8.2240000000000002</c:v>
                </c:pt>
                <c:pt idx="9897">
                  <c:v>8.2249999999999996</c:v>
                </c:pt>
                <c:pt idx="9898">
                  <c:v>8.2260000000000009</c:v>
                </c:pt>
                <c:pt idx="9899">
                  <c:v>8.2270000000000003</c:v>
                </c:pt>
                <c:pt idx="9900">
                  <c:v>8.2279999999999998</c:v>
                </c:pt>
                <c:pt idx="9901">
                  <c:v>8.2289999999999992</c:v>
                </c:pt>
                <c:pt idx="9902">
                  <c:v>8.2289999999999992</c:v>
                </c:pt>
                <c:pt idx="9903">
                  <c:v>8.23</c:v>
                </c:pt>
                <c:pt idx="9904">
                  <c:v>8.2309999999999999</c:v>
                </c:pt>
                <c:pt idx="9905">
                  <c:v>8.2319999999999993</c:v>
                </c:pt>
                <c:pt idx="9906">
                  <c:v>8.2330000000000005</c:v>
                </c:pt>
                <c:pt idx="9907">
                  <c:v>8.234</c:v>
                </c:pt>
                <c:pt idx="9908">
                  <c:v>8.234</c:v>
                </c:pt>
                <c:pt idx="9909">
                  <c:v>8.2349999999999994</c:v>
                </c:pt>
                <c:pt idx="9910">
                  <c:v>8.2360000000000007</c:v>
                </c:pt>
                <c:pt idx="9911">
                  <c:v>8.2370000000000001</c:v>
                </c:pt>
                <c:pt idx="9912">
                  <c:v>8.2379999999999995</c:v>
                </c:pt>
                <c:pt idx="9913">
                  <c:v>8.2379999999999995</c:v>
                </c:pt>
                <c:pt idx="9914">
                  <c:v>8.2390000000000008</c:v>
                </c:pt>
                <c:pt idx="9915">
                  <c:v>8.24</c:v>
                </c:pt>
                <c:pt idx="9916">
                  <c:v>8.2409999999999997</c:v>
                </c:pt>
                <c:pt idx="9917">
                  <c:v>8.2420000000000009</c:v>
                </c:pt>
                <c:pt idx="9918">
                  <c:v>8.2430000000000003</c:v>
                </c:pt>
                <c:pt idx="9919">
                  <c:v>8.2430000000000003</c:v>
                </c:pt>
                <c:pt idx="9920">
                  <c:v>8.2439999999999998</c:v>
                </c:pt>
                <c:pt idx="9921">
                  <c:v>8.2449999999999992</c:v>
                </c:pt>
                <c:pt idx="9922">
                  <c:v>8.2460000000000004</c:v>
                </c:pt>
                <c:pt idx="9923">
                  <c:v>8.2469999999999999</c:v>
                </c:pt>
                <c:pt idx="9924">
                  <c:v>8.2479999999999993</c:v>
                </c:pt>
                <c:pt idx="9925">
                  <c:v>8.2479999999999993</c:v>
                </c:pt>
                <c:pt idx="9926">
                  <c:v>8.2490000000000006</c:v>
                </c:pt>
                <c:pt idx="9927">
                  <c:v>8.25</c:v>
                </c:pt>
                <c:pt idx="9928">
                  <c:v>8.2509999999999994</c:v>
                </c:pt>
                <c:pt idx="9929">
                  <c:v>8.2520000000000007</c:v>
                </c:pt>
                <c:pt idx="9930">
                  <c:v>8.2530000000000001</c:v>
                </c:pt>
                <c:pt idx="9931">
                  <c:v>8.2530000000000001</c:v>
                </c:pt>
                <c:pt idx="9932">
                  <c:v>8.2539999999999996</c:v>
                </c:pt>
                <c:pt idx="9933">
                  <c:v>8.2550000000000008</c:v>
                </c:pt>
                <c:pt idx="9934">
                  <c:v>8.2560000000000002</c:v>
                </c:pt>
                <c:pt idx="9935">
                  <c:v>8.2569999999999997</c:v>
                </c:pt>
                <c:pt idx="9936">
                  <c:v>8.2579999999999991</c:v>
                </c:pt>
                <c:pt idx="9937">
                  <c:v>8.2579999999999991</c:v>
                </c:pt>
                <c:pt idx="9938">
                  <c:v>8.2590000000000003</c:v>
                </c:pt>
                <c:pt idx="9939">
                  <c:v>8.26</c:v>
                </c:pt>
                <c:pt idx="9940">
                  <c:v>8.2609999999999992</c:v>
                </c:pt>
                <c:pt idx="9941">
                  <c:v>8.2620000000000005</c:v>
                </c:pt>
                <c:pt idx="9942">
                  <c:v>8.2629999999999999</c:v>
                </c:pt>
                <c:pt idx="9943">
                  <c:v>8.2629999999999999</c:v>
                </c:pt>
                <c:pt idx="9944">
                  <c:v>8.2639999999999993</c:v>
                </c:pt>
                <c:pt idx="9945">
                  <c:v>8.2650000000000006</c:v>
                </c:pt>
                <c:pt idx="9946">
                  <c:v>8.266</c:v>
                </c:pt>
                <c:pt idx="9947">
                  <c:v>8.2669999999999995</c:v>
                </c:pt>
                <c:pt idx="9948">
                  <c:v>8.2680000000000007</c:v>
                </c:pt>
                <c:pt idx="9949">
                  <c:v>8.2680000000000007</c:v>
                </c:pt>
                <c:pt idx="9950">
                  <c:v>8.2690000000000001</c:v>
                </c:pt>
                <c:pt idx="9951">
                  <c:v>8.27</c:v>
                </c:pt>
                <c:pt idx="9952">
                  <c:v>8.2710000000000008</c:v>
                </c:pt>
                <c:pt idx="9953">
                  <c:v>8.2720000000000002</c:v>
                </c:pt>
                <c:pt idx="9954">
                  <c:v>8.2729999999999997</c:v>
                </c:pt>
                <c:pt idx="9955">
                  <c:v>8.2729999999999997</c:v>
                </c:pt>
                <c:pt idx="9956">
                  <c:v>8.2739999999999991</c:v>
                </c:pt>
                <c:pt idx="9957">
                  <c:v>8.2750000000000004</c:v>
                </c:pt>
                <c:pt idx="9958">
                  <c:v>8.2759999999999998</c:v>
                </c:pt>
                <c:pt idx="9959">
                  <c:v>8.2769999999999992</c:v>
                </c:pt>
                <c:pt idx="9960">
                  <c:v>8.2780000000000005</c:v>
                </c:pt>
                <c:pt idx="9961">
                  <c:v>8.2780000000000005</c:v>
                </c:pt>
                <c:pt idx="9962">
                  <c:v>8.2789999999999999</c:v>
                </c:pt>
                <c:pt idx="9963">
                  <c:v>8.2799999999999994</c:v>
                </c:pt>
                <c:pt idx="9964">
                  <c:v>8.2810000000000006</c:v>
                </c:pt>
                <c:pt idx="9965">
                  <c:v>8.282</c:v>
                </c:pt>
                <c:pt idx="9966">
                  <c:v>8.2829999999999995</c:v>
                </c:pt>
                <c:pt idx="9967">
                  <c:v>8.2829999999999995</c:v>
                </c:pt>
                <c:pt idx="9968">
                  <c:v>8.2840000000000007</c:v>
                </c:pt>
                <c:pt idx="9969">
                  <c:v>8.2850000000000001</c:v>
                </c:pt>
                <c:pt idx="9970">
                  <c:v>8.2859999999999996</c:v>
                </c:pt>
                <c:pt idx="9971">
                  <c:v>8.2870000000000008</c:v>
                </c:pt>
                <c:pt idx="9972">
                  <c:v>8.2870000000000008</c:v>
                </c:pt>
                <c:pt idx="9973">
                  <c:v>8.2880000000000003</c:v>
                </c:pt>
                <c:pt idx="9974">
                  <c:v>8.2889999999999997</c:v>
                </c:pt>
                <c:pt idx="9975">
                  <c:v>8.2899999999999991</c:v>
                </c:pt>
                <c:pt idx="9976">
                  <c:v>8.2910000000000004</c:v>
                </c:pt>
                <c:pt idx="9977">
                  <c:v>8.2919999999999998</c:v>
                </c:pt>
                <c:pt idx="9978">
                  <c:v>8.2919999999999998</c:v>
                </c:pt>
                <c:pt idx="9979">
                  <c:v>8.2929999999999993</c:v>
                </c:pt>
                <c:pt idx="9980">
                  <c:v>8.2940000000000005</c:v>
                </c:pt>
                <c:pt idx="9981">
                  <c:v>8.2949999999999999</c:v>
                </c:pt>
                <c:pt idx="9982">
                  <c:v>8.2959999999999994</c:v>
                </c:pt>
                <c:pt idx="9983">
                  <c:v>8.2970000000000006</c:v>
                </c:pt>
                <c:pt idx="9984">
                  <c:v>8.2970000000000006</c:v>
                </c:pt>
                <c:pt idx="9985">
                  <c:v>8.298</c:v>
                </c:pt>
                <c:pt idx="9986">
                  <c:v>8.2989999999999995</c:v>
                </c:pt>
                <c:pt idx="9987">
                  <c:v>8.3000000000000007</c:v>
                </c:pt>
                <c:pt idx="9988">
                  <c:v>8.3010000000000002</c:v>
                </c:pt>
                <c:pt idx="9989">
                  <c:v>8.3019999999999996</c:v>
                </c:pt>
                <c:pt idx="9990">
                  <c:v>8.3019999999999996</c:v>
                </c:pt>
                <c:pt idx="9991">
                  <c:v>8.3030000000000008</c:v>
                </c:pt>
                <c:pt idx="9992">
                  <c:v>8.3040000000000003</c:v>
                </c:pt>
                <c:pt idx="9993">
                  <c:v>8.3049999999999997</c:v>
                </c:pt>
                <c:pt idx="9994">
                  <c:v>8.3059999999999992</c:v>
                </c:pt>
                <c:pt idx="9995">
                  <c:v>8.3070000000000004</c:v>
                </c:pt>
                <c:pt idx="9996">
                  <c:v>8.3070000000000004</c:v>
                </c:pt>
                <c:pt idx="9997">
                  <c:v>8.3079999999999998</c:v>
                </c:pt>
                <c:pt idx="9998">
                  <c:v>8.3089999999999993</c:v>
                </c:pt>
                <c:pt idx="9999">
                  <c:v>8.31</c:v>
                </c:pt>
                <c:pt idx="10000">
                  <c:v>8.3109999999999999</c:v>
                </c:pt>
                <c:pt idx="10001">
                  <c:v>8.3119999999999994</c:v>
                </c:pt>
                <c:pt idx="10002">
                  <c:v>8.3119999999999994</c:v>
                </c:pt>
                <c:pt idx="10003">
                  <c:v>8.3130000000000006</c:v>
                </c:pt>
                <c:pt idx="10004">
                  <c:v>8.3140000000000001</c:v>
                </c:pt>
                <c:pt idx="10005">
                  <c:v>8.3149999999999995</c:v>
                </c:pt>
                <c:pt idx="10006">
                  <c:v>8.3160000000000007</c:v>
                </c:pt>
                <c:pt idx="10007">
                  <c:v>8.3170000000000002</c:v>
                </c:pt>
                <c:pt idx="10008">
                  <c:v>8.3170000000000002</c:v>
                </c:pt>
                <c:pt idx="10009">
                  <c:v>8.3179999999999996</c:v>
                </c:pt>
                <c:pt idx="10010">
                  <c:v>8.3190000000000008</c:v>
                </c:pt>
                <c:pt idx="10011">
                  <c:v>8.32</c:v>
                </c:pt>
                <c:pt idx="10012">
                  <c:v>8.3209999999999997</c:v>
                </c:pt>
                <c:pt idx="10013">
                  <c:v>8.3219999999999992</c:v>
                </c:pt>
                <c:pt idx="10014">
                  <c:v>8.3219999999999992</c:v>
                </c:pt>
                <c:pt idx="10015">
                  <c:v>8.3230000000000004</c:v>
                </c:pt>
                <c:pt idx="10016">
                  <c:v>8.3239999999999998</c:v>
                </c:pt>
                <c:pt idx="10017">
                  <c:v>8.3249999999999993</c:v>
                </c:pt>
                <c:pt idx="10018">
                  <c:v>8.3260000000000005</c:v>
                </c:pt>
                <c:pt idx="10019">
                  <c:v>8.327</c:v>
                </c:pt>
                <c:pt idx="10020">
                  <c:v>8.327</c:v>
                </c:pt>
                <c:pt idx="10021">
                  <c:v>8.3279999999999994</c:v>
                </c:pt>
                <c:pt idx="10022">
                  <c:v>8.3290000000000006</c:v>
                </c:pt>
                <c:pt idx="10023">
                  <c:v>8.33</c:v>
                </c:pt>
                <c:pt idx="10024">
                  <c:v>8.3309999999999995</c:v>
                </c:pt>
                <c:pt idx="10025">
                  <c:v>8.3320000000000007</c:v>
                </c:pt>
                <c:pt idx="10026">
                  <c:v>8.3320000000000007</c:v>
                </c:pt>
                <c:pt idx="10027">
                  <c:v>8.3330000000000002</c:v>
                </c:pt>
                <c:pt idx="10028">
                  <c:v>8.3339999999999996</c:v>
                </c:pt>
                <c:pt idx="10029">
                  <c:v>8.3350000000000009</c:v>
                </c:pt>
                <c:pt idx="10030">
                  <c:v>8.3360000000000003</c:v>
                </c:pt>
                <c:pt idx="10031">
                  <c:v>8.3369999999999997</c:v>
                </c:pt>
                <c:pt idx="10032">
                  <c:v>8.3369999999999997</c:v>
                </c:pt>
                <c:pt idx="10033">
                  <c:v>8.3379999999999992</c:v>
                </c:pt>
                <c:pt idx="10034">
                  <c:v>8.3390000000000004</c:v>
                </c:pt>
                <c:pt idx="10035">
                  <c:v>8.34</c:v>
                </c:pt>
                <c:pt idx="10036">
                  <c:v>8.3409999999999993</c:v>
                </c:pt>
                <c:pt idx="10037">
                  <c:v>8.3409999999999993</c:v>
                </c:pt>
                <c:pt idx="10038">
                  <c:v>8.3420000000000005</c:v>
                </c:pt>
                <c:pt idx="10039">
                  <c:v>8.343</c:v>
                </c:pt>
                <c:pt idx="10040">
                  <c:v>8.3439999999999994</c:v>
                </c:pt>
                <c:pt idx="10041">
                  <c:v>8.3450000000000006</c:v>
                </c:pt>
                <c:pt idx="10042">
                  <c:v>8.3460000000000001</c:v>
                </c:pt>
                <c:pt idx="10043">
                  <c:v>8.3460000000000001</c:v>
                </c:pt>
                <c:pt idx="10044">
                  <c:v>8.3469999999999995</c:v>
                </c:pt>
                <c:pt idx="10045">
                  <c:v>8.3480000000000008</c:v>
                </c:pt>
                <c:pt idx="10046">
                  <c:v>8.3490000000000002</c:v>
                </c:pt>
                <c:pt idx="10047">
                  <c:v>8.35</c:v>
                </c:pt>
                <c:pt idx="10048">
                  <c:v>8.3510000000000009</c:v>
                </c:pt>
                <c:pt idx="10049">
                  <c:v>8.3510000000000009</c:v>
                </c:pt>
                <c:pt idx="10050">
                  <c:v>8.3520000000000003</c:v>
                </c:pt>
                <c:pt idx="10051">
                  <c:v>8.3529999999999998</c:v>
                </c:pt>
                <c:pt idx="10052">
                  <c:v>8.3539999999999992</c:v>
                </c:pt>
                <c:pt idx="10053">
                  <c:v>8.3550000000000004</c:v>
                </c:pt>
                <c:pt idx="10054">
                  <c:v>8.3559999999999999</c:v>
                </c:pt>
                <c:pt idx="10055">
                  <c:v>8.3559999999999999</c:v>
                </c:pt>
                <c:pt idx="10056">
                  <c:v>8.3569999999999993</c:v>
                </c:pt>
                <c:pt idx="10057">
                  <c:v>8.3580000000000005</c:v>
                </c:pt>
                <c:pt idx="10058">
                  <c:v>8.359</c:v>
                </c:pt>
                <c:pt idx="10059">
                  <c:v>8.36</c:v>
                </c:pt>
                <c:pt idx="10060">
                  <c:v>8.3610000000000007</c:v>
                </c:pt>
                <c:pt idx="10061">
                  <c:v>8.3610000000000007</c:v>
                </c:pt>
                <c:pt idx="10062">
                  <c:v>8.3620000000000001</c:v>
                </c:pt>
                <c:pt idx="10063">
                  <c:v>8.3629999999999995</c:v>
                </c:pt>
                <c:pt idx="10064">
                  <c:v>8.3640000000000008</c:v>
                </c:pt>
                <c:pt idx="10065">
                  <c:v>8.3650000000000002</c:v>
                </c:pt>
                <c:pt idx="10066">
                  <c:v>8.3659999999999997</c:v>
                </c:pt>
                <c:pt idx="10067">
                  <c:v>8.3659999999999997</c:v>
                </c:pt>
                <c:pt idx="10068">
                  <c:v>8.3670000000000009</c:v>
                </c:pt>
                <c:pt idx="10069">
                  <c:v>8.3680000000000003</c:v>
                </c:pt>
                <c:pt idx="10070">
                  <c:v>8.3689999999999998</c:v>
                </c:pt>
                <c:pt idx="10071">
                  <c:v>8.3699999999999992</c:v>
                </c:pt>
                <c:pt idx="10072">
                  <c:v>8.3710000000000004</c:v>
                </c:pt>
                <c:pt idx="10073">
                  <c:v>8.3710000000000004</c:v>
                </c:pt>
                <c:pt idx="10074">
                  <c:v>8.3719999999999999</c:v>
                </c:pt>
                <c:pt idx="10075">
                  <c:v>8.3729999999999993</c:v>
                </c:pt>
                <c:pt idx="10076">
                  <c:v>8.3740000000000006</c:v>
                </c:pt>
                <c:pt idx="10077">
                  <c:v>8.375</c:v>
                </c:pt>
                <c:pt idx="10078">
                  <c:v>8.3759999999999994</c:v>
                </c:pt>
                <c:pt idx="10079">
                  <c:v>8.3759999999999994</c:v>
                </c:pt>
                <c:pt idx="10080">
                  <c:v>8.3770000000000007</c:v>
                </c:pt>
                <c:pt idx="10081">
                  <c:v>8.3780000000000001</c:v>
                </c:pt>
                <c:pt idx="10082">
                  <c:v>8.3789999999999996</c:v>
                </c:pt>
                <c:pt idx="10083">
                  <c:v>8.3800000000000008</c:v>
                </c:pt>
                <c:pt idx="10084">
                  <c:v>8.3810000000000002</c:v>
                </c:pt>
                <c:pt idx="10085">
                  <c:v>8.3810000000000002</c:v>
                </c:pt>
                <c:pt idx="10086">
                  <c:v>8.3819999999999997</c:v>
                </c:pt>
                <c:pt idx="10087">
                  <c:v>8.3829999999999991</c:v>
                </c:pt>
                <c:pt idx="10088">
                  <c:v>8.3840000000000003</c:v>
                </c:pt>
                <c:pt idx="10089">
                  <c:v>8.3849999999999998</c:v>
                </c:pt>
                <c:pt idx="10090">
                  <c:v>8.3859999999999992</c:v>
                </c:pt>
                <c:pt idx="10091">
                  <c:v>8.3859999999999992</c:v>
                </c:pt>
                <c:pt idx="10092">
                  <c:v>8.3870000000000005</c:v>
                </c:pt>
                <c:pt idx="10093">
                  <c:v>8.3879999999999999</c:v>
                </c:pt>
                <c:pt idx="10094">
                  <c:v>8.3889999999999993</c:v>
                </c:pt>
                <c:pt idx="10095">
                  <c:v>8.39</c:v>
                </c:pt>
                <c:pt idx="10096">
                  <c:v>8.39</c:v>
                </c:pt>
                <c:pt idx="10097">
                  <c:v>8.391</c:v>
                </c:pt>
                <c:pt idx="10098">
                  <c:v>8.3919999999999995</c:v>
                </c:pt>
                <c:pt idx="10099">
                  <c:v>8.3930000000000007</c:v>
                </c:pt>
                <c:pt idx="10100">
                  <c:v>8.3940000000000001</c:v>
                </c:pt>
                <c:pt idx="10101">
                  <c:v>8.3949999999999996</c:v>
                </c:pt>
                <c:pt idx="10102">
                  <c:v>8.3949999999999996</c:v>
                </c:pt>
                <c:pt idx="10103">
                  <c:v>8.3960000000000008</c:v>
                </c:pt>
                <c:pt idx="10104">
                  <c:v>8.3970000000000002</c:v>
                </c:pt>
                <c:pt idx="10105">
                  <c:v>8.3979999999999997</c:v>
                </c:pt>
                <c:pt idx="10106">
                  <c:v>8.3989999999999991</c:v>
                </c:pt>
                <c:pt idx="10107">
                  <c:v>8.4</c:v>
                </c:pt>
                <c:pt idx="10108">
                  <c:v>8.4</c:v>
                </c:pt>
                <c:pt idx="10109">
                  <c:v>8.4009999999999998</c:v>
                </c:pt>
                <c:pt idx="10110">
                  <c:v>8.4019999999999992</c:v>
                </c:pt>
                <c:pt idx="10111">
                  <c:v>8.4030000000000005</c:v>
                </c:pt>
                <c:pt idx="10112">
                  <c:v>8.4039999999999999</c:v>
                </c:pt>
                <c:pt idx="10113">
                  <c:v>8.4049999999999994</c:v>
                </c:pt>
                <c:pt idx="10114">
                  <c:v>8.4049999999999994</c:v>
                </c:pt>
                <c:pt idx="10115">
                  <c:v>8.4060000000000006</c:v>
                </c:pt>
                <c:pt idx="10116">
                  <c:v>8.407</c:v>
                </c:pt>
                <c:pt idx="10117">
                  <c:v>8.4079999999999995</c:v>
                </c:pt>
                <c:pt idx="10118">
                  <c:v>8.4090000000000007</c:v>
                </c:pt>
                <c:pt idx="10119">
                  <c:v>8.41</c:v>
                </c:pt>
                <c:pt idx="10120">
                  <c:v>8.41</c:v>
                </c:pt>
                <c:pt idx="10121">
                  <c:v>8.4109999999999996</c:v>
                </c:pt>
                <c:pt idx="10122">
                  <c:v>8.4120000000000008</c:v>
                </c:pt>
                <c:pt idx="10123">
                  <c:v>8.4130000000000003</c:v>
                </c:pt>
                <c:pt idx="10124">
                  <c:v>8.4139999999999997</c:v>
                </c:pt>
                <c:pt idx="10125">
                  <c:v>8.4149999999999991</c:v>
                </c:pt>
                <c:pt idx="10126">
                  <c:v>8.4149999999999991</c:v>
                </c:pt>
                <c:pt idx="10127">
                  <c:v>8.4160000000000004</c:v>
                </c:pt>
                <c:pt idx="10128">
                  <c:v>8.4169999999999998</c:v>
                </c:pt>
                <c:pt idx="10129">
                  <c:v>8.4179999999999993</c:v>
                </c:pt>
                <c:pt idx="10130">
                  <c:v>8.4190000000000005</c:v>
                </c:pt>
                <c:pt idx="10131">
                  <c:v>8.42</c:v>
                </c:pt>
                <c:pt idx="10132">
                  <c:v>8.42</c:v>
                </c:pt>
                <c:pt idx="10133">
                  <c:v>8.4209999999999994</c:v>
                </c:pt>
                <c:pt idx="10134">
                  <c:v>8.4220000000000006</c:v>
                </c:pt>
                <c:pt idx="10135">
                  <c:v>8.423</c:v>
                </c:pt>
                <c:pt idx="10136">
                  <c:v>8.4239999999999995</c:v>
                </c:pt>
                <c:pt idx="10137">
                  <c:v>8.4250000000000007</c:v>
                </c:pt>
                <c:pt idx="10138">
                  <c:v>8.4250000000000007</c:v>
                </c:pt>
                <c:pt idx="10139">
                  <c:v>8.4260000000000002</c:v>
                </c:pt>
                <c:pt idx="10140">
                  <c:v>8.4269999999999996</c:v>
                </c:pt>
                <c:pt idx="10141">
                  <c:v>8.4280000000000008</c:v>
                </c:pt>
                <c:pt idx="10142">
                  <c:v>8.4290000000000003</c:v>
                </c:pt>
                <c:pt idx="10143">
                  <c:v>8.43</c:v>
                </c:pt>
                <c:pt idx="10144">
                  <c:v>8.43</c:v>
                </c:pt>
                <c:pt idx="10145">
                  <c:v>8.4309999999999992</c:v>
                </c:pt>
                <c:pt idx="10146">
                  <c:v>8.4320000000000004</c:v>
                </c:pt>
                <c:pt idx="10147">
                  <c:v>8.4329999999999998</c:v>
                </c:pt>
                <c:pt idx="10148">
                  <c:v>8.4339999999999993</c:v>
                </c:pt>
                <c:pt idx="10149">
                  <c:v>8.4350000000000005</c:v>
                </c:pt>
                <c:pt idx="10150">
                  <c:v>8.4350000000000005</c:v>
                </c:pt>
                <c:pt idx="10151">
                  <c:v>8.4359999999999999</c:v>
                </c:pt>
                <c:pt idx="10152">
                  <c:v>8.4369999999999994</c:v>
                </c:pt>
                <c:pt idx="10153">
                  <c:v>8.4380000000000006</c:v>
                </c:pt>
                <c:pt idx="10154">
                  <c:v>8.4390000000000001</c:v>
                </c:pt>
                <c:pt idx="10155">
                  <c:v>8.44</c:v>
                </c:pt>
                <c:pt idx="10156">
                  <c:v>8.44</c:v>
                </c:pt>
                <c:pt idx="10157">
                  <c:v>8.4410000000000007</c:v>
                </c:pt>
                <c:pt idx="10158">
                  <c:v>8.4420000000000002</c:v>
                </c:pt>
                <c:pt idx="10159">
                  <c:v>8.4429999999999996</c:v>
                </c:pt>
                <c:pt idx="10160">
                  <c:v>8.4440000000000008</c:v>
                </c:pt>
                <c:pt idx="10161">
                  <c:v>8.4440000000000008</c:v>
                </c:pt>
                <c:pt idx="10162">
                  <c:v>8.4450000000000003</c:v>
                </c:pt>
                <c:pt idx="10163">
                  <c:v>8.4459999999999997</c:v>
                </c:pt>
                <c:pt idx="10164">
                  <c:v>8.4469999999999992</c:v>
                </c:pt>
                <c:pt idx="10165">
                  <c:v>8.4480000000000004</c:v>
                </c:pt>
                <c:pt idx="10166">
                  <c:v>8.4489999999999998</c:v>
                </c:pt>
                <c:pt idx="10167">
                  <c:v>8.4489999999999998</c:v>
                </c:pt>
                <c:pt idx="10168">
                  <c:v>8.4499999999999993</c:v>
                </c:pt>
                <c:pt idx="10169">
                  <c:v>8.4510000000000005</c:v>
                </c:pt>
                <c:pt idx="10170">
                  <c:v>8.452</c:v>
                </c:pt>
                <c:pt idx="10171">
                  <c:v>8.4529999999999994</c:v>
                </c:pt>
                <c:pt idx="10172">
                  <c:v>8.4540000000000006</c:v>
                </c:pt>
                <c:pt idx="10173">
                  <c:v>8.4540000000000006</c:v>
                </c:pt>
                <c:pt idx="10174">
                  <c:v>8.4550000000000001</c:v>
                </c:pt>
                <c:pt idx="10175">
                  <c:v>8.4559999999999995</c:v>
                </c:pt>
                <c:pt idx="10176">
                  <c:v>8.4570000000000007</c:v>
                </c:pt>
                <c:pt idx="10177">
                  <c:v>8.4580000000000002</c:v>
                </c:pt>
                <c:pt idx="10178">
                  <c:v>8.4589999999999996</c:v>
                </c:pt>
                <c:pt idx="10179">
                  <c:v>8.4589999999999996</c:v>
                </c:pt>
                <c:pt idx="10180">
                  <c:v>8.4600000000000009</c:v>
                </c:pt>
                <c:pt idx="10181">
                  <c:v>8.4610000000000003</c:v>
                </c:pt>
                <c:pt idx="10182">
                  <c:v>8.4619999999999997</c:v>
                </c:pt>
                <c:pt idx="10183">
                  <c:v>8.4629999999999992</c:v>
                </c:pt>
                <c:pt idx="10184">
                  <c:v>8.4640000000000004</c:v>
                </c:pt>
                <c:pt idx="10185">
                  <c:v>8.4640000000000004</c:v>
                </c:pt>
                <c:pt idx="10186">
                  <c:v>8.4649999999999999</c:v>
                </c:pt>
                <c:pt idx="10187">
                  <c:v>8.4659999999999993</c:v>
                </c:pt>
                <c:pt idx="10188">
                  <c:v>8.4670000000000005</c:v>
                </c:pt>
                <c:pt idx="10189">
                  <c:v>8.468</c:v>
                </c:pt>
                <c:pt idx="10190">
                  <c:v>8.4689999999999994</c:v>
                </c:pt>
                <c:pt idx="10191">
                  <c:v>8.4689999999999994</c:v>
                </c:pt>
                <c:pt idx="10192">
                  <c:v>8.4700000000000006</c:v>
                </c:pt>
                <c:pt idx="10193">
                  <c:v>8.4710000000000001</c:v>
                </c:pt>
                <c:pt idx="10194">
                  <c:v>8.4719999999999995</c:v>
                </c:pt>
                <c:pt idx="10195">
                  <c:v>8.4730000000000008</c:v>
                </c:pt>
                <c:pt idx="10196">
                  <c:v>8.4740000000000002</c:v>
                </c:pt>
                <c:pt idx="10197">
                  <c:v>8.4740000000000002</c:v>
                </c:pt>
                <c:pt idx="10198">
                  <c:v>8.4749999999999996</c:v>
                </c:pt>
                <c:pt idx="10199">
                  <c:v>8.4760000000000009</c:v>
                </c:pt>
                <c:pt idx="10200">
                  <c:v>8.4770000000000003</c:v>
                </c:pt>
                <c:pt idx="10201">
                  <c:v>8.4779999999999998</c:v>
                </c:pt>
                <c:pt idx="10202">
                  <c:v>8.4789999999999992</c:v>
                </c:pt>
                <c:pt idx="10203">
                  <c:v>8.4789999999999992</c:v>
                </c:pt>
                <c:pt idx="10204">
                  <c:v>8.48</c:v>
                </c:pt>
                <c:pt idx="10205">
                  <c:v>8.4809999999999999</c:v>
                </c:pt>
                <c:pt idx="10206">
                  <c:v>8.4819999999999993</c:v>
                </c:pt>
                <c:pt idx="10207">
                  <c:v>8.4830000000000005</c:v>
                </c:pt>
                <c:pt idx="10208">
                  <c:v>8.484</c:v>
                </c:pt>
                <c:pt idx="10209">
                  <c:v>8.484</c:v>
                </c:pt>
                <c:pt idx="10210">
                  <c:v>8.4849999999999994</c:v>
                </c:pt>
                <c:pt idx="10211">
                  <c:v>8.4860000000000007</c:v>
                </c:pt>
                <c:pt idx="10212">
                  <c:v>8.4870000000000001</c:v>
                </c:pt>
                <c:pt idx="10213">
                  <c:v>8.4879999999999995</c:v>
                </c:pt>
                <c:pt idx="10214">
                  <c:v>8.4890000000000008</c:v>
                </c:pt>
                <c:pt idx="10215">
                  <c:v>8.4890000000000008</c:v>
                </c:pt>
                <c:pt idx="10216">
                  <c:v>8.49</c:v>
                </c:pt>
                <c:pt idx="10217">
                  <c:v>8.4909999999999997</c:v>
                </c:pt>
                <c:pt idx="10218">
                  <c:v>8.4920000000000009</c:v>
                </c:pt>
                <c:pt idx="10219">
                  <c:v>8.4930000000000003</c:v>
                </c:pt>
                <c:pt idx="10220">
                  <c:v>8.4930000000000003</c:v>
                </c:pt>
                <c:pt idx="10221">
                  <c:v>8.4939999999999998</c:v>
                </c:pt>
                <c:pt idx="10222">
                  <c:v>8.4949999999999992</c:v>
                </c:pt>
                <c:pt idx="10223">
                  <c:v>8.4960000000000004</c:v>
                </c:pt>
                <c:pt idx="10224">
                  <c:v>8.4969999999999999</c:v>
                </c:pt>
                <c:pt idx="10225">
                  <c:v>8.4979999999999993</c:v>
                </c:pt>
                <c:pt idx="10226">
                  <c:v>8.4979999999999993</c:v>
                </c:pt>
                <c:pt idx="10227">
                  <c:v>8.4990000000000006</c:v>
                </c:pt>
                <c:pt idx="10228">
                  <c:v>8.5</c:v>
                </c:pt>
                <c:pt idx="10229">
                  <c:v>8.5009999999999994</c:v>
                </c:pt>
                <c:pt idx="10230">
                  <c:v>8.5020000000000007</c:v>
                </c:pt>
                <c:pt idx="10231">
                  <c:v>8.5030000000000001</c:v>
                </c:pt>
                <c:pt idx="10232">
                  <c:v>8.5030000000000001</c:v>
                </c:pt>
                <c:pt idx="10233">
                  <c:v>8.5039999999999996</c:v>
                </c:pt>
                <c:pt idx="10234">
                  <c:v>8.5050000000000008</c:v>
                </c:pt>
                <c:pt idx="10235">
                  <c:v>8.5060000000000002</c:v>
                </c:pt>
                <c:pt idx="10236">
                  <c:v>8.5069999999999997</c:v>
                </c:pt>
                <c:pt idx="10237">
                  <c:v>8.5079999999999991</c:v>
                </c:pt>
                <c:pt idx="10238">
                  <c:v>8.5079999999999991</c:v>
                </c:pt>
                <c:pt idx="10239">
                  <c:v>8.5090000000000003</c:v>
                </c:pt>
                <c:pt idx="10240">
                  <c:v>8.51</c:v>
                </c:pt>
                <c:pt idx="10241">
                  <c:v>8.5109999999999992</c:v>
                </c:pt>
                <c:pt idx="10242">
                  <c:v>8.5120000000000005</c:v>
                </c:pt>
                <c:pt idx="10243">
                  <c:v>8.5129999999999999</c:v>
                </c:pt>
                <c:pt idx="10244">
                  <c:v>8.5129999999999999</c:v>
                </c:pt>
                <c:pt idx="10245">
                  <c:v>8.5139999999999993</c:v>
                </c:pt>
                <c:pt idx="10246">
                  <c:v>8.5150000000000006</c:v>
                </c:pt>
                <c:pt idx="10247">
                  <c:v>8.516</c:v>
                </c:pt>
                <c:pt idx="10248">
                  <c:v>8.5169999999999995</c:v>
                </c:pt>
                <c:pt idx="10249">
                  <c:v>8.5180000000000007</c:v>
                </c:pt>
                <c:pt idx="10250">
                  <c:v>8.5180000000000007</c:v>
                </c:pt>
                <c:pt idx="10251">
                  <c:v>8.5190000000000001</c:v>
                </c:pt>
                <c:pt idx="10252">
                  <c:v>8.52</c:v>
                </c:pt>
                <c:pt idx="10253">
                  <c:v>8.5210000000000008</c:v>
                </c:pt>
                <c:pt idx="10254">
                  <c:v>8.5220000000000002</c:v>
                </c:pt>
                <c:pt idx="10255">
                  <c:v>8.5229999999999997</c:v>
                </c:pt>
                <c:pt idx="10256">
                  <c:v>8.5229999999999997</c:v>
                </c:pt>
                <c:pt idx="10257">
                  <c:v>8.5239999999999991</c:v>
                </c:pt>
                <c:pt idx="10258">
                  <c:v>8.5250000000000004</c:v>
                </c:pt>
                <c:pt idx="10259">
                  <c:v>8.5259999999999998</c:v>
                </c:pt>
                <c:pt idx="10260">
                  <c:v>8.5269999999999992</c:v>
                </c:pt>
                <c:pt idx="10261">
                  <c:v>8.5280000000000005</c:v>
                </c:pt>
                <c:pt idx="10262">
                  <c:v>8.5280000000000005</c:v>
                </c:pt>
                <c:pt idx="10263">
                  <c:v>8.5289999999999999</c:v>
                </c:pt>
                <c:pt idx="10264">
                  <c:v>8.5299999999999994</c:v>
                </c:pt>
                <c:pt idx="10265">
                  <c:v>8.5310000000000006</c:v>
                </c:pt>
                <c:pt idx="10266">
                  <c:v>8.532</c:v>
                </c:pt>
                <c:pt idx="10267">
                  <c:v>8.5329999999999995</c:v>
                </c:pt>
                <c:pt idx="10268">
                  <c:v>8.5329999999999995</c:v>
                </c:pt>
                <c:pt idx="10269">
                  <c:v>8.5340000000000007</c:v>
                </c:pt>
                <c:pt idx="10270">
                  <c:v>8.5350000000000001</c:v>
                </c:pt>
                <c:pt idx="10271">
                  <c:v>8.5359999999999996</c:v>
                </c:pt>
                <c:pt idx="10272">
                  <c:v>8.5370000000000008</c:v>
                </c:pt>
                <c:pt idx="10273">
                  <c:v>8.5380000000000003</c:v>
                </c:pt>
                <c:pt idx="10274">
                  <c:v>8.5380000000000003</c:v>
                </c:pt>
                <c:pt idx="10275">
                  <c:v>8.5389999999999997</c:v>
                </c:pt>
                <c:pt idx="10276">
                  <c:v>8.5399999999999991</c:v>
                </c:pt>
                <c:pt idx="10277">
                  <c:v>8.5410000000000004</c:v>
                </c:pt>
                <c:pt idx="10278">
                  <c:v>8.5419999999999998</c:v>
                </c:pt>
                <c:pt idx="10279">
                  <c:v>8.5429999999999993</c:v>
                </c:pt>
                <c:pt idx="10280">
                  <c:v>8.5429999999999993</c:v>
                </c:pt>
                <c:pt idx="10281">
                  <c:v>8.5440000000000005</c:v>
                </c:pt>
                <c:pt idx="10282">
                  <c:v>8.5449999999999999</c:v>
                </c:pt>
                <c:pt idx="10283">
                  <c:v>8.5459999999999994</c:v>
                </c:pt>
                <c:pt idx="10284">
                  <c:v>8.5470000000000006</c:v>
                </c:pt>
                <c:pt idx="10285">
                  <c:v>8.5470000000000006</c:v>
                </c:pt>
                <c:pt idx="10286">
                  <c:v>8.548</c:v>
                </c:pt>
                <c:pt idx="10287">
                  <c:v>8.5489999999999995</c:v>
                </c:pt>
                <c:pt idx="10288">
                  <c:v>8.5500000000000007</c:v>
                </c:pt>
                <c:pt idx="10289">
                  <c:v>8.5510000000000002</c:v>
                </c:pt>
                <c:pt idx="10290">
                  <c:v>8.5519999999999996</c:v>
                </c:pt>
                <c:pt idx="10291">
                  <c:v>8.5519999999999996</c:v>
                </c:pt>
                <c:pt idx="10292">
                  <c:v>8.5530000000000008</c:v>
                </c:pt>
                <c:pt idx="10293">
                  <c:v>8.5540000000000003</c:v>
                </c:pt>
                <c:pt idx="10294">
                  <c:v>8.5549999999999997</c:v>
                </c:pt>
                <c:pt idx="10295">
                  <c:v>8.5559999999999992</c:v>
                </c:pt>
                <c:pt idx="10296">
                  <c:v>8.5570000000000004</c:v>
                </c:pt>
                <c:pt idx="10297">
                  <c:v>8.5570000000000004</c:v>
                </c:pt>
                <c:pt idx="10298">
                  <c:v>8.5579999999999998</c:v>
                </c:pt>
                <c:pt idx="10299">
                  <c:v>8.5589999999999993</c:v>
                </c:pt>
                <c:pt idx="10300">
                  <c:v>8.56</c:v>
                </c:pt>
                <c:pt idx="10301">
                  <c:v>8.5609999999999999</c:v>
                </c:pt>
                <c:pt idx="10302">
                  <c:v>8.5619999999999994</c:v>
                </c:pt>
                <c:pt idx="10303">
                  <c:v>8.5619999999999994</c:v>
                </c:pt>
                <c:pt idx="10304">
                  <c:v>8.5630000000000006</c:v>
                </c:pt>
                <c:pt idx="10305">
                  <c:v>8.5640000000000001</c:v>
                </c:pt>
                <c:pt idx="10306">
                  <c:v>8.5649999999999995</c:v>
                </c:pt>
                <c:pt idx="10307">
                  <c:v>8.5660000000000007</c:v>
                </c:pt>
                <c:pt idx="10308">
                  <c:v>8.5670000000000002</c:v>
                </c:pt>
                <c:pt idx="10309">
                  <c:v>8.5670000000000002</c:v>
                </c:pt>
                <c:pt idx="10310">
                  <c:v>8.5679999999999996</c:v>
                </c:pt>
                <c:pt idx="10311">
                  <c:v>8.5690000000000008</c:v>
                </c:pt>
                <c:pt idx="10312">
                  <c:v>8.57</c:v>
                </c:pt>
                <c:pt idx="10313">
                  <c:v>8.5709999999999997</c:v>
                </c:pt>
                <c:pt idx="10314">
                  <c:v>8.5719999999999992</c:v>
                </c:pt>
                <c:pt idx="10315">
                  <c:v>8.5719999999999992</c:v>
                </c:pt>
                <c:pt idx="10316">
                  <c:v>8.5730000000000004</c:v>
                </c:pt>
                <c:pt idx="10317">
                  <c:v>8.5739999999999998</c:v>
                </c:pt>
                <c:pt idx="10318">
                  <c:v>8.5749999999999993</c:v>
                </c:pt>
                <c:pt idx="10319">
                  <c:v>8.5760000000000005</c:v>
                </c:pt>
                <c:pt idx="10320">
                  <c:v>8.577</c:v>
                </c:pt>
                <c:pt idx="10321">
                  <c:v>8.577</c:v>
                </c:pt>
                <c:pt idx="10322">
                  <c:v>8.5779999999999994</c:v>
                </c:pt>
                <c:pt idx="10323">
                  <c:v>8.5790000000000006</c:v>
                </c:pt>
                <c:pt idx="10324">
                  <c:v>8.58</c:v>
                </c:pt>
                <c:pt idx="10325">
                  <c:v>8.5809999999999995</c:v>
                </c:pt>
                <c:pt idx="10326">
                  <c:v>8.5820000000000007</c:v>
                </c:pt>
                <c:pt idx="10327">
                  <c:v>8.5820000000000007</c:v>
                </c:pt>
                <c:pt idx="10328">
                  <c:v>8.5830000000000002</c:v>
                </c:pt>
                <c:pt idx="10329">
                  <c:v>8.5839999999999996</c:v>
                </c:pt>
                <c:pt idx="10330">
                  <c:v>8.5850000000000009</c:v>
                </c:pt>
                <c:pt idx="10331">
                  <c:v>8.5860000000000003</c:v>
                </c:pt>
                <c:pt idx="10332">
                  <c:v>8.5869999999999997</c:v>
                </c:pt>
                <c:pt idx="10333">
                  <c:v>8.5869999999999997</c:v>
                </c:pt>
                <c:pt idx="10334">
                  <c:v>8.5879999999999992</c:v>
                </c:pt>
                <c:pt idx="10335">
                  <c:v>8.5890000000000004</c:v>
                </c:pt>
                <c:pt idx="10336">
                  <c:v>8.59</c:v>
                </c:pt>
                <c:pt idx="10337">
                  <c:v>8.5909999999999993</c:v>
                </c:pt>
                <c:pt idx="10338">
                  <c:v>8.5920000000000005</c:v>
                </c:pt>
                <c:pt idx="10339">
                  <c:v>8.5920000000000005</c:v>
                </c:pt>
                <c:pt idx="10340">
                  <c:v>8.593</c:v>
                </c:pt>
                <c:pt idx="10341">
                  <c:v>8.5939999999999994</c:v>
                </c:pt>
                <c:pt idx="10342">
                  <c:v>8.5950000000000006</c:v>
                </c:pt>
                <c:pt idx="10343">
                  <c:v>8.5960000000000001</c:v>
                </c:pt>
                <c:pt idx="10344">
                  <c:v>8.5960000000000001</c:v>
                </c:pt>
                <c:pt idx="10345">
                  <c:v>8.5969999999999995</c:v>
                </c:pt>
                <c:pt idx="10346">
                  <c:v>8.5980000000000008</c:v>
                </c:pt>
                <c:pt idx="10347">
                  <c:v>8.5990000000000002</c:v>
                </c:pt>
                <c:pt idx="10348">
                  <c:v>8.6</c:v>
                </c:pt>
                <c:pt idx="10349">
                  <c:v>8.6010000000000009</c:v>
                </c:pt>
                <c:pt idx="10350">
                  <c:v>8.6010000000000009</c:v>
                </c:pt>
                <c:pt idx="10351">
                  <c:v>8.6020000000000003</c:v>
                </c:pt>
                <c:pt idx="10352">
                  <c:v>8.6029999999999998</c:v>
                </c:pt>
                <c:pt idx="10353">
                  <c:v>8.6039999999999992</c:v>
                </c:pt>
                <c:pt idx="10354">
                  <c:v>8.6050000000000004</c:v>
                </c:pt>
                <c:pt idx="10355">
                  <c:v>8.6059999999999999</c:v>
                </c:pt>
                <c:pt idx="10356">
                  <c:v>8.6059999999999999</c:v>
                </c:pt>
                <c:pt idx="10357">
                  <c:v>8.6069999999999993</c:v>
                </c:pt>
                <c:pt idx="10358">
                  <c:v>8.6080000000000005</c:v>
                </c:pt>
                <c:pt idx="10359">
                  <c:v>8.609</c:v>
                </c:pt>
                <c:pt idx="10360">
                  <c:v>8.61</c:v>
                </c:pt>
                <c:pt idx="10361">
                  <c:v>8.6110000000000007</c:v>
                </c:pt>
                <c:pt idx="10362">
                  <c:v>8.6110000000000007</c:v>
                </c:pt>
                <c:pt idx="10363">
                  <c:v>8.6120000000000001</c:v>
                </c:pt>
                <c:pt idx="10364">
                  <c:v>8.6129999999999995</c:v>
                </c:pt>
                <c:pt idx="10365">
                  <c:v>8.6140000000000008</c:v>
                </c:pt>
                <c:pt idx="10366">
                  <c:v>8.6150000000000002</c:v>
                </c:pt>
                <c:pt idx="10367">
                  <c:v>8.6159999999999997</c:v>
                </c:pt>
                <c:pt idx="10368">
                  <c:v>8.6159999999999997</c:v>
                </c:pt>
                <c:pt idx="10369">
                  <c:v>8.6170000000000009</c:v>
                </c:pt>
                <c:pt idx="10370">
                  <c:v>8.6180000000000003</c:v>
                </c:pt>
                <c:pt idx="10371">
                  <c:v>8.6189999999999998</c:v>
                </c:pt>
                <c:pt idx="10372">
                  <c:v>8.6199999999999992</c:v>
                </c:pt>
                <c:pt idx="10373">
                  <c:v>8.6210000000000004</c:v>
                </c:pt>
                <c:pt idx="10374">
                  <c:v>8.6210000000000004</c:v>
                </c:pt>
                <c:pt idx="10375">
                  <c:v>8.6219999999999999</c:v>
                </c:pt>
                <c:pt idx="10376">
                  <c:v>8.6229999999999993</c:v>
                </c:pt>
                <c:pt idx="10377">
                  <c:v>8.6240000000000006</c:v>
                </c:pt>
                <c:pt idx="10378">
                  <c:v>8.625</c:v>
                </c:pt>
                <c:pt idx="10379">
                  <c:v>8.6259999999999994</c:v>
                </c:pt>
                <c:pt idx="10380">
                  <c:v>8.6259999999999994</c:v>
                </c:pt>
                <c:pt idx="10381">
                  <c:v>8.6270000000000007</c:v>
                </c:pt>
                <c:pt idx="10382">
                  <c:v>8.6280000000000001</c:v>
                </c:pt>
                <c:pt idx="10383">
                  <c:v>8.6289999999999996</c:v>
                </c:pt>
                <c:pt idx="10384">
                  <c:v>8.6300000000000008</c:v>
                </c:pt>
                <c:pt idx="10385">
                  <c:v>8.6310000000000002</c:v>
                </c:pt>
                <c:pt idx="10386">
                  <c:v>8.6310000000000002</c:v>
                </c:pt>
                <c:pt idx="10387">
                  <c:v>8.6319999999999997</c:v>
                </c:pt>
                <c:pt idx="10388">
                  <c:v>8.6329999999999991</c:v>
                </c:pt>
                <c:pt idx="10389">
                  <c:v>8.6340000000000003</c:v>
                </c:pt>
                <c:pt idx="10390">
                  <c:v>8.6349999999999998</c:v>
                </c:pt>
                <c:pt idx="10391">
                  <c:v>8.6359999999999992</c:v>
                </c:pt>
                <c:pt idx="10392">
                  <c:v>8.6359999999999992</c:v>
                </c:pt>
                <c:pt idx="10393">
                  <c:v>8.6370000000000005</c:v>
                </c:pt>
                <c:pt idx="10394">
                  <c:v>8.6379999999999999</c:v>
                </c:pt>
                <c:pt idx="10395">
                  <c:v>8.6389999999999993</c:v>
                </c:pt>
                <c:pt idx="10396">
                  <c:v>8.64</c:v>
                </c:pt>
                <c:pt idx="10397">
                  <c:v>8.641</c:v>
                </c:pt>
                <c:pt idx="10398">
                  <c:v>8.641</c:v>
                </c:pt>
                <c:pt idx="10399">
                  <c:v>8.6419999999999995</c:v>
                </c:pt>
                <c:pt idx="10400">
                  <c:v>8.6430000000000007</c:v>
                </c:pt>
                <c:pt idx="10401">
                  <c:v>8.6440000000000001</c:v>
                </c:pt>
                <c:pt idx="10402">
                  <c:v>8.6449999999999996</c:v>
                </c:pt>
                <c:pt idx="10403">
                  <c:v>8.6460000000000008</c:v>
                </c:pt>
                <c:pt idx="10404">
                  <c:v>8.6460000000000008</c:v>
                </c:pt>
                <c:pt idx="10405">
                  <c:v>8.6470000000000002</c:v>
                </c:pt>
                <c:pt idx="10406">
                  <c:v>8.6479999999999997</c:v>
                </c:pt>
                <c:pt idx="10407">
                  <c:v>8.6489999999999991</c:v>
                </c:pt>
                <c:pt idx="10408">
                  <c:v>8.65</c:v>
                </c:pt>
                <c:pt idx="10409">
                  <c:v>8.65</c:v>
                </c:pt>
                <c:pt idx="10410">
                  <c:v>8.6509999999999998</c:v>
                </c:pt>
                <c:pt idx="10411">
                  <c:v>8.6519999999999992</c:v>
                </c:pt>
                <c:pt idx="10412">
                  <c:v>8.6530000000000005</c:v>
                </c:pt>
                <c:pt idx="10413">
                  <c:v>8.6539999999999999</c:v>
                </c:pt>
                <c:pt idx="10414">
                  <c:v>8.6549999999999994</c:v>
                </c:pt>
                <c:pt idx="10415">
                  <c:v>8.6549999999999994</c:v>
                </c:pt>
                <c:pt idx="10416">
                  <c:v>8.6560000000000006</c:v>
                </c:pt>
                <c:pt idx="10417">
                  <c:v>8.657</c:v>
                </c:pt>
                <c:pt idx="10418">
                  <c:v>8.6579999999999995</c:v>
                </c:pt>
                <c:pt idx="10419">
                  <c:v>8.6590000000000007</c:v>
                </c:pt>
                <c:pt idx="10420">
                  <c:v>8.66</c:v>
                </c:pt>
                <c:pt idx="10421">
                  <c:v>8.66</c:v>
                </c:pt>
                <c:pt idx="10422">
                  <c:v>8.6609999999999996</c:v>
                </c:pt>
                <c:pt idx="10423">
                  <c:v>8.6620000000000008</c:v>
                </c:pt>
                <c:pt idx="10424">
                  <c:v>8.6630000000000003</c:v>
                </c:pt>
                <c:pt idx="10425">
                  <c:v>8.6639999999999997</c:v>
                </c:pt>
                <c:pt idx="10426">
                  <c:v>8.6649999999999991</c:v>
                </c:pt>
                <c:pt idx="10427">
                  <c:v>8.6649999999999991</c:v>
                </c:pt>
                <c:pt idx="10428">
                  <c:v>8.6660000000000004</c:v>
                </c:pt>
                <c:pt idx="10429">
                  <c:v>8.6669999999999998</c:v>
                </c:pt>
                <c:pt idx="10430">
                  <c:v>8.6679999999999993</c:v>
                </c:pt>
                <c:pt idx="10431">
                  <c:v>8.6690000000000005</c:v>
                </c:pt>
                <c:pt idx="10432">
                  <c:v>8.67</c:v>
                </c:pt>
                <c:pt idx="10433">
                  <c:v>8.67</c:v>
                </c:pt>
                <c:pt idx="10434">
                  <c:v>8.6709999999999994</c:v>
                </c:pt>
                <c:pt idx="10435">
                  <c:v>8.6720000000000006</c:v>
                </c:pt>
                <c:pt idx="10436">
                  <c:v>8.673</c:v>
                </c:pt>
                <c:pt idx="10437">
                  <c:v>8.6739999999999995</c:v>
                </c:pt>
                <c:pt idx="10438">
                  <c:v>8.6750000000000007</c:v>
                </c:pt>
                <c:pt idx="10439">
                  <c:v>8.6750000000000007</c:v>
                </c:pt>
                <c:pt idx="10440">
                  <c:v>8.6760000000000002</c:v>
                </c:pt>
                <c:pt idx="10441">
                  <c:v>8.6769999999999996</c:v>
                </c:pt>
                <c:pt idx="10442">
                  <c:v>8.6780000000000008</c:v>
                </c:pt>
                <c:pt idx="10443">
                  <c:v>8.6790000000000003</c:v>
                </c:pt>
                <c:pt idx="10444">
                  <c:v>8.68</c:v>
                </c:pt>
                <c:pt idx="10445">
                  <c:v>8.68</c:v>
                </c:pt>
                <c:pt idx="10446">
                  <c:v>8.6809999999999992</c:v>
                </c:pt>
                <c:pt idx="10447">
                  <c:v>8.6820000000000004</c:v>
                </c:pt>
                <c:pt idx="10448">
                  <c:v>8.6829999999999998</c:v>
                </c:pt>
                <c:pt idx="10449">
                  <c:v>8.6839999999999993</c:v>
                </c:pt>
                <c:pt idx="10450">
                  <c:v>8.6850000000000005</c:v>
                </c:pt>
                <c:pt idx="10451">
                  <c:v>8.6850000000000005</c:v>
                </c:pt>
                <c:pt idx="10452">
                  <c:v>8.6859999999999999</c:v>
                </c:pt>
                <c:pt idx="10453">
                  <c:v>8.6869999999999994</c:v>
                </c:pt>
                <c:pt idx="10454">
                  <c:v>8.6880000000000006</c:v>
                </c:pt>
                <c:pt idx="10455">
                  <c:v>8.6890000000000001</c:v>
                </c:pt>
                <c:pt idx="10456">
                  <c:v>8.69</c:v>
                </c:pt>
                <c:pt idx="10457">
                  <c:v>8.69</c:v>
                </c:pt>
                <c:pt idx="10458">
                  <c:v>8.6910000000000007</c:v>
                </c:pt>
                <c:pt idx="10459">
                  <c:v>8.6920000000000002</c:v>
                </c:pt>
                <c:pt idx="10460">
                  <c:v>8.6929999999999996</c:v>
                </c:pt>
                <c:pt idx="10461">
                  <c:v>8.6940000000000008</c:v>
                </c:pt>
                <c:pt idx="10462">
                  <c:v>8.6950000000000003</c:v>
                </c:pt>
                <c:pt idx="10463">
                  <c:v>8.6950000000000003</c:v>
                </c:pt>
                <c:pt idx="10464">
                  <c:v>8.6959999999999997</c:v>
                </c:pt>
                <c:pt idx="10465">
                  <c:v>8.6969999999999992</c:v>
                </c:pt>
                <c:pt idx="10466">
                  <c:v>8.6980000000000004</c:v>
                </c:pt>
                <c:pt idx="10467">
                  <c:v>8.6989999999999998</c:v>
                </c:pt>
                <c:pt idx="10468">
                  <c:v>8.6989999999999998</c:v>
                </c:pt>
                <c:pt idx="10469">
                  <c:v>8.6999999999999993</c:v>
                </c:pt>
                <c:pt idx="10470">
                  <c:v>8.7010000000000005</c:v>
                </c:pt>
                <c:pt idx="10471">
                  <c:v>8.702</c:v>
                </c:pt>
                <c:pt idx="10472">
                  <c:v>8.7029999999999994</c:v>
                </c:pt>
                <c:pt idx="10473">
                  <c:v>8.7040000000000006</c:v>
                </c:pt>
                <c:pt idx="10474">
                  <c:v>8.7040000000000006</c:v>
                </c:pt>
                <c:pt idx="10475">
                  <c:v>8.7050000000000001</c:v>
                </c:pt>
                <c:pt idx="10476">
                  <c:v>8.7059999999999995</c:v>
                </c:pt>
                <c:pt idx="10477">
                  <c:v>8.7070000000000007</c:v>
                </c:pt>
                <c:pt idx="10478">
                  <c:v>8.7080000000000002</c:v>
                </c:pt>
                <c:pt idx="10479">
                  <c:v>8.7089999999999996</c:v>
                </c:pt>
                <c:pt idx="10480">
                  <c:v>8.7089999999999996</c:v>
                </c:pt>
                <c:pt idx="10481">
                  <c:v>8.7100000000000009</c:v>
                </c:pt>
                <c:pt idx="10482">
                  <c:v>8.7110000000000003</c:v>
                </c:pt>
                <c:pt idx="10483">
                  <c:v>8.7119999999999997</c:v>
                </c:pt>
                <c:pt idx="10484">
                  <c:v>8.7129999999999992</c:v>
                </c:pt>
                <c:pt idx="10485">
                  <c:v>8.7140000000000004</c:v>
                </c:pt>
                <c:pt idx="10486">
                  <c:v>8.7140000000000004</c:v>
                </c:pt>
                <c:pt idx="10487">
                  <c:v>8.7149999999999999</c:v>
                </c:pt>
                <c:pt idx="10488">
                  <c:v>8.7159999999999993</c:v>
                </c:pt>
                <c:pt idx="10489">
                  <c:v>8.7170000000000005</c:v>
                </c:pt>
                <c:pt idx="10490">
                  <c:v>8.718</c:v>
                </c:pt>
                <c:pt idx="10491">
                  <c:v>8.7189999999999994</c:v>
                </c:pt>
                <c:pt idx="10492">
                  <c:v>8.7189999999999994</c:v>
                </c:pt>
                <c:pt idx="10493">
                  <c:v>8.7200000000000006</c:v>
                </c:pt>
                <c:pt idx="10494">
                  <c:v>8.7210000000000001</c:v>
                </c:pt>
                <c:pt idx="10495">
                  <c:v>8.7219999999999995</c:v>
                </c:pt>
                <c:pt idx="10496">
                  <c:v>8.7230000000000008</c:v>
                </c:pt>
                <c:pt idx="10497">
                  <c:v>8.7240000000000002</c:v>
                </c:pt>
                <c:pt idx="10498">
                  <c:v>8.7240000000000002</c:v>
                </c:pt>
                <c:pt idx="10499">
                  <c:v>8.7249999999999996</c:v>
                </c:pt>
                <c:pt idx="10500">
                  <c:v>8.7260000000000009</c:v>
                </c:pt>
                <c:pt idx="10501">
                  <c:v>8.7270000000000003</c:v>
                </c:pt>
                <c:pt idx="10502">
                  <c:v>8.7279999999999998</c:v>
                </c:pt>
                <c:pt idx="10503">
                  <c:v>8.7289999999999992</c:v>
                </c:pt>
                <c:pt idx="10504">
                  <c:v>8.7289999999999992</c:v>
                </c:pt>
                <c:pt idx="10505">
                  <c:v>8.73</c:v>
                </c:pt>
                <c:pt idx="10506">
                  <c:v>8.7309999999999999</c:v>
                </c:pt>
                <c:pt idx="10507">
                  <c:v>8.7319999999999993</c:v>
                </c:pt>
                <c:pt idx="10508">
                  <c:v>8.7330000000000005</c:v>
                </c:pt>
                <c:pt idx="10509">
                  <c:v>8.734</c:v>
                </c:pt>
                <c:pt idx="10510">
                  <c:v>8.734</c:v>
                </c:pt>
                <c:pt idx="10511">
                  <c:v>8.7349999999999994</c:v>
                </c:pt>
                <c:pt idx="10512">
                  <c:v>8.7360000000000007</c:v>
                </c:pt>
                <c:pt idx="10513">
                  <c:v>8.7370000000000001</c:v>
                </c:pt>
                <c:pt idx="10514">
                  <c:v>8.7379999999999995</c:v>
                </c:pt>
                <c:pt idx="10515">
                  <c:v>8.7390000000000008</c:v>
                </c:pt>
                <c:pt idx="10516">
                  <c:v>8.7390000000000008</c:v>
                </c:pt>
                <c:pt idx="10517">
                  <c:v>8.74</c:v>
                </c:pt>
                <c:pt idx="10518">
                  <c:v>8.7409999999999997</c:v>
                </c:pt>
                <c:pt idx="10519">
                  <c:v>8.7420000000000009</c:v>
                </c:pt>
                <c:pt idx="10520">
                  <c:v>8.7430000000000003</c:v>
                </c:pt>
                <c:pt idx="10521">
                  <c:v>8.7439999999999998</c:v>
                </c:pt>
                <c:pt idx="10522">
                  <c:v>8.7439999999999998</c:v>
                </c:pt>
                <c:pt idx="10523">
                  <c:v>8.7449999999999992</c:v>
                </c:pt>
                <c:pt idx="10524">
                  <c:v>8.7460000000000004</c:v>
                </c:pt>
                <c:pt idx="10525">
                  <c:v>8.7469999999999999</c:v>
                </c:pt>
                <c:pt idx="10526">
                  <c:v>8.7479999999999993</c:v>
                </c:pt>
                <c:pt idx="10527">
                  <c:v>8.7490000000000006</c:v>
                </c:pt>
                <c:pt idx="10528">
                  <c:v>8.7490000000000006</c:v>
                </c:pt>
                <c:pt idx="10529">
                  <c:v>8.75</c:v>
                </c:pt>
                <c:pt idx="10530">
                  <c:v>8.7509999999999994</c:v>
                </c:pt>
                <c:pt idx="10531">
                  <c:v>8.7520000000000007</c:v>
                </c:pt>
                <c:pt idx="10532">
                  <c:v>8.7530000000000001</c:v>
                </c:pt>
                <c:pt idx="10533">
                  <c:v>8.7530000000000001</c:v>
                </c:pt>
                <c:pt idx="10534">
                  <c:v>8.7539999999999996</c:v>
                </c:pt>
                <c:pt idx="10535">
                  <c:v>8.7550000000000008</c:v>
                </c:pt>
                <c:pt idx="10536">
                  <c:v>8.7560000000000002</c:v>
                </c:pt>
                <c:pt idx="10537">
                  <c:v>8.7569999999999997</c:v>
                </c:pt>
                <c:pt idx="10538">
                  <c:v>8.7579999999999991</c:v>
                </c:pt>
                <c:pt idx="10539">
                  <c:v>8.7579999999999991</c:v>
                </c:pt>
                <c:pt idx="10540">
                  <c:v>8.7590000000000003</c:v>
                </c:pt>
                <c:pt idx="10541">
                  <c:v>8.76</c:v>
                </c:pt>
                <c:pt idx="10542">
                  <c:v>8.7609999999999992</c:v>
                </c:pt>
                <c:pt idx="10543">
                  <c:v>8.7620000000000005</c:v>
                </c:pt>
                <c:pt idx="10544">
                  <c:v>8.7629999999999999</c:v>
                </c:pt>
                <c:pt idx="10545">
                  <c:v>8.7629999999999999</c:v>
                </c:pt>
                <c:pt idx="10546">
                  <c:v>8.7639999999999993</c:v>
                </c:pt>
                <c:pt idx="10547">
                  <c:v>8.7650000000000006</c:v>
                </c:pt>
                <c:pt idx="10548">
                  <c:v>8.766</c:v>
                </c:pt>
                <c:pt idx="10549">
                  <c:v>8.7669999999999995</c:v>
                </c:pt>
                <c:pt idx="10550">
                  <c:v>8.7680000000000007</c:v>
                </c:pt>
                <c:pt idx="10551">
                  <c:v>8.7680000000000007</c:v>
                </c:pt>
                <c:pt idx="10552">
                  <c:v>8.7690000000000001</c:v>
                </c:pt>
                <c:pt idx="10553">
                  <c:v>8.77</c:v>
                </c:pt>
                <c:pt idx="10554">
                  <c:v>8.7710000000000008</c:v>
                </c:pt>
                <c:pt idx="10555">
                  <c:v>8.7720000000000002</c:v>
                </c:pt>
                <c:pt idx="10556">
                  <c:v>8.7729999999999997</c:v>
                </c:pt>
                <c:pt idx="10557">
                  <c:v>8.7729999999999997</c:v>
                </c:pt>
                <c:pt idx="10558">
                  <c:v>8.7739999999999991</c:v>
                </c:pt>
                <c:pt idx="10559">
                  <c:v>8.7750000000000004</c:v>
                </c:pt>
                <c:pt idx="10560">
                  <c:v>8.7759999999999998</c:v>
                </c:pt>
                <c:pt idx="10561">
                  <c:v>8.7769999999999992</c:v>
                </c:pt>
                <c:pt idx="10562">
                  <c:v>8.7780000000000005</c:v>
                </c:pt>
                <c:pt idx="10563">
                  <c:v>8.7780000000000005</c:v>
                </c:pt>
                <c:pt idx="10564">
                  <c:v>8.7789999999999999</c:v>
                </c:pt>
                <c:pt idx="10565">
                  <c:v>8.7799999999999994</c:v>
                </c:pt>
                <c:pt idx="10566">
                  <c:v>8.7810000000000006</c:v>
                </c:pt>
                <c:pt idx="10567">
                  <c:v>8.782</c:v>
                </c:pt>
                <c:pt idx="10568">
                  <c:v>8.7829999999999995</c:v>
                </c:pt>
                <c:pt idx="10569">
                  <c:v>8.7829999999999995</c:v>
                </c:pt>
                <c:pt idx="10570">
                  <c:v>8.7840000000000007</c:v>
                </c:pt>
                <c:pt idx="10571">
                  <c:v>8.7850000000000001</c:v>
                </c:pt>
                <c:pt idx="10572">
                  <c:v>8.7859999999999996</c:v>
                </c:pt>
                <c:pt idx="10573">
                  <c:v>8.7870000000000008</c:v>
                </c:pt>
                <c:pt idx="10574">
                  <c:v>8.7880000000000003</c:v>
                </c:pt>
                <c:pt idx="10575">
                  <c:v>8.7880000000000003</c:v>
                </c:pt>
                <c:pt idx="10576">
                  <c:v>8.7889999999999997</c:v>
                </c:pt>
                <c:pt idx="10577">
                  <c:v>8.7899999999999991</c:v>
                </c:pt>
                <c:pt idx="10578">
                  <c:v>8.7910000000000004</c:v>
                </c:pt>
                <c:pt idx="10579">
                  <c:v>8.7919999999999998</c:v>
                </c:pt>
                <c:pt idx="10580">
                  <c:v>8.7929999999999993</c:v>
                </c:pt>
                <c:pt idx="10581">
                  <c:v>8.7929999999999993</c:v>
                </c:pt>
                <c:pt idx="10582">
                  <c:v>8.7940000000000005</c:v>
                </c:pt>
                <c:pt idx="10583">
                  <c:v>8.7949999999999999</c:v>
                </c:pt>
                <c:pt idx="10584">
                  <c:v>8.7959999999999994</c:v>
                </c:pt>
                <c:pt idx="10585">
                  <c:v>8.7970000000000006</c:v>
                </c:pt>
                <c:pt idx="10586">
                  <c:v>8.798</c:v>
                </c:pt>
                <c:pt idx="10587">
                  <c:v>8.798</c:v>
                </c:pt>
                <c:pt idx="10588">
                  <c:v>8.7989999999999995</c:v>
                </c:pt>
                <c:pt idx="10589">
                  <c:v>8.8000000000000007</c:v>
                </c:pt>
                <c:pt idx="10590">
                  <c:v>8.8010000000000002</c:v>
                </c:pt>
                <c:pt idx="10591">
                  <c:v>8.8019999999999996</c:v>
                </c:pt>
                <c:pt idx="10592">
                  <c:v>8.8019999999999996</c:v>
                </c:pt>
                <c:pt idx="10593">
                  <c:v>8.8030000000000008</c:v>
                </c:pt>
                <c:pt idx="10594">
                  <c:v>8.8040000000000003</c:v>
                </c:pt>
                <c:pt idx="10595">
                  <c:v>8.8049999999999997</c:v>
                </c:pt>
                <c:pt idx="10596">
                  <c:v>8.8059999999999992</c:v>
                </c:pt>
                <c:pt idx="10597">
                  <c:v>8.8070000000000004</c:v>
                </c:pt>
                <c:pt idx="10598">
                  <c:v>8.8070000000000004</c:v>
                </c:pt>
                <c:pt idx="10599">
                  <c:v>8.8079999999999998</c:v>
                </c:pt>
                <c:pt idx="10600">
                  <c:v>8.8089999999999993</c:v>
                </c:pt>
                <c:pt idx="10601">
                  <c:v>8.81</c:v>
                </c:pt>
                <c:pt idx="10602">
                  <c:v>8.8109999999999999</c:v>
                </c:pt>
                <c:pt idx="10603">
                  <c:v>8.8119999999999994</c:v>
                </c:pt>
                <c:pt idx="10604">
                  <c:v>8.8119999999999994</c:v>
                </c:pt>
                <c:pt idx="10605">
                  <c:v>8.8130000000000006</c:v>
                </c:pt>
                <c:pt idx="10606">
                  <c:v>8.8140000000000001</c:v>
                </c:pt>
                <c:pt idx="10607">
                  <c:v>8.8149999999999995</c:v>
                </c:pt>
                <c:pt idx="10608">
                  <c:v>8.8160000000000007</c:v>
                </c:pt>
                <c:pt idx="10609">
                  <c:v>8.8170000000000002</c:v>
                </c:pt>
                <c:pt idx="10610">
                  <c:v>8.8170000000000002</c:v>
                </c:pt>
                <c:pt idx="10611">
                  <c:v>8.8179999999999996</c:v>
                </c:pt>
                <c:pt idx="10612">
                  <c:v>8.8190000000000008</c:v>
                </c:pt>
                <c:pt idx="10613">
                  <c:v>8.82</c:v>
                </c:pt>
                <c:pt idx="10614">
                  <c:v>8.8209999999999997</c:v>
                </c:pt>
                <c:pt idx="10615">
                  <c:v>8.8219999999999992</c:v>
                </c:pt>
                <c:pt idx="10616">
                  <c:v>8.8219999999999992</c:v>
                </c:pt>
                <c:pt idx="10617">
                  <c:v>8.8230000000000004</c:v>
                </c:pt>
                <c:pt idx="10618">
                  <c:v>8.8239999999999998</c:v>
                </c:pt>
                <c:pt idx="10619">
                  <c:v>8.8249999999999993</c:v>
                </c:pt>
                <c:pt idx="10620">
                  <c:v>8.8260000000000005</c:v>
                </c:pt>
                <c:pt idx="10621">
                  <c:v>8.827</c:v>
                </c:pt>
                <c:pt idx="10622">
                  <c:v>8.827</c:v>
                </c:pt>
                <c:pt idx="10623">
                  <c:v>8.8279999999999994</c:v>
                </c:pt>
                <c:pt idx="10624">
                  <c:v>8.8290000000000006</c:v>
                </c:pt>
                <c:pt idx="10625">
                  <c:v>8.83</c:v>
                </c:pt>
                <c:pt idx="10626">
                  <c:v>8.8309999999999995</c:v>
                </c:pt>
                <c:pt idx="10627">
                  <c:v>8.8320000000000007</c:v>
                </c:pt>
                <c:pt idx="10628">
                  <c:v>8.8320000000000007</c:v>
                </c:pt>
                <c:pt idx="10629">
                  <c:v>8.8330000000000002</c:v>
                </c:pt>
                <c:pt idx="10630">
                  <c:v>8.8339999999999996</c:v>
                </c:pt>
                <c:pt idx="10631">
                  <c:v>8.8350000000000009</c:v>
                </c:pt>
                <c:pt idx="10632">
                  <c:v>8.8360000000000003</c:v>
                </c:pt>
                <c:pt idx="10633">
                  <c:v>8.8369999999999997</c:v>
                </c:pt>
                <c:pt idx="10634">
                  <c:v>8.8369999999999997</c:v>
                </c:pt>
                <c:pt idx="10635">
                  <c:v>8.8379999999999992</c:v>
                </c:pt>
                <c:pt idx="10636">
                  <c:v>8.8390000000000004</c:v>
                </c:pt>
                <c:pt idx="10637">
                  <c:v>8.84</c:v>
                </c:pt>
                <c:pt idx="10638">
                  <c:v>8.8409999999999993</c:v>
                </c:pt>
                <c:pt idx="10639">
                  <c:v>8.8420000000000005</c:v>
                </c:pt>
                <c:pt idx="10640">
                  <c:v>8.8420000000000005</c:v>
                </c:pt>
                <c:pt idx="10641">
                  <c:v>8.843</c:v>
                </c:pt>
                <c:pt idx="10642">
                  <c:v>8.8439999999999994</c:v>
                </c:pt>
                <c:pt idx="10643">
                  <c:v>8.8450000000000006</c:v>
                </c:pt>
                <c:pt idx="10644">
                  <c:v>8.8460000000000001</c:v>
                </c:pt>
                <c:pt idx="10645">
                  <c:v>8.8469999999999995</c:v>
                </c:pt>
                <c:pt idx="10646">
                  <c:v>8.8469999999999995</c:v>
                </c:pt>
                <c:pt idx="10647">
                  <c:v>8.8480000000000008</c:v>
                </c:pt>
                <c:pt idx="10648">
                  <c:v>8.8490000000000002</c:v>
                </c:pt>
                <c:pt idx="10649">
                  <c:v>8.85</c:v>
                </c:pt>
                <c:pt idx="10650">
                  <c:v>8.8510000000000009</c:v>
                </c:pt>
                <c:pt idx="10651">
                  <c:v>8.8520000000000003</c:v>
                </c:pt>
                <c:pt idx="10652">
                  <c:v>8.8520000000000003</c:v>
                </c:pt>
                <c:pt idx="10653">
                  <c:v>8.8529999999999998</c:v>
                </c:pt>
                <c:pt idx="10654">
                  <c:v>8.8539999999999992</c:v>
                </c:pt>
                <c:pt idx="10655">
                  <c:v>8.8550000000000004</c:v>
                </c:pt>
                <c:pt idx="10656">
                  <c:v>8.8559999999999999</c:v>
                </c:pt>
                <c:pt idx="10657">
                  <c:v>8.8559999999999999</c:v>
                </c:pt>
                <c:pt idx="10658">
                  <c:v>8.8569999999999993</c:v>
                </c:pt>
                <c:pt idx="10659">
                  <c:v>8.8580000000000005</c:v>
                </c:pt>
                <c:pt idx="10660">
                  <c:v>8.859</c:v>
                </c:pt>
                <c:pt idx="10661">
                  <c:v>8.86</c:v>
                </c:pt>
                <c:pt idx="10662">
                  <c:v>8.8610000000000007</c:v>
                </c:pt>
                <c:pt idx="10663">
                  <c:v>8.8610000000000007</c:v>
                </c:pt>
                <c:pt idx="10664">
                  <c:v>8.8620000000000001</c:v>
                </c:pt>
                <c:pt idx="10665">
                  <c:v>8.8629999999999995</c:v>
                </c:pt>
                <c:pt idx="10666">
                  <c:v>8.8640000000000008</c:v>
                </c:pt>
                <c:pt idx="10667">
                  <c:v>8.8650000000000002</c:v>
                </c:pt>
                <c:pt idx="10668">
                  <c:v>8.8659999999999997</c:v>
                </c:pt>
                <c:pt idx="10669">
                  <c:v>8.8659999999999997</c:v>
                </c:pt>
                <c:pt idx="10670">
                  <c:v>8.8670000000000009</c:v>
                </c:pt>
                <c:pt idx="10671">
                  <c:v>8.8680000000000003</c:v>
                </c:pt>
                <c:pt idx="10672">
                  <c:v>8.8689999999999998</c:v>
                </c:pt>
                <c:pt idx="10673">
                  <c:v>8.8699999999999992</c:v>
                </c:pt>
                <c:pt idx="10674">
                  <c:v>8.8710000000000004</c:v>
                </c:pt>
                <c:pt idx="10675">
                  <c:v>8.8710000000000004</c:v>
                </c:pt>
                <c:pt idx="10676">
                  <c:v>8.8719999999999999</c:v>
                </c:pt>
                <c:pt idx="10677">
                  <c:v>8.8729999999999993</c:v>
                </c:pt>
                <c:pt idx="10678">
                  <c:v>8.8740000000000006</c:v>
                </c:pt>
                <c:pt idx="10679">
                  <c:v>8.875</c:v>
                </c:pt>
                <c:pt idx="10680">
                  <c:v>8.8759999999999994</c:v>
                </c:pt>
                <c:pt idx="10681">
                  <c:v>8.8759999999999994</c:v>
                </c:pt>
                <c:pt idx="10682">
                  <c:v>8.8770000000000007</c:v>
                </c:pt>
                <c:pt idx="10683">
                  <c:v>8.8780000000000001</c:v>
                </c:pt>
                <c:pt idx="10684">
                  <c:v>8.8789999999999996</c:v>
                </c:pt>
                <c:pt idx="10685">
                  <c:v>8.8800000000000008</c:v>
                </c:pt>
                <c:pt idx="10686">
                  <c:v>8.8810000000000002</c:v>
                </c:pt>
                <c:pt idx="10687">
                  <c:v>8.8810000000000002</c:v>
                </c:pt>
                <c:pt idx="10688">
                  <c:v>8.8819999999999997</c:v>
                </c:pt>
                <c:pt idx="10689">
                  <c:v>8.8829999999999991</c:v>
                </c:pt>
                <c:pt idx="10690">
                  <c:v>8.8840000000000003</c:v>
                </c:pt>
                <c:pt idx="10691">
                  <c:v>8.8849999999999998</c:v>
                </c:pt>
                <c:pt idx="10692">
                  <c:v>8.8859999999999992</c:v>
                </c:pt>
                <c:pt idx="10693">
                  <c:v>8.8859999999999992</c:v>
                </c:pt>
                <c:pt idx="10694">
                  <c:v>8.8870000000000005</c:v>
                </c:pt>
                <c:pt idx="10695">
                  <c:v>8.8879999999999999</c:v>
                </c:pt>
                <c:pt idx="10696">
                  <c:v>8.8889999999999993</c:v>
                </c:pt>
                <c:pt idx="10697">
                  <c:v>8.89</c:v>
                </c:pt>
                <c:pt idx="10698">
                  <c:v>8.891</c:v>
                </c:pt>
                <c:pt idx="10699">
                  <c:v>8.891</c:v>
                </c:pt>
                <c:pt idx="10700">
                  <c:v>8.8919999999999995</c:v>
                </c:pt>
                <c:pt idx="10701">
                  <c:v>8.8930000000000007</c:v>
                </c:pt>
                <c:pt idx="10702">
                  <c:v>8.8940000000000001</c:v>
                </c:pt>
                <c:pt idx="10703">
                  <c:v>8.8949999999999996</c:v>
                </c:pt>
                <c:pt idx="10704">
                  <c:v>8.8960000000000008</c:v>
                </c:pt>
                <c:pt idx="10705">
                  <c:v>8.8960000000000008</c:v>
                </c:pt>
                <c:pt idx="10706">
                  <c:v>8.8970000000000002</c:v>
                </c:pt>
                <c:pt idx="10707">
                  <c:v>8.8979999999999997</c:v>
                </c:pt>
                <c:pt idx="10708">
                  <c:v>8.8989999999999991</c:v>
                </c:pt>
                <c:pt idx="10709">
                  <c:v>8.9</c:v>
                </c:pt>
                <c:pt idx="10710">
                  <c:v>8.9009999999999998</c:v>
                </c:pt>
                <c:pt idx="10711">
                  <c:v>8.9009999999999998</c:v>
                </c:pt>
                <c:pt idx="10712">
                  <c:v>8.9019999999999992</c:v>
                </c:pt>
                <c:pt idx="10713">
                  <c:v>8.9030000000000005</c:v>
                </c:pt>
                <c:pt idx="10714">
                  <c:v>8.9039999999999999</c:v>
                </c:pt>
                <c:pt idx="10715">
                  <c:v>8.9049999999999994</c:v>
                </c:pt>
                <c:pt idx="10716">
                  <c:v>8.9060000000000006</c:v>
                </c:pt>
                <c:pt idx="10717">
                  <c:v>8.9060000000000006</c:v>
                </c:pt>
                <c:pt idx="10718">
                  <c:v>8.907</c:v>
                </c:pt>
                <c:pt idx="10719">
                  <c:v>8.9079999999999995</c:v>
                </c:pt>
                <c:pt idx="10720">
                  <c:v>8.9090000000000007</c:v>
                </c:pt>
                <c:pt idx="10721">
                  <c:v>8.91</c:v>
                </c:pt>
                <c:pt idx="10722">
                  <c:v>8.91</c:v>
                </c:pt>
                <c:pt idx="10723">
                  <c:v>8.9109999999999996</c:v>
                </c:pt>
                <c:pt idx="10724">
                  <c:v>8.9120000000000008</c:v>
                </c:pt>
                <c:pt idx="10725">
                  <c:v>8.9130000000000003</c:v>
                </c:pt>
                <c:pt idx="10726">
                  <c:v>8.9139999999999997</c:v>
                </c:pt>
                <c:pt idx="10727">
                  <c:v>8.9149999999999991</c:v>
                </c:pt>
                <c:pt idx="10728">
                  <c:v>8.9149999999999991</c:v>
                </c:pt>
                <c:pt idx="10729">
                  <c:v>8.9160000000000004</c:v>
                </c:pt>
                <c:pt idx="10730">
                  <c:v>8.9169999999999998</c:v>
                </c:pt>
                <c:pt idx="10731">
                  <c:v>8.9179999999999993</c:v>
                </c:pt>
                <c:pt idx="10732">
                  <c:v>8.9190000000000005</c:v>
                </c:pt>
                <c:pt idx="10733">
                  <c:v>8.92</c:v>
                </c:pt>
                <c:pt idx="10734">
                  <c:v>8.92</c:v>
                </c:pt>
                <c:pt idx="10735">
                  <c:v>8.9209999999999994</c:v>
                </c:pt>
                <c:pt idx="10736">
                  <c:v>8.9220000000000006</c:v>
                </c:pt>
                <c:pt idx="10737">
                  <c:v>8.923</c:v>
                </c:pt>
                <c:pt idx="10738">
                  <c:v>8.9239999999999995</c:v>
                </c:pt>
                <c:pt idx="10739">
                  <c:v>8.9250000000000007</c:v>
                </c:pt>
                <c:pt idx="10740">
                  <c:v>8.9250000000000007</c:v>
                </c:pt>
                <c:pt idx="10741">
                  <c:v>8.9260000000000002</c:v>
                </c:pt>
                <c:pt idx="10742">
                  <c:v>8.9269999999999996</c:v>
                </c:pt>
                <c:pt idx="10743">
                  <c:v>8.9280000000000008</c:v>
                </c:pt>
                <c:pt idx="10744">
                  <c:v>8.9290000000000003</c:v>
                </c:pt>
                <c:pt idx="10745">
                  <c:v>8.93</c:v>
                </c:pt>
                <c:pt idx="10746">
                  <c:v>8.93</c:v>
                </c:pt>
                <c:pt idx="10747">
                  <c:v>8.9309999999999992</c:v>
                </c:pt>
                <c:pt idx="10748">
                  <c:v>8.9320000000000004</c:v>
                </c:pt>
                <c:pt idx="10749">
                  <c:v>8.9329999999999998</c:v>
                </c:pt>
                <c:pt idx="10750">
                  <c:v>8.9339999999999993</c:v>
                </c:pt>
                <c:pt idx="10751">
                  <c:v>8.9350000000000005</c:v>
                </c:pt>
                <c:pt idx="10752">
                  <c:v>8.9350000000000005</c:v>
                </c:pt>
                <c:pt idx="10753">
                  <c:v>8.9359999999999999</c:v>
                </c:pt>
                <c:pt idx="10754">
                  <c:v>8.9369999999999994</c:v>
                </c:pt>
                <c:pt idx="10755">
                  <c:v>8.9380000000000006</c:v>
                </c:pt>
                <c:pt idx="10756">
                  <c:v>8.9390000000000001</c:v>
                </c:pt>
                <c:pt idx="10757">
                  <c:v>8.94</c:v>
                </c:pt>
                <c:pt idx="10758">
                  <c:v>8.94</c:v>
                </c:pt>
                <c:pt idx="10759">
                  <c:v>8.9410000000000007</c:v>
                </c:pt>
                <c:pt idx="10760">
                  <c:v>8.9420000000000002</c:v>
                </c:pt>
                <c:pt idx="10761">
                  <c:v>8.9429999999999996</c:v>
                </c:pt>
                <c:pt idx="10762">
                  <c:v>8.9440000000000008</c:v>
                </c:pt>
                <c:pt idx="10763">
                  <c:v>8.9450000000000003</c:v>
                </c:pt>
                <c:pt idx="10764">
                  <c:v>8.9450000000000003</c:v>
                </c:pt>
                <c:pt idx="10765">
                  <c:v>8.9459999999999997</c:v>
                </c:pt>
                <c:pt idx="10766">
                  <c:v>8.9469999999999992</c:v>
                </c:pt>
                <c:pt idx="10767">
                  <c:v>8.9480000000000004</c:v>
                </c:pt>
                <c:pt idx="10768">
                  <c:v>8.9489999999999998</c:v>
                </c:pt>
                <c:pt idx="10769">
                  <c:v>8.9499999999999993</c:v>
                </c:pt>
                <c:pt idx="10770">
                  <c:v>8.9499999999999993</c:v>
                </c:pt>
                <c:pt idx="10771">
                  <c:v>8.9510000000000005</c:v>
                </c:pt>
                <c:pt idx="10772">
                  <c:v>8.952</c:v>
                </c:pt>
                <c:pt idx="10773">
                  <c:v>8.9529999999999994</c:v>
                </c:pt>
                <c:pt idx="10774">
                  <c:v>8.9540000000000006</c:v>
                </c:pt>
                <c:pt idx="10775">
                  <c:v>8.9550000000000001</c:v>
                </c:pt>
                <c:pt idx="10776">
                  <c:v>8.9550000000000001</c:v>
                </c:pt>
                <c:pt idx="10777">
                  <c:v>8.9559999999999995</c:v>
                </c:pt>
                <c:pt idx="10778">
                  <c:v>8.9570000000000007</c:v>
                </c:pt>
                <c:pt idx="10779">
                  <c:v>8.9580000000000002</c:v>
                </c:pt>
                <c:pt idx="10780">
                  <c:v>8.9589999999999996</c:v>
                </c:pt>
                <c:pt idx="10781">
                  <c:v>8.9589999999999996</c:v>
                </c:pt>
                <c:pt idx="10782">
                  <c:v>8.9600000000000009</c:v>
                </c:pt>
                <c:pt idx="10783">
                  <c:v>8.9610000000000003</c:v>
                </c:pt>
                <c:pt idx="10784">
                  <c:v>8.9619999999999997</c:v>
                </c:pt>
                <c:pt idx="10785">
                  <c:v>8.9629999999999992</c:v>
                </c:pt>
                <c:pt idx="10786">
                  <c:v>8.9640000000000004</c:v>
                </c:pt>
                <c:pt idx="10787">
                  <c:v>8.9640000000000004</c:v>
                </c:pt>
                <c:pt idx="10788">
                  <c:v>8.9649999999999999</c:v>
                </c:pt>
                <c:pt idx="10789">
                  <c:v>8.9659999999999993</c:v>
                </c:pt>
                <c:pt idx="10790">
                  <c:v>8.9670000000000005</c:v>
                </c:pt>
                <c:pt idx="10791">
                  <c:v>8.968</c:v>
                </c:pt>
                <c:pt idx="10792">
                  <c:v>8.9689999999999994</c:v>
                </c:pt>
                <c:pt idx="10793">
                  <c:v>8.9689999999999994</c:v>
                </c:pt>
                <c:pt idx="10794">
                  <c:v>8.9700000000000006</c:v>
                </c:pt>
                <c:pt idx="10795">
                  <c:v>8.9710000000000001</c:v>
                </c:pt>
                <c:pt idx="10796">
                  <c:v>8.9719999999999995</c:v>
                </c:pt>
                <c:pt idx="10797">
                  <c:v>8.9730000000000008</c:v>
                </c:pt>
                <c:pt idx="10798">
                  <c:v>8.9740000000000002</c:v>
                </c:pt>
                <c:pt idx="10799">
                  <c:v>8.9740000000000002</c:v>
                </c:pt>
                <c:pt idx="10800">
                  <c:v>8.9749999999999996</c:v>
                </c:pt>
                <c:pt idx="10801">
                  <c:v>8.9760000000000009</c:v>
                </c:pt>
                <c:pt idx="10802">
                  <c:v>8.9770000000000003</c:v>
                </c:pt>
                <c:pt idx="10803">
                  <c:v>8.9779999999999998</c:v>
                </c:pt>
                <c:pt idx="10804">
                  <c:v>8.9789999999999992</c:v>
                </c:pt>
                <c:pt idx="10805">
                  <c:v>8.9789999999999992</c:v>
                </c:pt>
                <c:pt idx="10806">
                  <c:v>8.98</c:v>
                </c:pt>
                <c:pt idx="10807">
                  <c:v>8.9809999999999999</c:v>
                </c:pt>
                <c:pt idx="10808">
                  <c:v>8.9819999999999993</c:v>
                </c:pt>
                <c:pt idx="10809">
                  <c:v>8.9830000000000005</c:v>
                </c:pt>
                <c:pt idx="10810">
                  <c:v>8.984</c:v>
                </c:pt>
                <c:pt idx="10811">
                  <c:v>8.984</c:v>
                </c:pt>
                <c:pt idx="10812">
                  <c:v>8.9849999999999994</c:v>
                </c:pt>
                <c:pt idx="10813">
                  <c:v>8.9860000000000007</c:v>
                </c:pt>
                <c:pt idx="10814">
                  <c:v>8.9870000000000001</c:v>
                </c:pt>
                <c:pt idx="10815">
                  <c:v>8.9879999999999995</c:v>
                </c:pt>
                <c:pt idx="10816">
                  <c:v>8.9890000000000008</c:v>
                </c:pt>
                <c:pt idx="10817">
                  <c:v>8.9890000000000008</c:v>
                </c:pt>
                <c:pt idx="10818">
                  <c:v>8.99</c:v>
                </c:pt>
                <c:pt idx="10819">
                  <c:v>8.9909999999999997</c:v>
                </c:pt>
                <c:pt idx="10820">
                  <c:v>8.9920000000000009</c:v>
                </c:pt>
                <c:pt idx="10821">
                  <c:v>8.9930000000000003</c:v>
                </c:pt>
                <c:pt idx="10822">
                  <c:v>8.9939999999999998</c:v>
                </c:pt>
                <c:pt idx="10823">
                  <c:v>8.9939999999999998</c:v>
                </c:pt>
                <c:pt idx="10824">
                  <c:v>8.9949999999999992</c:v>
                </c:pt>
                <c:pt idx="10825">
                  <c:v>8.9960000000000004</c:v>
                </c:pt>
                <c:pt idx="10826">
                  <c:v>8.9969999999999999</c:v>
                </c:pt>
                <c:pt idx="10827">
                  <c:v>8.9979999999999993</c:v>
                </c:pt>
                <c:pt idx="10828">
                  <c:v>8.9990000000000006</c:v>
                </c:pt>
                <c:pt idx="10829">
                  <c:v>8.9990000000000006</c:v>
                </c:pt>
                <c:pt idx="10830">
                  <c:v>9</c:v>
                </c:pt>
                <c:pt idx="10831">
                  <c:v>9.0009999999999994</c:v>
                </c:pt>
                <c:pt idx="10832">
                  <c:v>9.0020000000000007</c:v>
                </c:pt>
                <c:pt idx="10833">
                  <c:v>9.0030000000000001</c:v>
                </c:pt>
                <c:pt idx="10834">
                  <c:v>9.0039999999999996</c:v>
                </c:pt>
                <c:pt idx="10835">
                  <c:v>9.0039999999999996</c:v>
                </c:pt>
                <c:pt idx="10836">
                  <c:v>9.0050000000000008</c:v>
                </c:pt>
                <c:pt idx="10837">
                  <c:v>9.0060000000000002</c:v>
                </c:pt>
                <c:pt idx="10838">
                  <c:v>9.0069999999999997</c:v>
                </c:pt>
                <c:pt idx="10839">
                  <c:v>9.0079999999999991</c:v>
                </c:pt>
                <c:pt idx="10840">
                  <c:v>9.0090000000000003</c:v>
                </c:pt>
                <c:pt idx="10841">
                  <c:v>9.0090000000000003</c:v>
                </c:pt>
                <c:pt idx="10842">
                  <c:v>9.01</c:v>
                </c:pt>
                <c:pt idx="10843">
                  <c:v>9.0109999999999992</c:v>
                </c:pt>
                <c:pt idx="10844">
                  <c:v>9.0120000000000005</c:v>
                </c:pt>
                <c:pt idx="10845">
                  <c:v>9.0129999999999999</c:v>
                </c:pt>
                <c:pt idx="10846">
                  <c:v>9.0129999999999999</c:v>
                </c:pt>
                <c:pt idx="10847">
                  <c:v>9.0139999999999993</c:v>
                </c:pt>
                <c:pt idx="10848">
                  <c:v>9.0150000000000006</c:v>
                </c:pt>
                <c:pt idx="10849">
                  <c:v>9.016</c:v>
                </c:pt>
                <c:pt idx="10850">
                  <c:v>9.0169999999999995</c:v>
                </c:pt>
                <c:pt idx="10851">
                  <c:v>9.0180000000000007</c:v>
                </c:pt>
                <c:pt idx="10852">
                  <c:v>9.0180000000000007</c:v>
                </c:pt>
                <c:pt idx="10853">
                  <c:v>9.0190000000000001</c:v>
                </c:pt>
                <c:pt idx="10854">
                  <c:v>9.02</c:v>
                </c:pt>
                <c:pt idx="10855">
                  <c:v>9.0210000000000008</c:v>
                </c:pt>
                <c:pt idx="10856">
                  <c:v>9.0220000000000002</c:v>
                </c:pt>
                <c:pt idx="10857">
                  <c:v>9.0229999999999997</c:v>
                </c:pt>
                <c:pt idx="10858">
                  <c:v>9.0229999999999997</c:v>
                </c:pt>
                <c:pt idx="10859">
                  <c:v>9.0239999999999991</c:v>
                </c:pt>
                <c:pt idx="10860">
                  <c:v>9.0250000000000004</c:v>
                </c:pt>
                <c:pt idx="10861">
                  <c:v>9.0259999999999998</c:v>
                </c:pt>
                <c:pt idx="10862">
                  <c:v>9.0269999999999992</c:v>
                </c:pt>
                <c:pt idx="10863">
                  <c:v>9.0280000000000005</c:v>
                </c:pt>
                <c:pt idx="10864">
                  <c:v>9.0280000000000005</c:v>
                </c:pt>
                <c:pt idx="10865">
                  <c:v>9.0289999999999999</c:v>
                </c:pt>
                <c:pt idx="10866">
                  <c:v>9.0299999999999994</c:v>
                </c:pt>
                <c:pt idx="10867">
                  <c:v>9.0310000000000006</c:v>
                </c:pt>
                <c:pt idx="10868">
                  <c:v>9.032</c:v>
                </c:pt>
                <c:pt idx="10869">
                  <c:v>9.0329999999999995</c:v>
                </c:pt>
                <c:pt idx="10870">
                  <c:v>9.0329999999999995</c:v>
                </c:pt>
                <c:pt idx="10871">
                  <c:v>9.0340000000000007</c:v>
                </c:pt>
                <c:pt idx="10872">
                  <c:v>9.0350000000000001</c:v>
                </c:pt>
                <c:pt idx="10873">
                  <c:v>9.0359999999999996</c:v>
                </c:pt>
                <c:pt idx="10874">
                  <c:v>9.0370000000000008</c:v>
                </c:pt>
                <c:pt idx="10875">
                  <c:v>9.0380000000000003</c:v>
                </c:pt>
                <c:pt idx="10876">
                  <c:v>9.0380000000000003</c:v>
                </c:pt>
                <c:pt idx="10877">
                  <c:v>9.0389999999999997</c:v>
                </c:pt>
                <c:pt idx="10878">
                  <c:v>9.0399999999999991</c:v>
                </c:pt>
                <c:pt idx="10879">
                  <c:v>9.0410000000000004</c:v>
                </c:pt>
                <c:pt idx="10880">
                  <c:v>9.0419999999999998</c:v>
                </c:pt>
                <c:pt idx="10881">
                  <c:v>9.0429999999999993</c:v>
                </c:pt>
                <c:pt idx="10882">
                  <c:v>9.0429999999999993</c:v>
                </c:pt>
                <c:pt idx="10883">
                  <c:v>9.0440000000000005</c:v>
                </c:pt>
                <c:pt idx="10884">
                  <c:v>9.0449999999999999</c:v>
                </c:pt>
                <c:pt idx="10885">
                  <c:v>9.0459999999999994</c:v>
                </c:pt>
                <c:pt idx="10886">
                  <c:v>9.0470000000000006</c:v>
                </c:pt>
                <c:pt idx="10887">
                  <c:v>9.048</c:v>
                </c:pt>
                <c:pt idx="10888">
                  <c:v>9.048</c:v>
                </c:pt>
                <c:pt idx="10889">
                  <c:v>9.0489999999999995</c:v>
                </c:pt>
                <c:pt idx="10890">
                  <c:v>9.0500000000000007</c:v>
                </c:pt>
                <c:pt idx="10891">
                  <c:v>9.0510000000000002</c:v>
                </c:pt>
                <c:pt idx="10892">
                  <c:v>9.0519999999999996</c:v>
                </c:pt>
                <c:pt idx="10893">
                  <c:v>9.0530000000000008</c:v>
                </c:pt>
                <c:pt idx="10894">
                  <c:v>9.0530000000000008</c:v>
                </c:pt>
                <c:pt idx="10895">
                  <c:v>9.0540000000000003</c:v>
                </c:pt>
                <c:pt idx="10896">
                  <c:v>9.0549999999999997</c:v>
                </c:pt>
                <c:pt idx="10897">
                  <c:v>9.0559999999999992</c:v>
                </c:pt>
                <c:pt idx="10898">
                  <c:v>9.0570000000000004</c:v>
                </c:pt>
                <c:pt idx="10899">
                  <c:v>9.0579999999999998</c:v>
                </c:pt>
                <c:pt idx="10900">
                  <c:v>9.0579999999999998</c:v>
                </c:pt>
                <c:pt idx="10901">
                  <c:v>9.0589999999999993</c:v>
                </c:pt>
                <c:pt idx="10902">
                  <c:v>9.06</c:v>
                </c:pt>
                <c:pt idx="10903">
                  <c:v>9.0609999999999999</c:v>
                </c:pt>
                <c:pt idx="10904">
                  <c:v>9.0619999999999994</c:v>
                </c:pt>
                <c:pt idx="10905">
                  <c:v>9.0619999999999994</c:v>
                </c:pt>
                <c:pt idx="10906">
                  <c:v>9.0630000000000006</c:v>
                </c:pt>
                <c:pt idx="10907">
                  <c:v>9.0640000000000001</c:v>
                </c:pt>
                <c:pt idx="10908">
                  <c:v>9.0649999999999995</c:v>
                </c:pt>
                <c:pt idx="10909">
                  <c:v>9.0660000000000007</c:v>
                </c:pt>
                <c:pt idx="10910">
                  <c:v>9.0670000000000002</c:v>
                </c:pt>
                <c:pt idx="10911">
                  <c:v>9.0670000000000002</c:v>
                </c:pt>
                <c:pt idx="10912">
                  <c:v>9.0679999999999996</c:v>
                </c:pt>
                <c:pt idx="10913">
                  <c:v>9.0690000000000008</c:v>
                </c:pt>
                <c:pt idx="10914">
                  <c:v>9.07</c:v>
                </c:pt>
                <c:pt idx="10915">
                  <c:v>9.0709999999999997</c:v>
                </c:pt>
                <c:pt idx="10916">
                  <c:v>9.0719999999999992</c:v>
                </c:pt>
                <c:pt idx="10917">
                  <c:v>9.0719999999999992</c:v>
                </c:pt>
                <c:pt idx="10918">
                  <c:v>9.0730000000000004</c:v>
                </c:pt>
                <c:pt idx="10919">
                  <c:v>9.0739999999999998</c:v>
                </c:pt>
                <c:pt idx="10920">
                  <c:v>9.0749999999999993</c:v>
                </c:pt>
                <c:pt idx="10921">
                  <c:v>9.0760000000000005</c:v>
                </c:pt>
                <c:pt idx="10922">
                  <c:v>9.077</c:v>
                </c:pt>
                <c:pt idx="10923">
                  <c:v>9.077</c:v>
                </c:pt>
                <c:pt idx="10924">
                  <c:v>9.0779999999999994</c:v>
                </c:pt>
                <c:pt idx="10925">
                  <c:v>9.0790000000000006</c:v>
                </c:pt>
                <c:pt idx="10926">
                  <c:v>9.08</c:v>
                </c:pt>
                <c:pt idx="10927">
                  <c:v>9.0809999999999995</c:v>
                </c:pt>
                <c:pt idx="10928">
                  <c:v>9.0820000000000007</c:v>
                </c:pt>
                <c:pt idx="10929">
                  <c:v>9.0820000000000007</c:v>
                </c:pt>
                <c:pt idx="10930">
                  <c:v>9.0830000000000002</c:v>
                </c:pt>
                <c:pt idx="10931">
                  <c:v>9.0839999999999996</c:v>
                </c:pt>
                <c:pt idx="10932">
                  <c:v>9.0850000000000009</c:v>
                </c:pt>
                <c:pt idx="10933">
                  <c:v>9.0860000000000003</c:v>
                </c:pt>
                <c:pt idx="10934">
                  <c:v>9.0869999999999997</c:v>
                </c:pt>
                <c:pt idx="10935">
                  <c:v>9.0869999999999997</c:v>
                </c:pt>
                <c:pt idx="10936">
                  <c:v>9.0879999999999992</c:v>
                </c:pt>
                <c:pt idx="10937">
                  <c:v>9.0890000000000004</c:v>
                </c:pt>
                <c:pt idx="10938">
                  <c:v>9.09</c:v>
                </c:pt>
                <c:pt idx="10939">
                  <c:v>9.0909999999999993</c:v>
                </c:pt>
                <c:pt idx="10940">
                  <c:v>9.0920000000000005</c:v>
                </c:pt>
                <c:pt idx="10941">
                  <c:v>9.0920000000000005</c:v>
                </c:pt>
                <c:pt idx="10942">
                  <c:v>9.093</c:v>
                </c:pt>
                <c:pt idx="10943">
                  <c:v>9.0939999999999994</c:v>
                </c:pt>
                <c:pt idx="10944">
                  <c:v>9.0950000000000006</c:v>
                </c:pt>
                <c:pt idx="10945">
                  <c:v>9.0960000000000001</c:v>
                </c:pt>
                <c:pt idx="10946">
                  <c:v>9.0969999999999995</c:v>
                </c:pt>
                <c:pt idx="10947">
                  <c:v>9.0969999999999995</c:v>
                </c:pt>
                <c:pt idx="10948">
                  <c:v>9.0980000000000008</c:v>
                </c:pt>
                <c:pt idx="10949">
                  <c:v>9.0990000000000002</c:v>
                </c:pt>
                <c:pt idx="10950">
                  <c:v>9.1</c:v>
                </c:pt>
                <c:pt idx="10951">
                  <c:v>9.1010000000000009</c:v>
                </c:pt>
                <c:pt idx="10952">
                  <c:v>9.1020000000000003</c:v>
                </c:pt>
                <c:pt idx="10953">
                  <c:v>9.1020000000000003</c:v>
                </c:pt>
                <c:pt idx="10954">
                  <c:v>9.1029999999999998</c:v>
                </c:pt>
                <c:pt idx="10955">
                  <c:v>9.1039999999999992</c:v>
                </c:pt>
                <c:pt idx="10956">
                  <c:v>9.1050000000000004</c:v>
                </c:pt>
                <c:pt idx="10957">
                  <c:v>9.1059999999999999</c:v>
                </c:pt>
                <c:pt idx="10958">
                  <c:v>9.1069999999999993</c:v>
                </c:pt>
                <c:pt idx="10959">
                  <c:v>9.1069999999999993</c:v>
                </c:pt>
                <c:pt idx="10960">
                  <c:v>9.1080000000000005</c:v>
                </c:pt>
                <c:pt idx="10961">
                  <c:v>9.109</c:v>
                </c:pt>
                <c:pt idx="10962">
                  <c:v>9.11</c:v>
                </c:pt>
                <c:pt idx="10963">
                  <c:v>9.1110000000000007</c:v>
                </c:pt>
                <c:pt idx="10964">
                  <c:v>9.1120000000000001</c:v>
                </c:pt>
                <c:pt idx="10965">
                  <c:v>9.1120000000000001</c:v>
                </c:pt>
                <c:pt idx="10966">
                  <c:v>9.1129999999999995</c:v>
                </c:pt>
                <c:pt idx="10967">
                  <c:v>9.1140000000000008</c:v>
                </c:pt>
                <c:pt idx="10968">
                  <c:v>9.1150000000000002</c:v>
                </c:pt>
                <c:pt idx="10969">
                  <c:v>9.1159999999999997</c:v>
                </c:pt>
                <c:pt idx="10970">
                  <c:v>9.1159999999999997</c:v>
                </c:pt>
                <c:pt idx="10971">
                  <c:v>9.1170000000000009</c:v>
                </c:pt>
                <c:pt idx="10972">
                  <c:v>9.1180000000000003</c:v>
                </c:pt>
                <c:pt idx="10973">
                  <c:v>9.1189999999999998</c:v>
                </c:pt>
                <c:pt idx="10974">
                  <c:v>9.1199999999999992</c:v>
                </c:pt>
                <c:pt idx="10975">
                  <c:v>9.1210000000000004</c:v>
                </c:pt>
                <c:pt idx="10976">
                  <c:v>9.1210000000000004</c:v>
                </c:pt>
                <c:pt idx="10977">
                  <c:v>9.1219999999999999</c:v>
                </c:pt>
                <c:pt idx="10978">
                  <c:v>9.1229999999999993</c:v>
                </c:pt>
                <c:pt idx="10979">
                  <c:v>9.1240000000000006</c:v>
                </c:pt>
                <c:pt idx="10980">
                  <c:v>9.125</c:v>
                </c:pt>
                <c:pt idx="10981">
                  <c:v>9.1259999999999994</c:v>
                </c:pt>
                <c:pt idx="10982">
                  <c:v>9.1259999999999994</c:v>
                </c:pt>
                <c:pt idx="10983">
                  <c:v>9.1270000000000007</c:v>
                </c:pt>
                <c:pt idx="10984">
                  <c:v>9.1280000000000001</c:v>
                </c:pt>
                <c:pt idx="10985">
                  <c:v>9.1289999999999996</c:v>
                </c:pt>
                <c:pt idx="10986">
                  <c:v>9.1300000000000008</c:v>
                </c:pt>
                <c:pt idx="10987">
                  <c:v>9.1310000000000002</c:v>
                </c:pt>
                <c:pt idx="10988">
                  <c:v>9.1310000000000002</c:v>
                </c:pt>
                <c:pt idx="10989">
                  <c:v>9.1319999999999997</c:v>
                </c:pt>
                <c:pt idx="10990">
                  <c:v>9.1329999999999991</c:v>
                </c:pt>
                <c:pt idx="10991">
                  <c:v>9.1340000000000003</c:v>
                </c:pt>
                <c:pt idx="10992">
                  <c:v>9.1349999999999998</c:v>
                </c:pt>
                <c:pt idx="10993">
                  <c:v>9.1359999999999992</c:v>
                </c:pt>
                <c:pt idx="10994">
                  <c:v>9.1359999999999992</c:v>
                </c:pt>
                <c:pt idx="10995">
                  <c:v>9.1370000000000005</c:v>
                </c:pt>
                <c:pt idx="10996">
                  <c:v>9.1379999999999999</c:v>
                </c:pt>
                <c:pt idx="10997">
                  <c:v>9.1389999999999993</c:v>
                </c:pt>
                <c:pt idx="10998">
                  <c:v>9.14</c:v>
                </c:pt>
                <c:pt idx="10999">
                  <c:v>9.141</c:v>
                </c:pt>
                <c:pt idx="11000">
                  <c:v>9.141</c:v>
                </c:pt>
                <c:pt idx="11001">
                  <c:v>9.1419999999999995</c:v>
                </c:pt>
                <c:pt idx="11002">
                  <c:v>9.1430000000000007</c:v>
                </c:pt>
                <c:pt idx="11003">
                  <c:v>9.1440000000000001</c:v>
                </c:pt>
                <c:pt idx="11004">
                  <c:v>9.1449999999999996</c:v>
                </c:pt>
                <c:pt idx="11005">
                  <c:v>9.1460000000000008</c:v>
                </c:pt>
                <c:pt idx="11006">
                  <c:v>9.1460000000000008</c:v>
                </c:pt>
                <c:pt idx="11007">
                  <c:v>9.1470000000000002</c:v>
                </c:pt>
                <c:pt idx="11008">
                  <c:v>9.1479999999999997</c:v>
                </c:pt>
                <c:pt idx="11009">
                  <c:v>9.1489999999999991</c:v>
                </c:pt>
                <c:pt idx="11010">
                  <c:v>9.15</c:v>
                </c:pt>
                <c:pt idx="11011">
                  <c:v>9.1509999999999998</c:v>
                </c:pt>
                <c:pt idx="11012">
                  <c:v>9.1509999999999998</c:v>
                </c:pt>
                <c:pt idx="11013">
                  <c:v>9.1519999999999992</c:v>
                </c:pt>
                <c:pt idx="11014">
                  <c:v>9.1530000000000005</c:v>
                </c:pt>
                <c:pt idx="11015">
                  <c:v>9.1539999999999999</c:v>
                </c:pt>
                <c:pt idx="11016">
                  <c:v>9.1549999999999994</c:v>
                </c:pt>
                <c:pt idx="11017">
                  <c:v>9.1560000000000006</c:v>
                </c:pt>
                <c:pt idx="11018">
                  <c:v>9.1560000000000006</c:v>
                </c:pt>
                <c:pt idx="11019">
                  <c:v>9.157</c:v>
                </c:pt>
                <c:pt idx="11020">
                  <c:v>9.1579999999999995</c:v>
                </c:pt>
                <c:pt idx="11021">
                  <c:v>9.1590000000000007</c:v>
                </c:pt>
                <c:pt idx="11022">
                  <c:v>9.16</c:v>
                </c:pt>
                <c:pt idx="11023">
                  <c:v>9.1609999999999996</c:v>
                </c:pt>
                <c:pt idx="11024">
                  <c:v>9.1609999999999996</c:v>
                </c:pt>
                <c:pt idx="11025">
                  <c:v>9.1620000000000008</c:v>
                </c:pt>
                <c:pt idx="11026">
                  <c:v>9.1630000000000003</c:v>
                </c:pt>
                <c:pt idx="11027">
                  <c:v>9.1639999999999997</c:v>
                </c:pt>
                <c:pt idx="11028">
                  <c:v>9.1649999999999991</c:v>
                </c:pt>
                <c:pt idx="11029">
                  <c:v>9.1649999999999991</c:v>
                </c:pt>
                <c:pt idx="11030">
                  <c:v>9.1660000000000004</c:v>
                </c:pt>
                <c:pt idx="11031">
                  <c:v>9.1669999999999998</c:v>
                </c:pt>
                <c:pt idx="11032">
                  <c:v>9.1679999999999993</c:v>
                </c:pt>
                <c:pt idx="11033">
                  <c:v>9.1690000000000005</c:v>
                </c:pt>
                <c:pt idx="11034">
                  <c:v>9.17</c:v>
                </c:pt>
                <c:pt idx="11035">
                  <c:v>9.17</c:v>
                </c:pt>
                <c:pt idx="11036">
                  <c:v>9.1709999999999994</c:v>
                </c:pt>
                <c:pt idx="11037">
                  <c:v>9.1720000000000006</c:v>
                </c:pt>
                <c:pt idx="11038">
                  <c:v>9.173</c:v>
                </c:pt>
                <c:pt idx="11039">
                  <c:v>9.1739999999999995</c:v>
                </c:pt>
                <c:pt idx="11040">
                  <c:v>9.1750000000000007</c:v>
                </c:pt>
                <c:pt idx="11041">
                  <c:v>9.1750000000000007</c:v>
                </c:pt>
                <c:pt idx="11042">
                  <c:v>9.1760000000000002</c:v>
                </c:pt>
                <c:pt idx="11043">
                  <c:v>9.1769999999999996</c:v>
                </c:pt>
                <c:pt idx="11044">
                  <c:v>9.1780000000000008</c:v>
                </c:pt>
                <c:pt idx="11045">
                  <c:v>9.1790000000000003</c:v>
                </c:pt>
                <c:pt idx="11046">
                  <c:v>9.18</c:v>
                </c:pt>
                <c:pt idx="11047">
                  <c:v>9.18</c:v>
                </c:pt>
                <c:pt idx="11048">
                  <c:v>9.1809999999999992</c:v>
                </c:pt>
                <c:pt idx="11049">
                  <c:v>9.1820000000000004</c:v>
                </c:pt>
                <c:pt idx="11050">
                  <c:v>9.1829999999999998</c:v>
                </c:pt>
                <c:pt idx="11051">
                  <c:v>9.1839999999999993</c:v>
                </c:pt>
                <c:pt idx="11052">
                  <c:v>9.1850000000000005</c:v>
                </c:pt>
                <c:pt idx="11053">
                  <c:v>9.1850000000000005</c:v>
                </c:pt>
                <c:pt idx="11054">
                  <c:v>9.1859999999999999</c:v>
                </c:pt>
                <c:pt idx="11055">
                  <c:v>9.1869999999999994</c:v>
                </c:pt>
                <c:pt idx="11056">
                  <c:v>9.1880000000000006</c:v>
                </c:pt>
                <c:pt idx="11057">
                  <c:v>9.1890000000000001</c:v>
                </c:pt>
                <c:pt idx="11058">
                  <c:v>9.19</c:v>
                </c:pt>
                <c:pt idx="11059">
                  <c:v>9.19</c:v>
                </c:pt>
                <c:pt idx="11060">
                  <c:v>9.1910000000000007</c:v>
                </c:pt>
                <c:pt idx="11061">
                  <c:v>9.1920000000000002</c:v>
                </c:pt>
                <c:pt idx="11062">
                  <c:v>9.1929999999999996</c:v>
                </c:pt>
                <c:pt idx="11063">
                  <c:v>9.1940000000000008</c:v>
                </c:pt>
                <c:pt idx="11064">
                  <c:v>9.1950000000000003</c:v>
                </c:pt>
                <c:pt idx="11065">
                  <c:v>9.1950000000000003</c:v>
                </c:pt>
                <c:pt idx="11066">
                  <c:v>9.1959999999999997</c:v>
                </c:pt>
                <c:pt idx="11067">
                  <c:v>9.1969999999999992</c:v>
                </c:pt>
                <c:pt idx="11068">
                  <c:v>9.1980000000000004</c:v>
                </c:pt>
                <c:pt idx="11069">
                  <c:v>9.1989999999999998</c:v>
                </c:pt>
                <c:pt idx="11070">
                  <c:v>9.1999999999999993</c:v>
                </c:pt>
                <c:pt idx="11071">
                  <c:v>9.1999999999999993</c:v>
                </c:pt>
                <c:pt idx="11072">
                  <c:v>9.2010000000000005</c:v>
                </c:pt>
                <c:pt idx="11073">
                  <c:v>9.202</c:v>
                </c:pt>
                <c:pt idx="11074">
                  <c:v>9.2029999999999994</c:v>
                </c:pt>
                <c:pt idx="11075">
                  <c:v>9.2040000000000006</c:v>
                </c:pt>
                <c:pt idx="11076">
                  <c:v>9.2050000000000001</c:v>
                </c:pt>
                <c:pt idx="11077">
                  <c:v>9.2050000000000001</c:v>
                </c:pt>
                <c:pt idx="11078">
                  <c:v>9.2059999999999995</c:v>
                </c:pt>
                <c:pt idx="11079">
                  <c:v>9.2070000000000007</c:v>
                </c:pt>
                <c:pt idx="11080">
                  <c:v>9.2080000000000002</c:v>
                </c:pt>
                <c:pt idx="11081">
                  <c:v>9.2089999999999996</c:v>
                </c:pt>
                <c:pt idx="11082">
                  <c:v>9.2100000000000009</c:v>
                </c:pt>
                <c:pt idx="11083">
                  <c:v>9.2100000000000009</c:v>
                </c:pt>
                <c:pt idx="11084">
                  <c:v>9.2110000000000003</c:v>
                </c:pt>
                <c:pt idx="11085">
                  <c:v>9.2119999999999997</c:v>
                </c:pt>
                <c:pt idx="11086">
                  <c:v>9.2129999999999992</c:v>
                </c:pt>
                <c:pt idx="11087">
                  <c:v>9.2140000000000004</c:v>
                </c:pt>
                <c:pt idx="11088">
                  <c:v>9.2149999999999999</c:v>
                </c:pt>
                <c:pt idx="11089">
                  <c:v>9.2149999999999999</c:v>
                </c:pt>
                <c:pt idx="11090">
                  <c:v>9.2159999999999993</c:v>
                </c:pt>
                <c:pt idx="11091">
                  <c:v>9.2170000000000005</c:v>
                </c:pt>
                <c:pt idx="11092">
                  <c:v>9.218</c:v>
                </c:pt>
                <c:pt idx="11093">
                  <c:v>9.2189999999999994</c:v>
                </c:pt>
                <c:pt idx="11094">
                  <c:v>9.2189999999999994</c:v>
                </c:pt>
                <c:pt idx="11095">
                  <c:v>9.2200000000000006</c:v>
                </c:pt>
                <c:pt idx="11096">
                  <c:v>9.2210000000000001</c:v>
                </c:pt>
                <c:pt idx="11097">
                  <c:v>9.2219999999999995</c:v>
                </c:pt>
                <c:pt idx="11098">
                  <c:v>9.2230000000000008</c:v>
                </c:pt>
                <c:pt idx="11099">
                  <c:v>9.2240000000000002</c:v>
                </c:pt>
                <c:pt idx="11100">
                  <c:v>9.2240000000000002</c:v>
                </c:pt>
                <c:pt idx="11101">
                  <c:v>9.2249999999999996</c:v>
                </c:pt>
                <c:pt idx="11102">
                  <c:v>9.2260000000000009</c:v>
                </c:pt>
                <c:pt idx="11103">
                  <c:v>9.2270000000000003</c:v>
                </c:pt>
                <c:pt idx="11104">
                  <c:v>9.2279999999999998</c:v>
                </c:pt>
                <c:pt idx="11105">
                  <c:v>9.2289999999999992</c:v>
                </c:pt>
                <c:pt idx="11106">
                  <c:v>9.2289999999999992</c:v>
                </c:pt>
                <c:pt idx="11107">
                  <c:v>9.23</c:v>
                </c:pt>
                <c:pt idx="11108">
                  <c:v>9.2309999999999999</c:v>
                </c:pt>
                <c:pt idx="11109">
                  <c:v>9.2319999999999993</c:v>
                </c:pt>
                <c:pt idx="11110">
                  <c:v>9.2330000000000005</c:v>
                </c:pt>
                <c:pt idx="11111">
                  <c:v>9.234</c:v>
                </c:pt>
                <c:pt idx="11112">
                  <c:v>9.234</c:v>
                </c:pt>
                <c:pt idx="11113">
                  <c:v>9.2349999999999994</c:v>
                </c:pt>
                <c:pt idx="11114">
                  <c:v>9.2360000000000007</c:v>
                </c:pt>
                <c:pt idx="11115">
                  <c:v>9.2370000000000001</c:v>
                </c:pt>
                <c:pt idx="11116">
                  <c:v>9.2379999999999995</c:v>
                </c:pt>
                <c:pt idx="11117">
                  <c:v>9.2390000000000008</c:v>
                </c:pt>
                <c:pt idx="11118">
                  <c:v>9.2390000000000008</c:v>
                </c:pt>
                <c:pt idx="11119">
                  <c:v>9.24</c:v>
                </c:pt>
                <c:pt idx="11120">
                  <c:v>9.2409999999999997</c:v>
                </c:pt>
                <c:pt idx="11121">
                  <c:v>9.2420000000000009</c:v>
                </c:pt>
                <c:pt idx="11122">
                  <c:v>9.2430000000000003</c:v>
                </c:pt>
                <c:pt idx="11123">
                  <c:v>9.2439999999999998</c:v>
                </c:pt>
                <c:pt idx="11124">
                  <c:v>9.2439999999999998</c:v>
                </c:pt>
                <c:pt idx="11125">
                  <c:v>9.2449999999999992</c:v>
                </c:pt>
                <c:pt idx="11126">
                  <c:v>9.2460000000000004</c:v>
                </c:pt>
                <c:pt idx="11127">
                  <c:v>9.2469999999999999</c:v>
                </c:pt>
                <c:pt idx="11128">
                  <c:v>9.2479999999999993</c:v>
                </c:pt>
                <c:pt idx="11129">
                  <c:v>9.2490000000000006</c:v>
                </c:pt>
                <c:pt idx="11130">
                  <c:v>9.2490000000000006</c:v>
                </c:pt>
                <c:pt idx="11131">
                  <c:v>9.25</c:v>
                </c:pt>
                <c:pt idx="11132">
                  <c:v>9.2509999999999994</c:v>
                </c:pt>
                <c:pt idx="11133">
                  <c:v>9.2520000000000007</c:v>
                </c:pt>
                <c:pt idx="11134">
                  <c:v>9.2530000000000001</c:v>
                </c:pt>
                <c:pt idx="11135">
                  <c:v>9.2539999999999996</c:v>
                </c:pt>
                <c:pt idx="11136">
                  <c:v>9.2539999999999996</c:v>
                </c:pt>
                <c:pt idx="11137">
                  <c:v>9.2550000000000008</c:v>
                </c:pt>
                <c:pt idx="11138">
                  <c:v>9.2560000000000002</c:v>
                </c:pt>
                <c:pt idx="11139">
                  <c:v>9.2569999999999997</c:v>
                </c:pt>
                <c:pt idx="11140">
                  <c:v>9.2579999999999991</c:v>
                </c:pt>
                <c:pt idx="11141">
                  <c:v>9.2590000000000003</c:v>
                </c:pt>
                <c:pt idx="11142">
                  <c:v>9.2590000000000003</c:v>
                </c:pt>
                <c:pt idx="11143">
                  <c:v>9.26</c:v>
                </c:pt>
                <c:pt idx="11144">
                  <c:v>9.2609999999999992</c:v>
                </c:pt>
                <c:pt idx="11145">
                  <c:v>9.2620000000000005</c:v>
                </c:pt>
                <c:pt idx="11146">
                  <c:v>9.2629999999999999</c:v>
                </c:pt>
                <c:pt idx="11147">
                  <c:v>9.2639999999999993</c:v>
                </c:pt>
                <c:pt idx="11148">
                  <c:v>9.2639999999999993</c:v>
                </c:pt>
                <c:pt idx="11149">
                  <c:v>9.2650000000000006</c:v>
                </c:pt>
                <c:pt idx="11150">
                  <c:v>9.266</c:v>
                </c:pt>
                <c:pt idx="11151">
                  <c:v>9.2669999999999995</c:v>
                </c:pt>
                <c:pt idx="11152">
                  <c:v>9.2680000000000007</c:v>
                </c:pt>
                <c:pt idx="11153">
                  <c:v>9.2680000000000007</c:v>
                </c:pt>
                <c:pt idx="11154">
                  <c:v>9.2690000000000001</c:v>
                </c:pt>
                <c:pt idx="11155">
                  <c:v>9.27</c:v>
                </c:pt>
                <c:pt idx="11156">
                  <c:v>9.2710000000000008</c:v>
                </c:pt>
                <c:pt idx="11157">
                  <c:v>9.2720000000000002</c:v>
                </c:pt>
                <c:pt idx="11158">
                  <c:v>9.2729999999999997</c:v>
                </c:pt>
                <c:pt idx="11159">
                  <c:v>9.2729999999999997</c:v>
                </c:pt>
                <c:pt idx="11160">
                  <c:v>9.2739999999999991</c:v>
                </c:pt>
                <c:pt idx="11161">
                  <c:v>9.2750000000000004</c:v>
                </c:pt>
                <c:pt idx="11162">
                  <c:v>9.2759999999999998</c:v>
                </c:pt>
                <c:pt idx="11163">
                  <c:v>9.2769999999999992</c:v>
                </c:pt>
                <c:pt idx="11164">
                  <c:v>9.2780000000000005</c:v>
                </c:pt>
                <c:pt idx="11165">
                  <c:v>9.2780000000000005</c:v>
                </c:pt>
                <c:pt idx="11166">
                  <c:v>9.2789999999999999</c:v>
                </c:pt>
                <c:pt idx="11167">
                  <c:v>9.2799999999999994</c:v>
                </c:pt>
                <c:pt idx="11168">
                  <c:v>9.2810000000000006</c:v>
                </c:pt>
                <c:pt idx="11169">
                  <c:v>9.282</c:v>
                </c:pt>
                <c:pt idx="11170">
                  <c:v>9.2829999999999995</c:v>
                </c:pt>
                <c:pt idx="11171">
                  <c:v>9.2829999999999995</c:v>
                </c:pt>
                <c:pt idx="11172">
                  <c:v>9.2840000000000007</c:v>
                </c:pt>
                <c:pt idx="11173">
                  <c:v>9.2850000000000001</c:v>
                </c:pt>
                <c:pt idx="11174">
                  <c:v>9.2859999999999996</c:v>
                </c:pt>
                <c:pt idx="11175">
                  <c:v>9.2870000000000008</c:v>
                </c:pt>
                <c:pt idx="11176">
                  <c:v>9.2880000000000003</c:v>
                </c:pt>
                <c:pt idx="11177">
                  <c:v>9.2880000000000003</c:v>
                </c:pt>
                <c:pt idx="11178">
                  <c:v>9.2889999999999997</c:v>
                </c:pt>
                <c:pt idx="11179">
                  <c:v>9.2899999999999991</c:v>
                </c:pt>
                <c:pt idx="11180">
                  <c:v>9.2910000000000004</c:v>
                </c:pt>
                <c:pt idx="11181">
                  <c:v>9.2919999999999998</c:v>
                </c:pt>
                <c:pt idx="11182">
                  <c:v>9.2929999999999993</c:v>
                </c:pt>
                <c:pt idx="11183">
                  <c:v>9.2929999999999993</c:v>
                </c:pt>
                <c:pt idx="11184">
                  <c:v>9.2940000000000005</c:v>
                </c:pt>
                <c:pt idx="11185">
                  <c:v>9.2949999999999999</c:v>
                </c:pt>
                <c:pt idx="11186">
                  <c:v>9.2959999999999994</c:v>
                </c:pt>
                <c:pt idx="11187">
                  <c:v>9.2970000000000006</c:v>
                </c:pt>
                <c:pt idx="11188">
                  <c:v>9.298</c:v>
                </c:pt>
                <c:pt idx="11189">
                  <c:v>9.298</c:v>
                </c:pt>
                <c:pt idx="11190">
                  <c:v>9.2989999999999995</c:v>
                </c:pt>
                <c:pt idx="11191">
                  <c:v>9.3000000000000007</c:v>
                </c:pt>
                <c:pt idx="11192">
                  <c:v>9.3010000000000002</c:v>
                </c:pt>
                <c:pt idx="11193">
                  <c:v>9.3019999999999996</c:v>
                </c:pt>
                <c:pt idx="11194">
                  <c:v>9.3030000000000008</c:v>
                </c:pt>
                <c:pt idx="11195">
                  <c:v>9.3030000000000008</c:v>
                </c:pt>
                <c:pt idx="11196">
                  <c:v>9.3040000000000003</c:v>
                </c:pt>
                <c:pt idx="11197">
                  <c:v>9.3049999999999997</c:v>
                </c:pt>
                <c:pt idx="11198">
                  <c:v>9.3059999999999992</c:v>
                </c:pt>
                <c:pt idx="11199">
                  <c:v>9.3070000000000004</c:v>
                </c:pt>
                <c:pt idx="11200">
                  <c:v>9.3079999999999998</c:v>
                </c:pt>
                <c:pt idx="11201">
                  <c:v>9.3079999999999998</c:v>
                </c:pt>
                <c:pt idx="11202">
                  <c:v>9.3089999999999993</c:v>
                </c:pt>
                <c:pt idx="11203">
                  <c:v>9.31</c:v>
                </c:pt>
                <c:pt idx="11204">
                  <c:v>9.3109999999999999</c:v>
                </c:pt>
                <c:pt idx="11205">
                  <c:v>9.3119999999999994</c:v>
                </c:pt>
                <c:pt idx="11206">
                  <c:v>9.3130000000000006</c:v>
                </c:pt>
                <c:pt idx="11207">
                  <c:v>9.3130000000000006</c:v>
                </c:pt>
                <c:pt idx="11208">
                  <c:v>9.3140000000000001</c:v>
                </c:pt>
                <c:pt idx="11209">
                  <c:v>9.3149999999999995</c:v>
                </c:pt>
                <c:pt idx="11210">
                  <c:v>9.3160000000000007</c:v>
                </c:pt>
                <c:pt idx="11211">
                  <c:v>9.3170000000000002</c:v>
                </c:pt>
                <c:pt idx="11212">
                  <c:v>9.3179999999999996</c:v>
                </c:pt>
                <c:pt idx="11213">
                  <c:v>9.3179999999999996</c:v>
                </c:pt>
                <c:pt idx="11214">
                  <c:v>9.3190000000000008</c:v>
                </c:pt>
                <c:pt idx="11215">
                  <c:v>9.32</c:v>
                </c:pt>
                <c:pt idx="11216">
                  <c:v>9.3209999999999997</c:v>
                </c:pt>
                <c:pt idx="11217">
                  <c:v>9.3219999999999992</c:v>
                </c:pt>
                <c:pt idx="11218">
                  <c:v>9.3219999999999992</c:v>
                </c:pt>
                <c:pt idx="11219">
                  <c:v>9.3230000000000004</c:v>
                </c:pt>
                <c:pt idx="11220">
                  <c:v>9.3239999999999998</c:v>
                </c:pt>
                <c:pt idx="11221">
                  <c:v>9.3249999999999993</c:v>
                </c:pt>
                <c:pt idx="11222">
                  <c:v>9.3260000000000005</c:v>
                </c:pt>
                <c:pt idx="11223">
                  <c:v>9.327</c:v>
                </c:pt>
                <c:pt idx="11224">
                  <c:v>9.327</c:v>
                </c:pt>
                <c:pt idx="11225">
                  <c:v>9.3279999999999994</c:v>
                </c:pt>
                <c:pt idx="11226">
                  <c:v>9.3290000000000006</c:v>
                </c:pt>
                <c:pt idx="11227">
                  <c:v>9.33</c:v>
                </c:pt>
                <c:pt idx="11228">
                  <c:v>9.3309999999999995</c:v>
                </c:pt>
                <c:pt idx="11229">
                  <c:v>9.3320000000000007</c:v>
                </c:pt>
                <c:pt idx="11230">
                  <c:v>9.3320000000000007</c:v>
                </c:pt>
                <c:pt idx="11231">
                  <c:v>9.3330000000000002</c:v>
                </c:pt>
                <c:pt idx="11232">
                  <c:v>9.3339999999999996</c:v>
                </c:pt>
                <c:pt idx="11233">
                  <c:v>9.3350000000000009</c:v>
                </c:pt>
                <c:pt idx="11234">
                  <c:v>9.3360000000000003</c:v>
                </c:pt>
                <c:pt idx="11235">
                  <c:v>9.3369999999999997</c:v>
                </c:pt>
                <c:pt idx="11236">
                  <c:v>9.3369999999999997</c:v>
                </c:pt>
                <c:pt idx="11237">
                  <c:v>9.3379999999999992</c:v>
                </c:pt>
                <c:pt idx="11238">
                  <c:v>9.3390000000000004</c:v>
                </c:pt>
                <c:pt idx="11239">
                  <c:v>9.34</c:v>
                </c:pt>
                <c:pt idx="11240">
                  <c:v>9.3409999999999993</c:v>
                </c:pt>
                <c:pt idx="11241">
                  <c:v>9.3420000000000005</c:v>
                </c:pt>
                <c:pt idx="11242">
                  <c:v>9.3420000000000005</c:v>
                </c:pt>
                <c:pt idx="11243">
                  <c:v>9.343</c:v>
                </c:pt>
                <c:pt idx="11244">
                  <c:v>9.3439999999999994</c:v>
                </c:pt>
                <c:pt idx="11245">
                  <c:v>9.3450000000000006</c:v>
                </c:pt>
                <c:pt idx="11246">
                  <c:v>9.3460000000000001</c:v>
                </c:pt>
                <c:pt idx="11247">
                  <c:v>9.3469999999999995</c:v>
                </c:pt>
                <c:pt idx="11248">
                  <c:v>9.3469999999999995</c:v>
                </c:pt>
                <c:pt idx="11249">
                  <c:v>9.3480000000000008</c:v>
                </c:pt>
                <c:pt idx="11250">
                  <c:v>9.3490000000000002</c:v>
                </c:pt>
                <c:pt idx="11251">
                  <c:v>9.35</c:v>
                </c:pt>
                <c:pt idx="11252">
                  <c:v>9.3510000000000009</c:v>
                </c:pt>
                <c:pt idx="11253">
                  <c:v>9.3520000000000003</c:v>
                </c:pt>
                <c:pt idx="11254">
                  <c:v>9.3520000000000003</c:v>
                </c:pt>
                <c:pt idx="11255">
                  <c:v>9.3529999999999998</c:v>
                </c:pt>
                <c:pt idx="11256">
                  <c:v>9.3539999999999992</c:v>
                </c:pt>
                <c:pt idx="11257">
                  <c:v>9.3550000000000004</c:v>
                </c:pt>
                <c:pt idx="11258">
                  <c:v>9.3559999999999999</c:v>
                </c:pt>
                <c:pt idx="11259">
                  <c:v>9.3569999999999993</c:v>
                </c:pt>
                <c:pt idx="11260">
                  <c:v>9.3569999999999993</c:v>
                </c:pt>
                <c:pt idx="11261">
                  <c:v>9.3580000000000005</c:v>
                </c:pt>
                <c:pt idx="11262">
                  <c:v>9.359</c:v>
                </c:pt>
                <c:pt idx="11263">
                  <c:v>9.36</c:v>
                </c:pt>
                <c:pt idx="11264">
                  <c:v>9.3610000000000007</c:v>
                </c:pt>
                <c:pt idx="11265">
                  <c:v>9.3620000000000001</c:v>
                </c:pt>
                <c:pt idx="11266">
                  <c:v>9.3620000000000001</c:v>
                </c:pt>
                <c:pt idx="11267">
                  <c:v>9.3629999999999995</c:v>
                </c:pt>
                <c:pt idx="11268">
                  <c:v>9.3640000000000008</c:v>
                </c:pt>
                <c:pt idx="11269">
                  <c:v>9.3650000000000002</c:v>
                </c:pt>
                <c:pt idx="11270">
                  <c:v>9.3659999999999997</c:v>
                </c:pt>
                <c:pt idx="11271">
                  <c:v>9.3670000000000009</c:v>
                </c:pt>
                <c:pt idx="11272">
                  <c:v>9.3670000000000009</c:v>
                </c:pt>
                <c:pt idx="11273">
                  <c:v>9.3680000000000003</c:v>
                </c:pt>
                <c:pt idx="11274">
                  <c:v>9.3689999999999998</c:v>
                </c:pt>
                <c:pt idx="11275">
                  <c:v>9.3699999999999992</c:v>
                </c:pt>
                <c:pt idx="11276">
                  <c:v>9.3710000000000004</c:v>
                </c:pt>
                <c:pt idx="11277">
                  <c:v>9.3710000000000004</c:v>
                </c:pt>
                <c:pt idx="11278">
                  <c:v>9.3719999999999999</c:v>
                </c:pt>
                <c:pt idx="11279">
                  <c:v>9.3729999999999993</c:v>
                </c:pt>
                <c:pt idx="11280">
                  <c:v>9.3740000000000006</c:v>
                </c:pt>
                <c:pt idx="11281">
                  <c:v>9.375</c:v>
                </c:pt>
                <c:pt idx="11282">
                  <c:v>9.3759999999999994</c:v>
                </c:pt>
                <c:pt idx="11283">
                  <c:v>9.3759999999999994</c:v>
                </c:pt>
                <c:pt idx="11284">
                  <c:v>9.3770000000000007</c:v>
                </c:pt>
                <c:pt idx="11285">
                  <c:v>9.3780000000000001</c:v>
                </c:pt>
                <c:pt idx="11286">
                  <c:v>9.3789999999999996</c:v>
                </c:pt>
                <c:pt idx="11287">
                  <c:v>9.3800000000000008</c:v>
                </c:pt>
                <c:pt idx="11288">
                  <c:v>9.3810000000000002</c:v>
                </c:pt>
                <c:pt idx="11289">
                  <c:v>9.3810000000000002</c:v>
                </c:pt>
                <c:pt idx="11290">
                  <c:v>9.3819999999999997</c:v>
                </c:pt>
                <c:pt idx="11291">
                  <c:v>9.3829999999999991</c:v>
                </c:pt>
                <c:pt idx="11292">
                  <c:v>9.3840000000000003</c:v>
                </c:pt>
                <c:pt idx="11293">
                  <c:v>9.3849999999999998</c:v>
                </c:pt>
                <c:pt idx="11294">
                  <c:v>9.3859999999999992</c:v>
                </c:pt>
                <c:pt idx="11295">
                  <c:v>9.3859999999999992</c:v>
                </c:pt>
                <c:pt idx="11296">
                  <c:v>9.3870000000000005</c:v>
                </c:pt>
                <c:pt idx="11297">
                  <c:v>9.3879999999999999</c:v>
                </c:pt>
                <c:pt idx="11298">
                  <c:v>9.3889999999999993</c:v>
                </c:pt>
                <c:pt idx="11299">
                  <c:v>9.39</c:v>
                </c:pt>
                <c:pt idx="11300">
                  <c:v>9.391</c:v>
                </c:pt>
                <c:pt idx="11301">
                  <c:v>9.391</c:v>
                </c:pt>
                <c:pt idx="11302">
                  <c:v>9.3919999999999995</c:v>
                </c:pt>
                <c:pt idx="11303">
                  <c:v>9.3930000000000007</c:v>
                </c:pt>
                <c:pt idx="11304">
                  <c:v>9.3940000000000001</c:v>
                </c:pt>
                <c:pt idx="11305">
                  <c:v>9.3949999999999996</c:v>
                </c:pt>
                <c:pt idx="11306">
                  <c:v>9.3960000000000008</c:v>
                </c:pt>
                <c:pt idx="11307">
                  <c:v>9.3960000000000008</c:v>
                </c:pt>
                <c:pt idx="11308">
                  <c:v>9.3970000000000002</c:v>
                </c:pt>
                <c:pt idx="11309">
                  <c:v>9.3979999999999997</c:v>
                </c:pt>
                <c:pt idx="11310">
                  <c:v>9.3989999999999991</c:v>
                </c:pt>
                <c:pt idx="11311">
                  <c:v>9.4</c:v>
                </c:pt>
                <c:pt idx="11312">
                  <c:v>9.4009999999999998</c:v>
                </c:pt>
                <c:pt idx="11313">
                  <c:v>9.4009999999999998</c:v>
                </c:pt>
                <c:pt idx="11314">
                  <c:v>9.4019999999999992</c:v>
                </c:pt>
                <c:pt idx="11315">
                  <c:v>9.4030000000000005</c:v>
                </c:pt>
                <c:pt idx="11316">
                  <c:v>9.4039999999999999</c:v>
                </c:pt>
                <c:pt idx="11317">
                  <c:v>9.4049999999999994</c:v>
                </c:pt>
                <c:pt idx="11318">
                  <c:v>9.4060000000000006</c:v>
                </c:pt>
                <c:pt idx="11319">
                  <c:v>9.4060000000000006</c:v>
                </c:pt>
                <c:pt idx="11320">
                  <c:v>9.407</c:v>
                </c:pt>
                <c:pt idx="11321">
                  <c:v>9.4079999999999995</c:v>
                </c:pt>
                <c:pt idx="11322">
                  <c:v>9.4090000000000007</c:v>
                </c:pt>
                <c:pt idx="11323">
                  <c:v>9.41</c:v>
                </c:pt>
                <c:pt idx="11324">
                  <c:v>9.4109999999999996</c:v>
                </c:pt>
                <c:pt idx="11325">
                  <c:v>9.4109999999999996</c:v>
                </c:pt>
                <c:pt idx="11326">
                  <c:v>9.4120000000000008</c:v>
                </c:pt>
                <c:pt idx="11327">
                  <c:v>9.4130000000000003</c:v>
                </c:pt>
                <c:pt idx="11328">
                  <c:v>9.4139999999999997</c:v>
                </c:pt>
                <c:pt idx="11329">
                  <c:v>9.4149999999999991</c:v>
                </c:pt>
                <c:pt idx="11330">
                  <c:v>9.4160000000000004</c:v>
                </c:pt>
                <c:pt idx="11331">
                  <c:v>9.4160000000000004</c:v>
                </c:pt>
                <c:pt idx="11332">
                  <c:v>9.4169999999999998</c:v>
                </c:pt>
                <c:pt idx="11333">
                  <c:v>9.4179999999999993</c:v>
                </c:pt>
                <c:pt idx="11334">
                  <c:v>9.4190000000000005</c:v>
                </c:pt>
                <c:pt idx="11335">
                  <c:v>9.42</c:v>
                </c:pt>
                <c:pt idx="11336">
                  <c:v>9.4209999999999994</c:v>
                </c:pt>
                <c:pt idx="11337">
                  <c:v>9.4209999999999994</c:v>
                </c:pt>
                <c:pt idx="11338">
                  <c:v>9.4220000000000006</c:v>
                </c:pt>
                <c:pt idx="11339">
                  <c:v>9.423</c:v>
                </c:pt>
                <c:pt idx="11340">
                  <c:v>9.4239999999999995</c:v>
                </c:pt>
                <c:pt idx="11341">
                  <c:v>9.4250000000000007</c:v>
                </c:pt>
                <c:pt idx="11342">
                  <c:v>9.4250000000000007</c:v>
                </c:pt>
                <c:pt idx="11343">
                  <c:v>9.4260000000000002</c:v>
                </c:pt>
                <c:pt idx="11344">
                  <c:v>9.4269999999999996</c:v>
                </c:pt>
                <c:pt idx="11345">
                  <c:v>9.4280000000000008</c:v>
                </c:pt>
                <c:pt idx="11346">
                  <c:v>9.4290000000000003</c:v>
                </c:pt>
                <c:pt idx="11347">
                  <c:v>9.43</c:v>
                </c:pt>
                <c:pt idx="11348">
                  <c:v>9.43</c:v>
                </c:pt>
                <c:pt idx="11349">
                  <c:v>9.4309999999999992</c:v>
                </c:pt>
                <c:pt idx="11350">
                  <c:v>9.4320000000000004</c:v>
                </c:pt>
                <c:pt idx="11351">
                  <c:v>9.4329999999999998</c:v>
                </c:pt>
                <c:pt idx="11352">
                  <c:v>9.4339999999999993</c:v>
                </c:pt>
                <c:pt idx="11353">
                  <c:v>9.4350000000000005</c:v>
                </c:pt>
                <c:pt idx="11354">
                  <c:v>9.4350000000000005</c:v>
                </c:pt>
                <c:pt idx="11355">
                  <c:v>9.4359999999999999</c:v>
                </c:pt>
                <c:pt idx="11356">
                  <c:v>9.4369999999999994</c:v>
                </c:pt>
                <c:pt idx="11357">
                  <c:v>9.4380000000000006</c:v>
                </c:pt>
                <c:pt idx="11358">
                  <c:v>9.4390000000000001</c:v>
                </c:pt>
                <c:pt idx="11359">
                  <c:v>9.44</c:v>
                </c:pt>
                <c:pt idx="11360">
                  <c:v>9.44</c:v>
                </c:pt>
                <c:pt idx="11361">
                  <c:v>9.4410000000000007</c:v>
                </c:pt>
                <c:pt idx="11362">
                  <c:v>9.4420000000000002</c:v>
                </c:pt>
                <c:pt idx="11363">
                  <c:v>9.4429999999999996</c:v>
                </c:pt>
                <c:pt idx="11364">
                  <c:v>9.4440000000000008</c:v>
                </c:pt>
                <c:pt idx="11365">
                  <c:v>9.4450000000000003</c:v>
                </c:pt>
                <c:pt idx="11366">
                  <c:v>9.4450000000000003</c:v>
                </c:pt>
                <c:pt idx="11367">
                  <c:v>9.4459999999999997</c:v>
                </c:pt>
                <c:pt idx="11368">
                  <c:v>9.4469999999999992</c:v>
                </c:pt>
                <c:pt idx="11369">
                  <c:v>9.4480000000000004</c:v>
                </c:pt>
                <c:pt idx="11370">
                  <c:v>9.4489999999999998</c:v>
                </c:pt>
                <c:pt idx="11371">
                  <c:v>9.4499999999999993</c:v>
                </c:pt>
                <c:pt idx="11372">
                  <c:v>9.4499999999999993</c:v>
                </c:pt>
                <c:pt idx="11373">
                  <c:v>9.4510000000000005</c:v>
                </c:pt>
                <c:pt idx="11374">
                  <c:v>9.452</c:v>
                </c:pt>
                <c:pt idx="11375">
                  <c:v>9.4529999999999994</c:v>
                </c:pt>
                <c:pt idx="11376">
                  <c:v>9.4540000000000006</c:v>
                </c:pt>
                <c:pt idx="11377">
                  <c:v>9.4550000000000001</c:v>
                </c:pt>
                <c:pt idx="11378">
                  <c:v>9.4550000000000001</c:v>
                </c:pt>
                <c:pt idx="11379">
                  <c:v>9.4559999999999995</c:v>
                </c:pt>
                <c:pt idx="11380">
                  <c:v>9.4570000000000007</c:v>
                </c:pt>
                <c:pt idx="11381">
                  <c:v>9.4580000000000002</c:v>
                </c:pt>
                <c:pt idx="11382">
                  <c:v>9.4589999999999996</c:v>
                </c:pt>
                <c:pt idx="11383">
                  <c:v>9.4600000000000009</c:v>
                </c:pt>
                <c:pt idx="11384">
                  <c:v>9.4600000000000009</c:v>
                </c:pt>
                <c:pt idx="11385">
                  <c:v>9.4610000000000003</c:v>
                </c:pt>
                <c:pt idx="11386">
                  <c:v>9.4619999999999997</c:v>
                </c:pt>
                <c:pt idx="11387">
                  <c:v>9.4629999999999992</c:v>
                </c:pt>
                <c:pt idx="11388">
                  <c:v>9.4640000000000004</c:v>
                </c:pt>
                <c:pt idx="11389">
                  <c:v>9.4649999999999999</c:v>
                </c:pt>
                <c:pt idx="11390">
                  <c:v>9.4649999999999999</c:v>
                </c:pt>
                <c:pt idx="11391">
                  <c:v>9.4659999999999993</c:v>
                </c:pt>
                <c:pt idx="11392">
                  <c:v>9.4670000000000005</c:v>
                </c:pt>
                <c:pt idx="11393">
                  <c:v>9.468</c:v>
                </c:pt>
                <c:pt idx="11394">
                  <c:v>9.4689999999999994</c:v>
                </c:pt>
                <c:pt idx="11395">
                  <c:v>9.4700000000000006</c:v>
                </c:pt>
                <c:pt idx="11396">
                  <c:v>9.4700000000000006</c:v>
                </c:pt>
                <c:pt idx="11397">
                  <c:v>9.4710000000000001</c:v>
                </c:pt>
                <c:pt idx="11398">
                  <c:v>9.4719999999999995</c:v>
                </c:pt>
                <c:pt idx="11399">
                  <c:v>9.4730000000000008</c:v>
                </c:pt>
                <c:pt idx="11400">
                  <c:v>9.4740000000000002</c:v>
                </c:pt>
                <c:pt idx="11401">
                  <c:v>9.4740000000000002</c:v>
                </c:pt>
                <c:pt idx="11402">
                  <c:v>9.4749999999999996</c:v>
                </c:pt>
                <c:pt idx="11403">
                  <c:v>9.4760000000000009</c:v>
                </c:pt>
                <c:pt idx="11404">
                  <c:v>9.4770000000000003</c:v>
                </c:pt>
                <c:pt idx="11405">
                  <c:v>9.4779999999999998</c:v>
                </c:pt>
                <c:pt idx="11406">
                  <c:v>9.4789999999999992</c:v>
                </c:pt>
                <c:pt idx="11407">
                  <c:v>9.4789999999999992</c:v>
                </c:pt>
                <c:pt idx="11408">
                  <c:v>9.48</c:v>
                </c:pt>
                <c:pt idx="11409">
                  <c:v>9.4809999999999999</c:v>
                </c:pt>
                <c:pt idx="11410">
                  <c:v>9.4819999999999993</c:v>
                </c:pt>
                <c:pt idx="11411">
                  <c:v>9.4830000000000005</c:v>
                </c:pt>
                <c:pt idx="11412">
                  <c:v>9.484</c:v>
                </c:pt>
                <c:pt idx="11413">
                  <c:v>9.484</c:v>
                </c:pt>
                <c:pt idx="11414">
                  <c:v>9.4849999999999994</c:v>
                </c:pt>
                <c:pt idx="11415">
                  <c:v>9.4860000000000007</c:v>
                </c:pt>
                <c:pt idx="11416">
                  <c:v>9.4870000000000001</c:v>
                </c:pt>
                <c:pt idx="11417">
                  <c:v>9.4879999999999995</c:v>
                </c:pt>
                <c:pt idx="11418">
                  <c:v>9.4890000000000008</c:v>
                </c:pt>
                <c:pt idx="11419">
                  <c:v>9.4890000000000008</c:v>
                </c:pt>
                <c:pt idx="11420">
                  <c:v>9.49</c:v>
                </c:pt>
                <c:pt idx="11421">
                  <c:v>9.4909999999999997</c:v>
                </c:pt>
                <c:pt idx="11422">
                  <c:v>9.4920000000000009</c:v>
                </c:pt>
                <c:pt idx="11423">
                  <c:v>9.4930000000000003</c:v>
                </c:pt>
                <c:pt idx="11424">
                  <c:v>9.4939999999999998</c:v>
                </c:pt>
                <c:pt idx="11425">
                  <c:v>9.4939999999999998</c:v>
                </c:pt>
                <c:pt idx="11426">
                  <c:v>9.4949999999999992</c:v>
                </c:pt>
                <c:pt idx="11427">
                  <c:v>9.4960000000000004</c:v>
                </c:pt>
                <c:pt idx="11428">
                  <c:v>9.4969999999999999</c:v>
                </c:pt>
                <c:pt idx="11429">
                  <c:v>9.4979999999999993</c:v>
                </c:pt>
                <c:pt idx="11430">
                  <c:v>9.4990000000000006</c:v>
                </c:pt>
                <c:pt idx="11431">
                  <c:v>9.4990000000000006</c:v>
                </c:pt>
                <c:pt idx="11432">
                  <c:v>9.5</c:v>
                </c:pt>
                <c:pt idx="11433">
                  <c:v>9.5009999999999994</c:v>
                </c:pt>
                <c:pt idx="11434">
                  <c:v>9.5020000000000007</c:v>
                </c:pt>
                <c:pt idx="11435">
                  <c:v>9.5030000000000001</c:v>
                </c:pt>
                <c:pt idx="11436">
                  <c:v>9.5039999999999996</c:v>
                </c:pt>
                <c:pt idx="11437">
                  <c:v>9.5039999999999996</c:v>
                </c:pt>
                <c:pt idx="11438">
                  <c:v>9.5050000000000008</c:v>
                </c:pt>
                <c:pt idx="11439">
                  <c:v>9.5060000000000002</c:v>
                </c:pt>
                <c:pt idx="11440">
                  <c:v>9.5069999999999997</c:v>
                </c:pt>
                <c:pt idx="11441">
                  <c:v>9.5079999999999991</c:v>
                </c:pt>
                <c:pt idx="11442">
                  <c:v>9.5090000000000003</c:v>
                </c:pt>
                <c:pt idx="11443">
                  <c:v>9.5090000000000003</c:v>
                </c:pt>
                <c:pt idx="11444">
                  <c:v>9.51</c:v>
                </c:pt>
                <c:pt idx="11445">
                  <c:v>9.5109999999999992</c:v>
                </c:pt>
                <c:pt idx="11446">
                  <c:v>9.5120000000000005</c:v>
                </c:pt>
                <c:pt idx="11447">
                  <c:v>9.5129999999999999</c:v>
                </c:pt>
                <c:pt idx="11448">
                  <c:v>9.5139999999999993</c:v>
                </c:pt>
                <c:pt idx="11449">
                  <c:v>9.5139999999999993</c:v>
                </c:pt>
                <c:pt idx="11450">
                  <c:v>9.5150000000000006</c:v>
                </c:pt>
                <c:pt idx="11451">
                  <c:v>9.516</c:v>
                </c:pt>
                <c:pt idx="11452">
                  <c:v>9.5169999999999995</c:v>
                </c:pt>
                <c:pt idx="11453">
                  <c:v>9.5180000000000007</c:v>
                </c:pt>
                <c:pt idx="11454">
                  <c:v>9.5190000000000001</c:v>
                </c:pt>
                <c:pt idx="11455">
                  <c:v>9.5190000000000001</c:v>
                </c:pt>
                <c:pt idx="11456">
                  <c:v>9.52</c:v>
                </c:pt>
                <c:pt idx="11457">
                  <c:v>9.5210000000000008</c:v>
                </c:pt>
                <c:pt idx="11458">
                  <c:v>9.5220000000000002</c:v>
                </c:pt>
                <c:pt idx="11459">
                  <c:v>9.5229999999999997</c:v>
                </c:pt>
                <c:pt idx="11460">
                  <c:v>9.5239999999999991</c:v>
                </c:pt>
                <c:pt idx="11461">
                  <c:v>9.5239999999999991</c:v>
                </c:pt>
                <c:pt idx="11462">
                  <c:v>9.5250000000000004</c:v>
                </c:pt>
                <c:pt idx="11463">
                  <c:v>9.5259999999999998</c:v>
                </c:pt>
                <c:pt idx="11464">
                  <c:v>9.5269999999999992</c:v>
                </c:pt>
                <c:pt idx="11465">
                  <c:v>9.5280000000000005</c:v>
                </c:pt>
                <c:pt idx="11466">
                  <c:v>9.5280000000000005</c:v>
                </c:pt>
                <c:pt idx="11467">
                  <c:v>9.5289999999999999</c:v>
                </c:pt>
                <c:pt idx="11468">
                  <c:v>9.5299999999999994</c:v>
                </c:pt>
                <c:pt idx="11469">
                  <c:v>9.5310000000000006</c:v>
                </c:pt>
                <c:pt idx="11470">
                  <c:v>9.532</c:v>
                </c:pt>
                <c:pt idx="11471">
                  <c:v>9.5329999999999995</c:v>
                </c:pt>
                <c:pt idx="11472">
                  <c:v>9.5329999999999995</c:v>
                </c:pt>
                <c:pt idx="11473">
                  <c:v>9.5340000000000007</c:v>
                </c:pt>
                <c:pt idx="11474">
                  <c:v>9.5350000000000001</c:v>
                </c:pt>
                <c:pt idx="11475">
                  <c:v>9.5359999999999996</c:v>
                </c:pt>
                <c:pt idx="11476">
                  <c:v>9.5370000000000008</c:v>
                </c:pt>
                <c:pt idx="11477">
                  <c:v>9.5380000000000003</c:v>
                </c:pt>
                <c:pt idx="11478">
                  <c:v>9.5380000000000003</c:v>
                </c:pt>
                <c:pt idx="11479">
                  <c:v>9.5389999999999997</c:v>
                </c:pt>
                <c:pt idx="11480">
                  <c:v>9.5399999999999991</c:v>
                </c:pt>
                <c:pt idx="11481">
                  <c:v>9.5410000000000004</c:v>
                </c:pt>
                <c:pt idx="11482">
                  <c:v>9.5419999999999998</c:v>
                </c:pt>
                <c:pt idx="11483">
                  <c:v>9.5429999999999993</c:v>
                </c:pt>
                <c:pt idx="11484">
                  <c:v>9.5429999999999993</c:v>
                </c:pt>
                <c:pt idx="11485">
                  <c:v>9.5440000000000005</c:v>
                </c:pt>
                <c:pt idx="11486">
                  <c:v>9.5449999999999999</c:v>
                </c:pt>
                <c:pt idx="11487">
                  <c:v>9.5459999999999994</c:v>
                </c:pt>
                <c:pt idx="11488">
                  <c:v>9.5470000000000006</c:v>
                </c:pt>
                <c:pt idx="11489">
                  <c:v>9.548</c:v>
                </c:pt>
                <c:pt idx="11490">
                  <c:v>9.548</c:v>
                </c:pt>
                <c:pt idx="11491">
                  <c:v>9.5489999999999995</c:v>
                </c:pt>
                <c:pt idx="11492">
                  <c:v>9.5500000000000007</c:v>
                </c:pt>
                <c:pt idx="11493">
                  <c:v>9.5510000000000002</c:v>
                </c:pt>
                <c:pt idx="11494">
                  <c:v>9.5519999999999996</c:v>
                </c:pt>
                <c:pt idx="11495">
                  <c:v>9.5530000000000008</c:v>
                </c:pt>
                <c:pt idx="11496">
                  <c:v>9.5530000000000008</c:v>
                </c:pt>
                <c:pt idx="11497">
                  <c:v>9.5540000000000003</c:v>
                </c:pt>
                <c:pt idx="11498">
                  <c:v>9.5549999999999997</c:v>
                </c:pt>
                <c:pt idx="11499">
                  <c:v>9.5559999999999992</c:v>
                </c:pt>
                <c:pt idx="11500">
                  <c:v>9.5570000000000004</c:v>
                </c:pt>
                <c:pt idx="11501">
                  <c:v>9.5579999999999998</c:v>
                </c:pt>
                <c:pt idx="11502">
                  <c:v>9.5579999999999998</c:v>
                </c:pt>
                <c:pt idx="11503">
                  <c:v>9.5589999999999993</c:v>
                </c:pt>
                <c:pt idx="11504">
                  <c:v>9.56</c:v>
                </c:pt>
                <c:pt idx="11505">
                  <c:v>9.5609999999999999</c:v>
                </c:pt>
                <c:pt idx="11506">
                  <c:v>9.5619999999999994</c:v>
                </c:pt>
                <c:pt idx="11507">
                  <c:v>9.5630000000000006</c:v>
                </c:pt>
                <c:pt idx="11508">
                  <c:v>9.5630000000000006</c:v>
                </c:pt>
                <c:pt idx="11509">
                  <c:v>9.5640000000000001</c:v>
                </c:pt>
                <c:pt idx="11510">
                  <c:v>9.5649999999999995</c:v>
                </c:pt>
                <c:pt idx="11511">
                  <c:v>9.5660000000000007</c:v>
                </c:pt>
                <c:pt idx="11512">
                  <c:v>9.5670000000000002</c:v>
                </c:pt>
                <c:pt idx="11513">
                  <c:v>9.5679999999999996</c:v>
                </c:pt>
                <c:pt idx="11514">
                  <c:v>9.5679999999999996</c:v>
                </c:pt>
                <c:pt idx="11515">
                  <c:v>9.5690000000000008</c:v>
                </c:pt>
                <c:pt idx="11516">
                  <c:v>9.57</c:v>
                </c:pt>
                <c:pt idx="11517">
                  <c:v>9.5709999999999997</c:v>
                </c:pt>
                <c:pt idx="11518">
                  <c:v>9.5719999999999992</c:v>
                </c:pt>
                <c:pt idx="11519">
                  <c:v>9.5730000000000004</c:v>
                </c:pt>
                <c:pt idx="11520">
                  <c:v>9.5730000000000004</c:v>
                </c:pt>
                <c:pt idx="11521">
                  <c:v>9.5739999999999998</c:v>
                </c:pt>
                <c:pt idx="11522">
                  <c:v>9.5749999999999993</c:v>
                </c:pt>
                <c:pt idx="11523">
                  <c:v>9.5760000000000005</c:v>
                </c:pt>
                <c:pt idx="11524">
                  <c:v>9.577</c:v>
                </c:pt>
                <c:pt idx="11525">
                  <c:v>9.577</c:v>
                </c:pt>
                <c:pt idx="11526">
                  <c:v>9.5779999999999994</c:v>
                </c:pt>
                <c:pt idx="11527">
                  <c:v>9.5790000000000006</c:v>
                </c:pt>
                <c:pt idx="11528">
                  <c:v>9.58</c:v>
                </c:pt>
                <c:pt idx="11529">
                  <c:v>9.5809999999999995</c:v>
                </c:pt>
                <c:pt idx="11530">
                  <c:v>9.5820000000000007</c:v>
                </c:pt>
                <c:pt idx="11531">
                  <c:v>9.5820000000000007</c:v>
                </c:pt>
                <c:pt idx="11532">
                  <c:v>9.5830000000000002</c:v>
                </c:pt>
                <c:pt idx="11533">
                  <c:v>9.5839999999999996</c:v>
                </c:pt>
                <c:pt idx="11534">
                  <c:v>9.5850000000000009</c:v>
                </c:pt>
                <c:pt idx="11535">
                  <c:v>9.5860000000000003</c:v>
                </c:pt>
                <c:pt idx="11536">
                  <c:v>9.5869999999999997</c:v>
                </c:pt>
                <c:pt idx="11537">
                  <c:v>9.5869999999999997</c:v>
                </c:pt>
                <c:pt idx="11538">
                  <c:v>9.5879999999999992</c:v>
                </c:pt>
                <c:pt idx="11539">
                  <c:v>9.5890000000000004</c:v>
                </c:pt>
                <c:pt idx="11540">
                  <c:v>9.59</c:v>
                </c:pt>
                <c:pt idx="11541">
                  <c:v>9.5909999999999993</c:v>
                </c:pt>
                <c:pt idx="11542">
                  <c:v>9.5920000000000005</c:v>
                </c:pt>
                <c:pt idx="11543">
                  <c:v>9.5920000000000005</c:v>
                </c:pt>
                <c:pt idx="11544">
                  <c:v>9.593</c:v>
                </c:pt>
                <c:pt idx="11545">
                  <c:v>9.5939999999999994</c:v>
                </c:pt>
                <c:pt idx="11546">
                  <c:v>9.5950000000000006</c:v>
                </c:pt>
                <c:pt idx="11547">
                  <c:v>9.5960000000000001</c:v>
                </c:pt>
                <c:pt idx="11548">
                  <c:v>9.5969999999999995</c:v>
                </c:pt>
                <c:pt idx="11549">
                  <c:v>9.5969999999999995</c:v>
                </c:pt>
                <c:pt idx="11550">
                  <c:v>9.5980000000000008</c:v>
                </c:pt>
                <c:pt idx="11551">
                  <c:v>9.5990000000000002</c:v>
                </c:pt>
                <c:pt idx="11552">
                  <c:v>9.6</c:v>
                </c:pt>
                <c:pt idx="11553">
                  <c:v>9.6010000000000009</c:v>
                </c:pt>
                <c:pt idx="11554">
                  <c:v>9.6020000000000003</c:v>
                </c:pt>
                <c:pt idx="11555">
                  <c:v>9.6020000000000003</c:v>
                </c:pt>
                <c:pt idx="11556">
                  <c:v>9.6029999999999998</c:v>
                </c:pt>
                <c:pt idx="11557">
                  <c:v>9.6039999999999992</c:v>
                </c:pt>
                <c:pt idx="11558">
                  <c:v>9.6050000000000004</c:v>
                </c:pt>
                <c:pt idx="11559">
                  <c:v>9.6059999999999999</c:v>
                </c:pt>
                <c:pt idx="11560">
                  <c:v>9.6069999999999993</c:v>
                </c:pt>
                <c:pt idx="11561">
                  <c:v>9.6069999999999993</c:v>
                </c:pt>
                <c:pt idx="11562">
                  <c:v>9.6080000000000005</c:v>
                </c:pt>
                <c:pt idx="11563">
                  <c:v>9.609</c:v>
                </c:pt>
                <c:pt idx="11564">
                  <c:v>9.61</c:v>
                </c:pt>
                <c:pt idx="11565">
                  <c:v>9.6110000000000007</c:v>
                </c:pt>
                <c:pt idx="11566">
                  <c:v>9.6120000000000001</c:v>
                </c:pt>
                <c:pt idx="11567">
                  <c:v>9.6120000000000001</c:v>
                </c:pt>
                <c:pt idx="11568">
                  <c:v>9.6129999999999995</c:v>
                </c:pt>
                <c:pt idx="11569">
                  <c:v>9.6140000000000008</c:v>
                </c:pt>
                <c:pt idx="11570">
                  <c:v>9.6150000000000002</c:v>
                </c:pt>
                <c:pt idx="11571">
                  <c:v>9.6159999999999997</c:v>
                </c:pt>
                <c:pt idx="11572">
                  <c:v>9.6170000000000009</c:v>
                </c:pt>
                <c:pt idx="11573">
                  <c:v>9.6170000000000009</c:v>
                </c:pt>
                <c:pt idx="11574">
                  <c:v>9.6180000000000003</c:v>
                </c:pt>
                <c:pt idx="11575">
                  <c:v>9.6189999999999998</c:v>
                </c:pt>
                <c:pt idx="11576">
                  <c:v>9.6199999999999992</c:v>
                </c:pt>
                <c:pt idx="11577">
                  <c:v>9.6210000000000004</c:v>
                </c:pt>
                <c:pt idx="11578">
                  <c:v>9.6219999999999999</c:v>
                </c:pt>
                <c:pt idx="11579">
                  <c:v>9.6219999999999999</c:v>
                </c:pt>
                <c:pt idx="11580">
                  <c:v>9.6229999999999993</c:v>
                </c:pt>
                <c:pt idx="11581">
                  <c:v>9.6240000000000006</c:v>
                </c:pt>
                <c:pt idx="11582">
                  <c:v>9.625</c:v>
                </c:pt>
                <c:pt idx="11583">
                  <c:v>9.6259999999999994</c:v>
                </c:pt>
                <c:pt idx="11584">
                  <c:v>9.6270000000000007</c:v>
                </c:pt>
                <c:pt idx="11585">
                  <c:v>9.6270000000000007</c:v>
                </c:pt>
                <c:pt idx="11586">
                  <c:v>9.6280000000000001</c:v>
                </c:pt>
                <c:pt idx="11587">
                  <c:v>9.6289999999999996</c:v>
                </c:pt>
                <c:pt idx="11588">
                  <c:v>9.6300000000000008</c:v>
                </c:pt>
                <c:pt idx="11589">
                  <c:v>9.6310000000000002</c:v>
                </c:pt>
                <c:pt idx="11590">
                  <c:v>9.6310000000000002</c:v>
                </c:pt>
                <c:pt idx="11591">
                  <c:v>9.6319999999999997</c:v>
                </c:pt>
                <c:pt idx="11592">
                  <c:v>9.6329999999999991</c:v>
                </c:pt>
                <c:pt idx="11593">
                  <c:v>9.6340000000000003</c:v>
                </c:pt>
                <c:pt idx="11594">
                  <c:v>9.6349999999999998</c:v>
                </c:pt>
                <c:pt idx="11595">
                  <c:v>9.6359999999999992</c:v>
                </c:pt>
                <c:pt idx="11596">
                  <c:v>9.6359999999999992</c:v>
                </c:pt>
                <c:pt idx="11597">
                  <c:v>9.6370000000000005</c:v>
                </c:pt>
                <c:pt idx="11598">
                  <c:v>9.6379999999999999</c:v>
                </c:pt>
                <c:pt idx="11599">
                  <c:v>9.6389999999999993</c:v>
                </c:pt>
                <c:pt idx="11600">
                  <c:v>9.64</c:v>
                </c:pt>
                <c:pt idx="11601">
                  <c:v>9.641</c:v>
                </c:pt>
                <c:pt idx="11602">
                  <c:v>9.641</c:v>
                </c:pt>
                <c:pt idx="11603">
                  <c:v>9.6419999999999995</c:v>
                </c:pt>
                <c:pt idx="11604">
                  <c:v>9.6430000000000007</c:v>
                </c:pt>
                <c:pt idx="11605">
                  <c:v>9.6440000000000001</c:v>
                </c:pt>
                <c:pt idx="11606">
                  <c:v>9.6449999999999996</c:v>
                </c:pt>
                <c:pt idx="11607">
                  <c:v>9.6460000000000008</c:v>
                </c:pt>
                <c:pt idx="11608">
                  <c:v>9.6460000000000008</c:v>
                </c:pt>
                <c:pt idx="11609">
                  <c:v>9.6470000000000002</c:v>
                </c:pt>
                <c:pt idx="11610">
                  <c:v>9.6479999999999997</c:v>
                </c:pt>
                <c:pt idx="11611">
                  <c:v>9.6489999999999991</c:v>
                </c:pt>
                <c:pt idx="11612">
                  <c:v>9.65</c:v>
                </c:pt>
                <c:pt idx="11613">
                  <c:v>9.6509999999999998</c:v>
                </c:pt>
                <c:pt idx="11614">
                  <c:v>9.6509999999999998</c:v>
                </c:pt>
                <c:pt idx="11615">
                  <c:v>9.6519999999999992</c:v>
                </c:pt>
                <c:pt idx="11616">
                  <c:v>9.6530000000000005</c:v>
                </c:pt>
                <c:pt idx="11617">
                  <c:v>9.6539999999999999</c:v>
                </c:pt>
                <c:pt idx="11618">
                  <c:v>9.6549999999999994</c:v>
                </c:pt>
                <c:pt idx="11619">
                  <c:v>9.6560000000000006</c:v>
                </c:pt>
                <c:pt idx="11620">
                  <c:v>9.6560000000000006</c:v>
                </c:pt>
                <c:pt idx="11621">
                  <c:v>9.657</c:v>
                </c:pt>
                <c:pt idx="11622">
                  <c:v>9.6579999999999995</c:v>
                </c:pt>
                <c:pt idx="11623">
                  <c:v>9.6590000000000007</c:v>
                </c:pt>
                <c:pt idx="11624">
                  <c:v>9.66</c:v>
                </c:pt>
                <c:pt idx="11625">
                  <c:v>9.6609999999999996</c:v>
                </c:pt>
                <c:pt idx="11626">
                  <c:v>9.6609999999999996</c:v>
                </c:pt>
                <c:pt idx="11627">
                  <c:v>9.6620000000000008</c:v>
                </c:pt>
                <c:pt idx="11628">
                  <c:v>9.6630000000000003</c:v>
                </c:pt>
                <c:pt idx="11629">
                  <c:v>9.6639999999999997</c:v>
                </c:pt>
                <c:pt idx="11630">
                  <c:v>9.6649999999999991</c:v>
                </c:pt>
                <c:pt idx="11631">
                  <c:v>9.6660000000000004</c:v>
                </c:pt>
                <c:pt idx="11632">
                  <c:v>9.6660000000000004</c:v>
                </c:pt>
                <c:pt idx="11633">
                  <c:v>9.6669999999999998</c:v>
                </c:pt>
                <c:pt idx="11634">
                  <c:v>9.6679999999999993</c:v>
                </c:pt>
                <c:pt idx="11635">
                  <c:v>9.6690000000000005</c:v>
                </c:pt>
                <c:pt idx="11636">
                  <c:v>9.67</c:v>
                </c:pt>
                <c:pt idx="11637">
                  <c:v>9.6709999999999994</c:v>
                </c:pt>
                <c:pt idx="11638">
                  <c:v>9.6709999999999994</c:v>
                </c:pt>
                <c:pt idx="11639">
                  <c:v>9.6720000000000006</c:v>
                </c:pt>
                <c:pt idx="11640">
                  <c:v>9.673</c:v>
                </c:pt>
                <c:pt idx="11641">
                  <c:v>9.6739999999999995</c:v>
                </c:pt>
                <c:pt idx="11642">
                  <c:v>9.6750000000000007</c:v>
                </c:pt>
                <c:pt idx="11643">
                  <c:v>9.6760000000000002</c:v>
                </c:pt>
                <c:pt idx="11644">
                  <c:v>9.6760000000000002</c:v>
                </c:pt>
                <c:pt idx="11645">
                  <c:v>9.6769999999999996</c:v>
                </c:pt>
                <c:pt idx="11646">
                  <c:v>9.6780000000000008</c:v>
                </c:pt>
                <c:pt idx="11647">
                  <c:v>9.6790000000000003</c:v>
                </c:pt>
                <c:pt idx="11648">
                  <c:v>9.68</c:v>
                </c:pt>
                <c:pt idx="11649">
                  <c:v>9.68</c:v>
                </c:pt>
                <c:pt idx="11650">
                  <c:v>9.6809999999999992</c:v>
                </c:pt>
                <c:pt idx="11651">
                  <c:v>9.6820000000000004</c:v>
                </c:pt>
                <c:pt idx="11652">
                  <c:v>9.6829999999999998</c:v>
                </c:pt>
                <c:pt idx="11653">
                  <c:v>9.6839999999999993</c:v>
                </c:pt>
                <c:pt idx="11654">
                  <c:v>9.6850000000000005</c:v>
                </c:pt>
                <c:pt idx="11655">
                  <c:v>9.6850000000000005</c:v>
                </c:pt>
                <c:pt idx="11656">
                  <c:v>9.6859999999999999</c:v>
                </c:pt>
                <c:pt idx="11657">
                  <c:v>9.6869999999999994</c:v>
                </c:pt>
                <c:pt idx="11658">
                  <c:v>9.6880000000000006</c:v>
                </c:pt>
                <c:pt idx="11659">
                  <c:v>9.6890000000000001</c:v>
                </c:pt>
                <c:pt idx="11660">
                  <c:v>9.69</c:v>
                </c:pt>
                <c:pt idx="11661">
                  <c:v>9.69</c:v>
                </c:pt>
                <c:pt idx="11662">
                  <c:v>9.6910000000000007</c:v>
                </c:pt>
                <c:pt idx="11663">
                  <c:v>9.6920000000000002</c:v>
                </c:pt>
                <c:pt idx="11664">
                  <c:v>9.6929999999999996</c:v>
                </c:pt>
                <c:pt idx="11665">
                  <c:v>9.6940000000000008</c:v>
                </c:pt>
                <c:pt idx="11666">
                  <c:v>9.6950000000000003</c:v>
                </c:pt>
                <c:pt idx="11667">
                  <c:v>9.6950000000000003</c:v>
                </c:pt>
                <c:pt idx="11668">
                  <c:v>9.6959999999999997</c:v>
                </c:pt>
                <c:pt idx="11669">
                  <c:v>9.6969999999999992</c:v>
                </c:pt>
                <c:pt idx="11670">
                  <c:v>9.6980000000000004</c:v>
                </c:pt>
                <c:pt idx="11671">
                  <c:v>9.6989999999999998</c:v>
                </c:pt>
                <c:pt idx="11672">
                  <c:v>9.6999999999999993</c:v>
                </c:pt>
                <c:pt idx="11673">
                  <c:v>9.6999999999999993</c:v>
                </c:pt>
                <c:pt idx="11674">
                  <c:v>9.7010000000000005</c:v>
                </c:pt>
                <c:pt idx="11675">
                  <c:v>9.702</c:v>
                </c:pt>
                <c:pt idx="11676">
                  <c:v>9.7029999999999994</c:v>
                </c:pt>
                <c:pt idx="11677">
                  <c:v>9.7040000000000006</c:v>
                </c:pt>
                <c:pt idx="11678">
                  <c:v>9.7050000000000001</c:v>
                </c:pt>
                <c:pt idx="11679">
                  <c:v>9.7050000000000001</c:v>
                </c:pt>
                <c:pt idx="11680">
                  <c:v>9.7059999999999995</c:v>
                </c:pt>
                <c:pt idx="11681">
                  <c:v>9.7070000000000007</c:v>
                </c:pt>
                <c:pt idx="11682">
                  <c:v>9.7080000000000002</c:v>
                </c:pt>
                <c:pt idx="11683">
                  <c:v>9.7089999999999996</c:v>
                </c:pt>
                <c:pt idx="11684">
                  <c:v>9.7100000000000009</c:v>
                </c:pt>
                <c:pt idx="11685">
                  <c:v>9.7100000000000009</c:v>
                </c:pt>
                <c:pt idx="11686">
                  <c:v>9.7110000000000003</c:v>
                </c:pt>
                <c:pt idx="11687">
                  <c:v>9.7119999999999997</c:v>
                </c:pt>
                <c:pt idx="11688">
                  <c:v>9.7129999999999992</c:v>
                </c:pt>
                <c:pt idx="11689">
                  <c:v>9.7140000000000004</c:v>
                </c:pt>
                <c:pt idx="11690">
                  <c:v>9.7149999999999999</c:v>
                </c:pt>
                <c:pt idx="11691">
                  <c:v>9.7149999999999999</c:v>
                </c:pt>
                <c:pt idx="11692">
                  <c:v>9.7159999999999993</c:v>
                </c:pt>
                <c:pt idx="11693">
                  <c:v>9.7170000000000005</c:v>
                </c:pt>
                <c:pt idx="11694">
                  <c:v>9.718</c:v>
                </c:pt>
                <c:pt idx="11695">
                  <c:v>9.7189999999999994</c:v>
                </c:pt>
                <c:pt idx="11696">
                  <c:v>9.7200000000000006</c:v>
                </c:pt>
                <c:pt idx="11697">
                  <c:v>9.7200000000000006</c:v>
                </c:pt>
                <c:pt idx="11698">
                  <c:v>9.7210000000000001</c:v>
                </c:pt>
                <c:pt idx="11699">
                  <c:v>9.7219999999999995</c:v>
                </c:pt>
                <c:pt idx="11700">
                  <c:v>9.7230000000000008</c:v>
                </c:pt>
                <c:pt idx="11701">
                  <c:v>9.7240000000000002</c:v>
                </c:pt>
                <c:pt idx="11702">
                  <c:v>9.7249999999999996</c:v>
                </c:pt>
                <c:pt idx="11703">
                  <c:v>9.7249999999999996</c:v>
                </c:pt>
                <c:pt idx="11704">
                  <c:v>9.7260000000000009</c:v>
                </c:pt>
                <c:pt idx="11705">
                  <c:v>9.7270000000000003</c:v>
                </c:pt>
                <c:pt idx="11706">
                  <c:v>9.7279999999999998</c:v>
                </c:pt>
                <c:pt idx="11707">
                  <c:v>9.7289999999999992</c:v>
                </c:pt>
                <c:pt idx="11708">
                  <c:v>9.73</c:v>
                </c:pt>
                <c:pt idx="11709">
                  <c:v>9.73</c:v>
                </c:pt>
                <c:pt idx="11710">
                  <c:v>9.7309999999999999</c:v>
                </c:pt>
                <c:pt idx="11711">
                  <c:v>9.7319999999999993</c:v>
                </c:pt>
                <c:pt idx="11712">
                  <c:v>9.7330000000000005</c:v>
                </c:pt>
                <c:pt idx="11713">
                  <c:v>9.734</c:v>
                </c:pt>
                <c:pt idx="11714">
                  <c:v>9.734</c:v>
                </c:pt>
                <c:pt idx="11715">
                  <c:v>9.7349999999999994</c:v>
                </c:pt>
                <c:pt idx="11716">
                  <c:v>9.7360000000000007</c:v>
                </c:pt>
                <c:pt idx="11717">
                  <c:v>9.7370000000000001</c:v>
                </c:pt>
                <c:pt idx="11718">
                  <c:v>9.7379999999999995</c:v>
                </c:pt>
                <c:pt idx="11719">
                  <c:v>9.7390000000000008</c:v>
                </c:pt>
                <c:pt idx="11720">
                  <c:v>9.7390000000000008</c:v>
                </c:pt>
                <c:pt idx="11721">
                  <c:v>9.74</c:v>
                </c:pt>
                <c:pt idx="11722">
                  <c:v>9.7409999999999997</c:v>
                </c:pt>
                <c:pt idx="11723">
                  <c:v>9.7420000000000009</c:v>
                </c:pt>
                <c:pt idx="11724">
                  <c:v>9.7430000000000003</c:v>
                </c:pt>
                <c:pt idx="11725">
                  <c:v>9.7439999999999998</c:v>
                </c:pt>
                <c:pt idx="11726">
                  <c:v>9.7439999999999998</c:v>
                </c:pt>
                <c:pt idx="11727">
                  <c:v>9.7449999999999992</c:v>
                </c:pt>
                <c:pt idx="11728">
                  <c:v>9.7460000000000004</c:v>
                </c:pt>
                <c:pt idx="11729">
                  <c:v>9.7469999999999999</c:v>
                </c:pt>
                <c:pt idx="11730">
                  <c:v>9.7479999999999993</c:v>
                </c:pt>
                <c:pt idx="11731">
                  <c:v>9.7490000000000006</c:v>
                </c:pt>
                <c:pt idx="11732">
                  <c:v>9.7490000000000006</c:v>
                </c:pt>
                <c:pt idx="11733">
                  <c:v>9.75</c:v>
                </c:pt>
                <c:pt idx="11734">
                  <c:v>9.7509999999999994</c:v>
                </c:pt>
                <c:pt idx="11735">
                  <c:v>9.7520000000000007</c:v>
                </c:pt>
                <c:pt idx="11736">
                  <c:v>9.7530000000000001</c:v>
                </c:pt>
                <c:pt idx="11737">
                  <c:v>9.7539999999999996</c:v>
                </c:pt>
                <c:pt idx="11738">
                  <c:v>9.7539999999999996</c:v>
                </c:pt>
                <c:pt idx="11739">
                  <c:v>9.7550000000000008</c:v>
                </c:pt>
                <c:pt idx="11740">
                  <c:v>9.7560000000000002</c:v>
                </c:pt>
                <c:pt idx="11741">
                  <c:v>9.7569999999999997</c:v>
                </c:pt>
                <c:pt idx="11742">
                  <c:v>9.7579999999999991</c:v>
                </c:pt>
                <c:pt idx="11743">
                  <c:v>9.7590000000000003</c:v>
                </c:pt>
                <c:pt idx="11744">
                  <c:v>9.7590000000000003</c:v>
                </c:pt>
                <c:pt idx="11745">
                  <c:v>9.76</c:v>
                </c:pt>
                <c:pt idx="11746">
                  <c:v>9.7609999999999992</c:v>
                </c:pt>
                <c:pt idx="11747">
                  <c:v>9.7620000000000005</c:v>
                </c:pt>
                <c:pt idx="11748">
                  <c:v>9.7629999999999999</c:v>
                </c:pt>
                <c:pt idx="11749">
                  <c:v>9.7639999999999993</c:v>
                </c:pt>
                <c:pt idx="11750">
                  <c:v>9.7639999999999993</c:v>
                </c:pt>
                <c:pt idx="11751">
                  <c:v>9.7650000000000006</c:v>
                </c:pt>
                <c:pt idx="11752">
                  <c:v>9.766</c:v>
                </c:pt>
                <c:pt idx="11753">
                  <c:v>9.7669999999999995</c:v>
                </c:pt>
                <c:pt idx="11754">
                  <c:v>9.7680000000000007</c:v>
                </c:pt>
                <c:pt idx="11755">
                  <c:v>9.7690000000000001</c:v>
                </c:pt>
                <c:pt idx="11756">
                  <c:v>9.7690000000000001</c:v>
                </c:pt>
                <c:pt idx="11757">
                  <c:v>9.77</c:v>
                </c:pt>
                <c:pt idx="11758">
                  <c:v>9.7710000000000008</c:v>
                </c:pt>
                <c:pt idx="11759">
                  <c:v>9.7720000000000002</c:v>
                </c:pt>
                <c:pt idx="11760">
                  <c:v>9.7729999999999997</c:v>
                </c:pt>
                <c:pt idx="11761">
                  <c:v>9.7739999999999991</c:v>
                </c:pt>
                <c:pt idx="11762">
                  <c:v>9.7739999999999991</c:v>
                </c:pt>
                <c:pt idx="11763">
                  <c:v>9.7750000000000004</c:v>
                </c:pt>
                <c:pt idx="11764">
                  <c:v>9.7759999999999998</c:v>
                </c:pt>
                <c:pt idx="11765">
                  <c:v>9.7769999999999992</c:v>
                </c:pt>
                <c:pt idx="11766">
                  <c:v>9.7780000000000005</c:v>
                </c:pt>
                <c:pt idx="11767">
                  <c:v>9.7789999999999999</c:v>
                </c:pt>
                <c:pt idx="11768">
                  <c:v>9.7789999999999999</c:v>
                </c:pt>
                <c:pt idx="11769">
                  <c:v>9.7799999999999994</c:v>
                </c:pt>
                <c:pt idx="11770">
                  <c:v>9.7810000000000006</c:v>
                </c:pt>
                <c:pt idx="11771">
                  <c:v>9.782</c:v>
                </c:pt>
                <c:pt idx="11772">
                  <c:v>9.7829999999999995</c:v>
                </c:pt>
                <c:pt idx="11773">
                  <c:v>9.7829999999999995</c:v>
                </c:pt>
                <c:pt idx="11774">
                  <c:v>9.7840000000000007</c:v>
                </c:pt>
                <c:pt idx="11775">
                  <c:v>9.7850000000000001</c:v>
                </c:pt>
                <c:pt idx="11776">
                  <c:v>9.7859999999999996</c:v>
                </c:pt>
                <c:pt idx="11777">
                  <c:v>9.7870000000000008</c:v>
                </c:pt>
                <c:pt idx="11778">
                  <c:v>9.7880000000000003</c:v>
                </c:pt>
                <c:pt idx="11779">
                  <c:v>9.7880000000000003</c:v>
                </c:pt>
                <c:pt idx="11780">
                  <c:v>9.7889999999999997</c:v>
                </c:pt>
                <c:pt idx="11781">
                  <c:v>9.7899999999999991</c:v>
                </c:pt>
                <c:pt idx="11782">
                  <c:v>9.7910000000000004</c:v>
                </c:pt>
                <c:pt idx="11783">
                  <c:v>9.7919999999999998</c:v>
                </c:pt>
                <c:pt idx="11784">
                  <c:v>9.7929999999999993</c:v>
                </c:pt>
                <c:pt idx="11785">
                  <c:v>9.7929999999999993</c:v>
                </c:pt>
                <c:pt idx="11786">
                  <c:v>9.7940000000000005</c:v>
                </c:pt>
                <c:pt idx="11787">
                  <c:v>9.7949999999999999</c:v>
                </c:pt>
                <c:pt idx="11788">
                  <c:v>9.7959999999999994</c:v>
                </c:pt>
                <c:pt idx="11789">
                  <c:v>9.7970000000000006</c:v>
                </c:pt>
                <c:pt idx="11790">
                  <c:v>9.798</c:v>
                </c:pt>
                <c:pt idx="11791">
                  <c:v>9.798</c:v>
                </c:pt>
                <c:pt idx="11792">
                  <c:v>9.7989999999999995</c:v>
                </c:pt>
                <c:pt idx="11793">
                  <c:v>9.8000000000000007</c:v>
                </c:pt>
                <c:pt idx="11794">
                  <c:v>9.8010000000000002</c:v>
                </c:pt>
                <c:pt idx="11795">
                  <c:v>9.8019999999999996</c:v>
                </c:pt>
                <c:pt idx="11796">
                  <c:v>9.8030000000000008</c:v>
                </c:pt>
                <c:pt idx="11797">
                  <c:v>9.8030000000000008</c:v>
                </c:pt>
                <c:pt idx="11798">
                  <c:v>9.8040000000000003</c:v>
                </c:pt>
                <c:pt idx="11799">
                  <c:v>9.8049999999999997</c:v>
                </c:pt>
                <c:pt idx="11800">
                  <c:v>9.8059999999999992</c:v>
                </c:pt>
                <c:pt idx="11801">
                  <c:v>9.8070000000000004</c:v>
                </c:pt>
                <c:pt idx="11802">
                  <c:v>9.8079999999999998</c:v>
                </c:pt>
                <c:pt idx="11803">
                  <c:v>9.8079999999999998</c:v>
                </c:pt>
                <c:pt idx="11804">
                  <c:v>9.8089999999999993</c:v>
                </c:pt>
                <c:pt idx="11805">
                  <c:v>9.81</c:v>
                </c:pt>
                <c:pt idx="11806">
                  <c:v>9.8109999999999999</c:v>
                </c:pt>
                <c:pt idx="11807">
                  <c:v>9.8119999999999994</c:v>
                </c:pt>
                <c:pt idx="11808">
                  <c:v>9.8130000000000006</c:v>
                </c:pt>
                <c:pt idx="11809">
                  <c:v>9.8130000000000006</c:v>
                </c:pt>
                <c:pt idx="11810">
                  <c:v>9.8140000000000001</c:v>
                </c:pt>
                <c:pt idx="11811">
                  <c:v>9.8149999999999995</c:v>
                </c:pt>
                <c:pt idx="11812">
                  <c:v>9.8160000000000007</c:v>
                </c:pt>
                <c:pt idx="11813">
                  <c:v>9.8170000000000002</c:v>
                </c:pt>
                <c:pt idx="11814">
                  <c:v>9.8179999999999996</c:v>
                </c:pt>
                <c:pt idx="11815">
                  <c:v>9.8179999999999996</c:v>
                </c:pt>
                <c:pt idx="11816">
                  <c:v>9.8190000000000008</c:v>
                </c:pt>
                <c:pt idx="11817">
                  <c:v>9.82</c:v>
                </c:pt>
                <c:pt idx="11818">
                  <c:v>9.8209999999999997</c:v>
                </c:pt>
                <c:pt idx="11819">
                  <c:v>9.8219999999999992</c:v>
                </c:pt>
                <c:pt idx="11820">
                  <c:v>9.8230000000000004</c:v>
                </c:pt>
                <c:pt idx="11821">
                  <c:v>9.8230000000000004</c:v>
                </c:pt>
                <c:pt idx="11822">
                  <c:v>9.8239999999999998</c:v>
                </c:pt>
                <c:pt idx="11823">
                  <c:v>9.8249999999999993</c:v>
                </c:pt>
                <c:pt idx="11824">
                  <c:v>9.8260000000000005</c:v>
                </c:pt>
                <c:pt idx="11825">
                  <c:v>9.827</c:v>
                </c:pt>
                <c:pt idx="11826">
                  <c:v>9.8279999999999994</c:v>
                </c:pt>
                <c:pt idx="11827">
                  <c:v>9.8279999999999994</c:v>
                </c:pt>
                <c:pt idx="11828">
                  <c:v>9.8290000000000006</c:v>
                </c:pt>
                <c:pt idx="11829">
                  <c:v>9.83</c:v>
                </c:pt>
                <c:pt idx="11830">
                  <c:v>9.8309999999999995</c:v>
                </c:pt>
                <c:pt idx="11831">
                  <c:v>9.8320000000000007</c:v>
                </c:pt>
                <c:pt idx="11832">
                  <c:v>9.8330000000000002</c:v>
                </c:pt>
                <c:pt idx="11833">
                  <c:v>9.8330000000000002</c:v>
                </c:pt>
                <c:pt idx="11834">
                  <c:v>9.8339999999999996</c:v>
                </c:pt>
                <c:pt idx="11835">
                  <c:v>9.8350000000000009</c:v>
                </c:pt>
                <c:pt idx="11836">
                  <c:v>9.8360000000000003</c:v>
                </c:pt>
                <c:pt idx="11837">
                  <c:v>9.8369999999999997</c:v>
                </c:pt>
                <c:pt idx="11838">
                  <c:v>9.8369999999999997</c:v>
                </c:pt>
                <c:pt idx="11839">
                  <c:v>9.8379999999999992</c:v>
                </c:pt>
                <c:pt idx="11840">
                  <c:v>9.8390000000000004</c:v>
                </c:pt>
                <c:pt idx="11841">
                  <c:v>9.84</c:v>
                </c:pt>
                <c:pt idx="11842">
                  <c:v>9.8409999999999993</c:v>
                </c:pt>
                <c:pt idx="11843">
                  <c:v>9.8420000000000005</c:v>
                </c:pt>
                <c:pt idx="11844">
                  <c:v>9.8420000000000005</c:v>
                </c:pt>
                <c:pt idx="11845">
                  <c:v>9.843</c:v>
                </c:pt>
                <c:pt idx="11846">
                  <c:v>9.8439999999999994</c:v>
                </c:pt>
                <c:pt idx="11847">
                  <c:v>9.8450000000000006</c:v>
                </c:pt>
                <c:pt idx="11848">
                  <c:v>9.8460000000000001</c:v>
                </c:pt>
                <c:pt idx="11849">
                  <c:v>9.8469999999999995</c:v>
                </c:pt>
                <c:pt idx="11850">
                  <c:v>9.8469999999999995</c:v>
                </c:pt>
                <c:pt idx="11851">
                  <c:v>9.8480000000000008</c:v>
                </c:pt>
                <c:pt idx="11852">
                  <c:v>9.8490000000000002</c:v>
                </c:pt>
                <c:pt idx="11853">
                  <c:v>9.85</c:v>
                </c:pt>
                <c:pt idx="11854">
                  <c:v>9.8510000000000009</c:v>
                </c:pt>
                <c:pt idx="11855">
                  <c:v>9.8520000000000003</c:v>
                </c:pt>
                <c:pt idx="11856">
                  <c:v>9.8520000000000003</c:v>
                </c:pt>
                <c:pt idx="11857">
                  <c:v>9.8529999999999998</c:v>
                </c:pt>
                <c:pt idx="11858">
                  <c:v>9.8539999999999992</c:v>
                </c:pt>
                <c:pt idx="11859">
                  <c:v>9.8550000000000004</c:v>
                </c:pt>
                <c:pt idx="11860">
                  <c:v>9.8559999999999999</c:v>
                </c:pt>
                <c:pt idx="11861">
                  <c:v>9.8569999999999993</c:v>
                </c:pt>
                <c:pt idx="11862">
                  <c:v>9.8569999999999993</c:v>
                </c:pt>
                <c:pt idx="11863">
                  <c:v>9.8580000000000005</c:v>
                </c:pt>
                <c:pt idx="11864">
                  <c:v>9.859</c:v>
                </c:pt>
                <c:pt idx="11865">
                  <c:v>9.86</c:v>
                </c:pt>
                <c:pt idx="11866">
                  <c:v>9.8610000000000007</c:v>
                </c:pt>
                <c:pt idx="11867">
                  <c:v>9.8620000000000001</c:v>
                </c:pt>
                <c:pt idx="11868">
                  <c:v>9.8620000000000001</c:v>
                </c:pt>
                <c:pt idx="11869">
                  <c:v>9.8629999999999995</c:v>
                </c:pt>
                <c:pt idx="11870">
                  <c:v>9.8640000000000008</c:v>
                </c:pt>
                <c:pt idx="11871">
                  <c:v>9.8650000000000002</c:v>
                </c:pt>
                <c:pt idx="11872">
                  <c:v>9.8659999999999997</c:v>
                </c:pt>
                <c:pt idx="11873">
                  <c:v>9.8670000000000009</c:v>
                </c:pt>
                <c:pt idx="11874">
                  <c:v>9.8670000000000009</c:v>
                </c:pt>
                <c:pt idx="11875">
                  <c:v>9.8680000000000003</c:v>
                </c:pt>
                <c:pt idx="11876">
                  <c:v>9.8689999999999998</c:v>
                </c:pt>
                <c:pt idx="11877">
                  <c:v>9.8699999999999992</c:v>
                </c:pt>
                <c:pt idx="11878">
                  <c:v>9.8710000000000004</c:v>
                </c:pt>
                <c:pt idx="11879">
                  <c:v>9.8719999999999999</c:v>
                </c:pt>
                <c:pt idx="11880">
                  <c:v>9.8719999999999999</c:v>
                </c:pt>
                <c:pt idx="11881">
                  <c:v>9.8729999999999993</c:v>
                </c:pt>
                <c:pt idx="11882">
                  <c:v>9.8740000000000006</c:v>
                </c:pt>
                <c:pt idx="11883">
                  <c:v>9.875</c:v>
                </c:pt>
                <c:pt idx="11884">
                  <c:v>9.8759999999999994</c:v>
                </c:pt>
                <c:pt idx="11885">
                  <c:v>9.8770000000000007</c:v>
                </c:pt>
                <c:pt idx="11886">
                  <c:v>9.8770000000000007</c:v>
                </c:pt>
                <c:pt idx="11887">
                  <c:v>9.8780000000000001</c:v>
                </c:pt>
                <c:pt idx="11888">
                  <c:v>9.8789999999999996</c:v>
                </c:pt>
                <c:pt idx="11889">
                  <c:v>9.8800000000000008</c:v>
                </c:pt>
                <c:pt idx="11890">
                  <c:v>9.8810000000000002</c:v>
                </c:pt>
                <c:pt idx="11891">
                  <c:v>9.8819999999999997</c:v>
                </c:pt>
                <c:pt idx="11892">
                  <c:v>9.8819999999999997</c:v>
                </c:pt>
                <c:pt idx="11893">
                  <c:v>9.8829999999999991</c:v>
                </c:pt>
                <c:pt idx="11894">
                  <c:v>9.8840000000000003</c:v>
                </c:pt>
                <c:pt idx="11895">
                  <c:v>9.8849999999999998</c:v>
                </c:pt>
                <c:pt idx="11896">
                  <c:v>9.8859999999999992</c:v>
                </c:pt>
                <c:pt idx="11897">
                  <c:v>9.8859999999999992</c:v>
                </c:pt>
                <c:pt idx="11898">
                  <c:v>9.8870000000000005</c:v>
                </c:pt>
                <c:pt idx="11899">
                  <c:v>9.8879999999999999</c:v>
                </c:pt>
                <c:pt idx="11900">
                  <c:v>9.8889999999999993</c:v>
                </c:pt>
                <c:pt idx="11901">
                  <c:v>9.89</c:v>
                </c:pt>
                <c:pt idx="11902">
                  <c:v>9.891</c:v>
                </c:pt>
                <c:pt idx="11903">
                  <c:v>9.891</c:v>
                </c:pt>
                <c:pt idx="11904">
                  <c:v>9.8919999999999995</c:v>
                </c:pt>
                <c:pt idx="11905">
                  <c:v>9.8930000000000007</c:v>
                </c:pt>
                <c:pt idx="11906">
                  <c:v>9.8940000000000001</c:v>
                </c:pt>
                <c:pt idx="11907">
                  <c:v>9.8949999999999996</c:v>
                </c:pt>
                <c:pt idx="11908">
                  <c:v>9.8960000000000008</c:v>
                </c:pt>
                <c:pt idx="11909">
                  <c:v>9.8960000000000008</c:v>
                </c:pt>
                <c:pt idx="11910">
                  <c:v>9.8970000000000002</c:v>
                </c:pt>
                <c:pt idx="11911">
                  <c:v>9.8979999999999997</c:v>
                </c:pt>
                <c:pt idx="11912">
                  <c:v>9.8989999999999991</c:v>
                </c:pt>
                <c:pt idx="11913">
                  <c:v>9.9</c:v>
                </c:pt>
                <c:pt idx="11914">
                  <c:v>9.9009999999999998</c:v>
                </c:pt>
                <c:pt idx="11915">
                  <c:v>9.9009999999999998</c:v>
                </c:pt>
                <c:pt idx="11916">
                  <c:v>9.9019999999999992</c:v>
                </c:pt>
                <c:pt idx="11917">
                  <c:v>9.9030000000000005</c:v>
                </c:pt>
                <c:pt idx="11918">
                  <c:v>9.9039999999999999</c:v>
                </c:pt>
                <c:pt idx="11919">
                  <c:v>9.9049999999999994</c:v>
                </c:pt>
                <c:pt idx="11920">
                  <c:v>9.9060000000000006</c:v>
                </c:pt>
                <c:pt idx="11921">
                  <c:v>9.9060000000000006</c:v>
                </c:pt>
                <c:pt idx="11922">
                  <c:v>9.907</c:v>
                </c:pt>
                <c:pt idx="11923">
                  <c:v>9.9079999999999995</c:v>
                </c:pt>
                <c:pt idx="11924">
                  <c:v>9.9090000000000007</c:v>
                </c:pt>
                <c:pt idx="11925">
                  <c:v>9.91</c:v>
                </c:pt>
                <c:pt idx="11926">
                  <c:v>9.9109999999999996</c:v>
                </c:pt>
                <c:pt idx="11927">
                  <c:v>9.9109999999999996</c:v>
                </c:pt>
                <c:pt idx="11928">
                  <c:v>9.9120000000000008</c:v>
                </c:pt>
                <c:pt idx="11929">
                  <c:v>9.9130000000000003</c:v>
                </c:pt>
                <c:pt idx="11930">
                  <c:v>9.9139999999999997</c:v>
                </c:pt>
                <c:pt idx="11931">
                  <c:v>9.9149999999999991</c:v>
                </c:pt>
                <c:pt idx="11932">
                  <c:v>9.9160000000000004</c:v>
                </c:pt>
                <c:pt idx="11933">
                  <c:v>9.9160000000000004</c:v>
                </c:pt>
                <c:pt idx="11934">
                  <c:v>9.9169999999999998</c:v>
                </c:pt>
                <c:pt idx="11935">
                  <c:v>9.9179999999999993</c:v>
                </c:pt>
                <c:pt idx="11936">
                  <c:v>9.9190000000000005</c:v>
                </c:pt>
                <c:pt idx="11937">
                  <c:v>9.92</c:v>
                </c:pt>
                <c:pt idx="11938">
                  <c:v>9.9209999999999994</c:v>
                </c:pt>
                <c:pt idx="11939">
                  <c:v>9.9209999999999994</c:v>
                </c:pt>
                <c:pt idx="11940">
                  <c:v>9.9220000000000006</c:v>
                </c:pt>
                <c:pt idx="11941">
                  <c:v>9.923</c:v>
                </c:pt>
                <c:pt idx="11942">
                  <c:v>9.9239999999999995</c:v>
                </c:pt>
                <c:pt idx="11943">
                  <c:v>9.9250000000000007</c:v>
                </c:pt>
                <c:pt idx="11944">
                  <c:v>9.9260000000000002</c:v>
                </c:pt>
                <c:pt idx="11945">
                  <c:v>9.9260000000000002</c:v>
                </c:pt>
                <c:pt idx="11946">
                  <c:v>9.9269999999999996</c:v>
                </c:pt>
                <c:pt idx="11947">
                  <c:v>9.9280000000000008</c:v>
                </c:pt>
                <c:pt idx="11948">
                  <c:v>9.9290000000000003</c:v>
                </c:pt>
                <c:pt idx="11949">
                  <c:v>9.93</c:v>
                </c:pt>
                <c:pt idx="11950">
                  <c:v>9.9309999999999992</c:v>
                </c:pt>
                <c:pt idx="11951">
                  <c:v>9.9309999999999992</c:v>
                </c:pt>
                <c:pt idx="11952">
                  <c:v>9.9320000000000004</c:v>
                </c:pt>
                <c:pt idx="11953">
                  <c:v>9.9329999999999998</c:v>
                </c:pt>
                <c:pt idx="11954">
                  <c:v>9.9339999999999993</c:v>
                </c:pt>
                <c:pt idx="11955">
                  <c:v>9.9350000000000005</c:v>
                </c:pt>
                <c:pt idx="11956">
                  <c:v>9.9359999999999999</c:v>
                </c:pt>
                <c:pt idx="11957">
                  <c:v>9.9359999999999999</c:v>
                </c:pt>
                <c:pt idx="11958">
                  <c:v>9.9369999999999994</c:v>
                </c:pt>
                <c:pt idx="11959">
                  <c:v>9.9380000000000006</c:v>
                </c:pt>
                <c:pt idx="11960">
                  <c:v>9.9390000000000001</c:v>
                </c:pt>
                <c:pt idx="11961">
                  <c:v>9.94</c:v>
                </c:pt>
                <c:pt idx="11962">
                  <c:v>9.94</c:v>
                </c:pt>
                <c:pt idx="11963">
                  <c:v>9.9410000000000007</c:v>
                </c:pt>
                <c:pt idx="11964">
                  <c:v>9.9420000000000002</c:v>
                </c:pt>
                <c:pt idx="11965">
                  <c:v>9.9429999999999996</c:v>
                </c:pt>
                <c:pt idx="11966">
                  <c:v>9.9440000000000008</c:v>
                </c:pt>
                <c:pt idx="11967">
                  <c:v>9.9450000000000003</c:v>
                </c:pt>
                <c:pt idx="11968">
                  <c:v>9.9450000000000003</c:v>
                </c:pt>
                <c:pt idx="11969">
                  <c:v>9.9459999999999997</c:v>
                </c:pt>
                <c:pt idx="11970">
                  <c:v>9.9469999999999992</c:v>
                </c:pt>
                <c:pt idx="11971">
                  <c:v>9.9480000000000004</c:v>
                </c:pt>
                <c:pt idx="11972">
                  <c:v>9.9489999999999998</c:v>
                </c:pt>
                <c:pt idx="11973">
                  <c:v>9.9499999999999993</c:v>
                </c:pt>
                <c:pt idx="11974">
                  <c:v>9.9499999999999993</c:v>
                </c:pt>
                <c:pt idx="11975">
                  <c:v>9.9510000000000005</c:v>
                </c:pt>
                <c:pt idx="11976">
                  <c:v>9.952</c:v>
                </c:pt>
                <c:pt idx="11977">
                  <c:v>9.9529999999999994</c:v>
                </c:pt>
                <c:pt idx="11978">
                  <c:v>9.9540000000000006</c:v>
                </c:pt>
                <c:pt idx="11979">
                  <c:v>9.9550000000000001</c:v>
                </c:pt>
                <c:pt idx="11980">
                  <c:v>9.9550000000000001</c:v>
                </c:pt>
                <c:pt idx="11981">
                  <c:v>9.9559999999999995</c:v>
                </c:pt>
                <c:pt idx="11982">
                  <c:v>9.9570000000000007</c:v>
                </c:pt>
                <c:pt idx="11983">
                  <c:v>9.9580000000000002</c:v>
                </c:pt>
                <c:pt idx="11984">
                  <c:v>9.9589999999999996</c:v>
                </c:pt>
                <c:pt idx="11985">
                  <c:v>9.9600000000000009</c:v>
                </c:pt>
                <c:pt idx="11986">
                  <c:v>9.9600000000000009</c:v>
                </c:pt>
                <c:pt idx="11987">
                  <c:v>9.9610000000000003</c:v>
                </c:pt>
                <c:pt idx="11988">
                  <c:v>9.9619999999999997</c:v>
                </c:pt>
                <c:pt idx="11989">
                  <c:v>9.9629999999999992</c:v>
                </c:pt>
                <c:pt idx="11990">
                  <c:v>9.9640000000000004</c:v>
                </c:pt>
                <c:pt idx="11991">
                  <c:v>9.9649999999999999</c:v>
                </c:pt>
                <c:pt idx="11992">
                  <c:v>9.9649999999999999</c:v>
                </c:pt>
                <c:pt idx="11993">
                  <c:v>9.9659999999999993</c:v>
                </c:pt>
                <c:pt idx="11994">
                  <c:v>9.9670000000000005</c:v>
                </c:pt>
                <c:pt idx="11995">
                  <c:v>9.968</c:v>
                </c:pt>
                <c:pt idx="11996">
                  <c:v>9.9689999999999994</c:v>
                </c:pt>
                <c:pt idx="11997">
                  <c:v>9.9700000000000006</c:v>
                </c:pt>
                <c:pt idx="11998">
                  <c:v>9.9700000000000006</c:v>
                </c:pt>
                <c:pt idx="11999">
                  <c:v>9.9710000000000001</c:v>
                </c:pt>
                <c:pt idx="12000">
                  <c:v>9.9719999999999995</c:v>
                </c:pt>
                <c:pt idx="12001">
                  <c:v>9.9730000000000008</c:v>
                </c:pt>
                <c:pt idx="12002">
                  <c:v>9.9740000000000002</c:v>
                </c:pt>
                <c:pt idx="12003">
                  <c:v>9.9749999999999996</c:v>
                </c:pt>
                <c:pt idx="12004">
                  <c:v>9.9749999999999996</c:v>
                </c:pt>
                <c:pt idx="12005">
                  <c:v>9.9760000000000009</c:v>
                </c:pt>
                <c:pt idx="12006">
                  <c:v>9.9770000000000003</c:v>
                </c:pt>
                <c:pt idx="12007">
                  <c:v>9.9779999999999998</c:v>
                </c:pt>
                <c:pt idx="12008">
                  <c:v>9.9789999999999992</c:v>
                </c:pt>
                <c:pt idx="12009">
                  <c:v>9.98</c:v>
                </c:pt>
                <c:pt idx="12010">
                  <c:v>9.98</c:v>
                </c:pt>
                <c:pt idx="12011">
                  <c:v>9.9809999999999999</c:v>
                </c:pt>
                <c:pt idx="12012">
                  <c:v>9.9819999999999993</c:v>
                </c:pt>
                <c:pt idx="12013">
                  <c:v>9.9830000000000005</c:v>
                </c:pt>
                <c:pt idx="12014">
                  <c:v>9.984</c:v>
                </c:pt>
                <c:pt idx="12015">
                  <c:v>9.9849999999999994</c:v>
                </c:pt>
                <c:pt idx="12016">
                  <c:v>9.9849999999999994</c:v>
                </c:pt>
                <c:pt idx="12017">
                  <c:v>9.9860000000000007</c:v>
                </c:pt>
                <c:pt idx="12018">
                  <c:v>9.9870000000000001</c:v>
                </c:pt>
                <c:pt idx="12019">
                  <c:v>9.9879999999999995</c:v>
                </c:pt>
                <c:pt idx="12020">
                  <c:v>9.9890000000000008</c:v>
                </c:pt>
                <c:pt idx="12021">
                  <c:v>9.9890000000000008</c:v>
                </c:pt>
                <c:pt idx="12022">
                  <c:v>9.99</c:v>
                </c:pt>
                <c:pt idx="12023">
                  <c:v>9.9909999999999997</c:v>
                </c:pt>
                <c:pt idx="12024">
                  <c:v>9.9920000000000009</c:v>
                </c:pt>
                <c:pt idx="12025">
                  <c:v>9.9930000000000003</c:v>
                </c:pt>
                <c:pt idx="12026">
                  <c:v>9.9939999999999998</c:v>
                </c:pt>
                <c:pt idx="12027">
                  <c:v>9.9939999999999998</c:v>
                </c:pt>
                <c:pt idx="12028">
                  <c:v>9.9949999999999992</c:v>
                </c:pt>
                <c:pt idx="12029">
                  <c:v>9.9960000000000004</c:v>
                </c:pt>
                <c:pt idx="12030">
                  <c:v>9.9969999999999999</c:v>
                </c:pt>
                <c:pt idx="12031">
                  <c:v>9.9979999999999993</c:v>
                </c:pt>
                <c:pt idx="12032">
                  <c:v>9.9990000000000006</c:v>
                </c:pt>
                <c:pt idx="12033">
                  <c:v>9.9990000000000006</c:v>
                </c:pt>
                <c:pt idx="12034">
                  <c:v>10</c:v>
                </c:pt>
                <c:pt idx="12035">
                  <c:v>10.000999999999999</c:v>
                </c:pt>
                <c:pt idx="12036">
                  <c:v>10.002000000000001</c:v>
                </c:pt>
                <c:pt idx="12037">
                  <c:v>10.003</c:v>
                </c:pt>
                <c:pt idx="12038">
                  <c:v>10.004</c:v>
                </c:pt>
                <c:pt idx="12039">
                  <c:v>10.004</c:v>
                </c:pt>
                <c:pt idx="12040">
                  <c:v>10.005000000000001</c:v>
                </c:pt>
                <c:pt idx="12041">
                  <c:v>10.006</c:v>
                </c:pt>
                <c:pt idx="12042">
                  <c:v>10.007</c:v>
                </c:pt>
                <c:pt idx="12043">
                  <c:v>10.007999999999999</c:v>
                </c:pt>
                <c:pt idx="12044">
                  <c:v>10.009</c:v>
                </c:pt>
                <c:pt idx="12045">
                  <c:v>10.009</c:v>
                </c:pt>
                <c:pt idx="12046">
                  <c:v>10.01</c:v>
                </c:pt>
                <c:pt idx="12047">
                  <c:v>10.010999999999999</c:v>
                </c:pt>
                <c:pt idx="12048">
                  <c:v>10.012</c:v>
                </c:pt>
                <c:pt idx="12049">
                  <c:v>10.013</c:v>
                </c:pt>
                <c:pt idx="12050">
                  <c:v>10.013999999999999</c:v>
                </c:pt>
                <c:pt idx="12051">
                  <c:v>10.013999999999999</c:v>
                </c:pt>
                <c:pt idx="12052">
                  <c:v>10.015000000000001</c:v>
                </c:pt>
                <c:pt idx="12053">
                  <c:v>10.016</c:v>
                </c:pt>
                <c:pt idx="12054">
                  <c:v>10.016999999999999</c:v>
                </c:pt>
                <c:pt idx="12055">
                  <c:v>10.018000000000001</c:v>
                </c:pt>
                <c:pt idx="12056">
                  <c:v>10.019</c:v>
                </c:pt>
                <c:pt idx="12057">
                  <c:v>10.019</c:v>
                </c:pt>
                <c:pt idx="12058">
                  <c:v>10.02</c:v>
                </c:pt>
                <c:pt idx="12059">
                  <c:v>10.021000000000001</c:v>
                </c:pt>
                <c:pt idx="12060">
                  <c:v>10.022</c:v>
                </c:pt>
                <c:pt idx="12061">
                  <c:v>10.023</c:v>
                </c:pt>
                <c:pt idx="12062">
                  <c:v>10.023999999999999</c:v>
                </c:pt>
                <c:pt idx="12063">
                  <c:v>10.023999999999999</c:v>
                </c:pt>
                <c:pt idx="12064">
                  <c:v>10.025</c:v>
                </c:pt>
                <c:pt idx="12065">
                  <c:v>10.026</c:v>
                </c:pt>
                <c:pt idx="12066">
                  <c:v>10.026999999999999</c:v>
                </c:pt>
                <c:pt idx="12067">
                  <c:v>10.028</c:v>
                </c:pt>
                <c:pt idx="12068">
                  <c:v>10.029</c:v>
                </c:pt>
                <c:pt idx="12069">
                  <c:v>10.029</c:v>
                </c:pt>
                <c:pt idx="12070">
                  <c:v>10.029999999999999</c:v>
                </c:pt>
                <c:pt idx="12071">
                  <c:v>10.031000000000001</c:v>
                </c:pt>
                <c:pt idx="12072">
                  <c:v>10.032</c:v>
                </c:pt>
                <c:pt idx="12073">
                  <c:v>10.032999999999999</c:v>
                </c:pt>
                <c:pt idx="12074">
                  <c:v>10.034000000000001</c:v>
                </c:pt>
                <c:pt idx="12075">
                  <c:v>10.034000000000001</c:v>
                </c:pt>
                <c:pt idx="12076">
                  <c:v>10.035</c:v>
                </c:pt>
                <c:pt idx="12077">
                  <c:v>10.036</c:v>
                </c:pt>
                <c:pt idx="12078">
                  <c:v>10.037000000000001</c:v>
                </c:pt>
                <c:pt idx="12079">
                  <c:v>10.038</c:v>
                </c:pt>
                <c:pt idx="12080">
                  <c:v>10.039</c:v>
                </c:pt>
                <c:pt idx="12081">
                  <c:v>10.039</c:v>
                </c:pt>
                <c:pt idx="12082">
                  <c:v>10.039999999999999</c:v>
                </c:pt>
                <c:pt idx="12083">
                  <c:v>10.041</c:v>
                </c:pt>
                <c:pt idx="12084">
                  <c:v>10.042</c:v>
                </c:pt>
                <c:pt idx="12085">
                  <c:v>10.042999999999999</c:v>
                </c:pt>
                <c:pt idx="12086">
                  <c:v>10.042999999999999</c:v>
                </c:pt>
                <c:pt idx="12087">
                  <c:v>10.044</c:v>
                </c:pt>
                <c:pt idx="12088">
                  <c:v>10.045</c:v>
                </c:pt>
                <c:pt idx="12089">
                  <c:v>10.045999999999999</c:v>
                </c:pt>
                <c:pt idx="12090">
                  <c:v>10.047000000000001</c:v>
                </c:pt>
                <c:pt idx="12091">
                  <c:v>10.048</c:v>
                </c:pt>
                <c:pt idx="12092">
                  <c:v>10.048</c:v>
                </c:pt>
                <c:pt idx="12093">
                  <c:v>10.048999999999999</c:v>
                </c:pt>
                <c:pt idx="12094">
                  <c:v>10.050000000000001</c:v>
                </c:pt>
                <c:pt idx="12095">
                  <c:v>10.051</c:v>
                </c:pt>
                <c:pt idx="12096">
                  <c:v>10.052</c:v>
                </c:pt>
                <c:pt idx="12097">
                  <c:v>10.053000000000001</c:v>
                </c:pt>
                <c:pt idx="12098">
                  <c:v>10.053000000000001</c:v>
                </c:pt>
                <c:pt idx="12099">
                  <c:v>10.054</c:v>
                </c:pt>
                <c:pt idx="12100">
                  <c:v>10.055</c:v>
                </c:pt>
                <c:pt idx="12101">
                  <c:v>10.055999999999999</c:v>
                </c:pt>
                <c:pt idx="12102">
                  <c:v>10.057</c:v>
                </c:pt>
                <c:pt idx="12103">
                  <c:v>10.058</c:v>
                </c:pt>
                <c:pt idx="12104">
                  <c:v>10.058</c:v>
                </c:pt>
                <c:pt idx="12105">
                  <c:v>10.058999999999999</c:v>
                </c:pt>
                <c:pt idx="12106">
                  <c:v>10.06</c:v>
                </c:pt>
                <c:pt idx="12107">
                  <c:v>10.061</c:v>
                </c:pt>
                <c:pt idx="12108">
                  <c:v>10.061999999999999</c:v>
                </c:pt>
                <c:pt idx="12109">
                  <c:v>10.063000000000001</c:v>
                </c:pt>
                <c:pt idx="12110">
                  <c:v>10.063000000000001</c:v>
                </c:pt>
                <c:pt idx="12111">
                  <c:v>10.064</c:v>
                </c:pt>
                <c:pt idx="12112">
                  <c:v>10.065</c:v>
                </c:pt>
                <c:pt idx="12113">
                  <c:v>10.066000000000001</c:v>
                </c:pt>
                <c:pt idx="12114">
                  <c:v>10.067</c:v>
                </c:pt>
                <c:pt idx="12115">
                  <c:v>10.068</c:v>
                </c:pt>
                <c:pt idx="12116">
                  <c:v>10.068</c:v>
                </c:pt>
                <c:pt idx="12117">
                  <c:v>10.069000000000001</c:v>
                </c:pt>
                <c:pt idx="12118">
                  <c:v>10.07</c:v>
                </c:pt>
                <c:pt idx="12119">
                  <c:v>10.071</c:v>
                </c:pt>
                <c:pt idx="12120">
                  <c:v>10.071999999999999</c:v>
                </c:pt>
                <c:pt idx="12121">
                  <c:v>10.073</c:v>
                </c:pt>
                <c:pt idx="12122">
                  <c:v>10.073</c:v>
                </c:pt>
                <c:pt idx="12123">
                  <c:v>10.074</c:v>
                </c:pt>
                <c:pt idx="12124">
                  <c:v>10.074999999999999</c:v>
                </c:pt>
                <c:pt idx="12125">
                  <c:v>10.076000000000001</c:v>
                </c:pt>
                <c:pt idx="12126">
                  <c:v>10.077</c:v>
                </c:pt>
                <c:pt idx="12127">
                  <c:v>10.077999999999999</c:v>
                </c:pt>
                <c:pt idx="12128">
                  <c:v>10.077999999999999</c:v>
                </c:pt>
                <c:pt idx="12129">
                  <c:v>10.079000000000001</c:v>
                </c:pt>
                <c:pt idx="12130">
                  <c:v>10.08</c:v>
                </c:pt>
                <c:pt idx="12131">
                  <c:v>10.081</c:v>
                </c:pt>
                <c:pt idx="12132">
                  <c:v>10.082000000000001</c:v>
                </c:pt>
                <c:pt idx="12133">
                  <c:v>10.083</c:v>
                </c:pt>
                <c:pt idx="12134">
                  <c:v>10.083</c:v>
                </c:pt>
                <c:pt idx="12135">
                  <c:v>10.084</c:v>
                </c:pt>
                <c:pt idx="12136">
                  <c:v>10.085000000000001</c:v>
                </c:pt>
                <c:pt idx="12137">
                  <c:v>10.086</c:v>
                </c:pt>
                <c:pt idx="12138">
                  <c:v>10.087</c:v>
                </c:pt>
                <c:pt idx="12139">
                  <c:v>10.087999999999999</c:v>
                </c:pt>
                <c:pt idx="12140">
                  <c:v>10.087999999999999</c:v>
                </c:pt>
                <c:pt idx="12141">
                  <c:v>10.089</c:v>
                </c:pt>
                <c:pt idx="12142">
                  <c:v>10.09</c:v>
                </c:pt>
                <c:pt idx="12143">
                  <c:v>10.090999999999999</c:v>
                </c:pt>
                <c:pt idx="12144">
                  <c:v>10.092000000000001</c:v>
                </c:pt>
                <c:pt idx="12145">
                  <c:v>10.092000000000001</c:v>
                </c:pt>
                <c:pt idx="12146">
                  <c:v>10.093</c:v>
                </c:pt>
                <c:pt idx="12147">
                  <c:v>10.093999999999999</c:v>
                </c:pt>
                <c:pt idx="12148">
                  <c:v>10.095000000000001</c:v>
                </c:pt>
                <c:pt idx="12149">
                  <c:v>10.096</c:v>
                </c:pt>
                <c:pt idx="12150">
                  <c:v>10.097</c:v>
                </c:pt>
                <c:pt idx="12151">
                  <c:v>10.097</c:v>
                </c:pt>
                <c:pt idx="12152">
                  <c:v>10.098000000000001</c:v>
                </c:pt>
                <c:pt idx="12153">
                  <c:v>10.099</c:v>
                </c:pt>
                <c:pt idx="12154">
                  <c:v>10.1</c:v>
                </c:pt>
                <c:pt idx="12155">
                  <c:v>10.101000000000001</c:v>
                </c:pt>
                <c:pt idx="12156">
                  <c:v>10.102</c:v>
                </c:pt>
                <c:pt idx="12157">
                  <c:v>10.102</c:v>
                </c:pt>
                <c:pt idx="12158">
                  <c:v>10.103</c:v>
                </c:pt>
                <c:pt idx="12159">
                  <c:v>10.103999999999999</c:v>
                </c:pt>
                <c:pt idx="12160">
                  <c:v>10.105</c:v>
                </c:pt>
                <c:pt idx="12161">
                  <c:v>10.106</c:v>
                </c:pt>
                <c:pt idx="12162">
                  <c:v>10.106999999999999</c:v>
                </c:pt>
                <c:pt idx="12163">
                  <c:v>10.106999999999999</c:v>
                </c:pt>
                <c:pt idx="12164">
                  <c:v>10.108000000000001</c:v>
                </c:pt>
                <c:pt idx="12165">
                  <c:v>10.109</c:v>
                </c:pt>
                <c:pt idx="12166">
                  <c:v>10.11</c:v>
                </c:pt>
                <c:pt idx="12167">
                  <c:v>10.111000000000001</c:v>
                </c:pt>
                <c:pt idx="12168">
                  <c:v>10.112</c:v>
                </c:pt>
                <c:pt idx="12169">
                  <c:v>10.112</c:v>
                </c:pt>
                <c:pt idx="12170">
                  <c:v>10.113</c:v>
                </c:pt>
                <c:pt idx="12171">
                  <c:v>10.114000000000001</c:v>
                </c:pt>
                <c:pt idx="12172">
                  <c:v>10.115</c:v>
                </c:pt>
                <c:pt idx="12173">
                  <c:v>10.116</c:v>
                </c:pt>
                <c:pt idx="12174">
                  <c:v>10.117000000000001</c:v>
                </c:pt>
                <c:pt idx="12175">
                  <c:v>10.117000000000001</c:v>
                </c:pt>
                <c:pt idx="12176">
                  <c:v>10.118</c:v>
                </c:pt>
                <c:pt idx="12177">
                  <c:v>10.119</c:v>
                </c:pt>
                <c:pt idx="12178">
                  <c:v>10.119999999999999</c:v>
                </c:pt>
                <c:pt idx="12179">
                  <c:v>10.121</c:v>
                </c:pt>
                <c:pt idx="12180">
                  <c:v>10.122</c:v>
                </c:pt>
                <c:pt idx="12181">
                  <c:v>10.122</c:v>
                </c:pt>
                <c:pt idx="12182">
                  <c:v>10.122999999999999</c:v>
                </c:pt>
                <c:pt idx="12183">
                  <c:v>10.124000000000001</c:v>
                </c:pt>
                <c:pt idx="12184">
                  <c:v>10.125</c:v>
                </c:pt>
                <c:pt idx="12185">
                  <c:v>10.125999999999999</c:v>
                </c:pt>
                <c:pt idx="12186">
                  <c:v>10.127000000000001</c:v>
                </c:pt>
                <c:pt idx="12187">
                  <c:v>10.127000000000001</c:v>
                </c:pt>
                <c:pt idx="12188">
                  <c:v>10.128</c:v>
                </c:pt>
                <c:pt idx="12189">
                  <c:v>10.129</c:v>
                </c:pt>
                <c:pt idx="12190">
                  <c:v>10.130000000000001</c:v>
                </c:pt>
                <c:pt idx="12191">
                  <c:v>10.131</c:v>
                </c:pt>
                <c:pt idx="12192">
                  <c:v>10.132</c:v>
                </c:pt>
                <c:pt idx="12193">
                  <c:v>10.132</c:v>
                </c:pt>
                <c:pt idx="12194">
                  <c:v>10.132999999999999</c:v>
                </c:pt>
                <c:pt idx="12195">
                  <c:v>10.134</c:v>
                </c:pt>
                <c:pt idx="12196">
                  <c:v>10.135</c:v>
                </c:pt>
                <c:pt idx="12197">
                  <c:v>10.135999999999999</c:v>
                </c:pt>
                <c:pt idx="12198">
                  <c:v>10.137</c:v>
                </c:pt>
                <c:pt idx="12199">
                  <c:v>10.137</c:v>
                </c:pt>
                <c:pt idx="12200">
                  <c:v>10.138</c:v>
                </c:pt>
                <c:pt idx="12201">
                  <c:v>10.138999999999999</c:v>
                </c:pt>
                <c:pt idx="12202">
                  <c:v>10.14</c:v>
                </c:pt>
                <c:pt idx="12203">
                  <c:v>10.141</c:v>
                </c:pt>
                <c:pt idx="12204">
                  <c:v>10.141999999999999</c:v>
                </c:pt>
                <c:pt idx="12205">
                  <c:v>10.141999999999999</c:v>
                </c:pt>
                <c:pt idx="12206">
                  <c:v>10.143000000000001</c:v>
                </c:pt>
                <c:pt idx="12207">
                  <c:v>10.144</c:v>
                </c:pt>
                <c:pt idx="12208">
                  <c:v>10.145</c:v>
                </c:pt>
                <c:pt idx="12209">
                  <c:v>10.146000000000001</c:v>
                </c:pt>
                <c:pt idx="12210">
                  <c:v>10.146000000000001</c:v>
                </c:pt>
                <c:pt idx="12211">
                  <c:v>10.147</c:v>
                </c:pt>
                <c:pt idx="12212">
                  <c:v>10.148</c:v>
                </c:pt>
                <c:pt idx="12213">
                  <c:v>10.148999999999999</c:v>
                </c:pt>
                <c:pt idx="12214">
                  <c:v>10.15</c:v>
                </c:pt>
                <c:pt idx="12215">
                  <c:v>10.151</c:v>
                </c:pt>
                <c:pt idx="12216">
                  <c:v>10.151</c:v>
                </c:pt>
                <c:pt idx="12217">
                  <c:v>10.151999999999999</c:v>
                </c:pt>
                <c:pt idx="12218">
                  <c:v>10.153</c:v>
                </c:pt>
                <c:pt idx="12219">
                  <c:v>10.154</c:v>
                </c:pt>
                <c:pt idx="12220">
                  <c:v>10.154999999999999</c:v>
                </c:pt>
                <c:pt idx="12221">
                  <c:v>10.156000000000001</c:v>
                </c:pt>
                <c:pt idx="12222">
                  <c:v>10.156000000000001</c:v>
                </c:pt>
                <c:pt idx="12223">
                  <c:v>10.157</c:v>
                </c:pt>
                <c:pt idx="12224">
                  <c:v>10.157999999999999</c:v>
                </c:pt>
                <c:pt idx="12225">
                  <c:v>10.159000000000001</c:v>
                </c:pt>
                <c:pt idx="12226">
                  <c:v>10.16</c:v>
                </c:pt>
                <c:pt idx="12227">
                  <c:v>10.161</c:v>
                </c:pt>
                <c:pt idx="12228">
                  <c:v>10.161</c:v>
                </c:pt>
                <c:pt idx="12229">
                  <c:v>10.162000000000001</c:v>
                </c:pt>
                <c:pt idx="12230">
                  <c:v>10.163</c:v>
                </c:pt>
                <c:pt idx="12231">
                  <c:v>10.164</c:v>
                </c:pt>
                <c:pt idx="12232">
                  <c:v>10.164999999999999</c:v>
                </c:pt>
                <c:pt idx="12233">
                  <c:v>10.166</c:v>
                </c:pt>
                <c:pt idx="12234">
                  <c:v>10.166</c:v>
                </c:pt>
                <c:pt idx="12235">
                  <c:v>10.167</c:v>
                </c:pt>
                <c:pt idx="12236">
                  <c:v>10.167999999999999</c:v>
                </c:pt>
                <c:pt idx="12237">
                  <c:v>10.169</c:v>
                </c:pt>
                <c:pt idx="12238">
                  <c:v>10.17</c:v>
                </c:pt>
                <c:pt idx="12239">
                  <c:v>10.170999999999999</c:v>
                </c:pt>
                <c:pt idx="12240">
                  <c:v>10.170999999999999</c:v>
                </c:pt>
                <c:pt idx="12241">
                  <c:v>10.172000000000001</c:v>
                </c:pt>
                <c:pt idx="12242">
                  <c:v>10.173</c:v>
                </c:pt>
                <c:pt idx="12243">
                  <c:v>10.173999999999999</c:v>
                </c:pt>
                <c:pt idx="12244">
                  <c:v>10.175000000000001</c:v>
                </c:pt>
                <c:pt idx="12245">
                  <c:v>10.176</c:v>
                </c:pt>
                <c:pt idx="12246">
                  <c:v>10.176</c:v>
                </c:pt>
                <c:pt idx="12247">
                  <c:v>10.177</c:v>
                </c:pt>
                <c:pt idx="12248">
                  <c:v>10.178000000000001</c:v>
                </c:pt>
                <c:pt idx="12249">
                  <c:v>10.179</c:v>
                </c:pt>
                <c:pt idx="12250">
                  <c:v>10.18</c:v>
                </c:pt>
                <c:pt idx="12251">
                  <c:v>10.180999999999999</c:v>
                </c:pt>
                <c:pt idx="12252">
                  <c:v>10.180999999999999</c:v>
                </c:pt>
                <c:pt idx="12253">
                  <c:v>10.182</c:v>
                </c:pt>
                <c:pt idx="12254">
                  <c:v>10.183</c:v>
                </c:pt>
                <c:pt idx="12255">
                  <c:v>10.183999999999999</c:v>
                </c:pt>
                <c:pt idx="12256">
                  <c:v>10.185</c:v>
                </c:pt>
                <c:pt idx="12257">
                  <c:v>10.186</c:v>
                </c:pt>
                <c:pt idx="12258">
                  <c:v>10.186</c:v>
                </c:pt>
                <c:pt idx="12259">
                  <c:v>10.186999999999999</c:v>
                </c:pt>
                <c:pt idx="12260">
                  <c:v>10.188000000000001</c:v>
                </c:pt>
                <c:pt idx="12261">
                  <c:v>10.189</c:v>
                </c:pt>
                <c:pt idx="12262">
                  <c:v>10.19</c:v>
                </c:pt>
                <c:pt idx="12263">
                  <c:v>10.191000000000001</c:v>
                </c:pt>
                <c:pt idx="12264">
                  <c:v>10.191000000000001</c:v>
                </c:pt>
                <c:pt idx="12265">
                  <c:v>10.192</c:v>
                </c:pt>
                <c:pt idx="12266">
                  <c:v>10.193</c:v>
                </c:pt>
                <c:pt idx="12267">
                  <c:v>10.194000000000001</c:v>
                </c:pt>
                <c:pt idx="12268">
                  <c:v>10.195</c:v>
                </c:pt>
                <c:pt idx="12269">
                  <c:v>10.196</c:v>
                </c:pt>
                <c:pt idx="12270">
                  <c:v>10.196</c:v>
                </c:pt>
                <c:pt idx="12271">
                  <c:v>10.196999999999999</c:v>
                </c:pt>
                <c:pt idx="12272">
                  <c:v>10.198</c:v>
                </c:pt>
                <c:pt idx="12273">
                  <c:v>10.199</c:v>
                </c:pt>
                <c:pt idx="12274">
                  <c:v>10.199999999999999</c:v>
                </c:pt>
                <c:pt idx="12275">
                  <c:v>10.199999999999999</c:v>
                </c:pt>
                <c:pt idx="12276">
                  <c:v>10.201000000000001</c:v>
                </c:pt>
                <c:pt idx="12277">
                  <c:v>10.202</c:v>
                </c:pt>
                <c:pt idx="12278">
                  <c:v>10.202999999999999</c:v>
                </c:pt>
                <c:pt idx="12279">
                  <c:v>10.204000000000001</c:v>
                </c:pt>
                <c:pt idx="12280">
                  <c:v>10.205</c:v>
                </c:pt>
                <c:pt idx="12281">
                  <c:v>10.205</c:v>
                </c:pt>
                <c:pt idx="12282">
                  <c:v>10.206</c:v>
                </c:pt>
                <c:pt idx="12283">
                  <c:v>10.207000000000001</c:v>
                </c:pt>
                <c:pt idx="12284">
                  <c:v>10.208</c:v>
                </c:pt>
                <c:pt idx="12285">
                  <c:v>10.209</c:v>
                </c:pt>
                <c:pt idx="12286">
                  <c:v>10.210000000000001</c:v>
                </c:pt>
                <c:pt idx="12287">
                  <c:v>10.210000000000001</c:v>
                </c:pt>
                <c:pt idx="12288">
                  <c:v>10.211</c:v>
                </c:pt>
                <c:pt idx="12289">
                  <c:v>10.212</c:v>
                </c:pt>
                <c:pt idx="12290">
                  <c:v>10.212999999999999</c:v>
                </c:pt>
                <c:pt idx="12291">
                  <c:v>10.214</c:v>
                </c:pt>
                <c:pt idx="12292">
                  <c:v>10.215</c:v>
                </c:pt>
                <c:pt idx="12293">
                  <c:v>10.215</c:v>
                </c:pt>
                <c:pt idx="12294">
                  <c:v>10.215999999999999</c:v>
                </c:pt>
                <c:pt idx="12295">
                  <c:v>10.217000000000001</c:v>
                </c:pt>
                <c:pt idx="12296">
                  <c:v>10.218</c:v>
                </c:pt>
                <c:pt idx="12297">
                  <c:v>10.218999999999999</c:v>
                </c:pt>
                <c:pt idx="12298">
                  <c:v>10.220000000000001</c:v>
                </c:pt>
                <c:pt idx="12299">
                  <c:v>10.220000000000001</c:v>
                </c:pt>
                <c:pt idx="12300">
                  <c:v>10.221</c:v>
                </c:pt>
                <c:pt idx="12301">
                  <c:v>10.222</c:v>
                </c:pt>
                <c:pt idx="12302">
                  <c:v>10.223000000000001</c:v>
                </c:pt>
                <c:pt idx="12303">
                  <c:v>10.224</c:v>
                </c:pt>
                <c:pt idx="12304">
                  <c:v>10.225</c:v>
                </c:pt>
                <c:pt idx="12305">
                  <c:v>10.225</c:v>
                </c:pt>
                <c:pt idx="12306">
                  <c:v>10.226000000000001</c:v>
                </c:pt>
                <c:pt idx="12307">
                  <c:v>10.227</c:v>
                </c:pt>
                <c:pt idx="12308">
                  <c:v>10.228</c:v>
                </c:pt>
                <c:pt idx="12309">
                  <c:v>10.228999999999999</c:v>
                </c:pt>
                <c:pt idx="12310">
                  <c:v>10.23</c:v>
                </c:pt>
                <c:pt idx="12311">
                  <c:v>10.23</c:v>
                </c:pt>
                <c:pt idx="12312">
                  <c:v>10.231</c:v>
                </c:pt>
                <c:pt idx="12313">
                  <c:v>10.231999999999999</c:v>
                </c:pt>
                <c:pt idx="12314">
                  <c:v>10.233000000000001</c:v>
                </c:pt>
                <c:pt idx="12315">
                  <c:v>10.234</c:v>
                </c:pt>
                <c:pt idx="12316">
                  <c:v>10.234999999999999</c:v>
                </c:pt>
                <c:pt idx="12317">
                  <c:v>10.234999999999999</c:v>
                </c:pt>
                <c:pt idx="12318">
                  <c:v>10.236000000000001</c:v>
                </c:pt>
                <c:pt idx="12319">
                  <c:v>10.237</c:v>
                </c:pt>
                <c:pt idx="12320">
                  <c:v>10.238</c:v>
                </c:pt>
                <c:pt idx="12321">
                  <c:v>10.239000000000001</c:v>
                </c:pt>
                <c:pt idx="12322">
                  <c:v>10.24</c:v>
                </c:pt>
                <c:pt idx="12323">
                  <c:v>10.24</c:v>
                </c:pt>
                <c:pt idx="12324">
                  <c:v>10.241</c:v>
                </c:pt>
                <c:pt idx="12325">
                  <c:v>10.242000000000001</c:v>
                </c:pt>
                <c:pt idx="12326">
                  <c:v>10.243</c:v>
                </c:pt>
                <c:pt idx="12327">
                  <c:v>10.244</c:v>
                </c:pt>
                <c:pt idx="12328">
                  <c:v>10.244999999999999</c:v>
                </c:pt>
                <c:pt idx="12329">
                  <c:v>10.244999999999999</c:v>
                </c:pt>
                <c:pt idx="12330">
                  <c:v>10.246</c:v>
                </c:pt>
                <c:pt idx="12331">
                  <c:v>10.247</c:v>
                </c:pt>
                <c:pt idx="12332">
                  <c:v>10.247999999999999</c:v>
                </c:pt>
                <c:pt idx="12333">
                  <c:v>10.249000000000001</c:v>
                </c:pt>
                <c:pt idx="12334">
                  <c:v>10.249000000000001</c:v>
                </c:pt>
                <c:pt idx="12335">
                  <c:v>10.25</c:v>
                </c:pt>
                <c:pt idx="12336">
                  <c:v>10.250999999999999</c:v>
                </c:pt>
                <c:pt idx="12337">
                  <c:v>10.252000000000001</c:v>
                </c:pt>
                <c:pt idx="12338">
                  <c:v>10.253</c:v>
                </c:pt>
                <c:pt idx="12339">
                  <c:v>10.254</c:v>
                </c:pt>
                <c:pt idx="12340">
                  <c:v>10.254</c:v>
                </c:pt>
                <c:pt idx="12341">
                  <c:v>10.255000000000001</c:v>
                </c:pt>
                <c:pt idx="12342">
                  <c:v>10.256</c:v>
                </c:pt>
                <c:pt idx="12343">
                  <c:v>10.257</c:v>
                </c:pt>
                <c:pt idx="12344">
                  <c:v>10.257999999999999</c:v>
                </c:pt>
                <c:pt idx="12345">
                  <c:v>10.259</c:v>
                </c:pt>
                <c:pt idx="12346">
                  <c:v>10.259</c:v>
                </c:pt>
                <c:pt idx="12347">
                  <c:v>10.26</c:v>
                </c:pt>
                <c:pt idx="12348">
                  <c:v>10.260999999999999</c:v>
                </c:pt>
                <c:pt idx="12349">
                  <c:v>10.262</c:v>
                </c:pt>
                <c:pt idx="12350">
                  <c:v>10.263</c:v>
                </c:pt>
                <c:pt idx="12351">
                  <c:v>10.263999999999999</c:v>
                </c:pt>
                <c:pt idx="12352">
                  <c:v>10.263999999999999</c:v>
                </c:pt>
                <c:pt idx="12353">
                  <c:v>10.265000000000001</c:v>
                </c:pt>
                <c:pt idx="12354">
                  <c:v>10.266</c:v>
                </c:pt>
                <c:pt idx="12355">
                  <c:v>10.266999999999999</c:v>
                </c:pt>
                <c:pt idx="12356">
                  <c:v>10.268000000000001</c:v>
                </c:pt>
                <c:pt idx="12357">
                  <c:v>10.269</c:v>
                </c:pt>
                <c:pt idx="12358">
                  <c:v>10.269</c:v>
                </c:pt>
                <c:pt idx="12359">
                  <c:v>10.27</c:v>
                </c:pt>
                <c:pt idx="12360">
                  <c:v>10.271000000000001</c:v>
                </c:pt>
                <c:pt idx="12361">
                  <c:v>10.272</c:v>
                </c:pt>
                <c:pt idx="12362">
                  <c:v>10.273</c:v>
                </c:pt>
                <c:pt idx="12363">
                  <c:v>10.273999999999999</c:v>
                </c:pt>
                <c:pt idx="12364">
                  <c:v>10.273999999999999</c:v>
                </c:pt>
                <c:pt idx="12365">
                  <c:v>10.275</c:v>
                </c:pt>
                <c:pt idx="12366">
                  <c:v>10.276</c:v>
                </c:pt>
                <c:pt idx="12367">
                  <c:v>10.276999999999999</c:v>
                </c:pt>
                <c:pt idx="12368">
                  <c:v>10.278</c:v>
                </c:pt>
                <c:pt idx="12369">
                  <c:v>10.279</c:v>
                </c:pt>
                <c:pt idx="12370">
                  <c:v>10.279</c:v>
                </c:pt>
                <c:pt idx="12371">
                  <c:v>10.28</c:v>
                </c:pt>
                <c:pt idx="12372">
                  <c:v>10.281000000000001</c:v>
                </c:pt>
                <c:pt idx="12373">
                  <c:v>10.282</c:v>
                </c:pt>
                <c:pt idx="12374">
                  <c:v>10.282999999999999</c:v>
                </c:pt>
                <c:pt idx="12375">
                  <c:v>10.284000000000001</c:v>
                </c:pt>
                <c:pt idx="12376">
                  <c:v>10.284000000000001</c:v>
                </c:pt>
                <c:pt idx="12377">
                  <c:v>10.285</c:v>
                </c:pt>
                <c:pt idx="12378">
                  <c:v>10.286</c:v>
                </c:pt>
                <c:pt idx="12379">
                  <c:v>10.287000000000001</c:v>
                </c:pt>
                <c:pt idx="12380">
                  <c:v>10.288</c:v>
                </c:pt>
                <c:pt idx="12381">
                  <c:v>10.289</c:v>
                </c:pt>
                <c:pt idx="12382">
                  <c:v>10.289</c:v>
                </c:pt>
                <c:pt idx="12383">
                  <c:v>10.29</c:v>
                </c:pt>
                <c:pt idx="12384">
                  <c:v>10.291</c:v>
                </c:pt>
                <c:pt idx="12385">
                  <c:v>10.292</c:v>
                </c:pt>
                <c:pt idx="12386">
                  <c:v>10.292999999999999</c:v>
                </c:pt>
                <c:pt idx="12387">
                  <c:v>10.294</c:v>
                </c:pt>
                <c:pt idx="12388">
                  <c:v>10.294</c:v>
                </c:pt>
                <c:pt idx="12389">
                  <c:v>10.295</c:v>
                </c:pt>
                <c:pt idx="12390">
                  <c:v>10.295999999999999</c:v>
                </c:pt>
                <c:pt idx="12391">
                  <c:v>10.297000000000001</c:v>
                </c:pt>
                <c:pt idx="12392">
                  <c:v>10.298</c:v>
                </c:pt>
                <c:pt idx="12393">
                  <c:v>10.298999999999999</c:v>
                </c:pt>
                <c:pt idx="12394">
                  <c:v>10.298999999999999</c:v>
                </c:pt>
                <c:pt idx="12395">
                  <c:v>10.3</c:v>
                </c:pt>
                <c:pt idx="12396">
                  <c:v>10.301</c:v>
                </c:pt>
                <c:pt idx="12397">
                  <c:v>10.302</c:v>
                </c:pt>
                <c:pt idx="12398">
                  <c:v>10.303000000000001</c:v>
                </c:pt>
                <c:pt idx="12399">
                  <c:v>10.303000000000001</c:v>
                </c:pt>
                <c:pt idx="12400">
                  <c:v>10.304</c:v>
                </c:pt>
                <c:pt idx="12401">
                  <c:v>10.305</c:v>
                </c:pt>
                <c:pt idx="12402">
                  <c:v>10.305999999999999</c:v>
                </c:pt>
                <c:pt idx="12403">
                  <c:v>10.307</c:v>
                </c:pt>
                <c:pt idx="12404">
                  <c:v>10.308</c:v>
                </c:pt>
                <c:pt idx="12405">
                  <c:v>10.308</c:v>
                </c:pt>
                <c:pt idx="12406">
                  <c:v>10.308999999999999</c:v>
                </c:pt>
                <c:pt idx="12407">
                  <c:v>10.31</c:v>
                </c:pt>
                <c:pt idx="12408">
                  <c:v>10.311</c:v>
                </c:pt>
                <c:pt idx="12409">
                  <c:v>10.311999999999999</c:v>
                </c:pt>
                <c:pt idx="12410">
                  <c:v>10.313000000000001</c:v>
                </c:pt>
                <c:pt idx="12411">
                  <c:v>10.313000000000001</c:v>
                </c:pt>
                <c:pt idx="12412">
                  <c:v>10.314</c:v>
                </c:pt>
                <c:pt idx="12413">
                  <c:v>10.315</c:v>
                </c:pt>
                <c:pt idx="12414">
                  <c:v>10.316000000000001</c:v>
                </c:pt>
                <c:pt idx="12415">
                  <c:v>10.317</c:v>
                </c:pt>
                <c:pt idx="12416">
                  <c:v>10.318</c:v>
                </c:pt>
                <c:pt idx="12417">
                  <c:v>10.318</c:v>
                </c:pt>
                <c:pt idx="12418">
                  <c:v>10.319000000000001</c:v>
                </c:pt>
                <c:pt idx="12419">
                  <c:v>10.32</c:v>
                </c:pt>
                <c:pt idx="12420">
                  <c:v>10.321</c:v>
                </c:pt>
                <c:pt idx="12421">
                  <c:v>10.321999999999999</c:v>
                </c:pt>
                <c:pt idx="12422">
                  <c:v>10.323</c:v>
                </c:pt>
                <c:pt idx="12423">
                  <c:v>10.323</c:v>
                </c:pt>
                <c:pt idx="12424">
                  <c:v>10.324</c:v>
                </c:pt>
                <c:pt idx="12425">
                  <c:v>10.324999999999999</c:v>
                </c:pt>
                <c:pt idx="12426">
                  <c:v>10.326000000000001</c:v>
                </c:pt>
                <c:pt idx="12427">
                  <c:v>10.327</c:v>
                </c:pt>
                <c:pt idx="12428">
                  <c:v>10.327999999999999</c:v>
                </c:pt>
                <c:pt idx="12429">
                  <c:v>10.327999999999999</c:v>
                </c:pt>
                <c:pt idx="12430">
                  <c:v>10.329000000000001</c:v>
                </c:pt>
                <c:pt idx="12431">
                  <c:v>10.33</c:v>
                </c:pt>
                <c:pt idx="12432">
                  <c:v>10.331</c:v>
                </c:pt>
                <c:pt idx="12433">
                  <c:v>10.332000000000001</c:v>
                </c:pt>
                <c:pt idx="12434">
                  <c:v>10.333</c:v>
                </c:pt>
                <c:pt idx="12435">
                  <c:v>10.333</c:v>
                </c:pt>
                <c:pt idx="12436">
                  <c:v>10.334</c:v>
                </c:pt>
                <c:pt idx="12437">
                  <c:v>10.335000000000001</c:v>
                </c:pt>
                <c:pt idx="12438">
                  <c:v>10.336</c:v>
                </c:pt>
                <c:pt idx="12439">
                  <c:v>10.337</c:v>
                </c:pt>
                <c:pt idx="12440">
                  <c:v>10.337999999999999</c:v>
                </c:pt>
                <c:pt idx="12441">
                  <c:v>10.337999999999999</c:v>
                </c:pt>
                <c:pt idx="12442">
                  <c:v>10.339</c:v>
                </c:pt>
                <c:pt idx="12443">
                  <c:v>10.34</c:v>
                </c:pt>
                <c:pt idx="12444">
                  <c:v>10.340999999999999</c:v>
                </c:pt>
                <c:pt idx="12445">
                  <c:v>10.342000000000001</c:v>
                </c:pt>
                <c:pt idx="12446">
                  <c:v>10.343</c:v>
                </c:pt>
                <c:pt idx="12447">
                  <c:v>10.343</c:v>
                </c:pt>
                <c:pt idx="12448">
                  <c:v>10.343999999999999</c:v>
                </c:pt>
                <c:pt idx="12449">
                  <c:v>10.345000000000001</c:v>
                </c:pt>
                <c:pt idx="12450">
                  <c:v>10.346</c:v>
                </c:pt>
                <c:pt idx="12451">
                  <c:v>10.347</c:v>
                </c:pt>
                <c:pt idx="12452">
                  <c:v>10.348000000000001</c:v>
                </c:pt>
                <c:pt idx="12453">
                  <c:v>10.348000000000001</c:v>
                </c:pt>
                <c:pt idx="12454">
                  <c:v>10.349</c:v>
                </c:pt>
                <c:pt idx="12455">
                  <c:v>10.35</c:v>
                </c:pt>
                <c:pt idx="12456">
                  <c:v>10.351000000000001</c:v>
                </c:pt>
                <c:pt idx="12457">
                  <c:v>10.352</c:v>
                </c:pt>
                <c:pt idx="12458">
                  <c:v>10.352</c:v>
                </c:pt>
                <c:pt idx="12459">
                  <c:v>10.353</c:v>
                </c:pt>
                <c:pt idx="12460">
                  <c:v>10.353999999999999</c:v>
                </c:pt>
                <c:pt idx="12461">
                  <c:v>10.355</c:v>
                </c:pt>
                <c:pt idx="12462">
                  <c:v>10.356</c:v>
                </c:pt>
                <c:pt idx="12463">
                  <c:v>10.356999999999999</c:v>
                </c:pt>
                <c:pt idx="12464">
                  <c:v>10.356999999999999</c:v>
                </c:pt>
                <c:pt idx="12465">
                  <c:v>10.358000000000001</c:v>
                </c:pt>
                <c:pt idx="12466">
                  <c:v>10.359</c:v>
                </c:pt>
                <c:pt idx="12467">
                  <c:v>10.36</c:v>
                </c:pt>
                <c:pt idx="12468">
                  <c:v>10.361000000000001</c:v>
                </c:pt>
                <c:pt idx="12469">
                  <c:v>10.362</c:v>
                </c:pt>
                <c:pt idx="12470">
                  <c:v>10.362</c:v>
                </c:pt>
                <c:pt idx="12471">
                  <c:v>10.363</c:v>
                </c:pt>
                <c:pt idx="12472">
                  <c:v>10.364000000000001</c:v>
                </c:pt>
                <c:pt idx="12473">
                  <c:v>10.365</c:v>
                </c:pt>
                <c:pt idx="12474">
                  <c:v>10.366</c:v>
                </c:pt>
                <c:pt idx="12475">
                  <c:v>10.367000000000001</c:v>
                </c:pt>
                <c:pt idx="12476">
                  <c:v>10.367000000000001</c:v>
                </c:pt>
                <c:pt idx="12477">
                  <c:v>10.368</c:v>
                </c:pt>
                <c:pt idx="12478">
                  <c:v>10.369</c:v>
                </c:pt>
                <c:pt idx="12479">
                  <c:v>10.37</c:v>
                </c:pt>
                <c:pt idx="12480">
                  <c:v>10.371</c:v>
                </c:pt>
                <c:pt idx="12481">
                  <c:v>10.372</c:v>
                </c:pt>
                <c:pt idx="12482">
                  <c:v>10.372</c:v>
                </c:pt>
                <c:pt idx="12483">
                  <c:v>10.372999999999999</c:v>
                </c:pt>
                <c:pt idx="12484">
                  <c:v>10.374000000000001</c:v>
                </c:pt>
                <c:pt idx="12485">
                  <c:v>10.375</c:v>
                </c:pt>
                <c:pt idx="12486">
                  <c:v>10.375999999999999</c:v>
                </c:pt>
                <c:pt idx="12487">
                  <c:v>10.377000000000001</c:v>
                </c:pt>
                <c:pt idx="12488">
                  <c:v>10.377000000000001</c:v>
                </c:pt>
                <c:pt idx="12489">
                  <c:v>10.378</c:v>
                </c:pt>
                <c:pt idx="12490">
                  <c:v>10.379</c:v>
                </c:pt>
                <c:pt idx="12491">
                  <c:v>10.38</c:v>
                </c:pt>
                <c:pt idx="12492">
                  <c:v>10.381</c:v>
                </c:pt>
                <c:pt idx="12493">
                  <c:v>10.382</c:v>
                </c:pt>
                <c:pt idx="12494">
                  <c:v>10.382</c:v>
                </c:pt>
                <c:pt idx="12495">
                  <c:v>10.382999999999999</c:v>
                </c:pt>
                <c:pt idx="12496">
                  <c:v>10.384</c:v>
                </c:pt>
                <c:pt idx="12497">
                  <c:v>10.385</c:v>
                </c:pt>
                <c:pt idx="12498">
                  <c:v>10.385999999999999</c:v>
                </c:pt>
                <c:pt idx="12499">
                  <c:v>10.387</c:v>
                </c:pt>
                <c:pt idx="12500">
                  <c:v>10.387</c:v>
                </c:pt>
                <c:pt idx="12501">
                  <c:v>10.388</c:v>
                </c:pt>
                <c:pt idx="12502">
                  <c:v>10.388999999999999</c:v>
                </c:pt>
                <c:pt idx="12503">
                  <c:v>10.39</c:v>
                </c:pt>
                <c:pt idx="12504">
                  <c:v>10.391</c:v>
                </c:pt>
                <c:pt idx="12505">
                  <c:v>10.391999999999999</c:v>
                </c:pt>
                <c:pt idx="12506">
                  <c:v>10.391999999999999</c:v>
                </c:pt>
                <c:pt idx="12507">
                  <c:v>10.393000000000001</c:v>
                </c:pt>
                <c:pt idx="12508">
                  <c:v>10.394</c:v>
                </c:pt>
                <c:pt idx="12509">
                  <c:v>10.395</c:v>
                </c:pt>
                <c:pt idx="12510">
                  <c:v>10.396000000000001</c:v>
                </c:pt>
                <c:pt idx="12511">
                  <c:v>10.397</c:v>
                </c:pt>
                <c:pt idx="12512">
                  <c:v>10.397</c:v>
                </c:pt>
                <c:pt idx="12513">
                  <c:v>10.398</c:v>
                </c:pt>
                <c:pt idx="12514">
                  <c:v>10.398999999999999</c:v>
                </c:pt>
                <c:pt idx="12515">
                  <c:v>10.4</c:v>
                </c:pt>
                <c:pt idx="12516">
                  <c:v>10.401</c:v>
                </c:pt>
                <c:pt idx="12517">
                  <c:v>10.401999999999999</c:v>
                </c:pt>
                <c:pt idx="12518">
                  <c:v>10.401999999999999</c:v>
                </c:pt>
                <c:pt idx="12519">
                  <c:v>10.403</c:v>
                </c:pt>
                <c:pt idx="12520">
                  <c:v>10.404</c:v>
                </c:pt>
                <c:pt idx="12521">
                  <c:v>10.404999999999999</c:v>
                </c:pt>
                <c:pt idx="12522">
                  <c:v>10.406000000000001</c:v>
                </c:pt>
                <c:pt idx="12523">
                  <c:v>10.406000000000001</c:v>
                </c:pt>
                <c:pt idx="12524">
                  <c:v>10.407</c:v>
                </c:pt>
                <c:pt idx="12525">
                  <c:v>10.407999999999999</c:v>
                </c:pt>
                <c:pt idx="12526">
                  <c:v>10.409000000000001</c:v>
                </c:pt>
                <c:pt idx="12527">
                  <c:v>10.41</c:v>
                </c:pt>
                <c:pt idx="12528">
                  <c:v>10.411</c:v>
                </c:pt>
                <c:pt idx="12529">
                  <c:v>10.411</c:v>
                </c:pt>
                <c:pt idx="12530">
                  <c:v>10.412000000000001</c:v>
                </c:pt>
                <c:pt idx="12531">
                  <c:v>10.413</c:v>
                </c:pt>
                <c:pt idx="12532">
                  <c:v>10.414</c:v>
                </c:pt>
                <c:pt idx="12533">
                  <c:v>10.414999999999999</c:v>
                </c:pt>
                <c:pt idx="12534">
                  <c:v>10.416</c:v>
                </c:pt>
                <c:pt idx="12535">
                  <c:v>10.416</c:v>
                </c:pt>
                <c:pt idx="12536">
                  <c:v>10.417</c:v>
                </c:pt>
                <c:pt idx="12537">
                  <c:v>10.417999999999999</c:v>
                </c:pt>
                <c:pt idx="12538">
                  <c:v>10.419</c:v>
                </c:pt>
                <c:pt idx="12539">
                  <c:v>10.42</c:v>
                </c:pt>
                <c:pt idx="12540">
                  <c:v>10.420999999999999</c:v>
                </c:pt>
                <c:pt idx="12541">
                  <c:v>10.420999999999999</c:v>
                </c:pt>
                <c:pt idx="12542">
                  <c:v>10.422000000000001</c:v>
                </c:pt>
                <c:pt idx="12543">
                  <c:v>10.423</c:v>
                </c:pt>
                <c:pt idx="12544">
                  <c:v>10.423999999999999</c:v>
                </c:pt>
                <c:pt idx="12545">
                  <c:v>10.425000000000001</c:v>
                </c:pt>
                <c:pt idx="12546">
                  <c:v>10.426</c:v>
                </c:pt>
                <c:pt idx="12547">
                  <c:v>10.426</c:v>
                </c:pt>
                <c:pt idx="12548">
                  <c:v>10.427</c:v>
                </c:pt>
                <c:pt idx="12549">
                  <c:v>10.428000000000001</c:v>
                </c:pt>
                <c:pt idx="12550">
                  <c:v>10.429</c:v>
                </c:pt>
                <c:pt idx="12551">
                  <c:v>10.43</c:v>
                </c:pt>
                <c:pt idx="12552">
                  <c:v>10.430999999999999</c:v>
                </c:pt>
                <c:pt idx="12553">
                  <c:v>10.430999999999999</c:v>
                </c:pt>
                <c:pt idx="12554">
                  <c:v>10.432</c:v>
                </c:pt>
                <c:pt idx="12555">
                  <c:v>10.433</c:v>
                </c:pt>
                <c:pt idx="12556">
                  <c:v>10.433999999999999</c:v>
                </c:pt>
                <c:pt idx="12557">
                  <c:v>10.435</c:v>
                </c:pt>
                <c:pt idx="12558">
                  <c:v>10.436</c:v>
                </c:pt>
                <c:pt idx="12559">
                  <c:v>10.436</c:v>
                </c:pt>
                <c:pt idx="12560">
                  <c:v>10.436999999999999</c:v>
                </c:pt>
                <c:pt idx="12561">
                  <c:v>10.438000000000001</c:v>
                </c:pt>
                <c:pt idx="12562">
                  <c:v>10.439</c:v>
                </c:pt>
                <c:pt idx="12563">
                  <c:v>10.44</c:v>
                </c:pt>
                <c:pt idx="12564">
                  <c:v>10.441000000000001</c:v>
                </c:pt>
                <c:pt idx="12565">
                  <c:v>10.441000000000001</c:v>
                </c:pt>
                <c:pt idx="12566">
                  <c:v>10.442</c:v>
                </c:pt>
                <c:pt idx="12567">
                  <c:v>10.443</c:v>
                </c:pt>
                <c:pt idx="12568">
                  <c:v>10.444000000000001</c:v>
                </c:pt>
                <c:pt idx="12569">
                  <c:v>10.445</c:v>
                </c:pt>
                <c:pt idx="12570">
                  <c:v>10.446</c:v>
                </c:pt>
                <c:pt idx="12571">
                  <c:v>10.446</c:v>
                </c:pt>
                <c:pt idx="12572">
                  <c:v>10.446999999999999</c:v>
                </c:pt>
                <c:pt idx="12573">
                  <c:v>10.448</c:v>
                </c:pt>
                <c:pt idx="12574">
                  <c:v>10.449</c:v>
                </c:pt>
                <c:pt idx="12575">
                  <c:v>10.45</c:v>
                </c:pt>
                <c:pt idx="12576">
                  <c:v>10.451000000000001</c:v>
                </c:pt>
                <c:pt idx="12577">
                  <c:v>10.451000000000001</c:v>
                </c:pt>
                <c:pt idx="12578">
                  <c:v>10.452</c:v>
                </c:pt>
                <c:pt idx="12579">
                  <c:v>10.452999999999999</c:v>
                </c:pt>
                <c:pt idx="12580">
                  <c:v>10.454000000000001</c:v>
                </c:pt>
                <c:pt idx="12581">
                  <c:v>10.455</c:v>
                </c:pt>
                <c:pt idx="12582">
                  <c:v>10.455</c:v>
                </c:pt>
                <c:pt idx="12583">
                  <c:v>10.456</c:v>
                </c:pt>
                <c:pt idx="12584">
                  <c:v>10.457000000000001</c:v>
                </c:pt>
                <c:pt idx="12585">
                  <c:v>10.458</c:v>
                </c:pt>
                <c:pt idx="12586">
                  <c:v>10.459</c:v>
                </c:pt>
                <c:pt idx="12587">
                  <c:v>10.46</c:v>
                </c:pt>
                <c:pt idx="12588">
                  <c:v>10.46</c:v>
                </c:pt>
                <c:pt idx="12589">
                  <c:v>10.461</c:v>
                </c:pt>
                <c:pt idx="12590">
                  <c:v>10.462</c:v>
                </c:pt>
                <c:pt idx="12591">
                  <c:v>10.462999999999999</c:v>
                </c:pt>
                <c:pt idx="12592">
                  <c:v>10.464</c:v>
                </c:pt>
                <c:pt idx="12593">
                  <c:v>10.465</c:v>
                </c:pt>
                <c:pt idx="12594">
                  <c:v>10.465</c:v>
                </c:pt>
                <c:pt idx="12595">
                  <c:v>10.465999999999999</c:v>
                </c:pt>
                <c:pt idx="12596">
                  <c:v>10.467000000000001</c:v>
                </c:pt>
                <c:pt idx="12597">
                  <c:v>10.468</c:v>
                </c:pt>
                <c:pt idx="12598">
                  <c:v>10.468999999999999</c:v>
                </c:pt>
                <c:pt idx="12599">
                  <c:v>10.47</c:v>
                </c:pt>
                <c:pt idx="12600">
                  <c:v>10.47</c:v>
                </c:pt>
                <c:pt idx="12601">
                  <c:v>10.471</c:v>
                </c:pt>
                <c:pt idx="12602">
                  <c:v>10.472</c:v>
                </c:pt>
                <c:pt idx="12603">
                  <c:v>10.473000000000001</c:v>
                </c:pt>
                <c:pt idx="12604">
                  <c:v>10.474</c:v>
                </c:pt>
                <c:pt idx="12605">
                  <c:v>10.475</c:v>
                </c:pt>
                <c:pt idx="12606">
                  <c:v>10.475</c:v>
                </c:pt>
                <c:pt idx="12607">
                  <c:v>10.476000000000001</c:v>
                </c:pt>
                <c:pt idx="12608">
                  <c:v>10.477</c:v>
                </c:pt>
                <c:pt idx="12609">
                  <c:v>10.478</c:v>
                </c:pt>
                <c:pt idx="12610">
                  <c:v>10.478999999999999</c:v>
                </c:pt>
                <c:pt idx="12611">
                  <c:v>10.48</c:v>
                </c:pt>
                <c:pt idx="12612">
                  <c:v>10.48</c:v>
                </c:pt>
                <c:pt idx="12613">
                  <c:v>10.481</c:v>
                </c:pt>
                <c:pt idx="12614">
                  <c:v>10.481999999999999</c:v>
                </c:pt>
                <c:pt idx="12615">
                  <c:v>10.483000000000001</c:v>
                </c:pt>
                <c:pt idx="12616">
                  <c:v>10.484</c:v>
                </c:pt>
                <c:pt idx="12617">
                  <c:v>10.484999999999999</c:v>
                </c:pt>
                <c:pt idx="12618">
                  <c:v>10.484999999999999</c:v>
                </c:pt>
                <c:pt idx="12619">
                  <c:v>10.486000000000001</c:v>
                </c:pt>
                <c:pt idx="12620">
                  <c:v>10.487</c:v>
                </c:pt>
                <c:pt idx="12621">
                  <c:v>10.488</c:v>
                </c:pt>
                <c:pt idx="12622">
                  <c:v>10.489000000000001</c:v>
                </c:pt>
                <c:pt idx="12623">
                  <c:v>10.49</c:v>
                </c:pt>
                <c:pt idx="12624">
                  <c:v>10.49</c:v>
                </c:pt>
                <c:pt idx="12625">
                  <c:v>10.491</c:v>
                </c:pt>
                <c:pt idx="12626">
                  <c:v>10.492000000000001</c:v>
                </c:pt>
                <c:pt idx="12627">
                  <c:v>10.493</c:v>
                </c:pt>
                <c:pt idx="12628">
                  <c:v>10.494</c:v>
                </c:pt>
                <c:pt idx="12629">
                  <c:v>10.494999999999999</c:v>
                </c:pt>
                <c:pt idx="12630">
                  <c:v>10.494999999999999</c:v>
                </c:pt>
                <c:pt idx="12631">
                  <c:v>10.496</c:v>
                </c:pt>
                <c:pt idx="12632">
                  <c:v>10.497</c:v>
                </c:pt>
                <c:pt idx="12633">
                  <c:v>10.497999999999999</c:v>
                </c:pt>
                <c:pt idx="12634">
                  <c:v>10.499000000000001</c:v>
                </c:pt>
                <c:pt idx="12635">
                  <c:v>10.5</c:v>
                </c:pt>
                <c:pt idx="12636">
                  <c:v>10.5</c:v>
                </c:pt>
                <c:pt idx="12637">
                  <c:v>10.500999999999999</c:v>
                </c:pt>
                <c:pt idx="12638">
                  <c:v>10.502000000000001</c:v>
                </c:pt>
                <c:pt idx="12639">
                  <c:v>10.503</c:v>
                </c:pt>
                <c:pt idx="12640">
                  <c:v>10.504</c:v>
                </c:pt>
                <c:pt idx="12641">
                  <c:v>10.505000000000001</c:v>
                </c:pt>
                <c:pt idx="12642">
                  <c:v>10.505000000000001</c:v>
                </c:pt>
                <c:pt idx="12643">
                  <c:v>10.506</c:v>
                </c:pt>
                <c:pt idx="12644">
                  <c:v>10.507</c:v>
                </c:pt>
                <c:pt idx="12645">
                  <c:v>10.507999999999999</c:v>
                </c:pt>
                <c:pt idx="12646">
                  <c:v>10.509</c:v>
                </c:pt>
                <c:pt idx="12647">
                  <c:v>10.509</c:v>
                </c:pt>
                <c:pt idx="12648">
                  <c:v>10.51</c:v>
                </c:pt>
                <c:pt idx="12649">
                  <c:v>10.510999999999999</c:v>
                </c:pt>
                <c:pt idx="12650">
                  <c:v>10.512</c:v>
                </c:pt>
                <c:pt idx="12651">
                  <c:v>10.513</c:v>
                </c:pt>
                <c:pt idx="12652">
                  <c:v>10.513999999999999</c:v>
                </c:pt>
                <c:pt idx="12653">
                  <c:v>10.513999999999999</c:v>
                </c:pt>
                <c:pt idx="12654">
                  <c:v>10.515000000000001</c:v>
                </c:pt>
                <c:pt idx="12655">
                  <c:v>10.516</c:v>
                </c:pt>
                <c:pt idx="12656">
                  <c:v>10.516999999999999</c:v>
                </c:pt>
                <c:pt idx="12657">
                  <c:v>10.518000000000001</c:v>
                </c:pt>
                <c:pt idx="12658">
                  <c:v>10.519</c:v>
                </c:pt>
                <c:pt idx="12659">
                  <c:v>10.519</c:v>
                </c:pt>
                <c:pt idx="12660">
                  <c:v>10.52</c:v>
                </c:pt>
                <c:pt idx="12661">
                  <c:v>10.521000000000001</c:v>
                </c:pt>
                <c:pt idx="12662">
                  <c:v>10.522</c:v>
                </c:pt>
                <c:pt idx="12663">
                  <c:v>10.523</c:v>
                </c:pt>
                <c:pt idx="12664">
                  <c:v>10.523999999999999</c:v>
                </c:pt>
                <c:pt idx="12665">
                  <c:v>10.523999999999999</c:v>
                </c:pt>
                <c:pt idx="12666">
                  <c:v>10.525</c:v>
                </c:pt>
                <c:pt idx="12667">
                  <c:v>10.526</c:v>
                </c:pt>
                <c:pt idx="12668">
                  <c:v>10.526999999999999</c:v>
                </c:pt>
                <c:pt idx="12669">
                  <c:v>10.528</c:v>
                </c:pt>
                <c:pt idx="12670">
                  <c:v>10.529</c:v>
                </c:pt>
                <c:pt idx="12671">
                  <c:v>10.529</c:v>
                </c:pt>
                <c:pt idx="12672">
                  <c:v>10.53</c:v>
                </c:pt>
                <c:pt idx="12673">
                  <c:v>10.531000000000001</c:v>
                </c:pt>
                <c:pt idx="12674">
                  <c:v>10.532</c:v>
                </c:pt>
                <c:pt idx="12675">
                  <c:v>10.532999999999999</c:v>
                </c:pt>
                <c:pt idx="12676">
                  <c:v>10.534000000000001</c:v>
                </c:pt>
                <c:pt idx="12677">
                  <c:v>10.534000000000001</c:v>
                </c:pt>
                <c:pt idx="12678">
                  <c:v>10.535</c:v>
                </c:pt>
                <c:pt idx="12679">
                  <c:v>10.536</c:v>
                </c:pt>
                <c:pt idx="12680">
                  <c:v>10.537000000000001</c:v>
                </c:pt>
                <c:pt idx="12681">
                  <c:v>10.538</c:v>
                </c:pt>
                <c:pt idx="12682">
                  <c:v>10.539</c:v>
                </c:pt>
                <c:pt idx="12683">
                  <c:v>10.539</c:v>
                </c:pt>
                <c:pt idx="12684">
                  <c:v>10.54</c:v>
                </c:pt>
                <c:pt idx="12685">
                  <c:v>10.541</c:v>
                </c:pt>
                <c:pt idx="12686">
                  <c:v>10.542</c:v>
                </c:pt>
                <c:pt idx="12687">
                  <c:v>10.542999999999999</c:v>
                </c:pt>
                <c:pt idx="12688">
                  <c:v>10.544</c:v>
                </c:pt>
                <c:pt idx="12689">
                  <c:v>10.544</c:v>
                </c:pt>
                <c:pt idx="12690">
                  <c:v>10.545</c:v>
                </c:pt>
                <c:pt idx="12691">
                  <c:v>10.545999999999999</c:v>
                </c:pt>
                <c:pt idx="12692">
                  <c:v>10.547000000000001</c:v>
                </c:pt>
                <c:pt idx="12693">
                  <c:v>10.548</c:v>
                </c:pt>
                <c:pt idx="12694">
                  <c:v>10.548999999999999</c:v>
                </c:pt>
                <c:pt idx="12695">
                  <c:v>10.548999999999999</c:v>
                </c:pt>
                <c:pt idx="12696">
                  <c:v>10.55</c:v>
                </c:pt>
                <c:pt idx="12697">
                  <c:v>10.551</c:v>
                </c:pt>
                <c:pt idx="12698">
                  <c:v>10.552</c:v>
                </c:pt>
                <c:pt idx="12699">
                  <c:v>10.553000000000001</c:v>
                </c:pt>
                <c:pt idx="12700">
                  <c:v>10.554</c:v>
                </c:pt>
                <c:pt idx="12701">
                  <c:v>10.554</c:v>
                </c:pt>
                <c:pt idx="12702">
                  <c:v>10.555</c:v>
                </c:pt>
                <c:pt idx="12703">
                  <c:v>10.555999999999999</c:v>
                </c:pt>
                <c:pt idx="12704">
                  <c:v>10.557</c:v>
                </c:pt>
                <c:pt idx="12705">
                  <c:v>10.558</c:v>
                </c:pt>
                <c:pt idx="12706">
                  <c:v>10.558</c:v>
                </c:pt>
                <c:pt idx="12707">
                  <c:v>10.558999999999999</c:v>
                </c:pt>
                <c:pt idx="12708">
                  <c:v>10.56</c:v>
                </c:pt>
                <c:pt idx="12709">
                  <c:v>10.561</c:v>
                </c:pt>
                <c:pt idx="12710">
                  <c:v>10.561999999999999</c:v>
                </c:pt>
                <c:pt idx="12711">
                  <c:v>10.563000000000001</c:v>
                </c:pt>
                <c:pt idx="12712">
                  <c:v>10.563000000000001</c:v>
                </c:pt>
                <c:pt idx="12713">
                  <c:v>10.564</c:v>
                </c:pt>
                <c:pt idx="12714">
                  <c:v>10.565</c:v>
                </c:pt>
                <c:pt idx="12715">
                  <c:v>10.566000000000001</c:v>
                </c:pt>
                <c:pt idx="12716">
                  <c:v>10.567</c:v>
                </c:pt>
                <c:pt idx="12717">
                  <c:v>10.568</c:v>
                </c:pt>
                <c:pt idx="12718">
                  <c:v>10.568</c:v>
                </c:pt>
                <c:pt idx="12719">
                  <c:v>10.569000000000001</c:v>
                </c:pt>
                <c:pt idx="12720">
                  <c:v>10.57</c:v>
                </c:pt>
                <c:pt idx="12721">
                  <c:v>10.571</c:v>
                </c:pt>
                <c:pt idx="12722">
                  <c:v>10.571999999999999</c:v>
                </c:pt>
                <c:pt idx="12723">
                  <c:v>10.573</c:v>
                </c:pt>
                <c:pt idx="12724">
                  <c:v>10.573</c:v>
                </c:pt>
                <c:pt idx="12725">
                  <c:v>10.574</c:v>
                </c:pt>
                <c:pt idx="12726">
                  <c:v>10.574999999999999</c:v>
                </c:pt>
                <c:pt idx="12727">
                  <c:v>10.576000000000001</c:v>
                </c:pt>
                <c:pt idx="12728">
                  <c:v>10.577</c:v>
                </c:pt>
                <c:pt idx="12729">
                  <c:v>10.577999999999999</c:v>
                </c:pt>
                <c:pt idx="12730">
                  <c:v>10.577999999999999</c:v>
                </c:pt>
                <c:pt idx="12731">
                  <c:v>10.579000000000001</c:v>
                </c:pt>
                <c:pt idx="12732">
                  <c:v>10.58</c:v>
                </c:pt>
                <c:pt idx="12733">
                  <c:v>10.581</c:v>
                </c:pt>
                <c:pt idx="12734">
                  <c:v>10.582000000000001</c:v>
                </c:pt>
                <c:pt idx="12735">
                  <c:v>10.583</c:v>
                </c:pt>
                <c:pt idx="12736">
                  <c:v>10.583</c:v>
                </c:pt>
                <c:pt idx="12737">
                  <c:v>10.584</c:v>
                </c:pt>
                <c:pt idx="12738">
                  <c:v>10.585000000000001</c:v>
                </c:pt>
                <c:pt idx="12739">
                  <c:v>10.586</c:v>
                </c:pt>
                <c:pt idx="12740">
                  <c:v>10.587</c:v>
                </c:pt>
                <c:pt idx="12741">
                  <c:v>10.587999999999999</c:v>
                </c:pt>
                <c:pt idx="12742">
                  <c:v>10.587999999999999</c:v>
                </c:pt>
                <c:pt idx="12743">
                  <c:v>10.589</c:v>
                </c:pt>
                <c:pt idx="12744">
                  <c:v>10.59</c:v>
                </c:pt>
                <c:pt idx="12745">
                  <c:v>10.590999999999999</c:v>
                </c:pt>
                <c:pt idx="12746">
                  <c:v>10.592000000000001</c:v>
                </c:pt>
                <c:pt idx="12747">
                  <c:v>10.593</c:v>
                </c:pt>
                <c:pt idx="12748">
                  <c:v>10.593</c:v>
                </c:pt>
                <c:pt idx="12749">
                  <c:v>10.593999999999999</c:v>
                </c:pt>
                <c:pt idx="12750">
                  <c:v>10.595000000000001</c:v>
                </c:pt>
                <c:pt idx="12751">
                  <c:v>10.596</c:v>
                </c:pt>
                <c:pt idx="12752">
                  <c:v>10.597</c:v>
                </c:pt>
                <c:pt idx="12753">
                  <c:v>10.598000000000001</c:v>
                </c:pt>
                <c:pt idx="12754">
                  <c:v>10.598000000000001</c:v>
                </c:pt>
                <c:pt idx="12755">
                  <c:v>10.599</c:v>
                </c:pt>
                <c:pt idx="12756">
                  <c:v>10.6</c:v>
                </c:pt>
                <c:pt idx="12757">
                  <c:v>10.601000000000001</c:v>
                </c:pt>
                <c:pt idx="12758">
                  <c:v>10.602</c:v>
                </c:pt>
                <c:pt idx="12759">
                  <c:v>10.603</c:v>
                </c:pt>
                <c:pt idx="12760">
                  <c:v>10.603</c:v>
                </c:pt>
                <c:pt idx="12761">
                  <c:v>10.603999999999999</c:v>
                </c:pt>
                <c:pt idx="12762">
                  <c:v>10.605</c:v>
                </c:pt>
                <c:pt idx="12763">
                  <c:v>10.606</c:v>
                </c:pt>
                <c:pt idx="12764">
                  <c:v>10.606999999999999</c:v>
                </c:pt>
                <c:pt idx="12765">
                  <c:v>10.608000000000001</c:v>
                </c:pt>
                <c:pt idx="12766">
                  <c:v>10.608000000000001</c:v>
                </c:pt>
                <c:pt idx="12767">
                  <c:v>10.609</c:v>
                </c:pt>
                <c:pt idx="12768">
                  <c:v>10.61</c:v>
                </c:pt>
                <c:pt idx="12769">
                  <c:v>10.611000000000001</c:v>
                </c:pt>
                <c:pt idx="12770">
                  <c:v>10.612</c:v>
                </c:pt>
                <c:pt idx="12771">
                  <c:v>10.612</c:v>
                </c:pt>
                <c:pt idx="12772">
                  <c:v>10.613</c:v>
                </c:pt>
                <c:pt idx="12773">
                  <c:v>10.614000000000001</c:v>
                </c:pt>
                <c:pt idx="12774">
                  <c:v>10.615</c:v>
                </c:pt>
                <c:pt idx="12775">
                  <c:v>10.616</c:v>
                </c:pt>
                <c:pt idx="12776">
                  <c:v>10.617000000000001</c:v>
                </c:pt>
                <c:pt idx="12777">
                  <c:v>10.617000000000001</c:v>
                </c:pt>
                <c:pt idx="12778">
                  <c:v>10.618</c:v>
                </c:pt>
                <c:pt idx="12779">
                  <c:v>10.619</c:v>
                </c:pt>
                <c:pt idx="12780">
                  <c:v>10.62</c:v>
                </c:pt>
                <c:pt idx="12781">
                  <c:v>10.621</c:v>
                </c:pt>
                <c:pt idx="12782">
                  <c:v>10.622</c:v>
                </c:pt>
                <c:pt idx="12783">
                  <c:v>10.622</c:v>
                </c:pt>
                <c:pt idx="12784">
                  <c:v>10.622999999999999</c:v>
                </c:pt>
                <c:pt idx="12785">
                  <c:v>10.624000000000001</c:v>
                </c:pt>
                <c:pt idx="12786">
                  <c:v>10.625</c:v>
                </c:pt>
                <c:pt idx="12787">
                  <c:v>10.625999999999999</c:v>
                </c:pt>
                <c:pt idx="12788">
                  <c:v>10.627000000000001</c:v>
                </c:pt>
                <c:pt idx="12789">
                  <c:v>10.627000000000001</c:v>
                </c:pt>
                <c:pt idx="12790">
                  <c:v>10.628</c:v>
                </c:pt>
                <c:pt idx="12791">
                  <c:v>10.629</c:v>
                </c:pt>
                <c:pt idx="12792">
                  <c:v>10.63</c:v>
                </c:pt>
                <c:pt idx="12793">
                  <c:v>10.631</c:v>
                </c:pt>
                <c:pt idx="12794">
                  <c:v>10.632</c:v>
                </c:pt>
                <c:pt idx="12795">
                  <c:v>10.632</c:v>
                </c:pt>
                <c:pt idx="12796">
                  <c:v>10.632999999999999</c:v>
                </c:pt>
                <c:pt idx="12797">
                  <c:v>10.634</c:v>
                </c:pt>
                <c:pt idx="12798">
                  <c:v>10.635</c:v>
                </c:pt>
                <c:pt idx="12799">
                  <c:v>10.635999999999999</c:v>
                </c:pt>
                <c:pt idx="12800">
                  <c:v>10.637</c:v>
                </c:pt>
                <c:pt idx="12801">
                  <c:v>10.637</c:v>
                </c:pt>
                <c:pt idx="12802">
                  <c:v>10.638</c:v>
                </c:pt>
                <c:pt idx="12803">
                  <c:v>10.638999999999999</c:v>
                </c:pt>
                <c:pt idx="12804">
                  <c:v>10.64</c:v>
                </c:pt>
                <c:pt idx="12805">
                  <c:v>10.641</c:v>
                </c:pt>
                <c:pt idx="12806">
                  <c:v>10.641999999999999</c:v>
                </c:pt>
                <c:pt idx="12807">
                  <c:v>10.641999999999999</c:v>
                </c:pt>
                <c:pt idx="12808">
                  <c:v>10.643000000000001</c:v>
                </c:pt>
                <c:pt idx="12809">
                  <c:v>10.644</c:v>
                </c:pt>
                <c:pt idx="12810">
                  <c:v>10.645</c:v>
                </c:pt>
                <c:pt idx="12811">
                  <c:v>10.646000000000001</c:v>
                </c:pt>
                <c:pt idx="12812">
                  <c:v>10.647</c:v>
                </c:pt>
                <c:pt idx="12813">
                  <c:v>10.647</c:v>
                </c:pt>
                <c:pt idx="12814">
                  <c:v>10.648</c:v>
                </c:pt>
                <c:pt idx="12815">
                  <c:v>10.648999999999999</c:v>
                </c:pt>
                <c:pt idx="12816">
                  <c:v>10.65</c:v>
                </c:pt>
                <c:pt idx="12817">
                  <c:v>10.651</c:v>
                </c:pt>
                <c:pt idx="12818">
                  <c:v>10.651999999999999</c:v>
                </c:pt>
                <c:pt idx="12819">
                  <c:v>10.651999999999999</c:v>
                </c:pt>
                <c:pt idx="12820">
                  <c:v>10.653</c:v>
                </c:pt>
                <c:pt idx="12821">
                  <c:v>10.654</c:v>
                </c:pt>
                <c:pt idx="12822">
                  <c:v>10.654999999999999</c:v>
                </c:pt>
                <c:pt idx="12823">
                  <c:v>10.656000000000001</c:v>
                </c:pt>
                <c:pt idx="12824">
                  <c:v>10.657</c:v>
                </c:pt>
                <c:pt idx="12825">
                  <c:v>10.657</c:v>
                </c:pt>
                <c:pt idx="12826">
                  <c:v>10.657999999999999</c:v>
                </c:pt>
                <c:pt idx="12827">
                  <c:v>10.659000000000001</c:v>
                </c:pt>
                <c:pt idx="12828">
                  <c:v>10.66</c:v>
                </c:pt>
                <c:pt idx="12829">
                  <c:v>10.661</c:v>
                </c:pt>
                <c:pt idx="12830">
                  <c:v>10.661</c:v>
                </c:pt>
                <c:pt idx="12831">
                  <c:v>10.662000000000001</c:v>
                </c:pt>
                <c:pt idx="12832">
                  <c:v>10.663</c:v>
                </c:pt>
                <c:pt idx="12833">
                  <c:v>10.664</c:v>
                </c:pt>
                <c:pt idx="12834">
                  <c:v>10.664999999999999</c:v>
                </c:pt>
                <c:pt idx="12835">
                  <c:v>10.666</c:v>
                </c:pt>
                <c:pt idx="12836">
                  <c:v>10.666</c:v>
                </c:pt>
                <c:pt idx="12837">
                  <c:v>10.667</c:v>
                </c:pt>
                <c:pt idx="12838">
                  <c:v>10.667999999999999</c:v>
                </c:pt>
                <c:pt idx="12839">
                  <c:v>10.669</c:v>
                </c:pt>
                <c:pt idx="12840">
                  <c:v>10.67</c:v>
                </c:pt>
                <c:pt idx="12841">
                  <c:v>10.670999999999999</c:v>
                </c:pt>
                <c:pt idx="12842">
                  <c:v>10.670999999999999</c:v>
                </c:pt>
                <c:pt idx="12843">
                  <c:v>10.672000000000001</c:v>
                </c:pt>
                <c:pt idx="12844">
                  <c:v>10.673</c:v>
                </c:pt>
                <c:pt idx="12845">
                  <c:v>10.673999999999999</c:v>
                </c:pt>
                <c:pt idx="12846">
                  <c:v>10.675000000000001</c:v>
                </c:pt>
                <c:pt idx="12847">
                  <c:v>10.676</c:v>
                </c:pt>
                <c:pt idx="12848">
                  <c:v>10.676</c:v>
                </c:pt>
                <c:pt idx="12849">
                  <c:v>10.677</c:v>
                </c:pt>
                <c:pt idx="12850">
                  <c:v>10.678000000000001</c:v>
                </c:pt>
                <c:pt idx="12851">
                  <c:v>10.679</c:v>
                </c:pt>
                <c:pt idx="12852">
                  <c:v>10.68</c:v>
                </c:pt>
                <c:pt idx="12853">
                  <c:v>10.680999999999999</c:v>
                </c:pt>
                <c:pt idx="12854">
                  <c:v>10.680999999999999</c:v>
                </c:pt>
                <c:pt idx="12855">
                  <c:v>10.682</c:v>
                </c:pt>
                <c:pt idx="12856">
                  <c:v>10.683</c:v>
                </c:pt>
                <c:pt idx="12857">
                  <c:v>10.683999999999999</c:v>
                </c:pt>
                <c:pt idx="12858">
                  <c:v>10.685</c:v>
                </c:pt>
                <c:pt idx="12859">
                  <c:v>10.686</c:v>
                </c:pt>
                <c:pt idx="12860">
                  <c:v>10.686</c:v>
                </c:pt>
                <c:pt idx="12861">
                  <c:v>10.686999999999999</c:v>
                </c:pt>
                <c:pt idx="12862">
                  <c:v>10.688000000000001</c:v>
                </c:pt>
                <c:pt idx="12863">
                  <c:v>10.689</c:v>
                </c:pt>
                <c:pt idx="12864">
                  <c:v>10.69</c:v>
                </c:pt>
                <c:pt idx="12865">
                  <c:v>10.691000000000001</c:v>
                </c:pt>
                <c:pt idx="12866">
                  <c:v>10.691000000000001</c:v>
                </c:pt>
                <c:pt idx="12867">
                  <c:v>10.692</c:v>
                </c:pt>
                <c:pt idx="12868">
                  <c:v>10.693</c:v>
                </c:pt>
                <c:pt idx="12869">
                  <c:v>10.694000000000001</c:v>
                </c:pt>
                <c:pt idx="12870">
                  <c:v>10.695</c:v>
                </c:pt>
                <c:pt idx="12871">
                  <c:v>10.696</c:v>
                </c:pt>
                <c:pt idx="12872">
                  <c:v>10.696</c:v>
                </c:pt>
                <c:pt idx="12873">
                  <c:v>10.696999999999999</c:v>
                </c:pt>
                <c:pt idx="12874">
                  <c:v>10.698</c:v>
                </c:pt>
                <c:pt idx="12875">
                  <c:v>10.699</c:v>
                </c:pt>
                <c:pt idx="12876">
                  <c:v>10.7</c:v>
                </c:pt>
                <c:pt idx="12877">
                  <c:v>10.701000000000001</c:v>
                </c:pt>
                <c:pt idx="12878">
                  <c:v>10.701000000000001</c:v>
                </c:pt>
                <c:pt idx="12879">
                  <c:v>10.702</c:v>
                </c:pt>
                <c:pt idx="12880">
                  <c:v>10.702999999999999</c:v>
                </c:pt>
                <c:pt idx="12881">
                  <c:v>10.704000000000001</c:v>
                </c:pt>
                <c:pt idx="12882">
                  <c:v>10.705</c:v>
                </c:pt>
                <c:pt idx="12883">
                  <c:v>10.706</c:v>
                </c:pt>
                <c:pt idx="12884">
                  <c:v>10.706</c:v>
                </c:pt>
                <c:pt idx="12885">
                  <c:v>10.707000000000001</c:v>
                </c:pt>
                <c:pt idx="12886">
                  <c:v>10.708</c:v>
                </c:pt>
                <c:pt idx="12887">
                  <c:v>10.709</c:v>
                </c:pt>
                <c:pt idx="12888">
                  <c:v>10.71</c:v>
                </c:pt>
                <c:pt idx="12889">
                  <c:v>10.711</c:v>
                </c:pt>
                <c:pt idx="12890">
                  <c:v>10.711</c:v>
                </c:pt>
                <c:pt idx="12891">
                  <c:v>10.712</c:v>
                </c:pt>
                <c:pt idx="12892">
                  <c:v>10.712999999999999</c:v>
                </c:pt>
                <c:pt idx="12893">
                  <c:v>10.714</c:v>
                </c:pt>
                <c:pt idx="12894">
                  <c:v>10.715</c:v>
                </c:pt>
                <c:pt idx="12895">
                  <c:v>10.715</c:v>
                </c:pt>
                <c:pt idx="12896">
                  <c:v>10.715999999999999</c:v>
                </c:pt>
                <c:pt idx="12897">
                  <c:v>10.717000000000001</c:v>
                </c:pt>
                <c:pt idx="12898">
                  <c:v>10.718</c:v>
                </c:pt>
                <c:pt idx="12899">
                  <c:v>10.718999999999999</c:v>
                </c:pt>
                <c:pt idx="12900">
                  <c:v>10.72</c:v>
                </c:pt>
                <c:pt idx="12901">
                  <c:v>10.72</c:v>
                </c:pt>
                <c:pt idx="12902">
                  <c:v>10.721</c:v>
                </c:pt>
                <c:pt idx="12903">
                  <c:v>10.722</c:v>
                </c:pt>
                <c:pt idx="12904">
                  <c:v>10.723000000000001</c:v>
                </c:pt>
                <c:pt idx="12905">
                  <c:v>10.724</c:v>
                </c:pt>
                <c:pt idx="12906">
                  <c:v>10.725</c:v>
                </c:pt>
                <c:pt idx="12907">
                  <c:v>10.725</c:v>
                </c:pt>
                <c:pt idx="12908">
                  <c:v>10.726000000000001</c:v>
                </c:pt>
                <c:pt idx="12909">
                  <c:v>10.727</c:v>
                </c:pt>
                <c:pt idx="12910">
                  <c:v>10.728</c:v>
                </c:pt>
                <c:pt idx="12911">
                  <c:v>10.728999999999999</c:v>
                </c:pt>
                <c:pt idx="12912">
                  <c:v>10.73</c:v>
                </c:pt>
                <c:pt idx="12913">
                  <c:v>10.73</c:v>
                </c:pt>
                <c:pt idx="12914">
                  <c:v>10.731</c:v>
                </c:pt>
                <c:pt idx="12915">
                  <c:v>10.731999999999999</c:v>
                </c:pt>
                <c:pt idx="12916">
                  <c:v>10.733000000000001</c:v>
                </c:pt>
                <c:pt idx="12917">
                  <c:v>10.734</c:v>
                </c:pt>
                <c:pt idx="12918">
                  <c:v>10.734999999999999</c:v>
                </c:pt>
                <c:pt idx="12919">
                  <c:v>10.734999999999999</c:v>
                </c:pt>
                <c:pt idx="12920">
                  <c:v>10.736000000000001</c:v>
                </c:pt>
                <c:pt idx="12921">
                  <c:v>10.737</c:v>
                </c:pt>
                <c:pt idx="12922">
                  <c:v>10.738</c:v>
                </c:pt>
                <c:pt idx="12923">
                  <c:v>10.739000000000001</c:v>
                </c:pt>
                <c:pt idx="12924">
                  <c:v>10.74</c:v>
                </c:pt>
                <c:pt idx="12925">
                  <c:v>10.74</c:v>
                </c:pt>
                <c:pt idx="12926">
                  <c:v>10.741</c:v>
                </c:pt>
                <c:pt idx="12927">
                  <c:v>10.742000000000001</c:v>
                </c:pt>
                <c:pt idx="12928">
                  <c:v>10.743</c:v>
                </c:pt>
                <c:pt idx="12929">
                  <c:v>10.744</c:v>
                </c:pt>
                <c:pt idx="12930">
                  <c:v>10.744999999999999</c:v>
                </c:pt>
                <c:pt idx="12931">
                  <c:v>10.744999999999999</c:v>
                </c:pt>
                <c:pt idx="12932">
                  <c:v>10.746</c:v>
                </c:pt>
                <c:pt idx="12933">
                  <c:v>10.747</c:v>
                </c:pt>
                <c:pt idx="12934">
                  <c:v>10.747999999999999</c:v>
                </c:pt>
                <c:pt idx="12935">
                  <c:v>10.749000000000001</c:v>
                </c:pt>
                <c:pt idx="12936">
                  <c:v>10.75</c:v>
                </c:pt>
                <c:pt idx="12937">
                  <c:v>10.75</c:v>
                </c:pt>
                <c:pt idx="12938">
                  <c:v>10.750999999999999</c:v>
                </c:pt>
                <c:pt idx="12939">
                  <c:v>10.752000000000001</c:v>
                </c:pt>
                <c:pt idx="12940">
                  <c:v>10.753</c:v>
                </c:pt>
                <c:pt idx="12941">
                  <c:v>10.754</c:v>
                </c:pt>
                <c:pt idx="12942">
                  <c:v>10.755000000000001</c:v>
                </c:pt>
                <c:pt idx="12943">
                  <c:v>10.755000000000001</c:v>
                </c:pt>
                <c:pt idx="12944">
                  <c:v>10.756</c:v>
                </c:pt>
                <c:pt idx="12945">
                  <c:v>10.757</c:v>
                </c:pt>
                <c:pt idx="12946">
                  <c:v>10.757999999999999</c:v>
                </c:pt>
                <c:pt idx="12947">
                  <c:v>10.759</c:v>
                </c:pt>
                <c:pt idx="12948">
                  <c:v>10.76</c:v>
                </c:pt>
                <c:pt idx="12949">
                  <c:v>10.76</c:v>
                </c:pt>
                <c:pt idx="12950">
                  <c:v>10.760999999999999</c:v>
                </c:pt>
                <c:pt idx="12951">
                  <c:v>10.762</c:v>
                </c:pt>
                <c:pt idx="12952">
                  <c:v>10.763</c:v>
                </c:pt>
                <c:pt idx="12953">
                  <c:v>10.763999999999999</c:v>
                </c:pt>
                <c:pt idx="12954">
                  <c:v>10.763999999999999</c:v>
                </c:pt>
                <c:pt idx="12955">
                  <c:v>10.765000000000001</c:v>
                </c:pt>
                <c:pt idx="12956">
                  <c:v>10.766</c:v>
                </c:pt>
                <c:pt idx="12957">
                  <c:v>10.766999999999999</c:v>
                </c:pt>
                <c:pt idx="12958">
                  <c:v>10.768000000000001</c:v>
                </c:pt>
                <c:pt idx="12959">
                  <c:v>10.769</c:v>
                </c:pt>
                <c:pt idx="12960">
                  <c:v>10.769</c:v>
                </c:pt>
                <c:pt idx="12961">
                  <c:v>10.77</c:v>
                </c:pt>
                <c:pt idx="12962">
                  <c:v>10.771000000000001</c:v>
                </c:pt>
                <c:pt idx="12963">
                  <c:v>10.772</c:v>
                </c:pt>
                <c:pt idx="12964">
                  <c:v>10.773</c:v>
                </c:pt>
                <c:pt idx="12965">
                  <c:v>10.773999999999999</c:v>
                </c:pt>
                <c:pt idx="12966">
                  <c:v>10.773999999999999</c:v>
                </c:pt>
                <c:pt idx="12967">
                  <c:v>10.775</c:v>
                </c:pt>
                <c:pt idx="12968">
                  <c:v>10.776</c:v>
                </c:pt>
                <c:pt idx="12969">
                  <c:v>10.776999999999999</c:v>
                </c:pt>
                <c:pt idx="12970">
                  <c:v>10.778</c:v>
                </c:pt>
                <c:pt idx="12971">
                  <c:v>10.779</c:v>
                </c:pt>
                <c:pt idx="12972">
                  <c:v>10.779</c:v>
                </c:pt>
                <c:pt idx="12973">
                  <c:v>10.78</c:v>
                </c:pt>
                <c:pt idx="12974">
                  <c:v>10.781000000000001</c:v>
                </c:pt>
                <c:pt idx="12975">
                  <c:v>10.782</c:v>
                </c:pt>
                <c:pt idx="12976">
                  <c:v>10.782999999999999</c:v>
                </c:pt>
                <c:pt idx="12977">
                  <c:v>10.784000000000001</c:v>
                </c:pt>
                <c:pt idx="12978">
                  <c:v>10.784000000000001</c:v>
                </c:pt>
                <c:pt idx="12979">
                  <c:v>10.785</c:v>
                </c:pt>
                <c:pt idx="12980">
                  <c:v>10.786</c:v>
                </c:pt>
                <c:pt idx="12981">
                  <c:v>10.787000000000001</c:v>
                </c:pt>
                <c:pt idx="12982">
                  <c:v>10.788</c:v>
                </c:pt>
                <c:pt idx="12983">
                  <c:v>10.789</c:v>
                </c:pt>
                <c:pt idx="12984">
                  <c:v>10.789</c:v>
                </c:pt>
                <c:pt idx="12985">
                  <c:v>10.79</c:v>
                </c:pt>
                <c:pt idx="12986">
                  <c:v>10.791</c:v>
                </c:pt>
                <c:pt idx="12987">
                  <c:v>10.792</c:v>
                </c:pt>
                <c:pt idx="12988">
                  <c:v>10.792999999999999</c:v>
                </c:pt>
                <c:pt idx="12989">
                  <c:v>10.794</c:v>
                </c:pt>
                <c:pt idx="12990">
                  <c:v>10.794</c:v>
                </c:pt>
                <c:pt idx="12991">
                  <c:v>10.795</c:v>
                </c:pt>
                <c:pt idx="12992">
                  <c:v>10.795999999999999</c:v>
                </c:pt>
                <c:pt idx="12993">
                  <c:v>10.797000000000001</c:v>
                </c:pt>
                <c:pt idx="12994">
                  <c:v>10.798</c:v>
                </c:pt>
                <c:pt idx="12995">
                  <c:v>10.798999999999999</c:v>
                </c:pt>
                <c:pt idx="12996">
                  <c:v>10.798999999999999</c:v>
                </c:pt>
                <c:pt idx="12997">
                  <c:v>10.8</c:v>
                </c:pt>
                <c:pt idx="12998">
                  <c:v>10.801</c:v>
                </c:pt>
                <c:pt idx="12999">
                  <c:v>10.802</c:v>
                </c:pt>
                <c:pt idx="13000">
                  <c:v>10.803000000000001</c:v>
                </c:pt>
                <c:pt idx="13001">
                  <c:v>10.804</c:v>
                </c:pt>
                <c:pt idx="13002">
                  <c:v>10.804</c:v>
                </c:pt>
                <c:pt idx="13003">
                  <c:v>10.805</c:v>
                </c:pt>
                <c:pt idx="13004">
                  <c:v>10.805999999999999</c:v>
                </c:pt>
                <c:pt idx="13005">
                  <c:v>10.807</c:v>
                </c:pt>
                <c:pt idx="13006">
                  <c:v>10.808</c:v>
                </c:pt>
                <c:pt idx="13007">
                  <c:v>10.808999999999999</c:v>
                </c:pt>
                <c:pt idx="13008">
                  <c:v>10.808999999999999</c:v>
                </c:pt>
                <c:pt idx="13009">
                  <c:v>10.81</c:v>
                </c:pt>
                <c:pt idx="13010">
                  <c:v>10.811</c:v>
                </c:pt>
                <c:pt idx="13011">
                  <c:v>10.811999999999999</c:v>
                </c:pt>
                <c:pt idx="13012">
                  <c:v>10.813000000000001</c:v>
                </c:pt>
                <c:pt idx="13013">
                  <c:v>10.814</c:v>
                </c:pt>
                <c:pt idx="13014">
                  <c:v>10.814</c:v>
                </c:pt>
                <c:pt idx="13015">
                  <c:v>10.815</c:v>
                </c:pt>
                <c:pt idx="13016">
                  <c:v>10.816000000000001</c:v>
                </c:pt>
                <c:pt idx="13017">
                  <c:v>10.817</c:v>
                </c:pt>
                <c:pt idx="13018">
                  <c:v>10.818</c:v>
                </c:pt>
                <c:pt idx="13019">
                  <c:v>10.818</c:v>
                </c:pt>
                <c:pt idx="13020">
                  <c:v>10.819000000000001</c:v>
                </c:pt>
                <c:pt idx="13021">
                  <c:v>10.82</c:v>
                </c:pt>
                <c:pt idx="13022">
                  <c:v>10.821</c:v>
                </c:pt>
                <c:pt idx="13023">
                  <c:v>10.821999999999999</c:v>
                </c:pt>
                <c:pt idx="13024">
                  <c:v>10.823</c:v>
                </c:pt>
                <c:pt idx="13025">
                  <c:v>10.823</c:v>
                </c:pt>
                <c:pt idx="13026">
                  <c:v>10.824</c:v>
                </c:pt>
                <c:pt idx="13027">
                  <c:v>10.824999999999999</c:v>
                </c:pt>
                <c:pt idx="13028">
                  <c:v>10.826000000000001</c:v>
                </c:pt>
                <c:pt idx="13029">
                  <c:v>10.827</c:v>
                </c:pt>
                <c:pt idx="13030">
                  <c:v>10.827999999999999</c:v>
                </c:pt>
                <c:pt idx="13031">
                  <c:v>10.827999999999999</c:v>
                </c:pt>
                <c:pt idx="13032">
                  <c:v>10.829000000000001</c:v>
                </c:pt>
                <c:pt idx="13033">
                  <c:v>10.83</c:v>
                </c:pt>
                <c:pt idx="13034">
                  <c:v>10.831</c:v>
                </c:pt>
                <c:pt idx="13035">
                  <c:v>10.832000000000001</c:v>
                </c:pt>
                <c:pt idx="13036">
                  <c:v>10.833</c:v>
                </c:pt>
                <c:pt idx="13037">
                  <c:v>10.833</c:v>
                </c:pt>
                <c:pt idx="13038">
                  <c:v>10.834</c:v>
                </c:pt>
                <c:pt idx="13039">
                  <c:v>10.835000000000001</c:v>
                </c:pt>
                <c:pt idx="13040">
                  <c:v>10.836</c:v>
                </c:pt>
                <c:pt idx="13041">
                  <c:v>10.837</c:v>
                </c:pt>
                <c:pt idx="13042">
                  <c:v>10.837999999999999</c:v>
                </c:pt>
                <c:pt idx="13043">
                  <c:v>10.837999999999999</c:v>
                </c:pt>
                <c:pt idx="13044">
                  <c:v>10.839</c:v>
                </c:pt>
                <c:pt idx="13045">
                  <c:v>10.84</c:v>
                </c:pt>
                <c:pt idx="13046">
                  <c:v>10.840999999999999</c:v>
                </c:pt>
                <c:pt idx="13047">
                  <c:v>10.842000000000001</c:v>
                </c:pt>
                <c:pt idx="13048">
                  <c:v>10.843</c:v>
                </c:pt>
                <c:pt idx="13049">
                  <c:v>10.843</c:v>
                </c:pt>
                <c:pt idx="13050">
                  <c:v>10.843999999999999</c:v>
                </c:pt>
                <c:pt idx="13051">
                  <c:v>10.845000000000001</c:v>
                </c:pt>
                <c:pt idx="13052">
                  <c:v>10.846</c:v>
                </c:pt>
                <c:pt idx="13053">
                  <c:v>10.847</c:v>
                </c:pt>
                <c:pt idx="13054">
                  <c:v>10.848000000000001</c:v>
                </c:pt>
                <c:pt idx="13055">
                  <c:v>10.848000000000001</c:v>
                </c:pt>
                <c:pt idx="13056">
                  <c:v>10.849</c:v>
                </c:pt>
                <c:pt idx="13057">
                  <c:v>10.85</c:v>
                </c:pt>
                <c:pt idx="13058">
                  <c:v>10.851000000000001</c:v>
                </c:pt>
                <c:pt idx="13059">
                  <c:v>10.852</c:v>
                </c:pt>
                <c:pt idx="13060">
                  <c:v>10.853</c:v>
                </c:pt>
                <c:pt idx="13061">
                  <c:v>10.853</c:v>
                </c:pt>
                <c:pt idx="13062">
                  <c:v>10.853999999999999</c:v>
                </c:pt>
                <c:pt idx="13063">
                  <c:v>10.855</c:v>
                </c:pt>
                <c:pt idx="13064">
                  <c:v>10.856</c:v>
                </c:pt>
                <c:pt idx="13065">
                  <c:v>10.856999999999999</c:v>
                </c:pt>
                <c:pt idx="13066">
                  <c:v>10.858000000000001</c:v>
                </c:pt>
                <c:pt idx="13067">
                  <c:v>10.858000000000001</c:v>
                </c:pt>
                <c:pt idx="13068">
                  <c:v>10.859</c:v>
                </c:pt>
                <c:pt idx="13069">
                  <c:v>10.86</c:v>
                </c:pt>
                <c:pt idx="13070">
                  <c:v>10.861000000000001</c:v>
                </c:pt>
                <c:pt idx="13071">
                  <c:v>10.862</c:v>
                </c:pt>
                <c:pt idx="13072">
                  <c:v>10.863</c:v>
                </c:pt>
                <c:pt idx="13073">
                  <c:v>10.863</c:v>
                </c:pt>
                <c:pt idx="13074">
                  <c:v>10.864000000000001</c:v>
                </c:pt>
                <c:pt idx="13075">
                  <c:v>10.865</c:v>
                </c:pt>
                <c:pt idx="13076">
                  <c:v>10.866</c:v>
                </c:pt>
                <c:pt idx="13077">
                  <c:v>10.867000000000001</c:v>
                </c:pt>
                <c:pt idx="13078">
                  <c:v>10.867000000000001</c:v>
                </c:pt>
                <c:pt idx="13079">
                  <c:v>10.868</c:v>
                </c:pt>
                <c:pt idx="13080">
                  <c:v>10.869</c:v>
                </c:pt>
                <c:pt idx="13081">
                  <c:v>10.87</c:v>
                </c:pt>
                <c:pt idx="13082">
                  <c:v>10.871</c:v>
                </c:pt>
                <c:pt idx="13083">
                  <c:v>10.872</c:v>
                </c:pt>
                <c:pt idx="13084">
                  <c:v>10.872</c:v>
                </c:pt>
                <c:pt idx="13085">
                  <c:v>10.872999999999999</c:v>
                </c:pt>
                <c:pt idx="13086">
                  <c:v>10.874000000000001</c:v>
                </c:pt>
                <c:pt idx="13087">
                  <c:v>10.875</c:v>
                </c:pt>
                <c:pt idx="13088">
                  <c:v>10.875999999999999</c:v>
                </c:pt>
                <c:pt idx="13089">
                  <c:v>10.877000000000001</c:v>
                </c:pt>
                <c:pt idx="13090">
                  <c:v>10.877000000000001</c:v>
                </c:pt>
                <c:pt idx="13091">
                  <c:v>10.878</c:v>
                </c:pt>
                <c:pt idx="13092">
                  <c:v>10.879</c:v>
                </c:pt>
                <c:pt idx="13093">
                  <c:v>10.88</c:v>
                </c:pt>
                <c:pt idx="13094">
                  <c:v>10.881</c:v>
                </c:pt>
                <c:pt idx="13095">
                  <c:v>10.882</c:v>
                </c:pt>
                <c:pt idx="13096">
                  <c:v>10.882</c:v>
                </c:pt>
                <c:pt idx="13097">
                  <c:v>10.882999999999999</c:v>
                </c:pt>
                <c:pt idx="13098">
                  <c:v>10.884</c:v>
                </c:pt>
                <c:pt idx="13099">
                  <c:v>10.885</c:v>
                </c:pt>
                <c:pt idx="13100">
                  <c:v>10.885999999999999</c:v>
                </c:pt>
                <c:pt idx="13101">
                  <c:v>10.887</c:v>
                </c:pt>
                <c:pt idx="13102">
                  <c:v>10.887</c:v>
                </c:pt>
                <c:pt idx="13103">
                  <c:v>10.888</c:v>
                </c:pt>
                <c:pt idx="13104">
                  <c:v>10.888999999999999</c:v>
                </c:pt>
                <c:pt idx="13105">
                  <c:v>10.89</c:v>
                </c:pt>
                <c:pt idx="13106">
                  <c:v>10.891</c:v>
                </c:pt>
                <c:pt idx="13107">
                  <c:v>10.891999999999999</c:v>
                </c:pt>
                <c:pt idx="13108">
                  <c:v>10.891999999999999</c:v>
                </c:pt>
                <c:pt idx="13109">
                  <c:v>10.893000000000001</c:v>
                </c:pt>
                <c:pt idx="13110">
                  <c:v>10.894</c:v>
                </c:pt>
                <c:pt idx="13111">
                  <c:v>10.895</c:v>
                </c:pt>
                <c:pt idx="13112">
                  <c:v>10.896000000000001</c:v>
                </c:pt>
                <c:pt idx="13113">
                  <c:v>10.897</c:v>
                </c:pt>
                <c:pt idx="13114">
                  <c:v>10.897</c:v>
                </c:pt>
                <c:pt idx="13115">
                  <c:v>10.898</c:v>
                </c:pt>
                <c:pt idx="13116">
                  <c:v>10.898999999999999</c:v>
                </c:pt>
                <c:pt idx="13117">
                  <c:v>10.9</c:v>
                </c:pt>
                <c:pt idx="13118">
                  <c:v>10.901</c:v>
                </c:pt>
                <c:pt idx="13119">
                  <c:v>10.901999999999999</c:v>
                </c:pt>
                <c:pt idx="13120">
                  <c:v>10.901999999999999</c:v>
                </c:pt>
                <c:pt idx="13121">
                  <c:v>10.903</c:v>
                </c:pt>
                <c:pt idx="13122">
                  <c:v>10.904</c:v>
                </c:pt>
                <c:pt idx="13123">
                  <c:v>10.904999999999999</c:v>
                </c:pt>
                <c:pt idx="13124">
                  <c:v>10.906000000000001</c:v>
                </c:pt>
                <c:pt idx="13125">
                  <c:v>10.907</c:v>
                </c:pt>
                <c:pt idx="13126">
                  <c:v>10.907</c:v>
                </c:pt>
                <c:pt idx="13127">
                  <c:v>10.907999999999999</c:v>
                </c:pt>
                <c:pt idx="13128">
                  <c:v>10.909000000000001</c:v>
                </c:pt>
                <c:pt idx="13129">
                  <c:v>10.91</c:v>
                </c:pt>
                <c:pt idx="13130">
                  <c:v>10.911</c:v>
                </c:pt>
                <c:pt idx="13131">
                  <c:v>10.912000000000001</c:v>
                </c:pt>
                <c:pt idx="13132">
                  <c:v>10.912000000000001</c:v>
                </c:pt>
                <c:pt idx="13133">
                  <c:v>10.913</c:v>
                </c:pt>
                <c:pt idx="13134">
                  <c:v>10.914</c:v>
                </c:pt>
                <c:pt idx="13135">
                  <c:v>10.914999999999999</c:v>
                </c:pt>
                <c:pt idx="13136">
                  <c:v>10.916</c:v>
                </c:pt>
                <c:pt idx="13137">
                  <c:v>10.917</c:v>
                </c:pt>
                <c:pt idx="13138">
                  <c:v>10.917</c:v>
                </c:pt>
                <c:pt idx="13139">
                  <c:v>10.917999999999999</c:v>
                </c:pt>
                <c:pt idx="13140">
                  <c:v>10.919</c:v>
                </c:pt>
                <c:pt idx="13141">
                  <c:v>10.92</c:v>
                </c:pt>
                <c:pt idx="13142">
                  <c:v>10.920999999999999</c:v>
                </c:pt>
                <c:pt idx="13143">
                  <c:v>10.920999999999999</c:v>
                </c:pt>
                <c:pt idx="13144">
                  <c:v>10.922000000000001</c:v>
                </c:pt>
                <c:pt idx="13145">
                  <c:v>10.923</c:v>
                </c:pt>
                <c:pt idx="13146">
                  <c:v>10.923999999999999</c:v>
                </c:pt>
                <c:pt idx="13147">
                  <c:v>10.925000000000001</c:v>
                </c:pt>
                <c:pt idx="13148">
                  <c:v>10.926</c:v>
                </c:pt>
                <c:pt idx="13149">
                  <c:v>10.926</c:v>
                </c:pt>
                <c:pt idx="13150">
                  <c:v>10.927</c:v>
                </c:pt>
                <c:pt idx="13151">
                  <c:v>10.928000000000001</c:v>
                </c:pt>
                <c:pt idx="13152">
                  <c:v>10.929</c:v>
                </c:pt>
                <c:pt idx="13153">
                  <c:v>10.93</c:v>
                </c:pt>
                <c:pt idx="13154">
                  <c:v>10.930999999999999</c:v>
                </c:pt>
                <c:pt idx="13155">
                  <c:v>10.930999999999999</c:v>
                </c:pt>
                <c:pt idx="13156">
                  <c:v>10.932</c:v>
                </c:pt>
                <c:pt idx="13157">
                  <c:v>10.933</c:v>
                </c:pt>
                <c:pt idx="13158">
                  <c:v>10.933999999999999</c:v>
                </c:pt>
                <c:pt idx="13159">
                  <c:v>10.935</c:v>
                </c:pt>
                <c:pt idx="13160">
                  <c:v>10.936</c:v>
                </c:pt>
                <c:pt idx="13161">
                  <c:v>10.936</c:v>
                </c:pt>
                <c:pt idx="13162">
                  <c:v>10.936999999999999</c:v>
                </c:pt>
                <c:pt idx="13163">
                  <c:v>10.938000000000001</c:v>
                </c:pt>
                <c:pt idx="13164">
                  <c:v>10.939</c:v>
                </c:pt>
                <c:pt idx="13165">
                  <c:v>10.94</c:v>
                </c:pt>
                <c:pt idx="13166">
                  <c:v>10.941000000000001</c:v>
                </c:pt>
                <c:pt idx="13167">
                  <c:v>10.941000000000001</c:v>
                </c:pt>
                <c:pt idx="13168">
                  <c:v>10.942</c:v>
                </c:pt>
                <c:pt idx="13169">
                  <c:v>10.943</c:v>
                </c:pt>
                <c:pt idx="13170">
                  <c:v>10.944000000000001</c:v>
                </c:pt>
                <c:pt idx="13171">
                  <c:v>10.945</c:v>
                </c:pt>
                <c:pt idx="13172">
                  <c:v>10.946</c:v>
                </c:pt>
                <c:pt idx="13173">
                  <c:v>10.946</c:v>
                </c:pt>
                <c:pt idx="13174">
                  <c:v>10.946999999999999</c:v>
                </c:pt>
                <c:pt idx="13175">
                  <c:v>10.948</c:v>
                </c:pt>
                <c:pt idx="13176">
                  <c:v>10.949</c:v>
                </c:pt>
                <c:pt idx="13177">
                  <c:v>10.95</c:v>
                </c:pt>
                <c:pt idx="13178">
                  <c:v>10.951000000000001</c:v>
                </c:pt>
                <c:pt idx="13179">
                  <c:v>10.951000000000001</c:v>
                </c:pt>
                <c:pt idx="13180">
                  <c:v>10.952</c:v>
                </c:pt>
                <c:pt idx="13181">
                  <c:v>10.952999999999999</c:v>
                </c:pt>
                <c:pt idx="13182">
                  <c:v>10.954000000000001</c:v>
                </c:pt>
                <c:pt idx="13183">
                  <c:v>10.955</c:v>
                </c:pt>
                <c:pt idx="13184">
                  <c:v>10.956</c:v>
                </c:pt>
                <c:pt idx="13185">
                  <c:v>10.956</c:v>
                </c:pt>
                <c:pt idx="13186">
                  <c:v>10.957000000000001</c:v>
                </c:pt>
                <c:pt idx="13187">
                  <c:v>10.958</c:v>
                </c:pt>
                <c:pt idx="13188">
                  <c:v>10.959</c:v>
                </c:pt>
                <c:pt idx="13189">
                  <c:v>10.96</c:v>
                </c:pt>
                <c:pt idx="13190">
                  <c:v>10.961</c:v>
                </c:pt>
                <c:pt idx="13191">
                  <c:v>10.961</c:v>
                </c:pt>
                <c:pt idx="13192">
                  <c:v>10.962</c:v>
                </c:pt>
                <c:pt idx="13193">
                  <c:v>10.962999999999999</c:v>
                </c:pt>
                <c:pt idx="13194">
                  <c:v>10.964</c:v>
                </c:pt>
                <c:pt idx="13195">
                  <c:v>10.965</c:v>
                </c:pt>
                <c:pt idx="13196">
                  <c:v>10.965999999999999</c:v>
                </c:pt>
                <c:pt idx="13197">
                  <c:v>10.965999999999999</c:v>
                </c:pt>
                <c:pt idx="13198">
                  <c:v>10.967000000000001</c:v>
                </c:pt>
                <c:pt idx="13199">
                  <c:v>10.968</c:v>
                </c:pt>
                <c:pt idx="13200">
                  <c:v>10.968999999999999</c:v>
                </c:pt>
                <c:pt idx="13201">
                  <c:v>10.97</c:v>
                </c:pt>
                <c:pt idx="13202">
                  <c:v>10.97</c:v>
                </c:pt>
                <c:pt idx="13203">
                  <c:v>10.971</c:v>
                </c:pt>
                <c:pt idx="13204">
                  <c:v>10.972</c:v>
                </c:pt>
                <c:pt idx="13205">
                  <c:v>10.973000000000001</c:v>
                </c:pt>
                <c:pt idx="13206">
                  <c:v>10.974</c:v>
                </c:pt>
                <c:pt idx="13207">
                  <c:v>10.975</c:v>
                </c:pt>
                <c:pt idx="13208">
                  <c:v>10.975</c:v>
                </c:pt>
                <c:pt idx="13209">
                  <c:v>10.976000000000001</c:v>
                </c:pt>
                <c:pt idx="13210">
                  <c:v>10.977</c:v>
                </c:pt>
                <c:pt idx="13211">
                  <c:v>10.978</c:v>
                </c:pt>
                <c:pt idx="13212">
                  <c:v>10.978999999999999</c:v>
                </c:pt>
                <c:pt idx="13213">
                  <c:v>10.98</c:v>
                </c:pt>
                <c:pt idx="13214">
                  <c:v>10.98</c:v>
                </c:pt>
                <c:pt idx="13215">
                  <c:v>10.981</c:v>
                </c:pt>
                <c:pt idx="13216">
                  <c:v>10.981999999999999</c:v>
                </c:pt>
                <c:pt idx="13217">
                  <c:v>10.983000000000001</c:v>
                </c:pt>
                <c:pt idx="13218">
                  <c:v>10.984</c:v>
                </c:pt>
                <c:pt idx="13219">
                  <c:v>10.984999999999999</c:v>
                </c:pt>
                <c:pt idx="13220">
                  <c:v>10.984999999999999</c:v>
                </c:pt>
                <c:pt idx="13221">
                  <c:v>10.986000000000001</c:v>
                </c:pt>
                <c:pt idx="13222">
                  <c:v>10.987</c:v>
                </c:pt>
                <c:pt idx="13223">
                  <c:v>10.988</c:v>
                </c:pt>
                <c:pt idx="13224">
                  <c:v>10.989000000000001</c:v>
                </c:pt>
                <c:pt idx="13225">
                  <c:v>10.99</c:v>
                </c:pt>
                <c:pt idx="13226">
                  <c:v>10.99</c:v>
                </c:pt>
                <c:pt idx="13227">
                  <c:v>10.991</c:v>
                </c:pt>
                <c:pt idx="13228">
                  <c:v>10.992000000000001</c:v>
                </c:pt>
                <c:pt idx="13229">
                  <c:v>10.993</c:v>
                </c:pt>
                <c:pt idx="13230">
                  <c:v>10.994</c:v>
                </c:pt>
                <c:pt idx="13231">
                  <c:v>10.994999999999999</c:v>
                </c:pt>
                <c:pt idx="13232">
                  <c:v>10.994999999999999</c:v>
                </c:pt>
                <c:pt idx="13233">
                  <c:v>10.996</c:v>
                </c:pt>
                <c:pt idx="13234">
                  <c:v>10.997</c:v>
                </c:pt>
                <c:pt idx="13235">
                  <c:v>10.997999999999999</c:v>
                </c:pt>
                <c:pt idx="13236">
                  <c:v>10.999000000000001</c:v>
                </c:pt>
                <c:pt idx="13237">
                  <c:v>11</c:v>
                </c:pt>
                <c:pt idx="13238">
                  <c:v>11</c:v>
                </c:pt>
                <c:pt idx="13239">
                  <c:v>11.000999999999999</c:v>
                </c:pt>
                <c:pt idx="13240">
                  <c:v>11.002000000000001</c:v>
                </c:pt>
                <c:pt idx="13241">
                  <c:v>11.003</c:v>
                </c:pt>
                <c:pt idx="13242">
                  <c:v>11.004</c:v>
                </c:pt>
                <c:pt idx="13243">
                  <c:v>11.005000000000001</c:v>
                </c:pt>
                <c:pt idx="13244">
                  <c:v>11.005000000000001</c:v>
                </c:pt>
                <c:pt idx="13245">
                  <c:v>11.006</c:v>
                </c:pt>
                <c:pt idx="13246">
                  <c:v>11.007</c:v>
                </c:pt>
                <c:pt idx="13247">
                  <c:v>11.007999999999999</c:v>
                </c:pt>
                <c:pt idx="13248">
                  <c:v>11.009</c:v>
                </c:pt>
                <c:pt idx="13249">
                  <c:v>11.01</c:v>
                </c:pt>
                <c:pt idx="13250">
                  <c:v>11.01</c:v>
                </c:pt>
                <c:pt idx="13251">
                  <c:v>11.010999999999999</c:v>
                </c:pt>
                <c:pt idx="13252">
                  <c:v>11.012</c:v>
                </c:pt>
                <c:pt idx="13253">
                  <c:v>11.013</c:v>
                </c:pt>
                <c:pt idx="13254">
                  <c:v>11.013999999999999</c:v>
                </c:pt>
                <c:pt idx="13255">
                  <c:v>11.015000000000001</c:v>
                </c:pt>
                <c:pt idx="13256">
                  <c:v>11.015000000000001</c:v>
                </c:pt>
                <c:pt idx="13257">
                  <c:v>11.016</c:v>
                </c:pt>
                <c:pt idx="13258">
                  <c:v>11.016999999999999</c:v>
                </c:pt>
                <c:pt idx="13259">
                  <c:v>11.018000000000001</c:v>
                </c:pt>
                <c:pt idx="13260">
                  <c:v>11.019</c:v>
                </c:pt>
                <c:pt idx="13261">
                  <c:v>11.02</c:v>
                </c:pt>
                <c:pt idx="13262">
                  <c:v>11.02</c:v>
                </c:pt>
                <c:pt idx="13263">
                  <c:v>11.021000000000001</c:v>
                </c:pt>
                <c:pt idx="13264">
                  <c:v>11.022</c:v>
                </c:pt>
                <c:pt idx="13265">
                  <c:v>11.023</c:v>
                </c:pt>
                <c:pt idx="13266">
                  <c:v>11.023999999999999</c:v>
                </c:pt>
                <c:pt idx="13267">
                  <c:v>11.023999999999999</c:v>
                </c:pt>
                <c:pt idx="13268">
                  <c:v>11.025</c:v>
                </c:pt>
                <c:pt idx="13269">
                  <c:v>11.026</c:v>
                </c:pt>
                <c:pt idx="13270">
                  <c:v>11.026999999999999</c:v>
                </c:pt>
                <c:pt idx="13271">
                  <c:v>11.028</c:v>
                </c:pt>
                <c:pt idx="13272">
                  <c:v>11.029</c:v>
                </c:pt>
                <c:pt idx="13273">
                  <c:v>11.029</c:v>
                </c:pt>
                <c:pt idx="13274">
                  <c:v>11.03</c:v>
                </c:pt>
                <c:pt idx="13275">
                  <c:v>11.031000000000001</c:v>
                </c:pt>
                <c:pt idx="13276">
                  <c:v>11.032</c:v>
                </c:pt>
                <c:pt idx="13277">
                  <c:v>11.032999999999999</c:v>
                </c:pt>
                <c:pt idx="13278">
                  <c:v>11.034000000000001</c:v>
                </c:pt>
                <c:pt idx="13279">
                  <c:v>11.034000000000001</c:v>
                </c:pt>
                <c:pt idx="13280">
                  <c:v>11.035</c:v>
                </c:pt>
                <c:pt idx="13281">
                  <c:v>11.036</c:v>
                </c:pt>
                <c:pt idx="13282">
                  <c:v>11.037000000000001</c:v>
                </c:pt>
                <c:pt idx="13283">
                  <c:v>11.038</c:v>
                </c:pt>
                <c:pt idx="13284">
                  <c:v>11.039</c:v>
                </c:pt>
                <c:pt idx="13285">
                  <c:v>11.039</c:v>
                </c:pt>
                <c:pt idx="13286">
                  <c:v>11.04</c:v>
                </c:pt>
                <c:pt idx="13287">
                  <c:v>11.041</c:v>
                </c:pt>
                <c:pt idx="13288">
                  <c:v>11.042</c:v>
                </c:pt>
                <c:pt idx="13289">
                  <c:v>11.042999999999999</c:v>
                </c:pt>
                <c:pt idx="13290">
                  <c:v>11.044</c:v>
                </c:pt>
                <c:pt idx="13291">
                  <c:v>11.044</c:v>
                </c:pt>
                <c:pt idx="13292">
                  <c:v>11.045</c:v>
                </c:pt>
                <c:pt idx="13293">
                  <c:v>11.045999999999999</c:v>
                </c:pt>
                <c:pt idx="13294">
                  <c:v>11.047000000000001</c:v>
                </c:pt>
                <c:pt idx="13295">
                  <c:v>11.048</c:v>
                </c:pt>
                <c:pt idx="13296">
                  <c:v>11.048999999999999</c:v>
                </c:pt>
                <c:pt idx="13297">
                  <c:v>11.048999999999999</c:v>
                </c:pt>
                <c:pt idx="13298">
                  <c:v>11.05</c:v>
                </c:pt>
                <c:pt idx="13299">
                  <c:v>11.051</c:v>
                </c:pt>
                <c:pt idx="13300">
                  <c:v>11.052</c:v>
                </c:pt>
                <c:pt idx="13301">
                  <c:v>11.053000000000001</c:v>
                </c:pt>
                <c:pt idx="13302">
                  <c:v>11.054</c:v>
                </c:pt>
                <c:pt idx="13303">
                  <c:v>11.054</c:v>
                </c:pt>
                <c:pt idx="13304">
                  <c:v>11.055</c:v>
                </c:pt>
                <c:pt idx="13305">
                  <c:v>11.055999999999999</c:v>
                </c:pt>
                <c:pt idx="13306">
                  <c:v>11.057</c:v>
                </c:pt>
                <c:pt idx="13307">
                  <c:v>11.058</c:v>
                </c:pt>
                <c:pt idx="13308">
                  <c:v>11.058999999999999</c:v>
                </c:pt>
                <c:pt idx="13309">
                  <c:v>11.058999999999999</c:v>
                </c:pt>
                <c:pt idx="13310">
                  <c:v>11.06</c:v>
                </c:pt>
                <c:pt idx="13311">
                  <c:v>11.061</c:v>
                </c:pt>
                <c:pt idx="13312">
                  <c:v>11.061999999999999</c:v>
                </c:pt>
                <c:pt idx="13313">
                  <c:v>11.063000000000001</c:v>
                </c:pt>
                <c:pt idx="13314">
                  <c:v>11.064</c:v>
                </c:pt>
                <c:pt idx="13315">
                  <c:v>11.064</c:v>
                </c:pt>
                <c:pt idx="13316">
                  <c:v>11.065</c:v>
                </c:pt>
                <c:pt idx="13317">
                  <c:v>11.066000000000001</c:v>
                </c:pt>
                <c:pt idx="13318">
                  <c:v>11.067</c:v>
                </c:pt>
                <c:pt idx="13319">
                  <c:v>11.068</c:v>
                </c:pt>
                <c:pt idx="13320">
                  <c:v>11.069000000000001</c:v>
                </c:pt>
                <c:pt idx="13321">
                  <c:v>11.069000000000001</c:v>
                </c:pt>
                <c:pt idx="13322">
                  <c:v>11.07</c:v>
                </c:pt>
                <c:pt idx="13323">
                  <c:v>11.071</c:v>
                </c:pt>
                <c:pt idx="13324">
                  <c:v>11.071999999999999</c:v>
                </c:pt>
                <c:pt idx="13325">
                  <c:v>11.073</c:v>
                </c:pt>
                <c:pt idx="13326">
                  <c:v>11.073</c:v>
                </c:pt>
                <c:pt idx="13327">
                  <c:v>11.074</c:v>
                </c:pt>
                <c:pt idx="13328">
                  <c:v>11.074999999999999</c:v>
                </c:pt>
                <c:pt idx="13329">
                  <c:v>11.076000000000001</c:v>
                </c:pt>
                <c:pt idx="13330">
                  <c:v>11.077</c:v>
                </c:pt>
                <c:pt idx="13331">
                  <c:v>11.077999999999999</c:v>
                </c:pt>
                <c:pt idx="13332">
                  <c:v>11.077999999999999</c:v>
                </c:pt>
                <c:pt idx="13333">
                  <c:v>11.079000000000001</c:v>
                </c:pt>
                <c:pt idx="13334">
                  <c:v>11.08</c:v>
                </c:pt>
                <c:pt idx="13335">
                  <c:v>11.081</c:v>
                </c:pt>
                <c:pt idx="13336">
                  <c:v>11.082000000000001</c:v>
                </c:pt>
                <c:pt idx="13337">
                  <c:v>11.083</c:v>
                </c:pt>
                <c:pt idx="13338">
                  <c:v>11.083</c:v>
                </c:pt>
                <c:pt idx="13339">
                  <c:v>11.084</c:v>
                </c:pt>
                <c:pt idx="13340">
                  <c:v>11.085000000000001</c:v>
                </c:pt>
                <c:pt idx="13341">
                  <c:v>11.086</c:v>
                </c:pt>
                <c:pt idx="13342">
                  <c:v>11.087</c:v>
                </c:pt>
                <c:pt idx="13343">
                  <c:v>11.087999999999999</c:v>
                </c:pt>
                <c:pt idx="13344">
                  <c:v>11.087999999999999</c:v>
                </c:pt>
                <c:pt idx="13345">
                  <c:v>11.089</c:v>
                </c:pt>
                <c:pt idx="13346">
                  <c:v>11.09</c:v>
                </c:pt>
                <c:pt idx="13347">
                  <c:v>11.090999999999999</c:v>
                </c:pt>
                <c:pt idx="13348">
                  <c:v>11.092000000000001</c:v>
                </c:pt>
                <c:pt idx="13349">
                  <c:v>11.093</c:v>
                </c:pt>
                <c:pt idx="13350">
                  <c:v>11.093</c:v>
                </c:pt>
                <c:pt idx="13351">
                  <c:v>11.093999999999999</c:v>
                </c:pt>
                <c:pt idx="13352">
                  <c:v>11.095000000000001</c:v>
                </c:pt>
                <c:pt idx="13353">
                  <c:v>11.096</c:v>
                </c:pt>
                <c:pt idx="13354">
                  <c:v>11.097</c:v>
                </c:pt>
                <c:pt idx="13355">
                  <c:v>11.098000000000001</c:v>
                </c:pt>
                <c:pt idx="13356">
                  <c:v>11.098000000000001</c:v>
                </c:pt>
                <c:pt idx="13357">
                  <c:v>11.099</c:v>
                </c:pt>
                <c:pt idx="13358">
                  <c:v>11.1</c:v>
                </c:pt>
                <c:pt idx="13359">
                  <c:v>11.101000000000001</c:v>
                </c:pt>
                <c:pt idx="13360">
                  <c:v>11.102</c:v>
                </c:pt>
                <c:pt idx="13361">
                  <c:v>11.103</c:v>
                </c:pt>
                <c:pt idx="13362">
                  <c:v>11.103</c:v>
                </c:pt>
                <c:pt idx="13363">
                  <c:v>11.103999999999999</c:v>
                </c:pt>
                <c:pt idx="13364">
                  <c:v>11.105</c:v>
                </c:pt>
                <c:pt idx="13365">
                  <c:v>11.106</c:v>
                </c:pt>
                <c:pt idx="13366">
                  <c:v>11.106999999999999</c:v>
                </c:pt>
                <c:pt idx="13367">
                  <c:v>11.108000000000001</c:v>
                </c:pt>
                <c:pt idx="13368">
                  <c:v>11.108000000000001</c:v>
                </c:pt>
                <c:pt idx="13369">
                  <c:v>11.109</c:v>
                </c:pt>
                <c:pt idx="13370">
                  <c:v>11.11</c:v>
                </c:pt>
                <c:pt idx="13371">
                  <c:v>11.111000000000001</c:v>
                </c:pt>
                <c:pt idx="13372">
                  <c:v>11.112</c:v>
                </c:pt>
                <c:pt idx="13373">
                  <c:v>11.113</c:v>
                </c:pt>
                <c:pt idx="13374">
                  <c:v>11.113</c:v>
                </c:pt>
                <c:pt idx="13375">
                  <c:v>11.114000000000001</c:v>
                </c:pt>
                <c:pt idx="13376">
                  <c:v>11.115</c:v>
                </c:pt>
                <c:pt idx="13377">
                  <c:v>11.116</c:v>
                </c:pt>
                <c:pt idx="13378">
                  <c:v>11.117000000000001</c:v>
                </c:pt>
                <c:pt idx="13379">
                  <c:v>11.118</c:v>
                </c:pt>
                <c:pt idx="13380">
                  <c:v>11.118</c:v>
                </c:pt>
                <c:pt idx="13381">
                  <c:v>11.119</c:v>
                </c:pt>
                <c:pt idx="13382">
                  <c:v>11.12</c:v>
                </c:pt>
                <c:pt idx="13383">
                  <c:v>11.121</c:v>
                </c:pt>
                <c:pt idx="13384">
                  <c:v>11.122</c:v>
                </c:pt>
                <c:pt idx="13385">
                  <c:v>11.122999999999999</c:v>
                </c:pt>
                <c:pt idx="13386">
                  <c:v>11.122999999999999</c:v>
                </c:pt>
                <c:pt idx="13387">
                  <c:v>11.124000000000001</c:v>
                </c:pt>
                <c:pt idx="13388">
                  <c:v>11.125</c:v>
                </c:pt>
                <c:pt idx="13389">
                  <c:v>11.125999999999999</c:v>
                </c:pt>
                <c:pt idx="13390">
                  <c:v>11.127000000000001</c:v>
                </c:pt>
                <c:pt idx="13391">
                  <c:v>11.127000000000001</c:v>
                </c:pt>
                <c:pt idx="13392">
                  <c:v>11.128</c:v>
                </c:pt>
                <c:pt idx="13393">
                  <c:v>11.129</c:v>
                </c:pt>
                <c:pt idx="13394">
                  <c:v>11.13</c:v>
                </c:pt>
                <c:pt idx="13395">
                  <c:v>11.131</c:v>
                </c:pt>
                <c:pt idx="13396">
                  <c:v>11.132</c:v>
                </c:pt>
                <c:pt idx="13397">
                  <c:v>11.132</c:v>
                </c:pt>
                <c:pt idx="13398">
                  <c:v>11.132999999999999</c:v>
                </c:pt>
                <c:pt idx="13399">
                  <c:v>11.134</c:v>
                </c:pt>
                <c:pt idx="13400">
                  <c:v>11.135</c:v>
                </c:pt>
                <c:pt idx="13401">
                  <c:v>11.135999999999999</c:v>
                </c:pt>
                <c:pt idx="13402">
                  <c:v>11.137</c:v>
                </c:pt>
                <c:pt idx="13403">
                  <c:v>11.137</c:v>
                </c:pt>
                <c:pt idx="13404">
                  <c:v>11.138</c:v>
                </c:pt>
                <c:pt idx="13405">
                  <c:v>11.138999999999999</c:v>
                </c:pt>
                <c:pt idx="13406">
                  <c:v>11.14</c:v>
                </c:pt>
                <c:pt idx="13407">
                  <c:v>11.141</c:v>
                </c:pt>
                <c:pt idx="13408">
                  <c:v>11.141999999999999</c:v>
                </c:pt>
                <c:pt idx="13409">
                  <c:v>11.141999999999999</c:v>
                </c:pt>
                <c:pt idx="13410">
                  <c:v>11.143000000000001</c:v>
                </c:pt>
                <c:pt idx="13411">
                  <c:v>11.144</c:v>
                </c:pt>
                <c:pt idx="13412">
                  <c:v>11.145</c:v>
                </c:pt>
                <c:pt idx="13413">
                  <c:v>11.146000000000001</c:v>
                </c:pt>
                <c:pt idx="13414">
                  <c:v>11.147</c:v>
                </c:pt>
                <c:pt idx="13415">
                  <c:v>11.147</c:v>
                </c:pt>
                <c:pt idx="13416">
                  <c:v>11.148</c:v>
                </c:pt>
                <c:pt idx="13417">
                  <c:v>11.148999999999999</c:v>
                </c:pt>
                <c:pt idx="13418">
                  <c:v>11.15</c:v>
                </c:pt>
                <c:pt idx="13419">
                  <c:v>11.151</c:v>
                </c:pt>
                <c:pt idx="13420">
                  <c:v>11.151999999999999</c:v>
                </c:pt>
                <c:pt idx="13421">
                  <c:v>11.151999999999999</c:v>
                </c:pt>
                <c:pt idx="13422">
                  <c:v>11.153</c:v>
                </c:pt>
                <c:pt idx="13423">
                  <c:v>11.154</c:v>
                </c:pt>
                <c:pt idx="13424">
                  <c:v>11.154999999999999</c:v>
                </c:pt>
                <c:pt idx="13425">
                  <c:v>11.156000000000001</c:v>
                </c:pt>
                <c:pt idx="13426">
                  <c:v>11.157</c:v>
                </c:pt>
                <c:pt idx="13427">
                  <c:v>11.157</c:v>
                </c:pt>
                <c:pt idx="13428">
                  <c:v>11.157999999999999</c:v>
                </c:pt>
                <c:pt idx="13429">
                  <c:v>11.159000000000001</c:v>
                </c:pt>
                <c:pt idx="13430">
                  <c:v>11.16</c:v>
                </c:pt>
                <c:pt idx="13431">
                  <c:v>11.161</c:v>
                </c:pt>
                <c:pt idx="13432">
                  <c:v>11.162000000000001</c:v>
                </c:pt>
                <c:pt idx="13433">
                  <c:v>11.162000000000001</c:v>
                </c:pt>
                <c:pt idx="13434">
                  <c:v>11.163</c:v>
                </c:pt>
                <c:pt idx="13435">
                  <c:v>11.164</c:v>
                </c:pt>
                <c:pt idx="13436">
                  <c:v>11.164999999999999</c:v>
                </c:pt>
                <c:pt idx="13437">
                  <c:v>11.166</c:v>
                </c:pt>
                <c:pt idx="13438">
                  <c:v>11.167</c:v>
                </c:pt>
                <c:pt idx="13439">
                  <c:v>11.167</c:v>
                </c:pt>
                <c:pt idx="13440">
                  <c:v>11.167999999999999</c:v>
                </c:pt>
                <c:pt idx="13441">
                  <c:v>11.169</c:v>
                </c:pt>
                <c:pt idx="13442">
                  <c:v>11.17</c:v>
                </c:pt>
                <c:pt idx="13443">
                  <c:v>11.170999999999999</c:v>
                </c:pt>
                <c:pt idx="13444">
                  <c:v>11.172000000000001</c:v>
                </c:pt>
                <c:pt idx="13445">
                  <c:v>11.172000000000001</c:v>
                </c:pt>
                <c:pt idx="13446">
                  <c:v>11.173</c:v>
                </c:pt>
                <c:pt idx="13447">
                  <c:v>11.173999999999999</c:v>
                </c:pt>
                <c:pt idx="13448">
                  <c:v>11.175000000000001</c:v>
                </c:pt>
                <c:pt idx="13449">
                  <c:v>11.176</c:v>
                </c:pt>
                <c:pt idx="13450">
                  <c:v>11.176</c:v>
                </c:pt>
                <c:pt idx="13451">
                  <c:v>11.177</c:v>
                </c:pt>
                <c:pt idx="13452">
                  <c:v>11.178000000000001</c:v>
                </c:pt>
                <c:pt idx="13453">
                  <c:v>11.179</c:v>
                </c:pt>
                <c:pt idx="13454">
                  <c:v>11.18</c:v>
                </c:pt>
                <c:pt idx="13455">
                  <c:v>11.180999999999999</c:v>
                </c:pt>
                <c:pt idx="13456">
                  <c:v>11.180999999999999</c:v>
                </c:pt>
                <c:pt idx="13457">
                  <c:v>11.182</c:v>
                </c:pt>
                <c:pt idx="13458">
                  <c:v>11.183</c:v>
                </c:pt>
                <c:pt idx="13459">
                  <c:v>11.183999999999999</c:v>
                </c:pt>
                <c:pt idx="13460">
                  <c:v>11.185</c:v>
                </c:pt>
                <c:pt idx="13461">
                  <c:v>11.186</c:v>
                </c:pt>
                <c:pt idx="13462">
                  <c:v>11.186</c:v>
                </c:pt>
                <c:pt idx="13463">
                  <c:v>11.186999999999999</c:v>
                </c:pt>
                <c:pt idx="13464">
                  <c:v>11.188000000000001</c:v>
                </c:pt>
                <c:pt idx="13465">
                  <c:v>11.189</c:v>
                </c:pt>
                <c:pt idx="13466">
                  <c:v>11.19</c:v>
                </c:pt>
                <c:pt idx="13467">
                  <c:v>11.191000000000001</c:v>
                </c:pt>
                <c:pt idx="13468">
                  <c:v>11.191000000000001</c:v>
                </c:pt>
                <c:pt idx="13469">
                  <c:v>11.192</c:v>
                </c:pt>
                <c:pt idx="13470">
                  <c:v>11.193</c:v>
                </c:pt>
                <c:pt idx="13471">
                  <c:v>11.194000000000001</c:v>
                </c:pt>
                <c:pt idx="13472">
                  <c:v>11.195</c:v>
                </c:pt>
                <c:pt idx="13473">
                  <c:v>11.196</c:v>
                </c:pt>
                <c:pt idx="13474">
                  <c:v>11.196</c:v>
                </c:pt>
                <c:pt idx="13475">
                  <c:v>11.196999999999999</c:v>
                </c:pt>
                <c:pt idx="13476">
                  <c:v>11.198</c:v>
                </c:pt>
                <c:pt idx="13477">
                  <c:v>11.199</c:v>
                </c:pt>
                <c:pt idx="13478">
                  <c:v>11.2</c:v>
                </c:pt>
                <c:pt idx="13479">
                  <c:v>11.201000000000001</c:v>
                </c:pt>
                <c:pt idx="13480">
                  <c:v>11.201000000000001</c:v>
                </c:pt>
                <c:pt idx="13481">
                  <c:v>11.202</c:v>
                </c:pt>
                <c:pt idx="13482">
                  <c:v>11.202999999999999</c:v>
                </c:pt>
                <c:pt idx="13483">
                  <c:v>11.204000000000001</c:v>
                </c:pt>
                <c:pt idx="13484">
                  <c:v>11.205</c:v>
                </c:pt>
                <c:pt idx="13485">
                  <c:v>11.206</c:v>
                </c:pt>
                <c:pt idx="13486">
                  <c:v>11.206</c:v>
                </c:pt>
                <c:pt idx="13487">
                  <c:v>11.207000000000001</c:v>
                </c:pt>
                <c:pt idx="13488">
                  <c:v>11.208</c:v>
                </c:pt>
                <c:pt idx="13489">
                  <c:v>11.209</c:v>
                </c:pt>
                <c:pt idx="13490">
                  <c:v>11.21</c:v>
                </c:pt>
                <c:pt idx="13491">
                  <c:v>11.211</c:v>
                </c:pt>
                <c:pt idx="13492">
                  <c:v>11.211</c:v>
                </c:pt>
                <c:pt idx="13493">
                  <c:v>11.212</c:v>
                </c:pt>
                <c:pt idx="13494">
                  <c:v>11.212999999999999</c:v>
                </c:pt>
                <c:pt idx="13495">
                  <c:v>11.214</c:v>
                </c:pt>
                <c:pt idx="13496">
                  <c:v>11.215</c:v>
                </c:pt>
                <c:pt idx="13497">
                  <c:v>11.215999999999999</c:v>
                </c:pt>
                <c:pt idx="13498">
                  <c:v>11.215999999999999</c:v>
                </c:pt>
                <c:pt idx="13499">
                  <c:v>11.217000000000001</c:v>
                </c:pt>
                <c:pt idx="13500">
                  <c:v>11.218</c:v>
                </c:pt>
                <c:pt idx="13501">
                  <c:v>11.218999999999999</c:v>
                </c:pt>
                <c:pt idx="13502">
                  <c:v>11.22</c:v>
                </c:pt>
                <c:pt idx="13503">
                  <c:v>11.221</c:v>
                </c:pt>
                <c:pt idx="13504">
                  <c:v>11.221</c:v>
                </c:pt>
                <c:pt idx="13505">
                  <c:v>11.222</c:v>
                </c:pt>
                <c:pt idx="13506">
                  <c:v>11.223000000000001</c:v>
                </c:pt>
                <c:pt idx="13507">
                  <c:v>11.224</c:v>
                </c:pt>
                <c:pt idx="13508">
                  <c:v>11.225</c:v>
                </c:pt>
                <c:pt idx="13509">
                  <c:v>11.226000000000001</c:v>
                </c:pt>
                <c:pt idx="13510">
                  <c:v>11.226000000000001</c:v>
                </c:pt>
                <c:pt idx="13511">
                  <c:v>11.227</c:v>
                </c:pt>
                <c:pt idx="13512">
                  <c:v>11.228</c:v>
                </c:pt>
                <c:pt idx="13513">
                  <c:v>11.228999999999999</c:v>
                </c:pt>
                <c:pt idx="13514">
                  <c:v>11.23</c:v>
                </c:pt>
                <c:pt idx="13515">
                  <c:v>11.23</c:v>
                </c:pt>
                <c:pt idx="13516">
                  <c:v>11.231</c:v>
                </c:pt>
                <c:pt idx="13517">
                  <c:v>11.231999999999999</c:v>
                </c:pt>
                <c:pt idx="13518">
                  <c:v>11.233000000000001</c:v>
                </c:pt>
                <c:pt idx="13519">
                  <c:v>11.234</c:v>
                </c:pt>
                <c:pt idx="13520">
                  <c:v>11.234999999999999</c:v>
                </c:pt>
                <c:pt idx="13521">
                  <c:v>11.234999999999999</c:v>
                </c:pt>
                <c:pt idx="13522">
                  <c:v>11.236000000000001</c:v>
                </c:pt>
                <c:pt idx="13523">
                  <c:v>11.237</c:v>
                </c:pt>
                <c:pt idx="13524">
                  <c:v>11.238</c:v>
                </c:pt>
                <c:pt idx="13525">
                  <c:v>11.239000000000001</c:v>
                </c:pt>
                <c:pt idx="13526">
                  <c:v>11.24</c:v>
                </c:pt>
                <c:pt idx="13527">
                  <c:v>11.24</c:v>
                </c:pt>
                <c:pt idx="13528">
                  <c:v>11.241</c:v>
                </c:pt>
                <c:pt idx="13529">
                  <c:v>11.242000000000001</c:v>
                </c:pt>
                <c:pt idx="13530">
                  <c:v>11.243</c:v>
                </c:pt>
                <c:pt idx="13531">
                  <c:v>11.244</c:v>
                </c:pt>
                <c:pt idx="13532">
                  <c:v>11.244999999999999</c:v>
                </c:pt>
                <c:pt idx="13533">
                  <c:v>11.244999999999999</c:v>
                </c:pt>
                <c:pt idx="13534">
                  <c:v>11.246</c:v>
                </c:pt>
                <c:pt idx="13535">
                  <c:v>11.247</c:v>
                </c:pt>
                <c:pt idx="13536">
                  <c:v>11.247999999999999</c:v>
                </c:pt>
                <c:pt idx="13537">
                  <c:v>11.249000000000001</c:v>
                </c:pt>
                <c:pt idx="13538">
                  <c:v>11.25</c:v>
                </c:pt>
                <c:pt idx="13539">
                  <c:v>11.25</c:v>
                </c:pt>
                <c:pt idx="13540">
                  <c:v>11.250999999999999</c:v>
                </c:pt>
                <c:pt idx="13541">
                  <c:v>11.252000000000001</c:v>
                </c:pt>
                <c:pt idx="13542">
                  <c:v>11.253</c:v>
                </c:pt>
                <c:pt idx="13543">
                  <c:v>11.254</c:v>
                </c:pt>
                <c:pt idx="13544">
                  <c:v>11.255000000000001</c:v>
                </c:pt>
                <c:pt idx="13545">
                  <c:v>11.255000000000001</c:v>
                </c:pt>
                <c:pt idx="13546">
                  <c:v>11.256</c:v>
                </c:pt>
                <c:pt idx="13547">
                  <c:v>11.257</c:v>
                </c:pt>
                <c:pt idx="13548">
                  <c:v>11.257999999999999</c:v>
                </c:pt>
                <c:pt idx="13549">
                  <c:v>11.259</c:v>
                </c:pt>
                <c:pt idx="13550">
                  <c:v>11.26</c:v>
                </c:pt>
                <c:pt idx="13551">
                  <c:v>11.26</c:v>
                </c:pt>
                <c:pt idx="13552">
                  <c:v>11.260999999999999</c:v>
                </c:pt>
                <c:pt idx="13553">
                  <c:v>11.262</c:v>
                </c:pt>
                <c:pt idx="13554">
                  <c:v>11.263</c:v>
                </c:pt>
                <c:pt idx="13555">
                  <c:v>11.263999999999999</c:v>
                </c:pt>
                <c:pt idx="13556">
                  <c:v>11.265000000000001</c:v>
                </c:pt>
                <c:pt idx="13557">
                  <c:v>11.265000000000001</c:v>
                </c:pt>
                <c:pt idx="13558">
                  <c:v>11.266</c:v>
                </c:pt>
                <c:pt idx="13559">
                  <c:v>11.266999999999999</c:v>
                </c:pt>
                <c:pt idx="13560">
                  <c:v>11.268000000000001</c:v>
                </c:pt>
                <c:pt idx="13561">
                  <c:v>11.269</c:v>
                </c:pt>
                <c:pt idx="13562">
                  <c:v>11.27</c:v>
                </c:pt>
                <c:pt idx="13563">
                  <c:v>11.27</c:v>
                </c:pt>
                <c:pt idx="13564">
                  <c:v>11.271000000000001</c:v>
                </c:pt>
                <c:pt idx="13565">
                  <c:v>11.272</c:v>
                </c:pt>
                <c:pt idx="13566">
                  <c:v>11.273</c:v>
                </c:pt>
                <c:pt idx="13567">
                  <c:v>11.273999999999999</c:v>
                </c:pt>
                <c:pt idx="13568">
                  <c:v>11.275</c:v>
                </c:pt>
                <c:pt idx="13569">
                  <c:v>11.275</c:v>
                </c:pt>
                <c:pt idx="13570">
                  <c:v>11.276</c:v>
                </c:pt>
                <c:pt idx="13571">
                  <c:v>11.276999999999999</c:v>
                </c:pt>
                <c:pt idx="13572">
                  <c:v>11.278</c:v>
                </c:pt>
                <c:pt idx="13573">
                  <c:v>11.279</c:v>
                </c:pt>
                <c:pt idx="13574">
                  <c:v>11.279</c:v>
                </c:pt>
                <c:pt idx="13575">
                  <c:v>11.28</c:v>
                </c:pt>
                <c:pt idx="13576">
                  <c:v>11.281000000000001</c:v>
                </c:pt>
                <c:pt idx="13577">
                  <c:v>11.282</c:v>
                </c:pt>
                <c:pt idx="13578">
                  <c:v>11.282999999999999</c:v>
                </c:pt>
                <c:pt idx="13579">
                  <c:v>11.284000000000001</c:v>
                </c:pt>
                <c:pt idx="13580">
                  <c:v>11.284000000000001</c:v>
                </c:pt>
                <c:pt idx="13581">
                  <c:v>11.285</c:v>
                </c:pt>
                <c:pt idx="13582">
                  <c:v>11.286</c:v>
                </c:pt>
                <c:pt idx="13583">
                  <c:v>11.287000000000001</c:v>
                </c:pt>
                <c:pt idx="13584">
                  <c:v>11.288</c:v>
                </c:pt>
                <c:pt idx="13585">
                  <c:v>11.289</c:v>
                </c:pt>
                <c:pt idx="13586">
                  <c:v>11.289</c:v>
                </c:pt>
                <c:pt idx="13587">
                  <c:v>11.29</c:v>
                </c:pt>
                <c:pt idx="13588">
                  <c:v>11.291</c:v>
                </c:pt>
                <c:pt idx="13589">
                  <c:v>11.292</c:v>
                </c:pt>
                <c:pt idx="13590">
                  <c:v>11.292999999999999</c:v>
                </c:pt>
                <c:pt idx="13591">
                  <c:v>11.294</c:v>
                </c:pt>
                <c:pt idx="13592">
                  <c:v>11.294</c:v>
                </c:pt>
                <c:pt idx="13593">
                  <c:v>11.295</c:v>
                </c:pt>
                <c:pt idx="13594">
                  <c:v>11.295999999999999</c:v>
                </c:pt>
                <c:pt idx="13595">
                  <c:v>11.297000000000001</c:v>
                </c:pt>
                <c:pt idx="13596">
                  <c:v>11.298</c:v>
                </c:pt>
                <c:pt idx="13597">
                  <c:v>11.298999999999999</c:v>
                </c:pt>
                <c:pt idx="13598">
                  <c:v>11.298999999999999</c:v>
                </c:pt>
                <c:pt idx="13599">
                  <c:v>11.3</c:v>
                </c:pt>
                <c:pt idx="13600">
                  <c:v>11.301</c:v>
                </c:pt>
                <c:pt idx="13601">
                  <c:v>11.302</c:v>
                </c:pt>
                <c:pt idx="13602">
                  <c:v>11.303000000000001</c:v>
                </c:pt>
                <c:pt idx="13603">
                  <c:v>11.304</c:v>
                </c:pt>
                <c:pt idx="13604">
                  <c:v>11.304</c:v>
                </c:pt>
                <c:pt idx="13605">
                  <c:v>11.305</c:v>
                </c:pt>
                <c:pt idx="13606">
                  <c:v>11.305999999999999</c:v>
                </c:pt>
                <c:pt idx="13607">
                  <c:v>11.307</c:v>
                </c:pt>
                <c:pt idx="13608">
                  <c:v>11.308</c:v>
                </c:pt>
                <c:pt idx="13609">
                  <c:v>11.308999999999999</c:v>
                </c:pt>
                <c:pt idx="13610">
                  <c:v>11.308999999999999</c:v>
                </c:pt>
                <c:pt idx="13611">
                  <c:v>11.31</c:v>
                </c:pt>
                <c:pt idx="13612">
                  <c:v>11.311</c:v>
                </c:pt>
                <c:pt idx="13613">
                  <c:v>11.311999999999999</c:v>
                </c:pt>
                <c:pt idx="13614">
                  <c:v>11.313000000000001</c:v>
                </c:pt>
                <c:pt idx="13615">
                  <c:v>11.314</c:v>
                </c:pt>
                <c:pt idx="13616">
                  <c:v>11.314</c:v>
                </c:pt>
                <c:pt idx="13617">
                  <c:v>11.315</c:v>
                </c:pt>
                <c:pt idx="13618">
                  <c:v>11.316000000000001</c:v>
                </c:pt>
                <c:pt idx="13619">
                  <c:v>11.317</c:v>
                </c:pt>
                <c:pt idx="13620">
                  <c:v>11.318</c:v>
                </c:pt>
                <c:pt idx="13621">
                  <c:v>11.319000000000001</c:v>
                </c:pt>
                <c:pt idx="13622">
                  <c:v>11.319000000000001</c:v>
                </c:pt>
                <c:pt idx="13623">
                  <c:v>11.32</c:v>
                </c:pt>
                <c:pt idx="13624">
                  <c:v>11.321</c:v>
                </c:pt>
                <c:pt idx="13625">
                  <c:v>11.321999999999999</c:v>
                </c:pt>
                <c:pt idx="13626">
                  <c:v>11.323</c:v>
                </c:pt>
                <c:pt idx="13627">
                  <c:v>11.324</c:v>
                </c:pt>
                <c:pt idx="13628">
                  <c:v>11.324</c:v>
                </c:pt>
                <c:pt idx="13629">
                  <c:v>11.324999999999999</c:v>
                </c:pt>
                <c:pt idx="13630">
                  <c:v>11.326000000000001</c:v>
                </c:pt>
                <c:pt idx="13631">
                  <c:v>11.327</c:v>
                </c:pt>
                <c:pt idx="13632">
                  <c:v>11.327999999999999</c:v>
                </c:pt>
                <c:pt idx="13633">
                  <c:v>11.329000000000001</c:v>
                </c:pt>
                <c:pt idx="13634">
                  <c:v>11.329000000000001</c:v>
                </c:pt>
                <c:pt idx="13635">
                  <c:v>11.33</c:v>
                </c:pt>
                <c:pt idx="13636">
                  <c:v>11.331</c:v>
                </c:pt>
                <c:pt idx="13637">
                  <c:v>11.332000000000001</c:v>
                </c:pt>
                <c:pt idx="13638">
                  <c:v>11.333</c:v>
                </c:pt>
                <c:pt idx="13639">
                  <c:v>11.333</c:v>
                </c:pt>
                <c:pt idx="13640">
                  <c:v>11.334</c:v>
                </c:pt>
                <c:pt idx="13641">
                  <c:v>11.335000000000001</c:v>
                </c:pt>
                <c:pt idx="13642">
                  <c:v>11.336</c:v>
                </c:pt>
                <c:pt idx="13643">
                  <c:v>11.337</c:v>
                </c:pt>
                <c:pt idx="13644">
                  <c:v>11.337999999999999</c:v>
                </c:pt>
                <c:pt idx="13645">
                  <c:v>11.337999999999999</c:v>
                </c:pt>
                <c:pt idx="13646">
                  <c:v>11.339</c:v>
                </c:pt>
                <c:pt idx="13647">
                  <c:v>11.34</c:v>
                </c:pt>
                <c:pt idx="13648">
                  <c:v>11.340999999999999</c:v>
                </c:pt>
                <c:pt idx="13649">
                  <c:v>11.342000000000001</c:v>
                </c:pt>
                <c:pt idx="13650">
                  <c:v>11.343</c:v>
                </c:pt>
                <c:pt idx="13651">
                  <c:v>11.343</c:v>
                </c:pt>
                <c:pt idx="13652">
                  <c:v>11.343999999999999</c:v>
                </c:pt>
                <c:pt idx="13653">
                  <c:v>11.345000000000001</c:v>
                </c:pt>
                <c:pt idx="13654">
                  <c:v>11.346</c:v>
                </c:pt>
                <c:pt idx="13655">
                  <c:v>11.347</c:v>
                </c:pt>
                <c:pt idx="13656">
                  <c:v>11.348000000000001</c:v>
                </c:pt>
                <c:pt idx="13657">
                  <c:v>11.348000000000001</c:v>
                </c:pt>
                <c:pt idx="13658">
                  <c:v>11.349</c:v>
                </c:pt>
                <c:pt idx="13659">
                  <c:v>11.35</c:v>
                </c:pt>
                <c:pt idx="13660">
                  <c:v>11.351000000000001</c:v>
                </c:pt>
                <c:pt idx="13661">
                  <c:v>11.352</c:v>
                </c:pt>
                <c:pt idx="13662">
                  <c:v>11.353</c:v>
                </c:pt>
                <c:pt idx="13663">
                  <c:v>11.353</c:v>
                </c:pt>
                <c:pt idx="13664">
                  <c:v>11.353999999999999</c:v>
                </c:pt>
                <c:pt idx="13665">
                  <c:v>11.355</c:v>
                </c:pt>
                <c:pt idx="13666">
                  <c:v>11.356</c:v>
                </c:pt>
                <c:pt idx="13667">
                  <c:v>11.356999999999999</c:v>
                </c:pt>
                <c:pt idx="13668">
                  <c:v>11.358000000000001</c:v>
                </c:pt>
                <c:pt idx="13669">
                  <c:v>11.358000000000001</c:v>
                </c:pt>
                <c:pt idx="13670">
                  <c:v>11.359</c:v>
                </c:pt>
                <c:pt idx="13671">
                  <c:v>11.36</c:v>
                </c:pt>
                <c:pt idx="13672">
                  <c:v>11.361000000000001</c:v>
                </c:pt>
                <c:pt idx="13673">
                  <c:v>11.362</c:v>
                </c:pt>
                <c:pt idx="13674">
                  <c:v>11.363</c:v>
                </c:pt>
                <c:pt idx="13675">
                  <c:v>11.363</c:v>
                </c:pt>
                <c:pt idx="13676">
                  <c:v>11.364000000000001</c:v>
                </c:pt>
                <c:pt idx="13677">
                  <c:v>11.365</c:v>
                </c:pt>
                <c:pt idx="13678">
                  <c:v>11.366</c:v>
                </c:pt>
                <c:pt idx="13679">
                  <c:v>11.367000000000001</c:v>
                </c:pt>
                <c:pt idx="13680">
                  <c:v>11.368</c:v>
                </c:pt>
                <c:pt idx="13681">
                  <c:v>11.368</c:v>
                </c:pt>
                <c:pt idx="13682">
                  <c:v>11.369</c:v>
                </c:pt>
                <c:pt idx="13683">
                  <c:v>11.37</c:v>
                </c:pt>
                <c:pt idx="13684">
                  <c:v>11.371</c:v>
                </c:pt>
                <c:pt idx="13685">
                  <c:v>11.372</c:v>
                </c:pt>
                <c:pt idx="13686">
                  <c:v>11.372999999999999</c:v>
                </c:pt>
                <c:pt idx="13687">
                  <c:v>11.372999999999999</c:v>
                </c:pt>
                <c:pt idx="13688">
                  <c:v>11.374000000000001</c:v>
                </c:pt>
                <c:pt idx="13689">
                  <c:v>11.375</c:v>
                </c:pt>
                <c:pt idx="13690">
                  <c:v>11.375999999999999</c:v>
                </c:pt>
                <c:pt idx="13691">
                  <c:v>11.377000000000001</c:v>
                </c:pt>
                <c:pt idx="13692">
                  <c:v>11.378</c:v>
                </c:pt>
                <c:pt idx="13693">
                  <c:v>11.378</c:v>
                </c:pt>
                <c:pt idx="13694">
                  <c:v>11.379</c:v>
                </c:pt>
                <c:pt idx="13695">
                  <c:v>11.38</c:v>
                </c:pt>
                <c:pt idx="13696">
                  <c:v>11.381</c:v>
                </c:pt>
                <c:pt idx="13697">
                  <c:v>11.382</c:v>
                </c:pt>
                <c:pt idx="13698">
                  <c:v>11.382</c:v>
                </c:pt>
                <c:pt idx="13699">
                  <c:v>11.382999999999999</c:v>
                </c:pt>
                <c:pt idx="13700">
                  <c:v>11.384</c:v>
                </c:pt>
                <c:pt idx="13701">
                  <c:v>11.385</c:v>
                </c:pt>
                <c:pt idx="13702">
                  <c:v>11.385999999999999</c:v>
                </c:pt>
                <c:pt idx="13703">
                  <c:v>11.387</c:v>
                </c:pt>
                <c:pt idx="13704">
                  <c:v>11.387</c:v>
                </c:pt>
                <c:pt idx="13705">
                  <c:v>11.388</c:v>
                </c:pt>
                <c:pt idx="13706">
                  <c:v>11.388999999999999</c:v>
                </c:pt>
                <c:pt idx="13707">
                  <c:v>11.39</c:v>
                </c:pt>
                <c:pt idx="13708">
                  <c:v>11.391</c:v>
                </c:pt>
                <c:pt idx="13709">
                  <c:v>11.391999999999999</c:v>
                </c:pt>
                <c:pt idx="13710">
                  <c:v>11.391999999999999</c:v>
                </c:pt>
                <c:pt idx="13711">
                  <c:v>11.393000000000001</c:v>
                </c:pt>
                <c:pt idx="13712">
                  <c:v>11.394</c:v>
                </c:pt>
                <c:pt idx="13713">
                  <c:v>11.395</c:v>
                </c:pt>
                <c:pt idx="13714">
                  <c:v>11.396000000000001</c:v>
                </c:pt>
                <c:pt idx="13715">
                  <c:v>11.397</c:v>
                </c:pt>
                <c:pt idx="13716">
                  <c:v>11.397</c:v>
                </c:pt>
                <c:pt idx="13717">
                  <c:v>11.398</c:v>
                </c:pt>
                <c:pt idx="13718">
                  <c:v>11.398999999999999</c:v>
                </c:pt>
                <c:pt idx="13719">
                  <c:v>11.4</c:v>
                </c:pt>
                <c:pt idx="13720">
                  <c:v>11.401</c:v>
                </c:pt>
                <c:pt idx="13721">
                  <c:v>11.401999999999999</c:v>
                </c:pt>
                <c:pt idx="13722">
                  <c:v>11.401999999999999</c:v>
                </c:pt>
                <c:pt idx="13723">
                  <c:v>11.403</c:v>
                </c:pt>
                <c:pt idx="13724">
                  <c:v>11.404</c:v>
                </c:pt>
                <c:pt idx="13725">
                  <c:v>11.404999999999999</c:v>
                </c:pt>
                <c:pt idx="13726">
                  <c:v>11.406000000000001</c:v>
                </c:pt>
                <c:pt idx="13727">
                  <c:v>11.407</c:v>
                </c:pt>
                <c:pt idx="13728">
                  <c:v>11.407</c:v>
                </c:pt>
                <c:pt idx="13729">
                  <c:v>11.407999999999999</c:v>
                </c:pt>
                <c:pt idx="13730">
                  <c:v>11.409000000000001</c:v>
                </c:pt>
                <c:pt idx="13731">
                  <c:v>11.41</c:v>
                </c:pt>
                <c:pt idx="13732">
                  <c:v>11.411</c:v>
                </c:pt>
                <c:pt idx="13733">
                  <c:v>11.412000000000001</c:v>
                </c:pt>
                <c:pt idx="13734">
                  <c:v>11.412000000000001</c:v>
                </c:pt>
                <c:pt idx="13735">
                  <c:v>11.413</c:v>
                </c:pt>
                <c:pt idx="13736">
                  <c:v>11.414</c:v>
                </c:pt>
                <c:pt idx="13737">
                  <c:v>11.414999999999999</c:v>
                </c:pt>
                <c:pt idx="13738">
                  <c:v>11.416</c:v>
                </c:pt>
                <c:pt idx="13739">
                  <c:v>11.417</c:v>
                </c:pt>
                <c:pt idx="13740">
                  <c:v>11.417</c:v>
                </c:pt>
                <c:pt idx="13741">
                  <c:v>11.417999999999999</c:v>
                </c:pt>
                <c:pt idx="13742">
                  <c:v>11.419</c:v>
                </c:pt>
                <c:pt idx="13743">
                  <c:v>11.42</c:v>
                </c:pt>
                <c:pt idx="13744">
                  <c:v>11.420999999999999</c:v>
                </c:pt>
                <c:pt idx="13745">
                  <c:v>11.422000000000001</c:v>
                </c:pt>
                <c:pt idx="13746">
                  <c:v>11.422000000000001</c:v>
                </c:pt>
                <c:pt idx="13747">
                  <c:v>11.423</c:v>
                </c:pt>
                <c:pt idx="13748">
                  <c:v>11.423999999999999</c:v>
                </c:pt>
                <c:pt idx="13749">
                  <c:v>11.425000000000001</c:v>
                </c:pt>
                <c:pt idx="13750">
                  <c:v>11.426</c:v>
                </c:pt>
                <c:pt idx="13751">
                  <c:v>11.427</c:v>
                </c:pt>
                <c:pt idx="13752">
                  <c:v>11.427</c:v>
                </c:pt>
                <c:pt idx="13753">
                  <c:v>11.428000000000001</c:v>
                </c:pt>
                <c:pt idx="13754">
                  <c:v>11.429</c:v>
                </c:pt>
                <c:pt idx="13755">
                  <c:v>11.43</c:v>
                </c:pt>
                <c:pt idx="13756">
                  <c:v>11.430999999999999</c:v>
                </c:pt>
                <c:pt idx="13757">
                  <c:v>11.432</c:v>
                </c:pt>
                <c:pt idx="13758">
                  <c:v>11.432</c:v>
                </c:pt>
                <c:pt idx="13759">
                  <c:v>11.433</c:v>
                </c:pt>
                <c:pt idx="13760">
                  <c:v>11.433999999999999</c:v>
                </c:pt>
                <c:pt idx="13761">
                  <c:v>11.435</c:v>
                </c:pt>
                <c:pt idx="13762">
                  <c:v>11.436</c:v>
                </c:pt>
                <c:pt idx="13763">
                  <c:v>11.436</c:v>
                </c:pt>
                <c:pt idx="13764">
                  <c:v>11.436999999999999</c:v>
                </c:pt>
                <c:pt idx="13765">
                  <c:v>11.438000000000001</c:v>
                </c:pt>
                <c:pt idx="13766">
                  <c:v>11.439</c:v>
                </c:pt>
                <c:pt idx="13767">
                  <c:v>11.44</c:v>
                </c:pt>
                <c:pt idx="13768">
                  <c:v>11.441000000000001</c:v>
                </c:pt>
                <c:pt idx="13769">
                  <c:v>11.441000000000001</c:v>
                </c:pt>
                <c:pt idx="13770">
                  <c:v>11.442</c:v>
                </c:pt>
                <c:pt idx="13771">
                  <c:v>11.443</c:v>
                </c:pt>
                <c:pt idx="13772">
                  <c:v>11.444000000000001</c:v>
                </c:pt>
                <c:pt idx="13773">
                  <c:v>11.445</c:v>
                </c:pt>
                <c:pt idx="13774">
                  <c:v>11.446</c:v>
                </c:pt>
                <c:pt idx="13775">
                  <c:v>11.446</c:v>
                </c:pt>
                <c:pt idx="13776">
                  <c:v>11.446999999999999</c:v>
                </c:pt>
                <c:pt idx="13777">
                  <c:v>11.448</c:v>
                </c:pt>
                <c:pt idx="13778">
                  <c:v>11.449</c:v>
                </c:pt>
                <c:pt idx="13779">
                  <c:v>11.45</c:v>
                </c:pt>
                <c:pt idx="13780">
                  <c:v>11.451000000000001</c:v>
                </c:pt>
                <c:pt idx="13781">
                  <c:v>11.451000000000001</c:v>
                </c:pt>
                <c:pt idx="13782">
                  <c:v>11.452</c:v>
                </c:pt>
                <c:pt idx="13783">
                  <c:v>11.452999999999999</c:v>
                </c:pt>
                <c:pt idx="13784">
                  <c:v>11.454000000000001</c:v>
                </c:pt>
                <c:pt idx="13785">
                  <c:v>11.455</c:v>
                </c:pt>
                <c:pt idx="13786">
                  <c:v>11.456</c:v>
                </c:pt>
                <c:pt idx="13787">
                  <c:v>11.456</c:v>
                </c:pt>
                <c:pt idx="13788">
                  <c:v>11.457000000000001</c:v>
                </c:pt>
                <c:pt idx="13789">
                  <c:v>11.458</c:v>
                </c:pt>
                <c:pt idx="13790">
                  <c:v>11.459</c:v>
                </c:pt>
                <c:pt idx="13791">
                  <c:v>11.46</c:v>
                </c:pt>
                <c:pt idx="13792">
                  <c:v>11.461</c:v>
                </c:pt>
                <c:pt idx="13793">
                  <c:v>11.461</c:v>
                </c:pt>
                <c:pt idx="13794">
                  <c:v>11.462</c:v>
                </c:pt>
                <c:pt idx="13795">
                  <c:v>11.462999999999999</c:v>
                </c:pt>
                <c:pt idx="13796">
                  <c:v>11.464</c:v>
                </c:pt>
                <c:pt idx="13797">
                  <c:v>11.465</c:v>
                </c:pt>
                <c:pt idx="13798">
                  <c:v>11.465999999999999</c:v>
                </c:pt>
                <c:pt idx="13799">
                  <c:v>11.465999999999999</c:v>
                </c:pt>
                <c:pt idx="13800">
                  <c:v>11.467000000000001</c:v>
                </c:pt>
                <c:pt idx="13801">
                  <c:v>11.468</c:v>
                </c:pt>
                <c:pt idx="13802">
                  <c:v>11.468999999999999</c:v>
                </c:pt>
                <c:pt idx="13803">
                  <c:v>11.47</c:v>
                </c:pt>
                <c:pt idx="13804">
                  <c:v>11.471</c:v>
                </c:pt>
                <c:pt idx="13805">
                  <c:v>11.471</c:v>
                </c:pt>
                <c:pt idx="13806">
                  <c:v>11.472</c:v>
                </c:pt>
                <c:pt idx="13807">
                  <c:v>11.473000000000001</c:v>
                </c:pt>
                <c:pt idx="13808">
                  <c:v>11.474</c:v>
                </c:pt>
                <c:pt idx="13809">
                  <c:v>11.475</c:v>
                </c:pt>
                <c:pt idx="13810">
                  <c:v>11.476000000000001</c:v>
                </c:pt>
                <c:pt idx="13811">
                  <c:v>11.476000000000001</c:v>
                </c:pt>
                <c:pt idx="13812">
                  <c:v>11.477</c:v>
                </c:pt>
                <c:pt idx="13813">
                  <c:v>11.478</c:v>
                </c:pt>
                <c:pt idx="13814">
                  <c:v>11.478999999999999</c:v>
                </c:pt>
                <c:pt idx="13815">
                  <c:v>11.48</c:v>
                </c:pt>
                <c:pt idx="13816">
                  <c:v>11.481</c:v>
                </c:pt>
                <c:pt idx="13817">
                  <c:v>11.481</c:v>
                </c:pt>
                <c:pt idx="13818">
                  <c:v>11.481999999999999</c:v>
                </c:pt>
                <c:pt idx="13819">
                  <c:v>11.483000000000001</c:v>
                </c:pt>
                <c:pt idx="13820">
                  <c:v>11.484</c:v>
                </c:pt>
                <c:pt idx="13821">
                  <c:v>11.484999999999999</c:v>
                </c:pt>
                <c:pt idx="13822">
                  <c:v>11.486000000000001</c:v>
                </c:pt>
                <c:pt idx="13823">
                  <c:v>11.486000000000001</c:v>
                </c:pt>
                <c:pt idx="13824">
                  <c:v>11.487</c:v>
                </c:pt>
                <c:pt idx="13825">
                  <c:v>11.488</c:v>
                </c:pt>
                <c:pt idx="13826">
                  <c:v>11.489000000000001</c:v>
                </c:pt>
                <c:pt idx="13827">
                  <c:v>11.49</c:v>
                </c:pt>
                <c:pt idx="13828">
                  <c:v>11.49</c:v>
                </c:pt>
                <c:pt idx="13829">
                  <c:v>11.491</c:v>
                </c:pt>
                <c:pt idx="13830">
                  <c:v>11.492000000000001</c:v>
                </c:pt>
                <c:pt idx="13831">
                  <c:v>11.493</c:v>
                </c:pt>
                <c:pt idx="13832">
                  <c:v>11.494</c:v>
                </c:pt>
                <c:pt idx="13833">
                  <c:v>11.494999999999999</c:v>
                </c:pt>
                <c:pt idx="13834">
                  <c:v>11.494999999999999</c:v>
                </c:pt>
                <c:pt idx="13835">
                  <c:v>11.496</c:v>
                </c:pt>
                <c:pt idx="13836">
                  <c:v>11.497</c:v>
                </c:pt>
                <c:pt idx="13837">
                  <c:v>11.497999999999999</c:v>
                </c:pt>
                <c:pt idx="13838">
                  <c:v>11.499000000000001</c:v>
                </c:pt>
                <c:pt idx="13839">
                  <c:v>11.5</c:v>
                </c:pt>
                <c:pt idx="13840">
                  <c:v>11.5</c:v>
                </c:pt>
                <c:pt idx="13841">
                  <c:v>11.500999999999999</c:v>
                </c:pt>
                <c:pt idx="13842">
                  <c:v>11.502000000000001</c:v>
                </c:pt>
                <c:pt idx="13843">
                  <c:v>11.503</c:v>
                </c:pt>
                <c:pt idx="13844">
                  <c:v>11.504</c:v>
                </c:pt>
                <c:pt idx="13845">
                  <c:v>11.505000000000001</c:v>
                </c:pt>
                <c:pt idx="13846">
                  <c:v>11.505000000000001</c:v>
                </c:pt>
                <c:pt idx="13847">
                  <c:v>11.506</c:v>
                </c:pt>
                <c:pt idx="13848">
                  <c:v>11.507</c:v>
                </c:pt>
                <c:pt idx="13849">
                  <c:v>11.507999999999999</c:v>
                </c:pt>
                <c:pt idx="13850">
                  <c:v>11.509</c:v>
                </c:pt>
                <c:pt idx="13851">
                  <c:v>11.51</c:v>
                </c:pt>
                <c:pt idx="13852">
                  <c:v>11.51</c:v>
                </c:pt>
                <c:pt idx="13853">
                  <c:v>11.510999999999999</c:v>
                </c:pt>
                <c:pt idx="13854">
                  <c:v>11.512</c:v>
                </c:pt>
                <c:pt idx="13855">
                  <c:v>11.513</c:v>
                </c:pt>
                <c:pt idx="13856">
                  <c:v>11.513999999999999</c:v>
                </c:pt>
                <c:pt idx="13857">
                  <c:v>11.515000000000001</c:v>
                </c:pt>
                <c:pt idx="13858">
                  <c:v>11.515000000000001</c:v>
                </c:pt>
                <c:pt idx="13859">
                  <c:v>11.516</c:v>
                </c:pt>
                <c:pt idx="13860">
                  <c:v>11.516999999999999</c:v>
                </c:pt>
                <c:pt idx="13861">
                  <c:v>11.518000000000001</c:v>
                </c:pt>
                <c:pt idx="13862">
                  <c:v>11.519</c:v>
                </c:pt>
                <c:pt idx="13863">
                  <c:v>11.52</c:v>
                </c:pt>
                <c:pt idx="13864">
                  <c:v>11.52</c:v>
                </c:pt>
                <c:pt idx="13865">
                  <c:v>11.521000000000001</c:v>
                </c:pt>
                <c:pt idx="13866">
                  <c:v>11.522</c:v>
                </c:pt>
                <c:pt idx="13867">
                  <c:v>11.523</c:v>
                </c:pt>
                <c:pt idx="13868">
                  <c:v>11.523999999999999</c:v>
                </c:pt>
                <c:pt idx="13869">
                  <c:v>11.525</c:v>
                </c:pt>
                <c:pt idx="13870">
                  <c:v>11.525</c:v>
                </c:pt>
                <c:pt idx="13871">
                  <c:v>11.526</c:v>
                </c:pt>
                <c:pt idx="13872">
                  <c:v>11.526999999999999</c:v>
                </c:pt>
                <c:pt idx="13873">
                  <c:v>11.528</c:v>
                </c:pt>
                <c:pt idx="13874">
                  <c:v>11.529</c:v>
                </c:pt>
                <c:pt idx="13875">
                  <c:v>11.53</c:v>
                </c:pt>
                <c:pt idx="13876">
                  <c:v>11.53</c:v>
                </c:pt>
                <c:pt idx="13877">
                  <c:v>11.531000000000001</c:v>
                </c:pt>
                <c:pt idx="13878">
                  <c:v>11.532</c:v>
                </c:pt>
                <c:pt idx="13879">
                  <c:v>11.532999999999999</c:v>
                </c:pt>
                <c:pt idx="13880">
                  <c:v>11.534000000000001</c:v>
                </c:pt>
                <c:pt idx="13881">
                  <c:v>11.535</c:v>
                </c:pt>
                <c:pt idx="13882">
                  <c:v>11.535</c:v>
                </c:pt>
                <c:pt idx="13883">
                  <c:v>11.536</c:v>
                </c:pt>
                <c:pt idx="13884">
                  <c:v>11.537000000000001</c:v>
                </c:pt>
                <c:pt idx="13885">
                  <c:v>11.538</c:v>
                </c:pt>
                <c:pt idx="13886">
                  <c:v>11.539</c:v>
                </c:pt>
                <c:pt idx="13887">
                  <c:v>11.539</c:v>
                </c:pt>
                <c:pt idx="13888">
                  <c:v>11.54</c:v>
                </c:pt>
                <c:pt idx="13889">
                  <c:v>11.541</c:v>
                </c:pt>
                <c:pt idx="13890">
                  <c:v>11.542</c:v>
                </c:pt>
                <c:pt idx="13891">
                  <c:v>11.542999999999999</c:v>
                </c:pt>
                <c:pt idx="13892">
                  <c:v>11.544</c:v>
                </c:pt>
                <c:pt idx="13893">
                  <c:v>11.544</c:v>
                </c:pt>
                <c:pt idx="13894">
                  <c:v>11.545</c:v>
                </c:pt>
                <c:pt idx="13895">
                  <c:v>11.545999999999999</c:v>
                </c:pt>
                <c:pt idx="13896">
                  <c:v>11.547000000000001</c:v>
                </c:pt>
                <c:pt idx="13897">
                  <c:v>11.548</c:v>
                </c:pt>
                <c:pt idx="13898">
                  <c:v>11.548999999999999</c:v>
                </c:pt>
                <c:pt idx="13899">
                  <c:v>11.548999999999999</c:v>
                </c:pt>
                <c:pt idx="13900">
                  <c:v>11.55</c:v>
                </c:pt>
                <c:pt idx="13901">
                  <c:v>11.551</c:v>
                </c:pt>
                <c:pt idx="13902">
                  <c:v>11.552</c:v>
                </c:pt>
                <c:pt idx="13903">
                  <c:v>11.553000000000001</c:v>
                </c:pt>
                <c:pt idx="13904">
                  <c:v>11.554</c:v>
                </c:pt>
                <c:pt idx="13905">
                  <c:v>11.554</c:v>
                </c:pt>
                <c:pt idx="13906">
                  <c:v>11.555</c:v>
                </c:pt>
                <c:pt idx="13907">
                  <c:v>11.555999999999999</c:v>
                </c:pt>
                <c:pt idx="13908">
                  <c:v>11.557</c:v>
                </c:pt>
                <c:pt idx="13909">
                  <c:v>11.558</c:v>
                </c:pt>
                <c:pt idx="13910">
                  <c:v>11.558999999999999</c:v>
                </c:pt>
                <c:pt idx="13911">
                  <c:v>11.558999999999999</c:v>
                </c:pt>
                <c:pt idx="13912">
                  <c:v>11.56</c:v>
                </c:pt>
                <c:pt idx="13913">
                  <c:v>11.561</c:v>
                </c:pt>
                <c:pt idx="13914">
                  <c:v>11.561999999999999</c:v>
                </c:pt>
                <c:pt idx="13915">
                  <c:v>11.563000000000001</c:v>
                </c:pt>
                <c:pt idx="13916">
                  <c:v>11.564</c:v>
                </c:pt>
                <c:pt idx="13917">
                  <c:v>11.564</c:v>
                </c:pt>
                <c:pt idx="13918">
                  <c:v>11.565</c:v>
                </c:pt>
                <c:pt idx="13919">
                  <c:v>11.566000000000001</c:v>
                </c:pt>
                <c:pt idx="13920">
                  <c:v>11.567</c:v>
                </c:pt>
                <c:pt idx="13921">
                  <c:v>11.568</c:v>
                </c:pt>
                <c:pt idx="13922">
                  <c:v>11.569000000000001</c:v>
                </c:pt>
                <c:pt idx="13923">
                  <c:v>11.569000000000001</c:v>
                </c:pt>
                <c:pt idx="13924">
                  <c:v>11.57</c:v>
                </c:pt>
                <c:pt idx="13925">
                  <c:v>11.571</c:v>
                </c:pt>
                <c:pt idx="13926">
                  <c:v>11.571999999999999</c:v>
                </c:pt>
                <c:pt idx="13927">
                  <c:v>11.573</c:v>
                </c:pt>
                <c:pt idx="13928">
                  <c:v>11.574</c:v>
                </c:pt>
                <c:pt idx="13929">
                  <c:v>11.574</c:v>
                </c:pt>
                <c:pt idx="13930">
                  <c:v>11.574999999999999</c:v>
                </c:pt>
                <c:pt idx="13931">
                  <c:v>11.576000000000001</c:v>
                </c:pt>
                <c:pt idx="13932">
                  <c:v>11.577</c:v>
                </c:pt>
                <c:pt idx="13933">
                  <c:v>11.577999999999999</c:v>
                </c:pt>
                <c:pt idx="13934">
                  <c:v>11.579000000000001</c:v>
                </c:pt>
                <c:pt idx="13935">
                  <c:v>11.579000000000001</c:v>
                </c:pt>
                <c:pt idx="13936">
                  <c:v>11.58</c:v>
                </c:pt>
                <c:pt idx="13937">
                  <c:v>11.581</c:v>
                </c:pt>
                <c:pt idx="13938">
                  <c:v>11.582000000000001</c:v>
                </c:pt>
                <c:pt idx="13939">
                  <c:v>11.583</c:v>
                </c:pt>
                <c:pt idx="13940">
                  <c:v>11.584</c:v>
                </c:pt>
                <c:pt idx="13941">
                  <c:v>11.584</c:v>
                </c:pt>
                <c:pt idx="13942">
                  <c:v>11.585000000000001</c:v>
                </c:pt>
                <c:pt idx="13943">
                  <c:v>11.586</c:v>
                </c:pt>
                <c:pt idx="13944">
                  <c:v>11.587</c:v>
                </c:pt>
                <c:pt idx="13945">
                  <c:v>11.587999999999999</c:v>
                </c:pt>
                <c:pt idx="13946">
                  <c:v>11.589</c:v>
                </c:pt>
                <c:pt idx="13947">
                  <c:v>11.589</c:v>
                </c:pt>
                <c:pt idx="13948">
                  <c:v>11.59</c:v>
                </c:pt>
                <c:pt idx="13949">
                  <c:v>11.590999999999999</c:v>
                </c:pt>
                <c:pt idx="13950">
                  <c:v>11.592000000000001</c:v>
                </c:pt>
                <c:pt idx="13951">
                  <c:v>11.593</c:v>
                </c:pt>
                <c:pt idx="13952">
                  <c:v>11.593</c:v>
                </c:pt>
                <c:pt idx="13953">
                  <c:v>11.593999999999999</c:v>
                </c:pt>
                <c:pt idx="13954">
                  <c:v>11.595000000000001</c:v>
                </c:pt>
                <c:pt idx="13955">
                  <c:v>11.596</c:v>
                </c:pt>
                <c:pt idx="13956">
                  <c:v>11.597</c:v>
                </c:pt>
                <c:pt idx="13957">
                  <c:v>11.598000000000001</c:v>
                </c:pt>
                <c:pt idx="13958">
                  <c:v>11.598000000000001</c:v>
                </c:pt>
                <c:pt idx="13959">
                  <c:v>11.599</c:v>
                </c:pt>
                <c:pt idx="13960">
                  <c:v>11.6</c:v>
                </c:pt>
                <c:pt idx="13961">
                  <c:v>11.601000000000001</c:v>
                </c:pt>
                <c:pt idx="13962">
                  <c:v>11.602</c:v>
                </c:pt>
                <c:pt idx="13963">
                  <c:v>11.603</c:v>
                </c:pt>
                <c:pt idx="13964">
                  <c:v>11.603</c:v>
                </c:pt>
                <c:pt idx="13965">
                  <c:v>11.603999999999999</c:v>
                </c:pt>
                <c:pt idx="13966">
                  <c:v>11.605</c:v>
                </c:pt>
                <c:pt idx="13967">
                  <c:v>11.606</c:v>
                </c:pt>
                <c:pt idx="13968">
                  <c:v>11.606999999999999</c:v>
                </c:pt>
                <c:pt idx="13969">
                  <c:v>11.608000000000001</c:v>
                </c:pt>
                <c:pt idx="13970">
                  <c:v>11.608000000000001</c:v>
                </c:pt>
                <c:pt idx="13971">
                  <c:v>11.609</c:v>
                </c:pt>
                <c:pt idx="13972">
                  <c:v>11.61</c:v>
                </c:pt>
                <c:pt idx="13973">
                  <c:v>11.611000000000001</c:v>
                </c:pt>
                <c:pt idx="13974">
                  <c:v>11.612</c:v>
                </c:pt>
                <c:pt idx="13975">
                  <c:v>11.613</c:v>
                </c:pt>
                <c:pt idx="13976">
                  <c:v>11.613</c:v>
                </c:pt>
                <c:pt idx="13977">
                  <c:v>11.614000000000001</c:v>
                </c:pt>
                <c:pt idx="13978">
                  <c:v>11.615</c:v>
                </c:pt>
                <c:pt idx="13979">
                  <c:v>11.616</c:v>
                </c:pt>
                <c:pt idx="13980">
                  <c:v>11.617000000000001</c:v>
                </c:pt>
                <c:pt idx="13981">
                  <c:v>11.618</c:v>
                </c:pt>
                <c:pt idx="13982">
                  <c:v>11.618</c:v>
                </c:pt>
                <c:pt idx="13983">
                  <c:v>11.619</c:v>
                </c:pt>
                <c:pt idx="13984">
                  <c:v>11.62</c:v>
                </c:pt>
                <c:pt idx="13985">
                  <c:v>11.621</c:v>
                </c:pt>
                <c:pt idx="13986">
                  <c:v>11.622</c:v>
                </c:pt>
                <c:pt idx="13987">
                  <c:v>11.622999999999999</c:v>
                </c:pt>
                <c:pt idx="13988">
                  <c:v>11.622999999999999</c:v>
                </c:pt>
                <c:pt idx="13989">
                  <c:v>11.624000000000001</c:v>
                </c:pt>
                <c:pt idx="13990">
                  <c:v>11.625</c:v>
                </c:pt>
                <c:pt idx="13991">
                  <c:v>11.625999999999999</c:v>
                </c:pt>
                <c:pt idx="13992">
                  <c:v>11.627000000000001</c:v>
                </c:pt>
                <c:pt idx="13993">
                  <c:v>11.628</c:v>
                </c:pt>
                <c:pt idx="13994">
                  <c:v>11.628</c:v>
                </c:pt>
                <c:pt idx="13995">
                  <c:v>11.629</c:v>
                </c:pt>
                <c:pt idx="13996">
                  <c:v>11.63</c:v>
                </c:pt>
                <c:pt idx="13997">
                  <c:v>11.631</c:v>
                </c:pt>
                <c:pt idx="13998">
                  <c:v>11.632</c:v>
                </c:pt>
                <c:pt idx="13999">
                  <c:v>11.632999999999999</c:v>
                </c:pt>
                <c:pt idx="14000">
                  <c:v>11.632999999999999</c:v>
                </c:pt>
                <c:pt idx="14001">
                  <c:v>11.634</c:v>
                </c:pt>
                <c:pt idx="14002">
                  <c:v>11.635</c:v>
                </c:pt>
                <c:pt idx="14003">
                  <c:v>11.635999999999999</c:v>
                </c:pt>
                <c:pt idx="14004">
                  <c:v>11.637</c:v>
                </c:pt>
                <c:pt idx="14005">
                  <c:v>11.638</c:v>
                </c:pt>
                <c:pt idx="14006">
                  <c:v>11.638</c:v>
                </c:pt>
                <c:pt idx="14007">
                  <c:v>11.638999999999999</c:v>
                </c:pt>
                <c:pt idx="14008">
                  <c:v>11.64</c:v>
                </c:pt>
                <c:pt idx="14009">
                  <c:v>11.641</c:v>
                </c:pt>
                <c:pt idx="14010">
                  <c:v>11.641999999999999</c:v>
                </c:pt>
                <c:pt idx="14011">
                  <c:v>11.641999999999999</c:v>
                </c:pt>
                <c:pt idx="14012">
                  <c:v>11.643000000000001</c:v>
                </c:pt>
                <c:pt idx="14013">
                  <c:v>11.644</c:v>
                </c:pt>
                <c:pt idx="14014">
                  <c:v>11.645</c:v>
                </c:pt>
                <c:pt idx="14015">
                  <c:v>11.646000000000001</c:v>
                </c:pt>
                <c:pt idx="14016">
                  <c:v>11.647</c:v>
                </c:pt>
                <c:pt idx="14017">
                  <c:v>11.647</c:v>
                </c:pt>
                <c:pt idx="14018">
                  <c:v>11.648</c:v>
                </c:pt>
                <c:pt idx="14019">
                  <c:v>11.648999999999999</c:v>
                </c:pt>
                <c:pt idx="14020">
                  <c:v>11.65</c:v>
                </c:pt>
                <c:pt idx="14021">
                  <c:v>11.651</c:v>
                </c:pt>
                <c:pt idx="14022">
                  <c:v>11.651999999999999</c:v>
                </c:pt>
                <c:pt idx="14023">
                  <c:v>11.651999999999999</c:v>
                </c:pt>
                <c:pt idx="14024">
                  <c:v>11.653</c:v>
                </c:pt>
                <c:pt idx="14025">
                  <c:v>11.654</c:v>
                </c:pt>
                <c:pt idx="14026">
                  <c:v>11.654999999999999</c:v>
                </c:pt>
                <c:pt idx="14027">
                  <c:v>11.656000000000001</c:v>
                </c:pt>
                <c:pt idx="14028">
                  <c:v>11.657</c:v>
                </c:pt>
                <c:pt idx="14029">
                  <c:v>11.657</c:v>
                </c:pt>
                <c:pt idx="14030">
                  <c:v>11.657999999999999</c:v>
                </c:pt>
                <c:pt idx="14031">
                  <c:v>11.659000000000001</c:v>
                </c:pt>
                <c:pt idx="14032">
                  <c:v>11.66</c:v>
                </c:pt>
                <c:pt idx="14033">
                  <c:v>11.661</c:v>
                </c:pt>
                <c:pt idx="14034">
                  <c:v>11.662000000000001</c:v>
                </c:pt>
                <c:pt idx="14035">
                  <c:v>11.662000000000001</c:v>
                </c:pt>
                <c:pt idx="14036">
                  <c:v>11.663</c:v>
                </c:pt>
                <c:pt idx="14037">
                  <c:v>11.664</c:v>
                </c:pt>
                <c:pt idx="14038">
                  <c:v>11.664999999999999</c:v>
                </c:pt>
                <c:pt idx="14039">
                  <c:v>11.666</c:v>
                </c:pt>
                <c:pt idx="14040">
                  <c:v>11.667</c:v>
                </c:pt>
                <c:pt idx="14041">
                  <c:v>11.667</c:v>
                </c:pt>
                <c:pt idx="14042">
                  <c:v>11.667999999999999</c:v>
                </c:pt>
                <c:pt idx="14043">
                  <c:v>11.669</c:v>
                </c:pt>
                <c:pt idx="14044">
                  <c:v>11.67</c:v>
                </c:pt>
                <c:pt idx="14045">
                  <c:v>11.670999999999999</c:v>
                </c:pt>
                <c:pt idx="14046">
                  <c:v>11.672000000000001</c:v>
                </c:pt>
                <c:pt idx="14047">
                  <c:v>11.672000000000001</c:v>
                </c:pt>
                <c:pt idx="14048">
                  <c:v>11.673</c:v>
                </c:pt>
                <c:pt idx="14049">
                  <c:v>11.673999999999999</c:v>
                </c:pt>
                <c:pt idx="14050">
                  <c:v>11.675000000000001</c:v>
                </c:pt>
                <c:pt idx="14051">
                  <c:v>11.676</c:v>
                </c:pt>
                <c:pt idx="14052">
                  <c:v>11.677</c:v>
                </c:pt>
                <c:pt idx="14053">
                  <c:v>11.677</c:v>
                </c:pt>
                <c:pt idx="14054">
                  <c:v>11.678000000000001</c:v>
                </c:pt>
                <c:pt idx="14055">
                  <c:v>11.679</c:v>
                </c:pt>
                <c:pt idx="14056">
                  <c:v>11.68</c:v>
                </c:pt>
                <c:pt idx="14057">
                  <c:v>11.680999999999999</c:v>
                </c:pt>
                <c:pt idx="14058">
                  <c:v>11.682</c:v>
                </c:pt>
                <c:pt idx="14059">
                  <c:v>11.682</c:v>
                </c:pt>
                <c:pt idx="14060">
                  <c:v>11.683</c:v>
                </c:pt>
                <c:pt idx="14061">
                  <c:v>11.683999999999999</c:v>
                </c:pt>
                <c:pt idx="14062">
                  <c:v>11.685</c:v>
                </c:pt>
                <c:pt idx="14063">
                  <c:v>11.686</c:v>
                </c:pt>
                <c:pt idx="14064">
                  <c:v>11.686999999999999</c:v>
                </c:pt>
                <c:pt idx="14065">
                  <c:v>11.686999999999999</c:v>
                </c:pt>
                <c:pt idx="14066">
                  <c:v>11.688000000000001</c:v>
                </c:pt>
                <c:pt idx="14067">
                  <c:v>11.689</c:v>
                </c:pt>
                <c:pt idx="14068">
                  <c:v>11.69</c:v>
                </c:pt>
                <c:pt idx="14069">
                  <c:v>11.691000000000001</c:v>
                </c:pt>
                <c:pt idx="14070">
                  <c:v>11.692</c:v>
                </c:pt>
                <c:pt idx="14071">
                  <c:v>11.692</c:v>
                </c:pt>
                <c:pt idx="14072">
                  <c:v>11.693</c:v>
                </c:pt>
                <c:pt idx="14073">
                  <c:v>11.694000000000001</c:v>
                </c:pt>
                <c:pt idx="14074">
                  <c:v>11.695</c:v>
                </c:pt>
                <c:pt idx="14075">
                  <c:v>11.696</c:v>
                </c:pt>
                <c:pt idx="14076">
                  <c:v>11.696</c:v>
                </c:pt>
                <c:pt idx="14077">
                  <c:v>11.696999999999999</c:v>
                </c:pt>
                <c:pt idx="14078">
                  <c:v>11.698</c:v>
                </c:pt>
                <c:pt idx="14079">
                  <c:v>11.699</c:v>
                </c:pt>
                <c:pt idx="14080">
                  <c:v>11.7</c:v>
                </c:pt>
                <c:pt idx="14081">
                  <c:v>11.701000000000001</c:v>
                </c:pt>
                <c:pt idx="14082">
                  <c:v>11.701000000000001</c:v>
                </c:pt>
                <c:pt idx="14083">
                  <c:v>11.702</c:v>
                </c:pt>
                <c:pt idx="14084">
                  <c:v>11.702999999999999</c:v>
                </c:pt>
                <c:pt idx="14085">
                  <c:v>11.704000000000001</c:v>
                </c:pt>
                <c:pt idx="14086">
                  <c:v>11.705</c:v>
                </c:pt>
                <c:pt idx="14087">
                  <c:v>11.706</c:v>
                </c:pt>
                <c:pt idx="14088">
                  <c:v>11.706</c:v>
                </c:pt>
                <c:pt idx="14089">
                  <c:v>11.707000000000001</c:v>
                </c:pt>
                <c:pt idx="14090">
                  <c:v>11.708</c:v>
                </c:pt>
                <c:pt idx="14091">
                  <c:v>11.709</c:v>
                </c:pt>
                <c:pt idx="14092">
                  <c:v>11.71</c:v>
                </c:pt>
                <c:pt idx="14093">
                  <c:v>11.711</c:v>
                </c:pt>
                <c:pt idx="14094">
                  <c:v>11.711</c:v>
                </c:pt>
                <c:pt idx="14095">
                  <c:v>11.712</c:v>
                </c:pt>
                <c:pt idx="14096">
                  <c:v>11.712999999999999</c:v>
                </c:pt>
                <c:pt idx="14097">
                  <c:v>11.714</c:v>
                </c:pt>
                <c:pt idx="14098">
                  <c:v>11.715</c:v>
                </c:pt>
                <c:pt idx="14099">
                  <c:v>11.715999999999999</c:v>
                </c:pt>
                <c:pt idx="14100">
                  <c:v>11.715999999999999</c:v>
                </c:pt>
                <c:pt idx="14101">
                  <c:v>11.717000000000001</c:v>
                </c:pt>
                <c:pt idx="14102">
                  <c:v>11.718</c:v>
                </c:pt>
                <c:pt idx="14103">
                  <c:v>11.718999999999999</c:v>
                </c:pt>
                <c:pt idx="14104">
                  <c:v>11.72</c:v>
                </c:pt>
                <c:pt idx="14105">
                  <c:v>11.721</c:v>
                </c:pt>
                <c:pt idx="14106">
                  <c:v>11.721</c:v>
                </c:pt>
                <c:pt idx="14107">
                  <c:v>11.722</c:v>
                </c:pt>
                <c:pt idx="14108">
                  <c:v>11.723000000000001</c:v>
                </c:pt>
                <c:pt idx="14109">
                  <c:v>11.724</c:v>
                </c:pt>
                <c:pt idx="14110">
                  <c:v>11.725</c:v>
                </c:pt>
                <c:pt idx="14111">
                  <c:v>11.726000000000001</c:v>
                </c:pt>
                <c:pt idx="14112">
                  <c:v>11.726000000000001</c:v>
                </c:pt>
                <c:pt idx="14113">
                  <c:v>11.727</c:v>
                </c:pt>
                <c:pt idx="14114">
                  <c:v>11.728</c:v>
                </c:pt>
                <c:pt idx="14115">
                  <c:v>11.728999999999999</c:v>
                </c:pt>
                <c:pt idx="14116">
                  <c:v>11.73</c:v>
                </c:pt>
                <c:pt idx="14117">
                  <c:v>11.731</c:v>
                </c:pt>
                <c:pt idx="14118">
                  <c:v>11.731</c:v>
                </c:pt>
                <c:pt idx="14119">
                  <c:v>11.731999999999999</c:v>
                </c:pt>
                <c:pt idx="14120">
                  <c:v>11.733000000000001</c:v>
                </c:pt>
                <c:pt idx="14121">
                  <c:v>11.734</c:v>
                </c:pt>
                <c:pt idx="14122">
                  <c:v>11.734999999999999</c:v>
                </c:pt>
                <c:pt idx="14123">
                  <c:v>11.736000000000001</c:v>
                </c:pt>
                <c:pt idx="14124">
                  <c:v>11.736000000000001</c:v>
                </c:pt>
                <c:pt idx="14125">
                  <c:v>11.737</c:v>
                </c:pt>
                <c:pt idx="14126">
                  <c:v>11.738</c:v>
                </c:pt>
                <c:pt idx="14127">
                  <c:v>11.739000000000001</c:v>
                </c:pt>
                <c:pt idx="14128">
                  <c:v>11.74</c:v>
                </c:pt>
                <c:pt idx="14129">
                  <c:v>11.741</c:v>
                </c:pt>
                <c:pt idx="14130">
                  <c:v>11.741</c:v>
                </c:pt>
                <c:pt idx="14131">
                  <c:v>11.742000000000001</c:v>
                </c:pt>
                <c:pt idx="14132">
                  <c:v>11.743</c:v>
                </c:pt>
                <c:pt idx="14133">
                  <c:v>11.744</c:v>
                </c:pt>
                <c:pt idx="14134">
                  <c:v>11.744999999999999</c:v>
                </c:pt>
                <c:pt idx="14135">
                  <c:v>11.744999999999999</c:v>
                </c:pt>
                <c:pt idx="14136">
                  <c:v>11.746</c:v>
                </c:pt>
                <c:pt idx="14137">
                  <c:v>11.747</c:v>
                </c:pt>
                <c:pt idx="14138">
                  <c:v>11.747999999999999</c:v>
                </c:pt>
                <c:pt idx="14139">
                  <c:v>11.749000000000001</c:v>
                </c:pt>
                <c:pt idx="14140">
                  <c:v>11.75</c:v>
                </c:pt>
                <c:pt idx="14141">
                  <c:v>11.75</c:v>
                </c:pt>
                <c:pt idx="14142">
                  <c:v>11.750999999999999</c:v>
                </c:pt>
                <c:pt idx="14143">
                  <c:v>11.752000000000001</c:v>
                </c:pt>
                <c:pt idx="14144">
                  <c:v>11.753</c:v>
                </c:pt>
                <c:pt idx="14145">
                  <c:v>11.754</c:v>
                </c:pt>
                <c:pt idx="14146">
                  <c:v>11.755000000000001</c:v>
                </c:pt>
                <c:pt idx="14147">
                  <c:v>11.755000000000001</c:v>
                </c:pt>
                <c:pt idx="14148">
                  <c:v>11.756</c:v>
                </c:pt>
                <c:pt idx="14149">
                  <c:v>11.757</c:v>
                </c:pt>
                <c:pt idx="14150">
                  <c:v>11.757999999999999</c:v>
                </c:pt>
                <c:pt idx="14151">
                  <c:v>11.759</c:v>
                </c:pt>
                <c:pt idx="14152">
                  <c:v>11.76</c:v>
                </c:pt>
                <c:pt idx="14153">
                  <c:v>11.76</c:v>
                </c:pt>
                <c:pt idx="14154">
                  <c:v>11.760999999999999</c:v>
                </c:pt>
                <c:pt idx="14155">
                  <c:v>11.762</c:v>
                </c:pt>
                <c:pt idx="14156">
                  <c:v>11.763</c:v>
                </c:pt>
                <c:pt idx="14157">
                  <c:v>11.763999999999999</c:v>
                </c:pt>
                <c:pt idx="14158">
                  <c:v>11.765000000000001</c:v>
                </c:pt>
                <c:pt idx="14159">
                  <c:v>11.765000000000001</c:v>
                </c:pt>
                <c:pt idx="14160">
                  <c:v>11.766</c:v>
                </c:pt>
                <c:pt idx="14161">
                  <c:v>11.766999999999999</c:v>
                </c:pt>
                <c:pt idx="14162">
                  <c:v>11.768000000000001</c:v>
                </c:pt>
                <c:pt idx="14163">
                  <c:v>11.769</c:v>
                </c:pt>
                <c:pt idx="14164">
                  <c:v>11.77</c:v>
                </c:pt>
                <c:pt idx="14165">
                  <c:v>11.77</c:v>
                </c:pt>
                <c:pt idx="14166">
                  <c:v>11.771000000000001</c:v>
                </c:pt>
                <c:pt idx="14167">
                  <c:v>11.772</c:v>
                </c:pt>
                <c:pt idx="14168">
                  <c:v>11.773</c:v>
                </c:pt>
                <c:pt idx="14169">
                  <c:v>11.773999999999999</c:v>
                </c:pt>
                <c:pt idx="14170">
                  <c:v>11.775</c:v>
                </c:pt>
                <c:pt idx="14171">
                  <c:v>11.775</c:v>
                </c:pt>
                <c:pt idx="14172">
                  <c:v>11.776</c:v>
                </c:pt>
                <c:pt idx="14173">
                  <c:v>11.776999999999999</c:v>
                </c:pt>
                <c:pt idx="14174">
                  <c:v>11.778</c:v>
                </c:pt>
                <c:pt idx="14175">
                  <c:v>11.779</c:v>
                </c:pt>
                <c:pt idx="14176">
                  <c:v>11.78</c:v>
                </c:pt>
                <c:pt idx="14177">
                  <c:v>11.78</c:v>
                </c:pt>
                <c:pt idx="14178">
                  <c:v>11.781000000000001</c:v>
                </c:pt>
                <c:pt idx="14179">
                  <c:v>11.782</c:v>
                </c:pt>
                <c:pt idx="14180">
                  <c:v>11.782999999999999</c:v>
                </c:pt>
                <c:pt idx="14181">
                  <c:v>11.784000000000001</c:v>
                </c:pt>
                <c:pt idx="14182">
                  <c:v>11.785</c:v>
                </c:pt>
                <c:pt idx="14183">
                  <c:v>11.785</c:v>
                </c:pt>
                <c:pt idx="14184">
                  <c:v>11.786</c:v>
                </c:pt>
                <c:pt idx="14185">
                  <c:v>11.787000000000001</c:v>
                </c:pt>
                <c:pt idx="14186">
                  <c:v>11.788</c:v>
                </c:pt>
                <c:pt idx="14187">
                  <c:v>11.789</c:v>
                </c:pt>
                <c:pt idx="14188">
                  <c:v>11.79</c:v>
                </c:pt>
                <c:pt idx="14189">
                  <c:v>11.79</c:v>
                </c:pt>
                <c:pt idx="14190">
                  <c:v>11.791</c:v>
                </c:pt>
                <c:pt idx="14191">
                  <c:v>11.792</c:v>
                </c:pt>
                <c:pt idx="14192">
                  <c:v>11.792999999999999</c:v>
                </c:pt>
                <c:pt idx="14193">
                  <c:v>11.794</c:v>
                </c:pt>
                <c:pt idx="14194">
                  <c:v>11.795</c:v>
                </c:pt>
                <c:pt idx="14195">
                  <c:v>11.795</c:v>
                </c:pt>
                <c:pt idx="14196">
                  <c:v>11.795999999999999</c:v>
                </c:pt>
                <c:pt idx="14197">
                  <c:v>11.797000000000001</c:v>
                </c:pt>
                <c:pt idx="14198">
                  <c:v>11.798</c:v>
                </c:pt>
                <c:pt idx="14199">
                  <c:v>11.798999999999999</c:v>
                </c:pt>
                <c:pt idx="14200">
                  <c:v>11.798999999999999</c:v>
                </c:pt>
                <c:pt idx="14201">
                  <c:v>11.8</c:v>
                </c:pt>
                <c:pt idx="14202">
                  <c:v>11.801</c:v>
                </c:pt>
                <c:pt idx="14203">
                  <c:v>11.802</c:v>
                </c:pt>
                <c:pt idx="14204">
                  <c:v>11.803000000000001</c:v>
                </c:pt>
                <c:pt idx="14205">
                  <c:v>11.804</c:v>
                </c:pt>
                <c:pt idx="14206">
                  <c:v>11.804</c:v>
                </c:pt>
                <c:pt idx="14207">
                  <c:v>11.805</c:v>
                </c:pt>
                <c:pt idx="14208">
                  <c:v>11.805999999999999</c:v>
                </c:pt>
                <c:pt idx="14209">
                  <c:v>11.807</c:v>
                </c:pt>
                <c:pt idx="14210">
                  <c:v>11.808</c:v>
                </c:pt>
                <c:pt idx="14211">
                  <c:v>11.808999999999999</c:v>
                </c:pt>
                <c:pt idx="14212">
                  <c:v>11.808999999999999</c:v>
                </c:pt>
                <c:pt idx="14213">
                  <c:v>11.81</c:v>
                </c:pt>
                <c:pt idx="14214">
                  <c:v>11.811</c:v>
                </c:pt>
                <c:pt idx="14215">
                  <c:v>11.811999999999999</c:v>
                </c:pt>
                <c:pt idx="14216">
                  <c:v>11.813000000000001</c:v>
                </c:pt>
                <c:pt idx="14217">
                  <c:v>11.814</c:v>
                </c:pt>
                <c:pt idx="14218">
                  <c:v>11.814</c:v>
                </c:pt>
                <c:pt idx="14219">
                  <c:v>11.815</c:v>
                </c:pt>
                <c:pt idx="14220">
                  <c:v>11.816000000000001</c:v>
                </c:pt>
                <c:pt idx="14221">
                  <c:v>11.817</c:v>
                </c:pt>
                <c:pt idx="14222">
                  <c:v>11.818</c:v>
                </c:pt>
                <c:pt idx="14223">
                  <c:v>11.819000000000001</c:v>
                </c:pt>
                <c:pt idx="14224">
                  <c:v>11.819000000000001</c:v>
                </c:pt>
                <c:pt idx="14225">
                  <c:v>11.82</c:v>
                </c:pt>
                <c:pt idx="14226">
                  <c:v>11.821</c:v>
                </c:pt>
                <c:pt idx="14227">
                  <c:v>11.821999999999999</c:v>
                </c:pt>
                <c:pt idx="14228">
                  <c:v>11.823</c:v>
                </c:pt>
                <c:pt idx="14229">
                  <c:v>11.824</c:v>
                </c:pt>
                <c:pt idx="14230">
                  <c:v>11.824</c:v>
                </c:pt>
                <c:pt idx="14231">
                  <c:v>11.824999999999999</c:v>
                </c:pt>
                <c:pt idx="14232">
                  <c:v>11.826000000000001</c:v>
                </c:pt>
                <c:pt idx="14233">
                  <c:v>11.827</c:v>
                </c:pt>
                <c:pt idx="14234">
                  <c:v>11.827999999999999</c:v>
                </c:pt>
                <c:pt idx="14235">
                  <c:v>11.829000000000001</c:v>
                </c:pt>
                <c:pt idx="14236">
                  <c:v>11.829000000000001</c:v>
                </c:pt>
                <c:pt idx="14237">
                  <c:v>11.83</c:v>
                </c:pt>
                <c:pt idx="14238">
                  <c:v>11.831</c:v>
                </c:pt>
                <c:pt idx="14239">
                  <c:v>11.832000000000001</c:v>
                </c:pt>
                <c:pt idx="14240">
                  <c:v>11.833</c:v>
                </c:pt>
                <c:pt idx="14241">
                  <c:v>11.834</c:v>
                </c:pt>
                <c:pt idx="14242">
                  <c:v>11.834</c:v>
                </c:pt>
                <c:pt idx="14243">
                  <c:v>11.835000000000001</c:v>
                </c:pt>
                <c:pt idx="14244">
                  <c:v>11.836</c:v>
                </c:pt>
                <c:pt idx="14245">
                  <c:v>11.837</c:v>
                </c:pt>
                <c:pt idx="14246">
                  <c:v>11.837999999999999</c:v>
                </c:pt>
                <c:pt idx="14247">
                  <c:v>11.839</c:v>
                </c:pt>
                <c:pt idx="14248">
                  <c:v>11.839</c:v>
                </c:pt>
                <c:pt idx="14249">
                  <c:v>11.84</c:v>
                </c:pt>
                <c:pt idx="14250">
                  <c:v>11.840999999999999</c:v>
                </c:pt>
                <c:pt idx="14251">
                  <c:v>11.842000000000001</c:v>
                </c:pt>
                <c:pt idx="14252">
                  <c:v>11.843</c:v>
                </c:pt>
                <c:pt idx="14253">
                  <c:v>11.843999999999999</c:v>
                </c:pt>
                <c:pt idx="14254">
                  <c:v>11.843999999999999</c:v>
                </c:pt>
                <c:pt idx="14255">
                  <c:v>11.845000000000001</c:v>
                </c:pt>
                <c:pt idx="14256">
                  <c:v>11.846</c:v>
                </c:pt>
                <c:pt idx="14257">
                  <c:v>11.847</c:v>
                </c:pt>
                <c:pt idx="14258">
                  <c:v>11.848000000000001</c:v>
                </c:pt>
                <c:pt idx="14259">
                  <c:v>11.848000000000001</c:v>
                </c:pt>
                <c:pt idx="14260">
                  <c:v>11.849</c:v>
                </c:pt>
                <c:pt idx="14261">
                  <c:v>11.85</c:v>
                </c:pt>
                <c:pt idx="14262">
                  <c:v>11.851000000000001</c:v>
                </c:pt>
                <c:pt idx="14263">
                  <c:v>11.852</c:v>
                </c:pt>
                <c:pt idx="14264">
                  <c:v>11.853</c:v>
                </c:pt>
                <c:pt idx="14265">
                  <c:v>11.853</c:v>
                </c:pt>
                <c:pt idx="14266">
                  <c:v>11.853999999999999</c:v>
                </c:pt>
                <c:pt idx="14267">
                  <c:v>11.855</c:v>
                </c:pt>
                <c:pt idx="14268">
                  <c:v>11.856</c:v>
                </c:pt>
                <c:pt idx="14269">
                  <c:v>11.856999999999999</c:v>
                </c:pt>
                <c:pt idx="14270">
                  <c:v>11.858000000000001</c:v>
                </c:pt>
                <c:pt idx="14271">
                  <c:v>11.858000000000001</c:v>
                </c:pt>
                <c:pt idx="14272">
                  <c:v>11.859</c:v>
                </c:pt>
                <c:pt idx="14273">
                  <c:v>11.86</c:v>
                </c:pt>
                <c:pt idx="14274">
                  <c:v>11.861000000000001</c:v>
                </c:pt>
                <c:pt idx="14275">
                  <c:v>11.862</c:v>
                </c:pt>
                <c:pt idx="14276">
                  <c:v>11.863</c:v>
                </c:pt>
                <c:pt idx="14277">
                  <c:v>11.863</c:v>
                </c:pt>
                <c:pt idx="14278">
                  <c:v>11.864000000000001</c:v>
                </c:pt>
                <c:pt idx="14279">
                  <c:v>11.865</c:v>
                </c:pt>
                <c:pt idx="14280">
                  <c:v>11.866</c:v>
                </c:pt>
                <c:pt idx="14281">
                  <c:v>11.867000000000001</c:v>
                </c:pt>
                <c:pt idx="14282">
                  <c:v>11.868</c:v>
                </c:pt>
                <c:pt idx="14283">
                  <c:v>11.868</c:v>
                </c:pt>
                <c:pt idx="14284">
                  <c:v>11.869</c:v>
                </c:pt>
                <c:pt idx="14285">
                  <c:v>11.87</c:v>
                </c:pt>
                <c:pt idx="14286">
                  <c:v>11.871</c:v>
                </c:pt>
                <c:pt idx="14287">
                  <c:v>11.872</c:v>
                </c:pt>
                <c:pt idx="14288">
                  <c:v>11.872999999999999</c:v>
                </c:pt>
                <c:pt idx="14289">
                  <c:v>11.872999999999999</c:v>
                </c:pt>
                <c:pt idx="14290">
                  <c:v>11.874000000000001</c:v>
                </c:pt>
                <c:pt idx="14291">
                  <c:v>11.875</c:v>
                </c:pt>
                <c:pt idx="14292">
                  <c:v>11.875999999999999</c:v>
                </c:pt>
                <c:pt idx="14293">
                  <c:v>11.877000000000001</c:v>
                </c:pt>
                <c:pt idx="14294">
                  <c:v>11.878</c:v>
                </c:pt>
                <c:pt idx="14295">
                  <c:v>11.878</c:v>
                </c:pt>
                <c:pt idx="14296">
                  <c:v>11.879</c:v>
                </c:pt>
                <c:pt idx="14297">
                  <c:v>11.88</c:v>
                </c:pt>
                <c:pt idx="14298">
                  <c:v>11.881</c:v>
                </c:pt>
                <c:pt idx="14299">
                  <c:v>11.882</c:v>
                </c:pt>
                <c:pt idx="14300">
                  <c:v>11.882999999999999</c:v>
                </c:pt>
                <c:pt idx="14301">
                  <c:v>11.882999999999999</c:v>
                </c:pt>
                <c:pt idx="14302">
                  <c:v>11.884</c:v>
                </c:pt>
                <c:pt idx="14303">
                  <c:v>11.885</c:v>
                </c:pt>
                <c:pt idx="14304">
                  <c:v>11.885999999999999</c:v>
                </c:pt>
                <c:pt idx="14305">
                  <c:v>11.887</c:v>
                </c:pt>
                <c:pt idx="14306">
                  <c:v>11.888</c:v>
                </c:pt>
                <c:pt idx="14307">
                  <c:v>11.888</c:v>
                </c:pt>
                <c:pt idx="14308">
                  <c:v>11.888999999999999</c:v>
                </c:pt>
                <c:pt idx="14309">
                  <c:v>11.89</c:v>
                </c:pt>
                <c:pt idx="14310">
                  <c:v>11.891</c:v>
                </c:pt>
                <c:pt idx="14311">
                  <c:v>11.891999999999999</c:v>
                </c:pt>
                <c:pt idx="14312">
                  <c:v>11.893000000000001</c:v>
                </c:pt>
                <c:pt idx="14313">
                  <c:v>11.893000000000001</c:v>
                </c:pt>
                <c:pt idx="14314">
                  <c:v>11.894</c:v>
                </c:pt>
                <c:pt idx="14315">
                  <c:v>11.895</c:v>
                </c:pt>
                <c:pt idx="14316">
                  <c:v>11.896000000000001</c:v>
                </c:pt>
                <c:pt idx="14317">
                  <c:v>11.897</c:v>
                </c:pt>
                <c:pt idx="14318">
                  <c:v>11.898</c:v>
                </c:pt>
                <c:pt idx="14319">
                  <c:v>11.898</c:v>
                </c:pt>
                <c:pt idx="14320">
                  <c:v>11.898999999999999</c:v>
                </c:pt>
                <c:pt idx="14321">
                  <c:v>11.9</c:v>
                </c:pt>
                <c:pt idx="14322">
                  <c:v>11.901</c:v>
                </c:pt>
                <c:pt idx="14323">
                  <c:v>11.901999999999999</c:v>
                </c:pt>
                <c:pt idx="14324">
                  <c:v>11.901999999999999</c:v>
                </c:pt>
                <c:pt idx="14325">
                  <c:v>11.903</c:v>
                </c:pt>
                <c:pt idx="14326">
                  <c:v>11.904</c:v>
                </c:pt>
                <c:pt idx="14327">
                  <c:v>11.904999999999999</c:v>
                </c:pt>
                <c:pt idx="14328">
                  <c:v>11.906000000000001</c:v>
                </c:pt>
                <c:pt idx="14329">
                  <c:v>11.907</c:v>
                </c:pt>
                <c:pt idx="14330">
                  <c:v>11.907</c:v>
                </c:pt>
                <c:pt idx="14331">
                  <c:v>11.907999999999999</c:v>
                </c:pt>
                <c:pt idx="14332">
                  <c:v>11.909000000000001</c:v>
                </c:pt>
                <c:pt idx="14333">
                  <c:v>11.91</c:v>
                </c:pt>
                <c:pt idx="14334">
                  <c:v>11.911</c:v>
                </c:pt>
                <c:pt idx="14335">
                  <c:v>11.912000000000001</c:v>
                </c:pt>
                <c:pt idx="14336">
                  <c:v>11.912000000000001</c:v>
                </c:pt>
                <c:pt idx="14337">
                  <c:v>11.913</c:v>
                </c:pt>
                <c:pt idx="14338">
                  <c:v>11.914</c:v>
                </c:pt>
                <c:pt idx="14339">
                  <c:v>11.914999999999999</c:v>
                </c:pt>
                <c:pt idx="14340">
                  <c:v>11.916</c:v>
                </c:pt>
                <c:pt idx="14341">
                  <c:v>11.917</c:v>
                </c:pt>
                <c:pt idx="14342">
                  <c:v>11.917</c:v>
                </c:pt>
                <c:pt idx="14343">
                  <c:v>11.917999999999999</c:v>
                </c:pt>
                <c:pt idx="14344">
                  <c:v>11.919</c:v>
                </c:pt>
                <c:pt idx="14345">
                  <c:v>11.92</c:v>
                </c:pt>
                <c:pt idx="14346">
                  <c:v>11.920999999999999</c:v>
                </c:pt>
                <c:pt idx="14347">
                  <c:v>11.922000000000001</c:v>
                </c:pt>
                <c:pt idx="14348">
                  <c:v>11.922000000000001</c:v>
                </c:pt>
                <c:pt idx="14349">
                  <c:v>11.923</c:v>
                </c:pt>
                <c:pt idx="14350">
                  <c:v>11.923999999999999</c:v>
                </c:pt>
                <c:pt idx="14351">
                  <c:v>11.925000000000001</c:v>
                </c:pt>
                <c:pt idx="14352">
                  <c:v>11.926</c:v>
                </c:pt>
                <c:pt idx="14353">
                  <c:v>11.927</c:v>
                </c:pt>
                <c:pt idx="14354">
                  <c:v>11.927</c:v>
                </c:pt>
                <c:pt idx="14355">
                  <c:v>11.928000000000001</c:v>
                </c:pt>
                <c:pt idx="14356">
                  <c:v>11.929</c:v>
                </c:pt>
                <c:pt idx="14357">
                  <c:v>11.93</c:v>
                </c:pt>
                <c:pt idx="14358">
                  <c:v>11.930999999999999</c:v>
                </c:pt>
                <c:pt idx="14359">
                  <c:v>11.932</c:v>
                </c:pt>
                <c:pt idx="14360">
                  <c:v>11.932</c:v>
                </c:pt>
                <c:pt idx="14361">
                  <c:v>11.933</c:v>
                </c:pt>
                <c:pt idx="14362">
                  <c:v>11.933999999999999</c:v>
                </c:pt>
                <c:pt idx="14363">
                  <c:v>11.935</c:v>
                </c:pt>
                <c:pt idx="14364">
                  <c:v>11.936</c:v>
                </c:pt>
                <c:pt idx="14365">
                  <c:v>11.936999999999999</c:v>
                </c:pt>
                <c:pt idx="14366">
                  <c:v>11.936999999999999</c:v>
                </c:pt>
                <c:pt idx="14367">
                  <c:v>11.938000000000001</c:v>
                </c:pt>
                <c:pt idx="14368">
                  <c:v>11.939</c:v>
                </c:pt>
                <c:pt idx="14369">
                  <c:v>11.94</c:v>
                </c:pt>
                <c:pt idx="14370">
                  <c:v>11.941000000000001</c:v>
                </c:pt>
                <c:pt idx="14371">
                  <c:v>11.942</c:v>
                </c:pt>
                <c:pt idx="14372">
                  <c:v>11.942</c:v>
                </c:pt>
                <c:pt idx="14373">
                  <c:v>11.943</c:v>
                </c:pt>
                <c:pt idx="14374">
                  <c:v>11.944000000000001</c:v>
                </c:pt>
                <c:pt idx="14375">
                  <c:v>11.945</c:v>
                </c:pt>
                <c:pt idx="14376">
                  <c:v>11.946</c:v>
                </c:pt>
                <c:pt idx="14377">
                  <c:v>11.946999999999999</c:v>
                </c:pt>
                <c:pt idx="14378">
                  <c:v>11.946999999999999</c:v>
                </c:pt>
                <c:pt idx="14379">
                  <c:v>11.948</c:v>
                </c:pt>
                <c:pt idx="14380">
                  <c:v>11.949</c:v>
                </c:pt>
                <c:pt idx="14381">
                  <c:v>11.95</c:v>
                </c:pt>
                <c:pt idx="14382">
                  <c:v>11.951000000000001</c:v>
                </c:pt>
                <c:pt idx="14383">
                  <c:v>11.951000000000001</c:v>
                </c:pt>
                <c:pt idx="14384">
                  <c:v>11.952</c:v>
                </c:pt>
                <c:pt idx="14385">
                  <c:v>11.952999999999999</c:v>
                </c:pt>
                <c:pt idx="14386">
                  <c:v>11.954000000000001</c:v>
                </c:pt>
                <c:pt idx="14387">
                  <c:v>11.955</c:v>
                </c:pt>
                <c:pt idx="14388">
                  <c:v>11.956</c:v>
                </c:pt>
                <c:pt idx="14389">
                  <c:v>11.956</c:v>
                </c:pt>
                <c:pt idx="14390">
                  <c:v>11.957000000000001</c:v>
                </c:pt>
                <c:pt idx="14391">
                  <c:v>11.958</c:v>
                </c:pt>
                <c:pt idx="14392">
                  <c:v>11.959</c:v>
                </c:pt>
                <c:pt idx="14393">
                  <c:v>11.96</c:v>
                </c:pt>
                <c:pt idx="14394">
                  <c:v>11.961</c:v>
                </c:pt>
                <c:pt idx="14395">
                  <c:v>11.961</c:v>
                </c:pt>
                <c:pt idx="14396">
                  <c:v>11.962</c:v>
                </c:pt>
                <c:pt idx="14397">
                  <c:v>11.962999999999999</c:v>
                </c:pt>
                <c:pt idx="14398">
                  <c:v>11.964</c:v>
                </c:pt>
                <c:pt idx="14399">
                  <c:v>11.965</c:v>
                </c:pt>
                <c:pt idx="14400">
                  <c:v>11.965999999999999</c:v>
                </c:pt>
                <c:pt idx="14401">
                  <c:v>11.965999999999999</c:v>
                </c:pt>
                <c:pt idx="14402">
                  <c:v>11.967000000000001</c:v>
                </c:pt>
                <c:pt idx="14403">
                  <c:v>11.968</c:v>
                </c:pt>
                <c:pt idx="14404">
                  <c:v>11.968999999999999</c:v>
                </c:pt>
                <c:pt idx="14405">
                  <c:v>11.97</c:v>
                </c:pt>
                <c:pt idx="14406">
                  <c:v>11.971</c:v>
                </c:pt>
                <c:pt idx="14407">
                  <c:v>11.971</c:v>
                </c:pt>
                <c:pt idx="14408">
                  <c:v>11.972</c:v>
                </c:pt>
                <c:pt idx="14409">
                  <c:v>11.973000000000001</c:v>
                </c:pt>
                <c:pt idx="14410">
                  <c:v>11.974</c:v>
                </c:pt>
                <c:pt idx="14411">
                  <c:v>11.975</c:v>
                </c:pt>
                <c:pt idx="14412">
                  <c:v>11.976000000000001</c:v>
                </c:pt>
                <c:pt idx="14413">
                  <c:v>11.976000000000001</c:v>
                </c:pt>
                <c:pt idx="14414">
                  <c:v>11.977</c:v>
                </c:pt>
                <c:pt idx="14415">
                  <c:v>11.978</c:v>
                </c:pt>
                <c:pt idx="14416">
                  <c:v>11.978999999999999</c:v>
                </c:pt>
                <c:pt idx="14417">
                  <c:v>11.98</c:v>
                </c:pt>
                <c:pt idx="14418">
                  <c:v>11.981</c:v>
                </c:pt>
                <c:pt idx="14419">
                  <c:v>11.981</c:v>
                </c:pt>
                <c:pt idx="14420">
                  <c:v>11.981999999999999</c:v>
                </c:pt>
                <c:pt idx="14421">
                  <c:v>11.983000000000001</c:v>
                </c:pt>
                <c:pt idx="14422">
                  <c:v>11.984</c:v>
                </c:pt>
                <c:pt idx="14423">
                  <c:v>11.984999999999999</c:v>
                </c:pt>
                <c:pt idx="14424">
                  <c:v>11.986000000000001</c:v>
                </c:pt>
                <c:pt idx="14425">
                  <c:v>11.986000000000001</c:v>
                </c:pt>
                <c:pt idx="14426">
                  <c:v>11.987</c:v>
                </c:pt>
                <c:pt idx="14427">
                  <c:v>11.988</c:v>
                </c:pt>
                <c:pt idx="14428">
                  <c:v>11.989000000000001</c:v>
                </c:pt>
                <c:pt idx="14429">
                  <c:v>11.99</c:v>
                </c:pt>
                <c:pt idx="14430">
                  <c:v>11.991</c:v>
                </c:pt>
                <c:pt idx="14431">
                  <c:v>11.991</c:v>
                </c:pt>
                <c:pt idx="14432">
                  <c:v>11.992000000000001</c:v>
                </c:pt>
                <c:pt idx="14433">
                  <c:v>11.993</c:v>
                </c:pt>
                <c:pt idx="14434">
                  <c:v>11.994</c:v>
                </c:pt>
                <c:pt idx="14435">
                  <c:v>11.994999999999999</c:v>
                </c:pt>
                <c:pt idx="14436">
                  <c:v>11.996</c:v>
                </c:pt>
                <c:pt idx="14437">
                  <c:v>11.996</c:v>
                </c:pt>
                <c:pt idx="14438">
                  <c:v>11.997</c:v>
                </c:pt>
                <c:pt idx="14439">
                  <c:v>11.997999999999999</c:v>
                </c:pt>
                <c:pt idx="14440">
                  <c:v>11.999000000000001</c:v>
                </c:pt>
                <c:pt idx="14441">
                  <c:v>12</c:v>
                </c:pt>
                <c:pt idx="14442">
                  <c:v>12.000999999999999</c:v>
                </c:pt>
                <c:pt idx="14443">
                  <c:v>12.000999999999999</c:v>
                </c:pt>
                <c:pt idx="14444">
                  <c:v>12.002000000000001</c:v>
                </c:pt>
                <c:pt idx="14445">
                  <c:v>12.003</c:v>
                </c:pt>
                <c:pt idx="14446">
                  <c:v>12.004</c:v>
                </c:pt>
                <c:pt idx="14447">
                  <c:v>12.005000000000001</c:v>
                </c:pt>
                <c:pt idx="14448">
                  <c:v>12.005000000000001</c:v>
                </c:pt>
                <c:pt idx="14449">
                  <c:v>12.006</c:v>
                </c:pt>
                <c:pt idx="14450">
                  <c:v>12.007</c:v>
                </c:pt>
                <c:pt idx="14451">
                  <c:v>12.007999999999999</c:v>
                </c:pt>
                <c:pt idx="14452">
                  <c:v>12.009</c:v>
                </c:pt>
                <c:pt idx="14453">
                  <c:v>12.01</c:v>
                </c:pt>
                <c:pt idx="14454">
                  <c:v>12.01</c:v>
                </c:pt>
                <c:pt idx="14455">
                  <c:v>12.010999999999999</c:v>
                </c:pt>
                <c:pt idx="14456">
                  <c:v>12.012</c:v>
                </c:pt>
                <c:pt idx="14457">
                  <c:v>12.013</c:v>
                </c:pt>
                <c:pt idx="14458">
                  <c:v>12.013999999999999</c:v>
                </c:pt>
                <c:pt idx="14459">
                  <c:v>12.015000000000001</c:v>
                </c:pt>
                <c:pt idx="14460">
                  <c:v>12.015000000000001</c:v>
                </c:pt>
                <c:pt idx="14461">
                  <c:v>12.016</c:v>
                </c:pt>
                <c:pt idx="14462">
                  <c:v>12.016999999999999</c:v>
                </c:pt>
                <c:pt idx="14463">
                  <c:v>12.018000000000001</c:v>
                </c:pt>
                <c:pt idx="14464">
                  <c:v>12.019</c:v>
                </c:pt>
                <c:pt idx="14465">
                  <c:v>12.02</c:v>
                </c:pt>
                <c:pt idx="14466">
                  <c:v>12.02</c:v>
                </c:pt>
                <c:pt idx="14467">
                  <c:v>12.021000000000001</c:v>
                </c:pt>
                <c:pt idx="14468">
                  <c:v>12.022</c:v>
                </c:pt>
                <c:pt idx="14469">
                  <c:v>12.023</c:v>
                </c:pt>
                <c:pt idx="14470">
                  <c:v>12.023999999999999</c:v>
                </c:pt>
                <c:pt idx="14471">
                  <c:v>12.025</c:v>
                </c:pt>
                <c:pt idx="14472">
                  <c:v>12.025</c:v>
                </c:pt>
                <c:pt idx="14473">
                  <c:v>12.026</c:v>
                </c:pt>
                <c:pt idx="14474">
                  <c:v>12.026999999999999</c:v>
                </c:pt>
                <c:pt idx="14475">
                  <c:v>12.028</c:v>
                </c:pt>
                <c:pt idx="14476">
                  <c:v>12.029</c:v>
                </c:pt>
                <c:pt idx="14477">
                  <c:v>12.03</c:v>
                </c:pt>
                <c:pt idx="14478">
                  <c:v>12.03</c:v>
                </c:pt>
                <c:pt idx="14479">
                  <c:v>12.031000000000001</c:v>
                </c:pt>
                <c:pt idx="14480">
                  <c:v>12.032</c:v>
                </c:pt>
                <c:pt idx="14481">
                  <c:v>12.032999999999999</c:v>
                </c:pt>
                <c:pt idx="14482">
                  <c:v>12.034000000000001</c:v>
                </c:pt>
                <c:pt idx="14483">
                  <c:v>12.035</c:v>
                </c:pt>
                <c:pt idx="14484">
                  <c:v>12.035</c:v>
                </c:pt>
                <c:pt idx="14485">
                  <c:v>12.036</c:v>
                </c:pt>
                <c:pt idx="14486">
                  <c:v>12.037000000000001</c:v>
                </c:pt>
                <c:pt idx="14487">
                  <c:v>12.038</c:v>
                </c:pt>
                <c:pt idx="14488">
                  <c:v>12.039</c:v>
                </c:pt>
                <c:pt idx="14489">
                  <c:v>12.04</c:v>
                </c:pt>
                <c:pt idx="14490">
                  <c:v>12.04</c:v>
                </c:pt>
                <c:pt idx="14491">
                  <c:v>12.041</c:v>
                </c:pt>
                <c:pt idx="14492">
                  <c:v>12.042</c:v>
                </c:pt>
                <c:pt idx="14493">
                  <c:v>12.042999999999999</c:v>
                </c:pt>
                <c:pt idx="14494">
                  <c:v>12.044</c:v>
                </c:pt>
                <c:pt idx="14495">
                  <c:v>12.045</c:v>
                </c:pt>
                <c:pt idx="14496">
                  <c:v>12.045</c:v>
                </c:pt>
                <c:pt idx="14497">
                  <c:v>12.045999999999999</c:v>
                </c:pt>
                <c:pt idx="14498">
                  <c:v>12.047000000000001</c:v>
                </c:pt>
                <c:pt idx="14499">
                  <c:v>12.048</c:v>
                </c:pt>
                <c:pt idx="14500">
                  <c:v>12.048999999999999</c:v>
                </c:pt>
                <c:pt idx="14501">
                  <c:v>12.05</c:v>
                </c:pt>
                <c:pt idx="14502">
                  <c:v>12.05</c:v>
                </c:pt>
                <c:pt idx="14503">
                  <c:v>12.051</c:v>
                </c:pt>
                <c:pt idx="14504">
                  <c:v>12.052</c:v>
                </c:pt>
                <c:pt idx="14505">
                  <c:v>12.053000000000001</c:v>
                </c:pt>
                <c:pt idx="14506">
                  <c:v>12.054</c:v>
                </c:pt>
                <c:pt idx="14507">
                  <c:v>12.054</c:v>
                </c:pt>
                <c:pt idx="14508">
                  <c:v>12.055</c:v>
                </c:pt>
                <c:pt idx="14509">
                  <c:v>12.055999999999999</c:v>
                </c:pt>
                <c:pt idx="14510">
                  <c:v>12.057</c:v>
                </c:pt>
                <c:pt idx="14511">
                  <c:v>12.058</c:v>
                </c:pt>
                <c:pt idx="14512">
                  <c:v>12.058999999999999</c:v>
                </c:pt>
                <c:pt idx="14513">
                  <c:v>12.058999999999999</c:v>
                </c:pt>
                <c:pt idx="14514">
                  <c:v>12.06</c:v>
                </c:pt>
                <c:pt idx="14515">
                  <c:v>12.061</c:v>
                </c:pt>
                <c:pt idx="14516">
                  <c:v>12.061999999999999</c:v>
                </c:pt>
                <c:pt idx="14517">
                  <c:v>12.063000000000001</c:v>
                </c:pt>
                <c:pt idx="14518">
                  <c:v>12.064</c:v>
                </c:pt>
                <c:pt idx="14519">
                  <c:v>12.064</c:v>
                </c:pt>
                <c:pt idx="14520">
                  <c:v>12.065</c:v>
                </c:pt>
                <c:pt idx="14521">
                  <c:v>12.066000000000001</c:v>
                </c:pt>
                <c:pt idx="14522">
                  <c:v>12.067</c:v>
                </c:pt>
                <c:pt idx="14523">
                  <c:v>12.068</c:v>
                </c:pt>
                <c:pt idx="14524">
                  <c:v>12.069000000000001</c:v>
                </c:pt>
                <c:pt idx="14525">
                  <c:v>12.069000000000001</c:v>
                </c:pt>
                <c:pt idx="14526">
                  <c:v>12.07</c:v>
                </c:pt>
                <c:pt idx="14527">
                  <c:v>12.071</c:v>
                </c:pt>
                <c:pt idx="14528">
                  <c:v>12.071999999999999</c:v>
                </c:pt>
                <c:pt idx="14529">
                  <c:v>12.073</c:v>
                </c:pt>
                <c:pt idx="14530">
                  <c:v>12.074</c:v>
                </c:pt>
                <c:pt idx="14531">
                  <c:v>12.074</c:v>
                </c:pt>
                <c:pt idx="14532">
                  <c:v>12.074999999999999</c:v>
                </c:pt>
                <c:pt idx="14533">
                  <c:v>12.076000000000001</c:v>
                </c:pt>
                <c:pt idx="14534">
                  <c:v>12.077</c:v>
                </c:pt>
                <c:pt idx="14535">
                  <c:v>12.077999999999999</c:v>
                </c:pt>
                <c:pt idx="14536">
                  <c:v>12.079000000000001</c:v>
                </c:pt>
                <c:pt idx="14537">
                  <c:v>12.079000000000001</c:v>
                </c:pt>
                <c:pt idx="14538">
                  <c:v>12.08</c:v>
                </c:pt>
                <c:pt idx="14539">
                  <c:v>12.081</c:v>
                </c:pt>
                <c:pt idx="14540">
                  <c:v>12.082000000000001</c:v>
                </c:pt>
                <c:pt idx="14541">
                  <c:v>12.083</c:v>
                </c:pt>
                <c:pt idx="14542">
                  <c:v>12.084</c:v>
                </c:pt>
                <c:pt idx="14543">
                  <c:v>12.084</c:v>
                </c:pt>
                <c:pt idx="14544">
                  <c:v>12.085000000000001</c:v>
                </c:pt>
                <c:pt idx="14545">
                  <c:v>12.086</c:v>
                </c:pt>
                <c:pt idx="14546">
                  <c:v>12.087</c:v>
                </c:pt>
                <c:pt idx="14547">
                  <c:v>12.087999999999999</c:v>
                </c:pt>
                <c:pt idx="14548">
                  <c:v>12.089</c:v>
                </c:pt>
                <c:pt idx="14549">
                  <c:v>12.089</c:v>
                </c:pt>
                <c:pt idx="14550">
                  <c:v>12.09</c:v>
                </c:pt>
                <c:pt idx="14551">
                  <c:v>12.090999999999999</c:v>
                </c:pt>
                <c:pt idx="14552">
                  <c:v>12.092000000000001</c:v>
                </c:pt>
                <c:pt idx="14553">
                  <c:v>12.093</c:v>
                </c:pt>
                <c:pt idx="14554">
                  <c:v>12.093999999999999</c:v>
                </c:pt>
                <c:pt idx="14555">
                  <c:v>12.093999999999999</c:v>
                </c:pt>
                <c:pt idx="14556">
                  <c:v>12.095000000000001</c:v>
                </c:pt>
                <c:pt idx="14557">
                  <c:v>12.096</c:v>
                </c:pt>
                <c:pt idx="14558">
                  <c:v>12.097</c:v>
                </c:pt>
                <c:pt idx="14559">
                  <c:v>12.098000000000001</c:v>
                </c:pt>
                <c:pt idx="14560">
                  <c:v>12.099</c:v>
                </c:pt>
                <c:pt idx="14561">
                  <c:v>12.099</c:v>
                </c:pt>
                <c:pt idx="14562">
                  <c:v>12.1</c:v>
                </c:pt>
                <c:pt idx="14563">
                  <c:v>12.101000000000001</c:v>
                </c:pt>
                <c:pt idx="14564">
                  <c:v>12.102</c:v>
                </c:pt>
                <c:pt idx="14565">
                  <c:v>12.103</c:v>
                </c:pt>
                <c:pt idx="14566">
                  <c:v>12.103999999999999</c:v>
                </c:pt>
                <c:pt idx="14567">
                  <c:v>12.103999999999999</c:v>
                </c:pt>
                <c:pt idx="14568">
                  <c:v>12.105</c:v>
                </c:pt>
                <c:pt idx="14569">
                  <c:v>12.106</c:v>
                </c:pt>
                <c:pt idx="14570">
                  <c:v>12.106999999999999</c:v>
                </c:pt>
                <c:pt idx="14571">
                  <c:v>12.108000000000001</c:v>
                </c:pt>
                <c:pt idx="14572">
                  <c:v>12.108000000000001</c:v>
                </c:pt>
                <c:pt idx="14573">
                  <c:v>12.109</c:v>
                </c:pt>
                <c:pt idx="14574">
                  <c:v>12.11</c:v>
                </c:pt>
                <c:pt idx="14575">
                  <c:v>12.111000000000001</c:v>
                </c:pt>
                <c:pt idx="14576">
                  <c:v>12.112</c:v>
                </c:pt>
                <c:pt idx="14577">
                  <c:v>12.113</c:v>
                </c:pt>
                <c:pt idx="14578">
                  <c:v>12.113</c:v>
                </c:pt>
                <c:pt idx="14579">
                  <c:v>12.114000000000001</c:v>
                </c:pt>
                <c:pt idx="14580">
                  <c:v>12.115</c:v>
                </c:pt>
                <c:pt idx="14581">
                  <c:v>12.116</c:v>
                </c:pt>
                <c:pt idx="14582">
                  <c:v>12.117000000000001</c:v>
                </c:pt>
                <c:pt idx="14583">
                  <c:v>12.118</c:v>
                </c:pt>
                <c:pt idx="14584">
                  <c:v>12.118</c:v>
                </c:pt>
                <c:pt idx="14585">
                  <c:v>12.119</c:v>
                </c:pt>
                <c:pt idx="14586">
                  <c:v>12.12</c:v>
                </c:pt>
                <c:pt idx="14587">
                  <c:v>12.121</c:v>
                </c:pt>
                <c:pt idx="14588">
                  <c:v>12.122</c:v>
                </c:pt>
                <c:pt idx="14589">
                  <c:v>12.122999999999999</c:v>
                </c:pt>
                <c:pt idx="14590">
                  <c:v>12.122999999999999</c:v>
                </c:pt>
                <c:pt idx="14591">
                  <c:v>12.124000000000001</c:v>
                </c:pt>
                <c:pt idx="14592">
                  <c:v>12.125</c:v>
                </c:pt>
                <c:pt idx="14593">
                  <c:v>12.125999999999999</c:v>
                </c:pt>
                <c:pt idx="14594">
                  <c:v>12.127000000000001</c:v>
                </c:pt>
                <c:pt idx="14595">
                  <c:v>12.128</c:v>
                </c:pt>
                <c:pt idx="14596">
                  <c:v>12.128</c:v>
                </c:pt>
                <c:pt idx="14597">
                  <c:v>12.129</c:v>
                </c:pt>
                <c:pt idx="14598">
                  <c:v>12.13</c:v>
                </c:pt>
                <c:pt idx="14599">
                  <c:v>12.131</c:v>
                </c:pt>
                <c:pt idx="14600">
                  <c:v>12.132</c:v>
                </c:pt>
                <c:pt idx="14601">
                  <c:v>12.132999999999999</c:v>
                </c:pt>
                <c:pt idx="14602">
                  <c:v>12.132999999999999</c:v>
                </c:pt>
                <c:pt idx="14603">
                  <c:v>12.134</c:v>
                </c:pt>
                <c:pt idx="14604">
                  <c:v>12.135</c:v>
                </c:pt>
                <c:pt idx="14605">
                  <c:v>12.135999999999999</c:v>
                </c:pt>
                <c:pt idx="14606">
                  <c:v>12.137</c:v>
                </c:pt>
                <c:pt idx="14607">
                  <c:v>12.138</c:v>
                </c:pt>
                <c:pt idx="14608">
                  <c:v>12.138</c:v>
                </c:pt>
                <c:pt idx="14609">
                  <c:v>12.138999999999999</c:v>
                </c:pt>
                <c:pt idx="14610">
                  <c:v>12.14</c:v>
                </c:pt>
                <c:pt idx="14611">
                  <c:v>12.141</c:v>
                </c:pt>
                <c:pt idx="14612">
                  <c:v>12.141999999999999</c:v>
                </c:pt>
                <c:pt idx="14613">
                  <c:v>12.143000000000001</c:v>
                </c:pt>
                <c:pt idx="14614">
                  <c:v>12.143000000000001</c:v>
                </c:pt>
                <c:pt idx="14615">
                  <c:v>12.144</c:v>
                </c:pt>
                <c:pt idx="14616">
                  <c:v>12.145</c:v>
                </c:pt>
                <c:pt idx="14617">
                  <c:v>12.146000000000001</c:v>
                </c:pt>
                <c:pt idx="14618">
                  <c:v>12.147</c:v>
                </c:pt>
                <c:pt idx="14619">
                  <c:v>12.148</c:v>
                </c:pt>
                <c:pt idx="14620">
                  <c:v>12.148</c:v>
                </c:pt>
                <c:pt idx="14621">
                  <c:v>12.148999999999999</c:v>
                </c:pt>
                <c:pt idx="14622">
                  <c:v>12.15</c:v>
                </c:pt>
                <c:pt idx="14623">
                  <c:v>12.151</c:v>
                </c:pt>
                <c:pt idx="14624">
                  <c:v>12.151999999999999</c:v>
                </c:pt>
                <c:pt idx="14625">
                  <c:v>12.153</c:v>
                </c:pt>
                <c:pt idx="14626">
                  <c:v>12.153</c:v>
                </c:pt>
                <c:pt idx="14627">
                  <c:v>12.154</c:v>
                </c:pt>
                <c:pt idx="14628">
                  <c:v>12.154999999999999</c:v>
                </c:pt>
                <c:pt idx="14629">
                  <c:v>12.156000000000001</c:v>
                </c:pt>
                <c:pt idx="14630">
                  <c:v>12.157</c:v>
                </c:pt>
                <c:pt idx="14631">
                  <c:v>12.157</c:v>
                </c:pt>
                <c:pt idx="14632">
                  <c:v>12.157999999999999</c:v>
                </c:pt>
                <c:pt idx="14633">
                  <c:v>12.159000000000001</c:v>
                </c:pt>
                <c:pt idx="14634">
                  <c:v>12.16</c:v>
                </c:pt>
                <c:pt idx="14635">
                  <c:v>12.161</c:v>
                </c:pt>
                <c:pt idx="14636">
                  <c:v>12.162000000000001</c:v>
                </c:pt>
                <c:pt idx="14637">
                  <c:v>12.162000000000001</c:v>
                </c:pt>
                <c:pt idx="14638">
                  <c:v>12.163</c:v>
                </c:pt>
                <c:pt idx="14639">
                  <c:v>12.164</c:v>
                </c:pt>
                <c:pt idx="14640">
                  <c:v>12.164999999999999</c:v>
                </c:pt>
                <c:pt idx="14641">
                  <c:v>12.166</c:v>
                </c:pt>
                <c:pt idx="14642">
                  <c:v>12.167</c:v>
                </c:pt>
                <c:pt idx="14643">
                  <c:v>12.167</c:v>
                </c:pt>
                <c:pt idx="14644">
                  <c:v>12.167999999999999</c:v>
                </c:pt>
                <c:pt idx="14645">
                  <c:v>12.169</c:v>
                </c:pt>
                <c:pt idx="14646">
                  <c:v>12.17</c:v>
                </c:pt>
                <c:pt idx="14647">
                  <c:v>12.170999999999999</c:v>
                </c:pt>
                <c:pt idx="14648">
                  <c:v>12.172000000000001</c:v>
                </c:pt>
                <c:pt idx="14649">
                  <c:v>12.172000000000001</c:v>
                </c:pt>
                <c:pt idx="14650">
                  <c:v>12.173</c:v>
                </c:pt>
                <c:pt idx="14651">
                  <c:v>12.173999999999999</c:v>
                </c:pt>
                <c:pt idx="14652">
                  <c:v>12.175000000000001</c:v>
                </c:pt>
                <c:pt idx="14653">
                  <c:v>12.176</c:v>
                </c:pt>
                <c:pt idx="14654">
                  <c:v>12.177</c:v>
                </c:pt>
                <c:pt idx="14655">
                  <c:v>12.177</c:v>
                </c:pt>
                <c:pt idx="14656">
                  <c:v>12.178000000000001</c:v>
                </c:pt>
                <c:pt idx="14657">
                  <c:v>12.179</c:v>
                </c:pt>
                <c:pt idx="14658">
                  <c:v>12.18</c:v>
                </c:pt>
                <c:pt idx="14659">
                  <c:v>12.180999999999999</c:v>
                </c:pt>
                <c:pt idx="14660">
                  <c:v>12.182</c:v>
                </c:pt>
                <c:pt idx="14661">
                  <c:v>12.182</c:v>
                </c:pt>
                <c:pt idx="14662">
                  <c:v>12.183</c:v>
                </c:pt>
                <c:pt idx="14663">
                  <c:v>12.183999999999999</c:v>
                </c:pt>
                <c:pt idx="14664">
                  <c:v>12.185</c:v>
                </c:pt>
                <c:pt idx="14665">
                  <c:v>12.186</c:v>
                </c:pt>
                <c:pt idx="14666">
                  <c:v>12.186999999999999</c:v>
                </c:pt>
                <c:pt idx="14667">
                  <c:v>12.186999999999999</c:v>
                </c:pt>
                <c:pt idx="14668">
                  <c:v>12.188000000000001</c:v>
                </c:pt>
                <c:pt idx="14669">
                  <c:v>12.189</c:v>
                </c:pt>
                <c:pt idx="14670">
                  <c:v>12.19</c:v>
                </c:pt>
                <c:pt idx="14671">
                  <c:v>12.191000000000001</c:v>
                </c:pt>
                <c:pt idx="14672">
                  <c:v>12.192</c:v>
                </c:pt>
                <c:pt idx="14673">
                  <c:v>12.192</c:v>
                </c:pt>
                <c:pt idx="14674">
                  <c:v>12.193</c:v>
                </c:pt>
                <c:pt idx="14675">
                  <c:v>12.194000000000001</c:v>
                </c:pt>
                <c:pt idx="14676">
                  <c:v>12.195</c:v>
                </c:pt>
                <c:pt idx="14677">
                  <c:v>12.196</c:v>
                </c:pt>
                <c:pt idx="14678">
                  <c:v>12.196999999999999</c:v>
                </c:pt>
                <c:pt idx="14679">
                  <c:v>12.196999999999999</c:v>
                </c:pt>
                <c:pt idx="14680">
                  <c:v>12.198</c:v>
                </c:pt>
                <c:pt idx="14681">
                  <c:v>12.199</c:v>
                </c:pt>
                <c:pt idx="14682">
                  <c:v>12.2</c:v>
                </c:pt>
                <c:pt idx="14683">
                  <c:v>12.201000000000001</c:v>
                </c:pt>
                <c:pt idx="14684">
                  <c:v>12.202</c:v>
                </c:pt>
                <c:pt idx="14685">
                  <c:v>12.202</c:v>
                </c:pt>
                <c:pt idx="14686">
                  <c:v>12.202999999999999</c:v>
                </c:pt>
                <c:pt idx="14687">
                  <c:v>12.204000000000001</c:v>
                </c:pt>
                <c:pt idx="14688">
                  <c:v>12.205</c:v>
                </c:pt>
                <c:pt idx="14689">
                  <c:v>12.206</c:v>
                </c:pt>
                <c:pt idx="14690">
                  <c:v>12.207000000000001</c:v>
                </c:pt>
                <c:pt idx="14691">
                  <c:v>12.207000000000001</c:v>
                </c:pt>
                <c:pt idx="14692">
                  <c:v>12.208</c:v>
                </c:pt>
                <c:pt idx="14693">
                  <c:v>12.209</c:v>
                </c:pt>
                <c:pt idx="14694">
                  <c:v>12.21</c:v>
                </c:pt>
                <c:pt idx="14695">
                  <c:v>12.211</c:v>
                </c:pt>
                <c:pt idx="14696">
                  <c:v>12.211</c:v>
                </c:pt>
                <c:pt idx="14697">
                  <c:v>12.212</c:v>
                </c:pt>
                <c:pt idx="14698">
                  <c:v>12.212999999999999</c:v>
                </c:pt>
                <c:pt idx="14699">
                  <c:v>12.214</c:v>
                </c:pt>
                <c:pt idx="14700">
                  <c:v>12.215</c:v>
                </c:pt>
                <c:pt idx="14701">
                  <c:v>12.215999999999999</c:v>
                </c:pt>
                <c:pt idx="14702">
                  <c:v>12.215999999999999</c:v>
                </c:pt>
                <c:pt idx="14703">
                  <c:v>12.217000000000001</c:v>
                </c:pt>
                <c:pt idx="14704">
                  <c:v>12.218</c:v>
                </c:pt>
                <c:pt idx="14705">
                  <c:v>12.218999999999999</c:v>
                </c:pt>
                <c:pt idx="14706">
                  <c:v>12.22</c:v>
                </c:pt>
                <c:pt idx="14707">
                  <c:v>12.221</c:v>
                </c:pt>
                <c:pt idx="14708">
                  <c:v>12.221</c:v>
                </c:pt>
                <c:pt idx="14709">
                  <c:v>12.222</c:v>
                </c:pt>
                <c:pt idx="14710">
                  <c:v>12.223000000000001</c:v>
                </c:pt>
                <c:pt idx="14711">
                  <c:v>12.224</c:v>
                </c:pt>
                <c:pt idx="14712">
                  <c:v>12.225</c:v>
                </c:pt>
                <c:pt idx="14713">
                  <c:v>12.226000000000001</c:v>
                </c:pt>
                <c:pt idx="14714">
                  <c:v>12.226000000000001</c:v>
                </c:pt>
                <c:pt idx="14715">
                  <c:v>12.227</c:v>
                </c:pt>
                <c:pt idx="14716">
                  <c:v>12.228</c:v>
                </c:pt>
                <c:pt idx="14717">
                  <c:v>12.228999999999999</c:v>
                </c:pt>
                <c:pt idx="14718">
                  <c:v>12.23</c:v>
                </c:pt>
                <c:pt idx="14719">
                  <c:v>12.231</c:v>
                </c:pt>
                <c:pt idx="14720">
                  <c:v>12.231</c:v>
                </c:pt>
                <c:pt idx="14721">
                  <c:v>12.231999999999999</c:v>
                </c:pt>
                <c:pt idx="14722">
                  <c:v>12.233000000000001</c:v>
                </c:pt>
                <c:pt idx="14723">
                  <c:v>12.234</c:v>
                </c:pt>
                <c:pt idx="14724">
                  <c:v>12.234999999999999</c:v>
                </c:pt>
                <c:pt idx="14725">
                  <c:v>12.236000000000001</c:v>
                </c:pt>
                <c:pt idx="14726">
                  <c:v>12.236000000000001</c:v>
                </c:pt>
                <c:pt idx="14727">
                  <c:v>12.237</c:v>
                </c:pt>
                <c:pt idx="14728">
                  <c:v>12.238</c:v>
                </c:pt>
                <c:pt idx="14729">
                  <c:v>12.239000000000001</c:v>
                </c:pt>
                <c:pt idx="14730">
                  <c:v>12.24</c:v>
                </c:pt>
                <c:pt idx="14731">
                  <c:v>12.241</c:v>
                </c:pt>
                <c:pt idx="14732">
                  <c:v>12.241</c:v>
                </c:pt>
                <c:pt idx="14733">
                  <c:v>12.242000000000001</c:v>
                </c:pt>
                <c:pt idx="14734">
                  <c:v>12.243</c:v>
                </c:pt>
                <c:pt idx="14735">
                  <c:v>12.244</c:v>
                </c:pt>
                <c:pt idx="14736">
                  <c:v>12.244999999999999</c:v>
                </c:pt>
                <c:pt idx="14737">
                  <c:v>12.246</c:v>
                </c:pt>
                <c:pt idx="14738">
                  <c:v>12.246</c:v>
                </c:pt>
                <c:pt idx="14739">
                  <c:v>12.247</c:v>
                </c:pt>
                <c:pt idx="14740">
                  <c:v>12.247999999999999</c:v>
                </c:pt>
                <c:pt idx="14741">
                  <c:v>12.249000000000001</c:v>
                </c:pt>
                <c:pt idx="14742">
                  <c:v>12.25</c:v>
                </c:pt>
                <c:pt idx="14743">
                  <c:v>12.250999999999999</c:v>
                </c:pt>
                <c:pt idx="14744">
                  <c:v>12.250999999999999</c:v>
                </c:pt>
                <c:pt idx="14745">
                  <c:v>12.252000000000001</c:v>
                </c:pt>
                <c:pt idx="14746">
                  <c:v>12.253</c:v>
                </c:pt>
                <c:pt idx="14747">
                  <c:v>12.254</c:v>
                </c:pt>
                <c:pt idx="14748">
                  <c:v>12.255000000000001</c:v>
                </c:pt>
                <c:pt idx="14749">
                  <c:v>12.256</c:v>
                </c:pt>
                <c:pt idx="14750">
                  <c:v>12.256</c:v>
                </c:pt>
                <c:pt idx="14751">
                  <c:v>12.257</c:v>
                </c:pt>
                <c:pt idx="14752">
                  <c:v>12.257999999999999</c:v>
                </c:pt>
                <c:pt idx="14753">
                  <c:v>12.259</c:v>
                </c:pt>
                <c:pt idx="14754">
                  <c:v>12.26</c:v>
                </c:pt>
                <c:pt idx="14755">
                  <c:v>12.26</c:v>
                </c:pt>
                <c:pt idx="14756">
                  <c:v>12.260999999999999</c:v>
                </c:pt>
                <c:pt idx="14757">
                  <c:v>12.262</c:v>
                </c:pt>
                <c:pt idx="14758">
                  <c:v>12.263</c:v>
                </c:pt>
                <c:pt idx="14759">
                  <c:v>12.263999999999999</c:v>
                </c:pt>
                <c:pt idx="14760">
                  <c:v>12.265000000000001</c:v>
                </c:pt>
                <c:pt idx="14761">
                  <c:v>12.265000000000001</c:v>
                </c:pt>
                <c:pt idx="14762">
                  <c:v>12.266</c:v>
                </c:pt>
                <c:pt idx="14763">
                  <c:v>12.266999999999999</c:v>
                </c:pt>
                <c:pt idx="14764">
                  <c:v>12.268000000000001</c:v>
                </c:pt>
                <c:pt idx="14765">
                  <c:v>12.269</c:v>
                </c:pt>
                <c:pt idx="14766">
                  <c:v>12.27</c:v>
                </c:pt>
                <c:pt idx="14767">
                  <c:v>12.27</c:v>
                </c:pt>
                <c:pt idx="14768">
                  <c:v>12.271000000000001</c:v>
                </c:pt>
                <c:pt idx="14769">
                  <c:v>12.272</c:v>
                </c:pt>
                <c:pt idx="14770">
                  <c:v>12.273</c:v>
                </c:pt>
                <c:pt idx="14771">
                  <c:v>12.273999999999999</c:v>
                </c:pt>
                <c:pt idx="14772">
                  <c:v>12.275</c:v>
                </c:pt>
                <c:pt idx="14773">
                  <c:v>12.275</c:v>
                </c:pt>
                <c:pt idx="14774">
                  <c:v>12.276</c:v>
                </c:pt>
                <c:pt idx="14775">
                  <c:v>12.276999999999999</c:v>
                </c:pt>
                <c:pt idx="14776">
                  <c:v>12.278</c:v>
                </c:pt>
                <c:pt idx="14777">
                  <c:v>12.279</c:v>
                </c:pt>
                <c:pt idx="14778">
                  <c:v>12.28</c:v>
                </c:pt>
                <c:pt idx="14779">
                  <c:v>12.28</c:v>
                </c:pt>
                <c:pt idx="14780">
                  <c:v>12.281000000000001</c:v>
                </c:pt>
                <c:pt idx="14781">
                  <c:v>12.282</c:v>
                </c:pt>
                <c:pt idx="14782">
                  <c:v>12.282999999999999</c:v>
                </c:pt>
                <c:pt idx="14783">
                  <c:v>12.284000000000001</c:v>
                </c:pt>
                <c:pt idx="14784">
                  <c:v>12.285</c:v>
                </c:pt>
                <c:pt idx="14785">
                  <c:v>12.285</c:v>
                </c:pt>
                <c:pt idx="14786">
                  <c:v>12.286</c:v>
                </c:pt>
                <c:pt idx="14787">
                  <c:v>12.287000000000001</c:v>
                </c:pt>
                <c:pt idx="14788">
                  <c:v>12.288</c:v>
                </c:pt>
                <c:pt idx="14789">
                  <c:v>12.289</c:v>
                </c:pt>
                <c:pt idx="14790">
                  <c:v>12.29</c:v>
                </c:pt>
                <c:pt idx="14791">
                  <c:v>12.29</c:v>
                </c:pt>
                <c:pt idx="14792">
                  <c:v>12.291</c:v>
                </c:pt>
                <c:pt idx="14793">
                  <c:v>12.292</c:v>
                </c:pt>
                <c:pt idx="14794">
                  <c:v>12.292999999999999</c:v>
                </c:pt>
                <c:pt idx="14795">
                  <c:v>12.294</c:v>
                </c:pt>
                <c:pt idx="14796">
                  <c:v>12.295</c:v>
                </c:pt>
                <c:pt idx="14797">
                  <c:v>12.295</c:v>
                </c:pt>
                <c:pt idx="14798">
                  <c:v>12.295999999999999</c:v>
                </c:pt>
                <c:pt idx="14799">
                  <c:v>12.297000000000001</c:v>
                </c:pt>
                <c:pt idx="14800">
                  <c:v>12.298</c:v>
                </c:pt>
                <c:pt idx="14801">
                  <c:v>12.298999999999999</c:v>
                </c:pt>
                <c:pt idx="14802">
                  <c:v>12.3</c:v>
                </c:pt>
                <c:pt idx="14803">
                  <c:v>12.3</c:v>
                </c:pt>
                <c:pt idx="14804">
                  <c:v>12.301</c:v>
                </c:pt>
                <c:pt idx="14805">
                  <c:v>12.302</c:v>
                </c:pt>
                <c:pt idx="14806">
                  <c:v>12.303000000000001</c:v>
                </c:pt>
                <c:pt idx="14807">
                  <c:v>12.304</c:v>
                </c:pt>
                <c:pt idx="14808">
                  <c:v>12.305</c:v>
                </c:pt>
                <c:pt idx="14809">
                  <c:v>12.305</c:v>
                </c:pt>
                <c:pt idx="14810">
                  <c:v>12.305999999999999</c:v>
                </c:pt>
                <c:pt idx="14811">
                  <c:v>12.307</c:v>
                </c:pt>
                <c:pt idx="14812">
                  <c:v>12.308</c:v>
                </c:pt>
                <c:pt idx="14813">
                  <c:v>12.308999999999999</c:v>
                </c:pt>
                <c:pt idx="14814">
                  <c:v>12.31</c:v>
                </c:pt>
                <c:pt idx="14815">
                  <c:v>12.31</c:v>
                </c:pt>
                <c:pt idx="14816">
                  <c:v>12.311</c:v>
                </c:pt>
                <c:pt idx="14817">
                  <c:v>12.311999999999999</c:v>
                </c:pt>
                <c:pt idx="14818">
                  <c:v>12.313000000000001</c:v>
                </c:pt>
                <c:pt idx="14819">
                  <c:v>12.314</c:v>
                </c:pt>
                <c:pt idx="14820">
                  <c:v>12.314</c:v>
                </c:pt>
                <c:pt idx="14821">
                  <c:v>12.315</c:v>
                </c:pt>
                <c:pt idx="14822">
                  <c:v>12.316000000000001</c:v>
                </c:pt>
                <c:pt idx="14823">
                  <c:v>12.317</c:v>
                </c:pt>
                <c:pt idx="14824">
                  <c:v>12.318</c:v>
                </c:pt>
                <c:pt idx="14825">
                  <c:v>12.319000000000001</c:v>
                </c:pt>
                <c:pt idx="14826">
                  <c:v>12.319000000000001</c:v>
                </c:pt>
                <c:pt idx="14827">
                  <c:v>12.32</c:v>
                </c:pt>
                <c:pt idx="14828">
                  <c:v>12.321</c:v>
                </c:pt>
                <c:pt idx="14829">
                  <c:v>12.321999999999999</c:v>
                </c:pt>
                <c:pt idx="14830">
                  <c:v>12.323</c:v>
                </c:pt>
                <c:pt idx="14831">
                  <c:v>12.324</c:v>
                </c:pt>
                <c:pt idx="14832">
                  <c:v>12.324</c:v>
                </c:pt>
                <c:pt idx="14833">
                  <c:v>12.324999999999999</c:v>
                </c:pt>
                <c:pt idx="14834">
                  <c:v>12.326000000000001</c:v>
                </c:pt>
                <c:pt idx="14835">
                  <c:v>12.327</c:v>
                </c:pt>
                <c:pt idx="14836">
                  <c:v>12.327999999999999</c:v>
                </c:pt>
                <c:pt idx="14837">
                  <c:v>12.329000000000001</c:v>
                </c:pt>
                <c:pt idx="14838">
                  <c:v>12.329000000000001</c:v>
                </c:pt>
                <c:pt idx="14839">
                  <c:v>12.33</c:v>
                </c:pt>
                <c:pt idx="14840">
                  <c:v>12.331</c:v>
                </c:pt>
                <c:pt idx="14841">
                  <c:v>12.332000000000001</c:v>
                </c:pt>
                <c:pt idx="14842">
                  <c:v>12.333</c:v>
                </c:pt>
                <c:pt idx="14843">
                  <c:v>12.334</c:v>
                </c:pt>
                <c:pt idx="14844">
                  <c:v>12.334</c:v>
                </c:pt>
                <c:pt idx="14845">
                  <c:v>12.335000000000001</c:v>
                </c:pt>
                <c:pt idx="14846">
                  <c:v>12.336</c:v>
                </c:pt>
                <c:pt idx="14847">
                  <c:v>12.337</c:v>
                </c:pt>
                <c:pt idx="14848">
                  <c:v>12.337999999999999</c:v>
                </c:pt>
                <c:pt idx="14849">
                  <c:v>12.339</c:v>
                </c:pt>
                <c:pt idx="14850">
                  <c:v>12.339</c:v>
                </c:pt>
                <c:pt idx="14851">
                  <c:v>12.34</c:v>
                </c:pt>
                <c:pt idx="14852">
                  <c:v>12.340999999999999</c:v>
                </c:pt>
                <c:pt idx="14853">
                  <c:v>12.342000000000001</c:v>
                </c:pt>
                <c:pt idx="14854">
                  <c:v>12.343</c:v>
                </c:pt>
                <c:pt idx="14855">
                  <c:v>12.343999999999999</c:v>
                </c:pt>
                <c:pt idx="14856">
                  <c:v>12.343999999999999</c:v>
                </c:pt>
                <c:pt idx="14857">
                  <c:v>12.345000000000001</c:v>
                </c:pt>
                <c:pt idx="14858">
                  <c:v>12.346</c:v>
                </c:pt>
                <c:pt idx="14859">
                  <c:v>12.347</c:v>
                </c:pt>
                <c:pt idx="14860">
                  <c:v>12.348000000000001</c:v>
                </c:pt>
                <c:pt idx="14861">
                  <c:v>12.349</c:v>
                </c:pt>
                <c:pt idx="14862">
                  <c:v>12.349</c:v>
                </c:pt>
                <c:pt idx="14863">
                  <c:v>12.35</c:v>
                </c:pt>
                <c:pt idx="14864">
                  <c:v>12.351000000000001</c:v>
                </c:pt>
                <c:pt idx="14865">
                  <c:v>12.352</c:v>
                </c:pt>
                <c:pt idx="14866">
                  <c:v>12.353</c:v>
                </c:pt>
                <c:pt idx="14867">
                  <c:v>12.353999999999999</c:v>
                </c:pt>
                <c:pt idx="14868">
                  <c:v>12.353999999999999</c:v>
                </c:pt>
                <c:pt idx="14869">
                  <c:v>12.355</c:v>
                </c:pt>
                <c:pt idx="14870">
                  <c:v>12.356</c:v>
                </c:pt>
                <c:pt idx="14871">
                  <c:v>12.356999999999999</c:v>
                </c:pt>
                <c:pt idx="14872">
                  <c:v>12.358000000000001</c:v>
                </c:pt>
                <c:pt idx="14873">
                  <c:v>12.359</c:v>
                </c:pt>
                <c:pt idx="14874">
                  <c:v>12.359</c:v>
                </c:pt>
                <c:pt idx="14875">
                  <c:v>12.36</c:v>
                </c:pt>
                <c:pt idx="14876">
                  <c:v>12.361000000000001</c:v>
                </c:pt>
                <c:pt idx="14877">
                  <c:v>12.362</c:v>
                </c:pt>
                <c:pt idx="14878">
                  <c:v>12.363</c:v>
                </c:pt>
                <c:pt idx="14879">
                  <c:v>12.363</c:v>
                </c:pt>
                <c:pt idx="14880">
                  <c:v>12.364000000000001</c:v>
                </c:pt>
                <c:pt idx="14881">
                  <c:v>12.365</c:v>
                </c:pt>
                <c:pt idx="14882">
                  <c:v>12.366</c:v>
                </c:pt>
                <c:pt idx="14883">
                  <c:v>12.367000000000001</c:v>
                </c:pt>
                <c:pt idx="14884">
                  <c:v>12.368</c:v>
                </c:pt>
                <c:pt idx="14885">
                  <c:v>12.368</c:v>
                </c:pt>
                <c:pt idx="14886">
                  <c:v>12.369</c:v>
                </c:pt>
                <c:pt idx="14887">
                  <c:v>12.37</c:v>
                </c:pt>
                <c:pt idx="14888">
                  <c:v>12.371</c:v>
                </c:pt>
                <c:pt idx="14889">
                  <c:v>12.372</c:v>
                </c:pt>
                <c:pt idx="14890">
                  <c:v>12.372999999999999</c:v>
                </c:pt>
                <c:pt idx="14891">
                  <c:v>12.372999999999999</c:v>
                </c:pt>
                <c:pt idx="14892">
                  <c:v>12.374000000000001</c:v>
                </c:pt>
                <c:pt idx="14893">
                  <c:v>12.375</c:v>
                </c:pt>
                <c:pt idx="14894">
                  <c:v>12.375999999999999</c:v>
                </c:pt>
                <c:pt idx="14895">
                  <c:v>12.377000000000001</c:v>
                </c:pt>
                <c:pt idx="14896">
                  <c:v>12.378</c:v>
                </c:pt>
                <c:pt idx="14897">
                  <c:v>12.378</c:v>
                </c:pt>
                <c:pt idx="14898">
                  <c:v>12.379</c:v>
                </c:pt>
                <c:pt idx="14899">
                  <c:v>12.38</c:v>
                </c:pt>
                <c:pt idx="14900">
                  <c:v>12.381</c:v>
                </c:pt>
                <c:pt idx="14901">
                  <c:v>12.382</c:v>
                </c:pt>
                <c:pt idx="14902">
                  <c:v>12.382999999999999</c:v>
                </c:pt>
                <c:pt idx="14903">
                  <c:v>12.382999999999999</c:v>
                </c:pt>
                <c:pt idx="14904">
                  <c:v>12.384</c:v>
                </c:pt>
                <c:pt idx="14905">
                  <c:v>12.385</c:v>
                </c:pt>
                <c:pt idx="14906">
                  <c:v>12.385999999999999</c:v>
                </c:pt>
                <c:pt idx="14907">
                  <c:v>12.387</c:v>
                </c:pt>
                <c:pt idx="14908">
                  <c:v>12.388</c:v>
                </c:pt>
                <c:pt idx="14909">
                  <c:v>12.388</c:v>
                </c:pt>
                <c:pt idx="14910">
                  <c:v>12.388999999999999</c:v>
                </c:pt>
                <c:pt idx="14911">
                  <c:v>12.39</c:v>
                </c:pt>
                <c:pt idx="14912">
                  <c:v>12.391</c:v>
                </c:pt>
                <c:pt idx="14913">
                  <c:v>12.391999999999999</c:v>
                </c:pt>
                <c:pt idx="14914">
                  <c:v>12.393000000000001</c:v>
                </c:pt>
                <c:pt idx="14915">
                  <c:v>12.393000000000001</c:v>
                </c:pt>
                <c:pt idx="14916">
                  <c:v>12.394</c:v>
                </c:pt>
                <c:pt idx="14917">
                  <c:v>12.395</c:v>
                </c:pt>
                <c:pt idx="14918">
                  <c:v>12.396000000000001</c:v>
                </c:pt>
                <c:pt idx="14919">
                  <c:v>12.397</c:v>
                </c:pt>
                <c:pt idx="14920">
                  <c:v>12.398</c:v>
                </c:pt>
                <c:pt idx="14921">
                  <c:v>12.398</c:v>
                </c:pt>
                <c:pt idx="14922">
                  <c:v>12.398999999999999</c:v>
                </c:pt>
                <c:pt idx="14923">
                  <c:v>12.4</c:v>
                </c:pt>
                <c:pt idx="14924">
                  <c:v>12.401</c:v>
                </c:pt>
                <c:pt idx="14925">
                  <c:v>12.401999999999999</c:v>
                </c:pt>
                <c:pt idx="14926">
                  <c:v>12.403</c:v>
                </c:pt>
                <c:pt idx="14927">
                  <c:v>12.403</c:v>
                </c:pt>
                <c:pt idx="14928">
                  <c:v>12.404</c:v>
                </c:pt>
                <c:pt idx="14929">
                  <c:v>12.404999999999999</c:v>
                </c:pt>
                <c:pt idx="14930">
                  <c:v>12.406000000000001</c:v>
                </c:pt>
                <c:pt idx="14931">
                  <c:v>12.407</c:v>
                </c:pt>
                <c:pt idx="14932">
                  <c:v>12.407999999999999</c:v>
                </c:pt>
                <c:pt idx="14933">
                  <c:v>12.407999999999999</c:v>
                </c:pt>
                <c:pt idx="14934">
                  <c:v>12.409000000000001</c:v>
                </c:pt>
                <c:pt idx="14935">
                  <c:v>12.41</c:v>
                </c:pt>
                <c:pt idx="14936">
                  <c:v>12.411</c:v>
                </c:pt>
                <c:pt idx="14937">
                  <c:v>12.412000000000001</c:v>
                </c:pt>
                <c:pt idx="14938">
                  <c:v>12.413</c:v>
                </c:pt>
                <c:pt idx="14939">
                  <c:v>12.413</c:v>
                </c:pt>
                <c:pt idx="14940">
                  <c:v>12.414</c:v>
                </c:pt>
                <c:pt idx="14941">
                  <c:v>12.414999999999999</c:v>
                </c:pt>
                <c:pt idx="14942">
                  <c:v>12.416</c:v>
                </c:pt>
                <c:pt idx="14943">
                  <c:v>12.417</c:v>
                </c:pt>
                <c:pt idx="14944">
                  <c:v>12.417</c:v>
                </c:pt>
                <c:pt idx="14945">
                  <c:v>12.417999999999999</c:v>
                </c:pt>
                <c:pt idx="14946">
                  <c:v>12.419</c:v>
                </c:pt>
                <c:pt idx="14947">
                  <c:v>12.42</c:v>
                </c:pt>
                <c:pt idx="14948">
                  <c:v>12.420999999999999</c:v>
                </c:pt>
                <c:pt idx="14949">
                  <c:v>12.422000000000001</c:v>
                </c:pt>
                <c:pt idx="14950">
                  <c:v>12.422000000000001</c:v>
                </c:pt>
                <c:pt idx="14951">
                  <c:v>12.423</c:v>
                </c:pt>
                <c:pt idx="14952">
                  <c:v>12.423999999999999</c:v>
                </c:pt>
                <c:pt idx="14953">
                  <c:v>12.425000000000001</c:v>
                </c:pt>
                <c:pt idx="14954">
                  <c:v>12.426</c:v>
                </c:pt>
                <c:pt idx="14955">
                  <c:v>12.427</c:v>
                </c:pt>
                <c:pt idx="14956">
                  <c:v>12.427</c:v>
                </c:pt>
                <c:pt idx="14957">
                  <c:v>12.428000000000001</c:v>
                </c:pt>
                <c:pt idx="14958">
                  <c:v>12.429</c:v>
                </c:pt>
                <c:pt idx="14959">
                  <c:v>12.43</c:v>
                </c:pt>
                <c:pt idx="14960">
                  <c:v>12.430999999999999</c:v>
                </c:pt>
                <c:pt idx="14961">
                  <c:v>12.432</c:v>
                </c:pt>
                <c:pt idx="14962">
                  <c:v>12.432</c:v>
                </c:pt>
                <c:pt idx="14963">
                  <c:v>12.433</c:v>
                </c:pt>
                <c:pt idx="14964">
                  <c:v>12.433999999999999</c:v>
                </c:pt>
                <c:pt idx="14965">
                  <c:v>12.435</c:v>
                </c:pt>
                <c:pt idx="14966">
                  <c:v>12.436</c:v>
                </c:pt>
                <c:pt idx="14967">
                  <c:v>12.436999999999999</c:v>
                </c:pt>
                <c:pt idx="14968">
                  <c:v>12.436999999999999</c:v>
                </c:pt>
                <c:pt idx="14969">
                  <c:v>12.438000000000001</c:v>
                </c:pt>
                <c:pt idx="14970">
                  <c:v>12.439</c:v>
                </c:pt>
                <c:pt idx="14971">
                  <c:v>12.44</c:v>
                </c:pt>
                <c:pt idx="14972">
                  <c:v>12.441000000000001</c:v>
                </c:pt>
                <c:pt idx="14973">
                  <c:v>12.442</c:v>
                </c:pt>
                <c:pt idx="14974">
                  <c:v>12.442</c:v>
                </c:pt>
                <c:pt idx="14975">
                  <c:v>12.443</c:v>
                </c:pt>
                <c:pt idx="14976">
                  <c:v>12.444000000000001</c:v>
                </c:pt>
                <c:pt idx="14977">
                  <c:v>12.445</c:v>
                </c:pt>
                <c:pt idx="14978">
                  <c:v>12.446</c:v>
                </c:pt>
                <c:pt idx="14979">
                  <c:v>12.446999999999999</c:v>
                </c:pt>
                <c:pt idx="14980">
                  <c:v>12.446999999999999</c:v>
                </c:pt>
                <c:pt idx="14981">
                  <c:v>12.448</c:v>
                </c:pt>
                <c:pt idx="14982">
                  <c:v>12.449</c:v>
                </c:pt>
                <c:pt idx="14983">
                  <c:v>12.45</c:v>
                </c:pt>
                <c:pt idx="14984">
                  <c:v>12.451000000000001</c:v>
                </c:pt>
                <c:pt idx="14985">
                  <c:v>12.452</c:v>
                </c:pt>
                <c:pt idx="14986">
                  <c:v>12.452</c:v>
                </c:pt>
                <c:pt idx="14987">
                  <c:v>12.452999999999999</c:v>
                </c:pt>
                <c:pt idx="14988">
                  <c:v>12.454000000000001</c:v>
                </c:pt>
                <c:pt idx="14989">
                  <c:v>12.455</c:v>
                </c:pt>
                <c:pt idx="14990">
                  <c:v>12.456</c:v>
                </c:pt>
                <c:pt idx="14991">
                  <c:v>12.457000000000001</c:v>
                </c:pt>
                <c:pt idx="14992">
                  <c:v>12.457000000000001</c:v>
                </c:pt>
                <c:pt idx="14993">
                  <c:v>12.458</c:v>
                </c:pt>
                <c:pt idx="14994">
                  <c:v>12.459</c:v>
                </c:pt>
                <c:pt idx="14995">
                  <c:v>12.46</c:v>
                </c:pt>
                <c:pt idx="14996">
                  <c:v>12.461</c:v>
                </c:pt>
                <c:pt idx="14997">
                  <c:v>12.462</c:v>
                </c:pt>
                <c:pt idx="14998">
                  <c:v>12.462</c:v>
                </c:pt>
                <c:pt idx="14999">
                  <c:v>12.462999999999999</c:v>
                </c:pt>
                <c:pt idx="15000">
                  <c:v>12.464</c:v>
                </c:pt>
                <c:pt idx="15001">
                  <c:v>12.465</c:v>
                </c:pt>
                <c:pt idx="15002">
                  <c:v>12.465999999999999</c:v>
                </c:pt>
                <c:pt idx="15003">
                  <c:v>12.465999999999999</c:v>
                </c:pt>
                <c:pt idx="15004">
                  <c:v>12.467000000000001</c:v>
                </c:pt>
                <c:pt idx="15005">
                  <c:v>12.468</c:v>
                </c:pt>
                <c:pt idx="15006">
                  <c:v>12.468999999999999</c:v>
                </c:pt>
                <c:pt idx="15007">
                  <c:v>12.47</c:v>
                </c:pt>
                <c:pt idx="15008">
                  <c:v>12.471</c:v>
                </c:pt>
                <c:pt idx="15009">
                  <c:v>12.471</c:v>
                </c:pt>
                <c:pt idx="15010">
                  <c:v>12.472</c:v>
                </c:pt>
                <c:pt idx="15011">
                  <c:v>12.473000000000001</c:v>
                </c:pt>
                <c:pt idx="15012">
                  <c:v>12.474</c:v>
                </c:pt>
                <c:pt idx="15013">
                  <c:v>12.475</c:v>
                </c:pt>
                <c:pt idx="15014">
                  <c:v>12.476000000000001</c:v>
                </c:pt>
                <c:pt idx="15015">
                  <c:v>12.476000000000001</c:v>
                </c:pt>
                <c:pt idx="15016">
                  <c:v>12.477</c:v>
                </c:pt>
                <c:pt idx="15017">
                  <c:v>12.478</c:v>
                </c:pt>
                <c:pt idx="15018">
                  <c:v>12.478999999999999</c:v>
                </c:pt>
                <c:pt idx="15019">
                  <c:v>12.48</c:v>
                </c:pt>
                <c:pt idx="15020">
                  <c:v>12.481</c:v>
                </c:pt>
                <c:pt idx="15021">
                  <c:v>12.481</c:v>
                </c:pt>
                <c:pt idx="15022">
                  <c:v>12.481999999999999</c:v>
                </c:pt>
                <c:pt idx="15023">
                  <c:v>12.483000000000001</c:v>
                </c:pt>
                <c:pt idx="15024">
                  <c:v>12.484</c:v>
                </c:pt>
                <c:pt idx="15025">
                  <c:v>12.484999999999999</c:v>
                </c:pt>
                <c:pt idx="15026">
                  <c:v>12.486000000000001</c:v>
                </c:pt>
                <c:pt idx="15027">
                  <c:v>12.486000000000001</c:v>
                </c:pt>
                <c:pt idx="15028">
                  <c:v>12.487</c:v>
                </c:pt>
                <c:pt idx="15029">
                  <c:v>12.488</c:v>
                </c:pt>
                <c:pt idx="15030">
                  <c:v>12.489000000000001</c:v>
                </c:pt>
                <c:pt idx="15031">
                  <c:v>12.49</c:v>
                </c:pt>
                <c:pt idx="15032">
                  <c:v>12.491</c:v>
                </c:pt>
                <c:pt idx="15033">
                  <c:v>12.491</c:v>
                </c:pt>
                <c:pt idx="15034">
                  <c:v>12.492000000000001</c:v>
                </c:pt>
                <c:pt idx="15035">
                  <c:v>12.493</c:v>
                </c:pt>
                <c:pt idx="15036">
                  <c:v>12.494</c:v>
                </c:pt>
                <c:pt idx="15037">
                  <c:v>12.494999999999999</c:v>
                </c:pt>
                <c:pt idx="15038">
                  <c:v>12.496</c:v>
                </c:pt>
                <c:pt idx="15039">
                  <c:v>12.496</c:v>
                </c:pt>
                <c:pt idx="15040">
                  <c:v>12.497</c:v>
                </c:pt>
                <c:pt idx="15041">
                  <c:v>12.497999999999999</c:v>
                </c:pt>
                <c:pt idx="15042">
                  <c:v>12.499000000000001</c:v>
                </c:pt>
                <c:pt idx="15043">
                  <c:v>12.5</c:v>
                </c:pt>
                <c:pt idx="15044">
                  <c:v>12.500999999999999</c:v>
                </c:pt>
                <c:pt idx="15045">
                  <c:v>12.500999999999999</c:v>
                </c:pt>
                <c:pt idx="15046">
                  <c:v>12.502000000000001</c:v>
                </c:pt>
                <c:pt idx="15047">
                  <c:v>12.503</c:v>
                </c:pt>
                <c:pt idx="15048">
                  <c:v>12.504</c:v>
                </c:pt>
                <c:pt idx="15049">
                  <c:v>12.505000000000001</c:v>
                </c:pt>
                <c:pt idx="15050">
                  <c:v>12.506</c:v>
                </c:pt>
                <c:pt idx="15051">
                  <c:v>12.506</c:v>
                </c:pt>
                <c:pt idx="15052">
                  <c:v>12.507</c:v>
                </c:pt>
                <c:pt idx="15053">
                  <c:v>12.507999999999999</c:v>
                </c:pt>
                <c:pt idx="15054">
                  <c:v>12.509</c:v>
                </c:pt>
                <c:pt idx="15055">
                  <c:v>12.51</c:v>
                </c:pt>
                <c:pt idx="15056">
                  <c:v>12.510999999999999</c:v>
                </c:pt>
                <c:pt idx="15057">
                  <c:v>12.510999999999999</c:v>
                </c:pt>
                <c:pt idx="15058">
                  <c:v>12.512</c:v>
                </c:pt>
                <c:pt idx="15059">
                  <c:v>12.513</c:v>
                </c:pt>
                <c:pt idx="15060">
                  <c:v>12.513999999999999</c:v>
                </c:pt>
                <c:pt idx="15061">
                  <c:v>12.515000000000001</c:v>
                </c:pt>
                <c:pt idx="15062">
                  <c:v>12.516</c:v>
                </c:pt>
                <c:pt idx="15063">
                  <c:v>12.516</c:v>
                </c:pt>
                <c:pt idx="15064">
                  <c:v>12.516999999999999</c:v>
                </c:pt>
                <c:pt idx="15065">
                  <c:v>12.518000000000001</c:v>
                </c:pt>
                <c:pt idx="15066">
                  <c:v>12.519</c:v>
                </c:pt>
                <c:pt idx="15067">
                  <c:v>12.52</c:v>
                </c:pt>
                <c:pt idx="15068">
                  <c:v>12.52</c:v>
                </c:pt>
                <c:pt idx="15069">
                  <c:v>12.521000000000001</c:v>
                </c:pt>
                <c:pt idx="15070">
                  <c:v>12.522</c:v>
                </c:pt>
                <c:pt idx="15071">
                  <c:v>12.523</c:v>
                </c:pt>
                <c:pt idx="15072">
                  <c:v>12.523999999999999</c:v>
                </c:pt>
                <c:pt idx="15073">
                  <c:v>12.525</c:v>
                </c:pt>
                <c:pt idx="15074">
                  <c:v>12.525</c:v>
                </c:pt>
                <c:pt idx="15075">
                  <c:v>12.526</c:v>
                </c:pt>
                <c:pt idx="15076">
                  <c:v>12.526999999999999</c:v>
                </c:pt>
                <c:pt idx="15077">
                  <c:v>12.528</c:v>
                </c:pt>
                <c:pt idx="15078">
                  <c:v>12.529</c:v>
                </c:pt>
                <c:pt idx="15079">
                  <c:v>12.53</c:v>
                </c:pt>
                <c:pt idx="15080">
                  <c:v>12.53</c:v>
                </c:pt>
                <c:pt idx="15081">
                  <c:v>12.531000000000001</c:v>
                </c:pt>
                <c:pt idx="15082">
                  <c:v>12.532</c:v>
                </c:pt>
                <c:pt idx="15083">
                  <c:v>12.532999999999999</c:v>
                </c:pt>
                <c:pt idx="15084">
                  <c:v>12.534000000000001</c:v>
                </c:pt>
                <c:pt idx="15085">
                  <c:v>12.535</c:v>
                </c:pt>
                <c:pt idx="15086">
                  <c:v>12.535</c:v>
                </c:pt>
                <c:pt idx="15087">
                  <c:v>12.536</c:v>
                </c:pt>
                <c:pt idx="15088">
                  <c:v>12.537000000000001</c:v>
                </c:pt>
                <c:pt idx="15089">
                  <c:v>12.538</c:v>
                </c:pt>
                <c:pt idx="15090">
                  <c:v>12.539</c:v>
                </c:pt>
                <c:pt idx="15091">
                  <c:v>12.54</c:v>
                </c:pt>
                <c:pt idx="15092">
                  <c:v>12.54</c:v>
                </c:pt>
                <c:pt idx="15093">
                  <c:v>12.541</c:v>
                </c:pt>
                <c:pt idx="15094">
                  <c:v>12.542</c:v>
                </c:pt>
                <c:pt idx="15095">
                  <c:v>12.542999999999999</c:v>
                </c:pt>
                <c:pt idx="15096">
                  <c:v>12.544</c:v>
                </c:pt>
                <c:pt idx="15097">
                  <c:v>12.545</c:v>
                </c:pt>
                <c:pt idx="15098">
                  <c:v>12.545</c:v>
                </c:pt>
                <c:pt idx="15099">
                  <c:v>12.545999999999999</c:v>
                </c:pt>
                <c:pt idx="15100">
                  <c:v>12.547000000000001</c:v>
                </c:pt>
                <c:pt idx="15101">
                  <c:v>12.548</c:v>
                </c:pt>
                <c:pt idx="15102">
                  <c:v>12.548999999999999</c:v>
                </c:pt>
                <c:pt idx="15103">
                  <c:v>12.55</c:v>
                </c:pt>
                <c:pt idx="15104">
                  <c:v>12.55</c:v>
                </c:pt>
                <c:pt idx="15105">
                  <c:v>12.551</c:v>
                </c:pt>
                <c:pt idx="15106">
                  <c:v>12.552</c:v>
                </c:pt>
                <c:pt idx="15107">
                  <c:v>12.553000000000001</c:v>
                </c:pt>
                <c:pt idx="15108">
                  <c:v>12.554</c:v>
                </c:pt>
                <c:pt idx="15109">
                  <c:v>12.555</c:v>
                </c:pt>
                <c:pt idx="15110">
                  <c:v>12.555</c:v>
                </c:pt>
                <c:pt idx="15111">
                  <c:v>12.555999999999999</c:v>
                </c:pt>
                <c:pt idx="15112">
                  <c:v>12.557</c:v>
                </c:pt>
                <c:pt idx="15113">
                  <c:v>12.558</c:v>
                </c:pt>
                <c:pt idx="15114">
                  <c:v>12.558999999999999</c:v>
                </c:pt>
                <c:pt idx="15115">
                  <c:v>12.56</c:v>
                </c:pt>
                <c:pt idx="15116">
                  <c:v>12.56</c:v>
                </c:pt>
                <c:pt idx="15117">
                  <c:v>12.561</c:v>
                </c:pt>
                <c:pt idx="15118">
                  <c:v>12.561999999999999</c:v>
                </c:pt>
                <c:pt idx="15119">
                  <c:v>12.563000000000001</c:v>
                </c:pt>
                <c:pt idx="15120">
                  <c:v>12.564</c:v>
                </c:pt>
                <c:pt idx="15121">
                  <c:v>12.565</c:v>
                </c:pt>
                <c:pt idx="15122">
                  <c:v>12.565</c:v>
                </c:pt>
                <c:pt idx="15123">
                  <c:v>12.566000000000001</c:v>
                </c:pt>
                <c:pt idx="15124">
                  <c:v>12.567</c:v>
                </c:pt>
                <c:pt idx="15125">
                  <c:v>12.568</c:v>
                </c:pt>
                <c:pt idx="15126">
                  <c:v>12.569000000000001</c:v>
                </c:pt>
                <c:pt idx="15127">
                  <c:v>12.569000000000001</c:v>
                </c:pt>
                <c:pt idx="15128">
                  <c:v>12.57</c:v>
                </c:pt>
                <c:pt idx="15129">
                  <c:v>12.571</c:v>
                </c:pt>
                <c:pt idx="15130">
                  <c:v>12.571999999999999</c:v>
                </c:pt>
                <c:pt idx="15131">
                  <c:v>12.573</c:v>
                </c:pt>
                <c:pt idx="15132">
                  <c:v>12.574</c:v>
                </c:pt>
                <c:pt idx="15133">
                  <c:v>12.574</c:v>
                </c:pt>
                <c:pt idx="15134">
                  <c:v>12.574999999999999</c:v>
                </c:pt>
                <c:pt idx="15135">
                  <c:v>12.576000000000001</c:v>
                </c:pt>
                <c:pt idx="15136">
                  <c:v>12.577</c:v>
                </c:pt>
                <c:pt idx="15137">
                  <c:v>12.577999999999999</c:v>
                </c:pt>
                <c:pt idx="15138">
                  <c:v>12.579000000000001</c:v>
                </c:pt>
                <c:pt idx="15139">
                  <c:v>12.579000000000001</c:v>
                </c:pt>
                <c:pt idx="15140">
                  <c:v>12.58</c:v>
                </c:pt>
                <c:pt idx="15141">
                  <c:v>12.581</c:v>
                </c:pt>
                <c:pt idx="15142">
                  <c:v>12.582000000000001</c:v>
                </c:pt>
                <c:pt idx="15143">
                  <c:v>12.583</c:v>
                </c:pt>
                <c:pt idx="15144">
                  <c:v>12.584</c:v>
                </c:pt>
                <c:pt idx="15145">
                  <c:v>12.584</c:v>
                </c:pt>
                <c:pt idx="15146">
                  <c:v>12.585000000000001</c:v>
                </c:pt>
                <c:pt idx="15147">
                  <c:v>12.586</c:v>
                </c:pt>
                <c:pt idx="15148">
                  <c:v>12.587</c:v>
                </c:pt>
                <c:pt idx="15149">
                  <c:v>12.587999999999999</c:v>
                </c:pt>
                <c:pt idx="15150">
                  <c:v>12.589</c:v>
                </c:pt>
                <c:pt idx="15151">
                  <c:v>12.589</c:v>
                </c:pt>
                <c:pt idx="15152">
                  <c:v>12.59</c:v>
                </c:pt>
                <c:pt idx="15153">
                  <c:v>12.590999999999999</c:v>
                </c:pt>
                <c:pt idx="15154">
                  <c:v>12.592000000000001</c:v>
                </c:pt>
                <c:pt idx="15155">
                  <c:v>12.593</c:v>
                </c:pt>
                <c:pt idx="15156">
                  <c:v>12.593999999999999</c:v>
                </c:pt>
                <c:pt idx="15157">
                  <c:v>12.593999999999999</c:v>
                </c:pt>
                <c:pt idx="15158">
                  <c:v>12.595000000000001</c:v>
                </c:pt>
                <c:pt idx="15159">
                  <c:v>12.596</c:v>
                </c:pt>
                <c:pt idx="15160">
                  <c:v>12.597</c:v>
                </c:pt>
                <c:pt idx="15161">
                  <c:v>12.598000000000001</c:v>
                </c:pt>
                <c:pt idx="15162">
                  <c:v>12.599</c:v>
                </c:pt>
                <c:pt idx="15163">
                  <c:v>12.599</c:v>
                </c:pt>
                <c:pt idx="15164">
                  <c:v>12.6</c:v>
                </c:pt>
                <c:pt idx="15165">
                  <c:v>12.601000000000001</c:v>
                </c:pt>
                <c:pt idx="15166">
                  <c:v>12.602</c:v>
                </c:pt>
                <c:pt idx="15167">
                  <c:v>12.603</c:v>
                </c:pt>
                <c:pt idx="15168">
                  <c:v>12.603999999999999</c:v>
                </c:pt>
                <c:pt idx="15169">
                  <c:v>12.603999999999999</c:v>
                </c:pt>
                <c:pt idx="15170">
                  <c:v>12.605</c:v>
                </c:pt>
                <c:pt idx="15171">
                  <c:v>12.606</c:v>
                </c:pt>
                <c:pt idx="15172">
                  <c:v>12.606999999999999</c:v>
                </c:pt>
                <c:pt idx="15173">
                  <c:v>12.608000000000001</c:v>
                </c:pt>
                <c:pt idx="15174">
                  <c:v>12.609</c:v>
                </c:pt>
                <c:pt idx="15175">
                  <c:v>12.609</c:v>
                </c:pt>
                <c:pt idx="15176">
                  <c:v>12.61</c:v>
                </c:pt>
                <c:pt idx="15177">
                  <c:v>12.611000000000001</c:v>
                </c:pt>
                <c:pt idx="15178">
                  <c:v>12.612</c:v>
                </c:pt>
                <c:pt idx="15179">
                  <c:v>12.613</c:v>
                </c:pt>
                <c:pt idx="15180">
                  <c:v>12.614000000000001</c:v>
                </c:pt>
                <c:pt idx="15181">
                  <c:v>12.614000000000001</c:v>
                </c:pt>
                <c:pt idx="15182">
                  <c:v>12.615</c:v>
                </c:pt>
                <c:pt idx="15183">
                  <c:v>12.616</c:v>
                </c:pt>
                <c:pt idx="15184">
                  <c:v>12.617000000000001</c:v>
                </c:pt>
                <c:pt idx="15185">
                  <c:v>12.618</c:v>
                </c:pt>
                <c:pt idx="15186">
                  <c:v>12.619</c:v>
                </c:pt>
                <c:pt idx="15187">
                  <c:v>12.619</c:v>
                </c:pt>
                <c:pt idx="15188">
                  <c:v>12.62</c:v>
                </c:pt>
                <c:pt idx="15189">
                  <c:v>12.621</c:v>
                </c:pt>
                <c:pt idx="15190">
                  <c:v>12.622</c:v>
                </c:pt>
                <c:pt idx="15191">
                  <c:v>12.622999999999999</c:v>
                </c:pt>
                <c:pt idx="15192">
                  <c:v>12.622999999999999</c:v>
                </c:pt>
                <c:pt idx="15193">
                  <c:v>12.624000000000001</c:v>
                </c:pt>
                <c:pt idx="15194">
                  <c:v>12.625</c:v>
                </c:pt>
                <c:pt idx="15195">
                  <c:v>12.625999999999999</c:v>
                </c:pt>
                <c:pt idx="15196">
                  <c:v>12.627000000000001</c:v>
                </c:pt>
                <c:pt idx="15197">
                  <c:v>12.628</c:v>
                </c:pt>
                <c:pt idx="15198">
                  <c:v>12.628</c:v>
                </c:pt>
                <c:pt idx="15199">
                  <c:v>12.629</c:v>
                </c:pt>
                <c:pt idx="15200">
                  <c:v>12.63</c:v>
                </c:pt>
                <c:pt idx="15201">
                  <c:v>12.631</c:v>
                </c:pt>
                <c:pt idx="15202">
                  <c:v>12.632</c:v>
                </c:pt>
                <c:pt idx="15203">
                  <c:v>12.632999999999999</c:v>
                </c:pt>
                <c:pt idx="15204">
                  <c:v>12.632999999999999</c:v>
                </c:pt>
                <c:pt idx="15205">
                  <c:v>12.634</c:v>
                </c:pt>
                <c:pt idx="15206">
                  <c:v>12.635</c:v>
                </c:pt>
                <c:pt idx="15207">
                  <c:v>12.635999999999999</c:v>
                </c:pt>
                <c:pt idx="15208">
                  <c:v>12.637</c:v>
                </c:pt>
                <c:pt idx="15209">
                  <c:v>12.638</c:v>
                </c:pt>
                <c:pt idx="15210">
                  <c:v>12.638</c:v>
                </c:pt>
                <c:pt idx="15211">
                  <c:v>12.638999999999999</c:v>
                </c:pt>
                <c:pt idx="15212">
                  <c:v>12.64</c:v>
                </c:pt>
                <c:pt idx="15213">
                  <c:v>12.641</c:v>
                </c:pt>
                <c:pt idx="15214">
                  <c:v>12.641999999999999</c:v>
                </c:pt>
                <c:pt idx="15215">
                  <c:v>12.643000000000001</c:v>
                </c:pt>
                <c:pt idx="15216">
                  <c:v>12.643000000000001</c:v>
                </c:pt>
                <c:pt idx="15217">
                  <c:v>12.644</c:v>
                </c:pt>
                <c:pt idx="15218">
                  <c:v>12.645</c:v>
                </c:pt>
                <c:pt idx="15219">
                  <c:v>12.646000000000001</c:v>
                </c:pt>
                <c:pt idx="15220">
                  <c:v>12.647</c:v>
                </c:pt>
                <c:pt idx="15221">
                  <c:v>12.648</c:v>
                </c:pt>
                <c:pt idx="15222">
                  <c:v>12.648</c:v>
                </c:pt>
                <c:pt idx="15223">
                  <c:v>12.648999999999999</c:v>
                </c:pt>
                <c:pt idx="15224">
                  <c:v>12.65</c:v>
                </c:pt>
                <c:pt idx="15225">
                  <c:v>12.651</c:v>
                </c:pt>
                <c:pt idx="15226">
                  <c:v>12.651999999999999</c:v>
                </c:pt>
                <c:pt idx="15227">
                  <c:v>12.653</c:v>
                </c:pt>
                <c:pt idx="15228">
                  <c:v>12.653</c:v>
                </c:pt>
                <c:pt idx="15229">
                  <c:v>12.654</c:v>
                </c:pt>
                <c:pt idx="15230">
                  <c:v>12.654999999999999</c:v>
                </c:pt>
                <c:pt idx="15231">
                  <c:v>12.656000000000001</c:v>
                </c:pt>
                <c:pt idx="15232">
                  <c:v>12.657</c:v>
                </c:pt>
                <c:pt idx="15233">
                  <c:v>12.657999999999999</c:v>
                </c:pt>
                <c:pt idx="15234">
                  <c:v>12.657999999999999</c:v>
                </c:pt>
                <c:pt idx="15235">
                  <c:v>12.659000000000001</c:v>
                </c:pt>
                <c:pt idx="15236">
                  <c:v>12.66</c:v>
                </c:pt>
                <c:pt idx="15237">
                  <c:v>12.661</c:v>
                </c:pt>
                <c:pt idx="15238">
                  <c:v>12.662000000000001</c:v>
                </c:pt>
                <c:pt idx="15239">
                  <c:v>12.663</c:v>
                </c:pt>
                <c:pt idx="15240">
                  <c:v>12.663</c:v>
                </c:pt>
                <c:pt idx="15241">
                  <c:v>12.664</c:v>
                </c:pt>
                <c:pt idx="15242">
                  <c:v>12.664999999999999</c:v>
                </c:pt>
                <c:pt idx="15243">
                  <c:v>12.666</c:v>
                </c:pt>
                <c:pt idx="15244">
                  <c:v>12.667</c:v>
                </c:pt>
                <c:pt idx="15245">
                  <c:v>12.667999999999999</c:v>
                </c:pt>
                <c:pt idx="15246">
                  <c:v>12.667999999999999</c:v>
                </c:pt>
                <c:pt idx="15247">
                  <c:v>12.669</c:v>
                </c:pt>
                <c:pt idx="15248">
                  <c:v>12.67</c:v>
                </c:pt>
                <c:pt idx="15249">
                  <c:v>12.670999999999999</c:v>
                </c:pt>
                <c:pt idx="15250">
                  <c:v>12.672000000000001</c:v>
                </c:pt>
                <c:pt idx="15251">
                  <c:v>12.672000000000001</c:v>
                </c:pt>
                <c:pt idx="15252">
                  <c:v>12.673</c:v>
                </c:pt>
                <c:pt idx="15253">
                  <c:v>12.673999999999999</c:v>
                </c:pt>
                <c:pt idx="15254">
                  <c:v>12.675000000000001</c:v>
                </c:pt>
                <c:pt idx="15255">
                  <c:v>12.676</c:v>
                </c:pt>
                <c:pt idx="15256">
                  <c:v>12.677</c:v>
                </c:pt>
                <c:pt idx="15257">
                  <c:v>12.677</c:v>
                </c:pt>
                <c:pt idx="15258">
                  <c:v>12.678000000000001</c:v>
                </c:pt>
                <c:pt idx="15259">
                  <c:v>12.679</c:v>
                </c:pt>
                <c:pt idx="15260">
                  <c:v>12.68</c:v>
                </c:pt>
                <c:pt idx="15261">
                  <c:v>12.680999999999999</c:v>
                </c:pt>
                <c:pt idx="15262">
                  <c:v>12.682</c:v>
                </c:pt>
                <c:pt idx="15263">
                  <c:v>12.682</c:v>
                </c:pt>
                <c:pt idx="15264">
                  <c:v>12.683</c:v>
                </c:pt>
                <c:pt idx="15265">
                  <c:v>12.683999999999999</c:v>
                </c:pt>
                <c:pt idx="15266">
                  <c:v>12.685</c:v>
                </c:pt>
                <c:pt idx="15267">
                  <c:v>12.686</c:v>
                </c:pt>
                <c:pt idx="15268">
                  <c:v>12.686999999999999</c:v>
                </c:pt>
                <c:pt idx="15269">
                  <c:v>12.686999999999999</c:v>
                </c:pt>
                <c:pt idx="15270">
                  <c:v>12.688000000000001</c:v>
                </c:pt>
                <c:pt idx="15271">
                  <c:v>12.689</c:v>
                </c:pt>
                <c:pt idx="15272">
                  <c:v>12.69</c:v>
                </c:pt>
                <c:pt idx="15273">
                  <c:v>12.691000000000001</c:v>
                </c:pt>
                <c:pt idx="15274">
                  <c:v>12.692</c:v>
                </c:pt>
                <c:pt idx="15275">
                  <c:v>12.692</c:v>
                </c:pt>
                <c:pt idx="15276">
                  <c:v>12.693</c:v>
                </c:pt>
                <c:pt idx="15277">
                  <c:v>12.694000000000001</c:v>
                </c:pt>
                <c:pt idx="15278">
                  <c:v>12.695</c:v>
                </c:pt>
                <c:pt idx="15279">
                  <c:v>12.696</c:v>
                </c:pt>
                <c:pt idx="15280">
                  <c:v>12.696999999999999</c:v>
                </c:pt>
                <c:pt idx="15281">
                  <c:v>12.696999999999999</c:v>
                </c:pt>
                <c:pt idx="15282">
                  <c:v>12.698</c:v>
                </c:pt>
                <c:pt idx="15283">
                  <c:v>12.699</c:v>
                </c:pt>
                <c:pt idx="15284">
                  <c:v>12.7</c:v>
                </c:pt>
                <c:pt idx="15285">
                  <c:v>12.701000000000001</c:v>
                </c:pt>
                <c:pt idx="15286">
                  <c:v>12.702</c:v>
                </c:pt>
                <c:pt idx="15287">
                  <c:v>12.702</c:v>
                </c:pt>
                <c:pt idx="15288">
                  <c:v>12.702999999999999</c:v>
                </c:pt>
                <c:pt idx="15289">
                  <c:v>12.704000000000001</c:v>
                </c:pt>
                <c:pt idx="15290">
                  <c:v>12.705</c:v>
                </c:pt>
                <c:pt idx="15291">
                  <c:v>12.706</c:v>
                </c:pt>
                <c:pt idx="15292">
                  <c:v>12.707000000000001</c:v>
                </c:pt>
                <c:pt idx="15293">
                  <c:v>12.707000000000001</c:v>
                </c:pt>
                <c:pt idx="15294">
                  <c:v>12.708</c:v>
                </c:pt>
                <c:pt idx="15295">
                  <c:v>12.709</c:v>
                </c:pt>
                <c:pt idx="15296">
                  <c:v>12.71</c:v>
                </c:pt>
                <c:pt idx="15297">
                  <c:v>12.711</c:v>
                </c:pt>
                <c:pt idx="15298">
                  <c:v>12.712</c:v>
                </c:pt>
                <c:pt idx="15299">
                  <c:v>12.712</c:v>
                </c:pt>
                <c:pt idx="15300">
                  <c:v>12.712999999999999</c:v>
                </c:pt>
                <c:pt idx="15301">
                  <c:v>12.714</c:v>
                </c:pt>
                <c:pt idx="15302">
                  <c:v>12.715</c:v>
                </c:pt>
                <c:pt idx="15303">
                  <c:v>12.715999999999999</c:v>
                </c:pt>
                <c:pt idx="15304">
                  <c:v>12.717000000000001</c:v>
                </c:pt>
                <c:pt idx="15305">
                  <c:v>12.717000000000001</c:v>
                </c:pt>
                <c:pt idx="15306">
                  <c:v>12.718</c:v>
                </c:pt>
                <c:pt idx="15307">
                  <c:v>12.718999999999999</c:v>
                </c:pt>
                <c:pt idx="15308">
                  <c:v>12.72</c:v>
                </c:pt>
                <c:pt idx="15309">
                  <c:v>12.721</c:v>
                </c:pt>
                <c:pt idx="15310">
                  <c:v>12.722</c:v>
                </c:pt>
                <c:pt idx="15311">
                  <c:v>12.722</c:v>
                </c:pt>
                <c:pt idx="15312">
                  <c:v>12.723000000000001</c:v>
                </c:pt>
                <c:pt idx="15313">
                  <c:v>12.724</c:v>
                </c:pt>
                <c:pt idx="15314">
                  <c:v>12.725</c:v>
                </c:pt>
                <c:pt idx="15315">
                  <c:v>12.726000000000001</c:v>
                </c:pt>
                <c:pt idx="15316">
                  <c:v>12.726000000000001</c:v>
                </c:pt>
                <c:pt idx="15317">
                  <c:v>12.727</c:v>
                </c:pt>
                <c:pt idx="15318">
                  <c:v>12.728</c:v>
                </c:pt>
                <c:pt idx="15319">
                  <c:v>12.728999999999999</c:v>
                </c:pt>
                <c:pt idx="15320">
                  <c:v>12.73</c:v>
                </c:pt>
                <c:pt idx="15321">
                  <c:v>12.731</c:v>
                </c:pt>
                <c:pt idx="15322">
                  <c:v>12.731</c:v>
                </c:pt>
                <c:pt idx="15323">
                  <c:v>12.731999999999999</c:v>
                </c:pt>
                <c:pt idx="15324">
                  <c:v>12.733000000000001</c:v>
                </c:pt>
                <c:pt idx="15325">
                  <c:v>12.734</c:v>
                </c:pt>
                <c:pt idx="15326">
                  <c:v>12.734999999999999</c:v>
                </c:pt>
                <c:pt idx="15327">
                  <c:v>12.736000000000001</c:v>
                </c:pt>
                <c:pt idx="15328">
                  <c:v>12.736000000000001</c:v>
                </c:pt>
                <c:pt idx="15329">
                  <c:v>12.737</c:v>
                </c:pt>
                <c:pt idx="15330">
                  <c:v>12.738</c:v>
                </c:pt>
                <c:pt idx="15331">
                  <c:v>12.739000000000001</c:v>
                </c:pt>
                <c:pt idx="15332">
                  <c:v>12.74</c:v>
                </c:pt>
                <c:pt idx="15333">
                  <c:v>12.741</c:v>
                </c:pt>
                <c:pt idx="15334">
                  <c:v>12.741</c:v>
                </c:pt>
                <c:pt idx="15335">
                  <c:v>12.742000000000001</c:v>
                </c:pt>
                <c:pt idx="15336">
                  <c:v>12.743</c:v>
                </c:pt>
                <c:pt idx="15337">
                  <c:v>12.744</c:v>
                </c:pt>
                <c:pt idx="15338">
                  <c:v>12.744999999999999</c:v>
                </c:pt>
                <c:pt idx="15339">
                  <c:v>12.746</c:v>
                </c:pt>
                <c:pt idx="15340">
                  <c:v>12.746</c:v>
                </c:pt>
                <c:pt idx="15341">
                  <c:v>12.747</c:v>
                </c:pt>
                <c:pt idx="15342">
                  <c:v>12.747999999999999</c:v>
                </c:pt>
                <c:pt idx="15343">
                  <c:v>12.749000000000001</c:v>
                </c:pt>
                <c:pt idx="15344">
                  <c:v>12.75</c:v>
                </c:pt>
                <c:pt idx="15345">
                  <c:v>12.750999999999999</c:v>
                </c:pt>
                <c:pt idx="15346">
                  <c:v>12.750999999999999</c:v>
                </c:pt>
                <c:pt idx="15347">
                  <c:v>12.752000000000001</c:v>
                </c:pt>
                <c:pt idx="15348">
                  <c:v>12.753</c:v>
                </c:pt>
                <c:pt idx="15349">
                  <c:v>12.754</c:v>
                </c:pt>
                <c:pt idx="15350">
                  <c:v>12.755000000000001</c:v>
                </c:pt>
                <c:pt idx="15351">
                  <c:v>12.756</c:v>
                </c:pt>
                <c:pt idx="15352">
                  <c:v>12.756</c:v>
                </c:pt>
                <c:pt idx="15353">
                  <c:v>12.757</c:v>
                </c:pt>
                <c:pt idx="15354">
                  <c:v>12.757999999999999</c:v>
                </c:pt>
                <c:pt idx="15355">
                  <c:v>12.759</c:v>
                </c:pt>
                <c:pt idx="15356">
                  <c:v>12.76</c:v>
                </c:pt>
                <c:pt idx="15357">
                  <c:v>12.760999999999999</c:v>
                </c:pt>
                <c:pt idx="15358">
                  <c:v>12.760999999999999</c:v>
                </c:pt>
                <c:pt idx="15359">
                  <c:v>12.762</c:v>
                </c:pt>
                <c:pt idx="15360">
                  <c:v>12.763</c:v>
                </c:pt>
                <c:pt idx="15361">
                  <c:v>12.763999999999999</c:v>
                </c:pt>
                <c:pt idx="15362">
                  <c:v>12.765000000000001</c:v>
                </c:pt>
                <c:pt idx="15363">
                  <c:v>12.766</c:v>
                </c:pt>
                <c:pt idx="15364">
                  <c:v>12.766</c:v>
                </c:pt>
                <c:pt idx="15365">
                  <c:v>12.766999999999999</c:v>
                </c:pt>
                <c:pt idx="15366">
                  <c:v>12.768000000000001</c:v>
                </c:pt>
                <c:pt idx="15367">
                  <c:v>12.769</c:v>
                </c:pt>
                <c:pt idx="15368">
                  <c:v>12.77</c:v>
                </c:pt>
                <c:pt idx="15369">
                  <c:v>12.771000000000001</c:v>
                </c:pt>
                <c:pt idx="15370">
                  <c:v>12.771000000000001</c:v>
                </c:pt>
                <c:pt idx="15371">
                  <c:v>12.772</c:v>
                </c:pt>
                <c:pt idx="15372">
                  <c:v>12.773</c:v>
                </c:pt>
                <c:pt idx="15373">
                  <c:v>12.773999999999999</c:v>
                </c:pt>
                <c:pt idx="15374">
                  <c:v>12.775</c:v>
                </c:pt>
                <c:pt idx="15375">
                  <c:v>12.776</c:v>
                </c:pt>
                <c:pt idx="15376">
                  <c:v>12.776</c:v>
                </c:pt>
                <c:pt idx="15377">
                  <c:v>12.776999999999999</c:v>
                </c:pt>
                <c:pt idx="15378">
                  <c:v>12.778</c:v>
                </c:pt>
                <c:pt idx="15379">
                  <c:v>12.779</c:v>
                </c:pt>
                <c:pt idx="15380">
                  <c:v>12.78</c:v>
                </c:pt>
                <c:pt idx="15381">
                  <c:v>12.78</c:v>
                </c:pt>
                <c:pt idx="15382">
                  <c:v>12.781000000000001</c:v>
                </c:pt>
                <c:pt idx="15383">
                  <c:v>12.782</c:v>
                </c:pt>
                <c:pt idx="15384">
                  <c:v>12.782999999999999</c:v>
                </c:pt>
                <c:pt idx="15385">
                  <c:v>12.784000000000001</c:v>
                </c:pt>
                <c:pt idx="15386">
                  <c:v>12.785</c:v>
                </c:pt>
                <c:pt idx="15387">
                  <c:v>12.785</c:v>
                </c:pt>
                <c:pt idx="15388">
                  <c:v>12.786</c:v>
                </c:pt>
                <c:pt idx="15389">
                  <c:v>12.787000000000001</c:v>
                </c:pt>
                <c:pt idx="15390">
                  <c:v>12.788</c:v>
                </c:pt>
                <c:pt idx="15391">
                  <c:v>12.789</c:v>
                </c:pt>
                <c:pt idx="15392">
                  <c:v>12.79</c:v>
                </c:pt>
                <c:pt idx="15393">
                  <c:v>12.79</c:v>
                </c:pt>
                <c:pt idx="15394">
                  <c:v>12.791</c:v>
                </c:pt>
                <c:pt idx="15395">
                  <c:v>12.792</c:v>
                </c:pt>
                <c:pt idx="15396">
                  <c:v>12.792999999999999</c:v>
                </c:pt>
                <c:pt idx="15397">
                  <c:v>12.794</c:v>
                </c:pt>
                <c:pt idx="15398">
                  <c:v>12.795</c:v>
                </c:pt>
                <c:pt idx="15399">
                  <c:v>12.795</c:v>
                </c:pt>
                <c:pt idx="15400">
                  <c:v>12.795999999999999</c:v>
                </c:pt>
                <c:pt idx="15401">
                  <c:v>12.797000000000001</c:v>
                </c:pt>
                <c:pt idx="15402">
                  <c:v>12.798</c:v>
                </c:pt>
                <c:pt idx="15403">
                  <c:v>12.798999999999999</c:v>
                </c:pt>
                <c:pt idx="15404">
                  <c:v>12.8</c:v>
                </c:pt>
                <c:pt idx="15405">
                  <c:v>12.8</c:v>
                </c:pt>
                <c:pt idx="15406">
                  <c:v>12.801</c:v>
                </c:pt>
                <c:pt idx="15407">
                  <c:v>12.802</c:v>
                </c:pt>
                <c:pt idx="15408">
                  <c:v>12.803000000000001</c:v>
                </c:pt>
                <c:pt idx="15409">
                  <c:v>12.804</c:v>
                </c:pt>
                <c:pt idx="15410">
                  <c:v>12.805</c:v>
                </c:pt>
                <c:pt idx="15411">
                  <c:v>12.805</c:v>
                </c:pt>
                <c:pt idx="15412">
                  <c:v>12.805999999999999</c:v>
                </c:pt>
                <c:pt idx="15413">
                  <c:v>12.807</c:v>
                </c:pt>
                <c:pt idx="15414">
                  <c:v>12.808</c:v>
                </c:pt>
                <c:pt idx="15415">
                  <c:v>12.808999999999999</c:v>
                </c:pt>
                <c:pt idx="15416">
                  <c:v>12.81</c:v>
                </c:pt>
                <c:pt idx="15417">
                  <c:v>12.81</c:v>
                </c:pt>
                <c:pt idx="15418">
                  <c:v>12.811</c:v>
                </c:pt>
                <c:pt idx="15419">
                  <c:v>12.811999999999999</c:v>
                </c:pt>
                <c:pt idx="15420">
                  <c:v>12.813000000000001</c:v>
                </c:pt>
                <c:pt idx="15421">
                  <c:v>12.814</c:v>
                </c:pt>
                <c:pt idx="15422">
                  <c:v>12.815</c:v>
                </c:pt>
                <c:pt idx="15423">
                  <c:v>12.815</c:v>
                </c:pt>
                <c:pt idx="15424">
                  <c:v>12.816000000000001</c:v>
                </c:pt>
                <c:pt idx="15425">
                  <c:v>12.817</c:v>
                </c:pt>
                <c:pt idx="15426">
                  <c:v>12.818</c:v>
                </c:pt>
                <c:pt idx="15427">
                  <c:v>12.819000000000001</c:v>
                </c:pt>
                <c:pt idx="15428">
                  <c:v>12.82</c:v>
                </c:pt>
                <c:pt idx="15429">
                  <c:v>12.82</c:v>
                </c:pt>
                <c:pt idx="15430">
                  <c:v>12.821</c:v>
                </c:pt>
                <c:pt idx="15431">
                  <c:v>12.821999999999999</c:v>
                </c:pt>
                <c:pt idx="15432">
                  <c:v>12.823</c:v>
                </c:pt>
                <c:pt idx="15433">
                  <c:v>12.824</c:v>
                </c:pt>
                <c:pt idx="15434">
                  <c:v>12.824999999999999</c:v>
                </c:pt>
                <c:pt idx="15435">
                  <c:v>12.824999999999999</c:v>
                </c:pt>
                <c:pt idx="15436">
                  <c:v>12.826000000000001</c:v>
                </c:pt>
                <c:pt idx="15437">
                  <c:v>12.827</c:v>
                </c:pt>
                <c:pt idx="15438">
                  <c:v>12.827999999999999</c:v>
                </c:pt>
                <c:pt idx="15439">
                  <c:v>12.829000000000001</c:v>
                </c:pt>
                <c:pt idx="15440">
                  <c:v>12.829000000000001</c:v>
                </c:pt>
                <c:pt idx="15441">
                  <c:v>12.83</c:v>
                </c:pt>
                <c:pt idx="15442">
                  <c:v>12.831</c:v>
                </c:pt>
                <c:pt idx="15443">
                  <c:v>12.832000000000001</c:v>
                </c:pt>
                <c:pt idx="15444">
                  <c:v>12.833</c:v>
                </c:pt>
                <c:pt idx="15445">
                  <c:v>12.834</c:v>
                </c:pt>
                <c:pt idx="15446">
                  <c:v>12.834</c:v>
                </c:pt>
                <c:pt idx="15447">
                  <c:v>12.835000000000001</c:v>
                </c:pt>
                <c:pt idx="15448">
                  <c:v>12.836</c:v>
                </c:pt>
                <c:pt idx="15449">
                  <c:v>12.837</c:v>
                </c:pt>
                <c:pt idx="15450">
                  <c:v>12.837999999999999</c:v>
                </c:pt>
                <c:pt idx="15451">
                  <c:v>12.839</c:v>
                </c:pt>
                <c:pt idx="15452">
                  <c:v>12.839</c:v>
                </c:pt>
                <c:pt idx="15453">
                  <c:v>12.84</c:v>
                </c:pt>
                <c:pt idx="15454">
                  <c:v>12.840999999999999</c:v>
                </c:pt>
                <c:pt idx="15455">
                  <c:v>12.842000000000001</c:v>
                </c:pt>
                <c:pt idx="15456">
                  <c:v>12.843</c:v>
                </c:pt>
                <c:pt idx="15457">
                  <c:v>12.843999999999999</c:v>
                </c:pt>
                <c:pt idx="15458">
                  <c:v>12.843999999999999</c:v>
                </c:pt>
                <c:pt idx="15459">
                  <c:v>12.845000000000001</c:v>
                </c:pt>
                <c:pt idx="15460">
                  <c:v>12.846</c:v>
                </c:pt>
                <c:pt idx="15461">
                  <c:v>12.847</c:v>
                </c:pt>
                <c:pt idx="15462">
                  <c:v>12.848000000000001</c:v>
                </c:pt>
                <c:pt idx="15463">
                  <c:v>12.849</c:v>
                </c:pt>
                <c:pt idx="15464">
                  <c:v>12.849</c:v>
                </c:pt>
                <c:pt idx="15465">
                  <c:v>12.85</c:v>
                </c:pt>
                <c:pt idx="15466">
                  <c:v>12.851000000000001</c:v>
                </c:pt>
                <c:pt idx="15467">
                  <c:v>12.852</c:v>
                </c:pt>
                <c:pt idx="15468">
                  <c:v>12.853</c:v>
                </c:pt>
                <c:pt idx="15469">
                  <c:v>12.853999999999999</c:v>
                </c:pt>
                <c:pt idx="15470">
                  <c:v>12.853999999999999</c:v>
                </c:pt>
                <c:pt idx="15471">
                  <c:v>12.855</c:v>
                </c:pt>
                <c:pt idx="15472">
                  <c:v>12.856</c:v>
                </c:pt>
                <c:pt idx="15473">
                  <c:v>12.856999999999999</c:v>
                </c:pt>
                <c:pt idx="15474">
                  <c:v>12.858000000000001</c:v>
                </c:pt>
                <c:pt idx="15475">
                  <c:v>12.859</c:v>
                </c:pt>
                <c:pt idx="15476">
                  <c:v>12.859</c:v>
                </c:pt>
                <c:pt idx="15477">
                  <c:v>12.86</c:v>
                </c:pt>
                <c:pt idx="15478">
                  <c:v>12.861000000000001</c:v>
                </c:pt>
                <c:pt idx="15479">
                  <c:v>12.862</c:v>
                </c:pt>
                <c:pt idx="15480">
                  <c:v>12.863</c:v>
                </c:pt>
                <c:pt idx="15481">
                  <c:v>12.864000000000001</c:v>
                </c:pt>
                <c:pt idx="15482">
                  <c:v>12.864000000000001</c:v>
                </c:pt>
                <c:pt idx="15483">
                  <c:v>12.865</c:v>
                </c:pt>
                <c:pt idx="15484">
                  <c:v>12.866</c:v>
                </c:pt>
                <c:pt idx="15485">
                  <c:v>12.867000000000001</c:v>
                </c:pt>
                <c:pt idx="15486">
                  <c:v>12.868</c:v>
                </c:pt>
                <c:pt idx="15487">
                  <c:v>12.869</c:v>
                </c:pt>
                <c:pt idx="15488">
                  <c:v>12.869</c:v>
                </c:pt>
                <c:pt idx="15489">
                  <c:v>12.87</c:v>
                </c:pt>
                <c:pt idx="15490">
                  <c:v>12.871</c:v>
                </c:pt>
                <c:pt idx="15491">
                  <c:v>12.872</c:v>
                </c:pt>
                <c:pt idx="15492">
                  <c:v>12.872999999999999</c:v>
                </c:pt>
                <c:pt idx="15493">
                  <c:v>12.874000000000001</c:v>
                </c:pt>
                <c:pt idx="15494">
                  <c:v>12.874000000000001</c:v>
                </c:pt>
                <c:pt idx="15495">
                  <c:v>12.875</c:v>
                </c:pt>
                <c:pt idx="15496">
                  <c:v>12.875999999999999</c:v>
                </c:pt>
                <c:pt idx="15497">
                  <c:v>12.877000000000001</c:v>
                </c:pt>
                <c:pt idx="15498">
                  <c:v>12.878</c:v>
                </c:pt>
                <c:pt idx="15499">
                  <c:v>12.879</c:v>
                </c:pt>
                <c:pt idx="15500">
                  <c:v>12.879</c:v>
                </c:pt>
                <c:pt idx="15501">
                  <c:v>12.88</c:v>
                </c:pt>
                <c:pt idx="15502">
                  <c:v>12.881</c:v>
                </c:pt>
                <c:pt idx="15503">
                  <c:v>12.882</c:v>
                </c:pt>
                <c:pt idx="15504">
                  <c:v>12.882999999999999</c:v>
                </c:pt>
                <c:pt idx="15505">
                  <c:v>12.882999999999999</c:v>
                </c:pt>
                <c:pt idx="15506">
                  <c:v>12.884</c:v>
                </c:pt>
                <c:pt idx="15507">
                  <c:v>12.885</c:v>
                </c:pt>
                <c:pt idx="15508">
                  <c:v>12.885999999999999</c:v>
                </c:pt>
                <c:pt idx="15509">
                  <c:v>12.887</c:v>
                </c:pt>
                <c:pt idx="15510">
                  <c:v>12.888</c:v>
                </c:pt>
                <c:pt idx="15511">
                  <c:v>12.888</c:v>
                </c:pt>
                <c:pt idx="15512">
                  <c:v>12.888999999999999</c:v>
                </c:pt>
                <c:pt idx="15513">
                  <c:v>12.89</c:v>
                </c:pt>
                <c:pt idx="15514">
                  <c:v>12.891</c:v>
                </c:pt>
                <c:pt idx="15515">
                  <c:v>12.891999999999999</c:v>
                </c:pt>
                <c:pt idx="15516">
                  <c:v>12.893000000000001</c:v>
                </c:pt>
                <c:pt idx="15517">
                  <c:v>12.893000000000001</c:v>
                </c:pt>
                <c:pt idx="15518">
                  <c:v>12.894</c:v>
                </c:pt>
                <c:pt idx="15519">
                  <c:v>12.895</c:v>
                </c:pt>
                <c:pt idx="15520">
                  <c:v>12.896000000000001</c:v>
                </c:pt>
                <c:pt idx="15521">
                  <c:v>12.897</c:v>
                </c:pt>
                <c:pt idx="15522">
                  <c:v>12.898</c:v>
                </c:pt>
                <c:pt idx="15523">
                  <c:v>12.898</c:v>
                </c:pt>
                <c:pt idx="15524">
                  <c:v>12.898999999999999</c:v>
                </c:pt>
                <c:pt idx="15525">
                  <c:v>12.9</c:v>
                </c:pt>
                <c:pt idx="15526">
                  <c:v>12.901</c:v>
                </c:pt>
                <c:pt idx="15527">
                  <c:v>12.901999999999999</c:v>
                </c:pt>
                <c:pt idx="15528">
                  <c:v>12.903</c:v>
                </c:pt>
                <c:pt idx="15529">
                  <c:v>12.903</c:v>
                </c:pt>
                <c:pt idx="15530">
                  <c:v>12.904</c:v>
                </c:pt>
                <c:pt idx="15531">
                  <c:v>12.904999999999999</c:v>
                </c:pt>
                <c:pt idx="15532">
                  <c:v>12.906000000000001</c:v>
                </c:pt>
                <c:pt idx="15533">
                  <c:v>12.907</c:v>
                </c:pt>
                <c:pt idx="15534">
                  <c:v>12.907999999999999</c:v>
                </c:pt>
                <c:pt idx="15535">
                  <c:v>12.907999999999999</c:v>
                </c:pt>
                <c:pt idx="15536">
                  <c:v>12.909000000000001</c:v>
                </c:pt>
                <c:pt idx="15537">
                  <c:v>12.91</c:v>
                </c:pt>
                <c:pt idx="15538">
                  <c:v>12.911</c:v>
                </c:pt>
                <c:pt idx="15539">
                  <c:v>12.912000000000001</c:v>
                </c:pt>
                <c:pt idx="15540">
                  <c:v>12.913</c:v>
                </c:pt>
                <c:pt idx="15541">
                  <c:v>12.913</c:v>
                </c:pt>
                <c:pt idx="15542">
                  <c:v>12.914</c:v>
                </c:pt>
                <c:pt idx="15543">
                  <c:v>12.914999999999999</c:v>
                </c:pt>
                <c:pt idx="15544">
                  <c:v>12.916</c:v>
                </c:pt>
                <c:pt idx="15545">
                  <c:v>12.917</c:v>
                </c:pt>
                <c:pt idx="15546">
                  <c:v>12.917999999999999</c:v>
                </c:pt>
                <c:pt idx="15547">
                  <c:v>12.917999999999999</c:v>
                </c:pt>
                <c:pt idx="15548">
                  <c:v>12.919</c:v>
                </c:pt>
                <c:pt idx="15549">
                  <c:v>12.92</c:v>
                </c:pt>
                <c:pt idx="15550">
                  <c:v>12.920999999999999</c:v>
                </c:pt>
                <c:pt idx="15551">
                  <c:v>12.922000000000001</c:v>
                </c:pt>
                <c:pt idx="15552">
                  <c:v>12.923</c:v>
                </c:pt>
                <c:pt idx="15553">
                  <c:v>12.923</c:v>
                </c:pt>
                <c:pt idx="15554">
                  <c:v>12.923999999999999</c:v>
                </c:pt>
                <c:pt idx="15555">
                  <c:v>12.925000000000001</c:v>
                </c:pt>
                <c:pt idx="15556">
                  <c:v>12.926</c:v>
                </c:pt>
                <c:pt idx="15557">
                  <c:v>12.927</c:v>
                </c:pt>
                <c:pt idx="15558">
                  <c:v>12.928000000000001</c:v>
                </c:pt>
                <c:pt idx="15559">
                  <c:v>12.928000000000001</c:v>
                </c:pt>
                <c:pt idx="15560">
                  <c:v>12.929</c:v>
                </c:pt>
                <c:pt idx="15561">
                  <c:v>12.93</c:v>
                </c:pt>
                <c:pt idx="15562">
                  <c:v>12.930999999999999</c:v>
                </c:pt>
                <c:pt idx="15563">
                  <c:v>12.932</c:v>
                </c:pt>
                <c:pt idx="15564">
                  <c:v>12.932</c:v>
                </c:pt>
                <c:pt idx="15565">
                  <c:v>12.933</c:v>
                </c:pt>
                <c:pt idx="15566">
                  <c:v>12.933999999999999</c:v>
                </c:pt>
                <c:pt idx="15567">
                  <c:v>12.935</c:v>
                </c:pt>
                <c:pt idx="15568">
                  <c:v>12.936</c:v>
                </c:pt>
                <c:pt idx="15569">
                  <c:v>12.936999999999999</c:v>
                </c:pt>
                <c:pt idx="15570">
                  <c:v>12.936999999999999</c:v>
                </c:pt>
                <c:pt idx="15571">
                  <c:v>12.938000000000001</c:v>
                </c:pt>
                <c:pt idx="15572">
                  <c:v>12.939</c:v>
                </c:pt>
                <c:pt idx="15573">
                  <c:v>12.94</c:v>
                </c:pt>
                <c:pt idx="15574">
                  <c:v>12.941000000000001</c:v>
                </c:pt>
                <c:pt idx="15575">
                  <c:v>12.942</c:v>
                </c:pt>
                <c:pt idx="15576">
                  <c:v>12.942</c:v>
                </c:pt>
                <c:pt idx="15577">
                  <c:v>12.943</c:v>
                </c:pt>
                <c:pt idx="15578">
                  <c:v>12.944000000000001</c:v>
                </c:pt>
                <c:pt idx="15579">
                  <c:v>12.945</c:v>
                </c:pt>
                <c:pt idx="15580">
                  <c:v>12.946</c:v>
                </c:pt>
                <c:pt idx="15581">
                  <c:v>12.946999999999999</c:v>
                </c:pt>
                <c:pt idx="15582">
                  <c:v>12.946999999999999</c:v>
                </c:pt>
                <c:pt idx="15583">
                  <c:v>12.948</c:v>
                </c:pt>
                <c:pt idx="15584">
                  <c:v>12.949</c:v>
                </c:pt>
                <c:pt idx="15585">
                  <c:v>12.95</c:v>
                </c:pt>
                <c:pt idx="15586">
                  <c:v>12.951000000000001</c:v>
                </c:pt>
                <c:pt idx="15587">
                  <c:v>12.952</c:v>
                </c:pt>
                <c:pt idx="15588">
                  <c:v>12.952</c:v>
                </c:pt>
                <c:pt idx="15589">
                  <c:v>12.952999999999999</c:v>
                </c:pt>
                <c:pt idx="15590">
                  <c:v>12.954000000000001</c:v>
                </c:pt>
                <c:pt idx="15591">
                  <c:v>12.955</c:v>
                </c:pt>
                <c:pt idx="15592">
                  <c:v>12.956</c:v>
                </c:pt>
                <c:pt idx="15593">
                  <c:v>12.957000000000001</c:v>
                </c:pt>
                <c:pt idx="15594">
                  <c:v>12.957000000000001</c:v>
                </c:pt>
                <c:pt idx="15595">
                  <c:v>12.958</c:v>
                </c:pt>
                <c:pt idx="15596">
                  <c:v>12.959</c:v>
                </c:pt>
                <c:pt idx="15597">
                  <c:v>12.96</c:v>
                </c:pt>
                <c:pt idx="15598">
                  <c:v>12.961</c:v>
                </c:pt>
                <c:pt idx="15599">
                  <c:v>12.962</c:v>
                </c:pt>
                <c:pt idx="15600">
                  <c:v>12.962</c:v>
                </c:pt>
                <c:pt idx="15601">
                  <c:v>12.962999999999999</c:v>
                </c:pt>
                <c:pt idx="15602">
                  <c:v>12.964</c:v>
                </c:pt>
                <c:pt idx="15603">
                  <c:v>12.965</c:v>
                </c:pt>
                <c:pt idx="15604">
                  <c:v>12.965999999999999</c:v>
                </c:pt>
                <c:pt idx="15605">
                  <c:v>12.967000000000001</c:v>
                </c:pt>
                <c:pt idx="15606">
                  <c:v>12.967000000000001</c:v>
                </c:pt>
                <c:pt idx="15607">
                  <c:v>12.968</c:v>
                </c:pt>
                <c:pt idx="15608">
                  <c:v>12.968999999999999</c:v>
                </c:pt>
                <c:pt idx="15609">
                  <c:v>12.97</c:v>
                </c:pt>
                <c:pt idx="15610">
                  <c:v>12.971</c:v>
                </c:pt>
                <c:pt idx="15611">
                  <c:v>12.972</c:v>
                </c:pt>
                <c:pt idx="15612">
                  <c:v>12.972</c:v>
                </c:pt>
                <c:pt idx="15613">
                  <c:v>12.973000000000001</c:v>
                </c:pt>
                <c:pt idx="15614">
                  <c:v>12.974</c:v>
                </c:pt>
                <c:pt idx="15615">
                  <c:v>12.975</c:v>
                </c:pt>
                <c:pt idx="15616">
                  <c:v>12.976000000000001</c:v>
                </c:pt>
                <c:pt idx="15617">
                  <c:v>12.977</c:v>
                </c:pt>
                <c:pt idx="15618">
                  <c:v>12.977</c:v>
                </c:pt>
                <c:pt idx="15619">
                  <c:v>12.978</c:v>
                </c:pt>
                <c:pt idx="15620">
                  <c:v>12.978999999999999</c:v>
                </c:pt>
                <c:pt idx="15621">
                  <c:v>12.98</c:v>
                </c:pt>
                <c:pt idx="15622">
                  <c:v>12.981</c:v>
                </c:pt>
                <c:pt idx="15623">
                  <c:v>12.981999999999999</c:v>
                </c:pt>
                <c:pt idx="15624">
                  <c:v>12.981999999999999</c:v>
                </c:pt>
                <c:pt idx="15625">
                  <c:v>12.983000000000001</c:v>
                </c:pt>
                <c:pt idx="15626">
                  <c:v>12.984</c:v>
                </c:pt>
                <c:pt idx="15627">
                  <c:v>12.984999999999999</c:v>
                </c:pt>
                <c:pt idx="15628">
                  <c:v>12.986000000000001</c:v>
                </c:pt>
                <c:pt idx="15629">
                  <c:v>12.986000000000001</c:v>
                </c:pt>
                <c:pt idx="15630">
                  <c:v>12.987</c:v>
                </c:pt>
                <c:pt idx="15631">
                  <c:v>12.988</c:v>
                </c:pt>
                <c:pt idx="15632">
                  <c:v>12.989000000000001</c:v>
                </c:pt>
                <c:pt idx="15633">
                  <c:v>12.99</c:v>
                </c:pt>
                <c:pt idx="15634">
                  <c:v>12.991</c:v>
                </c:pt>
                <c:pt idx="15635">
                  <c:v>12.991</c:v>
                </c:pt>
                <c:pt idx="15636">
                  <c:v>12.992000000000001</c:v>
                </c:pt>
                <c:pt idx="15637">
                  <c:v>12.993</c:v>
                </c:pt>
                <c:pt idx="15638">
                  <c:v>12.994</c:v>
                </c:pt>
                <c:pt idx="15639">
                  <c:v>12.994999999999999</c:v>
                </c:pt>
                <c:pt idx="15640">
                  <c:v>12.996</c:v>
                </c:pt>
                <c:pt idx="15641">
                  <c:v>12.996</c:v>
                </c:pt>
                <c:pt idx="15642">
                  <c:v>12.997</c:v>
                </c:pt>
                <c:pt idx="15643">
                  <c:v>12.997999999999999</c:v>
                </c:pt>
                <c:pt idx="15644">
                  <c:v>12.999000000000001</c:v>
                </c:pt>
                <c:pt idx="15645">
                  <c:v>13</c:v>
                </c:pt>
                <c:pt idx="15646">
                  <c:v>13.000999999999999</c:v>
                </c:pt>
                <c:pt idx="15647">
                  <c:v>13.000999999999999</c:v>
                </c:pt>
                <c:pt idx="15648">
                  <c:v>13.002000000000001</c:v>
                </c:pt>
                <c:pt idx="15649">
                  <c:v>13.003</c:v>
                </c:pt>
                <c:pt idx="15650">
                  <c:v>13.004</c:v>
                </c:pt>
                <c:pt idx="15651">
                  <c:v>13.005000000000001</c:v>
                </c:pt>
                <c:pt idx="15652">
                  <c:v>13.006</c:v>
                </c:pt>
                <c:pt idx="15653">
                  <c:v>13.006</c:v>
                </c:pt>
                <c:pt idx="15654">
                  <c:v>13.007</c:v>
                </c:pt>
                <c:pt idx="15655">
                  <c:v>13.007999999999999</c:v>
                </c:pt>
                <c:pt idx="15656">
                  <c:v>13.009</c:v>
                </c:pt>
                <c:pt idx="15657">
                  <c:v>13.01</c:v>
                </c:pt>
                <c:pt idx="15658">
                  <c:v>13.010999999999999</c:v>
                </c:pt>
                <c:pt idx="15659">
                  <c:v>13.010999999999999</c:v>
                </c:pt>
                <c:pt idx="15660">
                  <c:v>13.012</c:v>
                </c:pt>
                <c:pt idx="15661">
                  <c:v>13.013</c:v>
                </c:pt>
                <c:pt idx="15662">
                  <c:v>13.013999999999999</c:v>
                </c:pt>
                <c:pt idx="15663">
                  <c:v>13.015000000000001</c:v>
                </c:pt>
                <c:pt idx="15664">
                  <c:v>13.016</c:v>
                </c:pt>
                <c:pt idx="15665">
                  <c:v>13.016</c:v>
                </c:pt>
                <c:pt idx="15666">
                  <c:v>13.016999999999999</c:v>
                </c:pt>
                <c:pt idx="15667">
                  <c:v>13.018000000000001</c:v>
                </c:pt>
                <c:pt idx="15668">
                  <c:v>13.019</c:v>
                </c:pt>
                <c:pt idx="15669">
                  <c:v>13.02</c:v>
                </c:pt>
                <c:pt idx="15670">
                  <c:v>13.021000000000001</c:v>
                </c:pt>
                <c:pt idx="15671">
                  <c:v>13.021000000000001</c:v>
                </c:pt>
                <c:pt idx="15672">
                  <c:v>13.022</c:v>
                </c:pt>
                <c:pt idx="15673">
                  <c:v>13.023</c:v>
                </c:pt>
                <c:pt idx="15674">
                  <c:v>13.023999999999999</c:v>
                </c:pt>
                <c:pt idx="15675">
                  <c:v>13.025</c:v>
                </c:pt>
                <c:pt idx="15676">
                  <c:v>13.026</c:v>
                </c:pt>
                <c:pt idx="15677">
                  <c:v>13.026</c:v>
                </c:pt>
                <c:pt idx="15678">
                  <c:v>13.026999999999999</c:v>
                </c:pt>
                <c:pt idx="15679">
                  <c:v>13.028</c:v>
                </c:pt>
                <c:pt idx="15680">
                  <c:v>13.029</c:v>
                </c:pt>
                <c:pt idx="15681">
                  <c:v>13.03</c:v>
                </c:pt>
                <c:pt idx="15682">
                  <c:v>13.031000000000001</c:v>
                </c:pt>
                <c:pt idx="15683">
                  <c:v>13.031000000000001</c:v>
                </c:pt>
                <c:pt idx="15684">
                  <c:v>13.032</c:v>
                </c:pt>
                <c:pt idx="15685">
                  <c:v>13.032999999999999</c:v>
                </c:pt>
                <c:pt idx="15686">
                  <c:v>13.034000000000001</c:v>
                </c:pt>
                <c:pt idx="15687">
                  <c:v>13.035</c:v>
                </c:pt>
                <c:pt idx="15688">
                  <c:v>13.035</c:v>
                </c:pt>
                <c:pt idx="15689">
                  <c:v>13.036</c:v>
                </c:pt>
                <c:pt idx="15690">
                  <c:v>13.037000000000001</c:v>
                </c:pt>
                <c:pt idx="15691">
                  <c:v>13.038</c:v>
                </c:pt>
                <c:pt idx="15692">
                  <c:v>13.039</c:v>
                </c:pt>
                <c:pt idx="15693">
                  <c:v>13.04</c:v>
                </c:pt>
                <c:pt idx="15694">
                  <c:v>13.04</c:v>
                </c:pt>
                <c:pt idx="15695">
                  <c:v>13.041</c:v>
                </c:pt>
                <c:pt idx="15696">
                  <c:v>13.042</c:v>
                </c:pt>
                <c:pt idx="15697">
                  <c:v>13.042999999999999</c:v>
                </c:pt>
                <c:pt idx="15698">
                  <c:v>13.044</c:v>
                </c:pt>
                <c:pt idx="15699">
                  <c:v>13.045</c:v>
                </c:pt>
                <c:pt idx="15700">
                  <c:v>13.045</c:v>
                </c:pt>
                <c:pt idx="15701">
                  <c:v>13.045999999999999</c:v>
                </c:pt>
                <c:pt idx="15702">
                  <c:v>13.047000000000001</c:v>
                </c:pt>
                <c:pt idx="15703">
                  <c:v>13.048</c:v>
                </c:pt>
                <c:pt idx="15704">
                  <c:v>13.048999999999999</c:v>
                </c:pt>
                <c:pt idx="15705">
                  <c:v>13.05</c:v>
                </c:pt>
                <c:pt idx="15706">
                  <c:v>13.05</c:v>
                </c:pt>
                <c:pt idx="15707">
                  <c:v>13.051</c:v>
                </c:pt>
                <c:pt idx="15708">
                  <c:v>13.052</c:v>
                </c:pt>
                <c:pt idx="15709">
                  <c:v>13.053000000000001</c:v>
                </c:pt>
                <c:pt idx="15710">
                  <c:v>13.054</c:v>
                </c:pt>
                <c:pt idx="15711">
                  <c:v>13.055</c:v>
                </c:pt>
                <c:pt idx="15712">
                  <c:v>13.055</c:v>
                </c:pt>
                <c:pt idx="15713">
                  <c:v>13.055999999999999</c:v>
                </c:pt>
                <c:pt idx="15714">
                  <c:v>13.057</c:v>
                </c:pt>
                <c:pt idx="15715">
                  <c:v>13.058</c:v>
                </c:pt>
                <c:pt idx="15716">
                  <c:v>13.058999999999999</c:v>
                </c:pt>
                <c:pt idx="15717">
                  <c:v>13.06</c:v>
                </c:pt>
                <c:pt idx="15718">
                  <c:v>13.06</c:v>
                </c:pt>
                <c:pt idx="15719">
                  <c:v>13.061</c:v>
                </c:pt>
                <c:pt idx="15720">
                  <c:v>13.061999999999999</c:v>
                </c:pt>
                <c:pt idx="15721">
                  <c:v>13.063000000000001</c:v>
                </c:pt>
                <c:pt idx="15722">
                  <c:v>13.064</c:v>
                </c:pt>
                <c:pt idx="15723">
                  <c:v>13.065</c:v>
                </c:pt>
                <c:pt idx="15724">
                  <c:v>13.065</c:v>
                </c:pt>
                <c:pt idx="15725">
                  <c:v>13.066000000000001</c:v>
                </c:pt>
                <c:pt idx="15726">
                  <c:v>13.067</c:v>
                </c:pt>
                <c:pt idx="15727">
                  <c:v>13.068</c:v>
                </c:pt>
                <c:pt idx="15728">
                  <c:v>13.069000000000001</c:v>
                </c:pt>
                <c:pt idx="15729">
                  <c:v>13.07</c:v>
                </c:pt>
                <c:pt idx="15730">
                  <c:v>13.07</c:v>
                </c:pt>
                <c:pt idx="15731">
                  <c:v>13.071</c:v>
                </c:pt>
                <c:pt idx="15732">
                  <c:v>13.071999999999999</c:v>
                </c:pt>
                <c:pt idx="15733">
                  <c:v>13.073</c:v>
                </c:pt>
                <c:pt idx="15734">
                  <c:v>13.074</c:v>
                </c:pt>
                <c:pt idx="15735">
                  <c:v>13.074999999999999</c:v>
                </c:pt>
                <c:pt idx="15736">
                  <c:v>13.074999999999999</c:v>
                </c:pt>
                <c:pt idx="15737">
                  <c:v>13.076000000000001</c:v>
                </c:pt>
                <c:pt idx="15738">
                  <c:v>13.077</c:v>
                </c:pt>
                <c:pt idx="15739">
                  <c:v>13.077999999999999</c:v>
                </c:pt>
                <c:pt idx="15740">
                  <c:v>13.079000000000001</c:v>
                </c:pt>
                <c:pt idx="15741">
                  <c:v>13.08</c:v>
                </c:pt>
                <c:pt idx="15742">
                  <c:v>13.08</c:v>
                </c:pt>
                <c:pt idx="15743">
                  <c:v>13.081</c:v>
                </c:pt>
                <c:pt idx="15744">
                  <c:v>13.082000000000001</c:v>
                </c:pt>
                <c:pt idx="15745">
                  <c:v>13.083</c:v>
                </c:pt>
                <c:pt idx="15746">
                  <c:v>13.084</c:v>
                </c:pt>
                <c:pt idx="15747">
                  <c:v>13.085000000000001</c:v>
                </c:pt>
                <c:pt idx="15748">
                  <c:v>13.085000000000001</c:v>
                </c:pt>
                <c:pt idx="15749">
                  <c:v>13.086</c:v>
                </c:pt>
                <c:pt idx="15750">
                  <c:v>13.087</c:v>
                </c:pt>
                <c:pt idx="15751">
                  <c:v>13.087999999999999</c:v>
                </c:pt>
                <c:pt idx="15752">
                  <c:v>13.089</c:v>
                </c:pt>
                <c:pt idx="15753">
                  <c:v>13.089</c:v>
                </c:pt>
                <c:pt idx="15754">
                  <c:v>13.09</c:v>
                </c:pt>
                <c:pt idx="15755">
                  <c:v>13.090999999999999</c:v>
                </c:pt>
                <c:pt idx="15756">
                  <c:v>13.092000000000001</c:v>
                </c:pt>
                <c:pt idx="15757">
                  <c:v>13.093</c:v>
                </c:pt>
                <c:pt idx="15758">
                  <c:v>13.093999999999999</c:v>
                </c:pt>
                <c:pt idx="15759">
                  <c:v>13.093999999999999</c:v>
                </c:pt>
                <c:pt idx="15760">
                  <c:v>13.095000000000001</c:v>
                </c:pt>
                <c:pt idx="15761">
                  <c:v>13.096</c:v>
                </c:pt>
                <c:pt idx="15762">
                  <c:v>13.097</c:v>
                </c:pt>
                <c:pt idx="15763">
                  <c:v>13.098000000000001</c:v>
                </c:pt>
                <c:pt idx="15764">
                  <c:v>13.099</c:v>
                </c:pt>
                <c:pt idx="15765">
                  <c:v>13.099</c:v>
                </c:pt>
                <c:pt idx="15766">
                  <c:v>13.1</c:v>
                </c:pt>
                <c:pt idx="15767">
                  <c:v>13.101000000000001</c:v>
                </c:pt>
                <c:pt idx="15768">
                  <c:v>13.102</c:v>
                </c:pt>
                <c:pt idx="15769">
                  <c:v>13.103</c:v>
                </c:pt>
                <c:pt idx="15770">
                  <c:v>13.103999999999999</c:v>
                </c:pt>
                <c:pt idx="15771">
                  <c:v>13.103999999999999</c:v>
                </c:pt>
                <c:pt idx="15772">
                  <c:v>13.105</c:v>
                </c:pt>
                <c:pt idx="15773">
                  <c:v>13.106</c:v>
                </c:pt>
                <c:pt idx="15774">
                  <c:v>13.106999999999999</c:v>
                </c:pt>
                <c:pt idx="15775">
                  <c:v>13.108000000000001</c:v>
                </c:pt>
                <c:pt idx="15776">
                  <c:v>13.109</c:v>
                </c:pt>
                <c:pt idx="15777">
                  <c:v>13.109</c:v>
                </c:pt>
                <c:pt idx="15778">
                  <c:v>13.11</c:v>
                </c:pt>
                <c:pt idx="15779">
                  <c:v>13.111000000000001</c:v>
                </c:pt>
                <c:pt idx="15780">
                  <c:v>13.112</c:v>
                </c:pt>
                <c:pt idx="15781">
                  <c:v>13.113</c:v>
                </c:pt>
                <c:pt idx="15782">
                  <c:v>13.114000000000001</c:v>
                </c:pt>
                <c:pt idx="15783">
                  <c:v>13.114000000000001</c:v>
                </c:pt>
                <c:pt idx="15784">
                  <c:v>13.115</c:v>
                </c:pt>
                <c:pt idx="15785">
                  <c:v>13.116</c:v>
                </c:pt>
                <c:pt idx="15786">
                  <c:v>13.117000000000001</c:v>
                </c:pt>
                <c:pt idx="15787">
                  <c:v>13.118</c:v>
                </c:pt>
                <c:pt idx="15788">
                  <c:v>13.119</c:v>
                </c:pt>
                <c:pt idx="15789">
                  <c:v>13.119</c:v>
                </c:pt>
                <c:pt idx="15790">
                  <c:v>13.12</c:v>
                </c:pt>
                <c:pt idx="15791">
                  <c:v>13.121</c:v>
                </c:pt>
                <c:pt idx="15792">
                  <c:v>13.122</c:v>
                </c:pt>
                <c:pt idx="15793">
                  <c:v>13.122999999999999</c:v>
                </c:pt>
                <c:pt idx="15794">
                  <c:v>13.124000000000001</c:v>
                </c:pt>
                <c:pt idx="15795">
                  <c:v>13.124000000000001</c:v>
                </c:pt>
                <c:pt idx="15796">
                  <c:v>13.125</c:v>
                </c:pt>
                <c:pt idx="15797">
                  <c:v>13.125999999999999</c:v>
                </c:pt>
                <c:pt idx="15798">
                  <c:v>13.127000000000001</c:v>
                </c:pt>
                <c:pt idx="15799">
                  <c:v>13.128</c:v>
                </c:pt>
                <c:pt idx="15800">
                  <c:v>13.129</c:v>
                </c:pt>
                <c:pt idx="15801">
                  <c:v>13.129</c:v>
                </c:pt>
                <c:pt idx="15802">
                  <c:v>13.13</c:v>
                </c:pt>
                <c:pt idx="15803">
                  <c:v>13.131</c:v>
                </c:pt>
                <c:pt idx="15804">
                  <c:v>13.132</c:v>
                </c:pt>
                <c:pt idx="15805">
                  <c:v>13.132999999999999</c:v>
                </c:pt>
                <c:pt idx="15806">
                  <c:v>13.134</c:v>
                </c:pt>
                <c:pt idx="15807">
                  <c:v>13.134</c:v>
                </c:pt>
                <c:pt idx="15808">
                  <c:v>13.135</c:v>
                </c:pt>
                <c:pt idx="15809">
                  <c:v>13.135999999999999</c:v>
                </c:pt>
                <c:pt idx="15810">
                  <c:v>13.137</c:v>
                </c:pt>
                <c:pt idx="15811">
                  <c:v>13.138</c:v>
                </c:pt>
                <c:pt idx="15812">
                  <c:v>13.138</c:v>
                </c:pt>
                <c:pt idx="15813">
                  <c:v>13.138999999999999</c:v>
                </c:pt>
                <c:pt idx="15814">
                  <c:v>13.14</c:v>
                </c:pt>
                <c:pt idx="15815">
                  <c:v>13.141</c:v>
                </c:pt>
                <c:pt idx="15816">
                  <c:v>13.141999999999999</c:v>
                </c:pt>
                <c:pt idx="15817">
                  <c:v>13.143000000000001</c:v>
                </c:pt>
                <c:pt idx="15818">
                  <c:v>13.143000000000001</c:v>
                </c:pt>
                <c:pt idx="15819">
                  <c:v>13.144</c:v>
                </c:pt>
                <c:pt idx="15820">
                  <c:v>13.145</c:v>
                </c:pt>
                <c:pt idx="15821">
                  <c:v>13.146000000000001</c:v>
                </c:pt>
                <c:pt idx="15822">
                  <c:v>13.147</c:v>
                </c:pt>
                <c:pt idx="15823">
                  <c:v>13.148</c:v>
                </c:pt>
                <c:pt idx="15824">
                  <c:v>13.148</c:v>
                </c:pt>
                <c:pt idx="15825">
                  <c:v>13.148999999999999</c:v>
                </c:pt>
                <c:pt idx="15826">
                  <c:v>13.15</c:v>
                </c:pt>
                <c:pt idx="15827">
                  <c:v>13.151</c:v>
                </c:pt>
                <c:pt idx="15828">
                  <c:v>13.151999999999999</c:v>
                </c:pt>
                <c:pt idx="15829">
                  <c:v>13.153</c:v>
                </c:pt>
                <c:pt idx="15830">
                  <c:v>13.153</c:v>
                </c:pt>
                <c:pt idx="15831">
                  <c:v>13.154</c:v>
                </c:pt>
                <c:pt idx="15832">
                  <c:v>13.154999999999999</c:v>
                </c:pt>
                <c:pt idx="15833">
                  <c:v>13.156000000000001</c:v>
                </c:pt>
                <c:pt idx="15834">
                  <c:v>13.157</c:v>
                </c:pt>
                <c:pt idx="15835">
                  <c:v>13.157999999999999</c:v>
                </c:pt>
                <c:pt idx="15836">
                  <c:v>13.157999999999999</c:v>
                </c:pt>
                <c:pt idx="15837">
                  <c:v>13.159000000000001</c:v>
                </c:pt>
                <c:pt idx="15838">
                  <c:v>13.16</c:v>
                </c:pt>
                <c:pt idx="15839">
                  <c:v>13.161</c:v>
                </c:pt>
                <c:pt idx="15840">
                  <c:v>13.162000000000001</c:v>
                </c:pt>
                <c:pt idx="15841">
                  <c:v>13.163</c:v>
                </c:pt>
                <c:pt idx="15842">
                  <c:v>13.163</c:v>
                </c:pt>
                <c:pt idx="15843">
                  <c:v>13.164</c:v>
                </c:pt>
                <c:pt idx="15844">
                  <c:v>13.164999999999999</c:v>
                </c:pt>
                <c:pt idx="15845">
                  <c:v>13.166</c:v>
                </c:pt>
                <c:pt idx="15846">
                  <c:v>13.167</c:v>
                </c:pt>
                <c:pt idx="15847">
                  <c:v>13.167999999999999</c:v>
                </c:pt>
                <c:pt idx="15848">
                  <c:v>13.167999999999999</c:v>
                </c:pt>
                <c:pt idx="15849">
                  <c:v>13.169</c:v>
                </c:pt>
                <c:pt idx="15850">
                  <c:v>13.17</c:v>
                </c:pt>
                <c:pt idx="15851">
                  <c:v>13.170999999999999</c:v>
                </c:pt>
                <c:pt idx="15852">
                  <c:v>13.172000000000001</c:v>
                </c:pt>
                <c:pt idx="15853">
                  <c:v>13.173</c:v>
                </c:pt>
                <c:pt idx="15854">
                  <c:v>13.173</c:v>
                </c:pt>
                <c:pt idx="15855">
                  <c:v>13.173999999999999</c:v>
                </c:pt>
                <c:pt idx="15856">
                  <c:v>13.175000000000001</c:v>
                </c:pt>
                <c:pt idx="15857">
                  <c:v>13.176</c:v>
                </c:pt>
                <c:pt idx="15858">
                  <c:v>13.177</c:v>
                </c:pt>
                <c:pt idx="15859">
                  <c:v>13.178000000000001</c:v>
                </c:pt>
                <c:pt idx="15860">
                  <c:v>13.178000000000001</c:v>
                </c:pt>
                <c:pt idx="15861">
                  <c:v>13.179</c:v>
                </c:pt>
                <c:pt idx="15862">
                  <c:v>13.18</c:v>
                </c:pt>
                <c:pt idx="15863">
                  <c:v>13.180999999999999</c:v>
                </c:pt>
                <c:pt idx="15864">
                  <c:v>13.182</c:v>
                </c:pt>
                <c:pt idx="15865">
                  <c:v>13.183</c:v>
                </c:pt>
                <c:pt idx="15866">
                  <c:v>13.183</c:v>
                </c:pt>
                <c:pt idx="15867">
                  <c:v>13.183999999999999</c:v>
                </c:pt>
                <c:pt idx="15868">
                  <c:v>13.185</c:v>
                </c:pt>
                <c:pt idx="15869">
                  <c:v>13.186</c:v>
                </c:pt>
                <c:pt idx="15870">
                  <c:v>13.186999999999999</c:v>
                </c:pt>
                <c:pt idx="15871">
                  <c:v>13.188000000000001</c:v>
                </c:pt>
                <c:pt idx="15872">
                  <c:v>13.188000000000001</c:v>
                </c:pt>
                <c:pt idx="15873">
                  <c:v>13.189</c:v>
                </c:pt>
                <c:pt idx="15874">
                  <c:v>13.19</c:v>
                </c:pt>
                <c:pt idx="15875">
                  <c:v>13.191000000000001</c:v>
                </c:pt>
                <c:pt idx="15876">
                  <c:v>13.192</c:v>
                </c:pt>
                <c:pt idx="15877">
                  <c:v>13.192</c:v>
                </c:pt>
                <c:pt idx="15878">
                  <c:v>13.193</c:v>
                </c:pt>
                <c:pt idx="15879">
                  <c:v>13.194000000000001</c:v>
                </c:pt>
                <c:pt idx="15880">
                  <c:v>13.195</c:v>
                </c:pt>
                <c:pt idx="15881">
                  <c:v>13.196</c:v>
                </c:pt>
                <c:pt idx="15882">
                  <c:v>13.196999999999999</c:v>
                </c:pt>
                <c:pt idx="15883">
                  <c:v>13.196999999999999</c:v>
                </c:pt>
                <c:pt idx="15884">
                  <c:v>13.198</c:v>
                </c:pt>
                <c:pt idx="15885">
                  <c:v>13.199</c:v>
                </c:pt>
                <c:pt idx="15886">
                  <c:v>13.2</c:v>
                </c:pt>
                <c:pt idx="15887">
                  <c:v>13.201000000000001</c:v>
                </c:pt>
                <c:pt idx="15888">
                  <c:v>13.202</c:v>
                </c:pt>
                <c:pt idx="15889">
                  <c:v>13.202</c:v>
                </c:pt>
                <c:pt idx="15890">
                  <c:v>13.202999999999999</c:v>
                </c:pt>
                <c:pt idx="15891">
                  <c:v>13.204000000000001</c:v>
                </c:pt>
                <c:pt idx="15892">
                  <c:v>13.205</c:v>
                </c:pt>
                <c:pt idx="15893">
                  <c:v>13.206</c:v>
                </c:pt>
                <c:pt idx="15894">
                  <c:v>13.207000000000001</c:v>
                </c:pt>
                <c:pt idx="15895">
                  <c:v>13.207000000000001</c:v>
                </c:pt>
                <c:pt idx="15896">
                  <c:v>13.208</c:v>
                </c:pt>
                <c:pt idx="15897">
                  <c:v>13.209</c:v>
                </c:pt>
                <c:pt idx="15898">
                  <c:v>13.21</c:v>
                </c:pt>
                <c:pt idx="15899">
                  <c:v>13.211</c:v>
                </c:pt>
                <c:pt idx="15900">
                  <c:v>13.212</c:v>
                </c:pt>
                <c:pt idx="15901">
                  <c:v>13.212</c:v>
                </c:pt>
                <c:pt idx="15902">
                  <c:v>13.212999999999999</c:v>
                </c:pt>
                <c:pt idx="15903">
                  <c:v>13.214</c:v>
                </c:pt>
                <c:pt idx="15904">
                  <c:v>13.215</c:v>
                </c:pt>
                <c:pt idx="15905">
                  <c:v>13.215999999999999</c:v>
                </c:pt>
                <c:pt idx="15906">
                  <c:v>13.217000000000001</c:v>
                </c:pt>
                <c:pt idx="15907">
                  <c:v>13.217000000000001</c:v>
                </c:pt>
                <c:pt idx="15908">
                  <c:v>13.218</c:v>
                </c:pt>
                <c:pt idx="15909">
                  <c:v>13.218999999999999</c:v>
                </c:pt>
                <c:pt idx="15910">
                  <c:v>13.22</c:v>
                </c:pt>
                <c:pt idx="15911">
                  <c:v>13.221</c:v>
                </c:pt>
                <c:pt idx="15912">
                  <c:v>13.222</c:v>
                </c:pt>
                <c:pt idx="15913">
                  <c:v>13.222</c:v>
                </c:pt>
                <c:pt idx="15914">
                  <c:v>13.223000000000001</c:v>
                </c:pt>
                <c:pt idx="15915">
                  <c:v>13.224</c:v>
                </c:pt>
                <c:pt idx="15916">
                  <c:v>13.225</c:v>
                </c:pt>
                <c:pt idx="15917">
                  <c:v>13.226000000000001</c:v>
                </c:pt>
                <c:pt idx="15918">
                  <c:v>13.227</c:v>
                </c:pt>
                <c:pt idx="15919">
                  <c:v>13.227</c:v>
                </c:pt>
                <c:pt idx="15920">
                  <c:v>13.228</c:v>
                </c:pt>
                <c:pt idx="15921">
                  <c:v>13.228999999999999</c:v>
                </c:pt>
                <c:pt idx="15922">
                  <c:v>13.23</c:v>
                </c:pt>
                <c:pt idx="15923">
                  <c:v>13.231</c:v>
                </c:pt>
                <c:pt idx="15924">
                  <c:v>13.231999999999999</c:v>
                </c:pt>
                <c:pt idx="15925">
                  <c:v>13.231999999999999</c:v>
                </c:pt>
                <c:pt idx="15926">
                  <c:v>13.233000000000001</c:v>
                </c:pt>
                <c:pt idx="15927">
                  <c:v>13.234</c:v>
                </c:pt>
                <c:pt idx="15928">
                  <c:v>13.234999999999999</c:v>
                </c:pt>
                <c:pt idx="15929">
                  <c:v>13.236000000000001</c:v>
                </c:pt>
                <c:pt idx="15930">
                  <c:v>13.237</c:v>
                </c:pt>
                <c:pt idx="15931">
                  <c:v>13.237</c:v>
                </c:pt>
                <c:pt idx="15932">
                  <c:v>13.238</c:v>
                </c:pt>
                <c:pt idx="15933">
                  <c:v>13.239000000000001</c:v>
                </c:pt>
                <c:pt idx="15934">
                  <c:v>13.24</c:v>
                </c:pt>
                <c:pt idx="15935">
                  <c:v>13.241</c:v>
                </c:pt>
                <c:pt idx="15936">
                  <c:v>13.241</c:v>
                </c:pt>
                <c:pt idx="15937">
                  <c:v>13.242000000000001</c:v>
                </c:pt>
                <c:pt idx="15938">
                  <c:v>13.243</c:v>
                </c:pt>
                <c:pt idx="15939">
                  <c:v>13.244</c:v>
                </c:pt>
                <c:pt idx="15940">
                  <c:v>13.244999999999999</c:v>
                </c:pt>
                <c:pt idx="15941">
                  <c:v>13.246</c:v>
                </c:pt>
                <c:pt idx="15942">
                  <c:v>13.246</c:v>
                </c:pt>
                <c:pt idx="15943">
                  <c:v>13.247</c:v>
                </c:pt>
                <c:pt idx="15944">
                  <c:v>13.247999999999999</c:v>
                </c:pt>
                <c:pt idx="15945">
                  <c:v>13.249000000000001</c:v>
                </c:pt>
                <c:pt idx="15946">
                  <c:v>13.25</c:v>
                </c:pt>
                <c:pt idx="15947">
                  <c:v>13.250999999999999</c:v>
                </c:pt>
                <c:pt idx="15948">
                  <c:v>13.250999999999999</c:v>
                </c:pt>
                <c:pt idx="15949">
                  <c:v>13.252000000000001</c:v>
                </c:pt>
                <c:pt idx="15950">
                  <c:v>13.253</c:v>
                </c:pt>
                <c:pt idx="15951">
                  <c:v>13.254</c:v>
                </c:pt>
                <c:pt idx="15952">
                  <c:v>13.255000000000001</c:v>
                </c:pt>
                <c:pt idx="15953">
                  <c:v>13.256</c:v>
                </c:pt>
                <c:pt idx="15954">
                  <c:v>13.256</c:v>
                </c:pt>
                <c:pt idx="15955">
                  <c:v>13.257</c:v>
                </c:pt>
                <c:pt idx="15956">
                  <c:v>13.257999999999999</c:v>
                </c:pt>
                <c:pt idx="15957">
                  <c:v>13.259</c:v>
                </c:pt>
                <c:pt idx="15958">
                  <c:v>13.26</c:v>
                </c:pt>
                <c:pt idx="15959">
                  <c:v>13.260999999999999</c:v>
                </c:pt>
                <c:pt idx="15960">
                  <c:v>13.260999999999999</c:v>
                </c:pt>
                <c:pt idx="15961">
                  <c:v>13.262</c:v>
                </c:pt>
                <c:pt idx="15962">
                  <c:v>13.263</c:v>
                </c:pt>
                <c:pt idx="15963">
                  <c:v>13.263999999999999</c:v>
                </c:pt>
                <c:pt idx="15964">
                  <c:v>13.265000000000001</c:v>
                </c:pt>
                <c:pt idx="15965">
                  <c:v>13.266</c:v>
                </c:pt>
                <c:pt idx="15966">
                  <c:v>13.266</c:v>
                </c:pt>
                <c:pt idx="15967">
                  <c:v>13.266999999999999</c:v>
                </c:pt>
                <c:pt idx="15968">
                  <c:v>13.268000000000001</c:v>
                </c:pt>
                <c:pt idx="15969">
                  <c:v>13.269</c:v>
                </c:pt>
                <c:pt idx="15970">
                  <c:v>13.27</c:v>
                </c:pt>
                <c:pt idx="15971">
                  <c:v>13.271000000000001</c:v>
                </c:pt>
                <c:pt idx="15972">
                  <c:v>13.271000000000001</c:v>
                </c:pt>
                <c:pt idx="15973">
                  <c:v>13.272</c:v>
                </c:pt>
                <c:pt idx="15974">
                  <c:v>13.273</c:v>
                </c:pt>
                <c:pt idx="15975">
                  <c:v>13.273999999999999</c:v>
                </c:pt>
                <c:pt idx="15976">
                  <c:v>13.275</c:v>
                </c:pt>
                <c:pt idx="15977">
                  <c:v>13.276</c:v>
                </c:pt>
                <c:pt idx="15978">
                  <c:v>13.276</c:v>
                </c:pt>
                <c:pt idx="15979">
                  <c:v>13.276999999999999</c:v>
                </c:pt>
                <c:pt idx="15980">
                  <c:v>13.278</c:v>
                </c:pt>
                <c:pt idx="15981">
                  <c:v>13.279</c:v>
                </c:pt>
                <c:pt idx="15982">
                  <c:v>13.28</c:v>
                </c:pt>
                <c:pt idx="15983">
                  <c:v>13.281000000000001</c:v>
                </c:pt>
                <c:pt idx="15984">
                  <c:v>13.281000000000001</c:v>
                </c:pt>
                <c:pt idx="15985">
                  <c:v>13.282</c:v>
                </c:pt>
                <c:pt idx="15986">
                  <c:v>13.282999999999999</c:v>
                </c:pt>
                <c:pt idx="15987">
                  <c:v>13.284000000000001</c:v>
                </c:pt>
                <c:pt idx="15988">
                  <c:v>13.285</c:v>
                </c:pt>
                <c:pt idx="15989">
                  <c:v>13.286</c:v>
                </c:pt>
                <c:pt idx="15990">
                  <c:v>13.286</c:v>
                </c:pt>
                <c:pt idx="15991">
                  <c:v>13.287000000000001</c:v>
                </c:pt>
                <c:pt idx="15992">
                  <c:v>13.288</c:v>
                </c:pt>
                <c:pt idx="15993">
                  <c:v>13.289</c:v>
                </c:pt>
                <c:pt idx="15994">
                  <c:v>13.29</c:v>
                </c:pt>
                <c:pt idx="15995">
                  <c:v>13.291</c:v>
                </c:pt>
                <c:pt idx="15996">
                  <c:v>13.291</c:v>
                </c:pt>
                <c:pt idx="15997">
                  <c:v>13.292</c:v>
                </c:pt>
                <c:pt idx="15998">
                  <c:v>13.292999999999999</c:v>
                </c:pt>
                <c:pt idx="15999">
                  <c:v>13.294</c:v>
                </c:pt>
                <c:pt idx="16000">
                  <c:v>13.295</c:v>
                </c:pt>
                <c:pt idx="16001">
                  <c:v>13.295</c:v>
                </c:pt>
                <c:pt idx="16002">
                  <c:v>13.295999999999999</c:v>
                </c:pt>
                <c:pt idx="16003">
                  <c:v>13.297000000000001</c:v>
                </c:pt>
                <c:pt idx="16004">
                  <c:v>13.298</c:v>
                </c:pt>
                <c:pt idx="16005">
                  <c:v>13.298999999999999</c:v>
                </c:pt>
                <c:pt idx="16006">
                  <c:v>13.3</c:v>
                </c:pt>
                <c:pt idx="16007">
                  <c:v>13.3</c:v>
                </c:pt>
                <c:pt idx="16008">
                  <c:v>13.301</c:v>
                </c:pt>
                <c:pt idx="16009">
                  <c:v>13.302</c:v>
                </c:pt>
                <c:pt idx="16010">
                  <c:v>13.303000000000001</c:v>
                </c:pt>
                <c:pt idx="16011">
                  <c:v>13.304</c:v>
                </c:pt>
                <c:pt idx="16012">
                  <c:v>13.305</c:v>
                </c:pt>
                <c:pt idx="16013">
                  <c:v>13.305</c:v>
                </c:pt>
                <c:pt idx="16014">
                  <c:v>13.305999999999999</c:v>
                </c:pt>
                <c:pt idx="16015">
                  <c:v>13.307</c:v>
                </c:pt>
                <c:pt idx="16016">
                  <c:v>13.308</c:v>
                </c:pt>
                <c:pt idx="16017">
                  <c:v>13.308999999999999</c:v>
                </c:pt>
                <c:pt idx="16018">
                  <c:v>13.31</c:v>
                </c:pt>
                <c:pt idx="16019">
                  <c:v>13.31</c:v>
                </c:pt>
                <c:pt idx="16020">
                  <c:v>13.311</c:v>
                </c:pt>
                <c:pt idx="16021">
                  <c:v>13.311999999999999</c:v>
                </c:pt>
                <c:pt idx="16022">
                  <c:v>13.313000000000001</c:v>
                </c:pt>
                <c:pt idx="16023">
                  <c:v>13.314</c:v>
                </c:pt>
                <c:pt idx="16024">
                  <c:v>13.315</c:v>
                </c:pt>
                <c:pt idx="16025">
                  <c:v>13.315</c:v>
                </c:pt>
                <c:pt idx="16026">
                  <c:v>13.316000000000001</c:v>
                </c:pt>
                <c:pt idx="16027">
                  <c:v>13.317</c:v>
                </c:pt>
                <c:pt idx="16028">
                  <c:v>13.318</c:v>
                </c:pt>
                <c:pt idx="16029">
                  <c:v>13.319000000000001</c:v>
                </c:pt>
                <c:pt idx="16030">
                  <c:v>13.32</c:v>
                </c:pt>
                <c:pt idx="16031">
                  <c:v>13.32</c:v>
                </c:pt>
                <c:pt idx="16032">
                  <c:v>13.321</c:v>
                </c:pt>
                <c:pt idx="16033">
                  <c:v>13.321999999999999</c:v>
                </c:pt>
                <c:pt idx="16034">
                  <c:v>13.323</c:v>
                </c:pt>
                <c:pt idx="16035">
                  <c:v>13.324</c:v>
                </c:pt>
                <c:pt idx="16036">
                  <c:v>13.324999999999999</c:v>
                </c:pt>
                <c:pt idx="16037">
                  <c:v>13.324999999999999</c:v>
                </c:pt>
                <c:pt idx="16038">
                  <c:v>13.326000000000001</c:v>
                </c:pt>
                <c:pt idx="16039">
                  <c:v>13.327</c:v>
                </c:pt>
                <c:pt idx="16040">
                  <c:v>13.327999999999999</c:v>
                </c:pt>
                <c:pt idx="16041">
                  <c:v>13.329000000000001</c:v>
                </c:pt>
                <c:pt idx="16042">
                  <c:v>13.33</c:v>
                </c:pt>
                <c:pt idx="16043">
                  <c:v>13.33</c:v>
                </c:pt>
                <c:pt idx="16044">
                  <c:v>13.331</c:v>
                </c:pt>
                <c:pt idx="16045">
                  <c:v>13.332000000000001</c:v>
                </c:pt>
                <c:pt idx="16046">
                  <c:v>13.333</c:v>
                </c:pt>
                <c:pt idx="16047">
                  <c:v>13.334</c:v>
                </c:pt>
                <c:pt idx="16048">
                  <c:v>13.335000000000001</c:v>
                </c:pt>
                <c:pt idx="16049">
                  <c:v>13.335000000000001</c:v>
                </c:pt>
                <c:pt idx="16050">
                  <c:v>13.336</c:v>
                </c:pt>
                <c:pt idx="16051">
                  <c:v>13.337</c:v>
                </c:pt>
                <c:pt idx="16052">
                  <c:v>13.337999999999999</c:v>
                </c:pt>
                <c:pt idx="16053">
                  <c:v>13.339</c:v>
                </c:pt>
                <c:pt idx="16054">
                  <c:v>13.34</c:v>
                </c:pt>
                <c:pt idx="16055">
                  <c:v>13.34</c:v>
                </c:pt>
                <c:pt idx="16056">
                  <c:v>13.340999999999999</c:v>
                </c:pt>
                <c:pt idx="16057">
                  <c:v>13.342000000000001</c:v>
                </c:pt>
                <c:pt idx="16058">
                  <c:v>13.343</c:v>
                </c:pt>
                <c:pt idx="16059">
                  <c:v>13.343999999999999</c:v>
                </c:pt>
                <c:pt idx="16060">
                  <c:v>13.343999999999999</c:v>
                </c:pt>
                <c:pt idx="16061">
                  <c:v>13.345000000000001</c:v>
                </c:pt>
                <c:pt idx="16062">
                  <c:v>13.346</c:v>
                </c:pt>
                <c:pt idx="16063">
                  <c:v>13.347</c:v>
                </c:pt>
                <c:pt idx="16064">
                  <c:v>13.348000000000001</c:v>
                </c:pt>
                <c:pt idx="16065">
                  <c:v>13.349</c:v>
                </c:pt>
                <c:pt idx="16066">
                  <c:v>13.349</c:v>
                </c:pt>
                <c:pt idx="16067">
                  <c:v>13.35</c:v>
                </c:pt>
                <c:pt idx="16068">
                  <c:v>13.351000000000001</c:v>
                </c:pt>
                <c:pt idx="16069">
                  <c:v>13.352</c:v>
                </c:pt>
                <c:pt idx="16070">
                  <c:v>13.353</c:v>
                </c:pt>
                <c:pt idx="16071">
                  <c:v>13.353999999999999</c:v>
                </c:pt>
                <c:pt idx="16072">
                  <c:v>13.353999999999999</c:v>
                </c:pt>
                <c:pt idx="16073">
                  <c:v>13.355</c:v>
                </c:pt>
                <c:pt idx="16074">
                  <c:v>13.356</c:v>
                </c:pt>
                <c:pt idx="16075">
                  <c:v>13.356999999999999</c:v>
                </c:pt>
                <c:pt idx="16076">
                  <c:v>13.358000000000001</c:v>
                </c:pt>
                <c:pt idx="16077">
                  <c:v>13.359</c:v>
                </c:pt>
                <c:pt idx="16078">
                  <c:v>13.359</c:v>
                </c:pt>
                <c:pt idx="16079">
                  <c:v>13.36</c:v>
                </c:pt>
                <c:pt idx="16080">
                  <c:v>13.361000000000001</c:v>
                </c:pt>
                <c:pt idx="16081">
                  <c:v>13.362</c:v>
                </c:pt>
                <c:pt idx="16082">
                  <c:v>13.363</c:v>
                </c:pt>
                <c:pt idx="16083">
                  <c:v>13.364000000000001</c:v>
                </c:pt>
                <c:pt idx="16084">
                  <c:v>13.364000000000001</c:v>
                </c:pt>
                <c:pt idx="16085">
                  <c:v>13.365</c:v>
                </c:pt>
                <c:pt idx="16086">
                  <c:v>13.366</c:v>
                </c:pt>
                <c:pt idx="16087">
                  <c:v>13.367000000000001</c:v>
                </c:pt>
                <c:pt idx="16088">
                  <c:v>13.368</c:v>
                </c:pt>
                <c:pt idx="16089">
                  <c:v>13.369</c:v>
                </c:pt>
                <c:pt idx="16090">
                  <c:v>13.369</c:v>
                </c:pt>
                <c:pt idx="16091">
                  <c:v>13.37</c:v>
                </c:pt>
                <c:pt idx="16092">
                  <c:v>13.371</c:v>
                </c:pt>
                <c:pt idx="16093">
                  <c:v>13.372</c:v>
                </c:pt>
                <c:pt idx="16094">
                  <c:v>13.372999999999999</c:v>
                </c:pt>
                <c:pt idx="16095">
                  <c:v>13.374000000000001</c:v>
                </c:pt>
                <c:pt idx="16096">
                  <c:v>13.374000000000001</c:v>
                </c:pt>
                <c:pt idx="16097">
                  <c:v>13.375</c:v>
                </c:pt>
                <c:pt idx="16098">
                  <c:v>13.375999999999999</c:v>
                </c:pt>
                <c:pt idx="16099">
                  <c:v>13.377000000000001</c:v>
                </c:pt>
                <c:pt idx="16100">
                  <c:v>13.378</c:v>
                </c:pt>
                <c:pt idx="16101">
                  <c:v>13.379</c:v>
                </c:pt>
                <c:pt idx="16102">
                  <c:v>13.379</c:v>
                </c:pt>
                <c:pt idx="16103">
                  <c:v>13.38</c:v>
                </c:pt>
                <c:pt idx="16104">
                  <c:v>13.381</c:v>
                </c:pt>
                <c:pt idx="16105">
                  <c:v>13.382</c:v>
                </c:pt>
                <c:pt idx="16106">
                  <c:v>13.382999999999999</c:v>
                </c:pt>
                <c:pt idx="16107">
                  <c:v>13.384</c:v>
                </c:pt>
                <c:pt idx="16108">
                  <c:v>13.384</c:v>
                </c:pt>
                <c:pt idx="16109">
                  <c:v>13.385</c:v>
                </c:pt>
                <c:pt idx="16110">
                  <c:v>13.385999999999999</c:v>
                </c:pt>
                <c:pt idx="16111">
                  <c:v>13.387</c:v>
                </c:pt>
                <c:pt idx="16112">
                  <c:v>13.388</c:v>
                </c:pt>
                <c:pt idx="16113">
                  <c:v>13.388999999999999</c:v>
                </c:pt>
                <c:pt idx="16114">
                  <c:v>13.388999999999999</c:v>
                </c:pt>
                <c:pt idx="16115">
                  <c:v>13.39</c:v>
                </c:pt>
                <c:pt idx="16116">
                  <c:v>13.391</c:v>
                </c:pt>
                <c:pt idx="16117">
                  <c:v>13.391999999999999</c:v>
                </c:pt>
                <c:pt idx="16118">
                  <c:v>13.393000000000001</c:v>
                </c:pt>
                <c:pt idx="16119">
                  <c:v>13.394</c:v>
                </c:pt>
                <c:pt idx="16120">
                  <c:v>13.394</c:v>
                </c:pt>
                <c:pt idx="16121">
                  <c:v>13.395</c:v>
                </c:pt>
                <c:pt idx="16122">
                  <c:v>13.396000000000001</c:v>
                </c:pt>
                <c:pt idx="16123">
                  <c:v>13.397</c:v>
                </c:pt>
                <c:pt idx="16124">
                  <c:v>13.398</c:v>
                </c:pt>
                <c:pt idx="16125">
                  <c:v>13.398</c:v>
                </c:pt>
                <c:pt idx="16126">
                  <c:v>13.398999999999999</c:v>
                </c:pt>
                <c:pt idx="16127">
                  <c:v>13.4</c:v>
                </c:pt>
                <c:pt idx="16128">
                  <c:v>13.401</c:v>
                </c:pt>
                <c:pt idx="16129">
                  <c:v>13.401999999999999</c:v>
                </c:pt>
                <c:pt idx="16130">
                  <c:v>13.403</c:v>
                </c:pt>
                <c:pt idx="16131">
                  <c:v>13.403</c:v>
                </c:pt>
                <c:pt idx="16132">
                  <c:v>13.404</c:v>
                </c:pt>
                <c:pt idx="16133">
                  <c:v>13.404999999999999</c:v>
                </c:pt>
                <c:pt idx="16134">
                  <c:v>13.406000000000001</c:v>
                </c:pt>
                <c:pt idx="16135">
                  <c:v>13.407</c:v>
                </c:pt>
                <c:pt idx="16136">
                  <c:v>13.407999999999999</c:v>
                </c:pt>
                <c:pt idx="16137">
                  <c:v>13.407999999999999</c:v>
                </c:pt>
                <c:pt idx="16138">
                  <c:v>13.409000000000001</c:v>
                </c:pt>
                <c:pt idx="16139">
                  <c:v>13.41</c:v>
                </c:pt>
                <c:pt idx="16140">
                  <c:v>13.411</c:v>
                </c:pt>
                <c:pt idx="16141">
                  <c:v>13.412000000000001</c:v>
                </c:pt>
                <c:pt idx="16142">
                  <c:v>13.413</c:v>
                </c:pt>
                <c:pt idx="16143">
                  <c:v>13.413</c:v>
                </c:pt>
                <c:pt idx="16144">
                  <c:v>13.414</c:v>
                </c:pt>
                <c:pt idx="16145">
                  <c:v>13.414999999999999</c:v>
                </c:pt>
                <c:pt idx="16146">
                  <c:v>13.416</c:v>
                </c:pt>
                <c:pt idx="16147">
                  <c:v>13.417</c:v>
                </c:pt>
                <c:pt idx="16148">
                  <c:v>13.417999999999999</c:v>
                </c:pt>
                <c:pt idx="16149">
                  <c:v>13.417999999999999</c:v>
                </c:pt>
                <c:pt idx="16150">
                  <c:v>13.419</c:v>
                </c:pt>
                <c:pt idx="16151">
                  <c:v>13.42</c:v>
                </c:pt>
                <c:pt idx="16152">
                  <c:v>13.420999999999999</c:v>
                </c:pt>
                <c:pt idx="16153">
                  <c:v>13.422000000000001</c:v>
                </c:pt>
                <c:pt idx="16154">
                  <c:v>13.423</c:v>
                </c:pt>
                <c:pt idx="16155">
                  <c:v>13.423</c:v>
                </c:pt>
                <c:pt idx="16156">
                  <c:v>13.423999999999999</c:v>
                </c:pt>
                <c:pt idx="16157">
                  <c:v>13.425000000000001</c:v>
                </c:pt>
                <c:pt idx="16158">
                  <c:v>13.426</c:v>
                </c:pt>
                <c:pt idx="16159">
                  <c:v>13.427</c:v>
                </c:pt>
                <c:pt idx="16160">
                  <c:v>13.428000000000001</c:v>
                </c:pt>
                <c:pt idx="16161">
                  <c:v>13.428000000000001</c:v>
                </c:pt>
                <c:pt idx="16162">
                  <c:v>13.429</c:v>
                </c:pt>
                <c:pt idx="16163">
                  <c:v>13.43</c:v>
                </c:pt>
                <c:pt idx="16164">
                  <c:v>13.430999999999999</c:v>
                </c:pt>
                <c:pt idx="16165">
                  <c:v>13.432</c:v>
                </c:pt>
                <c:pt idx="16166">
                  <c:v>13.433</c:v>
                </c:pt>
                <c:pt idx="16167">
                  <c:v>13.433</c:v>
                </c:pt>
                <c:pt idx="16168">
                  <c:v>13.433999999999999</c:v>
                </c:pt>
                <c:pt idx="16169">
                  <c:v>13.435</c:v>
                </c:pt>
                <c:pt idx="16170">
                  <c:v>13.436</c:v>
                </c:pt>
                <c:pt idx="16171">
                  <c:v>13.436999999999999</c:v>
                </c:pt>
                <c:pt idx="16172">
                  <c:v>13.438000000000001</c:v>
                </c:pt>
                <c:pt idx="16173">
                  <c:v>13.438000000000001</c:v>
                </c:pt>
                <c:pt idx="16174">
                  <c:v>13.439</c:v>
                </c:pt>
                <c:pt idx="16175">
                  <c:v>13.44</c:v>
                </c:pt>
                <c:pt idx="16176">
                  <c:v>13.441000000000001</c:v>
                </c:pt>
                <c:pt idx="16177">
                  <c:v>13.442</c:v>
                </c:pt>
                <c:pt idx="16178">
                  <c:v>13.443</c:v>
                </c:pt>
                <c:pt idx="16179">
                  <c:v>13.443</c:v>
                </c:pt>
                <c:pt idx="16180">
                  <c:v>13.444000000000001</c:v>
                </c:pt>
                <c:pt idx="16181">
                  <c:v>13.445</c:v>
                </c:pt>
                <c:pt idx="16182">
                  <c:v>13.446</c:v>
                </c:pt>
                <c:pt idx="16183">
                  <c:v>13.446999999999999</c:v>
                </c:pt>
                <c:pt idx="16184">
                  <c:v>13.446999999999999</c:v>
                </c:pt>
                <c:pt idx="16185">
                  <c:v>13.448</c:v>
                </c:pt>
                <c:pt idx="16186">
                  <c:v>13.449</c:v>
                </c:pt>
                <c:pt idx="16187">
                  <c:v>13.45</c:v>
                </c:pt>
                <c:pt idx="16188">
                  <c:v>13.451000000000001</c:v>
                </c:pt>
                <c:pt idx="16189">
                  <c:v>13.452</c:v>
                </c:pt>
                <c:pt idx="16190">
                  <c:v>13.452</c:v>
                </c:pt>
                <c:pt idx="16191">
                  <c:v>13.452999999999999</c:v>
                </c:pt>
                <c:pt idx="16192">
                  <c:v>13.454000000000001</c:v>
                </c:pt>
                <c:pt idx="16193">
                  <c:v>13.455</c:v>
                </c:pt>
                <c:pt idx="16194">
                  <c:v>13.456</c:v>
                </c:pt>
                <c:pt idx="16195">
                  <c:v>13.457000000000001</c:v>
                </c:pt>
                <c:pt idx="16196">
                  <c:v>13.457000000000001</c:v>
                </c:pt>
                <c:pt idx="16197">
                  <c:v>13.458</c:v>
                </c:pt>
                <c:pt idx="16198">
                  <c:v>13.459</c:v>
                </c:pt>
                <c:pt idx="16199">
                  <c:v>13.46</c:v>
                </c:pt>
                <c:pt idx="16200">
                  <c:v>13.461</c:v>
                </c:pt>
                <c:pt idx="16201">
                  <c:v>13.462</c:v>
                </c:pt>
                <c:pt idx="16202">
                  <c:v>13.462</c:v>
                </c:pt>
                <c:pt idx="16203">
                  <c:v>13.462999999999999</c:v>
                </c:pt>
                <c:pt idx="16204">
                  <c:v>13.464</c:v>
                </c:pt>
                <c:pt idx="16205">
                  <c:v>13.465</c:v>
                </c:pt>
                <c:pt idx="16206">
                  <c:v>13.465999999999999</c:v>
                </c:pt>
                <c:pt idx="16207">
                  <c:v>13.467000000000001</c:v>
                </c:pt>
                <c:pt idx="16208">
                  <c:v>13.467000000000001</c:v>
                </c:pt>
                <c:pt idx="16209">
                  <c:v>13.468</c:v>
                </c:pt>
                <c:pt idx="16210">
                  <c:v>13.468999999999999</c:v>
                </c:pt>
                <c:pt idx="16211">
                  <c:v>13.47</c:v>
                </c:pt>
                <c:pt idx="16212">
                  <c:v>13.471</c:v>
                </c:pt>
                <c:pt idx="16213">
                  <c:v>13.472</c:v>
                </c:pt>
                <c:pt idx="16214">
                  <c:v>13.472</c:v>
                </c:pt>
                <c:pt idx="16215">
                  <c:v>13.473000000000001</c:v>
                </c:pt>
                <c:pt idx="16216">
                  <c:v>13.474</c:v>
                </c:pt>
                <c:pt idx="16217">
                  <c:v>13.475</c:v>
                </c:pt>
                <c:pt idx="16218">
                  <c:v>13.476000000000001</c:v>
                </c:pt>
                <c:pt idx="16219">
                  <c:v>13.477</c:v>
                </c:pt>
                <c:pt idx="16220">
                  <c:v>13.477</c:v>
                </c:pt>
                <c:pt idx="16221">
                  <c:v>13.478</c:v>
                </c:pt>
                <c:pt idx="16222">
                  <c:v>13.478999999999999</c:v>
                </c:pt>
                <c:pt idx="16223">
                  <c:v>13.48</c:v>
                </c:pt>
                <c:pt idx="16224">
                  <c:v>13.481</c:v>
                </c:pt>
                <c:pt idx="16225">
                  <c:v>13.481999999999999</c:v>
                </c:pt>
                <c:pt idx="16226">
                  <c:v>13.481999999999999</c:v>
                </c:pt>
                <c:pt idx="16227">
                  <c:v>13.483000000000001</c:v>
                </c:pt>
                <c:pt idx="16228">
                  <c:v>13.484</c:v>
                </c:pt>
                <c:pt idx="16229">
                  <c:v>13.484999999999999</c:v>
                </c:pt>
                <c:pt idx="16230">
                  <c:v>13.486000000000001</c:v>
                </c:pt>
                <c:pt idx="16231">
                  <c:v>13.487</c:v>
                </c:pt>
                <c:pt idx="16232">
                  <c:v>13.487</c:v>
                </c:pt>
                <c:pt idx="16233">
                  <c:v>13.488</c:v>
                </c:pt>
                <c:pt idx="16234">
                  <c:v>13.489000000000001</c:v>
                </c:pt>
                <c:pt idx="16235">
                  <c:v>13.49</c:v>
                </c:pt>
                <c:pt idx="16236">
                  <c:v>13.491</c:v>
                </c:pt>
                <c:pt idx="16237">
                  <c:v>13.492000000000001</c:v>
                </c:pt>
                <c:pt idx="16238">
                  <c:v>13.492000000000001</c:v>
                </c:pt>
                <c:pt idx="16239">
                  <c:v>13.493</c:v>
                </c:pt>
                <c:pt idx="16240">
                  <c:v>13.494</c:v>
                </c:pt>
                <c:pt idx="16241">
                  <c:v>13.494999999999999</c:v>
                </c:pt>
                <c:pt idx="16242">
                  <c:v>13.496</c:v>
                </c:pt>
                <c:pt idx="16243">
                  <c:v>13.497</c:v>
                </c:pt>
                <c:pt idx="16244">
                  <c:v>13.497</c:v>
                </c:pt>
                <c:pt idx="16245">
                  <c:v>13.497999999999999</c:v>
                </c:pt>
                <c:pt idx="16246">
                  <c:v>13.499000000000001</c:v>
                </c:pt>
                <c:pt idx="16247">
                  <c:v>13.5</c:v>
                </c:pt>
                <c:pt idx="16248">
                  <c:v>13.500999999999999</c:v>
                </c:pt>
                <c:pt idx="16249">
                  <c:v>13.500999999999999</c:v>
                </c:pt>
                <c:pt idx="16250">
                  <c:v>13.502000000000001</c:v>
                </c:pt>
                <c:pt idx="16251">
                  <c:v>13.503</c:v>
                </c:pt>
                <c:pt idx="16252">
                  <c:v>13.504</c:v>
                </c:pt>
                <c:pt idx="16253">
                  <c:v>13.505000000000001</c:v>
                </c:pt>
                <c:pt idx="16254">
                  <c:v>13.506</c:v>
                </c:pt>
                <c:pt idx="16255">
                  <c:v>13.506</c:v>
                </c:pt>
                <c:pt idx="16256">
                  <c:v>13.507</c:v>
                </c:pt>
                <c:pt idx="16257">
                  <c:v>13.507999999999999</c:v>
                </c:pt>
                <c:pt idx="16258">
                  <c:v>13.509</c:v>
                </c:pt>
                <c:pt idx="16259">
                  <c:v>13.51</c:v>
                </c:pt>
                <c:pt idx="16260">
                  <c:v>13.510999999999999</c:v>
                </c:pt>
                <c:pt idx="16261">
                  <c:v>13.510999999999999</c:v>
                </c:pt>
                <c:pt idx="16262">
                  <c:v>13.512</c:v>
                </c:pt>
                <c:pt idx="16263">
                  <c:v>13.513</c:v>
                </c:pt>
                <c:pt idx="16264">
                  <c:v>13.513999999999999</c:v>
                </c:pt>
                <c:pt idx="16265">
                  <c:v>13.515000000000001</c:v>
                </c:pt>
                <c:pt idx="16266">
                  <c:v>13.516</c:v>
                </c:pt>
                <c:pt idx="16267">
                  <c:v>13.516</c:v>
                </c:pt>
                <c:pt idx="16268">
                  <c:v>13.516999999999999</c:v>
                </c:pt>
                <c:pt idx="16269">
                  <c:v>13.518000000000001</c:v>
                </c:pt>
                <c:pt idx="16270">
                  <c:v>13.519</c:v>
                </c:pt>
                <c:pt idx="16271">
                  <c:v>13.52</c:v>
                </c:pt>
                <c:pt idx="16272">
                  <c:v>13.521000000000001</c:v>
                </c:pt>
                <c:pt idx="16273">
                  <c:v>13.521000000000001</c:v>
                </c:pt>
                <c:pt idx="16274">
                  <c:v>13.522</c:v>
                </c:pt>
                <c:pt idx="16275">
                  <c:v>13.523</c:v>
                </c:pt>
                <c:pt idx="16276">
                  <c:v>13.523999999999999</c:v>
                </c:pt>
                <c:pt idx="16277">
                  <c:v>13.525</c:v>
                </c:pt>
                <c:pt idx="16278">
                  <c:v>13.526</c:v>
                </c:pt>
                <c:pt idx="16279">
                  <c:v>13.526</c:v>
                </c:pt>
                <c:pt idx="16280">
                  <c:v>13.526999999999999</c:v>
                </c:pt>
                <c:pt idx="16281">
                  <c:v>13.528</c:v>
                </c:pt>
                <c:pt idx="16282">
                  <c:v>13.529</c:v>
                </c:pt>
                <c:pt idx="16283">
                  <c:v>13.53</c:v>
                </c:pt>
                <c:pt idx="16284">
                  <c:v>13.531000000000001</c:v>
                </c:pt>
                <c:pt idx="16285">
                  <c:v>13.531000000000001</c:v>
                </c:pt>
                <c:pt idx="16286">
                  <c:v>13.532</c:v>
                </c:pt>
                <c:pt idx="16287">
                  <c:v>13.532999999999999</c:v>
                </c:pt>
                <c:pt idx="16288">
                  <c:v>13.534000000000001</c:v>
                </c:pt>
                <c:pt idx="16289">
                  <c:v>13.535</c:v>
                </c:pt>
                <c:pt idx="16290">
                  <c:v>13.536</c:v>
                </c:pt>
                <c:pt idx="16291">
                  <c:v>13.536</c:v>
                </c:pt>
                <c:pt idx="16292">
                  <c:v>13.537000000000001</c:v>
                </c:pt>
                <c:pt idx="16293">
                  <c:v>13.538</c:v>
                </c:pt>
                <c:pt idx="16294">
                  <c:v>13.539</c:v>
                </c:pt>
                <c:pt idx="16295">
                  <c:v>13.54</c:v>
                </c:pt>
                <c:pt idx="16296">
                  <c:v>13.541</c:v>
                </c:pt>
                <c:pt idx="16297">
                  <c:v>13.541</c:v>
                </c:pt>
                <c:pt idx="16298">
                  <c:v>13.542</c:v>
                </c:pt>
                <c:pt idx="16299">
                  <c:v>13.542999999999999</c:v>
                </c:pt>
                <c:pt idx="16300">
                  <c:v>13.544</c:v>
                </c:pt>
                <c:pt idx="16301">
                  <c:v>13.545</c:v>
                </c:pt>
                <c:pt idx="16302">
                  <c:v>13.545999999999999</c:v>
                </c:pt>
                <c:pt idx="16303">
                  <c:v>13.545999999999999</c:v>
                </c:pt>
                <c:pt idx="16304">
                  <c:v>13.547000000000001</c:v>
                </c:pt>
                <c:pt idx="16305">
                  <c:v>13.548</c:v>
                </c:pt>
                <c:pt idx="16306">
                  <c:v>13.548999999999999</c:v>
                </c:pt>
                <c:pt idx="16307">
                  <c:v>13.55</c:v>
                </c:pt>
                <c:pt idx="16308">
                  <c:v>13.55</c:v>
                </c:pt>
                <c:pt idx="16309">
                  <c:v>13.551</c:v>
                </c:pt>
                <c:pt idx="16310">
                  <c:v>13.552</c:v>
                </c:pt>
                <c:pt idx="16311">
                  <c:v>13.553000000000001</c:v>
                </c:pt>
                <c:pt idx="16312">
                  <c:v>13.554</c:v>
                </c:pt>
                <c:pt idx="16313">
                  <c:v>13.555</c:v>
                </c:pt>
                <c:pt idx="16314">
                  <c:v>13.555</c:v>
                </c:pt>
                <c:pt idx="16315">
                  <c:v>13.555999999999999</c:v>
                </c:pt>
                <c:pt idx="16316">
                  <c:v>13.557</c:v>
                </c:pt>
                <c:pt idx="16317">
                  <c:v>13.558</c:v>
                </c:pt>
                <c:pt idx="16318">
                  <c:v>13.558999999999999</c:v>
                </c:pt>
                <c:pt idx="16319">
                  <c:v>13.56</c:v>
                </c:pt>
                <c:pt idx="16320">
                  <c:v>13.56</c:v>
                </c:pt>
                <c:pt idx="16321">
                  <c:v>13.561</c:v>
                </c:pt>
                <c:pt idx="16322">
                  <c:v>13.561999999999999</c:v>
                </c:pt>
                <c:pt idx="16323">
                  <c:v>13.563000000000001</c:v>
                </c:pt>
                <c:pt idx="16324">
                  <c:v>13.564</c:v>
                </c:pt>
                <c:pt idx="16325">
                  <c:v>13.565</c:v>
                </c:pt>
                <c:pt idx="16326">
                  <c:v>13.565</c:v>
                </c:pt>
                <c:pt idx="16327">
                  <c:v>13.566000000000001</c:v>
                </c:pt>
                <c:pt idx="16328">
                  <c:v>13.567</c:v>
                </c:pt>
                <c:pt idx="16329">
                  <c:v>13.568</c:v>
                </c:pt>
                <c:pt idx="16330">
                  <c:v>13.569000000000001</c:v>
                </c:pt>
                <c:pt idx="16331">
                  <c:v>13.57</c:v>
                </c:pt>
                <c:pt idx="16332">
                  <c:v>13.57</c:v>
                </c:pt>
                <c:pt idx="16333">
                  <c:v>13.571</c:v>
                </c:pt>
                <c:pt idx="16334">
                  <c:v>13.571999999999999</c:v>
                </c:pt>
                <c:pt idx="16335">
                  <c:v>13.573</c:v>
                </c:pt>
                <c:pt idx="16336">
                  <c:v>13.574</c:v>
                </c:pt>
                <c:pt idx="16337">
                  <c:v>13.574999999999999</c:v>
                </c:pt>
                <c:pt idx="16338">
                  <c:v>13.574999999999999</c:v>
                </c:pt>
                <c:pt idx="16339">
                  <c:v>13.576000000000001</c:v>
                </c:pt>
                <c:pt idx="16340">
                  <c:v>13.577</c:v>
                </c:pt>
                <c:pt idx="16341">
                  <c:v>13.577999999999999</c:v>
                </c:pt>
                <c:pt idx="16342">
                  <c:v>13.579000000000001</c:v>
                </c:pt>
                <c:pt idx="16343">
                  <c:v>13.58</c:v>
                </c:pt>
                <c:pt idx="16344">
                  <c:v>13.58</c:v>
                </c:pt>
                <c:pt idx="16345">
                  <c:v>13.581</c:v>
                </c:pt>
                <c:pt idx="16346">
                  <c:v>13.582000000000001</c:v>
                </c:pt>
                <c:pt idx="16347">
                  <c:v>13.583</c:v>
                </c:pt>
                <c:pt idx="16348">
                  <c:v>13.584</c:v>
                </c:pt>
                <c:pt idx="16349">
                  <c:v>13.585000000000001</c:v>
                </c:pt>
                <c:pt idx="16350">
                  <c:v>13.585000000000001</c:v>
                </c:pt>
                <c:pt idx="16351">
                  <c:v>13.586</c:v>
                </c:pt>
                <c:pt idx="16352">
                  <c:v>13.587</c:v>
                </c:pt>
                <c:pt idx="16353">
                  <c:v>13.587999999999999</c:v>
                </c:pt>
                <c:pt idx="16354">
                  <c:v>13.589</c:v>
                </c:pt>
                <c:pt idx="16355">
                  <c:v>13.59</c:v>
                </c:pt>
                <c:pt idx="16356">
                  <c:v>13.59</c:v>
                </c:pt>
                <c:pt idx="16357">
                  <c:v>13.590999999999999</c:v>
                </c:pt>
                <c:pt idx="16358">
                  <c:v>13.592000000000001</c:v>
                </c:pt>
                <c:pt idx="16359">
                  <c:v>13.593</c:v>
                </c:pt>
                <c:pt idx="16360">
                  <c:v>13.593999999999999</c:v>
                </c:pt>
                <c:pt idx="16361">
                  <c:v>13.595000000000001</c:v>
                </c:pt>
                <c:pt idx="16362">
                  <c:v>13.595000000000001</c:v>
                </c:pt>
                <c:pt idx="16363">
                  <c:v>13.596</c:v>
                </c:pt>
                <c:pt idx="16364">
                  <c:v>13.597</c:v>
                </c:pt>
                <c:pt idx="16365">
                  <c:v>13.598000000000001</c:v>
                </c:pt>
                <c:pt idx="16366">
                  <c:v>13.599</c:v>
                </c:pt>
                <c:pt idx="16367">
                  <c:v>13.6</c:v>
                </c:pt>
                <c:pt idx="16368">
                  <c:v>13.6</c:v>
                </c:pt>
                <c:pt idx="16369">
                  <c:v>13.601000000000001</c:v>
                </c:pt>
                <c:pt idx="16370">
                  <c:v>13.602</c:v>
                </c:pt>
                <c:pt idx="16371">
                  <c:v>13.603</c:v>
                </c:pt>
                <c:pt idx="16372">
                  <c:v>13.603999999999999</c:v>
                </c:pt>
                <c:pt idx="16373">
                  <c:v>13.603999999999999</c:v>
                </c:pt>
                <c:pt idx="16374">
                  <c:v>13.605</c:v>
                </c:pt>
                <c:pt idx="16375">
                  <c:v>13.606</c:v>
                </c:pt>
                <c:pt idx="16376">
                  <c:v>13.606999999999999</c:v>
                </c:pt>
                <c:pt idx="16377">
                  <c:v>13.608000000000001</c:v>
                </c:pt>
                <c:pt idx="16378">
                  <c:v>13.609</c:v>
                </c:pt>
                <c:pt idx="16379">
                  <c:v>13.609</c:v>
                </c:pt>
                <c:pt idx="16380">
                  <c:v>13.61</c:v>
                </c:pt>
                <c:pt idx="16381">
                  <c:v>13.611000000000001</c:v>
                </c:pt>
                <c:pt idx="16382">
                  <c:v>13.612</c:v>
                </c:pt>
                <c:pt idx="16383">
                  <c:v>13.613</c:v>
                </c:pt>
                <c:pt idx="16384">
                  <c:v>13.614000000000001</c:v>
                </c:pt>
                <c:pt idx="16385">
                  <c:v>13.614000000000001</c:v>
                </c:pt>
                <c:pt idx="16386">
                  <c:v>13.615</c:v>
                </c:pt>
                <c:pt idx="16387">
                  <c:v>13.616</c:v>
                </c:pt>
                <c:pt idx="16388">
                  <c:v>13.617000000000001</c:v>
                </c:pt>
                <c:pt idx="16389">
                  <c:v>13.618</c:v>
                </c:pt>
                <c:pt idx="16390">
                  <c:v>13.619</c:v>
                </c:pt>
                <c:pt idx="16391">
                  <c:v>13.619</c:v>
                </c:pt>
                <c:pt idx="16392">
                  <c:v>13.62</c:v>
                </c:pt>
                <c:pt idx="16393">
                  <c:v>13.621</c:v>
                </c:pt>
                <c:pt idx="16394">
                  <c:v>13.622</c:v>
                </c:pt>
                <c:pt idx="16395">
                  <c:v>13.622999999999999</c:v>
                </c:pt>
                <c:pt idx="16396">
                  <c:v>13.624000000000001</c:v>
                </c:pt>
                <c:pt idx="16397">
                  <c:v>13.624000000000001</c:v>
                </c:pt>
                <c:pt idx="16398">
                  <c:v>13.625</c:v>
                </c:pt>
                <c:pt idx="16399">
                  <c:v>13.625999999999999</c:v>
                </c:pt>
                <c:pt idx="16400">
                  <c:v>13.627000000000001</c:v>
                </c:pt>
                <c:pt idx="16401">
                  <c:v>13.628</c:v>
                </c:pt>
                <c:pt idx="16402">
                  <c:v>13.629</c:v>
                </c:pt>
                <c:pt idx="16403">
                  <c:v>13.629</c:v>
                </c:pt>
                <c:pt idx="16404">
                  <c:v>13.63</c:v>
                </c:pt>
                <c:pt idx="16405">
                  <c:v>13.631</c:v>
                </c:pt>
                <c:pt idx="16406">
                  <c:v>13.632</c:v>
                </c:pt>
                <c:pt idx="16407">
                  <c:v>13.632999999999999</c:v>
                </c:pt>
                <c:pt idx="16408">
                  <c:v>13.634</c:v>
                </c:pt>
                <c:pt idx="16409">
                  <c:v>13.634</c:v>
                </c:pt>
                <c:pt idx="16410">
                  <c:v>13.635</c:v>
                </c:pt>
                <c:pt idx="16411">
                  <c:v>13.635999999999999</c:v>
                </c:pt>
                <c:pt idx="16412">
                  <c:v>13.637</c:v>
                </c:pt>
                <c:pt idx="16413">
                  <c:v>13.638</c:v>
                </c:pt>
                <c:pt idx="16414">
                  <c:v>13.638999999999999</c:v>
                </c:pt>
                <c:pt idx="16415">
                  <c:v>13.638999999999999</c:v>
                </c:pt>
                <c:pt idx="16416">
                  <c:v>13.64</c:v>
                </c:pt>
                <c:pt idx="16417">
                  <c:v>13.641</c:v>
                </c:pt>
                <c:pt idx="16418">
                  <c:v>13.641999999999999</c:v>
                </c:pt>
                <c:pt idx="16419">
                  <c:v>13.643000000000001</c:v>
                </c:pt>
                <c:pt idx="16420">
                  <c:v>13.644</c:v>
                </c:pt>
                <c:pt idx="16421">
                  <c:v>13.644</c:v>
                </c:pt>
                <c:pt idx="16422">
                  <c:v>13.645</c:v>
                </c:pt>
                <c:pt idx="16423">
                  <c:v>13.646000000000001</c:v>
                </c:pt>
                <c:pt idx="16424">
                  <c:v>13.647</c:v>
                </c:pt>
                <c:pt idx="16425">
                  <c:v>13.648</c:v>
                </c:pt>
                <c:pt idx="16426">
                  <c:v>13.648999999999999</c:v>
                </c:pt>
                <c:pt idx="16427">
                  <c:v>13.648999999999999</c:v>
                </c:pt>
                <c:pt idx="16428">
                  <c:v>13.65</c:v>
                </c:pt>
                <c:pt idx="16429">
                  <c:v>13.651</c:v>
                </c:pt>
                <c:pt idx="16430">
                  <c:v>13.651999999999999</c:v>
                </c:pt>
                <c:pt idx="16431">
                  <c:v>13.653</c:v>
                </c:pt>
                <c:pt idx="16432">
                  <c:v>13.653</c:v>
                </c:pt>
                <c:pt idx="16433">
                  <c:v>13.654</c:v>
                </c:pt>
                <c:pt idx="16434">
                  <c:v>13.654999999999999</c:v>
                </c:pt>
                <c:pt idx="16435">
                  <c:v>13.656000000000001</c:v>
                </c:pt>
                <c:pt idx="16436">
                  <c:v>13.657</c:v>
                </c:pt>
                <c:pt idx="16437">
                  <c:v>13.657999999999999</c:v>
                </c:pt>
                <c:pt idx="16438">
                  <c:v>13.657999999999999</c:v>
                </c:pt>
                <c:pt idx="16439">
                  <c:v>13.659000000000001</c:v>
                </c:pt>
                <c:pt idx="16440">
                  <c:v>13.66</c:v>
                </c:pt>
                <c:pt idx="16441">
                  <c:v>13.661</c:v>
                </c:pt>
                <c:pt idx="16442">
                  <c:v>13.662000000000001</c:v>
                </c:pt>
                <c:pt idx="16443">
                  <c:v>13.663</c:v>
                </c:pt>
                <c:pt idx="16444">
                  <c:v>13.663</c:v>
                </c:pt>
                <c:pt idx="16445">
                  <c:v>13.664</c:v>
                </c:pt>
                <c:pt idx="16446">
                  <c:v>13.664999999999999</c:v>
                </c:pt>
                <c:pt idx="16447">
                  <c:v>13.666</c:v>
                </c:pt>
                <c:pt idx="16448">
                  <c:v>13.667</c:v>
                </c:pt>
                <c:pt idx="16449">
                  <c:v>13.667999999999999</c:v>
                </c:pt>
                <c:pt idx="16450">
                  <c:v>13.667999999999999</c:v>
                </c:pt>
                <c:pt idx="16451">
                  <c:v>13.669</c:v>
                </c:pt>
                <c:pt idx="16452">
                  <c:v>13.67</c:v>
                </c:pt>
                <c:pt idx="16453">
                  <c:v>13.670999999999999</c:v>
                </c:pt>
                <c:pt idx="16454">
                  <c:v>13.672000000000001</c:v>
                </c:pt>
                <c:pt idx="16455">
                  <c:v>13.673</c:v>
                </c:pt>
                <c:pt idx="16456">
                  <c:v>13.673</c:v>
                </c:pt>
                <c:pt idx="16457">
                  <c:v>13.673999999999999</c:v>
                </c:pt>
                <c:pt idx="16458">
                  <c:v>13.675000000000001</c:v>
                </c:pt>
                <c:pt idx="16459">
                  <c:v>13.676</c:v>
                </c:pt>
                <c:pt idx="16460">
                  <c:v>13.677</c:v>
                </c:pt>
                <c:pt idx="16461">
                  <c:v>13.678000000000001</c:v>
                </c:pt>
                <c:pt idx="16462">
                  <c:v>13.678000000000001</c:v>
                </c:pt>
                <c:pt idx="16463">
                  <c:v>13.679</c:v>
                </c:pt>
                <c:pt idx="16464">
                  <c:v>13.68</c:v>
                </c:pt>
                <c:pt idx="16465">
                  <c:v>13.680999999999999</c:v>
                </c:pt>
                <c:pt idx="16466">
                  <c:v>13.682</c:v>
                </c:pt>
                <c:pt idx="16467">
                  <c:v>13.683</c:v>
                </c:pt>
                <c:pt idx="16468">
                  <c:v>13.683</c:v>
                </c:pt>
                <c:pt idx="16469">
                  <c:v>13.683999999999999</c:v>
                </c:pt>
                <c:pt idx="16470">
                  <c:v>13.685</c:v>
                </c:pt>
                <c:pt idx="16471">
                  <c:v>13.686</c:v>
                </c:pt>
                <c:pt idx="16472">
                  <c:v>13.686999999999999</c:v>
                </c:pt>
                <c:pt idx="16473">
                  <c:v>13.688000000000001</c:v>
                </c:pt>
                <c:pt idx="16474">
                  <c:v>13.688000000000001</c:v>
                </c:pt>
                <c:pt idx="16475">
                  <c:v>13.689</c:v>
                </c:pt>
                <c:pt idx="16476">
                  <c:v>13.69</c:v>
                </c:pt>
                <c:pt idx="16477">
                  <c:v>13.691000000000001</c:v>
                </c:pt>
                <c:pt idx="16478">
                  <c:v>13.692</c:v>
                </c:pt>
                <c:pt idx="16479">
                  <c:v>13.693</c:v>
                </c:pt>
                <c:pt idx="16480">
                  <c:v>13.693</c:v>
                </c:pt>
                <c:pt idx="16481">
                  <c:v>13.694000000000001</c:v>
                </c:pt>
                <c:pt idx="16482">
                  <c:v>13.695</c:v>
                </c:pt>
                <c:pt idx="16483">
                  <c:v>13.696</c:v>
                </c:pt>
                <c:pt idx="16484">
                  <c:v>13.696999999999999</c:v>
                </c:pt>
                <c:pt idx="16485">
                  <c:v>13.698</c:v>
                </c:pt>
                <c:pt idx="16486">
                  <c:v>13.698</c:v>
                </c:pt>
                <c:pt idx="16487">
                  <c:v>13.699</c:v>
                </c:pt>
                <c:pt idx="16488">
                  <c:v>13.7</c:v>
                </c:pt>
                <c:pt idx="16489">
                  <c:v>13.701000000000001</c:v>
                </c:pt>
                <c:pt idx="16490">
                  <c:v>13.702</c:v>
                </c:pt>
                <c:pt idx="16491">
                  <c:v>13.702999999999999</c:v>
                </c:pt>
                <c:pt idx="16492">
                  <c:v>13.702999999999999</c:v>
                </c:pt>
                <c:pt idx="16493">
                  <c:v>13.704000000000001</c:v>
                </c:pt>
                <c:pt idx="16494">
                  <c:v>13.705</c:v>
                </c:pt>
                <c:pt idx="16495">
                  <c:v>13.706</c:v>
                </c:pt>
                <c:pt idx="16496">
                  <c:v>13.707000000000001</c:v>
                </c:pt>
                <c:pt idx="16497">
                  <c:v>13.707000000000001</c:v>
                </c:pt>
                <c:pt idx="16498">
                  <c:v>13.708</c:v>
                </c:pt>
                <c:pt idx="16499">
                  <c:v>13.709</c:v>
                </c:pt>
                <c:pt idx="16500">
                  <c:v>13.71</c:v>
                </c:pt>
                <c:pt idx="16501">
                  <c:v>13.711</c:v>
                </c:pt>
                <c:pt idx="16502">
                  <c:v>13.712</c:v>
                </c:pt>
                <c:pt idx="16503">
                  <c:v>13.712</c:v>
                </c:pt>
                <c:pt idx="16504">
                  <c:v>13.712999999999999</c:v>
                </c:pt>
                <c:pt idx="16505">
                  <c:v>13.714</c:v>
                </c:pt>
                <c:pt idx="16506">
                  <c:v>13.715</c:v>
                </c:pt>
                <c:pt idx="16507">
                  <c:v>13.715999999999999</c:v>
                </c:pt>
                <c:pt idx="16508">
                  <c:v>13.717000000000001</c:v>
                </c:pt>
                <c:pt idx="16509">
                  <c:v>13.717000000000001</c:v>
                </c:pt>
                <c:pt idx="16510">
                  <c:v>13.718</c:v>
                </c:pt>
                <c:pt idx="16511">
                  <c:v>13.718999999999999</c:v>
                </c:pt>
                <c:pt idx="16512">
                  <c:v>13.72</c:v>
                </c:pt>
                <c:pt idx="16513">
                  <c:v>13.721</c:v>
                </c:pt>
                <c:pt idx="16514">
                  <c:v>13.722</c:v>
                </c:pt>
                <c:pt idx="16515">
                  <c:v>13.722</c:v>
                </c:pt>
                <c:pt idx="16516">
                  <c:v>13.723000000000001</c:v>
                </c:pt>
                <c:pt idx="16517">
                  <c:v>13.724</c:v>
                </c:pt>
                <c:pt idx="16518">
                  <c:v>13.725</c:v>
                </c:pt>
                <c:pt idx="16519">
                  <c:v>13.726000000000001</c:v>
                </c:pt>
                <c:pt idx="16520">
                  <c:v>13.727</c:v>
                </c:pt>
                <c:pt idx="16521">
                  <c:v>13.727</c:v>
                </c:pt>
                <c:pt idx="16522">
                  <c:v>13.728</c:v>
                </c:pt>
                <c:pt idx="16523">
                  <c:v>13.728999999999999</c:v>
                </c:pt>
                <c:pt idx="16524">
                  <c:v>13.73</c:v>
                </c:pt>
                <c:pt idx="16525">
                  <c:v>13.731</c:v>
                </c:pt>
                <c:pt idx="16526">
                  <c:v>13.731999999999999</c:v>
                </c:pt>
                <c:pt idx="16527">
                  <c:v>13.731999999999999</c:v>
                </c:pt>
                <c:pt idx="16528">
                  <c:v>13.733000000000001</c:v>
                </c:pt>
                <c:pt idx="16529">
                  <c:v>13.734</c:v>
                </c:pt>
                <c:pt idx="16530">
                  <c:v>13.734999999999999</c:v>
                </c:pt>
                <c:pt idx="16531">
                  <c:v>13.736000000000001</c:v>
                </c:pt>
                <c:pt idx="16532">
                  <c:v>13.737</c:v>
                </c:pt>
                <c:pt idx="16533">
                  <c:v>13.737</c:v>
                </c:pt>
                <c:pt idx="16534">
                  <c:v>13.738</c:v>
                </c:pt>
                <c:pt idx="16535">
                  <c:v>13.739000000000001</c:v>
                </c:pt>
                <c:pt idx="16536">
                  <c:v>13.74</c:v>
                </c:pt>
                <c:pt idx="16537">
                  <c:v>13.741</c:v>
                </c:pt>
                <c:pt idx="16538">
                  <c:v>13.742000000000001</c:v>
                </c:pt>
                <c:pt idx="16539">
                  <c:v>13.742000000000001</c:v>
                </c:pt>
                <c:pt idx="16540">
                  <c:v>13.743</c:v>
                </c:pt>
                <c:pt idx="16541">
                  <c:v>13.744</c:v>
                </c:pt>
                <c:pt idx="16542">
                  <c:v>13.744999999999999</c:v>
                </c:pt>
                <c:pt idx="16543">
                  <c:v>13.746</c:v>
                </c:pt>
                <c:pt idx="16544">
                  <c:v>13.747</c:v>
                </c:pt>
                <c:pt idx="16545">
                  <c:v>13.747</c:v>
                </c:pt>
                <c:pt idx="16546">
                  <c:v>13.747999999999999</c:v>
                </c:pt>
                <c:pt idx="16547">
                  <c:v>13.749000000000001</c:v>
                </c:pt>
                <c:pt idx="16548">
                  <c:v>13.75</c:v>
                </c:pt>
                <c:pt idx="16549">
                  <c:v>13.750999999999999</c:v>
                </c:pt>
                <c:pt idx="16550">
                  <c:v>13.752000000000001</c:v>
                </c:pt>
                <c:pt idx="16551">
                  <c:v>13.752000000000001</c:v>
                </c:pt>
                <c:pt idx="16552">
                  <c:v>13.753</c:v>
                </c:pt>
                <c:pt idx="16553">
                  <c:v>13.754</c:v>
                </c:pt>
                <c:pt idx="16554">
                  <c:v>13.755000000000001</c:v>
                </c:pt>
                <c:pt idx="16555">
                  <c:v>13.756</c:v>
                </c:pt>
                <c:pt idx="16556">
                  <c:v>13.756</c:v>
                </c:pt>
                <c:pt idx="16557">
                  <c:v>13.757</c:v>
                </c:pt>
                <c:pt idx="16558">
                  <c:v>13.757999999999999</c:v>
                </c:pt>
                <c:pt idx="16559">
                  <c:v>13.759</c:v>
                </c:pt>
                <c:pt idx="16560">
                  <c:v>13.76</c:v>
                </c:pt>
                <c:pt idx="16561">
                  <c:v>13.760999999999999</c:v>
                </c:pt>
                <c:pt idx="16562">
                  <c:v>13.760999999999999</c:v>
                </c:pt>
                <c:pt idx="16563">
                  <c:v>13.762</c:v>
                </c:pt>
                <c:pt idx="16564">
                  <c:v>13.763</c:v>
                </c:pt>
                <c:pt idx="16565">
                  <c:v>13.763999999999999</c:v>
                </c:pt>
                <c:pt idx="16566">
                  <c:v>13.765000000000001</c:v>
                </c:pt>
                <c:pt idx="16567">
                  <c:v>13.766</c:v>
                </c:pt>
                <c:pt idx="16568">
                  <c:v>13.766</c:v>
                </c:pt>
                <c:pt idx="16569">
                  <c:v>13.766999999999999</c:v>
                </c:pt>
                <c:pt idx="16570">
                  <c:v>13.768000000000001</c:v>
                </c:pt>
                <c:pt idx="16571">
                  <c:v>13.769</c:v>
                </c:pt>
                <c:pt idx="16572">
                  <c:v>13.77</c:v>
                </c:pt>
                <c:pt idx="16573">
                  <c:v>13.771000000000001</c:v>
                </c:pt>
                <c:pt idx="16574">
                  <c:v>13.771000000000001</c:v>
                </c:pt>
                <c:pt idx="16575">
                  <c:v>13.772</c:v>
                </c:pt>
                <c:pt idx="16576">
                  <c:v>13.773</c:v>
                </c:pt>
                <c:pt idx="16577">
                  <c:v>13.773999999999999</c:v>
                </c:pt>
                <c:pt idx="16578">
                  <c:v>13.775</c:v>
                </c:pt>
                <c:pt idx="16579">
                  <c:v>13.776</c:v>
                </c:pt>
                <c:pt idx="16580">
                  <c:v>13.776</c:v>
                </c:pt>
                <c:pt idx="16581">
                  <c:v>13.776999999999999</c:v>
                </c:pt>
                <c:pt idx="16582">
                  <c:v>13.778</c:v>
                </c:pt>
                <c:pt idx="16583">
                  <c:v>13.779</c:v>
                </c:pt>
                <c:pt idx="16584">
                  <c:v>13.78</c:v>
                </c:pt>
                <c:pt idx="16585">
                  <c:v>13.781000000000001</c:v>
                </c:pt>
                <c:pt idx="16586">
                  <c:v>13.781000000000001</c:v>
                </c:pt>
                <c:pt idx="16587">
                  <c:v>13.782</c:v>
                </c:pt>
                <c:pt idx="16588">
                  <c:v>13.782999999999999</c:v>
                </c:pt>
                <c:pt idx="16589">
                  <c:v>13.784000000000001</c:v>
                </c:pt>
                <c:pt idx="16590">
                  <c:v>13.785</c:v>
                </c:pt>
                <c:pt idx="16591">
                  <c:v>13.786</c:v>
                </c:pt>
                <c:pt idx="16592">
                  <c:v>13.786</c:v>
                </c:pt>
                <c:pt idx="16593">
                  <c:v>13.787000000000001</c:v>
                </c:pt>
                <c:pt idx="16594">
                  <c:v>13.788</c:v>
                </c:pt>
                <c:pt idx="16595">
                  <c:v>13.789</c:v>
                </c:pt>
                <c:pt idx="16596">
                  <c:v>13.79</c:v>
                </c:pt>
                <c:pt idx="16597">
                  <c:v>13.791</c:v>
                </c:pt>
                <c:pt idx="16598">
                  <c:v>13.791</c:v>
                </c:pt>
                <c:pt idx="16599">
                  <c:v>13.792</c:v>
                </c:pt>
                <c:pt idx="16600">
                  <c:v>13.792999999999999</c:v>
                </c:pt>
                <c:pt idx="16601">
                  <c:v>13.794</c:v>
                </c:pt>
                <c:pt idx="16602">
                  <c:v>13.795</c:v>
                </c:pt>
                <c:pt idx="16603">
                  <c:v>13.795999999999999</c:v>
                </c:pt>
                <c:pt idx="16604">
                  <c:v>13.795999999999999</c:v>
                </c:pt>
                <c:pt idx="16605">
                  <c:v>13.797000000000001</c:v>
                </c:pt>
                <c:pt idx="16606">
                  <c:v>13.798</c:v>
                </c:pt>
                <c:pt idx="16607">
                  <c:v>13.798999999999999</c:v>
                </c:pt>
                <c:pt idx="16608">
                  <c:v>13.8</c:v>
                </c:pt>
                <c:pt idx="16609">
                  <c:v>13.801</c:v>
                </c:pt>
                <c:pt idx="16610">
                  <c:v>13.801</c:v>
                </c:pt>
                <c:pt idx="16611">
                  <c:v>13.802</c:v>
                </c:pt>
                <c:pt idx="16612">
                  <c:v>13.803000000000001</c:v>
                </c:pt>
                <c:pt idx="16613">
                  <c:v>13.804</c:v>
                </c:pt>
                <c:pt idx="16614">
                  <c:v>13.805</c:v>
                </c:pt>
                <c:pt idx="16615">
                  <c:v>13.805999999999999</c:v>
                </c:pt>
                <c:pt idx="16616">
                  <c:v>13.805999999999999</c:v>
                </c:pt>
                <c:pt idx="16617">
                  <c:v>13.807</c:v>
                </c:pt>
                <c:pt idx="16618">
                  <c:v>13.808</c:v>
                </c:pt>
                <c:pt idx="16619">
                  <c:v>13.808999999999999</c:v>
                </c:pt>
                <c:pt idx="16620">
                  <c:v>13.81</c:v>
                </c:pt>
                <c:pt idx="16621">
                  <c:v>13.81</c:v>
                </c:pt>
                <c:pt idx="16622">
                  <c:v>13.811</c:v>
                </c:pt>
                <c:pt idx="16623">
                  <c:v>13.811999999999999</c:v>
                </c:pt>
                <c:pt idx="16624">
                  <c:v>13.813000000000001</c:v>
                </c:pt>
                <c:pt idx="16625">
                  <c:v>13.814</c:v>
                </c:pt>
                <c:pt idx="16626">
                  <c:v>13.815</c:v>
                </c:pt>
                <c:pt idx="16627">
                  <c:v>13.815</c:v>
                </c:pt>
                <c:pt idx="16628">
                  <c:v>13.816000000000001</c:v>
                </c:pt>
                <c:pt idx="16629">
                  <c:v>13.817</c:v>
                </c:pt>
                <c:pt idx="16630">
                  <c:v>13.818</c:v>
                </c:pt>
                <c:pt idx="16631">
                  <c:v>13.819000000000001</c:v>
                </c:pt>
                <c:pt idx="16632">
                  <c:v>13.82</c:v>
                </c:pt>
                <c:pt idx="16633">
                  <c:v>13.82</c:v>
                </c:pt>
                <c:pt idx="16634">
                  <c:v>13.821</c:v>
                </c:pt>
                <c:pt idx="16635">
                  <c:v>13.821999999999999</c:v>
                </c:pt>
                <c:pt idx="16636">
                  <c:v>13.823</c:v>
                </c:pt>
                <c:pt idx="16637">
                  <c:v>13.824</c:v>
                </c:pt>
                <c:pt idx="16638">
                  <c:v>13.824999999999999</c:v>
                </c:pt>
                <c:pt idx="16639">
                  <c:v>13.824999999999999</c:v>
                </c:pt>
                <c:pt idx="16640">
                  <c:v>13.826000000000001</c:v>
                </c:pt>
                <c:pt idx="16641">
                  <c:v>13.827</c:v>
                </c:pt>
                <c:pt idx="16642">
                  <c:v>13.827999999999999</c:v>
                </c:pt>
                <c:pt idx="16643">
                  <c:v>13.829000000000001</c:v>
                </c:pt>
                <c:pt idx="16644">
                  <c:v>13.83</c:v>
                </c:pt>
                <c:pt idx="16645">
                  <c:v>13.83</c:v>
                </c:pt>
                <c:pt idx="16646">
                  <c:v>13.831</c:v>
                </c:pt>
                <c:pt idx="16647">
                  <c:v>13.832000000000001</c:v>
                </c:pt>
                <c:pt idx="16648">
                  <c:v>13.833</c:v>
                </c:pt>
                <c:pt idx="16649">
                  <c:v>13.834</c:v>
                </c:pt>
                <c:pt idx="16650">
                  <c:v>13.835000000000001</c:v>
                </c:pt>
                <c:pt idx="16651">
                  <c:v>13.835000000000001</c:v>
                </c:pt>
                <c:pt idx="16652">
                  <c:v>13.836</c:v>
                </c:pt>
                <c:pt idx="16653">
                  <c:v>13.837</c:v>
                </c:pt>
                <c:pt idx="16654">
                  <c:v>13.837999999999999</c:v>
                </c:pt>
                <c:pt idx="16655">
                  <c:v>13.839</c:v>
                </c:pt>
                <c:pt idx="16656">
                  <c:v>13.84</c:v>
                </c:pt>
                <c:pt idx="16657">
                  <c:v>13.84</c:v>
                </c:pt>
                <c:pt idx="16658">
                  <c:v>13.840999999999999</c:v>
                </c:pt>
                <c:pt idx="16659">
                  <c:v>13.842000000000001</c:v>
                </c:pt>
                <c:pt idx="16660">
                  <c:v>13.843</c:v>
                </c:pt>
                <c:pt idx="16661">
                  <c:v>13.843999999999999</c:v>
                </c:pt>
                <c:pt idx="16662">
                  <c:v>13.845000000000001</c:v>
                </c:pt>
                <c:pt idx="16663">
                  <c:v>13.845000000000001</c:v>
                </c:pt>
                <c:pt idx="16664">
                  <c:v>13.846</c:v>
                </c:pt>
                <c:pt idx="16665">
                  <c:v>13.847</c:v>
                </c:pt>
                <c:pt idx="16666">
                  <c:v>13.848000000000001</c:v>
                </c:pt>
                <c:pt idx="16667">
                  <c:v>13.849</c:v>
                </c:pt>
                <c:pt idx="16668">
                  <c:v>13.85</c:v>
                </c:pt>
                <c:pt idx="16669">
                  <c:v>13.85</c:v>
                </c:pt>
                <c:pt idx="16670">
                  <c:v>13.851000000000001</c:v>
                </c:pt>
                <c:pt idx="16671">
                  <c:v>13.852</c:v>
                </c:pt>
                <c:pt idx="16672">
                  <c:v>13.853</c:v>
                </c:pt>
                <c:pt idx="16673">
                  <c:v>13.853999999999999</c:v>
                </c:pt>
                <c:pt idx="16674">
                  <c:v>13.855</c:v>
                </c:pt>
                <c:pt idx="16675">
                  <c:v>13.855</c:v>
                </c:pt>
                <c:pt idx="16676">
                  <c:v>13.856</c:v>
                </c:pt>
                <c:pt idx="16677">
                  <c:v>13.856999999999999</c:v>
                </c:pt>
                <c:pt idx="16678">
                  <c:v>13.858000000000001</c:v>
                </c:pt>
                <c:pt idx="16679">
                  <c:v>13.859</c:v>
                </c:pt>
                <c:pt idx="16680">
                  <c:v>13.859</c:v>
                </c:pt>
                <c:pt idx="16681">
                  <c:v>13.86</c:v>
                </c:pt>
                <c:pt idx="16682">
                  <c:v>13.861000000000001</c:v>
                </c:pt>
                <c:pt idx="16683">
                  <c:v>13.862</c:v>
                </c:pt>
                <c:pt idx="16684">
                  <c:v>13.863</c:v>
                </c:pt>
                <c:pt idx="16685">
                  <c:v>13.864000000000001</c:v>
                </c:pt>
                <c:pt idx="16686">
                  <c:v>13.864000000000001</c:v>
                </c:pt>
                <c:pt idx="16687">
                  <c:v>13.865</c:v>
                </c:pt>
                <c:pt idx="16688">
                  <c:v>13.866</c:v>
                </c:pt>
                <c:pt idx="16689">
                  <c:v>13.867000000000001</c:v>
                </c:pt>
                <c:pt idx="16690">
                  <c:v>13.868</c:v>
                </c:pt>
                <c:pt idx="16691">
                  <c:v>13.869</c:v>
                </c:pt>
                <c:pt idx="16692">
                  <c:v>13.869</c:v>
                </c:pt>
                <c:pt idx="16693">
                  <c:v>13.87</c:v>
                </c:pt>
                <c:pt idx="16694">
                  <c:v>13.871</c:v>
                </c:pt>
                <c:pt idx="16695">
                  <c:v>13.872</c:v>
                </c:pt>
                <c:pt idx="16696">
                  <c:v>13.872999999999999</c:v>
                </c:pt>
                <c:pt idx="16697">
                  <c:v>13.874000000000001</c:v>
                </c:pt>
                <c:pt idx="16698">
                  <c:v>13.874000000000001</c:v>
                </c:pt>
                <c:pt idx="16699">
                  <c:v>13.875</c:v>
                </c:pt>
                <c:pt idx="16700">
                  <c:v>13.875999999999999</c:v>
                </c:pt>
                <c:pt idx="16701">
                  <c:v>13.877000000000001</c:v>
                </c:pt>
                <c:pt idx="16702">
                  <c:v>13.878</c:v>
                </c:pt>
                <c:pt idx="16703">
                  <c:v>13.879</c:v>
                </c:pt>
                <c:pt idx="16704">
                  <c:v>13.879</c:v>
                </c:pt>
                <c:pt idx="16705">
                  <c:v>13.88</c:v>
                </c:pt>
                <c:pt idx="16706">
                  <c:v>13.881</c:v>
                </c:pt>
                <c:pt idx="16707">
                  <c:v>13.882</c:v>
                </c:pt>
                <c:pt idx="16708">
                  <c:v>13.882999999999999</c:v>
                </c:pt>
                <c:pt idx="16709">
                  <c:v>13.884</c:v>
                </c:pt>
                <c:pt idx="16710">
                  <c:v>13.884</c:v>
                </c:pt>
                <c:pt idx="16711">
                  <c:v>13.885</c:v>
                </c:pt>
                <c:pt idx="16712">
                  <c:v>13.885999999999999</c:v>
                </c:pt>
                <c:pt idx="16713">
                  <c:v>13.887</c:v>
                </c:pt>
                <c:pt idx="16714">
                  <c:v>13.888</c:v>
                </c:pt>
                <c:pt idx="16715">
                  <c:v>13.888999999999999</c:v>
                </c:pt>
                <c:pt idx="16716">
                  <c:v>13.888999999999999</c:v>
                </c:pt>
                <c:pt idx="16717">
                  <c:v>13.89</c:v>
                </c:pt>
                <c:pt idx="16718">
                  <c:v>13.891</c:v>
                </c:pt>
                <c:pt idx="16719">
                  <c:v>13.891999999999999</c:v>
                </c:pt>
                <c:pt idx="16720">
                  <c:v>13.893000000000001</c:v>
                </c:pt>
                <c:pt idx="16721">
                  <c:v>13.894</c:v>
                </c:pt>
                <c:pt idx="16722">
                  <c:v>13.894</c:v>
                </c:pt>
                <c:pt idx="16723">
                  <c:v>13.895</c:v>
                </c:pt>
                <c:pt idx="16724">
                  <c:v>13.896000000000001</c:v>
                </c:pt>
                <c:pt idx="16725">
                  <c:v>13.897</c:v>
                </c:pt>
                <c:pt idx="16726">
                  <c:v>13.898</c:v>
                </c:pt>
                <c:pt idx="16727">
                  <c:v>13.898999999999999</c:v>
                </c:pt>
                <c:pt idx="16728">
                  <c:v>13.898999999999999</c:v>
                </c:pt>
                <c:pt idx="16729">
                  <c:v>13.9</c:v>
                </c:pt>
                <c:pt idx="16730">
                  <c:v>13.901</c:v>
                </c:pt>
                <c:pt idx="16731">
                  <c:v>13.901999999999999</c:v>
                </c:pt>
                <c:pt idx="16732">
                  <c:v>13.903</c:v>
                </c:pt>
                <c:pt idx="16733">
                  <c:v>13.904</c:v>
                </c:pt>
                <c:pt idx="16734">
                  <c:v>13.904</c:v>
                </c:pt>
                <c:pt idx="16735">
                  <c:v>13.904999999999999</c:v>
                </c:pt>
                <c:pt idx="16736">
                  <c:v>13.906000000000001</c:v>
                </c:pt>
                <c:pt idx="16737">
                  <c:v>13.907</c:v>
                </c:pt>
                <c:pt idx="16738">
                  <c:v>13.907999999999999</c:v>
                </c:pt>
                <c:pt idx="16739">
                  <c:v>13.909000000000001</c:v>
                </c:pt>
                <c:pt idx="16740">
                  <c:v>13.909000000000001</c:v>
                </c:pt>
                <c:pt idx="16741">
                  <c:v>13.91</c:v>
                </c:pt>
                <c:pt idx="16742">
                  <c:v>13.911</c:v>
                </c:pt>
                <c:pt idx="16743">
                  <c:v>13.912000000000001</c:v>
                </c:pt>
                <c:pt idx="16744">
                  <c:v>13.913</c:v>
                </c:pt>
                <c:pt idx="16745">
                  <c:v>13.913</c:v>
                </c:pt>
                <c:pt idx="16746">
                  <c:v>13.914</c:v>
                </c:pt>
                <c:pt idx="16747">
                  <c:v>13.914999999999999</c:v>
                </c:pt>
                <c:pt idx="16748">
                  <c:v>13.916</c:v>
                </c:pt>
                <c:pt idx="16749">
                  <c:v>13.917</c:v>
                </c:pt>
                <c:pt idx="16750">
                  <c:v>13.917999999999999</c:v>
                </c:pt>
                <c:pt idx="16751">
                  <c:v>13.917999999999999</c:v>
                </c:pt>
                <c:pt idx="16752">
                  <c:v>13.919</c:v>
                </c:pt>
                <c:pt idx="16753">
                  <c:v>13.92</c:v>
                </c:pt>
                <c:pt idx="16754">
                  <c:v>13.920999999999999</c:v>
                </c:pt>
                <c:pt idx="16755">
                  <c:v>13.922000000000001</c:v>
                </c:pt>
                <c:pt idx="16756">
                  <c:v>13.923</c:v>
                </c:pt>
                <c:pt idx="16757">
                  <c:v>13.923</c:v>
                </c:pt>
                <c:pt idx="16758">
                  <c:v>13.923999999999999</c:v>
                </c:pt>
                <c:pt idx="16759">
                  <c:v>13.925000000000001</c:v>
                </c:pt>
                <c:pt idx="16760">
                  <c:v>13.926</c:v>
                </c:pt>
                <c:pt idx="16761">
                  <c:v>13.927</c:v>
                </c:pt>
                <c:pt idx="16762">
                  <c:v>13.928000000000001</c:v>
                </c:pt>
                <c:pt idx="16763">
                  <c:v>13.928000000000001</c:v>
                </c:pt>
                <c:pt idx="16764">
                  <c:v>13.929</c:v>
                </c:pt>
                <c:pt idx="16765">
                  <c:v>13.93</c:v>
                </c:pt>
                <c:pt idx="16766">
                  <c:v>13.930999999999999</c:v>
                </c:pt>
                <c:pt idx="16767">
                  <c:v>13.932</c:v>
                </c:pt>
                <c:pt idx="16768">
                  <c:v>13.933</c:v>
                </c:pt>
                <c:pt idx="16769">
                  <c:v>13.933</c:v>
                </c:pt>
                <c:pt idx="16770">
                  <c:v>13.933999999999999</c:v>
                </c:pt>
                <c:pt idx="16771">
                  <c:v>13.935</c:v>
                </c:pt>
                <c:pt idx="16772">
                  <c:v>13.936</c:v>
                </c:pt>
                <c:pt idx="16773">
                  <c:v>13.936999999999999</c:v>
                </c:pt>
                <c:pt idx="16774">
                  <c:v>13.938000000000001</c:v>
                </c:pt>
                <c:pt idx="16775">
                  <c:v>13.938000000000001</c:v>
                </c:pt>
                <c:pt idx="16776">
                  <c:v>13.939</c:v>
                </c:pt>
                <c:pt idx="16777">
                  <c:v>13.94</c:v>
                </c:pt>
                <c:pt idx="16778">
                  <c:v>13.941000000000001</c:v>
                </c:pt>
                <c:pt idx="16779">
                  <c:v>13.942</c:v>
                </c:pt>
                <c:pt idx="16780">
                  <c:v>13.943</c:v>
                </c:pt>
                <c:pt idx="16781">
                  <c:v>13.943</c:v>
                </c:pt>
                <c:pt idx="16782">
                  <c:v>13.944000000000001</c:v>
                </c:pt>
                <c:pt idx="16783">
                  <c:v>13.945</c:v>
                </c:pt>
                <c:pt idx="16784">
                  <c:v>13.946</c:v>
                </c:pt>
                <c:pt idx="16785">
                  <c:v>13.946999999999999</c:v>
                </c:pt>
                <c:pt idx="16786">
                  <c:v>13.948</c:v>
                </c:pt>
                <c:pt idx="16787">
                  <c:v>13.948</c:v>
                </c:pt>
                <c:pt idx="16788">
                  <c:v>13.949</c:v>
                </c:pt>
                <c:pt idx="16789">
                  <c:v>13.95</c:v>
                </c:pt>
                <c:pt idx="16790">
                  <c:v>13.951000000000001</c:v>
                </c:pt>
                <c:pt idx="16791">
                  <c:v>13.952</c:v>
                </c:pt>
                <c:pt idx="16792">
                  <c:v>13.952999999999999</c:v>
                </c:pt>
                <c:pt idx="16793">
                  <c:v>13.952999999999999</c:v>
                </c:pt>
                <c:pt idx="16794">
                  <c:v>13.954000000000001</c:v>
                </c:pt>
                <c:pt idx="16795">
                  <c:v>13.955</c:v>
                </c:pt>
                <c:pt idx="16796">
                  <c:v>13.956</c:v>
                </c:pt>
                <c:pt idx="16797">
                  <c:v>13.957000000000001</c:v>
                </c:pt>
                <c:pt idx="16798">
                  <c:v>13.958</c:v>
                </c:pt>
                <c:pt idx="16799">
                  <c:v>13.958</c:v>
                </c:pt>
                <c:pt idx="16800">
                  <c:v>13.959</c:v>
                </c:pt>
                <c:pt idx="16801">
                  <c:v>13.96</c:v>
                </c:pt>
                <c:pt idx="16802">
                  <c:v>13.961</c:v>
                </c:pt>
                <c:pt idx="16803">
                  <c:v>13.962</c:v>
                </c:pt>
                <c:pt idx="16804">
                  <c:v>13.962</c:v>
                </c:pt>
                <c:pt idx="16805">
                  <c:v>13.962999999999999</c:v>
                </c:pt>
                <c:pt idx="16806">
                  <c:v>13.964</c:v>
                </c:pt>
                <c:pt idx="16807">
                  <c:v>13.965</c:v>
                </c:pt>
                <c:pt idx="16808">
                  <c:v>13.965999999999999</c:v>
                </c:pt>
                <c:pt idx="16809">
                  <c:v>13.967000000000001</c:v>
                </c:pt>
                <c:pt idx="16810">
                  <c:v>13.967000000000001</c:v>
                </c:pt>
                <c:pt idx="16811">
                  <c:v>13.968</c:v>
                </c:pt>
                <c:pt idx="16812">
                  <c:v>13.968999999999999</c:v>
                </c:pt>
                <c:pt idx="16813">
                  <c:v>13.97</c:v>
                </c:pt>
                <c:pt idx="16814">
                  <c:v>13.971</c:v>
                </c:pt>
                <c:pt idx="16815">
                  <c:v>13.972</c:v>
                </c:pt>
                <c:pt idx="16816">
                  <c:v>13.972</c:v>
                </c:pt>
                <c:pt idx="16817">
                  <c:v>13.973000000000001</c:v>
                </c:pt>
                <c:pt idx="16818">
                  <c:v>13.974</c:v>
                </c:pt>
                <c:pt idx="16819">
                  <c:v>13.975</c:v>
                </c:pt>
                <c:pt idx="16820">
                  <c:v>13.976000000000001</c:v>
                </c:pt>
                <c:pt idx="16821">
                  <c:v>13.977</c:v>
                </c:pt>
                <c:pt idx="16822">
                  <c:v>13.977</c:v>
                </c:pt>
                <c:pt idx="16823">
                  <c:v>13.978</c:v>
                </c:pt>
                <c:pt idx="16824">
                  <c:v>13.978999999999999</c:v>
                </c:pt>
                <c:pt idx="16825">
                  <c:v>13.98</c:v>
                </c:pt>
                <c:pt idx="16826">
                  <c:v>13.981</c:v>
                </c:pt>
                <c:pt idx="16827">
                  <c:v>13.981999999999999</c:v>
                </c:pt>
                <c:pt idx="16828">
                  <c:v>13.981999999999999</c:v>
                </c:pt>
                <c:pt idx="16829">
                  <c:v>13.983000000000001</c:v>
                </c:pt>
                <c:pt idx="16830">
                  <c:v>13.984</c:v>
                </c:pt>
                <c:pt idx="16831">
                  <c:v>13.984999999999999</c:v>
                </c:pt>
                <c:pt idx="16832">
                  <c:v>13.986000000000001</c:v>
                </c:pt>
                <c:pt idx="16833">
                  <c:v>13.987</c:v>
                </c:pt>
                <c:pt idx="16834">
                  <c:v>13.987</c:v>
                </c:pt>
                <c:pt idx="16835">
                  <c:v>13.988</c:v>
                </c:pt>
                <c:pt idx="16836">
                  <c:v>13.989000000000001</c:v>
                </c:pt>
                <c:pt idx="16837">
                  <c:v>13.99</c:v>
                </c:pt>
                <c:pt idx="16838">
                  <c:v>13.991</c:v>
                </c:pt>
                <c:pt idx="16839">
                  <c:v>13.992000000000001</c:v>
                </c:pt>
                <c:pt idx="16840">
                  <c:v>13.992000000000001</c:v>
                </c:pt>
                <c:pt idx="16841">
                  <c:v>13.993</c:v>
                </c:pt>
                <c:pt idx="16842">
                  <c:v>13.994</c:v>
                </c:pt>
                <c:pt idx="16843">
                  <c:v>13.994999999999999</c:v>
                </c:pt>
                <c:pt idx="16844">
                  <c:v>13.996</c:v>
                </c:pt>
                <c:pt idx="16845">
                  <c:v>13.997</c:v>
                </c:pt>
                <c:pt idx="16846">
                  <c:v>13.997</c:v>
                </c:pt>
                <c:pt idx="16847">
                  <c:v>13.997999999999999</c:v>
                </c:pt>
                <c:pt idx="16848">
                  <c:v>13.999000000000001</c:v>
                </c:pt>
                <c:pt idx="16849">
                  <c:v>14</c:v>
                </c:pt>
                <c:pt idx="16850">
                  <c:v>14.000999999999999</c:v>
                </c:pt>
                <c:pt idx="16851">
                  <c:v>14.002000000000001</c:v>
                </c:pt>
                <c:pt idx="16852">
                  <c:v>14.002000000000001</c:v>
                </c:pt>
                <c:pt idx="16853">
                  <c:v>14.003</c:v>
                </c:pt>
                <c:pt idx="16854">
                  <c:v>14.004</c:v>
                </c:pt>
                <c:pt idx="16855">
                  <c:v>14.005000000000001</c:v>
                </c:pt>
                <c:pt idx="16856">
                  <c:v>14.006</c:v>
                </c:pt>
                <c:pt idx="16857">
                  <c:v>14.007</c:v>
                </c:pt>
                <c:pt idx="16858">
                  <c:v>14.007</c:v>
                </c:pt>
                <c:pt idx="16859">
                  <c:v>14.007999999999999</c:v>
                </c:pt>
                <c:pt idx="16860">
                  <c:v>14.009</c:v>
                </c:pt>
                <c:pt idx="16861">
                  <c:v>14.01</c:v>
                </c:pt>
                <c:pt idx="16862">
                  <c:v>14.010999999999999</c:v>
                </c:pt>
                <c:pt idx="16863">
                  <c:v>14.012</c:v>
                </c:pt>
                <c:pt idx="16864">
                  <c:v>14.012</c:v>
                </c:pt>
                <c:pt idx="16865">
                  <c:v>14.013</c:v>
                </c:pt>
                <c:pt idx="16866">
                  <c:v>14.013999999999999</c:v>
                </c:pt>
                <c:pt idx="16867">
                  <c:v>14.015000000000001</c:v>
                </c:pt>
                <c:pt idx="16868">
                  <c:v>14.016</c:v>
                </c:pt>
                <c:pt idx="16869">
                  <c:v>14.016</c:v>
                </c:pt>
                <c:pt idx="16870">
                  <c:v>14.016999999999999</c:v>
                </c:pt>
                <c:pt idx="16871">
                  <c:v>14.018000000000001</c:v>
                </c:pt>
                <c:pt idx="16872">
                  <c:v>14.019</c:v>
                </c:pt>
                <c:pt idx="16873">
                  <c:v>14.02</c:v>
                </c:pt>
                <c:pt idx="16874">
                  <c:v>14.021000000000001</c:v>
                </c:pt>
                <c:pt idx="16875">
                  <c:v>14.021000000000001</c:v>
                </c:pt>
                <c:pt idx="16876">
                  <c:v>14.022</c:v>
                </c:pt>
                <c:pt idx="16877">
                  <c:v>14.023</c:v>
                </c:pt>
                <c:pt idx="16878">
                  <c:v>14.023999999999999</c:v>
                </c:pt>
                <c:pt idx="16879">
                  <c:v>14.025</c:v>
                </c:pt>
                <c:pt idx="16880">
                  <c:v>14.026</c:v>
                </c:pt>
                <c:pt idx="16881">
                  <c:v>14.026</c:v>
                </c:pt>
                <c:pt idx="16882">
                  <c:v>14.026999999999999</c:v>
                </c:pt>
                <c:pt idx="16883">
                  <c:v>14.028</c:v>
                </c:pt>
                <c:pt idx="16884">
                  <c:v>14.029</c:v>
                </c:pt>
                <c:pt idx="16885">
                  <c:v>14.03</c:v>
                </c:pt>
                <c:pt idx="16886">
                  <c:v>14.031000000000001</c:v>
                </c:pt>
                <c:pt idx="16887">
                  <c:v>14.031000000000001</c:v>
                </c:pt>
                <c:pt idx="16888">
                  <c:v>14.032</c:v>
                </c:pt>
                <c:pt idx="16889">
                  <c:v>14.032999999999999</c:v>
                </c:pt>
                <c:pt idx="16890">
                  <c:v>14.034000000000001</c:v>
                </c:pt>
                <c:pt idx="16891">
                  <c:v>14.035</c:v>
                </c:pt>
                <c:pt idx="16892">
                  <c:v>14.036</c:v>
                </c:pt>
                <c:pt idx="16893">
                  <c:v>14.036</c:v>
                </c:pt>
                <c:pt idx="16894">
                  <c:v>14.037000000000001</c:v>
                </c:pt>
                <c:pt idx="16895">
                  <c:v>14.038</c:v>
                </c:pt>
                <c:pt idx="16896">
                  <c:v>14.039</c:v>
                </c:pt>
                <c:pt idx="16897">
                  <c:v>14.04</c:v>
                </c:pt>
                <c:pt idx="16898">
                  <c:v>14.041</c:v>
                </c:pt>
                <c:pt idx="16899">
                  <c:v>14.041</c:v>
                </c:pt>
                <c:pt idx="16900">
                  <c:v>14.042</c:v>
                </c:pt>
                <c:pt idx="16901">
                  <c:v>14.042999999999999</c:v>
                </c:pt>
                <c:pt idx="16902">
                  <c:v>14.044</c:v>
                </c:pt>
                <c:pt idx="16903">
                  <c:v>14.045</c:v>
                </c:pt>
                <c:pt idx="16904">
                  <c:v>14.045999999999999</c:v>
                </c:pt>
                <c:pt idx="16905">
                  <c:v>14.045999999999999</c:v>
                </c:pt>
                <c:pt idx="16906">
                  <c:v>14.047000000000001</c:v>
                </c:pt>
                <c:pt idx="16907">
                  <c:v>14.048</c:v>
                </c:pt>
                <c:pt idx="16908">
                  <c:v>14.048999999999999</c:v>
                </c:pt>
                <c:pt idx="16909">
                  <c:v>14.05</c:v>
                </c:pt>
                <c:pt idx="16910">
                  <c:v>14.051</c:v>
                </c:pt>
                <c:pt idx="16911">
                  <c:v>14.051</c:v>
                </c:pt>
                <c:pt idx="16912">
                  <c:v>14.052</c:v>
                </c:pt>
                <c:pt idx="16913">
                  <c:v>14.053000000000001</c:v>
                </c:pt>
                <c:pt idx="16914">
                  <c:v>14.054</c:v>
                </c:pt>
                <c:pt idx="16915">
                  <c:v>14.055</c:v>
                </c:pt>
                <c:pt idx="16916">
                  <c:v>14.055999999999999</c:v>
                </c:pt>
                <c:pt idx="16917">
                  <c:v>14.055999999999999</c:v>
                </c:pt>
                <c:pt idx="16918">
                  <c:v>14.057</c:v>
                </c:pt>
                <c:pt idx="16919">
                  <c:v>14.058</c:v>
                </c:pt>
                <c:pt idx="16920">
                  <c:v>14.058999999999999</c:v>
                </c:pt>
                <c:pt idx="16921">
                  <c:v>14.06</c:v>
                </c:pt>
                <c:pt idx="16922">
                  <c:v>14.061</c:v>
                </c:pt>
                <c:pt idx="16923">
                  <c:v>14.061</c:v>
                </c:pt>
                <c:pt idx="16924">
                  <c:v>14.061999999999999</c:v>
                </c:pt>
                <c:pt idx="16925">
                  <c:v>14.063000000000001</c:v>
                </c:pt>
                <c:pt idx="16926">
                  <c:v>14.064</c:v>
                </c:pt>
                <c:pt idx="16927">
                  <c:v>14.065</c:v>
                </c:pt>
                <c:pt idx="16928">
                  <c:v>14.066000000000001</c:v>
                </c:pt>
                <c:pt idx="16929">
                  <c:v>14.066000000000001</c:v>
                </c:pt>
                <c:pt idx="16930">
                  <c:v>14.067</c:v>
                </c:pt>
                <c:pt idx="16931">
                  <c:v>14.068</c:v>
                </c:pt>
                <c:pt idx="16932">
                  <c:v>14.069000000000001</c:v>
                </c:pt>
                <c:pt idx="16933">
                  <c:v>14.07</c:v>
                </c:pt>
                <c:pt idx="16934">
                  <c:v>14.07</c:v>
                </c:pt>
                <c:pt idx="16935">
                  <c:v>14.071</c:v>
                </c:pt>
                <c:pt idx="16936">
                  <c:v>14.071999999999999</c:v>
                </c:pt>
                <c:pt idx="16937">
                  <c:v>14.073</c:v>
                </c:pt>
                <c:pt idx="16938">
                  <c:v>14.074</c:v>
                </c:pt>
                <c:pt idx="16939">
                  <c:v>14.074999999999999</c:v>
                </c:pt>
                <c:pt idx="16940">
                  <c:v>14.074999999999999</c:v>
                </c:pt>
                <c:pt idx="16941">
                  <c:v>14.076000000000001</c:v>
                </c:pt>
                <c:pt idx="16942">
                  <c:v>14.077</c:v>
                </c:pt>
                <c:pt idx="16943">
                  <c:v>14.077999999999999</c:v>
                </c:pt>
                <c:pt idx="16944">
                  <c:v>14.079000000000001</c:v>
                </c:pt>
                <c:pt idx="16945">
                  <c:v>14.08</c:v>
                </c:pt>
                <c:pt idx="16946">
                  <c:v>14.08</c:v>
                </c:pt>
                <c:pt idx="16947">
                  <c:v>14.081</c:v>
                </c:pt>
                <c:pt idx="16948">
                  <c:v>14.082000000000001</c:v>
                </c:pt>
                <c:pt idx="16949">
                  <c:v>14.083</c:v>
                </c:pt>
                <c:pt idx="16950">
                  <c:v>14.084</c:v>
                </c:pt>
                <c:pt idx="16951">
                  <c:v>14.085000000000001</c:v>
                </c:pt>
                <c:pt idx="16952">
                  <c:v>14.085000000000001</c:v>
                </c:pt>
                <c:pt idx="16953">
                  <c:v>14.086</c:v>
                </c:pt>
                <c:pt idx="16954">
                  <c:v>14.087</c:v>
                </c:pt>
                <c:pt idx="16955">
                  <c:v>14.087999999999999</c:v>
                </c:pt>
                <c:pt idx="16956">
                  <c:v>14.089</c:v>
                </c:pt>
                <c:pt idx="16957">
                  <c:v>14.09</c:v>
                </c:pt>
                <c:pt idx="16958">
                  <c:v>14.09</c:v>
                </c:pt>
                <c:pt idx="16959">
                  <c:v>14.090999999999999</c:v>
                </c:pt>
                <c:pt idx="16960">
                  <c:v>14.092000000000001</c:v>
                </c:pt>
                <c:pt idx="16961">
                  <c:v>14.093</c:v>
                </c:pt>
                <c:pt idx="16962">
                  <c:v>14.093999999999999</c:v>
                </c:pt>
                <c:pt idx="16963">
                  <c:v>14.095000000000001</c:v>
                </c:pt>
                <c:pt idx="16964">
                  <c:v>14.095000000000001</c:v>
                </c:pt>
                <c:pt idx="16965">
                  <c:v>14.096</c:v>
                </c:pt>
                <c:pt idx="16966">
                  <c:v>14.097</c:v>
                </c:pt>
                <c:pt idx="16967">
                  <c:v>14.098000000000001</c:v>
                </c:pt>
                <c:pt idx="16968">
                  <c:v>14.099</c:v>
                </c:pt>
                <c:pt idx="16969">
                  <c:v>14.1</c:v>
                </c:pt>
                <c:pt idx="16970">
                  <c:v>14.1</c:v>
                </c:pt>
                <c:pt idx="16971">
                  <c:v>14.101000000000001</c:v>
                </c:pt>
                <c:pt idx="16972">
                  <c:v>14.102</c:v>
                </c:pt>
                <c:pt idx="16973">
                  <c:v>14.103</c:v>
                </c:pt>
                <c:pt idx="16974">
                  <c:v>14.103999999999999</c:v>
                </c:pt>
                <c:pt idx="16975">
                  <c:v>14.105</c:v>
                </c:pt>
                <c:pt idx="16976">
                  <c:v>14.105</c:v>
                </c:pt>
                <c:pt idx="16977">
                  <c:v>14.106</c:v>
                </c:pt>
                <c:pt idx="16978">
                  <c:v>14.106999999999999</c:v>
                </c:pt>
                <c:pt idx="16979">
                  <c:v>14.108000000000001</c:v>
                </c:pt>
                <c:pt idx="16980">
                  <c:v>14.109</c:v>
                </c:pt>
                <c:pt idx="16981">
                  <c:v>14.11</c:v>
                </c:pt>
                <c:pt idx="16982">
                  <c:v>14.11</c:v>
                </c:pt>
                <c:pt idx="16983">
                  <c:v>14.111000000000001</c:v>
                </c:pt>
                <c:pt idx="16984">
                  <c:v>14.112</c:v>
                </c:pt>
                <c:pt idx="16985">
                  <c:v>14.113</c:v>
                </c:pt>
                <c:pt idx="16986">
                  <c:v>14.114000000000001</c:v>
                </c:pt>
                <c:pt idx="16987">
                  <c:v>14.115</c:v>
                </c:pt>
                <c:pt idx="16988">
                  <c:v>14.115</c:v>
                </c:pt>
                <c:pt idx="16989">
                  <c:v>14.116</c:v>
                </c:pt>
                <c:pt idx="16990">
                  <c:v>14.117000000000001</c:v>
                </c:pt>
                <c:pt idx="16991">
                  <c:v>14.118</c:v>
                </c:pt>
                <c:pt idx="16992">
                  <c:v>14.119</c:v>
                </c:pt>
                <c:pt idx="16993">
                  <c:v>14.119</c:v>
                </c:pt>
                <c:pt idx="16994">
                  <c:v>14.12</c:v>
                </c:pt>
                <c:pt idx="16995">
                  <c:v>14.121</c:v>
                </c:pt>
                <c:pt idx="16996">
                  <c:v>14.122</c:v>
                </c:pt>
                <c:pt idx="16997">
                  <c:v>14.122999999999999</c:v>
                </c:pt>
                <c:pt idx="16998">
                  <c:v>14.124000000000001</c:v>
                </c:pt>
                <c:pt idx="16999">
                  <c:v>14.124000000000001</c:v>
                </c:pt>
                <c:pt idx="17000">
                  <c:v>14.125</c:v>
                </c:pt>
                <c:pt idx="17001">
                  <c:v>14.125999999999999</c:v>
                </c:pt>
                <c:pt idx="17002">
                  <c:v>14.127000000000001</c:v>
                </c:pt>
                <c:pt idx="17003">
                  <c:v>14.128</c:v>
                </c:pt>
                <c:pt idx="17004">
                  <c:v>14.129</c:v>
                </c:pt>
                <c:pt idx="17005">
                  <c:v>14.129</c:v>
                </c:pt>
                <c:pt idx="17006">
                  <c:v>14.13</c:v>
                </c:pt>
                <c:pt idx="17007">
                  <c:v>14.131</c:v>
                </c:pt>
                <c:pt idx="17008">
                  <c:v>14.132</c:v>
                </c:pt>
                <c:pt idx="17009">
                  <c:v>14.132999999999999</c:v>
                </c:pt>
                <c:pt idx="17010">
                  <c:v>14.134</c:v>
                </c:pt>
                <c:pt idx="17011">
                  <c:v>14.134</c:v>
                </c:pt>
                <c:pt idx="17012">
                  <c:v>14.135</c:v>
                </c:pt>
                <c:pt idx="17013">
                  <c:v>14.135999999999999</c:v>
                </c:pt>
                <c:pt idx="17014">
                  <c:v>14.137</c:v>
                </c:pt>
                <c:pt idx="17015">
                  <c:v>14.138</c:v>
                </c:pt>
                <c:pt idx="17016">
                  <c:v>14.138999999999999</c:v>
                </c:pt>
                <c:pt idx="17017">
                  <c:v>14.138999999999999</c:v>
                </c:pt>
                <c:pt idx="17018">
                  <c:v>14.14</c:v>
                </c:pt>
                <c:pt idx="17019">
                  <c:v>14.141</c:v>
                </c:pt>
                <c:pt idx="17020">
                  <c:v>14.141999999999999</c:v>
                </c:pt>
                <c:pt idx="17021">
                  <c:v>14.143000000000001</c:v>
                </c:pt>
                <c:pt idx="17022">
                  <c:v>14.144</c:v>
                </c:pt>
                <c:pt idx="17023">
                  <c:v>14.144</c:v>
                </c:pt>
                <c:pt idx="17024">
                  <c:v>14.145</c:v>
                </c:pt>
                <c:pt idx="17025">
                  <c:v>14.146000000000001</c:v>
                </c:pt>
                <c:pt idx="17026">
                  <c:v>14.147</c:v>
                </c:pt>
                <c:pt idx="17027">
                  <c:v>14.148</c:v>
                </c:pt>
                <c:pt idx="17028">
                  <c:v>14.148999999999999</c:v>
                </c:pt>
                <c:pt idx="17029">
                  <c:v>14.148999999999999</c:v>
                </c:pt>
                <c:pt idx="17030">
                  <c:v>14.15</c:v>
                </c:pt>
                <c:pt idx="17031">
                  <c:v>14.151</c:v>
                </c:pt>
                <c:pt idx="17032">
                  <c:v>14.151999999999999</c:v>
                </c:pt>
                <c:pt idx="17033">
                  <c:v>14.153</c:v>
                </c:pt>
                <c:pt idx="17034">
                  <c:v>14.154</c:v>
                </c:pt>
                <c:pt idx="17035">
                  <c:v>14.154</c:v>
                </c:pt>
                <c:pt idx="17036">
                  <c:v>14.154999999999999</c:v>
                </c:pt>
                <c:pt idx="17037">
                  <c:v>14.156000000000001</c:v>
                </c:pt>
                <c:pt idx="17038">
                  <c:v>14.157</c:v>
                </c:pt>
                <c:pt idx="17039">
                  <c:v>14.157999999999999</c:v>
                </c:pt>
                <c:pt idx="17040">
                  <c:v>14.159000000000001</c:v>
                </c:pt>
                <c:pt idx="17041">
                  <c:v>14.159000000000001</c:v>
                </c:pt>
                <c:pt idx="17042">
                  <c:v>14.16</c:v>
                </c:pt>
                <c:pt idx="17043">
                  <c:v>14.161</c:v>
                </c:pt>
                <c:pt idx="17044">
                  <c:v>14.162000000000001</c:v>
                </c:pt>
                <c:pt idx="17045">
                  <c:v>14.163</c:v>
                </c:pt>
                <c:pt idx="17046">
                  <c:v>14.164</c:v>
                </c:pt>
                <c:pt idx="17047">
                  <c:v>14.164</c:v>
                </c:pt>
                <c:pt idx="17048">
                  <c:v>14.164999999999999</c:v>
                </c:pt>
                <c:pt idx="17049">
                  <c:v>14.166</c:v>
                </c:pt>
                <c:pt idx="17050">
                  <c:v>14.167</c:v>
                </c:pt>
                <c:pt idx="17051">
                  <c:v>14.167999999999999</c:v>
                </c:pt>
                <c:pt idx="17052">
                  <c:v>14.169</c:v>
                </c:pt>
                <c:pt idx="17053">
                  <c:v>14.169</c:v>
                </c:pt>
                <c:pt idx="17054">
                  <c:v>14.17</c:v>
                </c:pt>
                <c:pt idx="17055">
                  <c:v>14.170999999999999</c:v>
                </c:pt>
                <c:pt idx="17056">
                  <c:v>14.172000000000001</c:v>
                </c:pt>
                <c:pt idx="17057">
                  <c:v>14.173</c:v>
                </c:pt>
                <c:pt idx="17058">
                  <c:v>14.173</c:v>
                </c:pt>
                <c:pt idx="17059">
                  <c:v>14.173999999999999</c:v>
                </c:pt>
                <c:pt idx="17060">
                  <c:v>14.175000000000001</c:v>
                </c:pt>
                <c:pt idx="17061">
                  <c:v>14.176</c:v>
                </c:pt>
                <c:pt idx="17062">
                  <c:v>14.177</c:v>
                </c:pt>
                <c:pt idx="17063">
                  <c:v>14.178000000000001</c:v>
                </c:pt>
                <c:pt idx="17064">
                  <c:v>14.178000000000001</c:v>
                </c:pt>
                <c:pt idx="17065">
                  <c:v>14.179</c:v>
                </c:pt>
                <c:pt idx="17066">
                  <c:v>14.18</c:v>
                </c:pt>
                <c:pt idx="17067">
                  <c:v>14.180999999999999</c:v>
                </c:pt>
                <c:pt idx="17068">
                  <c:v>14.182</c:v>
                </c:pt>
                <c:pt idx="17069">
                  <c:v>14.183</c:v>
                </c:pt>
                <c:pt idx="17070">
                  <c:v>14.183</c:v>
                </c:pt>
                <c:pt idx="17071">
                  <c:v>14.183999999999999</c:v>
                </c:pt>
                <c:pt idx="17072">
                  <c:v>14.185</c:v>
                </c:pt>
                <c:pt idx="17073">
                  <c:v>14.186</c:v>
                </c:pt>
                <c:pt idx="17074">
                  <c:v>14.186999999999999</c:v>
                </c:pt>
                <c:pt idx="17075">
                  <c:v>14.188000000000001</c:v>
                </c:pt>
                <c:pt idx="17076">
                  <c:v>14.188000000000001</c:v>
                </c:pt>
                <c:pt idx="17077">
                  <c:v>14.189</c:v>
                </c:pt>
                <c:pt idx="17078">
                  <c:v>14.19</c:v>
                </c:pt>
                <c:pt idx="17079">
                  <c:v>14.191000000000001</c:v>
                </c:pt>
                <c:pt idx="17080">
                  <c:v>14.192</c:v>
                </c:pt>
                <c:pt idx="17081">
                  <c:v>14.193</c:v>
                </c:pt>
                <c:pt idx="17082">
                  <c:v>14.193</c:v>
                </c:pt>
                <c:pt idx="17083">
                  <c:v>14.194000000000001</c:v>
                </c:pt>
                <c:pt idx="17084">
                  <c:v>14.195</c:v>
                </c:pt>
                <c:pt idx="17085">
                  <c:v>14.196</c:v>
                </c:pt>
                <c:pt idx="17086">
                  <c:v>14.196999999999999</c:v>
                </c:pt>
                <c:pt idx="17087">
                  <c:v>14.198</c:v>
                </c:pt>
                <c:pt idx="17088">
                  <c:v>14.198</c:v>
                </c:pt>
                <c:pt idx="17089">
                  <c:v>14.199</c:v>
                </c:pt>
                <c:pt idx="17090">
                  <c:v>14.2</c:v>
                </c:pt>
                <c:pt idx="17091">
                  <c:v>14.201000000000001</c:v>
                </c:pt>
                <c:pt idx="17092">
                  <c:v>14.202</c:v>
                </c:pt>
                <c:pt idx="17093">
                  <c:v>14.202999999999999</c:v>
                </c:pt>
                <c:pt idx="17094">
                  <c:v>14.202999999999999</c:v>
                </c:pt>
                <c:pt idx="17095">
                  <c:v>14.204000000000001</c:v>
                </c:pt>
                <c:pt idx="17096">
                  <c:v>14.205</c:v>
                </c:pt>
                <c:pt idx="17097">
                  <c:v>14.206</c:v>
                </c:pt>
                <c:pt idx="17098">
                  <c:v>14.207000000000001</c:v>
                </c:pt>
                <c:pt idx="17099">
                  <c:v>14.208</c:v>
                </c:pt>
                <c:pt idx="17100">
                  <c:v>14.208</c:v>
                </c:pt>
                <c:pt idx="17101">
                  <c:v>14.209</c:v>
                </c:pt>
                <c:pt idx="17102">
                  <c:v>14.21</c:v>
                </c:pt>
                <c:pt idx="17103">
                  <c:v>14.211</c:v>
                </c:pt>
                <c:pt idx="17104">
                  <c:v>14.212</c:v>
                </c:pt>
                <c:pt idx="17105">
                  <c:v>14.212999999999999</c:v>
                </c:pt>
                <c:pt idx="17106">
                  <c:v>14.212999999999999</c:v>
                </c:pt>
                <c:pt idx="17107">
                  <c:v>14.214</c:v>
                </c:pt>
                <c:pt idx="17108">
                  <c:v>14.215</c:v>
                </c:pt>
                <c:pt idx="17109">
                  <c:v>14.215999999999999</c:v>
                </c:pt>
                <c:pt idx="17110">
                  <c:v>14.217000000000001</c:v>
                </c:pt>
                <c:pt idx="17111">
                  <c:v>14.218</c:v>
                </c:pt>
                <c:pt idx="17112">
                  <c:v>14.218</c:v>
                </c:pt>
                <c:pt idx="17113">
                  <c:v>14.218999999999999</c:v>
                </c:pt>
                <c:pt idx="17114">
                  <c:v>14.22</c:v>
                </c:pt>
                <c:pt idx="17115">
                  <c:v>14.221</c:v>
                </c:pt>
                <c:pt idx="17116">
                  <c:v>14.222</c:v>
                </c:pt>
                <c:pt idx="17117">
                  <c:v>14.222</c:v>
                </c:pt>
                <c:pt idx="17118">
                  <c:v>14.223000000000001</c:v>
                </c:pt>
                <c:pt idx="17119">
                  <c:v>14.224</c:v>
                </c:pt>
                <c:pt idx="17120">
                  <c:v>14.225</c:v>
                </c:pt>
                <c:pt idx="17121">
                  <c:v>14.226000000000001</c:v>
                </c:pt>
                <c:pt idx="17122">
                  <c:v>14.227</c:v>
                </c:pt>
                <c:pt idx="17123">
                  <c:v>14.227</c:v>
                </c:pt>
                <c:pt idx="17124">
                  <c:v>14.228</c:v>
                </c:pt>
                <c:pt idx="17125">
                  <c:v>14.228999999999999</c:v>
                </c:pt>
                <c:pt idx="17126">
                  <c:v>14.23</c:v>
                </c:pt>
                <c:pt idx="17127">
                  <c:v>14.231</c:v>
                </c:pt>
                <c:pt idx="17128">
                  <c:v>14.231999999999999</c:v>
                </c:pt>
                <c:pt idx="17129">
                  <c:v>14.231999999999999</c:v>
                </c:pt>
                <c:pt idx="17130">
                  <c:v>14.233000000000001</c:v>
                </c:pt>
                <c:pt idx="17131">
                  <c:v>14.234</c:v>
                </c:pt>
                <c:pt idx="17132">
                  <c:v>14.234999999999999</c:v>
                </c:pt>
                <c:pt idx="17133">
                  <c:v>14.236000000000001</c:v>
                </c:pt>
                <c:pt idx="17134">
                  <c:v>14.237</c:v>
                </c:pt>
                <c:pt idx="17135">
                  <c:v>14.237</c:v>
                </c:pt>
                <c:pt idx="17136">
                  <c:v>14.238</c:v>
                </c:pt>
                <c:pt idx="17137">
                  <c:v>14.239000000000001</c:v>
                </c:pt>
                <c:pt idx="17138">
                  <c:v>14.24</c:v>
                </c:pt>
                <c:pt idx="17139">
                  <c:v>14.241</c:v>
                </c:pt>
                <c:pt idx="17140">
                  <c:v>14.242000000000001</c:v>
                </c:pt>
                <c:pt idx="17141">
                  <c:v>14.242000000000001</c:v>
                </c:pt>
                <c:pt idx="17142">
                  <c:v>14.243</c:v>
                </c:pt>
                <c:pt idx="17143">
                  <c:v>14.244</c:v>
                </c:pt>
                <c:pt idx="17144">
                  <c:v>14.244999999999999</c:v>
                </c:pt>
                <c:pt idx="17145">
                  <c:v>14.246</c:v>
                </c:pt>
                <c:pt idx="17146">
                  <c:v>14.247</c:v>
                </c:pt>
                <c:pt idx="17147">
                  <c:v>14.247</c:v>
                </c:pt>
                <c:pt idx="17148">
                  <c:v>14.247999999999999</c:v>
                </c:pt>
                <c:pt idx="17149">
                  <c:v>14.249000000000001</c:v>
                </c:pt>
                <c:pt idx="17150">
                  <c:v>14.25</c:v>
                </c:pt>
                <c:pt idx="17151">
                  <c:v>14.250999999999999</c:v>
                </c:pt>
                <c:pt idx="17152">
                  <c:v>14.252000000000001</c:v>
                </c:pt>
                <c:pt idx="17153">
                  <c:v>14.252000000000001</c:v>
                </c:pt>
                <c:pt idx="17154">
                  <c:v>14.253</c:v>
                </c:pt>
                <c:pt idx="17155">
                  <c:v>14.254</c:v>
                </c:pt>
                <c:pt idx="17156">
                  <c:v>14.255000000000001</c:v>
                </c:pt>
                <c:pt idx="17157">
                  <c:v>14.256</c:v>
                </c:pt>
                <c:pt idx="17158">
                  <c:v>14.257</c:v>
                </c:pt>
                <c:pt idx="17159">
                  <c:v>14.257</c:v>
                </c:pt>
                <c:pt idx="17160">
                  <c:v>14.257999999999999</c:v>
                </c:pt>
                <c:pt idx="17161">
                  <c:v>14.259</c:v>
                </c:pt>
                <c:pt idx="17162">
                  <c:v>14.26</c:v>
                </c:pt>
                <c:pt idx="17163">
                  <c:v>14.260999999999999</c:v>
                </c:pt>
                <c:pt idx="17164">
                  <c:v>14.262</c:v>
                </c:pt>
                <c:pt idx="17165">
                  <c:v>14.262</c:v>
                </c:pt>
                <c:pt idx="17166">
                  <c:v>14.263</c:v>
                </c:pt>
                <c:pt idx="17167">
                  <c:v>14.263999999999999</c:v>
                </c:pt>
                <c:pt idx="17168">
                  <c:v>14.265000000000001</c:v>
                </c:pt>
                <c:pt idx="17169">
                  <c:v>14.266</c:v>
                </c:pt>
                <c:pt idx="17170">
                  <c:v>14.266999999999999</c:v>
                </c:pt>
                <c:pt idx="17171">
                  <c:v>14.266999999999999</c:v>
                </c:pt>
                <c:pt idx="17172">
                  <c:v>14.268000000000001</c:v>
                </c:pt>
                <c:pt idx="17173">
                  <c:v>14.269</c:v>
                </c:pt>
                <c:pt idx="17174">
                  <c:v>14.27</c:v>
                </c:pt>
                <c:pt idx="17175">
                  <c:v>14.271000000000001</c:v>
                </c:pt>
                <c:pt idx="17176">
                  <c:v>14.272</c:v>
                </c:pt>
                <c:pt idx="17177">
                  <c:v>14.272</c:v>
                </c:pt>
                <c:pt idx="17178">
                  <c:v>14.273</c:v>
                </c:pt>
                <c:pt idx="17179">
                  <c:v>14.273999999999999</c:v>
                </c:pt>
                <c:pt idx="17180">
                  <c:v>14.275</c:v>
                </c:pt>
                <c:pt idx="17181">
                  <c:v>14.276</c:v>
                </c:pt>
                <c:pt idx="17182">
                  <c:v>14.276</c:v>
                </c:pt>
                <c:pt idx="17183">
                  <c:v>14.276999999999999</c:v>
                </c:pt>
                <c:pt idx="17184">
                  <c:v>14.278</c:v>
                </c:pt>
                <c:pt idx="17185">
                  <c:v>14.279</c:v>
                </c:pt>
                <c:pt idx="17186">
                  <c:v>14.28</c:v>
                </c:pt>
                <c:pt idx="17187">
                  <c:v>14.281000000000001</c:v>
                </c:pt>
                <c:pt idx="17188">
                  <c:v>14.281000000000001</c:v>
                </c:pt>
                <c:pt idx="17189">
                  <c:v>14.282</c:v>
                </c:pt>
                <c:pt idx="17190">
                  <c:v>14.282999999999999</c:v>
                </c:pt>
                <c:pt idx="17191">
                  <c:v>14.284000000000001</c:v>
                </c:pt>
                <c:pt idx="17192">
                  <c:v>14.285</c:v>
                </c:pt>
                <c:pt idx="17193">
                  <c:v>14.286</c:v>
                </c:pt>
                <c:pt idx="17194">
                  <c:v>14.286</c:v>
                </c:pt>
                <c:pt idx="17195">
                  <c:v>14.287000000000001</c:v>
                </c:pt>
                <c:pt idx="17196">
                  <c:v>14.288</c:v>
                </c:pt>
                <c:pt idx="17197">
                  <c:v>14.289</c:v>
                </c:pt>
                <c:pt idx="17198">
                  <c:v>14.29</c:v>
                </c:pt>
                <c:pt idx="17199">
                  <c:v>14.291</c:v>
                </c:pt>
                <c:pt idx="17200">
                  <c:v>14.291</c:v>
                </c:pt>
                <c:pt idx="17201">
                  <c:v>14.292</c:v>
                </c:pt>
                <c:pt idx="17202">
                  <c:v>14.292999999999999</c:v>
                </c:pt>
                <c:pt idx="17203">
                  <c:v>14.294</c:v>
                </c:pt>
                <c:pt idx="17204">
                  <c:v>14.295</c:v>
                </c:pt>
                <c:pt idx="17205">
                  <c:v>14.295999999999999</c:v>
                </c:pt>
                <c:pt idx="17206">
                  <c:v>14.295999999999999</c:v>
                </c:pt>
                <c:pt idx="17207">
                  <c:v>14.297000000000001</c:v>
                </c:pt>
                <c:pt idx="17208">
                  <c:v>14.298</c:v>
                </c:pt>
                <c:pt idx="17209">
                  <c:v>14.298999999999999</c:v>
                </c:pt>
                <c:pt idx="17210">
                  <c:v>14.3</c:v>
                </c:pt>
                <c:pt idx="17211">
                  <c:v>14.301</c:v>
                </c:pt>
                <c:pt idx="17212">
                  <c:v>14.301</c:v>
                </c:pt>
                <c:pt idx="17213">
                  <c:v>14.302</c:v>
                </c:pt>
                <c:pt idx="17214">
                  <c:v>14.303000000000001</c:v>
                </c:pt>
                <c:pt idx="17215">
                  <c:v>14.304</c:v>
                </c:pt>
                <c:pt idx="17216">
                  <c:v>14.305</c:v>
                </c:pt>
                <c:pt idx="17217">
                  <c:v>14.305999999999999</c:v>
                </c:pt>
                <c:pt idx="17218">
                  <c:v>14.305999999999999</c:v>
                </c:pt>
                <c:pt idx="17219">
                  <c:v>14.307</c:v>
                </c:pt>
                <c:pt idx="17220">
                  <c:v>14.308</c:v>
                </c:pt>
                <c:pt idx="17221">
                  <c:v>14.308999999999999</c:v>
                </c:pt>
                <c:pt idx="17222">
                  <c:v>14.31</c:v>
                </c:pt>
                <c:pt idx="17223">
                  <c:v>14.311</c:v>
                </c:pt>
                <c:pt idx="17224">
                  <c:v>14.311</c:v>
                </c:pt>
                <c:pt idx="17225">
                  <c:v>14.311999999999999</c:v>
                </c:pt>
                <c:pt idx="17226">
                  <c:v>14.313000000000001</c:v>
                </c:pt>
                <c:pt idx="17227">
                  <c:v>14.314</c:v>
                </c:pt>
                <c:pt idx="17228">
                  <c:v>14.315</c:v>
                </c:pt>
                <c:pt idx="17229">
                  <c:v>14.316000000000001</c:v>
                </c:pt>
                <c:pt idx="17230">
                  <c:v>14.316000000000001</c:v>
                </c:pt>
                <c:pt idx="17231">
                  <c:v>14.317</c:v>
                </c:pt>
                <c:pt idx="17232">
                  <c:v>14.318</c:v>
                </c:pt>
                <c:pt idx="17233">
                  <c:v>14.319000000000001</c:v>
                </c:pt>
                <c:pt idx="17234">
                  <c:v>14.32</c:v>
                </c:pt>
                <c:pt idx="17235">
                  <c:v>14.321</c:v>
                </c:pt>
                <c:pt idx="17236">
                  <c:v>14.321</c:v>
                </c:pt>
                <c:pt idx="17237">
                  <c:v>14.321999999999999</c:v>
                </c:pt>
                <c:pt idx="17238">
                  <c:v>14.323</c:v>
                </c:pt>
                <c:pt idx="17239">
                  <c:v>14.324</c:v>
                </c:pt>
                <c:pt idx="17240">
                  <c:v>14.324999999999999</c:v>
                </c:pt>
                <c:pt idx="17241">
                  <c:v>14.324999999999999</c:v>
                </c:pt>
                <c:pt idx="17242">
                  <c:v>14.326000000000001</c:v>
                </c:pt>
                <c:pt idx="17243">
                  <c:v>14.327</c:v>
                </c:pt>
                <c:pt idx="17244">
                  <c:v>14.327999999999999</c:v>
                </c:pt>
                <c:pt idx="17245">
                  <c:v>14.329000000000001</c:v>
                </c:pt>
                <c:pt idx="17246">
                  <c:v>14.33</c:v>
                </c:pt>
                <c:pt idx="17247">
                  <c:v>14.33</c:v>
                </c:pt>
                <c:pt idx="17248">
                  <c:v>14.331</c:v>
                </c:pt>
                <c:pt idx="17249">
                  <c:v>14.332000000000001</c:v>
                </c:pt>
                <c:pt idx="17250">
                  <c:v>14.333</c:v>
                </c:pt>
                <c:pt idx="17251">
                  <c:v>14.334</c:v>
                </c:pt>
                <c:pt idx="17252">
                  <c:v>14.335000000000001</c:v>
                </c:pt>
                <c:pt idx="17253">
                  <c:v>14.335000000000001</c:v>
                </c:pt>
                <c:pt idx="17254">
                  <c:v>14.336</c:v>
                </c:pt>
                <c:pt idx="17255">
                  <c:v>14.337</c:v>
                </c:pt>
                <c:pt idx="17256">
                  <c:v>14.337999999999999</c:v>
                </c:pt>
                <c:pt idx="17257">
                  <c:v>14.339</c:v>
                </c:pt>
                <c:pt idx="17258">
                  <c:v>14.34</c:v>
                </c:pt>
                <c:pt idx="17259">
                  <c:v>14.34</c:v>
                </c:pt>
                <c:pt idx="17260">
                  <c:v>14.340999999999999</c:v>
                </c:pt>
                <c:pt idx="17261">
                  <c:v>14.342000000000001</c:v>
                </c:pt>
                <c:pt idx="17262">
                  <c:v>14.343</c:v>
                </c:pt>
                <c:pt idx="17263">
                  <c:v>14.343999999999999</c:v>
                </c:pt>
                <c:pt idx="17264">
                  <c:v>14.345000000000001</c:v>
                </c:pt>
                <c:pt idx="17265">
                  <c:v>14.345000000000001</c:v>
                </c:pt>
                <c:pt idx="17266">
                  <c:v>14.346</c:v>
                </c:pt>
                <c:pt idx="17267">
                  <c:v>14.347</c:v>
                </c:pt>
                <c:pt idx="17268">
                  <c:v>14.348000000000001</c:v>
                </c:pt>
                <c:pt idx="17269">
                  <c:v>14.349</c:v>
                </c:pt>
                <c:pt idx="17270">
                  <c:v>14.35</c:v>
                </c:pt>
                <c:pt idx="17271">
                  <c:v>14.35</c:v>
                </c:pt>
                <c:pt idx="17272">
                  <c:v>14.351000000000001</c:v>
                </c:pt>
                <c:pt idx="17273">
                  <c:v>14.352</c:v>
                </c:pt>
                <c:pt idx="17274">
                  <c:v>14.353</c:v>
                </c:pt>
                <c:pt idx="17275">
                  <c:v>14.353999999999999</c:v>
                </c:pt>
                <c:pt idx="17276">
                  <c:v>14.355</c:v>
                </c:pt>
                <c:pt idx="17277">
                  <c:v>14.355</c:v>
                </c:pt>
                <c:pt idx="17278">
                  <c:v>14.356</c:v>
                </c:pt>
                <c:pt idx="17279">
                  <c:v>14.356999999999999</c:v>
                </c:pt>
                <c:pt idx="17280">
                  <c:v>14.358000000000001</c:v>
                </c:pt>
                <c:pt idx="17281">
                  <c:v>14.359</c:v>
                </c:pt>
                <c:pt idx="17282">
                  <c:v>14.36</c:v>
                </c:pt>
                <c:pt idx="17283">
                  <c:v>14.36</c:v>
                </c:pt>
                <c:pt idx="17284">
                  <c:v>14.361000000000001</c:v>
                </c:pt>
                <c:pt idx="17285">
                  <c:v>14.362</c:v>
                </c:pt>
                <c:pt idx="17286">
                  <c:v>14.363</c:v>
                </c:pt>
                <c:pt idx="17287">
                  <c:v>14.364000000000001</c:v>
                </c:pt>
                <c:pt idx="17288">
                  <c:v>14.365</c:v>
                </c:pt>
                <c:pt idx="17289">
                  <c:v>14.365</c:v>
                </c:pt>
                <c:pt idx="17290">
                  <c:v>14.366</c:v>
                </c:pt>
                <c:pt idx="17291">
                  <c:v>14.367000000000001</c:v>
                </c:pt>
                <c:pt idx="17292">
                  <c:v>14.368</c:v>
                </c:pt>
                <c:pt idx="17293">
                  <c:v>14.369</c:v>
                </c:pt>
                <c:pt idx="17294">
                  <c:v>14.37</c:v>
                </c:pt>
                <c:pt idx="17295">
                  <c:v>14.37</c:v>
                </c:pt>
                <c:pt idx="17296">
                  <c:v>14.371</c:v>
                </c:pt>
                <c:pt idx="17297">
                  <c:v>14.372</c:v>
                </c:pt>
                <c:pt idx="17298">
                  <c:v>14.372999999999999</c:v>
                </c:pt>
                <c:pt idx="17299">
                  <c:v>14.374000000000001</c:v>
                </c:pt>
                <c:pt idx="17300">
                  <c:v>14.375</c:v>
                </c:pt>
                <c:pt idx="17301">
                  <c:v>14.375</c:v>
                </c:pt>
                <c:pt idx="17302">
                  <c:v>14.375999999999999</c:v>
                </c:pt>
                <c:pt idx="17303">
                  <c:v>14.377000000000001</c:v>
                </c:pt>
                <c:pt idx="17304">
                  <c:v>14.378</c:v>
                </c:pt>
                <c:pt idx="17305">
                  <c:v>14.379</c:v>
                </c:pt>
                <c:pt idx="17306">
                  <c:v>14.379</c:v>
                </c:pt>
                <c:pt idx="17307">
                  <c:v>14.38</c:v>
                </c:pt>
                <c:pt idx="17308">
                  <c:v>14.381</c:v>
                </c:pt>
                <c:pt idx="17309">
                  <c:v>14.382</c:v>
                </c:pt>
                <c:pt idx="17310">
                  <c:v>14.382999999999999</c:v>
                </c:pt>
                <c:pt idx="17311">
                  <c:v>14.384</c:v>
                </c:pt>
                <c:pt idx="17312">
                  <c:v>14.384</c:v>
                </c:pt>
                <c:pt idx="17313">
                  <c:v>14.385</c:v>
                </c:pt>
                <c:pt idx="17314">
                  <c:v>14.385999999999999</c:v>
                </c:pt>
                <c:pt idx="17315">
                  <c:v>14.387</c:v>
                </c:pt>
                <c:pt idx="17316">
                  <c:v>14.388</c:v>
                </c:pt>
                <c:pt idx="17317">
                  <c:v>14.388999999999999</c:v>
                </c:pt>
                <c:pt idx="17318">
                  <c:v>14.388999999999999</c:v>
                </c:pt>
                <c:pt idx="17319">
                  <c:v>14.39</c:v>
                </c:pt>
                <c:pt idx="17320">
                  <c:v>14.391</c:v>
                </c:pt>
                <c:pt idx="17321">
                  <c:v>14.391999999999999</c:v>
                </c:pt>
                <c:pt idx="17322">
                  <c:v>14.393000000000001</c:v>
                </c:pt>
                <c:pt idx="17323">
                  <c:v>14.394</c:v>
                </c:pt>
                <c:pt idx="17324">
                  <c:v>14.394</c:v>
                </c:pt>
                <c:pt idx="17325">
                  <c:v>14.395</c:v>
                </c:pt>
                <c:pt idx="17326">
                  <c:v>14.396000000000001</c:v>
                </c:pt>
                <c:pt idx="17327">
                  <c:v>14.397</c:v>
                </c:pt>
                <c:pt idx="17328">
                  <c:v>14.398</c:v>
                </c:pt>
                <c:pt idx="17329">
                  <c:v>14.398999999999999</c:v>
                </c:pt>
                <c:pt idx="17330">
                  <c:v>14.398999999999999</c:v>
                </c:pt>
                <c:pt idx="17331">
                  <c:v>14.4</c:v>
                </c:pt>
                <c:pt idx="17332">
                  <c:v>14.401</c:v>
                </c:pt>
                <c:pt idx="17333">
                  <c:v>14.401999999999999</c:v>
                </c:pt>
                <c:pt idx="17334">
                  <c:v>14.403</c:v>
                </c:pt>
                <c:pt idx="17335">
                  <c:v>14.404</c:v>
                </c:pt>
                <c:pt idx="17336">
                  <c:v>14.404</c:v>
                </c:pt>
                <c:pt idx="17337">
                  <c:v>14.404999999999999</c:v>
                </c:pt>
                <c:pt idx="17338">
                  <c:v>14.406000000000001</c:v>
                </c:pt>
                <c:pt idx="17339">
                  <c:v>14.407</c:v>
                </c:pt>
                <c:pt idx="17340">
                  <c:v>14.407999999999999</c:v>
                </c:pt>
                <c:pt idx="17341">
                  <c:v>14.409000000000001</c:v>
                </c:pt>
                <c:pt idx="17342">
                  <c:v>14.409000000000001</c:v>
                </c:pt>
                <c:pt idx="17343">
                  <c:v>14.41</c:v>
                </c:pt>
                <c:pt idx="17344">
                  <c:v>14.411</c:v>
                </c:pt>
                <c:pt idx="17345">
                  <c:v>14.412000000000001</c:v>
                </c:pt>
                <c:pt idx="17346">
                  <c:v>14.413</c:v>
                </c:pt>
                <c:pt idx="17347">
                  <c:v>14.414</c:v>
                </c:pt>
                <c:pt idx="17348">
                  <c:v>14.414</c:v>
                </c:pt>
                <c:pt idx="17349">
                  <c:v>14.414999999999999</c:v>
                </c:pt>
                <c:pt idx="17350">
                  <c:v>14.416</c:v>
                </c:pt>
                <c:pt idx="17351">
                  <c:v>14.417</c:v>
                </c:pt>
                <c:pt idx="17352">
                  <c:v>14.417999999999999</c:v>
                </c:pt>
                <c:pt idx="17353">
                  <c:v>14.419</c:v>
                </c:pt>
                <c:pt idx="17354">
                  <c:v>14.419</c:v>
                </c:pt>
                <c:pt idx="17355">
                  <c:v>14.42</c:v>
                </c:pt>
                <c:pt idx="17356">
                  <c:v>14.420999999999999</c:v>
                </c:pt>
                <c:pt idx="17357">
                  <c:v>14.422000000000001</c:v>
                </c:pt>
                <c:pt idx="17358">
                  <c:v>14.423</c:v>
                </c:pt>
                <c:pt idx="17359">
                  <c:v>14.423999999999999</c:v>
                </c:pt>
                <c:pt idx="17360">
                  <c:v>14.423999999999999</c:v>
                </c:pt>
                <c:pt idx="17361">
                  <c:v>14.425000000000001</c:v>
                </c:pt>
                <c:pt idx="17362">
                  <c:v>14.426</c:v>
                </c:pt>
                <c:pt idx="17363">
                  <c:v>14.427</c:v>
                </c:pt>
                <c:pt idx="17364">
                  <c:v>14.428000000000001</c:v>
                </c:pt>
                <c:pt idx="17365">
                  <c:v>14.428000000000001</c:v>
                </c:pt>
                <c:pt idx="17366">
                  <c:v>14.429</c:v>
                </c:pt>
                <c:pt idx="17367">
                  <c:v>14.43</c:v>
                </c:pt>
                <c:pt idx="17368">
                  <c:v>14.430999999999999</c:v>
                </c:pt>
                <c:pt idx="17369">
                  <c:v>14.432</c:v>
                </c:pt>
                <c:pt idx="17370">
                  <c:v>14.433</c:v>
                </c:pt>
                <c:pt idx="17371">
                  <c:v>14.433</c:v>
                </c:pt>
                <c:pt idx="17372">
                  <c:v>14.433999999999999</c:v>
                </c:pt>
                <c:pt idx="17373">
                  <c:v>14.435</c:v>
                </c:pt>
                <c:pt idx="17374">
                  <c:v>14.436</c:v>
                </c:pt>
                <c:pt idx="17375">
                  <c:v>14.436999999999999</c:v>
                </c:pt>
                <c:pt idx="17376">
                  <c:v>14.438000000000001</c:v>
                </c:pt>
                <c:pt idx="17377">
                  <c:v>14.438000000000001</c:v>
                </c:pt>
                <c:pt idx="17378">
                  <c:v>14.439</c:v>
                </c:pt>
                <c:pt idx="17379">
                  <c:v>14.44</c:v>
                </c:pt>
                <c:pt idx="17380">
                  <c:v>14.441000000000001</c:v>
                </c:pt>
                <c:pt idx="17381">
                  <c:v>14.442</c:v>
                </c:pt>
                <c:pt idx="17382">
                  <c:v>14.443</c:v>
                </c:pt>
                <c:pt idx="17383">
                  <c:v>14.443</c:v>
                </c:pt>
                <c:pt idx="17384">
                  <c:v>14.444000000000001</c:v>
                </c:pt>
                <c:pt idx="17385">
                  <c:v>14.445</c:v>
                </c:pt>
                <c:pt idx="17386">
                  <c:v>14.446</c:v>
                </c:pt>
                <c:pt idx="17387">
                  <c:v>14.446999999999999</c:v>
                </c:pt>
                <c:pt idx="17388">
                  <c:v>14.448</c:v>
                </c:pt>
                <c:pt idx="17389">
                  <c:v>14.448</c:v>
                </c:pt>
                <c:pt idx="17390">
                  <c:v>14.449</c:v>
                </c:pt>
                <c:pt idx="17391">
                  <c:v>14.45</c:v>
                </c:pt>
                <c:pt idx="17392">
                  <c:v>14.451000000000001</c:v>
                </c:pt>
                <c:pt idx="17393">
                  <c:v>14.452</c:v>
                </c:pt>
                <c:pt idx="17394">
                  <c:v>14.452999999999999</c:v>
                </c:pt>
                <c:pt idx="17395">
                  <c:v>14.452999999999999</c:v>
                </c:pt>
                <c:pt idx="17396">
                  <c:v>14.454000000000001</c:v>
                </c:pt>
                <c:pt idx="17397">
                  <c:v>14.455</c:v>
                </c:pt>
                <c:pt idx="17398">
                  <c:v>14.456</c:v>
                </c:pt>
                <c:pt idx="17399">
                  <c:v>14.457000000000001</c:v>
                </c:pt>
                <c:pt idx="17400">
                  <c:v>14.458</c:v>
                </c:pt>
                <c:pt idx="17401">
                  <c:v>14.458</c:v>
                </c:pt>
                <c:pt idx="17402">
                  <c:v>14.459</c:v>
                </c:pt>
                <c:pt idx="17403">
                  <c:v>14.46</c:v>
                </c:pt>
                <c:pt idx="17404">
                  <c:v>14.461</c:v>
                </c:pt>
                <c:pt idx="17405">
                  <c:v>14.462</c:v>
                </c:pt>
                <c:pt idx="17406">
                  <c:v>14.462999999999999</c:v>
                </c:pt>
                <c:pt idx="17407">
                  <c:v>14.462999999999999</c:v>
                </c:pt>
                <c:pt idx="17408">
                  <c:v>14.464</c:v>
                </c:pt>
                <c:pt idx="17409">
                  <c:v>14.465</c:v>
                </c:pt>
                <c:pt idx="17410">
                  <c:v>14.465999999999999</c:v>
                </c:pt>
                <c:pt idx="17411">
                  <c:v>14.467000000000001</c:v>
                </c:pt>
                <c:pt idx="17412">
                  <c:v>14.468</c:v>
                </c:pt>
                <c:pt idx="17413">
                  <c:v>14.468</c:v>
                </c:pt>
                <c:pt idx="17414">
                  <c:v>14.468999999999999</c:v>
                </c:pt>
                <c:pt idx="17415">
                  <c:v>14.47</c:v>
                </c:pt>
                <c:pt idx="17416">
                  <c:v>14.471</c:v>
                </c:pt>
                <c:pt idx="17417">
                  <c:v>14.472</c:v>
                </c:pt>
                <c:pt idx="17418">
                  <c:v>14.473000000000001</c:v>
                </c:pt>
                <c:pt idx="17419">
                  <c:v>14.473000000000001</c:v>
                </c:pt>
                <c:pt idx="17420">
                  <c:v>14.474</c:v>
                </c:pt>
                <c:pt idx="17421">
                  <c:v>14.475</c:v>
                </c:pt>
                <c:pt idx="17422">
                  <c:v>14.476000000000001</c:v>
                </c:pt>
                <c:pt idx="17423">
                  <c:v>14.477</c:v>
                </c:pt>
                <c:pt idx="17424">
                  <c:v>14.478</c:v>
                </c:pt>
                <c:pt idx="17425">
                  <c:v>14.478</c:v>
                </c:pt>
                <c:pt idx="17426">
                  <c:v>14.478999999999999</c:v>
                </c:pt>
                <c:pt idx="17427">
                  <c:v>14.48</c:v>
                </c:pt>
                <c:pt idx="17428">
                  <c:v>14.481</c:v>
                </c:pt>
                <c:pt idx="17429">
                  <c:v>14.481999999999999</c:v>
                </c:pt>
                <c:pt idx="17430">
                  <c:v>14.481999999999999</c:v>
                </c:pt>
                <c:pt idx="17431">
                  <c:v>14.483000000000001</c:v>
                </c:pt>
                <c:pt idx="17432">
                  <c:v>14.484</c:v>
                </c:pt>
                <c:pt idx="17433">
                  <c:v>14.484999999999999</c:v>
                </c:pt>
                <c:pt idx="17434">
                  <c:v>14.486000000000001</c:v>
                </c:pt>
                <c:pt idx="17435">
                  <c:v>14.487</c:v>
                </c:pt>
                <c:pt idx="17436">
                  <c:v>14.487</c:v>
                </c:pt>
                <c:pt idx="17437">
                  <c:v>14.488</c:v>
                </c:pt>
                <c:pt idx="17438">
                  <c:v>14.489000000000001</c:v>
                </c:pt>
                <c:pt idx="17439">
                  <c:v>14.49</c:v>
                </c:pt>
                <c:pt idx="17440">
                  <c:v>14.491</c:v>
                </c:pt>
                <c:pt idx="17441">
                  <c:v>14.492000000000001</c:v>
                </c:pt>
                <c:pt idx="17442">
                  <c:v>14.492000000000001</c:v>
                </c:pt>
                <c:pt idx="17443">
                  <c:v>14.493</c:v>
                </c:pt>
                <c:pt idx="17444">
                  <c:v>14.494</c:v>
                </c:pt>
                <c:pt idx="17445">
                  <c:v>14.494999999999999</c:v>
                </c:pt>
                <c:pt idx="17446">
                  <c:v>14.496</c:v>
                </c:pt>
                <c:pt idx="17447">
                  <c:v>14.497</c:v>
                </c:pt>
                <c:pt idx="17448">
                  <c:v>14.497</c:v>
                </c:pt>
                <c:pt idx="17449">
                  <c:v>14.497999999999999</c:v>
                </c:pt>
                <c:pt idx="17450">
                  <c:v>14.499000000000001</c:v>
                </c:pt>
                <c:pt idx="17451">
                  <c:v>14.5</c:v>
                </c:pt>
                <c:pt idx="17452">
                  <c:v>14.500999999999999</c:v>
                </c:pt>
                <c:pt idx="17453">
                  <c:v>14.502000000000001</c:v>
                </c:pt>
                <c:pt idx="17454">
                  <c:v>14.502000000000001</c:v>
                </c:pt>
                <c:pt idx="17455">
                  <c:v>14.503</c:v>
                </c:pt>
                <c:pt idx="17456">
                  <c:v>14.504</c:v>
                </c:pt>
                <c:pt idx="17457">
                  <c:v>14.505000000000001</c:v>
                </c:pt>
                <c:pt idx="17458">
                  <c:v>14.506</c:v>
                </c:pt>
                <c:pt idx="17459">
                  <c:v>14.507</c:v>
                </c:pt>
                <c:pt idx="17460">
                  <c:v>14.507</c:v>
                </c:pt>
                <c:pt idx="17461">
                  <c:v>14.507999999999999</c:v>
                </c:pt>
                <c:pt idx="17462">
                  <c:v>14.509</c:v>
                </c:pt>
                <c:pt idx="17463">
                  <c:v>14.51</c:v>
                </c:pt>
                <c:pt idx="17464">
                  <c:v>14.510999999999999</c:v>
                </c:pt>
                <c:pt idx="17465">
                  <c:v>14.512</c:v>
                </c:pt>
                <c:pt idx="17466">
                  <c:v>14.512</c:v>
                </c:pt>
                <c:pt idx="17467">
                  <c:v>14.513</c:v>
                </c:pt>
                <c:pt idx="17468">
                  <c:v>14.513999999999999</c:v>
                </c:pt>
                <c:pt idx="17469">
                  <c:v>14.515000000000001</c:v>
                </c:pt>
                <c:pt idx="17470">
                  <c:v>14.516</c:v>
                </c:pt>
                <c:pt idx="17471">
                  <c:v>14.516999999999999</c:v>
                </c:pt>
                <c:pt idx="17472">
                  <c:v>14.516999999999999</c:v>
                </c:pt>
                <c:pt idx="17473">
                  <c:v>14.518000000000001</c:v>
                </c:pt>
                <c:pt idx="17474">
                  <c:v>14.519</c:v>
                </c:pt>
                <c:pt idx="17475">
                  <c:v>14.52</c:v>
                </c:pt>
                <c:pt idx="17476">
                  <c:v>14.521000000000001</c:v>
                </c:pt>
                <c:pt idx="17477">
                  <c:v>14.522</c:v>
                </c:pt>
                <c:pt idx="17478">
                  <c:v>14.522</c:v>
                </c:pt>
                <c:pt idx="17479">
                  <c:v>14.523</c:v>
                </c:pt>
                <c:pt idx="17480">
                  <c:v>14.523999999999999</c:v>
                </c:pt>
                <c:pt idx="17481">
                  <c:v>14.525</c:v>
                </c:pt>
                <c:pt idx="17482">
                  <c:v>14.526</c:v>
                </c:pt>
                <c:pt idx="17483">
                  <c:v>14.526999999999999</c:v>
                </c:pt>
                <c:pt idx="17484">
                  <c:v>14.526999999999999</c:v>
                </c:pt>
                <c:pt idx="17485">
                  <c:v>14.528</c:v>
                </c:pt>
                <c:pt idx="17486">
                  <c:v>14.529</c:v>
                </c:pt>
                <c:pt idx="17487">
                  <c:v>14.53</c:v>
                </c:pt>
                <c:pt idx="17488">
                  <c:v>14.531000000000001</c:v>
                </c:pt>
                <c:pt idx="17489">
                  <c:v>14.531000000000001</c:v>
                </c:pt>
                <c:pt idx="17490">
                  <c:v>14.532</c:v>
                </c:pt>
                <c:pt idx="17491">
                  <c:v>14.532999999999999</c:v>
                </c:pt>
                <c:pt idx="17492">
                  <c:v>14.534000000000001</c:v>
                </c:pt>
                <c:pt idx="17493">
                  <c:v>14.535</c:v>
                </c:pt>
                <c:pt idx="17494">
                  <c:v>14.536</c:v>
                </c:pt>
                <c:pt idx="17495">
                  <c:v>14.536</c:v>
                </c:pt>
                <c:pt idx="17496">
                  <c:v>14.537000000000001</c:v>
                </c:pt>
                <c:pt idx="17497">
                  <c:v>14.538</c:v>
                </c:pt>
                <c:pt idx="17498">
                  <c:v>14.539</c:v>
                </c:pt>
                <c:pt idx="17499">
                  <c:v>14.54</c:v>
                </c:pt>
                <c:pt idx="17500">
                  <c:v>14.541</c:v>
                </c:pt>
                <c:pt idx="17501">
                  <c:v>14.541</c:v>
                </c:pt>
                <c:pt idx="17502">
                  <c:v>14.542</c:v>
                </c:pt>
                <c:pt idx="17503">
                  <c:v>14.542999999999999</c:v>
                </c:pt>
                <c:pt idx="17504">
                  <c:v>14.544</c:v>
                </c:pt>
                <c:pt idx="17505">
                  <c:v>14.545</c:v>
                </c:pt>
                <c:pt idx="17506">
                  <c:v>14.545999999999999</c:v>
                </c:pt>
                <c:pt idx="17507">
                  <c:v>14.545999999999999</c:v>
                </c:pt>
                <c:pt idx="17508">
                  <c:v>14.547000000000001</c:v>
                </c:pt>
                <c:pt idx="17509">
                  <c:v>14.548</c:v>
                </c:pt>
                <c:pt idx="17510">
                  <c:v>14.548999999999999</c:v>
                </c:pt>
                <c:pt idx="17511">
                  <c:v>14.55</c:v>
                </c:pt>
                <c:pt idx="17512">
                  <c:v>14.551</c:v>
                </c:pt>
                <c:pt idx="17513">
                  <c:v>14.551</c:v>
                </c:pt>
                <c:pt idx="17514">
                  <c:v>14.552</c:v>
                </c:pt>
                <c:pt idx="17515">
                  <c:v>14.553000000000001</c:v>
                </c:pt>
                <c:pt idx="17516">
                  <c:v>14.554</c:v>
                </c:pt>
                <c:pt idx="17517">
                  <c:v>14.555</c:v>
                </c:pt>
                <c:pt idx="17518">
                  <c:v>14.555999999999999</c:v>
                </c:pt>
                <c:pt idx="17519">
                  <c:v>14.555999999999999</c:v>
                </c:pt>
                <c:pt idx="17520">
                  <c:v>14.557</c:v>
                </c:pt>
                <c:pt idx="17521">
                  <c:v>14.558</c:v>
                </c:pt>
                <c:pt idx="17522">
                  <c:v>14.558999999999999</c:v>
                </c:pt>
                <c:pt idx="17523">
                  <c:v>14.56</c:v>
                </c:pt>
                <c:pt idx="17524">
                  <c:v>14.561</c:v>
                </c:pt>
                <c:pt idx="17525">
                  <c:v>14.561</c:v>
                </c:pt>
                <c:pt idx="17526">
                  <c:v>14.561999999999999</c:v>
                </c:pt>
                <c:pt idx="17527">
                  <c:v>14.563000000000001</c:v>
                </c:pt>
                <c:pt idx="17528">
                  <c:v>14.564</c:v>
                </c:pt>
                <c:pt idx="17529">
                  <c:v>14.565</c:v>
                </c:pt>
                <c:pt idx="17530">
                  <c:v>14.566000000000001</c:v>
                </c:pt>
                <c:pt idx="17531">
                  <c:v>14.566000000000001</c:v>
                </c:pt>
                <c:pt idx="17532">
                  <c:v>14.567</c:v>
                </c:pt>
                <c:pt idx="17533">
                  <c:v>14.568</c:v>
                </c:pt>
                <c:pt idx="17534">
                  <c:v>14.569000000000001</c:v>
                </c:pt>
                <c:pt idx="17535">
                  <c:v>14.57</c:v>
                </c:pt>
                <c:pt idx="17536">
                  <c:v>14.571</c:v>
                </c:pt>
                <c:pt idx="17537">
                  <c:v>14.571</c:v>
                </c:pt>
                <c:pt idx="17538">
                  <c:v>14.571999999999999</c:v>
                </c:pt>
                <c:pt idx="17539">
                  <c:v>14.573</c:v>
                </c:pt>
                <c:pt idx="17540">
                  <c:v>14.574</c:v>
                </c:pt>
                <c:pt idx="17541">
                  <c:v>14.574999999999999</c:v>
                </c:pt>
                <c:pt idx="17542">
                  <c:v>14.576000000000001</c:v>
                </c:pt>
                <c:pt idx="17543">
                  <c:v>14.576000000000001</c:v>
                </c:pt>
                <c:pt idx="17544">
                  <c:v>14.577</c:v>
                </c:pt>
                <c:pt idx="17545">
                  <c:v>14.577999999999999</c:v>
                </c:pt>
                <c:pt idx="17546">
                  <c:v>14.579000000000001</c:v>
                </c:pt>
                <c:pt idx="17547">
                  <c:v>14.58</c:v>
                </c:pt>
                <c:pt idx="17548">
                  <c:v>14.581</c:v>
                </c:pt>
                <c:pt idx="17549">
                  <c:v>14.581</c:v>
                </c:pt>
                <c:pt idx="17550">
                  <c:v>14.582000000000001</c:v>
                </c:pt>
                <c:pt idx="17551">
                  <c:v>14.583</c:v>
                </c:pt>
                <c:pt idx="17552">
                  <c:v>14.584</c:v>
                </c:pt>
                <c:pt idx="17553">
                  <c:v>14.585000000000001</c:v>
                </c:pt>
                <c:pt idx="17554">
                  <c:v>14.585000000000001</c:v>
                </c:pt>
                <c:pt idx="17555">
                  <c:v>14.586</c:v>
                </c:pt>
                <c:pt idx="17556">
                  <c:v>14.587</c:v>
                </c:pt>
                <c:pt idx="17557">
                  <c:v>14.587999999999999</c:v>
                </c:pt>
                <c:pt idx="17558">
                  <c:v>14.589</c:v>
                </c:pt>
                <c:pt idx="17559">
                  <c:v>14.59</c:v>
                </c:pt>
                <c:pt idx="17560">
                  <c:v>14.59</c:v>
                </c:pt>
                <c:pt idx="17561">
                  <c:v>14.590999999999999</c:v>
                </c:pt>
                <c:pt idx="17562">
                  <c:v>14.592000000000001</c:v>
                </c:pt>
                <c:pt idx="17563">
                  <c:v>14.593</c:v>
                </c:pt>
                <c:pt idx="17564">
                  <c:v>14.593999999999999</c:v>
                </c:pt>
                <c:pt idx="17565">
                  <c:v>14.595000000000001</c:v>
                </c:pt>
                <c:pt idx="17566">
                  <c:v>14.595000000000001</c:v>
                </c:pt>
                <c:pt idx="17567">
                  <c:v>14.596</c:v>
                </c:pt>
                <c:pt idx="17568">
                  <c:v>14.597</c:v>
                </c:pt>
                <c:pt idx="17569">
                  <c:v>14.598000000000001</c:v>
                </c:pt>
                <c:pt idx="17570">
                  <c:v>14.599</c:v>
                </c:pt>
                <c:pt idx="17571">
                  <c:v>14.6</c:v>
                </c:pt>
                <c:pt idx="17572">
                  <c:v>14.6</c:v>
                </c:pt>
                <c:pt idx="17573">
                  <c:v>14.601000000000001</c:v>
                </c:pt>
                <c:pt idx="17574">
                  <c:v>14.602</c:v>
                </c:pt>
                <c:pt idx="17575">
                  <c:v>14.603</c:v>
                </c:pt>
                <c:pt idx="17576">
                  <c:v>14.603999999999999</c:v>
                </c:pt>
                <c:pt idx="17577">
                  <c:v>14.605</c:v>
                </c:pt>
                <c:pt idx="17578">
                  <c:v>14.605</c:v>
                </c:pt>
                <c:pt idx="17579">
                  <c:v>14.606</c:v>
                </c:pt>
                <c:pt idx="17580">
                  <c:v>14.606999999999999</c:v>
                </c:pt>
                <c:pt idx="17581">
                  <c:v>14.608000000000001</c:v>
                </c:pt>
                <c:pt idx="17582">
                  <c:v>14.609</c:v>
                </c:pt>
                <c:pt idx="17583">
                  <c:v>14.61</c:v>
                </c:pt>
                <c:pt idx="17584">
                  <c:v>14.61</c:v>
                </c:pt>
                <c:pt idx="17585">
                  <c:v>14.611000000000001</c:v>
                </c:pt>
                <c:pt idx="17586">
                  <c:v>14.612</c:v>
                </c:pt>
                <c:pt idx="17587">
                  <c:v>14.613</c:v>
                </c:pt>
                <c:pt idx="17588">
                  <c:v>14.614000000000001</c:v>
                </c:pt>
                <c:pt idx="17589">
                  <c:v>14.615</c:v>
                </c:pt>
                <c:pt idx="17590">
                  <c:v>14.615</c:v>
                </c:pt>
                <c:pt idx="17591">
                  <c:v>14.616</c:v>
                </c:pt>
                <c:pt idx="17592">
                  <c:v>14.617000000000001</c:v>
                </c:pt>
                <c:pt idx="17593">
                  <c:v>14.618</c:v>
                </c:pt>
                <c:pt idx="17594">
                  <c:v>14.619</c:v>
                </c:pt>
                <c:pt idx="17595">
                  <c:v>14.62</c:v>
                </c:pt>
                <c:pt idx="17596">
                  <c:v>14.62</c:v>
                </c:pt>
                <c:pt idx="17597">
                  <c:v>14.621</c:v>
                </c:pt>
                <c:pt idx="17598">
                  <c:v>14.622</c:v>
                </c:pt>
                <c:pt idx="17599">
                  <c:v>14.622999999999999</c:v>
                </c:pt>
                <c:pt idx="17600">
                  <c:v>14.624000000000001</c:v>
                </c:pt>
                <c:pt idx="17601">
                  <c:v>14.625</c:v>
                </c:pt>
                <c:pt idx="17602">
                  <c:v>14.625</c:v>
                </c:pt>
                <c:pt idx="17603">
                  <c:v>14.625999999999999</c:v>
                </c:pt>
                <c:pt idx="17604">
                  <c:v>14.627000000000001</c:v>
                </c:pt>
                <c:pt idx="17605">
                  <c:v>14.628</c:v>
                </c:pt>
                <c:pt idx="17606">
                  <c:v>14.629</c:v>
                </c:pt>
                <c:pt idx="17607">
                  <c:v>14.63</c:v>
                </c:pt>
                <c:pt idx="17608">
                  <c:v>14.63</c:v>
                </c:pt>
                <c:pt idx="17609">
                  <c:v>14.631</c:v>
                </c:pt>
                <c:pt idx="17610">
                  <c:v>14.632</c:v>
                </c:pt>
                <c:pt idx="17611">
                  <c:v>14.632999999999999</c:v>
                </c:pt>
                <c:pt idx="17612">
                  <c:v>14.634</c:v>
                </c:pt>
                <c:pt idx="17613">
                  <c:v>14.634</c:v>
                </c:pt>
                <c:pt idx="17614">
                  <c:v>14.635</c:v>
                </c:pt>
                <c:pt idx="17615">
                  <c:v>14.635999999999999</c:v>
                </c:pt>
                <c:pt idx="17616">
                  <c:v>14.637</c:v>
                </c:pt>
                <c:pt idx="17617">
                  <c:v>14.638</c:v>
                </c:pt>
                <c:pt idx="17618">
                  <c:v>14.638999999999999</c:v>
                </c:pt>
                <c:pt idx="17619">
                  <c:v>14.638999999999999</c:v>
                </c:pt>
                <c:pt idx="17620">
                  <c:v>14.64</c:v>
                </c:pt>
                <c:pt idx="17621">
                  <c:v>14.641</c:v>
                </c:pt>
                <c:pt idx="17622">
                  <c:v>14.641999999999999</c:v>
                </c:pt>
                <c:pt idx="17623">
                  <c:v>14.643000000000001</c:v>
                </c:pt>
                <c:pt idx="17624">
                  <c:v>14.644</c:v>
                </c:pt>
                <c:pt idx="17625">
                  <c:v>14.644</c:v>
                </c:pt>
                <c:pt idx="17626">
                  <c:v>14.645</c:v>
                </c:pt>
                <c:pt idx="17627">
                  <c:v>14.646000000000001</c:v>
                </c:pt>
                <c:pt idx="17628">
                  <c:v>14.647</c:v>
                </c:pt>
                <c:pt idx="17629">
                  <c:v>14.648</c:v>
                </c:pt>
                <c:pt idx="17630">
                  <c:v>14.648999999999999</c:v>
                </c:pt>
                <c:pt idx="17631">
                  <c:v>14.648999999999999</c:v>
                </c:pt>
                <c:pt idx="17632">
                  <c:v>14.65</c:v>
                </c:pt>
                <c:pt idx="17633">
                  <c:v>14.651</c:v>
                </c:pt>
                <c:pt idx="17634">
                  <c:v>14.651999999999999</c:v>
                </c:pt>
                <c:pt idx="17635">
                  <c:v>14.653</c:v>
                </c:pt>
                <c:pt idx="17636">
                  <c:v>14.654</c:v>
                </c:pt>
                <c:pt idx="17637">
                  <c:v>14.654</c:v>
                </c:pt>
                <c:pt idx="17638">
                  <c:v>14.654999999999999</c:v>
                </c:pt>
                <c:pt idx="17639">
                  <c:v>14.656000000000001</c:v>
                </c:pt>
                <c:pt idx="17640">
                  <c:v>14.657</c:v>
                </c:pt>
                <c:pt idx="17641">
                  <c:v>14.657999999999999</c:v>
                </c:pt>
                <c:pt idx="17642">
                  <c:v>14.659000000000001</c:v>
                </c:pt>
                <c:pt idx="17643">
                  <c:v>14.659000000000001</c:v>
                </c:pt>
                <c:pt idx="17644">
                  <c:v>14.66</c:v>
                </c:pt>
                <c:pt idx="17645">
                  <c:v>14.661</c:v>
                </c:pt>
                <c:pt idx="17646">
                  <c:v>14.662000000000001</c:v>
                </c:pt>
                <c:pt idx="17647">
                  <c:v>14.663</c:v>
                </c:pt>
                <c:pt idx="17648">
                  <c:v>14.664</c:v>
                </c:pt>
                <c:pt idx="17649">
                  <c:v>14.664</c:v>
                </c:pt>
                <c:pt idx="17650">
                  <c:v>14.664999999999999</c:v>
                </c:pt>
                <c:pt idx="17651">
                  <c:v>14.666</c:v>
                </c:pt>
                <c:pt idx="17652">
                  <c:v>14.667</c:v>
                </c:pt>
                <c:pt idx="17653">
                  <c:v>14.667999999999999</c:v>
                </c:pt>
                <c:pt idx="17654">
                  <c:v>14.669</c:v>
                </c:pt>
                <c:pt idx="17655">
                  <c:v>14.669</c:v>
                </c:pt>
                <c:pt idx="17656">
                  <c:v>14.67</c:v>
                </c:pt>
                <c:pt idx="17657">
                  <c:v>14.670999999999999</c:v>
                </c:pt>
                <c:pt idx="17658">
                  <c:v>14.672000000000001</c:v>
                </c:pt>
                <c:pt idx="17659">
                  <c:v>14.673</c:v>
                </c:pt>
                <c:pt idx="17660">
                  <c:v>14.673999999999999</c:v>
                </c:pt>
                <c:pt idx="17661">
                  <c:v>14.673999999999999</c:v>
                </c:pt>
                <c:pt idx="17662">
                  <c:v>14.675000000000001</c:v>
                </c:pt>
                <c:pt idx="17663">
                  <c:v>14.676</c:v>
                </c:pt>
                <c:pt idx="17664">
                  <c:v>14.677</c:v>
                </c:pt>
                <c:pt idx="17665">
                  <c:v>14.678000000000001</c:v>
                </c:pt>
                <c:pt idx="17666">
                  <c:v>14.679</c:v>
                </c:pt>
                <c:pt idx="17667">
                  <c:v>14.679</c:v>
                </c:pt>
                <c:pt idx="17668">
                  <c:v>14.68</c:v>
                </c:pt>
                <c:pt idx="17669">
                  <c:v>14.680999999999999</c:v>
                </c:pt>
                <c:pt idx="17670">
                  <c:v>14.682</c:v>
                </c:pt>
                <c:pt idx="17671">
                  <c:v>14.683</c:v>
                </c:pt>
                <c:pt idx="17672">
                  <c:v>14.683999999999999</c:v>
                </c:pt>
                <c:pt idx="17673">
                  <c:v>14.683999999999999</c:v>
                </c:pt>
                <c:pt idx="17674">
                  <c:v>14.685</c:v>
                </c:pt>
                <c:pt idx="17675">
                  <c:v>14.686</c:v>
                </c:pt>
                <c:pt idx="17676">
                  <c:v>14.686999999999999</c:v>
                </c:pt>
                <c:pt idx="17677">
                  <c:v>14.688000000000001</c:v>
                </c:pt>
                <c:pt idx="17678">
                  <c:v>14.688000000000001</c:v>
                </c:pt>
                <c:pt idx="17679">
                  <c:v>14.689</c:v>
                </c:pt>
                <c:pt idx="17680">
                  <c:v>14.69</c:v>
                </c:pt>
                <c:pt idx="17681">
                  <c:v>14.691000000000001</c:v>
                </c:pt>
                <c:pt idx="17682">
                  <c:v>14.692</c:v>
                </c:pt>
                <c:pt idx="17683">
                  <c:v>14.693</c:v>
                </c:pt>
                <c:pt idx="17684">
                  <c:v>14.693</c:v>
                </c:pt>
                <c:pt idx="17685">
                  <c:v>14.694000000000001</c:v>
                </c:pt>
                <c:pt idx="17686">
                  <c:v>14.695</c:v>
                </c:pt>
                <c:pt idx="17687">
                  <c:v>14.696</c:v>
                </c:pt>
                <c:pt idx="17688">
                  <c:v>14.696999999999999</c:v>
                </c:pt>
                <c:pt idx="17689">
                  <c:v>14.698</c:v>
                </c:pt>
                <c:pt idx="17690">
                  <c:v>14.698</c:v>
                </c:pt>
                <c:pt idx="17691">
                  <c:v>14.699</c:v>
                </c:pt>
                <c:pt idx="17692">
                  <c:v>14.7</c:v>
                </c:pt>
                <c:pt idx="17693">
                  <c:v>14.701000000000001</c:v>
                </c:pt>
                <c:pt idx="17694">
                  <c:v>14.702</c:v>
                </c:pt>
                <c:pt idx="17695">
                  <c:v>14.702999999999999</c:v>
                </c:pt>
                <c:pt idx="17696">
                  <c:v>14.702999999999999</c:v>
                </c:pt>
                <c:pt idx="17697">
                  <c:v>14.704000000000001</c:v>
                </c:pt>
                <c:pt idx="17698">
                  <c:v>14.705</c:v>
                </c:pt>
                <c:pt idx="17699">
                  <c:v>14.706</c:v>
                </c:pt>
                <c:pt idx="17700">
                  <c:v>14.707000000000001</c:v>
                </c:pt>
                <c:pt idx="17701">
                  <c:v>14.708</c:v>
                </c:pt>
                <c:pt idx="17702">
                  <c:v>14.708</c:v>
                </c:pt>
                <c:pt idx="17703">
                  <c:v>14.709</c:v>
                </c:pt>
                <c:pt idx="17704">
                  <c:v>14.71</c:v>
                </c:pt>
                <c:pt idx="17705">
                  <c:v>14.711</c:v>
                </c:pt>
                <c:pt idx="17706">
                  <c:v>14.712</c:v>
                </c:pt>
                <c:pt idx="17707">
                  <c:v>14.712999999999999</c:v>
                </c:pt>
                <c:pt idx="17708">
                  <c:v>14.712999999999999</c:v>
                </c:pt>
                <c:pt idx="17709">
                  <c:v>14.714</c:v>
                </c:pt>
                <c:pt idx="17710">
                  <c:v>14.715</c:v>
                </c:pt>
                <c:pt idx="17711">
                  <c:v>14.715999999999999</c:v>
                </c:pt>
                <c:pt idx="17712">
                  <c:v>14.717000000000001</c:v>
                </c:pt>
                <c:pt idx="17713">
                  <c:v>14.718</c:v>
                </c:pt>
                <c:pt idx="17714">
                  <c:v>14.718</c:v>
                </c:pt>
                <c:pt idx="17715">
                  <c:v>14.718999999999999</c:v>
                </c:pt>
                <c:pt idx="17716">
                  <c:v>14.72</c:v>
                </c:pt>
                <c:pt idx="17717">
                  <c:v>14.721</c:v>
                </c:pt>
                <c:pt idx="17718">
                  <c:v>14.722</c:v>
                </c:pt>
                <c:pt idx="17719">
                  <c:v>14.723000000000001</c:v>
                </c:pt>
                <c:pt idx="17720">
                  <c:v>14.723000000000001</c:v>
                </c:pt>
                <c:pt idx="17721">
                  <c:v>14.724</c:v>
                </c:pt>
                <c:pt idx="17722">
                  <c:v>14.725</c:v>
                </c:pt>
                <c:pt idx="17723">
                  <c:v>14.726000000000001</c:v>
                </c:pt>
                <c:pt idx="17724">
                  <c:v>14.727</c:v>
                </c:pt>
                <c:pt idx="17725">
                  <c:v>14.728</c:v>
                </c:pt>
                <c:pt idx="17726">
                  <c:v>14.728</c:v>
                </c:pt>
                <c:pt idx="17727">
                  <c:v>14.728999999999999</c:v>
                </c:pt>
                <c:pt idx="17728">
                  <c:v>14.73</c:v>
                </c:pt>
                <c:pt idx="17729">
                  <c:v>14.731</c:v>
                </c:pt>
                <c:pt idx="17730">
                  <c:v>14.731999999999999</c:v>
                </c:pt>
                <c:pt idx="17731">
                  <c:v>14.733000000000001</c:v>
                </c:pt>
                <c:pt idx="17732">
                  <c:v>14.733000000000001</c:v>
                </c:pt>
                <c:pt idx="17733">
                  <c:v>14.734</c:v>
                </c:pt>
                <c:pt idx="17734">
                  <c:v>14.734999999999999</c:v>
                </c:pt>
                <c:pt idx="17735">
                  <c:v>14.736000000000001</c:v>
                </c:pt>
                <c:pt idx="17736">
                  <c:v>14.737</c:v>
                </c:pt>
                <c:pt idx="17737">
                  <c:v>14.737</c:v>
                </c:pt>
                <c:pt idx="17738">
                  <c:v>14.738</c:v>
                </c:pt>
                <c:pt idx="17739">
                  <c:v>14.739000000000001</c:v>
                </c:pt>
                <c:pt idx="17740">
                  <c:v>14.74</c:v>
                </c:pt>
                <c:pt idx="17741">
                  <c:v>14.741</c:v>
                </c:pt>
                <c:pt idx="17742">
                  <c:v>14.742000000000001</c:v>
                </c:pt>
                <c:pt idx="17743">
                  <c:v>14.742000000000001</c:v>
                </c:pt>
                <c:pt idx="17744">
                  <c:v>14.743</c:v>
                </c:pt>
                <c:pt idx="17745">
                  <c:v>14.744</c:v>
                </c:pt>
                <c:pt idx="17746">
                  <c:v>14.744999999999999</c:v>
                </c:pt>
                <c:pt idx="17747">
                  <c:v>14.746</c:v>
                </c:pt>
                <c:pt idx="17748">
                  <c:v>14.747</c:v>
                </c:pt>
                <c:pt idx="17749">
                  <c:v>14.747</c:v>
                </c:pt>
                <c:pt idx="17750">
                  <c:v>14.747999999999999</c:v>
                </c:pt>
                <c:pt idx="17751">
                  <c:v>14.749000000000001</c:v>
                </c:pt>
                <c:pt idx="17752">
                  <c:v>14.75</c:v>
                </c:pt>
                <c:pt idx="17753">
                  <c:v>14.750999999999999</c:v>
                </c:pt>
                <c:pt idx="17754">
                  <c:v>14.752000000000001</c:v>
                </c:pt>
                <c:pt idx="17755">
                  <c:v>14.752000000000001</c:v>
                </c:pt>
                <c:pt idx="17756">
                  <c:v>14.753</c:v>
                </c:pt>
                <c:pt idx="17757">
                  <c:v>14.754</c:v>
                </c:pt>
                <c:pt idx="17758">
                  <c:v>14.755000000000001</c:v>
                </c:pt>
                <c:pt idx="17759">
                  <c:v>14.756</c:v>
                </c:pt>
                <c:pt idx="17760">
                  <c:v>14.757</c:v>
                </c:pt>
                <c:pt idx="17761">
                  <c:v>14.757</c:v>
                </c:pt>
                <c:pt idx="17762">
                  <c:v>14.757999999999999</c:v>
                </c:pt>
                <c:pt idx="17763">
                  <c:v>14.759</c:v>
                </c:pt>
                <c:pt idx="17764">
                  <c:v>14.76</c:v>
                </c:pt>
                <c:pt idx="17765">
                  <c:v>14.760999999999999</c:v>
                </c:pt>
                <c:pt idx="17766">
                  <c:v>14.762</c:v>
                </c:pt>
                <c:pt idx="17767">
                  <c:v>14.762</c:v>
                </c:pt>
                <c:pt idx="17768">
                  <c:v>14.763</c:v>
                </c:pt>
                <c:pt idx="17769">
                  <c:v>14.763999999999999</c:v>
                </c:pt>
                <c:pt idx="17770">
                  <c:v>14.765000000000001</c:v>
                </c:pt>
                <c:pt idx="17771">
                  <c:v>14.766</c:v>
                </c:pt>
                <c:pt idx="17772">
                  <c:v>14.766999999999999</c:v>
                </c:pt>
                <c:pt idx="17773">
                  <c:v>14.766999999999999</c:v>
                </c:pt>
                <c:pt idx="17774">
                  <c:v>14.768000000000001</c:v>
                </c:pt>
                <c:pt idx="17775">
                  <c:v>14.769</c:v>
                </c:pt>
                <c:pt idx="17776">
                  <c:v>14.77</c:v>
                </c:pt>
                <c:pt idx="17777">
                  <c:v>14.771000000000001</c:v>
                </c:pt>
                <c:pt idx="17778">
                  <c:v>14.772</c:v>
                </c:pt>
                <c:pt idx="17779">
                  <c:v>14.772</c:v>
                </c:pt>
                <c:pt idx="17780">
                  <c:v>14.773</c:v>
                </c:pt>
                <c:pt idx="17781">
                  <c:v>14.773999999999999</c:v>
                </c:pt>
                <c:pt idx="17782">
                  <c:v>14.775</c:v>
                </c:pt>
                <c:pt idx="17783">
                  <c:v>14.776</c:v>
                </c:pt>
                <c:pt idx="17784">
                  <c:v>14.776999999999999</c:v>
                </c:pt>
                <c:pt idx="17785">
                  <c:v>14.776999999999999</c:v>
                </c:pt>
                <c:pt idx="17786">
                  <c:v>14.778</c:v>
                </c:pt>
                <c:pt idx="17787">
                  <c:v>14.779</c:v>
                </c:pt>
                <c:pt idx="17788">
                  <c:v>14.78</c:v>
                </c:pt>
                <c:pt idx="17789">
                  <c:v>14.781000000000001</c:v>
                </c:pt>
                <c:pt idx="17790">
                  <c:v>14.782</c:v>
                </c:pt>
                <c:pt idx="17791">
                  <c:v>14.782</c:v>
                </c:pt>
                <c:pt idx="17792">
                  <c:v>14.782999999999999</c:v>
                </c:pt>
                <c:pt idx="17793">
                  <c:v>14.784000000000001</c:v>
                </c:pt>
                <c:pt idx="17794">
                  <c:v>14.785</c:v>
                </c:pt>
                <c:pt idx="17795">
                  <c:v>14.786</c:v>
                </c:pt>
                <c:pt idx="17796">
                  <c:v>14.787000000000001</c:v>
                </c:pt>
                <c:pt idx="17797">
                  <c:v>14.787000000000001</c:v>
                </c:pt>
                <c:pt idx="17798">
                  <c:v>14.788</c:v>
                </c:pt>
                <c:pt idx="17799">
                  <c:v>14.789</c:v>
                </c:pt>
                <c:pt idx="17800">
                  <c:v>14.79</c:v>
                </c:pt>
                <c:pt idx="17801">
                  <c:v>14.791</c:v>
                </c:pt>
                <c:pt idx="17802">
                  <c:v>14.791</c:v>
                </c:pt>
                <c:pt idx="17803">
                  <c:v>14.792</c:v>
                </c:pt>
                <c:pt idx="17804">
                  <c:v>14.792999999999999</c:v>
                </c:pt>
                <c:pt idx="17805">
                  <c:v>14.794</c:v>
                </c:pt>
                <c:pt idx="17806">
                  <c:v>14.795</c:v>
                </c:pt>
                <c:pt idx="17807">
                  <c:v>14.795999999999999</c:v>
                </c:pt>
                <c:pt idx="17808">
                  <c:v>14.795999999999999</c:v>
                </c:pt>
                <c:pt idx="17809">
                  <c:v>14.797000000000001</c:v>
                </c:pt>
                <c:pt idx="17810">
                  <c:v>14.798</c:v>
                </c:pt>
                <c:pt idx="17811">
                  <c:v>14.798999999999999</c:v>
                </c:pt>
                <c:pt idx="17812">
                  <c:v>14.8</c:v>
                </c:pt>
                <c:pt idx="17813">
                  <c:v>14.801</c:v>
                </c:pt>
                <c:pt idx="17814">
                  <c:v>14.801</c:v>
                </c:pt>
                <c:pt idx="17815">
                  <c:v>14.802</c:v>
                </c:pt>
                <c:pt idx="17816">
                  <c:v>14.803000000000001</c:v>
                </c:pt>
                <c:pt idx="17817">
                  <c:v>14.804</c:v>
                </c:pt>
                <c:pt idx="17818">
                  <c:v>14.805</c:v>
                </c:pt>
                <c:pt idx="17819">
                  <c:v>14.805999999999999</c:v>
                </c:pt>
                <c:pt idx="17820">
                  <c:v>14.805999999999999</c:v>
                </c:pt>
                <c:pt idx="17821">
                  <c:v>14.807</c:v>
                </c:pt>
                <c:pt idx="17822">
                  <c:v>14.808</c:v>
                </c:pt>
                <c:pt idx="17823">
                  <c:v>14.808999999999999</c:v>
                </c:pt>
                <c:pt idx="17824">
                  <c:v>14.81</c:v>
                </c:pt>
                <c:pt idx="17825">
                  <c:v>14.811</c:v>
                </c:pt>
                <c:pt idx="17826">
                  <c:v>14.811</c:v>
                </c:pt>
                <c:pt idx="17827">
                  <c:v>14.811999999999999</c:v>
                </c:pt>
                <c:pt idx="17828">
                  <c:v>14.813000000000001</c:v>
                </c:pt>
                <c:pt idx="17829">
                  <c:v>14.814</c:v>
                </c:pt>
                <c:pt idx="17830">
                  <c:v>14.815</c:v>
                </c:pt>
                <c:pt idx="17831">
                  <c:v>14.816000000000001</c:v>
                </c:pt>
                <c:pt idx="17832">
                  <c:v>14.816000000000001</c:v>
                </c:pt>
                <c:pt idx="17833">
                  <c:v>14.817</c:v>
                </c:pt>
                <c:pt idx="17834">
                  <c:v>14.818</c:v>
                </c:pt>
                <c:pt idx="17835">
                  <c:v>14.819000000000001</c:v>
                </c:pt>
                <c:pt idx="17836">
                  <c:v>14.82</c:v>
                </c:pt>
                <c:pt idx="17837">
                  <c:v>14.821</c:v>
                </c:pt>
                <c:pt idx="17838">
                  <c:v>14.821</c:v>
                </c:pt>
                <c:pt idx="17839">
                  <c:v>14.821999999999999</c:v>
                </c:pt>
                <c:pt idx="17840">
                  <c:v>14.823</c:v>
                </c:pt>
                <c:pt idx="17841">
                  <c:v>14.824</c:v>
                </c:pt>
                <c:pt idx="17842">
                  <c:v>14.824999999999999</c:v>
                </c:pt>
                <c:pt idx="17843">
                  <c:v>14.826000000000001</c:v>
                </c:pt>
                <c:pt idx="17844">
                  <c:v>14.826000000000001</c:v>
                </c:pt>
                <c:pt idx="17845">
                  <c:v>14.827</c:v>
                </c:pt>
                <c:pt idx="17846">
                  <c:v>14.827999999999999</c:v>
                </c:pt>
                <c:pt idx="17847">
                  <c:v>14.829000000000001</c:v>
                </c:pt>
                <c:pt idx="17848">
                  <c:v>14.83</c:v>
                </c:pt>
                <c:pt idx="17849">
                  <c:v>14.831</c:v>
                </c:pt>
                <c:pt idx="17850">
                  <c:v>14.831</c:v>
                </c:pt>
                <c:pt idx="17851">
                  <c:v>14.832000000000001</c:v>
                </c:pt>
                <c:pt idx="17852">
                  <c:v>14.833</c:v>
                </c:pt>
                <c:pt idx="17853">
                  <c:v>14.834</c:v>
                </c:pt>
                <c:pt idx="17854">
                  <c:v>14.835000000000001</c:v>
                </c:pt>
                <c:pt idx="17855">
                  <c:v>14.836</c:v>
                </c:pt>
                <c:pt idx="17856">
                  <c:v>14.836</c:v>
                </c:pt>
                <c:pt idx="17857">
                  <c:v>14.837</c:v>
                </c:pt>
                <c:pt idx="17858">
                  <c:v>14.837999999999999</c:v>
                </c:pt>
                <c:pt idx="17859">
                  <c:v>14.839</c:v>
                </c:pt>
                <c:pt idx="17860">
                  <c:v>14.84</c:v>
                </c:pt>
                <c:pt idx="17861">
                  <c:v>14.84</c:v>
                </c:pt>
                <c:pt idx="17862">
                  <c:v>14.840999999999999</c:v>
                </c:pt>
                <c:pt idx="17863">
                  <c:v>14.842000000000001</c:v>
                </c:pt>
                <c:pt idx="17864">
                  <c:v>14.843</c:v>
                </c:pt>
                <c:pt idx="17865">
                  <c:v>14.843999999999999</c:v>
                </c:pt>
                <c:pt idx="17866">
                  <c:v>14.845000000000001</c:v>
                </c:pt>
                <c:pt idx="17867">
                  <c:v>14.845000000000001</c:v>
                </c:pt>
                <c:pt idx="17868">
                  <c:v>14.846</c:v>
                </c:pt>
                <c:pt idx="17869">
                  <c:v>14.847</c:v>
                </c:pt>
                <c:pt idx="17870">
                  <c:v>14.848000000000001</c:v>
                </c:pt>
                <c:pt idx="17871">
                  <c:v>14.849</c:v>
                </c:pt>
                <c:pt idx="17872">
                  <c:v>14.85</c:v>
                </c:pt>
                <c:pt idx="17873">
                  <c:v>14.85</c:v>
                </c:pt>
                <c:pt idx="17874">
                  <c:v>14.851000000000001</c:v>
                </c:pt>
                <c:pt idx="17875">
                  <c:v>14.852</c:v>
                </c:pt>
                <c:pt idx="17876">
                  <c:v>14.853</c:v>
                </c:pt>
                <c:pt idx="17877">
                  <c:v>14.853999999999999</c:v>
                </c:pt>
                <c:pt idx="17878">
                  <c:v>14.855</c:v>
                </c:pt>
                <c:pt idx="17879">
                  <c:v>14.855</c:v>
                </c:pt>
                <c:pt idx="17880">
                  <c:v>14.856</c:v>
                </c:pt>
                <c:pt idx="17881">
                  <c:v>14.856999999999999</c:v>
                </c:pt>
                <c:pt idx="17882">
                  <c:v>14.858000000000001</c:v>
                </c:pt>
                <c:pt idx="17883">
                  <c:v>14.859</c:v>
                </c:pt>
                <c:pt idx="17884">
                  <c:v>14.86</c:v>
                </c:pt>
                <c:pt idx="17885">
                  <c:v>14.86</c:v>
                </c:pt>
                <c:pt idx="17886">
                  <c:v>14.861000000000001</c:v>
                </c:pt>
                <c:pt idx="17887">
                  <c:v>14.862</c:v>
                </c:pt>
                <c:pt idx="17888">
                  <c:v>14.863</c:v>
                </c:pt>
                <c:pt idx="17889">
                  <c:v>14.864000000000001</c:v>
                </c:pt>
                <c:pt idx="17890">
                  <c:v>14.865</c:v>
                </c:pt>
                <c:pt idx="17891">
                  <c:v>14.865</c:v>
                </c:pt>
                <c:pt idx="17892">
                  <c:v>14.866</c:v>
                </c:pt>
                <c:pt idx="17893">
                  <c:v>14.867000000000001</c:v>
                </c:pt>
                <c:pt idx="17894">
                  <c:v>14.868</c:v>
                </c:pt>
                <c:pt idx="17895">
                  <c:v>14.869</c:v>
                </c:pt>
                <c:pt idx="17896">
                  <c:v>14.87</c:v>
                </c:pt>
                <c:pt idx="17897">
                  <c:v>14.87</c:v>
                </c:pt>
                <c:pt idx="17898">
                  <c:v>14.871</c:v>
                </c:pt>
                <c:pt idx="17899">
                  <c:v>14.872</c:v>
                </c:pt>
                <c:pt idx="17900">
                  <c:v>14.872999999999999</c:v>
                </c:pt>
                <c:pt idx="17901">
                  <c:v>14.874000000000001</c:v>
                </c:pt>
                <c:pt idx="17902">
                  <c:v>14.875</c:v>
                </c:pt>
                <c:pt idx="17903">
                  <c:v>14.875</c:v>
                </c:pt>
                <c:pt idx="17904">
                  <c:v>14.875999999999999</c:v>
                </c:pt>
                <c:pt idx="17905">
                  <c:v>14.877000000000001</c:v>
                </c:pt>
                <c:pt idx="17906">
                  <c:v>14.878</c:v>
                </c:pt>
                <c:pt idx="17907">
                  <c:v>14.879</c:v>
                </c:pt>
                <c:pt idx="17908">
                  <c:v>14.88</c:v>
                </c:pt>
                <c:pt idx="17909">
                  <c:v>14.88</c:v>
                </c:pt>
                <c:pt idx="17910">
                  <c:v>14.881</c:v>
                </c:pt>
                <c:pt idx="17911">
                  <c:v>14.882</c:v>
                </c:pt>
                <c:pt idx="17912">
                  <c:v>14.882999999999999</c:v>
                </c:pt>
                <c:pt idx="17913">
                  <c:v>14.884</c:v>
                </c:pt>
                <c:pt idx="17914">
                  <c:v>14.885</c:v>
                </c:pt>
                <c:pt idx="17915">
                  <c:v>14.885</c:v>
                </c:pt>
                <c:pt idx="17916">
                  <c:v>14.885999999999999</c:v>
                </c:pt>
                <c:pt idx="17917">
                  <c:v>14.887</c:v>
                </c:pt>
                <c:pt idx="17918">
                  <c:v>14.888</c:v>
                </c:pt>
                <c:pt idx="17919">
                  <c:v>14.888999999999999</c:v>
                </c:pt>
                <c:pt idx="17920">
                  <c:v>14.89</c:v>
                </c:pt>
                <c:pt idx="17921">
                  <c:v>14.89</c:v>
                </c:pt>
                <c:pt idx="17922">
                  <c:v>14.891</c:v>
                </c:pt>
                <c:pt idx="17923">
                  <c:v>14.891999999999999</c:v>
                </c:pt>
                <c:pt idx="17924">
                  <c:v>14.893000000000001</c:v>
                </c:pt>
                <c:pt idx="17925">
                  <c:v>14.894</c:v>
                </c:pt>
                <c:pt idx="17926">
                  <c:v>14.894</c:v>
                </c:pt>
                <c:pt idx="17927">
                  <c:v>14.895</c:v>
                </c:pt>
                <c:pt idx="17928">
                  <c:v>14.896000000000001</c:v>
                </c:pt>
                <c:pt idx="17929">
                  <c:v>14.897</c:v>
                </c:pt>
                <c:pt idx="17930">
                  <c:v>14.898</c:v>
                </c:pt>
                <c:pt idx="17931">
                  <c:v>14.898999999999999</c:v>
                </c:pt>
                <c:pt idx="17932">
                  <c:v>14.898999999999999</c:v>
                </c:pt>
                <c:pt idx="17933">
                  <c:v>14.9</c:v>
                </c:pt>
                <c:pt idx="17934">
                  <c:v>14.901</c:v>
                </c:pt>
                <c:pt idx="17935">
                  <c:v>14.901999999999999</c:v>
                </c:pt>
                <c:pt idx="17936">
                  <c:v>14.903</c:v>
                </c:pt>
                <c:pt idx="17937">
                  <c:v>14.904</c:v>
                </c:pt>
                <c:pt idx="17938">
                  <c:v>14.904</c:v>
                </c:pt>
                <c:pt idx="17939">
                  <c:v>14.904999999999999</c:v>
                </c:pt>
                <c:pt idx="17940">
                  <c:v>14.906000000000001</c:v>
                </c:pt>
                <c:pt idx="17941">
                  <c:v>14.907</c:v>
                </c:pt>
                <c:pt idx="17942">
                  <c:v>14.907999999999999</c:v>
                </c:pt>
                <c:pt idx="17943">
                  <c:v>14.909000000000001</c:v>
                </c:pt>
                <c:pt idx="17944">
                  <c:v>14.909000000000001</c:v>
                </c:pt>
                <c:pt idx="17945">
                  <c:v>14.91</c:v>
                </c:pt>
                <c:pt idx="17946">
                  <c:v>14.911</c:v>
                </c:pt>
                <c:pt idx="17947">
                  <c:v>14.912000000000001</c:v>
                </c:pt>
                <c:pt idx="17948">
                  <c:v>14.913</c:v>
                </c:pt>
                <c:pt idx="17949">
                  <c:v>14.914</c:v>
                </c:pt>
                <c:pt idx="17950">
                  <c:v>14.914</c:v>
                </c:pt>
                <c:pt idx="17951">
                  <c:v>14.914999999999999</c:v>
                </c:pt>
                <c:pt idx="17952">
                  <c:v>14.916</c:v>
                </c:pt>
                <c:pt idx="17953">
                  <c:v>14.917</c:v>
                </c:pt>
                <c:pt idx="17954">
                  <c:v>14.917999999999999</c:v>
                </c:pt>
                <c:pt idx="17955">
                  <c:v>14.919</c:v>
                </c:pt>
                <c:pt idx="17956">
                  <c:v>14.919</c:v>
                </c:pt>
                <c:pt idx="17957">
                  <c:v>14.92</c:v>
                </c:pt>
                <c:pt idx="17958">
                  <c:v>14.920999999999999</c:v>
                </c:pt>
                <c:pt idx="17959">
                  <c:v>14.922000000000001</c:v>
                </c:pt>
                <c:pt idx="17960">
                  <c:v>14.923</c:v>
                </c:pt>
                <c:pt idx="17961">
                  <c:v>14.923999999999999</c:v>
                </c:pt>
                <c:pt idx="17962">
                  <c:v>14.923999999999999</c:v>
                </c:pt>
                <c:pt idx="17963">
                  <c:v>14.925000000000001</c:v>
                </c:pt>
                <c:pt idx="17964">
                  <c:v>14.926</c:v>
                </c:pt>
                <c:pt idx="17965">
                  <c:v>14.927</c:v>
                </c:pt>
                <c:pt idx="17966">
                  <c:v>14.928000000000001</c:v>
                </c:pt>
                <c:pt idx="17967">
                  <c:v>14.929</c:v>
                </c:pt>
                <c:pt idx="17968">
                  <c:v>14.929</c:v>
                </c:pt>
                <c:pt idx="17969">
                  <c:v>14.93</c:v>
                </c:pt>
                <c:pt idx="17970">
                  <c:v>14.930999999999999</c:v>
                </c:pt>
                <c:pt idx="17971">
                  <c:v>14.932</c:v>
                </c:pt>
                <c:pt idx="17972">
                  <c:v>14.933</c:v>
                </c:pt>
                <c:pt idx="17973">
                  <c:v>14.933999999999999</c:v>
                </c:pt>
                <c:pt idx="17974">
                  <c:v>14.933999999999999</c:v>
                </c:pt>
                <c:pt idx="17975">
                  <c:v>14.935</c:v>
                </c:pt>
                <c:pt idx="17976">
                  <c:v>14.936</c:v>
                </c:pt>
                <c:pt idx="17977">
                  <c:v>14.936999999999999</c:v>
                </c:pt>
                <c:pt idx="17978">
                  <c:v>14.938000000000001</c:v>
                </c:pt>
                <c:pt idx="17979">
                  <c:v>14.939</c:v>
                </c:pt>
                <c:pt idx="17980">
                  <c:v>14.939</c:v>
                </c:pt>
                <c:pt idx="17981">
                  <c:v>14.94</c:v>
                </c:pt>
                <c:pt idx="17982">
                  <c:v>14.941000000000001</c:v>
                </c:pt>
                <c:pt idx="17983">
                  <c:v>14.942</c:v>
                </c:pt>
                <c:pt idx="17984">
                  <c:v>14.943</c:v>
                </c:pt>
                <c:pt idx="17985">
                  <c:v>14.943</c:v>
                </c:pt>
                <c:pt idx="17986">
                  <c:v>14.944000000000001</c:v>
                </c:pt>
                <c:pt idx="17987">
                  <c:v>14.945</c:v>
                </c:pt>
                <c:pt idx="17988">
                  <c:v>14.946</c:v>
                </c:pt>
                <c:pt idx="17989">
                  <c:v>14.946999999999999</c:v>
                </c:pt>
                <c:pt idx="17990">
                  <c:v>14.948</c:v>
                </c:pt>
                <c:pt idx="17991">
                  <c:v>14.948</c:v>
                </c:pt>
                <c:pt idx="17992">
                  <c:v>14.949</c:v>
                </c:pt>
                <c:pt idx="17993">
                  <c:v>14.95</c:v>
                </c:pt>
                <c:pt idx="17994">
                  <c:v>14.951000000000001</c:v>
                </c:pt>
                <c:pt idx="17995">
                  <c:v>14.952</c:v>
                </c:pt>
                <c:pt idx="17996">
                  <c:v>14.952999999999999</c:v>
                </c:pt>
                <c:pt idx="17997">
                  <c:v>14.952999999999999</c:v>
                </c:pt>
                <c:pt idx="17998">
                  <c:v>14.954000000000001</c:v>
                </c:pt>
                <c:pt idx="17999">
                  <c:v>14.955</c:v>
                </c:pt>
                <c:pt idx="18000">
                  <c:v>14.956</c:v>
                </c:pt>
                <c:pt idx="18001">
                  <c:v>14.957000000000001</c:v>
                </c:pt>
                <c:pt idx="18002">
                  <c:v>14.958</c:v>
                </c:pt>
                <c:pt idx="18003">
                  <c:v>14.958</c:v>
                </c:pt>
                <c:pt idx="18004">
                  <c:v>14.959</c:v>
                </c:pt>
                <c:pt idx="18005">
                  <c:v>14.96</c:v>
                </c:pt>
                <c:pt idx="18006">
                  <c:v>14.961</c:v>
                </c:pt>
                <c:pt idx="18007">
                  <c:v>14.962</c:v>
                </c:pt>
                <c:pt idx="18008">
                  <c:v>14.962999999999999</c:v>
                </c:pt>
                <c:pt idx="18009">
                  <c:v>14.962999999999999</c:v>
                </c:pt>
                <c:pt idx="18010">
                  <c:v>14.964</c:v>
                </c:pt>
                <c:pt idx="18011">
                  <c:v>14.965</c:v>
                </c:pt>
                <c:pt idx="18012">
                  <c:v>14.965999999999999</c:v>
                </c:pt>
                <c:pt idx="18013">
                  <c:v>14.967000000000001</c:v>
                </c:pt>
                <c:pt idx="18014">
                  <c:v>14.968</c:v>
                </c:pt>
                <c:pt idx="18015">
                  <c:v>14.968</c:v>
                </c:pt>
                <c:pt idx="18016">
                  <c:v>14.968999999999999</c:v>
                </c:pt>
                <c:pt idx="18017">
                  <c:v>14.97</c:v>
                </c:pt>
                <c:pt idx="18018">
                  <c:v>14.971</c:v>
                </c:pt>
                <c:pt idx="18019">
                  <c:v>14.972</c:v>
                </c:pt>
                <c:pt idx="18020">
                  <c:v>14.973000000000001</c:v>
                </c:pt>
                <c:pt idx="18021">
                  <c:v>14.973000000000001</c:v>
                </c:pt>
                <c:pt idx="18022">
                  <c:v>14.974</c:v>
                </c:pt>
                <c:pt idx="18023">
                  <c:v>14.975</c:v>
                </c:pt>
                <c:pt idx="18024">
                  <c:v>14.976000000000001</c:v>
                </c:pt>
                <c:pt idx="18025">
                  <c:v>14.977</c:v>
                </c:pt>
                <c:pt idx="18026">
                  <c:v>14.978</c:v>
                </c:pt>
                <c:pt idx="18027">
                  <c:v>14.978</c:v>
                </c:pt>
                <c:pt idx="18028">
                  <c:v>14.978999999999999</c:v>
                </c:pt>
                <c:pt idx="18029">
                  <c:v>14.98</c:v>
                </c:pt>
                <c:pt idx="18030">
                  <c:v>14.981</c:v>
                </c:pt>
                <c:pt idx="18031">
                  <c:v>14.981999999999999</c:v>
                </c:pt>
                <c:pt idx="18032">
                  <c:v>14.983000000000001</c:v>
                </c:pt>
                <c:pt idx="18033">
                  <c:v>14.983000000000001</c:v>
                </c:pt>
                <c:pt idx="18034">
                  <c:v>14.984</c:v>
                </c:pt>
                <c:pt idx="18035">
                  <c:v>14.984999999999999</c:v>
                </c:pt>
                <c:pt idx="18036">
                  <c:v>14.986000000000001</c:v>
                </c:pt>
                <c:pt idx="18037">
                  <c:v>14.987</c:v>
                </c:pt>
                <c:pt idx="18038">
                  <c:v>14.988</c:v>
                </c:pt>
                <c:pt idx="18039">
                  <c:v>14.988</c:v>
                </c:pt>
                <c:pt idx="18040">
                  <c:v>14.989000000000001</c:v>
                </c:pt>
                <c:pt idx="18041">
                  <c:v>14.99</c:v>
                </c:pt>
                <c:pt idx="18042">
                  <c:v>14.991</c:v>
                </c:pt>
                <c:pt idx="18043">
                  <c:v>14.992000000000001</c:v>
                </c:pt>
                <c:pt idx="18044">
                  <c:v>14.993</c:v>
                </c:pt>
                <c:pt idx="18045">
                  <c:v>14.993</c:v>
                </c:pt>
                <c:pt idx="18046">
                  <c:v>14.994</c:v>
                </c:pt>
                <c:pt idx="18047">
                  <c:v>14.994999999999999</c:v>
                </c:pt>
                <c:pt idx="18048">
                  <c:v>14.996</c:v>
                </c:pt>
                <c:pt idx="18049">
                  <c:v>14.997</c:v>
                </c:pt>
                <c:pt idx="18050">
                  <c:v>14.997</c:v>
                </c:pt>
                <c:pt idx="18051">
                  <c:v>14.997999999999999</c:v>
                </c:pt>
                <c:pt idx="18052">
                  <c:v>14.999000000000001</c:v>
                </c:pt>
                <c:pt idx="18053">
                  <c:v>15</c:v>
                </c:pt>
                <c:pt idx="18054">
                  <c:v>15.000999999999999</c:v>
                </c:pt>
                <c:pt idx="18055">
                  <c:v>15.002000000000001</c:v>
                </c:pt>
                <c:pt idx="18056">
                  <c:v>15.002000000000001</c:v>
                </c:pt>
                <c:pt idx="18057">
                  <c:v>15.003</c:v>
                </c:pt>
                <c:pt idx="18058">
                  <c:v>15.004</c:v>
                </c:pt>
                <c:pt idx="18059">
                  <c:v>15.005000000000001</c:v>
                </c:pt>
                <c:pt idx="18060">
                  <c:v>15.006</c:v>
                </c:pt>
                <c:pt idx="18061">
                  <c:v>15.007</c:v>
                </c:pt>
                <c:pt idx="18062">
                  <c:v>15.007</c:v>
                </c:pt>
                <c:pt idx="18063">
                  <c:v>15.007999999999999</c:v>
                </c:pt>
                <c:pt idx="18064">
                  <c:v>15.009</c:v>
                </c:pt>
                <c:pt idx="18065">
                  <c:v>15.01</c:v>
                </c:pt>
                <c:pt idx="18066">
                  <c:v>15.010999999999999</c:v>
                </c:pt>
                <c:pt idx="18067">
                  <c:v>15.012</c:v>
                </c:pt>
                <c:pt idx="18068">
                  <c:v>15.012</c:v>
                </c:pt>
                <c:pt idx="18069">
                  <c:v>15.013</c:v>
                </c:pt>
                <c:pt idx="18070">
                  <c:v>15.013999999999999</c:v>
                </c:pt>
                <c:pt idx="18071">
                  <c:v>15.015000000000001</c:v>
                </c:pt>
                <c:pt idx="18072">
                  <c:v>15.016</c:v>
                </c:pt>
                <c:pt idx="18073">
                  <c:v>15.016999999999999</c:v>
                </c:pt>
                <c:pt idx="18074">
                  <c:v>15.016999999999999</c:v>
                </c:pt>
                <c:pt idx="18075">
                  <c:v>15.018000000000001</c:v>
                </c:pt>
                <c:pt idx="18076">
                  <c:v>15.019</c:v>
                </c:pt>
                <c:pt idx="18077">
                  <c:v>15.02</c:v>
                </c:pt>
                <c:pt idx="18078">
                  <c:v>15.021000000000001</c:v>
                </c:pt>
                <c:pt idx="18079">
                  <c:v>15.022</c:v>
                </c:pt>
                <c:pt idx="18080">
                  <c:v>15.022</c:v>
                </c:pt>
                <c:pt idx="18081">
                  <c:v>15.023</c:v>
                </c:pt>
                <c:pt idx="18082">
                  <c:v>15.023999999999999</c:v>
                </c:pt>
                <c:pt idx="18083">
                  <c:v>15.025</c:v>
                </c:pt>
                <c:pt idx="18084">
                  <c:v>15.026</c:v>
                </c:pt>
                <c:pt idx="18085">
                  <c:v>15.026999999999999</c:v>
                </c:pt>
                <c:pt idx="18086">
                  <c:v>15.026999999999999</c:v>
                </c:pt>
                <c:pt idx="18087">
                  <c:v>15.028</c:v>
                </c:pt>
                <c:pt idx="18088">
                  <c:v>15.029</c:v>
                </c:pt>
                <c:pt idx="18089">
                  <c:v>15.03</c:v>
                </c:pt>
                <c:pt idx="18090">
                  <c:v>15.031000000000001</c:v>
                </c:pt>
                <c:pt idx="18091">
                  <c:v>15.032</c:v>
                </c:pt>
                <c:pt idx="18092">
                  <c:v>15.032</c:v>
                </c:pt>
                <c:pt idx="18093">
                  <c:v>15.032999999999999</c:v>
                </c:pt>
                <c:pt idx="18094">
                  <c:v>15.034000000000001</c:v>
                </c:pt>
                <c:pt idx="18095">
                  <c:v>15.035</c:v>
                </c:pt>
                <c:pt idx="18096">
                  <c:v>15.036</c:v>
                </c:pt>
                <c:pt idx="18097">
                  <c:v>15.037000000000001</c:v>
                </c:pt>
                <c:pt idx="18098">
                  <c:v>15.037000000000001</c:v>
                </c:pt>
                <c:pt idx="18099">
                  <c:v>15.038</c:v>
                </c:pt>
                <c:pt idx="18100">
                  <c:v>15.039</c:v>
                </c:pt>
                <c:pt idx="18101">
                  <c:v>15.04</c:v>
                </c:pt>
                <c:pt idx="18102">
                  <c:v>15.041</c:v>
                </c:pt>
                <c:pt idx="18103">
                  <c:v>15.042</c:v>
                </c:pt>
                <c:pt idx="18104">
                  <c:v>15.042</c:v>
                </c:pt>
                <c:pt idx="18105">
                  <c:v>15.042999999999999</c:v>
                </c:pt>
                <c:pt idx="18106">
                  <c:v>15.044</c:v>
                </c:pt>
                <c:pt idx="18107">
                  <c:v>15.045</c:v>
                </c:pt>
                <c:pt idx="18108">
                  <c:v>15.045999999999999</c:v>
                </c:pt>
                <c:pt idx="18109">
                  <c:v>15.045999999999999</c:v>
                </c:pt>
                <c:pt idx="18110">
                  <c:v>15.047000000000001</c:v>
                </c:pt>
                <c:pt idx="18111">
                  <c:v>15.048</c:v>
                </c:pt>
                <c:pt idx="18112">
                  <c:v>15.048999999999999</c:v>
                </c:pt>
                <c:pt idx="18113">
                  <c:v>15.05</c:v>
                </c:pt>
                <c:pt idx="18114">
                  <c:v>15.051</c:v>
                </c:pt>
                <c:pt idx="18115">
                  <c:v>15.051</c:v>
                </c:pt>
                <c:pt idx="18116">
                  <c:v>15.052</c:v>
                </c:pt>
                <c:pt idx="18117">
                  <c:v>15.053000000000001</c:v>
                </c:pt>
                <c:pt idx="18118">
                  <c:v>15.054</c:v>
                </c:pt>
                <c:pt idx="18119">
                  <c:v>15.055</c:v>
                </c:pt>
                <c:pt idx="18120">
                  <c:v>15.055999999999999</c:v>
                </c:pt>
                <c:pt idx="18121">
                  <c:v>15.055999999999999</c:v>
                </c:pt>
                <c:pt idx="18122">
                  <c:v>15.057</c:v>
                </c:pt>
                <c:pt idx="18123">
                  <c:v>15.058</c:v>
                </c:pt>
                <c:pt idx="18124">
                  <c:v>15.058999999999999</c:v>
                </c:pt>
                <c:pt idx="18125">
                  <c:v>15.06</c:v>
                </c:pt>
                <c:pt idx="18126">
                  <c:v>15.061</c:v>
                </c:pt>
                <c:pt idx="18127">
                  <c:v>15.061</c:v>
                </c:pt>
                <c:pt idx="18128">
                  <c:v>15.061999999999999</c:v>
                </c:pt>
                <c:pt idx="18129">
                  <c:v>15.063000000000001</c:v>
                </c:pt>
                <c:pt idx="18130">
                  <c:v>15.064</c:v>
                </c:pt>
                <c:pt idx="18131">
                  <c:v>15.065</c:v>
                </c:pt>
                <c:pt idx="18132">
                  <c:v>15.066000000000001</c:v>
                </c:pt>
                <c:pt idx="18133">
                  <c:v>15.066000000000001</c:v>
                </c:pt>
                <c:pt idx="18134">
                  <c:v>15.067</c:v>
                </c:pt>
                <c:pt idx="18135">
                  <c:v>15.068</c:v>
                </c:pt>
                <c:pt idx="18136">
                  <c:v>15.069000000000001</c:v>
                </c:pt>
                <c:pt idx="18137">
                  <c:v>15.07</c:v>
                </c:pt>
                <c:pt idx="18138">
                  <c:v>15.071</c:v>
                </c:pt>
                <c:pt idx="18139">
                  <c:v>15.071</c:v>
                </c:pt>
                <c:pt idx="18140">
                  <c:v>15.071999999999999</c:v>
                </c:pt>
                <c:pt idx="18141">
                  <c:v>15.073</c:v>
                </c:pt>
                <c:pt idx="18142">
                  <c:v>15.074</c:v>
                </c:pt>
                <c:pt idx="18143">
                  <c:v>15.074999999999999</c:v>
                </c:pt>
                <c:pt idx="18144">
                  <c:v>15.076000000000001</c:v>
                </c:pt>
                <c:pt idx="18145">
                  <c:v>15.076000000000001</c:v>
                </c:pt>
                <c:pt idx="18146">
                  <c:v>15.077</c:v>
                </c:pt>
                <c:pt idx="18147">
                  <c:v>15.077999999999999</c:v>
                </c:pt>
                <c:pt idx="18148">
                  <c:v>15.079000000000001</c:v>
                </c:pt>
                <c:pt idx="18149">
                  <c:v>15.08</c:v>
                </c:pt>
                <c:pt idx="18150">
                  <c:v>15.081</c:v>
                </c:pt>
                <c:pt idx="18151">
                  <c:v>15.081</c:v>
                </c:pt>
                <c:pt idx="18152">
                  <c:v>15.082000000000001</c:v>
                </c:pt>
                <c:pt idx="18153">
                  <c:v>15.083</c:v>
                </c:pt>
                <c:pt idx="18154">
                  <c:v>15.084</c:v>
                </c:pt>
                <c:pt idx="18155">
                  <c:v>15.085000000000001</c:v>
                </c:pt>
                <c:pt idx="18156">
                  <c:v>15.086</c:v>
                </c:pt>
                <c:pt idx="18157">
                  <c:v>15.086</c:v>
                </c:pt>
                <c:pt idx="18158">
                  <c:v>15.087</c:v>
                </c:pt>
                <c:pt idx="18159">
                  <c:v>15.087999999999999</c:v>
                </c:pt>
                <c:pt idx="18160">
                  <c:v>15.089</c:v>
                </c:pt>
                <c:pt idx="18161">
                  <c:v>15.09</c:v>
                </c:pt>
                <c:pt idx="18162">
                  <c:v>15.090999999999999</c:v>
                </c:pt>
                <c:pt idx="18163">
                  <c:v>15.090999999999999</c:v>
                </c:pt>
                <c:pt idx="18164">
                  <c:v>15.092000000000001</c:v>
                </c:pt>
                <c:pt idx="18165">
                  <c:v>15.093</c:v>
                </c:pt>
                <c:pt idx="18166">
                  <c:v>15.093999999999999</c:v>
                </c:pt>
                <c:pt idx="18167">
                  <c:v>15.095000000000001</c:v>
                </c:pt>
                <c:pt idx="18168">
                  <c:v>15.096</c:v>
                </c:pt>
                <c:pt idx="18169">
                  <c:v>15.096</c:v>
                </c:pt>
                <c:pt idx="18170">
                  <c:v>15.097</c:v>
                </c:pt>
                <c:pt idx="18171">
                  <c:v>15.098000000000001</c:v>
                </c:pt>
                <c:pt idx="18172">
                  <c:v>15.099</c:v>
                </c:pt>
                <c:pt idx="18173">
                  <c:v>15.1</c:v>
                </c:pt>
                <c:pt idx="18174">
                  <c:v>15.1</c:v>
                </c:pt>
                <c:pt idx="18175">
                  <c:v>15.101000000000001</c:v>
                </c:pt>
                <c:pt idx="18176">
                  <c:v>15.102</c:v>
                </c:pt>
                <c:pt idx="18177">
                  <c:v>15.103</c:v>
                </c:pt>
                <c:pt idx="18178">
                  <c:v>15.103999999999999</c:v>
                </c:pt>
                <c:pt idx="18179">
                  <c:v>15.105</c:v>
                </c:pt>
                <c:pt idx="18180">
                  <c:v>15.105</c:v>
                </c:pt>
                <c:pt idx="18181">
                  <c:v>15.106</c:v>
                </c:pt>
                <c:pt idx="18182">
                  <c:v>15.106999999999999</c:v>
                </c:pt>
                <c:pt idx="18183">
                  <c:v>15.108000000000001</c:v>
                </c:pt>
                <c:pt idx="18184">
                  <c:v>15.109</c:v>
                </c:pt>
                <c:pt idx="18185">
                  <c:v>15.11</c:v>
                </c:pt>
                <c:pt idx="18186">
                  <c:v>15.11</c:v>
                </c:pt>
                <c:pt idx="18187">
                  <c:v>15.111000000000001</c:v>
                </c:pt>
                <c:pt idx="18188">
                  <c:v>15.112</c:v>
                </c:pt>
                <c:pt idx="18189">
                  <c:v>15.113</c:v>
                </c:pt>
                <c:pt idx="18190">
                  <c:v>15.114000000000001</c:v>
                </c:pt>
                <c:pt idx="18191">
                  <c:v>15.115</c:v>
                </c:pt>
                <c:pt idx="18192">
                  <c:v>15.115</c:v>
                </c:pt>
                <c:pt idx="18193">
                  <c:v>15.116</c:v>
                </c:pt>
                <c:pt idx="18194">
                  <c:v>15.117000000000001</c:v>
                </c:pt>
                <c:pt idx="18195">
                  <c:v>15.118</c:v>
                </c:pt>
                <c:pt idx="18196">
                  <c:v>15.119</c:v>
                </c:pt>
                <c:pt idx="18197">
                  <c:v>15.12</c:v>
                </c:pt>
                <c:pt idx="18198">
                  <c:v>15.12</c:v>
                </c:pt>
                <c:pt idx="18199">
                  <c:v>15.121</c:v>
                </c:pt>
                <c:pt idx="18200">
                  <c:v>15.122</c:v>
                </c:pt>
                <c:pt idx="18201">
                  <c:v>15.122999999999999</c:v>
                </c:pt>
                <c:pt idx="18202">
                  <c:v>15.124000000000001</c:v>
                </c:pt>
                <c:pt idx="18203">
                  <c:v>15.125</c:v>
                </c:pt>
                <c:pt idx="18204">
                  <c:v>15.125</c:v>
                </c:pt>
                <c:pt idx="18205">
                  <c:v>15.125999999999999</c:v>
                </c:pt>
                <c:pt idx="18206">
                  <c:v>15.127000000000001</c:v>
                </c:pt>
                <c:pt idx="18207">
                  <c:v>15.128</c:v>
                </c:pt>
                <c:pt idx="18208">
                  <c:v>15.129</c:v>
                </c:pt>
                <c:pt idx="18209">
                  <c:v>15.13</c:v>
                </c:pt>
                <c:pt idx="18210">
                  <c:v>15.13</c:v>
                </c:pt>
                <c:pt idx="18211">
                  <c:v>15.131</c:v>
                </c:pt>
                <c:pt idx="18212">
                  <c:v>15.132</c:v>
                </c:pt>
                <c:pt idx="18213">
                  <c:v>15.132999999999999</c:v>
                </c:pt>
                <c:pt idx="18214">
                  <c:v>15.134</c:v>
                </c:pt>
                <c:pt idx="18215">
                  <c:v>15.135</c:v>
                </c:pt>
                <c:pt idx="18216">
                  <c:v>15.135</c:v>
                </c:pt>
                <c:pt idx="18217">
                  <c:v>15.135999999999999</c:v>
                </c:pt>
                <c:pt idx="18218">
                  <c:v>15.137</c:v>
                </c:pt>
                <c:pt idx="18219">
                  <c:v>15.138</c:v>
                </c:pt>
                <c:pt idx="18220">
                  <c:v>15.138999999999999</c:v>
                </c:pt>
                <c:pt idx="18221">
                  <c:v>15.14</c:v>
                </c:pt>
                <c:pt idx="18222">
                  <c:v>15.14</c:v>
                </c:pt>
                <c:pt idx="18223">
                  <c:v>15.141</c:v>
                </c:pt>
                <c:pt idx="18224">
                  <c:v>15.141999999999999</c:v>
                </c:pt>
                <c:pt idx="18225">
                  <c:v>15.143000000000001</c:v>
                </c:pt>
                <c:pt idx="18226">
                  <c:v>15.144</c:v>
                </c:pt>
                <c:pt idx="18227">
                  <c:v>15.145</c:v>
                </c:pt>
                <c:pt idx="18228">
                  <c:v>15.145</c:v>
                </c:pt>
                <c:pt idx="18229">
                  <c:v>15.146000000000001</c:v>
                </c:pt>
                <c:pt idx="18230">
                  <c:v>15.147</c:v>
                </c:pt>
                <c:pt idx="18231">
                  <c:v>15.148</c:v>
                </c:pt>
                <c:pt idx="18232">
                  <c:v>15.148999999999999</c:v>
                </c:pt>
                <c:pt idx="18233">
                  <c:v>15.148999999999999</c:v>
                </c:pt>
                <c:pt idx="18234">
                  <c:v>15.15</c:v>
                </c:pt>
                <c:pt idx="18235">
                  <c:v>15.151</c:v>
                </c:pt>
                <c:pt idx="18236">
                  <c:v>15.151999999999999</c:v>
                </c:pt>
                <c:pt idx="18237">
                  <c:v>15.153</c:v>
                </c:pt>
                <c:pt idx="18238">
                  <c:v>15.154</c:v>
                </c:pt>
                <c:pt idx="18239">
                  <c:v>15.154</c:v>
                </c:pt>
                <c:pt idx="18240">
                  <c:v>15.154999999999999</c:v>
                </c:pt>
                <c:pt idx="18241">
                  <c:v>15.156000000000001</c:v>
                </c:pt>
                <c:pt idx="18242">
                  <c:v>15.157</c:v>
                </c:pt>
                <c:pt idx="18243">
                  <c:v>15.157999999999999</c:v>
                </c:pt>
                <c:pt idx="18244">
                  <c:v>15.159000000000001</c:v>
                </c:pt>
                <c:pt idx="18245">
                  <c:v>15.159000000000001</c:v>
                </c:pt>
                <c:pt idx="18246">
                  <c:v>15.16</c:v>
                </c:pt>
                <c:pt idx="18247">
                  <c:v>15.161</c:v>
                </c:pt>
                <c:pt idx="18248">
                  <c:v>15.162000000000001</c:v>
                </c:pt>
                <c:pt idx="18249">
                  <c:v>15.163</c:v>
                </c:pt>
                <c:pt idx="18250">
                  <c:v>15.164</c:v>
                </c:pt>
                <c:pt idx="18251">
                  <c:v>15.164</c:v>
                </c:pt>
                <c:pt idx="18252">
                  <c:v>15.164999999999999</c:v>
                </c:pt>
                <c:pt idx="18253">
                  <c:v>15.166</c:v>
                </c:pt>
                <c:pt idx="18254">
                  <c:v>15.167</c:v>
                </c:pt>
                <c:pt idx="18255">
                  <c:v>15.167999999999999</c:v>
                </c:pt>
                <c:pt idx="18256">
                  <c:v>15.169</c:v>
                </c:pt>
                <c:pt idx="18257">
                  <c:v>15.169</c:v>
                </c:pt>
                <c:pt idx="18258">
                  <c:v>15.17</c:v>
                </c:pt>
                <c:pt idx="18259">
                  <c:v>15.170999999999999</c:v>
                </c:pt>
                <c:pt idx="18260">
                  <c:v>15.172000000000001</c:v>
                </c:pt>
                <c:pt idx="18261">
                  <c:v>15.173</c:v>
                </c:pt>
                <c:pt idx="18262">
                  <c:v>15.173999999999999</c:v>
                </c:pt>
                <c:pt idx="18263">
                  <c:v>15.173999999999999</c:v>
                </c:pt>
                <c:pt idx="18264">
                  <c:v>15.175000000000001</c:v>
                </c:pt>
                <c:pt idx="18265">
                  <c:v>15.176</c:v>
                </c:pt>
                <c:pt idx="18266">
                  <c:v>15.177</c:v>
                </c:pt>
                <c:pt idx="18267">
                  <c:v>15.178000000000001</c:v>
                </c:pt>
                <c:pt idx="18268">
                  <c:v>15.179</c:v>
                </c:pt>
                <c:pt idx="18269">
                  <c:v>15.179</c:v>
                </c:pt>
                <c:pt idx="18270">
                  <c:v>15.18</c:v>
                </c:pt>
                <c:pt idx="18271">
                  <c:v>15.180999999999999</c:v>
                </c:pt>
                <c:pt idx="18272">
                  <c:v>15.182</c:v>
                </c:pt>
                <c:pt idx="18273">
                  <c:v>15.183</c:v>
                </c:pt>
                <c:pt idx="18274">
                  <c:v>15.183999999999999</c:v>
                </c:pt>
                <c:pt idx="18275">
                  <c:v>15.183999999999999</c:v>
                </c:pt>
                <c:pt idx="18276">
                  <c:v>15.185</c:v>
                </c:pt>
                <c:pt idx="18277">
                  <c:v>15.186</c:v>
                </c:pt>
                <c:pt idx="18278">
                  <c:v>15.186999999999999</c:v>
                </c:pt>
                <c:pt idx="18279">
                  <c:v>15.188000000000001</c:v>
                </c:pt>
                <c:pt idx="18280">
                  <c:v>15.189</c:v>
                </c:pt>
                <c:pt idx="18281">
                  <c:v>15.189</c:v>
                </c:pt>
                <c:pt idx="18282">
                  <c:v>15.19</c:v>
                </c:pt>
                <c:pt idx="18283">
                  <c:v>15.191000000000001</c:v>
                </c:pt>
                <c:pt idx="18284">
                  <c:v>15.192</c:v>
                </c:pt>
                <c:pt idx="18285">
                  <c:v>15.193</c:v>
                </c:pt>
                <c:pt idx="18286">
                  <c:v>15.194000000000001</c:v>
                </c:pt>
                <c:pt idx="18287">
                  <c:v>15.194000000000001</c:v>
                </c:pt>
                <c:pt idx="18288">
                  <c:v>15.195</c:v>
                </c:pt>
                <c:pt idx="18289">
                  <c:v>15.196</c:v>
                </c:pt>
                <c:pt idx="18290">
                  <c:v>15.196999999999999</c:v>
                </c:pt>
                <c:pt idx="18291">
                  <c:v>15.198</c:v>
                </c:pt>
                <c:pt idx="18292">
                  <c:v>15.199</c:v>
                </c:pt>
                <c:pt idx="18293">
                  <c:v>15.199</c:v>
                </c:pt>
                <c:pt idx="18294">
                  <c:v>15.2</c:v>
                </c:pt>
                <c:pt idx="18295">
                  <c:v>15.201000000000001</c:v>
                </c:pt>
                <c:pt idx="18296">
                  <c:v>15.202</c:v>
                </c:pt>
                <c:pt idx="18297">
                  <c:v>15.202999999999999</c:v>
                </c:pt>
                <c:pt idx="18298">
                  <c:v>15.202999999999999</c:v>
                </c:pt>
                <c:pt idx="18299">
                  <c:v>15.204000000000001</c:v>
                </c:pt>
                <c:pt idx="18300">
                  <c:v>15.205</c:v>
                </c:pt>
                <c:pt idx="18301">
                  <c:v>15.206</c:v>
                </c:pt>
                <c:pt idx="18302">
                  <c:v>15.207000000000001</c:v>
                </c:pt>
                <c:pt idx="18303">
                  <c:v>15.208</c:v>
                </c:pt>
                <c:pt idx="18304">
                  <c:v>15.208</c:v>
                </c:pt>
                <c:pt idx="18305">
                  <c:v>15.209</c:v>
                </c:pt>
                <c:pt idx="18306">
                  <c:v>15.21</c:v>
                </c:pt>
                <c:pt idx="18307">
                  <c:v>15.211</c:v>
                </c:pt>
                <c:pt idx="18308">
                  <c:v>15.212</c:v>
                </c:pt>
                <c:pt idx="18309">
                  <c:v>15.212999999999999</c:v>
                </c:pt>
                <c:pt idx="18310">
                  <c:v>15.212999999999999</c:v>
                </c:pt>
                <c:pt idx="18311">
                  <c:v>15.214</c:v>
                </c:pt>
                <c:pt idx="18312">
                  <c:v>15.215</c:v>
                </c:pt>
                <c:pt idx="18313">
                  <c:v>15.215999999999999</c:v>
                </c:pt>
                <c:pt idx="18314">
                  <c:v>15.217000000000001</c:v>
                </c:pt>
                <c:pt idx="18315">
                  <c:v>15.218</c:v>
                </c:pt>
                <c:pt idx="18316">
                  <c:v>15.218</c:v>
                </c:pt>
                <c:pt idx="18317">
                  <c:v>15.218999999999999</c:v>
                </c:pt>
                <c:pt idx="18318">
                  <c:v>15.22</c:v>
                </c:pt>
                <c:pt idx="18319">
                  <c:v>15.221</c:v>
                </c:pt>
                <c:pt idx="18320">
                  <c:v>15.222</c:v>
                </c:pt>
                <c:pt idx="18321">
                  <c:v>15.223000000000001</c:v>
                </c:pt>
                <c:pt idx="18322">
                  <c:v>15.223000000000001</c:v>
                </c:pt>
                <c:pt idx="18323">
                  <c:v>15.224</c:v>
                </c:pt>
                <c:pt idx="18324">
                  <c:v>15.225</c:v>
                </c:pt>
                <c:pt idx="18325">
                  <c:v>15.226000000000001</c:v>
                </c:pt>
                <c:pt idx="18326">
                  <c:v>15.227</c:v>
                </c:pt>
                <c:pt idx="18327">
                  <c:v>15.228</c:v>
                </c:pt>
                <c:pt idx="18328">
                  <c:v>15.228</c:v>
                </c:pt>
                <c:pt idx="18329">
                  <c:v>15.228999999999999</c:v>
                </c:pt>
                <c:pt idx="18330">
                  <c:v>15.23</c:v>
                </c:pt>
                <c:pt idx="18331">
                  <c:v>15.231</c:v>
                </c:pt>
                <c:pt idx="18332">
                  <c:v>15.231999999999999</c:v>
                </c:pt>
                <c:pt idx="18333">
                  <c:v>15.233000000000001</c:v>
                </c:pt>
                <c:pt idx="18334">
                  <c:v>15.233000000000001</c:v>
                </c:pt>
                <c:pt idx="18335">
                  <c:v>15.234</c:v>
                </c:pt>
                <c:pt idx="18336">
                  <c:v>15.234999999999999</c:v>
                </c:pt>
                <c:pt idx="18337">
                  <c:v>15.236000000000001</c:v>
                </c:pt>
                <c:pt idx="18338">
                  <c:v>15.237</c:v>
                </c:pt>
                <c:pt idx="18339">
                  <c:v>15.238</c:v>
                </c:pt>
                <c:pt idx="18340">
                  <c:v>15.238</c:v>
                </c:pt>
                <c:pt idx="18341">
                  <c:v>15.239000000000001</c:v>
                </c:pt>
                <c:pt idx="18342">
                  <c:v>15.24</c:v>
                </c:pt>
                <c:pt idx="18343">
                  <c:v>15.241</c:v>
                </c:pt>
                <c:pt idx="18344">
                  <c:v>15.242000000000001</c:v>
                </c:pt>
                <c:pt idx="18345">
                  <c:v>15.243</c:v>
                </c:pt>
                <c:pt idx="18346">
                  <c:v>15.243</c:v>
                </c:pt>
                <c:pt idx="18347">
                  <c:v>15.244</c:v>
                </c:pt>
                <c:pt idx="18348">
                  <c:v>15.244999999999999</c:v>
                </c:pt>
                <c:pt idx="18349">
                  <c:v>15.246</c:v>
                </c:pt>
                <c:pt idx="18350">
                  <c:v>15.247</c:v>
                </c:pt>
                <c:pt idx="18351">
                  <c:v>15.247999999999999</c:v>
                </c:pt>
                <c:pt idx="18352">
                  <c:v>15.247999999999999</c:v>
                </c:pt>
                <c:pt idx="18353">
                  <c:v>15.249000000000001</c:v>
                </c:pt>
                <c:pt idx="18354">
                  <c:v>15.25</c:v>
                </c:pt>
                <c:pt idx="18355">
                  <c:v>15.250999999999999</c:v>
                </c:pt>
                <c:pt idx="18356">
                  <c:v>15.252000000000001</c:v>
                </c:pt>
                <c:pt idx="18357">
                  <c:v>15.252000000000001</c:v>
                </c:pt>
                <c:pt idx="18358">
                  <c:v>15.253</c:v>
                </c:pt>
                <c:pt idx="18359">
                  <c:v>15.254</c:v>
                </c:pt>
                <c:pt idx="18360">
                  <c:v>15.255000000000001</c:v>
                </c:pt>
                <c:pt idx="18361">
                  <c:v>15.256</c:v>
                </c:pt>
                <c:pt idx="18362">
                  <c:v>15.257</c:v>
                </c:pt>
                <c:pt idx="18363">
                  <c:v>15.257</c:v>
                </c:pt>
                <c:pt idx="18364">
                  <c:v>15.257999999999999</c:v>
                </c:pt>
                <c:pt idx="18365">
                  <c:v>15.259</c:v>
                </c:pt>
                <c:pt idx="18366">
                  <c:v>15.26</c:v>
                </c:pt>
                <c:pt idx="18367">
                  <c:v>15.260999999999999</c:v>
                </c:pt>
                <c:pt idx="18368">
                  <c:v>15.262</c:v>
                </c:pt>
                <c:pt idx="18369">
                  <c:v>15.262</c:v>
                </c:pt>
                <c:pt idx="18370">
                  <c:v>15.263</c:v>
                </c:pt>
                <c:pt idx="18371">
                  <c:v>15.263999999999999</c:v>
                </c:pt>
                <c:pt idx="18372">
                  <c:v>15.265000000000001</c:v>
                </c:pt>
                <c:pt idx="18373">
                  <c:v>15.266</c:v>
                </c:pt>
                <c:pt idx="18374">
                  <c:v>15.266999999999999</c:v>
                </c:pt>
                <c:pt idx="18375">
                  <c:v>15.266999999999999</c:v>
                </c:pt>
                <c:pt idx="18376">
                  <c:v>15.268000000000001</c:v>
                </c:pt>
                <c:pt idx="18377">
                  <c:v>15.269</c:v>
                </c:pt>
                <c:pt idx="18378">
                  <c:v>15.27</c:v>
                </c:pt>
                <c:pt idx="18379">
                  <c:v>15.271000000000001</c:v>
                </c:pt>
                <c:pt idx="18380">
                  <c:v>15.272</c:v>
                </c:pt>
                <c:pt idx="18381">
                  <c:v>15.272</c:v>
                </c:pt>
                <c:pt idx="18382">
                  <c:v>15.273</c:v>
                </c:pt>
                <c:pt idx="18383">
                  <c:v>15.273999999999999</c:v>
                </c:pt>
                <c:pt idx="18384">
                  <c:v>15.275</c:v>
                </c:pt>
                <c:pt idx="18385">
                  <c:v>15.276</c:v>
                </c:pt>
                <c:pt idx="18386">
                  <c:v>15.276999999999999</c:v>
                </c:pt>
                <c:pt idx="18387">
                  <c:v>15.276999999999999</c:v>
                </c:pt>
                <c:pt idx="18388">
                  <c:v>15.278</c:v>
                </c:pt>
                <c:pt idx="18389">
                  <c:v>15.279</c:v>
                </c:pt>
                <c:pt idx="18390">
                  <c:v>15.28</c:v>
                </c:pt>
                <c:pt idx="18391">
                  <c:v>15.281000000000001</c:v>
                </c:pt>
                <c:pt idx="18392">
                  <c:v>15.282</c:v>
                </c:pt>
                <c:pt idx="18393">
                  <c:v>15.282</c:v>
                </c:pt>
                <c:pt idx="18394">
                  <c:v>15.282999999999999</c:v>
                </c:pt>
                <c:pt idx="18395">
                  <c:v>15.284000000000001</c:v>
                </c:pt>
                <c:pt idx="18396">
                  <c:v>15.285</c:v>
                </c:pt>
                <c:pt idx="18397">
                  <c:v>15.286</c:v>
                </c:pt>
                <c:pt idx="18398">
                  <c:v>15.287000000000001</c:v>
                </c:pt>
                <c:pt idx="18399">
                  <c:v>15.287000000000001</c:v>
                </c:pt>
                <c:pt idx="18400">
                  <c:v>15.288</c:v>
                </c:pt>
                <c:pt idx="18401">
                  <c:v>15.289</c:v>
                </c:pt>
                <c:pt idx="18402">
                  <c:v>15.29</c:v>
                </c:pt>
                <c:pt idx="18403">
                  <c:v>15.291</c:v>
                </c:pt>
                <c:pt idx="18404">
                  <c:v>15.292</c:v>
                </c:pt>
                <c:pt idx="18405">
                  <c:v>15.292</c:v>
                </c:pt>
                <c:pt idx="18406">
                  <c:v>15.292999999999999</c:v>
                </c:pt>
                <c:pt idx="18407">
                  <c:v>15.294</c:v>
                </c:pt>
                <c:pt idx="18408">
                  <c:v>15.295</c:v>
                </c:pt>
                <c:pt idx="18409">
                  <c:v>15.295999999999999</c:v>
                </c:pt>
                <c:pt idx="18410">
                  <c:v>15.297000000000001</c:v>
                </c:pt>
                <c:pt idx="18411">
                  <c:v>15.297000000000001</c:v>
                </c:pt>
                <c:pt idx="18412">
                  <c:v>15.298</c:v>
                </c:pt>
                <c:pt idx="18413">
                  <c:v>15.298999999999999</c:v>
                </c:pt>
                <c:pt idx="18414">
                  <c:v>15.3</c:v>
                </c:pt>
                <c:pt idx="18415">
                  <c:v>15.301</c:v>
                </c:pt>
                <c:pt idx="18416">
                  <c:v>15.302</c:v>
                </c:pt>
                <c:pt idx="18417">
                  <c:v>15.302</c:v>
                </c:pt>
                <c:pt idx="18418">
                  <c:v>15.303000000000001</c:v>
                </c:pt>
                <c:pt idx="18419">
                  <c:v>15.304</c:v>
                </c:pt>
                <c:pt idx="18420">
                  <c:v>15.305</c:v>
                </c:pt>
                <c:pt idx="18421">
                  <c:v>15.305999999999999</c:v>
                </c:pt>
                <c:pt idx="18422">
                  <c:v>15.305999999999999</c:v>
                </c:pt>
                <c:pt idx="18423">
                  <c:v>15.307</c:v>
                </c:pt>
                <c:pt idx="18424">
                  <c:v>15.308</c:v>
                </c:pt>
                <c:pt idx="18425">
                  <c:v>15.308999999999999</c:v>
                </c:pt>
                <c:pt idx="18426">
                  <c:v>15.31</c:v>
                </c:pt>
                <c:pt idx="18427">
                  <c:v>15.311</c:v>
                </c:pt>
                <c:pt idx="18428">
                  <c:v>15.311</c:v>
                </c:pt>
                <c:pt idx="18429">
                  <c:v>15.311999999999999</c:v>
                </c:pt>
                <c:pt idx="18430">
                  <c:v>15.313000000000001</c:v>
                </c:pt>
                <c:pt idx="18431">
                  <c:v>15.314</c:v>
                </c:pt>
                <c:pt idx="18432">
                  <c:v>15.315</c:v>
                </c:pt>
                <c:pt idx="18433">
                  <c:v>15.316000000000001</c:v>
                </c:pt>
                <c:pt idx="18434">
                  <c:v>15.316000000000001</c:v>
                </c:pt>
                <c:pt idx="18435">
                  <c:v>15.317</c:v>
                </c:pt>
                <c:pt idx="18436">
                  <c:v>15.318</c:v>
                </c:pt>
                <c:pt idx="18437">
                  <c:v>15.319000000000001</c:v>
                </c:pt>
                <c:pt idx="18438">
                  <c:v>15.32</c:v>
                </c:pt>
                <c:pt idx="18439">
                  <c:v>15.321</c:v>
                </c:pt>
                <c:pt idx="18440">
                  <c:v>15.321</c:v>
                </c:pt>
                <c:pt idx="18441">
                  <c:v>15.321999999999999</c:v>
                </c:pt>
                <c:pt idx="18442">
                  <c:v>15.323</c:v>
                </c:pt>
                <c:pt idx="18443">
                  <c:v>15.324</c:v>
                </c:pt>
                <c:pt idx="18444">
                  <c:v>15.324999999999999</c:v>
                </c:pt>
                <c:pt idx="18445">
                  <c:v>15.326000000000001</c:v>
                </c:pt>
                <c:pt idx="18446">
                  <c:v>15.326000000000001</c:v>
                </c:pt>
                <c:pt idx="18447">
                  <c:v>15.327</c:v>
                </c:pt>
                <c:pt idx="18448">
                  <c:v>15.327999999999999</c:v>
                </c:pt>
                <c:pt idx="18449">
                  <c:v>15.329000000000001</c:v>
                </c:pt>
                <c:pt idx="18450">
                  <c:v>15.33</c:v>
                </c:pt>
                <c:pt idx="18451">
                  <c:v>15.331</c:v>
                </c:pt>
                <c:pt idx="18452">
                  <c:v>15.331</c:v>
                </c:pt>
                <c:pt idx="18453">
                  <c:v>15.332000000000001</c:v>
                </c:pt>
                <c:pt idx="18454">
                  <c:v>15.333</c:v>
                </c:pt>
                <c:pt idx="18455">
                  <c:v>15.334</c:v>
                </c:pt>
                <c:pt idx="18456">
                  <c:v>15.335000000000001</c:v>
                </c:pt>
                <c:pt idx="18457">
                  <c:v>15.336</c:v>
                </c:pt>
                <c:pt idx="18458">
                  <c:v>15.336</c:v>
                </c:pt>
                <c:pt idx="18459">
                  <c:v>15.337</c:v>
                </c:pt>
                <c:pt idx="18460">
                  <c:v>15.337999999999999</c:v>
                </c:pt>
                <c:pt idx="18461">
                  <c:v>15.339</c:v>
                </c:pt>
                <c:pt idx="18462">
                  <c:v>15.34</c:v>
                </c:pt>
                <c:pt idx="18463">
                  <c:v>15.340999999999999</c:v>
                </c:pt>
                <c:pt idx="18464">
                  <c:v>15.340999999999999</c:v>
                </c:pt>
                <c:pt idx="18465">
                  <c:v>15.342000000000001</c:v>
                </c:pt>
                <c:pt idx="18466">
                  <c:v>15.343</c:v>
                </c:pt>
                <c:pt idx="18467">
                  <c:v>15.343999999999999</c:v>
                </c:pt>
                <c:pt idx="18468">
                  <c:v>15.345000000000001</c:v>
                </c:pt>
                <c:pt idx="18469">
                  <c:v>15.346</c:v>
                </c:pt>
                <c:pt idx="18470">
                  <c:v>15.346</c:v>
                </c:pt>
                <c:pt idx="18471">
                  <c:v>15.347</c:v>
                </c:pt>
                <c:pt idx="18472">
                  <c:v>15.348000000000001</c:v>
                </c:pt>
                <c:pt idx="18473">
                  <c:v>15.349</c:v>
                </c:pt>
                <c:pt idx="18474">
                  <c:v>15.35</c:v>
                </c:pt>
                <c:pt idx="18475">
                  <c:v>15.351000000000001</c:v>
                </c:pt>
                <c:pt idx="18476">
                  <c:v>15.351000000000001</c:v>
                </c:pt>
                <c:pt idx="18477">
                  <c:v>15.352</c:v>
                </c:pt>
                <c:pt idx="18478">
                  <c:v>15.353</c:v>
                </c:pt>
                <c:pt idx="18479">
                  <c:v>15.353999999999999</c:v>
                </c:pt>
                <c:pt idx="18480">
                  <c:v>15.355</c:v>
                </c:pt>
                <c:pt idx="18481">
                  <c:v>15.356</c:v>
                </c:pt>
                <c:pt idx="18482">
                  <c:v>15.356</c:v>
                </c:pt>
                <c:pt idx="18483">
                  <c:v>15.356999999999999</c:v>
                </c:pt>
                <c:pt idx="18484">
                  <c:v>15.358000000000001</c:v>
                </c:pt>
                <c:pt idx="18485">
                  <c:v>15.359</c:v>
                </c:pt>
                <c:pt idx="18486">
                  <c:v>15.36</c:v>
                </c:pt>
                <c:pt idx="18487">
                  <c:v>15.36</c:v>
                </c:pt>
                <c:pt idx="18488">
                  <c:v>15.361000000000001</c:v>
                </c:pt>
                <c:pt idx="18489">
                  <c:v>15.362</c:v>
                </c:pt>
                <c:pt idx="18490">
                  <c:v>15.363</c:v>
                </c:pt>
                <c:pt idx="18491">
                  <c:v>15.364000000000001</c:v>
                </c:pt>
                <c:pt idx="18492">
                  <c:v>15.365</c:v>
                </c:pt>
                <c:pt idx="18493">
                  <c:v>15.365</c:v>
                </c:pt>
                <c:pt idx="18494">
                  <c:v>15.366</c:v>
                </c:pt>
                <c:pt idx="18495">
                  <c:v>15.367000000000001</c:v>
                </c:pt>
                <c:pt idx="18496">
                  <c:v>15.368</c:v>
                </c:pt>
                <c:pt idx="18497">
                  <c:v>15.369</c:v>
                </c:pt>
                <c:pt idx="18498">
                  <c:v>15.37</c:v>
                </c:pt>
                <c:pt idx="18499">
                  <c:v>15.37</c:v>
                </c:pt>
                <c:pt idx="18500">
                  <c:v>15.371</c:v>
                </c:pt>
                <c:pt idx="18501">
                  <c:v>15.372</c:v>
                </c:pt>
                <c:pt idx="18502">
                  <c:v>15.372999999999999</c:v>
                </c:pt>
                <c:pt idx="18503">
                  <c:v>15.374000000000001</c:v>
                </c:pt>
                <c:pt idx="18504">
                  <c:v>15.375</c:v>
                </c:pt>
                <c:pt idx="18505">
                  <c:v>15.375</c:v>
                </c:pt>
                <c:pt idx="18506">
                  <c:v>15.375999999999999</c:v>
                </c:pt>
                <c:pt idx="18507">
                  <c:v>15.377000000000001</c:v>
                </c:pt>
                <c:pt idx="18508">
                  <c:v>15.378</c:v>
                </c:pt>
                <c:pt idx="18509">
                  <c:v>15.379</c:v>
                </c:pt>
                <c:pt idx="18510">
                  <c:v>15.38</c:v>
                </c:pt>
                <c:pt idx="18511">
                  <c:v>15.38</c:v>
                </c:pt>
                <c:pt idx="18512">
                  <c:v>15.381</c:v>
                </c:pt>
                <c:pt idx="18513">
                  <c:v>15.382</c:v>
                </c:pt>
                <c:pt idx="18514">
                  <c:v>15.382999999999999</c:v>
                </c:pt>
                <c:pt idx="18515">
                  <c:v>15.384</c:v>
                </c:pt>
                <c:pt idx="18516">
                  <c:v>15.385</c:v>
                </c:pt>
                <c:pt idx="18517">
                  <c:v>15.385</c:v>
                </c:pt>
                <c:pt idx="18518">
                  <c:v>15.385999999999999</c:v>
                </c:pt>
                <c:pt idx="18519">
                  <c:v>15.387</c:v>
                </c:pt>
                <c:pt idx="18520">
                  <c:v>15.388</c:v>
                </c:pt>
                <c:pt idx="18521">
                  <c:v>15.388999999999999</c:v>
                </c:pt>
                <c:pt idx="18522">
                  <c:v>15.39</c:v>
                </c:pt>
                <c:pt idx="18523">
                  <c:v>15.39</c:v>
                </c:pt>
                <c:pt idx="18524">
                  <c:v>15.391</c:v>
                </c:pt>
                <c:pt idx="18525">
                  <c:v>15.391999999999999</c:v>
                </c:pt>
                <c:pt idx="18526">
                  <c:v>15.393000000000001</c:v>
                </c:pt>
                <c:pt idx="18527">
                  <c:v>15.394</c:v>
                </c:pt>
                <c:pt idx="18528">
                  <c:v>15.395</c:v>
                </c:pt>
                <c:pt idx="18529">
                  <c:v>15.395</c:v>
                </c:pt>
                <c:pt idx="18530">
                  <c:v>15.396000000000001</c:v>
                </c:pt>
                <c:pt idx="18531">
                  <c:v>15.397</c:v>
                </c:pt>
                <c:pt idx="18532">
                  <c:v>15.398</c:v>
                </c:pt>
                <c:pt idx="18533">
                  <c:v>15.398999999999999</c:v>
                </c:pt>
                <c:pt idx="18534">
                  <c:v>15.4</c:v>
                </c:pt>
                <c:pt idx="18535">
                  <c:v>15.4</c:v>
                </c:pt>
                <c:pt idx="18536">
                  <c:v>15.401</c:v>
                </c:pt>
                <c:pt idx="18537">
                  <c:v>15.401999999999999</c:v>
                </c:pt>
                <c:pt idx="18538">
                  <c:v>15.403</c:v>
                </c:pt>
                <c:pt idx="18539">
                  <c:v>15.404</c:v>
                </c:pt>
                <c:pt idx="18540">
                  <c:v>15.404999999999999</c:v>
                </c:pt>
                <c:pt idx="18541">
                  <c:v>15.404999999999999</c:v>
                </c:pt>
                <c:pt idx="18542">
                  <c:v>15.406000000000001</c:v>
                </c:pt>
                <c:pt idx="18543">
                  <c:v>15.407</c:v>
                </c:pt>
                <c:pt idx="18544">
                  <c:v>15.407999999999999</c:v>
                </c:pt>
                <c:pt idx="18545">
                  <c:v>15.409000000000001</c:v>
                </c:pt>
                <c:pt idx="18546">
                  <c:v>15.409000000000001</c:v>
                </c:pt>
                <c:pt idx="18547">
                  <c:v>15.41</c:v>
                </c:pt>
                <c:pt idx="18548">
                  <c:v>15.411</c:v>
                </c:pt>
                <c:pt idx="18549">
                  <c:v>15.412000000000001</c:v>
                </c:pt>
                <c:pt idx="18550">
                  <c:v>15.413</c:v>
                </c:pt>
                <c:pt idx="18551">
                  <c:v>15.414</c:v>
                </c:pt>
                <c:pt idx="18552">
                  <c:v>15.414</c:v>
                </c:pt>
                <c:pt idx="18553">
                  <c:v>15.414999999999999</c:v>
                </c:pt>
                <c:pt idx="18554">
                  <c:v>15.416</c:v>
                </c:pt>
                <c:pt idx="18555">
                  <c:v>15.417</c:v>
                </c:pt>
                <c:pt idx="18556">
                  <c:v>15.417999999999999</c:v>
                </c:pt>
                <c:pt idx="18557">
                  <c:v>15.419</c:v>
                </c:pt>
                <c:pt idx="18558">
                  <c:v>15.419</c:v>
                </c:pt>
                <c:pt idx="18559">
                  <c:v>15.42</c:v>
                </c:pt>
                <c:pt idx="18560">
                  <c:v>15.420999999999999</c:v>
                </c:pt>
                <c:pt idx="18561">
                  <c:v>15.422000000000001</c:v>
                </c:pt>
                <c:pt idx="18562">
                  <c:v>15.423</c:v>
                </c:pt>
                <c:pt idx="18563">
                  <c:v>15.423999999999999</c:v>
                </c:pt>
                <c:pt idx="18564">
                  <c:v>15.423999999999999</c:v>
                </c:pt>
                <c:pt idx="18565">
                  <c:v>15.425000000000001</c:v>
                </c:pt>
                <c:pt idx="18566">
                  <c:v>15.426</c:v>
                </c:pt>
                <c:pt idx="18567">
                  <c:v>15.427</c:v>
                </c:pt>
                <c:pt idx="18568">
                  <c:v>15.428000000000001</c:v>
                </c:pt>
                <c:pt idx="18569">
                  <c:v>15.429</c:v>
                </c:pt>
                <c:pt idx="18570">
                  <c:v>15.429</c:v>
                </c:pt>
                <c:pt idx="18571">
                  <c:v>15.43</c:v>
                </c:pt>
                <c:pt idx="18572">
                  <c:v>15.430999999999999</c:v>
                </c:pt>
                <c:pt idx="18573">
                  <c:v>15.432</c:v>
                </c:pt>
                <c:pt idx="18574">
                  <c:v>15.433</c:v>
                </c:pt>
                <c:pt idx="18575">
                  <c:v>15.433999999999999</c:v>
                </c:pt>
                <c:pt idx="18576">
                  <c:v>15.433999999999999</c:v>
                </c:pt>
                <c:pt idx="18577">
                  <c:v>15.435</c:v>
                </c:pt>
                <c:pt idx="18578">
                  <c:v>15.436</c:v>
                </c:pt>
                <c:pt idx="18579">
                  <c:v>15.436999999999999</c:v>
                </c:pt>
                <c:pt idx="18580">
                  <c:v>15.438000000000001</c:v>
                </c:pt>
                <c:pt idx="18581">
                  <c:v>15.439</c:v>
                </c:pt>
                <c:pt idx="18582">
                  <c:v>15.439</c:v>
                </c:pt>
                <c:pt idx="18583">
                  <c:v>15.44</c:v>
                </c:pt>
                <c:pt idx="18584">
                  <c:v>15.441000000000001</c:v>
                </c:pt>
                <c:pt idx="18585">
                  <c:v>15.442</c:v>
                </c:pt>
                <c:pt idx="18586">
                  <c:v>15.443</c:v>
                </c:pt>
                <c:pt idx="18587">
                  <c:v>15.444000000000001</c:v>
                </c:pt>
                <c:pt idx="18588">
                  <c:v>15.444000000000001</c:v>
                </c:pt>
                <c:pt idx="18589">
                  <c:v>15.445</c:v>
                </c:pt>
                <c:pt idx="18590">
                  <c:v>15.446</c:v>
                </c:pt>
                <c:pt idx="18591">
                  <c:v>15.446999999999999</c:v>
                </c:pt>
                <c:pt idx="18592">
                  <c:v>15.448</c:v>
                </c:pt>
                <c:pt idx="18593">
                  <c:v>15.449</c:v>
                </c:pt>
                <c:pt idx="18594">
                  <c:v>15.449</c:v>
                </c:pt>
                <c:pt idx="18595">
                  <c:v>15.45</c:v>
                </c:pt>
                <c:pt idx="18596">
                  <c:v>15.451000000000001</c:v>
                </c:pt>
                <c:pt idx="18597">
                  <c:v>15.452</c:v>
                </c:pt>
                <c:pt idx="18598">
                  <c:v>15.452999999999999</c:v>
                </c:pt>
                <c:pt idx="18599">
                  <c:v>15.454000000000001</c:v>
                </c:pt>
                <c:pt idx="18600">
                  <c:v>15.454000000000001</c:v>
                </c:pt>
                <c:pt idx="18601">
                  <c:v>15.455</c:v>
                </c:pt>
                <c:pt idx="18602">
                  <c:v>15.456</c:v>
                </c:pt>
                <c:pt idx="18603">
                  <c:v>15.457000000000001</c:v>
                </c:pt>
                <c:pt idx="18604">
                  <c:v>15.458</c:v>
                </c:pt>
                <c:pt idx="18605">
                  <c:v>15.459</c:v>
                </c:pt>
                <c:pt idx="18606">
                  <c:v>15.459</c:v>
                </c:pt>
                <c:pt idx="18607">
                  <c:v>15.46</c:v>
                </c:pt>
                <c:pt idx="18608">
                  <c:v>15.461</c:v>
                </c:pt>
                <c:pt idx="18609">
                  <c:v>15.462</c:v>
                </c:pt>
                <c:pt idx="18610">
                  <c:v>15.462999999999999</c:v>
                </c:pt>
                <c:pt idx="18611">
                  <c:v>15.462999999999999</c:v>
                </c:pt>
                <c:pt idx="18612">
                  <c:v>15.464</c:v>
                </c:pt>
                <c:pt idx="18613">
                  <c:v>15.465</c:v>
                </c:pt>
                <c:pt idx="18614">
                  <c:v>15.465999999999999</c:v>
                </c:pt>
                <c:pt idx="18615">
                  <c:v>15.467000000000001</c:v>
                </c:pt>
                <c:pt idx="18616">
                  <c:v>15.468</c:v>
                </c:pt>
                <c:pt idx="18617">
                  <c:v>15.468</c:v>
                </c:pt>
                <c:pt idx="18618">
                  <c:v>15.468999999999999</c:v>
                </c:pt>
                <c:pt idx="18619">
                  <c:v>15.47</c:v>
                </c:pt>
                <c:pt idx="18620">
                  <c:v>15.471</c:v>
                </c:pt>
                <c:pt idx="18621">
                  <c:v>15.472</c:v>
                </c:pt>
                <c:pt idx="18622">
                  <c:v>15.473000000000001</c:v>
                </c:pt>
                <c:pt idx="18623">
                  <c:v>15.473000000000001</c:v>
                </c:pt>
                <c:pt idx="18624">
                  <c:v>15.474</c:v>
                </c:pt>
                <c:pt idx="18625">
                  <c:v>15.475</c:v>
                </c:pt>
                <c:pt idx="18626">
                  <c:v>15.476000000000001</c:v>
                </c:pt>
                <c:pt idx="18627">
                  <c:v>15.477</c:v>
                </c:pt>
                <c:pt idx="18628">
                  <c:v>15.478</c:v>
                </c:pt>
                <c:pt idx="18629">
                  <c:v>15.478</c:v>
                </c:pt>
                <c:pt idx="18630">
                  <c:v>15.478999999999999</c:v>
                </c:pt>
                <c:pt idx="18631">
                  <c:v>15.48</c:v>
                </c:pt>
                <c:pt idx="18632">
                  <c:v>15.481</c:v>
                </c:pt>
                <c:pt idx="18633">
                  <c:v>15.481999999999999</c:v>
                </c:pt>
                <c:pt idx="18634">
                  <c:v>15.483000000000001</c:v>
                </c:pt>
                <c:pt idx="18635">
                  <c:v>15.483000000000001</c:v>
                </c:pt>
                <c:pt idx="18636">
                  <c:v>15.484</c:v>
                </c:pt>
                <c:pt idx="18637">
                  <c:v>15.484999999999999</c:v>
                </c:pt>
                <c:pt idx="18638">
                  <c:v>15.486000000000001</c:v>
                </c:pt>
                <c:pt idx="18639">
                  <c:v>15.487</c:v>
                </c:pt>
                <c:pt idx="18640">
                  <c:v>15.488</c:v>
                </c:pt>
                <c:pt idx="18641">
                  <c:v>15.488</c:v>
                </c:pt>
                <c:pt idx="18642">
                  <c:v>15.489000000000001</c:v>
                </c:pt>
                <c:pt idx="18643">
                  <c:v>15.49</c:v>
                </c:pt>
                <c:pt idx="18644">
                  <c:v>15.491</c:v>
                </c:pt>
                <c:pt idx="18645">
                  <c:v>15.492000000000001</c:v>
                </c:pt>
                <c:pt idx="18646">
                  <c:v>15.493</c:v>
                </c:pt>
                <c:pt idx="18647">
                  <c:v>15.493</c:v>
                </c:pt>
                <c:pt idx="18648">
                  <c:v>15.494</c:v>
                </c:pt>
                <c:pt idx="18649">
                  <c:v>15.494999999999999</c:v>
                </c:pt>
                <c:pt idx="18650">
                  <c:v>15.496</c:v>
                </c:pt>
                <c:pt idx="18651">
                  <c:v>15.497</c:v>
                </c:pt>
                <c:pt idx="18652">
                  <c:v>15.497999999999999</c:v>
                </c:pt>
                <c:pt idx="18653">
                  <c:v>15.497999999999999</c:v>
                </c:pt>
                <c:pt idx="18654">
                  <c:v>15.499000000000001</c:v>
                </c:pt>
                <c:pt idx="18655">
                  <c:v>15.5</c:v>
                </c:pt>
                <c:pt idx="18656">
                  <c:v>15.500999999999999</c:v>
                </c:pt>
                <c:pt idx="18657">
                  <c:v>15.502000000000001</c:v>
                </c:pt>
                <c:pt idx="18658">
                  <c:v>15.503</c:v>
                </c:pt>
                <c:pt idx="18659">
                  <c:v>15.503</c:v>
                </c:pt>
                <c:pt idx="18660">
                  <c:v>15.504</c:v>
                </c:pt>
                <c:pt idx="18661">
                  <c:v>15.505000000000001</c:v>
                </c:pt>
                <c:pt idx="18662">
                  <c:v>15.506</c:v>
                </c:pt>
                <c:pt idx="18663">
                  <c:v>15.507</c:v>
                </c:pt>
                <c:pt idx="18664">
                  <c:v>15.507999999999999</c:v>
                </c:pt>
                <c:pt idx="18665">
                  <c:v>15.507999999999999</c:v>
                </c:pt>
                <c:pt idx="18666">
                  <c:v>15.509</c:v>
                </c:pt>
                <c:pt idx="18667">
                  <c:v>15.51</c:v>
                </c:pt>
                <c:pt idx="18668">
                  <c:v>15.510999999999999</c:v>
                </c:pt>
                <c:pt idx="18669">
                  <c:v>15.512</c:v>
                </c:pt>
                <c:pt idx="18670">
                  <c:v>15.512</c:v>
                </c:pt>
                <c:pt idx="18671">
                  <c:v>15.513</c:v>
                </c:pt>
                <c:pt idx="18672">
                  <c:v>15.513999999999999</c:v>
                </c:pt>
                <c:pt idx="18673">
                  <c:v>15.515000000000001</c:v>
                </c:pt>
                <c:pt idx="18674">
                  <c:v>15.516</c:v>
                </c:pt>
                <c:pt idx="18675">
                  <c:v>15.516999999999999</c:v>
                </c:pt>
                <c:pt idx="18676">
                  <c:v>15.516999999999999</c:v>
                </c:pt>
                <c:pt idx="18677">
                  <c:v>15.518000000000001</c:v>
                </c:pt>
                <c:pt idx="18678">
                  <c:v>15.519</c:v>
                </c:pt>
                <c:pt idx="18679">
                  <c:v>15.52</c:v>
                </c:pt>
                <c:pt idx="18680">
                  <c:v>15.521000000000001</c:v>
                </c:pt>
                <c:pt idx="18681">
                  <c:v>15.522</c:v>
                </c:pt>
                <c:pt idx="18682">
                  <c:v>15.522</c:v>
                </c:pt>
                <c:pt idx="18683">
                  <c:v>15.523</c:v>
                </c:pt>
                <c:pt idx="18684">
                  <c:v>15.523999999999999</c:v>
                </c:pt>
                <c:pt idx="18685">
                  <c:v>15.525</c:v>
                </c:pt>
                <c:pt idx="18686">
                  <c:v>15.526</c:v>
                </c:pt>
                <c:pt idx="18687">
                  <c:v>15.526999999999999</c:v>
                </c:pt>
                <c:pt idx="18688">
                  <c:v>15.526999999999999</c:v>
                </c:pt>
                <c:pt idx="18689">
                  <c:v>15.528</c:v>
                </c:pt>
                <c:pt idx="18690">
                  <c:v>15.529</c:v>
                </c:pt>
                <c:pt idx="18691">
                  <c:v>15.53</c:v>
                </c:pt>
                <c:pt idx="18692">
                  <c:v>15.531000000000001</c:v>
                </c:pt>
                <c:pt idx="18693">
                  <c:v>15.532</c:v>
                </c:pt>
                <c:pt idx="18694">
                  <c:v>15.532</c:v>
                </c:pt>
                <c:pt idx="18695">
                  <c:v>15.532999999999999</c:v>
                </c:pt>
                <c:pt idx="18696">
                  <c:v>15.534000000000001</c:v>
                </c:pt>
                <c:pt idx="18697">
                  <c:v>15.535</c:v>
                </c:pt>
                <c:pt idx="18698">
                  <c:v>15.536</c:v>
                </c:pt>
                <c:pt idx="18699">
                  <c:v>15.537000000000001</c:v>
                </c:pt>
                <c:pt idx="18700">
                  <c:v>15.537000000000001</c:v>
                </c:pt>
                <c:pt idx="18701">
                  <c:v>15.538</c:v>
                </c:pt>
                <c:pt idx="18702">
                  <c:v>15.539</c:v>
                </c:pt>
                <c:pt idx="18703">
                  <c:v>15.54</c:v>
                </c:pt>
                <c:pt idx="18704">
                  <c:v>15.541</c:v>
                </c:pt>
                <c:pt idx="18705">
                  <c:v>15.542</c:v>
                </c:pt>
                <c:pt idx="18706">
                  <c:v>15.542</c:v>
                </c:pt>
                <c:pt idx="18707">
                  <c:v>15.542999999999999</c:v>
                </c:pt>
                <c:pt idx="18708">
                  <c:v>15.544</c:v>
                </c:pt>
                <c:pt idx="18709">
                  <c:v>15.545</c:v>
                </c:pt>
                <c:pt idx="18710">
                  <c:v>15.545999999999999</c:v>
                </c:pt>
                <c:pt idx="18711">
                  <c:v>15.547000000000001</c:v>
                </c:pt>
                <c:pt idx="18712">
                  <c:v>15.547000000000001</c:v>
                </c:pt>
                <c:pt idx="18713">
                  <c:v>15.548</c:v>
                </c:pt>
                <c:pt idx="18714">
                  <c:v>15.548999999999999</c:v>
                </c:pt>
                <c:pt idx="18715">
                  <c:v>15.55</c:v>
                </c:pt>
                <c:pt idx="18716">
                  <c:v>15.551</c:v>
                </c:pt>
                <c:pt idx="18717">
                  <c:v>15.552</c:v>
                </c:pt>
                <c:pt idx="18718">
                  <c:v>15.552</c:v>
                </c:pt>
                <c:pt idx="18719">
                  <c:v>15.553000000000001</c:v>
                </c:pt>
                <c:pt idx="18720">
                  <c:v>15.554</c:v>
                </c:pt>
                <c:pt idx="18721">
                  <c:v>15.555</c:v>
                </c:pt>
                <c:pt idx="18722">
                  <c:v>15.555999999999999</c:v>
                </c:pt>
                <c:pt idx="18723">
                  <c:v>15.557</c:v>
                </c:pt>
                <c:pt idx="18724">
                  <c:v>15.557</c:v>
                </c:pt>
                <c:pt idx="18725">
                  <c:v>15.558</c:v>
                </c:pt>
                <c:pt idx="18726">
                  <c:v>15.558999999999999</c:v>
                </c:pt>
                <c:pt idx="18727">
                  <c:v>15.56</c:v>
                </c:pt>
                <c:pt idx="18728">
                  <c:v>15.561</c:v>
                </c:pt>
                <c:pt idx="18729">
                  <c:v>15.561999999999999</c:v>
                </c:pt>
                <c:pt idx="18730">
                  <c:v>15.561999999999999</c:v>
                </c:pt>
                <c:pt idx="18731">
                  <c:v>15.563000000000001</c:v>
                </c:pt>
                <c:pt idx="18732">
                  <c:v>15.564</c:v>
                </c:pt>
                <c:pt idx="18733">
                  <c:v>15.565</c:v>
                </c:pt>
                <c:pt idx="18734">
                  <c:v>15.566000000000001</c:v>
                </c:pt>
                <c:pt idx="18735">
                  <c:v>15.566000000000001</c:v>
                </c:pt>
                <c:pt idx="18736">
                  <c:v>15.567</c:v>
                </c:pt>
                <c:pt idx="18737">
                  <c:v>15.568</c:v>
                </c:pt>
                <c:pt idx="18738">
                  <c:v>15.569000000000001</c:v>
                </c:pt>
                <c:pt idx="18739">
                  <c:v>15.57</c:v>
                </c:pt>
                <c:pt idx="18740">
                  <c:v>15.571</c:v>
                </c:pt>
                <c:pt idx="18741">
                  <c:v>15.571</c:v>
                </c:pt>
                <c:pt idx="18742">
                  <c:v>15.571999999999999</c:v>
                </c:pt>
                <c:pt idx="18743">
                  <c:v>15.573</c:v>
                </c:pt>
                <c:pt idx="18744">
                  <c:v>15.574</c:v>
                </c:pt>
                <c:pt idx="18745">
                  <c:v>15.574999999999999</c:v>
                </c:pt>
                <c:pt idx="18746">
                  <c:v>15.576000000000001</c:v>
                </c:pt>
                <c:pt idx="18747">
                  <c:v>15.576000000000001</c:v>
                </c:pt>
                <c:pt idx="18748">
                  <c:v>15.577</c:v>
                </c:pt>
                <c:pt idx="18749">
                  <c:v>15.577999999999999</c:v>
                </c:pt>
                <c:pt idx="18750">
                  <c:v>15.579000000000001</c:v>
                </c:pt>
                <c:pt idx="18751">
                  <c:v>15.58</c:v>
                </c:pt>
                <c:pt idx="18752">
                  <c:v>15.581</c:v>
                </c:pt>
                <c:pt idx="18753">
                  <c:v>15.581</c:v>
                </c:pt>
                <c:pt idx="18754">
                  <c:v>15.582000000000001</c:v>
                </c:pt>
                <c:pt idx="18755">
                  <c:v>15.583</c:v>
                </c:pt>
                <c:pt idx="18756">
                  <c:v>15.584</c:v>
                </c:pt>
                <c:pt idx="18757">
                  <c:v>15.585000000000001</c:v>
                </c:pt>
                <c:pt idx="18758">
                  <c:v>15.586</c:v>
                </c:pt>
                <c:pt idx="18759">
                  <c:v>15.586</c:v>
                </c:pt>
                <c:pt idx="18760">
                  <c:v>15.587</c:v>
                </c:pt>
                <c:pt idx="18761">
                  <c:v>15.587999999999999</c:v>
                </c:pt>
                <c:pt idx="18762">
                  <c:v>15.589</c:v>
                </c:pt>
                <c:pt idx="18763">
                  <c:v>15.59</c:v>
                </c:pt>
                <c:pt idx="18764">
                  <c:v>15.590999999999999</c:v>
                </c:pt>
                <c:pt idx="18765">
                  <c:v>15.590999999999999</c:v>
                </c:pt>
                <c:pt idx="18766">
                  <c:v>15.592000000000001</c:v>
                </c:pt>
                <c:pt idx="18767">
                  <c:v>15.593</c:v>
                </c:pt>
                <c:pt idx="18768">
                  <c:v>15.593999999999999</c:v>
                </c:pt>
                <c:pt idx="18769">
                  <c:v>15.595000000000001</c:v>
                </c:pt>
                <c:pt idx="18770">
                  <c:v>15.596</c:v>
                </c:pt>
                <c:pt idx="18771">
                  <c:v>15.596</c:v>
                </c:pt>
                <c:pt idx="18772">
                  <c:v>15.597</c:v>
                </c:pt>
                <c:pt idx="18773">
                  <c:v>15.598000000000001</c:v>
                </c:pt>
                <c:pt idx="18774">
                  <c:v>15.599</c:v>
                </c:pt>
                <c:pt idx="18775">
                  <c:v>15.6</c:v>
                </c:pt>
                <c:pt idx="18776">
                  <c:v>15.601000000000001</c:v>
                </c:pt>
                <c:pt idx="18777">
                  <c:v>15.601000000000001</c:v>
                </c:pt>
                <c:pt idx="18778">
                  <c:v>15.602</c:v>
                </c:pt>
                <c:pt idx="18779">
                  <c:v>15.603</c:v>
                </c:pt>
                <c:pt idx="18780">
                  <c:v>15.603999999999999</c:v>
                </c:pt>
                <c:pt idx="18781">
                  <c:v>15.605</c:v>
                </c:pt>
                <c:pt idx="18782">
                  <c:v>15.606</c:v>
                </c:pt>
                <c:pt idx="18783">
                  <c:v>15.606</c:v>
                </c:pt>
                <c:pt idx="18784">
                  <c:v>15.606999999999999</c:v>
                </c:pt>
                <c:pt idx="18785">
                  <c:v>15.608000000000001</c:v>
                </c:pt>
                <c:pt idx="18786">
                  <c:v>15.609</c:v>
                </c:pt>
                <c:pt idx="18787">
                  <c:v>15.61</c:v>
                </c:pt>
                <c:pt idx="18788">
                  <c:v>15.611000000000001</c:v>
                </c:pt>
                <c:pt idx="18789">
                  <c:v>15.611000000000001</c:v>
                </c:pt>
                <c:pt idx="18790">
                  <c:v>15.612</c:v>
                </c:pt>
                <c:pt idx="18791">
                  <c:v>15.613</c:v>
                </c:pt>
                <c:pt idx="18792">
                  <c:v>15.614000000000001</c:v>
                </c:pt>
                <c:pt idx="18793">
                  <c:v>15.615</c:v>
                </c:pt>
                <c:pt idx="18794">
                  <c:v>15.615</c:v>
                </c:pt>
                <c:pt idx="18795">
                  <c:v>15.616</c:v>
                </c:pt>
                <c:pt idx="18796">
                  <c:v>15.617000000000001</c:v>
                </c:pt>
                <c:pt idx="18797">
                  <c:v>15.618</c:v>
                </c:pt>
                <c:pt idx="18798">
                  <c:v>15.619</c:v>
                </c:pt>
                <c:pt idx="18799">
                  <c:v>15.62</c:v>
                </c:pt>
                <c:pt idx="18800">
                  <c:v>15.62</c:v>
                </c:pt>
                <c:pt idx="18801">
                  <c:v>15.621</c:v>
                </c:pt>
                <c:pt idx="18802">
                  <c:v>15.622</c:v>
                </c:pt>
                <c:pt idx="18803">
                  <c:v>15.622999999999999</c:v>
                </c:pt>
                <c:pt idx="18804">
                  <c:v>15.624000000000001</c:v>
                </c:pt>
                <c:pt idx="18805">
                  <c:v>15.625</c:v>
                </c:pt>
                <c:pt idx="18806">
                  <c:v>15.625</c:v>
                </c:pt>
                <c:pt idx="18807">
                  <c:v>15.625999999999999</c:v>
                </c:pt>
                <c:pt idx="18808">
                  <c:v>15.627000000000001</c:v>
                </c:pt>
                <c:pt idx="18809">
                  <c:v>15.628</c:v>
                </c:pt>
                <c:pt idx="18810">
                  <c:v>15.629</c:v>
                </c:pt>
                <c:pt idx="18811">
                  <c:v>15.63</c:v>
                </c:pt>
                <c:pt idx="18812">
                  <c:v>15.63</c:v>
                </c:pt>
                <c:pt idx="18813">
                  <c:v>15.631</c:v>
                </c:pt>
                <c:pt idx="18814">
                  <c:v>15.632</c:v>
                </c:pt>
                <c:pt idx="18815">
                  <c:v>15.632999999999999</c:v>
                </c:pt>
                <c:pt idx="18816">
                  <c:v>15.634</c:v>
                </c:pt>
                <c:pt idx="18817">
                  <c:v>15.635</c:v>
                </c:pt>
                <c:pt idx="18818">
                  <c:v>15.635</c:v>
                </c:pt>
                <c:pt idx="18819">
                  <c:v>15.635999999999999</c:v>
                </c:pt>
                <c:pt idx="18820">
                  <c:v>15.637</c:v>
                </c:pt>
                <c:pt idx="18821">
                  <c:v>15.638</c:v>
                </c:pt>
                <c:pt idx="18822">
                  <c:v>15.638999999999999</c:v>
                </c:pt>
                <c:pt idx="18823">
                  <c:v>15.64</c:v>
                </c:pt>
                <c:pt idx="18824">
                  <c:v>15.64</c:v>
                </c:pt>
                <c:pt idx="18825">
                  <c:v>15.641</c:v>
                </c:pt>
                <c:pt idx="18826">
                  <c:v>15.641999999999999</c:v>
                </c:pt>
                <c:pt idx="18827">
                  <c:v>15.643000000000001</c:v>
                </c:pt>
                <c:pt idx="18828">
                  <c:v>15.644</c:v>
                </c:pt>
                <c:pt idx="18829">
                  <c:v>15.645</c:v>
                </c:pt>
                <c:pt idx="18830">
                  <c:v>15.645</c:v>
                </c:pt>
                <c:pt idx="18831">
                  <c:v>15.646000000000001</c:v>
                </c:pt>
                <c:pt idx="18832">
                  <c:v>15.647</c:v>
                </c:pt>
                <c:pt idx="18833">
                  <c:v>15.648</c:v>
                </c:pt>
                <c:pt idx="18834">
                  <c:v>15.648999999999999</c:v>
                </c:pt>
                <c:pt idx="18835">
                  <c:v>15.65</c:v>
                </c:pt>
                <c:pt idx="18836">
                  <c:v>15.65</c:v>
                </c:pt>
                <c:pt idx="18837">
                  <c:v>15.651</c:v>
                </c:pt>
                <c:pt idx="18838">
                  <c:v>15.651999999999999</c:v>
                </c:pt>
                <c:pt idx="18839">
                  <c:v>15.653</c:v>
                </c:pt>
                <c:pt idx="18840">
                  <c:v>15.654</c:v>
                </c:pt>
                <c:pt idx="18841">
                  <c:v>15.654999999999999</c:v>
                </c:pt>
                <c:pt idx="18842">
                  <c:v>15.654999999999999</c:v>
                </c:pt>
                <c:pt idx="18843">
                  <c:v>15.656000000000001</c:v>
                </c:pt>
                <c:pt idx="18844">
                  <c:v>15.657</c:v>
                </c:pt>
                <c:pt idx="18845">
                  <c:v>15.657999999999999</c:v>
                </c:pt>
                <c:pt idx="18846">
                  <c:v>15.659000000000001</c:v>
                </c:pt>
                <c:pt idx="18847">
                  <c:v>15.66</c:v>
                </c:pt>
                <c:pt idx="18848">
                  <c:v>15.66</c:v>
                </c:pt>
                <c:pt idx="18849">
                  <c:v>15.661</c:v>
                </c:pt>
                <c:pt idx="18850">
                  <c:v>15.662000000000001</c:v>
                </c:pt>
                <c:pt idx="18851">
                  <c:v>15.663</c:v>
                </c:pt>
                <c:pt idx="18852">
                  <c:v>15.664</c:v>
                </c:pt>
                <c:pt idx="18853">
                  <c:v>15.664999999999999</c:v>
                </c:pt>
                <c:pt idx="18854">
                  <c:v>15.664999999999999</c:v>
                </c:pt>
                <c:pt idx="18855">
                  <c:v>15.666</c:v>
                </c:pt>
                <c:pt idx="18856">
                  <c:v>15.667</c:v>
                </c:pt>
                <c:pt idx="18857">
                  <c:v>15.667999999999999</c:v>
                </c:pt>
                <c:pt idx="18858">
                  <c:v>15.669</c:v>
                </c:pt>
                <c:pt idx="18859">
                  <c:v>15.669</c:v>
                </c:pt>
                <c:pt idx="18860">
                  <c:v>15.67</c:v>
                </c:pt>
                <c:pt idx="18861">
                  <c:v>15.670999999999999</c:v>
                </c:pt>
                <c:pt idx="18862">
                  <c:v>15.672000000000001</c:v>
                </c:pt>
                <c:pt idx="18863">
                  <c:v>15.673</c:v>
                </c:pt>
                <c:pt idx="18864">
                  <c:v>15.673999999999999</c:v>
                </c:pt>
                <c:pt idx="18865">
                  <c:v>15.673999999999999</c:v>
                </c:pt>
                <c:pt idx="18866">
                  <c:v>15.675000000000001</c:v>
                </c:pt>
                <c:pt idx="18867">
                  <c:v>15.676</c:v>
                </c:pt>
                <c:pt idx="18868">
                  <c:v>15.677</c:v>
                </c:pt>
                <c:pt idx="18869">
                  <c:v>15.678000000000001</c:v>
                </c:pt>
                <c:pt idx="18870">
                  <c:v>15.679</c:v>
                </c:pt>
                <c:pt idx="18871">
                  <c:v>15.679</c:v>
                </c:pt>
                <c:pt idx="18872">
                  <c:v>15.68</c:v>
                </c:pt>
                <c:pt idx="18873">
                  <c:v>15.680999999999999</c:v>
                </c:pt>
                <c:pt idx="18874">
                  <c:v>15.682</c:v>
                </c:pt>
                <c:pt idx="18875">
                  <c:v>15.683</c:v>
                </c:pt>
                <c:pt idx="18876">
                  <c:v>15.683999999999999</c:v>
                </c:pt>
                <c:pt idx="18877">
                  <c:v>15.683999999999999</c:v>
                </c:pt>
                <c:pt idx="18878">
                  <c:v>15.685</c:v>
                </c:pt>
                <c:pt idx="18879">
                  <c:v>15.686</c:v>
                </c:pt>
                <c:pt idx="18880">
                  <c:v>15.686999999999999</c:v>
                </c:pt>
                <c:pt idx="18881">
                  <c:v>15.688000000000001</c:v>
                </c:pt>
                <c:pt idx="18882">
                  <c:v>15.689</c:v>
                </c:pt>
                <c:pt idx="18883">
                  <c:v>15.689</c:v>
                </c:pt>
                <c:pt idx="18884">
                  <c:v>15.69</c:v>
                </c:pt>
                <c:pt idx="18885">
                  <c:v>15.691000000000001</c:v>
                </c:pt>
                <c:pt idx="18886">
                  <c:v>15.692</c:v>
                </c:pt>
                <c:pt idx="18887">
                  <c:v>15.693</c:v>
                </c:pt>
                <c:pt idx="18888">
                  <c:v>15.694000000000001</c:v>
                </c:pt>
                <c:pt idx="18889">
                  <c:v>15.694000000000001</c:v>
                </c:pt>
                <c:pt idx="18890">
                  <c:v>15.695</c:v>
                </c:pt>
                <c:pt idx="18891">
                  <c:v>15.696</c:v>
                </c:pt>
                <c:pt idx="18892">
                  <c:v>15.696999999999999</c:v>
                </c:pt>
                <c:pt idx="18893">
                  <c:v>15.698</c:v>
                </c:pt>
                <c:pt idx="18894">
                  <c:v>15.699</c:v>
                </c:pt>
                <c:pt idx="18895">
                  <c:v>15.699</c:v>
                </c:pt>
                <c:pt idx="18896">
                  <c:v>15.7</c:v>
                </c:pt>
                <c:pt idx="18897">
                  <c:v>15.701000000000001</c:v>
                </c:pt>
                <c:pt idx="18898">
                  <c:v>15.702</c:v>
                </c:pt>
                <c:pt idx="18899">
                  <c:v>15.702999999999999</c:v>
                </c:pt>
                <c:pt idx="18900">
                  <c:v>15.704000000000001</c:v>
                </c:pt>
                <c:pt idx="18901">
                  <c:v>15.704000000000001</c:v>
                </c:pt>
                <c:pt idx="18902">
                  <c:v>15.705</c:v>
                </c:pt>
                <c:pt idx="18903">
                  <c:v>15.706</c:v>
                </c:pt>
                <c:pt idx="18904">
                  <c:v>15.707000000000001</c:v>
                </c:pt>
                <c:pt idx="18905">
                  <c:v>15.708</c:v>
                </c:pt>
                <c:pt idx="18906">
                  <c:v>15.709</c:v>
                </c:pt>
                <c:pt idx="18907">
                  <c:v>15.709</c:v>
                </c:pt>
                <c:pt idx="18908">
                  <c:v>15.71</c:v>
                </c:pt>
                <c:pt idx="18909">
                  <c:v>15.711</c:v>
                </c:pt>
                <c:pt idx="18910">
                  <c:v>15.712</c:v>
                </c:pt>
                <c:pt idx="18911">
                  <c:v>15.712999999999999</c:v>
                </c:pt>
                <c:pt idx="18912">
                  <c:v>15.714</c:v>
                </c:pt>
                <c:pt idx="18913">
                  <c:v>15.714</c:v>
                </c:pt>
                <c:pt idx="18914">
                  <c:v>15.715</c:v>
                </c:pt>
                <c:pt idx="18915">
                  <c:v>15.715999999999999</c:v>
                </c:pt>
                <c:pt idx="18916">
                  <c:v>15.717000000000001</c:v>
                </c:pt>
                <c:pt idx="18917">
                  <c:v>15.718</c:v>
                </c:pt>
                <c:pt idx="18918">
                  <c:v>15.718</c:v>
                </c:pt>
                <c:pt idx="18919">
                  <c:v>15.718999999999999</c:v>
                </c:pt>
                <c:pt idx="18920">
                  <c:v>15.72</c:v>
                </c:pt>
                <c:pt idx="18921">
                  <c:v>15.721</c:v>
                </c:pt>
                <c:pt idx="18922">
                  <c:v>15.722</c:v>
                </c:pt>
                <c:pt idx="18923">
                  <c:v>15.723000000000001</c:v>
                </c:pt>
                <c:pt idx="18924">
                  <c:v>15.723000000000001</c:v>
                </c:pt>
                <c:pt idx="18925">
                  <c:v>15.724</c:v>
                </c:pt>
                <c:pt idx="18926">
                  <c:v>15.725</c:v>
                </c:pt>
                <c:pt idx="18927">
                  <c:v>15.726000000000001</c:v>
                </c:pt>
                <c:pt idx="18928">
                  <c:v>15.727</c:v>
                </c:pt>
                <c:pt idx="18929">
                  <c:v>15.728</c:v>
                </c:pt>
                <c:pt idx="18930">
                  <c:v>15.728</c:v>
                </c:pt>
                <c:pt idx="18931">
                  <c:v>15.728999999999999</c:v>
                </c:pt>
                <c:pt idx="18932">
                  <c:v>15.73</c:v>
                </c:pt>
                <c:pt idx="18933">
                  <c:v>15.731</c:v>
                </c:pt>
                <c:pt idx="18934">
                  <c:v>15.731999999999999</c:v>
                </c:pt>
                <c:pt idx="18935">
                  <c:v>15.733000000000001</c:v>
                </c:pt>
                <c:pt idx="18936">
                  <c:v>15.733000000000001</c:v>
                </c:pt>
                <c:pt idx="18937">
                  <c:v>15.734</c:v>
                </c:pt>
                <c:pt idx="18938">
                  <c:v>15.734999999999999</c:v>
                </c:pt>
                <c:pt idx="18939">
                  <c:v>15.736000000000001</c:v>
                </c:pt>
                <c:pt idx="18940">
                  <c:v>15.737</c:v>
                </c:pt>
                <c:pt idx="18941">
                  <c:v>15.738</c:v>
                </c:pt>
                <c:pt idx="18942">
                  <c:v>15.738</c:v>
                </c:pt>
                <c:pt idx="18943">
                  <c:v>15.739000000000001</c:v>
                </c:pt>
                <c:pt idx="18944">
                  <c:v>15.74</c:v>
                </c:pt>
                <c:pt idx="18945">
                  <c:v>15.741</c:v>
                </c:pt>
                <c:pt idx="18946">
                  <c:v>15.742000000000001</c:v>
                </c:pt>
                <c:pt idx="18947">
                  <c:v>15.743</c:v>
                </c:pt>
                <c:pt idx="18948">
                  <c:v>15.743</c:v>
                </c:pt>
                <c:pt idx="18949">
                  <c:v>15.744</c:v>
                </c:pt>
                <c:pt idx="18950">
                  <c:v>15.744999999999999</c:v>
                </c:pt>
                <c:pt idx="18951">
                  <c:v>15.746</c:v>
                </c:pt>
                <c:pt idx="18952">
                  <c:v>15.747</c:v>
                </c:pt>
                <c:pt idx="18953">
                  <c:v>15.747999999999999</c:v>
                </c:pt>
                <c:pt idx="18954">
                  <c:v>15.747999999999999</c:v>
                </c:pt>
                <c:pt idx="18955">
                  <c:v>15.749000000000001</c:v>
                </c:pt>
                <c:pt idx="18956">
                  <c:v>15.75</c:v>
                </c:pt>
                <c:pt idx="18957">
                  <c:v>15.750999999999999</c:v>
                </c:pt>
                <c:pt idx="18958">
                  <c:v>15.752000000000001</c:v>
                </c:pt>
                <c:pt idx="18959">
                  <c:v>15.753</c:v>
                </c:pt>
                <c:pt idx="18960">
                  <c:v>15.753</c:v>
                </c:pt>
                <c:pt idx="18961">
                  <c:v>15.754</c:v>
                </c:pt>
                <c:pt idx="18962">
                  <c:v>15.755000000000001</c:v>
                </c:pt>
                <c:pt idx="18963">
                  <c:v>15.756</c:v>
                </c:pt>
                <c:pt idx="18964">
                  <c:v>15.757</c:v>
                </c:pt>
                <c:pt idx="18965">
                  <c:v>15.757999999999999</c:v>
                </c:pt>
                <c:pt idx="18966">
                  <c:v>15.757999999999999</c:v>
                </c:pt>
                <c:pt idx="18967">
                  <c:v>15.759</c:v>
                </c:pt>
                <c:pt idx="18968">
                  <c:v>15.76</c:v>
                </c:pt>
                <c:pt idx="18969">
                  <c:v>15.760999999999999</c:v>
                </c:pt>
                <c:pt idx="18970">
                  <c:v>15.762</c:v>
                </c:pt>
                <c:pt idx="18971">
                  <c:v>15.763</c:v>
                </c:pt>
                <c:pt idx="18972">
                  <c:v>15.763</c:v>
                </c:pt>
                <c:pt idx="18973">
                  <c:v>15.763999999999999</c:v>
                </c:pt>
                <c:pt idx="18974">
                  <c:v>15.765000000000001</c:v>
                </c:pt>
                <c:pt idx="18975">
                  <c:v>15.766</c:v>
                </c:pt>
                <c:pt idx="18976">
                  <c:v>15.766999999999999</c:v>
                </c:pt>
                <c:pt idx="18977">
                  <c:v>15.768000000000001</c:v>
                </c:pt>
                <c:pt idx="18978">
                  <c:v>15.768000000000001</c:v>
                </c:pt>
                <c:pt idx="18979">
                  <c:v>15.769</c:v>
                </c:pt>
                <c:pt idx="18980">
                  <c:v>15.77</c:v>
                </c:pt>
                <c:pt idx="18981">
                  <c:v>15.771000000000001</c:v>
                </c:pt>
                <c:pt idx="18982">
                  <c:v>15.772</c:v>
                </c:pt>
                <c:pt idx="18983">
                  <c:v>15.772</c:v>
                </c:pt>
                <c:pt idx="18984">
                  <c:v>15.773</c:v>
                </c:pt>
                <c:pt idx="18985">
                  <c:v>15.773999999999999</c:v>
                </c:pt>
                <c:pt idx="18986">
                  <c:v>15.775</c:v>
                </c:pt>
                <c:pt idx="18987">
                  <c:v>15.776</c:v>
                </c:pt>
                <c:pt idx="18988">
                  <c:v>15.776999999999999</c:v>
                </c:pt>
                <c:pt idx="18989">
                  <c:v>15.776999999999999</c:v>
                </c:pt>
                <c:pt idx="18990">
                  <c:v>15.778</c:v>
                </c:pt>
                <c:pt idx="18991">
                  <c:v>15.779</c:v>
                </c:pt>
                <c:pt idx="18992">
                  <c:v>15.78</c:v>
                </c:pt>
                <c:pt idx="18993">
                  <c:v>15.781000000000001</c:v>
                </c:pt>
                <c:pt idx="18994">
                  <c:v>15.782</c:v>
                </c:pt>
                <c:pt idx="18995">
                  <c:v>15.782</c:v>
                </c:pt>
                <c:pt idx="18996">
                  <c:v>15.782999999999999</c:v>
                </c:pt>
                <c:pt idx="18997">
                  <c:v>15.784000000000001</c:v>
                </c:pt>
                <c:pt idx="18998">
                  <c:v>15.785</c:v>
                </c:pt>
                <c:pt idx="18999">
                  <c:v>15.786</c:v>
                </c:pt>
                <c:pt idx="19000">
                  <c:v>15.787000000000001</c:v>
                </c:pt>
                <c:pt idx="19001">
                  <c:v>15.787000000000001</c:v>
                </c:pt>
                <c:pt idx="19002">
                  <c:v>15.788</c:v>
                </c:pt>
                <c:pt idx="19003">
                  <c:v>15.789</c:v>
                </c:pt>
                <c:pt idx="19004">
                  <c:v>15.79</c:v>
                </c:pt>
                <c:pt idx="19005">
                  <c:v>15.791</c:v>
                </c:pt>
                <c:pt idx="19006">
                  <c:v>15.792</c:v>
                </c:pt>
                <c:pt idx="19007">
                  <c:v>15.792</c:v>
                </c:pt>
                <c:pt idx="19008">
                  <c:v>15.792999999999999</c:v>
                </c:pt>
                <c:pt idx="19009">
                  <c:v>15.794</c:v>
                </c:pt>
                <c:pt idx="19010">
                  <c:v>15.795</c:v>
                </c:pt>
                <c:pt idx="19011">
                  <c:v>15.795999999999999</c:v>
                </c:pt>
                <c:pt idx="19012">
                  <c:v>15.797000000000001</c:v>
                </c:pt>
                <c:pt idx="19013">
                  <c:v>15.797000000000001</c:v>
                </c:pt>
                <c:pt idx="19014">
                  <c:v>15.798</c:v>
                </c:pt>
                <c:pt idx="19015">
                  <c:v>15.798999999999999</c:v>
                </c:pt>
                <c:pt idx="19016">
                  <c:v>15.8</c:v>
                </c:pt>
                <c:pt idx="19017">
                  <c:v>15.801</c:v>
                </c:pt>
                <c:pt idx="19018">
                  <c:v>15.802</c:v>
                </c:pt>
                <c:pt idx="19019">
                  <c:v>15.802</c:v>
                </c:pt>
                <c:pt idx="19020">
                  <c:v>15.803000000000001</c:v>
                </c:pt>
                <c:pt idx="19021">
                  <c:v>15.804</c:v>
                </c:pt>
                <c:pt idx="19022">
                  <c:v>15.805</c:v>
                </c:pt>
                <c:pt idx="19023">
                  <c:v>15.805999999999999</c:v>
                </c:pt>
                <c:pt idx="19024">
                  <c:v>15.807</c:v>
                </c:pt>
                <c:pt idx="19025">
                  <c:v>15.807</c:v>
                </c:pt>
                <c:pt idx="19026">
                  <c:v>15.808</c:v>
                </c:pt>
                <c:pt idx="19027">
                  <c:v>15.808999999999999</c:v>
                </c:pt>
                <c:pt idx="19028">
                  <c:v>15.81</c:v>
                </c:pt>
                <c:pt idx="19029">
                  <c:v>15.811</c:v>
                </c:pt>
                <c:pt idx="19030">
                  <c:v>15.811999999999999</c:v>
                </c:pt>
                <c:pt idx="19031">
                  <c:v>15.811999999999999</c:v>
                </c:pt>
                <c:pt idx="19032">
                  <c:v>15.813000000000001</c:v>
                </c:pt>
                <c:pt idx="19033">
                  <c:v>15.814</c:v>
                </c:pt>
                <c:pt idx="19034">
                  <c:v>15.815</c:v>
                </c:pt>
                <c:pt idx="19035">
                  <c:v>15.816000000000001</c:v>
                </c:pt>
                <c:pt idx="19036">
                  <c:v>15.817</c:v>
                </c:pt>
                <c:pt idx="19037">
                  <c:v>15.817</c:v>
                </c:pt>
                <c:pt idx="19038">
                  <c:v>15.818</c:v>
                </c:pt>
                <c:pt idx="19039">
                  <c:v>15.819000000000001</c:v>
                </c:pt>
                <c:pt idx="19040">
                  <c:v>15.82</c:v>
                </c:pt>
                <c:pt idx="19041">
                  <c:v>15.821</c:v>
                </c:pt>
                <c:pt idx="19042">
                  <c:v>15.821</c:v>
                </c:pt>
                <c:pt idx="19043">
                  <c:v>15.821999999999999</c:v>
                </c:pt>
                <c:pt idx="19044">
                  <c:v>15.823</c:v>
                </c:pt>
                <c:pt idx="19045">
                  <c:v>15.824</c:v>
                </c:pt>
                <c:pt idx="19046">
                  <c:v>15.824999999999999</c:v>
                </c:pt>
                <c:pt idx="19047">
                  <c:v>15.826000000000001</c:v>
                </c:pt>
                <c:pt idx="19048">
                  <c:v>15.826000000000001</c:v>
                </c:pt>
                <c:pt idx="19049">
                  <c:v>15.827</c:v>
                </c:pt>
                <c:pt idx="19050">
                  <c:v>15.827999999999999</c:v>
                </c:pt>
                <c:pt idx="19051">
                  <c:v>15.829000000000001</c:v>
                </c:pt>
                <c:pt idx="19052">
                  <c:v>15.83</c:v>
                </c:pt>
                <c:pt idx="19053">
                  <c:v>15.831</c:v>
                </c:pt>
                <c:pt idx="19054">
                  <c:v>15.831</c:v>
                </c:pt>
                <c:pt idx="19055">
                  <c:v>15.832000000000001</c:v>
                </c:pt>
                <c:pt idx="19056">
                  <c:v>15.833</c:v>
                </c:pt>
                <c:pt idx="19057">
                  <c:v>15.834</c:v>
                </c:pt>
                <c:pt idx="19058">
                  <c:v>15.835000000000001</c:v>
                </c:pt>
                <c:pt idx="19059">
                  <c:v>15.836</c:v>
                </c:pt>
                <c:pt idx="19060">
                  <c:v>15.836</c:v>
                </c:pt>
                <c:pt idx="19061">
                  <c:v>15.837</c:v>
                </c:pt>
                <c:pt idx="19062">
                  <c:v>15.837999999999999</c:v>
                </c:pt>
                <c:pt idx="19063">
                  <c:v>15.839</c:v>
                </c:pt>
                <c:pt idx="19064">
                  <c:v>15.84</c:v>
                </c:pt>
                <c:pt idx="19065">
                  <c:v>15.840999999999999</c:v>
                </c:pt>
                <c:pt idx="19066">
                  <c:v>15.840999999999999</c:v>
                </c:pt>
                <c:pt idx="19067">
                  <c:v>15.842000000000001</c:v>
                </c:pt>
                <c:pt idx="19068">
                  <c:v>15.843</c:v>
                </c:pt>
                <c:pt idx="19069">
                  <c:v>15.843999999999999</c:v>
                </c:pt>
                <c:pt idx="19070">
                  <c:v>15.845000000000001</c:v>
                </c:pt>
                <c:pt idx="19071">
                  <c:v>15.846</c:v>
                </c:pt>
                <c:pt idx="19072">
                  <c:v>15.846</c:v>
                </c:pt>
                <c:pt idx="19073">
                  <c:v>15.847</c:v>
                </c:pt>
                <c:pt idx="19074">
                  <c:v>15.848000000000001</c:v>
                </c:pt>
                <c:pt idx="19075">
                  <c:v>15.849</c:v>
                </c:pt>
                <c:pt idx="19076">
                  <c:v>15.85</c:v>
                </c:pt>
                <c:pt idx="19077">
                  <c:v>15.851000000000001</c:v>
                </c:pt>
                <c:pt idx="19078">
                  <c:v>15.851000000000001</c:v>
                </c:pt>
                <c:pt idx="19079">
                  <c:v>15.852</c:v>
                </c:pt>
                <c:pt idx="19080">
                  <c:v>15.853</c:v>
                </c:pt>
                <c:pt idx="19081">
                  <c:v>15.853999999999999</c:v>
                </c:pt>
                <c:pt idx="19082">
                  <c:v>15.855</c:v>
                </c:pt>
                <c:pt idx="19083">
                  <c:v>15.856</c:v>
                </c:pt>
                <c:pt idx="19084">
                  <c:v>15.856</c:v>
                </c:pt>
                <c:pt idx="19085">
                  <c:v>15.856999999999999</c:v>
                </c:pt>
                <c:pt idx="19086">
                  <c:v>15.858000000000001</c:v>
                </c:pt>
                <c:pt idx="19087">
                  <c:v>15.859</c:v>
                </c:pt>
                <c:pt idx="19088">
                  <c:v>15.86</c:v>
                </c:pt>
                <c:pt idx="19089">
                  <c:v>15.861000000000001</c:v>
                </c:pt>
                <c:pt idx="19090">
                  <c:v>15.861000000000001</c:v>
                </c:pt>
                <c:pt idx="19091">
                  <c:v>15.862</c:v>
                </c:pt>
                <c:pt idx="19092">
                  <c:v>15.863</c:v>
                </c:pt>
                <c:pt idx="19093">
                  <c:v>15.864000000000001</c:v>
                </c:pt>
                <c:pt idx="19094">
                  <c:v>15.865</c:v>
                </c:pt>
                <c:pt idx="19095">
                  <c:v>15.866</c:v>
                </c:pt>
                <c:pt idx="19096">
                  <c:v>15.866</c:v>
                </c:pt>
                <c:pt idx="19097">
                  <c:v>15.867000000000001</c:v>
                </c:pt>
                <c:pt idx="19098">
                  <c:v>15.868</c:v>
                </c:pt>
                <c:pt idx="19099">
                  <c:v>15.869</c:v>
                </c:pt>
                <c:pt idx="19100">
                  <c:v>15.87</c:v>
                </c:pt>
                <c:pt idx="19101">
                  <c:v>15.871</c:v>
                </c:pt>
                <c:pt idx="19102">
                  <c:v>15.871</c:v>
                </c:pt>
                <c:pt idx="19103">
                  <c:v>15.872</c:v>
                </c:pt>
                <c:pt idx="19104">
                  <c:v>15.872999999999999</c:v>
                </c:pt>
                <c:pt idx="19105">
                  <c:v>15.874000000000001</c:v>
                </c:pt>
                <c:pt idx="19106">
                  <c:v>15.875</c:v>
                </c:pt>
                <c:pt idx="19107">
                  <c:v>15.875</c:v>
                </c:pt>
                <c:pt idx="19108">
                  <c:v>15.875999999999999</c:v>
                </c:pt>
                <c:pt idx="19109">
                  <c:v>15.877000000000001</c:v>
                </c:pt>
                <c:pt idx="19110">
                  <c:v>15.878</c:v>
                </c:pt>
                <c:pt idx="19111">
                  <c:v>15.879</c:v>
                </c:pt>
                <c:pt idx="19112">
                  <c:v>15.88</c:v>
                </c:pt>
                <c:pt idx="19113">
                  <c:v>15.88</c:v>
                </c:pt>
                <c:pt idx="19114">
                  <c:v>15.881</c:v>
                </c:pt>
                <c:pt idx="19115">
                  <c:v>15.882</c:v>
                </c:pt>
                <c:pt idx="19116">
                  <c:v>15.882999999999999</c:v>
                </c:pt>
                <c:pt idx="19117">
                  <c:v>15.884</c:v>
                </c:pt>
                <c:pt idx="19118">
                  <c:v>15.885</c:v>
                </c:pt>
                <c:pt idx="19119">
                  <c:v>15.885</c:v>
                </c:pt>
                <c:pt idx="19120">
                  <c:v>15.885999999999999</c:v>
                </c:pt>
                <c:pt idx="19121">
                  <c:v>15.887</c:v>
                </c:pt>
                <c:pt idx="19122">
                  <c:v>15.888</c:v>
                </c:pt>
                <c:pt idx="19123">
                  <c:v>15.888999999999999</c:v>
                </c:pt>
                <c:pt idx="19124">
                  <c:v>15.89</c:v>
                </c:pt>
                <c:pt idx="19125">
                  <c:v>15.89</c:v>
                </c:pt>
                <c:pt idx="19126">
                  <c:v>15.891</c:v>
                </c:pt>
                <c:pt idx="19127">
                  <c:v>15.891999999999999</c:v>
                </c:pt>
                <c:pt idx="19128">
                  <c:v>15.893000000000001</c:v>
                </c:pt>
                <c:pt idx="19129">
                  <c:v>15.894</c:v>
                </c:pt>
                <c:pt idx="19130">
                  <c:v>15.895</c:v>
                </c:pt>
                <c:pt idx="19131">
                  <c:v>15.895</c:v>
                </c:pt>
                <c:pt idx="19132">
                  <c:v>15.896000000000001</c:v>
                </c:pt>
                <c:pt idx="19133">
                  <c:v>15.897</c:v>
                </c:pt>
                <c:pt idx="19134">
                  <c:v>15.898</c:v>
                </c:pt>
                <c:pt idx="19135">
                  <c:v>15.898999999999999</c:v>
                </c:pt>
                <c:pt idx="19136">
                  <c:v>15.9</c:v>
                </c:pt>
                <c:pt idx="19137">
                  <c:v>15.9</c:v>
                </c:pt>
                <c:pt idx="19138">
                  <c:v>15.901</c:v>
                </c:pt>
                <c:pt idx="19139">
                  <c:v>15.901999999999999</c:v>
                </c:pt>
                <c:pt idx="19140">
                  <c:v>15.903</c:v>
                </c:pt>
                <c:pt idx="19141">
                  <c:v>15.904</c:v>
                </c:pt>
                <c:pt idx="19142">
                  <c:v>15.904999999999999</c:v>
                </c:pt>
                <c:pt idx="19143">
                  <c:v>15.904999999999999</c:v>
                </c:pt>
                <c:pt idx="19144">
                  <c:v>15.906000000000001</c:v>
                </c:pt>
                <c:pt idx="19145">
                  <c:v>15.907</c:v>
                </c:pt>
                <c:pt idx="19146">
                  <c:v>15.907999999999999</c:v>
                </c:pt>
                <c:pt idx="19147">
                  <c:v>15.909000000000001</c:v>
                </c:pt>
                <c:pt idx="19148">
                  <c:v>15.91</c:v>
                </c:pt>
                <c:pt idx="19149">
                  <c:v>15.91</c:v>
                </c:pt>
                <c:pt idx="19150">
                  <c:v>15.911</c:v>
                </c:pt>
                <c:pt idx="19151">
                  <c:v>15.912000000000001</c:v>
                </c:pt>
                <c:pt idx="19152">
                  <c:v>15.913</c:v>
                </c:pt>
                <c:pt idx="19153">
                  <c:v>15.914</c:v>
                </c:pt>
                <c:pt idx="19154">
                  <c:v>15.914999999999999</c:v>
                </c:pt>
                <c:pt idx="19155">
                  <c:v>15.914999999999999</c:v>
                </c:pt>
                <c:pt idx="19156">
                  <c:v>15.916</c:v>
                </c:pt>
                <c:pt idx="19157">
                  <c:v>15.917</c:v>
                </c:pt>
                <c:pt idx="19158">
                  <c:v>15.917999999999999</c:v>
                </c:pt>
                <c:pt idx="19159">
                  <c:v>15.919</c:v>
                </c:pt>
                <c:pt idx="19160">
                  <c:v>15.92</c:v>
                </c:pt>
                <c:pt idx="19161">
                  <c:v>15.92</c:v>
                </c:pt>
                <c:pt idx="19162">
                  <c:v>15.920999999999999</c:v>
                </c:pt>
                <c:pt idx="19163">
                  <c:v>15.922000000000001</c:v>
                </c:pt>
                <c:pt idx="19164">
                  <c:v>15.923</c:v>
                </c:pt>
                <c:pt idx="19165">
                  <c:v>15.923999999999999</c:v>
                </c:pt>
                <c:pt idx="19166">
                  <c:v>15.923999999999999</c:v>
                </c:pt>
                <c:pt idx="19167">
                  <c:v>15.925000000000001</c:v>
                </c:pt>
                <c:pt idx="19168">
                  <c:v>15.926</c:v>
                </c:pt>
                <c:pt idx="19169">
                  <c:v>15.927</c:v>
                </c:pt>
                <c:pt idx="19170">
                  <c:v>15.928000000000001</c:v>
                </c:pt>
                <c:pt idx="19171">
                  <c:v>15.929</c:v>
                </c:pt>
                <c:pt idx="19172">
                  <c:v>15.929</c:v>
                </c:pt>
                <c:pt idx="19173">
                  <c:v>15.93</c:v>
                </c:pt>
                <c:pt idx="19174">
                  <c:v>15.930999999999999</c:v>
                </c:pt>
                <c:pt idx="19175">
                  <c:v>15.932</c:v>
                </c:pt>
                <c:pt idx="19176">
                  <c:v>15.933</c:v>
                </c:pt>
                <c:pt idx="19177">
                  <c:v>15.933999999999999</c:v>
                </c:pt>
                <c:pt idx="19178">
                  <c:v>15.933999999999999</c:v>
                </c:pt>
                <c:pt idx="19179">
                  <c:v>15.935</c:v>
                </c:pt>
                <c:pt idx="19180">
                  <c:v>15.936</c:v>
                </c:pt>
                <c:pt idx="19181">
                  <c:v>15.936999999999999</c:v>
                </c:pt>
                <c:pt idx="19182">
                  <c:v>15.938000000000001</c:v>
                </c:pt>
                <c:pt idx="19183">
                  <c:v>15.939</c:v>
                </c:pt>
                <c:pt idx="19184">
                  <c:v>15.939</c:v>
                </c:pt>
                <c:pt idx="19185">
                  <c:v>15.94</c:v>
                </c:pt>
                <c:pt idx="19186">
                  <c:v>15.941000000000001</c:v>
                </c:pt>
                <c:pt idx="19187">
                  <c:v>15.942</c:v>
                </c:pt>
                <c:pt idx="19188">
                  <c:v>15.943</c:v>
                </c:pt>
                <c:pt idx="19189">
                  <c:v>15.944000000000001</c:v>
                </c:pt>
                <c:pt idx="19190">
                  <c:v>15.944000000000001</c:v>
                </c:pt>
                <c:pt idx="19191">
                  <c:v>15.945</c:v>
                </c:pt>
                <c:pt idx="19192">
                  <c:v>15.946</c:v>
                </c:pt>
                <c:pt idx="19193">
                  <c:v>15.946999999999999</c:v>
                </c:pt>
                <c:pt idx="19194">
                  <c:v>15.948</c:v>
                </c:pt>
                <c:pt idx="19195">
                  <c:v>15.949</c:v>
                </c:pt>
                <c:pt idx="19196">
                  <c:v>15.949</c:v>
                </c:pt>
                <c:pt idx="19197">
                  <c:v>15.95</c:v>
                </c:pt>
                <c:pt idx="19198">
                  <c:v>15.951000000000001</c:v>
                </c:pt>
                <c:pt idx="19199">
                  <c:v>15.952</c:v>
                </c:pt>
                <c:pt idx="19200">
                  <c:v>15.952999999999999</c:v>
                </c:pt>
                <c:pt idx="19201">
                  <c:v>15.954000000000001</c:v>
                </c:pt>
                <c:pt idx="19202">
                  <c:v>15.954000000000001</c:v>
                </c:pt>
                <c:pt idx="19203">
                  <c:v>15.955</c:v>
                </c:pt>
                <c:pt idx="19204">
                  <c:v>15.956</c:v>
                </c:pt>
                <c:pt idx="19205">
                  <c:v>15.957000000000001</c:v>
                </c:pt>
                <c:pt idx="19206">
                  <c:v>15.958</c:v>
                </c:pt>
                <c:pt idx="19207">
                  <c:v>15.959</c:v>
                </c:pt>
                <c:pt idx="19208">
                  <c:v>15.959</c:v>
                </c:pt>
                <c:pt idx="19209">
                  <c:v>15.96</c:v>
                </c:pt>
                <c:pt idx="19210">
                  <c:v>15.961</c:v>
                </c:pt>
                <c:pt idx="19211">
                  <c:v>15.962</c:v>
                </c:pt>
                <c:pt idx="19212">
                  <c:v>15.962999999999999</c:v>
                </c:pt>
                <c:pt idx="19213">
                  <c:v>15.964</c:v>
                </c:pt>
                <c:pt idx="19214">
                  <c:v>15.964</c:v>
                </c:pt>
                <c:pt idx="19215">
                  <c:v>15.965</c:v>
                </c:pt>
                <c:pt idx="19216">
                  <c:v>15.965999999999999</c:v>
                </c:pt>
                <c:pt idx="19217">
                  <c:v>15.967000000000001</c:v>
                </c:pt>
                <c:pt idx="19218">
                  <c:v>15.968</c:v>
                </c:pt>
                <c:pt idx="19219">
                  <c:v>15.968999999999999</c:v>
                </c:pt>
                <c:pt idx="19220">
                  <c:v>15.968999999999999</c:v>
                </c:pt>
                <c:pt idx="19221">
                  <c:v>15.97</c:v>
                </c:pt>
                <c:pt idx="19222">
                  <c:v>15.971</c:v>
                </c:pt>
                <c:pt idx="19223">
                  <c:v>15.972</c:v>
                </c:pt>
                <c:pt idx="19224">
                  <c:v>15.973000000000001</c:v>
                </c:pt>
                <c:pt idx="19225">
                  <c:v>15.974</c:v>
                </c:pt>
                <c:pt idx="19226">
                  <c:v>15.974</c:v>
                </c:pt>
                <c:pt idx="19227">
                  <c:v>15.975</c:v>
                </c:pt>
                <c:pt idx="19228">
                  <c:v>15.976000000000001</c:v>
                </c:pt>
                <c:pt idx="19229">
                  <c:v>15.977</c:v>
                </c:pt>
                <c:pt idx="19230">
                  <c:v>15.978</c:v>
                </c:pt>
                <c:pt idx="19231">
                  <c:v>15.978</c:v>
                </c:pt>
                <c:pt idx="19232">
                  <c:v>15.978999999999999</c:v>
                </c:pt>
                <c:pt idx="19233">
                  <c:v>15.98</c:v>
                </c:pt>
                <c:pt idx="19234">
                  <c:v>15.981</c:v>
                </c:pt>
                <c:pt idx="19235">
                  <c:v>15.981999999999999</c:v>
                </c:pt>
                <c:pt idx="19236">
                  <c:v>15.983000000000001</c:v>
                </c:pt>
                <c:pt idx="19237">
                  <c:v>15.983000000000001</c:v>
                </c:pt>
                <c:pt idx="19238">
                  <c:v>15.984</c:v>
                </c:pt>
                <c:pt idx="19239">
                  <c:v>15.984999999999999</c:v>
                </c:pt>
                <c:pt idx="19240">
                  <c:v>15.986000000000001</c:v>
                </c:pt>
                <c:pt idx="19241">
                  <c:v>15.987</c:v>
                </c:pt>
                <c:pt idx="19242">
                  <c:v>15.988</c:v>
                </c:pt>
                <c:pt idx="19243">
                  <c:v>15.988</c:v>
                </c:pt>
                <c:pt idx="19244">
                  <c:v>15.989000000000001</c:v>
                </c:pt>
                <c:pt idx="19245">
                  <c:v>15.99</c:v>
                </c:pt>
                <c:pt idx="19246">
                  <c:v>15.991</c:v>
                </c:pt>
                <c:pt idx="19247">
                  <c:v>15.992000000000001</c:v>
                </c:pt>
                <c:pt idx="19248">
                  <c:v>15.993</c:v>
                </c:pt>
                <c:pt idx="19249">
                  <c:v>15.993</c:v>
                </c:pt>
                <c:pt idx="19250">
                  <c:v>15.994</c:v>
                </c:pt>
                <c:pt idx="19251">
                  <c:v>15.994999999999999</c:v>
                </c:pt>
                <c:pt idx="19252">
                  <c:v>15.996</c:v>
                </c:pt>
                <c:pt idx="19253">
                  <c:v>15.997</c:v>
                </c:pt>
                <c:pt idx="19254">
                  <c:v>15.997999999999999</c:v>
                </c:pt>
                <c:pt idx="19255">
                  <c:v>15.997999999999999</c:v>
                </c:pt>
                <c:pt idx="19256">
                  <c:v>15.999000000000001</c:v>
                </c:pt>
                <c:pt idx="19257">
                  <c:v>16</c:v>
                </c:pt>
                <c:pt idx="19258">
                  <c:v>16.001000000000001</c:v>
                </c:pt>
                <c:pt idx="19259">
                  <c:v>16.001999999999999</c:v>
                </c:pt>
                <c:pt idx="19260">
                  <c:v>16.003</c:v>
                </c:pt>
                <c:pt idx="19261">
                  <c:v>16.003</c:v>
                </c:pt>
                <c:pt idx="19262">
                  <c:v>16.004000000000001</c:v>
                </c:pt>
                <c:pt idx="19263">
                  <c:v>16.004999999999999</c:v>
                </c:pt>
                <c:pt idx="19264">
                  <c:v>16.006</c:v>
                </c:pt>
                <c:pt idx="19265">
                  <c:v>16.007000000000001</c:v>
                </c:pt>
                <c:pt idx="19266">
                  <c:v>16.007999999999999</c:v>
                </c:pt>
                <c:pt idx="19267">
                  <c:v>16.007999999999999</c:v>
                </c:pt>
                <c:pt idx="19268">
                  <c:v>16.009</c:v>
                </c:pt>
                <c:pt idx="19269">
                  <c:v>16.010000000000002</c:v>
                </c:pt>
                <c:pt idx="19270">
                  <c:v>16.010999999999999</c:v>
                </c:pt>
                <c:pt idx="19271">
                  <c:v>16.012</c:v>
                </c:pt>
                <c:pt idx="19272">
                  <c:v>16.013000000000002</c:v>
                </c:pt>
                <c:pt idx="19273">
                  <c:v>16.013000000000002</c:v>
                </c:pt>
                <c:pt idx="19274">
                  <c:v>16.013999999999999</c:v>
                </c:pt>
                <c:pt idx="19275">
                  <c:v>16.015000000000001</c:v>
                </c:pt>
                <c:pt idx="19276">
                  <c:v>16.015999999999998</c:v>
                </c:pt>
                <c:pt idx="19277">
                  <c:v>16.016999999999999</c:v>
                </c:pt>
                <c:pt idx="19278">
                  <c:v>16.018000000000001</c:v>
                </c:pt>
                <c:pt idx="19279">
                  <c:v>16.018000000000001</c:v>
                </c:pt>
                <c:pt idx="19280">
                  <c:v>16.018999999999998</c:v>
                </c:pt>
                <c:pt idx="19281">
                  <c:v>16.02</c:v>
                </c:pt>
                <c:pt idx="19282">
                  <c:v>16.021000000000001</c:v>
                </c:pt>
                <c:pt idx="19283">
                  <c:v>16.021999999999998</c:v>
                </c:pt>
                <c:pt idx="19284">
                  <c:v>16.023</c:v>
                </c:pt>
                <c:pt idx="19285">
                  <c:v>16.023</c:v>
                </c:pt>
                <c:pt idx="19286">
                  <c:v>16.024000000000001</c:v>
                </c:pt>
                <c:pt idx="19287">
                  <c:v>16.024999999999999</c:v>
                </c:pt>
                <c:pt idx="19288">
                  <c:v>16.026</c:v>
                </c:pt>
                <c:pt idx="19289">
                  <c:v>16.027000000000001</c:v>
                </c:pt>
                <c:pt idx="19290">
                  <c:v>16.027999999999999</c:v>
                </c:pt>
                <c:pt idx="19291">
                  <c:v>16.027999999999999</c:v>
                </c:pt>
                <c:pt idx="19292">
                  <c:v>16.029</c:v>
                </c:pt>
                <c:pt idx="19293">
                  <c:v>16.03</c:v>
                </c:pt>
                <c:pt idx="19294">
                  <c:v>16.030999999999999</c:v>
                </c:pt>
                <c:pt idx="19295">
                  <c:v>16.032</c:v>
                </c:pt>
                <c:pt idx="19296">
                  <c:v>16.033000000000001</c:v>
                </c:pt>
                <c:pt idx="19297">
                  <c:v>16.033000000000001</c:v>
                </c:pt>
                <c:pt idx="19298">
                  <c:v>16.033999999999999</c:v>
                </c:pt>
                <c:pt idx="19299">
                  <c:v>16.035</c:v>
                </c:pt>
                <c:pt idx="19300">
                  <c:v>16.036000000000001</c:v>
                </c:pt>
                <c:pt idx="19301">
                  <c:v>16.036999999999999</c:v>
                </c:pt>
                <c:pt idx="19302">
                  <c:v>16.038</c:v>
                </c:pt>
                <c:pt idx="19303">
                  <c:v>16.038</c:v>
                </c:pt>
                <c:pt idx="19304">
                  <c:v>16.039000000000001</c:v>
                </c:pt>
                <c:pt idx="19305">
                  <c:v>16.04</c:v>
                </c:pt>
                <c:pt idx="19306">
                  <c:v>16.041</c:v>
                </c:pt>
                <c:pt idx="19307">
                  <c:v>16.042000000000002</c:v>
                </c:pt>
                <c:pt idx="19308">
                  <c:v>16.042000000000002</c:v>
                </c:pt>
                <c:pt idx="19309">
                  <c:v>16.042999999999999</c:v>
                </c:pt>
                <c:pt idx="19310">
                  <c:v>16.044</c:v>
                </c:pt>
                <c:pt idx="19311">
                  <c:v>16.045000000000002</c:v>
                </c:pt>
                <c:pt idx="19312">
                  <c:v>16.045999999999999</c:v>
                </c:pt>
                <c:pt idx="19313">
                  <c:v>16.047000000000001</c:v>
                </c:pt>
                <c:pt idx="19314">
                  <c:v>16.047000000000001</c:v>
                </c:pt>
                <c:pt idx="19315">
                  <c:v>16.047999999999998</c:v>
                </c:pt>
                <c:pt idx="19316">
                  <c:v>16.048999999999999</c:v>
                </c:pt>
                <c:pt idx="19317">
                  <c:v>16.05</c:v>
                </c:pt>
                <c:pt idx="19318">
                  <c:v>16.050999999999998</c:v>
                </c:pt>
                <c:pt idx="19319">
                  <c:v>16.052</c:v>
                </c:pt>
                <c:pt idx="19320">
                  <c:v>16.052</c:v>
                </c:pt>
                <c:pt idx="19321">
                  <c:v>16.053000000000001</c:v>
                </c:pt>
                <c:pt idx="19322">
                  <c:v>16.053999999999998</c:v>
                </c:pt>
                <c:pt idx="19323">
                  <c:v>16.055</c:v>
                </c:pt>
                <c:pt idx="19324">
                  <c:v>16.056000000000001</c:v>
                </c:pt>
                <c:pt idx="19325">
                  <c:v>16.056999999999999</c:v>
                </c:pt>
                <c:pt idx="19326">
                  <c:v>16.056999999999999</c:v>
                </c:pt>
                <c:pt idx="19327">
                  <c:v>16.058</c:v>
                </c:pt>
                <c:pt idx="19328">
                  <c:v>16.059000000000001</c:v>
                </c:pt>
                <c:pt idx="19329">
                  <c:v>16.059999999999999</c:v>
                </c:pt>
                <c:pt idx="19330">
                  <c:v>16.061</c:v>
                </c:pt>
                <c:pt idx="19331">
                  <c:v>16.062000000000001</c:v>
                </c:pt>
                <c:pt idx="19332">
                  <c:v>16.062000000000001</c:v>
                </c:pt>
                <c:pt idx="19333">
                  <c:v>16.062999999999999</c:v>
                </c:pt>
                <c:pt idx="19334">
                  <c:v>16.064</c:v>
                </c:pt>
                <c:pt idx="19335">
                  <c:v>16.065000000000001</c:v>
                </c:pt>
                <c:pt idx="19336">
                  <c:v>16.065999999999999</c:v>
                </c:pt>
                <c:pt idx="19337">
                  <c:v>16.067</c:v>
                </c:pt>
                <c:pt idx="19338">
                  <c:v>16.067</c:v>
                </c:pt>
                <c:pt idx="19339">
                  <c:v>16.068000000000001</c:v>
                </c:pt>
                <c:pt idx="19340">
                  <c:v>16.068999999999999</c:v>
                </c:pt>
                <c:pt idx="19341">
                  <c:v>16.07</c:v>
                </c:pt>
                <c:pt idx="19342">
                  <c:v>16.071000000000002</c:v>
                </c:pt>
                <c:pt idx="19343">
                  <c:v>16.071999999999999</c:v>
                </c:pt>
                <c:pt idx="19344">
                  <c:v>16.071999999999999</c:v>
                </c:pt>
                <c:pt idx="19345">
                  <c:v>16.073</c:v>
                </c:pt>
                <c:pt idx="19346">
                  <c:v>16.074000000000002</c:v>
                </c:pt>
                <c:pt idx="19347">
                  <c:v>16.074999999999999</c:v>
                </c:pt>
                <c:pt idx="19348">
                  <c:v>16.076000000000001</c:v>
                </c:pt>
                <c:pt idx="19349">
                  <c:v>16.077000000000002</c:v>
                </c:pt>
                <c:pt idx="19350">
                  <c:v>16.077000000000002</c:v>
                </c:pt>
                <c:pt idx="19351">
                  <c:v>16.077999999999999</c:v>
                </c:pt>
                <c:pt idx="19352">
                  <c:v>16.079000000000001</c:v>
                </c:pt>
                <c:pt idx="19353">
                  <c:v>16.079999999999998</c:v>
                </c:pt>
                <c:pt idx="19354">
                  <c:v>16.081</c:v>
                </c:pt>
                <c:pt idx="19355">
                  <c:v>16.082000000000001</c:v>
                </c:pt>
                <c:pt idx="19356">
                  <c:v>16.082000000000001</c:v>
                </c:pt>
                <c:pt idx="19357">
                  <c:v>16.082999999999998</c:v>
                </c:pt>
                <c:pt idx="19358">
                  <c:v>16.084</c:v>
                </c:pt>
                <c:pt idx="19359">
                  <c:v>16.085000000000001</c:v>
                </c:pt>
                <c:pt idx="19360">
                  <c:v>16.085999999999999</c:v>
                </c:pt>
                <c:pt idx="19361">
                  <c:v>16.087</c:v>
                </c:pt>
                <c:pt idx="19362">
                  <c:v>16.087</c:v>
                </c:pt>
                <c:pt idx="19363">
                  <c:v>16.088000000000001</c:v>
                </c:pt>
                <c:pt idx="19364">
                  <c:v>16.088999999999999</c:v>
                </c:pt>
                <c:pt idx="19365">
                  <c:v>16.09</c:v>
                </c:pt>
                <c:pt idx="19366">
                  <c:v>16.091000000000001</c:v>
                </c:pt>
                <c:pt idx="19367">
                  <c:v>16.091999999999999</c:v>
                </c:pt>
                <c:pt idx="19368">
                  <c:v>16.091999999999999</c:v>
                </c:pt>
                <c:pt idx="19369">
                  <c:v>16.093</c:v>
                </c:pt>
                <c:pt idx="19370">
                  <c:v>16.094000000000001</c:v>
                </c:pt>
                <c:pt idx="19371">
                  <c:v>16.094999999999999</c:v>
                </c:pt>
                <c:pt idx="19372">
                  <c:v>16.096</c:v>
                </c:pt>
                <c:pt idx="19373">
                  <c:v>16.097000000000001</c:v>
                </c:pt>
                <c:pt idx="19374">
                  <c:v>16.097000000000001</c:v>
                </c:pt>
                <c:pt idx="19375">
                  <c:v>16.097999999999999</c:v>
                </c:pt>
                <c:pt idx="19376">
                  <c:v>16.099</c:v>
                </c:pt>
                <c:pt idx="19377">
                  <c:v>16.100000000000001</c:v>
                </c:pt>
                <c:pt idx="19378">
                  <c:v>16.100999999999999</c:v>
                </c:pt>
                <c:pt idx="19379">
                  <c:v>16.102</c:v>
                </c:pt>
                <c:pt idx="19380">
                  <c:v>16.102</c:v>
                </c:pt>
                <c:pt idx="19381">
                  <c:v>16.103000000000002</c:v>
                </c:pt>
                <c:pt idx="19382">
                  <c:v>16.103999999999999</c:v>
                </c:pt>
                <c:pt idx="19383">
                  <c:v>16.105</c:v>
                </c:pt>
                <c:pt idx="19384">
                  <c:v>16.106000000000002</c:v>
                </c:pt>
                <c:pt idx="19385">
                  <c:v>16.106999999999999</c:v>
                </c:pt>
                <c:pt idx="19386">
                  <c:v>16.106999999999999</c:v>
                </c:pt>
                <c:pt idx="19387">
                  <c:v>16.108000000000001</c:v>
                </c:pt>
                <c:pt idx="19388">
                  <c:v>16.109000000000002</c:v>
                </c:pt>
                <c:pt idx="19389">
                  <c:v>16.11</c:v>
                </c:pt>
                <c:pt idx="19390">
                  <c:v>16.111000000000001</c:v>
                </c:pt>
                <c:pt idx="19391">
                  <c:v>16.111999999999998</c:v>
                </c:pt>
                <c:pt idx="19392">
                  <c:v>16.111999999999998</c:v>
                </c:pt>
                <c:pt idx="19393">
                  <c:v>16.113</c:v>
                </c:pt>
                <c:pt idx="19394">
                  <c:v>16.114000000000001</c:v>
                </c:pt>
                <c:pt idx="19395">
                  <c:v>16.114999999999998</c:v>
                </c:pt>
                <c:pt idx="19396">
                  <c:v>16.116</c:v>
                </c:pt>
                <c:pt idx="19397">
                  <c:v>16.117000000000001</c:v>
                </c:pt>
                <c:pt idx="19398">
                  <c:v>16.117000000000001</c:v>
                </c:pt>
                <c:pt idx="19399">
                  <c:v>16.117999999999999</c:v>
                </c:pt>
                <c:pt idx="19400">
                  <c:v>16.119</c:v>
                </c:pt>
                <c:pt idx="19401">
                  <c:v>16.12</c:v>
                </c:pt>
                <c:pt idx="19402">
                  <c:v>16.120999999999999</c:v>
                </c:pt>
                <c:pt idx="19403">
                  <c:v>16.122</c:v>
                </c:pt>
                <c:pt idx="19404">
                  <c:v>16.122</c:v>
                </c:pt>
                <c:pt idx="19405">
                  <c:v>16.123000000000001</c:v>
                </c:pt>
                <c:pt idx="19406">
                  <c:v>16.123999999999999</c:v>
                </c:pt>
                <c:pt idx="19407">
                  <c:v>16.125</c:v>
                </c:pt>
                <c:pt idx="19408">
                  <c:v>16.126000000000001</c:v>
                </c:pt>
                <c:pt idx="19409">
                  <c:v>16.126000000000001</c:v>
                </c:pt>
                <c:pt idx="19410">
                  <c:v>16.126999999999999</c:v>
                </c:pt>
                <c:pt idx="19411">
                  <c:v>16.128</c:v>
                </c:pt>
                <c:pt idx="19412">
                  <c:v>16.129000000000001</c:v>
                </c:pt>
                <c:pt idx="19413">
                  <c:v>16.13</c:v>
                </c:pt>
                <c:pt idx="19414">
                  <c:v>16.131</c:v>
                </c:pt>
                <c:pt idx="19415">
                  <c:v>16.131</c:v>
                </c:pt>
                <c:pt idx="19416">
                  <c:v>16.132000000000001</c:v>
                </c:pt>
                <c:pt idx="19417">
                  <c:v>16.132999999999999</c:v>
                </c:pt>
                <c:pt idx="19418">
                  <c:v>16.134</c:v>
                </c:pt>
                <c:pt idx="19419">
                  <c:v>16.135000000000002</c:v>
                </c:pt>
                <c:pt idx="19420">
                  <c:v>16.135999999999999</c:v>
                </c:pt>
                <c:pt idx="19421">
                  <c:v>16.135999999999999</c:v>
                </c:pt>
                <c:pt idx="19422">
                  <c:v>16.137</c:v>
                </c:pt>
                <c:pt idx="19423">
                  <c:v>16.138000000000002</c:v>
                </c:pt>
                <c:pt idx="19424">
                  <c:v>16.138999999999999</c:v>
                </c:pt>
                <c:pt idx="19425">
                  <c:v>16.14</c:v>
                </c:pt>
                <c:pt idx="19426">
                  <c:v>16.140999999999998</c:v>
                </c:pt>
                <c:pt idx="19427">
                  <c:v>16.140999999999998</c:v>
                </c:pt>
                <c:pt idx="19428">
                  <c:v>16.141999999999999</c:v>
                </c:pt>
                <c:pt idx="19429">
                  <c:v>16.143000000000001</c:v>
                </c:pt>
                <c:pt idx="19430">
                  <c:v>16.143999999999998</c:v>
                </c:pt>
                <c:pt idx="19431">
                  <c:v>16.145</c:v>
                </c:pt>
                <c:pt idx="19432">
                  <c:v>16.146000000000001</c:v>
                </c:pt>
                <c:pt idx="19433">
                  <c:v>16.146000000000001</c:v>
                </c:pt>
                <c:pt idx="19434">
                  <c:v>16.146999999999998</c:v>
                </c:pt>
                <c:pt idx="19435">
                  <c:v>16.148</c:v>
                </c:pt>
                <c:pt idx="19436">
                  <c:v>16.149000000000001</c:v>
                </c:pt>
                <c:pt idx="19437">
                  <c:v>16.149999999999999</c:v>
                </c:pt>
                <c:pt idx="19438">
                  <c:v>16.151</c:v>
                </c:pt>
                <c:pt idx="19439">
                  <c:v>16.151</c:v>
                </c:pt>
                <c:pt idx="19440">
                  <c:v>16.152000000000001</c:v>
                </c:pt>
                <c:pt idx="19441">
                  <c:v>16.152999999999999</c:v>
                </c:pt>
                <c:pt idx="19442">
                  <c:v>16.154</c:v>
                </c:pt>
                <c:pt idx="19443">
                  <c:v>16.155000000000001</c:v>
                </c:pt>
                <c:pt idx="19444">
                  <c:v>16.155999999999999</c:v>
                </c:pt>
                <c:pt idx="19445">
                  <c:v>16.155999999999999</c:v>
                </c:pt>
                <c:pt idx="19446">
                  <c:v>16.157</c:v>
                </c:pt>
                <c:pt idx="19447">
                  <c:v>16.158000000000001</c:v>
                </c:pt>
                <c:pt idx="19448">
                  <c:v>16.158999999999999</c:v>
                </c:pt>
                <c:pt idx="19449">
                  <c:v>16.16</c:v>
                </c:pt>
                <c:pt idx="19450">
                  <c:v>16.161000000000001</c:v>
                </c:pt>
                <c:pt idx="19451">
                  <c:v>16.161000000000001</c:v>
                </c:pt>
                <c:pt idx="19452">
                  <c:v>16.161999999999999</c:v>
                </c:pt>
                <c:pt idx="19453">
                  <c:v>16.163</c:v>
                </c:pt>
                <c:pt idx="19454">
                  <c:v>16.164000000000001</c:v>
                </c:pt>
                <c:pt idx="19455">
                  <c:v>16.164999999999999</c:v>
                </c:pt>
                <c:pt idx="19456">
                  <c:v>16.166</c:v>
                </c:pt>
                <c:pt idx="19457">
                  <c:v>16.166</c:v>
                </c:pt>
                <c:pt idx="19458">
                  <c:v>16.167000000000002</c:v>
                </c:pt>
                <c:pt idx="19459">
                  <c:v>16.167999999999999</c:v>
                </c:pt>
                <c:pt idx="19460">
                  <c:v>16.169</c:v>
                </c:pt>
                <c:pt idx="19461">
                  <c:v>16.170000000000002</c:v>
                </c:pt>
                <c:pt idx="19462">
                  <c:v>16.170999999999999</c:v>
                </c:pt>
                <c:pt idx="19463">
                  <c:v>16.170999999999999</c:v>
                </c:pt>
                <c:pt idx="19464">
                  <c:v>16.172000000000001</c:v>
                </c:pt>
                <c:pt idx="19465">
                  <c:v>16.172999999999998</c:v>
                </c:pt>
                <c:pt idx="19466">
                  <c:v>16.173999999999999</c:v>
                </c:pt>
                <c:pt idx="19467">
                  <c:v>16.175000000000001</c:v>
                </c:pt>
                <c:pt idx="19468">
                  <c:v>16.175999999999998</c:v>
                </c:pt>
                <c:pt idx="19469">
                  <c:v>16.175999999999998</c:v>
                </c:pt>
                <c:pt idx="19470">
                  <c:v>16.177</c:v>
                </c:pt>
                <c:pt idx="19471">
                  <c:v>16.178000000000001</c:v>
                </c:pt>
                <c:pt idx="19472">
                  <c:v>16.178999999999998</c:v>
                </c:pt>
                <c:pt idx="19473">
                  <c:v>16.18</c:v>
                </c:pt>
                <c:pt idx="19474">
                  <c:v>16.181000000000001</c:v>
                </c:pt>
                <c:pt idx="19475">
                  <c:v>16.181000000000001</c:v>
                </c:pt>
                <c:pt idx="19476">
                  <c:v>16.181999999999999</c:v>
                </c:pt>
                <c:pt idx="19477">
                  <c:v>16.183</c:v>
                </c:pt>
                <c:pt idx="19478">
                  <c:v>16.184000000000001</c:v>
                </c:pt>
                <c:pt idx="19479">
                  <c:v>16.184999999999999</c:v>
                </c:pt>
                <c:pt idx="19480">
                  <c:v>16.186</c:v>
                </c:pt>
                <c:pt idx="19481">
                  <c:v>16.186</c:v>
                </c:pt>
                <c:pt idx="19482">
                  <c:v>16.187000000000001</c:v>
                </c:pt>
                <c:pt idx="19483">
                  <c:v>16.187999999999999</c:v>
                </c:pt>
                <c:pt idx="19484">
                  <c:v>16.189</c:v>
                </c:pt>
                <c:pt idx="19485">
                  <c:v>16.190000000000001</c:v>
                </c:pt>
                <c:pt idx="19486">
                  <c:v>16.190999999999999</c:v>
                </c:pt>
                <c:pt idx="19487">
                  <c:v>16.190999999999999</c:v>
                </c:pt>
                <c:pt idx="19488">
                  <c:v>16.192</c:v>
                </c:pt>
                <c:pt idx="19489">
                  <c:v>16.193000000000001</c:v>
                </c:pt>
                <c:pt idx="19490">
                  <c:v>16.193999999999999</c:v>
                </c:pt>
                <c:pt idx="19491">
                  <c:v>16.195</c:v>
                </c:pt>
                <c:pt idx="19492">
                  <c:v>16.196000000000002</c:v>
                </c:pt>
                <c:pt idx="19493">
                  <c:v>16.196000000000002</c:v>
                </c:pt>
                <c:pt idx="19494">
                  <c:v>16.196999999999999</c:v>
                </c:pt>
                <c:pt idx="19495">
                  <c:v>16.198</c:v>
                </c:pt>
                <c:pt idx="19496">
                  <c:v>16.199000000000002</c:v>
                </c:pt>
                <c:pt idx="19497">
                  <c:v>16.2</c:v>
                </c:pt>
                <c:pt idx="19498">
                  <c:v>16.201000000000001</c:v>
                </c:pt>
                <c:pt idx="19499">
                  <c:v>16.201000000000001</c:v>
                </c:pt>
                <c:pt idx="19500">
                  <c:v>16.202000000000002</c:v>
                </c:pt>
                <c:pt idx="19501">
                  <c:v>16.202999999999999</c:v>
                </c:pt>
                <c:pt idx="19502">
                  <c:v>16.204000000000001</c:v>
                </c:pt>
                <c:pt idx="19503">
                  <c:v>16.204999999999998</c:v>
                </c:pt>
                <c:pt idx="19504">
                  <c:v>16.204999999999998</c:v>
                </c:pt>
                <c:pt idx="19505">
                  <c:v>16.206</c:v>
                </c:pt>
                <c:pt idx="19506">
                  <c:v>16.207000000000001</c:v>
                </c:pt>
                <c:pt idx="19507">
                  <c:v>16.207999999999998</c:v>
                </c:pt>
                <c:pt idx="19508">
                  <c:v>16.209</c:v>
                </c:pt>
                <c:pt idx="19509">
                  <c:v>16.21</c:v>
                </c:pt>
                <c:pt idx="19510">
                  <c:v>16.21</c:v>
                </c:pt>
                <c:pt idx="19511">
                  <c:v>16.210999999999999</c:v>
                </c:pt>
                <c:pt idx="19512">
                  <c:v>16.212</c:v>
                </c:pt>
                <c:pt idx="19513">
                  <c:v>16.213000000000001</c:v>
                </c:pt>
                <c:pt idx="19514">
                  <c:v>16.213999999999999</c:v>
                </c:pt>
                <c:pt idx="19515">
                  <c:v>16.215</c:v>
                </c:pt>
                <c:pt idx="19516">
                  <c:v>16.215</c:v>
                </c:pt>
                <c:pt idx="19517">
                  <c:v>16.216000000000001</c:v>
                </c:pt>
                <c:pt idx="19518">
                  <c:v>16.216999999999999</c:v>
                </c:pt>
                <c:pt idx="19519">
                  <c:v>16.218</c:v>
                </c:pt>
                <c:pt idx="19520">
                  <c:v>16.219000000000001</c:v>
                </c:pt>
                <c:pt idx="19521">
                  <c:v>16.22</c:v>
                </c:pt>
                <c:pt idx="19522">
                  <c:v>16.22</c:v>
                </c:pt>
                <c:pt idx="19523">
                  <c:v>16.221</c:v>
                </c:pt>
                <c:pt idx="19524">
                  <c:v>16.222000000000001</c:v>
                </c:pt>
                <c:pt idx="19525">
                  <c:v>16.222999999999999</c:v>
                </c:pt>
                <c:pt idx="19526">
                  <c:v>16.224</c:v>
                </c:pt>
                <c:pt idx="19527">
                  <c:v>16.225000000000001</c:v>
                </c:pt>
                <c:pt idx="19528">
                  <c:v>16.225000000000001</c:v>
                </c:pt>
                <c:pt idx="19529">
                  <c:v>16.225999999999999</c:v>
                </c:pt>
                <c:pt idx="19530">
                  <c:v>16.227</c:v>
                </c:pt>
                <c:pt idx="19531">
                  <c:v>16.228000000000002</c:v>
                </c:pt>
                <c:pt idx="19532">
                  <c:v>16.228999999999999</c:v>
                </c:pt>
                <c:pt idx="19533">
                  <c:v>16.23</c:v>
                </c:pt>
                <c:pt idx="19534">
                  <c:v>16.23</c:v>
                </c:pt>
                <c:pt idx="19535">
                  <c:v>16.231000000000002</c:v>
                </c:pt>
                <c:pt idx="19536">
                  <c:v>16.231999999999999</c:v>
                </c:pt>
                <c:pt idx="19537">
                  <c:v>16.233000000000001</c:v>
                </c:pt>
                <c:pt idx="19538">
                  <c:v>16.234000000000002</c:v>
                </c:pt>
                <c:pt idx="19539">
                  <c:v>16.234999999999999</c:v>
                </c:pt>
                <c:pt idx="19540">
                  <c:v>16.234999999999999</c:v>
                </c:pt>
                <c:pt idx="19541">
                  <c:v>16.236000000000001</c:v>
                </c:pt>
                <c:pt idx="19542">
                  <c:v>16.236999999999998</c:v>
                </c:pt>
                <c:pt idx="19543">
                  <c:v>16.238</c:v>
                </c:pt>
                <c:pt idx="19544">
                  <c:v>16.239000000000001</c:v>
                </c:pt>
                <c:pt idx="19545">
                  <c:v>16.239999999999998</c:v>
                </c:pt>
                <c:pt idx="19546">
                  <c:v>16.239999999999998</c:v>
                </c:pt>
                <c:pt idx="19547">
                  <c:v>16.241</c:v>
                </c:pt>
                <c:pt idx="19548">
                  <c:v>16.242000000000001</c:v>
                </c:pt>
                <c:pt idx="19549">
                  <c:v>16.242999999999999</c:v>
                </c:pt>
                <c:pt idx="19550">
                  <c:v>16.244</c:v>
                </c:pt>
                <c:pt idx="19551">
                  <c:v>16.245000000000001</c:v>
                </c:pt>
                <c:pt idx="19552">
                  <c:v>16.245000000000001</c:v>
                </c:pt>
                <c:pt idx="19553">
                  <c:v>16.245999999999999</c:v>
                </c:pt>
                <c:pt idx="19554">
                  <c:v>16.247</c:v>
                </c:pt>
                <c:pt idx="19555">
                  <c:v>16.248000000000001</c:v>
                </c:pt>
                <c:pt idx="19556">
                  <c:v>16.248999999999999</c:v>
                </c:pt>
                <c:pt idx="19557">
                  <c:v>16.25</c:v>
                </c:pt>
                <c:pt idx="19558">
                  <c:v>16.25</c:v>
                </c:pt>
                <c:pt idx="19559">
                  <c:v>16.251000000000001</c:v>
                </c:pt>
                <c:pt idx="19560">
                  <c:v>16.251999999999999</c:v>
                </c:pt>
                <c:pt idx="19561">
                  <c:v>16.253</c:v>
                </c:pt>
                <c:pt idx="19562">
                  <c:v>16.254000000000001</c:v>
                </c:pt>
                <c:pt idx="19563">
                  <c:v>16.254999999999999</c:v>
                </c:pt>
                <c:pt idx="19564">
                  <c:v>16.254999999999999</c:v>
                </c:pt>
                <c:pt idx="19565">
                  <c:v>16.256</c:v>
                </c:pt>
                <c:pt idx="19566">
                  <c:v>16.257000000000001</c:v>
                </c:pt>
                <c:pt idx="19567">
                  <c:v>16.257999999999999</c:v>
                </c:pt>
                <c:pt idx="19568">
                  <c:v>16.259</c:v>
                </c:pt>
                <c:pt idx="19569">
                  <c:v>16.260000000000002</c:v>
                </c:pt>
                <c:pt idx="19570">
                  <c:v>16.260000000000002</c:v>
                </c:pt>
                <c:pt idx="19571">
                  <c:v>16.260999999999999</c:v>
                </c:pt>
                <c:pt idx="19572">
                  <c:v>16.262</c:v>
                </c:pt>
                <c:pt idx="19573">
                  <c:v>16.263000000000002</c:v>
                </c:pt>
                <c:pt idx="19574">
                  <c:v>16.263999999999999</c:v>
                </c:pt>
                <c:pt idx="19575">
                  <c:v>16.265000000000001</c:v>
                </c:pt>
                <c:pt idx="19576">
                  <c:v>16.265000000000001</c:v>
                </c:pt>
                <c:pt idx="19577">
                  <c:v>16.265999999999998</c:v>
                </c:pt>
                <c:pt idx="19578">
                  <c:v>16.266999999999999</c:v>
                </c:pt>
                <c:pt idx="19579">
                  <c:v>16.268000000000001</c:v>
                </c:pt>
                <c:pt idx="19580">
                  <c:v>16.268999999999998</c:v>
                </c:pt>
                <c:pt idx="19581">
                  <c:v>16.27</c:v>
                </c:pt>
                <c:pt idx="19582">
                  <c:v>16.27</c:v>
                </c:pt>
                <c:pt idx="19583">
                  <c:v>16.271000000000001</c:v>
                </c:pt>
                <c:pt idx="19584">
                  <c:v>16.271999999999998</c:v>
                </c:pt>
                <c:pt idx="19585">
                  <c:v>16.273</c:v>
                </c:pt>
                <c:pt idx="19586">
                  <c:v>16.274000000000001</c:v>
                </c:pt>
                <c:pt idx="19587">
                  <c:v>16.274999999999999</c:v>
                </c:pt>
                <c:pt idx="19588">
                  <c:v>16.274999999999999</c:v>
                </c:pt>
                <c:pt idx="19589">
                  <c:v>16.276</c:v>
                </c:pt>
                <c:pt idx="19590">
                  <c:v>16.277000000000001</c:v>
                </c:pt>
                <c:pt idx="19591">
                  <c:v>16.277999999999999</c:v>
                </c:pt>
                <c:pt idx="19592">
                  <c:v>16.279</c:v>
                </c:pt>
                <c:pt idx="19593">
                  <c:v>16.28</c:v>
                </c:pt>
                <c:pt idx="19594">
                  <c:v>16.28</c:v>
                </c:pt>
                <c:pt idx="19595">
                  <c:v>16.280999999999999</c:v>
                </c:pt>
                <c:pt idx="19596">
                  <c:v>16.282</c:v>
                </c:pt>
                <c:pt idx="19597">
                  <c:v>16.283000000000001</c:v>
                </c:pt>
                <c:pt idx="19598">
                  <c:v>16.283999999999999</c:v>
                </c:pt>
                <c:pt idx="19599">
                  <c:v>16.283999999999999</c:v>
                </c:pt>
                <c:pt idx="19600">
                  <c:v>16.285</c:v>
                </c:pt>
                <c:pt idx="19601">
                  <c:v>16.286000000000001</c:v>
                </c:pt>
                <c:pt idx="19602">
                  <c:v>16.286999999999999</c:v>
                </c:pt>
                <c:pt idx="19603">
                  <c:v>16.288</c:v>
                </c:pt>
                <c:pt idx="19604">
                  <c:v>16.289000000000001</c:v>
                </c:pt>
                <c:pt idx="19605">
                  <c:v>16.289000000000001</c:v>
                </c:pt>
                <c:pt idx="19606">
                  <c:v>16.29</c:v>
                </c:pt>
                <c:pt idx="19607">
                  <c:v>16.291</c:v>
                </c:pt>
                <c:pt idx="19608">
                  <c:v>16.292000000000002</c:v>
                </c:pt>
                <c:pt idx="19609">
                  <c:v>16.292999999999999</c:v>
                </c:pt>
                <c:pt idx="19610">
                  <c:v>16.294</c:v>
                </c:pt>
                <c:pt idx="19611">
                  <c:v>16.294</c:v>
                </c:pt>
                <c:pt idx="19612">
                  <c:v>16.295000000000002</c:v>
                </c:pt>
                <c:pt idx="19613">
                  <c:v>16.295999999999999</c:v>
                </c:pt>
                <c:pt idx="19614">
                  <c:v>16.297000000000001</c:v>
                </c:pt>
                <c:pt idx="19615">
                  <c:v>16.297999999999998</c:v>
                </c:pt>
                <c:pt idx="19616">
                  <c:v>16.298999999999999</c:v>
                </c:pt>
                <c:pt idx="19617">
                  <c:v>16.298999999999999</c:v>
                </c:pt>
                <c:pt idx="19618">
                  <c:v>16.3</c:v>
                </c:pt>
                <c:pt idx="19619">
                  <c:v>16.300999999999998</c:v>
                </c:pt>
                <c:pt idx="19620">
                  <c:v>16.302</c:v>
                </c:pt>
                <c:pt idx="19621">
                  <c:v>16.303000000000001</c:v>
                </c:pt>
                <c:pt idx="19622">
                  <c:v>16.303999999999998</c:v>
                </c:pt>
                <c:pt idx="19623">
                  <c:v>16.303999999999998</c:v>
                </c:pt>
                <c:pt idx="19624">
                  <c:v>16.305</c:v>
                </c:pt>
                <c:pt idx="19625">
                  <c:v>16.306000000000001</c:v>
                </c:pt>
                <c:pt idx="19626">
                  <c:v>16.306999999999999</c:v>
                </c:pt>
                <c:pt idx="19627">
                  <c:v>16.308</c:v>
                </c:pt>
                <c:pt idx="19628">
                  <c:v>16.309000000000001</c:v>
                </c:pt>
                <c:pt idx="19629">
                  <c:v>16.309000000000001</c:v>
                </c:pt>
                <c:pt idx="19630">
                  <c:v>16.309999999999999</c:v>
                </c:pt>
                <c:pt idx="19631">
                  <c:v>16.311</c:v>
                </c:pt>
                <c:pt idx="19632">
                  <c:v>16.312000000000001</c:v>
                </c:pt>
                <c:pt idx="19633">
                  <c:v>16.312999999999999</c:v>
                </c:pt>
                <c:pt idx="19634">
                  <c:v>16.314</c:v>
                </c:pt>
                <c:pt idx="19635">
                  <c:v>16.314</c:v>
                </c:pt>
                <c:pt idx="19636">
                  <c:v>16.315000000000001</c:v>
                </c:pt>
                <c:pt idx="19637">
                  <c:v>16.315999999999999</c:v>
                </c:pt>
                <c:pt idx="19638">
                  <c:v>16.317</c:v>
                </c:pt>
                <c:pt idx="19639">
                  <c:v>16.318000000000001</c:v>
                </c:pt>
                <c:pt idx="19640">
                  <c:v>16.318999999999999</c:v>
                </c:pt>
                <c:pt idx="19641">
                  <c:v>16.318999999999999</c:v>
                </c:pt>
                <c:pt idx="19642">
                  <c:v>16.32</c:v>
                </c:pt>
                <c:pt idx="19643">
                  <c:v>16.321000000000002</c:v>
                </c:pt>
                <c:pt idx="19644">
                  <c:v>16.321999999999999</c:v>
                </c:pt>
                <c:pt idx="19645">
                  <c:v>16.323</c:v>
                </c:pt>
                <c:pt idx="19646">
                  <c:v>16.324000000000002</c:v>
                </c:pt>
                <c:pt idx="19647">
                  <c:v>16.324000000000002</c:v>
                </c:pt>
                <c:pt idx="19648">
                  <c:v>16.324999999999999</c:v>
                </c:pt>
                <c:pt idx="19649">
                  <c:v>16.326000000000001</c:v>
                </c:pt>
                <c:pt idx="19650">
                  <c:v>16.327000000000002</c:v>
                </c:pt>
                <c:pt idx="19651">
                  <c:v>16.327999999999999</c:v>
                </c:pt>
                <c:pt idx="19652">
                  <c:v>16.329000000000001</c:v>
                </c:pt>
                <c:pt idx="19653">
                  <c:v>16.329000000000001</c:v>
                </c:pt>
                <c:pt idx="19654">
                  <c:v>16.329999999999998</c:v>
                </c:pt>
                <c:pt idx="19655">
                  <c:v>16.331</c:v>
                </c:pt>
                <c:pt idx="19656">
                  <c:v>16.332000000000001</c:v>
                </c:pt>
                <c:pt idx="19657">
                  <c:v>16.332999999999998</c:v>
                </c:pt>
                <c:pt idx="19658">
                  <c:v>16.334</c:v>
                </c:pt>
                <c:pt idx="19659">
                  <c:v>16.334</c:v>
                </c:pt>
                <c:pt idx="19660">
                  <c:v>16.335000000000001</c:v>
                </c:pt>
                <c:pt idx="19661">
                  <c:v>16.335999999999999</c:v>
                </c:pt>
                <c:pt idx="19662">
                  <c:v>16.337</c:v>
                </c:pt>
                <c:pt idx="19663">
                  <c:v>16.338000000000001</c:v>
                </c:pt>
                <c:pt idx="19664">
                  <c:v>16.338999999999999</c:v>
                </c:pt>
                <c:pt idx="19665">
                  <c:v>16.338999999999999</c:v>
                </c:pt>
                <c:pt idx="19666">
                  <c:v>16.34</c:v>
                </c:pt>
                <c:pt idx="19667">
                  <c:v>16.341000000000001</c:v>
                </c:pt>
                <c:pt idx="19668">
                  <c:v>16.341999999999999</c:v>
                </c:pt>
                <c:pt idx="19669">
                  <c:v>16.343</c:v>
                </c:pt>
                <c:pt idx="19670">
                  <c:v>16.344000000000001</c:v>
                </c:pt>
                <c:pt idx="19671">
                  <c:v>16.344000000000001</c:v>
                </c:pt>
                <c:pt idx="19672">
                  <c:v>16.344999999999999</c:v>
                </c:pt>
                <c:pt idx="19673">
                  <c:v>16.346</c:v>
                </c:pt>
                <c:pt idx="19674">
                  <c:v>16.347000000000001</c:v>
                </c:pt>
                <c:pt idx="19675">
                  <c:v>16.347999999999999</c:v>
                </c:pt>
                <c:pt idx="19676">
                  <c:v>16.349</c:v>
                </c:pt>
                <c:pt idx="19677">
                  <c:v>16.349</c:v>
                </c:pt>
                <c:pt idx="19678">
                  <c:v>16.350000000000001</c:v>
                </c:pt>
                <c:pt idx="19679">
                  <c:v>16.350999999999999</c:v>
                </c:pt>
                <c:pt idx="19680">
                  <c:v>16.352</c:v>
                </c:pt>
                <c:pt idx="19681">
                  <c:v>16.353000000000002</c:v>
                </c:pt>
                <c:pt idx="19682">
                  <c:v>16.353999999999999</c:v>
                </c:pt>
                <c:pt idx="19683">
                  <c:v>16.353999999999999</c:v>
                </c:pt>
                <c:pt idx="19684">
                  <c:v>16.355</c:v>
                </c:pt>
                <c:pt idx="19685">
                  <c:v>16.356000000000002</c:v>
                </c:pt>
                <c:pt idx="19686">
                  <c:v>16.356999999999999</c:v>
                </c:pt>
                <c:pt idx="19687">
                  <c:v>16.358000000000001</c:v>
                </c:pt>
                <c:pt idx="19688">
                  <c:v>16.359000000000002</c:v>
                </c:pt>
                <c:pt idx="19689">
                  <c:v>16.359000000000002</c:v>
                </c:pt>
                <c:pt idx="19690">
                  <c:v>16.36</c:v>
                </c:pt>
                <c:pt idx="19691">
                  <c:v>16.361000000000001</c:v>
                </c:pt>
                <c:pt idx="19692">
                  <c:v>16.361999999999998</c:v>
                </c:pt>
                <c:pt idx="19693">
                  <c:v>16.363</c:v>
                </c:pt>
                <c:pt idx="19694">
                  <c:v>16.363</c:v>
                </c:pt>
                <c:pt idx="19695">
                  <c:v>16.364000000000001</c:v>
                </c:pt>
                <c:pt idx="19696">
                  <c:v>16.364999999999998</c:v>
                </c:pt>
                <c:pt idx="19697">
                  <c:v>16.366</c:v>
                </c:pt>
                <c:pt idx="19698">
                  <c:v>16.367000000000001</c:v>
                </c:pt>
                <c:pt idx="19699">
                  <c:v>16.367999999999999</c:v>
                </c:pt>
                <c:pt idx="19700">
                  <c:v>16.367999999999999</c:v>
                </c:pt>
                <c:pt idx="19701">
                  <c:v>16.369</c:v>
                </c:pt>
                <c:pt idx="19702">
                  <c:v>16.37</c:v>
                </c:pt>
                <c:pt idx="19703">
                  <c:v>16.370999999999999</c:v>
                </c:pt>
                <c:pt idx="19704">
                  <c:v>16.372</c:v>
                </c:pt>
                <c:pt idx="19705">
                  <c:v>16.373000000000001</c:v>
                </c:pt>
                <c:pt idx="19706">
                  <c:v>16.373000000000001</c:v>
                </c:pt>
                <c:pt idx="19707">
                  <c:v>16.373999999999999</c:v>
                </c:pt>
                <c:pt idx="19708">
                  <c:v>16.375</c:v>
                </c:pt>
                <c:pt idx="19709">
                  <c:v>16.376000000000001</c:v>
                </c:pt>
                <c:pt idx="19710">
                  <c:v>16.376999999999999</c:v>
                </c:pt>
                <c:pt idx="19711">
                  <c:v>16.378</c:v>
                </c:pt>
                <c:pt idx="19712">
                  <c:v>16.378</c:v>
                </c:pt>
                <c:pt idx="19713">
                  <c:v>16.379000000000001</c:v>
                </c:pt>
                <c:pt idx="19714">
                  <c:v>16.38</c:v>
                </c:pt>
                <c:pt idx="19715">
                  <c:v>16.381</c:v>
                </c:pt>
                <c:pt idx="19716">
                  <c:v>16.382000000000001</c:v>
                </c:pt>
                <c:pt idx="19717">
                  <c:v>16.382999999999999</c:v>
                </c:pt>
                <c:pt idx="19718">
                  <c:v>16.382999999999999</c:v>
                </c:pt>
                <c:pt idx="19719">
                  <c:v>16.384</c:v>
                </c:pt>
                <c:pt idx="19720">
                  <c:v>16.385000000000002</c:v>
                </c:pt>
                <c:pt idx="19721">
                  <c:v>16.385999999999999</c:v>
                </c:pt>
                <c:pt idx="19722">
                  <c:v>16.387</c:v>
                </c:pt>
                <c:pt idx="19723">
                  <c:v>16.388000000000002</c:v>
                </c:pt>
                <c:pt idx="19724">
                  <c:v>16.388000000000002</c:v>
                </c:pt>
                <c:pt idx="19725">
                  <c:v>16.388999999999999</c:v>
                </c:pt>
                <c:pt idx="19726">
                  <c:v>16.39</c:v>
                </c:pt>
                <c:pt idx="19727">
                  <c:v>16.390999999999998</c:v>
                </c:pt>
                <c:pt idx="19728">
                  <c:v>16.391999999999999</c:v>
                </c:pt>
                <c:pt idx="19729">
                  <c:v>16.393000000000001</c:v>
                </c:pt>
                <c:pt idx="19730">
                  <c:v>16.393000000000001</c:v>
                </c:pt>
                <c:pt idx="19731">
                  <c:v>16.393999999999998</c:v>
                </c:pt>
                <c:pt idx="19732">
                  <c:v>16.395</c:v>
                </c:pt>
                <c:pt idx="19733">
                  <c:v>16.396000000000001</c:v>
                </c:pt>
                <c:pt idx="19734">
                  <c:v>16.396999999999998</c:v>
                </c:pt>
                <c:pt idx="19735">
                  <c:v>16.398</c:v>
                </c:pt>
                <c:pt idx="19736">
                  <c:v>16.398</c:v>
                </c:pt>
                <c:pt idx="19737">
                  <c:v>16.399000000000001</c:v>
                </c:pt>
                <c:pt idx="19738">
                  <c:v>16.399999999999999</c:v>
                </c:pt>
                <c:pt idx="19739">
                  <c:v>16.401</c:v>
                </c:pt>
                <c:pt idx="19740">
                  <c:v>16.402000000000001</c:v>
                </c:pt>
                <c:pt idx="19741">
                  <c:v>16.402999999999999</c:v>
                </c:pt>
                <c:pt idx="19742">
                  <c:v>16.402999999999999</c:v>
                </c:pt>
                <c:pt idx="19743">
                  <c:v>16.404</c:v>
                </c:pt>
                <c:pt idx="19744">
                  <c:v>16.405000000000001</c:v>
                </c:pt>
                <c:pt idx="19745">
                  <c:v>16.405999999999999</c:v>
                </c:pt>
                <c:pt idx="19746">
                  <c:v>16.407</c:v>
                </c:pt>
                <c:pt idx="19747">
                  <c:v>16.408000000000001</c:v>
                </c:pt>
                <c:pt idx="19748">
                  <c:v>16.408000000000001</c:v>
                </c:pt>
                <c:pt idx="19749">
                  <c:v>16.408999999999999</c:v>
                </c:pt>
                <c:pt idx="19750">
                  <c:v>16.41</c:v>
                </c:pt>
                <c:pt idx="19751">
                  <c:v>16.411000000000001</c:v>
                </c:pt>
                <c:pt idx="19752">
                  <c:v>16.411999999999999</c:v>
                </c:pt>
                <c:pt idx="19753">
                  <c:v>16.413</c:v>
                </c:pt>
                <c:pt idx="19754">
                  <c:v>16.413</c:v>
                </c:pt>
                <c:pt idx="19755">
                  <c:v>16.414000000000001</c:v>
                </c:pt>
                <c:pt idx="19756">
                  <c:v>16.414999999999999</c:v>
                </c:pt>
                <c:pt idx="19757">
                  <c:v>16.416</c:v>
                </c:pt>
                <c:pt idx="19758">
                  <c:v>16.417000000000002</c:v>
                </c:pt>
                <c:pt idx="19759">
                  <c:v>16.417999999999999</c:v>
                </c:pt>
                <c:pt idx="19760">
                  <c:v>16.417999999999999</c:v>
                </c:pt>
                <c:pt idx="19761">
                  <c:v>16.419</c:v>
                </c:pt>
                <c:pt idx="19762">
                  <c:v>16.420000000000002</c:v>
                </c:pt>
                <c:pt idx="19763">
                  <c:v>16.420999999999999</c:v>
                </c:pt>
                <c:pt idx="19764">
                  <c:v>16.422000000000001</c:v>
                </c:pt>
                <c:pt idx="19765">
                  <c:v>16.422999999999998</c:v>
                </c:pt>
                <c:pt idx="19766">
                  <c:v>16.422999999999998</c:v>
                </c:pt>
                <c:pt idx="19767">
                  <c:v>16.423999999999999</c:v>
                </c:pt>
                <c:pt idx="19768">
                  <c:v>16.425000000000001</c:v>
                </c:pt>
                <c:pt idx="19769">
                  <c:v>16.425999999999998</c:v>
                </c:pt>
                <c:pt idx="19770">
                  <c:v>16.427</c:v>
                </c:pt>
                <c:pt idx="19771">
                  <c:v>16.428000000000001</c:v>
                </c:pt>
                <c:pt idx="19772">
                  <c:v>16.428000000000001</c:v>
                </c:pt>
                <c:pt idx="19773">
                  <c:v>16.428999999999998</c:v>
                </c:pt>
                <c:pt idx="19774">
                  <c:v>16.43</c:v>
                </c:pt>
                <c:pt idx="19775">
                  <c:v>16.431000000000001</c:v>
                </c:pt>
                <c:pt idx="19776">
                  <c:v>16.431999999999999</c:v>
                </c:pt>
                <c:pt idx="19777">
                  <c:v>16.433</c:v>
                </c:pt>
                <c:pt idx="19778">
                  <c:v>16.433</c:v>
                </c:pt>
                <c:pt idx="19779">
                  <c:v>16.434000000000001</c:v>
                </c:pt>
                <c:pt idx="19780">
                  <c:v>16.434999999999999</c:v>
                </c:pt>
                <c:pt idx="19781">
                  <c:v>16.436</c:v>
                </c:pt>
                <c:pt idx="19782">
                  <c:v>16.437000000000001</c:v>
                </c:pt>
                <c:pt idx="19783">
                  <c:v>16.437999999999999</c:v>
                </c:pt>
                <c:pt idx="19784">
                  <c:v>16.437999999999999</c:v>
                </c:pt>
                <c:pt idx="19785">
                  <c:v>16.439</c:v>
                </c:pt>
                <c:pt idx="19786">
                  <c:v>16.440000000000001</c:v>
                </c:pt>
                <c:pt idx="19787">
                  <c:v>16.440999999999999</c:v>
                </c:pt>
                <c:pt idx="19788">
                  <c:v>16.442</c:v>
                </c:pt>
                <c:pt idx="19789">
                  <c:v>16.442</c:v>
                </c:pt>
                <c:pt idx="19790">
                  <c:v>16.443000000000001</c:v>
                </c:pt>
                <c:pt idx="19791">
                  <c:v>16.443999999999999</c:v>
                </c:pt>
                <c:pt idx="19792">
                  <c:v>16.445</c:v>
                </c:pt>
                <c:pt idx="19793">
                  <c:v>16.446000000000002</c:v>
                </c:pt>
                <c:pt idx="19794">
                  <c:v>16.446999999999999</c:v>
                </c:pt>
                <c:pt idx="19795">
                  <c:v>16.446999999999999</c:v>
                </c:pt>
                <c:pt idx="19796">
                  <c:v>16.448</c:v>
                </c:pt>
                <c:pt idx="19797">
                  <c:v>16.449000000000002</c:v>
                </c:pt>
                <c:pt idx="19798">
                  <c:v>16.45</c:v>
                </c:pt>
                <c:pt idx="19799">
                  <c:v>16.451000000000001</c:v>
                </c:pt>
                <c:pt idx="19800">
                  <c:v>16.452000000000002</c:v>
                </c:pt>
                <c:pt idx="19801">
                  <c:v>16.452000000000002</c:v>
                </c:pt>
                <c:pt idx="19802">
                  <c:v>16.452999999999999</c:v>
                </c:pt>
                <c:pt idx="19803">
                  <c:v>16.454000000000001</c:v>
                </c:pt>
                <c:pt idx="19804">
                  <c:v>16.454999999999998</c:v>
                </c:pt>
                <c:pt idx="19805">
                  <c:v>16.456</c:v>
                </c:pt>
                <c:pt idx="19806">
                  <c:v>16.457000000000001</c:v>
                </c:pt>
                <c:pt idx="19807">
                  <c:v>16.457000000000001</c:v>
                </c:pt>
                <c:pt idx="19808">
                  <c:v>16.457999999999998</c:v>
                </c:pt>
                <c:pt idx="19809">
                  <c:v>16.459</c:v>
                </c:pt>
                <c:pt idx="19810">
                  <c:v>16.46</c:v>
                </c:pt>
                <c:pt idx="19811">
                  <c:v>16.460999999999999</c:v>
                </c:pt>
                <c:pt idx="19812">
                  <c:v>16.462</c:v>
                </c:pt>
                <c:pt idx="19813">
                  <c:v>16.462</c:v>
                </c:pt>
                <c:pt idx="19814">
                  <c:v>16.463000000000001</c:v>
                </c:pt>
                <c:pt idx="19815">
                  <c:v>16.463999999999999</c:v>
                </c:pt>
                <c:pt idx="19816">
                  <c:v>16.465</c:v>
                </c:pt>
                <c:pt idx="19817">
                  <c:v>16.466000000000001</c:v>
                </c:pt>
                <c:pt idx="19818">
                  <c:v>16.466999999999999</c:v>
                </c:pt>
                <c:pt idx="19819">
                  <c:v>16.466999999999999</c:v>
                </c:pt>
                <c:pt idx="19820">
                  <c:v>16.468</c:v>
                </c:pt>
                <c:pt idx="19821">
                  <c:v>16.469000000000001</c:v>
                </c:pt>
                <c:pt idx="19822">
                  <c:v>16.47</c:v>
                </c:pt>
                <c:pt idx="19823">
                  <c:v>16.471</c:v>
                </c:pt>
                <c:pt idx="19824">
                  <c:v>16.472000000000001</c:v>
                </c:pt>
                <c:pt idx="19825">
                  <c:v>16.472000000000001</c:v>
                </c:pt>
                <c:pt idx="19826">
                  <c:v>16.472999999999999</c:v>
                </c:pt>
                <c:pt idx="19827">
                  <c:v>16.474</c:v>
                </c:pt>
                <c:pt idx="19828">
                  <c:v>16.475000000000001</c:v>
                </c:pt>
                <c:pt idx="19829">
                  <c:v>16.475999999999999</c:v>
                </c:pt>
                <c:pt idx="19830">
                  <c:v>16.477</c:v>
                </c:pt>
                <c:pt idx="19831">
                  <c:v>16.477</c:v>
                </c:pt>
                <c:pt idx="19832">
                  <c:v>16.478000000000002</c:v>
                </c:pt>
                <c:pt idx="19833">
                  <c:v>16.478999999999999</c:v>
                </c:pt>
                <c:pt idx="19834">
                  <c:v>16.48</c:v>
                </c:pt>
                <c:pt idx="19835">
                  <c:v>16.481000000000002</c:v>
                </c:pt>
                <c:pt idx="19836">
                  <c:v>16.481999999999999</c:v>
                </c:pt>
                <c:pt idx="19837">
                  <c:v>16.481999999999999</c:v>
                </c:pt>
                <c:pt idx="19838">
                  <c:v>16.483000000000001</c:v>
                </c:pt>
                <c:pt idx="19839">
                  <c:v>16.484000000000002</c:v>
                </c:pt>
                <c:pt idx="19840">
                  <c:v>16.484999999999999</c:v>
                </c:pt>
                <c:pt idx="19841">
                  <c:v>16.486000000000001</c:v>
                </c:pt>
                <c:pt idx="19842">
                  <c:v>16.486999999999998</c:v>
                </c:pt>
                <c:pt idx="19843">
                  <c:v>16.486999999999998</c:v>
                </c:pt>
                <c:pt idx="19844">
                  <c:v>16.488</c:v>
                </c:pt>
                <c:pt idx="19845">
                  <c:v>16.489000000000001</c:v>
                </c:pt>
                <c:pt idx="19846">
                  <c:v>16.489999999999998</c:v>
                </c:pt>
                <c:pt idx="19847">
                  <c:v>16.491</c:v>
                </c:pt>
                <c:pt idx="19848">
                  <c:v>16.492000000000001</c:v>
                </c:pt>
                <c:pt idx="19849">
                  <c:v>16.492000000000001</c:v>
                </c:pt>
                <c:pt idx="19850">
                  <c:v>16.492999999999999</c:v>
                </c:pt>
                <c:pt idx="19851">
                  <c:v>16.494</c:v>
                </c:pt>
                <c:pt idx="19852">
                  <c:v>16.495000000000001</c:v>
                </c:pt>
                <c:pt idx="19853">
                  <c:v>16.495999999999999</c:v>
                </c:pt>
                <c:pt idx="19854">
                  <c:v>16.497</c:v>
                </c:pt>
                <c:pt idx="19855">
                  <c:v>16.497</c:v>
                </c:pt>
                <c:pt idx="19856">
                  <c:v>16.498000000000001</c:v>
                </c:pt>
                <c:pt idx="19857">
                  <c:v>16.498999999999999</c:v>
                </c:pt>
                <c:pt idx="19858">
                  <c:v>16.5</c:v>
                </c:pt>
                <c:pt idx="19859">
                  <c:v>16.501000000000001</c:v>
                </c:pt>
                <c:pt idx="19860">
                  <c:v>16.501999999999999</c:v>
                </c:pt>
                <c:pt idx="19861">
                  <c:v>16.501999999999999</c:v>
                </c:pt>
                <c:pt idx="19862">
                  <c:v>16.503</c:v>
                </c:pt>
                <c:pt idx="19863">
                  <c:v>16.504000000000001</c:v>
                </c:pt>
                <c:pt idx="19864">
                  <c:v>16.504999999999999</c:v>
                </c:pt>
                <c:pt idx="19865">
                  <c:v>16.506</c:v>
                </c:pt>
                <c:pt idx="19866">
                  <c:v>16.507000000000001</c:v>
                </c:pt>
                <c:pt idx="19867">
                  <c:v>16.507000000000001</c:v>
                </c:pt>
                <c:pt idx="19868">
                  <c:v>16.507999999999999</c:v>
                </c:pt>
                <c:pt idx="19869">
                  <c:v>16.509</c:v>
                </c:pt>
                <c:pt idx="19870">
                  <c:v>16.510000000000002</c:v>
                </c:pt>
                <c:pt idx="19871">
                  <c:v>16.510999999999999</c:v>
                </c:pt>
                <c:pt idx="19872">
                  <c:v>16.512</c:v>
                </c:pt>
                <c:pt idx="19873">
                  <c:v>16.512</c:v>
                </c:pt>
                <c:pt idx="19874">
                  <c:v>16.513000000000002</c:v>
                </c:pt>
                <c:pt idx="19875">
                  <c:v>16.513999999999999</c:v>
                </c:pt>
                <c:pt idx="19876">
                  <c:v>16.515000000000001</c:v>
                </c:pt>
                <c:pt idx="19877">
                  <c:v>16.515999999999998</c:v>
                </c:pt>
                <c:pt idx="19878">
                  <c:v>16.516999999999999</c:v>
                </c:pt>
                <c:pt idx="19879">
                  <c:v>16.516999999999999</c:v>
                </c:pt>
                <c:pt idx="19880">
                  <c:v>16.518000000000001</c:v>
                </c:pt>
                <c:pt idx="19881">
                  <c:v>16.518999999999998</c:v>
                </c:pt>
                <c:pt idx="19882">
                  <c:v>16.52</c:v>
                </c:pt>
                <c:pt idx="19883">
                  <c:v>16.521000000000001</c:v>
                </c:pt>
                <c:pt idx="19884">
                  <c:v>16.521999999999998</c:v>
                </c:pt>
                <c:pt idx="19885">
                  <c:v>16.521999999999998</c:v>
                </c:pt>
                <c:pt idx="19886">
                  <c:v>16.523</c:v>
                </c:pt>
                <c:pt idx="19887">
                  <c:v>16.524000000000001</c:v>
                </c:pt>
                <c:pt idx="19888">
                  <c:v>16.524999999999999</c:v>
                </c:pt>
                <c:pt idx="19889">
                  <c:v>16.526</c:v>
                </c:pt>
                <c:pt idx="19890">
                  <c:v>16.526</c:v>
                </c:pt>
                <c:pt idx="19891">
                  <c:v>16.527000000000001</c:v>
                </c:pt>
                <c:pt idx="19892">
                  <c:v>16.527999999999999</c:v>
                </c:pt>
                <c:pt idx="19893">
                  <c:v>16.529</c:v>
                </c:pt>
                <c:pt idx="19894">
                  <c:v>16.53</c:v>
                </c:pt>
                <c:pt idx="19895">
                  <c:v>16.530999999999999</c:v>
                </c:pt>
                <c:pt idx="19896">
                  <c:v>16.530999999999999</c:v>
                </c:pt>
                <c:pt idx="19897">
                  <c:v>16.532</c:v>
                </c:pt>
                <c:pt idx="19898">
                  <c:v>16.533000000000001</c:v>
                </c:pt>
                <c:pt idx="19899">
                  <c:v>16.533999999999999</c:v>
                </c:pt>
                <c:pt idx="19900">
                  <c:v>16.535</c:v>
                </c:pt>
                <c:pt idx="19901">
                  <c:v>16.536000000000001</c:v>
                </c:pt>
                <c:pt idx="19902">
                  <c:v>16.536000000000001</c:v>
                </c:pt>
                <c:pt idx="19903">
                  <c:v>16.536999999999999</c:v>
                </c:pt>
                <c:pt idx="19904">
                  <c:v>16.538</c:v>
                </c:pt>
                <c:pt idx="19905">
                  <c:v>16.539000000000001</c:v>
                </c:pt>
                <c:pt idx="19906">
                  <c:v>16.54</c:v>
                </c:pt>
                <c:pt idx="19907">
                  <c:v>16.541</c:v>
                </c:pt>
                <c:pt idx="19908">
                  <c:v>16.541</c:v>
                </c:pt>
                <c:pt idx="19909">
                  <c:v>16.542000000000002</c:v>
                </c:pt>
                <c:pt idx="19910">
                  <c:v>16.542999999999999</c:v>
                </c:pt>
                <c:pt idx="19911">
                  <c:v>16.544</c:v>
                </c:pt>
                <c:pt idx="19912">
                  <c:v>16.545000000000002</c:v>
                </c:pt>
                <c:pt idx="19913">
                  <c:v>16.545999999999999</c:v>
                </c:pt>
                <c:pt idx="19914">
                  <c:v>16.545999999999999</c:v>
                </c:pt>
                <c:pt idx="19915">
                  <c:v>16.547000000000001</c:v>
                </c:pt>
                <c:pt idx="19916">
                  <c:v>16.547999999999998</c:v>
                </c:pt>
                <c:pt idx="19917">
                  <c:v>16.548999999999999</c:v>
                </c:pt>
                <c:pt idx="19918">
                  <c:v>16.55</c:v>
                </c:pt>
                <c:pt idx="19919">
                  <c:v>16.550999999999998</c:v>
                </c:pt>
                <c:pt idx="19920">
                  <c:v>16.550999999999998</c:v>
                </c:pt>
                <c:pt idx="19921">
                  <c:v>16.552</c:v>
                </c:pt>
                <c:pt idx="19922">
                  <c:v>16.553000000000001</c:v>
                </c:pt>
                <c:pt idx="19923">
                  <c:v>16.553999999999998</c:v>
                </c:pt>
                <c:pt idx="19924">
                  <c:v>16.555</c:v>
                </c:pt>
                <c:pt idx="19925">
                  <c:v>16.556000000000001</c:v>
                </c:pt>
                <c:pt idx="19926">
                  <c:v>16.556000000000001</c:v>
                </c:pt>
                <c:pt idx="19927">
                  <c:v>16.556999999999999</c:v>
                </c:pt>
                <c:pt idx="19928">
                  <c:v>16.558</c:v>
                </c:pt>
                <c:pt idx="19929">
                  <c:v>16.559000000000001</c:v>
                </c:pt>
                <c:pt idx="19930">
                  <c:v>16.559999999999999</c:v>
                </c:pt>
                <c:pt idx="19931">
                  <c:v>16.561</c:v>
                </c:pt>
                <c:pt idx="19932">
                  <c:v>16.561</c:v>
                </c:pt>
                <c:pt idx="19933">
                  <c:v>16.562000000000001</c:v>
                </c:pt>
                <c:pt idx="19934">
                  <c:v>16.562999999999999</c:v>
                </c:pt>
                <c:pt idx="19935">
                  <c:v>16.564</c:v>
                </c:pt>
                <c:pt idx="19936">
                  <c:v>16.565000000000001</c:v>
                </c:pt>
                <c:pt idx="19937">
                  <c:v>16.565999999999999</c:v>
                </c:pt>
                <c:pt idx="19938">
                  <c:v>16.565999999999999</c:v>
                </c:pt>
                <c:pt idx="19939">
                  <c:v>16.567</c:v>
                </c:pt>
                <c:pt idx="19940">
                  <c:v>16.568000000000001</c:v>
                </c:pt>
                <c:pt idx="19941">
                  <c:v>16.568999999999999</c:v>
                </c:pt>
                <c:pt idx="19942">
                  <c:v>16.57</c:v>
                </c:pt>
                <c:pt idx="19943">
                  <c:v>16.571000000000002</c:v>
                </c:pt>
                <c:pt idx="19944">
                  <c:v>16.571000000000002</c:v>
                </c:pt>
                <c:pt idx="19945">
                  <c:v>16.571999999999999</c:v>
                </c:pt>
                <c:pt idx="19946">
                  <c:v>16.573</c:v>
                </c:pt>
                <c:pt idx="19947">
                  <c:v>16.574000000000002</c:v>
                </c:pt>
                <c:pt idx="19948">
                  <c:v>16.574999999999999</c:v>
                </c:pt>
                <c:pt idx="19949">
                  <c:v>16.576000000000001</c:v>
                </c:pt>
                <c:pt idx="19950">
                  <c:v>16.576000000000001</c:v>
                </c:pt>
                <c:pt idx="19951">
                  <c:v>16.577000000000002</c:v>
                </c:pt>
                <c:pt idx="19952">
                  <c:v>16.577999999999999</c:v>
                </c:pt>
                <c:pt idx="19953">
                  <c:v>16.579000000000001</c:v>
                </c:pt>
                <c:pt idx="19954">
                  <c:v>16.579999999999998</c:v>
                </c:pt>
                <c:pt idx="19955">
                  <c:v>16.581</c:v>
                </c:pt>
                <c:pt idx="19956">
                  <c:v>16.581</c:v>
                </c:pt>
                <c:pt idx="19957">
                  <c:v>16.582000000000001</c:v>
                </c:pt>
                <c:pt idx="19958">
                  <c:v>16.582999999999998</c:v>
                </c:pt>
                <c:pt idx="19959">
                  <c:v>16.584</c:v>
                </c:pt>
                <c:pt idx="19960">
                  <c:v>16.585000000000001</c:v>
                </c:pt>
                <c:pt idx="19961">
                  <c:v>16.585999999999999</c:v>
                </c:pt>
                <c:pt idx="19962">
                  <c:v>16.585999999999999</c:v>
                </c:pt>
                <c:pt idx="19963">
                  <c:v>16.587</c:v>
                </c:pt>
                <c:pt idx="19964">
                  <c:v>16.588000000000001</c:v>
                </c:pt>
                <c:pt idx="19965">
                  <c:v>16.588999999999999</c:v>
                </c:pt>
                <c:pt idx="19966">
                  <c:v>16.59</c:v>
                </c:pt>
                <c:pt idx="19967">
                  <c:v>16.591000000000001</c:v>
                </c:pt>
                <c:pt idx="19968">
                  <c:v>16.591000000000001</c:v>
                </c:pt>
                <c:pt idx="19969">
                  <c:v>16.591999999999999</c:v>
                </c:pt>
                <c:pt idx="19970">
                  <c:v>16.593</c:v>
                </c:pt>
                <c:pt idx="19971">
                  <c:v>16.594000000000001</c:v>
                </c:pt>
                <c:pt idx="19972">
                  <c:v>16.594999999999999</c:v>
                </c:pt>
                <c:pt idx="19973">
                  <c:v>16.596</c:v>
                </c:pt>
                <c:pt idx="19974">
                  <c:v>16.596</c:v>
                </c:pt>
                <c:pt idx="19975">
                  <c:v>16.597000000000001</c:v>
                </c:pt>
                <c:pt idx="19976">
                  <c:v>16.597999999999999</c:v>
                </c:pt>
                <c:pt idx="19977">
                  <c:v>16.599</c:v>
                </c:pt>
                <c:pt idx="19978">
                  <c:v>16.600000000000001</c:v>
                </c:pt>
                <c:pt idx="19979">
                  <c:v>16.600999999999999</c:v>
                </c:pt>
                <c:pt idx="19980">
                  <c:v>16.600999999999999</c:v>
                </c:pt>
                <c:pt idx="19981">
                  <c:v>16.602</c:v>
                </c:pt>
                <c:pt idx="19982">
                  <c:v>16.603000000000002</c:v>
                </c:pt>
                <c:pt idx="19983">
                  <c:v>16.603999999999999</c:v>
                </c:pt>
                <c:pt idx="19984">
                  <c:v>16.605</c:v>
                </c:pt>
                <c:pt idx="19985">
                  <c:v>16.605</c:v>
                </c:pt>
                <c:pt idx="19986">
                  <c:v>16.606000000000002</c:v>
                </c:pt>
                <c:pt idx="19987">
                  <c:v>16.606999999999999</c:v>
                </c:pt>
                <c:pt idx="19988">
                  <c:v>16.608000000000001</c:v>
                </c:pt>
                <c:pt idx="19989">
                  <c:v>16.609000000000002</c:v>
                </c:pt>
                <c:pt idx="19990">
                  <c:v>16.61</c:v>
                </c:pt>
                <c:pt idx="19991">
                  <c:v>16.61</c:v>
                </c:pt>
                <c:pt idx="19992">
                  <c:v>16.611000000000001</c:v>
                </c:pt>
                <c:pt idx="19993">
                  <c:v>16.611999999999998</c:v>
                </c:pt>
                <c:pt idx="19994">
                  <c:v>16.613</c:v>
                </c:pt>
                <c:pt idx="19995">
                  <c:v>16.614000000000001</c:v>
                </c:pt>
                <c:pt idx="19996">
                  <c:v>16.614999999999998</c:v>
                </c:pt>
                <c:pt idx="19997">
                  <c:v>16.614999999999998</c:v>
                </c:pt>
                <c:pt idx="19998">
                  <c:v>16.616</c:v>
                </c:pt>
                <c:pt idx="19999">
                  <c:v>16.617000000000001</c:v>
                </c:pt>
                <c:pt idx="20000">
                  <c:v>16.617999999999999</c:v>
                </c:pt>
                <c:pt idx="20001">
                  <c:v>16.619</c:v>
                </c:pt>
                <c:pt idx="20002">
                  <c:v>16.62</c:v>
                </c:pt>
                <c:pt idx="20003">
                  <c:v>16.62</c:v>
                </c:pt>
                <c:pt idx="20004">
                  <c:v>16.620999999999999</c:v>
                </c:pt>
                <c:pt idx="20005">
                  <c:v>16.622</c:v>
                </c:pt>
                <c:pt idx="20006">
                  <c:v>16.623000000000001</c:v>
                </c:pt>
                <c:pt idx="20007">
                  <c:v>16.623999999999999</c:v>
                </c:pt>
                <c:pt idx="20008">
                  <c:v>16.625</c:v>
                </c:pt>
                <c:pt idx="20009">
                  <c:v>16.625</c:v>
                </c:pt>
                <c:pt idx="20010">
                  <c:v>16.626000000000001</c:v>
                </c:pt>
                <c:pt idx="20011">
                  <c:v>16.626999999999999</c:v>
                </c:pt>
                <c:pt idx="20012">
                  <c:v>16.628</c:v>
                </c:pt>
                <c:pt idx="20013">
                  <c:v>16.629000000000001</c:v>
                </c:pt>
                <c:pt idx="20014">
                  <c:v>16.63</c:v>
                </c:pt>
                <c:pt idx="20015">
                  <c:v>16.63</c:v>
                </c:pt>
                <c:pt idx="20016">
                  <c:v>16.631</c:v>
                </c:pt>
                <c:pt idx="20017">
                  <c:v>16.632000000000001</c:v>
                </c:pt>
                <c:pt idx="20018">
                  <c:v>16.632999999999999</c:v>
                </c:pt>
                <c:pt idx="20019">
                  <c:v>16.634</c:v>
                </c:pt>
                <c:pt idx="20020">
                  <c:v>16.635000000000002</c:v>
                </c:pt>
                <c:pt idx="20021">
                  <c:v>16.635000000000002</c:v>
                </c:pt>
                <c:pt idx="20022">
                  <c:v>16.635999999999999</c:v>
                </c:pt>
                <c:pt idx="20023">
                  <c:v>16.637</c:v>
                </c:pt>
                <c:pt idx="20024">
                  <c:v>16.638000000000002</c:v>
                </c:pt>
                <c:pt idx="20025">
                  <c:v>16.638999999999999</c:v>
                </c:pt>
                <c:pt idx="20026">
                  <c:v>16.64</c:v>
                </c:pt>
                <c:pt idx="20027">
                  <c:v>16.64</c:v>
                </c:pt>
                <c:pt idx="20028">
                  <c:v>16.640999999999998</c:v>
                </c:pt>
                <c:pt idx="20029">
                  <c:v>16.641999999999999</c:v>
                </c:pt>
                <c:pt idx="20030">
                  <c:v>16.643000000000001</c:v>
                </c:pt>
                <c:pt idx="20031">
                  <c:v>16.643999999999998</c:v>
                </c:pt>
                <c:pt idx="20032">
                  <c:v>16.645</c:v>
                </c:pt>
                <c:pt idx="20033">
                  <c:v>16.645</c:v>
                </c:pt>
                <c:pt idx="20034">
                  <c:v>16.646000000000001</c:v>
                </c:pt>
                <c:pt idx="20035">
                  <c:v>16.646999999999998</c:v>
                </c:pt>
                <c:pt idx="20036">
                  <c:v>16.648</c:v>
                </c:pt>
                <c:pt idx="20037">
                  <c:v>16.649000000000001</c:v>
                </c:pt>
                <c:pt idx="20038">
                  <c:v>16.649999999999999</c:v>
                </c:pt>
                <c:pt idx="20039">
                  <c:v>16.649999999999999</c:v>
                </c:pt>
                <c:pt idx="20040">
                  <c:v>16.651</c:v>
                </c:pt>
                <c:pt idx="20041">
                  <c:v>16.652000000000001</c:v>
                </c:pt>
                <c:pt idx="20042">
                  <c:v>16.652999999999999</c:v>
                </c:pt>
                <c:pt idx="20043">
                  <c:v>16.654</c:v>
                </c:pt>
                <c:pt idx="20044">
                  <c:v>16.655000000000001</c:v>
                </c:pt>
                <c:pt idx="20045">
                  <c:v>16.655000000000001</c:v>
                </c:pt>
                <c:pt idx="20046">
                  <c:v>16.655999999999999</c:v>
                </c:pt>
                <c:pt idx="20047">
                  <c:v>16.657</c:v>
                </c:pt>
                <c:pt idx="20048">
                  <c:v>16.658000000000001</c:v>
                </c:pt>
                <c:pt idx="20049">
                  <c:v>16.658999999999999</c:v>
                </c:pt>
                <c:pt idx="20050">
                  <c:v>16.66</c:v>
                </c:pt>
                <c:pt idx="20051">
                  <c:v>16.66</c:v>
                </c:pt>
                <c:pt idx="20052">
                  <c:v>16.661000000000001</c:v>
                </c:pt>
                <c:pt idx="20053">
                  <c:v>16.661999999999999</c:v>
                </c:pt>
                <c:pt idx="20054">
                  <c:v>16.663</c:v>
                </c:pt>
                <c:pt idx="20055">
                  <c:v>16.664000000000001</c:v>
                </c:pt>
                <c:pt idx="20056">
                  <c:v>16.664999999999999</c:v>
                </c:pt>
                <c:pt idx="20057">
                  <c:v>16.664999999999999</c:v>
                </c:pt>
                <c:pt idx="20058">
                  <c:v>16.666</c:v>
                </c:pt>
                <c:pt idx="20059">
                  <c:v>16.667000000000002</c:v>
                </c:pt>
                <c:pt idx="20060">
                  <c:v>16.667999999999999</c:v>
                </c:pt>
                <c:pt idx="20061">
                  <c:v>16.669</c:v>
                </c:pt>
                <c:pt idx="20062">
                  <c:v>16.670000000000002</c:v>
                </c:pt>
                <c:pt idx="20063">
                  <c:v>16.670000000000002</c:v>
                </c:pt>
                <c:pt idx="20064">
                  <c:v>16.670999999999999</c:v>
                </c:pt>
                <c:pt idx="20065">
                  <c:v>16.672000000000001</c:v>
                </c:pt>
                <c:pt idx="20066">
                  <c:v>16.672999999999998</c:v>
                </c:pt>
                <c:pt idx="20067">
                  <c:v>16.673999999999999</c:v>
                </c:pt>
                <c:pt idx="20068">
                  <c:v>16.675000000000001</c:v>
                </c:pt>
                <c:pt idx="20069">
                  <c:v>16.675000000000001</c:v>
                </c:pt>
                <c:pt idx="20070">
                  <c:v>16.675999999999998</c:v>
                </c:pt>
                <c:pt idx="20071">
                  <c:v>16.677</c:v>
                </c:pt>
                <c:pt idx="20072">
                  <c:v>16.678000000000001</c:v>
                </c:pt>
                <c:pt idx="20073">
                  <c:v>16.678999999999998</c:v>
                </c:pt>
                <c:pt idx="20074">
                  <c:v>16.68</c:v>
                </c:pt>
                <c:pt idx="20075">
                  <c:v>16.68</c:v>
                </c:pt>
                <c:pt idx="20076">
                  <c:v>16.681000000000001</c:v>
                </c:pt>
                <c:pt idx="20077">
                  <c:v>16.681999999999999</c:v>
                </c:pt>
                <c:pt idx="20078">
                  <c:v>16.683</c:v>
                </c:pt>
                <c:pt idx="20079">
                  <c:v>16.684000000000001</c:v>
                </c:pt>
                <c:pt idx="20080">
                  <c:v>16.684000000000001</c:v>
                </c:pt>
                <c:pt idx="20081">
                  <c:v>16.684999999999999</c:v>
                </c:pt>
                <c:pt idx="20082">
                  <c:v>16.686</c:v>
                </c:pt>
                <c:pt idx="20083">
                  <c:v>16.687000000000001</c:v>
                </c:pt>
                <c:pt idx="20084">
                  <c:v>16.687999999999999</c:v>
                </c:pt>
                <c:pt idx="20085">
                  <c:v>16.689</c:v>
                </c:pt>
                <c:pt idx="20086">
                  <c:v>16.689</c:v>
                </c:pt>
                <c:pt idx="20087">
                  <c:v>16.690000000000001</c:v>
                </c:pt>
                <c:pt idx="20088">
                  <c:v>16.690999999999999</c:v>
                </c:pt>
                <c:pt idx="20089">
                  <c:v>16.692</c:v>
                </c:pt>
                <c:pt idx="20090">
                  <c:v>16.693000000000001</c:v>
                </c:pt>
                <c:pt idx="20091">
                  <c:v>16.693999999999999</c:v>
                </c:pt>
                <c:pt idx="20092">
                  <c:v>16.693999999999999</c:v>
                </c:pt>
                <c:pt idx="20093">
                  <c:v>16.695</c:v>
                </c:pt>
                <c:pt idx="20094">
                  <c:v>16.696000000000002</c:v>
                </c:pt>
                <c:pt idx="20095">
                  <c:v>16.696999999999999</c:v>
                </c:pt>
                <c:pt idx="20096">
                  <c:v>16.698</c:v>
                </c:pt>
                <c:pt idx="20097">
                  <c:v>16.699000000000002</c:v>
                </c:pt>
                <c:pt idx="20098">
                  <c:v>16.699000000000002</c:v>
                </c:pt>
                <c:pt idx="20099">
                  <c:v>16.7</c:v>
                </c:pt>
                <c:pt idx="20100">
                  <c:v>16.701000000000001</c:v>
                </c:pt>
                <c:pt idx="20101">
                  <c:v>16.702000000000002</c:v>
                </c:pt>
                <c:pt idx="20102">
                  <c:v>16.702999999999999</c:v>
                </c:pt>
                <c:pt idx="20103">
                  <c:v>16.704000000000001</c:v>
                </c:pt>
                <c:pt idx="20104">
                  <c:v>16.704000000000001</c:v>
                </c:pt>
                <c:pt idx="20105">
                  <c:v>16.704999999999998</c:v>
                </c:pt>
                <c:pt idx="20106">
                  <c:v>16.706</c:v>
                </c:pt>
                <c:pt idx="20107">
                  <c:v>16.707000000000001</c:v>
                </c:pt>
                <c:pt idx="20108">
                  <c:v>16.707999999999998</c:v>
                </c:pt>
                <c:pt idx="20109">
                  <c:v>16.709</c:v>
                </c:pt>
                <c:pt idx="20110">
                  <c:v>16.709</c:v>
                </c:pt>
                <c:pt idx="20111">
                  <c:v>16.71</c:v>
                </c:pt>
                <c:pt idx="20112">
                  <c:v>16.710999999999999</c:v>
                </c:pt>
                <c:pt idx="20113">
                  <c:v>16.712</c:v>
                </c:pt>
                <c:pt idx="20114">
                  <c:v>16.713000000000001</c:v>
                </c:pt>
                <c:pt idx="20115">
                  <c:v>16.713999999999999</c:v>
                </c:pt>
                <c:pt idx="20116">
                  <c:v>16.713999999999999</c:v>
                </c:pt>
                <c:pt idx="20117">
                  <c:v>16.715</c:v>
                </c:pt>
                <c:pt idx="20118">
                  <c:v>16.716000000000001</c:v>
                </c:pt>
                <c:pt idx="20119">
                  <c:v>16.716999999999999</c:v>
                </c:pt>
                <c:pt idx="20120">
                  <c:v>16.718</c:v>
                </c:pt>
                <c:pt idx="20121">
                  <c:v>16.719000000000001</c:v>
                </c:pt>
                <c:pt idx="20122">
                  <c:v>16.719000000000001</c:v>
                </c:pt>
                <c:pt idx="20123">
                  <c:v>16.72</c:v>
                </c:pt>
                <c:pt idx="20124">
                  <c:v>16.721</c:v>
                </c:pt>
                <c:pt idx="20125">
                  <c:v>16.722000000000001</c:v>
                </c:pt>
                <c:pt idx="20126">
                  <c:v>16.722999999999999</c:v>
                </c:pt>
                <c:pt idx="20127">
                  <c:v>16.724</c:v>
                </c:pt>
                <c:pt idx="20128">
                  <c:v>16.724</c:v>
                </c:pt>
                <c:pt idx="20129">
                  <c:v>16.725000000000001</c:v>
                </c:pt>
                <c:pt idx="20130">
                  <c:v>16.725999999999999</c:v>
                </c:pt>
                <c:pt idx="20131">
                  <c:v>16.727</c:v>
                </c:pt>
                <c:pt idx="20132">
                  <c:v>16.728000000000002</c:v>
                </c:pt>
                <c:pt idx="20133">
                  <c:v>16.728999999999999</c:v>
                </c:pt>
                <c:pt idx="20134">
                  <c:v>16.728999999999999</c:v>
                </c:pt>
                <c:pt idx="20135">
                  <c:v>16.73</c:v>
                </c:pt>
                <c:pt idx="20136">
                  <c:v>16.731000000000002</c:v>
                </c:pt>
                <c:pt idx="20137">
                  <c:v>16.731999999999999</c:v>
                </c:pt>
                <c:pt idx="20138">
                  <c:v>16.733000000000001</c:v>
                </c:pt>
                <c:pt idx="20139">
                  <c:v>16.734000000000002</c:v>
                </c:pt>
                <c:pt idx="20140">
                  <c:v>16.734000000000002</c:v>
                </c:pt>
                <c:pt idx="20141">
                  <c:v>16.734999999999999</c:v>
                </c:pt>
                <c:pt idx="20142">
                  <c:v>16.736000000000001</c:v>
                </c:pt>
                <c:pt idx="20143">
                  <c:v>16.736999999999998</c:v>
                </c:pt>
                <c:pt idx="20144">
                  <c:v>16.738</c:v>
                </c:pt>
                <c:pt idx="20145">
                  <c:v>16.739000000000001</c:v>
                </c:pt>
                <c:pt idx="20146">
                  <c:v>16.739000000000001</c:v>
                </c:pt>
                <c:pt idx="20147">
                  <c:v>16.739999999999998</c:v>
                </c:pt>
                <c:pt idx="20148">
                  <c:v>16.741</c:v>
                </c:pt>
                <c:pt idx="20149">
                  <c:v>16.742000000000001</c:v>
                </c:pt>
                <c:pt idx="20150">
                  <c:v>16.742999999999999</c:v>
                </c:pt>
                <c:pt idx="20151">
                  <c:v>16.744</c:v>
                </c:pt>
                <c:pt idx="20152">
                  <c:v>16.744</c:v>
                </c:pt>
                <c:pt idx="20153">
                  <c:v>16.745000000000001</c:v>
                </c:pt>
                <c:pt idx="20154">
                  <c:v>16.745999999999999</c:v>
                </c:pt>
                <c:pt idx="20155">
                  <c:v>16.747</c:v>
                </c:pt>
                <c:pt idx="20156">
                  <c:v>16.748000000000001</c:v>
                </c:pt>
                <c:pt idx="20157">
                  <c:v>16.748999999999999</c:v>
                </c:pt>
                <c:pt idx="20158">
                  <c:v>16.748999999999999</c:v>
                </c:pt>
                <c:pt idx="20159">
                  <c:v>16.75</c:v>
                </c:pt>
                <c:pt idx="20160">
                  <c:v>16.751000000000001</c:v>
                </c:pt>
                <c:pt idx="20161">
                  <c:v>16.751999999999999</c:v>
                </c:pt>
                <c:pt idx="20162">
                  <c:v>16.753</c:v>
                </c:pt>
                <c:pt idx="20163">
                  <c:v>16.754000000000001</c:v>
                </c:pt>
                <c:pt idx="20164">
                  <c:v>16.754000000000001</c:v>
                </c:pt>
                <c:pt idx="20165">
                  <c:v>16.754999999999999</c:v>
                </c:pt>
                <c:pt idx="20166">
                  <c:v>16.756</c:v>
                </c:pt>
                <c:pt idx="20167">
                  <c:v>16.757000000000001</c:v>
                </c:pt>
                <c:pt idx="20168">
                  <c:v>16.757999999999999</c:v>
                </c:pt>
                <c:pt idx="20169">
                  <c:v>16.759</c:v>
                </c:pt>
                <c:pt idx="20170">
                  <c:v>16.759</c:v>
                </c:pt>
                <c:pt idx="20171">
                  <c:v>16.760000000000002</c:v>
                </c:pt>
                <c:pt idx="20172">
                  <c:v>16.760999999999999</c:v>
                </c:pt>
                <c:pt idx="20173">
                  <c:v>16.762</c:v>
                </c:pt>
                <c:pt idx="20174">
                  <c:v>16.763000000000002</c:v>
                </c:pt>
                <c:pt idx="20175">
                  <c:v>16.763000000000002</c:v>
                </c:pt>
                <c:pt idx="20176">
                  <c:v>16.763999999999999</c:v>
                </c:pt>
                <c:pt idx="20177">
                  <c:v>16.765000000000001</c:v>
                </c:pt>
                <c:pt idx="20178">
                  <c:v>16.765999999999998</c:v>
                </c:pt>
                <c:pt idx="20179">
                  <c:v>16.766999999999999</c:v>
                </c:pt>
                <c:pt idx="20180">
                  <c:v>16.768000000000001</c:v>
                </c:pt>
                <c:pt idx="20181">
                  <c:v>16.768000000000001</c:v>
                </c:pt>
                <c:pt idx="20182">
                  <c:v>16.768999999999998</c:v>
                </c:pt>
                <c:pt idx="20183">
                  <c:v>16.77</c:v>
                </c:pt>
                <c:pt idx="20184">
                  <c:v>16.771000000000001</c:v>
                </c:pt>
                <c:pt idx="20185">
                  <c:v>16.771999999999998</c:v>
                </c:pt>
                <c:pt idx="20186">
                  <c:v>16.773</c:v>
                </c:pt>
                <c:pt idx="20187">
                  <c:v>16.773</c:v>
                </c:pt>
                <c:pt idx="20188">
                  <c:v>16.774000000000001</c:v>
                </c:pt>
                <c:pt idx="20189">
                  <c:v>16.774999999999999</c:v>
                </c:pt>
                <c:pt idx="20190">
                  <c:v>16.776</c:v>
                </c:pt>
                <c:pt idx="20191">
                  <c:v>16.777000000000001</c:v>
                </c:pt>
                <c:pt idx="20192">
                  <c:v>16.777999999999999</c:v>
                </c:pt>
                <c:pt idx="20193">
                  <c:v>16.777999999999999</c:v>
                </c:pt>
                <c:pt idx="20194">
                  <c:v>16.779</c:v>
                </c:pt>
                <c:pt idx="20195">
                  <c:v>16.78</c:v>
                </c:pt>
                <c:pt idx="20196">
                  <c:v>16.780999999999999</c:v>
                </c:pt>
                <c:pt idx="20197">
                  <c:v>16.782</c:v>
                </c:pt>
                <c:pt idx="20198">
                  <c:v>16.783000000000001</c:v>
                </c:pt>
                <c:pt idx="20199">
                  <c:v>16.783000000000001</c:v>
                </c:pt>
                <c:pt idx="20200">
                  <c:v>16.783999999999999</c:v>
                </c:pt>
                <c:pt idx="20201">
                  <c:v>16.785</c:v>
                </c:pt>
                <c:pt idx="20202">
                  <c:v>16.786000000000001</c:v>
                </c:pt>
                <c:pt idx="20203">
                  <c:v>16.786999999999999</c:v>
                </c:pt>
                <c:pt idx="20204">
                  <c:v>16.788</c:v>
                </c:pt>
                <c:pt idx="20205">
                  <c:v>16.788</c:v>
                </c:pt>
                <c:pt idx="20206">
                  <c:v>16.789000000000001</c:v>
                </c:pt>
                <c:pt idx="20207">
                  <c:v>16.79</c:v>
                </c:pt>
                <c:pt idx="20208">
                  <c:v>16.791</c:v>
                </c:pt>
                <c:pt idx="20209">
                  <c:v>16.792000000000002</c:v>
                </c:pt>
                <c:pt idx="20210">
                  <c:v>16.792999999999999</c:v>
                </c:pt>
                <c:pt idx="20211">
                  <c:v>16.792999999999999</c:v>
                </c:pt>
                <c:pt idx="20212">
                  <c:v>16.794</c:v>
                </c:pt>
                <c:pt idx="20213">
                  <c:v>16.795000000000002</c:v>
                </c:pt>
                <c:pt idx="20214">
                  <c:v>16.795999999999999</c:v>
                </c:pt>
                <c:pt idx="20215">
                  <c:v>16.797000000000001</c:v>
                </c:pt>
                <c:pt idx="20216">
                  <c:v>16.797999999999998</c:v>
                </c:pt>
                <c:pt idx="20217">
                  <c:v>16.797999999999998</c:v>
                </c:pt>
                <c:pt idx="20218">
                  <c:v>16.798999999999999</c:v>
                </c:pt>
                <c:pt idx="20219">
                  <c:v>16.8</c:v>
                </c:pt>
                <c:pt idx="20220">
                  <c:v>16.800999999999998</c:v>
                </c:pt>
                <c:pt idx="20221">
                  <c:v>16.802</c:v>
                </c:pt>
                <c:pt idx="20222">
                  <c:v>16.803000000000001</c:v>
                </c:pt>
                <c:pt idx="20223">
                  <c:v>16.803000000000001</c:v>
                </c:pt>
                <c:pt idx="20224">
                  <c:v>16.803999999999998</c:v>
                </c:pt>
                <c:pt idx="20225">
                  <c:v>16.805</c:v>
                </c:pt>
                <c:pt idx="20226">
                  <c:v>16.806000000000001</c:v>
                </c:pt>
                <c:pt idx="20227">
                  <c:v>16.806999999999999</c:v>
                </c:pt>
                <c:pt idx="20228">
                  <c:v>16.808</c:v>
                </c:pt>
                <c:pt idx="20229">
                  <c:v>16.808</c:v>
                </c:pt>
                <c:pt idx="20230">
                  <c:v>16.809000000000001</c:v>
                </c:pt>
                <c:pt idx="20231">
                  <c:v>16.809999999999999</c:v>
                </c:pt>
                <c:pt idx="20232">
                  <c:v>16.811</c:v>
                </c:pt>
                <c:pt idx="20233">
                  <c:v>16.812000000000001</c:v>
                </c:pt>
                <c:pt idx="20234">
                  <c:v>16.812999999999999</c:v>
                </c:pt>
                <c:pt idx="20235">
                  <c:v>16.812999999999999</c:v>
                </c:pt>
                <c:pt idx="20236">
                  <c:v>16.814</c:v>
                </c:pt>
                <c:pt idx="20237">
                  <c:v>16.815000000000001</c:v>
                </c:pt>
                <c:pt idx="20238">
                  <c:v>16.815999999999999</c:v>
                </c:pt>
                <c:pt idx="20239">
                  <c:v>16.817</c:v>
                </c:pt>
                <c:pt idx="20240">
                  <c:v>16.818000000000001</c:v>
                </c:pt>
                <c:pt idx="20241">
                  <c:v>16.818000000000001</c:v>
                </c:pt>
                <c:pt idx="20242">
                  <c:v>16.818999999999999</c:v>
                </c:pt>
                <c:pt idx="20243">
                  <c:v>16.82</c:v>
                </c:pt>
                <c:pt idx="20244">
                  <c:v>16.821000000000002</c:v>
                </c:pt>
                <c:pt idx="20245">
                  <c:v>16.821999999999999</c:v>
                </c:pt>
                <c:pt idx="20246">
                  <c:v>16.823</c:v>
                </c:pt>
                <c:pt idx="20247">
                  <c:v>16.823</c:v>
                </c:pt>
                <c:pt idx="20248">
                  <c:v>16.824000000000002</c:v>
                </c:pt>
                <c:pt idx="20249">
                  <c:v>16.824999999999999</c:v>
                </c:pt>
                <c:pt idx="20250">
                  <c:v>16.826000000000001</c:v>
                </c:pt>
                <c:pt idx="20251">
                  <c:v>16.827000000000002</c:v>
                </c:pt>
                <c:pt idx="20252">
                  <c:v>16.827999999999999</c:v>
                </c:pt>
                <c:pt idx="20253">
                  <c:v>16.827999999999999</c:v>
                </c:pt>
                <c:pt idx="20254">
                  <c:v>16.829000000000001</c:v>
                </c:pt>
                <c:pt idx="20255">
                  <c:v>16.829999999999998</c:v>
                </c:pt>
                <c:pt idx="20256">
                  <c:v>16.831</c:v>
                </c:pt>
                <c:pt idx="20257">
                  <c:v>16.832000000000001</c:v>
                </c:pt>
                <c:pt idx="20258">
                  <c:v>16.832999999999998</c:v>
                </c:pt>
                <c:pt idx="20259">
                  <c:v>16.832999999999998</c:v>
                </c:pt>
                <c:pt idx="20260">
                  <c:v>16.834</c:v>
                </c:pt>
                <c:pt idx="20261">
                  <c:v>16.835000000000001</c:v>
                </c:pt>
                <c:pt idx="20262">
                  <c:v>16.835999999999999</c:v>
                </c:pt>
                <c:pt idx="20263">
                  <c:v>16.837</c:v>
                </c:pt>
                <c:pt idx="20264">
                  <c:v>16.838000000000001</c:v>
                </c:pt>
                <c:pt idx="20265">
                  <c:v>16.838000000000001</c:v>
                </c:pt>
                <c:pt idx="20266">
                  <c:v>16.838999999999999</c:v>
                </c:pt>
                <c:pt idx="20267">
                  <c:v>16.84</c:v>
                </c:pt>
                <c:pt idx="20268">
                  <c:v>16.841000000000001</c:v>
                </c:pt>
                <c:pt idx="20269">
                  <c:v>16.841999999999999</c:v>
                </c:pt>
                <c:pt idx="20270">
                  <c:v>16.843</c:v>
                </c:pt>
                <c:pt idx="20271">
                  <c:v>16.843</c:v>
                </c:pt>
                <c:pt idx="20272">
                  <c:v>16.844000000000001</c:v>
                </c:pt>
                <c:pt idx="20273">
                  <c:v>16.844999999999999</c:v>
                </c:pt>
                <c:pt idx="20274">
                  <c:v>16.846</c:v>
                </c:pt>
                <c:pt idx="20275">
                  <c:v>16.847000000000001</c:v>
                </c:pt>
                <c:pt idx="20276">
                  <c:v>16.847000000000001</c:v>
                </c:pt>
                <c:pt idx="20277">
                  <c:v>16.847999999999999</c:v>
                </c:pt>
                <c:pt idx="20278">
                  <c:v>16.849</c:v>
                </c:pt>
                <c:pt idx="20279">
                  <c:v>16.850000000000001</c:v>
                </c:pt>
                <c:pt idx="20280">
                  <c:v>16.850999999999999</c:v>
                </c:pt>
                <c:pt idx="20281">
                  <c:v>16.852</c:v>
                </c:pt>
                <c:pt idx="20282">
                  <c:v>16.852</c:v>
                </c:pt>
                <c:pt idx="20283">
                  <c:v>16.853000000000002</c:v>
                </c:pt>
                <c:pt idx="20284">
                  <c:v>16.853999999999999</c:v>
                </c:pt>
                <c:pt idx="20285">
                  <c:v>16.855</c:v>
                </c:pt>
                <c:pt idx="20286">
                  <c:v>16.856000000000002</c:v>
                </c:pt>
                <c:pt idx="20287">
                  <c:v>16.856999999999999</c:v>
                </c:pt>
                <c:pt idx="20288">
                  <c:v>16.856999999999999</c:v>
                </c:pt>
                <c:pt idx="20289">
                  <c:v>16.858000000000001</c:v>
                </c:pt>
                <c:pt idx="20290">
                  <c:v>16.859000000000002</c:v>
                </c:pt>
                <c:pt idx="20291">
                  <c:v>16.86</c:v>
                </c:pt>
                <c:pt idx="20292">
                  <c:v>16.861000000000001</c:v>
                </c:pt>
                <c:pt idx="20293">
                  <c:v>16.861999999999998</c:v>
                </c:pt>
                <c:pt idx="20294">
                  <c:v>16.861999999999998</c:v>
                </c:pt>
                <c:pt idx="20295">
                  <c:v>16.863</c:v>
                </c:pt>
                <c:pt idx="20296">
                  <c:v>16.864000000000001</c:v>
                </c:pt>
                <c:pt idx="20297">
                  <c:v>16.864999999999998</c:v>
                </c:pt>
                <c:pt idx="20298">
                  <c:v>16.866</c:v>
                </c:pt>
                <c:pt idx="20299">
                  <c:v>16.867000000000001</c:v>
                </c:pt>
                <c:pt idx="20300">
                  <c:v>16.867000000000001</c:v>
                </c:pt>
                <c:pt idx="20301">
                  <c:v>16.867999999999999</c:v>
                </c:pt>
                <c:pt idx="20302">
                  <c:v>16.869</c:v>
                </c:pt>
                <c:pt idx="20303">
                  <c:v>16.87</c:v>
                </c:pt>
                <c:pt idx="20304">
                  <c:v>16.870999999999999</c:v>
                </c:pt>
                <c:pt idx="20305">
                  <c:v>16.872</c:v>
                </c:pt>
                <c:pt idx="20306">
                  <c:v>16.872</c:v>
                </c:pt>
                <c:pt idx="20307">
                  <c:v>16.873000000000001</c:v>
                </c:pt>
                <c:pt idx="20308">
                  <c:v>16.873999999999999</c:v>
                </c:pt>
                <c:pt idx="20309">
                  <c:v>16.875</c:v>
                </c:pt>
                <c:pt idx="20310">
                  <c:v>16.876000000000001</c:v>
                </c:pt>
                <c:pt idx="20311">
                  <c:v>16.876999999999999</c:v>
                </c:pt>
                <c:pt idx="20312">
                  <c:v>16.876999999999999</c:v>
                </c:pt>
                <c:pt idx="20313">
                  <c:v>16.878</c:v>
                </c:pt>
                <c:pt idx="20314">
                  <c:v>16.879000000000001</c:v>
                </c:pt>
                <c:pt idx="20315">
                  <c:v>16.88</c:v>
                </c:pt>
                <c:pt idx="20316">
                  <c:v>16.881</c:v>
                </c:pt>
                <c:pt idx="20317">
                  <c:v>16.882000000000001</c:v>
                </c:pt>
                <c:pt idx="20318">
                  <c:v>16.882000000000001</c:v>
                </c:pt>
                <c:pt idx="20319">
                  <c:v>16.882999999999999</c:v>
                </c:pt>
                <c:pt idx="20320">
                  <c:v>16.884</c:v>
                </c:pt>
                <c:pt idx="20321">
                  <c:v>16.885000000000002</c:v>
                </c:pt>
                <c:pt idx="20322">
                  <c:v>16.885999999999999</c:v>
                </c:pt>
                <c:pt idx="20323">
                  <c:v>16.887</c:v>
                </c:pt>
                <c:pt idx="20324">
                  <c:v>16.887</c:v>
                </c:pt>
                <c:pt idx="20325">
                  <c:v>16.888000000000002</c:v>
                </c:pt>
                <c:pt idx="20326">
                  <c:v>16.888999999999999</c:v>
                </c:pt>
                <c:pt idx="20327">
                  <c:v>16.89</c:v>
                </c:pt>
                <c:pt idx="20328">
                  <c:v>16.890999999999998</c:v>
                </c:pt>
                <c:pt idx="20329">
                  <c:v>16.891999999999999</c:v>
                </c:pt>
                <c:pt idx="20330">
                  <c:v>16.891999999999999</c:v>
                </c:pt>
                <c:pt idx="20331">
                  <c:v>16.893000000000001</c:v>
                </c:pt>
                <c:pt idx="20332">
                  <c:v>16.893999999999998</c:v>
                </c:pt>
                <c:pt idx="20333">
                  <c:v>16.895</c:v>
                </c:pt>
                <c:pt idx="20334">
                  <c:v>16.896000000000001</c:v>
                </c:pt>
                <c:pt idx="20335">
                  <c:v>16.896999999999998</c:v>
                </c:pt>
                <c:pt idx="20336">
                  <c:v>16.896999999999998</c:v>
                </c:pt>
                <c:pt idx="20337">
                  <c:v>16.898</c:v>
                </c:pt>
                <c:pt idx="20338">
                  <c:v>16.899000000000001</c:v>
                </c:pt>
                <c:pt idx="20339">
                  <c:v>16.899999999999999</c:v>
                </c:pt>
                <c:pt idx="20340">
                  <c:v>16.901</c:v>
                </c:pt>
                <c:pt idx="20341">
                  <c:v>16.902000000000001</c:v>
                </c:pt>
                <c:pt idx="20342">
                  <c:v>16.902000000000001</c:v>
                </c:pt>
                <c:pt idx="20343">
                  <c:v>16.902999999999999</c:v>
                </c:pt>
                <c:pt idx="20344">
                  <c:v>16.904</c:v>
                </c:pt>
                <c:pt idx="20345">
                  <c:v>16.905000000000001</c:v>
                </c:pt>
                <c:pt idx="20346">
                  <c:v>16.905999999999999</c:v>
                </c:pt>
                <c:pt idx="20347">
                  <c:v>16.907</c:v>
                </c:pt>
                <c:pt idx="20348">
                  <c:v>16.907</c:v>
                </c:pt>
                <c:pt idx="20349">
                  <c:v>16.908000000000001</c:v>
                </c:pt>
                <c:pt idx="20350">
                  <c:v>16.908999999999999</c:v>
                </c:pt>
                <c:pt idx="20351">
                  <c:v>16.91</c:v>
                </c:pt>
                <c:pt idx="20352">
                  <c:v>16.911000000000001</c:v>
                </c:pt>
                <c:pt idx="20353">
                  <c:v>16.911999999999999</c:v>
                </c:pt>
                <c:pt idx="20354">
                  <c:v>16.911999999999999</c:v>
                </c:pt>
                <c:pt idx="20355">
                  <c:v>16.913</c:v>
                </c:pt>
                <c:pt idx="20356">
                  <c:v>16.914000000000001</c:v>
                </c:pt>
                <c:pt idx="20357">
                  <c:v>16.914999999999999</c:v>
                </c:pt>
                <c:pt idx="20358">
                  <c:v>16.916</c:v>
                </c:pt>
                <c:pt idx="20359">
                  <c:v>16.917000000000002</c:v>
                </c:pt>
                <c:pt idx="20360">
                  <c:v>16.917000000000002</c:v>
                </c:pt>
                <c:pt idx="20361">
                  <c:v>16.917999999999999</c:v>
                </c:pt>
                <c:pt idx="20362">
                  <c:v>16.919</c:v>
                </c:pt>
                <c:pt idx="20363">
                  <c:v>16.920000000000002</c:v>
                </c:pt>
                <c:pt idx="20364">
                  <c:v>16.920999999999999</c:v>
                </c:pt>
                <c:pt idx="20365">
                  <c:v>16.922000000000001</c:v>
                </c:pt>
                <c:pt idx="20366">
                  <c:v>16.922000000000001</c:v>
                </c:pt>
                <c:pt idx="20367">
                  <c:v>16.922999999999998</c:v>
                </c:pt>
                <c:pt idx="20368">
                  <c:v>16.923999999999999</c:v>
                </c:pt>
                <c:pt idx="20369">
                  <c:v>16.925000000000001</c:v>
                </c:pt>
                <c:pt idx="20370">
                  <c:v>16.925999999999998</c:v>
                </c:pt>
                <c:pt idx="20371">
                  <c:v>16.925999999999998</c:v>
                </c:pt>
                <c:pt idx="20372">
                  <c:v>16.927</c:v>
                </c:pt>
                <c:pt idx="20373">
                  <c:v>16.928000000000001</c:v>
                </c:pt>
                <c:pt idx="20374">
                  <c:v>16.928999999999998</c:v>
                </c:pt>
                <c:pt idx="20375">
                  <c:v>16.93</c:v>
                </c:pt>
                <c:pt idx="20376">
                  <c:v>16.931000000000001</c:v>
                </c:pt>
                <c:pt idx="20377">
                  <c:v>16.931000000000001</c:v>
                </c:pt>
                <c:pt idx="20378">
                  <c:v>16.931999999999999</c:v>
                </c:pt>
                <c:pt idx="20379">
                  <c:v>16.933</c:v>
                </c:pt>
                <c:pt idx="20380">
                  <c:v>16.934000000000001</c:v>
                </c:pt>
                <c:pt idx="20381">
                  <c:v>16.934999999999999</c:v>
                </c:pt>
                <c:pt idx="20382">
                  <c:v>16.936</c:v>
                </c:pt>
                <c:pt idx="20383">
                  <c:v>16.936</c:v>
                </c:pt>
                <c:pt idx="20384">
                  <c:v>16.937000000000001</c:v>
                </c:pt>
                <c:pt idx="20385">
                  <c:v>16.937999999999999</c:v>
                </c:pt>
                <c:pt idx="20386">
                  <c:v>16.939</c:v>
                </c:pt>
                <c:pt idx="20387">
                  <c:v>16.940000000000001</c:v>
                </c:pt>
                <c:pt idx="20388">
                  <c:v>16.940999999999999</c:v>
                </c:pt>
                <c:pt idx="20389">
                  <c:v>16.940999999999999</c:v>
                </c:pt>
                <c:pt idx="20390">
                  <c:v>16.942</c:v>
                </c:pt>
                <c:pt idx="20391">
                  <c:v>16.943000000000001</c:v>
                </c:pt>
                <c:pt idx="20392">
                  <c:v>16.943999999999999</c:v>
                </c:pt>
                <c:pt idx="20393">
                  <c:v>16.945</c:v>
                </c:pt>
                <c:pt idx="20394">
                  <c:v>16.946000000000002</c:v>
                </c:pt>
                <c:pt idx="20395">
                  <c:v>16.946000000000002</c:v>
                </c:pt>
                <c:pt idx="20396">
                  <c:v>16.946999999999999</c:v>
                </c:pt>
                <c:pt idx="20397">
                  <c:v>16.948</c:v>
                </c:pt>
                <c:pt idx="20398">
                  <c:v>16.949000000000002</c:v>
                </c:pt>
                <c:pt idx="20399">
                  <c:v>16.95</c:v>
                </c:pt>
                <c:pt idx="20400">
                  <c:v>16.951000000000001</c:v>
                </c:pt>
                <c:pt idx="20401">
                  <c:v>16.951000000000001</c:v>
                </c:pt>
                <c:pt idx="20402">
                  <c:v>16.952000000000002</c:v>
                </c:pt>
                <c:pt idx="20403">
                  <c:v>16.952999999999999</c:v>
                </c:pt>
                <c:pt idx="20404">
                  <c:v>16.954000000000001</c:v>
                </c:pt>
                <c:pt idx="20405">
                  <c:v>16.954999999999998</c:v>
                </c:pt>
                <c:pt idx="20406">
                  <c:v>16.956</c:v>
                </c:pt>
                <c:pt idx="20407">
                  <c:v>16.956</c:v>
                </c:pt>
                <c:pt idx="20408">
                  <c:v>16.957000000000001</c:v>
                </c:pt>
                <c:pt idx="20409">
                  <c:v>16.957999999999998</c:v>
                </c:pt>
                <c:pt idx="20410">
                  <c:v>16.959</c:v>
                </c:pt>
                <c:pt idx="20411">
                  <c:v>16.96</c:v>
                </c:pt>
                <c:pt idx="20412">
                  <c:v>16.960999999999999</c:v>
                </c:pt>
                <c:pt idx="20413">
                  <c:v>16.960999999999999</c:v>
                </c:pt>
                <c:pt idx="20414">
                  <c:v>16.962</c:v>
                </c:pt>
                <c:pt idx="20415">
                  <c:v>16.963000000000001</c:v>
                </c:pt>
                <c:pt idx="20416">
                  <c:v>16.963999999999999</c:v>
                </c:pt>
                <c:pt idx="20417">
                  <c:v>16.965</c:v>
                </c:pt>
                <c:pt idx="20418">
                  <c:v>16.966000000000001</c:v>
                </c:pt>
                <c:pt idx="20419">
                  <c:v>16.966000000000001</c:v>
                </c:pt>
                <c:pt idx="20420">
                  <c:v>16.966999999999999</c:v>
                </c:pt>
                <c:pt idx="20421">
                  <c:v>16.968</c:v>
                </c:pt>
                <c:pt idx="20422">
                  <c:v>16.969000000000001</c:v>
                </c:pt>
                <c:pt idx="20423">
                  <c:v>16.97</c:v>
                </c:pt>
                <c:pt idx="20424">
                  <c:v>16.971</c:v>
                </c:pt>
                <c:pt idx="20425">
                  <c:v>16.971</c:v>
                </c:pt>
                <c:pt idx="20426">
                  <c:v>16.972000000000001</c:v>
                </c:pt>
                <c:pt idx="20427">
                  <c:v>16.972999999999999</c:v>
                </c:pt>
                <c:pt idx="20428">
                  <c:v>16.974</c:v>
                </c:pt>
                <c:pt idx="20429">
                  <c:v>16.975000000000001</c:v>
                </c:pt>
                <c:pt idx="20430">
                  <c:v>16.975999999999999</c:v>
                </c:pt>
                <c:pt idx="20431">
                  <c:v>16.975999999999999</c:v>
                </c:pt>
                <c:pt idx="20432">
                  <c:v>16.977</c:v>
                </c:pt>
                <c:pt idx="20433">
                  <c:v>16.978000000000002</c:v>
                </c:pt>
                <c:pt idx="20434">
                  <c:v>16.978999999999999</c:v>
                </c:pt>
                <c:pt idx="20435">
                  <c:v>16.98</c:v>
                </c:pt>
                <c:pt idx="20436">
                  <c:v>16.981000000000002</c:v>
                </c:pt>
                <c:pt idx="20437">
                  <c:v>16.981000000000002</c:v>
                </c:pt>
                <c:pt idx="20438">
                  <c:v>16.981999999999999</c:v>
                </c:pt>
                <c:pt idx="20439">
                  <c:v>16.983000000000001</c:v>
                </c:pt>
                <c:pt idx="20440">
                  <c:v>16.984000000000002</c:v>
                </c:pt>
                <c:pt idx="20441">
                  <c:v>16.984999999999999</c:v>
                </c:pt>
                <c:pt idx="20442">
                  <c:v>16.986000000000001</c:v>
                </c:pt>
                <c:pt idx="20443">
                  <c:v>16.986000000000001</c:v>
                </c:pt>
                <c:pt idx="20444">
                  <c:v>16.986999999999998</c:v>
                </c:pt>
                <c:pt idx="20445">
                  <c:v>16.988</c:v>
                </c:pt>
                <c:pt idx="20446">
                  <c:v>16.989000000000001</c:v>
                </c:pt>
                <c:pt idx="20447">
                  <c:v>16.989999999999998</c:v>
                </c:pt>
                <c:pt idx="20448">
                  <c:v>16.991</c:v>
                </c:pt>
                <c:pt idx="20449">
                  <c:v>16.991</c:v>
                </c:pt>
                <c:pt idx="20450">
                  <c:v>16.992000000000001</c:v>
                </c:pt>
                <c:pt idx="20451">
                  <c:v>16.992999999999999</c:v>
                </c:pt>
                <c:pt idx="20452">
                  <c:v>16.994</c:v>
                </c:pt>
                <c:pt idx="20453">
                  <c:v>16.995000000000001</c:v>
                </c:pt>
                <c:pt idx="20454">
                  <c:v>16.995999999999999</c:v>
                </c:pt>
                <c:pt idx="20455">
                  <c:v>16.995999999999999</c:v>
                </c:pt>
                <c:pt idx="20456">
                  <c:v>16.997</c:v>
                </c:pt>
                <c:pt idx="20457">
                  <c:v>16.998000000000001</c:v>
                </c:pt>
                <c:pt idx="20458">
                  <c:v>16.998999999999999</c:v>
                </c:pt>
                <c:pt idx="20459">
                  <c:v>17</c:v>
                </c:pt>
                <c:pt idx="20460">
                  <c:v>17.001000000000001</c:v>
                </c:pt>
                <c:pt idx="20461">
                  <c:v>17.001000000000001</c:v>
                </c:pt>
                <c:pt idx="20462">
                  <c:v>17.001999999999999</c:v>
                </c:pt>
                <c:pt idx="20463">
                  <c:v>17.003</c:v>
                </c:pt>
                <c:pt idx="20464">
                  <c:v>17.004000000000001</c:v>
                </c:pt>
                <c:pt idx="20465">
                  <c:v>17.004999999999999</c:v>
                </c:pt>
                <c:pt idx="20466">
                  <c:v>17.004999999999999</c:v>
                </c:pt>
                <c:pt idx="20467">
                  <c:v>17.006</c:v>
                </c:pt>
                <c:pt idx="20468">
                  <c:v>17.007000000000001</c:v>
                </c:pt>
                <c:pt idx="20469">
                  <c:v>17.007999999999999</c:v>
                </c:pt>
                <c:pt idx="20470">
                  <c:v>17.009</c:v>
                </c:pt>
                <c:pt idx="20471">
                  <c:v>17.010000000000002</c:v>
                </c:pt>
                <c:pt idx="20472">
                  <c:v>17.010000000000002</c:v>
                </c:pt>
                <c:pt idx="20473">
                  <c:v>17.010999999999999</c:v>
                </c:pt>
                <c:pt idx="20474">
                  <c:v>17.012</c:v>
                </c:pt>
                <c:pt idx="20475">
                  <c:v>17.013000000000002</c:v>
                </c:pt>
                <c:pt idx="20476">
                  <c:v>17.013999999999999</c:v>
                </c:pt>
                <c:pt idx="20477">
                  <c:v>17.015000000000001</c:v>
                </c:pt>
                <c:pt idx="20478">
                  <c:v>17.015000000000001</c:v>
                </c:pt>
                <c:pt idx="20479">
                  <c:v>17.015999999999998</c:v>
                </c:pt>
                <c:pt idx="20480">
                  <c:v>17.016999999999999</c:v>
                </c:pt>
                <c:pt idx="20481">
                  <c:v>17.018000000000001</c:v>
                </c:pt>
                <c:pt idx="20482">
                  <c:v>17.018999999999998</c:v>
                </c:pt>
                <c:pt idx="20483">
                  <c:v>17.02</c:v>
                </c:pt>
                <c:pt idx="20484">
                  <c:v>17.02</c:v>
                </c:pt>
                <c:pt idx="20485">
                  <c:v>17.021000000000001</c:v>
                </c:pt>
                <c:pt idx="20486">
                  <c:v>17.021999999999998</c:v>
                </c:pt>
                <c:pt idx="20487">
                  <c:v>17.023</c:v>
                </c:pt>
                <c:pt idx="20488">
                  <c:v>17.024000000000001</c:v>
                </c:pt>
                <c:pt idx="20489">
                  <c:v>17.024999999999999</c:v>
                </c:pt>
                <c:pt idx="20490">
                  <c:v>17.024999999999999</c:v>
                </c:pt>
                <c:pt idx="20491">
                  <c:v>17.026</c:v>
                </c:pt>
                <c:pt idx="20492">
                  <c:v>17.027000000000001</c:v>
                </c:pt>
                <c:pt idx="20493">
                  <c:v>17.027999999999999</c:v>
                </c:pt>
                <c:pt idx="20494">
                  <c:v>17.029</c:v>
                </c:pt>
                <c:pt idx="20495">
                  <c:v>17.03</c:v>
                </c:pt>
                <c:pt idx="20496">
                  <c:v>17.03</c:v>
                </c:pt>
                <c:pt idx="20497">
                  <c:v>17.030999999999999</c:v>
                </c:pt>
                <c:pt idx="20498">
                  <c:v>17.032</c:v>
                </c:pt>
                <c:pt idx="20499">
                  <c:v>17.033000000000001</c:v>
                </c:pt>
                <c:pt idx="20500">
                  <c:v>17.033999999999999</c:v>
                </c:pt>
                <c:pt idx="20501">
                  <c:v>17.035</c:v>
                </c:pt>
                <c:pt idx="20502">
                  <c:v>17.035</c:v>
                </c:pt>
                <c:pt idx="20503">
                  <c:v>17.036000000000001</c:v>
                </c:pt>
                <c:pt idx="20504">
                  <c:v>17.036999999999999</c:v>
                </c:pt>
                <c:pt idx="20505">
                  <c:v>17.038</c:v>
                </c:pt>
                <c:pt idx="20506">
                  <c:v>17.039000000000001</c:v>
                </c:pt>
                <c:pt idx="20507">
                  <c:v>17.04</c:v>
                </c:pt>
                <c:pt idx="20508">
                  <c:v>17.04</c:v>
                </c:pt>
                <c:pt idx="20509">
                  <c:v>17.041</c:v>
                </c:pt>
                <c:pt idx="20510">
                  <c:v>17.042000000000002</c:v>
                </c:pt>
                <c:pt idx="20511">
                  <c:v>17.042999999999999</c:v>
                </c:pt>
                <c:pt idx="20512">
                  <c:v>17.044</c:v>
                </c:pt>
                <c:pt idx="20513">
                  <c:v>17.045000000000002</c:v>
                </c:pt>
                <c:pt idx="20514">
                  <c:v>17.045000000000002</c:v>
                </c:pt>
                <c:pt idx="20515">
                  <c:v>17.045999999999999</c:v>
                </c:pt>
                <c:pt idx="20516">
                  <c:v>17.047000000000001</c:v>
                </c:pt>
                <c:pt idx="20517">
                  <c:v>17.047999999999998</c:v>
                </c:pt>
                <c:pt idx="20518">
                  <c:v>17.048999999999999</c:v>
                </c:pt>
                <c:pt idx="20519">
                  <c:v>17.05</c:v>
                </c:pt>
                <c:pt idx="20520">
                  <c:v>17.05</c:v>
                </c:pt>
                <c:pt idx="20521">
                  <c:v>17.050999999999998</c:v>
                </c:pt>
                <c:pt idx="20522">
                  <c:v>17.052</c:v>
                </c:pt>
                <c:pt idx="20523">
                  <c:v>17.053000000000001</c:v>
                </c:pt>
                <c:pt idx="20524">
                  <c:v>17.053999999999998</c:v>
                </c:pt>
                <c:pt idx="20525">
                  <c:v>17.055</c:v>
                </c:pt>
                <c:pt idx="20526">
                  <c:v>17.055</c:v>
                </c:pt>
                <c:pt idx="20527">
                  <c:v>17.056000000000001</c:v>
                </c:pt>
                <c:pt idx="20528">
                  <c:v>17.056999999999999</c:v>
                </c:pt>
                <c:pt idx="20529">
                  <c:v>17.058</c:v>
                </c:pt>
                <c:pt idx="20530">
                  <c:v>17.059000000000001</c:v>
                </c:pt>
                <c:pt idx="20531">
                  <c:v>17.059999999999999</c:v>
                </c:pt>
                <c:pt idx="20532">
                  <c:v>17.059999999999999</c:v>
                </c:pt>
                <c:pt idx="20533">
                  <c:v>17.061</c:v>
                </c:pt>
                <c:pt idx="20534">
                  <c:v>17.062000000000001</c:v>
                </c:pt>
                <c:pt idx="20535">
                  <c:v>17.062999999999999</c:v>
                </c:pt>
                <c:pt idx="20536">
                  <c:v>17.064</c:v>
                </c:pt>
                <c:pt idx="20537">
                  <c:v>17.065000000000001</c:v>
                </c:pt>
                <c:pt idx="20538">
                  <c:v>17.065000000000001</c:v>
                </c:pt>
                <c:pt idx="20539">
                  <c:v>17.065999999999999</c:v>
                </c:pt>
                <c:pt idx="20540">
                  <c:v>17.067</c:v>
                </c:pt>
                <c:pt idx="20541">
                  <c:v>17.068000000000001</c:v>
                </c:pt>
                <c:pt idx="20542">
                  <c:v>17.068999999999999</c:v>
                </c:pt>
                <c:pt idx="20543">
                  <c:v>17.07</c:v>
                </c:pt>
                <c:pt idx="20544">
                  <c:v>17.07</c:v>
                </c:pt>
                <c:pt idx="20545">
                  <c:v>17.071000000000002</c:v>
                </c:pt>
                <c:pt idx="20546">
                  <c:v>17.071999999999999</c:v>
                </c:pt>
                <c:pt idx="20547">
                  <c:v>17.073</c:v>
                </c:pt>
                <c:pt idx="20548">
                  <c:v>17.074000000000002</c:v>
                </c:pt>
                <c:pt idx="20549">
                  <c:v>17.074999999999999</c:v>
                </c:pt>
                <c:pt idx="20550">
                  <c:v>17.074999999999999</c:v>
                </c:pt>
                <c:pt idx="20551">
                  <c:v>17.076000000000001</c:v>
                </c:pt>
                <c:pt idx="20552">
                  <c:v>17.077000000000002</c:v>
                </c:pt>
                <c:pt idx="20553">
                  <c:v>17.077999999999999</c:v>
                </c:pt>
                <c:pt idx="20554">
                  <c:v>17.079000000000001</c:v>
                </c:pt>
                <c:pt idx="20555">
                  <c:v>17.079999999999998</c:v>
                </c:pt>
                <c:pt idx="20556">
                  <c:v>17.079999999999998</c:v>
                </c:pt>
                <c:pt idx="20557">
                  <c:v>17.081</c:v>
                </c:pt>
                <c:pt idx="20558">
                  <c:v>17.082000000000001</c:v>
                </c:pt>
                <c:pt idx="20559">
                  <c:v>17.082999999999998</c:v>
                </c:pt>
                <c:pt idx="20560">
                  <c:v>17.084</c:v>
                </c:pt>
                <c:pt idx="20561">
                  <c:v>17.084</c:v>
                </c:pt>
                <c:pt idx="20562">
                  <c:v>17.085000000000001</c:v>
                </c:pt>
                <c:pt idx="20563">
                  <c:v>17.085999999999999</c:v>
                </c:pt>
                <c:pt idx="20564">
                  <c:v>17.087</c:v>
                </c:pt>
                <c:pt idx="20565">
                  <c:v>17.088000000000001</c:v>
                </c:pt>
                <c:pt idx="20566">
                  <c:v>17.088999999999999</c:v>
                </c:pt>
                <c:pt idx="20567">
                  <c:v>17.088999999999999</c:v>
                </c:pt>
                <c:pt idx="20568">
                  <c:v>17.09</c:v>
                </c:pt>
                <c:pt idx="20569">
                  <c:v>17.091000000000001</c:v>
                </c:pt>
                <c:pt idx="20570">
                  <c:v>17.091999999999999</c:v>
                </c:pt>
                <c:pt idx="20571">
                  <c:v>17.093</c:v>
                </c:pt>
                <c:pt idx="20572">
                  <c:v>17.094000000000001</c:v>
                </c:pt>
                <c:pt idx="20573">
                  <c:v>17.094000000000001</c:v>
                </c:pt>
                <c:pt idx="20574">
                  <c:v>17.094999999999999</c:v>
                </c:pt>
                <c:pt idx="20575">
                  <c:v>17.096</c:v>
                </c:pt>
                <c:pt idx="20576">
                  <c:v>17.097000000000001</c:v>
                </c:pt>
                <c:pt idx="20577">
                  <c:v>17.097999999999999</c:v>
                </c:pt>
                <c:pt idx="20578">
                  <c:v>17.099</c:v>
                </c:pt>
                <c:pt idx="20579">
                  <c:v>17.099</c:v>
                </c:pt>
                <c:pt idx="20580">
                  <c:v>17.100000000000001</c:v>
                </c:pt>
                <c:pt idx="20581">
                  <c:v>17.100999999999999</c:v>
                </c:pt>
                <c:pt idx="20582">
                  <c:v>17.102</c:v>
                </c:pt>
                <c:pt idx="20583">
                  <c:v>17.103000000000002</c:v>
                </c:pt>
                <c:pt idx="20584">
                  <c:v>17.103999999999999</c:v>
                </c:pt>
                <c:pt idx="20585">
                  <c:v>17.103999999999999</c:v>
                </c:pt>
                <c:pt idx="20586">
                  <c:v>17.105</c:v>
                </c:pt>
                <c:pt idx="20587">
                  <c:v>17.106000000000002</c:v>
                </c:pt>
                <c:pt idx="20588">
                  <c:v>17.106999999999999</c:v>
                </c:pt>
                <c:pt idx="20589">
                  <c:v>17.108000000000001</c:v>
                </c:pt>
                <c:pt idx="20590">
                  <c:v>17.109000000000002</c:v>
                </c:pt>
                <c:pt idx="20591">
                  <c:v>17.109000000000002</c:v>
                </c:pt>
                <c:pt idx="20592">
                  <c:v>17.11</c:v>
                </c:pt>
                <c:pt idx="20593">
                  <c:v>17.111000000000001</c:v>
                </c:pt>
                <c:pt idx="20594">
                  <c:v>17.111999999999998</c:v>
                </c:pt>
                <c:pt idx="20595">
                  <c:v>17.113</c:v>
                </c:pt>
                <c:pt idx="20596">
                  <c:v>17.114000000000001</c:v>
                </c:pt>
                <c:pt idx="20597">
                  <c:v>17.114000000000001</c:v>
                </c:pt>
                <c:pt idx="20598">
                  <c:v>17.114999999999998</c:v>
                </c:pt>
                <c:pt idx="20599">
                  <c:v>17.116</c:v>
                </c:pt>
                <c:pt idx="20600">
                  <c:v>17.117000000000001</c:v>
                </c:pt>
                <c:pt idx="20601">
                  <c:v>17.117999999999999</c:v>
                </c:pt>
                <c:pt idx="20602">
                  <c:v>17.119</c:v>
                </c:pt>
                <c:pt idx="20603">
                  <c:v>17.119</c:v>
                </c:pt>
                <c:pt idx="20604">
                  <c:v>17.12</c:v>
                </c:pt>
                <c:pt idx="20605">
                  <c:v>17.120999999999999</c:v>
                </c:pt>
                <c:pt idx="20606">
                  <c:v>17.122</c:v>
                </c:pt>
                <c:pt idx="20607">
                  <c:v>17.123000000000001</c:v>
                </c:pt>
                <c:pt idx="20608">
                  <c:v>17.123999999999999</c:v>
                </c:pt>
                <c:pt idx="20609">
                  <c:v>17.123999999999999</c:v>
                </c:pt>
                <c:pt idx="20610">
                  <c:v>17.125</c:v>
                </c:pt>
                <c:pt idx="20611">
                  <c:v>17.126000000000001</c:v>
                </c:pt>
                <c:pt idx="20612">
                  <c:v>17.126999999999999</c:v>
                </c:pt>
                <c:pt idx="20613">
                  <c:v>17.128</c:v>
                </c:pt>
                <c:pt idx="20614">
                  <c:v>17.129000000000001</c:v>
                </c:pt>
                <c:pt idx="20615">
                  <c:v>17.129000000000001</c:v>
                </c:pt>
                <c:pt idx="20616">
                  <c:v>17.13</c:v>
                </c:pt>
                <c:pt idx="20617">
                  <c:v>17.131</c:v>
                </c:pt>
                <c:pt idx="20618">
                  <c:v>17.132000000000001</c:v>
                </c:pt>
                <c:pt idx="20619">
                  <c:v>17.132999999999999</c:v>
                </c:pt>
                <c:pt idx="20620">
                  <c:v>17.134</c:v>
                </c:pt>
                <c:pt idx="20621">
                  <c:v>17.134</c:v>
                </c:pt>
                <c:pt idx="20622">
                  <c:v>17.135000000000002</c:v>
                </c:pt>
                <c:pt idx="20623">
                  <c:v>17.135999999999999</c:v>
                </c:pt>
                <c:pt idx="20624">
                  <c:v>17.137</c:v>
                </c:pt>
                <c:pt idx="20625">
                  <c:v>17.138000000000002</c:v>
                </c:pt>
                <c:pt idx="20626">
                  <c:v>17.138999999999999</c:v>
                </c:pt>
                <c:pt idx="20627">
                  <c:v>17.138999999999999</c:v>
                </c:pt>
                <c:pt idx="20628">
                  <c:v>17.14</c:v>
                </c:pt>
                <c:pt idx="20629">
                  <c:v>17.140999999999998</c:v>
                </c:pt>
                <c:pt idx="20630">
                  <c:v>17.141999999999999</c:v>
                </c:pt>
                <c:pt idx="20631">
                  <c:v>17.143000000000001</c:v>
                </c:pt>
                <c:pt idx="20632">
                  <c:v>17.143999999999998</c:v>
                </c:pt>
                <c:pt idx="20633">
                  <c:v>17.143999999999998</c:v>
                </c:pt>
                <c:pt idx="20634">
                  <c:v>17.145</c:v>
                </c:pt>
                <c:pt idx="20635">
                  <c:v>17.146000000000001</c:v>
                </c:pt>
                <c:pt idx="20636">
                  <c:v>17.146999999999998</c:v>
                </c:pt>
                <c:pt idx="20637">
                  <c:v>17.148</c:v>
                </c:pt>
                <c:pt idx="20638">
                  <c:v>17.149000000000001</c:v>
                </c:pt>
                <c:pt idx="20639">
                  <c:v>17.149000000000001</c:v>
                </c:pt>
                <c:pt idx="20640">
                  <c:v>17.149999999999999</c:v>
                </c:pt>
                <c:pt idx="20641">
                  <c:v>17.151</c:v>
                </c:pt>
                <c:pt idx="20642">
                  <c:v>17.152000000000001</c:v>
                </c:pt>
                <c:pt idx="20643">
                  <c:v>17.152999999999999</c:v>
                </c:pt>
                <c:pt idx="20644">
                  <c:v>17.154</c:v>
                </c:pt>
                <c:pt idx="20645">
                  <c:v>17.154</c:v>
                </c:pt>
                <c:pt idx="20646">
                  <c:v>17.155000000000001</c:v>
                </c:pt>
                <c:pt idx="20647">
                  <c:v>17.155999999999999</c:v>
                </c:pt>
                <c:pt idx="20648">
                  <c:v>17.157</c:v>
                </c:pt>
                <c:pt idx="20649">
                  <c:v>17.158000000000001</c:v>
                </c:pt>
                <c:pt idx="20650">
                  <c:v>17.158999999999999</c:v>
                </c:pt>
                <c:pt idx="20651">
                  <c:v>17.158999999999999</c:v>
                </c:pt>
                <c:pt idx="20652">
                  <c:v>17.16</c:v>
                </c:pt>
                <c:pt idx="20653">
                  <c:v>17.161000000000001</c:v>
                </c:pt>
                <c:pt idx="20654">
                  <c:v>17.161999999999999</c:v>
                </c:pt>
                <c:pt idx="20655">
                  <c:v>17.163</c:v>
                </c:pt>
                <c:pt idx="20656">
                  <c:v>17.163</c:v>
                </c:pt>
                <c:pt idx="20657">
                  <c:v>17.164000000000001</c:v>
                </c:pt>
                <c:pt idx="20658">
                  <c:v>17.164999999999999</c:v>
                </c:pt>
                <c:pt idx="20659">
                  <c:v>17.166</c:v>
                </c:pt>
                <c:pt idx="20660">
                  <c:v>17.167000000000002</c:v>
                </c:pt>
                <c:pt idx="20661">
                  <c:v>17.167999999999999</c:v>
                </c:pt>
                <c:pt idx="20662">
                  <c:v>17.167999999999999</c:v>
                </c:pt>
                <c:pt idx="20663">
                  <c:v>17.169</c:v>
                </c:pt>
                <c:pt idx="20664">
                  <c:v>17.170000000000002</c:v>
                </c:pt>
                <c:pt idx="20665">
                  <c:v>17.170999999999999</c:v>
                </c:pt>
                <c:pt idx="20666">
                  <c:v>17.172000000000001</c:v>
                </c:pt>
                <c:pt idx="20667">
                  <c:v>17.172999999999998</c:v>
                </c:pt>
                <c:pt idx="20668">
                  <c:v>17.172999999999998</c:v>
                </c:pt>
                <c:pt idx="20669">
                  <c:v>17.173999999999999</c:v>
                </c:pt>
                <c:pt idx="20670">
                  <c:v>17.175000000000001</c:v>
                </c:pt>
                <c:pt idx="20671">
                  <c:v>17.175999999999998</c:v>
                </c:pt>
                <c:pt idx="20672">
                  <c:v>17.177</c:v>
                </c:pt>
                <c:pt idx="20673">
                  <c:v>17.178000000000001</c:v>
                </c:pt>
                <c:pt idx="20674">
                  <c:v>17.178000000000001</c:v>
                </c:pt>
                <c:pt idx="20675">
                  <c:v>17.178999999999998</c:v>
                </c:pt>
                <c:pt idx="20676">
                  <c:v>17.18</c:v>
                </c:pt>
                <c:pt idx="20677">
                  <c:v>17.181000000000001</c:v>
                </c:pt>
                <c:pt idx="20678">
                  <c:v>17.181999999999999</c:v>
                </c:pt>
                <c:pt idx="20679">
                  <c:v>17.183</c:v>
                </c:pt>
                <c:pt idx="20680">
                  <c:v>17.183</c:v>
                </c:pt>
                <c:pt idx="20681">
                  <c:v>17.184000000000001</c:v>
                </c:pt>
                <c:pt idx="20682">
                  <c:v>17.184999999999999</c:v>
                </c:pt>
                <c:pt idx="20683">
                  <c:v>17.186</c:v>
                </c:pt>
                <c:pt idx="20684">
                  <c:v>17.187000000000001</c:v>
                </c:pt>
                <c:pt idx="20685">
                  <c:v>17.187999999999999</c:v>
                </c:pt>
                <c:pt idx="20686">
                  <c:v>17.187999999999999</c:v>
                </c:pt>
                <c:pt idx="20687">
                  <c:v>17.189</c:v>
                </c:pt>
                <c:pt idx="20688">
                  <c:v>17.190000000000001</c:v>
                </c:pt>
                <c:pt idx="20689">
                  <c:v>17.190999999999999</c:v>
                </c:pt>
                <c:pt idx="20690">
                  <c:v>17.192</c:v>
                </c:pt>
                <c:pt idx="20691">
                  <c:v>17.193000000000001</c:v>
                </c:pt>
                <c:pt idx="20692">
                  <c:v>17.193000000000001</c:v>
                </c:pt>
                <c:pt idx="20693">
                  <c:v>17.193999999999999</c:v>
                </c:pt>
                <c:pt idx="20694">
                  <c:v>17.195</c:v>
                </c:pt>
                <c:pt idx="20695">
                  <c:v>17.196000000000002</c:v>
                </c:pt>
                <c:pt idx="20696">
                  <c:v>17.196999999999999</c:v>
                </c:pt>
                <c:pt idx="20697">
                  <c:v>17.198</c:v>
                </c:pt>
                <c:pt idx="20698">
                  <c:v>17.198</c:v>
                </c:pt>
                <c:pt idx="20699">
                  <c:v>17.199000000000002</c:v>
                </c:pt>
                <c:pt idx="20700">
                  <c:v>17.2</c:v>
                </c:pt>
                <c:pt idx="20701">
                  <c:v>17.201000000000001</c:v>
                </c:pt>
                <c:pt idx="20702">
                  <c:v>17.202000000000002</c:v>
                </c:pt>
                <c:pt idx="20703">
                  <c:v>17.202999999999999</c:v>
                </c:pt>
                <c:pt idx="20704">
                  <c:v>17.202999999999999</c:v>
                </c:pt>
                <c:pt idx="20705">
                  <c:v>17.204000000000001</c:v>
                </c:pt>
                <c:pt idx="20706">
                  <c:v>17.204999999999998</c:v>
                </c:pt>
                <c:pt idx="20707">
                  <c:v>17.206</c:v>
                </c:pt>
                <c:pt idx="20708">
                  <c:v>17.207000000000001</c:v>
                </c:pt>
                <c:pt idx="20709">
                  <c:v>17.207999999999998</c:v>
                </c:pt>
                <c:pt idx="20710">
                  <c:v>17.207999999999998</c:v>
                </c:pt>
                <c:pt idx="20711">
                  <c:v>17.209</c:v>
                </c:pt>
                <c:pt idx="20712">
                  <c:v>17.21</c:v>
                </c:pt>
                <c:pt idx="20713">
                  <c:v>17.210999999999999</c:v>
                </c:pt>
                <c:pt idx="20714">
                  <c:v>17.212</c:v>
                </c:pt>
                <c:pt idx="20715">
                  <c:v>17.213000000000001</c:v>
                </c:pt>
                <c:pt idx="20716">
                  <c:v>17.213000000000001</c:v>
                </c:pt>
                <c:pt idx="20717">
                  <c:v>17.213999999999999</c:v>
                </c:pt>
                <c:pt idx="20718">
                  <c:v>17.215</c:v>
                </c:pt>
                <c:pt idx="20719">
                  <c:v>17.216000000000001</c:v>
                </c:pt>
                <c:pt idx="20720">
                  <c:v>17.216999999999999</c:v>
                </c:pt>
                <c:pt idx="20721">
                  <c:v>17.218</c:v>
                </c:pt>
                <c:pt idx="20722">
                  <c:v>17.218</c:v>
                </c:pt>
                <c:pt idx="20723">
                  <c:v>17.219000000000001</c:v>
                </c:pt>
                <c:pt idx="20724">
                  <c:v>17.22</c:v>
                </c:pt>
                <c:pt idx="20725">
                  <c:v>17.221</c:v>
                </c:pt>
                <c:pt idx="20726">
                  <c:v>17.222000000000001</c:v>
                </c:pt>
                <c:pt idx="20727">
                  <c:v>17.222999999999999</c:v>
                </c:pt>
                <c:pt idx="20728">
                  <c:v>17.222999999999999</c:v>
                </c:pt>
                <c:pt idx="20729">
                  <c:v>17.224</c:v>
                </c:pt>
                <c:pt idx="20730">
                  <c:v>17.225000000000001</c:v>
                </c:pt>
                <c:pt idx="20731">
                  <c:v>17.225999999999999</c:v>
                </c:pt>
                <c:pt idx="20732">
                  <c:v>17.227</c:v>
                </c:pt>
                <c:pt idx="20733">
                  <c:v>17.228000000000002</c:v>
                </c:pt>
                <c:pt idx="20734">
                  <c:v>17.228000000000002</c:v>
                </c:pt>
                <c:pt idx="20735">
                  <c:v>17.228999999999999</c:v>
                </c:pt>
                <c:pt idx="20736">
                  <c:v>17.23</c:v>
                </c:pt>
                <c:pt idx="20737">
                  <c:v>17.231000000000002</c:v>
                </c:pt>
                <c:pt idx="20738">
                  <c:v>17.231999999999999</c:v>
                </c:pt>
                <c:pt idx="20739">
                  <c:v>17.233000000000001</c:v>
                </c:pt>
                <c:pt idx="20740">
                  <c:v>17.233000000000001</c:v>
                </c:pt>
                <c:pt idx="20741">
                  <c:v>17.234000000000002</c:v>
                </c:pt>
                <c:pt idx="20742">
                  <c:v>17.234999999999999</c:v>
                </c:pt>
                <c:pt idx="20743">
                  <c:v>17.236000000000001</c:v>
                </c:pt>
                <c:pt idx="20744">
                  <c:v>17.236999999999998</c:v>
                </c:pt>
                <c:pt idx="20745">
                  <c:v>17.238</c:v>
                </c:pt>
                <c:pt idx="20746">
                  <c:v>17.238</c:v>
                </c:pt>
                <c:pt idx="20747">
                  <c:v>17.239000000000001</c:v>
                </c:pt>
                <c:pt idx="20748">
                  <c:v>17.239999999999998</c:v>
                </c:pt>
                <c:pt idx="20749">
                  <c:v>17.241</c:v>
                </c:pt>
                <c:pt idx="20750">
                  <c:v>17.242000000000001</c:v>
                </c:pt>
                <c:pt idx="20751">
                  <c:v>17.242999999999999</c:v>
                </c:pt>
                <c:pt idx="20752">
                  <c:v>17.242999999999999</c:v>
                </c:pt>
                <c:pt idx="20753">
                  <c:v>17.244</c:v>
                </c:pt>
                <c:pt idx="20754">
                  <c:v>17.245000000000001</c:v>
                </c:pt>
                <c:pt idx="20755">
                  <c:v>17.245999999999999</c:v>
                </c:pt>
                <c:pt idx="20756">
                  <c:v>17.247</c:v>
                </c:pt>
                <c:pt idx="20757">
                  <c:v>17.247</c:v>
                </c:pt>
                <c:pt idx="20758">
                  <c:v>17.248000000000001</c:v>
                </c:pt>
                <c:pt idx="20759">
                  <c:v>17.248999999999999</c:v>
                </c:pt>
                <c:pt idx="20760">
                  <c:v>17.25</c:v>
                </c:pt>
                <c:pt idx="20761">
                  <c:v>17.251000000000001</c:v>
                </c:pt>
                <c:pt idx="20762">
                  <c:v>17.251999999999999</c:v>
                </c:pt>
                <c:pt idx="20763">
                  <c:v>17.251999999999999</c:v>
                </c:pt>
                <c:pt idx="20764">
                  <c:v>17.253</c:v>
                </c:pt>
                <c:pt idx="20765">
                  <c:v>17.254000000000001</c:v>
                </c:pt>
                <c:pt idx="20766">
                  <c:v>17.254999999999999</c:v>
                </c:pt>
                <c:pt idx="20767">
                  <c:v>17.256</c:v>
                </c:pt>
                <c:pt idx="20768">
                  <c:v>17.257000000000001</c:v>
                </c:pt>
                <c:pt idx="20769">
                  <c:v>17.257000000000001</c:v>
                </c:pt>
                <c:pt idx="20770">
                  <c:v>17.257999999999999</c:v>
                </c:pt>
                <c:pt idx="20771">
                  <c:v>17.259</c:v>
                </c:pt>
                <c:pt idx="20772">
                  <c:v>17.260000000000002</c:v>
                </c:pt>
                <c:pt idx="20773">
                  <c:v>17.260999999999999</c:v>
                </c:pt>
                <c:pt idx="20774">
                  <c:v>17.262</c:v>
                </c:pt>
                <c:pt idx="20775">
                  <c:v>17.262</c:v>
                </c:pt>
                <c:pt idx="20776">
                  <c:v>17.263000000000002</c:v>
                </c:pt>
                <c:pt idx="20777">
                  <c:v>17.263999999999999</c:v>
                </c:pt>
                <c:pt idx="20778">
                  <c:v>17.265000000000001</c:v>
                </c:pt>
                <c:pt idx="20779">
                  <c:v>17.265999999999998</c:v>
                </c:pt>
                <c:pt idx="20780">
                  <c:v>17.266999999999999</c:v>
                </c:pt>
                <c:pt idx="20781">
                  <c:v>17.266999999999999</c:v>
                </c:pt>
                <c:pt idx="20782">
                  <c:v>17.268000000000001</c:v>
                </c:pt>
                <c:pt idx="20783">
                  <c:v>17.268999999999998</c:v>
                </c:pt>
                <c:pt idx="20784">
                  <c:v>17.27</c:v>
                </c:pt>
                <c:pt idx="20785">
                  <c:v>17.271000000000001</c:v>
                </c:pt>
                <c:pt idx="20786">
                  <c:v>17.271999999999998</c:v>
                </c:pt>
                <c:pt idx="20787">
                  <c:v>17.271999999999998</c:v>
                </c:pt>
                <c:pt idx="20788">
                  <c:v>17.273</c:v>
                </c:pt>
                <c:pt idx="20789">
                  <c:v>17.274000000000001</c:v>
                </c:pt>
                <c:pt idx="20790">
                  <c:v>17.274999999999999</c:v>
                </c:pt>
                <c:pt idx="20791">
                  <c:v>17.276</c:v>
                </c:pt>
                <c:pt idx="20792">
                  <c:v>17.277000000000001</c:v>
                </c:pt>
                <c:pt idx="20793">
                  <c:v>17.277000000000001</c:v>
                </c:pt>
                <c:pt idx="20794">
                  <c:v>17.277999999999999</c:v>
                </c:pt>
                <c:pt idx="20795">
                  <c:v>17.279</c:v>
                </c:pt>
                <c:pt idx="20796">
                  <c:v>17.28</c:v>
                </c:pt>
                <c:pt idx="20797">
                  <c:v>17.280999999999999</c:v>
                </c:pt>
                <c:pt idx="20798">
                  <c:v>17.282</c:v>
                </c:pt>
                <c:pt idx="20799">
                  <c:v>17.282</c:v>
                </c:pt>
                <c:pt idx="20800">
                  <c:v>17.283000000000001</c:v>
                </c:pt>
                <c:pt idx="20801">
                  <c:v>17.283999999999999</c:v>
                </c:pt>
                <c:pt idx="20802">
                  <c:v>17.285</c:v>
                </c:pt>
                <c:pt idx="20803">
                  <c:v>17.286000000000001</c:v>
                </c:pt>
                <c:pt idx="20804">
                  <c:v>17.286999999999999</c:v>
                </c:pt>
                <c:pt idx="20805">
                  <c:v>17.286999999999999</c:v>
                </c:pt>
                <c:pt idx="20806">
                  <c:v>17.288</c:v>
                </c:pt>
                <c:pt idx="20807">
                  <c:v>17.289000000000001</c:v>
                </c:pt>
                <c:pt idx="20808">
                  <c:v>17.29</c:v>
                </c:pt>
                <c:pt idx="20809">
                  <c:v>17.291</c:v>
                </c:pt>
                <c:pt idx="20810">
                  <c:v>17.292000000000002</c:v>
                </c:pt>
                <c:pt idx="20811">
                  <c:v>17.292000000000002</c:v>
                </c:pt>
                <c:pt idx="20812">
                  <c:v>17.292999999999999</c:v>
                </c:pt>
                <c:pt idx="20813">
                  <c:v>17.294</c:v>
                </c:pt>
                <c:pt idx="20814">
                  <c:v>17.295000000000002</c:v>
                </c:pt>
                <c:pt idx="20815">
                  <c:v>17.295999999999999</c:v>
                </c:pt>
                <c:pt idx="20816">
                  <c:v>17.297000000000001</c:v>
                </c:pt>
                <c:pt idx="20817">
                  <c:v>17.297000000000001</c:v>
                </c:pt>
                <c:pt idx="20818">
                  <c:v>17.297999999999998</c:v>
                </c:pt>
                <c:pt idx="20819">
                  <c:v>17.298999999999999</c:v>
                </c:pt>
                <c:pt idx="20820">
                  <c:v>17.3</c:v>
                </c:pt>
                <c:pt idx="20821">
                  <c:v>17.300999999999998</c:v>
                </c:pt>
                <c:pt idx="20822">
                  <c:v>17.302</c:v>
                </c:pt>
                <c:pt idx="20823">
                  <c:v>17.302</c:v>
                </c:pt>
                <c:pt idx="20824">
                  <c:v>17.303000000000001</c:v>
                </c:pt>
                <c:pt idx="20825">
                  <c:v>17.303999999999998</c:v>
                </c:pt>
                <c:pt idx="20826">
                  <c:v>17.305</c:v>
                </c:pt>
                <c:pt idx="20827">
                  <c:v>17.306000000000001</c:v>
                </c:pt>
                <c:pt idx="20828">
                  <c:v>17.306999999999999</c:v>
                </c:pt>
                <c:pt idx="20829">
                  <c:v>17.306999999999999</c:v>
                </c:pt>
                <c:pt idx="20830">
                  <c:v>17.308</c:v>
                </c:pt>
                <c:pt idx="20831">
                  <c:v>17.309000000000001</c:v>
                </c:pt>
                <c:pt idx="20832">
                  <c:v>17.309999999999999</c:v>
                </c:pt>
                <c:pt idx="20833">
                  <c:v>17.311</c:v>
                </c:pt>
                <c:pt idx="20834">
                  <c:v>17.312000000000001</c:v>
                </c:pt>
                <c:pt idx="20835">
                  <c:v>17.312000000000001</c:v>
                </c:pt>
                <c:pt idx="20836">
                  <c:v>17.312999999999999</c:v>
                </c:pt>
                <c:pt idx="20837">
                  <c:v>17.314</c:v>
                </c:pt>
                <c:pt idx="20838">
                  <c:v>17.315000000000001</c:v>
                </c:pt>
                <c:pt idx="20839">
                  <c:v>17.315999999999999</c:v>
                </c:pt>
                <c:pt idx="20840">
                  <c:v>17.317</c:v>
                </c:pt>
                <c:pt idx="20841">
                  <c:v>17.317</c:v>
                </c:pt>
                <c:pt idx="20842">
                  <c:v>17.318000000000001</c:v>
                </c:pt>
                <c:pt idx="20843">
                  <c:v>17.318999999999999</c:v>
                </c:pt>
                <c:pt idx="20844">
                  <c:v>17.32</c:v>
                </c:pt>
                <c:pt idx="20845">
                  <c:v>17.321000000000002</c:v>
                </c:pt>
                <c:pt idx="20846">
                  <c:v>17.321999999999999</c:v>
                </c:pt>
                <c:pt idx="20847">
                  <c:v>17.321999999999999</c:v>
                </c:pt>
                <c:pt idx="20848">
                  <c:v>17.323</c:v>
                </c:pt>
                <c:pt idx="20849">
                  <c:v>17.324000000000002</c:v>
                </c:pt>
                <c:pt idx="20850">
                  <c:v>17.324999999999999</c:v>
                </c:pt>
                <c:pt idx="20851">
                  <c:v>17.326000000000001</c:v>
                </c:pt>
                <c:pt idx="20852">
                  <c:v>17.326000000000001</c:v>
                </c:pt>
                <c:pt idx="20853">
                  <c:v>17.327000000000002</c:v>
                </c:pt>
                <c:pt idx="20854">
                  <c:v>17.327999999999999</c:v>
                </c:pt>
                <c:pt idx="20855">
                  <c:v>17.329000000000001</c:v>
                </c:pt>
                <c:pt idx="20856">
                  <c:v>17.329999999999998</c:v>
                </c:pt>
                <c:pt idx="20857">
                  <c:v>17.331</c:v>
                </c:pt>
                <c:pt idx="20858">
                  <c:v>17.331</c:v>
                </c:pt>
                <c:pt idx="20859">
                  <c:v>17.332000000000001</c:v>
                </c:pt>
                <c:pt idx="20860">
                  <c:v>17.332999999999998</c:v>
                </c:pt>
                <c:pt idx="20861">
                  <c:v>17.334</c:v>
                </c:pt>
                <c:pt idx="20862">
                  <c:v>17.335000000000001</c:v>
                </c:pt>
                <c:pt idx="20863">
                  <c:v>17.335999999999999</c:v>
                </c:pt>
                <c:pt idx="20864">
                  <c:v>17.335999999999999</c:v>
                </c:pt>
                <c:pt idx="20865">
                  <c:v>17.337</c:v>
                </c:pt>
                <c:pt idx="20866">
                  <c:v>17.338000000000001</c:v>
                </c:pt>
                <c:pt idx="20867">
                  <c:v>17.338999999999999</c:v>
                </c:pt>
                <c:pt idx="20868">
                  <c:v>17.34</c:v>
                </c:pt>
                <c:pt idx="20869">
                  <c:v>17.341000000000001</c:v>
                </c:pt>
                <c:pt idx="20870">
                  <c:v>17.341000000000001</c:v>
                </c:pt>
                <c:pt idx="20871">
                  <c:v>17.341999999999999</c:v>
                </c:pt>
                <c:pt idx="20872">
                  <c:v>17.343</c:v>
                </c:pt>
                <c:pt idx="20873">
                  <c:v>17.344000000000001</c:v>
                </c:pt>
                <c:pt idx="20874">
                  <c:v>17.344999999999999</c:v>
                </c:pt>
                <c:pt idx="20875">
                  <c:v>17.346</c:v>
                </c:pt>
                <c:pt idx="20876">
                  <c:v>17.346</c:v>
                </c:pt>
                <c:pt idx="20877">
                  <c:v>17.347000000000001</c:v>
                </c:pt>
                <c:pt idx="20878">
                  <c:v>17.347999999999999</c:v>
                </c:pt>
                <c:pt idx="20879">
                  <c:v>17.349</c:v>
                </c:pt>
                <c:pt idx="20880">
                  <c:v>17.350000000000001</c:v>
                </c:pt>
                <c:pt idx="20881">
                  <c:v>17.350999999999999</c:v>
                </c:pt>
                <c:pt idx="20882">
                  <c:v>17.350999999999999</c:v>
                </c:pt>
                <c:pt idx="20883">
                  <c:v>17.352</c:v>
                </c:pt>
                <c:pt idx="20884">
                  <c:v>17.353000000000002</c:v>
                </c:pt>
                <c:pt idx="20885">
                  <c:v>17.353999999999999</c:v>
                </c:pt>
                <c:pt idx="20886">
                  <c:v>17.355</c:v>
                </c:pt>
                <c:pt idx="20887">
                  <c:v>17.356000000000002</c:v>
                </c:pt>
                <c:pt idx="20888">
                  <c:v>17.356000000000002</c:v>
                </c:pt>
                <c:pt idx="20889">
                  <c:v>17.356999999999999</c:v>
                </c:pt>
                <c:pt idx="20890">
                  <c:v>17.358000000000001</c:v>
                </c:pt>
                <c:pt idx="20891">
                  <c:v>17.359000000000002</c:v>
                </c:pt>
                <c:pt idx="20892">
                  <c:v>17.36</c:v>
                </c:pt>
                <c:pt idx="20893">
                  <c:v>17.361000000000001</c:v>
                </c:pt>
                <c:pt idx="20894">
                  <c:v>17.361000000000001</c:v>
                </c:pt>
                <c:pt idx="20895">
                  <c:v>17.361999999999998</c:v>
                </c:pt>
                <c:pt idx="20896">
                  <c:v>17.363</c:v>
                </c:pt>
                <c:pt idx="20897">
                  <c:v>17.364000000000001</c:v>
                </c:pt>
                <c:pt idx="20898">
                  <c:v>17.364999999999998</c:v>
                </c:pt>
                <c:pt idx="20899">
                  <c:v>17.366</c:v>
                </c:pt>
                <c:pt idx="20900">
                  <c:v>17.366</c:v>
                </c:pt>
                <c:pt idx="20901">
                  <c:v>17.367000000000001</c:v>
                </c:pt>
                <c:pt idx="20902">
                  <c:v>17.367999999999999</c:v>
                </c:pt>
                <c:pt idx="20903">
                  <c:v>17.369</c:v>
                </c:pt>
                <c:pt idx="20904">
                  <c:v>17.37</c:v>
                </c:pt>
                <c:pt idx="20905">
                  <c:v>17.370999999999999</c:v>
                </c:pt>
                <c:pt idx="20906">
                  <c:v>17.370999999999999</c:v>
                </c:pt>
                <c:pt idx="20907">
                  <c:v>17.372</c:v>
                </c:pt>
                <c:pt idx="20908">
                  <c:v>17.373000000000001</c:v>
                </c:pt>
                <c:pt idx="20909">
                  <c:v>17.373999999999999</c:v>
                </c:pt>
                <c:pt idx="20910">
                  <c:v>17.375</c:v>
                </c:pt>
                <c:pt idx="20911">
                  <c:v>17.376000000000001</c:v>
                </c:pt>
                <c:pt idx="20912">
                  <c:v>17.376000000000001</c:v>
                </c:pt>
                <c:pt idx="20913">
                  <c:v>17.376999999999999</c:v>
                </c:pt>
                <c:pt idx="20914">
                  <c:v>17.378</c:v>
                </c:pt>
                <c:pt idx="20915">
                  <c:v>17.379000000000001</c:v>
                </c:pt>
                <c:pt idx="20916">
                  <c:v>17.38</c:v>
                </c:pt>
                <c:pt idx="20917">
                  <c:v>17.381</c:v>
                </c:pt>
                <c:pt idx="20918">
                  <c:v>17.381</c:v>
                </c:pt>
                <c:pt idx="20919">
                  <c:v>17.382000000000001</c:v>
                </c:pt>
                <c:pt idx="20920">
                  <c:v>17.382999999999999</c:v>
                </c:pt>
                <c:pt idx="20921">
                  <c:v>17.384</c:v>
                </c:pt>
                <c:pt idx="20922">
                  <c:v>17.385000000000002</c:v>
                </c:pt>
                <c:pt idx="20923">
                  <c:v>17.385999999999999</c:v>
                </c:pt>
                <c:pt idx="20924">
                  <c:v>17.385999999999999</c:v>
                </c:pt>
                <c:pt idx="20925">
                  <c:v>17.387</c:v>
                </c:pt>
                <c:pt idx="20926">
                  <c:v>17.388000000000002</c:v>
                </c:pt>
                <c:pt idx="20927">
                  <c:v>17.388999999999999</c:v>
                </c:pt>
                <c:pt idx="20928">
                  <c:v>17.39</c:v>
                </c:pt>
                <c:pt idx="20929">
                  <c:v>17.390999999999998</c:v>
                </c:pt>
                <c:pt idx="20930">
                  <c:v>17.390999999999998</c:v>
                </c:pt>
                <c:pt idx="20931">
                  <c:v>17.391999999999999</c:v>
                </c:pt>
                <c:pt idx="20932">
                  <c:v>17.393000000000001</c:v>
                </c:pt>
                <c:pt idx="20933">
                  <c:v>17.393999999999998</c:v>
                </c:pt>
                <c:pt idx="20934">
                  <c:v>17.395</c:v>
                </c:pt>
                <c:pt idx="20935">
                  <c:v>17.396000000000001</c:v>
                </c:pt>
                <c:pt idx="20936">
                  <c:v>17.396000000000001</c:v>
                </c:pt>
                <c:pt idx="20937">
                  <c:v>17.396999999999998</c:v>
                </c:pt>
                <c:pt idx="20938">
                  <c:v>17.398</c:v>
                </c:pt>
                <c:pt idx="20939">
                  <c:v>17.399000000000001</c:v>
                </c:pt>
                <c:pt idx="20940">
                  <c:v>17.399999999999999</c:v>
                </c:pt>
                <c:pt idx="20941">
                  <c:v>17.401</c:v>
                </c:pt>
                <c:pt idx="20942">
                  <c:v>17.401</c:v>
                </c:pt>
                <c:pt idx="20943">
                  <c:v>17.402000000000001</c:v>
                </c:pt>
                <c:pt idx="20944">
                  <c:v>17.402999999999999</c:v>
                </c:pt>
                <c:pt idx="20945">
                  <c:v>17.404</c:v>
                </c:pt>
                <c:pt idx="20946">
                  <c:v>17.405000000000001</c:v>
                </c:pt>
                <c:pt idx="20947">
                  <c:v>17.405000000000001</c:v>
                </c:pt>
                <c:pt idx="20948">
                  <c:v>17.405999999999999</c:v>
                </c:pt>
                <c:pt idx="20949">
                  <c:v>17.407</c:v>
                </c:pt>
                <c:pt idx="20950">
                  <c:v>17.408000000000001</c:v>
                </c:pt>
                <c:pt idx="20951">
                  <c:v>17.408999999999999</c:v>
                </c:pt>
                <c:pt idx="20952">
                  <c:v>17.41</c:v>
                </c:pt>
                <c:pt idx="20953">
                  <c:v>17.41</c:v>
                </c:pt>
                <c:pt idx="20954">
                  <c:v>17.411000000000001</c:v>
                </c:pt>
                <c:pt idx="20955">
                  <c:v>17.411999999999999</c:v>
                </c:pt>
                <c:pt idx="20956">
                  <c:v>17.413</c:v>
                </c:pt>
                <c:pt idx="20957">
                  <c:v>17.414000000000001</c:v>
                </c:pt>
                <c:pt idx="20958">
                  <c:v>17.414999999999999</c:v>
                </c:pt>
                <c:pt idx="20959">
                  <c:v>17.414999999999999</c:v>
                </c:pt>
                <c:pt idx="20960">
                  <c:v>17.416</c:v>
                </c:pt>
                <c:pt idx="20961">
                  <c:v>17.417000000000002</c:v>
                </c:pt>
                <c:pt idx="20962">
                  <c:v>17.417999999999999</c:v>
                </c:pt>
                <c:pt idx="20963">
                  <c:v>17.419</c:v>
                </c:pt>
                <c:pt idx="20964">
                  <c:v>17.420000000000002</c:v>
                </c:pt>
                <c:pt idx="20965">
                  <c:v>17.420000000000002</c:v>
                </c:pt>
                <c:pt idx="20966">
                  <c:v>17.420999999999999</c:v>
                </c:pt>
                <c:pt idx="20967">
                  <c:v>17.422000000000001</c:v>
                </c:pt>
                <c:pt idx="20968">
                  <c:v>17.422999999999998</c:v>
                </c:pt>
                <c:pt idx="20969">
                  <c:v>17.423999999999999</c:v>
                </c:pt>
                <c:pt idx="20970">
                  <c:v>17.425000000000001</c:v>
                </c:pt>
                <c:pt idx="20971">
                  <c:v>17.425000000000001</c:v>
                </c:pt>
                <c:pt idx="20972">
                  <c:v>17.425999999999998</c:v>
                </c:pt>
                <c:pt idx="20973">
                  <c:v>17.427</c:v>
                </c:pt>
                <c:pt idx="20974">
                  <c:v>17.428000000000001</c:v>
                </c:pt>
                <c:pt idx="20975">
                  <c:v>17.428999999999998</c:v>
                </c:pt>
                <c:pt idx="20976">
                  <c:v>17.43</c:v>
                </c:pt>
                <c:pt idx="20977">
                  <c:v>17.43</c:v>
                </c:pt>
                <c:pt idx="20978">
                  <c:v>17.431000000000001</c:v>
                </c:pt>
                <c:pt idx="20979">
                  <c:v>17.431999999999999</c:v>
                </c:pt>
                <c:pt idx="20980">
                  <c:v>17.433</c:v>
                </c:pt>
                <c:pt idx="20981">
                  <c:v>17.434000000000001</c:v>
                </c:pt>
                <c:pt idx="20982">
                  <c:v>17.434999999999999</c:v>
                </c:pt>
                <c:pt idx="20983">
                  <c:v>17.434999999999999</c:v>
                </c:pt>
                <c:pt idx="20984">
                  <c:v>17.436</c:v>
                </c:pt>
                <c:pt idx="20985">
                  <c:v>17.437000000000001</c:v>
                </c:pt>
                <c:pt idx="20986">
                  <c:v>17.437999999999999</c:v>
                </c:pt>
                <c:pt idx="20987">
                  <c:v>17.439</c:v>
                </c:pt>
                <c:pt idx="20988">
                  <c:v>17.440000000000001</c:v>
                </c:pt>
                <c:pt idx="20989">
                  <c:v>17.440000000000001</c:v>
                </c:pt>
                <c:pt idx="20990">
                  <c:v>17.440999999999999</c:v>
                </c:pt>
                <c:pt idx="20991">
                  <c:v>17.442</c:v>
                </c:pt>
                <c:pt idx="20992">
                  <c:v>17.443000000000001</c:v>
                </c:pt>
                <c:pt idx="20993">
                  <c:v>17.443999999999999</c:v>
                </c:pt>
                <c:pt idx="20994">
                  <c:v>17.445</c:v>
                </c:pt>
                <c:pt idx="20995">
                  <c:v>17.445</c:v>
                </c:pt>
                <c:pt idx="20996">
                  <c:v>17.446000000000002</c:v>
                </c:pt>
                <c:pt idx="20997">
                  <c:v>17.446999999999999</c:v>
                </c:pt>
                <c:pt idx="20998">
                  <c:v>17.448</c:v>
                </c:pt>
                <c:pt idx="20999">
                  <c:v>17.449000000000002</c:v>
                </c:pt>
                <c:pt idx="21000">
                  <c:v>17.45</c:v>
                </c:pt>
                <c:pt idx="21001">
                  <c:v>17.45</c:v>
                </c:pt>
                <c:pt idx="21002">
                  <c:v>17.451000000000001</c:v>
                </c:pt>
                <c:pt idx="21003">
                  <c:v>17.452000000000002</c:v>
                </c:pt>
                <c:pt idx="21004">
                  <c:v>17.452999999999999</c:v>
                </c:pt>
                <c:pt idx="21005">
                  <c:v>17.454000000000001</c:v>
                </c:pt>
                <c:pt idx="21006">
                  <c:v>17.454999999999998</c:v>
                </c:pt>
                <c:pt idx="21007">
                  <c:v>17.454999999999998</c:v>
                </c:pt>
                <c:pt idx="21008">
                  <c:v>17.456</c:v>
                </c:pt>
                <c:pt idx="21009">
                  <c:v>17.457000000000001</c:v>
                </c:pt>
                <c:pt idx="21010">
                  <c:v>17.457999999999998</c:v>
                </c:pt>
                <c:pt idx="21011">
                  <c:v>17.459</c:v>
                </c:pt>
                <c:pt idx="21012">
                  <c:v>17.46</c:v>
                </c:pt>
                <c:pt idx="21013">
                  <c:v>17.46</c:v>
                </c:pt>
                <c:pt idx="21014">
                  <c:v>17.460999999999999</c:v>
                </c:pt>
                <c:pt idx="21015">
                  <c:v>17.462</c:v>
                </c:pt>
                <c:pt idx="21016">
                  <c:v>17.463000000000001</c:v>
                </c:pt>
                <c:pt idx="21017">
                  <c:v>17.463999999999999</c:v>
                </c:pt>
                <c:pt idx="21018">
                  <c:v>17.465</c:v>
                </c:pt>
                <c:pt idx="21019">
                  <c:v>17.465</c:v>
                </c:pt>
                <c:pt idx="21020">
                  <c:v>17.466000000000001</c:v>
                </c:pt>
                <c:pt idx="21021">
                  <c:v>17.466999999999999</c:v>
                </c:pt>
                <c:pt idx="21022">
                  <c:v>17.468</c:v>
                </c:pt>
                <c:pt idx="21023">
                  <c:v>17.469000000000001</c:v>
                </c:pt>
                <c:pt idx="21024">
                  <c:v>17.47</c:v>
                </c:pt>
                <c:pt idx="21025">
                  <c:v>17.47</c:v>
                </c:pt>
                <c:pt idx="21026">
                  <c:v>17.471</c:v>
                </c:pt>
                <c:pt idx="21027">
                  <c:v>17.472000000000001</c:v>
                </c:pt>
                <c:pt idx="21028">
                  <c:v>17.472999999999999</c:v>
                </c:pt>
                <c:pt idx="21029">
                  <c:v>17.474</c:v>
                </c:pt>
                <c:pt idx="21030">
                  <c:v>17.475000000000001</c:v>
                </c:pt>
                <c:pt idx="21031">
                  <c:v>17.475000000000001</c:v>
                </c:pt>
                <c:pt idx="21032">
                  <c:v>17.475999999999999</c:v>
                </c:pt>
                <c:pt idx="21033">
                  <c:v>17.477</c:v>
                </c:pt>
                <c:pt idx="21034">
                  <c:v>17.478000000000002</c:v>
                </c:pt>
                <c:pt idx="21035">
                  <c:v>17.478999999999999</c:v>
                </c:pt>
                <c:pt idx="21036">
                  <c:v>17.48</c:v>
                </c:pt>
                <c:pt idx="21037">
                  <c:v>17.48</c:v>
                </c:pt>
                <c:pt idx="21038">
                  <c:v>17.481000000000002</c:v>
                </c:pt>
                <c:pt idx="21039">
                  <c:v>17.481999999999999</c:v>
                </c:pt>
                <c:pt idx="21040">
                  <c:v>17.483000000000001</c:v>
                </c:pt>
                <c:pt idx="21041">
                  <c:v>17.484000000000002</c:v>
                </c:pt>
                <c:pt idx="21042">
                  <c:v>17.484000000000002</c:v>
                </c:pt>
                <c:pt idx="21043">
                  <c:v>17.484999999999999</c:v>
                </c:pt>
                <c:pt idx="21044">
                  <c:v>17.486000000000001</c:v>
                </c:pt>
                <c:pt idx="21045">
                  <c:v>17.486999999999998</c:v>
                </c:pt>
                <c:pt idx="21046">
                  <c:v>17.488</c:v>
                </c:pt>
                <c:pt idx="21047">
                  <c:v>17.489000000000001</c:v>
                </c:pt>
                <c:pt idx="21048">
                  <c:v>17.489000000000001</c:v>
                </c:pt>
                <c:pt idx="21049">
                  <c:v>17.489999999999998</c:v>
                </c:pt>
                <c:pt idx="21050">
                  <c:v>17.491</c:v>
                </c:pt>
                <c:pt idx="21051">
                  <c:v>17.492000000000001</c:v>
                </c:pt>
                <c:pt idx="21052">
                  <c:v>17.492999999999999</c:v>
                </c:pt>
                <c:pt idx="21053">
                  <c:v>17.494</c:v>
                </c:pt>
                <c:pt idx="21054">
                  <c:v>17.494</c:v>
                </c:pt>
                <c:pt idx="21055">
                  <c:v>17.495000000000001</c:v>
                </c:pt>
                <c:pt idx="21056">
                  <c:v>17.495999999999999</c:v>
                </c:pt>
                <c:pt idx="21057">
                  <c:v>17.497</c:v>
                </c:pt>
                <c:pt idx="21058">
                  <c:v>17.498000000000001</c:v>
                </c:pt>
                <c:pt idx="21059">
                  <c:v>17.498999999999999</c:v>
                </c:pt>
                <c:pt idx="21060">
                  <c:v>17.498999999999999</c:v>
                </c:pt>
                <c:pt idx="21061">
                  <c:v>17.5</c:v>
                </c:pt>
                <c:pt idx="21062">
                  <c:v>17.501000000000001</c:v>
                </c:pt>
                <c:pt idx="21063">
                  <c:v>17.501999999999999</c:v>
                </c:pt>
                <c:pt idx="21064">
                  <c:v>17.503</c:v>
                </c:pt>
                <c:pt idx="21065">
                  <c:v>17.504000000000001</c:v>
                </c:pt>
                <c:pt idx="21066">
                  <c:v>17.504000000000001</c:v>
                </c:pt>
                <c:pt idx="21067">
                  <c:v>17.504999999999999</c:v>
                </c:pt>
                <c:pt idx="21068">
                  <c:v>17.506</c:v>
                </c:pt>
                <c:pt idx="21069">
                  <c:v>17.507000000000001</c:v>
                </c:pt>
                <c:pt idx="21070">
                  <c:v>17.507999999999999</c:v>
                </c:pt>
                <c:pt idx="21071">
                  <c:v>17.509</c:v>
                </c:pt>
                <c:pt idx="21072">
                  <c:v>17.509</c:v>
                </c:pt>
                <c:pt idx="21073">
                  <c:v>17.510000000000002</c:v>
                </c:pt>
                <c:pt idx="21074">
                  <c:v>17.510999999999999</c:v>
                </c:pt>
                <c:pt idx="21075">
                  <c:v>17.512</c:v>
                </c:pt>
                <c:pt idx="21076">
                  <c:v>17.513000000000002</c:v>
                </c:pt>
                <c:pt idx="21077">
                  <c:v>17.513999999999999</c:v>
                </c:pt>
                <c:pt idx="21078">
                  <c:v>17.513999999999999</c:v>
                </c:pt>
                <c:pt idx="21079">
                  <c:v>17.515000000000001</c:v>
                </c:pt>
                <c:pt idx="21080">
                  <c:v>17.515999999999998</c:v>
                </c:pt>
                <c:pt idx="21081">
                  <c:v>17.516999999999999</c:v>
                </c:pt>
                <c:pt idx="21082">
                  <c:v>17.518000000000001</c:v>
                </c:pt>
                <c:pt idx="21083">
                  <c:v>17.518999999999998</c:v>
                </c:pt>
                <c:pt idx="21084">
                  <c:v>17.518999999999998</c:v>
                </c:pt>
                <c:pt idx="21085">
                  <c:v>17.52</c:v>
                </c:pt>
                <c:pt idx="21086">
                  <c:v>17.521000000000001</c:v>
                </c:pt>
                <c:pt idx="21087">
                  <c:v>17.521999999999998</c:v>
                </c:pt>
                <c:pt idx="21088">
                  <c:v>17.523</c:v>
                </c:pt>
                <c:pt idx="21089">
                  <c:v>17.524000000000001</c:v>
                </c:pt>
                <c:pt idx="21090">
                  <c:v>17.524000000000001</c:v>
                </c:pt>
                <c:pt idx="21091">
                  <c:v>17.524999999999999</c:v>
                </c:pt>
                <c:pt idx="21092">
                  <c:v>17.526</c:v>
                </c:pt>
                <c:pt idx="21093">
                  <c:v>17.527000000000001</c:v>
                </c:pt>
                <c:pt idx="21094">
                  <c:v>17.527999999999999</c:v>
                </c:pt>
                <c:pt idx="21095">
                  <c:v>17.529</c:v>
                </c:pt>
                <c:pt idx="21096">
                  <c:v>17.529</c:v>
                </c:pt>
                <c:pt idx="21097">
                  <c:v>17.53</c:v>
                </c:pt>
                <c:pt idx="21098">
                  <c:v>17.530999999999999</c:v>
                </c:pt>
                <c:pt idx="21099">
                  <c:v>17.532</c:v>
                </c:pt>
                <c:pt idx="21100">
                  <c:v>17.533000000000001</c:v>
                </c:pt>
                <c:pt idx="21101">
                  <c:v>17.533999999999999</c:v>
                </c:pt>
                <c:pt idx="21102">
                  <c:v>17.533999999999999</c:v>
                </c:pt>
                <c:pt idx="21103">
                  <c:v>17.535</c:v>
                </c:pt>
                <c:pt idx="21104">
                  <c:v>17.536000000000001</c:v>
                </c:pt>
                <c:pt idx="21105">
                  <c:v>17.536999999999999</c:v>
                </c:pt>
                <c:pt idx="21106">
                  <c:v>17.538</c:v>
                </c:pt>
                <c:pt idx="21107">
                  <c:v>17.539000000000001</c:v>
                </c:pt>
                <c:pt idx="21108">
                  <c:v>17.539000000000001</c:v>
                </c:pt>
                <c:pt idx="21109">
                  <c:v>17.54</c:v>
                </c:pt>
                <c:pt idx="21110">
                  <c:v>17.541</c:v>
                </c:pt>
                <c:pt idx="21111">
                  <c:v>17.542000000000002</c:v>
                </c:pt>
                <c:pt idx="21112">
                  <c:v>17.542999999999999</c:v>
                </c:pt>
                <c:pt idx="21113">
                  <c:v>17.544</c:v>
                </c:pt>
                <c:pt idx="21114">
                  <c:v>17.544</c:v>
                </c:pt>
                <c:pt idx="21115">
                  <c:v>17.545000000000002</c:v>
                </c:pt>
                <c:pt idx="21116">
                  <c:v>17.545999999999999</c:v>
                </c:pt>
                <c:pt idx="21117">
                  <c:v>17.547000000000001</c:v>
                </c:pt>
                <c:pt idx="21118">
                  <c:v>17.547999999999998</c:v>
                </c:pt>
                <c:pt idx="21119">
                  <c:v>17.548999999999999</c:v>
                </c:pt>
                <c:pt idx="21120">
                  <c:v>17.548999999999999</c:v>
                </c:pt>
                <c:pt idx="21121">
                  <c:v>17.55</c:v>
                </c:pt>
                <c:pt idx="21122">
                  <c:v>17.550999999999998</c:v>
                </c:pt>
                <c:pt idx="21123">
                  <c:v>17.552</c:v>
                </c:pt>
                <c:pt idx="21124">
                  <c:v>17.553000000000001</c:v>
                </c:pt>
                <c:pt idx="21125">
                  <c:v>17.553999999999998</c:v>
                </c:pt>
                <c:pt idx="21126">
                  <c:v>17.553999999999998</c:v>
                </c:pt>
                <c:pt idx="21127">
                  <c:v>17.555</c:v>
                </c:pt>
                <c:pt idx="21128">
                  <c:v>17.556000000000001</c:v>
                </c:pt>
                <c:pt idx="21129">
                  <c:v>17.556999999999999</c:v>
                </c:pt>
                <c:pt idx="21130">
                  <c:v>17.558</c:v>
                </c:pt>
                <c:pt idx="21131">
                  <c:v>17.559000000000001</c:v>
                </c:pt>
                <c:pt idx="21132">
                  <c:v>17.559000000000001</c:v>
                </c:pt>
                <c:pt idx="21133">
                  <c:v>17.559999999999999</c:v>
                </c:pt>
                <c:pt idx="21134">
                  <c:v>17.561</c:v>
                </c:pt>
                <c:pt idx="21135">
                  <c:v>17.562000000000001</c:v>
                </c:pt>
                <c:pt idx="21136">
                  <c:v>17.562999999999999</c:v>
                </c:pt>
                <c:pt idx="21137">
                  <c:v>17.564</c:v>
                </c:pt>
                <c:pt idx="21138">
                  <c:v>17.564</c:v>
                </c:pt>
                <c:pt idx="21139">
                  <c:v>17.565000000000001</c:v>
                </c:pt>
                <c:pt idx="21140">
                  <c:v>17.565999999999999</c:v>
                </c:pt>
                <c:pt idx="21141">
                  <c:v>17.567</c:v>
                </c:pt>
                <c:pt idx="21142">
                  <c:v>17.568000000000001</c:v>
                </c:pt>
                <c:pt idx="21143">
                  <c:v>17.568000000000001</c:v>
                </c:pt>
                <c:pt idx="21144">
                  <c:v>17.568999999999999</c:v>
                </c:pt>
                <c:pt idx="21145">
                  <c:v>17.57</c:v>
                </c:pt>
                <c:pt idx="21146">
                  <c:v>17.571000000000002</c:v>
                </c:pt>
                <c:pt idx="21147">
                  <c:v>17.571999999999999</c:v>
                </c:pt>
                <c:pt idx="21148">
                  <c:v>17.573</c:v>
                </c:pt>
                <c:pt idx="21149">
                  <c:v>17.573</c:v>
                </c:pt>
                <c:pt idx="21150">
                  <c:v>17.574000000000002</c:v>
                </c:pt>
                <c:pt idx="21151">
                  <c:v>17.574999999999999</c:v>
                </c:pt>
                <c:pt idx="21152">
                  <c:v>17.576000000000001</c:v>
                </c:pt>
                <c:pt idx="21153">
                  <c:v>17.577000000000002</c:v>
                </c:pt>
                <c:pt idx="21154">
                  <c:v>17.577999999999999</c:v>
                </c:pt>
                <c:pt idx="21155">
                  <c:v>17.577999999999999</c:v>
                </c:pt>
                <c:pt idx="21156">
                  <c:v>17.579000000000001</c:v>
                </c:pt>
                <c:pt idx="21157">
                  <c:v>17.579999999999998</c:v>
                </c:pt>
                <c:pt idx="21158">
                  <c:v>17.581</c:v>
                </c:pt>
                <c:pt idx="21159">
                  <c:v>17.582000000000001</c:v>
                </c:pt>
                <c:pt idx="21160">
                  <c:v>17.582999999999998</c:v>
                </c:pt>
                <c:pt idx="21161">
                  <c:v>17.582999999999998</c:v>
                </c:pt>
                <c:pt idx="21162">
                  <c:v>17.584</c:v>
                </c:pt>
                <c:pt idx="21163">
                  <c:v>17.585000000000001</c:v>
                </c:pt>
                <c:pt idx="21164">
                  <c:v>17.585999999999999</c:v>
                </c:pt>
                <c:pt idx="21165">
                  <c:v>17.587</c:v>
                </c:pt>
                <c:pt idx="21166">
                  <c:v>17.588000000000001</c:v>
                </c:pt>
                <c:pt idx="21167">
                  <c:v>17.588000000000001</c:v>
                </c:pt>
                <c:pt idx="21168">
                  <c:v>17.588999999999999</c:v>
                </c:pt>
                <c:pt idx="21169">
                  <c:v>17.59</c:v>
                </c:pt>
                <c:pt idx="21170">
                  <c:v>17.591000000000001</c:v>
                </c:pt>
                <c:pt idx="21171">
                  <c:v>17.591999999999999</c:v>
                </c:pt>
                <c:pt idx="21172">
                  <c:v>17.593</c:v>
                </c:pt>
                <c:pt idx="21173">
                  <c:v>17.593</c:v>
                </c:pt>
                <c:pt idx="21174">
                  <c:v>17.594000000000001</c:v>
                </c:pt>
                <c:pt idx="21175">
                  <c:v>17.594999999999999</c:v>
                </c:pt>
                <c:pt idx="21176">
                  <c:v>17.596</c:v>
                </c:pt>
                <c:pt idx="21177">
                  <c:v>17.597000000000001</c:v>
                </c:pt>
                <c:pt idx="21178">
                  <c:v>17.597999999999999</c:v>
                </c:pt>
                <c:pt idx="21179">
                  <c:v>17.597999999999999</c:v>
                </c:pt>
                <c:pt idx="21180">
                  <c:v>17.599</c:v>
                </c:pt>
                <c:pt idx="21181">
                  <c:v>17.600000000000001</c:v>
                </c:pt>
                <c:pt idx="21182">
                  <c:v>17.600999999999999</c:v>
                </c:pt>
                <c:pt idx="21183">
                  <c:v>17.602</c:v>
                </c:pt>
                <c:pt idx="21184">
                  <c:v>17.603000000000002</c:v>
                </c:pt>
                <c:pt idx="21185">
                  <c:v>17.603000000000002</c:v>
                </c:pt>
                <c:pt idx="21186">
                  <c:v>17.603999999999999</c:v>
                </c:pt>
                <c:pt idx="21187">
                  <c:v>17.605</c:v>
                </c:pt>
                <c:pt idx="21188">
                  <c:v>17.606000000000002</c:v>
                </c:pt>
                <c:pt idx="21189">
                  <c:v>17.606999999999999</c:v>
                </c:pt>
                <c:pt idx="21190">
                  <c:v>17.608000000000001</c:v>
                </c:pt>
                <c:pt idx="21191">
                  <c:v>17.608000000000001</c:v>
                </c:pt>
                <c:pt idx="21192">
                  <c:v>17.609000000000002</c:v>
                </c:pt>
                <c:pt idx="21193">
                  <c:v>17.61</c:v>
                </c:pt>
                <c:pt idx="21194">
                  <c:v>17.611000000000001</c:v>
                </c:pt>
                <c:pt idx="21195">
                  <c:v>17.611999999999998</c:v>
                </c:pt>
                <c:pt idx="21196">
                  <c:v>17.613</c:v>
                </c:pt>
                <c:pt idx="21197">
                  <c:v>17.613</c:v>
                </c:pt>
                <c:pt idx="21198">
                  <c:v>17.614000000000001</c:v>
                </c:pt>
                <c:pt idx="21199">
                  <c:v>17.614999999999998</c:v>
                </c:pt>
                <c:pt idx="21200">
                  <c:v>17.616</c:v>
                </c:pt>
                <c:pt idx="21201">
                  <c:v>17.617000000000001</c:v>
                </c:pt>
                <c:pt idx="21202">
                  <c:v>17.617999999999999</c:v>
                </c:pt>
                <c:pt idx="21203">
                  <c:v>17.617999999999999</c:v>
                </c:pt>
                <c:pt idx="21204">
                  <c:v>17.619</c:v>
                </c:pt>
                <c:pt idx="21205">
                  <c:v>17.62</c:v>
                </c:pt>
                <c:pt idx="21206">
                  <c:v>17.620999999999999</c:v>
                </c:pt>
                <c:pt idx="21207">
                  <c:v>17.622</c:v>
                </c:pt>
                <c:pt idx="21208">
                  <c:v>17.623000000000001</c:v>
                </c:pt>
                <c:pt idx="21209">
                  <c:v>17.623000000000001</c:v>
                </c:pt>
                <c:pt idx="21210">
                  <c:v>17.623999999999999</c:v>
                </c:pt>
                <c:pt idx="21211">
                  <c:v>17.625</c:v>
                </c:pt>
                <c:pt idx="21212">
                  <c:v>17.626000000000001</c:v>
                </c:pt>
                <c:pt idx="21213">
                  <c:v>17.626999999999999</c:v>
                </c:pt>
                <c:pt idx="21214">
                  <c:v>17.628</c:v>
                </c:pt>
                <c:pt idx="21215">
                  <c:v>17.628</c:v>
                </c:pt>
                <c:pt idx="21216">
                  <c:v>17.629000000000001</c:v>
                </c:pt>
                <c:pt idx="21217">
                  <c:v>17.63</c:v>
                </c:pt>
                <c:pt idx="21218">
                  <c:v>17.631</c:v>
                </c:pt>
                <c:pt idx="21219">
                  <c:v>17.632000000000001</c:v>
                </c:pt>
                <c:pt idx="21220">
                  <c:v>17.632999999999999</c:v>
                </c:pt>
                <c:pt idx="21221">
                  <c:v>17.632999999999999</c:v>
                </c:pt>
                <c:pt idx="21222">
                  <c:v>17.634</c:v>
                </c:pt>
                <c:pt idx="21223">
                  <c:v>17.635000000000002</c:v>
                </c:pt>
                <c:pt idx="21224">
                  <c:v>17.635999999999999</c:v>
                </c:pt>
                <c:pt idx="21225">
                  <c:v>17.637</c:v>
                </c:pt>
                <c:pt idx="21226">
                  <c:v>17.638000000000002</c:v>
                </c:pt>
                <c:pt idx="21227">
                  <c:v>17.638000000000002</c:v>
                </c:pt>
                <c:pt idx="21228">
                  <c:v>17.638999999999999</c:v>
                </c:pt>
                <c:pt idx="21229">
                  <c:v>17.64</c:v>
                </c:pt>
                <c:pt idx="21230">
                  <c:v>17.640999999999998</c:v>
                </c:pt>
                <c:pt idx="21231">
                  <c:v>17.641999999999999</c:v>
                </c:pt>
                <c:pt idx="21232">
                  <c:v>17.643000000000001</c:v>
                </c:pt>
                <c:pt idx="21233">
                  <c:v>17.643000000000001</c:v>
                </c:pt>
                <c:pt idx="21234">
                  <c:v>17.643999999999998</c:v>
                </c:pt>
                <c:pt idx="21235">
                  <c:v>17.645</c:v>
                </c:pt>
                <c:pt idx="21236">
                  <c:v>17.646000000000001</c:v>
                </c:pt>
                <c:pt idx="21237">
                  <c:v>17.646999999999998</c:v>
                </c:pt>
                <c:pt idx="21238">
                  <c:v>17.646999999999998</c:v>
                </c:pt>
                <c:pt idx="21239">
                  <c:v>17.648</c:v>
                </c:pt>
                <c:pt idx="21240">
                  <c:v>17.649000000000001</c:v>
                </c:pt>
                <c:pt idx="21241">
                  <c:v>17.649999999999999</c:v>
                </c:pt>
                <c:pt idx="21242">
                  <c:v>17.651</c:v>
                </c:pt>
                <c:pt idx="21243">
                  <c:v>17.652000000000001</c:v>
                </c:pt>
                <c:pt idx="21244">
                  <c:v>17.652000000000001</c:v>
                </c:pt>
                <c:pt idx="21245">
                  <c:v>17.652999999999999</c:v>
                </c:pt>
                <c:pt idx="21246">
                  <c:v>17.654</c:v>
                </c:pt>
                <c:pt idx="21247">
                  <c:v>17.655000000000001</c:v>
                </c:pt>
                <c:pt idx="21248">
                  <c:v>17.655999999999999</c:v>
                </c:pt>
                <c:pt idx="21249">
                  <c:v>17.657</c:v>
                </c:pt>
                <c:pt idx="21250">
                  <c:v>17.657</c:v>
                </c:pt>
                <c:pt idx="21251">
                  <c:v>17.658000000000001</c:v>
                </c:pt>
                <c:pt idx="21252">
                  <c:v>17.658999999999999</c:v>
                </c:pt>
                <c:pt idx="21253">
                  <c:v>17.66</c:v>
                </c:pt>
                <c:pt idx="21254">
                  <c:v>17.661000000000001</c:v>
                </c:pt>
                <c:pt idx="21255">
                  <c:v>17.661999999999999</c:v>
                </c:pt>
                <c:pt idx="21256">
                  <c:v>17.661999999999999</c:v>
                </c:pt>
                <c:pt idx="21257">
                  <c:v>17.663</c:v>
                </c:pt>
                <c:pt idx="21258">
                  <c:v>17.664000000000001</c:v>
                </c:pt>
                <c:pt idx="21259">
                  <c:v>17.664999999999999</c:v>
                </c:pt>
                <c:pt idx="21260">
                  <c:v>17.666</c:v>
                </c:pt>
                <c:pt idx="21261">
                  <c:v>17.667000000000002</c:v>
                </c:pt>
                <c:pt idx="21262">
                  <c:v>17.667000000000002</c:v>
                </c:pt>
                <c:pt idx="21263">
                  <c:v>17.667999999999999</c:v>
                </c:pt>
                <c:pt idx="21264">
                  <c:v>17.669</c:v>
                </c:pt>
                <c:pt idx="21265">
                  <c:v>17.670000000000002</c:v>
                </c:pt>
                <c:pt idx="21266">
                  <c:v>17.670999999999999</c:v>
                </c:pt>
                <c:pt idx="21267">
                  <c:v>17.672000000000001</c:v>
                </c:pt>
                <c:pt idx="21268">
                  <c:v>17.672000000000001</c:v>
                </c:pt>
                <c:pt idx="21269">
                  <c:v>17.672999999999998</c:v>
                </c:pt>
                <c:pt idx="21270">
                  <c:v>17.673999999999999</c:v>
                </c:pt>
                <c:pt idx="21271">
                  <c:v>17.675000000000001</c:v>
                </c:pt>
                <c:pt idx="21272">
                  <c:v>17.675999999999998</c:v>
                </c:pt>
                <c:pt idx="21273">
                  <c:v>17.677</c:v>
                </c:pt>
                <c:pt idx="21274">
                  <c:v>17.677</c:v>
                </c:pt>
                <c:pt idx="21275">
                  <c:v>17.678000000000001</c:v>
                </c:pt>
                <c:pt idx="21276">
                  <c:v>17.678999999999998</c:v>
                </c:pt>
                <c:pt idx="21277">
                  <c:v>17.68</c:v>
                </c:pt>
                <c:pt idx="21278">
                  <c:v>17.681000000000001</c:v>
                </c:pt>
                <c:pt idx="21279">
                  <c:v>17.681999999999999</c:v>
                </c:pt>
                <c:pt idx="21280">
                  <c:v>17.681999999999999</c:v>
                </c:pt>
                <c:pt idx="21281">
                  <c:v>17.683</c:v>
                </c:pt>
                <c:pt idx="21282">
                  <c:v>17.684000000000001</c:v>
                </c:pt>
                <c:pt idx="21283">
                  <c:v>17.684999999999999</c:v>
                </c:pt>
                <c:pt idx="21284">
                  <c:v>17.686</c:v>
                </c:pt>
                <c:pt idx="21285">
                  <c:v>17.687000000000001</c:v>
                </c:pt>
                <c:pt idx="21286">
                  <c:v>17.687000000000001</c:v>
                </c:pt>
                <c:pt idx="21287">
                  <c:v>17.687999999999999</c:v>
                </c:pt>
                <c:pt idx="21288">
                  <c:v>17.689</c:v>
                </c:pt>
                <c:pt idx="21289">
                  <c:v>17.690000000000001</c:v>
                </c:pt>
                <c:pt idx="21290">
                  <c:v>17.690999999999999</c:v>
                </c:pt>
                <c:pt idx="21291">
                  <c:v>17.692</c:v>
                </c:pt>
                <c:pt idx="21292">
                  <c:v>17.692</c:v>
                </c:pt>
                <c:pt idx="21293">
                  <c:v>17.693000000000001</c:v>
                </c:pt>
                <c:pt idx="21294">
                  <c:v>17.693999999999999</c:v>
                </c:pt>
                <c:pt idx="21295">
                  <c:v>17.695</c:v>
                </c:pt>
                <c:pt idx="21296">
                  <c:v>17.696000000000002</c:v>
                </c:pt>
                <c:pt idx="21297">
                  <c:v>17.696999999999999</c:v>
                </c:pt>
                <c:pt idx="21298">
                  <c:v>17.696999999999999</c:v>
                </c:pt>
                <c:pt idx="21299">
                  <c:v>17.698</c:v>
                </c:pt>
                <c:pt idx="21300">
                  <c:v>17.699000000000002</c:v>
                </c:pt>
                <c:pt idx="21301">
                  <c:v>17.7</c:v>
                </c:pt>
                <c:pt idx="21302">
                  <c:v>17.701000000000001</c:v>
                </c:pt>
                <c:pt idx="21303">
                  <c:v>17.702000000000002</c:v>
                </c:pt>
                <c:pt idx="21304">
                  <c:v>17.702000000000002</c:v>
                </c:pt>
                <c:pt idx="21305">
                  <c:v>17.702999999999999</c:v>
                </c:pt>
                <c:pt idx="21306">
                  <c:v>17.704000000000001</c:v>
                </c:pt>
                <c:pt idx="21307">
                  <c:v>17.704999999999998</c:v>
                </c:pt>
                <c:pt idx="21308">
                  <c:v>17.706</c:v>
                </c:pt>
                <c:pt idx="21309">
                  <c:v>17.707000000000001</c:v>
                </c:pt>
                <c:pt idx="21310">
                  <c:v>17.707000000000001</c:v>
                </c:pt>
                <c:pt idx="21311">
                  <c:v>17.707999999999998</c:v>
                </c:pt>
                <c:pt idx="21312">
                  <c:v>17.709</c:v>
                </c:pt>
                <c:pt idx="21313">
                  <c:v>17.71</c:v>
                </c:pt>
                <c:pt idx="21314">
                  <c:v>17.710999999999999</c:v>
                </c:pt>
                <c:pt idx="21315">
                  <c:v>17.712</c:v>
                </c:pt>
                <c:pt idx="21316">
                  <c:v>17.712</c:v>
                </c:pt>
                <c:pt idx="21317">
                  <c:v>17.713000000000001</c:v>
                </c:pt>
                <c:pt idx="21318">
                  <c:v>17.713999999999999</c:v>
                </c:pt>
                <c:pt idx="21319">
                  <c:v>17.715</c:v>
                </c:pt>
                <c:pt idx="21320">
                  <c:v>17.716000000000001</c:v>
                </c:pt>
                <c:pt idx="21321">
                  <c:v>17.716999999999999</c:v>
                </c:pt>
                <c:pt idx="21322">
                  <c:v>17.716999999999999</c:v>
                </c:pt>
                <c:pt idx="21323">
                  <c:v>17.718</c:v>
                </c:pt>
                <c:pt idx="21324">
                  <c:v>17.719000000000001</c:v>
                </c:pt>
                <c:pt idx="21325">
                  <c:v>17.72</c:v>
                </c:pt>
                <c:pt idx="21326">
                  <c:v>17.721</c:v>
                </c:pt>
                <c:pt idx="21327">
                  <c:v>17.722000000000001</c:v>
                </c:pt>
                <c:pt idx="21328">
                  <c:v>17.722000000000001</c:v>
                </c:pt>
                <c:pt idx="21329">
                  <c:v>17.722999999999999</c:v>
                </c:pt>
                <c:pt idx="21330">
                  <c:v>17.724</c:v>
                </c:pt>
                <c:pt idx="21331">
                  <c:v>17.725000000000001</c:v>
                </c:pt>
                <c:pt idx="21332">
                  <c:v>17.725999999999999</c:v>
                </c:pt>
                <c:pt idx="21333">
                  <c:v>17.725999999999999</c:v>
                </c:pt>
                <c:pt idx="21334">
                  <c:v>17.727</c:v>
                </c:pt>
                <c:pt idx="21335">
                  <c:v>17.728000000000002</c:v>
                </c:pt>
                <c:pt idx="21336">
                  <c:v>17.728999999999999</c:v>
                </c:pt>
                <c:pt idx="21337">
                  <c:v>17.73</c:v>
                </c:pt>
                <c:pt idx="21338">
                  <c:v>17.731000000000002</c:v>
                </c:pt>
                <c:pt idx="21339">
                  <c:v>17.731000000000002</c:v>
                </c:pt>
                <c:pt idx="21340">
                  <c:v>17.731999999999999</c:v>
                </c:pt>
                <c:pt idx="21341">
                  <c:v>17.733000000000001</c:v>
                </c:pt>
                <c:pt idx="21342">
                  <c:v>17.734000000000002</c:v>
                </c:pt>
                <c:pt idx="21343">
                  <c:v>17.734999999999999</c:v>
                </c:pt>
                <c:pt idx="21344">
                  <c:v>17.736000000000001</c:v>
                </c:pt>
                <c:pt idx="21345">
                  <c:v>17.736000000000001</c:v>
                </c:pt>
                <c:pt idx="21346">
                  <c:v>17.736999999999998</c:v>
                </c:pt>
                <c:pt idx="21347">
                  <c:v>17.738</c:v>
                </c:pt>
                <c:pt idx="21348">
                  <c:v>17.739000000000001</c:v>
                </c:pt>
                <c:pt idx="21349">
                  <c:v>17.739999999999998</c:v>
                </c:pt>
                <c:pt idx="21350">
                  <c:v>17.741</c:v>
                </c:pt>
                <c:pt idx="21351">
                  <c:v>17.741</c:v>
                </c:pt>
                <c:pt idx="21352">
                  <c:v>17.742000000000001</c:v>
                </c:pt>
                <c:pt idx="21353">
                  <c:v>17.742999999999999</c:v>
                </c:pt>
                <c:pt idx="21354">
                  <c:v>17.744</c:v>
                </c:pt>
                <c:pt idx="21355">
                  <c:v>17.745000000000001</c:v>
                </c:pt>
                <c:pt idx="21356">
                  <c:v>17.745999999999999</c:v>
                </c:pt>
                <c:pt idx="21357">
                  <c:v>17.745999999999999</c:v>
                </c:pt>
                <c:pt idx="21358">
                  <c:v>17.747</c:v>
                </c:pt>
                <c:pt idx="21359">
                  <c:v>17.748000000000001</c:v>
                </c:pt>
                <c:pt idx="21360">
                  <c:v>17.748999999999999</c:v>
                </c:pt>
                <c:pt idx="21361">
                  <c:v>17.75</c:v>
                </c:pt>
                <c:pt idx="21362">
                  <c:v>17.751000000000001</c:v>
                </c:pt>
                <c:pt idx="21363">
                  <c:v>17.751000000000001</c:v>
                </c:pt>
                <c:pt idx="21364">
                  <c:v>17.751999999999999</c:v>
                </c:pt>
                <c:pt idx="21365">
                  <c:v>17.753</c:v>
                </c:pt>
                <c:pt idx="21366">
                  <c:v>17.754000000000001</c:v>
                </c:pt>
                <c:pt idx="21367">
                  <c:v>17.754999999999999</c:v>
                </c:pt>
                <c:pt idx="21368">
                  <c:v>17.756</c:v>
                </c:pt>
                <c:pt idx="21369">
                  <c:v>17.756</c:v>
                </c:pt>
                <c:pt idx="21370">
                  <c:v>17.757000000000001</c:v>
                </c:pt>
                <c:pt idx="21371">
                  <c:v>17.757999999999999</c:v>
                </c:pt>
                <c:pt idx="21372">
                  <c:v>17.759</c:v>
                </c:pt>
                <c:pt idx="21373">
                  <c:v>17.760000000000002</c:v>
                </c:pt>
                <c:pt idx="21374">
                  <c:v>17.760999999999999</c:v>
                </c:pt>
                <c:pt idx="21375">
                  <c:v>17.760999999999999</c:v>
                </c:pt>
                <c:pt idx="21376">
                  <c:v>17.762</c:v>
                </c:pt>
                <c:pt idx="21377">
                  <c:v>17.763000000000002</c:v>
                </c:pt>
                <c:pt idx="21378">
                  <c:v>17.763999999999999</c:v>
                </c:pt>
                <c:pt idx="21379">
                  <c:v>17.765000000000001</c:v>
                </c:pt>
                <c:pt idx="21380">
                  <c:v>17.765999999999998</c:v>
                </c:pt>
                <c:pt idx="21381">
                  <c:v>17.765999999999998</c:v>
                </c:pt>
                <c:pt idx="21382">
                  <c:v>17.766999999999999</c:v>
                </c:pt>
                <c:pt idx="21383">
                  <c:v>17.768000000000001</c:v>
                </c:pt>
                <c:pt idx="21384">
                  <c:v>17.768999999999998</c:v>
                </c:pt>
                <c:pt idx="21385">
                  <c:v>17.77</c:v>
                </c:pt>
                <c:pt idx="21386">
                  <c:v>17.771000000000001</c:v>
                </c:pt>
                <c:pt idx="21387">
                  <c:v>17.771000000000001</c:v>
                </c:pt>
                <c:pt idx="21388">
                  <c:v>17.771999999999998</c:v>
                </c:pt>
                <c:pt idx="21389">
                  <c:v>17.773</c:v>
                </c:pt>
                <c:pt idx="21390">
                  <c:v>17.774000000000001</c:v>
                </c:pt>
                <c:pt idx="21391">
                  <c:v>17.774999999999999</c:v>
                </c:pt>
                <c:pt idx="21392">
                  <c:v>17.776</c:v>
                </c:pt>
                <c:pt idx="21393">
                  <c:v>17.776</c:v>
                </c:pt>
                <c:pt idx="21394">
                  <c:v>17.777000000000001</c:v>
                </c:pt>
                <c:pt idx="21395">
                  <c:v>17.777999999999999</c:v>
                </c:pt>
                <c:pt idx="21396">
                  <c:v>17.779</c:v>
                </c:pt>
                <c:pt idx="21397">
                  <c:v>17.78</c:v>
                </c:pt>
                <c:pt idx="21398">
                  <c:v>17.780999999999999</c:v>
                </c:pt>
                <c:pt idx="21399">
                  <c:v>17.780999999999999</c:v>
                </c:pt>
                <c:pt idx="21400">
                  <c:v>17.782</c:v>
                </c:pt>
                <c:pt idx="21401">
                  <c:v>17.783000000000001</c:v>
                </c:pt>
                <c:pt idx="21402">
                  <c:v>17.783999999999999</c:v>
                </c:pt>
                <c:pt idx="21403">
                  <c:v>17.785</c:v>
                </c:pt>
                <c:pt idx="21404">
                  <c:v>17.786000000000001</c:v>
                </c:pt>
                <c:pt idx="21405">
                  <c:v>17.786000000000001</c:v>
                </c:pt>
                <c:pt idx="21406">
                  <c:v>17.786999999999999</c:v>
                </c:pt>
                <c:pt idx="21407">
                  <c:v>17.788</c:v>
                </c:pt>
                <c:pt idx="21408">
                  <c:v>17.789000000000001</c:v>
                </c:pt>
                <c:pt idx="21409">
                  <c:v>17.79</c:v>
                </c:pt>
                <c:pt idx="21410">
                  <c:v>17.791</c:v>
                </c:pt>
                <c:pt idx="21411">
                  <c:v>17.791</c:v>
                </c:pt>
                <c:pt idx="21412">
                  <c:v>17.792000000000002</c:v>
                </c:pt>
                <c:pt idx="21413">
                  <c:v>17.792999999999999</c:v>
                </c:pt>
                <c:pt idx="21414">
                  <c:v>17.794</c:v>
                </c:pt>
                <c:pt idx="21415">
                  <c:v>17.795000000000002</c:v>
                </c:pt>
                <c:pt idx="21416">
                  <c:v>17.795999999999999</c:v>
                </c:pt>
                <c:pt idx="21417">
                  <c:v>17.795999999999999</c:v>
                </c:pt>
                <c:pt idx="21418">
                  <c:v>17.797000000000001</c:v>
                </c:pt>
                <c:pt idx="21419">
                  <c:v>17.797999999999998</c:v>
                </c:pt>
                <c:pt idx="21420">
                  <c:v>17.798999999999999</c:v>
                </c:pt>
                <c:pt idx="21421">
                  <c:v>17.8</c:v>
                </c:pt>
                <c:pt idx="21422">
                  <c:v>17.800999999999998</c:v>
                </c:pt>
                <c:pt idx="21423">
                  <c:v>17.800999999999998</c:v>
                </c:pt>
                <c:pt idx="21424">
                  <c:v>17.802</c:v>
                </c:pt>
                <c:pt idx="21425">
                  <c:v>17.803000000000001</c:v>
                </c:pt>
                <c:pt idx="21426">
                  <c:v>17.803999999999998</c:v>
                </c:pt>
                <c:pt idx="21427">
                  <c:v>17.805</c:v>
                </c:pt>
                <c:pt idx="21428">
                  <c:v>17.805</c:v>
                </c:pt>
                <c:pt idx="21429">
                  <c:v>17.806000000000001</c:v>
                </c:pt>
                <c:pt idx="21430">
                  <c:v>17.806999999999999</c:v>
                </c:pt>
                <c:pt idx="21431">
                  <c:v>17.808</c:v>
                </c:pt>
                <c:pt idx="21432">
                  <c:v>17.809000000000001</c:v>
                </c:pt>
                <c:pt idx="21433">
                  <c:v>17.809999999999999</c:v>
                </c:pt>
                <c:pt idx="21434">
                  <c:v>17.809999999999999</c:v>
                </c:pt>
                <c:pt idx="21435">
                  <c:v>17.811</c:v>
                </c:pt>
                <c:pt idx="21436">
                  <c:v>17.812000000000001</c:v>
                </c:pt>
                <c:pt idx="21437">
                  <c:v>17.812999999999999</c:v>
                </c:pt>
                <c:pt idx="21438">
                  <c:v>17.814</c:v>
                </c:pt>
                <c:pt idx="21439">
                  <c:v>17.815000000000001</c:v>
                </c:pt>
                <c:pt idx="21440">
                  <c:v>17.815000000000001</c:v>
                </c:pt>
                <c:pt idx="21441">
                  <c:v>17.815999999999999</c:v>
                </c:pt>
                <c:pt idx="21442">
                  <c:v>17.817</c:v>
                </c:pt>
                <c:pt idx="21443">
                  <c:v>17.818000000000001</c:v>
                </c:pt>
                <c:pt idx="21444">
                  <c:v>17.818999999999999</c:v>
                </c:pt>
                <c:pt idx="21445">
                  <c:v>17.82</c:v>
                </c:pt>
                <c:pt idx="21446">
                  <c:v>17.82</c:v>
                </c:pt>
                <c:pt idx="21447">
                  <c:v>17.821000000000002</c:v>
                </c:pt>
                <c:pt idx="21448">
                  <c:v>17.821999999999999</c:v>
                </c:pt>
                <c:pt idx="21449">
                  <c:v>17.823</c:v>
                </c:pt>
                <c:pt idx="21450">
                  <c:v>17.824000000000002</c:v>
                </c:pt>
                <c:pt idx="21451">
                  <c:v>17.824999999999999</c:v>
                </c:pt>
                <c:pt idx="21452">
                  <c:v>17.824999999999999</c:v>
                </c:pt>
                <c:pt idx="21453">
                  <c:v>17.826000000000001</c:v>
                </c:pt>
                <c:pt idx="21454">
                  <c:v>17.827000000000002</c:v>
                </c:pt>
                <c:pt idx="21455">
                  <c:v>17.827999999999999</c:v>
                </c:pt>
                <c:pt idx="21456">
                  <c:v>17.829000000000001</c:v>
                </c:pt>
                <c:pt idx="21457">
                  <c:v>17.829999999999998</c:v>
                </c:pt>
                <c:pt idx="21458">
                  <c:v>17.829999999999998</c:v>
                </c:pt>
                <c:pt idx="21459">
                  <c:v>17.831</c:v>
                </c:pt>
                <c:pt idx="21460">
                  <c:v>17.832000000000001</c:v>
                </c:pt>
                <c:pt idx="21461">
                  <c:v>17.832999999999998</c:v>
                </c:pt>
                <c:pt idx="21462">
                  <c:v>17.834</c:v>
                </c:pt>
                <c:pt idx="21463">
                  <c:v>17.835000000000001</c:v>
                </c:pt>
                <c:pt idx="21464">
                  <c:v>17.835000000000001</c:v>
                </c:pt>
                <c:pt idx="21465">
                  <c:v>17.835999999999999</c:v>
                </c:pt>
                <c:pt idx="21466">
                  <c:v>17.837</c:v>
                </c:pt>
                <c:pt idx="21467">
                  <c:v>17.838000000000001</c:v>
                </c:pt>
                <c:pt idx="21468">
                  <c:v>17.838999999999999</c:v>
                </c:pt>
                <c:pt idx="21469">
                  <c:v>17.84</c:v>
                </c:pt>
                <c:pt idx="21470">
                  <c:v>17.84</c:v>
                </c:pt>
                <c:pt idx="21471">
                  <c:v>17.841000000000001</c:v>
                </c:pt>
                <c:pt idx="21472">
                  <c:v>17.841999999999999</c:v>
                </c:pt>
                <c:pt idx="21473">
                  <c:v>17.843</c:v>
                </c:pt>
                <c:pt idx="21474">
                  <c:v>17.844000000000001</c:v>
                </c:pt>
                <c:pt idx="21475">
                  <c:v>17.844999999999999</c:v>
                </c:pt>
                <c:pt idx="21476">
                  <c:v>17.844999999999999</c:v>
                </c:pt>
                <c:pt idx="21477">
                  <c:v>17.846</c:v>
                </c:pt>
                <c:pt idx="21478">
                  <c:v>17.847000000000001</c:v>
                </c:pt>
                <c:pt idx="21479">
                  <c:v>17.847999999999999</c:v>
                </c:pt>
                <c:pt idx="21480">
                  <c:v>17.849</c:v>
                </c:pt>
                <c:pt idx="21481">
                  <c:v>17.850000000000001</c:v>
                </c:pt>
                <c:pt idx="21482">
                  <c:v>17.850000000000001</c:v>
                </c:pt>
                <c:pt idx="21483">
                  <c:v>17.850999999999999</c:v>
                </c:pt>
                <c:pt idx="21484">
                  <c:v>17.852</c:v>
                </c:pt>
                <c:pt idx="21485">
                  <c:v>17.853000000000002</c:v>
                </c:pt>
                <c:pt idx="21486">
                  <c:v>17.853999999999999</c:v>
                </c:pt>
                <c:pt idx="21487">
                  <c:v>17.855</c:v>
                </c:pt>
                <c:pt idx="21488">
                  <c:v>17.855</c:v>
                </c:pt>
                <c:pt idx="21489">
                  <c:v>17.856000000000002</c:v>
                </c:pt>
                <c:pt idx="21490">
                  <c:v>17.856999999999999</c:v>
                </c:pt>
                <c:pt idx="21491">
                  <c:v>17.858000000000001</c:v>
                </c:pt>
                <c:pt idx="21492">
                  <c:v>17.859000000000002</c:v>
                </c:pt>
                <c:pt idx="21493">
                  <c:v>17.86</c:v>
                </c:pt>
                <c:pt idx="21494">
                  <c:v>17.86</c:v>
                </c:pt>
                <c:pt idx="21495">
                  <c:v>17.861000000000001</c:v>
                </c:pt>
                <c:pt idx="21496">
                  <c:v>17.861999999999998</c:v>
                </c:pt>
                <c:pt idx="21497">
                  <c:v>17.863</c:v>
                </c:pt>
                <c:pt idx="21498">
                  <c:v>17.864000000000001</c:v>
                </c:pt>
                <c:pt idx="21499">
                  <c:v>17.864999999999998</c:v>
                </c:pt>
                <c:pt idx="21500">
                  <c:v>17.864999999999998</c:v>
                </c:pt>
                <c:pt idx="21501">
                  <c:v>17.866</c:v>
                </c:pt>
                <c:pt idx="21502">
                  <c:v>17.867000000000001</c:v>
                </c:pt>
                <c:pt idx="21503">
                  <c:v>17.867999999999999</c:v>
                </c:pt>
                <c:pt idx="21504">
                  <c:v>17.869</c:v>
                </c:pt>
                <c:pt idx="21505">
                  <c:v>17.87</c:v>
                </c:pt>
                <c:pt idx="21506">
                  <c:v>17.87</c:v>
                </c:pt>
                <c:pt idx="21507">
                  <c:v>17.870999999999999</c:v>
                </c:pt>
                <c:pt idx="21508">
                  <c:v>17.872</c:v>
                </c:pt>
                <c:pt idx="21509">
                  <c:v>17.873000000000001</c:v>
                </c:pt>
                <c:pt idx="21510">
                  <c:v>17.873999999999999</c:v>
                </c:pt>
                <c:pt idx="21511">
                  <c:v>17.875</c:v>
                </c:pt>
                <c:pt idx="21512">
                  <c:v>17.875</c:v>
                </c:pt>
                <c:pt idx="21513">
                  <c:v>17.876000000000001</c:v>
                </c:pt>
                <c:pt idx="21514">
                  <c:v>17.876999999999999</c:v>
                </c:pt>
                <c:pt idx="21515">
                  <c:v>17.878</c:v>
                </c:pt>
                <c:pt idx="21516">
                  <c:v>17.879000000000001</c:v>
                </c:pt>
                <c:pt idx="21517">
                  <c:v>17.88</c:v>
                </c:pt>
                <c:pt idx="21518">
                  <c:v>17.88</c:v>
                </c:pt>
                <c:pt idx="21519">
                  <c:v>17.881</c:v>
                </c:pt>
                <c:pt idx="21520">
                  <c:v>17.882000000000001</c:v>
                </c:pt>
                <c:pt idx="21521">
                  <c:v>17.882999999999999</c:v>
                </c:pt>
                <c:pt idx="21522">
                  <c:v>17.884</c:v>
                </c:pt>
                <c:pt idx="21523">
                  <c:v>17.885000000000002</c:v>
                </c:pt>
                <c:pt idx="21524">
                  <c:v>17.885000000000002</c:v>
                </c:pt>
                <c:pt idx="21525">
                  <c:v>17.885999999999999</c:v>
                </c:pt>
                <c:pt idx="21526">
                  <c:v>17.887</c:v>
                </c:pt>
                <c:pt idx="21527">
                  <c:v>17.888000000000002</c:v>
                </c:pt>
                <c:pt idx="21528">
                  <c:v>17.888999999999999</c:v>
                </c:pt>
                <c:pt idx="21529">
                  <c:v>17.888999999999999</c:v>
                </c:pt>
                <c:pt idx="21530">
                  <c:v>17.89</c:v>
                </c:pt>
                <c:pt idx="21531">
                  <c:v>17.890999999999998</c:v>
                </c:pt>
                <c:pt idx="21532">
                  <c:v>17.891999999999999</c:v>
                </c:pt>
                <c:pt idx="21533">
                  <c:v>17.893000000000001</c:v>
                </c:pt>
                <c:pt idx="21534">
                  <c:v>17.893999999999998</c:v>
                </c:pt>
                <c:pt idx="21535">
                  <c:v>17.893999999999998</c:v>
                </c:pt>
                <c:pt idx="21536">
                  <c:v>17.895</c:v>
                </c:pt>
                <c:pt idx="21537">
                  <c:v>17.896000000000001</c:v>
                </c:pt>
                <c:pt idx="21538">
                  <c:v>17.896999999999998</c:v>
                </c:pt>
                <c:pt idx="21539">
                  <c:v>17.898</c:v>
                </c:pt>
                <c:pt idx="21540">
                  <c:v>17.899000000000001</c:v>
                </c:pt>
                <c:pt idx="21541">
                  <c:v>17.899000000000001</c:v>
                </c:pt>
                <c:pt idx="21542">
                  <c:v>17.899999999999999</c:v>
                </c:pt>
                <c:pt idx="21543">
                  <c:v>17.901</c:v>
                </c:pt>
                <c:pt idx="21544">
                  <c:v>17.902000000000001</c:v>
                </c:pt>
                <c:pt idx="21545">
                  <c:v>17.902999999999999</c:v>
                </c:pt>
                <c:pt idx="21546">
                  <c:v>17.904</c:v>
                </c:pt>
                <c:pt idx="21547">
                  <c:v>17.904</c:v>
                </c:pt>
                <c:pt idx="21548">
                  <c:v>17.905000000000001</c:v>
                </c:pt>
                <c:pt idx="21549">
                  <c:v>17.905999999999999</c:v>
                </c:pt>
                <c:pt idx="21550">
                  <c:v>17.907</c:v>
                </c:pt>
                <c:pt idx="21551">
                  <c:v>17.908000000000001</c:v>
                </c:pt>
                <c:pt idx="21552">
                  <c:v>17.908999999999999</c:v>
                </c:pt>
                <c:pt idx="21553">
                  <c:v>17.908999999999999</c:v>
                </c:pt>
                <c:pt idx="21554">
                  <c:v>17.91</c:v>
                </c:pt>
                <c:pt idx="21555">
                  <c:v>17.911000000000001</c:v>
                </c:pt>
                <c:pt idx="21556">
                  <c:v>17.911999999999999</c:v>
                </c:pt>
                <c:pt idx="21557">
                  <c:v>17.913</c:v>
                </c:pt>
                <c:pt idx="21558">
                  <c:v>17.914000000000001</c:v>
                </c:pt>
                <c:pt idx="21559">
                  <c:v>17.914000000000001</c:v>
                </c:pt>
                <c:pt idx="21560">
                  <c:v>17.914999999999999</c:v>
                </c:pt>
                <c:pt idx="21561">
                  <c:v>17.916</c:v>
                </c:pt>
                <c:pt idx="21562">
                  <c:v>17.917000000000002</c:v>
                </c:pt>
                <c:pt idx="21563">
                  <c:v>17.917999999999999</c:v>
                </c:pt>
                <c:pt idx="21564">
                  <c:v>17.919</c:v>
                </c:pt>
                <c:pt idx="21565">
                  <c:v>17.919</c:v>
                </c:pt>
                <c:pt idx="21566">
                  <c:v>17.920000000000002</c:v>
                </c:pt>
                <c:pt idx="21567">
                  <c:v>17.920999999999999</c:v>
                </c:pt>
                <c:pt idx="21568">
                  <c:v>17.922000000000001</c:v>
                </c:pt>
                <c:pt idx="21569">
                  <c:v>17.922999999999998</c:v>
                </c:pt>
                <c:pt idx="21570">
                  <c:v>17.923999999999999</c:v>
                </c:pt>
                <c:pt idx="21571">
                  <c:v>17.923999999999999</c:v>
                </c:pt>
                <c:pt idx="21572">
                  <c:v>17.925000000000001</c:v>
                </c:pt>
                <c:pt idx="21573">
                  <c:v>17.925999999999998</c:v>
                </c:pt>
                <c:pt idx="21574">
                  <c:v>17.927</c:v>
                </c:pt>
                <c:pt idx="21575">
                  <c:v>17.928000000000001</c:v>
                </c:pt>
                <c:pt idx="21576">
                  <c:v>17.928999999999998</c:v>
                </c:pt>
                <c:pt idx="21577">
                  <c:v>17.928999999999998</c:v>
                </c:pt>
                <c:pt idx="21578">
                  <c:v>17.93</c:v>
                </c:pt>
                <c:pt idx="21579">
                  <c:v>17.931000000000001</c:v>
                </c:pt>
                <c:pt idx="21580">
                  <c:v>17.931999999999999</c:v>
                </c:pt>
                <c:pt idx="21581">
                  <c:v>17.933</c:v>
                </c:pt>
                <c:pt idx="21582">
                  <c:v>17.934000000000001</c:v>
                </c:pt>
                <c:pt idx="21583">
                  <c:v>17.934000000000001</c:v>
                </c:pt>
                <c:pt idx="21584">
                  <c:v>17.934999999999999</c:v>
                </c:pt>
                <c:pt idx="21585">
                  <c:v>17.936</c:v>
                </c:pt>
                <c:pt idx="21586">
                  <c:v>17.937000000000001</c:v>
                </c:pt>
                <c:pt idx="21587">
                  <c:v>17.937999999999999</c:v>
                </c:pt>
                <c:pt idx="21588">
                  <c:v>17.939</c:v>
                </c:pt>
                <c:pt idx="21589">
                  <c:v>17.939</c:v>
                </c:pt>
                <c:pt idx="21590">
                  <c:v>17.940000000000001</c:v>
                </c:pt>
                <c:pt idx="21591">
                  <c:v>17.940999999999999</c:v>
                </c:pt>
                <c:pt idx="21592">
                  <c:v>17.942</c:v>
                </c:pt>
                <c:pt idx="21593">
                  <c:v>17.943000000000001</c:v>
                </c:pt>
                <c:pt idx="21594">
                  <c:v>17.943999999999999</c:v>
                </c:pt>
                <c:pt idx="21595">
                  <c:v>17.943999999999999</c:v>
                </c:pt>
                <c:pt idx="21596">
                  <c:v>17.945</c:v>
                </c:pt>
                <c:pt idx="21597">
                  <c:v>17.946000000000002</c:v>
                </c:pt>
                <c:pt idx="21598">
                  <c:v>17.946999999999999</c:v>
                </c:pt>
                <c:pt idx="21599">
                  <c:v>17.948</c:v>
                </c:pt>
                <c:pt idx="21600">
                  <c:v>17.949000000000002</c:v>
                </c:pt>
                <c:pt idx="21601">
                  <c:v>17.949000000000002</c:v>
                </c:pt>
                <c:pt idx="21602">
                  <c:v>17.95</c:v>
                </c:pt>
                <c:pt idx="21603">
                  <c:v>17.951000000000001</c:v>
                </c:pt>
                <c:pt idx="21604">
                  <c:v>17.952000000000002</c:v>
                </c:pt>
                <c:pt idx="21605">
                  <c:v>17.952999999999999</c:v>
                </c:pt>
                <c:pt idx="21606">
                  <c:v>17.954000000000001</c:v>
                </c:pt>
                <c:pt idx="21607">
                  <c:v>17.954000000000001</c:v>
                </c:pt>
                <c:pt idx="21608">
                  <c:v>17.954999999999998</c:v>
                </c:pt>
                <c:pt idx="21609">
                  <c:v>17.956</c:v>
                </c:pt>
                <c:pt idx="21610">
                  <c:v>17.957000000000001</c:v>
                </c:pt>
                <c:pt idx="21611">
                  <c:v>17.957999999999998</c:v>
                </c:pt>
                <c:pt idx="21612">
                  <c:v>17.959</c:v>
                </c:pt>
                <c:pt idx="21613">
                  <c:v>17.959</c:v>
                </c:pt>
                <c:pt idx="21614">
                  <c:v>17.96</c:v>
                </c:pt>
                <c:pt idx="21615">
                  <c:v>17.960999999999999</c:v>
                </c:pt>
                <c:pt idx="21616">
                  <c:v>17.962</c:v>
                </c:pt>
                <c:pt idx="21617">
                  <c:v>17.963000000000001</c:v>
                </c:pt>
                <c:pt idx="21618">
                  <c:v>17.963999999999999</c:v>
                </c:pt>
                <c:pt idx="21619">
                  <c:v>17.963999999999999</c:v>
                </c:pt>
                <c:pt idx="21620">
                  <c:v>17.965</c:v>
                </c:pt>
                <c:pt idx="21621">
                  <c:v>17.966000000000001</c:v>
                </c:pt>
                <c:pt idx="21622">
                  <c:v>17.966999999999999</c:v>
                </c:pt>
                <c:pt idx="21623">
                  <c:v>17.968</c:v>
                </c:pt>
                <c:pt idx="21624">
                  <c:v>17.968</c:v>
                </c:pt>
                <c:pt idx="21625">
                  <c:v>17.969000000000001</c:v>
                </c:pt>
                <c:pt idx="21626">
                  <c:v>17.97</c:v>
                </c:pt>
                <c:pt idx="21627">
                  <c:v>17.971</c:v>
                </c:pt>
                <c:pt idx="21628">
                  <c:v>17.972000000000001</c:v>
                </c:pt>
                <c:pt idx="21629">
                  <c:v>17.972999999999999</c:v>
                </c:pt>
                <c:pt idx="21630">
                  <c:v>17.972999999999999</c:v>
                </c:pt>
                <c:pt idx="21631">
                  <c:v>17.974</c:v>
                </c:pt>
                <c:pt idx="21632">
                  <c:v>17.975000000000001</c:v>
                </c:pt>
                <c:pt idx="21633">
                  <c:v>17.975999999999999</c:v>
                </c:pt>
                <c:pt idx="21634">
                  <c:v>17.977</c:v>
                </c:pt>
                <c:pt idx="21635">
                  <c:v>17.978000000000002</c:v>
                </c:pt>
                <c:pt idx="21636">
                  <c:v>17.978000000000002</c:v>
                </c:pt>
                <c:pt idx="21637">
                  <c:v>17.978999999999999</c:v>
                </c:pt>
                <c:pt idx="21638">
                  <c:v>17.98</c:v>
                </c:pt>
                <c:pt idx="21639">
                  <c:v>17.981000000000002</c:v>
                </c:pt>
                <c:pt idx="21640">
                  <c:v>17.981999999999999</c:v>
                </c:pt>
                <c:pt idx="21641">
                  <c:v>17.983000000000001</c:v>
                </c:pt>
                <c:pt idx="21642">
                  <c:v>17.983000000000001</c:v>
                </c:pt>
                <c:pt idx="21643">
                  <c:v>17.984000000000002</c:v>
                </c:pt>
                <c:pt idx="21644">
                  <c:v>17.984999999999999</c:v>
                </c:pt>
                <c:pt idx="21645">
                  <c:v>17.986000000000001</c:v>
                </c:pt>
                <c:pt idx="21646">
                  <c:v>17.986999999999998</c:v>
                </c:pt>
                <c:pt idx="21647">
                  <c:v>17.988</c:v>
                </c:pt>
                <c:pt idx="21648">
                  <c:v>17.988</c:v>
                </c:pt>
                <c:pt idx="21649">
                  <c:v>17.989000000000001</c:v>
                </c:pt>
                <c:pt idx="21650">
                  <c:v>17.989999999999998</c:v>
                </c:pt>
                <c:pt idx="21651">
                  <c:v>17.991</c:v>
                </c:pt>
                <c:pt idx="21652">
                  <c:v>17.992000000000001</c:v>
                </c:pt>
                <c:pt idx="21653">
                  <c:v>17.992999999999999</c:v>
                </c:pt>
                <c:pt idx="21654">
                  <c:v>17.992999999999999</c:v>
                </c:pt>
                <c:pt idx="21655">
                  <c:v>17.994</c:v>
                </c:pt>
                <c:pt idx="21656">
                  <c:v>17.995000000000001</c:v>
                </c:pt>
                <c:pt idx="21657">
                  <c:v>17.995999999999999</c:v>
                </c:pt>
                <c:pt idx="21658">
                  <c:v>17.997</c:v>
                </c:pt>
                <c:pt idx="21659">
                  <c:v>17.998000000000001</c:v>
                </c:pt>
                <c:pt idx="21660">
                  <c:v>17.998000000000001</c:v>
                </c:pt>
                <c:pt idx="21661">
                  <c:v>17.998999999999999</c:v>
                </c:pt>
                <c:pt idx="21662">
                  <c:v>18</c:v>
                </c:pt>
                <c:pt idx="21663">
                  <c:v>18.001000000000001</c:v>
                </c:pt>
                <c:pt idx="21664">
                  <c:v>18.001999999999999</c:v>
                </c:pt>
                <c:pt idx="21665">
                  <c:v>18.003</c:v>
                </c:pt>
                <c:pt idx="21666">
                  <c:v>18.003</c:v>
                </c:pt>
                <c:pt idx="21667">
                  <c:v>18.004000000000001</c:v>
                </c:pt>
                <c:pt idx="21668">
                  <c:v>18.004999999999999</c:v>
                </c:pt>
                <c:pt idx="21669">
                  <c:v>18.006</c:v>
                </c:pt>
                <c:pt idx="21670">
                  <c:v>18.007000000000001</c:v>
                </c:pt>
                <c:pt idx="21671">
                  <c:v>18.007999999999999</c:v>
                </c:pt>
                <c:pt idx="21672">
                  <c:v>18.007999999999999</c:v>
                </c:pt>
                <c:pt idx="21673">
                  <c:v>18.009</c:v>
                </c:pt>
                <c:pt idx="21674">
                  <c:v>18.010000000000002</c:v>
                </c:pt>
                <c:pt idx="21675">
                  <c:v>18.010999999999999</c:v>
                </c:pt>
                <c:pt idx="21676">
                  <c:v>18.012</c:v>
                </c:pt>
                <c:pt idx="21677">
                  <c:v>18.013000000000002</c:v>
                </c:pt>
                <c:pt idx="21678">
                  <c:v>18.013000000000002</c:v>
                </c:pt>
                <c:pt idx="21679">
                  <c:v>18.013999999999999</c:v>
                </c:pt>
                <c:pt idx="21680">
                  <c:v>18.015000000000001</c:v>
                </c:pt>
                <c:pt idx="21681">
                  <c:v>18.015999999999998</c:v>
                </c:pt>
                <c:pt idx="21682">
                  <c:v>18.016999999999999</c:v>
                </c:pt>
                <c:pt idx="21683">
                  <c:v>18.018000000000001</c:v>
                </c:pt>
                <c:pt idx="21684">
                  <c:v>18.018000000000001</c:v>
                </c:pt>
                <c:pt idx="21685">
                  <c:v>18.018999999999998</c:v>
                </c:pt>
                <c:pt idx="21686">
                  <c:v>18.02</c:v>
                </c:pt>
                <c:pt idx="21687">
                  <c:v>18.021000000000001</c:v>
                </c:pt>
                <c:pt idx="21688">
                  <c:v>18.021999999999998</c:v>
                </c:pt>
                <c:pt idx="21689">
                  <c:v>18.023</c:v>
                </c:pt>
                <c:pt idx="21690">
                  <c:v>18.023</c:v>
                </c:pt>
                <c:pt idx="21691">
                  <c:v>18.024000000000001</c:v>
                </c:pt>
                <c:pt idx="21692">
                  <c:v>18.024999999999999</c:v>
                </c:pt>
                <c:pt idx="21693">
                  <c:v>18.026</c:v>
                </c:pt>
                <c:pt idx="21694">
                  <c:v>18.027000000000001</c:v>
                </c:pt>
                <c:pt idx="21695">
                  <c:v>18.027999999999999</c:v>
                </c:pt>
                <c:pt idx="21696">
                  <c:v>18.027999999999999</c:v>
                </c:pt>
                <c:pt idx="21697">
                  <c:v>18.029</c:v>
                </c:pt>
                <c:pt idx="21698">
                  <c:v>18.03</c:v>
                </c:pt>
                <c:pt idx="21699">
                  <c:v>18.030999999999999</c:v>
                </c:pt>
                <c:pt idx="21700">
                  <c:v>18.032</c:v>
                </c:pt>
                <c:pt idx="21701">
                  <c:v>18.033000000000001</c:v>
                </c:pt>
                <c:pt idx="21702">
                  <c:v>18.033000000000001</c:v>
                </c:pt>
                <c:pt idx="21703">
                  <c:v>18.033999999999999</c:v>
                </c:pt>
                <c:pt idx="21704">
                  <c:v>18.035</c:v>
                </c:pt>
                <c:pt idx="21705">
                  <c:v>18.036000000000001</c:v>
                </c:pt>
                <c:pt idx="21706">
                  <c:v>18.036999999999999</c:v>
                </c:pt>
                <c:pt idx="21707">
                  <c:v>18.038</c:v>
                </c:pt>
                <c:pt idx="21708">
                  <c:v>18.038</c:v>
                </c:pt>
                <c:pt idx="21709">
                  <c:v>18.039000000000001</c:v>
                </c:pt>
                <c:pt idx="21710">
                  <c:v>18.04</c:v>
                </c:pt>
                <c:pt idx="21711">
                  <c:v>18.041</c:v>
                </c:pt>
                <c:pt idx="21712">
                  <c:v>18.042000000000002</c:v>
                </c:pt>
                <c:pt idx="21713">
                  <c:v>18.042999999999999</c:v>
                </c:pt>
                <c:pt idx="21714">
                  <c:v>18.042999999999999</c:v>
                </c:pt>
                <c:pt idx="21715">
                  <c:v>18.044</c:v>
                </c:pt>
                <c:pt idx="21716">
                  <c:v>18.045000000000002</c:v>
                </c:pt>
                <c:pt idx="21717">
                  <c:v>18.045999999999999</c:v>
                </c:pt>
                <c:pt idx="21718">
                  <c:v>18.047000000000001</c:v>
                </c:pt>
                <c:pt idx="21719">
                  <c:v>18.047000000000001</c:v>
                </c:pt>
                <c:pt idx="21720">
                  <c:v>18.047999999999998</c:v>
                </c:pt>
                <c:pt idx="21721">
                  <c:v>18.048999999999999</c:v>
                </c:pt>
                <c:pt idx="21722">
                  <c:v>18.05</c:v>
                </c:pt>
                <c:pt idx="21723">
                  <c:v>18.050999999999998</c:v>
                </c:pt>
                <c:pt idx="21724">
                  <c:v>18.052</c:v>
                </c:pt>
                <c:pt idx="21725">
                  <c:v>18.052</c:v>
                </c:pt>
                <c:pt idx="21726">
                  <c:v>18.053000000000001</c:v>
                </c:pt>
                <c:pt idx="21727">
                  <c:v>18.053999999999998</c:v>
                </c:pt>
                <c:pt idx="21728">
                  <c:v>18.055</c:v>
                </c:pt>
                <c:pt idx="21729">
                  <c:v>18.056000000000001</c:v>
                </c:pt>
                <c:pt idx="21730">
                  <c:v>18.056999999999999</c:v>
                </c:pt>
                <c:pt idx="21731">
                  <c:v>18.056999999999999</c:v>
                </c:pt>
                <c:pt idx="21732">
                  <c:v>18.058</c:v>
                </c:pt>
                <c:pt idx="21733">
                  <c:v>18.059000000000001</c:v>
                </c:pt>
                <c:pt idx="21734">
                  <c:v>18.059999999999999</c:v>
                </c:pt>
                <c:pt idx="21735">
                  <c:v>18.061</c:v>
                </c:pt>
                <c:pt idx="21736">
                  <c:v>18.062000000000001</c:v>
                </c:pt>
                <c:pt idx="21737">
                  <c:v>18.062000000000001</c:v>
                </c:pt>
                <c:pt idx="21738">
                  <c:v>18.062999999999999</c:v>
                </c:pt>
                <c:pt idx="21739">
                  <c:v>18.064</c:v>
                </c:pt>
                <c:pt idx="21740">
                  <c:v>18.065000000000001</c:v>
                </c:pt>
                <c:pt idx="21741">
                  <c:v>18.065999999999999</c:v>
                </c:pt>
                <c:pt idx="21742">
                  <c:v>18.067</c:v>
                </c:pt>
                <c:pt idx="21743">
                  <c:v>18.067</c:v>
                </c:pt>
                <c:pt idx="21744">
                  <c:v>18.068000000000001</c:v>
                </c:pt>
                <c:pt idx="21745">
                  <c:v>18.068999999999999</c:v>
                </c:pt>
                <c:pt idx="21746">
                  <c:v>18.07</c:v>
                </c:pt>
                <c:pt idx="21747">
                  <c:v>18.071000000000002</c:v>
                </c:pt>
                <c:pt idx="21748">
                  <c:v>18.071999999999999</c:v>
                </c:pt>
                <c:pt idx="21749">
                  <c:v>18.071999999999999</c:v>
                </c:pt>
                <c:pt idx="21750">
                  <c:v>18.073</c:v>
                </c:pt>
                <c:pt idx="21751">
                  <c:v>18.074000000000002</c:v>
                </c:pt>
                <c:pt idx="21752">
                  <c:v>18.074999999999999</c:v>
                </c:pt>
                <c:pt idx="21753">
                  <c:v>18.076000000000001</c:v>
                </c:pt>
                <c:pt idx="21754">
                  <c:v>18.077000000000002</c:v>
                </c:pt>
                <c:pt idx="21755">
                  <c:v>18.077000000000002</c:v>
                </c:pt>
                <c:pt idx="21756">
                  <c:v>18.077999999999999</c:v>
                </c:pt>
                <c:pt idx="21757">
                  <c:v>18.079000000000001</c:v>
                </c:pt>
                <c:pt idx="21758">
                  <c:v>18.079999999999998</c:v>
                </c:pt>
                <c:pt idx="21759">
                  <c:v>18.081</c:v>
                </c:pt>
                <c:pt idx="21760">
                  <c:v>18.082000000000001</c:v>
                </c:pt>
                <c:pt idx="21761">
                  <c:v>18.082000000000001</c:v>
                </c:pt>
                <c:pt idx="21762">
                  <c:v>18.082999999999998</c:v>
                </c:pt>
                <c:pt idx="21763">
                  <c:v>18.084</c:v>
                </c:pt>
                <c:pt idx="21764">
                  <c:v>18.085000000000001</c:v>
                </c:pt>
                <c:pt idx="21765">
                  <c:v>18.085999999999999</c:v>
                </c:pt>
                <c:pt idx="21766">
                  <c:v>18.087</c:v>
                </c:pt>
                <c:pt idx="21767">
                  <c:v>18.087</c:v>
                </c:pt>
                <c:pt idx="21768">
                  <c:v>18.088000000000001</c:v>
                </c:pt>
                <c:pt idx="21769">
                  <c:v>18.088999999999999</c:v>
                </c:pt>
                <c:pt idx="21770">
                  <c:v>18.09</c:v>
                </c:pt>
                <c:pt idx="21771">
                  <c:v>18.091000000000001</c:v>
                </c:pt>
                <c:pt idx="21772">
                  <c:v>18.091999999999999</c:v>
                </c:pt>
                <c:pt idx="21773">
                  <c:v>18.091999999999999</c:v>
                </c:pt>
                <c:pt idx="21774">
                  <c:v>18.093</c:v>
                </c:pt>
                <c:pt idx="21775">
                  <c:v>18.094000000000001</c:v>
                </c:pt>
                <c:pt idx="21776">
                  <c:v>18.094999999999999</c:v>
                </c:pt>
                <c:pt idx="21777">
                  <c:v>18.096</c:v>
                </c:pt>
                <c:pt idx="21778">
                  <c:v>18.097000000000001</c:v>
                </c:pt>
                <c:pt idx="21779">
                  <c:v>18.097000000000001</c:v>
                </c:pt>
                <c:pt idx="21780">
                  <c:v>18.097999999999999</c:v>
                </c:pt>
                <c:pt idx="21781">
                  <c:v>18.099</c:v>
                </c:pt>
                <c:pt idx="21782">
                  <c:v>18.100000000000001</c:v>
                </c:pt>
                <c:pt idx="21783">
                  <c:v>18.100999999999999</c:v>
                </c:pt>
                <c:pt idx="21784">
                  <c:v>18.102</c:v>
                </c:pt>
                <c:pt idx="21785">
                  <c:v>18.102</c:v>
                </c:pt>
                <c:pt idx="21786">
                  <c:v>18.103000000000002</c:v>
                </c:pt>
                <c:pt idx="21787">
                  <c:v>18.103999999999999</c:v>
                </c:pt>
                <c:pt idx="21788">
                  <c:v>18.105</c:v>
                </c:pt>
                <c:pt idx="21789">
                  <c:v>18.106000000000002</c:v>
                </c:pt>
                <c:pt idx="21790">
                  <c:v>18.106999999999999</c:v>
                </c:pt>
                <c:pt idx="21791">
                  <c:v>18.106999999999999</c:v>
                </c:pt>
                <c:pt idx="21792">
                  <c:v>18.108000000000001</c:v>
                </c:pt>
                <c:pt idx="21793">
                  <c:v>18.109000000000002</c:v>
                </c:pt>
                <c:pt idx="21794">
                  <c:v>18.11</c:v>
                </c:pt>
                <c:pt idx="21795">
                  <c:v>18.111000000000001</c:v>
                </c:pt>
                <c:pt idx="21796">
                  <c:v>18.111999999999998</c:v>
                </c:pt>
                <c:pt idx="21797">
                  <c:v>18.111999999999998</c:v>
                </c:pt>
                <c:pt idx="21798">
                  <c:v>18.113</c:v>
                </c:pt>
                <c:pt idx="21799">
                  <c:v>18.114000000000001</c:v>
                </c:pt>
                <c:pt idx="21800">
                  <c:v>18.114999999999998</c:v>
                </c:pt>
                <c:pt idx="21801">
                  <c:v>18.116</c:v>
                </c:pt>
                <c:pt idx="21802">
                  <c:v>18.117000000000001</c:v>
                </c:pt>
                <c:pt idx="21803">
                  <c:v>18.117000000000001</c:v>
                </c:pt>
                <c:pt idx="21804">
                  <c:v>18.117999999999999</c:v>
                </c:pt>
                <c:pt idx="21805">
                  <c:v>18.119</c:v>
                </c:pt>
                <c:pt idx="21806">
                  <c:v>18.12</c:v>
                </c:pt>
                <c:pt idx="21807">
                  <c:v>18.120999999999999</c:v>
                </c:pt>
                <c:pt idx="21808">
                  <c:v>18.122</c:v>
                </c:pt>
                <c:pt idx="21809">
                  <c:v>18.122</c:v>
                </c:pt>
                <c:pt idx="21810">
                  <c:v>18.123000000000001</c:v>
                </c:pt>
                <c:pt idx="21811">
                  <c:v>18.123999999999999</c:v>
                </c:pt>
                <c:pt idx="21812">
                  <c:v>18.125</c:v>
                </c:pt>
                <c:pt idx="21813">
                  <c:v>18.126000000000001</c:v>
                </c:pt>
                <c:pt idx="21814">
                  <c:v>18.126000000000001</c:v>
                </c:pt>
                <c:pt idx="21815">
                  <c:v>18.126999999999999</c:v>
                </c:pt>
                <c:pt idx="21816">
                  <c:v>18.128</c:v>
                </c:pt>
                <c:pt idx="21817">
                  <c:v>18.129000000000001</c:v>
                </c:pt>
                <c:pt idx="21818">
                  <c:v>18.13</c:v>
                </c:pt>
                <c:pt idx="21819">
                  <c:v>18.131</c:v>
                </c:pt>
                <c:pt idx="21820">
                  <c:v>18.131</c:v>
                </c:pt>
                <c:pt idx="21821">
                  <c:v>18.132000000000001</c:v>
                </c:pt>
                <c:pt idx="21822">
                  <c:v>18.132999999999999</c:v>
                </c:pt>
                <c:pt idx="21823">
                  <c:v>18.134</c:v>
                </c:pt>
                <c:pt idx="21824">
                  <c:v>18.135000000000002</c:v>
                </c:pt>
                <c:pt idx="21825">
                  <c:v>18.135999999999999</c:v>
                </c:pt>
                <c:pt idx="21826">
                  <c:v>18.135999999999999</c:v>
                </c:pt>
                <c:pt idx="21827">
                  <c:v>18.137</c:v>
                </c:pt>
                <c:pt idx="21828">
                  <c:v>18.138000000000002</c:v>
                </c:pt>
                <c:pt idx="21829">
                  <c:v>18.138999999999999</c:v>
                </c:pt>
                <c:pt idx="21830">
                  <c:v>18.14</c:v>
                </c:pt>
                <c:pt idx="21831">
                  <c:v>18.140999999999998</c:v>
                </c:pt>
                <c:pt idx="21832">
                  <c:v>18.140999999999998</c:v>
                </c:pt>
                <c:pt idx="21833">
                  <c:v>18.141999999999999</c:v>
                </c:pt>
                <c:pt idx="21834">
                  <c:v>18.143000000000001</c:v>
                </c:pt>
                <c:pt idx="21835">
                  <c:v>18.143999999999998</c:v>
                </c:pt>
                <c:pt idx="21836">
                  <c:v>18.145</c:v>
                </c:pt>
                <c:pt idx="21837">
                  <c:v>18.146000000000001</c:v>
                </c:pt>
                <c:pt idx="21838">
                  <c:v>18.146000000000001</c:v>
                </c:pt>
                <c:pt idx="21839">
                  <c:v>18.146999999999998</c:v>
                </c:pt>
                <c:pt idx="21840">
                  <c:v>18.148</c:v>
                </c:pt>
                <c:pt idx="21841">
                  <c:v>18.149000000000001</c:v>
                </c:pt>
                <c:pt idx="21842">
                  <c:v>18.149999999999999</c:v>
                </c:pt>
                <c:pt idx="21843">
                  <c:v>18.151</c:v>
                </c:pt>
                <c:pt idx="21844">
                  <c:v>18.151</c:v>
                </c:pt>
                <c:pt idx="21845">
                  <c:v>18.152000000000001</c:v>
                </c:pt>
                <c:pt idx="21846">
                  <c:v>18.152999999999999</c:v>
                </c:pt>
                <c:pt idx="21847">
                  <c:v>18.154</c:v>
                </c:pt>
                <c:pt idx="21848">
                  <c:v>18.155000000000001</c:v>
                </c:pt>
                <c:pt idx="21849">
                  <c:v>18.155999999999999</c:v>
                </c:pt>
                <c:pt idx="21850">
                  <c:v>18.155999999999999</c:v>
                </c:pt>
                <c:pt idx="21851">
                  <c:v>18.157</c:v>
                </c:pt>
                <c:pt idx="21852">
                  <c:v>18.158000000000001</c:v>
                </c:pt>
                <c:pt idx="21853">
                  <c:v>18.158999999999999</c:v>
                </c:pt>
                <c:pt idx="21854">
                  <c:v>18.16</c:v>
                </c:pt>
                <c:pt idx="21855">
                  <c:v>18.161000000000001</c:v>
                </c:pt>
                <c:pt idx="21856">
                  <c:v>18.161000000000001</c:v>
                </c:pt>
                <c:pt idx="21857">
                  <c:v>18.161999999999999</c:v>
                </c:pt>
                <c:pt idx="21858">
                  <c:v>18.163</c:v>
                </c:pt>
                <c:pt idx="21859">
                  <c:v>18.164000000000001</c:v>
                </c:pt>
                <c:pt idx="21860">
                  <c:v>18.164999999999999</c:v>
                </c:pt>
                <c:pt idx="21861">
                  <c:v>18.166</c:v>
                </c:pt>
                <c:pt idx="21862">
                  <c:v>18.166</c:v>
                </c:pt>
                <c:pt idx="21863">
                  <c:v>18.167000000000002</c:v>
                </c:pt>
                <c:pt idx="21864">
                  <c:v>18.167999999999999</c:v>
                </c:pt>
                <c:pt idx="21865">
                  <c:v>18.169</c:v>
                </c:pt>
                <c:pt idx="21866">
                  <c:v>18.170000000000002</c:v>
                </c:pt>
                <c:pt idx="21867">
                  <c:v>18.170999999999999</c:v>
                </c:pt>
                <c:pt idx="21868">
                  <c:v>18.170999999999999</c:v>
                </c:pt>
                <c:pt idx="21869">
                  <c:v>18.172000000000001</c:v>
                </c:pt>
                <c:pt idx="21870">
                  <c:v>18.172999999999998</c:v>
                </c:pt>
                <c:pt idx="21871">
                  <c:v>18.173999999999999</c:v>
                </c:pt>
                <c:pt idx="21872">
                  <c:v>18.175000000000001</c:v>
                </c:pt>
                <c:pt idx="21873">
                  <c:v>18.175999999999998</c:v>
                </c:pt>
                <c:pt idx="21874">
                  <c:v>18.175999999999998</c:v>
                </c:pt>
                <c:pt idx="21875">
                  <c:v>18.177</c:v>
                </c:pt>
                <c:pt idx="21876">
                  <c:v>18.178000000000001</c:v>
                </c:pt>
                <c:pt idx="21877">
                  <c:v>18.178999999999998</c:v>
                </c:pt>
                <c:pt idx="21878">
                  <c:v>18.18</c:v>
                </c:pt>
                <c:pt idx="21879">
                  <c:v>18.181000000000001</c:v>
                </c:pt>
                <c:pt idx="21880">
                  <c:v>18.181000000000001</c:v>
                </c:pt>
                <c:pt idx="21881">
                  <c:v>18.181999999999999</c:v>
                </c:pt>
                <c:pt idx="21882">
                  <c:v>18.183</c:v>
                </c:pt>
                <c:pt idx="21883">
                  <c:v>18.184000000000001</c:v>
                </c:pt>
                <c:pt idx="21884">
                  <c:v>18.184999999999999</c:v>
                </c:pt>
                <c:pt idx="21885">
                  <c:v>18.186</c:v>
                </c:pt>
                <c:pt idx="21886">
                  <c:v>18.186</c:v>
                </c:pt>
                <c:pt idx="21887">
                  <c:v>18.187000000000001</c:v>
                </c:pt>
                <c:pt idx="21888">
                  <c:v>18.187999999999999</c:v>
                </c:pt>
                <c:pt idx="21889">
                  <c:v>18.189</c:v>
                </c:pt>
                <c:pt idx="21890">
                  <c:v>18.190000000000001</c:v>
                </c:pt>
                <c:pt idx="21891">
                  <c:v>18.190999999999999</c:v>
                </c:pt>
                <c:pt idx="21892">
                  <c:v>18.190999999999999</c:v>
                </c:pt>
                <c:pt idx="21893">
                  <c:v>18.192</c:v>
                </c:pt>
                <c:pt idx="21894">
                  <c:v>18.193000000000001</c:v>
                </c:pt>
                <c:pt idx="21895">
                  <c:v>18.193999999999999</c:v>
                </c:pt>
                <c:pt idx="21896">
                  <c:v>18.195</c:v>
                </c:pt>
                <c:pt idx="21897">
                  <c:v>18.196000000000002</c:v>
                </c:pt>
                <c:pt idx="21898">
                  <c:v>18.196000000000002</c:v>
                </c:pt>
                <c:pt idx="21899">
                  <c:v>18.196999999999999</c:v>
                </c:pt>
                <c:pt idx="21900">
                  <c:v>18.198</c:v>
                </c:pt>
                <c:pt idx="21901">
                  <c:v>18.199000000000002</c:v>
                </c:pt>
                <c:pt idx="21902">
                  <c:v>18.2</c:v>
                </c:pt>
                <c:pt idx="21903">
                  <c:v>18.201000000000001</c:v>
                </c:pt>
                <c:pt idx="21904">
                  <c:v>18.201000000000001</c:v>
                </c:pt>
                <c:pt idx="21905">
                  <c:v>18.202000000000002</c:v>
                </c:pt>
                <c:pt idx="21906">
                  <c:v>18.202999999999999</c:v>
                </c:pt>
                <c:pt idx="21907">
                  <c:v>18.204000000000001</c:v>
                </c:pt>
                <c:pt idx="21908">
                  <c:v>18.204999999999998</c:v>
                </c:pt>
                <c:pt idx="21909">
                  <c:v>18.204999999999998</c:v>
                </c:pt>
                <c:pt idx="21910">
                  <c:v>18.206</c:v>
                </c:pt>
                <c:pt idx="21911">
                  <c:v>18.207000000000001</c:v>
                </c:pt>
                <c:pt idx="21912">
                  <c:v>18.207999999999998</c:v>
                </c:pt>
                <c:pt idx="21913">
                  <c:v>18.209</c:v>
                </c:pt>
                <c:pt idx="21914">
                  <c:v>18.21</c:v>
                </c:pt>
                <c:pt idx="21915">
                  <c:v>18.21</c:v>
                </c:pt>
                <c:pt idx="21916">
                  <c:v>18.210999999999999</c:v>
                </c:pt>
                <c:pt idx="21917">
                  <c:v>18.212</c:v>
                </c:pt>
                <c:pt idx="21918">
                  <c:v>18.213000000000001</c:v>
                </c:pt>
                <c:pt idx="21919">
                  <c:v>18.213999999999999</c:v>
                </c:pt>
                <c:pt idx="21920">
                  <c:v>18.215</c:v>
                </c:pt>
                <c:pt idx="21921">
                  <c:v>18.215</c:v>
                </c:pt>
                <c:pt idx="21922">
                  <c:v>18.216000000000001</c:v>
                </c:pt>
                <c:pt idx="21923">
                  <c:v>18.216999999999999</c:v>
                </c:pt>
                <c:pt idx="21924">
                  <c:v>18.218</c:v>
                </c:pt>
                <c:pt idx="21925">
                  <c:v>18.219000000000001</c:v>
                </c:pt>
                <c:pt idx="21926">
                  <c:v>18.22</c:v>
                </c:pt>
                <c:pt idx="21927">
                  <c:v>18.22</c:v>
                </c:pt>
                <c:pt idx="21928">
                  <c:v>18.221</c:v>
                </c:pt>
                <c:pt idx="21929">
                  <c:v>18.222000000000001</c:v>
                </c:pt>
                <c:pt idx="21930">
                  <c:v>18.222999999999999</c:v>
                </c:pt>
                <c:pt idx="21931">
                  <c:v>18.224</c:v>
                </c:pt>
                <c:pt idx="21932">
                  <c:v>18.225000000000001</c:v>
                </c:pt>
                <c:pt idx="21933">
                  <c:v>18.225000000000001</c:v>
                </c:pt>
                <c:pt idx="21934">
                  <c:v>18.225999999999999</c:v>
                </c:pt>
                <c:pt idx="21935">
                  <c:v>18.227</c:v>
                </c:pt>
                <c:pt idx="21936">
                  <c:v>18.228000000000002</c:v>
                </c:pt>
                <c:pt idx="21937">
                  <c:v>18.228999999999999</c:v>
                </c:pt>
                <c:pt idx="21938">
                  <c:v>18.23</c:v>
                </c:pt>
                <c:pt idx="21939">
                  <c:v>18.23</c:v>
                </c:pt>
                <c:pt idx="21940">
                  <c:v>18.231000000000002</c:v>
                </c:pt>
                <c:pt idx="21941">
                  <c:v>18.231999999999999</c:v>
                </c:pt>
                <c:pt idx="21942">
                  <c:v>18.233000000000001</c:v>
                </c:pt>
                <c:pt idx="21943">
                  <c:v>18.234000000000002</c:v>
                </c:pt>
                <c:pt idx="21944">
                  <c:v>18.234999999999999</c:v>
                </c:pt>
                <c:pt idx="21945">
                  <c:v>18.234999999999999</c:v>
                </c:pt>
                <c:pt idx="21946">
                  <c:v>18.236000000000001</c:v>
                </c:pt>
                <c:pt idx="21947">
                  <c:v>18.236999999999998</c:v>
                </c:pt>
                <c:pt idx="21948">
                  <c:v>18.238</c:v>
                </c:pt>
                <c:pt idx="21949">
                  <c:v>18.239000000000001</c:v>
                </c:pt>
                <c:pt idx="21950">
                  <c:v>18.239999999999998</c:v>
                </c:pt>
                <c:pt idx="21951">
                  <c:v>18.239999999999998</c:v>
                </c:pt>
                <c:pt idx="21952">
                  <c:v>18.241</c:v>
                </c:pt>
                <c:pt idx="21953">
                  <c:v>18.242000000000001</c:v>
                </c:pt>
                <c:pt idx="21954">
                  <c:v>18.242999999999999</c:v>
                </c:pt>
                <c:pt idx="21955">
                  <c:v>18.244</c:v>
                </c:pt>
                <c:pt idx="21956">
                  <c:v>18.245000000000001</c:v>
                </c:pt>
                <c:pt idx="21957">
                  <c:v>18.245000000000001</c:v>
                </c:pt>
                <c:pt idx="21958">
                  <c:v>18.245999999999999</c:v>
                </c:pt>
                <c:pt idx="21959">
                  <c:v>18.247</c:v>
                </c:pt>
                <c:pt idx="21960">
                  <c:v>18.248000000000001</c:v>
                </c:pt>
                <c:pt idx="21961">
                  <c:v>18.248999999999999</c:v>
                </c:pt>
                <c:pt idx="21962">
                  <c:v>18.25</c:v>
                </c:pt>
                <c:pt idx="21963">
                  <c:v>18.25</c:v>
                </c:pt>
                <c:pt idx="21964">
                  <c:v>18.251000000000001</c:v>
                </c:pt>
                <c:pt idx="21965">
                  <c:v>18.251999999999999</c:v>
                </c:pt>
                <c:pt idx="21966">
                  <c:v>18.253</c:v>
                </c:pt>
                <c:pt idx="21967">
                  <c:v>18.254000000000001</c:v>
                </c:pt>
                <c:pt idx="21968">
                  <c:v>18.254999999999999</c:v>
                </c:pt>
                <c:pt idx="21969">
                  <c:v>18.254999999999999</c:v>
                </c:pt>
                <c:pt idx="21970">
                  <c:v>18.256</c:v>
                </c:pt>
                <c:pt idx="21971">
                  <c:v>18.257000000000001</c:v>
                </c:pt>
                <c:pt idx="21972">
                  <c:v>18.257999999999999</c:v>
                </c:pt>
                <c:pt idx="21973">
                  <c:v>18.259</c:v>
                </c:pt>
                <c:pt idx="21974">
                  <c:v>18.260000000000002</c:v>
                </c:pt>
                <c:pt idx="21975">
                  <c:v>18.260000000000002</c:v>
                </c:pt>
                <c:pt idx="21976">
                  <c:v>18.260999999999999</c:v>
                </c:pt>
                <c:pt idx="21977">
                  <c:v>18.262</c:v>
                </c:pt>
                <c:pt idx="21978">
                  <c:v>18.263000000000002</c:v>
                </c:pt>
                <c:pt idx="21979">
                  <c:v>18.263999999999999</c:v>
                </c:pt>
                <c:pt idx="21980">
                  <c:v>18.265000000000001</c:v>
                </c:pt>
                <c:pt idx="21981">
                  <c:v>18.265000000000001</c:v>
                </c:pt>
                <c:pt idx="21982">
                  <c:v>18.265999999999998</c:v>
                </c:pt>
                <c:pt idx="21983">
                  <c:v>18.266999999999999</c:v>
                </c:pt>
                <c:pt idx="21984">
                  <c:v>18.268000000000001</c:v>
                </c:pt>
                <c:pt idx="21985">
                  <c:v>18.268999999999998</c:v>
                </c:pt>
                <c:pt idx="21986">
                  <c:v>18.27</c:v>
                </c:pt>
                <c:pt idx="21987">
                  <c:v>18.27</c:v>
                </c:pt>
                <c:pt idx="21988">
                  <c:v>18.271000000000001</c:v>
                </c:pt>
                <c:pt idx="21989">
                  <c:v>18.271999999999998</c:v>
                </c:pt>
                <c:pt idx="21990">
                  <c:v>18.273</c:v>
                </c:pt>
                <c:pt idx="21991">
                  <c:v>18.274000000000001</c:v>
                </c:pt>
                <c:pt idx="21992">
                  <c:v>18.274999999999999</c:v>
                </c:pt>
                <c:pt idx="21993">
                  <c:v>18.274999999999999</c:v>
                </c:pt>
                <c:pt idx="21994">
                  <c:v>18.276</c:v>
                </c:pt>
                <c:pt idx="21995">
                  <c:v>18.277000000000001</c:v>
                </c:pt>
                <c:pt idx="21996">
                  <c:v>18.277999999999999</c:v>
                </c:pt>
                <c:pt idx="21997">
                  <c:v>18.279</c:v>
                </c:pt>
                <c:pt idx="21998">
                  <c:v>18.28</c:v>
                </c:pt>
                <c:pt idx="21999">
                  <c:v>18.28</c:v>
                </c:pt>
                <c:pt idx="22000">
                  <c:v>18.280999999999999</c:v>
                </c:pt>
                <c:pt idx="22001">
                  <c:v>18.282</c:v>
                </c:pt>
                <c:pt idx="22002">
                  <c:v>18.283000000000001</c:v>
                </c:pt>
                <c:pt idx="22003">
                  <c:v>18.283999999999999</c:v>
                </c:pt>
                <c:pt idx="22004">
                  <c:v>18.285</c:v>
                </c:pt>
                <c:pt idx="22005">
                  <c:v>18.285</c:v>
                </c:pt>
                <c:pt idx="22006">
                  <c:v>18.286000000000001</c:v>
                </c:pt>
                <c:pt idx="22007">
                  <c:v>18.286999999999999</c:v>
                </c:pt>
                <c:pt idx="22008">
                  <c:v>18.288</c:v>
                </c:pt>
                <c:pt idx="22009">
                  <c:v>18.289000000000001</c:v>
                </c:pt>
                <c:pt idx="22010">
                  <c:v>18.289000000000001</c:v>
                </c:pt>
                <c:pt idx="22011">
                  <c:v>18.29</c:v>
                </c:pt>
                <c:pt idx="22012">
                  <c:v>18.291</c:v>
                </c:pt>
                <c:pt idx="22013">
                  <c:v>18.292000000000002</c:v>
                </c:pt>
                <c:pt idx="22014">
                  <c:v>18.292999999999999</c:v>
                </c:pt>
                <c:pt idx="22015">
                  <c:v>18.294</c:v>
                </c:pt>
                <c:pt idx="22016">
                  <c:v>18.294</c:v>
                </c:pt>
                <c:pt idx="22017">
                  <c:v>18.295000000000002</c:v>
                </c:pt>
                <c:pt idx="22018">
                  <c:v>18.295999999999999</c:v>
                </c:pt>
                <c:pt idx="22019">
                  <c:v>18.297000000000001</c:v>
                </c:pt>
                <c:pt idx="22020">
                  <c:v>18.297999999999998</c:v>
                </c:pt>
                <c:pt idx="22021">
                  <c:v>18.298999999999999</c:v>
                </c:pt>
                <c:pt idx="22022">
                  <c:v>18.298999999999999</c:v>
                </c:pt>
                <c:pt idx="22023">
                  <c:v>18.3</c:v>
                </c:pt>
                <c:pt idx="22024">
                  <c:v>18.300999999999998</c:v>
                </c:pt>
                <c:pt idx="22025">
                  <c:v>18.302</c:v>
                </c:pt>
                <c:pt idx="22026">
                  <c:v>18.303000000000001</c:v>
                </c:pt>
                <c:pt idx="22027">
                  <c:v>18.303999999999998</c:v>
                </c:pt>
                <c:pt idx="22028">
                  <c:v>18.303999999999998</c:v>
                </c:pt>
                <c:pt idx="22029">
                  <c:v>18.305</c:v>
                </c:pt>
                <c:pt idx="22030">
                  <c:v>18.306000000000001</c:v>
                </c:pt>
                <c:pt idx="22031">
                  <c:v>18.306999999999999</c:v>
                </c:pt>
                <c:pt idx="22032">
                  <c:v>18.308</c:v>
                </c:pt>
                <c:pt idx="22033">
                  <c:v>18.309000000000001</c:v>
                </c:pt>
                <c:pt idx="22034">
                  <c:v>18.309000000000001</c:v>
                </c:pt>
                <c:pt idx="22035">
                  <c:v>18.309999999999999</c:v>
                </c:pt>
                <c:pt idx="22036">
                  <c:v>18.311</c:v>
                </c:pt>
                <c:pt idx="22037">
                  <c:v>18.312000000000001</c:v>
                </c:pt>
                <c:pt idx="22038">
                  <c:v>18.312999999999999</c:v>
                </c:pt>
                <c:pt idx="22039">
                  <c:v>18.314</c:v>
                </c:pt>
                <c:pt idx="22040">
                  <c:v>18.314</c:v>
                </c:pt>
                <c:pt idx="22041">
                  <c:v>18.315000000000001</c:v>
                </c:pt>
                <c:pt idx="22042">
                  <c:v>18.315999999999999</c:v>
                </c:pt>
                <c:pt idx="22043">
                  <c:v>18.317</c:v>
                </c:pt>
                <c:pt idx="22044">
                  <c:v>18.318000000000001</c:v>
                </c:pt>
                <c:pt idx="22045">
                  <c:v>18.318999999999999</c:v>
                </c:pt>
                <c:pt idx="22046">
                  <c:v>18.318999999999999</c:v>
                </c:pt>
                <c:pt idx="22047">
                  <c:v>18.32</c:v>
                </c:pt>
                <c:pt idx="22048">
                  <c:v>18.321000000000002</c:v>
                </c:pt>
                <c:pt idx="22049">
                  <c:v>18.321999999999999</c:v>
                </c:pt>
                <c:pt idx="22050">
                  <c:v>18.323</c:v>
                </c:pt>
                <c:pt idx="22051">
                  <c:v>18.324000000000002</c:v>
                </c:pt>
                <c:pt idx="22052">
                  <c:v>18.324000000000002</c:v>
                </c:pt>
                <c:pt idx="22053">
                  <c:v>18.324999999999999</c:v>
                </c:pt>
                <c:pt idx="22054">
                  <c:v>18.326000000000001</c:v>
                </c:pt>
                <c:pt idx="22055">
                  <c:v>18.327000000000002</c:v>
                </c:pt>
                <c:pt idx="22056">
                  <c:v>18.327999999999999</c:v>
                </c:pt>
                <c:pt idx="22057">
                  <c:v>18.329000000000001</c:v>
                </c:pt>
                <c:pt idx="22058">
                  <c:v>18.329000000000001</c:v>
                </c:pt>
                <c:pt idx="22059">
                  <c:v>18.329999999999998</c:v>
                </c:pt>
                <c:pt idx="22060">
                  <c:v>18.331</c:v>
                </c:pt>
                <c:pt idx="22061">
                  <c:v>18.332000000000001</c:v>
                </c:pt>
                <c:pt idx="22062">
                  <c:v>18.332999999999998</c:v>
                </c:pt>
                <c:pt idx="22063">
                  <c:v>18.334</c:v>
                </c:pt>
                <c:pt idx="22064">
                  <c:v>18.334</c:v>
                </c:pt>
                <c:pt idx="22065">
                  <c:v>18.335000000000001</c:v>
                </c:pt>
                <c:pt idx="22066">
                  <c:v>18.335999999999999</c:v>
                </c:pt>
                <c:pt idx="22067">
                  <c:v>18.337</c:v>
                </c:pt>
                <c:pt idx="22068">
                  <c:v>18.338000000000001</c:v>
                </c:pt>
                <c:pt idx="22069">
                  <c:v>18.338999999999999</c:v>
                </c:pt>
                <c:pt idx="22070">
                  <c:v>18.338999999999999</c:v>
                </c:pt>
                <c:pt idx="22071">
                  <c:v>18.34</c:v>
                </c:pt>
                <c:pt idx="22072">
                  <c:v>18.341000000000001</c:v>
                </c:pt>
                <c:pt idx="22073">
                  <c:v>18.341999999999999</c:v>
                </c:pt>
                <c:pt idx="22074">
                  <c:v>18.343</c:v>
                </c:pt>
                <c:pt idx="22075">
                  <c:v>18.344000000000001</c:v>
                </c:pt>
                <c:pt idx="22076">
                  <c:v>18.344000000000001</c:v>
                </c:pt>
                <c:pt idx="22077">
                  <c:v>18.344999999999999</c:v>
                </c:pt>
                <c:pt idx="22078">
                  <c:v>18.346</c:v>
                </c:pt>
                <c:pt idx="22079">
                  <c:v>18.347000000000001</c:v>
                </c:pt>
                <c:pt idx="22080">
                  <c:v>18.347999999999999</c:v>
                </c:pt>
                <c:pt idx="22081">
                  <c:v>18.349</c:v>
                </c:pt>
                <c:pt idx="22082">
                  <c:v>18.349</c:v>
                </c:pt>
                <c:pt idx="22083">
                  <c:v>18.350000000000001</c:v>
                </c:pt>
                <c:pt idx="22084">
                  <c:v>18.350999999999999</c:v>
                </c:pt>
                <c:pt idx="22085">
                  <c:v>18.352</c:v>
                </c:pt>
                <c:pt idx="22086">
                  <c:v>18.353000000000002</c:v>
                </c:pt>
                <c:pt idx="22087">
                  <c:v>18.353999999999999</c:v>
                </c:pt>
                <c:pt idx="22088">
                  <c:v>18.353999999999999</c:v>
                </c:pt>
                <c:pt idx="22089">
                  <c:v>18.355</c:v>
                </c:pt>
                <c:pt idx="22090">
                  <c:v>18.356000000000002</c:v>
                </c:pt>
                <c:pt idx="22091">
                  <c:v>18.356999999999999</c:v>
                </c:pt>
                <c:pt idx="22092">
                  <c:v>18.358000000000001</c:v>
                </c:pt>
                <c:pt idx="22093">
                  <c:v>18.359000000000002</c:v>
                </c:pt>
                <c:pt idx="22094">
                  <c:v>18.359000000000002</c:v>
                </c:pt>
                <c:pt idx="22095">
                  <c:v>18.36</c:v>
                </c:pt>
                <c:pt idx="22096">
                  <c:v>18.361000000000001</c:v>
                </c:pt>
                <c:pt idx="22097">
                  <c:v>18.361999999999998</c:v>
                </c:pt>
                <c:pt idx="22098">
                  <c:v>18.363</c:v>
                </c:pt>
                <c:pt idx="22099">
                  <c:v>18.364000000000001</c:v>
                </c:pt>
                <c:pt idx="22100">
                  <c:v>18.364000000000001</c:v>
                </c:pt>
                <c:pt idx="22101">
                  <c:v>18.364999999999998</c:v>
                </c:pt>
                <c:pt idx="22102">
                  <c:v>18.366</c:v>
                </c:pt>
                <c:pt idx="22103">
                  <c:v>18.367000000000001</c:v>
                </c:pt>
                <c:pt idx="22104">
                  <c:v>18.367999999999999</c:v>
                </c:pt>
                <c:pt idx="22105">
                  <c:v>18.367999999999999</c:v>
                </c:pt>
                <c:pt idx="22106">
                  <c:v>18.369</c:v>
                </c:pt>
                <c:pt idx="22107">
                  <c:v>18.37</c:v>
                </c:pt>
                <c:pt idx="22108">
                  <c:v>18.370999999999999</c:v>
                </c:pt>
                <c:pt idx="22109">
                  <c:v>18.372</c:v>
                </c:pt>
                <c:pt idx="22110">
                  <c:v>18.373000000000001</c:v>
                </c:pt>
                <c:pt idx="22111">
                  <c:v>18.373000000000001</c:v>
                </c:pt>
                <c:pt idx="22112">
                  <c:v>18.373999999999999</c:v>
                </c:pt>
                <c:pt idx="22113">
                  <c:v>18.375</c:v>
                </c:pt>
                <c:pt idx="22114">
                  <c:v>18.376000000000001</c:v>
                </c:pt>
                <c:pt idx="22115">
                  <c:v>18.376999999999999</c:v>
                </c:pt>
                <c:pt idx="22116">
                  <c:v>18.378</c:v>
                </c:pt>
                <c:pt idx="22117">
                  <c:v>18.378</c:v>
                </c:pt>
                <c:pt idx="22118">
                  <c:v>18.379000000000001</c:v>
                </c:pt>
                <c:pt idx="22119">
                  <c:v>18.38</c:v>
                </c:pt>
                <c:pt idx="22120">
                  <c:v>18.381</c:v>
                </c:pt>
                <c:pt idx="22121">
                  <c:v>18.382000000000001</c:v>
                </c:pt>
                <c:pt idx="22122">
                  <c:v>18.382999999999999</c:v>
                </c:pt>
                <c:pt idx="22123">
                  <c:v>18.382999999999999</c:v>
                </c:pt>
                <c:pt idx="22124">
                  <c:v>18.384</c:v>
                </c:pt>
                <c:pt idx="22125">
                  <c:v>18.385000000000002</c:v>
                </c:pt>
                <c:pt idx="22126">
                  <c:v>18.385999999999999</c:v>
                </c:pt>
                <c:pt idx="22127">
                  <c:v>18.387</c:v>
                </c:pt>
                <c:pt idx="22128">
                  <c:v>18.388000000000002</c:v>
                </c:pt>
                <c:pt idx="22129">
                  <c:v>18.388000000000002</c:v>
                </c:pt>
                <c:pt idx="22130">
                  <c:v>18.388999999999999</c:v>
                </c:pt>
                <c:pt idx="22131">
                  <c:v>18.39</c:v>
                </c:pt>
                <c:pt idx="22132">
                  <c:v>18.390999999999998</c:v>
                </c:pt>
                <c:pt idx="22133">
                  <c:v>18.391999999999999</c:v>
                </c:pt>
                <c:pt idx="22134">
                  <c:v>18.393000000000001</c:v>
                </c:pt>
                <c:pt idx="22135">
                  <c:v>18.393000000000001</c:v>
                </c:pt>
                <c:pt idx="22136">
                  <c:v>18.393999999999998</c:v>
                </c:pt>
                <c:pt idx="22137">
                  <c:v>18.395</c:v>
                </c:pt>
                <c:pt idx="22138">
                  <c:v>18.396000000000001</c:v>
                </c:pt>
                <c:pt idx="22139">
                  <c:v>18.396999999999998</c:v>
                </c:pt>
                <c:pt idx="22140">
                  <c:v>18.398</c:v>
                </c:pt>
                <c:pt idx="22141">
                  <c:v>18.398</c:v>
                </c:pt>
                <c:pt idx="22142">
                  <c:v>18.399000000000001</c:v>
                </c:pt>
                <c:pt idx="22143">
                  <c:v>18.399999999999999</c:v>
                </c:pt>
                <c:pt idx="22144">
                  <c:v>18.401</c:v>
                </c:pt>
                <c:pt idx="22145">
                  <c:v>18.402000000000001</c:v>
                </c:pt>
                <c:pt idx="22146">
                  <c:v>18.402999999999999</c:v>
                </c:pt>
                <c:pt idx="22147">
                  <c:v>18.402999999999999</c:v>
                </c:pt>
                <c:pt idx="22148">
                  <c:v>18.404</c:v>
                </c:pt>
                <c:pt idx="22149">
                  <c:v>18.405000000000001</c:v>
                </c:pt>
                <c:pt idx="22150">
                  <c:v>18.405999999999999</c:v>
                </c:pt>
                <c:pt idx="22151">
                  <c:v>18.407</c:v>
                </c:pt>
                <c:pt idx="22152">
                  <c:v>18.408000000000001</c:v>
                </c:pt>
                <c:pt idx="22153">
                  <c:v>18.408000000000001</c:v>
                </c:pt>
                <c:pt idx="22154">
                  <c:v>18.408999999999999</c:v>
                </c:pt>
                <c:pt idx="22155">
                  <c:v>18.41</c:v>
                </c:pt>
                <c:pt idx="22156">
                  <c:v>18.411000000000001</c:v>
                </c:pt>
                <c:pt idx="22157">
                  <c:v>18.411999999999999</c:v>
                </c:pt>
                <c:pt idx="22158">
                  <c:v>18.413</c:v>
                </c:pt>
                <c:pt idx="22159">
                  <c:v>18.413</c:v>
                </c:pt>
                <c:pt idx="22160">
                  <c:v>18.414000000000001</c:v>
                </c:pt>
                <c:pt idx="22161">
                  <c:v>18.414999999999999</c:v>
                </c:pt>
                <c:pt idx="22162">
                  <c:v>18.416</c:v>
                </c:pt>
                <c:pt idx="22163">
                  <c:v>18.417000000000002</c:v>
                </c:pt>
                <c:pt idx="22164">
                  <c:v>18.417999999999999</c:v>
                </c:pt>
                <c:pt idx="22165">
                  <c:v>18.417999999999999</c:v>
                </c:pt>
                <c:pt idx="22166">
                  <c:v>18.419</c:v>
                </c:pt>
                <c:pt idx="22167">
                  <c:v>18.420000000000002</c:v>
                </c:pt>
                <c:pt idx="22168">
                  <c:v>18.420999999999999</c:v>
                </c:pt>
                <c:pt idx="22169">
                  <c:v>18.422000000000001</c:v>
                </c:pt>
                <c:pt idx="22170">
                  <c:v>18.422999999999998</c:v>
                </c:pt>
                <c:pt idx="22171">
                  <c:v>18.422999999999998</c:v>
                </c:pt>
                <c:pt idx="22172">
                  <c:v>18.423999999999999</c:v>
                </c:pt>
                <c:pt idx="22173">
                  <c:v>18.425000000000001</c:v>
                </c:pt>
                <c:pt idx="22174">
                  <c:v>18.425999999999998</c:v>
                </c:pt>
                <c:pt idx="22175">
                  <c:v>18.427</c:v>
                </c:pt>
                <c:pt idx="22176">
                  <c:v>18.428000000000001</c:v>
                </c:pt>
                <c:pt idx="22177">
                  <c:v>18.428000000000001</c:v>
                </c:pt>
                <c:pt idx="22178">
                  <c:v>18.428999999999998</c:v>
                </c:pt>
                <c:pt idx="22179">
                  <c:v>18.43</c:v>
                </c:pt>
                <c:pt idx="22180">
                  <c:v>18.431000000000001</c:v>
                </c:pt>
                <c:pt idx="22181">
                  <c:v>18.431999999999999</c:v>
                </c:pt>
                <c:pt idx="22182">
                  <c:v>18.433</c:v>
                </c:pt>
                <c:pt idx="22183">
                  <c:v>18.433</c:v>
                </c:pt>
                <c:pt idx="22184">
                  <c:v>18.434000000000001</c:v>
                </c:pt>
                <c:pt idx="22185">
                  <c:v>18.434999999999999</c:v>
                </c:pt>
                <c:pt idx="22186">
                  <c:v>18.436</c:v>
                </c:pt>
                <c:pt idx="22187">
                  <c:v>18.437000000000001</c:v>
                </c:pt>
                <c:pt idx="22188">
                  <c:v>18.437999999999999</c:v>
                </c:pt>
                <c:pt idx="22189">
                  <c:v>18.437999999999999</c:v>
                </c:pt>
                <c:pt idx="22190">
                  <c:v>18.439</c:v>
                </c:pt>
                <c:pt idx="22191">
                  <c:v>18.440000000000001</c:v>
                </c:pt>
                <c:pt idx="22192">
                  <c:v>18.440999999999999</c:v>
                </c:pt>
                <c:pt idx="22193">
                  <c:v>18.442</c:v>
                </c:pt>
                <c:pt idx="22194">
                  <c:v>18.443000000000001</c:v>
                </c:pt>
                <c:pt idx="22195">
                  <c:v>18.443000000000001</c:v>
                </c:pt>
                <c:pt idx="22196">
                  <c:v>18.443999999999999</c:v>
                </c:pt>
                <c:pt idx="22197">
                  <c:v>18.445</c:v>
                </c:pt>
                <c:pt idx="22198">
                  <c:v>18.446000000000002</c:v>
                </c:pt>
                <c:pt idx="22199">
                  <c:v>18.446999999999999</c:v>
                </c:pt>
                <c:pt idx="22200">
                  <c:v>18.446999999999999</c:v>
                </c:pt>
                <c:pt idx="22201">
                  <c:v>18.448</c:v>
                </c:pt>
                <c:pt idx="22202">
                  <c:v>18.449000000000002</c:v>
                </c:pt>
                <c:pt idx="22203">
                  <c:v>18.45</c:v>
                </c:pt>
                <c:pt idx="22204">
                  <c:v>18.451000000000001</c:v>
                </c:pt>
                <c:pt idx="22205">
                  <c:v>18.452000000000002</c:v>
                </c:pt>
                <c:pt idx="22206">
                  <c:v>18.452000000000002</c:v>
                </c:pt>
                <c:pt idx="22207">
                  <c:v>18.452999999999999</c:v>
                </c:pt>
                <c:pt idx="22208">
                  <c:v>18.454000000000001</c:v>
                </c:pt>
                <c:pt idx="22209">
                  <c:v>18.454999999999998</c:v>
                </c:pt>
                <c:pt idx="22210">
                  <c:v>18.456</c:v>
                </c:pt>
                <c:pt idx="22211">
                  <c:v>18.457000000000001</c:v>
                </c:pt>
                <c:pt idx="22212">
                  <c:v>18.457000000000001</c:v>
                </c:pt>
                <c:pt idx="22213">
                  <c:v>18.457999999999998</c:v>
                </c:pt>
                <c:pt idx="22214">
                  <c:v>18.459</c:v>
                </c:pt>
                <c:pt idx="22215">
                  <c:v>18.46</c:v>
                </c:pt>
                <c:pt idx="22216">
                  <c:v>18.460999999999999</c:v>
                </c:pt>
                <c:pt idx="22217">
                  <c:v>18.462</c:v>
                </c:pt>
                <c:pt idx="22218">
                  <c:v>18.462</c:v>
                </c:pt>
                <c:pt idx="22219">
                  <c:v>18.463000000000001</c:v>
                </c:pt>
                <c:pt idx="22220">
                  <c:v>18.463999999999999</c:v>
                </c:pt>
                <c:pt idx="22221">
                  <c:v>18.465</c:v>
                </c:pt>
                <c:pt idx="22222">
                  <c:v>18.466000000000001</c:v>
                </c:pt>
                <c:pt idx="22223">
                  <c:v>18.466999999999999</c:v>
                </c:pt>
                <c:pt idx="22224">
                  <c:v>18.466999999999999</c:v>
                </c:pt>
                <c:pt idx="22225">
                  <c:v>18.468</c:v>
                </c:pt>
                <c:pt idx="22226">
                  <c:v>18.469000000000001</c:v>
                </c:pt>
                <c:pt idx="22227">
                  <c:v>18.47</c:v>
                </c:pt>
                <c:pt idx="22228">
                  <c:v>18.471</c:v>
                </c:pt>
                <c:pt idx="22229">
                  <c:v>18.472000000000001</c:v>
                </c:pt>
                <c:pt idx="22230">
                  <c:v>18.472000000000001</c:v>
                </c:pt>
                <c:pt idx="22231">
                  <c:v>18.472999999999999</c:v>
                </c:pt>
                <c:pt idx="22232">
                  <c:v>18.474</c:v>
                </c:pt>
                <c:pt idx="22233">
                  <c:v>18.475000000000001</c:v>
                </c:pt>
                <c:pt idx="22234">
                  <c:v>18.475999999999999</c:v>
                </c:pt>
                <c:pt idx="22235">
                  <c:v>18.477</c:v>
                </c:pt>
                <c:pt idx="22236">
                  <c:v>18.477</c:v>
                </c:pt>
                <c:pt idx="22237">
                  <c:v>18.478000000000002</c:v>
                </c:pt>
                <c:pt idx="22238">
                  <c:v>18.478999999999999</c:v>
                </c:pt>
                <c:pt idx="22239">
                  <c:v>18.48</c:v>
                </c:pt>
                <c:pt idx="22240">
                  <c:v>18.481000000000002</c:v>
                </c:pt>
                <c:pt idx="22241">
                  <c:v>18.481999999999999</c:v>
                </c:pt>
                <c:pt idx="22242">
                  <c:v>18.481999999999999</c:v>
                </c:pt>
                <c:pt idx="22243">
                  <c:v>18.483000000000001</c:v>
                </c:pt>
                <c:pt idx="22244">
                  <c:v>18.484000000000002</c:v>
                </c:pt>
                <c:pt idx="22245">
                  <c:v>18.484999999999999</c:v>
                </c:pt>
                <c:pt idx="22246">
                  <c:v>18.486000000000001</c:v>
                </c:pt>
                <c:pt idx="22247">
                  <c:v>18.486999999999998</c:v>
                </c:pt>
                <c:pt idx="22248">
                  <c:v>18.486999999999998</c:v>
                </c:pt>
                <c:pt idx="22249">
                  <c:v>18.488</c:v>
                </c:pt>
                <c:pt idx="22250">
                  <c:v>18.489000000000001</c:v>
                </c:pt>
                <c:pt idx="22251">
                  <c:v>18.489999999999998</c:v>
                </c:pt>
                <c:pt idx="22252">
                  <c:v>18.491</c:v>
                </c:pt>
                <c:pt idx="22253">
                  <c:v>18.492000000000001</c:v>
                </c:pt>
                <c:pt idx="22254">
                  <c:v>18.492000000000001</c:v>
                </c:pt>
                <c:pt idx="22255">
                  <c:v>18.492999999999999</c:v>
                </c:pt>
                <c:pt idx="22256">
                  <c:v>18.494</c:v>
                </c:pt>
                <c:pt idx="22257">
                  <c:v>18.495000000000001</c:v>
                </c:pt>
                <c:pt idx="22258">
                  <c:v>18.495999999999999</c:v>
                </c:pt>
                <c:pt idx="22259">
                  <c:v>18.497</c:v>
                </c:pt>
                <c:pt idx="22260">
                  <c:v>18.497</c:v>
                </c:pt>
                <c:pt idx="22261">
                  <c:v>18.498000000000001</c:v>
                </c:pt>
                <c:pt idx="22262">
                  <c:v>18.498999999999999</c:v>
                </c:pt>
                <c:pt idx="22263">
                  <c:v>18.5</c:v>
                </c:pt>
                <c:pt idx="22264">
                  <c:v>18.501000000000001</c:v>
                </c:pt>
                <c:pt idx="22265">
                  <c:v>18.501999999999999</c:v>
                </c:pt>
                <c:pt idx="22266">
                  <c:v>18.501999999999999</c:v>
                </c:pt>
                <c:pt idx="22267">
                  <c:v>18.503</c:v>
                </c:pt>
                <c:pt idx="22268">
                  <c:v>18.504000000000001</c:v>
                </c:pt>
                <c:pt idx="22269">
                  <c:v>18.504999999999999</c:v>
                </c:pt>
                <c:pt idx="22270">
                  <c:v>18.506</c:v>
                </c:pt>
                <c:pt idx="22271">
                  <c:v>18.507000000000001</c:v>
                </c:pt>
                <c:pt idx="22272">
                  <c:v>18.507000000000001</c:v>
                </c:pt>
                <c:pt idx="22273">
                  <c:v>18.507999999999999</c:v>
                </c:pt>
                <c:pt idx="22274">
                  <c:v>18.509</c:v>
                </c:pt>
                <c:pt idx="22275">
                  <c:v>18.510000000000002</c:v>
                </c:pt>
                <c:pt idx="22276">
                  <c:v>18.510999999999999</c:v>
                </c:pt>
                <c:pt idx="22277">
                  <c:v>18.512</c:v>
                </c:pt>
                <c:pt idx="22278">
                  <c:v>18.512</c:v>
                </c:pt>
                <c:pt idx="22279">
                  <c:v>18.513000000000002</c:v>
                </c:pt>
                <c:pt idx="22280">
                  <c:v>18.513999999999999</c:v>
                </c:pt>
                <c:pt idx="22281">
                  <c:v>18.515000000000001</c:v>
                </c:pt>
                <c:pt idx="22282">
                  <c:v>18.515999999999998</c:v>
                </c:pt>
                <c:pt idx="22283">
                  <c:v>18.516999999999999</c:v>
                </c:pt>
                <c:pt idx="22284">
                  <c:v>18.516999999999999</c:v>
                </c:pt>
                <c:pt idx="22285">
                  <c:v>18.518000000000001</c:v>
                </c:pt>
                <c:pt idx="22286">
                  <c:v>18.518999999999998</c:v>
                </c:pt>
                <c:pt idx="22287">
                  <c:v>18.52</c:v>
                </c:pt>
                <c:pt idx="22288">
                  <c:v>18.521000000000001</c:v>
                </c:pt>
                <c:pt idx="22289">
                  <c:v>18.521999999999998</c:v>
                </c:pt>
                <c:pt idx="22290">
                  <c:v>18.521999999999998</c:v>
                </c:pt>
                <c:pt idx="22291">
                  <c:v>18.523</c:v>
                </c:pt>
                <c:pt idx="22292">
                  <c:v>18.524000000000001</c:v>
                </c:pt>
                <c:pt idx="22293">
                  <c:v>18.524999999999999</c:v>
                </c:pt>
                <c:pt idx="22294">
                  <c:v>18.526</c:v>
                </c:pt>
                <c:pt idx="22295">
                  <c:v>18.526</c:v>
                </c:pt>
                <c:pt idx="22296">
                  <c:v>18.527000000000001</c:v>
                </c:pt>
                <c:pt idx="22297">
                  <c:v>18.527999999999999</c:v>
                </c:pt>
                <c:pt idx="22298">
                  <c:v>18.529</c:v>
                </c:pt>
                <c:pt idx="22299">
                  <c:v>18.53</c:v>
                </c:pt>
                <c:pt idx="22300">
                  <c:v>18.530999999999999</c:v>
                </c:pt>
                <c:pt idx="22301">
                  <c:v>18.530999999999999</c:v>
                </c:pt>
                <c:pt idx="22302">
                  <c:v>18.532</c:v>
                </c:pt>
                <c:pt idx="22303">
                  <c:v>18.533000000000001</c:v>
                </c:pt>
                <c:pt idx="22304">
                  <c:v>18.533999999999999</c:v>
                </c:pt>
                <c:pt idx="22305">
                  <c:v>18.535</c:v>
                </c:pt>
                <c:pt idx="22306">
                  <c:v>18.536000000000001</c:v>
                </c:pt>
                <c:pt idx="22307">
                  <c:v>18.536000000000001</c:v>
                </c:pt>
                <c:pt idx="22308">
                  <c:v>18.536999999999999</c:v>
                </c:pt>
                <c:pt idx="22309">
                  <c:v>18.538</c:v>
                </c:pt>
                <c:pt idx="22310">
                  <c:v>18.539000000000001</c:v>
                </c:pt>
                <c:pt idx="22311">
                  <c:v>18.54</c:v>
                </c:pt>
                <c:pt idx="22312">
                  <c:v>18.541</c:v>
                </c:pt>
                <c:pt idx="22313">
                  <c:v>18.541</c:v>
                </c:pt>
                <c:pt idx="22314">
                  <c:v>18.542000000000002</c:v>
                </c:pt>
                <c:pt idx="22315">
                  <c:v>18.542999999999999</c:v>
                </c:pt>
                <c:pt idx="22316">
                  <c:v>18.544</c:v>
                </c:pt>
                <c:pt idx="22317">
                  <c:v>18.545000000000002</c:v>
                </c:pt>
                <c:pt idx="22318">
                  <c:v>18.545999999999999</c:v>
                </c:pt>
                <c:pt idx="22319">
                  <c:v>18.545999999999999</c:v>
                </c:pt>
                <c:pt idx="22320">
                  <c:v>18.547000000000001</c:v>
                </c:pt>
                <c:pt idx="22321">
                  <c:v>18.547999999999998</c:v>
                </c:pt>
                <c:pt idx="22322">
                  <c:v>18.548999999999999</c:v>
                </c:pt>
                <c:pt idx="22323">
                  <c:v>18.55</c:v>
                </c:pt>
                <c:pt idx="22324">
                  <c:v>18.550999999999998</c:v>
                </c:pt>
                <c:pt idx="22325">
                  <c:v>18.550999999999998</c:v>
                </c:pt>
                <c:pt idx="22326">
                  <c:v>18.552</c:v>
                </c:pt>
                <c:pt idx="22327">
                  <c:v>18.553000000000001</c:v>
                </c:pt>
                <c:pt idx="22328">
                  <c:v>18.553999999999998</c:v>
                </c:pt>
                <c:pt idx="22329">
                  <c:v>18.555</c:v>
                </c:pt>
                <c:pt idx="22330">
                  <c:v>18.556000000000001</c:v>
                </c:pt>
                <c:pt idx="22331">
                  <c:v>18.556000000000001</c:v>
                </c:pt>
                <c:pt idx="22332">
                  <c:v>18.556999999999999</c:v>
                </c:pt>
                <c:pt idx="22333">
                  <c:v>18.558</c:v>
                </c:pt>
                <c:pt idx="22334">
                  <c:v>18.559000000000001</c:v>
                </c:pt>
                <c:pt idx="22335">
                  <c:v>18.559999999999999</c:v>
                </c:pt>
                <c:pt idx="22336">
                  <c:v>18.561</c:v>
                </c:pt>
                <c:pt idx="22337">
                  <c:v>18.561</c:v>
                </c:pt>
                <c:pt idx="22338">
                  <c:v>18.562000000000001</c:v>
                </c:pt>
                <c:pt idx="22339">
                  <c:v>18.562999999999999</c:v>
                </c:pt>
                <c:pt idx="22340">
                  <c:v>18.564</c:v>
                </c:pt>
                <c:pt idx="22341">
                  <c:v>18.565000000000001</c:v>
                </c:pt>
                <c:pt idx="22342">
                  <c:v>18.565999999999999</c:v>
                </c:pt>
                <c:pt idx="22343">
                  <c:v>18.565999999999999</c:v>
                </c:pt>
                <c:pt idx="22344">
                  <c:v>18.567</c:v>
                </c:pt>
                <c:pt idx="22345">
                  <c:v>18.568000000000001</c:v>
                </c:pt>
                <c:pt idx="22346">
                  <c:v>18.568999999999999</c:v>
                </c:pt>
                <c:pt idx="22347">
                  <c:v>18.57</c:v>
                </c:pt>
                <c:pt idx="22348">
                  <c:v>18.571000000000002</c:v>
                </c:pt>
                <c:pt idx="22349">
                  <c:v>18.571000000000002</c:v>
                </c:pt>
                <c:pt idx="22350">
                  <c:v>18.571999999999999</c:v>
                </c:pt>
                <c:pt idx="22351">
                  <c:v>18.573</c:v>
                </c:pt>
                <c:pt idx="22352">
                  <c:v>18.574000000000002</c:v>
                </c:pt>
                <c:pt idx="22353">
                  <c:v>18.574999999999999</c:v>
                </c:pt>
                <c:pt idx="22354">
                  <c:v>18.576000000000001</c:v>
                </c:pt>
                <c:pt idx="22355">
                  <c:v>18.576000000000001</c:v>
                </c:pt>
                <c:pt idx="22356">
                  <c:v>18.577000000000002</c:v>
                </c:pt>
                <c:pt idx="22357">
                  <c:v>18.577999999999999</c:v>
                </c:pt>
                <c:pt idx="22358">
                  <c:v>18.579000000000001</c:v>
                </c:pt>
                <c:pt idx="22359">
                  <c:v>18.579999999999998</c:v>
                </c:pt>
                <c:pt idx="22360">
                  <c:v>18.581</c:v>
                </c:pt>
                <c:pt idx="22361">
                  <c:v>18.581</c:v>
                </c:pt>
                <c:pt idx="22362">
                  <c:v>18.582000000000001</c:v>
                </c:pt>
                <c:pt idx="22363">
                  <c:v>18.582999999999998</c:v>
                </c:pt>
                <c:pt idx="22364">
                  <c:v>18.584</c:v>
                </c:pt>
                <c:pt idx="22365">
                  <c:v>18.585000000000001</c:v>
                </c:pt>
                <c:pt idx="22366">
                  <c:v>18.585999999999999</c:v>
                </c:pt>
                <c:pt idx="22367">
                  <c:v>18.585999999999999</c:v>
                </c:pt>
                <c:pt idx="22368">
                  <c:v>18.587</c:v>
                </c:pt>
                <c:pt idx="22369">
                  <c:v>18.588000000000001</c:v>
                </c:pt>
                <c:pt idx="22370">
                  <c:v>18.588999999999999</c:v>
                </c:pt>
                <c:pt idx="22371">
                  <c:v>18.59</c:v>
                </c:pt>
                <c:pt idx="22372">
                  <c:v>18.591000000000001</c:v>
                </c:pt>
                <c:pt idx="22373">
                  <c:v>18.591000000000001</c:v>
                </c:pt>
                <c:pt idx="22374">
                  <c:v>18.591999999999999</c:v>
                </c:pt>
                <c:pt idx="22375">
                  <c:v>18.593</c:v>
                </c:pt>
                <c:pt idx="22376">
                  <c:v>18.594000000000001</c:v>
                </c:pt>
                <c:pt idx="22377">
                  <c:v>18.594999999999999</c:v>
                </c:pt>
                <c:pt idx="22378">
                  <c:v>18.596</c:v>
                </c:pt>
                <c:pt idx="22379">
                  <c:v>18.596</c:v>
                </c:pt>
                <c:pt idx="22380">
                  <c:v>18.597000000000001</c:v>
                </c:pt>
                <c:pt idx="22381">
                  <c:v>18.597999999999999</c:v>
                </c:pt>
                <c:pt idx="22382">
                  <c:v>18.599</c:v>
                </c:pt>
                <c:pt idx="22383">
                  <c:v>18.600000000000001</c:v>
                </c:pt>
                <c:pt idx="22384">
                  <c:v>18.600999999999999</c:v>
                </c:pt>
                <c:pt idx="22385">
                  <c:v>18.600999999999999</c:v>
                </c:pt>
                <c:pt idx="22386">
                  <c:v>18.602</c:v>
                </c:pt>
                <c:pt idx="22387">
                  <c:v>18.603000000000002</c:v>
                </c:pt>
                <c:pt idx="22388">
                  <c:v>18.603999999999999</c:v>
                </c:pt>
                <c:pt idx="22389">
                  <c:v>18.605</c:v>
                </c:pt>
                <c:pt idx="22390">
                  <c:v>18.606000000000002</c:v>
                </c:pt>
                <c:pt idx="22391">
                  <c:v>18.606000000000002</c:v>
                </c:pt>
                <c:pt idx="22392">
                  <c:v>18.606999999999999</c:v>
                </c:pt>
                <c:pt idx="22393">
                  <c:v>18.608000000000001</c:v>
                </c:pt>
                <c:pt idx="22394">
                  <c:v>18.609000000000002</c:v>
                </c:pt>
                <c:pt idx="22395">
                  <c:v>18.61</c:v>
                </c:pt>
                <c:pt idx="22396">
                  <c:v>18.61</c:v>
                </c:pt>
                <c:pt idx="22397">
                  <c:v>18.611000000000001</c:v>
                </c:pt>
                <c:pt idx="22398">
                  <c:v>18.611999999999998</c:v>
                </c:pt>
                <c:pt idx="22399">
                  <c:v>18.613</c:v>
                </c:pt>
                <c:pt idx="22400">
                  <c:v>18.614000000000001</c:v>
                </c:pt>
                <c:pt idx="22401">
                  <c:v>18.614999999999998</c:v>
                </c:pt>
                <c:pt idx="22402">
                  <c:v>18.614999999999998</c:v>
                </c:pt>
                <c:pt idx="22403">
                  <c:v>18.616</c:v>
                </c:pt>
                <c:pt idx="22404">
                  <c:v>18.617000000000001</c:v>
                </c:pt>
                <c:pt idx="22405">
                  <c:v>18.617999999999999</c:v>
                </c:pt>
                <c:pt idx="22406">
                  <c:v>18.619</c:v>
                </c:pt>
                <c:pt idx="22407">
                  <c:v>18.62</c:v>
                </c:pt>
                <c:pt idx="22408">
                  <c:v>18.62</c:v>
                </c:pt>
                <c:pt idx="22409">
                  <c:v>18.620999999999999</c:v>
                </c:pt>
                <c:pt idx="22410">
                  <c:v>18.622</c:v>
                </c:pt>
                <c:pt idx="22411">
                  <c:v>18.623000000000001</c:v>
                </c:pt>
                <c:pt idx="22412">
                  <c:v>18.623999999999999</c:v>
                </c:pt>
                <c:pt idx="22413">
                  <c:v>18.625</c:v>
                </c:pt>
                <c:pt idx="22414">
                  <c:v>18.625</c:v>
                </c:pt>
                <c:pt idx="22415">
                  <c:v>18.626000000000001</c:v>
                </c:pt>
                <c:pt idx="22416">
                  <c:v>18.626999999999999</c:v>
                </c:pt>
                <c:pt idx="22417">
                  <c:v>18.628</c:v>
                </c:pt>
                <c:pt idx="22418">
                  <c:v>18.629000000000001</c:v>
                </c:pt>
                <c:pt idx="22419">
                  <c:v>18.63</c:v>
                </c:pt>
                <c:pt idx="22420">
                  <c:v>18.63</c:v>
                </c:pt>
                <c:pt idx="22421">
                  <c:v>18.631</c:v>
                </c:pt>
                <c:pt idx="22422">
                  <c:v>18.632000000000001</c:v>
                </c:pt>
                <c:pt idx="22423">
                  <c:v>18.632999999999999</c:v>
                </c:pt>
                <c:pt idx="22424">
                  <c:v>18.634</c:v>
                </c:pt>
                <c:pt idx="22425">
                  <c:v>18.635000000000002</c:v>
                </c:pt>
                <c:pt idx="22426">
                  <c:v>18.635000000000002</c:v>
                </c:pt>
                <c:pt idx="22427">
                  <c:v>18.635999999999999</c:v>
                </c:pt>
                <c:pt idx="22428">
                  <c:v>18.637</c:v>
                </c:pt>
                <c:pt idx="22429">
                  <c:v>18.638000000000002</c:v>
                </c:pt>
                <c:pt idx="22430">
                  <c:v>18.638999999999999</c:v>
                </c:pt>
                <c:pt idx="22431">
                  <c:v>18.64</c:v>
                </c:pt>
                <c:pt idx="22432">
                  <c:v>18.64</c:v>
                </c:pt>
                <c:pt idx="22433">
                  <c:v>18.640999999999998</c:v>
                </c:pt>
                <c:pt idx="22434">
                  <c:v>18.641999999999999</c:v>
                </c:pt>
                <c:pt idx="22435">
                  <c:v>18.643000000000001</c:v>
                </c:pt>
                <c:pt idx="22436">
                  <c:v>18.643999999999998</c:v>
                </c:pt>
                <c:pt idx="22437">
                  <c:v>18.645</c:v>
                </c:pt>
                <c:pt idx="22438">
                  <c:v>18.645</c:v>
                </c:pt>
                <c:pt idx="22439">
                  <c:v>18.646000000000001</c:v>
                </c:pt>
                <c:pt idx="22440">
                  <c:v>18.646999999999998</c:v>
                </c:pt>
                <c:pt idx="22441">
                  <c:v>18.648</c:v>
                </c:pt>
                <c:pt idx="22442">
                  <c:v>18.649000000000001</c:v>
                </c:pt>
                <c:pt idx="22443">
                  <c:v>18.649999999999999</c:v>
                </c:pt>
                <c:pt idx="22444">
                  <c:v>18.649999999999999</c:v>
                </c:pt>
                <c:pt idx="22445">
                  <c:v>18.651</c:v>
                </c:pt>
                <c:pt idx="22446">
                  <c:v>18.652000000000001</c:v>
                </c:pt>
                <c:pt idx="22447">
                  <c:v>18.652999999999999</c:v>
                </c:pt>
                <c:pt idx="22448">
                  <c:v>18.654</c:v>
                </c:pt>
                <c:pt idx="22449">
                  <c:v>18.655000000000001</c:v>
                </c:pt>
                <c:pt idx="22450">
                  <c:v>18.655000000000001</c:v>
                </c:pt>
                <c:pt idx="22451">
                  <c:v>18.655999999999999</c:v>
                </c:pt>
                <c:pt idx="22452">
                  <c:v>18.657</c:v>
                </c:pt>
                <c:pt idx="22453">
                  <c:v>18.658000000000001</c:v>
                </c:pt>
                <c:pt idx="22454">
                  <c:v>18.658999999999999</c:v>
                </c:pt>
                <c:pt idx="22455">
                  <c:v>18.66</c:v>
                </c:pt>
                <c:pt idx="22456">
                  <c:v>18.66</c:v>
                </c:pt>
                <c:pt idx="22457">
                  <c:v>18.661000000000001</c:v>
                </c:pt>
                <c:pt idx="22458">
                  <c:v>18.661999999999999</c:v>
                </c:pt>
                <c:pt idx="22459">
                  <c:v>18.663</c:v>
                </c:pt>
                <c:pt idx="22460">
                  <c:v>18.664000000000001</c:v>
                </c:pt>
                <c:pt idx="22461">
                  <c:v>18.664999999999999</c:v>
                </c:pt>
                <c:pt idx="22462">
                  <c:v>18.664999999999999</c:v>
                </c:pt>
                <c:pt idx="22463">
                  <c:v>18.666</c:v>
                </c:pt>
                <c:pt idx="22464">
                  <c:v>18.667000000000002</c:v>
                </c:pt>
                <c:pt idx="22465">
                  <c:v>18.667999999999999</c:v>
                </c:pt>
                <c:pt idx="22466">
                  <c:v>18.669</c:v>
                </c:pt>
                <c:pt idx="22467">
                  <c:v>18.670000000000002</c:v>
                </c:pt>
                <c:pt idx="22468">
                  <c:v>18.670000000000002</c:v>
                </c:pt>
                <c:pt idx="22469">
                  <c:v>18.670999999999999</c:v>
                </c:pt>
                <c:pt idx="22470">
                  <c:v>18.672000000000001</c:v>
                </c:pt>
                <c:pt idx="22471">
                  <c:v>18.672999999999998</c:v>
                </c:pt>
                <c:pt idx="22472">
                  <c:v>18.673999999999999</c:v>
                </c:pt>
                <c:pt idx="22473">
                  <c:v>18.675000000000001</c:v>
                </c:pt>
                <c:pt idx="22474">
                  <c:v>18.675000000000001</c:v>
                </c:pt>
                <c:pt idx="22475">
                  <c:v>18.675999999999998</c:v>
                </c:pt>
                <c:pt idx="22476">
                  <c:v>18.677</c:v>
                </c:pt>
                <c:pt idx="22477">
                  <c:v>18.678000000000001</c:v>
                </c:pt>
                <c:pt idx="22478">
                  <c:v>18.678999999999998</c:v>
                </c:pt>
                <c:pt idx="22479">
                  <c:v>18.68</c:v>
                </c:pt>
                <c:pt idx="22480">
                  <c:v>18.68</c:v>
                </c:pt>
                <c:pt idx="22481">
                  <c:v>18.681000000000001</c:v>
                </c:pt>
                <c:pt idx="22482">
                  <c:v>18.681999999999999</c:v>
                </c:pt>
                <c:pt idx="22483">
                  <c:v>18.683</c:v>
                </c:pt>
                <c:pt idx="22484">
                  <c:v>18.684000000000001</c:v>
                </c:pt>
                <c:pt idx="22485">
                  <c:v>18.684999999999999</c:v>
                </c:pt>
                <c:pt idx="22486">
                  <c:v>18.684999999999999</c:v>
                </c:pt>
                <c:pt idx="22487">
                  <c:v>18.686</c:v>
                </c:pt>
                <c:pt idx="22488">
                  <c:v>18.687000000000001</c:v>
                </c:pt>
                <c:pt idx="22489">
                  <c:v>18.687999999999999</c:v>
                </c:pt>
                <c:pt idx="22490">
                  <c:v>18.689</c:v>
                </c:pt>
                <c:pt idx="22491">
                  <c:v>18.689</c:v>
                </c:pt>
                <c:pt idx="22492">
                  <c:v>18.690000000000001</c:v>
                </c:pt>
                <c:pt idx="22493">
                  <c:v>18.690999999999999</c:v>
                </c:pt>
                <c:pt idx="22494">
                  <c:v>18.692</c:v>
                </c:pt>
                <c:pt idx="22495">
                  <c:v>18.693000000000001</c:v>
                </c:pt>
                <c:pt idx="22496">
                  <c:v>18.693999999999999</c:v>
                </c:pt>
                <c:pt idx="22497">
                  <c:v>18.693999999999999</c:v>
                </c:pt>
                <c:pt idx="22498">
                  <c:v>18.695</c:v>
                </c:pt>
                <c:pt idx="22499">
                  <c:v>18.696000000000002</c:v>
                </c:pt>
                <c:pt idx="22500">
                  <c:v>18.696999999999999</c:v>
                </c:pt>
                <c:pt idx="22501">
                  <c:v>18.698</c:v>
                </c:pt>
                <c:pt idx="22502">
                  <c:v>18.699000000000002</c:v>
                </c:pt>
                <c:pt idx="22503">
                  <c:v>18.699000000000002</c:v>
                </c:pt>
                <c:pt idx="22504">
                  <c:v>18.7</c:v>
                </c:pt>
                <c:pt idx="22505">
                  <c:v>18.701000000000001</c:v>
                </c:pt>
                <c:pt idx="22506">
                  <c:v>18.702000000000002</c:v>
                </c:pt>
                <c:pt idx="22507">
                  <c:v>18.702999999999999</c:v>
                </c:pt>
                <c:pt idx="22508">
                  <c:v>18.704000000000001</c:v>
                </c:pt>
                <c:pt idx="22509">
                  <c:v>18.704000000000001</c:v>
                </c:pt>
                <c:pt idx="22510">
                  <c:v>18.704999999999998</c:v>
                </c:pt>
                <c:pt idx="22511">
                  <c:v>18.706</c:v>
                </c:pt>
                <c:pt idx="22512">
                  <c:v>18.707000000000001</c:v>
                </c:pt>
                <c:pt idx="22513">
                  <c:v>18.707999999999998</c:v>
                </c:pt>
                <c:pt idx="22514">
                  <c:v>18.709</c:v>
                </c:pt>
                <c:pt idx="22515">
                  <c:v>18.709</c:v>
                </c:pt>
                <c:pt idx="22516">
                  <c:v>18.71</c:v>
                </c:pt>
                <c:pt idx="22517">
                  <c:v>18.710999999999999</c:v>
                </c:pt>
                <c:pt idx="22518">
                  <c:v>18.712</c:v>
                </c:pt>
                <c:pt idx="22519">
                  <c:v>18.713000000000001</c:v>
                </c:pt>
                <c:pt idx="22520">
                  <c:v>18.713999999999999</c:v>
                </c:pt>
                <c:pt idx="22521">
                  <c:v>18.713999999999999</c:v>
                </c:pt>
                <c:pt idx="22522">
                  <c:v>18.715</c:v>
                </c:pt>
                <c:pt idx="22523">
                  <c:v>18.716000000000001</c:v>
                </c:pt>
                <c:pt idx="22524">
                  <c:v>18.716999999999999</c:v>
                </c:pt>
                <c:pt idx="22525">
                  <c:v>18.718</c:v>
                </c:pt>
                <c:pt idx="22526">
                  <c:v>18.719000000000001</c:v>
                </c:pt>
                <c:pt idx="22527">
                  <c:v>18.719000000000001</c:v>
                </c:pt>
                <c:pt idx="22528">
                  <c:v>18.72</c:v>
                </c:pt>
                <c:pt idx="22529">
                  <c:v>18.721</c:v>
                </c:pt>
                <c:pt idx="22530">
                  <c:v>18.722000000000001</c:v>
                </c:pt>
                <c:pt idx="22531">
                  <c:v>18.722999999999999</c:v>
                </c:pt>
                <c:pt idx="22532">
                  <c:v>18.724</c:v>
                </c:pt>
                <c:pt idx="22533">
                  <c:v>18.724</c:v>
                </c:pt>
                <c:pt idx="22534">
                  <c:v>18.725000000000001</c:v>
                </c:pt>
                <c:pt idx="22535">
                  <c:v>18.725999999999999</c:v>
                </c:pt>
                <c:pt idx="22536">
                  <c:v>18.727</c:v>
                </c:pt>
                <c:pt idx="22537">
                  <c:v>18.728000000000002</c:v>
                </c:pt>
                <c:pt idx="22538">
                  <c:v>18.728999999999999</c:v>
                </c:pt>
                <c:pt idx="22539">
                  <c:v>18.728999999999999</c:v>
                </c:pt>
                <c:pt idx="22540">
                  <c:v>18.73</c:v>
                </c:pt>
                <c:pt idx="22541">
                  <c:v>18.731000000000002</c:v>
                </c:pt>
                <c:pt idx="22542">
                  <c:v>18.731999999999999</c:v>
                </c:pt>
                <c:pt idx="22543">
                  <c:v>18.733000000000001</c:v>
                </c:pt>
                <c:pt idx="22544">
                  <c:v>18.734000000000002</c:v>
                </c:pt>
                <c:pt idx="22545">
                  <c:v>18.734000000000002</c:v>
                </c:pt>
                <c:pt idx="22546">
                  <c:v>18.734999999999999</c:v>
                </c:pt>
                <c:pt idx="22547">
                  <c:v>18.736000000000001</c:v>
                </c:pt>
                <c:pt idx="22548">
                  <c:v>18.736999999999998</c:v>
                </c:pt>
                <c:pt idx="22549">
                  <c:v>18.738</c:v>
                </c:pt>
                <c:pt idx="22550">
                  <c:v>18.739000000000001</c:v>
                </c:pt>
                <c:pt idx="22551">
                  <c:v>18.739000000000001</c:v>
                </c:pt>
                <c:pt idx="22552">
                  <c:v>18.739999999999998</c:v>
                </c:pt>
                <c:pt idx="22553">
                  <c:v>18.741</c:v>
                </c:pt>
                <c:pt idx="22554">
                  <c:v>18.742000000000001</c:v>
                </c:pt>
                <c:pt idx="22555">
                  <c:v>18.742999999999999</c:v>
                </c:pt>
                <c:pt idx="22556">
                  <c:v>18.744</c:v>
                </c:pt>
                <c:pt idx="22557">
                  <c:v>18.744</c:v>
                </c:pt>
                <c:pt idx="22558">
                  <c:v>18.745000000000001</c:v>
                </c:pt>
                <c:pt idx="22559">
                  <c:v>18.745999999999999</c:v>
                </c:pt>
                <c:pt idx="22560">
                  <c:v>18.747</c:v>
                </c:pt>
                <c:pt idx="22561">
                  <c:v>18.748000000000001</c:v>
                </c:pt>
                <c:pt idx="22562">
                  <c:v>18.748999999999999</c:v>
                </c:pt>
                <c:pt idx="22563">
                  <c:v>18.748999999999999</c:v>
                </c:pt>
                <c:pt idx="22564">
                  <c:v>18.75</c:v>
                </c:pt>
                <c:pt idx="22565">
                  <c:v>18.751000000000001</c:v>
                </c:pt>
                <c:pt idx="22566">
                  <c:v>18.751999999999999</c:v>
                </c:pt>
                <c:pt idx="22567">
                  <c:v>18.753</c:v>
                </c:pt>
                <c:pt idx="22568">
                  <c:v>18.754000000000001</c:v>
                </c:pt>
                <c:pt idx="22569">
                  <c:v>18.754000000000001</c:v>
                </c:pt>
                <c:pt idx="22570">
                  <c:v>18.754999999999999</c:v>
                </c:pt>
                <c:pt idx="22571">
                  <c:v>18.756</c:v>
                </c:pt>
                <c:pt idx="22572">
                  <c:v>18.757000000000001</c:v>
                </c:pt>
                <c:pt idx="22573">
                  <c:v>18.757999999999999</c:v>
                </c:pt>
                <c:pt idx="22574">
                  <c:v>18.759</c:v>
                </c:pt>
                <c:pt idx="22575">
                  <c:v>18.759</c:v>
                </c:pt>
                <c:pt idx="22576">
                  <c:v>18.760000000000002</c:v>
                </c:pt>
                <c:pt idx="22577">
                  <c:v>18.760999999999999</c:v>
                </c:pt>
                <c:pt idx="22578">
                  <c:v>18.762</c:v>
                </c:pt>
                <c:pt idx="22579">
                  <c:v>18.763000000000002</c:v>
                </c:pt>
                <c:pt idx="22580">
                  <c:v>18.763999999999999</c:v>
                </c:pt>
                <c:pt idx="22581">
                  <c:v>18.763999999999999</c:v>
                </c:pt>
                <c:pt idx="22582">
                  <c:v>18.765000000000001</c:v>
                </c:pt>
                <c:pt idx="22583">
                  <c:v>18.765999999999998</c:v>
                </c:pt>
                <c:pt idx="22584">
                  <c:v>18.766999999999999</c:v>
                </c:pt>
                <c:pt idx="22585">
                  <c:v>18.768000000000001</c:v>
                </c:pt>
                <c:pt idx="22586">
                  <c:v>18.768000000000001</c:v>
                </c:pt>
                <c:pt idx="22587">
                  <c:v>18.768999999999998</c:v>
                </c:pt>
                <c:pt idx="22588">
                  <c:v>18.77</c:v>
                </c:pt>
                <c:pt idx="22589">
                  <c:v>18.771000000000001</c:v>
                </c:pt>
                <c:pt idx="22590">
                  <c:v>18.771999999999998</c:v>
                </c:pt>
                <c:pt idx="22591">
                  <c:v>18.773</c:v>
                </c:pt>
                <c:pt idx="22592">
                  <c:v>18.773</c:v>
                </c:pt>
                <c:pt idx="22593">
                  <c:v>18.774000000000001</c:v>
                </c:pt>
                <c:pt idx="22594">
                  <c:v>18.774999999999999</c:v>
                </c:pt>
                <c:pt idx="22595">
                  <c:v>18.776</c:v>
                </c:pt>
                <c:pt idx="22596">
                  <c:v>18.777000000000001</c:v>
                </c:pt>
                <c:pt idx="22597">
                  <c:v>18.777999999999999</c:v>
                </c:pt>
                <c:pt idx="22598">
                  <c:v>18.777999999999999</c:v>
                </c:pt>
                <c:pt idx="22599">
                  <c:v>18.779</c:v>
                </c:pt>
                <c:pt idx="22600">
                  <c:v>18.78</c:v>
                </c:pt>
                <c:pt idx="22601">
                  <c:v>18.780999999999999</c:v>
                </c:pt>
                <c:pt idx="22602">
                  <c:v>18.782</c:v>
                </c:pt>
                <c:pt idx="22603">
                  <c:v>18.783000000000001</c:v>
                </c:pt>
                <c:pt idx="22604">
                  <c:v>18.783000000000001</c:v>
                </c:pt>
                <c:pt idx="22605">
                  <c:v>18.783999999999999</c:v>
                </c:pt>
                <c:pt idx="22606">
                  <c:v>18.785</c:v>
                </c:pt>
                <c:pt idx="22607">
                  <c:v>18.786000000000001</c:v>
                </c:pt>
                <c:pt idx="22608">
                  <c:v>18.786999999999999</c:v>
                </c:pt>
                <c:pt idx="22609">
                  <c:v>18.788</c:v>
                </c:pt>
                <c:pt idx="22610">
                  <c:v>18.788</c:v>
                </c:pt>
                <c:pt idx="22611">
                  <c:v>18.789000000000001</c:v>
                </c:pt>
                <c:pt idx="22612">
                  <c:v>18.79</c:v>
                </c:pt>
                <c:pt idx="22613">
                  <c:v>18.791</c:v>
                </c:pt>
                <c:pt idx="22614">
                  <c:v>18.792000000000002</c:v>
                </c:pt>
                <c:pt idx="22615">
                  <c:v>18.792999999999999</c:v>
                </c:pt>
                <c:pt idx="22616">
                  <c:v>18.792999999999999</c:v>
                </c:pt>
                <c:pt idx="22617">
                  <c:v>18.794</c:v>
                </c:pt>
                <c:pt idx="22618">
                  <c:v>18.795000000000002</c:v>
                </c:pt>
                <c:pt idx="22619">
                  <c:v>18.795999999999999</c:v>
                </c:pt>
                <c:pt idx="22620">
                  <c:v>18.797000000000001</c:v>
                </c:pt>
                <c:pt idx="22621">
                  <c:v>18.797999999999998</c:v>
                </c:pt>
                <c:pt idx="22622">
                  <c:v>18.797999999999998</c:v>
                </c:pt>
                <c:pt idx="22623">
                  <c:v>18.798999999999999</c:v>
                </c:pt>
                <c:pt idx="22624">
                  <c:v>18.8</c:v>
                </c:pt>
                <c:pt idx="22625">
                  <c:v>18.800999999999998</c:v>
                </c:pt>
                <c:pt idx="22626">
                  <c:v>18.802</c:v>
                </c:pt>
                <c:pt idx="22627">
                  <c:v>18.803000000000001</c:v>
                </c:pt>
                <c:pt idx="22628">
                  <c:v>18.803000000000001</c:v>
                </c:pt>
                <c:pt idx="22629">
                  <c:v>18.803999999999998</c:v>
                </c:pt>
                <c:pt idx="22630">
                  <c:v>18.805</c:v>
                </c:pt>
                <c:pt idx="22631">
                  <c:v>18.806000000000001</c:v>
                </c:pt>
                <c:pt idx="22632">
                  <c:v>18.806999999999999</c:v>
                </c:pt>
                <c:pt idx="22633">
                  <c:v>18.808</c:v>
                </c:pt>
                <c:pt idx="22634">
                  <c:v>18.808</c:v>
                </c:pt>
                <c:pt idx="22635">
                  <c:v>18.809000000000001</c:v>
                </c:pt>
                <c:pt idx="22636">
                  <c:v>18.809999999999999</c:v>
                </c:pt>
                <c:pt idx="22637">
                  <c:v>18.811</c:v>
                </c:pt>
                <c:pt idx="22638">
                  <c:v>18.812000000000001</c:v>
                </c:pt>
                <c:pt idx="22639">
                  <c:v>18.812999999999999</c:v>
                </c:pt>
                <c:pt idx="22640">
                  <c:v>18.812999999999999</c:v>
                </c:pt>
                <c:pt idx="22641">
                  <c:v>18.814</c:v>
                </c:pt>
                <c:pt idx="22642">
                  <c:v>18.815000000000001</c:v>
                </c:pt>
                <c:pt idx="22643">
                  <c:v>18.815999999999999</c:v>
                </c:pt>
                <c:pt idx="22644">
                  <c:v>18.817</c:v>
                </c:pt>
                <c:pt idx="22645">
                  <c:v>18.818000000000001</c:v>
                </c:pt>
                <c:pt idx="22646">
                  <c:v>18.818000000000001</c:v>
                </c:pt>
                <c:pt idx="22647">
                  <c:v>18.818999999999999</c:v>
                </c:pt>
                <c:pt idx="22648">
                  <c:v>18.82</c:v>
                </c:pt>
                <c:pt idx="22649">
                  <c:v>18.821000000000002</c:v>
                </c:pt>
                <c:pt idx="22650">
                  <c:v>18.821999999999999</c:v>
                </c:pt>
                <c:pt idx="22651">
                  <c:v>18.823</c:v>
                </c:pt>
                <c:pt idx="22652">
                  <c:v>18.823</c:v>
                </c:pt>
                <c:pt idx="22653">
                  <c:v>18.824000000000002</c:v>
                </c:pt>
                <c:pt idx="22654">
                  <c:v>18.824999999999999</c:v>
                </c:pt>
                <c:pt idx="22655">
                  <c:v>18.826000000000001</c:v>
                </c:pt>
                <c:pt idx="22656">
                  <c:v>18.827000000000002</c:v>
                </c:pt>
                <c:pt idx="22657">
                  <c:v>18.827999999999999</c:v>
                </c:pt>
                <c:pt idx="22658">
                  <c:v>18.827999999999999</c:v>
                </c:pt>
                <c:pt idx="22659">
                  <c:v>18.829000000000001</c:v>
                </c:pt>
                <c:pt idx="22660">
                  <c:v>18.829999999999998</c:v>
                </c:pt>
                <c:pt idx="22661">
                  <c:v>18.831</c:v>
                </c:pt>
                <c:pt idx="22662">
                  <c:v>18.832000000000001</c:v>
                </c:pt>
                <c:pt idx="22663">
                  <c:v>18.832999999999998</c:v>
                </c:pt>
                <c:pt idx="22664">
                  <c:v>18.832999999999998</c:v>
                </c:pt>
                <c:pt idx="22665">
                  <c:v>18.834</c:v>
                </c:pt>
                <c:pt idx="22666">
                  <c:v>18.835000000000001</c:v>
                </c:pt>
                <c:pt idx="22667">
                  <c:v>18.835999999999999</c:v>
                </c:pt>
                <c:pt idx="22668">
                  <c:v>18.837</c:v>
                </c:pt>
                <c:pt idx="22669">
                  <c:v>18.838000000000001</c:v>
                </c:pt>
                <c:pt idx="22670">
                  <c:v>18.838000000000001</c:v>
                </c:pt>
                <c:pt idx="22671">
                  <c:v>18.838999999999999</c:v>
                </c:pt>
                <c:pt idx="22672">
                  <c:v>18.84</c:v>
                </c:pt>
                <c:pt idx="22673">
                  <c:v>18.841000000000001</c:v>
                </c:pt>
                <c:pt idx="22674">
                  <c:v>18.841999999999999</c:v>
                </c:pt>
                <c:pt idx="22675">
                  <c:v>18.843</c:v>
                </c:pt>
                <c:pt idx="22676">
                  <c:v>18.843</c:v>
                </c:pt>
                <c:pt idx="22677">
                  <c:v>18.844000000000001</c:v>
                </c:pt>
                <c:pt idx="22678">
                  <c:v>18.844999999999999</c:v>
                </c:pt>
                <c:pt idx="22679">
                  <c:v>18.846</c:v>
                </c:pt>
                <c:pt idx="22680">
                  <c:v>18.847000000000001</c:v>
                </c:pt>
                <c:pt idx="22681">
                  <c:v>18.847000000000001</c:v>
                </c:pt>
                <c:pt idx="22682">
                  <c:v>18.847999999999999</c:v>
                </c:pt>
                <c:pt idx="22683">
                  <c:v>18.849</c:v>
                </c:pt>
                <c:pt idx="22684">
                  <c:v>18.850000000000001</c:v>
                </c:pt>
                <c:pt idx="22685">
                  <c:v>18.850999999999999</c:v>
                </c:pt>
                <c:pt idx="22686">
                  <c:v>18.852</c:v>
                </c:pt>
                <c:pt idx="22687">
                  <c:v>18.852</c:v>
                </c:pt>
                <c:pt idx="22688">
                  <c:v>18.853000000000002</c:v>
                </c:pt>
                <c:pt idx="22689">
                  <c:v>18.853999999999999</c:v>
                </c:pt>
                <c:pt idx="22690">
                  <c:v>18.855</c:v>
                </c:pt>
                <c:pt idx="22691">
                  <c:v>18.856000000000002</c:v>
                </c:pt>
                <c:pt idx="22692">
                  <c:v>18.856999999999999</c:v>
                </c:pt>
                <c:pt idx="22693">
                  <c:v>18.856999999999999</c:v>
                </c:pt>
                <c:pt idx="22694">
                  <c:v>18.858000000000001</c:v>
                </c:pt>
                <c:pt idx="22695">
                  <c:v>18.859000000000002</c:v>
                </c:pt>
                <c:pt idx="22696">
                  <c:v>18.86</c:v>
                </c:pt>
                <c:pt idx="22697">
                  <c:v>18.861000000000001</c:v>
                </c:pt>
                <c:pt idx="22698">
                  <c:v>18.861999999999998</c:v>
                </c:pt>
                <c:pt idx="22699">
                  <c:v>18.861999999999998</c:v>
                </c:pt>
                <c:pt idx="22700">
                  <c:v>18.863</c:v>
                </c:pt>
                <c:pt idx="22701">
                  <c:v>18.864000000000001</c:v>
                </c:pt>
                <c:pt idx="22702">
                  <c:v>18.864999999999998</c:v>
                </c:pt>
                <c:pt idx="22703">
                  <c:v>18.866</c:v>
                </c:pt>
                <c:pt idx="22704">
                  <c:v>18.867000000000001</c:v>
                </c:pt>
                <c:pt idx="22705">
                  <c:v>18.867000000000001</c:v>
                </c:pt>
                <c:pt idx="22706">
                  <c:v>18.867999999999999</c:v>
                </c:pt>
                <c:pt idx="22707">
                  <c:v>18.869</c:v>
                </c:pt>
                <c:pt idx="22708">
                  <c:v>18.87</c:v>
                </c:pt>
                <c:pt idx="22709">
                  <c:v>18.870999999999999</c:v>
                </c:pt>
                <c:pt idx="22710">
                  <c:v>18.872</c:v>
                </c:pt>
                <c:pt idx="22711">
                  <c:v>18.872</c:v>
                </c:pt>
                <c:pt idx="22712">
                  <c:v>18.873000000000001</c:v>
                </c:pt>
                <c:pt idx="22713">
                  <c:v>18.873999999999999</c:v>
                </c:pt>
                <c:pt idx="22714">
                  <c:v>18.875</c:v>
                </c:pt>
                <c:pt idx="22715">
                  <c:v>18.876000000000001</c:v>
                </c:pt>
                <c:pt idx="22716">
                  <c:v>18.876999999999999</c:v>
                </c:pt>
                <c:pt idx="22717">
                  <c:v>18.876999999999999</c:v>
                </c:pt>
                <c:pt idx="22718">
                  <c:v>18.878</c:v>
                </c:pt>
                <c:pt idx="22719">
                  <c:v>18.879000000000001</c:v>
                </c:pt>
                <c:pt idx="22720">
                  <c:v>18.88</c:v>
                </c:pt>
                <c:pt idx="22721">
                  <c:v>18.881</c:v>
                </c:pt>
                <c:pt idx="22722">
                  <c:v>18.882000000000001</c:v>
                </c:pt>
                <c:pt idx="22723">
                  <c:v>18.882000000000001</c:v>
                </c:pt>
                <c:pt idx="22724">
                  <c:v>18.882999999999999</c:v>
                </c:pt>
                <c:pt idx="22725">
                  <c:v>18.884</c:v>
                </c:pt>
                <c:pt idx="22726">
                  <c:v>18.885000000000002</c:v>
                </c:pt>
                <c:pt idx="22727">
                  <c:v>18.885999999999999</c:v>
                </c:pt>
                <c:pt idx="22728">
                  <c:v>18.887</c:v>
                </c:pt>
                <c:pt idx="22729">
                  <c:v>18.887</c:v>
                </c:pt>
                <c:pt idx="22730">
                  <c:v>18.888000000000002</c:v>
                </c:pt>
                <c:pt idx="22731">
                  <c:v>18.888999999999999</c:v>
                </c:pt>
                <c:pt idx="22732">
                  <c:v>18.89</c:v>
                </c:pt>
                <c:pt idx="22733">
                  <c:v>18.890999999999998</c:v>
                </c:pt>
                <c:pt idx="22734">
                  <c:v>18.891999999999999</c:v>
                </c:pt>
                <c:pt idx="22735">
                  <c:v>18.891999999999999</c:v>
                </c:pt>
                <c:pt idx="22736">
                  <c:v>18.893000000000001</c:v>
                </c:pt>
                <c:pt idx="22737">
                  <c:v>18.893999999999998</c:v>
                </c:pt>
                <c:pt idx="22738">
                  <c:v>18.895</c:v>
                </c:pt>
                <c:pt idx="22739">
                  <c:v>18.896000000000001</c:v>
                </c:pt>
                <c:pt idx="22740">
                  <c:v>18.896999999999998</c:v>
                </c:pt>
                <c:pt idx="22741">
                  <c:v>18.896999999999998</c:v>
                </c:pt>
                <c:pt idx="22742">
                  <c:v>18.898</c:v>
                </c:pt>
                <c:pt idx="22743">
                  <c:v>18.899000000000001</c:v>
                </c:pt>
                <c:pt idx="22744">
                  <c:v>18.899999999999999</c:v>
                </c:pt>
                <c:pt idx="22745">
                  <c:v>18.901</c:v>
                </c:pt>
                <c:pt idx="22746">
                  <c:v>18.902000000000001</c:v>
                </c:pt>
                <c:pt idx="22747">
                  <c:v>18.902000000000001</c:v>
                </c:pt>
                <c:pt idx="22748">
                  <c:v>18.902999999999999</c:v>
                </c:pt>
                <c:pt idx="22749">
                  <c:v>18.904</c:v>
                </c:pt>
                <c:pt idx="22750">
                  <c:v>18.905000000000001</c:v>
                </c:pt>
                <c:pt idx="22751">
                  <c:v>18.905999999999999</c:v>
                </c:pt>
                <c:pt idx="22752">
                  <c:v>18.907</c:v>
                </c:pt>
                <c:pt idx="22753">
                  <c:v>18.907</c:v>
                </c:pt>
                <c:pt idx="22754">
                  <c:v>18.908000000000001</c:v>
                </c:pt>
                <c:pt idx="22755">
                  <c:v>18.908999999999999</c:v>
                </c:pt>
                <c:pt idx="22756">
                  <c:v>18.91</c:v>
                </c:pt>
                <c:pt idx="22757">
                  <c:v>18.911000000000001</c:v>
                </c:pt>
                <c:pt idx="22758">
                  <c:v>18.911999999999999</c:v>
                </c:pt>
                <c:pt idx="22759">
                  <c:v>18.911999999999999</c:v>
                </c:pt>
                <c:pt idx="22760">
                  <c:v>18.913</c:v>
                </c:pt>
                <c:pt idx="22761">
                  <c:v>18.914000000000001</c:v>
                </c:pt>
                <c:pt idx="22762">
                  <c:v>18.914999999999999</c:v>
                </c:pt>
                <c:pt idx="22763">
                  <c:v>18.916</c:v>
                </c:pt>
                <c:pt idx="22764">
                  <c:v>18.917000000000002</c:v>
                </c:pt>
                <c:pt idx="22765">
                  <c:v>18.917000000000002</c:v>
                </c:pt>
                <c:pt idx="22766">
                  <c:v>18.917999999999999</c:v>
                </c:pt>
                <c:pt idx="22767">
                  <c:v>18.919</c:v>
                </c:pt>
                <c:pt idx="22768">
                  <c:v>18.920000000000002</c:v>
                </c:pt>
                <c:pt idx="22769">
                  <c:v>18.920999999999999</c:v>
                </c:pt>
                <c:pt idx="22770">
                  <c:v>18.922000000000001</c:v>
                </c:pt>
                <c:pt idx="22771">
                  <c:v>18.922000000000001</c:v>
                </c:pt>
                <c:pt idx="22772">
                  <c:v>18.922999999999998</c:v>
                </c:pt>
                <c:pt idx="22773">
                  <c:v>18.923999999999999</c:v>
                </c:pt>
                <c:pt idx="22774">
                  <c:v>18.925000000000001</c:v>
                </c:pt>
                <c:pt idx="22775">
                  <c:v>18.925999999999998</c:v>
                </c:pt>
                <c:pt idx="22776">
                  <c:v>18.927</c:v>
                </c:pt>
                <c:pt idx="22777">
                  <c:v>18.927</c:v>
                </c:pt>
                <c:pt idx="22778">
                  <c:v>18.928000000000001</c:v>
                </c:pt>
                <c:pt idx="22779">
                  <c:v>18.928999999999998</c:v>
                </c:pt>
                <c:pt idx="22780">
                  <c:v>18.93</c:v>
                </c:pt>
                <c:pt idx="22781">
                  <c:v>18.931000000000001</c:v>
                </c:pt>
                <c:pt idx="22782">
                  <c:v>18.931000000000001</c:v>
                </c:pt>
                <c:pt idx="22783">
                  <c:v>18.931999999999999</c:v>
                </c:pt>
                <c:pt idx="22784">
                  <c:v>18.933</c:v>
                </c:pt>
                <c:pt idx="22785">
                  <c:v>18.934000000000001</c:v>
                </c:pt>
                <c:pt idx="22786">
                  <c:v>18.934999999999999</c:v>
                </c:pt>
                <c:pt idx="22787">
                  <c:v>18.936</c:v>
                </c:pt>
                <c:pt idx="22788">
                  <c:v>18.936</c:v>
                </c:pt>
                <c:pt idx="22789">
                  <c:v>18.937000000000001</c:v>
                </c:pt>
                <c:pt idx="22790">
                  <c:v>18.937999999999999</c:v>
                </c:pt>
                <c:pt idx="22791">
                  <c:v>18.939</c:v>
                </c:pt>
                <c:pt idx="22792">
                  <c:v>18.940000000000001</c:v>
                </c:pt>
                <c:pt idx="22793">
                  <c:v>18.940999999999999</c:v>
                </c:pt>
                <c:pt idx="22794">
                  <c:v>18.940999999999999</c:v>
                </c:pt>
                <c:pt idx="22795">
                  <c:v>18.942</c:v>
                </c:pt>
                <c:pt idx="22796">
                  <c:v>18.943000000000001</c:v>
                </c:pt>
                <c:pt idx="22797">
                  <c:v>18.943999999999999</c:v>
                </c:pt>
                <c:pt idx="22798">
                  <c:v>18.945</c:v>
                </c:pt>
                <c:pt idx="22799">
                  <c:v>18.946000000000002</c:v>
                </c:pt>
                <c:pt idx="22800">
                  <c:v>18.946000000000002</c:v>
                </c:pt>
                <c:pt idx="22801">
                  <c:v>18.946999999999999</c:v>
                </c:pt>
                <c:pt idx="22802">
                  <c:v>18.948</c:v>
                </c:pt>
                <c:pt idx="22803">
                  <c:v>18.949000000000002</c:v>
                </c:pt>
                <c:pt idx="22804">
                  <c:v>18.95</c:v>
                </c:pt>
                <c:pt idx="22805">
                  <c:v>18.951000000000001</c:v>
                </c:pt>
                <c:pt idx="22806">
                  <c:v>18.951000000000001</c:v>
                </c:pt>
                <c:pt idx="22807">
                  <c:v>18.952000000000002</c:v>
                </c:pt>
                <c:pt idx="22808">
                  <c:v>18.952999999999999</c:v>
                </c:pt>
                <c:pt idx="22809">
                  <c:v>18.954000000000001</c:v>
                </c:pt>
                <c:pt idx="22810">
                  <c:v>18.954999999999998</c:v>
                </c:pt>
                <c:pt idx="22811">
                  <c:v>18.956</c:v>
                </c:pt>
                <c:pt idx="22812">
                  <c:v>18.956</c:v>
                </c:pt>
                <c:pt idx="22813">
                  <c:v>18.957000000000001</c:v>
                </c:pt>
                <c:pt idx="22814">
                  <c:v>18.957999999999998</c:v>
                </c:pt>
                <c:pt idx="22815">
                  <c:v>18.959</c:v>
                </c:pt>
                <c:pt idx="22816">
                  <c:v>18.96</c:v>
                </c:pt>
                <c:pt idx="22817">
                  <c:v>18.960999999999999</c:v>
                </c:pt>
                <c:pt idx="22818">
                  <c:v>18.960999999999999</c:v>
                </c:pt>
                <c:pt idx="22819">
                  <c:v>18.962</c:v>
                </c:pt>
                <c:pt idx="22820">
                  <c:v>18.963000000000001</c:v>
                </c:pt>
                <c:pt idx="22821">
                  <c:v>18.963999999999999</c:v>
                </c:pt>
                <c:pt idx="22822">
                  <c:v>18.965</c:v>
                </c:pt>
                <c:pt idx="22823">
                  <c:v>18.966000000000001</c:v>
                </c:pt>
                <c:pt idx="22824">
                  <c:v>18.966000000000001</c:v>
                </c:pt>
                <c:pt idx="22825">
                  <c:v>18.966999999999999</c:v>
                </c:pt>
                <c:pt idx="22826">
                  <c:v>18.968</c:v>
                </c:pt>
                <c:pt idx="22827">
                  <c:v>18.969000000000001</c:v>
                </c:pt>
                <c:pt idx="22828">
                  <c:v>18.97</c:v>
                </c:pt>
                <c:pt idx="22829">
                  <c:v>18.971</c:v>
                </c:pt>
                <c:pt idx="22830">
                  <c:v>18.971</c:v>
                </c:pt>
                <c:pt idx="22831">
                  <c:v>18.972000000000001</c:v>
                </c:pt>
                <c:pt idx="22832">
                  <c:v>18.972999999999999</c:v>
                </c:pt>
                <c:pt idx="22833">
                  <c:v>18.974</c:v>
                </c:pt>
                <c:pt idx="22834">
                  <c:v>18.975000000000001</c:v>
                </c:pt>
                <c:pt idx="22835">
                  <c:v>18.975999999999999</c:v>
                </c:pt>
                <c:pt idx="22836">
                  <c:v>18.975999999999999</c:v>
                </c:pt>
                <c:pt idx="22837">
                  <c:v>18.977</c:v>
                </c:pt>
                <c:pt idx="22838">
                  <c:v>18.978000000000002</c:v>
                </c:pt>
                <c:pt idx="22839">
                  <c:v>18.978999999999999</c:v>
                </c:pt>
                <c:pt idx="22840">
                  <c:v>18.98</c:v>
                </c:pt>
                <c:pt idx="22841">
                  <c:v>18.981000000000002</c:v>
                </c:pt>
                <c:pt idx="22842">
                  <c:v>18.981000000000002</c:v>
                </c:pt>
                <c:pt idx="22843">
                  <c:v>18.981999999999999</c:v>
                </c:pt>
                <c:pt idx="22844">
                  <c:v>18.983000000000001</c:v>
                </c:pt>
                <c:pt idx="22845">
                  <c:v>18.984000000000002</c:v>
                </c:pt>
                <c:pt idx="22846">
                  <c:v>18.984999999999999</c:v>
                </c:pt>
                <c:pt idx="22847">
                  <c:v>18.986000000000001</c:v>
                </c:pt>
                <c:pt idx="22848">
                  <c:v>18.986000000000001</c:v>
                </c:pt>
                <c:pt idx="22849">
                  <c:v>18.986999999999998</c:v>
                </c:pt>
                <c:pt idx="22850">
                  <c:v>18.988</c:v>
                </c:pt>
                <c:pt idx="22851">
                  <c:v>18.989000000000001</c:v>
                </c:pt>
                <c:pt idx="22852">
                  <c:v>18.989999999999998</c:v>
                </c:pt>
                <c:pt idx="22853">
                  <c:v>18.991</c:v>
                </c:pt>
                <c:pt idx="22854">
                  <c:v>18.991</c:v>
                </c:pt>
                <c:pt idx="22855">
                  <c:v>18.992000000000001</c:v>
                </c:pt>
                <c:pt idx="22856">
                  <c:v>18.992999999999999</c:v>
                </c:pt>
                <c:pt idx="22857">
                  <c:v>18.994</c:v>
                </c:pt>
                <c:pt idx="22858">
                  <c:v>18.995000000000001</c:v>
                </c:pt>
                <c:pt idx="22859">
                  <c:v>18.995999999999999</c:v>
                </c:pt>
                <c:pt idx="22860">
                  <c:v>18.995999999999999</c:v>
                </c:pt>
                <c:pt idx="22861">
                  <c:v>18.997</c:v>
                </c:pt>
                <c:pt idx="22862">
                  <c:v>18.998000000000001</c:v>
                </c:pt>
                <c:pt idx="22863">
                  <c:v>18.998999999999999</c:v>
                </c:pt>
                <c:pt idx="22864">
                  <c:v>19</c:v>
                </c:pt>
                <c:pt idx="22865">
                  <c:v>19.001000000000001</c:v>
                </c:pt>
                <c:pt idx="22866">
                  <c:v>19.001000000000001</c:v>
                </c:pt>
                <c:pt idx="22867">
                  <c:v>19.001999999999999</c:v>
                </c:pt>
                <c:pt idx="22868">
                  <c:v>19.003</c:v>
                </c:pt>
                <c:pt idx="22869">
                  <c:v>19.004000000000001</c:v>
                </c:pt>
                <c:pt idx="22870">
                  <c:v>19.004999999999999</c:v>
                </c:pt>
                <c:pt idx="22871">
                  <c:v>19.006</c:v>
                </c:pt>
                <c:pt idx="22872">
                  <c:v>19.006</c:v>
                </c:pt>
                <c:pt idx="22873">
                  <c:v>19.007000000000001</c:v>
                </c:pt>
                <c:pt idx="22874">
                  <c:v>19.007999999999999</c:v>
                </c:pt>
                <c:pt idx="22875">
                  <c:v>19.009</c:v>
                </c:pt>
                <c:pt idx="22876">
                  <c:v>19.010000000000002</c:v>
                </c:pt>
                <c:pt idx="22877">
                  <c:v>19.010000000000002</c:v>
                </c:pt>
                <c:pt idx="22878">
                  <c:v>19.010999999999999</c:v>
                </c:pt>
                <c:pt idx="22879">
                  <c:v>19.012</c:v>
                </c:pt>
                <c:pt idx="22880">
                  <c:v>19.013000000000002</c:v>
                </c:pt>
                <c:pt idx="22881">
                  <c:v>19.013999999999999</c:v>
                </c:pt>
                <c:pt idx="22882">
                  <c:v>19.015000000000001</c:v>
                </c:pt>
                <c:pt idx="22883">
                  <c:v>19.015000000000001</c:v>
                </c:pt>
                <c:pt idx="22884">
                  <c:v>19.015999999999998</c:v>
                </c:pt>
                <c:pt idx="22885">
                  <c:v>19.016999999999999</c:v>
                </c:pt>
                <c:pt idx="22886">
                  <c:v>19.018000000000001</c:v>
                </c:pt>
                <c:pt idx="22887">
                  <c:v>19.018999999999998</c:v>
                </c:pt>
                <c:pt idx="22888">
                  <c:v>19.02</c:v>
                </c:pt>
                <c:pt idx="22889">
                  <c:v>19.02</c:v>
                </c:pt>
                <c:pt idx="22890">
                  <c:v>19.021000000000001</c:v>
                </c:pt>
                <c:pt idx="22891">
                  <c:v>19.021999999999998</c:v>
                </c:pt>
                <c:pt idx="22892">
                  <c:v>19.023</c:v>
                </c:pt>
                <c:pt idx="22893">
                  <c:v>19.024000000000001</c:v>
                </c:pt>
                <c:pt idx="22894">
                  <c:v>19.024999999999999</c:v>
                </c:pt>
                <c:pt idx="22895">
                  <c:v>19.024999999999999</c:v>
                </c:pt>
                <c:pt idx="22896">
                  <c:v>19.026</c:v>
                </c:pt>
                <c:pt idx="22897">
                  <c:v>19.027000000000001</c:v>
                </c:pt>
                <c:pt idx="22898">
                  <c:v>19.027999999999999</c:v>
                </c:pt>
                <c:pt idx="22899">
                  <c:v>19.029</c:v>
                </c:pt>
                <c:pt idx="22900">
                  <c:v>19.03</c:v>
                </c:pt>
                <c:pt idx="22901">
                  <c:v>19.03</c:v>
                </c:pt>
                <c:pt idx="22902">
                  <c:v>19.030999999999999</c:v>
                </c:pt>
                <c:pt idx="22903">
                  <c:v>19.032</c:v>
                </c:pt>
                <c:pt idx="22904">
                  <c:v>19.033000000000001</c:v>
                </c:pt>
                <c:pt idx="22905">
                  <c:v>19.033999999999999</c:v>
                </c:pt>
                <c:pt idx="22906">
                  <c:v>19.035</c:v>
                </c:pt>
                <c:pt idx="22907">
                  <c:v>19.035</c:v>
                </c:pt>
                <c:pt idx="22908">
                  <c:v>19.036000000000001</c:v>
                </c:pt>
                <c:pt idx="22909">
                  <c:v>19.036999999999999</c:v>
                </c:pt>
                <c:pt idx="22910">
                  <c:v>19.038</c:v>
                </c:pt>
                <c:pt idx="22911">
                  <c:v>19.039000000000001</c:v>
                </c:pt>
                <c:pt idx="22912">
                  <c:v>19.04</c:v>
                </c:pt>
                <c:pt idx="22913">
                  <c:v>19.04</c:v>
                </c:pt>
                <c:pt idx="22914">
                  <c:v>19.041</c:v>
                </c:pt>
                <c:pt idx="22915">
                  <c:v>19.042000000000002</c:v>
                </c:pt>
                <c:pt idx="22916">
                  <c:v>19.042999999999999</c:v>
                </c:pt>
                <c:pt idx="22917">
                  <c:v>19.044</c:v>
                </c:pt>
                <c:pt idx="22918">
                  <c:v>19.045000000000002</c:v>
                </c:pt>
                <c:pt idx="22919">
                  <c:v>19.045000000000002</c:v>
                </c:pt>
                <c:pt idx="22920">
                  <c:v>19.045999999999999</c:v>
                </c:pt>
                <c:pt idx="22921">
                  <c:v>19.047000000000001</c:v>
                </c:pt>
                <c:pt idx="22922">
                  <c:v>19.047999999999998</c:v>
                </c:pt>
                <c:pt idx="22923">
                  <c:v>19.048999999999999</c:v>
                </c:pt>
                <c:pt idx="22924">
                  <c:v>19.05</c:v>
                </c:pt>
                <c:pt idx="22925">
                  <c:v>19.05</c:v>
                </c:pt>
                <c:pt idx="22926">
                  <c:v>19.050999999999998</c:v>
                </c:pt>
                <c:pt idx="22927">
                  <c:v>19.052</c:v>
                </c:pt>
                <c:pt idx="22928">
                  <c:v>19.053000000000001</c:v>
                </c:pt>
                <c:pt idx="22929">
                  <c:v>19.053999999999998</c:v>
                </c:pt>
                <c:pt idx="22930">
                  <c:v>19.055</c:v>
                </c:pt>
                <c:pt idx="22931">
                  <c:v>19.055</c:v>
                </c:pt>
                <c:pt idx="22932">
                  <c:v>19.056000000000001</c:v>
                </c:pt>
                <c:pt idx="22933">
                  <c:v>19.056999999999999</c:v>
                </c:pt>
                <c:pt idx="22934">
                  <c:v>19.058</c:v>
                </c:pt>
                <c:pt idx="22935">
                  <c:v>19.059000000000001</c:v>
                </c:pt>
                <c:pt idx="22936">
                  <c:v>19.059999999999999</c:v>
                </c:pt>
                <c:pt idx="22937">
                  <c:v>19.059999999999999</c:v>
                </c:pt>
                <c:pt idx="22938">
                  <c:v>19.061</c:v>
                </c:pt>
                <c:pt idx="22939">
                  <c:v>19.062000000000001</c:v>
                </c:pt>
                <c:pt idx="22940">
                  <c:v>19.062999999999999</c:v>
                </c:pt>
                <c:pt idx="22941">
                  <c:v>19.064</c:v>
                </c:pt>
                <c:pt idx="22942">
                  <c:v>19.065000000000001</c:v>
                </c:pt>
                <c:pt idx="22943">
                  <c:v>19.065000000000001</c:v>
                </c:pt>
                <c:pt idx="22944">
                  <c:v>19.065999999999999</c:v>
                </c:pt>
                <c:pt idx="22945">
                  <c:v>19.067</c:v>
                </c:pt>
                <c:pt idx="22946">
                  <c:v>19.068000000000001</c:v>
                </c:pt>
                <c:pt idx="22947">
                  <c:v>19.068999999999999</c:v>
                </c:pt>
                <c:pt idx="22948">
                  <c:v>19.07</c:v>
                </c:pt>
                <c:pt idx="22949">
                  <c:v>19.07</c:v>
                </c:pt>
                <c:pt idx="22950">
                  <c:v>19.071000000000002</c:v>
                </c:pt>
                <c:pt idx="22951">
                  <c:v>19.071999999999999</c:v>
                </c:pt>
                <c:pt idx="22952">
                  <c:v>19.073</c:v>
                </c:pt>
                <c:pt idx="22953">
                  <c:v>19.074000000000002</c:v>
                </c:pt>
                <c:pt idx="22954">
                  <c:v>19.074999999999999</c:v>
                </c:pt>
                <c:pt idx="22955">
                  <c:v>19.074999999999999</c:v>
                </c:pt>
                <c:pt idx="22956">
                  <c:v>19.076000000000001</c:v>
                </c:pt>
                <c:pt idx="22957">
                  <c:v>19.077000000000002</c:v>
                </c:pt>
                <c:pt idx="22958">
                  <c:v>19.077999999999999</c:v>
                </c:pt>
                <c:pt idx="22959">
                  <c:v>19.079000000000001</c:v>
                </c:pt>
                <c:pt idx="22960">
                  <c:v>19.079999999999998</c:v>
                </c:pt>
                <c:pt idx="22961">
                  <c:v>19.079999999999998</c:v>
                </c:pt>
                <c:pt idx="22962">
                  <c:v>19.081</c:v>
                </c:pt>
                <c:pt idx="22963">
                  <c:v>19.082000000000001</c:v>
                </c:pt>
                <c:pt idx="22964">
                  <c:v>19.082999999999998</c:v>
                </c:pt>
                <c:pt idx="22965">
                  <c:v>19.084</c:v>
                </c:pt>
                <c:pt idx="22966">
                  <c:v>19.085000000000001</c:v>
                </c:pt>
                <c:pt idx="22967">
                  <c:v>19.085000000000001</c:v>
                </c:pt>
                <c:pt idx="22968">
                  <c:v>19.085999999999999</c:v>
                </c:pt>
                <c:pt idx="22969">
                  <c:v>19.087</c:v>
                </c:pt>
                <c:pt idx="22970">
                  <c:v>19.088000000000001</c:v>
                </c:pt>
                <c:pt idx="22971">
                  <c:v>19.088999999999999</c:v>
                </c:pt>
                <c:pt idx="22972">
                  <c:v>19.088999999999999</c:v>
                </c:pt>
                <c:pt idx="22973">
                  <c:v>19.09</c:v>
                </c:pt>
                <c:pt idx="22974">
                  <c:v>19.091000000000001</c:v>
                </c:pt>
                <c:pt idx="22975">
                  <c:v>19.091999999999999</c:v>
                </c:pt>
                <c:pt idx="22976">
                  <c:v>19.093</c:v>
                </c:pt>
                <c:pt idx="22977">
                  <c:v>19.094000000000001</c:v>
                </c:pt>
                <c:pt idx="22978">
                  <c:v>19.094000000000001</c:v>
                </c:pt>
                <c:pt idx="22979">
                  <c:v>19.094999999999999</c:v>
                </c:pt>
                <c:pt idx="22980">
                  <c:v>19.096</c:v>
                </c:pt>
                <c:pt idx="22981">
                  <c:v>19.097000000000001</c:v>
                </c:pt>
                <c:pt idx="22982">
                  <c:v>19.097999999999999</c:v>
                </c:pt>
                <c:pt idx="22983">
                  <c:v>19.099</c:v>
                </c:pt>
                <c:pt idx="22984">
                  <c:v>19.099</c:v>
                </c:pt>
                <c:pt idx="22985">
                  <c:v>19.100000000000001</c:v>
                </c:pt>
                <c:pt idx="22986">
                  <c:v>19.100999999999999</c:v>
                </c:pt>
                <c:pt idx="22987">
                  <c:v>19.102</c:v>
                </c:pt>
                <c:pt idx="22988">
                  <c:v>19.103000000000002</c:v>
                </c:pt>
                <c:pt idx="22989">
                  <c:v>19.103999999999999</c:v>
                </c:pt>
                <c:pt idx="22990">
                  <c:v>19.103999999999999</c:v>
                </c:pt>
                <c:pt idx="22991">
                  <c:v>19.105</c:v>
                </c:pt>
                <c:pt idx="22992">
                  <c:v>19.106000000000002</c:v>
                </c:pt>
                <c:pt idx="22993">
                  <c:v>19.106999999999999</c:v>
                </c:pt>
                <c:pt idx="22994">
                  <c:v>19.108000000000001</c:v>
                </c:pt>
                <c:pt idx="22995">
                  <c:v>19.109000000000002</c:v>
                </c:pt>
                <c:pt idx="22996">
                  <c:v>19.109000000000002</c:v>
                </c:pt>
                <c:pt idx="22997">
                  <c:v>19.11</c:v>
                </c:pt>
                <c:pt idx="22998">
                  <c:v>19.111000000000001</c:v>
                </c:pt>
                <c:pt idx="22999">
                  <c:v>19.111999999999998</c:v>
                </c:pt>
                <c:pt idx="23000">
                  <c:v>19.113</c:v>
                </c:pt>
                <c:pt idx="23001">
                  <c:v>19.114000000000001</c:v>
                </c:pt>
                <c:pt idx="23002">
                  <c:v>19.114000000000001</c:v>
                </c:pt>
                <c:pt idx="23003">
                  <c:v>19.114999999999998</c:v>
                </c:pt>
                <c:pt idx="23004">
                  <c:v>19.116</c:v>
                </c:pt>
                <c:pt idx="23005">
                  <c:v>19.117000000000001</c:v>
                </c:pt>
                <c:pt idx="23006">
                  <c:v>19.117999999999999</c:v>
                </c:pt>
                <c:pt idx="23007">
                  <c:v>19.119</c:v>
                </c:pt>
                <c:pt idx="23008">
                  <c:v>19.119</c:v>
                </c:pt>
                <c:pt idx="23009">
                  <c:v>19.12</c:v>
                </c:pt>
                <c:pt idx="23010">
                  <c:v>19.120999999999999</c:v>
                </c:pt>
                <c:pt idx="23011">
                  <c:v>19.122</c:v>
                </c:pt>
                <c:pt idx="23012">
                  <c:v>19.123000000000001</c:v>
                </c:pt>
                <c:pt idx="23013">
                  <c:v>19.123999999999999</c:v>
                </c:pt>
                <c:pt idx="23014">
                  <c:v>19.123999999999999</c:v>
                </c:pt>
                <c:pt idx="23015">
                  <c:v>19.125</c:v>
                </c:pt>
                <c:pt idx="23016">
                  <c:v>19.126000000000001</c:v>
                </c:pt>
                <c:pt idx="23017">
                  <c:v>19.126999999999999</c:v>
                </c:pt>
                <c:pt idx="23018">
                  <c:v>19.128</c:v>
                </c:pt>
                <c:pt idx="23019">
                  <c:v>19.129000000000001</c:v>
                </c:pt>
                <c:pt idx="23020">
                  <c:v>19.129000000000001</c:v>
                </c:pt>
                <c:pt idx="23021">
                  <c:v>19.13</c:v>
                </c:pt>
                <c:pt idx="23022">
                  <c:v>19.131</c:v>
                </c:pt>
                <c:pt idx="23023">
                  <c:v>19.132000000000001</c:v>
                </c:pt>
                <c:pt idx="23024">
                  <c:v>19.132999999999999</c:v>
                </c:pt>
                <c:pt idx="23025">
                  <c:v>19.134</c:v>
                </c:pt>
                <c:pt idx="23026">
                  <c:v>19.134</c:v>
                </c:pt>
                <c:pt idx="23027">
                  <c:v>19.135000000000002</c:v>
                </c:pt>
                <c:pt idx="23028">
                  <c:v>19.135999999999999</c:v>
                </c:pt>
                <c:pt idx="23029">
                  <c:v>19.137</c:v>
                </c:pt>
                <c:pt idx="23030">
                  <c:v>19.138000000000002</c:v>
                </c:pt>
                <c:pt idx="23031">
                  <c:v>19.138999999999999</c:v>
                </c:pt>
                <c:pt idx="23032">
                  <c:v>19.138999999999999</c:v>
                </c:pt>
                <c:pt idx="23033">
                  <c:v>19.14</c:v>
                </c:pt>
                <c:pt idx="23034">
                  <c:v>19.140999999999998</c:v>
                </c:pt>
                <c:pt idx="23035">
                  <c:v>19.141999999999999</c:v>
                </c:pt>
                <c:pt idx="23036">
                  <c:v>19.143000000000001</c:v>
                </c:pt>
                <c:pt idx="23037">
                  <c:v>19.143999999999998</c:v>
                </c:pt>
                <c:pt idx="23038">
                  <c:v>19.143999999999998</c:v>
                </c:pt>
                <c:pt idx="23039">
                  <c:v>19.145</c:v>
                </c:pt>
                <c:pt idx="23040">
                  <c:v>19.146000000000001</c:v>
                </c:pt>
                <c:pt idx="23041">
                  <c:v>19.146999999999998</c:v>
                </c:pt>
                <c:pt idx="23042">
                  <c:v>19.148</c:v>
                </c:pt>
                <c:pt idx="23043">
                  <c:v>19.149000000000001</c:v>
                </c:pt>
                <c:pt idx="23044">
                  <c:v>19.149000000000001</c:v>
                </c:pt>
                <c:pt idx="23045">
                  <c:v>19.149999999999999</c:v>
                </c:pt>
                <c:pt idx="23046">
                  <c:v>19.151</c:v>
                </c:pt>
                <c:pt idx="23047">
                  <c:v>19.152000000000001</c:v>
                </c:pt>
                <c:pt idx="23048">
                  <c:v>19.152999999999999</c:v>
                </c:pt>
                <c:pt idx="23049">
                  <c:v>19.154</c:v>
                </c:pt>
                <c:pt idx="23050">
                  <c:v>19.154</c:v>
                </c:pt>
                <c:pt idx="23051">
                  <c:v>19.155000000000001</c:v>
                </c:pt>
                <c:pt idx="23052">
                  <c:v>19.155999999999999</c:v>
                </c:pt>
                <c:pt idx="23053">
                  <c:v>19.157</c:v>
                </c:pt>
                <c:pt idx="23054">
                  <c:v>19.158000000000001</c:v>
                </c:pt>
                <c:pt idx="23055">
                  <c:v>19.158999999999999</c:v>
                </c:pt>
                <c:pt idx="23056">
                  <c:v>19.158999999999999</c:v>
                </c:pt>
                <c:pt idx="23057">
                  <c:v>19.16</c:v>
                </c:pt>
                <c:pt idx="23058">
                  <c:v>19.161000000000001</c:v>
                </c:pt>
                <c:pt idx="23059">
                  <c:v>19.161999999999999</c:v>
                </c:pt>
                <c:pt idx="23060">
                  <c:v>19.163</c:v>
                </c:pt>
                <c:pt idx="23061">
                  <c:v>19.164000000000001</c:v>
                </c:pt>
                <c:pt idx="23062">
                  <c:v>19.164000000000001</c:v>
                </c:pt>
                <c:pt idx="23063">
                  <c:v>19.164999999999999</c:v>
                </c:pt>
                <c:pt idx="23064">
                  <c:v>19.166</c:v>
                </c:pt>
                <c:pt idx="23065">
                  <c:v>19.167000000000002</c:v>
                </c:pt>
                <c:pt idx="23066">
                  <c:v>19.167999999999999</c:v>
                </c:pt>
                <c:pt idx="23067">
                  <c:v>19.167999999999999</c:v>
                </c:pt>
                <c:pt idx="23068">
                  <c:v>19.169</c:v>
                </c:pt>
                <c:pt idx="23069">
                  <c:v>19.170000000000002</c:v>
                </c:pt>
                <c:pt idx="23070">
                  <c:v>19.170999999999999</c:v>
                </c:pt>
                <c:pt idx="23071">
                  <c:v>19.172000000000001</c:v>
                </c:pt>
                <c:pt idx="23072">
                  <c:v>19.172999999999998</c:v>
                </c:pt>
                <c:pt idx="23073">
                  <c:v>19.172999999999998</c:v>
                </c:pt>
                <c:pt idx="23074">
                  <c:v>19.173999999999999</c:v>
                </c:pt>
                <c:pt idx="23075">
                  <c:v>19.175000000000001</c:v>
                </c:pt>
                <c:pt idx="23076">
                  <c:v>19.175999999999998</c:v>
                </c:pt>
                <c:pt idx="23077">
                  <c:v>19.177</c:v>
                </c:pt>
                <c:pt idx="23078">
                  <c:v>19.178000000000001</c:v>
                </c:pt>
                <c:pt idx="23079">
                  <c:v>19.178000000000001</c:v>
                </c:pt>
                <c:pt idx="23080">
                  <c:v>19.178999999999998</c:v>
                </c:pt>
                <c:pt idx="23081">
                  <c:v>19.18</c:v>
                </c:pt>
                <c:pt idx="23082">
                  <c:v>19.181000000000001</c:v>
                </c:pt>
                <c:pt idx="23083">
                  <c:v>19.181999999999999</c:v>
                </c:pt>
                <c:pt idx="23084">
                  <c:v>19.183</c:v>
                </c:pt>
                <c:pt idx="23085">
                  <c:v>19.183</c:v>
                </c:pt>
                <c:pt idx="23086">
                  <c:v>19.184000000000001</c:v>
                </c:pt>
                <c:pt idx="23087">
                  <c:v>19.184999999999999</c:v>
                </c:pt>
                <c:pt idx="23088">
                  <c:v>19.186</c:v>
                </c:pt>
                <c:pt idx="23089">
                  <c:v>19.187000000000001</c:v>
                </c:pt>
                <c:pt idx="23090">
                  <c:v>19.187999999999999</c:v>
                </c:pt>
                <c:pt idx="23091">
                  <c:v>19.187999999999999</c:v>
                </c:pt>
                <c:pt idx="23092">
                  <c:v>19.189</c:v>
                </c:pt>
                <c:pt idx="23093">
                  <c:v>19.190000000000001</c:v>
                </c:pt>
                <c:pt idx="23094">
                  <c:v>19.190999999999999</c:v>
                </c:pt>
                <c:pt idx="23095">
                  <c:v>19.192</c:v>
                </c:pt>
                <c:pt idx="23096">
                  <c:v>19.193000000000001</c:v>
                </c:pt>
                <c:pt idx="23097">
                  <c:v>19.193000000000001</c:v>
                </c:pt>
                <c:pt idx="23098">
                  <c:v>19.193999999999999</c:v>
                </c:pt>
                <c:pt idx="23099">
                  <c:v>19.195</c:v>
                </c:pt>
                <c:pt idx="23100">
                  <c:v>19.196000000000002</c:v>
                </c:pt>
                <c:pt idx="23101">
                  <c:v>19.196999999999999</c:v>
                </c:pt>
                <c:pt idx="23102">
                  <c:v>19.198</c:v>
                </c:pt>
                <c:pt idx="23103">
                  <c:v>19.198</c:v>
                </c:pt>
                <c:pt idx="23104">
                  <c:v>19.199000000000002</c:v>
                </c:pt>
                <c:pt idx="23105">
                  <c:v>19.2</c:v>
                </c:pt>
                <c:pt idx="23106">
                  <c:v>19.201000000000001</c:v>
                </c:pt>
                <c:pt idx="23107">
                  <c:v>19.202000000000002</c:v>
                </c:pt>
                <c:pt idx="23108">
                  <c:v>19.202999999999999</c:v>
                </c:pt>
                <c:pt idx="23109">
                  <c:v>19.202999999999999</c:v>
                </c:pt>
                <c:pt idx="23110">
                  <c:v>19.204000000000001</c:v>
                </c:pt>
                <c:pt idx="23111">
                  <c:v>19.204999999999998</c:v>
                </c:pt>
                <c:pt idx="23112">
                  <c:v>19.206</c:v>
                </c:pt>
                <c:pt idx="23113">
                  <c:v>19.207000000000001</c:v>
                </c:pt>
                <c:pt idx="23114">
                  <c:v>19.207999999999998</c:v>
                </c:pt>
                <c:pt idx="23115">
                  <c:v>19.207999999999998</c:v>
                </c:pt>
                <c:pt idx="23116">
                  <c:v>19.209</c:v>
                </c:pt>
                <c:pt idx="23117">
                  <c:v>19.21</c:v>
                </c:pt>
                <c:pt idx="23118">
                  <c:v>19.210999999999999</c:v>
                </c:pt>
                <c:pt idx="23119">
                  <c:v>19.212</c:v>
                </c:pt>
                <c:pt idx="23120">
                  <c:v>19.213000000000001</c:v>
                </c:pt>
                <c:pt idx="23121">
                  <c:v>19.213000000000001</c:v>
                </c:pt>
                <c:pt idx="23122">
                  <c:v>19.213999999999999</c:v>
                </c:pt>
                <c:pt idx="23123">
                  <c:v>19.215</c:v>
                </c:pt>
                <c:pt idx="23124">
                  <c:v>19.216000000000001</c:v>
                </c:pt>
                <c:pt idx="23125">
                  <c:v>19.216999999999999</c:v>
                </c:pt>
                <c:pt idx="23126">
                  <c:v>19.218</c:v>
                </c:pt>
                <c:pt idx="23127">
                  <c:v>19.218</c:v>
                </c:pt>
                <c:pt idx="23128">
                  <c:v>19.219000000000001</c:v>
                </c:pt>
                <c:pt idx="23129">
                  <c:v>19.22</c:v>
                </c:pt>
                <c:pt idx="23130">
                  <c:v>19.221</c:v>
                </c:pt>
                <c:pt idx="23131">
                  <c:v>19.222000000000001</c:v>
                </c:pt>
                <c:pt idx="23132">
                  <c:v>19.222999999999999</c:v>
                </c:pt>
                <c:pt idx="23133">
                  <c:v>19.222999999999999</c:v>
                </c:pt>
                <c:pt idx="23134">
                  <c:v>19.224</c:v>
                </c:pt>
                <c:pt idx="23135">
                  <c:v>19.225000000000001</c:v>
                </c:pt>
                <c:pt idx="23136">
                  <c:v>19.225999999999999</c:v>
                </c:pt>
                <c:pt idx="23137">
                  <c:v>19.227</c:v>
                </c:pt>
                <c:pt idx="23138">
                  <c:v>19.228000000000002</c:v>
                </c:pt>
                <c:pt idx="23139">
                  <c:v>19.228000000000002</c:v>
                </c:pt>
                <c:pt idx="23140">
                  <c:v>19.228999999999999</c:v>
                </c:pt>
                <c:pt idx="23141">
                  <c:v>19.23</c:v>
                </c:pt>
                <c:pt idx="23142">
                  <c:v>19.231000000000002</c:v>
                </c:pt>
                <c:pt idx="23143">
                  <c:v>19.231999999999999</c:v>
                </c:pt>
                <c:pt idx="23144">
                  <c:v>19.233000000000001</c:v>
                </c:pt>
                <c:pt idx="23145">
                  <c:v>19.233000000000001</c:v>
                </c:pt>
                <c:pt idx="23146">
                  <c:v>19.234000000000002</c:v>
                </c:pt>
                <c:pt idx="23147">
                  <c:v>19.234999999999999</c:v>
                </c:pt>
                <c:pt idx="23148">
                  <c:v>19.236000000000001</c:v>
                </c:pt>
                <c:pt idx="23149">
                  <c:v>19.236999999999998</c:v>
                </c:pt>
                <c:pt idx="23150">
                  <c:v>19.238</c:v>
                </c:pt>
                <c:pt idx="23151">
                  <c:v>19.238</c:v>
                </c:pt>
                <c:pt idx="23152">
                  <c:v>19.239000000000001</c:v>
                </c:pt>
                <c:pt idx="23153">
                  <c:v>19.239999999999998</c:v>
                </c:pt>
                <c:pt idx="23154">
                  <c:v>19.241</c:v>
                </c:pt>
                <c:pt idx="23155">
                  <c:v>19.242000000000001</c:v>
                </c:pt>
                <c:pt idx="23156">
                  <c:v>19.242999999999999</c:v>
                </c:pt>
                <c:pt idx="23157">
                  <c:v>19.242999999999999</c:v>
                </c:pt>
                <c:pt idx="23158">
                  <c:v>19.244</c:v>
                </c:pt>
                <c:pt idx="23159">
                  <c:v>19.245000000000001</c:v>
                </c:pt>
                <c:pt idx="23160">
                  <c:v>19.245999999999999</c:v>
                </c:pt>
                <c:pt idx="23161">
                  <c:v>19.247</c:v>
                </c:pt>
                <c:pt idx="23162">
                  <c:v>19.247</c:v>
                </c:pt>
                <c:pt idx="23163">
                  <c:v>19.248000000000001</c:v>
                </c:pt>
                <c:pt idx="23164">
                  <c:v>19.248999999999999</c:v>
                </c:pt>
                <c:pt idx="23165">
                  <c:v>19.25</c:v>
                </c:pt>
                <c:pt idx="23166">
                  <c:v>19.251000000000001</c:v>
                </c:pt>
                <c:pt idx="23167">
                  <c:v>19.251999999999999</c:v>
                </c:pt>
                <c:pt idx="23168">
                  <c:v>19.251999999999999</c:v>
                </c:pt>
                <c:pt idx="23169">
                  <c:v>19.253</c:v>
                </c:pt>
                <c:pt idx="23170">
                  <c:v>19.254000000000001</c:v>
                </c:pt>
                <c:pt idx="23171">
                  <c:v>19.254999999999999</c:v>
                </c:pt>
                <c:pt idx="23172">
                  <c:v>19.256</c:v>
                </c:pt>
                <c:pt idx="23173">
                  <c:v>19.257000000000001</c:v>
                </c:pt>
                <c:pt idx="23174">
                  <c:v>19.257000000000001</c:v>
                </c:pt>
                <c:pt idx="23175">
                  <c:v>19.257999999999999</c:v>
                </c:pt>
                <c:pt idx="23176">
                  <c:v>19.259</c:v>
                </c:pt>
                <c:pt idx="23177">
                  <c:v>19.260000000000002</c:v>
                </c:pt>
                <c:pt idx="23178">
                  <c:v>19.260999999999999</c:v>
                </c:pt>
                <c:pt idx="23179">
                  <c:v>19.262</c:v>
                </c:pt>
                <c:pt idx="23180">
                  <c:v>19.262</c:v>
                </c:pt>
                <c:pt idx="23181">
                  <c:v>19.263000000000002</c:v>
                </c:pt>
                <c:pt idx="23182">
                  <c:v>19.263999999999999</c:v>
                </c:pt>
                <c:pt idx="23183">
                  <c:v>19.265000000000001</c:v>
                </c:pt>
                <c:pt idx="23184">
                  <c:v>19.265999999999998</c:v>
                </c:pt>
                <c:pt idx="23185">
                  <c:v>19.266999999999999</c:v>
                </c:pt>
                <c:pt idx="23186">
                  <c:v>19.266999999999999</c:v>
                </c:pt>
                <c:pt idx="23187">
                  <c:v>19.268000000000001</c:v>
                </c:pt>
                <c:pt idx="23188">
                  <c:v>19.268999999999998</c:v>
                </c:pt>
                <c:pt idx="23189">
                  <c:v>19.27</c:v>
                </c:pt>
                <c:pt idx="23190">
                  <c:v>19.271000000000001</c:v>
                </c:pt>
                <c:pt idx="23191">
                  <c:v>19.271999999999998</c:v>
                </c:pt>
                <c:pt idx="23192">
                  <c:v>19.271999999999998</c:v>
                </c:pt>
                <c:pt idx="23193">
                  <c:v>19.273</c:v>
                </c:pt>
                <c:pt idx="23194">
                  <c:v>19.274000000000001</c:v>
                </c:pt>
                <c:pt idx="23195">
                  <c:v>19.274999999999999</c:v>
                </c:pt>
                <c:pt idx="23196">
                  <c:v>19.276</c:v>
                </c:pt>
                <c:pt idx="23197">
                  <c:v>19.277000000000001</c:v>
                </c:pt>
                <c:pt idx="23198">
                  <c:v>19.277000000000001</c:v>
                </c:pt>
                <c:pt idx="23199">
                  <c:v>19.277999999999999</c:v>
                </c:pt>
                <c:pt idx="23200">
                  <c:v>19.279</c:v>
                </c:pt>
                <c:pt idx="23201">
                  <c:v>19.28</c:v>
                </c:pt>
                <c:pt idx="23202">
                  <c:v>19.280999999999999</c:v>
                </c:pt>
                <c:pt idx="23203">
                  <c:v>19.282</c:v>
                </c:pt>
                <c:pt idx="23204">
                  <c:v>19.282</c:v>
                </c:pt>
                <c:pt idx="23205">
                  <c:v>19.283000000000001</c:v>
                </c:pt>
                <c:pt idx="23206">
                  <c:v>19.283999999999999</c:v>
                </c:pt>
                <c:pt idx="23207">
                  <c:v>19.285</c:v>
                </c:pt>
                <c:pt idx="23208">
                  <c:v>19.286000000000001</c:v>
                </c:pt>
                <c:pt idx="23209">
                  <c:v>19.286999999999999</c:v>
                </c:pt>
                <c:pt idx="23210">
                  <c:v>19.286999999999999</c:v>
                </c:pt>
                <c:pt idx="23211">
                  <c:v>19.288</c:v>
                </c:pt>
                <c:pt idx="23212">
                  <c:v>19.289000000000001</c:v>
                </c:pt>
                <c:pt idx="23213">
                  <c:v>19.29</c:v>
                </c:pt>
                <c:pt idx="23214">
                  <c:v>19.291</c:v>
                </c:pt>
                <c:pt idx="23215">
                  <c:v>19.292000000000002</c:v>
                </c:pt>
                <c:pt idx="23216">
                  <c:v>19.292000000000002</c:v>
                </c:pt>
                <c:pt idx="23217">
                  <c:v>19.292999999999999</c:v>
                </c:pt>
                <c:pt idx="23218">
                  <c:v>19.294</c:v>
                </c:pt>
                <c:pt idx="23219">
                  <c:v>19.295000000000002</c:v>
                </c:pt>
                <c:pt idx="23220">
                  <c:v>19.295999999999999</c:v>
                </c:pt>
                <c:pt idx="23221">
                  <c:v>19.297000000000001</c:v>
                </c:pt>
                <c:pt idx="23222">
                  <c:v>19.297000000000001</c:v>
                </c:pt>
                <c:pt idx="23223">
                  <c:v>19.297999999999998</c:v>
                </c:pt>
                <c:pt idx="23224">
                  <c:v>19.298999999999999</c:v>
                </c:pt>
                <c:pt idx="23225">
                  <c:v>19.3</c:v>
                </c:pt>
                <c:pt idx="23226">
                  <c:v>19.300999999999998</c:v>
                </c:pt>
                <c:pt idx="23227">
                  <c:v>19.302</c:v>
                </c:pt>
                <c:pt idx="23228">
                  <c:v>19.302</c:v>
                </c:pt>
                <c:pt idx="23229">
                  <c:v>19.303000000000001</c:v>
                </c:pt>
                <c:pt idx="23230">
                  <c:v>19.303999999999998</c:v>
                </c:pt>
                <c:pt idx="23231">
                  <c:v>19.305</c:v>
                </c:pt>
                <c:pt idx="23232">
                  <c:v>19.306000000000001</c:v>
                </c:pt>
                <c:pt idx="23233">
                  <c:v>19.306999999999999</c:v>
                </c:pt>
                <c:pt idx="23234">
                  <c:v>19.306999999999999</c:v>
                </c:pt>
                <c:pt idx="23235">
                  <c:v>19.308</c:v>
                </c:pt>
                <c:pt idx="23236">
                  <c:v>19.309000000000001</c:v>
                </c:pt>
                <c:pt idx="23237">
                  <c:v>19.309999999999999</c:v>
                </c:pt>
                <c:pt idx="23238">
                  <c:v>19.311</c:v>
                </c:pt>
                <c:pt idx="23239">
                  <c:v>19.312000000000001</c:v>
                </c:pt>
                <c:pt idx="23240">
                  <c:v>19.312000000000001</c:v>
                </c:pt>
                <c:pt idx="23241">
                  <c:v>19.312999999999999</c:v>
                </c:pt>
                <c:pt idx="23242">
                  <c:v>19.314</c:v>
                </c:pt>
                <c:pt idx="23243">
                  <c:v>19.315000000000001</c:v>
                </c:pt>
                <c:pt idx="23244">
                  <c:v>19.315999999999999</c:v>
                </c:pt>
                <c:pt idx="23245">
                  <c:v>19.317</c:v>
                </c:pt>
                <c:pt idx="23246">
                  <c:v>19.317</c:v>
                </c:pt>
                <c:pt idx="23247">
                  <c:v>19.318000000000001</c:v>
                </c:pt>
                <c:pt idx="23248">
                  <c:v>19.318999999999999</c:v>
                </c:pt>
                <c:pt idx="23249">
                  <c:v>19.32</c:v>
                </c:pt>
                <c:pt idx="23250">
                  <c:v>19.321000000000002</c:v>
                </c:pt>
                <c:pt idx="23251">
                  <c:v>19.321999999999999</c:v>
                </c:pt>
                <c:pt idx="23252">
                  <c:v>19.321999999999999</c:v>
                </c:pt>
                <c:pt idx="23253">
                  <c:v>19.323</c:v>
                </c:pt>
                <c:pt idx="23254">
                  <c:v>19.324000000000002</c:v>
                </c:pt>
                <c:pt idx="23255">
                  <c:v>19.324999999999999</c:v>
                </c:pt>
                <c:pt idx="23256">
                  <c:v>19.326000000000001</c:v>
                </c:pt>
                <c:pt idx="23257">
                  <c:v>19.327000000000002</c:v>
                </c:pt>
                <c:pt idx="23258">
                  <c:v>19.327000000000002</c:v>
                </c:pt>
                <c:pt idx="23259">
                  <c:v>19.327999999999999</c:v>
                </c:pt>
                <c:pt idx="23260">
                  <c:v>19.329000000000001</c:v>
                </c:pt>
                <c:pt idx="23261">
                  <c:v>19.329999999999998</c:v>
                </c:pt>
                <c:pt idx="23262">
                  <c:v>19.331</c:v>
                </c:pt>
                <c:pt idx="23263">
                  <c:v>19.331</c:v>
                </c:pt>
                <c:pt idx="23264">
                  <c:v>19.332000000000001</c:v>
                </c:pt>
                <c:pt idx="23265">
                  <c:v>19.332999999999998</c:v>
                </c:pt>
                <c:pt idx="23266">
                  <c:v>19.334</c:v>
                </c:pt>
                <c:pt idx="23267">
                  <c:v>19.335000000000001</c:v>
                </c:pt>
                <c:pt idx="23268">
                  <c:v>19.335999999999999</c:v>
                </c:pt>
                <c:pt idx="23269">
                  <c:v>19.335999999999999</c:v>
                </c:pt>
                <c:pt idx="23270">
                  <c:v>19.337</c:v>
                </c:pt>
                <c:pt idx="23271">
                  <c:v>19.338000000000001</c:v>
                </c:pt>
                <c:pt idx="23272">
                  <c:v>19.338999999999999</c:v>
                </c:pt>
                <c:pt idx="23273">
                  <c:v>19.34</c:v>
                </c:pt>
                <c:pt idx="23274">
                  <c:v>19.341000000000001</c:v>
                </c:pt>
                <c:pt idx="23275">
                  <c:v>19.341000000000001</c:v>
                </c:pt>
                <c:pt idx="23276">
                  <c:v>19.341999999999999</c:v>
                </c:pt>
                <c:pt idx="23277">
                  <c:v>19.343</c:v>
                </c:pt>
                <c:pt idx="23278">
                  <c:v>19.344000000000001</c:v>
                </c:pt>
                <c:pt idx="23279">
                  <c:v>19.344999999999999</c:v>
                </c:pt>
                <c:pt idx="23280">
                  <c:v>19.346</c:v>
                </c:pt>
                <c:pt idx="23281">
                  <c:v>19.346</c:v>
                </c:pt>
                <c:pt idx="23282">
                  <c:v>19.347000000000001</c:v>
                </c:pt>
                <c:pt idx="23283">
                  <c:v>19.347999999999999</c:v>
                </c:pt>
                <c:pt idx="23284">
                  <c:v>19.349</c:v>
                </c:pt>
                <c:pt idx="23285">
                  <c:v>19.350000000000001</c:v>
                </c:pt>
                <c:pt idx="23286">
                  <c:v>19.350999999999999</c:v>
                </c:pt>
                <c:pt idx="23287">
                  <c:v>19.350999999999999</c:v>
                </c:pt>
                <c:pt idx="23288">
                  <c:v>19.352</c:v>
                </c:pt>
                <c:pt idx="23289">
                  <c:v>19.353000000000002</c:v>
                </c:pt>
                <c:pt idx="23290">
                  <c:v>19.353999999999999</c:v>
                </c:pt>
                <c:pt idx="23291">
                  <c:v>19.355</c:v>
                </c:pt>
                <c:pt idx="23292">
                  <c:v>19.356000000000002</c:v>
                </c:pt>
                <c:pt idx="23293">
                  <c:v>19.356000000000002</c:v>
                </c:pt>
                <c:pt idx="23294">
                  <c:v>19.356999999999999</c:v>
                </c:pt>
                <c:pt idx="23295">
                  <c:v>19.358000000000001</c:v>
                </c:pt>
                <c:pt idx="23296">
                  <c:v>19.359000000000002</c:v>
                </c:pt>
                <c:pt idx="23297">
                  <c:v>19.36</c:v>
                </c:pt>
                <c:pt idx="23298">
                  <c:v>19.361000000000001</c:v>
                </c:pt>
                <c:pt idx="23299">
                  <c:v>19.361000000000001</c:v>
                </c:pt>
                <c:pt idx="23300">
                  <c:v>19.361999999999998</c:v>
                </c:pt>
                <c:pt idx="23301">
                  <c:v>19.363</c:v>
                </c:pt>
                <c:pt idx="23302">
                  <c:v>19.364000000000001</c:v>
                </c:pt>
                <c:pt idx="23303">
                  <c:v>19.364999999999998</c:v>
                </c:pt>
                <c:pt idx="23304">
                  <c:v>19.366</c:v>
                </c:pt>
                <c:pt idx="23305">
                  <c:v>19.366</c:v>
                </c:pt>
                <c:pt idx="23306">
                  <c:v>19.367000000000001</c:v>
                </c:pt>
                <c:pt idx="23307">
                  <c:v>19.367999999999999</c:v>
                </c:pt>
                <c:pt idx="23308">
                  <c:v>19.369</c:v>
                </c:pt>
                <c:pt idx="23309">
                  <c:v>19.37</c:v>
                </c:pt>
                <c:pt idx="23310">
                  <c:v>19.370999999999999</c:v>
                </c:pt>
                <c:pt idx="23311">
                  <c:v>19.370999999999999</c:v>
                </c:pt>
                <c:pt idx="23312">
                  <c:v>19.372</c:v>
                </c:pt>
                <c:pt idx="23313">
                  <c:v>19.373000000000001</c:v>
                </c:pt>
                <c:pt idx="23314">
                  <c:v>19.373999999999999</c:v>
                </c:pt>
                <c:pt idx="23315">
                  <c:v>19.375</c:v>
                </c:pt>
                <c:pt idx="23316">
                  <c:v>19.376000000000001</c:v>
                </c:pt>
                <c:pt idx="23317">
                  <c:v>19.376000000000001</c:v>
                </c:pt>
                <c:pt idx="23318">
                  <c:v>19.376999999999999</c:v>
                </c:pt>
                <c:pt idx="23319">
                  <c:v>19.378</c:v>
                </c:pt>
                <c:pt idx="23320">
                  <c:v>19.379000000000001</c:v>
                </c:pt>
                <c:pt idx="23321">
                  <c:v>19.38</c:v>
                </c:pt>
                <c:pt idx="23322">
                  <c:v>19.381</c:v>
                </c:pt>
                <c:pt idx="23323">
                  <c:v>19.381</c:v>
                </c:pt>
                <c:pt idx="23324">
                  <c:v>19.382000000000001</c:v>
                </c:pt>
                <c:pt idx="23325">
                  <c:v>19.382999999999999</c:v>
                </c:pt>
                <c:pt idx="23326">
                  <c:v>19.384</c:v>
                </c:pt>
                <c:pt idx="23327">
                  <c:v>19.385000000000002</c:v>
                </c:pt>
                <c:pt idx="23328">
                  <c:v>19.385999999999999</c:v>
                </c:pt>
                <c:pt idx="23329">
                  <c:v>19.385999999999999</c:v>
                </c:pt>
                <c:pt idx="23330">
                  <c:v>19.387</c:v>
                </c:pt>
                <c:pt idx="23331">
                  <c:v>19.388000000000002</c:v>
                </c:pt>
                <c:pt idx="23332">
                  <c:v>19.388999999999999</c:v>
                </c:pt>
                <c:pt idx="23333">
                  <c:v>19.39</c:v>
                </c:pt>
                <c:pt idx="23334">
                  <c:v>19.390999999999998</c:v>
                </c:pt>
                <c:pt idx="23335">
                  <c:v>19.390999999999998</c:v>
                </c:pt>
                <c:pt idx="23336">
                  <c:v>19.391999999999999</c:v>
                </c:pt>
                <c:pt idx="23337">
                  <c:v>19.393000000000001</c:v>
                </c:pt>
                <c:pt idx="23338">
                  <c:v>19.393999999999998</c:v>
                </c:pt>
                <c:pt idx="23339">
                  <c:v>19.395</c:v>
                </c:pt>
                <c:pt idx="23340">
                  <c:v>19.396000000000001</c:v>
                </c:pt>
                <c:pt idx="23341">
                  <c:v>19.396000000000001</c:v>
                </c:pt>
                <c:pt idx="23342">
                  <c:v>19.396999999999998</c:v>
                </c:pt>
                <c:pt idx="23343">
                  <c:v>19.398</c:v>
                </c:pt>
                <c:pt idx="23344">
                  <c:v>19.399000000000001</c:v>
                </c:pt>
                <c:pt idx="23345">
                  <c:v>19.399999999999999</c:v>
                </c:pt>
                <c:pt idx="23346">
                  <c:v>19.401</c:v>
                </c:pt>
                <c:pt idx="23347">
                  <c:v>19.401</c:v>
                </c:pt>
                <c:pt idx="23348">
                  <c:v>19.402000000000001</c:v>
                </c:pt>
                <c:pt idx="23349">
                  <c:v>19.402999999999999</c:v>
                </c:pt>
                <c:pt idx="23350">
                  <c:v>19.404</c:v>
                </c:pt>
                <c:pt idx="23351">
                  <c:v>19.405000000000001</c:v>
                </c:pt>
                <c:pt idx="23352">
                  <c:v>19.405999999999999</c:v>
                </c:pt>
                <c:pt idx="23353">
                  <c:v>19.405999999999999</c:v>
                </c:pt>
                <c:pt idx="23354">
                  <c:v>19.407</c:v>
                </c:pt>
                <c:pt idx="23355">
                  <c:v>19.408000000000001</c:v>
                </c:pt>
                <c:pt idx="23356">
                  <c:v>19.408999999999999</c:v>
                </c:pt>
                <c:pt idx="23357">
                  <c:v>19.41</c:v>
                </c:pt>
                <c:pt idx="23358">
                  <c:v>19.41</c:v>
                </c:pt>
                <c:pt idx="23359">
                  <c:v>19.411000000000001</c:v>
                </c:pt>
                <c:pt idx="23360">
                  <c:v>19.411999999999999</c:v>
                </c:pt>
                <c:pt idx="23361">
                  <c:v>19.413</c:v>
                </c:pt>
                <c:pt idx="23362">
                  <c:v>19.414000000000001</c:v>
                </c:pt>
                <c:pt idx="23363">
                  <c:v>19.414999999999999</c:v>
                </c:pt>
                <c:pt idx="23364">
                  <c:v>19.414999999999999</c:v>
                </c:pt>
                <c:pt idx="23365">
                  <c:v>19.416</c:v>
                </c:pt>
                <c:pt idx="23366">
                  <c:v>19.417000000000002</c:v>
                </c:pt>
                <c:pt idx="23367">
                  <c:v>19.417999999999999</c:v>
                </c:pt>
                <c:pt idx="23368">
                  <c:v>19.419</c:v>
                </c:pt>
                <c:pt idx="23369">
                  <c:v>19.420000000000002</c:v>
                </c:pt>
                <c:pt idx="23370">
                  <c:v>19.420000000000002</c:v>
                </c:pt>
                <c:pt idx="23371">
                  <c:v>19.420999999999999</c:v>
                </c:pt>
                <c:pt idx="23372">
                  <c:v>19.422000000000001</c:v>
                </c:pt>
                <c:pt idx="23373">
                  <c:v>19.422999999999998</c:v>
                </c:pt>
                <c:pt idx="23374">
                  <c:v>19.423999999999999</c:v>
                </c:pt>
                <c:pt idx="23375">
                  <c:v>19.425000000000001</c:v>
                </c:pt>
                <c:pt idx="23376">
                  <c:v>19.425000000000001</c:v>
                </c:pt>
                <c:pt idx="23377">
                  <c:v>19.425999999999998</c:v>
                </c:pt>
                <c:pt idx="23378">
                  <c:v>19.427</c:v>
                </c:pt>
                <c:pt idx="23379">
                  <c:v>19.428000000000001</c:v>
                </c:pt>
                <c:pt idx="23380">
                  <c:v>19.428999999999998</c:v>
                </c:pt>
                <c:pt idx="23381">
                  <c:v>19.43</c:v>
                </c:pt>
                <c:pt idx="23382">
                  <c:v>19.43</c:v>
                </c:pt>
                <c:pt idx="23383">
                  <c:v>19.431000000000001</c:v>
                </c:pt>
                <c:pt idx="23384">
                  <c:v>19.431999999999999</c:v>
                </c:pt>
                <c:pt idx="23385">
                  <c:v>19.433</c:v>
                </c:pt>
                <c:pt idx="23386">
                  <c:v>19.434000000000001</c:v>
                </c:pt>
                <c:pt idx="23387">
                  <c:v>19.434999999999999</c:v>
                </c:pt>
                <c:pt idx="23388">
                  <c:v>19.434999999999999</c:v>
                </c:pt>
                <c:pt idx="23389">
                  <c:v>19.436</c:v>
                </c:pt>
                <c:pt idx="23390">
                  <c:v>19.437000000000001</c:v>
                </c:pt>
                <c:pt idx="23391">
                  <c:v>19.437999999999999</c:v>
                </c:pt>
                <c:pt idx="23392">
                  <c:v>19.439</c:v>
                </c:pt>
                <c:pt idx="23393">
                  <c:v>19.440000000000001</c:v>
                </c:pt>
                <c:pt idx="23394">
                  <c:v>19.440000000000001</c:v>
                </c:pt>
                <c:pt idx="23395">
                  <c:v>19.440999999999999</c:v>
                </c:pt>
                <c:pt idx="23396">
                  <c:v>19.442</c:v>
                </c:pt>
                <c:pt idx="23397">
                  <c:v>19.443000000000001</c:v>
                </c:pt>
                <c:pt idx="23398">
                  <c:v>19.443999999999999</c:v>
                </c:pt>
                <c:pt idx="23399">
                  <c:v>19.445</c:v>
                </c:pt>
                <c:pt idx="23400">
                  <c:v>19.445</c:v>
                </c:pt>
                <c:pt idx="23401">
                  <c:v>19.446000000000002</c:v>
                </c:pt>
                <c:pt idx="23402">
                  <c:v>19.446999999999999</c:v>
                </c:pt>
                <c:pt idx="23403">
                  <c:v>19.448</c:v>
                </c:pt>
                <c:pt idx="23404">
                  <c:v>19.449000000000002</c:v>
                </c:pt>
                <c:pt idx="23405">
                  <c:v>19.45</c:v>
                </c:pt>
                <c:pt idx="23406">
                  <c:v>19.45</c:v>
                </c:pt>
                <c:pt idx="23407">
                  <c:v>19.451000000000001</c:v>
                </c:pt>
                <c:pt idx="23408">
                  <c:v>19.452000000000002</c:v>
                </c:pt>
                <c:pt idx="23409">
                  <c:v>19.452999999999999</c:v>
                </c:pt>
                <c:pt idx="23410">
                  <c:v>19.454000000000001</c:v>
                </c:pt>
                <c:pt idx="23411">
                  <c:v>19.454999999999998</c:v>
                </c:pt>
                <c:pt idx="23412">
                  <c:v>19.454999999999998</c:v>
                </c:pt>
                <c:pt idx="23413">
                  <c:v>19.456</c:v>
                </c:pt>
                <c:pt idx="23414">
                  <c:v>19.457000000000001</c:v>
                </c:pt>
                <c:pt idx="23415">
                  <c:v>19.457999999999998</c:v>
                </c:pt>
                <c:pt idx="23416">
                  <c:v>19.459</c:v>
                </c:pt>
                <c:pt idx="23417">
                  <c:v>19.46</c:v>
                </c:pt>
                <c:pt idx="23418">
                  <c:v>19.46</c:v>
                </c:pt>
                <c:pt idx="23419">
                  <c:v>19.460999999999999</c:v>
                </c:pt>
                <c:pt idx="23420">
                  <c:v>19.462</c:v>
                </c:pt>
                <c:pt idx="23421">
                  <c:v>19.463000000000001</c:v>
                </c:pt>
                <c:pt idx="23422">
                  <c:v>19.463999999999999</c:v>
                </c:pt>
                <c:pt idx="23423">
                  <c:v>19.465</c:v>
                </c:pt>
                <c:pt idx="23424">
                  <c:v>19.465</c:v>
                </c:pt>
                <c:pt idx="23425">
                  <c:v>19.466000000000001</c:v>
                </c:pt>
                <c:pt idx="23426">
                  <c:v>19.466999999999999</c:v>
                </c:pt>
                <c:pt idx="23427">
                  <c:v>19.468</c:v>
                </c:pt>
                <c:pt idx="23428">
                  <c:v>19.469000000000001</c:v>
                </c:pt>
                <c:pt idx="23429">
                  <c:v>19.47</c:v>
                </c:pt>
                <c:pt idx="23430">
                  <c:v>19.47</c:v>
                </c:pt>
                <c:pt idx="23431">
                  <c:v>19.471</c:v>
                </c:pt>
                <c:pt idx="23432">
                  <c:v>19.472000000000001</c:v>
                </c:pt>
                <c:pt idx="23433">
                  <c:v>19.472999999999999</c:v>
                </c:pt>
                <c:pt idx="23434">
                  <c:v>19.474</c:v>
                </c:pt>
                <c:pt idx="23435">
                  <c:v>19.475000000000001</c:v>
                </c:pt>
                <c:pt idx="23436">
                  <c:v>19.475000000000001</c:v>
                </c:pt>
                <c:pt idx="23437">
                  <c:v>19.475999999999999</c:v>
                </c:pt>
                <c:pt idx="23438">
                  <c:v>19.477</c:v>
                </c:pt>
                <c:pt idx="23439">
                  <c:v>19.478000000000002</c:v>
                </c:pt>
                <c:pt idx="23440">
                  <c:v>19.478999999999999</c:v>
                </c:pt>
                <c:pt idx="23441">
                  <c:v>19.48</c:v>
                </c:pt>
                <c:pt idx="23442">
                  <c:v>19.48</c:v>
                </c:pt>
                <c:pt idx="23443">
                  <c:v>19.481000000000002</c:v>
                </c:pt>
                <c:pt idx="23444">
                  <c:v>19.481999999999999</c:v>
                </c:pt>
                <c:pt idx="23445">
                  <c:v>19.483000000000001</c:v>
                </c:pt>
                <c:pt idx="23446">
                  <c:v>19.484000000000002</c:v>
                </c:pt>
                <c:pt idx="23447">
                  <c:v>19.484999999999999</c:v>
                </c:pt>
                <c:pt idx="23448">
                  <c:v>19.484999999999999</c:v>
                </c:pt>
                <c:pt idx="23449">
                  <c:v>19.486000000000001</c:v>
                </c:pt>
                <c:pt idx="23450">
                  <c:v>19.486999999999998</c:v>
                </c:pt>
                <c:pt idx="23451">
                  <c:v>19.488</c:v>
                </c:pt>
                <c:pt idx="23452">
                  <c:v>19.489000000000001</c:v>
                </c:pt>
                <c:pt idx="23453">
                  <c:v>19.489000000000001</c:v>
                </c:pt>
                <c:pt idx="23454">
                  <c:v>19.489999999999998</c:v>
                </c:pt>
                <c:pt idx="23455">
                  <c:v>19.491</c:v>
                </c:pt>
                <c:pt idx="23456">
                  <c:v>19.492000000000001</c:v>
                </c:pt>
                <c:pt idx="23457">
                  <c:v>19.492999999999999</c:v>
                </c:pt>
                <c:pt idx="23458">
                  <c:v>19.494</c:v>
                </c:pt>
                <c:pt idx="23459">
                  <c:v>19.494</c:v>
                </c:pt>
                <c:pt idx="23460">
                  <c:v>19.495000000000001</c:v>
                </c:pt>
                <c:pt idx="23461">
                  <c:v>19.495999999999999</c:v>
                </c:pt>
                <c:pt idx="23462">
                  <c:v>19.497</c:v>
                </c:pt>
                <c:pt idx="23463">
                  <c:v>19.498000000000001</c:v>
                </c:pt>
                <c:pt idx="23464">
                  <c:v>19.498999999999999</c:v>
                </c:pt>
                <c:pt idx="23465">
                  <c:v>19.498999999999999</c:v>
                </c:pt>
                <c:pt idx="23466">
                  <c:v>19.5</c:v>
                </c:pt>
                <c:pt idx="23467">
                  <c:v>19.501000000000001</c:v>
                </c:pt>
                <c:pt idx="23468">
                  <c:v>19.501999999999999</c:v>
                </c:pt>
                <c:pt idx="23469">
                  <c:v>19.503</c:v>
                </c:pt>
                <c:pt idx="23470">
                  <c:v>19.504000000000001</c:v>
                </c:pt>
                <c:pt idx="23471">
                  <c:v>19.504000000000001</c:v>
                </c:pt>
                <c:pt idx="23472">
                  <c:v>19.504999999999999</c:v>
                </c:pt>
                <c:pt idx="23473">
                  <c:v>19.506</c:v>
                </c:pt>
                <c:pt idx="23474">
                  <c:v>19.507000000000001</c:v>
                </c:pt>
                <c:pt idx="23475">
                  <c:v>19.507999999999999</c:v>
                </c:pt>
                <c:pt idx="23476">
                  <c:v>19.509</c:v>
                </c:pt>
                <c:pt idx="23477">
                  <c:v>19.509</c:v>
                </c:pt>
                <c:pt idx="23478">
                  <c:v>19.510000000000002</c:v>
                </c:pt>
                <c:pt idx="23479">
                  <c:v>19.510999999999999</c:v>
                </c:pt>
                <c:pt idx="23480">
                  <c:v>19.512</c:v>
                </c:pt>
                <c:pt idx="23481">
                  <c:v>19.513000000000002</c:v>
                </c:pt>
                <c:pt idx="23482">
                  <c:v>19.513999999999999</c:v>
                </c:pt>
                <c:pt idx="23483">
                  <c:v>19.513999999999999</c:v>
                </c:pt>
                <c:pt idx="23484">
                  <c:v>19.515000000000001</c:v>
                </c:pt>
                <c:pt idx="23485">
                  <c:v>19.515999999999998</c:v>
                </c:pt>
                <c:pt idx="23486">
                  <c:v>19.516999999999999</c:v>
                </c:pt>
                <c:pt idx="23487">
                  <c:v>19.518000000000001</c:v>
                </c:pt>
                <c:pt idx="23488">
                  <c:v>19.518999999999998</c:v>
                </c:pt>
                <c:pt idx="23489">
                  <c:v>19.518999999999998</c:v>
                </c:pt>
                <c:pt idx="23490">
                  <c:v>19.52</c:v>
                </c:pt>
                <c:pt idx="23491">
                  <c:v>19.521000000000001</c:v>
                </c:pt>
                <c:pt idx="23492">
                  <c:v>19.521999999999998</c:v>
                </c:pt>
                <c:pt idx="23493">
                  <c:v>19.523</c:v>
                </c:pt>
                <c:pt idx="23494">
                  <c:v>19.524000000000001</c:v>
                </c:pt>
                <c:pt idx="23495">
                  <c:v>19.524000000000001</c:v>
                </c:pt>
                <c:pt idx="23496">
                  <c:v>19.524999999999999</c:v>
                </c:pt>
                <c:pt idx="23497">
                  <c:v>19.526</c:v>
                </c:pt>
                <c:pt idx="23498">
                  <c:v>19.527000000000001</c:v>
                </c:pt>
                <c:pt idx="23499">
                  <c:v>19.527999999999999</c:v>
                </c:pt>
                <c:pt idx="23500">
                  <c:v>19.529</c:v>
                </c:pt>
                <c:pt idx="23501">
                  <c:v>19.529</c:v>
                </c:pt>
                <c:pt idx="23502">
                  <c:v>19.53</c:v>
                </c:pt>
                <c:pt idx="23503">
                  <c:v>19.530999999999999</c:v>
                </c:pt>
                <c:pt idx="23504">
                  <c:v>19.532</c:v>
                </c:pt>
                <c:pt idx="23505">
                  <c:v>19.533000000000001</c:v>
                </c:pt>
                <c:pt idx="23506">
                  <c:v>19.533999999999999</c:v>
                </c:pt>
                <c:pt idx="23507">
                  <c:v>19.533999999999999</c:v>
                </c:pt>
                <c:pt idx="23508">
                  <c:v>19.535</c:v>
                </c:pt>
                <c:pt idx="23509">
                  <c:v>19.536000000000001</c:v>
                </c:pt>
                <c:pt idx="23510">
                  <c:v>19.536999999999999</c:v>
                </c:pt>
                <c:pt idx="23511">
                  <c:v>19.538</c:v>
                </c:pt>
                <c:pt idx="23512">
                  <c:v>19.539000000000001</c:v>
                </c:pt>
                <c:pt idx="23513">
                  <c:v>19.539000000000001</c:v>
                </c:pt>
                <c:pt idx="23514">
                  <c:v>19.54</c:v>
                </c:pt>
                <c:pt idx="23515">
                  <c:v>19.541</c:v>
                </c:pt>
                <c:pt idx="23516">
                  <c:v>19.542000000000002</c:v>
                </c:pt>
                <c:pt idx="23517">
                  <c:v>19.542999999999999</c:v>
                </c:pt>
                <c:pt idx="23518">
                  <c:v>19.544</c:v>
                </c:pt>
                <c:pt idx="23519">
                  <c:v>19.544</c:v>
                </c:pt>
                <c:pt idx="23520">
                  <c:v>19.545000000000002</c:v>
                </c:pt>
                <c:pt idx="23521">
                  <c:v>19.545999999999999</c:v>
                </c:pt>
                <c:pt idx="23522">
                  <c:v>19.547000000000001</c:v>
                </c:pt>
                <c:pt idx="23523">
                  <c:v>19.547999999999998</c:v>
                </c:pt>
                <c:pt idx="23524">
                  <c:v>19.548999999999999</c:v>
                </c:pt>
                <c:pt idx="23525">
                  <c:v>19.548999999999999</c:v>
                </c:pt>
                <c:pt idx="23526">
                  <c:v>19.55</c:v>
                </c:pt>
                <c:pt idx="23527">
                  <c:v>19.550999999999998</c:v>
                </c:pt>
                <c:pt idx="23528">
                  <c:v>19.552</c:v>
                </c:pt>
                <c:pt idx="23529">
                  <c:v>19.553000000000001</c:v>
                </c:pt>
                <c:pt idx="23530">
                  <c:v>19.553999999999998</c:v>
                </c:pt>
                <c:pt idx="23531">
                  <c:v>19.553999999999998</c:v>
                </c:pt>
                <c:pt idx="23532">
                  <c:v>19.555</c:v>
                </c:pt>
                <c:pt idx="23533">
                  <c:v>19.556000000000001</c:v>
                </c:pt>
                <c:pt idx="23534">
                  <c:v>19.556999999999999</c:v>
                </c:pt>
                <c:pt idx="23535">
                  <c:v>19.558</c:v>
                </c:pt>
                <c:pt idx="23536">
                  <c:v>19.559000000000001</c:v>
                </c:pt>
                <c:pt idx="23537">
                  <c:v>19.559000000000001</c:v>
                </c:pt>
                <c:pt idx="23538">
                  <c:v>19.559999999999999</c:v>
                </c:pt>
                <c:pt idx="23539">
                  <c:v>19.561</c:v>
                </c:pt>
                <c:pt idx="23540">
                  <c:v>19.562000000000001</c:v>
                </c:pt>
                <c:pt idx="23541">
                  <c:v>19.562999999999999</c:v>
                </c:pt>
                <c:pt idx="23542">
                  <c:v>19.564</c:v>
                </c:pt>
                <c:pt idx="23543">
                  <c:v>19.564</c:v>
                </c:pt>
                <c:pt idx="23544">
                  <c:v>19.565000000000001</c:v>
                </c:pt>
                <c:pt idx="23545">
                  <c:v>19.565999999999999</c:v>
                </c:pt>
                <c:pt idx="23546">
                  <c:v>19.567</c:v>
                </c:pt>
                <c:pt idx="23547">
                  <c:v>19.568000000000001</c:v>
                </c:pt>
                <c:pt idx="23548">
                  <c:v>19.568000000000001</c:v>
                </c:pt>
                <c:pt idx="23549">
                  <c:v>19.568999999999999</c:v>
                </c:pt>
                <c:pt idx="23550">
                  <c:v>19.57</c:v>
                </c:pt>
                <c:pt idx="23551">
                  <c:v>19.571000000000002</c:v>
                </c:pt>
                <c:pt idx="23552">
                  <c:v>19.571999999999999</c:v>
                </c:pt>
                <c:pt idx="23553">
                  <c:v>19.573</c:v>
                </c:pt>
                <c:pt idx="23554">
                  <c:v>19.573</c:v>
                </c:pt>
                <c:pt idx="23555">
                  <c:v>19.574000000000002</c:v>
                </c:pt>
                <c:pt idx="23556">
                  <c:v>19.574999999999999</c:v>
                </c:pt>
                <c:pt idx="23557">
                  <c:v>19.576000000000001</c:v>
                </c:pt>
                <c:pt idx="23558">
                  <c:v>19.577000000000002</c:v>
                </c:pt>
                <c:pt idx="23559">
                  <c:v>19.577999999999999</c:v>
                </c:pt>
                <c:pt idx="23560">
                  <c:v>19.577999999999999</c:v>
                </c:pt>
                <c:pt idx="23561">
                  <c:v>19.579000000000001</c:v>
                </c:pt>
                <c:pt idx="23562">
                  <c:v>19.579999999999998</c:v>
                </c:pt>
                <c:pt idx="23563">
                  <c:v>19.581</c:v>
                </c:pt>
                <c:pt idx="23564">
                  <c:v>19.582000000000001</c:v>
                </c:pt>
                <c:pt idx="23565">
                  <c:v>19.582999999999998</c:v>
                </c:pt>
                <c:pt idx="23566">
                  <c:v>19.582999999999998</c:v>
                </c:pt>
                <c:pt idx="23567">
                  <c:v>19.584</c:v>
                </c:pt>
                <c:pt idx="23568">
                  <c:v>19.585000000000001</c:v>
                </c:pt>
                <c:pt idx="23569">
                  <c:v>19.585999999999999</c:v>
                </c:pt>
                <c:pt idx="23570">
                  <c:v>19.587</c:v>
                </c:pt>
                <c:pt idx="23571">
                  <c:v>19.588000000000001</c:v>
                </c:pt>
                <c:pt idx="23572">
                  <c:v>19.588000000000001</c:v>
                </c:pt>
                <c:pt idx="23573">
                  <c:v>19.588999999999999</c:v>
                </c:pt>
                <c:pt idx="23574">
                  <c:v>19.59</c:v>
                </c:pt>
                <c:pt idx="23575">
                  <c:v>19.591000000000001</c:v>
                </c:pt>
                <c:pt idx="23576">
                  <c:v>19.591999999999999</c:v>
                </c:pt>
                <c:pt idx="23577">
                  <c:v>19.593</c:v>
                </c:pt>
                <c:pt idx="23578">
                  <c:v>19.593</c:v>
                </c:pt>
                <c:pt idx="23579">
                  <c:v>19.594000000000001</c:v>
                </c:pt>
                <c:pt idx="23580">
                  <c:v>19.594999999999999</c:v>
                </c:pt>
                <c:pt idx="23581">
                  <c:v>19.596</c:v>
                </c:pt>
                <c:pt idx="23582">
                  <c:v>19.597000000000001</c:v>
                </c:pt>
                <c:pt idx="23583">
                  <c:v>19.597999999999999</c:v>
                </c:pt>
                <c:pt idx="23584">
                  <c:v>19.597999999999999</c:v>
                </c:pt>
                <c:pt idx="23585">
                  <c:v>19.599</c:v>
                </c:pt>
                <c:pt idx="23586">
                  <c:v>19.600000000000001</c:v>
                </c:pt>
                <c:pt idx="23587">
                  <c:v>19.600999999999999</c:v>
                </c:pt>
                <c:pt idx="23588">
                  <c:v>19.602</c:v>
                </c:pt>
                <c:pt idx="23589">
                  <c:v>19.603000000000002</c:v>
                </c:pt>
                <c:pt idx="23590">
                  <c:v>19.603000000000002</c:v>
                </c:pt>
                <c:pt idx="23591">
                  <c:v>19.603999999999999</c:v>
                </c:pt>
                <c:pt idx="23592">
                  <c:v>19.605</c:v>
                </c:pt>
                <c:pt idx="23593">
                  <c:v>19.606000000000002</c:v>
                </c:pt>
                <c:pt idx="23594">
                  <c:v>19.606999999999999</c:v>
                </c:pt>
                <c:pt idx="23595">
                  <c:v>19.608000000000001</c:v>
                </c:pt>
                <c:pt idx="23596">
                  <c:v>19.608000000000001</c:v>
                </c:pt>
                <c:pt idx="23597">
                  <c:v>19.609000000000002</c:v>
                </c:pt>
                <c:pt idx="23598">
                  <c:v>19.61</c:v>
                </c:pt>
                <c:pt idx="23599">
                  <c:v>19.611000000000001</c:v>
                </c:pt>
                <c:pt idx="23600">
                  <c:v>19.611999999999998</c:v>
                </c:pt>
                <c:pt idx="23601">
                  <c:v>19.613</c:v>
                </c:pt>
                <c:pt idx="23602">
                  <c:v>19.613</c:v>
                </c:pt>
                <c:pt idx="23603">
                  <c:v>19.614000000000001</c:v>
                </c:pt>
                <c:pt idx="23604">
                  <c:v>19.614999999999998</c:v>
                </c:pt>
                <c:pt idx="23605">
                  <c:v>19.616</c:v>
                </c:pt>
                <c:pt idx="23606">
                  <c:v>19.617000000000001</c:v>
                </c:pt>
                <c:pt idx="23607">
                  <c:v>19.617999999999999</c:v>
                </c:pt>
                <c:pt idx="23608">
                  <c:v>19.617999999999999</c:v>
                </c:pt>
                <c:pt idx="23609">
                  <c:v>19.619</c:v>
                </c:pt>
                <c:pt idx="23610">
                  <c:v>19.62</c:v>
                </c:pt>
                <c:pt idx="23611">
                  <c:v>19.620999999999999</c:v>
                </c:pt>
                <c:pt idx="23612">
                  <c:v>19.622</c:v>
                </c:pt>
                <c:pt idx="23613">
                  <c:v>19.623000000000001</c:v>
                </c:pt>
                <c:pt idx="23614">
                  <c:v>19.623000000000001</c:v>
                </c:pt>
                <c:pt idx="23615">
                  <c:v>19.623999999999999</c:v>
                </c:pt>
                <c:pt idx="23616">
                  <c:v>19.625</c:v>
                </c:pt>
                <c:pt idx="23617">
                  <c:v>19.626000000000001</c:v>
                </c:pt>
                <c:pt idx="23618">
                  <c:v>19.626999999999999</c:v>
                </c:pt>
                <c:pt idx="23619">
                  <c:v>19.628</c:v>
                </c:pt>
                <c:pt idx="23620">
                  <c:v>19.628</c:v>
                </c:pt>
                <c:pt idx="23621">
                  <c:v>19.629000000000001</c:v>
                </c:pt>
                <c:pt idx="23622">
                  <c:v>19.63</c:v>
                </c:pt>
                <c:pt idx="23623">
                  <c:v>19.631</c:v>
                </c:pt>
                <c:pt idx="23624">
                  <c:v>19.632000000000001</c:v>
                </c:pt>
                <c:pt idx="23625">
                  <c:v>19.632999999999999</c:v>
                </c:pt>
                <c:pt idx="23626">
                  <c:v>19.632999999999999</c:v>
                </c:pt>
                <c:pt idx="23627">
                  <c:v>19.634</c:v>
                </c:pt>
              </c:numCache>
            </c:numRef>
          </c:xVal>
          <c:yVal>
            <c:numRef>
              <c:f>'His + WT'!$M$5:$M$23632</c:f>
              <c:numCache>
                <c:formatCode>General</c:formatCode>
                <c:ptCount val="23628"/>
                <c:pt idx="0">
                  <c:v>-1.808038</c:v>
                </c:pt>
                <c:pt idx="1">
                  <c:v>-1.818751</c:v>
                </c:pt>
                <c:pt idx="2">
                  <c:v>-1.828182</c:v>
                </c:pt>
                <c:pt idx="3">
                  <c:v>-1.8347020000000001</c:v>
                </c:pt>
                <c:pt idx="4">
                  <c:v>-1.840886</c:v>
                </c:pt>
                <c:pt idx="5">
                  <c:v>-1.8461259999999999</c:v>
                </c:pt>
                <c:pt idx="6">
                  <c:v>-1.850177</c:v>
                </c:pt>
                <c:pt idx="7">
                  <c:v>-1.853901</c:v>
                </c:pt>
                <c:pt idx="8">
                  <c:v>-1.8586720000000001</c:v>
                </c:pt>
                <c:pt idx="9">
                  <c:v>-1.863078</c:v>
                </c:pt>
                <c:pt idx="10">
                  <c:v>-1.866371</c:v>
                </c:pt>
                <c:pt idx="11">
                  <c:v>-1.870304</c:v>
                </c:pt>
                <c:pt idx="12">
                  <c:v>-1.872741</c:v>
                </c:pt>
                <c:pt idx="13">
                  <c:v>-1.8749009999999999</c:v>
                </c:pt>
                <c:pt idx="14">
                  <c:v>-1.8776569999999999</c:v>
                </c:pt>
                <c:pt idx="15">
                  <c:v>-1.880941</c:v>
                </c:pt>
                <c:pt idx="16">
                  <c:v>-1.883027</c:v>
                </c:pt>
                <c:pt idx="17">
                  <c:v>-1.8852390000000001</c:v>
                </c:pt>
                <c:pt idx="18">
                  <c:v>-1.8859950000000001</c:v>
                </c:pt>
                <c:pt idx="19">
                  <c:v>-1.8885110000000001</c:v>
                </c:pt>
                <c:pt idx="20">
                  <c:v>-1.8913040000000001</c:v>
                </c:pt>
                <c:pt idx="21">
                  <c:v>-1.8923179999999999</c:v>
                </c:pt>
                <c:pt idx="22">
                  <c:v>-1.894442</c:v>
                </c:pt>
                <c:pt idx="23">
                  <c:v>-1.8955150000000001</c:v>
                </c:pt>
                <c:pt idx="24">
                  <c:v>-1.896776</c:v>
                </c:pt>
                <c:pt idx="25">
                  <c:v>-1.8977299999999999</c:v>
                </c:pt>
                <c:pt idx="26">
                  <c:v>-1.8984639999999999</c:v>
                </c:pt>
                <c:pt idx="27">
                  <c:v>-1.8985190000000001</c:v>
                </c:pt>
                <c:pt idx="28">
                  <c:v>-1.8985179999999999</c:v>
                </c:pt>
                <c:pt idx="29">
                  <c:v>-1.899416</c:v>
                </c:pt>
                <c:pt idx="30">
                  <c:v>-1.900444</c:v>
                </c:pt>
                <c:pt idx="31">
                  <c:v>-1.901551</c:v>
                </c:pt>
                <c:pt idx="32">
                  <c:v>-1.9024559999999999</c:v>
                </c:pt>
                <c:pt idx="33">
                  <c:v>-1.9025049999999999</c:v>
                </c:pt>
                <c:pt idx="34">
                  <c:v>-1.9025209999999999</c:v>
                </c:pt>
                <c:pt idx="35">
                  <c:v>-1.9018870000000001</c:v>
                </c:pt>
                <c:pt idx="36">
                  <c:v>-1.9018630000000001</c:v>
                </c:pt>
                <c:pt idx="37">
                  <c:v>-1.901157</c:v>
                </c:pt>
                <c:pt idx="38">
                  <c:v>-1.900596</c:v>
                </c:pt>
                <c:pt idx="39">
                  <c:v>-1.900345</c:v>
                </c:pt>
                <c:pt idx="40">
                  <c:v>-1.8998390000000001</c:v>
                </c:pt>
                <c:pt idx="41">
                  <c:v>-1.8991610000000001</c:v>
                </c:pt>
                <c:pt idx="42">
                  <c:v>-1.898933</c:v>
                </c:pt>
                <c:pt idx="43">
                  <c:v>-1.8991709999999999</c:v>
                </c:pt>
                <c:pt idx="44">
                  <c:v>-1.8986160000000001</c:v>
                </c:pt>
                <c:pt idx="45">
                  <c:v>-1.898101</c:v>
                </c:pt>
                <c:pt idx="46">
                  <c:v>-1.8985570000000001</c:v>
                </c:pt>
                <c:pt idx="47">
                  <c:v>-1.898954</c:v>
                </c:pt>
                <c:pt idx="48">
                  <c:v>-1.8994139999999999</c:v>
                </c:pt>
                <c:pt idx="49">
                  <c:v>-1.9000570000000001</c:v>
                </c:pt>
                <c:pt idx="50">
                  <c:v>-1.8995599999999999</c:v>
                </c:pt>
                <c:pt idx="51">
                  <c:v>-1.8987890000000001</c:v>
                </c:pt>
                <c:pt idx="52">
                  <c:v>-1.8982220000000001</c:v>
                </c:pt>
                <c:pt idx="53">
                  <c:v>-1.898264</c:v>
                </c:pt>
                <c:pt idx="54">
                  <c:v>-1.8981730000000001</c:v>
                </c:pt>
                <c:pt idx="55">
                  <c:v>-1.897931</c:v>
                </c:pt>
                <c:pt idx="56">
                  <c:v>-1.8984209999999999</c:v>
                </c:pt>
                <c:pt idx="57">
                  <c:v>-1.898862</c:v>
                </c:pt>
                <c:pt idx="58">
                  <c:v>-1.898825</c:v>
                </c:pt>
                <c:pt idx="59">
                  <c:v>-1.898663</c:v>
                </c:pt>
                <c:pt idx="60">
                  <c:v>-1.8993450000000001</c:v>
                </c:pt>
                <c:pt idx="61">
                  <c:v>-1.8987270000000001</c:v>
                </c:pt>
                <c:pt idx="62">
                  <c:v>-1.898066</c:v>
                </c:pt>
                <c:pt idx="63">
                  <c:v>-1.898433</c:v>
                </c:pt>
                <c:pt idx="64">
                  <c:v>-1.8981110000000001</c:v>
                </c:pt>
                <c:pt idx="65">
                  <c:v>-1.8971899999999999</c:v>
                </c:pt>
                <c:pt idx="66">
                  <c:v>-1.8970400000000001</c:v>
                </c:pt>
                <c:pt idx="67">
                  <c:v>-1.896892</c:v>
                </c:pt>
                <c:pt idx="68">
                  <c:v>-1.8970880000000001</c:v>
                </c:pt>
                <c:pt idx="69">
                  <c:v>-1.8964510000000001</c:v>
                </c:pt>
                <c:pt idx="70">
                  <c:v>-1.895802</c:v>
                </c:pt>
                <c:pt idx="71">
                  <c:v>-1.8957839999999999</c:v>
                </c:pt>
                <c:pt idx="72">
                  <c:v>-1.8956470000000001</c:v>
                </c:pt>
                <c:pt idx="73">
                  <c:v>-1.8955610000000001</c:v>
                </c:pt>
                <c:pt idx="74">
                  <c:v>-1.8950929999999999</c:v>
                </c:pt>
                <c:pt idx="75">
                  <c:v>-1.894998</c:v>
                </c:pt>
                <c:pt idx="76">
                  <c:v>-1.895167</c:v>
                </c:pt>
                <c:pt idx="77">
                  <c:v>-1.89479</c:v>
                </c:pt>
                <c:pt idx="78">
                  <c:v>-1.894539</c:v>
                </c:pt>
                <c:pt idx="79">
                  <c:v>-1.894352</c:v>
                </c:pt>
                <c:pt idx="80">
                  <c:v>-1.8945810000000001</c:v>
                </c:pt>
                <c:pt idx="81">
                  <c:v>-1.894668</c:v>
                </c:pt>
                <c:pt idx="82">
                  <c:v>-1.8940699999999999</c:v>
                </c:pt>
                <c:pt idx="83">
                  <c:v>-1.8928609999999999</c:v>
                </c:pt>
                <c:pt idx="84">
                  <c:v>-1.8917790000000001</c:v>
                </c:pt>
                <c:pt idx="85">
                  <c:v>-1.891095</c:v>
                </c:pt>
                <c:pt idx="86">
                  <c:v>-1.890846</c:v>
                </c:pt>
                <c:pt idx="87">
                  <c:v>-1.890703</c:v>
                </c:pt>
                <c:pt idx="88">
                  <c:v>-1.8909879999999999</c:v>
                </c:pt>
                <c:pt idx="89">
                  <c:v>-1.890655</c:v>
                </c:pt>
                <c:pt idx="90">
                  <c:v>-1.890374</c:v>
                </c:pt>
                <c:pt idx="91">
                  <c:v>-1.891005</c:v>
                </c:pt>
                <c:pt idx="92">
                  <c:v>-1.8914930000000001</c:v>
                </c:pt>
                <c:pt idx="93">
                  <c:v>-1.8914789999999999</c:v>
                </c:pt>
                <c:pt idx="94">
                  <c:v>-1.8912530000000001</c:v>
                </c:pt>
                <c:pt idx="95">
                  <c:v>-1.8910560000000001</c:v>
                </c:pt>
                <c:pt idx="96">
                  <c:v>-1.890754</c:v>
                </c:pt>
                <c:pt idx="97">
                  <c:v>-1.890776</c:v>
                </c:pt>
                <c:pt idx="98">
                  <c:v>-1.8905479999999999</c:v>
                </c:pt>
                <c:pt idx="99">
                  <c:v>-1.88968</c:v>
                </c:pt>
                <c:pt idx="100">
                  <c:v>-1.8894679999999999</c:v>
                </c:pt>
                <c:pt idx="101">
                  <c:v>-1.88914</c:v>
                </c:pt>
                <c:pt idx="102">
                  <c:v>-1.888998</c:v>
                </c:pt>
                <c:pt idx="103">
                  <c:v>-1.889445</c:v>
                </c:pt>
                <c:pt idx="104">
                  <c:v>-1.889602</c:v>
                </c:pt>
                <c:pt idx="105">
                  <c:v>-1.8897489999999999</c:v>
                </c:pt>
                <c:pt idx="106">
                  <c:v>-1.8895519999999999</c:v>
                </c:pt>
                <c:pt idx="107">
                  <c:v>-1.889481</c:v>
                </c:pt>
                <c:pt idx="108">
                  <c:v>-1.889616</c:v>
                </c:pt>
                <c:pt idx="109">
                  <c:v>-1.8893720000000001</c:v>
                </c:pt>
                <c:pt idx="110">
                  <c:v>-1.8886179999999999</c:v>
                </c:pt>
                <c:pt idx="111">
                  <c:v>-1.888083</c:v>
                </c:pt>
                <c:pt idx="112">
                  <c:v>-1.888039</c:v>
                </c:pt>
                <c:pt idx="113">
                  <c:v>-1.8873009999999999</c:v>
                </c:pt>
                <c:pt idx="114">
                  <c:v>-1.8868929999999999</c:v>
                </c:pt>
                <c:pt idx="115">
                  <c:v>-1.8866430000000001</c:v>
                </c:pt>
                <c:pt idx="116">
                  <c:v>-1.885756</c:v>
                </c:pt>
                <c:pt idx="117">
                  <c:v>-1.8850210000000001</c:v>
                </c:pt>
                <c:pt idx="118">
                  <c:v>-1.885651</c:v>
                </c:pt>
                <c:pt idx="119">
                  <c:v>-1.8864449999999999</c:v>
                </c:pt>
                <c:pt idx="120">
                  <c:v>-1.8866499999999999</c:v>
                </c:pt>
                <c:pt idx="121">
                  <c:v>-1.886674</c:v>
                </c:pt>
                <c:pt idx="122">
                  <c:v>-1.886943</c:v>
                </c:pt>
                <c:pt idx="123">
                  <c:v>-1.8871089999999999</c:v>
                </c:pt>
                <c:pt idx="124">
                  <c:v>-1.887394</c:v>
                </c:pt>
                <c:pt idx="125">
                  <c:v>-1.8869830000000001</c:v>
                </c:pt>
                <c:pt idx="126">
                  <c:v>-1.8865419999999999</c:v>
                </c:pt>
                <c:pt idx="127">
                  <c:v>-1.886388</c:v>
                </c:pt>
                <c:pt idx="128">
                  <c:v>-1.8870469999999999</c:v>
                </c:pt>
                <c:pt idx="129">
                  <c:v>-1.8873439999999999</c:v>
                </c:pt>
                <c:pt idx="130">
                  <c:v>-1.886593</c:v>
                </c:pt>
                <c:pt idx="131">
                  <c:v>-1.885918</c:v>
                </c:pt>
                <c:pt idx="132">
                  <c:v>-1.885381</c:v>
                </c:pt>
                <c:pt idx="133">
                  <c:v>-1.885643</c:v>
                </c:pt>
                <c:pt idx="134">
                  <c:v>-1.886601</c:v>
                </c:pt>
                <c:pt idx="135">
                  <c:v>-1.887305</c:v>
                </c:pt>
                <c:pt idx="136">
                  <c:v>-1.8876850000000001</c:v>
                </c:pt>
                <c:pt idx="137">
                  <c:v>-1.888401</c:v>
                </c:pt>
                <c:pt idx="138">
                  <c:v>-1.8881399999999999</c:v>
                </c:pt>
                <c:pt idx="139">
                  <c:v>-1.8878060000000001</c:v>
                </c:pt>
                <c:pt idx="140">
                  <c:v>-1.888566</c:v>
                </c:pt>
                <c:pt idx="141">
                  <c:v>-1.8884069999999999</c:v>
                </c:pt>
                <c:pt idx="142">
                  <c:v>-1.888369</c:v>
                </c:pt>
                <c:pt idx="143">
                  <c:v>-1.8883449999999999</c:v>
                </c:pt>
                <c:pt idx="144">
                  <c:v>-1.8887039999999999</c:v>
                </c:pt>
                <c:pt idx="145">
                  <c:v>-1.8891039999999999</c:v>
                </c:pt>
                <c:pt idx="146">
                  <c:v>-1.8890990000000001</c:v>
                </c:pt>
                <c:pt idx="147">
                  <c:v>-1.8889389999999999</c:v>
                </c:pt>
                <c:pt idx="148">
                  <c:v>-1.889416</c:v>
                </c:pt>
                <c:pt idx="149">
                  <c:v>-1.8902220000000001</c:v>
                </c:pt>
                <c:pt idx="150">
                  <c:v>-1.8910629999999999</c:v>
                </c:pt>
                <c:pt idx="151">
                  <c:v>-1.891964</c:v>
                </c:pt>
                <c:pt idx="152">
                  <c:v>-1.8920870000000001</c:v>
                </c:pt>
                <c:pt idx="153">
                  <c:v>-1.8915900000000001</c:v>
                </c:pt>
                <c:pt idx="154">
                  <c:v>-1.891392</c:v>
                </c:pt>
                <c:pt idx="155">
                  <c:v>-1.8918010000000001</c:v>
                </c:pt>
                <c:pt idx="156">
                  <c:v>-1.892198</c:v>
                </c:pt>
                <c:pt idx="157">
                  <c:v>-1.891904</c:v>
                </c:pt>
                <c:pt idx="158">
                  <c:v>-1.8911929999999999</c:v>
                </c:pt>
                <c:pt idx="159">
                  <c:v>-1.891087</c:v>
                </c:pt>
                <c:pt idx="160">
                  <c:v>-1.8915109999999999</c:v>
                </c:pt>
                <c:pt idx="161">
                  <c:v>-1.8924989999999999</c:v>
                </c:pt>
                <c:pt idx="162">
                  <c:v>-1.893462</c:v>
                </c:pt>
                <c:pt idx="163">
                  <c:v>-1.8940300000000001</c:v>
                </c:pt>
                <c:pt idx="164">
                  <c:v>-1.89456</c:v>
                </c:pt>
                <c:pt idx="165">
                  <c:v>-1.8946289999999999</c:v>
                </c:pt>
                <c:pt idx="166">
                  <c:v>-1.894617</c:v>
                </c:pt>
                <c:pt idx="167">
                  <c:v>-1.8955390000000001</c:v>
                </c:pt>
                <c:pt idx="168">
                  <c:v>-1.895105</c:v>
                </c:pt>
                <c:pt idx="169">
                  <c:v>-1.89446</c:v>
                </c:pt>
                <c:pt idx="170">
                  <c:v>-1.893877</c:v>
                </c:pt>
                <c:pt idx="171">
                  <c:v>-1.893435</c:v>
                </c:pt>
                <c:pt idx="172">
                  <c:v>-1.8932</c:v>
                </c:pt>
                <c:pt idx="173">
                  <c:v>-1.8933230000000001</c:v>
                </c:pt>
                <c:pt idx="174">
                  <c:v>-1.893794</c:v>
                </c:pt>
                <c:pt idx="175">
                  <c:v>-1.8952230000000001</c:v>
                </c:pt>
                <c:pt idx="176">
                  <c:v>-1.895222</c:v>
                </c:pt>
                <c:pt idx="177">
                  <c:v>-1.895195</c:v>
                </c:pt>
                <c:pt idx="178">
                  <c:v>-1.8951690000000001</c:v>
                </c:pt>
                <c:pt idx="179">
                  <c:v>-1.8948579999999999</c:v>
                </c:pt>
                <c:pt idx="180">
                  <c:v>-1.895168</c:v>
                </c:pt>
                <c:pt idx="181">
                  <c:v>-1.89575</c:v>
                </c:pt>
                <c:pt idx="182">
                  <c:v>-1.8963239999999999</c:v>
                </c:pt>
                <c:pt idx="183">
                  <c:v>-1.8969990000000001</c:v>
                </c:pt>
                <c:pt idx="184">
                  <c:v>-1.8967099999999999</c:v>
                </c:pt>
                <c:pt idx="185">
                  <c:v>-1.8968119999999999</c:v>
                </c:pt>
                <c:pt idx="186">
                  <c:v>-1.89683</c:v>
                </c:pt>
                <c:pt idx="187">
                  <c:v>-1.896495</c:v>
                </c:pt>
                <c:pt idx="188">
                  <c:v>-1.896325</c:v>
                </c:pt>
                <c:pt idx="189">
                  <c:v>-1.8973180000000001</c:v>
                </c:pt>
                <c:pt idx="190">
                  <c:v>-1.897041</c:v>
                </c:pt>
                <c:pt idx="191">
                  <c:v>-1.8970629999999999</c:v>
                </c:pt>
                <c:pt idx="192">
                  <c:v>-1.897154</c:v>
                </c:pt>
                <c:pt idx="193">
                  <c:v>-1.8975820000000001</c:v>
                </c:pt>
                <c:pt idx="194">
                  <c:v>-1.8987210000000001</c:v>
                </c:pt>
                <c:pt idx="195">
                  <c:v>-1.898879</c:v>
                </c:pt>
                <c:pt idx="196">
                  <c:v>-1.898914</c:v>
                </c:pt>
                <c:pt idx="197">
                  <c:v>-1.8995489999999999</c:v>
                </c:pt>
                <c:pt idx="198">
                  <c:v>-1.898952</c:v>
                </c:pt>
                <c:pt idx="199">
                  <c:v>-1.899127</c:v>
                </c:pt>
                <c:pt idx="200">
                  <c:v>-1.899475</c:v>
                </c:pt>
                <c:pt idx="201">
                  <c:v>-1.899035</c:v>
                </c:pt>
                <c:pt idx="202">
                  <c:v>-1.8994340000000001</c:v>
                </c:pt>
                <c:pt idx="203">
                  <c:v>-1.8991089999999999</c:v>
                </c:pt>
                <c:pt idx="204">
                  <c:v>-1.8992929999999999</c:v>
                </c:pt>
                <c:pt idx="205">
                  <c:v>-1.8983350000000001</c:v>
                </c:pt>
                <c:pt idx="206">
                  <c:v>-1.8978520000000001</c:v>
                </c:pt>
                <c:pt idx="207">
                  <c:v>-1.8973789999999999</c:v>
                </c:pt>
                <c:pt idx="208">
                  <c:v>-1.8971469999999999</c:v>
                </c:pt>
                <c:pt idx="209">
                  <c:v>-1.896906</c:v>
                </c:pt>
                <c:pt idx="210">
                  <c:v>-1.8967540000000001</c:v>
                </c:pt>
                <c:pt idx="211">
                  <c:v>-1.896423</c:v>
                </c:pt>
                <c:pt idx="212">
                  <c:v>-1.895046</c:v>
                </c:pt>
                <c:pt idx="213">
                  <c:v>-1.8952340000000001</c:v>
                </c:pt>
                <c:pt idx="214">
                  <c:v>-1.8953530000000001</c:v>
                </c:pt>
                <c:pt idx="215">
                  <c:v>-1.895329</c:v>
                </c:pt>
                <c:pt idx="216">
                  <c:v>-1.8960939999999999</c:v>
                </c:pt>
                <c:pt idx="217">
                  <c:v>-1.8962209999999999</c:v>
                </c:pt>
                <c:pt idx="218">
                  <c:v>-1.897081</c:v>
                </c:pt>
                <c:pt idx="219">
                  <c:v>-1.8966890000000001</c:v>
                </c:pt>
                <c:pt idx="220">
                  <c:v>-1.897519</c:v>
                </c:pt>
                <c:pt idx="221">
                  <c:v>-1.8976489999999999</c:v>
                </c:pt>
                <c:pt idx="222">
                  <c:v>-1.8971800000000001</c:v>
                </c:pt>
                <c:pt idx="223">
                  <c:v>-1.897081</c:v>
                </c:pt>
                <c:pt idx="224">
                  <c:v>-1.8960239999999999</c:v>
                </c:pt>
                <c:pt idx="225">
                  <c:v>-1.895265</c:v>
                </c:pt>
                <c:pt idx="226">
                  <c:v>-1.895308</c:v>
                </c:pt>
                <c:pt idx="227">
                  <c:v>-1.8962829999999999</c:v>
                </c:pt>
                <c:pt idx="228">
                  <c:v>-1.8962129999999999</c:v>
                </c:pt>
                <c:pt idx="229">
                  <c:v>-1.8954139999999999</c:v>
                </c:pt>
                <c:pt idx="230">
                  <c:v>-1.8945129999999999</c:v>
                </c:pt>
                <c:pt idx="231">
                  <c:v>-1.8936539999999999</c:v>
                </c:pt>
                <c:pt idx="232">
                  <c:v>-1.8930309999999999</c:v>
                </c:pt>
                <c:pt idx="233">
                  <c:v>-1.8914580000000001</c:v>
                </c:pt>
                <c:pt idx="234">
                  <c:v>-1.8906590000000001</c:v>
                </c:pt>
                <c:pt idx="235">
                  <c:v>-1.8900790000000001</c:v>
                </c:pt>
                <c:pt idx="236">
                  <c:v>-1.890563</c:v>
                </c:pt>
                <c:pt idx="237">
                  <c:v>-1.88961</c:v>
                </c:pt>
                <c:pt idx="238">
                  <c:v>-1.8894519999999999</c:v>
                </c:pt>
                <c:pt idx="239">
                  <c:v>-1.887651</c:v>
                </c:pt>
                <c:pt idx="240">
                  <c:v>-1.885583</c:v>
                </c:pt>
                <c:pt idx="241">
                  <c:v>-1.8847659999999999</c:v>
                </c:pt>
                <c:pt idx="242">
                  <c:v>-1.884279</c:v>
                </c:pt>
                <c:pt idx="243">
                  <c:v>-1.8833340000000001</c:v>
                </c:pt>
                <c:pt idx="244">
                  <c:v>-1.881394</c:v>
                </c:pt>
                <c:pt idx="245">
                  <c:v>-1.880439</c:v>
                </c:pt>
                <c:pt idx="246">
                  <c:v>-1.881848</c:v>
                </c:pt>
                <c:pt idx="247">
                  <c:v>-1.8801270000000001</c:v>
                </c:pt>
                <c:pt idx="248">
                  <c:v>-1.880579</c:v>
                </c:pt>
                <c:pt idx="249">
                  <c:v>-1.8802300000000001</c:v>
                </c:pt>
                <c:pt idx="250">
                  <c:v>-1.8793530000000001</c:v>
                </c:pt>
                <c:pt idx="251">
                  <c:v>-1.8792899999999999</c:v>
                </c:pt>
                <c:pt idx="252">
                  <c:v>-1.8796120000000001</c:v>
                </c:pt>
                <c:pt idx="253">
                  <c:v>-1.8805419999999999</c:v>
                </c:pt>
                <c:pt idx="254">
                  <c:v>-1.881238</c:v>
                </c:pt>
                <c:pt idx="255">
                  <c:v>-1.88263</c:v>
                </c:pt>
                <c:pt idx="256">
                  <c:v>-1.883543</c:v>
                </c:pt>
                <c:pt idx="257">
                  <c:v>-1.88575</c:v>
                </c:pt>
                <c:pt idx="258">
                  <c:v>-1.8879319999999999</c:v>
                </c:pt>
                <c:pt idx="259">
                  <c:v>-1.8891009999999999</c:v>
                </c:pt>
                <c:pt idx="260">
                  <c:v>-1.889607</c:v>
                </c:pt>
                <c:pt idx="261">
                  <c:v>-1.888949</c:v>
                </c:pt>
                <c:pt idx="262">
                  <c:v>-1.890112</c:v>
                </c:pt>
                <c:pt idx="263">
                  <c:v>-1.891178</c:v>
                </c:pt>
                <c:pt idx="264">
                  <c:v>-1.8908499999999999</c:v>
                </c:pt>
                <c:pt idx="265">
                  <c:v>-1.891721</c:v>
                </c:pt>
                <c:pt idx="266">
                  <c:v>-1.8920049999999999</c:v>
                </c:pt>
                <c:pt idx="267">
                  <c:v>-1.8917040000000001</c:v>
                </c:pt>
                <c:pt idx="268">
                  <c:v>-1.890226</c:v>
                </c:pt>
                <c:pt idx="269">
                  <c:v>-1.889805</c:v>
                </c:pt>
                <c:pt idx="270">
                  <c:v>-1.8893</c:v>
                </c:pt>
                <c:pt idx="271">
                  <c:v>-1.889133</c:v>
                </c:pt>
                <c:pt idx="272">
                  <c:v>-1.8883430000000001</c:v>
                </c:pt>
                <c:pt idx="273">
                  <c:v>-1.8871519999999999</c:v>
                </c:pt>
                <c:pt idx="274">
                  <c:v>-1.8868529999999999</c:v>
                </c:pt>
                <c:pt idx="275">
                  <c:v>-1.8859699999999999</c:v>
                </c:pt>
                <c:pt idx="276">
                  <c:v>-1.8852169999999999</c:v>
                </c:pt>
                <c:pt idx="277">
                  <c:v>-1.8829359999999999</c:v>
                </c:pt>
                <c:pt idx="278">
                  <c:v>-1.8822669999999999</c:v>
                </c:pt>
                <c:pt idx="279">
                  <c:v>-1.8812800000000001</c:v>
                </c:pt>
                <c:pt idx="280">
                  <c:v>-1.880485</c:v>
                </c:pt>
                <c:pt idx="281">
                  <c:v>-1.879264</c:v>
                </c:pt>
                <c:pt idx="282">
                  <c:v>-1.8782799999999999</c:v>
                </c:pt>
                <c:pt idx="283">
                  <c:v>-1.878268</c:v>
                </c:pt>
                <c:pt idx="284">
                  <c:v>-1.877432</c:v>
                </c:pt>
                <c:pt idx="285">
                  <c:v>-1.876865</c:v>
                </c:pt>
                <c:pt idx="286">
                  <c:v>-1.875599</c:v>
                </c:pt>
                <c:pt idx="287">
                  <c:v>-1.8738680000000001</c:v>
                </c:pt>
                <c:pt idx="288">
                  <c:v>-1.8728100000000001</c:v>
                </c:pt>
                <c:pt idx="289">
                  <c:v>-1.871329</c:v>
                </c:pt>
                <c:pt idx="290">
                  <c:v>-1.871265</c:v>
                </c:pt>
                <c:pt idx="291">
                  <c:v>-1.870052</c:v>
                </c:pt>
                <c:pt idx="292">
                  <c:v>-1.8682000000000001</c:v>
                </c:pt>
                <c:pt idx="293">
                  <c:v>-1.86636</c:v>
                </c:pt>
                <c:pt idx="294">
                  <c:v>-1.86469</c:v>
                </c:pt>
                <c:pt idx="295">
                  <c:v>-1.8611040000000001</c:v>
                </c:pt>
                <c:pt idx="296">
                  <c:v>-1.8537509999999999</c:v>
                </c:pt>
                <c:pt idx="297">
                  <c:v>-1.848355</c:v>
                </c:pt>
                <c:pt idx="298">
                  <c:v>-1.8400069999999999</c:v>
                </c:pt>
                <c:pt idx="299">
                  <c:v>-1.830918</c:v>
                </c:pt>
                <c:pt idx="300">
                  <c:v>-1.8199399999999999</c:v>
                </c:pt>
                <c:pt idx="301">
                  <c:v>-1.8074520000000001</c:v>
                </c:pt>
                <c:pt idx="302">
                  <c:v>-1.793058</c:v>
                </c:pt>
                <c:pt idx="303">
                  <c:v>-1.7799560000000001</c:v>
                </c:pt>
                <c:pt idx="304">
                  <c:v>-1.7672490000000001</c:v>
                </c:pt>
                <c:pt idx="305">
                  <c:v>-1.7565869999999999</c:v>
                </c:pt>
                <c:pt idx="306">
                  <c:v>-1.746356</c:v>
                </c:pt>
                <c:pt idx="307">
                  <c:v>-1.7354560000000001</c:v>
                </c:pt>
                <c:pt idx="308">
                  <c:v>-1.7252449999999999</c:v>
                </c:pt>
                <c:pt idx="309">
                  <c:v>-1.7166570000000001</c:v>
                </c:pt>
                <c:pt idx="310">
                  <c:v>-1.707141</c:v>
                </c:pt>
                <c:pt idx="311">
                  <c:v>-1.6992080000000001</c:v>
                </c:pt>
                <c:pt idx="312">
                  <c:v>-1.6909419999999999</c:v>
                </c:pt>
                <c:pt idx="313">
                  <c:v>-1.682437</c:v>
                </c:pt>
                <c:pt idx="314">
                  <c:v>-1.6752929999999999</c:v>
                </c:pt>
                <c:pt idx="315">
                  <c:v>-1.6663859999999999</c:v>
                </c:pt>
                <c:pt idx="316">
                  <c:v>-1.6570750000000001</c:v>
                </c:pt>
                <c:pt idx="317">
                  <c:v>-1.6489739999999999</c:v>
                </c:pt>
                <c:pt idx="318">
                  <c:v>-1.642536</c:v>
                </c:pt>
                <c:pt idx="319">
                  <c:v>-1.636668</c:v>
                </c:pt>
                <c:pt idx="320">
                  <c:v>-1.6306210000000001</c:v>
                </c:pt>
                <c:pt idx="321">
                  <c:v>-1.6255599999999999</c:v>
                </c:pt>
                <c:pt idx="322">
                  <c:v>-1.620773</c:v>
                </c:pt>
                <c:pt idx="323">
                  <c:v>-1.6167199999999999</c:v>
                </c:pt>
                <c:pt idx="324">
                  <c:v>-1.611488</c:v>
                </c:pt>
                <c:pt idx="325">
                  <c:v>-1.606498</c:v>
                </c:pt>
                <c:pt idx="326">
                  <c:v>-1.6022369999999999</c:v>
                </c:pt>
                <c:pt idx="327">
                  <c:v>-1.5981639999999999</c:v>
                </c:pt>
                <c:pt idx="328">
                  <c:v>-1.5943130000000001</c:v>
                </c:pt>
                <c:pt idx="329">
                  <c:v>-1.5905800000000001</c:v>
                </c:pt>
                <c:pt idx="330">
                  <c:v>-1.5873790000000001</c:v>
                </c:pt>
                <c:pt idx="331">
                  <c:v>-1.5837540000000001</c:v>
                </c:pt>
                <c:pt idx="332">
                  <c:v>-1.57995</c:v>
                </c:pt>
                <c:pt idx="333">
                  <c:v>-1.5764450000000001</c:v>
                </c:pt>
                <c:pt idx="334">
                  <c:v>-1.5733470000000001</c:v>
                </c:pt>
                <c:pt idx="335">
                  <c:v>-1.570173</c:v>
                </c:pt>
                <c:pt idx="336">
                  <c:v>-1.5672470000000001</c:v>
                </c:pt>
                <c:pt idx="337">
                  <c:v>-1.5643990000000001</c:v>
                </c:pt>
                <c:pt idx="338">
                  <c:v>-1.5613459999999999</c:v>
                </c:pt>
                <c:pt idx="339">
                  <c:v>-1.558494</c:v>
                </c:pt>
                <c:pt idx="340">
                  <c:v>-1.5549109999999999</c:v>
                </c:pt>
                <c:pt idx="341">
                  <c:v>-1.551026</c:v>
                </c:pt>
                <c:pt idx="342">
                  <c:v>-1.547105</c:v>
                </c:pt>
                <c:pt idx="343">
                  <c:v>-1.5429459999999999</c:v>
                </c:pt>
                <c:pt idx="344">
                  <c:v>-1.538897</c:v>
                </c:pt>
                <c:pt idx="345">
                  <c:v>-1.537096</c:v>
                </c:pt>
                <c:pt idx="346">
                  <c:v>-1.537091</c:v>
                </c:pt>
                <c:pt idx="347">
                  <c:v>-1.537593</c:v>
                </c:pt>
                <c:pt idx="348">
                  <c:v>-1.5394829999999999</c:v>
                </c:pt>
                <c:pt idx="349">
                  <c:v>-1.541895</c:v>
                </c:pt>
                <c:pt idx="350">
                  <c:v>-1.5466040000000001</c:v>
                </c:pt>
                <c:pt idx="351">
                  <c:v>-1.5533269999999999</c:v>
                </c:pt>
                <c:pt idx="352">
                  <c:v>-1.561205</c:v>
                </c:pt>
                <c:pt idx="353">
                  <c:v>-1.5681099999999999</c:v>
                </c:pt>
                <c:pt idx="354">
                  <c:v>-1.574041</c:v>
                </c:pt>
                <c:pt idx="355">
                  <c:v>-1.5778129999999999</c:v>
                </c:pt>
                <c:pt idx="356">
                  <c:v>-1.5814440000000001</c:v>
                </c:pt>
                <c:pt idx="357">
                  <c:v>-1.583704</c:v>
                </c:pt>
                <c:pt idx="358">
                  <c:v>-1.585337</c:v>
                </c:pt>
                <c:pt idx="359">
                  <c:v>-1.586241</c:v>
                </c:pt>
                <c:pt idx="360">
                  <c:v>-1.5894619999999999</c:v>
                </c:pt>
                <c:pt idx="361">
                  <c:v>-1.592991</c:v>
                </c:pt>
                <c:pt idx="362">
                  <c:v>-1.597089</c:v>
                </c:pt>
                <c:pt idx="363">
                  <c:v>-1.6004</c:v>
                </c:pt>
                <c:pt idx="364">
                  <c:v>-1.6031390000000001</c:v>
                </c:pt>
                <c:pt idx="365">
                  <c:v>-1.606195</c:v>
                </c:pt>
                <c:pt idx="366">
                  <c:v>-1.6103909999999999</c:v>
                </c:pt>
                <c:pt idx="367">
                  <c:v>-1.61452</c:v>
                </c:pt>
                <c:pt idx="368">
                  <c:v>-1.6179570000000001</c:v>
                </c:pt>
                <c:pt idx="369">
                  <c:v>-1.6213109999999999</c:v>
                </c:pt>
                <c:pt idx="370">
                  <c:v>-1.623909</c:v>
                </c:pt>
                <c:pt idx="371">
                  <c:v>-1.625049</c:v>
                </c:pt>
                <c:pt idx="372">
                  <c:v>-1.625899</c:v>
                </c:pt>
                <c:pt idx="373">
                  <c:v>-1.6259790000000001</c:v>
                </c:pt>
                <c:pt idx="374">
                  <c:v>-1.62677</c:v>
                </c:pt>
                <c:pt idx="375">
                  <c:v>-1.627621</c:v>
                </c:pt>
                <c:pt idx="376">
                  <c:v>-1.627454</c:v>
                </c:pt>
                <c:pt idx="377">
                  <c:v>-1.627729</c:v>
                </c:pt>
                <c:pt idx="378">
                  <c:v>-1.6278410000000001</c:v>
                </c:pt>
                <c:pt idx="379">
                  <c:v>-1.627489</c:v>
                </c:pt>
                <c:pt idx="380">
                  <c:v>-1.6258900000000001</c:v>
                </c:pt>
                <c:pt idx="381">
                  <c:v>-1.624342</c:v>
                </c:pt>
                <c:pt idx="382">
                  <c:v>-1.62296</c:v>
                </c:pt>
                <c:pt idx="383">
                  <c:v>-1.6211390000000001</c:v>
                </c:pt>
                <c:pt idx="384">
                  <c:v>-1.6192310000000001</c:v>
                </c:pt>
                <c:pt idx="385">
                  <c:v>-1.616411</c:v>
                </c:pt>
                <c:pt idx="386">
                  <c:v>-1.6143259999999999</c:v>
                </c:pt>
                <c:pt idx="387">
                  <c:v>-1.612754</c:v>
                </c:pt>
                <c:pt idx="388">
                  <c:v>-1.6109230000000001</c:v>
                </c:pt>
                <c:pt idx="389">
                  <c:v>-1.6096029999999999</c:v>
                </c:pt>
                <c:pt idx="390">
                  <c:v>-1.6091759999999999</c:v>
                </c:pt>
                <c:pt idx="391">
                  <c:v>-1.608419</c:v>
                </c:pt>
                <c:pt idx="392">
                  <c:v>-1.6079509999999999</c:v>
                </c:pt>
                <c:pt idx="393">
                  <c:v>-1.6077429999999999</c:v>
                </c:pt>
                <c:pt idx="394">
                  <c:v>-1.607235</c:v>
                </c:pt>
                <c:pt idx="395">
                  <c:v>-1.606465</c:v>
                </c:pt>
                <c:pt idx="396">
                  <c:v>-1.6059920000000001</c:v>
                </c:pt>
                <c:pt idx="397">
                  <c:v>-1.605156</c:v>
                </c:pt>
                <c:pt idx="398">
                  <c:v>-1.6030470000000001</c:v>
                </c:pt>
                <c:pt idx="399">
                  <c:v>-1.6012310000000001</c:v>
                </c:pt>
                <c:pt idx="400">
                  <c:v>-1.599038</c:v>
                </c:pt>
                <c:pt idx="401">
                  <c:v>-1.596492</c:v>
                </c:pt>
                <c:pt idx="402">
                  <c:v>-1.592957</c:v>
                </c:pt>
                <c:pt idx="403">
                  <c:v>-1.5887309999999999</c:v>
                </c:pt>
                <c:pt idx="404">
                  <c:v>-1.584519</c:v>
                </c:pt>
                <c:pt idx="405">
                  <c:v>-1.5807500000000001</c:v>
                </c:pt>
                <c:pt idx="406">
                  <c:v>-1.5755950000000001</c:v>
                </c:pt>
                <c:pt idx="407">
                  <c:v>-1.571539</c:v>
                </c:pt>
                <c:pt idx="408">
                  <c:v>-1.568522</c:v>
                </c:pt>
                <c:pt idx="409">
                  <c:v>-1.5654889999999999</c:v>
                </c:pt>
                <c:pt idx="410">
                  <c:v>-1.5612729999999999</c:v>
                </c:pt>
                <c:pt idx="411">
                  <c:v>-1.556081</c:v>
                </c:pt>
                <c:pt idx="412">
                  <c:v>-1.5501529999999999</c:v>
                </c:pt>
                <c:pt idx="413">
                  <c:v>-1.5447759999999999</c:v>
                </c:pt>
                <c:pt idx="414">
                  <c:v>-1.538581</c:v>
                </c:pt>
                <c:pt idx="415">
                  <c:v>-1.5330550000000001</c:v>
                </c:pt>
                <c:pt idx="416">
                  <c:v>-1.527352</c:v>
                </c:pt>
                <c:pt idx="417">
                  <c:v>-1.5210220000000001</c:v>
                </c:pt>
                <c:pt idx="418">
                  <c:v>-1.5145439999999999</c:v>
                </c:pt>
                <c:pt idx="419">
                  <c:v>-1.507566</c:v>
                </c:pt>
                <c:pt idx="420">
                  <c:v>-1.5011479999999999</c:v>
                </c:pt>
                <c:pt idx="421">
                  <c:v>-1.4958959999999999</c:v>
                </c:pt>
                <c:pt idx="422">
                  <c:v>-1.490132</c:v>
                </c:pt>
                <c:pt idx="423">
                  <c:v>-1.4850490000000001</c:v>
                </c:pt>
                <c:pt idx="424">
                  <c:v>-1.480361</c:v>
                </c:pt>
                <c:pt idx="425">
                  <c:v>-1.475622</c:v>
                </c:pt>
                <c:pt idx="426">
                  <c:v>-1.470855</c:v>
                </c:pt>
                <c:pt idx="427">
                  <c:v>-1.4663839999999999</c:v>
                </c:pt>
                <c:pt idx="428">
                  <c:v>-1.462663</c:v>
                </c:pt>
                <c:pt idx="429">
                  <c:v>-1.4586440000000001</c:v>
                </c:pt>
                <c:pt idx="430">
                  <c:v>-1.4562409999999999</c:v>
                </c:pt>
                <c:pt idx="431">
                  <c:v>-1.4535579999999999</c:v>
                </c:pt>
                <c:pt idx="432">
                  <c:v>-1.450831</c:v>
                </c:pt>
                <c:pt idx="433">
                  <c:v>-1.448588</c:v>
                </c:pt>
                <c:pt idx="434">
                  <c:v>-1.446242</c:v>
                </c:pt>
                <c:pt idx="435">
                  <c:v>-1.4443790000000001</c:v>
                </c:pt>
                <c:pt idx="436">
                  <c:v>-1.441867</c:v>
                </c:pt>
                <c:pt idx="437">
                  <c:v>-1.4389890000000001</c:v>
                </c:pt>
                <c:pt idx="438">
                  <c:v>-1.4369559999999999</c:v>
                </c:pt>
                <c:pt idx="439">
                  <c:v>-1.435022</c:v>
                </c:pt>
                <c:pt idx="440">
                  <c:v>-1.4319789999999999</c:v>
                </c:pt>
                <c:pt idx="441">
                  <c:v>-1.4290369999999999</c:v>
                </c:pt>
                <c:pt idx="442">
                  <c:v>-1.426747</c:v>
                </c:pt>
                <c:pt idx="443">
                  <c:v>-1.424957</c:v>
                </c:pt>
                <c:pt idx="444">
                  <c:v>-1.423764</c:v>
                </c:pt>
                <c:pt idx="445">
                  <c:v>-1.42228</c:v>
                </c:pt>
                <c:pt idx="446">
                  <c:v>-1.420566</c:v>
                </c:pt>
                <c:pt idx="447">
                  <c:v>-1.4191929999999999</c:v>
                </c:pt>
                <c:pt idx="448">
                  <c:v>-1.418701</c:v>
                </c:pt>
                <c:pt idx="449">
                  <c:v>-1.4189529999999999</c:v>
                </c:pt>
                <c:pt idx="450">
                  <c:v>-1.4198170000000001</c:v>
                </c:pt>
                <c:pt idx="451">
                  <c:v>-1.4214150000000001</c:v>
                </c:pt>
                <c:pt idx="452">
                  <c:v>-1.4235089999999999</c:v>
                </c:pt>
                <c:pt idx="453">
                  <c:v>-1.426237</c:v>
                </c:pt>
                <c:pt idx="454">
                  <c:v>-1.429554</c:v>
                </c:pt>
                <c:pt idx="455">
                  <c:v>-1.4324589999999999</c:v>
                </c:pt>
                <c:pt idx="456">
                  <c:v>-1.4359569999999999</c:v>
                </c:pt>
                <c:pt idx="457">
                  <c:v>-1.4399759999999999</c:v>
                </c:pt>
                <c:pt idx="458">
                  <c:v>-1.4430210000000001</c:v>
                </c:pt>
                <c:pt idx="459">
                  <c:v>-1.4450989999999999</c:v>
                </c:pt>
                <c:pt idx="460">
                  <c:v>-1.4470270000000001</c:v>
                </c:pt>
                <c:pt idx="461">
                  <c:v>-1.4494009999999999</c:v>
                </c:pt>
                <c:pt idx="462">
                  <c:v>-1.452132</c:v>
                </c:pt>
                <c:pt idx="463">
                  <c:v>-1.4539260000000001</c:v>
                </c:pt>
                <c:pt idx="464">
                  <c:v>-1.456142</c:v>
                </c:pt>
                <c:pt idx="465">
                  <c:v>-1.4590810000000001</c:v>
                </c:pt>
                <c:pt idx="466">
                  <c:v>-1.4624220000000001</c:v>
                </c:pt>
                <c:pt idx="467">
                  <c:v>-1.4668049999999999</c:v>
                </c:pt>
                <c:pt idx="468">
                  <c:v>-1.47149</c:v>
                </c:pt>
                <c:pt idx="469">
                  <c:v>-1.4760420000000001</c:v>
                </c:pt>
                <c:pt idx="470">
                  <c:v>-1.4805060000000001</c:v>
                </c:pt>
                <c:pt idx="471">
                  <c:v>-1.4841009999999999</c:v>
                </c:pt>
                <c:pt idx="472">
                  <c:v>-1.4880599999999999</c:v>
                </c:pt>
                <c:pt idx="473">
                  <c:v>-1.492723</c:v>
                </c:pt>
                <c:pt idx="474">
                  <c:v>-1.4975700000000001</c:v>
                </c:pt>
                <c:pt idx="475">
                  <c:v>-1.5018800000000001</c:v>
                </c:pt>
                <c:pt idx="476">
                  <c:v>-1.506751</c:v>
                </c:pt>
                <c:pt idx="477">
                  <c:v>-1.5113719999999999</c:v>
                </c:pt>
                <c:pt idx="478">
                  <c:v>-1.515136</c:v>
                </c:pt>
                <c:pt idx="479">
                  <c:v>-1.5203120000000001</c:v>
                </c:pt>
                <c:pt idx="480">
                  <c:v>-1.525304</c:v>
                </c:pt>
                <c:pt idx="481">
                  <c:v>-1.529892</c:v>
                </c:pt>
                <c:pt idx="482">
                  <c:v>-1.534627</c:v>
                </c:pt>
                <c:pt idx="483">
                  <c:v>-1.5394699999999999</c:v>
                </c:pt>
                <c:pt idx="484">
                  <c:v>-1.5447759999999999</c:v>
                </c:pt>
                <c:pt idx="485">
                  <c:v>-1.5494220000000001</c:v>
                </c:pt>
                <c:pt idx="486">
                  <c:v>-1.55423</c:v>
                </c:pt>
                <c:pt idx="487">
                  <c:v>-1.559204</c:v>
                </c:pt>
                <c:pt idx="488">
                  <c:v>-1.563782</c:v>
                </c:pt>
                <c:pt idx="489">
                  <c:v>-1.568459</c:v>
                </c:pt>
                <c:pt idx="490">
                  <c:v>-1.573691</c:v>
                </c:pt>
                <c:pt idx="491">
                  <c:v>-1.5799160000000001</c:v>
                </c:pt>
                <c:pt idx="492">
                  <c:v>-1.585871</c:v>
                </c:pt>
                <c:pt idx="493">
                  <c:v>-1.5908910000000001</c:v>
                </c:pt>
                <c:pt idx="494">
                  <c:v>-1.595329</c:v>
                </c:pt>
                <c:pt idx="495">
                  <c:v>-1.5997779999999999</c:v>
                </c:pt>
                <c:pt idx="496">
                  <c:v>-1.6050409999999999</c:v>
                </c:pt>
                <c:pt idx="497">
                  <c:v>-1.610703</c:v>
                </c:pt>
                <c:pt idx="498">
                  <c:v>-1.615947</c:v>
                </c:pt>
                <c:pt idx="499">
                  <c:v>-1.621162</c:v>
                </c:pt>
                <c:pt idx="500">
                  <c:v>-1.625793</c:v>
                </c:pt>
                <c:pt idx="501">
                  <c:v>-1.630223</c:v>
                </c:pt>
                <c:pt idx="502">
                  <c:v>-1.634708</c:v>
                </c:pt>
                <c:pt idx="503">
                  <c:v>-1.639775</c:v>
                </c:pt>
                <c:pt idx="504">
                  <c:v>-1.6446540000000001</c:v>
                </c:pt>
                <c:pt idx="505">
                  <c:v>-1.6492340000000001</c:v>
                </c:pt>
                <c:pt idx="506">
                  <c:v>-1.6538900000000001</c:v>
                </c:pt>
                <c:pt idx="507">
                  <c:v>-1.658471</c:v>
                </c:pt>
                <c:pt idx="508">
                  <c:v>-1.6632</c:v>
                </c:pt>
                <c:pt idx="509">
                  <c:v>-1.669084</c:v>
                </c:pt>
                <c:pt idx="510">
                  <c:v>-1.675049</c:v>
                </c:pt>
                <c:pt idx="511">
                  <c:v>-1.6806509999999999</c:v>
                </c:pt>
                <c:pt idx="512">
                  <c:v>-1.6860059999999999</c:v>
                </c:pt>
                <c:pt idx="513">
                  <c:v>-1.6919109999999999</c:v>
                </c:pt>
                <c:pt idx="514">
                  <c:v>-1.69811</c:v>
                </c:pt>
                <c:pt idx="515">
                  <c:v>-1.7034670000000001</c:v>
                </c:pt>
                <c:pt idx="516">
                  <c:v>-1.709149</c:v>
                </c:pt>
                <c:pt idx="517">
                  <c:v>-1.7136400000000001</c:v>
                </c:pt>
                <c:pt idx="518">
                  <c:v>-1.717276</c:v>
                </c:pt>
                <c:pt idx="519">
                  <c:v>-1.721225</c:v>
                </c:pt>
                <c:pt idx="520">
                  <c:v>-1.725611</c:v>
                </c:pt>
                <c:pt idx="521">
                  <c:v>-1.730361</c:v>
                </c:pt>
                <c:pt idx="522">
                  <c:v>-1.7352479999999999</c:v>
                </c:pt>
                <c:pt idx="523">
                  <c:v>-1.7398340000000001</c:v>
                </c:pt>
                <c:pt idx="524">
                  <c:v>-1.7442770000000001</c:v>
                </c:pt>
                <c:pt idx="525">
                  <c:v>-1.7488589999999999</c:v>
                </c:pt>
                <c:pt idx="526">
                  <c:v>-1.7536039999999999</c:v>
                </c:pt>
                <c:pt idx="527">
                  <c:v>-1.75803</c:v>
                </c:pt>
                <c:pt idx="528">
                  <c:v>-1.762364</c:v>
                </c:pt>
                <c:pt idx="529">
                  <c:v>-1.766049</c:v>
                </c:pt>
                <c:pt idx="530">
                  <c:v>-1.7698199999999999</c:v>
                </c:pt>
                <c:pt idx="531">
                  <c:v>-1.7742439999999999</c:v>
                </c:pt>
                <c:pt idx="532">
                  <c:v>-1.7785709999999999</c:v>
                </c:pt>
                <c:pt idx="533">
                  <c:v>-1.782376</c:v>
                </c:pt>
                <c:pt idx="534">
                  <c:v>-1.7863560000000001</c:v>
                </c:pt>
                <c:pt idx="535">
                  <c:v>-1.790627</c:v>
                </c:pt>
                <c:pt idx="536">
                  <c:v>-1.7955620000000001</c:v>
                </c:pt>
                <c:pt idx="537">
                  <c:v>-1.8001510000000001</c:v>
                </c:pt>
                <c:pt idx="538">
                  <c:v>-1.804546</c:v>
                </c:pt>
                <c:pt idx="539">
                  <c:v>-1.809212</c:v>
                </c:pt>
                <c:pt idx="540">
                  <c:v>-1.8135889999999999</c:v>
                </c:pt>
                <c:pt idx="541">
                  <c:v>-1.817445</c:v>
                </c:pt>
                <c:pt idx="542">
                  <c:v>-1.821002</c:v>
                </c:pt>
                <c:pt idx="543">
                  <c:v>-1.8248219999999999</c:v>
                </c:pt>
                <c:pt idx="544">
                  <c:v>-1.829059</c:v>
                </c:pt>
                <c:pt idx="545">
                  <c:v>-1.833472</c:v>
                </c:pt>
                <c:pt idx="546">
                  <c:v>-1.837539</c:v>
                </c:pt>
                <c:pt idx="547">
                  <c:v>-1.841477</c:v>
                </c:pt>
                <c:pt idx="548">
                  <c:v>-1.846098</c:v>
                </c:pt>
                <c:pt idx="549">
                  <c:v>-1.8505419999999999</c:v>
                </c:pt>
                <c:pt idx="550">
                  <c:v>-1.854501</c:v>
                </c:pt>
                <c:pt idx="551">
                  <c:v>-1.8580220000000001</c:v>
                </c:pt>
                <c:pt idx="552">
                  <c:v>-1.861812</c:v>
                </c:pt>
                <c:pt idx="553">
                  <c:v>-1.8650519999999999</c:v>
                </c:pt>
                <c:pt idx="554">
                  <c:v>-1.867788</c:v>
                </c:pt>
                <c:pt idx="555">
                  <c:v>-1.8711679999999999</c:v>
                </c:pt>
                <c:pt idx="556">
                  <c:v>-1.8748149999999999</c:v>
                </c:pt>
                <c:pt idx="557">
                  <c:v>-1.878714</c:v>
                </c:pt>
                <c:pt idx="558">
                  <c:v>-1.882444</c:v>
                </c:pt>
                <c:pt idx="559">
                  <c:v>-1.8855150000000001</c:v>
                </c:pt>
                <c:pt idx="560">
                  <c:v>-1.888979</c:v>
                </c:pt>
                <c:pt idx="561">
                  <c:v>-1.8934610000000001</c:v>
                </c:pt>
                <c:pt idx="562">
                  <c:v>-1.8965399999999999</c:v>
                </c:pt>
                <c:pt idx="563">
                  <c:v>-1.8999360000000001</c:v>
                </c:pt>
                <c:pt idx="564">
                  <c:v>-1.903686</c:v>
                </c:pt>
                <c:pt idx="565">
                  <c:v>-1.908544</c:v>
                </c:pt>
                <c:pt idx="566">
                  <c:v>-1.9131290000000001</c:v>
                </c:pt>
                <c:pt idx="567">
                  <c:v>-1.91753</c:v>
                </c:pt>
                <c:pt idx="568">
                  <c:v>-1.9220550000000001</c:v>
                </c:pt>
                <c:pt idx="569">
                  <c:v>-1.9264190000000001</c:v>
                </c:pt>
                <c:pt idx="570">
                  <c:v>-1.9304159999999999</c:v>
                </c:pt>
                <c:pt idx="571">
                  <c:v>-1.9342790000000001</c:v>
                </c:pt>
                <c:pt idx="572">
                  <c:v>-1.938553</c:v>
                </c:pt>
                <c:pt idx="573">
                  <c:v>-1.942771</c:v>
                </c:pt>
                <c:pt idx="574">
                  <c:v>-1.9463429999999999</c:v>
                </c:pt>
                <c:pt idx="575">
                  <c:v>-1.950315</c:v>
                </c:pt>
                <c:pt idx="576">
                  <c:v>-1.9537720000000001</c:v>
                </c:pt>
                <c:pt idx="577">
                  <c:v>-1.9575119999999999</c:v>
                </c:pt>
                <c:pt idx="578">
                  <c:v>-1.9613689999999999</c:v>
                </c:pt>
                <c:pt idx="579">
                  <c:v>-1.966037</c:v>
                </c:pt>
                <c:pt idx="580">
                  <c:v>-1.969841</c:v>
                </c:pt>
                <c:pt idx="581">
                  <c:v>-1.9736590000000001</c:v>
                </c:pt>
                <c:pt idx="582">
                  <c:v>-1.9776279999999999</c:v>
                </c:pt>
                <c:pt idx="583">
                  <c:v>-1.9818340000000001</c:v>
                </c:pt>
                <c:pt idx="584">
                  <c:v>-1.984375</c:v>
                </c:pt>
                <c:pt idx="585">
                  <c:v>-1.9875290000000001</c:v>
                </c:pt>
                <c:pt idx="586">
                  <c:v>-1.9905569999999999</c:v>
                </c:pt>
                <c:pt idx="587">
                  <c:v>-1.993457</c:v>
                </c:pt>
                <c:pt idx="588">
                  <c:v>-1.997088</c:v>
                </c:pt>
                <c:pt idx="589">
                  <c:v>-2.0003899999999999</c:v>
                </c:pt>
                <c:pt idx="590">
                  <c:v>-2.0035799999999999</c:v>
                </c:pt>
                <c:pt idx="591">
                  <c:v>-2.007307</c:v>
                </c:pt>
                <c:pt idx="592">
                  <c:v>-2.0106389999999998</c:v>
                </c:pt>
                <c:pt idx="593">
                  <c:v>-2.0140470000000001</c:v>
                </c:pt>
                <c:pt idx="594">
                  <c:v>-2.0168699999999999</c:v>
                </c:pt>
                <c:pt idx="595">
                  <c:v>-2.020302</c:v>
                </c:pt>
                <c:pt idx="596">
                  <c:v>-2.0236179999999999</c:v>
                </c:pt>
                <c:pt idx="597">
                  <c:v>-2.026411</c:v>
                </c:pt>
                <c:pt idx="598">
                  <c:v>-2.0289799999999998</c:v>
                </c:pt>
                <c:pt idx="599">
                  <c:v>-2.031857</c:v>
                </c:pt>
                <c:pt idx="600">
                  <c:v>-2.0355530000000002</c:v>
                </c:pt>
                <c:pt idx="601">
                  <c:v>-2.0401340000000001</c:v>
                </c:pt>
                <c:pt idx="602">
                  <c:v>-2.0446970000000002</c:v>
                </c:pt>
                <c:pt idx="603">
                  <c:v>-2.048559</c:v>
                </c:pt>
                <c:pt idx="604">
                  <c:v>-2.0537040000000002</c:v>
                </c:pt>
                <c:pt idx="605">
                  <c:v>-2.0578349999999999</c:v>
                </c:pt>
                <c:pt idx="606">
                  <c:v>-2.0619130000000001</c:v>
                </c:pt>
                <c:pt idx="607">
                  <c:v>-2.0660780000000001</c:v>
                </c:pt>
                <c:pt idx="608">
                  <c:v>-2.0692200000000001</c:v>
                </c:pt>
                <c:pt idx="609">
                  <c:v>-2.072638</c:v>
                </c:pt>
                <c:pt idx="610">
                  <c:v>-2.0765950000000002</c:v>
                </c:pt>
                <c:pt idx="611">
                  <c:v>-2.0799639999999999</c:v>
                </c:pt>
                <c:pt idx="612">
                  <c:v>-2.084454</c:v>
                </c:pt>
                <c:pt idx="613">
                  <c:v>-2.088533</c:v>
                </c:pt>
                <c:pt idx="614">
                  <c:v>-2.0921539999999998</c:v>
                </c:pt>
                <c:pt idx="615">
                  <c:v>-2.0953689999999998</c:v>
                </c:pt>
                <c:pt idx="616">
                  <c:v>-2.098198</c:v>
                </c:pt>
                <c:pt idx="617">
                  <c:v>-2.1013920000000001</c:v>
                </c:pt>
                <c:pt idx="618">
                  <c:v>-2.1050599999999999</c:v>
                </c:pt>
                <c:pt idx="619">
                  <c:v>-2.1086109999999998</c:v>
                </c:pt>
                <c:pt idx="620">
                  <c:v>-2.1128900000000002</c:v>
                </c:pt>
                <c:pt idx="621">
                  <c:v>-2.1172140000000002</c:v>
                </c:pt>
                <c:pt idx="622">
                  <c:v>-2.12053</c:v>
                </c:pt>
                <c:pt idx="623">
                  <c:v>-2.1234099999999998</c:v>
                </c:pt>
                <c:pt idx="624">
                  <c:v>-2.126652</c:v>
                </c:pt>
                <c:pt idx="625">
                  <c:v>-2.130525</c:v>
                </c:pt>
                <c:pt idx="626">
                  <c:v>-2.1346980000000002</c:v>
                </c:pt>
                <c:pt idx="627">
                  <c:v>-2.1376569999999999</c:v>
                </c:pt>
                <c:pt idx="628">
                  <c:v>-2.1408640000000001</c:v>
                </c:pt>
                <c:pt idx="629">
                  <c:v>-2.1429420000000001</c:v>
                </c:pt>
                <c:pt idx="630">
                  <c:v>-2.1462759999999999</c:v>
                </c:pt>
                <c:pt idx="631">
                  <c:v>-2.149826</c:v>
                </c:pt>
                <c:pt idx="632">
                  <c:v>-2.1533639999999998</c:v>
                </c:pt>
                <c:pt idx="633">
                  <c:v>-2.1561270000000001</c:v>
                </c:pt>
                <c:pt idx="634">
                  <c:v>-2.1599889999999999</c:v>
                </c:pt>
                <c:pt idx="635">
                  <c:v>-2.164218</c:v>
                </c:pt>
                <c:pt idx="636">
                  <c:v>-2.1674090000000001</c:v>
                </c:pt>
                <c:pt idx="637">
                  <c:v>-2.1716989999999998</c:v>
                </c:pt>
                <c:pt idx="638">
                  <c:v>-2.175109</c:v>
                </c:pt>
                <c:pt idx="639">
                  <c:v>-2.1797059999999999</c:v>
                </c:pt>
                <c:pt idx="640">
                  <c:v>-2.1833260000000001</c:v>
                </c:pt>
                <c:pt idx="641">
                  <c:v>-2.1869640000000001</c:v>
                </c:pt>
                <c:pt idx="642">
                  <c:v>-2.1908569999999998</c:v>
                </c:pt>
                <c:pt idx="643">
                  <c:v>-2.1950669999999999</c:v>
                </c:pt>
                <c:pt idx="644">
                  <c:v>-2.1990479999999999</c:v>
                </c:pt>
                <c:pt idx="645">
                  <c:v>-2.202772</c:v>
                </c:pt>
                <c:pt idx="646">
                  <c:v>-2.2061480000000002</c:v>
                </c:pt>
                <c:pt idx="647">
                  <c:v>-2.2101700000000002</c:v>
                </c:pt>
                <c:pt idx="648">
                  <c:v>-2.2146270000000001</c:v>
                </c:pt>
                <c:pt idx="649">
                  <c:v>-2.2189869999999998</c:v>
                </c:pt>
                <c:pt idx="650">
                  <c:v>-2.2224140000000001</c:v>
                </c:pt>
                <c:pt idx="651">
                  <c:v>-2.2255259999999999</c:v>
                </c:pt>
                <c:pt idx="652">
                  <c:v>-2.2283979999999999</c:v>
                </c:pt>
                <c:pt idx="653">
                  <c:v>-2.2327300000000001</c:v>
                </c:pt>
                <c:pt idx="654">
                  <c:v>-2.2359650000000002</c:v>
                </c:pt>
                <c:pt idx="655">
                  <c:v>-2.2395710000000002</c:v>
                </c:pt>
                <c:pt idx="656">
                  <c:v>-2.2432569999999998</c:v>
                </c:pt>
                <c:pt idx="657">
                  <c:v>-2.2466309999999998</c:v>
                </c:pt>
                <c:pt idx="658">
                  <c:v>-2.2505039999999998</c:v>
                </c:pt>
                <c:pt idx="659">
                  <c:v>-2.25603</c:v>
                </c:pt>
                <c:pt idx="660">
                  <c:v>-2.2587769999999998</c:v>
                </c:pt>
                <c:pt idx="661">
                  <c:v>-2.2624209999999998</c:v>
                </c:pt>
                <c:pt idx="662">
                  <c:v>-2.2662279999999999</c:v>
                </c:pt>
                <c:pt idx="663">
                  <c:v>-2.269873</c:v>
                </c:pt>
                <c:pt idx="664">
                  <c:v>-2.2735669999999999</c:v>
                </c:pt>
                <c:pt idx="665">
                  <c:v>-2.2775530000000002</c:v>
                </c:pt>
                <c:pt idx="666">
                  <c:v>-2.2814320000000001</c:v>
                </c:pt>
                <c:pt idx="667">
                  <c:v>-2.2842220000000002</c:v>
                </c:pt>
                <c:pt idx="668">
                  <c:v>-2.2874880000000002</c:v>
                </c:pt>
                <c:pt idx="669">
                  <c:v>-2.291004</c:v>
                </c:pt>
                <c:pt idx="670">
                  <c:v>-2.2946610000000001</c:v>
                </c:pt>
                <c:pt idx="671">
                  <c:v>-2.297396</c:v>
                </c:pt>
                <c:pt idx="672">
                  <c:v>-2.3011900000000001</c:v>
                </c:pt>
                <c:pt idx="673">
                  <c:v>-2.3052459999999999</c:v>
                </c:pt>
                <c:pt idx="674">
                  <c:v>-2.3096839999999998</c:v>
                </c:pt>
                <c:pt idx="675">
                  <c:v>-2.3126479999999998</c:v>
                </c:pt>
                <c:pt idx="676">
                  <c:v>-2.3158089999999998</c:v>
                </c:pt>
                <c:pt idx="677">
                  <c:v>-2.3200630000000002</c:v>
                </c:pt>
                <c:pt idx="678">
                  <c:v>-2.3240059999999998</c:v>
                </c:pt>
                <c:pt idx="679">
                  <c:v>-2.3284440000000002</c:v>
                </c:pt>
                <c:pt idx="680">
                  <c:v>-2.3321890000000001</c:v>
                </c:pt>
                <c:pt idx="681">
                  <c:v>-2.335242</c:v>
                </c:pt>
                <c:pt idx="682">
                  <c:v>-2.3388599999999999</c:v>
                </c:pt>
                <c:pt idx="683">
                  <c:v>-2.3433790000000001</c:v>
                </c:pt>
                <c:pt idx="684">
                  <c:v>-2.3474309999999998</c:v>
                </c:pt>
                <c:pt idx="685">
                  <c:v>-2.3505280000000002</c:v>
                </c:pt>
                <c:pt idx="686">
                  <c:v>-2.3539089999999998</c:v>
                </c:pt>
                <c:pt idx="687">
                  <c:v>-2.3567490000000002</c:v>
                </c:pt>
                <c:pt idx="688">
                  <c:v>-2.3595009999999998</c:v>
                </c:pt>
                <c:pt idx="689">
                  <c:v>-2.3614329999999999</c:v>
                </c:pt>
                <c:pt idx="690">
                  <c:v>-2.3645459999999998</c:v>
                </c:pt>
                <c:pt idx="691">
                  <c:v>-2.3676430000000002</c:v>
                </c:pt>
                <c:pt idx="692">
                  <c:v>-2.3702610000000002</c:v>
                </c:pt>
                <c:pt idx="693">
                  <c:v>-2.3739720000000002</c:v>
                </c:pt>
                <c:pt idx="694">
                  <c:v>-2.3777270000000001</c:v>
                </c:pt>
                <c:pt idx="695">
                  <c:v>-2.380728</c:v>
                </c:pt>
                <c:pt idx="696">
                  <c:v>-2.3844310000000002</c:v>
                </c:pt>
                <c:pt idx="697">
                  <c:v>-2.3873419999999999</c:v>
                </c:pt>
                <c:pt idx="698">
                  <c:v>-2.3894980000000001</c:v>
                </c:pt>
                <c:pt idx="699">
                  <c:v>-2.3921060000000001</c:v>
                </c:pt>
                <c:pt idx="700">
                  <c:v>-2.395197</c:v>
                </c:pt>
                <c:pt idx="701">
                  <c:v>-2.398838</c:v>
                </c:pt>
                <c:pt idx="702">
                  <c:v>-2.4020890000000001</c:v>
                </c:pt>
                <c:pt idx="703">
                  <c:v>-2.403715</c:v>
                </c:pt>
                <c:pt idx="704">
                  <c:v>-2.4064969999999999</c:v>
                </c:pt>
                <c:pt idx="705">
                  <c:v>-2.4095080000000002</c:v>
                </c:pt>
                <c:pt idx="706">
                  <c:v>-2.4122050000000002</c:v>
                </c:pt>
                <c:pt idx="707">
                  <c:v>-2.415238</c:v>
                </c:pt>
                <c:pt idx="708">
                  <c:v>-2.4187569999999998</c:v>
                </c:pt>
                <c:pt idx="709">
                  <c:v>-2.4205939999999999</c:v>
                </c:pt>
                <c:pt idx="710">
                  <c:v>-2.423651</c:v>
                </c:pt>
                <c:pt idx="711">
                  <c:v>-2.426714</c:v>
                </c:pt>
                <c:pt idx="712">
                  <c:v>-2.4296739999999999</c:v>
                </c:pt>
                <c:pt idx="713">
                  <c:v>-2.4327749999999999</c:v>
                </c:pt>
                <c:pt idx="714">
                  <c:v>-2.4350420000000002</c:v>
                </c:pt>
                <c:pt idx="715">
                  <c:v>-2.4373999999999998</c:v>
                </c:pt>
                <c:pt idx="716">
                  <c:v>-2.4394719999999999</c:v>
                </c:pt>
                <c:pt idx="717">
                  <c:v>-2.4430450000000001</c:v>
                </c:pt>
                <c:pt idx="718">
                  <c:v>-2.4455870000000002</c:v>
                </c:pt>
                <c:pt idx="719">
                  <c:v>-2.4489890000000001</c:v>
                </c:pt>
                <c:pt idx="720">
                  <c:v>-2.4506009999999998</c:v>
                </c:pt>
                <c:pt idx="721">
                  <c:v>-2.453595</c:v>
                </c:pt>
                <c:pt idx="722">
                  <c:v>-2.4565090000000001</c:v>
                </c:pt>
                <c:pt idx="723">
                  <c:v>-2.4589050000000001</c:v>
                </c:pt>
                <c:pt idx="724">
                  <c:v>-2.4615149999999999</c:v>
                </c:pt>
                <c:pt idx="725">
                  <c:v>-2.4641030000000002</c:v>
                </c:pt>
                <c:pt idx="726">
                  <c:v>-2.466847</c:v>
                </c:pt>
                <c:pt idx="727">
                  <c:v>-2.4697290000000001</c:v>
                </c:pt>
                <c:pt idx="728">
                  <c:v>-2.4733290000000001</c:v>
                </c:pt>
                <c:pt idx="729">
                  <c:v>-2.4754260000000001</c:v>
                </c:pt>
                <c:pt idx="730">
                  <c:v>-2.4778069999999999</c:v>
                </c:pt>
                <c:pt idx="731">
                  <c:v>-2.480642</c:v>
                </c:pt>
                <c:pt idx="732">
                  <c:v>-2.4837509999999998</c:v>
                </c:pt>
                <c:pt idx="733">
                  <c:v>-2.4868510000000001</c:v>
                </c:pt>
                <c:pt idx="734">
                  <c:v>-2.4890569999999999</c:v>
                </c:pt>
                <c:pt idx="735">
                  <c:v>-2.4922119999999999</c:v>
                </c:pt>
                <c:pt idx="736">
                  <c:v>-2.4949680000000001</c:v>
                </c:pt>
                <c:pt idx="737">
                  <c:v>-2.4969030000000001</c:v>
                </c:pt>
                <c:pt idx="738">
                  <c:v>-2.5009290000000002</c:v>
                </c:pt>
                <c:pt idx="739">
                  <c:v>-2.5046170000000001</c:v>
                </c:pt>
                <c:pt idx="740">
                  <c:v>-2.5074299999999998</c:v>
                </c:pt>
                <c:pt idx="741">
                  <c:v>-2.5102850000000001</c:v>
                </c:pt>
                <c:pt idx="742">
                  <c:v>-2.5133749999999999</c:v>
                </c:pt>
                <c:pt idx="743">
                  <c:v>-2.5157509999999998</c:v>
                </c:pt>
                <c:pt idx="744">
                  <c:v>-2.5178590000000001</c:v>
                </c:pt>
                <c:pt idx="745">
                  <c:v>-2.5211670000000002</c:v>
                </c:pt>
                <c:pt idx="746">
                  <c:v>-2.5235970000000001</c:v>
                </c:pt>
                <c:pt idx="747">
                  <c:v>-2.526859</c:v>
                </c:pt>
                <c:pt idx="748">
                  <c:v>-2.5299689999999999</c:v>
                </c:pt>
                <c:pt idx="749">
                  <c:v>-2.532257</c:v>
                </c:pt>
                <c:pt idx="750">
                  <c:v>-2.535364</c:v>
                </c:pt>
                <c:pt idx="751">
                  <c:v>-2.5372110000000001</c:v>
                </c:pt>
                <c:pt idx="752">
                  <c:v>-2.5395509999999999</c:v>
                </c:pt>
                <c:pt idx="753">
                  <c:v>-2.5426030000000002</c:v>
                </c:pt>
                <c:pt idx="754">
                  <c:v>-2.5453990000000002</c:v>
                </c:pt>
                <c:pt idx="755">
                  <c:v>-2.5479129999999999</c:v>
                </c:pt>
                <c:pt idx="756">
                  <c:v>-2.5513059999999999</c:v>
                </c:pt>
                <c:pt idx="757">
                  <c:v>-2.5544440000000002</c:v>
                </c:pt>
                <c:pt idx="758">
                  <c:v>-2.5573399999999999</c:v>
                </c:pt>
                <c:pt idx="759">
                  <c:v>-2.5603690000000001</c:v>
                </c:pt>
                <c:pt idx="760">
                  <c:v>-2.5634579999999998</c:v>
                </c:pt>
                <c:pt idx="761">
                  <c:v>-2.5667360000000001</c:v>
                </c:pt>
                <c:pt idx="762">
                  <c:v>-2.569623</c:v>
                </c:pt>
                <c:pt idx="763">
                  <c:v>-2.5723929999999999</c:v>
                </c:pt>
                <c:pt idx="764">
                  <c:v>-2.5759150000000002</c:v>
                </c:pt>
                <c:pt idx="765">
                  <c:v>-2.5788410000000002</c:v>
                </c:pt>
                <c:pt idx="766">
                  <c:v>-2.5812689999999998</c:v>
                </c:pt>
                <c:pt idx="767">
                  <c:v>-2.584479</c:v>
                </c:pt>
                <c:pt idx="768">
                  <c:v>-2.5884870000000002</c:v>
                </c:pt>
                <c:pt idx="769">
                  <c:v>-2.5911089999999999</c:v>
                </c:pt>
                <c:pt idx="770">
                  <c:v>-2.593899</c:v>
                </c:pt>
                <c:pt idx="771">
                  <c:v>-2.596708</c:v>
                </c:pt>
                <c:pt idx="772">
                  <c:v>-2.599701</c:v>
                </c:pt>
                <c:pt idx="773">
                  <c:v>-2.6022419999999999</c:v>
                </c:pt>
                <c:pt idx="774">
                  <c:v>-2.6042450000000001</c:v>
                </c:pt>
                <c:pt idx="775">
                  <c:v>-2.6064349999999998</c:v>
                </c:pt>
                <c:pt idx="776">
                  <c:v>-2.6094210000000002</c:v>
                </c:pt>
                <c:pt idx="777">
                  <c:v>-2.6123090000000002</c:v>
                </c:pt>
                <c:pt idx="778">
                  <c:v>-2.6139480000000002</c:v>
                </c:pt>
                <c:pt idx="779">
                  <c:v>-2.6169539999999998</c:v>
                </c:pt>
                <c:pt idx="780">
                  <c:v>-2.6201880000000002</c:v>
                </c:pt>
                <c:pt idx="781">
                  <c:v>-2.623551</c:v>
                </c:pt>
                <c:pt idx="782">
                  <c:v>-2.6264799999999999</c:v>
                </c:pt>
                <c:pt idx="783">
                  <c:v>-2.6285530000000001</c:v>
                </c:pt>
                <c:pt idx="784">
                  <c:v>-2.6313070000000001</c:v>
                </c:pt>
                <c:pt idx="785">
                  <c:v>-2.63347</c:v>
                </c:pt>
                <c:pt idx="786">
                  <c:v>-2.636174</c:v>
                </c:pt>
                <c:pt idx="787">
                  <c:v>-2.6396980000000001</c:v>
                </c:pt>
                <c:pt idx="788">
                  <c:v>-2.6418339999999998</c:v>
                </c:pt>
                <c:pt idx="789">
                  <c:v>-2.6446670000000001</c:v>
                </c:pt>
                <c:pt idx="790">
                  <c:v>-2.6476359999999999</c:v>
                </c:pt>
                <c:pt idx="791">
                  <c:v>-2.6502479999999999</c:v>
                </c:pt>
                <c:pt idx="792">
                  <c:v>-2.6523880000000002</c:v>
                </c:pt>
                <c:pt idx="793">
                  <c:v>-2.6549969999999998</c:v>
                </c:pt>
                <c:pt idx="794">
                  <c:v>-2.657794</c:v>
                </c:pt>
                <c:pt idx="795">
                  <c:v>-2.6603729999999999</c:v>
                </c:pt>
                <c:pt idx="796">
                  <c:v>-2.663611</c:v>
                </c:pt>
                <c:pt idx="797">
                  <c:v>-2.6666449999999999</c:v>
                </c:pt>
                <c:pt idx="798">
                  <c:v>-2.6697129999999998</c:v>
                </c:pt>
                <c:pt idx="799">
                  <c:v>-2.672752</c:v>
                </c:pt>
                <c:pt idx="800">
                  <c:v>-2.6759719999999998</c:v>
                </c:pt>
                <c:pt idx="801">
                  <c:v>-2.6793779999999998</c:v>
                </c:pt>
                <c:pt idx="802">
                  <c:v>-2.6826949999999998</c:v>
                </c:pt>
                <c:pt idx="803">
                  <c:v>-2.6865009999999998</c:v>
                </c:pt>
                <c:pt idx="804">
                  <c:v>-2.6897060000000002</c:v>
                </c:pt>
                <c:pt idx="805">
                  <c:v>-2.6925210000000002</c:v>
                </c:pt>
                <c:pt idx="806">
                  <c:v>-2.694896</c:v>
                </c:pt>
                <c:pt idx="807">
                  <c:v>-2.6971340000000001</c:v>
                </c:pt>
                <c:pt idx="808">
                  <c:v>-2.699052</c:v>
                </c:pt>
                <c:pt idx="809">
                  <c:v>-2.7017479999999998</c:v>
                </c:pt>
                <c:pt idx="810">
                  <c:v>-2.7044630000000001</c:v>
                </c:pt>
                <c:pt idx="811">
                  <c:v>-2.7066840000000001</c:v>
                </c:pt>
                <c:pt idx="812">
                  <c:v>-2.7089789999999998</c:v>
                </c:pt>
                <c:pt idx="813">
                  <c:v>-2.7112569999999998</c:v>
                </c:pt>
                <c:pt idx="814">
                  <c:v>-2.713298</c:v>
                </c:pt>
                <c:pt idx="815">
                  <c:v>-2.7162850000000001</c:v>
                </c:pt>
                <c:pt idx="816">
                  <c:v>-2.7193879999999999</c:v>
                </c:pt>
                <c:pt idx="817">
                  <c:v>-2.7218689999999999</c:v>
                </c:pt>
                <c:pt idx="818">
                  <c:v>-2.7241580000000001</c:v>
                </c:pt>
                <c:pt idx="819">
                  <c:v>-2.7268870000000001</c:v>
                </c:pt>
                <c:pt idx="820">
                  <c:v>-2.7300059999999999</c:v>
                </c:pt>
                <c:pt idx="821">
                  <c:v>-2.7333630000000002</c:v>
                </c:pt>
                <c:pt idx="822">
                  <c:v>-2.7364730000000002</c:v>
                </c:pt>
                <c:pt idx="823">
                  <c:v>-2.7395450000000001</c:v>
                </c:pt>
                <c:pt idx="824">
                  <c:v>-2.7428970000000001</c:v>
                </c:pt>
                <c:pt idx="825">
                  <c:v>-2.7462240000000002</c:v>
                </c:pt>
                <c:pt idx="826">
                  <c:v>-2.7488199999999998</c:v>
                </c:pt>
                <c:pt idx="827">
                  <c:v>-2.7509190000000001</c:v>
                </c:pt>
                <c:pt idx="828">
                  <c:v>-2.7537880000000001</c:v>
                </c:pt>
                <c:pt idx="829">
                  <c:v>-2.7565650000000002</c:v>
                </c:pt>
                <c:pt idx="830">
                  <c:v>-2.759023</c:v>
                </c:pt>
                <c:pt idx="831">
                  <c:v>-2.761698</c:v>
                </c:pt>
                <c:pt idx="832">
                  <c:v>-2.764122</c:v>
                </c:pt>
                <c:pt idx="833">
                  <c:v>-2.7661020000000001</c:v>
                </c:pt>
                <c:pt idx="834">
                  <c:v>-2.7687750000000002</c:v>
                </c:pt>
                <c:pt idx="835">
                  <c:v>-2.7724489999999999</c:v>
                </c:pt>
                <c:pt idx="836">
                  <c:v>-2.7752590000000001</c:v>
                </c:pt>
                <c:pt idx="837">
                  <c:v>-2.777196</c:v>
                </c:pt>
                <c:pt idx="838">
                  <c:v>-2.7800609999999999</c:v>
                </c:pt>
                <c:pt idx="839">
                  <c:v>-2.782578</c:v>
                </c:pt>
                <c:pt idx="840">
                  <c:v>-2.7845689999999998</c:v>
                </c:pt>
                <c:pt idx="841">
                  <c:v>-2.7873679999999998</c:v>
                </c:pt>
                <c:pt idx="842">
                  <c:v>-2.790556</c:v>
                </c:pt>
                <c:pt idx="843">
                  <c:v>-2.7932419999999998</c:v>
                </c:pt>
                <c:pt idx="844">
                  <c:v>-2.7959149999999999</c:v>
                </c:pt>
                <c:pt idx="845">
                  <c:v>-2.7989130000000002</c:v>
                </c:pt>
                <c:pt idx="846">
                  <c:v>-2.8013759999999999</c:v>
                </c:pt>
                <c:pt idx="847">
                  <c:v>-2.8036799999999999</c:v>
                </c:pt>
                <c:pt idx="848">
                  <c:v>-2.806673</c:v>
                </c:pt>
                <c:pt idx="849">
                  <c:v>-2.8099970000000001</c:v>
                </c:pt>
                <c:pt idx="850">
                  <c:v>-2.812452</c:v>
                </c:pt>
                <c:pt idx="851">
                  <c:v>-2.8152159999999999</c:v>
                </c:pt>
                <c:pt idx="852">
                  <c:v>-2.8186019999999998</c:v>
                </c:pt>
                <c:pt idx="853">
                  <c:v>-2.8215129999999999</c:v>
                </c:pt>
                <c:pt idx="854">
                  <c:v>-2.8240750000000001</c:v>
                </c:pt>
                <c:pt idx="855">
                  <c:v>-2.8264369999999999</c:v>
                </c:pt>
                <c:pt idx="856">
                  <c:v>-2.8283719999999999</c:v>
                </c:pt>
                <c:pt idx="857">
                  <c:v>-2.8305180000000001</c:v>
                </c:pt>
                <c:pt idx="858">
                  <c:v>-2.8332269999999999</c:v>
                </c:pt>
                <c:pt idx="859">
                  <c:v>-2.8357320000000001</c:v>
                </c:pt>
                <c:pt idx="860">
                  <c:v>-2.8385370000000001</c:v>
                </c:pt>
                <c:pt idx="861">
                  <c:v>-2.8409119999999999</c:v>
                </c:pt>
                <c:pt idx="862">
                  <c:v>-2.8432759999999999</c:v>
                </c:pt>
                <c:pt idx="863">
                  <c:v>-2.8464489999999998</c:v>
                </c:pt>
                <c:pt idx="864">
                  <c:v>-2.850085</c:v>
                </c:pt>
                <c:pt idx="865">
                  <c:v>-2.852589</c:v>
                </c:pt>
                <c:pt idx="866">
                  <c:v>-2.8548179999999999</c:v>
                </c:pt>
                <c:pt idx="867">
                  <c:v>-2.8577319999999999</c:v>
                </c:pt>
                <c:pt idx="868">
                  <c:v>-2.8600620000000001</c:v>
                </c:pt>
                <c:pt idx="869">
                  <c:v>-2.862641</c:v>
                </c:pt>
                <c:pt idx="870">
                  <c:v>-2.865002</c:v>
                </c:pt>
                <c:pt idx="871">
                  <c:v>-2.8671099999999998</c:v>
                </c:pt>
                <c:pt idx="872">
                  <c:v>-2.8691789999999999</c:v>
                </c:pt>
                <c:pt idx="873">
                  <c:v>-2.871661</c:v>
                </c:pt>
                <c:pt idx="874">
                  <c:v>-2.8742740000000002</c:v>
                </c:pt>
                <c:pt idx="875">
                  <c:v>-2.8769089999999999</c:v>
                </c:pt>
                <c:pt idx="876">
                  <c:v>-2.879839</c:v>
                </c:pt>
                <c:pt idx="877">
                  <c:v>-2.8823099999999999</c:v>
                </c:pt>
                <c:pt idx="878">
                  <c:v>-2.8845740000000002</c:v>
                </c:pt>
                <c:pt idx="879">
                  <c:v>-2.887426</c:v>
                </c:pt>
                <c:pt idx="880">
                  <c:v>-2.8902079999999999</c:v>
                </c:pt>
                <c:pt idx="881">
                  <c:v>-2.8925360000000002</c:v>
                </c:pt>
                <c:pt idx="882">
                  <c:v>-2.8953609999999999</c:v>
                </c:pt>
                <c:pt idx="883">
                  <c:v>-2.8981970000000001</c:v>
                </c:pt>
                <c:pt idx="884">
                  <c:v>-2.9005169999999998</c:v>
                </c:pt>
                <c:pt idx="885">
                  <c:v>-2.9025029999999998</c:v>
                </c:pt>
                <c:pt idx="886">
                  <c:v>-2.906012</c:v>
                </c:pt>
                <c:pt idx="887">
                  <c:v>-2.909224</c:v>
                </c:pt>
                <c:pt idx="888">
                  <c:v>-2.9118529999999998</c:v>
                </c:pt>
                <c:pt idx="889">
                  <c:v>-2.9144519999999998</c:v>
                </c:pt>
                <c:pt idx="890">
                  <c:v>-2.916995</c:v>
                </c:pt>
                <c:pt idx="891">
                  <c:v>-2.9193539999999998</c:v>
                </c:pt>
                <c:pt idx="892">
                  <c:v>-2.9225240000000001</c:v>
                </c:pt>
                <c:pt idx="893">
                  <c:v>-2.9256440000000001</c:v>
                </c:pt>
                <c:pt idx="894">
                  <c:v>-2.9279600000000001</c:v>
                </c:pt>
                <c:pt idx="895">
                  <c:v>-2.930129</c:v>
                </c:pt>
                <c:pt idx="896">
                  <c:v>-2.9325830000000002</c:v>
                </c:pt>
                <c:pt idx="897">
                  <c:v>-2.9346920000000001</c:v>
                </c:pt>
                <c:pt idx="898">
                  <c:v>-2.9376709999999999</c:v>
                </c:pt>
                <c:pt idx="899">
                  <c:v>-2.940439</c:v>
                </c:pt>
                <c:pt idx="900">
                  <c:v>-2.9439869999999999</c:v>
                </c:pt>
                <c:pt idx="901">
                  <c:v>-2.9469020000000001</c:v>
                </c:pt>
                <c:pt idx="902">
                  <c:v>-2.948966</c:v>
                </c:pt>
                <c:pt idx="903">
                  <c:v>-2.9503020000000002</c:v>
                </c:pt>
                <c:pt idx="904">
                  <c:v>-2.951689</c:v>
                </c:pt>
                <c:pt idx="905">
                  <c:v>-2.954523</c:v>
                </c:pt>
                <c:pt idx="906">
                  <c:v>-2.9580649999999999</c:v>
                </c:pt>
                <c:pt idx="907">
                  <c:v>-2.9617710000000002</c:v>
                </c:pt>
                <c:pt idx="908">
                  <c:v>-2.9645899999999998</c:v>
                </c:pt>
                <c:pt idx="909">
                  <c:v>-2.9675750000000001</c:v>
                </c:pt>
                <c:pt idx="910">
                  <c:v>-2.9703379999999999</c:v>
                </c:pt>
                <c:pt idx="911">
                  <c:v>-2.9729719999999999</c:v>
                </c:pt>
                <c:pt idx="912">
                  <c:v>-2.975816</c:v>
                </c:pt>
                <c:pt idx="913">
                  <c:v>-2.9783529999999998</c:v>
                </c:pt>
                <c:pt idx="914">
                  <c:v>-2.980661</c:v>
                </c:pt>
                <c:pt idx="915">
                  <c:v>-2.9822250000000001</c:v>
                </c:pt>
                <c:pt idx="916">
                  <c:v>-2.984499</c:v>
                </c:pt>
                <c:pt idx="917">
                  <c:v>-2.9868399999999999</c:v>
                </c:pt>
                <c:pt idx="918">
                  <c:v>-2.989646</c:v>
                </c:pt>
                <c:pt idx="919">
                  <c:v>-2.9914719999999999</c:v>
                </c:pt>
                <c:pt idx="920">
                  <c:v>-2.9939490000000002</c:v>
                </c:pt>
                <c:pt idx="921">
                  <c:v>-2.9969009999999998</c:v>
                </c:pt>
                <c:pt idx="922">
                  <c:v>-2.9988630000000001</c:v>
                </c:pt>
                <c:pt idx="923">
                  <c:v>-3.000826</c:v>
                </c:pt>
                <c:pt idx="924">
                  <c:v>-3.0030459999999999</c:v>
                </c:pt>
                <c:pt idx="925">
                  <c:v>-3.0059849999999999</c:v>
                </c:pt>
                <c:pt idx="926">
                  <c:v>-3.0082049999999998</c:v>
                </c:pt>
                <c:pt idx="927">
                  <c:v>-3.0105879999999998</c:v>
                </c:pt>
                <c:pt idx="928">
                  <c:v>-3.0132110000000001</c:v>
                </c:pt>
                <c:pt idx="929">
                  <c:v>-3.015136</c:v>
                </c:pt>
                <c:pt idx="930">
                  <c:v>-3.0168460000000001</c:v>
                </c:pt>
                <c:pt idx="931">
                  <c:v>-3.0188449999999998</c:v>
                </c:pt>
                <c:pt idx="932">
                  <c:v>-3.021134</c:v>
                </c:pt>
                <c:pt idx="933">
                  <c:v>-3.0236610000000002</c:v>
                </c:pt>
                <c:pt idx="934">
                  <c:v>-3.0260600000000002</c:v>
                </c:pt>
                <c:pt idx="935">
                  <c:v>-3.027844</c:v>
                </c:pt>
                <c:pt idx="936">
                  <c:v>-3.0289579999999998</c:v>
                </c:pt>
                <c:pt idx="937">
                  <c:v>-3.031107</c:v>
                </c:pt>
                <c:pt idx="938">
                  <c:v>-3.0328970000000002</c:v>
                </c:pt>
                <c:pt idx="939">
                  <c:v>-3.034532</c:v>
                </c:pt>
                <c:pt idx="940">
                  <c:v>-3.0367730000000002</c:v>
                </c:pt>
                <c:pt idx="941">
                  <c:v>-3.039434</c:v>
                </c:pt>
                <c:pt idx="942">
                  <c:v>-3.0414729999999999</c:v>
                </c:pt>
                <c:pt idx="943">
                  <c:v>-3.0430470000000001</c:v>
                </c:pt>
                <c:pt idx="944">
                  <c:v>-3.0448050000000002</c:v>
                </c:pt>
                <c:pt idx="945">
                  <c:v>-3.0469200000000001</c:v>
                </c:pt>
                <c:pt idx="946">
                  <c:v>-3.0484290000000001</c:v>
                </c:pt>
                <c:pt idx="947">
                  <c:v>-3.05023</c:v>
                </c:pt>
                <c:pt idx="948">
                  <c:v>-3.0514549999999998</c:v>
                </c:pt>
                <c:pt idx="949">
                  <c:v>-3.0525730000000002</c:v>
                </c:pt>
                <c:pt idx="950">
                  <c:v>-3.0532620000000001</c:v>
                </c:pt>
                <c:pt idx="951">
                  <c:v>-3.0546319999999998</c:v>
                </c:pt>
                <c:pt idx="952">
                  <c:v>-3.0565869999999999</c:v>
                </c:pt>
                <c:pt idx="953">
                  <c:v>-3.0584699999999998</c:v>
                </c:pt>
                <c:pt idx="954">
                  <c:v>-3.0617589999999999</c:v>
                </c:pt>
                <c:pt idx="955">
                  <c:v>-3.0642170000000002</c:v>
                </c:pt>
                <c:pt idx="956">
                  <c:v>-3.0671889999999999</c:v>
                </c:pt>
                <c:pt idx="957">
                  <c:v>-3.0690300000000001</c:v>
                </c:pt>
                <c:pt idx="958">
                  <c:v>-3.0707909999999998</c:v>
                </c:pt>
                <c:pt idx="959">
                  <c:v>-3.0731419999999998</c:v>
                </c:pt>
                <c:pt idx="960">
                  <c:v>-3.0753810000000001</c:v>
                </c:pt>
                <c:pt idx="961">
                  <c:v>-3.077731</c:v>
                </c:pt>
                <c:pt idx="962">
                  <c:v>-3.0800890000000001</c:v>
                </c:pt>
                <c:pt idx="963">
                  <c:v>-3.0815860000000002</c:v>
                </c:pt>
                <c:pt idx="964">
                  <c:v>-3.0827270000000002</c:v>
                </c:pt>
                <c:pt idx="965">
                  <c:v>-3.0851350000000002</c:v>
                </c:pt>
                <c:pt idx="966">
                  <c:v>-3.0874820000000001</c:v>
                </c:pt>
                <c:pt idx="967">
                  <c:v>-3.0900949999999998</c:v>
                </c:pt>
                <c:pt idx="968">
                  <c:v>-3.0916060000000001</c:v>
                </c:pt>
                <c:pt idx="969">
                  <c:v>-3.0948099999999998</c:v>
                </c:pt>
                <c:pt idx="970">
                  <c:v>-3.0971320000000002</c:v>
                </c:pt>
                <c:pt idx="971">
                  <c:v>-3.0996060000000001</c:v>
                </c:pt>
                <c:pt idx="972">
                  <c:v>-3.1018819999999998</c:v>
                </c:pt>
                <c:pt idx="973">
                  <c:v>-3.1047709999999999</c:v>
                </c:pt>
                <c:pt idx="974">
                  <c:v>-3.1073200000000001</c:v>
                </c:pt>
                <c:pt idx="975">
                  <c:v>-3.1088969999999998</c:v>
                </c:pt>
                <c:pt idx="976">
                  <c:v>-3.110662</c:v>
                </c:pt>
                <c:pt idx="977">
                  <c:v>-3.1131340000000001</c:v>
                </c:pt>
                <c:pt idx="978">
                  <c:v>-3.115526</c:v>
                </c:pt>
                <c:pt idx="979">
                  <c:v>-3.118115</c:v>
                </c:pt>
                <c:pt idx="980">
                  <c:v>-3.1200269999999999</c:v>
                </c:pt>
                <c:pt idx="981">
                  <c:v>-3.1226660000000002</c:v>
                </c:pt>
                <c:pt idx="982">
                  <c:v>-3.1244580000000002</c:v>
                </c:pt>
                <c:pt idx="983">
                  <c:v>-3.1265580000000002</c:v>
                </c:pt>
                <c:pt idx="984">
                  <c:v>-3.1295839999999999</c:v>
                </c:pt>
                <c:pt idx="985">
                  <c:v>-3.131373</c:v>
                </c:pt>
                <c:pt idx="986">
                  <c:v>-3.1340349999999999</c:v>
                </c:pt>
                <c:pt idx="987">
                  <c:v>-3.135427</c:v>
                </c:pt>
                <c:pt idx="988">
                  <c:v>-3.1380129999999999</c:v>
                </c:pt>
                <c:pt idx="989">
                  <c:v>-3.1404480000000001</c:v>
                </c:pt>
                <c:pt idx="990">
                  <c:v>-3.1421049999999999</c:v>
                </c:pt>
                <c:pt idx="991">
                  <c:v>-3.1434359999999999</c:v>
                </c:pt>
                <c:pt idx="992">
                  <c:v>-3.1445099999999999</c:v>
                </c:pt>
                <c:pt idx="993">
                  <c:v>-3.146363</c:v>
                </c:pt>
                <c:pt idx="994">
                  <c:v>-3.1475439999999999</c:v>
                </c:pt>
                <c:pt idx="995">
                  <c:v>-3.1492990000000001</c:v>
                </c:pt>
                <c:pt idx="996">
                  <c:v>-3.1520160000000002</c:v>
                </c:pt>
                <c:pt idx="997">
                  <c:v>-3.154954</c:v>
                </c:pt>
                <c:pt idx="998">
                  <c:v>-3.156892</c:v>
                </c:pt>
                <c:pt idx="999">
                  <c:v>-3.158906</c:v>
                </c:pt>
                <c:pt idx="1000">
                  <c:v>-3.161114</c:v>
                </c:pt>
                <c:pt idx="1001">
                  <c:v>-3.1626259999999999</c:v>
                </c:pt>
                <c:pt idx="1002">
                  <c:v>-3.1640470000000001</c:v>
                </c:pt>
                <c:pt idx="1003">
                  <c:v>-3.1654979999999999</c:v>
                </c:pt>
                <c:pt idx="1004">
                  <c:v>-3.1652930000000001</c:v>
                </c:pt>
                <c:pt idx="1005">
                  <c:v>-3.1659600000000001</c:v>
                </c:pt>
                <c:pt idx="1006">
                  <c:v>-3.1664479999999999</c:v>
                </c:pt>
                <c:pt idx="1007">
                  <c:v>-3.1678760000000001</c:v>
                </c:pt>
                <c:pt idx="1008">
                  <c:v>-3.1691989999999999</c:v>
                </c:pt>
                <c:pt idx="1009">
                  <c:v>-3.1695120000000001</c:v>
                </c:pt>
                <c:pt idx="1010">
                  <c:v>-3.1698729999999999</c:v>
                </c:pt>
                <c:pt idx="1011">
                  <c:v>-3.169835</c:v>
                </c:pt>
                <c:pt idx="1012">
                  <c:v>-3.1718890000000002</c:v>
                </c:pt>
                <c:pt idx="1013">
                  <c:v>-3.1735669999999998</c:v>
                </c:pt>
                <c:pt idx="1014">
                  <c:v>-3.1753650000000002</c:v>
                </c:pt>
                <c:pt idx="1015">
                  <c:v>-3.1772269999999998</c:v>
                </c:pt>
                <c:pt idx="1016">
                  <c:v>-3.1797580000000001</c:v>
                </c:pt>
                <c:pt idx="1017">
                  <c:v>-3.1815920000000002</c:v>
                </c:pt>
                <c:pt idx="1018">
                  <c:v>-3.182839</c:v>
                </c:pt>
                <c:pt idx="1019">
                  <c:v>-3.1842800000000002</c:v>
                </c:pt>
                <c:pt idx="1020">
                  <c:v>-3.1855419999999999</c:v>
                </c:pt>
                <c:pt idx="1021">
                  <c:v>-3.1866910000000002</c:v>
                </c:pt>
                <c:pt idx="1022">
                  <c:v>-3.1886359999999998</c:v>
                </c:pt>
                <c:pt idx="1023">
                  <c:v>-3.1895980000000002</c:v>
                </c:pt>
                <c:pt idx="1024">
                  <c:v>-3.1900940000000002</c:v>
                </c:pt>
                <c:pt idx="1025">
                  <c:v>-3.1908889999999999</c:v>
                </c:pt>
                <c:pt idx="1026">
                  <c:v>-3.1919840000000002</c:v>
                </c:pt>
                <c:pt idx="1027">
                  <c:v>-3.1936369999999998</c:v>
                </c:pt>
                <c:pt idx="1028">
                  <c:v>-3.1943570000000001</c:v>
                </c:pt>
                <c:pt idx="1029">
                  <c:v>-3.1957439999999999</c:v>
                </c:pt>
                <c:pt idx="1030">
                  <c:v>-3.1975229999999999</c:v>
                </c:pt>
                <c:pt idx="1031">
                  <c:v>-3.1987730000000001</c:v>
                </c:pt>
                <c:pt idx="1032">
                  <c:v>-3.20051</c:v>
                </c:pt>
                <c:pt idx="1033">
                  <c:v>-3.20166</c:v>
                </c:pt>
                <c:pt idx="1034">
                  <c:v>-3.2025950000000001</c:v>
                </c:pt>
                <c:pt idx="1035">
                  <c:v>-3.20417</c:v>
                </c:pt>
                <c:pt idx="1036">
                  <c:v>-3.2045520000000001</c:v>
                </c:pt>
                <c:pt idx="1037">
                  <c:v>-3.206121</c:v>
                </c:pt>
                <c:pt idx="1038">
                  <c:v>-3.2074349999999998</c:v>
                </c:pt>
                <c:pt idx="1039">
                  <c:v>-3.2089449999999999</c:v>
                </c:pt>
                <c:pt idx="1040">
                  <c:v>-3.2107480000000002</c:v>
                </c:pt>
                <c:pt idx="1041">
                  <c:v>-3.2127240000000001</c:v>
                </c:pt>
                <c:pt idx="1042">
                  <c:v>-3.214315</c:v>
                </c:pt>
                <c:pt idx="1043">
                  <c:v>-3.2147950000000001</c:v>
                </c:pt>
                <c:pt idx="1044">
                  <c:v>-3.217114</c:v>
                </c:pt>
                <c:pt idx="1045">
                  <c:v>-3.2188370000000002</c:v>
                </c:pt>
                <c:pt idx="1046">
                  <c:v>-3.2190979999999998</c:v>
                </c:pt>
                <c:pt idx="1047">
                  <c:v>-3.220205</c:v>
                </c:pt>
                <c:pt idx="1048">
                  <c:v>-3.221625</c:v>
                </c:pt>
                <c:pt idx="1049">
                  <c:v>-3.2229990000000002</c:v>
                </c:pt>
                <c:pt idx="1050">
                  <c:v>-3.2239200000000001</c:v>
                </c:pt>
                <c:pt idx="1051">
                  <c:v>-3.2253129999999999</c:v>
                </c:pt>
                <c:pt idx="1052">
                  <c:v>-3.2270859999999999</c:v>
                </c:pt>
                <c:pt idx="1053">
                  <c:v>-3.2286199999999998</c:v>
                </c:pt>
                <c:pt idx="1054">
                  <c:v>-3.23082</c:v>
                </c:pt>
                <c:pt idx="1055">
                  <c:v>-3.2321689999999998</c:v>
                </c:pt>
                <c:pt idx="1056">
                  <c:v>-3.2327889999999999</c:v>
                </c:pt>
                <c:pt idx="1057">
                  <c:v>-3.2343570000000001</c:v>
                </c:pt>
                <c:pt idx="1058">
                  <c:v>-3.2359619999999998</c:v>
                </c:pt>
                <c:pt idx="1059">
                  <c:v>-3.237568</c:v>
                </c:pt>
                <c:pt idx="1060">
                  <c:v>-3.2388479999999999</c:v>
                </c:pt>
                <c:pt idx="1061">
                  <c:v>-3.2413829999999999</c:v>
                </c:pt>
                <c:pt idx="1062">
                  <c:v>-3.242219</c:v>
                </c:pt>
                <c:pt idx="1063">
                  <c:v>-3.2437369999999999</c:v>
                </c:pt>
                <c:pt idx="1064">
                  <c:v>-3.2445010000000001</c:v>
                </c:pt>
                <c:pt idx="1065">
                  <c:v>-3.2450269999999999</c:v>
                </c:pt>
                <c:pt idx="1066">
                  <c:v>-3.2456610000000001</c:v>
                </c:pt>
                <c:pt idx="1067">
                  <c:v>-3.2468219999999999</c:v>
                </c:pt>
                <c:pt idx="1068">
                  <c:v>-3.2482540000000002</c:v>
                </c:pt>
                <c:pt idx="1069">
                  <c:v>-3.2495449999999999</c:v>
                </c:pt>
                <c:pt idx="1070">
                  <c:v>-3.2518660000000001</c:v>
                </c:pt>
                <c:pt idx="1071">
                  <c:v>-3.2522540000000002</c:v>
                </c:pt>
                <c:pt idx="1072">
                  <c:v>-3.253047</c:v>
                </c:pt>
                <c:pt idx="1073">
                  <c:v>-3.2539560000000001</c:v>
                </c:pt>
                <c:pt idx="1074">
                  <c:v>-3.2558240000000001</c:v>
                </c:pt>
                <c:pt idx="1075">
                  <c:v>-3.2582080000000002</c:v>
                </c:pt>
                <c:pt idx="1076">
                  <c:v>-3.2602009999999999</c:v>
                </c:pt>
                <c:pt idx="1077">
                  <c:v>-3.2616339999999999</c:v>
                </c:pt>
                <c:pt idx="1078">
                  <c:v>-3.2634059999999998</c:v>
                </c:pt>
                <c:pt idx="1079">
                  <c:v>-3.2655069999999999</c:v>
                </c:pt>
                <c:pt idx="1080">
                  <c:v>-3.2673239999999999</c:v>
                </c:pt>
                <c:pt idx="1081">
                  <c:v>-3.2694830000000001</c:v>
                </c:pt>
                <c:pt idx="1082">
                  <c:v>-3.270448</c:v>
                </c:pt>
                <c:pt idx="1083">
                  <c:v>-3.271274</c:v>
                </c:pt>
                <c:pt idx="1084">
                  <c:v>-3.2725780000000002</c:v>
                </c:pt>
                <c:pt idx="1085">
                  <c:v>-3.2745950000000001</c:v>
                </c:pt>
                <c:pt idx="1086">
                  <c:v>-3.2769379999999999</c:v>
                </c:pt>
                <c:pt idx="1087">
                  <c:v>-3.278559</c:v>
                </c:pt>
                <c:pt idx="1088">
                  <c:v>-3.2803390000000001</c:v>
                </c:pt>
                <c:pt idx="1089">
                  <c:v>-3.2818900000000002</c:v>
                </c:pt>
                <c:pt idx="1090">
                  <c:v>-3.2828119999999998</c:v>
                </c:pt>
                <c:pt idx="1091">
                  <c:v>-3.2842669999999998</c:v>
                </c:pt>
                <c:pt idx="1092">
                  <c:v>-3.2861859999999998</c:v>
                </c:pt>
                <c:pt idx="1093">
                  <c:v>-3.2889889999999999</c:v>
                </c:pt>
                <c:pt idx="1094">
                  <c:v>-3.290956</c:v>
                </c:pt>
                <c:pt idx="1095">
                  <c:v>-3.2926449999999998</c:v>
                </c:pt>
                <c:pt idx="1096">
                  <c:v>-3.294441</c:v>
                </c:pt>
                <c:pt idx="1097">
                  <c:v>-3.2964349999999998</c:v>
                </c:pt>
                <c:pt idx="1098">
                  <c:v>-3.2982819999999999</c:v>
                </c:pt>
                <c:pt idx="1099">
                  <c:v>-3.2996340000000002</c:v>
                </c:pt>
                <c:pt idx="1100">
                  <c:v>-3.3010139999999999</c:v>
                </c:pt>
                <c:pt idx="1101">
                  <c:v>-3.3025350000000002</c:v>
                </c:pt>
                <c:pt idx="1102">
                  <c:v>-3.3032620000000001</c:v>
                </c:pt>
                <c:pt idx="1103">
                  <c:v>-3.3051979999999999</c:v>
                </c:pt>
                <c:pt idx="1104">
                  <c:v>-3.307992</c:v>
                </c:pt>
                <c:pt idx="1105">
                  <c:v>-3.3105199999999999</c:v>
                </c:pt>
                <c:pt idx="1106">
                  <c:v>-3.312999</c:v>
                </c:pt>
                <c:pt idx="1107">
                  <c:v>-3.3144849999999999</c:v>
                </c:pt>
                <c:pt idx="1108">
                  <c:v>-3.3162729999999998</c:v>
                </c:pt>
                <c:pt idx="1109">
                  <c:v>-3.3186040000000001</c:v>
                </c:pt>
                <c:pt idx="1110">
                  <c:v>-3.3205680000000002</c:v>
                </c:pt>
                <c:pt idx="1111">
                  <c:v>-3.3212769999999998</c:v>
                </c:pt>
                <c:pt idx="1112">
                  <c:v>-3.3220770000000002</c:v>
                </c:pt>
                <c:pt idx="1113">
                  <c:v>-3.3238150000000002</c:v>
                </c:pt>
                <c:pt idx="1114">
                  <c:v>-3.3260329999999998</c:v>
                </c:pt>
                <c:pt idx="1115">
                  <c:v>-3.3283429999999998</c:v>
                </c:pt>
                <c:pt idx="1116">
                  <c:v>-3.3302390000000002</c:v>
                </c:pt>
                <c:pt idx="1117">
                  <c:v>-3.3320750000000001</c:v>
                </c:pt>
                <c:pt idx="1118">
                  <c:v>-3.3337940000000001</c:v>
                </c:pt>
                <c:pt idx="1119">
                  <c:v>-3.3350460000000002</c:v>
                </c:pt>
                <c:pt idx="1120">
                  <c:v>-3.3357540000000001</c:v>
                </c:pt>
                <c:pt idx="1121">
                  <c:v>-3.337075</c:v>
                </c:pt>
                <c:pt idx="1122">
                  <c:v>-3.3385750000000001</c:v>
                </c:pt>
                <c:pt idx="1123">
                  <c:v>-3.3393290000000002</c:v>
                </c:pt>
                <c:pt idx="1124">
                  <c:v>-3.3405459999999998</c:v>
                </c:pt>
                <c:pt idx="1125">
                  <c:v>-3.3412160000000002</c:v>
                </c:pt>
                <c:pt idx="1126">
                  <c:v>-3.3424330000000002</c:v>
                </c:pt>
                <c:pt idx="1127">
                  <c:v>-3.3433359999999999</c:v>
                </c:pt>
                <c:pt idx="1128">
                  <c:v>-3.3442620000000001</c:v>
                </c:pt>
                <c:pt idx="1129">
                  <c:v>-3.345218</c:v>
                </c:pt>
                <c:pt idx="1130">
                  <c:v>-3.3460429999999999</c:v>
                </c:pt>
                <c:pt idx="1131">
                  <c:v>-3.3467440000000002</c:v>
                </c:pt>
                <c:pt idx="1132">
                  <c:v>-3.348795</c:v>
                </c:pt>
                <c:pt idx="1133">
                  <c:v>-3.3508589999999998</c:v>
                </c:pt>
                <c:pt idx="1134">
                  <c:v>-3.3520180000000002</c:v>
                </c:pt>
                <c:pt idx="1135">
                  <c:v>-3.3529580000000001</c:v>
                </c:pt>
                <c:pt idx="1136">
                  <c:v>-3.3541409999999998</c:v>
                </c:pt>
                <c:pt idx="1137">
                  <c:v>-3.355788</c:v>
                </c:pt>
                <c:pt idx="1138">
                  <c:v>-3.3575059999999999</c:v>
                </c:pt>
                <c:pt idx="1139">
                  <c:v>-3.3592960000000001</c:v>
                </c:pt>
                <c:pt idx="1140">
                  <c:v>-3.3619340000000002</c:v>
                </c:pt>
                <c:pt idx="1141">
                  <c:v>-3.3642080000000001</c:v>
                </c:pt>
                <c:pt idx="1142">
                  <c:v>-3.3657460000000001</c:v>
                </c:pt>
                <c:pt idx="1143">
                  <c:v>-3.3668429999999998</c:v>
                </c:pt>
                <c:pt idx="1144">
                  <c:v>-3.367677</c:v>
                </c:pt>
                <c:pt idx="1145">
                  <c:v>-3.3686069999999999</c:v>
                </c:pt>
                <c:pt idx="1146">
                  <c:v>-3.369901</c:v>
                </c:pt>
                <c:pt idx="1147">
                  <c:v>-3.370708</c:v>
                </c:pt>
                <c:pt idx="1148">
                  <c:v>-3.3716140000000001</c:v>
                </c:pt>
                <c:pt idx="1149">
                  <c:v>-3.373135</c:v>
                </c:pt>
                <c:pt idx="1150">
                  <c:v>-3.374825</c:v>
                </c:pt>
                <c:pt idx="1151">
                  <c:v>-3.3765610000000001</c:v>
                </c:pt>
                <c:pt idx="1152">
                  <c:v>-3.378336</c:v>
                </c:pt>
                <c:pt idx="1153">
                  <c:v>-3.3794360000000001</c:v>
                </c:pt>
                <c:pt idx="1154">
                  <c:v>-3.380163</c:v>
                </c:pt>
                <c:pt idx="1155">
                  <c:v>-3.3810190000000002</c:v>
                </c:pt>
                <c:pt idx="1156">
                  <c:v>-3.3819819999999998</c:v>
                </c:pt>
                <c:pt idx="1157">
                  <c:v>-3.3832089999999999</c:v>
                </c:pt>
                <c:pt idx="1158">
                  <c:v>-3.384287</c:v>
                </c:pt>
                <c:pt idx="1159">
                  <c:v>-3.3847290000000001</c:v>
                </c:pt>
                <c:pt idx="1160">
                  <c:v>-3.3858290000000002</c:v>
                </c:pt>
                <c:pt idx="1161">
                  <c:v>-3.387775</c:v>
                </c:pt>
                <c:pt idx="1162">
                  <c:v>-3.389335</c:v>
                </c:pt>
                <c:pt idx="1163">
                  <c:v>-3.3900160000000001</c:v>
                </c:pt>
                <c:pt idx="1164">
                  <c:v>-3.3911539999999998</c:v>
                </c:pt>
                <c:pt idx="1165">
                  <c:v>-3.3923960000000002</c:v>
                </c:pt>
                <c:pt idx="1166">
                  <c:v>-3.3933629999999999</c:v>
                </c:pt>
                <c:pt idx="1167">
                  <c:v>-3.3942040000000002</c:v>
                </c:pt>
                <c:pt idx="1168">
                  <c:v>-3.3948719999999999</c:v>
                </c:pt>
                <c:pt idx="1169">
                  <c:v>-3.39561</c:v>
                </c:pt>
                <c:pt idx="1170">
                  <c:v>-3.397027</c:v>
                </c:pt>
                <c:pt idx="1171">
                  <c:v>-3.3980450000000002</c:v>
                </c:pt>
                <c:pt idx="1172">
                  <c:v>-3.3991509999999998</c:v>
                </c:pt>
                <c:pt idx="1173">
                  <c:v>-3.4014009999999999</c:v>
                </c:pt>
                <c:pt idx="1174">
                  <c:v>-3.4032399999999998</c:v>
                </c:pt>
                <c:pt idx="1175">
                  <c:v>-3.404344</c:v>
                </c:pt>
                <c:pt idx="1176">
                  <c:v>-3.4057550000000001</c:v>
                </c:pt>
                <c:pt idx="1177">
                  <c:v>-3.407597</c:v>
                </c:pt>
                <c:pt idx="1178">
                  <c:v>-3.4092660000000001</c:v>
                </c:pt>
                <c:pt idx="1179">
                  <c:v>-3.4104960000000002</c:v>
                </c:pt>
                <c:pt idx="1180">
                  <c:v>-3.4117419999999998</c:v>
                </c:pt>
                <c:pt idx="1181">
                  <c:v>-3.4135049999999998</c:v>
                </c:pt>
                <c:pt idx="1182">
                  <c:v>-3.4147340000000002</c:v>
                </c:pt>
                <c:pt idx="1183">
                  <c:v>-3.416166</c:v>
                </c:pt>
                <c:pt idx="1184">
                  <c:v>-3.4174329999999999</c:v>
                </c:pt>
                <c:pt idx="1185">
                  <c:v>-3.418533</c:v>
                </c:pt>
                <c:pt idx="1186">
                  <c:v>-3.4193259999999999</c:v>
                </c:pt>
                <c:pt idx="1187">
                  <c:v>-3.4197639999999998</c:v>
                </c:pt>
                <c:pt idx="1188">
                  <c:v>-3.4195859999999998</c:v>
                </c:pt>
                <c:pt idx="1189">
                  <c:v>-3.4191980000000002</c:v>
                </c:pt>
                <c:pt idx="1190">
                  <c:v>-3.4184049999999999</c:v>
                </c:pt>
                <c:pt idx="1191">
                  <c:v>-3.418059</c:v>
                </c:pt>
                <c:pt idx="1192">
                  <c:v>-3.4184999999999999</c:v>
                </c:pt>
                <c:pt idx="1193">
                  <c:v>-3.419365</c:v>
                </c:pt>
                <c:pt idx="1194">
                  <c:v>-3.4204599999999998</c:v>
                </c:pt>
                <c:pt idx="1195">
                  <c:v>-3.4212639999999999</c:v>
                </c:pt>
                <c:pt idx="1196">
                  <c:v>-3.4214340000000001</c:v>
                </c:pt>
                <c:pt idx="1197">
                  <c:v>-3.421961</c:v>
                </c:pt>
                <c:pt idx="1198">
                  <c:v>-3.4222229999999998</c:v>
                </c:pt>
                <c:pt idx="1199">
                  <c:v>-3.4230510000000001</c:v>
                </c:pt>
                <c:pt idx="1200">
                  <c:v>-3.423689</c:v>
                </c:pt>
                <c:pt idx="1201">
                  <c:v>-3.4241000000000001</c:v>
                </c:pt>
                <c:pt idx="1202">
                  <c:v>-3.4250470000000002</c:v>
                </c:pt>
                <c:pt idx="1203">
                  <c:v>-3.4364509999999999</c:v>
                </c:pt>
                <c:pt idx="1204">
                  <c:v>-3.4385840000000001</c:v>
                </c:pt>
                <c:pt idx="1205">
                  <c:v>-3.4396969999999998</c:v>
                </c:pt>
                <c:pt idx="1206">
                  <c:v>-3.441389</c:v>
                </c:pt>
                <c:pt idx="1207">
                  <c:v>-3.4423859999999999</c:v>
                </c:pt>
                <c:pt idx="1208">
                  <c:v>-3.44387</c:v>
                </c:pt>
                <c:pt idx="1209">
                  <c:v>-3.444293</c:v>
                </c:pt>
                <c:pt idx="1210">
                  <c:v>-3.4452389999999999</c:v>
                </c:pt>
                <c:pt idx="1211">
                  <c:v>-3.445913</c:v>
                </c:pt>
                <c:pt idx="1212">
                  <c:v>-3.44767</c:v>
                </c:pt>
                <c:pt idx="1213">
                  <c:v>-3.4483730000000001</c:v>
                </c:pt>
                <c:pt idx="1214">
                  <c:v>-3.4490530000000001</c:v>
                </c:pt>
                <c:pt idx="1215">
                  <c:v>-3.4503889999999999</c:v>
                </c:pt>
                <c:pt idx="1216">
                  <c:v>-3.4515389999999999</c:v>
                </c:pt>
                <c:pt idx="1217">
                  <c:v>-3.452718</c:v>
                </c:pt>
                <c:pt idx="1218">
                  <c:v>-3.453948</c:v>
                </c:pt>
                <c:pt idx="1219">
                  <c:v>-3.455149</c:v>
                </c:pt>
                <c:pt idx="1220">
                  <c:v>-3.4557899999999999</c:v>
                </c:pt>
                <c:pt idx="1221">
                  <c:v>-3.4574009999999999</c:v>
                </c:pt>
                <c:pt idx="1222">
                  <c:v>-3.4580950000000001</c:v>
                </c:pt>
                <c:pt idx="1223">
                  <c:v>-3.4606020000000002</c:v>
                </c:pt>
                <c:pt idx="1224">
                  <c:v>-3.461786</c:v>
                </c:pt>
                <c:pt idx="1225">
                  <c:v>-3.4625300000000001</c:v>
                </c:pt>
                <c:pt idx="1226">
                  <c:v>-3.463822</c:v>
                </c:pt>
                <c:pt idx="1227">
                  <c:v>-3.4650919999999998</c:v>
                </c:pt>
                <c:pt idx="1228">
                  <c:v>-3.466367</c:v>
                </c:pt>
                <c:pt idx="1229">
                  <c:v>-3.4668679999999998</c:v>
                </c:pt>
                <c:pt idx="1230">
                  <c:v>-3.4676830000000001</c:v>
                </c:pt>
                <c:pt idx="1231">
                  <c:v>-3.4683139999999999</c:v>
                </c:pt>
                <c:pt idx="1232">
                  <c:v>-3.469722</c:v>
                </c:pt>
                <c:pt idx="1233">
                  <c:v>-3.4717760000000002</c:v>
                </c:pt>
                <c:pt idx="1234">
                  <c:v>-3.474046</c:v>
                </c:pt>
                <c:pt idx="1235">
                  <c:v>-3.4757750000000001</c:v>
                </c:pt>
                <c:pt idx="1236">
                  <c:v>-3.4769749999999999</c:v>
                </c:pt>
                <c:pt idx="1237">
                  <c:v>-3.4789859999999999</c:v>
                </c:pt>
                <c:pt idx="1238">
                  <c:v>-3.4801030000000002</c:v>
                </c:pt>
                <c:pt idx="1239">
                  <c:v>-3.482091</c:v>
                </c:pt>
                <c:pt idx="1240">
                  <c:v>-3.4836309999999999</c:v>
                </c:pt>
                <c:pt idx="1241">
                  <c:v>-3.484648</c:v>
                </c:pt>
                <c:pt idx="1242">
                  <c:v>-3.4866429999999999</c:v>
                </c:pt>
                <c:pt idx="1243">
                  <c:v>-3.4889320000000001</c:v>
                </c:pt>
                <c:pt idx="1244">
                  <c:v>-3.4904679999999999</c:v>
                </c:pt>
                <c:pt idx="1245">
                  <c:v>-3.4924059999999999</c:v>
                </c:pt>
                <c:pt idx="1246">
                  <c:v>-3.4956469999999999</c:v>
                </c:pt>
                <c:pt idx="1247">
                  <c:v>-3.4983719999999998</c:v>
                </c:pt>
                <c:pt idx="1248">
                  <c:v>-3.501023</c:v>
                </c:pt>
                <c:pt idx="1249">
                  <c:v>-3.5022630000000001</c:v>
                </c:pt>
                <c:pt idx="1250">
                  <c:v>-3.503692</c:v>
                </c:pt>
                <c:pt idx="1251">
                  <c:v>-3.5053679999999998</c:v>
                </c:pt>
                <c:pt idx="1252">
                  <c:v>-3.5076849999999999</c:v>
                </c:pt>
                <c:pt idx="1253">
                  <c:v>-3.5094959999999999</c:v>
                </c:pt>
                <c:pt idx="1254">
                  <c:v>-3.5117349999999998</c:v>
                </c:pt>
                <c:pt idx="1255">
                  <c:v>-3.5138669999999999</c:v>
                </c:pt>
                <c:pt idx="1256">
                  <c:v>-3.5153089999999998</c:v>
                </c:pt>
                <c:pt idx="1257">
                  <c:v>-3.5170020000000002</c:v>
                </c:pt>
                <c:pt idx="1258">
                  <c:v>-3.5187659999999998</c:v>
                </c:pt>
                <c:pt idx="1259">
                  <c:v>-3.5204550000000001</c:v>
                </c:pt>
                <c:pt idx="1260">
                  <c:v>-3.5226410000000001</c:v>
                </c:pt>
                <c:pt idx="1261">
                  <c:v>-3.5248170000000001</c:v>
                </c:pt>
                <c:pt idx="1262">
                  <c:v>-3.5259999999999998</c:v>
                </c:pt>
                <c:pt idx="1263">
                  <c:v>-3.5274890000000001</c:v>
                </c:pt>
                <c:pt idx="1264">
                  <c:v>-3.528721</c:v>
                </c:pt>
                <c:pt idx="1265">
                  <c:v>-3.5294490000000001</c:v>
                </c:pt>
                <c:pt idx="1266">
                  <c:v>-3.5299390000000002</c:v>
                </c:pt>
                <c:pt idx="1267">
                  <c:v>-3.5310199999999998</c:v>
                </c:pt>
                <c:pt idx="1268">
                  <c:v>-3.5313650000000001</c:v>
                </c:pt>
                <c:pt idx="1269">
                  <c:v>-3.5318160000000001</c:v>
                </c:pt>
                <c:pt idx="1270">
                  <c:v>-3.5326949999999999</c:v>
                </c:pt>
                <c:pt idx="1271">
                  <c:v>-3.5331480000000002</c:v>
                </c:pt>
                <c:pt idx="1272">
                  <c:v>-3.5342730000000002</c:v>
                </c:pt>
                <c:pt idx="1273">
                  <c:v>-3.5338479999999999</c:v>
                </c:pt>
                <c:pt idx="1274">
                  <c:v>-3.534494</c:v>
                </c:pt>
                <c:pt idx="1275">
                  <c:v>-3.5363470000000001</c:v>
                </c:pt>
                <c:pt idx="1276">
                  <c:v>-3.5370569999999999</c:v>
                </c:pt>
                <c:pt idx="1277">
                  <c:v>-3.53837</c:v>
                </c:pt>
                <c:pt idx="1278">
                  <c:v>-3.5392700000000001</c:v>
                </c:pt>
                <c:pt idx="1279">
                  <c:v>-3.540597</c:v>
                </c:pt>
                <c:pt idx="1280">
                  <c:v>-3.541191</c:v>
                </c:pt>
                <c:pt idx="1281">
                  <c:v>-3.5424030000000002</c:v>
                </c:pt>
                <c:pt idx="1282">
                  <c:v>-3.543183</c:v>
                </c:pt>
                <c:pt idx="1283">
                  <c:v>-3.5443120000000001</c:v>
                </c:pt>
                <c:pt idx="1284">
                  <c:v>-3.5447160000000002</c:v>
                </c:pt>
                <c:pt idx="1285">
                  <c:v>-3.5460729999999998</c:v>
                </c:pt>
                <c:pt idx="1286">
                  <c:v>-3.5469249999999999</c:v>
                </c:pt>
                <c:pt idx="1287">
                  <c:v>-3.5475729999999999</c:v>
                </c:pt>
                <c:pt idx="1288">
                  <c:v>-3.5483910000000001</c:v>
                </c:pt>
                <c:pt idx="1289">
                  <c:v>-3.5494319999999999</c:v>
                </c:pt>
                <c:pt idx="1290">
                  <c:v>-3.5505810000000002</c:v>
                </c:pt>
                <c:pt idx="1291">
                  <c:v>-3.5511740000000001</c:v>
                </c:pt>
                <c:pt idx="1292">
                  <c:v>-3.5518860000000001</c:v>
                </c:pt>
                <c:pt idx="1293">
                  <c:v>-3.5531079999999999</c:v>
                </c:pt>
                <c:pt idx="1294">
                  <c:v>-3.5540579999999999</c:v>
                </c:pt>
                <c:pt idx="1295">
                  <c:v>-3.5551740000000001</c:v>
                </c:pt>
                <c:pt idx="1296">
                  <c:v>-3.5542859999999998</c:v>
                </c:pt>
                <c:pt idx="1297">
                  <c:v>-3.5554100000000002</c:v>
                </c:pt>
                <c:pt idx="1298">
                  <c:v>-3.555498</c:v>
                </c:pt>
                <c:pt idx="1299">
                  <c:v>-3.5570659999999998</c:v>
                </c:pt>
                <c:pt idx="1300">
                  <c:v>-3.5583870000000002</c:v>
                </c:pt>
                <c:pt idx="1301">
                  <c:v>-3.5597829999999999</c:v>
                </c:pt>
                <c:pt idx="1302">
                  <c:v>-3.5608089999999999</c:v>
                </c:pt>
                <c:pt idx="1303">
                  <c:v>-3.5608659999999999</c:v>
                </c:pt>
                <c:pt idx="1304">
                  <c:v>-3.5616680000000001</c:v>
                </c:pt>
                <c:pt idx="1305">
                  <c:v>-3.5621019999999999</c:v>
                </c:pt>
                <c:pt idx="1306">
                  <c:v>-3.5629469999999999</c:v>
                </c:pt>
                <c:pt idx="1307">
                  <c:v>-3.5636580000000002</c:v>
                </c:pt>
                <c:pt idx="1308">
                  <c:v>-3.5655429999999999</c:v>
                </c:pt>
                <c:pt idx="1309">
                  <c:v>-3.5673210000000002</c:v>
                </c:pt>
                <c:pt idx="1310">
                  <c:v>-3.5680170000000002</c:v>
                </c:pt>
                <c:pt idx="1311">
                  <c:v>-3.568794</c:v>
                </c:pt>
                <c:pt idx="1312">
                  <c:v>-3.5702660000000002</c:v>
                </c:pt>
                <c:pt idx="1313">
                  <c:v>-3.5711460000000002</c:v>
                </c:pt>
                <c:pt idx="1314">
                  <c:v>-3.5715599999999998</c:v>
                </c:pt>
                <c:pt idx="1315">
                  <c:v>-3.5725370000000001</c:v>
                </c:pt>
                <c:pt idx="1316">
                  <c:v>-3.5730019999999998</c:v>
                </c:pt>
                <c:pt idx="1317">
                  <c:v>-3.574001</c:v>
                </c:pt>
                <c:pt idx="1318">
                  <c:v>-3.5754359999999998</c:v>
                </c:pt>
                <c:pt idx="1319">
                  <c:v>-3.5765180000000001</c:v>
                </c:pt>
                <c:pt idx="1320">
                  <c:v>-3.577359</c:v>
                </c:pt>
                <c:pt idx="1321">
                  <c:v>-3.5780080000000001</c:v>
                </c:pt>
                <c:pt idx="1322">
                  <c:v>-3.5785909999999999</c:v>
                </c:pt>
                <c:pt idx="1323">
                  <c:v>-3.5796549999999998</c:v>
                </c:pt>
                <c:pt idx="1324">
                  <c:v>-3.5808390000000001</c:v>
                </c:pt>
                <c:pt idx="1325">
                  <c:v>-3.5816240000000001</c:v>
                </c:pt>
                <c:pt idx="1326">
                  <c:v>-3.582751</c:v>
                </c:pt>
                <c:pt idx="1327">
                  <c:v>-3.5837370000000002</c:v>
                </c:pt>
                <c:pt idx="1328">
                  <c:v>-3.5840679999999998</c:v>
                </c:pt>
                <c:pt idx="1329">
                  <c:v>-3.5843090000000002</c:v>
                </c:pt>
                <c:pt idx="1330">
                  <c:v>-3.5850179999999998</c:v>
                </c:pt>
                <c:pt idx="1331">
                  <c:v>-3.5858940000000001</c:v>
                </c:pt>
                <c:pt idx="1332">
                  <c:v>-3.5862799999999999</c:v>
                </c:pt>
                <c:pt idx="1333">
                  <c:v>-3.5863520000000002</c:v>
                </c:pt>
                <c:pt idx="1334">
                  <c:v>-3.586668</c:v>
                </c:pt>
                <c:pt idx="1335">
                  <c:v>-3.5865330000000002</c:v>
                </c:pt>
                <c:pt idx="1336">
                  <c:v>-3.58629</c:v>
                </c:pt>
                <c:pt idx="1337">
                  <c:v>-3.5868570000000002</c:v>
                </c:pt>
                <c:pt idx="1338">
                  <c:v>-3.5877409999999998</c:v>
                </c:pt>
                <c:pt idx="1339">
                  <c:v>-3.5878999999999999</c:v>
                </c:pt>
                <c:pt idx="1340">
                  <c:v>-3.5874630000000001</c:v>
                </c:pt>
                <c:pt idx="1341">
                  <c:v>-3.5868540000000002</c:v>
                </c:pt>
                <c:pt idx="1342">
                  <c:v>-3.586551</c:v>
                </c:pt>
                <c:pt idx="1343">
                  <c:v>-3.5855830000000002</c:v>
                </c:pt>
                <c:pt idx="1344">
                  <c:v>-3.5844740000000002</c:v>
                </c:pt>
                <c:pt idx="1345">
                  <c:v>-3.5830959999999998</c:v>
                </c:pt>
                <c:pt idx="1346">
                  <c:v>-3.5823520000000002</c:v>
                </c:pt>
                <c:pt idx="1347">
                  <c:v>-3.5814059999999999</c:v>
                </c:pt>
                <c:pt idx="1348">
                  <c:v>-3.580206</c:v>
                </c:pt>
                <c:pt idx="1349">
                  <c:v>-3.5789780000000002</c:v>
                </c:pt>
                <c:pt idx="1350">
                  <c:v>-3.577318</c:v>
                </c:pt>
                <c:pt idx="1351">
                  <c:v>-3.5753499999999998</c:v>
                </c:pt>
                <c:pt idx="1352">
                  <c:v>-3.5734490000000001</c:v>
                </c:pt>
                <c:pt idx="1353">
                  <c:v>-3.5722369999999999</c:v>
                </c:pt>
                <c:pt idx="1354">
                  <c:v>-3.5710440000000001</c:v>
                </c:pt>
                <c:pt idx="1355">
                  <c:v>-3.5697179999999999</c:v>
                </c:pt>
                <c:pt idx="1356">
                  <c:v>-3.568282</c:v>
                </c:pt>
                <c:pt idx="1357">
                  <c:v>-3.5677439999999998</c:v>
                </c:pt>
                <c:pt idx="1358">
                  <c:v>-3.566414</c:v>
                </c:pt>
                <c:pt idx="1359">
                  <c:v>-3.5647190000000002</c:v>
                </c:pt>
                <c:pt idx="1360">
                  <c:v>-3.562465</c:v>
                </c:pt>
                <c:pt idx="1361">
                  <c:v>-3.559825</c:v>
                </c:pt>
                <c:pt idx="1362">
                  <c:v>-3.55748</c:v>
                </c:pt>
                <c:pt idx="1363">
                  <c:v>-3.5555530000000002</c:v>
                </c:pt>
                <c:pt idx="1364">
                  <c:v>-3.5545270000000002</c:v>
                </c:pt>
                <c:pt idx="1365">
                  <c:v>-3.552883</c:v>
                </c:pt>
                <c:pt idx="1366">
                  <c:v>-3.5516549999999998</c:v>
                </c:pt>
                <c:pt idx="1367">
                  <c:v>-3.5501119999999999</c:v>
                </c:pt>
                <c:pt idx="1368">
                  <c:v>-3.5477470000000002</c:v>
                </c:pt>
                <c:pt idx="1369">
                  <c:v>-3.5470920000000001</c:v>
                </c:pt>
                <c:pt idx="1370">
                  <c:v>-3.5462120000000001</c:v>
                </c:pt>
                <c:pt idx="1371">
                  <c:v>-3.5451540000000001</c:v>
                </c:pt>
                <c:pt idx="1372">
                  <c:v>-3.5439509999999999</c:v>
                </c:pt>
                <c:pt idx="1373">
                  <c:v>-3.5427279999999999</c:v>
                </c:pt>
                <c:pt idx="1374">
                  <c:v>-3.5413160000000001</c:v>
                </c:pt>
                <c:pt idx="1375">
                  <c:v>-3.5400770000000001</c:v>
                </c:pt>
                <c:pt idx="1376">
                  <c:v>-3.538592</c:v>
                </c:pt>
                <c:pt idx="1377">
                  <c:v>-3.5369730000000001</c:v>
                </c:pt>
                <c:pt idx="1378">
                  <c:v>-3.5362589999999998</c:v>
                </c:pt>
                <c:pt idx="1379">
                  <c:v>-3.5360819999999999</c:v>
                </c:pt>
                <c:pt idx="1380">
                  <c:v>-3.53518</c:v>
                </c:pt>
                <c:pt idx="1381">
                  <c:v>-3.534821</c:v>
                </c:pt>
                <c:pt idx="1382">
                  <c:v>-3.5340790000000002</c:v>
                </c:pt>
                <c:pt idx="1383">
                  <c:v>-3.5331709999999998</c:v>
                </c:pt>
                <c:pt idx="1384">
                  <c:v>-3.5321690000000001</c:v>
                </c:pt>
                <c:pt idx="1385">
                  <c:v>-3.5318640000000001</c:v>
                </c:pt>
                <c:pt idx="1386">
                  <c:v>-3.5314739999999998</c:v>
                </c:pt>
                <c:pt idx="1387">
                  <c:v>-3.5305209999999998</c:v>
                </c:pt>
                <c:pt idx="1388">
                  <c:v>-3.528896</c:v>
                </c:pt>
                <c:pt idx="1389">
                  <c:v>-3.52725</c:v>
                </c:pt>
                <c:pt idx="1390">
                  <c:v>-3.5265460000000002</c:v>
                </c:pt>
                <c:pt idx="1391">
                  <c:v>-3.5257640000000001</c:v>
                </c:pt>
                <c:pt idx="1392">
                  <c:v>-3.5249990000000002</c:v>
                </c:pt>
                <c:pt idx="1393">
                  <c:v>-3.5245820000000001</c:v>
                </c:pt>
                <c:pt idx="1394">
                  <c:v>-3.5241039999999999</c:v>
                </c:pt>
                <c:pt idx="1395">
                  <c:v>-3.5241310000000001</c:v>
                </c:pt>
                <c:pt idx="1396">
                  <c:v>-3.5240849999999999</c:v>
                </c:pt>
                <c:pt idx="1397">
                  <c:v>-3.523584</c:v>
                </c:pt>
                <c:pt idx="1398">
                  <c:v>-3.5238550000000002</c:v>
                </c:pt>
                <c:pt idx="1399">
                  <c:v>-3.524127</c:v>
                </c:pt>
                <c:pt idx="1400">
                  <c:v>-3.524537</c:v>
                </c:pt>
                <c:pt idx="1401">
                  <c:v>-3.5247449999999998</c:v>
                </c:pt>
                <c:pt idx="1402">
                  <c:v>-3.5250270000000001</c:v>
                </c:pt>
                <c:pt idx="1403">
                  <c:v>-3.5252569999999999</c:v>
                </c:pt>
                <c:pt idx="1404">
                  <c:v>-3.5251619999999999</c:v>
                </c:pt>
                <c:pt idx="1405">
                  <c:v>-3.5246970000000002</c:v>
                </c:pt>
                <c:pt idx="1406">
                  <c:v>-3.5246629999999999</c:v>
                </c:pt>
                <c:pt idx="1407">
                  <c:v>-3.524213</c:v>
                </c:pt>
                <c:pt idx="1408">
                  <c:v>-3.523558</c:v>
                </c:pt>
                <c:pt idx="1409">
                  <c:v>-3.5229919999999999</c:v>
                </c:pt>
                <c:pt idx="1410">
                  <c:v>-3.5227550000000001</c:v>
                </c:pt>
                <c:pt idx="1411">
                  <c:v>-3.523218</c:v>
                </c:pt>
                <c:pt idx="1412">
                  <c:v>-3.5237250000000002</c:v>
                </c:pt>
                <c:pt idx="1413">
                  <c:v>-3.5243350000000002</c:v>
                </c:pt>
                <c:pt idx="1414">
                  <c:v>-3.5253109999999999</c:v>
                </c:pt>
                <c:pt idx="1415">
                  <c:v>-3.5262730000000002</c:v>
                </c:pt>
                <c:pt idx="1416">
                  <c:v>-3.5270299999999999</c:v>
                </c:pt>
                <c:pt idx="1417">
                  <c:v>-3.5274779999999999</c:v>
                </c:pt>
                <c:pt idx="1418">
                  <c:v>-3.5278580000000002</c:v>
                </c:pt>
                <c:pt idx="1419">
                  <c:v>-3.527577</c:v>
                </c:pt>
                <c:pt idx="1420">
                  <c:v>-3.5270890000000001</c:v>
                </c:pt>
                <c:pt idx="1421">
                  <c:v>-3.527282</c:v>
                </c:pt>
                <c:pt idx="1422">
                  <c:v>-3.528203</c:v>
                </c:pt>
                <c:pt idx="1423">
                  <c:v>-3.5289540000000001</c:v>
                </c:pt>
                <c:pt idx="1424">
                  <c:v>-3.5297100000000001</c:v>
                </c:pt>
                <c:pt idx="1425">
                  <c:v>-3.5307759999999999</c:v>
                </c:pt>
                <c:pt idx="1426">
                  <c:v>-3.531847</c:v>
                </c:pt>
                <c:pt idx="1427">
                  <c:v>-3.5329000000000002</c:v>
                </c:pt>
                <c:pt idx="1428">
                  <c:v>-3.5336080000000001</c:v>
                </c:pt>
                <c:pt idx="1429">
                  <c:v>-3.5339450000000001</c:v>
                </c:pt>
                <c:pt idx="1430">
                  <c:v>-3.5342609999999999</c:v>
                </c:pt>
                <c:pt idx="1431">
                  <c:v>-3.5338919999999998</c:v>
                </c:pt>
                <c:pt idx="1432">
                  <c:v>-3.5342639999999999</c:v>
                </c:pt>
                <c:pt idx="1433">
                  <c:v>-3.5353020000000002</c:v>
                </c:pt>
                <c:pt idx="1434">
                  <c:v>-3.5357129999999999</c:v>
                </c:pt>
                <c:pt idx="1435">
                  <c:v>-3.5358269999999998</c:v>
                </c:pt>
                <c:pt idx="1436">
                  <c:v>-3.5359180000000001</c:v>
                </c:pt>
                <c:pt idx="1437">
                  <c:v>-3.536594</c:v>
                </c:pt>
                <c:pt idx="1438">
                  <c:v>-3.5379740000000002</c:v>
                </c:pt>
                <c:pt idx="1439">
                  <c:v>-3.53952</c:v>
                </c:pt>
                <c:pt idx="1440">
                  <c:v>-3.5404239999999998</c:v>
                </c:pt>
                <c:pt idx="1441">
                  <c:v>-3.5409290000000002</c:v>
                </c:pt>
                <c:pt idx="1442">
                  <c:v>-3.54156</c:v>
                </c:pt>
                <c:pt idx="1443">
                  <c:v>-3.5421749999999999</c:v>
                </c:pt>
                <c:pt idx="1444">
                  <c:v>-3.5424859999999998</c:v>
                </c:pt>
                <c:pt idx="1445">
                  <c:v>-3.5428869999999999</c:v>
                </c:pt>
                <c:pt idx="1446">
                  <c:v>-3.5438390000000002</c:v>
                </c:pt>
                <c:pt idx="1447">
                  <c:v>-3.54487</c:v>
                </c:pt>
                <c:pt idx="1448">
                  <c:v>-3.5449999999999999</c:v>
                </c:pt>
                <c:pt idx="1449">
                  <c:v>-3.5454400000000001</c:v>
                </c:pt>
                <c:pt idx="1450">
                  <c:v>-3.545407</c:v>
                </c:pt>
                <c:pt idx="1451">
                  <c:v>-3.546392</c:v>
                </c:pt>
                <c:pt idx="1452">
                  <c:v>-3.5470510000000002</c:v>
                </c:pt>
                <c:pt idx="1453">
                  <c:v>-3.5475880000000002</c:v>
                </c:pt>
                <c:pt idx="1454">
                  <c:v>-3.5483370000000001</c:v>
                </c:pt>
                <c:pt idx="1455">
                  <c:v>-3.5491320000000002</c:v>
                </c:pt>
                <c:pt idx="1456">
                  <c:v>-3.5496850000000002</c:v>
                </c:pt>
                <c:pt idx="1457">
                  <c:v>-3.549769</c:v>
                </c:pt>
                <c:pt idx="1458">
                  <c:v>-3.5502310000000001</c:v>
                </c:pt>
                <c:pt idx="1459">
                  <c:v>-3.5513729999999999</c:v>
                </c:pt>
                <c:pt idx="1460">
                  <c:v>-3.5527150000000001</c:v>
                </c:pt>
                <c:pt idx="1461">
                  <c:v>-3.5537040000000002</c:v>
                </c:pt>
                <c:pt idx="1462">
                  <c:v>-3.5544959999999999</c:v>
                </c:pt>
                <c:pt idx="1463">
                  <c:v>-3.5554990000000002</c:v>
                </c:pt>
                <c:pt idx="1464">
                  <c:v>-3.5557240000000001</c:v>
                </c:pt>
                <c:pt idx="1465">
                  <c:v>-3.5560489999999998</c:v>
                </c:pt>
                <c:pt idx="1466">
                  <c:v>-3.5570430000000002</c:v>
                </c:pt>
                <c:pt idx="1467">
                  <c:v>-3.557858</c:v>
                </c:pt>
                <c:pt idx="1468">
                  <c:v>-3.558916</c:v>
                </c:pt>
                <c:pt idx="1469">
                  <c:v>-3.56033</c:v>
                </c:pt>
                <c:pt idx="1470">
                  <c:v>-3.5614910000000002</c:v>
                </c:pt>
                <c:pt idx="1471">
                  <c:v>-3.5623710000000002</c:v>
                </c:pt>
                <c:pt idx="1472">
                  <c:v>-3.562446</c:v>
                </c:pt>
                <c:pt idx="1473">
                  <c:v>-3.562643</c:v>
                </c:pt>
                <c:pt idx="1474">
                  <c:v>-3.5636510000000001</c:v>
                </c:pt>
                <c:pt idx="1475">
                  <c:v>-3.563949</c:v>
                </c:pt>
                <c:pt idx="1476">
                  <c:v>-3.5637919999999998</c:v>
                </c:pt>
                <c:pt idx="1477">
                  <c:v>-3.564387</c:v>
                </c:pt>
                <c:pt idx="1478">
                  <c:v>-3.5655269999999999</c:v>
                </c:pt>
                <c:pt idx="1479">
                  <c:v>-3.5661580000000002</c:v>
                </c:pt>
                <c:pt idx="1480">
                  <c:v>-3.566309</c:v>
                </c:pt>
                <c:pt idx="1481">
                  <c:v>-3.566989</c:v>
                </c:pt>
                <c:pt idx="1482">
                  <c:v>-3.5675940000000002</c:v>
                </c:pt>
                <c:pt idx="1483">
                  <c:v>-3.5679349999999999</c:v>
                </c:pt>
                <c:pt idx="1484">
                  <c:v>-3.5683120000000002</c:v>
                </c:pt>
                <c:pt idx="1485">
                  <c:v>-3.569035</c:v>
                </c:pt>
                <c:pt idx="1486">
                  <c:v>-3.5698569999999998</c:v>
                </c:pt>
                <c:pt idx="1487">
                  <c:v>-3.5706950000000002</c:v>
                </c:pt>
                <c:pt idx="1488">
                  <c:v>-3.5705960000000001</c:v>
                </c:pt>
                <c:pt idx="1489">
                  <c:v>-3.5706220000000002</c:v>
                </c:pt>
                <c:pt idx="1490">
                  <c:v>-3.5707230000000001</c:v>
                </c:pt>
                <c:pt idx="1491">
                  <c:v>-3.5717279999999998</c:v>
                </c:pt>
                <c:pt idx="1492">
                  <c:v>-3.5727030000000002</c:v>
                </c:pt>
                <c:pt idx="1493">
                  <c:v>-3.5735769999999998</c:v>
                </c:pt>
                <c:pt idx="1494">
                  <c:v>-3.5748359999999999</c:v>
                </c:pt>
                <c:pt idx="1495">
                  <c:v>-3.575847</c:v>
                </c:pt>
                <c:pt idx="1496">
                  <c:v>-3.5764969999999998</c:v>
                </c:pt>
                <c:pt idx="1497">
                  <c:v>-3.5771109999999999</c:v>
                </c:pt>
                <c:pt idx="1498">
                  <c:v>-3.5773419999999998</c:v>
                </c:pt>
                <c:pt idx="1499">
                  <c:v>-3.5775600000000001</c:v>
                </c:pt>
                <c:pt idx="1500">
                  <c:v>-3.5788169999999999</c:v>
                </c:pt>
                <c:pt idx="1501">
                  <c:v>-3.5801180000000001</c:v>
                </c:pt>
                <c:pt idx="1502">
                  <c:v>-3.5811510000000002</c:v>
                </c:pt>
                <c:pt idx="1503">
                  <c:v>-3.5822959999999999</c:v>
                </c:pt>
                <c:pt idx="1504">
                  <c:v>-3.5831879999999998</c:v>
                </c:pt>
                <c:pt idx="1505">
                  <c:v>-3.584346</c:v>
                </c:pt>
                <c:pt idx="1506">
                  <c:v>-3.5855060000000001</c:v>
                </c:pt>
                <c:pt idx="1507">
                  <c:v>-3.5864989999999999</c:v>
                </c:pt>
                <c:pt idx="1508">
                  <c:v>-3.5875870000000001</c:v>
                </c:pt>
                <c:pt idx="1509">
                  <c:v>-3.5885020000000001</c:v>
                </c:pt>
                <c:pt idx="1510">
                  <c:v>-3.5891130000000002</c:v>
                </c:pt>
                <c:pt idx="1511">
                  <c:v>-3.5898409999999998</c:v>
                </c:pt>
                <c:pt idx="1512">
                  <c:v>-3.5907499999999999</c:v>
                </c:pt>
                <c:pt idx="1513">
                  <c:v>-3.5910820000000001</c:v>
                </c:pt>
                <c:pt idx="1514">
                  <c:v>-3.591364</c:v>
                </c:pt>
                <c:pt idx="1515">
                  <c:v>-3.5916130000000002</c:v>
                </c:pt>
                <c:pt idx="1516">
                  <c:v>-3.5919080000000001</c:v>
                </c:pt>
                <c:pt idx="1517">
                  <c:v>-3.5926900000000002</c:v>
                </c:pt>
                <c:pt idx="1518">
                  <c:v>-3.5933160000000002</c:v>
                </c:pt>
                <c:pt idx="1519">
                  <c:v>-3.5938219999999998</c:v>
                </c:pt>
                <c:pt idx="1520">
                  <c:v>-3.5947879999999999</c:v>
                </c:pt>
                <c:pt idx="1521">
                  <c:v>-3.596025</c:v>
                </c:pt>
                <c:pt idx="1522">
                  <c:v>-3.597375</c:v>
                </c:pt>
                <c:pt idx="1523">
                  <c:v>-3.598481</c:v>
                </c:pt>
                <c:pt idx="1524">
                  <c:v>-3.599043</c:v>
                </c:pt>
                <c:pt idx="1525">
                  <c:v>-3.5998679999999998</c:v>
                </c:pt>
                <c:pt idx="1526">
                  <c:v>-3.6017760000000001</c:v>
                </c:pt>
                <c:pt idx="1527">
                  <c:v>-3.6034600000000001</c:v>
                </c:pt>
                <c:pt idx="1528">
                  <c:v>-3.604676</c:v>
                </c:pt>
                <c:pt idx="1529">
                  <c:v>-3.604927</c:v>
                </c:pt>
                <c:pt idx="1530">
                  <c:v>-3.6059139999999998</c:v>
                </c:pt>
                <c:pt idx="1531">
                  <c:v>-3.6072540000000002</c:v>
                </c:pt>
                <c:pt idx="1532">
                  <c:v>-3.6087889999999998</c:v>
                </c:pt>
                <c:pt idx="1533">
                  <c:v>-3.6096710000000001</c:v>
                </c:pt>
                <c:pt idx="1534">
                  <c:v>-3.6107659999999999</c:v>
                </c:pt>
                <c:pt idx="1535">
                  <c:v>-3.611523</c:v>
                </c:pt>
                <c:pt idx="1536">
                  <c:v>-3.612428</c:v>
                </c:pt>
                <c:pt idx="1537">
                  <c:v>-3.613991</c:v>
                </c:pt>
                <c:pt idx="1538">
                  <c:v>-3.6153469999999999</c:v>
                </c:pt>
                <c:pt idx="1539">
                  <c:v>-3.6159919999999999</c:v>
                </c:pt>
                <c:pt idx="1540">
                  <c:v>-3.616762</c:v>
                </c:pt>
                <c:pt idx="1541">
                  <c:v>-3.6170230000000001</c:v>
                </c:pt>
                <c:pt idx="1542">
                  <c:v>-3.6170390000000001</c:v>
                </c:pt>
                <c:pt idx="1543">
                  <c:v>-3.6175320000000002</c:v>
                </c:pt>
                <c:pt idx="1544">
                  <c:v>-3.6179739999999998</c:v>
                </c:pt>
                <c:pt idx="1545">
                  <c:v>-3.6187149999999999</c:v>
                </c:pt>
                <c:pt idx="1546">
                  <c:v>-3.618805</c:v>
                </c:pt>
                <c:pt idx="1547">
                  <c:v>-3.619167</c:v>
                </c:pt>
                <c:pt idx="1548">
                  <c:v>-3.6198459999999999</c:v>
                </c:pt>
                <c:pt idx="1549">
                  <c:v>-3.6222530000000002</c:v>
                </c:pt>
                <c:pt idx="1550">
                  <c:v>-3.6226539999999998</c:v>
                </c:pt>
                <c:pt idx="1551">
                  <c:v>-3.6228940000000001</c:v>
                </c:pt>
                <c:pt idx="1552">
                  <c:v>-3.6232190000000002</c:v>
                </c:pt>
                <c:pt idx="1553">
                  <c:v>-3.623084</c:v>
                </c:pt>
                <c:pt idx="1554">
                  <c:v>-3.6234500000000001</c:v>
                </c:pt>
                <c:pt idx="1555">
                  <c:v>-3.6237080000000002</c:v>
                </c:pt>
                <c:pt idx="1556">
                  <c:v>-3.624425</c:v>
                </c:pt>
                <c:pt idx="1557">
                  <c:v>-3.6257000000000001</c:v>
                </c:pt>
                <c:pt idx="1558">
                  <c:v>-3.6264370000000001</c:v>
                </c:pt>
                <c:pt idx="1559">
                  <c:v>-3.6266669999999999</c:v>
                </c:pt>
                <c:pt idx="1560">
                  <c:v>-3.6272899999999999</c:v>
                </c:pt>
                <c:pt idx="1561">
                  <c:v>-3.6290900000000001</c:v>
                </c:pt>
                <c:pt idx="1562">
                  <c:v>-3.6307200000000002</c:v>
                </c:pt>
                <c:pt idx="1563">
                  <c:v>-3.6316220000000001</c:v>
                </c:pt>
                <c:pt idx="1564">
                  <c:v>-3.6330209999999998</c:v>
                </c:pt>
                <c:pt idx="1565">
                  <c:v>-3.634325</c:v>
                </c:pt>
                <c:pt idx="1566">
                  <c:v>-3.6356950000000001</c:v>
                </c:pt>
                <c:pt idx="1567">
                  <c:v>-3.636727</c:v>
                </c:pt>
                <c:pt idx="1568">
                  <c:v>-3.6373190000000002</c:v>
                </c:pt>
                <c:pt idx="1569">
                  <c:v>-3.6387649999999998</c:v>
                </c:pt>
                <c:pt idx="1570">
                  <c:v>-3.639507</c:v>
                </c:pt>
                <c:pt idx="1571">
                  <c:v>-3.640619</c:v>
                </c:pt>
                <c:pt idx="1572">
                  <c:v>-3.6417480000000002</c:v>
                </c:pt>
                <c:pt idx="1573">
                  <c:v>-3.6429459999999998</c:v>
                </c:pt>
                <c:pt idx="1574">
                  <c:v>-3.6433249999999999</c:v>
                </c:pt>
                <c:pt idx="1575">
                  <c:v>-3.6435469999999999</c:v>
                </c:pt>
                <c:pt idx="1576">
                  <c:v>-3.6435909999999998</c:v>
                </c:pt>
                <c:pt idx="1577">
                  <c:v>-3.6433059999999999</c:v>
                </c:pt>
                <c:pt idx="1578">
                  <c:v>-3.6438139999999999</c:v>
                </c:pt>
                <c:pt idx="1579">
                  <c:v>-3.6456270000000002</c:v>
                </c:pt>
                <c:pt idx="1580">
                  <c:v>-3.6471719999999999</c:v>
                </c:pt>
                <c:pt idx="1581">
                  <c:v>-3.6483639999999999</c:v>
                </c:pt>
                <c:pt idx="1582">
                  <c:v>-3.6497510000000002</c:v>
                </c:pt>
                <c:pt idx="1583">
                  <c:v>-3.6511269999999998</c:v>
                </c:pt>
                <c:pt idx="1584">
                  <c:v>-3.652628</c:v>
                </c:pt>
                <c:pt idx="1585">
                  <c:v>-3.653295</c:v>
                </c:pt>
                <c:pt idx="1586">
                  <c:v>-3.654182</c:v>
                </c:pt>
                <c:pt idx="1587">
                  <c:v>-3.6538810000000002</c:v>
                </c:pt>
                <c:pt idx="1588">
                  <c:v>-3.65503</c:v>
                </c:pt>
                <c:pt idx="1589">
                  <c:v>-3.6561729999999999</c:v>
                </c:pt>
                <c:pt idx="1590">
                  <c:v>-3.657619</c:v>
                </c:pt>
                <c:pt idx="1591">
                  <c:v>-3.6577120000000001</c:v>
                </c:pt>
                <c:pt idx="1592">
                  <c:v>-3.6593849999999999</c:v>
                </c:pt>
                <c:pt idx="1593">
                  <c:v>-3.6601870000000001</c:v>
                </c:pt>
                <c:pt idx="1594">
                  <c:v>-3.6609720000000001</c:v>
                </c:pt>
                <c:pt idx="1595">
                  <c:v>-3.66134</c:v>
                </c:pt>
                <c:pt idx="1596">
                  <c:v>-3.6625200000000002</c:v>
                </c:pt>
                <c:pt idx="1597">
                  <c:v>-3.6634099999999998</c:v>
                </c:pt>
                <c:pt idx="1598">
                  <c:v>-3.6639590000000002</c:v>
                </c:pt>
                <c:pt idx="1599">
                  <c:v>-3.6640160000000002</c:v>
                </c:pt>
                <c:pt idx="1600">
                  <c:v>-3.6657389999999999</c:v>
                </c:pt>
                <c:pt idx="1601">
                  <c:v>-3.6670319999999998</c:v>
                </c:pt>
                <c:pt idx="1602">
                  <c:v>-3.6677439999999999</c:v>
                </c:pt>
                <c:pt idx="1603">
                  <c:v>-3.6680489999999999</c:v>
                </c:pt>
                <c:pt idx="1604">
                  <c:v>-3.6686480000000001</c:v>
                </c:pt>
                <c:pt idx="1605">
                  <c:v>-3.6697660000000001</c:v>
                </c:pt>
                <c:pt idx="1606">
                  <c:v>-3.6708419999999999</c:v>
                </c:pt>
                <c:pt idx="1607">
                  <c:v>-3.6715789999999999</c:v>
                </c:pt>
                <c:pt idx="1608">
                  <c:v>-3.6728499999999999</c:v>
                </c:pt>
                <c:pt idx="1609">
                  <c:v>-3.6729530000000001</c:v>
                </c:pt>
                <c:pt idx="1610">
                  <c:v>-3.6737700000000002</c:v>
                </c:pt>
                <c:pt idx="1611">
                  <c:v>-3.6739609999999998</c:v>
                </c:pt>
                <c:pt idx="1612">
                  <c:v>-3.6748120000000002</c:v>
                </c:pt>
                <c:pt idx="1613">
                  <c:v>-3.6754709999999999</c:v>
                </c:pt>
                <c:pt idx="1614">
                  <c:v>-3.675735</c:v>
                </c:pt>
                <c:pt idx="1615">
                  <c:v>-3.6765340000000002</c:v>
                </c:pt>
                <c:pt idx="1616">
                  <c:v>-3.6780080000000002</c:v>
                </c:pt>
                <c:pt idx="1617">
                  <c:v>-3.6784699999999999</c:v>
                </c:pt>
                <c:pt idx="1618">
                  <c:v>-3.6791079999999998</c:v>
                </c:pt>
                <c:pt idx="1619">
                  <c:v>-3.6790229999999999</c:v>
                </c:pt>
                <c:pt idx="1620">
                  <c:v>-3.679405</c:v>
                </c:pt>
                <c:pt idx="1621">
                  <c:v>-3.678693</c:v>
                </c:pt>
                <c:pt idx="1622">
                  <c:v>-3.6790129999999999</c:v>
                </c:pt>
                <c:pt idx="1623">
                  <c:v>-3.6791580000000002</c:v>
                </c:pt>
                <c:pt idx="1624">
                  <c:v>-3.6801439999999999</c:v>
                </c:pt>
                <c:pt idx="1625">
                  <c:v>-3.6807720000000002</c:v>
                </c:pt>
                <c:pt idx="1626">
                  <c:v>-3.6810290000000001</c:v>
                </c:pt>
                <c:pt idx="1627">
                  <c:v>-3.6821959999999998</c:v>
                </c:pt>
                <c:pt idx="1628">
                  <c:v>-3.6824129999999999</c:v>
                </c:pt>
                <c:pt idx="1629">
                  <c:v>-3.6822059999999999</c:v>
                </c:pt>
                <c:pt idx="1630">
                  <c:v>-3.6824249999999998</c:v>
                </c:pt>
                <c:pt idx="1631">
                  <c:v>-3.6826430000000001</c:v>
                </c:pt>
                <c:pt idx="1632">
                  <c:v>-3.682877</c:v>
                </c:pt>
                <c:pt idx="1633">
                  <c:v>-3.6832880000000001</c:v>
                </c:pt>
                <c:pt idx="1634">
                  <c:v>-3.6832220000000002</c:v>
                </c:pt>
                <c:pt idx="1635">
                  <c:v>-3.6831469999999999</c:v>
                </c:pt>
                <c:pt idx="1636">
                  <c:v>-3.6852330000000002</c:v>
                </c:pt>
                <c:pt idx="1637">
                  <c:v>-3.686261</c:v>
                </c:pt>
                <c:pt idx="1638">
                  <c:v>-3.6866560000000002</c:v>
                </c:pt>
                <c:pt idx="1639">
                  <c:v>-3.6875490000000002</c:v>
                </c:pt>
                <c:pt idx="1640">
                  <c:v>-3.6882830000000002</c:v>
                </c:pt>
                <c:pt idx="1641">
                  <c:v>-3.6900400000000002</c:v>
                </c:pt>
                <c:pt idx="1642">
                  <c:v>-3.691065</c:v>
                </c:pt>
                <c:pt idx="1643">
                  <c:v>-3.6912829999999999</c:v>
                </c:pt>
                <c:pt idx="1644">
                  <c:v>-3.692151</c:v>
                </c:pt>
                <c:pt idx="1645">
                  <c:v>-3.693724</c:v>
                </c:pt>
                <c:pt idx="1646">
                  <c:v>-3.6950090000000002</c:v>
                </c:pt>
                <c:pt idx="1647">
                  <c:v>-3.6961349999999999</c:v>
                </c:pt>
                <c:pt idx="1648">
                  <c:v>-3.698121</c:v>
                </c:pt>
                <c:pt idx="1649">
                  <c:v>-3.6991320000000001</c:v>
                </c:pt>
                <c:pt idx="1650">
                  <c:v>-3.6984370000000002</c:v>
                </c:pt>
                <c:pt idx="1651">
                  <c:v>-3.6987070000000002</c:v>
                </c:pt>
                <c:pt idx="1652">
                  <c:v>-3.6998099999999998</c:v>
                </c:pt>
                <c:pt idx="1653">
                  <c:v>-3.7021579999999998</c:v>
                </c:pt>
                <c:pt idx="1654">
                  <c:v>-3.704269</c:v>
                </c:pt>
                <c:pt idx="1655">
                  <c:v>-3.7057820000000001</c:v>
                </c:pt>
                <c:pt idx="1656">
                  <c:v>-3.7066819999999998</c:v>
                </c:pt>
                <c:pt idx="1657">
                  <c:v>-3.7075650000000002</c:v>
                </c:pt>
                <c:pt idx="1658">
                  <c:v>-3.7086640000000002</c:v>
                </c:pt>
                <c:pt idx="1659">
                  <c:v>-3.7094610000000001</c:v>
                </c:pt>
                <c:pt idx="1660">
                  <c:v>-3.710172</c:v>
                </c:pt>
                <c:pt idx="1661">
                  <c:v>-3.7116639999999999</c:v>
                </c:pt>
                <c:pt idx="1662">
                  <c:v>-3.711652</c:v>
                </c:pt>
                <c:pt idx="1663">
                  <c:v>-3.7115239999999998</c:v>
                </c:pt>
                <c:pt idx="1664">
                  <c:v>-3.7122190000000002</c:v>
                </c:pt>
                <c:pt idx="1665">
                  <c:v>-3.7130079999999999</c:v>
                </c:pt>
                <c:pt idx="1666">
                  <c:v>-3.713069</c:v>
                </c:pt>
                <c:pt idx="1667">
                  <c:v>-3.7139129999999998</c:v>
                </c:pt>
                <c:pt idx="1668">
                  <c:v>-3.7153960000000001</c:v>
                </c:pt>
                <c:pt idx="1669">
                  <c:v>-3.716297</c:v>
                </c:pt>
                <c:pt idx="1670">
                  <c:v>-3.7175729999999998</c:v>
                </c:pt>
                <c:pt idx="1671">
                  <c:v>-3.7194500000000001</c:v>
                </c:pt>
                <c:pt idx="1672">
                  <c:v>-3.7209129999999999</c:v>
                </c:pt>
                <c:pt idx="1673">
                  <c:v>-3.7225519999999999</c:v>
                </c:pt>
                <c:pt idx="1674">
                  <c:v>-3.7235390000000002</c:v>
                </c:pt>
                <c:pt idx="1675">
                  <c:v>-3.725425</c:v>
                </c:pt>
                <c:pt idx="1676">
                  <c:v>-3.7274889999999998</c:v>
                </c:pt>
                <c:pt idx="1677">
                  <c:v>-3.7289919999999999</c:v>
                </c:pt>
                <c:pt idx="1678">
                  <c:v>-3.7304110000000001</c:v>
                </c:pt>
                <c:pt idx="1679">
                  <c:v>-3.731805</c:v>
                </c:pt>
                <c:pt idx="1680">
                  <c:v>-3.7325699999999999</c:v>
                </c:pt>
                <c:pt idx="1681">
                  <c:v>-3.7337639999999999</c:v>
                </c:pt>
                <c:pt idx="1682">
                  <c:v>-3.7345920000000001</c:v>
                </c:pt>
                <c:pt idx="1683">
                  <c:v>-3.7344179999999998</c:v>
                </c:pt>
                <c:pt idx="1684">
                  <c:v>-3.735242</c:v>
                </c:pt>
                <c:pt idx="1685">
                  <c:v>-3.7373400000000001</c:v>
                </c:pt>
                <c:pt idx="1686">
                  <c:v>-3.7370899999999998</c:v>
                </c:pt>
                <c:pt idx="1687">
                  <c:v>-3.7374670000000001</c:v>
                </c:pt>
                <c:pt idx="1688">
                  <c:v>-3.7372489999999998</c:v>
                </c:pt>
                <c:pt idx="1689">
                  <c:v>-3.737136</c:v>
                </c:pt>
                <c:pt idx="1690">
                  <c:v>-3.7388780000000001</c:v>
                </c:pt>
                <c:pt idx="1691">
                  <c:v>-3.739684</c:v>
                </c:pt>
                <c:pt idx="1692">
                  <c:v>-3.7400829999999998</c:v>
                </c:pt>
                <c:pt idx="1693">
                  <c:v>-3.7410830000000002</c:v>
                </c:pt>
                <c:pt idx="1694">
                  <c:v>-3.7426560000000002</c:v>
                </c:pt>
                <c:pt idx="1695">
                  <c:v>-3.7430430000000001</c:v>
                </c:pt>
                <c:pt idx="1696">
                  <c:v>-3.7441900000000001</c:v>
                </c:pt>
                <c:pt idx="1697">
                  <c:v>-3.7452320000000001</c:v>
                </c:pt>
                <c:pt idx="1698">
                  <c:v>-3.7462770000000001</c:v>
                </c:pt>
                <c:pt idx="1699">
                  <c:v>-3.7469739999999998</c:v>
                </c:pt>
                <c:pt idx="1700">
                  <c:v>-3.7487550000000001</c:v>
                </c:pt>
                <c:pt idx="1701">
                  <c:v>-3.7502279999999999</c:v>
                </c:pt>
                <c:pt idx="1702">
                  <c:v>-3.7508560000000002</c:v>
                </c:pt>
                <c:pt idx="1703">
                  <c:v>-3.7514129999999999</c:v>
                </c:pt>
                <c:pt idx="1704">
                  <c:v>-3.7523119999999999</c:v>
                </c:pt>
                <c:pt idx="1705">
                  <c:v>-3.7537250000000002</c:v>
                </c:pt>
                <c:pt idx="1706">
                  <c:v>-3.754715</c:v>
                </c:pt>
                <c:pt idx="1707">
                  <c:v>-3.7546379999999999</c:v>
                </c:pt>
                <c:pt idx="1708">
                  <c:v>-3.7555429999999999</c:v>
                </c:pt>
                <c:pt idx="1709">
                  <c:v>-3.7578659999999999</c:v>
                </c:pt>
                <c:pt idx="1710">
                  <c:v>-3.7592699999999999</c:v>
                </c:pt>
                <c:pt idx="1711">
                  <c:v>-3.760027</c:v>
                </c:pt>
                <c:pt idx="1712">
                  <c:v>-3.7611720000000002</c:v>
                </c:pt>
                <c:pt idx="1713">
                  <c:v>-3.7628629999999998</c:v>
                </c:pt>
                <c:pt idx="1714">
                  <c:v>-3.7640410000000002</c:v>
                </c:pt>
                <c:pt idx="1715">
                  <c:v>-3.7652450000000002</c:v>
                </c:pt>
                <c:pt idx="1716">
                  <c:v>-3.7666949999999999</c:v>
                </c:pt>
                <c:pt idx="1717">
                  <c:v>-3.7675049999999999</c:v>
                </c:pt>
                <c:pt idx="1718">
                  <c:v>-3.768275</c:v>
                </c:pt>
                <c:pt idx="1719">
                  <c:v>-3.769371</c:v>
                </c:pt>
                <c:pt idx="1720">
                  <c:v>-3.7701169999999999</c:v>
                </c:pt>
                <c:pt idx="1721">
                  <c:v>-3.7713380000000001</c:v>
                </c:pt>
                <c:pt idx="1722">
                  <c:v>-3.7720600000000002</c:v>
                </c:pt>
                <c:pt idx="1723">
                  <c:v>-3.7719339999999999</c:v>
                </c:pt>
                <c:pt idx="1724">
                  <c:v>-3.7728660000000001</c:v>
                </c:pt>
                <c:pt idx="1725">
                  <c:v>-3.7741989999999999</c:v>
                </c:pt>
                <c:pt idx="1726">
                  <c:v>-3.7745540000000002</c:v>
                </c:pt>
                <c:pt idx="1727">
                  <c:v>-3.775191</c:v>
                </c:pt>
                <c:pt idx="1728">
                  <c:v>-3.7769910000000002</c:v>
                </c:pt>
                <c:pt idx="1729">
                  <c:v>-3.7782529999999999</c:v>
                </c:pt>
                <c:pt idx="1730">
                  <c:v>-3.7795019999999999</c:v>
                </c:pt>
                <c:pt idx="1731">
                  <c:v>-3.7811140000000001</c:v>
                </c:pt>
                <c:pt idx="1732">
                  <c:v>-3.7822429999999998</c:v>
                </c:pt>
                <c:pt idx="1733">
                  <c:v>-3.7842579999999999</c:v>
                </c:pt>
                <c:pt idx="1734">
                  <c:v>-3.7863859999999998</c:v>
                </c:pt>
                <c:pt idx="1735">
                  <c:v>-3.7880579999999999</c:v>
                </c:pt>
                <c:pt idx="1736">
                  <c:v>-3.7900520000000002</c:v>
                </c:pt>
                <c:pt idx="1737">
                  <c:v>-3.7916210000000001</c:v>
                </c:pt>
                <c:pt idx="1738">
                  <c:v>-3.7936230000000002</c:v>
                </c:pt>
                <c:pt idx="1739">
                  <c:v>-3.796087</c:v>
                </c:pt>
                <c:pt idx="1740">
                  <c:v>-3.796621</c:v>
                </c:pt>
                <c:pt idx="1741">
                  <c:v>-3.7973780000000001</c:v>
                </c:pt>
                <c:pt idx="1742">
                  <c:v>-3.79949</c:v>
                </c:pt>
                <c:pt idx="1743">
                  <c:v>-3.8010419999999998</c:v>
                </c:pt>
                <c:pt idx="1744">
                  <c:v>-3.8008489999999999</c:v>
                </c:pt>
                <c:pt idx="1745">
                  <c:v>-3.8011840000000001</c:v>
                </c:pt>
                <c:pt idx="1746">
                  <c:v>-3.8011629999999998</c:v>
                </c:pt>
                <c:pt idx="1747">
                  <c:v>-3.8016109999999999</c:v>
                </c:pt>
                <c:pt idx="1748">
                  <c:v>-3.8018830000000001</c:v>
                </c:pt>
                <c:pt idx="1749">
                  <c:v>-3.8021199999999999</c:v>
                </c:pt>
                <c:pt idx="1750">
                  <c:v>-3.802689</c:v>
                </c:pt>
                <c:pt idx="1751">
                  <c:v>-3.803534</c:v>
                </c:pt>
                <c:pt idx="1752">
                  <c:v>-3.8048860000000002</c:v>
                </c:pt>
                <c:pt idx="1753">
                  <c:v>-3.805447</c:v>
                </c:pt>
                <c:pt idx="1754">
                  <c:v>-3.805752</c:v>
                </c:pt>
                <c:pt idx="1755">
                  <c:v>-3.805803</c:v>
                </c:pt>
                <c:pt idx="1756">
                  <c:v>-3.8060139999999998</c:v>
                </c:pt>
                <c:pt idx="1757">
                  <c:v>-3.8072940000000002</c:v>
                </c:pt>
                <c:pt idx="1758">
                  <c:v>-3.8082099999999999</c:v>
                </c:pt>
                <c:pt idx="1759">
                  <c:v>-3.808881</c:v>
                </c:pt>
                <c:pt idx="1760">
                  <c:v>-3.8095330000000001</c:v>
                </c:pt>
                <c:pt idx="1761">
                  <c:v>-3.810244</c:v>
                </c:pt>
                <c:pt idx="1762">
                  <c:v>-3.8106249999999999</c:v>
                </c:pt>
                <c:pt idx="1763">
                  <c:v>-3.8111640000000002</c:v>
                </c:pt>
                <c:pt idx="1764">
                  <c:v>-3.8119100000000001</c:v>
                </c:pt>
                <c:pt idx="1765">
                  <c:v>-3.8124220000000002</c:v>
                </c:pt>
                <c:pt idx="1766">
                  <c:v>-3.812846</c:v>
                </c:pt>
                <c:pt idx="1767">
                  <c:v>-3.8135699999999999</c:v>
                </c:pt>
                <c:pt idx="1768">
                  <c:v>-3.8142399999999999</c:v>
                </c:pt>
                <c:pt idx="1769">
                  <c:v>-3.8149519999999999</c:v>
                </c:pt>
                <c:pt idx="1770">
                  <c:v>-3.8158379999999998</c:v>
                </c:pt>
                <c:pt idx="1771">
                  <c:v>-3.8165049999999998</c:v>
                </c:pt>
                <c:pt idx="1772">
                  <c:v>-3.817758</c:v>
                </c:pt>
                <c:pt idx="1773">
                  <c:v>-3.8188430000000002</c:v>
                </c:pt>
                <c:pt idx="1774">
                  <c:v>-3.819042</c:v>
                </c:pt>
                <c:pt idx="1775">
                  <c:v>-3.8194919999999999</c:v>
                </c:pt>
                <c:pt idx="1776">
                  <c:v>-3.820732</c:v>
                </c:pt>
                <c:pt idx="1777">
                  <c:v>-3.821806</c:v>
                </c:pt>
                <c:pt idx="1778">
                  <c:v>-3.8213460000000001</c:v>
                </c:pt>
                <c:pt idx="1779">
                  <c:v>-3.821637</c:v>
                </c:pt>
                <c:pt idx="1780">
                  <c:v>-3.8224019999999999</c:v>
                </c:pt>
                <c:pt idx="1781">
                  <c:v>-3.8227359999999999</c:v>
                </c:pt>
                <c:pt idx="1782">
                  <c:v>-3.8230339999999998</c:v>
                </c:pt>
                <c:pt idx="1783">
                  <c:v>-3.8233329999999999</c:v>
                </c:pt>
                <c:pt idx="1784">
                  <c:v>-3.8230749999999998</c:v>
                </c:pt>
                <c:pt idx="1785">
                  <c:v>-3.8229700000000002</c:v>
                </c:pt>
                <c:pt idx="1786">
                  <c:v>-3.8231299999999999</c:v>
                </c:pt>
                <c:pt idx="1787">
                  <c:v>-3.823156</c:v>
                </c:pt>
                <c:pt idx="1788">
                  <c:v>-3.8231820000000001</c:v>
                </c:pt>
                <c:pt idx="1789">
                  <c:v>-3.8228659999999999</c:v>
                </c:pt>
                <c:pt idx="1790">
                  <c:v>-3.8228430000000002</c:v>
                </c:pt>
                <c:pt idx="1791">
                  <c:v>-3.8235220000000001</c:v>
                </c:pt>
                <c:pt idx="1792">
                  <c:v>-3.8234539999999999</c:v>
                </c:pt>
                <c:pt idx="1793">
                  <c:v>-3.8232930000000001</c:v>
                </c:pt>
                <c:pt idx="1794">
                  <c:v>-3.8243619999999998</c:v>
                </c:pt>
                <c:pt idx="1795">
                  <c:v>-3.8254959999999998</c:v>
                </c:pt>
                <c:pt idx="1796">
                  <c:v>-3.826851</c:v>
                </c:pt>
                <c:pt idx="1797">
                  <c:v>-3.828265</c:v>
                </c:pt>
                <c:pt idx="1798">
                  <c:v>-3.8295620000000001</c:v>
                </c:pt>
                <c:pt idx="1799">
                  <c:v>-3.830775</c:v>
                </c:pt>
                <c:pt idx="1800">
                  <c:v>-3.8313739999999998</c:v>
                </c:pt>
                <c:pt idx="1801">
                  <c:v>-3.8315679999999999</c:v>
                </c:pt>
                <c:pt idx="1802">
                  <c:v>-3.8316029999999999</c:v>
                </c:pt>
                <c:pt idx="1803">
                  <c:v>-3.8319299999999998</c:v>
                </c:pt>
                <c:pt idx="1804">
                  <c:v>-3.8327830000000001</c:v>
                </c:pt>
                <c:pt idx="1805">
                  <c:v>-3.833558</c:v>
                </c:pt>
                <c:pt idx="1806">
                  <c:v>-3.8344550000000002</c:v>
                </c:pt>
                <c:pt idx="1807">
                  <c:v>-3.8359450000000002</c:v>
                </c:pt>
                <c:pt idx="1808">
                  <c:v>-3.8369789999999999</c:v>
                </c:pt>
                <c:pt idx="1809">
                  <c:v>-3.8380010000000002</c:v>
                </c:pt>
                <c:pt idx="1810">
                  <c:v>-3.8393329999999999</c:v>
                </c:pt>
                <c:pt idx="1811">
                  <c:v>-3.8398690000000002</c:v>
                </c:pt>
                <c:pt idx="1812">
                  <c:v>-3.8405179999999999</c:v>
                </c:pt>
                <c:pt idx="1813">
                  <c:v>-3.841726</c:v>
                </c:pt>
                <c:pt idx="1814">
                  <c:v>-3.843051</c:v>
                </c:pt>
                <c:pt idx="1815">
                  <c:v>-3.8441459999999998</c:v>
                </c:pt>
                <c:pt idx="1816">
                  <c:v>-3.8446199999999999</c:v>
                </c:pt>
                <c:pt idx="1817">
                  <c:v>-3.8452890000000002</c:v>
                </c:pt>
                <c:pt idx="1818">
                  <c:v>-3.8463099999999999</c:v>
                </c:pt>
                <c:pt idx="1819">
                  <c:v>-3.847318</c:v>
                </c:pt>
                <c:pt idx="1820">
                  <c:v>-3.8477079999999999</c:v>
                </c:pt>
                <c:pt idx="1821">
                  <c:v>-3.8477410000000001</c:v>
                </c:pt>
                <c:pt idx="1822">
                  <c:v>-3.8477079999999999</c:v>
                </c:pt>
                <c:pt idx="1823">
                  <c:v>-3.848401</c:v>
                </c:pt>
                <c:pt idx="1824">
                  <c:v>-3.8499020000000002</c:v>
                </c:pt>
                <c:pt idx="1825">
                  <c:v>-3.8510010000000001</c:v>
                </c:pt>
                <c:pt idx="1826">
                  <c:v>-3.851772</c:v>
                </c:pt>
                <c:pt idx="1827">
                  <c:v>-3.8524250000000002</c:v>
                </c:pt>
                <c:pt idx="1828">
                  <c:v>-3.8535720000000002</c:v>
                </c:pt>
                <c:pt idx="1829">
                  <c:v>-3.8546990000000001</c:v>
                </c:pt>
                <c:pt idx="1830">
                  <c:v>-3.8551829999999998</c:v>
                </c:pt>
                <c:pt idx="1831">
                  <c:v>-3.8553350000000002</c:v>
                </c:pt>
                <c:pt idx="1832">
                  <c:v>-3.8557290000000002</c:v>
                </c:pt>
                <c:pt idx="1833">
                  <c:v>-3.8563499999999999</c:v>
                </c:pt>
                <c:pt idx="1834">
                  <c:v>-3.857548</c:v>
                </c:pt>
                <c:pt idx="1835">
                  <c:v>-3.8586019999999999</c:v>
                </c:pt>
                <c:pt idx="1836">
                  <c:v>-3.8590970000000002</c:v>
                </c:pt>
                <c:pt idx="1837">
                  <c:v>-3.8599220000000001</c:v>
                </c:pt>
                <c:pt idx="1838">
                  <c:v>-3.8610530000000001</c:v>
                </c:pt>
                <c:pt idx="1839">
                  <c:v>-3.8628529999999999</c:v>
                </c:pt>
                <c:pt idx="1840">
                  <c:v>-3.8644409999999998</c:v>
                </c:pt>
                <c:pt idx="1841">
                  <c:v>-3.8653439999999999</c:v>
                </c:pt>
                <c:pt idx="1842">
                  <c:v>-3.8668149999999999</c:v>
                </c:pt>
                <c:pt idx="1843">
                  <c:v>-3.8684720000000001</c:v>
                </c:pt>
                <c:pt idx="1844">
                  <c:v>-3.8693089999999999</c:v>
                </c:pt>
                <c:pt idx="1845">
                  <c:v>-3.8697300000000001</c:v>
                </c:pt>
                <c:pt idx="1846">
                  <c:v>-3.8710969999999998</c:v>
                </c:pt>
                <c:pt idx="1847">
                  <c:v>-3.871861</c:v>
                </c:pt>
                <c:pt idx="1848">
                  <c:v>-3.8721369999999999</c:v>
                </c:pt>
                <c:pt idx="1849">
                  <c:v>-3.8730790000000002</c:v>
                </c:pt>
                <c:pt idx="1850">
                  <c:v>-3.8748960000000001</c:v>
                </c:pt>
                <c:pt idx="1851">
                  <c:v>-3.8767230000000001</c:v>
                </c:pt>
                <c:pt idx="1852">
                  <c:v>-3.8779219999999999</c:v>
                </c:pt>
                <c:pt idx="1853">
                  <c:v>-3.879394</c:v>
                </c:pt>
                <c:pt idx="1854">
                  <c:v>-3.8802349999999999</c:v>
                </c:pt>
                <c:pt idx="1855">
                  <c:v>-3.8806799999999999</c:v>
                </c:pt>
                <c:pt idx="1856">
                  <c:v>-3.8823210000000001</c:v>
                </c:pt>
                <c:pt idx="1857">
                  <c:v>-3.8831600000000002</c:v>
                </c:pt>
                <c:pt idx="1858">
                  <c:v>-3.8833959999999998</c:v>
                </c:pt>
                <c:pt idx="1859">
                  <c:v>-3.8839250000000001</c:v>
                </c:pt>
                <c:pt idx="1860">
                  <c:v>-3.8838689999999998</c:v>
                </c:pt>
                <c:pt idx="1861">
                  <c:v>-3.884611</c:v>
                </c:pt>
                <c:pt idx="1862">
                  <c:v>-3.8859870000000001</c:v>
                </c:pt>
                <c:pt idx="1863">
                  <c:v>-3.8867850000000002</c:v>
                </c:pt>
                <c:pt idx="1864">
                  <c:v>-3.8871799999999999</c:v>
                </c:pt>
                <c:pt idx="1865">
                  <c:v>-3.8872019999999998</c:v>
                </c:pt>
                <c:pt idx="1866">
                  <c:v>-3.887775</c:v>
                </c:pt>
                <c:pt idx="1867">
                  <c:v>-3.8887100000000001</c:v>
                </c:pt>
                <c:pt idx="1868">
                  <c:v>-3.8888370000000001</c:v>
                </c:pt>
                <c:pt idx="1869">
                  <c:v>-3.8891979999999999</c:v>
                </c:pt>
                <c:pt idx="1870">
                  <c:v>-3.8897390000000001</c:v>
                </c:pt>
                <c:pt idx="1871">
                  <c:v>-3.8908260000000001</c:v>
                </c:pt>
                <c:pt idx="1872">
                  <c:v>-3.8911950000000002</c:v>
                </c:pt>
                <c:pt idx="1873">
                  <c:v>-3.891642</c:v>
                </c:pt>
                <c:pt idx="1874">
                  <c:v>-3.891575</c:v>
                </c:pt>
                <c:pt idx="1875">
                  <c:v>-3.8919000000000001</c:v>
                </c:pt>
                <c:pt idx="1876">
                  <c:v>-3.8926409999999998</c:v>
                </c:pt>
                <c:pt idx="1877">
                  <c:v>-3.8936980000000001</c:v>
                </c:pt>
                <c:pt idx="1878">
                  <c:v>-3.8946109999999998</c:v>
                </c:pt>
                <c:pt idx="1879">
                  <c:v>-3.895162</c:v>
                </c:pt>
                <c:pt idx="1880">
                  <c:v>-3.8964150000000002</c:v>
                </c:pt>
                <c:pt idx="1881">
                  <c:v>-3.8982160000000001</c:v>
                </c:pt>
                <c:pt idx="1882">
                  <c:v>-3.8999950000000001</c:v>
                </c:pt>
                <c:pt idx="1883">
                  <c:v>-3.901405</c:v>
                </c:pt>
                <c:pt idx="1884">
                  <c:v>-3.902463</c:v>
                </c:pt>
                <c:pt idx="1885">
                  <c:v>-3.9027560000000001</c:v>
                </c:pt>
                <c:pt idx="1886">
                  <c:v>-3.9033829999999998</c:v>
                </c:pt>
                <c:pt idx="1887">
                  <c:v>-3.9037160000000002</c:v>
                </c:pt>
                <c:pt idx="1888">
                  <c:v>-3.9037679999999999</c:v>
                </c:pt>
                <c:pt idx="1889">
                  <c:v>-3.9044639999999999</c:v>
                </c:pt>
                <c:pt idx="1890">
                  <c:v>-3.9046590000000001</c:v>
                </c:pt>
                <c:pt idx="1891">
                  <c:v>-3.905459</c:v>
                </c:pt>
                <c:pt idx="1892">
                  <c:v>-3.9054500000000001</c:v>
                </c:pt>
                <c:pt idx="1893">
                  <c:v>-3.9050229999999999</c:v>
                </c:pt>
                <c:pt idx="1894">
                  <c:v>-3.9060359999999998</c:v>
                </c:pt>
                <c:pt idx="1895">
                  <c:v>-3.9069799999999999</c:v>
                </c:pt>
                <c:pt idx="1896">
                  <c:v>-3.9063699999999999</c:v>
                </c:pt>
                <c:pt idx="1897">
                  <c:v>-3.9062320000000001</c:v>
                </c:pt>
                <c:pt idx="1898">
                  <c:v>-3.9068369999999999</c:v>
                </c:pt>
                <c:pt idx="1899">
                  <c:v>-3.9069690000000001</c:v>
                </c:pt>
                <c:pt idx="1900">
                  <c:v>-3.906202</c:v>
                </c:pt>
                <c:pt idx="1901">
                  <c:v>-3.905859</c:v>
                </c:pt>
                <c:pt idx="1902">
                  <c:v>-3.9060899999999998</c:v>
                </c:pt>
                <c:pt idx="1903">
                  <c:v>-3.905815</c:v>
                </c:pt>
                <c:pt idx="1904">
                  <c:v>-3.9061119999999998</c:v>
                </c:pt>
                <c:pt idx="1905">
                  <c:v>-3.9065080000000001</c:v>
                </c:pt>
                <c:pt idx="1906">
                  <c:v>-3.9062079999999999</c:v>
                </c:pt>
                <c:pt idx="1907">
                  <c:v>-3.9062079999999999</c:v>
                </c:pt>
                <c:pt idx="1908">
                  <c:v>-3.9060709999999998</c:v>
                </c:pt>
                <c:pt idx="1909">
                  <c:v>-3.9067419999999999</c:v>
                </c:pt>
                <c:pt idx="1910">
                  <c:v>-3.9071069999999999</c:v>
                </c:pt>
                <c:pt idx="1911">
                  <c:v>-3.907054</c:v>
                </c:pt>
                <c:pt idx="1912">
                  <c:v>-3.9066999999999998</c:v>
                </c:pt>
                <c:pt idx="1913">
                  <c:v>-3.9069020000000001</c:v>
                </c:pt>
                <c:pt idx="1914">
                  <c:v>-3.9065509999999999</c:v>
                </c:pt>
                <c:pt idx="1915">
                  <c:v>-3.9066939999999999</c:v>
                </c:pt>
                <c:pt idx="1916">
                  <c:v>-3.9076620000000002</c:v>
                </c:pt>
                <c:pt idx="1917">
                  <c:v>-3.90828</c:v>
                </c:pt>
                <c:pt idx="1918">
                  <c:v>-3.9091670000000001</c:v>
                </c:pt>
                <c:pt idx="1919">
                  <c:v>-3.9095629999999999</c:v>
                </c:pt>
                <c:pt idx="1920">
                  <c:v>-3.9110079999999998</c:v>
                </c:pt>
                <c:pt idx="1921">
                  <c:v>-3.911165</c:v>
                </c:pt>
                <c:pt idx="1922">
                  <c:v>-3.9116770000000001</c:v>
                </c:pt>
                <c:pt idx="1923">
                  <c:v>-3.9137240000000002</c:v>
                </c:pt>
                <c:pt idx="1924">
                  <c:v>-3.9145050000000001</c:v>
                </c:pt>
                <c:pt idx="1925">
                  <c:v>-3.9153889999999998</c:v>
                </c:pt>
                <c:pt idx="1926">
                  <c:v>-3.9158379999999999</c:v>
                </c:pt>
                <c:pt idx="1927">
                  <c:v>-3.9158940000000002</c:v>
                </c:pt>
                <c:pt idx="1928">
                  <c:v>-3.9159739999999998</c:v>
                </c:pt>
                <c:pt idx="1929">
                  <c:v>-3.9163960000000002</c:v>
                </c:pt>
                <c:pt idx="1930">
                  <c:v>-3.915886</c:v>
                </c:pt>
                <c:pt idx="1931">
                  <c:v>-3.9160400000000002</c:v>
                </c:pt>
                <c:pt idx="1932">
                  <c:v>-3.915584</c:v>
                </c:pt>
                <c:pt idx="1933">
                  <c:v>-3.9153380000000002</c:v>
                </c:pt>
                <c:pt idx="1934">
                  <c:v>-3.9159999999999999</c:v>
                </c:pt>
                <c:pt idx="1935">
                  <c:v>-3.9167930000000002</c:v>
                </c:pt>
                <c:pt idx="1936">
                  <c:v>-3.9176790000000001</c:v>
                </c:pt>
                <c:pt idx="1937">
                  <c:v>-3.917729</c:v>
                </c:pt>
                <c:pt idx="1938">
                  <c:v>-3.9190879999999999</c:v>
                </c:pt>
                <c:pt idx="1939">
                  <c:v>-3.9188360000000002</c:v>
                </c:pt>
                <c:pt idx="1940">
                  <c:v>-3.9184019999999999</c:v>
                </c:pt>
                <c:pt idx="1941">
                  <c:v>-3.9188999999999998</c:v>
                </c:pt>
                <c:pt idx="1942">
                  <c:v>-3.9198460000000002</c:v>
                </c:pt>
                <c:pt idx="1943">
                  <c:v>-3.9210820000000002</c:v>
                </c:pt>
                <c:pt idx="1944">
                  <c:v>-3.920398</c:v>
                </c:pt>
                <c:pt idx="1945">
                  <c:v>-3.9208440000000002</c:v>
                </c:pt>
                <c:pt idx="1946">
                  <c:v>-3.9218679999999999</c:v>
                </c:pt>
                <c:pt idx="1947">
                  <c:v>-3.921821</c:v>
                </c:pt>
                <c:pt idx="1948">
                  <c:v>-3.9228000000000001</c:v>
                </c:pt>
                <c:pt idx="1949">
                  <c:v>-3.923549</c:v>
                </c:pt>
                <c:pt idx="1950">
                  <c:v>-3.9244300000000001</c:v>
                </c:pt>
                <c:pt idx="1951">
                  <c:v>-3.9255879999999999</c:v>
                </c:pt>
                <c:pt idx="1952">
                  <c:v>-3.9261409999999999</c:v>
                </c:pt>
                <c:pt idx="1953">
                  <c:v>-3.9264009999999998</c:v>
                </c:pt>
                <c:pt idx="1954">
                  <c:v>-3.9267270000000001</c:v>
                </c:pt>
                <c:pt idx="1955">
                  <c:v>-3.9282490000000001</c:v>
                </c:pt>
                <c:pt idx="1956">
                  <c:v>-3.9294289999999998</c:v>
                </c:pt>
                <c:pt idx="1957">
                  <c:v>-3.930183</c:v>
                </c:pt>
                <c:pt idx="1958">
                  <c:v>-3.9316200000000001</c:v>
                </c:pt>
                <c:pt idx="1959">
                  <c:v>-3.9312269999999998</c:v>
                </c:pt>
                <c:pt idx="1960">
                  <c:v>-3.93235</c:v>
                </c:pt>
                <c:pt idx="1961">
                  <c:v>-3.9334539999999998</c:v>
                </c:pt>
                <c:pt idx="1962">
                  <c:v>-3.9339430000000002</c:v>
                </c:pt>
                <c:pt idx="1963">
                  <c:v>-3.934761</c:v>
                </c:pt>
                <c:pt idx="1964">
                  <c:v>-3.9363030000000001</c:v>
                </c:pt>
                <c:pt idx="1965">
                  <c:v>-3.9376709999999999</c:v>
                </c:pt>
                <c:pt idx="1966">
                  <c:v>-3.938205</c:v>
                </c:pt>
                <c:pt idx="1967">
                  <c:v>-3.9382359999999998</c:v>
                </c:pt>
                <c:pt idx="1968">
                  <c:v>-3.9388200000000002</c:v>
                </c:pt>
                <c:pt idx="1969">
                  <c:v>-3.9405640000000002</c:v>
                </c:pt>
                <c:pt idx="1970">
                  <c:v>-3.9409130000000001</c:v>
                </c:pt>
                <c:pt idx="1971">
                  <c:v>-3.9421949999999999</c:v>
                </c:pt>
                <c:pt idx="1972">
                  <c:v>-3.9436629999999999</c:v>
                </c:pt>
                <c:pt idx="1973">
                  <c:v>-3.943238</c:v>
                </c:pt>
                <c:pt idx="1974">
                  <c:v>-3.943708</c:v>
                </c:pt>
                <c:pt idx="1975">
                  <c:v>-3.9440689999999998</c:v>
                </c:pt>
                <c:pt idx="1976">
                  <c:v>-3.9437319999999998</c:v>
                </c:pt>
                <c:pt idx="1977">
                  <c:v>-3.9437540000000002</c:v>
                </c:pt>
                <c:pt idx="1978">
                  <c:v>-3.9438599999999999</c:v>
                </c:pt>
                <c:pt idx="1979">
                  <c:v>-3.944569</c:v>
                </c:pt>
                <c:pt idx="1980">
                  <c:v>-3.9449730000000001</c:v>
                </c:pt>
                <c:pt idx="1981">
                  <c:v>-3.9449830000000001</c:v>
                </c:pt>
                <c:pt idx="1982">
                  <c:v>-3.945246</c:v>
                </c:pt>
                <c:pt idx="1983">
                  <c:v>-3.9462609999999998</c:v>
                </c:pt>
                <c:pt idx="1984">
                  <c:v>-3.9464250000000001</c:v>
                </c:pt>
                <c:pt idx="1985">
                  <c:v>-3.9475039999999999</c:v>
                </c:pt>
                <c:pt idx="1986">
                  <c:v>-3.9476179999999998</c:v>
                </c:pt>
                <c:pt idx="1987">
                  <c:v>-3.9484059999999999</c:v>
                </c:pt>
                <c:pt idx="1988">
                  <c:v>-3.9486940000000001</c:v>
                </c:pt>
                <c:pt idx="1989">
                  <c:v>-3.9492470000000002</c:v>
                </c:pt>
                <c:pt idx="1990">
                  <c:v>-3.9508760000000001</c:v>
                </c:pt>
                <c:pt idx="1991">
                  <c:v>-3.9509820000000002</c:v>
                </c:pt>
                <c:pt idx="1992">
                  <c:v>-3.9516399999999998</c:v>
                </c:pt>
                <c:pt idx="1993">
                  <c:v>-3.9518249999999999</c:v>
                </c:pt>
                <c:pt idx="1994">
                  <c:v>-3.9534210000000001</c:v>
                </c:pt>
                <c:pt idx="1995">
                  <c:v>-3.9557329999999999</c:v>
                </c:pt>
                <c:pt idx="1996">
                  <c:v>-3.956216</c:v>
                </c:pt>
                <c:pt idx="1997">
                  <c:v>-3.9573930000000002</c:v>
                </c:pt>
                <c:pt idx="1998">
                  <c:v>-3.9577849999999999</c:v>
                </c:pt>
                <c:pt idx="1999">
                  <c:v>-3.9583029999999999</c:v>
                </c:pt>
                <c:pt idx="2000">
                  <c:v>-3.958256</c:v>
                </c:pt>
                <c:pt idx="2001">
                  <c:v>-3.9583210000000002</c:v>
                </c:pt>
                <c:pt idx="2002">
                  <c:v>-3.9589370000000002</c:v>
                </c:pt>
                <c:pt idx="2003">
                  <c:v>-3.960591</c:v>
                </c:pt>
                <c:pt idx="2004">
                  <c:v>-3.9614690000000001</c:v>
                </c:pt>
                <c:pt idx="2005">
                  <c:v>-3.9611990000000001</c:v>
                </c:pt>
                <c:pt idx="2006">
                  <c:v>-3.9611459999999998</c:v>
                </c:pt>
                <c:pt idx="2007">
                  <c:v>-3.9611610000000002</c:v>
                </c:pt>
                <c:pt idx="2008">
                  <c:v>-3.9610919999999998</c:v>
                </c:pt>
                <c:pt idx="2009">
                  <c:v>-3.962545</c:v>
                </c:pt>
                <c:pt idx="2010">
                  <c:v>-3.9622649999999999</c:v>
                </c:pt>
                <c:pt idx="2011">
                  <c:v>-3.9627430000000001</c:v>
                </c:pt>
                <c:pt idx="2012">
                  <c:v>-3.9631789999999998</c:v>
                </c:pt>
                <c:pt idx="2013">
                  <c:v>-3.9634480000000001</c:v>
                </c:pt>
                <c:pt idx="2014">
                  <c:v>-3.9628890000000001</c:v>
                </c:pt>
                <c:pt idx="2015">
                  <c:v>-3.9634849999999999</c:v>
                </c:pt>
                <c:pt idx="2016">
                  <c:v>-3.963101</c:v>
                </c:pt>
                <c:pt idx="2017">
                  <c:v>-3.9638010000000001</c:v>
                </c:pt>
                <c:pt idx="2018">
                  <c:v>-3.9656699999999998</c:v>
                </c:pt>
                <c:pt idx="2019">
                  <c:v>-3.9648650000000001</c:v>
                </c:pt>
                <c:pt idx="2020">
                  <c:v>-3.9651559999999999</c:v>
                </c:pt>
                <c:pt idx="2021">
                  <c:v>-3.9654889999999998</c:v>
                </c:pt>
                <c:pt idx="2022">
                  <c:v>-3.965328</c:v>
                </c:pt>
                <c:pt idx="2023">
                  <c:v>-3.965964</c:v>
                </c:pt>
                <c:pt idx="2024">
                  <c:v>-3.967006</c:v>
                </c:pt>
                <c:pt idx="2025">
                  <c:v>-3.9675820000000002</c:v>
                </c:pt>
                <c:pt idx="2026">
                  <c:v>-3.9684879999999998</c:v>
                </c:pt>
                <c:pt idx="2027">
                  <c:v>-3.9694129999999999</c:v>
                </c:pt>
                <c:pt idx="2028">
                  <c:v>-3.9703970000000002</c:v>
                </c:pt>
                <c:pt idx="2029">
                  <c:v>-3.970898</c:v>
                </c:pt>
                <c:pt idx="2030">
                  <c:v>-3.9713940000000001</c:v>
                </c:pt>
                <c:pt idx="2031">
                  <c:v>-3.9726840000000001</c:v>
                </c:pt>
                <c:pt idx="2032">
                  <c:v>-3.9734509999999998</c:v>
                </c:pt>
                <c:pt idx="2033">
                  <c:v>-3.973935</c:v>
                </c:pt>
                <c:pt idx="2034">
                  <c:v>-3.9742600000000001</c:v>
                </c:pt>
                <c:pt idx="2035">
                  <c:v>-3.9733689999999999</c:v>
                </c:pt>
                <c:pt idx="2036">
                  <c:v>-3.9728539999999999</c:v>
                </c:pt>
                <c:pt idx="2037">
                  <c:v>-3.9739960000000001</c:v>
                </c:pt>
                <c:pt idx="2038">
                  <c:v>-3.975492</c:v>
                </c:pt>
                <c:pt idx="2039">
                  <c:v>-3.976518</c:v>
                </c:pt>
                <c:pt idx="2040">
                  <c:v>-3.9756520000000002</c:v>
                </c:pt>
                <c:pt idx="2041">
                  <c:v>-3.9761880000000001</c:v>
                </c:pt>
                <c:pt idx="2042">
                  <c:v>-3.976658</c:v>
                </c:pt>
                <c:pt idx="2043">
                  <c:v>-3.9770840000000001</c:v>
                </c:pt>
                <c:pt idx="2044">
                  <c:v>-3.9773040000000002</c:v>
                </c:pt>
                <c:pt idx="2045">
                  <c:v>-3.976839</c:v>
                </c:pt>
                <c:pt idx="2046">
                  <c:v>-3.9775160000000001</c:v>
                </c:pt>
                <c:pt idx="2047">
                  <c:v>-3.9792670000000001</c:v>
                </c:pt>
                <c:pt idx="2048">
                  <c:v>-3.9807540000000001</c:v>
                </c:pt>
                <c:pt idx="2049">
                  <c:v>-3.9807320000000002</c:v>
                </c:pt>
                <c:pt idx="2050">
                  <c:v>-3.980826</c:v>
                </c:pt>
                <c:pt idx="2051">
                  <c:v>-3.9818150000000001</c:v>
                </c:pt>
                <c:pt idx="2052">
                  <c:v>-3.9823059999999999</c:v>
                </c:pt>
                <c:pt idx="2053">
                  <c:v>-3.9817650000000002</c:v>
                </c:pt>
                <c:pt idx="2054">
                  <c:v>-3.9824950000000001</c:v>
                </c:pt>
                <c:pt idx="2055">
                  <c:v>-3.9838559999999998</c:v>
                </c:pt>
                <c:pt idx="2056">
                  <c:v>-3.984728</c:v>
                </c:pt>
                <c:pt idx="2057">
                  <c:v>-3.9857330000000002</c:v>
                </c:pt>
                <c:pt idx="2058">
                  <c:v>-3.985703</c:v>
                </c:pt>
                <c:pt idx="2059">
                  <c:v>-3.9857969999999998</c:v>
                </c:pt>
                <c:pt idx="2060">
                  <c:v>-3.986815</c:v>
                </c:pt>
                <c:pt idx="2061">
                  <c:v>-3.987412</c:v>
                </c:pt>
                <c:pt idx="2062">
                  <c:v>-3.9878520000000002</c:v>
                </c:pt>
                <c:pt idx="2063">
                  <c:v>-3.9886740000000001</c:v>
                </c:pt>
                <c:pt idx="2064">
                  <c:v>-3.990062</c:v>
                </c:pt>
                <c:pt idx="2065">
                  <c:v>-3.9905879999999998</c:v>
                </c:pt>
                <c:pt idx="2066">
                  <c:v>-3.9915910000000001</c:v>
                </c:pt>
                <c:pt idx="2067">
                  <c:v>-3.992521</c:v>
                </c:pt>
                <c:pt idx="2068">
                  <c:v>-3.9928849999999998</c:v>
                </c:pt>
                <c:pt idx="2069">
                  <c:v>-3.9934419999999999</c:v>
                </c:pt>
                <c:pt idx="2070">
                  <c:v>-3.9942609999999998</c:v>
                </c:pt>
                <c:pt idx="2071">
                  <c:v>-3.994783</c:v>
                </c:pt>
                <c:pt idx="2072">
                  <c:v>-3.9953189999999998</c:v>
                </c:pt>
                <c:pt idx="2073">
                  <c:v>-3.9961389999999999</c:v>
                </c:pt>
                <c:pt idx="2074">
                  <c:v>-3.9961579999999999</c:v>
                </c:pt>
                <c:pt idx="2075">
                  <c:v>-3.9963299999999999</c:v>
                </c:pt>
                <c:pt idx="2076">
                  <c:v>-3.9968149999999998</c:v>
                </c:pt>
                <c:pt idx="2077">
                  <c:v>-3.9973380000000001</c:v>
                </c:pt>
                <c:pt idx="2078">
                  <c:v>-3.997716</c:v>
                </c:pt>
                <c:pt idx="2079">
                  <c:v>-3.9983550000000001</c:v>
                </c:pt>
                <c:pt idx="2080">
                  <c:v>-3.9996900000000002</c:v>
                </c:pt>
                <c:pt idx="2081">
                  <c:v>-4.0004939999999998</c:v>
                </c:pt>
                <c:pt idx="2082">
                  <c:v>-4.0007070000000002</c:v>
                </c:pt>
                <c:pt idx="2083">
                  <c:v>-4.0013709999999998</c:v>
                </c:pt>
                <c:pt idx="2084">
                  <c:v>-4.0017889999999996</c:v>
                </c:pt>
                <c:pt idx="2085">
                  <c:v>-4.0026510000000002</c:v>
                </c:pt>
                <c:pt idx="2086">
                  <c:v>-4.0043329999999999</c:v>
                </c:pt>
                <c:pt idx="2087">
                  <c:v>-4.0048649999999997</c:v>
                </c:pt>
                <c:pt idx="2088">
                  <c:v>-4.0044969999999998</c:v>
                </c:pt>
                <c:pt idx="2089">
                  <c:v>-4.005179</c:v>
                </c:pt>
                <c:pt idx="2090">
                  <c:v>-4.0065080000000002</c:v>
                </c:pt>
                <c:pt idx="2091">
                  <c:v>-4.0062730000000002</c:v>
                </c:pt>
                <c:pt idx="2092">
                  <c:v>-4.0062870000000004</c:v>
                </c:pt>
                <c:pt idx="2093">
                  <c:v>-4.0069410000000003</c:v>
                </c:pt>
                <c:pt idx="2094">
                  <c:v>-4.0079770000000003</c:v>
                </c:pt>
                <c:pt idx="2095">
                  <c:v>-4.0083219999999997</c:v>
                </c:pt>
                <c:pt idx="2096">
                  <c:v>-4.0090890000000003</c:v>
                </c:pt>
                <c:pt idx="2097">
                  <c:v>-4.0083099999999998</c:v>
                </c:pt>
                <c:pt idx="2098">
                  <c:v>-4.008019</c:v>
                </c:pt>
                <c:pt idx="2099">
                  <c:v>-4.0083399999999996</c:v>
                </c:pt>
                <c:pt idx="2100">
                  <c:v>-4.0096850000000002</c:v>
                </c:pt>
                <c:pt idx="2101">
                  <c:v>-4.0101180000000003</c:v>
                </c:pt>
                <c:pt idx="2102">
                  <c:v>-4.0101230000000001</c:v>
                </c:pt>
                <c:pt idx="2103">
                  <c:v>-4.0107850000000003</c:v>
                </c:pt>
                <c:pt idx="2104">
                  <c:v>-4.0114729999999996</c:v>
                </c:pt>
                <c:pt idx="2105">
                  <c:v>-4.0118689999999999</c:v>
                </c:pt>
                <c:pt idx="2106">
                  <c:v>-4.0122799999999996</c:v>
                </c:pt>
                <c:pt idx="2107">
                  <c:v>-4.0129479999999997</c:v>
                </c:pt>
                <c:pt idx="2108">
                  <c:v>-4.014411</c:v>
                </c:pt>
                <c:pt idx="2109">
                  <c:v>-4.0153460000000001</c:v>
                </c:pt>
                <c:pt idx="2110">
                  <c:v>-4.0152369999999999</c:v>
                </c:pt>
                <c:pt idx="2111">
                  <c:v>-4.0151659999999998</c:v>
                </c:pt>
                <c:pt idx="2112">
                  <c:v>-4.0159349999999998</c:v>
                </c:pt>
                <c:pt idx="2113">
                  <c:v>-4.0163469999999997</c:v>
                </c:pt>
                <c:pt idx="2114">
                  <c:v>-4.0162659999999999</c:v>
                </c:pt>
                <c:pt idx="2115">
                  <c:v>-4.0162430000000002</c:v>
                </c:pt>
                <c:pt idx="2116">
                  <c:v>-4.0162250000000004</c:v>
                </c:pt>
                <c:pt idx="2117">
                  <c:v>-4.0154379999999996</c:v>
                </c:pt>
                <c:pt idx="2118">
                  <c:v>-4.0140589999999996</c:v>
                </c:pt>
                <c:pt idx="2119">
                  <c:v>-4.0137489999999998</c:v>
                </c:pt>
                <c:pt idx="2120">
                  <c:v>-4.0140500000000001</c:v>
                </c:pt>
                <c:pt idx="2121">
                  <c:v>-4.0143639999999996</c:v>
                </c:pt>
                <c:pt idx="2122">
                  <c:v>-4.0150410000000001</c:v>
                </c:pt>
                <c:pt idx="2123">
                  <c:v>-4.0153619999999997</c:v>
                </c:pt>
                <c:pt idx="2124">
                  <c:v>-4.0160980000000004</c:v>
                </c:pt>
                <c:pt idx="2125">
                  <c:v>-4.0171109999999999</c:v>
                </c:pt>
                <c:pt idx="2126">
                  <c:v>-4.017506</c:v>
                </c:pt>
                <c:pt idx="2127">
                  <c:v>-4.017862</c:v>
                </c:pt>
                <c:pt idx="2128">
                  <c:v>-4.0183619999999998</c:v>
                </c:pt>
                <c:pt idx="2129">
                  <c:v>-4.0184610000000003</c:v>
                </c:pt>
                <c:pt idx="2130">
                  <c:v>-4.0181139999999997</c:v>
                </c:pt>
                <c:pt idx="2131">
                  <c:v>-4.0179640000000001</c:v>
                </c:pt>
                <c:pt idx="2132">
                  <c:v>-4.0185139999999997</c:v>
                </c:pt>
                <c:pt idx="2133">
                  <c:v>-4.0188439999999996</c:v>
                </c:pt>
                <c:pt idx="2134">
                  <c:v>-4.0192670000000001</c:v>
                </c:pt>
                <c:pt idx="2135">
                  <c:v>-4.020054</c:v>
                </c:pt>
                <c:pt idx="2136">
                  <c:v>-4.0202470000000003</c:v>
                </c:pt>
                <c:pt idx="2137">
                  <c:v>-4.0201960000000003</c:v>
                </c:pt>
                <c:pt idx="2138">
                  <c:v>-4.0207670000000002</c:v>
                </c:pt>
                <c:pt idx="2139">
                  <c:v>-4.020594</c:v>
                </c:pt>
                <c:pt idx="2140">
                  <c:v>-4.0207980000000001</c:v>
                </c:pt>
                <c:pt idx="2141">
                  <c:v>-4.0222100000000003</c:v>
                </c:pt>
                <c:pt idx="2142">
                  <c:v>-4.0232080000000003</c:v>
                </c:pt>
                <c:pt idx="2143">
                  <c:v>-4.023085</c:v>
                </c:pt>
                <c:pt idx="2144">
                  <c:v>-4.0229080000000002</c:v>
                </c:pt>
                <c:pt idx="2145">
                  <c:v>-4.0229169999999996</c:v>
                </c:pt>
                <c:pt idx="2146">
                  <c:v>-4.0229489999999997</c:v>
                </c:pt>
                <c:pt idx="2147">
                  <c:v>-4.0233100000000004</c:v>
                </c:pt>
                <c:pt idx="2148">
                  <c:v>-4.0235919999999998</c:v>
                </c:pt>
                <c:pt idx="2149">
                  <c:v>-4.024057</c:v>
                </c:pt>
                <c:pt idx="2150">
                  <c:v>-4.024197</c:v>
                </c:pt>
                <c:pt idx="2151">
                  <c:v>-4.024267</c:v>
                </c:pt>
                <c:pt idx="2152">
                  <c:v>-4.0242399999999998</c:v>
                </c:pt>
                <c:pt idx="2153">
                  <c:v>-4.024521</c:v>
                </c:pt>
                <c:pt idx="2154">
                  <c:v>-4.0244179999999998</c:v>
                </c:pt>
                <c:pt idx="2155">
                  <c:v>-4.0236980000000004</c:v>
                </c:pt>
                <c:pt idx="2156">
                  <c:v>-4.0232619999999999</c:v>
                </c:pt>
                <c:pt idx="2157">
                  <c:v>-4.0228710000000003</c:v>
                </c:pt>
                <c:pt idx="2158">
                  <c:v>-4.0223490000000002</c:v>
                </c:pt>
                <c:pt idx="2159">
                  <c:v>-4.0222030000000002</c:v>
                </c:pt>
                <c:pt idx="2160">
                  <c:v>-4.0223319999999996</c:v>
                </c:pt>
                <c:pt idx="2161">
                  <c:v>-4.0231339999999998</c:v>
                </c:pt>
                <c:pt idx="2162">
                  <c:v>-4.0234579999999998</c:v>
                </c:pt>
                <c:pt idx="2163">
                  <c:v>-4.0237379999999998</c:v>
                </c:pt>
                <c:pt idx="2164">
                  <c:v>-4.0237639999999999</c:v>
                </c:pt>
                <c:pt idx="2165">
                  <c:v>-4.0235430000000001</c:v>
                </c:pt>
                <c:pt idx="2166">
                  <c:v>-4.0235919999999998</c:v>
                </c:pt>
                <c:pt idx="2167">
                  <c:v>-4.024343</c:v>
                </c:pt>
                <c:pt idx="2168">
                  <c:v>-4.0254539999999999</c:v>
                </c:pt>
                <c:pt idx="2169">
                  <c:v>-4.0256270000000001</c:v>
                </c:pt>
                <c:pt idx="2170">
                  <c:v>-4.0256369999999997</c:v>
                </c:pt>
                <c:pt idx="2171">
                  <c:v>-4.0261670000000001</c:v>
                </c:pt>
                <c:pt idx="2172">
                  <c:v>-4.0263809999999998</c:v>
                </c:pt>
                <c:pt idx="2173">
                  <c:v>-4.0264410000000002</c:v>
                </c:pt>
                <c:pt idx="2174">
                  <c:v>-4.0263559999999998</c:v>
                </c:pt>
                <c:pt idx="2175">
                  <c:v>-4.0263179999999998</c:v>
                </c:pt>
                <c:pt idx="2176">
                  <c:v>-4.0266169999999999</c:v>
                </c:pt>
                <c:pt idx="2177">
                  <c:v>-4.0268629999999996</c:v>
                </c:pt>
                <c:pt idx="2178">
                  <c:v>-4.0265620000000002</c:v>
                </c:pt>
                <c:pt idx="2179">
                  <c:v>-4.026097</c:v>
                </c:pt>
                <c:pt idx="2180">
                  <c:v>-4.0262019999999996</c:v>
                </c:pt>
                <c:pt idx="2181">
                  <c:v>-4.0264139999999999</c:v>
                </c:pt>
                <c:pt idx="2182">
                  <c:v>-4.0261079999999998</c:v>
                </c:pt>
                <c:pt idx="2183">
                  <c:v>-4.0261120000000004</c:v>
                </c:pt>
                <c:pt idx="2184">
                  <c:v>-4.0259689999999999</c:v>
                </c:pt>
                <c:pt idx="2185">
                  <c:v>-4.0261620000000002</c:v>
                </c:pt>
                <c:pt idx="2186">
                  <c:v>-4.0262669999999998</c:v>
                </c:pt>
                <c:pt idx="2187">
                  <c:v>-4.0261649999999998</c:v>
                </c:pt>
                <c:pt idx="2188">
                  <c:v>-4.0260990000000003</c:v>
                </c:pt>
                <c:pt idx="2189">
                  <c:v>-4.0260730000000002</c:v>
                </c:pt>
                <c:pt idx="2190">
                  <c:v>-4.0264749999999996</c:v>
                </c:pt>
                <c:pt idx="2191">
                  <c:v>-4.0262640000000003</c:v>
                </c:pt>
                <c:pt idx="2192">
                  <c:v>-4.0259320000000001</c:v>
                </c:pt>
                <c:pt idx="2193">
                  <c:v>-4.0264509999999998</c:v>
                </c:pt>
                <c:pt idx="2194">
                  <c:v>-4.0268810000000004</c:v>
                </c:pt>
                <c:pt idx="2195">
                  <c:v>-4.0269709999999996</c:v>
                </c:pt>
                <c:pt idx="2196">
                  <c:v>-4.0275059999999998</c:v>
                </c:pt>
                <c:pt idx="2197">
                  <c:v>-4.0281200000000004</c:v>
                </c:pt>
                <c:pt idx="2198">
                  <c:v>-4.028994</c:v>
                </c:pt>
                <c:pt idx="2199">
                  <c:v>-4.0292849999999998</c:v>
                </c:pt>
                <c:pt idx="2200">
                  <c:v>-4.02942</c:v>
                </c:pt>
                <c:pt idx="2201">
                  <c:v>-4.0294670000000004</c:v>
                </c:pt>
                <c:pt idx="2202">
                  <c:v>-4.0294610000000004</c:v>
                </c:pt>
                <c:pt idx="2203">
                  <c:v>-4.0295730000000001</c:v>
                </c:pt>
                <c:pt idx="2204">
                  <c:v>-4.030125</c:v>
                </c:pt>
                <c:pt idx="2205">
                  <c:v>-4.0313169999999996</c:v>
                </c:pt>
                <c:pt idx="2206">
                  <c:v>-4.0326089999999999</c:v>
                </c:pt>
                <c:pt idx="2207">
                  <c:v>-4.033474</c:v>
                </c:pt>
                <c:pt idx="2208">
                  <c:v>-4.0337759999999996</c:v>
                </c:pt>
                <c:pt idx="2209">
                  <c:v>-4.034662</c:v>
                </c:pt>
                <c:pt idx="2210">
                  <c:v>-4.035749</c:v>
                </c:pt>
                <c:pt idx="2211">
                  <c:v>-4.0362749999999998</c:v>
                </c:pt>
                <c:pt idx="2212">
                  <c:v>-4.0365529999999996</c:v>
                </c:pt>
                <c:pt idx="2213">
                  <c:v>-4.0372070000000004</c:v>
                </c:pt>
                <c:pt idx="2214">
                  <c:v>-4.0385229999999996</c:v>
                </c:pt>
                <c:pt idx="2215">
                  <c:v>-4.039409</c:v>
                </c:pt>
                <c:pt idx="2216">
                  <c:v>-4.0398699999999996</c:v>
                </c:pt>
                <c:pt idx="2217">
                  <c:v>-4.040235</c:v>
                </c:pt>
                <c:pt idx="2218">
                  <c:v>-4.0408059999999999</c:v>
                </c:pt>
                <c:pt idx="2219">
                  <c:v>-4.0414789999999998</c:v>
                </c:pt>
                <c:pt idx="2220">
                  <c:v>-4.042027</c:v>
                </c:pt>
                <c:pt idx="2221">
                  <c:v>-4.0421630000000004</c:v>
                </c:pt>
                <c:pt idx="2222">
                  <c:v>-4.0420309999999997</c:v>
                </c:pt>
                <c:pt idx="2223">
                  <c:v>-4.0423179999999999</c:v>
                </c:pt>
                <c:pt idx="2224">
                  <c:v>-4.0428879999999996</c:v>
                </c:pt>
                <c:pt idx="2225">
                  <c:v>-4.0428030000000001</c:v>
                </c:pt>
                <c:pt idx="2226">
                  <c:v>-4.0425680000000002</c:v>
                </c:pt>
                <c:pt idx="2227">
                  <c:v>-4.0424899999999999</c:v>
                </c:pt>
                <c:pt idx="2228">
                  <c:v>-4.0425579999999997</c:v>
                </c:pt>
                <c:pt idx="2229">
                  <c:v>-4.0428220000000001</c:v>
                </c:pt>
                <c:pt idx="2230">
                  <c:v>-4.0431600000000003</c:v>
                </c:pt>
                <c:pt idx="2231">
                  <c:v>-4.0431600000000003</c:v>
                </c:pt>
                <c:pt idx="2232">
                  <c:v>-4.0431239999999997</c:v>
                </c:pt>
                <c:pt idx="2233">
                  <c:v>-4.0429750000000002</c:v>
                </c:pt>
                <c:pt idx="2234">
                  <c:v>-4.0428850000000001</c:v>
                </c:pt>
                <c:pt idx="2235">
                  <c:v>-4.0426010000000003</c:v>
                </c:pt>
                <c:pt idx="2236">
                  <c:v>-4.0427059999999999</c:v>
                </c:pt>
                <c:pt idx="2237">
                  <c:v>-4.0430609999999998</c:v>
                </c:pt>
                <c:pt idx="2238">
                  <c:v>-4.0435090000000002</c:v>
                </c:pt>
                <c:pt idx="2239">
                  <c:v>-4.0451410000000001</c:v>
                </c:pt>
                <c:pt idx="2240">
                  <c:v>-4.0459630000000004</c:v>
                </c:pt>
                <c:pt idx="2241">
                  <c:v>-4.0466360000000003</c:v>
                </c:pt>
                <c:pt idx="2242">
                  <c:v>-4.0468299999999999</c:v>
                </c:pt>
                <c:pt idx="2243">
                  <c:v>-4.046672</c:v>
                </c:pt>
                <c:pt idx="2244">
                  <c:v>-4.0463680000000002</c:v>
                </c:pt>
                <c:pt idx="2245">
                  <c:v>-4.0477689999999997</c:v>
                </c:pt>
                <c:pt idx="2246">
                  <c:v>-4.0480409999999996</c:v>
                </c:pt>
                <c:pt idx="2247">
                  <c:v>-4.0476159999999997</c:v>
                </c:pt>
                <c:pt idx="2248">
                  <c:v>-4.0469359999999996</c:v>
                </c:pt>
                <c:pt idx="2249">
                  <c:v>-4.0463069999999997</c:v>
                </c:pt>
                <c:pt idx="2250">
                  <c:v>-4.0458660000000002</c:v>
                </c:pt>
                <c:pt idx="2251">
                  <c:v>-4.0456019999999997</c:v>
                </c:pt>
                <c:pt idx="2252">
                  <c:v>-4.0457099999999997</c:v>
                </c:pt>
                <c:pt idx="2253">
                  <c:v>-4.0461229999999997</c:v>
                </c:pt>
                <c:pt idx="2254">
                  <c:v>-4.0460770000000004</c:v>
                </c:pt>
                <c:pt idx="2255">
                  <c:v>-4.0451269999999999</c:v>
                </c:pt>
                <c:pt idx="2256">
                  <c:v>-4.043736</c:v>
                </c:pt>
                <c:pt idx="2257">
                  <c:v>-4.0423660000000003</c:v>
                </c:pt>
                <c:pt idx="2258">
                  <c:v>-4.0413459999999999</c:v>
                </c:pt>
                <c:pt idx="2259">
                  <c:v>-4.0404210000000003</c:v>
                </c:pt>
                <c:pt idx="2260">
                  <c:v>-4.0391599999999999</c:v>
                </c:pt>
                <c:pt idx="2261">
                  <c:v>-4.0393230000000004</c:v>
                </c:pt>
                <c:pt idx="2262">
                  <c:v>-4.0395950000000003</c:v>
                </c:pt>
                <c:pt idx="2263">
                  <c:v>-4.039364</c:v>
                </c:pt>
                <c:pt idx="2264">
                  <c:v>-4.0383760000000004</c:v>
                </c:pt>
                <c:pt idx="2265">
                  <c:v>-4.0379610000000001</c:v>
                </c:pt>
                <c:pt idx="2266">
                  <c:v>-4.038322</c:v>
                </c:pt>
                <c:pt idx="2267">
                  <c:v>-4.0389160000000004</c:v>
                </c:pt>
                <c:pt idx="2268">
                  <c:v>-4.0391880000000002</c:v>
                </c:pt>
                <c:pt idx="2269">
                  <c:v>-4.0398350000000001</c:v>
                </c:pt>
                <c:pt idx="2270">
                  <c:v>-4.0395640000000004</c:v>
                </c:pt>
                <c:pt idx="2271">
                  <c:v>-4.0388390000000003</c:v>
                </c:pt>
                <c:pt idx="2272">
                  <c:v>-4.0384080000000004</c:v>
                </c:pt>
                <c:pt idx="2273">
                  <c:v>-4.0380079999999996</c:v>
                </c:pt>
                <c:pt idx="2274">
                  <c:v>-4.037668</c:v>
                </c:pt>
                <c:pt idx="2275">
                  <c:v>-4.0369679999999999</c:v>
                </c:pt>
                <c:pt idx="2276">
                  <c:v>-4.0364690000000003</c:v>
                </c:pt>
                <c:pt idx="2277">
                  <c:v>-4.0372389999999996</c:v>
                </c:pt>
                <c:pt idx="2278">
                  <c:v>-4.0380250000000002</c:v>
                </c:pt>
                <c:pt idx="2279">
                  <c:v>-4.0385980000000004</c:v>
                </c:pt>
                <c:pt idx="2280">
                  <c:v>-4.03864</c:v>
                </c:pt>
                <c:pt idx="2281">
                  <c:v>-4.0387130000000004</c:v>
                </c:pt>
                <c:pt idx="2282">
                  <c:v>-4.0393730000000003</c:v>
                </c:pt>
                <c:pt idx="2283">
                  <c:v>-4.0389059999999999</c:v>
                </c:pt>
                <c:pt idx="2284">
                  <c:v>-4.039085</c:v>
                </c:pt>
                <c:pt idx="2285">
                  <c:v>-4.03925</c:v>
                </c:pt>
                <c:pt idx="2286">
                  <c:v>-4.0388799999999998</c:v>
                </c:pt>
                <c:pt idx="2287">
                  <c:v>-4.0387690000000003</c:v>
                </c:pt>
                <c:pt idx="2288">
                  <c:v>-4.0387630000000003</c:v>
                </c:pt>
                <c:pt idx="2289">
                  <c:v>-4.0377869999999998</c:v>
                </c:pt>
                <c:pt idx="2290">
                  <c:v>-4.0376940000000001</c:v>
                </c:pt>
                <c:pt idx="2291">
                  <c:v>-4.0375750000000004</c:v>
                </c:pt>
                <c:pt idx="2292">
                  <c:v>-4.0377530000000004</c:v>
                </c:pt>
                <c:pt idx="2293">
                  <c:v>-4.037763</c:v>
                </c:pt>
                <c:pt idx="2294">
                  <c:v>-4.0383829999999996</c:v>
                </c:pt>
                <c:pt idx="2295">
                  <c:v>-4.0369679999999999</c:v>
                </c:pt>
                <c:pt idx="2296">
                  <c:v>-4.0366379999999999</c:v>
                </c:pt>
                <c:pt idx="2297">
                  <c:v>-4.0362140000000002</c:v>
                </c:pt>
                <c:pt idx="2298">
                  <c:v>-4.0371810000000004</c:v>
                </c:pt>
                <c:pt idx="2299">
                  <c:v>-4.0379800000000001</c:v>
                </c:pt>
                <c:pt idx="2300">
                  <c:v>-4.0389239999999997</c:v>
                </c:pt>
                <c:pt idx="2301">
                  <c:v>-4.0399450000000003</c:v>
                </c:pt>
                <c:pt idx="2302">
                  <c:v>-4.0404010000000001</c:v>
                </c:pt>
                <c:pt idx="2303">
                  <c:v>-4.0410430000000002</c:v>
                </c:pt>
                <c:pt idx="2304">
                  <c:v>-4.0413059999999996</c:v>
                </c:pt>
                <c:pt idx="2305">
                  <c:v>-4.0423739999999997</c:v>
                </c:pt>
                <c:pt idx="2306">
                  <c:v>-4.043075</c:v>
                </c:pt>
                <c:pt idx="2307">
                  <c:v>-4.0439930000000004</c:v>
                </c:pt>
                <c:pt idx="2308">
                  <c:v>-4.0452170000000001</c:v>
                </c:pt>
                <c:pt idx="2309">
                  <c:v>-4.0458939999999997</c:v>
                </c:pt>
                <c:pt idx="2310">
                  <c:v>-4.04636</c:v>
                </c:pt>
                <c:pt idx="2311">
                  <c:v>-4.0465739999999997</c:v>
                </c:pt>
                <c:pt idx="2312">
                  <c:v>-4.0458949999999998</c:v>
                </c:pt>
                <c:pt idx="2313">
                  <c:v>-4.0456599999999998</c:v>
                </c:pt>
                <c:pt idx="2314">
                  <c:v>-4.0447540000000002</c:v>
                </c:pt>
                <c:pt idx="2315">
                  <c:v>-4.0448979999999999</c:v>
                </c:pt>
                <c:pt idx="2316">
                  <c:v>-4.0448050000000002</c:v>
                </c:pt>
                <c:pt idx="2317">
                  <c:v>-4.0450200000000001</c:v>
                </c:pt>
                <c:pt idx="2318">
                  <c:v>-4.044867</c:v>
                </c:pt>
                <c:pt idx="2319">
                  <c:v>-4.0445120000000001</c:v>
                </c:pt>
                <c:pt idx="2320">
                  <c:v>-4.0448880000000003</c:v>
                </c:pt>
                <c:pt idx="2321">
                  <c:v>-4.045115</c:v>
                </c:pt>
                <c:pt idx="2322">
                  <c:v>-4.0459490000000002</c:v>
                </c:pt>
                <c:pt idx="2323">
                  <c:v>-4.0461080000000003</c:v>
                </c:pt>
                <c:pt idx="2324">
                  <c:v>-4.0459189999999996</c:v>
                </c:pt>
                <c:pt idx="2325">
                  <c:v>-4.0465739999999997</c:v>
                </c:pt>
                <c:pt idx="2326">
                  <c:v>-4.0482829999999996</c:v>
                </c:pt>
                <c:pt idx="2327">
                  <c:v>-4.0481509999999998</c:v>
                </c:pt>
                <c:pt idx="2328">
                  <c:v>-4.0475269999999997</c:v>
                </c:pt>
                <c:pt idx="2329">
                  <c:v>-4.0465359999999997</c:v>
                </c:pt>
                <c:pt idx="2330">
                  <c:v>-4.0462809999999996</c:v>
                </c:pt>
                <c:pt idx="2331">
                  <c:v>-4.0469670000000004</c:v>
                </c:pt>
                <c:pt idx="2332">
                  <c:v>-4.0467930000000001</c:v>
                </c:pt>
                <c:pt idx="2333">
                  <c:v>-4.0478889999999996</c:v>
                </c:pt>
                <c:pt idx="2334">
                  <c:v>-4.0487320000000002</c:v>
                </c:pt>
                <c:pt idx="2335">
                  <c:v>-4.0481509999999998</c:v>
                </c:pt>
                <c:pt idx="2336">
                  <c:v>-4.0479310000000002</c:v>
                </c:pt>
                <c:pt idx="2337">
                  <c:v>-4.0488819999999999</c:v>
                </c:pt>
                <c:pt idx="2338">
                  <c:v>-4.0480590000000003</c:v>
                </c:pt>
                <c:pt idx="2339">
                  <c:v>-4.0471209999999997</c:v>
                </c:pt>
                <c:pt idx="2340">
                  <c:v>-4.0467040000000001</c:v>
                </c:pt>
                <c:pt idx="2341">
                  <c:v>-4.0458559999999997</c:v>
                </c:pt>
                <c:pt idx="2342">
                  <c:v>-4.0455709999999998</c:v>
                </c:pt>
                <c:pt idx="2343">
                  <c:v>-4.0456099999999999</c:v>
                </c:pt>
                <c:pt idx="2344">
                  <c:v>-4.0459959999999997</c:v>
                </c:pt>
                <c:pt idx="2345">
                  <c:v>-4.0457320000000001</c:v>
                </c:pt>
                <c:pt idx="2346">
                  <c:v>-4.0451639999999998</c:v>
                </c:pt>
                <c:pt idx="2347">
                  <c:v>-4.0444440000000004</c:v>
                </c:pt>
                <c:pt idx="2348">
                  <c:v>-4.0428899999999999</c:v>
                </c:pt>
                <c:pt idx="2349">
                  <c:v>-4.0420280000000002</c:v>
                </c:pt>
                <c:pt idx="2350">
                  <c:v>-4.0406789999999999</c:v>
                </c:pt>
                <c:pt idx="2351">
                  <c:v>-4.0398829999999997</c:v>
                </c:pt>
                <c:pt idx="2352">
                  <c:v>-4.038837</c:v>
                </c:pt>
                <c:pt idx="2353">
                  <c:v>-4.0380219999999998</c:v>
                </c:pt>
                <c:pt idx="2354">
                  <c:v>-4.0370799999999996</c:v>
                </c:pt>
                <c:pt idx="2355">
                  <c:v>-4.0358049999999999</c:v>
                </c:pt>
                <c:pt idx="2356">
                  <c:v>-4.0357560000000001</c:v>
                </c:pt>
                <c:pt idx="2357">
                  <c:v>-4.0362410000000004</c:v>
                </c:pt>
                <c:pt idx="2358">
                  <c:v>-4.0363239999999996</c:v>
                </c:pt>
                <c:pt idx="2359">
                  <c:v>-4.0362580000000001</c:v>
                </c:pt>
                <c:pt idx="2360">
                  <c:v>-4.0366309999999999</c:v>
                </c:pt>
                <c:pt idx="2361">
                  <c:v>-4.0365380000000002</c:v>
                </c:pt>
                <c:pt idx="2362">
                  <c:v>-4.0358910000000003</c:v>
                </c:pt>
                <c:pt idx="2363">
                  <c:v>-4.0355249999999998</c:v>
                </c:pt>
                <c:pt idx="2364">
                  <c:v>-4.0361979999999997</c:v>
                </c:pt>
                <c:pt idx="2365">
                  <c:v>-4.0364690000000003</c:v>
                </c:pt>
                <c:pt idx="2366">
                  <c:v>-4.0364940000000002</c:v>
                </c:pt>
                <c:pt idx="2367">
                  <c:v>-4.0354700000000001</c:v>
                </c:pt>
                <c:pt idx="2368">
                  <c:v>-4.0354669999999997</c:v>
                </c:pt>
                <c:pt idx="2369">
                  <c:v>-4.0356579999999997</c:v>
                </c:pt>
                <c:pt idx="2370">
                  <c:v>-4.0357070000000004</c:v>
                </c:pt>
                <c:pt idx="2371">
                  <c:v>-4.0353209999999997</c:v>
                </c:pt>
                <c:pt idx="2372">
                  <c:v>-4.034573</c:v>
                </c:pt>
                <c:pt idx="2373">
                  <c:v>-4.0349890000000004</c:v>
                </c:pt>
                <c:pt idx="2374">
                  <c:v>-4.0347379999999999</c:v>
                </c:pt>
                <c:pt idx="2375">
                  <c:v>-4.0345909999999998</c:v>
                </c:pt>
                <c:pt idx="2376">
                  <c:v>-4.0338900000000004</c:v>
                </c:pt>
                <c:pt idx="2377">
                  <c:v>-4.0338289999999999</c:v>
                </c:pt>
                <c:pt idx="2378">
                  <c:v>-4.0339999999999998</c:v>
                </c:pt>
                <c:pt idx="2379">
                  <c:v>-4.0344769999999999</c:v>
                </c:pt>
                <c:pt idx="2380">
                  <c:v>-4.0355439999999998</c:v>
                </c:pt>
                <c:pt idx="2381">
                  <c:v>-4.0345279999999999</c:v>
                </c:pt>
                <c:pt idx="2382">
                  <c:v>-4.033588</c:v>
                </c:pt>
                <c:pt idx="2383">
                  <c:v>-4.0321239999999996</c:v>
                </c:pt>
                <c:pt idx="2384">
                  <c:v>-4.0313929999999996</c:v>
                </c:pt>
                <c:pt idx="2385">
                  <c:v>-4.0316210000000003</c:v>
                </c:pt>
                <c:pt idx="2386">
                  <c:v>-4.0313860000000004</c:v>
                </c:pt>
                <c:pt idx="2387">
                  <c:v>-4.0312429999999999</c:v>
                </c:pt>
                <c:pt idx="2388">
                  <c:v>-4.03071</c:v>
                </c:pt>
                <c:pt idx="2389">
                  <c:v>-4.0310160000000002</c:v>
                </c:pt>
                <c:pt idx="2390">
                  <c:v>-4.0311079999999997</c:v>
                </c:pt>
                <c:pt idx="2391">
                  <c:v>-4.0317369999999997</c:v>
                </c:pt>
                <c:pt idx="2392">
                  <c:v>-4.0310280000000001</c:v>
                </c:pt>
                <c:pt idx="2393">
                  <c:v>-4.0308590000000004</c:v>
                </c:pt>
                <c:pt idx="2394">
                  <c:v>-4.0299199999999997</c:v>
                </c:pt>
                <c:pt idx="2395">
                  <c:v>-4.0304830000000003</c:v>
                </c:pt>
                <c:pt idx="2396">
                  <c:v>-4.0302490000000004</c:v>
                </c:pt>
                <c:pt idx="2397">
                  <c:v>-4.0312780000000004</c:v>
                </c:pt>
                <c:pt idx="2398">
                  <c:v>-4.0315380000000003</c:v>
                </c:pt>
                <c:pt idx="2399">
                  <c:v>-4.0319380000000002</c:v>
                </c:pt>
                <c:pt idx="2400">
                  <c:v>-4.0329410000000001</c:v>
                </c:pt>
                <c:pt idx="2401">
                  <c:v>-4.031631</c:v>
                </c:pt>
                <c:pt idx="2402">
                  <c:v>-4.0324460000000002</c:v>
                </c:pt>
                <c:pt idx="2403">
                  <c:v>-4.0313819999999998</c:v>
                </c:pt>
                <c:pt idx="2404">
                  <c:v>-4.0314880000000004</c:v>
                </c:pt>
                <c:pt idx="2405">
                  <c:v>-4.0327700000000002</c:v>
                </c:pt>
                <c:pt idx="2406">
                  <c:v>-4.0324489999999997</c:v>
                </c:pt>
                <c:pt idx="2407">
                  <c:v>-4.0306940000000004</c:v>
                </c:pt>
                <c:pt idx="2408">
                  <c:v>-4.0307050000000002</c:v>
                </c:pt>
                <c:pt idx="2409">
                  <c:v>-4.0311859999999999</c:v>
                </c:pt>
                <c:pt idx="2410">
                  <c:v>-4.0317689999999997</c:v>
                </c:pt>
                <c:pt idx="2411">
                  <c:v>-4.030843</c:v>
                </c:pt>
                <c:pt idx="2412">
                  <c:v>-4.0310839999999999</c:v>
                </c:pt>
                <c:pt idx="2413">
                  <c:v>-4.0307550000000001</c:v>
                </c:pt>
                <c:pt idx="2414">
                  <c:v>-4.0307230000000001</c:v>
                </c:pt>
                <c:pt idx="2415">
                  <c:v>-4.03017</c:v>
                </c:pt>
                <c:pt idx="2416">
                  <c:v>-4.0293460000000003</c:v>
                </c:pt>
                <c:pt idx="2417">
                  <c:v>-4.0290540000000004</c:v>
                </c:pt>
                <c:pt idx="2418">
                  <c:v>-4.0294249999999998</c:v>
                </c:pt>
                <c:pt idx="2419">
                  <c:v>-4.0284380000000004</c:v>
                </c:pt>
                <c:pt idx="2420">
                  <c:v>-4.0277180000000001</c:v>
                </c:pt>
                <c:pt idx="2421">
                  <c:v>-4.0275169999999996</c:v>
                </c:pt>
                <c:pt idx="2422">
                  <c:v>-4.0274359999999998</c:v>
                </c:pt>
                <c:pt idx="2423">
                  <c:v>-4.0272019999999999</c:v>
                </c:pt>
                <c:pt idx="2424">
                  <c:v>-4.0272779999999999</c:v>
                </c:pt>
                <c:pt idx="2425">
                  <c:v>-4.0272389999999998</c:v>
                </c:pt>
                <c:pt idx="2426">
                  <c:v>-4.027393</c:v>
                </c:pt>
                <c:pt idx="2427">
                  <c:v>-4.0272959999999998</c:v>
                </c:pt>
                <c:pt idx="2428">
                  <c:v>-4.0269709999999996</c:v>
                </c:pt>
                <c:pt idx="2429">
                  <c:v>-4.0269370000000002</c:v>
                </c:pt>
                <c:pt idx="2430">
                  <c:v>-4.0260959999999999</c:v>
                </c:pt>
                <c:pt idx="2431">
                  <c:v>-4.0254219999999998</c:v>
                </c:pt>
                <c:pt idx="2432">
                  <c:v>-4.0252819999999998</c:v>
                </c:pt>
                <c:pt idx="2433">
                  <c:v>-4.0266080000000004</c:v>
                </c:pt>
                <c:pt idx="2434">
                  <c:v>-4.0271179999999998</c:v>
                </c:pt>
                <c:pt idx="2435">
                  <c:v>-4.0266250000000001</c:v>
                </c:pt>
                <c:pt idx="2436">
                  <c:v>-4.0260879999999997</c:v>
                </c:pt>
                <c:pt idx="2437">
                  <c:v>-4.0250339999999998</c:v>
                </c:pt>
                <c:pt idx="2438">
                  <c:v>-4.0248910000000002</c:v>
                </c:pt>
                <c:pt idx="2439">
                  <c:v>-4.0257800000000001</c:v>
                </c:pt>
                <c:pt idx="2440">
                  <c:v>-4.0259489999999998</c:v>
                </c:pt>
                <c:pt idx="2441">
                  <c:v>-4.0254599999999998</c:v>
                </c:pt>
                <c:pt idx="2442">
                  <c:v>-4.0259929999999997</c:v>
                </c:pt>
                <c:pt idx="2443">
                  <c:v>-4.0265899999999997</c:v>
                </c:pt>
                <c:pt idx="2444">
                  <c:v>-4.0268009999999999</c:v>
                </c:pt>
                <c:pt idx="2445">
                  <c:v>-4.0268290000000002</c:v>
                </c:pt>
                <c:pt idx="2446">
                  <c:v>-4.0267309999999998</c:v>
                </c:pt>
                <c:pt idx="2447">
                  <c:v>-4.0260749999999996</c:v>
                </c:pt>
                <c:pt idx="2448">
                  <c:v>-4.025671</c:v>
                </c:pt>
                <c:pt idx="2449">
                  <c:v>-4.0255190000000001</c:v>
                </c:pt>
                <c:pt idx="2450">
                  <c:v>-4.0254250000000003</c:v>
                </c:pt>
                <c:pt idx="2451">
                  <c:v>-4.0259239999999998</c:v>
                </c:pt>
                <c:pt idx="2452">
                  <c:v>-4.0254009999999996</c:v>
                </c:pt>
                <c:pt idx="2453">
                  <c:v>-4.025487</c:v>
                </c:pt>
                <c:pt idx="2454">
                  <c:v>-4.0248059999999999</c:v>
                </c:pt>
                <c:pt idx="2455">
                  <c:v>-4.0239739999999999</c:v>
                </c:pt>
                <c:pt idx="2456">
                  <c:v>-4.024</c:v>
                </c:pt>
                <c:pt idx="2457">
                  <c:v>-4.0240960000000001</c:v>
                </c:pt>
                <c:pt idx="2458">
                  <c:v>-4.0230819999999996</c:v>
                </c:pt>
                <c:pt idx="2459">
                  <c:v>-4.0227639999999996</c:v>
                </c:pt>
                <c:pt idx="2460">
                  <c:v>-4.0217739999999997</c:v>
                </c:pt>
                <c:pt idx="2461">
                  <c:v>-4.021312</c:v>
                </c:pt>
                <c:pt idx="2462">
                  <c:v>-4.021306</c:v>
                </c:pt>
                <c:pt idx="2463">
                  <c:v>-4.0217599999999996</c:v>
                </c:pt>
                <c:pt idx="2464">
                  <c:v>-4.0214100000000004</c:v>
                </c:pt>
                <c:pt idx="2465">
                  <c:v>-4.0210109999999997</c:v>
                </c:pt>
                <c:pt idx="2466">
                  <c:v>-4.0205729999999997</c:v>
                </c:pt>
                <c:pt idx="2467">
                  <c:v>-4.0206059999999999</c:v>
                </c:pt>
                <c:pt idx="2468">
                  <c:v>-4.0203620000000004</c:v>
                </c:pt>
                <c:pt idx="2469">
                  <c:v>-4.0202980000000004</c:v>
                </c:pt>
                <c:pt idx="2470">
                  <c:v>-4.0196449999999997</c:v>
                </c:pt>
                <c:pt idx="2471">
                  <c:v>-4.0191910000000002</c:v>
                </c:pt>
                <c:pt idx="2472">
                  <c:v>-4.0190070000000002</c:v>
                </c:pt>
                <c:pt idx="2473">
                  <c:v>-4.0179989999999997</c:v>
                </c:pt>
                <c:pt idx="2474">
                  <c:v>-4.0168869999999997</c:v>
                </c:pt>
                <c:pt idx="2475">
                  <c:v>-4.0159390000000004</c:v>
                </c:pt>
                <c:pt idx="2476">
                  <c:v>-4.014926</c:v>
                </c:pt>
                <c:pt idx="2477">
                  <c:v>-4.0133700000000001</c:v>
                </c:pt>
                <c:pt idx="2478">
                  <c:v>-4.0126090000000003</c:v>
                </c:pt>
                <c:pt idx="2479">
                  <c:v>-4.0121760000000002</c:v>
                </c:pt>
                <c:pt idx="2480">
                  <c:v>-4.0118689999999999</c:v>
                </c:pt>
                <c:pt idx="2481">
                  <c:v>-4.0112500000000004</c:v>
                </c:pt>
                <c:pt idx="2482">
                  <c:v>-4.010421</c:v>
                </c:pt>
                <c:pt idx="2483">
                  <c:v>-4.0093050000000003</c:v>
                </c:pt>
                <c:pt idx="2484">
                  <c:v>-4.0083029999999997</c:v>
                </c:pt>
                <c:pt idx="2485">
                  <c:v>-4.0079909999999996</c:v>
                </c:pt>
                <c:pt idx="2486">
                  <c:v>-4.0079690000000001</c:v>
                </c:pt>
                <c:pt idx="2487">
                  <c:v>-4.0079650000000004</c:v>
                </c:pt>
                <c:pt idx="2488">
                  <c:v>-4.0074490000000003</c:v>
                </c:pt>
                <c:pt idx="2489">
                  <c:v>-4.0056539999999998</c:v>
                </c:pt>
                <c:pt idx="2490">
                  <c:v>-4.0037890000000003</c:v>
                </c:pt>
                <c:pt idx="2491">
                  <c:v>-4.0027929999999996</c:v>
                </c:pt>
                <c:pt idx="2492">
                  <c:v>-4.0016759999999998</c:v>
                </c:pt>
                <c:pt idx="2493">
                  <c:v>-4.0001129999999998</c:v>
                </c:pt>
                <c:pt idx="2494">
                  <c:v>-3.998726</c:v>
                </c:pt>
                <c:pt idx="2495">
                  <c:v>-3.9976579999999999</c:v>
                </c:pt>
                <c:pt idx="2496">
                  <c:v>-3.9968059999999999</c:v>
                </c:pt>
                <c:pt idx="2497">
                  <c:v>-3.9965540000000002</c:v>
                </c:pt>
                <c:pt idx="2498">
                  <c:v>-3.9969579999999998</c:v>
                </c:pt>
                <c:pt idx="2499">
                  <c:v>-3.997036</c:v>
                </c:pt>
                <c:pt idx="2500">
                  <c:v>-3.9962909999999998</c:v>
                </c:pt>
                <c:pt idx="2501">
                  <c:v>-3.995981</c:v>
                </c:pt>
                <c:pt idx="2502">
                  <c:v>-3.995908</c:v>
                </c:pt>
                <c:pt idx="2503">
                  <c:v>-3.9958049999999998</c:v>
                </c:pt>
                <c:pt idx="2504">
                  <c:v>-3.9958909999999999</c:v>
                </c:pt>
                <c:pt idx="2505">
                  <c:v>-3.9954869999999998</c:v>
                </c:pt>
                <c:pt idx="2506">
                  <c:v>-3.9947550000000001</c:v>
                </c:pt>
                <c:pt idx="2507">
                  <c:v>-3.9942069999999998</c:v>
                </c:pt>
                <c:pt idx="2508">
                  <c:v>-3.9942380000000002</c:v>
                </c:pt>
                <c:pt idx="2509">
                  <c:v>-3.9936509999999998</c:v>
                </c:pt>
                <c:pt idx="2510">
                  <c:v>-3.9920209999999998</c:v>
                </c:pt>
                <c:pt idx="2511">
                  <c:v>-3.9910960000000002</c:v>
                </c:pt>
                <c:pt idx="2512">
                  <c:v>-3.9902190000000002</c:v>
                </c:pt>
                <c:pt idx="2513">
                  <c:v>-3.9892099999999999</c:v>
                </c:pt>
                <c:pt idx="2514">
                  <c:v>-3.988623</c:v>
                </c:pt>
                <c:pt idx="2515">
                  <c:v>-3.9879769999999999</c:v>
                </c:pt>
                <c:pt idx="2516">
                  <c:v>-3.9879540000000002</c:v>
                </c:pt>
                <c:pt idx="2517">
                  <c:v>-3.987536</c:v>
                </c:pt>
                <c:pt idx="2518">
                  <c:v>-3.9858340000000001</c:v>
                </c:pt>
                <c:pt idx="2519">
                  <c:v>-3.9846189999999999</c:v>
                </c:pt>
                <c:pt idx="2520">
                  <c:v>-3.984524</c:v>
                </c:pt>
                <c:pt idx="2521">
                  <c:v>-3.9841489999999999</c:v>
                </c:pt>
                <c:pt idx="2522">
                  <c:v>-3.9829759999999998</c:v>
                </c:pt>
                <c:pt idx="2523">
                  <c:v>-3.982602</c:v>
                </c:pt>
                <c:pt idx="2524">
                  <c:v>-3.982542</c:v>
                </c:pt>
                <c:pt idx="2525">
                  <c:v>-3.9819040000000001</c:v>
                </c:pt>
                <c:pt idx="2526">
                  <c:v>-3.9816690000000001</c:v>
                </c:pt>
                <c:pt idx="2527">
                  <c:v>-3.9823590000000002</c:v>
                </c:pt>
                <c:pt idx="2528">
                  <c:v>-3.9826480000000002</c:v>
                </c:pt>
                <c:pt idx="2529">
                  <c:v>-3.9820720000000001</c:v>
                </c:pt>
                <c:pt idx="2530">
                  <c:v>-3.9816910000000001</c:v>
                </c:pt>
                <c:pt idx="2531">
                  <c:v>-3.981452</c:v>
                </c:pt>
                <c:pt idx="2532">
                  <c:v>-3.9816180000000001</c:v>
                </c:pt>
                <c:pt idx="2533">
                  <c:v>-3.9813869999999998</c:v>
                </c:pt>
                <c:pt idx="2534">
                  <c:v>-3.980871</c:v>
                </c:pt>
                <c:pt idx="2535">
                  <c:v>-3.9808940000000002</c:v>
                </c:pt>
                <c:pt idx="2536">
                  <c:v>-3.9806910000000002</c:v>
                </c:pt>
                <c:pt idx="2537">
                  <c:v>-3.9796490000000002</c:v>
                </c:pt>
                <c:pt idx="2538">
                  <c:v>-3.978796</c:v>
                </c:pt>
                <c:pt idx="2539">
                  <c:v>-3.9786670000000002</c:v>
                </c:pt>
                <c:pt idx="2540">
                  <c:v>-3.9782389999999999</c:v>
                </c:pt>
                <c:pt idx="2541">
                  <c:v>-3.9778760000000002</c:v>
                </c:pt>
                <c:pt idx="2542">
                  <c:v>-3.9777819999999999</c:v>
                </c:pt>
                <c:pt idx="2543">
                  <c:v>-3.977792</c:v>
                </c:pt>
                <c:pt idx="2544">
                  <c:v>-3.9773719999999999</c:v>
                </c:pt>
                <c:pt idx="2545">
                  <c:v>-3.9762270000000002</c:v>
                </c:pt>
                <c:pt idx="2546">
                  <c:v>-3.975689</c:v>
                </c:pt>
                <c:pt idx="2547">
                  <c:v>-3.9750160000000001</c:v>
                </c:pt>
                <c:pt idx="2548">
                  <c:v>-3.9732599999999998</c:v>
                </c:pt>
                <c:pt idx="2549">
                  <c:v>-3.9720499999999999</c:v>
                </c:pt>
                <c:pt idx="2550">
                  <c:v>-3.9715690000000001</c:v>
                </c:pt>
                <c:pt idx="2551">
                  <c:v>-3.9706860000000002</c:v>
                </c:pt>
                <c:pt idx="2552">
                  <c:v>-3.9693749999999999</c:v>
                </c:pt>
                <c:pt idx="2553">
                  <c:v>-3.968156</c:v>
                </c:pt>
                <c:pt idx="2554">
                  <c:v>-3.9667880000000002</c:v>
                </c:pt>
                <c:pt idx="2555">
                  <c:v>-3.9656159999999998</c:v>
                </c:pt>
                <c:pt idx="2556">
                  <c:v>-3.9646110000000001</c:v>
                </c:pt>
                <c:pt idx="2557">
                  <c:v>-3.9642819999999999</c:v>
                </c:pt>
                <c:pt idx="2558">
                  <c:v>-3.9637120000000001</c:v>
                </c:pt>
                <c:pt idx="2559">
                  <c:v>-3.962278</c:v>
                </c:pt>
                <c:pt idx="2560">
                  <c:v>-3.9615269999999998</c:v>
                </c:pt>
                <c:pt idx="2561">
                  <c:v>-3.9618509999999998</c:v>
                </c:pt>
                <c:pt idx="2562">
                  <c:v>-3.9614120000000002</c:v>
                </c:pt>
                <c:pt idx="2563">
                  <c:v>-3.9608020000000002</c:v>
                </c:pt>
                <c:pt idx="2564">
                  <c:v>-3.960502</c:v>
                </c:pt>
                <c:pt idx="2565">
                  <c:v>-3.9602580000000001</c:v>
                </c:pt>
                <c:pt idx="2566">
                  <c:v>-3.9597760000000002</c:v>
                </c:pt>
                <c:pt idx="2567">
                  <c:v>-3.9591059999999998</c:v>
                </c:pt>
                <c:pt idx="2568">
                  <c:v>-3.9591729999999998</c:v>
                </c:pt>
                <c:pt idx="2569">
                  <c:v>-3.9589810000000001</c:v>
                </c:pt>
                <c:pt idx="2570">
                  <c:v>-3.9580820000000001</c:v>
                </c:pt>
                <c:pt idx="2571">
                  <c:v>-3.9569990000000002</c:v>
                </c:pt>
                <c:pt idx="2572">
                  <c:v>-3.956944</c:v>
                </c:pt>
                <c:pt idx="2573">
                  <c:v>-3.9562279999999999</c:v>
                </c:pt>
                <c:pt idx="2574">
                  <c:v>-3.954952</c:v>
                </c:pt>
                <c:pt idx="2575">
                  <c:v>-3.954253</c:v>
                </c:pt>
                <c:pt idx="2576">
                  <c:v>-3.952963</c:v>
                </c:pt>
                <c:pt idx="2577">
                  <c:v>-3.9506649999999999</c:v>
                </c:pt>
                <c:pt idx="2578">
                  <c:v>-3.9486590000000001</c:v>
                </c:pt>
                <c:pt idx="2579">
                  <c:v>-3.9472610000000001</c:v>
                </c:pt>
                <c:pt idx="2580">
                  <c:v>-3.945786</c:v>
                </c:pt>
                <c:pt idx="2581">
                  <c:v>-3.9443619999999999</c:v>
                </c:pt>
                <c:pt idx="2582">
                  <c:v>-3.9432689999999999</c:v>
                </c:pt>
                <c:pt idx="2583">
                  <c:v>-3.941154</c:v>
                </c:pt>
                <c:pt idx="2584">
                  <c:v>-3.9392659999999999</c:v>
                </c:pt>
                <c:pt idx="2585">
                  <c:v>-3.937665</c:v>
                </c:pt>
                <c:pt idx="2586">
                  <c:v>-3.936277</c:v>
                </c:pt>
                <c:pt idx="2587">
                  <c:v>-3.9363519999999999</c:v>
                </c:pt>
                <c:pt idx="2588">
                  <c:v>-3.9365199999999998</c:v>
                </c:pt>
                <c:pt idx="2589">
                  <c:v>-3.9359549999999999</c:v>
                </c:pt>
                <c:pt idx="2590">
                  <c:v>-3.9355980000000002</c:v>
                </c:pt>
                <c:pt idx="2591">
                  <c:v>-3.9349599999999998</c:v>
                </c:pt>
                <c:pt idx="2592">
                  <c:v>-3.9334039999999999</c:v>
                </c:pt>
                <c:pt idx="2593">
                  <c:v>-3.9318339999999998</c:v>
                </c:pt>
                <c:pt idx="2594">
                  <c:v>-3.9306730000000001</c:v>
                </c:pt>
                <c:pt idx="2595">
                  <c:v>-3.9295110000000002</c:v>
                </c:pt>
                <c:pt idx="2596">
                  <c:v>-3.9282520000000001</c:v>
                </c:pt>
                <c:pt idx="2597">
                  <c:v>-3.92598</c:v>
                </c:pt>
                <c:pt idx="2598">
                  <c:v>-3.924506</c:v>
                </c:pt>
                <c:pt idx="2599">
                  <c:v>-3.9234330000000002</c:v>
                </c:pt>
                <c:pt idx="2600">
                  <c:v>-3.9214799999999999</c:v>
                </c:pt>
                <c:pt idx="2601">
                  <c:v>-3.91995</c:v>
                </c:pt>
                <c:pt idx="2602">
                  <c:v>-3.918428</c:v>
                </c:pt>
                <c:pt idx="2603">
                  <c:v>-3.9171179999999999</c:v>
                </c:pt>
                <c:pt idx="2604">
                  <c:v>-3.9162979999999998</c:v>
                </c:pt>
                <c:pt idx="2605">
                  <c:v>-3.9152330000000002</c:v>
                </c:pt>
                <c:pt idx="2606">
                  <c:v>-3.9137599999999999</c:v>
                </c:pt>
                <c:pt idx="2607">
                  <c:v>-3.9122590000000002</c:v>
                </c:pt>
                <c:pt idx="2608">
                  <c:v>-3.910774</c:v>
                </c:pt>
                <c:pt idx="2609">
                  <c:v>-3.9097460000000002</c:v>
                </c:pt>
                <c:pt idx="2610">
                  <c:v>-3.9084319999999999</c:v>
                </c:pt>
                <c:pt idx="2611">
                  <c:v>-3.9065059999999998</c:v>
                </c:pt>
                <c:pt idx="2612">
                  <c:v>-3.9050129999999998</c:v>
                </c:pt>
                <c:pt idx="2613">
                  <c:v>-3.904058</c:v>
                </c:pt>
                <c:pt idx="2614">
                  <c:v>-3.9028139999999998</c:v>
                </c:pt>
                <c:pt idx="2615">
                  <c:v>-3.9016009999999999</c:v>
                </c:pt>
                <c:pt idx="2616">
                  <c:v>-3.9000590000000002</c:v>
                </c:pt>
                <c:pt idx="2617">
                  <c:v>-3.8997830000000002</c:v>
                </c:pt>
                <c:pt idx="2618">
                  <c:v>-3.8980990000000002</c:v>
                </c:pt>
                <c:pt idx="2619">
                  <c:v>-3.8970099999999999</c:v>
                </c:pt>
                <c:pt idx="2620">
                  <c:v>-3.8973390000000001</c:v>
                </c:pt>
                <c:pt idx="2621">
                  <c:v>-3.8964699999999999</c:v>
                </c:pt>
                <c:pt idx="2622">
                  <c:v>-3.8955150000000001</c:v>
                </c:pt>
                <c:pt idx="2623">
                  <c:v>-3.8942929999999998</c:v>
                </c:pt>
                <c:pt idx="2624">
                  <c:v>-3.892236</c:v>
                </c:pt>
                <c:pt idx="2625">
                  <c:v>-3.8907919999999998</c:v>
                </c:pt>
                <c:pt idx="2626">
                  <c:v>-3.8902489999999998</c:v>
                </c:pt>
                <c:pt idx="2627">
                  <c:v>-3.8887559999999999</c:v>
                </c:pt>
                <c:pt idx="2628">
                  <c:v>-3.8880370000000002</c:v>
                </c:pt>
                <c:pt idx="2629">
                  <c:v>-3.8877449999999998</c:v>
                </c:pt>
                <c:pt idx="2630">
                  <c:v>-3.8864299999999998</c:v>
                </c:pt>
                <c:pt idx="2631">
                  <c:v>-3.8856999999999999</c:v>
                </c:pt>
                <c:pt idx="2632">
                  <c:v>-3.8850609999999999</c:v>
                </c:pt>
                <c:pt idx="2633">
                  <c:v>-3.8845640000000001</c:v>
                </c:pt>
                <c:pt idx="2634">
                  <c:v>-3.8843830000000001</c:v>
                </c:pt>
                <c:pt idx="2635">
                  <c:v>-3.8841060000000001</c:v>
                </c:pt>
                <c:pt idx="2636">
                  <c:v>-3.8838140000000001</c:v>
                </c:pt>
                <c:pt idx="2637">
                  <c:v>-3.8826079999999998</c:v>
                </c:pt>
                <c:pt idx="2638">
                  <c:v>-3.8810530000000001</c:v>
                </c:pt>
                <c:pt idx="2639">
                  <c:v>-3.8793069999999998</c:v>
                </c:pt>
                <c:pt idx="2640">
                  <c:v>-3.87846</c:v>
                </c:pt>
                <c:pt idx="2641">
                  <c:v>-3.8768470000000002</c:v>
                </c:pt>
                <c:pt idx="2642">
                  <c:v>-3.8757899999999998</c:v>
                </c:pt>
                <c:pt idx="2643">
                  <c:v>-3.875273</c:v>
                </c:pt>
                <c:pt idx="2644">
                  <c:v>-3.8739479999999999</c:v>
                </c:pt>
                <c:pt idx="2645">
                  <c:v>-3.8740679999999998</c:v>
                </c:pt>
                <c:pt idx="2646">
                  <c:v>-3.872941</c:v>
                </c:pt>
                <c:pt idx="2647">
                  <c:v>-3.8724470000000002</c:v>
                </c:pt>
                <c:pt idx="2648">
                  <c:v>-3.8721160000000001</c:v>
                </c:pt>
                <c:pt idx="2649">
                  <c:v>-3.870908</c:v>
                </c:pt>
                <c:pt idx="2650">
                  <c:v>-3.8703029999999998</c:v>
                </c:pt>
                <c:pt idx="2651">
                  <c:v>-3.8699569999999999</c:v>
                </c:pt>
                <c:pt idx="2652">
                  <c:v>-3.870152</c:v>
                </c:pt>
                <c:pt idx="2653">
                  <c:v>-3.8706680000000002</c:v>
                </c:pt>
                <c:pt idx="2654">
                  <c:v>-3.8702519999999998</c:v>
                </c:pt>
                <c:pt idx="2655">
                  <c:v>-3.869345</c:v>
                </c:pt>
                <c:pt idx="2656">
                  <c:v>-3.869138</c:v>
                </c:pt>
                <c:pt idx="2657">
                  <c:v>-3.8684850000000002</c:v>
                </c:pt>
                <c:pt idx="2658">
                  <c:v>-3.8678970000000001</c:v>
                </c:pt>
                <c:pt idx="2659">
                  <c:v>-3.8667699999999998</c:v>
                </c:pt>
                <c:pt idx="2660">
                  <c:v>-3.8656109999999999</c:v>
                </c:pt>
                <c:pt idx="2661">
                  <c:v>-3.864487</c:v>
                </c:pt>
                <c:pt idx="2662">
                  <c:v>-3.8639459999999999</c:v>
                </c:pt>
                <c:pt idx="2663">
                  <c:v>-3.8627940000000001</c:v>
                </c:pt>
                <c:pt idx="2664">
                  <c:v>-3.860706</c:v>
                </c:pt>
                <c:pt idx="2665">
                  <c:v>-3.859083</c:v>
                </c:pt>
                <c:pt idx="2666">
                  <c:v>-3.8576269999999999</c:v>
                </c:pt>
                <c:pt idx="2667">
                  <c:v>-3.8552050000000002</c:v>
                </c:pt>
                <c:pt idx="2668">
                  <c:v>-3.8530190000000002</c:v>
                </c:pt>
                <c:pt idx="2669">
                  <c:v>-3.8516439999999998</c:v>
                </c:pt>
                <c:pt idx="2670">
                  <c:v>-3.8492099999999998</c:v>
                </c:pt>
                <c:pt idx="2671">
                  <c:v>-3.8475290000000002</c:v>
                </c:pt>
                <c:pt idx="2672">
                  <c:v>-3.8461820000000002</c:v>
                </c:pt>
                <c:pt idx="2673">
                  <c:v>-3.8448159999999998</c:v>
                </c:pt>
                <c:pt idx="2674">
                  <c:v>-3.8440780000000001</c:v>
                </c:pt>
                <c:pt idx="2675">
                  <c:v>-3.843089</c:v>
                </c:pt>
                <c:pt idx="2676">
                  <c:v>-3.84192</c:v>
                </c:pt>
                <c:pt idx="2677">
                  <c:v>-3.8417430000000001</c:v>
                </c:pt>
                <c:pt idx="2678">
                  <c:v>-3.8402630000000002</c:v>
                </c:pt>
                <c:pt idx="2679">
                  <c:v>-3.8376130000000002</c:v>
                </c:pt>
                <c:pt idx="2680">
                  <c:v>-3.8367580000000001</c:v>
                </c:pt>
                <c:pt idx="2681">
                  <c:v>-3.8352219999999999</c:v>
                </c:pt>
                <c:pt idx="2682">
                  <c:v>-3.834219</c:v>
                </c:pt>
                <c:pt idx="2683">
                  <c:v>-3.8324539999999998</c:v>
                </c:pt>
                <c:pt idx="2684">
                  <c:v>-3.8317510000000001</c:v>
                </c:pt>
                <c:pt idx="2685">
                  <c:v>-3.8300559999999999</c:v>
                </c:pt>
                <c:pt idx="2686">
                  <c:v>-3.828071</c:v>
                </c:pt>
                <c:pt idx="2687">
                  <c:v>-3.826139</c:v>
                </c:pt>
                <c:pt idx="2688">
                  <c:v>-3.825177</c:v>
                </c:pt>
                <c:pt idx="2689">
                  <c:v>-3.825021</c:v>
                </c:pt>
                <c:pt idx="2690">
                  <c:v>-3.8241170000000002</c:v>
                </c:pt>
                <c:pt idx="2691">
                  <c:v>-3.823318</c:v>
                </c:pt>
                <c:pt idx="2692">
                  <c:v>-3.822289</c:v>
                </c:pt>
                <c:pt idx="2693">
                  <c:v>-3.8216809999999999</c:v>
                </c:pt>
                <c:pt idx="2694">
                  <c:v>-3.8211149999999998</c:v>
                </c:pt>
                <c:pt idx="2695">
                  <c:v>-3.8190149999999998</c:v>
                </c:pt>
                <c:pt idx="2696">
                  <c:v>-3.8183769999999999</c:v>
                </c:pt>
                <c:pt idx="2697">
                  <c:v>-3.8173919999999999</c:v>
                </c:pt>
                <c:pt idx="2698">
                  <c:v>-3.8165800000000001</c:v>
                </c:pt>
                <c:pt idx="2699">
                  <c:v>-3.8154669999999999</c:v>
                </c:pt>
                <c:pt idx="2700">
                  <c:v>-3.8140869999999998</c:v>
                </c:pt>
                <c:pt idx="2701">
                  <c:v>-3.8131219999999999</c:v>
                </c:pt>
                <c:pt idx="2702">
                  <c:v>-3.8105929999999999</c:v>
                </c:pt>
                <c:pt idx="2703">
                  <c:v>-3.808173</c:v>
                </c:pt>
                <c:pt idx="2704">
                  <c:v>-3.8074170000000001</c:v>
                </c:pt>
                <c:pt idx="2705">
                  <c:v>-3.8065980000000001</c:v>
                </c:pt>
                <c:pt idx="2706">
                  <c:v>-3.804935</c:v>
                </c:pt>
                <c:pt idx="2707">
                  <c:v>-3.8025920000000002</c:v>
                </c:pt>
                <c:pt idx="2708">
                  <c:v>-3.8021799999999999</c:v>
                </c:pt>
                <c:pt idx="2709">
                  <c:v>-3.8022130000000001</c:v>
                </c:pt>
                <c:pt idx="2710">
                  <c:v>-3.8014410000000001</c:v>
                </c:pt>
                <c:pt idx="2711">
                  <c:v>-3.801253</c:v>
                </c:pt>
                <c:pt idx="2712">
                  <c:v>-3.8001260000000001</c:v>
                </c:pt>
                <c:pt idx="2713">
                  <c:v>-3.7991540000000001</c:v>
                </c:pt>
                <c:pt idx="2714">
                  <c:v>-3.7985760000000002</c:v>
                </c:pt>
                <c:pt idx="2715">
                  <c:v>-3.798162</c:v>
                </c:pt>
                <c:pt idx="2716">
                  <c:v>-3.797409</c:v>
                </c:pt>
                <c:pt idx="2717">
                  <c:v>-3.7965680000000002</c:v>
                </c:pt>
                <c:pt idx="2718">
                  <c:v>-3.796672</c:v>
                </c:pt>
                <c:pt idx="2719">
                  <c:v>-3.7952460000000001</c:v>
                </c:pt>
                <c:pt idx="2720">
                  <c:v>-3.7937460000000001</c:v>
                </c:pt>
                <c:pt idx="2721">
                  <c:v>-3.7935110000000001</c:v>
                </c:pt>
                <c:pt idx="2722">
                  <c:v>-3.7914720000000002</c:v>
                </c:pt>
                <c:pt idx="2723">
                  <c:v>-3.7910900000000001</c:v>
                </c:pt>
                <c:pt idx="2724">
                  <c:v>-3.7916859999999999</c:v>
                </c:pt>
                <c:pt idx="2725">
                  <c:v>-3.791655</c:v>
                </c:pt>
                <c:pt idx="2726">
                  <c:v>-3.7907130000000002</c:v>
                </c:pt>
                <c:pt idx="2727">
                  <c:v>-3.7894320000000001</c:v>
                </c:pt>
                <c:pt idx="2728">
                  <c:v>-3.7892939999999999</c:v>
                </c:pt>
                <c:pt idx="2729">
                  <c:v>-3.789409</c:v>
                </c:pt>
                <c:pt idx="2730">
                  <c:v>-3.7880180000000001</c:v>
                </c:pt>
                <c:pt idx="2731">
                  <c:v>-3.7876150000000002</c:v>
                </c:pt>
                <c:pt idx="2732">
                  <c:v>-3.7861440000000002</c:v>
                </c:pt>
                <c:pt idx="2733">
                  <c:v>-3.7848820000000001</c:v>
                </c:pt>
                <c:pt idx="2734">
                  <c:v>-3.7837350000000001</c:v>
                </c:pt>
                <c:pt idx="2735">
                  <c:v>-3.7825980000000001</c:v>
                </c:pt>
                <c:pt idx="2736">
                  <c:v>-3.7823169999999999</c:v>
                </c:pt>
                <c:pt idx="2737">
                  <c:v>-3.781002</c:v>
                </c:pt>
                <c:pt idx="2738">
                  <c:v>-3.7800470000000002</c:v>
                </c:pt>
                <c:pt idx="2739">
                  <c:v>-3.7784239999999998</c:v>
                </c:pt>
                <c:pt idx="2740">
                  <c:v>-3.7775470000000002</c:v>
                </c:pt>
                <c:pt idx="2741">
                  <c:v>-3.7762349999999998</c:v>
                </c:pt>
                <c:pt idx="2742">
                  <c:v>-3.7753019999999999</c:v>
                </c:pt>
                <c:pt idx="2743">
                  <c:v>-3.7741060000000002</c:v>
                </c:pt>
                <c:pt idx="2744">
                  <c:v>-3.7725610000000001</c:v>
                </c:pt>
                <c:pt idx="2745">
                  <c:v>-3.7724250000000001</c:v>
                </c:pt>
                <c:pt idx="2746">
                  <c:v>-3.7721429999999998</c:v>
                </c:pt>
                <c:pt idx="2747">
                  <c:v>-3.7712509999999999</c:v>
                </c:pt>
                <c:pt idx="2748">
                  <c:v>-3.7706059999999999</c:v>
                </c:pt>
                <c:pt idx="2749">
                  <c:v>-3.7701090000000002</c:v>
                </c:pt>
                <c:pt idx="2750">
                  <c:v>-3.7695460000000001</c:v>
                </c:pt>
                <c:pt idx="2751">
                  <c:v>-3.7685179999999998</c:v>
                </c:pt>
                <c:pt idx="2752">
                  <c:v>-3.7683520000000001</c:v>
                </c:pt>
                <c:pt idx="2753">
                  <c:v>-3.7682359999999999</c:v>
                </c:pt>
                <c:pt idx="2754">
                  <c:v>-3.7674820000000002</c:v>
                </c:pt>
                <c:pt idx="2755">
                  <c:v>-3.7670789999999998</c:v>
                </c:pt>
                <c:pt idx="2756">
                  <c:v>-3.7665660000000001</c:v>
                </c:pt>
                <c:pt idx="2757">
                  <c:v>-3.766689</c:v>
                </c:pt>
                <c:pt idx="2758">
                  <c:v>-3.765733</c:v>
                </c:pt>
                <c:pt idx="2759">
                  <c:v>-3.7639680000000002</c:v>
                </c:pt>
                <c:pt idx="2760">
                  <c:v>-3.7629760000000001</c:v>
                </c:pt>
                <c:pt idx="2761">
                  <c:v>-3.761666</c:v>
                </c:pt>
                <c:pt idx="2762">
                  <c:v>-3.760443</c:v>
                </c:pt>
                <c:pt idx="2763">
                  <c:v>-3.7597130000000001</c:v>
                </c:pt>
                <c:pt idx="2764">
                  <c:v>-3.7594400000000001</c:v>
                </c:pt>
                <c:pt idx="2765">
                  <c:v>-3.7586439999999999</c:v>
                </c:pt>
                <c:pt idx="2766">
                  <c:v>-3.7581380000000002</c:v>
                </c:pt>
                <c:pt idx="2767">
                  <c:v>-3.7574649999999998</c:v>
                </c:pt>
                <c:pt idx="2768">
                  <c:v>-3.7572160000000001</c:v>
                </c:pt>
                <c:pt idx="2769">
                  <c:v>-3.7560769999999999</c:v>
                </c:pt>
                <c:pt idx="2770">
                  <c:v>-3.7545320000000002</c:v>
                </c:pt>
                <c:pt idx="2771">
                  <c:v>-3.7541069999999999</c:v>
                </c:pt>
                <c:pt idx="2772">
                  <c:v>-3.753317</c:v>
                </c:pt>
                <c:pt idx="2773">
                  <c:v>-3.752961</c:v>
                </c:pt>
                <c:pt idx="2774">
                  <c:v>-3.7510789999999998</c:v>
                </c:pt>
                <c:pt idx="2775">
                  <c:v>-3.7494429999999999</c:v>
                </c:pt>
                <c:pt idx="2776">
                  <c:v>-3.7485029999999999</c:v>
                </c:pt>
                <c:pt idx="2777">
                  <c:v>-3.7472979999999998</c:v>
                </c:pt>
                <c:pt idx="2778">
                  <c:v>-3.7457799999999999</c:v>
                </c:pt>
                <c:pt idx="2779">
                  <c:v>-3.7448739999999998</c:v>
                </c:pt>
                <c:pt idx="2780">
                  <c:v>-3.744275</c:v>
                </c:pt>
                <c:pt idx="2781">
                  <c:v>-3.743303</c:v>
                </c:pt>
                <c:pt idx="2782">
                  <c:v>-3.7421120000000001</c:v>
                </c:pt>
                <c:pt idx="2783">
                  <c:v>-3.7423549999999999</c:v>
                </c:pt>
                <c:pt idx="2784">
                  <c:v>-3.7420749999999998</c:v>
                </c:pt>
                <c:pt idx="2785">
                  <c:v>-3.7418399999999998</c:v>
                </c:pt>
                <c:pt idx="2786">
                  <c:v>-3.7404549999999999</c:v>
                </c:pt>
                <c:pt idx="2787">
                  <c:v>-3.7393049999999999</c:v>
                </c:pt>
                <c:pt idx="2788">
                  <c:v>-3.7377250000000002</c:v>
                </c:pt>
                <c:pt idx="2789">
                  <c:v>-3.7363520000000001</c:v>
                </c:pt>
                <c:pt idx="2790">
                  <c:v>-3.7348910000000002</c:v>
                </c:pt>
                <c:pt idx="2791">
                  <c:v>-3.7334390000000002</c:v>
                </c:pt>
                <c:pt idx="2792">
                  <c:v>-3.7328239999999999</c:v>
                </c:pt>
                <c:pt idx="2793">
                  <c:v>-3.7320329999999999</c:v>
                </c:pt>
                <c:pt idx="2794">
                  <c:v>-3.7315960000000001</c:v>
                </c:pt>
                <c:pt idx="2795">
                  <c:v>-3.7304059999999999</c:v>
                </c:pt>
                <c:pt idx="2796">
                  <c:v>-3.7288570000000001</c:v>
                </c:pt>
                <c:pt idx="2797">
                  <c:v>-3.7274240000000001</c:v>
                </c:pt>
                <c:pt idx="2798">
                  <c:v>-3.7261899999999999</c:v>
                </c:pt>
                <c:pt idx="2799">
                  <c:v>-3.724342</c:v>
                </c:pt>
                <c:pt idx="2800">
                  <c:v>-3.7226750000000002</c:v>
                </c:pt>
                <c:pt idx="2801">
                  <c:v>-3.72132</c:v>
                </c:pt>
                <c:pt idx="2802">
                  <c:v>-3.7201369999999998</c:v>
                </c:pt>
                <c:pt idx="2803">
                  <c:v>-3.718658</c:v>
                </c:pt>
                <c:pt idx="2804">
                  <c:v>-3.7161680000000001</c:v>
                </c:pt>
                <c:pt idx="2805">
                  <c:v>-3.7138439999999999</c:v>
                </c:pt>
                <c:pt idx="2806">
                  <c:v>-3.7125360000000001</c:v>
                </c:pt>
                <c:pt idx="2807">
                  <c:v>-3.7110400000000001</c:v>
                </c:pt>
                <c:pt idx="2808">
                  <c:v>-3.7092489999999998</c:v>
                </c:pt>
                <c:pt idx="2809">
                  <c:v>-3.7079499999999999</c:v>
                </c:pt>
                <c:pt idx="2810">
                  <c:v>-3.7071010000000002</c:v>
                </c:pt>
                <c:pt idx="2811">
                  <c:v>-3.7059890000000002</c:v>
                </c:pt>
                <c:pt idx="2812">
                  <c:v>-3.7050450000000001</c:v>
                </c:pt>
                <c:pt idx="2813">
                  <c:v>-3.7038250000000001</c:v>
                </c:pt>
                <c:pt idx="2814">
                  <c:v>-3.7022149999999998</c:v>
                </c:pt>
                <c:pt idx="2815">
                  <c:v>-3.7008869999999998</c:v>
                </c:pt>
                <c:pt idx="2816">
                  <c:v>-3.6996959999999999</c:v>
                </c:pt>
                <c:pt idx="2817">
                  <c:v>-3.698896</c:v>
                </c:pt>
                <c:pt idx="2818">
                  <c:v>-3.6977859999999998</c:v>
                </c:pt>
                <c:pt idx="2819">
                  <c:v>-3.6962489999999999</c:v>
                </c:pt>
                <c:pt idx="2820">
                  <c:v>-3.6947610000000002</c:v>
                </c:pt>
                <c:pt idx="2821">
                  <c:v>-3.692672</c:v>
                </c:pt>
                <c:pt idx="2822">
                  <c:v>-3.6905290000000002</c:v>
                </c:pt>
                <c:pt idx="2823">
                  <c:v>-3.6880959999999998</c:v>
                </c:pt>
                <c:pt idx="2824">
                  <c:v>-3.6853820000000002</c:v>
                </c:pt>
                <c:pt idx="2825">
                  <c:v>-3.6830759999999998</c:v>
                </c:pt>
                <c:pt idx="2826">
                  <c:v>-3.6806359999999998</c:v>
                </c:pt>
                <c:pt idx="2827">
                  <c:v>-3.6788319999999999</c:v>
                </c:pt>
                <c:pt idx="2828">
                  <c:v>-3.6775350000000002</c:v>
                </c:pt>
                <c:pt idx="2829">
                  <c:v>-3.6757840000000002</c:v>
                </c:pt>
                <c:pt idx="2830">
                  <c:v>-3.6737880000000001</c:v>
                </c:pt>
                <c:pt idx="2831">
                  <c:v>-3.6719360000000001</c:v>
                </c:pt>
                <c:pt idx="2832">
                  <c:v>-3.670204</c:v>
                </c:pt>
                <c:pt idx="2833">
                  <c:v>-3.6676030000000002</c:v>
                </c:pt>
                <c:pt idx="2834">
                  <c:v>-3.664987</c:v>
                </c:pt>
                <c:pt idx="2835">
                  <c:v>-3.6630660000000002</c:v>
                </c:pt>
                <c:pt idx="2836">
                  <c:v>-3.6618240000000002</c:v>
                </c:pt>
                <c:pt idx="2837">
                  <c:v>-3.6613120000000001</c:v>
                </c:pt>
                <c:pt idx="2838">
                  <c:v>-3.6607150000000002</c:v>
                </c:pt>
                <c:pt idx="2839">
                  <c:v>-3.6596890000000002</c:v>
                </c:pt>
                <c:pt idx="2840">
                  <c:v>-3.6580560000000002</c:v>
                </c:pt>
                <c:pt idx="2841">
                  <c:v>-3.6567789999999998</c:v>
                </c:pt>
                <c:pt idx="2842">
                  <c:v>-3.6548060000000002</c:v>
                </c:pt>
                <c:pt idx="2843">
                  <c:v>-3.6525430000000001</c:v>
                </c:pt>
                <c:pt idx="2844">
                  <c:v>-3.6508389999999999</c:v>
                </c:pt>
                <c:pt idx="2845">
                  <c:v>-3.6489929999999999</c:v>
                </c:pt>
                <c:pt idx="2846">
                  <c:v>-3.6471740000000001</c:v>
                </c:pt>
                <c:pt idx="2847">
                  <c:v>-3.6459280000000001</c:v>
                </c:pt>
                <c:pt idx="2848">
                  <c:v>-3.6443759999999998</c:v>
                </c:pt>
                <c:pt idx="2849">
                  <c:v>-3.6431089999999999</c:v>
                </c:pt>
                <c:pt idx="2850">
                  <c:v>-3.6416680000000001</c:v>
                </c:pt>
                <c:pt idx="2851">
                  <c:v>-3.6397889999999999</c:v>
                </c:pt>
                <c:pt idx="2852">
                  <c:v>-3.638379</c:v>
                </c:pt>
                <c:pt idx="2853">
                  <c:v>-3.6371220000000002</c:v>
                </c:pt>
                <c:pt idx="2854">
                  <c:v>-3.6361300000000001</c:v>
                </c:pt>
                <c:pt idx="2855">
                  <c:v>-3.6352709999999999</c:v>
                </c:pt>
                <c:pt idx="2856">
                  <c:v>-3.6338180000000002</c:v>
                </c:pt>
                <c:pt idx="2857">
                  <c:v>-3.6322869999999998</c:v>
                </c:pt>
                <c:pt idx="2858">
                  <c:v>-3.6307399999999999</c:v>
                </c:pt>
                <c:pt idx="2859">
                  <c:v>-3.6288770000000001</c:v>
                </c:pt>
                <c:pt idx="2860">
                  <c:v>-3.6267459999999998</c:v>
                </c:pt>
                <c:pt idx="2861">
                  <c:v>-3.625588</c:v>
                </c:pt>
                <c:pt idx="2862">
                  <c:v>-3.6247780000000001</c:v>
                </c:pt>
                <c:pt idx="2863">
                  <c:v>-3.6231810000000002</c:v>
                </c:pt>
                <c:pt idx="2864">
                  <c:v>-3.6209470000000001</c:v>
                </c:pt>
                <c:pt idx="2865">
                  <c:v>-3.61911</c:v>
                </c:pt>
                <c:pt idx="2866">
                  <c:v>-3.616978</c:v>
                </c:pt>
                <c:pt idx="2867">
                  <c:v>-3.6147689999999999</c:v>
                </c:pt>
                <c:pt idx="2868">
                  <c:v>-3.6133139999999999</c:v>
                </c:pt>
                <c:pt idx="2869">
                  <c:v>-3.612323</c:v>
                </c:pt>
                <c:pt idx="2870">
                  <c:v>-3.6115729999999999</c:v>
                </c:pt>
                <c:pt idx="2871">
                  <c:v>-3.6107339999999999</c:v>
                </c:pt>
                <c:pt idx="2872">
                  <c:v>-3.60975</c:v>
                </c:pt>
                <c:pt idx="2873">
                  <c:v>-3.609235</c:v>
                </c:pt>
                <c:pt idx="2874">
                  <c:v>-3.6090140000000002</c:v>
                </c:pt>
                <c:pt idx="2875">
                  <c:v>-3.6079970000000001</c:v>
                </c:pt>
                <c:pt idx="2876">
                  <c:v>-3.6066370000000001</c:v>
                </c:pt>
                <c:pt idx="2877">
                  <c:v>-3.605591</c:v>
                </c:pt>
                <c:pt idx="2878">
                  <c:v>-3.60439</c:v>
                </c:pt>
                <c:pt idx="2879">
                  <c:v>-3.6028709999999999</c:v>
                </c:pt>
                <c:pt idx="2880">
                  <c:v>-3.6015709999999999</c:v>
                </c:pt>
                <c:pt idx="2881">
                  <c:v>-3.6010239999999998</c:v>
                </c:pt>
                <c:pt idx="2882">
                  <c:v>-3.6003829999999999</c:v>
                </c:pt>
                <c:pt idx="2883">
                  <c:v>-3.599844</c:v>
                </c:pt>
                <c:pt idx="2884">
                  <c:v>-3.5988799999999999</c:v>
                </c:pt>
                <c:pt idx="2885">
                  <c:v>-3.5973549999999999</c:v>
                </c:pt>
                <c:pt idx="2886">
                  <c:v>-3.5955370000000002</c:v>
                </c:pt>
                <c:pt idx="2887">
                  <c:v>-3.5934170000000001</c:v>
                </c:pt>
                <c:pt idx="2888">
                  <c:v>-3.5911879999999998</c:v>
                </c:pt>
                <c:pt idx="2889">
                  <c:v>-3.588727</c:v>
                </c:pt>
                <c:pt idx="2890">
                  <c:v>-3.586659</c:v>
                </c:pt>
                <c:pt idx="2891">
                  <c:v>-3.5847280000000001</c:v>
                </c:pt>
                <c:pt idx="2892">
                  <c:v>-3.5831740000000001</c:v>
                </c:pt>
                <c:pt idx="2893">
                  <c:v>-3.5821399999999999</c:v>
                </c:pt>
                <c:pt idx="2894">
                  <c:v>-3.580263</c:v>
                </c:pt>
                <c:pt idx="2895">
                  <c:v>-3.5784699999999998</c:v>
                </c:pt>
                <c:pt idx="2896">
                  <c:v>-3.5772050000000002</c:v>
                </c:pt>
                <c:pt idx="2897">
                  <c:v>-3.5755240000000001</c:v>
                </c:pt>
                <c:pt idx="2898">
                  <c:v>-3.5738279999999998</c:v>
                </c:pt>
                <c:pt idx="2899">
                  <c:v>-3.5723069999999999</c:v>
                </c:pt>
                <c:pt idx="2900">
                  <c:v>-3.570792</c:v>
                </c:pt>
                <c:pt idx="2901">
                  <c:v>-3.570389</c:v>
                </c:pt>
                <c:pt idx="2902">
                  <c:v>-3.5691000000000002</c:v>
                </c:pt>
                <c:pt idx="2903">
                  <c:v>-3.5679810000000001</c:v>
                </c:pt>
                <c:pt idx="2904">
                  <c:v>-3.567037</c:v>
                </c:pt>
                <c:pt idx="2905">
                  <c:v>-3.5651799999999998</c:v>
                </c:pt>
                <c:pt idx="2906">
                  <c:v>-3.5633499999999998</c:v>
                </c:pt>
                <c:pt idx="2907">
                  <c:v>-3.5615519999999998</c:v>
                </c:pt>
                <c:pt idx="2908">
                  <c:v>-3.5601050000000001</c:v>
                </c:pt>
                <c:pt idx="2909">
                  <c:v>-3.5588410000000001</c:v>
                </c:pt>
                <c:pt idx="2910">
                  <c:v>-3.5573239999999999</c:v>
                </c:pt>
                <c:pt idx="2911">
                  <c:v>-3.5556549999999998</c:v>
                </c:pt>
                <c:pt idx="2912">
                  <c:v>-3.55314</c:v>
                </c:pt>
                <c:pt idx="2913">
                  <c:v>-3.550856</c:v>
                </c:pt>
                <c:pt idx="2914">
                  <c:v>-3.549563</c:v>
                </c:pt>
                <c:pt idx="2915">
                  <c:v>-3.5481720000000001</c:v>
                </c:pt>
                <c:pt idx="2916">
                  <c:v>-3.5466850000000001</c:v>
                </c:pt>
                <c:pt idx="2917">
                  <c:v>-3.5450940000000002</c:v>
                </c:pt>
                <c:pt idx="2918">
                  <c:v>-3.5429650000000001</c:v>
                </c:pt>
                <c:pt idx="2919">
                  <c:v>-3.540727</c:v>
                </c:pt>
                <c:pt idx="2920">
                  <c:v>-3.5388839999999999</c:v>
                </c:pt>
                <c:pt idx="2921">
                  <c:v>-3.5370080000000002</c:v>
                </c:pt>
                <c:pt idx="2922">
                  <c:v>-3.5354399999999999</c:v>
                </c:pt>
                <c:pt idx="2923">
                  <c:v>-3.533658</c:v>
                </c:pt>
                <c:pt idx="2924">
                  <c:v>-3.532038</c:v>
                </c:pt>
                <c:pt idx="2925">
                  <c:v>-3.5305949999999999</c:v>
                </c:pt>
                <c:pt idx="2926">
                  <c:v>-3.5287480000000002</c:v>
                </c:pt>
                <c:pt idx="2927">
                  <c:v>-3.5267409999999999</c:v>
                </c:pt>
                <c:pt idx="2928">
                  <c:v>-3.525118</c:v>
                </c:pt>
                <c:pt idx="2929">
                  <c:v>-3.5237639999999999</c:v>
                </c:pt>
                <c:pt idx="2930">
                  <c:v>-3.5219040000000001</c:v>
                </c:pt>
                <c:pt idx="2931">
                  <c:v>-3.5195270000000001</c:v>
                </c:pt>
                <c:pt idx="2932">
                  <c:v>-3.517614</c:v>
                </c:pt>
                <c:pt idx="2933">
                  <c:v>-3.5163380000000002</c:v>
                </c:pt>
                <c:pt idx="2934">
                  <c:v>-3.5148809999999999</c:v>
                </c:pt>
                <c:pt idx="2935">
                  <c:v>-3.5130409999999999</c:v>
                </c:pt>
                <c:pt idx="2936">
                  <c:v>-3.5117340000000001</c:v>
                </c:pt>
                <c:pt idx="2937">
                  <c:v>-3.5099</c:v>
                </c:pt>
                <c:pt idx="2938">
                  <c:v>-3.5083700000000002</c:v>
                </c:pt>
                <c:pt idx="2939">
                  <c:v>-3.5081929999999999</c:v>
                </c:pt>
                <c:pt idx="2940">
                  <c:v>-3.5072570000000001</c:v>
                </c:pt>
                <c:pt idx="2941">
                  <c:v>-3.5067270000000001</c:v>
                </c:pt>
                <c:pt idx="2942">
                  <c:v>-3.506065</c:v>
                </c:pt>
                <c:pt idx="2943">
                  <c:v>-3.504372</c:v>
                </c:pt>
                <c:pt idx="2944">
                  <c:v>-3.5021580000000001</c:v>
                </c:pt>
                <c:pt idx="2945">
                  <c:v>-3.5009779999999999</c:v>
                </c:pt>
                <c:pt idx="2946">
                  <c:v>-3.4985029999999999</c:v>
                </c:pt>
                <c:pt idx="2947">
                  <c:v>-3.4964179999999998</c:v>
                </c:pt>
                <c:pt idx="2948">
                  <c:v>-3.4951460000000001</c:v>
                </c:pt>
                <c:pt idx="2949">
                  <c:v>-3.4925459999999999</c:v>
                </c:pt>
                <c:pt idx="2950">
                  <c:v>-3.4908079999999999</c:v>
                </c:pt>
                <c:pt idx="2951">
                  <c:v>-3.4886599999999999</c:v>
                </c:pt>
                <c:pt idx="2952">
                  <c:v>-3.486704</c:v>
                </c:pt>
                <c:pt idx="2953">
                  <c:v>-3.484324</c:v>
                </c:pt>
                <c:pt idx="2954">
                  <c:v>-3.4819200000000001</c:v>
                </c:pt>
                <c:pt idx="2955">
                  <c:v>-3.480426</c:v>
                </c:pt>
                <c:pt idx="2956">
                  <c:v>-3.47905</c:v>
                </c:pt>
                <c:pt idx="2957">
                  <c:v>-3.4771649999999998</c:v>
                </c:pt>
                <c:pt idx="2958">
                  <c:v>-3.47553</c:v>
                </c:pt>
                <c:pt idx="2959">
                  <c:v>-3.4738540000000002</c:v>
                </c:pt>
                <c:pt idx="2960">
                  <c:v>-3.4722719999999998</c:v>
                </c:pt>
                <c:pt idx="2961">
                  <c:v>-3.4701360000000001</c:v>
                </c:pt>
                <c:pt idx="2962">
                  <c:v>-3.4683860000000002</c:v>
                </c:pt>
                <c:pt idx="2963">
                  <c:v>-3.466923</c:v>
                </c:pt>
                <c:pt idx="2964">
                  <c:v>-3.4655330000000002</c:v>
                </c:pt>
                <c:pt idx="2965">
                  <c:v>-3.4641289999999998</c:v>
                </c:pt>
                <c:pt idx="2966">
                  <c:v>-3.4622630000000001</c:v>
                </c:pt>
                <c:pt idx="2967">
                  <c:v>-3.4608089999999998</c:v>
                </c:pt>
                <c:pt idx="2968">
                  <c:v>-3.4591120000000002</c:v>
                </c:pt>
                <c:pt idx="2969">
                  <c:v>-3.4582039999999998</c:v>
                </c:pt>
                <c:pt idx="2970">
                  <c:v>-3.4573299999999998</c:v>
                </c:pt>
                <c:pt idx="2971">
                  <c:v>-3.4569830000000001</c:v>
                </c:pt>
                <c:pt idx="2972">
                  <c:v>-3.4554840000000002</c:v>
                </c:pt>
                <c:pt idx="2973">
                  <c:v>-3.4546839999999999</c:v>
                </c:pt>
                <c:pt idx="2974">
                  <c:v>-3.4534660000000001</c:v>
                </c:pt>
                <c:pt idx="2975">
                  <c:v>-3.452569</c:v>
                </c:pt>
                <c:pt idx="2976">
                  <c:v>-3.451746</c:v>
                </c:pt>
                <c:pt idx="2977">
                  <c:v>-3.4513479999999999</c:v>
                </c:pt>
                <c:pt idx="2978">
                  <c:v>-3.4509840000000001</c:v>
                </c:pt>
                <c:pt idx="2979">
                  <c:v>-3.4503819999999998</c:v>
                </c:pt>
                <c:pt idx="2980">
                  <c:v>-3.450431</c:v>
                </c:pt>
                <c:pt idx="2981">
                  <c:v>-3.4496199999999999</c:v>
                </c:pt>
                <c:pt idx="2982">
                  <c:v>-3.44841</c:v>
                </c:pt>
                <c:pt idx="2983">
                  <c:v>-3.4476610000000001</c:v>
                </c:pt>
                <c:pt idx="2984">
                  <c:v>-3.4469150000000002</c:v>
                </c:pt>
                <c:pt idx="2985">
                  <c:v>-3.4461089999999999</c:v>
                </c:pt>
                <c:pt idx="2986">
                  <c:v>-3.4449999999999998</c:v>
                </c:pt>
                <c:pt idx="2987">
                  <c:v>-3.4445269999999999</c:v>
                </c:pt>
                <c:pt idx="2988">
                  <c:v>-3.44381</c:v>
                </c:pt>
                <c:pt idx="2989">
                  <c:v>-3.4422459999999999</c:v>
                </c:pt>
                <c:pt idx="2990">
                  <c:v>-3.4415900000000001</c:v>
                </c:pt>
                <c:pt idx="2991">
                  <c:v>-3.4401220000000001</c:v>
                </c:pt>
                <c:pt idx="2992">
                  <c:v>-3.4380389999999998</c:v>
                </c:pt>
                <c:pt idx="2993">
                  <c:v>-3.4374750000000001</c:v>
                </c:pt>
                <c:pt idx="2994">
                  <c:v>-3.4371429999999998</c:v>
                </c:pt>
                <c:pt idx="2995">
                  <c:v>-3.435263</c:v>
                </c:pt>
                <c:pt idx="2996">
                  <c:v>-3.434158</c:v>
                </c:pt>
                <c:pt idx="2997">
                  <c:v>-3.4337849999999999</c:v>
                </c:pt>
                <c:pt idx="2998">
                  <c:v>-3.432642</c:v>
                </c:pt>
                <c:pt idx="2999">
                  <c:v>-3.43235</c:v>
                </c:pt>
                <c:pt idx="3000">
                  <c:v>-3.432191</c:v>
                </c:pt>
                <c:pt idx="3001">
                  <c:v>-3.4308619999999999</c:v>
                </c:pt>
                <c:pt idx="3002">
                  <c:v>-3.4306239999999999</c:v>
                </c:pt>
                <c:pt idx="3003">
                  <c:v>-3.4299650000000002</c:v>
                </c:pt>
                <c:pt idx="3004">
                  <c:v>-3.4292120000000001</c:v>
                </c:pt>
                <c:pt idx="3005">
                  <c:v>-3.428363</c:v>
                </c:pt>
                <c:pt idx="3006">
                  <c:v>-3.428115</c:v>
                </c:pt>
                <c:pt idx="3007">
                  <c:v>-3.4278420000000001</c:v>
                </c:pt>
                <c:pt idx="3008">
                  <c:v>-3.428283</c:v>
                </c:pt>
                <c:pt idx="3009">
                  <c:v>-3.42787</c:v>
                </c:pt>
                <c:pt idx="3010">
                  <c:v>-3.4271780000000001</c:v>
                </c:pt>
                <c:pt idx="3011">
                  <c:v>-3.4269370000000001</c:v>
                </c:pt>
                <c:pt idx="3012">
                  <c:v>-3.4258299999999999</c:v>
                </c:pt>
                <c:pt idx="3013">
                  <c:v>-3.4260429999999999</c:v>
                </c:pt>
                <c:pt idx="3014">
                  <c:v>-3.4250769999999999</c:v>
                </c:pt>
                <c:pt idx="3015">
                  <c:v>-3.4235579999999999</c:v>
                </c:pt>
                <c:pt idx="3016">
                  <c:v>-3.4226239999999999</c:v>
                </c:pt>
                <c:pt idx="3017">
                  <c:v>-3.421573</c:v>
                </c:pt>
                <c:pt idx="3018">
                  <c:v>-3.4205369999999999</c:v>
                </c:pt>
                <c:pt idx="3019">
                  <c:v>-3.4198040000000001</c:v>
                </c:pt>
                <c:pt idx="3020">
                  <c:v>-3.419197</c:v>
                </c:pt>
                <c:pt idx="3021">
                  <c:v>-3.4176389999999999</c:v>
                </c:pt>
                <c:pt idx="3022">
                  <c:v>-3.4166120000000002</c:v>
                </c:pt>
                <c:pt idx="3023">
                  <c:v>-3.4154439999999999</c:v>
                </c:pt>
                <c:pt idx="3024">
                  <c:v>-3.4148139999999998</c:v>
                </c:pt>
                <c:pt idx="3025">
                  <c:v>-3.4134120000000001</c:v>
                </c:pt>
                <c:pt idx="3026">
                  <c:v>-3.4131490000000002</c:v>
                </c:pt>
                <c:pt idx="3027">
                  <c:v>-3.4129550000000002</c:v>
                </c:pt>
                <c:pt idx="3028">
                  <c:v>-3.4111410000000002</c:v>
                </c:pt>
                <c:pt idx="3029">
                  <c:v>-3.4093619999999998</c:v>
                </c:pt>
                <c:pt idx="3030">
                  <c:v>-3.4068689999999999</c:v>
                </c:pt>
                <c:pt idx="3031">
                  <c:v>-3.405948</c:v>
                </c:pt>
                <c:pt idx="3032">
                  <c:v>-3.4048600000000002</c:v>
                </c:pt>
                <c:pt idx="3033">
                  <c:v>-3.4026399999999999</c:v>
                </c:pt>
                <c:pt idx="3034">
                  <c:v>-3.4008609999999999</c:v>
                </c:pt>
                <c:pt idx="3035">
                  <c:v>-3.3999030000000001</c:v>
                </c:pt>
                <c:pt idx="3036">
                  <c:v>-3.3993699999999998</c:v>
                </c:pt>
                <c:pt idx="3037">
                  <c:v>-3.3984809999999999</c:v>
                </c:pt>
                <c:pt idx="3038">
                  <c:v>-3.3969450000000001</c:v>
                </c:pt>
                <c:pt idx="3039">
                  <c:v>-3.3953859999999998</c:v>
                </c:pt>
                <c:pt idx="3040">
                  <c:v>-3.3933589999999998</c:v>
                </c:pt>
                <c:pt idx="3041">
                  <c:v>-3.39134</c:v>
                </c:pt>
                <c:pt idx="3042">
                  <c:v>-3.3906339999999999</c:v>
                </c:pt>
                <c:pt idx="3043">
                  <c:v>-3.388795</c:v>
                </c:pt>
                <c:pt idx="3044">
                  <c:v>-3.3875860000000002</c:v>
                </c:pt>
                <c:pt idx="3045">
                  <c:v>-3.3863310000000002</c:v>
                </c:pt>
                <c:pt idx="3046">
                  <c:v>-3.3864480000000001</c:v>
                </c:pt>
                <c:pt idx="3047">
                  <c:v>-3.3852799999999998</c:v>
                </c:pt>
                <c:pt idx="3048">
                  <c:v>-3.3841909999999999</c:v>
                </c:pt>
                <c:pt idx="3049">
                  <c:v>-3.3832450000000001</c:v>
                </c:pt>
                <c:pt idx="3050">
                  <c:v>-3.3822429999999999</c:v>
                </c:pt>
                <c:pt idx="3051">
                  <c:v>-3.3816060000000001</c:v>
                </c:pt>
                <c:pt idx="3052">
                  <c:v>-3.3797579999999998</c:v>
                </c:pt>
                <c:pt idx="3053">
                  <c:v>-3.3783910000000001</c:v>
                </c:pt>
                <c:pt idx="3054">
                  <c:v>-3.3776380000000001</c:v>
                </c:pt>
                <c:pt idx="3055">
                  <c:v>-3.376401</c:v>
                </c:pt>
                <c:pt idx="3056">
                  <c:v>-3.3745349999999998</c:v>
                </c:pt>
                <c:pt idx="3057">
                  <c:v>-3.3732060000000001</c:v>
                </c:pt>
                <c:pt idx="3058">
                  <c:v>-3.3703989999999999</c:v>
                </c:pt>
                <c:pt idx="3059">
                  <c:v>-3.3691420000000001</c:v>
                </c:pt>
                <c:pt idx="3060">
                  <c:v>-3.367575</c:v>
                </c:pt>
                <c:pt idx="3061">
                  <c:v>-3.3661699999999999</c:v>
                </c:pt>
                <c:pt idx="3062">
                  <c:v>-3.3659089999999998</c:v>
                </c:pt>
                <c:pt idx="3063">
                  <c:v>-3.3631669999999998</c:v>
                </c:pt>
                <c:pt idx="3064">
                  <c:v>-3.3617010000000001</c:v>
                </c:pt>
                <c:pt idx="3065">
                  <c:v>-3.3613749999999998</c:v>
                </c:pt>
                <c:pt idx="3066">
                  <c:v>-3.3611469999999999</c:v>
                </c:pt>
                <c:pt idx="3067">
                  <c:v>-3.3614600000000001</c:v>
                </c:pt>
                <c:pt idx="3068">
                  <c:v>-3.3603999999999998</c:v>
                </c:pt>
                <c:pt idx="3069">
                  <c:v>-3.3589509999999998</c:v>
                </c:pt>
                <c:pt idx="3070">
                  <c:v>-3.357453</c:v>
                </c:pt>
                <c:pt idx="3071">
                  <c:v>-3.3565619999999998</c:v>
                </c:pt>
                <c:pt idx="3072">
                  <c:v>-3.3561779999999999</c:v>
                </c:pt>
                <c:pt idx="3073">
                  <c:v>-3.3549929999999999</c:v>
                </c:pt>
                <c:pt idx="3074">
                  <c:v>-3.3530720000000001</c:v>
                </c:pt>
                <c:pt idx="3075">
                  <c:v>-3.353351</c:v>
                </c:pt>
                <c:pt idx="3076">
                  <c:v>-3.3529360000000001</c:v>
                </c:pt>
                <c:pt idx="3077">
                  <c:v>-3.351445</c:v>
                </c:pt>
                <c:pt idx="3078">
                  <c:v>-3.3503829999999999</c:v>
                </c:pt>
                <c:pt idx="3079">
                  <c:v>-3.3499430000000001</c:v>
                </c:pt>
                <c:pt idx="3080">
                  <c:v>-3.3498790000000001</c:v>
                </c:pt>
                <c:pt idx="3081">
                  <c:v>-3.3488959999999999</c:v>
                </c:pt>
                <c:pt idx="3082">
                  <c:v>-3.3485520000000002</c:v>
                </c:pt>
                <c:pt idx="3083">
                  <c:v>-3.3480729999999999</c:v>
                </c:pt>
                <c:pt idx="3084">
                  <c:v>-3.347343</c:v>
                </c:pt>
                <c:pt idx="3085">
                  <c:v>-3.346711</c:v>
                </c:pt>
                <c:pt idx="3086">
                  <c:v>-3.3454869999999999</c:v>
                </c:pt>
                <c:pt idx="3087">
                  <c:v>-3.3445749999999999</c:v>
                </c:pt>
                <c:pt idx="3088">
                  <c:v>-3.3442349999999998</c:v>
                </c:pt>
                <c:pt idx="3089">
                  <c:v>-3.3442270000000001</c:v>
                </c:pt>
                <c:pt idx="3090">
                  <c:v>-3.344608</c:v>
                </c:pt>
                <c:pt idx="3091">
                  <c:v>-3.344862</c:v>
                </c:pt>
                <c:pt idx="3092">
                  <c:v>-3.3448630000000001</c:v>
                </c:pt>
                <c:pt idx="3093">
                  <c:v>-3.3448000000000002</c:v>
                </c:pt>
                <c:pt idx="3094">
                  <c:v>-3.3436710000000001</c:v>
                </c:pt>
                <c:pt idx="3095">
                  <c:v>-3.3439329999999998</c:v>
                </c:pt>
                <c:pt idx="3096">
                  <c:v>-3.343915</c:v>
                </c:pt>
                <c:pt idx="3097">
                  <c:v>-3.3436340000000002</c:v>
                </c:pt>
                <c:pt idx="3098">
                  <c:v>-3.3426749999999998</c:v>
                </c:pt>
                <c:pt idx="3099">
                  <c:v>-3.3420920000000001</c:v>
                </c:pt>
                <c:pt idx="3100">
                  <c:v>-3.341583</c:v>
                </c:pt>
                <c:pt idx="3101">
                  <c:v>-3.340541</c:v>
                </c:pt>
                <c:pt idx="3102">
                  <c:v>-3.3399030000000001</c:v>
                </c:pt>
                <c:pt idx="3103">
                  <c:v>-3.3394210000000002</c:v>
                </c:pt>
                <c:pt idx="3104">
                  <c:v>-3.3389519999999999</c:v>
                </c:pt>
                <c:pt idx="3105">
                  <c:v>-3.33833</c:v>
                </c:pt>
                <c:pt idx="3106">
                  <c:v>-3.338209</c:v>
                </c:pt>
                <c:pt idx="3107">
                  <c:v>-3.3378999999999999</c:v>
                </c:pt>
                <c:pt idx="3108">
                  <c:v>-3.3388629999999999</c:v>
                </c:pt>
                <c:pt idx="3109">
                  <c:v>-3.3382649999999998</c:v>
                </c:pt>
                <c:pt idx="3110">
                  <c:v>-3.3385319999999998</c:v>
                </c:pt>
                <c:pt idx="3111">
                  <c:v>-3.3386279999999999</c:v>
                </c:pt>
                <c:pt idx="3112">
                  <c:v>-3.3377590000000001</c:v>
                </c:pt>
                <c:pt idx="3113">
                  <c:v>-3.3379240000000001</c:v>
                </c:pt>
                <c:pt idx="3114">
                  <c:v>-3.3387280000000001</c:v>
                </c:pt>
                <c:pt idx="3115">
                  <c:v>-3.3380209999999999</c:v>
                </c:pt>
                <c:pt idx="3116">
                  <c:v>-3.3370660000000001</c:v>
                </c:pt>
                <c:pt idx="3117">
                  <c:v>-3.3351199999999999</c:v>
                </c:pt>
                <c:pt idx="3118">
                  <c:v>-3.3350759999999999</c:v>
                </c:pt>
                <c:pt idx="3119">
                  <c:v>-3.3352539999999999</c:v>
                </c:pt>
                <c:pt idx="3120">
                  <c:v>-3.3346819999999999</c:v>
                </c:pt>
                <c:pt idx="3121">
                  <c:v>-3.334282</c:v>
                </c:pt>
                <c:pt idx="3122">
                  <c:v>-3.334622</c:v>
                </c:pt>
                <c:pt idx="3123">
                  <c:v>-3.3340670000000001</c:v>
                </c:pt>
                <c:pt idx="3124">
                  <c:v>-3.3338030000000001</c:v>
                </c:pt>
                <c:pt idx="3125">
                  <c:v>-3.3318650000000001</c:v>
                </c:pt>
                <c:pt idx="3126">
                  <c:v>-3.3309489999999999</c:v>
                </c:pt>
                <c:pt idx="3127">
                  <c:v>-3.3298179999999999</c:v>
                </c:pt>
                <c:pt idx="3128">
                  <c:v>-3.3291029999999999</c:v>
                </c:pt>
                <c:pt idx="3129">
                  <c:v>-3.3285200000000001</c:v>
                </c:pt>
                <c:pt idx="3130">
                  <c:v>-3.327887</c:v>
                </c:pt>
                <c:pt idx="3131">
                  <c:v>-3.3275250000000001</c:v>
                </c:pt>
                <c:pt idx="3132">
                  <c:v>-3.3269869999999999</c:v>
                </c:pt>
                <c:pt idx="3133">
                  <c:v>-3.326425</c:v>
                </c:pt>
                <c:pt idx="3134">
                  <c:v>-3.3255490000000001</c:v>
                </c:pt>
                <c:pt idx="3135">
                  <c:v>-3.3245990000000001</c:v>
                </c:pt>
                <c:pt idx="3136">
                  <c:v>-3.323817</c:v>
                </c:pt>
                <c:pt idx="3137">
                  <c:v>-3.3233959999999998</c:v>
                </c:pt>
                <c:pt idx="3138">
                  <c:v>-3.3226840000000002</c:v>
                </c:pt>
                <c:pt idx="3139">
                  <c:v>-3.3220019999999999</c:v>
                </c:pt>
                <c:pt idx="3140">
                  <c:v>-3.3209089999999999</c:v>
                </c:pt>
                <c:pt idx="3141">
                  <c:v>-3.3200720000000001</c:v>
                </c:pt>
                <c:pt idx="3142">
                  <c:v>-3.3189690000000001</c:v>
                </c:pt>
                <c:pt idx="3143">
                  <c:v>-3.3179090000000002</c:v>
                </c:pt>
                <c:pt idx="3144">
                  <c:v>-3.3179630000000002</c:v>
                </c:pt>
                <c:pt idx="3145">
                  <c:v>-3.3186270000000002</c:v>
                </c:pt>
                <c:pt idx="3146">
                  <c:v>-3.3181940000000001</c:v>
                </c:pt>
                <c:pt idx="3147">
                  <c:v>-3.3165640000000001</c:v>
                </c:pt>
                <c:pt idx="3148">
                  <c:v>-3.3156560000000002</c:v>
                </c:pt>
                <c:pt idx="3149">
                  <c:v>-3.3156819999999998</c:v>
                </c:pt>
                <c:pt idx="3150">
                  <c:v>-3.3155939999999999</c:v>
                </c:pt>
                <c:pt idx="3151">
                  <c:v>-3.3156720000000002</c:v>
                </c:pt>
                <c:pt idx="3152">
                  <c:v>-3.315296</c:v>
                </c:pt>
                <c:pt idx="3153">
                  <c:v>-3.3153320000000002</c:v>
                </c:pt>
                <c:pt idx="3154">
                  <c:v>-3.3147669999999998</c:v>
                </c:pt>
                <c:pt idx="3155">
                  <c:v>-3.3147669999999998</c:v>
                </c:pt>
                <c:pt idx="3156">
                  <c:v>-3.3140960000000002</c:v>
                </c:pt>
                <c:pt idx="3157">
                  <c:v>-3.3133840000000001</c:v>
                </c:pt>
                <c:pt idx="3158">
                  <c:v>-3.3122180000000001</c:v>
                </c:pt>
                <c:pt idx="3159">
                  <c:v>-3.3113549999999998</c:v>
                </c:pt>
                <c:pt idx="3160">
                  <c:v>-3.3109389999999999</c:v>
                </c:pt>
                <c:pt idx="3161">
                  <c:v>-3.31074</c:v>
                </c:pt>
                <c:pt idx="3162">
                  <c:v>-3.3101349999999998</c:v>
                </c:pt>
                <c:pt idx="3163">
                  <c:v>-3.31006</c:v>
                </c:pt>
                <c:pt idx="3164">
                  <c:v>-3.309259</c:v>
                </c:pt>
                <c:pt idx="3165">
                  <c:v>-3.3086440000000001</c:v>
                </c:pt>
                <c:pt idx="3166">
                  <c:v>-3.3084150000000001</c:v>
                </c:pt>
                <c:pt idx="3167">
                  <c:v>-3.3092619999999999</c:v>
                </c:pt>
                <c:pt idx="3168">
                  <c:v>-3.309374</c:v>
                </c:pt>
                <c:pt idx="3169">
                  <c:v>-3.3089590000000002</c:v>
                </c:pt>
                <c:pt idx="3170">
                  <c:v>-3.3082750000000001</c:v>
                </c:pt>
                <c:pt idx="3171">
                  <c:v>-3.3080280000000002</c:v>
                </c:pt>
                <c:pt idx="3172">
                  <c:v>-3.3068219999999999</c:v>
                </c:pt>
                <c:pt idx="3173">
                  <c:v>-3.3067890000000002</c:v>
                </c:pt>
                <c:pt idx="3174">
                  <c:v>-3.3073700000000001</c:v>
                </c:pt>
                <c:pt idx="3175">
                  <c:v>-3.3080889999999998</c:v>
                </c:pt>
                <c:pt idx="3176">
                  <c:v>-3.3085800000000001</c:v>
                </c:pt>
                <c:pt idx="3177">
                  <c:v>-3.3092039999999998</c:v>
                </c:pt>
                <c:pt idx="3178">
                  <c:v>-3.3095690000000002</c:v>
                </c:pt>
                <c:pt idx="3179">
                  <c:v>-3.3093789999999998</c:v>
                </c:pt>
                <c:pt idx="3180">
                  <c:v>-3.3089719999999998</c:v>
                </c:pt>
                <c:pt idx="3181">
                  <c:v>-3.3088099999999998</c:v>
                </c:pt>
                <c:pt idx="3182">
                  <c:v>-3.3095560000000002</c:v>
                </c:pt>
                <c:pt idx="3183">
                  <c:v>-3.3098800000000002</c:v>
                </c:pt>
                <c:pt idx="3184">
                  <c:v>-3.310352</c:v>
                </c:pt>
                <c:pt idx="3185">
                  <c:v>-3.3105329999999999</c:v>
                </c:pt>
                <c:pt idx="3186">
                  <c:v>-3.3108559999999998</c:v>
                </c:pt>
                <c:pt idx="3187">
                  <c:v>-3.3112270000000001</c:v>
                </c:pt>
                <c:pt idx="3188">
                  <c:v>-3.3118120000000002</c:v>
                </c:pt>
                <c:pt idx="3189">
                  <c:v>-3.3122099999999999</c:v>
                </c:pt>
                <c:pt idx="3190">
                  <c:v>-3.3132359999999998</c:v>
                </c:pt>
                <c:pt idx="3191">
                  <c:v>-3.3141989999999999</c:v>
                </c:pt>
                <c:pt idx="3192">
                  <c:v>-3.314673</c:v>
                </c:pt>
                <c:pt idx="3193">
                  <c:v>-3.315134</c:v>
                </c:pt>
                <c:pt idx="3194">
                  <c:v>-3.3152620000000002</c:v>
                </c:pt>
                <c:pt idx="3195">
                  <c:v>-3.314775</c:v>
                </c:pt>
                <c:pt idx="3196">
                  <c:v>-3.3148</c:v>
                </c:pt>
                <c:pt idx="3197">
                  <c:v>-3.3161320000000001</c:v>
                </c:pt>
                <c:pt idx="3198">
                  <c:v>-3.3175590000000001</c:v>
                </c:pt>
                <c:pt idx="3199">
                  <c:v>-3.317796</c:v>
                </c:pt>
                <c:pt idx="3200">
                  <c:v>-3.3171539999999999</c:v>
                </c:pt>
                <c:pt idx="3201">
                  <c:v>-3.316516</c:v>
                </c:pt>
                <c:pt idx="3202">
                  <c:v>-3.3170929999999998</c:v>
                </c:pt>
                <c:pt idx="3203">
                  <c:v>-3.3178329999999998</c:v>
                </c:pt>
                <c:pt idx="3204">
                  <c:v>-3.3179660000000002</c:v>
                </c:pt>
                <c:pt idx="3205">
                  <c:v>-3.317571</c:v>
                </c:pt>
                <c:pt idx="3206">
                  <c:v>-3.317707</c:v>
                </c:pt>
                <c:pt idx="3207">
                  <c:v>-3.3184520000000002</c:v>
                </c:pt>
                <c:pt idx="3208">
                  <c:v>-3.318988</c:v>
                </c:pt>
                <c:pt idx="3209">
                  <c:v>-3.319051</c:v>
                </c:pt>
                <c:pt idx="3210">
                  <c:v>-3.3189009999999999</c:v>
                </c:pt>
                <c:pt idx="3211">
                  <c:v>-3.3188870000000001</c:v>
                </c:pt>
                <c:pt idx="3212">
                  <c:v>-3.3191950000000001</c:v>
                </c:pt>
                <c:pt idx="3213">
                  <c:v>-3.3192119999999998</c:v>
                </c:pt>
                <c:pt idx="3214">
                  <c:v>-3.318603</c:v>
                </c:pt>
                <c:pt idx="3215">
                  <c:v>-3.3181829999999999</c:v>
                </c:pt>
                <c:pt idx="3216">
                  <c:v>-3.3186019999999998</c:v>
                </c:pt>
                <c:pt idx="3217">
                  <c:v>-3.3187440000000001</c:v>
                </c:pt>
                <c:pt idx="3218">
                  <c:v>-3.3178519999999998</c:v>
                </c:pt>
                <c:pt idx="3219">
                  <c:v>-3.3172920000000001</c:v>
                </c:pt>
                <c:pt idx="3220">
                  <c:v>-3.3176969999999999</c:v>
                </c:pt>
                <c:pt idx="3221">
                  <c:v>-3.3184840000000002</c:v>
                </c:pt>
                <c:pt idx="3222">
                  <c:v>-3.318784</c:v>
                </c:pt>
                <c:pt idx="3223">
                  <c:v>-3.3189860000000002</c:v>
                </c:pt>
                <c:pt idx="3224">
                  <c:v>-3.3189489999999999</c:v>
                </c:pt>
                <c:pt idx="3225">
                  <c:v>-3.318889</c:v>
                </c:pt>
                <c:pt idx="3226">
                  <c:v>-3.3185479999999998</c:v>
                </c:pt>
                <c:pt idx="3227">
                  <c:v>-3.3184990000000001</c:v>
                </c:pt>
                <c:pt idx="3228">
                  <c:v>-3.3190460000000002</c:v>
                </c:pt>
                <c:pt idx="3229">
                  <c:v>-3.319331</c:v>
                </c:pt>
                <c:pt idx="3230">
                  <c:v>-3.3191660000000001</c:v>
                </c:pt>
                <c:pt idx="3231">
                  <c:v>-3.3194319999999999</c:v>
                </c:pt>
                <c:pt idx="3232">
                  <c:v>-3.3192750000000002</c:v>
                </c:pt>
                <c:pt idx="3233">
                  <c:v>-3.3188040000000001</c:v>
                </c:pt>
                <c:pt idx="3234">
                  <c:v>-3.318765</c:v>
                </c:pt>
                <c:pt idx="3235">
                  <c:v>-3.3191199999999998</c:v>
                </c:pt>
                <c:pt idx="3236">
                  <c:v>-3.319442</c:v>
                </c:pt>
                <c:pt idx="3237">
                  <c:v>-3.3189980000000001</c:v>
                </c:pt>
                <c:pt idx="3238">
                  <c:v>-3.3179970000000001</c:v>
                </c:pt>
                <c:pt idx="3239">
                  <c:v>-3.317091</c:v>
                </c:pt>
                <c:pt idx="3240">
                  <c:v>-3.3159770000000002</c:v>
                </c:pt>
                <c:pt idx="3241">
                  <c:v>-3.3149009999999999</c:v>
                </c:pt>
                <c:pt idx="3242">
                  <c:v>-3.3146960000000001</c:v>
                </c:pt>
                <c:pt idx="3243">
                  <c:v>-3.3149139999999999</c:v>
                </c:pt>
                <c:pt idx="3244">
                  <c:v>-3.3152949999999999</c:v>
                </c:pt>
                <c:pt idx="3245">
                  <c:v>-3.3155709999999998</c:v>
                </c:pt>
                <c:pt idx="3246">
                  <c:v>-3.315849</c:v>
                </c:pt>
                <c:pt idx="3247">
                  <c:v>-3.3158110000000001</c:v>
                </c:pt>
                <c:pt idx="3248">
                  <c:v>-3.3158430000000001</c:v>
                </c:pt>
                <c:pt idx="3249">
                  <c:v>-3.3165629999999999</c:v>
                </c:pt>
                <c:pt idx="3250">
                  <c:v>-3.3169729999999999</c:v>
                </c:pt>
                <c:pt idx="3251">
                  <c:v>-3.3176549999999998</c:v>
                </c:pt>
                <c:pt idx="3252">
                  <c:v>-3.3179810000000001</c:v>
                </c:pt>
                <c:pt idx="3253">
                  <c:v>-3.3176410000000001</c:v>
                </c:pt>
                <c:pt idx="3254">
                  <c:v>-3.3177379999999999</c:v>
                </c:pt>
                <c:pt idx="3255">
                  <c:v>-3.3187549999999999</c:v>
                </c:pt>
                <c:pt idx="3256">
                  <c:v>-3.3193489999999999</c:v>
                </c:pt>
                <c:pt idx="3257">
                  <c:v>-3.3189959999999998</c:v>
                </c:pt>
                <c:pt idx="3258">
                  <c:v>-3.3188119999999999</c:v>
                </c:pt>
                <c:pt idx="3259">
                  <c:v>-3.3193670000000002</c:v>
                </c:pt>
                <c:pt idx="3260">
                  <c:v>-3.3197209999999999</c:v>
                </c:pt>
                <c:pt idx="3261">
                  <c:v>-3.3199369999999999</c:v>
                </c:pt>
                <c:pt idx="3262">
                  <c:v>-3.3205429999999998</c:v>
                </c:pt>
                <c:pt idx="3263">
                  <c:v>-3.3210440000000001</c:v>
                </c:pt>
                <c:pt idx="3264">
                  <c:v>-3.3221479999999999</c:v>
                </c:pt>
                <c:pt idx="3265">
                  <c:v>-3.3235380000000001</c:v>
                </c:pt>
                <c:pt idx="3266">
                  <c:v>-3.3244600000000002</c:v>
                </c:pt>
                <c:pt idx="3267">
                  <c:v>-3.3244919999999998</c:v>
                </c:pt>
                <c:pt idx="3268">
                  <c:v>-3.3256100000000002</c:v>
                </c:pt>
                <c:pt idx="3269">
                  <c:v>-3.3265790000000002</c:v>
                </c:pt>
                <c:pt idx="3270">
                  <c:v>-3.327547</c:v>
                </c:pt>
                <c:pt idx="3271">
                  <c:v>-3.3282620000000001</c:v>
                </c:pt>
                <c:pt idx="3272">
                  <c:v>-3.3285900000000002</c:v>
                </c:pt>
                <c:pt idx="3273">
                  <c:v>-3.3295020000000002</c:v>
                </c:pt>
                <c:pt idx="3274">
                  <c:v>-3.3293550000000001</c:v>
                </c:pt>
                <c:pt idx="3275">
                  <c:v>-3.3291360000000001</c:v>
                </c:pt>
                <c:pt idx="3276">
                  <c:v>-3.3289789999999999</c:v>
                </c:pt>
                <c:pt idx="3277">
                  <c:v>-3.329421</c:v>
                </c:pt>
                <c:pt idx="3278">
                  <c:v>-3.3297729999999999</c:v>
                </c:pt>
                <c:pt idx="3279">
                  <c:v>-3.3299050000000001</c:v>
                </c:pt>
                <c:pt idx="3280">
                  <c:v>-3.3309540000000002</c:v>
                </c:pt>
                <c:pt idx="3281">
                  <c:v>-3.3312529999999998</c:v>
                </c:pt>
                <c:pt idx="3282">
                  <c:v>-3.3308339999999999</c:v>
                </c:pt>
                <c:pt idx="3283">
                  <c:v>-3.3316059999999998</c:v>
                </c:pt>
                <c:pt idx="3284">
                  <c:v>-3.333151</c:v>
                </c:pt>
                <c:pt idx="3285">
                  <c:v>-3.33412</c:v>
                </c:pt>
                <c:pt idx="3286">
                  <c:v>-3.3346429999999998</c:v>
                </c:pt>
                <c:pt idx="3287">
                  <c:v>-3.3348909999999998</c:v>
                </c:pt>
                <c:pt idx="3288">
                  <c:v>-3.3354879999999998</c:v>
                </c:pt>
                <c:pt idx="3289">
                  <c:v>-3.3370039999999999</c:v>
                </c:pt>
                <c:pt idx="3290">
                  <c:v>-3.3384170000000002</c:v>
                </c:pt>
                <c:pt idx="3291">
                  <c:v>-3.339334</c:v>
                </c:pt>
                <c:pt idx="3292">
                  <c:v>-3.33969</c:v>
                </c:pt>
                <c:pt idx="3293">
                  <c:v>-3.3398110000000001</c:v>
                </c:pt>
                <c:pt idx="3294">
                  <c:v>-3.3401040000000002</c:v>
                </c:pt>
                <c:pt idx="3295">
                  <c:v>-3.3400210000000001</c:v>
                </c:pt>
                <c:pt idx="3296">
                  <c:v>-3.3395769999999998</c:v>
                </c:pt>
                <c:pt idx="3297">
                  <c:v>-3.339404</c:v>
                </c:pt>
                <c:pt idx="3298">
                  <c:v>-3.3397570000000001</c:v>
                </c:pt>
                <c:pt idx="3299">
                  <c:v>-3.3399830000000001</c:v>
                </c:pt>
                <c:pt idx="3300">
                  <c:v>-3.3400189999999998</c:v>
                </c:pt>
                <c:pt idx="3301">
                  <c:v>-3.3398780000000001</c:v>
                </c:pt>
                <c:pt idx="3302">
                  <c:v>-3.339331</c:v>
                </c:pt>
                <c:pt idx="3303">
                  <c:v>-3.3398059999999998</c:v>
                </c:pt>
                <c:pt idx="3304">
                  <c:v>-3.3406349999999998</c:v>
                </c:pt>
                <c:pt idx="3305">
                  <c:v>-3.3407070000000001</c:v>
                </c:pt>
                <c:pt idx="3306">
                  <c:v>-3.3406660000000001</c:v>
                </c:pt>
                <c:pt idx="3307">
                  <c:v>-3.3412510000000002</c:v>
                </c:pt>
                <c:pt idx="3308">
                  <c:v>-3.3421340000000002</c:v>
                </c:pt>
                <c:pt idx="3309">
                  <c:v>-3.343099</c:v>
                </c:pt>
                <c:pt idx="3310">
                  <c:v>-3.3448359999999999</c:v>
                </c:pt>
                <c:pt idx="3311">
                  <c:v>-3.345739</c:v>
                </c:pt>
                <c:pt idx="3312">
                  <c:v>-3.3460209999999999</c:v>
                </c:pt>
                <c:pt idx="3313">
                  <c:v>-3.3468149999999999</c:v>
                </c:pt>
                <c:pt idx="3314">
                  <c:v>-3.34789</c:v>
                </c:pt>
                <c:pt idx="3315">
                  <c:v>-3.348144</c:v>
                </c:pt>
                <c:pt idx="3316">
                  <c:v>-3.3478330000000001</c:v>
                </c:pt>
                <c:pt idx="3317">
                  <c:v>-3.3476669999999999</c:v>
                </c:pt>
                <c:pt idx="3318">
                  <c:v>-3.3473839999999999</c:v>
                </c:pt>
                <c:pt idx="3319">
                  <c:v>-3.3473250000000001</c:v>
                </c:pt>
                <c:pt idx="3320">
                  <c:v>-3.3470040000000001</c:v>
                </c:pt>
                <c:pt idx="3321">
                  <c:v>-3.346641</c:v>
                </c:pt>
                <c:pt idx="3322">
                  <c:v>-3.3465180000000001</c:v>
                </c:pt>
                <c:pt idx="3323">
                  <c:v>-3.346438</c:v>
                </c:pt>
                <c:pt idx="3324">
                  <c:v>-3.3464149999999999</c:v>
                </c:pt>
                <c:pt idx="3325">
                  <c:v>-3.3464879999999999</c:v>
                </c:pt>
                <c:pt idx="3326">
                  <c:v>-3.3466580000000001</c:v>
                </c:pt>
                <c:pt idx="3327">
                  <c:v>-3.3471229999999998</c:v>
                </c:pt>
                <c:pt idx="3328">
                  <c:v>-3.3471630000000001</c:v>
                </c:pt>
                <c:pt idx="3329">
                  <c:v>-3.3477999999999999</c:v>
                </c:pt>
                <c:pt idx="3330">
                  <c:v>-3.3480840000000001</c:v>
                </c:pt>
                <c:pt idx="3331">
                  <c:v>-3.3487809999999998</c:v>
                </c:pt>
                <c:pt idx="3332">
                  <c:v>-3.3497889999999999</c:v>
                </c:pt>
                <c:pt idx="3333">
                  <c:v>-3.349567</c:v>
                </c:pt>
                <c:pt idx="3334">
                  <c:v>-3.3485339999999999</c:v>
                </c:pt>
                <c:pt idx="3335">
                  <c:v>-3.3479429999999999</c:v>
                </c:pt>
                <c:pt idx="3336">
                  <c:v>-3.347934</c:v>
                </c:pt>
                <c:pt idx="3337">
                  <c:v>-3.3481529999999999</c:v>
                </c:pt>
                <c:pt idx="3338">
                  <c:v>-3.3483580000000002</c:v>
                </c:pt>
                <c:pt idx="3339">
                  <c:v>-3.348042</c:v>
                </c:pt>
                <c:pt idx="3340">
                  <c:v>-3.3473470000000001</c:v>
                </c:pt>
                <c:pt idx="3341">
                  <c:v>-3.3476620000000001</c:v>
                </c:pt>
                <c:pt idx="3342">
                  <c:v>-3.3480840000000001</c:v>
                </c:pt>
                <c:pt idx="3343">
                  <c:v>-3.348589</c:v>
                </c:pt>
                <c:pt idx="3344">
                  <c:v>-3.348042</c:v>
                </c:pt>
                <c:pt idx="3345">
                  <c:v>-3.3480279999999998</c:v>
                </c:pt>
                <c:pt idx="3346">
                  <c:v>-3.348922</c:v>
                </c:pt>
                <c:pt idx="3347">
                  <c:v>-3.3489529999999998</c:v>
                </c:pt>
                <c:pt idx="3348">
                  <c:v>-3.3489960000000001</c:v>
                </c:pt>
                <c:pt idx="3349">
                  <c:v>-3.3484229999999999</c:v>
                </c:pt>
                <c:pt idx="3350">
                  <c:v>-3.348849</c:v>
                </c:pt>
                <c:pt idx="3351">
                  <c:v>-3.3501609999999999</c:v>
                </c:pt>
                <c:pt idx="3352">
                  <c:v>-3.3513030000000001</c:v>
                </c:pt>
                <c:pt idx="3353">
                  <c:v>-3.3515790000000001</c:v>
                </c:pt>
                <c:pt idx="3354">
                  <c:v>-3.3514539999999999</c:v>
                </c:pt>
                <c:pt idx="3355">
                  <c:v>-3.3514719999999998</c:v>
                </c:pt>
                <c:pt idx="3356">
                  <c:v>-3.3520560000000001</c:v>
                </c:pt>
                <c:pt idx="3357">
                  <c:v>-3.3528790000000002</c:v>
                </c:pt>
                <c:pt idx="3358">
                  <c:v>-3.3534570000000001</c:v>
                </c:pt>
                <c:pt idx="3359">
                  <c:v>-3.3531589999999998</c:v>
                </c:pt>
                <c:pt idx="3360">
                  <c:v>-3.352735</c:v>
                </c:pt>
                <c:pt idx="3361">
                  <c:v>-3.3528500000000001</c:v>
                </c:pt>
                <c:pt idx="3362">
                  <c:v>-3.3533080000000002</c:v>
                </c:pt>
                <c:pt idx="3363">
                  <c:v>-3.3538589999999999</c:v>
                </c:pt>
                <c:pt idx="3364">
                  <c:v>-3.3546749999999999</c:v>
                </c:pt>
                <c:pt idx="3365">
                  <c:v>-3.3552710000000001</c:v>
                </c:pt>
                <c:pt idx="3366">
                  <c:v>-3.3566600000000002</c:v>
                </c:pt>
                <c:pt idx="3367">
                  <c:v>-3.3575339999999998</c:v>
                </c:pt>
                <c:pt idx="3368">
                  <c:v>-3.3589129999999998</c:v>
                </c:pt>
                <c:pt idx="3369">
                  <c:v>-3.3609960000000001</c:v>
                </c:pt>
                <c:pt idx="3370">
                  <c:v>-3.362006</c:v>
                </c:pt>
                <c:pt idx="3371">
                  <c:v>-3.3633630000000001</c:v>
                </c:pt>
                <c:pt idx="3372">
                  <c:v>-3.3647969999999998</c:v>
                </c:pt>
                <c:pt idx="3373">
                  <c:v>-3.3659940000000002</c:v>
                </c:pt>
                <c:pt idx="3374">
                  <c:v>-3.3666529999999999</c:v>
                </c:pt>
                <c:pt idx="3375">
                  <c:v>-3.3679299999999999</c:v>
                </c:pt>
                <c:pt idx="3376">
                  <c:v>-3.3687719999999999</c:v>
                </c:pt>
                <c:pt idx="3377">
                  <c:v>-3.3693789999999999</c:v>
                </c:pt>
                <c:pt idx="3378">
                  <c:v>-3.3696220000000001</c:v>
                </c:pt>
                <c:pt idx="3379">
                  <c:v>-3.3700610000000002</c:v>
                </c:pt>
                <c:pt idx="3380">
                  <c:v>-3.3710589999999998</c:v>
                </c:pt>
                <c:pt idx="3381">
                  <c:v>-3.3718159999999999</c:v>
                </c:pt>
                <c:pt idx="3382">
                  <c:v>-3.3718340000000002</c:v>
                </c:pt>
                <c:pt idx="3383">
                  <c:v>-3.3730660000000001</c:v>
                </c:pt>
                <c:pt idx="3384">
                  <c:v>-3.3740060000000001</c:v>
                </c:pt>
                <c:pt idx="3385">
                  <c:v>-3.3747449999999999</c:v>
                </c:pt>
                <c:pt idx="3386">
                  <c:v>-3.3758140000000001</c:v>
                </c:pt>
                <c:pt idx="3387">
                  <c:v>-3.3768919999999998</c:v>
                </c:pt>
                <c:pt idx="3388">
                  <c:v>-3.3788079999999998</c:v>
                </c:pt>
                <c:pt idx="3389">
                  <c:v>-3.3791250000000002</c:v>
                </c:pt>
                <c:pt idx="3390">
                  <c:v>-3.3805299999999998</c:v>
                </c:pt>
                <c:pt idx="3391">
                  <c:v>-3.3820299999999999</c:v>
                </c:pt>
                <c:pt idx="3392">
                  <c:v>-3.3826200000000002</c:v>
                </c:pt>
                <c:pt idx="3393">
                  <c:v>-3.3838569999999999</c:v>
                </c:pt>
                <c:pt idx="3394">
                  <c:v>-3.3851740000000001</c:v>
                </c:pt>
                <c:pt idx="3395">
                  <c:v>-3.3866420000000002</c:v>
                </c:pt>
                <c:pt idx="3396">
                  <c:v>-3.3881399999999999</c:v>
                </c:pt>
                <c:pt idx="3397">
                  <c:v>-3.3894519999999999</c:v>
                </c:pt>
                <c:pt idx="3398">
                  <c:v>-3.3909729999999998</c:v>
                </c:pt>
                <c:pt idx="3399">
                  <c:v>-3.39263</c:v>
                </c:pt>
                <c:pt idx="3400">
                  <c:v>-3.3940350000000001</c:v>
                </c:pt>
                <c:pt idx="3401">
                  <c:v>-3.3951690000000001</c:v>
                </c:pt>
                <c:pt idx="3402">
                  <c:v>-3.3960050000000002</c:v>
                </c:pt>
                <c:pt idx="3403">
                  <c:v>-3.3974760000000002</c:v>
                </c:pt>
                <c:pt idx="3404">
                  <c:v>-3.3996029999999999</c:v>
                </c:pt>
                <c:pt idx="3405">
                  <c:v>-3.4009179999999999</c:v>
                </c:pt>
                <c:pt idx="3406">
                  <c:v>-3.402765</c:v>
                </c:pt>
                <c:pt idx="3407">
                  <c:v>-3.4037630000000001</c:v>
                </c:pt>
                <c:pt idx="3408">
                  <c:v>-3.4049659999999999</c:v>
                </c:pt>
                <c:pt idx="3409">
                  <c:v>-3.4067440000000002</c:v>
                </c:pt>
                <c:pt idx="3410">
                  <c:v>-3.4075739999999999</c:v>
                </c:pt>
                <c:pt idx="3411">
                  <c:v>-3.4078170000000001</c:v>
                </c:pt>
                <c:pt idx="3412">
                  <c:v>-3.409618</c:v>
                </c:pt>
                <c:pt idx="3413">
                  <c:v>-3.41032</c:v>
                </c:pt>
                <c:pt idx="3414">
                  <c:v>-3.4102079999999999</c:v>
                </c:pt>
                <c:pt idx="3415">
                  <c:v>-3.4110469999999999</c:v>
                </c:pt>
                <c:pt idx="3416">
                  <c:v>-3.4117869999999999</c:v>
                </c:pt>
                <c:pt idx="3417">
                  <c:v>-3.412506</c:v>
                </c:pt>
                <c:pt idx="3418">
                  <c:v>-3.4129299999999998</c:v>
                </c:pt>
                <c:pt idx="3419">
                  <c:v>-3.413122</c:v>
                </c:pt>
                <c:pt idx="3420">
                  <c:v>-3.414237</c:v>
                </c:pt>
                <c:pt idx="3421">
                  <c:v>-3.4151009999999999</c:v>
                </c:pt>
                <c:pt idx="3422">
                  <c:v>-3.4151829999999999</c:v>
                </c:pt>
                <c:pt idx="3423">
                  <c:v>-3.4144060000000001</c:v>
                </c:pt>
                <c:pt idx="3424">
                  <c:v>-3.4165969999999999</c:v>
                </c:pt>
                <c:pt idx="3425">
                  <c:v>-3.4179719999999998</c:v>
                </c:pt>
                <c:pt idx="3426">
                  <c:v>-3.4188160000000001</c:v>
                </c:pt>
                <c:pt idx="3427">
                  <c:v>-3.4201860000000002</c:v>
                </c:pt>
                <c:pt idx="3428">
                  <c:v>-3.4219020000000002</c:v>
                </c:pt>
                <c:pt idx="3429">
                  <c:v>-3.4237009999999999</c:v>
                </c:pt>
                <c:pt idx="3430">
                  <c:v>-3.424639</c:v>
                </c:pt>
                <c:pt idx="3431">
                  <c:v>-3.4251010000000002</c:v>
                </c:pt>
                <c:pt idx="3432">
                  <c:v>-3.4262290000000002</c:v>
                </c:pt>
                <c:pt idx="3433">
                  <c:v>-3.4272459999999998</c:v>
                </c:pt>
                <c:pt idx="3434">
                  <c:v>-3.4281459999999999</c:v>
                </c:pt>
                <c:pt idx="3435">
                  <c:v>-3.429157</c:v>
                </c:pt>
                <c:pt idx="3436">
                  <c:v>-3.4298220000000001</c:v>
                </c:pt>
                <c:pt idx="3437">
                  <c:v>-3.4309609999999999</c:v>
                </c:pt>
                <c:pt idx="3438">
                  <c:v>-3.431905</c:v>
                </c:pt>
                <c:pt idx="3439">
                  <c:v>-3.4335689999999999</c:v>
                </c:pt>
                <c:pt idx="3440">
                  <c:v>-3.4346610000000002</c:v>
                </c:pt>
                <c:pt idx="3441">
                  <c:v>-3.4350100000000001</c:v>
                </c:pt>
                <c:pt idx="3442">
                  <c:v>-3.4359519999999999</c:v>
                </c:pt>
                <c:pt idx="3443">
                  <c:v>-3.4366099999999999</c:v>
                </c:pt>
                <c:pt idx="3444">
                  <c:v>-3.437522</c:v>
                </c:pt>
                <c:pt idx="3445">
                  <c:v>-3.4393400000000001</c:v>
                </c:pt>
                <c:pt idx="3446">
                  <c:v>-3.439832</c:v>
                </c:pt>
                <c:pt idx="3447">
                  <c:v>-3.4411309999999999</c:v>
                </c:pt>
                <c:pt idx="3448">
                  <c:v>-3.440909</c:v>
                </c:pt>
                <c:pt idx="3449">
                  <c:v>-3.441147</c:v>
                </c:pt>
                <c:pt idx="3450">
                  <c:v>-3.4412669999999999</c:v>
                </c:pt>
                <c:pt idx="3451">
                  <c:v>-3.4420929999999998</c:v>
                </c:pt>
                <c:pt idx="3452">
                  <c:v>-3.4435859999999998</c:v>
                </c:pt>
                <c:pt idx="3453">
                  <c:v>-3.4446829999999999</c:v>
                </c:pt>
                <c:pt idx="3454">
                  <c:v>-3.445055</c:v>
                </c:pt>
                <c:pt idx="3455">
                  <c:v>-3.4464990000000002</c:v>
                </c:pt>
                <c:pt idx="3456">
                  <c:v>-3.446987</c:v>
                </c:pt>
                <c:pt idx="3457">
                  <c:v>-3.4480970000000002</c:v>
                </c:pt>
                <c:pt idx="3458">
                  <c:v>-3.4484050000000002</c:v>
                </c:pt>
                <c:pt idx="3459">
                  <c:v>-3.448204</c:v>
                </c:pt>
                <c:pt idx="3460">
                  <c:v>-3.4491890000000001</c:v>
                </c:pt>
                <c:pt idx="3461">
                  <c:v>-3.450536</c:v>
                </c:pt>
                <c:pt idx="3462">
                  <c:v>-3.4503620000000002</c:v>
                </c:pt>
                <c:pt idx="3463">
                  <c:v>-3.4504609999999998</c:v>
                </c:pt>
                <c:pt idx="3464">
                  <c:v>-3.4509539999999999</c:v>
                </c:pt>
                <c:pt idx="3465">
                  <c:v>-3.4513229999999999</c:v>
                </c:pt>
                <c:pt idx="3466">
                  <c:v>-3.4515060000000002</c:v>
                </c:pt>
                <c:pt idx="3467">
                  <c:v>-3.452413</c:v>
                </c:pt>
                <c:pt idx="3468">
                  <c:v>-3.453166</c:v>
                </c:pt>
                <c:pt idx="3469">
                  <c:v>-3.4535330000000002</c:v>
                </c:pt>
                <c:pt idx="3470">
                  <c:v>-3.4535019999999998</c:v>
                </c:pt>
                <c:pt idx="3471">
                  <c:v>-3.45383</c:v>
                </c:pt>
                <c:pt idx="3472">
                  <c:v>-3.4550209999999999</c:v>
                </c:pt>
                <c:pt idx="3473">
                  <c:v>-3.4567589999999999</c:v>
                </c:pt>
                <c:pt idx="3474">
                  <c:v>-3.4574319999999998</c:v>
                </c:pt>
                <c:pt idx="3475">
                  <c:v>-3.457865</c:v>
                </c:pt>
                <c:pt idx="3476">
                  <c:v>-3.45926</c:v>
                </c:pt>
                <c:pt idx="3477">
                  <c:v>-3.4591889999999998</c:v>
                </c:pt>
                <c:pt idx="3478">
                  <c:v>-3.4595899999999999</c:v>
                </c:pt>
                <c:pt idx="3479">
                  <c:v>-3.4598520000000001</c:v>
                </c:pt>
                <c:pt idx="3480">
                  <c:v>-3.4602219999999999</c:v>
                </c:pt>
                <c:pt idx="3481">
                  <c:v>-3.4612720000000001</c:v>
                </c:pt>
                <c:pt idx="3482">
                  <c:v>-3.4620419999999998</c:v>
                </c:pt>
                <c:pt idx="3483">
                  <c:v>-3.4620069999999998</c:v>
                </c:pt>
                <c:pt idx="3484">
                  <c:v>-3.4628359999999998</c:v>
                </c:pt>
                <c:pt idx="3485">
                  <c:v>-3.4634909999999999</c:v>
                </c:pt>
                <c:pt idx="3486">
                  <c:v>-3.46408</c:v>
                </c:pt>
                <c:pt idx="3487">
                  <c:v>-3.464674</c:v>
                </c:pt>
                <c:pt idx="3488">
                  <c:v>-3.4650970000000001</c:v>
                </c:pt>
                <c:pt idx="3489">
                  <c:v>-3.4660760000000002</c:v>
                </c:pt>
                <c:pt idx="3490">
                  <c:v>-3.46685</c:v>
                </c:pt>
                <c:pt idx="3491">
                  <c:v>-3.4672260000000001</c:v>
                </c:pt>
                <c:pt idx="3492">
                  <c:v>-3.4678140000000002</c:v>
                </c:pt>
                <c:pt idx="3493">
                  <c:v>-3.4690669999999999</c:v>
                </c:pt>
                <c:pt idx="3494">
                  <c:v>-3.4700880000000001</c:v>
                </c:pt>
                <c:pt idx="3495">
                  <c:v>-3.4702829999999998</c:v>
                </c:pt>
                <c:pt idx="3496">
                  <c:v>-3.470729</c:v>
                </c:pt>
                <c:pt idx="3497">
                  <c:v>-3.470917</c:v>
                </c:pt>
                <c:pt idx="3498">
                  <c:v>-3.4725600000000001</c:v>
                </c:pt>
                <c:pt idx="3499">
                  <c:v>-3.4742540000000002</c:v>
                </c:pt>
                <c:pt idx="3500">
                  <c:v>-3.4758100000000001</c:v>
                </c:pt>
                <c:pt idx="3501">
                  <c:v>-3.4760390000000001</c:v>
                </c:pt>
                <c:pt idx="3502">
                  <c:v>-3.4767429999999999</c:v>
                </c:pt>
                <c:pt idx="3503">
                  <c:v>-3.4774440000000002</c:v>
                </c:pt>
                <c:pt idx="3504">
                  <c:v>-3.4793310000000002</c:v>
                </c:pt>
                <c:pt idx="3505">
                  <c:v>-3.480718</c:v>
                </c:pt>
                <c:pt idx="3506">
                  <c:v>-3.4821029999999999</c:v>
                </c:pt>
                <c:pt idx="3507">
                  <c:v>-3.4832200000000002</c:v>
                </c:pt>
                <c:pt idx="3508">
                  <c:v>-3.4852910000000001</c:v>
                </c:pt>
                <c:pt idx="3509">
                  <c:v>-3.4868589999999999</c:v>
                </c:pt>
                <c:pt idx="3510">
                  <c:v>-3.4880870000000002</c:v>
                </c:pt>
                <c:pt idx="3511">
                  <c:v>-3.4895390000000002</c:v>
                </c:pt>
                <c:pt idx="3512">
                  <c:v>-3.4909659999999998</c:v>
                </c:pt>
                <c:pt idx="3513">
                  <c:v>-3.4930219999999998</c:v>
                </c:pt>
                <c:pt idx="3514">
                  <c:v>-3.4945940000000002</c:v>
                </c:pt>
                <c:pt idx="3515">
                  <c:v>-3.4959600000000002</c:v>
                </c:pt>
                <c:pt idx="3516">
                  <c:v>-3.49702</c:v>
                </c:pt>
                <c:pt idx="3517">
                  <c:v>-3.4976180000000001</c:v>
                </c:pt>
                <c:pt idx="3518">
                  <c:v>-3.498691</c:v>
                </c:pt>
                <c:pt idx="3519">
                  <c:v>-3.5003199999999999</c:v>
                </c:pt>
                <c:pt idx="3520">
                  <c:v>-3.5019429999999998</c:v>
                </c:pt>
                <c:pt idx="3521">
                  <c:v>-3.5034019999999999</c:v>
                </c:pt>
                <c:pt idx="3522">
                  <c:v>-3.5044170000000001</c:v>
                </c:pt>
                <c:pt idx="3523">
                  <c:v>-3.5052949999999998</c:v>
                </c:pt>
                <c:pt idx="3524">
                  <c:v>-3.5063490000000002</c:v>
                </c:pt>
                <c:pt idx="3525">
                  <c:v>-3.5074779999999999</c:v>
                </c:pt>
                <c:pt idx="3526">
                  <c:v>-3.5083959999999998</c:v>
                </c:pt>
                <c:pt idx="3527">
                  <c:v>-3.5101170000000002</c:v>
                </c:pt>
                <c:pt idx="3528">
                  <c:v>-3.5112930000000002</c:v>
                </c:pt>
                <c:pt idx="3529">
                  <c:v>-3.512626</c:v>
                </c:pt>
                <c:pt idx="3530">
                  <c:v>-3.5142340000000001</c:v>
                </c:pt>
                <c:pt idx="3531">
                  <c:v>-3.5153159999999999</c:v>
                </c:pt>
                <c:pt idx="3532">
                  <c:v>-3.5167709999999999</c:v>
                </c:pt>
                <c:pt idx="3533">
                  <c:v>-3.5186410000000001</c:v>
                </c:pt>
                <c:pt idx="3534">
                  <c:v>-3.5203419999999999</c:v>
                </c:pt>
                <c:pt idx="3535">
                  <c:v>-3.5228009999999998</c:v>
                </c:pt>
                <c:pt idx="3536">
                  <c:v>-3.5250689999999998</c:v>
                </c:pt>
                <c:pt idx="3537">
                  <c:v>-3.5267059999999999</c:v>
                </c:pt>
                <c:pt idx="3538">
                  <c:v>-3.5277799999999999</c:v>
                </c:pt>
                <c:pt idx="3539">
                  <c:v>-3.5286209999999998</c:v>
                </c:pt>
                <c:pt idx="3540">
                  <c:v>-3.5296599999999998</c:v>
                </c:pt>
                <c:pt idx="3541">
                  <c:v>-3.5314969999999999</c:v>
                </c:pt>
                <c:pt idx="3542">
                  <c:v>-3.5336150000000002</c:v>
                </c:pt>
                <c:pt idx="3543">
                  <c:v>-3.5348280000000001</c:v>
                </c:pt>
                <c:pt idx="3544">
                  <c:v>-3.5360640000000001</c:v>
                </c:pt>
                <c:pt idx="3545">
                  <c:v>-3.5369090000000001</c:v>
                </c:pt>
                <c:pt idx="3546">
                  <c:v>-3.5370370000000002</c:v>
                </c:pt>
                <c:pt idx="3547">
                  <c:v>-3.5376319999999999</c:v>
                </c:pt>
                <c:pt idx="3548">
                  <c:v>-3.5383429999999998</c:v>
                </c:pt>
                <c:pt idx="3549">
                  <c:v>-3.5393789999999998</c:v>
                </c:pt>
                <c:pt idx="3550">
                  <c:v>-3.540276</c:v>
                </c:pt>
                <c:pt idx="3551">
                  <c:v>-3.541318</c:v>
                </c:pt>
                <c:pt idx="3552">
                  <c:v>-3.5417339999999999</c:v>
                </c:pt>
                <c:pt idx="3553">
                  <c:v>-3.5423550000000001</c:v>
                </c:pt>
                <c:pt idx="3554">
                  <c:v>-3.5428090000000001</c:v>
                </c:pt>
                <c:pt idx="3555">
                  <c:v>-3.5430519999999999</c:v>
                </c:pt>
                <c:pt idx="3556">
                  <c:v>-3.5434800000000002</c:v>
                </c:pt>
                <c:pt idx="3557">
                  <c:v>-3.5444079999999998</c:v>
                </c:pt>
                <c:pt idx="3558">
                  <c:v>-3.545677</c:v>
                </c:pt>
                <c:pt idx="3559">
                  <c:v>-3.5467819999999999</c:v>
                </c:pt>
                <c:pt idx="3560">
                  <c:v>-3.5470579999999998</c:v>
                </c:pt>
                <c:pt idx="3561">
                  <c:v>-3.5473300000000001</c:v>
                </c:pt>
                <c:pt idx="3562">
                  <c:v>-3.548667</c:v>
                </c:pt>
                <c:pt idx="3563">
                  <c:v>-3.549077</c:v>
                </c:pt>
                <c:pt idx="3564">
                  <c:v>-3.549868</c:v>
                </c:pt>
                <c:pt idx="3565">
                  <c:v>-3.5510320000000002</c:v>
                </c:pt>
                <c:pt idx="3566">
                  <c:v>-3.5519099999999999</c:v>
                </c:pt>
                <c:pt idx="3567">
                  <c:v>-3.5532140000000001</c:v>
                </c:pt>
                <c:pt idx="3568">
                  <c:v>-3.5543019999999999</c:v>
                </c:pt>
                <c:pt idx="3569">
                  <c:v>-3.554881</c:v>
                </c:pt>
                <c:pt idx="3570">
                  <c:v>-3.5559500000000002</c:v>
                </c:pt>
                <c:pt idx="3571">
                  <c:v>-3.5566520000000001</c:v>
                </c:pt>
                <c:pt idx="3572">
                  <c:v>-3.5573000000000001</c:v>
                </c:pt>
                <c:pt idx="3573">
                  <c:v>-3.5582210000000001</c:v>
                </c:pt>
                <c:pt idx="3574">
                  <c:v>-3.5591879999999998</c:v>
                </c:pt>
                <c:pt idx="3575">
                  <c:v>-3.5600170000000002</c:v>
                </c:pt>
                <c:pt idx="3576">
                  <c:v>-3.5610149999999998</c:v>
                </c:pt>
                <c:pt idx="3577">
                  <c:v>-3.5619670000000001</c:v>
                </c:pt>
                <c:pt idx="3578">
                  <c:v>-3.562811</c:v>
                </c:pt>
                <c:pt idx="3579">
                  <c:v>-3.563123</c:v>
                </c:pt>
                <c:pt idx="3580">
                  <c:v>-3.5630660000000001</c:v>
                </c:pt>
                <c:pt idx="3581">
                  <c:v>-3.5634060000000001</c:v>
                </c:pt>
                <c:pt idx="3582">
                  <c:v>-3.5640710000000002</c:v>
                </c:pt>
                <c:pt idx="3583">
                  <c:v>-3.5655209999999999</c:v>
                </c:pt>
                <c:pt idx="3584">
                  <c:v>-3.5666579999999999</c:v>
                </c:pt>
                <c:pt idx="3585">
                  <c:v>-3.5667979999999999</c:v>
                </c:pt>
                <c:pt idx="3586">
                  <c:v>-3.5668060000000001</c:v>
                </c:pt>
                <c:pt idx="3587">
                  <c:v>-3.5673499999999998</c:v>
                </c:pt>
                <c:pt idx="3588">
                  <c:v>-3.5687009999999999</c:v>
                </c:pt>
                <c:pt idx="3589">
                  <c:v>-3.5703680000000002</c:v>
                </c:pt>
                <c:pt idx="3590">
                  <c:v>-3.5718009999999998</c:v>
                </c:pt>
                <c:pt idx="3591">
                  <c:v>-3.5729310000000001</c:v>
                </c:pt>
                <c:pt idx="3592">
                  <c:v>-3.5735860000000002</c:v>
                </c:pt>
                <c:pt idx="3593">
                  <c:v>-3.5746039999999999</c:v>
                </c:pt>
                <c:pt idx="3594">
                  <c:v>-3.576349</c:v>
                </c:pt>
                <c:pt idx="3595">
                  <c:v>-3.5782409999999998</c:v>
                </c:pt>
                <c:pt idx="3596">
                  <c:v>-3.580384</c:v>
                </c:pt>
                <c:pt idx="3597">
                  <c:v>-3.5825049999999998</c:v>
                </c:pt>
                <c:pt idx="3598">
                  <c:v>-3.5836299999999999</c:v>
                </c:pt>
                <c:pt idx="3599">
                  <c:v>-3.5847980000000002</c:v>
                </c:pt>
                <c:pt idx="3600">
                  <c:v>-3.5861149999999999</c:v>
                </c:pt>
                <c:pt idx="3601">
                  <c:v>-3.5876440000000001</c:v>
                </c:pt>
                <c:pt idx="3602">
                  <c:v>-3.5897890000000001</c:v>
                </c:pt>
                <c:pt idx="3603">
                  <c:v>-3.5913010000000001</c:v>
                </c:pt>
                <c:pt idx="3604">
                  <c:v>-3.5918130000000001</c:v>
                </c:pt>
                <c:pt idx="3605">
                  <c:v>-3.592511</c:v>
                </c:pt>
                <c:pt idx="3606">
                  <c:v>-3.5938810000000001</c:v>
                </c:pt>
                <c:pt idx="3607">
                  <c:v>-3.5949990000000001</c:v>
                </c:pt>
                <c:pt idx="3608">
                  <c:v>-3.595758</c:v>
                </c:pt>
                <c:pt idx="3609">
                  <c:v>-3.5969720000000001</c:v>
                </c:pt>
                <c:pt idx="3610">
                  <c:v>-3.5989689999999999</c:v>
                </c:pt>
                <c:pt idx="3611">
                  <c:v>-3.6004909999999999</c:v>
                </c:pt>
                <c:pt idx="3612">
                  <c:v>-3.6010420000000001</c:v>
                </c:pt>
                <c:pt idx="3613">
                  <c:v>-3.6017980000000001</c:v>
                </c:pt>
                <c:pt idx="3614">
                  <c:v>-3.6030160000000002</c:v>
                </c:pt>
                <c:pt idx="3615">
                  <c:v>-3.6039970000000001</c:v>
                </c:pt>
                <c:pt idx="3616">
                  <c:v>-3.6056599999999999</c:v>
                </c:pt>
                <c:pt idx="3617">
                  <c:v>-3.6071490000000002</c:v>
                </c:pt>
                <c:pt idx="3618">
                  <c:v>-3.6083189999999998</c:v>
                </c:pt>
                <c:pt idx="3619">
                  <c:v>-3.6107119999999999</c:v>
                </c:pt>
                <c:pt idx="3620">
                  <c:v>-3.613219</c:v>
                </c:pt>
                <c:pt idx="3621">
                  <c:v>-3.6148150000000001</c:v>
                </c:pt>
                <c:pt idx="3622">
                  <c:v>-3.6166420000000001</c:v>
                </c:pt>
                <c:pt idx="3623">
                  <c:v>-3.6189369999999998</c:v>
                </c:pt>
                <c:pt idx="3624">
                  <c:v>-3.620044</c:v>
                </c:pt>
                <c:pt idx="3625">
                  <c:v>-3.621445</c:v>
                </c:pt>
                <c:pt idx="3626">
                  <c:v>-3.62391</c:v>
                </c:pt>
                <c:pt idx="3627">
                  <c:v>-3.6263909999999999</c:v>
                </c:pt>
                <c:pt idx="3628">
                  <c:v>-3.628835</c:v>
                </c:pt>
                <c:pt idx="3629">
                  <c:v>-3.6311979999999999</c:v>
                </c:pt>
                <c:pt idx="3630">
                  <c:v>-3.6331150000000001</c:v>
                </c:pt>
                <c:pt idx="3631">
                  <c:v>-3.6347119999999999</c:v>
                </c:pt>
                <c:pt idx="3632">
                  <c:v>-3.636193</c:v>
                </c:pt>
                <c:pt idx="3633">
                  <c:v>-3.6371410000000002</c:v>
                </c:pt>
                <c:pt idx="3634">
                  <c:v>-3.6383909999999999</c:v>
                </c:pt>
                <c:pt idx="3635">
                  <c:v>-3.6401059999999998</c:v>
                </c:pt>
                <c:pt idx="3636">
                  <c:v>-3.6417169999999999</c:v>
                </c:pt>
                <c:pt idx="3637">
                  <c:v>-3.6429840000000002</c:v>
                </c:pt>
                <c:pt idx="3638">
                  <c:v>-3.6440730000000001</c:v>
                </c:pt>
                <c:pt idx="3639">
                  <c:v>-3.6458339999999998</c:v>
                </c:pt>
                <c:pt idx="3640">
                  <c:v>-3.6476860000000002</c:v>
                </c:pt>
                <c:pt idx="3641">
                  <c:v>-3.6495630000000001</c:v>
                </c:pt>
                <c:pt idx="3642">
                  <c:v>-3.6514709999999999</c:v>
                </c:pt>
                <c:pt idx="3643">
                  <c:v>-3.6531449999999999</c:v>
                </c:pt>
                <c:pt idx="3644">
                  <c:v>-3.6548189999999998</c:v>
                </c:pt>
                <c:pt idx="3645">
                  <c:v>-3.6560820000000001</c:v>
                </c:pt>
                <c:pt idx="3646">
                  <c:v>-3.6582309999999998</c:v>
                </c:pt>
                <c:pt idx="3647">
                  <c:v>-3.6596039999999999</c:v>
                </c:pt>
                <c:pt idx="3648">
                  <c:v>-3.661616</c:v>
                </c:pt>
                <c:pt idx="3649">
                  <c:v>-3.6644139999999998</c:v>
                </c:pt>
                <c:pt idx="3650">
                  <c:v>-3.6659470000000001</c:v>
                </c:pt>
                <c:pt idx="3651">
                  <c:v>-3.6685910000000002</c:v>
                </c:pt>
                <c:pt idx="3652">
                  <c:v>-3.6707049999999999</c:v>
                </c:pt>
                <c:pt idx="3653">
                  <c:v>-3.6727650000000001</c:v>
                </c:pt>
                <c:pt idx="3654">
                  <c:v>-3.6754889999999998</c:v>
                </c:pt>
                <c:pt idx="3655">
                  <c:v>-3.678086</c:v>
                </c:pt>
                <c:pt idx="3656">
                  <c:v>-3.6798280000000001</c:v>
                </c:pt>
                <c:pt idx="3657">
                  <c:v>-3.6821380000000001</c:v>
                </c:pt>
                <c:pt idx="3658">
                  <c:v>-3.6839309999999998</c:v>
                </c:pt>
                <c:pt idx="3659">
                  <c:v>-3.6855370000000001</c:v>
                </c:pt>
                <c:pt idx="3660">
                  <c:v>-3.6874380000000002</c:v>
                </c:pt>
                <c:pt idx="3661">
                  <c:v>-3.6900599999999999</c:v>
                </c:pt>
                <c:pt idx="3662">
                  <c:v>-3.692555</c:v>
                </c:pt>
                <c:pt idx="3663">
                  <c:v>-3.6949930000000002</c:v>
                </c:pt>
                <c:pt idx="3664">
                  <c:v>-3.6974719999999999</c:v>
                </c:pt>
                <c:pt idx="3665">
                  <c:v>-3.7000410000000001</c:v>
                </c:pt>
                <c:pt idx="3666">
                  <c:v>-3.702439</c:v>
                </c:pt>
                <c:pt idx="3667">
                  <c:v>-3.7044220000000001</c:v>
                </c:pt>
                <c:pt idx="3668">
                  <c:v>-3.7069320000000001</c:v>
                </c:pt>
                <c:pt idx="3669">
                  <c:v>-3.708602</c:v>
                </c:pt>
                <c:pt idx="3670">
                  <c:v>-3.7102439999999999</c:v>
                </c:pt>
                <c:pt idx="3671">
                  <c:v>-3.7122519999999999</c:v>
                </c:pt>
                <c:pt idx="3672">
                  <c:v>-3.714731</c:v>
                </c:pt>
                <c:pt idx="3673">
                  <c:v>-3.7163620000000002</c:v>
                </c:pt>
                <c:pt idx="3674">
                  <c:v>-3.7185630000000001</c:v>
                </c:pt>
                <c:pt idx="3675">
                  <c:v>-3.721349</c:v>
                </c:pt>
                <c:pt idx="3676">
                  <c:v>-3.722953</c:v>
                </c:pt>
                <c:pt idx="3677">
                  <c:v>-3.724062</c:v>
                </c:pt>
                <c:pt idx="3678">
                  <c:v>-3.7257289999999998</c:v>
                </c:pt>
                <c:pt idx="3679">
                  <c:v>-3.7273830000000001</c:v>
                </c:pt>
                <c:pt idx="3680">
                  <c:v>-3.7297579999999999</c:v>
                </c:pt>
                <c:pt idx="3681">
                  <c:v>-3.732764</c:v>
                </c:pt>
                <c:pt idx="3682">
                  <c:v>-3.7356060000000002</c:v>
                </c:pt>
                <c:pt idx="3683">
                  <c:v>-3.7384599999999999</c:v>
                </c:pt>
                <c:pt idx="3684">
                  <c:v>-3.740634</c:v>
                </c:pt>
                <c:pt idx="3685">
                  <c:v>-3.7420360000000001</c:v>
                </c:pt>
                <c:pt idx="3686">
                  <c:v>-3.745212</c:v>
                </c:pt>
                <c:pt idx="3687">
                  <c:v>-3.7483170000000001</c:v>
                </c:pt>
                <c:pt idx="3688">
                  <c:v>-3.7511709999999998</c:v>
                </c:pt>
                <c:pt idx="3689">
                  <c:v>-3.7538939999999998</c:v>
                </c:pt>
                <c:pt idx="3690">
                  <c:v>-3.7556180000000001</c:v>
                </c:pt>
                <c:pt idx="3691">
                  <c:v>-3.7574930000000002</c:v>
                </c:pt>
                <c:pt idx="3692">
                  <c:v>-3.7601360000000001</c:v>
                </c:pt>
                <c:pt idx="3693">
                  <c:v>-3.7627359999999999</c:v>
                </c:pt>
                <c:pt idx="3694">
                  <c:v>-3.7657029999999998</c:v>
                </c:pt>
                <c:pt idx="3695">
                  <c:v>-3.7686829999999998</c:v>
                </c:pt>
                <c:pt idx="3696">
                  <c:v>-3.7709709999999999</c:v>
                </c:pt>
                <c:pt idx="3697">
                  <c:v>-3.773644</c:v>
                </c:pt>
                <c:pt idx="3698">
                  <c:v>-3.7762440000000002</c:v>
                </c:pt>
                <c:pt idx="3699">
                  <c:v>-3.777838</c:v>
                </c:pt>
                <c:pt idx="3700">
                  <c:v>-3.7804600000000002</c:v>
                </c:pt>
                <c:pt idx="3701">
                  <c:v>-3.7825139999999999</c:v>
                </c:pt>
                <c:pt idx="3702">
                  <c:v>-3.7844540000000002</c:v>
                </c:pt>
                <c:pt idx="3703">
                  <c:v>-3.7868490000000001</c:v>
                </c:pt>
                <c:pt idx="3704">
                  <c:v>-3.7891439999999998</c:v>
                </c:pt>
                <c:pt idx="3705">
                  <c:v>-3.7917139999999998</c:v>
                </c:pt>
                <c:pt idx="3706">
                  <c:v>-3.7943310000000001</c:v>
                </c:pt>
                <c:pt idx="3707">
                  <c:v>-3.7962910000000001</c:v>
                </c:pt>
                <c:pt idx="3708">
                  <c:v>-3.7986330000000001</c:v>
                </c:pt>
                <c:pt idx="3709">
                  <c:v>-3.801698</c:v>
                </c:pt>
                <c:pt idx="3710">
                  <c:v>-3.803706</c:v>
                </c:pt>
                <c:pt idx="3711">
                  <c:v>-3.8067690000000001</c:v>
                </c:pt>
                <c:pt idx="3712">
                  <c:v>-3.8101349999999998</c:v>
                </c:pt>
                <c:pt idx="3713">
                  <c:v>-3.8131360000000001</c:v>
                </c:pt>
                <c:pt idx="3714">
                  <c:v>-3.8161890000000001</c:v>
                </c:pt>
                <c:pt idx="3715">
                  <c:v>-3.8182049999999998</c:v>
                </c:pt>
                <c:pt idx="3716">
                  <c:v>-3.8216139999999998</c:v>
                </c:pt>
                <c:pt idx="3717">
                  <c:v>-3.8247100000000001</c:v>
                </c:pt>
                <c:pt idx="3718">
                  <c:v>-3.8283</c:v>
                </c:pt>
                <c:pt idx="3719">
                  <c:v>-3.8312369999999998</c:v>
                </c:pt>
                <c:pt idx="3720">
                  <c:v>-3.8329620000000002</c:v>
                </c:pt>
                <c:pt idx="3721">
                  <c:v>-3.8353540000000002</c:v>
                </c:pt>
                <c:pt idx="3722">
                  <c:v>-3.838495</c:v>
                </c:pt>
                <c:pt idx="3723">
                  <c:v>-3.8409900000000001</c:v>
                </c:pt>
                <c:pt idx="3724">
                  <c:v>-3.844131</c:v>
                </c:pt>
                <c:pt idx="3725">
                  <c:v>-3.846956</c:v>
                </c:pt>
                <c:pt idx="3726">
                  <c:v>-3.849561</c:v>
                </c:pt>
                <c:pt idx="3727">
                  <c:v>-3.852198</c:v>
                </c:pt>
                <c:pt idx="3728">
                  <c:v>-3.854759</c:v>
                </c:pt>
                <c:pt idx="3729">
                  <c:v>-3.8584480000000001</c:v>
                </c:pt>
                <c:pt idx="3730">
                  <c:v>-3.861713</c:v>
                </c:pt>
                <c:pt idx="3731">
                  <c:v>-3.8639899999999998</c:v>
                </c:pt>
                <c:pt idx="3732">
                  <c:v>-3.867022</c:v>
                </c:pt>
                <c:pt idx="3733">
                  <c:v>-3.8696730000000001</c:v>
                </c:pt>
                <c:pt idx="3734">
                  <c:v>-3.8737919999999999</c:v>
                </c:pt>
                <c:pt idx="3735">
                  <c:v>-3.8774630000000001</c:v>
                </c:pt>
                <c:pt idx="3736">
                  <c:v>-3.880865</c:v>
                </c:pt>
                <c:pt idx="3737">
                  <c:v>-3.883435</c:v>
                </c:pt>
                <c:pt idx="3738">
                  <c:v>-3.8872100000000001</c:v>
                </c:pt>
                <c:pt idx="3739">
                  <c:v>-3.8892760000000002</c:v>
                </c:pt>
                <c:pt idx="3740">
                  <c:v>-3.8912429999999998</c:v>
                </c:pt>
                <c:pt idx="3741">
                  <c:v>-3.8941750000000002</c:v>
                </c:pt>
                <c:pt idx="3742">
                  <c:v>-3.8970199999999999</c:v>
                </c:pt>
                <c:pt idx="3743">
                  <c:v>-3.9000319999999999</c:v>
                </c:pt>
                <c:pt idx="3744">
                  <c:v>-3.9021910000000002</c:v>
                </c:pt>
                <c:pt idx="3745">
                  <c:v>-3.9041549999999998</c:v>
                </c:pt>
                <c:pt idx="3746">
                  <c:v>-3.9072650000000002</c:v>
                </c:pt>
                <c:pt idx="3747">
                  <c:v>-3.9102860000000002</c:v>
                </c:pt>
                <c:pt idx="3748">
                  <c:v>-3.9135520000000001</c:v>
                </c:pt>
                <c:pt idx="3749">
                  <c:v>-3.9169119999999999</c:v>
                </c:pt>
                <c:pt idx="3750">
                  <c:v>-3.9204370000000002</c:v>
                </c:pt>
                <c:pt idx="3751">
                  <c:v>-3.9237320000000002</c:v>
                </c:pt>
                <c:pt idx="3752">
                  <c:v>-3.9272849999999999</c:v>
                </c:pt>
                <c:pt idx="3753">
                  <c:v>-3.9304239999999999</c:v>
                </c:pt>
                <c:pt idx="3754">
                  <c:v>-3.9338769999999998</c:v>
                </c:pt>
                <c:pt idx="3755">
                  <c:v>-3.9370189999999998</c:v>
                </c:pt>
                <c:pt idx="3756">
                  <c:v>-3.9406240000000001</c:v>
                </c:pt>
                <c:pt idx="3757">
                  <c:v>-3.9438240000000002</c:v>
                </c:pt>
                <c:pt idx="3758">
                  <c:v>-3.9477579999999999</c:v>
                </c:pt>
                <c:pt idx="3759">
                  <c:v>-3.9511449999999999</c:v>
                </c:pt>
                <c:pt idx="3760">
                  <c:v>-3.9554779999999998</c:v>
                </c:pt>
                <c:pt idx="3761">
                  <c:v>-3.9580060000000001</c:v>
                </c:pt>
                <c:pt idx="3762">
                  <c:v>-3.9604900000000001</c:v>
                </c:pt>
                <c:pt idx="3763">
                  <c:v>-3.9633859999999999</c:v>
                </c:pt>
                <c:pt idx="3764">
                  <c:v>-3.9665849999999998</c:v>
                </c:pt>
                <c:pt idx="3765">
                  <c:v>-3.9699589999999998</c:v>
                </c:pt>
                <c:pt idx="3766">
                  <c:v>-3.97194</c:v>
                </c:pt>
                <c:pt idx="3767">
                  <c:v>-3.9752360000000002</c:v>
                </c:pt>
                <c:pt idx="3768">
                  <c:v>-3.9783439999999999</c:v>
                </c:pt>
                <c:pt idx="3769">
                  <c:v>-3.981452</c:v>
                </c:pt>
                <c:pt idx="3770">
                  <c:v>-3.9839090000000001</c:v>
                </c:pt>
                <c:pt idx="3771">
                  <c:v>-3.9873750000000001</c:v>
                </c:pt>
                <c:pt idx="3772">
                  <c:v>-3.9901659999999999</c:v>
                </c:pt>
                <c:pt idx="3773">
                  <c:v>-3.9931800000000002</c:v>
                </c:pt>
                <c:pt idx="3774">
                  <c:v>-3.9961340000000001</c:v>
                </c:pt>
                <c:pt idx="3775">
                  <c:v>-3.9994510000000001</c:v>
                </c:pt>
                <c:pt idx="3776">
                  <c:v>-4.0033349999999999</c:v>
                </c:pt>
                <c:pt idx="3777">
                  <c:v>-4.006437</c:v>
                </c:pt>
                <c:pt idx="3778">
                  <c:v>-4.0090579999999996</c:v>
                </c:pt>
                <c:pt idx="3779">
                  <c:v>-4.011978</c:v>
                </c:pt>
                <c:pt idx="3780">
                  <c:v>-4.0153239999999997</c:v>
                </c:pt>
                <c:pt idx="3781">
                  <c:v>-4.0184850000000001</c:v>
                </c:pt>
                <c:pt idx="3782">
                  <c:v>-4.0210189999999999</c:v>
                </c:pt>
                <c:pt idx="3783">
                  <c:v>-4.0238420000000001</c:v>
                </c:pt>
                <c:pt idx="3784">
                  <c:v>-4.026262</c:v>
                </c:pt>
                <c:pt idx="3785">
                  <c:v>-4.0298069999999999</c:v>
                </c:pt>
                <c:pt idx="3786">
                  <c:v>-4.0321090000000002</c:v>
                </c:pt>
                <c:pt idx="3787">
                  <c:v>-4.0351350000000004</c:v>
                </c:pt>
                <c:pt idx="3788">
                  <c:v>-4.0380510000000003</c:v>
                </c:pt>
                <c:pt idx="3789">
                  <c:v>-4.0420369999999997</c:v>
                </c:pt>
                <c:pt idx="3790">
                  <c:v>-4.0468869999999999</c:v>
                </c:pt>
                <c:pt idx="3791">
                  <c:v>-4.0509519999999997</c:v>
                </c:pt>
                <c:pt idx="3792">
                  <c:v>-4.0538740000000004</c:v>
                </c:pt>
                <c:pt idx="3793">
                  <c:v>-4.0576140000000001</c:v>
                </c:pt>
                <c:pt idx="3794">
                  <c:v>-4.0613539999999997</c:v>
                </c:pt>
                <c:pt idx="3795">
                  <c:v>-4.0645860000000003</c:v>
                </c:pt>
                <c:pt idx="3796">
                  <c:v>-4.067577</c:v>
                </c:pt>
                <c:pt idx="3797">
                  <c:v>-4.0705179999999999</c:v>
                </c:pt>
                <c:pt idx="3798">
                  <c:v>-4.0733980000000001</c:v>
                </c:pt>
                <c:pt idx="3799">
                  <c:v>-4.0768789999999999</c:v>
                </c:pt>
                <c:pt idx="3800">
                  <c:v>-4.0795029999999999</c:v>
                </c:pt>
                <c:pt idx="3801">
                  <c:v>-4.0829380000000004</c:v>
                </c:pt>
                <c:pt idx="3802">
                  <c:v>-4.0860599999999998</c:v>
                </c:pt>
                <c:pt idx="3803">
                  <c:v>-4.0888450000000001</c:v>
                </c:pt>
                <c:pt idx="3804">
                  <c:v>-4.0917599999999998</c:v>
                </c:pt>
                <c:pt idx="3805">
                  <c:v>-4.094379</c:v>
                </c:pt>
                <c:pt idx="3806">
                  <c:v>-4.0965579999999999</c:v>
                </c:pt>
                <c:pt idx="3807">
                  <c:v>-4.0994950000000001</c:v>
                </c:pt>
                <c:pt idx="3808">
                  <c:v>-4.1019949999999996</c:v>
                </c:pt>
                <c:pt idx="3809">
                  <c:v>-4.1039849999999998</c:v>
                </c:pt>
                <c:pt idx="3810">
                  <c:v>-4.1061110000000003</c:v>
                </c:pt>
                <c:pt idx="3811">
                  <c:v>-4.1087980000000002</c:v>
                </c:pt>
                <c:pt idx="3812">
                  <c:v>-4.1119110000000001</c:v>
                </c:pt>
                <c:pt idx="3813">
                  <c:v>-4.1150279999999997</c:v>
                </c:pt>
                <c:pt idx="3814">
                  <c:v>-4.1175009999999999</c:v>
                </c:pt>
                <c:pt idx="3815">
                  <c:v>-4.1202240000000003</c:v>
                </c:pt>
                <c:pt idx="3816">
                  <c:v>-4.1233370000000003</c:v>
                </c:pt>
                <c:pt idx="3817">
                  <c:v>-4.125146</c:v>
                </c:pt>
                <c:pt idx="3818">
                  <c:v>-4.1275719999999998</c:v>
                </c:pt>
                <c:pt idx="3819">
                  <c:v>-4.1292049999999998</c:v>
                </c:pt>
                <c:pt idx="3820">
                  <c:v>-4.1334689999999998</c:v>
                </c:pt>
                <c:pt idx="3821">
                  <c:v>-4.1358220000000001</c:v>
                </c:pt>
                <c:pt idx="3822">
                  <c:v>-4.1387450000000001</c:v>
                </c:pt>
                <c:pt idx="3823">
                  <c:v>-4.1417929999999998</c:v>
                </c:pt>
                <c:pt idx="3824">
                  <c:v>-4.1451739999999999</c:v>
                </c:pt>
                <c:pt idx="3825">
                  <c:v>-4.1474609999999998</c:v>
                </c:pt>
                <c:pt idx="3826">
                  <c:v>-4.1489580000000004</c:v>
                </c:pt>
                <c:pt idx="3827">
                  <c:v>-4.1521929999999996</c:v>
                </c:pt>
                <c:pt idx="3828">
                  <c:v>-4.1557890000000004</c:v>
                </c:pt>
                <c:pt idx="3829">
                  <c:v>-4.1585799999999997</c:v>
                </c:pt>
                <c:pt idx="3830">
                  <c:v>-4.1617059999999997</c:v>
                </c:pt>
                <c:pt idx="3831">
                  <c:v>-4.1649219999999998</c:v>
                </c:pt>
                <c:pt idx="3832">
                  <c:v>-4.1678610000000003</c:v>
                </c:pt>
                <c:pt idx="3833">
                  <c:v>-4.170077</c:v>
                </c:pt>
                <c:pt idx="3834">
                  <c:v>-4.1725750000000001</c:v>
                </c:pt>
                <c:pt idx="3835">
                  <c:v>-4.1748159999999999</c:v>
                </c:pt>
                <c:pt idx="3836">
                  <c:v>-4.1771659999999997</c:v>
                </c:pt>
                <c:pt idx="3837">
                  <c:v>-4.1790969999999996</c:v>
                </c:pt>
                <c:pt idx="3838">
                  <c:v>-4.1807869999999996</c:v>
                </c:pt>
                <c:pt idx="3839">
                  <c:v>-4.1825080000000003</c:v>
                </c:pt>
                <c:pt idx="3840">
                  <c:v>-4.1840789999999997</c:v>
                </c:pt>
                <c:pt idx="3841">
                  <c:v>-4.1864229999999996</c:v>
                </c:pt>
                <c:pt idx="3842">
                  <c:v>-4.1885349999999999</c:v>
                </c:pt>
                <c:pt idx="3843">
                  <c:v>-4.1900449999999996</c:v>
                </c:pt>
                <c:pt idx="3844">
                  <c:v>-4.1917879999999998</c:v>
                </c:pt>
                <c:pt idx="3845">
                  <c:v>-4.1942820000000003</c:v>
                </c:pt>
                <c:pt idx="3846">
                  <c:v>-4.1965199999999996</c:v>
                </c:pt>
                <c:pt idx="3847">
                  <c:v>-4.1985520000000003</c:v>
                </c:pt>
                <c:pt idx="3848">
                  <c:v>-4.2006709999999998</c:v>
                </c:pt>
                <c:pt idx="3849">
                  <c:v>-4.2022019999999998</c:v>
                </c:pt>
                <c:pt idx="3850">
                  <c:v>-4.2045399999999997</c:v>
                </c:pt>
                <c:pt idx="3851">
                  <c:v>-4.2055540000000002</c:v>
                </c:pt>
                <c:pt idx="3852">
                  <c:v>-4.2068329999999996</c:v>
                </c:pt>
                <c:pt idx="3853">
                  <c:v>-4.2093499999999997</c:v>
                </c:pt>
                <c:pt idx="3854">
                  <c:v>-4.211557</c:v>
                </c:pt>
                <c:pt idx="3855">
                  <c:v>-4.2136189999999996</c:v>
                </c:pt>
                <c:pt idx="3856">
                  <c:v>-4.2159250000000004</c:v>
                </c:pt>
                <c:pt idx="3857">
                  <c:v>-4.2181579999999999</c:v>
                </c:pt>
                <c:pt idx="3858">
                  <c:v>-4.2200509999999998</c:v>
                </c:pt>
                <c:pt idx="3859">
                  <c:v>-4.2222739999999996</c:v>
                </c:pt>
                <c:pt idx="3860">
                  <c:v>-4.2246990000000002</c:v>
                </c:pt>
                <c:pt idx="3861">
                  <c:v>-4.2264119999999998</c:v>
                </c:pt>
                <c:pt idx="3862">
                  <c:v>-4.2284769999999998</c:v>
                </c:pt>
                <c:pt idx="3863">
                  <c:v>-4.2301060000000001</c:v>
                </c:pt>
                <c:pt idx="3864">
                  <c:v>-4.2320700000000002</c:v>
                </c:pt>
                <c:pt idx="3865">
                  <c:v>-4.234502</c:v>
                </c:pt>
                <c:pt idx="3866">
                  <c:v>-4.2369089999999998</c:v>
                </c:pt>
                <c:pt idx="3867">
                  <c:v>-4.2398920000000002</c:v>
                </c:pt>
                <c:pt idx="3868">
                  <c:v>-4.2427720000000004</c:v>
                </c:pt>
                <c:pt idx="3869">
                  <c:v>-4.2458229999999997</c:v>
                </c:pt>
                <c:pt idx="3870">
                  <c:v>-4.2474049999999997</c:v>
                </c:pt>
                <c:pt idx="3871">
                  <c:v>-4.2498829999999996</c:v>
                </c:pt>
                <c:pt idx="3872">
                  <c:v>-4.2527080000000002</c:v>
                </c:pt>
                <c:pt idx="3873">
                  <c:v>-4.2546710000000001</c:v>
                </c:pt>
                <c:pt idx="3874">
                  <c:v>-4.2566940000000004</c:v>
                </c:pt>
                <c:pt idx="3875">
                  <c:v>-4.2592610000000004</c:v>
                </c:pt>
                <c:pt idx="3876">
                  <c:v>-4.2615270000000001</c:v>
                </c:pt>
                <c:pt idx="3877">
                  <c:v>-4.2634980000000002</c:v>
                </c:pt>
                <c:pt idx="3878">
                  <c:v>-4.2659890000000003</c:v>
                </c:pt>
                <c:pt idx="3879">
                  <c:v>-4.2681909999999998</c:v>
                </c:pt>
                <c:pt idx="3880">
                  <c:v>-4.2695100000000004</c:v>
                </c:pt>
                <c:pt idx="3881">
                  <c:v>-4.2717939999999999</c:v>
                </c:pt>
                <c:pt idx="3882">
                  <c:v>-4.2745389999999999</c:v>
                </c:pt>
                <c:pt idx="3883">
                  <c:v>-4.2767400000000002</c:v>
                </c:pt>
                <c:pt idx="3884">
                  <c:v>-4.2789190000000001</c:v>
                </c:pt>
                <c:pt idx="3885">
                  <c:v>-4.2813470000000002</c:v>
                </c:pt>
                <c:pt idx="3886">
                  <c:v>-4.2841259999999997</c:v>
                </c:pt>
                <c:pt idx="3887">
                  <c:v>-4.2869630000000001</c:v>
                </c:pt>
                <c:pt idx="3888">
                  <c:v>-4.2895459999999996</c:v>
                </c:pt>
                <c:pt idx="3889">
                  <c:v>-4.2920059999999998</c:v>
                </c:pt>
                <c:pt idx="3890">
                  <c:v>-4.2945359999999999</c:v>
                </c:pt>
                <c:pt idx="3891">
                  <c:v>-4.2970990000000002</c:v>
                </c:pt>
                <c:pt idx="3892">
                  <c:v>-4.2992879999999998</c:v>
                </c:pt>
                <c:pt idx="3893">
                  <c:v>-4.3014789999999996</c:v>
                </c:pt>
                <c:pt idx="3894">
                  <c:v>-4.3026780000000002</c:v>
                </c:pt>
                <c:pt idx="3895">
                  <c:v>-4.3037599999999996</c:v>
                </c:pt>
                <c:pt idx="3896">
                  <c:v>-4.305059</c:v>
                </c:pt>
                <c:pt idx="3897">
                  <c:v>-4.3068239999999998</c:v>
                </c:pt>
                <c:pt idx="3898">
                  <c:v>-4.308554</c:v>
                </c:pt>
                <c:pt idx="3899">
                  <c:v>-4.3103899999999999</c:v>
                </c:pt>
                <c:pt idx="3900">
                  <c:v>-4.3117749999999999</c:v>
                </c:pt>
                <c:pt idx="3901">
                  <c:v>-4.3139260000000004</c:v>
                </c:pt>
                <c:pt idx="3902">
                  <c:v>-4.3168300000000004</c:v>
                </c:pt>
                <c:pt idx="3903">
                  <c:v>-4.3186200000000001</c:v>
                </c:pt>
                <c:pt idx="3904">
                  <c:v>-4.3205080000000002</c:v>
                </c:pt>
                <c:pt idx="3905">
                  <c:v>-4.3225280000000001</c:v>
                </c:pt>
                <c:pt idx="3906">
                  <c:v>-4.3244720000000001</c:v>
                </c:pt>
                <c:pt idx="3907">
                  <c:v>-4.3260579999999997</c:v>
                </c:pt>
                <c:pt idx="3908">
                  <c:v>-4.3274670000000004</c:v>
                </c:pt>
                <c:pt idx="3909">
                  <c:v>-4.3292549999999999</c:v>
                </c:pt>
                <c:pt idx="3910">
                  <c:v>-4.3309350000000002</c:v>
                </c:pt>
                <c:pt idx="3911">
                  <c:v>-4.3328189999999998</c:v>
                </c:pt>
                <c:pt idx="3912">
                  <c:v>-4.3342700000000001</c:v>
                </c:pt>
                <c:pt idx="3913">
                  <c:v>-4.3359100000000002</c:v>
                </c:pt>
                <c:pt idx="3914">
                  <c:v>-4.3385009999999999</c:v>
                </c:pt>
                <c:pt idx="3915">
                  <c:v>-4.3406950000000002</c:v>
                </c:pt>
                <c:pt idx="3916">
                  <c:v>-4.3423069999999999</c:v>
                </c:pt>
                <c:pt idx="3917">
                  <c:v>-4.3435969999999999</c:v>
                </c:pt>
                <c:pt idx="3918">
                  <c:v>-4.3441979999999996</c:v>
                </c:pt>
                <c:pt idx="3919">
                  <c:v>-4.3445679999999998</c:v>
                </c:pt>
                <c:pt idx="3920">
                  <c:v>-4.3459079999999997</c:v>
                </c:pt>
                <c:pt idx="3921">
                  <c:v>-4.3471190000000002</c:v>
                </c:pt>
                <c:pt idx="3922">
                  <c:v>-4.3472080000000002</c:v>
                </c:pt>
                <c:pt idx="3923">
                  <c:v>-4.3477240000000004</c:v>
                </c:pt>
                <c:pt idx="3924">
                  <c:v>-4.3483470000000004</c:v>
                </c:pt>
                <c:pt idx="3925">
                  <c:v>-4.3489269999999998</c:v>
                </c:pt>
                <c:pt idx="3926">
                  <c:v>-4.3502580000000002</c:v>
                </c:pt>
                <c:pt idx="3927">
                  <c:v>-4.3515969999999999</c:v>
                </c:pt>
                <c:pt idx="3928">
                  <c:v>-4.3524529999999997</c:v>
                </c:pt>
                <c:pt idx="3929">
                  <c:v>-4.3531820000000003</c:v>
                </c:pt>
                <c:pt idx="3930">
                  <c:v>-4.3541030000000003</c:v>
                </c:pt>
                <c:pt idx="3931">
                  <c:v>-4.3540450000000002</c:v>
                </c:pt>
                <c:pt idx="3932">
                  <c:v>-4.3541980000000002</c:v>
                </c:pt>
                <c:pt idx="3933">
                  <c:v>-4.3558409999999999</c:v>
                </c:pt>
                <c:pt idx="3934">
                  <c:v>-4.356744</c:v>
                </c:pt>
                <c:pt idx="3935">
                  <c:v>-4.3567920000000004</c:v>
                </c:pt>
                <c:pt idx="3936">
                  <c:v>-4.3571169999999997</c:v>
                </c:pt>
                <c:pt idx="3937">
                  <c:v>-4.3577789999999998</c:v>
                </c:pt>
                <c:pt idx="3938">
                  <c:v>-4.3586790000000004</c:v>
                </c:pt>
                <c:pt idx="3939">
                  <c:v>-4.3593339999999996</c:v>
                </c:pt>
                <c:pt idx="3940">
                  <c:v>-4.3600479999999999</c:v>
                </c:pt>
                <c:pt idx="3941">
                  <c:v>-4.3601999999999999</c:v>
                </c:pt>
                <c:pt idx="3942">
                  <c:v>-4.3606490000000004</c:v>
                </c:pt>
                <c:pt idx="3943">
                  <c:v>-4.3616919999999997</c:v>
                </c:pt>
                <c:pt idx="3944">
                  <c:v>-4.3627649999999996</c:v>
                </c:pt>
                <c:pt idx="3945">
                  <c:v>-4.3642079999999996</c:v>
                </c:pt>
                <c:pt idx="3946">
                  <c:v>-4.3656230000000003</c:v>
                </c:pt>
                <c:pt idx="3947">
                  <c:v>-4.3666109999999998</c:v>
                </c:pt>
                <c:pt idx="3948">
                  <c:v>-4.3676510000000004</c:v>
                </c:pt>
                <c:pt idx="3949">
                  <c:v>-4.3683339999999999</c:v>
                </c:pt>
                <c:pt idx="3950">
                  <c:v>-4.3691940000000002</c:v>
                </c:pt>
                <c:pt idx="3951">
                  <c:v>-4.3695469999999998</c:v>
                </c:pt>
                <c:pt idx="3952">
                  <c:v>-4.3697270000000001</c:v>
                </c:pt>
                <c:pt idx="3953">
                  <c:v>-4.3702670000000001</c:v>
                </c:pt>
                <c:pt idx="3954">
                  <c:v>-4.3705470000000002</c:v>
                </c:pt>
                <c:pt idx="3955">
                  <c:v>-4.3712260000000001</c:v>
                </c:pt>
                <c:pt idx="3956">
                  <c:v>-4.3722250000000003</c:v>
                </c:pt>
                <c:pt idx="3957">
                  <c:v>-4.3732819999999997</c:v>
                </c:pt>
                <c:pt idx="3958">
                  <c:v>-4.3735590000000002</c:v>
                </c:pt>
                <c:pt idx="3959">
                  <c:v>-4.3737709999999996</c:v>
                </c:pt>
                <c:pt idx="3960">
                  <c:v>-4.374034</c:v>
                </c:pt>
                <c:pt idx="3961">
                  <c:v>-4.3743720000000001</c:v>
                </c:pt>
                <c:pt idx="3962">
                  <c:v>-4.3753669999999998</c:v>
                </c:pt>
                <c:pt idx="3963">
                  <c:v>-4.3765229999999997</c:v>
                </c:pt>
                <c:pt idx="3964">
                  <c:v>-4.37704</c:v>
                </c:pt>
                <c:pt idx="3965">
                  <c:v>-4.3769559999999998</c:v>
                </c:pt>
                <c:pt idx="3966">
                  <c:v>-4.3772529999999996</c:v>
                </c:pt>
                <c:pt idx="3967">
                  <c:v>-4.377993</c:v>
                </c:pt>
                <c:pt idx="3968">
                  <c:v>-4.3793259999999998</c:v>
                </c:pt>
                <c:pt idx="3969">
                  <c:v>-4.3809199999999997</c:v>
                </c:pt>
                <c:pt idx="3970">
                  <c:v>-4.3818669999999997</c:v>
                </c:pt>
                <c:pt idx="3971">
                  <c:v>-4.3821870000000001</c:v>
                </c:pt>
                <c:pt idx="3972">
                  <c:v>-4.3832389999999997</c:v>
                </c:pt>
                <c:pt idx="3973">
                  <c:v>-4.3844560000000001</c:v>
                </c:pt>
                <c:pt idx="3974">
                  <c:v>-4.3852840000000004</c:v>
                </c:pt>
                <c:pt idx="3975">
                  <c:v>-4.3859199999999996</c:v>
                </c:pt>
                <c:pt idx="3976">
                  <c:v>-4.385942</c:v>
                </c:pt>
                <c:pt idx="3977">
                  <c:v>-4.3862670000000001</c:v>
                </c:pt>
                <c:pt idx="3978">
                  <c:v>-4.3865930000000004</c:v>
                </c:pt>
                <c:pt idx="3979">
                  <c:v>-4.3869749999999996</c:v>
                </c:pt>
                <c:pt idx="3980">
                  <c:v>-4.3876080000000002</c:v>
                </c:pt>
                <c:pt idx="3981">
                  <c:v>-4.3884550000000004</c:v>
                </c:pt>
                <c:pt idx="3982">
                  <c:v>-4.3896100000000002</c:v>
                </c:pt>
                <c:pt idx="3983">
                  <c:v>-4.3898609999999998</c:v>
                </c:pt>
                <c:pt idx="3984">
                  <c:v>-4.3900839999999999</c:v>
                </c:pt>
                <c:pt idx="3985">
                  <c:v>-4.390917</c:v>
                </c:pt>
                <c:pt idx="3986">
                  <c:v>-4.3914350000000004</c:v>
                </c:pt>
                <c:pt idx="3987">
                  <c:v>-4.3917599999999997</c:v>
                </c:pt>
                <c:pt idx="3988">
                  <c:v>-4.3923430000000003</c:v>
                </c:pt>
                <c:pt idx="3989">
                  <c:v>-4.3927550000000002</c:v>
                </c:pt>
                <c:pt idx="3990">
                  <c:v>-4.3926939999999997</c:v>
                </c:pt>
                <c:pt idx="3991">
                  <c:v>-4.392881</c:v>
                </c:pt>
                <c:pt idx="3992">
                  <c:v>-4.3936510000000002</c:v>
                </c:pt>
                <c:pt idx="3993">
                  <c:v>-4.3943029999999998</c:v>
                </c:pt>
                <c:pt idx="3994">
                  <c:v>-4.394952</c:v>
                </c:pt>
                <c:pt idx="3995">
                  <c:v>-4.3955760000000001</c:v>
                </c:pt>
                <c:pt idx="3996">
                  <c:v>-4.3958019999999998</c:v>
                </c:pt>
                <c:pt idx="3997">
                  <c:v>-4.3963450000000002</c:v>
                </c:pt>
                <c:pt idx="3998">
                  <c:v>-4.3970560000000001</c:v>
                </c:pt>
                <c:pt idx="3999">
                  <c:v>-4.3973930000000001</c:v>
                </c:pt>
                <c:pt idx="4000">
                  <c:v>-4.3983840000000001</c:v>
                </c:pt>
                <c:pt idx="4001">
                  <c:v>-4.3997159999999997</c:v>
                </c:pt>
                <c:pt idx="4002">
                  <c:v>-4.4010230000000004</c:v>
                </c:pt>
                <c:pt idx="4003">
                  <c:v>-4.4019060000000003</c:v>
                </c:pt>
                <c:pt idx="4004">
                  <c:v>-4.4028650000000003</c:v>
                </c:pt>
                <c:pt idx="4005">
                  <c:v>-4.4039549999999998</c:v>
                </c:pt>
                <c:pt idx="4006">
                  <c:v>-4.4047450000000001</c:v>
                </c:pt>
                <c:pt idx="4007">
                  <c:v>-4.4048809999999996</c:v>
                </c:pt>
                <c:pt idx="4008">
                  <c:v>-4.4057649999999997</c:v>
                </c:pt>
                <c:pt idx="4009">
                  <c:v>-4.4069000000000003</c:v>
                </c:pt>
                <c:pt idx="4010">
                  <c:v>-4.4082530000000002</c:v>
                </c:pt>
                <c:pt idx="4011">
                  <c:v>-4.4095319999999996</c:v>
                </c:pt>
                <c:pt idx="4012">
                  <c:v>-4.4096000000000002</c:v>
                </c:pt>
                <c:pt idx="4013">
                  <c:v>-4.4098240000000004</c:v>
                </c:pt>
                <c:pt idx="4014">
                  <c:v>-4.4103469999999998</c:v>
                </c:pt>
                <c:pt idx="4015">
                  <c:v>-4.4106519999999998</c:v>
                </c:pt>
                <c:pt idx="4016">
                  <c:v>-4.4113579999999999</c:v>
                </c:pt>
                <c:pt idx="4017">
                  <c:v>-4.4122070000000004</c:v>
                </c:pt>
                <c:pt idx="4018">
                  <c:v>-4.4130289999999999</c:v>
                </c:pt>
                <c:pt idx="4019">
                  <c:v>-4.4138549999999999</c:v>
                </c:pt>
                <c:pt idx="4020">
                  <c:v>-4.4157339999999996</c:v>
                </c:pt>
                <c:pt idx="4021">
                  <c:v>-4.417503</c:v>
                </c:pt>
                <c:pt idx="4022">
                  <c:v>-4.419003</c:v>
                </c:pt>
                <c:pt idx="4023">
                  <c:v>-4.4205319999999997</c:v>
                </c:pt>
                <c:pt idx="4024">
                  <c:v>-4.4220199999999998</c:v>
                </c:pt>
                <c:pt idx="4025">
                  <c:v>-4.4239040000000003</c:v>
                </c:pt>
                <c:pt idx="4026">
                  <c:v>-4.4252250000000002</c:v>
                </c:pt>
                <c:pt idx="4027">
                  <c:v>-4.4261790000000003</c:v>
                </c:pt>
                <c:pt idx="4028">
                  <c:v>-4.4267519999999996</c:v>
                </c:pt>
                <c:pt idx="4029">
                  <c:v>-4.4276140000000002</c:v>
                </c:pt>
                <c:pt idx="4030">
                  <c:v>-4.4280419999999996</c:v>
                </c:pt>
                <c:pt idx="4031">
                  <c:v>-4.4294630000000002</c:v>
                </c:pt>
                <c:pt idx="4032">
                  <c:v>-4.4312370000000003</c:v>
                </c:pt>
                <c:pt idx="4033">
                  <c:v>-4.4322119999999998</c:v>
                </c:pt>
                <c:pt idx="4034">
                  <c:v>-4.4327959999999997</c:v>
                </c:pt>
                <c:pt idx="4035">
                  <c:v>-4.4346909999999999</c:v>
                </c:pt>
                <c:pt idx="4036">
                  <c:v>-4.4358740000000001</c:v>
                </c:pt>
                <c:pt idx="4037">
                  <c:v>-4.4375410000000004</c:v>
                </c:pt>
                <c:pt idx="4038">
                  <c:v>-4.4393479999999998</c:v>
                </c:pt>
                <c:pt idx="4039">
                  <c:v>-4.4402509999999999</c:v>
                </c:pt>
                <c:pt idx="4040">
                  <c:v>-4.4411500000000004</c:v>
                </c:pt>
                <c:pt idx="4041">
                  <c:v>-4.4421020000000002</c:v>
                </c:pt>
                <c:pt idx="4042">
                  <c:v>-4.4428270000000003</c:v>
                </c:pt>
                <c:pt idx="4043">
                  <c:v>-4.4434339999999999</c:v>
                </c:pt>
                <c:pt idx="4044">
                  <c:v>-4.4438820000000003</c:v>
                </c:pt>
                <c:pt idx="4045">
                  <c:v>-4.4453180000000003</c:v>
                </c:pt>
                <c:pt idx="4046">
                  <c:v>-4.4461649999999997</c:v>
                </c:pt>
                <c:pt idx="4047">
                  <c:v>-4.4480370000000002</c:v>
                </c:pt>
                <c:pt idx="4048">
                  <c:v>-4.4501920000000004</c:v>
                </c:pt>
                <c:pt idx="4049">
                  <c:v>-4.4517680000000004</c:v>
                </c:pt>
                <c:pt idx="4050">
                  <c:v>-4.4530469999999998</c:v>
                </c:pt>
                <c:pt idx="4051">
                  <c:v>-4.4542010000000003</c:v>
                </c:pt>
                <c:pt idx="4052">
                  <c:v>-4.4549240000000001</c:v>
                </c:pt>
                <c:pt idx="4053">
                  <c:v>-4.4548389999999998</c:v>
                </c:pt>
                <c:pt idx="4054">
                  <c:v>-4.4558270000000002</c:v>
                </c:pt>
                <c:pt idx="4055">
                  <c:v>-4.4565359999999998</c:v>
                </c:pt>
                <c:pt idx="4056">
                  <c:v>-4.4566759999999999</c:v>
                </c:pt>
                <c:pt idx="4057">
                  <c:v>-4.4588729999999996</c:v>
                </c:pt>
                <c:pt idx="4058">
                  <c:v>-4.4609750000000004</c:v>
                </c:pt>
                <c:pt idx="4059">
                  <c:v>-4.4618019999999996</c:v>
                </c:pt>
                <c:pt idx="4060">
                  <c:v>-4.4625640000000004</c:v>
                </c:pt>
                <c:pt idx="4061">
                  <c:v>-4.463368</c:v>
                </c:pt>
                <c:pt idx="4062">
                  <c:v>-4.465376</c:v>
                </c:pt>
                <c:pt idx="4063">
                  <c:v>-4.4658220000000002</c:v>
                </c:pt>
                <c:pt idx="4064">
                  <c:v>-4.4661340000000003</c:v>
                </c:pt>
                <c:pt idx="4065">
                  <c:v>-4.4674950000000004</c:v>
                </c:pt>
                <c:pt idx="4066">
                  <c:v>-4.4692100000000003</c:v>
                </c:pt>
                <c:pt idx="4067">
                  <c:v>-4.4707650000000001</c:v>
                </c:pt>
                <c:pt idx="4068">
                  <c:v>-4.4713750000000001</c:v>
                </c:pt>
                <c:pt idx="4069">
                  <c:v>-4.4723699999999997</c:v>
                </c:pt>
                <c:pt idx="4070">
                  <c:v>-4.4727449999999997</c:v>
                </c:pt>
                <c:pt idx="4071">
                  <c:v>-4.4740279999999997</c:v>
                </c:pt>
                <c:pt idx="4072">
                  <c:v>-4.4751180000000002</c:v>
                </c:pt>
                <c:pt idx="4073">
                  <c:v>-4.4759399999999996</c:v>
                </c:pt>
                <c:pt idx="4074">
                  <c:v>-4.4774139999999996</c:v>
                </c:pt>
                <c:pt idx="4075">
                  <c:v>-4.4781630000000003</c:v>
                </c:pt>
                <c:pt idx="4076">
                  <c:v>-4.4792719999999999</c:v>
                </c:pt>
                <c:pt idx="4077">
                  <c:v>-4.4804430000000002</c:v>
                </c:pt>
                <c:pt idx="4078">
                  <c:v>-4.4819310000000003</c:v>
                </c:pt>
                <c:pt idx="4079">
                  <c:v>-4.4833340000000002</c:v>
                </c:pt>
                <c:pt idx="4080">
                  <c:v>-4.4850139999999996</c:v>
                </c:pt>
                <c:pt idx="4081">
                  <c:v>-4.4863049999999998</c:v>
                </c:pt>
                <c:pt idx="4082">
                  <c:v>-4.4869000000000003</c:v>
                </c:pt>
                <c:pt idx="4083">
                  <c:v>-4.4880589999999998</c:v>
                </c:pt>
                <c:pt idx="4084">
                  <c:v>-4.4900039999999999</c:v>
                </c:pt>
                <c:pt idx="4085">
                  <c:v>-4.4904789999999997</c:v>
                </c:pt>
                <c:pt idx="4086">
                  <c:v>-4.4919070000000003</c:v>
                </c:pt>
                <c:pt idx="4087">
                  <c:v>-4.4935559999999999</c:v>
                </c:pt>
                <c:pt idx="4088">
                  <c:v>-4.4939939999999998</c:v>
                </c:pt>
                <c:pt idx="4089">
                  <c:v>-4.4947030000000003</c:v>
                </c:pt>
                <c:pt idx="4090">
                  <c:v>-4.4962140000000002</c:v>
                </c:pt>
                <c:pt idx="4091">
                  <c:v>-4.4973419999999997</c:v>
                </c:pt>
                <c:pt idx="4092">
                  <c:v>-4.4994319999999997</c:v>
                </c:pt>
                <c:pt idx="4093">
                  <c:v>-4.5008489999999997</c:v>
                </c:pt>
                <c:pt idx="4094">
                  <c:v>-4.5028959999999998</c:v>
                </c:pt>
                <c:pt idx="4095">
                  <c:v>-4.5037940000000001</c:v>
                </c:pt>
                <c:pt idx="4096">
                  <c:v>-4.5061450000000001</c:v>
                </c:pt>
                <c:pt idx="4097">
                  <c:v>-4.5079279999999997</c:v>
                </c:pt>
                <c:pt idx="4098">
                  <c:v>-4.5078589999999998</c:v>
                </c:pt>
                <c:pt idx="4099">
                  <c:v>-4.5086870000000001</c:v>
                </c:pt>
                <c:pt idx="4100">
                  <c:v>-4.5103410000000004</c:v>
                </c:pt>
                <c:pt idx="4101">
                  <c:v>-4.5112079999999999</c:v>
                </c:pt>
                <c:pt idx="4102">
                  <c:v>-4.5114570000000001</c:v>
                </c:pt>
                <c:pt idx="4103">
                  <c:v>-4.5143219999999999</c:v>
                </c:pt>
                <c:pt idx="4104">
                  <c:v>-4.5152559999999999</c:v>
                </c:pt>
                <c:pt idx="4105">
                  <c:v>-4.5167729999999997</c:v>
                </c:pt>
                <c:pt idx="4106">
                  <c:v>-4.5182039999999999</c:v>
                </c:pt>
                <c:pt idx="4107">
                  <c:v>-4.5179970000000003</c:v>
                </c:pt>
                <c:pt idx="4108">
                  <c:v>-4.5182669999999998</c:v>
                </c:pt>
                <c:pt idx="4109">
                  <c:v>-4.5201750000000001</c:v>
                </c:pt>
                <c:pt idx="4110">
                  <c:v>-4.5212240000000001</c:v>
                </c:pt>
                <c:pt idx="4111">
                  <c:v>-4.5224120000000001</c:v>
                </c:pt>
                <c:pt idx="4112">
                  <c:v>-4.5220209999999996</c:v>
                </c:pt>
                <c:pt idx="4113">
                  <c:v>-4.5235260000000004</c:v>
                </c:pt>
                <c:pt idx="4114">
                  <c:v>-4.5251169999999998</c:v>
                </c:pt>
                <c:pt idx="4115">
                  <c:v>-4.5269769999999996</c:v>
                </c:pt>
                <c:pt idx="4116">
                  <c:v>-4.5271970000000001</c:v>
                </c:pt>
                <c:pt idx="4117">
                  <c:v>-4.5279389999999999</c:v>
                </c:pt>
                <c:pt idx="4118">
                  <c:v>-4.529617</c:v>
                </c:pt>
                <c:pt idx="4119">
                  <c:v>-4.53057</c:v>
                </c:pt>
                <c:pt idx="4120">
                  <c:v>-4.5313309999999998</c:v>
                </c:pt>
                <c:pt idx="4121">
                  <c:v>-4.5318880000000004</c:v>
                </c:pt>
                <c:pt idx="4122">
                  <c:v>-4.5327450000000002</c:v>
                </c:pt>
                <c:pt idx="4123">
                  <c:v>-4.5339150000000004</c:v>
                </c:pt>
                <c:pt idx="4124">
                  <c:v>-4.5341630000000004</c:v>
                </c:pt>
                <c:pt idx="4125">
                  <c:v>-4.5354559999999999</c:v>
                </c:pt>
                <c:pt idx="4126">
                  <c:v>-4.5374150000000002</c:v>
                </c:pt>
                <c:pt idx="4127">
                  <c:v>-4.5391279999999998</c:v>
                </c:pt>
                <c:pt idx="4128">
                  <c:v>-4.5402589999999998</c:v>
                </c:pt>
                <c:pt idx="4129">
                  <c:v>-4.5412470000000003</c:v>
                </c:pt>
                <c:pt idx="4130">
                  <c:v>-4.5419400000000003</c:v>
                </c:pt>
                <c:pt idx="4131">
                  <c:v>-4.5432050000000004</c:v>
                </c:pt>
                <c:pt idx="4132">
                  <c:v>-4.5451220000000001</c:v>
                </c:pt>
                <c:pt idx="4133">
                  <c:v>-4.5477869999999996</c:v>
                </c:pt>
                <c:pt idx="4134">
                  <c:v>-4.549004</c:v>
                </c:pt>
                <c:pt idx="4135">
                  <c:v>-4.55016</c:v>
                </c:pt>
                <c:pt idx="4136">
                  <c:v>-4.5519350000000003</c:v>
                </c:pt>
                <c:pt idx="4137">
                  <c:v>-4.5525549999999999</c:v>
                </c:pt>
                <c:pt idx="4138">
                  <c:v>-4.5545429999999998</c:v>
                </c:pt>
                <c:pt idx="4139">
                  <c:v>-4.5573069999999998</c:v>
                </c:pt>
                <c:pt idx="4140">
                  <c:v>-4.5594140000000003</c:v>
                </c:pt>
                <c:pt idx="4141">
                  <c:v>-4.5608139999999997</c:v>
                </c:pt>
                <c:pt idx="4142">
                  <c:v>-4.561401</c:v>
                </c:pt>
                <c:pt idx="4143">
                  <c:v>-4.5642950000000004</c:v>
                </c:pt>
                <c:pt idx="4144">
                  <c:v>-4.565931</c:v>
                </c:pt>
                <c:pt idx="4145">
                  <c:v>-4.5673430000000002</c:v>
                </c:pt>
                <c:pt idx="4146">
                  <c:v>-4.5674929999999998</c:v>
                </c:pt>
                <c:pt idx="4147">
                  <c:v>-4.5684139999999998</c:v>
                </c:pt>
                <c:pt idx="4148">
                  <c:v>-4.5699430000000003</c:v>
                </c:pt>
                <c:pt idx="4149">
                  <c:v>-4.5718509999999997</c:v>
                </c:pt>
                <c:pt idx="4150">
                  <c:v>-4.5730190000000004</c:v>
                </c:pt>
                <c:pt idx="4151">
                  <c:v>-4.5749940000000002</c:v>
                </c:pt>
                <c:pt idx="4152">
                  <c:v>-4.5771009999999999</c:v>
                </c:pt>
                <c:pt idx="4153">
                  <c:v>-4.578227</c:v>
                </c:pt>
                <c:pt idx="4154">
                  <c:v>-4.5800400000000003</c:v>
                </c:pt>
                <c:pt idx="4155">
                  <c:v>-4.580355</c:v>
                </c:pt>
                <c:pt idx="4156">
                  <c:v>-4.5817629999999996</c:v>
                </c:pt>
                <c:pt idx="4157">
                  <c:v>-4.5838999999999999</c:v>
                </c:pt>
                <c:pt idx="4158">
                  <c:v>-4.5857770000000002</c:v>
                </c:pt>
                <c:pt idx="4159">
                  <c:v>-4.5873359999999996</c:v>
                </c:pt>
                <c:pt idx="4160">
                  <c:v>-4.5888859999999996</c:v>
                </c:pt>
                <c:pt idx="4161">
                  <c:v>-4.5906820000000002</c:v>
                </c:pt>
                <c:pt idx="4162">
                  <c:v>-4.5930929999999996</c:v>
                </c:pt>
                <c:pt idx="4163">
                  <c:v>-4.5952890000000002</c:v>
                </c:pt>
                <c:pt idx="4164">
                  <c:v>-4.5972289999999996</c:v>
                </c:pt>
                <c:pt idx="4165">
                  <c:v>-4.5995900000000001</c:v>
                </c:pt>
                <c:pt idx="4166">
                  <c:v>-4.6017809999999999</c:v>
                </c:pt>
                <c:pt idx="4167">
                  <c:v>-4.6036149999999996</c:v>
                </c:pt>
                <c:pt idx="4168">
                  <c:v>-4.6056419999999996</c:v>
                </c:pt>
                <c:pt idx="4169">
                  <c:v>-4.607869</c:v>
                </c:pt>
                <c:pt idx="4170">
                  <c:v>-4.6094989999999996</c:v>
                </c:pt>
                <c:pt idx="4171">
                  <c:v>-4.6105499999999999</c:v>
                </c:pt>
                <c:pt idx="4172">
                  <c:v>-4.6115649999999997</c:v>
                </c:pt>
                <c:pt idx="4173">
                  <c:v>-4.6131019999999996</c:v>
                </c:pt>
                <c:pt idx="4174">
                  <c:v>-4.6146979999999997</c:v>
                </c:pt>
                <c:pt idx="4175">
                  <c:v>-4.6160069999999997</c:v>
                </c:pt>
                <c:pt idx="4176">
                  <c:v>-4.6171379999999997</c:v>
                </c:pt>
                <c:pt idx="4177">
                  <c:v>-4.618379</c:v>
                </c:pt>
                <c:pt idx="4178">
                  <c:v>-4.6208739999999997</c:v>
                </c:pt>
                <c:pt idx="4179">
                  <c:v>-4.6231400000000002</c:v>
                </c:pt>
                <c:pt idx="4180">
                  <c:v>-4.6255499999999996</c:v>
                </c:pt>
                <c:pt idx="4181">
                  <c:v>-4.6277220000000003</c:v>
                </c:pt>
                <c:pt idx="4182">
                  <c:v>-4.6289809999999996</c:v>
                </c:pt>
                <c:pt idx="4183">
                  <c:v>-4.6301310000000004</c:v>
                </c:pt>
                <c:pt idx="4184">
                  <c:v>-4.6313820000000003</c:v>
                </c:pt>
                <c:pt idx="4185">
                  <c:v>-4.6331709999999999</c:v>
                </c:pt>
                <c:pt idx="4186">
                  <c:v>-4.6344269999999996</c:v>
                </c:pt>
                <c:pt idx="4187">
                  <c:v>-4.6363440000000002</c:v>
                </c:pt>
                <c:pt idx="4188">
                  <c:v>-4.6380720000000002</c:v>
                </c:pt>
                <c:pt idx="4189">
                  <c:v>-4.6389860000000001</c:v>
                </c:pt>
                <c:pt idx="4190">
                  <c:v>-4.6398830000000002</c:v>
                </c:pt>
                <c:pt idx="4191">
                  <c:v>-4.6419449999999998</c:v>
                </c:pt>
                <c:pt idx="4192">
                  <c:v>-4.6437530000000002</c:v>
                </c:pt>
                <c:pt idx="4193">
                  <c:v>-4.6443190000000003</c:v>
                </c:pt>
                <c:pt idx="4194">
                  <c:v>-4.6456879999999998</c:v>
                </c:pt>
                <c:pt idx="4195">
                  <c:v>-4.6480050000000004</c:v>
                </c:pt>
                <c:pt idx="4196">
                  <c:v>-4.6511370000000003</c:v>
                </c:pt>
                <c:pt idx="4197">
                  <c:v>-4.6519190000000004</c:v>
                </c:pt>
                <c:pt idx="4198">
                  <c:v>-4.6539010000000003</c:v>
                </c:pt>
                <c:pt idx="4199">
                  <c:v>-4.6551559999999998</c:v>
                </c:pt>
                <c:pt idx="4200">
                  <c:v>-4.6574159999999996</c:v>
                </c:pt>
                <c:pt idx="4201">
                  <c:v>-4.6582369999999997</c:v>
                </c:pt>
                <c:pt idx="4202">
                  <c:v>-4.6601179999999998</c:v>
                </c:pt>
                <c:pt idx="4203">
                  <c:v>-4.6612739999999997</c:v>
                </c:pt>
                <c:pt idx="4204">
                  <c:v>-4.6632980000000002</c:v>
                </c:pt>
                <c:pt idx="4205">
                  <c:v>-4.665146</c:v>
                </c:pt>
                <c:pt idx="4206">
                  <c:v>-4.6664469999999998</c:v>
                </c:pt>
                <c:pt idx="4207">
                  <c:v>-4.6678430000000004</c:v>
                </c:pt>
                <c:pt idx="4208">
                  <c:v>-4.6690459999999998</c:v>
                </c:pt>
                <c:pt idx="4209">
                  <c:v>-4.6713589999999998</c:v>
                </c:pt>
                <c:pt idx="4210">
                  <c:v>-4.6732990000000001</c:v>
                </c:pt>
                <c:pt idx="4211">
                  <c:v>-4.6757330000000001</c:v>
                </c:pt>
                <c:pt idx="4212">
                  <c:v>-4.6775979999999997</c:v>
                </c:pt>
                <c:pt idx="4213">
                  <c:v>-4.6795010000000001</c:v>
                </c:pt>
                <c:pt idx="4214">
                  <c:v>-4.6810140000000002</c:v>
                </c:pt>
                <c:pt idx="4215">
                  <c:v>-4.6817019999999996</c:v>
                </c:pt>
                <c:pt idx="4216">
                  <c:v>-4.6834189999999998</c:v>
                </c:pt>
                <c:pt idx="4217">
                  <c:v>-4.6853259999999999</c:v>
                </c:pt>
                <c:pt idx="4218">
                  <c:v>-4.6863979999999996</c:v>
                </c:pt>
                <c:pt idx="4219">
                  <c:v>-4.6879920000000004</c:v>
                </c:pt>
                <c:pt idx="4220">
                  <c:v>-4.6897840000000004</c:v>
                </c:pt>
                <c:pt idx="4221">
                  <c:v>-4.6913369999999999</c:v>
                </c:pt>
                <c:pt idx="4222">
                  <c:v>-4.6933170000000004</c:v>
                </c:pt>
                <c:pt idx="4223">
                  <c:v>-4.6949540000000001</c:v>
                </c:pt>
                <c:pt idx="4224">
                  <c:v>-4.6963879999999998</c:v>
                </c:pt>
                <c:pt idx="4225">
                  <c:v>-4.6981739999999999</c:v>
                </c:pt>
                <c:pt idx="4226">
                  <c:v>-4.6992430000000001</c:v>
                </c:pt>
                <c:pt idx="4227">
                  <c:v>-4.7001619999999997</c:v>
                </c:pt>
                <c:pt idx="4228">
                  <c:v>-4.7013769999999999</c:v>
                </c:pt>
                <c:pt idx="4229">
                  <c:v>-4.7024629999999998</c:v>
                </c:pt>
                <c:pt idx="4230">
                  <c:v>-4.7032699999999998</c:v>
                </c:pt>
                <c:pt idx="4231">
                  <c:v>-4.703436</c:v>
                </c:pt>
                <c:pt idx="4232">
                  <c:v>-4.7039910000000003</c:v>
                </c:pt>
                <c:pt idx="4233">
                  <c:v>-4.7049709999999996</c:v>
                </c:pt>
                <c:pt idx="4234">
                  <c:v>-4.7057180000000001</c:v>
                </c:pt>
                <c:pt idx="4235">
                  <c:v>-4.7068960000000004</c:v>
                </c:pt>
                <c:pt idx="4236">
                  <c:v>-4.7081200000000001</c:v>
                </c:pt>
                <c:pt idx="4237">
                  <c:v>-4.708907</c:v>
                </c:pt>
                <c:pt idx="4238">
                  <c:v>-4.7091430000000001</c:v>
                </c:pt>
                <c:pt idx="4239">
                  <c:v>-4.7100039999999996</c:v>
                </c:pt>
                <c:pt idx="4240">
                  <c:v>-4.7114580000000004</c:v>
                </c:pt>
                <c:pt idx="4241">
                  <c:v>-4.7128350000000001</c:v>
                </c:pt>
                <c:pt idx="4242">
                  <c:v>-4.7142499999999998</c:v>
                </c:pt>
                <c:pt idx="4243">
                  <c:v>-4.7153900000000002</c:v>
                </c:pt>
                <c:pt idx="4244">
                  <c:v>-4.7165049999999997</c:v>
                </c:pt>
                <c:pt idx="4245">
                  <c:v>-4.7175580000000004</c:v>
                </c:pt>
                <c:pt idx="4246">
                  <c:v>-4.7187400000000004</c:v>
                </c:pt>
                <c:pt idx="4247">
                  <c:v>-4.7211889999999999</c:v>
                </c:pt>
                <c:pt idx="4248">
                  <c:v>-4.7231870000000002</c:v>
                </c:pt>
                <c:pt idx="4249">
                  <c:v>-4.7246249999999996</c:v>
                </c:pt>
                <c:pt idx="4250">
                  <c:v>-4.7256159999999996</c:v>
                </c:pt>
                <c:pt idx="4251">
                  <c:v>-4.7273420000000002</c:v>
                </c:pt>
                <c:pt idx="4252">
                  <c:v>-4.7292579999999997</c:v>
                </c:pt>
                <c:pt idx="4253">
                  <c:v>-4.7312589999999997</c:v>
                </c:pt>
                <c:pt idx="4254">
                  <c:v>-4.732164</c:v>
                </c:pt>
                <c:pt idx="4255">
                  <c:v>-4.7330610000000002</c:v>
                </c:pt>
                <c:pt idx="4256">
                  <c:v>-4.73475</c:v>
                </c:pt>
                <c:pt idx="4257">
                  <c:v>-4.7364199999999999</c:v>
                </c:pt>
                <c:pt idx="4258">
                  <c:v>-4.7379709999999999</c:v>
                </c:pt>
                <c:pt idx="4259">
                  <c:v>-4.7387319999999997</c:v>
                </c:pt>
                <c:pt idx="4260">
                  <c:v>-4.7398129999999998</c:v>
                </c:pt>
                <c:pt idx="4261">
                  <c:v>-4.7404799999999998</c:v>
                </c:pt>
                <c:pt idx="4262">
                  <c:v>-4.7414079999999998</c:v>
                </c:pt>
                <c:pt idx="4263">
                  <c:v>-4.7427070000000002</c:v>
                </c:pt>
                <c:pt idx="4264">
                  <c:v>-4.7445620000000002</c:v>
                </c:pt>
                <c:pt idx="4265">
                  <c:v>-4.7466330000000001</c:v>
                </c:pt>
                <c:pt idx="4266">
                  <c:v>-4.7482189999999997</c:v>
                </c:pt>
                <c:pt idx="4267">
                  <c:v>-4.7500460000000002</c:v>
                </c:pt>
                <c:pt idx="4268">
                  <c:v>-4.7521389999999997</c:v>
                </c:pt>
                <c:pt idx="4269">
                  <c:v>-4.7539110000000004</c:v>
                </c:pt>
                <c:pt idx="4270">
                  <c:v>-4.7558220000000002</c:v>
                </c:pt>
                <c:pt idx="4271">
                  <c:v>-4.7584150000000003</c:v>
                </c:pt>
                <c:pt idx="4272">
                  <c:v>-4.7602029999999997</c:v>
                </c:pt>
                <c:pt idx="4273">
                  <c:v>-4.7620800000000001</c:v>
                </c:pt>
                <c:pt idx="4274">
                  <c:v>-4.7638699999999998</c:v>
                </c:pt>
                <c:pt idx="4275">
                  <c:v>-4.7658630000000004</c:v>
                </c:pt>
                <c:pt idx="4276">
                  <c:v>-4.7684980000000001</c:v>
                </c:pt>
                <c:pt idx="4277">
                  <c:v>-4.7714990000000004</c:v>
                </c:pt>
                <c:pt idx="4278">
                  <c:v>-4.7735250000000002</c:v>
                </c:pt>
                <c:pt idx="4279">
                  <c:v>-4.7754560000000001</c:v>
                </c:pt>
                <c:pt idx="4280">
                  <c:v>-4.7776800000000001</c:v>
                </c:pt>
                <c:pt idx="4281">
                  <c:v>-4.7802179999999996</c:v>
                </c:pt>
                <c:pt idx="4282">
                  <c:v>-4.7822079999999998</c:v>
                </c:pt>
                <c:pt idx="4283">
                  <c:v>-4.7840170000000004</c:v>
                </c:pt>
                <c:pt idx="4284">
                  <c:v>-4.785844</c:v>
                </c:pt>
                <c:pt idx="4285">
                  <c:v>-4.787687</c:v>
                </c:pt>
                <c:pt idx="4286">
                  <c:v>-4.7895750000000001</c:v>
                </c:pt>
                <c:pt idx="4287">
                  <c:v>-4.7909050000000004</c:v>
                </c:pt>
                <c:pt idx="4288">
                  <c:v>-4.7918000000000003</c:v>
                </c:pt>
                <c:pt idx="4289">
                  <c:v>-4.7933430000000001</c:v>
                </c:pt>
                <c:pt idx="4290">
                  <c:v>-4.794899</c:v>
                </c:pt>
                <c:pt idx="4291">
                  <c:v>-4.7960469999999997</c:v>
                </c:pt>
                <c:pt idx="4292">
                  <c:v>-4.7972330000000003</c:v>
                </c:pt>
                <c:pt idx="4293">
                  <c:v>-4.7989620000000004</c:v>
                </c:pt>
                <c:pt idx="4294">
                  <c:v>-4.8009209999999998</c:v>
                </c:pt>
                <c:pt idx="4295">
                  <c:v>-4.8024269999999998</c:v>
                </c:pt>
                <c:pt idx="4296">
                  <c:v>-4.8037599999999996</c:v>
                </c:pt>
                <c:pt idx="4297">
                  <c:v>-4.8048609999999998</c:v>
                </c:pt>
                <c:pt idx="4298">
                  <c:v>-4.806019</c:v>
                </c:pt>
                <c:pt idx="4299">
                  <c:v>-4.8073240000000004</c:v>
                </c:pt>
                <c:pt idx="4300">
                  <c:v>-4.8086840000000004</c:v>
                </c:pt>
                <c:pt idx="4301">
                  <c:v>-4.8094720000000004</c:v>
                </c:pt>
                <c:pt idx="4302">
                  <c:v>-4.8096230000000002</c:v>
                </c:pt>
                <c:pt idx="4303">
                  <c:v>-4.8100870000000002</c:v>
                </c:pt>
                <c:pt idx="4304">
                  <c:v>-4.8120570000000003</c:v>
                </c:pt>
                <c:pt idx="4305">
                  <c:v>-4.8141639999999999</c:v>
                </c:pt>
                <c:pt idx="4306">
                  <c:v>-4.8165110000000002</c:v>
                </c:pt>
                <c:pt idx="4307">
                  <c:v>-4.8186640000000001</c:v>
                </c:pt>
                <c:pt idx="4308">
                  <c:v>-4.8202949999999998</c:v>
                </c:pt>
                <c:pt idx="4309">
                  <c:v>-4.8222319999999996</c:v>
                </c:pt>
                <c:pt idx="4310">
                  <c:v>-4.824357</c:v>
                </c:pt>
                <c:pt idx="4311">
                  <c:v>-4.8262400000000003</c:v>
                </c:pt>
                <c:pt idx="4312">
                  <c:v>-4.8281770000000002</c:v>
                </c:pt>
                <c:pt idx="4313">
                  <c:v>-4.8300289999999997</c:v>
                </c:pt>
                <c:pt idx="4314">
                  <c:v>-4.8312999999999997</c:v>
                </c:pt>
                <c:pt idx="4315">
                  <c:v>-4.8319270000000003</c:v>
                </c:pt>
                <c:pt idx="4316">
                  <c:v>-4.8327540000000004</c:v>
                </c:pt>
                <c:pt idx="4317">
                  <c:v>-4.8337079999999997</c:v>
                </c:pt>
                <c:pt idx="4318">
                  <c:v>-4.8343100000000003</c:v>
                </c:pt>
                <c:pt idx="4319">
                  <c:v>-4.8344810000000003</c:v>
                </c:pt>
                <c:pt idx="4320">
                  <c:v>-4.8350669999999996</c:v>
                </c:pt>
                <c:pt idx="4321">
                  <c:v>-4.8358429999999997</c:v>
                </c:pt>
                <c:pt idx="4322">
                  <c:v>-4.8368479999999998</c:v>
                </c:pt>
                <c:pt idx="4323">
                  <c:v>-4.8384400000000003</c:v>
                </c:pt>
                <c:pt idx="4324">
                  <c:v>-4.8400470000000002</c:v>
                </c:pt>
                <c:pt idx="4325">
                  <c:v>-4.8409750000000003</c:v>
                </c:pt>
                <c:pt idx="4326">
                  <c:v>-4.8412829999999998</c:v>
                </c:pt>
                <c:pt idx="4327">
                  <c:v>-4.8418640000000002</c:v>
                </c:pt>
                <c:pt idx="4328">
                  <c:v>-4.8424019999999999</c:v>
                </c:pt>
                <c:pt idx="4329">
                  <c:v>-4.8431360000000003</c:v>
                </c:pt>
                <c:pt idx="4330">
                  <c:v>-4.8442740000000004</c:v>
                </c:pt>
                <c:pt idx="4331">
                  <c:v>-4.8455789999999999</c:v>
                </c:pt>
                <c:pt idx="4332">
                  <c:v>-4.8471080000000004</c:v>
                </c:pt>
                <c:pt idx="4333">
                  <c:v>-4.8482529999999997</c:v>
                </c:pt>
                <c:pt idx="4334">
                  <c:v>-4.8490830000000003</c:v>
                </c:pt>
                <c:pt idx="4335">
                  <c:v>-4.8502580000000002</c:v>
                </c:pt>
                <c:pt idx="4336">
                  <c:v>-4.8518939999999997</c:v>
                </c:pt>
                <c:pt idx="4337">
                  <c:v>-4.8545829999999999</c:v>
                </c:pt>
                <c:pt idx="4338">
                  <c:v>-4.8576110000000003</c:v>
                </c:pt>
                <c:pt idx="4339">
                  <c:v>-4.8597989999999998</c:v>
                </c:pt>
                <c:pt idx="4340">
                  <c:v>-4.8615510000000004</c:v>
                </c:pt>
                <c:pt idx="4341">
                  <c:v>-4.8632249999999999</c:v>
                </c:pt>
                <c:pt idx="4342">
                  <c:v>-4.8645250000000004</c:v>
                </c:pt>
                <c:pt idx="4343">
                  <c:v>-4.865113</c:v>
                </c:pt>
                <c:pt idx="4344">
                  <c:v>-4.8659319999999999</c:v>
                </c:pt>
                <c:pt idx="4345">
                  <c:v>-4.8673359999999999</c:v>
                </c:pt>
                <c:pt idx="4346">
                  <c:v>-4.8681979999999996</c:v>
                </c:pt>
                <c:pt idx="4347">
                  <c:v>-4.8686959999999999</c:v>
                </c:pt>
                <c:pt idx="4348">
                  <c:v>-4.8691990000000001</c:v>
                </c:pt>
                <c:pt idx="4349">
                  <c:v>-4.8699440000000003</c:v>
                </c:pt>
                <c:pt idx="4350">
                  <c:v>-4.8707390000000004</c:v>
                </c:pt>
                <c:pt idx="4351">
                  <c:v>-4.8724299999999996</c:v>
                </c:pt>
                <c:pt idx="4352">
                  <c:v>-4.8742390000000002</c:v>
                </c:pt>
                <c:pt idx="4353">
                  <c:v>-4.8761580000000002</c:v>
                </c:pt>
                <c:pt idx="4354">
                  <c:v>-4.8767100000000001</c:v>
                </c:pt>
                <c:pt idx="4355">
                  <c:v>-4.8778860000000002</c:v>
                </c:pt>
                <c:pt idx="4356">
                  <c:v>-4.8792429999999998</c:v>
                </c:pt>
                <c:pt idx="4357">
                  <c:v>-4.8799970000000004</c:v>
                </c:pt>
                <c:pt idx="4358">
                  <c:v>-4.8809800000000001</c:v>
                </c:pt>
                <c:pt idx="4359">
                  <c:v>-4.8821479999999999</c:v>
                </c:pt>
                <c:pt idx="4360">
                  <c:v>-4.8828909999999999</c:v>
                </c:pt>
                <c:pt idx="4361">
                  <c:v>-4.8836279999999999</c:v>
                </c:pt>
                <c:pt idx="4362">
                  <c:v>-4.8840149999999998</c:v>
                </c:pt>
                <c:pt idx="4363">
                  <c:v>-4.8840510000000004</c:v>
                </c:pt>
                <c:pt idx="4364">
                  <c:v>-4.8842679999999996</c:v>
                </c:pt>
                <c:pt idx="4365">
                  <c:v>-4.885713</c:v>
                </c:pt>
                <c:pt idx="4366">
                  <c:v>-4.8865769999999999</c:v>
                </c:pt>
                <c:pt idx="4367">
                  <c:v>-4.88828</c:v>
                </c:pt>
                <c:pt idx="4368">
                  <c:v>-4.8891879999999999</c:v>
                </c:pt>
                <c:pt idx="4369">
                  <c:v>-4.8907889999999998</c:v>
                </c:pt>
                <c:pt idx="4370">
                  <c:v>-4.8917739999999998</c:v>
                </c:pt>
                <c:pt idx="4371">
                  <c:v>-4.8922759999999998</c:v>
                </c:pt>
                <c:pt idx="4372">
                  <c:v>-4.8932310000000001</c:v>
                </c:pt>
                <c:pt idx="4373">
                  <c:v>-4.8934410000000002</c:v>
                </c:pt>
                <c:pt idx="4374">
                  <c:v>-4.8932919999999998</c:v>
                </c:pt>
                <c:pt idx="4375">
                  <c:v>-4.8938610000000002</c:v>
                </c:pt>
                <c:pt idx="4376">
                  <c:v>-4.894533</c:v>
                </c:pt>
                <c:pt idx="4377">
                  <c:v>-4.8950550000000002</c:v>
                </c:pt>
                <c:pt idx="4378">
                  <c:v>-4.8963109999999999</c:v>
                </c:pt>
                <c:pt idx="4379">
                  <c:v>-4.8975289999999996</c:v>
                </c:pt>
                <c:pt idx="4380">
                  <c:v>-4.8981260000000004</c:v>
                </c:pt>
                <c:pt idx="4381">
                  <c:v>-4.8988740000000002</c:v>
                </c:pt>
                <c:pt idx="4382">
                  <c:v>-4.8994350000000004</c:v>
                </c:pt>
                <c:pt idx="4383">
                  <c:v>-4.89994</c:v>
                </c:pt>
                <c:pt idx="4384">
                  <c:v>-4.9002889999999999</c:v>
                </c:pt>
                <c:pt idx="4385">
                  <c:v>-4.9007529999999999</c:v>
                </c:pt>
                <c:pt idx="4386">
                  <c:v>-4.9011129999999996</c:v>
                </c:pt>
                <c:pt idx="4387">
                  <c:v>-4.9008659999999997</c:v>
                </c:pt>
                <c:pt idx="4388">
                  <c:v>-4.9008589999999996</c:v>
                </c:pt>
                <c:pt idx="4389">
                  <c:v>-4.9011420000000001</c:v>
                </c:pt>
                <c:pt idx="4390">
                  <c:v>-4.9014420000000003</c:v>
                </c:pt>
                <c:pt idx="4391">
                  <c:v>-4.9022680000000003</c:v>
                </c:pt>
                <c:pt idx="4392">
                  <c:v>-4.9029119999999997</c:v>
                </c:pt>
                <c:pt idx="4393">
                  <c:v>-4.9035840000000004</c:v>
                </c:pt>
                <c:pt idx="4394">
                  <c:v>-4.9040059999999999</c:v>
                </c:pt>
                <c:pt idx="4395">
                  <c:v>-4.9040860000000004</c:v>
                </c:pt>
                <c:pt idx="4396">
                  <c:v>-4.9046089999999998</c:v>
                </c:pt>
                <c:pt idx="4397">
                  <c:v>-4.9055200000000001</c:v>
                </c:pt>
                <c:pt idx="4398">
                  <c:v>-4.906034</c:v>
                </c:pt>
                <c:pt idx="4399">
                  <c:v>-4.90733</c:v>
                </c:pt>
                <c:pt idx="4400">
                  <c:v>-4.9084940000000001</c:v>
                </c:pt>
                <c:pt idx="4401">
                  <c:v>-4.9091940000000003</c:v>
                </c:pt>
                <c:pt idx="4402">
                  <c:v>-4.9095310000000003</c:v>
                </c:pt>
                <c:pt idx="4403">
                  <c:v>-4.9095639999999996</c:v>
                </c:pt>
                <c:pt idx="4404">
                  <c:v>-4.9101949999999999</c:v>
                </c:pt>
                <c:pt idx="4405">
                  <c:v>-4.9109959999999999</c:v>
                </c:pt>
                <c:pt idx="4406">
                  <c:v>-4.9110019999999999</c:v>
                </c:pt>
                <c:pt idx="4407">
                  <c:v>-4.9106860000000001</c:v>
                </c:pt>
                <c:pt idx="4408">
                  <c:v>-4.9105749999999997</c:v>
                </c:pt>
                <c:pt idx="4409">
                  <c:v>-4.9102800000000002</c:v>
                </c:pt>
                <c:pt idx="4410">
                  <c:v>-4.9105109999999996</c:v>
                </c:pt>
                <c:pt idx="4411">
                  <c:v>-4.9114430000000002</c:v>
                </c:pt>
                <c:pt idx="4412">
                  <c:v>-4.9118079999999997</c:v>
                </c:pt>
                <c:pt idx="4413">
                  <c:v>-4.9121629999999996</c:v>
                </c:pt>
                <c:pt idx="4414">
                  <c:v>-4.9127869999999998</c:v>
                </c:pt>
                <c:pt idx="4415">
                  <c:v>-4.9133079999999998</c:v>
                </c:pt>
                <c:pt idx="4416">
                  <c:v>-4.9134549999999999</c:v>
                </c:pt>
                <c:pt idx="4417">
                  <c:v>-4.9136839999999999</c:v>
                </c:pt>
                <c:pt idx="4418">
                  <c:v>-4.9139470000000003</c:v>
                </c:pt>
                <c:pt idx="4419">
                  <c:v>-4.9142599999999996</c:v>
                </c:pt>
                <c:pt idx="4420">
                  <c:v>-4.9138120000000001</c:v>
                </c:pt>
                <c:pt idx="4421">
                  <c:v>-4.9145250000000003</c:v>
                </c:pt>
                <c:pt idx="4422">
                  <c:v>-4.9149649999999996</c:v>
                </c:pt>
                <c:pt idx="4423">
                  <c:v>-4.9156599999999999</c:v>
                </c:pt>
                <c:pt idx="4424">
                  <c:v>-4.9166129999999999</c:v>
                </c:pt>
                <c:pt idx="4425">
                  <c:v>-4.916709</c:v>
                </c:pt>
                <c:pt idx="4426">
                  <c:v>-4.9176770000000003</c:v>
                </c:pt>
                <c:pt idx="4427">
                  <c:v>-4.9186430000000003</c:v>
                </c:pt>
                <c:pt idx="4428">
                  <c:v>-4.9179690000000003</c:v>
                </c:pt>
                <c:pt idx="4429">
                  <c:v>-4.9173489999999997</c:v>
                </c:pt>
                <c:pt idx="4430">
                  <c:v>-4.9168349999999998</c:v>
                </c:pt>
                <c:pt idx="4431">
                  <c:v>-4.9171940000000003</c:v>
                </c:pt>
                <c:pt idx="4432">
                  <c:v>-4.9171579999999997</c:v>
                </c:pt>
                <c:pt idx="4433">
                  <c:v>-4.9165109999999999</c:v>
                </c:pt>
                <c:pt idx="4434">
                  <c:v>-4.9164880000000002</c:v>
                </c:pt>
                <c:pt idx="4435">
                  <c:v>-4.9171370000000003</c:v>
                </c:pt>
                <c:pt idx="4436">
                  <c:v>-4.9180840000000003</c:v>
                </c:pt>
                <c:pt idx="4437">
                  <c:v>-4.9195399999999996</c:v>
                </c:pt>
                <c:pt idx="4438">
                  <c:v>-4.9191929999999999</c:v>
                </c:pt>
                <c:pt idx="4439">
                  <c:v>-4.9194870000000002</c:v>
                </c:pt>
                <c:pt idx="4440">
                  <c:v>-4.920534</c:v>
                </c:pt>
                <c:pt idx="4441">
                  <c:v>-4.9210289999999999</c:v>
                </c:pt>
                <c:pt idx="4442">
                  <c:v>-4.9217279999999999</c:v>
                </c:pt>
                <c:pt idx="4443">
                  <c:v>-4.9223809999999997</c:v>
                </c:pt>
                <c:pt idx="4444">
                  <c:v>-4.9235620000000004</c:v>
                </c:pt>
                <c:pt idx="4445">
                  <c:v>-4.9230939999999999</c:v>
                </c:pt>
                <c:pt idx="4446">
                  <c:v>-4.9229349999999998</c:v>
                </c:pt>
                <c:pt idx="4447">
                  <c:v>-4.9227439999999998</c:v>
                </c:pt>
                <c:pt idx="4448">
                  <c:v>-4.9238010000000001</c:v>
                </c:pt>
                <c:pt idx="4449">
                  <c:v>-4.9241130000000002</c:v>
                </c:pt>
                <c:pt idx="4450">
                  <c:v>-4.9246629999999998</c:v>
                </c:pt>
                <c:pt idx="4451">
                  <c:v>-4.9245299999999999</c:v>
                </c:pt>
                <c:pt idx="4452">
                  <c:v>-4.9246290000000004</c:v>
                </c:pt>
                <c:pt idx="4453">
                  <c:v>-4.9256130000000002</c:v>
                </c:pt>
                <c:pt idx="4454">
                  <c:v>-4.92563</c:v>
                </c:pt>
                <c:pt idx="4455">
                  <c:v>-4.9257989999999996</c:v>
                </c:pt>
                <c:pt idx="4456">
                  <c:v>-4.9258550000000003</c:v>
                </c:pt>
                <c:pt idx="4457">
                  <c:v>-4.9264380000000001</c:v>
                </c:pt>
                <c:pt idx="4458">
                  <c:v>-4.9263750000000002</c:v>
                </c:pt>
                <c:pt idx="4459">
                  <c:v>-4.9265460000000001</c:v>
                </c:pt>
                <c:pt idx="4460">
                  <c:v>-4.9258369999999996</c:v>
                </c:pt>
                <c:pt idx="4461">
                  <c:v>-4.9245840000000003</c:v>
                </c:pt>
                <c:pt idx="4462">
                  <c:v>-4.9247170000000002</c:v>
                </c:pt>
                <c:pt idx="4463">
                  <c:v>-4.9246600000000003</c:v>
                </c:pt>
                <c:pt idx="4464">
                  <c:v>-4.9238140000000001</c:v>
                </c:pt>
                <c:pt idx="4465">
                  <c:v>-4.9233909999999996</c:v>
                </c:pt>
                <c:pt idx="4466">
                  <c:v>-4.9240789999999999</c:v>
                </c:pt>
                <c:pt idx="4467">
                  <c:v>-4.9233770000000003</c:v>
                </c:pt>
                <c:pt idx="4468">
                  <c:v>-4.9234799999999996</c:v>
                </c:pt>
                <c:pt idx="4469">
                  <c:v>-4.9236760000000004</c:v>
                </c:pt>
                <c:pt idx="4470">
                  <c:v>-4.9241539999999997</c:v>
                </c:pt>
                <c:pt idx="4471">
                  <c:v>-4.9243360000000003</c:v>
                </c:pt>
                <c:pt idx="4472">
                  <c:v>-4.9238429999999997</c:v>
                </c:pt>
                <c:pt idx="4473">
                  <c:v>-4.9234600000000004</c:v>
                </c:pt>
                <c:pt idx="4474">
                  <c:v>-4.9235600000000002</c:v>
                </c:pt>
                <c:pt idx="4475">
                  <c:v>-4.9240170000000001</c:v>
                </c:pt>
                <c:pt idx="4476">
                  <c:v>-4.923781</c:v>
                </c:pt>
                <c:pt idx="4477">
                  <c:v>-4.923254</c:v>
                </c:pt>
                <c:pt idx="4478">
                  <c:v>-4.9231930000000004</c:v>
                </c:pt>
                <c:pt idx="4479">
                  <c:v>-4.9244940000000001</c:v>
                </c:pt>
                <c:pt idx="4480">
                  <c:v>-4.9254150000000001</c:v>
                </c:pt>
                <c:pt idx="4481">
                  <c:v>-4.9259430000000002</c:v>
                </c:pt>
                <c:pt idx="4482">
                  <c:v>-4.9263940000000002</c:v>
                </c:pt>
                <c:pt idx="4483">
                  <c:v>-4.9274290000000001</c:v>
                </c:pt>
                <c:pt idx="4484">
                  <c:v>-4.9285399999999999</c:v>
                </c:pt>
                <c:pt idx="4485">
                  <c:v>-4.9283570000000001</c:v>
                </c:pt>
                <c:pt idx="4486">
                  <c:v>-4.9281600000000001</c:v>
                </c:pt>
                <c:pt idx="4487">
                  <c:v>-4.9270360000000002</c:v>
                </c:pt>
                <c:pt idx="4488">
                  <c:v>-4.9282029999999999</c:v>
                </c:pt>
                <c:pt idx="4489">
                  <c:v>-4.928763</c:v>
                </c:pt>
                <c:pt idx="4490">
                  <c:v>-4.9287229999999997</c:v>
                </c:pt>
                <c:pt idx="4491">
                  <c:v>-4.9284470000000002</c:v>
                </c:pt>
                <c:pt idx="4492">
                  <c:v>-4.9276739999999997</c:v>
                </c:pt>
                <c:pt idx="4493">
                  <c:v>-4.9272600000000004</c:v>
                </c:pt>
                <c:pt idx="4494">
                  <c:v>-4.9264970000000003</c:v>
                </c:pt>
                <c:pt idx="4495">
                  <c:v>-4.9271529999999997</c:v>
                </c:pt>
                <c:pt idx="4496">
                  <c:v>-4.9280600000000003</c:v>
                </c:pt>
                <c:pt idx="4497">
                  <c:v>-4.9284379999999999</c:v>
                </c:pt>
                <c:pt idx="4498">
                  <c:v>-4.9287089999999996</c:v>
                </c:pt>
                <c:pt idx="4499">
                  <c:v>-4.9280609999999996</c:v>
                </c:pt>
                <c:pt idx="4500">
                  <c:v>-4.9273889999999998</c:v>
                </c:pt>
                <c:pt idx="4501">
                  <c:v>-4.9270690000000004</c:v>
                </c:pt>
                <c:pt idx="4502">
                  <c:v>-4.9268159999999996</c:v>
                </c:pt>
                <c:pt idx="4503">
                  <c:v>-4.9259360000000001</c:v>
                </c:pt>
                <c:pt idx="4504">
                  <c:v>-4.9259240000000002</c:v>
                </c:pt>
                <c:pt idx="4505">
                  <c:v>-4.9253460000000002</c:v>
                </c:pt>
                <c:pt idx="4506">
                  <c:v>-4.9247240000000003</c:v>
                </c:pt>
                <c:pt idx="4507">
                  <c:v>-4.9245549999999998</c:v>
                </c:pt>
                <c:pt idx="4508">
                  <c:v>-4.923953</c:v>
                </c:pt>
                <c:pt idx="4509">
                  <c:v>-4.9250340000000001</c:v>
                </c:pt>
                <c:pt idx="4510">
                  <c:v>-4.9259459999999997</c:v>
                </c:pt>
                <c:pt idx="4511">
                  <c:v>-4.9268239999999999</c:v>
                </c:pt>
                <c:pt idx="4512">
                  <c:v>-4.9268020000000003</c:v>
                </c:pt>
                <c:pt idx="4513">
                  <c:v>-4.9278550000000001</c:v>
                </c:pt>
                <c:pt idx="4514">
                  <c:v>-4.9295809999999998</c:v>
                </c:pt>
                <c:pt idx="4515">
                  <c:v>-4.930034</c:v>
                </c:pt>
                <c:pt idx="4516">
                  <c:v>-4.9300579999999998</c:v>
                </c:pt>
                <c:pt idx="4517">
                  <c:v>-4.9302830000000002</c:v>
                </c:pt>
                <c:pt idx="4518">
                  <c:v>-4.9308839999999998</c:v>
                </c:pt>
                <c:pt idx="4519">
                  <c:v>-4.930536</c:v>
                </c:pt>
                <c:pt idx="4520">
                  <c:v>-4.9309029999999998</c:v>
                </c:pt>
                <c:pt idx="4521">
                  <c:v>-4.930491</c:v>
                </c:pt>
                <c:pt idx="4522">
                  <c:v>-4.9298060000000001</c:v>
                </c:pt>
                <c:pt idx="4523">
                  <c:v>-4.9298900000000003</c:v>
                </c:pt>
                <c:pt idx="4524">
                  <c:v>-4.9299410000000004</c:v>
                </c:pt>
                <c:pt idx="4525">
                  <c:v>-4.9302900000000003</c:v>
                </c:pt>
                <c:pt idx="4526">
                  <c:v>-4.9298130000000002</c:v>
                </c:pt>
                <c:pt idx="4527">
                  <c:v>-4.9300920000000001</c:v>
                </c:pt>
                <c:pt idx="4528">
                  <c:v>-4.9297199999999997</c:v>
                </c:pt>
                <c:pt idx="4529">
                  <c:v>-4.9280220000000003</c:v>
                </c:pt>
                <c:pt idx="4530">
                  <c:v>-4.9269499999999997</c:v>
                </c:pt>
                <c:pt idx="4531">
                  <c:v>-4.9261540000000004</c:v>
                </c:pt>
                <c:pt idx="4532">
                  <c:v>-4.9253299999999998</c:v>
                </c:pt>
                <c:pt idx="4533">
                  <c:v>-4.9248649999999996</c:v>
                </c:pt>
                <c:pt idx="4534">
                  <c:v>-4.9246660000000002</c:v>
                </c:pt>
                <c:pt idx="4535">
                  <c:v>-4.9246319999999999</c:v>
                </c:pt>
                <c:pt idx="4536">
                  <c:v>-4.9237830000000002</c:v>
                </c:pt>
                <c:pt idx="4537">
                  <c:v>-4.9231420000000004</c:v>
                </c:pt>
                <c:pt idx="4538">
                  <c:v>-4.9221959999999996</c:v>
                </c:pt>
                <c:pt idx="4539">
                  <c:v>-4.9212420000000003</c:v>
                </c:pt>
                <c:pt idx="4540">
                  <c:v>-4.9200220000000003</c:v>
                </c:pt>
                <c:pt idx="4541">
                  <c:v>-4.918622</c:v>
                </c:pt>
                <c:pt idx="4542">
                  <c:v>-4.9177520000000001</c:v>
                </c:pt>
                <c:pt idx="4543">
                  <c:v>-4.917554</c:v>
                </c:pt>
                <c:pt idx="4544">
                  <c:v>-4.9170540000000003</c:v>
                </c:pt>
                <c:pt idx="4545">
                  <c:v>-4.9164709999999996</c:v>
                </c:pt>
                <c:pt idx="4546">
                  <c:v>-4.9157109999999999</c:v>
                </c:pt>
                <c:pt idx="4547">
                  <c:v>-4.9150109999999998</c:v>
                </c:pt>
                <c:pt idx="4548">
                  <c:v>-4.9143410000000003</c:v>
                </c:pt>
                <c:pt idx="4549">
                  <c:v>-4.914212</c:v>
                </c:pt>
                <c:pt idx="4550">
                  <c:v>-4.9134609999999999</c:v>
                </c:pt>
                <c:pt idx="4551">
                  <c:v>-4.9128090000000002</c:v>
                </c:pt>
                <c:pt idx="4552">
                  <c:v>-4.9124249999999998</c:v>
                </c:pt>
                <c:pt idx="4553">
                  <c:v>-4.9123640000000002</c:v>
                </c:pt>
                <c:pt idx="4554">
                  <c:v>-4.9122659999999998</c:v>
                </c:pt>
                <c:pt idx="4555">
                  <c:v>-4.9118079999999997</c:v>
                </c:pt>
                <c:pt idx="4556">
                  <c:v>-4.9117069999999998</c:v>
                </c:pt>
                <c:pt idx="4557">
                  <c:v>-4.9116520000000001</c:v>
                </c:pt>
                <c:pt idx="4558">
                  <c:v>-4.9117620000000004</c:v>
                </c:pt>
                <c:pt idx="4559">
                  <c:v>-4.9101949999999999</c:v>
                </c:pt>
                <c:pt idx="4560">
                  <c:v>-4.9088079999999996</c:v>
                </c:pt>
                <c:pt idx="4561">
                  <c:v>-4.9077260000000003</c:v>
                </c:pt>
                <c:pt idx="4562">
                  <c:v>-4.9065149999999997</c:v>
                </c:pt>
                <c:pt idx="4563">
                  <c:v>-4.9051260000000001</c:v>
                </c:pt>
                <c:pt idx="4564">
                  <c:v>-4.903041</c:v>
                </c:pt>
                <c:pt idx="4565">
                  <c:v>-4.9013970000000002</c:v>
                </c:pt>
                <c:pt idx="4566">
                  <c:v>-4.9000909999999998</c:v>
                </c:pt>
                <c:pt idx="4567">
                  <c:v>-4.8997450000000002</c:v>
                </c:pt>
                <c:pt idx="4568">
                  <c:v>-4.8979410000000003</c:v>
                </c:pt>
                <c:pt idx="4569">
                  <c:v>-4.8966539999999998</c:v>
                </c:pt>
                <c:pt idx="4570">
                  <c:v>-4.8954199999999997</c:v>
                </c:pt>
                <c:pt idx="4571">
                  <c:v>-4.8940340000000004</c:v>
                </c:pt>
                <c:pt idx="4572">
                  <c:v>-4.8931389999999997</c:v>
                </c:pt>
                <c:pt idx="4573">
                  <c:v>-4.8918100000000004</c:v>
                </c:pt>
                <c:pt idx="4574">
                  <c:v>-4.8906669999999997</c:v>
                </c:pt>
                <c:pt idx="4575">
                  <c:v>-4.8887320000000001</c:v>
                </c:pt>
                <c:pt idx="4576">
                  <c:v>-4.8874550000000001</c:v>
                </c:pt>
                <c:pt idx="4577">
                  <c:v>-4.8860640000000002</c:v>
                </c:pt>
                <c:pt idx="4578">
                  <c:v>-4.8850239999999996</c:v>
                </c:pt>
                <c:pt idx="4579">
                  <c:v>-4.8844329999999996</c:v>
                </c:pt>
                <c:pt idx="4580">
                  <c:v>-4.88415</c:v>
                </c:pt>
                <c:pt idx="4581">
                  <c:v>-4.8826580000000002</c:v>
                </c:pt>
                <c:pt idx="4582">
                  <c:v>-4.8809610000000001</c:v>
                </c:pt>
                <c:pt idx="4583">
                  <c:v>-4.878647</c:v>
                </c:pt>
                <c:pt idx="4584">
                  <c:v>-4.87622</c:v>
                </c:pt>
                <c:pt idx="4585">
                  <c:v>-4.8742859999999997</c:v>
                </c:pt>
                <c:pt idx="4586">
                  <c:v>-4.872045</c:v>
                </c:pt>
                <c:pt idx="4587">
                  <c:v>-4.8710380000000004</c:v>
                </c:pt>
                <c:pt idx="4588">
                  <c:v>-4.8694639999999998</c:v>
                </c:pt>
                <c:pt idx="4589">
                  <c:v>-4.8676130000000004</c:v>
                </c:pt>
                <c:pt idx="4590">
                  <c:v>-4.866028</c:v>
                </c:pt>
                <c:pt idx="4591">
                  <c:v>-4.8647520000000002</c:v>
                </c:pt>
                <c:pt idx="4592">
                  <c:v>-4.863372</c:v>
                </c:pt>
                <c:pt idx="4593">
                  <c:v>-4.8608969999999996</c:v>
                </c:pt>
                <c:pt idx="4594">
                  <c:v>-4.8593089999999997</c:v>
                </c:pt>
                <c:pt idx="4595">
                  <c:v>-4.8579829999999999</c:v>
                </c:pt>
                <c:pt idx="4596">
                  <c:v>-4.8559679999999998</c:v>
                </c:pt>
                <c:pt idx="4597">
                  <c:v>-4.8537340000000002</c:v>
                </c:pt>
                <c:pt idx="4598">
                  <c:v>-4.8514689999999998</c:v>
                </c:pt>
                <c:pt idx="4599">
                  <c:v>-4.8486700000000003</c:v>
                </c:pt>
                <c:pt idx="4600">
                  <c:v>-4.8467650000000004</c:v>
                </c:pt>
                <c:pt idx="4601">
                  <c:v>-4.8447019999999998</c:v>
                </c:pt>
                <c:pt idx="4602">
                  <c:v>-4.8421430000000001</c:v>
                </c:pt>
                <c:pt idx="4603">
                  <c:v>-4.8400860000000003</c:v>
                </c:pt>
                <c:pt idx="4604">
                  <c:v>-4.8382740000000002</c:v>
                </c:pt>
                <c:pt idx="4605">
                  <c:v>-4.8359620000000003</c:v>
                </c:pt>
                <c:pt idx="4606">
                  <c:v>-4.8329219999999999</c:v>
                </c:pt>
                <c:pt idx="4607">
                  <c:v>-4.8294699999999997</c:v>
                </c:pt>
                <c:pt idx="4608">
                  <c:v>-4.8266179999999999</c:v>
                </c:pt>
                <c:pt idx="4609">
                  <c:v>-4.8248709999999999</c:v>
                </c:pt>
                <c:pt idx="4610">
                  <c:v>-4.8231080000000004</c:v>
                </c:pt>
                <c:pt idx="4611">
                  <c:v>-4.8208679999999999</c:v>
                </c:pt>
                <c:pt idx="4612">
                  <c:v>-4.8192940000000002</c:v>
                </c:pt>
                <c:pt idx="4613">
                  <c:v>-4.8181859999999999</c:v>
                </c:pt>
                <c:pt idx="4614">
                  <c:v>-4.8164610000000003</c:v>
                </c:pt>
                <c:pt idx="4615">
                  <c:v>-4.8142940000000003</c:v>
                </c:pt>
                <c:pt idx="4616">
                  <c:v>-4.8120940000000001</c:v>
                </c:pt>
                <c:pt idx="4617">
                  <c:v>-4.8097139999999996</c:v>
                </c:pt>
                <c:pt idx="4618">
                  <c:v>-4.8076290000000004</c:v>
                </c:pt>
                <c:pt idx="4619">
                  <c:v>-4.8056229999999998</c:v>
                </c:pt>
                <c:pt idx="4620">
                  <c:v>-4.8036120000000002</c:v>
                </c:pt>
                <c:pt idx="4621">
                  <c:v>-4.8019369999999997</c:v>
                </c:pt>
                <c:pt idx="4622">
                  <c:v>-4.8003609999999997</c:v>
                </c:pt>
                <c:pt idx="4623">
                  <c:v>-4.7985860000000002</c:v>
                </c:pt>
                <c:pt idx="4624">
                  <c:v>-4.7963909999999998</c:v>
                </c:pt>
                <c:pt idx="4625">
                  <c:v>-4.7946340000000003</c:v>
                </c:pt>
                <c:pt idx="4626">
                  <c:v>-4.7928839999999999</c:v>
                </c:pt>
                <c:pt idx="4627">
                  <c:v>-4.7909790000000001</c:v>
                </c:pt>
                <c:pt idx="4628">
                  <c:v>-4.7888539999999997</c:v>
                </c:pt>
                <c:pt idx="4629">
                  <c:v>-4.7866280000000003</c:v>
                </c:pt>
                <c:pt idx="4630">
                  <c:v>-4.7847840000000001</c:v>
                </c:pt>
                <c:pt idx="4631">
                  <c:v>-4.7828980000000003</c:v>
                </c:pt>
                <c:pt idx="4632">
                  <c:v>-4.7811510000000004</c:v>
                </c:pt>
                <c:pt idx="4633">
                  <c:v>-4.7789590000000004</c:v>
                </c:pt>
                <c:pt idx="4634">
                  <c:v>-4.7766739999999999</c:v>
                </c:pt>
                <c:pt idx="4635">
                  <c:v>-4.7743279999999997</c:v>
                </c:pt>
                <c:pt idx="4636">
                  <c:v>-4.7723899999999997</c:v>
                </c:pt>
                <c:pt idx="4637">
                  <c:v>-4.7703090000000001</c:v>
                </c:pt>
                <c:pt idx="4638">
                  <c:v>-4.7679539999999996</c:v>
                </c:pt>
                <c:pt idx="4639">
                  <c:v>-4.7660910000000003</c:v>
                </c:pt>
                <c:pt idx="4640">
                  <c:v>-4.7642100000000003</c:v>
                </c:pt>
                <c:pt idx="4641">
                  <c:v>-4.7620610000000001</c:v>
                </c:pt>
                <c:pt idx="4642">
                  <c:v>-4.7595289999999997</c:v>
                </c:pt>
                <c:pt idx="4643">
                  <c:v>-4.757447</c:v>
                </c:pt>
                <c:pt idx="4644">
                  <c:v>-4.7549979999999996</c:v>
                </c:pt>
                <c:pt idx="4645">
                  <c:v>-4.7520720000000001</c:v>
                </c:pt>
                <c:pt idx="4646">
                  <c:v>-4.7494959999999997</c:v>
                </c:pt>
                <c:pt idx="4647">
                  <c:v>-4.7470780000000001</c:v>
                </c:pt>
                <c:pt idx="4648">
                  <c:v>-4.7449510000000004</c:v>
                </c:pt>
                <c:pt idx="4649">
                  <c:v>-4.7432230000000004</c:v>
                </c:pt>
                <c:pt idx="4650">
                  <c:v>-4.7413460000000001</c:v>
                </c:pt>
                <c:pt idx="4651">
                  <c:v>-4.7392899999999996</c:v>
                </c:pt>
                <c:pt idx="4652">
                  <c:v>-4.7371740000000004</c:v>
                </c:pt>
                <c:pt idx="4653">
                  <c:v>-4.7346259999999996</c:v>
                </c:pt>
                <c:pt idx="4654">
                  <c:v>-4.7318860000000003</c:v>
                </c:pt>
                <c:pt idx="4655">
                  <c:v>-4.7294929999999997</c:v>
                </c:pt>
                <c:pt idx="4656">
                  <c:v>-4.7277839999999998</c:v>
                </c:pt>
                <c:pt idx="4657">
                  <c:v>-4.726057</c:v>
                </c:pt>
                <c:pt idx="4658">
                  <c:v>-4.7239890000000004</c:v>
                </c:pt>
                <c:pt idx="4659">
                  <c:v>-4.7216659999999999</c:v>
                </c:pt>
                <c:pt idx="4660">
                  <c:v>-4.7194589999999996</c:v>
                </c:pt>
                <c:pt idx="4661">
                  <c:v>-4.7170930000000002</c:v>
                </c:pt>
                <c:pt idx="4662">
                  <c:v>-4.7139899999999999</c:v>
                </c:pt>
                <c:pt idx="4663">
                  <c:v>-4.7108780000000001</c:v>
                </c:pt>
                <c:pt idx="4664">
                  <c:v>-4.7086920000000001</c:v>
                </c:pt>
                <c:pt idx="4665">
                  <c:v>-4.7065929999999998</c:v>
                </c:pt>
                <c:pt idx="4666">
                  <c:v>-4.7041370000000002</c:v>
                </c:pt>
                <c:pt idx="4667">
                  <c:v>-4.7013129999999999</c:v>
                </c:pt>
                <c:pt idx="4668">
                  <c:v>-4.6985799999999998</c:v>
                </c:pt>
                <c:pt idx="4669">
                  <c:v>-4.6962080000000004</c:v>
                </c:pt>
                <c:pt idx="4670">
                  <c:v>-4.693549</c:v>
                </c:pt>
                <c:pt idx="4671">
                  <c:v>-4.6905849999999996</c:v>
                </c:pt>
                <c:pt idx="4672">
                  <c:v>-4.687532</c:v>
                </c:pt>
                <c:pt idx="4673">
                  <c:v>-4.6833600000000004</c:v>
                </c:pt>
                <c:pt idx="4674">
                  <c:v>-4.6795479999999996</c:v>
                </c:pt>
                <c:pt idx="4675">
                  <c:v>-4.6756789999999997</c:v>
                </c:pt>
                <c:pt idx="4676">
                  <c:v>-4.672701</c:v>
                </c:pt>
                <c:pt idx="4677">
                  <c:v>-4.6696289999999996</c:v>
                </c:pt>
                <c:pt idx="4678">
                  <c:v>-4.6664120000000002</c:v>
                </c:pt>
                <c:pt idx="4679">
                  <c:v>-4.6636069999999998</c:v>
                </c:pt>
                <c:pt idx="4680">
                  <c:v>-4.6601920000000003</c:v>
                </c:pt>
                <c:pt idx="4681">
                  <c:v>-4.6563670000000004</c:v>
                </c:pt>
                <c:pt idx="4682">
                  <c:v>-4.6525639999999999</c:v>
                </c:pt>
                <c:pt idx="4683">
                  <c:v>-4.6502220000000003</c:v>
                </c:pt>
                <c:pt idx="4684">
                  <c:v>-4.6485279999999998</c:v>
                </c:pt>
                <c:pt idx="4685">
                  <c:v>-4.6452970000000002</c:v>
                </c:pt>
                <c:pt idx="4686">
                  <c:v>-4.642531</c:v>
                </c:pt>
                <c:pt idx="4687">
                  <c:v>-4.6392730000000002</c:v>
                </c:pt>
                <c:pt idx="4688">
                  <c:v>-4.6362170000000003</c:v>
                </c:pt>
                <c:pt idx="4689">
                  <c:v>-4.6330739999999997</c:v>
                </c:pt>
                <c:pt idx="4690">
                  <c:v>-4.6298250000000003</c:v>
                </c:pt>
                <c:pt idx="4691">
                  <c:v>-4.6267659999999999</c:v>
                </c:pt>
                <c:pt idx="4692">
                  <c:v>-4.6242580000000002</c:v>
                </c:pt>
                <c:pt idx="4693">
                  <c:v>-4.6212439999999999</c:v>
                </c:pt>
                <c:pt idx="4694">
                  <c:v>-4.6184620000000001</c:v>
                </c:pt>
                <c:pt idx="4695">
                  <c:v>-4.6161079999999997</c:v>
                </c:pt>
                <c:pt idx="4696">
                  <c:v>-4.6133810000000004</c:v>
                </c:pt>
                <c:pt idx="4697">
                  <c:v>-4.6110069999999999</c:v>
                </c:pt>
                <c:pt idx="4698">
                  <c:v>-4.6084630000000004</c:v>
                </c:pt>
                <c:pt idx="4699">
                  <c:v>-4.6060429999999997</c:v>
                </c:pt>
                <c:pt idx="4700">
                  <c:v>-4.6029340000000003</c:v>
                </c:pt>
                <c:pt idx="4701">
                  <c:v>-4.5998429999999999</c:v>
                </c:pt>
                <c:pt idx="4702">
                  <c:v>-4.5974029999999999</c:v>
                </c:pt>
                <c:pt idx="4703">
                  <c:v>-4.5946509999999998</c:v>
                </c:pt>
                <c:pt idx="4704">
                  <c:v>-4.5913849999999998</c:v>
                </c:pt>
                <c:pt idx="4705">
                  <c:v>-4.5882430000000003</c:v>
                </c:pt>
                <c:pt idx="4706">
                  <c:v>-4.5859949999999996</c:v>
                </c:pt>
                <c:pt idx="4707">
                  <c:v>-4.5837880000000002</c:v>
                </c:pt>
                <c:pt idx="4708">
                  <c:v>-4.5809499999999996</c:v>
                </c:pt>
                <c:pt idx="4709">
                  <c:v>-4.577394</c:v>
                </c:pt>
                <c:pt idx="4710">
                  <c:v>-4.5741569999999996</c:v>
                </c:pt>
                <c:pt idx="4711">
                  <c:v>-4.5708710000000004</c:v>
                </c:pt>
                <c:pt idx="4712">
                  <c:v>-4.5682590000000003</c:v>
                </c:pt>
                <c:pt idx="4713">
                  <c:v>-4.5651419999999998</c:v>
                </c:pt>
                <c:pt idx="4714">
                  <c:v>-4.5616289999999999</c:v>
                </c:pt>
                <c:pt idx="4715">
                  <c:v>-4.558694</c:v>
                </c:pt>
                <c:pt idx="4716">
                  <c:v>-4.5554560000000004</c:v>
                </c:pt>
                <c:pt idx="4717">
                  <c:v>-4.5518679999999998</c:v>
                </c:pt>
                <c:pt idx="4718">
                  <c:v>-4.5489290000000002</c:v>
                </c:pt>
                <c:pt idx="4719">
                  <c:v>-4.5460649999999996</c:v>
                </c:pt>
                <c:pt idx="4720">
                  <c:v>-4.5425950000000004</c:v>
                </c:pt>
                <c:pt idx="4721">
                  <c:v>-4.5394569999999996</c:v>
                </c:pt>
                <c:pt idx="4722">
                  <c:v>-4.5368599999999999</c:v>
                </c:pt>
                <c:pt idx="4723">
                  <c:v>-4.5347609999999996</c:v>
                </c:pt>
                <c:pt idx="4724">
                  <c:v>-4.5327590000000004</c:v>
                </c:pt>
                <c:pt idx="4725">
                  <c:v>-4.5305460000000002</c:v>
                </c:pt>
                <c:pt idx="4726">
                  <c:v>-4.5271999999999997</c:v>
                </c:pt>
                <c:pt idx="4727">
                  <c:v>-4.5245499999999996</c:v>
                </c:pt>
                <c:pt idx="4728">
                  <c:v>-4.5220710000000004</c:v>
                </c:pt>
                <c:pt idx="4729">
                  <c:v>-4.5195650000000001</c:v>
                </c:pt>
                <c:pt idx="4730">
                  <c:v>-4.5168059999999999</c:v>
                </c:pt>
                <c:pt idx="4731">
                  <c:v>-4.5146689999999996</c:v>
                </c:pt>
                <c:pt idx="4732">
                  <c:v>-4.5127740000000003</c:v>
                </c:pt>
                <c:pt idx="4733">
                  <c:v>-4.5102479999999998</c:v>
                </c:pt>
                <c:pt idx="4734">
                  <c:v>-4.5074129999999997</c:v>
                </c:pt>
                <c:pt idx="4735">
                  <c:v>-4.5060989999999999</c:v>
                </c:pt>
                <c:pt idx="4736">
                  <c:v>-4.5036880000000004</c:v>
                </c:pt>
                <c:pt idx="4737">
                  <c:v>-4.5017610000000001</c:v>
                </c:pt>
                <c:pt idx="4738">
                  <c:v>-4.4999789999999997</c:v>
                </c:pt>
                <c:pt idx="4739">
                  <c:v>-4.498094</c:v>
                </c:pt>
                <c:pt idx="4740">
                  <c:v>-4.496016</c:v>
                </c:pt>
                <c:pt idx="4741">
                  <c:v>-4.4949700000000004</c:v>
                </c:pt>
                <c:pt idx="4742">
                  <c:v>-4.4923999999999999</c:v>
                </c:pt>
                <c:pt idx="4743">
                  <c:v>-4.4906490000000003</c:v>
                </c:pt>
                <c:pt idx="4744">
                  <c:v>-4.4892539999999999</c:v>
                </c:pt>
                <c:pt idx="4745">
                  <c:v>-4.4866450000000002</c:v>
                </c:pt>
                <c:pt idx="4746">
                  <c:v>-4.4847539999999997</c:v>
                </c:pt>
                <c:pt idx="4747">
                  <c:v>-4.481833</c:v>
                </c:pt>
                <c:pt idx="4748">
                  <c:v>-4.4794590000000003</c:v>
                </c:pt>
                <c:pt idx="4749">
                  <c:v>-4.476375</c:v>
                </c:pt>
                <c:pt idx="4750">
                  <c:v>-4.473776</c:v>
                </c:pt>
                <c:pt idx="4751">
                  <c:v>-4.4722629999999999</c:v>
                </c:pt>
                <c:pt idx="4752">
                  <c:v>-4.4698989999999998</c:v>
                </c:pt>
                <c:pt idx="4753">
                  <c:v>-4.4674300000000002</c:v>
                </c:pt>
                <c:pt idx="4754">
                  <c:v>-4.4649380000000001</c:v>
                </c:pt>
                <c:pt idx="4755">
                  <c:v>-4.4635499999999997</c:v>
                </c:pt>
                <c:pt idx="4756">
                  <c:v>-4.4616230000000003</c:v>
                </c:pt>
                <c:pt idx="4757">
                  <c:v>-4.4593610000000004</c:v>
                </c:pt>
                <c:pt idx="4758">
                  <c:v>-4.4572440000000002</c:v>
                </c:pt>
                <c:pt idx="4759">
                  <c:v>-4.4556950000000004</c:v>
                </c:pt>
                <c:pt idx="4760">
                  <c:v>-4.4544449999999998</c:v>
                </c:pt>
                <c:pt idx="4761">
                  <c:v>-4.4530789999999998</c:v>
                </c:pt>
                <c:pt idx="4762">
                  <c:v>-4.4507529999999997</c:v>
                </c:pt>
                <c:pt idx="4763">
                  <c:v>-4.4484909999999998</c:v>
                </c:pt>
                <c:pt idx="4764">
                  <c:v>-4.4468649999999998</c:v>
                </c:pt>
                <c:pt idx="4765">
                  <c:v>-4.4456049999999996</c:v>
                </c:pt>
                <c:pt idx="4766">
                  <c:v>-4.4442849999999998</c:v>
                </c:pt>
                <c:pt idx="4767">
                  <c:v>-4.443848</c:v>
                </c:pt>
                <c:pt idx="4768">
                  <c:v>-4.4428780000000003</c:v>
                </c:pt>
                <c:pt idx="4769">
                  <c:v>-4.4409830000000001</c:v>
                </c:pt>
                <c:pt idx="4770">
                  <c:v>-4.4396529999999998</c:v>
                </c:pt>
                <c:pt idx="4771">
                  <c:v>-4.4378039999999999</c:v>
                </c:pt>
                <c:pt idx="4772">
                  <c:v>-4.4364210000000002</c:v>
                </c:pt>
                <c:pt idx="4773">
                  <c:v>-4.4350540000000001</c:v>
                </c:pt>
                <c:pt idx="4774">
                  <c:v>-4.4347750000000001</c:v>
                </c:pt>
                <c:pt idx="4775">
                  <c:v>-4.4337790000000004</c:v>
                </c:pt>
                <c:pt idx="4776">
                  <c:v>-4.4331339999999999</c:v>
                </c:pt>
                <c:pt idx="4777">
                  <c:v>-4.4324130000000004</c:v>
                </c:pt>
                <c:pt idx="4778">
                  <c:v>-4.4317739999999999</c:v>
                </c:pt>
                <c:pt idx="4779">
                  <c:v>-4.4313830000000003</c:v>
                </c:pt>
                <c:pt idx="4780">
                  <c:v>-4.4307489999999996</c:v>
                </c:pt>
                <c:pt idx="4781">
                  <c:v>-4.4299569999999999</c:v>
                </c:pt>
                <c:pt idx="4782">
                  <c:v>-4.4294000000000002</c:v>
                </c:pt>
                <c:pt idx="4783">
                  <c:v>-4.4284330000000001</c:v>
                </c:pt>
                <c:pt idx="4784">
                  <c:v>-4.4275190000000002</c:v>
                </c:pt>
                <c:pt idx="4785">
                  <c:v>-4.4264330000000003</c:v>
                </c:pt>
                <c:pt idx="4786">
                  <c:v>-4.4260840000000004</c:v>
                </c:pt>
                <c:pt idx="4787">
                  <c:v>-4.4249850000000004</c:v>
                </c:pt>
                <c:pt idx="4788">
                  <c:v>-4.4234660000000003</c:v>
                </c:pt>
                <c:pt idx="4789">
                  <c:v>-4.4221199999999996</c:v>
                </c:pt>
                <c:pt idx="4790">
                  <c:v>-4.4211479999999996</c:v>
                </c:pt>
                <c:pt idx="4791">
                  <c:v>-4.4195409999999997</c:v>
                </c:pt>
                <c:pt idx="4792">
                  <c:v>-4.4194620000000002</c:v>
                </c:pt>
                <c:pt idx="4793">
                  <c:v>-4.4188720000000004</c:v>
                </c:pt>
                <c:pt idx="4794">
                  <c:v>-4.4179430000000002</c:v>
                </c:pt>
                <c:pt idx="4795">
                  <c:v>-4.4177679999999997</c:v>
                </c:pt>
                <c:pt idx="4796">
                  <c:v>-4.4174670000000003</c:v>
                </c:pt>
                <c:pt idx="4797">
                  <c:v>-4.4177280000000003</c:v>
                </c:pt>
                <c:pt idx="4798">
                  <c:v>-4.4182649999999999</c:v>
                </c:pt>
                <c:pt idx="4799">
                  <c:v>-4.4181499999999998</c:v>
                </c:pt>
                <c:pt idx="4800">
                  <c:v>-4.4177790000000003</c:v>
                </c:pt>
                <c:pt idx="4801">
                  <c:v>-4.4174629999999997</c:v>
                </c:pt>
                <c:pt idx="4802">
                  <c:v>-4.4173390000000001</c:v>
                </c:pt>
                <c:pt idx="4803">
                  <c:v>-4.4183849999999998</c:v>
                </c:pt>
                <c:pt idx="4804">
                  <c:v>-4.4193749999999996</c:v>
                </c:pt>
                <c:pt idx="4805">
                  <c:v>-4.4196150000000003</c:v>
                </c:pt>
                <c:pt idx="4806">
                  <c:v>-4.4195399999999996</c:v>
                </c:pt>
                <c:pt idx="4807">
                  <c:v>-4.4197670000000002</c:v>
                </c:pt>
                <c:pt idx="4808">
                  <c:v>-4.4205319999999997</c:v>
                </c:pt>
                <c:pt idx="4809">
                  <c:v>-4.4217740000000001</c:v>
                </c:pt>
                <c:pt idx="4810">
                  <c:v>-4.4215309999999999</c:v>
                </c:pt>
                <c:pt idx="4811">
                  <c:v>-4.4225969999999997</c:v>
                </c:pt>
                <c:pt idx="4812">
                  <c:v>-4.4237479999999998</c:v>
                </c:pt>
                <c:pt idx="4813">
                  <c:v>-4.4248279999999998</c:v>
                </c:pt>
                <c:pt idx="4814">
                  <c:v>-4.4255269999999998</c:v>
                </c:pt>
                <c:pt idx="4815">
                  <c:v>-4.4252570000000002</c:v>
                </c:pt>
                <c:pt idx="4816">
                  <c:v>-4.4252589999999996</c:v>
                </c:pt>
                <c:pt idx="4817">
                  <c:v>-4.4260700000000002</c:v>
                </c:pt>
                <c:pt idx="4818">
                  <c:v>-4.4267960000000004</c:v>
                </c:pt>
                <c:pt idx="4819">
                  <c:v>-4.4277749999999996</c:v>
                </c:pt>
                <c:pt idx="4820">
                  <c:v>-4.4295109999999998</c:v>
                </c:pt>
                <c:pt idx="4821">
                  <c:v>-4.4312490000000002</c:v>
                </c:pt>
                <c:pt idx="4822">
                  <c:v>-4.4321669999999997</c:v>
                </c:pt>
                <c:pt idx="4823">
                  <c:v>-4.4338930000000003</c:v>
                </c:pt>
                <c:pt idx="4824">
                  <c:v>-4.4342189999999997</c:v>
                </c:pt>
                <c:pt idx="4825">
                  <c:v>-4.434723</c:v>
                </c:pt>
                <c:pt idx="4826">
                  <c:v>-4.4364780000000001</c:v>
                </c:pt>
                <c:pt idx="4827">
                  <c:v>-4.4372480000000003</c:v>
                </c:pt>
                <c:pt idx="4828">
                  <c:v>-4.4382239999999999</c:v>
                </c:pt>
                <c:pt idx="4829">
                  <c:v>-4.4386469999999996</c:v>
                </c:pt>
                <c:pt idx="4830">
                  <c:v>-4.4402600000000003</c:v>
                </c:pt>
                <c:pt idx="4831">
                  <c:v>-4.4420270000000004</c:v>
                </c:pt>
                <c:pt idx="4832">
                  <c:v>-4.442984</c:v>
                </c:pt>
                <c:pt idx="4833">
                  <c:v>-4.4437759999999997</c:v>
                </c:pt>
                <c:pt idx="4834">
                  <c:v>-4.4454310000000001</c:v>
                </c:pt>
                <c:pt idx="4835">
                  <c:v>-4.447114</c:v>
                </c:pt>
                <c:pt idx="4836">
                  <c:v>-4.4485510000000001</c:v>
                </c:pt>
                <c:pt idx="4837">
                  <c:v>-4.4502459999999999</c:v>
                </c:pt>
                <c:pt idx="4838">
                  <c:v>-4.4519529999999996</c:v>
                </c:pt>
                <c:pt idx="4839">
                  <c:v>-4.454669</c:v>
                </c:pt>
                <c:pt idx="4840">
                  <c:v>-4.4560890000000004</c:v>
                </c:pt>
                <c:pt idx="4841">
                  <c:v>-4.4575310000000004</c:v>
                </c:pt>
                <c:pt idx="4842">
                  <c:v>-4.4589429999999997</c:v>
                </c:pt>
                <c:pt idx="4843">
                  <c:v>-4.4604739999999996</c:v>
                </c:pt>
                <c:pt idx="4844">
                  <c:v>-4.461627</c:v>
                </c:pt>
                <c:pt idx="4845">
                  <c:v>-4.4635949999999998</c:v>
                </c:pt>
                <c:pt idx="4846">
                  <c:v>-4.4649390000000002</c:v>
                </c:pt>
                <c:pt idx="4847">
                  <c:v>-4.4663199999999996</c:v>
                </c:pt>
                <c:pt idx="4848">
                  <c:v>-4.4675989999999999</c:v>
                </c:pt>
                <c:pt idx="4849">
                  <c:v>-4.4699949999999999</c:v>
                </c:pt>
                <c:pt idx="4850">
                  <c:v>-4.4727800000000002</c:v>
                </c:pt>
                <c:pt idx="4851">
                  <c:v>-4.4743300000000001</c:v>
                </c:pt>
                <c:pt idx="4852">
                  <c:v>-4.475835</c:v>
                </c:pt>
                <c:pt idx="4853">
                  <c:v>-4.4775770000000001</c:v>
                </c:pt>
                <c:pt idx="4854">
                  <c:v>-4.478993</c:v>
                </c:pt>
                <c:pt idx="4855">
                  <c:v>-4.4811240000000003</c:v>
                </c:pt>
                <c:pt idx="4856">
                  <c:v>-4.483193</c:v>
                </c:pt>
                <c:pt idx="4857">
                  <c:v>-4.4845170000000003</c:v>
                </c:pt>
                <c:pt idx="4858">
                  <c:v>-4.4854500000000002</c:v>
                </c:pt>
                <c:pt idx="4859">
                  <c:v>-4.4871160000000003</c:v>
                </c:pt>
                <c:pt idx="4860">
                  <c:v>-4.4891319999999997</c:v>
                </c:pt>
                <c:pt idx="4861">
                  <c:v>-4.4905710000000001</c:v>
                </c:pt>
                <c:pt idx="4862">
                  <c:v>-4.4915880000000001</c:v>
                </c:pt>
                <c:pt idx="4863">
                  <c:v>-4.4933759999999996</c:v>
                </c:pt>
                <c:pt idx="4864">
                  <c:v>-4.4956420000000001</c:v>
                </c:pt>
                <c:pt idx="4865">
                  <c:v>-4.4977029999999996</c:v>
                </c:pt>
                <c:pt idx="4866">
                  <c:v>-4.4998529999999999</c:v>
                </c:pt>
                <c:pt idx="4867">
                  <c:v>-4.5012840000000001</c:v>
                </c:pt>
                <c:pt idx="4868">
                  <c:v>-4.502065</c:v>
                </c:pt>
                <c:pt idx="4869">
                  <c:v>-4.5026159999999997</c:v>
                </c:pt>
                <c:pt idx="4870">
                  <c:v>-4.5039389999999999</c:v>
                </c:pt>
                <c:pt idx="4871">
                  <c:v>-4.5059069999999997</c:v>
                </c:pt>
                <c:pt idx="4872">
                  <c:v>-4.5077040000000004</c:v>
                </c:pt>
                <c:pt idx="4873">
                  <c:v>-4.5089430000000004</c:v>
                </c:pt>
                <c:pt idx="4874">
                  <c:v>-4.5112940000000004</c:v>
                </c:pt>
                <c:pt idx="4875">
                  <c:v>-4.5134699999999999</c:v>
                </c:pt>
                <c:pt idx="4876">
                  <c:v>-4.5147529999999998</c:v>
                </c:pt>
                <c:pt idx="4877">
                  <c:v>-4.5160669999999996</c:v>
                </c:pt>
                <c:pt idx="4878">
                  <c:v>-4.5174989999999999</c:v>
                </c:pt>
                <c:pt idx="4879">
                  <c:v>-4.5188199999999998</c:v>
                </c:pt>
                <c:pt idx="4880">
                  <c:v>-4.5188259999999998</c:v>
                </c:pt>
                <c:pt idx="4881">
                  <c:v>-4.5203430000000004</c:v>
                </c:pt>
                <c:pt idx="4882">
                  <c:v>-4.5220359999999999</c:v>
                </c:pt>
                <c:pt idx="4883">
                  <c:v>-4.5236809999999998</c:v>
                </c:pt>
                <c:pt idx="4884">
                  <c:v>-4.5255109999999998</c:v>
                </c:pt>
                <c:pt idx="4885">
                  <c:v>-4.5264290000000003</c:v>
                </c:pt>
                <c:pt idx="4886">
                  <c:v>-4.5267879999999998</c:v>
                </c:pt>
                <c:pt idx="4887">
                  <c:v>-4.5276740000000002</c:v>
                </c:pt>
                <c:pt idx="4888">
                  <c:v>-4.528308</c:v>
                </c:pt>
                <c:pt idx="4889">
                  <c:v>-4.528543</c:v>
                </c:pt>
                <c:pt idx="4890">
                  <c:v>-4.5301070000000001</c:v>
                </c:pt>
                <c:pt idx="4891">
                  <c:v>-4.5318579999999997</c:v>
                </c:pt>
                <c:pt idx="4892">
                  <c:v>-4.5328039999999996</c:v>
                </c:pt>
                <c:pt idx="4893">
                  <c:v>-4.5337509999999996</c:v>
                </c:pt>
                <c:pt idx="4894">
                  <c:v>-4.5355369999999997</c:v>
                </c:pt>
                <c:pt idx="4895">
                  <c:v>-4.5371889999999997</c:v>
                </c:pt>
                <c:pt idx="4896">
                  <c:v>-4.5397829999999999</c:v>
                </c:pt>
                <c:pt idx="4897">
                  <c:v>-4.5411489999999999</c:v>
                </c:pt>
                <c:pt idx="4898">
                  <c:v>-4.5415729999999996</c:v>
                </c:pt>
                <c:pt idx="4899">
                  <c:v>-4.5419989999999997</c:v>
                </c:pt>
                <c:pt idx="4900">
                  <c:v>-4.5422039999999999</c:v>
                </c:pt>
                <c:pt idx="4901">
                  <c:v>-4.5423910000000003</c:v>
                </c:pt>
                <c:pt idx="4902">
                  <c:v>-4.5432870000000003</c:v>
                </c:pt>
                <c:pt idx="4903">
                  <c:v>-4.5439970000000001</c:v>
                </c:pt>
                <c:pt idx="4904">
                  <c:v>-4.5454499999999998</c:v>
                </c:pt>
                <c:pt idx="4905">
                  <c:v>-4.5462379999999998</c:v>
                </c:pt>
                <c:pt idx="4906">
                  <c:v>-4.5468890000000002</c:v>
                </c:pt>
                <c:pt idx="4907">
                  <c:v>-4.5480809999999998</c:v>
                </c:pt>
                <c:pt idx="4908">
                  <c:v>-4.5494690000000002</c:v>
                </c:pt>
                <c:pt idx="4909">
                  <c:v>-4.5507270000000002</c:v>
                </c:pt>
                <c:pt idx="4910">
                  <c:v>-4.5519040000000004</c:v>
                </c:pt>
                <c:pt idx="4911">
                  <c:v>-4.5529570000000001</c:v>
                </c:pt>
                <c:pt idx="4912">
                  <c:v>-4.5539620000000003</c:v>
                </c:pt>
                <c:pt idx="4913">
                  <c:v>-4.5545080000000002</c:v>
                </c:pt>
                <c:pt idx="4914">
                  <c:v>-4.5551880000000002</c:v>
                </c:pt>
                <c:pt idx="4915">
                  <c:v>-4.5561470000000002</c:v>
                </c:pt>
                <c:pt idx="4916">
                  <c:v>-4.5567510000000002</c:v>
                </c:pt>
                <c:pt idx="4917">
                  <c:v>-4.5578060000000002</c:v>
                </c:pt>
                <c:pt idx="4918">
                  <c:v>-4.5591090000000003</c:v>
                </c:pt>
                <c:pt idx="4919">
                  <c:v>-4.5609909999999996</c:v>
                </c:pt>
                <c:pt idx="4920">
                  <c:v>-4.5623279999999999</c:v>
                </c:pt>
                <c:pt idx="4921">
                  <c:v>-4.5630980000000001</c:v>
                </c:pt>
                <c:pt idx="4922">
                  <c:v>-4.5638920000000001</c:v>
                </c:pt>
                <c:pt idx="4923">
                  <c:v>-4.5647539999999998</c:v>
                </c:pt>
                <c:pt idx="4924">
                  <c:v>-4.5646190000000004</c:v>
                </c:pt>
                <c:pt idx="4925">
                  <c:v>-4.5642529999999999</c:v>
                </c:pt>
                <c:pt idx="4926">
                  <c:v>-4.564425</c:v>
                </c:pt>
                <c:pt idx="4927">
                  <c:v>-4.5658159999999999</c:v>
                </c:pt>
                <c:pt idx="4928">
                  <c:v>-4.5669449999999996</c:v>
                </c:pt>
                <c:pt idx="4929">
                  <c:v>-4.5676259999999997</c:v>
                </c:pt>
                <c:pt idx="4930">
                  <c:v>-4.5689630000000001</c:v>
                </c:pt>
                <c:pt idx="4931">
                  <c:v>-4.5696099999999999</c:v>
                </c:pt>
                <c:pt idx="4932">
                  <c:v>-4.5696409999999998</c:v>
                </c:pt>
                <c:pt idx="4933">
                  <c:v>-4.5706009999999999</c:v>
                </c:pt>
                <c:pt idx="4934">
                  <c:v>-4.5716479999999997</c:v>
                </c:pt>
                <c:pt idx="4935">
                  <c:v>-4.572546</c:v>
                </c:pt>
                <c:pt idx="4936">
                  <c:v>-4.573442</c:v>
                </c:pt>
                <c:pt idx="4937">
                  <c:v>-4.5742469999999997</c:v>
                </c:pt>
                <c:pt idx="4938">
                  <c:v>-4.5753510000000004</c:v>
                </c:pt>
                <c:pt idx="4939">
                  <c:v>-4.5761190000000003</c:v>
                </c:pt>
                <c:pt idx="4940">
                  <c:v>-4.5763959999999999</c:v>
                </c:pt>
                <c:pt idx="4941">
                  <c:v>-4.5765219999999998</c:v>
                </c:pt>
                <c:pt idx="4942">
                  <c:v>-4.5775620000000004</c:v>
                </c:pt>
                <c:pt idx="4943">
                  <c:v>-4.5784580000000004</c:v>
                </c:pt>
                <c:pt idx="4944">
                  <c:v>-4.5788080000000004</c:v>
                </c:pt>
                <c:pt idx="4945">
                  <c:v>-4.5791940000000002</c:v>
                </c:pt>
                <c:pt idx="4946">
                  <c:v>-4.5787990000000001</c:v>
                </c:pt>
                <c:pt idx="4947">
                  <c:v>-4.5795760000000003</c:v>
                </c:pt>
                <c:pt idx="4948">
                  <c:v>-4.5809620000000004</c:v>
                </c:pt>
                <c:pt idx="4949">
                  <c:v>-4.5816670000000004</c:v>
                </c:pt>
                <c:pt idx="4950">
                  <c:v>-4.5822659999999997</c:v>
                </c:pt>
                <c:pt idx="4951">
                  <c:v>-4.584041</c:v>
                </c:pt>
                <c:pt idx="4952">
                  <c:v>-4.5846689999999999</c:v>
                </c:pt>
                <c:pt idx="4953">
                  <c:v>-4.5850770000000001</c:v>
                </c:pt>
                <c:pt idx="4954">
                  <c:v>-4.5854239999999997</c:v>
                </c:pt>
                <c:pt idx="4955">
                  <c:v>-4.5853729999999997</c:v>
                </c:pt>
                <c:pt idx="4956">
                  <c:v>-4.5856009999999996</c:v>
                </c:pt>
                <c:pt idx="4957">
                  <c:v>-4.5860909999999997</c:v>
                </c:pt>
                <c:pt idx="4958">
                  <c:v>-4.5866429999999996</c:v>
                </c:pt>
                <c:pt idx="4959">
                  <c:v>-4.586678</c:v>
                </c:pt>
                <c:pt idx="4960">
                  <c:v>-4.5863459999999998</c:v>
                </c:pt>
                <c:pt idx="4961">
                  <c:v>-4.5867509999999996</c:v>
                </c:pt>
                <c:pt idx="4962">
                  <c:v>-4.5877080000000001</c:v>
                </c:pt>
                <c:pt idx="4963">
                  <c:v>-4.5883250000000002</c:v>
                </c:pt>
                <c:pt idx="4964">
                  <c:v>-4.5886649999999998</c:v>
                </c:pt>
                <c:pt idx="4965">
                  <c:v>-4.5891710000000003</c:v>
                </c:pt>
                <c:pt idx="4966">
                  <c:v>-4.5899089999999996</c:v>
                </c:pt>
                <c:pt idx="4967">
                  <c:v>-4.5902139999999996</c:v>
                </c:pt>
                <c:pt idx="4968">
                  <c:v>-4.5906950000000002</c:v>
                </c:pt>
                <c:pt idx="4969">
                  <c:v>-4.5909839999999997</c:v>
                </c:pt>
                <c:pt idx="4970">
                  <c:v>-4.5906650000000004</c:v>
                </c:pt>
                <c:pt idx="4971">
                  <c:v>-4.5907049999999998</c:v>
                </c:pt>
                <c:pt idx="4972">
                  <c:v>-4.5911</c:v>
                </c:pt>
                <c:pt idx="4973">
                  <c:v>-4.5917539999999999</c:v>
                </c:pt>
                <c:pt idx="4974">
                  <c:v>-4.5923189999999998</c:v>
                </c:pt>
                <c:pt idx="4975">
                  <c:v>-4.5928360000000001</c:v>
                </c:pt>
                <c:pt idx="4976">
                  <c:v>-4.593</c:v>
                </c:pt>
                <c:pt idx="4977">
                  <c:v>-4.5929399999999996</c:v>
                </c:pt>
                <c:pt idx="4978">
                  <c:v>-4.5936589999999997</c:v>
                </c:pt>
                <c:pt idx="4979">
                  <c:v>-4.5946150000000001</c:v>
                </c:pt>
                <c:pt idx="4980">
                  <c:v>-4.5952960000000003</c:v>
                </c:pt>
                <c:pt idx="4981">
                  <c:v>-4.595631</c:v>
                </c:pt>
                <c:pt idx="4982">
                  <c:v>-4.5962829999999997</c:v>
                </c:pt>
                <c:pt idx="4983">
                  <c:v>-4.5962339999999999</c:v>
                </c:pt>
                <c:pt idx="4984">
                  <c:v>-4.5956789999999996</c:v>
                </c:pt>
                <c:pt idx="4985">
                  <c:v>-4.595923</c:v>
                </c:pt>
                <c:pt idx="4986">
                  <c:v>-4.5971330000000004</c:v>
                </c:pt>
                <c:pt idx="4987">
                  <c:v>-4.5983660000000004</c:v>
                </c:pt>
                <c:pt idx="4988">
                  <c:v>-4.5984160000000003</c:v>
                </c:pt>
                <c:pt idx="4989">
                  <c:v>-4.5987010000000001</c:v>
                </c:pt>
                <c:pt idx="4990">
                  <c:v>-4.5990859999999998</c:v>
                </c:pt>
                <c:pt idx="4991">
                  <c:v>-4.5995780000000002</c:v>
                </c:pt>
                <c:pt idx="4992">
                  <c:v>-4.5995809999999997</c:v>
                </c:pt>
                <c:pt idx="4993">
                  <c:v>-4.5990630000000001</c:v>
                </c:pt>
                <c:pt idx="4994">
                  <c:v>-4.599405</c:v>
                </c:pt>
                <c:pt idx="4995">
                  <c:v>-4.5997529999999998</c:v>
                </c:pt>
                <c:pt idx="4996">
                  <c:v>-4.5994950000000001</c:v>
                </c:pt>
                <c:pt idx="4997">
                  <c:v>-4.5989120000000003</c:v>
                </c:pt>
                <c:pt idx="4998">
                  <c:v>-4.5984420000000004</c:v>
                </c:pt>
                <c:pt idx="4999">
                  <c:v>-4.5989630000000004</c:v>
                </c:pt>
                <c:pt idx="5000">
                  <c:v>-4.5995939999999997</c:v>
                </c:pt>
                <c:pt idx="5001">
                  <c:v>-4.5993430000000002</c:v>
                </c:pt>
                <c:pt idx="5002">
                  <c:v>-4.5993130000000004</c:v>
                </c:pt>
                <c:pt idx="5003">
                  <c:v>-4.5998580000000002</c:v>
                </c:pt>
                <c:pt idx="5004">
                  <c:v>-4.6005479999999999</c:v>
                </c:pt>
                <c:pt idx="5005">
                  <c:v>-4.6015870000000003</c:v>
                </c:pt>
                <c:pt idx="5006">
                  <c:v>-4.6021029999999996</c:v>
                </c:pt>
                <c:pt idx="5007">
                  <c:v>-4.6020890000000003</c:v>
                </c:pt>
                <c:pt idx="5008">
                  <c:v>-4.601502</c:v>
                </c:pt>
                <c:pt idx="5009">
                  <c:v>-4.6011699999999998</c:v>
                </c:pt>
                <c:pt idx="5010">
                  <c:v>-4.6009609999999999</c:v>
                </c:pt>
                <c:pt idx="5011">
                  <c:v>-4.6001989999999999</c:v>
                </c:pt>
                <c:pt idx="5012">
                  <c:v>-4.5993630000000003</c:v>
                </c:pt>
                <c:pt idx="5013">
                  <c:v>-4.5992730000000002</c:v>
                </c:pt>
                <c:pt idx="5014">
                  <c:v>-4.5990180000000001</c:v>
                </c:pt>
                <c:pt idx="5015">
                  <c:v>-4.5979349999999997</c:v>
                </c:pt>
                <c:pt idx="5016">
                  <c:v>-4.5971190000000002</c:v>
                </c:pt>
                <c:pt idx="5017">
                  <c:v>-4.5965069999999999</c:v>
                </c:pt>
                <c:pt idx="5018">
                  <c:v>-4.5964929999999997</c:v>
                </c:pt>
                <c:pt idx="5019">
                  <c:v>-4.5966769999999997</c:v>
                </c:pt>
                <c:pt idx="5020">
                  <c:v>-4.5964939999999999</c:v>
                </c:pt>
                <c:pt idx="5021">
                  <c:v>-4.5962639999999997</c:v>
                </c:pt>
                <c:pt idx="5022">
                  <c:v>-4.5961319999999999</c:v>
                </c:pt>
                <c:pt idx="5023">
                  <c:v>-4.5958519999999998</c:v>
                </c:pt>
                <c:pt idx="5024">
                  <c:v>-4.5955409999999999</c:v>
                </c:pt>
                <c:pt idx="5025">
                  <c:v>-4.5954819999999996</c:v>
                </c:pt>
                <c:pt idx="5026">
                  <c:v>-4.5956190000000001</c:v>
                </c:pt>
                <c:pt idx="5027">
                  <c:v>-4.5955859999999999</c:v>
                </c:pt>
                <c:pt idx="5028">
                  <c:v>-4.5947449999999996</c:v>
                </c:pt>
                <c:pt idx="5029">
                  <c:v>-4.5934660000000003</c:v>
                </c:pt>
                <c:pt idx="5030">
                  <c:v>-4.5921079999999996</c:v>
                </c:pt>
                <c:pt idx="5031">
                  <c:v>-4.5906840000000004</c:v>
                </c:pt>
                <c:pt idx="5032">
                  <c:v>-4.5891799999999998</c:v>
                </c:pt>
                <c:pt idx="5033">
                  <c:v>-4.5886480000000001</c:v>
                </c:pt>
                <c:pt idx="5034">
                  <c:v>-4.5886610000000001</c:v>
                </c:pt>
                <c:pt idx="5035">
                  <c:v>-4.5883130000000003</c:v>
                </c:pt>
                <c:pt idx="5036">
                  <c:v>-4.5875940000000002</c:v>
                </c:pt>
                <c:pt idx="5037">
                  <c:v>-4.5866420000000003</c:v>
                </c:pt>
                <c:pt idx="5038">
                  <c:v>-4.5864269999999996</c:v>
                </c:pt>
                <c:pt idx="5039">
                  <c:v>-4.5861049999999999</c:v>
                </c:pt>
                <c:pt idx="5040">
                  <c:v>-4.585629</c:v>
                </c:pt>
                <c:pt idx="5041">
                  <c:v>-4.585521</c:v>
                </c:pt>
                <c:pt idx="5042">
                  <c:v>-4.5852979999999999</c:v>
                </c:pt>
                <c:pt idx="5043">
                  <c:v>-4.585318</c:v>
                </c:pt>
                <c:pt idx="5044">
                  <c:v>-4.5847910000000001</c:v>
                </c:pt>
                <c:pt idx="5045">
                  <c:v>-4.5841640000000003</c:v>
                </c:pt>
                <c:pt idx="5046">
                  <c:v>-4.584301</c:v>
                </c:pt>
                <c:pt idx="5047">
                  <c:v>-4.5846739999999997</c:v>
                </c:pt>
                <c:pt idx="5048">
                  <c:v>-4.5848110000000002</c:v>
                </c:pt>
                <c:pt idx="5049">
                  <c:v>-4.584187</c:v>
                </c:pt>
                <c:pt idx="5050">
                  <c:v>-4.5831379999999999</c:v>
                </c:pt>
                <c:pt idx="5051">
                  <c:v>-4.5828889999999998</c:v>
                </c:pt>
                <c:pt idx="5052">
                  <c:v>-4.5828139999999999</c:v>
                </c:pt>
                <c:pt idx="5053">
                  <c:v>-4.5820980000000002</c:v>
                </c:pt>
                <c:pt idx="5054">
                  <c:v>-4.5812410000000003</c:v>
                </c:pt>
                <c:pt idx="5055">
                  <c:v>-4.5805749999999996</c:v>
                </c:pt>
                <c:pt idx="5056">
                  <c:v>-4.5802740000000002</c:v>
                </c:pt>
                <c:pt idx="5057">
                  <c:v>-4.579955</c:v>
                </c:pt>
                <c:pt idx="5058">
                  <c:v>-4.5796970000000004</c:v>
                </c:pt>
                <c:pt idx="5059">
                  <c:v>-4.5801049999999996</c:v>
                </c:pt>
                <c:pt idx="5060">
                  <c:v>-4.5800109999999998</c:v>
                </c:pt>
                <c:pt idx="5061">
                  <c:v>-4.5795180000000002</c:v>
                </c:pt>
                <c:pt idx="5062">
                  <c:v>-4.5789730000000004</c:v>
                </c:pt>
                <c:pt idx="5063">
                  <c:v>-4.5787409999999999</c:v>
                </c:pt>
                <c:pt idx="5064">
                  <c:v>-4.5786379999999998</c:v>
                </c:pt>
                <c:pt idx="5065">
                  <c:v>-4.5790680000000004</c:v>
                </c:pt>
                <c:pt idx="5066">
                  <c:v>-4.5794889999999997</c:v>
                </c:pt>
                <c:pt idx="5067">
                  <c:v>-4.5794480000000002</c:v>
                </c:pt>
                <c:pt idx="5068">
                  <c:v>-4.5789439999999999</c:v>
                </c:pt>
                <c:pt idx="5069">
                  <c:v>-4.5781429999999999</c:v>
                </c:pt>
                <c:pt idx="5070">
                  <c:v>-4.5776709999999996</c:v>
                </c:pt>
                <c:pt idx="5071">
                  <c:v>-4.5769260000000003</c:v>
                </c:pt>
                <c:pt idx="5072">
                  <c:v>-4.5756519999999998</c:v>
                </c:pt>
                <c:pt idx="5073">
                  <c:v>-4.575291</c:v>
                </c:pt>
                <c:pt idx="5074">
                  <c:v>-4.574878</c:v>
                </c:pt>
                <c:pt idx="5075">
                  <c:v>-4.574789</c:v>
                </c:pt>
                <c:pt idx="5076">
                  <c:v>-4.574846</c:v>
                </c:pt>
                <c:pt idx="5077">
                  <c:v>-4.5743850000000004</c:v>
                </c:pt>
                <c:pt idx="5078">
                  <c:v>-4.573658</c:v>
                </c:pt>
                <c:pt idx="5079">
                  <c:v>-4.5733680000000003</c:v>
                </c:pt>
                <c:pt idx="5080">
                  <c:v>-4.5735229999999998</c:v>
                </c:pt>
                <c:pt idx="5081">
                  <c:v>-4.5737829999999997</c:v>
                </c:pt>
                <c:pt idx="5082">
                  <c:v>-4.5747289999999996</c:v>
                </c:pt>
                <c:pt idx="5083">
                  <c:v>-4.5750460000000004</c:v>
                </c:pt>
                <c:pt idx="5084">
                  <c:v>-4.5745279999999999</c:v>
                </c:pt>
                <c:pt idx="5085">
                  <c:v>-4.5743809999999998</c:v>
                </c:pt>
                <c:pt idx="5086">
                  <c:v>-4.5733750000000004</c:v>
                </c:pt>
                <c:pt idx="5087">
                  <c:v>-4.5725959999999999</c:v>
                </c:pt>
                <c:pt idx="5088">
                  <c:v>-4.5718610000000002</c:v>
                </c:pt>
                <c:pt idx="5089">
                  <c:v>-4.5718120000000004</c:v>
                </c:pt>
                <c:pt idx="5090">
                  <c:v>-4.5713980000000003</c:v>
                </c:pt>
                <c:pt idx="5091">
                  <c:v>-4.5697999999999999</c:v>
                </c:pt>
                <c:pt idx="5092">
                  <c:v>-4.5688849999999999</c:v>
                </c:pt>
                <c:pt idx="5093">
                  <c:v>-4.5687889999999998</c:v>
                </c:pt>
                <c:pt idx="5094">
                  <c:v>-4.5684529999999999</c:v>
                </c:pt>
                <c:pt idx="5095">
                  <c:v>-4.5679069999999999</c:v>
                </c:pt>
                <c:pt idx="5096">
                  <c:v>-4.5666779999999996</c:v>
                </c:pt>
                <c:pt idx="5097">
                  <c:v>-4.5653870000000003</c:v>
                </c:pt>
                <c:pt idx="5098">
                  <c:v>-4.5646500000000003</c:v>
                </c:pt>
                <c:pt idx="5099">
                  <c:v>-4.5636320000000001</c:v>
                </c:pt>
                <c:pt idx="5100">
                  <c:v>-4.5628399999999996</c:v>
                </c:pt>
                <c:pt idx="5101">
                  <c:v>-4.5622059999999998</c:v>
                </c:pt>
                <c:pt idx="5102">
                  <c:v>-4.561013</c:v>
                </c:pt>
                <c:pt idx="5103">
                  <c:v>-4.5603879999999997</c:v>
                </c:pt>
                <c:pt idx="5104">
                  <c:v>-4.5598080000000003</c:v>
                </c:pt>
                <c:pt idx="5105">
                  <c:v>-4.5586190000000002</c:v>
                </c:pt>
                <c:pt idx="5106">
                  <c:v>-4.5572879999999998</c:v>
                </c:pt>
                <c:pt idx="5107">
                  <c:v>-4.5569699999999997</c:v>
                </c:pt>
                <c:pt idx="5108">
                  <c:v>-4.5563750000000001</c:v>
                </c:pt>
                <c:pt idx="5109">
                  <c:v>-4.555129</c:v>
                </c:pt>
                <c:pt idx="5110">
                  <c:v>-4.5546410000000002</c:v>
                </c:pt>
                <c:pt idx="5111">
                  <c:v>-4.5547069999999996</c:v>
                </c:pt>
                <c:pt idx="5112">
                  <c:v>-4.5545220000000004</c:v>
                </c:pt>
                <c:pt idx="5113">
                  <c:v>-4.5537770000000002</c:v>
                </c:pt>
                <c:pt idx="5114">
                  <c:v>-4.5529089999999997</c:v>
                </c:pt>
                <c:pt idx="5115">
                  <c:v>-4.5519189999999998</c:v>
                </c:pt>
                <c:pt idx="5116">
                  <c:v>-4.5515499999999998</c:v>
                </c:pt>
                <c:pt idx="5117">
                  <c:v>-4.5514099999999997</c:v>
                </c:pt>
                <c:pt idx="5118">
                  <c:v>-4.5512569999999997</c:v>
                </c:pt>
                <c:pt idx="5119">
                  <c:v>-4.5502050000000001</c:v>
                </c:pt>
                <c:pt idx="5120">
                  <c:v>-4.5499479999999997</c:v>
                </c:pt>
                <c:pt idx="5121">
                  <c:v>-4.5495780000000003</c:v>
                </c:pt>
                <c:pt idx="5122">
                  <c:v>-4.5507099999999996</c:v>
                </c:pt>
                <c:pt idx="5123">
                  <c:v>-4.5495960000000002</c:v>
                </c:pt>
                <c:pt idx="5124">
                  <c:v>-4.5495859999999997</c:v>
                </c:pt>
                <c:pt idx="5125">
                  <c:v>-4.5480479999999996</c:v>
                </c:pt>
                <c:pt idx="5126">
                  <c:v>-4.5470740000000003</c:v>
                </c:pt>
                <c:pt idx="5127">
                  <c:v>-4.5458059999999998</c:v>
                </c:pt>
                <c:pt idx="5128">
                  <c:v>-4.5453250000000001</c:v>
                </c:pt>
                <c:pt idx="5129">
                  <c:v>-4.5449210000000004</c:v>
                </c:pt>
                <c:pt idx="5130">
                  <c:v>-4.5447959999999998</c:v>
                </c:pt>
                <c:pt idx="5131">
                  <c:v>-4.5441159999999998</c:v>
                </c:pt>
                <c:pt idx="5132">
                  <c:v>-4.5436500000000004</c:v>
                </c:pt>
                <c:pt idx="5133">
                  <c:v>-4.543323</c:v>
                </c:pt>
                <c:pt idx="5134">
                  <c:v>-4.5428699999999997</c:v>
                </c:pt>
                <c:pt idx="5135">
                  <c:v>-4.5414060000000003</c:v>
                </c:pt>
                <c:pt idx="5136">
                  <c:v>-4.5409699999999997</c:v>
                </c:pt>
                <c:pt idx="5137">
                  <c:v>-4.5411000000000001</c:v>
                </c:pt>
                <c:pt idx="5138">
                  <c:v>-4.540959</c:v>
                </c:pt>
                <c:pt idx="5139">
                  <c:v>-4.5394249999999996</c:v>
                </c:pt>
                <c:pt idx="5140">
                  <c:v>-4.5375969999999999</c:v>
                </c:pt>
                <c:pt idx="5141">
                  <c:v>-4.5376329999999996</c:v>
                </c:pt>
                <c:pt idx="5142">
                  <c:v>-4.5373429999999999</c:v>
                </c:pt>
                <c:pt idx="5143">
                  <c:v>-4.5359340000000001</c:v>
                </c:pt>
                <c:pt idx="5144">
                  <c:v>-4.5347749999999998</c:v>
                </c:pt>
                <c:pt idx="5145">
                  <c:v>-4.5336999999999996</c:v>
                </c:pt>
                <c:pt idx="5146">
                  <c:v>-4.5325470000000001</c:v>
                </c:pt>
                <c:pt idx="5147">
                  <c:v>-4.5327070000000003</c:v>
                </c:pt>
                <c:pt idx="5148">
                  <c:v>-4.5309569999999999</c:v>
                </c:pt>
                <c:pt idx="5149">
                  <c:v>-4.5301460000000002</c:v>
                </c:pt>
                <c:pt idx="5150">
                  <c:v>-4.5299469999999999</c:v>
                </c:pt>
                <c:pt idx="5151">
                  <c:v>-4.5301689999999999</c:v>
                </c:pt>
                <c:pt idx="5152">
                  <c:v>-4.5297340000000004</c:v>
                </c:pt>
                <c:pt idx="5153">
                  <c:v>-4.529045</c:v>
                </c:pt>
                <c:pt idx="5154">
                  <c:v>-4.5291040000000002</c:v>
                </c:pt>
                <c:pt idx="5155">
                  <c:v>-4.5292070000000004</c:v>
                </c:pt>
                <c:pt idx="5156">
                  <c:v>-4.5293950000000001</c:v>
                </c:pt>
                <c:pt idx="5157">
                  <c:v>-4.528975</c:v>
                </c:pt>
                <c:pt idx="5158">
                  <c:v>-4.5277390000000004</c:v>
                </c:pt>
                <c:pt idx="5159">
                  <c:v>-4.5272569999999996</c:v>
                </c:pt>
                <c:pt idx="5160">
                  <c:v>-4.5253119999999996</c:v>
                </c:pt>
                <c:pt idx="5161">
                  <c:v>-4.524438</c:v>
                </c:pt>
                <c:pt idx="5162">
                  <c:v>-4.5240470000000004</c:v>
                </c:pt>
                <c:pt idx="5163">
                  <c:v>-4.5235810000000001</c:v>
                </c:pt>
                <c:pt idx="5164">
                  <c:v>-4.521833</c:v>
                </c:pt>
                <c:pt idx="5165">
                  <c:v>-4.5219760000000004</c:v>
                </c:pt>
                <c:pt idx="5166">
                  <c:v>-4.5205799999999998</c:v>
                </c:pt>
                <c:pt idx="5167">
                  <c:v>-4.5191220000000003</c:v>
                </c:pt>
                <c:pt idx="5168">
                  <c:v>-4.5182779999999996</c:v>
                </c:pt>
                <c:pt idx="5169">
                  <c:v>-4.5181480000000001</c:v>
                </c:pt>
                <c:pt idx="5170">
                  <c:v>-4.5181459999999998</c:v>
                </c:pt>
                <c:pt idx="5171">
                  <c:v>-4.5175580000000002</c:v>
                </c:pt>
                <c:pt idx="5172">
                  <c:v>-4.5170899999999996</c:v>
                </c:pt>
                <c:pt idx="5173">
                  <c:v>-4.5174789999999998</c:v>
                </c:pt>
                <c:pt idx="5174">
                  <c:v>-4.5173009999999998</c:v>
                </c:pt>
                <c:pt idx="5175">
                  <c:v>-4.5179520000000002</c:v>
                </c:pt>
                <c:pt idx="5176">
                  <c:v>-4.51769</c:v>
                </c:pt>
                <c:pt idx="5177">
                  <c:v>-4.5181760000000004</c:v>
                </c:pt>
                <c:pt idx="5178">
                  <c:v>-4.5174159999999999</c:v>
                </c:pt>
                <c:pt idx="5179">
                  <c:v>-4.5172970000000001</c:v>
                </c:pt>
                <c:pt idx="5180">
                  <c:v>-4.5164949999999999</c:v>
                </c:pt>
                <c:pt idx="5181">
                  <c:v>-4.5164720000000003</c:v>
                </c:pt>
                <c:pt idx="5182">
                  <c:v>-4.5166760000000004</c:v>
                </c:pt>
                <c:pt idx="5183">
                  <c:v>-4.5162409999999999</c:v>
                </c:pt>
                <c:pt idx="5184">
                  <c:v>-4.5164400000000002</c:v>
                </c:pt>
                <c:pt idx="5185">
                  <c:v>-4.5168569999999999</c:v>
                </c:pt>
                <c:pt idx="5186">
                  <c:v>-4.5172530000000002</c:v>
                </c:pt>
                <c:pt idx="5187">
                  <c:v>-4.5169079999999999</c:v>
                </c:pt>
                <c:pt idx="5188">
                  <c:v>-4.5161059999999997</c:v>
                </c:pt>
                <c:pt idx="5189">
                  <c:v>-4.516953</c:v>
                </c:pt>
                <c:pt idx="5190">
                  <c:v>-4.5183819999999999</c:v>
                </c:pt>
                <c:pt idx="5191">
                  <c:v>-4.5182989999999998</c:v>
                </c:pt>
                <c:pt idx="5192">
                  <c:v>-4.5183549999999997</c:v>
                </c:pt>
                <c:pt idx="5193">
                  <c:v>-4.5195210000000001</c:v>
                </c:pt>
                <c:pt idx="5194">
                  <c:v>-4.5200909999999999</c:v>
                </c:pt>
                <c:pt idx="5195">
                  <c:v>-4.5206039999999996</c:v>
                </c:pt>
                <c:pt idx="5196">
                  <c:v>-4.5223639999999996</c:v>
                </c:pt>
                <c:pt idx="5197">
                  <c:v>-4.5216219999999998</c:v>
                </c:pt>
                <c:pt idx="5198">
                  <c:v>-4.5223329999999997</c:v>
                </c:pt>
                <c:pt idx="5199">
                  <c:v>-4.523015</c:v>
                </c:pt>
                <c:pt idx="5200">
                  <c:v>-4.5243320000000002</c:v>
                </c:pt>
                <c:pt idx="5201">
                  <c:v>-4.5233850000000002</c:v>
                </c:pt>
                <c:pt idx="5202">
                  <c:v>-4.5241259999999999</c:v>
                </c:pt>
                <c:pt idx="5203">
                  <c:v>-4.5249090000000001</c:v>
                </c:pt>
                <c:pt idx="5204">
                  <c:v>-4.5241480000000003</c:v>
                </c:pt>
                <c:pt idx="5205">
                  <c:v>-4.5236619999999998</c:v>
                </c:pt>
                <c:pt idx="5206">
                  <c:v>-4.5238899999999997</c:v>
                </c:pt>
                <c:pt idx="5207">
                  <c:v>-4.5233080000000001</c:v>
                </c:pt>
                <c:pt idx="5208">
                  <c:v>-4.5241239999999996</c:v>
                </c:pt>
                <c:pt idx="5209">
                  <c:v>-4.5249220000000001</c:v>
                </c:pt>
                <c:pt idx="5210">
                  <c:v>-4.5259830000000001</c:v>
                </c:pt>
                <c:pt idx="5211">
                  <c:v>-4.5274270000000003</c:v>
                </c:pt>
                <c:pt idx="5212">
                  <c:v>-4.5274710000000002</c:v>
                </c:pt>
                <c:pt idx="5213">
                  <c:v>-4.5271999999999997</c:v>
                </c:pt>
                <c:pt idx="5214">
                  <c:v>-4.5290489999999997</c:v>
                </c:pt>
                <c:pt idx="5215">
                  <c:v>-4.5287509999999997</c:v>
                </c:pt>
                <c:pt idx="5216">
                  <c:v>-4.5290850000000002</c:v>
                </c:pt>
                <c:pt idx="5217">
                  <c:v>-4.5299630000000004</c:v>
                </c:pt>
                <c:pt idx="5218">
                  <c:v>-4.5304880000000001</c:v>
                </c:pt>
                <c:pt idx="5219">
                  <c:v>-4.5304739999999999</c:v>
                </c:pt>
                <c:pt idx="5220">
                  <c:v>-4.5299870000000002</c:v>
                </c:pt>
                <c:pt idx="5221">
                  <c:v>-4.5312239999999999</c:v>
                </c:pt>
                <c:pt idx="5222">
                  <c:v>-4.5312830000000002</c:v>
                </c:pt>
                <c:pt idx="5223">
                  <c:v>-4.5305119999999999</c:v>
                </c:pt>
                <c:pt idx="5224">
                  <c:v>-4.530932</c:v>
                </c:pt>
                <c:pt idx="5225">
                  <c:v>-4.5307979999999999</c:v>
                </c:pt>
                <c:pt idx="5226">
                  <c:v>-4.5301309999999999</c:v>
                </c:pt>
                <c:pt idx="5227">
                  <c:v>-4.5302899999999999</c:v>
                </c:pt>
                <c:pt idx="5228">
                  <c:v>-4.5317170000000004</c:v>
                </c:pt>
                <c:pt idx="5229">
                  <c:v>-4.5319649999999996</c:v>
                </c:pt>
                <c:pt idx="5230">
                  <c:v>-4.5322690000000003</c:v>
                </c:pt>
                <c:pt idx="5231">
                  <c:v>-4.532788</c:v>
                </c:pt>
                <c:pt idx="5232">
                  <c:v>-4.5327169999999999</c:v>
                </c:pt>
                <c:pt idx="5233">
                  <c:v>-4.5334440000000003</c:v>
                </c:pt>
                <c:pt idx="5234">
                  <c:v>-4.5334289999999999</c:v>
                </c:pt>
                <c:pt idx="5235">
                  <c:v>-4.5338989999999999</c:v>
                </c:pt>
                <c:pt idx="5236">
                  <c:v>-4.5346580000000003</c:v>
                </c:pt>
                <c:pt idx="5237">
                  <c:v>-4.5343249999999999</c:v>
                </c:pt>
                <c:pt idx="5238">
                  <c:v>-4.5350950000000001</c:v>
                </c:pt>
                <c:pt idx="5239">
                  <c:v>-4.5349690000000002</c:v>
                </c:pt>
                <c:pt idx="5240">
                  <c:v>-4.5346599999999997</c:v>
                </c:pt>
                <c:pt idx="5241">
                  <c:v>-4.5354970000000003</c:v>
                </c:pt>
                <c:pt idx="5242">
                  <c:v>-4.5362780000000003</c:v>
                </c:pt>
                <c:pt idx="5243">
                  <c:v>-4.5357419999999999</c:v>
                </c:pt>
                <c:pt idx="5244">
                  <c:v>-4.5357770000000004</c:v>
                </c:pt>
                <c:pt idx="5245">
                  <c:v>-4.5361919999999998</c:v>
                </c:pt>
                <c:pt idx="5246">
                  <c:v>-4.5359499999999997</c:v>
                </c:pt>
                <c:pt idx="5247">
                  <c:v>-4.5370650000000001</c:v>
                </c:pt>
                <c:pt idx="5248">
                  <c:v>-4.5380019999999996</c:v>
                </c:pt>
                <c:pt idx="5249">
                  <c:v>-4.5386259999999998</c:v>
                </c:pt>
                <c:pt idx="5250">
                  <c:v>-4.5385119999999999</c:v>
                </c:pt>
                <c:pt idx="5251">
                  <c:v>-4.5387599999999999</c:v>
                </c:pt>
                <c:pt idx="5252">
                  <c:v>-4.5389080000000002</c:v>
                </c:pt>
                <c:pt idx="5253">
                  <c:v>-4.5390180000000004</c:v>
                </c:pt>
                <c:pt idx="5254">
                  <c:v>-4.5396210000000004</c:v>
                </c:pt>
                <c:pt idx="5255">
                  <c:v>-4.5401740000000004</c:v>
                </c:pt>
                <c:pt idx="5256">
                  <c:v>-4.5414770000000004</c:v>
                </c:pt>
                <c:pt idx="5257">
                  <c:v>-4.5422520000000004</c:v>
                </c:pt>
                <c:pt idx="5258">
                  <c:v>-4.5434140000000003</c:v>
                </c:pt>
                <c:pt idx="5259">
                  <c:v>-4.5436769999999997</c:v>
                </c:pt>
                <c:pt idx="5260">
                  <c:v>-4.5442729999999996</c:v>
                </c:pt>
                <c:pt idx="5261">
                  <c:v>-4.5444899999999997</c:v>
                </c:pt>
                <c:pt idx="5262">
                  <c:v>-4.5447670000000002</c:v>
                </c:pt>
                <c:pt idx="5263">
                  <c:v>-4.545922</c:v>
                </c:pt>
                <c:pt idx="5264">
                  <c:v>-4.5462530000000001</c:v>
                </c:pt>
                <c:pt idx="5265">
                  <c:v>-4.5466860000000002</c:v>
                </c:pt>
                <c:pt idx="5266">
                  <c:v>-4.5472720000000004</c:v>
                </c:pt>
                <c:pt idx="5267">
                  <c:v>-4.5475899999999996</c:v>
                </c:pt>
                <c:pt idx="5268">
                  <c:v>-4.548095</c:v>
                </c:pt>
                <c:pt idx="5269">
                  <c:v>-4.5486209999999998</c:v>
                </c:pt>
                <c:pt idx="5270">
                  <c:v>-4.5491429999999999</c:v>
                </c:pt>
                <c:pt idx="5271">
                  <c:v>-4.5486750000000002</c:v>
                </c:pt>
                <c:pt idx="5272">
                  <c:v>-4.5486930000000001</c:v>
                </c:pt>
                <c:pt idx="5273">
                  <c:v>-4.5492920000000003</c:v>
                </c:pt>
                <c:pt idx="5274">
                  <c:v>-4.5493810000000003</c:v>
                </c:pt>
                <c:pt idx="5275">
                  <c:v>-4.549849</c:v>
                </c:pt>
                <c:pt idx="5276">
                  <c:v>-4.5515639999999999</c:v>
                </c:pt>
                <c:pt idx="5277">
                  <c:v>-4.5519999999999996</c:v>
                </c:pt>
                <c:pt idx="5278">
                  <c:v>-4.5514450000000002</c:v>
                </c:pt>
                <c:pt idx="5279">
                  <c:v>-4.5514659999999996</c:v>
                </c:pt>
                <c:pt idx="5280">
                  <c:v>-4.5524190000000004</c:v>
                </c:pt>
                <c:pt idx="5281">
                  <c:v>-4.5527259999999998</c:v>
                </c:pt>
                <c:pt idx="5282">
                  <c:v>-4.5533830000000002</c:v>
                </c:pt>
                <c:pt idx="5283">
                  <c:v>-4.5530270000000002</c:v>
                </c:pt>
                <c:pt idx="5284">
                  <c:v>-4.5529260000000003</c:v>
                </c:pt>
                <c:pt idx="5285">
                  <c:v>-4.5536690000000002</c:v>
                </c:pt>
                <c:pt idx="5286">
                  <c:v>-4.5534429999999997</c:v>
                </c:pt>
                <c:pt idx="5287">
                  <c:v>-4.5546249999999997</c:v>
                </c:pt>
                <c:pt idx="5288">
                  <c:v>-4.5553270000000001</c:v>
                </c:pt>
                <c:pt idx="5289">
                  <c:v>-4.5558719999999999</c:v>
                </c:pt>
                <c:pt idx="5290">
                  <c:v>-4.5567919999999997</c:v>
                </c:pt>
                <c:pt idx="5291">
                  <c:v>-4.5570680000000001</c:v>
                </c:pt>
                <c:pt idx="5292">
                  <c:v>-4.5570399999999998</c:v>
                </c:pt>
                <c:pt idx="5293">
                  <c:v>-4.5577100000000002</c:v>
                </c:pt>
                <c:pt idx="5294">
                  <c:v>-4.5581709999999998</c:v>
                </c:pt>
                <c:pt idx="5295">
                  <c:v>-4.5586700000000002</c:v>
                </c:pt>
                <c:pt idx="5296">
                  <c:v>-4.5587249999999999</c:v>
                </c:pt>
                <c:pt idx="5297">
                  <c:v>-4.5589120000000003</c:v>
                </c:pt>
                <c:pt idx="5298">
                  <c:v>-4.5591840000000001</c:v>
                </c:pt>
                <c:pt idx="5299">
                  <c:v>-4.5593009999999996</c:v>
                </c:pt>
                <c:pt idx="5300">
                  <c:v>-4.5592519999999999</c:v>
                </c:pt>
                <c:pt idx="5301">
                  <c:v>-4.5601799999999999</c:v>
                </c:pt>
                <c:pt idx="5302">
                  <c:v>-4.5605900000000004</c:v>
                </c:pt>
                <c:pt idx="5303">
                  <c:v>-4.5604329999999997</c:v>
                </c:pt>
                <c:pt idx="5304">
                  <c:v>-4.560244</c:v>
                </c:pt>
                <c:pt idx="5305">
                  <c:v>-4.5604300000000002</c:v>
                </c:pt>
                <c:pt idx="5306">
                  <c:v>-4.5591590000000002</c:v>
                </c:pt>
                <c:pt idx="5307">
                  <c:v>-4.5589310000000003</c:v>
                </c:pt>
                <c:pt idx="5308">
                  <c:v>-4.5585839999999997</c:v>
                </c:pt>
                <c:pt idx="5309">
                  <c:v>-4.5592779999999999</c:v>
                </c:pt>
                <c:pt idx="5310">
                  <c:v>-4.5593779999999997</c:v>
                </c:pt>
                <c:pt idx="5311">
                  <c:v>-4.559418</c:v>
                </c:pt>
                <c:pt idx="5312">
                  <c:v>-4.5599910000000001</c:v>
                </c:pt>
                <c:pt idx="5313">
                  <c:v>-4.560511</c:v>
                </c:pt>
                <c:pt idx="5314">
                  <c:v>-4.5606049999999998</c:v>
                </c:pt>
                <c:pt idx="5315">
                  <c:v>-4.5608420000000001</c:v>
                </c:pt>
                <c:pt idx="5316">
                  <c:v>-4.5615199999999998</c:v>
                </c:pt>
                <c:pt idx="5317">
                  <c:v>-4.5627880000000003</c:v>
                </c:pt>
                <c:pt idx="5318">
                  <c:v>-4.5639329999999996</c:v>
                </c:pt>
                <c:pt idx="5319">
                  <c:v>-4.5645470000000001</c:v>
                </c:pt>
                <c:pt idx="5320">
                  <c:v>-4.5648949999999999</c:v>
                </c:pt>
                <c:pt idx="5321">
                  <c:v>-4.565715</c:v>
                </c:pt>
                <c:pt idx="5322">
                  <c:v>-4.5664730000000002</c:v>
                </c:pt>
                <c:pt idx="5323">
                  <c:v>-4.566446</c:v>
                </c:pt>
                <c:pt idx="5324">
                  <c:v>-4.5666640000000003</c:v>
                </c:pt>
                <c:pt idx="5325">
                  <c:v>-4.5669420000000001</c:v>
                </c:pt>
                <c:pt idx="5326">
                  <c:v>-4.5664759999999998</c:v>
                </c:pt>
                <c:pt idx="5327">
                  <c:v>-4.5659939999999999</c:v>
                </c:pt>
                <c:pt idx="5328">
                  <c:v>-4.5660869999999996</c:v>
                </c:pt>
                <c:pt idx="5329">
                  <c:v>-4.5666599999999997</c:v>
                </c:pt>
                <c:pt idx="5330">
                  <c:v>-4.5671879999999998</c:v>
                </c:pt>
                <c:pt idx="5331">
                  <c:v>-4.5679280000000002</c:v>
                </c:pt>
                <c:pt idx="5332">
                  <c:v>-4.5677459999999996</c:v>
                </c:pt>
                <c:pt idx="5333">
                  <c:v>-4.5672769999999998</c:v>
                </c:pt>
                <c:pt idx="5334">
                  <c:v>-4.5672199999999998</c:v>
                </c:pt>
                <c:pt idx="5335">
                  <c:v>-4.5673789999999999</c:v>
                </c:pt>
                <c:pt idx="5336">
                  <c:v>-4.5681149999999997</c:v>
                </c:pt>
                <c:pt idx="5337">
                  <c:v>-4.5683020000000001</c:v>
                </c:pt>
                <c:pt idx="5338">
                  <c:v>-4.5678239999999999</c:v>
                </c:pt>
                <c:pt idx="5339">
                  <c:v>-4.5676019999999999</c:v>
                </c:pt>
                <c:pt idx="5340">
                  <c:v>-4.5676740000000002</c:v>
                </c:pt>
                <c:pt idx="5341">
                  <c:v>-4.5677349999999999</c:v>
                </c:pt>
                <c:pt idx="5342">
                  <c:v>-4.5674409999999996</c:v>
                </c:pt>
                <c:pt idx="5343">
                  <c:v>-4.567348</c:v>
                </c:pt>
                <c:pt idx="5344">
                  <c:v>-4.5677989999999999</c:v>
                </c:pt>
                <c:pt idx="5345">
                  <c:v>-4.5681419999999999</c:v>
                </c:pt>
                <c:pt idx="5346">
                  <c:v>-4.5682729999999996</c:v>
                </c:pt>
                <c:pt idx="5347">
                  <c:v>-4.5680360000000002</c:v>
                </c:pt>
                <c:pt idx="5348">
                  <c:v>-4.5676730000000001</c:v>
                </c:pt>
                <c:pt idx="5349">
                  <c:v>-4.5678590000000003</c:v>
                </c:pt>
                <c:pt idx="5350">
                  <c:v>-4.5682400000000003</c:v>
                </c:pt>
                <c:pt idx="5351">
                  <c:v>-4.5680820000000004</c:v>
                </c:pt>
                <c:pt idx="5352">
                  <c:v>-4.5675119999999998</c:v>
                </c:pt>
                <c:pt idx="5353">
                  <c:v>-4.5679730000000003</c:v>
                </c:pt>
                <c:pt idx="5354">
                  <c:v>-4.5690549999999996</c:v>
                </c:pt>
                <c:pt idx="5355">
                  <c:v>-4.5690900000000001</c:v>
                </c:pt>
                <c:pt idx="5356">
                  <c:v>-4.5689190000000002</c:v>
                </c:pt>
                <c:pt idx="5357">
                  <c:v>-4.5690189999999999</c:v>
                </c:pt>
                <c:pt idx="5358">
                  <c:v>-4.5691449999999998</c:v>
                </c:pt>
                <c:pt idx="5359">
                  <c:v>-4.5685089999999997</c:v>
                </c:pt>
                <c:pt idx="5360">
                  <c:v>-4.56785</c:v>
                </c:pt>
                <c:pt idx="5361">
                  <c:v>-4.5675910000000002</c:v>
                </c:pt>
                <c:pt idx="5362">
                  <c:v>-4.5667660000000003</c:v>
                </c:pt>
                <c:pt idx="5363">
                  <c:v>-4.5659789999999996</c:v>
                </c:pt>
                <c:pt idx="5364">
                  <c:v>-4.565976</c:v>
                </c:pt>
                <c:pt idx="5365">
                  <c:v>-4.5659400000000003</c:v>
                </c:pt>
                <c:pt idx="5366">
                  <c:v>-4.565582</c:v>
                </c:pt>
                <c:pt idx="5367">
                  <c:v>-4.5651080000000004</c:v>
                </c:pt>
                <c:pt idx="5368">
                  <c:v>-4.5642589999999998</c:v>
                </c:pt>
                <c:pt idx="5369">
                  <c:v>-4.5637910000000002</c:v>
                </c:pt>
                <c:pt idx="5370">
                  <c:v>-4.5637220000000003</c:v>
                </c:pt>
                <c:pt idx="5371">
                  <c:v>-4.5631779999999997</c:v>
                </c:pt>
                <c:pt idx="5372">
                  <c:v>-4.5627810000000002</c:v>
                </c:pt>
                <c:pt idx="5373">
                  <c:v>-4.5628089999999997</c:v>
                </c:pt>
                <c:pt idx="5374">
                  <c:v>-4.5621840000000002</c:v>
                </c:pt>
                <c:pt idx="5375">
                  <c:v>-4.5616519999999996</c:v>
                </c:pt>
                <c:pt idx="5376">
                  <c:v>-4.5618090000000002</c:v>
                </c:pt>
                <c:pt idx="5377">
                  <c:v>-4.5620630000000002</c:v>
                </c:pt>
                <c:pt idx="5378">
                  <c:v>-4.5618309999999997</c:v>
                </c:pt>
                <c:pt idx="5379">
                  <c:v>-4.561464</c:v>
                </c:pt>
                <c:pt idx="5380">
                  <c:v>-4.5609089999999997</c:v>
                </c:pt>
                <c:pt idx="5381">
                  <c:v>-4.5602689999999999</c:v>
                </c:pt>
                <c:pt idx="5382">
                  <c:v>-4.5598520000000002</c:v>
                </c:pt>
                <c:pt idx="5383">
                  <c:v>-4.5609359999999999</c:v>
                </c:pt>
                <c:pt idx="5384">
                  <c:v>-4.5617590000000003</c:v>
                </c:pt>
                <c:pt idx="5385">
                  <c:v>-4.5616890000000003</c:v>
                </c:pt>
                <c:pt idx="5386">
                  <c:v>-4.5605849999999997</c:v>
                </c:pt>
                <c:pt idx="5387">
                  <c:v>-4.5594510000000001</c:v>
                </c:pt>
                <c:pt idx="5388">
                  <c:v>-4.5590130000000002</c:v>
                </c:pt>
                <c:pt idx="5389">
                  <c:v>-4.5595470000000002</c:v>
                </c:pt>
                <c:pt idx="5390">
                  <c:v>-4.5593789999999998</c:v>
                </c:pt>
                <c:pt idx="5391">
                  <c:v>-4.5594330000000003</c:v>
                </c:pt>
                <c:pt idx="5392">
                  <c:v>-4.5600350000000001</c:v>
                </c:pt>
                <c:pt idx="5393">
                  <c:v>-4.5599040000000004</c:v>
                </c:pt>
                <c:pt idx="5394">
                  <c:v>-4.558859</c:v>
                </c:pt>
                <c:pt idx="5395">
                  <c:v>-4.5575809999999999</c:v>
                </c:pt>
                <c:pt idx="5396">
                  <c:v>-4.5568949999999999</c:v>
                </c:pt>
                <c:pt idx="5397">
                  <c:v>-4.5567120000000001</c:v>
                </c:pt>
                <c:pt idx="5398">
                  <c:v>-4.5558160000000001</c:v>
                </c:pt>
                <c:pt idx="5399">
                  <c:v>-4.5550309999999996</c:v>
                </c:pt>
                <c:pt idx="5400">
                  <c:v>-4.554519</c:v>
                </c:pt>
                <c:pt idx="5401">
                  <c:v>-4.5540079999999996</c:v>
                </c:pt>
                <c:pt idx="5402">
                  <c:v>-4.5534030000000003</c:v>
                </c:pt>
                <c:pt idx="5403">
                  <c:v>-4.5523379999999998</c:v>
                </c:pt>
                <c:pt idx="5404">
                  <c:v>-4.5516810000000003</c:v>
                </c:pt>
                <c:pt idx="5405">
                  <c:v>-4.5516139999999998</c:v>
                </c:pt>
                <c:pt idx="5406">
                  <c:v>-4.5515369999999997</c:v>
                </c:pt>
                <c:pt idx="5407">
                  <c:v>-4.5507200000000001</c:v>
                </c:pt>
                <c:pt idx="5408">
                  <c:v>-4.5498130000000003</c:v>
                </c:pt>
                <c:pt idx="5409">
                  <c:v>-4.5487019999999996</c:v>
                </c:pt>
                <c:pt idx="5410">
                  <c:v>-4.5486129999999996</c:v>
                </c:pt>
                <c:pt idx="5411">
                  <c:v>-4.5481509999999998</c:v>
                </c:pt>
                <c:pt idx="5412">
                  <c:v>-4.5474560000000004</c:v>
                </c:pt>
                <c:pt idx="5413">
                  <c:v>-4.547161</c:v>
                </c:pt>
                <c:pt idx="5414">
                  <c:v>-4.5470249999999997</c:v>
                </c:pt>
                <c:pt idx="5415">
                  <c:v>-4.5468270000000004</c:v>
                </c:pt>
                <c:pt idx="5416">
                  <c:v>-4.5463230000000001</c:v>
                </c:pt>
                <c:pt idx="5417">
                  <c:v>-4.5451379999999997</c:v>
                </c:pt>
                <c:pt idx="5418">
                  <c:v>-4.5441950000000002</c:v>
                </c:pt>
                <c:pt idx="5419">
                  <c:v>-4.5442039999999997</c:v>
                </c:pt>
                <c:pt idx="5420">
                  <c:v>-4.5432899999999998</c:v>
                </c:pt>
                <c:pt idx="5421">
                  <c:v>-4.5420119999999997</c:v>
                </c:pt>
                <c:pt idx="5422">
                  <c:v>-4.5414919999999999</c:v>
                </c:pt>
                <c:pt idx="5423">
                  <c:v>-4.5419939999999999</c:v>
                </c:pt>
                <c:pt idx="5424">
                  <c:v>-4.5422190000000002</c:v>
                </c:pt>
                <c:pt idx="5425">
                  <c:v>-4.5416239999999997</c:v>
                </c:pt>
                <c:pt idx="5426">
                  <c:v>-4.5405430000000004</c:v>
                </c:pt>
                <c:pt idx="5427">
                  <c:v>-4.5401179999999997</c:v>
                </c:pt>
                <c:pt idx="5428">
                  <c:v>-4.5401939999999996</c:v>
                </c:pt>
                <c:pt idx="5429">
                  <c:v>-4.5396580000000002</c:v>
                </c:pt>
                <c:pt idx="5430">
                  <c:v>-4.5383469999999999</c:v>
                </c:pt>
                <c:pt idx="5431">
                  <c:v>-4.537299</c:v>
                </c:pt>
                <c:pt idx="5432">
                  <c:v>-4.5369099999999998</c:v>
                </c:pt>
                <c:pt idx="5433">
                  <c:v>-4.5355879999999997</c:v>
                </c:pt>
                <c:pt idx="5434">
                  <c:v>-4.5343590000000003</c:v>
                </c:pt>
                <c:pt idx="5435">
                  <c:v>-4.5335489999999998</c:v>
                </c:pt>
                <c:pt idx="5436">
                  <c:v>-4.5330459999999997</c:v>
                </c:pt>
                <c:pt idx="5437">
                  <c:v>-4.5330979999999998</c:v>
                </c:pt>
                <c:pt idx="5438">
                  <c:v>-4.5325290000000003</c:v>
                </c:pt>
                <c:pt idx="5439">
                  <c:v>-4.5314670000000001</c:v>
                </c:pt>
                <c:pt idx="5440">
                  <c:v>-4.5302980000000002</c:v>
                </c:pt>
                <c:pt idx="5441">
                  <c:v>-4.528664</c:v>
                </c:pt>
                <c:pt idx="5442">
                  <c:v>-4.5272670000000002</c:v>
                </c:pt>
                <c:pt idx="5443">
                  <c:v>-4.5262890000000002</c:v>
                </c:pt>
                <c:pt idx="5444">
                  <c:v>-4.5255000000000001</c:v>
                </c:pt>
                <c:pt idx="5445">
                  <c:v>-4.5248330000000001</c:v>
                </c:pt>
                <c:pt idx="5446">
                  <c:v>-4.5239729999999998</c:v>
                </c:pt>
                <c:pt idx="5447">
                  <c:v>-4.5221910000000003</c:v>
                </c:pt>
                <c:pt idx="5448">
                  <c:v>-4.522151</c:v>
                </c:pt>
                <c:pt idx="5449">
                  <c:v>-4.5220909999999996</c:v>
                </c:pt>
                <c:pt idx="5450">
                  <c:v>-4.5209080000000004</c:v>
                </c:pt>
                <c:pt idx="5451">
                  <c:v>-4.5203920000000002</c:v>
                </c:pt>
                <c:pt idx="5452">
                  <c:v>-4.5194089999999996</c:v>
                </c:pt>
                <c:pt idx="5453">
                  <c:v>-4.519126</c:v>
                </c:pt>
                <c:pt idx="5454">
                  <c:v>-4.5185820000000003</c:v>
                </c:pt>
                <c:pt idx="5455">
                  <c:v>-4.5169899999999998</c:v>
                </c:pt>
                <c:pt idx="5456">
                  <c:v>-4.5161709999999999</c:v>
                </c:pt>
                <c:pt idx="5457">
                  <c:v>-4.5166389999999996</c:v>
                </c:pt>
                <c:pt idx="5458">
                  <c:v>-4.515142</c:v>
                </c:pt>
                <c:pt idx="5459">
                  <c:v>-4.5147399999999998</c:v>
                </c:pt>
                <c:pt idx="5460">
                  <c:v>-4.5145140000000001</c:v>
                </c:pt>
                <c:pt idx="5461">
                  <c:v>-4.5136339999999997</c:v>
                </c:pt>
                <c:pt idx="5462">
                  <c:v>-4.5128060000000003</c:v>
                </c:pt>
                <c:pt idx="5463">
                  <c:v>-4.5118049999999998</c:v>
                </c:pt>
                <c:pt idx="5464">
                  <c:v>-4.5102890000000002</c:v>
                </c:pt>
                <c:pt idx="5465">
                  <c:v>-4.5086050000000002</c:v>
                </c:pt>
                <c:pt idx="5466">
                  <c:v>-4.5081959999999999</c:v>
                </c:pt>
                <c:pt idx="5467">
                  <c:v>-4.5074959999999997</c:v>
                </c:pt>
                <c:pt idx="5468">
                  <c:v>-4.5074949999999996</c:v>
                </c:pt>
                <c:pt idx="5469">
                  <c:v>-4.5062550000000003</c:v>
                </c:pt>
                <c:pt idx="5470">
                  <c:v>-4.5054379999999998</c:v>
                </c:pt>
                <c:pt idx="5471">
                  <c:v>-4.5046600000000003</c:v>
                </c:pt>
                <c:pt idx="5472">
                  <c:v>-4.5040969999999998</c:v>
                </c:pt>
                <c:pt idx="5473">
                  <c:v>-4.5025459999999997</c:v>
                </c:pt>
                <c:pt idx="5474">
                  <c:v>-4.500985</c:v>
                </c:pt>
                <c:pt idx="5475">
                  <c:v>-4.5007960000000002</c:v>
                </c:pt>
                <c:pt idx="5476">
                  <c:v>-4.5007289999999998</c:v>
                </c:pt>
                <c:pt idx="5477">
                  <c:v>-4.500006</c:v>
                </c:pt>
                <c:pt idx="5478">
                  <c:v>-4.4993629999999998</c:v>
                </c:pt>
                <c:pt idx="5479">
                  <c:v>-4.4986009999999998</c:v>
                </c:pt>
                <c:pt idx="5480">
                  <c:v>-4.4979449999999996</c:v>
                </c:pt>
                <c:pt idx="5481">
                  <c:v>-4.497287</c:v>
                </c:pt>
                <c:pt idx="5482">
                  <c:v>-4.495692</c:v>
                </c:pt>
                <c:pt idx="5483">
                  <c:v>-4.494364</c:v>
                </c:pt>
                <c:pt idx="5484">
                  <c:v>-4.4934640000000003</c:v>
                </c:pt>
                <c:pt idx="5485">
                  <c:v>-4.4922579999999996</c:v>
                </c:pt>
                <c:pt idx="5486">
                  <c:v>-4.4914880000000004</c:v>
                </c:pt>
                <c:pt idx="5487">
                  <c:v>-4.4904820000000001</c:v>
                </c:pt>
                <c:pt idx="5488">
                  <c:v>-4.4898300000000004</c:v>
                </c:pt>
                <c:pt idx="5489">
                  <c:v>-4.4883569999999997</c:v>
                </c:pt>
                <c:pt idx="5490">
                  <c:v>-4.4880880000000003</c:v>
                </c:pt>
                <c:pt idx="5491">
                  <c:v>-4.4881520000000004</c:v>
                </c:pt>
                <c:pt idx="5492">
                  <c:v>-4.4869750000000002</c:v>
                </c:pt>
                <c:pt idx="5493">
                  <c:v>-4.4862869999999999</c:v>
                </c:pt>
                <c:pt idx="5494">
                  <c:v>-4.4855720000000003</c:v>
                </c:pt>
                <c:pt idx="5495">
                  <c:v>-4.4854229999999999</c:v>
                </c:pt>
                <c:pt idx="5496">
                  <c:v>-4.4849180000000004</c:v>
                </c:pt>
                <c:pt idx="5497">
                  <c:v>-4.4848629999999998</c:v>
                </c:pt>
                <c:pt idx="5498">
                  <c:v>-4.4836929999999997</c:v>
                </c:pt>
                <c:pt idx="5499">
                  <c:v>-4.4827769999999996</c:v>
                </c:pt>
                <c:pt idx="5500">
                  <c:v>-4.48156</c:v>
                </c:pt>
                <c:pt idx="5501">
                  <c:v>-4.4800890000000004</c:v>
                </c:pt>
                <c:pt idx="5502">
                  <c:v>-4.479457</c:v>
                </c:pt>
                <c:pt idx="5503">
                  <c:v>-4.4787129999999999</c:v>
                </c:pt>
                <c:pt idx="5504">
                  <c:v>-4.4770719999999997</c:v>
                </c:pt>
                <c:pt idx="5505">
                  <c:v>-4.476807</c:v>
                </c:pt>
                <c:pt idx="5506">
                  <c:v>-4.4762519999999997</c:v>
                </c:pt>
                <c:pt idx="5507">
                  <c:v>-4.474945</c:v>
                </c:pt>
                <c:pt idx="5508">
                  <c:v>-4.474647</c:v>
                </c:pt>
                <c:pt idx="5509">
                  <c:v>-4.4738939999999996</c:v>
                </c:pt>
                <c:pt idx="5510">
                  <c:v>-4.4720579999999996</c:v>
                </c:pt>
                <c:pt idx="5511">
                  <c:v>-4.4703280000000003</c:v>
                </c:pt>
                <c:pt idx="5512">
                  <c:v>-4.469049</c:v>
                </c:pt>
                <c:pt idx="5513">
                  <c:v>-4.4683089999999996</c:v>
                </c:pt>
                <c:pt idx="5514">
                  <c:v>-4.4668099999999997</c:v>
                </c:pt>
                <c:pt idx="5515">
                  <c:v>-4.465293</c:v>
                </c:pt>
                <c:pt idx="5516">
                  <c:v>-4.4637500000000001</c:v>
                </c:pt>
                <c:pt idx="5517">
                  <c:v>-4.4626320000000002</c:v>
                </c:pt>
                <c:pt idx="5518">
                  <c:v>-4.4610799999999999</c:v>
                </c:pt>
                <c:pt idx="5519">
                  <c:v>-4.4597980000000002</c:v>
                </c:pt>
                <c:pt idx="5520">
                  <c:v>-4.4585879999999998</c:v>
                </c:pt>
                <c:pt idx="5521">
                  <c:v>-4.4578509999999998</c:v>
                </c:pt>
                <c:pt idx="5522">
                  <c:v>-4.457325</c:v>
                </c:pt>
                <c:pt idx="5523">
                  <c:v>-4.455889</c:v>
                </c:pt>
                <c:pt idx="5524">
                  <c:v>-4.4560839999999997</c:v>
                </c:pt>
                <c:pt idx="5525">
                  <c:v>-4.4552129999999996</c:v>
                </c:pt>
                <c:pt idx="5526">
                  <c:v>-4.4535429999999998</c:v>
                </c:pt>
                <c:pt idx="5527">
                  <c:v>-4.4517860000000002</c:v>
                </c:pt>
                <c:pt idx="5528">
                  <c:v>-4.4497540000000004</c:v>
                </c:pt>
                <c:pt idx="5529">
                  <c:v>-4.4488240000000001</c:v>
                </c:pt>
                <c:pt idx="5530">
                  <c:v>-4.4476259999999996</c:v>
                </c:pt>
                <c:pt idx="5531">
                  <c:v>-4.4463609999999996</c:v>
                </c:pt>
                <c:pt idx="5532">
                  <c:v>-4.4462520000000003</c:v>
                </c:pt>
                <c:pt idx="5533">
                  <c:v>-4.4451450000000001</c:v>
                </c:pt>
                <c:pt idx="5534">
                  <c:v>-4.4436900000000001</c:v>
                </c:pt>
                <c:pt idx="5535">
                  <c:v>-4.4421160000000004</c:v>
                </c:pt>
                <c:pt idx="5536">
                  <c:v>-4.440334</c:v>
                </c:pt>
                <c:pt idx="5537">
                  <c:v>-4.4387299999999996</c:v>
                </c:pt>
                <c:pt idx="5538">
                  <c:v>-4.4363260000000002</c:v>
                </c:pt>
                <c:pt idx="5539">
                  <c:v>-4.435308</c:v>
                </c:pt>
                <c:pt idx="5540">
                  <c:v>-4.4337679999999997</c:v>
                </c:pt>
                <c:pt idx="5541">
                  <c:v>-4.4319329999999999</c:v>
                </c:pt>
                <c:pt idx="5542">
                  <c:v>-4.4304699999999997</c:v>
                </c:pt>
                <c:pt idx="5543">
                  <c:v>-4.4292379999999998</c:v>
                </c:pt>
                <c:pt idx="5544">
                  <c:v>-4.4277699999999998</c:v>
                </c:pt>
                <c:pt idx="5545">
                  <c:v>-4.4258699999999997</c:v>
                </c:pt>
                <c:pt idx="5546">
                  <c:v>-4.4249150000000004</c:v>
                </c:pt>
                <c:pt idx="5547">
                  <c:v>-4.4231680000000004</c:v>
                </c:pt>
                <c:pt idx="5548">
                  <c:v>-4.4225709999999996</c:v>
                </c:pt>
                <c:pt idx="5549">
                  <c:v>-4.4199099999999998</c:v>
                </c:pt>
                <c:pt idx="5550">
                  <c:v>-4.4192260000000001</c:v>
                </c:pt>
                <c:pt idx="5551">
                  <c:v>-4.4183979999999998</c:v>
                </c:pt>
                <c:pt idx="5552">
                  <c:v>-4.4179339999999998</c:v>
                </c:pt>
                <c:pt idx="5553">
                  <c:v>-4.4170930000000004</c:v>
                </c:pt>
                <c:pt idx="5554">
                  <c:v>-4.4161619999999999</c:v>
                </c:pt>
                <c:pt idx="5555">
                  <c:v>-4.4143910000000002</c:v>
                </c:pt>
                <c:pt idx="5556">
                  <c:v>-4.4125759999999996</c:v>
                </c:pt>
                <c:pt idx="5557">
                  <c:v>-4.4108390000000002</c:v>
                </c:pt>
                <c:pt idx="5558">
                  <c:v>-4.4101160000000004</c:v>
                </c:pt>
                <c:pt idx="5559">
                  <c:v>-4.4097340000000003</c:v>
                </c:pt>
                <c:pt idx="5560">
                  <c:v>-4.4087310000000004</c:v>
                </c:pt>
                <c:pt idx="5561">
                  <c:v>-4.4079179999999996</c:v>
                </c:pt>
                <c:pt idx="5562">
                  <c:v>-4.4073079999999996</c:v>
                </c:pt>
                <c:pt idx="5563">
                  <c:v>-4.4055150000000003</c:v>
                </c:pt>
                <c:pt idx="5564">
                  <c:v>-4.4048189999999998</c:v>
                </c:pt>
                <c:pt idx="5565">
                  <c:v>-4.4041189999999997</c:v>
                </c:pt>
                <c:pt idx="5566">
                  <c:v>-4.4027500000000002</c:v>
                </c:pt>
                <c:pt idx="5567">
                  <c:v>-4.4020820000000001</c:v>
                </c:pt>
                <c:pt idx="5568">
                  <c:v>-4.4008279999999997</c:v>
                </c:pt>
                <c:pt idx="5569">
                  <c:v>-4.4001869999999998</c:v>
                </c:pt>
                <c:pt idx="5570">
                  <c:v>-4.3983860000000004</c:v>
                </c:pt>
                <c:pt idx="5571">
                  <c:v>-4.3960309999999998</c:v>
                </c:pt>
                <c:pt idx="5572">
                  <c:v>-4.393923</c:v>
                </c:pt>
                <c:pt idx="5573">
                  <c:v>-4.3921590000000004</c:v>
                </c:pt>
                <c:pt idx="5574">
                  <c:v>-4.3901310000000002</c:v>
                </c:pt>
                <c:pt idx="5575">
                  <c:v>-4.3883660000000004</c:v>
                </c:pt>
                <c:pt idx="5576">
                  <c:v>-4.386584</c:v>
                </c:pt>
                <c:pt idx="5577">
                  <c:v>-4.3861629999999998</c:v>
                </c:pt>
                <c:pt idx="5578">
                  <c:v>-4.3856700000000002</c:v>
                </c:pt>
                <c:pt idx="5579">
                  <c:v>-4.3842689999999997</c:v>
                </c:pt>
                <c:pt idx="5580">
                  <c:v>-4.3827689999999997</c:v>
                </c:pt>
                <c:pt idx="5581">
                  <c:v>-4.3814679999999999</c:v>
                </c:pt>
                <c:pt idx="5582">
                  <c:v>-4.3797879999999996</c:v>
                </c:pt>
                <c:pt idx="5583">
                  <c:v>-4.3787710000000004</c:v>
                </c:pt>
                <c:pt idx="5584">
                  <c:v>-4.3779019999999997</c:v>
                </c:pt>
                <c:pt idx="5585">
                  <c:v>-4.3774930000000003</c:v>
                </c:pt>
                <c:pt idx="5586">
                  <c:v>-4.3771420000000001</c:v>
                </c:pt>
                <c:pt idx="5587">
                  <c:v>-4.3765070000000001</c:v>
                </c:pt>
                <c:pt idx="5588">
                  <c:v>-4.3761679999999998</c:v>
                </c:pt>
                <c:pt idx="5589">
                  <c:v>-4.3762540000000003</c:v>
                </c:pt>
                <c:pt idx="5590">
                  <c:v>-4.3758670000000004</c:v>
                </c:pt>
                <c:pt idx="5591">
                  <c:v>-4.3756909999999998</c:v>
                </c:pt>
                <c:pt idx="5592">
                  <c:v>-4.3745260000000004</c:v>
                </c:pt>
                <c:pt idx="5593">
                  <c:v>-4.3733940000000002</c:v>
                </c:pt>
                <c:pt idx="5594">
                  <c:v>-4.3736009999999998</c:v>
                </c:pt>
                <c:pt idx="5595">
                  <c:v>-4.3734659999999996</c:v>
                </c:pt>
                <c:pt idx="5596">
                  <c:v>-4.3731299999999997</c:v>
                </c:pt>
                <c:pt idx="5597">
                  <c:v>-4.3725160000000001</c:v>
                </c:pt>
                <c:pt idx="5598">
                  <c:v>-4.3728899999999999</c:v>
                </c:pt>
                <c:pt idx="5599">
                  <c:v>-4.3738539999999997</c:v>
                </c:pt>
                <c:pt idx="5600">
                  <c:v>-4.373729</c:v>
                </c:pt>
                <c:pt idx="5601">
                  <c:v>-4.373545</c:v>
                </c:pt>
                <c:pt idx="5602">
                  <c:v>-4.3730159999999998</c:v>
                </c:pt>
                <c:pt idx="5603">
                  <c:v>-4.3724189999999998</c:v>
                </c:pt>
                <c:pt idx="5604">
                  <c:v>-4.3723450000000001</c:v>
                </c:pt>
                <c:pt idx="5605">
                  <c:v>-4.3727419999999997</c:v>
                </c:pt>
                <c:pt idx="5606">
                  <c:v>-4.3725699999999996</c:v>
                </c:pt>
                <c:pt idx="5607">
                  <c:v>-4.3726440000000002</c:v>
                </c:pt>
                <c:pt idx="5608">
                  <c:v>-4.3720109999999996</c:v>
                </c:pt>
                <c:pt idx="5609">
                  <c:v>-4.3707190000000002</c:v>
                </c:pt>
                <c:pt idx="5610">
                  <c:v>-4.3705069999999999</c:v>
                </c:pt>
                <c:pt idx="5611">
                  <c:v>-4.3703310000000002</c:v>
                </c:pt>
                <c:pt idx="5612">
                  <c:v>-4.3696950000000001</c:v>
                </c:pt>
                <c:pt idx="5613">
                  <c:v>-4.3695190000000004</c:v>
                </c:pt>
                <c:pt idx="5614">
                  <c:v>-4.3693540000000004</c:v>
                </c:pt>
                <c:pt idx="5615">
                  <c:v>-4.3702959999999997</c:v>
                </c:pt>
                <c:pt idx="5616">
                  <c:v>-4.3703079999999996</c:v>
                </c:pt>
                <c:pt idx="5617">
                  <c:v>-4.3696549999999998</c:v>
                </c:pt>
                <c:pt idx="5618">
                  <c:v>-4.3692859999999998</c:v>
                </c:pt>
                <c:pt idx="5619">
                  <c:v>-4.3684909999999997</c:v>
                </c:pt>
                <c:pt idx="5620">
                  <c:v>-4.3681989999999997</c:v>
                </c:pt>
                <c:pt idx="5621">
                  <c:v>-4.369097</c:v>
                </c:pt>
                <c:pt idx="5622">
                  <c:v>-4.369586</c:v>
                </c:pt>
                <c:pt idx="5623">
                  <c:v>-4.3701249999999998</c:v>
                </c:pt>
                <c:pt idx="5624">
                  <c:v>-4.370622</c:v>
                </c:pt>
                <c:pt idx="5625">
                  <c:v>-4.3713660000000001</c:v>
                </c:pt>
                <c:pt idx="5626">
                  <c:v>-4.3719260000000002</c:v>
                </c:pt>
                <c:pt idx="5627">
                  <c:v>-4.372261</c:v>
                </c:pt>
                <c:pt idx="5628">
                  <c:v>-4.371829</c:v>
                </c:pt>
                <c:pt idx="5629">
                  <c:v>-4.372458</c:v>
                </c:pt>
                <c:pt idx="5630">
                  <c:v>-4.3722180000000002</c:v>
                </c:pt>
                <c:pt idx="5631">
                  <c:v>-4.3728769999999999</c:v>
                </c:pt>
                <c:pt idx="5632">
                  <c:v>-4.3734039999999998</c:v>
                </c:pt>
                <c:pt idx="5633">
                  <c:v>-4.3733430000000002</c:v>
                </c:pt>
                <c:pt idx="5634">
                  <c:v>-4.373958</c:v>
                </c:pt>
                <c:pt idx="5635">
                  <c:v>-4.37486</c:v>
                </c:pt>
                <c:pt idx="5636">
                  <c:v>-4.3749190000000002</c:v>
                </c:pt>
                <c:pt idx="5637">
                  <c:v>-4.3751920000000002</c:v>
                </c:pt>
                <c:pt idx="5638">
                  <c:v>-4.3759009999999998</c:v>
                </c:pt>
                <c:pt idx="5639">
                  <c:v>-4.3760260000000004</c:v>
                </c:pt>
                <c:pt idx="5640">
                  <c:v>-4.3761229999999998</c:v>
                </c:pt>
                <c:pt idx="5641">
                  <c:v>-4.3764190000000003</c:v>
                </c:pt>
                <c:pt idx="5642">
                  <c:v>-4.3773520000000001</c:v>
                </c:pt>
                <c:pt idx="5643">
                  <c:v>-4.3782769999999998</c:v>
                </c:pt>
                <c:pt idx="5644">
                  <c:v>-4.3781299999999996</c:v>
                </c:pt>
                <c:pt idx="5645">
                  <c:v>-4.3781160000000003</c:v>
                </c:pt>
                <c:pt idx="5646">
                  <c:v>-4.377739</c:v>
                </c:pt>
                <c:pt idx="5647">
                  <c:v>-4.3778439999999996</c:v>
                </c:pt>
                <c:pt idx="5648">
                  <c:v>-4.3774350000000002</c:v>
                </c:pt>
                <c:pt idx="5649">
                  <c:v>-4.3774940000000004</c:v>
                </c:pt>
                <c:pt idx="5650">
                  <c:v>-4.3780320000000001</c:v>
                </c:pt>
                <c:pt idx="5651">
                  <c:v>-4.3782209999999999</c:v>
                </c:pt>
                <c:pt idx="5652">
                  <c:v>-4.378476</c:v>
                </c:pt>
                <c:pt idx="5653">
                  <c:v>-4.3788119999999999</c:v>
                </c:pt>
                <c:pt idx="5654">
                  <c:v>-4.3783289999999999</c:v>
                </c:pt>
                <c:pt idx="5655">
                  <c:v>-4.3776630000000001</c:v>
                </c:pt>
                <c:pt idx="5656">
                  <c:v>-4.3774980000000001</c:v>
                </c:pt>
                <c:pt idx="5657">
                  <c:v>-4.3779120000000002</c:v>
                </c:pt>
                <c:pt idx="5658">
                  <c:v>-4.3786659999999999</c:v>
                </c:pt>
                <c:pt idx="5659">
                  <c:v>-4.3794769999999996</c:v>
                </c:pt>
                <c:pt idx="5660">
                  <c:v>-4.3800910000000002</c:v>
                </c:pt>
                <c:pt idx="5661">
                  <c:v>-4.3810349999999998</c:v>
                </c:pt>
                <c:pt idx="5662">
                  <c:v>-4.3824310000000004</c:v>
                </c:pt>
                <c:pt idx="5663">
                  <c:v>-4.3833440000000001</c:v>
                </c:pt>
                <c:pt idx="5664">
                  <c:v>-4.3838369999999998</c:v>
                </c:pt>
                <c:pt idx="5665">
                  <c:v>-4.383705</c:v>
                </c:pt>
                <c:pt idx="5666">
                  <c:v>-4.3849210000000003</c:v>
                </c:pt>
                <c:pt idx="5667">
                  <c:v>-4.3861650000000001</c:v>
                </c:pt>
                <c:pt idx="5668">
                  <c:v>-4.3878640000000004</c:v>
                </c:pt>
                <c:pt idx="5669">
                  <c:v>-4.3891150000000003</c:v>
                </c:pt>
                <c:pt idx="5670">
                  <c:v>-4.3907559999999997</c:v>
                </c:pt>
                <c:pt idx="5671">
                  <c:v>-4.3924000000000003</c:v>
                </c:pt>
                <c:pt idx="5672">
                  <c:v>-4.3933229999999996</c:v>
                </c:pt>
                <c:pt idx="5673">
                  <c:v>-4.394514</c:v>
                </c:pt>
                <c:pt idx="5674">
                  <c:v>-4.3953110000000004</c:v>
                </c:pt>
                <c:pt idx="5675">
                  <c:v>-4.3952970000000002</c:v>
                </c:pt>
                <c:pt idx="5676">
                  <c:v>-4.396503</c:v>
                </c:pt>
                <c:pt idx="5677">
                  <c:v>-4.3976540000000002</c:v>
                </c:pt>
                <c:pt idx="5678">
                  <c:v>-4.399292</c:v>
                </c:pt>
                <c:pt idx="5679">
                  <c:v>-4.4006800000000004</c:v>
                </c:pt>
                <c:pt idx="5680">
                  <c:v>-4.4025160000000003</c:v>
                </c:pt>
                <c:pt idx="5681">
                  <c:v>-4.4041050000000004</c:v>
                </c:pt>
                <c:pt idx="5682">
                  <c:v>-4.4055099999999996</c:v>
                </c:pt>
                <c:pt idx="5683">
                  <c:v>-4.4069390000000004</c:v>
                </c:pt>
                <c:pt idx="5684">
                  <c:v>-4.4074869999999997</c:v>
                </c:pt>
                <c:pt idx="5685">
                  <c:v>-4.408099</c:v>
                </c:pt>
                <c:pt idx="5686">
                  <c:v>-4.4098660000000001</c:v>
                </c:pt>
                <c:pt idx="5687">
                  <c:v>-4.410952</c:v>
                </c:pt>
                <c:pt idx="5688">
                  <c:v>-4.4117389999999999</c:v>
                </c:pt>
                <c:pt idx="5689">
                  <c:v>-4.4130010000000004</c:v>
                </c:pt>
                <c:pt idx="5690">
                  <c:v>-4.4139119999999998</c:v>
                </c:pt>
                <c:pt idx="5691">
                  <c:v>-4.4139699999999999</c:v>
                </c:pt>
                <c:pt idx="5692">
                  <c:v>-4.4143280000000003</c:v>
                </c:pt>
                <c:pt idx="5693">
                  <c:v>-4.4146179999999999</c:v>
                </c:pt>
                <c:pt idx="5694">
                  <c:v>-4.4153700000000002</c:v>
                </c:pt>
                <c:pt idx="5695">
                  <c:v>-4.4167069999999997</c:v>
                </c:pt>
                <c:pt idx="5696">
                  <c:v>-4.4187950000000003</c:v>
                </c:pt>
                <c:pt idx="5697">
                  <c:v>-4.4205249999999996</c:v>
                </c:pt>
                <c:pt idx="5698">
                  <c:v>-4.4215650000000002</c:v>
                </c:pt>
                <c:pt idx="5699">
                  <c:v>-4.4221339999999998</c:v>
                </c:pt>
                <c:pt idx="5700">
                  <c:v>-4.4222510000000002</c:v>
                </c:pt>
                <c:pt idx="5701">
                  <c:v>-4.4227239999999997</c:v>
                </c:pt>
                <c:pt idx="5702">
                  <c:v>-4.4239009999999999</c:v>
                </c:pt>
                <c:pt idx="5703">
                  <c:v>-4.4248380000000003</c:v>
                </c:pt>
                <c:pt idx="5704">
                  <c:v>-4.4254059999999997</c:v>
                </c:pt>
                <c:pt idx="5705">
                  <c:v>-4.4264710000000003</c:v>
                </c:pt>
                <c:pt idx="5706">
                  <c:v>-4.4273939999999996</c:v>
                </c:pt>
                <c:pt idx="5707">
                  <c:v>-4.4280809999999997</c:v>
                </c:pt>
                <c:pt idx="5708">
                  <c:v>-4.4286770000000004</c:v>
                </c:pt>
                <c:pt idx="5709">
                  <c:v>-4.4298539999999997</c:v>
                </c:pt>
                <c:pt idx="5710">
                  <c:v>-4.4308519999999998</c:v>
                </c:pt>
                <c:pt idx="5711">
                  <c:v>-4.4315660000000001</c:v>
                </c:pt>
                <c:pt idx="5712">
                  <c:v>-4.4322520000000001</c:v>
                </c:pt>
                <c:pt idx="5713">
                  <c:v>-4.4329080000000003</c:v>
                </c:pt>
                <c:pt idx="5714">
                  <c:v>-4.4344749999999999</c:v>
                </c:pt>
                <c:pt idx="5715">
                  <c:v>-4.4362019999999998</c:v>
                </c:pt>
                <c:pt idx="5716">
                  <c:v>-4.4373579999999997</c:v>
                </c:pt>
                <c:pt idx="5717">
                  <c:v>-4.4384139999999999</c:v>
                </c:pt>
                <c:pt idx="5718">
                  <c:v>-4.4395660000000001</c:v>
                </c:pt>
                <c:pt idx="5719">
                  <c:v>-4.4406470000000002</c:v>
                </c:pt>
                <c:pt idx="5720">
                  <c:v>-4.4422269999999999</c:v>
                </c:pt>
                <c:pt idx="5721">
                  <c:v>-4.4434380000000004</c:v>
                </c:pt>
                <c:pt idx="5722">
                  <c:v>-4.444496</c:v>
                </c:pt>
                <c:pt idx="5723">
                  <c:v>-4.4455960000000001</c:v>
                </c:pt>
                <c:pt idx="5724">
                  <c:v>-4.4465680000000001</c:v>
                </c:pt>
                <c:pt idx="5725">
                  <c:v>-4.4482020000000002</c:v>
                </c:pt>
                <c:pt idx="5726">
                  <c:v>-4.4496859999999998</c:v>
                </c:pt>
                <c:pt idx="5727">
                  <c:v>-4.4505730000000003</c:v>
                </c:pt>
                <c:pt idx="5728">
                  <c:v>-4.4513559999999996</c:v>
                </c:pt>
                <c:pt idx="5729">
                  <c:v>-4.452229</c:v>
                </c:pt>
                <c:pt idx="5730">
                  <c:v>-4.4533519999999998</c:v>
                </c:pt>
                <c:pt idx="5731">
                  <c:v>-4.4543970000000002</c:v>
                </c:pt>
                <c:pt idx="5732">
                  <c:v>-4.4553430000000001</c:v>
                </c:pt>
                <c:pt idx="5733">
                  <c:v>-4.4562799999999996</c:v>
                </c:pt>
                <c:pt idx="5734">
                  <c:v>-4.4576589999999996</c:v>
                </c:pt>
                <c:pt idx="5735">
                  <c:v>-4.4584289999999998</c:v>
                </c:pt>
                <c:pt idx="5736">
                  <c:v>-4.4586110000000003</c:v>
                </c:pt>
                <c:pt idx="5737">
                  <c:v>-4.4595789999999997</c:v>
                </c:pt>
                <c:pt idx="5738">
                  <c:v>-4.4611299999999998</c:v>
                </c:pt>
                <c:pt idx="5739">
                  <c:v>-4.4622580000000003</c:v>
                </c:pt>
                <c:pt idx="5740">
                  <c:v>-4.4635210000000001</c:v>
                </c:pt>
                <c:pt idx="5741">
                  <c:v>-4.4657159999999996</c:v>
                </c:pt>
                <c:pt idx="5742">
                  <c:v>-4.4685129999999997</c:v>
                </c:pt>
                <c:pt idx="5743">
                  <c:v>-4.4713890000000003</c:v>
                </c:pt>
                <c:pt idx="5744">
                  <c:v>-4.4736570000000002</c:v>
                </c:pt>
                <c:pt idx="5745">
                  <c:v>-4.4754690000000004</c:v>
                </c:pt>
                <c:pt idx="5746">
                  <c:v>-4.4770490000000001</c:v>
                </c:pt>
                <c:pt idx="5747">
                  <c:v>-4.4782849999999996</c:v>
                </c:pt>
                <c:pt idx="5748">
                  <c:v>-4.4799740000000003</c:v>
                </c:pt>
                <c:pt idx="5749">
                  <c:v>-4.4822280000000001</c:v>
                </c:pt>
                <c:pt idx="5750">
                  <c:v>-4.4846219999999999</c:v>
                </c:pt>
                <c:pt idx="5751">
                  <c:v>-4.4870469999999996</c:v>
                </c:pt>
                <c:pt idx="5752">
                  <c:v>-4.4885440000000001</c:v>
                </c:pt>
                <c:pt idx="5753">
                  <c:v>-4.4908169999999998</c:v>
                </c:pt>
                <c:pt idx="5754">
                  <c:v>-4.4941139999999997</c:v>
                </c:pt>
                <c:pt idx="5755">
                  <c:v>-4.4971920000000001</c:v>
                </c:pt>
                <c:pt idx="5756">
                  <c:v>-4.4997980000000002</c:v>
                </c:pt>
                <c:pt idx="5757">
                  <c:v>-4.5021199999999997</c:v>
                </c:pt>
                <c:pt idx="5758">
                  <c:v>-4.5039340000000001</c:v>
                </c:pt>
                <c:pt idx="5759">
                  <c:v>-4.5056019999999997</c:v>
                </c:pt>
                <c:pt idx="5760">
                  <c:v>-4.5074480000000001</c:v>
                </c:pt>
                <c:pt idx="5761">
                  <c:v>-4.5088739999999996</c:v>
                </c:pt>
                <c:pt idx="5762">
                  <c:v>-4.5102690000000001</c:v>
                </c:pt>
                <c:pt idx="5763">
                  <c:v>-4.512524</c:v>
                </c:pt>
                <c:pt idx="5764">
                  <c:v>-4.514418</c:v>
                </c:pt>
                <c:pt idx="5765">
                  <c:v>-4.5158620000000003</c:v>
                </c:pt>
                <c:pt idx="5766">
                  <c:v>-4.5171279999999996</c:v>
                </c:pt>
                <c:pt idx="5767">
                  <c:v>-4.518796</c:v>
                </c:pt>
                <c:pt idx="5768">
                  <c:v>-4.5206109999999997</c:v>
                </c:pt>
                <c:pt idx="5769">
                  <c:v>-4.5225350000000004</c:v>
                </c:pt>
                <c:pt idx="5770">
                  <c:v>-4.5245740000000003</c:v>
                </c:pt>
                <c:pt idx="5771">
                  <c:v>-4.5268090000000001</c:v>
                </c:pt>
                <c:pt idx="5772">
                  <c:v>-4.5285840000000004</c:v>
                </c:pt>
                <c:pt idx="5773">
                  <c:v>-4.5306329999999999</c:v>
                </c:pt>
                <c:pt idx="5774">
                  <c:v>-4.5330870000000001</c:v>
                </c:pt>
                <c:pt idx="5775">
                  <c:v>-4.5347999999999997</c:v>
                </c:pt>
                <c:pt idx="5776">
                  <c:v>-4.536384</c:v>
                </c:pt>
                <c:pt idx="5777">
                  <c:v>-4.5376719999999997</c:v>
                </c:pt>
                <c:pt idx="5778">
                  <c:v>-4.5387409999999999</c:v>
                </c:pt>
                <c:pt idx="5779">
                  <c:v>-4.5401259999999999</c:v>
                </c:pt>
                <c:pt idx="5780">
                  <c:v>-4.5412400000000002</c:v>
                </c:pt>
                <c:pt idx="5781">
                  <c:v>-4.5433000000000003</c:v>
                </c:pt>
                <c:pt idx="5782">
                  <c:v>-4.5456279999999998</c:v>
                </c:pt>
                <c:pt idx="5783">
                  <c:v>-4.5479690000000002</c:v>
                </c:pt>
                <c:pt idx="5784">
                  <c:v>-4.5505250000000004</c:v>
                </c:pt>
                <c:pt idx="5785">
                  <c:v>-4.5534980000000003</c:v>
                </c:pt>
                <c:pt idx="5786">
                  <c:v>-4.5565490000000004</c:v>
                </c:pt>
                <c:pt idx="5787">
                  <c:v>-4.558376</c:v>
                </c:pt>
                <c:pt idx="5788">
                  <c:v>-4.560333</c:v>
                </c:pt>
                <c:pt idx="5789">
                  <c:v>-4.5627760000000004</c:v>
                </c:pt>
                <c:pt idx="5790">
                  <c:v>-4.5644749999999998</c:v>
                </c:pt>
                <c:pt idx="5791">
                  <c:v>-4.5657310000000004</c:v>
                </c:pt>
                <c:pt idx="5792">
                  <c:v>-4.5667920000000004</c:v>
                </c:pt>
                <c:pt idx="5793">
                  <c:v>-4.5685320000000003</c:v>
                </c:pt>
                <c:pt idx="5794">
                  <c:v>-4.5698109999999996</c:v>
                </c:pt>
                <c:pt idx="5795">
                  <c:v>-4.5710030000000001</c:v>
                </c:pt>
                <c:pt idx="5796">
                  <c:v>-4.5716390000000002</c:v>
                </c:pt>
                <c:pt idx="5797">
                  <c:v>-4.5726430000000002</c:v>
                </c:pt>
                <c:pt idx="5798">
                  <c:v>-4.5739450000000001</c:v>
                </c:pt>
                <c:pt idx="5799">
                  <c:v>-4.5750659999999996</c:v>
                </c:pt>
                <c:pt idx="5800">
                  <c:v>-4.5761469999999997</c:v>
                </c:pt>
                <c:pt idx="5801">
                  <c:v>-4.5779730000000001</c:v>
                </c:pt>
                <c:pt idx="5802">
                  <c:v>-4.5791529999999998</c:v>
                </c:pt>
                <c:pt idx="5803">
                  <c:v>-4.5804229999999997</c:v>
                </c:pt>
                <c:pt idx="5804">
                  <c:v>-4.581518</c:v>
                </c:pt>
                <c:pt idx="5805">
                  <c:v>-4.5826760000000002</c:v>
                </c:pt>
                <c:pt idx="5806">
                  <c:v>-4.5840050000000003</c:v>
                </c:pt>
                <c:pt idx="5807">
                  <c:v>-4.5860200000000004</c:v>
                </c:pt>
                <c:pt idx="5808">
                  <c:v>-4.5879399999999997</c:v>
                </c:pt>
                <c:pt idx="5809">
                  <c:v>-4.5898000000000003</c:v>
                </c:pt>
                <c:pt idx="5810">
                  <c:v>-4.5910630000000001</c:v>
                </c:pt>
                <c:pt idx="5811">
                  <c:v>-4.5937130000000002</c:v>
                </c:pt>
                <c:pt idx="5812">
                  <c:v>-4.5959089999999998</c:v>
                </c:pt>
                <c:pt idx="5813">
                  <c:v>-4.5972289999999996</c:v>
                </c:pt>
                <c:pt idx="5814">
                  <c:v>-4.5986070000000003</c:v>
                </c:pt>
                <c:pt idx="5815">
                  <c:v>-4.6003319999999999</c:v>
                </c:pt>
                <c:pt idx="5816">
                  <c:v>-4.6022509999999999</c:v>
                </c:pt>
                <c:pt idx="5817">
                  <c:v>-4.6040159999999997</c:v>
                </c:pt>
                <c:pt idx="5818">
                  <c:v>-4.6055869999999999</c:v>
                </c:pt>
                <c:pt idx="5819">
                  <c:v>-4.6062669999999999</c:v>
                </c:pt>
                <c:pt idx="5820">
                  <c:v>-4.606992</c:v>
                </c:pt>
                <c:pt idx="5821">
                  <c:v>-4.6080740000000002</c:v>
                </c:pt>
                <c:pt idx="5822">
                  <c:v>-4.6098330000000001</c:v>
                </c:pt>
                <c:pt idx="5823">
                  <c:v>-4.6109400000000003</c:v>
                </c:pt>
                <c:pt idx="5824">
                  <c:v>-4.6114829999999998</c:v>
                </c:pt>
                <c:pt idx="5825">
                  <c:v>-4.6122719999999999</c:v>
                </c:pt>
                <c:pt idx="5826">
                  <c:v>-4.6138409999999999</c:v>
                </c:pt>
                <c:pt idx="5827">
                  <c:v>-4.6151390000000001</c:v>
                </c:pt>
                <c:pt idx="5828">
                  <c:v>-4.616892</c:v>
                </c:pt>
                <c:pt idx="5829">
                  <c:v>-4.6186290000000003</c:v>
                </c:pt>
                <c:pt idx="5830">
                  <c:v>-4.6208210000000003</c:v>
                </c:pt>
                <c:pt idx="5831">
                  <c:v>-4.6231239999999998</c:v>
                </c:pt>
                <c:pt idx="5832">
                  <c:v>-4.6239809999999997</c:v>
                </c:pt>
                <c:pt idx="5833">
                  <c:v>-4.6258900000000001</c:v>
                </c:pt>
                <c:pt idx="5834">
                  <c:v>-4.6271699999999996</c:v>
                </c:pt>
                <c:pt idx="5835">
                  <c:v>-4.627631</c:v>
                </c:pt>
                <c:pt idx="5836">
                  <c:v>-4.6277590000000002</c:v>
                </c:pt>
                <c:pt idx="5837">
                  <c:v>-4.630134</c:v>
                </c:pt>
                <c:pt idx="5838">
                  <c:v>-4.6314390000000003</c:v>
                </c:pt>
                <c:pt idx="5839">
                  <c:v>-4.6317830000000004</c:v>
                </c:pt>
                <c:pt idx="5840">
                  <c:v>-4.6337890000000002</c:v>
                </c:pt>
                <c:pt idx="5841">
                  <c:v>-4.6353580000000001</c:v>
                </c:pt>
                <c:pt idx="5842">
                  <c:v>-4.6377670000000002</c:v>
                </c:pt>
                <c:pt idx="5843">
                  <c:v>-4.6386099999999999</c:v>
                </c:pt>
                <c:pt idx="5844">
                  <c:v>-4.6408079999999998</c:v>
                </c:pt>
                <c:pt idx="5845">
                  <c:v>-4.6428450000000003</c:v>
                </c:pt>
                <c:pt idx="5846">
                  <c:v>-4.6447250000000002</c:v>
                </c:pt>
                <c:pt idx="5847">
                  <c:v>-4.6467900000000002</c:v>
                </c:pt>
                <c:pt idx="5848">
                  <c:v>-4.6494109999999997</c:v>
                </c:pt>
                <c:pt idx="5849">
                  <c:v>-4.6505320000000001</c:v>
                </c:pt>
                <c:pt idx="5850">
                  <c:v>-4.6522880000000004</c:v>
                </c:pt>
                <c:pt idx="5851">
                  <c:v>-4.6542849999999998</c:v>
                </c:pt>
                <c:pt idx="5852">
                  <c:v>-4.6558229999999998</c:v>
                </c:pt>
                <c:pt idx="5853">
                  <c:v>-4.658137</c:v>
                </c:pt>
                <c:pt idx="5854">
                  <c:v>-4.6601910000000002</c:v>
                </c:pt>
                <c:pt idx="5855">
                  <c:v>-4.6614579999999997</c:v>
                </c:pt>
                <c:pt idx="5856">
                  <c:v>-4.6635249999999999</c:v>
                </c:pt>
                <c:pt idx="5857">
                  <c:v>-4.6655249999999997</c:v>
                </c:pt>
                <c:pt idx="5858">
                  <c:v>-4.6670949999999998</c:v>
                </c:pt>
                <c:pt idx="5859">
                  <c:v>-4.6681720000000002</c:v>
                </c:pt>
                <c:pt idx="5860">
                  <c:v>-4.6705220000000001</c:v>
                </c:pt>
                <c:pt idx="5861">
                  <c:v>-4.6713050000000003</c:v>
                </c:pt>
                <c:pt idx="5862">
                  <c:v>-4.672218</c:v>
                </c:pt>
                <c:pt idx="5863">
                  <c:v>-4.6742080000000001</c:v>
                </c:pt>
                <c:pt idx="5864">
                  <c:v>-4.6764260000000002</c:v>
                </c:pt>
                <c:pt idx="5865">
                  <c:v>-4.6787200000000002</c:v>
                </c:pt>
                <c:pt idx="5866">
                  <c:v>-4.6808120000000004</c:v>
                </c:pt>
                <c:pt idx="5867">
                  <c:v>-4.6828589999999997</c:v>
                </c:pt>
                <c:pt idx="5868">
                  <c:v>-4.6839089999999999</c:v>
                </c:pt>
                <c:pt idx="5869">
                  <c:v>-4.6856450000000001</c:v>
                </c:pt>
                <c:pt idx="5870">
                  <c:v>-4.6866960000000004</c:v>
                </c:pt>
                <c:pt idx="5871">
                  <c:v>-4.6883730000000003</c:v>
                </c:pt>
                <c:pt idx="5872">
                  <c:v>-4.6900190000000004</c:v>
                </c:pt>
                <c:pt idx="5873">
                  <c:v>-4.6921010000000001</c:v>
                </c:pt>
                <c:pt idx="5874">
                  <c:v>-4.6939089999999997</c:v>
                </c:pt>
                <c:pt idx="5875">
                  <c:v>-4.6962900000000003</c:v>
                </c:pt>
                <c:pt idx="5876">
                  <c:v>-4.6976889999999996</c:v>
                </c:pt>
                <c:pt idx="5877">
                  <c:v>-4.6990780000000001</c:v>
                </c:pt>
                <c:pt idx="5878">
                  <c:v>-4.701416</c:v>
                </c:pt>
                <c:pt idx="5879">
                  <c:v>-4.7031989999999997</c:v>
                </c:pt>
                <c:pt idx="5880">
                  <c:v>-4.7044980000000001</c:v>
                </c:pt>
                <c:pt idx="5881">
                  <c:v>-4.7050789999999996</c:v>
                </c:pt>
                <c:pt idx="5882">
                  <c:v>-4.7063550000000003</c:v>
                </c:pt>
                <c:pt idx="5883">
                  <c:v>-4.7081489999999997</c:v>
                </c:pt>
                <c:pt idx="5884">
                  <c:v>-4.7093309999999997</c:v>
                </c:pt>
                <c:pt idx="5885">
                  <c:v>-4.7117800000000001</c:v>
                </c:pt>
                <c:pt idx="5886">
                  <c:v>-4.7138400000000003</c:v>
                </c:pt>
                <c:pt idx="5887">
                  <c:v>-4.7148099999999999</c:v>
                </c:pt>
                <c:pt idx="5888">
                  <c:v>-4.7159690000000003</c:v>
                </c:pt>
                <c:pt idx="5889">
                  <c:v>-4.7173540000000003</c:v>
                </c:pt>
                <c:pt idx="5890">
                  <c:v>-4.7193589999999999</c:v>
                </c:pt>
                <c:pt idx="5891">
                  <c:v>-4.7209760000000003</c:v>
                </c:pt>
                <c:pt idx="5892">
                  <c:v>-4.7221359999999999</c:v>
                </c:pt>
                <c:pt idx="5893">
                  <c:v>-4.723033</c:v>
                </c:pt>
                <c:pt idx="5894">
                  <c:v>-4.7240250000000001</c:v>
                </c:pt>
                <c:pt idx="5895">
                  <c:v>-4.72628</c:v>
                </c:pt>
                <c:pt idx="5896">
                  <c:v>-4.727875</c:v>
                </c:pt>
                <c:pt idx="5897">
                  <c:v>-4.7297690000000001</c:v>
                </c:pt>
                <c:pt idx="5898">
                  <c:v>-4.7315310000000004</c:v>
                </c:pt>
                <c:pt idx="5899">
                  <c:v>-4.7336910000000003</c:v>
                </c:pt>
                <c:pt idx="5900">
                  <c:v>-4.736078</c:v>
                </c:pt>
                <c:pt idx="5901">
                  <c:v>-4.7370950000000001</c:v>
                </c:pt>
                <c:pt idx="5902">
                  <c:v>-4.7388760000000003</c:v>
                </c:pt>
                <c:pt idx="5903">
                  <c:v>-4.7400070000000003</c:v>
                </c:pt>
                <c:pt idx="5904">
                  <c:v>-4.7417119999999997</c:v>
                </c:pt>
                <c:pt idx="5905">
                  <c:v>-4.7437269999999998</c:v>
                </c:pt>
                <c:pt idx="5906">
                  <c:v>-4.7453900000000004</c:v>
                </c:pt>
                <c:pt idx="5907">
                  <c:v>-4.7459920000000002</c:v>
                </c:pt>
                <c:pt idx="5908">
                  <c:v>-4.7465890000000002</c:v>
                </c:pt>
                <c:pt idx="5909">
                  <c:v>-4.748151</c:v>
                </c:pt>
                <c:pt idx="5910">
                  <c:v>-4.7495700000000003</c:v>
                </c:pt>
                <c:pt idx="5911">
                  <c:v>-4.7525000000000004</c:v>
                </c:pt>
                <c:pt idx="5912">
                  <c:v>-4.7551690000000004</c:v>
                </c:pt>
                <c:pt idx="5913">
                  <c:v>-4.75725</c:v>
                </c:pt>
                <c:pt idx="5914">
                  <c:v>-4.7588800000000004</c:v>
                </c:pt>
                <c:pt idx="5915">
                  <c:v>-4.7599859999999996</c:v>
                </c:pt>
                <c:pt idx="5916">
                  <c:v>-4.7613120000000002</c:v>
                </c:pt>
                <c:pt idx="5917">
                  <c:v>-4.7619749999999996</c:v>
                </c:pt>
                <c:pt idx="5918">
                  <c:v>-4.7639209999999999</c:v>
                </c:pt>
                <c:pt idx="5919">
                  <c:v>-4.7663460000000004</c:v>
                </c:pt>
                <c:pt idx="5920">
                  <c:v>-4.7703709999999999</c:v>
                </c:pt>
                <c:pt idx="5921">
                  <c:v>-4.7722949999999997</c:v>
                </c:pt>
                <c:pt idx="5922">
                  <c:v>-4.7742639999999996</c:v>
                </c:pt>
                <c:pt idx="5923">
                  <c:v>-4.776192</c:v>
                </c:pt>
                <c:pt idx="5924">
                  <c:v>-4.7785789999999997</c:v>
                </c:pt>
                <c:pt idx="5925">
                  <c:v>-4.7800039999999999</c:v>
                </c:pt>
                <c:pt idx="5926">
                  <c:v>-4.7816409999999996</c:v>
                </c:pt>
                <c:pt idx="5927">
                  <c:v>-4.7838229999999999</c:v>
                </c:pt>
                <c:pt idx="5928">
                  <c:v>-4.7847860000000004</c:v>
                </c:pt>
                <c:pt idx="5929">
                  <c:v>-4.7880739999999999</c:v>
                </c:pt>
                <c:pt idx="5930">
                  <c:v>-4.7902870000000002</c:v>
                </c:pt>
                <c:pt idx="5931">
                  <c:v>-4.7923419999999997</c:v>
                </c:pt>
                <c:pt idx="5932">
                  <c:v>-4.79399</c:v>
                </c:pt>
                <c:pt idx="5933">
                  <c:v>-4.7955899999999998</c:v>
                </c:pt>
                <c:pt idx="5934">
                  <c:v>-4.7982959999999997</c:v>
                </c:pt>
                <c:pt idx="5935">
                  <c:v>-4.8002570000000002</c:v>
                </c:pt>
                <c:pt idx="5936">
                  <c:v>-4.8028750000000002</c:v>
                </c:pt>
                <c:pt idx="5937">
                  <c:v>-4.8050819999999996</c:v>
                </c:pt>
                <c:pt idx="5938">
                  <c:v>-4.8081690000000004</c:v>
                </c:pt>
                <c:pt idx="5939">
                  <c:v>-4.8098010000000002</c:v>
                </c:pt>
                <c:pt idx="5940">
                  <c:v>-4.8122749999999996</c:v>
                </c:pt>
                <c:pt idx="5941">
                  <c:v>-4.8148609999999996</c:v>
                </c:pt>
                <c:pt idx="5942">
                  <c:v>-4.817259</c:v>
                </c:pt>
                <c:pt idx="5943">
                  <c:v>-4.8203529999999999</c:v>
                </c:pt>
                <c:pt idx="5944">
                  <c:v>-4.8229670000000002</c:v>
                </c:pt>
                <c:pt idx="5945">
                  <c:v>-4.8238830000000004</c:v>
                </c:pt>
                <c:pt idx="5946">
                  <c:v>-4.825742</c:v>
                </c:pt>
                <c:pt idx="5947">
                  <c:v>-4.8270650000000002</c:v>
                </c:pt>
                <c:pt idx="5948">
                  <c:v>-4.8281669999999997</c:v>
                </c:pt>
                <c:pt idx="5949">
                  <c:v>-4.8309870000000004</c:v>
                </c:pt>
                <c:pt idx="5950">
                  <c:v>-4.8326130000000003</c:v>
                </c:pt>
                <c:pt idx="5951">
                  <c:v>-4.8338409999999996</c:v>
                </c:pt>
                <c:pt idx="5952">
                  <c:v>-4.8356370000000002</c:v>
                </c:pt>
                <c:pt idx="5953">
                  <c:v>-4.837701</c:v>
                </c:pt>
                <c:pt idx="5954">
                  <c:v>-4.8384</c:v>
                </c:pt>
                <c:pt idx="5955">
                  <c:v>-4.8399799999999997</c:v>
                </c:pt>
                <c:pt idx="5956">
                  <c:v>-4.8413449999999996</c:v>
                </c:pt>
                <c:pt idx="5957">
                  <c:v>-4.8438590000000001</c:v>
                </c:pt>
                <c:pt idx="5958">
                  <c:v>-4.846508</c:v>
                </c:pt>
                <c:pt idx="5959">
                  <c:v>-4.8483510000000001</c:v>
                </c:pt>
                <c:pt idx="5960">
                  <c:v>-4.8504500000000004</c:v>
                </c:pt>
                <c:pt idx="5961">
                  <c:v>-4.8516389999999996</c:v>
                </c:pt>
                <c:pt idx="5962">
                  <c:v>-4.8530769999999999</c:v>
                </c:pt>
                <c:pt idx="5963">
                  <c:v>-4.8539870000000001</c:v>
                </c:pt>
                <c:pt idx="5964">
                  <c:v>-4.8554930000000001</c:v>
                </c:pt>
                <c:pt idx="5965">
                  <c:v>-4.8569380000000004</c:v>
                </c:pt>
                <c:pt idx="5966">
                  <c:v>-4.8590159999999996</c:v>
                </c:pt>
                <c:pt idx="5967">
                  <c:v>-4.8620429999999999</c:v>
                </c:pt>
                <c:pt idx="5968">
                  <c:v>-4.8641259999999997</c:v>
                </c:pt>
                <c:pt idx="5969">
                  <c:v>-4.8658809999999999</c:v>
                </c:pt>
                <c:pt idx="5970">
                  <c:v>-4.8662879999999999</c:v>
                </c:pt>
                <c:pt idx="5971">
                  <c:v>-4.8679360000000003</c:v>
                </c:pt>
                <c:pt idx="5972">
                  <c:v>-4.8692349999999998</c:v>
                </c:pt>
                <c:pt idx="5973">
                  <c:v>-4.8694220000000001</c:v>
                </c:pt>
                <c:pt idx="5974">
                  <c:v>-4.8700590000000004</c:v>
                </c:pt>
                <c:pt idx="5975">
                  <c:v>-4.8720489999999996</c:v>
                </c:pt>
                <c:pt idx="5976">
                  <c:v>-4.8738089999999996</c:v>
                </c:pt>
                <c:pt idx="5977">
                  <c:v>-4.8760849999999998</c:v>
                </c:pt>
                <c:pt idx="5978">
                  <c:v>-4.8783950000000003</c:v>
                </c:pt>
                <c:pt idx="5979">
                  <c:v>-4.8795489999999999</c:v>
                </c:pt>
                <c:pt idx="5980">
                  <c:v>-4.8809300000000002</c:v>
                </c:pt>
                <c:pt idx="5981">
                  <c:v>-4.8829050000000001</c:v>
                </c:pt>
                <c:pt idx="5982">
                  <c:v>-4.8849349999999996</c:v>
                </c:pt>
                <c:pt idx="5983">
                  <c:v>-4.885777</c:v>
                </c:pt>
                <c:pt idx="5984">
                  <c:v>-4.8858629999999996</c:v>
                </c:pt>
                <c:pt idx="5985">
                  <c:v>-4.8866050000000003</c:v>
                </c:pt>
                <c:pt idx="5986">
                  <c:v>-4.8866870000000002</c:v>
                </c:pt>
                <c:pt idx="5987">
                  <c:v>-4.8877790000000001</c:v>
                </c:pt>
                <c:pt idx="5988">
                  <c:v>-4.8887419999999997</c:v>
                </c:pt>
                <c:pt idx="5989">
                  <c:v>-4.8903309999999998</c:v>
                </c:pt>
                <c:pt idx="5990">
                  <c:v>-4.8908170000000002</c:v>
                </c:pt>
                <c:pt idx="5991">
                  <c:v>-4.8918629999999999</c:v>
                </c:pt>
                <c:pt idx="5992">
                  <c:v>-4.8935180000000003</c:v>
                </c:pt>
                <c:pt idx="5993">
                  <c:v>-4.8939700000000004</c:v>
                </c:pt>
                <c:pt idx="5994">
                  <c:v>-4.8941569999999999</c:v>
                </c:pt>
                <c:pt idx="5995">
                  <c:v>-4.895194</c:v>
                </c:pt>
                <c:pt idx="5996">
                  <c:v>-4.8965810000000003</c:v>
                </c:pt>
                <c:pt idx="5997">
                  <c:v>-4.8973269999999998</c:v>
                </c:pt>
                <c:pt idx="5998">
                  <c:v>-4.8984839999999998</c:v>
                </c:pt>
                <c:pt idx="5999">
                  <c:v>-4.8987499999999997</c:v>
                </c:pt>
                <c:pt idx="6000">
                  <c:v>-4.8993919999999997</c:v>
                </c:pt>
                <c:pt idx="6001">
                  <c:v>-4.9003670000000001</c:v>
                </c:pt>
                <c:pt idx="6002">
                  <c:v>-4.9015740000000001</c:v>
                </c:pt>
                <c:pt idx="6003">
                  <c:v>-4.9021990000000004</c:v>
                </c:pt>
                <c:pt idx="6004">
                  <c:v>-4.9031859999999998</c:v>
                </c:pt>
                <c:pt idx="6005">
                  <c:v>-4.9038880000000002</c:v>
                </c:pt>
                <c:pt idx="6006">
                  <c:v>-4.905316</c:v>
                </c:pt>
                <c:pt idx="6007">
                  <c:v>-4.9058960000000003</c:v>
                </c:pt>
                <c:pt idx="6008">
                  <c:v>-4.9065630000000002</c:v>
                </c:pt>
                <c:pt idx="6009">
                  <c:v>-4.9085570000000001</c:v>
                </c:pt>
                <c:pt idx="6010">
                  <c:v>-4.9091290000000001</c:v>
                </c:pt>
                <c:pt idx="6011">
                  <c:v>-4.9098369999999996</c:v>
                </c:pt>
                <c:pt idx="6012">
                  <c:v>-4.9102860000000002</c:v>
                </c:pt>
                <c:pt idx="6013">
                  <c:v>-4.9116669999999996</c:v>
                </c:pt>
                <c:pt idx="6014">
                  <c:v>-4.9129290000000001</c:v>
                </c:pt>
                <c:pt idx="6015">
                  <c:v>-4.9143499999999998</c:v>
                </c:pt>
                <c:pt idx="6016">
                  <c:v>-4.9151059999999998</c:v>
                </c:pt>
                <c:pt idx="6017">
                  <c:v>-4.9145149999999997</c:v>
                </c:pt>
                <c:pt idx="6018">
                  <c:v>-4.914752</c:v>
                </c:pt>
                <c:pt idx="6019">
                  <c:v>-4.9150479999999996</c:v>
                </c:pt>
                <c:pt idx="6020">
                  <c:v>-4.9159490000000003</c:v>
                </c:pt>
                <c:pt idx="6021">
                  <c:v>-4.9168190000000003</c:v>
                </c:pt>
                <c:pt idx="6022">
                  <c:v>-4.9176970000000004</c:v>
                </c:pt>
                <c:pt idx="6023">
                  <c:v>-4.9197949999999997</c:v>
                </c:pt>
                <c:pt idx="6024">
                  <c:v>-4.9214399999999996</c:v>
                </c:pt>
                <c:pt idx="6025">
                  <c:v>-4.9217550000000001</c:v>
                </c:pt>
                <c:pt idx="6026">
                  <c:v>-4.922129</c:v>
                </c:pt>
                <c:pt idx="6027">
                  <c:v>-4.9225630000000002</c:v>
                </c:pt>
                <c:pt idx="6028">
                  <c:v>-4.923203</c:v>
                </c:pt>
                <c:pt idx="6029">
                  <c:v>-4.9237070000000003</c:v>
                </c:pt>
                <c:pt idx="6030">
                  <c:v>-4.9238200000000001</c:v>
                </c:pt>
                <c:pt idx="6031">
                  <c:v>-4.9247480000000001</c:v>
                </c:pt>
                <c:pt idx="6032">
                  <c:v>-4.9259409999999999</c:v>
                </c:pt>
                <c:pt idx="6033">
                  <c:v>-4.9271250000000002</c:v>
                </c:pt>
                <c:pt idx="6034">
                  <c:v>-4.9288319999999999</c:v>
                </c:pt>
                <c:pt idx="6035">
                  <c:v>-4.9298630000000001</c:v>
                </c:pt>
                <c:pt idx="6036">
                  <c:v>-4.9313640000000003</c:v>
                </c:pt>
                <c:pt idx="6037">
                  <c:v>-4.9329700000000001</c:v>
                </c:pt>
                <c:pt idx="6038">
                  <c:v>-4.9336900000000004</c:v>
                </c:pt>
                <c:pt idx="6039">
                  <c:v>-4.9348879999999999</c:v>
                </c:pt>
                <c:pt idx="6040">
                  <c:v>-4.9361269999999999</c:v>
                </c:pt>
                <c:pt idx="6041">
                  <c:v>-4.936547</c:v>
                </c:pt>
                <c:pt idx="6042">
                  <c:v>-4.9361199999999998</c:v>
                </c:pt>
                <c:pt idx="6043">
                  <c:v>-4.9366240000000001</c:v>
                </c:pt>
                <c:pt idx="6044">
                  <c:v>-4.9381649999999997</c:v>
                </c:pt>
                <c:pt idx="6045">
                  <c:v>-4.9392529999999999</c:v>
                </c:pt>
                <c:pt idx="6046">
                  <c:v>-4.9401099999999998</c:v>
                </c:pt>
                <c:pt idx="6047">
                  <c:v>-4.9414990000000003</c:v>
                </c:pt>
                <c:pt idx="6048">
                  <c:v>-4.9428400000000003</c:v>
                </c:pt>
                <c:pt idx="6049">
                  <c:v>-4.9433800000000003</c:v>
                </c:pt>
                <c:pt idx="6050">
                  <c:v>-4.9442500000000003</c:v>
                </c:pt>
                <c:pt idx="6051">
                  <c:v>-4.9454570000000002</c:v>
                </c:pt>
                <c:pt idx="6052">
                  <c:v>-4.9469669999999999</c:v>
                </c:pt>
                <c:pt idx="6053">
                  <c:v>-4.9484159999999999</c:v>
                </c:pt>
                <c:pt idx="6054">
                  <c:v>-4.949668</c:v>
                </c:pt>
                <c:pt idx="6055">
                  <c:v>-4.9505780000000001</c:v>
                </c:pt>
                <c:pt idx="6056">
                  <c:v>-4.9512470000000004</c:v>
                </c:pt>
                <c:pt idx="6057">
                  <c:v>-4.9518570000000004</c:v>
                </c:pt>
                <c:pt idx="6058">
                  <c:v>-4.9526659999999998</c:v>
                </c:pt>
                <c:pt idx="6059">
                  <c:v>-4.9529110000000003</c:v>
                </c:pt>
                <c:pt idx="6060">
                  <c:v>-4.9537240000000002</c:v>
                </c:pt>
                <c:pt idx="6061">
                  <c:v>-4.9543609999999996</c:v>
                </c:pt>
                <c:pt idx="6062">
                  <c:v>-4.954853</c:v>
                </c:pt>
                <c:pt idx="6063">
                  <c:v>-4.9554239999999998</c:v>
                </c:pt>
                <c:pt idx="6064">
                  <c:v>-4.9552659999999999</c:v>
                </c:pt>
                <c:pt idx="6065">
                  <c:v>-4.9552990000000001</c:v>
                </c:pt>
                <c:pt idx="6066">
                  <c:v>-4.9554410000000004</c:v>
                </c:pt>
                <c:pt idx="6067">
                  <c:v>-4.9561900000000003</c:v>
                </c:pt>
                <c:pt idx="6068">
                  <c:v>-4.9567459999999999</c:v>
                </c:pt>
                <c:pt idx="6069">
                  <c:v>-4.9575480000000001</c:v>
                </c:pt>
                <c:pt idx="6070">
                  <c:v>-4.9578280000000001</c:v>
                </c:pt>
                <c:pt idx="6071">
                  <c:v>-4.9582129999999998</c:v>
                </c:pt>
                <c:pt idx="6072">
                  <c:v>-4.959022</c:v>
                </c:pt>
                <c:pt idx="6073">
                  <c:v>-4.9594379999999996</c:v>
                </c:pt>
                <c:pt idx="6074">
                  <c:v>-4.9600010000000001</c:v>
                </c:pt>
                <c:pt idx="6075">
                  <c:v>-4.9610640000000004</c:v>
                </c:pt>
                <c:pt idx="6076">
                  <c:v>-4.961786</c:v>
                </c:pt>
                <c:pt idx="6077">
                  <c:v>-4.9622039999999998</c:v>
                </c:pt>
                <c:pt idx="6078">
                  <c:v>-4.9623210000000002</c:v>
                </c:pt>
                <c:pt idx="6079">
                  <c:v>-4.962612</c:v>
                </c:pt>
                <c:pt idx="6080">
                  <c:v>-4.963298</c:v>
                </c:pt>
                <c:pt idx="6081">
                  <c:v>-4.9634140000000002</c:v>
                </c:pt>
                <c:pt idx="6082">
                  <c:v>-4.9635790000000002</c:v>
                </c:pt>
                <c:pt idx="6083">
                  <c:v>-4.9639160000000002</c:v>
                </c:pt>
                <c:pt idx="6084">
                  <c:v>-4.9643269999999999</c:v>
                </c:pt>
                <c:pt idx="6085">
                  <c:v>-4.965713</c:v>
                </c:pt>
                <c:pt idx="6086">
                  <c:v>-4.966183</c:v>
                </c:pt>
                <c:pt idx="6087">
                  <c:v>-4.9656279999999997</c:v>
                </c:pt>
                <c:pt idx="6088">
                  <c:v>-4.9655699999999996</c:v>
                </c:pt>
                <c:pt idx="6089">
                  <c:v>-4.9650829999999999</c:v>
                </c:pt>
                <c:pt idx="6090">
                  <c:v>-4.9645140000000003</c:v>
                </c:pt>
                <c:pt idx="6091">
                  <c:v>-4.9651209999999999</c:v>
                </c:pt>
                <c:pt idx="6092">
                  <c:v>-4.9668989999999997</c:v>
                </c:pt>
                <c:pt idx="6093">
                  <c:v>-4.9682409999999999</c:v>
                </c:pt>
                <c:pt idx="6094">
                  <c:v>-4.9681430000000004</c:v>
                </c:pt>
                <c:pt idx="6095">
                  <c:v>-4.9679900000000004</c:v>
                </c:pt>
                <c:pt idx="6096">
                  <c:v>-4.9682250000000003</c:v>
                </c:pt>
                <c:pt idx="6097">
                  <c:v>-4.9678519999999997</c:v>
                </c:pt>
                <c:pt idx="6098">
                  <c:v>-4.9674909999999999</c:v>
                </c:pt>
                <c:pt idx="6099">
                  <c:v>-4.9679650000000004</c:v>
                </c:pt>
                <c:pt idx="6100">
                  <c:v>-4.9680559999999998</c:v>
                </c:pt>
                <c:pt idx="6101">
                  <c:v>-4.9679570000000002</c:v>
                </c:pt>
                <c:pt idx="6102">
                  <c:v>-4.9677619999999996</c:v>
                </c:pt>
                <c:pt idx="6103">
                  <c:v>-4.9671399999999997</c:v>
                </c:pt>
                <c:pt idx="6104">
                  <c:v>-4.9667430000000001</c:v>
                </c:pt>
                <c:pt idx="6105">
                  <c:v>-4.9666490000000003</c:v>
                </c:pt>
                <c:pt idx="6106">
                  <c:v>-4.9668950000000001</c:v>
                </c:pt>
                <c:pt idx="6107">
                  <c:v>-4.9674230000000001</c:v>
                </c:pt>
                <c:pt idx="6108">
                  <c:v>-4.9680090000000003</c:v>
                </c:pt>
                <c:pt idx="6109">
                  <c:v>-4.968229</c:v>
                </c:pt>
                <c:pt idx="6110">
                  <c:v>-4.9679149999999996</c:v>
                </c:pt>
                <c:pt idx="6111">
                  <c:v>-4.9680410000000004</c:v>
                </c:pt>
                <c:pt idx="6112">
                  <c:v>-4.9686000000000003</c:v>
                </c:pt>
                <c:pt idx="6113">
                  <c:v>-4.9687390000000002</c:v>
                </c:pt>
                <c:pt idx="6114">
                  <c:v>-4.9695070000000001</c:v>
                </c:pt>
                <c:pt idx="6115">
                  <c:v>-4.9696579999999999</c:v>
                </c:pt>
                <c:pt idx="6116">
                  <c:v>-4.9697750000000003</c:v>
                </c:pt>
                <c:pt idx="6117">
                  <c:v>-4.9701449999999996</c:v>
                </c:pt>
                <c:pt idx="6118">
                  <c:v>-4.970542</c:v>
                </c:pt>
                <c:pt idx="6119">
                  <c:v>-4.9711999999999996</c:v>
                </c:pt>
                <c:pt idx="6120">
                  <c:v>-4.9717330000000004</c:v>
                </c:pt>
                <c:pt idx="6121">
                  <c:v>-4.9721929999999999</c:v>
                </c:pt>
                <c:pt idx="6122">
                  <c:v>-4.9723139999999999</c:v>
                </c:pt>
                <c:pt idx="6123">
                  <c:v>-4.9728770000000004</c:v>
                </c:pt>
                <c:pt idx="6124">
                  <c:v>-4.9734400000000001</c:v>
                </c:pt>
                <c:pt idx="6125">
                  <c:v>-4.9732580000000004</c:v>
                </c:pt>
                <c:pt idx="6126">
                  <c:v>-4.9731339999999999</c:v>
                </c:pt>
                <c:pt idx="6127">
                  <c:v>-4.9734800000000003</c:v>
                </c:pt>
                <c:pt idx="6128">
                  <c:v>-4.9741249999999999</c:v>
                </c:pt>
                <c:pt idx="6129">
                  <c:v>-4.9742360000000003</c:v>
                </c:pt>
                <c:pt idx="6130">
                  <c:v>-4.9736739999999999</c:v>
                </c:pt>
                <c:pt idx="6131">
                  <c:v>-4.9733419999999997</c:v>
                </c:pt>
                <c:pt idx="6132">
                  <c:v>-4.9736770000000003</c:v>
                </c:pt>
                <c:pt idx="6133">
                  <c:v>-4.9744089999999996</c:v>
                </c:pt>
                <c:pt idx="6134">
                  <c:v>-4.974208</c:v>
                </c:pt>
                <c:pt idx="6135">
                  <c:v>-4.9733000000000001</c:v>
                </c:pt>
                <c:pt idx="6136">
                  <c:v>-4.9729809999999999</c:v>
                </c:pt>
                <c:pt idx="6137">
                  <c:v>-4.9730129999999999</c:v>
                </c:pt>
                <c:pt idx="6138">
                  <c:v>-4.973115</c:v>
                </c:pt>
                <c:pt idx="6139">
                  <c:v>-4.9738230000000003</c:v>
                </c:pt>
                <c:pt idx="6140">
                  <c:v>-4.9744849999999996</c:v>
                </c:pt>
                <c:pt idx="6141">
                  <c:v>-4.974119</c:v>
                </c:pt>
                <c:pt idx="6142">
                  <c:v>-4.9730730000000003</c:v>
                </c:pt>
                <c:pt idx="6143">
                  <c:v>-4.9725539999999997</c:v>
                </c:pt>
                <c:pt idx="6144">
                  <c:v>-4.972499</c:v>
                </c:pt>
                <c:pt idx="6145">
                  <c:v>-4.9727059999999996</c:v>
                </c:pt>
                <c:pt idx="6146">
                  <c:v>-4.9722749999999998</c:v>
                </c:pt>
                <c:pt idx="6147">
                  <c:v>-4.9726530000000002</c:v>
                </c:pt>
                <c:pt idx="6148">
                  <c:v>-4.9729080000000003</c:v>
                </c:pt>
                <c:pt idx="6149">
                  <c:v>-4.9730230000000004</c:v>
                </c:pt>
                <c:pt idx="6150">
                  <c:v>-4.9735519999999998</c:v>
                </c:pt>
                <c:pt idx="6151">
                  <c:v>-4.9736570000000002</c:v>
                </c:pt>
                <c:pt idx="6152">
                  <c:v>-4.9736330000000004</c:v>
                </c:pt>
                <c:pt idx="6153">
                  <c:v>-4.9739230000000001</c:v>
                </c:pt>
                <c:pt idx="6154">
                  <c:v>-4.9748169999999998</c:v>
                </c:pt>
                <c:pt idx="6155">
                  <c:v>-4.9758129999999996</c:v>
                </c:pt>
                <c:pt idx="6156">
                  <c:v>-4.9758560000000003</c:v>
                </c:pt>
                <c:pt idx="6157">
                  <c:v>-4.9752530000000004</c:v>
                </c:pt>
                <c:pt idx="6158">
                  <c:v>-4.9748809999999999</c:v>
                </c:pt>
                <c:pt idx="6159">
                  <c:v>-4.9743700000000004</c:v>
                </c:pt>
                <c:pt idx="6160">
                  <c:v>-4.974634</c:v>
                </c:pt>
                <c:pt idx="6161">
                  <c:v>-4.975314</c:v>
                </c:pt>
                <c:pt idx="6162">
                  <c:v>-4.9754589999999999</c:v>
                </c:pt>
                <c:pt idx="6163">
                  <c:v>-4.9767460000000003</c:v>
                </c:pt>
                <c:pt idx="6164">
                  <c:v>-4.9771340000000004</c:v>
                </c:pt>
                <c:pt idx="6165">
                  <c:v>-4.9780990000000003</c:v>
                </c:pt>
                <c:pt idx="6166">
                  <c:v>-4.9794850000000004</c:v>
                </c:pt>
                <c:pt idx="6167">
                  <c:v>-4.979946</c:v>
                </c:pt>
                <c:pt idx="6168">
                  <c:v>-4.979965</c:v>
                </c:pt>
                <c:pt idx="6169">
                  <c:v>-4.9801690000000001</c:v>
                </c:pt>
                <c:pt idx="6170">
                  <c:v>-4.9802949999999999</c:v>
                </c:pt>
                <c:pt idx="6171">
                  <c:v>-4.9807430000000004</c:v>
                </c:pt>
                <c:pt idx="6172">
                  <c:v>-4.980855</c:v>
                </c:pt>
                <c:pt idx="6173">
                  <c:v>-4.9803709999999999</c:v>
                </c:pt>
                <c:pt idx="6174">
                  <c:v>-4.9794029999999996</c:v>
                </c:pt>
                <c:pt idx="6175">
                  <c:v>-4.9794210000000003</c:v>
                </c:pt>
                <c:pt idx="6176">
                  <c:v>-4.9795590000000001</c:v>
                </c:pt>
                <c:pt idx="6177">
                  <c:v>-4.979914</c:v>
                </c:pt>
                <c:pt idx="6178">
                  <c:v>-4.979895</c:v>
                </c:pt>
                <c:pt idx="6179">
                  <c:v>-4.9804849999999998</c:v>
                </c:pt>
                <c:pt idx="6180">
                  <c:v>-4.9817520000000002</c:v>
                </c:pt>
                <c:pt idx="6181">
                  <c:v>-4.9830310000000004</c:v>
                </c:pt>
                <c:pt idx="6182">
                  <c:v>-4.9828669999999997</c:v>
                </c:pt>
                <c:pt idx="6183">
                  <c:v>-4.982691</c:v>
                </c:pt>
                <c:pt idx="6184">
                  <c:v>-4.9825650000000001</c:v>
                </c:pt>
                <c:pt idx="6185">
                  <c:v>-4.9825350000000004</c:v>
                </c:pt>
                <c:pt idx="6186">
                  <c:v>-4.9832000000000001</c:v>
                </c:pt>
                <c:pt idx="6187">
                  <c:v>-4.9834529999999999</c:v>
                </c:pt>
                <c:pt idx="6188">
                  <c:v>-4.9839469999999997</c:v>
                </c:pt>
                <c:pt idx="6189">
                  <c:v>-4.9848109999999997</c:v>
                </c:pt>
                <c:pt idx="6190">
                  <c:v>-4.9854890000000003</c:v>
                </c:pt>
                <c:pt idx="6191">
                  <c:v>-4.9858830000000003</c:v>
                </c:pt>
                <c:pt idx="6192">
                  <c:v>-4.9857649999999998</c:v>
                </c:pt>
                <c:pt idx="6193">
                  <c:v>-4.9857820000000004</c:v>
                </c:pt>
                <c:pt idx="6194">
                  <c:v>-4.9874539999999996</c:v>
                </c:pt>
                <c:pt idx="6195">
                  <c:v>-4.9882619999999998</c:v>
                </c:pt>
                <c:pt idx="6196">
                  <c:v>-4.9893710000000002</c:v>
                </c:pt>
                <c:pt idx="6197">
                  <c:v>-4.9896039999999999</c:v>
                </c:pt>
                <c:pt idx="6198">
                  <c:v>-4.9906779999999999</c:v>
                </c:pt>
                <c:pt idx="6199">
                  <c:v>-4.9911180000000002</c:v>
                </c:pt>
                <c:pt idx="6200">
                  <c:v>-4.9916900000000002</c:v>
                </c:pt>
                <c:pt idx="6201">
                  <c:v>-4.9922760000000004</c:v>
                </c:pt>
                <c:pt idx="6202">
                  <c:v>-4.9922750000000002</c:v>
                </c:pt>
                <c:pt idx="6203">
                  <c:v>-4.9916859999999996</c:v>
                </c:pt>
                <c:pt idx="6204">
                  <c:v>-4.9916109999999998</c:v>
                </c:pt>
                <c:pt idx="6205">
                  <c:v>-4.9915370000000001</c:v>
                </c:pt>
                <c:pt idx="6206">
                  <c:v>-4.992324</c:v>
                </c:pt>
                <c:pt idx="6207">
                  <c:v>-4.9932740000000004</c:v>
                </c:pt>
                <c:pt idx="6208">
                  <c:v>-4.993824</c:v>
                </c:pt>
                <c:pt idx="6209">
                  <c:v>-4.9949469999999998</c:v>
                </c:pt>
                <c:pt idx="6210">
                  <c:v>-4.9957690000000001</c:v>
                </c:pt>
                <c:pt idx="6211">
                  <c:v>-4.995984</c:v>
                </c:pt>
                <c:pt idx="6212">
                  <c:v>-4.9967389999999998</c:v>
                </c:pt>
                <c:pt idx="6213">
                  <c:v>-4.9966150000000003</c:v>
                </c:pt>
                <c:pt idx="6214">
                  <c:v>-4.9963680000000004</c:v>
                </c:pt>
                <c:pt idx="6215">
                  <c:v>-4.9965279999999996</c:v>
                </c:pt>
                <c:pt idx="6216">
                  <c:v>-4.9962540000000004</c:v>
                </c:pt>
                <c:pt idx="6217">
                  <c:v>-4.9960709999999997</c:v>
                </c:pt>
                <c:pt idx="6218">
                  <c:v>-4.9958130000000001</c:v>
                </c:pt>
                <c:pt idx="6219">
                  <c:v>-4.9959379999999998</c:v>
                </c:pt>
                <c:pt idx="6220">
                  <c:v>-4.9959110000000004</c:v>
                </c:pt>
                <c:pt idx="6221">
                  <c:v>-4.9964519999999997</c:v>
                </c:pt>
                <c:pt idx="6222">
                  <c:v>-4.996429</c:v>
                </c:pt>
                <c:pt idx="6223">
                  <c:v>-4.997001</c:v>
                </c:pt>
                <c:pt idx="6224">
                  <c:v>-4.9974939999999997</c:v>
                </c:pt>
                <c:pt idx="6225">
                  <c:v>-4.9977039999999997</c:v>
                </c:pt>
                <c:pt idx="6226">
                  <c:v>-4.9978490000000004</c:v>
                </c:pt>
                <c:pt idx="6227">
                  <c:v>-4.998367</c:v>
                </c:pt>
                <c:pt idx="6228">
                  <c:v>-4.999187</c:v>
                </c:pt>
                <c:pt idx="6229">
                  <c:v>-4.9989420000000004</c:v>
                </c:pt>
                <c:pt idx="6230">
                  <c:v>-4.9990379999999996</c:v>
                </c:pt>
                <c:pt idx="6231">
                  <c:v>-4.9982990000000003</c:v>
                </c:pt>
                <c:pt idx="6232">
                  <c:v>-4.9981299999999997</c:v>
                </c:pt>
                <c:pt idx="6233">
                  <c:v>-4.9975899999999998</c:v>
                </c:pt>
                <c:pt idx="6234">
                  <c:v>-4.9981970000000002</c:v>
                </c:pt>
                <c:pt idx="6235">
                  <c:v>-4.9986750000000004</c:v>
                </c:pt>
                <c:pt idx="6236">
                  <c:v>-4.9987250000000003</c:v>
                </c:pt>
                <c:pt idx="6237">
                  <c:v>-4.998818</c:v>
                </c:pt>
                <c:pt idx="6238">
                  <c:v>-4.9992190000000001</c:v>
                </c:pt>
                <c:pt idx="6239">
                  <c:v>-4.9988960000000002</c:v>
                </c:pt>
                <c:pt idx="6240">
                  <c:v>-4.9992570000000001</c:v>
                </c:pt>
                <c:pt idx="6241">
                  <c:v>-4.9996970000000003</c:v>
                </c:pt>
                <c:pt idx="6242">
                  <c:v>-5.0010089999999998</c:v>
                </c:pt>
                <c:pt idx="6243">
                  <c:v>-5.0018200000000004</c:v>
                </c:pt>
                <c:pt idx="6244">
                  <c:v>-5.0017259999999997</c:v>
                </c:pt>
                <c:pt idx="6245">
                  <c:v>-5.001017</c:v>
                </c:pt>
                <c:pt idx="6246">
                  <c:v>-5.0012350000000003</c:v>
                </c:pt>
                <c:pt idx="6247">
                  <c:v>-5.0021500000000003</c:v>
                </c:pt>
                <c:pt idx="6248">
                  <c:v>-5.0021750000000003</c:v>
                </c:pt>
                <c:pt idx="6249">
                  <c:v>-5.0016550000000004</c:v>
                </c:pt>
                <c:pt idx="6250">
                  <c:v>-5.0009189999999997</c:v>
                </c:pt>
                <c:pt idx="6251">
                  <c:v>-5.0008840000000001</c:v>
                </c:pt>
                <c:pt idx="6252">
                  <c:v>-5.0016230000000004</c:v>
                </c:pt>
                <c:pt idx="6253">
                  <c:v>-5.0027150000000002</c:v>
                </c:pt>
                <c:pt idx="6254">
                  <c:v>-5.0033010000000004</c:v>
                </c:pt>
                <c:pt idx="6255">
                  <c:v>-5.00258</c:v>
                </c:pt>
                <c:pt idx="6256">
                  <c:v>-5.0023549999999997</c:v>
                </c:pt>
                <c:pt idx="6257">
                  <c:v>-5.0019450000000001</c:v>
                </c:pt>
                <c:pt idx="6258">
                  <c:v>-5.0021139999999997</c:v>
                </c:pt>
                <c:pt idx="6259">
                  <c:v>-5.0012020000000001</c:v>
                </c:pt>
                <c:pt idx="6260">
                  <c:v>-5.0004090000000003</c:v>
                </c:pt>
                <c:pt idx="6261">
                  <c:v>-4.9993660000000002</c:v>
                </c:pt>
                <c:pt idx="6262">
                  <c:v>-4.9984209999999996</c:v>
                </c:pt>
                <c:pt idx="6263">
                  <c:v>-4.9975230000000002</c:v>
                </c:pt>
                <c:pt idx="6264">
                  <c:v>-4.9973260000000002</c:v>
                </c:pt>
                <c:pt idx="6265">
                  <c:v>-4.9972659999999998</c:v>
                </c:pt>
                <c:pt idx="6266">
                  <c:v>-4.9971189999999996</c:v>
                </c:pt>
                <c:pt idx="6267">
                  <c:v>-4.9977099999999997</c:v>
                </c:pt>
                <c:pt idx="6268">
                  <c:v>-4.9987529999999998</c:v>
                </c:pt>
                <c:pt idx="6269">
                  <c:v>-4.9985580000000001</c:v>
                </c:pt>
                <c:pt idx="6270">
                  <c:v>-4.9992729999999996</c:v>
                </c:pt>
                <c:pt idx="6271">
                  <c:v>-4.9994540000000001</c:v>
                </c:pt>
                <c:pt idx="6272">
                  <c:v>-5.0004220000000004</c:v>
                </c:pt>
                <c:pt idx="6273">
                  <c:v>-5.0002969999999998</c:v>
                </c:pt>
                <c:pt idx="6274">
                  <c:v>-5.0006300000000001</c:v>
                </c:pt>
                <c:pt idx="6275">
                  <c:v>-5.0006630000000003</c:v>
                </c:pt>
                <c:pt idx="6276">
                  <c:v>-5.0009690000000004</c:v>
                </c:pt>
                <c:pt idx="6277">
                  <c:v>-5.0004850000000003</c:v>
                </c:pt>
                <c:pt idx="6278">
                  <c:v>-5.0005059999999997</c:v>
                </c:pt>
                <c:pt idx="6279">
                  <c:v>-5.0004869999999997</c:v>
                </c:pt>
                <c:pt idx="6280">
                  <c:v>-4.9998379999999996</c:v>
                </c:pt>
                <c:pt idx="6281">
                  <c:v>-5.0000210000000003</c:v>
                </c:pt>
                <c:pt idx="6282">
                  <c:v>-5.0001660000000001</c:v>
                </c:pt>
                <c:pt idx="6283">
                  <c:v>-5.000197</c:v>
                </c:pt>
                <c:pt idx="6284">
                  <c:v>-4.9999929999999999</c:v>
                </c:pt>
                <c:pt idx="6285">
                  <c:v>-4.9996320000000001</c:v>
                </c:pt>
                <c:pt idx="6286">
                  <c:v>-4.9989400000000002</c:v>
                </c:pt>
                <c:pt idx="6287">
                  <c:v>-5.0002230000000001</c:v>
                </c:pt>
                <c:pt idx="6288">
                  <c:v>-5.0010640000000004</c:v>
                </c:pt>
                <c:pt idx="6289">
                  <c:v>-5.0010690000000002</c:v>
                </c:pt>
                <c:pt idx="6290">
                  <c:v>-5.0008970000000001</c:v>
                </c:pt>
                <c:pt idx="6291">
                  <c:v>-4.9994930000000002</c:v>
                </c:pt>
                <c:pt idx="6292">
                  <c:v>-4.9986660000000001</c:v>
                </c:pt>
                <c:pt idx="6293">
                  <c:v>-4.9986329999999999</c:v>
                </c:pt>
                <c:pt idx="6294">
                  <c:v>-4.9980989999999998</c:v>
                </c:pt>
                <c:pt idx="6295">
                  <c:v>-4.9986790000000001</c:v>
                </c:pt>
                <c:pt idx="6296">
                  <c:v>-4.9979060000000004</c:v>
                </c:pt>
                <c:pt idx="6297">
                  <c:v>-4.9973200000000002</c:v>
                </c:pt>
                <c:pt idx="6298">
                  <c:v>-4.9974639999999999</c:v>
                </c:pt>
                <c:pt idx="6299">
                  <c:v>-4.9971990000000002</c:v>
                </c:pt>
                <c:pt idx="6300">
                  <c:v>-4.9978420000000003</c:v>
                </c:pt>
                <c:pt idx="6301">
                  <c:v>-4.9974679999999996</c:v>
                </c:pt>
                <c:pt idx="6302">
                  <c:v>-4.9972399999999997</c:v>
                </c:pt>
                <c:pt idx="6303">
                  <c:v>-4.996937</c:v>
                </c:pt>
                <c:pt idx="6304">
                  <c:v>-4.9972859999999999</c:v>
                </c:pt>
                <c:pt idx="6305">
                  <c:v>-4.9984120000000001</c:v>
                </c:pt>
                <c:pt idx="6306">
                  <c:v>-4.9990309999999996</c:v>
                </c:pt>
                <c:pt idx="6307">
                  <c:v>-4.99871</c:v>
                </c:pt>
                <c:pt idx="6308">
                  <c:v>-4.9987050000000002</c:v>
                </c:pt>
                <c:pt idx="6309">
                  <c:v>-4.9988869999999999</c:v>
                </c:pt>
                <c:pt idx="6310">
                  <c:v>-4.9995130000000003</c:v>
                </c:pt>
                <c:pt idx="6311">
                  <c:v>-5.0002769999999996</c:v>
                </c:pt>
                <c:pt idx="6312">
                  <c:v>-5.0006539999999999</c:v>
                </c:pt>
                <c:pt idx="6313">
                  <c:v>-5.0010199999999996</c:v>
                </c:pt>
                <c:pt idx="6314">
                  <c:v>-5.0010180000000002</c:v>
                </c:pt>
                <c:pt idx="6315">
                  <c:v>-5.0010870000000001</c:v>
                </c:pt>
                <c:pt idx="6316">
                  <c:v>-5.0009790000000001</c:v>
                </c:pt>
                <c:pt idx="6317">
                  <c:v>-5.0007109999999999</c:v>
                </c:pt>
                <c:pt idx="6318">
                  <c:v>-4.9996289999999997</c:v>
                </c:pt>
                <c:pt idx="6319">
                  <c:v>-4.9998769999999997</c:v>
                </c:pt>
                <c:pt idx="6320">
                  <c:v>-4.9991690000000002</c:v>
                </c:pt>
                <c:pt idx="6321">
                  <c:v>-4.9986170000000003</c:v>
                </c:pt>
                <c:pt idx="6322">
                  <c:v>-4.9984419999999998</c:v>
                </c:pt>
                <c:pt idx="6323">
                  <c:v>-4.9978639999999999</c:v>
                </c:pt>
                <c:pt idx="6324">
                  <c:v>-4.9977119999999999</c:v>
                </c:pt>
                <c:pt idx="6325">
                  <c:v>-4.997916</c:v>
                </c:pt>
                <c:pt idx="6326">
                  <c:v>-4.9975800000000001</c:v>
                </c:pt>
                <c:pt idx="6327">
                  <c:v>-4.9973349999999996</c:v>
                </c:pt>
                <c:pt idx="6328">
                  <c:v>-4.9968899999999996</c:v>
                </c:pt>
                <c:pt idx="6329">
                  <c:v>-4.9964040000000001</c:v>
                </c:pt>
                <c:pt idx="6330">
                  <c:v>-4.9977</c:v>
                </c:pt>
                <c:pt idx="6331">
                  <c:v>-4.9974639999999999</c:v>
                </c:pt>
                <c:pt idx="6332">
                  <c:v>-4.9980219999999997</c:v>
                </c:pt>
                <c:pt idx="6333">
                  <c:v>-4.9975290000000001</c:v>
                </c:pt>
                <c:pt idx="6334">
                  <c:v>-4.9969010000000003</c:v>
                </c:pt>
                <c:pt idx="6335">
                  <c:v>-4.997261</c:v>
                </c:pt>
                <c:pt idx="6336">
                  <c:v>-4.9987469999999998</c:v>
                </c:pt>
                <c:pt idx="6337">
                  <c:v>-4.997566</c:v>
                </c:pt>
                <c:pt idx="6338">
                  <c:v>-4.9976099999999999</c:v>
                </c:pt>
                <c:pt idx="6339">
                  <c:v>-4.9977970000000003</c:v>
                </c:pt>
                <c:pt idx="6340">
                  <c:v>-4.9974280000000002</c:v>
                </c:pt>
                <c:pt idx="6341">
                  <c:v>-4.9977840000000002</c:v>
                </c:pt>
                <c:pt idx="6342">
                  <c:v>-4.998405</c:v>
                </c:pt>
                <c:pt idx="6343">
                  <c:v>-4.9986629999999996</c:v>
                </c:pt>
                <c:pt idx="6344">
                  <c:v>-4.9986699999999997</c:v>
                </c:pt>
                <c:pt idx="6345">
                  <c:v>-4.9982049999999996</c:v>
                </c:pt>
                <c:pt idx="6346">
                  <c:v>-4.9976630000000002</c:v>
                </c:pt>
                <c:pt idx="6347">
                  <c:v>-4.997153</c:v>
                </c:pt>
                <c:pt idx="6348">
                  <c:v>-4.996054</c:v>
                </c:pt>
                <c:pt idx="6349">
                  <c:v>-4.995908</c:v>
                </c:pt>
                <c:pt idx="6350">
                  <c:v>-4.9956199999999997</c:v>
                </c:pt>
                <c:pt idx="6351">
                  <c:v>-4.9955790000000002</c:v>
                </c:pt>
                <c:pt idx="6352">
                  <c:v>-4.9956990000000001</c:v>
                </c:pt>
                <c:pt idx="6353">
                  <c:v>-4.9956329999999998</c:v>
                </c:pt>
                <c:pt idx="6354">
                  <c:v>-4.9946349999999997</c:v>
                </c:pt>
                <c:pt idx="6355">
                  <c:v>-4.9931039999999998</c:v>
                </c:pt>
                <c:pt idx="6356">
                  <c:v>-4.9923070000000003</c:v>
                </c:pt>
                <c:pt idx="6357">
                  <c:v>-4.9921899999999999</c:v>
                </c:pt>
                <c:pt idx="6358">
                  <c:v>-4.9919510000000002</c:v>
                </c:pt>
                <c:pt idx="6359">
                  <c:v>-4.9916109999999998</c:v>
                </c:pt>
                <c:pt idx="6360">
                  <c:v>-4.9913309999999997</c:v>
                </c:pt>
                <c:pt idx="6361">
                  <c:v>-4.9908109999999999</c:v>
                </c:pt>
                <c:pt idx="6362">
                  <c:v>-4.9907130000000004</c:v>
                </c:pt>
                <c:pt idx="6363">
                  <c:v>-4.9904149999999996</c:v>
                </c:pt>
                <c:pt idx="6364">
                  <c:v>-4.9899979999999999</c:v>
                </c:pt>
                <c:pt idx="6365">
                  <c:v>-4.9894179999999997</c:v>
                </c:pt>
                <c:pt idx="6366">
                  <c:v>-4.9883990000000002</c:v>
                </c:pt>
                <c:pt idx="6367">
                  <c:v>-4.9876110000000002</c:v>
                </c:pt>
                <c:pt idx="6368">
                  <c:v>-4.9877269999999996</c:v>
                </c:pt>
                <c:pt idx="6369">
                  <c:v>-4.9875759999999998</c:v>
                </c:pt>
                <c:pt idx="6370">
                  <c:v>-4.9873029999999998</c:v>
                </c:pt>
                <c:pt idx="6371">
                  <c:v>-4.9868139999999999</c:v>
                </c:pt>
                <c:pt idx="6372">
                  <c:v>-4.9861610000000001</c:v>
                </c:pt>
                <c:pt idx="6373">
                  <c:v>-4.9862349999999998</c:v>
                </c:pt>
                <c:pt idx="6374">
                  <c:v>-4.9858180000000001</c:v>
                </c:pt>
                <c:pt idx="6375">
                  <c:v>-4.9847260000000002</c:v>
                </c:pt>
                <c:pt idx="6376">
                  <c:v>-4.9845969999999999</c:v>
                </c:pt>
                <c:pt idx="6377">
                  <c:v>-4.9843250000000001</c:v>
                </c:pt>
                <c:pt idx="6378">
                  <c:v>-4.9830670000000001</c:v>
                </c:pt>
                <c:pt idx="6379">
                  <c:v>-4.9825169999999996</c:v>
                </c:pt>
                <c:pt idx="6380">
                  <c:v>-4.9815170000000002</c:v>
                </c:pt>
                <c:pt idx="6381">
                  <c:v>-4.9808979999999998</c:v>
                </c:pt>
                <c:pt idx="6382">
                  <c:v>-4.980524</c:v>
                </c:pt>
                <c:pt idx="6383">
                  <c:v>-4.9805349999999997</c:v>
                </c:pt>
                <c:pt idx="6384">
                  <c:v>-4.9807199999999998</c:v>
                </c:pt>
                <c:pt idx="6385">
                  <c:v>-4.9801840000000004</c:v>
                </c:pt>
                <c:pt idx="6386">
                  <c:v>-4.9787530000000002</c:v>
                </c:pt>
                <c:pt idx="6387">
                  <c:v>-4.9779809999999998</c:v>
                </c:pt>
                <c:pt idx="6388">
                  <c:v>-4.9771260000000002</c:v>
                </c:pt>
                <c:pt idx="6389">
                  <c:v>-4.9766399999999997</c:v>
                </c:pt>
                <c:pt idx="6390">
                  <c:v>-4.9762009999999997</c:v>
                </c:pt>
                <c:pt idx="6391">
                  <c:v>-4.9753280000000002</c:v>
                </c:pt>
                <c:pt idx="6392">
                  <c:v>-4.9753879999999997</c:v>
                </c:pt>
                <c:pt idx="6393">
                  <c:v>-4.9741650000000002</c:v>
                </c:pt>
                <c:pt idx="6394">
                  <c:v>-4.9732250000000002</c:v>
                </c:pt>
                <c:pt idx="6395">
                  <c:v>-4.972728</c:v>
                </c:pt>
                <c:pt idx="6396">
                  <c:v>-4.9725960000000002</c:v>
                </c:pt>
                <c:pt idx="6397">
                  <c:v>-4.9725619999999999</c:v>
                </c:pt>
                <c:pt idx="6398">
                  <c:v>-4.9722840000000001</c:v>
                </c:pt>
                <c:pt idx="6399">
                  <c:v>-4.9714580000000002</c:v>
                </c:pt>
                <c:pt idx="6400">
                  <c:v>-4.9713419999999999</c:v>
                </c:pt>
                <c:pt idx="6401">
                  <c:v>-4.9707699999999999</c:v>
                </c:pt>
                <c:pt idx="6402">
                  <c:v>-4.969538</c:v>
                </c:pt>
                <c:pt idx="6403">
                  <c:v>-4.9685350000000001</c:v>
                </c:pt>
                <c:pt idx="6404">
                  <c:v>-4.9680249999999999</c:v>
                </c:pt>
                <c:pt idx="6405">
                  <c:v>-4.9680629999999999</c:v>
                </c:pt>
                <c:pt idx="6406">
                  <c:v>-4.9681990000000003</c:v>
                </c:pt>
                <c:pt idx="6407">
                  <c:v>-4.9677389999999999</c:v>
                </c:pt>
                <c:pt idx="6408">
                  <c:v>-4.9669590000000001</c:v>
                </c:pt>
                <c:pt idx="6409">
                  <c:v>-4.966456</c:v>
                </c:pt>
                <c:pt idx="6410">
                  <c:v>-4.9661920000000004</c:v>
                </c:pt>
                <c:pt idx="6411">
                  <c:v>-4.9658810000000004</c:v>
                </c:pt>
                <c:pt idx="6412">
                  <c:v>-4.9657590000000003</c:v>
                </c:pt>
                <c:pt idx="6413">
                  <c:v>-4.9656520000000004</c:v>
                </c:pt>
                <c:pt idx="6414">
                  <c:v>-4.9654470000000002</c:v>
                </c:pt>
                <c:pt idx="6415">
                  <c:v>-4.9651889999999996</c:v>
                </c:pt>
                <c:pt idx="6416">
                  <c:v>-4.9654720000000001</c:v>
                </c:pt>
                <c:pt idx="6417">
                  <c:v>-4.965814</c:v>
                </c:pt>
                <c:pt idx="6418">
                  <c:v>-4.9655709999999997</c:v>
                </c:pt>
                <c:pt idx="6419">
                  <c:v>-4.9648159999999999</c:v>
                </c:pt>
                <c:pt idx="6420">
                  <c:v>-4.9637880000000001</c:v>
                </c:pt>
                <c:pt idx="6421">
                  <c:v>-4.96326</c:v>
                </c:pt>
                <c:pt idx="6422">
                  <c:v>-4.962262</c:v>
                </c:pt>
                <c:pt idx="6423">
                  <c:v>-4.9612239999999996</c:v>
                </c:pt>
                <c:pt idx="6424">
                  <c:v>-4.9605810000000004</c:v>
                </c:pt>
                <c:pt idx="6425">
                  <c:v>-4.9606440000000003</c:v>
                </c:pt>
                <c:pt idx="6426">
                  <c:v>-4.9602820000000003</c:v>
                </c:pt>
                <c:pt idx="6427">
                  <c:v>-4.9597709999999999</c:v>
                </c:pt>
                <c:pt idx="6428">
                  <c:v>-4.9602779999999997</c:v>
                </c:pt>
                <c:pt idx="6429">
                  <c:v>-4.9609170000000002</c:v>
                </c:pt>
                <c:pt idx="6430">
                  <c:v>-4.9605540000000001</c:v>
                </c:pt>
                <c:pt idx="6431">
                  <c:v>-4.9600499999999998</c:v>
                </c:pt>
                <c:pt idx="6432">
                  <c:v>-4.9600549999999997</c:v>
                </c:pt>
                <c:pt idx="6433">
                  <c:v>-4.9600379999999999</c:v>
                </c:pt>
                <c:pt idx="6434">
                  <c:v>-4.959854</c:v>
                </c:pt>
                <c:pt idx="6435">
                  <c:v>-4.9597090000000001</c:v>
                </c:pt>
                <c:pt idx="6436">
                  <c:v>-4.9593129999999999</c:v>
                </c:pt>
                <c:pt idx="6437">
                  <c:v>-4.9585400000000002</c:v>
                </c:pt>
                <c:pt idx="6438">
                  <c:v>-4.9578680000000004</c:v>
                </c:pt>
                <c:pt idx="6439">
                  <c:v>-4.9567430000000003</c:v>
                </c:pt>
                <c:pt idx="6440">
                  <c:v>-4.9558369999999998</c:v>
                </c:pt>
                <c:pt idx="6441">
                  <c:v>-4.9556839999999998</c:v>
                </c:pt>
                <c:pt idx="6442">
                  <c:v>-4.954612</c:v>
                </c:pt>
                <c:pt idx="6443">
                  <c:v>-4.953424</c:v>
                </c:pt>
                <c:pt idx="6444">
                  <c:v>-4.9528150000000002</c:v>
                </c:pt>
                <c:pt idx="6445">
                  <c:v>-4.9521540000000002</c:v>
                </c:pt>
                <c:pt idx="6446">
                  <c:v>-4.9522310000000003</c:v>
                </c:pt>
                <c:pt idx="6447">
                  <c:v>-4.9521959999999998</c:v>
                </c:pt>
                <c:pt idx="6448">
                  <c:v>-4.9523140000000003</c:v>
                </c:pt>
                <c:pt idx="6449">
                  <c:v>-4.9520569999999999</c:v>
                </c:pt>
                <c:pt idx="6450">
                  <c:v>-4.9509400000000001</c:v>
                </c:pt>
                <c:pt idx="6451">
                  <c:v>-4.9504130000000002</c:v>
                </c:pt>
                <c:pt idx="6452">
                  <c:v>-4.9508330000000003</c:v>
                </c:pt>
                <c:pt idx="6453">
                  <c:v>-4.951397</c:v>
                </c:pt>
                <c:pt idx="6454">
                  <c:v>-4.9514670000000001</c:v>
                </c:pt>
                <c:pt idx="6455">
                  <c:v>-4.950895</c:v>
                </c:pt>
                <c:pt idx="6456">
                  <c:v>-4.9497159999999996</c:v>
                </c:pt>
                <c:pt idx="6457">
                  <c:v>-4.9490049999999997</c:v>
                </c:pt>
                <c:pt idx="6458">
                  <c:v>-4.9488250000000003</c:v>
                </c:pt>
                <c:pt idx="6459">
                  <c:v>-4.948321</c:v>
                </c:pt>
                <c:pt idx="6460">
                  <c:v>-4.947781</c:v>
                </c:pt>
                <c:pt idx="6461">
                  <c:v>-4.9471259999999999</c:v>
                </c:pt>
                <c:pt idx="6462">
                  <c:v>-4.9462999999999999</c:v>
                </c:pt>
                <c:pt idx="6463">
                  <c:v>-4.9454599999999997</c:v>
                </c:pt>
                <c:pt idx="6464">
                  <c:v>-4.9449719999999999</c:v>
                </c:pt>
                <c:pt idx="6465">
                  <c:v>-4.9444410000000003</c:v>
                </c:pt>
                <c:pt idx="6466">
                  <c:v>-4.9436999999999998</c:v>
                </c:pt>
                <c:pt idx="6467">
                  <c:v>-4.9430129999999997</c:v>
                </c:pt>
                <c:pt idx="6468">
                  <c:v>-4.9420950000000001</c:v>
                </c:pt>
                <c:pt idx="6469">
                  <c:v>-4.9419490000000001</c:v>
                </c:pt>
                <c:pt idx="6470">
                  <c:v>-4.9424419999999998</c:v>
                </c:pt>
                <c:pt idx="6471">
                  <c:v>-4.94217</c:v>
                </c:pt>
                <c:pt idx="6472">
                  <c:v>-4.942475</c:v>
                </c:pt>
                <c:pt idx="6473">
                  <c:v>-4.9423940000000002</c:v>
                </c:pt>
                <c:pt idx="6474">
                  <c:v>-4.9420099999999998</c:v>
                </c:pt>
                <c:pt idx="6475">
                  <c:v>-4.9422490000000003</c:v>
                </c:pt>
                <c:pt idx="6476">
                  <c:v>-4.9424609999999998</c:v>
                </c:pt>
                <c:pt idx="6477">
                  <c:v>-4.9425280000000003</c:v>
                </c:pt>
                <c:pt idx="6478">
                  <c:v>-4.9421119999999998</c:v>
                </c:pt>
                <c:pt idx="6479">
                  <c:v>-4.9408729999999998</c:v>
                </c:pt>
                <c:pt idx="6480">
                  <c:v>-4.9408000000000003</c:v>
                </c:pt>
                <c:pt idx="6481">
                  <c:v>-4.9411160000000001</c:v>
                </c:pt>
                <c:pt idx="6482">
                  <c:v>-4.9404050000000002</c:v>
                </c:pt>
                <c:pt idx="6483">
                  <c:v>-4.9394340000000003</c:v>
                </c:pt>
                <c:pt idx="6484">
                  <c:v>-4.93865</c:v>
                </c:pt>
                <c:pt idx="6485">
                  <c:v>-4.9378869999999999</c:v>
                </c:pt>
                <c:pt idx="6486">
                  <c:v>-4.9375330000000002</c:v>
                </c:pt>
                <c:pt idx="6487">
                  <c:v>-4.9378190000000002</c:v>
                </c:pt>
                <c:pt idx="6488">
                  <c:v>-4.9382859999999997</c:v>
                </c:pt>
                <c:pt idx="6489">
                  <c:v>-4.9381690000000003</c:v>
                </c:pt>
                <c:pt idx="6490">
                  <c:v>-4.9383350000000004</c:v>
                </c:pt>
                <c:pt idx="6491">
                  <c:v>-4.9376259999999998</c:v>
                </c:pt>
                <c:pt idx="6492">
                  <c:v>-4.9374380000000002</c:v>
                </c:pt>
                <c:pt idx="6493">
                  <c:v>-4.9374500000000001</c:v>
                </c:pt>
                <c:pt idx="6494">
                  <c:v>-4.9376860000000002</c:v>
                </c:pt>
                <c:pt idx="6495">
                  <c:v>-4.9372119999999997</c:v>
                </c:pt>
                <c:pt idx="6496">
                  <c:v>-4.9357519999999999</c:v>
                </c:pt>
                <c:pt idx="6497">
                  <c:v>-4.9353870000000004</c:v>
                </c:pt>
                <c:pt idx="6498">
                  <c:v>-4.9349569999999998</c:v>
                </c:pt>
                <c:pt idx="6499">
                  <c:v>-4.9345470000000002</c:v>
                </c:pt>
                <c:pt idx="6500">
                  <c:v>-4.935308</c:v>
                </c:pt>
                <c:pt idx="6501">
                  <c:v>-4.9352150000000004</c:v>
                </c:pt>
                <c:pt idx="6502">
                  <c:v>-4.9347770000000004</c:v>
                </c:pt>
                <c:pt idx="6503">
                  <c:v>-4.933376</c:v>
                </c:pt>
                <c:pt idx="6504">
                  <c:v>-4.9325270000000003</c:v>
                </c:pt>
                <c:pt idx="6505">
                  <c:v>-4.932626</c:v>
                </c:pt>
                <c:pt idx="6506">
                  <c:v>-4.9330090000000002</c:v>
                </c:pt>
                <c:pt idx="6507">
                  <c:v>-4.9330870000000004</c:v>
                </c:pt>
                <c:pt idx="6508">
                  <c:v>-4.9328669999999999</c:v>
                </c:pt>
                <c:pt idx="6509">
                  <c:v>-4.932728</c:v>
                </c:pt>
                <c:pt idx="6510">
                  <c:v>-4.9329809999999998</c:v>
                </c:pt>
                <c:pt idx="6511">
                  <c:v>-4.9333770000000001</c:v>
                </c:pt>
                <c:pt idx="6512">
                  <c:v>-4.9337590000000002</c:v>
                </c:pt>
                <c:pt idx="6513">
                  <c:v>-4.933554</c:v>
                </c:pt>
                <c:pt idx="6514">
                  <c:v>-4.9340219999999997</c:v>
                </c:pt>
                <c:pt idx="6515">
                  <c:v>-4.9342069999999998</c:v>
                </c:pt>
                <c:pt idx="6516">
                  <c:v>-4.9344169999999998</c:v>
                </c:pt>
                <c:pt idx="6517">
                  <c:v>-4.9337479999999996</c:v>
                </c:pt>
                <c:pt idx="6518">
                  <c:v>-4.9331430000000003</c:v>
                </c:pt>
                <c:pt idx="6519">
                  <c:v>-4.9326359999999996</c:v>
                </c:pt>
                <c:pt idx="6520">
                  <c:v>-4.9317679999999999</c:v>
                </c:pt>
                <c:pt idx="6521">
                  <c:v>-4.9313310000000001</c:v>
                </c:pt>
                <c:pt idx="6522">
                  <c:v>-4.9310970000000003</c:v>
                </c:pt>
                <c:pt idx="6523">
                  <c:v>-4.9312940000000003</c:v>
                </c:pt>
                <c:pt idx="6524">
                  <c:v>-4.9314460000000002</c:v>
                </c:pt>
                <c:pt idx="6525">
                  <c:v>-4.9306669999999997</c:v>
                </c:pt>
                <c:pt idx="6526">
                  <c:v>-4.930409</c:v>
                </c:pt>
                <c:pt idx="6527">
                  <c:v>-4.9302960000000002</c:v>
                </c:pt>
                <c:pt idx="6528">
                  <c:v>-4.9291720000000003</c:v>
                </c:pt>
                <c:pt idx="6529">
                  <c:v>-4.9285030000000001</c:v>
                </c:pt>
                <c:pt idx="6530">
                  <c:v>-4.9276200000000001</c:v>
                </c:pt>
                <c:pt idx="6531">
                  <c:v>-4.9268489999999998</c:v>
                </c:pt>
                <c:pt idx="6532">
                  <c:v>-4.9269579999999999</c:v>
                </c:pt>
                <c:pt idx="6533">
                  <c:v>-4.9271570000000002</c:v>
                </c:pt>
                <c:pt idx="6534">
                  <c:v>-4.9269230000000004</c:v>
                </c:pt>
                <c:pt idx="6535">
                  <c:v>-4.927117</c:v>
                </c:pt>
                <c:pt idx="6536">
                  <c:v>-4.9261220000000003</c:v>
                </c:pt>
                <c:pt idx="6537">
                  <c:v>-4.9262759999999997</c:v>
                </c:pt>
                <c:pt idx="6538">
                  <c:v>-4.9247040000000002</c:v>
                </c:pt>
                <c:pt idx="6539">
                  <c:v>-4.9238609999999996</c:v>
                </c:pt>
                <c:pt idx="6540">
                  <c:v>-4.9239430000000004</c:v>
                </c:pt>
                <c:pt idx="6541">
                  <c:v>-4.9233190000000002</c:v>
                </c:pt>
                <c:pt idx="6542">
                  <c:v>-4.9226900000000002</c:v>
                </c:pt>
                <c:pt idx="6543">
                  <c:v>-4.9224860000000001</c:v>
                </c:pt>
                <c:pt idx="6544">
                  <c:v>-4.9220709999999999</c:v>
                </c:pt>
                <c:pt idx="6545">
                  <c:v>-4.922186</c:v>
                </c:pt>
                <c:pt idx="6546">
                  <c:v>-4.9228370000000004</c:v>
                </c:pt>
                <c:pt idx="6547">
                  <c:v>-4.9227280000000002</c:v>
                </c:pt>
                <c:pt idx="6548">
                  <c:v>-4.9217370000000003</c:v>
                </c:pt>
                <c:pt idx="6549">
                  <c:v>-4.9215669999999996</c:v>
                </c:pt>
                <c:pt idx="6550">
                  <c:v>-4.9213319999999996</c:v>
                </c:pt>
                <c:pt idx="6551">
                  <c:v>-4.921106</c:v>
                </c:pt>
                <c:pt idx="6552">
                  <c:v>-4.920623</c:v>
                </c:pt>
                <c:pt idx="6553">
                  <c:v>-4.9207910000000004</c:v>
                </c:pt>
                <c:pt idx="6554">
                  <c:v>-4.9201180000000004</c:v>
                </c:pt>
                <c:pt idx="6555">
                  <c:v>-4.9194690000000003</c:v>
                </c:pt>
                <c:pt idx="6556">
                  <c:v>-4.9189780000000001</c:v>
                </c:pt>
                <c:pt idx="6557">
                  <c:v>-4.9188090000000004</c:v>
                </c:pt>
                <c:pt idx="6558">
                  <c:v>-4.9186959999999997</c:v>
                </c:pt>
                <c:pt idx="6559">
                  <c:v>-4.9193129999999998</c:v>
                </c:pt>
                <c:pt idx="6560">
                  <c:v>-4.9186550000000002</c:v>
                </c:pt>
                <c:pt idx="6561">
                  <c:v>-4.9182379999999997</c:v>
                </c:pt>
                <c:pt idx="6562">
                  <c:v>-4.9171750000000003</c:v>
                </c:pt>
                <c:pt idx="6563">
                  <c:v>-4.9166150000000002</c:v>
                </c:pt>
                <c:pt idx="6564">
                  <c:v>-4.9158229999999996</c:v>
                </c:pt>
                <c:pt idx="6565">
                  <c:v>-4.9154949999999999</c:v>
                </c:pt>
                <c:pt idx="6566">
                  <c:v>-4.9145529999999997</c:v>
                </c:pt>
                <c:pt idx="6567">
                  <c:v>-4.9147480000000003</c:v>
                </c:pt>
                <c:pt idx="6568">
                  <c:v>-4.9154309999999999</c:v>
                </c:pt>
                <c:pt idx="6569">
                  <c:v>-4.9149079999999996</c:v>
                </c:pt>
                <c:pt idx="6570">
                  <c:v>-4.9159059999999997</c:v>
                </c:pt>
                <c:pt idx="6571">
                  <c:v>-4.9154099999999996</c:v>
                </c:pt>
                <c:pt idx="6572">
                  <c:v>-4.9150830000000001</c:v>
                </c:pt>
                <c:pt idx="6573">
                  <c:v>-4.914447</c:v>
                </c:pt>
                <c:pt idx="6574">
                  <c:v>-4.9133870000000002</c:v>
                </c:pt>
                <c:pt idx="6575">
                  <c:v>-4.9127859999999997</c:v>
                </c:pt>
                <c:pt idx="6576">
                  <c:v>-4.912045</c:v>
                </c:pt>
                <c:pt idx="6577">
                  <c:v>-4.9107599999999998</c:v>
                </c:pt>
                <c:pt idx="6578">
                  <c:v>-4.9115640000000003</c:v>
                </c:pt>
                <c:pt idx="6579">
                  <c:v>-4.911689</c:v>
                </c:pt>
                <c:pt idx="6580">
                  <c:v>-4.9114719999999998</c:v>
                </c:pt>
                <c:pt idx="6581">
                  <c:v>-4.9114789999999999</c:v>
                </c:pt>
                <c:pt idx="6582">
                  <c:v>-4.910183</c:v>
                </c:pt>
                <c:pt idx="6583">
                  <c:v>-4.9098689999999996</c:v>
                </c:pt>
                <c:pt idx="6584">
                  <c:v>-4.9093650000000002</c:v>
                </c:pt>
                <c:pt idx="6585">
                  <c:v>-4.9092140000000004</c:v>
                </c:pt>
                <c:pt idx="6586">
                  <c:v>-4.9097229999999996</c:v>
                </c:pt>
                <c:pt idx="6587">
                  <c:v>-4.909961</c:v>
                </c:pt>
                <c:pt idx="6588">
                  <c:v>-4.9104619999999999</c:v>
                </c:pt>
                <c:pt idx="6589">
                  <c:v>-4.9104450000000002</c:v>
                </c:pt>
                <c:pt idx="6590">
                  <c:v>-4.9097400000000002</c:v>
                </c:pt>
                <c:pt idx="6591">
                  <c:v>-4.9100950000000001</c:v>
                </c:pt>
                <c:pt idx="6592">
                  <c:v>-4.9097030000000004</c:v>
                </c:pt>
                <c:pt idx="6593">
                  <c:v>-4.9091139999999998</c:v>
                </c:pt>
                <c:pt idx="6594">
                  <c:v>-4.9094100000000003</c:v>
                </c:pt>
                <c:pt idx="6595">
                  <c:v>-4.909103</c:v>
                </c:pt>
                <c:pt idx="6596">
                  <c:v>-4.9094040000000003</c:v>
                </c:pt>
                <c:pt idx="6597">
                  <c:v>-4.9091820000000004</c:v>
                </c:pt>
                <c:pt idx="6598">
                  <c:v>-4.9091709999999997</c:v>
                </c:pt>
                <c:pt idx="6599">
                  <c:v>-4.9086959999999999</c:v>
                </c:pt>
                <c:pt idx="6600">
                  <c:v>-4.9073169999999999</c:v>
                </c:pt>
                <c:pt idx="6601">
                  <c:v>-4.9070410000000004</c:v>
                </c:pt>
                <c:pt idx="6602">
                  <c:v>-4.9063160000000003</c:v>
                </c:pt>
                <c:pt idx="6603">
                  <c:v>-4.9066289999999997</c:v>
                </c:pt>
                <c:pt idx="6604">
                  <c:v>-4.9067499999999997</c:v>
                </c:pt>
                <c:pt idx="6605">
                  <c:v>-4.9069240000000001</c:v>
                </c:pt>
                <c:pt idx="6606">
                  <c:v>-4.9069409999999998</c:v>
                </c:pt>
                <c:pt idx="6607">
                  <c:v>-4.9070710000000002</c:v>
                </c:pt>
                <c:pt idx="6608">
                  <c:v>-4.90679</c:v>
                </c:pt>
                <c:pt idx="6609">
                  <c:v>-4.9059439999999999</c:v>
                </c:pt>
                <c:pt idx="6610">
                  <c:v>-4.9053870000000002</c:v>
                </c:pt>
                <c:pt idx="6611">
                  <c:v>-4.9045649999999998</c:v>
                </c:pt>
                <c:pt idx="6612">
                  <c:v>-4.9042120000000002</c:v>
                </c:pt>
                <c:pt idx="6613">
                  <c:v>-4.9032960000000001</c:v>
                </c:pt>
                <c:pt idx="6614">
                  <c:v>-4.9028640000000001</c:v>
                </c:pt>
                <c:pt idx="6615">
                  <c:v>-4.9018709999999999</c:v>
                </c:pt>
                <c:pt idx="6616">
                  <c:v>-4.9017819999999999</c:v>
                </c:pt>
                <c:pt idx="6617">
                  <c:v>-4.9012840000000004</c:v>
                </c:pt>
                <c:pt idx="6618">
                  <c:v>-4.9008710000000004</c:v>
                </c:pt>
                <c:pt idx="6619">
                  <c:v>-4.9016120000000001</c:v>
                </c:pt>
                <c:pt idx="6620">
                  <c:v>-4.9012000000000002</c:v>
                </c:pt>
                <c:pt idx="6621">
                  <c:v>-4.9011440000000004</c:v>
                </c:pt>
                <c:pt idx="6622">
                  <c:v>-4.9013090000000004</c:v>
                </c:pt>
                <c:pt idx="6623">
                  <c:v>-4.9008029999999998</c:v>
                </c:pt>
                <c:pt idx="6624">
                  <c:v>-4.9016260000000003</c:v>
                </c:pt>
                <c:pt idx="6625">
                  <c:v>-4.9011820000000004</c:v>
                </c:pt>
                <c:pt idx="6626">
                  <c:v>-4.9009299999999998</c:v>
                </c:pt>
                <c:pt idx="6627">
                  <c:v>-4.9013400000000003</c:v>
                </c:pt>
                <c:pt idx="6628">
                  <c:v>-4.9003079999999999</c:v>
                </c:pt>
                <c:pt idx="6629">
                  <c:v>-4.9004320000000003</c:v>
                </c:pt>
                <c:pt idx="6630">
                  <c:v>-4.8994879999999998</c:v>
                </c:pt>
                <c:pt idx="6631">
                  <c:v>-4.8988170000000002</c:v>
                </c:pt>
                <c:pt idx="6632">
                  <c:v>-4.8980870000000003</c:v>
                </c:pt>
                <c:pt idx="6633">
                  <c:v>-4.896852</c:v>
                </c:pt>
                <c:pt idx="6634">
                  <c:v>-4.8965350000000001</c:v>
                </c:pt>
                <c:pt idx="6635">
                  <c:v>-4.8951589999999996</c:v>
                </c:pt>
                <c:pt idx="6636">
                  <c:v>-4.8943070000000004</c:v>
                </c:pt>
                <c:pt idx="6637">
                  <c:v>-4.8924519999999996</c:v>
                </c:pt>
                <c:pt idx="6638">
                  <c:v>-4.8908139999999998</c:v>
                </c:pt>
                <c:pt idx="6639">
                  <c:v>-4.8901880000000002</c:v>
                </c:pt>
                <c:pt idx="6640">
                  <c:v>-4.8901570000000003</c:v>
                </c:pt>
                <c:pt idx="6641">
                  <c:v>-4.8897050000000002</c:v>
                </c:pt>
                <c:pt idx="6642">
                  <c:v>-4.8891540000000004</c:v>
                </c:pt>
                <c:pt idx="6643">
                  <c:v>-4.8890510000000003</c:v>
                </c:pt>
                <c:pt idx="6644">
                  <c:v>-4.8872450000000001</c:v>
                </c:pt>
                <c:pt idx="6645">
                  <c:v>-4.8860710000000003</c:v>
                </c:pt>
                <c:pt idx="6646">
                  <c:v>-4.8839560000000004</c:v>
                </c:pt>
                <c:pt idx="6647">
                  <c:v>-4.881977</c:v>
                </c:pt>
                <c:pt idx="6648">
                  <c:v>-4.8809870000000002</c:v>
                </c:pt>
                <c:pt idx="6649">
                  <c:v>-4.8802669999999999</c:v>
                </c:pt>
                <c:pt idx="6650">
                  <c:v>-4.8794740000000001</c:v>
                </c:pt>
                <c:pt idx="6651">
                  <c:v>-4.8781990000000004</c:v>
                </c:pt>
                <c:pt idx="6652">
                  <c:v>-4.8771909999999998</c:v>
                </c:pt>
                <c:pt idx="6653">
                  <c:v>-4.8754850000000003</c:v>
                </c:pt>
                <c:pt idx="6654">
                  <c:v>-4.8747790000000002</c:v>
                </c:pt>
                <c:pt idx="6655">
                  <c:v>-4.8723749999999999</c:v>
                </c:pt>
                <c:pt idx="6656">
                  <c:v>-4.8702220000000001</c:v>
                </c:pt>
                <c:pt idx="6657">
                  <c:v>-4.8682080000000001</c:v>
                </c:pt>
                <c:pt idx="6658">
                  <c:v>-4.865869</c:v>
                </c:pt>
                <c:pt idx="6659">
                  <c:v>-4.8637439999999996</c:v>
                </c:pt>
                <c:pt idx="6660">
                  <c:v>-4.8628419999999997</c:v>
                </c:pt>
                <c:pt idx="6661">
                  <c:v>-4.8608039999999999</c:v>
                </c:pt>
                <c:pt idx="6662">
                  <c:v>-4.85914</c:v>
                </c:pt>
                <c:pt idx="6663">
                  <c:v>-4.8584019999999999</c:v>
                </c:pt>
                <c:pt idx="6664">
                  <c:v>-4.8574669999999998</c:v>
                </c:pt>
                <c:pt idx="6665">
                  <c:v>-4.8557610000000002</c:v>
                </c:pt>
                <c:pt idx="6666">
                  <c:v>-4.8536929999999998</c:v>
                </c:pt>
                <c:pt idx="6667">
                  <c:v>-4.851782</c:v>
                </c:pt>
                <c:pt idx="6668">
                  <c:v>-4.850441</c:v>
                </c:pt>
                <c:pt idx="6669">
                  <c:v>-4.8479460000000003</c:v>
                </c:pt>
                <c:pt idx="6670">
                  <c:v>-4.8454699999999997</c:v>
                </c:pt>
                <c:pt idx="6671">
                  <c:v>-4.8434819999999998</c:v>
                </c:pt>
                <c:pt idx="6672">
                  <c:v>-4.8406469999999997</c:v>
                </c:pt>
                <c:pt idx="6673">
                  <c:v>-4.8389360000000003</c:v>
                </c:pt>
                <c:pt idx="6674">
                  <c:v>-4.8372089999999996</c:v>
                </c:pt>
                <c:pt idx="6675">
                  <c:v>-4.8358049999999997</c:v>
                </c:pt>
                <c:pt idx="6676">
                  <c:v>-4.8337969999999997</c:v>
                </c:pt>
                <c:pt idx="6677">
                  <c:v>-4.8316179999999997</c:v>
                </c:pt>
                <c:pt idx="6678">
                  <c:v>-4.8298610000000002</c:v>
                </c:pt>
                <c:pt idx="6679">
                  <c:v>-4.8277460000000003</c:v>
                </c:pt>
                <c:pt idx="6680">
                  <c:v>-4.8266359999999997</c:v>
                </c:pt>
                <c:pt idx="6681">
                  <c:v>-4.8252220000000001</c:v>
                </c:pt>
                <c:pt idx="6682">
                  <c:v>-4.8243879999999999</c:v>
                </c:pt>
                <c:pt idx="6683">
                  <c:v>-4.8238649999999996</c:v>
                </c:pt>
                <c:pt idx="6684">
                  <c:v>-4.8227469999999997</c:v>
                </c:pt>
                <c:pt idx="6685">
                  <c:v>-4.8220809999999998</c:v>
                </c:pt>
                <c:pt idx="6686">
                  <c:v>-4.8208419999999998</c:v>
                </c:pt>
                <c:pt idx="6687">
                  <c:v>-4.8196919999999999</c:v>
                </c:pt>
                <c:pt idx="6688">
                  <c:v>-4.8183259999999999</c:v>
                </c:pt>
                <c:pt idx="6689">
                  <c:v>-4.816173</c:v>
                </c:pt>
                <c:pt idx="6690">
                  <c:v>-4.8132159999999997</c:v>
                </c:pt>
                <c:pt idx="6691">
                  <c:v>-4.8108579999999996</c:v>
                </c:pt>
                <c:pt idx="6692">
                  <c:v>-4.8089409999999999</c:v>
                </c:pt>
                <c:pt idx="6693">
                  <c:v>-4.8069819999999996</c:v>
                </c:pt>
                <c:pt idx="6694">
                  <c:v>-4.8060280000000004</c:v>
                </c:pt>
                <c:pt idx="6695">
                  <c:v>-4.8047789999999999</c:v>
                </c:pt>
                <c:pt idx="6696">
                  <c:v>-4.803293</c:v>
                </c:pt>
                <c:pt idx="6697">
                  <c:v>-4.8019449999999999</c:v>
                </c:pt>
                <c:pt idx="6698">
                  <c:v>-4.8006289999999998</c:v>
                </c:pt>
                <c:pt idx="6699">
                  <c:v>-4.7992780000000002</c:v>
                </c:pt>
                <c:pt idx="6700">
                  <c:v>-4.7977160000000003</c:v>
                </c:pt>
                <c:pt idx="6701">
                  <c:v>-4.7960779999999996</c:v>
                </c:pt>
                <c:pt idx="6702">
                  <c:v>-4.7944699999999996</c:v>
                </c:pt>
                <c:pt idx="6703">
                  <c:v>-4.7932560000000004</c:v>
                </c:pt>
                <c:pt idx="6704">
                  <c:v>-4.7918159999999999</c:v>
                </c:pt>
                <c:pt idx="6705">
                  <c:v>-4.7910830000000004</c:v>
                </c:pt>
                <c:pt idx="6706">
                  <c:v>-4.7905329999999999</c:v>
                </c:pt>
                <c:pt idx="6707">
                  <c:v>-4.7895729999999999</c:v>
                </c:pt>
                <c:pt idx="6708">
                  <c:v>-4.7892650000000003</c:v>
                </c:pt>
                <c:pt idx="6709">
                  <c:v>-4.7884390000000003</c:v>
                </c:pt>
                <c:pt idx="6710">
                  <c:v>-4.7871889999999997</c:v>
                </c:pt>
                <c:pt idx="6711">
                  <c:v>-4.7867069999999998</c:v>
                </c:pt>
                <c:pt idx="6712">
                  <c:v>-4.7854840000000003</c:v>
                </c:pt>
                <c:pt idx="6713">
                  <c:v>-4.7842580000000003</c:v>
                </c:pt>
                <c:pt idx="6714">
                  <c:v>-4.7821819999999997</c:v>
                </c:pt>
                <c:pt idx="6715">
                  <c:v>-4.7808570000000001</c:v>
                </c:pt>
                <c:pt idx="6716">
                  <c:v>-4.7804909999999996</c:v>
                </c:pt>
                <c:pt idx="6717">
                  <c:v>-4.7794509999999999</c:v>
                </c:pt>
                <c:pt idx="6718">
                  <c:v>-4.7773539999999999</c:v>
                </c:pt>
                <c:pt idx="6719">
                  <c:v>-4.7751770000000002</c:v>
                </c:pt>
                <c:pt idx="6720">
                  <c:v>-4.7734110000000003</c:v>
                </c:pt>
                <c:pt idx="6721">
                  <c:v>-4.7719139999999998</c:v>
                </c:pt>
                <c:pt idx="6722">
                  <c:v>-4.7713700000000001</c:v>
                </c:pt>
                <c:pt idx="6723">
                  <c:v>-4.7699550000000004</c:v>
                </c:pt>
                <c:pt idx="6724">
                  <c:v>-4.768427</c:v>
                </c:pt>
                <c:pt idx="6725">
                  <c:v>-4.7668530000000002</c:v>
                </c:pt>
                <c:pt idx="6726">
                  <c:v>-4.7656280000000004</c:v>
                </c:pt>
                <c:pt idx="6727">
                  <c:v>-4.7641580000000001</c:v>
                </c:pt>
                <c:pt idx="6728">
                  <c:v>-4.76267</c:v>
                </c:pt>
                <c:pt idx="6729">
                  <c:v>-4.7615860000000003</c:v>
                </c:pt>
                <c:pt idx="6730">
                  <c:v>-4.7603109999999997</c:v>
                </c:pt>
                <c:pt idx="6731">
                  <c:v>-4.7588179999999998</c:v>
                </c:pt>
                <c:pt idx="6732">
                  <c:v>-4.7573610000000004</c:v>
                </c:pt>
                <c:pt idx="6733">
                  <c:v>-4.7553429999999999</c:v>
                </c:pt>
                <c:pt idx="6734">
                  <c:v>-4.7534830000000001</c:v>
                </c:pt>
                <c:pt idx="6735">
                  <c:v>-4.7517230000000001</c:v>
                </c:pt>
                <c:pt idx="6736">
                  <c:v>-4.7499929999999999</c:v>
                </c:pt>
                <c:pt idx="6737">
                  <c:v>-4.7484690000000001</c:v>
                </c:pt>
                <c:pt idx="6738">
                  <c:v>-4.7469479999999997</c:v>
                </c:pt>
                <c:pt idx="6739">
                  <c:v>-4.7460760000000004</c:v>
                </c:pt>
                <c:pt idx="6740">
                  <c:v>-4.7450239999999999</c:v>
                </c:pt>
                <c:pt idx="6741">
                  <c:v>-4.744192</c:v>
                </c:pt>
                <c:pt idx="6742">
                  <c:v>-4.7435280000000004</c:v>
                </c:pt>
                <c:pt idx="6743">
                  <c:v>-4.741498</c:v>
                </c:pt>
                <c:pt idx="6744">
                  <c:v>-4.739007</c:v>
                </c:pt>
                <c:pt idx="6745">
                  <c:v>-4.7379369999999996</c:v>
                </c:pt>
                <c:pt idx="6746">
                  <c:v>-4.737616</c:v>
                </c:pt>
                <c:pt idx="6747">
                  <c:v>-4.7367340000000002</c:v>
                </c:pt>
                <c:pt idx="6748">
                  <c:v>-4.73536</c:v>
                </c:pt>
                <c:pt idx="6749">
                  <c:v>-4.7342240000000002</c:v>
                </c:pt>
                <c:pt idx="6750">
                  <c:v>-4.7333869999999996</c:v>
                </c:pt>
                <c:pt idx="6751">
                  <c:v>-4.7323469999999999</c:v>
                </c:pt>
                <c:pt idx="6752">
                  <c:v>-4.7311940000000003</c:v>
                </c:pt>
                <c:pt idx="6753">
                  <c:v>-4.7295509999999998</c:v>
                </c:pt>
                <c:pt idx="6754">
                  <c:v>-4.7278440000000002</c:v>
                </c:pt>
                <c:pt idx="6755">
                  <c:v>-4.7261290000000002</c:v>
                </c:pt>
                <c:pt idx="6756">
                  <c:v>-4.7245189999999999</c:v>
                </c:pt>
                <c:pt idx="6757">
                  <c:v>-4.7229469999999996</c:v>
                </c:pt>
                <c:pt idx="6758">
                  <c:v>-4.7211109999999996</c:v>
                </c:pt>
                <c:pt idx="6759">
                  <c:v>-4.7194209999999996</c:v>
                </c:pt>
                <c:pt idx="6760">
                  <c:v>-4.7174519999999998</c:v>
                </c:pt>
                <c:pt idx="6761">
                  <c:v>-4.7155680000000002</c:v>
                </c:pt>
                <c:pt idx="6762">
                  <c:v>-4.7146949999999999</c:v>
                </c:pt>
                <c:pt idx="6763">
                  <c:v>-4.7137380000000002</c:v>
                </c:pt>
                <c:pt idx="6764">
                  <c:v>-4.7123970000000002</c:v>
                </c:pt>
                <c:pt idx="6765">
                  <c:v>-4.7113110000000002</c:v>
                </c:pt>
                <c:pt idx="6766">
                  <c:v>-4.7098019999999998</c:v>
                </c:pt>
                <c:pt idx="6767">
                  <c:v>-4.7080890000000002</c:v>
                </c:pt>
                <c:pt idx="6768">
                  <c:v>-4.7072989999999999</c:v>
                </c:pt>
                <c:pt idx="6769">
                  <c:v>-4.7076019999999996</c:v>
                </c:pt>
                <c:pt idx="6770">
                  <c:v>-4.707077</c:v>
                </c:pt>
                <c:pt idx="6771">
                  <c:v>-4.7060789999999999</c:v>
                </c:pt>
                <c:pt idx="6772">
                  <c:v>-4.704936</c:v>
                </c:pt>
                <c:pt idx="6773">
                  <c:v>-4.7038760000000002</c:v>
                </c:pt>
                <c:pt idx="6774">
                  <c:v>-4.7028639999999999</c:v>
                </c:pt>
                <c:pt idx="6775">
                  <c:v>-4.7026620000000001</c:v>
                </c:pt>
                <c:pt idx="6776">
                  <c:v>-4.7025969999999999</c:v>
                </c:pt>
                <c:pt idx="6777">
                  <c:v>-4.7019390000000003</c:v>
                </c:pt>
                <c:pt idx="6778">
                  <c:v>-4.70174</c:v>
                </c:pt>
                <c:pt idx="6779">
                  <c:v>-4.7014940000000003</c:v>
                </c:pt>
                <c:pt idx="6780">
                  <c:v>-4.7005489999999996</c:v>
                </c:pt>
                <c:pt idx="6781">
                  <c:v>-4.6996760000000002</c:v>
                </c:pt>
                <c:pt idx="6782">
                  <c:v>-4.6983439999999996</c:v>
                </c:pt>
                <c:pt idx="6783">
                  <c:v>-4.6975579999999999</c:v>
                </c:pt>
                <c:pt idx="6784">
                  <c:v>-4.6971660000000002</c:v>
                </c:pt>
                <c:pt idx="6785">
                  <c:v>-4.6970520000000002</c:v>
                </c:pt>
                <c:pt idx="6786">
                  <c:v>-4.6968699999999997</c:v>
                </c:pt>
                <c:pt idx="6787">
                  <c:v>-4.6963439999999999</c:v>
                </c:pt>
                <c:pt idx="6788">
                  <c:v>-4.6963369999999998</c:v>
                </c:pt>
                <c:pt idx="6789">
                  <c:v>-4.6964160000000001</c:v>
                </c:pt>
                <c:pt idx="6790">
                  <c:v>-4.6963090000000003</c:v>
                </c:pt>
                <c:pt idx="6791">
                  <c:v>-4.6960280000000001</c:v>
                </c:pt>
                <c:pt idx="6792">
                  <c:v>-4.695106</c:v>
                </c:pt>
                <c:pt idx="6793">
                  <c:v>-4.6952790000000002</c:v>
                </c:pt>
                <c:pt idx="6794">
                  <c:v>-4.6963229999999996</c:v>
                </c:pt>
                <c:pt idx="6795">
                  <c:v>-4.6959689999999998</c:v>
                </c:pt>
                <c:pt idx="6796">
                  <c:v>-4.6942209999999998</c:v>
                </c:pt>
                <c:pt idx="6797">
                  <c:v>-4.6933210000000001</c:v>
                </c:pt>
                <c:pt idx="6798">
                  <c:v>-4.6932879999999999</c:v>
                </c:pt>
                <c:pt idx="6799">
                  <c:v>-4.6931310000000002</c:v>
                </c:pt>
                <c:pt idx="6800">
                  <c:v>-4.692793</c:v>
                </c:pt>
                <c:pt idx="6801">
                  <c:v>-4.6925749999999997</c:v>
                </c:pt>
                <c:pt idx="6802">
                  <c:v>-4.6921309999999998</c:v>
                </c:pt>
                <c:pt idx="6803">
                  <c:v>-4.6918009999999999</c:v>
                </c:pt>
                <c:pt idx="6804">
                  <c:v>-4.6919430000000002</c:v>
                </c:pt>
                <c:pt idx="6805">
                  <c:v>-4.6928130000000001</c:v>
                </c:pt>
                <c:pt idx="6806">
                  <c:v>-4.6933420000000003</c:v>
                </c:pt>
                <c:pt idx="6807">
                  <c:v>-4.6935039999999999</c:v>
                </c:pt>
                <c:pt idx="6808">
                  <c:v>-4.693727</c:v>
                </c:pt>
                <c:pt idx="6809">
                  <c:v>-4.6944749999999997</c:v>
                </c:pt>
                <c:pt idx="6810">
                  <c:v>-4.6951790000000004</c:v>
                </c:pt>
                <c:pt idx="6811">
                  <c:v>-4.6954260000000003</c:v>
                </c:pt>
                <c:pt idx="6812">
                  <c:v>-4.6957740000000001</c:v>
                </c:pt>
                <c:pt idx="6813">
                  <c:v>-4.6963239999999997</c:v>
                </c:pt>
                <c:pt idx="6814">
                  <c:v>-4.6974030000000004</c:v>
                </c:pt>
                <c:pt idx="6815">
                  <c:v>-4.6988839999999996</c:v>
                </c:pt>
                <c:pt idx="6816">
                  <c:v>-4.6999979999999999</c:v>
                </c:pt>
                <c:pt idx="6817">
                  <c:v>-4.7013239999999996</c:v>
                </c:pt>
                <c:pt idx="6818">
                  <c:v>-4.7016660000000003</c:v>
                </c:pt>
                <c:pt idx="6819">
                  <c:v>-4.7013490000000004</c:v>
                </c:pt>
                <c:pt idx="6820">
                  <c:v>-4.7021769999999998</c:v>
                </c:pt>
                <c:pt idx="6821">
                  <c:v>-4.7031130000000001</c:v>
                </c:pt>
                <c:pt idx="6822">
                  <c:v>-4.7038510000000002</c:v>
                </c:pt>
                <c:pt idx="6823">
                  <c:v>-4.7045139999999996</c:v>
                </c:pt>
                <c:pt idx="6824">
                  <c:v>-4.7047460000000001</c:v>
                </c:pt>
                <c:pt idx="6825">
                  <c:v>-4.7046749999999999</c:v>
                </c:pt>
                <c:pt idx="6826">
                  <c:v>-4.704472</c:v>
                </c:pt>
                <c:pt idx="6827">
                  <c:v>-4.704555</c:v>
                </c:pt>
                <c:pt idx="6828">
                  <c:v>-4.7042650000000004</c:v>
                </c:pt>
                <c:pt idx="6829">
                  <c:v>-4.7038169999999999</c:v>
                </c:pt>
                <c:pt idx="6830">
                  <c:v>-4.7038539999999998</c:v>
                </c:pt>
                <c:pt idx="6831">
                  <c:v>-4.7040490000000004</c:v>
                </c:pt>
                <c:pt idx="6832">
                  <c:v>-4.7045870000000001</c:v>
                </c:pt>
                <c:pt idx="6833">
                  <c:v>-4.7052420000000001</c:v>
                </c:pt>
                <c:pt idx="6834">
                  <c:v>-4.7050229999999997</c:v>
                </c:pt>
                <c:pt idx="6835">
                  <c:v>-4.7047220000000003</c:v>
                </c:pt>
                <c:pt idx="6836">
                  <c:v>-4.7051410000000002</c:v>
                </c:pt>
                <c:pt idx="6837">
                  <c:v>-4.7060180000000003</c:v>
                </c:pt>
                <c:pt idx="6838">
                  <c:v>-4.7063300000000003</c:v>
                </c:pt>
                <c:pt idx="6839">
                  <c:v>-4.7066730000000003</c:v>
                </c:pt>
                <c:pt idx="6840">
                  <c:v>-4.7080000000000002</c:v>
                </c:pt>
                <c:pt idx="6841">
                  <c:v>-4.709225</c:v>
                </c:pt>
                <c:pt idx="6842">
                  <c:v>-4.7104929999999996</c:v>
                </c:pt>
                <c:pt idx="6843">
                  <c:v>-4.7117170000000002</c:v>
                </c:pt>
                <c:pt idx="6844">
                  <c:v>-4.7127929999999996</c:v>
                </c:pt>
                <c:pt idx="6845">
                  <c:v>-4.714391</c:v>
                </c:pt>
                <c:pt idx="6846">
                  <c:v>-4.7161980000000003</c:v>
                </c:pt>
                <c:pt idx="6847">
                  <c:v>-4.7172239999999999</c:v>
                </c:pt>
                <c:pt idx="6848">
                  <c:v>-4.7175250000000002</c:v>
                </c:pt>
                <c:pt idx="6849">
                  <c:v>-4.7177340000000001</c:v>
                </c:pt>
                <c:pt idx="6850">
                  <c:v>-4.7186500000000002</c:v>
                </c:pt>
                <c:pt idx="6851">
                  <c:v>-4.7197500000000003</c:v>
                </c:pt>
                <c:pt idx="6852">
                  <c:v>-4.7205159999999999</c:v>
                </c:pt>
                <c:pt idx="6853">
                  <c:v>-4.7211949999999998</c:v>
                </c:pt>
                <c:pt idx="6854">
                  <c:v>-4.7222220000000004</c:v>
                </c:pt>
                <c:pt idx="6855">
                  <c:v>-4.7220560000000003</c:v>
                </c:pt>
                <c:pt idx="6856">
                  <c:v>-4.7218590000000003</c:v>
                </c:pt>
                <c:pt idx="6857">
                  <c:v>-4.7224959999999996</c:v>
                </c:pt>
                <c:pt idx="6858">
                  <c:v>-4.7227490000000003</c:v>
                </c:pt>
                <c:pt idx="6859">
                  <c:v>-4.7220069999999996</c:v>
                </c:pt>
                <c:pt idx="6860">
                  <c:v>-4.721991</c:v>
                </c:pt>
                <c:pt idx="6861">
                  <c:v>-4.7226800000000004</c:v>
                </c:pt>
                <c:pt idx="6862">
                  <c:v>-4.7234280000000002</c:v>
                </c:pt>
                <c:pt idx="6863">
                  <c:v>-4.7230650000000001</c:v>
                </c:pt>
                <c:pt idx="6864">
                  <c:v>-4.7233150000000004</c:v>
                </c:pt>
                <c:pt idx="6865">
                  <c:v>-4.723033</c:v>
                </c:pt>
                <c:pt idx="6866">
                  <c:v>-4.7231759999999996</c:v>
                </c:pt>
                <c:pt idx="6867">
                  <c:v>-4.7235129999999996</c:v>
                </c:pt>
                <c:pt idx="6868">
                  <c:v>-4.7241179999999998</c:v>
                </c:pt>
                <c:pt idx="6869">
                  <c:v>-4.7252689999999999</c:v>
                </c:pt>
                <c:pt idx="6870">
                  <c:v>-4.724869</c:v>
                </c:pt>
                <c:pt idx="6871">
                  <c:v>-4.7253730000000003</c:v>
                </c:pt>
                <c:pt idx="6872">
                  <c:v>-4.725339</c:v>
                </c:pt>
                <c:pt idx="6873">
                  <c:v>-4.7249879999999997</c:v>
                </c:pt>
                <c:pt idx="6874">
                  <c:v>-4.725174</c:v>
                </c:pt>
                <c:pt idx="6875">
                  <c:v>-4.7256150000000003</c:v>
                </c:pt>
                <c:pt idx="6876">
                  <c:v>-4.7259209999999996</c:v>
                </c:pt>
                <c:pt idx="6877">
                  <c:v>-4.7256939999999998</c:v>
                </c:pt>
                <c:pt idx="6878">
                  <c:v>-4.7266000000000004</c:v>
                </c:pt>
                <c:pt idx="6879">
                  <c:v>-4.7273670000000001</c:v>
                </c:pt>
                <c:pt idx="6880">
                  <c:v>-4.7287739999999996</c:v>
                </c:pt>
                <c:pt idx="6881">
                  <c:v>-4.7294580000000002</c:v>
                </c:pt>
                <c:pt idx="6882">
                  <c:v>-4.7304589999999997</c:v>
                </c:pt>
                <c:pt idx="6883">
                  <c:v>-4.7309489999999998</c:v>
                </c:pt>
                <c:pt idx="6884">
                  <c:v>-4.7306929999999996</c:v>
                </c:pt>
                <c:pt idx="6885">
                  <c:v>-4.7312770000000004</c:v>
                </c:pt>
                <c:pt idx="6886">
                  <c:v>-4.7314980000000002</c:v>
                </c:pt>
                <c:pt idx="6887">
                  <c:v>-4.7321419999999996</c:v>
                </c:pt>
                <c:pt idx="6888">
                  <c:v>-4.7336179999999999</c:v>
                </c:pt>
                <c:pt idx="6889">
                  <c:v>-4.7345600000000001</c:v>
                </c:pt>
                <c:pt idx="6890">
                  <c:v>-4.7338990000000001</c:v>
                </c:pt>
                <c:pt idx="6891">
                  <c:v>-4.7335039999999999</c:v>
                </c:pt>
                <c:pt idx="6892">
                  <c:v>-4.7331120000000002</c:v>
                </c:pt>
                <c:pt idx="6893">
                  <c:v>-4.7337410000000002</c:v>
                </c:pt>
                <c:pt idx="6894">
                  <c:v>-4.7334759999999996</c:v>
                </c:pt>
                <c:pt idx="6895">
                  <c:v>-4.7329030000000003</c:v>
                </c:pt>
                <c:pt idx="6896">
                  <c:v>-4.732164</c:v>
                </c:pt>
                <c:pt idx="6897">
                  <c:v>-4.7323870000000001</c:v>
                </c:pt>
                <c:pt idx="6898">
                  <c:v>-4.7333720000000001</c:v>
                </c:pt>
                <c:pt idx="6899">
                  <c:v>-4.7345889999999997</c:v>
                </c:pt>
                <c:pt idx="6900">
                  <c:v>-4.7354149999999997</c:v>
                </c:pt>
                <c:pt idx="6901">
                  <c:v>-4.7355970000000003</c:v>
                </c:pt>
                <c:pt idx="6902">
                  <c:v>-4.7363939999999998</c:v>
                </c:pt>
                <c:pt idx="6903">
                  <c:v>-4.7372030000000001</c:v>
                </c:pt>
                <c:pt idx="6904">
                  <c:v>-4.7372670000000001</c:v>
                </c:pt>
                <c:pt idx="6905">
                  <c:v>-4.7377250000000002</c:v>
                </c:pt>
                <c:pt idx="6906">
                  <c:v>-4.7381140000000004</c:v>
                </c:pt>
                <c:pt idx="6907">
                  <c:v>-4.7381219999999997</c:v>
                </c:pt>
                <c:pt idx="6908">
                  <c:v>-4.7393190000000001</c:v>
                </c:pt>
                <c:pt idx="6909">
                  <c:v>-4.7404330000000003</c:v>
                </c:pt>
                <c:pt idx="6910">
                  <c:v>-4.740602</c:v>
                </c:pt>
                <c:pt idx="6911">
                  <c:v>-4.7417610000000003</c:v>
                </c:pt>
                <c:pt idx="6912">
                  <c:v>-4.7426659999999998</c:v>
                </c:pt>
                <c:pt idx="6913">
                  <c:v>-4.7432610000000004</c:v>
                </c:pt>
                <c:pt idx="6914">
                  <c:v>-4.7441110000000002</c:v>
                </c:pt>
                <c:pt idx="6915">
                  <c:v>-4.7450359999999998</c:v>
                </c:pt>
                <c:pt idx="6916">
                  <c:v>-4.7458419999999997</c:v>
                </c:pt>
                <c:pt idx="6917">
                  <c:v>-4.746416</c:v>
                </c:pt>
                <c:pt idx="6918">
                  <c:v>-4.7469539999999997</c:v>
                </c:pt>
                <c:pt idx="6919">
                  <c:v>-4.7472149999999997</c:v>
                </c:pt>
                <c:pt idx="6920">
                  <c:v>-4.7480500000000001</c:v>
                </c:pt>
                <c:pt idx="6921">
                  <c:v>-4.7486670000000002</c:v>
                </c:pt>
                <c:pt idx="6922">
                  <c:v>-4.7502589999999998</c:v>
                </c:pt>
                <c:pt idx="6923">
                  <c:v>-4.7519879999999999</c:v>
                </c:pt>
                <c:pt idx="6924">
                  <c:v>-4.7520759999999997</c:v>
                </c:pt>
                <c:pt idx="6925">
                  <c:v>-4.7534530000000004</c:v>
                </c:pt>
                <c:pt idx="6926">
                  <c:v>-4.7531270000000001</c:v>
                </c:pt>
                <c:pt idx="6927">
                  <c:v>-4.7552890000000003</c:v>
                </c:pt>
                <c:pt idx="6928">
                  <c:v>-4.7565390000000001</c:v>
                </c:pt>
                <c:pt idx="6929">
                  <c:v>-4.7574170000000002</c:v>
                </c:pt>
                <c:pt idx="6930">
                  <c:v>-4.7576840000000002</c:v>
                </c:pt>
                <c:pt idx="6931">
                  <c:v>-4.7591200000000002</c:v>
                </c:pt>
                <c:pt idx="6932">
                  <c:v>-4.7601279999999999</c:v>
                </c:pt>
                <c:pt idx="6933">
                  <c:v>-4.7610910000000004</c:v>
                </c:pt>
                <c:pt idx="6934">
                  <c:v>-4.762785</c:v>
                </c:pt>
                <c:pt idx="6935">
                  <c:v>-4.7640349999999998</c:v>
                </c:pt>
                <c:pt idx="6936">
                  <c:v>-4.7653600000000003</c:v>
                </c:pt>
                <c:pt idx="6937">
                  <c:v>-4.7658100000000001</c:v>
                </c:pt>
                <c:pt idx="6938">
                  <c:v>-4.7652539999999997</c:v>
                </c:pt>
                <c:pt idx="6939">
                  <c:v>-4.7661730000000002</c:v>
                </c:pt>
                <c:pt idx="6940">
                  <c:v>-4.7672819999999998</c:v>
                </c:pt>
                <c:pt idx="6941">
                  <c:v>-4.7679499999999999</c:v>
                </c:pt>
                <c:pt idx="6942">
                  <c:v>-4.7696990000000001</c:v>
                </c:pt>
                <c:pt idx="6943">
                  <c:v>-4.7694320000000001</c:v>
                </c:pt>
                <c:pt idx="6944">
                  <c:v>-4.770086</c:v>
                </c:pt>
                <c:pt idx="6945">
                  <c:v>-4.7709960000000002</c:v>
                </c:pt>
                <c:pt idx="6946">
                  <c:v>-4.772246</c:v>
                </c:pt>
                <c:pt idx="6947">
                  <c:v>-4.7740320000000001</c:v>
                </c:pt>
                <c:pt idx="6948">
                  <c:v>-4.7746370000000002</c:v>
                </c:pt>
                <c:pt idx="6949">
                  <c:v>-4.7750430000000001</c:v>
                </c:pt>
                <c:pt idx="6950">
                  <c:v>-4.7747599999999997</c:v>
                </c:pt>
                <c:pt idx="6951">
                  <c:v>-4.7755850000000004</c:v>
                </c:pt>
                <c:pt idx="6952">
                  <c:v>-4.7758779999999996</c:v>
                </c:pt>
                <c:pt idx="6953">
                  <c:v>-4.7764949999999997</c:v>
                </c:pt>
                <c:pt idx="6954">
                  <c:v>-4.7780060000000004</c:v>
                </c:pt>
                <c:pt idx="6955">
                  <c:v>-4.7795430000000003</c:v>
                </c:pt>
                <c:pt idx="6956">
                  <c:v>-4.7806350000000002</c:v>
                </c:pt>
                <c:pt idx="6957">
                  <c:v>-4.7800979999999997</c:v>
                </c:pt>
                <c:pt idx="6958">
                  <c:v>-4.7812099999999997</c:v>
                </c:pt>
                <c:pt idx="6959">
                  <c:v>-4.7819450000000003</c:v>
                </c:pt>
                <c:pt idx="6960">
                  <c:v>-4.7833069999999998</c:v>
                </c:pt>
                <c:pt idx="6961">
                  <c:v>-4.783315</c:v>
                </c:pt>
                <c:pt idx="6962">
                  <c:v>-4.7831760000000001</c:v>
                </c:pt>
                <c:pt idx="6963">
                  <c:v>-4.7833370000000004</c:v>
                </c:pt>
                <c:pt idx="6964">
                  <c:v>-4.7828270000000002</c:v>
                </c:pt>
                <c:pt idx="6965">
                  <c:v>-4.783398</c:v>
                </c:pt>
                <c:pt idx="6966">
                  <c:v>-4.7840999999999996</c:v>
                </c:pt>
                <c:pt idx="6967">
                  <c:v>-4.7842989999999999</c:v>
                </c:pt>
                <c:pt idx="6968">
                  <c:v>-4.7848980000000001</c:v>
                </c:pt>
                <c:pt idx="6969">
                  <c:v>-4.7861760000000002</c:v>
                </c:pt>
                <c:pt idx="6970">
                  <c:v>-4.7867639999999998</c:v>
                </c:pt>
                <c:pt idx="6971">
                  <c:v>-4.7869869999999999</c:v>
                </c:pt>
                <c:pt idx="6972">
                  <c:v>-4.7863720000000001</c:v>
                </c:pt>
                <c:pt idx="6973">
                  <c:v>-4.7873099999999997</c:v>
                </c:pt>
                <c:pt idx="6974">
                  <c:v>-4.7882670000000003</c:v>
                </c:pt>
                <c:pt idx="6975">
                  <c:v>-4.7881429999999998</c:v>
                </c:pt>
                <c:pt idx="6976">
                  <c:v>-4.7889710000000001</c:v>
                </c:pt>
                <c:pt idx="6977">
                  <c:v>-4.7888989999999998</c:v>
                </c:pt>
                <c:pt idx="6978">
                  <c:v>-4.7889699999999999</c:v>
                </c:pt>
                <c:pt idx="6979">
                  <c:v>-4.7881629999999999</c:v>
                </c:pt>
                <c:pt idx="6980">
                  <c:v>-4.7880989999999999</c:v>
                </c:pt>
                <c:pt idx="6981">
                  <c:v>-4.7882249999999997</c:v>
                </c:pt>
                <c:pt idx="6982">
                  <c:v>-4.788869</c:v>
                </c:pt>
                <c:pt idx="6983">
                  <c:v>-4.7883420000000001</c:v>
                </c:pt>
                <c:pt idx="6984">
                  <c:v>-4.7888900000000003</c:v>
                </c:pt>
                <c:pt idx="6985">
                  <c:v>-4.7894230000000002</c:v>
                </c:pt>
                <c:pt idx="6986">
                  <c:v>-4.7899620000000001</c:v>
                </c:pt>
                <c:pt idx="6987">
                  <c:v>-4.7908229999999996</c:v>
                </c:pt>
                <c:pt idx="6988">
                  <c:v>-4.791086</c:v>
                </c:pt>
                <c:pt idx="6989">
                  <c:v>-4.790483</c:v>
                </c:pt>
                <c:pt idx="6990">
                  <c:v>-4.7909420000000003</c:v>
                </c:pt>
                <c:pt idx="6991">
                  <c:v>-4.7918580000000004</c:v>
                </c:pt>
                <c:pt idx="6992">
                  <c:v>-4.7923010000000001</c:v>
                </c:pt>
                <c:pt idx="6993">
                  <c:v>-4.7932499999999996</c:v>
                </c:pt>
                <c:pt idx="6994">
                  <c:v>-4.7938640000000001</c:v>
                </c:pt>
                <c:pt idx="6995">
                  <c:v>-4.7944550000000001</c:v>
                </c:pt>
                <c:pt idx="6996">
                  <c:v>-4.7951199999999998</c:v>
                </c:pt>
                <c:pt idx="6997">
                  <c:v>-4.7945380000000002</c:v>
                </c:pt>
                <c:pt idx="6998">
                  <c:v>-4.7950090000000003</c:v>
                </c:pt>
                <c:pt idx="6999">
                  <c:v>-4.7956709999999996</c:v>
                </c:pt>
                <c:pt idx="7000">
                  <c:v>-4.7967089999999999</c:v>
                </c:pt>
                <c:pt idx="7001">
                  <c:v>-4.7974360000000003</c:v>
                </c:pt>
                <c:pt idx="7002">
                  <c:v>-4.7978189999999996</c:v>
                </c:pt>
                <c:pt idx="7003">
                  <c:v>-4.7986389999999997</c:v>
                </c:pt>
                <c:pt idx="7004">
                  <c:v>-4.7980429999999998</c:v>
                </c:pt>
                <c:pt idx="7005">
                  <c:v>-4.7977629999999998</c:v>
                </c:pt>
                <c:pt idx="7006">
                  <c:v>-4.797752</c:v>
                </c:pt>
                <c:pt idx="7007">
                  <c:v>-4.8004309999999997</c:v>
                </c:pt>
                <c:pt idx="7008">
                  <c:v>-4.8012090000000001</c:v>
                </c:pt>
                <c:pt idx="7009">
                  <c:v>-4.8014760000000001</c:v>
                </c:pt>
                <c:pt idx="7010">
                  <c:v>-4.802422</c:v>
                </c:pt>
                <c:pt idx="7011">
                  <c:v>-4.8033510000000001</c:v>
                </c:pt>
                <c:pt idx="7012">
                  <c:v>-4.8035420000000002</c:v>
                </c:pt>
                <c:pt idx="7013">
                  <c:v>-4.8042860000000003</c:v>
                </c:pt>
                <c:pt idx="7014">
                  <c:v>-4.8051380000000004</c:v>
                </c:pt>
                <c:pt idx="7015">
                  <c:v>-4.8048120000000001</c:v>
                </c:pt>
                <c:pt idx="7016">
                  <c:v>-4.8042740000000004</c:v>
                </c:pt>
                <c:pt idx="7017">
                  <c:v>-4.8041119999999999</c:v>
                </c:pt>
                <c:pt idx="7018">
                  <c:v>-4.8046119999999997</c:v>
                </c:pt>
                <c:pt idx="7019">
                  <c:v>-4.8041640000000001</c:v>
                </c:pt>
                <c:pt idx="7020">
                  <c:v>-4.8040450000000003</c:v>
                </c:pt>
                <c:pt idx="7021">
                  <c:v>-4.8038670000000003</c:v>
                </c:pt>
                <c:pt idx="7022">
                  <c:v>-4.8045099999999996</c:v>
                </c:pt>
                <c:pt idx="7023">
                  <c:v>-4.804449</c:v>
                </c:pt>
                <c:pt idx="7024">
                  <c:v>-4.8048400000000004</c:v>
                </c:pt>
                <c:pt idx="7025">
                  <c:v>-4.8056549999999998</c:v>
                </c:pt>
                <c:pt idx="7026">
                  <c:v>-4.8053210000000002</c:v>
                </c:pt>
                <c:pt idx="7027">
                  <c:v>-4.8055979999999998</c:v>
                </c:pt>
                <c:pt idx="7028">
                  <c:v>-4.8062810000000002</c:v>
                </c:pt>
                <c:pt idx="7029">
                  <c:v>-4.8075619999999999</c:v>
                </c:pt>
                <c:pt idx="7030">
                  <c:v>-4.8079980000000004</c:v>
                </c:pt>
                <c:pt idx="7031">
                  <c:v>-4.8081950000000004</c:v>
                </c:pt>
                <c:pt idx="7032">
                  <c:v>-4.8087580000000001</c:v>
                </c:pt>
                <c:pt idx="7033">
                  <c:v>-4.8091200000000001</c:v>
                </c:pt>
                <c:pt idx="7034">
                  <c:v>-4.8090679999999999</c:v>
                </c:pt>
                <c:pt idx="7035">
                  <c:v>-4.8098619999999999</c:v>
                </c:pt>
                <c:pt idx="7036">
                  <c:v>-4.8104420000000001</c:v>
                </c:pt>
                <c:pt idx="7037">
                  <c:v>-4.8101330000000004</c:v>
                </c:pt>
                <c:pt idx="7038">
                  <c:v>-4.8108550000000001</c:v>
                </c:pt>
                <c:pt idx="7039">
                  <c:v>-4.8112170000000001</c:v>
                </c:pt>
                <c:pt idx="7040">
                  <c:v>-4.8105520000000004</c:v>
                </c:pt>
                <c:pt idx="7041">
                  <c:v>-4.8106640000000001</c:v>
                </c:pt>
                <c:pt idx="7042">
                  <c:v>-4.8104740000000001</c:v>
                </c:pt>
                <c:pt idx="7043">
                  <c:v>-4.8105169999999999</c:v>
                </c:pt>
                <c:pt idx="7044">
                  <c:v>-4.8109510000000002</c:v>
                </c:pt>
                <c:pt idx="7045">
                  <c:v>-4.8108700000000004</c:v>
                </c:pt>
                <c:pt idx="7046">
                  <c:v>-4.8106939999999998</c:v>
                </c:pt>
                <c:pt idx="7047">
                  <c:v>-4.81121</c:v>
                </c:pt>
                <c:pt idx="7048">
                  <c:v>-4.8108979999999999</c:v>
                </c:pt>
                <c:pt idx="7049">
                  <c:v>-4.8106850000000003</c:v>
                </c:pt>
                <c:pt idx="7050">
                  <c:v>-4.8111030000000001</c:v>
                </c:pt>
                <c:pt idx="7051">
                  <c:v>-4.8116289999999999</c:v>
                </c:pt>
                <c:pt idx="7052">
                  <c:v>-4.812119</c:v>
                </c:pt>
                <c:pt idx="7053">
                  <c:v>-4.8125410000000004</c:v>
                </c:pt>
                <c:pt idx="7054">
                  <c:v>-4.8130329999999999</c:v>
                </c:pt>
                <c:pt idx="7055">
                  <c:v>-4.813034</c:v>
                </c:pt>
                <c:pt idx="7056">
                  <c:v>-4.8141080000000001</c:v>
                </c:pt>
                <c:pt idx="7057">
                  <c:v>-4.8143149999999997</c:v>
                </c:pt>
                <c:pt idx="7058">
                  <c:v>-4.8142870000000002</c:v>
                </c:pt>
                <c:pt idx="7059">
                  <c:v>-4.8149069999999998</c:v>
                </c:pt>
                <c:pt idx="7060">
                  <c:v>-4.8155619999999999</c:v>
                </c:pt>
                <c:pt idx="7061">
                  <c:v>-4.8163359999999997</c:v>
                </c:pt>
                <c:pt idx="7062">
                  <c:v>-4.8175420000000004</c:v>
                </c:pt>
                <c:pt idx="7063">
                  <c:v>-4.8182780000000003</c:v>
                </c:pt>
                <c:pt idx="7064">
                  <c:v>-4.8189890000000002</c:v>
                </c:pt>
                <c:pt idx="7065">
                  <c:v>-4.8204669999999998</c:v>
                </c:pt>
                <c:pt idx="7066">
                  <c:v>-4.8217499999999998</c:v>
                </c:pt>
                <c:pt idx="7067">
                  <c:v>-4.8220830000000001</c:v>
                </c:pt>
                <c:pt idx="7068">
                  <c:v>-4.8219060000000002</c:v>
                </c:pt>
                <c:pt idx="7069">
                  <c:v>-4.8217410000000003</c:v>
                </c:pt>
                <c:pt idx="7070">
                  <c:v>-4.822203</c:v>
                </c:pt>
                <c:pt idx="7071">
                  <c:v>-4.8231070000000003</c:v>
                </c:pt>
                <c:pt idx="7072">
                  <c:v>-4.8240259999999999</c:v>
                </c:pt>
                <c:pt idx="7073">
                  <c:v>-4.8242760000000002</c:v>
                </c:pt>
                <c:pt idx="7074">
                  <c:v>-4.8247020000000003</c:v>
                </c:pt>
                <c:pt idx="7075">
                  <c:v>-4.8250599999999997</c:v>
                </c:pt>
                <c:pt idx="7076">
                  <c:v>-4.8258789999999996</c:v>
                </c:pt>
                <c:pt idx="7077">
                  <c:v>-4.8265330000000004</c:v>
                </c:pt>
                <c:pt idx="7078">
                  <c:v>-4.8268339999999998</c:v>
                </c:pt>
                <c:pt idx="7079">
                  <c:v>-4.827356</c:v>
                </c:pt>
                <c:pt idx="7080">
                  <c:v>-4.8278249999999998</c:v>
                </c:pt>
                <c:pt idx="7081">
                  <c:v>-4.8285080000000002</c:v>
                </c:pt>
                <c:pt idx="7082">
                  <c:v>-4.8286259999999999</c:v>
                </c:pt>
                <c:pt idx="7083">
                  <c:v>-4.8297720000000002</c:v>
                </c:pt>
                <c:pt idx="7084">
                  <c:v>-4.8305030000000002</c:v>
                </c:pt>
                <c:pt idx="7085">
                  <c:v>-4.8304669999999996</c:v>
                </c:pt>
                <c:pt idx="7086">
                  <c:v>-4.8298139999999998</c:v>
                </c:pt>
                <c:pt idx="7087">
                  <c:v>-4.8305600000000002</c:v>
                </c:pt>
                <c:pt idx="7088">
                  <c:v>-4.8309110000000004</c:v>
                </c:pt>
                <c:pt idx="7089">
                  <c:v>-4.8311080000000004</c:v>
                </c:pt>
                <c:pt idx="7090">
                  <c:v>-4.831836</c:v>
                </c:pt>
                <c:pt idx="7091">
                  <c:v>-4.8322789999999998</c:v>
                </c:pt>
                <c:pt idx="7092">
                  <c:v>-4.8322750000000001</c:v>
                </c:pt>
                <c:pt idx="7093">
                  <c:v>-4.8323710000000002</c:v>
                </c:pt>
                <c:pt idx="7094">
                  <c:v>-4.8326229999999999</c:v>
                </c:pt>
                <c:pt idx="7095">
                  <c:v>-4.8325880000000003</c:v>
                </c:pt>
                <c:pt idx="7096">
                  <c:v>-4.8323900000000002</c:v>
                </c:pt>
                <c:pt idx="7097">
                  <c:v>-4.8327159999999996</c:v>
                </c:pt>
                <c:pt idx="7098">
                  <c:v>-4.8329880000000003</c:v>
                </c:pt>
                <c:pt idx="7099">
                  <c:v>-4.8338559999999999</c:v>
                </c:pt>
                <c:pt idx="7100">
                  <c:v>-4.8340420000000002</c:v>
                </c:pt>
                <c:pt idx="7101">
                  <c:v>-4.8335619999999997</c:v>
                </c:pt>
                <c:pt idx="7102">
                  <c:v>-4.8331710000000001</c:v>
                </c:pt>
                <c:pt idx="7103">
                  <c:v>-4.8326950000000002</c:v>
                </c:pt>
                <c:pt idx="7104">
                  <c:v>-4.8324280000000002</c:v>
                </c:pt>
                <c:pt idx="7105">
                  <c:v>-4.8329659999999999</c:v>
                </c:pt>
                <c:pt idx="7106">
                  <c:v>-4.8327340000000003</c:v>
                </c:pt>
                <c:pt idx="7107">
                  <c:v>-4.8332369999999996</c:v>
                </c:pt>
                <c:pt idx="7108">
                  <c:v>-4.8332550000000003</c:v>
                </c:pt>
                <c:pt idx="7109">
                  <c:v>-4.8329199999999997</c:v>
                </c:pt>
                <c:pt idx="7110">
                  <c:v>-4.8328730000000002</c:v>
                </c:pt>
                <c:pt idx="7111">
                  <c:v>-4.8330669999999998</c:v>
                </c:pt>
                <c:pt idx="7112">
                  <c:v>-4.8333149999999998</c:v>
                </c:pt>
                <c:pt idx="7113">
                  <c:v>-4.8339860000000003</c:v>
                </c:pt>
                <c:pt idx="7114">
                  <c:v>-4.8348449999999996</c:v>
                </c:pt>
                <c:pt idx="7115">
                  <c:v>-4.8351550000000003</c:v>
                </c:pt>
                <c:pt idx="7116">
                  <c:v>-4.8353279999999996</c:v>
                </c:pt>
                <c:pt idx="7117">
                  <c:v>-4.8361520000000002</c:v>
                </c:pt>
                <c:pt idx="7118">
                  <c:v>-4.8372609999999998</c:v>
                </c:pt>
                <c:pt idx="7119">
                  <c:v>-4.8382639999999997</c:v>
                </c:pt>
                <c:pt idx="7120">
                  <c:v>-4.8389230000000003</c:v>
                </c:pt>
                <c:pt idx="7121">
                  <c:v>-4.8387370000000001</c:v>
                </c:pt>
                <c:pt idx="7122">
                  <c:v>-4.8390589999999998</c:v>
                </c:pt>
                <c:pt idx="7123">
                  <c:v>-4.8398960000000004</c:v>
                </c:pt>
                <c:pt idx="7124">
                  <c:v>-4.8407900000000001</c:v>
                </c:pt>
                <c:pt idx="7125">
                  <c:v>-4.8410890000000002</c:v>
                </c:pt>
                <c:pt idx="7126">
                  <c:v>-4.8408179999999996</c:v>
                </c:pt>
                <c:pt idx="7127">
                  <c:v>-4.8412139999999999</c:v>
                </c:pt>
                <c:pt idx="7128">
                  <c:v>-4.8414780000000004</c:v>
                </c:pt>
                <c:pt idx="7129">
                  <c:v>-4.8412709999999999</c:v>
                </c:pt>
                <c:pt idx="7130">
                  <c:v>-4.8413539999999999</c:v>
                </c:pt>
                <c:pt idx="7131">
                  <c:v>-4.8416459999999999</c:v>
                </c:pt>
                <c:pt idx="7132">
                  <c:v>-4.8418640000000002</c:v>
                </c:pt>
                <c:pt idx="7133">
                  <c:v>-4.8417349999999999</c:v>
                </c:pt>
                <c:pt idx="7134">
                  <c:v>-4.8419540000000003</c:v>
                </c:pt>
                <c:pt idx="7135">
                  <c:v>-4.8424469999999999</c:v>
                </c:pt>
                <c:pt idx="7136">
                  <c:v>-4.8428890000000004</c:v>
                </c:pt>
                <c:pt idx="7137">
                  <c:v>-4.8427280000000001</c:v>
                </c:pt>
                <c:pt idx="7138">
                  <c:v>-4.8426289999999996</c:v>
                </c:pt>
                <c:pt idx="7139">
                  <c:v>-4.8432029999999999</c:v>
                </c:pt>
                <c:pt idx="7140">
                  <c:v>-4.842587</c:v>
                </c:pt>
                <c:pt idx="7141">
                  <c:v>-4.842517</c:v>
                </c:pt>
                <c:pt idx="7142">
                  <c:v>-4.8434439999999999</c:v>
                </c:pt>
                <c:pt idx="7143">
                  <c:v>-4.8443500000000004</c:v>
                </c:pt>
                <c:pt idx="7144">
                  <c:v>-4.8449799999999996</c:v>
                </c:pt>
                <c:pt idx="7145">
                  <c:v>-4.845777</c:v>
                </c:pt>
                <c:pt idx="7146">
                  <c:v>-4.8466690000000003</c:v>
                </c:pt>
                <c:pt idx="7147">
                  <c:v>-4.8470060000000004</c:v>
                </c:pt>
                <c:pt idx="7148">
                  <c:v>-4.8479840000000003</c:v>
                </c:pt>
                <c:pt idx="7149">
                  <c:v>-4.8484939999999996</c:v>
                </c:pt>
                <c:pt idx="7150">
                  <c:v>-4.8484749999999996</c:v>
                </c:pt>
                <c:pt idx="7151">
                  <c:v>-4.8491850000000003</c:v>
                </c:pt>
                <c:pt idx="7152">
                  <c:v>-4.8499629999999998</c:v>
                </c:pt>
                <c:pt idx="7153">
                  <c:v>-4.8507730000000002</c:v>
                </c:pt>
                <c:pt idx="7154">
                  <c:v>-4.8521299999999998</c:v>
                </c:pt>
                <c:pt idx="7155">
                  <c:v>-4.8528079999999996</c:v>
                </c:pt>
                <c:pt idx="7156">
                  <c:v>-4.852538</c:v>
                </c:pt>
                <c:pt idx="7157">
                  <c:v>-4.8521510000000001</c:v>
                </c:pt>
                <c:pt idx="7158">
                  <c:v>-4.8523569999999996</c:v>
                </c:pt>
                <c:pt idx="7159">
                  <c:v>-4.853046</c:v>
                </c:pt>
                <c:pt idx="7160">
                  <c:v>-4.8531760000000004</c:v>
                </c:pt>
                <c:pt idx="7161">
                  <c:v>-4.8535219999999999</c:v>
                </c:pt>
                <c:pt idx="7162">
                  <c:v>-4.8535919999999999</c:v>
                </c:pt>
                <c:pt idx="7163">
                  <c:v>-4.8531829999999996</c:v>
                </c:pt>
                <c:pt idx="7164">
                  <c:v>-4.8527050000000003</c:v>
                </c:pt>
                <c:pt idx="7165">
                  <c:v>-4.8525729999999996</c:v>
                </c:pt>
                <c:pt idx="7166">
                  <c:v>-4.8531420000000001</c:v>
                </c:pt>
                <c:pt idx="7167">
                  <c:v>-4.8534329999999999</c:v>
                </c:pt>
                <c:pt idx="7168">
                  <c:v>-4.8533499999999998</c:v>
                </c:pt>
                <c:pt idx="7169">
                  <c:v>-4.8536159999999997</c:v>
                </c:pt>
                <c:pt idx="7170">
                  <c:v>-4.8544549999999997</c:v>
                </c:pt>
                <c:pt idx="7171">
                  <c:v>-4.8556499999999998</c:v>
                </c:pt>
                <c:pt idx="7172">
                  <c:v>-4.8562159999999999</c:v>
                </c:pt>
                <c:pt idx="7173">
                  <c:v>-4.8565579999999997</c:v>
                </c:pt>
                <c:pt idx="7174">
                  <c:v>-4.856884</c:v>
                </c:pt>
                <c:pt idx="7175">
                  <c:v>-4.8572110000000004</c:v>
                </c:pt>
                <c:pt idx="7176">
                  <c:v>-4.8582960000000002</c:v>
                </c:pt>
                <c:pt idx="7177">
                  <c:v>-4.8588009999999997</c:v>
                </c:pt>
                <c:pt idx="7178">
                  <c:v>-4.8596940000000002</c:v>
                </c:pt>
                <c:pt idx="7179">
                  <c:v>-4.8611969999999998</c:v>
                </c:pt>
                <c:pt idx="7180">
                  <c:v>-4.861936</c:v>
                </c:pt>
                <c:pt idx="7181">
                  <c:v>-4.8621220000000003</c:v>
                </c:pt>
                <c:pt idx="7182">
                  <c:v>-4.8617540000000004</c:v>
                </c:pt>
                <c:pt idx="7183">
                  <c:v>-4.86151</c:v>
                </c:pt>
                <c:pt idx="7184">
                  <c:v>-4.8621100000000004</c:v>
                </c:pt>
                <c:pt idx="7185">
                  <c:v>-4.8632929999999996</c:v>
                </c:pt>
                <c:pt idx="7186">
                  <c:v>-4.8638839999999997</c:v>
                </c:pt>
                <c:pt idx="7187">
                  <c:v>-4.8646269999999996</c:v>
                </c:pt>
                <c:pt idx="7188">
                  <c:v>-4.8649940000000003</c:v>
                </c:pt>
                <c:pt idx="7189">
                  <c:v>-4.8649100000000001</c:v>
                </c:pt>
                <c:pt idx="7190">
                  <c:v>-4.8665200000000004</c:v>
                </c:pt>
                <c:pt idx="7191">
                  <c:v>-4.8675990000000002</c:v>
                </c:pt>
                <c:pt idx="7192">
                  <c:v>-4.8674949999999999</c:v>
                </c:pt>
                <c:pt idx="7193">
                  <c:v>-4.8669279999999997</c:v>
                </c:pt>
                <c:pt idx="7194">
                  <c:v>-4.8664110000000003</c:v>
                </c:pt>
                <c:pt idx="7195">
                  <c:v>-4.8662179999999999</c:v>
                </c:pt>
                <c:pt idx="7196">
                  <c:v>-4.8661599999999998</c:v>
                </c:pt>
                <c:pt idx="7197">
                  <c:v>-4.8666530000000003</c:v>
                </c:pt>
                <c:pt idx="7198">
                  <c:v>-4.8671309999999997</c:v>
                </c:pt>
                <c:pt idx="7199">
                  <c:v>-4.8671439999999997</c:v>
                </c:pt>
                <c:pt idx="7200">
                  <c:v>-4.8675519999999999</c:v>
                </c:pt>
                <c:pt idx="7201">
                  <c:v>-4.8676380000000004</c:v>
                </c:pt>
                <c:pt idx="7202">
                  <c:v>-4.8681089999999996</c:v>
                </c:pt>
                <c:pt idx="7203">
                  <c:v>-4.8685590000000003</c:v>
                </c:pt>
                <c:pt idx="7204">
                  <c:v>-4.869408</c:v>
                </c:pt>
                <c:pt idx="7205">
                  <c:v>-4.8703859999999999</c:v>
                </c:pt>
                <c:pt idx="7206">
                  <c:v>-4.8712999999999997</c:v>
                </c:pt>
                <c:pt idx="7207">
                  <c:v>-4.8715039999999998</c:v>
                </c:pt>
                <c:pt idx="7208">
                  <c:v>-4.8712660000000003</c:v>
                </c:pt>
                <c:pt idx="7209">
                  <c:v>-4.8716749999999998</c:v>
                </c:pt>
                <c:pt idx="7210">
                  <c:v>-4.8726229999999999</c:v>
                </c:pt>
                <c:pt idx="7211">
                  <c:v>-4.8729909999999999</c:v>
                </c:pt>
                <c:pt idx="7212">
                  <c:v>-4.8733690000000003</c:v>
                </c:pt>
                <c:pt idx="7213">
                  <c:v>-4.8735900000000001</c:v>
                </c:pt>
                <c:pt idx="7214">
                  <c:v>-4.8743720000000001</c:v>
                </c:pt>
                <c:pt idx="7215">
                  <c:v>-4.8751239999999996</c:v>
                </c:pt>
                <c:pt idx="7216">
                  <c:v>-4.8749789999999997</c:v>
                </c:pt>
                <c:pt idx="7217">
                  <c:v>-4.8747360000000004</c:v>
                </c:pt>
                <c:pt idx="7218">
                  <c:v>-4.8747249999999998</c:v>
                </c:pt>
                <c:pt idx="7219">
                  <c:v>-4.8750679999999997</c:v>
                </c:pt>
                <c:pt idx="7220">
                  <c:v>-4.8749520000000004</c:v>
                </c:pt>
                <c:pt idx="7221">
                  <c:v>-4.8747670000000003</c:v>
                </c:pt>
                <c:pt idx="7222">
                  <c:v>-4.874536</c:v>
                </c:pt>
                <c:pt idx="7223">
                  <c:v>-4.8738590000000004</c:v>
                </c:pt>
                <c:pt idx="7224">
                  <c:v>-4.8726060000000002</c:v>
                </c:pt>
                <c:pt idx="7225">
                  <c:v>-4.8715630000000001</c:v>
                </c:pt>
                <c:pt idx="7226">
                  <c:v>-4.8714050000000002</c:v>
                </c:pt>
                <c:pt idx="7227">
                  <c:v>-4.8715169999999999</c:v>
                </c:pt>
                <c:pt idx="7228">
                  <c:v>-4.8711339999999996</c:v>
                </c:pt>
                <c:pt idx="7229">
                  <c:v>-4.8705189999999998</c:v>
                </c:pt>
                <c:pt idx="7230">
                  <c:v>-4.8709569999999998</c:v>
                </c:pt>
                <c:pt idx="7231">
                  <c:v>-4.8709150000000001</c:v>
                </c:pt>
                <c:pt idx="7232">
                  <c:v>-4.8715039999999998</c:v>
                </c:pt>
                <c:pt idx="7233">
                  <c:v>-4.872484</c:v>
                </c:pt>
                <c:pt idx="7234">
                  <c:v>-4.8717379999999997</c:v>
                </c:pt>
                <c:pt idx="7235">
                  <c:v>-4.8707099999999999</c:v>
                </c:pt>
                <c:pt idx="7236">
                  <c:v>-4.8706230000000001</c:v>
                </c:pt>
                <c:pt idx="7237">
                  <c:v>-4.8706670000000001</c:v>
                </c:pt>
                <c:pt idx="7238">
                  <c:v>-4.8716030000000003</c:v>
                </c:pt>
                <c:pt idx="7239">
                  <c:v>-4.8725189999999996</c:v>
                </c:pt>
                <c:pt idx="7240">
                  <c:v>-4.8724220000000003</c:v>
                </c:pt>
                <c:pt idx="7241">
                  <c:v>-4.8719260000000002</c:v>
                </c:pt>
                <c:pt idx="7242">
                  <c:v>-4.8719710000000003</c:v>
                </c:pt>
                <c:pt idx="7243">
                  <c:v>-4.8726190000000003</c:v>
                </c:pt>
                <c:pt idx="7244">
                  <c:v>-4.8726320000000003</c:v>
                </c:pt>
                <c:pt idx="7245">
                  <c:v>-4.8732220000000002</c:v>
                </c:pt>
                <c:pt idx="7246">
                  <c:v>-4.8733170000000001</c:v>
                </c:pt>
                <c:pt idx="7247">
                  <c:v>-4.8743460000000001</c:v>
                </c:pt>
                <c:pt idx="7248">
                  <c:v>-4.8744149999999999</c:v>
                </c:pt>
                <c:pt idx="7249">
                  <c:v>-4.8748120000000004</c:v>
                </c:pt>
                <c:pt idx="7250">
                  <c:v>-4.8746989999999997</c:v>
                </c:pt>
                <c:pt idx="7251">
                  <c:v>-4.875032</c:v>
                </c:pt>
                <c:pt idx="7252">
                  <c:v>-4.8737919999999999</c:v>
                </c:pt>
                <c:pt idx="7253">
                  <c:v>-4.8742809999999999</c:v>
                </c:pt>
                <c:pt idx="7254">
                  <c:v>-4.8734900000000003</c:v>
                </c:pt>
                <c:pt idx="7255">
                  <c:v>-4.8723749999999999</c:v>
                </c:pt>
                <c:pt idx="7256">
                  <c:v>-4.8729069999999997</c:v>
                </c:pt>
                <c:pt idx="7257">
                  <c:v>-4.8735530000000002</c:v>
                </c:pt>
                <c:pt idx="7258">
                  <c:v>-4.8748509999999996</c:v>
                </c:pt>
                <c:pt idx="7259">
                  <c:v>-4.8742130000000001</c:v>
                </c:pt>
                <c:pt idx="7260">
                  <c:v>-4.8737149999999998</c:v>
                </c:pt>
                <c:pt idx="7261">
                  <c:v>-4.8742859999999997</c:v>
                </c:pt>
                <c:pt idx="7262">
                  <c:v>-4.8733110000000002</c:v>
                </c:pt>
                <c:pt idx="7263">
                  <c:v>-4.8740769999999998</c:v>
                </c:pt>
                <c:pt idx="7264">
                  <c:v>-4.8743020000000001</c:v>
                </c:pt>
                <c:pt idx="7265">
                  <c:v>-4.8744019999999999</c:v>
                </c:pt>
                <c:pt idx="7266">
                  <c:v>-4.8747990000000003</c:v>
                </c:pt>
                <c:pt idx="7267">
                  <c:v>-4.874981</c:v>
                </c:pt>
                <c:pt idx="7268">
                  <c:v>-4.8753900000000003</c:v>
                </c:pt>
                <c:pt idx="7269">
                  <c:v>-4.8747600000000002</c:v>
                </c:pt>
                <c:pt idx="7270">
                  <c:v>-4.8745799999999999</c:v>
                </c:pt>
                <c:pt idx="7271">
                  <c:v>-4.8747420000000004</c:v>
                </c:pt>
                <c:pt idx="7272">
                  <c:v>-4.8743550000000004</c:v>
                </c:pt>
                <c:pt idx="7273">
                  <c:v>-4.8748760000000004</c:v>
                </c:pt>
                <c:pt idx="7274">
                  <c:v>-4.8765239999999999</c:v>
                </c:pt>
                <c:pt idx="7275">
                  <c:v>-4.8779890000000004</c:v>
                </c:pt>
                <c:pt idx="7276">
                  <c:v>-4.8781499999999998</c:v>
                </c:pt>
                <c:pt idx="7277">
                  <c:v>-4.8791130000000003</c:v>
                </c:pt>
                <c:pt idx="7278">
                  <c:v>-4.8794469999999999</c:v>
                </c:pt>
                <c:pt idx="7279">
                  <c:v>-4.8805019999999999</c:v>
                </c:pt>
                <c:pt idx="7280">
                  <c:v>-4.8804530000000002</c:v>
                </c:pt>
                <c:pt idx="7281">
                  <c:v>-4.8808559999999996</c:v>
                </c:pt>
                <c:pt idx="7282">
                  <c:v>-4.8811400000000003</c:v>
                </c:pt>
                <c:pt idx="7283">
                  <c:v>-4.8802960000000004</c:v>
                </c:pt>
                <c:pt idx="7284">
                  <c:v>-4.8808540000000002</c:v>
                </c:pt>
                <c:pt idx="7285">
                  <c:v>-4.8812049999999996</c:v>
                </c:pt>
                <c:pt idx="7286">
                  <c:v>-4.8814690000000001</c:v>
                </c:pt>
                <c:pt idx="7287">
                  <c:v>-4.8820699999999997</c:v>
                </c:pt>
                <c:pt idx="7288">
                  <c:v>-4.8819540000000003</c:v>
                </c:pt>
                <c:pt idx="7289">
                  <c:v>-4.8817950000000003</c:v>
                </c:pt>
                <c:pt idx="7290">
                  <c:v>-4.8834280000000003</c:v>
                </c:pt>
                <c:pt idx="7291">
                  <c:v>-4.8848060000000002</c:v>
                </c:pt>
                <c:pt idx="7292">
                  <c:v>-4.8848960000000003</c:v>
                </c:pt>
                <c:pt idx="7293">
                  <c:v>-4.8857030000000004</c:v>
                </c:pt>
                <c:pt idx="7294">
                  <c:v>-4.8861379999999999</c:v>
                </c:pt>
                <c:pt idx="7295">
                  <c:v>-4.8850519999999999</c:v>
                </c:pt>
                <c:pt idx="7296">
                  <c:v>-4.8846499999999997</c:v>
                </c:pt>
                <c:pt idx="7297">
                  <c:v>-4.8838520000000001</c:v>
                </c:pt>
                <c:pt idx="7298">
                  <c:v>-4.8833900000000003</c:v>
                </c:pt>
                <c:pt idx="7299">
                  <c:v>-4.8841099999999997</c:v>
                </c:pt>
                <c:pt idx="7300">
                  <c:v>-4.8850509999999998</c:v>
                </c:pt>
                <c:pt idx="7301">
                  <c:v>-4.8846990000000003</c:v>
                </c:pt>
                <c:pt idx="7302">
                  <c:v>-4.8854850000000001</c:v>
                </c:pt>
                <c:pt idx="7303">
                  <c:v>-4.8846660000000002</c:v>
                </c:pt>
                <c:pt idx="7304">
                  <c:v>-4.8847769999999997</c:v>
                </c:pt>
                <c:pt idx="7305">
                  <c:v>-4.884938</c:v>
                </c:pt>
                <c:pt idx="7306">
                  <c:v>-4.8845749999999999</c:v>
                </c:pt>
                <c:pt idx="7307">
                  <c:v>-4.8841669999999997</c:v>
                </c:pt>
                <c:pt idx="7308">
                  <c:v>-4.8839610000000002</c:v>
                </c:pt>
                <c:pt idx="7309">
                  <c:v>-4.8845369999999999</c:v>
                </c:pt>
                <c:pt idx="7310">
                  <c:v>-4.8843959999999997</c:v>
                </c:pt>
                <c:pt idx="7311">
                  <c:v>-4.8837419999999998</c:v>
                </c:pt>
                <c:pt idx="7312">
                  <c:v>-4.8834030000000004</c:v>
                </c:pt>
                <c:pt idx="7313">
                  <c:v>-4.883788</c:v>
                </c:pt>
                <c:pt idx="7314">
                  <c:v>-4.8842249999999998</c:v>
                </c:pt>
                <c:pt idx="7315">
                  <c:v>-4.8840750000000002</c:v>
                </c:pt>
                <c:pt idx="7316">
                  <c:v>-4.884334</c:v>
                </c:pt>
                <c:pt idx="7317">
                  <c:v>-4.8838609999999996</c:v>
                </c:pt>
                <c:pt idx="7318">
                  <c:v>-4.8839009999999998</c:v>
                </c:pt>
                <c:pt idx="7319">
                  <c:v>-4.8842020000000002</c:v>
                </c:pt>
                <c:pt idx="7320">
                  <c:v>-4.8848779999999996</c:v>
                </c:pt>
                <c:pt idx="7321">
                  <c:v>-4.8855690000000003</c:v>
                </c:pt>
                <c:pt idx="7322">
                  <c:v>-4.8861910000000002</c:v>
                </c:pt>
                <c:pt idx="7323">
                  <c:v>-4.8863070000000004</c:v>
                </c:pt>
                <c:pt idx="7324">
                  <c:v>-4.8859019999999997</c:v>
                </c:pt>
                <c:pt idx="7325">
                  <c:v>-4.8857780000000002</c:v>
                </c:pt>
                <c:pt idx="7326">
                  <c:v>-4.8860890000000001</c:v>
                </c:pt>
                <c:pt idx="7327">
                  <c:v>-4.8861400000000001</c:v>
                </c:pt>
                <c:pt idx="7328">
                  <c:v>-4.8854139999999999</c:v>
                </c:pt>
                <c:pt idx="7329">
                  <c:v>-4.8853460000000002</c:v>
                </c:pt>
                <c:pt idx="7330">
                  <c:v>-4.8850009999999999</c:v>
                </c:pt>
                <c:pt idx="7331">
                  <c:v>-4.8839119999999996</c:v>
                </c:pt>
                <c:pt idx="7332">
                  <c:v>-4.884271</c:v>
                </c:pt>
                <c:pt idx="7333">
                  <c:v>-4.8852279999999997</c:v>
                </c:pt>
                <c:pt idx="7334">
                  <c:v>-4.8854249999999997</c:v>
                </c:pt>
                <c:pt idx="7335">
                  <c:v>-4.8848640000000003</c:v>
                </c:pt>
                <c:pt idx="7336">
                  <c:v>-4.884487</c:v>
                </c:pt>
                <c:pt idx="7337">
                  <c:v>-4.8842299999999996</c:v>
                </c:pt>
                <c:pt idx="7338">
                  <c:v>-4.8845580000000002</c:v>
                </c:pt>
                <c:pt idx="7339">
                  <c:v>-4.8847860000000001</c:v>
                </c:pt>
                <c:pt idx="7340">
                  <c:v>-4.8841390000000002</c:v>
                </c:pt>
                <c:pt idx="7341">
                  <c:v>-4.8830980000000004</c:v>
                </c:pt>
                <c:pt idx="7342">
                  <c:v>-4.8836040000000001</c:v>
                </c:pt>
                <c:pt idx="7343">
                  <c:v>-4.8832789999999999</c:v>
                </c:pt>
                <c:pt idx="7344">
                  <c:v>-4.8838309999999998</c:v>
                </c:pt>
                <c:pt idx="7345">
                  <c:v>-4.8845700000000001</c:v>
                </c:pt>
                <c:pt idx="7346">
                  <c:v>-4.8858969999999999</c:v>
                </c:pt>
                <c:pt idx="7347">
                  <c:v>-4.8862779999999999</c:v>
                </c:pt>
                <c:pt idx="7348">
                  <c:v>-4.8867139999999996</c:v>
                </c:pt>
                <c:pt idx="7349">
                  <c:v>-4.8864640000000001</c:v>
                </c:pt>
                <c:pt idx="7350">
                  <c:v>-4.885472</c:v>
                </c:pt>
                <c:pt idx="7351">
                  <c:v>-4.8849479999999996</c:v>
                </c:pt>
                <c:pt idx="7352">
                  <c:v>-4.8844709999999996</c:v>
                </c:pt>
                <c:pt idx="7353">
                  <c:v>-4.8858100000000002</c:v>
                </c:pt>
                <c:pt idx="7354">
                  <c:v>-4.8856029999999997</c:v>
                </c:pt>
                <c:pt idx="7355">
                  <c:v>-4.8860650000000003</c:v>
                </c:pt>
                <c:pt idx="7356">
                  <c:v>-4.8855700000000004</c:v>
                </c:pt>
                <c:pt idx="7357">
                  <c:v>-4.8848599999999998</c:v>
                </c:pt>
                <c:pt idx="7358">
                  <c:v>-4.8853939999999998</c:v>
                </c:pt>
                <c:pt idx="7359">
                  <c:v>-4.8849629999999999</c:v>
                </c:pt>
                <c:pt idx="7360">
                  <c:v>-4.8866100000000001</c:v>
                </c:pt>
                <c:pt idx="7361">
                  <c:v>-4.8865790000000002</c:v>
                </c:pt>
                <c:pt idx="7362">
                  <c:v>-4.887702</c:v>
                </c:pt>
                <c:pt idx="7363">
                  <c:v>-4.887753</c:v>
                </c:pt>
                <c:pt idx="7364">
                  <c:v>-4.8864039999999997</c:v>
                </c:pt>
                <c:pt idx="7365">
                  <c:v>-4.8859380000000003</c:v>
                </c:pt>
                <c:pt idx="7366">
                  <c:v>-4.8858009999999998</c:v>
                </c:pt>
                <c:pt idx="7367">
                  <c:v>-4.8863989999999999</c:v>
                </c:pt>
                <c:pt idx="7368">
                  <c:v>-4.8871630000000001</c:v>
                </c:pt>
                <c:pt idx="7369">
                  <c:v>-4.8871200000000004</c:v>
                </c:pt>
                <c:pt idx="7370">
                  <c:v>-4.8867289999999999</c:v>
                </c:pt>
                <c:pt idx="7371">
                  <c:v>-4.8861939999999997</c:v>
                </c:pt>
                <c:pt idx="7372">
                  <c:v>-4.8861350000000003</c:v>
                </c:pt>
                <c:pt idx="7373">
                  <c:v>-4.8860549999999998</c:v>
                </c:pt>
                <c:pt idx="7374">
                  <c:v>-4.8864179999999999</c:v>
                </c:pt>
                <c:pt idx="7375">
                  <c:v>-4.886768</c:v>
                </c:pt>
                <c:pt idx="7376">
                  <c:v>-4.8869429999999996</c:v>
                </c:pt>
                <c:pt idx="7377">
                  <c:v>-4.8868</c:v>
                </c:pt>
                <c:pt idx="7378">
                  <c:v>-4.8873449999999998</c:v>
                </c:pt>
                <c:pt idx="7379">
                  <c:v>-4.887689</c:v>
                </c:pt>
                <c:pt idx="7380">
                  <c:v>-4.8878069999999996</c:v>
                </c:pt>
                <c:pt idx="7381">
                  <c:v>-4.8887169999999998</c:v>
                </c:pt>
                <c:pt idx="7382">
                  <c:v>-4.8885500000000004</c:v>
                </c:pt>
                <c:pt idx="7383">
                  <c:v>-4.8883190000000001</c:v>
                </c:pt>
                <c:pt idx="7384">
                  <c:v>-4.8882859999999999</c:v>
                </c:pt>
                <c:pt idx="7385">
                  <c:v>-4.8887080000000003</c:v>
                </c:pt>
                <c:pt idx="7386">
                  <c:v>-4.8897219999999999</c:v>
                </c:pt>
                <c:pt idx="7387">
                  <c:v>-4.8901529999999998</c:v>
                </c:pt>
                <c:pt idx="7388">
                  <c:v>-4.8898970000000004</c:v>
                </c:pt>
                <c:pt idx="7389">
                  <c:v>-4.8895860000000004</c:v>
                </c:pt>
                <c:pt idx="7390">
                  <c:v>-4.8889300000000002</c:v>
                </c:pt>
                <c:pt idx="7391">
                  <c:v>-4.8892110000000004</c:v>
                </c:pt>
                <c:pt idx="7392">
                  <c:v>-4.8890390000000004</c:v>
                </c:pt>
                <c:pt idx="7393">
                  <c:v>-4.8887770000000002</c:v>
                </c:pt>
                <c:pt idx="7394">
                  <c:v>-4.8878459999999997</c:v>
                </c:pt>
                <c:pt idx="7395">
                  <c:v>-4.8880559999999997</c:v>
                </c:pt>
                <c:pt idx="7396">
                  <c:v>-4.888134</c:v>
                </c:pt>
                <c:pt idx="7397">
                  <c:v>-4.8877750000000004</c:v>
                </c:pt>
                <c:pt idx="7398">
                  <c:v>-4.8871000000000002</c:v>
                </c:pt>
                <c:pt idx="7399">
                  <c:v>-4.8863979999999998</c:v>
                </c:pt>
                <c:pt idx="7400">
                  <c:v>-4.8862899999999998</c:v>
                </c:pt>
                <c:pt idx="7401">
                  <c:v>-4.8865540000000003</c:v>
                </c:pt>
                <c:pt idx="7402">
                  <c:v>-4.8868489999999998</c:v>
                </c:pt>
                <c:pt idx="7403">
                  <c:v>-4.8864369999999999</c:v>
                </c:pt>
                <c:pt idx="7404">
                  <c:v>-4.8862160000000001</c:v>
                </c:pt>
                <c:pt idx="7405">
                  <c:v>-4.8859669999999999</c:v>
                </c:pt>
                <c:pt idx="7406">
                  <c:v>-4.8859149999999998</c:v>
                </c:pt>
                <c:pt idx="7407">
                  <c:v>-4.8871130000000003</c:v>
                </c:pt>
                <c:pt idx="7408">
                  <c:v>-4.8861990000000004</c:v>
                </c:pt>
                <c:pt idx="7409">
                  <c:v>-4.8867969999999996</c:v>
                </c:pt>
                <c:pt idx="7410">
                  <c:v>-4.8855760000000004</c:v>
                </c:pt>
                <c:pt idx="7411">
                  <c:v>-4.8854649999999999</c:v>
                </c:pt>
                <c:pt idx="7412">
                  <c:v>-4.8854680000000004</c:v>
                </c:pt>
                <c:pt idx="7413">
                  <c:v>-4.8849369999999999</c:v>
                </c:pt>
                <c:pt idx="7414">
                  <c:v>-4.8853710000000001</c:v>
                </c:pt>
                <c:pt idx="7415">
                  <c:v>-4.8859820000000003</c:v>
                </c:pt>
                <c:pt idx="7416">
                  <c:v>-4.8858620000000004</c:v>
                </c:pt>
                <c:pt idx="7417">
                  <c:v>-4.8862430000000003</c:v>
                </c:pt>
                <c:pt idx="7418">
                  <c:v>-4.8857840000000001</c:v>
                </c:pt>
                <c:pt idx="7419">
                  <c:v>-4.8863110000000001</c:v>
                </c:pt>
                <c:pt idx="7420">
                  <c:v>-4.8864000000000001</c:v>
                </c:pt>
                <c:pt idx="7421">
                  <c:v>-4.8867609999999999</c:v>
                </c:pt>
                <c:pt idx="7422">
                  <c:v>-4.8874769999999996</c:v>
                </c:pt>
                <c:pt idx="7423">
                  <c:v>-4.888369</c:v>
                </c:pt>
                <c:pt idx="7424">
                  <c:v>-4.8882849999999998</c:v>
                </c:pt>
                <c:pt idx="7425">
                  <c:v>-4.8873600000000001</c:v>
                </c:pt>
                <c:pt idx="7426">
                  <c:v>-4.8867510000000003</c:v>
                </c:pt>
                <c:pt idx="7427">
                  <c:v>-4.8865559999999997</c:v>
                </c:pt>
                <c:pt idx="7428">
                  <c:v>-4.8859120000000003</c:v>
                </c:pt>
                <c:pt idx="7429">
                  <c:v>-4.8849419999999997</c:v>
                </c:pt>
                <c:pt idx="7430">
                  <c:v>-4.8844599999999998</c:v>
                </c:pt>
                <c:pt idx="7431">
                  <c:v>-4.8840779999999997</c:v>
                </c:pt>
                <c:pt idx="7432">
                  <c:v>-4.8842509999999999</c:v>
                </c:pt>
                <c:pt idx="7433">
                  <c:v>-4.8844149999999997</c:v>
                </c:pt>
                <c:pt idx="7434">
                  <c:v>-4.8848269999999996</c:v>
                </c:pt>
                <c:pt idx="7435">
                  <c:v>-4.8850509999999998</c:v>
                </c:pt>
                <c:pt idx="7436">
                  <c:v>-4.8845140000000002</c:v>
                </c:pt>
                <c:pt idx="7437">
                  <c:v>-4.883877</c:v>
                </c:pt>
                <c:pt idx="7438">
                  <c:v>-4.8835800000000003</c:v>
                </c:pt>
                <c:pt idx="7439">
                  <c:v>-4.8838059999999999</c:v>
                </c:pt>
                <c:pt idx="7440">
                  <c:v>-4.8840310000000002</c:v>
                </c:pt>
                <c:pt idx="7441">
                  <c:v>-4.8836950000000003</c:v>
                </c:pt>
                <c:pt idx="7442">
                  <c:v>-4.8839899999999998</c:v>
                </c:pt>
                <c:pt idx="7443">
                  <c:v>-4.8843990000000002</c:v>
                </c:pt>
                <c:pt idx="7444">
                  <c:v>-4.8845070000000002</c:v>
                </c:pt>
                <c:pt idx="7445">
                  <c:v>-4.8845229999999997</c:v>
                </c:pt>
                <c:pt idx="7446">
                  <c:v>-4.8843500000000004</c:v>
                </c:pt>
                <c:pt idx="7447">
                  <c:v>-4.8845169999999998</c:v>
                </c:pt>
                <c:pt idx="7448">
                  <c:v>-4.8852149999999996</c:v>
                </c:pt>
                <c:pt idx="7449">
                  <c:v>-4.8856270000000004</c:v>
                </c:pt>
                <c:pt idx="7450">
                  <c:v>-4.8858090000000001</c:v>
                </c:pt>
                <c:pt idx="7451">
                  <c:v>-4.8857410000000003</c:v>
                </c:pt>
                <c:pt idx="7452">
                  <c:v>-4.8861369999999997</c:v>
                </c:pt>
                <c:pt idx="7453">
                  <c:v>-4.8865059999999998</c:v>
                </c:pt>
                <c:pt idx="7454">
                  <c:v>-4.8866870000000002</c:v>
                </c:pt>
                <c:pt idx="7455">
                  <c:v>-4.8868510000000001</c:v>
                </c:pt>
                <c:pt idx="7456">
                  <c:v>-4.8869499999999997</c:v>
                </c:pt>
                <c:pt idx="7457">
                  <c:v>-4.886946</c:v>
                </c:pt>
                <c:pt idx="7458">
                  <c:v>-4.8870430000000002</c:v>
                </c:pt>
                <c:pt idx="7459">
                  <c:v>-4.8866670000000001</c:v>
                </c:pt>
                <c:pt idx="7460">
                  <c:v>-4.886628</c:v>
                </c:pt>
                <c:pt idx="7461">
                  <c:v>-4.8869819999999997</c:v>
                </c:pt>
                <c:pt idx="7462">
                  <c:v>-4.8863149999999997</c:v>
                </c:pt>
                <c:pt idx="7463">
                  <c:v>-4.8853169999999997</c:v>
                </c:pt>
                <c:pt idx="7464">
                  <c:v>-4.8847990000000001</c:v>
                </c:pt>
                <c:pt idx="7465">
                  <c:v>-4.8848409999999998</c:v>
                </c:pt>
                <c:pt idx="7466">
                  <c:v>-4.8848510000000003</c:v>
                </c:pt>
                <c:pt idx="7467">
                  <c:v>-4.8841789999999996</c:v>
                </c:pt>
                <c:pt idx="7468">
                  <c:v>-4.8834720000000003</c:v>
                </c:pt>
                <c:pt idx="7469">
                  <c:v>-4.8834460000000002</c:v>
                </c:pt>
                <c:pt idx="7470">
                  <c:v>-4.8840339999999998</c:v>
                </c:pt>
                <c:pt idx="7471">
                  <c:v>-4.8841770000000002</c:v>
                </c:pt>
                <c:pt idx="7472">
                  <c:v>-4.8832079999999998</c:v>
                </c:pt>
                <c:pt idx="7473">
                  <c:v>-4.8820790000000001</c:v>
                </c:pt>
                <c:pt idx="7474">
                  <c:v>-4.8813570000000004</c:v>
                </c:pt>
                <c:pt idx="7475">
                  <c:v>-4.8819999999999997</c:v>
                </c:pt>
                <c:pt idx="7476">
                  <c:v>-4.8829719999999996</c:v>
                </c:pt>
                <c:pt idx="7477">
                  <c:v>-4.8828769999999997</c:v>
                </c:pt>
                <c:pt idx="7478">
                  <c:v>-4.8829349999999998</c:v>
                </c:pt>
                <c:pt idx="7479">
                  <c:v>-4.883648</c:v>
                </c:pt>
                <c:pt idx="7480">
                  <c:v>-4.8839230000000002</c:v>
                </c:pt>
                <c:pt idx="7481">
                  <c:v>-4.8840560000000002</c:v>
                </c:pt>
                <c:pt idx="7482">
                  <c:v>-4.884277</c:v>
                </c:pt>
                <c:pt idx="7483">
                  <c:v>-4.8844180000000001</c:v>
                </c:pt>
                <c:pt idx="7484">
                  <c:v>-4.8838309999999998</c:v>
                </c:pt>
                <c:pt idx="7485">
                  <c:v>-4.8840969999999997</c:v>
                </c:pt>
                <c:pt idx="7486">
                  <c:v>-4.8844510000000003</c:v>
                </c:pt>
                <c:pt idx="7487">
                  <c:v>-4.8845450000000001</c:v>
                </c:pt>
                <c:pt idx="7488">
                  <c:v>-4.8845660000000004</c:v>
                </c:pt>
                <c:pt idx="7489">
                  <c:v>-4.8842869999999996</c:v>
                </c:pt>
                <c:pt idx="7490">
                  <c:v>-4.884512</c:v>
                </c:pt>
                <c:pt idx="7491">
                  <c:v>-4.885122</c:v>
                </c:pt>
                <c:pt idx="7492">
                  <c:v>-4.8849729999999996</c:v>
                </c:pt>
                <c:pt idx="7493">
                  <c:v>-4.8851360000000001</c:v>
                </c:pt>
                <c:pt idx="7494">
                  <c:v>-4.8854980000000001</c:v>
                </c:pt>
                <c:pt idx="7495">
                  <c:v>-4.8854920000000002</c:v>
                </c:pt>
                <c:pt idx="7496">
                  <c:v>-4.88537</c:v>
                </c:pt>
                <c:pt idx="7497">
                  <c:v>-4.885408</c:v>
                </c:pt>
                <c:pt idx="7498">
                  <c:v>-4.8855409999999999</c:v>
                </c:pt>
                <c:pt idx="7499">
                  <c:v>-4.8857359999999996</c:v>
                </c:pt>
                <c:pt idx="7500">
                  <c:v>-4.8859139999999996</c:v>
                </c:pt>
                <c:pt idx="7501">
                  <c:v>-4.8866990000000001</c:v>
                </c:pt>
                <c:pt idx="7502">
                  <c:v>-4.887486</c:v>
                </c:pt>
                <c:pt idx="7503">
                  <c:v>-4.8875260000000003</c:v>
                </c:pt>
                <c:pt idx="7504">
                  <c:v>-4.8879390000000003</c:v>
                </c:pt>
                <c:pt idx="7505">
                  <c:v>-4.8878880000000002</c:v>
                </c:pt>
                <c:pt idx="7506">
                  <c:v>-4.8884629999999998</c:v>
                </c:pt>
                <c:pt idx="7507">
                  <c:v>-4.8890640000000003</c:v>
                </c:pt>
                <c:pt idx="7508">
                  <c:v>-4.8896449999999998</c:v>
                </c:pt>
                <c:pt idx="7509">
                  <c:v>-4.890371</c:v>
                </c:pt>
                <c:pt idx="7510">
                  <c:v>-4.8902760000000001</c:v>
                </c:pt>
                <c:pt idx="7511">
                  <c:v>-4.8897680000000001</c:v>
                </c:pt>
                <c:pt idx="7512">
                  <c:v>-4.8896940000000004</c:v>
                </c:pt>
                <c:pt idx="7513">
                  <c:v>-4.8906720000000004</c:v>
                </c:pt>
                <c:pt idx="7514">
                  <c:v>-4.8914770000000001</c:v>
                </c:pt>
                <c:pt idx="7515">
                  <c:v>-4.8919030000000001</c:v>
                </c:pt>
                <c:pt idx="7516">
                  <c:v>-4.8926040000000004</c:v>
                </c:pt>
                <c:pt idx="7517">
                  <c:v>-4.8928269999999996</c:v>
                </c:pt>
                <c:pt idx="7518">
                  <c:v>-4.8930210000000001</c:v>
                </c:pt>
                <c:pt idx="7519">
                  <c:v>-4.8934009999999999</c:v>
                </c:pt>
                <c:pt idx="7520">
                  <c:v>-4.8935019999999998</c:v>
                </c:pt>
                <c:pt idx="7521">
                  <c:v>-4.8933540000000004</c:v>
                </c:pt>
                <c:pt idx="7522">
                  <c:v>-4.8940049999999999</c:v>
                </c:pt>
                <c:pt idx="7523">
                  <c:v>-4.8946139999999998</c:v>
                </c:pt>
                <c:pt idx="7524">
                  <c:v>-4.8948850000000004</c:v>
                </c:pt>
                <c:pt idx="7525">
                  <c:v>-4.8947010000000004</c:v>
                </c:pt>
                <c:pt idx="7526">
                  <c:v>-4.8934660000000001</c:v>
                </c:pt>
                <c:pt idx="7527">
                  <c:v>-4.8933439999999999</c:v>
                </c:pt>
                <c:pt idx="7528">
                  <c:v>-4.8938280000000001</c:v>
                </c:pt>
                <c:pt idx="7529">
                  <c:v>-4.8939579999999996</c:v>
                </c:pt>
                <c:pt idx="7530">
                  <c:v>-4.8946350000000001</c:v>
                </c:pt>
                <c:pt idx="7531">
                  <c:v>-4.8951719999999996</c:v>
                </c:pt>
                <c:pt idx="7532">
                  <c:v>-4.895594</c:v>
                </c:pt>
                <c:pt idx="7533">
                  <c:v>-4.8953410000000002</c:v>
                </c:pt>
                <c:pt idx="7534">
                  <c:v>-4.8945600000000002</c:v>
                </c:pt>
                <c:pt idx="7535">
                  <c:v>-4.8942379999999996</c:v>
                </c:pt>
                <c:pt idx="7536">
                  <c:v>-4.8941520000000001</c:v>
                </c:pt>
                <c:pt idx="7537">
                  <c:v>-4.894393</c:v>
                </c:pt>
                <c:pt idx="7538">
                  <c:v>-4.8945699999999999</c:v>
                </c:pt>
                <c:pt idx="7539">
                  <c:v>-4.8948879999999999</c:v>
                </c:pt>
                <c:pt idx="7540">
                  <c:v>-4.8951180000000001</c:v>
                </c:pt>
                <c:pt idx="7541">
                  <c:v>-4.8949949999999998</c:v>
                </c:pt>
                <c:pt idx="7542">
                  <c:v>-4.8951169999999999</c:v>
                </c:pt>
                <c:pt idx="7543">
                  <c:v>-4.8956150000000003</c:v>
                </c:pt>
                <c:pt idx="7544">
                  <c:v>-4.8962870000000001</c:v>
                </c:pt>
                <c:pt idx="7545">
                  <c:v>-4.8967960000000001</c:v>
                </c:pt>
                <c:pt idx="7546">
                  <c:v>-4.8971640000000001</c:v>
                </c:pt>
                <c:pt idx="7547">
                  <c:v>-4.8974710000000004</c:v>
                </c:pt>
                <c:pt idx="7548">
                  <c:v>-4.8977709999999997</c:v>
                </c:pt>
                <c:pt idx="7549">
                  <c:v>-4.8983819999999998</c:v>
                </c:pt>
                <c:pt idx="7550">
                  <c:v>-4.898841</c:v>
                </c:pt>
                <c:pt idx="7551">
                  <c:v>-4.8986409999999996</c:v>
                </c:pt>
                <c:pt idx="7552">
                  <c:v>-4.8986460000000003</c:v>
                </c:pt>
                <c:pt idx="7553">
                  <c:v>-4.8985339999999997</c:v>
                </c:pt>
                <c:pt idx="7554">
                  <c:v>-4.8978469999999996</c:v>
                </c:pt>
                <c:pt idx="7555">
                  <c:v>-4.8975419999999996</c:v>
                </c:pt>
                <c:pt idx="7556">
                  <c:v>-4.897405</c:v>
                </c:pt>
                <c:pt idx="7557">
                  <c:v>-4.8971710000000002</c:v>
                </c:pt>
                <c:pt idx="7558">
                  <c:v>-4.8969519999999997</c:v>
                </c:pt>
                <c:pt idx="7559">
                  <c:v>-4.8967340000000004</c:v>
                </c:pt>
                <c:pt idx="7560">
                  <c:v>-4.8964949999999998</c:v>
                </c:pt>
                <c:pt idx="7561">
                  <c:v>-4.8973560000000003</c:v>
                </c:pt>
                <c:pt idx="7562">
                  <c:v>-4.8978669999999997</c:v>
                </c:pt>
                <c:pt idx="7563">
                  <c:v>-4.8977890000000004</c:v>
                </c:pt>
                <c:pt idx="7564">
                  <c:v>-4.8974299999999999</c:v>
                </c:pt>
                <c:pt idx="7565">
                  <c:v>-4.8971439999999999</c:v>
                </c:pt>
                <c:pt idx="7566">
                  <c:v>-4.896433</c:v>
                </c:pt>
                <c:pt idx="7567">
                  <c:v>-4.8966570000000003</c:v>
                </c:pt>
                <c:pt idx="7568">
                  <c:v>-4.8967599999999996</c:v>
                </c:pt>
                <c:pt idx="7569">
                  <c:v>-4.8972420000000003</c:v>
                </c:pt>
                <c:pt idx="7570">
                  <c:v>-4.8967299999999998</c:v>
                </c:pt>
                <c:pt idx="7571">
                  <c:v>-4.8969839999999998</c:v>
                </c:pt>
                <c:pt idx="7572">
                  <c:v>-4.8968189999999998</c:v>
                </c:pt>
                <c:pt idx="7573">
                  <c:v>-4.8971410000000004</c:v>
                </c:pt>
                <c:pt idx="7574">
                  <c:v>-4.8976800000000003</c:v>
                </c:pt>
                <c:pt idx="7575">
                  <c:v>-4.8974419999999999</c:v>
                </c:pt>
                <c:pt idx="7576">
                  <c:v>-4.8987869999999996</c:v>
                </c:pt>
                <c:pt idx="7577">
                  <c:v>-4.8998569999999999</c:v>
                </c:pt>
                <c:pt idx="7578">
                  <c:v>-4.8995369999999996</c:v>
                </c:pt>
                <c:pt idx="7579">
                  <c:v>-4.8999300000000003</c:v>
                </c:pt>
                <c:pt idx="7580">
                  <c:v>-4.8996589999999998</c:v>
                </c:pt>
                <c:pt idx="7581">
                  <c:v>-4.8990919999999996</c:v>
                </c:pt>
                <c:pt idx="7582">
                  <c:v>-4.8979660000000003</c:v>
                </c:pt>
                <c:pt idx="7583">
                  <c:v>-4.8978080000000004</c:v>
                </c:pt>
                <c:pt idx="7584">
                  <c:v>-4.8989580000000004</c:v>
                </c:pt>
                <c:pt idx="7585">
                  <c:v>-4.8994119999999999</c:v>
                </c:pt>
                <c:pt idx="7586">
                  <c:v>-4.8998160000000004</c:v>
                </c:pt>
                <c:pt idx="7587">
                  <c:v>-4.8992360000000001</c:v>
                </c:pt>
                <c:pt idx="7588">
                  <c:v>-4.8990660000000004</c:v>
                </c:pt>
                <c:pt idx="7589">
                  <c:v>-4.8991439999999997</c:v>
                </c:pt>
                <c:pt idx="7590">
                  <c:v>-4.8992389999999997</c:v>
                </c:pt>
                <c:pt idx="7591">
                  <c:v>-4.8989079999999996</c:v>
                </c:pt>
                <c:pt idx="7592">
                  <c:v>-4.8988699999999996</c:v>
                </c:pt>
                <c:pt idx="7593">
                  <c:v>-4.8982469999999996</c:v>
                </c:pt>
                <c:pt idx="7594">
                  <c:v>-4.8975460000000002</c:v>
                </c:pt>
                <c:pt idx="7595">
                  <c:v>-4.8969240000000003</c:v>
                </c:pt>
                <c:pt idx="7596">
                  <c:v>-4.8963549999999998</c:v>
                </c:pt>
                <c:pt idx="7597">
                  <c:v>-4.8962969999999997</c:v>
                </c:pt>
                <c:pt idx="7598">
                  <c:v>-4.8958919999999999</c:v>
                </c:pt>
                <c:pt idx="7599">
                  <c:v>-4.8952970000000002</c:v>
                </c:pt>
                <c:pt idx="7600">
                  <c:v>-4.894819</c:v>
                </c:pt>
                <c:pt idx="7601">
                  <c:v>-4.89445</c:v>
                </c:pt>
                <c:pt idx="7602">
                  <c:v>-4.8935649999999997</c:v>
                </c:pt>
                <c:pt idx="7603">
                  <c:v>-4.892817</c:v>
                </c:pt>
                <c:pt idx="7604">
                  <c:v>-4.8934030000000002</c:v>
                </c:pt>
                <c:pt idx="7605">
                  <c:v>-4.8939649999999997</c:v>
                </c:pt>
                <c:pt idx="7606">
                  <c:v>-4.8939079999999997</c:v>
                </c:pt>
                <c:pt idx="7607">
                  <c:v>-4.8938870000000003</c:v>
                </c:pt>
                <c:pt idx="7608">
                  <c:v>-4.8938110000000004</c:v>
                </c:pt>
                <c:pt idx="7609">
                  <c:v>-4.8940869999999999</c:v>
                </c:pt>
                <c:pt idx="7610">
                  <c:v>-4.8957860000000002</c:v>
                </c:pt>
                <c:pt idx="7611">
                  <c:v>-4.8960749999999997</c:v>
                </c:pt>
                <c:pt idx="7612">
                  <c:v>-4.8964869999999996</c:v>
                </c:pt>
                <c:pt idx="7613">
                  <c:v>-4.8974089999999997</c:v>
                </c:pt>
                <c:pt idx="7614">
                  <c:v>-4.8983499999999998</c:v>
                </c:pt>
                <c:pt idx="7615">
                  <c:v>-4.8991689999999997</c:v>
                </c:pt>
                <c:pt idx="7616">
                  <c:v>-4.8990340000000003</c:v>
                </c:pt>
                <c:pt idx="7617">
                  <c:v>-4.899432</c:v>
                </c:pt>
                <c:pt idx="7618">
                  <c:v>-4.9006860000000003</c:v>
                </c:pt>
                <c:pt idx="7619">
                  <c:v>-4.9018870000000003</c:v>
                </c:pt>
                <c:pt idx="7620">
                  <c:v>-4.9027950000000002</c:v>
                </c:pt>
                <c:pt idx="7621">
                  <c:v>-4.9031130000000003</c:v>
                </c:pt>
                <c:pt idx="7622">
                  <c:v>-4.9037119999999996</c:v>
                </c:pt>
                <c:pt idx="7623">
                  <c:v>-4.9036099999999996</c:v>
                </c:pt>
                <c:pt idx="7624">
                  <c:v>-4.9036379999999999</c:v>
                </c:pt>
                <c:pt idx="7625">
                  <c:v>-4.904363</c:v>
                </c:pt>
                <c:pt idx="7626">
                  <c:v>-4.9039510000000002</c:v>
                </c:pt>
                <c:pt idx="7627">
                  <c:v>-4.9035390000000003</c:v>
                </c:pt>
                <c:pt idx="7628">
                  <c:v>-4.9041980000000001</c:v>
                </c:pt>
                <c:pt idx="7629">
                  <c:v>-4.9040400000000002</c:v>
                </c:pt>
                <c:pt idx="7630">
                  <c:v>-4.9035330000000004</c:v>
                </c:pt>
                <c:pt idx="7631">
                  <c:v>-4.9045490000000003</c:v>
                </c:pt>
                <c:pt idx="7632">
                  <c:v>-4.9065289999999999</c:v>
                </c:pt>
                <c:pt idx="7633">
                  <c:v>-4.9072100000000001</c:v>
                </c:pt>
                <c:pt idx="7634">
                  <c:v>-4.9072709999999997</c:v>
                </c:pt>
                <c:pt idx="7635">
                  <c:v>-4.9072069999999997</c:v>
                </c:pt>
                <c:pt idx="7636">
                  <c:v>-4.9076259999999996</c:v>
                </c:pt>
                <c:pt idx="7637">
                  <c:v>-4.9075749999999996</c:v>
                </c:pt>
                <c:pt idx="7638">
                  <c:v>-4.9068519999999998</c:v>
                </c:pt>
                <c:pt idx="7639">
                  <c:v>-4.9063829999999999</c:v>
                </c:pt>
                <c:pt idx="7640">
                  <c:v>-4.90543</c:v>
                </c:pt>
                <c:pt idx="7641">
                  <c:v>-4.9057399999999998</c:v>
                </c:pt>
                <c:pt idx="7642">
                  <c:v>-4.9063040000000004</c:v>
                </c:pt>
                <c:pt idx="7643">
                  <c:v>-4.9059749999999998</c:v>
                </c:pt>
                <c:pt idx="7644">
                  <c:v>-4.9054659999999997</c:v>
                </c:pt>
                <c:pt idx="7645">
                  <c:v>-4.9057320000000004</c:v>
                </c:pt>
                <c:pt idx="7646">
                  <c:v>-4.9062229999999998</c:v>
                </c:pt>
                <c:pt idx="7647">
                  <c:v>-4.9062169999999998</c:v>
                </c:pt>
                <c:pt idx="7648">
                  <c:v>-4.9068019999999999</c:v>
                </c:pt>
                <c:pt idx="7649">
                  <c:v>-4.9063040000000004</c:v>
                </c:pt>
                <c:pt idx="7650">
                  <c:v>-4.9060579999999998</c:v>
                </c:pt>
                <c:pt idx="7651">
                  <c:v>-4.9060090000000001</c:v>
                </c:pt>
                <c:pt idx="7652">
                  <c:v>-4.9066830000000001</c:v>
                </c:pt>
                <c:pt idx="7653">
                  <c:v>-4.9080940000000002</c:v>
                </c:pt>
                <c:pt idx="7654">
                  <c:v>-4.9076740000000001</c:v>
                </c:pt>
                <c:pt idx="7655">
                  <c:v>-4.9078999999999997</c:v>
                </c:pt>
                <c:pt idx="7656">
                  <c:v>-4.9078270000000002</c:v>
                </c:pt>
                <c:pt idx="7657">
                  <c:v>-4.90761</c:v>
                </c:pt>
                <c:pt idx="7658">
                  <c:v>-4.9079170000000003</c:v>
                </c:pt>
                <c:pt idx="7659">
                  <c:v>-4.9084560000000002</c:v>
                </c:pt>
                <c:pt idx="7660">
                  <c:v>-4.9073169999999999</c:v>
                </c:pt>
                <c:pt idx="7661">
                  <c:v>-4.906447</c:v>
                </c:pt>
                <c:pt idx="7662">
                  <c:v>-4.9064439999999996</c:v>
                </c:pt>
                <c:pt idx="7663">
                  <c:v>-4.9061779999999997</c:v>
                </c:pt>
                <c:pt idx="7664">
                  <c:v>-4.9059739999999996</c:v>
                </c:pt>
                <c:pt idx="7665">
                  <c:v>-4.9059379999999999</c:v>
                </c:pt>
                <c:pt idx="7666">
                  <c:v>-4.9061209999999997</c:v>
                </c:pt>
                <c:pt idx="7667">
                  <c:v>-4.9069820000000002</c:v>
                </c:pt>
                <c:pt idx="7668">
                  <c:v>-4.9056069999999998</c:v>
                </c:pt>
                <c:pt idx="7669">
                  <c:v>-4.9045810000000003</c:v>
                </c:pt>
                <c:pt idx="7670">
                  <c:v>-4.9036850000000003</c:v>
                </c:pt>
                <c:pt idx="7671">
                  <c:v>-4.9035869999999999</c:v>
                </c:pt>
                <c:pt idx="7672">
                  <c:v>-4.9030060000000004</c:v>
                </c:pt>
                <c:pt idx="7673">
                  <c:v>-4.9031260000000003</c:v>
                </c:pt>
                <c:pt idx="7674">
                  <c:v>-4.9030800000000001</c:v>
                </c:pt>
                <c:pt idx="7675">
                  <c:v>-4.9035270000000004</c:v>
                </c:pt>
                <c:pt idx="7676">
                  <c:v>-4.9036020000000002</c:v>
                </c:pt>
                <c:pt idx="7677">
                  <c:v>-4.9035299999999999</c:v>
                </c:pt>
                <c:pt idx="7678">
                  <c:v>-4.9038089999999999</c:v>
                </c:pt>
                <c:pt idx="7679">
                  <c:v>-4.904585</c:v>
                </c:pt>
                <c:pt idx="7680">
                  <c:v>-4.9045030000000001</c:v>
                </c:pt>
                <c:pt idx="7681">
                  <c:v>-4.9044809999999996</c:v>
                </c:pt>
                <c:pt idx="7682">
                  <c:v>-4.9045889999999996</c:v>
                </c:pt>
                <c:pt idx="7683">
                  <c:v>-4.9042320000000004</c:v>
                </c:pt>
                <c:pt idx="7684">
                  <c:v>-4.9041680000000003</c:v>
                </c:pt>
                <c:pt idx="7685">
                  <c:v>-4.9042469999999998</c:v>
                </c:pt>
                <c:pt idx="7686">
                  <c:v>-4.9042209999999997</c:v>
                </c:pt>
                <c:pt idx="7687">
                  <c:v>-4.9043140000000003</c:v>
                </c:pt>
                <c:pt idx="7688">
                  <c:v>-4.9057130000000004</c:v>
                </c:pt>
                <c:pt idx="7689">
                  <c:v>-4.907063</c:v>
                </c:pt>
                <c:pt idx="7690">
                  <c:v>-4.907565</c:v>
                </c:pt>
                <c:pt idx="7691">
                  <c:v>-4.9074400000000002</c:v>
                </c:pt>
                <c:pt idx="7692">
                  <c:v>-4.9070910000000003</c:v>
                </c:pt>
                <c:pt idx="7693">
                  <c:v>-4.9079230000000003</c:v>
                </c:pt>
                <c:pt idx="7694">
                  <c:v>-4.9083449999999997</c:v>
                </c:pt>
                <c:pt idx="7695">
                  <c:v>-4.9085369999999999</c:v>
                </c:pt>
                <c:pt idx="7696">
                  <c:v>-4.9087670000000001</c:v>
                </c:pt>
                <c:pt idx="7697">
                  <c:v>-4.9084479999999999</c:v>
                </c:pt>
                <c:pt idx="7698">
                  <c:v>-4.9087509999999996</c:v>
                </c:pt>
                <c:pt idx="7699">
                  <c:v>-4.9093520000000002</c:v>
                </c:pt>
                <c:pt idx="7700">
                  <c:v>-4.9097759999999999</c:v>
                </c:pt>
                <c:pt idx="7701">
                  <c:v>-4.9096820000000001</c:v>
                </c:pt>
                <c:pt idx="7702">
                  <c:v>-4.9101369999999998</c:v>
                </c:pt>
                <c:pt idx="7703">
                  <c:v>-4.91045</c:v>
                </c:pt>
                <c:pt idx="7704">
                  <c:v>-4.9107519999999996</c:v>
                </c:pt>
                <c:pt idx="7705">
                  <c:v>-4.9106589999999999</c:v>
                </c:pt>
                <c:pt idx="7706">
                  <c:v>-4.9113170000000004</c:v>
                </c:pt>
                <c:pt idx="7707">
                  <c:v>-4.9123739999999998</c:v>
                </c:pt>
                <c:pt idx="7708">
                  <c:v>-4.9123859999999997</c:v>
                </c:pt>
                <c:pt idx="7709">
                  <c:v>-4.9120929999999996</c:v>
                </c:pt>
                <c:pt idx="7710">
                  <c:v>-4.9118599999999999</c:v>
                </c:pt>
                <c:pt idx="7711">
                  <c:v>-4.9122110000000001</c:v>
                </c:pt>
                <c:pt idx="7712">
                  <c:v>-4.9117509999999998</c:v>
                </c:pt>
                <c:pt idx="7713">
                  <c:v>-4.9111940000000001</c:v>
                </c:pt>
                <c:pt idx="7714">
                  <c:v>-4.9100149999999996</c:v>
                </c:pt>
                <c:pt idx="7715">
                  <c:v>-4.9093730000000004</c:v>
                </c:pt>
                <c:pt idx="7716">
                  <c:v>-4.9089939999999999</c:v>
                </c:pt>
                <c:pt idx="7717">
                  <c:v>-4.9076519999999997</c:v>
                </c:pt>
                <c:pt idx="7718">
                  <c:v>-4.9079790000000001</c:v>
                </c:pt>
                <c:pt idx="7719">
                  <c:v>-4.9078150000000003</c:v>
                </c:pt>
                <c:pt idx="7720">
                  <c:v>-4.9076190000000004</c:v>
                </c:pt>
                <c:pt idx="7721">
                  <c:v>-4.9077679999999999</c:v>
                </c:pt>
                <c:pt idx="7722">
                  <c:v>-4.9090230000000004</c:v>
                </c:pt>
                <c:pt idx="7723">
                  <c:v>-4.9085679999999998</c:v>
                </c:pt>
                <c:pt idx="7724">
                  <c:v>-4.9085460000000003</c:v>
                </c:pt>
                <c:pt idx="7725">
                  <c:v>-4.9081590000000004</c:v>
                </c:pt>
                <c:pt idx="7726">
                  <c:v>-4.9081039999999998</c:v>
                </c:pt>
                <c:pt idx="7727">
                  <c:v>-4.9083949999999996</c:v>
                </c:pt>
                <c:pt idx="7728">
                  <c:v>-4.9079050000000004</c:v>
                </c:pt>
                <c:pt idx="7729">
                  <c:v>-4.9070960000000001</c:v>
                </c:pt>
                <c:pt idx="7730">
                  <c:v>-4.9072329999999997</c:v>
                </c:pt>
                <c:pt idx="7731">
                  <c:v>-4.9071689999999997</c:v>
                </c:pt>
                <c:pt idx="7732">
                  <c:v>-4.9064079999999999</c:v>
                </c:pt>
                <c:pt idx="7733">
                  <c:v>-4.9064170000000003</c:v>
                </c:pt>
                <c:pt idx="7734">
                  <c:v>-4.9061219999999999</c:v>
                </c:pt>
                <c:pt idx="7735">
                  <c:v>-4.9060389999999998</c:v>
                </c:pt>
                <c:pt idx="7736">
                  <c:v>-4.9050050000000001</c:v>
                </c:pt>
                <c:pt idx="7737">
                  <c:v>-4.9051359999999997</c:v>
                </c:pt>
                <c:pt idx="7738">
                  <c:v>-4.9044230000000004</c:v>
                </c:pt>
                <c:pt idx="7739">
                  <c:v>-4.9039429999999999</c:v>
                </c:pt>
                <c:pt idx="7740">
                  <c:v>-4.9036109999999997</c:v>
                </c:pt>
                <c:pt idx="7741">
                  <c:v>-4.9044449999999999</c:v>
                </c:pt>
                <c:pt idx="7742">
                  <c:v>-4.9041480000000002</c:v>
                </c:pt>
                <c:pt idx="7743">
                  <c:v>-4.9039950000000001</c:v>
                </c:pt>
                <c:pt idx="7744">
                  <c:v>-4.903753</c:v>
                </c:pt>
                <c:pt idx="7745">
                  <c:v>-4.9036210000000002</c:v>
                </c:pt>
                <c:pt idx="7746">
                  <c:v>-4.9032390000000001</c:v>
                </c:pt>
                <c:pt idx="7747">
                  <c:v>-4.903346</c:v>
                </c:pt>
                <c:pt idx="7748">
                  <c:v>-4.9034529999999998</c:v>
                </c:pt>
                <c:pt idx="7749">
                  <c:v>-4.9031570000000002</c:v>
                </c:pt>
                <c:pt idx="7750">
                  <c:v>-4.9032239999999998</c:v>
                </c:pt>
                <c:pt idx="7751">
                  <c:v>-4.9031339999999997</c:v>
                </c:pt>
                <c:pt idx="7752">
                  <c:v>-4.9032220000000004</c:v>
                </c:pt>
                <c:pt idx="7753">
                  <c:v>-4.9021949999999999</c:v>
                </c:pt>
                <c:pt idx="7754">
                  <c:v>-4.9015339999999998</c:v>
                </c:pt>
                <c:pt idx="7755">
                  <c:v>-4.9016299999999999</c:v>
                </c:pt>
                <c:pt idx="7756">
                  <c:v>-4.9009150000000004</c:v>
                </c:pt>
                <c:pt idx="7757">
                  <c:v>-4.8998559999999998</c:v>
                </c:pt>
                <c:pt idx="7758">
                  <c:v>-4.8994150000000003</c:v>
                </c:pt>
                <c:pt idx="7759">
                  <c:v>-4.8995259999999998</c:v>
                </c:pt>
                <c:pt idx="7760">
                  <c:v>-4.9003119999999996</c:v>
                </c:pt>
                <c:pt idx="7761">
                  <c:v>-4.9008609999999999</c:v>
                </c:pt>
                <c:pt idx="7762">
                  <c:v>-4.9010059999999998</c:v>
                </c:pt>
                <c:pt idx="7763">
                  <c:v>-4.9012570000000002</c:v>
                </c:pt>
                <c:pt idx="7764">
                  <c:v>-4.9026069999999997</c:v>
                </c:pt>
                <c:pt idx="7765">
                  <c:v>-4.9024789999999996</c:v>
                </c:pt>
                <c:pt idx="7766">
                  <c:v>-4.9025470000000002</c:v>
                </c:pt>
                <c:pt idx="7767">
                  <c:v>-4.9027719999999997</c:v>
                </c:pt>
                <c:pt idx="7768">
                  <c:v>-4.9024650000000003</c:v>
                </c:pt>
                <c:pt idx="7769">
                  <c:v>-4.9021590000000002</c:v>
                </c:pt>
                <c:pt idx="7770">
                  <c:v>-4.9021129999999999</c:v>
                </c:pt>
                <c:pt idx="7771">
                  <c:v>-4.9015500000000003</c:v>
                </c:pt>
                <c:pt idx="7772">
                  <c:v>-4.9009960000000001</c:v>
                </c:pt>
                <c:pt idx="7773">
                  <c:v>-4.9007259999999997</c:v>
                </c:pt>
                <c:pt idx="7774">
                  <c:v>-4.9001020000000004</c:v>
                </c:pt>
                <c:pt idx="7775">
                  <c:v>-4.9001359999999998</c:v>
                </c:pt>
                <c:pt idx="7776">
                  <c:v>-4.9004300000000001</c:v>
                </c:pt>
                <c:pt idx="7777">
                  <c:v>-4.9002299999999996</c:v>
                </c:pt>
                <c:pt idx="7778">
                  <c:v>-4.9003649999999999</c:v>
                </c:pt>
                <c:pt idx="7779">
                  <c:v>-4.8997929999999998</c:v>
                </c:pt>
                <c:pt idx="7780">
                  <c:v>-4.8991530000000001</c:v>
                </c:pt>
                <c:pt idx="7781">
                  <c:v>-4.8990539999999996</c:v>
                </c:pt>
                <c:pt idx="7782">
                  <c:v>-4.8992420000000001</c:v>
                </c:pt>
                <c:pt idx="7783">
                  <c:v>-4.8992779999999998</c:v>
                </c:pt>
                <c:pt idx="7784">
                  <c:v>-4.8990130000000001</c:v>
                </c:pt>
                <c:pt idx="7785">
                  <c:v>-4.8985589999999997</c:v>
                </c:pt>
                <c:pt idx="7786">
                  <c:v>-4.8983059999999998</c:v>
                </c:pt>
                <c:pt idx="7787">
                  <c:v>-4.8981890000000003</c:v>
                </c:pt>
                <c:pt idx="7788">
                  <c:v>-4.8985440000000002</c:v>
                </c:pt>
                <c:pt idx="7789">
                  <c:v>-4.8981779999999997</c:v>
                </c:pt>
                <c:pt idx="7790">
                  <c:v>-4.8982890000000001</c:v>
                </c:pt>
                <c:pt idx="7791">
                  <c:v>-4.8982000000000001</c:v>
                </c:pt>
                <c:pt idx="7792">
                  <c:v>-4.8980189999999997</c:v>
                </c:pt>
                <c:pt idx="7793">
                  <c:v>-4.8978169999999999</c:v>
                </c:pt>
                <c:pt idx="7794">
                  <c:v>-4.8983359999999996</c:v>
                </c:pt>
                <c:pt idx="7795">
                  <c:v>-4.8982469999999996</c:v>
                </c:pt>
                <c:pt idx="7796">
                  <c:v>-4.8982869999999998</c:v>
                </c:pt>
                <c:pt idx="7797">
                  <c:v>-4.8980459999999999</c:v>
                </c:pt>
                <c:pt idx="7798">
                  <c:v>-4.8972660000000001</c:v>
                </c:pt>
                <c:pt idx="7799">
                  <c:v>-4.8965100000000001</c:v>
                </c:pt>
                <c:pt idx="7800">
                  <c:v>-4.8965990000000001</c:v>
                </c:pt>
                <c:pt idx="7801">
                  <c:v>-4.8964059999999998</c:v>
                </c:pt>
                <c:pt idx="7802">
                  <c:v>-4.8958620000000002</c:v>
                </c:pt>
                <c:pt idx="7803">
                  <c:v>-4.8960340000000002</c:v>
                </c:pt>
                <c:pt idx="7804">
                  <c:v>-4.8960530000000002</c:v>
                </c:pt>
                <c:pt idx="7805">
                  <c:v>-4.8963169999999998</c:v>
                </c:pt>
                <c:pt idx="7806">
                  <c:v>-4.8970339999999997</c:v>
                </c:pt>
                <c:pt idx="7807">
                  <c:v>-4.8969889999999996</c:v>
                </c:pt>
                <c:pt idx="7808">
                  <c:v>-4.8972660000000001</c:v>
                </c:pt>
                <c:pt idx="7809">
                  <c:v>-4.8970130000000003</c:v>
                </c:pt>
                <c:pt idx="7810">
                  <c:v>-4.8964559999999997</c:v>
                </c:pt>
                <c:pt idx="7811">
                  <c:v>-4.896477</c:v>
                </c:pt>
                <c:pt idx="7812">
                  <c:v>-4.8974149999999996</c:v>
                </c:pt>
                <c:pt idx="7813">
                  <c:v>-4.8981149999999998</c:v>
                </c:pt>
                <c:pt idx="7814">
                  <c:v>-4.8977120000000003</c:v>
                </c:pt>
                <c:pt idx="7815">
                  <c:v>-4.8978910000000004</c:v>
                </c:pt>
                <c:pt idx="7816">
                  <c:v>-4.8974380000000002</c:v>
                </c:pt>
                <c:pt idx="7817">
                  <c:v>-4.8968850000000002</c:v>
                </c:pt>
                <c:pt idx="7818">
                  <c:v>-4.896916</c:v>
                </c:pt>
                <c:pt idx="7819">
                  <c:v>-4.8968870000000004</c:v>
                </c:pt>
                <c:pt idx="7820">
                  <c:v>-4.8966050000000001</c:v>
                </c:pt>
                <c:pt idx="7821">
                  <c:v>-4.8961620000000003</c:v>
                </c:pt>
                <c:pt idx="7822">
                  <c:v>-4.8952629999999999</c:v>
                </c:pt>
                <c:pt idx="7823">
                  <c:v>-4.8944070000000002</c:v>
                </c:pt>
                <c:pt idx="7824">
                  <c:v>-4.8942249999999996</c:v>
                </c:pt>
                <c:pt idx="7825">
                  <c:v>-4.8938980000000001</c:v>
                </c:pt>
                <c:pt idx="7826">
                  <c:v>-4.8935700000000004</c:v>
                </c:pt>
                <c:pt idx="7827">
                  <c:v>-4.8936440000000001</c:v>
                </c:pt>
                <c:pt idx="7828">
                  <c:v>-4.8936590000000004</c:v>
                </c:pt>
                <c:pt idx="7829">
                  <c:v>-4.8936590000000004</c:v>
                </c:pt>
                <c:pt idx="7830">
                  <c:v>-4.894247</c:v>
                </c:pt>
                <c:pt idx="7831">
                  <c:v>-4.8946310000000004</c:v>
                </c:pt>
                <c:pt idx="7832">
                  <c:v>-4.8943649999999996</c:v>
                </c:pt>
                <c:pt idx="7833">
                  <c:v>-4.8942459999999999</c:v>
                </c:pt>
                <c:pt idx="7834">
                  <c:v>-4.893967</c:v>
                </c:pt>
                <c:pt idx="7835">
                  <c:v>-4.8944859999999997</c:v>
                </c:pt>
                <c:pt idx="7836">
                  <c:v>-4.8953280000000001</c:v>
                </c:pt>
                <c:pt idx="7837">
                  <c:v>-4.8957519999999999</c:v>
                </c:pt>
                <c:pt idx="7838">
                  <c:v>-4.8956879999999998</c:v>
                </c:pt>
                <c:pt idx="7839">
                  <c:v>-4.8958349999999999</c:v>
                </c:pt>
                <c:pt idx="7840">
                  <c:v>-4.896217</c:v>
                </c:pt>
                <c:pt idx="7841">
                  <c:v>-4.8960129999999999</c:v>
                </c:pt>
                <c:pt idx="7842">
                  <c:v>-4.8957009999999999</c:v>
                </c:pt>
                <c:pt idx="7843">
                  <c:v>-4.8956359999999997</c:v>
                </c:pt>
                <c:pt idx="7844">
                  <c:v>-4.8955669999999998</c:v>
                </c:pt>
                <c:pt idx="7845">
                  <c:v>-4.8951950000000002</c:v>
                </c:pt>
                <c:pt idx="7846">
                  <c:v>-4.89473</c:v>
                </c:pt>
                <c:pt idx="7847">
                  <c:v>-4.8946120000000004</c:v>
                </c:pt>
                <c:pt idx="7848">
                  <c:v>-4.8947529999999997</c:v>
                </c:pt>
                <c:pt idx="7849">
                  <c:v>-4.8947130000000003</c:v>
                </c:pt>
                <c:pt idx="7850">
                  <c:v>-4.8946339999999999</c:v>
                </c:pt>
                <c:pt idx="7851">
                  <c:v>-4.8946480000000001</c:v>
                </c:pt>
                <c:pt idx="7852">
                  <c:v>-4.8946769999999997</c:v>
                </c:pt>
                <c:pt idx="7853">
                  <c:v>-4.8949999999999996</c:v>
                </c:pt>
                <c:pt idx="7854">
                  <c:v>-4.895867</c:v>
                </c:pt>
                <c:pt idx="7855">
                  <c:v>-4.8957389999999998</c:v>
                </c:pt>
                <c:pt idx="7856">
                  <c:v>-4.8948499999999999</c:v>
                </c:pt>
                <c:pt idx="7857">
                  <c:v>-4.8949109999999996</c:v>
                </c:pt>
                <c:pt idx="7858">
                  <c:v>-4.895257</c:v>
                </c:pt>
                <c:pt idx="7859">
                  <c:v>-4.8959239999999999</c:v>
                </c:pt>
                <c:pt idx="7860">
                  <c:v>-4.8964549999999996</c:v>
                </c:pt>
                <c:pt idx="7861">
                  <c:v>-4.8963960000000002</c:v>
                </c:pt>
                <c:pt idx="7862">
                  <c:v>-4.8958519999999996</c:v>
                </c:pt>
                <c:pt idx="7863">
                  <c:v>-4.8951859999999998</c:v>
                </c:pt>
                <c:pt idx="7864">
                  <c:v>-4.8950069999999997</c:v>
                </c:pt>
                <c:pt idx="7865">
                  <c:v>-4.8956540000000004</c:v>
                </c:pt>
                <c:pt idx="7866">
                  <c:v>-4.8962180000000002</c:v>
                </c:pt>
                <c:pt idx="7867">
                  <c:v>-4.8967710000000002</c:v>
                </c:pt>
                <c:pt idx="7868">
                  <c:v>-4.8980139999999999</c:v>
                </c:pt>
                <c:pt idx="7869">
                  <c:v>-4.8987449999999999</c:v>
                </c:pt>
                <c:pt idx="7870">
                  <c:v>-4.8991189999999998</c:v>
                </c:pt>
                <c:pt idx="7871">
                  <c:v>-4.8997190000000002</c:v>
                </c:pt>
                <c:pt idx="7872">
                  <c:v>-4.8998080000000002</c:v>
                </c:pt>
                <c:pt idx="7873">
                  <c:v>-4.9004620000000001</c:v>
                </c:pt>
                <c:pt idx="7874">
                  <c:v>-4.9014819999999997</c:v>
                </c:pt>
                <c:pt idx="7875">
                  <c:v>-4.901402</c:v>
                </c:pt>
                <c:pt idx="7876">
                  <c:v>-4.9012310000000001</c:v>
                </c:pt>
                <c:pt idx="7877">
                  <c:v>-4.9010930000000004</c:v>
                </c:pt>
                <c:pt idx="7878">
                  <c:v>-4.9008510000000003</c:v>
                </c:pt>
                <c:pt idx="7879">
                  <c:v>-4.901351</c:v>
                </c:pt>
                <c:pt idx="7880">
                  <c:v>-4.901224</c:v>
                </c:pt>
                <c:pt idx="7881">
                  <c:v>-4.9004690000000002</c:v>
                </c:pt>
                <c:pt idx="7882">
                  <c:v>-4.9009590000000003</c:v>
                </c:pt>
                <c:pt idx="7883">
                  <c:v>-4.9012310000000001</c:v>
                </c:pt>
                <c:pt idx="7884">
                  <c:v>-4.9013799999999996</c:v>
                </c:pt>
                <c:pt idx="7885">
                  <c:v>-4.9014189999999997</c:v>
                </c:pt>
                <c:pt idx="7886">
                  <c:v>-4.9012919999999998</c:v>
                </c:pt>
                <c:pt idx="7887">
                  <c:v>-4.9014959999999999</c:v>
                </c:pt>
                <c:pt idx="7888">
                  <c:v>-4.90184</c:v>
                </c:pt>
                <c:pt idx="7889">
                  <c:v>-4.902323</c:v>
                </c:pt>
                <c:pt idx="7890">
                  <c:v>-4.9026620000000003</c:v>
                </c:pt>
                <c:pt idx="7891">
                  <c:v>-4.9031089999999997</c:v>
                </c:pt>
                <c:pt idx="7892">
                  <c:v>-4.9035979999999997</c:v>
                </c:pt>
                <c:pt idx="7893">
                  <c:v>-4.9035440000000001</c:v>
                </c:pt>
                <c:pt idx="7894">
                  <c:v>-4.9032929999999997</c:v>
                </c:pt>
                <c:pt idx="7895">
                  <c:v>-4.9031500000000001</c:v>
                </c:pt>
                <c:pt idx="7896">
                  <c:v>-4.9037509999999997</c:v>
                </c:pt>
                <c:pt idx="7897">
                  <c:v>-4.903689</c:v>
                </c:pt>
                <c:pt idx="7898">
                  <c:v>-4.904217</c:v>
                </c:pt>
                <c:pt idx="7899">
                  <c:v>-4.9048040000000004</c:v>
                </c:pt>
                <c:pt idx="7900">
                  <c:v>-4.9056769999999998</c:v>
                </c:pt>
                <c:pt idx="7901">
                  <c:v>-4.9058960000000003</c:v>
                </c:pt>
                <c:pt idx="7902">
                  <c:v>-4.9064170000000003</c:v>
                </c:pt>
                <c:pt idx="7903">
                  <c:v>-4.9059949999999999</c:v>
                </c:pt>
                <c:pt idx="7904">
                  <c:v>-4.9050849999999997</c:v>
                </c:pt>
                <c:pt idx="7905">
                  <c:v>-4.9044100000000004</c:v>
                </c:pt>
                <c:pt idx="7906">
                  <c:v>-4.9048439999999998</c:v>
                </c:pt>
                <c:pt idx="7907">
                  <c:v>-4.9052639999999998</c:v>
                </c:pt>
                <c:pt idx="7908">
                  <c:v>-4.9049420000000001</c:v>
                </c:pt>
                <c:pt idx="7909">
                  <c:v>-4.9042430000000001</c:v>
                </c:pt>
                <c:pt idx="7910">
                  <c:v>-4.9033540000000002</c:v>
                </c:pt>
                <c:pt idx="7911">
                  <c:v>-4.9031190000000002</c:v>
                </c:pt>
                <c:pt idx="7912">
                  <c:v>-4.9029449999999999</c:v>
                </c:pt>
                <c:pt idx="7913">
                  <c:v>-4.9028650000000003</c:v>
                </c:pt>
                <c:pt idx="7914">
                  <c:v>-4.9030719999999999</c:v>
                </c:pt>
                <c:pt idx="7915">
                  <c:v>-4.9028900000000002</c:v>
                </c:pt>
                <c:pt idx="7916">
                  <c:v>-4.9024210000000004</c:v>
                </c:pt>
                <c:pt idx="7917">
                  <c:v>-4.9027279999999998</c:v>
                </c:pt>
                <c:pt idx="7918">
                  <c:v>-4.9020190000000001</c:v>
                </c:pt>
                <c:pt idx="7919">
                  <c:v>-4.9018639999999998</c:v>
                </c:pt>
                <c:pt idx="7920">
                  <c:v>-4.902355</c:v>
                </c:pt>
                <c:pt idx="7921">
                  <c:v>-4.9026880000000004</c:v>
                </c:pt>
                <c:pt idx="7922">
                  <c:v>-4.902558</c:v>
                </c:pt>
                <c:pt idx="7923">
                  <c:v>-4.9021020000000002</c:v>
                </c:pt>
                <c:pt idx="7924">
                  <c:v>-4.9017150000000003</c:v>
                </c:pt>
                <c:pt idx="7925">
                  <c:v>-4.9015579999999996</c:v>
                </c:pt>
                <c:pt idx="7926">
                  <c:v>-4.9021410000000003</c:v>
                </c:pt>
                <c:pt idx="7927">
                  <c:v>-4.9016169999999999</c:v>
                </c:pt>
                <c:pt idx="7928">
                  <c:v>-4.9015319999999996</c:v>
                </c:pt>
                <c:pt idx="7929">
                  <c:v>-4.9009939999999999</c:v>
                </c:pt>
                <c:pt idx="7930">
                  <c:v>-4.9010490000000004</c:v>
                </c:pt>
                <c:pt idx="7931">
                  <c:v>-4.9018189999999997</c:v>
                </c:pt>
                <c:pt idx="7932">
                  <c:v>-4.9016789999999997</c:v>
                </c:pt>
                <c:pt idx="7933">
                  <c:v>-4.9013859999999996</c:v>
                </c:pt>
                <c:pt idx="7934">
                  <c:v>-4.9015890000000004</c:v>
                </c:pt>
                <c:pt idx="7935">
                  <c:v>-4.9013710000000001</c:v>
                </c:pt>
                <c:pt idx="7936">
                  <c:v>-4.9012719999999996</c:v>
                </c:pt>
                <c:pt idx="7937">
                  <c:v>-4.901052</c:v>
                </c:pt>
                <c:pt idx="7938">
                  <c:v>-4.9004620000000001</c:v>
                </c:pt>
                <c:pt idx="7939">
                  <c:v>-4.8993859999999998</c:v>
                </c:pt>
                <c:pt idx="7940">
                  <c:v>-4.8983780000000001</c:v>
                </c:pt>
                <c:pt idx="7941">
                  <c:v>-4.8975790000000003</c:v>
                </c:pt>
                <c:pt idx="7942">
                  <c:v>-4.8974510000000002</c:v>
                </c:pt>
                <c:pt idx="7943">
                  <c:v>-4.8975920000000004</c:v>
                </c:pt>
                <c:pt idx="7944">
                  <c:v>-4.8971679999999997</c:v>
                </c:pt>
                <c:pt idx="7945">
                  <c:v>-4.8973139999999997</c:v>
                </c:pt>
                <c:pt idx="7946">
                  <c:v>-4.8972239999999996</c:v>
                </c:pt>
                <c:pt idx="7947">
                  <c:v>-4.8989539999999998</c:v>
                </c:pt>
                <c:pt idx="7948">
                  <c:v>-4.897837</c:v>
                </c:pt>
                <c:pt idx="7949">
                  <c:v>-4.8977890000000004</c:v>
                </c:pt>
                <c:pt idx="7950">
                  <c:v>-4.8969940000000003</c:v>
                </c:pt>
                <c:pt idx="7951">
                  <c:v>-4.896655</c:v>
                </c:pt>
                <c:pt idx="7952">
                  <c:v>-4.8960090000000003</c:v>
                </c:pt>
                <c:pt idx="7953">
                  <c:v>-4.8961670000000002</c:v>
                </c:pt>
                <c:pt idx="7954">
                  <c:v>-4.8963159999999997</c:v>
                </c:pt>
                <c:pt idx="7955">
                  <c:v>-4.8966900000000004</c:v>
                </c:pt>
                <c:pt idx="7956">
                  <c:v>-4.8972059999999997</c:v>
                </c:pt>
                <c:pt idx="7957">
                  <c:v>-4.8973370000000003</c:v>
                </c:pt>
                <c:pt idx="7958">
                  <c:v>-4.8975939999999998</c:v>
                </c:pt>
                <c:pt idx="7959">
                  <c:v>-4.8977959999999996</c:v>
                </c:pt>
                <c:pt idx="7960">
                  <c:v>-4.8981250000000003</c:v>
                </c:pt>
                <c:pt idx="7961">
                  <c:v>-4.8975530000000003</c:v>
                </c:pt>
                <c:pt idx="7962">
                  <c:v>-4.8980649999999999</c:v>
                </c:pt>
                <c:pt idx="7963">
                  <c:v>-4.8982520000000003</c:v>
                </c:pt>
                <c:pt idx="7964">
                  <c:v>-4.8989070000000003</c:v>
                </c:pt>
                <c:pt idx="7965">
                  <c:v>-4.8979379999999999</c:v>
                </c:pt>
                <c:pt idx="7966">
                  <c:v>-4.8977310000000003</c:v>
                </c:pt>
                <c:pt idx="7967">
                  <c:v>-4.8972470000000001</c:v>
                </c:pt>
                <c:pt idx="7968">
                  <c:v>-4.8965949999999996</c:v>
                </c:pt>
                <c:pt idx="7969">
                  <c:v>-4.8961589999999999</c:v>
                </c:pt>
                <c:pt idx="7970">
                  <c:v>-4.895734</c:v>
                </c:pt>
                <c:pt idx="7971">
                  <c:v>-4.8948739999999997</c:v>
                </c:pt>
                <c:pt idx="7972">
                  <c:v>-4.8947669999999999</c:v>
                </c:pt>
                <c:pt idx="7973">
                  <c:v>-4.8948520000000002</c:v>
                </c:pt>
                <c:pt idx="7974">
                  <c:v>-4.8940270000000003</c:v>
                </c:pt>
                <c:pt idx="7975">
                  <c:v>-4.8943570000000003</c:v>
                </c:pt>
                <c:pt idx="7976">
                  <c:v>-4.8936960000000003</c:v>
                </c:pt>
                <c:pt idx="7977">
                  <c:v>-4.8936500000000001</c:v>
                </c:pt>
                <c:pt idx="7978">
                  <c:v>-4.8944840000000003</c:v>
                </c:pt>
                <c:pt idx="7979">
                  <c:v>-4.8945759999999998</c:v>
                </c:pt>
                <c:pt idx="7980">
                  <c:v>-4.8937030000000004</c:v>
                </c:pt>
                <c:pt idx="7981">
                  <c:v>-4.8930769999999999</c:v>
                </c:pt>
                <c:pt idx="7982">
                  <c:v>-4.8920599999999999</c:v>
                </c:pt>
                <c:pt idx="7983">
                  <c:v>-4.8914489999999997</c:v>
                </c:pt>
                <c:pt idx="7984">
                  <c:v>-4.8909440000000002</c:v>
                </c:pt>
                <c:pt idx="7985">
                  <c:v>-4.8908969999999998</c:v>
                </c:pt>
                <c:pt idx="7986">
                  <c:v>-4.8900189999999997</c:v>
                </c:pt>
                <c:pt idx="7987">
                  <c:v>-4.8895860000000004</c:v>
                </c:pt>
                <c:pt idx="7988">
                  <c:v>-4.8894659999999996</c:v>
                </c:pt>
                <c:pt idx="7989">
                  <c:v>-4.8893610000000001</c:v>
                </c:pt>
                <c:pt idx="7990">
                  <c:v>-4.8894549999999999</c:v>
                </c:pt>
                <c:pt idx="7991">
                  <c:v>-4.8895090000000003</c:v>
                </c:pt>
                <c:pt idx="7992">
                  <c:v>-4.8894830000000002</c:v>
                </c:pt>
                <c:pt idx="7993">
                  <c:v>-4.8886799999999999</c:v>
                </c:pt>
                <c:pt idx="7994">
                  <c:v>-4.88964</c:v>
                </c:pt>
                <c:pt idx="7995">
                  <c:v>-4.8898720000000004</c:v>
                </c:pt>
                <c:pt idx="7996">
                  <c:v>-4.8897360000000001</c:v>
                </c:pt>
                <c:pt idx="7997">
                  <c:v>-4.8880730000000003</c:v>
                </c:pt>
                <c:pt idx="7998">
                  <c:v>-4.8881930000000002</c:v>
                </c:pt>
                <c:pt idx="7999">
                  <c:v>-4.887105</c:v>
                </c:pt>
                <c:pt idx="8000">
                  <c:v>-4.8865720000000001</c:v>
                </c:pt>
                <c:pt idx="8001">
                  <c:v>-4.8859909999999998</c:v>
                </c:pt>
                <c:pt idx="8002">
                  <c:v>-4.8856640000000002</c:v>
                </c:pt>
                <c:pt idx="8003">
                  <c:v>-4.8859279999999998</c:v>
                </c:pt>
                <c:pt idx="8004">
                  <c:v>-4.8854939999999996</c:v>
                </c:pt>
                <c:pt idx="8005">
                  <c:v>-4.8845919999999996</c:v>
                </c:pt>
                <c:pt idx="8006">
                  <c:v>-4.8843899999999998</c:v>
                </c:pt>
                <c:pt idx="8007">
                  <c:v>-4.8841559999999999</c:v>
                </c:pt>
                <c:pt idx="8008">
                  <c:v>-4.8840000000000003</c:v>
                </c:pt>
                <c:pt idx="8009">
                  <c:v>-4.8839490000000003</c:v>
                </c:pt>
                <c:pt idx="8010">
                  <c:v>-4.8848890000000003</c:v>
                </c:pt>
                <c:pt idx="8011">
                  <c:v>-4.8853419999999996</c:v>
                </c:pt>
                <c:pt idx="8012">
                  <c:v>-4.8842540000000003</c:v>
                </c:pt>
                <c:pt idx="8013">
                  <c:v>-4.8838509999999999</c:v>
                </c:pt>
                <c:pt idx="8014">
                  <c:v>-4.8823780000000001</c:v>
                </c:pt>
                <c:pt idx="8015">
                  <c:v>-4.8831819999999997</c:v>
                </c:pt>
                <c:pt idx="8016">
                  <c:v>-4.8833489999999999</c:v>
                </c:pt>
                <c:pt idx="8017">
                  <c:v>-4.8837799999999998</c:v>
                </c:pt>
                <c:pt idx="8018">
                  <c:v>-4.8845489999999998</c:v>
                </c:pt>
                <c:pt idx="8019">
                  <c:v>-4.8840849999999998</c:v>
                </c:pt>
                <c:pt idx="8020">
                  <c:v>-4.884557</c:v>
                </c:pt>
                <c:pt idx="8021">
                  <c:v>-4.8852320000000002</c:v>
                </c:pt>
                <c:pt idx="8022">
                  <c:v>-4.8850179999999996</c:v>
                </c:pt>
                <c:pt idx="8023">
                  <c:v>-4.8851290000000001</c:v>
                </c:pt>
                <c:pt idx="8024">
                  <c:v>-4.8855399999999998</c:v>
                </c:pt>
                <c:pt idx="8025">
                  <c:v>-4.8852130000000002</c:v>
                </c:pt>
                <c:pt idx="8026">
                  <c:v>-4.8843209999999999</c:v>
                </c:pt>
                <c:pt idx="8027">
                  <c:v>-4.8846270000000001</c:v>
                </c:pt>
                <c:pt idx="8028">
                  <c:v>-4.8839930000000003</c:v>
                </c:pt>
                <c:pt idx="8029">
                  <c:v>-4.8833950000000002</c:v>
                </c:pt>
                <c:pt idx="8030">
                  <c:v>-4.8844830000000004</c:v>
                </c:pt>
                <c:pt idx="8031">
                  <c:v>-4.8849070000000001</c:v>
                </c:pt>
                <c:pt idx="8032">
                  <c:v>-4.8859659999999998</c:v>
                </c:pt>
                <c:pt idx="8033">
                  <c:v>-4.8862069999999997</c:v>
                </c:pt>
                <c:pt idx="8034">
                  <c:v>-4.8864349999999996</c:v>
                </c:pt>
                <c:pt idx="8035">
                  <c:v>-4.8864910000000004</c:v>
                </c:pt>
                <c:pt idx="8036">
                  <c:v>-4.8870880000000003</c:v>
                </c:pt>
                <c:pt idx="8037">
                  <c:v>-4.8873309999999996</c:v>
                </c:pt>
                <c:pt idx="8038">
                  <c:v>-4.8867830000000003</c:v>
                </c:pt>
                <c:pt idx="8039">
                  <c:v>-4.8872799999999996</c:v>
                </c:pt>
                <c:pt idx="8040">
                  <c:v>-4.8874690000000003</c:v>
                </c:pt>
                <c:pt idx="8041">
                  <c:v>-4.8870769999999997</c:v>
                </c:pt>
                <c:pt idx="8042">
                  <c:v>-4.8869020000000001</c:v>
                </c:pt>
                <c:pt idx="8043">
                  <c:v>-4.888471</c:v>
                </c:pt>
                <c:pt idx="8044">
                  <c:v>-4.8883049999999999</c:v>
                </c:pt>
                <c:pt idx="8045">
                  <c:v>-4.8885579999999997</c:v>
                </c:pt>
                <c:pt idx="8046">
                  <c:v>-4.8892249999999997</c:v>
                </c:pt>
                <c:pt idx="8047">
                  <c:v>-4.8903689999999997</c:v>
                </c:pt>
                <c:pt idx="8048">
                  <c:v>-4.8915759999999997</c:v>
                </c:pt>
                <c:pt idx="8049">
                  <c:v>-4.8930569999999998</c:v>
                </c:pt>
                <c:pt idx="8050">
                  <c:v>-4.8951120000000001</c:v>
                </c:pt>
                <c:pt idx="8051">
                  <c:v>-4.8952030000000004</c:v>
                </c:pt>
                <c:pt idx="8052">
                  <c:v>-4.8965990000000001</c:v>
                </c:pt>
                <c:pt idx="8053">
                  <c:v>-4.8956330000000001</c:v>
                </c:pt>
                <c:pt idx="8054">
                  <c:v>-4.896058</c:v>
                </c:pt>
                <c:pt idx="8055">
                  <c:v>-4.8975</c:v>
                </c:pt>
                <c:pt idx="8056">
                  <c:v>-4.8975730000000004</c:v>
                </c:pt>
                <c:pt idx="8057">
                  <c:v>-4.8973380000000004</c:v>
                </c:pt>
                <c:pt idx="8058">
                  <c:v>-4.8967289999999997</c:v>
                </c:pt>
                <c:pt idx="8059">
                  <c:v>-4.8968999999999996</c:v>
                </c:pt>
                <c:pt idx="8060">
                  <c:v>-4.8956980000000003</c:v>
                </c:pt>
                <c:pt idx="8061">
                  <c:v>-4.8957389999999998</c:v>
                </c:pt>
                <c:pt idx="8062">
                  <c:v>-4.8953670000000002</c:v>
                </c:pt>
                <c:pt idx="8063">
                  <c:v>-4.8959849999999996</c:v>
                </c:pt>
                <c:pt idx="8064">
                  <c:v>-4.895645</c:v>
                </c:pt>
                <c:pt idx="8065">
                  <c:v>-4.8950760000000004</c:v>
                </c:pt>
                <c:pt idx="8066">
                  <c:v>-4.8950339999999999</c:v>
                </c:pt>
                <c:pt idx="8067">
                  <c:v>-4.8945280000000002</c:v>
                </c:pt>
                <c:pt idx="8068">
                  <c:v>-4.8936010000000003</c:v>
                </c:pt>
                <c:pt idx="8069">
                  <c:v>-4.8933390000000001</c:v>
                </c:pt>
                <c:pt idx="8070">
                  <c:v>-4.8924019999999997</c:v>
                </c:pt>
                <c:pt idx="8071">
                  <c:v>-4.8917669999999998</c:v>
                </c:pt>
                <c:pt idx="8072">
                  <c:v>-4.8922720000000002</c:v>
                </c:pt>
                <c:pt idx="8073">
                  <c:v>-4.8916570000000004</c:v>
                </c:pt>
                <c:pt idx="8074">
                  <c:v>-4.8907769999999999</c:v>
                </c:pt>
                <c:pt idx="8075">
                  <c:v>-4.8906510000000001</c:v>
                </c:pt>
                <c:pt idx="8076">
                  <c:v>-4.8913880000000001</c:v>
                </c:pt>
                <c:pt idx="8077">
                  <c:v>-4.8920579999999996</c:v>
                </c:pt>
                <c:pt idx="8078">
                  <c:v>-4.8919930000000003</c:v>
                </c:pt>
                <c:pt idx="8079">
                  <c:v>-4.8919090000000001</c:v>
                </c:pt>
                <c:pt idx="8080">
                  <c:v>-4.8921789999999996</c:v>
                </c:pt>
                <c:pt idx="8081">
                  <c:v>-4.8915959999999998</c:v>
                </c:pt>
                <c:pt idx="8082">
                  <c:v>-4.8906070000000001</c:v>
                </c:pt>
                <c:pt idx="8083">
                  <c:v>-4.8907299999999996</c:v>
                </c:pt>
                <c:pt idx="8084">
                  <c:v>-4.8903150000000002</c:v>
                </c:pt>
                <c:pt idx="8085">
                  <c:v>-4.8903059999999998</c:v>
                </c:pt>
                <c:pt idx="8086">
                  <c:v>-4.8901409999999998</c:v>
                </c:pt>
                <c:pt idx="8087">
                  <c:v>-4.8892230000000003</c:v>
                </c:pt>
                <c:pt idx="8088">
                  <c:v>-4.8894909999999996</c:v>
                </c:pt>
                <c:pt idx="8089">
                  <c:v>-4.8895580000000001</c:v>
                </c:pt>
                <c:pt idx="8090">
                  <c:v>-4.888865</c:v>
                </c:pt>
                <c:pt idx="8091">
                  <c:v>-4.8891850000000003</c:v>
                </c:pt>
                <c:pt idx="8092">
                  <c:v>-4.8892660000000001</c:v>
                </c:pt>
                <c:pt idx="8093">
                  <c:v>-4.8888290000000003</c:v>
                </c:pt>
                <c:pt idx="8094">
                  <c:v>-4.887696</c:v>
                </c:pt>
                <c:pt idx="8095">
                  <c:v>-4.8862259999999997</c:v>
                </c:pt>
                <c:pt idx="8096">
                  <c:v>-4.8851529999999999</c:v>
                </c:pt>
                <c:pt idx="8097">
                  <c:v>-4.884131</c:v>
                </c:pt>
                <c:pt idx="8098">
                  <c:v>-4.8834809999999997</c:v>
                </c:pt>
                <c:pt idx="8099">
                  <c:v>-4.8829799999999999</c:v>
                </c:pt>
                <c:pt idx="8100">
                  <c:v>-4.881481</c:v>
                </c:pt>
                <c:pt idx="8101">
                  <c:v>-4.8810409999999997</c:v>
                </c:pt>
                <c:pt idx="8102">
                  <c:v>-4.8802560000000001</c:v>
                </c:pt>
                <c:pt idx="8103">
                  <c:v>-4.8804400000000001</c:v>
                </c:pt>
                <c:pt idx="8104">
                  <c:v>-4.8804559999999997</c:v>
                </c:pt>
                <c:pt idx="8105">
                  <c:v>-4.8799299999999999</c:v>
                </c:pt>
                <c:pt idx="8106">
                  <c:v>-4.8791669999999998</c:v>
                </c:pt>
                <c:pt idx="8107">
                  <c:v>-4.8789009999999999</c:v>
                </c:pt>
                <c:pt idx="8108">
                  <c:v>-4.8788049999999998</c:v>
                </c:pt>
                <c:pt idx="8109">
                  <c:v>-4.8786949999999996</c:v>
                </c:pt>
                <c:pt idx="8110">
                  <c:v>-4.878196</c:v>
                </c:pt>
                <c:pt idx="8111">
                  <c:v>-4.877866</c:v>
                </c:pt>
                <c:pt idx="8112">
                  <c:v>-4.8782199999999998</c:v>
                </c:pt>
                <c:pt idx="8113">
                  <c:v>-4.8778839999999999</c:v>
                </c:pt>
                <c:pt idx="8114">
                  <c:v>-4.8779110000000001</c:v>
                </c:pt>
                <c:pt idx="8115">
                  <c:v>-4.8780729999999997</c:v>
                </c:pt>
                <c:pt idx="8116">
                  <c:v>-4.8790089999999999</c:v>
                </c:pt>
                <c:pt idx="8117">
                  <c:v>-4.8793090000000001</c:v>
                </c:pt>
                <c:pt idx="8118">
                  <c:v>-4.8798510000000004</c:v>
                </c:pt>
                <c:pt idx="8119">
                  <c:v>-4.8799219999999996</c:v>
                </c:pt>
                <c:pt idx="8120">
                  <c:v>-4.8800559999999997</c:v>
                </c:pt>
                <c:pt idx="8121">
                  <c:v>-4.8804499999999997</c:v>
                </c:pt>
                <c:pt idx="8122">
                  <c:v>-4.8800330000000001</c:v>
                </c:pt>
                <c:pt idx="8123">
                  <c:v>-4.8806159999999998</c:v>
                </c:pt>
                <c:pt idx="8124">
                  <c:v>-4.8811429999999998</c:v>
                </c:pt>
                <c:pt idx="8125">
                  <c:v>-4.8814919999999997</c:v>
                </c:pt>
                <c:pt idx="8126">
                  <c:v>-4.8816230000000003</c:v>
                </c:pt>
                <c:pt idx="8127">
                  <c:v>-4.8808809999999996</c:v>
                </c:pt>
                <c:pt idx="8128">
                  <c:v>-4.88042</c:v>
                </c:pt>
                <c:pt idx="8129">
                  <c:v>-4.8809800000000001</c:v>
                </c:pt>
                <c:pt idx="8130">
                  <c:v>-4.8799200000000003</c:v>
                </c:pt>
                <c:pt idx="8131">
                  <c:v>-4.8793879999999996</c:v>
                </c:pt>
                <c:pt idx="8132">
                  <c:v>-4.8795580000000003</c:v>
                </c:pt>
                <c:pt idx="8133">
                  <c:v>-4.8788150000000003</c:v>
                </c:pt>
                <c:pt idx="8134">
                  <c:v>-4.8793300000000004</c:v>
                </c:pt>
                <c:pt idx="8135">
                  <c:v>-4.8786829999999997</c:v>
                </c:pt>
                <c:pt idx="8136">
                  <c:v>-4.8792439999999999</c:v>
                </c:pt>
                <c:pt idx="8137">
                  <c:v>-4.8804819999999998</c:v>
                </c:pt>
                <c:pt idx="8138">
                  <c:v>-4.8812639999999998</c:v>
                </c:pt>
                <c:pt idx="8139">
                  <c:v>-4.8814029999999997</c:v>
                </c:pt>
                <c:pt idx="8140">
                  <c:v>-4.8819629999999998</c:v>
                </c:pt>
                <c:pt idx="8141">
                  <c:v>-4.8827170000000004</c:v>
                </c:pt>
                <c:pt idx="8142">
                  <c:v>-4.8829859999999998</c:v>
                </c:pt>
                <c:pt idx="8143">
                  <c:v>-4.8830080000000002</c:v>
                </c:pt>
                <c:pt idx="8144">
                  <c:v>-4.8828849999999999</c:v>
                </c:pt>
                <c:pt idx="8145">
                  <c:v>-4.8833140000000004</c:v>
                </c:pt>
                <c:pt idx="8146">
                  <c:v>-4.883826</c:v>
                </c:pt>
                <c:pt idx="8147">
                  <c:v>-4.8838860000000004</c:v>
                </c:pt>
                <c:pt idx="8148">
                  <c:v>-4.8837840000000003</c:v>
                </c:pt>
                <c:pt idx="8149">
                  <c:v>-4.883006</c:v>
                </c:pt>
                <c:pt idx="8150">
                  <c:v>-4.8826080000000003</c:v>
                </c:pt>
                <c:pt idx="8151">
                  <c:v>-4.8830479999999996</c:v>
                </c:pt>
                <c:pt idx="8152">
                  <c:v>-4.8835059999999997</c:v>
                </c:pt>
                <c:pt idx="8153">
                  <c:v>-4.8837000000000002</c:v>
                </c:pt>
                <c:pt idx="8154">
                  <c:v>-4.8840159999999999</c:v>
                </c:pt>
                <c:pt idx="8155">
                  <c:v>-4.8844560000000001</c:v>
                </c:pt>
                <c:pt idx="8156">
                  <c:v>-4.885148</c:v>
                </c:pt>
                <c:pt idx="8157">
                  <c:v>-4.885408</c:v>
                </c:pt>
                <c:pt idx="8158">
                  <c:v>-4.885446</c:v>
                </c:pt>
                <c:pt idx="8159">
                  <c:v>-4.88483</c:v>
                </c:pt>
                <c:pt idx="8160">
                  <c:v>-4.8840009999999996</c:v>
                </c:pt>
                <c:pt idx="8161">
                  <c:v>-4.8835769999999998</c:v>
                </c:pt>
                <c:pt idx="8162">
                  <c:v>-4.8831709999999999</c:v>
                </c:pt>
                <c:pt idx="8163">
                  <c:v>-4.8823049999999997</c:v>
                </c:pt>
                <c:pt idx="8164">
                  <c:v>-4.8819369999999997</c:v>
                </c:pt>
                <c:pt idx="8165">
                  <c:v>-4.8810120000000001</c:v>
                </c:pt>
                <c:pt idx="8166">
                  <c:v>-4.8798680000000001</c:v>
                </c:pt>
                <c:pt idx="8167">
                  <c:v>-4.8797579999999998</c:v>
                </c:pt>
                <c:pt idx="8168">
                  <c:v>-4.8796910000000002</c:v>
                </c:pt>
                <c:pt idx="8169">
                  <c:v>-4.8793249999999997</c:v>
                </c:pt>
                <c:pt idx="8170">
                  <c:v>-4.8787440000000002</c:v>
                </c:pt>
                <c:pt idx="8171">
                  <c:v>-4.8779880000000002</c:v>
                </c:pt>
                <c:pt idx="8172">
                  <c:v>-4.8781879999999997</c:v>
                </c:pt>
                <c:pt idx="8173">
                  <c:v>-4.8783050000000001</c:v>
                </c:pt>
                <c:pt idx="8174">
                  <c:v>-4.8781270000000001</c:v>
                </c:pt>
                <c:pt idx="8175">
                  <c:v>-4.8777109999999997</c:v>
                </c:pt>
                <c:pt idx="8176">
                  <c:v>-4.8767389999999997</c:v>
                </c:pt>
                <c:pt idx="8177">
                  <c:v>-4.8763639999999997</c:v>
                </c:pt>
                <c:pt idx="8178">
                  <c:v>-4.876455</c:v>
                </c:pt>
                <c:pt idx="8179">
                  <c:v>-4.8762759999999998</c:v>
                </c:pt>
                <c:pt idx="8180">
                  <c:v>-4.8765070000000001</c:v>
                </c:pt>
                <c:pt idx="8181">
                  <c:v>-4.8768140000000004</c:v>
                </c:pt>
                <c:pt idx="8182">
                  <c:v>-4.8770910000000001</c:v>
                </c:pt>
                <c:pt idx="8183">
                  <c:v>-4.877815</c:v>
                </c:pt>
                <c:pt idx="8184">
                  <c:v>-4.8780520000000003</c:v>
                </c:pt>
                <c:pt idx="8185">
                  <c:v>-4.8783789999999998</c:v>
                </c:pt>
                <c:pt idx="8186">
                  <c:v>-4.8778709999999998</c:v>
                </c:pt>
                <c:pt idx="8187">
                  <c:v>-4.8770020000000001</c:v>
                </c:pt>
                <c:pt idx="8188">
                  <c:v>-4.8766249999999998</c:v>
                </c:pt>
                <c:pt idx="8189">
                  <c:v>-4.8770290000000003</c:v>
                </c:pt>
                <c:pt idx="8190">
                  <c:v>-4.8775599999999999</c:v>
                </c:pt>
                <c:pt idx="8191">
                  <c:v>-4.8771760000000004</c:v>
                </c:pt>
                <c:pt idx="8192">
                  <c:v>-4.8765609999999997</c:v>
                </c:pt>
                <c:pt idx="8193">
                  <c:v>-4.8759249999999996</c:v>
                </c:pt>
                <c:pt idx="8194">
                  <c:v>-4.8759709999999998</c:v>
                </c:pt>
                <c:pt idx="8195">
                  <c:v>-4.875909</c:v>
                </c:pt>
                <c:pt idx="8196">
                  <c:v>-4.875375</c:v>
                </c:pt>
                <c:pt idx="8197">
                  <c:v>-4.8750309999999999</c:v>
                </c:pt>
                <c:pt idx="8198">
                  <c:v>-4.8748319999999996</c:v>
                </c:pt>
                <c:pt idx="8199">
                  <c:v>-4.8752009999999997</c:v>
                </c:pt>
                <c:pt idx="8200">
                  <c:v>-4.8755290000000002</c:v>
                </c:pt>
                <c:pt idx="8201">
                  <c:v>-4.8746910000000003</c:v>
                </c:pt>
                <c:pt idx="8202">
                  <c:v>-4.8733950000000004</c:v>
                </c:pt>
                <c:pt idx="8203">
                  <c:v>-4.8728660000000001</c:v>
                </c:pt>
                <c:pt idx="8204">
                  <c:v>-4.8723580000000002</c:v>
                </c:pt>
                <c:pt idx="8205">
                  <c:v>-4.8712119999999999</c:v>
                </c:pt>
                <c:pt idx="8206">
                  <c:v>-4.8705660000000002</c:v>
                </c:pt>
                <c:pt idx="8207">
                  <c:v>-4.8701939999999997</c:v>
                </c:pt>
                <c:pt idx="8208">
                  <c:v>-4.8704499999999999</c:v>
                </c:pt>
                <c:pt idx="8209">
                  <c:v>-4.8705270000000001</c:v>
                </c:pt>
                <c:pt idx="8210">
                  <c:v>-4.8703950000000003</c:v>
                </c:pt>
                <c:pt idx="8211">
                  <c:v>-4.8707330000000004</c:v>
                </c:pt>
                <c:pt idx="8212">
                  <c:v>-4.8715190000000002</c:v>
                </c:pt>
                <c:pt idx="8213">
                  <c:v>-4.8725959999999997</c:v>
                </c:pt>
                <c:pt idx="8214">
                  <c:v>-4.8735039999999996</c:v>
                </c:pt>
                <c:pt idx="8215">
                  <c:v>-4.8742590000000003</c:v>
                </c:pt>
                <c:pt idx="8216">
                  <c:v>-4.8759899999999998</c:v>
                </c:pt>
                <c:pt idx="8217">
                  <c:v>-4.8762150000000002</c:v>
                </c:pt>
                <c:pt idx="8218">
                  <c:v>-4.8764060000000002</c:v>
                </c:pt>
                <c:pt idx="8219">
                  <c:v>-4.8771969999999998</c:v>
                </c:pt>
                <c:pt idx="8220">
                  <c:v>-4.877999</c:v>
                </c:pt>
                <c:pt idx="8221">
                  <c:v>-4.8788900000000002</c:v>
                </c:pt>
                <c:pt idx="8222">
                  <c:v>-4.8795789999999997</c:v>
                </c:pt>
                <c:pt idx="8223">
                  <c:v>-4.8800499999999998</c:v>
                </c:pt>
                <c:pt idx="8224">
                  <c:v>-4.8808860000000003</c:v>
                </c:pt>
                <c:pt idx="8225">
                  <c:v>-4.8818960000000002</c:v>
                </c:pt>
                <c:pt idx="8226">
                  <c:v>-4.8829599999999997</c:v>
                </c:pt>
                <c:pt idx="8227">
                  <c:v>-4.8839759999999997</c:v>
                </c:pt>
                <c:pt idx="8228">
                  <c:v>-4.8846270000000001</c:v>
                </c:pt>
                <c:pt idx="8229">
                  <c:v>-4.884906</c:v>
                </c:pt>
                <c:pt idx="8230">
                  <c:v>-4.8846530000000001</c:v>
                </c:pt>
                <c:pt idx="8231">
                  <c:v>-4.8845590000000003</c:v>
                </c:pt>
                <c:pt idx="8232">
                  <c:v>-4.8848219999999998</c:v>
                </c:pt>
                <c:pt idx="8233">
                  <c:v>-4.8846319999999999</c:v>
                </c:pt>
                <c:pt idx="8234">
                  <c:v>-4.8840459999999997</c:v>
                </c:pt>
                <c:pt idx="8235">
                  <c:v>-4.8842970000000001</c:v>
                </c:pt>
                <c:pt idx="8236">
                  <c:v>-4.885364</c:v>
                </c:pt>
                <c:pt idx="8237">
                  <c:v>-4.8863430000000001</c:v>
                </c:pt>
                <c:pt idx="8238">
                  <c:v>-4.8861650000000001</c:v>
                </c:pt>
                <c:pt idx="8239">
                  <c:v>-4.8865530000000001</c:v>
                </c:pt>
                <c:pt idx="8240">
                  <c:v>-4.886406</c:v>
                </c:pt>
                <c:pt idx="8241">
                  <c:v>-4.8864850000000004</c:v>
                </c:pt>
                <c:pt idx="8242">
                  <c:v>-4.8868640000000001</c:v>
                </c:pt>
                <c:pt idx="8243">
                  <c:v>-4.8872770000000001</c:v>
                </c:pt>
                <c:pt idx="8244">
                  <c:v>-4.8875570000000002</c:v>
                </c:pt>
                <c:pt idx="8245">
                  <c:v>-4.8878310000000003</c:v>
                </c:pt>
                <c:pt idx="8246">
                  <c:v>-4.8878259999999996</c:v>
                </c:pt>
                <c:pt idx="8247">
                  <c:v>-4.887632</c:v>
                </c:pt>
                <c:pt idx="8248">
                  <c:v>-4.8875989999999998</c:v>
                </c:pt>
                <c:pt idx="8249">
                  <c:v>-4.8872150000000003</c:v>
                </c:pt>
                <c:pt idx="8250">
                  <c:v>-4.8869069999999999</c:v>
                </c:pt>
                <c:pt idx="8251">
                  <c:v>-4.8875989999999998</c:v>
                </c:pt>
                <c:pt idx="8252">
                  <c:v>-4.8894140000000004</c:v>
                </c:pt>
                <c:pt idx="8253">
                  <c:v>-4.8907059999999998</c:v>
                </c:pt>
                <c:pt idx="8254">
                  <c:v>-4.8916839999999997</c:v>
                </c:pt>
                <c:pt idx="8255">
                  <c:v>-4.892531</c:v>
                </c:pt>
                <c:pt idx="8256">
                  <c:v>-4.8929720000000003</c:v>
                </c:pt>
                <c:pt idx="8257">
                  <c:v>-4.8929919999999996</c:v>
                </c:pt>
                <c:pt idx="8258">
                  <c:v>-4.8930319999999998</c:v>
                </c:pt>
                <c:pt idx="8259">
                  <c:v>-4.8934350000000002</c:v>
                </c:pt>
                <c:pt idx="8260">
                  <c:v>-4.8942810000000003</c:v>
                </c:pt>
                <c:pt idx="8261">
                  <c:v>-4.8949259999999999</c:v>
                </c:pt>
                <c:pt idx="8262">
                  <c:v>-4.8948239999999998</c:v>
                </c:pt>
                <c:pt idx="8263">
                  <c:v>-4.8946230000000002</c:v>
                </c:pt>
                <c:pt idx="8264">
                  <c:v>-4.8951120000000001</c:v>
                </c:pt>
                <c:pt idx="8265">
                  <c:v>-4.8950399999999998</c:v>
                </c:pt>
                <c:pt idx="8266">
                  <c:v>-4.8945610000000004</c:v>
                </c:pt>
                <c:pt idx="8267">
                  <c:v>-4.8943669999999999</c:v>
                </c:pt>
                <c:pt idx="8268">
                  <c:v>-4.8941290000000004</c:v>
                </c:pt>
                <c:pt idx="8269">
                  <c:v>-4.8938930000000003</c:v>
                </c:pt>
                <c:pt idx="8270">
                  <c:v>-4.8938810000000004</c:v>
                </c:pt>
                <c:pt idx="8271">
                  <c:v>-4.893122</c:v>
                </c:pt>
                <c:pt idx="8272">
                  <c:v>-4.8925299999999998</c:v>
                </c:pt>
                <c:pt idx="8273">
                  <c:v>-4.8917780000000004</c:v>
                </c:pt>
                <c:pt idx="8274">
                  <c:v>-4.8921570000000001</c:v>
                </c:pt>
                <c:pt idx="8275">
                  <c:v>-4.8911379999999998</c:v>
                </c:pt>
                <c:pt idx="8276">
                  <c:v>-4.8901979999999998</c:v>
                </c:pt>
                <c:pt idx="8277">
                  <c:v>-4.8895759999999999</c:v>
                </c:pt>
                <c:pt idx="8278">
                  <c:v>-4.8880379999999999</c:v>
                </c:pt>
                <c:pt idx="8279">
                  <c:v>-4.8877810000000004</c:v>
                </c:pt>
                <c:pt idx="8280">
                  <c:v>-4.8883580000000002</c:v>
                </c:pt>
                <c:pt idx="8281">
                  <c:v>-4.8884449999999999</c:v>
                </c:pt>
                <c:pt idx="8282">
                  <c:v>-4.8882560000000002</c:v>
                </c:pt>
                <c:pt idx="8283">
                  <c:v>-4.8881779999999999</c:v>
                </c:pt>
                <c:pt idx="8284">
                  <c:v>-4.8883809999999999</c:v>
                </c:pt>
                <c:pt idx="8285">
                  <c:v>-4.8884350000000003</c:v>
                </c:pt>
                <c:pt idx="8286">
                  <c:v>-4.8879929999999998</c:v>
                </c:pt>
                <c:pt idx="8287">
                  <c:v>-4.8878769999999996</c:v>
                </c:pt>
                <c:pt idx="8288">
                  <c:v>-4.8882729999999999</c:v>
                </c:pt>
                <c:pt idx="8289">
                  <c:v>-4.8874420000000001</c:v>
                </c:pt>
                <c:pt idx="8290">
                  <c:v>-4.8869160000000003</c:v>
                </c:pt>
                <c:pt idx="8291">
                  <c:v>-4.8863430000000001</c:v>
                </c:pt>
                <c:pt idx="8292">
                  <c:v>-4.8866519999999998</c:v>
                </c:pt>
                <c:pt idx="8293">
                  <c:v>-4.8861879999999998</c:v>
                </c:pt>
                <c:pt idx="8294">
                  <c:v>-4.8864000000000001</c:v>
                </c:pt>
                <c:pt idx="8295">
                  <c:v>-4.8863960000000004</c:v>
                </c:pt>
                <c:pt idx="8296">
                  <c:v>-4.8865100000000004</c:v>
                </c:pt>
                <c:pt idx="8297">
                  <c:v>-4.8873470000000001</c:v>
                </c:pt>
                <c:pt idx="8298">
                  <c:v>-4.8877980000000001</c:v>
                </c:pt>
                <c:pt idx="8299">
                  <c:v>-4.888312</c:v>
                </c:pt>
                <c:pt idx="8300">
                  <c:v>-4.8896439999999997</c:v>
                </c:pt>
                <c:pt idx="8301">
                  <c:v>-4.890282</c:v>
                </c:pt>
                <c:pt idx="8302">
                  <c:v>-4.8902910000000004</c:v>
                </c:pt>
                <c:pt idx="8303">
                  <c:v>-4.8900199999999998</c:v>
                </c:pt>
                <c:pt idx="8304">
                  <c:v>-4.8888540000000003</c:v>
                </c:pt>
                <c:pt idx="8305">
                  <c:v>-4.8883859999999997</c:v>
                </c:pt>
                <c:pt idx="8306">
                  <c:v>-4.8884809999999996</c:v>
                </c:pt>
                <c:pt idx="8307">
                  <c:v>-4.888763</c:v>
                </c:pt>
                <c:pt idx="8308">
                  <c:v>-4.8888439999999997</c:v>
                </c:pt>
                <c:pt idx="8309">
                  <c:v>-4.8886950000000002</c:v>
                </c:pt>
                <c:pt idx="8310">
                  <c:v>-4.8886180000000001</c:v>
                </c:pt>
                <c:pt idx="8311">
                  <c:v>-4.8886079999999996</c:v>
                </c:pt>
                <c:pt idx="8312">
                  <c:v>-4.8878880000000002</c:v>
                </c:pt>
                <c:pt idx="8313">
                  <c:v>-4.8874120000000003</c:v>
                </c:pt>
                <c:pt idx="8314">
                  <c:v>-4.886425</c:v>
                </c:pt>
                <c:pt idx="8315">
                  <c:v>-4.8865999999999996</c:v>
                </c:pt>
                <c:pt idx="8316">
                  <c:v>-4.8860720000000004</c:v>
                </c:pt>
                <c:pt idx="8317">
                  <c:v>-4.8852979999999997</c:v>
                </c:pt>
                <c:pt idx="8318">
                  <c:v>-4.8852310000000001</c:v>
                </c:pt>
                <c:pt idx="8319">
                  <c:v>-4.8852659999999997</c:v>
                </c:pt>
                <c:pt idx="8320">
                  <c:v>-4.8850559999999996</c:v>
                </c:pt>
                <c:pt idx="8321">
                  <c:v>-4.8854199999999999</c:v>
                </c:pt>
                <c:pt idx="8322">
                  <c:v>-4.8860299999999999</c:v>
                </c:pt>
                <c:pt idx="8323">
                  <c:v>-4.8867450000000003</c:v>
                </c:pt>
                <c:pt idx="8324">
                  <c:v>-4.8861749999999997</c:v>
                </c:pt>
                <c:pt idx="8325">
                  <c:v>-4.8862050000000004</c:v>
                </c:pt>
                <c:pt idx="8326">
                  <c:v>-4.8866680000000002</c:v>
                </c:pt>
                <c:pt idx="8327">
                  <c:v>-4.8875279999999997</c:v>
                </c:pt>
                <c:pt idx="8328">
                  <c:v>-4.8880410000000003</c:v>
                </c:pt>
                <c:pt idx="8329">
                  <c:v>-4.8872179999999998</c:v>
                </c:pt>
                <c:pt idx="8330">
                  <c:v>-4.8864179999999999</c:v>
                </c:pt>
                <c:pt idx="8331">
                  <c:v>-4.886304</c:v>
                </c:pt>
                <c:pt idx="8332">
                  <c:v>-4.8863979999999998</c:v>
                </c:pt>
                <c:pt idx="8333">
                  <c:v>-4.8863539999999999</c:v>
                </c:pt>
                <c:pt idx="8334">
                  <c:v>-4.8866149999999999</c:v>
                </c:pt>
                <c:pt idx="8335">
                  <c:v>-4.886393</c:v>
                </c:pt>
                <c:pt idx="8336">
                  <c:v>-4.8854639999999998</c:v>
                </c:pt>
                <c:pt idx="8337">
                  <c:v>-4.8842569999999998</c:v>
                </c:pt>
                <c:pt idx="8338">
                  <c:v>-4.8845650000000003</c:v>
                </c:pt>
                <c:pt idx="8339">
                  <c:v>-4.884925</c:v>
                </c:pt>
                <c:pt idx="8340">
                  <c:v>-4.8851779999999998</c:v>
                </c:pt>
                <c:pt idx="8341">
                  <c:v>-4.8846910000000001</c:v>
                </c:pt>
                <c:pt idx="8342">
                  <c:v>-4.8842350000000003</c:v>
                </c:pt>
                <c:pt idx="8343">
                  <c:v>-4.8838689999999998</c:v>
                </c:pt>
                <c:pt idx="8344">
                  <c:v>-4.8842179999999997</c:v>
                </c:pt>
                <c:pt idx="8345">
                  <c:v>-4.8846910000000001</c:v>
                </c:pt>
                <c:pt idx="8346">
                  <c:v>-4.8849590000000003</c:v>
                </c:pt>
                <c:pt idx="8347">
                  <c:v>-4.8845739999999997</c:v>
                </c:pt>
                <c:pt idx="8348">
                  <c:v>-4.8841340000000004</c:v>
                </c:pt>
                <c:pt idx="8349">
                  <c:v>-4.8839579999999998</c:v>
                </c:pt>
                <c:pt idx="8350">
                  <c:v>-4.8828839999999998</c:v>
                </c:pt>
                <c:pt idx="8351">
                  <c:v>-4.8821469999999998</c:v>
                </c:pt>
                <c:pt idx="8352">
                  <c:v>-4.8815920000000004</c:v>
                </c:pt>
                <c:pt idx="8353">
                  <c:v>-4.880579</c:v>
                </c:pt>
                <c:pt idx="8354">
                  <c:v>-4.880503</c:v>
                </c:pt>
                <c:pt idx="8355">
                  <c:v>-4.8802060000000003</c:v>
                </c:pt>
                <c:pt idx="8356">
                  <c:v>-4.8794110000000002</c:v>
                </c:pt>
                <c:pt idx="8357">
                  <c:v>-4.8795019999999996</c:v>
                </c:pt>
                <c:pt idx="8358">
                  <c:v>-4.8798500000000002</c:v>
                </c:pt>
                <c:pt idx="8359">
                  <c:v>-4.8796850000000003</c:v>
                </c:pt>
                <c:pt idx="8360">
                  <c:v>-4.8790889999999996</c:v>
                </c:pt>
                <c:pt idx="8361">
                  <c:v>-4.8788580000000001</c:v>
                </c:pt>
                <c:pt idx="8362">
                  <c:v>-4.8797300000000003</c:v>
                </c:pt>
                <c:pt idx="8363">
                  <c:v>-4.8812689999999996</c:v>
                </c:pt>
                <c:pt idx="8364">
                  <c:v>-4.8816360000000003</c:v>
                </c:pt>
                <c:pt idx="8365">
                  <c:v>-4.8810789999999997</c:v>
                </c:pt>
                <c:pt idx="8366">
                  <c:v>-4.8807850000000004</c:v>
                </c:pt>
                <c:pt idx="8367">
                  <c:v>-4.8817019999999998</c:v>
                </c:pt>
                <c:pt idx="8368">
                  <c:v>-4.8825430000000001</c:v>
                </c:pt>
                <c:pt idx="8369">
                  <c:v>-4.8820670000000002</c:v>
                </c:pt>
                <c:pt idx="8370">
                  <c:v>-4.8825159999999999</c:v>
                </c:pt>
                <c:pt idx="8371">
                  <c:v>-4.8829770000000003</c:v>
                </c:pt>
                <c:pt idx="8372">
                  <c:v>-4.8835230000000003</c:v>
                </c:pt>
                <c:pt idx="8373">
                  <c:v>-4.8833529999999996</c:v>
                </c:pt>
                <c:pt idx="8374">
                  <c:v>-4.8839800000000002</c:v>
                </c:pt>
                <c:pt idx="8375">
                  <c:v>-4.8842819999999998</c:v>
                </c:pt>
                <c:pt idx="8376">
                  <c:v>-4.8840320000000004</c:v>
                </c:pt>
                <c:pt idx="8377">
                  <c:v>-4.8839439999999996</c:v>
                </c:pt>
                <c:pt idx="8378">
                  <c:v>-4.8848190000000002</c:v>
                </c:pt>
                <c:pt idx="8379">
                  <c:v>-4.8862379999999996</c:v>
                </c:pt>
                <c:pt idx="8380">
                  <c:v>-4.8873199999999999</c:v>
                </c:pt>
                <c:pt idx="8381">
                  <c:v>-4.8876249999999999</c:v>
                </c:pt>
                <c:pt idx="8382">
                  <c:v>-4.8876439999999999</c:v>
                </c:pt>
                <c:pt idx="8383">
                  <c:v>-4.8871599999999997</c:v>
                </c:pt>
                <c:pt idx="8384">
                  <c:v>-4.886984</c:v>
                </c:pt>
                <c:pt idx="8385">
                  <c:v>-4.8863320000000003</c:v>
                </c:pt>
                <c:pt idx="8386">
                  <c:v>-4.8864559999999999</c:v>
                </c:pt>
                <c:pt idx="8387">
                  <c:v>-4.886584</c:v>
                </c:pt>
                <c:pt idx="8388">
                  <c:v>-4.8860270000000003</c:v>
                </c:pt>
                <c:pt idx="8389">
                  <c:v>-4.8857980000000003</c:v>
                </c:pt>
                <c:pt idx="8390">
                  <c:v>-4.8853910000000003</c:v>
                </c:pt>
                <c:pt idx="8391">
                  <c:v>-4.8858449999999998</c:v>
                </c:pt>
                <c:pt idx="8392">
                  <c:v>-4.8863640000000004</c:v>
                </c:pt>
                <c:pt idx="8393">
                  <c:v>-4.8863050000000001</c:v>
                </c:pt>
                <c:pt idx="8394">
                  <c:v>-4.8861470000000002</c:v>
                </c:pt>
                <c:pt idx="8395">
                  <c:v>-4.8862350000000001</c:v>
                </c:pt>
                <c:pt idx="8396">
                  <c:v>-4.8857980000000003</c:v>
                </c:pt>
                <c:pt idx="8397">
                  <c:v>-4.8860109999999999</c:v>
                </c:pt>
                <c:pt idx="8398">
                  <c:v>-4.8860590000000004</c:v>
                </c:pt>
                <c:pt idx="8399">
                  <c:v>-4.8858969999999999</c:v>
                </c:pt>
                <c:pt idx="8400">
                  <c:v>-4.8860799999999998</c:v>
                </c:pt>
                <c:pt idx="8401">
                  <c:v>-4.8864720000000004</c:v>
                </c:pt>
                <c:pt idx="8402">
                  <c:v>-4.8864700000000001</c:v>
                </c:pt>
                <c:pt idx="8403">
                  <c:v>-4.8867279999999997</c:v>
                </c:pt>
                <c:pt idx="8404">
                  <c:v>-4.8876249999999999</c:v>
                </c:pt>
                <c:pt idx="8405">
                  <c:v>-4.888433</c:v>
                </c:pt>
                <c:pt idx="8406">
                  <c:v>-4.8894890000000002</c:v>
                </c:pt>
                <c:pt idx="8407">
                  <c:v>-4.8897079999999997</c:v>
                </c:pt>
                <c:pt idx="8408">
                  <c:v>-4.8891340000000003</c:v>
                </c:pt>
                <c:pt idx="8409">
                  <c:v>-4.8898640000000002</c:v>
                </c:pt>
                <c:pt idx="8410">
                  <c:v>-4.8903930000000004</c:v>
                </c:pt>
                <c:pt idx="8411">
                  <c:v>-4.890574</c:v>
                </c:pt>
                <c:pt idx="8412">
                  <c:v>-4.8902539999999997</c:v>
                </c:pt>
                <c:pt idx="8413">
                  <c:v>-4.889894</c:v>
                </c:pt>
                <c:pt idx="8414">
                  <c:v>-4.8896389999999998</c:v>
                </c:pt>
                <c:pt idx="8415">
                  <c:v>-4.8897089999999999</c:v>
                </c:pt>
                <c:pt idx="8416">
                  <c:v>-4.8896769999999998</c:v>
                </c:pt>
                <c:pt idx="8417">
                  <c:v>-4.8897019999999998</c:v>
                </c:pt>
                <c:pt idx="8418">
                  <c:v>-4.8894690000000001</c:v>
                </c:pt>
                <c:pt idx="8419">
                  <c:v>-4.8900379999999997</c:v>
                </c:pt>
                <c:pt idx="8420">
                  <c:v>-4.8897250000000003</c:v>
                </c:pt>
                <c:pt idx="8421">
                  <c:v>-4.8894960000000003</c:v>
                </c:pt>
                <c:pt idx="8422">
                  <c:v>-4.8893800000000001</c:v>
                </c:pt>
                <c:pt idx="8423">
                  <c:v>-4.8893069999999996</c:v>
                </c:pt>
                <c:pt idx="8424">
                  <c:v>-4.8883530000000004</c:v>
                </c:pt>
                <c:pt idx="8425">
                  <c:v>-4.8889420000000001</c:v>
                </c:pt>
                <c:pt idx="8426">
                  <c:v>-4.8881360000000003</c:v>
                </c:pt>
                <c:pt idx="8427">
                  <c:v>-4.8872850000000003</c:v>
                </c:pt>
                <c:pt idx="8428">
                  <c:v>-4.8856979999999997</c:v>
                </c:pt>
                <c:pt idx="8429">
                  <c:v>-4.8846170000000004</c:v>
                </c:pt>
                <c:pt idx="8430">
                  <c:v>-4.8847560000000003</c:v>
                </c:pt>
                <c:pt idx="8431">
                  <c:v>-4.8847360000000002</c:v>
                </c:pt>
                <c:pt idx="8432">
                  <c:v>-4.8848599999999998</c:v>
                </c:pt>
                <c:pt idx="8433">
                  <c:v>-4.8847079999999998</c:v>
                </c:pt>
                <c:pt idx="8434">
                  <c:v>-4.8850499999999997</c:v>
                </c:pt>
                <c:pt idx="8435">
                  <c:v>-4.88544</c:v>
                </c:pt>
                <c:pt idx="8436">
                  <c:v>-4.8861369999999997</c:v>
                </c:pt>
                <c:pt idx="8437">
                  <c:v>-4.8856320000000002</c:v>
                </c:pt>
                <c:pt idx="8438">
                  <c:v>-4.8857730000000004</c:v>
                </c:pt>
                <c:pt idx="8439">
                  <c:v>-4.8848520000000004</c:v>
                </c:pt>
                <c:pt idx="8440">
                  <c:v>-4.884741</c:v>
                </c:pt>
                <c:pt idx="8441">
                  <c:v>-4.8850660000000001</c:v>
                </c:pt>
                <c:pt idx="8442">
                  <c:v>-4.8840960000000004</c:v>
                </c:pt>
                <c:pt idx="8443">
                  <c:v>-4.883686</c:v>
                </c:pt>
                <c:pt idx="8444">
                  <c:v>-4.8834220000000004</c:v>
                </c:pt>
                <c:pt idx="8445">
                  <c:v>-4.8834660000000003</c:v>
                </c:pt>
                <c:pt idx="8446">
                  <c:v>-4.8846299999999996</c:v>
                </c:pt>
                <c:pt idx="8447">
                  <c:v>-4.8846309999999997</c:v>
                </c:pt>
                <c:pt idx="8448">
                  <c:v>-4.8856450000000002</c:v>
                </c:pt>
                <c:pt idx="8449">
                  <c:v>-4.8860960000000002</c:v>
                </c:pt>
                <c:pt idx="8450">
                  <c:v>-4.886177</c:v>
                </c:pt>
                <c:pt idx="8451">
                  <c:v>-4.8868710000000002</c:v>
                </c:pt>
                <c:pt idx="8452">
                  <c:v>-4.8862379999999996</c:v>
                </c:pt>
                <c:pt idx="8453">
                  <c:v>-4.8858819999999996</c:v>
                </c:pt>
                <c:pt idx="8454">
                  <c:v>-4.8857119999999998</c:v>
                </c:pt>
                <c:pt idx="8455">
                  <c:v>-4.8857119999999998</c:v>
                </c:pt>
                <c:pt idx="8456">
                  <c:v>-4.8857039999999996</c:v>
                </c:pt>
                <c:pt idx="8457">
                  <c:v>-4.8854170000000003</c:v>
                </c:pt>
                <c:pt idx="8458">
                  <c:v>-4.8852890000000002</c:v>
                </c:pt>
                <c:pt idx="8459">
                  <c:v>-4.8847639999999997</c:v>
                </c:pt>
                <c:pt idx="8460">
                  <c:v>-4.8852450000000003</c:v>
                </c:pt>
                <c:pt idx="8461">
                  <c:v>-4.8858220000000001</c:v>
                </c:pt>
                <c:pt idx="8462">
                  <c:v>-4.8869069999999999</c:v>
                </c:pt>
                <c:pt idx="8463">
                  <c:v>-4.8876419999999996</c:v>
                </c:pt>
                <c:pt idx="8464">
                  <c:v>-4.8884639999999999</c:v>
                </c:pt>
                <c:pt idx="8465">
                  <c:v>-4.88896</c:v>
                </c:pt>
                <c:pt idx="8466">
                  <c:v>-4.8895970000000002</c:v>
                </c:pt>
                <c:pt idx="8467">
                  <c:v>-4.8899429999999997</c:v>
                </c:pt>
                <c:pt idx="8468">
                  <c:v>-4.8895749999999998</c:v>
                </c:pt>
                <c:pt idx="8469">
                  <c:v>-4.8884359999999996</c:v>
                </c:pt>
                <c:pt idx="8470">
                  <c:v>-4.8888100000000003</c:v>
                </c:pt>
                <c:pt idx="8471">
                  <c:v>-4.8893890000000004</c:v>
                </c:pt>
                <c:pt idx="8472">
                  <c:v>-4.8890039999999999</c:v>
                </c:pt>
                <c:pt idx="8473">
                  <c:v>-4.8882019999999997</c:v>
                </c:pt>
                <c:pt idx="8474">
                  <c:v>-4.8884420000000004</c:v>
                </c:pt>
                <c:pt idx="8475">
                  <c:v>-4.8883010000000002</c:v>
                </c:pt>
                <c:pt idx="8476">
                  <c:v>-4.8893300000000002</c:v>
                </c:pt>
                <c:pt idx="8477">
                  <c:v>-4.890625</c:v>
                </c:pt>
                <c:pt idx="8478">
                  <c:v>-4.8918080000000002</c:v>
                </c:pt>
                <c:pt idx="8479">
                  <c:v>-4.8935240000000002</c:v>
                </c:pt>
                <c:pt idx="8480">
                  <c:v>-4.8937530000000002</c:v>
                </c:pt>
                <c:pt idx="8481">
                  <c:v>-4.8934540000000002</c:v>
                </c:pt>
                <c:pt idx="8482">
                  <c:v>-4.8940400000000004</c:v>
                </c:pt>
                <c:pt idx="8483">
                  <c:v>-4.8944260000000002</c:v>
                </c:pt>
                <c:pt idx="8484">
                  <c:v>-4.8943070000000004</c:v>
                </c:pt>
                <c:pt idx="8485">
                  <c:v>-4.8948919999999996</c:v>
                </c:pt>
                <c:pt idx="8486">
                  <c:v>-4.8955080000000004</c:v>
                </c:pt>
                <c:pt idx="8487">
                  <c:v>-4.8959010000000003</c:v>
                </c:pt>
                <c:pt idx="8488">
                  <c:v>-4.896541</c:v>
                </c:pt>
                <c:pt idx="8489">
                  <c:v>-4.8978429999999999</c:v>
                </c:pt>
                <c:pt idx="8490">
                  <c:v>-4.8986989999999997</c:v>
                </c:pt>
                <c:pt idx="8491">
                  <c:v>-4.8986770000000002</c:v>
                </c:pt>
                <c:pt idx="8492">
                  <c:v>-4.8998049999999997</c:v>
                </c:pt>
                <c:pt idx="8493">
                  <c:v>-4.9012359999999999</c:v>
                </c:pt>
                <c:pt idx="8494">
                  <c:v>-4.9017109999999997</c:v>
                </c:pt>
                <c:pt idx="8495">
                  <c:v>-4.901421</c:v>
                </c:pt>
                <c:pt idx="8496">
                  <c:v>-4.9007529999999999</c:v>
                </c:pt>
                <c:pt idx="8497">
                  <c:v>-4.9014769999999999</c:v>
                </c:pt>
                <c:pt idx="8498">
                  <c:v>-4.9016799999999998</c:v>
                </c:pt>
                <c:pt idx="8499">
                  <c:v>-4.9021400000000002</c:v>
                </c:pt>
                <c:pt idx="8500">
                  <c:v>-4.9028099999999997</c:v>
                </c:pt>
                <c:pt idx="8501">
                  <c:v>-4.9030889999999996</c:v>
                </c:pt>
                <c:pt idx="8502">
                  <c:v>-4.9037170000000003</c:v>
                </c:pt>
                <c:pt idx="8503">
                  <c:v>-4.9044559999999997</c:v>
                </c:pt>
                <c:pt idx="8504">
                  <c:v>-4.9043659999999996</c:v>
                </c:pt>
                <c:pt idx="8505">
                  <c:v>-4.9048530000000001</c:v>
                </c:pt>
                <c:pt idx="8506">
                  <c:v>-4.904407</c:v>
                </c:pt>
                <c:pt idx="8507">
                  <c:v>-4.904439</c:v>
                </c:pt>
                <c:pt idx="8508">
                  <c:v>-4.9043419999999998</c:v>
                </c:pt>
                <c:pt idx="8509">
                  <c:v>-4.9043299999999999</c:v>
                </c:pt>
                <c:pt idx="8510">
                  <c:v>-4.9047840000000003</c:v>
                </c:pt>
                <c:pt idx="8511">
                  <c:v>-4.9042300000000001</c:v>
                </c:pt>
                <c:pt idx="8512">
                  <c:v>-4.9022790000000001</c:v>
                </c:pt>
                <c:pt idx="8513">
                  <c:v>-4.9011810000000002</c:v>
                </c:pt>
                <c:pt idx="8514">
                  <c:v>-4.9003639999999997</c:v>
                </c:pt>
                <c:pt idx="8515">
                  <c:v>-4.9000729999999999</c:v>
                </c:pt>
                <c:pt idx="8516">
                  <c:v>-4.9000320000000004</c:v>
                </c:pt>
                <c:pt idx="8517">
                  <c:v>-4.8993219999999997</c:v>
                </c:pt>
                <c:pt idx="8518">
                  <c:v>-4.8985110000000001</c:v>
                </c:pt>
                <c:pt idx="8519">
                  <c:v>-4.8996310000000003</c:v>
                </c:pt>
                <c:pt idx="8520">
                  <c:v>-4.899896</c:v>
                </c:pt>
                <c:pt idx="8521">
                  <c:v>-4.8999459999999999</c:v>
                </c:pt>
                <c:pt idx="8522">
                  <c:v>-4.9003199999999998</c:v>
                </c:pt>
                <c:pt idx="8523">
                  <c:v>-4.900989</c:v>
                </c:pt>
                <c:pt idx="8524">
                  <c:v>-4.9012520000000004</c:v>
                </c:pt>
                <c:pt idx="8525">
                  <c:v>-4.9011230000000001</c:v>
                </c:pt>
                <c:pt idx="8526">
                  <c:v>-4.9012799999999999</c:v>
                </c:pt>
                <c:pt idx="8527">
                  <c:v>-4.901624</c:v>
                </c:pt>
                <c:pt idx="8528">
                  <c:v>-4.9024159999999997</c:v>
                </c:pt>
                <c:pt idx="8529">
                  <c:v>-4.9023120000000002</c:v>
                </c:pt>
                <c:pt idx="8530">
                  <c:v>-4.9012950000000002</c:v>
                </c:pt>
                <c:pt idx="8531">
                  <c:v>-4.9013010000000001</c:v>
                </c:pt>
                <c:pt idx="8532">
                  <c:v>-4.9012580000000003</c:v>
                </c:pt>
                <c:pt idx="8533">
                  <c:v>-4.9010069999999999</c:v>
                </c:pt>
                <c:pt idx="8534">
                  <c:v>-4.9010059999999998</c:v>
                </c:pt>
                <c:pt idx="8535">
                  <c:v>-4.9009619999999998</c:v>
                </c:pt>
                <c:pt idx="8536">
                  <c:v>-4.9006759999999998</c:v>
                </c:pt>
                <c:pt idx="8537">
                  <c:v>-4.8999389999999998</c:v>
                </c:pt>
                <c:pt idx="8538">
                  <c:v>-4.8990119999999999</c:v>
                </c:pt>
                <c:pt idx="8539">
                  <c:v>-4.8984360000000002</c:v>
                </c:pt>
                <c:pt idx="8540">
                  <c:v>-4.8982289999999997</c:v>
                </c:pt>
                <c:pt idx="8541">
                  <c:v>-4.8985669999999999</c:v>
                </c:pt>
                <c:pt idx="8542">
                  <c:v>-4.898434</c:v>
                </c:pt>
                <c:pt idx="8543">
                  <c:v>-4.8977029999999999</c:v>
                </c:pt>
                <c:pt idx="8544">
                  <c:v>-4.8971140000000002</c:v>
                </c:pt>
                <c:pt idx="8545">
                  <c:v>-4.8971429999999998</c:v>
                </c:pt>
                <c:pt idx="8546">
                  <c:v>-4.8972230000000003</c:v>
                </c:pt>
                <c:pt idx="8547">
                  <c:v>-4.8962640000000004</c:v>
                </c:pt>
                <c:pt idx="8548">
                  <c:v>-4.8954890000000004</c:v>
                </c:pt>
                <c:pt idx="8549">
                  <c:v>-4.8951359999999999</c:v>
                </c:pt>
                <c:pt idx="8550">
                  <c:v>-4.8943649999999996</c:v>
                </c:pt>
                <c:pt idx="8551">
                  <c:v>-4.8935430000000002</c:v>
                </c:pt>
                <c:pt idx="8552">
                  <c:v>-4.8930759999999998</c:v>
                </c:pt>
                <c:pt idx="8553">
                  <c:v>-4.8927569999999996</c:v>
                </c:pt>
                <c:pt idx="8554">
                  <c:v>-4.8919670000000002</c:v>
                </c:pt>
                <c:pt idx="8555">
                  <c:v>-4.8910020000000003</c:v>
                </c:pt>
                <c:pt idx="8556">
                  <c:v>-4.8906109999999998</c:v>
                </c:pt>
                <c:pt idx="8557">
                  <c:v>-4.8901820000000003</c:v>
                </c:pt>
                <c:pt idx="8558">
                  <c:v>-4.8899699999999999</c:v>
                </c:pt>
                <c:pt idx="8559">
                  <c:v>-4.8895650000000002</c:v>
                </c:pt>
                <c:pt idx="8560">
                  <c:v>-4.8883999999999999</c:v>
                </c:pt>
                <c:pt idx="8561">
                  <c:v>-4.8876660000000003</c:v>
                </c:pt>
                <c:pt idx="8562">
                  <c:v>-4.887956</c:v>
                </c:pt>
                <c:pt idx="8563">
                  <c:v>-4.8882820000000002</c:v>
                </c:pt>
                <c:pt idx="8564">
                  <c:v>-4.8885829999999997</c:v>
                </c:pt>
                <c:pt idx="8565">
                  <c:v>-4.888827</c:v>
                </c:pt>
                <c:pt idx="8566">
                  <c:v>-4.8888090000000002</c:v>
                </c:pt>
                <c:pt idx="8567">
                  <c:v>-4.8891020000000003</c:v>
                </c:pt>
                <c:pt idx="8568">
                  <c:v>-4.8894780000000004</c:v>
                </c:pt>
                <c:pt idx="8569">
                  <c:v>-4.8891929999999997</c:v>
                </c:pt>
                <c:pt idx="8570">
                  <c:v>-4.8885759999999996</c:v>
                </c:pt>
                <c:pt idx="8571">
                  <c:v>-4.8880860000000004</c:v>
                </c:pt>
                <c:pt idx="8572">
                  <c:v>-4.8875539999999997</c:v>
                </c:pt>
                <c:pt idx="8573">
                  <c:v>-4.8868320000000001</c:v>
                </c:pt>
                <c:pt idx="8574">
                  <c:v>-4.8868109999999998</c:v>
                </c:pt>
                <c:pt idx="8575">
                  <c:v>-4.8875250000000001</c:v>
                </c:pt>
                <c:pt idx="8576">
                  <c:v>-4.8874940000000002</c:v>
                </c:pt>
                <c:pt idx="8577">
                  <c:v>-4.8864190000000001</c:v>
                </c:pt>
                <c:pt idx="8578">
                  <c:v>-4.8844539999999999</c:v>
                </c:pt>
                <c:pt idx="8579">
                  <c:v>-4.8835090000000001</c:v>
                </c:pt>
                <c:pt idx="8580">
                  <c:v>-4.884029</c:v>
                </c:pt>
                <c:pt idx="8581">
                  <c:v>-4.8844729999999998</c:v>
                </c:pt>
                <c:pt idx="8582">
                  <c:v>-4.8844760000000003</c:v>
                </c:pt>
                <c:pt idx="8583">
                  <c:v>-4.8843860000000001</c:v>
                </c:pt>
                <c:pt idx="8584">
                  <c:v>-4.8848960000000003</c:v>
                </c:pt>
                <c:pt idx="8585">
                  <c:v>-4.884709</c:v>
                </c:pt>
                <c:pt idx="8586">
                  <c:v>-4.8842030000000003</c:v>
                </c:pt>
                <c:pt idx="8587">
                  <c:v>-4.8845400000000003</c:v>
                </c:pt>
                <c:pt idx="8588">
                  <c:v>-4.8853169999999997</c:v>
                </c:pt>
                <c:pt idx="8589">
                  <c:v>-4.885478</c:v>
                </c:pt>
                <c:pt idx="8590">
                  <c:v>-4.8851329999999997</c:v>
                </c:pt>
                <c:pt idx="8591">
                  <c:v>-4.8844450000000004</c:v>
                </c:pt>
                <c:pt idx="8592">
                  <c:v>-4.8840370000000002</c:v>
                </c:pt>
                <c:pt idx="8593">
                  <c:v>-4.8841599999999996</c:v>
                </c:pt>
                <c:pt idx="8594">
                  <c:v>-4.8845190000000001</c:v>
                </c:pt>
                <c:pt idx="8595">
                  <c:v>-4.884277</c:v>
                </c:pt>
                <c:pt idx="8596">
                  <c:v>-4.8835199999999999</c:v>
                </c:pt>
                <c:pt idx="8597">
                  <c:v>-4.8833080000000004</c:v>
                </c:pt>
                <c:pt idx="8598">
                  <c:v>-4.8823949999999998</c:v>
                </c:pt>
                <c:pt idx="8599">
                  <c:v>-4.881869</c:v>
                </c:pt>
                <c:pt idx="8600">
                  <c:v>-4.881786</c:v>
                </c:pt>
                <c:pt idx="8601">
                  <c:v>-4.8813680000000002</c:v>
                </c:pt>
                <c:pt idx="8602">
                  <c:v>-4.8803289999999997</c:v>
                </c:pt>
                <c:pt idx="8603">
                  <c:v>-4.8796939999999998</c:v>
                </c:pt>
                <c:pt idx="8604">
                  <c:v>-4.8794129999999996</c:v>
                </c:pt>
                <c:pt idx="8605">
                  <c:v>-4.8797839999999999</c:v>
                </c:pt>
                <c:pt idx="8606">
                  <c:v>-4.878844</c:v>
                </c:pt>
                <c:pt idx="8607">
                  <c:v>-4.8784130000000001</c:v>
                </c:pt>
                <c:pt idx="8608">
                  <c:v>-4.8789980000000002</c:v>
                </c:pt>
                <c:pt idx="8609">
                  <c:v>-4.8792010000000001</c:v>
                </c:pt>
                <c:pt idx="8610">
                  <c:v>-4.8791070000000003</c:v>
                </c:pt>
                <c:pt idx="8611">
                  <c:v>-4.8793439999999997</c:v>
                </c:pt>
                <c:pt idx="8612">
                  <c:v>-4.8789579999999999</c:v>
                </c:pt>
                <c:pt idx="8613">
                  <c:v>-4.8780130000000002</c:v>
                </c:pt>
                <c:pt idx="8614">
                  <c:v>-4.8773569999999999</c:v>
                </c:pt>
                <c:pt idx="8615">
                  <c:v>-4.876233</c:v>
                </c:pt>
                <c:pt idx="8616">
                  <c:v>-4.874714</c:v>
                </c:pt>
                <c:pt idx="8617">
                  <c:v>-4.8731790000000004</c:v>
                </c:pt>
                <c:pt idx="8618">
                  <c:v>-4.8721990000000002</c:v>
                </c:pt>
                <c:pt idx="8619">
                  <c:v>-4.8717800000000002</c:v>
                </c:pt>
                <c:pt idx="8620">
                  <c:v>-4.8702139999999998</c:v>
                </c:pt>
                <c:pt idx="8621">
                  <c:v>-4.8688700000000003</c:v>
                </c:pt>
                <c:pt idx="8622">
                  <c:v>-4.867737</c:v>
                </c:pt>
                <c:pt idx="8623">
                  <c:v>-4.8666499999999999</c:v>
                </c:pt>
                <c:pt idx="8624">
                  <c:v>-4.8657459999999997</c:v>
                </c:pt>
                <c:pt idx="8625">
                  <c:v>-4.86388</c:v>
                </c:pt>
                <c:pt idx="8626">
                  <c:v>-4.8618519999999998</c:v>
                </c:pt>
                <c:pt idx="8627">
                  <c:v>-4.8603230000000002</c:v>
                </c:pt>
                <c:pt idx="8628">
                  <c:v>-4.8592190000000004</c:v>
                </c:pt>
                <c:pt idx="8629">
                  <c:v>-4.8587379999999998</c:v>
                </c:pt>
                <c:pt idx="8630">
                  <c:v>-4.8570310000000001</c:v>
                </c:pt>
                <c:pt idx="8631">
                  <c:v>-4.8546100000000001</c:v>
                </c:pt>
                <c:pt idx="8632">
                  <c:v>-4.8527639999999996</c:v>
                </c:pt>
                <c:pt idx="8633">
                  <c:v>-4.8515740000000003</c:v>
                </c:pt>
                <c:pt idx="8634">
                  <c:v>-4.8497370000000002</c:v>
                </c:pt>
                <c:pt idx="8635">
                  <c:v>-4.8481490000000003</c:v>
                </c:pt>
                <c:pt idx="8636">
                  <c:v>-4.8468609999999996</c:v>
                </c:pt>
                <c:pt idx="8637">
                  <c:v>-4.8449679999999997</c:v>
                </c:pt>
                <c:pt idx="8638">
                  <c:v>-4.8435319999999997</c:v>
                </c:pt>
                <c:pt idx="8639">
                  <c:v>-4.8420389999999998</c:v>
                </c:pt>
                <c:pt idx="8640">
                  <c:v>-4.8404249999999998</c:v>
                </c:pt>
                <c:pt idx="8641">
                  <c:v>-4.838991</c:v>
                </c:pt>
                <c:pt idx="8642">
                  <c:v>-4.837472</c:v>
                </c:pt>
                <c:pt idx="8643">
                  <c:v>-4.8359589999999999</c:v>
                </c:pt>
                <c:pt idx="8644">
                  <c:v>-4.8337880000000002</c:v>
                </c:pt>
                <c:pt idx="8645">
                  <c:v>-4.832128</c:v>
                </c:pt>
                <c:pt idx="8646">
                  <c:v>-4.8307779999999996</c:v>
                </c:pt>
                <c:pt idx="8647">
                  <c:v>-4.8292149999999996</c:v>
                </c:pt>
                <c:pt idx="8648">
                  <c:v>-4.8278239999999997</c:v>
                </c:pt>
                <c:pt idx="8649">
                  <c:v>-4.8266159999999996</c:v>
                </c:pt>
                <c:pt idx="8650">
                  <c:v>-4.8250270000000004</c:v>
                </c:pt>
                <c:pt idx="8651">
                  <c:v>-4.8230820000000003</c:v>
                </c:pt>
                <c:pt idx="8652">
                  <c:v>-4.8217160000000003</c:v>
                </c:pt>
                <c:pt idx="8653">
                  <c:v>-4.8202660000000002</c:v>
                </c:pt>
                <c:pt idx="8654">
                  <c:v>-4.8185609999999999</c:v>
                </c:pt>
                <c:pt idx="8655">
                  <c:v>-4.8166250000000002</c:v>
                </c:pt>
                <c:pt idx="8656">
                  <c:v>-4.8145420000000003</c:v>
                </c:pt>
                <c:pt idx="8657">
                  <c:v>-4.8124919999999998</c:v>
                </c:pt>
                <c:pt idx="8658">
                  <c:v>-4.809742</c:v>
                </c:pt>
                <c:pt idx="8659">
                  <c:v>-4.8068039999999996</c:v>
                </c:pt>
                <c:pt idx="8660">
                  <c:v>-4.8051740000000001</c:v>
                </c:pt>
                <c:pt idx="8661">
                  <c:v>-4.8026020000000003</c:v>
                </c:pt>
                <c:pt idx="8662">
                  <c:v>-4.8012040000000002</c:v>
                </c:pt>
                <c:pt idx="8663">
                  <c:v>-4.8001199999999997</c:v>
                </c:pt>
                <c:pt idx="8664">
                  <c:v>-4.7973290000000004</c:v>
                </c:pt>
                <c:pt idx="8665">
                  <c:v>-4.7951579999999998</c:v>
                </c:pt>
                <c:pt idx="8666">
                  <c:v>-4.7941310000000001</c:v>
                </c:pt>
                <c:pt idx="8667">
                  <c:v>-4.7929969999999997</c:v>
                </c:pt>
                <c:pt idx="8668">
                  <c:v>-4.7913410000000001</c:v>
                </c:pt>
                <c:pt idx="8669">
                  <c:v>-4.7888719999999996</c:v>
                </c:pt>
                <c:pt idx="8670">
                  <c:v>-4.7872120000000002</c:v>
                </c:pt>
                <c:pt idx="8671">
                  <c:v>-4.7856249999999996</c:v>
                </c:pt>
                <c:pt idx="8672">
                  <c:v>-4.7836160000000003</c:v>
                </c:pt>
                <c:pt idx="8673">
                  <c:v>-4.7822979999999999</c:v>
                </c:pt>
                <c:pt idx="8674">
                  <c:v>-4.7800729999999998</c:v>
                </c:pt>
                <c:pt idx="8675">
                  <c:v>-4.7771530000000002</c:v>
                </c:pt>
                <c:pt idx="8676">
                  <c:v>-4.7751239999999999</c:v>
                </c:pt>
                <c:pt idx="8677">
                  <c:v>-4.7726490000000004</c:v>
                </c:pt>
                <c:pt idx="8678">
                  <c:v>-4.7701159999999998</c:v>
                </c:pt>
                <c:pt idx="8679">
                  <c:v>-4.7665009999999999</c:v>
                </c:pt>
                <c:pt idx="8680">
                  <c:v>-4.7639560000000003</c:v>
                </c:pt>
                <c:pt idx="8681">
                  <c:v>-4.76166</c:v>
                </c:pt>
                <c:pt idx="8682">
                  <c:v>-4.7591320000000001</c:v>
                </c:pt>
                <c:pt idx="8683">
                  <c:v>-4.7561070000000001</c:v>
                </c:pt>
                <c:pt idx="8684">
                  <c:v>-4.752777</c:v>
                </c:pt>
                <c:pt idx="8685">
                  <c:v>-4.7496070000000001</c:v>
                </c:pt>
                <c:pt idx="8686">
                  <c:v>-4.745374</c:v>
                </c:pt>
                <c:pt idx="8687">
                  <c:v>-4.7427970000000004</c:v>
                </c:pt>
                <c:pt idx="8688">
                  <c:v>-4.7395040000000002</c:v>
                </c:pt>
                <c:pt idx="8689">
                  <c:v>-4.7364459999999999</c:v>
                </c:pt>
                <c:pt idx="8690">
                  <c:v>-4.7336239999999998</c:v>
                </c:pt>
                <c:pt idx="8691">
                  <c:v>-4.7301859999999998</c:v>
                </c:pt>
                <c:pt idx="8692">
                  <c:v>-4.7271109999999998</c:v>
                </c:pt>
                <c:pt idx="8693">
                  <c:v>-4.7227519999999998</c:v>
                </c:pt>
                <c:pt idx="8694">
                  <c:v>-4.7194690000000001</c:v>
                </c:pt>
                <c:pt idx="8695">
                  <c:v>-4.7163519999999997</c:v>
                </c:pt>
                <c:pt idx="8696">
                  <c:v>-4.7122019999999996</c:v>
                </c:pt>
                <c:pt idx="8697">
                  <c:v>-4.7080880000000001</c:v>
                </c:pt>
                <c:pt idx="8698">
                  <c:v>-4.7046710000000003</c:v>
                </c:pt>
                <c:pt idx="8699">
                  <c:v>-4.7004640000000002</c:v>
                </c:pt>
                <c:pt idx="8700">
                  <c:v>-4.696396</c:v>
                </c:pt>
                <c:pt idx="8701">
                  <c:v>-4.6924279999999996</c:v>
                </c:pt>
                <c:pt idx="8702">
                  <c:v>-4.6887249999999998</c:v>
                </c:pt>
                <c:pt idx="8703">
                  <c:v>-4.6844890000000001</c:v>
                </c:pt>
                <c:pt idx="8704">
                  <c:v>-4.6805389999999996</c:v>
                </c:pt>
                <c:pt idx="8705">
                  <c:v>-4.675986</c:v>
                </c:pt>
                <c:pt idx="8706">
                  <c:v>-4.6726710000000002</c:v>
                </c:pt>
                <c:pt idx="8707">
                  <c:v>-4.6682969999999999</c:v>
                </c:pt>
                <c:pt idx="8708">
                  <c:v>-4.6639090000000003</c:v>
                </c:pt>
                <c:pt idx="8709">
                  <c:v>-4.6596859999999998</c:v>
                </c:pt>
                <c:pt idx="8710">
                  <c:v>-4.6552350000000002</c:v>
                </c:pt>
                <c:pt idx="8711">
                  <c:v>-4.6509489999999998</c:v>
                </c:pt>
                <c:pt idx="8712">
                  <c:v>-4.6458899999999996</c:v>
                </c:pt>
                <c:pt idx="8713">
                  <c:v>-4.6411290000000003</c:v>
                </c:pt>
                <c:pt idx="8714">
                  <c:v>-4.6372559999999998</c:v>
                </c:pt>
                <c:pt idx="8715">
                  <c:v>-4.6336240000000002</c:v>
                </c:pt>
                <c:pt idx="8716">
                  <c:v>-4.6288809999999998</c:v>
                </c:pt>
                <c:pt idx="8717">
                  <c:v>-4.623907</c:v>
                </c:pt>
                <c:pt idx="8718">
                  <c:v>-4.6182600000000003</c:v>
                </c:pt>
                <c:pt idx="8719">
                  <c:v>-4.612984</c:v>
                </c:pt>
                <c:pt idx="8720">
                  <c:v>-4.6087100000000003</c:v>
                </c:pt>
                <c:pt idx="8721">
                  <c:v>-4.6030160000000002</c:v>
                </c:pt>
                <c:pt idx="8722">
                  <c:v>-4.597925</c:v>
                </c:pt>
                <c:pt idx="8723">
                  <c:v>-4.5925589999999996</c:v>
                </c:pt>
                <c:pt idx="8724">
                  <c:v>-4.5869109999999997</c:v>
                </c:pt>
                <c:pt idx="8725">
                  <c:v>-4.5823729999999996</c:v>
                </c:pt>
                <c:pt idx="8726">
                  <c:v>-4.5774290000000004</c:v>
                </c:pt>
                <c:pt idx="8727">
                  <c:v>-4.5724640000000001</c:v>
                </c:pt>
                <c:pt idx="8728">
                  <c:v>-4.5679509999999999</c:v>
                </c:pt>
                <c:pt idx="8729">
                  <c:v>-4.5638100000000001</c:v>
                </c:pt>
                <c:pt idx="8730">
                  <c:v>-4.5590549999999999</c:v>
                </c:pt>
                <c:pt idx="8731">
                  <c:v>-4.5537400000000003</c:v>
                </c:pt>
                <c:pt idx="8732">
                  <c:v>-4.5482610000000001</c:v>
                </c:pt>
                <c:pt idx="8733">
                  <c:v>-4.5422880000000001</c:v>
                </c:pt>
                <c:pt idx="8734">
                  <c:v>-4.5373780000000004</c:v>
                </c:pt>
                <c:pt idx="8735">
                  <c:v>-4.5319079999999996</c:v>
                </c:pt>
                <c:pt idx="8736">
                  <c:v>-4.5268189999999997</c:v>
                </c:pt>
                <c:pt idx="8737">
                  <c:v>-4.5214930000000004</c:v>
                </c:pt>
                <c:pt idx="8738">
                  <c:v>-4.5160260000000001</c:v>
                </c:pt>
                <c:pt idx="8739">
                  <c:v>-4.509029</c:v>
                </c:pt>
                <c:pt idx="8740">
                  <c:v>-4.5024360000000003</c:v>
                </c:pt>
                <c:pt idx="8741">
                  <c:v>-4.4967389999999998</c:v>
                </c:pt>
                <c:pt idx="8742">
                  <c:v>-4.4895009999999997</c:v>
                </c:pt>
                <c:pt idx="8743">
                  <c:v>-4.484038</c:v>
                </c:pt>
                <c:pt idx="8744">
                  <c:v>-4.4780689999999996</c:v>
                </c:pt>
                <c:pt idx="8745">
                  <c:v>-4.4720120000000003</c:v>
                </c:pt>
                <c:pt idx="8746">
                  <c:v>-4.4658319999999998</c:v>
                </c:pt>
                <c:pt idx="8747">
                  <c:v>-4.4603029999999997</c:v>
                </c:pt>
                <c:pt idx="8748">
                  <c:v>-4.4535499999999999</c:v>
                </c:pt>
                <c:pt idx="8749">
                  <c:v>-4.4467869999999996</c:v>
                </c:pt>
                <c:pt idx="8750">
                  <c:v>-4.4393909999999996</c:v>
                </c:pt>
                <c:pt idx="8751">
                  <c:v>-4.4338360000000003</c:v>
                </c:pt>
                <c:pt idx="8752">
                  <c:v>-4.426552</c:v>
                </c:pt>
                <c:pt idx="8753">
                  <c:v>-4.420865</c:v>
                </c:pt>
                <c:pt idx="8754">
                  <c:v>-4.4141370000000002</c:v>
                </c:pt>
                <c:pt idx="8755">
                  <c:v>-4.4080529999999998</c:v>
                </c:pt>
                <c:pt idx="8756">
                  <c:v>-4.4002800000000004</c:v>
                </c:pt>
                <c:pt idx="8757">
                  <c:v>-4.3939810000000001</c:v>
                </c:pt>
                <c:pt idx="8758">
                  <c:v>-4.3867859999999999</c:v>
                </c:pt>
                <c:pt idx="8759">
                  <c:v>-4.3797949999999997</c:v>
                </c:pt>
                <c:pt idx="8760">
                  <c:v>-4.3731549999999997</c:v>
                </c:pt>
                <c:pt idx="8761">
                  <c:v>-4.3661940000000001</c:v>
                </c:pt>
                <c:pt idx="8762">
                  <c:v>-4.3591150000000001</c:v>
                </c:pt>
                <c:pt idx="8763">
                  <c:v>-4.3508690000000003</c:v>
                </c:pt>
                <c:pt idx="8764">
                  <c:v>-4.3433070000000003</c:v>
                </c:pt>
                <c:pt idx="8765">
                  <c:v>-4.3353979999999996</c:v>
                </c:pt>
                <c:pt idx="8766">
                  <c:v>-4.3276450000000004</c:v>
                </c:pt>
                <c:pt idx="8767">
                  <c:v>-4.3197049999999999</c:v>
                </c:pt>
                <c:pt idx="8768">
                  <c:v>-4.3122809999999996</c:v>
                </c:pt>
                <c:pt idx="8769">
                  <c:v>-4.3036250000000003</c:v>
                </c:pt>
                <c:pt idx="8770">
                  <c:v>-4.2952110000000001</c:v>
                </c:pt>
                <c:pt idx="8771">
                  <c:v>-4.2878769999999999</c:v>
                </c:pt>
                <c:pt idx="8772">
                  <c:v>-4.2795230000000002</c:v>
                </c:pt>
                <c:pt idx="8773">
                  <c:v>-4.2705169999999999</c:v>
                </c:pt>
                <c:pt idx="8774">
                  <c:v>-4.2629320000000002</c:v>
                </c:pt>
                <c:pt idx="8775">
                  <c:v>-4.2545599999999997</c:v>
                </c:pt>
                <c:pt idx="8776">
                  <c:v>-4.2456240000000003</c:v>
                </c:pt>
                <c:pt idx="8777">
                  <c:v>-4.2372920000000001</c:v>
                </c:pt>
                <c:pt idx="8778">
                  <c:v>-4.2283559999999998</c:v>
                </c:pt>
                <c:pt idx="8779">
                  <c:v>-4.22119</c:v>
                </c:pt>
                <c:pt idx="8780">
                  <c:v>-4.2131040000000004</c:v>
                </c:pt>
                <c:pt idx="8781">
                  <c:v>-4.2041750000000002</c:v>
                </c:pt>
                <c:pt idx="8782">
                  <c:v>-4.1950669999999999</c:v>
                </c:pt>
                <c:pt idx="8783">
                  <c:v>-4.1860140000000001</c:v>
                </c:pt>
                <c:pt idx="8784">
                  <c:v>-4.1770449999999997</c:v>
                </c:pt>
                <c:pt idx="8785">
                  <c:v>-4.1677580000000001</c:v>
                </c:pt>
                <c:pt idx="8786">
                  <c:v>-4.1592500000000001</c:v>
                </c:pt>
                <c:pt idx="8787">
                  <c:v>-4.1499180000000004</c:v>
                </c:pt>
                <c:pt idx="8788">
                  <c:v>-4.1403590000000001</c:v>
                </c:pt>
                <c:pt idx="8789">
                  <c:v>-4.1314590000000004</c:v>
                </c:pt>
                <c:pt idx="8790">
                  <c:v>-4.1228999999999996</c:v>
                </c:pt>
                <c:pt idx="8791">
                  <c:v>-4.1142300000000001</c:v>
                </c:pt>
                <c:pt idx="8792">
                  <c:v>-4.1055359999999999</c:v>
                </c:pt>
                <c:pt idx="8793">
                  <c:v>-4.0960520000000002</c:v>
                </c:pt>
                <c:pt idx="8794">
                  <c:v>-4.0861489999999998</c:v>
                </c:pt>
                <c:pt idx="8795">
                  <c:v>-4.0770439999999999</c:v>
                </c:pt>
                <c:pt idx="8796">
                  <c:v>-4.0677380000000003</c:v>
                </c:pt>
                <c:pt idx="8797">
                  <c:v>-4.0578859999999999</c:v>
                </c:pt>
                <c:pt idx="8798">
                  <c:v>-4.0480970000000003</c:v>
                </c:pt>
                <c:pt idx="8799">
                  <c:v>-4.0386199999999999</c:v>
                </c:pt>
                <c:pt idx="8800">
                  <c:v>-4.0289650000000004</c:v>
                </c:pt>
                <c:pt idx="8801">
                  <c:v>-4.018084</c:v>
                </c:pt>
                <c:pt idx="8802">
                  <c:v>-4.0074110000000003</c:v>
                </c:pt>
                <c:pt idx="8803">
                  <c:v>-3.9957940000000001</c:v>
                </c:pt>
                <c:pt idx="8804">
                  <c:v>-3.9842689999999998</c:v>
                </c:pt>
                <c:pt idx="8805">
                  <c:v>-3.9736009999999999</c:v>
                </c:pt>
                <c:pt idx="8806">
                  <c:v>-3.9629940000000001</c:v>
                </c:pt>
                <c:pt idx="8807">
                  <c:v>-3.952054</c:v>
                </c:pt>
                <c:pt idx="8808">
                  <c:v>-3.941214</c:v>
                </c:pt>
                <c:pt idx="8809">
                  <c:v>-3.930409</c:v>
                </c:pt>
                <c:pt idx="8810">
                  <c:v>-3.9197030000000002</c:v>
                </c:pt>
                <c:pt idx="8811">
                  <c:v>-3.9083109999999999</c:v>
                </c:pt>
                <c:pt idx="8812">
                  <c:v>-3.8963079999999999</c:v>
                </c:pt>
                <c:pt idx="8813">
                  <c:v>-3.8855420000000001</c:v>
                </c:pt>
                <c:pt idx="8814">
                  <c:v>-3.8745880000000001</c:v>
                </c:pt>
                <c:pt idx="8815">
                  <c:v>-3.863639</c:v>
                </c:pt>
                <c:pt idx="8816">
                  <c:v>-3.8529149999999999</c:v>
                </c:pt>
                <c:pt idx="8817">
                  <c:v>-3.8415409999999999</c:v>
                </c:pt>
                <c:pt idx="8818">
                  <c:v>-3.8301630000000002</c:v>
                </c:pt>
                <c:pt idx="8819">
                  <c:v>-3.8194880000000002</c:v>
                </c:pt>
                <c:pt idx="8820">
                  <c:v>-3.8075389999999998</c:v>
                </c:pt>
                <c:pt idx="8821">
                  <c:v>-3.7954249999999998</c:v>
                </c:pt>
                <c:pt idx="8822">
                  <c:v>-3.7831139999999999</c:v>
                </c:pt>
                <c:pt idx="8823">
                  <c:v>-3.7716219999999998</c:v>
                </c:pt>
                <c:pt idx="8824">
                  <c:v>-3.759109</c:v>
                </c:pt>
                <c:pt idx="8825">
                  <c:v>-3.7463639999999998</c:v>
                </c:pt>
                <c:pt idx="8826">
                  <c:v>-3.7332689999999999</c:v>
                </c:pt>
                <c:pt idx="8827">
                  <c:v>-3.7216109999999998</c:v>
                </c:pt>
                <c:pt idx="8828">
                  <c:v>-3.7097440000000002</c:v>
                </c:pt>
                <c:pt idx="8829">
                  <c:v>-3.6963550000000001</c:v>
                </c:pt>
                <c:pt idx="8830">
                  <c:v>-3.6829190000000001</c:v>
                </c:pt>
                <c:pt idx="8831">
                  <c:v>-3.6709079999999998</c:v>
                </c:pt>
                <c:pt idx="8832">
                  <c:v>-3.6581549999999998</c:v>
                </c:pt>
                <c:pt idx="8833">
                  <c:v>-3.6456119999999999</c:v>
                </c:pt>
                <c:pt idx="8834">
                  <c:v>-3.633276</c:v>
                </c:pt>
                <c:pt idx="8835">
                  <c:v>-3.621108</c:v>
                </c:pt>
                <c:pt idx="8836">
                  <c:v>-3.6089120000000001</c:v>
                </c:pt>
                <c:pt idx="8837">
                  <c:v>-3.5967039999999999</c:v>
                </c:pt>
                <c:pt idx="8838">
                  <c:v>-3.5837430000000001</c:v>
                </c:pt>
                <c:pt idx="8839">
                  <c:v>-3.5710440000000001</c:v>
                </c:pt>
                <c:pt idx="8840">
                  <c:v>-3.5569829999999998</c:v>
                </c:pt>
                <c:pt idx="8841">
                  <c:v>-3.5428389999999998</c:v>
                </c:pt>
                <c:pt idx="8842">
                  <c:v>-3.5299040000000002</c:v>
                </c:pt>
                <c:pt idx="8843">
                  <c:v>-3.5176810000000001</c:v>
                </c:pt>
                <c:pt idx="8844">
                  <c:v>-3.50543</c:v>
                </c:pt>
                <c:pt idx="8845">
                  <c:v>-3.4916019999999999</c:v>
                </c:pt>
                <c:pt idx="8846">
                  <c:v>-3.4772620000000001</c:v>
                </c:pt>
                <c:pt idx="8847">
                  <c:v>-3.463606</c:v>
                </c:pt>
                <c:pt idx="8848">
                  <c:v>-3.4502820000000001</c:v>
                </c:pt>
                <c:pt idx="8849">
                  <c:v>-3.4362180000000002</c:v>
                </c:pt>
                <c:pt idx="8850">
                  <c:v>-3.4222079999999999</c:v>
                </c:pt>
                <c:pt idx="8851">
                  <c:v>-3.4085519999999998</c:v>
                </c:pt>
                <c:pt idx="8852">
                  <c:v>-3.3956170000000001</c:v>
                </c:pt>
                <c:pt idx="8853">
                  <c:v>-3.3826969999999998</c:v>
                </c:pt>
                <c:pt idx="8854">
                  <c:v>-3.3689550000000001</c:v>
                </c:pt>
                <c:pt idx="8855">
                  <c:v>-3.3541750000000001</c:v>
                </c:pt>
                <c:pt idx="8856">
                  <c:v>-3.3397950000000001</c:v>
                </c:pt>
                <c:pt idx="8857">
                  <c:v>-3.3257150000000002</c:v>
                </c:pt>
                <c:pt idx="8858">
                  <c:v>-3.3114129999999999</c:v>
                </c:pt>
                <c:pt idx="8859">
                  <c:v>-3.297221</c:v>
                </c:pt>
                <c:pt idx="8860">
                  <c:v>-3.2828089999999999</c:v>
                </c:pt>
                <c:pt idx="8861">
                  <c:v>-3.2682890000000002</c:v>
                </c:pt>
                <c:pt idx="8862">
                  <c:v>-3.2539739999999999</c:v>
                </c:pt>
                <c:pt idx="8863">
                  <c:v>-3.2395399999999999</c:v>
                </c:pt>
                <c:pt idx="8864">
                  <c:v>-3.2244220000000001</c:v>
                </c:pt>
                <c:pt idx="8865">
                  <c:v>-3.2092589999999999</c:v>
                </c:pt>
                <c:pt idx="8866">
                  <c:v>-3.1935410000000002</c:v>
                </c:pt>
                <c:pt idx="8867">
                  <c:v>-3.1778240000000002</c:v>
                </c:pt>
                <c:pt idx="8868">
                  <c:v>-3.163535</c:v>
                </c:pt>
                <c:pt idx="8869">
                  <c:v>-3.1493120000000001</c:v>
                </c:pt>
                <c:pt idx="8870">
                  <c:v>-3.1346099999999999</c:v>
                </c:pt>
                <c:pt idx="8871">
                  <c:v>-3.1199479999999999</c:v>
                </c:pt>
                <c:pt idx="8872">
                  <c:v>-3.1051859999999998</c:v>
                </c:pt>
                <c:pt idx="8873">
                  <c:v>-3.089782</c:v>
                </c:pt>
                <c:pt idx="8874">
                  <c:v>-3.0738979999999998</c:v>
                </c:pt>
                <c:pt idx="8875">
                  <c:v>-3.0586989999999998</c:v>
                </c:pt>
                <c:pt idx="8876">
                  <c:v>-3.0439409999999998</c:v>
                </c:pt>
                <c:pt idx="8877">
                  <c:v>-3.0277029999999998</c:v>
                </c:pt>
                <c:pt idx="8878">
                  <c:v>-3.0113569999999998</c:v>
                </c:pt>
                <c:pt idx="8879">
                  <c:v>-2.9955579999999999</c:v>
                </c:pt>
                <c:pt idx="8880">
                  <c:v>-2.9799190000000002</c:v>
                </c:pt>
                <c:pt idx="8881">
                  <c:v>-2.9641069999999998</c:v>
                </c:pt>
                <c:pt idx="8882">
                  <c:v>-2.949074</c:v>
                </c:pt>
                <c:pt idx="8883">
                  <c:v>-2.933608</c:v>
                </c:pt>
                <c:pt idx="8884">
                  <c:v>-2.9173079999999998</c:v>
                </c:pt>
                <c:pt idx="8885">
                  <c:v>-2.9006769999999999</c:v>
                </c:pt>
                <c:pt idx="8886">
                  <c:v>-2.8834870000000001</c:v>
                </c:pt>
                <c:pt idx="8887">
                  <c:v>-2.86625</c:v>
                </c:pt>
                <c:pt idx="8888">
                  <c:v>-2.8499590000000001</c:v>
                </c:pt>
                <c:pt idx="8889">
                  <c:v>-2.833094</c:v>
                </c:pt>
                <c:pt idx="8890">
                  <c:v>-2.8161559999999999</c:v>
                </c:pt>
                <c:pt idx="8891">
                  <c:v>-2.8000530000000001</c:v>
                </c:pt>
                <c:pt idx="8892">
                  <c:v>-2.7830249999999999</c:v>
                </c:pt>
                <c:pt idx="8893">
                  <c:v>-2.765676</c:v>
                </c:pt>
                <c:pt idx="8894">
                  <c:v>-2.7488959999999998</c:v>
                </c:pt>
                <c:pt idx="8895">
                  <c:v>-2.7327050000000002</c:v>
                </c:pt>
                <c:pt idx="8896">
                  <c:v>-2.7158530000000001</c:v>
                </c:pt>
                <c:pt idx="8897">
                  <c:v>-2.6983630000000001</c:v>
                </c:pt>
                <c:pt idx="8898">
                  <c:v>-2.6808960000000002</c:v>
                </c:pt>
                <c:pt idx="8899">
                  <c:v>-2.6637689999999998</c:v>
                </c:pt>
                <c:pt idx="8900">
                  <c:v>-2.6471429999999998</c:v>
                </c:pt>
                <c:pt idx="8901">
                  <c:v>-2.6312310000000001</c:v>
                </c:pt>
                <c:pt idx="8902">
                  <c:v>-2.614198</c:v>
                </c:pt>
                <c:pt idx="8903">
                  <c:v>-2.5962369999999999</c:v>
                </c:pt>
                <c:pt idx="8904">
                  <c:v>-2.5789870000000001</c:v>
                </c:pt>
                <c:pt idx="8905">
                  <c:v>-2.5619239999999999</c:v>
                </c:pt>
                <c:pt idx="8906">
                  <c:v>-2.5447549999999999</c:v>
                </c:pt>
                <c:pt idx="8907">
                  <c:v>-2.5281790000000002</c:v>
                </c:pt>
                <c:pt idx="8908">
                  <c:v>-2.5122559999999998</c:v>
                </c:pt>
                <c:pt idx="8909">
                  <c:v>-2.4955959999999999</c:v>
                </c:pt>
                <c:pt idx="8910">
                  <c:v>-2.477039</c:v>
                </c:pt>
                <c:pt idx="8911">
                  <c:v>-2.4579499999999999</c:v>
                </c:pt>
                <c:pt idx="8912">
                  <c:v>-2.439381</c:v>
                </c:pt>
                <c:pt idx="8913">
                  <c:v>-2.421281</c:v>
                </c:pt>
                <c:pt idx="8914">
                  <c:v>-2.4028239999999998</c:v>
                </c:pt>
                <c:pt idx="8915">
                  <c:v>-2.384271</c:v>
                </c:pt>
                <c:pt idx="8916">
                  <c:v>-2.3660199999999998</c:v>
                </c:pt>
                <c:pt idx="8917">
                  <c:v>-2.3488600000000002</c:v>
                </c:pt>
                <c:pt idx="8918">
                  <c:v>-2.3305030000000002</c:v>
                </c:pt>
                <c:pt idx="8919">
                  <c:v>-2.311188</c:v>
                </c:pt>
                <c:pt idx="8920">
                  <c:v>-2.2925610000000001</c:v>
                </c:pt>
                <c:pt idx="8921">
                  <c:v>-2.2738770000000001</c:v>
                </c:pt>
                <c:pt idx="8922">
                  <c:v>-2.2549950000000001</c:v>
                </c:pt>
                <c:pt idx="8923">
                  <c:v>-2.2364890000000002</c:v>
                </c:pt>
                <c:pt idx="8924">
                  <c:v>-2.218601</c:v>
                </c:pt>
                <c:pt idx="8925">
                  <c:v>-2.2007729999999999</c:v>
                </c:pt>
                <c:pt idx="8926">
                  <c:v>-2.1821730000000001</c:v>
                </c:pt>
                <c:pt idx="8927">
                  <c:v>-2.1639020000000002</c:v>
                </c:pt>
                <c:pt idx="8928">
                  <c:v>-2.1456659999999999</c:v>
                </c:pt>
                <c:pt idx="8929">
                  <c:v>-2.1269849999999999</c:v>
                </c:pt>
                <c:pt idx="8930">
                  <c:v>-2.1083599999999998</c:v>
                </c:pt>
                <c:pt idx="8931">
                  <c:v>-2.0889570000000002</c:v>
                </c:pt>
                <c:pt idx="8932">
                  <c:v>-2.0698799999999999</c:v>
                </c:pt>
                <c:pt idx="8933">
                  <c:v>-2.051412</c:v>
                </c:pt>
                <c:pt idx="8934">
                  <c:v>-2.0329109999999999</c:v>
                </c:pt>
                <c:pt idx="8935">
                  <c:v>-2.0139130000000001</c:v>
                </c:pt>
                <c:pt idx="8936">
                  <c:v>-1.9944219999999999</c:v>
                </c:pt>
                <c:pt idx="8937">
                  <c:v>-1.975087</c:v>
                </c:pt>
                <c:pt idx="8938">
                  <c:v>-1.95557</c:v>
                </c:pt>
                <c:pt idx="8939">
                  <c:v>-1.935862</c:v>
                </c:pt>
                <c:pt idx="8940">
                  <c:v>-1.916517</c:v>
                </c:pt>
                <c:pt idx="8941">
                  <c:v>-1.8961710000000001</c:v>
                </c:pt>
                <c:pt idx="8942">
                  <c:v>-1.876152</c:v>
                </c:pt>
                <c:pt idx="8943">
                  <c:v>-1.856509</c:v>
                </c:pt>
                <c:pt idx="8944">
                  <c:v>-1.836713</c:v>
                </c:pt>
                <c:pt idx="8945">
                  <c:v>-1.81671</c:v>
                </c:pt>
                <c:pt idx="8946">
                  <c:v>-1.7966899999999999</c:v>
                </c:pt>
                <c:pt idx="8947">
                  <c:v>-1.7769509999999999</c:v>
                </c:pt>
                <c:pt idx="8948">
                  <c:v>-1.7570460000000001</c:v>
                </c:pt>
                <c:pt idx="8949">
                  <c:v>-1.737363</c:v>
                </c:pt>
                <c:pt idx="8950">
                  <c:v>-1.717463</c:v>
                </c:pt>
                <c:pt idx="8951">
                  <c:v>-1.6967749999999999</c:v>
                </c:pt>
                <c:pt idx="8952">
                  <c:v>-1.6761470000000001</c:v>
                </c:pt>
                <c:pt idx="8953">
                  <c:v>-1.6562749999999999</c:v>
                </c:pt>
                <c:pt idx="8954">
                  <c:v>-1.6368130000000001</c:v>
                </c:pt>
                <c:pt idx="8955">
                  <c:v>-1.617569</c:v>
                </c:pt>
                <c:pt idx="8956">
                  <c:v>-1.5976779999999999</c:v>
                </c:pt>
                <c:pt idx="8957">
                  <c:v>-1.5777110000000001</c:v>
                </c:pt>
                <c:pt idx="8958">
                  <c:v>-1.557761</c:v>
                </c:pt>
                <c:pt idx="8959">
                  <c:v>-1.5370360000000001</c:v>
                </c:pt>
                <c:pt idx="8960">
                  <c:v>-1.516977</c:v>
                </c:pt>
                <c:pt idx="8961">
                  <c:v>-1.4971179999999999</c:v>
                </c:pt>
                <c:pt idx="8962">
                  <c:v>-1.47709</c:v>
                </c:pt>
                <c:pt idx="8963">
                  <c:v>-1.4565699999999999</c:v>
                </c:pt>
                <c:pt idx="8964">
                  <c:v>-1.4359569999999999</c:v>
                </c:pt>
                <c:pt idx="8965">
                  <c:v>-1.4156310000000001</c:v>
                </c:pt>
                <c:pt idx="8966">
                  <c:v>-1.39497</c:v>
                </c:pt>
                <c:pt idx="8967">
                  <c:v>-1.3739239999999999</c:v>
                </c:pt>
                <c:pt idx="8968">
                  <c:v>-1.353043</c:v>
                </c:pt>
                <c:pt idx="8969">
                  <c:v>-1.3319110000000001</c:v>
                </c:pt>
                <c:pt idx="8970">
                  <c:v>-1.310497</c:v>
                </c:pt>
                <c:pt idx="8971">
                  <c:v>-1.290168</c:v>
                </c:pt>
                <c:pt idx="8972">
                  <c:v>-1.2709569999999999</c:v>
                </c:pt>
                <c:pt idx="8973">
                  <c:v>-1.251201</c:v>
                </c:pt>
                <c:pt idx="8974">
                  <c:v>-1.229557</c:v>
                </c:pt>
                <c:pt idx="8975">
                  <c:v>-1.2068779999999999</c:v>
                </c:pt>
                <c:pt idx="8976">
                  <c:v>-1.184842</c:v>
                </c:pt>
                <c:pt idx="8977">
                  <c:v>-1.162541</c:v>
                </c:pt>
                <c:pt idx="8978">
                  <c:v>-1.1398429999999999</c:v>
                </c:pt>
                <c:pt idx="8979">
                  <c:v>-1.117961</c:v>
                </c:pt>
                <c:pt idx="8980">
                  <c:v>-1.0964020000000001</c:v>
                </c:pt>
                <c:pt idx="8981">
                  <c:v>-1.075356</c:v>
                </c:pt>
                <c:pt idx="8982">
                  <c:v>-1.0528139999999999</c:v>
                </c:pt>
                <c:pt idx="8983">
                  <c:v>-1.029687</c:v>
                </c:pt>
                <c:pt idx="8984">
                  <c:v>-1.006923</c:v>
                </c:pt>
                <c:pt idx="8985">
                  <c:v>-0.98433890000000002</c:v>
                </c:pt>
                <c:pt idx="8986">
                  <c:v>-0.9621092</c:v>
                </c:pt>
                <c:pt idx="8987">
                  <c:v>-0.93960030000000005</c:v>
                </c:pt>
                <c:pt idx="8988">
                  <c:v>-0.91708920000000005</c:v>
                </c:pt>
                <c:pt idx="8989">
                  <c:v>-0.89532069999999997</c:v>
                </c:pt>
                <c:pt idx="8990">
                  <c:v>-0.87305149999999998</c:v>
                </c:pt>
                <c:pt idx="8991">
                  <c:v>-0.85150340000000002</c:v>
                </c:pt>
                <c:pt idx="8992">
                  <c:v>-0.82908179999999998</c:v>
                </c:pt>
                <c:pt idx="8993">
                  <c:v>-0.80652630000000003</c:v>
                </c:pt>
                <c:pt idx="8994">
                  <c:v>-0.78324170000000004</c:v>
                </c:pt>
                <c:pt idx="8995">
                  <c:v>-0.76010480000000002</c:v>
                </c:pt>
                <c:pt idx="8996">
                  <c:v>-0.73639670000000002</c:v>
                </c:pt>
                <c:pt idx="8997">
                  <c:v>-0.71279800000000004</c:v>
                </c:pt>
                <c:pt idx="8998">
                  <c:v>-0.68941589999999997</c:v>
                </c:pt>
                <c:pt idx="8999">
                  <c:v>-0.66554720000000001</c:v>
                </c:pt>
                <c:pt idx="9000">
                  <c:v>-0.64201850000000005</c:v>
                </c:pt>
                <c:pt idx="9001">
                  <c:v>-0.61752200000000002</c:v>
                </c:pt>
                <c:pt idx="9002">
                  <c:v>-0.59318890000000002</c:v>
                </c:pt>
                <c:pt idx="9003">
                  <c:v>-0.56941759999999997</c:v>
                </c:pt>
                <c:pt idx="9004">
                  <c:v>-0.54548759999999996</c:v>
                </c:pt>
                <c:pt idx="9005">
                  <c:v>-0.5213487</c:v>
                </c:pt>
                <c:pt idx="9006">
                  <c:v>-0.49708089999999999</c:v>
                </c:pt>
                <c:pt idx="9007">
                  <c:v>-0.47322340000000002</c:v>
                </c:pt>
                <c:pt idx="9008">
                  <c:v>-0.44910679999999997</c:v>
                </c:pt>
                <c:pt idx="9009">
                  <c:v>-0.42590929999999999</c:v>
                </c:pt>
                <c:pt idx="9010">
                  <c:v>-0.40140530000000002</c:v>
                </c:pt>
                <c:pt idx="9011">
                  <c:v>-0.37665700000000002</c:v>
                </c:pt>
                <c:pt idx="9012">
                  <c:v>-0.35280139999999999</c:v>
                </c:pt>
                <c:pt idx="9013">
                  <c:v>-0.32800020000000002</c:v>
                </c:pt>
                <c:pt idx="9014">
                  <c:v>-0.30394529999999997</c:v>
                </c:pt>
                <c:pt idx="9015">
                  <c:v>-0.27993970000000001</c:v>
                </c:pt>
                <c:pt idx="9016">
                  <c:v>-0.25460749999999999</c:v>
                </c:pt>
                <c:pt idx="9017">
                  <c:v>-0.22936809999999999</c:v>
                </c:pt>
                <c:pt idx="9018">
                  <c:v>-0.2043816</c:v>
                </c:pt>
                <c:pt idx="9019">
                  <c:v>-0.18015329999999999</c:v>
                </c:pt>
                <c:pt idx="9020">
                  <c:v>-0.15594569999999999</c:v>
                </c:pt>
                <c:pt idx="9021">
                  <c:v>-0.13168869999999999</c:v>
                </c:pt>
                <c:pt idx="9022">
                  <c:v>-0.107071</c:v>
                </c:pt>
                <c:pt idx="9023">
                  <c:v>-8.2688230000000001E-2</c:v>
                </c:pt>
                <c:pt idx="9024">
                  <c:v>-5.7672979999999999E-2</c:v>
                </c:pt>
                <c:pt idx="9025">
                  <c:v>-3.2833319999999999E-2</c:v>
                </c:pt>
                <c:pt idx="9026">
                  <c:v>-8.0545119999999998E-3</c:v>
                </c:pt>
                <c:pt idx="9027">
                  <c:v>1.6928060000000002E-2</c:v>
                </c:pt>
                <c:pt idx="9028">
                  <c:v>4.2054019999999998E-2</c:v>
                </c:pt>
                <c:pt idx="9029">
                  <c:v>6.6914050000000003E-2</c:v>
                </c:pt>
                <c:pt idx="9030">
                  <c:v>9.2321600000000004E-2</c:v>
                </c:pt>
                <c:pt idx="9031">
                  <c:v>0.11808829999999999</c:v>
                </c:pt>
                <c:pt idx="9032">
                  <c:v>0.14323150000000001</c:v>
                </c:pt>
                <c:pt idx="9033">
                  <c:v>0.1686609</c:v>
                </c:pt>
                <c:pt idx="9034">
                  <c:v>0.1940693</c:v>
                </c:pt>
                <c:pt idx="9035">
                  <c:v>0.21825259999999999</c:v>
                </c:pt>
                <c:pt idx="9036">
                  <c:v>0.24095800000000001</c:v>
                </c:pt>
                <c:pt idx="9037">
                  <c:v>0.26350210000000002</c:v>
                </c:pt>
                <c:pt idx="9038">
                  <c:v>0.28865590000000002</c:v>
                </c:pt>
                <c:pt idx="9039">
                  <c:v>0.31491540000000001</c:v>
                </c:pt>
                <c:pt idx="9040">
                  <c:v>0.340748</c:v>
                </c:pt>
                <c:pt idx="9041">
                  <c:v>0.36736000000000002</c:v>
                </c:pt>
                <c:pt idx="9042">
                  <c:v>0.39332499999999998</c:v>
                </c:pt>
                <c:pt idx="9043">
                  <c:v>0.41882920000000001</c:v>
                </c:pt>
                <c:pt idx="9044">
                  <c:v>0.44373190000000001</c:v>
                </c:pt>
                <c:pt idx="9045">
                  <c:v>0.47014660000000003</c:v>
                </c:pt>
                <c:pt idx="9046">
                  <c:v>0.49520720000000001</c:v>
                </c:pt>
                <c:pt idx="9047">
                  <c:v>0.5200574</c:v>
                </c:pt>
                <c:pt idx="9048">
                  <c:v>0.54610099999999995</c:v>
                </c:pt>
                <c:pt idx="9049">
                  <c:v>0.57154729999999998</c:v>
                </c:pt>
                <c:pt idx="9050">
                  <c:v>0.59803649999999997</c:v>
                </c:pt>
                <c:pt idx="9051">
                  <c:v>0.62356500000000004</c:v>
                </c:pt>
                <c:pt idx="9052">
                  <c:v>0.64893029999999996</c:v>
                </c:pt>
                <c:pt idx="9053">
                  <c:v>0.67495490000000002</c:v>
                </c:pt>
                <c:pt idx="9054">
                  <c:v>0.70193760000000005</c:v>
                </c:pt>
                <c:pt idx="9055">
                  <c:v>0.72884210000000005</c:v>
                </c:pt>
                <c:pt idx="9056">
                  <c:v>0.75520330000000002</c:v>
                </c:pt>
                <c:pt idx="9057">
                  <c:v>0.78197609999999995</c:v>
                </c:pt>
                <c:pt idx="9058">
                  <c:v>0.80840809999999996</c:v>
                </c:pt>
                <c:pt idx="9059">
                  <c:v>0.83532949999999995</c:v>
                </c:pt>
                <c:pt idx="9060">
                  <c:v>0.86220180000000002</c:v>
                </c:pt>
                <c:pt idx="9061">
                  <c:v>0.88780559999999997</c:v>
                </c:pt>
                <c:pt idx="9062">
                  <c:v>0.91436470000000003</c:v>
                </c:pt>
                <c:pt idx="9063">
                  <c:v>0.94076839999999995</c:v>
                </c:pt>
                <c:pt idx="9064">
                  <c:v>0.96720019999999995</c:v>
                </c:pt>
                <c:pt idx="9065">
                  <c:v>0.99435819999999997</c:v>
                </c:pt>
                <c:pt idx="9066">
                  <c:v>1.0204089999999999</c:v>
                </c:pt>
                <c:pt idx="9067">
                  <c:v>1.0464869999999999</c:v>
                </c:pt>
                <c:pt idx="9068">
                  <c:v>1.073658</c:v>
                </c:pt>
                <c:pt idx="9069">
                  <c:v>1.1009180000000001</c:v>
                </c:pt>
                <c:pt idx="9070">
                  <c:v>1.1281810000000001</c:v>
                </c:pt>
                <c:pt idx="9071">
                  <c:v>1.1557599999999999</c:v>
                </c:pt>
                <c:pt idx="9072">
                  <c:v>1.1824699999999999</c:v>
                </c:pt>
                <c:pt idx="9073">
                  <c:v>1.2097579999999999</c:v>
                </c:pt>
                <c:pt idx="9074">
                  <c:v>1.236423</c:v>
                </c:pt>
                <c:pt idx="9075">
                  <c:v>1.2639499999999999</c:v>
                </c:pt>
                <c:pt idx="9076">
                  <c:v>1.2918369999999999</c:v>
                </c:pt>
                <c:pt idx="9077">
                  <c:v>1.319466</c:v>
                </c:pt>
                <c:pt idx="9078">
                  <c:v>1.3467169999999999</c:v>
                </c:pt>
                <c:pt idx="9079">
                  <c:v>1.374827</c:v>
                </c:pt>
                <c:pt idx="9080">
                  <c:v>1.4030229999999999</c:v>
                </c:pt>
                <c:pt idx="9081">
                  <c:v>1.4313</c:v>
                </c:pt>
                <c:pt idx="9082">
                  <c:v>1.4595659999999999</c:v>
                </c:pt>
                <c:pt idx="9083">
                  <c:v>1.4863440000000001</c:v>
                </c:pt>
                <c:pt idx="9084">
                  <c:v>1.5142260000000001</c:v>
                </c:pt>
                <c:pt idx="9085">
                  <c:v>1.5418620000000001</c:v>
                </c:pt>
                <c:pt idx="9086">
                  <c:v>1.5696589999999999</c:v>
                </c:pt>
                <c:pt idx="9087">
                  <c:v>1.597431</c:v>
                </c:pt>
                <c:pt idx="9088">
                  <c:v>1.6257349999999999</c:v>
                </c:pt>
                <c:pt idx="9089">
                  <c:v>1.652574</c:v>
                </c:pt>
                <c:pt idx="9090">
                  <c:v>1.680469</c:v>
                </c:pt>
                <c:pt idx="9091">
                  <c:v>1.7080919999999999</c:v>
                </c:pt>
                <c:pt idx="9092">
                  <c:v>1.7360640000000001</c:v>
                </c:pt>
                <c:pt idx="9093">
                  <c:v>1.764173</c:v>
                </c:pt>
                <c:pt idx="9094">
                  <c:v>1.7922340000000001</c:v>
                </c:pt>
                <c:pt idx="9095">
                  <c:v>1.820211</c:v>
                </c:pt>
                <c:pt idx="9096">
                  <c:v>1.8488599999999999</c:v>
                </c:pt>
                <c:pt idx="9097">
                  <c:v>1.8779509999999999</c:v>
                </c:pt>
                <c:pt idx="9098">
                  <c:v>1.9061140000000001</c:v>
                </c:pt>
                <c:pt idx="9099">
                  <c:v>1.934447</c:v>
                </c:pt>
                <c:pt idx="9100">
                  <c:v>1.9599200000000001</c:v>
                </c:pt>
                <c:pt idx="9101">
                  <c:v>1.985616</c:v>
                </c:pt>
                <c:pt idx="9102">
                  <c:v>2.0134120000000002</c:v>
                </c:pt>
                <c:pt idx="9103">
                  <c:v>2.0421269999999998</c:v>
                </c:pt>
                <c:pt idx="9104">
                  <c:v>2.070112</c:v>
                </c:pt>
                <c:pt idx="9105">
                  <c:v>2.0972919999999999</c:v>
                </c:pt>
                <c:pt idx="9106">
                  <c:v>2.1260829999999999</c:v>
                </c:pt>
                <c:pt idx="9107">
                  <c:v>2.1548189999999998</c:v>
                </c:pt>
                <c:pt idx="9108">
                  <c:v>2.1837209999999998</c:v>
                </c:pt>
                <c:pt idx="9109">
                  <c:v>2.2123910000000002</c:v>
                </c:pt>
                <c:pt idx="9110">
                  <c:v>2.2411129999999999</c:v>
                </c:pt>
                <c:pt idx="9111">
                  <c:v>2.269523</c:v>
                </c:pt>
                <c:pt idx="9112">
                  <c:v>2.2989950000000001</c:v>
                </c:pt>
                <c:pt idx="9113">
                  <c:v>2.3276750000000002</c:v>
                </c:pt>
                <c:pt idx="9114">
                  <c:v>2.3568030000000002</c:v>
                </c:pt>
                <c:pt idx="9115">
                  <c:v>2.3859159999999999</c:v>
                </c:pt>
                <c:pt idx="9116">
                  <c:v>2.4148170000000002</c:v>
                </c:pt>
                <c:pt idx="9117">
                  <c:v>2.4436800000000001</c:v>
                </c:pt>
                <c:pt idx="9118">
                  <c:v>2.4731429999999999</c:v>
                </c:pt>
                <c:pt idx="9119">
                  <c:v>2.5023300000000002</c:v>
                </c:pt>
                <c:pt idx="9120">
                  <c:v>2.531425</c:v>
                </c:pt>
                <c:pt idx="9121">
                  <c:v>2.5604550000000001</c:v>
                </c:pt>
                <c:pt idx="9122">
                  <c:v>2.5898569999999999</c:v>
                </c:pt>
                <c:pt idx="9123">
                  <c:v>2.6189269999999998</c:v>
                </c:pt>
                <c:pt idx="9124">
                  <c:v>2.6477840000000001</c:v>
                </c:pt>
                <c:pt idx="9125">
                  <c:v>2.6762229999999998</c:v>
                </c:pt>
                <c:pt idx="9126">
                  <c:v>2.704806</c:v>
                </c:pt>
                <c:pt idx="9127">
                  <c:v>2.7334800000000001</c:v>
                </c:pt>
                <c:pt idx="9128">
                  <c:v>2.7619069999999999</c:v>
                </c:pt>
                <c:pt idx="9129">
                  <c:v>2.791029</c:v>
                </c:pt>
                <c:pt idx="9130">
                  <c:v>2.8201559999999999</c:v>
                </c:pt>
                <c:pt idx="9131">
                  <c:v>2.848805</c:v>
                </c:pt>
                <c:pt idx="9132">
                  <c:v>2.8778830000000002</c:v>
                </c:pt>
                <c:pt idx="9133">
                  <c:v>2.9079290000000002</c:v>
                </c:pt>
                <c:pt idx="9134">
                  <c:v>2.93696</c:v>
                </c:pt>
                <c:pt idx="9135">
                  <c:v>2.9672019999999999</c:v>
                </c:pt>
                <c:pt idx="9136">
                  <c:v>2.9974590000000001</c:v>
                </c:pt>
                <c:pt idx="9137">
                  <c:v>3.0262959999999999</c:v>
                </c:pt>
                <c:pt idx="9138">
                  <c:v>3.0549400000000002</c:v>
                </c:pt>
                <c:pt idx="9139">
                  <c:v>3.0842740000000002</c:v>
                </c:pt>
                <c:pt idx="9140">
                  <c:v>3.1135480000000002</c:v>
                </c:pt>
                <c:pt idx="9141">
                  <c:v>3.1422940000000001</c:v>
                </c:pt>
                <c:pt idx="9142">
                  <c:v>3.1714190000000002</c:v>
                </c:pt>
                <c:pt idx="9143">
                  <c:v>3.2011569999999998</c:v>
                </c:pt>
                <c:pt idx="9144">
                  <c:v>3.2317809999999998</c:v>
                </c:pt>
                <c:pt idx="9145">
                  <c:v>3.2615159999999999</c:v>
                </c:pt>
                <c:pt idx="9146">
                  <c:v>3.2917079999999999</c:v>
                </c:pt>
                <c:pt idx="9147">
                  <c:v>3.3210989999999998</c:v>
                </c:pt>
                <c:pt idx="9148">
                  <c:v>3.3507099999999999</c:v>
                </c:pt>
                <c:pt idx="9149">
                  <c:v>3.3794249999999999</c:v>
                </c:pt>
                <c:pt idx="9150">
                  <c:v>3.4090020000000001</c:v>
                </c:pt>
                <c:pt idx="9151">
                  <c:v>3.4385829999999999</c:v>
                </c:pt>
                <c:pt idx="9152">
                  <c:v>3.4677530000000001</c:v>
                </c:pt>
                <c:pt idx="9153">
                  <c:v>3.4976080000000001</c:v>
                </c:pt>
                <c:pt idx="9154">
                  <c:v>3.5271020000000002</c:v>
                </c:pt>
                <c:pt idx="9155">
                  <c:v>3.5578210000000001</c:v>
                </c:pt>
                <c:pt idx="9156">
                  <c:v>3.5873520000000001</c:v>
                </c:pt>
                <c:pt idx="9157">
                  <c:v>3.6164269999999998</c:v>
                </c:pt>
                <c:pt idx="9158">
                  <c:v>3.6460590000000002</c:v>
                </c:pt>
                <c:pt idx="9159">
                  <c:v>3.6757629999999999</c:v>
                </c:pt>
                <c:pt idx="9160">
                  <c:v>3.7052309999999999</c:v>
                </c:pt>
                <c:pt idx="9161">
                  <c:v>3.7358349999999998</c:v>
                </c:pt>
                <c:pt idx="9162">
                  <c:v>3.7669440000000001</c:v>
                </c:pt>
                <c:pt idx="9163">
                  <c:v>3.7972739999999998</c:v>
                </c:pt>
                <c:pt idx="9164">
                  <c:v>3.8248470000000001</c:v>
                </c:pt>
                <c:pt idx="9165">
                  <c:v>3.8521480000000001</c:v>
                </c:pt>
                <c:pt idx="9166">
                  <c:v>3.8808259999999999</c:v>
                </c:pt>
                <c:pt idx="9167">
                  <c:v>3.9107379999999998</c:v>
                </c:pt>
                <c:pt idx="9168">
                  <c:v>3.9408080000000001</c:v>
                </c:pt>
                <c:pt idx="9169">
                  <c:v>3.9712329999999998</c:v>
                </c:pt>
                <c:pt idx="9170">
                  <c:v>4.001525</c:v>
                </c:pt>
                <c:pt idx="9171">
                  <c:v>4.0310810000000004</c:v>
                </c:pt>
                <c:pt idx="9172">
                  <c:v>4.0602770000000001</c:v>
                </c:pt>
                <c:pt idx="9173">
                  <c:v>4.0904119999999997</c:v>
                </c:pt>
                <c:pt idx="9174">
                  <c:v>4.120571</c:v>
                </c:pt>
                <c:pt idx="9175">
                  <c:v>4.1505450000000002</c:v>
                </c:pt>
                <c:pt idx="9176">
                  <c:v>4.1804319999999997</c:v>
                </c:pt>
                <c:pt idx="9177">
                  <c:v>4.2102209999999998</c:v>
                </c:pt>
                <c:pt idx="9178">
                  <c:v>4.239795</c:v>
                </c:pt>
                <c:pt idx="9179">
                  <c:v>4.269609</c:v>
                </c:pt>
                <c:pt idx="9180">
                  <c:v>4.2993319999999997</c:v>
                </c:pt>
                <c:pt idx="9181">
                  <c:v>4.3293309999999998</c:v>
                </c:pt>
                <c:pt idx="9182">
                  <c:v>4.3590720000000003</c:v>
                </c:pt>
                <c:pt idx="9183">
                  <c:v>4.3892230000000003</c:v>
                </c:pt>
                <c:pt idx="9184">
                  <c:v>4.4194459999999998</c:v>
                </c:pt>
                <c:pt idx="9185">
                  <c:v>4.449179</c:v>
                </c:pt>
                <c:pt idx="9186">
                  <c:v>4.4786219999999997</c:v>
                </c:pt>
                <c:pt idx="9187">
                  <c:v>4.5088520000000001</c:v>
                </c:pt>
                <c:pt idx="9188">
                  <c:v>4.5386930000000003</c:v>
                </c:pt>
                <c:pt idx="9189">
                  <c:v>4.5690229999999996</c:v>
                </c:pt>
                <c:pt idx="9190">
                  <c:v>4.5996870000000003</c:v>
                </c:pt>
                <c:pt idx="9191">
                  <c:v>4.6307080000000003</c:v>
                </c:pt>
                <c:pt idx="9192">
                  <c:v>4.6612780000000003</c:v>
                </c:pt>
                <c:pt idx="9193">
                  <c:v>4.6916599999999997</c:v>
                </c:pt>
                <c:pt idx="9194">
                  <c:v>4.7209149999999998</c:v>
                </c:pt>
                <c:pt idx="9195">
                  <c:v>4.7497829999999999</c:v>
                </c:pt>
                <c:pt idx="9196">
                  <c:v>4.778518</c:v>
                </c:pt>
                <c:pt idx="9197">
                  <c:v>4.8080400000000001</c:v>
                </c:pt>
                <c:pt idx="9198">
                  <c:v>4.8378410000000001</c:v>
                </c:pt>
                <c:pt idx="9199">
                  <c:v>4.8674670000000004</c:v>
                </c:pt>
                <c:pt idx="9200">
                  <c:v>4.8977830000000004</c:v>
                </c:pt>
                <c:pt idx="9201">
                  <c:v>4.9276410000000004</c:v>
                </c:pt>
                <c:pt idx="9202">
                  <c:v>4.9572900000000004</c:v>
                </c:pt>
                <c:pt idx="9203">
                  <c:v>4.9863179999999998</c:v>
                </c:pt>
                <c:pt idx="9204">
                  <c:v>5.0150459999999999</c:v>
                </c:pt>
                <c:pt idx="9205">
                  <c:v>5.044441</c:v>
                </c:pt>
                <c:pt idx="9206">
                  <c:v>5.0744530000000001</c:v>
                </c:pt>
                <c:pt idx="9207">
                  <c:v>5.1044689999999999</c:v>
                </c:pt>
                <c:pt idx="9208">
                  <c:v>5.1346189999999998</c:v>
                </c:pt>
                <c:pt idx="9209">
                  <c:v>5.1642419999999998</c:v>
                </c:pt>
                <c:pt idx="9210">
                  <c:v>5.1936330000000002</c:v>
                </c:pt>
                <c:pt idx="9211">
                  <c:v>5.2220420000000001</c:v>
                </c:pt>
                <c:pt idx="9212">
                  <c:v>5.2498469999999999</c:v>
                </c:pt>
                <c:pt idx="9213">
                  <c:v>5.2770770000000002</c:v>
                </c:pt>
                <c:pt idx="9214">
                  <c:v>5.30525</c:v>
                </c:pt>
                <c:pt idx="9215">
                  <c:v>5.3321370000000003</c:v>
                </c:pt>
                <c:pt idx="9216">
                  <c:v>5.3595660000000001</c:v>
                </c:pt>
                <c:pt idx="9217">
                  <c:v>5.3876879999999998</c:v>
                </c:pt>
                <c:pt idx="9218">
                  <c:v>5.4152399999999998</c:v>
                </c:pt>
                <c:pt idx="9219">
                  <c:v>5.4430259999999997</c:v>
                </c:pt>
                <c:pt idx="9220">
                  <c:v>5.4718049999999998</c:v>
                </c:pt>
                <c:pt idx="9221">
                  <c:v>5.5013050000000003</c:v>
                </c:pt>
                <c:pt idx="9222">
                  <c:v>5.5306069999999998</c:v>
                </c:pt>
                <c:pt idx="9223">
                  <c:v>5.5597099999999999</c:v>
                </c:pt>
                <c:pt idx="9224">
                  <c:v>5.5886360000000002</c:v>
                </c:pt>
                <c:pt idx="9225">
                  <c:v>5.6171309999999997</c:v>
                </c:pt>
                <c:pt idx="9226">
                  <c:v>5.6449809999999996</c:v>
                </c:pt>
                <c:pt idx="9227">
                  <c:v>5.6728579999999997</c:v>
                </c:pt>
                <c:pt idx="9228">
                  <c:v>5.6996120000000001</c:v>
                </c:pt>
                <c:pt idx="9229">
                  <c:v>5.7246220000000001</c:v>
                </c:pt>
                <c:pt idx="9230">
                  <c:v>5.7510870000000001</c:v>
                </c:pt>
                <c:pt idx="9231">
                  <c:v>5.7792820000000003</c:v>
                </c:pt>
                <c:pt idx="9232">
                  <c:v>5.8074170000000001</c:v>
                </c:pt>
                <c:pt idx="9233">
                  <c:v>5.8352300000000001</c:v>
                </c:pt>
                <c:pt idx="9234">
                  <c:v>5.8629670000000003</c:v>
                </c:pt>
                <c:pt idx="9235">
                  <c:v>5.8906660000000004</c:v>
                </c:pt>
                <c:pt idx="9236">
                  <c:v>5.9180359999999999</c:v>
                </c:pt>
                <c:pt idx="9237">
                  <c:v>5.9458310000000001</c:v>
                </c:pt>
                <c:pt idx="9238">
                  <c:v>5.9740679999999999</c:v>
                </c:pt>
                <c:pt idx="9239">
                  <c:v>6.0019869999999997</c:v>
                </c:pt>
                <c:pt idx="9240">
                  <c:v>6.028969</c:v>
                </c:pt>
                <c:pt idx="9241">
                  <c:v>6.0554550000000003</c:v>
                </c:pt>
                <c:pt idx="9242">
                  <c:v>6.081995</c:v>
                </c:pt>
                <c:pt idx="9243">
                  <c:v>6.1090650000000002</c:v>
                </c:pt>
                <c:pt idx="9244">
                  <c:v>6.1360450000000002</c:v>
                </c:pt>
                <c:pt idx="9245">
                  <c:v>6.1630770000000004</c:v>
                </c:pt>
                <c:pt idx="9246">
                  <c:v>6.1903040000000003</c:v>
                </c:pt>
                <c:pt idx="9247">
                  <c:v>6.2172660000000004</c:v>
                </c:pt>
                <c:pt idx="9248">
                  <c:v>6.2438859999999998</c:v>
                </c:pt>
                <c:pt idx="9249">
                  <c:v>6.2703629999999997</c:v>
                </c:pt>
                <c:pt idx="9250">
                  <c:v>6.2965960000000001</c:v>
                </c:pt>
                <c:pt idx="9251">
                  <c:v>6.3229259999999998</c:v>
                </c:pt>
                <c:pt idx="9252">
                  <c:v>6.3499040000000004</c:v>
                </c:pt>
                <c:pt idx="9253">
                  <c:v>6.3773070000000001</c:v>
                </c:pt>
                <c:pt idx="9254">
                  <c:v>6.4053490000000002</c:v>
                </c:pt>
                <c:pt idx="9255">
                  <c:v>6.4329840000000003</c:v>
                </c:pt>
                <c:pt idx="9256">
                  <c:v>6.4591760000000003</c:v>
                </c:pt>
                <c:pt idx="9257">
                  <c:v>6.4853360000000002</c:v>
                </c:pt>
                <c:pt idx="9258">
                  <c:v>6.5110510000000001</c:v>
                </c:pt>
                <c:pt idx="9259">
                  <c:v>6.5366970000000002</c:v>
                </c:pt>
                <c:pt idx="9260">
                  <c:v>6.5631579999999996</c:v>
                </c:pt>
                <c:pt idx="9261">
                  <c:v>6.5900400000000001</c:v>
                </c:pt>
                <c:pt idx="9262">
                  <c:v>6.6167090000000002</c:v>
                </c:pt>
                <c:pt idx="9263">
                  <c:v>6.6438280000000001</c:v>
                </c:pt>
                <c:pt idx="9264">
                  <c:v>6.6709949999999996</c:v>
                </c:pt>
                <c:pt idx="9265">
                  <c:v>6.6986090000000003</c:v>
                </c:pt>
                <c:pt idx="9266">
                  <c:v>6.725956</c:v>
                </c:pt>
                <c:pt idx="9267">
                  <c:v>6.7523999999999997</c:v>
                </c:pt>
                <c:pt idx="9268">
                  <c:v>6.7788690000000003</c:v>
                </c:pt>
                <c:pt idx="9269">
                  <c:v>6.8051199999999996</c:v>
                </c:pt>
                <c:pt idx="9270">
                  <c:v>6.830444</c:v>
                </c:pt>
                <c:pt idx="9271">
                  <c:v>6.8549639999999998</c:v>
                </c:pt>
                <c:pt idx="9272">
                  <c:v>6.8796799999999996</c:v>
                </c:pt>
                <c:pt idx="9273">
                  <c:v>6.9040749999999997</c:v>
                </c:pt>
                <c:pt idx="9274">
                  <c:v>6.928928</c:v>
                </c:pt>
                <c:pt idx="9275">
                  <c:v>6.9538580000000003</c:v>
                </c:pt>
                <c:pt idx="9276">
                  <c:v>6.9791829999999999</c:v>
                </c:pt>
                <c:pt idx="9277">
                  <c:v>7.0044149999999998</c:v>
                </c:pt>
                <c:pt idx="9278">
                  <c:v>7.0291790000000001</c:v>
                </c:pt>
                <c:pt idx="9279">
                  <c:v>7.0544700000000002</c:v>
                </c:pt>
                <c:pt idx="9280">
                  <c:v>7.0789039999999996</c:v>
                </c:pt>
                <c:pt idx="9281">
                  <c:v>7.1023849999999999</c:v>
                </c:pt>
                <c:pt idx="9282">
                  <c:v>7.1256130000000004</c:v>
                </c:pt>
                <c:pt idx="9283">
                  <c:v>7.1494020000000003</c:v>
                </c:pt>
                <c:pt idx="9284">
                  <c:v>7.1732750000000003</c:v>
                </c:pt>
                <c:pt idx="9285">
                  <c:v>7.197533</c:v>
                </c:pt>
                <c:pt idx="9286">
                  <c:v>7.2217339999999997</c:v>
                </c:pt>
                <c:pt idx="9287">
                  <c:v>7.2459540000000002</c:v>
                </c:pt>
                <c:pt idx="9288">
                  <c:v>7.2699689999999997</c:v>
                </c:pt>
                <c:pt idx="9289">
                  <c:v>7.2940699999999996</c:v>
                </c:pt>
                <c:pt idx="9290">
                  <c:v>7.318117</c:v>
                </c:pt>
                <c:pt idx="9291">
                  <c:v>7.3418089999999996</c:v>
                </c:pt>
                <c:pt idx="9292">
                  <c:v>7.3637600000000001</c:v>
                </c:pt>
                <c:pt idx="9293">
                  <c:v>7.3842040000000004</c:v>
                </c:pt>
                <c:pt idx="9294">
                  <c:v>7.4052300000000004</c:v>
                </c:pt>
                <c:pt idx="9295">
                  <c:v>7.4278630000000003</c:v>
                </c:pt>
                <c:pt idx="9296">
                  <c:v>7.4508150000000004</c:v>
                </c:pt>
                <c:pt idx="9297">
                  <c:v>7.4736130000000003</c:v>
                </c:pt>
                <c:pt idx="9298">
                  <c:v>7.4966290000000004</c:v>
                </c:pt>
                <c:pt idx="9299">
                  <c:v>7.5201909999999996</c:v>
                </c:pt>
                <c:pt idx="9300">
                  <c:v>7.5434450000000002</c:v>
                </c:pt>
                <c:pt idx="9301">
                  <c:v>7.5662019999999997</c:v>
                </c:pt>
                <c:pt idx="9302">
                  <c:v>7.5891099999999998</c:v>
                </c:pt>
                <c:pt idx="9303">
                  <c:v>7.6118059999999996</c:v>
                </c:pt>
                <c:pt idx="9304">
                  <c:v>7.633921</c:v>
                </c:pt>
                <c:pt idx="9305">
                  <c:v>7.6559889999999999</c:v>
                </c:pt>
                <c:pt idx="9306">
                  <c:v>7.67774</c:v>
                </c:pt>
                <c:pt idx="9307">
                  <c:v>7.6991189999999996</c:v>
                </c:pt>
                <c:pt idx="9308">
                  <c:v>7.7207610000000004</c:v>
                </c:pt>
                <c:pt idx="9309">
                  <c:v>7.743233</c:v>
                </c:pt>
                <c:pt idx="9310">
                  <c:v>7.765263</c:v>
                </c:pt>
                <c:pt idx="9311">
                  <c:v>7.7864810000000002</c:v>
                </c:pt>
                <c:pt idx="9312">
                  <c:v>7.8079669999999997</c:v>
                </c:pt>
                <c:pt idx="9313">
                  <c:v>7.8303010000000004</c:v>
                </c:pt>
                <c:pt idx="9314">
                  <c:v>7.852106</c:v>
                </c:pt>
                <c:pt idx="9315">
                  <c:v>7.8733700000000004</c:v>
                </c:pt>
                <c:pt idx="9316">
                  <c:v>7.8944549999999998</c:v>
                </c:pt>
                <c:pt idx="9317">
                  <c:v>7.9157909999999996</c:v>
                </c:pt>
                <c:pt idx="9318">
                  <c:v>7.9367900000000002</c:v>
                </c:pt>
                <c:pt idx="9319">
                  <c:v>7.9582850000000001</c:v>
                </c:pt>
                <c:pt idx="9320">
                  <c:v>7.9788750000000004</c:v>
                </c:pt>
                <c:pt idx="9321">
                  <c:v>7.9995430000000001</c:v>
                </c:pt>
                <c:pt idx="9322">
                  <c:v>8.0200030000000009</c:v>
                </c:pt>
                <c:pt idx="9323">
                  <c:v>8.0401579999999999</c:v>
                </c:pt>
                <c:pt idx="9324">
                  <c:v>8.0606639999999992</c:v>
                </c:pt>
                <c:pt idx="9325">
                  <c:v>8.0814190000000004</c:v>
                </c:pt>
                <c:pt idx="9326">
                  <c:v>8.1017890000000001</c:v>
                </c:pt>
                <c:pt idx="9327">
                  <c:v>8.1217319999999997</c:v>
                </c:pt>
                <c:pt idx="9328">
                  <c:v>8.1422349999999994</c:v>
                </c:pt>
                <c:pt idx="9329">
                  <c:v>8.1626619999999992</c:v>
                </c:pt>
                <c:pt idx="9330">
                  <c:v>8.1821289999999998</c:v>
                </c:pt>
                <c:pt idx="9331">
                  <c:v>8.2015150000000006</c:v>
                </c:pt>
                <c:pt idx="9332">
                  <c:v>8.222073</c:v>
                </c:pt>
                <c:pt idx="9333">
                  <c:v>8.2428159999999995</c:v>
                </c:pt>
                <c:pt idx="9334">
                  <c:v>8.2631820000000005</c:v>
                </c:pt>
                <c:pt idx="9335">
                  <c:v>8.2832159999999995</c:v>
                </c:pt>
                <c:pt idx="9336">
                  <c:v>8.3020840000000007</c:v>
                </c:pt>
                <c:pt idx="9337">
                  <c:v>8.3208939999999991</c:v>
                </c:pt>
                <c:pt idx="9338">
                  <c:v>8.3400750000000006</c:v>
                </c:pt>
                <c:pt idx="9339">
                  <c:v>8.3588500000000003</c:v>
                </c:pt>
                <c:pt idx="9340">
                  <c:v>8.3772819999999992</c:v>
                </c:pt>
                <c:pt idx="9341">
                  <c:v>8.3962749999999993</c:v>
                </c:pt>
                <c:pt idx="9342">
                  <c:v>8.4149609999999999</c:v>
                </c:pt>
                <c:pt idx="9343">
                  <c:v>8.4340460000000004</c:v>
                </c:pt>
                <c:pt idx="9344">
                  <c:v>8.4529300000000003</c:v>
                </c:pt>
                <c:pt idx="9345">
                  <c:v>8.4722659999999994</c:v>
                </c:pt>
                <c:pt idx="9346">
                  <c:v>8.4913989999999995</c:v>
                </c:pt>
                <c:pt idx="9347">
                  <c:v>8.5098240000000001</c:v>
                </c:pt>
                <c:pt idx="9348">
                  <c:v>8.527692</c:v>
                </c:pt>
                <c:pt idx="9349">
                  <c:v>8.5453609999999998</c:v>
                </c:pt>
                <c:pt idx="9350">
                  <c:v>8.5631450000000005</c:v>
                </c:pt>
                <c:pt idx="9351">
                  <c:v>8.5815090000000005</c:v>
                </c:pt>
                <c:pt idx="9352">
                  <c:v>8.5998789999999996</c:v>
                </c:pt>
                <c:pt idx="9353">
                  <c:v>8.617032</c:v>
                </c:pt>
                <c:pt idx="9354">
                  <c:v>8.6344169999999991</c:v>
                </c:pt>
                <c:pt idx="9355">
                  <c:v>8.6517929999999996</c:v>
                </c:pt>
                <c:pt idx="9356">
                  <c:v>8.6689489999999996</c:v>
                </c:pt>
                <c:pt idx="9357">
                  <c:v>8.6849930000000004</c:v>
                </c:pt>
                <c:pt idx="9358">
                  <c:v>8.7008480000000006</c:v>
                </c:pt>
                <c:pt idx="9359">
                  <c:v>8.7172750000000008</c:v>
                </c:pt>
                <c:pt idx="9360">
                  <c:v>8.7340350000000004</c:v>
                </c:pt>
                <c:pt idx="9361">
                  <c:v>8.7507219999999997</c:v>
                </c:pt>
                <c:pt idx="9362">
                  <c:v>8.7677189999999996</c:v>
                </c:pt>
                <c:pt idx="9363">
                  <c:v>8.7830329999999996</c:v>
                </c:pt>
                <c:pt idx="9364">
                  <c:v>8.7983580000000003</c:v>
                </c:pt>
                <c:pt idx="9365">
                  <c:v>8.8133789999999994</c:v>
                </c:pt>
                <c:pt idx="9366">
                  <c:v>8.8290939999999996</c:v>
                </c:pt>
                <c:pt idx="9367">
                  <c:v>8.8460049999999999</c:v>
                </c:pt>
                <c:pt idx="9368">
                  <c:v>8.8624880000000008</c:v>
                </c:pt>
                <c:pt idx="9369">
                  <c:v>8.8778509999999997</c:v>
                </c:pt>
                <c:pt idx="9370">
                  <c:v>8.8941219999999994</c:v>
                </c:pt>
                <c:pt idx="9371">
                  <c:v>8.9096709999999995</c:v>
                </c:pt>
                <c:pt idx="9372">
                  <c:v>8.9259710000000005</c:v>
                </c:pt>
                <c:pt idx="9373">
                  <c:v>8.9423910000000006</c:v>
                </c:pt>
                <c:pt idx="9374">
                  <c:v>8.9583100000000009</c:v>
                </c:pt>
                <c:pt idx="9375">
                  <c:v>8.9738980000000002</c:v>
                </c:pt>
                <c:pt idx="9376">
                  <c:v>8.9903879999999994</c:v>
                </c:pt>
                <c:pt idx="9377">
                  <c:v>9.0060929999999999</c:v>
                </c:pt>
                <c:pt idx="9378">
                  <c:v>9.0213040000000007</c:v>
                </c:pt>
                <c:pt idx="9379">
                  <c:v>9.0357880000000002</c:v>
                </c:pt>
                <c:pt idx="9380">
                  <c:v>9.0499799999999997</c:v>
                </c:pt>
                <c:pt idx="9381">
                  <c:v>9.0662839999999996</c:v>
                </c:pt>
                <c:pt idx="9382">
                  <c:v>9.0823239999999998</c:v>
                </c:pt>
                <c:pt idx="9383">
                  <c:v>9.0961800000000004</c:v>
                </c:pt>
                <c:pt idx="9384">
                  <c:v>9.1107200000000006</c:v>
                </c:pt>
                <c:pt idx="9385">
                  <c:v>9.1245370000000001</c:v>
                </c:pt>
                <c:pt idx="9386">
                  <c:v>9.1391849999999994</c:v>
                </c:pt>
                <c:pt idx="9387">
                  <c:v>9.1540800000000004</c:v>
                </c:pt>
                <c:pt idx="9388">
                  <c:v>9.1683350000000008</c:v>
                </c:pt>
                <c:pt idx="9389">
                  <c:v>9.1824390000000005</c:v>
                </c:pt>
                <c:pt idx="9390">
                  <c:v>9.1972129999999996</c:v>
                </c:pt>
                <c:pt idx="9391">
                  <c:v>9.2112949999999998</c:v>
                </c:pt>
                <c:pt idx="9392">
                  <c:v>9.2263800000000007</c:v>
                </c:pt>
                <c:pt idx="9393">
                  <c:v>9.2401079999999993</c:v>
                </c:pt>
                <c:pt idx="9394">
                  <c:v>9.2537149999999997</c:v>
                </c:pt>
                <c:pt idx="9395">
                  <c:v>9.2669829999999997</c:v>
                </c:pt>
                <c:pt idx="9396">
                  <c:v>9.2799060000000004</c:v>
                </c:pt>
                <c:pt idx="9397">
                  <c:v>9.293393</c:v>
                </c:pt>
                <c:pt idx="9398">
                  <c:v>9.3073420000000002</c:v>
                </c:pt>
                <c:pt idx="9399">
                  <c:v>9.3204360000000008</c:v>
                </c:pt>
                <c:pt idx="9400">
                  <c:v>9.3339649999999992</c:v>
                </c:pt>
                <c:pt idx="9401">
                  <c:v>9.3474070000000005</c:v>
                </c:pt>
                <c:pt idx="9402">
                  <c:v>9.3592610000000001</c:v>
                </c:pt>
                <c:pt idx="9403">
                  <c:v>9.3723179999999999</c:v>
                </c:pt>
                <c:pt idx="9404">
                  <c:v>9.3843499999999995</c:v>
                </c:pt>
                <c:pt idx="9405">
                  <c:v>9.3967650000000003</c:v>
                </c:pt>
                <c:pt idx="9406">
                  <c:v>9.4090089999999993</c:v>
                </c:pt>
                <c:pt idx="9407">
                  <c:v>9.4221629999999994</c:v>
                </c:pt>
                <c:pt idx="9408">
                  <c:v>9.4342070000000007</c:v>
                </c:pt>
                <c:pt idx="9409">
                  <c:v>9.4461139999999997</c:v>
                </c:pt>
                <c:pt idx="9410">
                  <c:v>9.4582770000000007</c:v>
                </c:pt>
                <c:pt idx="9411">
                  <c:v>9.4708050000000004</c:v>
                </c:pt>
                <c:pt idx="9412">
                  <c:v>9.482742</c:v>
                </c:pt>
                <c:pt idx="9413">
                  <c:v>9.4938369999999992</c:v>
                </c:pt>
                <c:pt idx="9414">
                  <c:v>9.5062920000000002</c:v>
                </c:pt>
                <c:pt idx="9415">
                  <c:v>9.5194899999999993</c:v>
                </c:pt>
                <c:pt idx="9416">
                  <c:v>9.5318419999999993</c:v>
                </c:pt>
                <c:pt idx="9417">
                  <c:v>9.5426859999999998</c:v>
                </c:pt>
                <c:pt idx="9418">
                  <c:v>9.5536530000000006</c:v>
                </c:pt>
                <c:pt idx="9419">
                  <c:v>9.5653310000000005</c:v>
                </c:pt>
                <c:pt idx="9420">
                  <c:v>9.5761050000000001</c:v>
                </c:pt>
                <c:pt idx="9421">
                  <c:v>9.5870700000000006</c:v>
                </c:pt>
                <c:pt idx="9422">
                  <c:v>9.5972779999999993</c:v>
                </c:pt>
                <c:pt idx="9423">
                  <c:v>9.6066839999999996</c:v>
                </c:pt>
                <c:pt idx="9424">
                  <c:v>9.6168410000000009</c:v>
                </c:pt>
                <c:pt idx="9425">
                  <c:v>9.6273839999999993</c:v>
                </c:pt>
                <c:pt idx="9426">
                  <c:v>9.6375410000000006</c:v>
                </c:pt>
                <c:pt idx="9427">
                  <c:v>9.6477400000000006</c:v>
                </c:pt>
                <c:pt idx="9428">
                  <c:v>9.6586789999999993</c:v>
                </c:pt>
                <c:pt idx="9429">
                  <c:v>9.6697319999999998</c:v>
                </c:pt>
                <c:pt idx="9430">
                  <c:v>9.6809639999999995</c:v>
                </c:pt>
                <c:pt idx="9431">
                  <c:v>9.6912570000000002</c:v>
                </c:pt>
                <c:pt idx="9432">
                  <c:v>9.7012830000000001</c:v>
                </c:pt>
                <c:pt idx="9433">
                  <c:v>9.7122960000000003</c:v>
                </c:pt>
                <c:pt idx="9434">
                  <c:v>9.7226230000000005</c:v>
                </c:pt>
                <c:pt idx="9435">
                  <c:v>9.7326160000000002</c:v>
                </c:pt>
                <c:pt idx="9436">
                  <c:v>9.7431199999999993</c:v>
                </c:pt>
                <c:pt idx="9437">
                  <c:v>9.7529509999999995</c:v>
                </c:pt>
                <c:pt idx="9438">
                  <c:v>9.7628339999999998</c:v>
                </c:pt>
                <c:pt idx="9439">
                  <c:v>9.7731790000000007</c:v>
                </c:pt>
                <c:pt idx="9440">
                  <c:v>9.7821180000000005</c:v>
                </c:pt>
                <c:pt idx="9441">
                  <c:v>9.7920300000000005</c:v>
                </c:pt>
                <c:pt idx="9442">
                  <c:v>9.8014690000000009</c:v>
                </c:pt>
                <c:pt idx="9443">
                  <c:v>9.8104169999999993</c:v>
                </c:pt>
                <c:pt idx="9444">
                  <c:v>9.8203929999999993</c:v>
                </c:pt>
                <c:pt idx="9445">
                  <c:v>9.8291559999999993</c:v>
                </c:pt>
                <c:pt idx="9446">
                  <c:v>9.8381880000000006</c:v>
                </c:pt>
                <c:pt idx="9447">
                  <c:v>9.8471489999999999</c:v>
                </c:pt>
                <c:pt idx="9448">
                  <c:v>9.8549589999999991</c:v>
                </c:pt>
                <c:pt idx="9449">
                  <c:v>9.8651359999999997</c:v>
                </c:pt>
                <c:pt idx="9450">
                  <c:v>9.8735680000000006</c:v>
                </c:pt>
                <c:pt idx="9451">
                  <c:v>9.8814910000000005</c:v>
                </c:pt>
                <c:pt idx="9452">
                  <c:v>9.8897949999999994</c:v>
                </c:pt>
                <c:pt idx="9453">
                  <c:v>9.8989390000000004</c:v>
                </c:pt>
                <c:pt idx="9454">
                  <c:v>9.9077300000000008</c:v>
                </c:pt>
                <c:pt idx="9455">
                  <c:v>9.9174089999999993</c:v>
                </c:pt>
                <c:pt idx="9456">
                  <c:v>9.9254820000000006</c:v>
                </c:pt>
                <c:pt idx="9457">
                  <c:v>9.9331370000000003</c:v>
                </c:pt>
                <c:pt idx="9458">
                  <c:v>9.9412929999999999</c:v>
                </c:pt>
                <c:pt idx="9459">
                  <c:v>9.9499519999999997</c:v>
                </c:pt>
                <c:pt idx="9460">
                  <c:v>9.9578849999999992</c:v>
                </c:pt>
                <c:pt idx="9461">
                  <c:v>9.9643960000000007</c:v>
                </c:pt>
                <c:pt idx="9462">
                  <c:v>9.9709260000000004</c:v>
                </c:pt>
                <c:pt idx="9463">
                  <c:v>9.980219</c:v>
                </c:pt>
                <c:pt idx="9464">
                  <c:v>9.9873969999999996</c:v>
                </c:pt>
                <c:pt idx="9465">
                  <c:v>9.9935930000000006</c:v>
                </c:pt>
                <c:pt idx="9466">
                  <c:v>10.000780000000001</c:v>
                </c:pt>
                <c:pt idx="9467">
                  <c:v>10.00671</c:v>
                </c:pt>
                <c:pt idx="9468">
                  <c:v>10.01464</c:v>
                </c:pt>
                <c:pt idx="9469">
                  <c:v>10.020799999999999</c:v>
                </c:pt>
                <c:pt idx="9470">
                  <c:v>10.02791</c:v>
                </c:pt>
                <c:pt idx="9471">
                  <c:v>10.034660000000001</c:v>
                </c:pt>
                <c:pt idx="9472">
                  <c:v>10.04092</c:v>
                </c:pt>
                <c:pt idx="9473">
                  <c:v>10.0481</c:v>
                </c:pt>
                <c:pt idx="9474">
                  <c:v>10.054650000000001</c:v>
                </c:pt>
                <c:pt idx="9475">
                  <c:v>10.06072</c:v>
                </c:pt>
                <c:pt idx="9476">
                  <c:v>10.066660000000001</c:v>
                </c:pt>
                <c:pt idx="9477">
                  <c:v>10.07263</c:v>
                </c:pt>
                <c:pt idx="9478">
                  <c:v>10.07893</c:v>
                </c:pt>
                <c:pt idx="9479">
                  <c:v>10.08398</c:v>
                </c:pt>
                <c:pt idx="9480">
                  <c:v>10.088889999999999</c:v>
                </c:pt>
                <c:pt idx="9481">
                  <c:v>10.09399</c:v>
                </c:pt>
                <c:pt idx="9482">
                  <c:v>10.09816</c:v>
                </c:pt>
                <c:pt idx="9483">
                  <c:v>10.10219</c:v>
                </c:pt>
                <c:pt idx="9484">
                  <c:v>10.106450000000001</c:v>
                </c:pt>
                <c:pt idx="9485">
                  <c:v>10.1107</c:v>
                </c:pt>
                <c:pt idx="9486">
                  <c:v>10.115159999999999</c:v>
                </c:pt>
                <c:pt idx="9487">
                  <c:v>10.11951</c:v>
                </c:pt>
                <c:pt idx="9488">
                  <c:v>10.124040000000001</c:v>
                </c:pt>
                <c:pt idx="9489">
                  <c:v>10.12805</c:v>
                </c:pt>
                <c:pt idx="9490">
                  <c:v>10.13228</c:v>
                </c:pt>
                <c:pt idx="9491">
                  <c:v>10.136229999999999</c:v>
                </c:pt>
                <c:pt idx="9492">
                  <c:v>10.14058</c:v>
                </c:pt>
                <c:pt idx="9493">
                  <c:v>10.14568</c:v>
                </c:pt>
                <c:pt idx="9494">
                  <c:v>10.15033</c:v>
                </c:pt>
                <c:pt idx="9495">
                  <c:v>10.15448</c:v>
                </c:pt>
                <c:pt idx="9496">
                  <c:v>10.15864</c:v>
                </c:pt>
                <c:pt idx="9497">
                  <c:v>10.16272</c:v>
                </c:pt>
                <c:pt idx="9498">
                  <c:v>10.16681</c:v>
                </c:pt>
                <c:pt idx="9499">
                  <c:v>10.170120000000001</c:v>
                </c:pt>
                <c:pt idx="9500">
                  <c:v>10.17398</c:v>
                </c:pt>
                <c:pt idx="9501">
                  <c:v>10.17807</c:v>
                </c:pt>
                <c:pt idx="9502">
                  <c:v>10.18249</c:v>
                </c:pt>
                <c:pt idx="9503">
                  <c:v>10.185359999999999</c:v>
                </c:pt>
                <c:pt idx="9504">
                  <c:v>10.189399999999999</c:v>
                </c:pt>
                <c:pt idx="9505">
                  <c:v>10.1922</c:v>
                </c:pt>
                <c:pt idx="9506">
                  <c:v>10.19486</c:v>
                </c:pt>
                <c:pt idx="9507">
                  <c:v>10.19726</c:v>
                </c:pt>
                <c:pt idx="9508">
                  <c:v>10.1998</c:v>
                </c:pt>
                <c:pt idx="9509">
                  <c:v>10.20337</c:v>
                </c:pt>
                <c:pt idx="9510">
                  <c:v>10.20595</c:v>
                </c:pt>
                <c:pt idx="9511">
                  <c:v>10.20969</c:v>
                </c:pt>
                <c:pt idx="9512">
                  <c:v>10.213150000000001</c:v>
                </c:pt>
                <c:pt idx="9513">
                  <c:v>10.2159</c:v>
                </c:pt>
                <c:pt idx="9514">
                  <c:v>10.218999999999999</c:v>
                </c:pt>
                <c:pt idx="9515">
                  <c:v>10.22198</c:v>
                </c:pt>
                <c:pt idx="9516">
                  <c:v>10.22433</c:v>
                </c:pt>
                <c:pt idx="9517">
                  <c:v>10.22705</c:v>
                </c:pt>
                <c:pt idx="9518">
                  <c:v>10.22931</c:v>
                </c:pt>
                <c:pt idx="9519">
                  <c:v>10.232290000000001</c:v>
                </c:pt>
                <c:pt idx="9520">
                  <c:v>10.23452</c:v>
                </c:pt>
                <c:pt idx="9521">
                  <c:v>10.236280000000001</c:v>
                </c:pt>
                <c:pt idx="9522">
                  <c:v>10.238289999999999</c:v>
                </c:pt>
                <c:pt idx="9523">
                  <c:v>10.24051</c:v>
                </c:pt>
                <c:pt idx="9524">
                  <c:v>10.24344</c:v>
                </c:pt>
                <c:pt idx="9525">
                  <c:v>10.24539</c:v>
                </c:pt>
                <c:pt idx="9526">
                  <c:v>10.24718</c:v>
                </c:pt>
                <c:pt idx="9527">
                  <c:v>10.24888</c:v>
                </c:pt>
                <c:pt idx="9528">
                  <c:v>10.250400000000001</c:v>
                </c:pt>
                <c:pt idx="9529">
                  <c:v>10.252039999999999</c:v>
                </c:pt>
                <c:pt idx="9530">
                  <c:v>10.254350000000001</c:v>
                </c:pt>
                <c:pt idx="9531">
                  <c:v>10.25609</c:v>
                </c:pt>
                <c:pt idx="9532">
                  <c:v>10.25778</c:v>
                </c:pt>
                <c:pt idx="9533">
                  <c:v>10.2605</c:v>
                </c:pt>
                <c:pt idx="9534">
                  <c:v>10.262549999999999</c:v>
                </c:pt>
                <c:pt idx="9535">
                  <c:v>10.26488</c:v>
                </c:pt>
                <c:pt idx="9536">
                  <c:v>10.26613</c:v>
                </c:pt>
                <c:pt idx="9537">
                  <c:v>10.26774</c:v>
                </c:pt>
                <c:pt idx="9538">
                  <c:v>10.268409999999999</c:v>
                </c:pt>
                <c:pt idx="9539">
                  <c:v>10.26951</c:v>
                </c:pt>
                <c:pt idx="9540">
                  <c:v>10.27148</c:v>
                </c:pt>
                <c:pt idx="9541">
                  <c:v>10.27342</c:v>
                </c:pt>
                <c:pt idx="9542">
                  <c:v>10.273160000000001</c:v>
                </c:pt>
                <c:pt idx="9543">
                  <c:v>10.273630000000001</c:v>
                </c:pt>
                <c:pt idx="9544">
                  <c:v>10.27365</c:v>
                </c:pt>
                <c:pt idx="9545">
                  <c:v>10.274990000000001</c:v>
                </c:pt>
                <c:pt idx="9546">
                  <c:v>10.27595</c:v>
                </c:pt>
                <c:pt idx="9547">
                  <c:v>10.27641</c:v>
                </c:pt>
                <c:pt idx="9548">
                  <c:v>10.276669999999999</c:v>
                </c:pt>
                <c:pt idx="9549">
                  <c:v>10.276439999999999</c:v>
                </c:pt>
                <c:pt idx="9550">
                  <c:v>10.27618</c:v>
                </c:pt>
                <c:pt idx="9551">
                  <c:v>10.27577</c:v>
                </c:pt>
                <c:pt idx="9552">
                  <c:v>10.27557</c:v>
                </c:pt>
                <c:pt idx="9553">
                  <c:v>10.27516</c:v>
                </c:pt>
                <c:pt idx="9554">
                  <c:v>10.27488</c:v>
                </c:pt>
                <c:pt idx="9555">
                  <c:v>10.27444</c:v>
                </c:pt>
                <c:pt idx="9556">
                  <c:v>10.274150000000001</c:v>
                </c:pt>
                <c:pt idx="9557">
                  <c:v>10.27455</c:v>
                </c:pt>
                <c:pt idx="9558">
                  <c:v>10.27426</c:v>
                </c:pt>
                <c:pt idx="9559">
                  <c:v>10.272410000000001</c:v>
                </c:pt>
                <c:pt idx="9560">
                  <c:v>10.27136</c:v>
                </c:pt>
                <c:pt idx="9561">
                  <c:v>10.270289999999999</c:v>
                </c:pt>
                <c:pt idx="9562">
                  <c:v>10.269</c:v>
                </c:pt>
                <c:pt idx="9563">
                  <c:v>10.26783</c:v>
                </c:pt>
                <c:pt idx="9564">
                  <c:v>10.266579999999999</c:v>
                </c:pt>
                <c:pt idx="9565">
                  <c:v>10.26576</c:v>
                </c:pt>
                <c:pt idx="9566">
                  <c:v>10.26488</c:v>
                </c:pt>
                <c:pt idx="9567">
                  <c:v>10.26417</c:v>
                </c:pt>
                <c:pt idx="9568">
                  <c:v>10.26329</c:v>
                </c:pt>
                <c:pt idx="9569">
                  <c:v>10.261799999999999</c:v>
                </c:pt>
                <c:pt idx="9570">
                  <c:v>10.26019</c:v>
                </c:pt>
                <c:pt idx="9571">
                  <c:v>10.25887</c:v>
                </c:pt>
                <c:pt idx="9572">
                  <c:v>10.25784</c:v>
                </c:pt>
                <c:pt idx="9573">
                  <c:v>10.25686</c:v>
                </c:pt>
                <c:pt idx="9574">
                  <c:v>10.2554</c:v>
                </c:pt>
                <c:pt idx="9575">
                  <c:v>10.25375</c:v>
                </c:pt>
                <c:pt idx="9576">
                  <c:v>10.251899999999999</c:v>
                </c:pt>
                <c:pt idx="9577">
                  <c:v>10.24999</c:v>
                </c:pt>
                <c:pt idx="9578">
                  <c:v>10.24789</c:v>
                </c:pt>
                <c:pt idx="9579">
                  <c:v>10.2462</c:v>
                </c:pt>
                <c:pt idx="9580">
                  <c:v>10.24506</c:v>
                </c:pt>
                <c:pt idx="9581">
                  <c:v>10.243539999999999</c:v>
                </c:pt>
                <c:pt idx="9582">
                  <c:v>10.24145</c:v>
                </c:pt>
                <c:pt idx="9583">
                  <c:v>10.239560000000001</c:v>
                </c:pt>
                <c:pt idx="9584">
                  <c:v>10.237539999999999</c:v>
                </c:pt>
                <c:pt idx="9585">
                  <c:v>10.234999999999999</c:v>
                </c:pt>
                <c:pt idx="9586">
                  <c:v>10.23237</c:v>
                </c:pt>
                <c:pt idx="9587">
                  <c:v>10.23005</c:v>
                </c:pt>
                <c:pt idx="9588">
                  <c:v>10.228300000000001</c:v>
                </c:pt>
                <c:pt idx="9589">
                  <c:v>10.22573</c:v>
                </c:pt>
                <c:pt idx="9590">
                  <c:v>10.222810000000001</c:v>
                </c:pt>
                <c:pt idx="9591">
                  <c:v>10.21982</c:v>
                </c:pt>
                <c:pt idx="9592">
                  <c:v>10.21716</c:v>
                </c:pt>
                <c:pt idx="9593">
                  <c:v>10.21439</c:v>
                </c:pt>
                <c:pt idx="9594">
                  <c:v>10.21191</c:v>
                </c:pt>
                <c:pt idx="9595">
                  <c:v>10.209490000000001</c:v>
                </c:pt>
                <c:pt idx="9596">
                  <c:v>10.20668</c:v>
                </c:pt>
                <c:pt idx="9597">
                  <c:v>10.203569999999999</c:v>
                </c:pt>
                <c:pt idx="9598">
                  <c:v>10.20077</c:v>
                </c:pt>
                <c:pt idx="9599">
                  <c:v>10.198600000000001</c:v>
                </c:pt>
                <c:pt idx="9600">
                  <c:v>10.196389999999999</c:v>
                </c:pt>
                <c:pt idx="9601">
                  <c:v>10.194000000000001</c:v>
                </c:pt>
                <c:pt idx="9602">
                  <c:v>10.19065</c:v>
                </c:pt>
                <c:pt idx="9603">
                  <c:v>10.18699</c:v>
                </c:pt>
                <c:pt idx="9604">
                  <c:v>10.18375</c:v>
                </c:pt>
                <c:pt idx="9605">
                  <c:v>10.180870000000001</c:v>
                </c:pt>
                <c:pt idx="9606">
                  <c:v>10.179209999999999</c:v>
                </c:pt>
                <c:pt idx="9607">
                  <c:v>10.176550000000001</c:v>
                </c:pt>
                <c:pt idx="9608">
                  <c:v>10.174250000000001</c:v>
                </c:pt>
                <c:pt idx="9609">
                  <c:v>10.172219999999999</c:v>
                </c:pt>
                <c:pt idx="9610">
                  <c:v>10.16929</c:v>
                </c:pt>
                <c:pt idx="9611">
                  <c:v>10.16648</c:v>
                </c:pt>
                <c:pt idx="9612">
                  <c:v>10.16419</c:v>
                </c:pt>
                <c:pt idx="9613">
                  <c:v>10.161720000000001</c:v>
                </c:pt>
                <c:pt idx="9614">
                  <c:v>10.15915</c:v>
                </c:pt>
                <c:pt idx="9615">
                  <c:v>10.15635</c:v>
                </c:pt>
                <c:pt idx="9616">
                  <c:v>10.153</c:v>
                </c:pt>
                <c:pt idx="9617">
                  <c:v>10.14935</c:v>
                </c:pt>
                <c:pt idx="9618">
                  <c:v>10.14565</c:v>
                </c:pt>
                <c:pt idx="9619">
                  <c:v>10.141590000000001</c:v>
                </c:pt>
                <c:pt idx="9620">
                  <c:v>10.13738</c:v>
                </c:pt>
                <c:pt idx="9621">
                  <c:v>10.13317</c:v>
                </c:pt>
                <c:pt idx="9622">
                  <c:v>10.129250000000001</c:v>
                </c:pt>
                <c:pt idx="9623">
                  <c:v>10.12556</c:v>
                </c:pt>
                <c:pt idx="9624">
                  <c:v>10.121829999999999</c:v>
                </c:pt>
                <c:pt idx="9625">
                  <c:v>10.11809</c:v>
                </c:pt>
                <c:pt idx="9626">
                  <c:v>10.11426</c:v>
                </c:pt>
                <c:pt idx="9627">
                  <c:v>10.11021</c:v>
                </c:pt>
                <c:pt idx="9628">
                  <c:v>10.10591</c:v>
                </c:pt>
                <c:pt idx="9629">
                  <c:v>10.10131</c:v>
                </c:pt>
                <c:pt idx="9630">
                  <c:v>10.09614</c:v>
                </c:pt>
                <c:pt idx="9631">
                  <c:v>10.091430000000001</c:v>
                </c:pt>
                <c:pt idx="9632">
                  <c:v>10.08736</c:v>
                </c:pt>
                <c:pt idx="9633">
                  <c:v>10.082979999999999</c:v>
                </c:pt>
                <c:pt idx="9634">
                  <c:v>10.077489999999999</c:v>
                </c:pt>
                <c:pt idx="9635">
                  <c:v>10.0725</c:v>
                </c:pt>
                <c:pt idx="9636">
                  <c:v>10.06785</c:v>
                </c:pt>
                <c:pt idx="9637">
                  <c:v>10.06324</c:v>
                </c:pt>
                <c:pt idx="9638">
                  <c:v>10.05767</c:v>
                </c:pt>
                <c:pt idx="9639">
                  <c:v>10.052490000000001</c:v>
                </c:pt>
                <c:pt idx="9640">
                  <c:v>10.047560000000001</c:v>
                </c:pt>
                <c:pt idx="9641">
                  <c:v>10.042020000000001</c:v>
                </c:pt>
                <c:pt idx="9642">
                  <c:v>10.03692</c:v>
                </c:pt>
                <c:pt idx="9643">
                  <c:v>10.03256</c:v>
                </c:pt>
                <c:pt idx="9644">
                  <c:v>10.0273</c:v>
                </c:pt>
                <c:pt idx="9645">
                  <c:v>10.021050000000001</c:v>
                </c:pt>
                <c:pt idx="9646">
                  <c:v>10.015090000000001</c:v>
                </c:pt>
                <c:pt idx="9647">
                  <c:v>10.009919999999999</c:v>
                </c:pt>
                <c:pt idx="9648">
                  <c:v>10.0046</c:v>
                </c:pt>
                <c:pt idx="9649">
                  <c:v>9.9984000000000002</c:v>
                </c:pt>
                <c:pt idx="9650">
                  <c:v>9.9923330000000004</c:v>
                </c:pt>
                <c:pt idx="9651">
                  <c:v>9.9863700000000009</c:v>
                </c:pt>
                <c:pt idx="9652">
                  <c:v>9.9807500000000005</c:v>
                </c:pt>
                <c:pt idx="9653">
                  <c:v>9.9763839999999995</c:v>
                </c:pt>
                <c:pt idx="9654">
                  <c:v>9.9715939999999996</c:v>
                </c:pt>
                <c:pt idx="9655">
                  <c:v>9.9654249999999998</c:v>
                </c:pt>
                <c:pt idx="9656">
                  <c:v>9.9589549999999996</c:v>
                </c:pt>
                <c:pt idx="9657">
                  <c:v>9.9522790000000008</c:v>
                </c:pt>
                <c:pt idx="9658">
                  <c:v>9.9458380000000002</c:v>
                </c:pt>
                <c:pt idx="9659">
                  <c:v>9.9390979999999995</c:v>
                </c:pt>
                <c:pt idx="9660">
                  <c:v>9.9325069999999993</c:v>
                </c:pt>
                <c:pt idx="9661">
                  <c:v>9.9260800000000007</c:v>
                </c:pt>
                <c:pt idx="9662">
                  <c:v>9.9195530000000005</c:v>
                </c:pt>
                <c:pt idx="9663">
                  <c:v>9.9129100000000001</c:v>
                </c:pt>
                <c:pt idx="9664">
                  <c:v>9.9062350000000006</c:v>
                </c:pt>
                <c:pt idx="9665">
                  <c:v>9.8997650000000004</c:v>
                </c:pt>
                <c:pt idx="9666">
                  <c:v>9.8939380000000003</c:v>
                </c:pt>
                <c:pt idx="9667">
                  <c:v>9.8882370000000002</c:v>
                </c:pt>
                <c:pt idx="9668">
                  <c:v>9.8821949999999994</c:v>
                </c:pt>
                <c:pt idx="9669">
                  <c:v>9.8760849999999998</c:v>
                </c:pt>
                <c:pt idx="9670">
                  <c:v>9.8702070000000006</c:v>
                </c:pt>
                <c:pt idx="9671">
                  <c:v>9.8640220000000003</c:v>
                </c:pt>
                <c:pt idx="9672">
                  <c:v>9.8569750000000003</c:v>
                </c:pt>
                <c:pt idx="9673">
                  <c:v>9.8496290000000002</c:v>
                </c:pt>
                <c:pt idx="9674">
                  <c:v>9.8423920000000003</c:v>
                </c:pt>
                <c:pt idx="9675">
                  <c:v>9.8358650000000001</c:v>
                </c:pt>
                <c:pt idx="9676">
                  <c:v>9.8294560000000004</c:v>
                </c:pt>
                <c:pt idx="9677">
                  <c:v>9.8230710000000006</c:v>
                </c:pt>
                <c:pt idx="9678">
                  <c:v>9.8172569999999997</c:v>
                </c:pt>
                <c:pt idx="9679">
                  <c:v>9.8116260000000004</c:v>
                </c:pt>
                <c:pt idx="9680">
                  <c:v>9.8062900000000006</c:v>
                </c:pt>
                <c:pt idx="9681">
                  <c:v>9.7991209999999995</c:v>
                </c:pt>
                <c:pt idx="9682">
                  <c:v>9.7924799999999994</c:v>
                </c:pt>
                <c:pt idx="9683">
                  <c:v>9.7847670000000004</c:v>
                </c:pt>
                <c:pt idx="9684">
                  <c:v>9.7781509999999994</c:v>
                </c:pt>
                <c:pt idx="9685">
                  <c:v>9.7718959999999999</c:v>
                </c:pt>
                <c:pt idx="9686">
                  <c:v>9.7654019999999999</c:v>
                </c:pt>
                <c:pt idx="9687">
                  <c:v>9.758858</c:v>
                </c:pt>
                <c:pt idx="9688">
                  <c:v>9.7530750000000008</c:v>
                </c:pt>
                <c:pt idx="9689">
                  <c:v>9.7476450000000003</c:v>
                </c:pt>
                <c:pt idx="9690">
                  <c:v>9.7409060000000007</c:v>
                </c:pt>
                <c:pt idx="9691">
                  <c:v>9.7344819999999999</c:v>
                </c:pt>
                <c:pt idx="9692">
                  <c:v>9.7286579999999994</c:v>
                </c:pt>
                <c:pt idx="9693">
                  <c:v>9.7213550000000009</c:v>
                </c:pt>
                <c:pt idx="9694">
                  <c:v>9.7145499999999991</c:v>
                </c:pt>
                <c:pt idx="9695">
                  <c:v>9.7088380000000001</c:v>
                </c:pt>
                <c:pt idx="9696">
                  <c:v>9.702394</c:v>
                </c:pt>
                <c:pt idx="9697">
                  <c:v>9.695017</c:v>
                </c:pt>
                <c:pt idx="9698">
                  <c:v>9.6883199999999992</c:v>
                </c:pt>
                <c:pt idx="9699">
                  <c:v>9.6817840000000004</c:v>
                </c:pt>
                <c:pt idx="9700">
                  <c:v>9.6754770000000008</c:v>
                </c:pt>
                <c:pt idx="9701">
                  <c:v>9.6691000000000003</c:v>
                </c:pt>
                <c:pt idx="9702">
                  <c:v>9.6629620000000003</c:v>
                </c:pt>
                <c:pt idx="9703">
                  <c:v>9.6565139999999996</c:v>
                </c:pt>
                <c:pt idx="9704">
                  <c:v>9.6499070000000007</c:v>
                </c:pt>
                <c:pt idx="9705">
                  <c:v>9.6431799999999992</c:v>
                </c:pt>
                <c:pt idx="9706">
                  <c:v>9.6363859999999999</c:v>
                </c:pt>
                <c:pt idx="9707">
                  <c:v>9.6300469999999994</c:v>
                </c:pt>
                <c:pt idx="9708">
                  <c:v>9.6233690000000003</c:v>
                </c:pt>
                <c:pt idx="9709">
                  <c:v>9.6168379999999996</c:v>
                </c:pt>
                <c:pt idx="9710">
                  <c:v>9.6106230000000004</c:v>
                </c:pt>
                <c:pt idx="9711">
                  <c:v>9.6046279999999999</c:v>
                </c:pt>
                <c:pt idx="9712">
                  <c:v>9.5977979999999992</c:v>
                </c:pt>
                <c:pt idx="9713">
                  <c:v>9.5909279999999999</c:v>
                </c:pt>
                <c:pt idx="9714">
                  <c:v>9.5841139999999996</c:v>
                </c:pt>
                <c:pt idx="9715">
                  <c:v>9.5774709999999992</c:v>
                </c:pt>
                <c:pt idx="9716">
                  <c:v>9.5697259999999993</c:v>
                </c:pt>
                <c:pt idx="9717">
                  <c:v>9.5622380000000007</c:v>
                </c:pt>
                <c:pt idx="9718">
                  <c:v>9.5555529999999997</c:v>
                </c:pt>
                <c:pt idx="9719">
                  <c:v>9.5491720000000004</c:v>
                </c:pt>
                <c:pt idx="9720">
                  <c:v>9.5423559999999998</c:v>
                </c:pt>
                <c:pt idx="9721">
                  <c:v>9.535895</c:v>
                </c:pt>
                <c:pt idx="9722">
                  <c:v>9.5292030000000008</c:v>
                </c:pt>
                <c:pt idx="9723">
                  <c:v>9.5226030000000002</c:v>
                </c:pt>
                <c:pt idx="9724">
                  <c:v>9.5161320000000007</c:v>
                </c:pt>
                <c:pt idx="9725">
                  <c:v>9.5095290000000006</c:v>
                </c:pt>
                <c:pt idx="9726">
                  <c:v>9.5021159999999991</c:v>
                </c:pt>
                <c:pt idx="9727">
                  <c:v>9.4953099999999999</c:v>
                </c:pt>
                <c:pt idx="9728">
                  <c:v>9.4882629999999999</c:v>
                </c:pt>
                <c:pt idx="9729">
                  <c:v>9.4813399999999994</c:v>
                </c:pt>
                <c:pt idx="9730">
                  <c:v>9.4737410000000004</c:v>
                </c:pt>
                <c:pt idx="9731">
                  <c:v>9.4672780000000003</c:v>
                </c:pt>
                <c:pt idx="9732">
                  <c:v>9.4605960000000007</c:v>
                </c:pt>
                <c:pt idx="9733">
                  <c:v>9.4536519999999999</c:v>
                </c:pt>
                <c:pt idx="9734">
                  <c:v>9.4467289999999995</c:v>
                </c:pt>
                <c:pt idx="9735">
                  <c:v>9.4390020000000003</c:v>
                </c:pt>
                <c:pt idx="9736">
                  <c:v>9.4319170000000003</c:v>
                </c:pt>
                <c:pt idx="9737">
                  <c:v>9.4247490000000003</c:v>
                </c:pt>
                <c:pt idx="9738">
                  <c:v>9.4168070000000004</c:v>
                </c:pt>
                <c:pt idx="9739">
                  <c:v>9.4085979999999996</c:v>
                </c:pt>
                <c:pt idx="9740">
                  <c:v>9.4021659999999994</c:v>
                </c:pt>
                <c:pt idx="9741">
                  <c:v>9.3953930000000003</c:v>
                </c:pt>
                <c:pt idx="9742">
                  <c:v>9.3882250000000003</c:v>
                </c:pt>
                <c:pt idx="9743">
                  <c:v>9.3818070000000002</c:v>
                </c:pt>
                <c:pt idx="9744">
                  <c:v>9.3742769999999993</c:v>
                </c:pt>
                <c:pt idx="9745">
                  <c:v>9.3659649999999992</c:v>
                </c:pt>
                <c:pt idx="9746">
                  <c:v>9.3585539999999998</c:v>
                </c:pt>
                <c:pt idx="9747">
                  <c:v>9.3519520000000007</c:v>
                </c:pt>
                <c:pt idx="9748">
                  <c:v>9.3447829999999996</c:v>
                </c:pt>
                <c:pt idx="9749">
                  <c:v>9.3384640000000001</c:v>
                </c:pt>
                <c:pt idx="9750">
                  <c:v>9.3314909999999998</c:v>
                </c:pt>
                <c:pt idx="9751">
                  <c:v>9.3237900000000007</c:v>
                </c:pt>
                <c:pt idx="9752">
                  <c:v>9.3155359999999998</c:v>
                </c:pt>
                <c:pt idx="9753">
                  <c:v>9.3084659999999992</c:v>
                </c:pt>
                <c:pt idx="9754">
                  <c:v>9.3002350000000007</c:v>
                </c:pt>
                <c:pt idx="9755">
                  <c:v>9.2932710000000007</c:v>
                </c:pt>
                <c:pt idx="9756">
                  <c:v>9.2861729999999998</c:v>
                </c:pt>
                <c:pt idx="9757">
                  <c:v>9.2784110000000002</c:v>
                </c:pt>
                <c:pt idx="9758">
                  <c:v>9.2712819999999994</c:v>
                </c:pt>
                <c:pt idx="9759">
                  <c:v>9.2646169999999994</c:v>
                </c:pt>
                <c:pt idx="9760">
                  <c:v>9.2564279999999997</c:v>
                </c:pt>
                <c:pt idx="9761">
                  <c:v>9.2480569999999993</c:v>
                </c:pt>
                <c:pt idx="9762">
                  <c:v>9.2404840000000004</c:v>
                </c:pt>
                <c:pt idx="9763">
                  <c:v>9.2329629999999998</c:v>
                </c:pt>
                <c:pt idx="9764">
                  <c:v>9.2260969999999993</c:v>
                </c:pt>
                <c:pt idx="9765">
                  <c:v>9.2185020000000009</c:v>
                </c:pt>
                <c:pt idx="9766">
                  <c:v>9.2105650000000008</c:v>
                </c:pt>
                <c:pt idx="9767">
                  <c:v>9.2029530000000008</c:v>
                </c:pt>
                <c:pt idx="9768">
                  <c:v>9.1955019999999994</c:v>
                </c:pt>
                <c:pt idx="9769">
                  <c:v>9.1874459999999996</c:v>
                </c:pt>
                <c:pt idx="9770">
                  <c:v>9.1799739999999996</c:v>
                </c:pt>
                <c:pt idx="9771">
                  <c:v>9.1715560000000007</c:v>
                </c:pt>
                <c:pt idx="9772">
                  <c:v>9.1643450000000009</c:v>
                </c:pt>
                <c:pt idx="9773">
                  <c:v>9.1580549999999992</c:v>
                </c:pt>
                <c:pt idx="9774">
                  <c:v>9.1495560000000005</c:v>
                </c:pt>
                <c:pt idx="9775">
                  <c:v>9.1411269999999991</c:v>
                </c:pt>
                <c:pt idx="9776">
                  <c:v>9.1335219999999993</c:v>
                </c:pt>
                <c:pt idx="9777">
                  <c:v>9.1264409999999998</c:v>
                </c:pt>
                <c:pt idx="9778">
                  <c:v>9.1196300000000008</c:v>
                </c:pt>
                <c:pt idx="9779">
                  <c:v>9.1121970000000001</c:v>
                </c:pt>
                <c:pt idx="9780">
                  <c:v>9.1052909999999994</c:v>
                </c:pt>
                <c:pt idx="9781">
                  <c:v>9.0974920000000008</c:v>
                </c:pt>
                <c:pt idx="9782">
                  <c:v>9.0897740000000002</c:v>
                </c:pt>
                <c:pt idx="9783">
                  <c:v>9.0827650000000002</c:v>
                </c:pt>
                <c:pt idx="9784">
                  <c:v>9.0761730000000007</c:v>
                </c:pt>
                <c:pt idx="9785">
                  <c:v>9.0694350000000004</c:v>
                </c:pt>
                <c:pt idx="9786">
                  <c:v>9.0619099999999992</c:v>
                </c:pt>
                <c:pt idx="9787">
                  <c:v>9.054081</c:v>
                </c:pt>
                <c:pt idx="9788">
                  <c:v>9.0470489999999995</c:v>
                </c:pt>
                <c:pt idx="9789">
                  <c:v>9.0398449999999997</c:v>
                </c:pt>
                <c:pt idx="9790">
                  <c:v>9.0317530000000001</c:v>
                </c:pt>
                <c:pt idx="9791">
                  <c:v>9.0245899999999999</c:v>
                </c:pt>
                <c:pt idx="9792">
                  <c:v>9.0170949999999994</c:v>
                </c:pt>
                <c:pt idx="9793">
                  <c:v>9.0101709999999997</c:v>
                </c:pt>
                <c:pt idx="9794">
                  <c:v>9.0041580000000003</c:v>
                </c:pt>
                <c:pt idx="9795">
                  <c:v>8.9974629999999998</c:v>
                </c:pt>
                <c:pt idx="9796">
                  <c:v>8.9906659999999992</c:v>
                </c:pt>
                <c:pt idx="9797">
                  <c:v>8.9843119999999992</c:v>
                </c:pt>
                <c:pt idx="9798">
                  <c:v>8.9769590000000008</c:v>
                </c:pt>
                <c:pt idx="9799">
                  <c:v>8.9690770000000004</c:v>
                </c:pt>
                <c:pt idx="9800">
                  <c:v>8.9619630000000008</c:v>
                </c:pt>
                <c:pt idx="9801">
                  <c:v>8.9562720000000002</c:v>
                </c:pt>
                <c:pt idx="9802">
                  <c:v>8.9497420000000005</c:v>
                </c:pt>
                <c:pt idx="9803">
                  <c:v>8.9423619999999993</c:v>
                </c:pt>
                <c:pt idx="9804">
                  <c:v>8.936026</c:v>
                </c:pt>
                <c:pt idx="9805">
                  <c:v>8.9287150000000004</c:v>
                </c:pt>
                <c:pt idx="9806">
                  <c:v>8.9215689999999999</c:v>
                </c:pt>
                <c:pt idx="9807">
                  <c:v>8.9149949999999993</c:v>
                </c:pt>
                <c:pt idx="9808">
                  <c:v>8.9089130000000001</c:v>
                </c:pt>
                <c:pt idx="9809">
                  <c:v>8.9011750000000003</c:v>
                </c:pt>
                <c:pt idx="9810">
                  <c:v>8.8958589999999997</c:v>
                </c:pt>
                <c:pt idx="9811">
                  <c:v>8.889621</c:v>
                </c:pt>
                <c:pt idx="9812">
                  <c:v>8.8827859999999994</c:v>
                </c:pt>
                <c:pt idx="9813">
                  <c:v>8.8763900000000007</c:v>
                </c:pt>
                <c:pt idx="9814">
                  <c:v>8.8695079999999997</c:v>
                </c:pt>
                <c:pt idx="9815">
                  <c:v>8.8617849999999994</c:v>
                </c:pt>
                <c:pt idx="9816">
                  <c:v>8.8563849999999995</c:v>
                </c:pt>
                <c:pt idx="9817">
                  <c:v>8.850517</c:v>
                </c:pt>
                <c:pt idx="9818">
                  <c:v>8.8443369999999994</c:v>
                </c:pt>
                <c:pt idx="9819">
                  <c:v>8.8385479999999994</c:v>
                </c:pt>
                <c:pt idx="9820">
                  <c:v>8.8326849999999997</c:v>
                </c:pt>
                <c:pt idx="9821">
                  <c:v>8.8267279999999992</c:v>
                </c:pt>
                <c:pt idx="9822">
                  <c:v>8.8214179999999995</c:v>
                </c:pt>
                <c:pt idx="9823">
                  <c:v>8.8150329999999997</c:v>
                </c:pt>
                <c:pt idx="9824">
                  <c:v>8.8101780000000005</c:v>
                </c:pt>
                <c:pt idx="9825">
                  <c:v>8.8045650000000002</c:v>
                </c:pt>
                <c:pt idx="9826">
                  <c:v>8.798883</c:v>
                </c:pt>
                <c:pt idx="9827">
                  <c:v>8.7930860000000006</c:v>
                </c:pt>
                <c:pt idx="9828">
                  <c:v>8.7875549999999993</c:v>
                </c:pt>
                <c:pt idx="9829">
                  <c:v>8.7819920000000007</c:v>
                </c:pt>
                <c:pt idx="9830">
                  <c:v>8.7759210000000003</c:v>
                </c:pt>
                <c:pt idx="9831">
                  <c:v>8.7712690000000002</c:v>
                </c:pt>
                <c:pt idx="9832">
                  <c:v>8.7661730000000002</c:v>
                </c:pt>
                <c:pt idx="9833">
                  <c:v>8.7616110000000003</c:v>
                </c:pt>
                <c:pt idx="9834">
                  <c:v>8.7555770000000006</c:v>
                </c:pt>
                <c:pt idx="9835">
                  <c:v>8.7509530000000009</c:v>
                </c:pt>
                <c:pt idx="9836">
                  <c:v>8.7475430000000003</c:v>
                </c:pt>
                <c:pt idx="9837">
                  <c:v>8.7427109999999999</c:v>
                </c:pt>
                <c:pt idx="9838">
                  <c:v>8.7371020000000001</c:v>
                </c:pt>
                <c:pt idx="9839">
                  <c:v>8.7331050000000001</c:v>
                </c:pt>
                <c:pt idx="9840">
                  <c:v>8.7286590000000004</c:v>
                </c:pt>
                <c:pt idx="9841">
                  <c:v>8.7236619999999991</c:v>
                </c:pt>
                <c:pt idx="9842">
                  <c:v>8.7199039999999997</c:v>
                </c:pt>
                <c:pt idx="9843">
                  <c:v>8.7157230000000006</c:v>
                </c:pt>
                <c:pt idx="9844">
                  <c:v>8.7106619999999992</c:v>
                </c:pt>
                <c:pt idx="9845">
                  <c:v>8.7062030000000004</c:v>
                </c:pt>
                <c:pt idx="9846">
                  <c:v>8.7020490000000006</c:v>
                </c:pt>
                <c:pt idx="9847">
                  <c:v>8.6983569999999997</c:v>
                </c:pt>
                <c:pt idx="9848">
                  <c:v>8.6944649999999992</c:v>
                </c:pt>
                <c:pt idx="9849">
                  <c:v>8.6913499999999999</c:v>
                </c:pt>
                <c:pt idx="9850">
                  <c:v>8.6875529999999994</c:v>
                </c:pt>
                <c:pt idx="9851">
                  <c:v>8.6835280000000008</c:v>
                </c:pt>
                <c:pt idx="9852">
                  <c:v>8.6795550000000006</c:v>
                </c:pt>
                <c:pt idx="9853">
                  <c:v>8.6754309999999997</c:v>
                </c:pt>
                <c:pt idx="9854">
                  <c:v>8.6713280000000008</c:v>
                </c:pt>
                <c:pt idx="9855">
                  <c:v>8.6684540000000005</c:v>
                </c:pt>
                <c:pt idx="9856">
                  <c:v>8.6664169999999991</c:v>
                </c:pt>
                <c:pt idx="9857">
                  <c:v>8.663824</c:v>
                </c:pt>
                <c:pt idx="9858">
                  <c:v>8.6605019999999993</c:v>
                </c:pt>
                <c:pt idx="9859">
                  <c:v>8.6590070000000008</c:v>
                </c:pt>
                <c:pt idx="9860">
                  <c:v>8.6553590000000007</c:v>
                </c:pt>
                <c:pt idx="9861">
                  <c:v>8.6531929999999999</c:v>
                </c:pt>
                <c:pt idx="9862">
                  <c:v>8.6508269999999996</c:v>
                </c:pt>
                <c:pt idx="9863">
                  <c:v>8.6487090000000002</c:v>
                </c:pt>
                <c:pt idx="9864">
                  <c:v>8.6466779999999996</c:v>
                </c:pt>
                <c:pt idx="9865">
                  <c:v>8.6461039999999993</c:v>
                </c:pt>
                <c:pt idx="9866">
                  <c:v>8.6433630000000008</c:v>
                </c:pt>
                <c:pt idx="9867">
                  <c:v>8.641292</c:v>
                </c:pt>
                <c:pt idx="9868">
                  <c:v>8.6398349999999997</c:v>
                </c:pt>
                <c:pt idx="9869">
                  <c:v>8.6373569999999997</c:v>
                </c:pt>
                <c:pt idx="9870">
                  <c:v>8.6361819999999998</c:v>
                </c:pt>
                <c:pt idx="9871">
                  <c:v>8.6349359999999997</c:v>
                </c:pt>
                <c:pt idx="9872">
                  <c:v>8.6338670000000004</c:v>
                </c:pt>
                <c:pt idx="9873">
                  <c:v>8.6330089999999995</c:v>
                </c:pt>
                <c:pt idx="9874">
                  <c:v>8.6321659999999998</c:v>
                </c:pt>
                <c:pt idx="9875">
                  <c:v>8.6320200000000007</c:v>
                </c:pt>
                <c:pt idx="9876">
                  <c:v>8.6318059999999992</c:v>
                </c:pt>
                <c:pt idx="9877">
                  <c:v>8.6308910000000001</c:v>
                </c:pt>
                <c:pt idx="9878">
                  <c:v>8.6302219999999998</c:v>
                </c:pt>
                <c:pt idx="9879">
                  <c:v>8.6297409999999992</c:v>
                </c:pt>
                <c:pt idx="9880">
                  <c:v>8.6295710000000003</c:v>
                </c:pt>
                <c:pt idx="9881">
                  <c:v>8.6294649999999997</c:v>
                </c:pt>
                <c:pt idx="9882">
                  <c:v>8.6292299999999997</c:v>
                </c:pt>
                <c:pt idx="9883">
                  <c:v>8.6292869999999997</c:v>
                </c:pt>
                <c:pt idx="9884">
                  <c:v>8.6299499999999991</c:v>
                </c:pt>
                <c:pt idx="9885">
                  <c:v>8.6294730000000008</c:v>
                </c:pt>
                <c:pt idx="9886">
                  <c:v>8.6288800000000005</c:v>
                </c:pt>
                <c:pt idx="9887">
                  <c:v>8.6292629999999999</c:v>
                </c:pt>
                <c:pt idx="9888">
                  <c:v>8.6300919999999994</c:v>
                </c:pt>
                <c:pt idx="9889">
                  <c:v>8.6308220000000002</c:v>
                </c:pt>
                <c:pt idx="9890">
                  <c:v>8.6318129999999993</c:v>
                </c:pt>
                <c:pt idx="9891">
                  <c:v>8.6334700000000009</c:v>
                </c:pt>
                <c:pt idx="9892">
                  <c:v>8.6347830000000005</c:v>
                </c:pt>
                <c:pt idx="9893">
                  <c:v>8.6356619999999999</c:v>
                </c:pt>
                <c:pt idx="9894">
                  <c:v>8.6378839999999997</c:v>
                </c:pt>
                <c:pt idx="9895">
                  <c:v>8.6400919999999992</c:v>
                </c:pt>
                <c:pt idx="9896">
                  <c:v>8.6413799999999998</c:v>
                </c:pt>
                <c:pt idx="9897">
                  <c:v>8.6430030000000002</c:v>
                </c:pt>
                <c:pt idx="9898">
                  <c:v>8.6442779999999999</c:v>
                </c:pt>
                <c:pt idx="9899">
                  <c:v>8.6464619999999996</c:v>
                </c:pt>
                <c:pt idx="9900">
                  <c:v>8.6482890000000001</c:v>
                </c:pt>
                <c:pt idx="9901">
                  <c:v>8.6506150000000002</c:v>
                </c:pt>
                <c:pt idx="9902">
                  <c:v>8.6530009999999997</c:v>
                </c:pt>
                <c:pt idx="9903">
                  <c:v>8.6563130000000008</c:v>
                </c:pt>
                <c:pt idx="9904">
                  <c:v>8.6594800000000003</c:v>
                </c:pt>
                <c:pt idx="9905">
                  <c:v>8.6620489999999997</c:v>
                </c:pt>
                <c:pt idx="9906">
                  <c:v>8.6644970000000008</c:v>
                </c:pt>
                <c:pt idx="9907">
                  <c:v>8.6676859999999998</c:v>
                </c:pt>
                <c:pt idx="9908">
                  <c:v>8.6709209999999999</c:v>
                </c:pt>
                <c:pt idx="9909">
                  <c:v>8.6742410000000003</c:v>
                </c:pt>
                <c:pt idx="9910">
                  <c:v>8.6776330000000002</c:v>
                </c:pt>
                <c:pt idx="9911">
                  <c:v>8.6816420000000001</c:v>
                </c:pt>
                <c:pt idx="9912">
                  <c:v>8.6861580000000007</c:v>
                </c:pt>
                <c:pt idx="9913">
                  <c:v>8.6897529999999996</c:v>
                </c:pt>
                <c:pt idx="9914">
                  <c:v>8.6935780000000005</c:v>
                </c:pt>
                <c:pt idx="9915">
                  <c:v>8.6974309999999999</c:v>
                </c:pt>
                <c:pt idx="9916">
                  <c:v>8.7020300000000006</c:v>
                </c:pt>
                <c:pt idx="9917">
                  <c:v>8.7070229999999995</c:v>
                </c:pt>
                <c:pt idx="9918">
                  <c:v>8.7111239999999999</c:v>
                </c:pt>
                <c:pt idx="9919">
                  <c:v>8.7163129999999995</c:v>
                </c:pt>
                <c:pt idx="9920">
                  <c:v>8.7222109999999997</c:v>
                </c:pt>
                <c:pt idx="9921">
                  <c:v>8.7283950000000008</c:v>
                </c:pt>
                <c:pt idx="9922">
                  <c:v>8.734083</c:v>
                </c:pt>
                <c:pt idx="9923">
                  <c:v>8.7392839999999996</c:v>
                </c:pt>
                <c:pt idx="9924">
                  <c:v>8.7443299999999997</c:v>
                </c:pt>
                <c:pt idx="9925">
                  <c:v>8.7505050000000004</c:v>
                </c:pt>
                <c:pt idx="9926">
                  <c:v>8.7570730000000001</c:v>
                </c:pt>
                <c:pt idx="9927">
                  <c:v>8.7641880000000008</c:v>
                </c:pt>
                <c:pt idx="9928">
                  <c:v>8.7707639999999998</c:v>
                </c:pt>
                <c:pt idx="9929">
                  <c:v>8.7772620000000003</c:v>
                </c:pt>
                <c:pt idx="9930">
                  <c:v>8.7850599999999996</c:v>
                </c:pt>
                <c:pt idx="9931">
                  <c:v>8.7918350000000007</c:v>
                </c:pt>
                <c:pt idx="9932">
                  <c:v>8.7997739999999993</c:v>
                </c:pt>
                <c:pt idx="9933">
                  <c:v>8.807525</c:v>
                </c:pt>
                <c:pt idx="9934">
                  <c:v>8.8143539999999998</c:v>
                </c:pt>
                <c:pt idx="9935">
                  <c:v>8.8212189999999993</c:v>
                </c:pt>
                <c:pt idx="9936">
                  <c:v>8.8285440000000008</c:v>
                </c:pt>
                <c:pt idx="9937">
                  <c:v>8.8366749999999996</c:v>
                </c:pt>
                <c:pt idx="9938">
                  <c:v>8.8453029999999995</c:v>
                </c:pt>
                <c:pt idx="9939">
                  <c:v>8.8542850000000008</c:v>
                </c:pt>
                <c:pt idx="9940">
                  <c:v>8.8634570000000004</c:v>
                </c:pt>
                <c:pt idx="9941">
                  <c:v>8.8718979999999998</c:v>
                </c:pt>
                <c:pt idx="9942">
                  <c:v>8.8806460000000005</c:v>
                </c:pt>
                <c:pt idx="9943">
                  <c:v>8.8902339999999995</c:v>
                </c:pt>
                <c:pt idx="9944">
                  <c:v>8.8996680000000001</c:v>
                </c:pt>
                <c:pt idx="9945">
                  <c:v>8.9091719999999999</c:v>
                </c:pt>
                <c:pt idx="9946">
                  <c:v>8.9191769999999995</c:v>
                </c:pt>
                <c:pt idx="9947">
                  <c:v>8.9290789999999998</c:v>
                </c:pt>
                <c:pt idx="9948">
                  <c:v>8.9392499999999995</c:v>
                </c:pt>
                <c:pt idx="9949">
                  <c:v>8.9500170000000008</c:v>
                </c:pt>
                <c:pt idx="9950">
                  <c:v>8.9611090000000004</c:v>
                </c:pt>
                <c:pt idx="9951">
                  <c:v>8.9718309999999999</c:v>
                </c:pt>
                <c:pt idx="9952">
                  <c:v>8.9828270000000003</c:v>
                </c:pt>
                <c:pt idx="9953">
                  <c:v>8.9943380000000008</c:v>
                </c:pt>
                <c:pt idx="9954">
                  <c:v>9.0056969999999996</c:v>
                </c:pt>
                <c:pt idx="9955">
                  <c:v>9.0176599999999993</c:v>
                </c:pt>
                <c:pt idx="9956">
                  <c:v>9.0309530000000002</c:v>
                </c:pt>
                <c:pt idx="9957">
                  <c:v>9.0443189999999998</c:v>
                </c:pt>
                <c:pt idx="9958">
                  <c:v>9.0573840000000008</c:v>
                </c:pt>
                <c:pt idx="9959">
                  <c:v>9.0704410000000006</c:v>
                </c:pt>
                <c:pt idx="9960">
                  <c:v>9.083361</c:v>
                </c:pt>
                <c:pt idx="9961">
                  <c:v>9.0963750000000001</c:v>
                </c:pt>
                <c:pt idx="9962">
                  <c:v>9.1092429999999993</c:v>
                </c:pt>
                <c:pt idx="9963">
                  <c:v>9.1231570000000008</c:v>
                </c:pt>
                <c:pt idx="9964">
                  <c:v>9.1376489999999997</c:v>
                </c:pt>
                <c:pt idx="9965">
                  <c:v>9.152514</c:v>
                </c:pt>
                <c:pt idx="9966">
                  <c:v>9.1673570000000009</c:v>
                </c:pt>
                <c:pt idx="9967">
                  <c:v>9.1821940000000009</c:v>
                </c:pt>
                <c:pt idx="9968">
                  <c:v>9.1977989999999998</c:v>
                </c:pt>
                <c:pt idx="9969">
                  <c:v>9.2133669999999999</c:v>
                </c:pt>
                <c:pt idx="9970">
                  <c:v>9.2280339999999992</c:v>
                </c:pt>
                <c:pt idx="9971">
                  <c:v>9.2424320000000009</c:v>
                </c:pt>
                <c:pt idx="9972">
                  <c:v>9.2576669999999996</c:v>
                </c:pt>
                <c:pt idx="9973">
                  <c:v>9.2730540000000001</c:v>
                </c:pt>
                <c:pt idx="9974">
                  <c:v>9.2888830000000002</c:v>
                </c:pt>
                <c:pt idx="9975">
                  <c:v>9.3046190000000006</c:v>
                </c:pt>
                <c:pt idx="9976">
                  <c:v>9.3205709999999993</c:v>
                </c:pt>
                <c:pt idx="9977">
                  <c:v>9.3364829999999994</c:v>
                </c:pt>
                <c:pt idx="9978">
                  <c:v>9.3527480000000001</c:v>
                </c:pt>
                <c:pt idx="9979">
                  <c:v>9.3700880000000009</c:v>
                </c:pt>
                <c:pt idx="9980">
                  <c:v>9.3870900000000006</c:v>
                </c:pt>
                <c:pt idx="9981">
                  <c:v>9.4040320000000008</c:v>
                </c:pt>
                <c:pt idx="9982">
                  <c:v>9.4212609999999994</c:v>
                </c:pt>
                <c:pt idx="9983">
                  <c:v>9.4386310000000009</c:v>
                </c:pt>
                <c:pt idx="9984">
                  <c:v>9.4568820000000002</c:v>
                </c:pt>
                <c:pt idx="9985">
                  <c:v>9.4757180000000005</c:v>
                </c:pt>
                <c:pt idx="9986">
                  <c:v>9.4941530000000007</c:v>
                </c:pt>
                <c:pt idx="9987">
                  <c:v>9.5126390000000001</c:v>
                </c:pt>
                <c:pt idx="9988">
                  <c:v>9.5318210000000008</c:v>
                </c:pt>
                <c:pt idx="9989">
                  <c:v>9.5505669999999991</c:v>
                </c:pt>
                <c:pt idx="9990">
                  <c:v>9.5697690000000009</c:v>
                </c:pt>
                <c:pt idx="9991">
                  <c:v>9.5900540000000003</c:v>
                </c:pt>
                <c:pt idx="9992">
                  <c:v>9.6095349999999993</c:v>
                </c:pt>
                <c:pt idx="9993">
                  <c:v>9.6294570000000004</c:v>
                </c:pt>
                <c:pt idx="9994">
                  <c:v>9.650029</c:v>
                </c:pt>
                <c:pt idx="9995">
                  <c:v>9.6707940000000008</c:v>
                </c:pt>
                <c:pt idx="9996">
                  <c:v>9.6925240000000006</c:v>
                </c:pt>
                <c:pt idx="9997">
                  <c:v>9.7138969999999993</c:v>
                </c:pt>
                <c:pt idx="9998">
                  <c:v>9.7348479999999995</c:v>
                </c:pt>
                <c:pt idx="9999">
                  <c:v>9.7545900000000003</c:v>
                </c:pt>
                <c:pt idx="10000">
                  <c:v>9.7731899999999996</c:v>
                </c:pt>
                <c:pt idx="10001">
                  <c:v>9.7932600000000001</c:v>
                </c:pt>
                <c:pt idx="10002">
                  <c:v>9.8155099999999997</c:v>
                </c:pt>
                <c:pt idx="10003">
                  <c:v>9.8379139999999996</c:v>
                </c:pt>
                <c:pt idx="10004">
                  <c:v>9.8598610000000004</c:v>
                </c:pt>
                <c:pt idx="10005">
                  <c:v>9.8827879999999997</c:v>
                </c:pt>
                <c:pt idx="10006">
                  <c:v>9.9048599999999993</c:v>
                </c:pt>
                <c:pt idx="10007">
                  <c:v>9.9267869999999991</c:v>
                </c:pt>
                <c:pt idx="10008">
                  <c:v>9.9501249999999999</c:v>
                </c:pt>
                <c:pt idx="10009">
                  <c:v>9.9733979999999995</c:v>
                </c:pt>
                <c:pt idx="10010">
                  <c:v>9.9972539999999999</c:v>
                </c:pt>
                <c:pt idx="10011">
                  <c:v>10.02224</c:v>
                </c:pt>
                <c:pt idx="10012">
                  <c:v>10.04668</c:v>
                </c:pt>
                <c:pt idx="10013">
                  <c:v>10.071160000000001</c:v>
                </c:pt>
                <c:pt idx="10014">
                  <c:v>10.095929999999999</c:v>
                </c:pt>
                <c:pt idx="10015">
                  <c:v>10.120419999999999</c:v>
                </c:pt>
                <c:pt idx="10016">
                  <c:v>10.1449</c:v>
                </c:pt>
                <c:pt idx="10017">
                  <c:v>10.170210000000001</c:v>
                </c:pt>
                <c:pt idx="10018">
                  <c:v>10.195349999999999</c:v>
                </c:pt>
                <c:pt idx="10019">
                  <c:v>10.221450000000001</c:v>
                </c:pt>
                <c:pt idx="10020">
                  <c:v>10.247579999999999</c:v>
                </c:pt>
                <c:pt idx="10021">
                  <c:v>10.273540000000001</c:v>
                </c:pt>
                <c:pt idx="10022">
                  <c:v>10.300380000000001</c:v>
                </c:pt>
                <c:pt idx="10023">
                  <c:v>10.327450000000001</c:v>
                </c:pt>
                <c:pt idx="10024">
                  <c:v>10.35459</c:v>
                </c:pt>
                <c:pt idx="10025">
                  <c:v>10.38219</c:v>
                </c:pt>
                <c:pt idx="10026">
                  <c:v>10.41009</c:v>
                </c:pt>
                <c:pt idx="10027">
                  <c:v>10.43777</c:v>
                </c:pt>
                <c:pt idx="10028">
                  <c:v>10.46612</c:v>
                </c:pt>
                <c:pt idx="10029">
                  <c:v>10.494400000000001</c:v>
                </c:pt>
                <c:pt idx="10030">
                  <c:v>10.522880000000001</c:v>
                </c:pt>
                <c:pt idx="10031">
                  <c:v>10.551550000000001</c:v>
                </c:pt>
                <c:pt idx="10032">
                  <c:v>10.580550000000001</c:v>
                </c:pt>
                <c:pt idx="10033">
                  <c:v>10.60952</c:v>
                </c:pt>
                <c:pt idx="10034">
                  <c:v>10.63921</c:v>
                </c:pt>
                <c:pt idx="10035">
                  <c:v>10.66883</c:v>
                </c:pt>
                <c:pt idx="10036">
                  <c:v>10.699820000000001</c:v>
                </c:pt>
                <c:pt idx="10037">
                  <c:v>10.73058</c:v>
                </c:pt>
                <c:pt idx="10038">
                  <c:v>10.76121</c:v>
                </c:pt>
                <c:pt idx="10039">
                  <c:v>10.79147</c:v>
                </c:pt>
                <c:pt idx="10040">
                  <c:v>10.82166</c:v>
                </c:pt>
                <c:pt idx="10041">
                  <c:v>10.85263</c:v>
                </c:pt>
                <c:pt idx="10042">
                  <c:v>10.884230000000001</c:v>
                </c:pt>
                <c:pt idx="10043">
                  <c:v>10.915469999999999</c:v>
                </c:pt>
                <c:pt idx="10044">
                  <c:v>10.947319999999999</c:v>
                </c:pt>
                <c:pt idx="10045">
                  <c:v>10.97958</c:v>
                </c:pt>
                <c:pt idx="10046">
                  <c:v>11.010680000000001</c:v>
                </c:pt>
                <c:pt idx="10047">
                  <c:v>11.042160000000001</c:v>
                </c:pt>
                <c:pt idx="10048">
                  <c:v>11.07503</c:v>
                </c:pt>
                <c:pt idx="10049">
                  <c:v>11.108079999999999</c:v>
                </c:pt>
                <c:pt idx="10050">
                  <c:v>11.142670000000001</c:v>
                </c:pt>
                <c:pt idx="10051">
                  <c:v>11.177070000000001</c:v>
                </c:pt>
                <c:pt idx="10052">
                  <c:v>11.210369999999999</c:v>
                </c:pt>
                <c:pt idx="10053">
                  <c:v>11.24372</c:v>
                </c:pt>
                <c:pt idx="10054">
                  <c:v>11.277900000000001</c:v>
                </c:pt>
                <c:pt idx="10055">
                  <c:v>11.311500000000001</c:v>
                </c:pt>
                <c:pt idx="10056">
                  <c:v>11.345330000000001</c:v>
                </c:pt>
                <c:pt idx="10057">
                  <c:v>11.37945</c:v>
                </c:pt>
                <c:pt idx="10058">
                  <c:v>11.4137</c:v>
                </c:pt>
                <c:pt idx="10059">
                  <c:v>11.44829</c:v>
                </c:pt>
                <c:pt idx="10060">
                  <c:v>11.482089999999999</c:v>
                </c:pt>
                <c:pt idx="10061">
                  <c:v>11.51638</c:v>
                </c:pt>
                <c:pt idx="10062">
                  <c:v>11.551119999999999</c:v>
                </c:pt>
                <c:pt idx="10063">
                  <c:v>11.584379999999999</c:v>
                </c:pt>
                <c:pt idx="10064">
                  <c:v>11.61542</c:v>
                </c:pt>
                <c:pt idx="10065">
                  <c:v>11.64822</c:v>
                </c:pt>
                <c:pt idx="10066">
                  <c:v>11.68393</c:v>
                </c:pt>
                <c:pt idx="10067">
                  <c:v>11.720129999999999</c:v>
                </c:pt>
                <c:pt idx="10068">
                  <c:v>11.756589999999999</c:v>
                </c:pt>
                <c:pt idx="10069">
                  <c:v>11.79222</c:v>
                </c:pt>
                <c:pt idx="10070">
                  <c:v>11.828010000000001</c:v>
                </c:pt>
                <c:pt idx="10071">
                  <c:v>11.864739999999999</c:v>
                </c:pt>
                <c:pt idx="10072">
                  <c:v>11.901579999999999</c:v>
                </c:pt>
                <c:pt idx="10073">
                  <c:v>11.937659999999999</c:v>
                </c:pt>
                <c:pt idx="10074">
                  <c:v>11.975350000000001</c:v>
                </c:pt>
                <c:pt idx="10075">
                  <c:v>12.01238</c:v>
                </c:pt>
                <c:pt idx="10076">
                  <c:v>12.04956</c:v>
                </c:pt>
                <c:pt idx="10077">
                  <c:v>12.086589999999999</c:v>
                </c:pt>
                <c:pt idx="10078">
                  <c:v>12.124230000000001</c:v>
                </c:pt>
                <c:pt idx="10079">
                  <c:v>12.16175</c:v>
                </c:pt>
                <c:pt idx="10080">
                  <c:v>12.198980000000001</c:v>
                </c:pt>
                <c:pt idx="10081">
                  <c:v>12.23709</c:v>
                </c:pt>
                <c:pt idx="10082">
                  <c:v>12.275320000000001</c:v>
                </c:pt>
                <c:pt idx="10083">
                  <c:v>12.313650000000001</c:v>
                </c:pt>
                <c:pt idx="10084">
                  <c:v>12.351559999999999</c:v>
                </c:pt>
                <c:pt idx="10085">
                  <c:v>12.39015</c:v>
                </c:pt>
                <c:pt idx="10086">
                  <c:v>12.427720000000001</c:v>
                </c:pt>
                <c:pt idx="10087">
                  <c:v>12.46556</c:v>
                </c:pt>
                <c:pt idx="10088">
                  <c:v>12.50393</c:v>
                </c:pt>
                <c:pt idx="10089">
                  <c:v>12.54322</c:v>
                </c:pt>
                <c:pt idx="10090">
                  <c:v>12.583539999999999</c:v>
                </c:pt>
                <c:pt idx="10091">
                  <c:v>12.62326</c:v>
                </c:pt>
                <c:pt idx="10092">
                  <c:v>12.66239</c:v>
                </c:pt>
                <c:pt idx="10093">
                  <c:v>12.702360000000001</c:v>
                </c:pt>
                <c:pt idx="10094">
                  <c:v>12.742050000000001</c:v>
                </c:pt>
                <c:pt idx="10095">
                  <c:v>12.78149</c:v>
                </c:pt>
                <c:pt idx="10096">
                  <c:v>12.82166</c:v>
                </c:pt>
                <c:pt idx="10097">
                  <c:v>12.862730000000001</c:v>
                </c:pt>
                <c:pt idx="10098">
                  <c:v>12.903700000000001</c:v>
                </c:pt>
                <c:pt idx="10099">
                  <c:v>12.94359</c:v>
                </c:pt>
                <c:pt idx="10100">
                  <c:v>12.98306</c:v>
                </c:pt>
                <c:pt idx="10101">
                  <c:v>13.02417</c:v>
                </c:pt>
                <c:pt idx="10102">
                  <c:v>13.0648</c:v>
                </c:pt>
                <c:pt idx="10103">
                  <c:v>13.1065</c:v>
                </c:pt>
                <c:pt idx="10104">
                  <c:v>13.14701</c:v>
                </c:pt>
                <c:pt idx="10105">
                  <c:v>13.1873</c:v>
                </c:pt>
                <c:pt idx="10106">
                  <c:v>13.229139999999999</c:v>
                </c:pt>
                <c:pt idx="10107">
                  <c:v>13.271229999999999</c:v>
                </c:pt>
                <c:pt idx="10108">
                  <c:v>13.31352</c:v>
                </c:pt>
                <c:pt idx="10109">
                  <c:v>13.354950000000001</c:v>
                </c:pt>
                <c:pt idx="10110">
                  <c:v>13.39696</c:v>
                </c:pt>
                <c:pt idx="10111">
                  <c:v>13.438639999999999</c:v>
                </c:pt>
                <c:pt idx="10112">
                  <c:v>13.479889999999999</c:v>
                </c:pt>
                <c:pt idx="10113">
                  <c:v>13.52192</c:v>
                </c:pt>
                <c:pt idx="10114">
                  <c:v>13.56465</c:v>
                </c:pt>
                <c:pt idx="10115">
                  <c:v>13.60665</c:v>
                </c:pt>
                <c:pt idx="10116">
                  <c:v>13.64913</c:v>
                </c:pt>
                <c:pt idx="10117">
                  <c:v>13.691549999999999</c:v>
                </c:pt>
                <c:pt idx="10118">
                  <c:v>13.73339</c:v>
                </c:pt>
                <c:pt idx="10119">
                  <c:v>13.77596</c:v>
                </c:pt>
                <c:pt idx="10120">
                  <c:v>13.81963</c:v>
                </c:pt>
                <c:pt idx="10121">
                  <c:v>13.862869999999999</c:v>
                </c:pt>
                <c:pt idx="10122">
                  <c:v>13.90607</c:v>
                </c:pt>
                <c:pt idx="10123">
                  <c:v>13.94834</c:v>
                </c:pt>
                <c:pt idx="10124">
                  <c:v>13.99098</c:v>
                </c:pt>
                <c:pt idx="10125">
                  <c:v>14.033659999999999</c:v>
                </c:pt>
                <c:pt idx="10126">
                  <c:v>14.075989999999999</c:v>
                </c:pt>
                <c:pt idx="10127">
                  <c:v>14.11759</c:v>
                </c:pt>
                <c:pt idx="10128">
                  <c:v>14.15518</c:v>
                </c:pt>
                <c:pt idx="10129">
                  <c:v>14.194380000000001</c:v>
                </c:pt>
                <c:pt idx="10130">
                  <c:v>14.236660000000001</c:v>
                </c:pt>
                <c:pt idx="10131">
                  <c:v>14.27975</c:v>
                </c:pt>
                <c:pt idx="10132">
                  <c:v>14.32267</c:v>
                </c:pt>
                <c:pt idx="10133">
                  <c:v>14.36641</c:v>
                </c:pt>
                <c:pt idx="10134">
                  <c:v>14.409890000000001</c:v>
                </c:pt>
                <c:pt idx="10135">
                  <c:v>14.45233</c:v>
                </c:pt>
                <c:pt idx="10136">
                  <c:v>14.49539</c:v>
                </c:pt>
                <c:pt idx="10137">
                  <c:v>14.53955</c:v>
                </c:pt>
                <c:pt idx="10138">
                  <c:v>14.583819999999999</c:v>
                </c:pt>
                <c:pt idx="10139">
                  <c:v>14.62785</c:v>
                </c:pt>
                <c:pt idx="10140">
                  <c:v>14.670820000000001</c:v>
                </c:pt>
                <c:pt idx="10141">
                  <c:v>14.71466</c:v>
                </c:pt>
                <c:pt idx="10142">
                  <c:v>14.757849999999999</c:v>
                </c:pt>
                <c:pt idx="10143">
                  <c:v>14.801439999999999</c:v>
                </c:pt>
                <c:pt idx="10144">
                  <c:v>14.845319999999999</c:v>
                </c:pt>
                <c:pt idx="10145">
                  <c:v>14.888909999999999</c:v>
                </c:pt>
                <c:pt idx="10146">
                  <c:v>14.93402</c:v>
                </c:pt>
                <c:pt idx="10147">
                  <c:v>14.97683</c:v>
                </c:pt>
                <c:pt idx="10148">
                  <c:v>15.02007</c:v>
                </c:pt>
                <c:pt idx="10149">
                  <c:v>15.064299999999999</c:v>
                </c:pt>
                <c:pt idx="10150">
                  <c:v>15.10938</c:v>
                </c:pt>
                <c:pt idx="10151">
                  <c:v>15.152150000000001</c:v>
                </c:pt>
                <c:pt idx="10152">
                  <c:v>15.19768</c:v>
                </c:pt>
                <c:pt idx="10153">
                  <c:v>15.240679999999999</c:v>
                </c:pt>
                <c:pt idx="10154">
                  <c:v>15.28449</c:v>
                </c:pt>
                <c:pt idx="10155">
                  <c:v>15.3299</c:v>
                </c:pt>
                <c:pt idx="10156">
                  <c:v>15.3743</c:v>
                </c:pt>
                <c:pt idx="10157">
                  <c:v>15.417899999999999</c:v>
                </c:pt>
                <c:pt idx="10158">
                  <c:v>15.46091</c:v>
                </c:pt>
                <c:pt idx="10159">
                  <c:v>15.505190000000001</c:v>
                </c:pt>
                <c:pt idx="10160">
                  <c:v>15.548</c:v>
                </c:pt>
                <c:pt idx="10161">
                  <c:v>15.59202</c:v>
                </c:pt>
                <c:pt idx="10162">
                  <c:v>15.636649999999999</c:v>
                </c:pt>
                <c:pt idx="10163">
                  <c:v>15.68038</c:v>
                </c:pt>
                <c:pt idx="10164">
                  <c:v>15.722899999999999</c:v>
                </c:pt>
                <c:pt idx="10165">
                  <c:v>15.7677</c:v>
                </c:pt>
                <c:pt idx="10166">
                  <c:v>15.81127</c:v>
                </c:pt>
                <c:pt idx="10167">
                  <c:v>15.854369999999999</c:v>
                </c:pt>
                <c:pt idx="10168">
                  <c:v>15.89777</c:v>
                </c:pt>
                <c:pt idx="10169">
                  <c:v>15.94201</c:v>
                </c:pt>
                <c:pt idx="10170">
                  <c:v>15.985010000000001</c:v>
                </c:pt>
                <c:pt idx="10171">
                  <c:v>16.028749999999999</c:v>
                </c:pt>
                <c:pt idx="10172">
                  <c:v>16.072030000000002</c:v>
                </c:pt>
                <c:pt idx="10173">
                  <c:v>16.115549999999999</c:v>
                </c:pt>
                <c:pt idx="10174">
                  <c:v>16.158740000000002</c:v>
                </c:pt>
                <c:pt idx="10175">
                  <c:v>16.202390000000001</c:v>
                </c:pt>
                <c:pt idx="10176">
                  <c:v>16.246300000000002</c:v>
                </c:pt>
                <c:pt idx="10177">
                  <c:v>16.289000000000001</c:v>
                </c:pt>
                <c:pt idx="10178">
                  <c:v>16.332840000000001</c:v>
                </c:pt>
                <c:pt idx="10179">
                  <c:v>16.37696</c:v>
                </c:pt>
                <c:pt idx="10180">
                  <c:v>16.42107</c:v>
                </c:pt>
                <c:pt idx="10181">
                  <c:v>16.46396</c:v>
                </c:pt>
                <c:pt idx="10182">
                  <c:v>16.507850000000001</c:v>
                </c:pt>
                <c:pt idx="10183">
                  <c:v>16.55133</c:v>
                </c:pt>
                <c:pt idx="10184">
                  <c:v>16.59384</c:v>
                </c:pt>
                <c:pt idx="10185">
                  <c:v>16.639140000000001</c:v>
                </c:pt>
                <c:pt idx="10186">
                  <c:v>16.682539999999999</c:v>
                </c:pt>
                <c:pt idx="10187">
                  <c:v>16.725709999999999</c:v>
                </c:pt>
                <c:pt idx="10188">
                  <c:v>16.768139999999999</c:v>
                </c:pt>
                <c:pt idx="10189">
                  <c:v>16.811050000000002</c:v>
                </c:pt>
                <c:pt idx="10190">
                  <c:v>16.853819999999999</c:v>
                </c:pt>
                <c:pt idx="10191">
                  <c:v>16.894300000000001</c:v>
                </c:pt>
                <c:pt idx="10192">
                  <c:v>16.932009999999998</c:v>
                </c:pt>
                <c:pt idx="10193">
                  <c:v>16.970880000000001</c:v>
                </c:pt>
                <c:pt idx="10194">
                  <c:v>17.011369999999999</c:v>
                </c:pt>
                <c:pt idx="10195">
                  <c:v>17.05293</c:v>
                </c:pt>
                <c:pt idx="10196">
                  <c:v>17.094760000000001</c:v>
                </c:pt>
                <c:pt idx="10197">
                  <c:v>17.136340000000001</c:v>
                </c:pt>
                <c:pt idx="10198">
                  <c:v>17.178270000000001</c:v>
                </c:pt>
                <c:pt idx="10199">
                  <c:v>17.219989999999999</c:v>
                </c:pt>
                <c:pt idx="10200">
                  <c:v>17.261040000000001</c:v>
                </c:pt>
                <c:pt idx="10201">
                  <c:v>17.302869999999999</c:v>
                </c:pt>
                <c:pt idx="10202">
                  <c:v>17.343979999999998</c:v>
                </c:pt>
                <c:pt idx="10203">
                  <c:v>17.38458</c:v>
                </c:pt>
                <c:pt idx="10204">
                  <c:v>17.426010000000002</c:v>
                </c:pt>
                <c:pt idx="10205">
                  <c:v>17.466899999999999</c:v>
                </c:pt>
                <c:pt idx="10206">
                  <c:v>17.506900000000002</c:v>
                </c:pt>
                <c:pt idx="10207">
                  <c:v>17.548020000000001</c:v>
                </c:pt>
                <c:pt idx="10208">
                  <c:v>17.588419999999999</c:v>
                </c:pt>
                <c:pt idx="10209">
                  <c:v>17.629100000000001</c:v>
                </c:pt>
                <c:pt idx="10210">
                  <c:v>17.670020000000001</c:v>
                </c:pt>
                <c:pt idx="10211">
                  <c:v>17.711500000000001</c:v>
                </c:pt>
                <c:pt idx="10212">
                  <c:v>17.751470000000001</c:v>
                </c:pt>
                <c:pt idx="10213">
                  <c:v>17.79194</c:v>
                </c:pt>
                <c:pt idx="10214">
                  <c:v>17.832799999999999</c:v>
                </c:pt>
                <c:pt idx="10215">
                  <c:v>17.872409999999999</c:v>
                </c:pt>
                <c:pt idx="10216">
                  <c:v>17.9129</c:v>
                </c:pt>
                <c:pt idx="10217">
                  <c:v>17.95269</c:v>
                </c:pt>
                <c:pt idx="10218">
                  <c:v>17.99241</c:v>
                </c:pt>
                <c:pt idx="10219">
                  <c:v>18.03246</c:v>
                </c:pt>
                <c:pt idx="10220">
                  <c:v>18.071269999999998</c:v>
                </c:pt>
                <c:pt idx="10221">
                  <c:v>18.11045</c:v>
                </c:pt>
                <c:pt idx="10222">
                  <c:v>18.149149999999999</c:v>
                </c:pt>
                <c:pt idx="10223">
                  <c:v>18.18956</c:v>
                </c:pt>
                <c:pt idx="10224">
                  <c:v>18.229330000000001</c:v>
                </c:pt>
                <c:pt idx="10225">
                  <c:v>18.26811</c:v>
                </c:pt>
                <c:pt idx="10226">
                  <c:v>18.3065</c:v>
                </c:pt>
                <c:pt idx="10227">
                  <c:v>18.34524</c:v>
                </c:pt>
                <c:pt idx="10228">
                  <c:v>18.38503</c:v>
                </c:pt>
                <c:pt idx="10229">
                  <c:v>18.42304</c:v>
                </c:pt>
                <c:pt idx="10230">
                  <c:v>18.461559999999999</c:v>
                </c:pt>
                <c:pt idx="10231">
                  <c:v>18.499549999999999</c:v>
                </c:pt>
                <c:pt idx="10232">
                  <c:v>18.537479999999999</c:v>
                </c:pt>
                <c:pt idx="10233">
                  <c:v>18.57451</c:v>
                </c:pt>
                <c:pt idx="10234">
                  <c:v>18.612559999999998</c:v>
                </c:pt>
                <c:pt idx="10235">
                  <c:v>18.649450000000002</c:v>
                </c:pt>
                <c:pt idx="10236">
                  <c:v>18.686800000000002</c:v>
                </c:pt>
                <c:pt idx="10237">
                  <c:v>18.723970000000001</c:v>
                </c:pt>
                <c:pt idx="10238">
                  <c:v>18.760829999999999</c:v>
                </c:pt>
                <c:pt idx="10239">
                  <c:v>18.797529999999998</c:v>
                </c:pt>
                <c:pt idx="10240">
                  <c:v>18.833210000000001</c:v>
                </c:pt>
                <c:pt idx="10241">
                  <c:v>18.86917</c:v>
                </c:pt>
                <c:pt idx="10242">
                  <c:v>18.905259999999998</c:v>
                </c:pt>
                <c:pt idx="10243">
                  <c:v>18.94181</c:v>
                </c:pt>
                <c:pt idx="10244">
                  <c:v>18.978580000000001</c:v>
                </c:pt>
                <c:pt idx="10245">
                  <c:v>19.014669999999999</c:v>
                </c:pt>
                <c:pt idx="10246">
                  <c:v>19.049959999999999</c:v>
                </c:pt>
                <c:pt idx="10247">
                  <c:v>19.086010000000002</c:v>
                </c:pt>
                <c:pt idx="10248">
                  <c:v>19.12143</c:v>
                </c:pt>
                <c:pt idx="10249">
                  <c:v>19.156590000000001</c:v>
                </c:pt>
                <c:pt idx="10250">
                  <c:v>19.191980000000001</c:v>
                </c:pt>
                <c:pt idx="10251">
                  <c:v>19.22625</c:v>
                </c:pt>
                <c:pt idx="10252">
                  <c:v>19.26097</c:v>
                </c:pt>
                <c:pt idx="10253">
                  <c:v>19.296410000000002</c:v>
                </c:pt>
                <c:pt idx="10254">
                  <c:v>19.33033</c:v>
                </c:pt>
                <c:pt idx="10255">
                  <c:v>19.36504</c:v>
                </c:pt>
                <c:pt idx="10256">
                  <c:v>19.39658</c:v>
                </c:pt>
                <c:pt idx="10257">
                  <c:v>19.427219999999998</c:v>
                </c:pt>
                <c:pt idx="10258">
                  <c:v>19.459129999999998</c:v>
                </c:pt>
                <c:pt idx="10259">
                  <c:v>19.49126</c:v>
                </c:pt>
                <c:pt idx="10260">
                  <c:v>19.52413</c:v>
                </c:pt>
                <c:pt idx="10261">
                  <c:v>19.556560000000001</c:v>
                </c:pt>
                <c:pt idx="10262">
                  <c:v>19.588660000000001</c:v>
                </c:pt>
                <c:pt idx="10263">
                  <c:v>19.620419999999999</c:v>
                </c:pt>
                <c:pt idx="10264">
                  <c:v>19.652190000000001</c:v>
                </c:pt>
                <c:pt idx="10265">
                  <c:v>19.684760000000001</c:v>
                </c:pt>
                <c:pt idx="10266">
                  <c:v>19.716709999999999</c:v>
                </c:pt>
                <c:pt idx="10267">
                  <c:v>19.748729999999998</c:v>
                </c:pt>
                <c:pt idx="10268">
                  <c:v>19.7807</c:v>
                </c:pt>
                <c:pt idx="10269">
                  <c:v>19.811779999999999</c:v>
                </c:pt>
                <c:pt idx="10270">
                  <c:v>19.843129999999999</c:v>
                </c:pt>
                <c:pt idx="10271">
                  <c:v>19.873740000000002</c:v>
                </c:pt>
                <c:pt idx="10272">
                  <c:v>19.90437</c:v>
                </c:pt>
                <c:pt idx="10273">
                  <c:v>19.934360000000002</c:v>
                </c:pt>
                <c:pt idx="10274">
                  <c:v>19.964120000000001</c:v>
                </c:pt>
                <c:pt idx="10275">
                  <c:v>19.994070000000001</c:v>
                </c:pt>
                <c:pt idx="10276">
                  <c:v>20.023420000000002</c:v>
                </c:pt>
                <c:pt idx="10277">
                  <c:v>20.052</c:v>
                </c:pt>
                <c:pt idx="10278">
                  <c:v>20.0794</c:v>
                </c:pt>
                <c:pt idx="10279">
                  <c:v>20.107869999999998</c:v>
                </c:pt>
                <c:pt idx="10280">
                  <c:v>20.136880000000001</c:v>
                </c:pt>
                <c:pt idx="10281">
                  <c:v>20.165489999999998</c:v>
                </c:pt>
                <c:pt idx="10282">
                  <c:v>20.19378</c:v>
                </c:pt>
                <c:pt idx="10283">
                  <c:v>20.222100000000001</c:v>
                </c:pt>
                <c:pt idx="10284">
                  <c:v>20.249919999999999</c:v>
                </c:pt>
                <c:pt idx="10285">
                  <c:v>20.277920000000002</c:v>
                </c:pt>
                <c:pt idx="10286">
                  <c:v>20.304919999999999</c:v>
                </c:pt>
                <c:pt idx="10287">
                  <c:v>20.33135</c:v>
                </c:pt>
                <c:pt idx="10288">
                  <c:v>20.358550000000001</c:v>
                </c:pt>
                <c:pt idx="10289">
                  <c:v>20.385059999999999</c:v>
                </c:pt>
                <c:pt idx="10290">
                  <c:v>20.412400000000002</c:v>
                </c:pt>
                <c:pt idx="10291">
                  <c:v>20.439109999999999</c:v>
                </c:pt>
                <c:pt idx="10292">
                  <c:v>20.465050000000002</c:v>
                </c:pt>
                <c:pt idx="10293">
                  <c:v>20.490359999999999</c:v>
                </c:pt>
                <c:pt idx="10294">
                  <c:v>20.51502</c:v>
                </c:pt>
                <c:pt idx="10295">
                  <c:v>20.540120000000002</c:v>
                </c:pt>
                <c:pt idx="10296">
                  <c:v>20.565090000000001</c:v>
                </c:pt>
                <c:pt idx="10297">
                  <c:v>20.589649999999999</c:v>
                </c:pt>
                <c:pt idx="10298">
                  <c:v>20.613520000000001</c:v>
                </c:pt>
                <c:pt idx="10299">
                  <c:v>20.63758</c:v>
                </c:pt>
                <c:pt idx="10300">
                  <c:v>20.66141</c:v>
                </c:pt>
                <c:pt idx="10301">
                  <c:v>20.685009999999998</c:v>
                </c:pt>
                <c:pt idx="10302">
                  <c:v>20.708020000000001</c:v>
                </c:pt>
                <c:pt idx="10303">
                  <c:v>20.731000000000002</c:v>
                </c:pt>
                <c:pt idx="10304">
                  <c:v>20.753810000000001</c:v>
                </c:pt>
                <c:pt idx="10305">
                  <c:v>20.775729999999999</c:v>
                </c:pt>
                <c:pt idx="10306">
                  <c:v>20.797840000000001</c:v>
                </c:pt>
                <c:pt idx="10307">
                  <c:v>20.819839999999999</c:v>
                </c:pt>
                <c:pt idx="10308">
                  <c:v>20.842600000000001</c:v>
                </c:pt>
                <c:pt idx="10309">
                  <c:v>20.865189999999998</c:v>
                </c:pt>
                <c:pt idx="10310">
                  <c:v>20.887060000000002</c:v>
                </c:pt>
                <c:pt idx="10311">
                  <c:v>20.908339999999999</c:v>
                </c:pt>
                <c:pt idx="10312">
                  <c:v>20.92998</c:v>
                </c:pt>
                <c:pt idx="10313">
                  <c:v>20.952259999999999</c:v>
                </c:pt>
                <c:pt idx="10314">
                  <c:v>20.973269999999999</c:v>
                </c:pt>
                <c:pt idx="10315">
                  <c:v>20.992339999999999</c:v>
                </c:pt>
                <c:pt idx="10316">
                  <c:v>21.011189999999999</c:v>
                </c:pt>
                <c:pt idx="10317">
                  <c:v>21.030360000000002</c:v>
                </c:pt>
                <c:pt idx="10318">
                  <c:v>21.04937</c:v>
                </c:pt>
                <c:pt idx="10319">
                  <c:v>21.067730000000001</c:v>
                </c:pt>
                <c:pt idx="10320">
                  <c:v>21.084790000000002</c:v>
                </c:pt>
                <c:pt idx="10321">
                  <c:v>21.101130000000001</c:v>
                </c:pt>
                <c:pt idx="10322">
                  <c:v>21.117339999999999</c:v>
                </c:pt>
                <c:pt idx="10323">
                  <c:v>21.13401</c:v>
                </c:pt>
                <c:pt idx="10324">
                  <c:v>21.151209999999999</c:v>
                </c:pt>
                <c:pt idx="10325">
                  <c:v>21.168600000000001</c:v>
                </c:pt>
                <c:pt idx="10326">
                  <c:v>21.186309999999999</c:v>
                </c:pt>
                <c:pt idx="10327">
                  <c:v>21.204059999999998</c:v>
                </c:pt>
                <c:pt idx="10328">
                  <c:v>21.22148</c:v>
                </c:pt>
                <c:pt idx="10329">
                  <c:v>21.237960000000001</c:v>
                </c:pt>
                <c:pt idx="10330">
                  <c:v>21.25367</c:v>
                </c:pt>
                <c:pt idx="10331">
                  <c:v>21.269559999999998</c:v>
                </c:pt>
                <c:pt idx="10332">
                  <c:v>21.285219999999999</c:v>
                </c:pt>
                <c:pt idx="10333">
                  <c:v>21.300640000000001</c:v>
                </c:pt>
                <c:pt idx="10334">
                  <c:v>21.315799999999999</c:v>
                </c:pt>
                <c:pt idx="10335">
                  <c:v>21.330400000000001</c:v>
                </c:pt>
                <c:pt idx="10336">
                  <c:v>21.344550000000002</c:v>
                </c:pt>
                <c:pt idx="10337">
                  <c:v>21.35886</c:v>
                </c:pt>
                <c:pt idx="10338">
                  <c:v>21.372509999999998</c:v>
                </c:pt>
                <c:pt idx="10339">
                  <c:v>21.38542</c:v>
                </c:pt>
                <c:pt idx="10340">
                  <c:v>21.398720000000001</c:v>
                </c:pt>
                <c:pt idx="10341">
                  <c:v>21.412479999999999</c:v>
                </c:pt>
                <c:pt idx="10342">
                  <c:v>21.42623</c:v>
                </c:pt>
                <c:pt idx="10343">
                  <c:v>21.439859999999999</c:v>
                </c:pt>
                <c:pt idx="10344">
                  <c:v>21.453949999999999</c:v>
                </c:pt>
                <c:pt idx="10345">
                  <c:v>21.467040000000001</c:v>
                </c:pt>
                <c:pt idx="10346">
                  <c:v>21.478750000000002</c:v>
                </c:pt>
                <c:pt idx="10347">
                  <c:v>21.491409999999998</c:v>
                </c:pt>
                <c:pt idx="10348">
                  <c:v>21.503869999999999</c:v>
                </c:pt>
                <c:pt idx="10349">
                  <c:v>21.51559</c:v>
                </c:pt>
                <c:pt idx="10350">
                  <c:v>21.52731</c:v>
                </c:pt>
                <c:pt idx="10351">
                  <c:v>21.538319999999999</c:v>
                </c:pt>
                <c:pt idx="10352">
                  <c:v>21.549430000000001</c:v>
                </c:pt>
                <c:pt idx="10353">
                  <c:v>21.56025</c:v>
                </c:pt>
                <c:pt idx="10354">
                  <c:v>21.570550000000001</c:v>
                </c:pt>
                <c:pt idx="10355">
                  <c:v>21.580590000000001</c:v>
                </c:pt>
                <c:pt idx="10356">
                  <c:v>21.59019</c:v>
                </c:pt>
                <c:pt idx="10357">
                  <c:v>21.599340000000002</c:v>
                </c:pt>
                <c:pt idx="10358">
                  <c:v>21.608139999999999</c:v>
                </c:pt>
                <c:pt idx="10359">
                  <c:v>21.61647</c:v>
                </c:pt>
                <c:pt idx="10360">
                  <c:v>21.62444</c:v>
                </c:pt>
                <c:pt idx="10361">
                  <c:v>21.63278</c:v>
                </c:pt>
                <c:pt idx="10362">
                  <c:v>21.641079999999999</c:v>
                </c:pt>
                <c:pt idx="10363">
                  <c:v>21.648230000000002</c:v>
                </c:pt>
                <c:pt idx="10364">
                  <c:v>21.655159999999999</c:v>
                </c:pt>
                <c:pt idx="10365">
                  <c:v>21.662659999999999</c:v>
                </c:pt>
                <c:pt idx="10366">
                  <c:v>21.669740000000001</c:v>
                </c:pt>
                <c:pt idx="10367">
                  <c:v>21.676649999999999</c:v>
                </c:pt>
                <c:pt idx="10368">
                  <c:v>21.683800000000002</c:v>
                </c:pt>
                <c:pt idx="10369">
                  <c:v>21.690950000000001</c:v>
                </c:pt>
                <c:pt idx="10370">
                  <c:v>21.69792</c:v>
                </c:pt>
                <c:pt idx="10371">
                  <c:v>21.704640000000001</c:v>
                </c:pt>
                <c:pt idx="10372">
                  <c:v>21.71162</c:v>
                </c:pt>
                <c:pt idx="10373">
                  <c:v>21.71819</c:v>
                </c:pt>
                <c:pt idx="10374">
                  <c:v>21.72381</c:v>
                </c:pt>
                <c:pt idx="10375">
                  <c:v>21.728529999999999</c:v>
                </c:pt>
                <c:pt idx="10376">
                  <c:v>21.732589999999998</c:v>
                </c:pt>
                <c:pt idx="10377">
                  <c:v>21.736940000000001</c:v>
                </c:pt>
                <c:pt idx="10378">
                  <c:v>21.741520000000001</c:v>
                </c:pt>
                <c:pt idx="10379">
                  <c:v>21.746289999999998</c:v>
                </c:pt>
                <c:pt idx="10380">
                  <c:v>21.75055</c:v>
                </c:pt>
                <c:pt idx="10381">
                  <c:v>21.754740000000002</c:v>
                </c:pt>
                <c:pt idx="10382">
                  <c:v>21.758980000000001</c:v>
                </c:pt>
                <c:pt idx="10383">
                  <c:v>21.76247</c:v>
                </c:pt>
                <c:pt idx="10384">
                  <c:v>21.765059999999998</c:v>
                </c:pt>
                <c:pt idx="10385">
                  <c:v>21.766929999999999</c:v>
                </c:pt>
                <c:pt idx="10386">
                  <c:v>21.768740000000001</c:v>
                </c:pt>
                <c:pt idx="10387">
                  <c:v>21.771149999999999</c:v>
                </c:pt>
                <c:pt idx="10388">
                  <c:v>21.773260000000001</c:v>
                </c:pt>
                <c:pt idx="10389">
                  <c:v>21.775770000000001</c:v>
                </c:pt>
                <c:pt idx="10390">
                  <c:v>21.778040000000001</c:v>
                </c:pt>
                <c:pt idx="10391">
                  <c:v>21.778030000000001</c:v>
                </c:pt>
                <c:pt idx="10392">
                  <c:v>21.779219999999999</c:v>
                </c:pt>
                <c:pt idx="10393">
                  <c:v>21.780349999999999</c:v>
                </c:pt>
                <c:pt idx="10394">
                  <c:v>21.780180000000001</c:v>
                </c:pt>
                <c:pt idx="10395">
                  <c:v>21.779969999999999</c:v>
                </c:pt>
                <c:pt idx="10396">
                  <c:v>21.780059999999999</c:v>
                </c:pt>
                <c:pt idx="10397">
                  <c:v>21.779260000000001</c:v>
                </c:pt>
                <c:pt idx="10398">
                  <c:v>21.778079999999999</c:v>
                </c:pt>
                <c:pt idx="10399">
                  <c:v>21.777349999999998</c:v>
                </c:pt>
                <c:pt idx="10400">
                  <c:v>21.775569999999998</c:v>
                </c:pt>
                <c:pt idx="10401">
                  <c:v>21.774419999999999</c:v>
                </c:pt>
                <c:pt idx="10402">
                  <c:v>21.773289999999999</c:v>
                </c:pt>
                <c:pt idx="10403">
                  <c:v>21.771129999999999</c:v>
                </c:pt>
                <c:pt idx="10404">
                  <c:v>21.769749999999998</c:v>
                </c:pt>
                <c:pt idx="10405">
                  <c:v>21.76821</c:v>
                </c:pt>
                <c:pt idx="10406">
                  <c:v>21.76641</c:v>
                </c:pt>
                <c:pt idx="10407">
                  <c:v>21.764620000000001</c:v>
                </c:pt>
                <c:pt idx="10408">
                  <c:v>21.76286</c:v>
                </c:pt>
                <c:pt idx="10409">
                  <c:v>21.760529999999999</c:v>
                </c:pt>
                <c:pt idx="10410">
                  <c:v>21.759460000000001</c:v>
                </c:pt>
                <c:pt idx="10411">
                  <c:v>21.75742</c:v>
                </c:pt>
                <c:pt idx="10412">
                  <c:v>21.75478</c:v>
                </c:pt>
                <c:pt idx="10413">
                  <c:v>21.751999999999999</c:v>
                </c:pt>
                <c:pt idx="10414">
                  <c:v>21.749389999999998</c:v>
                </c:pt>
                <c:pt idx="10415">
                  <c:v>21.745570000000001</c:v>
                </c:pt>
                <c:pt idx="10416">
                  <c:v>21.742640000000002</c:v>
                </c:pt>
                <c:pt idx="10417">
                  <c:v>21.739090000000001</c:v>
                </c:pt>
                <c:pt idx="10418">
                  <c:v>21.734570000000001</c:v>
                </c:pt>
                <c:pt idx="10419">
                  <c:v>21.729669999999999</c:v>
                </c:pt>
                <c:pt idx="10420">
                  <c:v>21.724219999999999</c:v>
                </c:pt>
                <c:pt idx="10421">
                  <c:v>21.718769999999999</c:v>
                </c:pt>
                <c:pt idx="10422">
                  <c:v>21.71358</c:v>
                </c:pt>
                <c:pt idx="10423">
                  <c:v>21.708729999999999</c:v>
                </c:pt>
                <c:pt idx="10424">
                  <c:v>21.703440000000001</c:v>
                </c:pt>
                <c:pt idx="10425">
                  <c:v>21.69801</c:v>
                </c:pt>
                <c:pt idx="10426">
                  <c:v>21.69294</c:v>
                </c:pt>
                <c:pt idx="10427">
                  <c:v>21.687750000000001</c:v>
                </c:pt>
                <c:pt idx="10428">
                  <c:v>21.682259999999999</c:v>
                </c:pt>
                <c:pt idx="10429">
                  <c:v>21.67615</c:v>
                </c:pt>
                <c:pt idx="10430">
                  <c:v>21.669350000000001</c:v>
                </c:pt>
                <c:pt idx="10431">
                  <c:v>21.663139999999999</c:v>
                </c:pt>
                <c:pt idx="10432">
                  <c:v>21.656169999999999</c:v>
                </c:pt>
                <c:pt idx="10433">
                  <c:v>21.64874</c:v>
                </c:pt>
                <c:pt idx="10434">
                  <c:v>21.641470000000002</c:v>
                </c:pt>
                <c:pt idx="10435">
                  <c:v>21.635090000000002</c:v>
                </c:pt>
                <c:pt idx="10436">
                  <c:v>21.62819</c:v>
                </c:pt>
                <c:pt idx="10437">
                  <c:v>21.621390000000002</c:v>
                </c:pt>
                <c:pt idx="10438">
                  <c:v>21.61469</c:v>
                </c:pt>
                <c:pt idx="10439">
                  <c:v>21.608270000000001</c:v>
                </c:pt>
                <c:pt idx="10440">
                  <c:v>21.600960000000001</c:v>
                </c:pt>
                <c:pt idx="10441">
                  <c:v>21.593399999999999</c:v>
                </c:pt>
                <c:pt idx="10442">
                  <c:v>21.585049999999999</c:v>
                </c:pt>
                <c:pt idx="10443">
                  <c:v>21.576699999999999</c:v>
                </c:pt>
                <c:pt idx="10444">
                  <c:v>21.568249999999999</c:v>
                </c:pt>
                <c:pt idx="10445">
                  <c:v>21.55939</c:v>
                </c:pt>
                <c:pt idx="10446">
                  <c:v>21.550750000000001</c:v>
                </c:pt>
                <c:pt idx="10447">
                  <c:v>21.542770000000001</c:v>
                </c:pt>
                <c:pt idx="10448">
                  <c:v>21.5352</c:v>
                </c:pt>
                <c:pt idx="10449">
                  <c:v>21.527920000000002</c:v>
                </c:pt>
                <c:pt idx="10450">
                  <c:v>21.51989</c:v>
                </c:pt>
                <c:pt idx="10451">
                  <c:v>21.510739999999998</c:v>
                </c:pt>
                <c:pt idx="10452">
                  <c:v>21.500689999999999</c:v>
                </c:pt>
                <c:pt idx="10453">
                  <c:v>21.49165</c:v>
                </c:pt>
                <c:pt idx="10454">
                  <c:v>21.482109999999999</c:v>
                </c:pt>
                <c:pt idx="10455">
                  <c:v>21.473120000000002</c:v>
                </c:pt>
                <c:pt idx="10456">
                  <c:v>21.463429999999999</c:v>
                </c:pt>
                <c:pt idx="10457">
                  <c:v>21.453230000000001</c:v>
                </c:pt>
                <c:pt idx="10458">
                  <c:v>21.442299999999999</c:v>
                </c:pt>
                <c:pt idx="10459">
                  <c:v>21.432230000000001</c:v>
                </c:pt>
                <c:pt idx="10460">
                  <c:v>21.421029999999998</c:v>
                </c:pt>
                <c:pt idx="10461">
                  <c:v>21.410409999999999</c:v>
                </c:pt>
                <c:pt idx="10462">
                  <c:v>21.3994</c:v>
                </c:pt>
                <c:pt idx="10463">
                  <c:v>21.388680000000001</c:v>
                </c:pt>
                <c:pt idx="10464">
                  <c:v>21.377970000000001</c:v>
                </c:pt>
                <c:pt idx="10465">
                  <c:v>21.367360000000001</c:v>
                </c:pt>
                <c:pt idx="10466">
                  <c:v>21.356680000000001</c:v>
                </c:pt>
                <c:pt idx="10467">
                  <c:v>21.345739999999999</c:v>
                </c:pt>
                <c:pt idx="10468">
                  <c:v>21.334669999999999</c:v>
                </c:pt>
                <c:pt idx="10469">
                  <c:v>21.323779999999999</c:v>
                </c:pt>
                <c:pt idx="10470">
                  <c:v>21.3142</c:v>
                </c:pt>
                <c:pt idx="10471">
                  <c:v>21.304020000000001</c:v>
                </c:pt>
                <c:pt idx="10472">
                  <c:v>21.294370000000001</c:v>
                </c:pt>
                <c:pt idx="10473">
                  <c:v>21.282820000000001</c:v>
                </c:pt>
                <c:pt idx="10474">
                  <c:v>21.272639999999999</c:v>
                </c:pt>
                <c:pt idx="10475">
                  <c:v>21.262029999999999</c:v>
                </c:pt>
                <c:pt idx="10476">
                  <c:v>21.251139999999999</c:v>
                </c:pt>
                <c:pt idx="10477">
                  <c:v>21.24053</c:v>
                </c:pt>
                <c:pt idx="10478">
                  <c:v>21.22906</c:v>
                </c:pt>
                <c:pt idx="10479">
                  <c:v>21.21733</c:v>
                </c:pt>
                <c:pt idx="10480">
                  <c:v>21.206479999999999</c:v>
                </c:pt>
                <c:pt idx="10481">
                  <c:v>21.19398</c:v>
                </c:pt>
                <c:pt idx="10482">
                  <c:v>21.18196</c:v>
                </c:pt>
                <c:pt idx="10483">
                  <c:v>21.170400000000001</c:v>
                </c:pt>
                <c:pt idx="10484">
                  <c:v>21.159690000000001</c:v>
                </c:pt>
                <c:pt idx="10485">
                  <c:v>21.148630000000001</c:v>
                </c:pt>
                <c:pt idx="10486">
                  <c:v>21.138310000000001</c:v>
                </c:pt>
                <c:pt idx="10487">
                  <c:v>21.12717</c:v>
                </c:pt>
                <c:pt idx="10488">
                  <c:v>21.1157</c:v>
                </c:pt>
                <c:pt idx="10489">
                  <c:v>21.102530000000002</c:v>
                </c:pt>
                <c:pt idx="10490">
                  <c:v>21.09057</c:v>
                </c:pt>
                <c:pt idx="10491">
                  <c:v>21.07949</c:v>
                </c:pt>
                <c:pt idx="10492">
                  <c:v>21.06832</c:v>
                </c:pt>
                <c:pt idx="10493">
                  <c:v>21.056909999999998</c:v>
                </c:pt>
                <c:pt idx="10494">
                  <c:v>21.045529999999999</c:v>
                </c:pt>
                <c:pt idx="10495">
                  <c:v>21.034839999999999</c:v>
                </c:pt>
                <c:pt idx="10496">
                  <c:v>21.023610000000001</c:v>
                </c:pt>
                <c:pt idx="10497">
                  <c:v>21.012060000000002</c:v>
                </c:pt>
                <c:pt idx="10498">
                  <c:v>20.99952</c:v>
                </c:pt>
                <c:pt idx="10499">
                  <c:v>20.988350000000001</c:v>
                </c:pt>
                <c:pt idx="10500">
                  <c:v>20.977810000000002</c:v>
                </c:pt>
                <c:pt idx="10501">
                  <c:v>20.96688</c:v>
                </c:pt>
                <c:pt idx="10502">
                  <c:v>20.955169999999999</c:v>
                </c:pt>
                <c:pt idx="10503">
                  <c:v>20.943670000000001</c:v>
                </c:pt>
                <c:pt idx="10504">
                  <c:v>20.93197</c:v>
                </c:pt>
                <c:pt idx="10505">
                  <c:v>20.919910000000002</c:v>
                </c:pt>
                <c:pt idx="10506">
                  <c:v>20.909330000000001</c:v>
                </c:pt>
                <c:pt idx="10507">
                  <c:v>20.8977</c:v>
                </c:pt>
                <c:pt idx="10508">
                  <c:v>20.887039999999999</c:v>
                </c:pt>
                <c:pt idx="10509">
                  <c:v>20.876480000000001</c:v>
                </c:pt>
                <c:pt idx="10510">
                  <c:v>20.865539999999999</c:v>
                </c:pt>
                <c:pt idx="10511">
                  <c:v>20.85408</c:v>
                </c:pt>
                <c:pt idx="10512">
                  <c:v>20.842870000000001</c:v>
                </c:pt>
                <c:pt idx="10513">
                  <c:v>20.832139999999999</c:v>
                </c:pt>
                <c:pt idx="10514">
                  <c:v>20.821159999999999</c:v>
                </c:pt>
                <c:pt idx="10515">
                  <c:v>20.810079999999999</c:v>
                </c:pt>
                <c:pt idx="10516">
                  <c:v>20.799240000000001</c:v>
                </c:pt>
                <c:pt idx="10517">
                  <c:v>20.7879</c:v>
                </c:pt>
                <c:pt idx="10518">
                  <c:v>20.777419999999999</c:v>
                </c:pt>
                <c:pt idx="10519">
                  <c:v>20.766739999999999</c:v>
                </c:pt>
                <c:pt idx="10520">
                  <c:v>20.754519999999999</c:v>
                </c:pt>
                <c:pt idx="10521">
                  <c:v>20.74287</c:v>
                </c:pt>
                <c:pt idx="10522">
                  <c:v>20.731010000000001</c:v>
                </c:pt>
                <c:pt idx="10523">
                  <c:v>20.719100000000001</c:v>
                </c:pt>
                <c:pt idx="10524">
                  <c:v>20.70646</c:v>
                </c:pt>
                <c:pt idx="10525">
                  <c:v>20.69464</c:v>
                </c:pt>
                <c:pt idx="10526">
                  <c:v>20.683330000000002</c:v>
                </c:pt>
                <c:pt idx="10527">
                  <c:v>20.67165</c:v>
                </c:pt>
                <c:pt idx="10528">
                  <c:v>20.66029</c:v>
                </c:pt>
                <c:pt idx="10529">
                  <c:v>20.64873</c:v>
                </c:pt>
                <c:pt idx="10530">
                  <c:v>20.638480000000001</c:v>
                </c:pt>
                <c:pt idx="10531">
                  <c:v>20.629049999999999</c:v>
                </c:pt>
                <c:pt idx="10532">
                  <c:v>20.618680000000001</c:v>
                </c:pt>
                <c:pt idx="10533">
                  <c:v>20.608750000000001</c:v>
                </c:pt>
                <c:pt idx="10534">
                  <c:v>20.597280000000001</c:v>
                </c:pt>
                <c:pt idx="10535">
                  <c:v>20.58596</c:v>
                </c:pt>
                <c:pt idx="10536">
                  <c:v>20.57423</c:v>
                </c:pt>
                <c:pt idx="10537">
                  <c:v>20.562629999999999</c:v>
                </c:pt>
                <c:pt idx="10538">
                  <c:v>20.551649999999999</c:v>
                </c:pt>
                <c:pt idx="10539">
                  <c:v>20.54138</c:v>
                </c:pt>
                <c:pt idx="10540">
                  <c:v>20.530370000000001</c:v>
                </c:pt>
                <c:pt idx="10541">
                  <c:v>20.51933</c:v>
                </c:pt>
                <c:pt idx="10542">
                  <c:v>20.508099999999999</c:v>
                </c:pt>
                <c:pt idx="10543">
                  <c:v>20.497340000000001</c:v>
                </c:pt>
                <c:pt idx="10544">
                  <c:v>20.486560000000001</c:v>
                </c:pt>
                <c:pt idx="10545">
                  <c:v>20.475390000000001</c:v>
                </c:pt>
                <c:pt idx="10546">
                  <c:v>20.46536</c:v>
                </c:pt>
                <c:pt idx="10547">
                  <c:v>20.454409999999999</c:v>
                </c:pt>
                <c:pt idx="10548">
                  <c:v>20.444479999999999</c:v>
                </c:pt>
                <c:pt idx="10549">
                  <c:v>20.43431</c:v>
                </c:pt>
                <c:pt idx="10550">
                  <c:v>20.423819999999999</c:v>
                </c:pt>
                <c:pt idx="10551">
                  <c:v>20.413810000000002</c:v>
                </c:pt>
                <c:pt idx="10552">
                  <c:v>20.40371</c:v>
                </c:pt>
                <c:pt idx="10553">
                  <c:v>20.394310000000001</c:v>
                </c:pt>
                <c:pt idx="10554">
                  <c:v>20.384</c:v>
                </c:pt>
                <c:pt idx="10555">
                  <c:v>20.37379</c:v>
                </c:pt>
                <c:pt idx="10556">
                  <c:v>20.362130000000001</c:v>
                </c:pt>
                <c:pt idx="10557">
                  <c:v>20.351800000000001</c:v>
                </c:pt>
                <c:pt idx="10558">
                  <c:v>20.34168</c:v>
                </c:pt>
                <c:pt idx="10559">
                  <c:v>20.33079</c:v>
                </c:pt>
                <c:pt idx="10560">
                  <c:v>20.320979999999999</c:v>
                </c:pt>
                <c:pt idx="10561">
                  <c:v>20.311689999999999</c:v>
                </c:pt>
                <c:pt idx="10562">
                  <c:v>20.301860000000001</c:v>
                </c:pt>
                <c:pt idx="10563">
                  <c:v>20.293279999999999</c:v>
                </c:pt>
                <c:pt idx="10564">
                  <c:v>20.284949999999998</c:v>
                </c:pt>
                <c:pt idx="10565">
                  <c:v>20.275829999999999</c:v>
                </c:pt>
                <c:pt idx="10566">
                  <c:v>20.266629999999999</c:v>
                </c:pt>
                <c:pt idx="10567">
                  <c:v>20.25686</c:v>
                </c:pt>
                <c:pt idx="10568">
                  <c:v>20.247219999999999</c:v>
                </c:pt>
                <c:pt idx="10569">
                  <c:v>20.238040000000002</c:v>
                </c:pt>
                <c:pt idx="10570">
                  <c:v>20.2287</c:v>
                </c:pt>
                <c:pt idx="10571">
                  <c:v>20.218620000000001</c:v>
                </c:pt>
                <c:pt idx="10572">
                  <c:v>20.209420000000001</c:v>
                </c:pt>
                <c:pt idx="10573">
                  <c:v>20.20112</c:v>
                </c:pt>
                <c:pt idx="10574">
                  <c:v>20.19388</c:v>
                </c:pt>
                <c:pt idx="10575">
                  <c:v>20.186309999999999</c:v>
                </c:pt>
                <c:pt idx="10576">
                  <c:v>20.177</c:v>
                </c:pt>
                <c:pt idx="10577">
                  <c:v>20.168800000000001</c:v>
                </c:pt>
                <c:pt idx="10578">
                  <c:v>20.161269999999998</c:v>
                </c:pt>
                <c:pt idx="10579">
                  <c:v>20.15391</c:v>
                </c:pt>
                <c:pt idx="10580">
                  <c:v>20.145669999999999</c:v>
                </c:pt>
                <c:pt idx="10581">
                  <c:v>20.136669999999999</c:v>
                </c:pt>
                <c:pt idx="10582">
                  <c:v>20.128060000000001</c:v>
                </c:pt>
                <c:pt idx="10583">
                  <c:v>20.119700000000002</c:v>
                </c:pt>
                <c:pt idx="10584">
                  <c:v>20.11065</c:v>
                </c:pt>
                <c:pt idx="10585">
                  <c:v>20.1021</c:v>
                </c:pt>
                <c:pt idx="10586">
                  <c:v>20.094449999999998</c:v>
                </c:pt>
                <c:pt idx="10587">
                  <c:v>20.087140000000002</c:v>
                </c:pt>
                <c:pt idx="10588">
                  <c:v>20.079509999999999</c:v>
                </c:pt>
                <c:pt idx="10589">
                  <c:v>20.072009999999999</c:v>
                </c:pt>
                <c:pt idx="10590">
                  <c:v>20.064039999999999</c:v>
                </c:pt>
                <c:pt idx="10591">
                  <c:v>20.055769999999999</c:v>
                </c:pt>
                <c:pt idx="10592">
                  <c:v>20.04852</c:v>
                </c:pt>
                <c:pt idx="10593">
                  <c:v>20.040929999999999</c:v>
                </c:pt>
                <c:pt idx="10594">
                  <c:v>20.033519999999999</c:v>
                </c:pt>
                <c:pt idx="10595">
                  <c:v>20.025980000000001</c:v>
                </c:pt>
                <c:pt idx="10596">
                  <c:v>20.018260000000001</c:v>
                </c:pt>
                <c:pt idx="10597">
                  <c:v>20.01154</c:v>
                </c:pt>
                <c:pt idx="10598">
                  <c:v>20.004380000000001</c:v>
                </c:pt>
                <c:pt idx="10599">
                  <c:v>19.996379999999998</c:v>
                </c:pt>
                <c:pt idx="10600">
                  <c:v>19.98837</c:v>
                </c:pt>
                <c:pt idx="10601">
                  <c:v>19.98086</c:v>
                </c:pt>
                <c:pt idx="10602">
                  <c:v>19.97391</c:v>
                </c:pt>
                <c:pt idx="10603">
                  <c:v>19.966740000000001</c:v>
                </c:pt>
                <c:pt idx="10604">
                  <c:v>19.959620000000001</c:v>
                </c:pt>
                <c:pt idx="10605">
                  <c:v>19.952290000000001</c:v>
                </c:pt>
                <c:pt idx="10606">
                  <c:v>19.94556</c:v>
                </c:pt>
                <c:pt idx="10607">
                  <c:v>19.939170000000001</c:v>
                </c:pt>
                <c:pt idx="10608">
                  <c:v>19.932839999999999</c:v>
                </c:pt>
                <c:pt idx="10609">
                  <c:v>19.92727</c:v>
                </c:pt>
                <c:pt idx="10610">
                  <c:v>19.921240000000001</c:v>
                </c:pt>
                <c:pt idx="10611">
                  <c:v>19.914670000000001</c:v>
                </c:pt>
                <c:pt idx="10612">
                  <c:v>19.90832</c:v>
                </c:pt>
                <c:pt idx="10613">
                  <c:v>19.901689999999999</c:v>
                </c:pt>
                <c:pt idx="10614">
                  <c:v>19.895399999999999</c:v>
                </c:pt>
                <c:pt idx="10615">
                  <c:v>19.889060000000001</c:v>
                </c:pt>
                <c:pt idx="10616">
                  <c:v>19.882680000000001</c:v>
                </c:pt>
                <c:pt idx="10617">
                  <c:v>19.877089999999999</c:v>
                </c:pt>
                <c:pt idx="10618">
                  <c:v>19.871700000000001</c:v>
                </c:pt>
                <c:pt idx="10619">
                  <c:v>19.865870000000001</c:v>
                </c:pt>
                <c:pt idx="10620">
                  <c:v>19.860340000000001</c:v>
                </c:pt>
                <c:pt idx="10621">
                  <c:v>19.854749999999999</c:v>
                </c:pt>
                <c:pt idx="10622">
                  <c:v>19.849710000000002</c:v>
                </c:pt>
                <c:pt idx="10623">
                  <c:v>19.844190000000001</c:v>
                </c:pt>
                <c:pt idx="10624">
                  <c:v>19.83858</c:v>
                </c:pt>
                <c:pt idx="10625">
                  <c:v>19.832930000000001</c:v>
                </c:pt>
                <c:pt idx="10626">
                  <c:v>19.828420000000001</c:v>
                </c:pt>
                <c:pt idx="10627">
                  <c:v>19.823889999999999</c:v>
                </c:pt>
                <c:pt idx="10628">
                  <c:v>19.818829999999998</c:v>
                </c:pt>
                <c:pt idx="10629">
                  <c:v>19.813179999999999</c:v>
                </c:pt>
                <c:pt idx="10630">
                  <c:v>19.807130000000001</c:v>
                </c:pt>
                <c:pt idx="10631">
                  <c:v>19.80189</c:v>
                </c:pt>
                <c:pt idx="10632">
                  <c:v>19.796569999999999</c:v>
                </c:pt>
                <c:pt idx="10633">
                  <c:v>19.79128</c:v>
                </c:pt>
                <c:pt idx="10634">
                  <c:v>19.78708</c:v>
                </c:pt>
                <c:pt idx="10635">
                  <c:v>19.782869999999999</c:v>
                </c:pt>
                <c:pt idx="10636">
                  <c:v>19.778580000000002</c:v>
                </c:pt>
                <c:pt idx="10637">
                  <c:v>19.77403</c:v>
                </c:pt>
                <c:pt idx="10638">
                  <c:v>19.768640000000001</c:v>
                </c:pt>
                <c:pt idx="10639">
                  <c:v>19.76266</c:v>
                </c:pt>
                <c:pt idx="10640">
                  <c:v>19.759</c:v>
                </c:pt>
                <c:pt idx="10641">
                  <c:v>19.75619</c:v>
                </c:pt>
                <c:pt idx="10642">
                  <c:v>19.752050000000001</c:v>
                </c:pt>
                <c:pt idx="10643">
                  <c:v>19.747669999999999</c:v>
                </c:pt>
                <c:pt idx="10644">
                  <c:v>19.7438</c:v>
                </c:pt>
                <c:pt idx="10645">
                  <c:v>19.740179999999999</c:v>
                </c:pt>
                <c:pt idx="10646">
                  <c:v>19.736609999999999</c:v>
                </c:pt>
                <c:pt idx="10647">
                  <c:v>19.732230000000001</c:v>
                </c:pt>
                <c:pt idx="10648">
                  <c:v>19.728470000000002</c:v>
                </c:pt>
                <c:pt idx="10649">
                  <c:v>19.725670000000001</c:v>
                </c:pt>
                <c:pt idx="10650">
                  <c:v>19.722840000000001</c:v>
                </c:pt>
                <c:pt idx="10651">
                  <c:v>19.719909999999999</c:v>
                </c:pt>
                <c:pt idx="10652">
                  <c:v>19.716190000000001</c:v>
                </c:pt>
                <c:pt idx="10653">
                  <c:v>19.71256</c:v>
                </c:pt>
                <c:pt idx="10654">
                  <c:v>19.7102</c:v>
                </c:pt>
                <c:pt idx="10655">
                  <c:v>19.708359999999999</c:v>
                </c:pt>
                <c:pt idx="10656">
                  <c:v>19.705950000000001</c:v>
                </c:pt>
                <c:pt idx="10657">
                  <c:v>19.703050000000001</c:v>
                </c:pt>
                <c:pt idx="10658">
                  <c:v>19.700279999999999</c:v>
                </c:pt>
                <c:pt idx="10659">
                  <c:v>19.69745</c:v>
                </c:pt>
                <c:pt idx="10660">
                  <c:v>19.694089999999999</c:v>
                </c:pt>
                <c:pt idx="10661">
                  <c:v>19.691099999999999</c:v>
                </c:pt>
                <c:pt idx="10662">
                  <c:v>19.68852</c:v>
                </c:pt>
                <c:pt idx="10663">
                  <c:v>19.686170000000001</c:v>
                </c:pt>
                <c:pt idx="10664">
                  <c:v>19.683669999999999</c:v>
                </c:pt>
                <c:pt idx="10665">
                  <c:v>19.68158</c:v>
                </c:pt>
                <c:pt idx="10666">
                  <c:v>19.679780000000001</c:v>
                </c:pt>
                <c:pt idx="10667">
                  <c:v>19.677489999999999</c:v>
                </c:pt>
                <c:pt idx="10668">
                  <c:v>19.67484</c:v>
                </c:pt>
                <c:pt idx="10669">
                  <c:v>19.67266</c:v>
                </c:pt>
                <c:pt idx="10670">
                  <c:v>19.67136</c:v>
                </c:pt>
                <c:pt idx="10671">
                  <c:v>19.670259999999999</c:v>
                </c:pt>
                <c:pt idx="10672">
                  <c:v>19.66835</c:v>
                </c:pt>
                <c:pt idx="10673">
                  <c:v>19.666139999999999</c:v>
                </c:pt>
                <c:pt idx="10674">
                  <c:v>19.663889999999999</c:v>
                </c:pt>
                <c:pt idx="10675">
                  <c:v>19.661940000000001</c:v>
                </c:pt>
                <c:pt idx="10676">
                  <c:v>19.660440000000001</c:v>
                </c:pt>
                <c:pt idx="10677">
                  <c:v>19.658470000000001</c:v>
                </c:pt>
                <c:pt idx="10678">
                  <c:v>19.656590000000001</c:v>
                </c:pt>
                <c:pt idx="10679">
                  <c:v>19.655429999999999</c:v>
                </c:pt>
                <c:pt idx="10680">
                  <c:v>19.654779999999999</c:v>
                </c:pt>
                <c:pt idx="10681">
                  <c:v>19.654399999999999</c:v>
                </c:pt>
                <c:pt idx="10682">
                  <c:v>19.654399999999999</c:v>
                </c:pt>
                <c:pt idx="10683">
                  <c:v>19.654160000000001</c:v>
                </c:pt>
                <c:pt idx="10684">
                  <c:v>19.653549999999999</c:v>
                </c:pt>
                <c:pt idx="10685">
                  <c:v>19.652660000000001</c:v>
                </c:pt>
                <c:pt idx="10686">
                  <c:v>19.651599999999998</c:v>
                </c:pt>
                <c:pt idx="10687">
                  <c:v>19.651350000000001</c:v>
                </c:pt>
                <c:pt idx="10688">
                  <c:v>19.65183</c:v>
                </c:pt>
                <c:pt idx="10689">
                  <c:v>19.652629999999998</c:v>
                </c:pt>
                <c:pt idx="10690">
                  <c:v>19.652170000000002</c:v>
                </c:pt>
                <c:pt idx="10691">
                  <c:v>19.651309999999999</c:v>
                </c:pt>
                <c:pt idx="10692">
                  <c:v>19.65194</c:v>
                </c:pt>
                <c:pt idx="10693">
                  <c:v>19.652660000000001</c:v>
                </c:pt>
                <c:pt idx="10694">
                  <c:v>19.65343</c:v>
                </c:pt>
                <c:pt idx="10695">
                  <c:v>19.653759999999998</c:v>
                </c:pt>
                <c:pt idx="10696">
                  <c:v>19.653639999999999</c:v>
                </c:pt>
                <c:pt idx="10697">
                  <c:v>19.65466</c:v>
                </c:pt>
                <c:pt idx="10698">
                  <c:v>19.65531</c:v>
                </c:pt>
                <c:pt idx="10699">
                  <c:v>19.6555</c:v>
                </c:pt>
                <c:pt idx="10700">
                  <c:v>19.655080000000002</c:v>
                </c:pt>
                <c:pt idx="10701">
                  <c:v>19.655059999999999</c:v>
                </c:pt>
                <c:pt idx="10702">
                  <c:v>19.6556</c:v>
                </c:pt>
                <c:pt idx="10703">
                  <c:v>19.656140000000001</c:v>
                </c:pt>
                <c:pt idx="10704">
                  <c:v>19.656780000000001</c:v>
                </c:pt>
                <c:pt idx="10705">
                  <c:v>19.657039999999999</c:v>
                </c:pt>
                <c:pt idx="10706">
                  <c:v>19.657330000000002</c:v>
                </c:pt>
                <c:pt idx="10707">
                  <c:v>19.658480000000001</c:v>
                </c:pt>
                <c:pt idx="10708">
                  <c:v>19.659839999999999</c:v>
                </c:pt>
                <c:pt idx="10709">
                  <c:v>19.659859999999998</c:v>
                </c:pt>
                <c:pt idx="10710">
                  <c:v>19.66084</c:v>
                </c:pt>
                <c:pt idx="10711">
                  <c:v>19.662610000000001</c:v>
                </c:pt>
                <c:pt idx="10712">
                  <c:v>19.663969999999999</c:v>
                </c:pt>
                <c:pt idx="10713">
                  <c:v>19.665279999999999</c:v>
                </c:pt>
                <c:pt idx="10714">
                  <c:v>19.666309999999999</c:v>
                </c:pt>
                <c:pt idx="10715">
                  <c:v>19.66752</c:v>
                </c:pt>
                <c:pt idx="10716">
                  <c:v>19.66921</c:v>
                </c:pt>
                <c:pt idx="10717">
                  <c:v>19.671500000000002</c:v>
                </c:pt>
                <c:pt idx="10718">
                  <c:v>19.67389</c:v>
                </c:pt>
                <c:pt idx="10719">
                  <c:v>19.676349999999999</c:v>
                </c:pt>
                <c:pt idx="10720">
                  <c:v>19.678059999999999</c:v>
                </c:pt>
                <c:pt idx="10721">
                  <c:v>19.67953</c:v>
                </c:pt>
                <c:pt idx="10722">
                  <c:v>19.681609999999999</c:v>
                </c:pt>
                <c:pt idx="10723">
                  <c:v>19.684640000000002</c:v>
                </c:pt>
                <c:pt idx="10724">
                  <c:v>19.687390000000001</c:v>
                </c:pt>
                <c:pt idx="10725">
                  <c:v>19.689830000000001</c:v>
                </c:pt>
                <c:pt idx="10726">
                  <c:v>19.69172</c:v>
                </c:pt>
                <c:pt idx="10727">
                  <c:v>19.694289999999999</c:v>
                </c:pt>
                <c:pt idx="10728">
                  <c:v>19.69753</c:v>
                </c:pt>
                <c:pt idx="10729">
                  <c:v>19.700299999999999</c:v>
                </c:pt>
                <c:pt idx="10730">
                  <c:v>19.702760000000001</c:v>
                </c:pt>
                <c:pt idx="10731">
                  <c:v>19.70542</c:v>
                </c:pt>
                <c:pt idx="10732">
                  <c:v>19.707699999999999</c:v>
                </c:pt>
                <c:pt idx="10733">
                  <c:v>19.710429999999999</c:v>
                </c:pt>
                <c:pt idx="10734">
                  <c:v>19.71292</c:v>
                </c:pt>
                <c:pt idx="10735">
                  <c:v>19.71564</c:v>
                </c:pt>
                <c:pt idx="10736">
                  <c:v>19.717980000000001</c:v>
                </c:pt>
                <c:pt idx="10737">
                  <c:v>19.720379999999999</c:v>
                </c:pt>
                <c:pt idx="10738">
                  <c:v>19.723030000000001</c:v>
                </c:pt>
                <c:pt idx="10739">
                  <c:v>19.726099999999999</c:v>
                </c:pt>
                <c:pt idx="10740">
                  <c:v>19.729240000000001</c:v>
                </c:pt>
                <c:pt idx="10741">
                  <c:v>19.732780000000002</c:v>
                </c:pt>
                <c:pt idx="10742">
                  <c:v>19.736360000000001</c:v>
                </c:pt>
                <c:pt idx="10743">
                  <c:v>19.738900000000001</c:v>
                </c:pt>
                <c:pt idx="10744">
                  <c:v>19.741199999999999</c:v>
                </c:pt>
                <c:pt idx="10745">
                  <c:v>19.744129999999998</c:v>
                </c:pt>
                <c:pt idx="10746">
                  <c:v>19.747900000000001</c:v>
                </c:pt>
                <c:pt idx="10747">
                  <c:v>19.7516</c:v>
                </c:pt>
                <c:pt idx="10748">
                  <c:v>19.755189999999999</c:v>
                </c:pt>
                <c:pt idx="10749">
                  <c:v>19.758469999999999</c:v>
                </c:pt>
                <c:pt idx="10750">
                  <c:v>19.76238</c:v>
                </c:pt>
                <c:pt idx="10751">
                  <c:v>19.767189999999999</c:v>
                </c:pt>
                <c:pt idx="10752">
                  <c:v>19.771879999999999</c:v>
                </c:pt>
                <c:pt idx="10753">
                  <c:v>19.776720000000001</c:v>
                </c:pt>
                <c:pt idx="10754">
                  <c:v>19.780619999999999</c:v>
                </c:pt>
                <c:pt idx="10755">
                  <c:v>19.784829999999999</c:v>
                </c:pt>
                <c:pt idx="10756">
                  <c:v>19.79007</c:v>
                </c:pt>
                <c:pt idx="10757">
                  <c:v>19.794360000000001</c:v>
                </c:pt>
                <c:pt idx="10758">
                  <c:v>19.798590000000001</c:v>
                </c:pt>
                <c:pt idx="10759">
                  <c:v>19.803529999999999</c:v>
                </c:pt>
                <c:pt idx="10760">
                  <c:v>19.80772</c:v>
                </c:pt>
                <c:pt idx="10761">
                  <c:v>19.811900000000001</c:v>
                </c:pt>
                <c:pt idx="10762">
                  <c:v>19.816410000000001</c:v>
                </c:pt>
                <c:pt idx="10763">
                  <c:v>19.821339999999999</c:v>
                </c:pt>
                <c:pt idx="10764">
                  <c:v>19.825800000000001</c:v>
                </c:pt>
                <c:pt idx="10765">
                  <c:v>19.830020000000001</c:v>
                </c:pt>
                <c:pt idx="10766">
                  <c:v>19.833590000000001</c:v>
                </c:pt>
                <c:pt idx="10767">
                  <c:v>19.837499999999999</c:v>
                </c:pt>
                <c:pt idx="10768">
                  <c:v>19.841809999999999</c:v>
                </c:pt>
                <c:pt idx="10769">
                  <c:v>19.84572</c:v>
                </c:pt>
                <c:pt idx="10770">
                  <c:v>19.84965</c:v>
                </c:pt>
                <c:pt idx="10771">
                  <c:v>19.85427</c:v>
                </c:pt>
                <c:pt idx="10772">
                  <c:v>19.85943</c:v>
                </c:pt>
                <c:pt idx="10773">
                  <c:v>19.863409999999998</c:v>
                </c:pt>
                <c:pt idx="10774">
                  <c:v>19.867999999999999</c:v>
                </c:pt>
                <c:pt idx="10775">
                  <c:v>19.872820000000001</c:v>
                </c:pt>
                <c:pt idx="10776">
                  <c:v>19.878319999999999</c:v>
                </c:pt>
                <c:pt idx="10777">
                  <c:v>19.883769999999998</c:v>
                </c:pt>
                <c:pt idx="10778">
                  <c:v>19.888839999999998</c:v>
                </c:pt>
                <c:pt idx="10779">
                  <c:v>19.89434</c:v>
                </c:pt>
                <c:pt idx="10780">
                  <c:v>19.90006</c:v>
                </c:pt>
                <c:pt idx="10781">
                  <c:v>19.905439999999999</c:v>
                </c:pt>
                <c:pt idx="10782">
                  <c:v>19.911090000000002</c:v>
                </c:pt>
                <c:pt idx="10783">
                  <c:v>19.915890000000001</c:v>
                </c:pt>
                <c:pt idx="10784">
                  <c:v>19.922460000000001</c:v>
                </c:pt>
                <c:pt idx="10785">
                  <c:v>19.928730000000002</c:v>
                </c:pt>
                <c:pt idx="10786">
                  <c:v>19.935420000000001</c:v>
                </c:pt>
                <c:pt idx="10787">
                  <c:v>19.941649999999999</c:v>
                </c:pt>
                <c:pt idx="10788">
                  <c:v>19.947900000000001</c:v>
                </c:pt>
                <c:pt idx="10789">
                  <c:v>19.95327</c:v>
                </c:pt>
                <c:pt idx="10790">
                  <c:v>19.959019999999999</c:v>
                </c:pt>
                <c:pt idx="10791">
                  <c:v>19.965209999999999</c:v>
                </c:pt>
                <c:pt idx="10792">
                  <c:v>19.97024</c:v>
                </c:pt>
                <c:pt idx="10793">
                  <c:v>19.976379999999999</c:v>
                </c:pt>
                <c:pt idx="10794">
                  <c:v>19.983709999999999</c:v>
                </c:pt>
                <c:pt idx="10795">
                  <c:v>19.989460000000001</c:v>
                </c:pt>
                <c:pt idx="10796">
                  <c:v>19.996500000000001</c:v>
                </c:pt>
                <c:pt idx="10797">
                  <c:v>20.002669999999998</c:v>
                </c:pt>
                <c:pt idx="10798">
                  <c:v>20.008299999999998</c:v>
                </c:pt>
                <c:pt idx="10799">
                  <c:v>20.0152</c:v>
                </c:pt>
                <c:pt idx="10800">
                  <c:v>20.02197</c:v>
                </c:pt>
                <c:pt idx="10801">
                  <c:v>20.028110000000002</c:v>
                </c:pt>
                <c:pt idx="10802">
                  <c:v>20.033629999999999</c:v>
                </c:pt>
                <c:pt idx="10803">
                  <c:v>20.040459999999999</c:v>
                </c:pt>
                <c:pt idx="10804">
                  <c:v>20.046800000000001</c:v>
                </c:pt>
                <c:pt idx="10805">
                  <c:v>20.053699999999999</c:v>
                </c:pt>
                <c:pt idx="10806">
                  <c:v>20.0596</c:v>
                </c:pt>
                <c:pt idx="10807">
                  <c:v>20.065930000000002</c:v>
                </c:pt>
                <c:pt idx="10808">
                  <c:v>20.07272</c:v>
                </c:pt>
                <c:pt idx="10809">
                  <c:v>20.079499999999999</c:v>
                </c:pt>
                <c:pt idx="10810">
                  <c:v>20.087070000000001</c:v>
                </c:pt>
                <c:pt idx="10811">
                  <c:v>20.09374</c:v>
                </c:pt>
                <c:pt idx="10812">
                  <c:v>20.100290000000001</c:v>
                </c:pt>
                <c:pt idx="10813">
                  <c:v>20.106200000000001</c:v>
                </c:pt>
                <c:pt idx="10814">
                  <c:v>20.113659999999999</c:v>
                </c:pt>
                <c:pt idx="10815">
                  <c:v>20.120069999999998</c:v>
                </c:pt>
                <c:pt idx="10816">
                  <c:v>20.127210000000002</c:v>
                </c:pt>
                <c:pt idx="10817">
                  <c:v>20.134239999999998</c:v>
                </c:pt>
                <c:pt idx="10818">
                  <c:v>20.141829999999999</c:v>
                </c:pt>
                <c:pt idx="10819">
                  <c:v>20.149190000000001</c:v>
                </c:pt>
                <c:pt idx="10820">
                  <c:v>20.156780000000001</c:v>
                </c:pt>
                <c:pt idx="10821">
                  <c:v>20.163879999999999</c:v>
                </c:pt>
                <c:pt idx="10822">
                  <c:v>20.171250000000001</c:v>
                </c:pt>
                <c:pt idx="10823">
                  <c:v>20.17924</c:v>
                </c:pt>
                <c:pt idx="10824">
                  <c:v>20.18693</c:v>
                </c:pt>
                <c:pt idx="10825">
                  <c:v>20.19407</c:v>
                </c:pt>
                <c:pt idx="10826">
                  <c:v>20.200790000000001</c:v>
                </c:pt>
                <c:pt idx="10827">
                  <c:v>20.208939999999998</c:v>
                </c:pt>
                <c:pt idx="10828">
                  <c:v>20.21733</c:v>
                </c:pt>
                <c:pt idx="10829">
                  <c:v>20.224910000000001</c:v>
                </c:pt>
                <c:pt idx="10830">
                  <c:v>20.233219999999999</c:v>
                </c:pt>
                <c:pt idx="10831">
                  <c:v>20.240829999999999</c:v>
                </c:pt>
                <c:pt idx="10832">
                  <c:v>20.24811</c:v>
                </c:pt>
                <c:pt idx="10833">
                  <c:v>20.255680000000002</c:v>
                </c:pt>
                <c:pt idx="10834">
                  <c:v>20.262329999999999</c:v>
                </c:pt>
                <c:pt idx="10835">
                  <c:v>20.269159999999999</c:v>
                </c:pt>
                <c:pt idx="10836">
                  <c:v>20.276620000000001</c:v>
                </c:pt>
                <c:pt idx="10837">
                  <c:v>20.28444</c:v>
                </c:pt>
                <c:pt idx="10838">
                  <c:v>20.292929999999998</c:v>
                </c:pt>
                <c:pt idx="10839">
                  <c:v>20.302040000000002</c:v>
                </c:pt>
                <c:pt idx="10840">
                  <c:v>20.31015</c:v>
                </c:pt>
                <c:pt idx="10841">
                  <c:v>20.317699999999999</c:v>
                </c:pt>
                <c:pt idx="10842">
                  <c:v>20.32602</c:v>
                </c:pt>
                <c:pt idx="10843">
                  <c:v>20.3354</c:v>
                </c:pt>
                <c:pt idx="10844">
                  <c:v>20.343019999999999</c:v>
                </c:pt>
                <c:pt idx="10845">
                  <c:v>20.352039999999999</c:v>
                </c:pt>
                <c:pt idx="10846">
                  <c:v>20.359860000000001</c:v>
                </c:pt>
                <c:pt idx="10847">
                  <c:v>20.36778</c:v>
                </c:pt>
                <c:pt idx="10848">
                  <c:v>20.37717</c:v>
                </c:pt>
                <c:pt idx="10849">
                  <c:v>20.38522</c:v>
                </c:pt>
                <c:pt idx="10850">
                  <c:v>20.393730000000001</c:v>
                </c:pt>
                <c:pt idx="10851">
                  <c:v>20.402170000000002</c:v>
                </c:pt>
                <c:pt idx="10852">
                  <c:v>20.411670000000001</c:v>
                </c:pt>
                <c:pt idx="10853">
                  <c:v>20.419360000000001</c:v>
                </c:pt>
                <c:pt idx="10854">
                  <c:v>20.428090000000001</c:v>
                </c:pt>
                <c:pt idx="10855">
                  <c:v>20.436209999999999</c:v>
                </c:pt>
                <c:pt idx="10856">
                  <c:v>20.4452</c:v>
                </c:pt>
                <c:pt idx="10857">
                  <c:v>20.453790000000001</c:v>
                </c:pt>
                <c:pt idx="10858">
                  <c:v>20.46292</c:v>
                </c:pt>
                <c:pt idx="10859">
                  <c:v>20.472270000000002</c:v>
                </c:pt>
                <c:pt idx="10860">
                  <c:v>20.481369999999998</c:v>
                </c:pt>
                <c:pt idx="10861">
                  <c:v>20.49119</c:v>
                </c:pt>
                <c:pt idx="10862">
                  <c:v>20.50084</c:v>
                </c:pt>
                <c:pt idx="10863">
                  <c:v>20.511310000000002</c:v>
                </c:pt>
                <c:pt idx="10864">
                  <c:v>20.521100000000001</c:v>
                </c:pt>
                <c:pt idx="10865">
                  <c:v>20.531600000000001</c:v>
                </c:pt>
                <c:pt idx="10866">
                  <c:v>20.54092</c:v>
                </c:pt>
                <c:pt idx="10867">
                  <c:v>20.550360000000001</c:v>
                </c:pt>
                <c:pt idx="10868">
                  <c:v>20.559170000000002</c:v>
                </c:pt>
                <c:pt idx="10869">
                  <c:v>20.568290000000001</c:v>
                </c:pt>
                <c:pt idx="10870">
                  <c:v>20.5776</c:v>
                </c:pt>
                <c:pt idx="10871">
                  <c:v>20.58811</c:v>
                </c:pt>
                <c:pt idx="10872">
                  <c:v>20.59815</c:v>
                </c:pt>
                <c:pt idx="10873">
                  <c:v>20.60793</c:v>
                </c:pt>
                <c:pt idx="10874">
                  <c:v>20.6172</c:v>
                </c:pt>
                <c:pt idx="10875">
                  <c:v>20.627960000000002</c:v>
                </c:pt>
                <c:pt idx="10876">
                  <c:v>20.639569999999999</c:v>
                </c:pt>
                <c:pt idx="10877">
                  <c:v>20.648980000000002</c:v>
                </c:pt>
                <c:pt idx="10878">
                  <c:v>20.658080000000002</c:v>
                </c:pt>
                <c:pt idx="10879">
                  <c:v>20.669119999999999</c:v>
                </c:pt>
                <c:pt idx="10880">
                  <c:v>20.678429999999999</c:v>
                </c:pt>
                <c:pt idx="10881">
                  <c:v>20.688669999999998</c:v>
                </c:pt>
                <c:pt idx="10882">
                  <c:v>20.6982</c:v>
                </c:pt>
                <c:pt idx="10883">
                  <c:v>20.708549999999999</c:v>
                </c:pt>
                <c:pt idx="10884">
                  <c:v>20.71884</c:v>
                </c:pt>
                <c:pt idx="10885">
                  <c:v>20.72889</c:v>
                </c:pt>
                <c:pt idx="10886">
                  <c:v>20.739619999999999</c:v>
                </c:pt>
                <c:pt idx="10887">
                  <c:v>20.750859999999999</c:v>
                </c:pt>
                <c:pt idx="10888">
                  <c:v>20.76071</c:v>
                </c:pt>
                <c:pt idx="10889">
                  <c:v>20.770910000000001</c:v>
                </c:pt>
                <c:pt idx="10890">
                  <c:v>20.782640000000001</c:v>
                </c:pt>
                <c:pt idx="10891">
                  <c:v>20.794799999999999</c:v>
                </c:pt>
                <c:pt idx="10892">
                  <c:v>20.80602</c:v>
                </c:pt>
                <c:pt idx="10893">
                  <c:v>20.816610000000001</c:v>
                </c:pt>
                <c:pt idx="10894">
                  <c:v>20.827960000000001</c:v>
                </c:pt>
                <c:pt idx="10895">
                  <c:v>20.839269999999999</c:v>
                </c:pt>
                <c:pt idx="10896">
                  <c:v>20.84984</c:v>
                </c:pt>
                <c:pt idx="10897">
                  <c:v>20.861640000000001</c:v>
                </c:pt>
                <c:pt idx="10898">
                  <c:v>20.871590000000001</c:v>
                </c:pt>
                <c:pt idx="10899">
                  <c:v>20.88175</c:v>
                </c:pt>
                <c:pt idx="10900">
                  <c:v>20.893380000000001</c:v>
                </c:pt>
                <c:pt idx="10901">
                  <c:v>20.905090000000001</c:v>
                </c:pt>
                <c:pt idx="10902">
                  <c:v>20.917459999999998</c:v>
                </c:pt>
                <c:pt idx="10903">
                  <c:v>20.930140000000002</c:v>
                </c:pt>
                <c:pt idx="10904">
                  <c:v>20.942699999999999</c:v>
                </c:pt>
                <c:pt idx="10905">
                  <c:v>20.955349999999999</c:v>
                </c:pt>
                <c:pt idx="10906">
                  <c:v>20.967759999999998</c:v>
                </c:pt>
                <c:pt idx="10907">
                  <c:v>20.980219999999999</c:v>
                </c:pt>
                <c:pt idx="10908">
                  <c:v>20.99286</c:v>
                </c:pt>
                <c:pt idx="10909">
                  <c:v>21.005299999999998</c:v>
                </c:pt>
                <c:pt idx="10910">
                  <c:v>21.017749999999999</c:v>
                </c:pt>
                <c:pt idx="10911">
                  <c:v>21.03059</c:v>
                </c:pt>
                <c:pt idx="10912">
                  <c:v>21.043089999999999</c:v>
                </c:pt>
                <c:pt idx="10913">
                  <c:v>21.055569999999999</c:v>
                </c:pt>
                <c:pt idx="10914">
                  <c:v>21.067730000000001</c:v>
                </c:pt>
                <c:pt idx="10915">
                  <c:v>21.080660000000002</c:v>
                </c:pt>
                <c:pt idx="10916">
                  <c:v>21.094639999999998</c:v>
                </c:pt>
                <c:pt idx="10917">
                  <c:v>21.109079999999999</c:v>
                </c:pt>
                <c:pt idx="10918">
                  <c:v>21.123190000000001</c:v>
                </c:pt>
                <c:pt idx="10919">
                  <c:v>21.137650000000001</c:v>
                </c:pt>
                <c:pt idx="10920">
                  <c:v>21.151879999999998</c:v>
                </c:pt>
                <c:pt idx="10921">
                  <c:v>21.16525</c:v>
                </c:pt>
                <c:pt idx="10922">
                  <c:v>21.178999999999998</c:v>
                </c:pt>
                <c:pt idx="10923">
                  <c:v>21.192889999999998</c:v>
                </c:pt>
                <c:pt idx="10924">
                  <c:v>21.207699999999999</c:v>
                </c:pt>
                <c:pt idx="10925">
                  <c:v>21.221060000000001</c:v>
                </c:pt>
                <c:pt idx="10926">
                  <c:v>21.23414</c:v>
                </c:pt>
                <c:pt idx="10927">
                  <c:v>21.248889999999999</c:v>
                </c:pt>
                <c:pt idx="10928">
                  <c:v>21.26324</c:v>
                </c:pt>
                <c:pt idx="10929">
                  <c:v>21.277080000000002</c:v>
                </c:pt>
                <c:pt idx="10930">
                  <c:v>21.291530000000002</c:v>
                </c:pt>
                <c:pt idx="10931">
                  <c:v>21.305820000000001</c:v>
                </c:pt>
                <c:pt idx="10932">
                  <c:v>21.321619999999999</c:v>
                </c:pt>
                <c:pt idx="10933">
                  <c:v>21.337520000000001</c:v>
                </c:pt>
                <c:pt idx="10934">
                  <c:v>21.352350000000001</c:v>
                </c:pt>
                <c:pt idx="10935">
                  <c:v>21.367090000000001</c:v>
                </c:pt>
                <c:pt idx="10936">
                  <c:v>21.38157</c:v>
                </c:pt>
                <c:pt idx="10937">
                  <c:v>21.39564</c:v>
                </c:pt>
                <c:pt idx="10938">
                  <c:v>21.409980000000001</c:v>
                </c:pt>
                <c:pt idx="10939">
                  <c:v>21.425820000000002</c:v>
                </c:pt>
                <c:pt idx="10940">
                  <c:v>21.440380000000001</c:v>
                </c:pt>
                <c:pt idx="10941">
                  <c:v>21.454899999999999</c:v>
                </c:pt>
                <c:pt idx="10942">
                  <c:v>21.470140000000001</c:v>
                </c:pt>
                <c:pt idx="10943">
                  <c:v>21.485589999999998</c:v>
                </c:pt>
                <c:pt idx="10944">
                  <c:v>21.501259999999998</c:v>
                </c:pt>
                <c:pt idx="10945">
                  <c:v>21.516819999999999</c:v>
                </c:pt>
                <c:pt idx="10946">
                  <c:v>21.532330000000002</c:v>
                </c:pt>
                <c:pt idx="10947">
                  <c:v>21.548249999999999</c:v>
                </c:pt>
                <c:pt idx="10948">
                  <c:v>21.564830000000001</c:v>
                </c:pt>
                <c:pt idx="10949">
                  <c:v>21.580819999999999</c:v>
                </c:pt>
                <c:pt idx="10950">
                  <c:v>21.595829999999999</c:v>
                </c:pt>
                <c:pt idx="10951">
                  <c:v>21.611190000000001</c:v>
                </c:pt>
                <c:pt idx="10952">
                  <c:v>21.625990000000002</c:v>
                </c:pt>
                <c:pt idx="10953">
                  <c:v>21.641739999999999</c:v>
                </c:pt>
                <c:pt idx="10954">
                  <c:v>21.657360000000001</c:v>
                </c:pt>
                <c:pt idx="10955">
                  <c:v>21.672830000000001</c:v>
                </c:pt>
                <c:pt idx="10956">
                  <c:v>21.688680000000002</c:v>
                </c:pt>
                <c:pt idx="10957">
                  <c:v>21.704260000000001</c:v>
                </c:pt>
                <c:pt idx="10958">
                  <c:v>21.719529999999999</c:v>
                </c:pt>
                <c:pt idx="10959">
                  <c:v>21.735589999999998</c:v>
                </c:pt>
                <c:pt idx="10960">
                  <c:v>21.752179999999999</c:v>
                </c:pt>
                <c:pt idx="10961">
                  <c:v>21.768170000000001</c:v>
                </c:pt>
                <c:pt idx="10962">
                  <c:v>21.784050000000001</c:v>
                </c:pt>
                <c:pt idx="10963">
                  <c:v>21.799309999999998</c:v>
                </c:pt>
                <c:pt idx="10964">
                  <c:v>21.81495</c:v>
                </c:pt>
                <c:pt idx="10965">
                  <c:v>21.831140000000001</c:v>
                </c:pt>
                <c:pt idx="10966">
                  <c:v>21.847239999999999</c:v>
                </c:pt>
                <c:pt idx="10967">
                  <c:v>21.86345</c:v>
                </c:pt>
                <c:pt idx="10968">
                  <c:v>21.87968</c:v>
                </c:pt>
                <c:pt idx="10969">
                  <c:v>21.896180000000001</c:v>
                </c:pt>
                <c:pt idx="10970">
                  <c:v>21.9129</c:v>
                </c:pt>
                <c:pt idx="10971">
                  <c:v>21.92933</c:v>
                </c:pt>
                <c:pt idx="10972">
                  <c:v>21.946190000000001</c:v>
                </c:pt>
                <c:pt idx="10973">
                  <c:v>21.96303</c:v>
                </c:pt>
                <c:pt idx="10974">
                  <c:v>21.979279999999999</c:v>
                </c:pt>
                <c:pt idx="10975">
                  <c:v>21.99671</c:v>
                </c:pt>
                <c:pt idx="10976">
                  <c:v>22.014810000000001</c:v>
                </c:pt>
                <c:pt idx="10977">
                  <c:v>22.03238</c:v>
                </c:pt>
                <c:pt idx="10978">
                  <c:v>22.049890000000001</c:v>
                </c:pt>
                <c:pt idx="10979">
                  <c:v>22.0672</c:v>
                </c:pt>
                <c:pt idx="10980">
                  <c:v>22.085149999999999</c:v>
                </c:pt>
                <c:pt idx="10981">
                  <c:v>22.103719999999999</c:v>
                </c:pt>
                <c:pt idx="10982">
                  <c:v>22.122430000000001</c:v>
                </c:pt>
                <c:pt idx="10983">
                  <c:v>22.140619999999998</c:v>
                </c:pt>
                <c:pt idx="10984">
                  <c:v>22.158919999999998</c:v>
                </c:pt>
                <c:pt idx="10985">
                  <c:v>22.178229999999999</c:v>
                </c:pt>
                <c:pt idx="10986">
                  <c:v>22.197790000000001</c:v>
                </c:pt>
                <c:pt idx="10987">
                  <c:v>22.216889999999999</c:v>
                </c:pt>
                <c:pt idx="10988">
                  <c:v>22.236190000000001</c:v>
                </c:pt>
                <c:pt idx="10989">
                  <c:v>22.255189999999999</c:v>
                </c:pt>
                <c:pt idx="10990">
                  <c:v>22.274760000000001</c:v>
                </c:pt>
                <c:pt idx="10991">
                  <c:v>22.295449999999999</c:v>
                </c:pt>
                <c:pt idx="10992">
                  <c:v>22.31523</c:v>
                </c:pt>
                <c:pt idx="10993">
                  <c:v>22.334230000000002</c:v>
                </c:pt>
                <c:pt idx="10994">
                  <c:v>22.352869999999999</c:v>
                </c:pt>
                <c:pt idx="10995">
                  <c:v>22.372229999999998</c:v>
                </c:pt>
                <c:pt idx="10996">
                  <c:v>22.393070000000002</c:v>
                </c:pt>
                <c:pt idx="10997">
                  <c:v>22.413650000000001</c:v>
                </c:pt>
                <c:pt idx="10998">
                  <c:v>22.433630000000001</c:v>
                </c:pt>
                <c:pt idx="10999">
                  <c:v>22.45402</c:v>
                </c:pt>
                <c:pt idx="11000">
                  <c:v>22.474779999999999</c:v>
                </c:pt>
                <c:pt idx="11001">
                  <c:v>22.496169999999999</c:v>
                </c:pt>
                <c:pt idx="11002">
                  <c:v>22.51765</c:v>
                </c:pt>
                <c:pt idx="11003">
                  <c:v>22.538609999999998</c:v>
                </c:pt>
                <c:pt idx="11004">
                  <c:v>22.559249999999999</c:v>
                </c:pt>
                <c:pt idx="11005">
                  <c:v>22.580970000000001</c:v>
                </c:pt>
                <c:pt idx="11006">
                  <c:v>22.603400000000001</c:v>
                </c:pt>
                <c:pt idx="11007">
                  <c:v>22.626169999999998</c:v>
                </c:pt>
                <c:pt idx="11008">
                  <c:v>22.648800000000001</c:v>
                </c:pt>
                <c:pt idx="11009">
                  <c:v>22.671309999999998</c:v>
                </c:pt>
                <c:pt idx="11010">
                  <c:v>22.69389</c:v>
                </c:pt>
                <c:pt idx="11011">
                  <c:v>22.716439999999999</c:v>
                </c:pt>
                <c:pt idx="11012">
                  <c:v>22.73922</c:v>
                </c:pt>
                <c:pt idx="11013">
                  <c:v>22.76164</c:v>
                </c:pt>
                <c:pt idx="11014">
                  <c:v>22.78416</c:v>
                </c:pt>
                <c:pt idx="11015">
                  <c:v>22.807020000000001</c:v>
                </c:pt>
                <c:pt idx="11016">
                  <c:v>22.83042</c:v>
                </c:pt>
                <c:pt idx="11017">
                  <c:v>22.854189999999999</c:v>
                </c:pt>
                <c:pt idx="11018">
                  <c:v>22.878630000000001</c:v>
                </c:pt>
                <c:pt idx="11019">
                  <c:v>22.902480000000001</c:v>
                </c:pt>
                <c:pt idx="11020">
                  <c:v>22.92679</c:v>
                </c:pt>
                <c:pt idx="11021">
                  <c:v>22.951609999999999</c:v>
                </c:pt>
                <c:pt idx="11022">
                  <c:v>22.975860000000001</c:v>
                </c:pt>
                <c:pt idx="11023">
                  <c:v>23.00095</c:v>
                </c:pt>
                <c:pt idx="11024">
                  <c:v>23.02637</c:v>
                </c:pt>
                <c:pt idx="11025">
                  <c:v>23.051500000000001</c:v>
                </c:pt>
                <c:pt idx="11026">
                  <c:v>23.075620000000001</c:v>
                </c:pt>
                <c:pt idx="11027">
                  <c:v>23.097709999999999</c:v>
                </c:pt>
                <c:pt idx="11028">
                  <c:v>23.120360000000002</c:v>
                </c:pt>
                <c:pt idx="11029">
                  <c:v>23.145620000000001</c:v>
                </c:pt>
                <c:pt idx="11030">
                  <c:v>23.17136</c:v>
                </c:pt>
                <c:pt idx="11031">
                  <c:v>23.197089999999999</c:v>
                </c:pt>
                <c:pt idx="11032">
                  <c:v>23.22296</c:v>
                </c:pt>
                <c:pt idx="11033">
                  <c:v>23.248149999999999</c:v>
                </c:pt>
                <c:pt idx="11034">
                  <c:v>23.274100000000001</c:v>
                </c:pt>
                <c:pt idx="11035">
                  <c:v>23.300419999999999</c:v>
                </c:pt>
                <c:pt idx="11036">
                  <c:v>23.326989999999999</c:v>
                </c:pt>
                <c:pt idx="11037">
                  <c:v>23.353819999999999</c:v>
                </c:pt>
                <c:pt idx="11038">
                  <c:v>23.38158</c:v>
                </c:pt>
                <c:pt idx="11039">
                  <c:v>23.408349999999999</c:v>
                </c:pt>
                <c:pt idx="11040">
                  <c:v>23.43488</c:v>
                </c:pt>
                <c:pt idx="11041">
                  <c:v>23.461729999999999</c:v>
                </c:pt>
                <c:pt idx="11042">
                  <c:v>23.488800000000001</c:v>
                </c:pt>
                <c:pt idx="11043">
                  <c:v>23.517379999999999</c:v>
                </c:pt>
                <c:pt idx="11044">
                  <c:v>23.546520000000001</c:v>
                </c:pt>
                <c:pt idx="11045">
                  <c:v>23.575089999999999</c:v>
                </c:pt>
                <c:pt idx="11046">
                  <c:v>23.602910000000001</c:v>
                </c:pt>
                <c:pt idx="11047">
                  <c:v>23.630600000000001</c:v>
                </c:pt>
                <c:pt idx="11048">
                  <c:v>23.658670000000001</c:v>
                </c:pt>
                <c:pt idx="11049">
                  <c:v>23.687480000000001</c:v>
                </c:pt>
                <c:pt idx="11050">
                  <c:v>23.71688</c:v>
                </c:pt>
                <c:pt idx="11051">
                  <c:v>23.746259999999999</c:v>
                </c:pt>
                <c:pt idx="11052">
                  <c:v>23.776450000000001</c:v>
                </c:pt>
                <c:pt idx="11053">
                  <c:v>23.806830000000001</c:v>
                </c:pt>
                <c:pt idx="11054">
                  <c:v>23.83747</c:v>
                </c:pt>
                <c:pt idx="11055">
                  <c:v>23.867940000000001</c:v>
                </c:pt>
                <c:pt idx="11056">
                  <c:v>23.89772</c:v>
                </c:pt>
                <c:pt idx="11057">
                  <c:v>23.927489999999999</c:v>
                </c:pt>
                <c:pt idx="11058">
                  <c:v>23.957419999999999</c:v>
                </c:pt>
                <c:pt idx="11059">
                  <c:v>23.987680000000001</c:v>
                </c:pt>
                <c:pt idx="11060">
                  <c:v>24.017939999999999</c:v>
                </c:pt>
                <c:pt idx="11061">
                  <c:v>24.048249999999999</c:v>
                </c:pt>
                <c:pt idx="11062">
                  <c:v>24.07856</c:v>
                </c:pt>
                <c:pt idx="11063">
                  <c:v>24.10941</c:v>
                </c:pt>
                <c:pt idx="11064">
                  <c:v>24.14115</c:v>
                </c:pt>
                <c:pt idx="11065">
                  <c:v>24.173169999999999</c:v>
                </c:pt>
                <c:pt idx="11066">
                  <c:v>24.20505</c:v>
                </c:pt>
                <c:pt idx="11067">
                  <c:v>24.236899999999999</c:v>
                </c:pt>
                <c:pt idx="11068">
                  <c:v>24.2684</c:v>
                </c:pt>
                <c:pt idx="11069">
                  <c:v>24.300550000000001</c:v>
                </c:pt>
                <c:pt idx="11070">
                  <c:v>24.33334</c:v>
                </c:pt>
                <c:pt idx="11071">
                  <c:v>24.365770000000001</c:v>
                </c:pt>
                <c:pt idx="11072">
                  <c:v>24.39884</c:v>
                </c:pt>
                <c:pt idx="11073">
                  <c:v>24.431609999999999</c:v>
                </c:pt>
                <c:pt idx="11074">
                  <c:v>24.464169999999999</c:v>
                </c:pt>
                <c:pt idx="11075">
                  <c:v>24.497319999999998</c:v>
                </c:pt>
                <c:pt idx="11076">
                  <c:v>24.53059</c:v>
                </c:pt>
                <c:pt idx="11077">
                  <c:v>24.564579999999999</c:v>
                </c:pt>
                <c:pt idx="11078">
                  <c:v>24.59891</c:v>
                </c:pt>
                <c:pt idx="11079">
                  <c:v>24.632670000000001</c:v>
                </c:pt>
                <c:pt idx="11080">
                  <c:v>24.666779999999999</c:v>
                </c:pt>
                <c:pt idx="11081">
                  <c:v>24.701160000000002</c:v>
                </c:pt>
                <c:pt idx="11082">
                  <c:v>24.735389999999999</c:v>
                </c:pt>
                <c:pt idx="11083">
                  <c:v>24.7698</c:v>
                </c:pt>
                <c:pt idx="11084">
                  <c:v>24.80463</c:v>
                </c:pt>
                <c:pt idx="11085">
                  <c:v>24.83961</c:v>
                </c:pt>
                <c:pt idx="11086">
                  <c:v>24.874569999999999</c:v>
                </c:pt>
                <c:pt idx="11087">
                  <c:v>24.910299999999999</c:v>
                </c:pt>
                <c:pt idx="11088">
                  <c:v>24.945499999999999</c:v>
                </c:pt>
                <c:pt idx="11089">
                  <c:v>24.980730000000001</c:v>
                </c:pt>
                <c:pt idx="11090">
                  <c:v>25.015709999999999</c:v>
                </c:pt>
                <c:pt idx="11091">
                  <c:v>25.04871</c:v>
                </c:pt>
                <c:pt idx="11092">
                  <c:v>25.081309999999998</c:v>
                </c:pt>
                <c:pt idx="11093">
                  <c:v>25.116060000000001</c:v>
                </c:pt>
                <c:pt idx="11094">
                  <c:v>25.152280000000001</c:v>
                </c:pt>
                <c:pt idx="11095">
                  <c:v>25.18946</c:v>
                </c:pt>
                <c:pt idx="11096">
                  <c:v>25.227360000000001</c:v>
                </c:pt>
                <c:pt idx="11097">
                  <c:v>25.26529</c:v>
                </c:pt>
                <c:pt idx="11098">
                  <c:v>25.302959999999999</c:v>
                </c:pt>
                <c:pt idx="11099">
                  <c:v>25.341609999999999</c:v>
                </c:pt>
                <c:pt idx="11100">
                  <c:v>25.379449999999999</c:v>
                </c:pt>
                <c:pt idx="11101">
                  <c:v>25.417580000000001</c:v>
                </c:pt>
                <c:pt idx="11102">
                  <c:v>25.454979999999999</c:v>
                </c:pt>
                <c:pt idx="11103">
                  <c:v>25.492660000000001</c:v>
                </c:pt>
                <c:pt idx="11104">
                  <c:v>25.53126</c:v>
                </c:pt>
                <c:pt idx="11105">
                  <c:v>25.569890000000001</c:v>
                </c:pt>
                <c:pt idx="11106">
                  <c:v>25.608989999999999</c:v>
                </c:pt>
                <c:pt idx="11107">
                  <c:v>25.648779999999999</c:v>
                </c:pt>
                <c:pt idx="11108">
                  <c:v>25.688379999999999</c:v>
                </c:pt>
                <c:pt idx="11109">
                  <c:v>25.72879</c:v>
                </c:pt>
                <c:pt idx="11110">
                  <c:v>25.768360000000001</c:v>
                </c:pt>
                <c:pt idx="11111">
                  <c:v>25.808389999999999</c:v>
                </c:pt>
                <c:pt idx="11112">
                  <c:v>25.848469999999999</c:v>
                </c:pt>
                <c:pt idx="11113">
                  <c:v>25.88936</c:v>
                </c:pt>
                <c:pt idx="11114">
                  <c:v>25.931460000000001</c:v>
                </c:pt>
                <c:pt idx="11115">
                  <c:v>25.973269999999999</c:v>
                </c:pt>
                <c:pt idx="11116">
                  <c:v>26.01501</c:v>
                </c:pt>
                <c:pt idx="11117">
                  <c:v>26.057549999999999</c:v>
                </c:pt>
                <c:pt idx="11118">
                  <c:v>26.09966</c:v>
                </c:pt>
                <c:pt idx="11119">
                  <c:v>26.1418</c:v>
                </c:pt>
                <c:pt idx="11120">
                  <c:v>26.18402</c:v>
                </c:pt>
                <c:pt idx="11121">
                  <c:v>26.227129999999999</c:v>
                </c:pt>
                <c:pt idx="11122">
                  <c:v>26.27056</c:v>
                </c:pt>
                <c:pt idx="11123">
                  <c:v>26.313780000000001</c:v>
                </c:pt>
                <c:pt idx="11124">
                  <c:v>26.35718</c:v>
                </c:pt>
                <c:pt idx="11125">
                  <c:v>26.400970000000001</c:v>
                </c:pt>
                <c:pt idx="11126">
                  <c:v>26.444680000000002</c:v>
                </c:pt>
                <c:pt idx="11127">
                  <c:v>26.489000000000001</c:v>
                </c:pt>
                <c:pt idx="11128">
                  <c:v>26.53331</c:v>
                </c:pt>
                <c:pt idx="11129">
                  <c:v>26.578659999999999</c:v>
                </c:pt>
                <c:pt idx="11130">
                  <c:v>26.62482</c:v>
                </c:pt>
                <c:pt idx="11131">
                  <c:v>26.669989999999999</c:v>
                </c:pt>
                <c:pt idx="11132">
                  <c:v>26.715890000000002</c:v>
                </c:pt>
                <c:pt idx="11133">
                  <c:v>26.761990000000001</c:v>
                </c:pt>
                <c:pt idx="11134">
                  <c:v>26.808350000000001</c:v>
                </c:pt>
                <c:pt idx="11135">
                  <c:v>26.85463</c:v>
                </c:pt>
                <c:pt idx="11136">
                  <c:v>26.901389999999999</c:v>
                </c:pt>
                <c:pt idx="11137">
                  <c:v>26.948270000000001</c:v>
                </c:pt>
                <c:pt idx="11138">
                  <c:v>26.995010000000001</c:v>
                </c:pt>
                <c:pt idx="11139">
                  <c:v>27.042860000000001</c:v>
                </c:pt>
                <c:pt idx="11140">
                  <c:v>27.09019</c:v>
                </c:pt>
                <c:pt idx="11141">
                  <c:v>27.137119999999999</c:v>
                </c:pt>
                <c:pt idx="11142">
                  <c:v>27.18468</c:v>
                </c:pt>
                <c:pt idx="11143">
                  <c:v>27.232769999999999</c:v>
                </c:pt>
                <c:pt idx="11144">
                  <c:v>27.281379999999999</c:v>
                </c:pt>
                <c:pt idx="11145">
                  <c:v>27.33005</c:v>
                </c:pt>
                <c:pt idx="11146">
                  <c:v>27.378399999999999</c:v>
                </c:pt>
                <c:pt idx="11147">
                  <c:v>27.427219999999998</c:v>
                </c:pt>
                <c:pt idx="11148">
                  <c:v>27.477170000000001</c:v>
                </c:pt>
                <c:pt idx="11149">
                  <c:v>27.526630000000001</c:v>
                </c:pt>
                <c:pt idx="11150">
                  <c:v>27.57666</c:v>
                </c:pt>
                <c:pt idx="11151">
                  <c:v>27.626470000000001</c:v>
                </c:pt>
                <c:pt idx="11152">
                  <c:v>27.676850000000002</c:v>
                </c:pt>
                <c:pt idx="11153">
                  <c:v>27.727260000000001</c:v>
                </c:pt>
                <c:pt idx="11154">
                  <c:v>27.77684</c:v>
                </c:pt>
                <c:pt idx="11155">
                  <c:v>27.823779999999999</c:v>
                </c:pt>
                <c:pt idx="11156">
                  <c:v>27.868590000000001</c:v>
                </c:pt>
                <c:pt idx="11157">
                  <c:v>27.9162</c:v>
                </c:pt>
                <c:pt idx="11158">
                  <c:v>27.968440000000001</c:v>
                </c:pt>
                <c:pt idx="11159">
                  <c:v>28.020140000000001</c:v>
                </c:pt>
                <c:pt idx="11160">
                  <c:v>28.072089999999999</c:v>
                </c:pt>
                <c:pt idx="11161">
                  <c:v>28.124510000000001</c:v>
                </c:pt>
                <c:pt idx="11162">
                  <c:v>28.17765</c:v>
                </c:pt>
                <c:pt idx="11163">
                  <c:v>28.230699999999999</c:v>
                </c:pt>
                <c:pt idx="11164">
                  <c:v>28.282810000000001</c:v>
                </c:pt>
                <c:pt idx="11165">
                  <c:v>28.334820000000001</c:v>
                </c:pt>
                <c:pt idx="11166">
                  <c:v>28.388680000000001</c:v>
                </c:pt>
                <c:pt idx="11167">
                  <c:v>28.442060000000001</c:v>
                </c:pt>
                <c:pt idx="11168">
                  <c:v>28.49682</c:v>
                </c:pt>
                <c:pt idx="11169">
                  <c:v>28.55142</c:v>
                </c:pt>
                <c:pt idx="11170">
                  <c:v>28.60615</c:v>
                </c:pt>
                <c:pt idx="11171">
                  <c:v>28.660299999999999</c:v>
                </c:pt>
                <c:pt idx="11172">
                  <c:v>28.715890000000002</c:v>
                </c:pt>
                <c:pt idx="11173">
                  <c:v>28.771239999999999</c:v>
                </c:pt>
                <c:pt idx="11174">
                  <c:v>28.827839999999998</c:v>
                </c:pt>
                <c:pt idx="11175">
                  <c:v>28.883469999999999</c:v>
                </c:pt>
                <c:pt idx="11176">
                  <c:v>28.939520000000002</c:v>
                </c:pt>
                <c:pt idx="11177">
                  <c:v>28.995429999999999</c:v>
                </c:pt>
                <c:pt idx="11178">
                  <c:v>29.052150000000001</c:v>
                </c:pt>
                <c:pt idx="11179">
                  <c:v>29.108699999999999</c:v>
                </c:pt>
                <c:pt idx="11180">
                  <c:v>29.1661</c:v>
                </c:pt>
                <c:pt idx="11181">
                  <c:v>29.223479999999999</c:v>
                </c:pt>
                <c:pt idx="11182">
                  <c:v>29.281099999999999</c:v>
                </c:pt>
                <c:pt idx="11183">
                  <c:v>29.339680000000001</c:v>
                </c:pt>
                <c:pt idx="11184">
                  <c:v>29.397819999999999</c:v>
                </c:pt>
                <c:pt idx="11185">
                  <c:v>29.456679999999999</c:v>
                </c:pt>
                <c:pt idx="11186">
                  <c:v>29.515360000000001</c:v>
                </c:pt>
                <c:pt idx="11187">
                  <c:v>29.574300000000001</c:v>
                </c:pt>
                <c:pt idx="11188">
                  <c:v>29.632909999999999</c:v>
                </c:pt>
                <c:pt idx="11189">
                  <c:v>29.692630000000001</c:v>
                </c:pt>
                <c:pt idx="11190">
                  <c:v>29.752549999999999</c:v>
                </c:pt>
                <c:pt idx="11191">
                  <c:v>29.81343</c:v>
                </c:pt>
                <c:pt idx="11192">
                  <c:v>29.873249999999999</c:v>
                </c:pt>
                <c:pt idx="11193">
                  <c:v>29.934650000000001</c:v>
                </c:pt>
                <c:pt idx="11194">
                  <c:v>29.9953</c:v>
                </c:pt>
                <c:pt idx="11195">
                  <c:v>30.056480000000001</c:v>
                </c:pt>
                <c:pt idx="11196">
                  <c:v>30.117360000000001</c:v>
                </c:pt>
                <c:pt idx="11197">
                  <c:v>30.178989999999999</c:v>
                </c:pt>
                <c:pt idx="11198">
                  <c:v>30.23949</c:v>
                </c:pt>
                <c:pt idx="11199">
                  <c:v>30.30179</c:v>
                </c:pt>
                <c:pt idx="11200">
                  <c:v>30.363890000000001</c:v>
                </c:pt>
                <c:pt idx="11201">
                  <c:v>30.426500000000001</c:v>
                </c:pt>
                <c:pt idx="11202">
                  <c:v>30.489350000000002</c:v>
                </c:pt>
                <c:pt idx="11203">
                  <c:v>30.55367</c:v>
                </c:pt>
                <c:pt idx="11204">
                  <c:v>30.617370000000001</c:v>
                </c:pt>
                <c:pt idx="11205">
                  <c:v>30.681080000000001</c:v>
                </c:pt>
                <c:pt idx="11206">
                  <c:v>30.74532</c:v>
                </c:pt>
                <c:pt idx="11207">
                  <c:v>30.81015</c:v>
                </c:pt>
                <c:pt idx="11208">
                  <c:v>30.8751</c:v>
                </c:pt>
                <c:pt idx="11209">
                  <c:v>30.940159999999999</c:v>
                </c:pt>
                <c:pt idx="11210">
                  <c:v>31.005970000000001</c:v>
                </c:pt>
                <c:pt idx="11211">
                  <c:v>31.07095</c:v>
                </c:pt>
                <c:pt idx="11212">
                  <c:v>31.136109999999999</c:v>
                </c:pt>
                <c:pt idx="11213">
                  <c:v>31.201460000000001</c:v>
                </c:pt>
                <c:pt idx="11214">
                  <c:v>31.26868</c:v>
                </c:pt>
                <c:pt idx="11215">
                  <c:v>31.335850000000001</c:v>
                </c:pt>
                <c:pt idx="11216">
                  <c:v>31.401779999999999</c:v>
                </c:pt>
                <c:pt idx="11217">
                  <c:v>31.467829999999999</c:v>
                </c:pt>
                <c:pt idx="11218">
                  <c:v>31.532869999999999</c:v>
                </c:pt>
                <c:pt idx="11219">
                  <c:v>31.595109999999998</c:v>
                </c:pt>
                <c:pt idx="11220">
                  <c:v>31.653359999999999</c:v>
                </c:pt>
                <c:pt idx="11221">
                  <c:v>31.715679999999999</c:v>
                </c:pt>
                <c:pt idx="11222">
                  <c:v>31.78135</c:v>
                </c:pt>
                <c:pt idx="11223">
                  <c:v>31.84789</c:v>
                </c:pt>
                <c:pt idx="11224">
                  <c:v>31.915559999999999</c:v>
                </c:pt>
                <c:pt idx="11225">
                  <c:v>31.984400000000001</c:v>
                </c:pt>
                <c:pt idx="11226">
                  <c:v>32.052770000000002</c:v>
                </c:pt>
                <c:pt idx="11227">
                  <c:v>32.122039999999998</c:v>
                </c:pt>
                <c:pt idx="11228">
                  <c:v>32.190530000000003</c:v>
                </c:pt>
                <c:pt idx="11229">
                  <c:v>32.259709999999998</c:v>
                </c:pt>
                <c:pt idx="11230">
                  <c:v>32.328279999999999</c:v>
                </c:pt>
                <c:pt idx="11231">
                  <c:v>32.397570000000002</c:v>
                </c:pt>
                <c:pt idx="11232">
                  <c:v>32.46781</c:v>
                </c:pt>
                <c:pt idx="11233">
                  <c:v>32.537939999999999</c:v>
                </c:pt>
                <c:pt idx="11234">
                  <c:v>32.608220000000003</c:v>
                </c:pt>
                <c:pt idx="11235">
                  <c:v>32.67868</c:v>
                </c:pt>
                <c:pt idx="11236">
                  <c:v>32.749639999999999</c:v>
                </c:pt>
                <c:pt idx="11237">
                  <c:v>32.820180000000001</c:v>
                </c:pt>
                <c:pt idx="11238">
                  <c:v>32.892220000000002</c:v>
                </c:pt>
                <c:pt idx="11239">
                  <c:v>32.963819999999998</c:v>
                </c:pt>
                <c:pt idx="11240">
                  <c:v>33.035130000000002</c:v>
                </c:pt>
                <c:pt idx="11241">
                  <c:v>33.106279999999998</c:v>
                </c:pt>
                <c:pt idx="11242">
                  <c:v>33.177880000000002</c:v>
                </c:pt>
                <c:pt idx="11243">
                  <c:v>33.249389999999998</c:v>
                </c:pt>
                <c:pt idx="11244">
                  <c:v>33.3215</c:v>
                </c:pt>
                <c:pt idx="11245">
                  <c:v>33.39396</c:v>
                </c:pt>
                <c:pt idx="11246">
                  <c:v>33.467089999999999</c:v>
                </c:pt>
                <c:pt idx="11247">
                  <c:v>33.540669999999999</c:v>
                </c:pt>
                <c:pt idx="11248">
                  <c:v>33.615519999999997</c:v>
                </c:pt>
                <c:pt idx="11249">
                  <c:v>33.688369999999999</c:v>
                </c:pt>
                <c:pt idx="11250">
                  <c:v>33.762349999999998</c:v>
                </c:pt>
                <c:pt idx="11251">
                  <c:v>33.836669999999998</c:v>
                </c:pt>
                <c:pt idx="11252">
                  <c:v>33.911169999999998</c:v>
                </c:pt>
                <c:pt idx="11253">
                  <c:v>33.984850000000002</c:v>
                </c:pt>
                <c:pt idx="11254">
                  <c:v>34.059049999999999</c:v>
                </c:pt>
                <c:pt idx="11255">
                  <c:v>34.13449</c:v>
                </c:pt>
                <c:pt idx="11256">
                  <c:v>34.210059999999999</c:v>
                </c:pt>
                <c:pt idx="11257">
                  <c:v>34.285400000000003</c:v>
                </c:pt>
                <c:pt idx="11258">
                  <c:v>34.359729999999999</c:v>
                </c:pt>
                <c:pt idx="11259">
                  <c:v>34.434820000000002</c:v>
                </c:pt>
                <c:pt idx="11260">
                  <c:v>34.510719999999999</c:v>
                </c:pt>
                <c:pt idx="11261">
                  <c:v>34.587760000000003</c:v>
                </c:pt>
                <c:pt idx="11262">
                  <c:v>34.66489</c:v>
                </c:pt>
                <c:pt idx="11263">
                  <c:v>34.74127</c:v>
                </c:pt>
                <c:pt idx="11264">
                  <c:v>34.81662</c:v>
                </c:pt>
                <c:pt idx="11265">
                  <c:v>34.893540000000002</c:v>
                </c:pt>
                <c:pt idx="11266">
                  <c:v>34.97025</c:v>
                </c:pt>
                <c:pt idx="11267">
                  <c:v>35.047350000000002</c:v>
                </c:pt>
                <c:pt idx="11268">
                  <c:v>35.124679999999998</c:v>
                </c:pt>
                <c:pt idx="11269">
                  <c:v>35.202849999999998</c:v>
                </c:pt>
                <c:pt idx="11270">
                  <c:v>35.281649999999999</c:v>
                </c:pt>
                <c:pt idx="11271">
                  <c:v>35.36159</c:v>
                </c:pt>
                <c:pt idx="11272">
                  <c:v>35.44014</c:v>
                </c:pt>
                <c:pt idx="11273">
                  <c:v>35.518630000000002</c:v>
                </c:pt>
                <c:pt idx="11274">
                  <c:v>35.596640000000001</c:v>
                </c:pt>
                <c:pt idx="11275">
                  <c:v>35.675060000000002</c:v>
                </c:pt>
                <c:pt idx="11276">
                  <c:v>35.753189999999996</c:v>
                </c:pt>
                <c:pt idx="11277">
                  <c:v>35.832590000000003</c:v>
                </c:pt>
                <c:pt idx="11278">
                  <c:v>35.9114</c:v>
                </c:pt>
                <c:pt idx="11279">
                  <c:v>35.99174</c:v>
                </c:pt>
                <c:pt idx="11280">
                  <c:v>36.071759999999998</c:v>
                </c:pt>
                <c:pt idx="11281">
                  <c:v>36.150640000000003</c:v>
                </c:pt>
                <c:pt idx="11282">
                  <c:v>36.228610000000003</c:v>
                </c:pt>
                <c:pt idx="11283">
                  <c:v>36.303330000000003</c:v>
                </c:pt>
                <c:pt idx="11284">
                  <c:v>36.373730000000002</c:v>
                </c:pt>
                <c:pt idx="11285">
                  <c:v>36.446179999999998</c:v>
                </c:pt>
                <c:pt idx="11286">
                  <c:v>36.52364</c:v>
                </c:pt>
                <c:pt idx="11287">
                  <c:v>36.602890000000002</c:v>
                </c:pt>
                <c:pt idx="11288">
                  <c:v>36.682859999999998</c:v>
                </c:pt>
                <c:pt idx="11289">
                  <c:v>36.76247</c:v>
                </c:pt>
                <c:pt idx="11290">
                  <c:v>36.843029999999999</c:v>
                </c:pt>
                <c:pt idx="11291">
                  <c:v>36.923949999999998</c:v>
                </c:pt>
                <c:pt idx="11292">
                  <c:v>37.004240000000003</c:v>
                </c:pt>
                <c:pt idx="11293">
                  <c:v>37.084719999999997</c:v>
                </c:pt>
                <c:pt idx="11294">
                  <c:v>37.165849999999999</c:v>
                </c:pt>
                <c:pt idx="11295">
                  <c:v>37.247019999999999</c:v>
                </c:pt>
                <c:pt idx="11296">
                  <c:v>37.328479999999999</c:v>
                </c:pt>
                <c:pt idx="11297">
                  <c:v>37.409759999999999</c:v>
                </c:pt>
                <c:pt idx="11298">
                  <c:v>37.490459999999999</c:v>
                </c:pt>
                <c:pt idx="11299">
                  <c:v>37.57208</c:v>
                </c:pt>
                <c:pt idx="11300">
                  <c:v>37.653959999999998</c:v>
                </c:pt>
                <c:pt idx="11301">
                  <c:v>37.736020000000003</c:v>
                </c:pt>
                <c:pt idx="11302">
                  <c:v>37.817740000000001</c:v>
                </c:pt>
                <c:pt idx="11303">
                  <c:v>37.899859999999997</c:v>
                </c:pt>
                <c:pt idx="11304">
                  <c:v>37.982050000000001</c:v>
                </c:pt>
                <c:pt idx="11305">
                  <c:v>38.065370000000001</c:v>
                </c:pt>
                <c:pt idx="11306">
                  <c:v>38.147150000000003</c:v>
                </c:pt>
                <c:pt idx="11307">
                  <c:v>38.228560000000002</c:v>
                </c:pt>
                <c:pt idx="11308">
                  <c:v>38.311070000000001</c:v>
                </c:pt>
                <c:pt idx="11309">
                  <c:v>38.394039999999997</c:v>
                </c:pt>
                <c:pt idx="11310">
                  <c:v>38.476129999999998</c:v>
                </c:pt>
                <c:pt idx="11311">
                  <c:v>38.558729999999997</c:v>
                </c:pt>
                <c:pt idx="11312">
                  <c:v>38.641080000000002</c:v>
                </c:pt>
                <c:pt idx="11313">
                  <c:v>38.723480000000002</c:v>
                </c:pt>
                <c:pt idx="11314">
                  <c:v>38.806649999999998</c:v>
                </c:pt>
                <c:pt idx="11315">
                  <c:v>38.889659999999999</c:v>
                </c:pt>
                <c:pt idx="11316">
                  <c:v>38.972450000000002</c:v>
                </c:pt>
                <c:pt idx="11317">
                  <c:v>39.055</c:v>
                </c:pt>
                <c:pt idx="11318">
                  <c:v>39.137749999999997</c:v>
                </c:pt>
                <c:pt idx="11319">
                  <c:v>39.220950000000002</c:v>
                </c:pt>
                <c:pt idx="11320">
                  <c:v>39.304490000000001</c:v>
                </c:pt>
                <c:pt idx="11321">
                  <c:v>39.387149999999998</c:v>
                </c:pt>
                <c:pt idx="11322">
                  <c:v>39.469949999999997</c:v>
                </c:pt>
                <c:pt idx="11323">
                  <c:v>39.552590000000002</c:v>
                </c:pt>
                <c:pt idx="11324">
                  <c:v>39.636749999999999</c:v>
                </c:pt>
                <c:pt idx="11325">
                  <c:v>39.720570000000002</c:v>
                </c:pt>
                <c:pt idx="11326">
                  <c:v>39.804600000000001</c:v>
                </c:pt>
                <c:pt idx="11327">
                  <c:v>39.88794</c:v>
                </c:pt>
                <c:pt idx="11328">
                  <c:v>39.971960000000003</c:v>
                </c:pt>
                <c:pt idx="11329">
                  <c:v>40.054040000000001</c:v>
                </c:pt>
                <c:pt idx="11330">
                  <c:v>40.137349999999998</c:v>
                </c:pt>
                <c:pt idx="11331">
                  <c:v>40.220829999999999</c:v>
                </c:pt>
                <c:pt idx="11332">
                  <c:v>40.305399999999999</c:v>
                </c:pt>
                <c:pt idx="11333">
                  <c:v>40.39011</c:v>
                </c:pt>
                <c:pt idx="11334">
                  <c:v>40.474760000000003</c:v>
                </c:pt>
                <c:pt idx="11335">
                  <c:v>40.55865</c:v>
                </c:pt>
                <c:pt idx="11336">
                  <c:v>40.640749999999997</c:v>
                </c:pt>
                <c:pt idx="11337">
                  <c:v>40.724530000000001</c:v>
                </c:pt>
                <c:pt idx="11338">
                  <c:v>40.809399999999997</c:v>
                </c:pt>
                <c:pt idx="11339">
                  <c:v>40.893970000000003</c:v>
                </c:pt>
                <c:pt idx="11340">
                  <c:v>40.977040000000002</c:v>
                </c:pt>
                <c:pt idx="11341">
                  <c:v>41.061500000000002</c:v>
                </c:pt>
                <c:pt idx="11342">
                  <c:v>41.145989999999998</c:v>
                </c:pt>
                <c:pt idx="11343">
                  <c:v>41.229689999999998</c:v>
                </c:pt>
                <c:pt idx="11344">
                  <c:v>41.31326</c:v>
                </c:pt>
                <c:pt idx="11345">
                  <c:v>41.39696</c:v>
                </c:pt>
                <c:pt idx="11346">
                  <c:v>41.481169999999999</c:v>
                </c:pt>
                <c:pt idx="11347">
                  <c:v>41.561750000000004</c:v>
                </c:pt>
                <c:pt idx="11348">
                  <c:v>41.636470000000003</c:v>
                </c:pt>
                <c:pt idx="11349">
                  <c:v>41.712200000000003</c:v>
                </c:pt>
                <c:pt idx="11350">
                  <c:v>41.792369999999998</c:v>
                </c:pt>
                <c:pt idx="11351">
                  <c:v>41.875599999999999</c:v>
                </c:pt>
                <c:pt idx="11352">
                  <c:v>41.959629999999997</c:v>
                </c:pt>
                <c:pt idx="11353">
                  <c:v>42.04354</c:v>
                </c:pt>
                <c:pt idx="11354">
                  <c:v>42.126829999999998</c:v>
                </c:pt>
                <c:pt idx="11355">
                  <c:v>42.209299999999999</c:v>
                </c:pt>
                <c:pt idx="11356">
                  <c:v>42.29289</c:v>
                </c:pt>
                <c:pt idx="11357">
                  <c:v>42.377490000000002</c:v>
                </c:pt>
                <c:pt idx="11358">
                  <c:v>42.461309999999997</c:v>
                </c:pt>
                <c:pt idx="11359">
                  <c:v>42.543939999999999</c:v>
                </c:pt>
                <c:pt idx="11360">
                  <c:v>42.626130000000003</c:v>
                </c:pt>
                <c:pt idx="11361">
                  <c:v>42.708579999999998</c:v>
                </c:pt>
                <c:pt idx="11362">
                  <c:v>42.791759999999996</c:v>
                </c:pt>
                <c:pt idx="11363">
                  <c:v>42.874989999999997</c:v>
                </c:pt>
                <c:pt idx="11364">
                  <c:v>42.95805</c:v>
                </c:pt>
                <c:pt idx="11365">
                  <c:v>43.041159999999998</c:v>
                </c:pt>
                <c:pt idx="11366">
                  <c:v>43.123840000000001</c:v>
                </c:pt>
                <c:pt idx="11367">
                  <c:v>43.207599999999999</c:v>
                </c:pt>
                <c:pt idx="11368">
                  <c:v>43.291780000000003</c:v>
                </c:pt>
                <c:pt idx="11369">
                  <c:v>43.374679999999998</c:v>
                </c:pt>
                <c:pt idx="11370">
                  <c:v>43.456409999999998</c:v>
                </c:pt>
                <c:pt idx="11371">
                  <c:v>43.538170000000001</c:v>
                </c:pt>
                <c:pt idx="11372">
                  <c:v>43.620640000000002</c:v>
                </c:pt>
                <c:pt idx="11373">
                  <c:v>43.704129999999999</c:v>
                </c:pt>
                <c:pt idx="11374">
                  <c:v>43.786740000000002</c:v>
                </c:pt>
                <c:pt idx="11375">
                  <c:v>43.868510000000001</c:v>
                </c:pt>
                <c:pt idx="11376">
                  <c:v>43.951970000000003</c:v>
                </c:pt>
                <c:pt idx="11377">
                  <c:v>44.035209999999999</c:v>
                </c:pt>
                <c:pt idx="11378">
                  <c:v>44.117229999999999</c:v>
                </c:pt>
                <c:pt idx="11379">
                  <c:v>44.1997</c:v>
                </c:pt>
                <c:pt idx="11380">
                  <c:v>44.281730000000003</c:v>
                </c:pt>
                <c:pt idx="11381">
                  <c:v>44.363390000000003</c:v>
                </c:pt>
                <c:pt idx="11382">
                  <c:v>44.445099999999996</c:v>
                </c:pt>
                <c:pt idx="11383">
                  <c:v>44.525880000000001</c:v>
                </c:pt>
                <c:pt idx="11384">
                  <c:v>44.606279999999998</c:v>
                </c:pt>
                <c:pt idx="11385">
                  <c:v>44.687750000000001</c:v>
                </c:pt>
                <c:pt idx="11386">
                  <c:v>44.770180000000003</c:v>
                </c:pt>
                <c:pt idx="11387">
                  <c:v>44.852049999999998</c:v>
                </c:pt>
                <c:pt idx="11388">
                  <c:v>44.93244</c:v>
                </c:pt>
                <c:pt idx="11389">
                  <c:v>45.01258</c:v>
                </c:pt>
                <c:pt idx="11390">
                  <c:v>45.092829999999999</c:v>
                </c:pt>
                <c:pt idx="11391">
                  <c:v>45.173139999999997</c:v>
                </c:pt>
                <c:pt idx="11392">
                  <c:v>45.253590000000003</c:v>
                </c:pt>
                <c:pt idx="11393">
                  <c:v>45.33464</c:v>
                </c:pt>
                <c:pt idx="11394">
                  <c:v>45.414650000000002</c:v>
                </c:pt>
                <c:pt idx="11395">
                  <c:v>45.493769999999998</c:v>
                </c:pt>
                <c:pt idx="11396">
                  <c:v>45.573180000000001</c:v>
                </c:pt>
                <c:pt idx="11397">
                  <c:v>45.653269999999999</c:v>
                </c:pt>
                <c:pt idx="11398">
                  <c:v>45.732860000000002</c:v>
                </c:pt>
                <c:pt idx="11399">
                  <c:v>45.812199999999997</c:v>
                </c:pt>
                <c:pt idx="11400">
                  <c:v>45.891199999999998</c:v>
                </c:pt>
                <c:pt idx="11401">
                  <c:v>45.969909999999999</c:v>
                </c:pt>
                <c:pt idx="11402">
                  <c:v>46.048000000000002</c:v>
                </c:pt>
                <c:pt idx="11403">
                  <c:v>46.125889999999998</c:v>
                </c:pt>
                <c:pt idx="11404">
                  <c:v>46.203130000000002</c:v>
                </c:pt>
                <c:pt idx="11405">
                  <c:v>46.280569999999997</c:v>
                </c:pt>
                <c:pt idx="11406">
                  <c:v>46.358620000000002</c:v>
                </c:pt>
                <c:pt idx="11407">
                  <c:v>46.435699999999997</c:v>
                </c:pt>
                <c:pt idx="11408">
                  <c:v>46.512090000000001</c:v>
                </c:pt>
                <c:pt idx="11409">
                  <c:v>46.58981</c:v>
                </c:pt>
                <c:pt idx="11410">
                  <c:v>46.667639999999999</c:v>
                </c:pt>
                <c:pt idx="11411">
                  <c:v>46.742750000000001</c:v>
                </c:pt>
                <c:pt idx="11412">
                  <c:v>46.813009999999998</c:v>
                </c:pt>
                <c:pt idx="11413">
                  <c:v>46.881459999999997</c:v>
                </c:pt>
                <c:pt idx="11414">
                  <c:v>46.95335</c:v>
                </c:pt>
                <c:pt idx="11415">
                  <c:v>47.029449999999997</c:v>
                </c:pt>
                <c:pt idx="11416">
                  <c:v>47.105319999999999</c:v>
                </c:pt>
                <c:pt idx="11417">
                  <c:v>47.18103</c:v>
                </c:pt>
                <c:pt idx="11418">
                  <c:v>47.255450000000003</c:v>
                </c:pt>
                <c:pt idx="11419">
                  <c:v>47.33126</c:v>
                </c:pt>
                <c:pt idx="11420">
                  <c:v>47.407310000000003</c:v>
                </c:pt>
                <c:pt idx="11421">
                  <c:v>47.482410000000002</c:v>
                </c:pt>
                <c:pt idx="11422">
                  <c:v>47.556469999999997</c:v>
                </c:pt>
                <c:pt idx="11423">
                  <c:v>47.631030000000003</c:v>
                </c:pt>
                <c:pt idx="11424">
                  <c:v>47.705039999999997</c:v>
                </c:pt>
                <c:pt idx="11425">
                  <c:v>47.778750000000002</c:v>
                </c:pt>
                <c:pt idx="11426">
                  <c:v>47.851909999999997</c:v>
                </c:pt>
                <c:pt idx="11427">
                  <c:v>47.924100000000003</c:v>
                </c:pt>
                <c:pt idx="11428">
                  <c:v>47.99644</c:v>
                </c:pt>
                <c:pt idx="11429">
                  <c:v>48.06908</c:v>
                </c:pt>
                <c:pt idx="11430">
                  <c:v>48.14143</c:v>
                </c:pt>
                <c:pt idx="11431">
                  <c:v>48.213880000000003</c:v>
                </c:pt>
                <c:pt idx="11432">
                  <c:v>48.285209999999999</c:v>
                </c:pt>
                <c:pt idx="11433">
                  <c:v>48.356990000000003</c:v>
                </c:pt>
                <c:pt idx="11434">
                  <c:v>48.429450000000003</c:v>
                </c:pt>
                <c:pt idx="11435">
                  <c:v>48.500549999999997</c:v>
                </c:pt>
                <c:pt idx="11436">
                  <c:v>48.571770000000001</c:v>
                </c:pt>
                <c:pt idx="11437">
                  <c:v>48.643369999999997</c:v>
                </c:pt>
                <c:pt idx="11438">
                  <c:v>48.714829999999999</c:v>
                </c:pt>
                <c:pt idx="11439">
                  <c:v>48.786209999999997</c:v>
                </c:pt>
                <c:pt idx="11440">
                  <c:v>48.856380000000001</c:v>
                </c:pt>
                <c:pt idx="11441">
                  <c:v>48.926369999999999</c:v>
                </c:pt>
                <c:pt idx="11442">
                  <c:v>48.996560000000002</c:v>
                </c:pt>
                <c:pt idx="11443">
                  <c:v>49.065829999999998</c:v>
                </c:pt>
                <c:pt idx="11444">
                  <c:v>49.134279999999997</c:v>
                </c:pt>
                <c:pt idx="11445">
                  <c:v>49.203629999999997</c:v>
                </c:pt>
                <c:pt idx="11446">
                  <c:v>49.271470000000001</c:v>
                </c:pt>
                <c:pt idx="11447">
                  <c:v>49.338320000000003</c:v>
                </c:pt>
                <c:pt idx="11448">
                  <c:v>49.406289999999998</c:v>
                </c:pt>
                <c:pt idx="11449">
                  <c:v>49.474150000000002</c:v>
                </c:pt>
                <c:pt idx="11450">
                  <c:v>49.541310000000003</c:v>
                </c:pt>
                <c:pt idx="11451">
                  <c:v>49.608229999999999</c:v>
                </c:pt>
                <c:pt idx="11452">
                  <c:v>49.674689999999998</c:v>
                </c:pt>
                <c:pt idx="11453">
                  <c:v>49.741489999999999</c:v>
                </c:pt>
                <c:pt idx="11454">
                  <c:v>49.808990000000001</c:v>
                </c:pt>
                <c:pt idx="11455">
                  <c:v>49.876109999999997</c:v>
                </c:pt>
                <c:pt idx="11456">
                  <c:v>49.94162</c:v>
                </c:pt>
                <c:pt idx="11457">
                  <c:v>50.006320000000002</c:v>
                </c:pt>
                <c:pt idx="11458">
                  <c:v>50.072279999999999</c:v>
                </c:pt>
                <c:pt idx="11459">
                  <c:v>50.1372</c:v>
                </c:pt>
                <c:pt idx="11460">
                  <c:v>50.201430000000002</c:v>
                </c:pt>
                <c:pt idx="11461">
                  <c:v>50.266010000000001</c:v>
                </c:pt>
                <c:pt idx="11462">
                  <c:v>50.329239999999999</c:v>
                </c:pt>
                <c:pt idx="11463">
                  <c:v>50.391889999999997</c:v>
                </c:pt>
                <c:pt idx="11464">
                  <c:v>50.454909999999998</c:v>
                </c:pt>
                <c:pt idx="11465">
                  <c:v>50.517629999999997</c:v>
                </c:pt>
                <c:pt idx="11466">
                  <c:v>50.579689999999999</c:v>
                </c:pt>
                <c:pt idx="11467">
                  <c:v>50.64141</c:v>
                </c:pt>
                <c:pt idx="11468">
                  <c:v>50.703339999999997</c:v>
                </c:pt>
                <c:pt idx="11469">
                  <c:v>50.764319999999998</c:v>
                </c:pt>
                <c:pt idx="11470">
                  <c:v>50.824840000000002</c:v>
                </c:pt>
                <c:pt idx="11471">
                  <c:v>50.885730000000002</c:v>
                </c:pt>
                <c:pt idx="11472">
                  <c:v>50.946469999999998</c:v>
                </c:pt>
                <c:pt idx="11473">
                  <c:v>51.006610000000002</c:v>
                </c:pt>
                <c:pt idx="11474">
                  <c:v>51.06662</c:v>
                </c:pt>
                <c:pt idx="11475">
                  <c:v>51.125239999999998</c:v>
                </c:pt>
                <c:pt idx="11476">
                  <c:v>51.180129999999998</c:v>
                </c:pt>
                <c:pt idx="11477">
                  <c:v>51.232300000000002</c:v>
                </c:pt>
                <c:pt idx="11478">
                  <c:v>51.287289999999999</c:v>
                </c:pt>
                <c:pt idx="11479">
                  <c:v>51.345599999999997</c:v>
                </c:pt>
                <c:pt idx="11480">
                  <c:v>51.403550000000003</c:v>
                </c:pt>
                <c:pt idx="11481">
                  <c:v>51.46067</c:v>
                </c:pt>
                <c:pt idx="11482">
                  <c:v>51.51737</c:v>
                </c:pt>
                <c:pt idx="11483">
                  <c:v>51.57367</c:v>
                </c:pt>
                <c:pt idx="11484">
                  <c:v>51.630330000000001</c:v>
                </c:pt>
                <c:pt idx="11485">
                  <c:v>51.686950000000003</c:v>
                </c:pt>
                <c:pt idx="11486">
                  <c:v>51.742150000000002</c:v>
                </c:pt>
                <c:pt idx="11487">
                  <c:v>51.796750000000003</c:v>
                </c:pt>
                <c:pt idx="11488">
                  <c:v>51.851759999999999</c:v>
                </c:pt>
                <c:pt idx="11489">
                  <c:v>51.905540000000002</c:v>
                </c:pt>
                <c:pt idx="11490">
                  <c:v>51.960290000000001</c:v>
                </c:pt>
                <c:pt idx="11491">
                  <c:v>52.013440000000003</c:v>
                </c:pt>
                <c:pt idx="11492">
                  <c:v>52.066299999999998</c:v>
                </c:pt>
                <c:pt idx="11493">
                  <c:v>52.119579999999999</c:v>
                </c:pt>
                <c:pt idx="11494">
                  <c:v>52.172640000000001</c:v>
                </c:pt>
                <c:pt idx="11495">
                  <c:v>52.226010000000002</c:v>
                </c:pt>
                <c:pt idx="11496">
                  <c:v>52.279110000000003</c:v>
                </c:pt>
                <c:pt idx="11497">
                  <c:v>52.331969999999998</c:v>
                </c:pt>
                <c:pt idx="11498">
                  <c:v>52.384070000000001</c:v>
                </c:pt>
                <c:pt idx="11499">
                  <c:v>52.43479</c:v>
                </c:pt>
                <c:pt idx="11500">
                  <c:v>52.485799999999998</c:v>
                </c:pt>
                <c:pt idx="11501">
                  <c:v>52.536549999999998</c:v>
                </c:pt>
                <c:pt idx="11502">
                  <c:v>52.586959999999998</c:v>
                </c:pt>
                <c:pt idx="11503">
                  <c:v>52.637270000000001</c:v>
                </c:pt>
                <c:pt idx="11504">
                  <c:v>52.685659999999999</c:v>
                </c:pt>
                <c:pt idx="11505">
                  <c:v>52.734169999999999</c:v>
                </c:pt>
                <c:pt idx="11506">
                  <c:v>52.782530000000001</c:v>
                </c:pt>
                <c:pt idx="11507">
                  <c:v>52.830509999999997</c:v>
                </c:pt>
                <c:pt idx="11508">
                  <c:v>52.877400000000002</c:v>
                </c:pt>
                <c:pt idx="11509">
                  <c:v>52.924779999999998</c:v>
                </c:pt>
                <c:pt idx="11510">
                  <c:v>52.971760000000003</c:v>
                </c:pt>
                <c:pt idx="11511">
                  <c:v>53.0184</c:v>
                </c:pt>
                <c:pt idx="11512">
                  <c:v>53.064680000000003</c:v>
                </c:pt>
                <c:pt idx="11513">
                  <c:v>53.110080000000004</c:v>
                </c:pt>
                <c:pt idx="11514">
                  <c:v>53.156610000000001</c:v>
                </c:pt>
                <c:pt idx="11515">
                  <c:v>53.201779999999999</c:v>
                </c:pt>
                <c:pt idx="11516">
                  <c:v>53.24671</c:v>
                </c:pt>
                <c:pt idx="11517">
                  <c:v>53.290759999999999</c:v>
                </c:pt>
                <c:pt idx="11518">
                  <c:v>53.33558</c:v>
                </c:pt>
                <c:pt idx="11519">
                  <c:v>53.37923</c:v>
                </c:pt>
                <c:pt idx="11520">
                  <c:v>53.422350000000002</c:v>
                </c:pt>
                <c:pt idx="11521">
                  <c:v>53.465319999999998</c:v>
                </c:pt>
                <c:pt idx="11522">
                  <c:v>53.507219999999997</c:v>
                </c:pt>
                <c:pt idx="11523">
                  <c:v>53.549169999999997</c:v>
                </c:pt>
                <c:pt idx="11524">
                  <c:v>53.590870000000002</c:v>
                </c:pt>
                <c:pt idx="11525">
                  <c:v>53.63232</c:v>
                </c:pt>
                <c:pt idx="11526">
                  <c:v>53.673009999999998</c:v>
                </c:pt>
                <c:pt idx="11527">
                  <c:v>53.713700000000003</c:v>
                </c:pt>
                <c:pt idx="11528">
                  <c:v>53.754060000000003</c:v>
                </c:pt>
                <c:pt idx="11529">
                  <c:v>53.793790000000001</c:v>
                </c:pt>
                <c:pt idx="11530">
                  <c:v>53.834949999999999</c:v>
                </c:pt>
                <c:pt idx="11531">
                  <c:v>53.874980000000001</c:v>
                </c:pt>
                <c:pt idx="11532">
                  <c:v>53.914670000000001</c:v>
                </c:pt>
                <c:pt idx="11533">
                  <c:v>53.952739999999999</c:v>
                </c:pt>
                <c:pt idx="11534">
                  <c:v>53.990090000000002</c:v>
                </c:pt>
                <c:pt idx="11535">
                  <c:v>54.027479999999997</c:v>
                </c:pt>
                <c:pt idx="11536">
                  <c:v>54.065559999999998</c:v>
                </c:pt>
                <c:pt idx="11537">
                  <c:v>54.102400000000003</c:v>
                </c:pt>
                <c:pt idx="11538">
                  <c:v>54.138689999999997</c:v>
                </c:pt>
                <c:pt idx="11539">
                  <c:v>54.174700000000001</c:v>
                </c:pt>
                <c:pt idx="11540">
                  <c:v>54.20823</c:v>
                </c:pt>
                <c:pt idx="11541">
                  <c:v>54.239330000000002</c:v>
                </c:pt>
                <c:pt idx="11542">
                  <c:v>54.272280000000002</c:v>
                </c:pt>
                <c:pt idx="11543">
                  <c:v>54.307270000000003</c:v>
                </c:pt>
                <c:pt idx="11544">
                  <c:v>54.341949999999997</c:v>
                </c:pt>
                <c:pt idx="11545">
                  <c:v>54.375250000000001</c:v>
                </c:pt>
                <c:pt idx="11546">
                  <c:v>54.408119999999997</c:v>
                </c:pt>
                <c:pt idx="11547">
                  <c:v>54.440829999999998</c:v>
                </c:pt>
                <c:pt idx="11548">
                  <c:v>54.472520000000003</c:v>
                </c:pt>
                <c:pt idx="11549">
                  <c:v>54.505110000000002</c:v>
                </c:pt>
                <c:pt idx="11550">
                  <c:v>54.536830000000002</c:v>
                </c:pt>
                <c:pt idx="11551">
                  <c:v>54.568359999999998</c:v>
                </c:pt>
                <c:pt idx="11552">
                  <c:v>54.599699999999999</c:v>
                </c:pt>
                <c:pt idx="11553">
                  <c:v>54.629530000000003</c:v>
                </c:pt>
                <c:pt idx="11554">
                  <c:v>54.659390000000002</c:v>
                </c:pt>
                <c:pt idx="11555">
                  <c:v>54.689419999999998</c:v>
                </c:pt>
                <c:pt idx="11556">
                  <c:v>54.718670000000003</c:v>
                </c:pt>
                <c:pt idx="11557">
                  <c:v>54.747459999999997</c:v>
                </c:pt>
                <c:pt idx="11558">
                  <c:v>54.776560000000003</c:v>
                </c:pt>
                <c:pt idx="11559">
                  <c:v>54.80545</c:v>
                </c:pt>
                <c:pt idx="11560">
                  <c:v>54.8337</c:v>
                </c:pt>
                <c:pt idx="11561">
                  <c:v>54.861600000000003</c:v>
                </c:pt>
                <c:pt idx="11562">
                  <c:v>54.888629999999999</c:v>
                </c:pt>
                <c:pt idx="11563">
                  <c:v>54.91536</c:v>
                </c:pt>
                <c:pt idx="11564">
                  <c:v>54.941650000000003</c:v>
                </c:pt>
                <c:pt idx="11565">
                  <c:v>54.967640000000003</c:v>
                </c:pt>
                <c:pt idx="11566">
                  <c:v>54.99342</c:v>
                </c:pt>
                <c:pt idx="11567">
                  <c:v>55.020009999999999</c:v>
                </c:pt>
                <c:pt idx="11568">
                  <c:v>55.044930000000001</c:v>
                </c:pt>
                <c:pt idx="11569">
                  <c:v>55.070140000000002</c:v>
                </c:pt>
                <c:pt idx="11570">
                  <c:v>55.094009999999997</c:v>
                </c:pt>
                <c:pt idx="11571">
                  <c:v>55.118459999999999</c:v>
                </c:pt>
                <c:pt idx="11572">
                  <c:v>55.141829999999999</c:v>
                </c:pt>
                <c:pt idx="11573">
                  <c:v>55.165500000000002</c:v>
                </c:pt>
                <c:pt idx="11574">
                  <c:v>55.188139999999997</c:v>
                </c:pt>
                <c:pt idx="11575">
                  <c:v>55.210230000000003</c:v>
                </c:pt>
                <c:pt idx="11576">
                  <c:v>55.231000000000002</c:v>
                </c:pt>
                <c:pt idx="11577">
                  <c:v>55.251530000000002</c:v>
                </c:pt>
                <c:pt idx="11578">
                  <c:v>55.271180000000001</c:v>
                </c:pt>
                <c:pt idx="11579">
                  <c:v>55.291670000000003</c:v>
                </c:pt>
                <c:pt idx="11580">
                  <c:v>55.310290000000002</c:v>
                </c:pt>
                <c:pt idx="11581">
                  <c:v>55.329830000000001</c:v>
                </c:pt>
                <c:pt idx="11582">
                  <c:v>55.34789</c:v>
                </c:pt>
                <c:pt idx="11583">
                  <c:v>55.366779999999999</c:v>
                </c:pt>
                <c:pt idx="11584">
                  <c:v>55.385779999999997</c:v>
                </c:pt>
                <c:pt idx="11585">
                  <c:v>55.402970000000003</c:v>
                </c:pt>
                <c:pt idx="11586">
                  <c:v>55.419919999999998</c:v>
                </c:pt>
                <c:pt idx="11587">
                  <c:v>55.437429999999999</c:v>
                </c:pt>
                <c:pt idx="11588">
                  <c:v>55.454219999999999</c:v>
                </c:pt>
                <c:pt idx="11589">
                  <c:v>55.471240000000002</c:v>
                </c:pt>
                <c:pt idx="11590">
                  <c:v>55.488019999999999</c:v>
                </c:pt>
                <c:pt idx="11591">
                  <c:v>55.502879999999998</c:v>
                </c:pt>
                <c:pt idx="11592">
                  <c:v>55.519199999999998</c:v>
                </c:pt>
                <c:pt idx="11593">
                  <c:v>55.533749999999998</c:v>
                </c:pt>
                <c:pt idx="11594">
                  <c:v>55.548119999999997</c:v>
                </c:pt>
                <c:pt idx="11595">
                  <c:v>55.562519999999999</c:v>
                </c:pt>
                <c:pt idx="11596">
                  <c:v>55.576259999999998</c:v>
                </c:pt>
                <c:pt idx="11597">
                  <c:v>55.589979999999997</c:v>
                </c:pt>
                <c:pt idx="11598">
                  <c:v>55.602939999999997</c:v>
                </c:pt>
                <c:pt idx="11599">
                  <c:v>55.614579999999997</c:v>
                </c:pt>
                <c:pt idx="11600">
                  <c:v>55.626860000000001</c:v>
                </c:pt>
                <c:pt idx="11601">
                  <c:v>55.638759999999998</c:v>
                </c:pt>
                <c:pt idx="11602">
                  <c:v>55.651200000000003</c:v>
                </c:pt>
                <c:pt idx="11603">
                  <c:v>55.662669999999999</c:v>
                </c:pt>
                <c:pt idx="11604">
                  <c:v>55.674030000000002</c:v>
                </c:pt>
                <c:pt idx="11605">
                  <c:v>55.682740000000003</c:v>
                </c:pt>
                <c:pt idx="11606">
                  <c:v>55.691890000000001</c:v>
                </c:pt>
                <c:pt idx="11607">
                  <c:v>55.702469999999998</c:v>
                </c:pt>
                <c:pt idx="11608">
                  <c:v>55.71181</c:v>
                </c:pt>
                <c:pt idx="11609">
                  <c:v>55.720619999999997</c:v>
                </c:pt>
                <c:pt idx="11610">
                  <c:v>55.728389999999997</c:v>
                </c:pt>
                <c:pt idx="11611">
                  <c:v>55.736919999999998</c:v>
                </c:pt>
                <c:pt idx="11612">
                  <c:v>55.744489999999999</c:v>
                </c:pt>
                <c:pt idx="11613">
                  <c:v>55.752890000000001</c:v>
                </c:pt>
                <c:pt idx="11614">
                  <c:v>55.759189999999997</c:v>
                </c:pt>
                <c:pt idx="11615">
                  <c:v>55.766120000000001</c:v>
                </c:pt>
                <c:pt idx="11616">
                  <c:v>55.772880000000001</c:v>
                </c:pt>
                <c:pt idx="11617">
                  <c:v>55.779020000000003</c:v>
                </c:pt>
                <c:pt idx="11618">
                  <c:v>55.785060000000001</c:v>
                </c:pt>
                <c:pt idx="11619">
                  <c:v>55.789729999999999</c:v>
                </c:pt>
                <c:pt idx="11620">
                  <c:v>55.79457</c:v>
                </c:pt>
                <c:pt idx="11621">
                  <c:v>55.798760000000001</c:v>
                </c:pt>
                <c:pt idx="11622">
                  <c:v>55.803040000000003</c:v>
                </c:pt>
                <c:pt idx="11623">
                  <c:v>55.805590000000002</c:v>
                </c:pt>
                <c:pt idx="11624">
                  <c:v>55.808309999999999</c:v>
                </c:pt>
                <c:pt idx="11625">
                  <c:v>55.811770000000003</c:v>
                </c:pt>
                <c:pt idx="11626">
                  <c:v>55.815510000000003</c:v>
                </c:pt>
                <c:pt idx="11627">
                  <c:v>55.81888</c:v>
                </c:pt>
                <c:pt idx="11628">
                  <c:v>55.822240000000001</c:v>
                </c:pt>
                <c:pt idx="11629">
                  <c:v>55.824300000000001</c:v>
                </c:pt>
                <c:pt idx="11630">
                  <c:v>55.825659999999999</c:v>
                </c:pt>
                <c:pt idx="11631">
                  <c:v>55.8277</c:v>
                </c:pt>
                <c:pt idx="11632">
                  <c:v>55.829410000000003</c:v>
                </c:pt>
                <c:pt idx="11633">
                  <c:v>55.830480000000001</c:v>
                </c:pt>
                <c:pt idx="11634">
                  <c:v>55.831580000000002</c:v>
                </c:pt>
                <c:pt idx="11635">
                  <c:v>55.83314</c:v>
                </c:pt>
                <c:pt idx="11636">
                  <c:v>55.83334</c:v>
                </c:pt>
                <c:pt idx="11637">
                  <c:v>55.832389999999997</c:v>
                </c:pt>
                <c:pt idx="11638">
                  <c:v>55.83117</c:v>
                </c:pt>
                <c:pt idx="11639">
                  <c:v>55.829189999999997</c:v>
                </c:pt>
                <c:pt idx="11640">
                  <c:v>55.826349999999998</c:v>
                </c:pt>
                <c:pt idx="11641">
                  <c:v>55.824509999999997</c:v>
                </c:pt>
                <c:pt idx="11642">
                  <c:v>55.821599999999997</c:v>
                </c:pt>
                <c:pt idx="11643">
                  <c:v>55.818570000000001</c:v>
                </c:pt>
                <c:pt idx="11644">
                  <c:v>55.815849999999998</c:v>
                </c:pt>
                <c:pt idx="11645">
                  <c:v>55.811750000000004</c:v>
                </c:pt>
                <c:pt idx="11646">
                  <c:v>55.808790000000002</c:v>
                </c:pt>
                <c:pt idx="11647">
                  <c:v>55.804929999999999</c:v>
                </c:pt>
                <c:pt idx="11648">
                  <c:v>55.80077</c:v>
                </c:pt>
                <c:pt idx="11649">
                  <c:v>55.797089999999997</c:v>
                </c:pt>
                <c:pt idx="11650">
                  <c:v>55.792389999999997</c:v>
                </c:pt>
                <c:pt idx="11651">
                  <c:v>55.786819999999999</c:v>
                </c:pt>
                <c:pt idx="11652">
                  <c:v>55.779679999999999</c:v>
                </c:pt>
                <c:pt idx="11653">
                  <c:v>55.774059999999999</c:v>
                </c:pt>
                <c:pt idx="11654">
                  <c:v>55.76764</c:v>
                </c:pt>
                <c:pt idx="11655">
                  <c:v>55.761899999999997</c:v>
                </c:pt>
                <c:pt idx="11656">
                  <c:v>55.756520000000002</c:v>
                </c:pt>
                <c:pt idx="11657">
                  <c:v>55.74841</c:v>
                </c:pt>
                <c:pt idx="11658">
                  <c:v>55.740690000000001</c:v>
                </c:pt>
                <c:pt idx="11659">
                  <c:v>55.732689999999998</c:v>
                </c:pt>
                <c:pt idx="11660">
                  <c:v>55.7256</c:v>
                </c:pt>
                <c:pt idx="11661">
                  <c:v>55.717170000000003</c:v>
                </c:pt>
                <c:pt idx="11662">
                  <c:v>55.708159999999999</c:v>
                </c:pt>
                <c:pt idx="11663">
                  <c:v>55.699280000000002</c:v>
                </c:pt>
                <c:pt idx="11664">
                  <c:v>55.690530000000003</c:v>
                </c:pt>
                <c:pt idx="11665">
                  <c:v>55.680459999999997</c:v>
                </c:pt>
                <c:pt idx="11666">
                  <c:v>55.670769999999997</c:v>
                </c:pt>
                <c:pt idx="11667">
                  <c:v>55.659559999999999</c:v>
                </c:pt>
                <c:pt idx="11668">
                  <c:v>55.648299999999999</c:v>
                </c:pt>
                <c:pt idx="11669">
                  <c:v>55.63935</c:v>
                </c:pt>
                <c:pt idx="11670">
                  <c:v>55.630279999999999</c:v>
                </c:pt>
                <c:pt idx="11671">
                  <c:v>55.620399999999997</c:v>
                </c:pt>
                <c:pt idx="11672">
                  <c:v>55.609740000000002</c:v>
                </c:pt>
                <c:pt idx="11673">
                  <c:v>55.59919</c:v>
                </c:pt>
                <c:pt idx="11674">
                  <c:v>55.58784</c:v>
                </c:pt>
                <c:pt idx="11675">
                  <c:v>55.574939999999998</c:v>
                </c:pt>
                <c:pt idx="11676">
                  <c:v>55.562150000000003</c:v>
                </c:pt>
                <c:pt idx="11677">
                  <c:v>55.549230000000001</c:v>
                </c:pt>
                <c:pt idx="11678">
                  <c:v>55.536380000000001</c:v>
                </c:pt>
                <c:pt idx="11679">
                  <c:v>55.522910000000003</c:v>
                </c:pt>
                <c:pt idx="11680">
                  <c:v>55.50967</c:v>
                </c:pt>
                <c:pt idx="11681">
                  <c:v>55.495260000000002</c:v>
                </c:pt>
                <c:pt idx="11682">
                  <c:v>55.480350000000001</c:v>
                </c:pt>
                <c:pt idx="11683">
                  <c:v>55.466410000000003</c:v>
                </c:pt>
                <c:pt idx="11684">
                  <c:v>55.45196</c:v>
                </c:pt>
                <c:pt idx="11685">
                  <c:v>55.436390000000003</c:v>
                </c:pt>
                <c:pt idx="11686">
                  <c:v>55.421250000000001</c:v>
                </c:pt>
                <c:pt idx="11687">
                  <c:v>55.405909999999999</c:v>
                </c:pt>
                <c:pt idx="11688">
                  <c:v>55.390329999999999</c:v>
                </c:pt>
                <c:pt idx="11689">
                  <c:v>55.374809999999997</c:v>
                </c:pt>
                <c:pt idx="11690">
                  <c:v>55.359389999999998</c:v>
                </c:pt>
                <c:pt idx="11691">
                  <c:v>55.344180000000001</c:v>
                </c:pt>
                <c:pt idx="11692">
                  <c:v>55.327419999999996</c:v>
                </c:pt>
                <c:pt idx="11693">
                  <c:v>55.31026</c:v>
                </c:pt>
                <c:pt idx="11694">
                  <c:v>55.292999999999999</c:v>
                </c:pt>
                <c:pt idx="11695">
                  <c:v>55.276870000000002</c:v>
                </c:pt>
                <c:pt idx="11696">
                  <c:v>55.26014</c:v>
                </c:pt>
                <c:pt idx="11697">
                  <c:v>55.242890000000003</c:v>
                </c:pt>
                <c:pt idx="11698">
                  <c:v>55.225760000000001</c:v>
                </c:pt>
                <c:pt idx="11699">
                  <c:v>55.208089999999999</c:v>
                </c:pt>
                <c:pt idx="11700">
                  <c:v>55.189819999999997</c:v>
                </c:pt>
                <c:pt idx="11701">
                  <c:v>55.171819999999997</c:v>
                </c:pt>
                <c:pt idx="11702">
                  <c:v>55.153779999999998</c:v>
                </c:pt>
                <c:pt idx="11703">
                  <c:v>55.134680000000003</c:v>
                </c:pt>
                <c:pt idx="11704">
                  <c:v>55.11589</c:v>
                </c:pt>
                <c:pt idx="11705">
                  <c:v>55.097059999999999</c:v>
                </c:pt>
                <c:pt idx="11706">
                  <c:v>55.076889999999999</c:v>
                </c:pt>
                <c:pt idx="11707">
                  <c:v>55.057319999999997</c:v>
                </c:pt>
                <c:pt idx="11708">
                  <c:v>55.038420000000002</c:v>
                </c:pt>
                <c:pt idx="11709">
                  <c:v>55.018700000000003</c:v>
                </c:pt>
                <c:pt idx="11710">
                  <c:v>54.998309999999996</c:v>
                </c:pt>
                <c:pt idx="11711">
                  <c:v>54.978499999999997</c:v>
                </c:pt>
                <c:pt idx="11712">
                  <c:v>54.958590000000001</c:v>
                </c:pt>
                <c:pt idx="11713">
                  <c:v>54.938009999999998</c:v>
                </c:pt>
                <c:pt idx="11714">
                  <c:v>54.917369999999998</c:v>
                </c:pt>
                <c:pt idx="11715">
                  <c:v>54.89752</c:v>
                </c:pt>
                <c:pt idx="11716">
                  <c:v>54.877000000000002</c:v>
                </c:pt>
                <c:pt idx="11717">
                  <c:v>54.856140000000003</c:v>
                </c:pt>
                <c:pt idx="11718">
                  <c:v>54.835500000000003</c:v>
                </c:pt>
                <c:pt idx="11719">
                  <c:v>54.814210000000003</c:v>
                </c:pt>
                <c:pt idx="11720">
                  <c:v>54.792319999999997</c:v>
                </c:pt>
                <c:pt idx="11721">
                  <c:v>54.771189999999997</c:v>
                </c:pt>
                <c:pt idx="11722">
                  <c:v>54.749499999999998</c:v>
                </c:pt>
                <c:pt idx="11723">
                  <c:v>54.727710000000002</c:v>
                </c:pt>
                <c:pt idx="11724">
                  <c:v>54.706580000000002</c:v>
                </c:pt>
                <c:pt idx="11725">
                  <c:v>54.685699999999997</c:v>
                </c:pt>
                <c:pt idx="11726">
                  <c:v>54.663600000000002</c:v>
                </c:pt>
                <c:pt idx="11727">
                  <c:v>54.64152</c:v>
                </c:pt>
                <c:pt idx="11728">
                  <c:v>54.61795</c:v>
                </c:pt>
                <c:pt idx="11729">
                  <c:v>54.595849999999999</c:v>
                </c:pt>
                <c:pt idx="11730">
                  <c:v>54.57367</c:v>
                </c:pt>
                <c:pt idx="11731">
                  <c:v>54.550899999999999</c:v>
                </c:pt>
                <c:pt idx="11732">
                  <c:v>54.529170000000001</c:v>
                </c:pt>
                <c:pt idx="11733">
                  <c:v>54.507480000000001</c:v>
                </c:pt>
                <c:pt idx="11734">
                  <c:v>54.4863</c:v>
                </c:pt>
                <c:pt idx="11735">
                  <c:v>54.46454</c:v>
                </c:pt>
                <c:pt idx="11736">
                  <c:v>54.441079999999999</c:v>
                </c:pt>
                <c:pt idx="11737">
                  <c:v>54.41789</c:v>
                </c:pt>
                <c:pt idx="11738">
                  <c:v>54.39499</c:v>
                </c:pt>
                <c:pt idx="11739">
                  <c:v>54.371769999999998</c:v>
                </c:pt>
                <c:pt idx="11740">
                  <c:v>54.348739999999999</c:v>
                </c:pt>
                <c:pt idx="11741">
                  <c:v>54.325020000000002</c:v>
                </c:pt>
                <c:pt idx="11742">
                  <c:v>54.301850000000002</c:v>
                </c:pt>
                <c:pt idx="11743">
                  <c:v>54.278570000000002</c:v>
                </c:pt>
                <c:pt idx="11744">
                  <c:v>54.254779999999997</c:v>
                </c:pt>
                <c:pt idx="11745">
                  <c:v>54.231169999999999</c:v>
                </c:pt>
                <c:pt idx="11746">
                  <c:v>54.207000000000001</c:v>
                </c:pt>
                <c:pt idx="11747">
                  <c:v>54.182400000000001</c:v>
                </c:pt>
                <c:pt idx="11748">
                  <c:v>54.157600000000002</c:v>
                </c:pt>
                <c:pt idx="11749">
                  <c:v>54.133299999999998</c:v>
                </c:pt>
                <c:pt idx="11750">
                  <c:v>54.109439999999999</c:v>
                </c:pt>
                <c:pt idx="11751">
                  <c:v>54.085099999999997</c:v>
                </c:pt>
                <c:pt idx="11752">
                  <c:v>54.06071</c:v>
                </c:pt>
                <c:pt idx="11753">
                  <c:v>54.036799999999999</c:v>
                </c:pt>
                <c:pt idx="11754">
                  <c:v>54.012749999999997</c:v>
                </c:pt>
                <c:pt idx="11755">
                  <c:v>53.988129999999998</c:v>
                </c:pt>
                <c:pt idx="11756">
                  <c:v>53.963749999999997</c:v>
                </c:pt>
                <c:pt idx="11757">
                  <c:v>53.93956</c:v>
                </c:pt>
                <c:pt idx="11758">
                  <c:v>53.914380000000001</c:v>
                </c:pt>
                <c:pt idx="11759">
                  <c:v>53.889060000000001</c:v>
                </c:pt>
                <c:pt idx="11760">
                  <c:v>53.864490000000004</c:v>
                </c:pt>
                <c:pt idx="11761">
                  <c:v>53.839889999999997</c:v>
                </c:pt>
                <c:pt idx="11762">
                  <c:v>53.815379999999998</c:v>
                </c:pt>
                <c:pt idx="11763">
                  <c:v>53.791229999999999</c:v>
                </c:pt>
                <c:pt idx="11764">
                  <c:v>53.766970000000001</c:v>
                </c:pt>
                <c:pt idx="11765">
                  <c:v>53.742339999999999</c:v>
                </c:pt>
                <c:pt idx="11766">
                  <c:v>53.717170000000003</c:v>
                </c:pt>
                <c:pt idx="11767">
                  <c:v>53.691850000000002</c:v>
                </c:pt>
                <c:pt idx="11768">
                  <c:v>53.66695</c:v>
                </c:pt>
                <c:pt idx="11769">
                  <c:v>53.642000000000003</c:v>
                </c:pt>
                <c:pt idx="11770">
                  <c:v>53.61739</c:v>
                </c:pt>
                <c:pt idx="11771">
                  <c:v>53.592320000000001</c:v>
                </c:pt>
                <c:pt idx="11772">
                  <c:v>53.566330000000001</c:v>
                </c:pt>
                <c:pt idx="11773">
                  <c:v>53.541029999999999</c:v>
                </c:pt>
                <c:pt idx="11774">
                  <c:v>53.515470000000001</c:v>
                </c:pt>
                <c:pt idx="11775">
                  <c:v>53.489640000000001</c:v>
                </c:pt>
                <c:pt idx="11776">
                  <c:v>53.46425</c:v>
                </c:pt>
                <c:pt idx="11777">
                  <c:v>53.438670000000002</c:v>
                </c:pt>
                <c:pt idx="11778">
                  <c:v>53.413679999999999</c:v>
                </c:pt>
                <c:pt idx="11779">
                  <c:v>53.389400000000002</c:v>
                </c:pt>
                <c:pt idx="11780">
                  <c:v>53.364179999999998</c:v>
                </c:pt>
                <c:pt idx="11781">
                  <c:v>53.338679999999997</c:v>
                </c:pt>
                <c:pt idx="11782">
                  <c:v>53.313479999999998</c:v>
                </c:pt>
                <c:pt idx="11783">
                  <c:v>53.28848</c:v>
                </c:pt>
                <c:pt idx="11784">
                  <c:v>53.263289999999998</c:v>
                </c:pt>
                <c:pt idx="11785">
                  <c:v>53.237900000000003</c:v>
                </c:pt>
                <c:pt idx="11786">
                  <c:v>53.2136</c:v>
                </c:pt>
                <c:pt idx="11787">
                  <c:v>53.188960000000002</c:v>
                </c:pt>
                <c:pt idx="11788">
                  <c:v>53.163809999999998</c:v>
                </c:pt>
                <c:pt idx="11789">
                  <c:v>53.138460000000002</c:v>
                </c:pt>
                <c:pt idx="11790">
                  <c:v>53.113050000000001</c:v>
                </c:pt>
                <c:pt idx="11791">
                  <c:v>53.087859999999999</c:v>
                </c:pt>
                <c:pt idx="11792">
                  <c:v>53.062309999999997</c:v>
                </c:pt>
                <c:pt idx="11793">
                  <c:v>53.037480000000002</c:v>
                </c:pt>
                <c:pt idx="11794">
                  <c:v>53.013030000000001</c:v>
                </c:pt>
                <c:pt idx="11795">
                  <c:v>52.987819999999999</c:v>
                </c:pt>
                <c:pt idx="11796">
                  <c:v>52.963149999999999</c:v>
                </c:pt>
                <c:pt idx="11797">
                  <c:v>52.940440000000002</c:v>
                </c:pt>
                <c:pt idx="11798">
                  <c:v>52.918979999999998</c:v>
                </c:pt>
                <c:pt idx="11799">
                  <c:v>52.897219999999997</c:v>
                </c:pt>
                <c:pt idx="11800">
                  <c:v>52.873939999999997</c:v>
                </c:pt>
                <c:pt idx="11801">
                  <c:v>52.850409999999997</c:v>
                </c:pt>
                <c:pt idx="11802">
                  <c:v>52.826979999999999</c:v>
                </c:pt>
                <c:pt idx="11803">
                  <c:v>52.80312</c:v>
                </c:pt>
                <c:pt idx="11804">
                  <c:v>52.77881</c:v>
                </c:pt>
                <c:pt idx="11805">
                  <c:v>52.755099999999999</c:v>
                </c:pt>
                <c:pt idx="11806">
                  <c:v>52.7318</c:v>
                </c:pt>
                <c:pt idx="11807">
                  <c:v>52.707740000000001</c:v>
                </c:pt>
                <c:pt idx="11808">
                  <c:v>52.684530000000002</c:v>
                </c:pt>
                <c:pt idx="11809">
                  <c:v>52.661969999999997</c:v>
                </c:pt>
                <c:pt idx="11810">
                  <c:v>52.639049999999997</c:v>
                </c:pt>
                <c:pt idx="11811">
                  <c:v>52.61636</c:v>
                </c:pt>
                <c:pt idx="11812">
                  <c:v>52.592840000000002</c:v>
                </c:pt>
                <c:pt idx="11813">
                  <c:v>52.568840000000002</c:v>
                </c:pt>
                <c:pt idx="11814">
                  <c:v>52.545569999999998</c:v>
                </c:pt>
                <c:pt idx="11815">
                  <c:v>52.522350000000003</c:v>
                </c:pt>
                <c:pt idx="11816">
                  <c:v>52.499540000000003</c:v>
                </c:pt>
                <c:pt idx="11817">
                  <c:v>52.477069999999998</c:v>
                </c:pt>
                <c:pt idx="11818">
                  <c:v>52.45543</c:v>
                </c:pt>
                <c:pt idx="11819">
                  <c:v>52.432969999999997</c:v>
                </c:pt>
                <c:pt idx="11820">
                  <c:v>52.411009999999997</c:v>
                </c:pt>
                <c:pt idx="11821">
                  <c:v>52.388860000000001</c:v>
                </c:pt>
                <c:pt idx="11822">
                  <c:v>52.367559999999997</c:v>
                </c:pt>
                <c:pt idx="11823">
                  <c:v>52.346600000000002</c:v>
                </c:pt>
                <c:pt idx="11824">
                  <c:v>52.325360000000003</c:v>
                </c:pt>
                <c:pt idx="11825">
                  <c:v>52.305259999999997</c:v>
                </c:pt>
                <c:pt idx="11826">
                  <c:v>52.284790000000001</c:v>
                </c:pt>
                <c:pt idx="11827">
                  <c:v>52.26437</c:v>
                </c:pt>
                <c:pt idx="11828">
                  <c:v>52.24512</c:v>
                </c:pt>
                <c:pt idx="11829">
                  <c:v>52.22542</c:v>
                </c:pt>
                <c:pt idx="11830">
                  <c:v>52.204810000000002</c:v>
                </c:pt>
                <c:pt idx="11831">
                  <c:v>52.18468</c:v>
                </c:pt>
                <c:pt idx="11832">
                  <c:v>52.165010000000002</c:v>
                </c:pt>
                <c:pt idx="11833">
                  <c:v>52.145569999999999</c:v>
                </c:pt>
                <c:pt idx="11834">
                  <c:v>52.125979999999998</c:v>
                </c:pt>
                <c:pt idx="11835">
                  <c:v>52.107410000000002</c:v>
                </c:pt>
                <c:pt idx="11836">
                  <c:v>52.088709999999999</c:v>
                </c:pt>
                <c:pt idx="11837">
                  <c:v>52.070529999999998</c:v>
                </c:pt>
                <c:pt idx="11838">
                  <c:v>52.053019999999997</c:v>
                </c:pt>
                <c:pt idx="11839">
                  <c:v>52.035760000000003</c:v>
                </c:pt>
                <c:pt idx="11840">
                  <c:v>52.018180000000001</c:v>
                </c:pt>
                <c:pt idx="11841">
                  <c:v>52.001080000000002</c:v>
                </c:pt>
                <c:pt idx="11842">
                  <c:v>51.984870000000001</c:v>
                </c:pt>
                <c:pt idx="11843">
                  <c:v>51.968040000000002</c:v>
                </c:pt>
                <c:pt idx="11844">
                  <c:v>51.951169999999998</c:v>
                </c:pt>
                <c:pt idx="11845">
                  <c:v>51.935000000000002</c:v>
                </c:pt>
                <c:pt idx="11846">
                  <c:v>51.918770000000002</c:v>
                </c:pt>
                <c:pt idx="11847">
                  <c:v>51.902790000000003</c:v>
                </c:pt>
                <c:pt idx="11848">
                  <c:v>51.8872</c:v>
                </c:pt>
                <c:pt idx="11849">
                  <c:v>51.871639999999999</c:v>
                </c:pt>
                <c:pt idx="11850">
                  <c:v>51.855379999999997</c:v>
                </c:pt>
                <c:pt idx="11851">
                  <c:v>51.839640000000003</c:v>
                </c:pt>
                <c:pt idx="11852">
                  <c:v>51.82452</c:v>
                </c:pt>
                <c:pt idx="11853">
                  <c:v>51.809429999999999</c:v>
                </c:pt>
                <c:pt idx="11854">
                  <c:v>51.795299999999997</c:v>
                </c:pt>
                <c:pt idx="11855">
                  <c:v>51.781219999999998</c:v>
                </c:pt>
                <c:pt idx="11856">
                  <c:v>51.767519999999998</c:v>
                </c:pt>
                <c:pt idx="11857">
                  <c:v>51.754759999999997</c:v>
                </c:pt>
                <c:pt idx="11858">
                  <c:v>51.741770000000002</c:v>
                </c:pt>
                <c:pt idx="11859">
                  <c:v>51.730139999999999</c:v>
                </c:pt>
                <c:pt idx="11860">
                  <c:v>51.718670000000003</c:v>
                </c:pt>
                <c:pt idx="11861">
                  <c:v>51.708089999999999</c:v>
                </c:pt>
                <c:pt idx="11862">
                  <c:v>51.699199999999998</c:v>
                </c:pt>
                <c:pt idx="11863">
                  <c:v>51.69021</c:v>
                </c:pt>
                <c:pt idx="11864">
                  <c:v>51.680399999999999</c:v>
                </c:pt>
                <c:pt idx="11865">
                  <c:v>51.67154</c:v>
                </c:pt>
                <c:pt idx="11866">
                  <c:v>51.66133</c:v>
                </c:pt>
                <c:pt idx="11867">
                  <c:v>51.652369999999998</c:v>
                </c:pt>
                <c:pt idx="11868">
                  <c:v>51.64264</c:v>
                </c:pt>
                <c:pt idx="11869">
                  <c:v>51.635269999999998</c:v>
                </c:pt>
                <c:pt idx="11870">
                  <c:v>51.628340000000001</c:v>
                </c:pt>
                <c:pt idx="11871">
                  <c:v>51.620919999999998</c:v>
                </c:pt>
                <c:pt idx="11872">
                  <c:v>51.613729999999997</c:v>
                </c:pt>
                <c:pt idx="11873">
                  <c:v>51.607080000000003</c:v>
                </c:pt>
                <c:pt idx="11874">
                  <c:v>51.601019999999998</c:v>
                </c:pt>
                <c:pt idx="11875">
                  <c:v>51.593910000000001</c:v>
                </c:pt>
                <c:pt idx="11876">
                  <c:v>51.589219999999997</c:v>
                </c:pt>
                <c:pt idx="11877">
                  <c:v>51.584739999999996</c:v>
                </c:pt>
                <c:pt idx="11878">
                  <c:v>51.580449999999999</c:v>
                </c:pt>
                <c:pt idx="11879">
                  <c:v>51.575650000000003</c:v>
                </c:pt>
                <c:pt idx="11880">
                  <c:v>51.571170000000002</c:v>
                </c:pt>
                <c:pt idx="11881">
                  <c:v>51.567959999999999</c:v>
                </c:pt>
                <c:pt idx="11882">
                  <c:v>51.56494</c:v>
                </c:pt>
                <c:pt idx="11883">
                  <c:v>51.5627</c:v>
                </c:pt>
                <c:pt idx="11884">
                  <c:v>51.5627</c:v>
                </c:pt>
                <c:pt idx="11885">
                  <c:v>51.561669999999999</c:v>
                </c:pt>
                <c:pt idx="11886">
                  <c:v>51.561120000000003</c:v>
                </c:pt>
                <c:pt idx="11887">
                  <c:v>51.560310000000001</c:v>
                </c:pt>
                <c:pt idx="11888">
                  <c:v>51.559579999999997</c:v>
                </c:pt>
                <c:pt idx="11889">
                  <c:v>51.561019999999999</c:v>
                </c:pt>
                <c:pt idx="11890">
                  <c:v>51.563160000000003</c:v>
                </c:pt>
                <c:pt idx="11891">
                  <c:v>51.564790000000002</c:v>
                </c:pt>
                <c:pt idx="11892">
                  <c:v>51.566319999999997</c:v>
                </c:pt>
                <c:pt idx="11893">
                  <c:v>51.569589999999998</c:v>
                </c:pt>
                <c:pt idx="11894">
                  <c:v>51.573500000000003</c:v>
                </c:pt>
                <c:pt idx="11895">
                  <c:v>51.576479999999997</c:v>
                </c:pt>
                <c:pt idx="11896">
                  <c:v>51.580889999999997</c:v>
                </c:pt>
                <c:pt idx="11897">
                  <c:v>51.585949999999997</c:v>
                </c:pt>
                <c:pt idx="11898">
                  <c:v>51.591749999999998</c:v>
                </c:pt>
                <c:pt idx="11899">
                  <c:v>51.59769</c:v>
                </c:pt>
                <c:pt idx="11900">
                  <c:v>51.604430000000001</c:v>
                </c:pt>
                <c:pt idx="11901">
                  <c:v>51.612099999999998</c:v>
                </c:pt>
                <c:pt idx="11902">
                  <c:v>51.620289999999997</c:v>
                </c:pt>
                <c:pt idx="11903">
                  <c:v>51.629440000000002</c:v>
                </c:pt>
                <c:pt idx="11904">
                  <c:v>51.638399999999997</c:v>
                </c:pt>
                <c:pt idx="11905">
                  <c:v>51.648350000000001</c:v>
                </c:pt>
                <c:pt idx="11906">
                  <c:v>51.659260000000003</c:v>
                </c:pt>
                <c:pt idx="11907">
                  <c:v>51.670409999999997</c:v>
                </c:pt>
                <c:pt idx="11908">
                  <c:v>51.681910000000002</c:v>
                </c:pt>
                <c:pt idx="11909">
                  <c:v>51.69247</c:v>
                </c:pt>
                <c:pt idx="11910">
                  <c:v>51.70496</c:v>
                </c:pt>
                <c:pt idx="11911">
                  <c:v>51.718769999999999</c:v>
                </c:pt>
                <c:pt idx="11912">
                  <c:v>51.732289999999999</c:v>
                </c:pt>
                <c:pt idx="11913">
                  <c:v>51.746420000000001</c:v>
                </c:pt>
                <c:pt idx="11914">
                  <c:v>51.761620000000001</c:v>
                </c:pt>
                <c:pt idx="11915">
                  <c:v>51.77713</c:v>
                </c:pt>
                <c:pt idx="11916">
                  <c:v>51.794519999999999</c:v>
                </c:pt>
                <c:pt idx="11917">
                  <c:v>51.812750000000001</c:v>
                </c:pt>
                <c:pt idx="11918">
                  <c:v>51.831829999999997</c:v>
                </c:pt>
                <c:pt idx="11919">
                  <c:v>51.849800000000002</c:v>
                </c:pt>
                <c:pt idx="11920">
                  <c:v>51.869680000000002</c:v>
                </c:pt>
                <c:pt idx="11921">
                  <c:v>51.890239999999999</c:v>
                </c:pt>
                <c:pt idx="11922">
                  <c:v>51.911749999999998</c:v>
                </c:pt>
                <c:pt idx="11923">
                  <c:v>51.934019999999997</c:v>
                </c:pt>
                <c:pt idx="11924">
                  <c:v>51.956220000000002</c:v>
                </c:pt>
                <c:pt idx="11925">
                  <c:v>51.979819999999997</c:v>
                </c:pt>
                <c:pt idx="11926">
                  <c:v>52.001010000000001</c:v>
                </c:pt>
                <c:pt idx="11927">
                  <c:v>52.023499999999999</c:v>
                </c:pt>
                <c:pt idx="11928">
                  <c:v>52.048110000000001</c:v>
                </c:pt>
                <c:pt idx="11929">
                  <c:v>52.074370000000002</c:v>
                </c:pt>
                <c:pt idx="11930">
                  <c:v>52.102559999999997</c:v>
                </c:pt>
                <c:pt idx="11931">
                  <c:v>52.13091</c:v>
                </c:pt>
                <c:pt idx="11932">
                  <c:v>52.160440000000001</c:v>
                </c:pt>
                <c:pt idx="11933">
                  <c:v>52.190640000000002</c:v>
                </c:pt>
                <c:pt idx="11934">
                  <c:v>52.22092</c:v>
                </c:pt>
                <c:pt idx="11935">
                  <c:v>52.252679999999998</c:v>
                </c:pt>
                <c:pt idx="11936">
                  <c:v>52.285449999999997</c:v>
                </c:pt>
                <c:pt idx="11937">
                  <c:v>52.319090000000003</c:v>
                </c:pt>
                <c:pt idx="11938">
                  <c:v>52.354579999999999</c:v>
                </c:pt>
                <c:pt idx="11939">
                  <c:v>52.38944</c:v>
                </c:pt>
                <c:pt idx="11940">
                  <c:v>52.425170000000001</c:v>
                </c:pt>
                <c:pt idx="11941">
                  <c:v>52.46284</c:v>
                </c:pt>
                <c:pt idx="11942">
                  <c:v>52.501130000000003</c:v>
                </c:pt>
                <c:pt idx="11943">
                  <c:v>52.539810000000003</c:v>
                </c:pt>
                <c:pt idx="11944">
                  <c:v>52.579680000000003</c:v>
                </c:pt>
                <c:pt idx="11945">
                  <c:v>52.62209</c:v>
                </c:pt>
                <c:pt idx="11946">
                  <c:v>52.665379999999999</c:v>
                </c:pt>
                <c:pt idx="11947">
                  <c:v>52.708590000000001</c:v>
                </c:pt>
                <c:pt idx="11948">
                  <c:v>52.753</c:v>
                </c:pt>
                <c:pt idx="11949">
                  <c:v>52.798430000000003</c:v>
                </c:pt>
                <c:pt idx="11950">
                  <c:v>52.844920000000002</c:v>
                </c:pt>
                <c:pt idx="11951">
                  <c:v>52.892049999999998</c:v>
                </c:pt>
                <c:pt idx="11952">
                  <c:v>52.939720000000001</c:v>
                </c:pt>
                <c:pt idx="11953">
                  <c:v>52.989400000000003</c:v>
                </c:pt>
                <c:pt idx="11954">
                  <c:v>53.0411</c:v>
                </c:pt>
                <c:pt idx="11955">
                  <c:v>53.09357</c:v>
                </c:pt>
                <c:pt idx="11956">
                  <c:v>53.145890000000001</c:v>
                </c:pt>
                <c:pt idx="11957">
                  <c:v>53.199629999999999</c:v>
                </c:pt>
                <c:pt idx="11958">
                  <c:v>53.255450000000003</c:v>
                </c:pt>
                <c:pt idx="11959">
                  <c:v>53.312519999999999</c:v>
                </c:pt>
                <c:pt idx="11960">
                  <c:v>53.37097</c:v>
                </c:pt>
                <c:pt idx="11961">
                  <c:v>53.42841</c:v>
                </c:pt>
                <c:pt idx="11962">
                  <c:v>53.487690000000001</c:v>
                </c:pt>
                <c:pt idx="11963">
                  <c:v>53.547629999999998</c:v>
                </c:pt>
                <c:pt idx="11964">
                  <c:v>53.609830000000002</c:v>
                </c:pt>
                <c:pt idx="11965">
                  <c:v>53.672339999999998</c:v>
                </c:pt>
                <c:pt idx="11966">
                  <c:v>53.735779999999998</c:v>
                </c:pt>
                <c:pt idx="11967">
                  <c:v>53.800840000000001</c:v>
                </c:pt>
                <c:pt idx="11968">
                  <c:v>53.867190000000001</c:v>
                </c:pt>
                <c:pt idx="11969">
                  <c:v>53.934530000000002</c:v>
                </c:pt>
                <c:pt idx="11970">
                  <c:v>54.002429999999997</c:v>
                </c:pt>
                <c:pt idx="11971">
                  <c:v>54.071829999999999</c:v>
                </c:pt>
                <c:pt idx="11972">
                  <c:v>54.142530000000001</c:v>
                </c:pt>
                <c:pt idx="11973">
                  <c:v>54.215110000000003</c:v>
                </c:pt>
                <c:pt idx="11974">
                  <c:v>54.290529999999997</c:v>
                </c:pt>
                <c:pt idx="11975">
                  <c:v>54.365470000000002</c:v>
                </c:pt>
                <c:pt idx="11976">
                  <c:v>54.441079999999999</c:v>
                </c:pt>
                <c:pt idx="11977">
                  <c:v>54.518940000000001</c:v>
                </c:pt>
                <c:pt idx="11978">
                  <c:v>54.598300000000002</c:v>
                </c:pt>
                <c:pt idx="11979">
                  <c:v>54.679290000000002</c:v>
                </c:pt>
                <c:pt idx="11980">
                  <c:v>54.761710000000001</c:v>
                </c:pt>
                <c:pt idx="11981">
                  <c:v>54.844970000000004</c:v>
                </c:pt>
                <c:pt idx="11982">
                  <c:v>54.93</c:v>
                </c:pt>
                <c:pt idx="11983">
                  <c:v>55.015909999999998</c:v>
                </c:pt>
                <c:pt idx="11984">
                  <c:v>55.103499999999997</c:v>
                </c:pt>
                <c:pt idx="11985">
                  <c:v>55.192279999999997</c:v>
                </c:pt>
                <c:pt idx="11986">
                  <c:v>55.282710000000002</c:v>
                </c:pt>
                <c:pt idx="11987">
                  <c:v>55.373890000000003</c:v>
                </c:pt>
                <c:pt idx="11988">
                  <c:v>55.467489999999998</c:v>
                </c:pt>
                <c:pt idx="11989">
                  <c:v>55.560229999999997</c:v>
                </c:pt>
                <c:pt idx="11990">
                  <c:v>55.647480000000002</c:v>
                </c:pt>
                <c:pt idx="11991">
                  <c:v>55.734430000000003</c:v>
                </c:pt>
                <c:pt idx="11992">
                  <c:v>55.828209999999999</c:v>
                </c:pt>
                <c:pt idx="11993">
                  <c:v>55.929290000000002</c:v>
                </c:pt>
                <c:pt idx="11994">
                  <c:v>56.031739999999999</c:v>
                </c:pt>
                <c:pt idx="11995">
                  <c:v>56.135379999999998</c:v>
                </c:pt>
                <c:pt idx="11996">
                  <c:v>56.240560000000002</c:v>
                </c:pt>
                <c:pt idx="11997">
                  <c:v>56.34742</c:v>
                </c:pt>
                <c:pt idx="11998">
                  <c:v>56.456150000000001</c:v>
                </c:pt>
                <c:pt idx="11999">
                  <c:v>56.56644</c:v>
                </c:pt>
                <c:pt idx="12000">
                  <c:v>56.678870000000003</c:v>
                </c:pt>
                <c:pt idx="12001">
                  <c:v>56.792630000000003</c:v>
                </c:pt>
                <c:pt idx="12002">
                  <c:v>56.908560000000001</c:v>
                </c:pt>
                <c:pt idx="12003">
                  <c:v>57.025219999999997</c:v>
                </c:pt>
                <c:pt idx="12004">
                  <c:v>57.143279999999997</c:v>
                </c:pt>
                <c:pt idx="12005">
                  <c:v>57.263199999999998</c:v>
                </c:pt>
                <c:pt idx="12006">
                  <c:v>57.385599999999997</c:v>
                </c:pt>
                <c:pt idx="12007">
                  <c:v>57.510219999999997</c:v>
                </c:pt>
                <c:pt idx="12008">
                  <c:v>57.636069999999997</c:v>
                </c:pt>
                <c:pt idx="12009">
                  <c:v>57.76361</c:v>
                </c:pt>
                <c:pt idx="12010">
                  <c:v>57.892969999999998</c:v>
                </c:pt>
                <c:pt idx="12011">
                  <c:v>58.0244</c:v>
                </c:pt>
                <c:pt idx="12012">
                  <c:v>58.15748</c:v>
                </c:pt>
                <c:pt idx="12013">
                  <c:v>58.293840000000003</c:v>
                </c:pt>
                <c:pt idx="12014">
                  <c:v>58.431049999999999</c:v>
                </c:pt>
                <c:pt idx="12015">
                  <c:v>58.570399999999999</c:v>
                </c:pt>
                <c:pt idx="12016">
                  <c:v>58.713099999999997</c:v>
                </c:pt>
                <c:pt idx="12017">
                  <c:v>58.856650000000002</c:v>
                </c:pt>
                <c:pt idx="12018">
                  <c:v>59.002049999999997</c:v>
                </c:pt>
                <c:pt idx="12019">
                  <c:v>59.149990000000003</c:v>
                </c:pt>
                <c:pt idx="12020">
                  <c:v>59.299489999999999</c:v>
                </c:pt>
                <c:pt idx="12021">
                  <c:v>59.451259999999998</c:v>
                </c:pt>
                <c:pt idx="12022">
                  <c:v>59.605409999999999</c:v>
                </c:pt>
                <c:pt idx="12023">
                  <c:v>59.76126</c:v>
                </c:pt>
                <c:pt idx="12024">
                  <c:v>59.919060000000002</c:v>
                </c:pt>
                <c:pt idx="12025">
                  <c:v>60.079039999999999</c:v>
                </c:pt>
                <c:pt idx="12026">
                  <c:v>60.242899999999999</c:v>
                </c:pt>
                <c:pt idx="12027">
                  <c:v>60.408209999999997</c:v>
                </c:pt>
                <c:pt idx="12028">
                  <c:v>60.576279999999997</c:v>
                </c:pt>
                <c:pt idx="12029">
                  <c:v>60.744500000000002</c:v>
                </c:pt>
                <c:pt idx="12030">
                  <c:v>60.913820000000001</c:v>
                </c:pt>
                <c:pt idx="12031">
                  <c:v>61.086219999999997</c:v>
                </c:pt>
                <c:pt idx="12032">
                  <c:v>61.262630000000001</c:v>
                </c:pt>
                <c:pt idx="12033">
                  <c:v>61.439770000000003</c:v>
                </c:pt>
                <c:pt idx="12034">
                  <c:v>61.620339999999999</c:v>
                </c:pt>
                <c:pt idx="12035">
                  <c:v>61.802149999999997</c:v>
                </c:pt>
                <c:pt idx="12036">
                  <c:v>61.985729999999997</c:v>
                </c:pt>
                <c:pt idx="12037">
                  <c:v>62.171729999999997</c:v>
                </c:pt>
                <c:pt idx="12038">
                  <c:v>62.359870000000001</c:v>
                </c:pt>
                <c:pt idx="12039">
                  <c:v>62.550559999999997</c:v>
                </c:pt>
                <c:pt idx="12040">
                  <c:v>62.744500000000002</c:v>
                </c:pt>
                <c:pt idx="12041">
                  <c:v>62.93929</c:v>
                </c:pt>
                <c:pt idx="12042">
                  <c:v>63.137349999999998</c:v>
                </c:pt>
                <c:pt idx="12043">
                  <c:v>63.336620000000003</c:v>
                </c:pt>
                <c:pt idx="12044">
                  <c:v>63.53978</c:v>
                </c:pt>
                <c:pt idx="12045">
                  <c:v>63.74559</c:v>
                </c:pt>
                <c:pt idx="12046">
                  <c:v>63.952350000000003</c:v>
                </c:pt>
                <c:pt idx="12047">
                  <c:v>64.162779999999998</c:v>
                </c:pt>
                <c:pt idx="12048">
                  <c:v>64.376040000000003</c:v>
                </c:pt>
                <c:pt idx="12049">
                  <c:v>64.591840000000005</c:v>
                </c:pt>
                <c:pt idx="12050">
                  <c:v>64.810739999999996</c:v>
                </c:pt>
                <c:pt idx="12051">
                  <c:v>65.032219999999995</c:v>
                </c:pt>
                <c:pt idx="12052">
                  <c:v>65.255679999999998</c:v>
                </c:pt>
                <c:pt idx="12053">
                  <c:v>65.479939999999999</c:v>
                </c:pt>
                <c:pt idx="12054">
                  <c:v>65.691980000000001</c:v>
                </c:pt>
                <c:pt idx="12055">
                  <c:v>65.898629999999997</c:v>
                </c:pt>
                <c:pt idx="12056">
                  <c:v>66.116550000000004</c:v>
                </c:pt>
                <c:pt idx="12057">
                  <c:v>66.349109999999996</c:v>
                </c:pt>
                <c:pt idx="12058">
                  <c:v>66.587729999999993</c:v>
                </c:pt>
                <c:pt idx="12059">
                  <c:v>66.830070000000006</c:v>
                </c:pt>
                <c:pt idx="12060">
                  <c:v>67.074619999999996</c:v>
                </c:pt>
                <c:pt idx="12061">
                  <c:v>67.321520000000007</c:v>
                </c:pt>
                <c:pt idx="12062">
                  <c:v>67.572140000000005</c:v>
                </c:pt>
                <c:pt idx="12063">
                  <c:v>67.824709999999996</c:v>
                </c:pt>
                <c:pt idx="12064">
                  <c:v>68.080250000000007</c:v>
                </c:pt>
                <c:pt idx="12065">
                  <c:v>68.339460000000003</c:v>
                </c:pt>
                <c:pt idx="12066">
                  <c:v>68.601089999999999</c:v>
                </c:pt>
                <c:pt idx="12067">
                  <c:v>68.864549999999994</c:v>
                </c:pt>
                <c:pt idx="12068">
                  <c:v>69.130740000000003</c:v>
                </c:pt>
                <c:pt idx="12069">
                  <c:v>69.400239999999997</c:v>
                </c:pt>
                <c:pt idx="12070">
                  <c:v>69.674449999999993</c:v>
                </c:pt>
                <c:pt idx="12071">
                  <c:v>69.951350000000005</c:v>
                </c:pt>
                <c:pt idx="12072">
                  <c:v>70.229590000000002</c:v>
                </c:pt>
                <c:pt idx="12073">
                  <c:v>70.511279999999999</c:v>
                </c:pt>
                <c:pt idx="12074">
                  <c:v>70.796570000000003</c:v>
                </c:pt>
                <c:pt idx="12075">
                  <c:v>71.084789999999998</c:v>
                </c:pt>
                <c:pt idx="12076">
                  <c:v>71.375559999999993</c:v>
                </c:pt>
                <c:pt idx="12077">
                  <c:v>71.670249999999996</c:v>
                </c:pt>
                <c:pt idx="12078">
                  <c:v>71.968509999999995</c:v>
                </c:pt>
                <c:pt idx="12079">
                  <c:v>72.267560000000003</c:v>
                </c:pt>
                <c:pt idx="12080">
                  <c:v>72.570660000000004</c:v>
                </c:pt>
                <c:pt idx="12081">
                  <c:v>72.879480000000001</c:v>
                </c:pt>
                <c:pt idx="12082">
                  <c:v>73.191289999999995</c:v>
                </c:pt>
                <c:pt idx="12083">
                  <c:v>73.505210000000005</c:v>
                </c:pt>
                <c:pt idx="12084">
                  <c:v>73.820400000000006</c:v>
                </c:pt>
                <c:pt idx="12085">
                  <c:v>74.140249999999995</c:v>
                </c:pt>
                <c:pt idx="12086">
                  <c:v>74.464290000000005</c:v>
                </c:pt>
                <c:pt idx="12087">
                  <c:v>74.791820000000001</c:v>
                </c:pt>
                <c:pt idx="12088">
                  <c:v>75.122200000000007</c:v>
                </c:pt>
                <c:pt idx="12089">
                  <c:v>75.455240000000003</c:v>
                </c:pt>
                <c:pt idx="12090">
                  <c:v>75.793009999999995</c:v>
                </c:pt>
                <c:pt idx="12091">
                  <c:v>76.133170000000007</c:v>
                </c:pt>
                <c:pt idx="12092">
                  <c:v>76.476039999999998</c:v>
                </c:pt>
                <c:pt idx="12093">
                  <c:v>76.822770000000006</c:v>
                </c:pt>
                <c:pt idx="12094">
                  <c:v>77.172160000000005</c:v>
                </c:pt>
                <c:pt idx="12095">
                  <c:v>77.525049999999993</c:v>
                </c:pt>
                <c:pt idx="12096">
                  <c:v>77.881450000000001</c:v>
                </c:pt>
                <c:pt idx="12097">
                  <c:v>78.241979999999998</c:v>
                </c:pt>
                <c:pt idx="12098">
                  <c:v>78.604659999999996</c:v>
                </c:pt>
                <c:pt idx="12099">
                  <c:v>78.97081</c:v>
                </c:pt>
                <c:pt idx="12100">
                  <c:v>79.341800000000006</c:v>
                </c:pt>
                <c:pt idx="12101">
                  <c:v>79.714820000000003</c:v>
                </c:pt>
                <c:pt idx="12102">
                  <c:v>80.090860000000006</c:v>
                </c:pt>
                <c:pt idx="12103">
                  <c:v>80.472949999999997</c:v>
                </c:pt>
                <c:pt idx="12104">
                  <c:v>80.857550000000003</c:v>
                </c:pt>
                <c:pt idx="12105">
                  <c:v>81.24324</c:v>
                </c:pt>
                <c:pt idx="12106">
                  <c:v>81.635080000000002</c:v>
                </c:pt>
                <c:pt idx="12107">
                  <c:v>82.030190000000005</c:v>
                </c:pt>
                <c:pt idx="12108">
                  <c:v>82.42747</c:v>
                </c:pt>
                <c:pt idx="12109">
                  <c:v>82.830039999999997</c:v>
                </c:pt>
                <c:pt idx="12110">
                  <c:v>83.238730000000004</c:v>
                </c:pt>
                <c:pt idx="12111">
                  <c:v>83.650490000000005</c:v>
                </c:pt>
                <c:pt idx="12112">
                  <c:v>84.064980000000006</c:v>
                </c:pt>
                <c:pt idx="12113">
                  <c:v>84.480999999999995</c:v>
                </c:pt>
                <c:pt idx="12114">
                  <c:v>84.902010000000004</c:v>
                </c:pt>
                <c:pt idx="12115">
                  <c:v>85.328460000000007</c:v>
                </c:pt>
                <c:pt idx="12116">
                  <c:v>85.756519999999995</c:v>
                </c:pt>
                <c:pt idx="12117">
                  <c:v>86.187079999999995</c:v>
                </c:pt>
                <c:pt idx="12118">
                  <c:v>86.598500000000001</c:v>
                </c:pt>
                <c:pt idx="12119">
                  <c:v>86.993480000000005</c:v>
                </c:pt>
                <c:pt idx="12120">
                  <c:v>87.400229999999993</c:v>
                </c:pt>
                <c:pt idx="12121">
                  <c:v>87.837590000000006</c:v>
                </c:pt>
                <c:pt idx="12122">
                  <c:v>88.288640000000001</c:v>
                </c:pt>
                <c:pt idx="12123">
                  <c:v>88.74333</c:v>
                </c:pt>
                <c:pt idx="12124">
                  <c:v>89.202929999999995</c:v>
                </c:pt>
                <c:pt idx="12125">
                  <c:v>89.668009999999995</c:v>
                </c:pt>
                <c:pt idx="12126">
                  <c:v>90.136899999999997</c:v>
                </c:pt>
                <c:pt idx="12127">
                  <c:v>90.609089999999995</c:v>
                </c:pt>
                <c:pt idx="12128">
                  <c:v>91.085660000000004</c:v>
                </c:pt>
                <c:pt idx="12129">
                  <c:v>91.566670000000002</c:v>
                </c:pt>
                <c:pt idx="12130">
                  <c:v>92.050290000000004</c:v>
                </c:pt>
                <c:pt idx="12131">
                  <c:v>92.538539999999998</c:v>
                </c:pt>
                <c:pt idx="12132">
                  <c:v>93.029430000000005</c:v>
                </c:pt>
                <c:pt idx="12133">
                  <c:v>93.523989999999998</c:v>
                </c:pt>
                <c:pt idx="12134">
                  <c:v>94.024659999999997</c:v>
                </c:pt>
                <c:pt idx="12135">
                  <c:v>94.529349999999994</c:v>
                </c:pt>
                <c:pt idx="12136">
                  <c:v>95.03783</c:v>
                </c:pt>
                <c:pt idx="12137">
                  <c:v>95.549890000000005</c:v>
                </c:pt>
                <c:pt idx="12138">
                  <c:v>96.067930000000004</c:v>
                </c:pt>
                <c:pt idx="12139">
                  <c:v>96.590649999999997</c:v>
                </c:pt>
                <c:pt idx="12140">
                  <c:v>97.114840000000001</c:v>
                </c:pt>
                <c:pt idx="12141">
                  <c:v>97.645740000000004</c:v>
                </c:pt>
                <c:pt idx="12142">
                  <c:v>98.182850000000002</c:v>
                </c:pt>
                <c:pt idx="12143">
                  <c:v>98.722229999999996</c:v>
                </c:pt>
                <c:pt idx="12144">
                  <c:v>99.264499999999998</c:v>
                </c:pt>
                <c:pt idx="12145">
                  <c:v>99.811160000000001</c:v>
                </c:pt>
                <c:pt idx="12146">
                  <c:v>100.3627</c:v>
                </c:pt>
                <c:pt idx="12147">
                  <c:v>100.9213</c:v>
                </c:pt>
                <c:pt idx="12148">
                  <c:v>101.4823</c:v>
                </c:pt>
                <c:pt idx="12149">
                  <c:v>102.0484</c:v>
                </c:pt>
                <c:pt idx="12150">
                  <c:v>102.6207</c:v>
                </c:pt>
                <c:pt idx="12151">
                  <c:v>103.19329999999999</c:v>
                </c:pt>
                <c:pt idx="12152">
                  <c:v>103.77079999999999</c:v>
                </c:pt>
                <c:pt idx="12153">
                  <c:v>104.3569</c:v>
                </c:pt>
                <c:pt idx="12154">
                  <c:v>104.95099999999999</c:v>
                </c:pt>
                <c:pt idx="12155">
                  <c:v>105.5485</c:v>
                </c:pt>
                <c:pt idx="12156">
                  <c:v>106.1452</c:v>
                </c:pt>
                <c:pt idx="12157">
                  <c:v>106.74760000000001</c:v>
                </c:pt>
                <c:pt idx="12158">
                  <c:v>107.3554</c:v>
                </c:pt>
                <c:pt idx="12159">
                  <c:v>107.96729999999999</c:v>
                </c:pt>
                <c:pt idx="12160">
                  <c:v>108.58199999999999</c:v>
                </c:pt>
                <c:pt idx="12161">
                  <c:v>109.20050000000001</c:v>
                </c:pt>
                <c:pt idx="12162">
                  <c:v>109.82640000000001</c:v>
                </c:pt>
                <c:pt idx="12163">
                  <c:v>110.455</c:v>
                </c:pt>
                <c:pt idx="12164">
                  <c:v>111.087</c:v>
                </c:pt>
                <c:pt idx="12165">
                  <c:v>111.72499999999999</c:v>
                </c:pt>
                <c:pt idx="12166">
                  <c:v>112.3691</c:v>
                </c:pt>
                <c:pt idx="12167">
                  <c:v>113.01730000000001</c:v>
                </c:pt>
                <c:pt idx="12168">
                  <c:v>113.66930000000001</c:v>
                </c:pt>
                <c:pt idx="12169">
                  <c:v>114.32729999999999</c:v>
                </c:pt>
                <c:pt idx="12170">
                  <c:v>114.9877</c:v>
                </c:pt>
                <c:pt idx="12171">
                  <c:v>115.6523</c:v>
                </c:pt>
                <c:pt idx="12172">
                  <c:v>116.3224</c:v>
                </c:pt>
                <c:pt idx="12173">
                  <c:v>116.9986</c:v>
                </c:pt>
                <c:pt idx="12174">
                  <c:v>117.68040000000001</c:v>
                </c:pt>
                <c:pt idx="12175">
                  <c:v>118.3661</c:v>
                </c:pt>
                <c:pt idx="12176">
                  <c:v>119.056</c:v>
                </c:pt>
                <c:pt idx="12177">
                  <c:v>119.7512</c:v>
                </c:pt>
                <c:pt idx="12178">
                  <c:v>120.44929999999999</c:v>
                </c:pt>
                <c:pt idx="12179">
                  <c:v>121.1529</c:v>
                </c:pt>
                <c:pt idx="12180">
                  <c:v>121.8621</c:v>
                </c:pt>
                <c:pt idx="12181">
                  <c:v>122.57389999999999</c:v>
                </c:pt>
                <c:pt idx="12182">
                  <c:v>123.26220000000001</c:v>
                </c:pt>
                <c:pt idx="12183">
                  <c:v>123.9148</c:v>
                </c:pt>
                <c:pt idx="12184">
                  <c:v>124.568</c:v>
                </c:pt>
                <c:pt idx="12185">
                  <c:v>125.2757</c:v>
                </c:pt>
                <c:pt idx="12186">
                  <c:v>126.01179999999999</c:v>
                </c:pt>
                <c:pt idx="12187">
                  <c:v>126.754</c:v>
                </c:pt>
                <c:pt idx="12188">
                  <c:v>127.50020000000001</c:v>
                </c:pt>
                <c:pt idx="12189">
                  <c:v>128.25049999999999</c:v>
                </c:pt>
                <c:pt idx="12190">
                  <c:v>129.0043</c:v>
                </c:pt>
                <c:pt idx="12191">
                  <c:v>129.76349999999999</c:v>
                </c:pt>
                <c:pt idx="12192">
                  <c:v>130.5299</c:v>
                </c:pt>
                <c:pt idx="12193">
                  <c:v>131.30109999999999</c:v>
                </c:pt>
                <c:pt idx="12194">
                  <c:v>132.07339999999999</c:v>
                </c:pt>
                <c:pt idx="12195">
                  <c:v>132.85300000000001</c:v>
                </c:pt>
                <c:pt idx="12196">
                  <c:v>133.63829999999999</c:v>
                </c:pt>
                <c:pt idx="12197">
                  <c:v>134.42959999999999</c:v>
                </c:pt>
                <c:pt idx="12198">
                  <c:v>135.2243</c:v>
                </c:pt>
                <c:pt idx="12199">
                  <c:v>136.01840000000001</c:v>
                </c:pt>
                <c:pt idx="12200">
                  <c:v>136.8252</c:v>
                </c:pt>
                <c:pt idx="12201">
                  <c:v>137.6353</c:v>
                </c:pt>
                <c:pt idx="12202">
                  <c:v>138.45179999999999</c:v>
                </c:pt>
                <c:pt idx="12203">
                  <c:v>139.27330000000001</c:v>
                </c:pt>
                <c:pt idx="12204">
                  <c:v>140.0968</c:v>
                </c:pt>
                <c:pt idx="12205">
                  <c:v>140.92599999999999</c:v>
                </c:pt>
                <c:pt idx="12206">
                  <c:v>141.75980000000001</c:v>
                </c:pt>
                <c:pt idx="12207">
                  <c:v>142.6036</c:v>
                </c:pt>
                <c:pt idx="12208">
                  <c:v>143.447</c:v>
                </c:pt>
                <c:pt idx="12209">
                  <c:v>144.29480000000001</c:v>
                </c:pt>
                <c:pt idx="12210">
                  <c:v>145.1534</c:v>
                </c:pt>
                <c:pt idx="12211">
                  <c:v>146.0164</c:v>
                </c:pt>
                <c:pt idx="12212">
                  <c:v>146.8827</c:v>
                </c:pt>
                <c:pt idx="12213">
                  <c:v>147.75</c:v>
                </c:pt>
                <c:pt idx="12214">
                  <c:v>148.62389999999999</c:v>
                </c:pt>
                <c:pt idx="12215">
                  <c:v>149.506</c:v>
                </c:pt>
                <c:pt idx="12216">
                  <c:v>150.39519999999999</c:v>
                </c:pt>
                <c:pt idx="12217">
                  <c:v>151.2878</c:v>
                </c:pt>
                <c:pt idx="12218">
                  <c:v>152.18379999999999</c:v>
                </c:pt>
                <c:pt idx="12219">
                  <c:v>153.08609999999999</c:v>
                </c:pt>
                <c:pt idx="12220">
                  <c:v>153.9967</c:v>
                </c:pt>
                <c:pt idx="12221">
                  <c:v>154.90809999999999</c:v>
                </c:pt>
                <c:pt idx="12222">
                  <c:v>155.8272</c:v>
                </c:pt>
                <c:pt idx="12223">
                  <c:v>156.75020000000001</c:v>
                </c:pt>
                <c:pt idx="12224">
                  <c:v>157.67140000000001</c:v>
                </c:pt>
                <c:pt idx="12225">
                  <c:v>158.60599999999999</c:v>
                </c:pt>
                <c:pt idx="12226">
                  <c:v>159.541</c:v>
                </c:pt>
                <c:pt idx="12227">
                  <c:v>160.4855</c:v>
                </c:pt>
                <c:pt idx="12228">
                  <c:v>161.4366</c:v>
                </c:pt>
                <c:pt idx="12229">
                  <c:v>162.39240000000001</c:v>
                </c:pt>
                <c:pt idx="12230">
                  <c:v>163.35059999999999</c:v>
                </c:pt>
                <c:pt idx="12231">
                  <c:v>164.3117</c:v>
                </c:pt>
                <c:pt idx="12232">
                  <c:v>165.27850000000001</c:v>
                </c:pt>
                <c:pt idx="12233">
                  <c:v>166.25640000000001</c:v>
                </c:pt>
                <c:pt idx="12234">
                  <c:v>167.23400000000001</c:v>
                </c:pt>
                <c:pt idx="12235">
                  <c:v>168.2167</c:v>
                </c:pt>
                <c:pt idx="12236">
                  <c:v>169.20779999999999</c:v>
                </c:pt>
                <c:pt idx="12237">
                  <c:v>170.20429999999999</c:v>
                </c:pt>
                <c:pt idx="12238">
                  <c:v>171.20609999999999</c:v>
                </c:pt>
                <c:pt idx="12239">
                  <c:v>172.20480000000001</c:v>
                </c:pt>
                <c:pt idx="12240">
                  <c:v>173.21809999999999</c:v>
                </c:pt>
                <c:pt idx="12241">
                  <c:v>174.23580000000001</c:v>
                </c:pt>
                <c:pt idx="12242">
                  <c:v>175.2567</c:v>
                </c:pt>
                <c:pt idx="12243">
                  <c:v>176.2816</c:v>
                </c:pt>
                <c:pt idx="12244">
                  <c:v>177.31370000000001</c:v>
                </c:pt>
                <c:pt idx="12245">
                  <c:v>178.34909999999999</c:v>
                </c:pt>
                <c:pt idx="12246">
                  <c:v>179.36490000000001</c:v>
                </c:pt>
                <c:pt idx="12247">
                  <c:v>180.31549999999999</c:v>
                </c:pt>
                <c:pt idx="12248">
                  <c:v>181.24289999999999</c:v>
                </c:pt>
                <c:pt idx="12249">
                  <c:v>182.25720000000001</c:v>
                </c:pt>
                <c:pt idx="12250">
                  <c:v>183.3124</c:v>
                </c:pt>
                <c:pt idx="12251">
                  <c:v>184.37780000000001</c:v>
                </c:pt>
                <c:pt idx="12252">
                  <c:v>185.4495</c:v>
                </c:pt>
                <c:pt idx="12253">
                  <c:v>186.5264</c:v>
                </c:pt>
                <c:pt idx="12254">
                  <c:v>187.608</c:v>
                </c:pt>
                <c:pt idx="12255">
                  <c:v>188.69300000000001</c:v>
                </c:pt>
                <c:pt idx="12256">
                  <c:v>189.7843</c:v>
                </c:pt>
                <c:pt idx="12257">
                  <c:v>190.88050000000001</c:v>
                </c:pt>
                <c:pt idx="12258">
                  <c:v>191.9778</c:v>
                </c:pt>
                <c:pt idx="12259">
                  <c:v>193.07939999999999</c:v>
                </c:pt>
                <c:pt idx="12260">
                  <c:v>194.1909</c:v>
                </c:pt>
                <c:pt idx="12261">
                  <c:v>195.30520000000001</c:v>
                </c:pt>
                <c:pt idx="12262">
                  <c:v>196.42490000000001</c:v>
                </c:pt>
                <c:pt idx="12263">
                  <c:v>197.54839999999999</c:v>
                </c:pt>
                <c:pt idx="12264">
                  <c:v>198.68279999999999</c:v>
                </c:pt>
                <c:pt idx="12265">
                  <c:v>199.81100000000001</c:v>
                </c:pt>
                <c:pt idx="12266">
                  <c:v>200.95320000000001</c:v>
                </c:pt>
                <c:pt idx="12267">
                  <c:v>202.09690000000001</c:v>
                </c:pt>
                <c:pt idx="12268">
                  <c:v>203.24459999999999</c:v>
                </c:pt>
                <c:pt idx="12269">
                  <c:v>204.3991</c:v>
                </c:pt>
                <c:pt idx="12270">
                  <c:v>205.5635</c:v>
                </c:pt>
                <c:pt idx="12271">
                  <c:v>206.72630000000001</c:v>
                </c:pt>
                <c:pt idx="12272">
                  <c:v>207.89439999999999</c:v>
                </c:pt>
                <c:pt idx="12273">
                  <c:v>209.07069999999999</c:v>
                </c:pt>
                <c:pt idx="12274">
                  <c:v>210.2482</c:v>
                </c:pt>
                <c:pt idx="12275">
                  <c:v>211.4359</c:v>
                </c:pt>
                <c:pt idx="12276">
                  <c:v>212.626</c:v>
                </c:pt>
                <c:pt idx="12277">
                  <c:v>213.81450000000001</c:v>
                </c:pt>
                <c:pt idx="12278">
                  <c:v>215.0093</c:v>
                </c:pt>
                <c:pt idx="12279">
                  <c:v>216.21270000000001</c:v>
                </c:pt>
                <c:pt idx="12280">
                  <c:v>217.42359999999999</c:v>
                </c:pt>
                <c:pt idx="12281">
                  <c:v>218.6371</c:v>
                </c:pt>
                <c:pt idx="12282">
                  <c:v>219.85239999999999</c:v>
                </c:pt>
                <c:pt idx="12283">
                  <c:v>221.07</c:v>
                </c:pt>
                <c:pt idx="12284">
                  <c:v>222.28389999999999</c:v>
                </c:pt>
                <c:pt idx="12285">
                  <c:v>223.5128</c:v>
                </c:pt>
                <c:pt idx="12286">
                  <c:v>224.74789999999999</c:v>
                </c:pt>
                <c:pt idx="12287">
                  <c:v>225.98099999999999</c:v>
                </c:pt>
                <c:pt idx="12288">
                  <c:v>227.22319999999999</c:v>
                </c:pt>
                <c:pt idx="12289">
                  <c:v>228.477</c:v>
                </c:pt>
                <c:pt idx="12290">
                  <c:v>229.7312</c:v>
                </c:pt>
                <c:pt idx="12291">
                  <c:v>230.9828</c:v>
                </c:pt>
                <c:pt idx="12292">
                  <c:v>232.24780000000001</c:v>
                </c:pt>
                <c:pt idx="12293">
                  <c:v>233.51900000000001</c:v>
                </c:pt>
                <c:pt idx="12294">
                  <c:v>234.78200000000001</c:v>
                </c:pt>
                <c:pt idx="12295">
                  <c:v>236.0609</c:v>
                </c:pt>
                <c:pt idx="12296">
                  <c:v>237.3426</c:v>
                </c:pt>
                <c:pt idx="12297">
                  <c:v>238.62219999999999</c:v>
                </c:pt>
                <c:pt idx="12298">
                  <c:v>239.90979999999999</c:v>
                </c:pt>
                <c:pt idx="12299">
                  <c:v>241.20689999999999</c:v>
                </c:pt>
                <c:pt idx="12300">
                  <c:v>242.50720000000001</c:v>
                </c:pt>
                <c:pt idx="12301">
                  <c:v>243.80590000000001</c:v>
                </c:pt>
                <c:pt idx="12302">
                  <c:v>245.10890000000001</c:v>
                </c:pt>
                <c:pt idx="12303">
                  <c:v>246.4188</c:v>
                </c:pt>
                <c:pt idx="12304">
                  <c:v>247.73390000000001</c:v>
                </c:pt>
                <c:pt idx="12305">
                  <c:v>249.0522</c:v>
                </c:pt>
                <c:pt idx="12306">
                  <c:v>250.37530000000001</c:v>
                </c:pt>
                <c:pt idx="12307">
                  <c:v>251.70179999999999</c:v>
                </c:pt>
                <c:pt idx="12308">
                  <c:v>253.03110000000001</c:v>
                </c:pt>
                <c:pt idx="12309">
                  <c:v>254.36019999999999</c:v>
                </c:pt>
                <c:pt idx="12310">
                  <c:v>255.68510000000001</c:v>
                </c:pt>
                <c:pt idx="12311">
                  <c:v>256.91750000000002</c:v>
                </c:pt>
                <c:pt idx="12312">
                  <c:v>258.0976</c:v>
                </c:pt>
                <c:pt idx="12313">
                  <c:v>259.36610000000002</c:v>
                </c:pt>
                <c:pt idx="12314">
                  <c:v>260.70690000000002</c:v>
                </c:pt>
                <c:pt idx="12315">
                  <c:v>262.06</c:v>
                </c:pt>
                <c:pt idx="12316">
                  <c:v>263.41750000000002</c:v>
                </c:pt>
                <c:pt idx="12317">
                  <c:v>264.78160000000003</c:v>
                </c:pt>
                <c:pt idx="12318">
                  <c:v>266.14699999999999</c:v>
                </c:pt>
                <c:pt idx="12319">
                  <c:v>267.51929999999999</c:v>
                </c:pt>
                <c:pt idx="12320">
                  <c:v>268.88929999999999</c:v>
                </c:pt>
                <c:pt idx="12321">
                  <c:v>270.26530000000002</c:v>
                </c:pt>
                <c:pt idx="12322">
                  <c:v>271.64749999999998</c:v>
                </c:pt>
                <c:pt idx="12323">
                  <c:v>273.02789999999999</c:v>
                </c:pt>
                <c:pt idx="12324">
                  <c:v>274.41050000000001</c:v>
                </c:pt>
                <c:pt idx="12325">
                  <c:v>275.80669999999998</c:v>
                </c:pt>
                <c:pt idx="12326">
                  <c:v>277.19279999999998</c:v>
                </c:pt>
                <c:pt idx="12327">
                  <c:v>278.59350000000001</c:v>
                </c:pt>
                <c:pt idx="12328">
                  <c:v>279.99110000000002</c:v>
                </c:pt>
                <c:pt idx="12329">
                  <c:v>281.3965</c:v>
                </c:pt>
                <c:pt idx="12330">
                  <c:v>282.7971</c:v>
                </c:pt>
                <c:pt idx="12331">
                  <c:v>284.20429999999999</c:v>
                </c:pt>
                <c:pt idx="12332">
                  <c:v>285.62290000000002</c:v>
                </c:pt>
                <c:pt idx="12333">
                  <c:v>287.03230000000002</c:v>
                </c:pt>
                <c:pt idx="12334">
                  <c:v>288.4556</c:v>
                </c:pt>
                <c:pt idx="12335">
                  <c:v>289.87270000000001</c:v>
                </c:pt>
                <c:pt idx="12336">
                  <c:v>291.28530000000001</c:v>
                </c:pt>
                <c:pt idx="12337">
                  <c:v>292.71980000000002</c:v>
                </c:pt>
                <c:pt idx="12338">
                  <c:v>294.15050000000002</c:v>
                </c:pt>
                <c:pt idx="12339">
                  <c:v>295.57709999999997</c:v>
                </c:pt>
                <c:pt idx="12340">
                  <c:v>297.01569999999998</c:v>
                </c:pt>
                <c:pt idx="12341">
                  <c:v>298.45830000000001</c:v>
                </c:pt>
                <c:pt idx="12342">
                  <c:v>299.89490000000001</c:v>
                </c:pt>
                <c:pt idx="12343">
                  <c:v>301.33640000000003</c:v>
                </c:pt>
                <c:pt idx="12344">
                  <c:v>302.77789999999999</c:v>
                </c:pt>
                <c:pt idx="12345">
                  <c:v>304.22550000000001</c:v>
                </c:pt>
                <c:pt idx="12346">
                  <c:v>305.68439999999998</c:v>
                </c:pt>
                <c:pt idx="12347">
                  <c:v>307.13490000000002</c:v>
                </c:pt>
                <c:pt idx="12348">
                  <c:v>308.58530000000002</c:v>
                </c:pt>
                <c:pt idx="12349">
                  <c:v>310.04939999999999</c:v>
                </c:pt>
                <c:pt idx="12350">
                  <c:v>311.4984</c:v>
                </c:pt>
                <c:pt idx="12351">
                  <c:v>312.96140000000003</c:v>
                </c:pt>
                <c:pt idx="12352">
                  <c:v>314.41469999999998</c:v>
                </c:pt>
                <c:pt idx="12353">
                  <c:v>315.88990000000001</c:v>
                </c:pt>
                <c:pt idx="12354">
                  <c:v>317.35160000000002</c:v>
                </c:pt>
                <c:pt idx="12355">
                  <c:v>318.81979999999999</c:v>
                </c:pt>
                <c:pt idx="12356">
                  <c:v>320.29230000000001</c:v>
                </c:pt>
                <c:pt idx="12357">
                  <c:v>321.75940000000003</c:v>
                </c:pt>
                <c:pt idx="12358">
                  <c:v>323.23149999999998</c:v>
                </c:pt>
                <c:pt idx="12359">
                  <c:v>324.71300000000002</c:v>
                </c:pt>
                <c:pt idx="12360">
                  <c:v>326.19220000000001</c:v>
                </c:pt>
                <c:pt idx="12361">
                  <c:v>327.66329999999999</c:v>
                </c:pt>
                <c:pt idx="12362">
                  <c:v>329.15010000000001</c:v>
                </c:pt>
                <c:pt idx="12363">
                  <c:v>330.62700000000001</c:v>
                </c:pt>
                <c:pt idx="12364">
                  <c:v>332.11189999999999</c:v>
                </c:pt>
                <c:pt idx="12365">
                  <c:v>333.59320000000002</c:v>
                </c:pt>
                <c:pt idx="12366">
                  <c:v>335.08600000000001</c:v>
                </c:pt>
                <c:pt idx="12367">
                  <c:v>336.57209999999998</c:v>
                </c:pt>
                <c:pt idx="12368">
                  <c:v>338.05919999999998</c:v>
                </c:pt>
                <c:pt idx="12369">
                  <c:v>339.54509999999999</c:v>
                </c:pt>
                <c:pt idx="12370">
                  <c:v>341.0403</c:v>
                </c:pt>
                <c:pt idx="12371">
                  <c:v>342.53109999999998</c:v>
                </c:pt>
                <c:pt idx="12372">
                  <c:v>344.01459999999997</c:v>
                </c:pt>
                <c:pt idx="12373">
                  <c:v>345.51209999999998</c:v>
                </c:pt>
                <c:pt idx="12374">
                  <c:v>347.00569999999999</c:v>
                </c:pt>
                <c:pt idx="12375">
                  <c:v>348.40730000000002</c:v>
                </c:pt>
                <c:pt idx="12376">
                  <c:v>349.72539999999998</c:v>
                </c:pt>
                <c:pt idx="12377">
                  <c:v>351.11040000000003</c:v>
                </c:pt>
                <c:pt idx="12378">
                  <c:v>352.58139999999997</c:v>
                </c:pt>
                <c:pt idx="12379">
                  <c:v>354.08210000000003</c:v>
                </c:pt>
                <c:pt idx="12380">
                  <c:v>355.57990000000001</c:v>
                </c:pt>
                <c:pt idx="12381">
                  <c:v>357.07990000000001</c:v>
                </c:pt>
                <c:pt idx="12382">
                  <c:v>358.58030000000002</c:v>
                </c:pt>
                <c:pt idx="12383">
                  <c:v>360.07639999999998</c:v>
                </c:pt>
                <c:pt idx="12384">
                  <c:v>361.57659999999998</c:v>
                </c:pt>
                <c:pt idx="12385">
                  <c:v>363.08010000000002</c:v>
                </c:pt>
                <c:pt idx="12386">
                  <c:v>364.58109999999999</c:v>
                </c:pt>
                <c:pt idx="12387">
                  <c:v>366.07569999999998</c:v>
                </c:pt>
                <c:pt idx="12388">
                  <c:v>367.57130000000001</c:v>
                </c:pt>
                <c:pt idx="12389">
                  <c:v>369.07190000000003</c:v>
                </c:pt>
                <c:pt idx="12390">
                  <c:v>370.57409999999999</c:v>
                </c:pt>
                <c:pt idx="12391">
                  <c:v>372.07330000000002</c:v>
                </c:pt>
                <c:pt idx="12392">
                  <c:v>373.56560000000002</c:v>
                </c:pt>
                <c:pt idx="12393">
                  <c:v>375.0634</c:v>
                </c:pt>
                <c:pt idx="12394">
                  <c:v>376.55889999999999</c:v>
                </c:pt>
                <c:pt idx="12395">
                  <c:v>378.05369999999999</c:v>
                </c:pt>
                <c:pt idx="12396">
                  <c:v>379.55040000000002</c:v>
                </c:pt>
                <c:pt idx="12397">
                  <c:v>381.04919999999998</c:v>
                </c:pt>
                <c:pt idx="12398">
                  <c:v>382.5455</c:v>
                </c:pt>
                <c:pt idx="12399">
                  <c:v>384.03859999999997</c:v>
                </c:pt>
                <c:pt idx="12400">
                  <c:v>385.53089999999997</c:v>
                </c:pt>
                <c:pt idx="12401">
                  <c:v>387.02449999999999</c:v>
                </c:pt>
                <c:pt idx="12402">
                  <c:v>388.51609999999999</c:v>
                </c:pt>
                <c:pt idx="12403">
                  <c:v>390.012</c:v>
                </c:pt>
                <c:pt idx="12404">
                  <c:v>391.49979999999999</c:v>
                </c:pt>
                <c:pt idx="12405">
                  <c:v>392.98930000000001</c:v>
                </c:pt>
                <c:pt idx="12406">
                  <c:v>394.47660000000002</c:v>
                </c:pt>
                <c:pt idx="12407">
                  <c:v>395.96230000000003</c:v>
                </c:pt>
                <c:pt idx="12408">
                  <c:v>397.4511</c:v>
                </c:pt>
                <c:pt idx="12409">
                  <c:v>398.92959999999999</c:v>
                </c:pt>
                <c:pt idx="12410">
                  <c:v>400.416</c:v>
                </c:pt>
                <c:pt idx="12411">
                  <c:v>401.89830000000001</c:v>
                </c:pt>
                <c:pt idx="12412">
                  <c:v>403.35770000000002</c:v>
                </c:pt>
                <c:pt idx="12413">
                  <c:v>404.82510000000002</c:v>
                </c:pt>
                <c:pt idx="12414">
                  <c:v>406.2996</c:v>
                </c:pt>
                <c:pt idx="12415">
                  <c:v>407.77620000000002</c:v>
                </c:pt>
                <c:pt idx="12416">
                  <c:v>409.24650000000003</c:v>
                </c:pt>
                <c:pt idx="12417">
                  <c:v>410.71809999999999</c:v>
                </c:pt>
                <c:pt idx="12418">
                  <c:v>412.18150000000003</c:v>
                </c:pt>
                <c:pt idx="12419">
                  <c:v>413.64530000000002</c:v>
                </c:pt>
                <c:pt idx="12420">
                  <c:v>415.10930000000002</c:v>
                </c:pt>
                <c:pt idx="12421">
                  <c:v>416.56459999999998</c:v>
                </c:pt>
                <c:pt idx="12422">
                  <c:v>418.02569999999997</c:v>
                </c:pt>
                <c:pt idx="12423">
                  <c:v>419.4812</c:v>
                </c:pt>
                <c:pt idx="12424">
                  <c:v>420.9359</c:v>
                </c:pt>
                <c:pt idx="12425">
                  <c:v>422.3895</c:v>
                </c:pt>
                <c:pt idx="12426">
                  <c:v>423.83659999999998</c:v>
                </c:pt>
                <c:pt idx="12427">
                  <c:v>425.28230000000002</c:v>
                </c:pt>
                <c:pt idx="12428">
                  <c:v>426.7253</c:v>
                </c:pt>
                <c:pt idx="12429">
                  <c:v>428.16219999999998</c:v>
                </c:pt>
                <c:pt idx="12430">
                  <c:v>429.6</c:v>
                </c:pt>
                <c:pt idx="12431">
                  <c:v>431.03300000000002</c:v>
                </c:pt>
                <c:pt idx="12432">
                  <c:v>432.4624</c:v>
                </c:pt>
                <c:pt idx="12433">
                  <c:v>433.89350000000002</c:v>
                </c:pt>
                <c:pt idx="12434">
                  <c:v>435.31580000000002</c:v>
                </c:pt>
                <c:pt idx="12435">
                  <c:v>436.73790000000002</c:v>
                </c:pt>
                <c:pt idx="12436">
                  <c:v>438.15269999999998</c:v>
                </c:pt>
                <c:pt idx="12437">
                  <c:v>439.56799999999998</c:v>
                </c:pt>
                <c:pt idx="12438">
                  <c:v>440.97879999999998</c:v>
                </c:pt>
                <c:pt idx="12439">
                  <c:v>442.31729999999999</c:v>
                </c:pt>
                <c:pt idx="12440">
                  <c:v>443.57459999999998</c:v>
                </c:pt>
                <c:pt idx="12441">
                  <c:v>444.84960000000001</c:v>
                </c:pt>
                <c:pt idx="12442">
                  <c:v>446.2045</c:v>
                </c:pt>
                <c:pt idx="12443">
                  <c:v>447.59739999999999</c:v>
                </c:pt>
                <c:pt idx="12444">
                  <c:v>448.98700000000002</c:v>
                </c:pt>
                <c:pt idx="12445">
                  <c:v>450.37270000000001</c:v>
                </c:pt>
                <c:pt idx="12446">
                  <c:v>451.75510000000003</c:v>
                </c:pt>
                <c:pt idx="12447">
                  <c:v>453.13459999999998</c:v>
                </c:pt>
                <c:pt idx="12448">
                  <c:v>454.5102</c:v>
                </c:pt>
                <c:pt idx="12449">
                  <c:v>455.87909999999999</c:v>
                </c:pt>
                <c:pt idx="12450">
                  <c:v>457.24610000000001</c:v>
                </c:pt>
                <c:pt idx="12451">
                  <c:v>458.60789999999997</c:v>
                </c:pt>
                <c:pt idx="12452">
                  <c:v>459.96350000000001</c:v>
                </c:pt>
                <c:pt idx="12453">
                  <c:v>461.32220000000001</c:v>
                </c:pt>
                <c:pt idx="12454">
                  <c:v>462.6669</c:v>
                </c:pt>
                <c:pt idx="12455">
                  <c:v>464.00580000000002</c:v>
                </c:pt>
                <c:pt idx="12456">
                  <c:v>465.34750000000003</c:v>
                </c:pt>
                <c:pt idx="12457">
                  <c:v>466.68119999999999</c:v>
                </c:pt>
                <c:pt idx="12458">
                  <c:v>468.00740000000002</c:v>
                </c:pt>
                <c:pt idx="12459">
                  <c:v>469.33030000000002</c:v>
                </c:pt>
                <c:pt idx="12460">
                  <c:v>470.64980000000003</c:v>
                </c:pt>
                <c:pt idx="12461">
                  <c:v>471.96179999999998</c:v>
                </c:pt>
                <c:pt idx="12462">
                  <c:v>473.27289999999999</c:v>
                </c:pt>
                <c:pt idx="12463">
                  <c:v>474.58210000000003</c:v>
                </c:pt>
                <c:pt idx="12464">
                  <c:v>475.88189999999997</c:v>
                </c:pt>
                <c:pt idx="12465">
                  <c:v>477.178</c:v>
                </c:pt>
                <c:pt idx="12466">
                  <c:v>478.46929999999998</c:v>
                </c:pt>
                <c:pt idx="12467">
                  <c:v>479.75229999999999</c:v>
                </c:pt>
                <c:pt idx="12468">
                  <c:v>481.0308</c:v>
                </c:pt>
                <c:pt idx="12469">
                  <c:v>482.30329999999998</c:v>
                </c:pt>
                <c:pt idx="12470">
                  <c:v>483.57220000000001</c:v>
                </c:pt>
                <c:pt idx="12471">
                  <c:v>484.83909999999997</c:v>
                </c:pt>
                <c:pt idx="12472">
                  <c:v>486.09539999999998</c:v>
                </c:pt>
                <c:pt idx="12473">
                  <c:v>487.34660000000002</c:v>
                </c:pt>
                <c:pt idx="12474">
                  <c:v>488.59129999999999</c:v>
                </c:pt>
                <c:pt idx="12475">
                  <c:v>489.82670000000002</c:v>
                </c:pt>
                <c:pt idx="12476">
                  <c:v>491.0609</c:v>
                </c:pt>
                <c:pt idx="12477">
                  <c:v>492.2903</c:v>
                </c:pt>
                <c:pt idx="12478">
                  <c:v>493.50990000000002</c:v>
                </c:pt>
                <c:pt idx="12479">
                  <c:v>494.7217</c:v>
                </c:pt>
                <c:pt idx="12480">
                  <c:v>495.93130000000002</c:v>
                </c:pt>
                <c:pt idx="12481">
                  <c:v>497.13569999999999</c:v>
                </c:pt>
                <c:pt idx="12482">
                  <c:v>498.32889999999998</c:v>
                </c:pt>
                <c:pt idx="12483">
                  <c:v>499.51889999999997</c:v>
                </c:pt>
                <c:pt idx="12484">
                  <c:v>500.70359999999999</c:v>
                </c:pt>
                <c:pt idx="12485">
                  <c:v>501.87860000000001</c:v>
                </c:pt>
                <c:pt idx="12486">
                  <c:v>503.0498</c:v>
                </c:pt>
                <c:pt idx="12487">
                  <c:v>504.21429999999998</c:v>
                </c:pt>
                <c:pt idx="12488">
                  <c:v>505.3698</c:v>
                </c:pt>
                <c:pt idx="12489">
                  <c:v>506.5231</c:v>
                </c:pt>
                <c:pt idx="12490">
                  <c:v>507.66669999999999</c:v>
                </c:pt>
                <c:pt idx="12491">
                  <c:v>508.80270000000002</c:v>
                </c:pt>
                <c:pt idx="12492">
                  <c:v>509.93529999999998</c:v>
                </c:pt>
                <c:pt idx="12493">
                  <c:v>511.06130000000002</c:v>
                </c:pt>
                <c:pt idx="12494">
                  <c:v>512.17600000000004</c:v>
                </c:pt>
                <c:pt idx="12495">
                  <c:v>513.28470000000004</c:v>
                </c:pt>
                <c:pt idx="12496">
                  <c:v>514.38840000000005</c:v>
                </c:pt>
                <c:pt idx="12497">
                  <c:v>515.4846</c:v>
                </c:pt>
                <c:pt idx="12498">
                  <c:v>516.57560000000001</c:v>
                </c:pt>
                <c:pt idx="12499">
                  <c:v>517.65570000000002</c:v>
                </c:pt>
                <c:pt idx="12500">
                  <c:v>518.73099999999999</c:v>
                </c:pt>
                <c:pt idx="12501">
                  <c:v>519.79999999999995</c:v>
                </c:pt>
                <c:pt idx="12502">
                  <c:v>520.85760000000005</c:v>
                </c:pt>
                <c:pt idx="12503">
                  <c:v>521.87300000000005</c:v>
                </c:pt>
                <c:pt idx="12504">
                  <c:v>522.82240000000002</c:v>
                </c:pt>
                <c:pt idx="12505">
                  <c:v>523.75369999999998</c:v>
                </c:pt>
                <c:pt idx="12506">
                  <c:v>524.74099999999999</c:v>
                </c:pt>
                <c:pt idx="12507">
                  <c:v>525.76679999999999</c:v>
                </c:pt>
                <c:pt idx="12508">
                  <c:v>526.78309999999999</c:v>
                </c:pt>
                <c:pt idx="12509">
                  <c:v>527.79280000000006</c:v>
                </c:pt>
                <c:pt idx="12510">
                  <c:v>528.79459999999995</c:v>
                </c:pt>
                <c:pt idx="12511">
                  <c:v>529.79039999999998</c:v>
                </c:pt>
                <c:pt idx="12512">
                  <c:v>530.77530000000002</c:v>
                </c:pt>
                <c:pt idx="12513">
                  <c:v>531.75519999999995</c:v>
                </c:pt>
                <c:pt idx="12514">
                  <c:v>532.7269</c:v>
                </c:pt>
                <c:pt idx="12515">
                  <c:v>533.68979999999999</c:v>
                </c:pt>
                <c:pt idx="12516">
                  <c:v>534.64340000000004</c:v>
                </c:pt>
                <c:pt idx="12517">
                  <c:v>535.58759999999995</c:v>
                </c:pt>
                <c:pt idx="12518">
                  <c:v>536.52610000000004</c:v>
                </c:pt>
                <c:pt idx="12519">
                  <c:v>537.45630000000006</c:v>
                </c:pt>
                <c:pt idx="12520">
                  <c:v>538.38149999999996</c:v>
                </c:pt>
                <c:pt idx="12521">
                  <c:v>539.29269999999997</c:v>
                </c:pt>
                <c:pt idx="12522">
                  <c:v>540.19590000000005</c:v>
                </c:pt>
                <c:pt idx="12523">
                  <c:v>541.09199999999998</c:v>
                </c:pt>
                <c:pt idx="12524">
                  <c:v>541.98379999999997</c:v>
                </c:pt>
                <c:pt idx="12525">
                  <c:v>542.86649999999997</c:v>
                </c:pt>
                <c:pt idx="12526">
                  <c:v>543.73760000000004</c:v>
                </c:pt>
                <c:pt idx="12527">
                  <c:v>544.60170000000005</c:v>
                </c:pt>
                <c:pt idx="12528">
                  <c:v>545.45920000000001</c:v>
                </c:pt>
                <c:pt idx="12529">
                  <c:v>546.31010000000003</c:v>
                </c:pt>
                <c:pt idx="12530">
                  <c:v>547.15229999999997</c:v>
                </c:pt>
                <c:pt idx="12531">
                  <c:v>547.9828</c:v>
                </c:pt>
                <c:pt idx="12532">
                  <c:v>548.80600000000004</c:v>
                </c:pt>
                <c:pt idx="12533">
                  <c:v>549.62180000000001</c:v>
                </c:pt>
                <c:pt idx="12534">
                  <c:v>550.42729999999995</c:v>
                </c:pt>
                <c:pt idx="12535">
                  <c:v>551.22559999999999</c:v>
                </c:pt>
                <c:pt idx="12536">
                  <c:v>552.01</c:v>
                </c:pt>
                <c:pt idx="12537">
                  <c:v>552.79160000000002</c:v>
                </c:pt>
                <c:pt idx="12538">
                  <c:v>553.56119999999999</c:v>
                </c:pt>
                <c:pt idx="12539">
                  <c:v>554.32000000000005</c:v>
                </c:pt>
                <c:pt idx="12540">
                  <c:v>555.07309999999995</c:v>
                </c:pt>
                <c:pt idx="12541">
                  <c:v>555.82579999999996</c:v>
                </c:pt>
                <c:pt idx="12542">
                  <c:v>556.56050000000005</c:v>
                </c:pt>
                <c:pt idx="12543">
                  <c:v>557.28989999999999</c:v>
                </c:pt>
                <c:pt idx="12544">
                  <c:v>558.00279999999998</c:v>
                </c:pt>
                <c:pt idx="12545">
                  <c:v>558.71010000000001</c:v>
                </c:pt>
                <c:pt idx="12546">
                  <c:v>559.4058</c:v>
                </c:pt>
                <c:pt idx="12547">
                  <c:v>560.09349999999995</c:v>
                </c:pt>
                <c:pt idx="12548">
                  <c:v>560.77170000000001</c:v>
                </c:pt>
                <c:pt idx="12549">
                  <c:v>561.43910000000005</c:v>
                </c:pt>
                <c:pt idx="12550">
                  <c:v>562.09829999999999</c:v>
                </c:pt>
                <c:pt idx="12551">
                  <c:v>562.74839999999995</c:v>
                </c:pt>
                <c:pt idx="12552">
                  <c:v>563.38990000000001</c:v>
                </c:pt>
                <c:pt idx="12553">
                  <c:v>564.02110000000005</c:v>
                </c:pt>
                <c:pt idx="12554">
                  <c:v>564.64239999999995</c:v>
                </c:pt>
                <c:pt idx="12555">
                  <c:v>565.25250000000005</c:v>
                </c:pt>
                <c:pt idx="12556">
                  <c:v>565.85630000000003</c:v>
                </c:pt>
                <c:pt idx="12557">
                  <c:v>566.44929999999999</c:v>
                </c:pt>
                <c:pt idx="12558">
                  <c:v>567.03110000000004</c:v>
                </c:pt>
                <c:pt idx="12559">
                  <c:v>567.60640000000001</c:v>
                </c:pt>
                <c:pt idx="12560">
                  <c:v>568.16869999999994</c:v>
                </c:pt>
                <c:pt idx="12561">
                  <c:v>568.72159999999997</c:v>
                </c:pt>
                <c:pt idx="12562">
                  <c:v>569.26610000000005</c:v>
                </c:pt>
                <c:pt idx="12563">
                  <c:v>569.80110000000002</c:v>
                </c:pt>
                <c:pt idx="12564">
                  <c:v>570.32560000000001</c:v>
                </c:pt>
                <c:pt idx="12565">
                  <c:v>570.84019999999998</c:v>
                </c:pt>
                <c:pt idx="12566">
                  <c:v>571.34559999999999</c:v>
                </c:pt>
                <c:pt idx="12567">
                  <c:v>571.83040000000005</c:v>
                </c:pt>
                <c:pt idx="12568">
                  <c:v>572.27719999999999</c:v>
                </c:pt>
                <c:pt idx="12569">
                  <c:v>572.69920000000002</c:v>
                </c:pt>
                <c:pt idx="12570">
                  <c:v>573.13879999999995</c:v>
                </c:pt>
                <c:pt idx="12571">
                  <c:v>573.59640000000002</c:v>
                </c:pt>
                <c:pt idx="12572">
                  <c:v>574.04489999999998</c:v>
                </c:pt>
                <c:pt idx="12573">
                  <c:v>574.48509999999999</c:v>
                </c:pt>
                <c:pt idx="12574">
                  <c:v>574.91089999999997</c:v>
                </c:pt>
                <c:pt idx="12575">
                  <c:v>575.32989999999995</c:v>
                </c:pt>
                <c:pt idx="12576">
                  <c:v>575.73829999999998</c:v>
                </c:pt>
                <c:pt idx="12577">
                  <c:v>576.13810000000001</c:v>
                </c:pt>
                <c:pt idx="12578">
                  <c:v>576.52760000000001</c:v>
                </c:pt>
                <c:pt idx="12579">
                  <c:v>576.90599999999995</c:v>
                </c:pt>
                <c:pt idx="12580">
                  <c:v>577.27239999999995</c:v>
                </c:pt>
                <c:pt idx="12581">
                  <c:v>577.62900000000002</c:v>
                </c:pt>
                <c:pt idx="12582">
                  <c:v>577.98</c:v>
                </c:pt>
                <c:pt idx="12583">
                  <c:v>578.31790000000001</c:v>
                </c:pt>
                <c:pt idx="12584">
                  <c:v>578.64559999999994</c:v>
                </c:pt>
                <c:pt idx="12585">
                  <c:v>578.96320000000003</c:v>
                </c:pt>
                <c:pt idx="12586">
                  <c:v>579.27</c:v>
                </c:pt>
                <c:pt idx="12587">
                  <c:v>579.56629999999996</c:v>
                </c:pt>
                <c:pt idx="12588">
                  <c:v>579.85619999999994</c:v>
                </c:pt>
                <c:pt idx="12589">
                  <c:v>580.13720000000001</c:v>
                </c:pt>
                <c:pt idx="12590">
                  <c:v>580.40830000000005</c:v>
                </c:pt>
                <c:pt idx="12591">
                  <c:v>580.66800000000001</c:v>
                </c:pt>
                <c:pt idx="12592">
                  <c:v>580.91690000000006</c:v>
                </c:pt>
                <c:pt idx="12593">
                  <c:v>581.15449999999998</c:v>
                </c:pt>
                <c:pt idx="12594">
                  <c:v>581.38390000000004</c:v>
                </c:pt>
                <c:pt idx="12595">
                  <c:v>581.6028</c:v>
                </c:pt>
                <c:pt idx="12596">
                  <c:v>581.80909999999994</c:v>
                </c:pt>
                <c:pt idx="12597">
                  <c:v>582.00739999999996</c:v>
                </c:pt>
                <c:pt idx="12598">
                  <c:v>582.19449999999995</c:v>
                </c:pt>
                <c:pt idx="12599">
                  <c:v>582.37379999999996</c:v>
                </c:pt>
                <c:pt idx="12600">
                  <c:v>582.54259999999999</c:v>
                </c:pt>
                <c:pt idx="12601">
                  <c:v>582.69709999999998</c:v>
                </c:pt>
                <c:pt idx="12602">
                  <c:v>582.84339999999997</c:v>
                </c:pt>
                <c:pt idx="12603">
                  <c:v>582.98109999999997</c:v>
                </c:pt>
                <c:pt idx="12604">
                  <c:v>583.10739999999998</c:v>
                </c:pt>
                <c:pt idx="12605">
                  <c:v>583.22429999999997</c:v>
                </c:pt>
                <c:pt idx="12606">
                  <c:v>583.33219999999994</c:v>
                </c:pt>
                <c:pt idx="12607">
                  <c:v>583.42880000000002</c:v>
                </c:pt>
                <c:pt idx="12608">
                  <c:v>583.51419999999996</c:v>
                </c:pt>
                <c:pt idx="12609">
                  <c:v>583.59</c:v>
                </c:pt>
                <c:pt idx="12610">
                  <c:v>583.65710000000001</c:v>
                </c:pt>
                <c:pt idx="12611">
                  <c:v>583.71519999999998</c:v>
                </c:pt>
                <c:pt idx="12612">
                  <c:v>583.76149999999996</c:v>
                </c:pt>
                <c:pt idx="12613">
                  <c:v>583.79819999999995</c:v>
                </c:pt>
                <c:pt idx="12614">
                  <c:v>583.82460000000003</c:v>
                </c:pt>
                <c:pt idx="12615">
                  <c:v>583.84140000000002</c:v>
                </c:pt>
                <c:pt idx="12616">
                  <c:v>583.84680000000003</c:v>
                </c:pt>
                <c:pt idx="12617">
                  <c:v>583.84249999999997</c:v>
                </c:pt>
                <c:pt idx="12618">
                  <c:v>583.82889999999998</c:v>
                </c:pt>
                <c:pt idx="12619">
                  <c:v>583.80730000000005</c:v>
                </c:pt>
                <c:pt idx="12620">
                  <c:v>583.7749</c:v>
                </c:pt>
                <c:pt idx="12621">
                  <c:v>583.73239999999998</c:v>
                </c:pt>
                <c:pt idx="12622">
                  <c:v>583.67960000000005</c:v>
                </c:pt>
                <c:pt idx="12623">
                  <c:v>583.61490000000003</c:v>
                </c:pt>
                <c:pt idx="12624">
                  <c:v>583.54219999999998</c:v>
                </c:pt>
                <c:pt idx="12625">
                  <c:v>583.45929999999998</c:v>
                </c:pt>
                <c:pt idx="12626">
                  <c:v>583.36580000000004</c:v>
                </c:pt>
                <c:pt idx="12627">
                  <c:v>583.26199999999994</c:v>
                </c:pt>
                <c:pt idx="12628">
                  <c:v>583.14869999999996</c:v>
                </c:pt>
                <c:pt idx="12629">
                  <c:v>583.02639999999997</c:v>
                </c:pt>
                <c:pt idx="12630">
                  <c:v>582.89260000000002</c:v>
                </c:pt>
                <c:pt idx="12631">
                  <c:v>582.7518</c:v>
                </c:pt>
                <c:pt idx="12632">
                  <c:v>582.60829999999999</c:v>
                </c:pt>
                <c:pt idx="12633">
                  <c:v>582.46630000000005</c:v>
                </c:pt>
                <c:pt idx="12634">
                  <c:v>582.30899999999997</c:v>
                </c:pt>
                <c:pt idx="12635">
                  <c:v>582.13279999999997</c:v>
                </c:pt>
                <c:pt idx="12636">
                  <c:v>581.94669999999996</c:v>
                </c:pt>
                <c:pt idx="12637">
                  <c:v>581.74990000000003</c:v>
                </c:pt>
                <c:pt idx="12638">
                  <c:v>581.54430000000002</c:v>
                </c:pt>
                <c:pt idx="12639">
                  <c:v>581.32659999999998</c:v>
                </c:pt>
                <c:pt idx="12640">
                  <c:v>581.09839999999997</c:v>
                </c:pt>
                <c:pt idx="12641">
                  <c:v>580.86019999999996</c:v>
                </c:pt>
                <c:pt idx="12642">
                  <c:v>580.61410000000001</c:v>
                </c:pt>
                <c:pt idx="12643">
                  <c:v>580.36009999999999</c:v>
                </c:pt>
                <c:pt idx="12644">
                  <c:v>580.09609999999998</c:v>
                </c:pt>
                <c:pt idx="12645">
                  <c:v>579.82230000000004</c:v>
                </c:pt>
                <c:pt idx="12646">
                  <c:v>579.54010000000005</c:v>
                </c:pt>
                <c:pt idx="12647">
                  <c:v>579.24710000000005</c:v>
                </c:pt>
                <c:pt idx="12648">
                  <c:v>578.9461</c:v>
                </c:pt>
                <c:pt idx="12649">
                  <c:v>578.6354</c:v>
                </c:pt>
                <c:pt idx="12650">
                  <c:v>578.31460000000004</c:v>
                </c:pt>
                <c:pt idx="12651">
                  <c:v>577.98599999999999</c:v>
                </c:pt>
                <c:pt idx="12652">
                  <c:v>577.64819999999997</c:v>
                </c:pt>
                <c:pt idx="12653">
                  <c:v>577.30259999999998</c:v>
                </c:pt>
                <c:pt idx="12654">
                  <c:v>576.94529999999997</c:v>
                </c:pt>
                <c:pt idx="12655">
                  <c:v>576.58100000000002</c:v>
                </c:pt>
                <c:pt idx="12656">
                  <c:v>576.20590000000004</c:v>
                </c:pt>
                <c:pt idx="12657">
                  <c:v>575.82460000000003</c:v>
                </c:pt>
                <c:pt idx="12658">
                  <c:v>575.43510000000003</c:v>
                </c:pt>
                <c:pt idx="12659">
                  <c:v>575.03520000000003</c:v>
                </c:pt>
                <c:pt idx="12660">
                  <c:v>574.62509999999997</c:v>
                </c:pt>
                <c:pt idx="12661">
                  <c:v>574.20330000000001</c:v>
                </c:pt>
                <c:pt idx="12662">
                  <c:v>573.77509999999995</c:v>
                </c:pt>
                <c:pt idx="12663">
                  <c:v>573.33900000000006</c:v>
                </c:pt>
                <c:pt idx="12664">
                  <c:v>572.89319999999998</c:v>
                </c:pt>
                <c:pt idx="12665">
                  <c:v>572.4357</c:v>
                </c:pt>
                <c:pt idx="12666">
                  <c:v>571.97519999999997</c:v>
                </c:pt>
                <c:pt idx="12667">
                  <c:v>571.50369999999998</c:v>
                </c:pt>
                <c:pt idx="12668">
                  <c:v>571.02120000000002</c:v>
                </c:pt>
                <c:pt idx="12669">
                  <c:v>570.53909999999996</c:v>
                </c:pt>
                <c:pt idx="12670">
                  <c:v>570.04010000000005</c:v>
                </c:pt>
                <c:pt idx="12671">
                  <c:v>569.53920000000005</c:v>
                </c:pt>
                <c:pt idx="12672">
                  <c:v>569.024</c:v>
                </c:pt>
                <c:pt idx="12673">
                  <c:v>568.50800000000004</c:v>
                </c:pt>
                <c:pt idx="12674">
                  <c:v>567.97540000000004</c:v>
                </c:pt>
                <c:pt idx="12675">
                  <c:v>567.44269999999995</c:v>
                </c:pt>
                <c:pt idx="12676">
                  <c:v>566.89679999999998</c:v>
                </c:pt>
                <c:pt idx="12677">
                  <c:v>566.35170000000005</c:v>
                </c:pt>
                <c:pt idx="12678">
                  <c:v>565.78750000000002</c:v>
                </c:pt>
                <c:pt idx="12679">
                  <c:v>565.21199999999999</c:v>
                </c:pt>
                <c:pt idx="12680">
                  <c:v>564.63400000000001</c:v>
                </c:pt>
                <c:pt idx="12681">
                  <c:v>564.04759999999999</c:v>
                </c:pt>
                <c:pt idx="12682">
                  <c:v>563.45010000000002</c:v>
                </c:pt>
                <c:pt idx="12683">
                  <c:v>562.84469999999999</c:v>
                </c:pt>
                <c:pt idx="12684">
                  <c:v>562.23249999999996</c:v>
                </c:pt>
                <c:pt idx="12685">
                  <c:v>561.61170000000004</c:v>
                </c:pt>
                <c:pt idx="12686">
                  <c:v>560.9837</c:v>
                </c:pt>
                <c:pt idx="12687">
                  <c:v>560.34590000000003</c:v>
                </c:pt>
                <c:pt idx="12688">
                  <c:v>559.70500000000004</c:v>
                </c:pt>
                <c:pt idx="12689">
                  <c:v>559.05430000000001</c:v>
                </c:pt>
                <c:pt idx="12690">
                  <c:v>558.39269999999999</c:v>
                </c:pt>
                <c:pt idx="12691">
                  <c:v>557.72990000000004</c:v>
                </c:pt>
                <c:pt idx="12692">
                  <c:v>557.05399999999997</c:v>
                </c:pt>
                <c:pt idx="12693">
                  <c:v>556.37220000000002</c:v>
                </c:pt>
                <c:pt idx="12694">
                  <c:v>555.68550000000005</c:v>
                </c:pt>
                <c:pt idx="12695">
                  <c:v>554.98889999999994</c:v>
                </c:pt>
                <c:pt idx="12696">
                  <c:v>554.32380000000001</c:v>
                </c:pt>
                <c:pt idx="12697">
                  <c:v>553.69539999999995</c:v>
                </c:pt>
                <c:pt idx="12698">
                  <c:v>553.03689999999995</c:v>
                </c:pt>
                <c:pt idx="12699">
                  <c:v>552.3306</c:v>
                </c:pt>
                <c:pt idx="12700">
                  <c:v>551.60170000000005</c:v>
                </c:pt>
                <c:pt idx="12701">
                  <c:v>550.8646</c:v>
                </c:pt>
                <c:pt idx="12702">
                  <c:v>550.12059999999997</c:v>
                </c:pt>
                <c:pt idx="12703">
                  <c:v>549.37</c:v>
                </c:pt>
                <c:pt idx="12704">
                  <c:v>548.61069999999995</c:v>
                </c:pt>
                <c:pt idx="12705">
                  <c:v>547.84270000000004</c:v>
                </c:pt>
                <c:pt idx="12706">
                  <c:v>547.0729</c:v>
                </c:pt>
                <c:pt idx="12707">
                  <c:v>546.29340000000002</c:v>
                </c:pt>
                <c:pt idx="12708">
                  <c:v>545.50570000000005</c:v>
                </c:pt>
                <c:pt idx="12709">
                  <c:v>544.71249999999998</c:v>
                </c:pt>
                <c:pt idx="12710">
                  <c:v>543.91359999999997</c:v>
                </c:pt>
                <c:pt idx="12711">
                  <c:v>543.10569999999996</c:v>
                </c:pt>
                <c:pt idx="12712">
                  <c:v>542.29420000000005</c:v>
                </c:pt>
                <c:pt idx="12713">
                  <c:v>541.47670000000005</c:v>
                </c:pt>
                <c:pt idx="12714">
                  <c:v>540.65189999999996</c:v>
                </c:pt>
                <c:pt idx="12715">
                  <c:v>539.82140000000004</c:v>
                </c:pt>
                <c:pt idx="12716">
                  <c:v>538.98720000000003</c:v>
                </c:pt>
                <c:pt idx="12717">
                  <c:v>538.14869999999996</c:v>
                </c:pt>
                <c:pt idx="12718">
                  <c:v>537.29780000000005</c:v>
                </c:pt>
                <c:pt idx="12719">
                  <c:v>536.44410000000005</c:v>
                </c:pt>
                <c:pt idx="12720">
                  <c:v>535.58510000000001</c:v>
                </c:pt>
                <c:pt idx="12721">
                  <c:v>534.71939999999995</c:v>
                </c:pt>
                <c:pt idx="12722">
                  <c:v>533.84339999999997</c:v>
                </c:pt>
                <c:pt idx="12723">
                  <c:v>532.96469999999999</c:v>
                </c:pt>
                <c:pt idx="12724">
                  <c:v>532.08230000000003</c:v>
                </c:pt>
                <c:pt idx="12725">
                  <c:v>531.19529999999997</c:v>
                </c:pt>
                <c:pt idx="12726">
                  <c:v>530.29579999999999</c:v>
                </c:pt>
                <c:pt idx="12727">
                  <c:v>529.39329999999995</c:v>
                </c:pt>
                <c:pt idx="12728">
                  <c:v>528.48659999999995</c:v>
                </c:pt>
                <c:pt idx="12729">
                  <c:v>527.57489999999996</c:v>
                </c:pt>
                <c:pt idx="12730">
                  <c:v>526.65560000000005</c:v>
                </c:pt>
                <c:pt idx="12731">
                  <c:v>525.73159999999996</c:v>
                </c:pt>
                <c:pt idx="12732">
                  <c:v>524.80290000000002</c:v>
                </c:pt>
                <c:pt idx="12733">
                  <c:v>523.86559999999997</c:v>
                </c:pt>
                <c:pt idx="12734">
                  <c:v>522.92129999999997</c:v>
                </c:pt>
                <c:pt idx="12735">
                  <c:v>521.98689999999999</c:v>
                </c:pt>
                <c:pt idx="12736">
                  <c:v>521.03830000000005</c:v>
                </c:pt>
                <c:pt idx="12737">
                  <c:v>520.07680000000005</c:v>
                </c:pt>
                <c:pt idx="12738">
                  <c:v>519.11689999999999</c:v>
                </c:pt>
                <c:pt idx="12739">
                  <c:v>518.15160000000003</c:v>
                </c:pt>
                <c:pt idx="12740">
                  <c:v>517.17600000000004</c:v>
                </c:pt>
                <c:pt idx="12741">
                  <c:v>516.20529999999997</c:v>
                </c:pt>
                <c:pt idx="12742">
                  <c:v>515.22810000000004</c:v>
                </c:pt>
                <c:pt idx="12743">
                  <c:v>514.23940000000005</c:v>
                </c:pt>
                <c:pt idx="12744">
                  <c:v>513.25239999999997</c:v>
                </c:pt>
                <c:pt idx="12745">
                  <c:v>512.26009999999997</c:v>
                </c:pt>
                <c:pt idx="12746">
                  <c:v>511.25779999999997</c:v>
                </c:pt>
                <c:pt idx="12747">
                  <c:v>510.25749999999999</c:v>
                </c:pt>
                <c:pt idx="12748">
                  <c:v>509.24790000000002</c:v>
                </c:pt>
                <c:pt idx="12749">
                  <c:v>508.23779999999999</c:v>
                </c:pt>
                <c:pt idx="12750">
                  <c:v>507.22379999999998</c:v>
                </c:pt>
                <c:pt idx="12751">
                  <c:v>506.20549999999997</c:v>
                </c:pt>
                <c:pt idx="12752">
                  <c:v>505.18189999999998</c:v>
                </c:pt>
                <c:pt idx="12753">
                  <c:v>504.15129999999999</c:v>
                </c:pt>
                <c:pt idx="12754">
                  <c:v>503.12180000000001</c:v>
                </c:pt>
                <c:pt idx="12755">
                  <c:v>502.08609999999999</c:v>
                </c:pt>
                <c:pt idx="12756">
                  <c:v>501.04919999999998</c:v>
                </c:pt>
                <c:pt idx="12757">
                  <c:v>500.00580000000002</c:v>
                </c:pt>
                <c:pt idx="12758">
                  <c:v>498.95729999999998</c:v>
                </c:pt>
                <c:pt idx="12759">
                  <c:v>497.90190000000001</c:v>
                </c:pt>
                <c:pt idx="12760">
                  <c:v>496.89080000000001</c:v>
                </c:pt>
                <c:pt idx="12761">
                  <c:v>495.94760000000002</c:v>
                </c:pt>
                <c:pt idx="12762">
                  <c:v>494.98759999999999</c:v>
                </c:pt>
                <c:pt idx="12763">
                  <c:v>493.9599</c:v>
                </c:pt>
                <c:pt idx="12764">
                  <c:v>492.8929</c:v>
                </c:pt>
                <c:pt idx="12765">
                  <c:v>491.82220000000001</c:v>
                </c:pt>
                <c:pt idx="12766">
                  <c:v>490.74360000000001</c:v>
                </c:pt>
                <c:pt idx="12767">
                  <c:v>489.66219999999998</c:v>
                </c:pt>
                <c:pt idx="12768">
                  <c:v>488.58170000000001</c:v>
                </c:pt>
                <c:pt idx="12769">
                  <c:v>487.49630000000002</c:v>
                </c:pt>
                <c:pt idx="12770">
                  <c:v>486.40710000000001</c:v>
                </c:pt>
                <c:pt idx="12771">
                  <c:v>485.31599999999997</c:v>
                </c:pt>
                <c:pt idx="12772">
                  <c:v>484.2242</c:v>
                </c:pt>
                <c:pt idx="12773">
                  <c:v>483.13080000000002</c:v>
                </c:pt>
                <c:pt idx="12774">
                  <c:v>482.03149999999999</c:v>
                </c:pt>
                <c:pt idx="12775">
                  <c:v>480.9264</c:v>
                </c:pt>
                <c:pt idx="12776">
                  <c:v>479.8211</c:v>
                </c:pt>
                <c:pt idx="12777">
                  <c:v>478.71620000000001</c:v>
                </c:pt>
                <c:pt idx="12778">
                  <c:v>477.60590000000002</c:v>
                </c:pt>
                <c:pt idx="12779">
                  <c:v>476.49590000000001</c:v>
                </c:pt>
                <c:pt idx="12780">
                  <c:v>475.38200000000001</c:v>
                </c:pt>
                <c:pt idx="12781">
                  <c:v>474.26479999999998</c:v>
                </c:pt>
                <c:pt idx="12782">
                  <c:v>473.14940000000001</c:v>
                </c:pt>
                <c:pt idx="12783">
                  <c:v>472.02749999999997</c:v>
                </c:pt>
                <c:pt idx="12784">
                  <c:v>470.90050000000002</c:v>
                </c:pt>
                <c:pt idx="12785">
                  <c:v>469.77530000000002</c:v>
                </c:pt>
                <c:pt idx="12786">
                  <c:v>468.64760000000001</c:v>
                </c:pt>
                <c:pt idx="12787">
                  <c:v>467.5154</c:v>
                </c:pt>
                <c:pt idx="12788">
                  <c:v>466.38400000000001</c:v>
                </c:pt>
                <c:pt idx="12789">
                  <c:v>465.25170000000003</c:v>
                </c:pt>
                <c:pt idx="12790">
                  <c:v>464.11700000000002</c:v>
                </c:pt>
                <c:pt idx="12791">
                  <c:v>462.97500000000002</c:v>
                </c:pt>
                <c:pt idx="12792">
                  <c:v>461.8338</c:v>
                </c:pt>
                <c:pt idx="12793">
                  <c:v>460.69130000000001</c:v>
                </c:pt>
                <c:pt idx="12794">
                  <c:v>459.54509999999999</c:v>
                </c:pt>
                <c:pt idx="12795">
                  <c:v>458.399</c:v>
                </c:pt>
                <c:pt idx="12796">
                  <c:v>457.25220000000002</c:v>
                </c:pt>
                <c:pt idx="12797">
                  <c:v>456.09429999999998</c:v>
                </c:pt>
                <c:pt idx="12798">
                  <c:v>454.93079999999998</c:v>
                </c:pt>
                <c:pt idx="12799">
                  <c:v>453.76400000000001</c:v>
                </c:pt>
                <c:pt idx="12800">
                  <c:v>452.60509999999999</c:v>
                </c:pt>
                <c:pt idx="12801">
                  <c:v>451.43770000000001</c:v>
                </c:pt>
                <c:pt idx="12802">
                  <c:v>450.27390000000003</c:v>
                </c:pt>
                <c:pt idx="12803">
                  <c:v>449.11649999999997</c:v>
                </c:pt>
                <c:pt idx="12804">
                  <c:v>447.95580000000001</c:v>
                </c:pt>
                <c:pt idx="12805">
                  <c:v>446.79500000000002</c:v>
                </c:pt>
                <c:pt idx="12806">
                  <c:v>445.6318</c:v>
                </c:pt>
                <c:pt idx="12807">
                  <c:v>444.46480000000003</c:v>
                </c:pt>
                <c:pt idx="12808">
                  <c:v>443.29790000000003</c:v>
                </c:pt>
                <c:pt idx="12809">
                  <c:v>442.13189999999997</c:v>
                </c:pt>
                <c:pt idx="12810">
                  <c:v>440.96629999999999</c:v>
                </c:pt>
                <c:pt idx="12811">
                  <c:v>439.8</c:v>
                </c:pt>
                <c:pt idx="12812">
                  <c:v>438.62799999999999</c:v>
                </c:pt>
                <c:pt idx="12813">
                  <c:v>437.45460000000003</c:v>
                </c:pt>
                <c:pt idx="12814">
                  <c:v>436.2842</c:v>
                </c:pt>
                <c:pt idx="12815">
                  <c:v>435.11099999999999</c:v>
                </c:pt>
                <c:pt idx="12816">
                  <c:v>433.94</c:v>
                </c:pt>
                <c:pt idx="12817">
                  <c:v>432.767</c:v>
                </c:pt>
                <c:pt idx="12818">
                  <c:v>431.59399999999999</c:v>
                </c:pt>
                <c:pt idx="12819">
                  <c:v>430.41910000000001</c:v>
                </c:pt>
                <c:pt idx="12820">
                  <c:v>429.24599999999998</c:v>
                </c:pt>
                <c:pt idx="12821">
                  <c:v>428.07049999999998</c:v>
                </c:pt>
                <c:pt idx="12822">
                  <c:v>426.89299999999997</c:v>
                </c:pt>
                <c:pt idx="12823">
                  <c:v>425.71429999999998</c:v>
                </c:pt>
                <c:pt idx="12824">
                  <c:v>424.57100000000003</c:v>
                </c:pt>
                <c:pt idx="12825">
                  <c:v>423.49950000000001</c:v>
                </c:pt>
                <c:pt idx="12826">
                  <c:v>422.44330000000002</c:v>
                </c:pt>
                <c:pt idx="12827">
                  <c:v>421.32839999999999</c:v>
                </c:pt>
                <c:pt idx="12828">
                  <c:v>420.15359999999998</c:v>
                </c:pt>
                <c:pt idx="12829">
                  <c:v>418.97469999999998</c:v>
                </c:pt>
                <c:pt idx="12830">
                  <c:v>417.79410000000001</c:v>
                </c:pt>
                <c:pt idx="12831">
                  <c:v>416.61160000000001</c:v>
                </c:pt>
                <c:pt idx="12832">
                  <c:v>415.43239999999997</c:v>
                </c:pt>
                <c:pt idx="12833">
                  <c:v>414.25209999999998</c:v>
                </c:pt>
                <c:pt idx="12834">
                  <c:v>413.07389999999998</c:v>
                </c:pt>
                <c:pt idx="12835">
                  <c:v>411.8954</c:v>
                </c:pt>
                <c:pt idx="12836">
                  <c:v>410.7115</c:v>
                </c:pt>
                <c:pt idx="12837">
                  <c:v>409.52850000000001</c:v>
                </c:pt>
                <c:pt idx="12838">
                  <c:v>408.34969999999998</c:v>
                </c:pt>
                <c:pt idx="12839">
                  <c:v>407.1694</c:v>
                </c:pt>
                <c:pt idx="12840">
                  <c:v>405.98809999999997</c:v>
                </c:pt>
                <c:pt idx="12841">
                  <c:v>404.80829999999997</c:v>
                </c:pt>
                <c:pt idx="12842">
                  <c:v>403.63130000000001</c:v>
                </c:pt>
                <c:pt idx="12843">
                  <c:v>402.45960000000002</c:v>
                </c:pt>
                <c:pt idx="12844">
                  <c:v>401.28059999999999</c:v>
                </c:pt>
                <c:pt idx="12845">
                  <c:v>400.09679999999997</c:v>
                </c:pt>
                <c:pt idx="12846">
                  <c:v>398.91919999999999</c:v>
                </c:pt>
                <c:pt idx="12847">
                  <c:v>397.74040000000002</c:v>
                </c:pt>
                <c:pt idx="12848">
                  <c:v>396.56319999999999</c:v>
                </c:pt>
                <c:pt idx="12849">
                  <c:v>395.3922</c:v>
                </c:pt>
                <c:pt idx="12850">
                  <c:v>394.2174</c:v>
                </c:pt>
                <c:pt idx="12851">
                  <c:v>393.0367</c:v>
                </c:pt>
                <c:pt idx="12852">
                  <c:v>391.86090000000002</c:v>
                </c:pt>
                <c:pt idx="12853">
                  <c:v>390.68880000000001</c:v>
                </c:pt>
                <c:pt idx="12854">
                  <c:v>389.51519999999999</c:v>
                </c:pt>
                <c:pt idx="12855">
                  <c:v>388.3415</c:v>
                </c:pt>
                <c:pt idx="12856">
                  <c:v>387.17340000000002</c:v>
                </c:pt>
                <c:pt idx="12857">
                  <c:v>385.99849999999998</c:v>
                </c:pt>
                <c:pt idx="12858">
                  <c:v>384.82409999999999</c:v>
                </c:pt>
                <c:pt idx="12859">
                  <c:v>383.6549</c:v>
                </c:pt>
                <c:pt idx="12860">
                  <c:v>382.49059999999997</c:v>
                </c:pt>
                <c:pt idx="12861">
                  <c:v>381.32479999999998</c:v>
                </c:pt>
                <c:pt idx="12862">
                  <c:v>380.15480000000002</c:v>
                </c:pt>
                <c:pt idx="12863">
                  <c:v>378.9905</c:v>
                </c:pt>
                <c:pt idx="12864">
                  <c:v>377.8245</c:v>
                </c:pt>
                <c:pt idx="12865">
                  <c:v>376.66059999999999</c:v>
                </c:pt>
                <c:pt idx="12866">
                  <c:v>375.4982</c:v>
                </c:pt>
                <c:pt idx="12867">
                  <c:v>374.33530000000002</c:v>
                </c:pt>
                <c:pt idx="12868">
                  <c:v>373.17540000000002</c:v>
                </c:pt>
                <c:pt idx="12869">
                  <c:v>372.0172</c:v>
                </c:pt>
                <c:pt idx="12870">
                  <c:v>370.8596</c:v>
                </c:pt>
                <c:pt idx="12871">
                  <c:v>369.70119999999997</c:v>
                </c:pt>
                <c:pt idx="12872">
                  <c:v>368.54250000000002</c:v>
                </c:pt>
                <c:pt idx="12873">
                  <c:v>367.38740000000001</c:v>
                </c:pt>
                <c:pt idx="12874">
                  <c:v>366.2355</c:v>
                </c:pt>
                <c:pt idx="12875">
                  <c:v>365.08510000000001</c:v>
                </c:pt>
                <c:pt idx="12876">
                  <c:v>363.93430000000001</c:v>
                </c:pt>
                <c:pt idx="12877">
                  <c:v>362.78280000000001</c:v>
                </c:pt>
                <c:pt idx="12878">
                  <c:v>361.63470000000001</c:v>
                </c:pt>
                <c:pt idx="12879">
                  <c:v>360.48610000000002</c:v>
                </c:pt>
                <c:pt idx="12880">
                  <c:v>359.33589999999998</c:v>
                </c:pt>
                <c:pt idx="12881">
                  <c:v>358.19510000000002</c:v>
                </c:pt>
                <c:pt idx="12882">
                  <c:v>357.05689999999998</c:v>
                </c:pt>
                <c:pt idx="12883">
                  <c:v>355.91629999999998</c:v>
                </c:pt>
                <c:pt idx="12884">
                  <c:v>354.77589999999998</c:v>
                </c:pt>
                <c:pt idx="12885">
                  <c:v>353.6379</c:v>
                </c:pt>
                <c:pt idx="12886">
                  <c:v>352.5052</c:v>
                </c:pt>
                <c:pt idx="12887">
                  <c:v>351.37259999999998</c:v>
                </c:pt>
                <c:pt idx="12888">
                  <c:v>350.26100000000002</c:v>
                </c:pt>
                <c:pt idx="12889">
                  <c:v>349.21589999999998</c:v>
                </c:pt>
                <c:pt idx="12890">
                  <c:v>348.21350000000001</c:v>
                </c:pt>
                <c:pt idx="12891">
                  <c:v>347.1635</c:v>
                </c:pt>
                <c:pt idx="12892">
                  <c:v>346.04300000000001</c:v>
                </c:pt>
                <c:pt idx="12893">
                  <c:v>344.91699999999997</c:v>
                </c:pt>
                <c:pt idx="12894">
                  <c:v>343.7921</c:v>
                </c:pt>
                <c:pt idx="12895">
                  <c:v>342.673</c:v>
                </c:pt>
                <c:pt idx="12896">
                  <c:v>341.55369999999999</c:v>
                </c:pt>
                <c:pt idx="12897">
                  <c:v>340.43639999999999</c:v>
                </c:pt>
                <c:pt idx="12898">
                  <c:v>339.31630000000001</c:v>
                </c:pt>
                <c:pt idx="12899">
                  <c:v>338.20080000000002</c:v>
                </c:pt>
                <c:pt idx="12900">
                  <c:v>337.09019999999998</c:v>
                </c:pt>
                <c:pt idx="12901">
                  <c:v>335.98340000000002</c:v>
                </c:pt>
                <c:pt idx="12902">
                  <c:v>334.87459999999999</c:v>
                </c:pt>
                <c:pt idx="12903">
                  <c:v>333.76929999999999</c:v>
                </c:pt>
                <c:pt idx="12904">
                  <c:v>332.66680000000002</c:v>
                </c:pt>
                <c:pt idx="12905">
                  <c:v>331.5634</c:v>
                </c:pt>
                <c:pt idx="12906">
                  <c:v>330.46600000000001</c:v>
                </c:pt>
                <c:pt idx="12907">
                  <c:v>329.3682</c:v>
                </c:pt>
                <c:pt idx="12908">
                  <c:v>328.27440000000001</c:v>
                </c:pt>
                <c:pt idx="12909">
                  <c:v>327.17849999999999</c:v>
                </c:pt>
                <c:pt idx="12910">
                  <c:v>326.08749999999998</c:v>
                </c:pt>
                <c:pt idx="12911">
                  <c:v>324.99970000000002</c:v>
                </c:pt>
                <c:pt idx="12912">
                  <c:v>323.91559999999998</c:v>
                </c:pt>
                <c:pt idx="12913">
                  <c:v>322.83390000000003</c:v>
                </c:pt>
                <c:pt idx="12914">
                  <c:v>321.74720000000002</c:v>
                </c:pt>
                <c:pt idx="12915">
                  <c:v>320.66699999999997</c:v>
                </c:pt>
                <c:pt idx="12916">
                  <c:v>319.58749999999998</c:v>
                </c:pt>
                <c:pt idx="12917">
                  <c:v>318.51029999999997</c:v>
                </c:pt>
                <c:pt idx="12918">
                  <c:v>317.43700000000001</c:v>
                </c:pt>
                <c:pt idx="12919">
                  <c:v>316.3655</c:v>
                </c:pt>
                <c:pt idx="12920">
                  <c:v>315.2937</c:v>
                </c:pt>
                <c:pt idx="12921">
                  <c:v>314.22280000000001</c:v>
                </c:pt>
                <c:pt idx="12922">
                  <c:v>313.15820000000002</c:v>
                </c:pt>
                <c:pt idx="12923">
                  <c:v>312.0942</c:v>
                </c:pt>
                <c:pt idx="12924">
                  <c:v>311.0333</c:v>
                </c:pt>
                <c:pt idx="12925">
                  <c:v>309.97179999999997</c:v>
                </c:pt>
                <c:pt idx="12926">
                  <c:v>308.89819999999997</c:v>
                </c:pt>
                <c:pt idx="12927">
                  <c:v>307.84339999999997</c:v>
                </c:pt>
                <c:pt idx="12928">
                  <c:v>306.79000000000002</c:v>
                </c:pt>
                <c:pt idx="12929">
                  <c:v>305.73899999999998</c:v>
                </c:pt>
                <c:pt idx="12930">
                  <c:v>304.69229999999999</c:v>
                </c:pt>
                <c:pt idx="12931">
                  <c:v>303.64449999999999</c:v>
                </c:pt>
                <c:pt idx="12932">
                  <c:v>302.60120000000001</c:v>
                </c:pt>
                <c:pt idx="12933">
                  <c:v>301.5616</c:v>
                </c:pt>
                <c:pt idx="12934">
                  <c:v>300.52330000000001</c:v>
                </c:pt>
                <c:pt idx="12935">
                  <c:v>299.4853</c:v>
                </c:pt>
                <c:pt idx="12936">
                  <c:v>298.44920000000002</c:v>
                </c:pt>
                <c:pt idx="12937">
                  <c:v>297.41809999999998</c:v>
                </c:pt>
                <c:pt idx="12938">
                  <c:v>296.38639999999998</c:v>
                </c:pt>
                <c:pt idx="12939">
                  <c:v>295.36110000000002</c:v>
                </c:pt>
                <c:pt idx="12940">
                  <c:v>294.3381</c:v>
                </c:pt>
                <c:pt idx="12941">
                  <c:v>293.31279999999998</c:v>
                </c:pt>
                <c:pt idx="12942">
                  <c:v>292.29079999999999</c:v>
                </c:pt>
                <c:pt idx="12943">
                  <c:v>291.27280000000002</c:v>
                </c:pt>
                <c:pt idx="12944">
                  <c:v>290.25839999999999</c:v>
                </c:pt>
                <c:pt idx="12945">
                  <c:v>289.245</c:v>
                </c:pt>
                <c:pt idx="12946">
                  <c:v>288.23590000000002</c:v>
                </c:pt>
                <c:pt idx="12947">
                  <c:v>287.22859999999997</c:v>
                </c:pt>
                <c:pt idx="12948">
                  <c:v>286.22519999999997</c:v>
                </c:pt>
                <c:pt idx="12949">
                  <c:v>285.22230000000002</c:v>
                </c:pt>
                <c:pt idx="12950">
                  <c:v>284.2208</c:v>
                </c:pt>
                <c:pt idx="12951">
                  <c:v>283.22469999999998</c:v>
                </c:pt>
                <c:pt idx="12952">
                  <c:v>282.2405</c:v>
                </c:pt>
                <c:pt idx="12953">
                  <c:v>281.30279999999999</c:v>
                </c:pt>
                <c:pt idx="12954">
                  <c:v>280.428</c:v>
                </c:pt>
                <c:pt idx="12955">
                  <c:v>279.52319999999997</c:v>
                </c:pt>
                <c:pt idx="12956">
                  <c:v>278.54570000000001</c:v>
                </c:pt>
                <c:pt idx="12957">
                  <c:v>277.56290000000001</c:v>
                </c:pt>
                <c:pt idx="12958">
                  <c:v>276.58350000000002</c:v>
                </c:pt>
                <c:pt idx="12959">
                  <c:v>275.6087</c:v>
                </c:pt>
                <c:pt idx="12960">
                  <c:v>274.63010000000003</c:v>
                </c:pt>
                <c:pt idx="12961">
                  <c:v>273.6549</c:v>
                </c:pt>
                <c:pt idx="12962">
                  <c:v>272.68360000000001</c:v>
                </c:pt>
                <c:pt idx="12963">
                  <c:v>271.72239999999999</c:v>
                </c:pt>
                <c:pt idx="12964">
                  <c:v>270.75299999999999</c:v>
                </c:pt>
                <c:pt idx="12965">
                  <c:v>269.7901</c:v>
                </c:pt>
                <c:pt idx="12966">
                  <c:v>268.83109999999999</c:v>
                </c:pt>
                <c:pt idx="12967">
                  <c:v>267.875</c:v>
                </c:pt>
                <c:pt idx="12968">
                  <c:v>266.91489999999999</c:v>
                </c:pt>
                <c:pt idx="12969">
                  <c:v>265.95949999999999</c:v>
                </c:pt>
                <c:pt idx="12970">
                  <c:v>265.0163</c:v>
                </c:pt>
                <c:pt idx="12971">
                  <c:v>264.07040000000001</c:v>
                </c:pt>
                <c:pt idx="12972">
                  <c:v>263.12599999999998</c:v>
                </c:pt>
                <c:pt idx="12973">
                  <c:v>262.1891</c:v>
                </c:pt>
                <c:pt idx="12974">
                  <c:v>261.24939999999998</c:v>
                </c:pt>
                <c:pt idx="12975">
                  <c:v>260.3125</c:v>
                </c:pt>
                <c:pt idx="12976">
                  <c:v>259.38080000000002</c:v>
                </c:pt>
                <c:pt idx="12977">
                  <c:v>258.4486</c:v>
                </c:pt>
                <c:pt idx="12978">
                  <c:v>257.52980000000002</c:v>
                </c:pt>
                <c:pt idx="12979">
                  <c:v>256.60059999999999</c:v>
                </c:pt>
                <c:pt idx="12980">
                  <c:v>255.68270000000001</c:v>
                </c:pt>
                <c:pt idx="12981">
                  <c:v>254.7559</c:v>
                </c:pt>
                <c:pt idx="12982">
                  <c:v>253.84010000000001</c:v>
                </c:pt>
                <c:pt idx="12983">
                  <c:v>252.92769999999999</c:v>
                </c:pt>
                <c:pt idx="12984">
                  <c:v>252.01679999999999</c:v>
                </c:pt>
                <c:pt idx="12985">
                  <c:v>251.114</c:v>
                </c:pt>
                <c:pt idx="12986">
                  <c:v>250.20410000000001</c:v>
                </c:pt>
                <c:pt idx="12987">
                  <c:v>249.2998</c:v>
                </c:pt>
                <c:pt idx="12988">
                  <c:v>248.39940000000001</c:v>
                </c:pt>
                <c:pt idx="12989">
                  <c:v>247.50470000000001</c:v>
                </c:pt>
                <c:pt idx="12990">
                  <c:v>246.60579999999999</c:v>
                </c:pt>
                <c:pt idx="12991">
                  <c:v>245.7225</c:v>
                </c:pt>
                <c:pt idx="12992">
                  <c:v>244.827</c:v>
                </c:pt>
                <c:pt idx="12993">
                  <c:v>243.9443</c:v>
                </c:pt>
                <c:pt idx="12994">
                  <c:v>243.05600000000001</c:v>
                </c:pt>
                <c:pt idx="12995">
                  <c:v>242.1816</c:v>
                </c:pt>
                <c:pt idx="12996">
                  <c:v>241.3038</c:v>
                </c:pt>
                <c:pt idx="12997">
                  <c:v>240.4247</c:v>
                </c:pt>
                <c:pt idx="12998">
                  <c:v>239.55889999999999</c:v>
                </c:pt>
                <c:pt idx="12999">
                  <c:v>238.68340000000001</c:v>
                </c:pt>
                <c:pt idx="13000">
                  <c:v>237.82</c:v>
                </c:pt>
                <c:pt idx="13001">
                  <c:v>236.95920000000001</c:v>
                </c:pt>
                <c:pt idx="13002">
                  <c:v>236.09450000000001</c:v>
                </c:pt>
                <c:pt idx="13003">
                  <c:v>235.2337</c:v>
                </c:pt>
                <c:pt idx="13004">
                  <c:v>234.37549999999999</c:v>
                </c:pt>
                <c:pt idx="13005">
                  <c:v>233.5222</c:v>
                </c:pt>
                <c:pt idx="13006">
                  <c:v>232.67439999999999</c:v>
                </c:pt>
                <c:pt idx="13007">
                  <c:v>231.82820000000001</c:v>
                </c:pt>
                <c:pt idx="13008">
                  <c:v>230.9845</c:v>
                </c:pt>
                <c:pt idx="13009">
                  <c:v>230.1447</c:v>
                </c:pt>
                <c:pt idx="13010">
                  <c:v>229.30940000000001</c:v>
                </c:pt>
                <c:pt idx="13011">
                  <c:v>228.4735</c:v>
                </c:pt>
                <c:pt idx="13012">
                  <c:v>227.64</c:v>
                </c:pt>
                <c:pt idx="13013">
                  <c:v>226.81120000000001</c:v>
                </c:pt>
                <c:pt idx="13014">
                  <c:v>225.9846</c:v>
                </c:pt>
                <c:pt idx="13015">
                  <c:v>225.16079999999999</c:v>
                </c:pt>
                <c:pt idx="13016">
                  <c:v>224.34190000000001</c:v>
                </c:pt>
                <c:pt idx="13017">
                  <c:v>223.55690000000001</c:v>
                </c:pt>
                <c:pt idx="13018">
                  <c:v>222.8383</c:v>
                </c:pt>
                <c:pt idx="13019">
                  <c:v>222.1002</c:v>
                </c:pt>
                <c:pt idx="13020">
                  <c:v>221.30950000000001</c:v>
                </c:pt>
                <c:pt idx="13021">
                  <c:v>220.50409999999999</c:v>
                </c:pt>
                <c:pt idx="13022">
                  <c:v>219.69970000000001</c:v>
                </c:pt>
                <c:pt idx="13023">
                  <c:v>218.89590000000001</c:v>
                </c:pt>
                <c:pt idx="13024">
                  <c:v>218.09710000000001</c:v>
                </c:pt>
                <c:pt idx="13025">
                  <c:v>217.3006</c:v>
                </c:pt>
                <c:pt idx="13026">
                  <c:v>216.5051</c:v>
                </c:pt>
                <c:pt idx="13027">
                  <c:v>215.71209999999999</c:v>
                </c:pt>
                <c:pt idx="13028">
                  <c:v>214.9256</c:v>
                </c:pt>
                <c:pt idx="13029">
                  <c:v>214.13740000000001</c:v>
                </c:pt>
                <c:pt idx="13030">
                  <c:v>213.3571</c:v>
                </c:pt>
                <c:pt idx="13031">
                  <c:v>212.57769999999999</c:v>
                </c:pt>
                <c:pt idx="13032">
                  <c:v>211.79920000000001</c:v>
                </c:pt>
                <c:pt idx="13033">
                  <c:v>211.02420000000001</c:v>
                </c:pt>
                <c:pt idx="13034">
                  <c:v>210.25210000000001</c:v>
                </c:pt>
                <c:pt idx="13035">
                  <c:v>209.48580000000001</c:v>
                </c:pt>
                <c:pt idx="13036">
                  <c:v>208.71889999999999</c:v>
                </c:pt>
                <c:pt idx="13037">
                  <c:v>207.95679999999999</c:v>
                </c:pt>
                <c:pt idx="13038">
                  <c:v>207.19589999999999</c:v>
                </c:pt>
                <c:pt idx="13039">
                  <c:v>206.4409</c:v>
                </c:pt>
                <c:pt idx="13040">
                  <c:v>205.6807</c:v>
                </c:pt>
                <c:pt idx="13041">
                  <c:v>204.92830000000001</c:v>
                </c:pt>
                <c:pt idx="13042">
                  <c:v>204.1806</c:v>
                </c:pt>
                <c:pt idx="13043">
                  <c:v>203.43430000000001</c:v>
                </c:pt>
                <c:pt idx="13044">
                  <c:v>202.6875</c:v>
                </c:pt>
                <c:pt idx="13045">
                  <c:v>201.94470000000001</c:v>
                </c:pt>
                <c:pt idx="13046">
                  <c:v>201.2063</c:v>
                </c:pt>
                <c:pt idx="13047">
                  <c:v>200.4699</c:v>
                </c:pt>
                <c:pt idx="13048">
                  <c:v>199.7355</c:v>
                </c:pt>
                <c:pt idx="13049">
                  <c:v>199.00829999999999</c:v>
                </c:pt>
                <c:pt idx="13050">
                  <c:v>198.27510000000001</c:v>
                </c:pt>
                <c:pt idx="13051">
                  <c:v>197.55029999999999</c:v>
                </c:pt>
                <c:pt idx="13052">
                  <c:v>196.827</c:v>
                </c:pt>
                <c:pt idx="13053">
                  <c:v>196.10120000000001</c:v>
                </c:pt>
                <c:pt idx="13054">
                  <c:v>195.3716</c:v>
                </c:pt>
                <c:pt idx="13055">
                  <c:v>194.65549999999999</c:v>
                </c:pt>
                <c:pt idx="13056">
                  <c:v>193.941</c:v>
                </c:pt>
                <c:pt idx="13057">
                  <c:v>193.22790000000001</c:v>
                </c:pt>
                <c:pt idx="13058">
                  <c:v>192.5196</c:v>
                </c:pt>
                <c:pt idx="13059">
                  <c:v>191.81379999999999</c:v>
                </c:pt>
                <c:pt idx="13060">
                  <c:v>191.10910000000001</c:v>
                </c:pt>
                <c:pt idx="13061">
                  <c:v>190.40450000000001</c:v>
                </c:pt>
                <c:pt idx="13062">
                  <c:v>189.70590000000001</c:v>
                </c:pt>
                <c:pt idx="13063">
                  <c:v>189.00960000000001</c:v>
                </c:pt>
                <c:pt idx="13064">
                  <c:v>188.31549999999999</c:v>
                </c:pt>
                <c:pt idx="13065">
                  <c:v>187.62559999999999</c:v>
                </c:pt>
                <c:pt idx="13066">
                  <c:v>186.93389999999999</c:v>
                </c:pt>
                <c:pt idx="13067">
                  <c:v>186.24629999999999</c:v>
                </c:pt>
                <c:pt idx="13068">
                  <c:v>185.56450000000001</c:v>
                </c:pt>
                <c:pt idx="13069">
                  <c:v>184.88409999999999</c:v>
                </c:pt>
                <c:pt idx="13070">
                  <c:v>184.2038</c:v>
                </c:pt>
                <c:pt idx="13071">
                  <c:v>183.5275</c:v>
                </c:pt>
                <c:pt idx="13072">
                  <c:v>182.85589999999999</c:v>
                </c:pt>
                <c:pt idx="13073">
                  <c:v>182.1833</c:v>
                </c:pt>
                <c:pt idx="13074">
                  <c:v>181.5181</c:v>
                </c:pt>
                <c:pt idx="13075">
                  <c:v>180.84960000000001</c:v>
                </c:pt>
                <c:pt idx="13076">
                  <c:v>180.18690000000001</c:v>
                </c:pt>
                <c:pt idx="13077">
                  <c:v>179.5273</c:v>
                </c:pt>
                <c:pt idx="13078">
                  <c:v>178.86920000000001</c:v>
                </c:pt>
                <c:pt idx="13079">
                  <c:v>178.21379999999999</c:v>
                </c:pt>
                <c:pt idx="13080">
                  <c:v>177.55969999999999</c:v>
                </c:pt>
                <c:pt idx="13081">
                  <c:v>176.9281</c:v>
                </c:pt>
                <c:pt idx="13082">
                  <c:v>176.34710000000001</c:v>
                </c:pt>
                <c:pt idx="13083">
                  <c:v>175.76570000000001</c:v>
                </c:pt>
                <c:pt idx="13084">
                  <c:v>175.14750000000001</c:v>
                </c:pt>
                <c:pt idx="13085">
                  <c:v>174.5067</c:v>
                </c:pt>
                <c:pt idx="13086">
                  <c:v>173.8674</c:v>
                </c:pt>
                <c:pt idx="13087">
                  <c:v>173.23230000000001</c:v>
                </c:pt>
                <c:pt idx="13088">
                  <c:v>172.5966</c:v>
                </c:pt>
                <c:pt idx="13089">
                  <c:v>171.96459999999999</c:v>
                </c:pt>
                <c:pt idx="13090">
                  <c:v>171.33359999999999</c:v>
                </c:pt>
                <c:pt idx="13091">
                  <c:v>170.70750000000001</c:v>
                </c:pt>
                <c:pt idx="13092">
                  <c:v>170.08340000000001</c:v>
                </c:pt>
                <c:pt idx="13093">
                  <c:v>169.46109999999999</c:v>
                </c:pt>
                <c:pt idx="13094">
                  <c:v>168.84350000000001</c:v>
                </c:pt>
                <c:pt idx="13095">
                  <c:v>168.22329999999999</c:v>
                </c:pt>
                <c:pt idx="13096">
                  <c:v>167.60890000000001</c:v>
                </c:pt>
                <c:pt idx="13097">
                  <c:v>166.99719999999999</c:v>
                </c:pt>
                <c:pt idx="13098">
                  <c:v>166.3861</c:v>
                </c:pt>
                <c:pt idx="13099">
                  <c:v>165.77549999999999</c:v>
                </c:pt>
                <c:pt idx="13100">
                  <c:v>165.1711</c:v>
                </c:pt>
                <c:pt idx="13101">
                  <c:v>164.56989999999999</c:v>
                </c:pt>
                <c:pt idx="13102">
                  <c:v>163.9716</c:v>
                </c:pt>
                <c:pt idx="13103">
                  <c:v>163.37629999999999</c:v>
                </c:pt>
                <c:pt idx="13104">
                  <c:v>162.7809</c:v>
                </c:pt>
                <c:pt idx="13105">
                  <c:v>162.1848</c:v>
                </c:pt>
                <c:pt idx="13106">
                  <c:v>161.59389999999999</c:v>
                </c:pt>
                <c:pt idx="13107">
                  <c:v>161.0061</c:v>
                </c:pt>
                <c:pt idx="13108">
                  <c:v>160.41720000000001</c:v>
                </c:pt>
                <c:pt idx="13109">
                  <c:v>159.83449999999999</c:v>
                </c:pt>
                <c:pt idx="13110">
                  <c:v>159.25360000000001</c:v>
                </c:pt>
                <c:pt idx="13111">
                  <c:v>158.67420000000001</c:v>
                </c:pt>
                <c:pt idx="13112">
                  <c:v>158.0975</c:v>
                </c:pt>
                <c:pt idx="13113">
                  <c:v>157.52160000000001</c:v>
                </c:pt>
                <c:pt idx="13114">
                  <c:v>156.9502</c:v>
                </c:pt>
                <c:pt idx="13115">
                  <c:v>156.38059999999999</c:v>
                </c:pt>
                <c:pt idx="13116">
                  <c:v>155.81299999999999</c:v>
                </c:pt>
                <c:pt idx="13117">
                  <c:v>155.24850000000001</c:v>
                </c:pt>
                <c:pt idx="13118">
                  <c:v>154.6857</c:v>
                </c:pt>
                <c:pt idx="13119">
                  <c:v>154.1217</c:v>
                </c:pt>
                <c:pt idx="13120">
                  <c:v>153.5607</c:v>
                </c:pt>
                <c:pt idx="13121">
                  <c:v>153.00579999999999</c:v>
                </c:pt>
                <c:pt idx="13122">
                  <c:v>152.4502</c:v>
                </c:pt>
                <c:pt idx="13123">
                  <c:v>151.89580000000001</c:v>
                </c:pt>
                <c:pt idx="13124">
                  <c:v>151.3449</c:v>
                </c:pt>
                <c:pt idx="13125">
                  <c:v>150.7953</c:v>
                </c:pt>
                <c:pt idx="13126">
                  <c:v>150.24959999999999</c:v>
                </c:pt>
                <c:pt idx="13127">
                  <c:v>149.70660000000001</c:v>
                </c:pt>
                <c:pt idx="13128">
                  <c:v>149.16419999999999</c:v>
                </c:pt>
                <c:pt idx="13129">
                  <c:v>148.62540000000001</c:v>
                </c:pt>
                <c:pt idx="13130">
                  <c:v>148.08760000000001</c:v>
                </c:pt>
                <c:pt idx="13131">
                  <c:v>147.5522</c:v>
                </c:pt>
                <c:pt idx="13132">
                  <c:v>147.02109999999999</c:v>
                </c:pt>
                <c:pt idx="13133">
                  <c:v>146.489</c:v>
                </c:pt>
                <c:pt idx="13134">
                  <c:v>145.9622</c:v>
                </c:pt>
                <c:pt idx="13135">
                  <c:v>145.43870000000001</c:v>
                </c:pt>
                <c:pt idx="13136">
                  <c:v>144.91470000000001</c:v>
                </c:pt>
                <c:pt idx="13137">
                  <c:v>144.3929</c:v>
                </c:pt>
                <c:pt idx="13138">
                  <c:v>143.8741</c:v>
                </c:pt>
                <c:pt idx="13139">
                  <c:v>143.3605</c:v>
                </c:pt>
                <c:pt idx="13140">
                  <c:v>142.84530000000001</c:v>
                </c:pt>
                <c:pt idx="13141">
                  <c:v>142.3312</c:v>
                </c:pt>
                <c:pt idx="13142">
                  <c:v>141.8228</c:v>
                </c:pt>
                <c:pt idx="13143">
                  <c:v>141.3126</c:v>
                </c:pt>
                <c:pt idx="13144">
                  <c:v>140.80590000000001</c:v>
                </c:pt>
                <c:pt idx="13145">
                  <c:v>140.3117</c:v>
                </c:pt>
                <c:pt idx="13146">
                  <c:v>139.85409999999999</c:v>
                </c:pt>
                <c:pt idx="13147">
                  <c:v>139.40719999999999</c:v>
                </c:pt>
                <c:pt idx="13148">
                  <c:v>138.9391</c:v>
                </c:pt>
                <c:pt idx="13149">
                  <c:v>138.4485</c:v>
                </c:pt>
                <c:pt idx="13150">
                  <c:v>137.9556</c:v>
                </c:pt>
                <c:pt idx="13151">
                  <c:v>137.4641</c:v>
                </c:pt>
                <c:pt idx="13152">
                  <c:v>136.97389999999999</c:v>
                </c:pt>
                <c:pt idx="13153">
                  <c:v>136.48599999999999</c:v>
                </c:pt>
                <c:pt idx="13154">
                  <c:v>136.0026</c:v>
                </c:pt>
                <c:pt idx="13155">
                  <c:v>135.5197</c:v>
                </c:pt>
                <c:pt idx="13156">
                  <c:v>135.03829999999999</c:v>
                </c:pt>
                <c:pt idx="13157">
                  <c:v>134.56120000000001</c:v>
                </c:pt>
                <c:pt idx="13158">
                  <c:v>134.08580000000001</c:v>
                </c:pt>
                <c:pt idx="13159">
                  <c:v>133.61099999999999</c:v>
                </c:pt>
                <c:pt idx="13160">
                  <c:v>133.13820000000001</c:v>
                </c:pt>
                <c:pt idx="13161">
                  <c:v>132.6687</c:v>
                </c:pt>
                <c:pt idx="13162">
                  <c:v>132.2013</c:v>
                </c:pt>
                <c:pt idx="13163">
                  <c:v>131.7362</c:v>
                </c:pt>
                <c:pt idx="13164">
                  <c:v>131.27090000000001</c:v>
                </c:pt>
                <c:pt idx="13165">
                  <c:v>130.80680000000001</c:v>
                </c:pt>
                <c:pt idx="13166">
                  <c:v>130.34719999999999</c:v>
                </c:pt>
                <c:pt idx="13167">
                  <c:v>129.88939999999999</c:v>
                </c:pt>
                <c:pt idx="13168">
                  <c:v>129.43260000000001</c:v>
                </c:pt>
                <c:pt idx="13169">
                  <c:v>128.97800000000001</c:v>
                </c:pt>
                <c:pt idx="13170">
                  <c:v>128.52590000000001</c:v>
                </c:pt>
                <c:pt idx="13171">
                  <c:v>128.0762</c:v>
                </c:pt>
                <c:pt idx="13172">
                  <c:v>127.6296</c:v>
                </c:pt>
                <c:pt idx="13173">
                  <c:v>127.1846</c:v>
                </c:pt>
                <c:pt idx="13174">
                  <c:v>126.7407</c:v>
                </c:pt>
                <c:pt idx="13175">
                  <c:v>126.2984</c:v>
                </c:pt>
                <c:pt idx="13176">
                  <c:v>125.85720000000001</c:v>
                </c:pt>
                <c:pt idx="13177">
                  <c:v>125.41800000000001</c:v>
                </c:pt>
                <c:pt idx="13178">
                  <c:v>124.9812</c:v>
                </c:pt>
                <c:pt idx="13179">
                  <c:v>124.5463</c:v>
                </c:pt>
                <c:pt idx="13180">
                  <c:v>124.1127</c:v>
                </c:pt>
                <c:pt idx="13181">
                  <c:v>123.6808</c:v>
                </c:pt>
                <c:pt idx="13182">
                  <c:v>123.25579999999999</c:v>
                </c:pt>
                <c:pt idx="13183">
                  <c:v>122.8323</c:v>
                </c:pt>
                <c:pt idx="13184">
                  <c:v>122.40560000000001</c:v>
                </c:pt>
                <c:pt idx="13185">
                  <c:v>121.9817</c:v>
                </c:pt>
                <c:pt idx="13186">
                  <c:v>121.5596</c:v>
                </c:pt>
                <c:pt idx="13187">
                  <c:v>121.13800000000001</c:v>
                </c:pt>
                <c:pt idx="13188">
                  <c:v>120.7188</c:v>
                </c:pt>
                <c:pt idx="13189">
                  <c:v>120.30249999999999</c:v>
                </c:pt>
                <c:pt idx="13190">
                  <c:v>119.88720000000001</c:v>
                </c:pt>
                <c:pt idx="13191">
                  <c:v>119.4738</c:v>
                </c:pt>
                <c:pt idx="13192">
                  <c:v>119.062</c:v>
                </c:pt>
                <c:pt idx="13193">
                  <c:v>118.65260000000001</c:v>
                </c:pt>
                <c:pt idx="13194">
                  <c:v>118.2448</c:v>
                </c:pt>
                <c:pt idx="13195">
                  <c:v>117.8374</c:v>
                </c:pt>
                <c:pt idx="13196">
                  <c:v>117.4318</c:v>
                </c:pt>
                <c:pt idx="13197">
                  <c:v>117.02800000000001</c:v>
                </c:pt>
                <c:pt idx="13198">
                  <c:v>116.62690000000001</c:v>
                </c:pt>
                <c:pt idx="13199">
                  <c:v>116.2269</c:v>
                </c:pt>
                <c:pt idx="13200">
                  <c:v>115.8292</c:v>
                </c:pt>
                <c:pt idx="13201">
                  <c:v>115.43259999999999</c:v>
                </c:pt>
                <c:pt idx="13202">
                  <c:v>115.0372</c:v>
                </c:pt>
                <c:pt idx="13203">
                  <c:v>114.6434</c:v>
                </c:pt>
                <c:pt idx="13204">
                  <c:v>114.25190000000001</c:v>
                </c:pt>
                <c:pt idx="13205">
                  <c:v>113.86239999999999</c:v>
                </c:pt>
                <c:pt idx="13206">
                  <c:v>113.4748</c:v>
                </c:pt>
                <c:pt idx="13207">
                  <c:v>113.08839999999999</c:v>
                </c:pt>
                <c:pt idx="13208">
                  <c:v>112.7037</c:v>
                </c:pt>
                <c:pt idx="13209">
                  <c:v>112.3275</c:v>
                </c:pt>
                <c:pt idx="13210">
                  <c:v>111.97280000000001</c:v>
                </c:pt>
                <c:pt idx="13211">
                  <c:v>111.6327</c:v>
                </c:pt>
                <c:pt idx="13212">
                  <c:v>111.2835</c:v>
                </c:pt>
                <c:pt idx="13213">
                  <c:v>110.9105</c:v>
                </c:pt>
                <c:pt idx="13214">
                  <c:v>110.536</c:v>
                </c:pt>
                <c:pt idx="13215">
                  <c:v>110.16249999999999</c:v>
                </c:pt>
                <c:pt idx="13216">
                  <c:v>109.78919999999999</c:v>
                </c:pt>
                <c:pt idx="13217">
                  <c:v>109.4188</c:v>
                </c:pt>
                <c:pt idx="13218">
                  <c:v>109.0497</c:v>
                </c:pt>
                <c:pt idx="13219">
                  <c:v>108.6823</c:v>
                </c:pt>
                <c:pt idx="13220">
                  <c:v>108.3169</c:v>
                </c:pt>
                <c:pt idx="13221">
                  <c:v>107.95140000000001</c:v>
                </c:pt>
                <c:pt idx="13222">
                  <c:v>107.58799999999999</c:v>
                </c:pt>
                <c:pt idx="13223">
                  <c:v>107.2269</c:v>
                </c:pt>
                <c:pt idx="13224">
                  <c:v>106.8652</c:v>
                </c:pt>
                <c:pt idx="13225">
                  <c:v>106.50830000000001</c:v>
                </c:pt>
                <c:pt idx="13226">
                  <c:v>106.1529</c:v>
                </c:pt>
                <c:pt idx="13227">
                  <c:v>105.79819999999999</c:v>
                </c:pt>
                <c:pt idx="13228">
                  <c:v>105.44459999999999</c:v>
                </c:pt>
                <c:pt idx="13229">
                  <c:v>105.0924</c:v>
                </c:pt>
                <c:pt idx="13230">
                  <c:v>104.7411</c:v>
                </c:pt>
                <c:pt idx="13231">
                  <c:v>104.3943</c:v>
                </c:pt>
                <c:pt idx="13232">
                  <c:v>104.048</c:v>
                </c:pt>
                <c:pt idx="13233">
                  <c:v>103.70229999999999</c:v>
                </c:pt>
                <c:pt idx="13234">
                  <c:v>103.3583</c:v>
                </c:pt>
                <c:pt idx="13235">
                  <c:v>103.01479999999999</c:v>
                </c:pt>
                <c:pt idx="13236">
                  <c:v>102.67319999999999</c:v>
                </c:pt>
                <c:pt idx="13237">
                  <c:v>102.33320000000001</c:v>
                </c:pt>
                <c:pt idx="13238">
                  <c:v>101.99460000000001</c:v>
                </c:pt>
                <c:pt idx="13239">
                  <c:v>101.6576</c:v>
                </c:pt>
                <c:pt idx="13240">
                  <c:v>101.32380000000001</c:v>
                </c:pt>
                <c:pt idx="13241">
                  <c:v>100.9898</c:v>
                </c:pt>
                <c:pt idx="13242">
                  <c:v>100.6592</c:v>
                </c:pt>
                <c:pt idx="13243">
                  <c:v>100.32850000000001</c:v>
                </c:pt>
                <c:pt idx="13244">
                  <c:v>100.0009</c:v>
                </c:pt>
                <c:pt idx="13245">
                  <c:v>99.672740000000005</c:v>
                </c:pt>
                <c:pt idx="13246">
                  <c:v>99.345280000000002</c:v>
                </c:pt>
                <c:pt idx="13247">
                  <c:v>99.021320000000003</c:v>
                </c:pt>
                <c:pt idx="13248">
                  <c:v>98.698160000000001</c:v>
                </c:pt>
                <c:pt idx="13249">
                  <c:v>98.375630000000001</c:v>
                </c:pt>
                <c:pt idx="13250">
                  <c:v>98.054159999999996</c:v>
                </c:pt>
                <c:pt idx="13251">
                  <c:v>97.735830000000007</c:v>
                </c:pt>
                <c:pt idx="13252">
                  <c:v>97.420839999999998</c:v>
                </c:pt>
                <c:pt idx="13253">
                  <c:v>97.105289999999997</c:v>
                </c:pt>
                <c:pt idx="13254">
                  <c:v>96.78922</c:v>
                </c:pt>
                <c:pt idx="13255">
                  <c:v>96.474609999999998</c:v>
                </c:pt>
                <c:pt idx="13256">
                  <c:v>96.162149999999997</c:v>
                </c:pt>
                <c:pt idx="13257">
                  <c:v>95.850980000000007</c:v>
                </c:pt>
                <c:pt idx="13258">
                  <c:v>95.541690000000003</c:v>
                </c:pt>
                <c:pt idx="13259">
                  <c:v>95.233360000000005</c:v>
                </c:pt>
                <c:pt idx="13260">
                  <c:v>94.927059999999997</c:v>
                </c:pt>
                <c:pt idx="13261">
                  <c:v>94.623729999999995</c:v>
                </c:pt>
                <c:pt idx="13262">
                  <c:v>94.319919999999996</c:v>
                </c:pt>
                <c:pt idx="13263">
                  <c:v>94.017330000000001</c:v>
                </c:pt>
                <c:pt idx="13264">
                  <c:v>93.716880000000003</c:v>
                </c:pt>
                <c:pt idx="13265">
                  <c:v>93.416629999999998</c:v>
                </c:pt>
                <c:pt idx="13266">
                  <c:v>93.118880000000004</c:v>
                </c:pt>
                <c:pt idx="13267">
                  <c:v>92.822180000000003</c:v>
                </c:pt>
                <c:pt idx="13268">
                  <c:v>92.525899999999993</c:v>
                </c:pt>
                <c:pt idx="13269">
                  <c:v>92.231170000000006</c:v>
                </c:pt>
                <c:pt idx="13270">
                  <c:v>91.9392</c:v>
                </c:pt>
                <c:pt idx="13271">
                  <c:v>91.647630000000007</c:v>
                </c:pt>
                <c:pt idx="13272">
                  <c:v>91.358670000000004</c:v>
                </c:pt>
                <c:pt idx="13273">
                  <c:v>91.071860000000001</c:v>
                </c:pt>
                <c:pt idx="13274">
                  <c:v>90.798379999999995</c:v>
                </c:pt>
                <c:pt idx="13275">
                  <c:v>90.542280000000005</c:v>
                </c:pt>
                <c:pt idx="13276">
                  <c:v>90.284390000000002</c:v>
                </c:pt>
                <c:pt idx="13277">
                  <c:v>90.005099999999999</c:v>
                </c:pt>
                <c:pt idx="13278">
                  <c:v>89.721969999999999</c:v>
                </c:pt>
                <c:pt idx="13279">
                  <c:v>89.440960000000004</c:v>
                </c:pt>
                <c:pt idx="13280">
                  <c:v>89.159660000000002</c:v>
                </c:pt>
                <c:pt idx="13281">
                  <c:v>88.880520000000004</c:v>
                </c:pt>
                <c:pt idx="13282">
                  <c:v>88.601830000000007</c:v>
                </c:pt>
                <c:pt idx="13283">
                  <c:v>88.324600000000004</c:v>
                </c:pt>
                <c:pt idx="13284">
                  <c:v>88.047889999999995</c:v>
                </c:pt>
                <c:pt idx="13285">
                  <c:v>87.774060000000006</c:v>
                </c:pt>
                <c:pt idx="13286">
                  <c:v>87.500829999999993</c:v>
                </c:pt>
                <c:pt idx="13287">
                  <c:v>87.230670000000003</c:v>
                </c:pt>
                <c:pt idx="13288">
                  <c:v>86.959339999999997</c:v>
                </c:pt>
                <c:pt idx="13289">
                  <c:v>86.690929999999994</c:v>
                </c:pt>
                <c:pt idx="13290">
                  <c:v>86.422290000000004</c:v>
                </c:pt>
                <c:pt idx="13291">
                  <c:v>86.155609999999996</c:v>
                </c:pt>
                <c:pt idx="13292">
                  <c:v>85.888630000000006</c:v>
                </c:pt>
                <c:pt idx="13293">
                  <c:v>85.62303</c:v>
                </c:pt>
                <c:pt idx="13294">
                  <c:v>85.359719999999996</c:v>
                </c:pt>
                <c:pt idx="13295">
                  <c:v>85.094549999999998</c:v>
                </c:pt>
                <c:pt idx="13296">
                  <c:v>84.833029999999994</c:v>
                </c:pt>
                <c:pt idx="13297">
                  <c:v>84.57244</c:v>
                </c:pt>
                <c:pt idx="13298">
                  <c:v>84.311980000000005</c:v>
                </c:pt>
                <c:pt idx="13299">
                  <c:v>84.053700000000006</c:v>
                </c:pt>
                <c:pt idx="13300">
                  <c:v>83.796459999999996</c:v>
                </c:pt>
                <c:pt idx="13301">
                  <c:v>83.53989</c:v>
                </c:pt>
                <c:pt idx="13302">
                  <c:v>83.285769999999999</c:v>
                </c:pt>
                <c:pt idx="13303">
                  <c:v>83.031459999999996</c:v>
                </c:pt>
                <c:pt idx="13304">
                  <c:v>82.778850000000006</c:v>
                </c:pt>
                <c:pt idx="13305">
                  <c:v>82.529820000000001</c:v>
                </c:pt>
                <c:pt idx="13306">
                  <c:v>82.280529999999999</c:v>
                </c:pt>
                <c:pt idx="13307">
                  <c:v>82.032430000000005</c:v>
                </c:pt>
                <c:pt idx="13308">
                  <c:v>81.784840000000003</c:v>
                </c:pt>
                <c:pt idx="13309">
                  <c:v>81.537800000000004</c:v>
                </c:pt>
                <c:pt idx="13310">
                  <c:v>81.29392</c:v>
                </c:pt>
                <c:pt idx="13311">
                  <c:v>81.053110000000004</c:v>
                </c:pt>
                <c:pt idx="13312">
                  <c:v>80.808000000000007</c:v>
                </c:pt>
                <c:pt idx="13313">
                  <c:v>80.565370000000001</c:v>
                </c:pt>
                <c:pt idx="13314">
                  <c:v>80.323660000000004</c:v>
                </c:pt>
                <c:pt idx="13315">
                  <c:v>80.082980000000006</c:v>
                </c:pt>
                <c:pt idx="13316">
                  <c:v>79.842860000000002</c:v>
                </c:pt>
                <c:pt idx="13317">
                  <c:v>79.6053</c:v>
                </c:pt>
                <c:pt idx="13318">
                  <c:v>79.367940000000004</c:v>
                </c:pt>
                <c:pt idx="13319">
                  <c:v>79.132940000000005</c:v>
                </c:pt>
                <c:pt idx="13320">
                  <c:v>78.898150000000001</c:v>
                </c:pt>
                <c:pt idx="13321">
                  <c:v>78.662800000000004</c:v>
                </c:pt>
                <c:pt idx="13322">
                  <c:v>78.427700000000002</c:v>
                </c:pt>
                <c:pt idx="13323">
                  <c:v>78.195329999999998</c:v>
                </c:pt>
                <c:pt idx="13324">
                  <c:v>77.964370000000002</c:v>
                </c:pt>
                <c:pt idx="13325">
                  <c:v>77.734219999999993</c:v>
                </c:pt>
                <c:pt idx="13326">
                  <c:v>77.505219999999994</c:v>
                </c:pt>
                <c:pt idx="13327">
                  <c:v>77.277299999999997</c:v>
                </c:pt>
                <c:pt idx="13328">
                  <c:v>77.049729999999997</c:v>
                </c:pt>
                <c:pt idx="13329">
                  <c:v>76.823520000000002</c:v>
                </c:pt>
                <c:pt idx="13330">
                  <c:v>76.598500000000001</c:v>
                </c:pt>
                <c:pt idx="13331">
                  <c:v>76.374170000000007</c:v>
                </c:pt>
                <c:pt idx="13332">
                  <c:v>76.150829999999999</c:v>
                </c:pt>
                <c:pt idx="13333">
                  <c:v>75.929860000000005</c:v>
                </c:pt>
                <c:pt idx="13334">
                  <c:v>75.708299999999994</c:v>
                </c:pt>
                <c:pt idx="13335">
                  <c:v>75.486980000000003</c:v>
                </c:pt>
                <c:pt idx="13336">
                  <c:v>75.268680000000003</c:v>
                </c:pt>
                <c:pt idx="13337">
                  <c:v>75.05068</c:v>
                </c:pt>
                <c:pt idx="13338">
                  <c:v>74.839699999999993</c:v>
                </c:pt>
                <c:pt idx="13339">
                  <c:v>74.644840000000002</c:v>
                </c:pt>
                <c:pt idx="13340">
                  <c:v>74.452770000000001</c:v>
                </c:pt>
                <c:pt idx="13341">
                  <c:v>74.244759999999999</c:v>
                </c:pt>
                <c:pt idx="13342">
                  <c:v>74.030659999999997</c:v>
                </c:pt>
                <c:pt idx="13343">
                  <c:v>73.817869999999999</c:v>
                </c:pt>
                <c:pt idx="13344">
                  <c:v>73.606390000000005</c:v>
                </c:pt>
                <c:pt idx="13345">
                  <c:v>73.395539999999997</c:v>
                </c:pt>
                <c:pt idx="13346">
                  <c:v>73.184389999999993</c:v>
                </c:pt>
                <c:pt idx="13347">
                  <c:v>72.975980000000007</c:v>
                </c:pt>
                <c:pt idx="13348">
                  <c:v>72.767570000000006</c:v>
                </c:pt>
                <c:pt idx="13349">
                  <c:v>72.560329999999993</c:v>
                </c:pt>
                <c:pt idx="13350">
                  <c:v>72.353139999999996</c:v>
                </c:pt>
                <c:pt idx="13351">
                  <c:v>72.148089999999996</c:v>
                </c:pt>
                <c:pt idx="13352">
                  <c:v>71.943079999999995</c:v>
                </c:pt>
                <c:pt idx="13353">
                  <c:v>71.738659999999996</c:v>
                </c:pt>
                <c:pt idx="13354">
                  <c:v>71.533860000000004</c:v>
                </c:pt>
                <c:pt idx="13355">
                  <c:v>71.331119999999999</c:v>
                </c:pt>
                <c:pt idx="13356">
                  <c:v>71.129170000000002</c:v>
                </c:pt>
                <c:pt idx="13357">
                  <c:v>70.928020000000004</c:v>
                </c:pt>
                <c:pt idx="13358">
                  <c:v>70.7273</c:v>
                </c:pt>
                <c:pt idx="13359">
                  <c:v>70.527690000000007</c:v>
                </c:pt>
                <c:pt idx="13360">
                  <c:v>70.327849999999998</c:v>
                </c:pt>
                <c:pt idx="13361">
                  <c:v>70.129620000000003</c:v>
                </c:pt>
                <c:pt idx="13362">
                  <c:v>69.933329999999998</c:v>
                </c:pt>
                <c:pt idx="13363">
                  <c:v>69.737560000000002</c:v>
                </c:pt>
                <c:pt idx="13364">
                  <c:v>69.541960000000003</c:v>
                </c:pt>
                <c:pt idx="13365">
                  <c:v>69.348489999999998</c:v>
                </c:pt>
                <c:pt idx="13366">
                  <c:v>69.155929999999998</c:v>
                </c:pt>
                <c:pt idx="13367">
                  <c:v>68.964489999999998</c:v>
                </c:pt>
                <c:pt idx="13368">
                  <c:v>68.771929999999998</c:v>
                </c:pt>
                <c:pt idx="13369">
                  <c:v>68.580640000000002</c:v>
                </c:pt>
                <c:pt idx="13370">
                  <c:v>68.390820000000005</c:v>
                </c:pt>
                <c:pt idx="13371">
                  <c:v>68.20129</c:v>
                </c:pt>
                <c:pt idx="13372">
                  <c:v>68.013750000000002</c:v>
                </c:pt>
                <c:pt idx="13373">
                  <c:v>67.825659999999999</c:v>
                </c:pt>
                <c:pt idx="13374">
                  <c:v>67.637709999999998</c:v>
                </c:pt>
                <c:pt idx="13375">
                  <c:v>67.450680000000006</c:v>
                </c:pt>
                <c:pt idx="13376">
                  <c:v>67.265969999999996</c:v>
                </c:pt>
                <c:pt idx="13377">
                  <c:v>67.081680000000006</c:v>
                </c:pt>
                <c:pt idx="13378">
                  <c:v>66.898290000000003</c:v>
                </c:pt>
                <c:pt idx="13379">
                  <c:v>66.715190000000007</c:v>
                </c:pt>
                <c:pt idx="13380">
                  <c:v>66.533630000000002</c:v>
                </c:pt>
                <c:pt idx="13381">
                  <c:v>66.350440000000006</c:v>
                </c:pt>
                <c:pt idx="13382">
                  <c:v>66.171970000000002</c:v>
                </c:pt>
                <c:pt idx="13383">
                  <c:v>65.989810000000006</c:v>
                </c:pt>
                <c:pt idx="13384">
                  <c:v>65.810220000000001</c:v>
                </c:pt>
                <c:pt idx="13385">
                  <c:v>65.630260000000007</c:v>
                </c:pt>
                <c:pt idx="13386">
                  <c:v>65.451790000000003</c:v>
                </c:pt>
                <c:pt idx="13387">
                  <c:v>65.275599999999997</c:v>
                </c:pt>
                <c:pt idx="13388">
                  <c:v>65.096649999999997</c:v>
                </c:pt>
                <c:pt idx="13389">
                  <c:v>64.919989999999999</c:v>
                </c:pt>
                <c:pt idx="13390">
                  <c:v>64.746350000000007</c:v>
                </c:pt>
                <c:pt idx="13391">
                  <c:v>64.572389999999999</c:v>
                </c:pt>
                <c:pt idx="13392">
                  <c:v>64.397350000000003</c:v>
                </c:pt>
                <c:pt idx="13393">
                  <c:v>64.224440000000001</c:v>
                </c:pt>
                <c:pt idx="13394">
                  <c:v>64.052260000000004</c:v>
                </c:pt>
                <c:pt idx="13395">
                  <c:v>63.880800000000001</c:v>
                </c:pt>
                <c:pt idx="13396">
                  <c:v>63.711329999999997</c:v>
                </c:pt>
                <c:pt idx="13397">
                  <c:v>63.541429999999998</c:v>
                </c:pt>
                <c:pt idx="13398">
                  <c:v>63.372349999999997</c:v>
                </c:pt>
                <c:pt idx="13399">
                  <c:v>63.20534</c:v>
                </c:pt>
                <c:pt idx="13400">
                  <c:v>63.037489999999998</c:v>
                </c:pt>
                <c:pt idx="13401">
                  <c:v>62.870930000000001</c:v>
                </c:pt>
                <c:pt idx="13402">
                  <c:v>62.705770000000001</c:v>
                </c:pt>
                <c:pt idx="13403">
                  <c:v>62.555729999999997</c:v>
                </c:pt>
                <c:pt idx="13404">
                  <c:v>62.409610000000001</c:v>
                </c:pt>
                <c:pt idx="13405">
                  <c:v>62.253309999999999</c:v>
                </c:pt>
                <c:pt idx="13406">
                  <c:v>62.090400000000002</c:v>
                </c:pt>
                <c:pt idx="13407">
                  <c:v>61.927790000000002</c:v>
                </c:pt>
                <c:pt idx="13408">
                  <c:v>61.765439999999998</c:v>
                </c:pt>
                <c:pt idx="13409">
                  <c:v>61.603470000000002</c:v>
                </c:pt>
                <c:pt idx="13410">
                  <c:v>61.441890000000001</c:v>
                </c:pt>
                <c:pt idx="13411">
                  <c:v>61.281289999999998</c:v>
                </c:pt>
                <c:pt idx="13412">
                  <c:v>61.119990000000001</c:v>
                </c:pt>
                <c:pt idx="13413">
                  <c:v>60.960209999999996</c:v>
                </c:pt>
                <c:pt idx="13414">
                  <c:v>60.801270000000002</c:v>
                </c:pt>
                <c:pt idx="13415">
                  <c:v>60.642310000000002</c:v>
                </c:pt>
                <c:pt idx="13416">
                  <c:v>60.48442</c:v>
                </c:pt>
                <c:pt idx="13417">
                  <c:v>60.326700000000002</c:v>
                </c:pt>
                <c:pt idx="13418">
                  <c:v>60.170070000000003</c:v>
                </c:pt>
                <c:pt idx="13419">
                  <c:v>60.01352</c:v>
                </c:pt>
                <c:pt idx="13420">
                  <c:v>59.857669999999999</c:v>
                </c:pt>
                <c:pt idx="13421">
                  <c:v>59.702469999999998</c:v>
                </c:pt>
                <c:pt idx="13422">
                  <c:v>59.549160000000001</c:v>
                </c:pt>
                <c:pt idx="13423">
                  <c:v>59.396389999999997</c:v>
                </c:pt>
                <c:pt idx="13424">
                  <c:v>59.243229999999997</c:v>
                </c:pt>
                <c:pt idx="13425">
                  <c:v>59.090029999999999</c:v>
                </c:pt>
                <c:pt idx="13426">
                  <c:v>58.937100000000001</c:v>
                </c:pt>
                <c:pt idx="13427">
                  <c:v>58.784269999999999</c:v>
                </c:pt>
                <c:pt idx="13428">
                  <c:v>58.632840000000002</c:v>
                </c:pt>
                <c:pt idx="13429">
                  <c:v>58.482520000000001</c:v>
                </c:pt>
                <c:pt idx="13430">
                  <c:v>58.333469999999998</c:v>
                </c:pt>
                <c:pt idx="13431">
                  <c:v>58.18468</c:v>
                </c:pt>
                <c:pt idx="13432">
                  <c:v>58.035550000000001</c:v>
                </c:pt>
                <c:pt idx="13433">
                  <c:v>57.887210000000003</c:v>
                </c:pt>
                <c:pt idx="13434">
                  <c:v>57.740229999999997</c:v>
                </c:pt>
                <c:pt idx="13435">
                  <c:v>57.593690000000002</c:v>
                </c:pt>
                <c:pt idx="13436">
                  <c:v>57.447270000000003</c:v>
                </c:pt>
                <c:pt idx="13437">
                  <c:v>57.300530000000002</c:v>
                </c:pt>
                <c:pt idx="13438">
                  <c:v>57.155859999999997</c:v>
                </c:pt>
                <c:pt idx="13439">
                  <c:v>57.010579999999997</c:v>
                </c:pt>
                <c:pt idx="13440">
                  <c:v>56.86533</c:v>
                </c:pt>
                <c:pt idx="13441">
                  <c:v>56.719610000000003</c:v>
                </c:pt>
                <c:pt idx="13442">
                  <c:v>56.576619999999998</c:v>
                </c:pt>
                <c:pt idx="13443">
                  <c:v>56.434939999999997</c:v>
                </c:pt>
                <c:pt idx="13444">
                  <c:v>56.292529999999999</c:v>
                </c:pt>
                <c:pt idx="13445">
                  <c:v>56.150089999999999</c:v>
                </c:pt>
                <c:pt idx="13446">
                  <c:v>56.009869999999999</c:v>
                </c:pt>
                <c:pt idx="13447">
                  <c:v>55.869500000000002</c:v>
                </c:pt>
                <c:pt idx="13448">
                  <c:v>55.729109999999999</c:v>
                </c:pt>
                <c:pt idx="13449">
                  <c:v>55.589379999999998</c:v>
                </c:pt>
                <c:pt idx="13450">
                  <c:v>55.449719999999999</c:v>
                </c:pt>
                <c:pt idx="13451">
                  <c:v>55.310049999999997</c:v>
                </c:pt>
                <c:pt idx="13452">
                  <c:v>55.172499999999999</c:v>
                </c:pt>
                <c:pt idx="13453">
                  <c:v>55.033540000000002</c:v>
                </c:pt>
                <c:pt idx="13454">
                  <c:v>54.896970000000003</c:v>
                </c:pt>
                <c:pt idx="13455">
                  <c:v>54.760199999999998</c:v>
                </c:pt>
                <c:pt idx="13456">
                  <c:v>54.623809999999999</c:v>
                </c:pt>
                <c:pt idx="13457">
                  <c:v>54.487780000000001</c:v>
                </c:pt>
                <c:pt idx="13458">
                  <c:v>54.35286</c:v>
                </c:pt>
                <c:pt idx="13459">
                  <c:v>54.217559999999999</c:v>
                </c:pt>
                <c:pt idx="13460">
                  <c:v>54.08437</c:v>
                </c:pt>
                <c:pt idx="13461">
                  <c:v>53.950420000000001</c:v>
                </c:pt>
                <c:pt idx="13462">
                  <c:v>53.817149999999998</c:v>
                </c:pt>
                <c:pt idx="13463">
                  <c:v>53.68477</c:v>
                </c:pt>
                <c:pt idx="13464">
                  <c:v>53.55254</c:v>
                </c:pt>
                <c:pt idx="13465">
                  <c:v>53.421460000000003</c:v>
                </c:pt>
                <c:pt idx="13466">
                  <c:v>53.29251</c:v>
                </c:pt>
                <c:pt idx="13467">
                  <c:v>53.17315</c:v>
                </c:pt>
                <c:pt idx="13468">
                  <c:v>53.058219999999999</c:v>
                </c:pt>
                <c:pt idx="13469">
                  <c:v>52.938160000000003</c:v>
                </c:pt>
                <c:pt idx="13470">
                  <c:v>52.81176</c:v>
                </c:pt>
                <c:pt idx="13471">
                  <c:v>52.684190000000001</c:v>
                </c:pt>
                <c:pt idx="13472">
                  <c:v>52.556789999999999</c:v>
                </c:pt>
                <c:pt idx="13473">
                  <c:v>52.429290000000002</c:v>
                </c:pt>
                <c:pt idx="13474">
                  <c:v>52.302900000000001</c:v>
                </c:pt>
                <c:pt idx="13475">
                  <c:v>52.177019999999999</c:v>
                </c:pt>
                <c:pt idx="13476">
                  <c:v>52.051439999999999</c:v>
                </c:pt>
                <c:pt idx="13477">
                  <c:v>51.926760000000002</c:v>
                </c:pt>
                <c:pt idx="13478">
                  <c:v>51.802410000000002</c:v>
                </c:pt>
                <c:pt idx="13479">
                  <c:v>51.67765</c:v>
                </c:pt>
                <c:pt idx="13480">
                  <c:v>51.553260000000002</c:v>
                </c:pt>
                <c:pt idx="13481">
                  <c:v>51.429349999999999</c:v>
                </c:pt>
                <c:pt idx="13482">
                  <c:v>51.306139999999999</c:v>
                </c:pt>
                <c:pt idx="13483">
                  <c:v>51.18365</c:v>
                </c:pt>
                <c:pt idx="13484">
                  <c:v>51.061860000000003</c:v>
                </c:pt>
                <c:pt idx="13485">
                  <c:v>50.940570000000001</c:v>
                </c:pt>
                <c:pt idx="13486">
                  <c:v>50.81973</c:v>
                </c:pt>
                <c:pt idx="13487">
                  <c:v>50.700290000000003</c:v>
                </c:pt>
                <c:pt idx="13488">
                  <c:v>50.579619999999998</c:v>
                </c:pt>
                <c:pt idx="13489">
                  <c:v>50.458950000000002</c:v>
                </c:pt>
                <c:pt idx="13490">
                  <c:v>50.338790000000003</c:v>
                </c:pt>
                <c:pt idx="13491">
                  <c:v>50.217959999999998</c:v>
                </c:pt>
                <c:pt idx="13492">
                  <c:v>50.097720000000002</c:v>
                </c:pt>
                <c:pt idx="13493">
                  <c:v>49.979239999999997</c:v>
                </c:pt>
                <c:pt idx="13494">
                  <c:v>49.86103</c:v>
                </c:pt>
                <c:pt idx="13495">
                  <c:v>49.743099999999998</c:v>
                </c:pt>
                <c:pt idx="13496">
                  <c:v>49.625869999999999</c:v>
                </c:pt>
                <c:pt idx="13497">
                  <c:v>49.509079999999997</c:v>
                </c:pt>
                <c:pt idx="13498">
                  <c:v>49.393030000000003</c:v>
                </c:pt>
                <c:pt idx="13499">
                  <c:v>49.277340000000002</c:v>
                </c:pt>
                <c:pt idx="13500">
                  <c:v>49.162410000000001</c:v>
                </c:pt>
                <c:pt idx="13501">
                  <c:v>49.048389999999998</c:v>
                </c:pt>
                <c:pt idx="13502">
                  <c:v>48.934010000000001</c:v>
                </c:pt>
                <c:pt idx="13503">
                  <c:v>48.818640000000002</c:v>
                </c:pt>
                <c:pt idx="13504">
                  <c:v>48.705309999999997</c:v>
                </c:pt>
                <c:pt idx="13505">
                  <c:v>48.592190000000002</c:v>
                </c:pt>
                <c:pt idx="13506">
                  <c:v>48.479109999999999</c:v>
                </c:pt>
                <c:pt idx="13507">
                  <c:v>48.36739</c:v>
                </c:pt>
                <c:pt idx="13508">
                  <c:v>48.255470000000003</c:v>
                </c:pt>
                <c:pt idx="13509">
                  <c:v>48.143340000000002</c:v>
                </c:pt>
                <c:pt idx="13510">
                  <c:v>48.031579999999998</c:v>
                </c:pt>
                <c:pt idx="13511">
                  <c:v>47.918860000000002</c:v>
                </c:pt>
                <c:pt idx="13512">
                  <c:v>47.808390000000003</c:v>
                </c:pt>
                <c:pt idx="13513">
                  <c:v>47.698650000000001</c:v>
                </c:pt>
                <c:pt idx="13514">
                  <c:v>47.589390000000002</c:v>
                </c:pt>
                <c:pt idx="13515">
                  <c:v>47.479759999999999</c:v>
                </c:pt>
                <c:pt idx="13516">
                  <c:v>47.369950000000003</c:v>
                </c:pt>
                <c:pt idx="13517">
                  <c:v>47.259610000000002</c:v>
                </c:pt>
                <c:pt idx="13518">
                  <c:v>47.15</c:v>
                </c:pt>
                <c:pt idx="13519">
                  <c:v>47.040610000000001</c:v>
                </c:pt>
                <c:pt idx="13520">
                  <c:v>46.931339999999999</c:v>
                </c:pt>
                <c:pt idx="13521">
                  <c:v>46.822400000000002</c:v>
                </c:pt>
                <c:pt idx="13522">
                  <c:v>46.713189999999997</c:v>
                </c:pt>
                <c:pt idx="13523">
                  <c:v>46.605809999999998</c:v>
                </c:pt>
                <c:pt idx="13524">
                  <c:v>46.498640000000002</c:v>
                </c:pt>
                <c:pt idx="13525">
                  <c:v>46.392409999999998</c:v>
                </c:pt>
                <c:pt idx="13526">
                  <c:v>46.286180000000002</c:v>
                </c:pt>
                <c:pt idx="13527">
                  <c:v>46.180160000000001</c:v>
                </c:pt>
                <c:pt idx="13528">
                  <c:v>46.07508</c:v>
                </c:pt>
                <c:pt idx="13529">
                  <c:v>45.970300000000002</c:v>
                </c:pt>
                <c:pt idx="13530">
                  <c:v>45.866709999999998</c:v>
                </c:pt>
                <c:pt idx="13531">
                  <c:v>45.768340000000002</c:v>
                </c:pt>
                <c:pt idx="13532">
                  <c:v>45.674140000000001</c:v>
                </c:pt>
                <c:pt idx="13533">
                  <c:v>45.578069999999997</c:v>
                </c:pt>
                <c:pt idx="13534">
                  <c:v>45.475900000000003</c:v>
                </c:pt>
                <c:pt idx="13535">
                  <c:v>45.37097</c:v>
                </c:pt>
                <c:pt idx="13536">
                  <c:v>45.266449999999999</c:v>
                </c:pt>
                <c:pt idx="13537">
                  <c:v>45.162930000000003</c:v>
                </c:pt>
                <c:pt idx="13538">
                  <c:v>45.059660000000001</c:v>
                </c:pt>
                <c:pt idx="13539">
                  <c:v>44.956870000000002</c:v>
                </c:pt>
                <c:pt idx="13540">
                  <c:v>44.855159999999998</c:v>
                </c:pt>
                <c:pt idx="13541">
                  <c:v>44.754089999999998</c:v>
                </c:pt>
                <c:pt idx="13542">
                  <c:v>44.652650000000001</c:v>
                </c:pt>
                <c:pt idx="13543">
                  <c:v>44.551319999999997</c:v>
                </c:pt>
                <c:pt idx="13544">
                  <c:v>44.450209999999998</c:v>
                </c:pt>
                <c:pt idx="13545">
                  <c:v>44.348799999999997</c:v>
                </c:pt>
                <c:pt idx="13546">
                  <c:v>44.24765</c:v>
                </c:pt>
                <c:pt idx="13547">
                  <c:v>44.146850000000001</c:v>
                </c:pt>
                <c:pt idx="13548">
                  <c:v>44.047089999999997</c:v>
                </c:pt>
                <c:pt idx="13549">
                  <c:v>43.946919999999999</c:v>
                </c:pt>
                <c:pt idx="13550">
                  <c:v>43.84628</c:v>
                </c:pt>
                <c:pt idx="13551">
                  <c:v>43.746630000000003</c:v>
                </c:pt>
                <c:pt idx="13552">
                  <c:v>43.647559999999999</c:v>
                </c:pt>
                <c:pt idx="13553">
                  <c:v>43.548679999999997</c:v>
                </c:pt>
                <c:pt idx="13554">
                  <c:v>43.450490000000002</c:v>
                </c:pt>
                <c:pt idx="13555">
                  <c:v>43.352179999999997</c:v>
                </c:pt>
                <c:pt idx="13556">
                  <c:v>43.254669999999997</c:v>
                </c:pt>
                <c:pt idx="13557">
                  <c:v>43.156610000000001</c:v>
                </c:pt>
                <c:pt idx="13558">
                  <c:v>43.058230000000002</c:v>
                </c:pt>
                <c:pt idx="13559">
                  <c:v>42.960430000000002</c:v>
                </c:pt>
                <c:pt idx="13560">
                  <c:v>42.863639999999997</c:v>
                </c:pt>
                <c:pt idx="13561">
                  <c:v>42.767479999999999</c:v>
                </c:pt>
                <c:pt idx="13562">
                  <c:v>42.67109</c:v>
                </c:pt>
                <c:pt idx="13563">
                  <c:v>42.575429999999997</c:v>
                </c:pt>
                <c:pt idx="13564">
                  <c:v>42.480319999999999</c:v>
                </c:pt>
                <c:pt idx="13565">
                  <c:v>42.38456</c:v>
                </c:pt>
                <c:pt idx="13566">
                  <c:v>42.289439999999999</c:v>
                </c:pt>
                <c:pt idx="13567">
                  <c:v>42.195270000000001</c:v>
                </c:pt>
                <c:pt idx="13568">
                  <c:v>42.101559999999999</c:v>
                </c:pt>
                <c:pt idx="13569">
                  <c:v>42.008159999999997</c:v>
                </c:pt>
                <c:pt idx="13570">
                  <c:v>41.915709999999997</c:v>
                </c:pt>
                <c:pt idx="13571">
                  <c:v>41.823520000000002</c:v>
                </c:pt>
                <c:pt idx="13572">
                  <c:v>41.732140000000001</c:v>
                </c:pt>
                <c:pt idx="13573">
                  <c:v>41.640479999999997</c:v>
                </c:pt>
                <c:pt idx="13574">
                  <c:v>41.54927</c:v>
                </c:pt>
                <c:pt idx="13575">
                  <c:v>41.457830000000001</c:v>
                </c:pt>
                <c:pt idx="13576">
                  <c:v>41.366120000000002</c:v>
                </c:pt>
                <c:pt idx="13577">
                  <c:v>41.2742</c:v>
                </c:pt>
                <c:pt idx="13578">
                  <c:v>41.182000000000002</c:v>
                </c:pt>
                <c:pt idx="13579">
                  <c:v>41.090269999999997</c:v>
                </c:pt>
                <c:pt idx="13580">
                  <c:v>40.998510000000003</c:v>
                </c:pt>
                <c:pt idx="13581">
                  <c:v>40.907299999999999</c:v>
                </c:pt>
                <c:pt idx="13582">
                  <c:v>40.817219999999999</c:v>
                </c:pt>
                <c:pt idx="13583">
                  <c:v>40.726860000000002</c:v>
                </c:pt>
                <c:pt idx="13584">
                  <c:v>40.636809999999997</c:v>
                </c:pt>
                <c:pt idx="13585">
                  <c:v>40.548110000000001</c:v>
                </c:pt>
                <c:pt idx="13586">
                  <c:v>40.459220000000002</c:v>
                </c:pt>
                <c:pt idx="13587">
                  <c:v>40.370060000000002</c:v>
                </c:pt>
                <c:pt idx="13588">
                  <c:v>40.28143</c:v>
                </c:pt>
                <c:pt idx="13589">
                  <c:v>40.193040000000003</c:v>
                </c:pt>
                <c:pt idx="13590">
                  <c:v>40.10445</c:v>
                </c:pt>
                <c:pt idx="13591">
                  <c:v>40.016739999999999</c:v>
                </c:pt>
                <c:pt idx="13592">
                  <c:v>39.929319999999997</c:v>
                </c:pt>
                <c:pt idx="13593">
                  <c:v>39.84149</c:v>
                </c:pt>
                <c:pt idx="13594">
                  <c:v>39.75488</c:v>
                </c:pt>
                <c:pt idx="13595">
                  <c:v>39.671680000000002</c:v>
                </c:pt>
                <c:pt idx="13596">
                  <c:v>39.59346</c:v>
                </c:pt>
                <c:pt idx="13597">
                  <c:v>39.51596</c:v>
                </c:pt>
                <c:pt idx="13598">
                  <c:v>39.43112</c:v>
                </c:pt>
                <c:pt idx="13599">
                  <c:v>39.34507</c:v>
                </c:pt>
                <c:pt idx="13600">
                  <c:v>39.259819999999998</c:v>
                </c:pt>
                <c:pt idx="13601">
                  <c:v>39.175199999999997</c:v>
                </c:pt>
                <c:pt idx="13602">
                  <c:v>39.090159999999997</c:v>
                </c:pt>
                <c:pt idx="13603">
                  <c:v>39.004689999999997</c:v>
                </c:pt>
                <c:pt idx="13604">
                  <c:v>38.919359999999998</c:v>
                </c:pt>
                <c:pt idx="13605">
                  <c:v>38.835329999999999</c:v>
                </c:pt>
                <c:pt idx="13606">
                  <c:v>38.75123</c:v>
                </c:pt>
                <c:pt idx="13607">
                  <c:v>38.667870000000001</c:v>
                </c:pt>
                <c:pt idx="13608">
                  <c:v>38.583669999999998</c:v>
                </c:pt>
                <c:pt idx="13609">
                  <c:v>38.500509999999998</c:v>
                </c:pt>
                <c:pt idx="13610">
                  <c:v>38.416890000000002</c:v>
                </c:pt>
                <c:pt idx="13611">
                  <c:v>38.334009999999999</c:v>
                </c:pt>
                <c:pt idx="13612">
                  <c:v>38.250129999999999</c:v>
                </c:pt>
                <c:pt idx="13613">
                  <c:v>38.167729999999999</c:v>
                </c:pt>
                <c:pt idx="13614">
                  <c:v>38.083860000000001</c:v>
                </c:pt>
                <c:pt idx="13615">
                  <c:v>38.002229999999997</c:v>
                </c:pt>
                <c:pt idx="13616">
                  <c:v>37.919899999999998</c:v>
                </c:pt>
                <c:pt idx="13617">
                  <c:v>37.837910000000001</c:v>
                </c:pt>
                <c:pt idx="13618">
                  <c:v>37.75685</c:v>
                </c:pt>
                <c:pt idx="13619">
                  <c:v>37.674930000000003</c:v>
                </c:pt>
                <c:pt idx="13620">
                  <c:v>37.593179999999997</c:v>
                </c:pt>
                <c:pt idx="13621">
                  <c:v>37.511020000000002</c:v>
                </c:pt>
                <c:pt idx="13622">
                  <c:v>37.430149999999998</c:v>
                </c:pt>
                <c:pt idx="13623">
                  <c:v>37.347900000000003</c:v>
                </c:pt>
                <c:pt idx="13624">
                  <c:v>37.266489999999997</c:v>
                </c:pt>
                <c:pt idx="13625">
                  <c:v>37.185789999999997</c:v>
                </c:pt>
                <c:pt idx="13626">
                  <c:v>37.105029999999999</c:v>
                </c:pt>
                <c:pt idx="13627">
                  <c:v>37.02413</c:v>
                </c:pt>
                <c:pt idx="13628">
                  <c:v>36.943519999999999</c:v>
                </c:pt>
                <c:pt idx="13629">
                  <c:v>36.863500000000002</c:v>
                </c:pt>
                <c:pt idx="13630">
                  <c:v>36.784419999999997</c:v>
                </c:pt>
                <c:pt idx="13631">
                  <c:v>36.704729999999998</c:v>
                </c:pt>
                <c:pt idx="13632">
                  <c:v>36.625549999999997</c:v>
                </c:pt>
                <c:pt idx="13633">
                  <c:v>36.544899999999998</c:v>
                </c:pt>
                <c:pt idx="13634">
                  <c:v>36.466270000000002</c:v>
                </c:pt>
                <c:pt idx="13635">
                  <c:v>36.387129999999999</c:v>
                </c:pt>
                <c:pt idx="13636">
                  <c:v>36.308140000000002</c:v>
                </c:pt>
                <c:pt idx="13637">
                  <c:v>36.229219999999998</c:v>
                </c:pt>
                <c:pt idx="13638">
                  <c:v>36.150709999999997</c:v>
                </c:pt>
                <c:pt idx="13639">
                  <c:v>36.072009999999999</c:v>
                </c:pt>
                <c:pt idx="13640">
                  <c:v>35.994579999999999</c:v>
                </c:pt>
                <c:pt idx="13641">
                  <c:v>35.916339999999998</c:v>
                </c:pt>
                <c:pt idx="13642">
                  <c:v>35.83784</c:v>
                </c:pt>
                <c:pt idx="13643">
                  <c:v>35.761580000000002</c:v>
                </c:pt>
                <c:pt idx="13644">
                  <c:v>35.684530000000002</c:v>
                </c:pt>
                <c:pt idx="13645">
                  <c:v>35.607030000000002</c:v>
                </c:pt>
                <c:pt idx="13646">
                  <c:v>35.530740000000002</c:v>
                </c:pt>
                <c:pt idx="13647">
                  <c:v>35.453969999999998</c:v>
                </c:pt>
                <c:pt idx="13648">
                  <c:v>35.378450000000001</c:v>
                </c:pt>
                <c:pt idx="13649">
                  <c:v>35.30294</c:v>
                </c:pt>
                <c:pt idx="13650">
                  <c:v>35.227589999999999</c:v>
                </c:pt>
                <c:pt idx="13651">
                  <c:v>35.151009999999999</c:v>
                </c:pt>
                <c:pt idx="13652">
                  <c:v>35.07432</c:v>
                </c:pt>
                <c:pt idx="13653">
                  <c:v>34.999110000000002</c:v>
                </c:pt>
                <c:pt idx="13654">
                  <c:v>34.923659999999998</c:v>
                </c:pt>
                <c:pt idx="13655">
                  <c:v>34.847679999999997</c:v>
                </c:pt>
                <c:pt idx="13656">
                  <c:v>34.771720000000002</c:v>
                </c:pt>
                <c:pt idx="13657">
                  <c:v>34.697330000000001</c:v>
                </c:pt>
                <c:pt idx="13658">
                  <c:v>34.623460000000001</c:v>
                </c:pt>
                <c:pt idx="13659">
                  <c:v>34.550690000000003</c:v>
                </c:pt>
                <c:pt idx="13660">
                  <c:v>34.483110000000003</c:v>
                </c:pt>
                <c:pt idx="13661">
                  <c:v>34.41845</c:v>
                </c:pt>
                <c:pt idx="13662">
                  <c:v>34.34872</c:v>
                </c:pt>
                <c:pt idx="13663">
                  <c:v>34.274439999999998</c:v>
                </c:pt>
                <c:pt idx="13664">
                  <c:v>34.201279999999997</c:v>
                </c:pt>
                <c:pt idx="13665">
                  <c:v>34.127310000000001</c:v>
                </c:pt>
                <c:pt idx="13666">
                  <c:v>34.053690000000003</c:v>
                </c:pt>
                <c:pt idx="13667">
                  <c:v>33.980969999999999</c:v>
                </c:pt>
                <c:pt idx="13668">
                  <c:v>33.908470000000001</c:v>
                </c:pt>
                <c:pt idx="13669">
                  <c:v>33.83569</c:v>
                </c:pt>
                <c:pt idx="13670">
                  <c:v>33.762630000000001</c:v>
                </c:pt>
                <c:pt idx="13671">
                  <c:v>33.690440000000002</c:v>
                </c:pt>
                <c:pt idx="13672">
                  <c:v>33.618319999999997</c:v>
                </c:pt>
                <c:pt idx="13673">
                  <c:v>33.54692</c:v>
                </c:pt>
                <c:pt idx="13674">
                  <c:v>33.475729999999999</c:v>
                </c:pt>
                <c:pt idx="13675">
                  <c:v>33.403480000000002</c:v>
                </c:pt>
                <c:pt idx="13676">
                  <c:v>33.331890000000001</c:v>
                </c:pt>
                <c:pt idx="13677">
                  <c:v>33.261270000000003</c:v>
                </c:pt>
                <c:pt idx="13678">
                  <c:v>33.190739999999998</c:v>
                </c:pt>
                <c:pt idx="13679">
                  <c:v>33.119900000000001</c:v>
                </c:pt>
                <c:pt idx="13680">
                  <c:v>33.049140000000001</c:v>
                </c:pt>
                <c:pt idx="13681">
                  <c:v>32.979300000000002</c:v>
                </c:pt>
                <c:pt idx="13682">
                  <c:v>32.90907</c:v>
                </c:pt>
                <c:pt idx="13683">
                  <c:v>32.838729999999998</c:v>
                </c:pt>
                <c:pt idx="13684">
                  <c:v>32.767809999999997</c:v>
                </c:pt>
                <c:pt idx="13685">
                  <c:v>32.698529999999998</c:v>
                </c:pt>
                <c:pt idx="13686">
                  <c:v>32.630049999999997</c:v>
                </c:pt>
                <c:pt idx="13687">
                  <c:v>32.560839999999999</c:v>
                </c:pt>
                <c:pt idx="13688">
                  <c:v>32.490540000000003</c:v>
                </c:pt>
                <c:pt idx="13689">
                  <c:v>32.421729999999997</c:v>
                </c:pt>
                <c:pt idx="13690">
                  <c:v>32.352370000000001</c:v>
                </c:pt>
                <c:pt idx="13691">
                  <c:v>32.282719999999998</c:v>
                </c:pt>
                <c:pt idx="13692">
                  <c:v>32.214190000000002</c:v>
                </c:pt>
                <c:pt idx="13693">
                  <c:v>32.145299999999999</c:v>
                </c:pt>
                <c:pt idx="13694">
                  <c:v>32.077419999999996</c:v>
                </c:pt>
                <c:pt idx="13695">
                  <c:v>32.010599999999997</c:v>
                </c:pt>
                <c:pt idx="13696">
                  <c:v>31.940619999999999</c:v>
                </c:pt>
                <c:pt idx="13697">
                  <c:v>31.873360000000002</c:v>
                </c:pt>
                <c:pt idx="13698">
                  <c:v>31.805330000000001</c:v>
                </c:pt>
                <c:pt idx="13699">
                  <c:v>31.736440000000002</c:v>
                </c:pt>
                <c:pt idx="13700">
                  <c:v>31.668759999999999</c:v>
                </c:pt>
                <c:pt idx="13701">
                  <c:v>31.598759999999999</c:v>
                </c:pt>
                <c:pt idx="13702">
                  <c:v>31.532219999999999</c:v>
                </c:pt>
                <c:pt idx="13703">
                  <c:v>31.464980000000001</c:v>
                </c:pt>
                <c:pt idx="13704">
                  <c:v>31.39874</c:v>
                </c:pt>
                <c:pt idx="13705">
                  <c:v>31.331019999999999</c:v>
                </c:pt>
                <c:pt idx="13706">
                  <c:v>31.264600000000002</c:v>
                </c:pt>
                <c:pt idx="13707">
                  <c:v>31.197189999999999</c:v>
                </c:pt>
                <c:pt idx="13708">
                  <c:v>31.1311</c:v>
                </c:pt>
                <c:pt idx="13709">
                  <c:v>31.064350000000001</c:v>
                </c:pt>
                <c:pt idx="13710">
                  <c:v>30.997599999999998</c:v>
                </c:pt>
                <c:pt idx="13711">
                  <c:v>30.931339999999999</c:v>
                </c:pt>
                <c:pt idx="13712">
                  <c:v>30.864380000000001</c:v>
                </c:pt>
                <c:pt idx="13713">
                  <c:v>30.798870000000001</c:v>
                </c:pt>
                <c:pt idx="13714">
                  <c:v>30.733599999999999</c:v>
                </c:pt>
                <c:pt idx="13715">
                  <c:v>30.669039999999999</c:v>
                </c:pt>
                <c:pt idx="13716">
                  <c:v>30.603570000000001</c:v>
                </c:pt>
                <c:pt idx="13717">
                  <c:v>30.538019999999999</c:v>
                </c:pt>
                <c:pt idx="13718">
                  <c:v>30.472300000000001</c:v>
                </c:pt>
                <c:pt idx="13719">
                  <c:v>30.40737</c:v>
                </c:pt>
                <c:pt idx="13720">
                  <c:v>30.341719999999999</c:v>
                </c:pt>
                <c:pt idx="13721">
                  <c:v>30.276669999999999</c:v>
                </c:pt>
                <c:pt idx="13722">
                  <c:v>30.211400000000001</c:v>
                </c:pt>
                <c:pt idx="13723">
                  <c:v>30.148099999999999</c:v>
                </c:pt>
                <c:pt idx="13724">
                  <c:v>30.088799999999999</c:v>
                </c:pt>
                <c:pt idx="13725">
                  <c:v>30.03229</c:v>
                </c:pt>
                <c:pt idx="13726">
                  <c:v>29.972159999999999</c:v>
                </c:pt>
                <c:pt idx="13727">
                  <c:v>29.90832</c:v>
                </c:pt>
                <c:pt idx="13728">
                  <c:v>29.84413</c:v>
                </c:pt>
                <c:pt idx="13729">
                  <c:v>29.780650000000001</c:v>
                </c:pt>
                <c:pt idx="13730">
                  <c:v>29.71716</c:v>
                </c:pt>
                <c:pt idx="13731">
                  <c:v>29.654039999999998</c:v>
                </c:pt>
                <c:pt idx="13732">
                  <c:v>29.59132</c:v>
                </c:pt>
                <c:pt idx="13733">
                  <c:v>29.528230000000001</c:v>
                </c:pt>
                <c:pt idx="13734">
                  <c:v>29.465389999999999</c:v>
                </c:pt>
                <c:pt idx="13735">
                  <c:v>29.40184</c:v>
                </c:pt>
                <c:pt idx="13736">
                  <c:v>29.338149999999999</c:v>
                </c:pt>
                <c:pt idx="13737">
                  <c:v>29.275600000000001</c:v>
                </c:pt>
                <c:pt idx="13738">
                  <c:v>29.21358</c:v>
                </c:pt>
                <c:pt idx="13739">
                  <c:v>29.151700000000002</c:v>
                </c:pt>
                <c:pt idx="13740">
                  <c:v>29.090789999999998</c:v>
                </c:pt>
                <c:pt idx="13741">
                  <c:v>29.029109999999999</c:v>
                </c:pt>
                <c:pt idx="13742">
                  <c:v>28.96762</c:v>
                </c:pt>
                <c:pt idx="13743">
                  <c:v>28.90466</c:v>
                </c:pt>
                <c:pt idx="13744">
                  <c:v>28.842600000000001</c:v>
                </c:pt>
                <c:pt idx="13745">
                  <c:v>28.780449999999998</c:v>
                </c:pt>
                <c:pt idx="13746">
                  <c:v>28.719180000000001</c:v>
                </c:pt>
                <c:pt idx="13747">
                  <c:v>28.657129999999999</c:v>
                </c:pt>
                <c:pt idx="13748">
                  <c:v>28.5947</c:v>
                </c:pt>
                <c:pt idx="13749">
                  <c:v>28.533200000000001</c:v>
                </c:pt>
                <c:pt idx="13750">
                  <c:v>28.472570000000001</c:v>
                </c:pt>
                <c:pt idx="13751">
                  <c:v>28.412769999999998</c:v>
                </c:pt>
                <c:pt idx="13752">
                  <c:v>28.350950000000001</c:v>
                </c:pt>
                <c:pt idx="13753">
                  <c:v>28.28998</c:v>
                </c:pt>
                <c:pt idx="13754">
                  <c:v>28.228400000000001</c:v>
                </c:pt>
                <c:pt idx="13755">
                  <c:v>28.1692</c:v>
                </c:pt>
                <c:pt idx="13756">
                  <c:v>28.109639999999999</c:v>
                </c:pt>
                <c:pt idx="13757">
                  <c:v>28.049289999999999</c:v>
                </c:pt>
                <c:pt idx="13758">
                  <c:v>27.988230000000001</c:v>
                </c:pt>
                <c:pt idx="13759">
                  <c:v>27.9285</c:v>
                </c:pt>
                <c:pt idx="13760">
                  <c:v>27.869109999999999</c:v>
                </c:pt>
                <c:pt idx="13761">
                  <c:v>27.809699999999999</c:v>
                </c:pt>
                <c:pt idx="13762">
                  <c:v>27.750990000000002</c:v>
                </c:pt>
                <c:pt idx="13763">
                  <c:v>27.691210000000002</c:v>
                </c:pt>
                <c:pt idx="13764">
                  <c:v>27.631350000000001</c:v>
                </c:pt>
                <c:pt idx="13765">
                  <c:v>27.571660000000001</c:v>
                </c:pt>
                <c:pt idx="13766">
                  <c:v>27.513010000000001</c:v>
                </c:pt>
                <c:pt idx="13767">
                  <c:v>27.454809999999998</c:v>
                </c:pt>
                <c:pt idx="13768">
                  <c:v>27.396460000000001</c:v>
                </c:pt>
                <c:pt idx="13769">
                  <c:v>27.337730000000001</c:v>
                </c:pt>
                <c:pt idx="13770">
                  <c:v>27.28022</c:v>
                </c:pt>
                <c:pt idx="13771">
                  <c:v>27.222010000000001</c:v>
                </c:pt>
                <c:pt idx="13772">
                  <c:v>27.1647</c:v>
                </c:pt>
                <c:pt idx="13773">
                  <c:v>27.107320000000001</c:v>
                </c:pt>
                <c:pt idx="13774">
                  <c:v>27.050170000000001</c:v>
                </c:pt>
                <c:pt idx="13775">
                  <c:v>26.99295</c:v>
                </c:pt>
                <c:pt idx="13776">
                  <c:v>26.93657</c:v>
                </c:pt>
                <c:pt idx="13777">
                  <c:v>26.880189999999999</c:v>
                </c:pt>
                <c:pt idx="13778">
                  <c:v>26.823229999999999</c:v>
                </c:pt>
                <c:pt idx="13779">
                  <c:v>26.766729999999999</c:v>
                </c:pt>
                <c:pt idx="13780">
                  <c:v>26.709779999999999</c:v>
                </c:pt>
                <c:pt idx="13781">
                  <c:v>26.6525</c:v>
                </c:pt>
                <c:pt idx="13782">
                  <c:v>26.59554</c:v>
                </c:pt>
                <c:pt idx="13783">
                  <c:v>26.540130000000001</c:v>
                </c:pt>
                <c:pt idx="13784">
                  <c:v>26.484169999999999</c:v>
                </c:pt>
                <c:pt idx="13785">
                  <c:v>26.427659999999999</c:v>
                </c:pt>
                <c:pt idx="13786">
                  <c:v>26.372630000000001</c:v>
                </c:pt>
                <c:pt idx="13787">
                  <c:v>26.317209999999999</c:v>
                </c:pt>
                <c:pt idx="13788">
                  <c:v>26.265440000000002</c:v>
                </c:pt>
                <c:pt idx="13789">
                  <c:v>26.215890000000002</c:v>
                </c:pt>
                <c:pt idx="13790">
                  <c:v>26.163450000000001</c:v>
                </c:pt>
                <c:pt idx="13791">
                  <c:v>26.108709999999999</c:v>
                </c:pt>
                <c:pt idx="13792">
                  <c:v>26.053080000000001</c:v>
                </c:pt>
                <c:pt idx="13793">
                  <c:v>25.998449999999998</c:v>
                </c:pt>
                <c:pt idx="13794">
                  <c:v>25.94361</c:v>
                </c:pt>
                <c:pt idx="13795">
                  <c:v>25.888580000000001</c:v>
                </c:pt>
                <c:pt idx="13796">
                  <c:v>25.834029999999998</c:v>
                </c:pt>
                <c:pt idx="13797">
                  <c:v>25.780159999999999</c:v>
                </c:pt>
                <c:pt idx="13798">
                  <c:v>25.727</c:v>
                </c:pt>
                <c:pt idx="13799">
                  <c:v>25.67418</c:v>
                </c:pt>
                <c:pt idx="13800">
                  <c:v>25.619669999999999</c:v>
                </c:pt>
                <c:pt idx="13801">
                  <c:v>25.56476</c:v>
                </c:pt>
                <c:pt idx="13802">
                  <c:v>25.51118</c:v>
                </c:pt>
                <c:pt idx="13803">
                  <c:v>25.458310000000001</c:v>
                </c:pt>
                <c:pt idx="13804">
                  <c:v>25.405830000000002</c:v>
                </c:pt>
                <c:pt idx="13805">
                  <c:v>25.35162</c:v>
                </c:pt>
                <c:pt idx="13806">
                  <c:v>25.297139999999999</c:v>
                </c:pt>
                <c:pt idx="13807">
                  <c:v>25.244399999999999</c:v>
                </c:pt>
                <c:pt idx="13808">
                  <c:v>25.192519999999998</c:v>
                </c:pt>
                <c:pt idx="13809">
                  <c:v>25.14011</c:v>
                </c:pt>
                <c:pt idx="13810">
                  <c:v>25.087070000000001</c:v>
                </c:pt>
                <c:pt idx="13811">
                  <c:v>25.03491</c:v>
                </c:pt>
                <c:pt idx="13812">
                  <c:v>24.982130000000002</c:v>
                </c:pt>
                <c:pt idx="13813">
                  <c:v>24.92989</c:v>
                </c:pt>
                <c:pt idx="13814">
                  <c:v>24.878550000000001</c:v>
                </c:pt>
                <c:pt idx="13815">
                  <c:v>24.82629</c:v>
                </c:pt>
                <c:pt idx="13816">
                  <c:v>24.774629999999998</c:v>
                </c:pt>
                <c:pt idx="13817">
                  <c:v>24.72212</c:v>
                </c:pt>
                <c:pt idx="13818">
                  <c:v>24.669730000000001</c:v>
                </c:pt>
                <c:pt idx="13819">
                  <c:v>24.617380000000001</c:v>
                </c:pt>
                <c:pt idx="13820">
                  <c:v>24.565480000000001</c:v>
                </c:pt>
                <c:pt idx="13821">
                  <c:v>24.514340000000001</c:v>
                </c:pt>
                <c:pt idx="13822">
                  <c:v>24.462789999999998</c:v>
                </c:pt>
                <c:pt idx="13823">
                  <c:v>24.41066</c:v>
                </c:pt>
                <c:pt idx="13824">
                  <c:v>24.358640000000001</c:v>
                </c:pt>
                <c:pt idx="13825">
                  <c:v>24.305589999999999</c:v>
                </c:pt>
                <c:pt idx="13826">
                  <c:v>24.252559999999999</c:v>
                </c:pt>
                <c:pt idx="13827">
                  <c:v>24.199839999999998</c:v>
                </c:pt>
                <c:pt idx="13828">
                  <c:v>24.148990000000001</c:v>
                </c:pt>
                <c:pt idx="13829">
                  <c:v>24.096990000000002</c:v>
                </c:pt>
                <c:pt idx="13830">
                  <c:v>24.045490000000001</c:v>
                </c:pt>
                <c:pt idx="13831">
                  <c:v>23.99483</c:v>
                </c:pt>
                <c:pt idx="13832">
                  <c:v>23.944330000000001</c:v>
                </c:pt>
                <c:pt idx="13833">
                  <c:v>23.893239999999999</c:v>
                </c:pt>
                <c:pt idx="13834">
                  <c:v>23.842510000000001</c:v>
                </c:pt>
                <c:pt idx="13835">
                  <c:v>23.79289</c:v>
                </c:pt>
                <c:pt idx="13836">
                  <c:v>23.743089999999999</c:v>
                </c:pt>
                <c:pt idx="13837">
                  <c:v>23.69293</c:v>
                </c:pt>
                <c:pt idx="13838">
                  <c:v>23.643139999999999</c:v>
                </c:pt>
                <c:pt idx="13839">
                  <c:v>23.5932</c:v>
                </c:pt>
                <c:pt idx="13840">
                  <c:v>23.544039999999999</c:v>
                </c:pt>
                <c:pt idx="13841">
                  <c:v>23.494710000000001</c:v>
                </c:pt>
                <c:pt idx="13842">
                  <c:v>23.44501</c:v>
                </c:pt>
                <c:pt idx="13843">
                  <c:v>23.394939999999998</c:v>
                </c:pt>
                <c:pt idx="13844">
                  <c:v>23.345690000000001</c:v>
                </c:pt>
                <c:pt idx="13845">
                  <c:v>23.29692</c:v>
                </c:pt>
                <c:pt idx="13846">
                  <c:v>23.24858</c:v>
                </c:pt>
                <c:pt idx="13847">
                  <c:v>23.199359999999999</c:v>
                </c:pt>
                <c:pt idx="13848">
                  <c:v>23.150739999999999</c:v>
                </c:pt>
                <c:pt idx="13849">
                  <c:v>23.101700000000001</c:v>
                </c:pt>
                <c:pt idx="13850">
                  <c:v>23.053139999999999</c:v>
                </c:pt>
                <c:pt idx="13851">
                  <c:v>23.00516</c:v>
                </c:pt>
                <c:pt idx="13852">
                  <c:v>22.959890000000001</c:v>
                </c:pt>
                <c:pt idx="13853">
                  <c:v>22.917179999999998</c:v>
                </c:pt>
                <c:pt idx="13854">
                  <c:v>22.873480000000001</c:v>
                </c:pt>
                <c:pt idx="13855">
                  <c:v>22.827279999999998</c:v>
                </c:pt>
                <c:pt idx="13856">
                  <c:v>22.78022</c:v>
                </c:pt>
                <c:pt idx="13857">
                  <c:v>22.732410000000002</c:v>
                </c:pt>
                <c:pt idx="13858">
                  <c:v>22.683810000000001</c:v>
                </c:pt>
                <c:pt idx="13859">
                  <c:v>22.63625</c:v>
                </c:pt>
                <c:pt idx="13860">
                  <c:v>22.589120000000001</c:v>
                </c:pt>
                <c:pt idx="13861">
                  <c:v>22.541779999999999</c:v>
                </c:pt>
                <c:pt idx="13862">
                  <c:v>22.494820000000001</c:v>
                </c:pt>
                <c:pt idx="13863">
                  <c:v>22.44716</c:v>
                </c:pt>
                <c:pt idx="13864">
                  <c:v>22.399460000000001</c:v>
                </c:pt>
                <c:pt idx="13865">
                  <c:v>22.352730000000001</c:v>
                </c:pt>
                <c:pt idx="13866">
                  <c:v>22.30583</c:v>
                </c:pt>
                <c:pt idx="13867">
                  <c:v>22.259499999999999</c:v>
                </c:pt>
                <c:pt idx="13868">
                  <c:v>22.213899999999999</c:v>
                </c:pt>
                <c:pt idx="13869">
                  <c:v>22.168669999999999</c:v>
                </c:pt>
                <c:pt idx="13870">
                  <c:v>22.12341</c:v>
                </c:pt>
                <c:pt idx="13871">
                  <c:v>22.07771</c:v>
                </c:pt>
                <c:pt idx="13872">
                  <c:v>22.031839999999999</c:v>
                </c:pt>
                <c:pt idx="13873">
                  <c:v>21.986270000000001</c:v>
                </c:pt>
                <c:pt idx="13874">
                  <c:v>21.94115</c:v>
                </c:pt>
                <c:pt idx="13875">
                  <c:v>21.896190000000001</c:v>
                </c:pt>
                <c:pt idx="13876">
                  <c:v>21.851510000000001</c:v>
                </c:pt>
                <c:pt idx="13877">
                  <c:v>21.806509999999999</c:v>
                </c:pt>
                <c:pt idx="13878">
                  <c:v>21.760999999999999</c:v>
                </c:pt>
                <c:pt idx="13879">
                  <c:v>21.716190000000001</c:v>
                </c:pt>
                <c:pt idx="13880">
                  <c:v>21.672090000000001</c:v>
                </c:pt>
                <c:pt idx="13881">
                  <c:v>21.627690000000001</c:v>
                </c:pt>
                <c:pt idx="13882">
                  <c:v>21.582989999999999</c:v>
                </c:pt>
                <c:pt idx="13883">
                  <c:v>21.538810000000002</c:v>
                </c:pt>
                <c:pt idx="13884">
                  <c:v>21.495180000000001</c:v>
                </c:pt>
                <c:pt idx="13885">
                  <c:v>21.451090000000001</c:v>
                </c:pt>
                <c:pt idx="13886">
                  <c:v>21.406189999999999</c:v>
                </c:pt>
                <c:pt idx="13887">
                  <c:v>21.361840000000001</c:v>
                </c:pt>
                <c:pt idx="13888">
                  <c:v>21.318619999999999</c:v>
                </c:pt>
                <c:pt idx="13889">
                  <c:v>21.27553</c:v>
                </c:pt>
                <c:pt idx="13890">
                  <c:v>21.232309999999998</c:v>
                </c:pt>
                <c:pt idx="13891">
                  <c:v>21.188649999999999</c:v>
                </c:pt>
                <c:pt idx="13892">
                  <c:v>21.145060000000001</c:v>
                </c:pt>
                <c:pt idx="13893">
                  <c:v>21.102350000000001</c:v>
                </c:pt>
                <c:pt idx="13894">
                  <c:v>21.059560000000001</c:v>
                </c:pt>
                <c:pt idx="13895">
                  <c:v>21.015930000000001</c:v>
                </c:pt>
                <c:pt idx="13896">
                  <c:v>20.972280000000001</c:v>
                </c:pt>
                <c:pt idx="13897">
                  <c:v>20.928429999999999</c:v>
                </c:pt>
                <c:pt idx="13898">
                  <c:v>20.88447</c:v>
                </c:pt>
                <c:pt idx="13899">
                  <c:v>20.84112</c:v>
                </c:pt>
                <c:pt idx="13900">
                  <c:v>20.798639999999999</c:v>
                </c:pt>
                <c:pt idx="13901">
                  <c:v>20.757020000000001</c:v>
                </c:pt>
                <c:pt idx="13902">
                  <c:v>20.714939999999999</c:v>
                </c:pt>
                <c:pt idx="13903">
                  <c:v>20.67182</c:v>
                </c:pt>
                <c:pt idx="13904">
                  <c:v>20.629049999999999</c:v>
                </c:pt>
                <c:pt idx="13905">
                  <c:v>20.586729999999999</c:v>
                </c:pt>
                <c:pt idx="13906">
                  <c:v>20.544820000000001</c:v>
                </c:pt>
                <c:pt idx="13907">
                  <c:v>20.503350000000001</c:v>
                </c:pt>
                <c:pt idx="13908">
                  <c:v>20.461600000000001</c:v>
                </c:pt>
                <c:pt idx="13909">
                  <c:v>20.420020000000001</c:v>
                </c:pt>
                <c:pt idx="13910">
                  <c:v>20.378990000000002</c:v>
                </c:pt>
                <c:pt idx="13911">
                  <c:v>20.33719</c:v>
                </c:pt>
                <c:pt idx="13912">
                  <c:v>20.295449999999999</c:v>
                </c:pt>
                <c:pt idx="13913">
                  <c:v>20.254149999999999</c:v>
                </c:pt>
                <c:pt idx="13914">
                  <c:v>20.212800000000001</c:v>
                </c:pt>
                <c:pt idx="13915">
                  <c:v>20.171700000000001</c:v>
                </c:pt>
                <c:pt idx="13916">
                  <c:v>20.13231</c:v>
                </c:pt>
                <c:pt idx="13917">
                  <c:v>20.095189999999999</c:v>
                </c:pt>
                <c:pt idx="13918">
                  <c:v>20.057970000000001</c:v>
                </c:pt>
                <c:pt idx="13919">
                  <c:v>20.018190000000001</c:v>
                </c:pt>
                <c:pt idx="13920">
                  <c:v>19.977319999999999</c:v>
                </c:pt>
                <c:pt idx="13921">
                  <c:v>19.936689999999999</c:v>
                </c:pt>
                <c:pt idx="13922">
                  <c:v>19.89697</c:v>
                </c:pt>
                <c:pt idx="13923">
                  <c:v>19.857520000000001</c:v>
                </c:pt>
                <c:pt idx="13924">
                  <c:v>19.8169</c:v>
                </c:pt>
                <c:pt idx="13925">
                  <c:v>19.776720000000001</c:v>
                </c:pt>
                <c:pt idx="13926">
                  <c:v>19.73715</c:v>
                </c:pt>
                <c:pt idx="13927">
                  <c:v>19.698550000000001</c:v>
                </c:pt>
                <c:pt idx="13928">
                  <c:v>19.65934</c:v>
                </c:pt>
                <c:pt idx="13929">
                  <c:v>19.619980000000002</c:v>
                </c:pt>
                <c:pt idx="13930">
                  <c:v>19.580839999999998</c:v>
                </c:pt>
                <c:pt idx="13931">
                  <c:v>19.541650000000001</c:v>
                </c:pt>
                <c:pt idx="13932">
                  <c:v>19.502649999999999</c:v>
                </c:pt>
                <c:pt idx="13933">
                  <c:v>19.46332</c:v>
                </c:pt>
                <c:pt idx="13934">
                  <c:v>19.42398</c:v>
                </c:pt>
                <c:pt idx="13935">
                  <c:v>19.385149999999999</c:v>
                </c:pt>
                <c:pt idx="13936">
                  <c:v>19.346260000000001</c:v>
                </c:pt>
                <c:pt idx="13937">
                  <c:v>19.307320000000001</c:v>
                </c:pt>
                <c:pt idx="13938">
                  <c:v>19.267690000000002</c:v>
                </c:pt>
                <c:pt idx="13939">
                  <c:v>19.228680000000001</c:v>
                </c:pt>
                <c:pt idx="13940">
                  <c:v>19.189900000000002</c:v>
                </c:pt>
                <c:pt idx="13941">
                  <c:v>19.15082</c:v>
                </c:pt>
                <c:pt idx="13942">
                  <c:v>19.112839999999998</c:v>
                </c:pt>
                <c:pt idx="13943">
                  <c:v>19.075410000000002</c:v>
                </c:pt>
                <c:pt idx="13944">
                  <c:v>19.03792</c:v>
                </c:pt>
                <c:pt idx="13945">
                  <c:v>19.000679999999999</c:v>
                </c:pt>
                <c:pt idx="13946">
                  <c:v>18.963550000000001</c:v>
                </c:pt>
                <c:pt idx="13947">
                  <c:v>18.926300000000001</c:v>
                </c:pt>
                <c:pt idx="13948">
                  <c:v>18.889209999999999</c:v>
                </c:pt>
                <c:pt idx="13949">
                  <c:v>18.85126</c:v>
                </c:pt>
                <c:pt idx="13950">
                  <c:v>18.814250000000001</c:v>
                </c:pt>
                <c:pt idx="13951">
                  <c:v>18.77713</c:v>
                </c:pt>
                <c:pt idx="13952">
                  <c:v>18.740079999999999</c:v>
                </c:pt>
                <c:pt idx="13953">
                  <c:v>18.703430000000001</c:v>
                </c:pt>
                <c:pt idx="13954">
                  <c:v>18.666419999999999</c:v>
                </c:pt>
                <c:pt idx="13955">
                  <c:v>18.630320000000001</c:v>
                </c:pt>
                <c:pt idx="13956">
                  <c:v>18.59421</c:v>
                </c:pt>
                <c:pt idx="13957">
                  <c:v>18.5579</c:v>
                </c:pt>
                <c:pt idx="13958">
                  <c:v>18.521879999999999</c:v>
                </c:pt>
                <c:pt idx="13959">
                  <c:v>18.486619999999998</c:v>
                </c:pt>
                <c:pt idx="13960">
                  <c:v>18.45121</c:v>
                </c:pt>
                <c:pt idx="13961">
                  <c:v>18.415500000000002</c:v>
                </c:pt>
                <c:pt idx="13962">
                  <c:v>18.379750000000001</c:v>
                </c:pt>
                <c:pt idx="13963">
                  <c:v>18.344570000000001</c:v>
                </c:pt>
                <c:pt idx="13964">
                  <c:v>18.309480000000001</c:v>
                </c:pt>
                <c:pt idx="13965">
                  <c:v>18.27422</c:v>
                </c:pt>
                <c:pt idx="13966">
                  <c:v>18.23884</c:v>
                </c:pt>
                <c:pt idx="13967">
                  <c:v>18.203399999999998</c:v>
                </c:pt>
                <c:pt idx="13968">
                  <c:v>18.168209999999998</c:v>
                </c:pt>
                <c:pt idx="13969">
                  <c:v>18.132680000000001</c:v>
                </c:pt>
                <c:pt idx="13970">
                  <c:v>18.097079999999998</c:v>
                </c:pt>
                <c:pt idx="13971">
                  <c:v>18.061730000000001</c:v>
                </c:pt>
                <c:pt idx="13972">
                  <c:v>18.025829999999999</c:v>
                </c:pt>
                <c:pt idx="13973">
                  <c:v>17.989930000000001</c:v>
                </c:pt>
                <c:pt idx="13974">
                  <c:v>17.956209999999999</c:v>
                </c:pt>
                <c:pt idx="13975">
                  <c:v>17.922550000000001</c:v>
                </c:pt>
                <c:pt idx="13976">
                  <c:v>17.88815</c:v>
                </c:pt>
                <c:pt idx="13977">
                  <c:v>17.853210000000001</c:v>
                </c:pt>
                <c:pt idx="13978">
                  <c:v>17.8188</c:v>
                </c:pt>
                <c:pt idx="13979">
                  <c:v>17.78492</c:v>
                </c:pt>
                <c:pt idx="13980">
                  <c:v>17.751719999999999</c:v>
                </c:pt>
                <c:pt idx="13981">
                  <c:v>17.720700000000001</c:v>
                </c:pt>
                <c:pt idx="13982">
                  <c:v>17.69068</c:v>
                </c:pt>
                <c:pt idx="13983">
                  <c:v>17.658560000000001</c:v>
                </c:pt>
                <c:pt idx="13984">
                  <c:v>17.62603</c:v>
                </c:pt>
                <c:pt idx="13985">
                  <c:v>17.593029999999999</c:v>
                </c:pt>
                <c:pt idx="13986">
                  <c:v>17.55987</c:v>
                </c:pt>
                <c:pt idx="13987">
                  <c:v>17.526779999999999</c:v>
                </c:pt>
                <c:pt idx="13988">
                  <c:v>17.493829999999999</c:v>
                </c:pt>
                <c:pt idx="13989">
                  <c:v>17.460889999999999</c:v>
                </c:pt>
                <c:pt idx="13990">
                  <c:v>17.42802</c:v>
                </c:pt>
                <c:pt idx="13991">
                  <c:v>17.39508</c:v>
                </c:pt>
                <c:pt idx="13992">
                  <c:v>17.36289</c:v>
                </c:pt>
                <c:pt idx="13993">
                  <c:v>17.330100000000002</c:v>
                </c:pt>
                <c:pt idx="13994">
                  <c:v>17.297989999999999</c:v>
                </c:pt>
                <c:pt idx="13995">
                  <c:v>17.26521</c:v>
                </c:pt>
                <c:pt idx="13996">
                  <c:v>17.23273</c:v>
                </c:pt>
                <c:pt idx="13997">
                  <c:v>17.20035</c:v>
                </c:pt>
                <c:pt idx="13998">
                  <c:v>17.167760000000001</c:v>
                </c:pt>
                <c:pt idx="13999">
                  <c:v>17.135770000000001</c:v>
                </c:pt>
                <c:pt idx="14000">
                  <c:v>17.103459999999998</c:v>
                </c:pt>
                <c:pt idx="14001">
                  <c:v>17.070810000000002</c:v>
                </c:pt>
                <c:pt idx="14002">
                  <c:v>17.038979999999999</c:v>
                </c:pt>
                <c:pt idx="14003">
                  <c:v>17.007480000000001</c:v>
                </c:pt>
                <c:pt idx="14004">
                  <c:v>16.976780000000002</c:v>
                </c:pt>
                <c:pt idx="14005">
                  <c:v>16.944590000000002</c:v>
                </c:pt>
                <c:pt idx="14006">
                  <c:v>16.913139999999999</c:v>
                </c:pt>
                <c:pt idx="14007">
                  <c:v>16.88138</c:v>
                </c:pt>
                <c:pt idx="14008">
                  <c:v>16.85032</c:v>
                </c:pt>
                <c:pt idx="14009">
                  <c:v>16.81916</c:v>
                </c:pt>
                <c:pt idx="14010">
                  <c:v>16.78755</c:v>
                </c:pt>
                <c:pt idx="14011">
                  <c:v>16.75705</c:v>
                </c:pt>
                <c:pt idx="14012">
                  <c:v>16.72663</c:v>
                </c:pt>
                <c:pt idx="14013">
                  <c:v>16.69641</c:v>
                </c:pt>
                <c:pt idx="14014">
                  <c:v>16.666509999999999</c:v>
                </c:pt>
                <c:pt idx="14015">
                  <c:v>16.63578</c:v>
                </c:pt>
                <c:pt idx="14016">
                  <c:v>16.60596</c:v>
                </c:pt>
                <c:pt idx="14017">
                  <c:v>16.57686</c:v>
                </c:pt>
                <c:pt idx="14018">
                  <c:v>16.547640000000001</c:v>
                </c:pt>
                <c:pt idx="14019">
                  <c:v>16.519539999999999</c:v>
                </c:pt>
                <c:pt idx="14020">
                  <c:v>16.490970000000001</c:v>
                </c:pt>
                <c:pt idx="14021">
                  <c:v>16.46238</c:v>
                </c:pt>
                <c:pt idx="14022">
                  <c:v>16.43336</c:v>
                </c:pt>
                <c:pt idx="14023">
                  <c:v>16.40474</c:v>
                </c:pt>
                <c:pt idx="14024">
                  <c:v>16.37491</c:v>
                </c:pt>
                <c:pt idx="14025">
                  <c:v>16.344650000000001</c:v>
                </c:pt>
                <c:pt idx="14026">
                  <c:v>16.314859999999999</c:v>
                </c:pt>
                <c:pt idx="14027">
                  <c:v>16.28565</c:v>
                </c:pt>
                <c:pt idx="14028">
                  <c:v>16.257480000000001</c:v>
                </c:pt>
                <c:pt idx="14029">
                  <c:v>16.22888</c:v>
                </c:pt>
                <c:pt idx="14030">
                  <c:v>16.200810000000001</c:v>
                </c:pt>
                <c:pt idx="14031">
                  <c:v>16.172170000000001</c:v>
                </c:pt>
                <c:pt idx="14032">
                  <c:v>16.144089999999998</c:v>
                </c:pt>
                <c:pt idx="14033">
                  <c:v>16.11628</c:v>
                </c:pt>
                <c:pt idx="14034">
                  <c:v>16.087800000000001</c:v>
                </c:pt>
                <c:pt idx="14035">
                  <c:v>16.05883</c:v>
                </c:pt>
                <c:pt idx="14036">
                  <c:v>16.031289999999998</c:v>
                </c:pt>
                <c:pt idx="14037">
                  <c:v>16.003360000000001</c:v>
                </c:pt>
                <c:pt idx="14038">
                  <c:v>15.97561</c:v>
                </c:pt>
                <c:pt idx="14039">
                  <c:v>15.948219999999999</c:v>
                </c:pt>
                <c:pt idx="14040">
                  <c:v>15.92136</c:v>
                </c:pt>
                <c:pt idx="14041">
                  <c:v>15.89471</c:v>
                </c:pt>
                <c:pt idx="14042">
                  <c:v>15.867279999999999</c:v>
                </c:pt>
                <c:pt idx="14043">
                  <c:v>15.84028</c:v>
                </c:pt>
                <c:pt idx="14044">
                  <c:v>15.81349</c:v>
                </c:pt>
                <c:pt idx="14045">
                  <c:v>15.78885</c:v>
                </c:pt>
                <c:pt idx="14046">
                  <c:v>15.76506</c:v>
                </c:pt>
                <c:pt idx="14047">
                  <c:v>15.74042</c:v>
                </c:pt>
                <c:pt idx="14048">
                  <c:v>15.714560000000001</c:v>
                </c:pt>
                <c:pt idx="14049">
                  <c:v>15.68793</c:v>
                </c:pt>
                <c:pt idx="14050">
                  <c:v>15.662229999999999</c:v>
                </c:pt>
                <c:pt idx="14051">
                  <c:v>15.636010000000001</c:v>
                </c:pt>
                <c:pt idx="14052">
                  <c:v>15.60998</c:v>
                </c:pt>
                <c:pt idx="14053">
                  <c:v>15.583690000000001</c:v>
                </c:pt>
                <c:pt idx="14054">
                  <c:v>15.55762</c:v>
                </c:pt>
                <c:pt idx="14055">
                  <c:v>15.532220000000001</c:v>
                </c:pt>
                <c:pt idx="14056">
                  <c:v>15.506220000000001</c:v>
                </c:pt>
                <c:pt idx="14057">
                  <c:v>15.4802</c:v>
                </c:pt>
                <c:pt idx="14058">
                  <c:v>15.4535</c:v>
                </c:pt>
                <c:pt idx="14059">
                  <c:v>15.426880000000001</c:v>
                </c:pt>
                <c:pt idx="14060">
                  <c:v>15.400829999999999</c:v>
                </c:pt>
                <c:pt idx="14061">
                  <c:v>15.374919999999999</c:v>
                </c:pt>
                <c:pt idx="14062">
                  <c:v>15.348710000000001</c:v>
                </c:pt>
                <c:pt idx="14063">
                  <c:v>15.322789999999999</c:v>
                </c:pt>
                <c:pt idx="14064">
                  <c:v>15.29693</c:v>
                </c:pt>
                <c:pt idx="14065">
                  <c:v>15.27131</c:v>
                </c:pt>
                <c:pt idx="14066">
                  <c:v>15.24507</c:v>
                </c:pt>
                <c:pt idx="14067">
                  <c:v>15.218970000000001</c:v>
                </c:pt>
                <c:pt idx="14068">
                  <c:v>15.193049999999999</c:v>
                </c:pt>
                <c:pt idx="14069">
                  <c:v>15.166639999999999</c:v>
                </c:pt>
                <c:pt idx="14070">
                  <c:v>15.140409999999999</c:v>
                </c:pt>
                <c:pt idx="14071">
                  <c:v>15.11462</c:v>
                </c:pt>
                <c:pt idx="14072">
                  <c:v>15.088789999999999</c:v>
                </c:pt>
                <c:pt idx="14073">
                  <c:v>15.06419</c:v>
                </c:pt>
                <c:pt idx="14074">
                  <c:v>15.03947</c:v>
                </c:pt>
                <c:pt idx="14075">
                  <c:v>15.01454</c:v>
                </c:pt>
                <c:pt idx="14076">
                  <c:v>14.989990000000001</c:v>
                </c:pt>
                <c:pt idx="14077">
                  <c:v>14.966100000000001</c:v>
                </c:pt>
                <c:pt idx="14078">
                  <c:v>14.941190000000001</c:v>
                </c:pt>
                <c:pt idx="14079">
                  <c:v>14.91672</c:v>
                </c:pt>
                <c:pt idx="14080">
                  <c:v>14.891209999999999</c:v>
                </c:pt>
                <c:pt idx="14081">
                  <c:v>14.86711</c:v>
                </c:pt>
                <c:pt idx="14082">
                  <c:v>14.84299</c:v>
                </c:pt>
                <c:pt idx="14083">
                  <c:v>14.81865</c:v>
                </c:pt>
                <c:pt idx="14084">
                  <c:v>14.794230000000001</c:v>
                </c:pt>
                <c:pt idx="14085">
                  <c:v>14.77068</c:v>
                </c:pt>
                <c:pt idx="14086">
                  <c:v>14.74676</c:v>
                </c:pt>
                <c:pt idx="14087">
                  <c:v>14.722329999999999</c:v>
                </c:pt>
                <c:pt idx="14088">
                  <c:v>14.698499999999999</c:v>
                </c:pt>
                <c:pt idx="14089">
                  <c:v>14.674860000000001</c:v>
                </c:pt>
                <c:pt idx="14090">
                  <c:v>14.65132</c:v>
                </c:pt>
                <c:pt idx="14091">
                  <c:v>14.62838</c:v>
                </c:pt>
                <c:pt idx="14092">
                  <c:v>14.604469999999999</c:v>
                </c:pt>
                <c:pt idx="14093">
                  <c:v>14.57963</c:v>
                </c:pt>
                <c:pt idx="14094">
                  <c:v>14.555120000000001</c:v>
                </c:pt>
                <c:pt idx="14095">
                  <c:v>14.53111</c:v>
                </c:pt>
                <c:pt idx="14096">
                  <c:v>14.5085</c:v>
                </c:pt>
                <c:pt idx="14097">
                  <c:v>14.48518</c:v>
                </c:pt>
                <c:pt idx="14098">
                  <c:v>14.462109999999999</c:v>
                </c:pt>
                <c:pt idx="14099">
                  <c:v>14.438689999999999</c:v>
                </c:pt>
                <c:pt idx="14100">
                  <c:v>14.41526</c:v>
                </c:pt>
                <c:pt idx="14101">
                  <c:v>14.39217</c:v>
                </c:pt>
                <c:pt idx="14102">
                  <c:v>14.36904</c:v>
                </c:pt>
                <c:pt idx="14103">
                  <c:v>14.346439999999999</c:v>
                </c:pt>
                <c:pt idx="14104">
                  <c:v>14.32391</c:v>
                </c:pt>
                <c:pt idx="14105">
                  <c:v>14.301880000000001</c:v>
                </c:pt>
                <c:pt idx="14106">
                  <c:v>14.278930000000001</c:v>
                </c:pt>
                <c:pt idx="14107">
                  <c:v>14.256930000000001</c:v>
                </c:pt>
                <c:pt idx="14108">
                  <c:v>14.23532</c:v>
                </c:pt>
                <c:pt idx="14109">
                  <c:v>14.21552</c:v>
                </c:pt>
                <c:pt idx="14110">
                  <c:v>14.195880000000001</c:v>
                </c:pt>
                <c:pt idx="14111">
                  <c:v>14.175549999999999</c:v>
                </c:pt>
                <c:pt idx="14112">
                  <c:v>14.154199999999999</c:v>
                </c:pt>
                <c:pt idx="14113">
                  <c:v>14.13222</c:v>
                </c:pt>
                <c:pt idx="14114">
                  <c:v>14.11023</c:v>
                </c:pt>
                <c:pt idx="14115">
                  <c:v>14.08901</c:v>
                </c:pt>
                <c:pt idx="14116">
                  <c:v>14.06803</c:v>
                </c:pt>
                <c:pt idx="14117">
                  <c:v>14.046200000000001</c:v>
                </c:pt>
                <c:pt idx="14118">
                  <c:v>14.024850000000001</c:v>
                </c:pt>
                <c:pt idx="14119">
                  <c:v>14.00309</c:v>
                </c:pt>
                <c:pt idx="14120">
                  <c:v>13.982229999999999</c:v>
                </c:pt>
                <c:pt idx="14121">
                  <c:v>13.961600000000001</c:v>
                </c:pt>
                <c:pt idx="14122">
                  <c:v>13.94078</c:v>
                </c:pt>
                <c:pt idx="14123">
                  <c:v>13.919219999999999</c:v>
                </c:pt>
                <c:pt idx="14124">
                  <c:v>13.897740000000001</c:v>
                </c:pt>
                <c:pt idx="14125">
                  <c:v>13.87632</c:v>
                </c:pt>
                <c:pt idx="14126">
                  <c:v>13.8546</c:v>
                </c:pt>
                <c:pt idx="14127">
                  <c:v>13.83325</c:v>
                </c:pt>
                <c:pt idx="14128">
                  <c:v>13.813090000000001</c:v>
                </c:pt>
                <c:pt idx="14129">
                  <c:v>13.79223</c:v>
                </c:pt>
                <c:pt idx="14130">
                  <c:v>13.77101</c:v>
                </c:pt>
                <c:pt idx="14131">
                  <c:v>13.75027</c:v>
                </c:pt>
                <c:pt idx="14132">
                  <c:v>13.729990000000001</c:v>
                </c:pt>
                <c:pt idx="14133">
                  <c:v>13.71036</c:v>
                </c:pt>
                <c:pt idx="14134">
                  <c:v>13.69068</c:v>
                </c:pt>
                <c:pt idx="14135">
                  <c:v>13.67076</c:v>
                </c:pt>
                <c:pt idx="14136">
                  <c:v>13.65085</c:v>
                </c:pt>
                <c:pt idx="14137">
                  <c:v>13.63123</c:v>
                </c:pt>
                <c:pt idx="14138">
                  <c:v>13.61173</c:v>
                </c:pt>
                <c:pt idx="14139">
                  <c:v>13.59244</c:v>
                </c:pt>
                <c:pt idx="14140">
                  <c:v>13.57258</c:v>
                </c:pt>
                <c:pt idx="14141">
                  <c:v>13.552099999999999</c:v>
                </c:pt>
                <c:pt idx="14142">
                  <c:v>13.532069999999999</c:v>
                </c:pt>
                <c:pt idx="14143">
                  <c:v>13.51257</c:v>
                </c:pt>
                <c:pt idx="14144">
                  <c:v>13.493410000000001</c:v>
                </c:pt>
                <c:pt idx="14145">
                  <c:v>13.474410000000001</c:v>
                </c:pt>
                <c:pt idx="14146">
                  <c:v>13.45462</c:v>
                </c:pt>
                <c:pt idx="14147">
                  <c:v>13.43512</c:v>
                </c:pt>
                <c:pt idx="14148">
                  <c:v>13.41648</c:v>
                </c:pt>
                <c:pt idx="14149">
                  <c:v>13.398009999999999</c:v>
                </c:pt>
                <c:pt idx="14150">
                  <c:v>13.37928</c:v>
                </c:pt>
                <c:pt idx="14151">
                  <c:v>13.36002</c:v>
                </c:pt>
                <c:pt idx="14152">
                  <c:v>13.3406</c:v>
                </c:pt>
                <c:pt idx="14153">
                  <c:v>13.32164</c:v>
                </c:pt>
                <c:pt idx="14154">
                  <c:v>13.302949999999999</c:v>
                </c:pt>
                <c:pt idx="14155">
                  <c:v>13.28375</c:v>
                </c:pt>
                <c:pt idx="14156">
                  <c:v>13.264989999999999</c:v>
                </c:pt>
                <c:pt idx="14157">
                  <c:v>13.246270000000001</c:v>
                </c:pt>
                <c:pt idx="14158">
                  <c:v>13.22734</c:v>
                </c:pt>
                <c:pt idx="14159">
                  <c:v>13.20809</c:v>
                </c:pt>
                <c:pt idx="14160">
                  <c:v>13.189410000000001</c:v>
                </c:pt>
                <c:pt idx="14161">
                  <c:v>13.170640000000001</c:v>
                </c:pt>
                <c:pt idx="14162">
                  <c:v>13.15241</c:v>
                </c:pt>
                <c:pt idx="14163">
                  <c:v>13.133649999999999</c:v>
                </c:pt>
                <c:pt idx="14164">
                  <c:v>13.115130000000001</c:v>
                </c:pt>
                <c:pt idx="14165">
                  <c:v>13.09581</c:v>
                </c:pt>
                <c:pt idx="14166">
                  <c:v>13.07769</c:v>
                </c:pt>
                <c:pt idx="14167">
                  <c:v>13.05991</c:v>
                </c:pt>
                <c:pt idx="14168">
                  <c:v>13.04181</c:v>
                </c:pt>
                <c:pt idx="14169">
                  <c:v>13.024039999999999</c:v>
                </c:pt>
                <c:pt idx="14170">
                  <c:v>13.005839999999999</c:v>
                </c:pt>
                <c:pt idx="14171">
                  <c:v>12.98812</c:v>
                </c:pt>
                <c:pt idx="14172">
                  <c:v>12.970649999999999</c:v>
                </c:pt>
                <c:pt idx="14173">
                  <c:v>12.95444</c:v>
                </c:pt>
                <c:pt idx="14174">
                  <c:v>12.93971</c:v>
                </c:pt>
                <c:pt idx="14175">
                  <c:v>12.92427</c:v>
                </c:pt>
                <c:pt idx="14176">
                  <c:v>12.908200000000001</c:v>
                </c:pt>
                <c:pt idx="14177">
                  <c:v>12.891550000000001</c:v>
                </c:pt>
                <c:pt idx="14178">
                  <c:v>12.8736</c:v>
                </c:pt>
                <c:pt idx="14179">
                  <c:v>12.85627</c:v>
                </c:pt>
                <c:pt idx="14180">
                  <c:v>12.839650000000001</c:v>
                </c:pt>
                <c:pt idx="14181">
                  <c:v>12.82277</c:v>
                </c:pt>
                <c:pt idx="14182">
                  <c:v>12.8057</c:v>
                </c:pt>
                <c:pt idx="14183">
                  <c:v>12.788169999999999</c:v>
                </c:pt>
                <c:pt idx="14184">
                  <c:v>12.770810000000001</c:v>
                </c:pt>
                <c:pt idx="14185">
                  <c:v>12.75371</c:v>
                </c:pt>
                <c:pt idx="14186">
                  <c:v>12.73659</c:v>
                </c:pt>
                <c:pt idx="14187">
                  <c:v>12.71983</c:v>
                </c:pt>
                <c:pt idx="14188">
                  <c:v>12.70321</c:v>
                </c:pt>
                <c:pt idx="14189">
                  <c:v>12.68599</c:v>
                </c:pt>
                <c:pt idx="14190">
                  <c:v>12.66896</c:v>
                </c:pt>
                <c:pt idx="14191">
                  <c:v>12.651910000000001</c:v>
                </c:pt>
                <c:pt idx="14192">
                  <c:v>12.634840000000001</c:v>
                </c:pt>
                <c:pt idx="14193">
                  <c:v>12.618359999999999</c:v>
                </c:pt>
                <c:pt idx="14194">
                  <c:v>12.60164</c:v>
                </c:pt>
                <c:pt idx="14195">
                  <c:v>12.58498</c:v>
                </c:pt>
                <c:pt idx="14196">
                  <c:v>12.56879</c:v>
                </c:pt>
                <c:pt idx="14197">
                  <c:v>12.551920000000001</c:v>
                </c:pt>
                <c:pt idx="14198">
                  <c:v>12.53439</c:v>
                </c:pt>
                <c:pt idx="14199">
                  <c:v>12.51792</c:v>
                </c:pt>
                <c:pt idx="14200">
                  <c:v>12.50198</c:v>
                </c:pt>
                <c:pt idx="14201">
                  <c:v>12.48644</c:v>
                </c:pt>
                <c:pt idx="14202">
                  <c:v>12.47087</c:v>
                </c:pt>
                <c:pt idx="14203">
                  <c:v>12.45477</c:v>
                </c:pt>
                <c:pt idx="14204">
                  <c:v>12.43843</c:v>
                </c:pt>
                <c:pt idx="14205">
                  <c:v>12.42239</c:v>
                </c:pt>
                <c:pt idx="14206">
                  <c:v>12.40699</c:v>
                </c:pt>
                <c:pt idx="14207">
                  <c:v>12.39176</c:v>
                </c:pt>
                <c:pt idx="14208">
                  <c:v>12.376010000000001</c:v>
                </c:pt>
                <c:pt idx="14209">
                  <c:v>12.360749999999999</c:v>
                </c:pt>
                <c:pt idx="14210">
                  <c:v>12.34576</c:v>
                </c:pt>
                <c:pt idx="14211">
                  <c:v>12.33014</c:v>
                </c:pt>
                <c:pt idx="14212">
                  <c:v>12.314690000000001</c:v>
                </c:pt>
                <c:pt idx="14213">
                  <c:v>12.299770000000001</c:v>
                </c:pt>
                <c:pt idx="14214">
                  <c:v>12.28487</c:v>
                </c:pt>
                <c:pt idx="14215">
                  <c:v>12.27046</c:v>
                </c:pt>
                <c:pt idx="14216">
                  <c:v>12.255839999999999</c:v>
                </c:pt>
                <c:pt idx="14217">
                  <c:v>12.241009999999999</c:v>
                </c:pt>
                <c:pt idx="14218">
                  <c:v>12.22602</c:v>
                </c:pt>
                <c:pt idx="14219">
                  <c:v>12.211550000000001</c:v>
                </c:pt>
                <c:pt idx="14220">
                  <c:v>12.19739</c:v>
                </c:pt>
                <c:pt idx="14221">
                  <c:v>12.182689999999999</c:v>
                </c:pt>
                <c:pt idx="14222">
                  <c:v>12.168340000000001</c:v>
                </c:pt>
                <c:pt idx="14223">
                  <c:v>12.15401</c:v>
                </c:pt>
                <c:pt idx="14224">
                  <c:v>12.138310000000001</c:v>
                </c:pt>
                <c:pt idx="14225">
                  <c:v>12.123710000000001</c:v>
                </c:pt>
                <c:pt idx="14226">
                  <c:v>12.10928</c:v>
                </c:pt>
                <c:pt idx="14227">
                  <c:v>12.09487</c:v>
                </c:pt>
                <c:pt idx="14228">
                  <c:v>12.080769999999999</c:v>
                </c:pt>
                <c:pt idx="14229">
                  <c:v>12.06672</c:v>
                </c:pt>
                <c:pt idx="14230">
                  <c:v>12.05233</c:v>
                </c:pt>
                <c:pt idx="14231">
                  <c:v>12.037990000000001</c:v>
                </c:pt>
                <c:pt idx="14232">
                  <c:v>12.02333</c:v>
                </c:pt>
                <c:pt idx="14233">
                  <c:v>12.008789999999999</c:v>
                </c:pt>
                <c:pt idx="14234">
                  <c:v>11.99493</c:v>
                </c:pt>
                <c:pt idx="14235">
                  <c:v>11.98105</c:v>
                </c:pt>
                <c:pt idx="14236">
                  <c:v>11.96644</c:v>
                </c:pt>
                <c:pt idx="14237">
                  <c:v>11.952170000000001</c:v>
                </c:pt>
                <c:pt idx="14238">
                  <c:v>11.938829999999999</c:v>
                </c:pt>
                <c:pt idx="14239">
                  <c:v>11.926460000000001</c:v>
                </c:pt>
                <c:pt idx="14240">
                  <c:v>11.914099999999999</c:v>
                </c:pt>
                <c:pt idx="14241">
                  <c:v>11.90076</c:v>
                </c:pt>
                <c:pt idx="14242">
                  <c:v>11.88763</c:v>
                </c:pt>
                <c:pt idx="14243">
                  <c:v>11.874790000000001</c:v>
                </c:pt>
                <c:pt idx="14244">
                  <c:v>11.86219</c:v>
                </c:pt>
                <c:pt idx="14245">
                  <c:v>11.849539999999999</c:v>
                </c:pt>
                <c:pt idx="14246">
                  <c:v>11.83647</c:v>
                </c:pt>
                <c:pt idx="14247">
                  <c:v>11.823790000000001</c:v>
                </c:pt>
                <c:pt idx="14248">
                  <c:v>11.811640000000001</c:v>
                </c:pt>
                <c:pt idx="14249">
                  <c:v>11.798780000000001</c:v>
                </c:pt>
                <c:pt idx="14250">
                  <c:v>11.785310000000001</c:v>
                </c:pt>
                <c:pt idx="14251">
                  <c:v>11.77181</c:v>
                </c:pt>
                <c:pt idx="14252">
                  <c:v>11.758509999999999</c:v>
                </c:pt>
                <c:pt idx="14253">
                  <c:v>11.745290000000001</c:v>
                </c:pt>
                <c:pt idx="14254">
                  <c:v>11.732229999999999</c:v>
                </c:pt>
                <c:pt idx="14255">
                  <c:v>11.719440000000001</c:v>
                </c:pt>
                <c:pt idx="14256">
                  <c:v>11.70618</c:v>
                </c:pt>
                <c:pt idx="14257">
                  <c:v>11.693390000000001</c:v>
                </c:pt>
                <c:pt idx="14258">
                  <c:v>11.68106</c:v>
                </c:pt>
                <c:pt idx="14259">
                  <c:v>11.66882</c:v>
                </c:pt>
                <c:pt idx="14260">
                  <c:v>11.656420000000001</c:v>
                </c:pt>
                <c:pt idx="14261">
                  <c:v>11.644270000000001</c:v>
                </c:pt>
                <c:pt idx="14262">
                  <c:v>11.63219</c:v>
                </c:pt>
                <c:pt idx="14263">
                  <c:v>11.62021</c:v>
                </c:pt>
                <c:pt idx="14264">
                  <c:v>11.60787</c:v>
                </c:pt>
                <c:pt idx="14265">
                  <c:v>11.59557</c:v>
                </c:pt>
                <c:pt idx="14266">
                  <c:v>11.58318</c:v>
                </c:pt>
                <c:pt idx="14267">
                  <c:v>11.570639999999999</c:v>
                </c:pt>
                <c:pt idx="14268">
                  <c:v>11.5586</c:v>
                </c:pt>
                <c:pt idx="14269">
                  <c:v>11.546519999999999</c:v>
                </c:pt>
                <c:pt idx="14270">
                  <c:v>11.53417</c:v>
                </c:pt>
                <c:pt idx="14271">
                  <c:v>11.521739999999999</c:v>
                </c:pt>
                <c:pt idx="14272">
                  <c:v>11.508649999999999</c:v>
                </c:pt>
                <c:pt idx="14273">
                  <c:v>11.495760000000001</c:v>
                </c:pt>
                <c:pt idx="14274">
                  <c:v>11.484030000000001</c:v>
                </c:pt>
                <c:pt idx="14275">
                  <c:v>11.47261</c:v>
                </c:pt>
                <c:pt idx="14276">
                  <c:v>11.46105</c:v>
                </c:pt>
                <c:pt idx="14277">
                  <c:v>11.449490000000001</c:v>
                </c:pt>
                <c:pt idx="14278">
                  <c:v>11.43784</c:v>
                </c:pt>
                <c:pt idx="14279">
                  <c:v>11.42597</c:v>
                </c:pt>
                <c:pt idx="14280">
                  <c:v>11.414059999999999</c:v>
                </c:pt>
                <c:pt idx="14281">
                  <c:v>11.402710000000001</c:v>
                </c:pt>
                <c:pt idx="14282">
                  <c:v>11.391159999999999</c:v>
                </c:pt>
                <c:pt idx="14283">
                  <c:v>11.379099999999999</c:v>
                </c:pt>
                <c:pt idx="14284">
                  <c:v>11.366619999999999</c:v>
                </c:pt>
                <c:pt idx="14285">
                  <c:v>11.35491</c:v>
                </c:pt>
                <c:pt idx="14286">
                  <c:v>11.34371</c:v>
                </c:pt>
                <c:pt idx="14287">
                  <c:v>11.332560000000001</c:v>
                </c:pt>
                <c:pt idx="14288">
                  <c:v>11.3217</c:v>
                </c:pt>
                <c:pt idx="14289">
                  <c:v>11.310230000000001</c:v>
                </c:pt>
                <c:pt idx="14290">
                  <c:v>11.298360000000001</c:v>
                </c:pt>
                <c:pt idx="14291">
                  <c:v>11.2873</c:v>
                </c:pt>
                <c:pt idx="14292">
                  <c:v>11.275980000000001</c:v>
                </c:pt>
                <c:pt idx="14293">
                  <c:v>11.264849999999999</c:v>
                </c:pt>
                <c:pt idx="14294">
                  <c:v>11.25379</c:v>
                </c:pt>
                <c:pt idx="14295">
                  <c:v>11.24222</c:v>
                </c:pt>
                <c:pt idx="14296">
                  <c:v>11.231019999999999</c:v>
                </c:pt>
                <c:pt idx="14297">
                  <c:v>11.22064</c:v>
                </c:pt>
                <c:pt idx="14298">
                  <c:v>11.210279999999999</c:v>
                </c:pt>
                <c:pt idx="14299">
                  <c:v>11.19984</c:v>
                </c:pt>
                <c:pt idx="14300">
                  <c:v>11.189399999999999</c:v>
                </c:pt>
                <c:pt idx="14301">
                  <c:v>11.178890000000001</c:v>
                </c:pt>
                <c:pt idx="14302">
                  <c:v>11.16888</c:v>
                </c:pt>
                <c:pt idx="14303">
                  <c:v>11.15953</c:v>
                </c:pt>
                <c:pt idx="14304">
                  <c:v>11.149789999999999</c:v>
                </c:pt>
                <c:pt idx="14305">
                  <c:v>11.13876</c:v>
                </c:pt>
                <c:pt idx="14306">
                  <c:v>11.12823</c:v>
                </c:pt>
                <c:pt idx="14307">
                  <c:v>11.118259999999999</c:v>
                </c:pt>
                <c:pt idx="14308">
                  <c:v>11.10835</c:v>
                </c:pt>
                <c:pt idx="14309">
                  <c:v>11.09798</c:v>
                </c:pt>
                <c:pt idx="14310">
                  <c:v>11.08705</c:v>
                </c:pt>
                <c:pt idx="14311">
                  <c:v>11.076449999999999</c:v>
                </c:pt>
                <c:pt idx="14312">
                  <c:v>11.06528</c:v>
                </c:pt>
                <c:pt idx="14313">
                  <c:v>11.054360000000001</c:v>
                </c:pt>
                <c:pt idx="14314">
                  <c:v>11.04435</c:v>
                </c:pt>
                <c:pt idx="14315">
                  <c:v>11.034050000000001</c:v>
                </c:pt>
                <c:pt idx="14316">
                  <c:v>11.02333</c:v>
                </c:pt>
                <c:pt idx="14317">
                  <c:v>11.013500000000001</c:v>
                </c:pt>
                <c:pt idx="14318">
                  <c:v>11.0039</c:v>
                </c:pt>
                <c:pt idx="14319">
                  <c:v>10.99372</c:v>
                </c:pt>
                <c:pt idx="14320">
                  <c:v>10.982620000000001</c:v>
                </c:pt>
                <c:pt idx="14321">
                  <c:v>10.97181</c:v>
                </c:pt>
                <c:pt idx="14322">
                  <c:v>10.96223</c:v>
                </c:pt>
                <c:pt idx="14323">
                  <c:v>10.952019999999999</c:v>
                </c:pt>
                <c:pt idx="14324">
                  <c:v>10.941599999999999</c:v>
                </c:pt>
                <c:pt idx="14325">
                  <c:v>10.930770000000001</c:v>
                </c:pt>
                <c:pt idx="14326">
                  <c:v>10.920249999999999</c:v>
                </c:pt>
                <c:pt idx="14327">
                  <c:v>10.90926</c:v>
                </c:pt>
                <c:pt idx="14328">
                  <c:v>10.898619999999999</c:v>
                </c:pt>
                <c:pt idx="14329">
                  <c:v>10.88913</c:v>
                </c:pt>
                <c:pt idx="14330">
                  <c:v>10.87875</c:v>
                </c:pt>
                <c:pt idx="14331">
                  <c:v>10.86889</c:v>
                </c:pt>
                <c:pt idx="14332">
                  <c:v>10.859109999999999</c:v>
                </c:pt>
                <c:pt idx="14333">
                  <c:v>10.84966</c:v>
                </c:pt>
                <c:pt idx="14334">
                  <c:v>10.84084</c:v>
                </c:pt>
                <c:pt idx="14335">
                  <c:v>10.830640000000001</c:v>
                </c:pt>
                <c:pt idx="14336">
                  <c:v>10.82076</c:v>
                </c:pt>
                <c:pt idx="14337">
                  <c:v>10.81109</c:v>
                </c:pt>
                <c:pt idx="14338">
                  <c:v>10.801690000000001</c:v>
                </c:pt>
                <c:pt idx="14339">
                  <c:v>10.791980000000001</c:v>
                </c:pt>
                <c:pt idx="14340">
                  <c:v>10.782489999999999</c:v>
                </c:pt>
                <c:pt idx="14341">
                  <c:v>10.77238</c:v>
                </c:pt>
                <c:pt idx="14342">
                  <c:v>10.76244</c:v>
                </c:pt>
                <c:pt idx="14343">
                  <c:v>10.75235</c:v>
                </c:pt>
                <c:pt idx="14344">
                  <c:v>10.74211</c:v>
                </c:pt>
                <c:pt idx="14345">
                  <c:v>10.732889999999999</c:v>
                </c:pt>
                <c:pt idx="14346">
                  <c:v>10.72377</c:v>
                </c:pt>
                <c:pt idx="14347">
                  <c:v>10.71382</c:v>
                </c:pt>
                <c:pt idx="14348">
                  <c:v>10.703659999999999</c:v>
                </c:pt>
                <c:pt idx="14349">
                  <c:v>10.693849999999999</c:v>
                </c:pt>
                <c:pt idx="14350">
                  <c:v>10.683809999999999</c:v>
                </c:pt>
                <c:pt idx="14351">
                  <c:v>10.67502</c:v>
                </c:pt>
                <c:pt idx="14352">
                  <c:v>10.666119999999999</c:v>
                </c:pt>
                <c:pt idx="14353">
                  <c:v>10.65774</c:v>
                </c:pt>
                <c:pt idx="14354">
                  <c:v>10.6486</c:v>
                </c:pt>
                <c:pt idx="14355">
                  <c:v>10.63958</c:v>
                </c:pt>
                <c:pt idx="14356">
                  <c:v>10.63087</c:v>
                </c:pt>
                <c:pt idx="14357">
                  <c:v>10.62096</c:v>
                </c:pt>
                <c:pt idx="14358">
                  <c:v>10.61124</c:v>
                </c:pt>
                <c:pt idx="14359">
                  <c:v>10.60233</c:v>
                </c:pt>
                <c:pt idx="14360">
                  <c:v>10.59337</c:v>
                </c:pt>
                <c:pt idx="14361">
                  <c:v>10.58465</c:v>
                </c:pt>
                <c:pt idx="14362">
                  <c:v>10.576409999999999</c:v>
                </c:pt>
                <c:pt idx="14363">
                  <c:v>10.567589999999999</c:v>
                </c:pt>
                <c:pt idx="14364">
                  <c:v>10.558450000000001</c:v>
                </c:pt>
                <c:pt idx="14365">
                  <c:v>10.550050000000001</c:v>
                </c:pt>
                <c:pt idx="14366">
                  <c:v>10.541880000000001</c:v>
                </c:pt>
                <c:pt idx="14367">
                  <c:v>10.534090000000001</c:v>
                </c:pt>
                <c:pt idx="14368">
                  <c:v>10.52544</c:v>
                </c:pt>
                <c:pt idx="14369">
                  <c:v>10.51721</c:v>
                </c:pt>
                <c:pt idx="14370">
                  <c:v>10.508649999999999</c:v>
                </c:pt>
                <c:pt idx="14371">
                  <c:v>10.499890000000001</c:v>
                </c:pt>
                <c:pt idx="14372">
                  <c:v>10.492010000000001</c:v>
                </c:pt>
                <c:pt idx="14373">
                  <c:v>10.48413</c:v>
                </c:pt>
                <c:pt idx="14374">
                  <c:v>10.475540000000001</c:v>
                </c:pt>
                <c:pt idx="14375">
                  <c:v>10.46758</c:v>
                </c:pt>
                <c:pt idx="14376">
                  <c:v>10.459149999999999</c:v>
                </c:pt>
                <c:pt idx="14377">
                  <c:v>10.451420000000001</c:v>
                </c:pt>
                <c:pt idx="14378">
                  <c:v>10.44441</c:v>
                </c:pt>
                <c:pt idx="14379">
                  <c:v>10.43563</c:v>
                </c:pt>
                <c:pt idx="14380">
                  <c:v>10.428100000000001</c:v>
                </c:pt>
                <c:pt idx="14381">
                  <c:v>10.41966</c:v>
                </c:pt>
                <c:pt idx="14382">
                  <c:v>10.41142</c:v>
                </c:pt>
                <c:pt idx="14383">
                  <c:v>10.4047</c:v>
                </c:pt>
                <c:pt idx="14384">
                  <c:v>10.396140000000001</c:v>
                </c:pt>
                <c:pt idx="14385">
                  <c:v>10.388299999999999</c:v>
                </c:pt>
                <c:pt idx="14386">
                  <c:v>10.38068</c:v>
                </c:pt>
                <c:pt idx="14387">
                  <c:v>10.373430000000001</c:v>
                </c:pt>
                <c:pt idx="14388">
                  <c:v>10.36401</c:v>
                </c:pt>
                <c:pt idx="14389">
                  <c:v>10.355869999999999</c:v>
                </c:pt>
                <c:pt idx="14390">
                  <c:v>10.34792</c:v>
                </c:pt>
                <c:pt idx="14391">
                  <c:v>10.341620000000001</c:v>
                </c:pt>
                <c:pt idx="14392">
                  <c:v>10.33493</c:v>
                </c:pt>
                <c:pt idx="14393">
                  <c:v>10.32807</c:v>
                </c:pt>
                <c:pt idx="14394">
                  <c:v>10.31977</c:v>
                </c:pt>
                <c:pt idx="14395">
                  <c:v>10.31169</c:v>
                </c:pt>
                <c:pt idx="14396">
                  <c:v>10.30335</c:v>
                </c:pt>
                <c:pt idx="14397">
                  <c:v>10.296060000000001</c:v>
                </c:pt>
                <c:pt idx="14398">
                  <c:v>10.28903</c:v>
                </c:pt>
                <c:pt idx="14399">
                  <c:v>10.28191</c:v>
                </c:pt>
                <c:pt idx="14400">
                  <c:v>10.27556</c:v>
                </c:pt>
                <c:pt idx="14401">
                  <c:v>10.26737</c:v>
                </c:pt>
                <c:pt idx="14402">
                  <c:v>10.26022</c:v>
                </c:pt>
                <c:pt idx="14403">
                  <c:v>10.25197</c:v>
                </c:pt>
                <c:pt idx="14404">
                  <c:v>10.24474</c:v>
                </c:pt>
                <c:pt idx="14405">
                  <c:v>10.236649999999999</c:v>
                </c:pt>
                <c:pt idx="14406">
                  <c:v>10.22777</c:v>
                </c:pt>
                <c:pt idx="14407">
                  <c:v>10.220649999999999</c:v>
                </c:pt>
                <c:pt idx="14408">
                  <c:v>10.213139999999999</c:v>
                </c:pt>
                <c:pt idx="14409">
                  <c:v>10.20547</c:v>
                </c:pt>
                <c:pt idx="14410">
                  <c:v>10.197480000000001</c:v>
                </c:pt>
                <c:pt idx="14411">
                  <c:v>10.18962</c:v>
                </c:pt>
                <c:pt idx="14412">
                  <c:v>10.18127</c:v>
                </c:pt>
                <c:pt idx="14413">
                  <c:v>10.17347</c:v>
                </c:pt>
                <c:pt idx="14414">
                  <c:v>10.16611</c:v>
                </c:pt>
                <c:pt idx="14415">
                  <c:v>10.158149999999999</c:v>
                </c:pt>
                <c:pt idx="14416">
                  <c:v>10.15118</c:v>
                </c:pt>
                <c:pt idx="14417">
                  <c:v>10.142910000000001</c:v>
                </c:pt>
                <c:pt idx="14418">
                  <c:v>10.13519</c:v>
                </c:pt>
                <c:pt idx="14419">
                  <c:v>10.12693</c:v>
                </c:pt>
                <c:pt idx="14420">
                  <c:v>10.12055</c:v>
                </c:pt>
                <c:pt idx="14421">
                  <c:v>10.11374</c:v>
                </c:pt>
                <c:pt idx="14422">
                  <c:v>10.10468</c:v>
                </c:pt>
                <c:pt idx="14423">
                  <c:v>10.097390000000001</c:v>
                </c:pt>
                <c:pt idx="14424">
                  <c:v>10.090170000000001</c:v>
                </c:pt>
                <c:pt idx="14425">
                  <c:v>10.082929999999999</c:v>
                </c:pt>
                <c:pt idx="14426">
                  <c:v>10.075100000000001</c:v>
                </c:pt>
                <c:pt idx="14427">
                  <c:v>10.067550000000001</c:v>
                </c:pt>
                <c:pt idx="14428">
                  <c:v>10.05997</c:v>
                </c:pt>
                <c:pt idx="14429">
                  <c:v>10.05241</c:v>
                </c:pt>
                <c:pt idx="14430">
                  <c:v>10.045360000000001</c:v>
                </c:pt>
                <c:pt idx="14431">
                  <c:v>10.03936</c:v>
                </c:pt>
                <c:pt idx="14432">
                  <c:v>10.03328</c:v>
                </c:pt>
                <c:pt idx="14433">
                  <c:v>10.02553</c:v>
                </c:pt>
                <c:pt idx="14434">
                  <c:v>10.01763</c:v>
                </c:pt>
                <c:pt idx="14435">
                  <c:v>10.01017</c:v>
                </c:pt>
                <c:pt idx="14436">
                  <c:v>10.00267</c:v>
                </c:pt>
                <c:pt idx="14437">
                  <c:v>9.9951659999999993</c:v>
                </c:pt>
                <c:pt idx="14438">
                  <c:v>9.9894990000000004</c:v>
                </c:pt>
                <c:pt idx="14439">
                  <c:v>9.9827359999999992</c:v>
                </c:pt>
                <c:pt idx="14440">
                  <c:v>9.9758829999999996</c:v>
                </c:pt>
                <c:pt idx="14441">
                  <c:v>9.9669120000000007</c:v>
                </c:pt>
                <c:pt idx="14442">
                  <c:v>9.9586249999999996</c:v>
                </c:pt>
                <c:pt idx="14443">
                  <c:v>9.9511029999999998</c:v>
                </c:pt>
                <c:pt idx="14444">
                  <c:v>9.9452390000000008</c:v>
                </c:pt>
                <c:pt idx="14445">
                  <c:v>9.9388199999999998</c:v>
                </c:pt>
                <c:pt idx="14446">
                  <c:v>9.9330859999999994</c:v>
                </c:pt>
                <c:pt idx="14447">
                  <c:v>9.9254750000000005</c:v>
                </c:pt>
                <c:pt idx="14448">
                  <c:v>9.9190020000000008</c:v>
                </c:pt>
                <c:pt idx="14449">
                  <c:v>9.9121959999999998</c:v>
                </c:pt>
                <c:pt idx="14450">
                  <c:v>9.9049390000000006</c:v>
                </c:pt>
                <c:pt idx="14451">
                  <c:v>9.8985800000000008</c:v>
                </c:pt>
                <c:pt idx="14452">
                  <c:v>9.8918400000000002</c:v>
                </c:pt>
                <c:pt idx="14453">
                  <c:v>9.8856579999999994</c:v>
                </c:pt>
                <c:pt idx="14454">
                  <c:v>9.8789759999999998</c:v>
                </c:pt>
                <c:pt idx="14455">
                  <c:v>9.8730370000000001</c:v>
                </c:pt>
                <c:pt idx="14456">
                  <c:v>9.8677060000000001</c:v>
                </c:pt>
                <c:pt idx="14457">
                  <c:v>9.8600180000000002</c:v>
                </c:pt>
                <c:pt idx="14458">
                  <c:v>9.8533539999999995</c:v>
                </c:pt>
                <c:pt idx="14459">
                  <c:v>9.8469560000000005</c:v>
                </c:pt>
                <c:pt idx="14460">
                  <c:v>9.8418240000000008</c:v>
                </c:pt>
                <c:pt idx="14461">
                  <c:v>9.8357559999999999</c:v>
                </c:pt>
                <c:pt idx="14462">
                  <c:v>9.8295309999999994</c:v>
                </c:pt>
                <c:pt idx="14463">
                  <c:v>9.8239380000000001</c:v>
                </c:pt>
                <c:pt idx="14464">
                  <c:v>9.81738</c:v>
                </c:pt>
                <c:pt idx="14465">
                  <c:v>9.8110199999999992</c:v>
                </c:pt>
                <c:pt idx="14466">
                  <c:v>9.8048230000000007</c:v>
                </c:pt>
                <c:pt idx="14467">
                  <c:v>9.7988809999999997</c:v>
                </c:pt>
                <c:pt idx="14468">
                  <c:v>9.793965</c:v>
                </c:pt>
                <c:pt idx="14469">
                  <c:v>9.7890669999999993</c:v>
                </c:pt>
                <c:pt idx="14470">
                  <c:v>9.783042</c:v>
                </c:pt>
                <c:pt idx="14471">
                  <c:v>9.7770039999999998</c:v>
                </c:pt>
                <c:pt idx="14472">
                  <c:v>9.7716879999999993</c:v>
                </c:pt>
                <c:pt idx="14473">
                  <c:v>9.7661119999999997</c:v>
                </c:pt>
                <c:pt idx="14474">
                  <c:v>9.7606420000000007</c:v>
                </c:pt>
                <c:pt idx="14475">
                  <c:v>9.7553780000000003</c:v>
                </c:pt>
                <c:pt idx="14476">
                  <c:v>9.7508250000000007</c:v>
                </c:pt>
                <c:pt idx="14477">
                  <c:v>9.7453509999999994</c:v>
                </c:pt>
                <c:pt idx="14478">
                  <c:v>9.7395560000000003</c:v>
                </c:pt>
                <c:pt idx="14479">
                  <c:v>9.7338039999999992</c:v>
                </c:pt>
                <c:pt idx="14480">
                  <c:v>9.7279049999999998</c:v>
                </c:pt>
                <c:pt idx="14481">
                  <c:v>9.7218959999999992</c:v>
                </c:pt>
                <c:pt idx="14482">
                  <c:v>9.7156300000000009</c:v>
                </c:pt>
                <c:pt idx="14483">
                  <c:v>9.7097529999999992</c:v>
                </c:pt>
                <c:pt idx="14484">
                  <c:v>9.7054410000000004</c:v>
                </c:pt>
                <c:pt idx="14485">
                  <c:v>9.6996769999999994</c:v>
                </c:pt>
                <c:pt idx="14486">
                  <c:v>9.6945789999999992</c:v>
                </c:pt>
                <c:pt idx="14487">
                  <c:v>9.6888749999999995</c:v>
                </c:pt>
                <c:pt idx="14488">
                  <c:v>9.6825139999999994</c:v>
                </c:pt>
                <c:pt idx="14489">
                  <c:v>9.675948</c:v>
                </c:pt>
                <c:pt idx="14490">
                  <c:v>9.6708029999999994</c:v>
                </c:pt>
                <c:pt idx="14491">
                  <c:v>9.6669149999999995</c:v>
                </c:pt>
                <c:pt idx="14492">
                  <c:v>9.6627200000000002</c:v>
                </c:pt>
                <c:pt idx="14493">
                  <c:v>9.6578579999999992</c:v>
                </c:pt>
                <c:pt idx="14494">
                  <c:v>9.6520729999999997</c:v>
                </c:pt>
                <c:pt idx="14495">
                  <c:v>9.6471719999999994</c:v>
                </c:pt>
                <c:pt idx="14496">
                  <c:v>9.6418320000000008</c:v>
                </c:pt>
                <c:pt idx="14497">
                  <c:v>9.6365789999999993</c:v>
                </c:pt>
                <c:pt idx="14498">
                  <c:v>9.6305080000000007</c:v>
                </c:pt>
                <c:pt idx="14499">
                  <c:v>9.6243459999999992</c:v>
                </c:pt>
                <c:pt idx="14500">
                  <c:v>9.6180289999999999</c:v>
                </c:pt>
                <c:pt idx="14501">
                  <c:v>9.611917</c:v>
                </c:pt>
                <c:pt idx="14502">
                  <c:v>9.60642</c:v>
                </c:pt>
                <c:pt idx="14503">
                  <c:v>9.6010220000000004</c:v>
                </c:pt>
                <c:pt idx="14504">
                  <c:v>9.5954929999999994</c:v>
                </c:pt>
                <c:pt idx="14505">
                  <c:v>9.5901379999999996</c:v>
                </c:pt>
                <c:pt idx="14506">
                  <c:v>9.5850989999999996</c:v>
                </c:pt>
                <c:pt idx="14507">
                  <c:v>9.580667</c:v>
                </c:pt>
                <c:pt idx="14508">
                  <c:v>9.5757340000000006</c:v>
                </c:pt>
                <c:pt idx="14509">
                  <c:v>9.569801</c:v>
                </c:pt>
                <c:pt idx="14510">
                  <c:v>9.5630659999999992</c:v>
                </c:pt>
                <c:pt idx="14511">
                  <c:v>9.5564140000000002</c:v>
                </c:pt>
                <c:pt idx="14512">
                  <c:v>9.5509979999999999</c:v>
                </c:pt>
                <c:pt idx="14513">
                  <c:v>9.5456090000000007</c:v>
                </c:pt>
                <c:pt idx="14514">
                  <c:v>9.5401120000000006</c:v>
                </c:pt>
                <c:pt idx="14515">
                  <c:v>9.5343499999999999</c:v>
                </c:pt>
                <c:pt idx="14516">
                  <c:v>9.5287229999999994</c:v>
                </c:pt>
                <c:pt idx="14517">
                  <c:v>9.5234369999999995</c:v>
                </c:pt>
                <c:pt idx="14518">
                  <c:v>9.517773</c:v>
                </c:pt>
                <c:pt idx="14519">
                  <c:v>9.511946</c:v>
                </c:pt>
                <c:pt idx="14520">
                  <c:v>9.5062549999999995</c:v>
                </c:pt>
                <c:pt idx="14521">
                  <c:v>9.5006140000000006</c:v>
                </c:pt>
                <c:pt idx="14522">
                  <c:v>9.495609</c:v>
                </c:pt>
                <c:pt idx="14523">
                  <c:v>9.4900439999999993</c:v>
                </c:pt>
                <c:pt idx="14524">
                  <c:v>9.4846170000000001</c:v>
                </c:pt>
                <c:pt idx="14525">
                  <c:v>9.4789770000000004</c:v>
                </c:pt>
                <c:pt idx="14526">
                  <c:v>9.4729430000000008</c:v>
                </c:pt>
                <c:pt idx="14527">
                  <c:v>9.4672929999999997</c:v>
                </c:pt>
                <c:pt idx="14528">
                  <c:v>9.4617369999999994</c:v>
                </c:pt>
                <c:pt idx="14529">
                  <c:v>9.4559149999999992</c:v>
                </c:pt>
                <c:pt idx="14530">
                  <c:v>9.4503190000000004</c:v>
                </c:pt>
                <c:pt idx="14531">
                  <c:v>9.4449170000000002</c:v>
                </c:pt>
                <c:pt idx="14532">
                  <c:v>9.4395939999999996</c:v>
                </c:pt>
                <c:pt idx="14533">
                  <c:v>9.4340299999999999</c:v>
                </c:pt>
                <c:pt idx="14534">
                  <c:v>9.4282199999999996</c:v>
                </c:pt>
                <c:pt idx="14535">
                  <c:v>9.4228489999999994</c:v>
                </c:pt>
                <c:pt idx="14536">
                  <c:v>9.4171069999999997</c:v>
                </c:pt>
                <c:pt idx="14537">
                  <c:v>9.4116239999999998</c:v>
                </c:pt>
                <c:pt idx="14538">
                  <c:v>9.4066480000000006</c:v>
                </c:pt>
                <c:pt idx="14539">
                  <c:v>9.4022989999999993</c:v>
                </c:pt>
                <c:pt idx="14540">
                  <c:v>9.3965789999999991</c:v>
                </c:pt>
                <c:pt idx="14541">
                  <c:v>9.3897089999999999</c:v>
                </c:pt>
                <c:pt idx="14542">
                  <c:v>9.3832369999999994</c:v>
                </c:pt>
                <c:pt idx="14543">
                  <c:v>9.3776740000000007</c:v>
                </c:pt>
                <c:pt idx="14544">
                  <c:v>9.3721160000000001</c:v>
                </c:pt>
                <c:pt idx="14545">
                  <c:v>9.3661250000000003</c:v>
                </c:pt>
                <c:pt idx="14546">
                  <c:v>9.3605499999999999</c:v>
                </c:pt>
                <c:pt idx="14547">
                  <c:v>9.355969</c:v>
                </c:pt>
                <c:pt idx="14548">
                  <c:v>9.3510100000000005</c:v>
                </c:pt>
                <c:pt idx="14549">
                  <c:v>9.3456109999999999</c:v>
                </c:pt>
                <c:pt idx="14550">
                  <c:v>9.3409859999999991</c:v>
                </c:pt>
                <c:pt idx="14551">
                  <c:v>9.3357639999999993</c:v>
                </c:pt>
                <c:pt idx="14552">
                  <c:v>9.3304329999999993</c:v>
                </c:pt>
                <c:pt idx="14553">
                  <c:v>9.3255569999999999</c:v>
                </c:pt>
                <c:pt idx="14554">
                  <c:v>9.3200889999999994</c:v>
                </c:pt>
                <c:pt idx="14555">
                  <c:v>9.3148099999999996</c:v>
                </c:pt>
                <c:pt idx="14556">
                  <c:v>9.3093129999999995</c:v>
                </c:pt>
                <c:pt idx="14557">
                  <c:v>9.3033610000000007</c:v>
                </c:pt>
                <c:pt idx="14558">
                  <c:v>9.2983980000000006</c:v>
                </c:pt>
                <c:pt idx="14559">
                  <c:v>9.2945980000000006</c:v>
                </c:pt>
                <c:pt idx="14560">
                  <c:v>9.2913150000000009</c:v>
                </c:pt>
                <c:pt idx="14561">
                  <c:v>9.2871469999999992</c:v>
                </c:pt>
                <c:pt idx="14562">
                  <c:v>9.2821479999999994</c:v>
                </c:pt>
                <c:pt idx="14563">
                  <c:v>9.2775759999999998</c:v>
                </c:pt>
                <c:pt idx="14564">
                  <c:v>9.2726319999999998</c:v>
                </c:pt>
                <c:pt idx="14565">
                  <c:v>9.2681149999999999</c:v>
                </c:pt>
                <c:pt idx="14566">
                  <c:v>9.2636819999999993</c:v>
                </c:pt>
                <c:pt idx="14567">
                  <c:v>9.2585440000000006</c:v>
                </c:pt>
                <c:pt idx="14568">
                  <c:v>9.2532639999999997</c:v>
                </c:pt>
                <c:pt idx="14569">
                  <c:v>9.2479800000000001</c:v>
                </c:pt>
                <c:pt idx="14570">
                  <c:v>9.2430599999999998</c:v>
                </c:pt>
                <c:pt idx="14571">
                  <c:v>9.2384129999999995</c:v>
                </c:pt>
                <c:pt idx="14572">
                  <c:v>9.2334010000000006</c:v>
                </c:pt>
                <c:pt idx="14573">
                  <c:v>9.2283950000000008</c:v>
                </c:pt>
                <c:pt idx="14574">
                  <c:v>9.2237530000000003</c:v>
                </c:pt>
                <c:pt idx="14575">
                  <c:v>9.2190799999999999</c:v>
                </c:pt>
                <c:pt idx="14576">
                  <c:v>9.2147670000000002</c:v>
                </c:pt>
                <c:pt idx="14577">
                  <c:v>9.2102419999999992</c:v>
                </c:pt>
                <c:pt idx="14578">
                  <c:v>9.2057739999999999</c:v>
                </c:pt>
                <c:pt idx="14579">
                  <c:v>9.2012579999999993</c:v>
                </c:pt>
                <c:pt idx="14580">
                  <c:v>9.1963050000000006</c:v>
                </c:pt>
                <c:pt idx="14581">
                  <c:v>9.1912059999999993</c:v>
                </c:pt>
                <c:pt idx="14582">
                  <c:v>9.1862560000000002</c:v>
                </c:pt>
                <c:pt idx="14583">
                  <c:v>9.181279</c:v>
                </c:pt>
                <c:pt idx="14584">
                  <c:v>9.1769049999999996</c:v>
                </c:pt>
                <c:pt idx="14585">
                  <c:v>9.1723999999999997</c:v>
                </c:pt>
                <c:pt idx="14586">
                  <c:v>9.1674740000000003</c:v>
                </c:pt>
                <c:pt idx="14587">
                  <c:v>9.1624569999999999</c:v>
                </c:pt>
                <c:pt idx="14588">
                  <c:v>9.1579149999999991</c:v>
                </c:pt>
                <c:pt idx="14589">
                  <c:v>9.1534829999999996</c:v>
                </c:pt>
                <c:pt idx="14590">
                  <c:v>9.1490589999999994</c:v>
                </c:pt>
                <c:pt idx="14591">
                  <c:v>9.1450399999999998</c:v>
                </c:pt>
                <c:pt idx="14592">
                  <c:v>9.1404540000000001</c:v>
                </c:pt>
                <c:pt idx="14593">
                  <c:v>9.1355450000000005</c:v>
                </c:pt>
                <c:pt idx="14594">
                  <c:v>9.1309109999999993</c:v>
                </c:pt>
                <c:pt idx="14595">
                  <c:v>9.1265029999999996</c:v>
                </c:pt>
                <c:pt idx="14596">
                  <c:v>9.1217959999999998</c:v>
                </c:pt>
                <c:pt idx="14597">
                  <c:v>9.1165900000000004</c:v>
                </c:pt>
                <c:pt idx="14598">
                  <c:v>9.1113990000000005</c:v>
                </c:pt>
                <c:pt idx="14599">
                  <c:v>9.1066789999999997</c:v>
                </c:pt>
                <c:pt idx="14600">
                  <c:v>9.1021470000000004</c:v>
                </c:pt>
                <c:pt idx="14601">
                  <c:v>9.0977359999999994</c:v>
                </c:pt>
                <c:pt idx="14602">
                  <c:v>9.0932949999999995</c:v>
                </c:pt>
                <c:pt idx="14603">
                  <c:v>9.0883330000000004</c:v>
                </c:pt>
                <c:pt idx="14604">
                  <c:v>9.0833290000000009</c:v>
                </c:pt>
                <c:pt idx="14605">
                  <c:v>9.077712</c:v>
                </c:pt>
                <c:pt idx="14606">
                  <c:v>9.0719290000000008</c:v>
                </c:pt>
                <c:pt idx="14607">
                  <c:v>9.0675030000000003</c:v>
                </c:pt>
                <c:pt idx="14608">
                  <c:v>9.0624549999999999</c:v>
                </c:pt>
                <c:pt idx="14609">
                  <c:v>9.0571219999999997</c:v>
                </c:pt>
                <c:pt idx="14610">
                  <c:v>9.0517810000000001</c:v>
                </c:pt>
                <c:pt idx="14611">
                  <c:v>9.0475069999999995</c:v>
                </c:pt>
                <c:pt idx="14612">
                  <c:v>9.0432459999999999</c:v>
                </c:pt>
                <c:pt idx="14613">
                  <c:v>9.0381970000000003</c:v>
                </c:pt>
                <c:pt idx="14614">
                  <c:v>9.0338720000000006</c:v>
                </c:pt>
                <c:pt idx="14615">
                  <c:v>9.0292309999999993</c:v>
                </c:pt>
                <c:pt idx="14616">
                  <c:v>9.0244509999999991</c:v>
                </c:pt>
                <c:pt idx="14617">
                  <c:v>9.0201200000000004</c:v>
                </c:pt>
                <c:pt idx="14618">
                  <c:v>9.0157670000000003</c:v>
                </c:pt>
                <c:pt idx="14619">
                  <c:v>9.0111270000000001</c:v>
                </c:pt>
                <c:pt idx="14620">
                  <c:v>9.00657</c:v>
                </c:pt>
                <c:pt idx="14621">
                  <c:v>9.0022000000000002</c:v>
                </c:pt>
                <c:pt idx="14622">
                  <c:v>8.9985110000000006</c:v>
                </c:pt>
                <c:pt idx="14623">
                  <c:v>8.9946070000000002</c:v>
                </c:pt>
                <c:pt idx="14624">
                  <c:v>8.9903019999999998</c:v>
                </c:pt>
                <c:pt idx="14625">
                  <c:v>8.9860959999999999</c:v>
                </c:pt>
                <c:pt idx="14626">
                  <c:v>8.9810909999999993</c:v>
                </c:pt>
                <c:pt idx="14627">
                  <c:v>8.9754609999999992</c:v>
                </c:pt>
                <c:pt idx="14628">
                  <c:v>8.9699170000000006</c:v>
                </c:pt>
                <c:pt idx="14629">
                  <c:v>8.9650130000000008</c:v>
                </c:pt>
                <c:pt idx="14630">
                  <c:v>8.9608349999999994</c:v>
                </c:pt>
                <c:pt idx="14631">
                  <c:v>8.9569530000000004</c:v>
                </c:pt>
                <c:pt idx="14632">
                  <c:v>8.9523580000000003</c:v>
                </c:pt>
                <c:pt idx="14633">
                  <c:v>8.948582</c:v>
                </c:pt>
                <c:pt idx="14634">
                  <c:v>8.9441360000000003</c:v>
                </c:pt>
                <c:pt idx="14635">
                  <c:v>8.9392600000000009</c:v>
                </c:pt>
                <c:pt idx="14636">
                  <c:v>8.9353649999999991</c:v>
                </c:pt>
                <c:pt idx="14637">
                  <c:v>8.9318489999999997</c:v>
                </c:pt>
                <c:pt idx="14638">
                  <c:v>8.9276319999999991</c:v>
                </c:pt>
                <c:pt idx="14639">
                  <c:v>8.9226259999999993</c:v>
                </c:pt>
                <c:pt idx="14640">
                  <c:v>8.9183920000000008</c:v>
                </c:pt>
                <c:pt idx="14641">
                  <c:v>8.9138929999999998</c:v>
                </c:pt>
                <c:pt idx="14642">
                  <c:v>8.9096829999999994</c:v>
                </c:pt>
                <c:pt idx="14643">
                  <c:v>8.9051810000000007</c:v>
                </c:pt>
                <c:pt idx="14644">
                  <c:v>8.9009520000000002</c:v>
                </c:pt>
                <c:pt idx="14645">
                  <c:v>8.8962350000000008</c:v>
                </c:pt>
                <c:pt idx="14646">
                  <c:v>8.8914620000000006</c:v>
                </c:pt>
                <c:pt idx="14647">
                  <c:v>8.8871500000000001</c:v>
                </c:pt>
                <c:pt idx="14648">
                  <c:v>8.882657</c:v>
                </c:pt>
                <c:pt idx="14649">
                  <c:v>8.8785310000000006</c:v>
                </c:pt>
                <c:pt idx="14650">
                  <c:v>8.8739410000000003</c:v>
                </c:pt>
                <c:pt idx="14651">
                  <c:v>8.8686779999999992</c:v>
                </c:pt>
                <c:pt idx="14652">
                  <c:v>8.8634450000000005</c:v>
                </c:pt>
                <c:pt idx="14653">
                  <c:v>8.8585460000000005</c:v>
                </c:pt>
                <c:pt idx="14654">
                  <c:v>8.8541419999999995</c:v>
                </c:pt>
                <c:pt idx="14655">
                  <c:v>8.8506219999999995</c:v>
                </c:pt>
                <c:pt idx="14656">
                  <c:v>8.847137</c:v>
                </c:pt>
                <c:pt idx="14657">
                  <c:v>8.8421009999999995</c:v>
                </c:pt>
                <c:pt idx="14658">
                  <c:v>8.8374229999999994</c:v>
                </c:pt>
                <c:pt idx="14659">
                  <c:v>8.8335150000000002</c:v>
                </c:pt>
                <c:pt idx="14660">
                  <c:v>8.8288349999999998</c:v>
                </c:pt>
                <c:pt idx="14661">
                  <c:v>8.8244939999999996</c:v>
                </c:pt>
                <c:pt idx="14662">
                  <c:v>8.8197310000000009</c:v>
                </c:pt>
                <c:pt idx="14663">
                  <c:v>8.815156</c:v>
                </c:pt>
                <c:pt idx="14664">
                  <c:v>8.8101970000000005</c:v>
                </c:pt>
                <c:pt idx="14665">
                  <c:v>8.8060609999999997</c:v>
                </c:pt>
                <c:pt idx="14666">
                  <c:v>8.8016190000000005</c:v>
                </c:pt>
                <c:pt idx="14667">
                  <c:v>8.7965590000000002</c:v>
                </c:pt>
                <c:pt idx="14668">
                  <c:v>8.7910489999999992</c:v>
                </c:pt>
                <c:pt idx="14669">
                  <c:v>8.7858590000000003</c:v>
                </c:pt>
                <c:pt idx="14670">
                  <c:v>8.781269</c:v>
                </c:pt>
                <c:pt idx="14671">
                  <c:v>8.7765989999999992</c:v>
                </c:pt>
                <c:pt idx="14672">
                  <c:v>8.771509</c:v>
                </c:pt>
                <c:pt idx="14673">
                  <c:v>8.7665539999999993</c:v>
                </c:pt>
                <c:pt idx="14674">
                  <c:v>8.7623040000000003</c:v>
                </c:pt>
                <c:pt idx="14675">
                  <c:v>8.7576330000000002</c:v>
                </c:pt>
                <c:pt idx="14676">
                  <c:v>8.7537529999999997</c:v>
                </c:pt>
                <c:pt idx="14677">
                  <c:v>8.7500409999999995</c:v>
                </c:pt>
                <c:pt idx="14678">
                  <c:v>8.7457119999999993</c:v>
                </c:pt>
                <c:pt idx="14679">
                  <c:v>8.7410730000000001</c:v>
                </c:pt>
                <c:pt idx="14680">
                  <c:v>8.7363850000000003</c:v>
                </c:pt>
                <c:pt idx="14681">
                  <c:v>8.7317060000000009</c:v>
                </c:pt>
                <c:pt idx="14682">
                  <c:v>8.7271389999999993</c:v>
                </c:pt>
                <c:pt idx="14683">
                  <c:v>8.7225490000000008</c:v>
                </c:pt>
                <c:pt idx="14684">
                  <c:v>8.7178900000000006</c:v>
                </c:pt>
                <c:pt idx="14685">
                  <c:v>8.7138639999999992</c:v>
                </c:pt>
                <c:pt idx="14686">
                  <c:v>8.7100310000000007</c:v>
                </c:pt>
                <c:pt idx="14687">
                  <c:v>8.7056450000000005</c:v>
                </c:pt>
                <c:pt idx="14688">
                  <c:v>8.7015089999999997</c:v>
                </c:pt>
                <c:pt idx="14689">
                  <c:v>8.6976479999999992</c:v>
                </c:pt>
                <c:pt idx="14690">
                  <c:v>8.6931370000000001</c:v>
                </c:pt>
                <c:pt idx="14691">
                  <c:v>8.6887279999999993</c:v>
                </c:pt>
                <c:pt idx="14692">
                  <c:v>8.6839189999999995</c:v>
                </c:pt>
                <c:pt idx="14693">
                  <c:v>8.6803480000000004</c:v>
                </c:pt>
                <c:pt idx="14694">
                  <c:v>8.6752050000000001</c:v>
                </c:pt>
                <c:pt idx="14695">
                  <c:v>8.6707450000000001</c:v>
                </c:pt>
                <c:pt idx="14696">
                  <c:v>8.6672770000000003</c:v>
                </c:pt>
                <c:pt idx="14697">
                  <c:v>8.6634709999999995</c:v>
                </c:pt>
                <c:pt idx="14698">
                  <c:v>8.6596430000000009</c:v>
                </c:pt>
                <c:pt idx="14699">
                  <c:v>8.6558779999999995</c:v>
                </c:pt>
                <c:pt idx="14700">
                  <c:v>8.6519300000000001</c:v>
                </c:pt>
                <c:pt idx="14701">
                  <c:v>8.6480519999999999</c:v>
                </c:pt>
                <c:pt idx="14702">
                  <c:v>8.6442580000000007</c:v>
                </c:pt>
                <c:pt idx="14703">
                  <c:v>8.6399249999999999</c:v>
                </c:pt>
                <c:pt idx="14704">
                  <c:v>8.6348450000000003</c:v>
                </c:pt>
                <c:pt idx="14705">
                  <c:v>8.6305540000000001</c:v>
                </c:pt>
                <c:pt idx="14706">
                  <c:v>8.6262640000000008</c:v>
                </c:pt>
                <c:pt idx="14707">
                  <c:v>8.6220839999999992</c:v>
                </c:pt>
                <c:pt idx="14708">
                  <c:v>8.6189479999999996</c:v>
                </c:pt>
                <c:pt idx="14709">
                  <c:v>8.6145150000000008</c:v>
                </c:pt>
                <c:pt idx="14710">
                  <c:v>8.6104350000000007</c:v>
                </c:pt>
                <c:pt idx="14711">
                  <c:v>8.6067070000000001</c:v>
                </c:pt>
                <c:pt idx="14712">
                  <c:v>8.6025010000000002</c:v>
                </c:pt>
                <c:pt idx="14713">
                  <c:v>8.5976619999999997</c:v>
                </c:pt>
                <c:pt idx="14714">
                  <c:v>8.5937929999999998</c:v>
                </c:pt>
                <c:pt idx="14715">
                  <c:v>8.5890629999999994</c:v>
                </c:pt>
                <c:pt idx="14716">
                  <c:v>8.5838450000000002</c:v>
                </c:pt>
                <c:pt idx="14717">
                  <c:v>8.5796609999999998</c:v>
                </c:pt>
                <c:pt idx="14718">
                  <c:v>8.5771739999999994</c:v>
                </c:pt>
                <c:pt idx="14719">
                  <c:v>8.5736179999999997</c:v>
                </c:pt>
                <c:pt idx="14720">
                  <c:v>8.569528</c:v>
                </c:pt>
                <c:pt idx="14721">
                  <c:v>8.5650300000000001</c:v>
                </c:pt>
                <c:pt idx="14722">
                  <c:v>8.5602990000000005</c:v>
                </c:pt>
                <c:pt idx="14723">
                  <c:v>8.5561369999999997</c:v>
                </c:pt>
                <c:pt idx="14724">
                  <c:v>8.5510230000000007</c:v>
                </c:pt>
                <c:pt idx="14725">
                  <c:v>8.5468569999999993</c:v>
                </c:pt>
                <c:pt idx="14726">
                  <c:v>8.5425470000000008</c:v>
                </c:pt>
                <c:pt idx="14727">
                  <c:v>8.5380129999999994</c:v>
                </c:pt>
                <c:pt idx="14728">
                  <c:v>8.5346910000000005</c:v>
                </c:pt>
                <c:pt idx="14729">
                  <c:v>8.5316100000000006</c:v>
                </c:pt>
                <c:pt idx="14730">
                  <c:v>8.5276840000000007</c:v>
                </c:pt>
                <c:pt idx="14731">
                  <c:v>8.5237920000000003</c:v>
                </c:pt>
                <c:pt idx="14732">
                  <c:v>8.5208809999999993</c:v>
                </c:pt>
                <c:pt idx="14733">
                  <c:v>8.5168900000000001</c:v>
                </c:pt>
                <c:pt idx="14734">
                  <c:v>8.5125089999999997</c:v>
                </c:pt>
                <c:pt idx="14735">
                  <c:v>8.5079419999999999</c:v>
                </c:pt>
                <c:pt idx="14736">
                  <c:v>8.5031409999999994</c:v>
                </c:pt>
                <c:pt idx="14737">
                  <c:v>8.4990819999999996</c:v>
                </c:pt>
                <c:pt idx="14738">
                  <c:v>8.4951570000000007</c:v>
                </c:pt>
                <c:pt idx="14739">
                  <c:v>8.4910859999999992</c:v>
                </c:pt>
                <c:pt idx="14740">
                  <c:v>8.486955</c:v>
                </c:pt>
                <c:pt idx="14741">
                  <c:v>8.4830500000000004</c:v>
                </c:pt>
                <c:pt idx="14742">
                  <c:v>8.4797150000000006</c:v>
                </c:pt>
                <c:pt idx="14743">
                  <c:v>8.4751600000000007</c:v>
                </c:pt>
                <c:pt idx="14744">
                  <c:v>8.4710180000000008</c:v>
                </c:pt>
                <c:pt idx="14745">
                  <c:v>8.4664979999999996</c:v>
                </c:pt>
                <c:pt idx="14746">
                  <c:v>8.4615969999999994</c:v>
                </c:pt>
                <c:pt idx="14747">
                  <c:v>8.4562439999999999</c:v>
                </c:pt>
                <c:pt idx="14748">
                  <c:v>8.4508589999999995</c:v>
                </c:pt>
                <c:pt idx="14749">
                  <c:v>8.4453399999999998</c:v>
                </c:pt>
                <c:pt idx="14750">
                  <c:v>8.4410450000000008</c:v>
                </c:pt>
                <c:pt idx="14751">
                  <c:v>8.4375509999999991</c:v>
                </c:pt>
                <c:pt idx="14752">
                  <c:v>8.4339279999999999</c:v>
                </c:pt>
                <c:pt idx="14753">
                  <c:v>8.4304469999999991</c:v>
                </c:pt>
                <c:pt idx="14754">
                  <c:v>8.4276490000000006</c:v>
                </c:pt>
                <c:pt idx="14755">
                  <c:v>8.4236430000000002</c:v>
                </c:pt>
                <c:pt idx="14756">
                  <c:v>8.4181519999999992</c:v>
                </c:pt>
                <c:pt idx="14757">
                  <c:v>8.4139920000000004</c:v>
                </c:pt>
                <c:pt idx="14758">
                  <c:v>8.4091020000000007</c:v>
                </c:pt>
                <c:pt idx="14759">
                  <c:v>8.4047529999999995</c:v>
                </c:pt>
                <c:pt idx="14760">
                  <c:v>8.4006380000000007</c:v>
                </c:pt>
                <c:pt idx="14761">
                  <c:v>8.3952179999999998</c:v>
                </c:pt>
                <c:pt idx="14762">
                  <c:v>8.3897759999999995</c:v>
                </c:pt>
                <c:pt idx="14763">
                  <c:v>8.3870620000000002</c:v>
                </c:pt>
                <c:pt idx="14764">
                  <c:v>8.3833020000000005</c:v>
                </c:pt>
                <c:pt idx="14765">
                  <c:v>8.3786009999999997</c:v>
                </c:pt>
                <c:pt idx="14766">
                  <c:v>8.3753879999999992</c:v>
                </c:pt>
                <c:pt idx="14767">
                  <c:v>8.3720020000000002</c:v>
                </c:pt>
                <c:pt idx="14768">
                  <c:v>8.3665090000000006</c:v>
                </c:pt>
                <c:pt idx="14769">
                  <c:v>8.3634430000000002</c:v>
                </c:pt>
                <c:pt idx="14770">
                  <c:v>8.3591169999999995</c:v>
                </c:pt>
                <c:pt idx="14771">
                  <c:v>8.3550699999999996</c:v>
                </c:pt>
                <c:pt idx="14772">
                  <c:v>8.3510989999999996</c:v>
                </c:pt>
                <c:pt idx="14773">
                  <c:v>8.3468499999999999</c:v>
                </c:pt>
                <c:pt idx="14774">
                  <c:v>8.3429490000000008</c:v>
                </c:pt>
                <c:pt idx="14775">
                  <c:v>8.3395399999999995</c:v>
                </c:pt>
                <c:pt idx="14776">
                  <c:v>8.3342620000000007</c:v>
                </c:pt>
                <c:pt idx="14777">
                  <c:v>8.3301639999999999</c:v>
                </c:pt>
                <c:pt idx="14778">
                  <c:v>8.3259699999999999</c:v>
                </c:pt>
                <c:pt idx="14779">
                  <c:v>8.3201590000000003</c:v>
                </c:pt>
                <c:pt idx="14780">
                  <c:v>8.3158519999999996</c:v>
                </c:pt>
                <c:pt idx="14781">
                  <c:v>8.3116210000000006</c:v>
                </c:pt>
                <c:pt idx="14782">
                  <c:v>8.3062149999999999</c:v>
                </c:pt>
                <c:pt idx="14783">
                  <c:v>8.3016240000000003</c:v>
                </c:pt>
                <c:pt idx="14784">
                  <c:v>8.2978989999999992</c:v>
                </c:pt>
                <c:pt idx="14785">
                  <c:v>8.2935549999999996</c:v>
                </c:pt>
                <c:pt idx="14786">
                  <c:v>8.2893880000000006</c:v>
                </c:pt>
                <c:pt idx="14787">
                  <c:v>8.2848930000000003</c:v>
                </c:pt>
                <c:pt idx="14788">
                  <c:v>8.2805060000000008</c:v>
                </c:pt>
                <c:pt idx="14789">
                  <c:v>8.2744079999999993</c:v>
                </c:pt>
                <c:pt idx="14790">
                  <c:v>8.2701469999999997</c:v>
                </c:pt>
                <c:pt idx="14791">
                  <c:v>8.2655449999999995</c:v>
                </c:pt>
                <c:pt idx="14792">
                  <c:v>8.259722</c:v>
                </c:pt>
                <c:pt idx="14793">
                  <c:v>8.2545029999999997</c:v>
                </c:pt>
                <c:pt idx="14794">
                  <c:v>8.2501909999999992</c:v>
                </c:pt>
                <c:pt idx="14795">
                  <c:v>8.2464490000000001</c:v>
                </c:pt>
                <c:pt idx="14796">
                  <c:v>8.2419510000000002</c:v>
                </c:pt>
                <c:pt idx="14797">
                  <c:v>8.2381449999999994</c:v>
                </c:pt>
                <c:pt idx="14798">
                  <c:v>8.2345959999999998</c:v>
                </c:pt>
                <c:pt idx="14799">
                  <c:v>8.2306500000000007</c:v>
                </c:pt>
                <c:pt idx="14800">
                  <c:v>8.2257180000000005</c:v>
                </c:pt>
                <c:pt idx="14801">
                  <c:v>8.2209160000000008</c:v>
                </c:pt>
                <c:pt idx="14802">
                  <c:v>8.2168980000000005</c:v>
                </c:pt>
                <c:pt idx="14803">
                  <c:v>8.2123059999999999</c:v>
                </c:pt>
                <c:pt idx="14804">
                  <c:v>8.2067010000000007</c:v>
                </c:pt>
                <c:pt idx="14805">
                  <c:v>8.2027029999999996</c:v>
                </c:pt>
                <c:pt idx="14806">
                  <c:v>8.198855</c:v>
                </c:pt>
                <c:pt idx="14807">
                  <c:v>8.1952870000000004</c:v>
                </c:pt>
                <c:pt idx="14808">
                  <c:v>8.1912509999999994</c:v>
                </c:pt>
                <c:pt idx="14809">
                  <c:v>8.1867540000000005</c:v>
                </c:pt>
                <c:pt idx="14810">
                  <c:v>8.1818449999999991</c:v>
                </c:pt>
                <c:pt idx="14811">
                  <c:v>8.1783409999999996</c:v>
                </c:pt>
                <c:pt idx="14812">
                  <c:v>8.1742450000000009</c:v>
                </c:pt>
                <c:pt idx="14813">
                  <c:v>8.1692540000000005</c:v>
                </c:pt>
                <c:pt idx="14814">
                  <c:v>8.1647920000000003</c:v>
                </c:pt>
                <c:pt idx="14815">
                  <c:v>8.161149</c:v>
                </c:pt>
                <c:pt idx="14816">
                  <c:v>8.1575839999999999</c:v>
                </c:pt>
                <c:pt idx="14817">
                  <c:v>8.1528039999999997</c:v>
                </c:pt>
                <c:pt idx="14818">
                  <c:v>8.1488309999999995</c:v>
                </c:pt>
                <c:pt idx="14819">
                  <c:v>8.1438290000000002</c:v>
                </c:pt>
                <c:pt idx="14820">
                  <c:v>8.1388309999999997</c:v>
                </c:pt>
                <c:pt idx="14821">
                  <c:v>8.1342449999999999</c:v>
                </c:pt>
                <c:pt idx="14822">
                  <c:v>8.129975</c:v>
                </c:pt>
                <c:pt idx="14823">
                  <c:v>8.1261620000000008</c:v>
                </c:pt>
                <c:pt idx="14824">
                  <c:v>8.1220029999999994</c:v>
                </c:pt>
                <c:pt idx="14825">
                  <c:v>8.1164260000000006</c:v>
                </c:pt>
                <c:pt idx="14826">
                  <c:v>8.1124469999999995</c:v>
                </c:pt>
                <c:pt idx="14827">
                  <c:v>8.1075549999999996</c:v>
                </c:pt>
                <c:pt idx="14828">
                  <c:v>8.1020470000000007</c:v>
                </c:pt>
                <c:pt idx="14829">
                  <c:v>8.0978630000000003</c:v>
                </c:pt>
                <c:pt idx="14830">
                  <c:v>8.0934899999999992</c:v>
                </c:pt>
                <c:pt idx="14831">
                  <c:v>8.0891669999999998</c:v>
                </c:pt>
                <c:pt idx="14832">
                  <c:v>8.0850340000000003</c:v>
                </c:pt>
                <c:pt idx="14833">
                  <c:v>8.0804790000000004</c:v>
                </c:pt>
                <c:pt idx="14834">
                  <c:v>8.0757689999999993</c:v>
                </c:pt>
                <c:pt idx="14835">
                  <c:v>8.0719630000000002</c:v>
                </c:pt>
                <c:pt idx="14836">
                  <c:v>8.0680969999999999</c:v>
                </c:pt>
                <c:pt idx="14837">
                  <c:v>8.063167</c:v>
                </c:pt>
                <c:pt idx="14838">
                  <c:v>8.0577430000000003</c:v>
                </c:pt>
                <c:pt idx="14839">
                  <c:v>8.0542200000000008</c:v>
                </c:pt>
                <c:pt idx="14840">
                  <c:v>8.0505429999999993</c:v>
                </c:pt>
                <c:pt idx="14841">
                  <c:v>8.0468010000000003</c:v>
                </c:pt>
                <c:pt idx="14842">
                  <c:v>8.0436449999999997</c:v>
                </c:pt>
                <c:pt idx="14843">
                  <c:v>8.0399689999999993</c:v>
                </c:pt>
                <c:pt idx="14844">
                  <c:v>8.0358750000000008</c:v>
                </c:pt>
                <c:pt idx="14845">
                  <c:v>8.0318299999999994</c:v>
                </c:pt>
                <c:pt idx="14846">
                  <c:v>8.0280690000000003</c:v>
                </c:pt>
                <c:pt idx="14847">
                  <c:v>8.0239999999999991</c:v>
                </c:pt>
                <c:pt idx="14848">
                  <c:v>8.0194829999999993</c:v>
                </c:pt>
                <c:pt idx="14849">
                  <c:v>8.0156650000000003</c:v>
                </c:pt>
                <c:pt idx="14850">
                  <c:v>8.0118899999999993</c:v>
                </c:pt>
                <c:pt idx="14851">
                  <c:v>8.0079449999999994</c:v>
                </c:pt>
                <c:pt idx="14852">
                  <c:v>8.0033080000000005</c:v>
                </c:pt>
                <c:pt idx="14853">
                  <c:v>7.9992000000000001</c:v>
                </c:pt>
                <c:pt idx="14854">
                  <c:v>7.9958980000000004</c:v>
                </c:pt>
                <c:pt idx="14855">
                  <c:v>7.9916900000000002</c:v>
                </c:pt>
                <c:pt idx="14856">
                  <c:v>7.9867819999999998</c:v>
                </c:pt>
                <c:pt idx="14857">
                  <c:v>7.9820719999999996</c:v>
                </c:pt>
                <c:pt idx="14858">
                  <c:v>7.9775080000000003</c:v>
                </c:pt>
                <c:pt idx="14859">
                  <c:v>7.9729679999999998</c:v>
                </c:pt>
                <c:pt idx="14860">
                  <c:v>7.9691460000000003</c:v>
                </c:pt>
                <c:pt idx="14861">
                  <c:v>7.9648430000000001</c:v>
                </c:pt>
                <c:pt idx="14862">
                  <c:v>7.9608460000000001</c:v>
                </c:pt>
                <c:pt idx="14863">
                  <c:v>7.9561339999999996</c:v>
                </c:pt>
                <c:pt idx="14864">
                  <c:v>7.9512830000000001</c:v>
                </c:pt>
                <c:pt idx="14865">
                  <c:v>7.9468259999999997</c:v>
                </c:pt>
                <c:pt idx="14866">
                  <c:v>7.9426350000000001</c:v>
                </c:pt>
                <c:pt idx="14867">
                  <c:v>7.9392459999999998</c:v>
                </c:pt>
                <c:pt idx="14868">
                  <c:v>7.9350360000000002</c:v>
                </c:pt>
                <c:pt idx="14869">
                  <c:v>7.9299249999999999</c:v>
                </c:pt>
                <c:pt idx="14870">
                  <c:v>7.9257989999999996</c:v>
                </c:pt>
                <c:pt idx="14871">
                  <c:v>7.9214089999999997</c:v>
                </c:pt>
                <c:pt idx="14872">
                  <c:v>7.9163880000000004</c:v>
                </c:pt>
                <c:pt idx="14873">
                  <c:v>7.9111900000000004</c:v>
                </c:pt>
                <c:pt idx="14874">
                  <c:v>7.9068339999999999</c:v>
                </c:pt>
                <c:pt idx="14875">
                  <c:v>7.9039729999999997</c:v>
                </c:pt>
                <c:pt idx="14876">
                  <c:v>7.8990790000000004</c:v>
                </c:pt>
                <c:pt idx="14877">
                  <c:v>7.8958519999999996</c:v>
                </c:pt>
                <c:pt idx="14878">
                  <c:v>7.8926550000000004</c:v>
                </c:pt>
                <c:pt idx="14879">
                  <c:v>7.8883049999999999</c:v>
                </c:pt>
                <c:pt idx="14880">
                  <c:v>7.8844700000000003</c:v>
                </c:pt>
                <c:pt idx="14881">
                  <c:v>7.8806079999999996</c:v>
                </c:pt>
                <c:pt idx="14882">
                  <c:v>7.8764209999999997</c:v>
                </c:pt>
                <c:pt idx="14883">
                  <c:v>7.8721350000000001</c:v>
                </c:pt>
                <c:pt idx="14884">
                  <c:v>7.8674489999999997</c:v>
                </c:pt>
                <c:pt idx="14885">
                  <c:v>7.862679</c:v>
                </c:pt>
                <c:pt idx="14886">
                  <c:v>7.8575549999999996</c:v>
                </c:pt>
                <c:pt idx="14887">
                  <c:v>7.8529039999999997</c:v>
                </c:pt>
                <c:pt idx="14888">
                  <c:v>7.8485889999999996</c:v>
                </c:pt>
                <c:pt idx="14889">
                  <c:v>7.8440240000000001</c:v>
                </c:pt>
                <c:pt idx="14890">
                  <c:v>7.8382810000000003</c:v>
                </c:pt>
                <c:pt idx="14891">
                  <c:v>7.8326650000000004</c:v>
                </c:pt>
                <c:pt idx="14892">
                  <c:v>7.8279820000000004</c:v>
                </c:pt>
                <c:pt idx="14893">
                  <c:v>7.8234880000000002</c:v>
                </c:pt>
                <c:pt idx="14894">
                  <c:v>7.8187090000000001</c:v>
                </c:pt>
                <c:pt idx="14895">
                  <c:v>7.8139079999999996</c:v>
                </c:pt>
                <c:pt idx="14896">
                  <c:v>7.8090140000000003</c:v>
                </c:pt>
                <c:pt idx="14897">
                  <c:v>7.8047409999999999</c:v>
                </c:pt>
                <c:pt idx="14898">
                  <c:v>7.8006419999999999</c:v>
                </c:pt>
                <c:pt idx="14899">
                  <c:v>7.796564</c:v>
                </c:pt>
                <c:pt idx="14900">
                  <c:v>7.791957</c:v>
                </c:pt>
                <c:pt idx="14901">
                  <c:v>7.7873720000000004</c:v>
                </c:pt>
                <c:pt idx="14902">
                  <c:v>7.7826370000000002</c:v>
                </c:pt>
                <c:pt idx="14903">
                  <c:v>7.7774900000000002</c:v>
                </c:pt>
                <c:pt idx="14904">
                  <c:v>7.7727269999999997</c:v>
                </c:pt>
                <c:pt idx="14905">
                  <c:v>7.7677889999999996</c:v>
                </c:pt>
                <c:pt idx="14906">
                  <c:v>7.7639750000000003</c:v>
                </c:pt>
                <c:pt idx="14907">
                  <c:v>7.7607889999999999</c:v>
                </c:pt>
                <c:pt idx="14908">
                  <c:v>7.7569340000000002</c:v>
                </c:pt>
                <c:pt idx="14909">
                  <c:v>7.7528040000000003</c:v>
                </c:pt>
                <c:pt idx="14910">
                  <c:v>7.7477739999999997</c:v>
                </c:pt>
                <c:pt idx="14911">
                  <c:v>7.7426199999999996</c:v>
                </c:pt>
                <c:pt idx="14912">
                  <c:v>7.7379579999999999</c:v>
                </c:pt>
                <c:pt idx="14913">
                  <c:v>7.7337699999999998</c:v>
                </c:pt>
                <c:pt idx="14914">
                  <c:v>7.7304899999999996</c:v>
                </c:pt>
                <c:pt idx="14915">
                  <c:v>7.726299</c:v>
                </c:pt>
                <c:pt idx="14916">
                  <c:v>7.7213320000000003</c:v>
                </c:pt>
                <c:pt idx="14917">
                  <c:v>7.7158369999999996</c:v>
                </c:pt>
                <c:pt idx="14918">
                  <c:v>7.7100780000000002</c:v>
                </c:pt>
                <c:pt idx="14919">
                  <c:v>7.7058549999999997</c:v>
                </c:pt>
                <c:pt idx="14920">
                  <c:v>7.702089</c:v>
                </c:pt>
                <c:pt idx="14921">
                  <c:v>7.6973310000000001</c:v>
                </c:pt>
                <c:pt idx="14922">
                  <c:v>7.6930389999999997</c:v>
                </c:pt>
                <c:pt idx="14923">
                  <c:v>7.6889940000000001</c:v>
                </c:pt>
                <c:pt idx="14924">
                  <c:v>7.6849030000000003</c:v>
                </c:pt>
                <c:pt idx="14925">
                  <c:v>7.680142</c:v>
                </c:pt>
                <c:pt idx="14926">
                  <c:v>7.675141</c:v>
                </c:pt>
                <c:pt idx="14927">
                  <c:v>7.669861</c:v>
                </c:pt>
                <c:pt idx="14928">
                  <c:v>7.6649520000000004</c:v>
                </c:pt>
                <c:pt idx="14929">
                  <c:v>7.6604710000000003</c:v>
                </c:pt>
                <c:pt idx="14930">
                  <c:v>7.6560800000000002</c:v>
                </c:pt>
                <c:pt idx="14931">
                  <c:v>7.6512890000000002</c:v>
                </c:pt>
                <c:pt idx="14932">
                  <c:v>7.6462719999999997</c:v>
                </c:pt>
                <c:pt idx="14933">
                  <c:v>7.6416829999999996</c:v>
                </c:pt>
                <c:pt idx="14934">
                  <c:v>7.6371840000000004</c:v>
                </c:pt>
                <c:pt idx="14935">
                  <c:v>7.6320160000000001</c:v>
                </c:pt>
                <c:pt idx="14936">
                  <c:v>7.6275940000000002</c:v>
                </c:pt>
                <c:pt idx="14937">
                  <c:v>7.6235379999999999</c:v>
                </c:pt>
                <c:pt idx="14938">
                  <c:v>7.6196710000000003</c:v>
                </c:pt>
                <c:pt idx="14939">
                  <c:v>7.615462</c:v>
                </c:pt>
                <c:pt idx="14940">
                  <c:v>7.6120869999999998</c:v>
                </c:pt>
                <c:pt idx="14941">
                  <c:v>7.6079980000000003</c:v>
                </c:pt>
                <c:pt idx="14942">
                  <c:v>7.6028650000000004</c:v>
                </c:pt>
                <c:pt idx="14943">
                  <c:v>7.599202</c:v>
                </c:pt>
                <c:pt idx="14944">
                  <c:v>7.5957730000000003</c:v>
                </c:pt>
                <c:pt idx="14945">
                  <c:v>7.5919179999999997</c:v>
                </c:pt>
                <c:pt idx="14946">
                  <c:v>7.5879159999999999</c:v>
                </c:pt>
                <c:pt idx="14947">
                  <c:v>7.58352</c:v>
                </c:pt>
                <c:pt idx="14948">
                  <c:v>7.5792359999999999</c:v>
                </c:pt>
                <c:pt idx="14949">
                  <c:v>7.5747419999999996</c:v>
                </c:pt>
                <c:pt idx="14950">
                  <c:v>7.5697599999999996</c:v>
                </c:pt>
                <c:pt idx="14951">
                  <c:v>7.5659409999999996</c:v>
                </c:pt>
                <c:pt idx="14952">
                  <c:v>7.562106</c:v>
                </c:pt>
                <c:pt idx="14953">
                  <c:v>7.5587479999999996</c:v>
                </c:pt>
                <c:pt idx="14954">
                  <c:v>7.5548310000000001</c:v>
                </c:pt>
                <c:pt idx="14955">
                  <c:v>7.5502339999999997</c:v>
                </c:pt>
                <c:pt idx="14956">
                  <c:v>7.5456009999999996</c:v>
                </c:pt>
                <c:pt idx="14957">
                  <c:v>7.5403169999999999</c:v>
                </c:pt>
                <c:pt idx="14958">
                  <c:v>7.5355600000000003</c:v>
                </c:pt>
                <c:pt idx="14959">
                  <c:v>7.5315310000000002</c:v>
                </c:pt>
                <c:pt idx="14960">
                  <c:v>7.5275340000000002</c:v>
                </c:pt>
                <c:pt idx="14961">
                  <c:v>7.5232029999999996</c:v>
                </c:pt>
                <c:pt idx="14962">
                  <c:v>7.51905</c:v>
                </c:pt>
                <c:pt idx="14963">
                  <c:v>7.5150119999999996</c:v>
                </c:pt>
                <c:pt idx="14964">
                  <c:v>7.5099090000000004</c:v>
                </c:pt>
                <c:pt idx="14965">
                  <c:v>7.5048019999999998</c:v>
                </c:pt>
                <c:pt idx="14966">
                  <c:v>7.500216</c:v>
                </c:pt>
                <c:pt idx="14967">
                  <c:v>7.496264</c:v>
                </c:pt>
                <c:pt idx="14968">
                  <c:v>7.4928809999999997</c:v>
                </c:pt>
                <c:pt idx="14969">
                  <c:v>7.4891230000000002</c:v>
                </c:pt>
                <c:pt idx="14970">
                  <c:v>7.4851570000000001</c:v>
                </c:pt>
                <c:pt idx="14971">
                  <c:v>7.4811389999999998</c:v>
                </c:pt>
                <c:pt idx="14972">
                  <c:v>7.4773009999999998</c:v>
                </c:pt>
                <c:pt idx="14973">
                  <c:v>7.4733780000000003</c:v>
                </c:pt>
                <c:pt idx="14974">
                  <c:v>7.4690099999999999</c:v>
                </c:pt>
                <c:pt idx="14975">
                  <c:v>7.4642920000000004</c:v>
                </c:pt>
                <c:pt idx="14976">
                  <c:v>7.4603760000000001</c:v>
                </c:pt>
                <c:pt idx="14977">
                  <c:v>7.4573590000000003</c:v>
                </c:pt>
                <c:pt idx="14978">
                  <c:v>7.4535650000000002</c:v>
                </c:pt>
                <c:pt idx="14979">
                  <c:v>7.4490489999999996</c:v>
                </c:pt>
                <c:pt idx="14980">
                  <c:v>7.4445379999999997</c:v>
                </c:pt>
                <c:pt idx="14981">
                  <c:v>7.4398780000000002</c:v>
                </c:pt>
                <c:pt idx="14982">
                  <c:v>7.4354360000000002</c:v>
                </c:pt>
                <c:pt idx="14983">
                  <c:v>7.4311179999999997</c:v>
                </c:pt>
                <c:pt idx="14984">
                  <c:v>7.4270959999999997</c:v>
                </c:pt>
                <c:pt idx="14985">
                  <c:v>7.4235870000000004</c:v>
                </c:pt>
                <c:pt idx="14986">
                  <c:v>7.4197959999999998</c:v>
                </c:pt>
                <c:pt idx="14987">
                  <c:v>7.4150989999999997</c:v>
                </c:pt>
                <c:pt idx="14988">
                  <c:v>7.4102509999999997</c:v>
                </c:pt>
                <c:pt idx="14989">
                  <c:v>7.4061719999999998</c:v>
                </c:pt>
                <c:pt idx="14990">
                  <c:v>7.402056</c:v>
                </c:pt>
                <c:pt idx="14991">
                  <c:v>7.3975070000000001</c:v>
                </c:pt>
                <c:pt idx="14992">
                  <c:v>7.3933280000000003</c:v>
                </c:pt>
                <c:pt idx="14993">
                  <c:v>7.3890789999999997</c:v>
                </c:pt>
                <c:pt idx="14994">
                  <c:v>7.3848739999999999</c:v>
                </c:pt>
                <c:pt idx="14995">
                  <c:v>7.3807369999999999</c:v>
                </c:pt>
                <c:pt idx="14996">
                  <c:v>7.3763920000000001</c:v>
                </c:pt>
                <c:pt idx="14997">
                  <c:v>7.3717969999999999</c:v>
                </c:pt>
                <c:pt idx="14998">
                  <c:v>7.3662429999999999</c:v>
                </c:pt>
                <c:pt idx="14999">
                  <c:v>7.362018</c:v>
                </c:pt>
                <c:pt idx="15000">
                  <c:v>7.3587249999999997</c:v>
                </c:pt>
                <c:pt idx="15001">
                  <c:v>7.3537030000000003</c:v>
                </c:pt>
                <c:pt idx="15002">
                  <c:v>7.3479640000000002</c:v>
                </c:pt>
                <c:pt idx="15003">
                  <c:v>7.34314</c:v>
                </c:pt>
                <c:pt idx="15004">
                  <c:v>7.3395270000000004</c:v>
                </c:pt>
                <c:pt idx="15005">
                  <c:v>7.3363519999999998</c:v>
                </c:pt>
                <c:pt idx="15006">
                  <c:v>7.3323070000000001</c:v>
                </c:pt>
                <c:pt idx="15007">
                  <c:v>7.3280690000000002</c:v>
                </c:pt>
                <c:pt idx="15008">
                  <c:v>7.3239770000000002</c:v>
                </c:pt>
                <c:pt idx="15009">
                  <c:v>7.3199579999999997</c:v>
                </c:pt>
                <c:pt idx="15010">
                  <c:v>7.3164850000000001</c:v>
                </c:pt>
                <c:pt idx="15011">
                  <c:v>7.3129590000000002</c:v>
                </c:pt>
                <c:pt idx="15012">
                  <c:v>7.308535</c:v>
                </c:pt>
                <c:pt idx="15013">
                  <c:v>7.3034990000000004</c:v>
                </c:pt>
                <c:pt idx="15014">
                  <c:v>7.2991599999999996</c:v>
                </c:pt>
                <c:pt idx="15015">
                  <c:v>7.2950699999999999</c:v>
                </c:pt>
                <c:pt idx="15016">
                  <c:v>7.2913560000000004</c:v>
                </c:pt>
                <c:pt idx="15017">
                  <c:v>7.2873669999999997</c:v>
                </c:pt>
                <c:pt idx="15018">
                  <c:v>7.2823900000000004</c:v>
                </c:pt>
                <c:pt idx="15019">
                  <c:v>7.2788320000000004</c:v>
                </c:pt>
                <c:pt idx="15020">
                  <c:v>7.2745810000000004</c:v>
                </c:pt>
                <c:pt idx="15021">
                  <c:v>7.2704700000000004</c:v>
                </c:pt>
                <c:pt idx="15022">
                  <c:v>7.2665189999999997</c:v>
                </c:pt>
                <c:pt idx="15023">
                  <c:v>7.261825</c:v>
                </c:pt>
                <c:pt idx="15024">
                  <c:v>7.2574569999999996</c:v>
                </c:pt>
                <c:pt idx="15025">
                  <c:v>7.2537250000000002</c:v>
                </c:pt>
                <c:pt idx="15026">
                  <c:v>7.2489460000000001</c:v>
                </c:pt>
                <c:pt idx="15027">
                  <c:v>7.243989</c:v>
                </c:pt>
                <c:pt idx="15028">
                  <c:v>7.2387579999999998</c:v>
                </c:pt>
                <c:pt idx="15029">
                  <c:v>7.2341319999999998</c:v>
                </c:pt>
                <c:pt idx="15030">
                  <c:v>7.2297979999999997</c:v>
                </c:pt>
                <c:pt idx="15031">
                  <c:v>7.225644</c:v>
                </c:pt>
                <c:pt idx="15032">
                  <c:v>7.2222150000000003</c:v>
                </c:pt>
                <c:pt idx="15033">
                  <c:v>7.2178079999999998</c:v>
                </c:pt>
                <c:pt idx="15034">
                  <c:v>7.2130809999999999</c:v>
                </c:pt>
                <c:pt idx="15035">
                  <c:v>7.2088830000000002</c:v>
                </c:pt>
                <c:pt idx="15036">
                  <c:v>7.2052719999999999</c:v>
                </c:pt>
                <c:pt idx="15037">
                  <c:v>7.2013220000000002</c:v>
                </c:pt>
                <c:pt idx="15038">
                  <c:v>7.1985520000000003</c:v>
                </c:pt>
                <c:pt idx="15039">
                  <c:v>7.1950010000000004</c:v>
                </c:pt>
                <c:pt idx="15040">
                  <c:v>7.1905849999999996</c:v>
                </c:pt>
                <c:pt idx="15041">
                  <c:v>7.186185</c:v>
                </c:pt>
                <c:pt idx="15042">
                  <c:v>7.1826569999999998</c:v>
                </c:pt>
                <c:pt idx="15043">
                  <c:v>7.1784109999999997</c:v>
                </c:pt>
                <c:pt idx="15044">
                  <c:v>7.1728889999999996</c:v>
                </c:pt>
                <c:pt idx="15045">
                  <c:v>7.1688020000000003</c:v>
                </c:pt>
                <c:pt idx="15046">
                  <c:v>7.1657060000000001</c:v>
                </c:pt>
                <c:pt idx="15047">
                  <c:v>7.1617550000000003</c:v>
                </c:pt>
                <c:pt idx="15048">
                  <c:v>7.1580079999999997</c:v>
                </c:pt>
                <c:pt idx="15049">
                  <c:v>7.153213</c:v>
                </c:pt>
                <c:pt idx="15050">
                  <c:v>7.1482760000000001</c:v>
                </c:pt>
                <c:pt idx="15051">
                  <c:v>7.1439940000000002</c:v>
                </c:pt>
                <c:pt idx="15052">
                  <c:v>7.1406049999999999</c:v>
                </c:pt>
                <c:pt idx="15053">
                  <c:v>7.1368369999999999</c:v>
                </c:pt>
                <c:pt idx="15054">
                  <c:v>7.131939</c:v>
                </c:pt>
                <c:pt idx="15055">
                  <c:v>7.1264110000000001</c:v>
                </c:pt>
                <c:pt idx="15056">
                  <c:v>7.1215120000000001</c:v>
                </c:pt>
                <c:pt idx="15057">
                  <c:v>7.1173010000000003</c:v>
                </c:pt>
                <c:pt idx="15058">
                  <c:v>7.1122300000000003</c:v>
                </c:pt>
                <c:pt idx="15059">
                  <c:v>7.106598</c:v>
                </c:pt>
                <c:pt idx="15060">
                  <c:v>7.1017049999999999</c:v>
                </c:pt>
                <c:pt idx="15061">
                  <c:v>7.0974019999999998</c:v>
                </c:pt>
                <c:pt idx="15062">
                  <c:v>7.0939389999999998</c:v>
                </c:pt>
                <c:pt idx="15063">
                  <c:v>7.0902310000000002</c:v>
                </c:pt>
                <c:pt idx="15064">
                  <c:v>7.0859379999999996</c:v>
                </c:pt>
                <c:pt idx="15065">
                  <c:v>7.081334</c:v>
                </c:pt>
                <c:pt idx="15066">
                  <c:v>7.0765609999999999</c:v>
                </c:pt>
                <c:pt idx="15067">
                  <c:v>7.0721860000000003</c:v>
                </c:pt>
                <c:pt idx="15068">
                  <c:v>7.0677370000000002</c:v>
                </c:pt>
                <c:pt idx="15069">
                  <c:v>7.0625819999999999</c:v>
                </c:pt>
                <c:pt idx="15070">
                  <c:v>7.0579049999999999</c:v>
                </c:pt>
                <c:pt idx="15071">
                  <c:v>7.0539560000000003</c:v>
                </c:pt>
                <c:pt idx="15072">
                  <c:v>7.0498260000000004</c:v>
                </c:pt>
                <c:pt idx="15073">
                  <c:v>7.0458449999999999</c:v>
                </c:pt>
                <c:pt idx="15074">
                  <c:v>7.0420699999999998</c:v>
                </c:pt>
                <c:pt idx="15075">
                  <c:v>7.0377729999999996</c:v>
                </c:pt>
                <c:pt idx="15076">
                  <c:v>7.0343239999999998</c:v>
                </c:pt>
                <c:pt idx="15077">
                  <c:v>7.0303279999999999</c:v>
                </c:pt>
                <c:pt idx="15078">
                  <c:v>7.0267910000000002</c:v>
                </c:pt>
                <c:pt idx="15079">
                  <c:v>7.0239070000000003</c:v>
                </c:pt>
                <c:pt idx="15080">
                  <c:v>7.0202780000000002</c:v>
                </c:pt>
                <c:pt idx="15081">
                  <c:v>7.0165430000000004</c:v>
                </c:pt>
                <c:pt idx="15082">
                  <c:v>7.012149</c:v>
                </c:pt>
                <c:pt idx="15083">
                  <c:v>7.0088980000000003</c:v>
                </c:pt>
                <c:pt idx="15084">
                  <c:v>7.004556</c:v>
                </c:pt>
                <c:pt idx="15085">
                  <c:v>7.000305</c:v>
                </c:pt>
                <c:pt idx="15086">
                  <c:v>6.9951739999999996</c:v>
                </c:pt>
                <c:pt idx="15087">
                  <c:v>6.9911190000000003</c:v>
                </c:pt>
                <c:pt idx="15088">
                  <c:v>6.9858560000000001</c:v>
                </c:pt>
                <c:pt idx="15089">
                  <c:v>6.9811959999999997</c:v>
                </c:pt>
                <c:pt idx="15090">
                  <c:v>6.9768359999999996</c:v>
                </c:pt>
                <c:pt idx="15091">
                  <c:v>6.9730629999999998</c:v>
                </c:pt>
                <c:pt idx="15092">
                  <c:v>6.9682560000000002</c:v>
                </c:pt>
                <c:pt idx="15093">
                  <c:v>6.964194</c:v>
                </c:pt>
                <c:pt idx="15094">
                  <c:v>6.9609069999999997</c:v>
                </c:pt>
                <c:pt idx="15095">
                  <c:v>6.956747</c:v>
                </c:pt>
                <c:pt idx="15096">
                  <c:v>6.9532780000000001</c:v>
                </c:pt>
                <c:pt idx="15097">
                  <c:v>6.9503029999999999</c:v>
                </c:pt>
                <c:pt idx="15098">
                  <c:v>6.9461130000000004</c:v>
                </c:pt>
                <c:pt idx="15099">
                  <c:v>6.9431320000000003</c:v>
                </c:pt>
                <c:pt idx="15100">
                  <c:v>6.939546</c:v>
                </c:pt>
                <c:pt idx="15101">
                  <c:v>6.9362620000000001</c:v>
                </c:pt>
                <c:pt idx="15102">
                  <c:v>6.9329419999999997</c:v>
                </c:pt>
                <c:pt idx="15103">
                  <c:v>6.9294140000000004</c:v>
                </c:pt>
                <c:pt idx="15104">
                  <c:v>6.9257749999999998</c:v>
                </c:pt>
                <c:pt idx="15105">
                  <c:v>6.9228480000000001</c:v>
                </c:pt>
                <c:pt idx="15106">
                  <c:v>6.91927</c:v>
                </c:pt>
                <c:pt idx="15107">
                  <c:v>6.9172130000000003</c:v>
                </c:pt>
                <c:pt idx="15108">
                  <c:v>6.9146289999999997</c:v>
                </c:pt>
                <c:pt idx="15109">
                  <c:v>6.9120569999999999</c:v>
                </c:pt>
                <c:pt idx="15110">
                  <c:v>6.9083310000000004</c:v>
                </c:pt>
                <c:pt idx="15111">
                  <c:v>6.9048119999999997</c:v>
                </c:pt>
                <c:pt idx="15112">
                  <c:v>6.9009640000000001</c:v>
                </c:pt>
                <c:pt idx="15113">
                  <c:v>6.897259</c:v>
                </c:pt>
                <c:pt idx="15114">
                  <c:v>6.8942810000000003</c:v>
                </c:pt>
                <c:pt idx="15115">
                  <c:v>6.8912370000000003</c:v>
                </c:pt>
                <c:pt idx="15116">
                  <c:v>6.8878050000000002</c:v>
                </c:pt>
                <c:pt idx="15117">
                  <c:v>6.8847579999999997</c:v>
                </c:pt>
                <c:pt idx="15118">
                  <c:v>6.8815239999999998</c:v>
                </c:pt>
                <c:pt idx="15119">
                  <c:v>6.8793920000000002</c:v>
                </c:pt>
                <c:pt idx="15120">
                  <c:v>6.8760279999999998</c:v>
                </c:pt>
                <c:pt idx="15121">
                  <c:v>6.8728639999999999</c:v>
                </c:pt>
                <c:pt idx="15122">
                  <c:v>6.8694899999999999</c:v>
                </c:pt>
                <c:pt idx="15123">
                  <c:v>6.8668690000000003</c:v>
                </c:pt>
                <c:pt idx="15124">
                  <c:v>6.8636980000000003</c:v>
                </c:pt>
                <c:pt idx="15125">
                  <c:v>6.8596830000000004</c:v>
                </c:pt>
                <c:pt idx="15126">
                  <c:v>6.8562139999999996</c:v>
                </c:pt>
                <c:pt idx="15127">
                  <c:v>6.8531639999999996</c:v>
                </c:pt>
                <c:pt idx="15128">
                  <c:v>6.8504079999999998</c:v>
                </c:pt>
                <c:pt idx="15129">
                  <c:v>6.8462389999999997</c:v>
                </c:pt>
                <c:pt idx="15130">
                  <c:v>6.8436880000000002</c:v>
                </c:pt>
                <c:pt idx="15131">
                  <c:v>6.8403840000000002</c:v>
                </c:pt>
                <c:pt idx="15132">
                  <c:v>6.8380299999999998</c:v>
                </c:pt>
                <c:pt idx="15133">
                  <c:v>6.835439</c:v>
                </c:pt>
                <c:pt idx="15134">
                  <c:v>6.8331770000000001</c:v>
                </c:pt>
                <c:pt idx="15135">
                  <c:v>6.8302959999999997</c:v>
                </c:pt>
                <c:pt idx="15136">
                  <c:v>6.8275410000000001</c:v>
                </c:pt>
                <c:pt idx="15137">
                  <c:v>6.8247489999999997</c:v>
                </c:pt>
                <c:pt idx="15138">
                  <c:v>6.8232749999999998</c:v>
                </c:pt>
                <c:pt idx="15139">
                  <c:v>6.8207899999999997</c:v>
                </c:pt>
                <c:pt idx="15140">
                  <c:v>6.8173640000000004</c:v>
                </c:pt>
                <c:pt idx="15141">
                  <c:v>6.8151400000000004</c:v>
                </c:pt>
                <c:pt idx="15142">
                  <c:v>6.8133299999999997</c:v>
                </c:pt>
                <c:pt idx="15143">
                  <c:v>6.8099889999999998</c:v>
                </c:pt>
                <c:pt idx="15144">
                  <c:v>6.8075599999999996</c:v>
                </c:pt>
                <c:pt idx="15145">
                  <c:v>6.8047550000000001</c:v>
                </c:pt>
                <c:pt idx="15146">
                  <c:v>6.8009380000000004</c:v>
                </c:pt>
                <c:pt idx="15147">
                  <c:v>6.7969470000000003</c:v>
                </c:pt>
                <c:pt idx="15148">
                  <c:v>6.794162</c:v>
                </c:pt>
                <c:pt idx="15149">
                  <c:v>6.7906240000000002</c:v>
                </c:pt>
                <c:pt idx="15150">
                  <c:v>6.7876909999999997</c:v>
                </c:pt>
                <c:pt idx="15151">
                  <c:v>6.7847119999999999</c:v>
                </c:pt>
                <c:pt idx="15152">
                  <c:v>6.7820010000000002</c:v>
                </c:pt>
                <c:pt idx="15153">
                  <c:v>6.779547</c:v>
                </c:pt>
                <c:pt idx="15154">
                  <c:v>6.7768629999999996</c:v>
                </c:pt>
                <c:pt idx="15155">
                  <c:v>6.7738319999999996</c:v>
                </c:pt>
                <c:pt idx="15156">
                  <c:v>6.7718629999999997</c:v>
                </c:pt>
                <c:pt idx="15157">
                  <c:v>6.7680499999999997</c:v>
                </c:pt>
                <c:pt idx="15158">
                  <c:v>6.7647069999999996</c:v>
                </c:pt>
                <c:pt idx="15159">
                  <c:v>6.7623009999999999</c:v>
                </c:pt>
                <c:pt idx="15160">
                  <c:v>6.7600480000000003</c:v>
                </c:pt>
                <c:pt idx="15161">
                  <c:v>6.7573559999999997</c:v>
                </c:pt>
                <c:pt idx="15162">
                  <c:v>6.7543329999999999</c:v>
                </c:pt>
                <c:pt idx="15163">
                  <c:v>6.7524499999999996</c:v>
                </c:pt>
                <c:pt idx="15164">
                  <c:v>6.7496400000000003</c:v>
                </c:pt>
                <c:pt idx="15165">
                  <c:v>6.7470119999999998</c:v>
                </c:pt>
                <c:pt idx="15166">
                  <c:v>6.7442770000000003</c:v>
                </c:pt>
                <c:pt idx="15167">
                  <c:v>6.7405309999999998</c:v>
                </c:pt>
                <c:pt idx="15168">
                  <c:v>6.7387139999999999</c:v>
                </c:pt>
                <c:pt idx="15169">
                  <c:v>6.7361560000000003</c:v>
                </c:pt>
                <c:pt idx="15170">
                  <c:v>6.7332939999999999</c:v>
                </c:pt>
                <c:pt idx="15171">
                  <c:v>6.729927</c:v>
                </c:pt>
                <c:pt idx="15172">
                  <c:v>6.7270750000000001</c:v>
                </c:pt>
                <c:pt idx="15173">
                  <c:v>6.7240919999999997</c:v>
                </c:pt>
                <c:pt idx="15174">
                  <c:v>6.7222939999999998</c:v>
                </c:pt>
                <c:pt idx="15175">
                  <c:v>6.7200899999999999</c:v>
                </c:pt>
                <c:pt idx="15176">
                  <c:v>6.7180460000000002</c:v>
                </c:pt>
                <c:pt idx="15177">
                  <c:v>6.7169489999999996</c:v>
                </c:pt>
                <c:pt idx="15178">
                  <c:v>6.7148190000000003</c:v>
                </c:pt>
                <c:pt idx="15179">
                  <c:v>6.7124360000000003</c:v>
                </c:pt>
                <c:pt idx="15180">
                  <c:v>6.7105180000000004</c:v>
                </c:pt>
                <c:pt idx="15181">
                  <c:v>6.7087050000000001</c:v>
                </c:pt>
                <c:pt idx="15182">
                  <c:v>6.7057570000000002</c:v>
                </c:pt>
                <c:pt idx="15183">
                  <c:v>6.7022979999999999</c:v>
                </c:pt>
                <c:pt idx="15184">
                  <c:v>6.6995760000000004</c:v>
                </c:pt>
                <c:pt idx="15185">
                  <c:v>6.6976269999999998</c:v>
                </c:pt>
                <c:pt idx="15186">
                  <c:v>6.6956429999999996</c:v>
                </c:pt>
                <c:pt idx="15187">
                  <c:v>6.6935460000000004</c:v>
                </c:pt>
                <c:pt idx="15188">
                  <c:v>6.6904339999999998</c:v>
                </c:pt>
                <c:pt idx="15189">
                  <c:v>6.6878900000000003</c:v>
                </c:pt>
                <c:pt idx="15190">
                  <c:v>6.6869019999999999</c:v>
                </c:pt>
                <c:pt idx="15191">
                  <c:v>6.6835829999999996</c:v>
                </c:pt>
                <c:pt idx="15192">
                  <c:v>6.6810400000000003</c:v>
                </c:pt>
                <c:pt idx="15193">
                  <c:v>6.6786390000000004</c:v>
                </c:pt>
                <c:pt idx="15194">
                  <c:v>6.6762430000000004</c:v>
                </c:pt>
                <c:pt idx="15195">
                  <c:v>6.6737849999999996</c:v>
                </c:pt>
                <c:pt idx="15196">
                  <c:v>6.6713519999999997</c:v>
                </c:pt>
                <c:pt idx="15197">
                  <c:v>6.6698779999999998</c:v>
                </c:pt>
                <c:pt idx="15198">
                  <c:v>6.6678410000000001</c:v>
                </c:pt>
                <c:pt idx="15199">
                  <c:v>6.6658609999999996</c:v>
                </c:pt>
                <c:pt idx="15200">
                  <c:v>6.6631960000000001</c:v>
                </c:pt>
                <c:pt idx="15201">
                  <c:v>6.660253</c:v>
                </c:pt>
                <c:pt idx="15202">
                  <c:v>6.6585270000000003</c:v>
                </c:pt>
                <c:pt idx="15203">
                  <c:v>6.6565469999999998</c:v>
                </c:pt>
                <c:pt idx="15204">
                  <c:v>6.6543939999999999</c:v>
                </c:pt>
                <c:pt idx="15205">
                  <c:v>6.6524479999999997</c:v>
                </c:pt>
                <c:pt idx="15206">
                  <c:v>6.6500620000000001</c:v>
                </c:pt>
                <c:pt idx="15207">
                  <c:v>6.6479559999999998</c:v>
                </c:pt>
                <c:pt idx="15208">
                  <c:v>6.6460939999999997</c:v>
                </c:pt>
                <c:pt idx="15209">
                  <c:v>6.644717</c:v>
                </c:pt>
                <c:pt idx="15210">
                  <c:v>6.6433859999999996</c:v>
                </c:pt>
                <c:pt idx="15211">
                  <c:v>6.6413419999999999</c:v>
                </c:pt>
                <c:pt idx="15212">
                  <c:v>6.6401279999999998</c:v>
                </c:pt>
                <c:pt idx="15213">
                  <c:v>6.6384670000000003</c:v>
                </c:pt>
                <c:pt idx="15214">
                  <c:v>6.6366829999999997</c:v>
                </c:pt>
                <c:pt idx="15215">
                  <c:v>6.6354740000000003</c:v>
                </c:pt>
                <c:pt idx="15216">
                  <c:v>6.6342689999999997</c:v>
                </c:pt>
                <c:pt idx="15217">
                  <c:v>6.6331569999999997</c:v>
                </c:pt>
                <c:pt idx="15218">
                  <c:v>6.6320249999999996</c:v>
                </c:pt>
                <c:pt idx="15219">
                  <c:v>6.6304429999999996</c:v>
                </c:pt>
                <c:pt idx="15220">
                  <c:v>6.628959</c:v>
                </c:pt>
                <c:pt idx="15221">
                  <c:v>6.6270030000000002</c:v>
                </c:pt>
                <c:pt idx="15222">
                  <c:v>6.6256259999999996</c:v>
                </c:pt>
                <c:pt idx="15223">
                  <c:v>6.6251470000000001</c:v>
                </c:pt>
                <c:pt idx="15224">
                  <c:v>6.6238720000000004</c:v>
                </c:pt>
                <c:pt idx="15225">
                  <c:v>6.6228920000000002</c:v>
                </c:pt>
                <c:pt idx="15226">
                  <c:v>6.6210110000000002</c:v>
                </c:pt>
                <c:pt idx="15227">
                  <c:v>6.619243</c:v>
                </c:pt>
                <c:pt idx="15228">
                  <c:v>6.6169060000000002</c:v>
                </c:pt>
                <c:pt idx="15229">
                  <c:v>6.615469</c:v>
                </c:pt>
                <c:pt idx="15230">
                  <c:v>6.6131149999999996</c:v>
                </c:pt>
                <c:pt idx="15231">
                  <c:v>6.6104029999999998</c:v>
                </c:pt>
                <c:pt idx="15232">
                  <c:v>6.6087720000000001</c:v>
                </c:pt>
                <c:pt idx="15233">
                  <c:v>6.6073469999999999</c:v>
                </c:pt>
                <c:pt idx="15234">
                  <c:v>6.6060650000000001</c:v>
                </c:pt>
                <c:pt idx="15235">
                  <c:v>6.6040020000000004</c:v>
                </c:pt>
                <c:pt idx="15236">
                  <c:v>6.6026449999999999</c:v>
                </c:pt>
                <c:pt idx="15237">
                  <c:v>6.6007179999999996</c:v>
                </c:pt>
                <c:pt idx="15238">
                  <c:v>6.598948</c:v>
                </c:pt>
                <c:pt idx="15239">
                  <c:v>6.5980220000000003</c:v>
                </c:pt>
                <c:pt idx="15240">
                  <c:v>6.5961220000000003</c:v>
                </c:pt>
                <c:pt idx="15241">
                  <c:v>6.5946109999999996</c:v>
                </c:pt>
                <c:pt idx="15242">
                  <c:v>6.5935090000000001</c:v>
                </c:pt>
                <c:pt idx="15243">
                  <c:v>6.5927009999999999</c:v>
                </c:pt>
                <c:pt idx="15244">
                  <c:v>6.5914419999999998</c:v>
                </c:pt>
                <c:pt idx="15245">
                  <c:v>6.5898719999999997</c:v>
                </c:pt>
                <c:pt idx="15246">
                  <c:v>6.5887010000000004</c:v>
                </c:pt>
                <c:pt idx="15247">
                  <c:v>6.5861919999999996</c:v>
                </c:pt>
                <c:pt idx="15248">
                  <c:v>6.5835369999999998</c:v>
                </c:pt>
                <c:pt idx="15249">
                  <c:v>6.5826659999999997</c:v>
                </c:pt>
                <c:pt idx="15250">
                  <c:v>6.5817680000000003</c:v>
                </c:pt>
                <c:pt idx="15251">
                  <c:v>6.5810659999999999</c:v>
                </c:pt>
                <c:pt idx="15252">
                  <c:v>6.5794610000000002</c:v>
                </c:pt>
                <c:pt idx="15253">
                  <c:v>6.57796</c:v>
                </c:pt>
                <c:pt idx="15254">
                  <c:v>6.5763400000000001</c:v>
                </c:pt>
                <c:pt idx="15255">
                  <c:v>6.5749409999999999</c:v>
                </c:pt>
                <c:pt idx="15256">
                  <c:v>6.57416</c:v>
                </c:pt>
                <c:pt idx="15257">
                  <c:v>6.5734640000000004</c:v>
                </c:pt>
                <c:pt idx="15258">
                  <c:v>6.5711820000000003</c:v>
                </c:pt>
                <c:pt idx="15259">
                  <c:v>6.5688649999999997</c:v>
                </c:pt>
                <c:pt idx="15260">
                  <c:v>6.5667759999999999</c:v>
                </c:pt>
                <c:pt idx="15261">
                  <c:v>6.5653090000000001</c:v>
                </c:pt>
                <c:pt idx="15262">
                  <c:v>6.5634319999999997</c:v>
                </c:pt>
                <c:pt idx="15263">
                  <c:v>6.561242</c:v>
                </c:pt>
                <c:pt idx="15264">
                  <c:v>6.5590479999999998</c:v>
                </c:pt>
                <c:pt idx="15265">
                  <c:v>6.5569990000000002</c:v>
                </c:pt>
                <c:pt idx="15266">
                  <c:v>6.5557220000000003</c:v>
                </c:pt>
                <c:pt idx="15267">
                  <c:v>6.5544770000000003</c:v>
                </c:pt>
                <c:pt idx="15268">
                  <c:v>6.5528969999999997</c:v>
                </c:pt>
                <c:pt idx="15269">
                  <c:v>6.5510460000000004</c:v>
                </c:pt>
                <c:pt idx="15270">
                  <c:v>6.5495020000000004</c:v>
                </c:pt>
                <c:pt idx="15271">
                  <c:v>6.548908</c:v>
                </c:pt>
                <c:pt idx="15272">
                  <c:v>6.5482300000000002</c:v>
                </c:pt>
                <c:pt idx="15273">
                  <c:v>6.5465840000000002</c:v>
                </c:pt>
                <c:pt idx="15274">
                  <c:v>6.5446200000000001</c:v>
                </c:pt>
                <c:pt idx="15275">
                  <c:v>6.5423819999999999</c:v>
                </c:pt>
                <c:pt idx="15276">
                  <c:v>6.5405329999999999</c:v>
                </c:pt>
                <c:pt idx="15277">
                  <c:v>6.5391700000000004</c:v>
                </c:pt>
                <c:pt idx="15278">
                  <c:v>6.5382220000000002</c:v>
                </c:pt>
                <c:pt idx="15279">
                  <c:v>6.5378629999999998</c:v>
                </c:pt>
                <c:pt idx="15280">
                  <c:v>6.5375459999999999</c:v>
                </c:pt>
                <c:pt idx="15281">
                  <c:v>6.5372430000000001</c:v>
                </c:pt>
                <c:pt idx="15282">
                  <c:v>6.5365690000000001</c:v>
                </c:pt>
                <c:pt idx="15283">
                  <c:v>6.5361130000000003</c:v>
                </c:pt>
                <c:pt idx="15284">
                  <c:v>6.5358929999999997</c:v>
                </c:pt>
                <c:pt idx="15285">
                  <c:v>6.5355020000000001</c:v>
                </c:pt>
                <c:pt idx="15286">
                  <c:v>6.534027</c:v>
                </c:pt>
                <c:pt idx="15287">
                  <c:v>6.5326449999999996</c:v>
                </c:pt>
                <c:pt idx="15288">
                  <c:v>6.5311969999999997</c:v>
                </c:pt>
                <c:pt idx="15289">
                  <c:v>6.5298449999999999</c:v>
                </c:pt>
                <c:pt idx="15290">
                  <c:v>6.5295209999999999</c:v>
                </c:pt>
                <c:pt idx="15291">
                  <c:v>6.5290299999999997</c:v>
                </c:pt>
                <c:pt idx="15292">
                  <c:v>6.5285840000000004</c:v>
                </c:pt>
                <c:pt idx="15293">
                  <c:v>6.5280040000000001</c:v>
                </c:pt>
                <c:pt idx="15294">
                  <c:v>6.526764</c:v>
                </c:pt>
                <c:pt idx="15295">
                  <c:v>6.5260670000000003</c:v>
                </c:pt>
                <c:pt idx="15296">
                  <c:v>6.5256150000000002</c:v>
                </c:pt>
                <c:pt idx="15297">
                  <c:v>6.5254099999999999</c:v>
                </c:pt>
                <c:pt idx="15298">
                  <c:v>6.5259289999999996</c:v>
                </c:pt>
                <c:pt idx="15299">
                  <c:v>6.5260699999999998</c:v>
                </c:pt>
                <c:pt idx="15300">
                  <c:v>6.5260600000000002</c:v>
                </c:pt>
                <c:pt idx="15301">
                  <c:v>6.5252530000000002</c:v>
                </c:pt>
                <c:pt idx="15302">
                  <c:v>6.5239729999999998</c:v>
                </c:pt>
                <c:pt idx="15303">
                  <c:v>6.523288</c:v>
                </c:pt>
                <c:pt idx="15304">
                  <c:v>6.5230259999999998</c:v>
                </c:pt>
                <c:pt idx="15305">
                  <c:v>6.5226769999999998</c:v>
                </c:pt>
                <c:pt idx="15306">
                  <c:v>6.5218449999999999</c:v>
                </c:pt>
                <c:pt idx="15307">
                  <c:v>6.5206860000000004</c:v>
                </c:pt>
                <c:pt idx="15308">
                  <c:v>6.5206299999999997</c:v>
                </c:pt>
                <c:pt idx="15309">
                  <c:v>6.5209200000000003</c:v>
                </c:pt>
                <c:pt idx="15310">
                  <c:v>6.5209700000000002</c:v>
                </c:pt>
                <c:pt idx="15311">
                  <c:v>6.5213679999999998</c:v>
                </c:pt>
                <c:pt idx="15312">
                  <c:v>6.5214840000000001</c:v>
                </c:pt>
                <c:pt idx="15313">
                  <c:v>6.5215620000000003</c:v>
                </c:pt>
                <c:pt idx="15314">
                  <c:v>6.5222959999999999</c:v>
                </c:pt>
                <c:pt idx="15315">
                  <c:v>6.5222059999999997</c:v>
                </c:pt>
                <c:pt idx="15316">
                  <c:v>6.5213900000000002</c:v>
                </c:pt>
                <c:pt idx="15317">
                  <c:v>6.5213109999999999</c:v>
                </c:pt>
                <c:pt idx="15318">
                  <c:v>6.5210499999999998</c:v>
                </c:pt>
                <c:pt idx="15319">
                  <c:v>6.5205989999999998</c:v>
                </c:pt>
                <c:pt idx="15320">
                  <c:v>6.5204339999999998</c:v>
                </c:pt>
                <c:pt idx="15321">
                  <c:v>6.5199129999999998</c:v>
                </c:pt>
                <c:pt idx="15322">
                  <c:v>6.5192810000000003</c:v>
                </c:pt>
                <c:pt idx="15323">
                  <c:v>6.518948</c:v>
                </c:pt>
                <c:pt idx="15324">
                  <c:v>6.518866</c:v>
                </c:pt>
                <c:pt idx="15325">
                  <c:v>6.5194979999999996</c:v>
                </c:pt>
                <c:pt idx="15326">
                  <c:v>6.5212279999999998</c:v>
                </c:pt>
                <c:pt idx="15327">
                  <c:v>6.5218540000000003</c:v>
                </c:pt>
                <c:pt idx="15328">
                  <c:v>6.5212859999999999</c:v>
                </c:pt>
                <c:pt idx="15329">
                  <c:v>6.5205169999999999</c:v>
                </c:pt>
                <c:pt idx="15330">
                  <c:v>6.5200570000000004</c:v>
                </c:pt>
                <c:pt idx="15331">
                  <c:v>6.5201770000000003</c:v>
                </c:pt>
                <c:pt idx="15332">
                  <c:v>6.5209219999999997</c:v>
                </c:pt>
                <c:pt idx="15333">
                  <c:v>6.5217049999999999</c:v>
                </c:pt>
                <c:pt idx="15334">
                  <c:v>6.521496</c:v>
                </c:pt>
                <c:pt idx="15335">
                  <c:v>6.5214129999999999</c:v>
                </c:pt>
                <c:pt idx="15336">
                  <c:v>6.5222020000000001</c:v>
                </c:pt>
                <c:pt idx="15337">
                  <c:v>6.5230610000000002</c:v>
                </c:pt>
                <c:pt idx="15338">
                  <c:v>6.52407</c:v>
                </c:pt>
                <c:pt idx="15339">
                  <c:v>6.5248600000000003</c:v>
                </c:pt>
                <c:pt idx="15340">
                  <c:v>6.5238659999999999</c:v>
                </c:pt>
                <c:pt idx="15341">
                  <c:v>6.5239219999999998</c:v>
                </c:pt>
                <c:pt idx="15342">
                  <c:v>6.5245499999999996</c:v>
                </c:pt>
                <c:pt idx="15343">
                  <c:v>6.524578</c:v>
                </c:pt>
                <c:pt idx="15344">
                  <c:v>6.5249810000000004</c:v>
                </c:pt>
                <c:pt idx="15345">
                  <c:v>6.5260199999999999</c:v>
                </c:pt>
                <c:pt idx="15346">
                  <c:v>6.5267609999999996</c:v>
                </c:pt>
                <c:pt idx="15347">
                  <c:v>6.5274099999999997</c:v>
                </c:pt>
                <c:pt idx="15348">
                  <c:v>6.5278280000000004</c:v>
                </c:pt>
                <c:pt idx="15349">
                  <c:v>6.5278710000000002</c:v>
                </c:pt>
                <c:pt idx="15350">
                  <c:v>6.5278840000000002</c:v>
                </c:pt>
                <c:pt idx="15351">
                  <c:v>6.5282640000000001</c:v>
                </c:pt>
                <c:pt idx="15352">
                  <c:v>6.5294280000000002</c:v>
                </c:pt>
                <c:pt idx="15353">
                  <c:v>6.5294119999999998</c:v>
                </c:pt>
                <c:pt idx="15354">
                  <c:v>6.5293359999999998</c:v>
                </c:pt>
                <c:pt idx="15355">
                  <c:v>6.5299690000000004</c:v>
                </c:pt>
                <c:pt idx="15356">
                  <c:v>6.5312929999999998</c:v>
                </c:pt>
                <c:pt idx="15357">
                  <c:v>6.5325369999999996</c:v>
                </c:pt>
                <c:pt idx="15358">
                  <c:v>6.5335070000000002</c:v>
                </c:pt>
                <c:pt idx="15359">
                  <c:v>6.5343099999999996</c:v>
                </c:pt>
                <c:pt idx="15360">
                  <c:v>6.5348730000000002</c:v>
                </c:pt>
                <c:pt idx="15361">
                  <c:v>6.5359179999999997</c:v>
                </c:pt>
                <c:pt idx="15362">
                  <c:v>6.5370629999999998</c:v>
                </c:pt>
                <c:pt idx="15363">
                  <c:v>6.5381239999999998</c:v>
                </c:pt>
                <c:pt idx="15364">
                  <c:v>6.5389200000000001</c:v>
                </c:pt>
                <c:pt idx="15365">
                  <c:v>6.5402149999999999</c:v>
                </c:pt>
                <c:pt idx="15366">
                  <c:v>6.5424449999999998</c:v>
                </c:pt>
                <c:pt idx="15367">
                  <c:v>6.5443910000000001</c:v>
                </c:pt>
                <c:pt idx="15368">
                  <c:v>6.5456989999999999</c:v>
                </c:pt>
                <c:pt idx="15369">
                  <c:v>6.5476619999999999</c:v>
                </c:pt>
                <c:pt idx="15370">
                  <c:v>6.5493449999999998</c:v>
                </c:pt>
                <c:pt idx="15371">
                  <c:v>6.5507499999999999</c:v>
                </c:pt>
                <c:pt idx="15372">
                  <c:v>6.5527860000000002</c:v>
                </c:pt>
                <c:pt idx="15373">
                  <c:v>6.5546530000000001</c:v>
                </c:pt>
                <c:pt idx="15374">
                  <c:v>6.5558610000000002</c:v>
                </c:pt>
                <c:pt idx="15375">
                  <c:v>6.5564840000000002</c:v>
                </c:pt>
                <c:pt idx="15376">
                  <c:v>6.55687</c:v>
                </c:pt>
                <c:pt idx="15377">
                  <c:v>6.5572780000000002</c:v>
                </c:pt>
                <c:pt idx="15378">
                  <c:v>6.5578469999999998</c:v>
                </c:pt>
                <c:pt idx="15379">
                  <c:v>6.5595049999999997</c:v>
                </c:pt>
                <c:pt idx="15380">
                  <c:v>6.5607430000000004</c:v>
                </c:pt>
                <c:pt idx="15381">
                  <c:v>6.5612389999999996</c:v>
                </c:pt>
                <c:pt idx="15382">
                  <c:v>6.5622470000000002</c:v>
                </c:pt>
                <c:pt idx="15383">
                  <c:v>6.5627639999999996</c:v>
                </c:pt>
                <c:pt idx="15384">
                  <c:v>6.5650599999999999</c:v>
                </c:pt>
                <c:pt idx="15385">
                  <c:v>6.5670950000000001</c:v>
                </c:pt>
                <c:pt idx="15386">
                  <c:v>6.5679470000000002</c:v>
                </c:pt>
                <c:pt idx="15387">
                  <c:v>6.5690869999999997</c:v>
                </c:pt>
                <c:pt idx="15388">
                  <c:v>6.5709499999999998</c:v>
                </c:pt>
                <c:pt idx="15389">
                  <c:v>6.5727950000000002</c:v>
                </c:pt>
                <c:pt idx="15390">
                  <c:v>6.5752689999999996</c:v>
                </c:pt>
                <c:pt idx="15391">
                  <c:v>6.5773720000000004</c:v>
                </c:pt>
                <c:pt idx="15392">
                  <c:v>6.5788159999999998</c:v>
                </c:pt>
                <c:pt idx="15393">
                  <c:v>6.5803710000000004</c:v>
                </c:pt>
                <c:pt idx="15394">
                  <c:v>6.582217</c:v>
                </c:pt>
                <c:pt idx="15395">
                  <c:v>6.5831460000000002</c:v>
                </c:pt>
                <c:pt idx="15396">
                  <c:v>6.5843670000000003</c:v>
                </c:pt>
                <c:pt idx="15397">
                  <c:v>6.5863399999999999</c:v>
                </c:pt>
                <c:pt idx="15398">
                  <c:v>6.5887880000000001</c:v>
                </c:pt>
                <c:pt idx="15399">
                  <c:v>6.5917050000000001</c:v>
                </c:pt>
                <c:pt idx="15400">
                  <c:v>6.5931220000000001</c:v>
                </c:pt>
                <c:pt idx="15401">
                  <c:v>6.5949559999999998</c:v>
                </c:pt>
                <c:pt idx="15402">
                  <c:v>6.5970510000000004</c:v>
                </c:pt>
                <c:pt idx="15403">
                  <c:v>6.5997440000000003</c:v>
                </c:pt>
                <c:pt idx="15404">
                  <c:v>6.6023069999999997</c:v>
                </c:pt>
                <c:pt idx="15405">
                  <c:v>6.6045109999999996</c:v>
                </c:pt>
                <c:pt idx="15406">
                  <c:v>6.605048</c:v>
                </c:pt>
                <c:pt idx="15407">
                  <c:v>6.6057319999999997</c:v>
                </c:pt>
                <c:pt idx="15408">
                  <c:v>6.6087030000000002</c:v>
                </c:pt>
                <c:pt idx="15409">
                  <c:v>6.6104200000000004</c:v>
                </c:pt>
                <c:pt idx="15410">
                  <c:v>6.6127149999999997</c:v>
                </c:pt>
                <c:pt idx="15411">
                  <c:v>6.6147580000000001</c:v>
                </c:pt>
                <c:pt idx="15412">
                  <c:v>6.6161760000000003</c:v>
                </c:pt>
                <c:pt idx="15413">
                  <c:v>6.617699</c:v>
                </c:pt>
                <c:pt idx="15414">
                  <c:v>6.6197049999999997</c:v>
                </c:pt>
                <c:pt idx="15415">
                  <c:v>6.6222599999999998</c:v>
                </c:pt>
                <c:pt idx="15416">
                  <c:v>6.624511</c:v>
                </c:pt>
                <c:pt idx="15417">
                  <c:v>6.6253029999999997</c:v>
                </c:pt>
                <c:pt idx="15418">
                  <c:v>6.6275000000000004</c:v>
                </c:pt>
                <c:pt idx="15419">
                  <c:v>6.6285999999999996</c:v>
                </c:pt>
                <c:pt idx="15420">
                  <c:v>6.6311609999999996</c:v>
                </c:pt>
                <c:pt idx="15421">
                  <c:v>6.6339610000000002</c:v>
                </c:pt>
                <c:pt idx="15422">
                  <c:v>6.6362699999999997</c:v>
                </c:pt>
                <c:pt idx="15423">
                  <c:v>6.6381170000000003</c:v>
                </c:pt>
                <c:pt idx="15424">
                  <c:v>6.6405099999999999</c:v>
                </c:pt>
                <c:pt idx="15425">
                  <c:v>6.643408</c:v>
                </c:pt>
                <c:pt idx="15426">
                  <c:v>6.6462760000000003</c:v>
                </c:pt>
                <c:pt idx="15427">
                  <c:v>6.6480969999999999</c:v>
                </c:pt>
                <c:pt idx="15428">
                  <c:v>6.651192</c:v>
                </c:pt>
                <c:pt idx="15429">
                  <c:v>6.6535219999999997</c:v>
                </c:pt>
                <c:pt idx="15430">
                  <c:v>6.6561669999999999</c:v>
                </c:pt>
                <c:pt idx="15431">
                  <c:v>6.6596469999999997</c:v>
                </c:pt>
                <c:pt idx="15432">
                  <c:v>6.6617240000000004</c:v>
                </c:pt>
                <c:pt idx="15433">
                  <c:v>6.6642799999999998</c:v>
                </c:pt>
                <c:pt idx="15434">
                  <c:v>6.6659269999999999</c:v>
                </c:pt>
                <c:pt idx="15435">
                  <c:v>6.6669200000000002</c:v>
                </c:pt>
                <c:pt idx="15436">
                  <c:v>6.6701980000000001</c:v>
                </c:pt>
                <c:pt idx="15437">
                  <c:v>6.6734739999999997</c:v>
                </c:pt>
                <c:pt idx="15438">
                  <c:v>6.6762499999999996</c:v>
                </c:pt>
                <c:pt idx="15439">
                  <c:v>6.6794739999999999</c:v>
                </c:pt>
                <c:pt idx="15440">
                  <c:v>6.6823540000000001</c:v>
                </c:pt>
                <c:pt idx="15441">
                  <c:v>6.6854170000000002</c:v>
                </c:pt>
                <c:pt idx="15442">
                  <c:v>6.6885770000000004</c:v>
                </c:pt>
                <c:pt idx="15443">
                  <c:v>6.6912830000000003</c:v>
                </c:pt>
                <c:pt idx="15444">
                  <c:v>6.6938829999999996</c:v>
                </c:pt>
                <c:pt idx="15445">
                  <c:v>6.6975170000000004</c:v>
                </c:pt>
                <c:pt idx="15446">
                  <c:v>6.7006769999999998</c:v>
                </c:pt>
                <c:pt idx="15447">
                  <c:v>6.7030529999999997</c:v>
                </c:pt>
                <c:pt idx="15448">
                  <c:v>6.7055959999999999</c:v>
                </c:pt>
                <c:pt idx="15449">
                  <c:v>6.7076609999999999</c:v>
                </c:pt>
                <c:pt idx="15450">
                  <c:v>6.7106909999999997</c:v>
                </c:pt>
                <c:pt idx="15451">
                  <c:v>6.7140259999999996</c:v>
                </c:pt>
                <c:pt idx="15452">
                  <c:v>6.7164489999999999</c:v>
                </c:pt>
                <c:pt idx="15453">
                  <c:v>6.7189899999999998</c:v>
                </c:pt>
                <c:pt idx="15454">
                  <c:v>6.7220680000000002</c:v>
                </c:pt>
                <c:pt idx="15455">
                  <c:v>6.7246360000000003</c:v>
                </c:pt>
                <c:pt idx="15456">
                  <c:v>6.7281789999999999</c:v>
                </c:pt>
                <c:pt idx="15457">
                  <c:v>6.7314939999999996</c:v>
                </c:pt>
                <c:pt idx="15458">
                  <c:v>6.7340039999999997</c:v>
                </c:pt>
                <c:pt idx="15459">
                  <c:v>6.7367610000000004</c:v>
                </c:pt>
                <c:pt idx="15460">
                  <c:v>6.7389140000000003</c:v>
                </c:pt>
                <c:pt idx="15461">
                  <c:v>6.741028</c:v>
                </c:pt>
                <c:pt idx="15462">
                  <c:v>6.7446039999999998</c:v>
                </c:pt>
                <c:pt idx="15463">
                  <c:v>6.7483579999999996</c:v>
                </c:pt>
                <c:pt idx="15464">
                  <c:v>6.7522500000000001</c:v>
                </c:pt>
                <c:pt idx="15465">
                  <c:v>6.7551259999999997</c:v>
                </c:pt>
                <c:pt idx="15466">
                  <c:v>6.7584549999999997</c:v>
                </c:pt>
                <c:pt idx="15467">
                  <c:v>6.7621450000000003</c:v>
                </c:pt>
                <c:pt idx="15468">
                  <c:v>6.7653800000000004</c:v>
                </c:pt>
                <c:pt idx="15469">
                  <c:v>6.7687650000000001</c:v>
                </c:pt>
                <c:pt idx="15470">
                  <c:v>6.7712859999999999</c:v>
                </c:pt>
                <c:pt idx="15471">
                  <c:v>6.7747659999999996</c:v>
                </c:pt>
                <c:pt idx="15472">
                  <c:v>6.7774739999999998</c:v>
                </c:pt>
                <c:pt idx="15473">
                  <c:v>6.7804820000000001</c:v>
                </c:pt>
                <c:pt idx="15474">
                  <c:v>6.7832229999999996</c:v>
                </c:pt>
                <c:pt idx="15475">
                  <c:v>6.7864500000000003</c:v>
                </c:pt>
                <c:pt idx="15476">
                  <c:v>6.7893499999999998</c:v>
                </c:pt>
                <c:pt idx="15477">
                  <c:v>6.7921509999999996</c:v>
                </c:pt>
                <c:pt idx="15478">
                  <c:v>6.7947680000000004</c:v>
                </c:pt>
                <c:pt idx="15479">
                  <c:v>6.7978129999999997</c:v>
                </c:pt>
                <c:pt idx="15480">
                  <c:v>6.8001379999999996</c:v>
                </c:pt>
                <c:pt idx="15481">
                  <c:v>6.8032339999999998</c:v>
                </c:pt>
                <c:pt idx="15482">
                  <c:v>6.8065629999999997</c:v>
                </c:pt>
                <c:pt idx="15483">
                  <c:v>6.8095410000000003</c:v>
                </c:pt>
                <c:pt idx="15484">
                  <c:v>6.8116690000000002</c:v>
                </c:pt>
                <c:pt idx="15485">
                  <c:v>6.8159090000000004</c:v>
                </c:pt>
                <c:pt idx="15486">
                  <c:v>6.8194350000000004</c:v>
                </c:pt>
                <c:pt idx="15487">
                  <c:v>6.8225220000000002</c:v>
                </c:pt>
                <c:pt idx="15488">
                  <c:v>6.8256230000000002</c:v>
                </c:pt>
                <c:pt idx="15489">
                  <c:v>6.8292830000000002</c:v>
                </c:pt>
                <c:pt idx="15490">
                  <c:v>6.831658</c:v>
                </c:pt>
                <c:pt idx="15491">
                  <c:v>6.8336889999999997</c:v>
                </c:pt>
                <c:pt idx="15492">
                  <c:v>6.8374040000000003</c:v>
                </c:pt>
                <c:pt idx="15493">
                  <c:v>6.8409870000000002</c:v>
                </c:pt>
                <c:pt idx="15494">
                  <c:v>6.8447180000000003</c:v>
                </c:pt>
                <c:pt idx="15495">
                  <c:v>6.8483669999999996</c:v>
                </c:pt>
                <c:pt idx="15496">
                  <c:v>6.8517109999999999</c:v>
                </c:pt>
                <c:pt idx="15497">
                  <c:v>6.8554139999999997</c:v>
                </c:pt>
                <c:pt idx="15498">
                  <c:v>6.8580399999999999</c:v>
                </c:pt>
                <c:pt idx="15499">
                  <c:v>6.8620039999999998</c:v>
                </c:pt>
                <c:pt idx="15500">
                  <c:v>6.8654219999999997</c:v>
                </c:pt>
                <c:pt idx="15501">
                  <c:v>6.8693200000000001</c:v>
                </c:pt>
                <c:pt idx="15502">
                  <c:v>6.8738760000000001</c:v>
                </c:pt>
                <c:pt idx="15503">
                  <c:v>6.8788140000000002</c:v>
                </c:pt>
                <c:pt idx="15504">
                  <c:v>6.88239</c:v>
                </c:pt>
                <c:pt idx="15505">
                  <c:v>6.8860840000000003</c:v>
                </c:pt>
                <c:pt idx="15506">
                  <c:v>6.8912469999999999</c:v>
                </c:pt>
                <c:pt idx="15507">
                  <c:v>6.8964600000000003</c:v>
                </c:pt>
                <c:pt idx="15508">
                  <c:v>6.9006290000000003</c:v>
                </c:pt>
                <c:pt idx="15509">
                  <c:v>6.9048040000000004</c:v>
                </c:pt>
                <c:pt idx="15510">
                  <c:v>6.9100020000000004</c:v>
                </c:pt>
                <c:pt idx="15511">
                  <c:v>6.9147720000000001</c:v>
                </c:pt>
                <c:pt idx="15512">
                  <c:v>6.9175199999999997</c:v>
                </c:pt>
                <c:pt idx="15513">
                  <c:v>6.9206599999999998</c:v>
                </c:pt>
                <c:pt idx="15514">
                  <c:v>6.9245780000000003</c:v>
                </c:pt>
                <c:pt idx="15515">
                  <c:v>6.9284179999999997</c:v>
                </c:pt>
                <c:pt idx="15516">
                  <c:v>6.9314859999999996</c:v>
                </c:pt>
                <c:pt idx="15517">
                  <c:v>6.9360790000000003</c:v>
                </c:pt>
                <c:pt idx="15518">
                  <c:v>6.9391730000000003</c:v>
                </c:pt>
                <c:pt idx="15519">
                  <c:v>6.9430550000000002</c:v>
                </c:pt>
                <c:pt idx="15520">
                  <c:v>6.9476250000000004</c:v>
                </c:pt>
                <c:pt idx="15521">
                  <c:v>6.9498660000000001</c:v>
                </c:pt>
                <c:pt idx="15522">
                  <c:v>6.9533079999999998</c:v>
                </c:pt>
                <c:pt idx="15523">
                  <c:v>6.9572520000000004</c:v>
                </c:pt>
                <c:pt idx="15524">
                  <c:v>6.9622929999999998</c:v>
                </c:pt>
                <c:pt idx="15525">
                  <c:v>6.9669889999999999</c:v>
                </c:pt>
                <c:pt idx="15526">
                  <c:v>6.9721010000000003</c:v>
                </c:pt>
                <c:pt idx="15527">
                  <c:v>6.9779989999999996</c:v>
                </c:pt>
                <c:pt idx="15528">
                  <c:v>6.9830519999999998</c:v>
                </c:pt>
                <c:pt idx="15529">
                  <c:v>6.9882460000000002</c:v>
                </c:pt>
                <c:pt idx="15530">
                  <c:v>6.9932749999999997</c:v>
                </c:pt>
                <c:pt idx="15531">
                  <c:v>6.9973210000000003</c:v>
                </c:pt>
                <c:pt idx="15532">
                  <c:v>7.0021329999999997</c:v>
                </c:pt>
                <c:pt idx="15533">
                  <c:v>7.0066280000000001</c:v>
                </c:pt>
                <c:pt idx="15534">
                  <c:v>7.0115600000000002</c:v>
                </c:pt>
                <c:pt idx="15535">
                  <c:v>7.016095</c:v>
                </c:pt>
                <c:pt idx="15536">
                  <c:v>7.0195949999999998</c:v>
                </c:pt>
                <c:pt idx="15537">
                  <c:v>7.0238250000000004</c:v>
                </c:pt>
                <c:pt idx="15538">
                  <c:v>7.0278479999999997</c:v>
                </c:pt>
                <c:pt idx="15539">
                  <c:v>7.0312109999999999</c:v>
                </c:pt>
                <c:pt idx="15540">
                  <c:v>7.035641</c:v>
                </c:pt>
                <c:pt idx="15541">
                  <c:v>7.0407149999999996</c:v>
                </c:pt>
                <c:pt idx="15542">
                  <c:v>7.0444909999999998</c:v>
                </c:pt>
                <c:pt idx="15543">
                  <c:v>7.0477800000000004</c:v>
                </c:pt>
                <c:pt idx="15544">
                  <c:v>7.0515930000000004</c:v>
                </c:pt>
                <c:pt idx="15545">
                  <c:v>7.0557030000000003</c:v>
                </c:pt>
                <c:pt idx="15546">
                  <c:v>7.0591410000000003</c:v>
                </c:pt>
                <c:pt idx="15547">
                  <c:v>7.0635969999999997</c:v>
                </c:pt>
                <c:pt idx="15548">
                  <c:v>7.0683069999999999</c:v>
                </c:pt>
                <c:pt idx="15549">
                  <c:v>7.0718750000000004</c:v>
                </c:pt>
                <c:pt idx="15550">
                  <c:v>7.0765190000000002</c:v>
                </c:pt>
                <c:pt idx="15551">
                  <c:v>7.0803820000000002</c:v>
                </c:pt>
                <c:pt idx="15552">
                  <c:v>7.0837060000000003</c:v>
                </c:pt>
                <c:pt idx="15553">
                  <c:v>7.0861749999999999</c:v>
                </c:pt>
                <c:pt idx="15554">
                  <c:v>7.0900460000000001</c:v>
                </c:pt>
                <c:pt idx="15555">
                  <c:v>7.0943769999999997</c:v>
                </c:pt>
                <c:pt idx="15556">
                  <c:v>7.0982370000000001</c:v>
                </c:pt>
                <c:pt idx="15557">
                  <c:v>7.102182</c:v>
                </c:pt>
                <c:pt idx="15558">
                  <c:v>7.1060150000000002</c:v>
                </c:pt>
                <c:pt idx="15559">
                  <c:v>7.1095259999999998</c:v>
                </c:pt>
                <c:pt idx="15560">
                  <c:v>7.1131320000000002</c:v>
                </c:pt>
                <c:pt idx="15561">
                  <c:v>7.1168339999999999</c:v>
                </c:pt>
                <c:pt idx="15562">
                  <c:v>7.1213040000000003</c:v>
                </c:pt>
                <c:pt idx="15563">
                  <c:v>7.1258059999999999</c:v>
                </c:pt>
                <c:pt idx="15564">
                  <c:v>7.1296879999999998</c:v>
                </c:pt>
                <c:pt idx="15565">
                  <c:v>7.1331499999999997</c:v>
                </c:pt>
                <c:pt idx="15566">
                  <c:v>7.1368049999999998</c:v>
                </c:pt>
                <c:pt idx="15567">
                  <c:v>7.1404189999999996</c:v>
                </c:pt>
                <c:pt idx="15568">
                  <c:v>7.1446930000000002</c:v>
                </c:pt>
                <c:pt idx="15569">
                  <c:v>7.1489700000000003</c:v>
                </c:pt>
                <c:pt idx="15570">
                  <c:v>7.1522519999999998</c:v>
                </c:pt>
                <c:pt idx="15571">
                  <c:v>7.1569839999999996</c:v>
                </c:pt>
                <c:pt idx="15572">
                  <c:v>7.1609889999999998</c:v>
                </c:pt>
                <c:pt idx="15573">
                  <c:v>7.1642239999999999</c:v>
                </c:pt>
                <c:pt idx="15574">
                  <c:v>7.1667079999999999</c:v>
                </c:pt>
                <c:pt idx="15575">
                  <c:v>7.1700540000000004</c:v>
                </c:pt>
                <c:pt idx="15576">
                  <c:v>7.1734790000000004</c:v>
                </c:pt>
                <c:pt idx="15577">
                  <c:v>7.1757949999999999</c:v>
                </c:pt>
                <c:pt idx="15578">
                  <c:v>7.1797620000000002</c:v>
                </c:pt>
                <c:pt idx="15579">
                  <c:v>7.1832310000000001</c:v>
                </c:pt>
                <c:pt idx="15580">
                  <c:v>7.1871289999999997</c:v>
                </c:pt>
                <c:pt idx="15581">
                  <c:v>7.1922290000000002</c:v>
                </c:pt>
                <c:pt idx="15582">
                  <c:v>7.1964969999999999</c:v>
                </c:pt>
                <c:pt idx="15583">
                  <c:v>7.2005920000000003</c:v>
                </c:pt>
                <c:pt idx="15584">
                  <c:v>7.2042919999999997</c:v>
                </c:pt>
                <c:pt idx="15585">
                  <c:v>7.2083250000000003</c:v>
                </c:pt>
                <c:pt idx="15586">
                  <c:v>7.2123850000000003</c:v>
                </c:pt>
                <c:pt idx="15587">
                  <c:v>7.2159409999999999</c:v>
                </c:pt>
                <c:pt idx="15588">
                  <c:v>7.2202310000000001</c:v>
                </c:pt>
                <c:pt idx="15589">
                  <c:v>7.224882</c:v>
                </c:pt>
                <c:pt idx="15590">
                  <c:v>7.2287730000000003</c:v>
                </c:pt>
                <c:pt idx="15591">
                  <c:v>7.2324929999999998</c:v>
                </c:pt>
                <c:pt idx="15592">
                  <c:v>7.2359429999999998</c:v>
                </c:pt>
                <c:pt idx="15593">
                  <c:v>7.2403930000000001</c:v>
                </c:pt>
                <c:pt idx="15594">
                  <c:v>7.2449389999999996</c:v>
                </c:pt>
                <c:pt idx="15595">
                  <c:v>7.2491209999999997</c:v>
                </c:pt>
                <c:pt idx="15596">
                  <c:v>7.253406</c:v>
                </c:pt>
                <c:pt idx="15597">
                  <c:v>7.2572340000000004</c:v>
                </c:pt>
                <c:pt idx="15598">
                  <c:v>7.2610580000000002</c:v>
                </c:pt>
                <c:pt idx="15599">
                  <c:v>7.2651839999999996</c:v>
                </c:pt>
                <c:pt idx="15600">
                  <c:v>7.2689139999999997</c:v>
                </c:pt>
                <c:pt idx="15601">
                  <c:v>7.2726990000000002</c:v>
                </c:pt>
                <c:pt idx="15602">
                  <c:v>7.2775650000000001</c:v>
                </c:pt>
                <c:pt idx="15603">
                  <c:v>7.2827849999999996</c:v>
                </c:pt>
                <c:pt idx="15604">
                  <c:v>7.2879129999999996</c:v>
                </c:pt>
                <c:pt idx="15605">
                  <c:v>7.2925700000000004</c:v>
                </c:pt>
                <c:pt idx="15606">
                  <c:v>7.2962490000000004</c:v>
                </c:pt>
                <c:pt idx="15607">
                  <c:v>7.2993870000000003</c:v>
                </c:pt>
                <c:pt idx="15608">
                  <c:v>7.3026989999999996</c:v>
                </c:pt>
                <c:pt idx="15609">
                  <c:v>7.3069649999999999</c:v>
                </c:pt>
                <c:pt idx="15610">
                  <c:v>7.3111879999999996</c:v>
                </c:pt>
                <c:pt idx="15611">
                  <c:v>7.3153730000000001</c:v>
                </c:pt>
                <c:pt idx="15612">
                  <c:v>7.3200909999999997</c:v>
                </c:pt>
                <c:pt idx="15613">
                  <c:v>7.3246630000000001</c:v>
                </c:pt>
                <c:pt idx="15614">
                  <c:v>7.3292929999999998</c:v>
                </c:pt>
                <c:pt idx="15615">
                  <c:v>7.3337399999999997</c:v>
                </c:pt>
                <c:pt idx="15616">
                  <c:v>7.3386610000000001</c:v>
                </c:pt>
                <c:pt idx="15617">
                  <c:v>7.3431759999999997</c:v>
                </c:pt>
                <c:pt idx="15618">
                  <c:v>7.3471320000000002</c:v>
                </c:pt>
                <c:pt idx="15619">
                  <c:v>7.35114</c:v>
                </c:pt>
                <c:pt idx="15620">
                  <c:v>7.3554380000000004</c:v>
                </c:pt>
                <c:pt idx="15621">
                  <c:v>7.3597570000000001</c:v>
                </c:pt>
                <c:pt idx="15622">
                  <c:v>7.3639919999999996</c:v>
                </c:pt>
                <c:pt idx="15623">
                  <c:v>7.3682169999999996</c:v>
                </c:pt>
                <c:pt idx="15624">
                  <c:v>7.3724379999999998</c:v>
                </c:pt>
                <c:pt idx="15625">
                  <c:v>7.3769590000000003</c:v>
                </c:pt>
                <c:pt idx="15626">
                  <c:v>7.3815220000000004</c:v>
                </c:pt>
                <c:pt idx="15627">
                  <c:v>7.3859409999999999</c:v>
                </c:pt>
                <c:pt idx="15628">
                  <c:v>7.3899150000000002</c:v>
                </c:pt>
                <c:pt idx="15629">
                  <c:v>7.3943099999999999</c:v>
                </c:pt>
                <c:pt idx="15630">
                  <c:v>7.3979169999999996</c:v>
                </c:pt>
                <c:pt idx="15631">
                  <c:v>7.4014360000000003</c:v>
                </c:pt>
                <c:pt idx="15632">
                  <c:v>7.4043289999999997</c:v>
                </c:pt>
                <c:pt idx="15633">
                  <c:v>7.4081530000000004</c:v>
                </c:pt>
                <c:pt idx="15634">
                  <c:v>7.4122599999999998</c:v>
                </c:pt>
                <c:pt idx="15635">
                  <c:v>7.4160510000000004</c:v>
                </c:pt>
                <c:pt idx="15636">
                  <c:v>7.4197319999999998</c:v>
                </c:pt>
                <c:pt idx="15637">
                  <c:v>7.4234210000000003</c:v>
                </c:pt>
                <c:pt idx="15638">
                  <c:v>7.4264939999999999</c:v>
                </c:pt>
                <c:pt idx="15639">
                  <c:v>7.4294269999999996</c:v>
                </c:pt>
                <c:pt idx="15640">
                  <c:v>7.4333140000000002</c:v>
                </c:pt>
                <c:pt idx="15641">
                  <c:v>7.4374060000000002</c:v>
                </c:pt>
                <c:pt idx="15642">
                  <c:v>7.4415800000000001</c:v>
                </c:pt>
                <c:pt idx="15643">
                  <c:v>7.4449690000000004</c:v>
                </c:pt>
                <c:pt idx="15644">
                  <c:v>7.4481789999999997</c:v>
                </c:pt>
                <c:pt idx="15645">
                  <c:v>7.451708</c:v>
                </c:pt>
                <c:pt idx="15646">
                  <c:v>7.4561320000000002</c:v>
                </c:pt>
                <c:pt idx="15647">
                  <c:v>7.4596499999999999</c:v>
                </c:pt>
                <c:pt idx="15648">
                  <c:v>7.4625680000000001</c:v>
                </c:pt>
                <c:pt idx="15649">
                  <c:v>7.466018</c:v>
                </c:pt>
                <c:pt idx="15650">
                  <c:v>7.4694419999999999</c:v>
                </c:pt>
                <c:pt idx="15651">
                  <c:v>7.4723259999999998</c:v>
                </c:pt>
                <c:pt idx="15652">
                  <c:v>7.4745439999999999</c:v>
                </c:pt>
                <c:pt idx="15653">
                  <c:v>7.4768460000000001</c:v>
                </c:pt>
                <c:pt idx="15654">
                  <c:v>7.4793700000000003</c:v>
                </c:pt>
                <c:pt idx="15655">
                  <c:v>7.481884</c:v>
                </c:pt>
                <c:pt idx="15656">
                  <c:v>7.4846649999999997</c:v>
                </c:pt>
                <c:pt idx="15657">
                  <c:v>7.4873710000000004</c:v>
                </c:pt>
                <c:pt idx="15658">
                  <c:v>7.4906410000000001</c:v>
                </c:pt>
                <c:pt idx="15659">
                  <c:v>7.4935609999999997</c:v>
                </c:pt>
                <c:pt idx="15660">
                  <c:v>7.4964180000000002</c:v>
                </c:pt>
                <c:pt idx="15661">
                  <c:v>7.4992830000000001</c:v>
                </c:pt>
                <c:pt idx="15662">
                  <c:v>7.5016920000000002</c:v>
                </c:pt>
                <c:pt idx="15663">
                  <c:v>7.5038220000000004</c:v>
                </c:pt>
                <c:pt idx="15664">
                  <c:v>7.5058749999999996</c:v>
                </c:pt>
                <c:pt idx="15665">
                  <c:v>7.5079770000000003</c:v>
                </c:pt>
                <c:pt idx="15666">
                  <c:v>7.5098890000000003</c:v>
                </c:pt>
                <c:pt idx="15667">
                  <c:v>7.5113390000000004</c:v>
                </c:pt>
                <c:pt idx="15668">
                  <c:v>7.5136669999999999</c:v>
                </c:pt>
                <c:pt idx="15669">
                  <c:v>7.5171580000000002</c:v>
                </c:pt>
                <c:pt idx="15670">
                  <c:v>7.520562</c:v>
                </c:pt>
                <c:pt idx="15671">
                  <c:v>7.5232429999999999</c:v>
                </c:pt>
                <c:pt idx="15672">
                  <c:v>7.5258880000000001</c:v>
                </c:pt>
                <c:pt idx="15673">
                  <c:v>7.5289289999999998</c:v>
                </c:pt>
                <c:pt idx="15674">
                  <c:v>7.531447</c:v>
                </c:pt>
                <c:pt idx="15675">
                  <c:v>7.5332860000000004</c:v>
                </c:pt>
                <c:pt idx="15676">
                  <c:v>7.5352360000000003</c:v>
                </c:pt>
                <c:pt idx="15677">
                  <c:v>7.5376180000000002</c:v>
                </c:pt>
                <c:pt idx="15678">
                  <c:v>7.5398370000000003</c:v>
                </c:pt>
                <c:pt idx="15679">
                  <c:v>7.5418010000000004</c:v>
                </c:pt>
                <c:pt idx="15680">
                  <c:v>7.5442799999999997</c:v>
                </c:pt>
                <c:pt idx="15681">
                  <c:v>7.5468640000000002</c:v>
                </c:pt>
                <c:pt idx="15682">
                  <c:v>7.5490469999999998</c:v>
                </c:pt>
                <c:pt idx="15683">
                  <c:v>7.5519109999999996</c:v>
                </c:pt>
                <c:pt idx="15684">
                  <c:v>7.5546239999999996</c:v>
                </c:pt>
                <c:pt idx="15685">
                  <c:v>7.5568049999999998</c:v>
                </c:pt>
                <c:pt idx="15686">
                  <c:v>7.5586169999999999</c:v>
                </c:pt>
                <c:pt idx="15687">
                  <c:v>7.5606350000000004</c:v>
                </c:pt>
                <c:pt idx="15688">
                  <c:v>7.5625179999999999</c:v>
                </c:pt>
                <c:pt idx="15689">
                  <c:v>7.5644070000000001</c:v>
                </c:pt>
                <c:pt idx="15690">
                  <c:v>7.5664850000000001</c:v>
                </c:pt>
                <c:pt idx="15691">
                  <c:v>7.5686580000000001</c:v>
                </c:pt>
                <c:pt idx="15692">
                  <c:v>7.5711969999999997</c:v>
                </c:pt>
                <c:pt idx="15693">
                  <c:v>7.5730050000000002</c:v>
                </c:pt>
                <c:pt idx="15694">
                  <c:v>7.5750000000000002</c:v>
                </c:pt>
                <c:pt idx="15695">
                  <c:v>7.5775119999999996</c:v>
                </c:pt>
                <c:pt idx="15696">
                  <c:v>7.5787610000000001</c:v>
                </c:pt>
                <c:pt idx="15697">
                  <c:v>7.5799779999999997</c:v>
                </c:pt>
                <c:pt idx="15698">
                  <c:v>7.5819169999999998</c:v>
                </c:pt>
                <c:pt idx="15699">
                  <c:v>7.58399</c:v>
                </c:pt>
                <c:pt idx="15700">
                  <c:v>7.586303</c:v>
                </c:pt>
                <c:pt idx="15701">
                  <c:v>7.5887120000000001</c:v>
                </c:pt>
                <c:pt idx="15702">
                  <c:v>7.591018</c:v>
                </c:pt>
                <c:pt idx="15703">
                  <c:v>7.5933440000000001</c:v>
                </c:pt>
                <c:pt idx="15704">
                  <c:v>7.5954990000000002</c:v>
                </c:pt>
                <c:pt idx="15705">
                  <c:v>7.5972660000000003</c:v>
                </c:pt>
                <c:pt idx="15706">
                  <c:v>7.5992649999999999</c:v>
                </c:pt>
                <c:pt idx="15707">
                  <c:v>7.601807</c:v>
                </c:pt>
                <c:pt idx="15708">
                  <c:v>7.6046310000000004</c:v>
                </c:pt>
                <c:pt idx="15709">
                  <c:v>7.60684</c:v>
                </c:pt>
                <c:pt idx="15710">
                  <c:v>7.6083869999999996</c:v>
                </c:pt>
                <c:pt idx="15711">
                  <c:v>7.6101000000000001</c:v>
                </c:pt>
                <c:pt idx="15712">
                  <c:v>7.6121800000000004</c:v>
                </c:pt>
                <c:pt idx="15713">
                  <c:v>7.6147460000000002</c:v>
                </c:pt>
                <c:pt idx="15714">
                  <c:v>7.6169140000000004</c:v>
                </c:pt>
                <c:pt idx="15715">
                  <c:v>7.6184519999999996</c:v>
                </c:pt>
                <c:pt idx="15716">
                  <c:v>7.6199349999999999</c:v>
                </c:pt>
                <c:pt idx="15717">
                  <c:v>7.6216499999999998</c:v>
                </c:pt>
                <c:pt idx="15718">
                  <c:v>7.6235109999999997</c:v>
                </c:pt>
                <c:pt idx="15719">
                  <c:v>7.6240220000000001</c:v>
                </c:pt>
                <c:pt idx="15720">
                  <c:v>7.6243340000000002</c:v>
                </c:pt>
                <c:pt idx="15721">
                  <c:v>7.6259180000000004</c:v>
                </c:pt>
                <c:pt idx="15722">
                  <c:v>7.6279529999999998</c:v>
                </c:pt>
                <c:pt idx="15723">
                  <c:v>7.6287830000000003</c:v>
                </c:pt>
                <c:pt idx="15724">
                  <c:v>7.6293470000000001</c:v>
                </c:pt>
                <c:pt idx="15725">
                  <c:v>7.6302919999999999</c:v>
                </c:pt>
                <c:pt idx="15726">
                  <c:v>7.6316579999999998</c:v>
                </c:pt>
                <c:pt idx="15727">
                  <c:v>7.632104</c:v>
                </c:pt>
                <c:pt idx="15728">
                  <c:v>7.6337590000000004</c:v>
                </c:pt>
                <c:pt idx="15729">
                  <c:v>7.635497</c:v>
                </c:pt>
                <c:pt idx="15730">
                  <c:v>7.6370009999999997</c:v>
                </c:pt>
                <c:pt idx="15731">
                  <c:v>7.6373410000000002</c:v>
                </c:pt>
                <c:pt idx="15732">
                  <c:v>7.6377569999999997</c:v>
                </c:pt>
                <c:pt idx="15733">
                  <c:v>7.6385310000000004</c:v>
                </c:pt>
                <c:pt idx="15734">
                  <c:v>7.6396129999999998</c:v>
                </c:pt>
                <c:pt idx="15735">
                  <c:v>7.6403530000000002</c:v>
                </c:pt>
                <c:pt idx="15736">
                  <c:v>7.6412319999999996</c:v>
                </c:pt>
                <c:pt idx="15737">
                  <c:v>7.6429650000000002</c:v>
                </c:pt>
                <c:pt idx="15738">
                  <c:v>7.6436039999999998</c:v>
                </c:pt>
                <c:pt idx="15739">
                  <c:v>7.6450110000000002</c:v>
                </c:pt>
                <c:pt idx="15740">
                  <c:v>7.6462139999999996</c:v>
                </c:pt>
                <c:pt idx="15741">
                  <c:v>7.6471780000000003</c:v>
                </c:pt>
                <c:pt idx="15742">
                  <c:v>7.6475020000000002</c:v>
                </c:pt>
                <c:pt idx="15743">
                  <c:v>7.6482419999999998</c:v>
                </c:pt>
                <c:pt idx="15744">
                  <c:v>7.6490790000000004</c:v>
                </c:pt>
                <c:pt idx="15745">
                  <c:v>7.6488579999999997</c:v>
                </c:pt>
                <c:pt idx="15746">
                  <c:v>7.6491709999999999</c:v>
                </c:pt>
                <c:pt idx="15747">
                  <c:v>7.649883</c:v>
                </c:pt>
                <c:pt idx="15748">
                  <c:v>7.6508799999999999</c:v>
                </c:pt>
                <c:pt idx="15749">
                  <c:v>7.6516710000000003</c:v>
                </c:pt>
                <c:pt idx="15750">
                  <c:v>7.6514379999999997</c:v>
                </c:pt>
                <c:pt idx="15751">
                  <c:v>7.651052</c:v>
                </c:pt>
                <c:pt idx="15752">
                  <c:v>7.651351</c:v>
                </c:pt>
                <c:pt idx="15753">
                  <c:v>7.651427</c:v>
                </c:pt>
                <c:pt idx="15754">
                  <c:v>7.651141</c:v>
                </c:pt>
                <c:pt idx="15755">
                  <c:v>7.6509770000000001</c:v>
                </c:pt>
                <c:pt idx="15756">
                  <c:v>7.6512399999999996</c:v>
                </c:pt>
                <c:pt idx="15757">
                  <c:v>7.6504469999999998</c:v>
                </c:pt>
                <c:pt idx="15758">
                  <c:v>7.6489719999999997</c:v>
                </c:pt>
                <c:pt idx="15759">
                  <c:v>7.6484040000000002</c:v>
                </c:pt>
                <c:pt idx="15760">
                  <c:v>7.6486890000000001</c:v>
                </c:pt>
                <c:pt idx="15761">
                  <c:v>7.6493209999999996</c:v>
                </c:pt>
                <c:pt idx="15762">
                  <c:v>7.6486749999999999</c:v>
                </c:pt>
                <c:pt idx="15763">
                  <c:v>7.6471809999999998</c:v>
                </c:pt>
                <c:pt idx="15764">
                  <c:v>7.6457009999999999</c:v>
                </c:pt>
                <c:pt idx="15765">
                  <c:v>7.6446490000000002</c:v>
                </c:pt>
                <c:pt idx="15766">
                  <c:v>7.6452879999999999</c:v>
                </c:pt>
                <c:pt idx="15767">
                  <c:v>7.6451450000000003</c:v>
                </c:pt>
                <c:pt idx="15768">
                  <c:v>7.6454389999999997</c:v>
                </c:pt>
                <c:pt idx="15769">
                  <c:v>7.6453870000000004</c:v>
                </c:pt>
                <c:pt idx="15770">
                  <c:v>7.6448119999999999</c:v>
                </c:pt>
                <c:pt idx="15771">
                  <c:v>7.6435709999999997</c:v>
                </c:pt>
                <c:pt idx="15772">
                  <c:v>7.6422249999999998</c:v>
                </c:pt>
                <c:pt idx="15773">
                  <c:v>7.6413729999999997</c:v>
                </c:pt>
                <c:pt idx="15774">
                  <c:v>7.6412639999999996</c:v>
                </c:pt>
                <c:pt idx="15775">
                  <c:v>7.640574</c:v>
                </c:pt>
                <c:pt idx="15776">
                  <c:v>7.6387999999999998</c:v>
                </c:pt>
                <c:pt idx="15777">
                  <c:v>7.6381600000000001</c:v>
                </c:pt>
                <c:pt idx="15778">
                  <c:v>7.6372309999999999</c:v>
                </c:pt>
                <c:pt idx="15779">
                  <c:v>7.6356120000000001</c:v>
                </c:pt>
                <c:pt idx="15780">
                  <c:v>7.634347</c:v>
                </c:pt>
                <c:pt idx="15781">
                  <c:v>7.633794</c:v>
                </c:pt>
                <c:pt idx="15782">
                  <c:v>7.6331309999999997</c:v>
                </c:pt>
                <c:pt idx="15783">
                  <c:v>7.6316730000000002</c:v>
                </c:pt>
                <c:pt idx="15784">
                  <c:v>7.6294300000000002</c:v>
                </c:pt>
                <c:pt idx="15785">
                  <c:v>7.6280270000000003</c:v>
                </c:pt>
                <c:pt idx="15786">
                  <c:v>7.6269679999999997</c:v>
                </c:pt>
                <c:pt idx="15787">
                  <c:v>7.6249659999999997</c:v>
                </c:pt>
                <c:pt idx="15788">
                  <c:v>7.6241909999999997</c:v>
                </c:pt>
                <c:pt idx="15789">
                  <c:v>7.6232410000000002</c:v>
                </c:pt>
                <c:pt idx="15790">
                  <c:v>7.6208770000000001</c:v>
                </c:pt>
                <c:pt idx="15791">
                  <c:v>7.6190090000000001</c:v>
                </c:pt>
                <c:pt idx="15792">
                  <c:v>7.6175079999999999</c:v>
                </c:pt>
                <c:pt idx="15793">
                  <c:v>7.6147679999999998</c:v>
                </c:pt>
                <c:pt idx="15794">
                  <c:v>7.612749</c:v>
                </c:pt>
                <c:pt idx="15795">
                  <c:v>7.6107129999999996</c:v>
                </c:pt>
                <c:pt idx="15796">
                  <c:v>7.6092500000000003</c:v>
                </c:pt>
                <c:pt idx="15797">
                  <c:v>7.6075239999999997</c:v>
                </c:pt>
                <c:pt idx="15798">
                  <c:v>7.6053790000000001</c:v>
                </c:pt>
                <c:pt idx="15799">
                  <c:v>7.6031930000000001</c:v>
                </c:pt>
                <c:pt idx="15800">
                  <c:v>7.602373</c:v>
                </c:pt>
                <c:pt idx="15801">
                  <c:v>7.6011829999999998</c:v>
                </c:pt>
                <c:pt idx="15802">
                  <c:v>7.5993130000000004</c:v>
                </c:pt>
                <c:pt idx="15803">
                  <c:v>7.5976739999999996</c:v>
                </c:pt>
                <c:pt idx="15804">
                  <c:v>7.596533</c:v>
                </c:pt>
                <c:pt idx="15805">
                  <c:v>7.5953730000000004</c:v>
                </c:pt>
                <c:pt idx="15806">
                  <c:v>7.5933310000000001</c:v>
                </c:pt>
                <c:pt idx="15807">
                  <c:v>7.592155</c:v>
                </c:pt>
                <c:pt idx="15808">
                  <c:v>7.5903150000000004</c:v>
                </c:pt>
                <c:pt idx="15809">
                  <c:v>7.587053</c:v>
                </c:pt>
                <c:pt idx="15810">
                  <c:v>7.5832790000000001</c:v>
                </c:pt>
                <c:pt idx="15811">
                  <c:v>7.5802849999999999</c:v>
                </c:pt>
                <c:pt idx="15812">
                  <c:v>7.5775930000000002</c:v>
                </c:pt>
                <c:pt idx="15813">
                  <c:v>7.5756699999999997</c:v>
                </c:pt>
                <c:pt idx="15814">
                  <c:v>7.5733519999999999</c:v>
                </c:pt>
                <c:pt idx="15815">
                  <c:v>7.5716890000000001</c:v>
                </c:pt>
                <c:pt idx="15816">
                  <c:v>7.5675150000000002</c:v>
                </c:pt>
                <c:pt idx="15817">
                  <c:v>7.5641129999999999</c:v>
                </c:pt>
                <c:pt idx="15818">
                  <c:v>7.5596399999999999</c:v>
                </c:pt>
                <c:pt idx="15819">
                  <c:v>7.5558870000000002</c:v>
                </c:pt>
                <c:pt idx="15820">
                  <c:v>7.5535680000000003</c:v>
                </c:pt>
                <c:pt idx="15821">
                  <c:v>7.5509250000000003</c:v>
                </c:pt>
                <c:pt idx="15822">
                  <c:v>7.5472349999999997</c:v>
                </c:pt>
                <c:pt idx="15823">
                  <c:v>7.5441890000000003</c:v>
                </c:pt>
                <c:pt idx="15824">
                  <c:v>7.5412290000000004</c:v>
                </c:pt>
                <c:pt idx="15825">
                  <c:v>7.5381819999999999</c:v>
                </c:pt>
                <c:pt idx="15826">
                  <c:v>7.5363759999999997</c:v>
                </c:pt>
                <c:pt idx="15827">
                  <c:v>7.5327390000000003</c:v>
                </c:pt>
                <c:pt idx="15828">
                  <c:v>7.5290350000000004</c:v>
                </c:pt>
                <c:pt idx="15829">
                  <c:v>7.5259869999999998</c:v>
                </c:pt>
                <c:pt idx="15830">
                  <c:v>7.5215800000000002</c:v>
                </c:pt>
                <c:pt idx="15831">
                  <c:v>7.5167409999999997</c:v>
                </c:pt>
                <c:pt idx="15832">
                  <c:v>7.5131940000000004</c:v>
                </c:pt>
                <c:pt idx="15833">
                  <c:v>7.509099</c:v>
                </c:pt>
                <c:pt idx="15834">
                  <c:v>7.5049469999999996</c:v>
                </c:pt>
                <c:pt idx="15835">
                  <c:v>7.5012449999999999</c:v>
                </c:pt>
                <c:pt idx="15836">
                  <c:v>7.4967560000000004</c:v>
                </c:pt>
                <c:pt idx="15837">
                  <c:v>7.4931029999999996</c:v>
                </c:pt>
                <c:pt idx="15838">
                  <c:v>7.4884360000000001</c:v>
                </c:pt>
                <c:pt idx="15839">
                  <c:v>7.4834670000000001</c:v>
                </c:pt>
                <c:pt idx="15840">
                  <c:v>7.4796440000000004</c:v>
                </c:pt>
                <c:pt idx="15841">
                  <c:v>7.4748159999999997</c:v>
                </c:pt>
                <c:pt idx="15842">
                  <c:v>7.4706210000000004</c:v>
                </c:pt>
                <c:pt idx="15843">
                  <c:v>7.4679919999999997</c:v>
                </c:pt>
                <c:pt idx="15844">
                  <c:v>7.4648409999999998</c:v>
                </c:pt>
                <c:pt idx="15845">
                  <c:v>7.4619549999999997</c:v>
                </c:pt>
                <c:pt idx="15846">
                  <c:v>7.4573140000000002</c:v>
                </c:pt>
                <c:pt idx="15847">
                  <c:v>7.4532689999999997</c:v>
                </c:pt>
                <c:pt idx="15848">
                  <c:v>7.449236</c:v>
                </c:pt>
                <c:pt idx="15849">
                  <c:v>7.4444140000000001</c:v>
                </c:pt>
                <c:pt idx="15850">
                  <c:v>7.4388719999999999</c:v>
                </c:pt>
                <c:pt idx="15851">
                  <c:v>7.4330769999999999</c:v>
                </c:pt>
                <c:pt idx="15852">
                  <c:v>7.4283270000000003</c:v>
                </c:pt>
                <c:pt idx="15853">
                  <c:v>7.4227340000000002</c:v>
                </c:pt>
                <c:pt idx="15854">
                  <c:v>7.4168789999999998</c:v>
                </c:pt>
                <c:pt idx="15855">
                  <c:v>7.4104400000000004</c:v>
                </c:pt>
                <c:pt idx="15856">
                  <c:v>7.4040109999999997</c:v>
                </c:pt>
                <c:pt idx="15857">
                  <c:v>7.3977380000000004</c:v>
                </c:pt>
                <c:pt idx="15858">
                  <c:v>7.3922689999999998</c:v>
                </c:pt>
                <c:pt idx="15859">
                  <c:v>7.3876939999999998</c:v>
                </c:pt>
                <c:pt idx="15860">
                  <c:v>7.383426</c:v>
                </c:pt>
                <c:pt idx="15861">
                  <c:v>7.3781499999999998</c:v>
                </c:pt>
                <c:pt idx="15862">
                  <c:v>7.3725139999999998</c:v>
                </c:pt>
                <c:pt idx="15863">
                  <c:v>7.3661409999999998</c:v>
                </c:pt>
                <c:pt idx="15864">
                  <c:v>7.3603440000000004</c:v>
                </c:pt>
                <c:pt idx="15865">
                  <c:v>7.3549439999999997</c:v>
                </c:pt>
                <c:pt idx="15866">
                  <c:v>7.3491739999999997</c:v>
                </c:pt>
                <c:pt idx="15867">
                  <c:v>7.3434340000000002</c:v>
                </c:pt>
                <c:pt idx="15868">
                  <c:v>7.3379669999999999</c:v>
                </c:pt>
                <c:pt idx="15869">
                  <c:v>7.3327989999999996</c:v>
                </c:pt>
                <c:pt idx="15870">
                  <c:v>7.3262039999999997</c:v>
                </c:pt>
                <c:pt idx="15871">
                  <c:v>7.31975</c:v>
                </c:pt>
                <c:pt idx="15872">
                  <c:v>7.3134139999999999</c:v>
                </c:pt>
                <c:pt idx="15873">
                  <c:v>7.3080160000000003</c:v>
                </c:pt>
                <c:pt idx="15874">
                  <c:v>7.30084</c:v>
                </c:pt>
                <c:pt idx="15875">
                  <c:v>7.295369</c:v>
                </c:pt>
                <c:pt idx="15876">
                  <c:v>7.2889119999999998</c:v>
                </c:pt>
                <c:pt idx="15877">
                  <c:v>7.2822050000000003</c:v>
                </c:pt>
                <c:pt idx="15878">
                  <c:v>7.2749759999999997</c:v>
                </c:pt>
                <c:pt idx="15879">
                  <c:v>7.2676939999999997</c:v>
                </c:pt>
                <c:pt idx="15880">
                  <c:v>7.260885</c:v>
                </c:pt>
                <c:pt idx="15881">
                  <c:v>7.2548649999999997</c:v>
                </c:pt>
                <c:pt idx="15882">
                  <c:v>7.2488279999999996</c:v>
                </c:pt>
                <c:pt idx="15883">
                  <c:v>7.2433170000000002</c:v>
                </c:pt>
                <c:pt idx="15884">
                  <c:v>7.237838</c:v>
                </c:pt>
                <c:pt idx="15885">
                  <c:v>7.230029</c:v>
                </c:pt>
                <c:pt idx="15886">
                  <c:v>7.2238550000000004</c:v>
                </c:pt>
                <c:pt idx="15887">
                  <c:v>7.2168659999999996</c:v>
                </c:pt>
                <c:pt idx="15888">
                  <c:v>7.2105829999999997</c:v>
                </c:pt>
                <c:pt idx="15889">
                  <c:v>7.2028920000000003</c:v>
                </c:pt>
                <c:pt idx="15890">
                  <c:v>7.1953360000000002</c:v>
                </c:pt>
                <c:pt idx="15891">
                  <c:v>7.188987</c:v>
                </c:pt>
                <c:pt idx="15892">
                  <c:v>7.181216</c:v>
                </c:pt>
                <c:pt idx="15893">
                  <c:v>7.1738020000000002</c:v>
                </c:pt>
                <c:pt idx="15894">
                  <c:v>7.1662039999999996</c:v>
                </c:pt>
                <c:pt idx="15895">
                  <c:v>7.1578330000000001</c:v>
                </c:pt>
                <c:pt idx="15896">
                  <c:v>7.150042</c:v>
                </c:pt>
                <c:pt idx="15897">
                  <c:v>7.1423059999999996</c:v>
                </c:pt>
                <c:pt idx="15898">
                  <c:v>7.1348560000000001</c:v>
                </c:pt>
                <c:pt idx="15899">
                  <c:v>7.1271719999999998</c:v>
                </c:pt>
                <c:pt idx="15900">
                  <c:v>7.1199430000000001</c:v>
                </c:pt>
                <c:pt idx="15901">
                  <c:v>7.1130380000000004</c:v>
                </c:pt>
                <c:pt idx="15902">
                  <c:v>7.1043729999999998</c:v>
                </c:pt>
                <c:pt idx="15903">
                  <c:v>7.0971060000000001</c:v>
                </c:pt>
                <c:pt idx="15904">
                  <c:v>7.089372</c:v>
                </c:pt>
                <c:pt idx="15905">
                  <c:v>7.0819660000000004</c:v>
                </c:pt>
                <c:pt idx="15906">
                  <c:v>7.0745529999999999</c:v>
                </c:pt>
                <c:pt idx="15907">
                  <c:v>7.0663749999999999</c:v>
                </c:pt>
                <c:pt idx="15908">
                  <c:v>7.0599150000000002</c:v>
                </c:pt>
                <c:pt idx="15909">
                  <c:v>7.0518159999999996</c:v>
                </c:pt>
                <c:pt idx="15910">
                  <c:v>7.0439090000000002</c:v>
                </c:pt>
                <c:pt idx="15911">
                  <c:v>7.0358289999999997</c:v>
                </c:pt>
                <c:pt idx="15912">
                  <c:v>7.0281609999999999</c:v>
                </c:pt>
                <c:pt idx="15913">
                  <c:v>7.0207350000000002</c:v>
                </c:pt>
                <c:pt idx="15914">
                  <c:v>7.0120360000000002</c:v>
                </c:pt>
                <c:pt idx="15915">
                  <c:v>7.0025000000000004</c:v>
                </c:pt>
                <c:pt idx="15916">
                  <c:v>6.9940009999999999</c:v>
                </c:pt>
                <c:pt idx="15917">
                  <c:v>6.986523</c:v>
                </c:pt>
                <c:pt idx="15918">
                  <c:v>6.9791499999999997</c:v>
                </c:pt>
                <c:pt idx="15919">
                  <c:v>6.9705060000000003</c:v>
                </c:pt>
                <c:pt idx="15920">
                  <c:v>6.9617839999999998</c:v>
                </c:pt>
                <c:pt idx="15921">
                  <c:v>6.9532530000000001</c:v>
                </c:pt>
                <c:pt idx="15922">
                  <c:v>6.9452280000000002</c:v>
                </c:pt>
                <c:pt idx="15923">
                  <c:v>6.9363450000000002</c:v>
                </c:pt>
                <c:pt idx="15924">
                  <c:v>6.9278360000000001</c:v>
                </c:pt>
                <c:pt idx="15925">
                  <c:v>6.9182490000000003</c:v>
                </c:pt>
                <c:pt idx="15926">
                  <c:v>6.9090020000000001</c:v>
                </c:pt>
                <c:pt idx="15927">
                  <c:v>6.9001349999999997</c:v>
                </c:pt>
                <c:pt idx="15928">
                  <c:v>6.8911689999999997</c:v>
                </c:pt>
                <c:pt idx="15929">
                  <c:v>6.8824800000000002</c:v>
                </c:pt>
                <c:pt idx="15930">
                  <c:v>6.8737659999999998</c:v>
                </c:pt>
                <c:pt idx="15931">
                  <c:v>6.864935</c:v>
                </c:pt>
                <c:pt idx="15932">
                  <c:v>6.8551489999999999</c:v>
                </c:pt>
                <c:pt idx="15933">
                  <c:v>6.8448869999999999</c:v>
                </c:pt>
                <c:pt idx="15934">
                  <c:v>6.8351949999999997</c:v>
                </c:pt>
                <c:pt idx="15935">
                  <c:v>6.8267160000000002</c:v>
                </c:pt>
                <c:pt idx="15936">
                  <c:v>6.8177370000000002</c:v>
                </c:pt>
                <c:pt idx="15937">
                  <c:v>6.8078719999999997</c:v>
                </c:pt>
                <c:pt idx="15938">
                  <c:v>6.7979209999999997</c:v>
                </c:pt>
                <c:pt idx="15939">
                  <c:v>6.7887389999999996</c:v>
                </c:pt>
                <c:pt idx="15940">
                  <c:v>6.7797650000000003</c:v>
                </c:pt>
                <c:pt idx="15941">
                  <c:v>6.7697599999999998</c:v>
                </c:pt>
                <c:pt idx="15942">
                  <c:v>6.7594440000000002</c:v>
                </c:pt>
                <c:pt idx="15943">
                  <c:v>6.7489780000000001</c:v>
                </c:pt>
                <c:pt idx="15944">
                  <c:v>6.7383559999999996</c:v>
                </c:pt>
                <c:pt idx="15945">
                  <c:v>6.7288759999999996</c:v>
                </c:pt>
                <c:pt idx="15946">
                  <c:v>6.7193300000000002</c:v>
                </c:pt>
                <c:pt idx="15947">
                  <c:v>6.7090110000000003</c:v>
                </c:pt>
                <c:pt idx="15948">
                  <c:v>6.6985000000000001</c:v>
                </c:pt>
                <c:pt idx="15949">
                  <c:v>6.6879330000000001</c:v>
                </c:pt>
                <c:pt idx="15950">
                  <c:v>6.6772479999999996</c:v>
                </c:pt>
                <c:pt idx="15951">
                  <c:v>6.6668010000000004</c:v>
                </c:pt>
                <c:pt idx="15952">
                  <c:v>6.6568990000000001</c:v>
                </c:pt>
                <c:pt idx="15953">
                  <c:v>6.6459820000000001</c:v>
                </c:pt>
                <c:pt idx="15954">
                  <c:v>6.6350610000000003</c:v>
                </c:pt>
                <c:pt idx="15955">
                  <c:v>6.6248800000000001</c:v>
                </c:pt>
                <c:pt idx="15956">
                  <c:v>6.6149170000000002</c:v>
                </c:pt>
                <c:pt idx="15957">
                  <c:v>6.6049230000000003</c:v>
                </c:pt>
                <c:pt idx="15958">
                  <c:v>6.5942239999999996</c:v>
                </c:pt>
                <c:pt idx="15959">
                  <c:v>6.5840690000000004</c:v>
                </c:pt>
                <c:pt idx="15960">
                  <c:v>6.5730170000000001</c:v>
                </c:pt>
                <c:pt idx="15961">
                  <c:v>6.5623860000000001</c:v>
                </c:pt>
                <c:pt idx="15962">
                  <c:v>6.5513649999999997</c:v>
                </c:pt>
                <c:pt idx="15963">
                  <c:v>6.5411049999999999</c:v>
                </c:pt>
                <c:pt idx="15964">
                  <c:v>6.5310300000000003</c:v>
                </c:pt>
                <c:pt idx="15965">
                  <c:v>6.5215949999999996</c:v>
                </c:pt>
                <c:pt idx="15966">
                  <c:v>6.5112759999999996</c:v>
                </c:pt>
                <c:pt idx="15967">
                  <c:v>6.5005870000000003</c:v>
                </c:pt>
                <c:pt idx="15968">
                  <c:v>6.4888669999999999</c:v>
                </c:pt>
                <c:pt idx="15969">
                  <c:v>6.4786419999999998</c:v>
                </c:pt>
                <c:pt idx="15970">
                  <c:v>6.4680809999999997</c:v>
                </c:pt>
                <c:pt idx="15971">
                  <c:v>6.4574369999999996</c:v>
                </c:pt>
                <c:pt idx="15972">
                  <c:v>6.4476979999999999</c:v>
                </c:pt>
                <c:pt idx="15973">
                  <c:v>6.4380629999999996</c:v>
                </c:pt>
                <c:pt idx="15974">
                  <c:v>6.4279510000000002</c:v>
                </c:pt>
                <c:pt idx="15975">
                  <c:v>6.4170280000000002</c:v>
                </c:pt>
                <c:pt idx="15976">
                  <c:v>6.4053930000000001</c:v>
                </c:pt>
                <c:pt idx="15977">
                  <c:v>6.3943459999999996</c:v>
                </c:pt>
                <c:pt idx="15978">
                  <c:v>6.3841489999999999</c:v>
                </c:pt>
                <c:pt idx="15979">
                  <c:v>6.3728889999999998</c:v>
                </c:pt>
                <c:pt idx="15980">
                  <c:v>6.361008</c:v>
                </c:pt>
                <c:pt idx="15981">
                  <c:v>6.3496889999999997</c:v>
                </c:pt>
                <c:pt idx="15982">
                  <c:v>6.3387779999999996</c:v>
                </c:pt>
                <c:pt idx="15983">
                  <c:v>6.3281590000000003</c:v>
                </c:pt>
                <c:pt idx="15984">
                  <c:v>6.316738</c:v>
                </c:pt>
                <c:pt idx="15985">
                  <c:v>6.3045330000000002</c:v>
                </c:pt>
                <c:pt idx="15986">
                  <c:v>6.292281</c:v>
                </c:pt>
                <c:pt idx="15987">
                  <c:v>6.2801939999999998</c:v>
                </c:pt>
                <c:pt idx="15988">
                  <c:v>6.2681639999999996</c:v>
                </c:pt>
                <c:pt idx="15989">
                  <c:v>6.257015</c:v>
                </c:pt>
                <c:pt idx="15990">
                  <c:v>6.2455759999999998</c:v>
                </c:pt>
                <c:pt idx="15991">
                  <c:v>6.2337119999999997</c:v>
                </c:pt>
                <c:pt idx="15992">
                  <c:v>6.2222739999999996</c:v>
                </c:pt>
                <c:pt idx="15993">
                  <c:v>6.2105379999999997</c:v>
                </c:pt>
                <c:pt idx="15994">
                  <c:v>6.1989780000000003</c:v>
                </c:pt>
                <c:pt idx="15995">
                  <c:v>6.1866159999999999</c:v>
                </c:pt>
                <c:pt idx="15996">
                  <c:v>6.1741999999999999</c:v>
                </c:pt>
                <c:pt idx="15997">
                  <c:v>6.1626609999999999</c:v>
                </c:pt>
                <c:pt idx="15998">
                  <c:v>6.1509929999999997</c:v>
                </c:pt>
                <c:pt idx="15999">
                  <c:v>6.1392530000000001</c:v>
                </c:pt>
                <c:pt idx="16000">
                  <c:v>6.1277629999999998</c:v>
                </c:pt>
                <c:pt idx="16001">
                  <c:v>6.1159239999999997</c:v>
                </c:pt>
                <c:pt idx="16002">
                  <c:v>6.1035789999999999</c:v>
                </c:pt>
                <c:pt idx="16003">
                  <c:v>6.0910570000000002</c:v>
                </c:pt>
                <c:pt idx="16004">
                  <c:v>6.0789359999999997</c:v>
                </c:pt>
                <c:pt idx="16005">
                  <c:v>6.0667920000000004</c:v>
                </c:pt>
                <c:pt idx="16006">
                  <c:v>6.0544399999999996</c:v>
                </c:pt>
                <c:pt idx="16007">
                  <c:v>6.0419919999999996</c:v>
                </c:pt>
                <c:pt idx="16008">
                  <c:v>6.0292339999999998</c:v>
                </c:pt>
                <c:pt idx="16009">
                  <c:v>6.0168150000000002</c:v>
                </c:pt>
                <c:pt idx="16010">
                  <c:v>6.0047519999999999</c:v>
                </c:pt>
                <c:pt idx="16011">
                  <c:v>5.9920600000000004</c:v>
                </c:pt>
                <c:pt idx="16012">
                  <c:v>5.9785440000000003</c:v>
                </c:pt>
                <c:pt idx="16013">
                  <c:v>5.9653409999999996</c:v>
                </c:pt>
                <c:pt idx="16014">
                  <c:v>5.9530510000000003</c:v>
                </c:pt>
                <c:pt idx="16015">
                  <c:v>5.9404849999999998</c:v>
                </c:pt>
                <c:pt idx="16016">
                  <c:v>5.9277009999999999</c:v>
                </c:pt>
                <c:pt idx="16017">
                  <c:v>5.9149450000000003</c:v>
                </c:pt>
                <c:pt idx="16018">
                  <c:v>5.9024570000000001</c:v>
                </c:pt>
                <c:pt idx="16019">
                  <c:v>5.8897959999999996</c:v>
                </c:pt>
                <c:pt idx="16020">
                  <c:v>5.8768390000000004</c:v>
                </c:pt>
                <c:pt idx="16021">
                  <c:v>5.8638729999999999</c:v>
                </c:pt>
                <c:pt idx="16022">
                  <c:v>5.8505890000000003</c:v>
                </c:pt>
                <c:pt idx="16023">
                  <c:v>5.8370249999999997</c:v>
                </c:pt>
                <c:pt idx="16024">
                  <c:v>5.8234089999999998</c:v>
                </c:pt>
                <c:pt idx="16025">
                  <c:v>5.810441</c:v>
                </c:pt>
                <c:pt idx="16026">
                  <c:v>5.7981870000000004</c:v>
                </c:pt>
                <c:pt idx="16027">
                  <c:v>5.785406</c:v>
                </c:pt>
                <c:pt idx="16028">
                  <c:v>5.7712050000000001</c:v>
                </c:pt>
                <c:pt idx="16029">
                  <c:v>5.7579710000000004</c:v>
                </c:pt>
                <c:pt idx="16030">
                  <c:v>5.7455730000000003</c:v>
                </c:pt>
                <c:pt idx="16031">
                  <c:v>5.732869</c:v>
                </c:pt>
                <c:pt idx="16032">
                  <c:v>5.7196109999999996</c:v>
                </c:pt>
                <c:pt idx="16033">
                  <c:v>5.7060170000000001</c:v>
                </c:pt>
                <c:pt idx="16034">
                  <c:v>5.6932010000000002</c:v>
                </c:pt>
                <c:pt idx="16035">
                  <c:v>5.6807220000000003</c:v>
                </c:pt>
                <c:pt idx="16036">
                  <c:v>5.669219</c:v>
                </c:pt>
                <c:pt idx="16037">
                  <c:v>5.6581770000000002</c:v>
                </c:pt>
                <c:pt idx="16038">
                  <c:v>5.646236</c:v>
                </c:pt>
                <c:pt idx="16039">
                  <c:v>5.6332069999999996</c:v>
                </c:pt>
                <c:pt idx="16040">
                  <c:v>5.6196989999999998</c:v>
                </c:pt>
                <c:pt idx="16041">
                  <c:v>5.6071910000000003</c:v>
                </c:pt>
                <c:pt idx="16042">
                  <c:v>5.5939410000000001</c:v>
                </c:pt>
                <c:pt idx="16043">
                  <c:v>5.5813969999999999</c:v>
                </c:pt>
                <c:pt idx="16044">
                  <c:v>5.5684560000000003</c:v>
                </c:pt>
                <c:pt idx="16045">
                  <c:v>5.5551830000000004</c:v>
                </c:pt>
                <c:pt idx="16046">
                  <c:v>5.5420239999999996</c:v>
                </c:pt>
                <c:pt idx="16047">
                  <c:v>5.528003</c:v>
                </c:pt>
                <c:pt idx="16048">
                  <c:v>5.5139100000000001</c:v>
                </c:pt>
                <c:pt idx="16049">
                  <c:v>5.4997819999999997</c:v>
                </c:pt>
                <c:pt idx="16050">
                  <c:v>5.4859289999999996</c:v>
                </c:pt>
                <c:pt idx="16051">
                  <c:v>5.4715160000000003</c:v>
                </c:pt>
                <c:pt idx="16052">
                  <c:v>5.4577559999999998</c:v>
                </c:pt>
                <c:pt idx="16053">
                  <c:v>5.4448689999999997</c:v>
                </c:pt>
                <c:pt idx="16054">
                  <c:v>5.4320000000000004</c:v>
                </c:pt>
                <c:pt idx="16055">
                  <c:v>5.4186230000000002</c:v>
                </c:pt>
                <c:pt idx="16056">
                  <c:v>5.4051929999999997</c:v>
                </c:pt>
                <c:pt idx="16057">
                  <c:v>5.3923949999999996</c:v>
                </c:pt>
                <c:pt idx="16058">
                  <c:v>5.3794190000000004</c:v>
                </c:pt>
                <c:pt idx="16059">
                  <c:v>5.3660949999999996</c:v>
                </c:pt>
                <c:pt idx="16060">
                  <c:v>5.3528469999999997</c:v>
                </c:pt>
                <c:pt idx="16061">
                  <c:v>5.3397319999999997</c:v>
                </c:pt>
                <c:pt idx="16062">
                  <c:v>5.3265380000000002</c:v>
                </c:pt>
                <c:pt idx="16063">
                  <c:v>5.3133749999999997</c:v>
                </c:pt>
                <c:pt idx="16064">
                  <c:v>5.2993009999999998</c:v>
                </c:pt>
                <c:pt idx="16065">
                  <c:v>5.2856259999999997</c:v>
                </c:pt>
                <c:pt idx="16066">
                  <c:v>5.2715360000000002</c:v>
                </c:pt>
                <c:pt idx="16067">
                  <c:v>5.2573319999999999</c:v>
                </c:pt>
                <c:pt idx="16068">
                  <c:v>5.2430009999999996</c:v>
                </c:pt>
                <c:pt idx="16069">
                  <c:v>5.2292889999999996</c:v>
                </c:pt>
                <c:pt idx="16070">
                  <c:v>5.2149989999999997</c:v>
                </c:pt>
                <c:pt idx="16071">
                  <c:v>5.2012</c:v>
                </c:pt>
                <c:pt idx="16072">
                  <c:v>5.188288</c:v>
                </c:pt>
                <c:pt idx="16073">
                  <c:v>5.1750920000000002</c:v>
                </c:pt>
                <c:pt idx="16074">
                  <c:v>5.1614050000000002</c:v>
                </c:pt>
                <c:pt idx="16075">
                  <c:v>5.1472429999999996</c:v>
                </c:pt>
                <c:pt idx="16076">
                  <c:v>5.1329840000000004</c:v>
                </c:pt>
                <c:pt idx="16077">
                  <c:v>5.1189710000000002</c:v>
                </c:pt>
                <c:pt idx="16078">
                  <c:v>5.1060109999999996</c:v>
                </c:pt>
                <c:pt idx="16079">
                  <c:v>5.0929260000000003</c:v>
                </c:pt>
                <c:pt idx="16080">
                  <c:v>5.0792760000000001</c:v>
                </c:pt>
                <c:pt idx="16081">
                  <c:v>5.0659090000000004</c:v>
                </c:pt>
                <c:pt idx="16082">
                  <c:v>5.051914</c:v>
                </c:pt>
                <c:pt idx="16083">
                  <c:v>5.038144</c:v>
                </c:pt>
                <c:pt idx="16084">
                  <c:v>5.0242469999999999</c:v>
                </c:pt>
                <c:pt idx="16085">
                  <c:v>5.0104009999999999</c:v>
                </c:pt>
                <c:pt idx="16086">
                  <c:v>4.9967810000000004</c:v>
                </c:pt>
                <c:pt idx="16087">
                  <c:v>4.9822240000000004</c:v>
                </c:pt>
                <c:pt idx="16088">
                  <c:v>4.9675909999999996</c:v>
                </c:pt>
                <c:pt idx="16089">
                  <c:v>4.9525639999999997</c:v>
                </c:pt>
                <c:pt idx="16090">
                  <c:v>4.937481</c:v>
                </c:pt>
                <c:pt idx="16091">
                  <c:v>4.9226080000000003</c:v>
                </c:pt>
                <c:pt idx="16092">
                  <c:v>4.9081229999999998</c:v>
                </c:pt>
                <c:pt idx="16093">
                  <c:v>4.8935209999999998</c:v>
                </c:pt>
                <c:pt idx="16094">
                  <c:v>4.8791060000000002</c:v>
                </c:pt>
                <c:pt idx="16095">
                  <c:v>4.8653709999999997</c:v>
                </c:pt>
                <c:pt idx="16096">
                  <c:v>4.8513510000000002</c:v>
                </c:pt>
                <c:pt idx="16097">
                  <c:v>4.8378300000000003</c:v>
                </c:pt>
                <c:pt idx="16098">
                  <c:v>4.8244769999999999</c:v>
                </c:pt>
                <c:pt idx="16099">
                  <c:v>4.810867</c:v>
                </c:pt>
                <c:pt idx="16100">
                  <c:v>4.7980640000000001</c:v>
                </c:pt>
                <c:pt idx="16101">
                  <c:v>4.7866540000000004</c:v>
                </c:pt>
                <c:pt idx="16102">
                  <c:v>4.7740600000000004</c:v>
                </c:pt>
                <c:pt idx="16103">
                  <c:v>4.7603900000000001</c:v>
                </c:pt>
                <c:pt idx="16104">
                  <c:v>4.7468019999999997</c:v>
                </c:pt>
                <c:pt idx="16105">
                  <c:v>4.7320890000000002</c:v>
                </c:pt>
                <c:pt idx="16106">
                  <c:v>4.7182529999999998</c:v>
                </c:pt>
                <c:pt idx="16107">
                  <c:v>4.7047990000000004</c:v>
                </c:pt>
                <c:pt idx="16108">
                  <c:v>4.6915909999999998</c:v>
                </c:pt>
                <c:pt idx="16109">
                  <c:v>4.6781870000000003</c:v>
                </c:pt>
                <c:pt idx="16110">
                  <c:v>4.663761</c:v>
                </c:pt>
                <c:pt idx="16111">
                  <c:v>4.6493599999999997</c:v>
                </c:pt>
                <c:pt idx="16112">
                  <c:v>4.6351339999999999</c:v>
                </c:pt>
                <c:pt idx="16113">
                  <c:v>4.6214360000000001</c:v>
                </c:pt>
                <c:pt idx="16114">
                  <c:v>4.6071239999999998</c:v>
                </c:pt>
                <c:pt idx="16115">
                  <c:v>4.5925180000000001</c:v>
                </c:pt>
                <c:pt idx="16116">
                  <c:v>4.578589</c:v>
                </c:pt>
                <c:pt idx="16117">
                  <c:v>4.5651619999999999</c:v>
                </c:pt>
                <c:pt idx="16118">
                  <c:v>4.5513859999999999</c:v>
                </c:pt>
                <c:pt idx="16119">
                  <c:v>4.5374780000000001</c:v>
                </c:pt>
                <c:pt idx="16120">
                  <c:v>4.5237610000000004</c:v>
                </c:pt>
                <c:pt idx="16121">
                  <c:v>4.5109000000000004</c:v>
                </c:pt>
                <c:pt idx="16122">
                  <c:v>4.4963300000000004</c:v>
                </c:pt>
                <c:pt idx="16123">
                  <c:v>4.4822290000000002</c:v>
                </c:pt>
                <c:pt idx="16124">
                  <c:v>4.4681449999999998</c:v>
                </c:pt>
                <c:pt idx="16125">
                  <c:v>4.4545209999999997</c:v>
                </c:pt>
                <c:pt idx="16126">
                  <c:v>4.4402309999999998</c:v>
                </c:pt>
                <c:pt idx="16127">
                  <c:v>4.4257770000000001</c:v>
                </c:pt>
                <c:pt idx="16128">
                  <c:v>4.4114110000000002</c:v>
                </c:pt>
                <c:pt idx="16129">
                  <c:v>4.3977570000000004</c:v>
                </c:pt>
                <c:pt idx="16130">
                  <c:v>4.3835699999999997</c:v>
                </c:pt>
                <c:pt idx="16131">
                  <c:v>4.3692390000000003</c:v>
                </c:pt>
                <c:pt idx="16132">
                  <c:v>4.3555400000000004</c:v>
                </c:pt>
                <c:pt idx="16133">
                  <c:v>4.3423619999999996</c:v>
                </c:pt>
                <c:pt idx="16134">
                  <c:v>4.328373</c:v>
                </c:pt>
                <c:pt idx="16135">
                  <c:v>4.314152</c:v>
                </c:pt>
                <c:pt idx="16136">
                  <c:v>4.299944</c:v>
                </c:pt>
                <c:pt idx="16137">
                  <c:v>4.285901</c:v>
                </c:pt>
                <c:pt idx="16138">
                  <c:v>4.2723990000000001</c:v>
                </c:pt>
                <c:pt idx="16139">
                  <c:v>4.2591409999999996</c:v>
                </c:pt>
                <c:pt idx="16140">
                  <c:v>4.2461370000000001</c:v>
                </c:pt>
                <c:pt idx="16141">
                  <c:v>4.2328900000000003</c:v>
                </c:pt>
                <c:pt idx="16142">
                  <c:v>4.2200350000000002</c:v>
                </c:pt>
                <c:pt idx="16143">
                  <c:v>4.2070949999999998</c:v>
                </c:pt>
                <c:pt idx="16144">
                  <c:v>4.1938110000000002</c:v>
                </c:pt>
                <c:pt idx="16145">
                  <c:v>4.1800249999999997</c:v>
                </c:pt>
                <c:pt idx="16146">
                  <c:v>4.1671889999999996</c:v>
                </c:pt>
                <c:pt idx="16147">
                  <c:v>4.1544460000000001</c:v>
                </c:pt>
                <c:pt idx="16148">
                  <c:v>4.1415800000000003</c:v>
                </c:pt>
                <c:pt idx="16149">
                  <c:v>4.1282969999999999</c:v>
                </c:pt>
                <c:pt idx="16150">
                  <c:v>4.1146580000000004</c:v>
                </c:pt>
                <c:pt idx="16151">
                  <c:v>4.1009529999999996</c:v>
                </c:pt>
                <c:pt idx="16152">
                  <c:v>4.0882990000000001</c:v>
                </c:pt>
                <c:pt idx="16153">
                  <c:v>4.0748259999999998</c:v>
                </c:pt>
                <c:pt idx="16154">
                  <c:v>4.0618759999999998</c:v>
                </c:pt>
                <c:pt idx="16155">
                  <c:v>4.0489119999999996</c:v>
                </c:pt>
                <c:pt idx="16156">
                  <c:v>4.0357219999999998</c:v>
                </c:pt>
                <c:pt idx="16157">
                  <c:v>4.0215189999999996</c:v>
                </c:pt>
                <c:pt idx="16158">
                  <c:v>4.0077030000000002</c:v>
                </c:pt>
                <c:pt idx="16159">
                  <c:v>3.9940090000000001</c:v>
                </c:pt>
                <c:pt idx="16160">
                  <c:v>3.9805199999999998</c:v>
                </c:pt>
                <c:pt idx="16161">
                  <c:v>3.9670830000000001</c:v>
                </c:pt>
                <c:pt idx="16162">
                  <c:v>3.9546830000000002</c:v>
                </c:pt>
                <c:pt idx="16163">
                  <c:v>3.9422670000000002</c:v>
                </c:pt>
                <c:pt idx="16164">
                  <c:v>3.9307240000000001</c:v>
                </c:pt>
                <c:pt idx="16165">
                  <c:v>3.919387</c:v>
                </c:pt>
                <c:pt idx="16166">
                  <c:v>3.9074939999999998</c:v>
                </c:pt>
                <c:pt idx="16167">
                  <c:v>3.8947319999999999</c:v>
                </c:pt>
                <c:pt idx="16168">
                  <c:v>3.8823599999999998</c:v>
                </c:pt>
                <c:pt idx="16169">
                  <c:v>3.8699629999999998</c:v>
                </c:pt>
                <c:pt idx="16170">
                  <c:v>3.857459</c:v>
                </c:pt>
                <c:pt idx="16171">
                  <c:v>3.843912</c:v>
                </c:pt>
                <c:pt idx="16172">
                  <c:v>3.8305020000000001</c:v>
                </c:pt>
                <c:pt idx="16173">
                  <c:v>3.817707</c:v>
                </c:pt>
                <c:pt idx="16174">
                  <c:v>3.805301</c:v>
                </c:pt>
                <c:pt idx="16175">
                  <c:v>3.7928130000000002</c:v>
                </c:pt>
                <c:pt idx="16176">
                  <c:v>3.7807559999999998</c:v>
                </c:pt>
                <c:pt idx="16177">
                  <c:v>3.7679230000000001</c:v>
                </c:pt>
                <c:pt idx="16178">
                  <c:v>3.754553</c:v>
                </c:pt>
                <c:pt idx="16179">
                  <c:v>3.7414499999999999</c:v>
                </c:pt>
                <c:pt idx="16180">
                  <c:v>3.7294960000000001</c:v>
                </c:pt>
                <c:pt idx="16181">
                  <c:v>3.7169129999999999</c:v>
                </c:pt>
                <c:pt idx="16182">
                  <c:v>3.703951</c:v>
                </c:pt>
                <c:pt idx="16183">
                  <c:v>3.690169</c:v>
                </c:pt>
                <c:pt idx="16184">
                  <c:v>3.6777220000000002</c:v>
                </c:pt>
                <c:pt idx="16185">
                  <c:v>3.666242</c:v>
                </c:pt>
                <c:pt idx="16186">
                  <c:v>3.6538390000000001</c:v>
                </c:pt>
                <c:pt idx="16187">
                  <c:v>3.6417730000000001</c:v>
                </c:pt>
                <c:pt idx="16188">
                  <c:v>3.630204</c:v>
                </c:pt>
                <c:pt idx="16189">
                  <c:v>3.618274</c:v>
                </c:pt>
                <c:pt idx="16190">
                  <c:v>3.606033</c:v>
                </c:pt>
                <c:pt idx="16191">
                  <c:v>3.594023</c:v>
                </c:pt>
                <c:pt idx="16192">
                  <c:v>3.5823369999999999</c:v>
                </c:pt>
                <c:pt idx="16193">
                  <c:v>3.5704560000000001</c:v>
                </c:pt>
                <c:pt idx="16194">
                  <c:v>3.557636</c:v>
                </c:pt>
                <c:pt idx="16195">
                  <c:v>3.5452080000000001</c:v>
                </c:pt>
                <c:pt idx="16196">
                  <c:v>3.5329640000000002</c:v>
                </c:pt>
                <c:pt idx="16197">
                  <c:v>3.5196719999999999</c:v>
                </c:pt>
                <c:pt idx="16198">
                  <c:v>3.505665</c:v>
                </c:pt>
                <c:pt idx="16199">
                  <c:v>3.4929809999999999</c:v>
                </c:pt>
                <c:pt idx="16200">
                  <c:v>3.4817100000000001</c:v>
                </c:pt>
                <c:pt idx="16201">
                  <c:v>3.4692509999999999</c:v>
                </c:pt>
                <c:pt idx="16202">
                  <c:v>3.456636</c:v>
                </c:pt>
                <c:pt idx="16203">
                  <c:v>3.4438309999999999</c:v>
                </c:pt>
                <c:pt idx="16204">
                  <c:v>3.4308269999999998</c:v>
                </c:pt>
                <c:pt idx="16205">
                  <c:v>3.418472</c:v>
                </c:pt>
                <c:pt idx="16206">
                  <c:v>3.405103</c:v>
                </c:pt>
                <c:pt idx="16207">
                  <c:v>3.3925260000000002</c:v>
                </c:pt>
                <c:pt idx="16208">
                  <c:v>3.3799049999999999</c:v>
                </c:pt>
                <c:pt idx="16209">
                  <c:v>3.3682729999999999</c:v>
                </c:pt>
                <c:pt idx="16210">
                  <c:v>3.3562249999999998</c:v>
                </c:pt>
                <c:pt idx="16211">
                  <c:v>3.3443860000000001</c:v>
                </c:pt>
                <c:pt idx="16212">
                  <c:v>3.331995</c:v>
                </c:pt>
                <c:pt idx="16213">
                  <c:v>3.3193290000000002</c:v>
                </c:pt>
                <c:pt idx="16214">
                  <c:v>3.306689</c:v>
                </c:pt>
                <c:pt idx="16215">
                  <c:v>3.2954240000000001</c:v>
                </c:pt>
                <c:pt idx="16216">
                  <c:v>3.2830979999999998</c:v>
                </c:pt>
                <c:pt idx="16217">
                  <c:v>3.2695729999999998</c:v>
                </c:pt>
                <c:pt idx="16218">
                  <c:v>3.2565559999999998</c:v>
                </c:pt>
                <c:pt idx="16219">
                  <c:v>3.2428360000000001</c:v>
                </c:pt>
                <c:pt idx="16220">
                  <c:v>3.2289819999999998</c:v>
                </c:pt>
                <c:pt idx="16221">
                  <c:v>3.2163010000000001</c:v>
                </c:pt>
                <c:pt idx="16222">
                  <c:v>3.203951</c:v>
                </c:pt>
                <c:pt idx="16223">
                  <c:v>3.1908569999999998</c:v>
                </c:pt>
                <c:pt idx="16224">
                  <c:v>3.1779299999999999</c:v>
                </c:pt>
                <c:pt idx="16225">
                  <c:v>3.1653150000000001</c:v>
                </c:pt>
                <c:pt idx="16226">
                  <c:v>3.1531120000000001</c:v>
                </c:pt>
                <c:pt idx="16227">
                  <c:v>3.1415609999999998</c:v>
                </c:pt>
                <c:pt idx="16228">
                  <c:v>3.1306479999999999</c:v>
                </c:pt>
                <c:pt idx="16229">
                  <c:v>3.1207509999999998</c:v>
                </c:pt>
                <c:pt idx="16230">
                  <c:v>3.1094300000000001</c:v>
                </c:pt>
                <c:pt idx="16231">
                  <c:v>3.0979580000000002</c:v>
                </c:pt>
                <c:pt idx="16232">
                  <c:v>3.0858500000000002</c:v>
                </c:pt>
                <c:pt idx="16233">
                  <c:v>3.0742310000000002</c:v>
                </c:pt>
                <c:pt idx="16234">
                  <c:v>3.0626350000000002</c:v>
                </c:pt>
                <c:pt idx="16235">
                  <c:v>3.0504579999999999</c:v>
                </c:pt>
                <c:pt idx="16236">
                  <c:v>3.0375429999999999</c:v>
                </c:pt>
                <c:pt idx="16237">
                  <c:v>3.0248149999999998</c:v>
                </c:pt>
                <c:pt idx="16238">
                  <c:v>3.012788</c:v>
                </c:pt>
                <c:pt idx="16239">
                  <c:v>3.0012840000000001</c:v>
                </c:pt>
                <c:pt idx="16240">
                  <c:v>2.9892989999999999</c:v>
                </c:pt>
                <c:pt idx="16241">
                  <c:v>2.9779930000000001</c:v>
                </c:pt>
                <c:pt idx="16242">
                  <c:v>2.9662250000000001</c:v>
                </c:pt>
                <c:pt idx="16243">
                  <c:v>2.9539759999999999</c:v>
                </c:pt>
                <c:pt idx="16244">
                  <c:v>2.9415830000000001</c:v>
                </c:pt>
                <c:pt idx="16245">
                  <c:v>2.9300890000000002</c:v>
                </c:pt>
                <c:pt idx="16246">
                  <c:v>2.9178090000000001</c:v>
                </c:pt>
                <c:pt idx="16247">
                  <c:v>2.9063479999999999</c:v>
                </c:pt>
                <c:pt idx="16248">
                  <c:v>2.895022</c:v>
                </c:pt>
                <c:pt idx="16249">
                  <c:v>2.8841960000000002</c:v>
                </c:pt>
                <c:pt idx="16250">
                  <c:v>2.872633</c:v>
                </c:pt>
                <c:pt idx="16251">
                  <c:v>2.861399</c:v>
                </c:pt>
                <c:pt idx="16252">
                  <c:v>2.849688</c:v>
                </c:pt>
                <c:pt idx="16253">
                  <c:v>2.8387920000000002</c:v>
                </c:pt>
                <c:pt idx="16254">
                  <c:v>2.8267869999999999</c:v>
                </c:pt>
                <c:pt idx="16255">
                  <c:v>2.8152409999999999</c:v>
                </c:pt>
                <c:pt idx="16256">
                  <c:v>2.8049219999999999</c:v>
                </c:pt>
                <c:pt idx="16257">
                  <c:v>2.7945679999999999</c:v>
                </c:pt>
                <c:pt idx="16258">
                  <c:v>2.784192</c:v>
                </c:pt>
                <c:pt idx="16259">
                  <c:v>2.7729010000000001</c:v>
                </c:pt>
                <c:pt idx="16260">
                  <c:v>2.762159</c:v>
                </c:pt>
                <c:pt idx="16261">
                  <c:v>2.7523059999999999</c:v>
                </c:pt>
                <c:pt idx="16262">
                  <c:v>2.7410399999999999</c:v>
                </c:pt>
                <c:pt idx="16263">
                  <c:v>2.7302520000000001</c:v>
                </c:pt>
                <c:pt idx="16264">
                  <c:v>2.718359</c:v>
                </c:pt>
                <c:pt idx="16265">
                  <c:v>2.7067580000000002</c:v>
                </c:pt>
                <c:pt idx="16266">
                  <c:v>2.6964090000000001</c:v>
                </c:pt>
                <c:pt idx="16267">
                  <c:v>2.6872799999999999</c:v>
                </c:pt>
                <c:pt idx="16268">
                  <c:v>2.6775899999999999</c:v>
                </c:pt>
                <c:pt idx="16269">
                  <c:v>2.6678510000000002</c:v>
                </c:pt>
                <c:pt idx="16270">
                  <c:v>2.6582520000000001</c:v>
                </c:pt>
                <c:pt idx="16271">
                  <c:v>2.6480320000000002</c:v>
                </c:pt>
                <c:pt idx="16272">
                  <c:v>2.6376949999999999</c:v>
                </c:pt>
                <c:pt idx="16273">
                  <c:v>2.627383</c:v>
                </c:pt>
                <c:pt idx="16274">
                  <c:v>2.617569</c:v>
                </c:pt>
                <c:pt idx="16275">
                  <c:v>2.607583</c:v>
                </c:pt>
                <c:pt idx="16276">
                  <c:v>2.597979</c:v>
                </c:pt>
                <c:pt idx="16277">
                  <c:v>2.5876459999999999</c:v>
                </c:pt>
                <c:pt idx="16278">
                  <c:v>2.5771790000000001</c:v>
                </c:pt>
                <c:pt idx="16279">
                  <c:v>2.5661779999999998</c:v>
                </c:pt>
                <c:pt idx="16280">
                  <c:v>2.555482</c:v>
                </c:pt>
                <c:pt idx="16281">
                  <c:v>2.5449619999999999</c:v>
                </c:pt>
                <c:pt idx="16282">
                  <c:v>2.5342190000000002</c:v>
                </c:pt>
                <c:pt idx="16283">
                  <c:v>2.5238800000000001</c:v>
                </c:pt>
                <c:pt idx="16284">
                  <c:v>2.5127649999999999</c:v>
                </c:pt>
                <c:pt idx="16285">
                  <c:v>2.501493</c:v>
                </c:pt>
                <c:pt idx="16286">
                  <c:v>2.4925639999999998</c:v>
                </c:pt>
                <c:pt idx="16287">
                  <c:v>2.4836649999999998</c:v>
                </c:pt>
                <c:pt idx="16288">
                  <c:v>2.472623</c:v>
                </c:pt>
                <c:pt idx="16289">
                  <c:v>2.4620479999999998</c:v>
                </c:pt>
                <c:pt idx="16290">
                  <c:v>2.4522409999999999</c:v>
                </c:pt>
                <c:pt idx="16291">
                  <c:v>2.440798</c:v>
                </c:pt>
                <c:pt idx="16292">
                  <c:v>2.430523</c:v>
                </c:pt>
                <c:pt idx="16293">
                  <c:v>2.4208280000000002</c:v>
                </c:pt>
                <c:pt idx="16294">
                  <c:v>2.4121079999999999</c:v>
                </c:pt>
                <c:pt idx="16295">
                  <c:v>2.4029189999999998</c:v>
                </c:pt>
                <c:pt idx="16296">
                  <c:v>2.393097</c:v>
                </c:pt>
                <c:pt idx="16297">
                  <c:v>2.3830290000000001</c:v>
                </c:pt>
                <c:pt idx="16298">
                  <c:v>2.373208</c:v>
                </c:pt>
                <c:pt idx="16299">
                  <c:v>2.3636089999999998</c:v>
                </c:pt>
                <c:pt idx="16300">
                  <c:v>2.3537439999999998</c:v>
                </c:pt>
                <c:pt idx="16301">
                  <c:v>2.3437890000000001</c:v>
                </c:pt>
                <c:pt idx="16302">
                  <c:v>2.3338049999999999</c:v>
                </c:pt>
                <c:pt idx="16303">
                  <c:v>2.323658</c:v>
                </c:pt>
                <c:pt idx="16304">
                  <c:v>2.3141259999999999</c:v>
                </c:pt>
                <c:pt idx="16305">
                  <c:v>2.3046700000000002</c:v>
                </c:pt>
                <c:pt idx="16306">
                  <c:v>2.2946960000000001</c:v>
                </c:pt>
                <c:pt idx="16307">
                  <c:v>2.2844099999999998</c:v>
                </c:pt>
                <c:pt idx="16308">
                  <c:v>2.2741319999999998</c:v>
                </c:pt>
                <c:pt idx="16309">
                  <c:v>2.2641559999999998</c:v>
                </c:pt>
                <c:pt idx="16310">
                  <c:v>2.254216</c:v>
                </c:pt>
                <c:pt idx="16311">
                  <c:v>2.2435480000000001</c:v>
                </c:pt>
                <c:pt idx="16312">
                  <c:v>2.233905</c:v>
                </c:pt>
                <c:pt idx="16313">
                  <c:v>2.2241610000000001</c:v>
                </c:pt>
                <c:pt idx="16314">
                  <c:v>2.2150180000000002</c:v>
                </c:pt>
                <c:pt idx="16315">
                  <c:v>2.2058599999999999</c:v>
                </c:pt>
                <c:pt idx="16316">
                  <c:v>2.1956280000000001</c:v>
                </c:pt>
                <c:pt idx="16317">
                  <c:v>2.1854710000000002</c:v>
                </c:pt>
                <c:pt idx="16318">
                  <c:v>2.175719</c:v>
                </c:pt>
                <c:pt idx="16319">
                  <c:v>2.1660509999999999</c:v>
                </c:pt>
                <c:pt idx="16320">
                  <c:v>2.1561349999999999</c:v>
                </c:pt>
                <c:pt idx="16321">
                  <c:v>2.1470729999999998</c:v>
                </c:pt>
                <c:pt idx="16322">
                  <c:v>2.1387960000000001</c:v>
                </c:pt>
                <c:pt idx="16323">
                  <c:v>2.1303779999999999</c:v>
                </c:pt>
                <c:pt idx="16324">
                  <c:v>2.1212559999999998</c:v>
                </c:pt>
                <c:pt idx="16325">
                  <c:v>2.1122839999999998</c:v>
                </c:pt>
                <c:pt idx="16326">
                  <c:v>2.103602</c:v>
                </c:pt>
                <c:pt idx="16327">
                  <c:v>2.095043</c:v>
                </c:pt>
                <c:pt idx="16328">
                  <c:v>2.086287</c:v>
                </c:pt>
                <c:pt idx="16329">
                  <c:v>2.0774569999999999</c:v>
                </c:pt>
                <c:pt idx="16330">
                  <c:v>2.0696400000000001</c:v>
                </c:pt>
                <c:pt idx="16331">
                  <c:v>2.0611980000000001</c:v>
                </c:pt>
                <c:pt idx="16332">
                  <c:v>2.0525950000000002</c:v>
                </c:pt>
                <c:pt idx="16333">
                  <c:v>2.044225</c:v>
                </c:pt>
                <c:pt idx="16334">
                  <c:v>2.0356010000000002</c:v>
                </c:pt>
                <c:pt idx="16335">
                  <c:v>2.027514</c:v>
                </c:pt>
                <c:pt idx="16336">
                  <c:v>2.0180929999999999</c:v>
                </c:pt>
                <c:pt idx="16337">
                  <c:v>2.008486</c:v>
                </c:pt>
                <c:pt idx="16338">
                  <c:v>2.000391</c:v>
                </c:pt>
                <c:pt idx="16339">
                  <c:v>1.992839</c:v>
                </c:pt>
                <c:pt idx="16340">
                  <c:v>1.9851300000000001</c:v>
                </c:pt>
                <c:pt idx="16341">
                  <c:v>1.9779679999999999</c:v>
                </c:pt>
                <c:pt idx="16342">
                  <c:v>1.969689</c:v>
                </c:pt>
                <c:pt idx="16343">
                  <c:v>1.9616119999999999</c:v>
                </c:pt>
                <c:pt idx="16344">
                  <c:v>1.953562</c:v>
                </c:pt>
                <c:pt idx="16345">
                  <c:v>1.9452449999999999</c:v>
                </c:pt>
                <c:pt idx="16346">
                  <c:v>1.9369780000000001</c:v>
                </c:pt>
                <c:pt idx="16347">
                  <c:v>1.9291229999999999</c:v>
                </c:pt>
                <c:pt idx="16348">
                  <c:v>1.9215880000000001</c:v>
                </c:pt>
                <c:pt idx="16349">
                  <c:v>1.9135679999999999</c:v>
                </c:pt>
                <c:pt idx="16350">
                  <c:v>1.9060280000000001</c:v>
                </c:pt>
                <c:pt idx="16351">
                  <c:v>1.898263</c:v>
                </c:pt>
                <c:pt idx="16352">
                  <c:v>1.8904529999999999</c:v>
                </c:pt>
                <c:pt idx="16353">
                  <c:v>1.882236</c:v>
                </c:pt>
                <c:pt idx="16354">
                  <c:v>1.8742920000000001</c:v>
                </c:pt>
                <c:pt idx="16355">
                  <c:v>1.8666199999999999</c:v>
                </c:pt>
                <c:pt idx="16356">
                  <c:v>1.8587579999999999</c:v>
                </c:pt>
                <c:pt idx="16357">
                  <c:v>1.851691</c:v>
                </c:pt>
                <c:pt idx="16358">
                  <c:v>1.845299</c:v>
                </c:pt>
                <c:pt idx="16359">
                  <c:v>1.8381829999999999</c:v>
                </c:pt>
                <c:pt idx="16360">
                  <c:v>1.8298270000000001</c:v>
                </c:pt>
                <c:pt idx="16361">
                  <c:v>1.822257</c:v>
                </c:pt>
                <c:pt idx="16362">
                  <c:v>1.8150580000000001</c:v>
                </c:pt>
                <c:pt idx="16363">
                  <c:v>1.8074509999999999</c:v>
                </c:pt>
                <c:pt idx="16364">
                  <c:v>1.800322</c:v>
                </c:pt>
                <c:pt idx="16365">
                  <c:v>1.7926580000000001</c:v>
                </c:pt>
                <c:pt idx="16366">
                  <c:v>1.785166</c:v>
                </c:pt>
                <c:pt idx="16367">
                  <c:v>1.7775589999999999</c:v>
                </c:pt>
                <c:pt idx="16368">
                  <c:v>1.7699910000000001</c:v>
                </c:pt>
                <c:pt idx="16369">
                  <c:v>1.7628219999999999</c:v>
                </c:pt>
                <c:pt idx="16370">
                  <c:v>1.756043</c:v>
                </c:pt>
                <c:pt idx="16371">
                  <c:v>1.7490349999999999</c:v>
                </c:pt>
                <c:pt idx="16372">
                  <c:v>1.7412859999999999</c:v>
                </c:pt>
                <c:pt idx="16373">
                  <c:v>1.732696</c:v>
                </c:pt>
                <c:pt idx="16374">
                  <c:v>1.724944</c:v>
                </c:pt>
                <c:pt idx="16375">
                  <c:v>1.7177260000000001</c:v>
                </c:pt>
                <c:pt idx="16376">
                  <c:v>1.7099340000000001</c:v>
                </c:pt>
                <c:pt idx="16377">
                  <c:v>1.7021390000000001</c:v>
                </c:pt>
                <c:pt idx="16378">
                  <c:v>1.694313</c:v>
                </c:pt>
                <c:pt idx="16379">
                  <c:v>1.6869289999999999</c:v>
                </c:pt>
                <c:pt idx="16380">
                  <c:v>1.6790099999999999</c:v>
                </c:pt>
                <c:pt idx="16381">
                  <c:v>1.6715120000000001</c:v>
                </c:pt>
                <c:pt idx="16382">
                  <c:v>1.664933</c:v>
                </c:pt>
                <c:pt idx="16383">
                  <c:v>1.658369</c:v>
                </c:pt>
                <c:pt idx="16384">
                  <c:v>1.6516679999999999</c:v>
                </c:pt>
                <c:pt idx="16385">
                  <c:v>1.645332</c:v>
                </c:pt>
                <c:pt idx="16386">
                  <c:v>1.638962</c:v>
                </c:pt>
                <c:pt idx="16387">
                  <c:v>1.6324730000000001</c:v>
                </c:pt>
                <c:pt idx="16388">
                  <c:v>1.6249150000000001</c:v>
                </c:pt>
                <c:pt idx="16389">
                  <c:v>1.616595</c:v>
                </c:pt>
                <c:pt idx="16390">
                  <c:v>1.6081399999999999</c:v>
                </c:pt>
                <c:pt idx="16391">
                  <c:v>1.6004750000000001</c:v>
                </c:pt>
                <c:pt idx="16392">
                  <c:v>1.593099</c:v>
                </c:pt>
                <c:pt idx="16393">
                  <c:v>1.5860829999999999</c:v>
                </c:pt>
                <c:pt idx="16394">
                  <c:v>1.579245</c:v>
                </c:pt>
                <c:pt idx="16395">
                  <c:v>1.5724800000000001</c:v>
                </c:pt>
                <c:pt idx="16396">
                  <c:v>1.5658890000000001</c:v>
                </c:pt>
                <c:pt idx="16397">
                  <c:v>1.5594980000000001</c:v>
                </c:pt>
                <c:pt idx="16398">
                  <c:v>1.5525059999999999</c:v>
                </c:pt>
                <c:pt idx="16399">
                  <c:v>1.5453319999999999</c:v>
                </c:pt>
                <c:pt idx="16400">
                  <c:v>1.5376620000000001</c:v>
                </c:pt>
                <c:pt idx="16401">
                  <c:v>1.5300929999999999</c:v>
                </c:pt>
                <c:pt idx="16402">
                  <c:v>1.52319</c:v>
                </c:pt>
                <c:pt idx="16403">
                  <c:v>1.5166189999999999</c:v>
                </c:pt>
                <c:pt idx="16404">
                  <c:v>1.5099050000000001</c:v>
                </c:pt>
                <c:pt idx="16405">
                  <c:v>1.50292</c:v>
                </c:pt>
                <c:pt idx="16406">
                  <c:v>1.496348</c:v>
                </c:pt>
                <c:pt idx="16407">
                  <c:v>1.489722</c:v>
                </c:pt>
                <c:pt idx="16408">
                  <c:v>1.4820070000000001</c:v>
                </c:pt>
                <c:pt idx="16409">
                  <c:v>1.474774</c:v>
                </c:pt>
                <c:pt idx="16410">
                  <c:v>1.46862</c:v>
                </c:pt>
                <c:pt idx="16411">
                  <c:v>1.46163</c:v>
                </c:pt>
                <c:pt idx="16412">
                  <c:v>1.4543919999999999</c:v>
                </c:pt>
                <c:pt idx="16413">
                  <c:v>1.447276</c:v>
                </c:pt>
                <c:pt idx="16414">
                  <c:v>1.440067</c:v>
                </c:pt>
                <c:pt idx="16415">
                  <c:v>1.4335469999999999</c:v>
                </c:pt>
                <c:pt idx="16416">
                  <c:v>1.4278919999999999</c:v>
                </c:pt>
                <c:pt idx="16417">
                  <c:v>1.4221870000000001</c:v>
                </c:pt>
                <c:pt idx="16418">
                  <c:v>1.415591</c:v>
                </c:pt>
                <c:pt idx="16419">
                  <c:v>1.4086890000000001</c:v>
                </c:pt>
                <c:pt idx="16420">
                  <c:v>1.402471</c:v>
                </c:pt>
                <c:pt idx="16421">
                  <c:v>1.396282</c:v>
                </c:pt>
                <c:pt idx="16422">
                  <c:v>1.390161</c:v>
                </c:pt>
                <c:pt idx="16423">
                  <c:v>1.3849750000000001</c:v>
                </c:pt>
                <c:pt idx="16424">
                  <c:v>1.379208</c:v>
                </c:pt>
                <c:pt idx="16425">
                  <c:v>1.3719969999999999</c:v>
                </c:pt>
                <c:pt idx="16426">
                  <c:v>1.3662160000000001</c:v>
                </c:pt>
                <c:pt idx="16427">
                  <c:v>1.360177</c:v>
                </c:pt>
                <c:pt idx="16428">
                  <c:v>1.354036</c:v>
                </c:pt>
                <c:pt idx="16429">
                  <c:v>1.3475029999999999</c:v>
                </c:pt>
                <c:pt idx="16430">
                  <c:v>1.3418190000000001</c:v>
                </c:pt>
                <c:pt idx="16431">
                  <c:v>1.335799</c:v>
                </c:pt>
                <c:pt idx="16432">
                  <c:v>1.330039</c:v>
                </c:pt>
                <c:pt idx="16433">
                  <c:v>1.323637</c:v>
                </c:pt>
                <c:pt idx="16434">
                  <c:v>1.316997</c:v>
                </c:pt>
                <c:pt idx="16435">
                  <c:v>1.310616</c:v>
                </c:pt>
                <c:pt idx="16436">
                  <c:v>1.3036270000000001</c:v>
                </c:pt>
                <c:pt idx="16437">
                  <c:v>1.29701</c:v>
                </c:pt>
                <c:pt idx="16438">
                  <c:v>1.2912490000000001</c:v>
                </c:pt>
                <c:pt idx="16439">
                  <c:v>1.2862659999999999</c:v>
                </c:pt>
                <c:pt idx="16440">
                  <c:v>1.28105</c:v>
                </c:pt>
                <c:pt idx="16441">
                  <c:v>1.2749269999999999</c:v>
                </c:pt>
                <c:pt idx="16442">
                  <c:v>1.2694240000000001</c:v>
                </c:pt>
                <c:pt idx="16443">
                  <c:v>1.2641560000000001</c:v>
                </c:pt>
                <c:pt idx="16444">
                  <c:v>1.257592</c:v>
                </c:pt>
                <c:pt idx="16445">
                  <c:v>1.251871</c:v>
                </c:pt>
                <c:pt idx="16446">
                  <c:v>1.2463900000000001</c:v>
                </c:pt>
                <c:pt idx="16447">
                  <c:v>1.2401450000000001</c:v>
                </c:pt>
                <c:pt idx="16448">
                  <c:v>1.2342420000000001</c:v>
                </c:pt>
                <c:pt idx="16449">
                  <c:v>1.228383</c:v>
                </c:pt>
                <c:pt idx="16450">
                  <c:v>1.2230909999999999</c:v>
                </c:pt>
                <c:pt idx="16451">
                  <c:v>1.2173290000000001</c:v>
                </c:pt>
                <c:pt idx="16452">
                  <c:v>1.2119500000000001</c:v>
                </c:pt>
                <c:pt idx="16453">
                  <c:v>1.206197</c:v>
                </c:pt>
                <c:pt idx="16454">
                  <c:v>1.2016119999999999</c:v>
                </c:pt>
                <c:pt idx="16455">
                  <c:v>1.1966220000000001</c:v>
                </c:pt>
                <c:pt idx="16456">
                  <c:v>1.1914530000000001</c:v>
                </c:pt>
                <c:pt idx="16457">
                  <c:v>1.185646</c:v>
                </c:pt>
                <c:pt idx="16458">
                  <c:v>1.179789</c:v>
                </c:pt>
                <c:pt idx="16459">
                  <c:v>1.1743030000000001</c:v>
                </c:pt>
                <c:pt idx="16460">
                  <c:v>1.1680349999999999</c:v>
                </c:pt>
                <c:pt idx="16461">
                  <c:v>1.1622950000000001</c:v>
                </c:pt>
                <c:pt idx="16462">
                  <c:v>1.1568080000000001</c:v>
                </c:pt>
                <c:pt idx="16463">
                  <c:v>1.1512819999999999</c:v>
                </c:pt>
                <c:pt idx="16464">
                  <c:v>1.146039</c:v>
                </c:pt>
                <c:pt idx="16465">
                  <c:v>1.139883</c:v>
                </c:pt>
                <c:pt idx="16466">
                  <c:v>1.1336520000000001</c:v>
                </c:pt>
                <c:pt idx="16467">
                  <c:v>1.1286069999999999</c:v>
                </c:pt>
                <c:pt idx="16468">
                  <c:v>1.1234230000000001</c:v>
                </c:pt>
                <c:pt idx="16469">
                  <c:v>1.1181939999999999</c:v>
                </c:pt>
                <c:pt idx="16470">
                  <c:v>1.112643</c:v>
                </c:pt>
                <c:pt idx="16471">
                  <c:v>1.1075140000000001</c:v>
                </c:pt>
                <c:pt idx="16472">
                  <c:v>1.10219</c:v>
                </c:pt>
                <c:pt idx="16473">
                  <c:v>1.096673</c:v>
                </c:pt>
                <c:pt idx="16474">
                  <c:v>1.0910789999999999</c:v>
                </c:pt>
                <c:pt idx="16475">
                  <c:v>1.0865149999999999</c:v>
                </c:pt>
                <c:pt idx="16476">
                  <c:v>1.0809839999999999</c:v>
                </c:pt>
                <c:pt idx="16477">
                  <c:v>1.075915</c:v>
                </c:pt>
                <c:pt idx="16478">
                  <c:v>1.071272</c:v>
                </c:pt>
                <c:pt idx="16479">
                  <c:v>1.0659080000000001</c:v>
                </c:pt>
                <c:pt idx="16480">
                  <c:v>1.060179</c:v>
                </c:pt>
                <c:pt idx="16481">
                  <c:v>1.054484</c:v>
                </c:pt>
                <c:pt idx="16482">
                  <c:v>1.0485530000000001</c:v>
                </c:pt>
                <c:pt idx="16483">
                  <c:v>1.0433079999999999</c:v>
                </c:pt>
                <c:pt idx="16484">
                  <c:v>1.0381210000000001</c:v>
                </c:pt>
                <c:pt idx="16485">
                  <c:v>1.0322640000000001</c:v>
                </c:pt>
                <c:pt idx="16486">
                  <c:v>1.027649</c:v>
                </c:pt>
                <c:pt idx="16487">
                  <c:v>1.0231170000000001</c:v>
                </c:pt>
                <c:pt idx="16488">
                  <c:v>1.017871</c:v>
                </c:pt>
                <c:pt idx="16489">
                  <c:v>1.0124489999999999</c:v>
                </c:pt>
                <c:pt idx="16490">
                  <c:v>1.0070619999999999</c:v>
                </c:pt>
                <c:pt idx="16491">
                  <c:v>1.0023660000000001</c:v>
                </c:pt>
                <c:pt idx="16492">
                  <c:v>0.99726590000000004</c:v>
                </c:pt>
                <c:pt idx="16493">
                  <c:v>0.99214519999999995</c:v>
                </c:pt>
                <c:pt idx="16494">
                  <c:v>0.98858389999999996</c:v>
                </c:pt>
                <c:pt idx="16495">
                  <c:v>0.98394709999999996</c:v>
                </c:pt>
                <c:pt idx="16496">
                  <c:v>0.97937229999999997</c:v>
                </c:pt>
                <c:pt idx="16497">
                  <c:v>0.97425220000000001</c:v>
                </c:pt>
                <c:pt idx="16498">
                  <c:v>0.9690318</c:v>
                </c:pt>
                <c:pt idx="16499">
                  <c:v>0.96338889999999999</c:v>
                </c:pt>
                <c:pt idx="16500">
                  <c:v>0.95870310000000003</c:v>
                </c:pt>
                <c:pt idx="16501">
                  <c:v>0.95390140000000001</c:v>
                </c:pt>
                <c:pt idx="16502">
                  <c:v>0.94794339999999999</c:v>
                </c:pt>
                <c:pt idx="16503">
                  <c:v>0.94232139999999998</c:v>
                </c:pt>
                <c:pt idx="16504">
                  <c:v>0.93675949999999997</c:v>
                </c:pt>
                <c:pt idx="16505">
                  <c:v>0.93216189999999999</c:v>
                </c:pt>
                <c:pt idx="16506">
                  <c:v>0.92746320000000004</c:v>
                </c:pt>
                <c:pt idx="16507">
                  <c:v>0.92319649999999998</c:v>
                </c:pt>
                <c:pt idx="16508">
                  <c:v>0.91846130000000004</c:v>
                </c:pt>
                <c:pt idx="16509">
                  <c:v>0.91477719999999996</c:v>
                </c:pt>
                <c:pt idx="16510">
                  <c:v>0.91097280000000003</c:v>
                </c:pt>
                <c:pt idx="16511">
                  <c:v>0.907277</c:v>
                </c:pt>
                <c:pt idx="16512">
                  <c:v>0.90230639999999995</c:v>
                </c:pt>
                <c:pt idx="16513">
                  <c:v>0.89807499999999996</c:v>
                </c:pt>
                <c:pt idx="16514">
                  <c:v>0.89376339999999999</c:v>
                </c:pt>
                <c:pt idx="16515">
                  <c:v>0.89077410000000001</c:v>
                </c:pt>
                <c:pt idx="16516">
                  <c:v>0.88758360000000003</c:v>
                </c:pt>
                <c:pt idx="16517">
                  <c:v>0.88302190000000003</c:v>
                </c:pt>
                <c:pt idx="16518">
                  <c:v>0.87821479999999996</c:v>
                </c:pt>
                <c:pt idx="16519">
                  <c:v>0.87476180000000003</c:v>
                </c:pt>
                <c:pt idx="16520">
                  <c:v>0.87083100000000002</c:v>
                </c:pt>
                <c:pt idx="16521">
                  <c:v>0.86608090000000004</c:v>
                </c:pt>
                <c:pt idx="16522">
                  <c:v>0.86105940000000003</c:v>
                </c:pt>
                <c:pt idx="16523">
                  <c:v>0.85612960000000005</c:v>
                </c:pt>
                <c:pt idx="16524">
                  <c:v>0.85181390000000001</c:v>
                </c:pt>
                <c:pt idx="16525">
                  <c:v>0.84715280000000004</c:v>
                </c:pt>
                <c:pt idx="16526">
                  <c:v>0.84271099999999999</c:v>
                </c:pt>
                <c:pt idx="16527">
                  <c:v>0.83819390000000005</c:v>
                </c:pt>
                <c:pt idx="16528">
                  <c:v>0.83311089999999999</c:v>
                </c:pt>
                <c:pt idx="16529">
                  <c:v>0.82851540000000001</c:v>
                </c:pt>
                <c:pt idx="16530">
                  <c:v>0.82505850000000003</c:v>
                </c:pt>
                <c:pt idx="16531">
                  <c:v>0.82111149999999999</c:v>
                </c:pt>
                <c:pt idx="16532">
                  <c:v>0.8174939</c:v>
                </c:pt>
                <c:pt idx="16533">
                  <c:v>0.81320930000000002</c:v>
                </c:pt>
                <c:pt idx="16534">
                  <c:v>0.80869190000000002</c:v>
                </c:pt>
                <c:pt idx="16535">
                  <c:v>0.80489160000000004</c:v>
                </c:pt>
                <c:pt idx="16536">
                  <c:v>0.80127329999999997</c:v>
                </c:pt>
                <c:pt idx="16537">
                  <c:v>0.7978866</c:v>
                </c:pt>
                <c:pt idx="16538">
                  <c:v>0.79381089999999999</c:v>
                </c:pt>
                <c:pt idx="16539">
                  <c:v>0.78991089999999997</c:v>
                </c:pt>
                <c:pt idx="16540">
                  <c:v>0.78605720000000001</c:v>
                </c:pt>
                <c:pt idx="16541">
                  <c:v>0.78151459999999995</c:v>
                </c:pt>
                <c:pt idx="16542">
                  <c:v>0.77722389999999997</c:v>
                </c:pt>
                <c:pt idx="16543">
                  <c:v>0.77270019999999995</c:v>
                </c:pt>
                <c:pt idx="16544">
                  <c:v>0.76786149999999997</c:v>
                </c:pt>
                <c:pt idx="16545">
                  <c:v>0.76320169999999998</c:v>
                </c:pt>
                <c:pt idx="16546">
                  <c:v>0.75848729999999998</c:v>
                </c:pt>
                <c:pt idx="16547">
                  <c:v>0.75379960000000001</c:v>
                </c:pt>
                <c:pt idx="16548">
                  <c:v>0.75001519999999999</c:v>
                </c:pt>
                <c:pt idx="16549">
                  <c:v>0.74721309999999996</c:v>
                </c:pt>
                <c:pt idx="16550">
                  <c:v>0.74356409999999995</c:v>
                </c:pt>
                <c:pt idx="16551">
                  <c:v>0.74071569999999998</c:v>
                </c:pt>
                <c:pt idx="16552">
                  <c:v>0.7383151</c:v>
                </c:pt>
                <c:pt idx="16553">
                  <c:v>0.73611919999999997</c:v>
                </c:pt>
                <c:pt idx="16554">
                  <c:v>0.73229299999999997</c:v>
                </c:pt>
                <c:pt idx="16555">
                  <c:v>0.72842030000000002</c:v>
                </c:pt>
                <c:pt idx="16556">
                  <c:v>0.72496159999999998</c:v>
                </c:pt>
                <c:pt idx="16557">
                  <c:v>0.72081830000000002</c:v>
                </c:pt>
                <c:pt idx="16558">
                  <c:v>0.71791240000000001</c:v>
                </c:pt>
                <c:pt idx="16559">
                  <c:v>0.71333690000000005</c:v>
                </c:pt>
                <c:pt idx="16560">
                  <c:v>0.70943239999999996</c:v>
                </c:pt>
                <c:pt idx="16561">
                  <c:v>0.70583739999999995</c:v>
                </c:pt>
                <c:pt idx="16562">
                  <c:v>0.7032022</c:v>
                </c:pt>
                <c:pt idx="16563">
                  <c:v>0.70047000000000004</c:v>
                </c:pt>
                <c:pt idx="16564">
                  <c:v>0.69714120000000002</c:v>
                </c:pt>
                <c:pt idx="16565">
                  <c:v>0.69324140000000001</c:v>
                </c:pt>
                <c:pt idx="16566">
                  <c:v>0.68958410000000003</c:v>
                </c:pt>
                <c:pt idx="16567">
                  <c:v>0.68495760000000006</c:v>
                </c:pt>
                <c:pt idx="16568">
                  <c:v>0.68139620000000001</c:v>
                </c:pt>
                <c:pt idx="16569">
                  <c:v>0.67627599999999999</c:v>
                </c:pt>
                <c:pt idx="16570">
                  <c:v>0.67137630000000004</c:v>
                </c:pt>
                <c:pt idx="16571">
                  <c:v>0.66758729999999999</c:v>
                </c:pt>
                <c:pt idx="16572">
                  <c:v>0.66466239999999999</c:v>
                </c:pt>
                <c:pt idx="16573">
                  <c:v>0.66207340000000003</c:v>
                </c:pt>
                <c:pt idx="16574">
                  <c:v>0.65879180000000004</c:v>
                </c:pt>
                <c:pt idx="16575">
                  <c:v>0.65575539999999999</c:v>
                </c:pt>
                <c:pt idx="16576">
                  <c:v>0.65243139999999999</c:v>
                </c:pt>
                <c:pt idx="16577">
                  <c:v>0.64918160000000003</c:v>
                </c:pt>
                <c:pt idx="16578">
                  <c:v>0.64599689999999999</c:v>
                </c:pt>
                <c:pt idx="16579">
                  <c:v>0.64320909999999998</c:v>
                </c:pt>
                <c:pt idx="16580">
                  <c:v>0.63924119999999995</c:v>
                </c:pt>
                <c:pt idx="16581">
                  <c:v>0.63525799999999999</c:v>
                </c:pt>
                <c:pt idx="16582">
                  <c:v>0.63117279999999998</c:v>
                </c:pt>
                <c:pt idx="16583">
                  <c:v>0.62797369999999997</c:v>
                </c:pt>
                <c:pt idx="16584">
                  <c:v>0.62489220000000001</c:v>
                </c:pt>
                <c:pt idx="16585">
                  <c:v>0.62231610000000004</c:v>
                </c:pt>
                <c:pt idx="16586">
                  <c:v>0.61849790000000004</c:v>
                </c:pt>
                <c:pt idx="16587">
                  <c:v>0.61571940000000003</c:v>
                </c:pt>
                <c:pt idx="16588">
                  <c:v>0.61241480000000004</c:v>
                </c:pt>
                <c:pt idx="16589">
                  <c:v>0.60915319999999995</c:v>
                </c:pt>
                <c:pt idx="16590">
                  <c:v>0.60597719999999999</c:v>
                </c:pt>
                <c:pt idx="16591">
                  <c:v>0.60279579999999999</c:v>
                </c:pt>
                <c:pt idx="16592">
                  <c:v>0.59972179999999997</c:v>
                </c:pt>
                <c:pt idx="16593">
                  <c:v>0.5971516</c:v>
                </c:pt>
                <c:pt idx="16594">
                  <c:v>0.59441940000000004</c:v>
                </c:pt>
                <c:pt idx="16595">
                  <c:v>0.59116480000000005</c:v>
                </c:pt>
                <c:pt idx="16596">
                  <c:v>0.58759870000000003</c:v>
                </c:pt>
                <c:pt idx="16597">
                  <c:v>0.58495739999999996</c:v>
                </c:pt>
                <c:pt idx="16598">
                  <c:v>0.58260920000000005</c:v>
                </c:pt>
                <c:pt idx="16599">
                  <c:v>0.57896040000000004</c:v>
                </c:pt>
                <c:pt idx="16600">
                  <c:v>0.57531149999999998</c:v>
                </c:pt>
                <c:pt idx="16601">
                  <c:v>0.57161410000000001</c:v>
                </c:pt>
                <c:pt idx="16602">
                  <c:v>0.56721080000000001</c:v>
                </c:pt>
                <c:pt idx="16603">
                  <c:v>0.56327539999999998</c:v>
                </c:pt>
                <c:pt idx="16604">
                  <c:v>0.55949629999999995</c:v>
                </c:pt>
                <c:pt idx="16605">
                  <c:v>0.55477330000000002</c:v>
                </c:pt>
                <c:pt idx="16606">
                  <c:v>0.55106160000000004</c:v>
                </c:pt>
                <c:pt idx="16607">
                  <c:v>0.546794</c:v>
                </c:pt>
                <c:pt idx="16608">
                  <c:v>0.54318029999999995</c:v>
                </c:pt>
                <c:pt idx="16609">
                  <c:v>0.53966709999999996</c:v>
                </c:pt>
                <c:pt idx="16610">
                  <c:v>0.53572609999999998</c:v>
                </c:pt>
                <c:pt idx="16611">
                  <c:v>0.5319661</c:v>
                </c:pt>
                <c:pt idx="16612">
                  <c:v>0.52778650000000005</c:v>
                </c:pt>
                <c:pt idx="16613">
                  <c:v>0.52359460000000002</c:v>
                </c:pt>
                <c:pt idx="16614">
                  <c:v>0.51981239999999995</c:v>
                </c:pt>
                <c:pt idx="16615">
                  <c:v>0.51656009999999997</c:v>
                </c:pt>
                <c:pt idx="16616">
                  <c:v>0.51386639999999995</c:v>
                </c:pt>
                <c:pt idx="16617">
                  <c:v>0.5109901</c:v>
                </c:pt>
                <c:pt idx="16618">
                  <c:v>0.50789399999999996</c:v>
                </c:pt>
                <c:pt idx="16619">
                  <c:v>0.50515900000000002</c:v>
                </c:pt>
                <c:pt idx="16620">
                  <c:v>0.50262399999999996</c:v>
                </c:pt>
                <c:pt idx="16621">
                  <c:v>0.49917240000000002</c:v>
                </c:pt>
                <c:pt idx="16622">
                  <c:v>0.49567939999999999</c:v>
                </c:pt>
                <c:pt idx="16623">
                  <c:v>0.49152319999999999</c:v>
                </c:pt>
                <c:pt idx="16624">
                  <c:v>0.4887475</c:v>
                </c:pt>
                <c:pt idx="16625">
                  <c:v>0.4849559</c:v>
                </c:pt>
                <c:pt idx="16626">
                  <c:v>0.48077530000000002</c:v>
                </c:pt>
                <c:pt idx="16627">
                  <c:v>0.4764331</c:v>
                </c:pt>
                <c:pt idx="16628">
                  <c:v>0.47260669999999999</c:v>
                </c:pt>
                <c:pt idx="16629">
                  <c:v>0.46906160000000002</c:v>
                </c:pt>
                <c:pt idx="16630">
                  <c:v>0.46563660000000001</c:v>
                </c:pt>
                <c:pt idx="16631">
                  <c:v>0.46286509999999997</c:v>
                </c:pt>
                <c:pt idx="16632">
                  <c:v>0.45991929999999998</c:v>
                </c:pt>
                <c:pt idx="16633">
                  <c:v>0.4564127</c:v>
                </c:pt>
                <c:pt idx="16634">
                  <c:v>0.45359719999999998</c:v>
                </c:pt>
                <c:pt idx="16635">
                  <c:v>0.45050089999999998</c:v>
                </c:pt>
                <c:pt idx="16636">
                  <c:v>0.4479088</c:v>
                </c:pt>
                <c:pt idx="16637">
                  <c:v>0.443658</c:v>
                </c:pt>
                <c:pt idx="16638">
                  <c:v>0.44028479999999998</c:v>
                </c:pt>
                <c:pt idx="16639">
                  <c:v>0.4364632</c:v>
                </c:pt>
                <c:pt idx="16640">
                  <c:v>0.43270170000000002</c:v>
                </c:pt>
                <c:pt idx="16641">
                  <c:v>0.42953279999999999</c:v>
                </c:pt>
                <c:pt idx="16642">
                  <c:v>0.42603960000000002</c:v>
                </c:pt>
                <c:pt idx="16643">
                  <c:v>0.42273119999999997</c:v>
                </c:pt>
                <c:pt idx="16644">
                  <c:v>0.41901349999999998</c:v>
                </c:pt>
                <c:pt idx="16645">
                  <c:v>0.41624319999999998</c:v>
                </c:pt>
                <c:pt idx="16646">
                  <c:v>0.41361829999999999</c:v>
                </c:pt>
                <c:pt idx="16647">
                  <c:v>0.41097650000000002</c:v>
                </c:pt>
                <c:pt idx="16648">
                  <c:v>0.40790979999999999</c:v>
                </c:pt>
                <c:pt idx="16649">
                  <c:v>0.40496599999999999</c:v>
                </c:pt>
                <c:pt idx="16650">
                  <c:v>0.40184130000000001</c:v>
                </c:pt>
                <c:pt idx="16651">
                  <c:v>0.39869969999999999</c:v>
                </c:pt>
                <c:pt idx="16652">
                  <c:v>0.39605020000000002</c:v>
                </c:pt>
                <c:pt idx="16653">
                  <c:v>0.39256229999999998</c:v>
                </c:pt>
                <c:pt idx="16654">
                  <c:v>0.38963209999999998</c:v>
                </c:pt>
                <c:pt idx="16655">
                  <c:v>0.38713950000000003</c:v>
                </c:pt>
                <c:pt idx="16656">
                  <c:v>0.38459070000000001</c:v>
                </c:pt>
                <c:pt idx="16657">
                  <c:v>0.3824804</c:v>
                </c:pt>
                <c:pt idx="16658">
                  <c:v>0.37986560000000003</c:v>
                </c:pt>
                <c:pt idx="16659">
                  <c:v>0.37756659999999997</c:v>
                </c:pt>
                <c:pt idx="16660">
                  <c:v>0.37528529999999999</c:v>
                </c:pt>
                <c:pt idx="16661">
                  <c:v>0.3717297</c:v>
                </c:pt>
                <c:pt idx="16662">
                  <c:v>0.36939650000000002</c:v>
                </c:pt>
                <c:pt idx="16663">
                  <c:v>0.36659910000000001</c:v>
                </c:pt>
                <c:pt idx="16664">
                  <c:v>0.36323739999999999</c:v>
                </c:pt>
                <c:pt idx="16665">
                  <c:v>0.36037960000000002</c:v>
                </c:pt>
                <c:pt idx="16666">
                  <c:v>0.35670760000000001</c:v>
                </c:pt>
                <c:pt idx="16667">
                  <c:v>0.35341260000000002</c:v>
                </c:pt>
                <c:pt idx="16668">
                  <c:v>0.34954610000000003</c:v>
                </c:pt>
                <c:pt idx="16669">
                  <c:v>0.34565420000000002</c:v>
                </c:pt>
                <c:pt idx="16670">
                  <c:v>0.34254050000000003</c:v>
                </c:pt>
                <c:pt idx="16671">
                  <c:v>0.33988069999999998</c:v>
                </c:pt>
                <c:pt idx="16672">
                  <c:v>0.3376285</c:v>
                </c:pt>
                <c:pt idx="16673">
                  <c:v>0.3350611</c:v>
                </c:pt>
                <c:pt idx="16674">
                  <c:v>0.3315784</c:v>
                </c:pt>
                <c:pt idx="16675">
                  <c:v>0.32845819999999998</c:v>
                </c:pt>
                <c:pt idx="16676">
                  <c:v>0.32553660000000001</c:v>
                </c:pt>
                <c:pt idx="16677">
                  <c:v>0.323378</c:v>
                </c:pt>
                <c:pt idx="16678">
                  <c:v>0.3216232</c:v>
                </c:pt>
                <c:pt idx="16679">
                  <c:v>0.31973259999999998</c:v>
                </c:pt>
                <c:pt idx="16680">
                  <c:v>0.31728030000000002</c:v>
                </c:pt>
                <c:pt idx="16681">
                  <c:v>0.31443140000000003</c:v>
                </c:pt>
                <c:pt idx="16682">
                  <c:v>0.31192219999999998</c:v>
                </c:pt>
                <c:pt idx="16683">
                  <c:v>0.30893720000000002</c:v>
                </c:pt>
                <c:pt idx="16684">
                  <c:v>0.305477</c:v>
                </c:pt>
                <c:pt idx="16685">
                  <c:v>0.3026143</c:v>
                </c:pt>
                <c:pt idx="16686">
                  <c:v>0.3000003</c:v>
                </c:pt>
                <c:pt idx="16687">
                  <c:v>0.2975662</c:v>
                </c:pt>
                <c:pt idx="16688">
                  <c:v>0.2952671</c:v>
                </c:pt>
                <c:pt idx="16689">
                  <c:v>0.29278330000000002</c:v>
                </c:pt>
                <c:pt idx="16690">
                  <c:v>0.28949370000000002</c:v>
                </c:pt>
                <c:pt idx="16691">
                  <c:v>0.2866127</c:v>
                </c:pt>
                <c:pt idx="16692">
                  <c:v>0.28526370000000001</c:v>
                </c:pt>
                <c:pt idx="16693">
                  <c:v>0.28320089999999998</c:v>
                </c:pt>
                <c:pt idx="16694">
                  <c:v>0.28076259999999997</c:v>
                </c:pt>
                <c:pt idx="16695">
                  <c:v>0.27830389999999999</c:v>
                </c:pt>
                <c:pt idx="16696">
                  <c:v>0.27534570000000003</c:v>
                </c:pt>
                <c:pt idx="16697">
                  <c:v>0.27242630000000001</c:v>
                </c:pt>
                <c:pt idx="16698">
                  <c:v>0.26957940000000002</c:v>
                </c:pt>
                <c:pt idx="16699">
                  <c:v>0.26630880000000001</c:v>
                </c:pt>
                <c:pt idx="16700">
                  <c:v>0.26355889999999998</c:v>
                </c:pt>
                <c:pt idx="16701">
                  <c:v>0.26070130000000002</c:v>
                </c:pt>
                <c:pt idx="16702">
                  <c:v>0.25713550000000002</c:v>
                </c:pt>
                <c:pt idx="16703">
                  <c:v>0.25407279999999999</c:v>
                </c:pt>
                <c:pt idx="16704">
                  <c:v>0.25189210000000001</c:v>
                </c:pt>
                <c:pt idx="16705">
                  <c:v>0.24994630000000001</c:v>
                </c:pt>
                <c:pt idx="16706">
                  <c:v>0.24713350000000001</c:v>
                </c:pt>
                <c:pt idx="16707">
                  <c:v>0.24417800000000001</c:v>
                </c:pt>
                <c:pt idx="16708">
                  <c:v>0.24148629999999999</c:v>
                </c:pt>
                <c:pt idx="16709">
                  <c:v>0.23910210000000001</c:v>
                </c:pt>
                <c:pt idx="16710">
                  <c:v>0.23651059999999999</c:v>
                </c:pt>
                <c:pt idx="16711">
                  <c:v>0.23430039999999999</c:v>
                </c:pt>
                <c:pt idx="16712">
                  <c:v>0.23131699999999999</c:v>
                </c:pt>
                <c:pt idx="16713">
                  <c:v>0.22818559999999999</c:v>
                </c:pt>
                <c:pt idx="16714">
                  <c:v>0.22610369999999999</c:v>
                </c:pt>
                <c:pt idx="16715">
                  <c:v>0.22384609999999999</c:v>
                </c:pt>
                <c:pt idx="16716">
                  <c:v>0.2211563</c:v>
                </c:pt>
                <c:pt idx="16717">
                  <c:v>0.21878330000000001</c:v>
                </c:pt>
                <c:pt idx="16718">
                  <c:v>0.2168428</c:v>
                </c:pt>
                <c:pt idx="16719">
                  <c:v>0.21544650000000001</c:v>
                </c:pt>
                <c:pt idx="16720">
                  <c:v>0.21409700000000001</c:v>
                </c:pt>
                <c:pt idx="16721">
                  <c:v>0.21175949999999999</c:v>
                </c:pt>
                <c:pt idx="16722">
                  <c:v>0.2088825</c:v>
                </c:pt>
                <c:pt idx="16723">
                  <c:v>0.20634559999999999</c:v>
                </c:pt>
                <c:pt idx="16724">
                  <c:v>0.20346429999999999</c:v>
                </c:pt>
                <c:pt idx="16725">
                  <c:v>0.201409</c:v>
                </c:pt>
                <c:pt idx="16726">
                  <c:v>0.2001619</c:v>
                </c:pt>
                <c:pt idx="16727">
                  <c:v>0.1979747</c:v>
                </c:pt>
                <c:pt idx="16728">
                  <c:v>0.19522239999999999</c:v>
                </c:pt>
                <c:pt idx="16729">
                  <c:v>0.19217960000000001</c:v>
                </c:pt>
                <c:pt idx="16730">
                  <c:v>0.18973090000000001</c:v>
                </c:pt>
                <c:pt idx="16731">
                  <c:v>0.1868958</c:v>
                </c:pt>
                <c:pt idx="16732">
                  <c:v>0.18392159999999999</c:v>
                </c:pt>
                <c:pt idx="16733">
                  <c:v>0.18170430000000001</c:v>
                </c:pt>
                <c:pt idx="16734">
                  <c:v>0.1793506</c:v>
                </c:pt>
                <c:pt idx="16735">
                  <c:v>0.1767492</c:v>
                </c:pt>
                <c:pt idx="16736">
                  <c:v>0.17355029999999999</c:v>
                </c:pt>
                <c:pt idx="16737">
                  <c:v>0.17077410000000001</c:v>
                </c:pt>
                <c:pt idx="16738">
                  <c:v>0.16876140000000001</c:v>
                </c:pt>
                <c:pt idx="16739">
                  <c:v>0.16653219999999999</c:v>
                </c:pt>
                <c:pt idx="16740">
                  <c:v>0.16456680000000001</c:v>
                </c:pt>
                <c:pt idx="16741">
                  <c:v>0.1626148</c:v>
                </c:pt>
                <c:pt idx="16742">
                  <c:v>0.1598697</c:v>
                </c:pt>
                <c:pt idx="16743">
                  <c:v>0.15693760000000001</c:v>
                </c:pt>
                <c:pt idx="16744">
                  <c:v>0.1543562</c:v>
                </c:pt>
                <c:pt idx="16745">
                  <c:v>0.1523224</c:v>
                </c:pt>
                <c:pt idx="16746">
                  <c:v>0.15085850000000001</c:v>
                </c:pt>
                <c:pt idx="16747">
                  <c:v>0.1490504</c:v>
                </c:pt>
                <c:pt idx="16748">
                  <c:v>0.146567</c:v>
                </c:pt>
                <c:pt idx="16749">
                  <c:v>0.1445746</c:v>
                </c:pt>
                <c:pt idx="16750">
                  <c:v>0.14233560000000001</c:v>
                </c:pt>
                <c:pt idx="16751">
                  <c:v>0.13996400000000001</c:v>
                </c:pt>
                <c:pt idx="16752">
                  <c:v>0.1391616</c:v>
                </c:pt>
                <c:pt idx="16753">
                  <c:v>0.13829169999999999</c:v>
                </c:pt>
                <c:pt idx="16754">
                  <c:v>0.13690669999999999</c:v>
                </c:pt>
                <c:pt idx="16755">
                  <c:v>0.1345597</c:v>
                </c:pt>
                <c:pt idx="16756">
                  <c:v>0.13266359999999999</c:v>
                </c:pt>
                <c:pt idx="16757">
                  <c:v>0.131185</c:v>
                </c:pt>
                <c:pt idx="16758">
                  <c:v>0.1295972</c:v>
                </c:pt>
                <c:pt idx="16759">
                  <c:v>0.12770980000000001</c:v>
                </c:pt>
                <c:pt idx="16760">
                  <c:v>0.1262586</c:v>
                </c:pt>
                <c:pt idx="16761">
                  <c:v>0.12515200000000001</c:v>
                </c:pt>
                <c:pt idx="16762">
                  <c:v>0.123816</c:v>
                </c:pt>
                <c:pt idx="16763">
                  <c:v>0.1229455</c:v>
                </c:pt>
                <c:pt idx="16764">
                  <c:v>0.1216054</c:v>
                </c:pt>
                <c:pt idx="16765">
                  <c:v>0.12034980000000001</c:v>
                </c:pt>
                <c:pt idx="16766">
                  <c:v>0.1189255</c:v>
                </c:pt>
                <c:pt idx="16767">
                  <c:v>0.1173616</c:v>
                </c:pt>
                <c:pt idx="16768">
                  <c:v>0.1157494</c:v>
                </c:pt>
                <c:pt idx="16769">
                  <c:v>0.1143438</c:v>
                </c:pt>
                <c:pt idx="16770">
                  <c:v>0.11228639999999999</c:v>
                </c:pt>
                <c:pt idx="16771">
                  <c:v>0.1106958</c:v>
                </c:pt>
                <c:pt idx="16772">
                  <c:v>0.11034860000000001</c:v>
                </c:pt>
                <c:pt idx="16773">
                  <c:v>0.1091254</c:v>
                </c:pt>
                <c:pt idx="16774">
                  <c:v>0.108374</c:v>
                </c:pt>
                <c:pt idx="16775">
                  <c:v>0.107998</c:v>
                </c:pt>
                <c:pt idx="16776">
                  <c:v>0.1064915</c:v>
                </c:pt>
                <c:pt idx="16777">
                  <c:v>0.1055633</c:v>
                </c:pt>
                <c:pt idx="16778">
                  <c:v>0.10505</c:v>
                </c:pt>
                <c:pt idx="16779">
                  <c:v>0.1040753</c:v>
                </c:pt>
                <c:pt idx="16780">
                  <c:v>0.1033134</c:v>
                </c:pt>
                <c:pt idx="16781">
                  <c:v>0.1025581</c:v>
                </c:pt>
                <c:pt idx="16782">
                  <c:v>0.10130980000000001</c:v>
                </c:pt>
                <c:pt idx="16783">
                  <c:v>9.9965830000000006E-2</c:v>
                </c:pt>
                <c:pt idx="16784">
                  <c:v>9.912485E-2</c:v>
                </c:pt>
                <c:pt idx="16785">
                  <c:v>9.7506960000000004E-2</c:v>
                </c:pt>
                <c:pt idx="16786">
                  <c:v>9.6152100000000004E-2</c:v>
                </c:pt>
                <c:pt idx="16787">
                  <c:v>9.5486929999999998E-2</c:v>
                </c:pt>
                <c:pt idx="16788">
                  <c:v>9.4617649999999998E-2</c:v>
                </c:pt>
                <c:pt idx="16789">
                  <c:v>9.373099E-2</c:v>
                </c:pt>
                <c:pt idx="16790">
                  <c:v>9.3146140000000002E-2</c:v>
                </c:pt>
                <c:pt idx="16791">
                  <c:v>9.2285790000000006E-2</c:v>
                </c:pt>
                <c:pt idx="16792">
                  <c:v>9.0438850000000001E-2</c:v>
                </c:pt>
                <c:pt idx="16793">
                  <c:v>8.8589440000000005E-2</c:v>
                </c:pt>
                <c:pt idx="16794">
                  <c:v>8.7519970000000002E-2</c:v>
                </c:pt>
                <c:pt idx="16795">
                  <c:v>8.569301E-2</c:v>
                </c:pt>
                <c:pt idx="16796">
                  <c:v>8.3763270000000001E-2</c:v>
                </c:pt>
                <c:pt idx="16797">
                  <c:v>8.2953669999999993E-2</c:v>
                </c:pt>
                <c:pt idx="16798">
                  <c:v>8.2294290000000006E-2</c:v>
                </c:pt>
                <c:pt idx="16799">
                  <c:v>8.0997029999999998E-2</c:v>
                </c:pt>
                <c:pt idx="16800">
                  <c:v>8.0529539999999997E-2</c:v>
                </c:pt>
                <c:pt idx="16801">
                  <c:v>8.0223439999999993E-2</c:v>
                </c:pt>
                <c:pt idx="16802">
                  <c:v>7.8803810000000002E-2</c:v>
                </c:pt>
                <c:pt idx="16803">
                  <c:v>7.6827859999999998E-2</c:v>
                </c:pt>
                <c:pt idx="16804">
                  <c:v>7.5163859999999999E-2</c:v>
                </c:pt>
                <c:pt idx="16805">
                  <c:v>7.4301699999999998E-2</c:v>
                </c:pt>
                <c:pt idx="16806">
                  <c:v>7.2824159999999999E-2</c:v>
                </c:pt>
                <c:pt idx="16807">
                  <c:v>7.1384799999999998E-2</c:v>
                </c:pt>
                <c:pt idx="16808">
                  <c:v>7.0490049999999999E-2</c:v>
                </c:pt>
                <c:pt idx="16809">
                  <c:v>6.901873E-2</c:v>
                </c:pt>
                <c:pt idx="16810">
                  <c:v>6.7511479999999999E-2</c:v>
                </c:pt>
                <c:pt idx="16811">
                  <c:v>6.6105010000000006E-2</c:v>
                </c:pt>
                <c:pt idx="16812">
                  <c:v>6.5496760000000001E-2</c:v>
                </c:pt>
                <c:pt idx="16813">
                  <c:v>6.4699499999999993E-2</c:v>
                </c:pt>
                <c:pt idx="16814">
                  <c:v>6.4390760000000005E-2</c:v>
                </c:pt>
                <c:pt idx="16815">
                  <c:v>6.3254699999999997E-2</c:v>
                </c:pt>
                <c:pt idx="16816">
                  <c:v>6.2060990000000003E-2</c:v>
                </c:pt>
                <c:pt idx="16817">
                  <c:v>6.1663139999999998E-2</c:v>
                </c:pt>
                <c:pt idx="16818">
                  <c:v>6.1307880000000002E-2</c:v>
                </c:pt>
                <c:pt idx="16819">
                  <c:v>5.9325530000000001E-2</c:v>
                </c:pt>
                <c:pt idx="16820">
                  <c:v>5.7738860000000003E-2</c:v>
                </c:pt>
                <c:pt idx="16821">
                  <c:v>5.6921119999999999E-2</c:v>
                </c:pt>
                <c:pt idx="16822">
                  <c:v>5.5430680000000003E-2</c:v>
                </c:pt>
                <c:pt idx="16823">
                  <c:v>5.4727610000000003E-2</c:v>
                </c:pt>
                <c:pt idx="16824">
                  <c:v>5.3867379999999999E-2</c:v>
                </c:pt>
                <c:pt idx="16825">
                  <c:v>5.2660560000000002E-2</c:v>
                </c:pt>
                <c:pt idx="16826">
                  <c:v>5.0868919999999998E-2</c:v>
                </c:pt>
                <c:pt idx="16827">
                  <c:v>4.8841860000000001E-2</c:v>
                </c:pt>
                <c:pt idx="16828">
                  <c:v>4.7499979999999997E-2</c:v>
                </c:pt>
                <c:pt idx="16829">
                  <c:v>4.6518990000000003E-2</c:v>
                </c:pt>
                <c:pt idx="16830">
                  <c:v>4.5741249999999997E-2</c:v>
                </c:pt>
                <c:pt idx="16831">
                  <c:v>4.476107E-2</c:v>
                </c:pt>
                <c:pt idx="16832">
                  <c:v>4.40095E-2</c:v>
                </c:pt>
                <c:pt idx="16833">
                  <c:v>4.3621569999999998E-2</c:v>
                </c:pt>
                <c:pt idx="16834">
                  <c:v>4.317551E-2</c:v>
                </c:pt>
                <c:pt idx="16835">
                  <c:v>4.3123349999999998E-2</c:v>
                </c:pt>
                <c:pt idx="16836">
                  <c:v>4.3530180000000002E-2</c:v>
                </c:pt>
                <c:pt idx="16837">
                  <c:v>4.2911209999999998E-2</c:v>
                </c:pt>
                <c:pt idx="16838">
                  <c:v>4.2142829999999999E-2</c:v>
                </c:pt>
                <c:pt idx="16839">
                  <c:v>4.1286120000000003E-2</c:v>
                </c:pt>
                <c:pt idx="16840">
                  <c:v>4.1384980000000002E-2</c:v>
                </c:pt>
                <c:pt idx="16841">
                  <c:v>4.130967E-2</c:v>
                </c:pt>
                <c:pt idx="16842">
                  <c:v>4.0960770000000001E-2</c:v>
                </c:pt>
                <c:pt idx="16843">
                  <c:v>4.1702450000000002E-2</c:v>
                </c:pt>
                <c:pt idx="16844">
                  <c:v>4.169573E-2</c:v>
                </c:pt>
                <c:pt idx="16845">
                  <c:v>4.1856409999999997E-2</c:v>
                </c:pt>
                <c:pt idx="16846">
                  <c:v>4.2569120000000002E-2</c:v>
                </c:pt>
                <c:pt idx="16847">
                  <c:v>4.2774350000000003E-2</c:v>
                </c:pt>
                <c:pt idx="16848">
                  <c:v>4.2342810000000002E-2</c:v>
                </c:pt>
                <c:pt idx="16849">
                  <c:v>4.2575870000000002E-2</c:v>
                </c:pt>
                <c:pt idx="16850">
                  <c:v>4.2761500000000001E-2</c:v>
                </c:pt>
                <c:pt idx="16851">
                  <c:v>4.257768E-2</c:v>
                </c:pt>
                <c:pt idx="16852">
                  <c:v>4.2240359999999998E-2</c:v>
                </c:pt>
                <c:pt idx="16853">
                  <c:v>4.2190749999999999E-2</c:v>
                </c:pt>
                <c:pt idx="16854">
                  <c:v>4.2584570000000002E-2</c:v>
                </c:pt>
                <c:pt idx="16855">
                  <c:v>4.2288939999999997E-2</c:v>
                </c:pt>
                <c:pt idx="16856">
                  <c:v>4.2558749999999999E-2</c:v>
                </c:pt>
                <c:pt idx="16857">
                  <c:v>4.2303800000000003E-2</c:v>
                </c:pt>
                <c:pt idx="16858">
                  <c:v>4.088406E-2</c:v>
                </c:pt>
                <c:pt idx="16859">
                  <c:v>4.1286249999999997E-2</c:v>
                </c:pt>
                <c:pt idx="16860">
                  <c:v>4.0790220000000002E-2</c:v>
                </c:pt>
                <c:pt idx="16861">
                  <c:v>4.0414510000000001E-2</c:v>
                </c:pt>
                <c:pt idx="16862">
                  <c:v>3.9995360000000001E-2</c:v>
                </c:pt>
                <c:pt idx="16863">
                  <c:v>3.9420490000000002E-2</c:v>
                </c:pt>
                <c:pt idx="16864">
                  <c:v>3.9320439999999998E-2</c:v>
                </c:pt>
                <c:pt idx="16865">
                  <c:v>3.9296650000000002E-2</c:v>
                </c:pt>
                <c:pt idx="16866">
                  <c:v>3.9058469999999998E-2</c:v>
                </c:pt>
                <c:pt idx="16867">
                  <c:v>3.8420679999999999E-2</c:v>
                </c:pt>
                <c:pt idx="16868">
                  <c:v>3.8513600000000002E-2</c:v>
                </c:pt>
                <c:pt idx="16869">
                  <c:v>4.0106860000000001E-2</c:v>
                </c:pt>
                <c:pt idx="16870">
                  <c:v>4.0489980000000002E-2</c:v>
                </c:pt>
                <c:pt idx="16871">
                  <c:v>4.0218900000000002E-2</c:v>
                </c:pt>
                <c:pt idx="16872">
                  <c:v>3.9826590000000002E-2</c:v>
                </c:pt>
                <c:pt idx="16873">
                  <c:v>3.9881930000000003E-2</c:v>
                </c:pt>
                <c:pt idx="16874">
                  <c:v>4.1395609999999999E-2</c:v>
                </c:pt>
                <c:pt idx="16875">
                  <c:v>4.1108760000000001E-2</c:v>
                </c:pt>
                <c:pt idx="16876">
                  <c:v>4.199452E-2</c:v>
                </c:pt>
                <c:pt idx="16877">
                  <c:v>4.4426060000000003E-2</c:v>
                </c:pt>
                <c:pt idx="16878">
                  <c:v>4.4922400000000001E-2</c:v>
                </c:pt>
                <c:pt idx="16879">
                  <c:v>4.4521089999999999E-2</c:v>
                </c:pt>
                <c:pt idx="16880">
                  <c:v>4.4726509999999997E-2</c:v>
                </c:pt>
                <c:pt idx="16881">
                  <c:v>4.4642759999999997E-2</c:v>
                </c:pt>
                <c:pt idx="16882">
                  <c:v>4.4888810000000001E-2</c:v>
                </c:pt>
                <c:pt idx="16883">
                  <c:v>4.471878E-2</c:v>
                </c:pt>
                <c:pt idx="16884">
                  <c:v>4.409217E-2</c:v>
                </c:pt>
                <c:pt idx="16885">
                  <c:v>4.4526360000000001E-2</c:v>
                </c:pt>
                <c:pt idx="16886">
                  <c:v>4.4755370000000003E-2</c:v>
                </c:pt>
                <c:pt idx="16887">
                  <c:v>4.4917550000000001E-2</c:v>
                </c:pt>
                <c:pt idx="16888">
                  <c:v>4.5165110000000001E-2</c:v>
                </c:pt>
                <c:pt idx="16889">
                  <c:v>4.5065260000000003E-2</c:v>
                </c:pt>
                <c:pt idx="16890">
                  <c:v>4.5983490000000002E-2</c:v>
                </c:pt>
                <c:pt idx="16891">
                  <c:v>4.5785369999999999E-2</c:v>
                </c:pt>
                <c:pt idx="16892">
                  <c:v>4.698604E-2</c:v>
                </c:pt>
                <c:pt idx="16893">
                  <c:v>4.8214090000000001E-2</c:v>
                </c:pt>
                <c:pt idx="16894">
                  <c:v>4.8951179999999997E-2</c:v>
                </c:pt>
                <c:pt idx="16895">
                  <c:v>4.8838630000000001E-2</c:v>
                </c:pt>
                <c:pt idx="16896">
                  <c:v>4.8980360000000001E-2</c:v>
                </c:pt>
                <c:pt idx="16897">
                  <c:v>4.899949E-2</c:v>
                </c:pt>
                <c:pt idx="16898">
                  <c:v>4.903892E-2</c:v>
                </c:pt>
                <c:pt idx="16899">
                  <c:v>4.8491329999999999E-2</c:v>
                </c:pt>
                <c:pt idx="16900">
                  <c:v>4.8827379999999997E-2</c:v>
                </c:pt>
                <c:pt idx="16901">
                  <c:v>4.8839180000000003E-2</c:v>
                </c:pt>
                <c:pt idx="16902">
                  <c:v>4.9437010000000003E-2</c:v>
                </c:pt>
                <c:pt idx="16903">
                  <c:v>5.0886349999999997E-2</c:v>
                </c:pt>
                <c:pt idx="16904">
                  <c:v>5.2206019999999999E-2</c:v>
                </c:pt>
                <c:pt idx="16905">
                  <c:v>5.2302309999999998E-2</c:v>
                </c:pt>
                <c:pt idx="16906">
                  <c:v>5.3442570000000002E-2</c:v>
                </c:pt>
                <c:pt idx="16907">
                  <c:v>5.5083939999999998E-2</c:v>
                </c:pt>
                <c:pt idx="16908">
                  <c:v>5.6104139999999997E-2</c:v>
                </c:pt>
                <c:pt idx="16909">
                  <c:v>5.6059860000000003E-2</c:v>
                </c:pt>
                <c:pt idx="16910">
                  <c:v>5.6756500000000001E-2</c:v>
                </c:pt>
                <c:pt idx="16911">
                  <c:v>5.7732569999999997E-2</c:v>
                </c:pt>
                <c:pt idx="16912">
                  <c:v>5.8647459999999998E-2</c:v>
                </c:pt>
                <c:pt idx="16913">
                  <c:v>5.9393309999999998E-2</c:v>
                </c:pt>
                <c:pt idx="16914">
                  <c:v>5.8849579999999999E-2</c:v>
                </c:pt>
                <c:pt idx="16915">
                  <c:v>5.968321E-2</c:v>
                </c:pt>
                <c:pt idx="16916">
                  <c:v>6.0521030000000003E-2</c:v>
                </c:pt>
                <c:pt idx="16917">
                  <c:v>6.1835609999999999E-2</c:v>
                </c:pt>
                <c:pt idx="16918">
                  <c:v>6.215971E-2</c:v>
                </c:pt>
                <c:pt idx="16919">
                  <c:v>6.2463730000000002E-2</c:v>
                </c:pt>
                <c:pt idx="16920">
                  <c:v>6.3037650000000001E-2</c:v>
                </c:pt>
                <c:pt idx="16921">
                  <c:v>6.3605759999999997E-2</c:v>
                </c:pt>
                <c:pt idx="16922">
                  <c:v>6.4645510000000003E-2</c:v>
                </c:pt>
                <c:pt idx="16923">
                  <c:v>6.5371529999999997E-2</c:v>
                </c:pt>
                <c:pt idx="16924">
                  <c:v>6.5820080000000003E-2</c:v>
                </c:pt>
                <c:pt idx="16925">
                  <c:v>6.6531740000000006E-2</c:v>
                </c:pt>
                <c:pt idx="16926">
                  <c:v>6.7318749999999997E-2</c:v>
                </c:pt>
                <c:pt idx="16927">
                  <c:v>6.7076029999999995E-2</c:v>
                </c:pt>
                <c:pt idx="16928">
                  <c:v>6.7431630000000006E-2</c:v>
                </c:pt>
                <c:pt idx="16929">
                  <c:v>6.8591750000000007E-2</c:v>
                </c:pt>
                <c:pt idx="16930">
                  <c:v>6.948174E-2</c:v>
                </c:pt>
                <c:pt idx="16931">
                  <c:v>7.1039550000000007E-2</c:v>
                </c:pt>
                <c:pt idx="16932">
                  <c:v>7.2219820000000004E-2</c:v>
                </c:pt>
                <c:pt idx="16933">
                  <c:v>7.4377100000000002E-2</c:v>
                </c:pt>
                <c:pt idx="16934">
                  <c:v>7.4952649999999996E-2</c:v>
                </c:pt>
                <c:pt idx="16935">
                  <c:v>7.6193930000000007E-2</c:v>
                </c:pt>
                <c:pt idx="16936">
                  <c:v>7.6673950000000005E-2</c:v>
                </c:pt>
                <c:pt idx="16937">
                  <c:v>7.6963409999999996E-2</c:v>
                </c:pt>
                <c:pt idx="16938">
                  <c:v>7.7579599999999999E-2</c:v>
                </c:pt>
                <c:pt idx="16939">
                  <c:v>7.9072829999999997E-2</c:v>
                </c:pt>
                <c:pt idx="16940">
                  <c:v>7.9403349999999998E-2</c:v>
                </c:pt>
                <c:pt idx="16941">
                  <c:v>8.0143629999999993E-2</c:v>
                </c:pt>
                <c:pt idx="16942">
                  <c:v>7.9401490000000005E-2</c:v>
                </c:pt>
                <c:pt idx="16943">
                  <c:v>7.9047049999999994E-2</c:v>
                </c:pt>
                <c:pt idx="16944">
                  <c:v>7.9731369999999996E-2</c:v>
                </c:pt>
                <c:pt idx="16945">
                  <c:v>8.0394960000000001E-2</c:v>
                </c:pt>
                <c:pt idx="16946">
                  <c:v>8.1277829999999995E-2</c:v>
                </c:pt>
                <c:pt idx="16947">
                  <c:v>8.1821199999999997E-2</c:v>
                </c:pt>
                <c:pt idx="16948">
                  <c:v>8.336847E-2</c:v>
                </c:pt>
                <c:pt idx="16949">
                  <c:v>8.5997619999999997E-2</c:v>
                </c:pt>
                <c:pt idx="16950">
                  <c:v>8.77666E-2</c:v>
                </c:pt>
                <c:pt idx="16951">
                  <c:v>8.9586109999999997E-2</c:v>
                </c:pt>
                <c:pt idx="16952">
                  <c:v>9.1451699999999997E-2</c:v>
                </c:pt>
                <c:pt idx="16953">
                  <c:v>9.262513E-2</c:v>
                </c:pt>
                <c:pt idx="16954">
                  <c:v>9.3228549999999993E-2</c:v>
                </c:pt>
                <c:pt idx="16955">
                  <c:v>9.4765769999999999E-2</c:v>
                </c:pt>
                <c:pt idx="16956">
                  <c:v>9.5684309999999995E-2</c:v>
                </c:pt>
                <c:pt idx="16957">
                  <c:v>9.6849959999999999E-2</c:v>
                </c:pt>
                <c:pt idx="16958">
                  <c:v>9.8989679999999997E-2</c:v>
                </c:pt>
                <c:pt idx="16959">
                  <c:v>0.1007748</c:v>
                </c:pt>
                <c:pt idx="16960">
                  <c:v>0.1032261</c:v>
                </c:pt>
                <c:pt idx="16961">
                  <c:v>0.1041985</c:v>
                </c:pt>
                <c:pt idx="16962">
                  <c:v>0.104935</c:v>
                </c:pt>
                <c:pt idx="16963">
                  <c:v>0.1061015</c:v>
                </c:pt>
                <c:pt idx="16964">
                  <c:v>0.10833810000000001</c:v>
                </c:pt>
                <c:pt idx="16965">
                  <c:v>0.1100951</c:v>
                </c:pt>
                <c:pt idx="16966">
                  <c:v>0.11128059999999999</c:v>
                </c:pt>
                <c:pt idx="16967">
                  <c:v>0.112747</c:v>
                </c:pt>
                <c:pt idx="16968">
                  <c:v>0.1142097</c:v>
                </c:pt>
                <c:pt idx="16969">
                  <c:v>0.115019</c:v>
                </c:pt>
                <c:pt idx="16970">
                  <c:v>0.115937</c:v>
                </c:pt>
                <c:pt idx="16971">
                  <c:v>0.1180895</c:v>
                </c:pt>
                <c:pt idx="16972">
                  <c:v>0.11995840000000001</c:v>
                </c:pt>
                <c:pt idx="16973">
                  <c:v>0.1213668</c:v>
                </c:pt>
                <c:pt idx="16974">
                  <c:v>0.12228219999999999</c:v>
                </c:pt>
                <c:pt idx="16975">
                  <c:v>0.1237538</c:v>
                </c:pt>
                <c:pt idx="16976">
                  <c:v>0.12560569999999999</c:v>
                </c:pt>
                <c:pt idx="16977">
                  <c:v>0.1277151</c:v>
                </c:pt>
                <c:pt idx="16978">
                  <c:v>0.12929309999999999</c:v>
                </c:pt>
                <c:pt idx="16979">
                  <c:v>0.13160369999999999</c:v>
                </c:pt>
                <c:pt idx="16980">
                  <c:v>0.13356999999999999</c:v>
                </c:pt>
                <c:pt idx="16981">
                  <c:v>0.13396259999999999</c:v>
                </c:pt>
                <c:pt idx="16982">
                  <c:v>0.13531360000000001</c:v>
                </c:pt>
                <c:pt idx="16983">
                  <c:v>0.13509650000000001</c:v>
                </c:pt>
                <c:pt idx="16984">
                  <c:v>0.13638230000000001</c:v>
                </c:pt>
                <c:pt idx="16985">
                  <c:v>0.13714399999999999</c:v>
                </c:pt>
                <c:pt idx="16986">
                  <c:v>0.13835810000000001</c:v>
                </c:pt>
                <c:pt idx="16987">
                  <c:v>0.14050869999999999</c:v>
                </c:pt>
                <c:pt idx="16988">
                  <c:v>0.14211499999999999</c:v>
                </c:pt>
                <c:pt idx="16989">
                  <c:v>0.14420530000000001</c:v>
                </c:pt>
                <c:pt idx="16990">
                  <c:v>0.14609449999999999</c:v>
                </c:pt>
                <c:pt idx="16991">
                  <c:v>0.1482975</c:v>
                </c:pt>
                <c:pt idx="16992">
                  <c:v>0.15108489999999999</c:v>
                </c:pt>
                <c:pt idx="16993">
                  <c:v>0.1530282</c:v>
                </c:pt>
                <c:pt idx="16994">
                  <c:v>0.15478359999999999</c:v>
                </c:pt>
                <c:pt idx="16995">
                  <c:v>0.1579913</c:v>
                </c:pt>
                <c:pt idx="16996">
                  <c:v>0.15937200000000001</c:v>
                </c:pt>
                <c:pt idx="16997">
                  <c:v>0.16054969999999999</c:v>
                </c:pt>
                <c:pt idx="16998">
                  <c:v>0.1618414</c:v>
                </c:pt>
                <c:pt idx="16999">
                  <c:v>0.16279199999999999</c:v>
                </c:pt>
                <c:pt idx="17000">
                  <c:v>0.1638637</c:v>
                </c:pt>
                <c:pt idx="17001">
                  <c:v>0.1639668</c:v>
                </c:pt>
                <c:pt idx="17002">
                  <c:v>0.1642721</c:v>
                </c:pt>
                <c:pt idx="17003">
                  <c:v>0.16505909999999999</c:v>
                </c:pt>
                <c:pt idx="17004">
                  <c:v>0.1662439</c:v>
                </c:pt>
                <c:pt idx="17005">
                  <c:v>0.16688549999999999</c:v>
                </c:pt>
                <c:pt idx="17006">
                  <c:v>0.1672728</c:v>
                </c:pt>
                <c:pt idx="17007">
                  <c:v>0.1679591</c:v>
                </c:pt>
                <c:pt idx="17008">
                  <c:v>0.16832030000000001</c:v>
                </c:pt>
                <c:pt idx="17009">
                  <c:v>0.16834360000000001</c:v>
                </c:pt>
                <c:pt idx="17010">
                  <c:v>0.16873759999999999</c:v>
                </c:pt>
                <c:pt idx="17011">
                  <c:v>0.17001669999999999</c:v>
                </c:pt>
                <c:pt idx="17012">
                  <c:v>0.17199149999999999</c:v>
                </c:pt>
                <c:pt idx="17013">
                  <c:v>0.17391119999999999</c:v>
                </c:pt>
                <c:pt idx="17014">
                  <c:v>0.17566760000000001</c:v>
                </c:pt>
                <c:pt idx="17015">
                  <c:v>0.17762800000000001</c:v>
                </c:pt>
                <c:pt idx="17016">
                  <c:v>0.1796722</c:v>
                </c:pt>
                <c:pt idx="17017">
                  <c:v>0.1810454</c:v>
                </c:pt>
                <c:pt idx="17018">
                  <c:v>0.18259320000000001</c:v>
                </c:pt>
                <c:pt idx="17019">
                  <c:v>0.18489539999999999</c:v>
                </c:pt>
                <c:pt idx="17020">
                  <c:v>0.18718580000000001</c:v>
                </c:pt>
                <c:pt idx="17021">
                  <c:v>0.18841179999999999</c:v>
                </c:pt>
                <c:pt idx="17022">
                  <c:v>0.18947320000000001</c:v>
                </c:pt>
                <c:pt idx="17023">
                  <c:v>0.19073879999999999</c:v>
                </c:pt>
                <c:pt idx="17024">
                  <c:v>0.19256380000000001</c:v>
                </c:pt>
                <c:pt idx="17025">
                  <c:v>0.1939139</c:v>
                </c:pt>
                <c:pt idx="17026">
                  <c:v>0.19527710000000001</c:v>
                </c:pt>
                <c:pt idx="17027">
                  <c:v>0.19620969999999999</c:v>
                </c:pt>
                <c:pt idx="17028">
                  <c:v>0.1974031</c:v>
                </c:pt>
                <c:pt idx="17029">
                  <c:v>0.1986811</c:v>
                </c:pt>
                <c:pt idx="17030">
                  <c:v>0.2001424</c:v>
                </c:pt>
                <c:pt idx="17031">
                  <c:v>0.2024214</c:v>
                </c:pt>
                <c:pt idx="17032">
                  <c:v>0.2044945</c:v>
                </c:pt>
                <c:pt idx="17033">
                  <c:v>0.20726359999999999</c:v>
                </c:pt>
                <c:pt idx="17034">
                  <c:v>0.210068</c:v>
                </c:pt>
                <c:pt idx="17035">
                  <c:v>0.21238399999999999</c:v>
                </c:pt>
                <c:pt idx="17036">
                  <c:v>0.21441370000000001</c:v>
                </c:pt>
                <c:pt idx="17037">
                  <c:v>0.21635480000000001</c:v>
                </c:pt>
                <c:pt idx="17038">
                  <c:v>0.21876970000000001</c:v>
                </c:pt>
                <c:pt idx="17039">
                  <c:v>0.2198339</c:v>
                </c:pt>
                <c:pt idx="17040">
                  <c:v>0.22127959999999999</c:v>
                </c:pt>
                <c:pt idx="17041">
                  <c:v>0.2228608</c:v>
                </c:pt>
                <c:pt idx="17042">
                  <c:v>0.22439300000000001</c:v>
                </c:pt>
                <c:pt idx="17043">
                  <c:v>0.22588730000000001</c:v>
                </c:pt>
                <c:pt idx="17044">
                  <c:v>0.22703770000000001</c:v>
                </c:pt>
                <c:pt idx="17045">
                  <c:v>0.2274524</c:v>
                </c:pt>
                <c:pt idx="17046">
                  <c:v>0.22836690000000001</c:v>
                </c:pt>
                <c:pt idx="17047">
                  <c:v>0.22996530000000001</c:v>
                </c:pt>
                <c:pt idx="17048">
                  <c:v>0.23206930000000001</c:v>
                </c:pt>
                <c:pt idx="17049">
                  <c:v>0.2334079</c:v>
                </c:pt>
                <c:pt idx="17050">
                  <c:v>0.2349985</c:v>
                </c:pt>
                <c:pt idx="17051">
                  <c:v>0.2373353</c:v>
                </c:pt>
                <c:pt idx="17052">
                  <c:v>0.2396192</c:v>
                </c:pt>
                <c:pt idx="17053">
                  <c:v>0.24195610000000001</c:v>
                </c:pt>
                <c:pt idx="17054">
                  <c:v>0.24386179999999999</c:v>
                </c:pt>
                <c:pt idx="17055">
                  <c:v>0.246863</c:v>
                </c:pt>
                <c:pt idx="17056">
                  <c:v>0.24958630000000001</c:v>
                </c:pt>
                <c:pt idx="17057">
                  <c:v>0.25166719999999998</c:v>
                </c:pt>
                <c:pt idx="17058">
                  <c:v>0.25450200000000001</c:v>
                </c:pt>
                <c:pt idx="17059">
                  <c:v>0.25786890000000001</c:v>
                </c:pt>
                <c:pt idx="17060">
                  <c:v>0.25996459999999999</c:v>
                </c:pt>
                <c:pt idx="17061">
                  <c:v>0.26179239999999998</c:v>
                </c:pt>
                <c:pt idx="17062">
                  <c:v>0.2636559</c:v>
                </c:pt>
                <c:pt idx="17063">
                  <c:v>0.26535219999999998</c:v>
                </c:pt>
                <c:pt idx="17064">
                  <c:v>0.2664011</c:v>
                </c:pt>
                <c:pt idx="17065">
                  <c:v>0.26709680000000002</c:v>
                </c:pt>
                <c:pt idx="17066">
                  <c:v>0.26801259999999999</c:v>
                </c:pt>
                <c:pt idx="17067">
                  <c:v>0.26966600000000002</c:v>
                </c:pt>
                <c:pt idx="17068">
                  <c:v>0.27164959999999999</c:v>
                </c:pt>
                <c:pt idx="17069">
                  <c:v>0.27355069999999998</c:v>
                </c:pt>
                <c:pt idx="17070">
                  <c:v>0.27539989999999998</c:v>
                </c:pt>
                <c:pt idx="17071">
                  <c:v>0.27753080000000002</c:v>
                </c:pt>
                <c:pt idx="17072">
                  <c:v>0.28006249999999999</c:v>
                </c:pt>
                <c:pt idx="17073">
                  <c:v>0.28222999999999998</c:v>
                </c:pt>
                <c:pt idx="17074">
                  <c:v>0.2839178</c:v>
                </c:pt>
                <c:pt idx="17075">
                  <c:v>0.28554180000000001</c:v>
                </c:pt>
                <c:pt idx="17076">
                  <c:v>0.28734530000000003</c:v>
                </c:pt>
                <c:pt idx="17077">
                  <c:v>0.28959629999999997</c:v>
                </c:pt>
                <c:pt idx="17078">
                  <c:v>0.29193780000000003</c:v>
                </c:pt>
                <c:pt idx="17079">
                  <c:v>0.29387930000000001</c:v>
                </c:pt>
                <c:pt idx="17080">
                  <c:v>0.29600330000000002</c:v>
                </c:pt>
                <c:pt idx="17081">
                  <c:v>0.29808770000000001</c:v>
                </c:pt>
                <c:pt idx="17082">
                  <c:v>0.30047590000000002</c:v>
                </c:pt>
                <c:pt idx="17083">
                  <c:v>0.3023014</c:v>
                </c:pt>
                <c:pt idx="17084">
                  <c:v>0.3040291</c:v>
                </c:pt>
                <c:pt idx="17085">
                  <c:v>0.3064327</c:v>
                </c:pt>
                <c:pt idx="17086">
                  <c:v>0.30860470000000001</c:v>
                </c:pt>
                <c:pt idx="17087">
                  <c:v>0.31065589999999998</c:v>
                </c:pt>
                <c:pt idx="17088">
                  <c:v>0.31303730000000002</c:v>
                </c:pt>
                <c:pt idx="17089">
                  <c:v>0.31534289999999998</c:v>
                </c:pt>
                <c:pt idx="17090">
                  <c:v>0.3170578</c:v>
                </c:pt>
                <c:pt idx="17091">
                  <c:v>0.31837330000000003</c:v>
                </c:pt>
                <c:pt idx="17092">
                  <c:v>0.31976959999999999</c:v>
                </c:pt>
                <c:pt idx="17093">
                  <c:v>0.32211970000000001</c:v>
                </c:pt>
                <c:pt idx="17094">
                  <c:v>0.32525809999999999</c:v>
                </c:pt>
                <c:pt idx="17095">
                  <c:v>0.32762819999999998</c:v>
                </c:pt>
                <c:pt idx="17096">
                  <c:v>0.32988869999999998</c:v>
                </c:pt>
                <c:pt idx="17097">
                  <c:v>0.33257130000000001</c:v>
                </c:pt>
                <c:pt idx="17098">
                  <c:v>0.33482499999999998</c:v>
                </c:pt>
                <c:pt idx="17099">
                  <c:v>0.33699760000000001</c:v>
                </c:pt>
                <c:pt idx="17100">
                  <c:v>0.33937970000000001</c:v>
                </c:pt>
                <c:pt idx="17101">
                  <c:v>0.34191139999999998</c:v>
                </c:pt>
                <c:pt idx="17102">
                  <c:v>0.34410619999999997</c:v>
                </c:pt>
                <c:pt idx="17103">
                  <c:v>0.34605010000000003</c:v>
                </c:pt>
                <c:pt idx="17104">
                  <c:v>0.34873939999999998</c:v>
                </c:pt>
                <c:pt idx="17105">
                  <c:v>0.3508735</c:v>
                </c:pt>
                <c:pt idx="17106">
                  <c:v>0.35290579999999999</c:v>
                </c:pt>
                <c:pt idx="17107">
                  <c:v>0.35551470000000002</c:v>
                </c:pt>
                <c:pt idx="17108">
                  <c:v>0.35761389999999998</c:v>
                </c:pt>
                <c:pt idx="17109">
                  <c:v>0.3597457</c:v>
                </c:pt>
                <c:pt idx="17110">
                  <c:v>0.36208249999999997</c:v>
                </c:pt>
                <c:pt idx="17111">
                  <c:v>0.36472070000000001</c:v>
                </c:pt>
                <c:pt idx="17112">
                  <c:v>0.36731659999999999</c:v>
                </c:pt>
                <c:pt idx="17113">
                  <c:v>0.36919000000000002</c:v>
                </c:pt>
                <c:pt idx="17114">
                  <c:v>0.37141059999999998</c:v>
                </c:pt>
                <c:pt idx="17115">
                  <c:v>0.37375069999999999</c:v>
                </c:pt>
                <c:pt idx="17116">
                  <c:v>0.37584810000000002</c:v>
                </c:pt>
                <c:pt idx="17117">
                  <c:v>0.37740279999999998</c:v>
                </c:pt>
                <c:pt idx="17118">
                  <c:v>0.37904520000000003</c:v>
                </c:pt>
                <c:pt idx="17119">
                  <c:v>0.3808144</c:v>
                </c:pt>
                <c:pt idx="17120">
                  <c:v>0.38292720000000002</c:v>
                </c:pt>
                <c:pt idx="17121">
                  <c:v>0.38539620000000002</c:v>
                </c:pt>
                <c:pt idx="17122">
                  <c:v>0.38744970000000001</c:v>
                </c:pt>
                <c:pt idx="17123">
                  <c:v>0.38994970000000001</c:v>
                </c:pt>
                <c:pt idx="17124">
                  <c:v>0.39313239999999999</c:v>
                </c:pt>
                <c:pt idx="17125">
                  <c:v>0.3962331</c:v>
                </c:pt>
                <c:pt idx="17126">
                  <c:v>0.39853919999999998</c:v>
                </c:pt>
                <c:pt idx="17127">
                  <c:v>0.40002910000000003</c:v>
                </c:pt>
                <c:pt idx="17128">
                  <c:v>0.40178259999999999</c:v>
                </c:pt>
                <c:pt idx="17129">
                  <c:v>0.40373979999999998</c:v>
                </c:pt>
                <c:pt idx="17130">
                  <c:v>0.40518589999999999</c:v>
                </c:pt>
                <c:pt idx="17131">
                  <c:v>0.40709319999999999</c:v>
                </c:pt>
                <c:pt idx="17132">
                  <c:v>0.40821210000000002</c:v>
                </c:pt>
                <c:pt idx="17133">
                  <c:v>0.40981210000000001</c:v>
                </c:pt>
                <c:pt idx="17134">
                  <c:v>0.41218490000000002</c:v>
                </c:pt>
                <c:pt idx="17135">
                  <c:v>0.41377449999999999</c:v>
                </c:pt>
                <c:pt idx="17136">
                  <c:v>0.4149407</c:v>
                </c:pt>
                <c:pt idx="17137">
                  <c:v>0.41639739999999997</c:v>
                </c:pt>
                <c:pt idx="17138">
                  <c:v>0.4173501</c:v>
                </c:pt>
                <c:pt idx="17139">
                  <c:v>0.4189194</c:v>
                </c:pt>
                <c:pt idx="17140">
                  <c:v>0.42187429999999998</c:v>
                </c:pt>
                <c:pt idx="17141">
                  <c:v>0.42481449999999998</c:v>
                </c:pt>
                <c:pt idx="17142">
                  <c:v>0.4277996</c:v>
                </c:pt>
                <c:pt idx="17143">
                  <c:v>0.4303881</c:v>
                </c:pt>
                <c:pt idx="17144">
                  <c:v>0.4317376</c:v>
                </c:pt>
                <c:pt idx="17145">
                  <c:v>0.43363380000000001</c:v>
                </c:pt>
                <c:pt idx="17146">
                  <c:v>0.43575809999999998</c:v>
                </c:pt>
                <c:pt idx="17147">
                  <c:v>0.43773030000000002</c:v>
                </c:pt>
                <c:pt idx="17148">
                  <c:v>0.4386623</c:v>
                </c:pt>
                <c:pt idx="17149">
                  <c:v>0.43987850000000001</c:v>
                </c:pt>
                <c:pt idx="17150">
                  <c:v>0.44080209999999997</c:v>
                </c:pt>
                <c:pt idx="17151">
                  <c:v>0.44202439999999998</c:v>
                </c:pt>
                <c:pt idx="17152">
                  <c:v>0.44349319999999998</c:v>
                </c:pt>
                <c:pt idx="17153">
                  <c:v>0.44585819999999998</c:v>
                </c:pt>
                <c:pt idx="17154">
                  <c:v>0.44737320000000003</c:v>
                </c:pt>
                <c:pt idx="17155">
                  <c:v>0.44886870000000001</c:v>
                </c:pt>
                <c:pt idx="17156">
                  <c:v>0.45143610000000001</c:v>
                </c:pt>
                <c:pt idx="17157">
                  <c:v>0.45328819999999997</c:v>
                </c:pt>
                <c:pt idx="17158">
                  <c:v>0.45478449999999998</c:v>
                </c:pt>
                <c:pt idx="17159">
                  <c:v>0.45626660000000002</c:v>
                </c:pt>
                <c:pt idx="17160">
                  <c:v>0.45741870000000001</c:v>
                </c:pt>
                <c:pt idx="17161">
                  <c:v>0.45910109999999998</c:v>
                </c:pt>
                <c:pt idx="17162">
                  <c:v>0.46157379999999998</c:v>
                </c:pt>
                <c:pt idx="17163">
                  <c:v>0.46380549999999998</c:v>
                </c:pt>
                <c:pt idx="17164">
                  <c:v>0.46583190000000002</c:v>
                </c:pt>
                <c:pt idx="17165">
                  <c:v>0.46760190000000001</c:v>
                </c:pt>
                <c:pt idx="17166">
                  <c:v>0.47017300000000001</c:v>
                </c:pt>
                <c:pt idx="17167">
                  <c:v>0.47225800000000001</c:v>
                </c:pt>
                <c:pt idx="17168">
                  <c:v>0.4743887</c:v>
                </c:pt>
                <c:pt idx="17169">
                  <c:v>0.475435</c:v>
                </c:pt>
                <c:pt idx="17170">
                  <c:v>0.47666639999999999</c:v>
                </c:pt>
                <c:pt idx="17171">
                  <c:v>0.47788000000000003</c:v>
                </c:pt>
                <c:pt idx="17172">
                  <c:v>0.47967120000000002</c:v>
                </c:pt>
                <c:pt idx="17173">
                  <c:v>0.48149799999999998</c:v>
                </c:pt>
                <c:pt idx="17174">
                  <c:v>0.48205700000000001</c:v>
                </c:pt>
                <c:pt idx="17175">
                  <c:v>0.48331659999999999</c:v>
                </c:pt>
                <c:pt idx="17176">
                  <c:v>0.48539270000000001</c:v>
                </c:pt>
                <c:pt idx="17177">
                  <c:v>0.48748469999999999</c:v>
                </c:pt>
                <c:pt idx="17178">
                  <c:v>0.48893160000000002</c:v>
                </c:pt>
                <c:pt idx="17179">
                  <c:v>0.49061860000000002</c:v>
                </c:pt>
                <c:pt idx="17180">
                  <c:v>0.49247390000000002</c:v>
                </c:pt>
                <c:pt idx="17181">
                  <c:v>0.49403730000000001</c:v>
                </c:pt>
                <c:pt idx="17182">
                  <c:v>0.49653249999999999</c:v>
                </c:pt>
                <c:pt idx="17183">
                  <c:v>0.49920419999999999</c:v>
                </c:pt>
                <c:pt idx="17184">
                  <c:v>0.50107570000000001</c:v>
                </c:pt>
                <c:pt idx="17185">
                  <c:v>0.50249920000000003</c:v>
                </c:pt>
                <c:pt idx="17186">
                  <c:v>0.50421760000000004</c:v>
                </c:pt>
                <c:pt idx="17187">
                  <c:v>0.50662359999999995</c:v>
                </c:pt>
                <c:pt idx="17188">
                  <c:v>0.50886889999999996</c:v>
                </c:pt>
                <c:pt idx="17189">
                  <c:v>0.51096229999999998</c:v>
                </c:pt>
                <c:pt idx="17190">
                  <c:v>0.51244540000000005</c:v>
                </c:pt>
                <c:pt idx="17191">
                  <c:v>0.51357160000000002</c:v>
                </c:pt>
                <c:pt idx="17192">
                  <c:v>0.51492709999999997</c:v>
                </c:pt>
                <c:pt idx="17193">
                  <c:v>0.51648059999999996</c:v>
                </c:pt>
                <c:pt idx="17194">
                  <c:v>0.51786980000000005</c:v>
                </c:pt>
                <c:pt idx="17195">
                  <c:v>0.51945889999999995</c:v>
                </c:pt>
                <c:pt idx="17196">
                  <c:v>0.52137920000000004</c:v>
                </c:pt>
                <c:pt idx="17197">
                  <c:v>0.52336479999999996</c:v>
                </c:pt>
                <c:pt idx="17198">
                  <c:v>0.52661939999999996</c:v>
                </c:pt>
                <c:pt idx="17199">
                  <c:v>0.52815820000000002</c:v>
                </c:pt>
                <c:pt idx="17200">
                  <c:v>0.53080329999999998</c:v>
                </c:pt>
                <c:pt idx="17201">
                  <c:v>0.53322999999999998</c:v>
                </c:pt>
                <c:pt idx="17202">
                  <c:v>0.53441749999999999</c:v>
                </c:pt>
                <c:pt idx="17203">
                  <c:v>0.53553969999999995</c:v>
                </c:pt>
                <c:pt idx="17204">
                  <c:v>0.53761570000000003</c:v>
                </c:pt>
                <c:pt idx="17205">
                  <c:v>0.53896250000000001</c:v>
                </c:pt>
                <c:pt idx="17206">
                  <c:v>0.54059729999999995</c:v>
                </c:pt>
                <c:pt idx="17207">
                  <c:v>0.54196889999999998</c:v>
                </c:pt>
                <c:pt idx="17208">
                  <c:v>0.54316520000000001</c:v>
                </c:pt>
                <c:pt idx="17209">
                  <c:v>0.54557029999999995</c:v>
                </c:pt>
                <c:pt idx="17210">
                  <c:v>0.54776329999999995</c:v>
                </c:pt>
                <c:pt idx="17211">
                  <c:v>0.55045259999999996</c:v>
                </c:pt>
                <c:pt idx="17212">
                  <c:v>0.55078289999999996</c:v>
                </c:pt>
                <c:pt idx="17213">
                  <c:v>0.55133489999999996</c:v>
                </c:pt>
                <c:pt idx="17214">
                  <c:v>0.55349890000000002</c:v>
                </c:pt>
                <c:pt idx="17215">
                  <c:v>0.55489980000000005</c:v>
                </c:pt>
                <c:pt idx="17216">
                  <c:v>0.55510029999999999</c:v>
                </c:pt>
                <c:pt idx="17217">
                  <c:v>0.55694120000000003</c:v>
                </c:pt>
                <c:pt idx="17218">
                  <c:v>0.55916010000000005</c:v>
                </c:pt>
                <c:pt idx="17219">
                  <c:v>0.56207629999999997</c:v>
                </c:pt>
                <c:pt idx="17220">
                  <c:v>0.56401780000000001</c:v>
                </c:pt>
                <c:pt idx="17221">
                  <c:v>0.56623789999999996</c:v>
                </c:pt>
                <c:pt idx="17222">
                  <c:v>0.56728509999999999</c:v>
                </c:pt>
                <c:pt idx="17223">
                  <c:v>0.56709310000000002</c:v>
                </c:pt>
                <c:pt idx="17224">
                  <c:v>0.5690075</c:v>
                </c:pt>
                <c:pt idx="17225">
                  <c:v>0.57039079999999998</c:v>
                </c:pt>
                <c:pt idx="17226">
                  <c:v>0.57150679999999998</c:v>
                </c:pt>
                <c:pt idx="17227">
                  <c:v>0.57236799999999999</c:v>
                </c:pt>
                <c:pt idx="17228">
                  <c:v>0.57432399999999995</c:v>
                </c:pt>
                <c:pt idx="17229">
                  <c:v>0.57501449999999998</c:v>
                </c:pt>
                <c:pt idx="17230">
                  <c:v>0.57618259999999999</c:v>
                </c:pt>
                <c:pt idx="17231">
                  <c:v>0.57872199999999996</c:v>
                </c:pt>
                <c:pt idx="17232">
                  <c:v>0.57902690000000001</c:v>
                </c:pt>
                <c:pt idx="17233">
                  <c:v>0.58059459999999996</c:v>
                </c:pt>
                <c:pt idx="17234">
                  <c:v>0.58133190000000001</c:v>
                </c:pt>
                <c:pt idx="17235">
                  <c:v>0.58289469999999999</c:v>
                </c:pt>
                <c:pt idx="17236">
                  <c:v>0.58507529999999996</c:v>
                </c:pt>
                <c:pt idx="17237">
                  <c:v>0.58587739999999999</c:v>
                </c:pt>
                <c:pt idx="17238">
                  <c:v>0.58699570000000001</c:v>
                </c:pt>
                <c:pt idx="17239">
                  <c:v>0.58784879999999995</c:v>
                </c:pt>
                <c:pt idx="17240">
                  <c:v>0.58766830000000003</c:v>
                </c:pt>
                <c:pt idx="17241">
                  <c:v>0.58911659999999999</c:v>
                </c:pt>
                <c:pt idx="17242">
                  <c:v>0.59050270000000005</c:v>
                </c:pt>
                <c:pt idx="17243">
                  <c:v>0.59159490000000003</c:v>
                </c:pt>
                <c:pt idx="17244">
                  <c:v>0.59205200000000002</c:v>
                </c:pt>
                <c:pt idx="17245">
                  <c:v>0.59349909999999995</c:v>
                </c:pt>
                <c:pt idx="17246">
                  <c:v>0.59513079999999996</c:v>
                </c:pt>
                <c:pt idx="17247">
                  <c:v>0.59611210000000003</c:v>
                </c:pt>
                <c:pt idx="17248">
                  <c:v>0.59640199999999999</c:v>
                </c:pt>
                <c:pt idx="17249">
                  <c:v>0.59847899999999998</c:v>
                </c:pt>
                <c:pt idx="17250">
                  <c:v>0.59945400000000004</c:v>
                </c:pt>
                <c:pt idx="17251">
                  <c:v>0.60005200000000003</c:v>
                </c:pt>
                <c:pt idx="17252">
                  <c:v>0.60113139999999998</c:v>
                </c:pt>
                <c:pt idx="17253">
                  <c:v>0.60247189999999995</c:v>
                </c:pt>
                <c:pt idx="17254">
                  <c:v>0.6027576</c:v>
                </c:pt>
                <c:pt idx="17255">
                  <c:v>0.60387159999999995</c:v>
                </c:pt>
                <c:pt idx="17256">
                  <c:v>0.60339900000000002</c:v>
                </c:pt>
                <c:pt idx="17257">
                  <c:v>0.60369070000000002</c:v>
                </c:pt>
                <c:pt idx="17258">
                  <c:v>0.60457519999999998</c:v>
                </c:pt>
                <c:pt idx="17259">
                  <c:v>0.6056629</c:v>
                </c:pt>
                <c:pt idx="17260">
                  <c:v>0.6063672</c:v>
                </c:pt>
                <c:pt idx="17261">
                  <c:v>0.60758659999999998</c:v>
                </c:pt>
                <c:pt idx="17262">
                  <c:v>0.60780529999999999</c:v>
                </c:pt>
                <c:pt idx="17263">
                  <c:v>0.60903099999999999</c:v>
                </c:pt>
                <c:pt idx="17264">
                  <c:v>0.60926380000000002</c:v>
                </c:pt>
                <c:pt idx="17265">
                  <c:v>0.61038859999999995</c:v>
                </c:pt>
                <c:pt idx="17266">
                  <c:v>0.61144690000000002</c:v>
                </c:pt>
                <c:pt idx="17267">
                  <c:v>0.61132509999999995</c:v>
                </c:pt>
                <c:pt idx="17268">
                  <c:v>0.61121219999999998</c:v>
                </c:pt>
                <c:pt idx="17269">
                  <c:v>0.61152379999999995</c:v>
                </c:pt>
                <c:pt idx="17270">
                  <c:v>0.61215790000000003</c:v>
                </c:pt>
                <c:pt idx="17271">
                  <c:v>0.61251900000000004</c:v>
                </c:pt>
                <c:pt idx="17272">
                  <c:v>0.61266949999999998</c:v>
                </c:pt>
                <c:pt idx="17273">
                  <c:v>0.6138036</c:v>
                </c:pt>
                <c:pt idx="17274">
                  <c:v>0.61504449999999999</c:v>
                </c:pt>
                <c:pt idx="17275">
                  <c:v>0.61496340000000005</c:v>
                </c:pt>
                <c:pt idx="17276">
                  <c:v>0.61509930000000002</c:v>
                </c:pt>
                <c:pt idx="17277">
                  <c:v>0.61564680000000005</c:v>
                </c:pt>
                <c:pt idx="17278">
                  <c:v>0.6156237</c:v>
                </c:pt>
                <c:pt idx="17279">
                  <c:v>0.61638459999999995</c:v>
                </c:pt>
                <c:pt idx="17280">
                  <c:v>0.6173168</c:v>
                </c:pt>
                <c:pt idx="17281">
                  <c:v>0.61744639999999995</c:v>
                </c:pt>
                <c:pt idx="17282">
                  <c:v>0.61791750000000001</c:v>
                </c:pt>
                <c:pt idx="17283">
                  <c:v>0.61749430000000005</c:v>
                </c:pt>
                <c:pt idx="17284">
                  <c:v>0.61689700000000003</c:v>
                </c:pt>
                <c:pt idx="17285">
                  <c:v>0.61687519999999996</c:v>
                </c:pt>
                <c:pt idx="17286">
                  <c:v>0.61714139999999995</c:v>
                </c:pt>
                <c:pt idx="17287">
                  <c:v>0.61769370000000001</c:v>
                </c:pt>
                <c:pt idx="17288">
                  <c:v>0.61856089999999997</c:v>
                </c:pt>
                <c:pt idx="17289">
                  <c:v>0.61901030000000001</c:v>
                </c:pt>
                <c:pt idx="17290">
                  <c:v>0.61993909999999997</c:v>
                </c:pt>
                <c:pt idx="17291">
                  <c:v>0.62067309999999998</c:v>
                </c:pt>
                <c:pt idx="17292">
                  <c:v>0.62089070000000002</c:v>
                </c:pt>
                <c:pt idx="17293">
                  <c:v>0.62088239999999995</c:v>
                </c:pt>
                <c:pt idx="17294">
                  <c:v>0.62248530000000002</c:v>
                </c:pt>
                <c:pt idx="17295">
                  <c:v>0.62245410000000001</c:v>
                </c:pt>
                <c:pt idx="17296">
                  <c:v>0.62214590000000003</c:v>
                </c:pt>
                <c:pt idx="17297">
                  <c:v>0.6217551</c:v>
                </c:pt>
                <c:pt idx="17298">
                  <c:v>0.62215779999999998</c:v>
                </c:pt>
                <c:pt idx="17299">
                  <c:v>0.62149730000000003</c:v>
                </c:pt>
                <c:pt idx="17300">
                  <c:v>0.62241179999999996</c:v>
                </c:pt>
                <c:pt idx="17301">
                  <c:v>0.62268809999999997</c:v>
                </c:pt>
                <c:pt idx="17302">
                  <c:v>0.62399289999999996</c:v>
                </c:pt>
                <c:pt idx="17303">
                  <c:v>0.62429060000000003</c:v>
                </c:pt>
                <c:pt idx="17304">
                  <c:v>0.62435759999999996</c:v>
                </c:pt>
                <c:pt idx="17305">
                  <c:v>0.62455070000000001</c:v>
                </c:pt>
                <c:pt idx="17306">
                  <c:v>0.62533749999999999</c:v>
                </c:pt>
                <c:pt idx="17307">
                  <c:v>0.62601430000000002</c:v>
                </c:pt>
                <c:pt idx="17308">
                  <c:v>0.62564949999999997</c:v>
                </c:pt>
                <c:pt idx="17309">
                  <c:v>0.62580080000000005</c:v>
                </c:pt>
                <c:pt idx="17310">
                  <c:v>0.62605670000000002</c:v>
                </c:pt>
                <c:pt idx="17311">
                  <c:v>0.62476730000000003</c:v>
                </c:pt>
                <c:pt idx="17312">
                  <c:v>0.62515120000000002</c:v>
                </c:pt>
                <c:pt idx="17313">
                  <c:v>0.6253727</c:v>
                </c:pt>
                <c:pt idx="17314">
                  <c:v>0.62591540000000001</c:v>
                </c:pt>
                <c:pt idx="17315">
                  <c:v>0.62554849999999995</c:v>
                </c:pt>
                <c:pt idx="17316">
                  <c:v>0.62520240000000005</c:v>
                </c:pt>
                <c:pt idx="17317">
                  <c:v>0.62617860000000003</c:v>
                </c:pt>
                <c:pt idx="17318">
                  <c:v>0.62672170000000005</c:v>
                </c:pt>
                <c:pt idx="17319">
                  <c:v>0.62633749999999999</c:v>
                </c:pt>
                <c:pt idx="17320">
                  <c:v>0.62605440000000001</c:v>
                </c:pt>
                <c:pt idx="17321">
                  <c:v>0.62613640000000004</c:v>
                </c:pt>
                <c:pt idx="17322">
                  <c:v>0.62740419999999997</c:v>
                </c:pt>
                <c:pt idx="17323">
                  <c:v>0.62883920000000004</c:v>
                </c:pt>
                <c:pt idx="17324">
                  <c:v>0.62921039999999995</c:v>
                </c:pt>
                <c:pt idx="17325">
                  <c:v>0.62965740000000003</c:v>
                </c:pt>
                <c:pt idx="17326">
                  <c:v>0.62988759999999999</c:v>
                </c:pt>
                <c:pt idx="17327">
                  <c:v>0.63014360000000003</c:v>
                </c:pt>
                <c:pt idx="17328">
                  <c:v>0.63053440000000005</c:v>
                </c:pt>
                <c:pt idx="17329">
                  <c:v>0.63047299999999995</c:v>
                </c:pt>
                <c:pt idx="17330">
                  <c:v>0.6310306</c:v>
                </c:pt>
                <c:pt idx="17331">
                  <c:v>0.63121269999999996</c:v>
                </c:pt>
                <c:pt idx="17332">
                  <c:v>0.63109760000000004</c:v>
                </c:pt>
                <c:pt idx="17333">
                  <c:v>0.63095630000000003</c:v>
                </c:pt>
                <c:pt idx="17334">
                  <c:v>0.63261259999999997</c:v>
                </c:pt>
                <c:pt idx="17335">
                  <c:v>0.63379359999999996</c:v>
                </c:pt>
                <c:pt idx="17336">
                  <c:v>0.63375159999999997</c:v>
                </c:pt>
                <c:pt idx="17337">
                  <c:v>0.63383659999999997</c:v>
                </c:pt>
                <c:pt idx="17338">
                  <c:v>0.63319119999999995</c:v>
                </c:pt>
                <c:pt idx="17339">
                  <c:v>0.63233139999999999</c:v>
                </c:pt>
                <c:pt idx="17340">
                  <c:v>0.63202910000000001</c:v>
                </c:pt>
                <c:pt idx="17341">
                  <c:v>0.63146970000000002</c:v>
                </c:pt>
                <c:pt idx="17342">
                  <c:v>0.63120339999999997</c:v>
                </c:pt>
                <c:pt idx="17343">
                  <c:v>0.63089600000000001</c:v>
                </c:pt>
                <c:pt idx="17344">
                  <c:v>0.62999669999999997</c:v>
                </c:pt>
                <c:pt idx="17345">
                  <c:v>0.62993750000000004</c:v>
                </c:pt>
                <c:pt idx="17346">
                  <c:v>0.62957719999999995</c:v>
                </c:pt>
                <c:pt idx="17347">
                  <c:v>0.62891580000000002</c:v>
                </c:pt>
                <c:pt idx="17348">
                  <c:v>0.62855629999999996</c:v>
                </c:pt>
                <c:pt idx="17349">
                  <c:v>0.62805619999999995</c:v>
                </c:pt>
                <c:pt idx="17350">
                  <c:v>0.62693880000000002</c:v>
                </c:pt>
                <c:pt idx="17351">
                  <c:v>0.62552580000000002</c:v>
                </c:pt>
                <c:pt idx="17352">
                  <c:v>0.624533</c:v>
                </c:pt>
                <c:pt idx="17353">
                  <c:v>0.62316720000000003</c:v>
                </c:pt>
                <c:pt idx="17354">
                  <c:v>0.62160179999999998</c:v>
                </c:pt>
                <c:pt idx="17355">
                  <c:v>0.62108929999999996</c:v>
                </c:pt>
                <c:pt idx="17356">
                  <c:v>0.62073769999999995</c:v>
                </c:pt>
                <c:pt idx="17357">
                  <c:v>0.61952099999999999</c:v>
                </c:pt>
                <c:pt idx="17358">
                  <c:v>0.61859629999999999</c:v>
                </c:pt>
                <c:pt idx="17359">
                  <c:v>0.61727790000000005</c:v>
                </c:pt>
                <c:pt idx="17360">
                  <c:v>0.61643950000000003</c:v>
                </c:pt>
                <c:pt idx="17361">
                  <c:v>0.61551690000000003</c:v>
                </c:pt>
                <c:pt idx="17362">
                  <c:v>0.61515509999999995</c:v>
                </c:pt>
                <c:pt idx="17363">
                  <c:v>0.61444880000000002</c:v>
                </c:pt>
                <c:pt idx="17364">
                  <c:v>0.61308209999999996</c:v>
                </c:pt>
                <c:pt idx="17365">
                  <c:v>0.61233859999999996</c:v>
                </c:pt>
                <c:pt idx="17366">
                  <c:v>0.611572</c:v>
                </c:pt>
                <c:pt idx="17367">
                  <c:v>0.61029389999999994</c:v>
                </c:pt>
                <c:pt idx="17368">
                  <c:v>0.60997460000000003</c:v>
                </c:pt>
                <c:pt idx="17369">
                  <c:v>0.60928599999999999</c:v>
                </c:pt>
                <c:pt idx="17370">
                  <c:v>0.60842090000000004</c:v>
                </c:pt>
                <c:pt idx="17371">
                  <c:v>0.60691609999999996</c:v>
                </c:pt>
                <c:pt idx="17372">
                  <c:v>0.60531380000000001</c:v>
                </c:pt>
                <c:pt idx="17373">
                  <c:v>0.60349750000000002</c:v>
                </c:pt>
                <c:pt idx="17374">
                  <c:v>0.60176149999999995</c:v>
                </c:pt>
                <c:pt idx="17375">
                  <c:v>0.60006539999999997</c:v>
                </c:pt>
                <c:pt idx="17376">
                  <c:v>0.59870040000000002</c:v>
                </c:pt>
                <c:pt idx="17377">
                  <c:v>0.59693200000000002</c:v>
                </c:pt>
                <c:pt idx="17378">
                  <c:v>0.59509840000000003</c:v>
                </c:pt>
                <c:pt idx="17379">
                  <c:v>0.59367879999999995</c:v>
                </c:pt>
                <c:pt idx="17380">
                  <c:v>0.59115180000000001</c:v>
                </c:pt>
                <c:pt idx="17381">
                  <c:v>0.5887848</c:v>
                </c:pt>
                <c:pt idx="17382">
                  <c:v>0.58765060000000002</c:v>
                </c:pt>
                <c:pt idx="17383">
                  <c:v>0.58629450000000005</c:v>
                </c:pt>
                <c:pt idx="17384">
                  <c:v>0.58351710000000001</c:v>
                </c:pt>
                <c:pt idx="17385">
                  <c:v>0.58056969999999997</c:v>
                </c:pt>
                <c:pt idx="17386">
                  <c:v>0.57813300000000001</c:v>
                </c:pt>
                <c:pt idx="17387">
                  <c:v>0.57649309999999998</c:v>
                </c:pt>
                <c:pt idx="17388">
                  <c:v>0.57523959999999996</c:v>
                </c:pt>
                <c:pt idx="17389">
                  <c:v>0.57365359999999999</c:v>
                </c:pt>
                <c:pt idx="17390">
                  <c:v>0.57167009999999996</c:v>
                </c:pt>
                <c:pt idx="17391">
                  <c:v>0.57015349999999998</c:v>
                </c:pt>
                <c:pt idx="17392">
                  <c:v>0.56845939999999995</c:v>
                </c:pt>
                <c:pt idx="17393">
                  <c:v>0.56633730000000004</c:v>
                </c:pt>
                <c:pt idx="17394">
                  <c:v>0.56426920000000003</c:v>
                </c:pt>
                <c:pt idx="17395">
                  <c:v>0.56168940000000001</c:v>
                </c:pt>
                <c:pt idx="17396">
                  <c:v>0.55950699999999998</c:v>
                </c:pt>
                <c:pt idx="17397">
                  <c:v>0.55809439999999999</c:v>
                </c:pt>
                <c:pt idx="17398">
                  <c:v>0.55652500000000005</c:v>
                </c:pt>
                <c:pt idx="17399">
                  <c:v>0.55466559999999998</c:v>
                </c:pt>
                <c:pt idx="17400">
                  <c:v>0.55276510000000001</c:v>
                </c:pt>
                <c:pt idx="17401">
                  <c:v>0.55125740000000001</c:v>
                </c:pt>
                <c:pt idx="17402">
                  <c:v>0.5494367</c:v>
                </c:pt>
                <c:pt idx="17403">
                  <c:v>0.54818809999999996</c:v>
                </c:pt>
                <c:pt idx="17404">
                  <c:v>0.54769080000000003</c:v>
                </c:pt>
                <c:pt idx="17405">
                  <c:v>0.54599019999999998</c:v>
                </c:pt>
                <c:pt idx="17406">
                  <c:v>0.54360310000000001</c:v>
                </c:pt>
                <c:pt idx="17407">
                  <c:v>0.5420296</c:v>
                </c:pt>
                <c:pt idx="17408">
                  <c:v>0.54092620000000002</c:v>
                </c:pt>
                <c:pt idx="17409">
                  <c:v>0.53907819999999995</c:v>
                </c:pt>
                <c:pt idx="17410">
                  <c:v>0.53660330000000001</c:v>
                </c:pt>
                <c:pt idx="17411">
                  <c:v>0.53498800000000002</c:v>
                </c:pt>
                <c:pt idx="17412">
                  <c:v>0.53353669999999997</c:v>
                </c:pt>
                <c:pt idx="17413">
                  <c:v>0.53107119999999997</c:v>
                </c:pt>
                <c:pt idx="17414">
                  <c:v>0.52890780000000004</c:v>
                </c:pt>
                <c:pt idx="17415">
                  <c:v>0.52681299999999998</c:v>
                </c:pt>
                <c:pt idx="17416">
                  <c:v>0.52463939999999998</c:v>
                </c:pt>
                <c:pt idx="17417">
                  <c:v>0.52276840000000002</c:v>
                </c:pt>
                <c:pt idx="17418">
                  <c:v>0.5198699</c:v>
                </c:pt>
                <c:pt idx="17419">
                  <c:v>0.51678610000000003</c:v>
                </c:pt>
                <c:pt idx="17420">
                  <c:v>0.51443030000000001</c:v>
                </c:pt>
                <c:pt idx="17421">
                  <c:v>0.51219979999999998</c:v>
                </c:pt>
                <c:pt idx="17422">
                  <c:v>0.50964220000000005</c:v>
                </c:pt>
                <c:pt idx="17423">
                  <c:v>0.50665119999999997</c:v>
                </c:pt>
                <c:pt idx="17424">
                  <c:v>0.5042761</c:v>
                </c:pt>
                <c:pt idx="17425">
                  <c:v>0.50264770000000003</c:v>
                </c:pt>
                <c:pt idx="17426">
                  <c:v>0.50088750000000004</c:v>
                </c:pt>
                <c:pt idx="17427">
                  <c:v>0.49923669999999998</c:v>
                </c:pt>
                <c:pt idx="17428">
                  <c:v>0.49717610000000001</c:v>
                </c:pt>
                <c:pt idx="17429">
                  <c:v>0.49482100000000001</c:v>
                </c:pt>
                <c:pt idx="17430">
                  <c:v>0.49274319999999999</c:v>
                </c:pt>
                <c:pt idx="17431">
                  <c:v>0.49095709999999998</c:v>
                </c:pt>
                <c:pt idx="17432">
                  <c:v>0.48925760000000001</c:v>
                </c:pt>
                <c:pt idx="17433">
                  <c:v>0.48747259999999998</c:v>
                </c:pt>
                <c:pt idx="17434">
                  <c:v>0.48578739999999998</c:v>
                </c:pt>
                <c:pt idx="17435">
                  <c:v>0.4846898</c:v>
                </c:pt>
                <c:pt idx="17436">
                  <c:v>0.4835431</c:v>
                </c:pt>
                <c:pt idx="17437">
                  <c:v>0.4813249</c:v>
                </c:pt>
                <c:pt idx="17438">
                  <c:v>0.47911140000000002</c:v>
                </c:pt>
                <c:pt idx="17439">
                  <c:v>0.47745500000000002</c:v>
                </c:pt>
                <c:pt idx="17440">
                  <c:v>0.47572409999999998</c:v>
                </c:pt>
                <c:pt idx="17441">
                  <c:v>0.47338239999999998</c:v>
                </c:pt>
                <c:pt idx="17442">
                  <c:v>0.470773</c:v>
                </c:pt>
                <c:pt idx="17443">
                  <c:v>0.46893000000000001</c:v>
                </c:pt>
                <c:pt idx="17444">
                  <c:v>0.4674914</c:v>
                </c:pt>
                <c:pt idx="17445">
                  <c:v>0.4652522</c:v>
                </c:pt>
                <c:pt idx="17446">
                  <c:v>0.4634549</c:v>
                </c:pt>
                <c:pt idx="17447">
                  <c:v>0.46202280000000001</c:v>
                </c:pt>
                <c:pt idx="17448">
                  <c:v>0.46010420000000002</c:v>
                </c:pt>
                <c:pt idx="17449">
                  <c:v>0.45840720000000001</c:v>
                </c:pt>
                <c:pt idx="17450">
                  <c:v>0.45658110000000002</c:v>
                </c:pt>
                <c:pt idx="17451">
                  <c:v>0.45431379999999999</c:v>
                </c:pt>
                <c:pt idx="17452">
                  <c:v>0.45230710000000002</c:v>
                </c:pt>
                <c:pt idx="17453">
                  <c:v>0.44985190000000003</c:v>
                </c:pt>
                <c:pt idx="17454">
                  <c:v>0.44654389999999999</c:v>
                </c:pt>
                <c:pt idx="17455">
                  <c:v>0.44410189999999999</c:v>
                </c:pt>
                <c:pt idx="17456">
                  <c:v>0.44272359999999999</c:v>
                </c:pt>
                <c:pt idx="17457">
                  <c:v>0.44103900000000001</c:v>
                </c:pt>
                <c:pt idx="17458">
                  <c:v>0.43831959999999998</c:v>
                </c:pt>
                <c:pt idx="17459">
                  <c:v>0.4362933</c:v>
                </c:pt>
                <c:pt idx="17460">
                  <c:v>0.43463299999999999</c:v>
                </c:pt>
                <c:pt idx="17461">
                  <c:v>0.43223309999999998</c:v>
                </c:pt>
                <c:pt idx="17462">
                  <c:v>0.42944559999999998</c:v>
                </c:pt>
                <c:pt idx="17463">
                  <c:v>0.42767300000000003</c:v>
                </c:pt>
                <c:pt idx="17464">
                  <c:v>0.42635919999999999</c:v>
                </c:pt>
                <c:pt idx="17465">
                  <c:v>0.42432690000000001</c:v>
                </c:pt>
                <c:pt idx="17466">
                  <c:v>0.42238819999999999</c:v>
                </c:pt>
                <c:pt idx="17467">
                  <c:v>0.4205026</c:v>
                </c:pt>
                <c:pt idx="17468">
                  <c:v>0.41822369999999998</c:v>
                </c:pt>
                <c:pt idx="17469">
                  <c:v>0.41644510000000001</c:v>
                </c:pt>
                <c:pt idx="17470">
                  <c:v>0.41528890000000002</c:v>
                </c:pt>
                <c:pt idx="17471">
                  <c:v>0.41370299999999999</c:v>
                </c:pt>
                <c:pt idx="17472">
                  <c:v>0.41215839999999998</c:v>
                </c:pt>
                <c:pt idx="17473">
                  <c:v>0.41084349999999997</c:v>
                </c:pt>
                <c:pt idx="17474">
                  <c:v>0.40912009999999999</c:v>
                </c:pt>
                <c:pt idx="17475">
                  <c:v>0.4066148</c:v>
                </c:pt>
                <c:pt idx="17476">
                  <c:v>0.40435890000000002</c:v>
                </c:pt>
                <c:pt idx="17477">
                  <c:v>0.40169179999999999</c:v>
                </c:pt>
                <c:pt idx="17478">
                  <c:v>0.39947559999999999</c:v>
                </c:pt>
                <c:pt idx="17479">
                  <c:v>0.39777319999999999</c:v>
                </c:pt>
                <c:pt idx="17480">
                  <c:v>0.39540829999999999</c:v>
                </c:pt>
                <c:pt idx="17481">
                  <c:v>0.39259680000000002</c:v>
                </c:pt>
                <c:pt idx="17482">
                  <c:v>0.39049990000000001</c:v>
                </c:pt>
                <c:pt idx="17483">
                  <c:v>0.38830130000000002</c:v>
                </c:pt>
                <c:pt idx="17484">
                  <c:v>0.38549060000000002</c:v>
                </c:pt>
                <c:pt idx="17485">
                  <c:v>0.38251210000000002</c:v>
                </c:pt>
                <c:pt idx="17486">
                  <c:v>0.37980360000000002</c:v>
                </c:pt>
                <c:pt idx="17487">
                  <c:v>0.3773377</c:v>
                </c:pt>
                <c:pt idx="17488">
                  <c:v>0.37477510000000003</c:v>
                </c:pt>
                <c:pt idx="17489">
                  <c:v>0.3724054</c:v>
                </c:pt>
                <c:pt idx="17490">
                  <c:v>0.36986479999999999</c:v>
                </c:pt>
                <c:pt idx="17491">
                  <c:v>0.36731399999999997</c:v>
                </c:pt>
                <c:pt idx="17492">
                  <c:v>0.36481560000000002</c:v>
                </c:pt>
                <c:pt idx="17493">
                  <c:v>0.36190800000000001</c:v>
                </c:pt>
                <c:pt idx="17494">
                  <c:v>0.35840499999999997</c:v>
                </c:pt>
                <c:pt idx="17495">
                  <c:v>0.35570689999999999</c:v>
                </c:pt>
                <c:pt idx="17496">
                  <c:v>0.35323179999999998</c:v>
                </c:pt>
                <c:pt idx="17497">
                  <c:v>0.34977530000000001</c:v>
                </c:pt>
                <c:pt idx="17498">
                  <c:v>0.34662609999999999</c:v>
                </c:pt>
                <c:pt idx="17499">
                  <c:v>0.34347109999999997</c:v>
                </c:pt>
                <c:pt idx="17500">
                  <c:v>0.3407636</c:v>
                </c:pt>
                <c:pt idx="17501">
                  <c:v>0.33826620000000002</c:v>
                </c:pt>
                <c:pt idx="17502">
                  <c:v>0.3353911</c:v>
                </c:pt>
                <c:pt idx="17503">
                  <c:v>0.33295459999999999</c:v>
                </c:pt>
                <c:pt idx="17504">
                  <c:v>0.33095150000000001</c:v>
                </c:pt>
                <c:pt idx="17505">
                  <c:v>0.32872790000000002</c:v>
                </c:pt>
                <c:pt idx="17506">
                  <c:v>0.32526929999999998</c:v>
                </c:pt>
                <c:pt idx="17507">
                  <c:v>0.3212371</c:v>
                </c:pt>
                <c:pt idx="17508">
                  <c:v>0.31784109999999999</c:v>
                </c:pt>
                <c:pt idx="17509">
                  <c:v>0.31429859999999998</c:v>
                </c:pt>
                <c:pt idx="17510">
                  <c:v>0.31103160000000002</c:v>
                </c:pt>
                <c:pt idx="17511">
                  <c:v>0.30810549999999998</c:v>
                </c:pt>
                <c:pt idx="17512">
                  <c:v>0.3051431</c:v>
                </c:pt>
                <c:pt idx="17513">
                  <c:v>0.30204720000000002</c:v>
                </c:pt>
                <c:pt idx="17514">
                  <c:v>0.29890260000000002</c:v>
                </c:pt>
                <c:pt idx="17515">
                  <c:v>0.29564390000000002</c:v>
                </c:pt>
                <c:pt idx="17516">
                  <c:v>0.2921726</c:v>
                </c:pt>
                <c:pt idx="17517">
                  <c:v>0.28863250000000001</c:v>
                </c:pt>
                <c:pt idx="17518">
                  <c:v>0.28526170000000001</c:v>
                </c:pt>
                <c:pt idx="17519">
                  <c:v>0.28208100000000003</c:v>
                </c:pt>
                <c:pt idx="17520">
                  <c:v>0.27849960000000001</c:v>
                </c:pt>
                <c:pt idx="17521">
                  <c:v>0.27557799999999999</c:v>
                </c:pt>
                <c:pt idx="17522">
                  <c:v>0.27225850000000001</c:v>
                </c:pt>
                <c:pt idx="17523">
                  <c:v>0.26841799999999999</c:v>
                </c:pt>
                <c:pt idx="17524">
                  <c:v>0.26489699999999999</c:v>
                </c:pt>
                <c:pt idx="17525">
                  <c:v>0.26105279999999997</c:v>
                </c:pt>
                <c:pt idx="17526">
                  <c:v>0.25740239999999998</c:v>
                </c:pt>
                <c:pt idx="17527">
                  <c:v>0.25419199999999997</c:v>
                </c:pt>
                <c:pt idx="17528">
                  <c:v>0.2502412</c:v>
                </c:pt>
                <c:pt idx="17529">
                  <c:v>0.2471392</c:v>
                </c:pt>
                <c:pt idx="17530">
                  <c:v>0.24408089999999999</c:v>
                </c:pt>
                <c:pt idx="17531">
                  <c:v>0.24125559999999999</c:v>
                </c:pt>
                <c:pt idx="17532">
                  <c:v>0.23732110000000001</c:v>
                </c:pt>
                <c:pt idx="17533">
                  <c:v>0.2334107</c:v>
                </c:pt>
                <c:pt idx="17534">
                  <c:v>0.229988</c:v>
                </c:pt>
                <c:pt idx="17535">
                  <c:v>0.2275577</c:v>
                </c:pt>
                <c:pt idx="17536">
                  <c:v>0.22489239999999999</c:v>
                </c:pt>
                <c:pt idx="17537">
                  <c:v>0.2214767</c:v>
                </c:pt>
                <c:pt idx="17538">
                  <c:v>0.2181032</c:v>
                </c:pt>
                <c:pt idx="17539">
                  <c:v>0.21458730000000001</c:v>
                </c:pt>
                <c:pt idx="17540">
                  <c:v>0.2113691</c:v>
                </c:pt>
                <c:pt idx="17541">
                  <c:v>0.20814569999999999</c:v>
                </c:pt>
                <c:pt idx="17542">
                  <c:v>0.20520040000000001</c:v>
                </c:pt>
                <c:pt idx="17543">
                  <c:v>0.20211760000000001</c:v>
                </c:pt>
                <c:pt idx="17544">
                  <c:v>0.19900090000000001</c:v>
                </c:pt>
                <c:pt idx="17545">
                  <c:v>0.19678290000000001</c:v>
                </c:pt>
                <c:pt idx="17546">
                  <c:v>0.19412370000000001</c:v>
                </c:pt>
                <c:pt idx="17547">
                  <c:v>0.19123380000000001</c:v>
                </c:pt>
                <c:pt idx="17548">
                  <c:v>0.18772349999999999</c:v>
                </c:pt>
                <c:pt idx="17549">
                  <c:v>0.1846489</c:v>
                </c:pt>
                <c:pt idx="17550">
                  <c:v>0.18150730000000001</c:v>
                </c:pt>
                <c:pt idx="17551">
                  <c:v>0.1781344</c:v>
                </c:pt>
                <c:pt idx="17552">
                  <c:v>0.17428289999999999</c:v>
                </c:pt>
                <c:pt idx="17553">
                  <c:v>0.17030339999999999</c:v>
                </c:pt>
                <c:pt idx="17554">
                  <c:v>0.165856</c:v>
                </c:pt>
                <c:pt idx="17555">
                  <c:v>0.16200339999999999</c:v>
                </c:pt>
                <c:pt idx="17556">
                  <c:v>0.1587672</c:v>
                </c:pt>
                <c:pt idx="17557">
                  <c:v>0.15617590000000001</c:v>
                </c:pt>
                <c:pt idx="17558">
                  <c:v>0.15421599999999999</c:v>
                </c:pt>
                <c:pt idx="17559">
                  <c:v>0.1509017</c:v>
                </c:pt>
                <c:pt idx="17560">
                  <c:v>0.14719370000000001</c:v>
                </c:pt>
                <c:pt idx="17561">
                  <c:v>0.14365020000000001</c:v>
                </c:pt>
                <c:pt idx="17562">
                  <c:v>0.14027020000000001</c:v>
                </c:pt>
                <c:pt idx="17563">
                  <c:v>0.13671759999999999</c:v>
                </c:pt>
                <c:pt idx="17564">
                  <c:v>0.13325409999999999</c:v>
                </c:pt>
                <c:pt idx="17565">
                  <c:v>0.129995</c:v>
                </c:pt>
                <c:pt idx="17566">
                  <c:v>0.12667020000000001</c:v>
                </c:pt>
                <c:pt idx="17567">
                  <c:v>0.1236691</c:v>
                </c:pt>
                <c:pt idx="17568">
                  <c:v>0.120612</c:v>
                </c:pt>
                <c:pt idx="17569">
                  <c:v>0.1178015</c:v>
                </c:pt>
                <c:pt idx="17570">
                  <c:v>0.1137571</c:v>
                </c:pt>
                <c:pt idx="17571">
                  <c:v>0.10972659999999999</c:v>
                </c:pt>
                <c:pt idx="17572">
                  <c:v>0.1053968</c:v>
                </c:pt>
                <c:pt idx="17573">
                  <c:v>0.10195890000000001</c:v>
                </c:pt>
                <c:pt idx="17574">
                  <c:v>9.8226599999999997E-2</c:v>
                </c:pt>
                <c:pt idx="17575">
                  <c:v>9.5770339999999995E-2</c:v>
                </c:pt>
                <c:pt idx="17576">
                  <c:v>9.2839400000000002E-2</c:v>
                </c:pt>
                <c:pt idx="17577">
                  <c:v>9.027143E-2</c:v>
                </c:pt>
                <c:pt idx="17578">
                  <c:v>8.8863159999999997E-2</c:v>
                </c:pt>
                <c:pt idx="17579">
                  <c:v>8.5258169999999994E-2</c:v>
                </c:pt>
                <c:pt idx="17580">
                  <c:v>8.1894610000000007E-2</c:v>
                </c:pt>
                <c:pt idx="17581">
                  <c:v>7.8385140000000006E-2</c:v>
                </c:pt>
                <c:pt idx="17582">
                  <c:v>7.4403730000000001E-2</c:v>
                </c:pt>
                <c:pt idx="17583">
                  <c:v>7.0190470000000005E-2</c:v>
                </c:pt>
                <c:pt idx="17584">
                  <c:v>6.7279210000000006E-2</c:v>
                </c:pt>
                <c:pt idx="17585">
                  <c:v>6.2627290000000002E-2</c:v>
                </c:pt>
                <c:pt idx="17586">
                  <c:v>5.817112E-2</c:v>
                </c:pt>
                <c:pt idx="17587">
                  <c:v>5.5348319999999999E-2</c:v>
                </c:pt>
                <c:pt idx="17588">
                  <c:v>5.2353860000000002E-2</c:v>
                </c:pt>
                <c:pt idx="17589">
                  <c:v>4.864458E-2</c:v>
                </c:pt>
                <c:pt idx="17590">
                  <c:v>4.5035970000000002E-2</c:v>
                </c:pt>
                <c:pt idx="17591">
                  <c:v>4.2107350000000002E-2</c:v>
                </c:pt>
                <c:pt idx="17592">
                  <c:v>3.7056239999999997E-2</c:v>
                </c:pt>
                <c:pt idx="17593">
                  <c:v>3.3887420000000001E-2</c:v>
                </c:pt>
                <c:pt idx="17594">
                  <c:v>3.0960890000000001E-2</c:v>
                </c:pt>
                <c:pt idx="17595">
                  <c:v>2.7559699999999999E-2</c:v>
                </c:pt>
                <c:pt idx="17596">
                  <c:v>2.324238E-2</c:v>
                </c:pt>
                <c:pt idx="17597">
                  <c:v>1.9954469999999998E-2</c:v>
                </c:pt>
                <c:pt idx="17598">
                  <c:v>1.6620289999999999E-2</c:v>
                </c:pt>
                <c:pt idx="17599">
                  <c:v>1.31694E-2</c:v>
                </c:pt>
                <c:pt idx="17600">
                  <c:v>9.0978780000000002E-3</c:v>
                </c:pt>
                <c:pt idx="17601">
                  <c:v>5.3309250000000002E-3</c:v>
                </c:pt>
                <c:pt idx="17602">
                  <c:v>2.4440239999999999E-3</c:v>
                </c:pt>
                <c:pt idx="17603">
                  <c:v>-1.7740690000000001E-3</c:v>
                </c:pt>
                <c:pt idx="17604">
                  <c:v>-4.6300220000000001E-3</c:v>
                </c:pt>
                <c:pt idx="17605">
                  <c:v>-8.7788650000000003E-3</c:v>
                </c:pt>
                <c:pt idx="17606">
                  <c:v>-1.2751810000000001E-2</c:v>
                </c:pt>
                <c:pt idx="17607">
                  <c:v>-1.6865450000000001E-2</c:v>
                </c:pt>
                <c:pt idx="17608">
                  <c:v>-2.179619E-2</c:v>
                </c:pt>
                <c:pt idx="17609">
                  <c:v>-2.595364E-2</c:v>
                </c:pt>
                <c:pt idx="17610">
                  <c:v>-2.9069439999999998E-2</c:v>
                </c:pt>
                <c:pt idx="17611">
                  <c:v>-3.2578179999999998E-2</c:v>
                </c:pt>
                <c:pt idx="17612">
                  <c:v>-3.576505E-2</c:v>
                </c:pt>
                <c:pt idx="17613">
                  <c:v>-3.9274709999999997E-2</c:v>
                </c:pt>
                <c:pt idx="17614">
                  <c:v>-4.2610380000000003E-2</c:v>
                </c:pt>
                <c:pt idx="17615">
                  <c:v>-4.5984869999999997E-2</c:v>
                </c:pt>
                <c:pt idx="17616">
                  <c:v>-4.9839750000000002E-2</c:v>
                </c:pt>
                <c:pt idx="17617">
                  <c:v>-5.3781210000000003E-2</c:v>
                </c:pt>
                <c:pt idx="17618">
                  <c:v>-5.7661919999999998E-2</c:v>
                </c:pt>
                <c:pt idx="17619">
                  <c:v>-6.2849940000000007E-2</c:v>
                </c:pt>
                <c:pt idx="17620">
                  <c:v>-6.6268229999999997E-2</c:v>
                </c:pt>
                <c:pt idx="17621">
                  <c:v>-7.031076E-2</c:v>
                </c:pt>
                <c:pt idx="17622">
                  <c:v>-7.2391990000000003E-2</c:v>
                </c:pt>
                <c:pt idx="17623">
                  <c:v>-7.6352359999999994E-2</c:v>
                </c:pt>
                <c:pt idx="17624">
                  <c:v>-7.9481389999999999E-2</c:v>
                </c:pt>
                <c:pt idx="17625">
                  <c:v>-8.4180179999999993E-2</c:v>
                </c:pt>
                <c:pt idx="17626">
                  <c:v>-8.7985229999999998E-2</c:v>
                </c:pt>
                <c:pt idx="17627">
                  <c:v>-9.211279E-2</c:v>
                </c:pt>
                <c:pt idx="17628">
                  <c:v>-9.7418210000000005E-2</c:v>
                </c:pt>
                <c:pt idx="17629">
                  <c:v>-0.1015867</c:v>
                </c:pt>
                <c:pt idx="17630">
                  <c:v>-0.1054631</c:v>
                </c:pt>
                <c:pt idx="17631">
                  <c:v>-0.10822270000000001</c:v>
                </c:pt>
                <c:pt idx="17632">
                  <c:v>-0.111442</c:v>
                </c:pt>
                <c:pt idx="17633">
                  <c:v>-0.1150583</c:v>
                </c:pt>
                <c:pt idx="17634">
                  <c:v>-0.119383</c:v>
                </c:pt>
                <c:pt idx="17635">
                  <c:v>-0.1224597</c:v>
                </c:pt>
                <c:pt idx="17636">
                  <c:v>-0.12528010000000001</c:v>
                </c:pt>
                <c:pt idx="17637">
                  <c:v>-0.13044030000000001</c:v>
                </c:pt>
                <c:pt idx="17638">
                  <c:v>-0.13427230000000001</c:v>
                </c:pt>
                <c:pt idx="17639">
                  <c:v>-0.13811560000000001</c:v>
                </c:pt>
                <c:pt idx="17640">
                  <c:v>-0.14220859999999999</c:v>
                </c:pt>
                <c:pt idx="17641">
                  <c:v>-0.14615900000000001</c:v>
                </c:pt>
                <c:pt idx="17642">
                  <c:v>-0.14867079999999999</c:v>
                </c:pt>
                <c:pt idx="17643">
                  <c:v>-0.15204619999999999</c:v>
                </c:pt>
                <c:pt idx="17644">
                  <c:v>-0.15644530000000001</c:v>
                </c:pt>
                <c:pt idx="17645">
                  <c:v>-0.1610511</c:v>
                </c:pt>
                <c:pt idx="17646">
                  <c:v>-0.1648654</c:v>
                </c:pt>
                <c:pt idx="17647">
                  <c:v>-0.16900879999999999</c:v>
                </c:pt>
                <c:pt idx="17648">
                  <c:v>-0.17303089999999999</c:v>
                </c:pt>
                <c:pt idx="17649">
                  <c:v>-0.1769763</c:v>
                </c:pt>
                <c:pt idx="17650">
                  <c:v>-0.1808198</c:v>
                </c:pt>
                <c:pt idx="17651">
                  <c:v>-0.184806</c:v>
                </c:pt>
                <c:pt idx="17652">
                  <c:v>-0.1887731</c:v>
                </c:pt>
                <c:pt idx="17653">
                  <c:v>-0.1914148</c:v>
                </c:pt>
                <c:pt idx="17654">
                  <c:v>-0.1949594</c:v>
                </c:pt>
                <c:pt idx="17655">
                  <c:v>-0.19745679999999999</c:v>
                </c:pt>
                <c:pt idx="17656">
                  <c:v>-0.2016183</c:v>
                </c:pt>
                <c:pt idx="17657">
                  <c:v>-0.20528440000000001</c:v>
                </c:pt>
                <c:pt idx="17658">
                  <c:v>-0.20951900000000001</c:v>
                </c:pt>
                <c:pt idx="17659">
                  <c:v>-0.2126335</c:v>
                </c:pt>
                <c:pt idx="17660">
                  <c:v>-0.21586169999999999</c:v>
                </c:pt>
                <c:pt idx="17661">
                  <c:v>-0.21992120000000001</c:v>
                </c:pt>
                <c:pt idx="17662">
                  <c:v>-0.22373570000000001</c:v>
                </c:pt>
                <c:pt idx="17663">
                  <c:v>-0.2278318</c:v>
                </c:pt>
                <c:pt idx="17664">
                  <c:v>-0.231737</c:v>
                </c:pt>
                <c:pt idx="17665">
                  <c:v>-0.23623930000000001</c:v>
                </c:pt>
                <c:pt idx="17666">
                  <c:v>-0.2398024</c:v>
                </c:pt>
                <c:pt idx="17667">
                  <c:v>-0.24262110000000001</c:v>
                </c:pt>
                <c:pt idx="17668">
                  <c:v>-0.24540120000000001</c:v>
                </c:pt>
                <c:pt idx="17669">
                  <c:v>-0.24884899999999999</c:v>
                </c:pt>
                <c:pt idx="17670">
                  <c:v>-0.25125120000000001</c:v>
                </c:pt>
                <c:pt idx="17671">
                  <c:v>-0.25442389999999998</c:v>
                </c:pt>
                <c:pt idx="17672">
                  <c:v>-0.25870710000000002</c:v>
                </c:pt>
                <c:pt idx="17673">
                  <c:v>-0.26179409999999997</c:v>
                </c:pt>
                <c:pt idx="17674">
                  <c:v>-0.26494600000000001</c:v>
                </c:pt>
                <c:pt idx="17675">
                  <c:v>-0.268289</c:v>
                </c:pt>
                <c:pt idx="17676">
                  <c:v>-0.27222750000000001</c:v>
                </c:pt>
                <c:pt idx="17677">
                  <c:v>-0.27565709999999999</c:v>
                </c:pt>
                <c:pt idx="17678">
                  <c:v>-0.2793987</c:v>
                </c:pt>
                <c:pt idx="17679">
                  <c:v>-0.28151670000000001</c:v>
                </c:pt>
                <c:pt idx="17680">
                  <c:v>-0.28426479999999998</c:v>
                </c:pt>
                <c:pt idx="17681">
                  <c:v>-0.28808899999999998</c:v>
                </c:pt>
                <c:pt idx="17682">
                  <c:v>-0.29099720000000001</c:v>
                </c:pt>
                <c:pt idx="17683">
                  <c:v>-0.29443409999999998</c:v>
                </c:pt>
                <c:pt idx="17684">
                  <c:v>-0.29733320000000002</c:v>
                </c:pt>
                <c:pt idx="17685">
                  <c:v>-0.29985709999999999</c:v>
                </c:pt>
                <c:pt idx="17686">
                  <c:v>-0.30286039999999997</c:v>
                </c:pt>
                <c:pt idx="17687">
                  <c:v>-0.3053495</c:v>
                </c:pt>
                <c:pt idx="17688">
                  <c:v>-0.30888510000000002</c:v>
                </c:pt>
                <c:pt idx="17689">
                  <c:v>-0.31215189999999998</c:v>
                </c:pt>
                <c:pt idx="17690">
                  <c:v>-0.31555109999999997</c:v>
                </c:pt>
                <c:pt idx="17691">
                  <c:v>-0.31922469999999997</c:v>
                </c:pt>
                <c:pt idx="17692">
                  <c:v>-0.3219514</c:v>
                </c:pt>
                <c:pt idx="17693">
                  <c:v>-0.32572420000000002</c:v>
                </c:pt>
                <c:pt idx="17694">
                  <c:v>-0.32808749999999998</c:v>
                </c:pt>
                <c:pt idx="17695">
                  <c:v>-0.3313412</c:v>
                </c:pt>
                <c:pt idx="17696">
                  <c:v>-0.33490209999999998</c:v>
                </c:pt>
                <c:pt idx="17697">
                  <c:v>-0.33879949999999998</c:v>
                </c:pt>
                <c:pt idx="17698">
                  <c:v>-0.34235579999999999</c:v>
                </c:pt>
                <c:pt idx="17699">
                  <c:v>-0.34629199999999999</c:v>
                </c:pt>
                <c:pt idx="17700">
                  <c:v>-0.34920329999999999</c:v>
                </c:pt>
                <c:pt idx="17701">
                  <c:v>-0.35273919999999997</c:v>
                </c:pt>
                <c:pt idx="17702">
                  <c:v>-0.35528179999999998</c:v>
                </c:pt>
                <c:pt idx="17703">
                  <c:v>-0.35901460000000002</c:v>
                </c:pt>
                <c:pt idx="17704">
                  <c:v>-0.36305979999999999</c:v>
                </c:pt>
                <c:pt idx="17705">
                  <c:v>-0.36674810000000002</c:v>
                </c:pt>
                <c:pt idx="17706">
                  <c:v>-0.36966369999999998</c:v>
                </c:pt>
                <c:pt idx="17707">
                  <c:v>-0.37268829999999997</c:v>
                </c:pt>
                <c:pt idx="17708">
                  <c:v>-0.37500480000000003</c:v>
                </c:pt>
                <c:pt idx="17709">
                  <c:v>-0.37733650000000002</c:v>
                </c:pt>
                <c:pt idx="17710">
                  <c:v>-0.380635</c:v>
                </c:pt>
                <c:pt idx="17711">
                  <c:v>-0.38375860000000001</c:v>
                </c:pt>
                <c:pt idx="17712">
                  <c:v>-0.38607659999999999</c:v>
                </c:pt>
                <c:pt idx="17713">
                  <c:v>-0.38863330000000001</c:v>
                </c:pt>
                <c:pt idx="17714">
                  <c:v>-0.39150210000000002</c:v>
                </c:pt>
                <c:pt idx="17715">
                  <c:v>-0.39413920000000002</c:v>
                </c:pt>
                <c:pt idx="17716">
                  <c:v>-0.39682440000000002</c:v>
                </c:pt>
                <c:pt idx="17717">
                  <c:v>-0.40019070000000001</c:v>
                </c:pt>
                <c:pt idx="17718">
                  <c:v>-0.4041402</c:v>
                </c:pt>
                <c:pt idx="17719">
                  <c:v>-0.40771410000000002</c:v>
                </c:pt>
                <c:pt idx="17720">
                  <c:v>-0.41203620000000002</c:v>
                </c:pt>
                <c:pt idx="17721">
                  <c:v>-0.4160046</c:v>
                </c:pt>
                <c:pt idx="17722">
                  <c:v>-0.41952129999999999</c:v>
                </c:pt>
                <c:pt idx="17723">
                  <c:v>-0.42356129999999997</c:v>
                </c:pt>
                <c:pt idx="17724">
                  <c:v>-0.42788110000000001</c:v>
                </c:pt>
                <c:pt idx="17725">
                  <c:v>-0.43053940000000002</c:v>
                </c:pt>
                <c:pt idx="17726">
                  <c:v>-0.43316359999999998</c:v>
                </c:pt>
                <c:pt idx="17727">
                  <c:v>-0.43636960000000002</c:v>
                </c:pt>
                <c:pt idx="17728">
                  <c:v>-0.43938579999999999</c:v>
                </c:pt>
                <c:pt idx="17729">
                  <c:v>-0.44376290000000002</c:v>
                </c:pt>
                <c:pt idx="17730">
                  <c:v>-0.44838519999999998</c:v>
                </c:pt>
                <c:pt idx="17731">
                  <c:v>-0.45177810000000002</c:v>
                </c:pt>
                <c:pt idx="17732">
                  <c:v>-0.45536579999999999</c:v>
                </c:pt>
                <c:pt idx="17733">
                  <c:v>-0.45929219999999998</c:v>
                </c:pt>
                <c:pt idx="17734">
                  <c:v>-0.46322410000000003</c:v>
                </c:pt>
                <c:pt idx="17735">
                  <c:v>-0.46770719999999999</c:v>
                </c:pt>
                <c:pt idx="17736">
                  <c:v>-0.4722037</c:v>
                </c:pt>
                <c:pt idx="17737">
                  <c:v>-0.47577629999999999</c:v>
                </c:pt>
                <c:pt idx="17738">
                  <c:v>-0.47884460000000001</c:v>
                </c:pt>
                <c:pt idx="17739">
                  <c:v>-0.48235790000000001</c:v>
                </c:pt>
                <c:pt idx="17740">
                  <c:v>-0.48520570000000002</c:v>
                </c:pt>
                <c:pt idx="17741">
                  <c:v>-0.4880835</c:v>
                </c:pt>
                <c:pt idx="17742">
                  <c:v>-0.49250460000000001</c:v>
                </c:pt>
                <c:pt idx="17743">
                  <c:v>-0.49662099999999998</c:v>
                </c:pt>
                <c:pt idx="17744">
                  <c:v>-0.50060000000000004</c:v>
                </c:pt>
                <c:pt idx="17745">
                  <c:v>-0.50442180000000003</c:v>
                </c:pt>
                <c:pt idx="17746">
                  <c:v>-0.50812170000000001</c:v>
                </c:pt>
                <c:pt idx="17747">
                  <c:v>-0.51088429999999996</c:v>
                </c:pt>
                <c:pt idx="17748">
                  <c:v>-0.51410469999999997</c:v>
                </c:pt>
                <c:pt idx="17749">
                  <c:v>-0.51746179999999997</c:v>
                </c:pt>
                <c:pt idx="17750">
                  <c:v>-0.52075090000000002</c:v>
                </c:pt>
                <c:pt idx="17751">
                  <c:v>-0.52434570000000003</c:v>
                </c:pt>
                <c:pt idx="17752">
                  <c:v>-0.52861800000000003</c:v>
                </c:pt>
                <c:pt idx="17753">
                  <c:v>-0.53204879999999999</c:v>
                </c:pt>
                <c:pt idx="17754">
                  <c:v>-0.53460379999999996</c:v>
                </c:pt>
                <c:pt idx="17755">
                  <c:v>-0.53768579999999999</c:v>
                </c:pt>
                <c:pt idx="17756">
                  <c:v>-0.54057250000000001</c:v>
                </c:pt>
                <c:pt idx="17757">
                  <c:v>-0.54349400000000003</c:v>
                </c:pt>
                <c:pt idx="17758">
                  <c:v>-0.54749179999999997</c:v>
                </c:pt>
                <c:pt idx="17759">
                  <c:v>-0.55216350000000003</c:v>
                </c:pt>
                <c:pt idx="17760">
                  <c:v>-0.55554840000000005</c:v>
                </c:pt>
                <c:pt idx="17761">
                  <c:v>-0.55810899999999997</c:v>
                </c:pt>
                <c:pt idx="17762">
                  <c:v>-0.56216160000000004</c:v>
                </c:pt>
                <c:pt idx="17763">
                  <c:v>-0.56614220000000004</c:v>
                </c:pt>
                <c:pt idx="17764">
                  <c:v>-0.56940500000000005</c:v>
                </c:pt>
                <c:pt idx="17765">
                  <c:v>-0.57246450000000004</c:v>
                </c:pt>
                <c:pt idx="17766">
                  <c:v>-0.57504420000000001</c:v>
                </c:pt>
                <c:pt idx="17767">
                  <c:v>-0.57821560000000005</c:v>
                </c:pt>
                <c:pt idx="17768">
                  <c:v>-0.58070049999999995</c:v>
                </c:pt>
                <c:pt idx="17769">
                  <c:v>-0.58314080000000001</c:v>
                </c:pt>
                <c:pt idx="17770">
                  <c:v>-0.58579119999999996</c:v>
                </c:pt>
                <c:pt idx="17771">
                  <c:v>-0.58772749999999996</c:v>
                </c:pt>
                <c:pt idx="17772">
                  <c:v>-0.5896593</c:v>
                </c:pt>
                <c:pt idx="17773">
                  <c:v>-0.5916477</c:v>
                </c:pt>
                <c:pt idx="17774">
                  <c:v>-0.59338579999999996</c:v>
                </c:pt>
                <c:pt idx="17775">
                  <c:v>-0.59608139999999998</c:v>
                </c:pt>
                <c:pt idx="17776">
                  <c:v>-0.59895719999999997</c:v>
                </c:pt>
                <c:pt idx="17777">
                  <c:v>-0.60137149999999995</c:v>
                </c:pt>
                <c:pt idx="17778">
                  <c:v>-0.6038422</c:v>
                </c:pt>
                <c:pt idx="17779">
                  <c:v>-0.60607889999999998</c:v>
                </c:pt>
                <c:pt idx="17780">
                  <c:v>-0.60749439999999999</c:v>
                </c:pt>
                <c:pt idx="17781">
                  <c:v>-0.60972570000000004</c:v>
                </c:pt>
                <c:pt idx="17782">
                  <c:v>-0.61293909999999996</c:v>
                </c:pt>
                <c:pt idx="17783">
                  <c:v>-0.61543689999999995</c:v>
                </c:pt>
                <c:pt idx="17784">
                  <c:v>-0.61761770000000005</c:v>
                </c:pt>
                <c:pt idx="17785">
                  <c:v>-0.61990000000000001</c:v>
                </c:pt>
                <c:pt idx="17786">
                  <c:v>-0.62174390000000002</c:v>
                </c:pt>
                <c:pt idx="17787">
                  <c:v>-0.62389479999999997</c:v>
                </c:pt>
                <c:pt idx="17788">
                  <c:v>-0.62664609999999998</c:v>
                </c:pt>
                <c:pt idx="17789">
                  <c:v>-0.62880709999999995</c:v>
                </c:pt>
                <c:pt idx="17790">
                  <c:v>-0.63118980000000002</c:v>
                </c:pt>
                <c:pt idx="17791">
                  <c:v>-0.63385749999999996</c:v>
                </c:pt>
                <c:pt idx="17792">
                  <c:v>-0.63591330000000001</c:v>
                </c:pt>
                <c:pt idx="17793">
                  <c:v>-0.63769169999999997</c:v>
                </c:pt>
                <c:pt idx="17794">
                  <c:v>-0.63983299999999999</c:v>
                </c:pt>
                <c:pt idx="17795">
                  <c:v>-0.64245920000000001</c:v>
                </c:pt>
                <c:pt idx="17796">
                  <c:v>-0.64497269999999995</c:v>
                </c:pt>
                <c:pt idx="17797">
                  <c:v>-0.64824780000000004</c:v>
                </c:pt>
                <c:pt idx="17798">
                  <c:v>-0.65096089999999995</c:v>
                </c:pt>
                <c:pt idx="17799">
                  <c:v>-0.65266709999999994</c:v>
                </c:pt>
                <c:pt idx="17800">
                  <c:v>-0.65490660000000001</c:v>
                </c:pt>
                <c:pt idx="17801">
                  <c:v>-0.65744009999999997</c:v>
                </c:pt>
                <c:pt idx="17802">
                  <c:v>-0.66024210000000005</c:v>
                </c:pt>
                <c:pt idx="17803">
                  <c:v>-0.66260450000000004</c:v>
                </c:pt>
                <c:pt idx="17804">
                  <c:v>-0.66467770000000004</c:v>
                </c:pt>
                <c:pt idx="17805">
                  <c:v>-0.66758130000000004</c:v>
                </c:pt>
                <c:pt idx="17806">
                  <c:v>-0.67044939999999997</c:v>
                </c:pt>
                <c:pt idx="17807">
                  <c:v>-0.67278990000000005</c:v>
                </c:pt>
                <c:pt idx="17808">
                  <c:v>-0.67481009999999997</c:v>
                </c:pt>
                <c:pt idx="17809">
                  <c:v>-0.67623900000000003</c:v>
                </c:pt>
                <c:pt idx="17810">
                  <c:v>-0.67833659999999996</c:v>
                </c:pt>
                <c:pt idx="17811">
                  <c:v>-0.6813612</c:v>
                </c:pt>
                <c:pt idx="17812">
                  <c:v>-0.68398349999999997</c:v>
                </c:pt>
                <c:pt idx="17813">
                  <c:v>-0.68664879999999995</c:v>
                </c:pt>
                <c:pt idx="17814">
                  <c:v>-0.68979780000000002</c:v>
                </c:pt>
                <c:pt idx="17815">
                  <c:v>-0.69332970000000005</c:v>
                </c:pt>
                <c:pt idx="17816">
                  <c:v>-0.69658980000000004</c:v>
                </c:pt>
                <c:pt idx="17817">
                  <c:v>-0.69925769999999998</c:v>
                </c:pt>
                <c:pt idx="17818">
                  <c:v>-0.70236100000000001</c:v>
                </c:pt>
                <c:pt idx="17819">
                  <c:v>-0.70552800000000004</c:v>
                </c:pt>
                <c:pt idx="17820">
                  <c:v>-0.70770820000000001</c:v>
                </c:pt>
                <c:pt idx="17821">
                  <c:v>-0.71118099999999995</c:v>
                </c:pt>
                <c:pt idx="17822">
                  <c:v>-0.71518219999999999</c:v>
                </c:pt>
                <c:pt idx="17823">
                  <c:v>-0.71884559999999997</c:v>
                </c:pt>
                <c:pt idx="17824">
                  <c:v>-0.72181930000000005</c:v>
                </c:pt>
                <c:pt idx="17825">
                  <c:v>-0.72450619999999999</c:v>
                </c:pt>
                <c:pt idx="17826">
                  <c:v>-0.72757720000000004</c:v>
                </c:pt>
                <c:pt idx="17827">
                  <c:v>-0.73077040000000004</c:v>
                </c:pt>
                <c:pt idx="17828">
                  <c:v>-0.73362729999999998</c:v>
                </c:pt>
                <c:pt idx="17829">
                  <c:v>-0.73578840000000001</c:v>
                </c:pt>
                <c:pt idx="17830">
                  <c:v>-0.73891450000000003</c:v>
                </c:pt>
                <c:pt idx="17831">
                  <c:v>-0.74204590000000004</c:v>
                </c:pt>
                <c:pt idx="17832">
                  <c:v>-0.7445233</c:v>
                </c:pt>
                <c:pt idx="17833">
                  <c:v>-0.74691750000000001</c:v>
                </c:pt>
                <c:pt idx="17834">
                  <c:v>-0.74876399999999999</c:v>
                </c:pt>
                <c:pt idx="17835">
                  <c:v>-0.75042319999999996</c:v>
                </c:pt>
                <c:pt idx="17836">
                  <c:v>-0.75297860000000005</c:v>
                </c:pt>
                <c:pt idx="17837">
                  <c:v>-0.75671630000000001</c:v>
                </c:pt>
                <c:pt idx="17838">
                  <c:v>-0.75977879999999998</c:v>
                </c:pt>
                <c:pt idx="17839">
                  <c:v>-0.76292499999999996</c:v>
                </c:pt>
                <c:pt idx="17840">
                  <c:v>-0.7660401</c:v>
                </c:pt>
                <c:pt idx="17841">
                  <c:v>-0.76901759999999997</c:v>
                </c:pt>
                <c:pt idx="17842">
                  <c:v>-0.77199720000000005</c:v>
                </c:pt>
                <c:pt idx="17843">
                  <c:v>-0.77507959999999998</c:v>
                </c:pt>
                <c:pt idx="17844">
                  <c:v>-0.77847639999999996</c:v>
                </c:pt>
                <c:pt idx="17845">
                  <c:v>-0.78051749999999998</c:v>
                </c:pt>
                <c:pt idx="17846">
                  <c:v>-0.78289850000000005</c:v>
                </c:pt>
                <c:pt idx="17847">
                  <c:v>-0.78536110000000003</c:v>
                </c:pt>
                <c:pt idx="17848">
                  <c:v>-0.78805689999999995</c:v>
                </c:pt>
                <c:pt idx="17849">
                  <c:v>-0.79140480000000002</c:v>
                </c:pt>
                <c:pt idx="17850">
                  <c:v>-0.79402240000000002</c:v>
                </c:pt>
                <c:pt idx="17851">
                  <c:v>-0.79630089999999998</c:v>
                </c:pt>
                <c:pt idx="17852">
                  <c:v>-0.79815130000000001</c:v>
                </c:pt>
                <c:pt idx="17853">
                  <c:v>-0.80033089999999996</c:v>
                </c:pt>
                <c:pt idx="17854">
                  <c:v>-0.80371269999999995</c:v>
                </c:pt>
                <c:pt idx="17855">
                  <c:v>-0.80625100000000005</c:v>
                </c:pt>
                <c:pt idx="17856">
                  <c:v>-0.80846260000000003</c:v>
                </c:pt>
                <c:pt idx="17857">
                  <c:v>-0.81139490000000003</c:v>
                </c:pt>
                <c:pt idx="17858">
                  <c:v>-0.81387050000000005</c:v>
                </c:pt>
                <c:pt idx="17859">
                  <c:v>-0.81628750000000005</c:v>
                </c:pt>
                <c:pt idx="17860">
                  <c:v>-0.81861819999999996</c:v>
                </c:pt>
                <c:pt idx="17861">
                  <c:v>-0.82123930000000001</c:v>
                </c:pt>
                <c:pt idx="17862">
                  <c:v>-0.82425230000000005</c:v>
                </c:pt>
                <c:pt idx="17863">
                  <c:v>-0.82617059999999998</c:v>
                </c:pt>
                <c:pt idx="17864">
                  <c:v>-0.82852979999999998</c:v>
                </c:pt>
                <c:pt idx="17865">
                  <c:v>-0.83105899999999999</c:v>
                </c:pt>
                <c:pt idx="17866">
                  <c:v>-0.83415760000000005</c:v>
                </c:pt>
                <c:pt idx="17867">
                  <c:v>-0.83832419999999996</c:v>
                </c:pt>
                <c:pt idx="17868">
                  <c:v>-0.84130950000000004</c:v>
                </c:pt>
                <c:pt idx="17869">
                  <c:v>-0.84312849999999995</c:v>
                </c:pt>
                <c:pt idx="17870">
                  <c:v>-0.84576399999999996</c:v>
                </c:pt>
                <c:pt idx="17871">
                  <c:v>-0.84870449999999997</c:v>
                </c:pt>
                <c:pt idx="17872">
                  <c:v>-0.85113629999999996</c:v>
                </c:pt>
                <c:pt idx="17873">
                  <c:v>-0.85353069999999998</c:v>
                </c:pt>
                <c:pt idx="17874">
                  <c:v>-0.85631539999999995</c:v>
                </c:pt>
                <c:pt idx="17875">
                  <c:v>-0.85904190000000002</c:v>
                </c:pt>
                <c:pt idx="17876">
                  <c:v>-0.86203019999999997</c:v>
                </c:pt>
                <c:pt idx="17877">
                  <c:v>-0.86529140000000004</c:v>
                </c:pt>
                <c:pt idx="17878">
                  <c:v>-0.86789930000000004</c:v>
                </c:pt>
                <c:pt idx="17879">
                  <c:v>-0.87120339999999996</c:v>
                </c:pt>
                <c:pt idx="17880">
                  <c:v>-0.87442710000000001</c:v>
                </c:pt>
                <c:pt idx="17881">
                  <c:v>-0.87677959999999999</c:v>
                </c:pt>
                <c:pt idx="17882">
                  <c:v>-0.87974070000000004</c:v>
                </c:pt>
                <c:pt idx="17883">
                  <c:v>-0.88252960000000003</c:v>
                </c:pt>
                <c:pt idx="17884">
                  <c:v>-0.88587400000000005</c:v>
                </c:pt>
                <c:pt idx="17885">
                  <c:v>-0.88916779999999995</c:v>
                </c:pt>
                <c:pt idx="17886">
                  <c:v>-0.89215730000000004</c:v>
                </c:pt>
                <c:pt idx="17887">
                  <c:v>-0.89491430000000005</c:v>
                </c:pt>
                <c:pt idx="17888">
                  <c:v>-0.89788590000000001</c:v>
                </c:pt>
                <c:pt idx="17889">
                  <c:v>-0.90103160000000004</c:v>
                </c:pt>
                <c:pt idx="17890">
                  <c:v>-0.90400259999999999</c:v>
                </c:pt>
                <c:pt idx="17891">
                  <c:v>-0.90666590000000002</c:v>
                </c:pt>
                <c:pt idx="17892">
                  <c:v>-0.90921099999999999</c:v>
                </c:pt>
                <c:pt idx="17893">
                  <c:v>-0.91171469999999999</c:v>
                </c:pt>
                <c:pt idx="17894">
                  <c:v>-0.9142401</c:v>
                </c:pt>
                <c:pt idx="17895">
                  <c:v>-0.91731260000000003</c:v>
                </c:pt>
                <c:pt idx="17896">
                  <c:v>-0.92046550000000005</c:v>
                </c:pt>
                <c:pt idx="17897">
                  <c:v>-0.92253379999999996</c:v>
                </c:pt>
                <c:pt idx="17898">
                  <c:v>-0.9249347</c:v>
                </c:pt>
                <c:pt idx="17899">
                  <c:v>-0.92675169999999996</c:v>
                </c:pt>
                <c:pt idx="17900">
                  <c:v>-0.92864809999999998</c:v>
                </c:pt>
                <c:pt idx="17901">
                  <c:v>-0.93168470000000003</c:v>
                </c:pt>
                <c:pt idx="17902">
                  <c:v>-0.93368430000000002</c:v>
                </c:pt>
                <c:pt idx="17903">
                  <c:v>-0.93625729999999996</c:v>
                </c:pt>
                <c:pt idx="17904">
                  <c:v>-0.93939189999999995</c:v>
                </c:pt>
                <c:pt idx="17905">
                  <c:v>-0.94244300000000003</c:v>
                </c:pt>
                <c:pt idx="17906">
                  <c:v>-0.94544700000000004</c:v>
                </c:pt>
                <c:pt idx="17907">
                  <c:v>-0.94754260000000001</c:v>
                </c:pt>
                <c:pt idx="17908">
                  <c:v>-0.95049130000000004</c:v>
                </c:pt>
                <c:pt idx="17909">
                  <c:v>-0.95341830000000005</c:v>
                </c:pt>
                <c:pt idx="17910">
                  <c:v>-0.95668229999999999</c:v>
                </c:pt>
                <c:pt idx="17911">
                  <c:v>-0.95928559999999996</c:v>
                </c:pt>
                <c:pt idx="17912">
                  <c:v>-0.96229089999999995</c:v>
                </c:pt>
                <c:pt idx="17913">
                  <c:v>-0.96476790000000001</c:v>
                </c:pt>
                <c:pt idx="17914">
                  <c:v>-0.96687449999999997</c:v>
                </c:pt>
                <c:pt idx="17915">
                  <c:v>-0.96854260000000003</c:v>
                </c:pt>
                <c:pt idx="17916">
                  <c:v>-0.97088370000000002</c:v>
                </c:pt>
                <c:pt idx="17917">
                  <c:v>-0.97069850000000002</c:v>
                </c:pt>
                <c:pt idx="17918">
                  <c:v>-0.97135470000000002</c:v>
                </c:pt>
                <c:pt idx="17919">
                  <c:v>-0.97437890000000005</c:v>
                </c:pt>
                <c:pt idx="17920">
                  <c:v>-0.97743089999999999</c:v>
                </c:pt>
                <c:pt idx="17921">
                  <c:v>-0.9796281</c:v>
                </c:pt>
                <c:pt idx="17922">
                  <c:v>-0.98238829999999999</c:v>
                </c:pt>
                <c:pt idx="17923">
                  <c:v>-0.98495690000000002</c:v>
                </c:pt>
                <c:pt idx="17924">
                  <c:v>-0.98655250000000005</c:v>
                </c:pt>
                <c:pt idx="17925">
                  <c:v>-0.98963310000000004</c:v>
                </c:pt>
                <c:pt idx="17926">
                  <c:v>-0.99223150000000004</c:v>
                </c:pt>
                <c:pt idx="17927">
                  <c:v>-0.99442600000000003</c:v>
                </c:pt>
                <c:pt idx="17928">
                  <c:v>-0.99655170000000004</c:v>
                </c:pt>
                <c:pt idx="17929">
                  <c:v>-0.9982569</c:v>
                </c:pt>
                <c:pt idx="17930">
                  <c:v>-0.99960629999999995</c:v>
                </c:pt>
                <c:pt idx="17931">
                  <c:v>-1.0026820000000001</c:v>
                </c:pt>
                <c:pt idx="17932">
                  <c:v>-1.004912</c:v>
                </c:pt>
                <c:pt idx="17933">
                  <c:v>-1.007725</c:v>
                </c:pt>
                <c:pt idx="17934">
                  <c:v>-1.010068</c:v>
                </c:pt>
                <c:pt idx="17935">
                  <c:v>-1.0121150000000001</c:v>
                </c:pt>
                <c:pt idx="17936">
                  <c:v>-1.013587</c:v>
                </c:pt>
                <c:pt idx="17937">
                  <c:v>-1.0146740000000001</c:v>
                </c:pt>
                <c:pt idx="17938">
                  <c:v>-1.0162789999999999</c:v>
                </c:pt>
                <c:pt idx="17939">
                  <c:v>-1.0173669999999999</c:v>
                </c:pt>
                <c:pt idx="17940">
                  <c:v>-1.0191330000000001</c:v>
                </c:pt>
                <c:pt idx="17941">
                  <c:v>-1.0214430000000001</c:v>
                </c:pt>
                <c:pt idx="17942">
                  <c:v>-1.023763</c:v>
                </c:pt>
                <c:pt idx="17943">
                  <c:v>-1.025674</c:v>
                </c:pt>
                <c:pt idx="17944">
                  <c:v>-1.026902</c:v>
                </c:pt>
                <c:pt idx="17945">
                  <c:v>-1.0290090000000001</c:v>
                </c:pt>
                <c:pt idx="17946">
                  <c:v>-1.0303690000000001</c:v>
                </c:pt>
                <c:pt idx="17947">
                  <c:v>-1.0330710000000001</c:v>
                </c:pt>
                <c:pt idx="17948">
                  <c:v>-1.0348649999999999</c:v>
                </c:pt>
                <c:pt idx="17949">
                  <c:v>-1.037868</c:v>
                </c:pt>
                <c:pt idx="17950">
                  <c:v>-1.040481</c:v>
                </c:pt>
                <c:pt idx="17951">
                  <c:v>-1.0417700000000001</c:v>
                </c:pt>
                <c:pt idx="17952">
                  <c:v>-1.044084</c:v>
                </c:pt>
                <c:pt idx="17953">
                  <c:v>-1.045777</c:v>
                </c:pt>
                <c:pt idx="17954">
                  <c:v>-1.047334</c:v>
                </c:pt>
                <c:pt idx="17955">
                  <c:v>-1.0493859999999999</c:v>
                </c:pt>
                <c:pt idx="17956">
                  <c:v>-1.05125</c:v>
                </c:pt>
                <c:pt idx="17957">
                  <c:v>-1.053461</c:v>
                </c:pt>
                <c:pt idx="17958">
                  <c:v>-1.055677</c:v>
                </c:pt>
                <c:pt idx="17959">
                  <c:v>-1.0576140000000001</c:v>
                </c:pt>
                <c:pt idx="17960">
                  <c:v>-1.0589949999999999</c:v>
                </c:pt>
                <c:pt idx="17961">
                  <c:v>-1.0606310000000001</c:v>
                </c:pt>
                <c:pt idx="17962">
                  <c:v>-1.0614760000000001</c:v>
                </c:pt>
                <c:pt idx="17963">
                  <c:v>-1.062934</c:v>
                </c:pt>
                <c:pt idx="17964">
                  <c:v>-1.0632079999999999</c:v>
                </c:pt>
                <c:pt idx="17965">
                  <c:v>-1.0656810000000001</c:v>
                </c:pt>
                <c:pt idx="17966">
                  <c:v>-1.0671459999999999</c:v>
                </c:pt>
                <c:pt idx="17967">
                  <c:v>-1.070513</c:v>
                </c:pt>
                <c:pt idx="17968">
                  <c:v>-1.073604</c:v>
                </c:pt>
                <c:pt idx="17969">
                  <c:v>-1.075275</c:v>
                </c:pt>
                <c:pt idx="17970">
                  <c:v>-1.0766610000000001</c:v>
                </c:pt>
                <c:pt idx="17971">
                  <c:v>-1.0786789999999999</c:v>
                </c:pt>
                <c:pt idx="17972">
                  <c:v>-1.0803119999999999</c:v>
                </c:pt>
                <c:pt idx="17973">
                  <c:v>-1.0814079999999999</c:v>
                </c:pt>
                <c:pt idx="17974">
                  <c:v>-1.083596</c:v>
                </c:pt>
                <c:pt idx="17975">
                  <c:v>-1.0852580000000001</c:v>
                </c:pt>
                <c:pt idx="17976">
                  <c:v>-1.0864240000000001</c:v>
                </c:pt>
                <c:pt idx="17977">
                  <c:v>-1.0876980000000001</c:v>
                </c:pt>
                <c:pt idx="17978">
                  <c:v>-1.0901400000000001</c:v>
                </c:pt>
                <c:pt idx="17979">
                  <c:v>-1.0920719999999999</c:v>
                </c:pt>
                <c:pt idx="17980">
                  <c:v>-1.0938810000000001</c:v>
                </c:pt>
                <c:pt idx="17981">
                  <c:v>-1.0951630000000001</c:v>
                </c:pt>
                <c:pt idx="17982">
                  <c:v>-1.0969040000000001</c:v>
                </c:pt>
                <c:pt idx="17983">
                  <c:v>-1.0977079999999999</c:v>
                </c:pt>
                <c:pt idx="17984">
                  <c:v>-1.0991930000000001</c:v>
                </c:pt>
                <c:pt idx="17985">
                  <c:v>-1.1014969999999999</c:v>
                </c:pt>
                <c:pt idx="17986">
                  <c:v>-1.1031519999999999</c:v>
                </c:pt>
                <c:pt idx="17987">
                  <c:v>-1.105318</c:v>
                </c:pt>
                <c:pt idx="17988">
                  <c:v>-1.1081179999999999</c:v>
                </c:pt>
                <c:pt idx="17989">
                  <c:v>-1.110546</c:v>
                </c:pt>
                <c:pt idx="17990">
                  <c:v>-1.1136760000000001</c:v>
                </c:pt>
                <c:pt idx="17991">
                  <c:v>-1.114706</c:v>
                </c:pt>
                <c:pt idx="17992">
                  <c:v>-1.115947</c:v>
                </c:pt>
                <c:pt idx="17993">
                  <c:v>-1.116457</c:v>
                </c:pt>
                <c:pt idx="17994">
                  <c:v>-1.118984</c:v>
                </c:pt>
                <c:pt idx="17995">
                  <c:v>-1.119607</c:v>
                </c:pt>
                <c:pt idx="17996">
                  <c:v>-1.121238</c:v>
                </c:pt>
                <c:pt idx="17997">
                  <c:v>-1.122236</c:v>
                </c:pt>
                <c:pt idx="17998">
                  <c:v>-1.1233660000000001</c:v>
                </c:pt>
                <c:pt idx="17999">
                  <c:v>-1.1237509999999999</c:v>
                </c:pt>
                <c:pt idx="18000">
                  <c:v>-1.125176</c:v>
                </c:pt>
                <c:pt idx="18001">
                  <c:v>-1.1280669999999999</c:v>
                </c:pt>
                <c:pt idx="18002">
                  <c:v>-1.130234</c:v>
                </c:pt>
                <c:pt idx="18003">
                  <c:v>-1.1327929999999999</c:v>
                </c:pt>
                <c:pt idx="18004">
                  <c:v>-1.1348609999999999</c:v>
                </c:pt>
                <c:pt idx="18005">
                  <c:v>-1.136452</c:v>
                </c:pt>
                <c:pt idx="18006">
                  <c:v>-1.1386959999999999</c:v>
                </c:pt>
                <c:pt idx="18007">
                  <c:v>-1.1404399999999999</c:v>
                </c:pt>
                <c:pt idx="18008">
                  <c:v>-1.142571</c:v>
                </c:pt>
                <c:pt idx="18009">
                  <c:v>-1.144401</c:v>
                </c:pt>
                <c:pt idx="18010">
                  <c:v>-1.147356</c:v>
                </c:pt>
                <c:pt idx="18011">
                  <c:v>-1.149106</c:v>
                </c:pt>
                <c:pt idx="18012">
                  <c:v>-1.151645</c:v>
                </c:pt>
                <c:pt idx="18013">
                  <c:v>-1.1550849999999999</c:v>
                </c:pt>
                <c:pt idx="18014">
                  <c:v>-1.1598170000000001</c:v>
                </c:pt>
                <c:pt idx="18015">
                  <c:v>-1.162166</c:v>
                </c:pt>
                <c:pt idx="18016">
                  <c:v>-1.165867</c:v>
                </c:pt>
                <c:pt idx="18017">
                  <c:v>-1.1672450000000001</c:v>
                </c:pt>
                <c:pt idx="18018">
                  <c:v>-1.168771</c:v>
                </c:pt>
                <c:pt idx="18019">
                  <c:v>-1.1715040000000001</c:v>
                </c:pt>
                <c:pt idx="18020">
                  <c:v>-1.1729419999999999</c:v>
                </c:pt>
                <c:pt idx="18021">
                  <c:v>-1.1759660000000001</c:v>
                </c:pt>
                <c:pt idx="18022">
                  <c:v>-1.177127</c:v>
                </c:pt>
                <c:pt idx="18023">
                  <c:v>-1.179384</c:v>
                </c:pt>
                <c:pt idx="18024">
                  <c:v>-1.1816690000000001</c:v>
                </c:pt>
                <c:pt idx="18025">
                  <c:v>-1.1840759999999999</c:v>
                </c:pt>
                <c:pt idx="18026">
                  <c:v>-1.1861809999999999</c:v>
                </c:pt>
                <c:pt idx="18027">
                  <c:v>-1.1885859999999999</c:v>
                </c:pt>
                <c:pt idx="18028">
                  <c:v>-1.1898340000000001</c:v>
                </c:pt>
                <c:pt idx="18029">
                  <c:v>-1.1916690000000001</c:v>
                </c:pt>
                <c:pt idx="18030">
                  <c:v>-1.1938599999999999</c:v>
                </c:pt>
                <c:pt idx="18031">
                  <c:v>-1.195681</c:v>
                </c:pt>
                <c:pt idx="18032">
                  <c:v>-1.197389</c:v>
                </c:pt>
                <c:pt idx="18033">
                  <c:v>-1.1993510000000001</c:v>
                </c:pt>
                <c:pt idx="18034">
                  <c:v>-1.201003</c:v>
                </c:pt>
                <c:pt idx="18035">
                  <c:v>-1.2020930000000001</c:v>
                </c:pt>
                <c:pt idx="18036">
                  <c:v>-1.2044760000000001</c:v>
                </c:pt>
                <c:pt idx="18037">
                  <c:v>-1.2059340000000001</c:v>
                </c:pt>
                <c:pt idx="18038">
                  <c:v>-1.2068430000000001</c:v>
                </c:pt>
                <c:pt idx="18039">
                  <c:v>-1.207824</c:v>
                </c:pt>
                <c:pt idx="18040">
                  <c:v>-1.2079949999999999</c:v>
                </c:pt>
                <c:pt idx="18041">
                  <c:v>-1.209303</c:v>
                </c:pt>
                <c:pt idx="18042">
                  <c:v>-1.2110879999999999</c:v>
                </c:pt>
                <c:pt idx="18043">
                  <c:v>-1.2128190000000001</c:v>
                </c:pt>
                <c:pt idx="18044">
                  <c:v>-1.2139770000000001</c:v>
                </c:pt>
                <c:pt idx="18045">
                  <c:v>-1.215954</c:v>
                </c:pt>
                <c:pt idx="18046">
                  <c:v>-1.2177770000000001</c:v>
                </c:pt>
                <c:pt idx="18047">
                  <c:v>-1.2192080000000001</c:v>
                </c:pt>
                <c:pt idx="18048">
                  <c:v>-1.2213290000000001</c:v>
                </c:pt>
                <c:pt idx="18049">
                  <c:v>-1.22312</c:v>
                </c:pt>
                <c:pt idx="18050">
                  <c:v>-1.224289</c:v>
                </c:pt>
                <c:pt idx="18051">
                  <c:v>-1.2258500000000001</c:v>
                </c:pt>
                <c:pt idx="18052">
                  <c:v>-1.226871</c:v>
                </c:pt>
                <c:pt idx="18053">
                  <c:v>-1.2272700000000001</c:v>
                </c:pt>
                <c:pt idx="18054">
                  <c:v>-1.2277169999999999</c:v>
                </c:pt>
                <c:pt idx="18055">
                  <c:v>-1.228192</c:v>
                </c:pt>
                <c:pt idx="18056">
                  <c:v>-1.2292879999999999</c:v>
                </c:pt>
                <c:pt idx="18057">
                  <c:v>-1.2301839999999999</c:v>
                </c:pt>
                <c:pt idx="18058">
                  <c:v>-1.230728</c:v>
                </c:pt>
                <c:pt idx="18059">
                  <c:v>-1.2309730000000001</c:v>
                </c:pt>
                <c:pt idx="18060">
                  <c:v>-1.2314240000000001</c:v>
                </c:pt>
                <c:pt idx="18061">
                  <c:v>-1.2324390000000001</c:v>
                </c:pt>
                <c:pt idx="18062">
                  <c:v>-1.2332529999999999</c:v>
                </c:pt>
                <c:pt idx="18063">
                  <c:v>-1.2334579999999999</c:v>
                </c:pt>
                <c:pt idx="18064">
                  <c:v>-1.234267</c:v>
                </c:pt>
                <c:pt idx="18065">
                  <c:v>-1.234537</c:v>
                </c:pt>
                <c:pt idx="18066">
                  <c:v>-1.2343040000000001</c:v>
                </c:pt>
                <c:pt idx="18067">
                  <c:v>-1.234607</c:v>
                </c:pt>
                <c:pt idx="18068">
                  <c:v>-1.2354769999999999</c:v>
                </c:pt>
                <c:pt idx="18069">
                  <c:v>-1.2355689999999999</c:v>
                </c:pt>
                <c:pt idx="18070">
                  <c:v>-1.2367889999999999</c:v>
                </c:pt>
                <c:pt idx="18071">
                  <c:v>-1.236944</c:v>
                </c:pt>
                <c:pt idx="18072">
                  <c:v>-1.2374529999999999</c:v>
                </c:pt>
                <c:pt idx="18073">
                  <c:v>-1.2381949999999999</c:v>
                </c:pt>
                <c:pt idx="18074">
                  <c:v>-1.2386889999999999</c:v>
                </c:pt>
                <c:pt idx="18075">
                  <c:v>-1.2393799999999999</c:v>
                </c:pt>
                <c:pt idx="18076">
                  <c:v>-1.2402439999999999</c:v>
                </c:pt>
                <c:pt idx="18077">
                  <c:v>-1.2411270000000001</c:v>
                </c:pt>
                <c:pt idx="18078">
                  <c:v>-1.2419979999999999</c:v>
                </c:pt>
                <c:pt idx="18079">
                  <c:v>-1.242672</c:v>
                </c:pt>
                <c:pt idx="18080">
                  <c:v>-1.243752</c:v>
                </c:pt>
                <c:pt idx="18081">
                  <c:v>-1.244397</c:v>
                </c:pt>
                <c:pt idx="18082">
                  <c:v>-1.2455229999999999</c:v>
                </c:pt>
                <c:pt idx="18083">
                  <c:v>-1.2467680000000001</c:v>
                </c:pt>
                <c:pt idx="18084">
                  <c:v>-1.247287</c:v>
                </c:pt>
                <c:pt idx="18085">
                  <c:v>-1.248772</c:v>
                </c:pt>
                <c:pt idx="18086">
                  <c:v>-1.24966</c:v>
                </c:pt>
                <c:pt idx="18087">
                  <c:v>-1.251922</c:v>
                </c:pt>
                <c:pt idx="18088">
                  <c:v>-1.253919</c:v>
                </c:pt>
                <c:pt idx="18089">
                  <c:v>-1.2559359999999999</c:v>
                </c:pt>
                <c:pt idx="18090">
                  <c:v>-1.2581770000000001</c:v>
                </c:pt>
                <c:pt idx="18091">
                  <c:v>-1.2598100000000001</c:v>
                </c:pt>
                <c:pt idx="18092">
                  <c:v>-1.260864</c:v>
                </c:pt>
                <c:pt idx="18093">
                  <c:v>-1.262087</c:v>
                </c:pt>
                <c:pt idx="18094">
                  <c:v>-1.2639119999999999</c:v>
                </c:pt>
                <c:pt idx="18095">
                  <c:v>-1.2661500000000001</c:v>
                </c:pt>
                <c:pt idx="18096">
                  <c:v>-1.2680260000000001</c:v>
                </c:pt>
                <c:pt idx="18097">
                  <c:v>-1.2698780000000001</c:v>
                </c:pt>
                <c:pt idx="18098">
                  <c:v>-1.2719769999999999</c:v>
                </c:pt>
                <c:pt idx="18099">
                  <c:v>-1.2736190000000001</c:v>
                </c:pt>
                <c:pt idx="18100">
                  <c:v>-1.275091</c:v>
                </c:pt>
                <c:pt idx="18101">
                  <c:v>-1.2759240000000001</c:v>
                </c:pt>
                <c:pt idx="18102">
                  <c:v>-1.276556</c:v>
                </c:pt>
                <c:pt idx="18103">
                  <c:v>-1.277577</c:v>
                </c:pt>
                <c:pt idx="18104">
                  <c:v>-1.279269</c:v>
                </c:pt>
                <c:pt idx="18105">
                  <c:v>-1.281064</c:v>
                </c:pt>
                <c:pt idx="18106">
                  <c:v>-1.2816860000000001</c:v>
                </c:pt>
                <c:pt idx="18107">
                  <c:v>-1.2823009999999999</c:v>
                </c:pt>
                <c:pt idx="18108">
                  <c:v>-1.2838510000000001</c:v>
                </c:pt>
                <c:pt idx="18109">
                  <c:v>-1.285776</c:v>
                </c:pt>
                <c:pt idx="18110">
                  <c:v>-1.28721</c:v>
                </c:pt>
                <c:pt idx="18111">
                  <c:v>-1.288208</c:v>
                </c:pt>
                <c:pt idx="18112">
                  <c:v>-1.28948</c:v>
                </c:pt>
                <c:pt idx="18113">
                  <c:v>-1.2912859999999999</c:v>
                </c:pt>
                <c:pt idx="18114">
                  <c:v>-1.292206</c:v>
                </c:pt>
                <c:pt idx="18115">
                  <c:v>-1.292894</c:v>
                </c:pt>
                <c:pt idx="18116">
                  <c:v>-1.2944020000000001</c:v>
                </c:pt>
                <c:pt idx="18117">
                  <c:v>-1.2959430000000001</c:v>
                </c:pt>
                <c:pt idx="18118">
                  <c:v>-1.297393</c:v>
                </c:pt>
                <c:pt idx="18119">
                  <c:v>-1.298767</c:v>
                </c:pt>
                <c:pt idx="18120">
                  <c:v>-1.299771</c:v>
                </c:pt>
                <c:pt idx="18121">
                  <c:v>-1.3010090000000001</c:v>
                </c:pt>
                <c:pt idx="18122">
                  <c:v>-1.3023199999999999</c:v>
                </c:pt>
                <c:pt idx="18123">
                  <c:v>-1.303158</c:v>
                </c:pt>
                <c:pt idx="18124">
                  <c:v>-1.3040890000000001</c:v>
                </c:pt>
                <c:pt idx="18125">
                  <c:v>-1.3049470000000001</c:v>
                </c:pt>
                <c:pt idx="18126">
                  <c:v>-1.3060909999999999</c:v>
                </c:pt>
                <c:pt idx="18127">
                  <c:v>-1.3071459999999999</c:v>
                </c:pt>
                <c:pt idx="18128">
                  <c:v>-1.3082819999999999</c:v>
                </c:pt>
                <c:pt idx="18129">
                  <c:v>-1.309564</c:v>
                </c:pt>
                <c:pt idx="18130">
                  <c:v>-1.3103039999999999</c:v>
                </c:pt>
                <c:pt idx="18131">
                  <c:v>-1.3120419999999999</c:v>
                </c:pt>
                <c:pt idx="18132">
                  <c:v>-1.3140160000000001</c:v>
                </c:pt>
                <c:pt idx="18133">
                  <c:v>-1.315205</c:v>
                </c:pt>
                <c:pt idx="18134">
                  <c:v>-1.316473</c:v>
                </c:pt>
                <c:pt idx="18135">
                  <c:v>-1.31734</c:v>
                </c:pt>
                <c:pt idx="18136">
                  <c:v>-1.318333</c:v>
                </c:pt>
                <c:pt idx="18137">
                  <c:v>-1.31918</c:v>
                </c:pt>
                <c:pt idx="18138">
                  <c:v>-1.3194729999999999</c:v>
                </c:pt>
                <c:pt idx="18139">
                  <c:v>-1.319423</c:v>
                </c:pt>
                <c:pt idx="18140">
                  <c:v>-1.3192269999999999</c:v>
                </c:pt>
                <c:pt idx="18141">
                  <c:v>-1.319509</c:v>
                </c:pt>
                <c:pt idx="18142">
                  <c:v>-1.320473</c:v>
                </c:pt>
                <c:pt idx="18143">
                  <c:v>-1.321507</c:v>
                </c:pt>
                <c:pt idx="18144">
                  <c:v>-1.321877</c:v>
                </c:pt>
                <c:pt idx="18145">
                  <c:v>-1.321474</c:v>
                </c:pt>
                <c:pt idx="18146">
                  <c:v>-1.3214049999999999</c:v>
                </c:pt>
                <c:pt idx="18147">
                  <c:v>-1.321258</c:v>
                </c:pt>
                <c:pt idx="18148">
                  <c:v>-1.3209900000000001</c:v>
                </c:pt>
                <c:pt idx="18149">
                  <c:v>-1.3213490000000001</c:v>
                </c:pt>
                <c:pt idx="18150">
                  <c:v>-1.3223389999999999</c:v>
                </c:pt>
                <c:pt idx="18151">
                  <c:v>-1.323942</c:v>
                </c:pt>
                <c:pt idx="18152">
                  <c:v>-1.325755</c:v>
                </c:pt>
                <c:pt idx="18153">
                  <c:v>-1.3272409999999999</c:v>
                </c:pt>
                <c:pt idx="18154">
                  <c:v>-1.328476</c:v>
                </c:pt>
                <c:pt idx="18155">
                  <c:v>-1.3295630000000001</c:v>
                </c:pt>
                <c:pt idx="18156">
                  <c:v>-1.3306229999999999</c:v>
                </c:pt>
                <c:pt idx="18157">
                  <c:v>-1.332098</c:v>
                </c:pt>
                <c:pt idx="18158">
                  <c:v>-1.3338300000000001</c:v>
                </c:pt>
                <c:pt idx="18159">
                  <c:v>-1.3346420000000001</c:v>
                </c:pt>
                <c:pt idx="18160">
                  <c:v>-1.335955</c:v>
                </c:pt>
                <c:pt idx="18161">
                  <c:v>-1.3376079999999999</c:v>
                </c:pt>
                <c:pt idx="18162">
                  <c:v>-1.338346</c:v>
                </c:pt>
                <c:pt idx="18163">
                  <c:v>-1.3386880000000001</c:v>
                </c:pt>
                <c:pt idx="18164">
                  <c:v>-1.3389519999999999</c:v>
                </c:pt>
                <c:pt idx="18165">
                  <c:v>-1.339402</c:v>
                </c:pt>
                <c:pt idx="18166">
                  <c:v>-1.339985</c:v>
                </c:pt>
                <c:pt idx="18167">
                  <c:v>-1.3410310000000001</c:v>
                </c:pt>
                <c:pt idx="18168">
                  <c:v>-1.3424119999999999</c:v>
                </c:pt>
                <c:pt idx="18169">
                  <c:v>-1.3438639999999999</c:v>
                </c:pt>
                <c:pt idx="18170">
                  <c:v>-1.3450249999999999</c:v>
                </c:pt>
                <c:pt idx="18171">
                  <c:v>-1.3464560000000001</c:v>
                </c:pt>
                <c:pt idx="18172">
                  <c:v>-1.3479209999999999</c:v>
                </c:pt>
                <c:pt idx="18173">
                  <c:v>-1.3502179999999999</c:v>
                </c:pt>
                <c:pt idx="18174">
                  <c:v>-1.352447</c:v>
                </c:pt>
                <c:pt idx="18175">
                  <c:v>-1.3538809999999999</c:v>
                </c:pt>
                <c:pt idx="18176">
                  <c:v>-1.355413</c:v>
                </c:pt>
                <c:pt idx="18177">
                  <c:v>-1.3567009999999999</c:v>
                </c:pt>
                <c:pt idx="18178">
                  <c:v>-1.357456</c:v>
                </c:pt>
                <c:pt idx="18179">
                  <c:v>-1.358555</c:v>
                </c:pt>
                <c:pt idx="18180">
                  <c:v>-1.3606720000000001</c:v>
                </c:pt>
                <c:pt idx="18181">
                  <c:v>-1.36267</c:v>
                </c:pt>
                <c:pt idx="18182">
                  <c:v>-1.3634459999999999</c:v>
                </c:pt>
                <c:pt idx="18183">
                  <c:v>-1.364511</c:v>
                </c:pt>
                <c:pt idx="18184">
                  <c:v>-1.3661030000000001</c:v>
                </c:pt>
                <c:pt idx="18185">
                  <c:v>-1.3677790000000001</c:v>
                </c:pt>
                <c:pt idx="18186">
                  <c:v>-1.3686959999999999</c:v>
                </c:pt>
                <c:pt idx="18187">
                  <c:v>-1.3697600000000001</c:v>
                </c:pt>
                <c:pt idx="18188">
                  <c:v>-1.3708089999999999</c:v>
                </c:pt>
                <c:pt idx="18189">
                  <c:v>-1.372344</c:v>
                </c:pt>
                <c:pt idx="18190">
                  <c:v>-1.373767</c:v>
                </c:pt>
                <c:pt idx="18191">
                  <c:v>-1.374463</c:v>
                </c:pt>
                <c:pt idx="18192">
                  <c:v>-1.3752040000000001</c:v>
                </c:pt>
                <c:pt idx="18193">
                  <c:v>-1.3767510000000001</c:v>
                </c:pt>
                <c:pt idx="18194">
                  <c:v>-1.3788940000000001</c:v>
                </c:pt>
                <c:pt idx="18195">
                  <c:v>-1.380938</c:v>
                </c:pt>
                <c:pt idx="18196">
                  <c:v>-1.3830039999999999</c:v>
                </c:pt>
                <c:pt idx="18197">
                  <c:v>-1.3847229999999999</c:v>
                </c:pt>
                <c:pt idx="18198">
                  <c:v>-1.385715</c:v>
                </c:pt>
                <c:pt idx="18199">
                  <c:v>-1.386606</c:v>
                </c:pt>
                <c:pt idx="18200">
                  <c:v>-1.3886940000000001</c:v>
                </c:pt>
                <c:pt idx="18201">
                  <c:v>-1.3904080000000001</c:v>
                </c:pt>
                <c:pt idx="18202">
                  <c:v>-1.391391</c:v>
                </c:pt>
                <c:pt idx="18203">
                  <c:v>-1.392881</c:v>
                </c:pt>
                <c:pt idx="18204">
                  <c:v>-1.3940539999999999</c:v>
                </c:pt>
                <c:pt idx="18205">
                  <c:v>-1.395116</c:v>
                </c:pt>
                <c:pt idx="18206">
                  <c:v>-1.396879</c:v>
                </c:pt>
                <c:pt idx="18207">
                  <c:v>-1.398045</c:v>
                </c:pt>
                <c:pt idx="18208">
                  <c:v>-1.3985749999999999</c:v>
                </c:pt>
                <c:pt idx="18209">
                  <c:v>-1.3997949999999999</c:v>
                </c:pt>
                <c:pt idx="18210">
                  <c:v>-1.4010290000000001</c:v>
                </c:pt>
                <c:pt idx="18211">
                  <c:v>-1.4019729999999999</c:v>
                </c:pt>
                <c:pt idx="18212">
                  <c:v>-1.4037299999999999</c:v>
                </c:pt>
                <c:pt idx="18213">
                  <c:v>-1.405734</c:v>
                </c:pt>
                <c:pt idx="18214">
                  <c:v>-1.4075610000000001</c:v>
                </c:pt>
                <c:pt idx="18215">
                  <c:v>-1.4095930000000001</c:v>
                </c:pt>
                <c:pt idx="18216">
                  <c:v>-1.411149</c:v>
                </c:pt>
                <c:pt idx="18217">
                  <c:v>-1.4121030000000001</c:v>
                </c:pt>
                <c:pt idx="18218">
                  <c:v>-1.413268</c:v>
                </c:pt>
                <c:pt idx="18219">
                  <c:v>-1.414515</c:v>
                </c:pt>
                <c:pt idx="18220">
                  <c:v>-1.415527</c:v>
                </c:pt>
                <c:pt idx="18221">
                  <c:v>-1.416004</c:v>
                </c:pt>
                <c:pt idx="18222">
                  <c:v>-1.4163380000000001</c:v>
                </c:pt>
                <c:pt idx="18223">
                  <c:v>-1.416771</c:v>
                </c:pt>
                <c:pt idx="18224">
                  <c:v>-1.4166240000000001</c:v>
                </c:pt>
                <c:pt idx="18225">
                  <c:v>-1.417503</c:v>
                </c:pt>
                <c:pt idx="18226">
                  <c:v>-1.4178390000000001</c:v>
                </c:pt>
                <c:pt idx="18227">
                  <c:v>-1.4182939999999999</c:v>
                </c:pt>
                <c:pt idx="18228">
                  <c:v>-1.419035</c:v>
                </c:pt>
                <c:pt idx="18229">
                  <c:v>-1.419743</c:v>
                </c:pt>
                <c:pt idx="18230">
                  <c:v>-1.4204490000000001</c:v>
                </c:pt>
                <c:pt idx="18231">
                  <c:v>-1.420515</c:v>
                </c:pt>
                <c:pt idx="18232">
                  <c:v>-1.4210130000000001</c:v>
                </c:pt>
                <c:pt idx="18233">
                  <c:v>-1.4219010000000001</c:v>
                </c:pt>
                <c:pt idx="18234">
                  <c:v>-1.4227890000000001</c:v>
                </c:pt>
                <c:pt idx="18235">
                  <c:v>-1.4236120000000001</c:v>
                </c:pt>
                <c:pt idx="18236">
                  <c:v>-1.4250480000000001</c:v>
                </c:pt>
                <c:pt idx="18237">
                  <c:v>-1.425807</c:v>
                </c:pt>
                <c:pt idx="18238">
                  <c:v>-1.4277280000000001</c:v>
                </c:pt>
                <c:pt idx="18239">
                  <c:v>-1.4290989999999999</c:v>
                </c:pt>
                <c:pt idx="18240">
                  <c:v>-1.4301729999999999</c:v>
                </c:pt>
                <c:pt idx="18241">
                  <c:v>-1.4318340000000001</c:v>
                </c:pt>
                <c:pt idx="18242">
                  <c:v>-1.433883</c:v>
                </c:pt>
                <c:pt idx="18243">
                  <c:v>-1.4350909999999999</c:v>
                </c:pt>
                <c:pt idx="18244">
                  <c:v>-1.4356960000000001</c:v>
                </c:pt>
                <c:pt idx="18245">
                  <c:v>-1.4368190000000001</c:v>
                </c:pt>
                <c:pt idx="18246">
                  <c:v>-1.4381250000000001</c:v>
                </c:pt>
                <c:pt idx="18247">
                  <c:v>-1.4391</c:v>
                </c:pt>
                <c:pt idx="18248">
                  <c:v>-1.440817</c:v>
                </c:pt>
                <c:pt idx="18249">
                  <c:v>-1.442847</c:v>
                </c:pt>
                <c:pt idx="18250">
                  <c:v>-1.4441459999999999</c:v>
                </c:pt>
                <c:pt idx="18251">
                  <c:v>-1.444353</c:v>
                </c:pt>
                <c:pt idx="18252">
                  <c:v>-1.44478</c:v>
                </c:pt>
                <c:pt idx="18253">
                  <c:v>-1.4456519999999999</c:v>
                </c:pt>
                <c:pt idx="18254">
                  <c:v>-1.446957</c:v>
                </c:pt>
                <c:pt idx="18255">
                  <c:v>-1.4479599999999999</c:v>
                </c:pt>
                <c:pt idx="18256">
                  <c:v>-1.4483980000000001</c:v>
                </c:pt>
                <c:pt idx="18257">
                  <c:v>-1.4492430000000001</c:v>
                </c:pt>
                <c:pt idx="18258">
                  <c:v>-1.450248</c:v>
                </c:pt>
                <c:pt idx="18259">
                  <c:v>-1.4511780000000001</c:v>
                </c:pt>
                <c:pt idx="18260">
                  <c:v>-1.4519070000000001</c:v>
                </c:pt>
                <c:pt idx="18261">
                  <c:v>-1.4528540000000001</c:v>
                </c:pt>
                <c:pt idx="18262">
                  <c:v>-1.4533910000000001</c:v>
                </c:pt>
                <c:pt idx="18263">
                  <c:v>-1.4534450000000001</c:v>
                </c:pt>
                <c:pt idx="18264">
                  <c:v>-1.4542440000000001</c:v>
                </c:pt>
                <c:pt idx="18265">
                  <c:v>-1.4552890000000001</c:v>
                </c:pt>
                <c:pt idx="18266">
                  <c:v>-1.4559219999999999</c:v>
                </c:pt>
                <c:pt idx="18267">
                  <c:v>-1.4573750000000001</c:v>
                </c:pt>
                <c:pt idx="18268">
                  <c:v>-1.4581839999999999</c:v>
                </c:pt>
                <c:pt idx="18269">
                  <c:v>-1.458958</c:v>
                </c:pt>
                <c:pt idx="18270">
                  <c:v>-1.4600379999999999</c:v>
                </c:pt>
                <c:pt idx="18271">
                  <c:v>-1.4609479999999999</c:v>
                </c:pt>
                <c:pt idx="18272">
                  <c:v>-1.4614069999999999</c:v>
                </c:pt>
                <c:pt idx="18273">
                  <c:v>-1.4622200000000001</c:v>
                </c:pt>
                <c:pt idx="18274">
                  <c:v>-1.46349</c:v>
                </c:pt>
                <c:pt idx="18275">
                  <c:v>-1.4643729999999999</c:v>
                </c:pt>
                <c:pt idx="18276">
                  <c:v>-1.4660299999999999</c:v>
                </c:pt>
                <c:pt idx="18277">
                  <c:v>-1.4676199999999999</c:v>
                </c:pt>
                <c:pt idx="18278">
                  <c:v>-1.4691669999999999</c:v>
                </c:pt>
                <c:pt idx="18279">
                  <c:v>-1.470297</c:v>
                </c:pt>
                <c:pt idx="18280">
                  <c:v>-1.4709589999999999</c:v>
                </c:pt>
                <c:pt idx="18281">
                  <c:v>-1.471895</c:v>
                </c:pt>
                <c:pt idx="18282">
                  <c:v>-1.4728319999999999</c:v>
                </c:pt>
                <c:pt idx="18283">
                  <c:v>-1.473077</c:v>
                </c:pt>
                <c:pt idx="18284">
                  <c:v>-1.4735560000000001</c:v>
                </c:pt>
                <c:pt idx="18285">
                  <c:v>-1.474056</c:v>
                </c:pt>
                <c:pt idx="18286">
                  <c:v>-1.475169</c:v>
                </c:pt>
                <c:pt idx="18287">
                  <c:v>-1.4764649999999999</c:v>
                </c:pt>
                <c:pt idx="18288">
                  <c:v>-1.4765440000000001</c:v>
                </c:pt>
                <c:pt idx="18289">
                  <c:v>-1.4768300000000001</c:v>
                </c:pt>
                <c:pt idx="18290">
                  <c:v>-1.4778549999999999</c:v>
                </c:pt>
                <c:pt idx="18291">
                  <c:v>-1.4792320000000001</c:v>
                </c:pt>
                <c:pt idx="18292">
                  <c:v>-1.4802820000000001</c:v>
                </c:pt>
                <c:pt idx="18293">
                  <c:v>-1.4806269999999999</c:v>
                </c:pt>
                <c:pt idx="18294">
                  <c:v>-1.4814309999999999</c:v>
                </c:pt>
                <c:pt idx="18295">
                  <c:v>-1.4825219999999999</c:v>
                </c:pt>
                <c:pt idx="18296">
                  <c:v>-1.483295</c:v>
                </c:pt>
                <c:pt idx="18297">
                  <c:v>-1.484961</c:v>
                </c:pt>
                <c:pt idx="18298">
                  <c:v>-1.485738</c:v>
                </c:pt>
                <c:pt idx="18299">
                  <c:v>-1.486712</c:v>
                </c:pt>
                <c:pt idx="18300">
                  <c:v>-1.4878229999999999</c:v>
                </c:pt>
                <c:pt idx="18301">
                  <c:v>-1.488434</c:v>
                </c:pt>
                <c:pt idx="18302">
                  <c:v>-1.4899039999999999</c:v>
                </c:pt>
                <c:pt idx="18303">
                  <c:v>-1.4908330000000001</c:v>
                </c:pt>
                <c:pt idx="18304">
                  <c:v>-1.4916210000000001</c:v>
                </c:pt>
                <c:pt idx="18305">
                  <c:v>-1.4922610000000001</c:v>
                </c:pt>
                <c:pt idx="18306">
                  <c:v>-1.4934909999999999</c:v>
                </c:pt>
                <c:pt idx="18307">
                  <c:v>-1.494821</c:v>
                </c:pt>
                <c:pt idx="18308">
                  <c:v>-1.496677</c:v>
                </c:pt>
                <c:pt idx="18309">
                  <c:v>-1.497633</c:v>
                </c:pt>
                <c:pt idx="18310">
                  <c:v>-1.498858</c:v>
                </c:pt>
                <c:pt idx="18311">
                  <c:v>-1.5017160000000001</c:v>
                </c:pt>
                <c:pt idx="18312">
                  <c:v>-1.5034050000000001</c:v>
                </c:pt>
                <c:pt idx="18313">
                  <c:v>-1.505234</c:v>
                </c:pt>
                <c:pt idx="18314">
                  <c:v>-1.506518</c:v>
                </c:pt>
                <c:pt idx="18315">
                  <c:v>-1.507196</c:v>
                </c:pt>
                <c:pt idx="18316">
                  <c:v>-1.5086660000000001</c:v>
                </c:pt>
                <c:pt idx="18317">
                  <c:v>-1.5093019999999999</c:v>
                </c:pt>
                <c:pt idx="18318">
                  <c:v>-1.5108189999999999</c:v>
                </c:pt>
                <c:pt idx="18319">
                  <c:v>-1.5114300000000001</c:v>
                </c:pt>
                <c:pt idx="18320">
                  <c:v>-1.5129250000000001</c:v>
                </c:pt>
                <c:pt idx="18321">
                  <c:v>-1.514953</c:v>
                </c:pt>
                <c:pt idx="18322">
                  <c:v>-1.517128</c:v>
                </c:pt>
                <c:pt idx="18323">
                  <c:v>-1.519012</c:v>
                </c:pt>
                <c:pt idx="18324">
                  <c:v>-1.520073</c:v>
                </c:pt>
                <c:pt idx="18325">
                  <c:v>-1.5214490000000001</c:v>
                </c:pt>
                <c:pt idx="18326">
                  <c:v>-1.5226420000000001</c:v>
                </c:pt>
                <c:pt idx="18327">
                  <c:v>-1.522878</c:v>
                </c:pt>
                <c:pt idx="18328">
                  <c:v>-1.5236339999999999</c:v>
                </c:pt>
                <c:pt idx="18329">
                  <c:v>-1.525353</c:v>
                </c:pt>
                <c:pt idx="18330">
                  <c:v>-1.526715</c:v>
                </c:pt>
                <c:pt idx="18331">
                  <c:v>-1.5282990000000001</c:v>
                </c:pt>
                <c:pt idx="18332">
                  <c:v>-1.5292889999999999</c:v>
                </c:pt>
                <c:pt idx="18333">
                  <c:v>-1.530794</c:v>
                </c:pt>
                <c:pt idx="18334">
                  <c:v>-1.532589</c:v>
                </c:pt>
                <c:pt idx="18335">
                  <c:v>-1.5343500000000001</c:v>
                </c:pt>
                <c:pt idx="18336">
                  <c:v>-1.5357289999999999</c:v>
                </c:pt>
                <c:pt idx="18337">
                  <c:v>-1.537739</c:v>
                </c:pt>
                <c:pt idx="18338">
                  <c:v>-1.53928</c:v>
                </c:pt>
                <c:pt idx="18339">
                  <c:v>-1.540972</c:v>
                </c:pt>
                <c:pt idx="18340">
                  <c:v>-1.5429120000000001</c:v>
                </c:pt>
                <c:pt idx="18341">
                  <c:v>-1.5441830000000001</c:v>
                </c:pt>
                <c:pt idx="18342">
                  <c:v>-1.5453730000000001</c:v>
                </c:pt>
                <c:pt idx="18343">
                  <c:v>-1.5464450000000001</c:v>
                </c:pt>
                <c:pt idx="18344">
                  <c:v>-1.547911</c:v>
                </c:pt>
                <c:pt idx="18345">
                  <c:v>-1.548405</c:v>
                </c:pt>
                <c:pt idx="18346">
                  <c:v>-1.549069</c:v>
                </c:pt>
                <c:pt idx="18347">
                  <c:v>-1.5495289999999999</c:v>
                </c:pt>
                <c:pt idx="18348">
                  <c:v>-1.5504599999999999</c:v>
                </c:pt>
                <c:pt idx="18349">
                  <c:v>-1.5521780000000001</c:v>
                </c:pt>
                <c:pt idx="18350">
                  <c:v>-1.5535369999999999</c:v>
                </c:pt>
                <c:pt idx="18351">
                  <c:v>-1.5545230000000001</c:v>
                </c:pt>
                <c:pt idx="18352">
                  <c:v>-1.5567139999999999</c:v>
                </c:pt>
                <c:pt idx="18353">
                  <c:v>-1.5586249999999999</c:v>
                </c:pt>
                <c:pt idx="18354">
                  <c:v>-1.5593079999999999</c:v>
                </c:pt>
                <c:pt idx="18355">
                  <c:v>-1.560997</c:v>
                </c:pt>
                <c:pt idx="18356">
                  <c:v>-1.5627869999999999</c:v>
                </c:pt>
                <c:pt idx="18357">
                  <c:v>-1.5640309999999999</c:v>
                </c:pt>
                <c:pt idx="18358">
                  <c:v>-1.5641910000000001</c:v>
                </c:pt>
                <c:pt idx="18359">
                  <c:v>-1.5660179999999999</c:v>
                </c:pt>
                <c:pt idx="18360">
                  <c:v>-1.5669280000000001</c:v>
                </c:pt>
                <c:pt idx="18361">
                  <c:v>-1.5667789999999999</c:v>
                </c:pt>
                <c:pt idx="18362">
                  <c:v>-1.56779</c:v>
                </c:pt>
                <c:pt idx="18363">
                  <c:v>-1.5693919999999999</c:v>
                </c:pt>
                <c:pt idx="18364">
                  <c:v>-1.5702469999999999</c:v>
                </c:pt>
                <c:pt idx="18365">
                  <c:v>-1.571736</c:v>
                </c:pt>
                <c:pt idx="18366">
                  <c:v>-1.572749</c:v>
                </c:pt>
                <c:pt idx="18367">
                  <c:v>-1.5730249999999999</c:v>
                </c:pt>
                <c:pt idx="18368">
                  <c:v>-1.5737410000000001</c:v>
                </c:pt>
                <c:pt idx="18369">
                  <c:v>-1.5755710000000001</c:v>
                </c:pt>
                <c:pt idx="18370">
                  <c:v>-1.5766979999999999</c:v>
                </c:pt>
                <c:pt idx="18371">
                  <c:v>-1.576711</c:v>
                </c:pt>
                <c:pt idx="18372">
                  <c:v>-1.577088</c:v>
                </c:pt>
                <c:pt idx="18373">
                  <c:v>-1.5783290000000001</c:v>
                </c:pt>
                <c:pt idx="18374">
                  <c:v>-1.5792949999999999</c:v>
                </c:pt>
                <c:pt idx="18375">
                  <c:v>-1.580541</c:v>
                </c:pt>
                <c:pt idx="18376">
                  <c:v>-1.581507</c:v>
                </c:pt>
                <c:pt idx="18377">
                  <c:v>-1.583105</c:v>
                </c:pt>
                <c:pt idx="18378">
                  <c:v>-1.584813</c:v>
                </c:pt>
                <c:pt idx="18379">
                  <c:v>-1.5863529999999999</c:v>
                </c:pt>
                <c:pt idx="18380">
                  <c:v>-1.587526</c:v>
                </c:pt>
                <c:pt idx="18381">
                  <c:v>-1.5880050000000001</c:v>
                </c:pt>
                <c:pt idx="18382">
                  <c:v>-1.588703</c:v>
                </c:pt>
                <c:pt idx="18383">
                  <c:v>-1.590182</c:v>
                </c:pt>
                <c:pt idx="18384">
                  <c:v>-1.591882</c:v>
                </c:pt>
                <c:pt idx="18385">
                  <c:v>-1.593199</c:v>
                </c:pt>
                <c:pt idx="18386">
                  <c:v>-1.5940369999999999</c:v>
                </c:pt>
                <c:pt idx="18387">
                  <c:v>-1.593812</c:v>
                </c:pt>
                <c:pt idx="18388">
                  <c:v>-1.5950409999999999</c:v>
                </c:pt>
                <c:pt idx="18389">
                  <c:v>-1.595809</c:v>
                </c:pt>
                <c:pt idx="18390">
                  <c:v>-1.5956649999999999</c:v>
                </c:pt>
                <c:pt idx="18391">
                  <c:v>-1.5970629999999999</c:v>
                </c:pt>
                <c:pt idx="18392">
                  <c:v>-1.597559</c:v>
                </c:pt>
                <c:pt idx="18393">
                  <c:v>-1.5994699999999999</c:v>
                </c:pt>
                <c:pt idx="18394">
                  <c:v>-1.6006370000000001</c:v>
                </c:pt>
                <c:pt idx="18395">
                  <c:v>-1.6020589999999999</c:v>
                </c:pt>
                <c:pt idx="18396">
                  <c:v>-1.603701</c:v>
                </c:pt>
                <c:pt idx="18397">
                  <c:v>-1.6047800000000001</c:v>
                </c:pt>
                <c:pt idx="18398">
                  <c:v>-1.6061879999999999</c:v>
                </c:pt>
                <c:pt idx="18399">
                  <c:v>-1.606487</c:v>
                </c:pt>
                <c:pt idx="18400">
                  <c:v>-1.606295</c:v>
                </c:pt>
                <c:pt idx="18401">
                  <c:v>-1.608304</c:v>
                </c:pt>
                <c:pt idx="18402">
                  <c:v>-1.6084970000000001</c:v>
                </c:pt>
                <c:pt idx="18403">
                  <c:v>-1.609961</c:v>
                </c:pt>
                <c:pt idx="18404">
                  <c:v>-1.6114919999999999</c:v>
                </c:pt>
                <c:pt idx="18405">
                  <c:v>-1.612743</c:v>
                </c:pt>
                <c:pt idx="18406">
                  <c:v>-1.6139460000000001</c:v>
                </c:pt>
                <c:pt idx="18407">
                  <c:v>-1.6147119999999999</c:v>
                </c:pt>
                <c:pt idx="18408">
                  <c:v>-1.616466</c:v>
                </c:pt>
                <c:pt idx="18409">
                  <c:v>-1.6169720000000001</c:v>
                </c:pt>
                <c:pt idx="18410">
                  <c:v>-1.6184879999999999</c:v>
                </c:pt>
                <c:pt idx="18411">
                  <c:v>-1.6187990000000001</c:v>
                </c:pt>
                <c:pt idx="18412">
                  <c:v>-1.619162</c:v>
                </c:pt>
                <c:pt idx="18413">
                  <c:v>-1.6194409999999999</c:v>
                </c:pt>
                <c:pt idx="18414">
                  <c:v>-1.620422</c:v>
                </c:pt>
                <c:pt idx="18415">
                  <c:v>-1.62121</c:v>
                </c:pt>
                <c:pt idx="18416">
                  <c:v>-1.6223909999999999</c:v>
                </c:pt>
                <c:pt idx="18417">
                  <c:v>-1.6242840000000001</c:v>
                </c:pt>
                <c:pt idx="18418">
                  <c:v>-1.625839</c:v>
                </c:pt>
                <c:pt idx="18419">
                  <c:v>-1.6270469999999999</c:v>
                </c:pt>
                <c:pt idx="18420">
                  <c:v>-1.628271</c:v>
                </c:pt>
                <c:pt idx="18421">
                  <c:v>-1.630117</c:v>
                </c:pt>
                <c:pt idx="18422">
                  <c:v>-1.632455</c:v>
                </c:pt>
                <c:pt idx="18423">
                  <c:v>-1.6333489999999999</c:v>
                </c:pt>
                <c:pt idx="18424">
                  <c:v>-1.634474</c:v>
                </c:pt>
                <c:pt idx="18425">
                  <c:v>-1.635988</c:v>
                </c:pt>
                <c:pt idx="18426">
                  <c:v>-1.6371640000000001</c:v>
                </c:pt>
                <c:pt idx="18427">
                  <c:v>-1.6385350000000001</c:v>
                </c:pt>
                <c:pt idx="18428">
                  <c:v>-1.6389560000000001</c:v>
                </c:pt>
                <c:pt idx="18429">
                  <c:v>-1.639753</c:v>
                </c:pt>
                <c:pt idx="18430">
                  <c:v>-1.6409050000000001</c:v>
                </c:pt>
                <c:pt idx="18431">
                  <c:v>-1.6430530000000001</c:v>
                </c:pt>
                <c:pt idx="18432">
                  <c:v>-1.6452389999999999</c:v>
                </c:pt>
                <c:pt idx="18433">
                  <c:v>-1.646585</c:v>
                </c:pt>
                <c:pt idx="18434">
                  <c:v>-1.6467369999999999</c:v>
                </c:pt>
                <c:pt idx="18435">
                  <c:v>-1.647251</c:v>
                </c:pt>
                <c:pt idx="18436">
                  <c:v>-1.6481189999999999</c:v>
                </c:pt>
                <c:pt idx="18437">
                  <c:v>-1.649367</c:v>
                </c:pt>
                <c:pt idx="18438">
                  <c:v>-1.6506769999999999</c:v>
                </c:pt>
                <c:pt idx="18439">
                  <c:v>-1.6516770000000001</c:v>
                </c:pt>
                <c:pt idx="18440">
                  <c:v>-1.6527989999999999</c:v>
                </c:pt>
                <c:pt idx="18441">
                  <c:v>-1.653527</c:v>
                </c:pt>
                <c:pt idx="18442">
                  <c:v>-1.654998</c:v>
                </c:pt>
                <c:pt idx="18443">
                  <c:v>-1.656045</c:v>
                </c:pt>
                <c:pt idx="18444">
                  <c:v>-1.656741</c:v>
                </c:pt>
                <c:pt idx="18445">
                  <c:v>-1.6575519999999999</c:v>
                </c:pt>
                <c:pt idx="18446">
                  <c:v>-1.658358</c:v>
                </c:pt>
                <c:pt idx="18447">
                  <c:v>-1.6599699999999999</c:v>
                </c:pt>
                <c:pt idx="18448">
                  <c:v>-1.6618360000000001</c:v>
                </c:pt>
                <c:pt idx="18449">
                  <c:v>-1.66307</c:v>
                </c:pt>
                <c:pt idx="18450">
                  <c:v>-1.664237</c:v>
                </c:pt>
                <c:pt idx="18451">
                  <c:v>-1.664925</c:v>
                </c:pt>
                <c:pt idx="18452">
                  <c:v>-1.6658200000000001</c:v>
                </c:pt>
                <c:pt idx="18453">
                  <c:v>-1.6666719999999999</c:v>
                </c:pt>
                <c:pt idx="18454">
                  <c:v>-1.667864</c:v>
                </c:pt>
                <c:pt idx="18455">
                  <c:v>-1.668239</c:v>
                </c:pt>
                <c:pt idx="18456">
                  <c:v>-1.6688210000000001</c:v>
                </c:pt>
                <c:pt idx="18457">
                  <c:v>-1.6700809999999999</c:v>
                </c:pt>
                <c:pt idx="18458">
                  <c:v>-1.6709989999999999</c:v>
                </c:pt>
                <c:pt idx="18459">
                  <c:v>-1.672112</c:v>
                </c:pt>
                <c:pt idx="18460">
                  <c:v>-1.673505</c:v>
                </c:pt>
                <c:pt idx="18461">
                  <c:v>-1.675427</c:v>
                </c:pt>
                <c:pt idx="18462">
                  <c:v>-1.6771259999999999</c:v>
                </c:pt>
                <c:pt idx="18463">
                  <c:v>-1.679084</c:v>
                </c:pt>
                <c:pt idx="18464">
                  <c:v>-1.6805490000000001</c:v>
                </c:pt>
                <c:pt idx="18465">
                  <c:v>-1.682126</c:v>
                </c:pt>
                <c:pt idx="18466">
                  <c:v>-1.6831179999999999</c:v>
                </c:pt>
                <c:pt idx="18467">
                  <c:v>-1.6843950000000001</c:v>
                </c:pt>
                <c:pt idx="18468">
                  <c:v>-1.685603</c:v>
                </c:pt>
                <c:pt idx="18469">
                  <c:v>-1.6866019999999999</c:v>
                </c:pt>
                <c:pt idx="18470">
                  <c:v>-1.687764</c:v>
                </c:pt>
                <c:pt idx="18471">
                  <c:v>-1.6882219999999999</c:v>
                </c:pt>
                <c:pt idx="18472">
                  <c:v>-1.689025</c:v>
                </c:pt>
                <c:pt idx="18473">
                  <c:v>-1.6904129999999999</c:v>
                </c:pt>
                <c:pt idx="18474">
                  <c:v>-1.6921740000000001</c:v>
                </c:pt>
                <c:pt idx="18475">
                  <c:v>-1.6938390000000001</c:v>
                </c:pt>
                <c:pt idx="18476">
                  <c:v>-1.6953879999999999</c:v>
                </c:pt>
                <c:pt idx="18477">
                  <c:v>-1.6964349999999999</c:v>
                </c:pt>
                <c:pt idx="18478">
                  <c:v>-1.698286</c:v>
                </c:pt>
                <c:pt idx="18479">
                  <c:v>-1.6997260000000001</c:v>
                </c:pt>
                <c:pt idx="18480">
                  <c:v>-1.700631</c:v>
                </c:pt>
                <c:pt idx="18481">
                  <c:v>-1.702027</c:v>
                </c:pt>
                <c:pt idx="18482">
                  <c:v>-1.7030240000000001</c:v>
                </c:pt>
                <c:pt idx="18483">
                  <c:v>-1.7046300000000001</c:v>
                </c:pt>
                <c:pt idx="18484">
                  <c:v>-1.706491</c:v>
                </c:pt>
                <c:pt idx="18485">
                  <c:v>-1.707972</c:v>
                </c:pt>
                <c:pt idx="18486">
                  <c:v>-1.709174</c:v>
                </c:pt>
                <c:pt idx="18487">
                  <c:v>-1.7110369999999999</c:v>
                </c:pt>
                <c:pt idx="18488">
                  <c:v>-1.7133069999999999</c:v>
                </c:pt>
                <c:pt idx="18489">
                  <c:v>-1.7155100000000001</c:v>
                </c:pt>
                <c:pt idx="18490">
                  <c:v>-1.718121</c:v>
                </c:pt>
                <c:pt idx="18491">
                  <c:v>-1.720361</c:v>
                </c:pt>
                <c:pt idx="18492">
                  <c:v>-1.722024</c:v>
                </c:pt>
                <c:pt idx="18493">
                  <c:v>-1.7238180000000001</c:v>
                </c:pt>
                <c:pt idx="18494">
                  <c:v>-1.725581</c:v>
                </c:pt>
                <c:pt idx="18495">
                  <c:v>-1.7272479999999999</c:v>
                </c:pt>
                <c:pt idx="18496">
                  <c:v>-1.7287760000000001</c:v>
                </c:pt>
                <c:pt idx="18497">
                  <c:v>-1.729565</c:v>
                </c:pt>
                <c:pt idx="18498">
                  <c:v>-1.729698</c:v>
                </c:pt>
                <c:pt idx="18499">
                  <c:v>-1.7310369999999999</c:v>
                </c:pt>
                <c:pt idx="18500">
                  <c:v>-1.732996</c:v>
                </c:pt>
                <c:pt idx="18501">
                  <c:v>-1.7342500000000001</c:v>
                </c:pt>
                <c:pt idx="18502">
                  <c:v>-1.7354849999999999</c:v>
                </c:pt>
                <c:pt idx="18503">
                  <c:v>-1.7360500000000001</c:v>
                </c:pt>
                <c:pt idx="18504">
                  <c:v>-1.736545</c:v>
                </c:pt>
                <c:pt idx="18505">
                  <c:v>-1.738167</c:v>
                </c:pt>
                <c:pt idx="18506">
                  <c:v>-1.739641</c:v>
                </c:pt>
                <c:pt idx="18507">
                  <c:v>-1.7406900000000001</c:v>
                </c:pt>
                <c:pt idx="18508">
                  <c:v>-1.7424809999999999</c:v>
                </c:pt>
                <c:pt idx="18509">
                  <c:v>-1.7443310000000001</c:v>
                </c:pt>
                <c:pt idx="18510">
                  <c:v>-1.7449380000000001</c:v>
                </c:pt>
                <c:pt idx="18511">
                  <c:v>-1.745123</c:v>
                </c:pt>
                <c:pt idx="18512">
                  <c:v>-1.745574</c:v>
                </c:pt>
                <c:pt idx="18513">
                  <c:v>-1.7458689999999999</c:v>
                </c:pt>
                <c:pt idx="18514">
                  <c:v>-1.7462530000000001</c:v>
                </c:pt>
                <c:pt idx="18515">
                  <c:v>-1.746658</c:v>
                </c:pt>
                <c:pt idx="18516">
                  <c:v>-1.7474749999999999</c:v>
                </c:pt>
                <c:pt idx="18517">
                  <c:v>-1.747849</c:v>
                </c:pt>
                <c:pt idx="18518">
                  <c:v>-1.748278</c:v>
                </c:pt>
                <c:pt idx="18519">
                  <c:v>-1.7495069999999999</c:v>
                </c:pt>
                <c:pt idx="18520">
                  <c:v>-1.7509749999999999</c:v>
                </c:pt>
                <c:pt idx="18521">
                  <c:v>-1.7525550000000001</c:v>
                </c:pt>
                <c:pt idx="18522">
                  <c:v>-1.7534829999999999</c:v>
                </c:pt>
                <c:pt idx="18523">
                  <c:v>-1.754281</c:v>
                </c:pt>
                <c:pt idx="18524">
                  <c:v>-1.754928</c:v>
                </c:pt>
                <c:pt idx="18525">
                  <c:v>-1.755382</c:v>
                </c:pt>
                <c:pt idx="18526">
                  <c:v>-1.7565</c:v>
                </c:pt>
                <c:pt idx="18527">
                  <c:v>-1.7577739999999999</c:v>
                </c:pt>
                <c:pt idx="18528">
                  <c:v>-1.758445</c:v>
                </c:pt>
                <c:pt idx="18529">
                  <c:v>-1.75936</c:v>
                </c:pt>
                <c:pt idx="18530">
                  <c:v>-1.760092</c:v>
                </c:pt>
                <c:pt idx="18531">
                  <c:v>-1.7606889999999999</c:v>
                </c:pt>
                <c:pt idx="18532">
                  <c:v>-1.7615970000000001</c:v>
                </c:pt>
                <c:pt idx="18533">
                  <c:v>-1.762356</c:v>
                </c:pt>
                <c:pt idx="18534">
                  <c:v>-1.7632049999999999</c:v>
                </c:pt>
                <c:pt idx="18535">
                  <c:v>-1.7644759999999999</c:v>
                </c:pt>
                <c:pt idx="18536">
                  <c:v>-1.765487</c:v>
                </c:pt>
                <c:pt idx="18537">
                  <c:v>-1.765906</c:v>
                </c:pt>
                <c:pt idx="18538">
                  <c:v>-1.7657290000000001</c:v>
                </c:pt>
                <c:pt idx="18539">
                  <c:v>-1.765814</c:v>
                </c:pt>
                <c:pt idx="18540">
                  <c:v>-1.7665439999999999</c:v>
                </c:pt>
                <c:pt idx="18541">
                  <c:v>-1.7676149999999999</c:v>
                </c:pt>
                <c:pt idx="18542">
                  <c:v>-1.768648</c:v>
                </c:pt>
                <c:pt idx="18543">
                  <c:v>-1.7692909999999999</c:v>
                </c:pt>
                <c:pt idx="18544">
                  <c:v>-1.7700899999999999</c:v>
                </c:pt>
                <c:pt idx="18545">
                  <c:v>-1.770947</c:v>
                </c:pt>
                <c:pt idx="18546">
                  <c:v>-1.7722009999999999</c:v>
                </c:pt>
                <c:pt idx="18547">
                  <c:v>-1.773639</c:v>
                </c:pt>
                <c:pt idx="18548">
                  <c:v>-1.775145</c:v>
                </c:pt>
                <c:pt idx="18549">
                  <c:v>-1.7764679999999999</c:v>
                </c:pt>
                <c:pt idx="18550">
                  <c:v>-1.777585</c:v>
                </c:pt>
                <c:pt idx="18551">
                  <c:v>-1.7792539999999999</c:v>
                </c:pt>
                <c:pt idx="18552">
                  <c:v>-1.7806519999999999</c:v>
                </c:pt>
                <c:pt idx="18553">
                  <c:v>-1.7822450000000001</c:v>
                </c:pt>
                <c:pt idx="18554">
                  <c:v>-1.7838290000000001</c:v>
                </c:pt>
                <c:pt idx="18555">
                  <c:v>-1.7849889999999999</c:v>
                </c:pt>
                <c:pt idx="18556">
                  <c:v>-1.786424</c:v>
                </c:pt>
                <c:pt idx="18557">
                  <c:v>-1.7883849999999999</c:v>
                </c:pt>
                <c:pt idx="18558">
                  <c:v>-1.7892330000000001</c:v>
                </c:pt>
                <c:pt idx="18559">
                  <c:v>-1.7901020000000001</c:v>
                </c:pt>
                <c:pt idx="18560">
                  <c:v>-1.7919050000000001</c:v>
                </c:pt>
                <c:pt idx="18561">
                  <c:v>-1.794367</c:v>
                </c:pt>
                <c:pt idx="18562">
                  <c:v>-1.7974000000000001</c:v>
                </c:pt>
                <c:pt idx="18563">
                  <c:v>-1.799957</c:v>
                </c:pt>
                <c:pt idx="18564">
                  <c:v>-1.802238</c:v>
                </c:pt>
                <c:pt idx="18565">
                  <c:v>-1.8050010000000001</c:v>
                </c:pt>
                <c:pt idx="18566">
                  <c:v>-1.8080959999999999</c:v>
                </c:pt>
                <c:pt idx="18567">
                  <c:v>-1.8104359999999999</c:v>
                </c:pt>
                <c:pt idx="18568">
                  <c:v>-1.8134170000000001</c:v>
                </c:pt>
                <c:pt idx="18569">
                  <c:v>-1.815083</c:v>
                </c:pt>
                <c:pt idx="18570">
                  <c:v>-1.8168880000000001</c:v>
                </c:pt>
                <c:pt idx="18571">
                  <c:v>-1.8186819999999999</c:v>
                </c:pt>
                <c:pt idx="18572">
                  <c:v>-1.8208200000000001</c:v>
                </c:pt>
                <c:pt idx="18573">
                  <c:v>-1.822899</c:v>
                </c:pt>
                <c:pt idx="18574">
                  <c:v>-1.8244610000000001</c:v>
                </c:pt>
                <c:pt idx="18575">
                  <c:v>-1.8261700000000001</c:v>
                </c:pt>
                <c:pt idx="18576">
                  <c:v>-1.8273269999999999</c:v>
                </c:pt>
                <c:pt idx="18577">
                  <c:v>-1.828967</c:v>
                </c:pt>
                <c:pt idx="18578">
                  <c:v>-1.831026</c:v>
                </c:pt>
                <c:pt idx="18579">
                  <c:v>-1.8325050000000001</c:v>
                </c:pt>
                <c:pt idx="18580">
                  <c:v>-1.8342540000000001</c:v>
                </c:pt>
                <c:pt idx="18581">
                  <c:v>-1.836538</c:v>
                </c:pt>
                <c:pt idx="18582">
                  <c:v>-1.8387009999999999</c:v>
                </c:pt>
                <c:pt idx="18583">
                  <c:v>-1.840832</c:v>
                </c:pt>
                <c:pt idx="18584">
                  <c:v>-1.8432500000000001</c:v>
                </c:pt>
                <c:pt idx="18585">
                  <c:v>-1.844905</c:v>
                </c:pt>
                <c:pt idx="18586">
                  <c:v>-1.845955</c:v>
                </c:pt>
                <c:pt idx="18587">
                  <c:v>-1.8479779999999999</c:v>
                </c:pt>
                <c:pt idx="18588">
                  <c:v>-1.8496859999999999</c:v>
                </c:pt>
                <c:pt idx="18589">
                  <c:v>-1.851526</c:v>
                </c:pt>
                <c:pt idx="18590">
                  <c:v>-1.8533269999999999</c:v>
                </c:pt>
                <c:pt idx="18591">
                  <c:v>-1.854614</c:v>
                </c:pt>
                <c:pt idx="18592">
                  <c:v>-1.8553280000000001</c:v>
                </c:pt>
                <c:pt idx="18593">
                  <c:v>-1.8565799999999999</c:v>
                </c:pt>
                <c:pt idx="18594">
                  <c:v>-1.8585050000000001</c:v>
                </c:pt>
                <c:pt idx="18595">
                  <c:v>-1.859834</c:v>
                </c:pt>
                <c:pt idx="18596">
                  <c:v>-1.8608880000000001</c:v>
                </c:pt>
                <c:pt idx="18597">
                  <c:v>-1.8624430000000001</c:v>
                </c:pt>
                <c:pt idx="18598">
                  <c:v>-1.863958</c:v>
                </c:pt>
                <c:pt idx="18599">
                  <c:v>-1.8655139999999999</c:v>
                </c:pt>
                <c:pt idx="18600">
                  <c:v>-1.866565</c:v>
                </c:pt>
                <c:pt idx="18601">
                  <c:v>-1.8676189999999999</c:v>
                </c:pt>
                <c:pt idx="18602">
                  <c:v>-1.8684620000000001</c:v>
                </c:pt>
                <c:pt idx="18603">
                  <c:v>-1.869553</c:v>
                </c:pt>
                <c:pt idx="18604">
                  <c:v>-1.871097</c:v>
                </c:pt>
                <c:pt idx="18605">
                  <c:v>-1.872441</c:v>
                </c:pt>
                <c:pt idx="18606">
                  <c:v>-1.872933</c:v>
                </c:pt>
                <c:pt idx="18607">
                  <c:v>-1.873049</c:v>
                </c:pt>
                <c:pt idx="18608">
                  <c:v>-1.8740570000000001</c:v>
                </c:pt>
                <c:pt idx="18609">
                  <c:v>-1.8751340000000001</c:v>
                </c:pt>
                <c:pt idx="18610">
                  <c:v>-1.8757649999999999</c:v>
                </c:pt>
                <c:pt idx="18611">
                  <c:v>-1.87696</c:v>
                </c:pt>
                <c:pt idx="18612">
                  <c:v>-1.8773200000000001</c:v>
                </c:pt>
                <c:pt idx="18613">
                  <c:v>-1.87873</c:v>
                </c:pt>
                <c:pt idx="18614">
                  <c:v>-1.88052</c:v>
                </c:pt>
                <c:pt idx="18615">
                  <c:v>-1.882204</c:v>
                </c:pt>
                <c:pt idx="18616">
                  <c:v>-1.882161</c:v>
                </c:pt>
                <c:pt idx="18617">
                  <c:v>-1.882897</c:v>
                </c:pt>
                <c:pt idx="18618">
                  <c:v>-1.88344</c:v>
                </c:pt>
                <c:pt idx="18619">
                  <c:v>-1.884282</c:v>
                </c:pt>
                <c:pt idx="18620">
                  <c:v>-1.885526</c:v>
                </c:pt>
                <c:pt idx="18621">
                  <c:v>-1.886234</c:v>
                </c:pt>
                <c:pt idx="18622">
                  <c:v>-1.886895</c:v>
                </c:pt>
                <c:pt idx="18623">
                  <c:v>-1.888028</c:v>
                </c:pt>
                <c:pt idx="18624">
                  <c:v>-1.889419</c:v>
                </c:pt>
                <c:pt idx="18625">
                  <c:v>-1.8900220000000001</c:v>
                </c:pt>
                <c:pt idx="18626">
                  <c:v>-1.891208</c:v>
                </c:pt>
                <c:pt idx="18627">
                  <c:v>-1.892423</c:v>
                </c:pt>
                <c:pt idx="18628">
                  <c:v>-1.8920319999999999</c:v>
                </c:pt>
                <c:pt idx="18629">
                  <c:v>-1.8927670000000001</c:v>
                </c:pt>
                <c:pt idx="18630">
                  <c:v>-1.8939440000000001</c:v>
                </c:pt>
                <c:pt idx="18631">
                  <c:v>-1.8946730000000001</c:v>
                </c:pt>
                <c:pt idx="18632">
                  <c:v>-1.8951880000000001</c:v>
                </c:pt>
                <c:pt idx="18633">
                  <c:v>-1.895664</c:v>
                </c:pt>
                <c:pt idx="18634">
                  <c:v>-1.8960729999999999</c:v>
                </c:pt>
                <c:pt idx="18635">
                  <c:v>-1.8971039999999999</c:v>
                </c:pt>
                <c:pt idx="18636">
                  <c:v>-1.89872</c:v>
                </c:pt>
                <c:pt idx="18637">
                  <c:v>-1.8994519999999999</c:v>
                </c:pt>
                <c:pt idx="18638">
                  <c:v>-1.9004909999999999</c:v>
                </c:pt>
                <c:pt idx="18639">
                  <c:v>-1.902323</c:v>
                </c:pt>
                <c:pt idx="18640">
                  <c:v>-1.9031070000000001</c:v>
                </c:pt>
                <c:pt idx="18641">
                  <c:v>-1.903797</c:v>
                </c:pt>
                <c:pt idx="18642">
                  <c:v>-1.905238</c:v>
                </c:pt>
                <c:pt idx="18643">
                  <c:v>-1.9064620000000001</c:v>
                </c:pt>
                <c:pt idx="18644">
                  <c:v>-1.9071389999999999</c:v>
                </c:pt>
                <c:pt idx="18645">
                  <c:v>-1.9083319999999999</c:v>
                </c:pt>
                <c:pt idx="18646">
                  <c:v>-1.909122</c:v>
                </c:pt>
                <c:pt idx="18647">
                  <c:v>-1.9086609999999999</c:v>
                </c:pt>
                <c:pt idx="18648">
                  <c:v>-1.9095310000000001</c:v>
                </c:pt>
                <c:pt idx="18649">
                  <c:v>-1.9107810000000001</c:v>
                </c:pt>
                <c:pt idx="18650">
                  <c:v>-1.9115470000000001</c:v>
                </c:pt>
                <c:pt idx="18651">
                  <c:v>-1.9123950000000001</c:v>
                </c:pt>
                <c:pt idx="18652">
                  <c:v>-1.9137090000000001</c:v>
                </c:pt>
                <c:pt idx="18653">
                  <c:v>-1.9147240000000001</c:v>
                </c:pt>
                <c:pt idx="18654">
                  <c:v>-1.915743</c:v>
                </c:pt>
                <c:pt idx="18655">
                  <c:v>-1.916482</c:v>
                </c:pt>
                <c:pt idx="18656">
                  <c:v>-1.91798</c:v>
                </c:pt>
                <c:pt idx="18657">
                  <c:v>-1.9196249999999999</c:v>
                </c:pt>
                <c:pt idx="18658">
                  <c:v>-1.9210229999999999</c:v>
                </c:pt>
                <c:pt idx="18659">
                  <c:v>-1.9217310000000001</c:v>
                </c:pt>
                <c:pt idx="18660">
                  <c:v>-1.922132</c:v>
                </c:pt>
                <c:pt idx="18661">
                  <c:v>-1.922221</c:v>
                </c:pt>
                <c:pt idx="18662">
                  <c:v>-1.9229149999999999</c:v>
                </c:pt>
                <c:pt idx="18663">
                  <c:v>-1.923114</c:v>
                </c:pt>
                <c:pt idx="18664">
                  <c:v>-1.9220790000000001</c:v>
                </c:pt>
                <c:pt idx="18665">
                  <c:v>-1.921516</c:v>
                </c:pt>
                <c:pt idx="18666">
                  <c:v>-1.922172</c:v>
                </c:pt>
                <c:pt idx="18667">
                  <c:v>-1.9224760000000001</c:v>
                </c:pt>
                <c:pt idx="18668">
                  <c:v>-1.9220999999999999</c:v>
                </c:pt>
                <c:pt idx="18669">
                  <c:v>-1.922042</c:v>
                </c:pt>
                <c:pt idx="18670">
                  <c:v>-1.922018</c:v>
                </c:pt>
                <c:pt idx="18671">
                  <c:v>-1.923133</c:v>
                </c:pt>
                <c:pt idx="18672">
                  <c:v>-1.923324</c:v>
                </c:pt>
                <c:pt idx="18673">
                  <c:v>-1.9234640000000001</c:v>
                </c:pt>
                <c:pt idx="18674">
                  <c:v>-1.923986</c:v>
                </c:pt>
                <c:pt idx="18675">
                  <c:v>-1.925351</c:v>
                </c:pt>
                <c:pt idx="18676">
                  <c:v>-1.9260330000000001</c:v>
                </c:pt>
                <c:pt idx="18677">
                  <c:v>-1.9252359999999999</c:v>
                </c:pt>
                <c:pt idx="18678">
                  <c:v>-1.926488</c:v>
                </c:pt>
                <c:pt idx="18679">
                  <c:v>-1.9278109999999999</c:v>
                </c:pt>
                <c:pt idx="18680">
                  <c:v>-1.928132</c:v>
                </c:pt>
                <c:pt idx="18681">
                  <c:v>-1.928283</c:v>
                </c:pt>
                <c:pt idx="18682">
                  <c:v>-1.9285669999999999</c:v>
                </c:pt>
                <c:pt idx="18683">
                  <c:v>-1.929079</c:v>
                </c:pt>
                <c:pt idx="18684">
                  <c:v>-1.9290400000000001</c:v>
                </c:pt>
                <c:pt idx="18685">
                  <c:v>-1.9297690000000001</c:v>
                </c:pt>
                <c:pt idx="18686">
                  <c:v>-1.930534</c:v>
                </c:pt>
                <c:pt idx="18687">
                  <c:v>-1.9318599999999999</c:v>
                </c:pt>
                <c:pt idx="18688">
                  <c:v>-1.931764</c:v>
                </c:pt>
                <c:pt idx="18689">
                  <c:v>-1.931403</c:v>
                </c:pt>
                <c:pt idx="18690">
                  <c:v>-1.932329</c:v>
                </c:pt>
                <c:pt idx="18691">
                  <c:v>-1.932391</c:v>
                </c:pt>
                <c:pt idx="18692">
                  <c:v>-1.932501</c:v>
                </c:pt>
                <c:pt idx="18693">
                  <c:v>-1.9331160000000001</c:v>
                </c:pt>
                <c:pt idx="18694">
                  <c:v>-1.9335370000000001</c:v>
                </c:pt>
                <c:pt idx="18695">
                  <c:v>-1.934788</c:v>
                </c:pt>
                <c:pt idx="18696">
                  <c:v>-1.936167</c:v>
                </c:pt>
                <c:pt idx="18697">
                  <c:v>-1.9373100000000001</c:v>
                </c:pt>
                <c:pt idx="18698">
                  <c:v>-1.938232</c:v>
                </c:pt>
                <c:pt idx="18699">
                  <c:v>-1.9380029999999999</c:v>
                </c:pt>
                <c:pt idx="18700">
                  <c:v>-1.937799</c:v>
                </c:pt>
                <c:pt idx="18701">
                  <c:v>-1.939929</c:v>
                </c:pt>
                <c:pt idx="18702">
                  <c:v>-1.9408019999999999</c:v>
                </c:pt>
                <c:pt idx="18703">
                  <c:v>-1.9416910000000001</c:v>
                </c:pt>
                <c:pt idx="18704">
                  <c:v>-1.9419219999999999</c:v>
                </c:pt>
                <c:pt idx="18705">
                  <c:v>-1.94262</c:v>
                </c:pt>
                <c:pt idx="18706">
                  <c:v>-1.943025</c:v>
                </c:pt>
                <c:pt idx="18707">
                  <c:v>-1.9434070000000001</c:v>
                </c:pt>
                <c:pt idx="18708">
                  <c:v>-1.9439649999999999</c:v>
                </c:pt>
                <c:pt idx="18709">
                  <c:v>-1.9443360000000001</c:v>
                </c:pt>
                <c:pt idx="18710">
                  <c:v>-1.9457199999999999</c:v>
                </c:pt>
                <c:pt idx="18711">
                  <c:v>-1.947379</c:v>
                </c:pt>
                <c:pt idx="18712">
                  <c:v>-1.94746</c:v>
                </c:pt>
                <c:pt idx="18713">
                  <c:v>-1.947058</c:v>
                </c:pt>
                <c:pt idx="18714">
                  <c:v>-1.948752</c:v>
                </c:pt>
                <c:pt idx="18715">
                  <c:v>-1.950256</c:v>
                </c:pt>
                <c:pt idx="18716">
                  <c:v>-1.951355</c:v>
                </c:pt>
                <c:pt idx="18717">
                  <c:v>-1.953703</c:v>
                </c:pt>
                <c:pt idx="18718">
                  <c:v>-1.9561900000000001</c:v>
                </c:pt>
                <c:pt idx="18719">
                  <c:v>-1.958048</c:v>
                </c:pt>
                <c:pt idx="18720">
                  <c:v>-1.9582889999999999</c:v>
                </c:pt>
                <c:pt idx="18721">
                  <c:v>-1.9576690000000001</c:v>
                </c:pt>
                <c:pt idx="18722">
                  <c:v>-1.9603839999999999</c:v>
                </c:pt>
                <c:pt idx="18723">
                  <c:v>-1.9609350000000001</c:v>
                </c:pt>
                <c:pt idx="18724">
                  <c:v>-1.9609650000000001</c:v>
                </c:pt>
                <c:pt idx="18725">
                  <c:v>-1.9611810000000001</c:v>
                </c:pt>
                <c:pt idx="18726">
                  <c:v>-1.962898</c:v>
                </c:pt>
                <c:pt idx="18727">
                  <c:v>-1.965058</c:v>
                </c:pt>
                <c:pt idx="18728">
                  <c:v>-1.9653480000000001</c:v>
                </c:pt>
                <c:pt idx="18729">
                  <c:v>-1.9666060000000001</c:v>
                </c:pt>
                <c:pt idx="18730">
                  <c:v>-1.968429</c:v>
                </c:pt>
                <c:pt idx="18731">
                  <c:v>-1.969627</c:v>
                </c:pt>
                <c:pt idx="18732">
                  <c:v>-1.97078</c:v>
                </c:pt>
                <c:pt idx="18733">
                  <c:v>-1.971565</c:v>
                </c:pt>
                <c:pt idx="18734">
                  <c:v>-1.9723809999999999</c:v>
                </c:pt>
                <c:pt idx="18735">
                  <c:v>-1.9729270000000001</c:v>
                </c:pt>
                <c:pt idx="18736">
                  <c:v>-1.973077</c:v>
                </c:pt>
                <c:pt idx="18737">
                  <c:v>-1.9733909999999999</c:v>
                </c:pt>
                <c:pt idx="18738">
                  <c:v>-1.9748250000000001</c:v>
                </c:pt>
                <c:pt idx="18739">
                  <c:v>-1.976089</c:v>
                </c:pt>
                <c:pt idx="18740">
                  <c:v>-1.976639</c:v>
                </c:pt>
                <c:pt idx="18741">
                  <c:v>-1.977454</c:v>
                </c:pt>
                <c:pt idx="18742">
                  <c:v>-1.978064</c:v>
                </c:pt>
                <c:pt idx="18743">
                  <c:v>-1.978979</c:v>
                </c:pt>
                <c:pt idx="18744">
                  <c:v>-1.9792590000000001</c:v>
                </c:pt>
                <c:pt idx="18745">
                  <c:v>-1.9789680000000001</c:v>
                </c:pt>
                <c:pt idx="18746">
                  <c:v>-1.979195</c:v>
                </c:pt>
                <c:pt idx="18747">
                  <c:v>-1.980362</c:v>
                </c:pt>
                <c:pt idx="18748">
                  <c:v>-1.980791</c:v>
                </c:pt>
                <c:pt idx="18749">
                  <c:v>-1.982165</c:v>
                </c:pt>
                <c:pt idx="18750">
                  <c:v>-1.984194</c:v>
                </c:pt>
                <c:pt idx="18751">
                  <c:v>-1.9835100000000001</c:v>
                </c:pt>
                <c:pt idx="18752">
                  <c:v>-1.9831970000000001</c:v>
                </c:pt>
                <c:pt idx="18753">
                  <c:v>-1.9832829999999999</c:v>
                </c:pt>
                <c:pt idx="18754">
                  <c:v>-1.983371</c:v>
                </c:pt>
                <c:pt idx="18755">
                  <c:v>-1.983466</c:v>
                </c:pt>
                <c:pt idx="18756">
                  <c:v>-1.9845790000000001</c:v>
                </c:pt>
                <c:pt idx="18757">
                  <c:v>-1.9858800000000001</c:v>
                </c:pt>
                <c:pt idx="18758">
                  <c:v>-1.986318</c:v>
                </c:pt>
                <c:pt idx="18759">
                  <c:v>-1.9869129999999999</c:v>
                </c:pt>
                <c:pt idx="18760">
                  <c:v>-1.987603</c:v>
                </c:pt>
                <c:pt idx="18761">
                  <c:v>-1.9883120000000001</c:v>
                </c:pt>
                <c:pt idx="18762">
                  <c:v>-1.98922</c:v>
                </c:pt>
                <c:pt idx="18763">
                  <c:v>-1.990429</c:v>
                </c:pt>
                <c:pt idx="18764">
                  <c:v>-1.990658</c:v>
                </c:pt>
                <c:pt idx="18765">
                  <c:v>-1.9910680000000001</c:v>
                </c:pt>
                <c:pt idx="18766">
                  <c:v>-1.99149</c:v>
                </c:pt>
                <c:pt idx="18767">
                  <c:v>-1.9913730000000001</c:v>
                </c:pt>
                <c:pt idx="18768">
                  <c:v>-1.9906200000000001</c:v>
                </c:pt>
                <c:pt idx="18769">
                  <c:v>-1.9913810000000001</c:v>
                </c:pt>
                <c:pt idx="18770">
                  <c:v>-1.9925079999999999</c:v>
                </c:pt>
                <c:pt idx="18771">
                  <c:v>-1.993023</c:v>
                </c:pt>
                <c:pt idx="18772">
                  <c:v>-1.9924090000000001</c:v>
                </c:pt>
                <c:pt idx="18773">
                  <c:v>-1.99265</c:v>
                </c:pt>
                <c:pt idx="18774">
                  <c:v>-1.993946</c:v>
                </c:pt>
                <c:pt idx="18775">
                  <c:v>-1.994688</c:v>
                </c:pt>
                <c:pt idx="18776">
                  <c:v>-1.994068</c:v>
                </c:pt>
                <c:pt idx="18777">
                  <c:v>-1.994014</c:v>
                </c:pt>
                <c:pt idx="18778">
                  <c:v>-1.9944299999999999</c:v>
                </c:pt>
                <c:pt idx="18779">
                  <c:v>-1.9941450000000001</c:v>
                </c:pt>
                <c:pt idx="18780">
                  <c:v>-1.994629</c:v>
                </c:pt>
                <c:pt idx="18781">
                  <c:v>-1.994807</c:v>
                </c:pt>
                <c:pt idx="18782">
                  <c:v>-1.994591</c:v>
                </c:pt>
                <c:pt idx="18783">
                  <c:v>-1.9948349999999999</c:v>
                </c:pt>
                <c:pt idx="18784">
                  <c:v>-1.995512</c:v>
                </c:pt>
                <c:pt idx="18785">
                  <c:v>-1.9958739999999999</c:v>
                </c:pt>
                <c:pt idx="18786">
                  <c:v>-1.9959340000000001</c:v>
                </c:pt>
                <c:pt idx="18787">
                  <c:v>-1.996324</c:v>
                </c:pt>
                <c:pt idx="18788">
                  <c:v>-1.996947</c:v>
                </c:pt>
                <c:pt idx="18789">
                  <c:v>-1.9975020000000001</c:v>
                </c:pt>
                <c:pt idx="18790">
                  <c:v>-1.9978880000000001</c:v>
                </c:pt>
                <c:pt idx="18791">
                  <c:v>-1.9975499999999999</c:v>
                </c:pt>
                <c:pt idx="18792">
                  <c:v>-1.99844</c:v>
                </c:pt>
                <c:pt idx="18793">
                  <c:v>-1.998475</c:v>
                </c:pt>
                <c:pt idx="18794">
                  <c:v>-1.9995480000000001</c:v>
                </c:pt>
                <c:pt idx="18795">
                  <c:v>-2.0012560000000001</c:v>
                </c:pt>
                <c:pt idx="18796">
                  <c:v>-2.0014050000000001</c:v>
                </c:pt>
                <c:pt idx="18797">
                  <c:v>-2.0020210000000001</c:v>
                </c:pt>
                <c:pt idx="18798">
                  <c:v>-2.0026009999999999</c:v>
                </c:pt>
                <c:pt idx="18799">
                  <c:v>-2.0023710000000001</c:v>
                </c:pt>
                <c:pt idx="18800">
                  <c:v>-2.001741</c:v>
                </c:pt>
                <c:pt idx="18801">
                  <c:v>-2.0021</c:v>
                </c:pt>
                <c:pt idx="18802">
                  <c:v>-2.0032779999999999</c:v>
                </c:pt>
                <c:pt idx="18803">
                  <c:v>-2.0042939999999998</c:v>
                </c:pt>
                <c:pt idx="18804">
                  <c:v>-2.005233</c:v>
                </c:pt>
                <c:pt idx="18805">
                  <c:v>-2.0063249999999999</c:v>
                </c:pt>
                <c:pt idx="18806">
                  <c:v>-2.0068609999999998</c:v>
                </c:pt>
                <c:pt idx="18807">
                  <c:v>-2.0066160000000002</c:v>
                </c:pt>
                <c:pt idx="18808">
                  <c:v>-2.0065930000000001</c:v>
                </c:pt>
                <c:pt idx="18809">
                  <c:v>-2.0075409999999998</c:v>
                </c:pt>
                <c:pt idx="18810">
                  <c:v>-2.007612</c:v>
                </c:pt>
                <c:pt idx="18811">
                  <c:v>-2.0073249999999998</c:v>
                </c:pt>
                <c:pt idx="18812">
                  <c:v>-2.0078809999999998</c:v>
                </c:pt>
                <c:pt idx="18813">
                  <c:v>-2.0090319999999999</c:v>
                </c:pt>
                <c:pt idx="18814">
                  <c:v>-2.0099200000000002</c:v>
                </c:pt>
                <c:pt idx="18815">
                  <c:v>-2.0103460000000002</c:v>
                </c:pt>
                <c:pt idx="18816">
                  <c:v>-2.0106830000000002</c:v>
                </c:pt>
                <c:pt idx="18817">
                  <c:v>-2.0114679999999998</c:v>
                </c:pt>
                <c:pt idx="18818">
                  <c:v>-2.0123069999999998</c:v>
                </c:pt>
                <c:pt idx="18819">
                  <c:v>-2.012861</c:v>
                </c:pt>
                <c:pt idx="18820">
                  <c:v>-2.0133459999999999</c:v>
                </c:pt>
                <c:pt idx="18821">
                  <c:v>-2.0141900000000001</c:v>
                </c:pt>
                <c:pt idx="18822">
                  <c:v>-2.0147499999999998</c:v>
                </c:pt>
                <c:pt idx="18823">
                  <c:v>-2.0150670000000002</c:v>
                </c:pt>
                <c:pt idx="18824">
                  <c:v>-2.015228</c:v>
                </c:pt>
                <c:pt idx="18825">
                  <c:v>-2.0154839999999998</c:v>
                </c:pt>
                <c:pt idx="18826">
                  <c:v>-2.016521</c:v>
                </c:pt>
                <c:pt idx="18827">
                  <c:v>-2.0171429999999999</c:v>
                </c:pt>
                <c:pt idx="18828">
                  <c:v>-2.0178419999999999</c:v>
                </c:pt>
                <c:pt idx="18829">
                  <c:v>-2.0189080000000001</c:v>
                </c:pt>
                <c:pt idx="18830">
                  <c:v>-2.0189140000000001</c:v>
                </c:pt>
                <c:pt idx="18831">
                  <c:v>-2.0188410000000001</c:v>
                </c:pt>
                <c:pt idx="18832">
                  <c:v>-2.0193759999999998</c:v>
                </c:pt>
                <c:pt idx="18833">
                  <c:v>-2.0201699999999998</c:v>
                </c:pt>
                <c:pt idx="18834">
                  <c:v>-2.020807</c:v>
                </c:pt>
                <c:pt idx="18835">
                  <c:v>-2.020972</c:v>
                </c:pt>
                <c:pt idx="18836">
                  <c:v>-2.021776</c:v>
                </c:pt>
                <c:pt idx="18837">
                  <c:v>-2.022526</c:v>
                </c:pt>
                <c:pt idx="18838">
                  <c:v>-2.022456</c:v>
                </c:pt>
                <c:pt idx="18839">
                  <c:v>-2.0226289999999998</c:v>
                </c:pt>
                <c:pt idx="18840">
                  <c:v>-2.0229010000000001</c:v>
                </c:pt>
                <c:pt idx="18841">
                  <c:v>-2.0237259999999999</c:v>
                </c:pt>
                <c:pt idx="18842">
                  <c:v>-2.0241560000000001</c:v>
                </c:pt>
                <c:pt idx="18843">
                  <c:v>-2.0250650000000001</c:v>
                </c:pt>
                <c:pt idx="18844">
                  <c:v>-2.0256829999999999</c:v>
                </c:pt>
                <c:pt idx="18845">
                  <c:v>-2.0247169999999999</c:v>
                </c:pt>
                <c:pt idx="18846">
                  <c:v>-2.0246029999999999</c:v>
                </c:pt>
                <c:pt idx="18847">
                  <c:v>-2.0248789999999999</c:v>
                </c:pt>
                <c:pt idx="18848">
                  <c:v>-2.025512</c:v>
                </c:pt>
                <c:pt idx="18849">
                  <c:v>-2.0262669999999998</c:v>
                </c:pt>
                <c:pt idx="18850">
                  <c:v>-2.0273639999999999</c:v>
                </c:pt>
                <c:pt idx="18851">
                  <c:v>-2.0279440000000002</c:v>
                </c:pt>
                <c:pt idx="18852">
                  <c:v>-2.0277379999999998</c:v>
                </c:pt>
                <c:pt idx="18853">
                  <c:v>-2.0276969999999999</c:v>
                </c:pt>
                <c:pt idx="18854">
                  <c:v>-2.0277699999999999</c:v>
                </c:pt>
                <c:pt idx="18855">
                  <c:v>-2.027822</c:v>
                </c:pt>
                <c:pt idx="18856">
                  <c:v>-2.0278390000000002</c:v>
                </c:pt>
                <c:pt idx="18857">
                  <c:v>-2.0281370000000001</c:v>
                </c:pt>
                <c:pt idx="18858">
                  <c:v>-2.0292940000000002</c:v>
                </c:pt>
                <c:pt idx="18859">
                  <c:v>-2.0297350000000001</c:v>
                </c:pt>
                <c:pt idx="18860">
                  <c:v>-2.0305580000000001</c:v>
                </c:pt>
                <c:pt idx="18861">
                  <c:v>-2.0310769999999998</c:v>
                </c:pt>
                <c:pt idx="18862">
                  <c:v>-2.0310410000000001</c:v>
                </c:pt>
                <c:pt idx="18863">
                  <c:v>-2.0309560000000002</c:v>
                </c:pt>
                <c:pt idx="18864">
                  <c:v>-2.0311240000000002</c:v>
                </c:pt>
                <c:pt idx="18865">
                  <c:v>-2.0314890000000001</c:v>
                </c:pt>
                <c:pt idx="18866">
                  <c:v>-2.0312939999999999</c:v>
                </c:pt>
                <c:pt idx="18867">
                  <c:v>-2.0305089999999999</c:v>
                </c:pt>
                <c:pt idx="18868">
                  <c:v>-2.0299100000000001</c:v>
                </c:pt>
                <c:pt idx="18869">
                  <c:v>-2.0292569999999999</c:v>
                </c:pt>
                <c:pt idx="18870">
                  <c:v>-2.028562</c:v>
                </c:pt>
                <c:pt idx="18871">
                  <c:v>-2.028419</c:v>
                </c:pt>
                <c:pt idx="18872">
                  <c:v>-2.0287769999999998</c:v>
                </c:pt>
                <c:pt idx="18873">
                  <c:v>-2.028991</c:v>
                </c:pt>
                <c:pt idx="18874">
                  <c:v>-2.0284979999999999</c:v>
                </c:pt>
                <c:pt idx="18875">
                  <c:v>-2.0282640000000001</c:v>
                </c:pt>
                <c:pt idx="18876">
                  <c:v>-2.02773</c:v>
                </c:pt>
                <c:pt idx="18877">
                  <c:v>-2.0273469999999998</c:v>
                </c:pt>
                <c:pt idx="18878">
                  <c:v>-2.0271110000000001</c:v>
                </c:pt>
                <c:pt idx="18879">
                  <c:v>-2.0267339999999998</c:v>
                </c:pt>
                <c:pt idx="18880">
                  <c:v>-2.0270739999999998</c:v>
                </c:pt>
                <c:pt idx="18881">
                  <c:v>-2.0282420000000001</c:v>
                </c:pt>
                <c:pt idx="18882">
                  <c:v>-2.0288469999999998</c:v>
                </c:pt>
                <c:pt idx="18883">
                  <c:v>-2.029191</c:v>
                </c:pt>
                <c:pt idx="18884">
                  <c:v>-2.0298959999999999</c:v>
                </c:pt>
                <c:pt idx="18885">
                  <c:v>-2.0305970000000002</c:v>
                </c:pt>
                <c:pt idx="18886">
                  <c:v>-2.0310779999999999</c:v>
                </c:pt>
                <c:pt idx="18887">
                  <c:v>-2.0312890000000001</c:v>
                </c:pt>
                <c:pt idx="18888">
                  <c:v>-2.0316380000000001</c:v>
                </c:pt>
                <c:pt idx="18889">
                  <c:v>-2.0322770000000001</c:v>
                </c:pt>
                <c:pt idx="18890">
                  <c:v>-2.0327540000000002</c:v>
                </c:pt>
                <c:pt idx="18891">
                  <c:v>-2.0337489999999998</c:v>
                </c:pt>
                <c:pt idx="18892">
                  <c:v>-2.0345049999999998</c:v>
                </c:pt>
                <c:pt idx="18893">
                  <c:v>-2.0346669999999998</c:v>
                </c:pt>
                <c:pt idx="18894">
                  <c:v>-2.034745</c:v>
                </c:pt>
                <c:pt idx="18895">
                  <c:v>-2.03532</c:v>
                </c:pt>
                <c:pt idx="18896">
                  <c:v>-2.0359579999999999</c:v>
                </c:pt>
                <c:pt idx="18897">
                  <c:v>-2.0356779999999999</c:v>
                </c:pt>
                <c:pt idx="18898">
                  <c:v>-2.035301</c:v>
                </c:pt>
                <c:pt idx="18899">
                  <c:v>-2.0354990000000002</c:v>
                </c:pt>
                <c:pt idx="18900">
                  <c:v>-2.0351819999999998</c:v>
                </c:pt>
                <c:pt idx="18901">
                  <c:v>-2.034729</c:v>
                </c:pt>
                <c:pt idx="18902">
                  <c:v>-2.0349569999999999</c:v>
                </c:pt>
                <c:pt idx="18903">
                  <c:v>-2.0354130000000001</c:v>
                </c:pt>
                <c:pt idx="18904">
                  <c:v>-2.0362110000000002</c:v>
                </c:pt>
                <c:pt idx="18905">
                  <c:v>-2.036788</c:v>
                </c:pt>
                <c:pt idx="18906">
                  <c:v>-2.0371269999999999</c:v>
                </c:pt>
                <c:pt idx="18907">
                  <c:v>-2.0375649999999998</c:v>
                </c:pt>
                <c:pt idx="18908">
                  <c:v>-2.037439</c:v>
                </c:pt>
                <c:pt idx="18909">
                  <c:v>-2.0372439999999998</c:v>
                </c:pt>
                <c:pt idx="18910">
                  <c:v>-2.0372469999999998</c:v>
                </c:pt>
                <c:pt idx="18911">
                  <c:v>-2.0368490000000001</c:v>
                </c:pt>
                <c:pt idx="18912">
                  <c:v>-2.0368300000000001</c:v>
                </c:pt>
                <c:pt idx="18913">
                  <c:v>-2.0363829999999998</c:v>
                </c:pt>
                <c:pt idx="18914">
                  <c:v>-2.0358499999999999</c:v>
                </c:pt>
                <c:pt idx="18915">
                  <c:v>-2.036111</c:v>
                </c:pt>
                <c:pt idx="18916">
                  <c:v>-2.036734</c:v>
                </c:pt>
                <c:pt idx="18917">
                  <c:v>-2.0370879999999998</c:v>
                </c:pt>
                <c:pt idx="18918">
                  <c:v>-2.0373359999999998</c:v>
                </c:pt>
                <c:pt idx="18919">
                  <c:v>-2.0383460000000002</c:v>
                </c:pt>
                <c:pt idx="18920">
                  <c:v>-2.0392169999999998</c:v>
                </c:pt>
                <c:pt idx="18921">
                  <c:v>-2.0399449999999999</c:v>
                </c:pt>
                <c:pt idx="18922">
                  <c:v>-2.0402680000000002</c:v>
                </c:pt>
                <c:pt idx="18923">
                  <c:v>-2.0406119999999999</c:v>
                </c:pt>
                <c:pt idx="18924">
                  <c:v>-2.0416729999999998</c:v>
                </c:pt>
                <c:pt idx="18925">
                  <c:v>-2.04264</c:v>
                </c:pt>
                <c:pt idx="18926">
                  <c:v>-2.0432039999999998</c:v>
                </c:pt>
                <c:pt idx="18927">
                  <c:v>-2.0436610000000002</c:v>
                </c:pt>
                <c:pt idx="18928">
                  <c:v>-2.0437590000000001</c:v>
                </c:pt>
                <c:pt idx="18929">
                  <c:v>-2.0441739999999999</c:v>
                </c:pt>
                <c:pt idx="18930">
                  <c:v>-2.044969</c:v>
                </c:pt>
                <c:pt idx="18931">
                  <c:v>-2.045534</c:v>
                </c:pt>
                <c:pt idx="18932">
                  <c:v>-2.0461399999999998</c:v>
                </c:pt>
                <c:pt idx="18933">
                  <c:v>-2.0466579999999999</c:v>
                </c:pt>
                <c:pt idx="18934">
                  <c:v>-2.0465040000000001</c:v>
                </c:pt>
                <c:pt idx="18935">
                  <c:v>-2.046408</c:v>
                </c:pt>
                <c:pt idx="18936">
                  <c:v>-2.0466760000000002</c:v>
                </c:pt>
                <c:pt idx="18937">
                  <c:v>-2.0469780000000002</c:v>
                </c:pt>
                <c:pt idx="18938">
                  <c:v>-2.0473499999999998</c:v>
                </c:pt>
                <c:pt idx="18939">
                  <c:v>-2.0473119999999998</c:v>
                </c:pt>
                <c:pt idx="18940">
                  <c:v>-2.0476930000000002</c:v>
                </c:pt>
                <c:pt idx="18941">
                  <c:v>-2.0473490000000001</c:v>
                </c:pt>
                <c:pt idx="18942">
                  <c:v>-2.0476139999999998</c:v>
                </c:pt>
                <c:pt idx="18943">
                  <c:v>-2.0480429999999998</c:v>
                </c:pt>
                <c:pt idx="18944">
                  <c:v>-2.0481069999999999</c:v>
                </c:pt>
                <c:pt idx="18945">
                  <c:v>-2.0485579999999999</c:v>
                </c:pt>
                <c:pt idx="18946">
                  <c:v>-2.0490979999999999</c:v>
                </c:pt>
                <c:pt idx="18947">
                  <c:v>-2.049884</c:v>
                </c:pt>
                <c:pt idx="18948">
                  <c:v>-2.0513319999999999</c:v>
                </c:pt>
                <c:pt idx="18949">
                  <c:v>-2.0525600000000002</c:v>
                </c:pt>
                <c:pt idx="18950">
                  <c:v>-2.0533519999999998</c:v>
                </c:pt>
                <c:pt idx="18951">
                  <c:v>-2.0548030000000002</c:v>
                </c:pt>
                <c:pt idx="18952">
                  <c:v>-2.0556619999999999</c:v>
                </c:pt>
                <c:pt idx="18953">
                  <c:v>-2.0560510000000001</c:v>
                </c:pt>
                <c:pt idx="18954">
                  <c:v>-2.056432</c:v>
                </c:pt>
                <c:pt idx="18955">
                  <c:v>-2.057156</c:v>
                </c:pt>
                <c:pt idx="18956">
                  <c:v>-2.05796</c:v>
                </c:pt>
                <c:pt idx="18957">
                  <c:v>-2.0580639999999999</c:v>
                </c:pt>
                <c:pt idx="18958">
                  <c:v>-2.0577450000000002</c:v>
                </c:pt>
                <c:pt idx="18959">
                  <c:v>-2.0581999999999998</c:v>
                </c:pt>
                <c:pt idx="18960">
                  <c:v>-2.0588419999999998</c:v>
                </c:pt>
                <c:pt idx="18961">
                  <c:v>-2.059857</c:v>
                </c:pt>
                <c:pt idx="18962">
                  <c:v>-2.0603250000000002</c:v>
                </c:pt>
                <c:pt idx="18963">
                  <c:v>-2.0610750000000002</c:v>
                </c:pt>
                <c:pt idx="18964">
                  <c:v>-2.0623879999999999</c:v>
                </c:pt>
                <c:pt idx="18965">
                  <c:v>-2.0629590000000002</c:v>
                </c:pt>
                <c:pt idx="18966">
                  <c:v>-2.063739</c:v>
                </c:pt>
                <c:pt idx="18967">
                  <c:v>-2.0637110000000001</c:v>
                </c:pt>
                <c:pt idx="18968">
                  <c:v>-2.0637539999999999</c:v>
                </c:pt>
                <c:pt idx="18969">
                  <c:v>-2.062786</c:v>
                </c:pt>
                <c:pt idx="18970">
                  <c:v>-2.0619480000000001</c:v>
                </c:pt>
                <c:pt idx="18971">
                  <c:v>-2.061226</c:v>
                </c:pt>
                <c:pt idx="18972">
                  <c:v>-2.0608680000000001</c:v>
                </c:pt>
                <c:pt idx="18973">
                  <c:v>-2.060978</c:v>
                </c:pt>
                <c:pt idx="18974">
                  <c:v>-2.0614439999999998</c:v>
                </c:pt>
                <c:pt idx="18975">
                  <c:v>-2.0609350000000002</c:v>
                </c:pt>
                <c:pt idx="18976">
                  <c:v>-2.0621450000000001</c:v>
                </c:pt>
                <c:pt idx="18977">
                  <c:v>-2.0624790000000002</c:v>
                </c:pt>
                <c:pt idx="18978">
                  <c:v>-2.0630999999999999</c:v>
                </c:pt>
                <c:pt idx="18979">
                  <c:v>-2.0638709999999998</c:v>
                </c:pt>
                <c:pt idx="18980">
                  <c:v>-2.0646499999999999</c:v>
                </c:pt>
                <c:pt idx="18981">
                  <c:v>-2.0635810000000001</c:v>
                </c:pt>
                <c:pt idx="18982">
                  <c:v>-2.0631339999999998</c:v>
                </c:pt>
                <c:pt idx="18983">
                  <c:v>-2.0635859999999999</c:v>
                </c:pt>
                <c:pt idx="18984">
                  <c:v>-2.063596</c:v>
                </c:pt>
                <c:pt idx="18985">
                  <c:v>-2.0633469999999998</c:v>
                </c:pt>
                <c:pt idx="18986">
                  <c:v>-2.063409</c:v>
                </c:pt>
                <c:pt idx="18987">
                  <c:v>-2.0634130000000002</c:v>
                </c:pt>
                <c:pt idx="18988">
                  <c:v>-2.0640909999999999</c:v>
                </c:pt>
                <c:pt idx="18989">
                  <c:v>-2.0639910000000001</c:v>
                </c:pt>
                <c:pt idx="18990">
                  <c:v>-2.0643880000000001</c:v>
                </c:pt>
                <c:pt idx="18991">
                  <c:v>-2.0656859999999999</c:v>
                </c:pt>
                <c:pt idx="18992">
                  <c:v>-2.066071</c:v>
                </c:pt>
                <c:pt idx="18993">
                  <c:v>-2.0656439999999998</c:v>
                </c:pt>
                <c:pt idx="18994">
                  <c:v>-2.0665040000000001</c:v>
                </c:pt>
                <c:pt idx="18995">
                  <c:v>-2.0666910000000001</c:v>
                </c:pt>
                <c:pt idx="18996">
                  <c:v>-2.0668730000000002</c:v>
                </c:pt>
                <c:pt idx="18997">
                  <c:v>-2.0673729999999999</c:v>
                </c:pt>
                <c:pt idx="18998">
                  <c:v>-2.0673680000000001</c:v>
                </c:pt>
                <c:pt idx="18999">
                  <c:v>-2.0668790000000001</c:v>
                </c:pt>
                <c:pt idx="19000">
                  <c:v>-2.0670069999999998</c:v>
                </c:pt>
                <c:pt idx="19001">
                  <c:v>-2.0667390000000001</c:v>
                </c:pt>
                <c:pt idx="19002">
                  <c:v>-2.066147</c:v>
                </c:pt>
                <c:pt idx="19003">
                  <c:v>-2.0661640000000001</c:v>
                </c:pt>
                <c:pt idx="19004">
                  <c:v>-2.0661450000000001</c:v>
                </c:pt>
                <c:pt idx="19005">
                  <c:v>-2.0661</c:v>
                </c:pt>
                <c:pt idx="19006">
                  <c:v>-2.0666639999999998</c:v>
                </c:pt>
                <c:pt idx="19007">
                  <c:v>-2.0669019999999998</c:v>
                </c:pt>
                <c:pt idx="19008">
                  <c:v>-2.0682209999999999</c:v>
                </c:pt>
                <c:pt idx="19009">
                  <c:v>-2.0690170000000001</c:v>
                </c:pt>
                <c:pt idx="19010">
                  <c:v>-2.0685709999999999</c:v>
                </c:pt>
                <c:pt idx="19011">
                  <c:v>-2.0689479999999998</c:v>
                </c:pt>
                <c:pt idx="19012">
                  <c:v>-2.0701550000000002</c:v>
                </c:pt>
                <c:pt idx="19013">
                  <c:v>-2.0701969999999998</c:v>
                </c:pt>
                <c:pt idx="19014">
                  <c:v>-2.0699459999999998</c:v>
                </c:pt>
                <c:pt idx="19015">
                  <c:v>-2.0705619999999998</c:v>
                </c:pt>
                <c:pt idx="19016">
                  <c:v>-2.0693869999999999</c:v>
                </c:pt>
                <c:pt idx="19017">
                  <c:v>-2.0702440000000002</c:v>
                </c:pt>
                <c:pt idx="19018">
                  <c:v>-2.0709970000000002</c:v>
                </c:pt>
                <c:pt idx="19019">
                  <c:v>-2.0729129999999998</c:v>
                </c:pt>
                <c:pt idx="19020">
                  <c:v>-2.0736249999999998</c:v>
                </c:pt>
                <c:pt idx="19021">
                  <c:v>-2.0741700000000001</c:v>
                </c:pt>
                <c:pt idx="19022">
                  <c:v>-2.0743740000000002</c:v>
                </c:pt>
                <c:pt idx="19023">
                  <c:v>-2.0746880000000001</c:v>
                </c:pt>
                <c:pt idx="19024">
                  <c:v>-2.0739610000000002</c:v>
                </c:pt>
                <c:pt idx="19025">
                  <c:v>-2.0742120000000002</c:v>
                </c:pt>
                <c:pt idx="19026">
                  <c:v>-2.0722580000000002</c:v>
                </c:pt>
                <c:pt idx="19027">
                  <c:v>-2.0724499999999999</c:v>
                </c:pt>
                <c:pt idx="19028">
                  <c:v>-2.0726849999999999</c:v>
                </c:pt>
                <c:pt idx="19029">
                  <c:v>-2.0723419999999999</c:v>
                </c:pt>
                <c:pt idx="19030">
                  <c:v>-2.0714060000000001</c:v>
                </c:pt>
                <c:pt idx="19031">
                  <c:v>-2.070846</c:v>
                </c:pt>
                <c:pt idx="19032">
                  <c:v>-2.072101</c:v>
                </c:pt>
                <c:pt idx="19033">
                  <c:v>-2.0717729999999999</c:v>
                </c:pt>
                <c:pt idx="19034">
                  <c:v>-2.0719340000000002</c:v>
                </c:pt>
                <c:pt idx="19035">
                  <c:v>-2.0719219999999998</c:v>
                </c:pt>
                <c:pt idx="19036">
                  <c:v>-2.0725730000000002</c:v>
                </c:pt>
                <c:pt idx="19037">
                  <c:v>-2.0726070000000001</c:v>
                </c:pt>
                <c:pt idx="19038">
                  <c:v>-2.0715530000000002</c:v>
                </c:pt>
                <c:pt idx="19039">
                  <c:v>-2.0722200000000002</c:v>
                </c:pt>
                <c:pt idx="19040">
                  <c:v>-2.0721759999999998</c:v>
                </c:pt>
                <c:pt idx="19041">
                  <c:v>-2.0718740000000002</c:v>
                </c:pt>
                <c:pt idx="19042">
                  <c:v>-2.071758</c:v>
                </c:pt>
                <c:pt idx="19043">
                  <c:v>-2.072012</c:v>
                </c:pt>
                <c:pt idx="19044">
                  <c:v>-2.072095</c:v>
                </c:pt>
                <c:pt idx="19045">
                  <c:v>-2.0724580000000001</c:v>
                </c:pt>
                <c:pt idx="19046">
                  <c:v>-2.0733419999999998</c:v>
                </c:pt>
                <c:pt idx="19047">
                  <c:v>-2.072854</c:v>
                </c:pt>
                <c:pt idx="19048">
                  <c:v>-2.073197</c:v>
                </c:pt>
                <c:pt idx="19049">
                  <c:v>-2.0725750000000001</c:v>
                </c:pt>
                <c:pt idx="19050">
                  <c:v>-2.0726710000000002</c:v>
                </c:pt>
                <c:pt idx="19051">
                  <c:v>-2.073499</c:v>
                </c:pt>
                <c:pt idx="19052">
                  <c:v>-2.0746009999999999</c:v>
                </c:pt>
                <c:pt idx="19053">
                  <c:v>-2.0752519999999999</c:v>
                </c:pt>
                <c:pt idx="19054">
                  <c:v>-2.0756830000000002</c:v>
                </c:pt>
                <c:pt idx="19055">
                  <c:v>-2.0752060000000001</c:v>
                </c:pt>
                <c:pt idx="19056">
                  <c:v>-2.0746159999999998</c:v>
                </c:pt>
                <c:pt idx="19057">
                  <c:v>-2.0745840000000002</c:v>
                </c:pt>
                <c:pt idx="19058">
                  <c:v>-2.0742219999999998</c:v>
                </c:pt>
                <c:pt idx="19059">
                  <c:v>-2.0744929999999999</c:v>
                </c:pt>
                <c:pt idx="19060">
                  <c:v>-2.0748419999999999</c:v>
                </c:pt>
                <c:pt idx="19061">
                  <c:v>-2.0745529999999999</c:v>
                </c:pt>
                <c:pt idx="19062">
                  <c:v>-2.074519</c:v>
                </c:pt>
                <c:pt idx="19063">
                  <c:v>-2.0742609999999999</c:v>
                </c:pt>
                <c:pt idx="19064">
                  <c:v>-2.0741689999999999</c:v>
                </c:pt>
                <c:pt idx="19065">
                  <c:v>-2.0743309999999999</c:v>
                </c:pt>
                <c:pt idx="19066">
                  <c:v>-2.0753140000000001</c:v>
                </c:pt>
                <c:pt idx="19067">
                  <c:v>-2.0753200000000001</c:v>
                </c:pt>
                <c:pt idx="19068">
                  <c:v>-2.0758529999999999</c:v>
                </c:pt>
                <c:pt idx="19069">
                  <c:v>-2.076695</c:v>
                </c:pt>
                <c:pt idx="19070">
                  <c:v>-2.077626</c:v>
                </c:pt>
                <c:pt idx="19071">
                  <c:v>-2.0783100000000001</c:v>
                </c:pt>
                <c:pt idx="19072">
                  <c:v>-2.0795189999999999</c:v>
                </c:pt>
                <c:pt idx="19073">
                  <c:v>-2.0806520000000002</c:v>
                </c:pt>
                <c:pt idx="19074">
                  <c:v>-2.0823719999999999</c:v>
                </c:pt>
                <c:pt idx="19075">
                  <c:v>-2.0841159999999999</c:v>
                </c:pt>
                <c:pt idx="19076">
                  <c:v>-2.0868090000000001</c:v>
                </c:pt>
                <c:pt idx="19077">
                  <c:v>-2.0881080000000001</c:v>
                </c:pt>
                <c:pt idx="19078">
                  <c:v>-2.0891199999999999</c:v>
                </c:pt>
                <c:pt idx="19079">
                  <c:v>-2.089604</c:v>
                </c:pt>
                <c:pt idx="19080">
                  <c:v>-2.0903689999999999</c:v>
                </c:pt>
                <c:pt idx="19081">
                  <c:v>-2.0917210000000002</c:v>
                </c:pt>
                <c:pt idx="19082">
                  <c:v>-2.0922079999999998</c:v>
                </c:pt>
                <c:pt idx="19083">
                  <c:v>-2.0923729999999998</c:v>
                </c:pt>
                <c:pt idx="19084">
                  <c:v>-2.092238</c:v>
                </c:pt>
                <c:pt idx="19085">
                  <c:v>-2.0924849999999999</c:v>
                </c:pt>
                <c:pt idx="19086">
                  <c:v>-2.0929150000000001</c:v>
                </c:pt>
                <c:pt idx="19087">
                  <c:v>-2.0937939999999999</c:v>
                </c:pt>
                <c:pt idx="19088">
                  <c:v>-2.0949599999999999</c:v>
                </c:pt>
                <c:pt idx="19089">
                  <c:v>-2.0951460000000002</c:v>
                </c:pt>
                <c:pt idx="19090">
                  <c:v>-2.0953949999999999</c:v>
                </c:pt>
                <c:pt idx="19091">
                  <c:v>-2.0961349999999999</c:v>
                </c:pt>
                <c:pt idx="19092">
                  <c:v>-2.0958649999999999</c:v>
                </c:pt>
                <c:pt idx="19093">
                  <c:v>-2.09606</c:v>
                </c:pt>
                <c:pt idx="19094">
                  <c:v>-2.0958890000000001</c:v>
                </c:pt>
                <c:pt idx="19095">
                  <c:v>-2.0963090000000002</c:v>
                </c:pt>
                <c:pt idx="19096">
                  <c:v>-2.096552</c:v>
                </c:pt>
                <c:pt idx="19097">
                  <c:v>-2.097858</c:v>
                </c:pt>
                <c:pt idx="19098">
                  <c:v>-2.0980699999999999</c:v>
                </c:pt>
                <c:pt idx="19099">
                  <c:v>-2.0991149999999998</c:v>
                </c:pt>
                <c:pt idx="19100">
                  <c:v>-2.10025</c:v>
                </c:pt>
                <c:pt idx="19101">
                  <c:v>-2.099863</c:v>
                </c:pt>
                <c:pt idx="19102">
                  <c:v>-2.099253</c:v>
                </c:pt>
                <c:pt idx="19103">
                  <c:v>-2.1001810000000001</c:v>
                </c:pt>
                <c:pt idx="19104">
                  <c:v>-2.1008230000000001</c:v>
                </c:pt>
                <c:pt idx="19105">
                  <c:v>-2.1018319999999999</c:v>
                </c:pt>
                <c:pt idx="19106">
                  <c:v>-2.10276</c:v>
                </c:pt>
                <c:pt idx="19107">
                  <c:v>-2.1033550000000001</c:v>
                </c:pt>
                <c:pt idx="19108">
                  <c:v>-2.1047280000000002</c:v>
                </c:pt>
                <c:pt idx="19109">
                  <c:v>-2.103942</c:v>
                </c:pt>
                <c:pt idx="19110">
                  <c:v>-2.104409</c:v>
                </c:pt>
                <c:pt idx="19111">
                  <c:v>-2.1057199999999998</c:v>
                </c:pt>
                <c:pt idx="19112">
                  <c:v>-2.1056849999999998</c:v>
                </c:pt>
                <c:pt idx="19113">
                  <c:v>-2.106277</c:v>
                </c:pt>
                <c:pt idx="19114">
                  <c:v>-2.10744</c:v>
                </c:pt>
                <c:pt idx="19115">
                  <c:v>-2.1081409999999998</c:v>
                </c:pt>
                <c:pt idx="19116">
                  <c:v>-2.1082019999999999</c:v>
                </c:pt>
                <c:pt idx="19117">
                  <c:v>-2.1094349999999999</c:v>
                </c:pt>
                <c:pt idx="19118">
                  <c:v>-2.1097060000000001</c:v>
                </c:pt>
                <c:pt idx="19119">
                  <c:v>-2.109613</c:v>
                </c:pt>
                <c:pt idx="19120">
                  <c:v>-2.110363</c:v>
                </c:pt>
                <c:pt idx="19121">
                  <c:v>-2.1116839999999999</c:v>
                </c:pt>
                <c:pt idx="19122">
                  <c:v>-2.1125989999999999</c:v>
                </c:pt>
                <c:pt idx="19123">
                  <c:v>-2.1126960000000001</c:v>
                </c:pt>
                <c:pt idx="19124">
                  <c:v>-2.112895</c:v>
                </c:pt>
                <c:pt idx="19125">
                  <c:v>-2.1124520000000002</c:v>
                </c:pt>
                <c:pt idx="19126">
                  <c:v>-2.1116000000000001</c:v>
                </c:pt>
                <c:pt idx="19127">
                  <c:v>-2.1110099999999998</c:v>
                </c:pt>
                <c:pt idx="19128">
                  <c:v>-2.1113810000000002</c:v>
                </c:pt>
                <c:pt idx="19129">
                  <c:v>-2.1119520000000001</c:v>
                </c:pt>
                <c:pt idx="19130">
                  <c:v>-2.1119620000000001</c:v>
                </c:pt>
                <c:pt idx="19131">
                  <c:v>-2.112231</c:v>
                </c:pt>
                <c:pt idx="19132">
                  <c:v>-2.112555</c:v>
                </c:pt>
                <c:pt idx="19133">
                  <c:v>-2.1140780000000001</c:v>
                </c:pt>
                <c:pt idx="19134">
                  <c:v>-2.1159810000000001</c:v>
                </c:pt>
                <c:pt idx="19135">
                  <c:v>-2.117372</c:v>
                </c:pt>
                <c:pt idx="19136">
                  <c:v>-2.1181179999999999</c:v>
                </c:pt>
                <c:pt idx="19137">
                  <c:v>-2.1180080000000001</c:v>
                </c:pt>
                <c:pt idx="19138">
                  <c:v>-2.1176879999999998</c:v>
                </c:pt>
                <c:pt idx="19139">
                  <c:v>-2.1188920000000002</c:v>
                </c:pt>
                <c:pt idx="19140">
                  <c:v>-2.1198049999999999</c:v>
                </c:pt>
                <c:pt idx="19141">
                  <c:v>-2.1197810000000001</c:v>
                </c:pt>
                <c:pt idx="19142">
                  <c:v>-2.1204200000000002</c:v>
                </c:pt>
                <c:pt idx="19143">
                  <c:v>-2.121381</c:v>
                </c:pt>
                <c:pt idx="19144">
                  <c:v>-2.1221000000000001</c:v>
                </c:pt>
                <c:pt idx="19145">
                  <c:v>-2.122846</c:v>
                </c:pt>
                <c:pt idx="19146">
                  <c:v>-2.1229149999999999</c:v>
                </c:pt>
                <c:pt idx="19147">
                  <c:v>-2.1229049999999998</c:v>
                </c:pt>
                <c:pt idx="19148">
                  <c:v>-2.1240070000000002</c:v>
                </c:pt>
                <c:pt idx="19149">
                  <c:v>-2.124854</c:v>
                </c:pt>
                <c:pt idx="19150">
                  <c:v>-2.1245829999999999</c:v>
                </c:pt>
                <c:pt idx="19151">
                  <c:v>-2.1246679999999998</c:v>
                </c:pt>
                <c:pt idx="19152">
                  <c:v>-2.1259760000000001</c:v>
                </c:pt>
                <c:pt idx="19153">
                  <c:v>-2.1260849999999998</c:v>
                </c:pt>
                <c:pt idx="19154">
                  <c:v>-2.1258159999999999</c:v>
                </c:pt>
                <c:pt idx="19155">
                  <c:v>-2.1262189999999999</c:v>
                </c:pt>
                <c:pt idx="19156">
                  <c:v>-2.1267109999999998</c:v>
                </c:pt>
                <c:pt idx="19157">
                  <c:v>-2.1266959999999999</c:v>
                </c:pt>
                <c:pt idx="19158">
                  <c:v>-2.1260159999999999</c:v>
                </c:pt>
                <c:pt idx="19159">
                  <c:v>-2.1270820000000001</c:v>
                </c:pt>
                <c:pt idx="19160">
                  <c:v>-2.1277650000000001</c:v>
                </c:pt>
                <c:pt idx="19161">
                  <c:v>-2.127872</c:v>
                </c:pt>
                <c:pt idx="19162">
                  <c:v>-2.129874</c:v>
                </c:pt>
                <c:pt idx="19163">
                  <c:v>-2.1318410000000001</c:v>
                </c:pt>
                <c:pt idx="19164">
                  <c:v>-2.1322909999999999</c:v>
                </c:pt>
                <c:pt idx="19165">
                  <c:v>-2.1329769999999999</c:v>
                </c:pt>
                <c:pt idx="19166">
                  <c:v>-2.1340669999999999</c:v>
                </c:pt>
                <c:pt idx="19167">
                  <c:v>-2.135186</c:v>
                </c:pt>
                <c:pt idx="19168">
                  <c:v>-2.1360190000000001</c:v>
                </c:pt>
                <c:pt idx="19169">
                  <c:v>-2.1369630000000002</c:v>
                </c:pt>
                <c:pt idx="19170">
                  <c:v>-2.1378919999999999</c:v>
                </c:pt>
                <c:pt idx="19171">
                  <c:v>-2.1377600000000001</c:v>
                </c:pt>
                <c:pt idx="19172">
                  <c:v>-2.1373470000000001</c:v>
                </c:pt>
                <c:pt idx="19173">
                  <c:v>-2.1386210000000001</c:v>
                </c:pt>
                <c:pt idx="19174">
                  <c:v>-2.139694</c:v>
                </c:pt>
                <c:pt idx="19175">
                  <c:v>-2.1408369999999999</c:v>
                </c:pt>
                <c:pt idx="19176">
                  <c:v>-2.1412779999999998</c:v>
                </c:pt>
                <c:pt idx="19177">
                  <c:v>-2.142439</c:v>
                </c:pt>
                <c:pt idx="19178">
                  <c:v>-2.1430090000000002</c:v>
                </c:pt>
                <c:pt idx="19179">
                  <c:v>-2.143875</c:v>
                </c:pt>
                <c:pt idx="19180">
                  <c:v>-2.144663</c:v>
                </c:pt>
                <c:pt idx="19181">
                  <c:v>-2.1458699999999999</c:v>
                </c:pt>
                <c:pt idx="19182">
                  <c:v>-2.1467450000000001</c:v>
                </c:pt>
                <c:pt idx="19183">
                  <c:v>-2.146719</c:v>
                </c:pt>
                <c:pt idx="19184">
                  <c:v>-2.1464300000000001</c:v>
                </c:pt>
                <c:pt idx="19185">
                  <c:v>-2.1465079999999999</c:v>
                </c:pt>
                <c:pt idx="19186">
                  <c:v>-2.147157</c:v>
                </c:pt>
                <c:pt idx="19187">
                  <c:v>-2.148577</c:v>
                </c:pt>
                <c:pt idx="19188">
                  <c:v>-2.1502979999999998</c:v>
                </c:pt>
                <c:pt idx="19189">
                  <c:v>-2.1509499999999999</c:v>
                </c:pt>
                <c:pt idx="19190">
                  <c:v>-2.1510470000000002</c:v>
                </c:pt>
                <c:pt idx="19191">
                  <c:v>-2.1517580000000001</c:v>
                </c:pt>
                <c:pt idx="19192">
                  <c:v>-2.1528670000000001</c:v>
                </c:pt>
                <c:pt idx="19193">
                  <c:v>-2.1538089999999999</c:v>
                </c:pt>
                <c:pt idx="19194">
                  <c:v>-2.1548579999999999</c:v>
                </c:pt>
                <c:pt idx="19195">
                  <c:v>-2.1552259999999999</c:v>
                </c:pt>
                <c:pt idx="19196">
                  <c:v>-2.1555309999999999</c:v>
                </c:pt>
                <c:pt idx="19197">
                  <c:v>-2.1565099999999999</c:v>
                </c:pt>
                <c:pt idx="19198">
                  <c:v>-2.1568200000000002</c:v>
                </c:pt>
                <c:pt idx="19199">
                  <c:v>-2.1572490000000002</c:v>
                </c:pt>
                <c:pt idx="19200">
                  <c:v>-2.1580189999999999</c:v>
                </c:pt>
                <c:pt idx="19201">
                  <c:v>-2.1590379999999998</c:v>
                </c:pt>
                <c:pt idx="19202">
                  <c:v>-2.1600329999999999</c:v>
                </c:pt>
                <c:pt idx="19203">
                  <c:v>-2.161038</c:v>
                </c:pt>
                <c:pt idx="19204">
                  <c:v>-2.1623950000000001</c:v>
                </c:pt>
                <c:pt idx="19205">
                  <c:v>-2.1634859999999998</c:v>
                </c:pt>
                <c:pt idx="19206">
                  <c:v>-2.1639919999999999</c:v>
                </c:pt>
                <c:pt idx="19207">
                  <c:v>-2.165108</c:v>
                </c:pt>
                <c:pt idx="19208">
                  <c:v>-2.166553</c:v>
                </c:pt>
                <c:pt idx="19209">
                  <c:v>-2.1669269999999998</c:v>
                </c:pt>
                <c:pt idx="19210">
                  <c:v>-2.166998</c:v>
                </c:pt>
                <c:pt idx="19211">
                  <c:v>-2.1676160000000002</c:v>
                </c:pt>
                <c:pt idx="19212">
                  <c:v>-2.1673079999999998</c:v>
                </c:pt>
                <c:pt idx="19213">
                  <c:v>-2.1667139999999998</c:v>
                </c:pt>
                <c:pt idx="19214">
                  <c:v>-2.1672389999999999</c:v>
                </c:pt>
                <c:pt idx="19215">
                  <c:v>-2.1678929999999998</c:v>
                </c:pt>
                <c:pt idx="19216">
                  <c:v>-2.1684600000000001</c:v>
                </c:pt>
                <c:pt idx="19217">
                  <c:v>-2.168444</c:v>
                </c:pt>
                <c:pt idx="19218">
                  <c:v>-2.168266</c:v>
                </c:pt>
                <c:pt idx="19219">
                  <c:v>-2.1683750000000002</c:v>
                </c:pt>
                <c:pt idx="19220">
                  <c:v>-2.1682000000000001</c:v>
                </c:pt>
                <c:pt idx="19221">
                  <c:v>-2.1686390000000002</c:v>
                </c:pt>
                <c:pt idx="19222">
                  <c:v>-2.169384</c:v>
                </c:pt>
                <c:pt idx="19223">
                  <c:v>-2.169457</c:v>
                </c:pt>
                <c:pt idx="19224">
                  <c:v>-2.1692269999999998</c:v>
                </c:pt>
                <c:pt idx="19225">
                  <c:v>-2.168952</c:v>
                </c:pt>
                <c:pt idx="19226">
                  <c:v>-2.1691069999999999</c:v>
                </c:pt>
                <c:pt idx="19227">
                  <c:v>-2.1690390000000002</c:v>
                </c:pt>
                <c:pt idx="19228">
                  <c:v>-2.1690309999999999</c:v>
                </c:pt>
                <c:pt idx="19229">
                  <c:v>-2.1698580000000001</c:v>
                </c:pt>
                <c:pt idx="19230">
                  <c:v>-2.1706840000000001</c:v>
                </c:pt>
                <c:pt idx="19231">
                  <c:v>-2.1707230000000002</c:v>
                </c:pt>
                <c:pt idx="19232">
                  <c:v>-2.1714929999999999</c:v>
                </c:pt>
                <c:pt idx="19233">
                  <c:v>-2.1726230000000002</c:v>
                </c:pt>
                <c:pt idx="19234">
                  <c:v>-2.1734019999999998</c:v>
                </c:pt>
                <c:pt idx="19235">
                  <c:v>-2.1743939999999999</c:v>
                </c:pt>
                <c:pt idx="19236">
                  <c:v>-2.1748949999999998</c:v>
                </c:pt>
                <c:pt idx="19237">
                  <c:v>-2.175128</c:v>
                </c:pt>
                <c:pt idx="19238">
                  <c:v>-2.1758350000000002</c:v>
                </c:pt>
                <c:pt idx="19239">
                  <c:v>-2.1764480000000002</c:v>
                </c:pt>
                <c:pt idx="19240">
                  <c:v>-2.1770990000000001</c:v>
                </c:pt>
                <c:pt idx="19241">
                  <c:v>-2.177368</c:v>
                </c:pt>
                <c:pt idx="19242">
                  <c:v>-2.1772149999999999</c:v>
                </c:pt>
                <c:pt idx="19243">
                  <c:v>-2.1782010000000001</c:v>
                </c:pt>
                <c:pt idx="19244">
                  <c:v>-2.1791689999999999</c:v>
                </c:pt>
                <c:pt idx="19245">
                  <c:v>-2.179783</c:v>
                </c:pt>
                <c:pt idx="19246">
                  <c:v>-2.18038</c:v>
                </c:pt>
                <c:pt idx="19247">
                  <c:v>-2.181047</c:v>
                </c:pt>
                <c:pt idx="19248">
                  <c:v>-2.1820089999999999</c:v>
                </c:pt>
                <c:pt idx="19249">
                  <c:v>-2.182744</c:v>
                </c:pt>
                <c:pt idx="19250">
                  <c:v>-2.1828820000000002</c:v>
                </c:pt>
                <c:pt idx="19251">
                  <c:v>-2.1835209999999998</c:v>
                </c:pt>
                <c:pt idx="19252">
                  <c:v>-2.1835469999999999</c:v>
                </c:pt>
                <c:pt idx="19253">
                  <c:v>-2.1828889999999999</c:v>
                </c:pt>
                <c:pt idx="19254">
                  <c:v>-2.1829450000000001</c:v>
                </c:pt>
                <c:pt idx="19255">
                  <c:v>-2.1830349999999998</c:v>
                </c:pt>
                <c:pt idx="19256">
                  <c:v>-2.1833200000000001</c:v>
                </c:pt>
                <c:pt idx="19257">
                  <c:v>-2.1835390000000001</c:v>
                </c:pt>
                <c:pt idx="19258">
                  <c:v>-2.1838639999999998</c:v>
                </c:pt>
                <c:pt idx="19259">
                  <c:v>-2.1847259999999999</c:v>
                </c:pt>
                <c:pt idx="19260">
                  <c:v>-2.1853280000000002</c:v>
                </c:pt>
                <c:pt idx="19261">
                  <c:v>-2.185851</c:v>
                </c:pt>
                <c:pt idx="19262">
                  <c:v>-2.1859679999999999</c:v>
                </c:pt>
                <c:pt idx="19263">
                  <c:v>-2.1863640000000002</c:v>
                </c:pt>
                <c:pt idx="19264">
                  <c:v>-2.1872039999999999</c:v>
                </c:pt>
                <c:pt idx="19265">
                  <c:v>-2.188933</c:v>
                </c:pt>
                <c:pt idx="19266">
                  <c:v>-2.1896390000000001</c:v>
                </c:pt>
                <c:pt idx="19267">
                  <c:v>-2.1899929999999999</c:v>
                </c:pt>
                <c:pt idx="19268">
                  <c:v>-2.1909390000000002</c:v>
                </c:pt>
                <c:pt idx="19269">
                  <c:v>-2.1921390000000001</c:v>
                </c:pt>
                <c:pt idx="19270">
                  <c:v>-2.1924950000000001</c:v>
                </c:pt>
                <c:pt idx="19271">
                  <c:v>-2.1923650000000001</c:v>
                </c:pt>
                <c:pt idx="19272">
                  <c:v>-2.1927780000000001</c:v>
                </c:pt>
                <c:pt idx="19273">
                  <c:v>-2.1931539999999998</c:v>
                </c:pt>
                <c:pt idx="19274">
                  <c:v>-2.1932800000000001</c:v>
                </c:pt>
                <c:pt idx="19275">
                  <c:v>-2.194007</c:v>
                </c:pt>
                <c:pt idx="19276">
                  <c:v>-2.1957840000000002</c:v>
                </c:pt>
                <c:pt idx="19277">
                  <c:v>-2.1971289999999999</c:v>
                </c:pt>
                <c:pt idx="19278">
                  <c:v>-2.1979009999999999</c:v>
                </c:pt>
                <c:pt idx="19279">
                  <c:v>-2.1978059999999999</c:v>
                </c:pt>
                <c:pt idx="19280">
                  <c:v>-2.1983239999999999</c:v>
                </c:pt>
                <c:pt idx="19281">
                  <c:v>-2.1993670000000001</c:v>
                </c:pt>
                <c:pt idx="19282">
                  <c:v>-2.1996090000000001</c:v>
                </c:pt>
                <c:pt idx="19283">
                  <c:v>-2.1985779999999999</c:v>
                </c:pt>
                <c:pt idx="19284">
                  <c:v>-2.1993550000000002</c:v>
                </c:pt>
                <c:pt idx="19285">
                  <c:v>-2.2002120000000001</c:v>
                </c:pt>
                <c:pt idx="19286">
                  <c:v>-2.2002809999999999</c:v>
                </c:pt>
                <c:pt idx="19287">
                  <c:v>-2.2008549999999998</c:v>
                </c:pt>
                <c:pt idx="19288">
                  <c:v>-2.2005400000000002</c:v>
                </c:pt>
                <c:pt idx="19289">
                  <c:v>-2.2007780000000001</c:v>
                </c:pt>
                <c:pt idx="19290">
                  <c:v>-2.201438</c:v>
                </c:pt>
                <c:pt idx="19291">
                  <c:v>-2.2021009999999999</c:v>
                </c:pt>
                <c:pt idx="19292">
                  <c:v>-2.203049</c:v>
                </c:pt>
                <c:pt idx="19293">
                  <c:v>-2.20391</c:v>
                </c:pt>
                <c:pt idx="19294">
                  <c:v>-2.2039080000000002</c:v>
                </c:pt>
                <c:pt idx="19295">
                  <c:v>-2.2044779999999999</c:v>
                </c:pt>
                <c:pt idx="19296">
                  <c:v>-2.2049080000000001</c:v>
                </c:pt>
                <c:pt idx="19297">
                  <c:v>-2.2047759999999998</c:v>
                </c:pt>
                <c:pt idx="19298">
                  <c:v>-2.2049099999999999</c:v>
                </c:pt>
                <c:pt idx="19299">
                  <c:v>-2.2057289999999998</c:v>
                </c:pt>
                <c:pt idx="19300">
                  <c:v>-2.2068729999999999</c:v>
                </c:pt>
                <c:pt idx="19301">
                  <c:v>-2.2078850000000001</c:v>
                </c:pt>
                <c:pt idx="19302">
                  <c:v>-2.2093820000000002</c:v>
                </c:pt>
                <c:pt idx="19303">
                  <c:v>-2.2110569999999998</c:v>
                </c:pt>
                <c:pt idx="19304">
                  <c:v>-2.21224</c:v>
                </c:pt>
                <c:pt idx="19305">
                  <c:v>-2.2137180000000001</c:v>
                </c:pt>
                <c:pt idx="19306">
                  <c:v>-2.2154449999999999</c:v>
                </c:pt>
                <c:pt idx="19307">
                  <c:v>-2.2168640000000002</c:v>
                </c:pt>
                <c:pt idx="19308">
                  <c:v>-2.2178</c:v>
                </c:pt>
                <c:pt idx="19309">
                  <c:v>-2.2189000000000001</c:v>
                </c:pt>
                <c:pt idx="19310">
                  <c:v>-2.2193350000000001</c:v>
                </c:pt>
                <c:pt idx="19311">
                  <c:v>-2.2202959999999998</c:v>
                </c:pt>
                <c:pt idx="19312">
                  <c:v>-2.2209189999999999</c:v>
                </c:pt>
                <c:pt idx="19313">
                  <c:v>-2.2216800000000001</c:v>
                </c:pt>
                <c:pt idx="19314">
                  <c:v>-2.2226119999999998</c:v>
                </c:pt>
                <c:pt idx="19315">
                  <c:v>-2.2218840000000002</c:v>
                </c:pt>
                <c:pt idx="19316">
                  <c:v>-2.2220430000000002</c:v>
                </c:pt>
                <c:pt idx="19317">
                  <c:v>-2.2226050000000002</c:v>
                </c:pt>
                <c:pt idx="19318">
                  <c:v>-2.2234720000000001</c:v>
                </c:pt>
                <c:pt idx="19319">
                  <c:v>-2.2242199999999999</c:v>
                </c:pt>
                <c:pt idx="19320">
                  <c:v>-2.2244320000000002</c:v>
                </c:pt>
                <c:pt idx="19321">
                  <c:v>-2.2257400000000001</c:v>
                </c:pt>
                <c:pt idx="19322">
                  <c:v>-2.2267299999999999</c:v>
                </c:pt>
                <c:pt idx="19323">
                  <c:v>-2.2273130000000001</c:v>
                </c:pt>
                <c:pt idx="19324">
                  <c:v>-2.2277399999999998</c:v>
                </c:pt>
                <c:pt idx="19325">
                  <c:v>-2.2287340000000002</c:v>
                </c:pt>
                <c:pt idx="19326">
                  <c:v>-2.2288579999999998</c:v>
                </c:pt>
                <c:pt idx="19327">
                  <c:v>-2.22932</c:v>
                </c:pt>
                <c:pt idx="19328">
                  <c:v>-2.229295</c:v>
                </c:pt>
                <c:pt idx="19329">
                  <c:v>-2.2297889999999998</c:v>
                </c:pt>
                <c:pt idx="19330">
                  <c:v>-2.229962</c:v>
                </c:pt>
                <c:pt idx="19331">
                  <c:v>-2.2299389999999999</c:v>
                </c:pt>
                <c:pt idx="19332">
                  <c:v>-2.2301500000000001</c:v>
                </c:pt>
                <c:pt idx="19333">
                  <c:v>-2.231058</c:v>
                </c:pt>
                <c:pt idx="19334">
                  <c:v>-2.2312270000000001</c:v>
                </c:pt>
                <c:pt idx="19335">
                  <c:v>-2.2307450000000002</c:v>
                </c:pt>
                <c:pt idx="19336">
                  <c:v>-2.2312530000000002</c:v>
                </c:pt>
                <c:pt idx="19337">
                  <c:v>-2.2315269999999998</c:v>
                </c:pt>
                <c:pt idx="19338">
                  <c:v>-2.2327900000000001</c:v>
                </c:pt>
                <c:pt idx="19339">
                  <c:v>-2.233066</c:v>
                </c:pt>
                <c:pt idx="19340">
                  <c:v>-2.2330239999999999</c:v>
                </c:pt>
                <c:pt idx="19341">
                  <c:v>-2.2337600000000002</c:v>
                </c:pt>
                <c:pt idx="19342">
                  <c:v>-2.2346400000000002</c:v>
                </c:pt>
                <c:pt idx="19343">
                  <c:v>-2.2345969999999999</c:v>
                </c:pt>
                <c:pt idx="19344">
                  <c:v>-2.234388</c:v>
                </c:pt>
                <c:pt idx="19345">
                  <c:v>-2.2344879999999998</c:v>
                </c:pt>
                <c:pt idx="19346">
                  <c:v>-2.2348970000000001</c:v>
                </c:pt>
                <c:pt idx="19347">
                  <c:v>-2.2351930000000002</c:v>
                </c:pt>
                <c:pt idx="19348">
                  <c:v>-2.2357149999999999</c:v>
                </c:pt>
                <c:pt idx="19349">
                  <c:v>-2.2356590000000001</c:v>
                </c:pt>
                <c:pt idx="19350">
                  <c:v>-2.2360180000000001</c:v>
                </c:pt>
                <c:pt idx="19351">
                  <c:v>-2.236761</c:v>
                </c:pt>
                <c:pt idx="19352">
                  <c:v>-2.2370390000000002</c:v>
                </c:pt>
                <c:pt idx="19353">
                  <c:v>-2.236939</c:v>
                </c:pt>
                <c:pt idx="19354">
                  <c:v>-2.2372580000000002</c:v>
                </c:pt>
                <c:pt idx="19355">
                  <c:v>-2.2368399999999999</c:v>
                </c:pt>
                <c:pt idx="19356">
                  <c:v>-2.2369370000000002</c:v>
                </c:pt>
                <c:pt idx="19357">
                  <c:v>-2.2369819999999998</c:v>
                </c:pt>
                <c:pt idx="19358">
                  <c:v>-2.23698</c:v>
                </c:pt>
                <c:pt idx="19359">
                  <c:v>-2.2353990000000001</c:v>
                </c:pt>
                <c:pt idx="19360">
                  <c:v>-2.235668</c:v>
                </c:pt>
                <c:pt idx="19361">
                  <c:v>-2.2353170000000002</c:v>
                </c:pt>
                <c:pt idx="19362">
                  <c:v>-2.2350270000000001</c:v>
                </c:pt>
                <c:pt idx="19363">
                  <c:v>-2.2347839999999999</c:v>
                </c:pt>
                <c:pt idx="19364">
                  <c:v>-2.2341259999999998</c:v>
                </c:pt>
                <c:pt idx="19365">
                  <c:v>-2.2345419999999998</c:v>
                </c:pt>
                <c:pt idx="19366">
                  <c:v>-2.2342680000000001</c:v>
                </c:pt>
                <c:pt idx="19367">
                  <c:v>-2.2340979999999999</c:v>
                </c:pt>
                <c:pt idx="19368">
                  <c:v>-2.235106</c:v>
                </c:pt>
                <c:pt idx="19369">
                  <c:v>-2.2355209999999999</c:v>
                </c:pt>
                <c:pt idx="19370">
                  <c:v>-2.235814</c:v>
                </c:pt>
                <c:pt idx="19371">
                  <c:v>-2.2363300000000002</c:v>
                </c:pt>
                <c:pt idx="19372">
                  <c:v>-2.2372809999999999</c:v>
                </c:pt>
                <c:pt idx="19373">
                  <c:v>-2.2374480000000001</c:v>
                </c:pt>
                <c:pt idx="19374">
                  <c:v>-2.2382759999999999</c:v>
                </c:pt>
                <c:pt idx="19375">
                  <c:v>-2.2390940000000001</c:v>
                </c:pt>
                <c:pt idx="19376">
                  <c:v>-2.2395589999999999</c:v>
                </c:pt>
                <c:pt idx="19377">
                  <c:v>-2.2393779999999999</c:v>
                </c:pt>
                <c:pt idx="19378">
                  <c:v>-2.2390089999999998</c:v>
                </c:pt>
                <c:pt idx="19379">
                  <c:v>-2.240135</c:v>
                </c:pt>
                <c:pt idx="19380">
                  <c:v>-2.2408160000000001</c:v>
                </c:pt>
                <c:pt idx="19381">
                  <c:v>-2.2412749999999999</c:v>
                </c:pt>
                <c:pt idx="19382">
                  <c:v>-2.2412610000000002</c:v>
                </c:pt>
                <c:pt idx="19383">
                  <c:v>-2.2427039999999998</c:v>
                </c:pt>
                <c:pt idx="19384">
                  <c:v>-2.242639</c:v>
                </c:pt>
                <c:pt idx="19385">
                  <c:v>-2.2441080000000002</c:v>
                </c:pt>
                <c:pt idx="19386">
                  <c:v>-2.2449819999999998</c:v>
                </c:pt>
                <c:pt idx="19387">
                  <c:v>-2.244961</c:v>
                </c:pt>
                <c:pt idx="19388">
                  <c:v>-2.2449409999999999</c:v>
                </c:pt>
                <c:pt idx="19389">
                  <c:v>-2.2451509999999999</c:v>
                </c:pt>
                <c:pt idx="19390">
                  <c:v>-2.2458100000000001</c:v>
                </c:pt>
                <c:pt idx="19391">
                  <c:v>-2.2466599999999999</c:v>
                </c:pt>
                <c:pt idx="19392">
                  <c:v>-2.2459950000000002</c:v>
                </c:pt>
                <c:pt idx="19393">
                  <c:v>-2.2467000000000001</c:v>
                </c:pt>
                <c:pt idx="19394">
                  <c:v>-2.247757</c:v>
                </c:pt>
                <c:pt idx="19395">
                  <c:v>-2.2488679999999999</c:v>
                </c:pt>
                <c:pt idx="19396">
                  <c:v>-2.2500909999999998</c:v>
                </c:pt>
                <c:pt idx="19397">
                  <c:v>-2.2518799999999999</c:v>
                </c:pt>
                <c:pt idx="19398">
                  <c:v>-2.2518099999999999</c:v>
                </c:pt>
                <c:pt idx="19399">
                  <c:v>-2.250791</c:v>
                </c:pt>
                <c:pt idx="19400">
                  <c:v>-2.2509359999999998</c:v>
                </c:pt>
                <c:pt idx="19401">
                  <c:v>-2.2500710000000002</c:v>
                </c:pt>
                <c:pt idx="19402">
                  <c:v>-2.250283</c:v>
                </c:pt>
                <c:pt idx="19403">
                  <c:v>-2.2504949999999999</c:v>
                </c:pt>
                <c:pt idx="19404">
                  <c:v>-2.2506400000000002</c:v>
                </c:pt>
                <c:pt idx="19405">
                  <c:v>-2.2513800000000002</c:v>
                </c:pt>
                <c:pt idx="19406">
                  <c:v>-2.250937</c:v>
                </c:pt>
                <c:pt idx="19407">
                  <c:v>-2.249962</c:v>
                </c:pt>
                <c:pt idx="19408">
                  <c:v>-2.2500399999999998</c:v>
                </c:pt>
                <c:pt idx="19409">
                  <c:v>-2.2513510000000001</c:v>
                </c:pt>
                <c:pt idx="19410">
                  <c:v>-2.2523019999999998</c:v>
                </c:pt>
                <c:pt idx="19411">
                  <c:v>-2.2531970000000001</c:v>
                </c:pt>
                <c:pt idx="19412">
                  <c:v>-2.254975</c:v>
                </c:pt>
                <c:pt idx="19413">
                  <c:v>-2.255779</c:v>
                </c:pt>
                <c:pt idx="19414">
                  <c:v>-2.2573690000000002</c:v>
                </c:pt>
                <c:pt idx="19415">
                  <c:v>-2.2576239999999999</c:v>
                </c:pt>
                <c:pt idx="19416">
                  <c:v>-2.2583760000000002</c:v>
                </c:pt>
                <c:pt idx="19417">
                  <c:v>-2.2594729999999998</c:v>
                </c:pt>
                <c:pt idx="19418">
                  <c:v>-2.2587769999999998</c:v>
                </c:pt>
                <c:pt idx="19419">
                  <c:v>-2.2580550000000001</c:v>
                </c:pt>
                <c:pt idx="19420">
                  <c:v>-2.258785</c:v>
                </c:pt>
                <c:pt idx="19421">
                  <c:v>-2.2597</c:v>
                </c:pt>
                <c:pt idx="19422">
                  <c:v>-2.2602679999999999</c:v>
                </c:pt>
                <c:pt idx="19423">
                  <c:v>-2.2620589999999998</c:v>
                </c:pt>
                <c:pt idx="19424">
                  <c:v>-2.2633369999999999</c:v>
                </c:pt>
                <c:pt idx="19425">
                  <c:v>-2.2632430000000001</c:v>
                </c:pt>
                <c:pt idx="19426">
                  <c:v>-2.2634129999999999</c:v>
                </c:pt>
                <c:pt idx="19427">
                  <c:v>-2.2640419999999999</c:v>
                </c:pt>
                <c:pt idx="19428">
                  <c:v>-2.2650510000000001</c:v>
                </c:pt>
                <c:pt idx="19429">
                  <c:v>-2.265943</c:v>
                </c:pt>
                <c:pt idx="19430">
                  <c:v>-2.2661539999999998</c:v>
                </c:pt>
                <c:pt idx="19431">
                  <c:v>-2.2670940000000002</c:v>
                </c:pt>
                <c:pt idx="19432">
                  <c:v>-2.2673920000000001</c:v>
                </c:pt>
                <c:pt idx="19433">
                  <c:v>-2.2667060000000001</c:v>
                </c:pt>
                <c:pt idx="19434">
                  <c:v>-2.2671260000000002</c:v>
                </c:pt>
                <c:pt idx="19435">
                  <c:v>-2.2661090000000002</c:v>
                </c:pt>
                <c:pt idx="19436">
                  <c:v>-2.2660589999999998</c:v>
                </c:pt>
                <c:pt idx="19437">
                  <c:v>-2.2668870000000001</c:v>
                </c:pt>
                <c:pt idx="19438">
                  <c:v>-2.2667350000000002</c:v>
                </c:pt>
                <c:pt idx="19439">
                  <c:v>-2.2678069999999999</c:v>
                </c:pt>
                <c:pt idx="19440">
                  <c:v>-2.2685</c:v>
                </c:pt>
                <c:pt idx="19441">
                  <c:v>-2.2677339999999999</c:v>
                </c:pt>
                <c:pt idx="19442">
                  <c:v>-2.267795</c:v>
                </c:pt>
                <c:pt idx="19443">
                  <c:v>-2.2678470000000002</c:v>
                </c:pt>
                <c:pt idx="19444">
                  <c:v>-2.2679999999999998</c:v>
                </c:pt>
                <c:pt idx="19445">
                  <c:v>-2.267207</c:v>
                </c:pt>
                <c:pt idx="19446">
                  <c:v>-2.2672919999999999</c:v>
                </c:pt>
                <c:pt idx="19447">
                  <c:v>-2.2671380000000001</c:v>
                </c:pt>
                <c:pt idx="19448">
                  <c:v>-2.26742</c:v>
                </c:pt>
                <c:pt idx="19449">
                  <c:v>-2.2685909999999998</c:v>
                </c:pt>
                <c:pt idx="19450">
                  <c:v>-2.2690380000000001</c:v>
                </c:pt>
                <c:pt idx="19451">
                  <c:v>-2.2694429999999999</c:v>
                </c:pt>
                <c:pt idx="19452">
                  <c:v>-2.2694030000000001</c:v>
                </c:pt>
                <c:pt idx="19453">
                  <c:v>-2.2693270000000001</c:v>
                </c:pt>
                <c:pt idx="19454">
                  <c:v>-2.269279</c:v>
                </c:pt>
                <c:pt idx="19455">
                  <c:v>-2.2703869999999999</c:v>
                </c:pt>
                <c:pt idx="19456">
                  <c:v>-2.2709679999999999</c:v>
                </c:pt>
                <c:pt idx="19457">
                  <c:v>-2.2714620000000001</c:v>
                </c:pt>
                <c:pt idx="19458">
                  <c:v>-2.2718099999999999</c:v>
                </c:pt>
                <c:pt idx="19459">
                  <c:v>-2.272046</c:v>
                </c:pt>
                <c:pt idx="19460">
                  <c:v>-2.271903</c:v>
                </c:pt>
                <c:pt idx="19461">
                  <c:v>-2.271868</c:v>
                </c:pt>
                <c:pt idx="19462">
                  <c:v>-2.2707099999999998</c:v>
                </c:pt>
                <c:pt idx="19463">
                  <c:v>-2.2706379999999999</c:v>
                </c:pt>
                <c:pt idx="19464">
                  <c:v>-2.2710490000000001</c:v>
                </c:pt>
                <c:pt idx="19465">
                  <c:v>-2.2711220000000001</c:v>
                </c:pt>
                <c:pt idx="19466">
                  <c:v>-2.2701359999999999</c:v>
                </c:pt>
                <c:pt idx="19467">
                  <c:v>-2.2705220000000002</c:v>
                </c:pt>
                <c:pt idx="19468">
                  <c:v>-2.2702900000000001</c:v>
                </c:pt>
                <c:pt idx="19469">
                  <c:v>-2.2701470000000001</c:v>
                </c:pt>
                <c:pt idx="19470">
                  <c:v>-2.270651</c:v>
                </c:pt>
                <c:pt idx="19471">
                  <c:v>-2.2702399999999998</c:v>
                </c:pt>
                <c:pt idx="19472">
                  <c:v>-2.2685749999999998</c:v>
                </c:pt>
                <c:pt idx="19473">
                  <c:v>-2.267258</c:v>
                </c:pt>
                <c:pt idx="19474">
                  <c:v>-2.2648640000000002</c:v>
                </c:pt>
                <c:pt idx="19475">
                  <c:v>-2.2640630000000002</c:v>
                </c:pt>
                <c:pt idx="19476">
                  <c:v>-2.2639019999999999</c:v>
                </c:pt>
                <c:pt idx="19477">
                  <c:v>-2.2644570000000002</c:v>
                </c:pt>
                <c:pt idx="19478">
                  <c:v>-2.2647040000000001</c:v>
                </c:pt>
                <c:pt idx="19479">
                  <c:v>-2.2633450000000002</c:v>
                </c:pt>
                <c:pt idx="19480">
                  <c:v>-2.2620939999999998</c:v>
                </c:pt>
                <c:pt idx="19481">
                  <c:v>-2.2614999999999998</c:v>
                </c:pt>
                <c:pt idx="19482">
                  <c:v>-2.2613949999999998</c:v>
                </c:pt>
                <c:pt idx="19483">
                  <c:v>-2.2619470000000002</c:v>
                </c:pt>
                <c:pt idx="19484">
                  <c:v>-2.2619400000000001</c:v>
                </c:pt>
                <c:pt idx="19485">
                  <c:v>-2.262378</c:v>
                </c:pt>
                <c:pt idx="19486">
                  <c:v>-2.2629049999999999</c:v>
                </c:pt>
                <c:pt idx="19487">
                  <c:v>-2.262737</c:v>
                </c:pt>
                <c:pt idx="19488">
                  <c:v>-2.2632159999999999</c:v>
                </c:pt>
                <c:pt idx="19489">
                  <c:v>-2.2632349999999999</c:v>
                </c:pt>
                <c:pt idx="19490">
                  <c:v>-2.2627350000000002</c:v>
                </c:pt>
                <c:pt idx="19491">
                  <c:v>-2.2630859999999999</c:v>
                </c:pt>
                <c:pt idx="19492">
                  <c:v>-2.2637260000000001</c:v>
                </c:pt>
                <c:pt idx="19493">
                  <c:v>-2.2630810000000001</c:v>
                </c:pt>
                <c:pt idx="19494">
                  <c:v>-2.262286</c:v>
                </c:pt>
                <c:pt idx="19495">
                  <c:v>-2.2622080000000002</c:v>
                </c:pt>
                <c:pt idx="19496">
                  <c:v>-2.261565</c:v>
                </c:pt>
                <c:pt idx="19497">
                  <c:v>-2.2609699999999999</c:v>
                </c:pt>
                <c:pt idx="19498">
                  <c:v>-2.2616149999999999</c:v>
                </c:pt>
                <c:pt idx="19499">
                  <c:v>-2.2619630000000002</c:v>
                </c:pt>
                <c:pt idx="19500">
                  <c:v>-2.2614589999999999</c:v>
                </c:pt>
                <c:pt idx="19501">
                  <c:v>-2.2609360000000001</c:v>
                </c:pt>
                <c:pt idx="19502">
                  <c:v>-2.2610890000000001</c:v>
                </c:pt>
                <c:pt idx="19503">
                  <c:v>-2.2618999999999998</c:v>
                </c:pt>
                <c:pt idx="19504">
                  <c:v>-2.2626919999999999</c:v>
                </c:pt>
                <c:pt idx="19505">
                  <c:v>-2.2617039999999999</c:v>
                </c:pt>
                <c:pt idx="19506">
                  <c:v>-2.2612839999999998</c:v>
                </c:pt>
                <c:pt idx="19507">
                  <c:v>-2.2617539999999998</c:v>
                </c:pt>
                <c:pt idx="19508">
                  <c:v>-2.2625000000000002</c:v>
                </c:pt>
                <c:pt idx="19509">
                  <c:v>-2.2631929999999998</c:v>
                </c:pt>
                <c:pt idx="19510">
                  <c:v>-2.2632300000000001</c:v>
                </c:pt>
                <c:pt idx="19511">
                  <c:v>-2.262791</c:v>
                </c:pt>
                <c:pt idx="19512">
                  <c:v>-2.2630560000000002</c:v>
                </c:pt>
                <c:pt idx="19513">
                  <c:v>-2.2633999999999999</c:v>
                </c:pt>
                <c:pt idx="19514">
                  <c:v>-2.2630870000000001</c:v>
                </c:pt>
                <c:pt idx="19515">
                  <c:v>-2.2627320000000002</c:v>
                </c:pt>
                <c:pt idx="19516">
                  <c:v>-2.2629139999999999</c:v>
                </c:pt>
                <c:pt idx="19517">
                  <c:v>-2.2631619999999999</c:v>
                </c:pt>
                <c:pt idx="19518">
                  <c:v>-2.2636599999999998</c:v>
                </c:pt>
                <c:pt idx="19519">
                  <c:v>-2.2642350000000002</c:v>
                </c:pt>
                <c:pt idx="19520">
                  <c:v>-2.2637619999999998</c:v>
                </c:pt>
                <c:pt idx="19521">
                  <c:v>-2.2630680000000001</c:v>
                </c:pt>
                <c:pt idx="19522">
                  <c:v>-2.2631730000000001</c:v>
                </c:pt>
                <c:pt idx="19523">
                  <c:v>-2.263995</c:v>
                </c:pt>
                <c:pt idx="19524">
                  <c:v>-2.265647</c:v>
                </c:pt>
                <c:pt idx="19525">
                  <c:v>-2.2672789999999998</c:v>
                </c:pt>
                <c:pt idx="19526">
                  <c:v>-2.2680129999999998</c:v>
                </c:pt>
                <c:pt idx="19527">
                  <c:v>-2.2681260000000001</c:v>
                </c:pt>
                <c:pt idx="19528">
                  <c:v>-2.268678</c:v>
                </c:pt>
                <c:pt idx="19529">
                  <c:v>-2.2697229999999999</c:v>
                </c:pt>
                <c:pt idx="19530">
                  <c:v>-2.2705099999999998</c:v>
                </c:pt>
                <c:pt idx="19531">
                  <c:v>-2.2711000000000001</c:v>
                </c:pt>
                <c:pt idx="19532">
                  <c:v>-2.2715559999999999</c:v>
                </c:pt>
                <c:pt idx="19533">
                  <c:v>-2.271487</c:v>
                </c:pt>
                <c:pt idx="19534">
                  <c:v>-2.2717000000000001</c:v>
                </c:pt>
                <c:pt idx="19535">
                  <c:v>-2.2718319999999999</c:v>
                </c:pt>
                <c:pt idx="19536">
                  <c:v>-2.2718720000000001</c:v>
                </c:pt>
                <c:pt idx="19537">
                  <c:v>-2.2718980000000002</c:v>
                </c:pt>
                <c:pt idx="19538">
                  <c:v>-2.2716750000000001</c:v>
                </c:pt>
                <c:pt idx="19539">
                  <c:v>-2.2719860000000001</c:v>
                </c:pt>
                <c:pt idx="19540">
                  <c:v>-2.2727210000000002</c:v>
                </c:pt>
                <c:pt idx="19541">
                  <c:v>-2.273288</c:v>
                </c:pt>
                <c:pt idx="19542">
                  <c:v>-2.2733120000000002</c:v>
                </c:pt>
                <c:pt idx="19543">
                  <c:v>-2.2734049999999999</c:v>
                </c:pt>
                <c:pt idx="19544">
                  <c:v>-2.2746200000000001</c:v>
                </c:pt>
                <c:pt idx="19545">
                  <c:v>-2.2764479999999998</c:v>
                </c:pt>
                <c:pt idx="19546">
                  <c:v>-2.2777569999999998</c:v>
                </c:pt>
                <c:pt idx="19547">
                  <c:v>-2.2783760000000002</c:v>
                </c:pt>
                <c:pt idx="19548">
                  <c:v>-2.2781950000000002</c:v>
                </c:pt>
                <c:pt idx="19549">
                  <c:v>-2.2782110000000002</c:v>
                </c:pt>
                <c:pt idx="19550">
                  <c:v>-2.2790159999999999</c:v>
                </c:pt>
                <c:pt idx="19551">
                  <c:v>-2.2799399999999999</c:v>
                </c:pt>
                <c:pt idx="19552">
                  <c:v>-2.2804519999999999</c:v>
                </c:pt>
                <c:pt idx="19553">
                  <c:v>-2.280316</c:v>
                </c:pt>
                <c:pt idx="19554">
                  <c:v>-2.279884</c:v>
                </c:pt>
                <c:pt idx="19555">
                  <c:v>-2.2805110000000002</c:v>
                </c:pt>
                <c:pt idx="19556">
                  <c:v>-2.2807219999999999</c:v>
                </c:pt>
                <c:pt idx="19557">
                  <c:v>-2.280815</c:v>
                </c:pt>
                <c:pt idx="19558">
                  <c:v>-2.2808060000000001</c:v>
                </c:pt>
                <c:pt idx="19559">
                  <c:v>-2.2807439999999999</c:v>
                </c:pt>
                <c:pt idx="19560">
                  <c:v>-2.2809539999999999</c:v>
                </c:pt>
                <c:pt idx="19561">
                  <c:v>-2.281066</c:v>
                </c:pt>
                <c:pt idx="19562">
                  <c:v>-2.281345</c:v>
                </c:pt>
                <c:pt idx="19563">
                  <c:v>-2.2816679999999998</c:v>
                </c:pt>
                <c:pt idx="19564">
                  <c:v>-2.2813080000000001</c:v>
                </c:pt>
                <c:pt idx="19565">
                  <c:v>-2.2809219999999999</c:v>
                </c:pt>
                <c:pt idx="19566">
                  <c:v>-2.2812209999999999</c:v>
                </c:pt>
                <c:pt idx="19567">
                  <c:v>-2.2815400000000001</c:v>
                </c:pt>
                <c:pt idx="19568">
                  <c:v>-2.2821069999999999</c:v>
                </c:pt>
                <c:pt idx="19569">
                  <c:v>-2.2819590000000001</c:v>
                </c:pt>
                <c:pt idx="19570">
                  <c:v>-2.28199</c:v>
                </c:pt>
                <c:pt idx="19571">
                  <c:v>-2.283255</c:v>
                </c:pt>
                <c:pt idx="19572">
                  <c:v>-2.2838539999999998</c:v>
                </c:pt>
                <c:pt idx="19573">
                  <c:v>-2.2836850000000002</c:v>
                </c:pt>
                <c:pt idx="19574">
                  <c:v>-2.2829600000000001</c:v>
                </c:pt>
                <c:pt idx="19575">
                  <c:v>-2.2823929999999999</c:v>
                </c:pt>
                <c:pt idx="19576">
                  <c:v>-2.28179</c:v>
                </c:pt>
                <c:pt idx="19577">
                  <c:v>-2.2816000000000001</c:v>
                </c:pt>
                <c:pt idx="19578">
                  <c:v>-2.2814480000000001</c:v>
                </c:pt>
                <c:pt idx="19579">
                  <c:v>-2.281701</c:v>
                </c:pt>
                <c:pt idx="19580">
                  <c:v>-2.2823150000000001</c:v>
                </c:pt>
                <c:pt idx="19581">
                  <c:v>-2.2825730000000002</c:v>
                </c:pt>
                <c:pt idx="19582">
                  <c:v>-2.2825850000000001</c:v>
                </c:pt>
                <c:pt idx="19583">
                  <c:v>-2.2832210000000002</c:v>
                </c:pt>
                <c:pt idx="19584">
                  <c:v>-2.283245</c:v>
                </c:pt>
                <c:pt idx="19585">
                  <c:v>-2.2833760000000001</c:v>
                </c:pt>
                <c:pt idx="19586">
                  <c:v>-2.2839070000000001</c:v>
                </c:pt>
                <c:pt idx="19587">
                  <c:v>-2.2842159999999998</c:v>
                </c:pt>
                <c:pt idx="19588">
                  <c:v>-2.2843230000000001</c:v>
                </c:pt>
                <c:pt idx="19589">
                  <c:v>-2.2841290000000001</c:v>
                </c:pt>
                <c:pt idx="19590">
                  <c:v>-2.283407</c:v>
                </c:pt>
                <c:pt idx="19591">
                  <c:v>-2.2827959999999998</c:v>
                </c:pt>
                <c:pt idx="19592">
                  <c:v>-2.282877</c:v>
                </c:pt>
                <c:pt idx="19593">
                  <c:v>-2.2842389999999999</c:v>
                </c:pt>
                <c:pt idx="19594">
                  <c:v>-2.285164</c:v>
                </c:pt>
                <c:pt idx="19595">
                  <c:v>-2.2842289999999998</c:v>
                </c:pt>
                <c:pt idx="19596">
                  <c:v>-2.2826780000000002</c:v>
                </c:pt>
                <c:pt idx="19597">
                  <c:v>-2.2818860000000001</c:v>
                </c:pt>
                <c:pt idx="19598">
                  <c:v>-2.2817630000000002</c:v>
                </c:pt>
                <c:pt idx="19599">
                  <c:v>-2.2818000000000001</c:v>
                </c:pt>
                <c:pt idx="19600">
                  <c:v>-2.2813129999999999</c:v>
                </c:pt>
                <c:pt idx="19601">
                  <c:v>-2.2811210000000002</c:v>
                </c:pt>
                <c:pt idx="19602">
                  <c:v>-2.2815449999999999</c:v>
                </c:pt>
                <c:pt idx="19603">
                  <c:v>-2.2818890000000001</c:v>
                </c:pt>
                <c:pt idx="19604">
                  <c:v>-2.2825329999999999</c:v>
                </c:pt>
                <c:pt idx="19605">
                  <c:v>-2.2830859999999999</c:v>
                </c:pt>
                <c:pt idx="19606">
                  <c:v>-2.2834319999999999</c:v>
                </c:pt>
                <c:pt idx="19607">
                  <c:v>-2.2833679999999998</c:v>
                </c:pt>
                <c:pt idx="19608">
                  <c:v>-2.2824</c:v>
                </c:pt>
                <c:pt idx="19609">
                  <c:v>-2.282152</c:v>
                </c:pt>
                <c:pt idx="19610">
                  <c:v>-2.2825899999999999</c:v>
                </c:pt>
                <c:pt idx="19611">
                  <c:v>-2.2835740000000002</c:v>
                </c:pt>
                <c:pt idx="19612">
                  <c:v>-2.2842760000000002</c:v>
                </c:pt>
                <c:pt idx="19613">
                  <c:v>-2.2848630000000001</c:v>
                </c:pt>
                <c:pt idx="19614">
                  <c:v>-2.2857280000000002</c:v>
                </c:pt>
                <c:pt idx="19615">
                  <c:v>-2.286562</c:v>
                </c:pt>
                <c:pt idx="19616">
                  <c:v>-2.2867060000000001</c:v>
                </c:pt>
                <c:pt idx="19617">
                  <c:v>-2.2866110000000002</c:v>
                </c:pt>
                <c:pt idx="19618">
                  <c:v>-2.2870810000000001</c:v>
                </c:pt>
                <c:pt idx="19619">
                  <c:v>-2.2878430000000001</c:v>
                </c:pt>
                <c:pt idx="19620">
                  <c:v>-2.2880579999999999</c:v>
                </c:pt>
                <c:pt idx="19621">
                  <c:v>-2.2873130000000002</c:v>
                </c:pt>
                <c:pt idx="19622">
                  <c:v>-2.2870699999999999</c:v>
                </c:pt>
                <c:pt idx="19623">
                  <c:v>-2.2869600000000001</c:v>
                </c:pt>
                <c:pt idx="19624">
                  <c:v>-2.2875179999999999</c:v>
                </c:pt>
                <c:pt idx="19625">
                  <c:v>-2.2883049999999998</c:v>
                </c:pt>
                <c:pt idx="19626">
                  <c:v>-2.2888099999999998</c:v>
                </c:pt>
                <c:pt idx="19627">
                  <c:v>-2.2889370000000002</c:v>
                </c:pt>
                <c:pt idx="19628">
                  <c:v>-2.2887089999999999</c:v>
                </c:pt>
                <c:pt idx="19629">
                  <c:v>-2.2886229999999999</c:v>
                </c:pt>
                <c:pt idx="19630">
                  <c:v>-2.28851</c:v>
                </c:pt>
                <c:pt idx="19631">
                  <c:v>-2.2885979999999999</c:v>
                </c:pt>
                <c:pt idx="19632">
                  <c:v>-2.288862</c:v>
                </c:pt>
                <c:pt idx="19633">
                  <c:v>-2.28904</c:v>
                </c:pt>
                <c:pt idx="19634">
                  <c:v>-2.2900510000000001</c:v>
                </c:pt>
                <c:pt idx="19635">
                  <c:v>-2.2907899999999999</c:v>
                </c:pt>
                <c:pt idx="19636">
                  <c:v>-2.2900580000000001</c:v>
                </c:pt>
                <c:pt idx="19637">
                  <c:v>-2.2903030000000002</c:v>
                </c:pt>
                <c:pt idx="19638">
                  <c:v>-2.2906680000000001</c:v>
                </c:pt>
                <c:pt idx="19639">
                  <c:v>-2.290899</c:v>
                </c:pt>
                <c:pt idx="19640">
                  <c:v>-2.2915779999999999</c:v>
                </c:pt>
                <c:pt idx="19641">
                  <c:v>-2.2917540000000001</c:v>
                </c:pt>
                <c:pt idx="19642">
                  <c:v>-2.2917040000000002</c:v>
                </c:pt>
                <c:pt idx="19643">
                  <c:v>-2.2911990000000002</c:v>
                </c:pt>
                <c:pt idx="19644">
                  <c:v>-2.2902640000000001</c:v>
                </c:pt>
                <c:pt idx="19645">
                  <c:v>-2.2896580000000002</c:v>
                </c:pt>
                <c:pt idx="19646">
                  <c:v>-2.291134</c:v>
                </c:pt>
                <c:pt idx="19647">
                  <c:v>-2.2918379999999998</c:v>
                </c:pt>
                <c:pt idx="19648">
                  <c:v>-2.293129</c:v>
                </c:pt>
                <c:pt idx="19649">
                  <c:v>-2.2944100000000001</c:v>
                </c:pt>
                <c:pt idx="19650">
                  <c:v>-2.2948759999999999</c:v>
                </c:pt>
                <c:pt idx="19651">
                  <c:v>-2.2954129999999999</c:v>
                </c:pt>
                <c:pt idx="19652">
                  <c:v>-2.2947820000000001</c:v>
                </c:pt>
                <c:pt idx="19653">
                  <c:v>-2.2939799999999999</c:v>
                </c:pt>
                <c:pt idx="19654">
                  <c:v>-2.293561</c:v>
                </c:pt>
                <c:pt idx="19655">
                  <c:v>-2.292408</c:v>
                </c:pt>
                <c:pt idx="19656">
                  <c:v>-2.2916439999999998</c:v>
                </c:pt>
                <c:pt idx="19657">
                  <c:v>-2.2908810000000002</c:v>
                </c:pt>
                <c:pt idx="19658">
                  <c:v>-2.2924190000000002</c:v>
                </c:pt>
                <c:pt idx="19659">
                  <c:v>-2.2926950000000001</c:v>
                </c:pt>
                <c:pt idx="19660">
                  <c:v>-2.2924310000000001</c:v>
                </c:pt>
                <c:pt idx="19661">
                  <c:v>-2.2918820000000002</c:v>
                </c:pt>
                <c:pt idx="19662">
                  <c:v>-2.2912789999999998</c:v>
                </c:pt>
                <c:pt idx="19663">
                  <c:v>-2.2907410000000001</c:v>
                </c:pt>
                <c:pt idx="19664">
                  <c:v>-2.2900160000000001</c:v>
                </c:pt>
                <c:pt idx="19665">
                  <c:v>-2.2901929999999999</c:v>
                </c:pt>
                <c:pt idx="19666">
                  <c:v>-2.29087</c:v>
                </c:pt>
                <c:pt idx="19667">
                  <c:v>-2.291531</c:v>
                </c:pt>
                <c:pt idx="19668">
                  <c:v>-2.2904450000000001</c:v>
                </c:pt>
                <c:pt idx="19669">
                  <c:v>-2.2886549999999999</c:v>
                </c:pt>
                <c:pt idx="19670">
                  <c:v>-2.2882129999999998</c:v>
                </c:pt>
                <c:pt idx="19671">
                  <c:v>-2.2882699999999998</c:v>
                </c:pt>
                <c:pt idx="19672">
                  <c:v>-2.2886440000000001</c:v>
                </c:pt>
                <c:pt idx="19673">
                  <c:v>-2.2890839999999999</c:v>
                </c:pt>
                <c:pt idx="19674">
                  <c:v>-2.2890199999999998</c:v>
                </c:pt>
                <c:pt idx="19675">
                  <c:v>-2.2885979999999999</c:v>
                </c:pt>
                <c:pt idx="19676">
                  <c:v>-2.2878699999999998</c:v>
                </c:pt>
                <c:pt idx="19677">
                  <c:v>-2.2879879999999999</c:v>
                </c:pt>
                <c:pt idx="19678">
                  <c:v>-2.288141</c:v>
                </c:pt>
                <c:pt idx="19679">
                  <c:v>-2.288154</c:v>
                </c:pt>
                <c:pt idx="19680">
                  <c:v>-2.2873130000000002</c:v>
                </c:pt>
                <c:pt idx="19681">
                  <c:v>-2.2871899999999998</c:v>
                </c:pt>
                <c:pt idx="19682">
                  <c:v>-2.2871890000000001</c:v>
                </c:pt>
                <c:pt idx="19683">
                  <c:v>-2.2866689999999998</c:v>
                </c:pt>
                <c:pt idx="19684">
                  <c:v>-2.2861280000000002</c:v>
                </c:pt>
                <c:pt idx="19685">
                  <c:v>-2.2861310000000001</c:v>
                </c:pt>
                <c:pt idx="19686">
                  <c:v>-2.2868840000000001</c:v>
                </c:pt>
                <c:pt idx="19687">
                  <c:v>-2.2872780000000001</c:v>
                </c:pt>
                <c:pt idx="19688">
                  <c:v>-2.287086</c:v>
                </c:pt>
                <c:pt idx="19689">
                  <c:v>-2.2863600000000002</c:v>
                </c:pt>
                <c:pt idx="19690">
                  <c:v>-2.2857449999999999</c:v>
                </c:pt>
                <c:pt idx="19691">
                  <c:v>-2.2862960000000001</c:v>
                </c:pt>
                <c:pt idx="19692">
                  <c:v>-2.2872270000000001</c:v>
                </c:pt>
                <c:pt idx="19693">
                  <c:v>-2.286457</c:v>
                </c:pt>
                <c:pt idx="19694">
                  <c:v>-2.2857319999999999</c:v>
                </c:pt>
                <c:pt idx="19695">
                  <c:v>-2.2863799999999999</c:v>
                </c:pt>
                <c:pt idx="19696">
                  <c:v>-2.286492</c:v>
                </c:pt>
                <c:pt idx="19697">
                  <c:v>-2.286877</c:v>
                </c:pt>
                <c:pt idx="19698">
                  <c:v>-2.2870710000000001</c:v>
                </c:pt>
                <c:pt idx="19699">
                  <c:v>-2.2845179999999998</c:v>
                </c:pt>
                <c:pt idx="19700">
                  <c:v>-2.2835109999999998</c:v>
                </c:pt>
                <c:pt idx="19701">
                  <c:v>-2.2831769999999998</c:v>
                </c:pt>
                <c:pt idx="19702">
                  <c:v>-2.2835160000000001</c:v>
                </c:pt>
                <c:pt idx="19703">
                  <c:v>-2.283566</c:v>
                </c:pt>
                <c:pt idx="19704">
                  <c:v>-2.2831329999999999</c:v>
                </c:pt>
                <c:pt idx="19705">
                  <c:v>-2.2834729999999999</c:v>
                </c:pt>
                <c:pt idx="19706">
                  <c:v>-2.2837019999999999</c:v>
                </c:pt>
                <c:pt idx="19707">
                  <c:v>-2.2847689999999998</c:v>
                </c:pt>
                <c:pt idx="19708">
                  <c:v>-2.2834189999999999</c:v>
                </c:pt>
                <c:pt idx="19709">
                  <c:v>-2.2833489999999999</c:v>
                </c:pt>
                <c:pt idx="19710">
                  <c:v>-2.283204</c:v>
                </c:pt>
                <c:pt idx="19711">
                  <c:v>-2.2840750000000001</c:v>
                </c:pt>
                <c:pt idx="19712">
                  <c:v>-2.28566</c:v>
                </c:pt>
                <c:pt idx="19713">
                  <c:v>-2.286543</c:v>
                </c:pt>
                <c:pt idx="19714">
                  <c:v>-2.28634</c:v>
                </c:pt>
                <c:pt idx="19715">
                  <c:v>-2.2861050000000001</c:v>
                </c:pt>
                <c:pt idx="19716">
                  <c:v>-2.2859440000000002</c:v>
                </c:pt>
                <c:pt idx="19717">
                  <c:v>-2.2852359999999998</c:v>
                </c:pt>
                <c:pt idx="19718">
                  <c:v>-2.2848389999999998</c:v>
                </c:pt>
                <c:pt idx="19719">
                  <c:v>-2.2868849999999998</c:v>
                </c:pt>
                <c:pt idx="19720">
                  <c:v>-2.2879489999999998</c:v>
                </c:pt>
                <c:pt idx="19721">
                  <c:v>-2.2892420000000002</c:v>
                </c:pt>
                <c:pt idx="19722">
                  <c:v>-2.2895279999999998</c:v>
                </c:pt>
                <c:pt idx="19723">
                  <c:v>-2.2894420000000002</c:v>
                </c:pt>
                <c:pt idx="19724">
                  <c:v>-2.2906909999999998</c:v>
                </c:pt>
                <c:pt idx="19725">
                  <c:v>-2.2909999999999999</c:v>
                </c:pt>
                <c:pt idx="19726">
                  <c:v>-2.2917079999999999</c:v>
                </c:pt>
                <c:pt idx="19727">
                  <c:v>-2.2909549999999999</c:v>
                </c:pt>
                <c:pt idx="19728">
                  <c:v>-2.2912889999999999</c:v>
                </c:pt>
                <c:pt idx="19729">
                  <c:v>-2.2911670000000002</c:v>
                </c:pt>
                <c:pt idx="19730">
                  <c:v>-2.292116</c:v>
                </c:pt>
                <c:pt idx="19731">
                  <c:v>-2.292065</c:v>
                </c:pt>
                <c:pt idx="19732">
                  <c:v>-2.292138</c:v>
                </c:pt>
                <c:pt idx="19733">
                  <c:v>-2.2921800000000001</c:v>
                </c:pt>
                <c:pt idx="19734">
                  <c:v>-2.2926859999999998</c:v>
                </c:pt>
                <c:pt idx="19735">
                  <c:v>-2.2925080000000002</c:v>
                </c:pt>
                <c:pt idx="19736">
                  <c:v>-2.2911990000000002</c:v>
                </c:pt>
                <c:pt idx="19737">
                  <c:v>-2.2901950000000002</c:v>
                </c:pt>
                <c:pt idx="19738">
                  <c:v>-2.2896960000000002</c:v>
                </c:pt>
                <c:pt idx="19739">
                  <c:v>-2.2907160000000002</c:v>
                </c:pt>
                <c:pt idx="19740">
                  <c:v>-2.2909039999999998</c:v>
                </c:pt>
                <c:pt idx="19741">
                  <c:v>-2.2910699999999999</c:v>
                </c:pt>
                <c:pt idx="19742">
                  <c:v>-2.2905039999999999</c:v>
                </c:pt>
                <c:pt idx="19743">
                  <c:v>-2.2910910000000002</c:v>
                </c:pt>
                <c:pt idx="19744">
                  <c:v>-2.2920289999999999</c:v>
                </c:pt>
                <c:pt idx="19745">
                  <c:v>-2.2907160000000002</c:v>
                </c:pt>
                <c:pt idx="19746">
                  <c:v>-2.2904110000000002</c:v>
                </c:pt>
                <c:pt idx="19747">
                  <c:v>-2.2897419999999999</c:v>
                </c:pt>
                <c:pt idx="19748">
                  <c:v>-2.2892299999999999</c:v>
                </c:pt>
                <c:pt idx="19749">
                  <c:v>-2.289552</c:v>
                </c:pt>
                <c:pt idx="19750">
                  <c:v>-2.2896510000000001</c:v>
                </c:pt>
                <c:pt idx="19751">
                  <c:v>-2.2898580000000002</c:v>
                </c:pt>
                <c:pt idx="19752">
                  <c:v>-2.290152</c:v>
                </c:pt>
                <c:pt idx="19753">
                  <c:v>-2.2907280000000001</c:v>
                </c:pt>
                <c:pt idx="19754">
                  <c:v>-2.2911109999999999</c:v>
                </c:pt>
                <c:pt idx="19755">
                  <c:v>-2.2919390000000002</c:v>
                </c:pt>
                <c:pt idx="19756">
                  <c:v>-2.292338</c:v>
                </c:pt>
                <c:pt idx="19757">
                  <c:v>-2.292446</c:v>
                </c:pt>
                <c:pt idx="19758">
                  <c:v>-2.29305</c:v>
                </c:pt>
                <c:pt idx="19759">
                  <c:v>-2.2927059999999999</c:v>
                </c:pt>
                <c:pt idx="19760">
                  <c:v>-2.29339</c:v>
                </c:pt>
                <c:pt idx="19761">
                  <c:v>-2.292951</c:v>
                </c:pt>
                <c:pt idx="19762">
                  <c:v>-2.2924669999999998</c:v>
                </c:pt>
                <c:pt idx="19763">
                  <c:v>-2.292373</c:v>
                </c:pt>
                <c:pt idx="19764">
                  <c:v>-2.2929240000000002</c:v>
                </c:pt>
                <c:pt idx="19765">
                  <c:v>-2.293523</c:v>
                </c:pt>
                <c:pt idx="19766">
                  <c:v>-2.2929469999999998</c:v>
                </c:pt>
                <c:pt idx="19767">
                  <c:v>-2.2930739999999998</c:v>
                </c:pt>
                <c:pt idx="19768">
                  <c:v>-2.2946110000000002</c:v>
                </c:pt>
                <c:pt idx="19769">
                  <c:v>-2.294152</c:v>
                </c:pt>
                <c:pt idx="19770">
                  <c:v>-2.2937799999999999</c:v>
                </c:pt>
                <c:pt idx="19771">
                  <c:v>-2.2940140000000002</c:v>
                </c:pt>
                <c:pt idx="19772">
                  <c:v>-2.2949350000000002</c:v>
                </c:pt>
                <c:pt idx="19773">
                  <c:v>-2.295706</c:v>
                </c:pt>
                <c:pt idx="19774">
                  <c:v>-2.2942770000000001</c:v>
                </c:pt>
                <c:pt idx="19775">
                  <c:v>-2.2929659999999998</c:v>
                </c:pt>
                <c:pt idx="19776">
                  <c:v>-2.2933330000000001</c:v>
                </c:pt>
                <c:pt idx="19777">
                  <c:v>-2.2942399999999998</c:v>
                </c:pt>
                <c:pt idx="19778">
                  <c:v>-2.2943159999999998</c:v>
                </c:pt>
                <c:pt idx="19779">
                  <c:v>-2.2937569999999998</c:v>
                </c:pt>
                <c:pt idx="19780">
                  <c:v>-2.2935059999999998</c:v>
                </c:pt>
                <c:pt idx="19781">
                  <c:v>-2.2932630000000001</c:v>
                </c:pt>
                <c:pt idx="19782">
                  <c:v>-2.2935469999999998</c:v>
                </c:pt>
                <c:pt idx="19783">
                  <c:v>-2.2934350000000001</c:v>
                </c:pt>
                <c:pt idx="19784">
                  <c:v>-2.2934320000000001</c:v>
                </c:pt>
                <c:pt idx="19785">
                  <c:v>-2.2930860000000002</c:v>
                </c:pt>
                <c:pt idx="19786">
                  <c:v>-2.2937569999999998</c:v>
                </c:pt>
                <c:pt idx="19787">
                  <c:v>-2.293844</c:v>
                </c:pt>
                <c:pt idx="19788">
                  <c:v>-2.294238</c:v>
                </c:pt>
                <c:pt idx="19789">
                  <c:v>-2.293698</c:v>
                </c:pt>
                <c:pt idx="19790">
                  <c:v>-2.2934130000000001</c:v>
                </c:pt>
                <c:pt idx="19791">
                  <c:v>-2.293952</c:v>
                </c:pt>
                <c:pt idx="19792">
                  <c:v>-2.2937750000000001</c:v>
                </c:pt>
                <c:pt idx="19793">
                  <c:v>-2.2936299999999998</c:v>
                </c:pt>
                <c:pt idx="19794">
                  <c:v>-2.2937029999999998</c:v>
                </c:pt>
                <c:pt idx="19795">
                  <c:v>-2.294219</c:v>
                </c:pt>
                <c:pt idx="19796">
                  <c:v>-2.2943690000000001</c:v>
                </c:pt>
                <c:pt idx="19797">
                  <c:v>-2.2946650000000002</c:v>
                </c:pt>
                <c:pt idx="19798">
                  <c:v>-2.2955589999999999</c:v>
                </c:pt>
                <c:pt idx="19799">
                  <c:v>-2.2966009999999999</c:v>
                </c:pt>
                <c:pt idx="19800">
                  <c:v>-2.2973659999999998</c:v>
                </c:pt>
                <c:pt idx="19801">
                  <c:v>-2.298359</c:v>
                </c:pt>
                <c:pt idx="19802">
                  <c:v>-2.2981440000000002</c:v>
                </c:pt>
                <c:pt idx="19803">
                  <c:v>-2.2979590000000001</c:v>
                </c:pt>
                <c:pt idx="19804">
                  <c:v>-2.2989670000000002</c:v>
                </c:pt>
                <c:pt idx="19805">
                  <c:v>-2.2989730000000002</c:v>
                </c:pt>
                <c:pt idx="19806">
                  <c:v>-2.2995079999999999</c:v>
                </c:pt>
                <c:pt idx="19807">
                  <c:v>-2.299601</c:v>
                </c:pt>
                <c:pt idx="19808">
                  <c:v>-2.2997290000000001</c:v>
                </c:pt>
                <c:pt idx="19809">
                  <c:v>-2.2997559999999999</c:v>
                </c:pt>
                <c:pt idx="19810">
                  <c:v>-2.3008329999999999</c:v>
                </c:pt>
                <c:pt idx="19811">
                  <c:v>-2.3012730000000001</c:v>
                </c:pt>
                <c:pt idx="19812">
                  <c:v>-2.3014610000000002</c:v>
                </c:pt>
                <c:pt idx="19813">
                  <c:v>-2.300719</c:v>
                </c:pt>
                <c:pt idx="19814">
                  <c:v>-2.2999879999999999</c:v>
                </c:pt>
                <c:pt idx="19815">
                  <c:v>-2.3006310000000001</c:v>
                </c:pt>
                <c:pt idx="19816">
                  <c:v>-2.301218</c:v>
                </c:pt>
                <c:pt idx="19817">
                  <c:v>-2.3012190000000001</c:v>
                </c:pt>
                <c:pt idx="19818">
                  <c:v>-2.300821</c:v>
                </c:pt>
                <c:pt idx="19819">
                  <c:v>-2.3017989999999999</c:v>
                </c:pt>
                <c:pt idx="19820">
                  <c:v>-2.3016589999999999</c:v>
                </c:pt>
                <c:pt idx="19821">
                  <c:v>-2.3014559999999999</c:v>
                </c:pt>
                <c:pt idx="19822">
                  <c:v>-2.3004989999999998</c:v>
                </c:pt>
                <c:pt idx="19823">
                  <c:v>-2.3012920000000001</c:v>
                </c:pt>
                <c:pt idx="19824">
                  <c:v>-2.3025039999999999</c:v>
                </c:pt>
                <c:pt idx="19825">
                  <c:v>-2.3038059999999998</c:v>
                </c:pt>
                <c:pt idx="19826">
                  <c:v>-2.3043019999999999</c:v>
                </c:pt>
                <c:pt idx="19827">
                  <c:v>-2.3047930000000001</c:v>
                </c:pt>
                <c:pt idx="19828">
                  <c:v>-2.3053819999999998</c:v>
                </c:pt>
                <c:pt idx="19829">
                  <c:v>-2.3064339999999999</c:v>
                </c:pt>
                <c:pt idx="19830">
                  <c:v>-2.3073160000000001</c:v>
                </c:pt>
                <c:pt idx="19831">
                  <c:v>-2.308783</c:v>
                </c:pt>
                <c:pt idx="19832">
                  <c:v>-2.3094239999999999</c:v>
                </c:pt>
                <c:pt idx="19833">
                  <c:v>-2.3103030000000002</c:v>
                </c:pt>
                <c:pt idx="19834">
                  <c:v>-2.3102510000000001</c:v>
                </c:pt>
                <c:pt idx="19835">
                  <c:v>-2.31054</c:v>
                </c:pt>
                <c:pt idx="19836">
                  <c:v>-2.3116680000000001</c:v>
                </c:pt>
                <c:pt idx="19837">
                  <c:v>-2.3123260000000001</c:v>
                </c:pt>
                <c:pt idx="19838">
                  <c:v>-2.3133720000000002</c:v>
                </c:pt>
                <c:pt idx="19839">
                  <c:v>-2.3142619999999998</c:v>
                </c:pt>
                <c:pt idx="19840">
                  <c:v>-2.3153109999999999</c:v>
                </c:pt>
                <c:pt idx="19841">
                  <c:v>-2.315375</c:v>
                </c:pt>
                <c:pt idx="19842">
                  <c:v>-2.3152119999999998</c:v>
                </c:pt>
                <c:pt idx="19843">
                  <c:v>-2.3159399999999999</c:v>
                </c:pt>
                <c:pt idx="19844">
                  <c:v>-2.316713</c:v>
                </c:pt>
                <c:pt idx="19845">
                  <c:v>-2.3177789999999998</c:v>
                </c:pt>
                <c:pt idx="19846">
                  <c:v>-2.318111</c:v>
                </c:pt>
                <c:pt idx="19847">
                  <c:v>-2.318117</c:v>
                </c:pt>
                <c:pt idx="19848">
                  <c:v>-2.3173849999999998</c:v>
                </c:pt>
                <c:pt idx="19849">
                  <c:v>-2.3170320000000002</c:v>
                </c:pt>
                <c:pt idx="19850">
                  <c:v>-2.3173010000000001</c:v>
                </c:pt>
                <c:pt idx="19851">
                  <c:v>-2.3172359999999999</c:v>
                </c:pt>
                <c:pt idx="19852">
                  <c:v>-2.3179989999999999</c:v>
                </c:pt>
                <c:pt idx="19853">
                  <c:v>-2.318778</c:v>
                </c:pt>
                <c:pt idx="19854">
                  <c:v>-2.3185159999999998</c:v>
                </c:pt>
                <c:pt idx="19855">
                  <c:v>-2.3183579999999999</c:v>
                </c:pt>
                <c:pt idx="19856">
                  <c:v>-2.3181850000000002</c:v>
                </c:pt>
                <c:pt idx="19857">
                  <c:v>-2.3187739999999999</c:v>
                </c:pt>
                <c:pt idx="19858">
                  <c:v>-2.3196940000000001</c:v>
                </c:pt>
                <c:pt idx="19859">
                  <c:v>-2.3208549999999999</c:v>
                </c:pt>
                <c:pt idx="19860">
                  <c:v>-2.3207520000000001</c:v>
                </c:pt>
                <c:pt idx="19861">
                  <c:v>-2.320811</c:v>
                </c:pt>
                <c:pt idx="19862">
                  <c:v>-2.3212389999999998</c:v>
                </c:pt>
                <c:pt idx="19863">
                  <c:v>-2.3222299999999998</c:v>
                </c:pt>
                <c:pt idx="19864">
                  <c:v>-2.323547</c:v>
                </c:pt>
                <c:pt idx="19865">
                  <c:v>-2.3241000000000001</c:v>
                </c:pt>
                <c:pt idx="19866">
                  <c:v>-2.325561</c:v>
                </c:pt>
                <c:pt idx="19867">
                  <c:v>-2.3265750000000001</c:v>
                </c:pt>
                <c:pt idx="19868">
                  <c:v>-2.3268209999999998</c:v>
                </c:pt>
                <c:pt idx="19869">
                  <c:v>-2.3272140000000001</c:v>
                </c:pt>
                <c:pt idx="19870">
                  <c:v>-2.3282379999999998</c:v>
                </c:pt>
                <c:pt idx="19871">
                  <c:v>-2.3284639999999999</c:v>
                </c:pt>
                <c:pt idx="19872">
                  <c:v>-2.3285040000000001</c:v>
                </c:pt>
                <c:pt idx="19873">
                  <c:v>-2.3286210000000001</c:v>
                </c:pt>
                <c:pt idx="19874">
                  <c:v>-2.3287140000000002</c:v>
                </c:pt>
                <c:pt idx="19875">
                  <c:v>-2.3290869999999999</c:v>
                </c:pt>
                <c:pt idx="19876">
                  <c:v>-2.3293699999999999</c:v>
                </c:pt>
                <c:pt idx="19877">
                  <c:v>-2.3289559999999998</c:v>
                </c:pt>
                <c:pt idx="19878">
                  <c:v>-2.328659</c:v>
                </c:pt>
                <c:pt idx="19879">
                  <c:v>-2.3288259999999998</c:v>
                </c:pt>
                <c:pt idx="19880">
                  <c:v>-2.3292820000000001</c:v>
                </c:pt>
                <c:pt idx="19881">
                  <c:v>-2.3294739999999998</c:v>
                </c:pt>
                <c:pt idx="19882">
                  <c:v>-2.3298410000000001</c:v>
                </c:pt>
                <c:pt idx="19883">
                  <c:v>-2.3300920000000001</c:v>
                </c:pt>
                <c:pt idx="19884">
                  <c:v>-2.331137</c:v>
                </c:pt>
                <c:pt idx="19885">
                  <c:v>-2.332287</c:v>
                </c:pt>
                <c:pt idx="19886">
                  <c:v>-2.3324769999999999</c:v>
                </c:pt>
                <c:pt idx="19887">
                  <c:v>-2.333145</c:v>
                </c:pt>
                <c:pt idx="19888">
                  <c:v>-2.3333849999999998</c:v>
                </c:pt>
                <c:pt idx="19889">
                  <c:v>-2.3341229999999999</c:v>
                </c:pt>
                <c:pt idx="19890">
                  <c:v>-2.3345560000000001</c:v>
                </c:pt>
                <c:pt idx="19891">
                  <c:v>-2.3348620000000002</c:v>
                </c:pt>
                <c:pt idx="19892">
                  <c:v>-2.335836</c:v>
                </c:pt>
                <c:pt idx="19893">
                  <c:v>-2.3365079999999998</c:v>
                </c:pt>
                <c:pt idx="19894">
                  <c:v>-2.3367640000000001</c:v>
                </c:pt>
                <c:pt idx="19895">
                  <c:v>-2.3370709999999999</c:v>
                </c:pt>
                <c:pt idx="19896">
                  <c:v>-2.3375020000000002</c:v>
                </c:pt>
                <c:pt idx="19897">
                  <c:v>-2.3389679999999999</c:v>
                </c:pt>
                <c:pt idx="19898">
                  <c:v>-2.3400249999999998</c:v>
                </c:pt>
                <c:pt idx="19899">
                  <c:v>-2.3403990000000001</c:v>
                </c:pt>
                <c:pt idx="19900">
                  <c:v>-2.341119</c:v>
                </c:pt>
                <c:pt idx="19901">
                  <c:v>-2.3416779999999999</c:v>
                </c:pt>
                <c:pt idx="19902">
                  <c:v>-2.3421120000000002</c:v>
                </c:pt>
                <c:pt idx="19903">
                  <c:v>-2.3428439999999999</c:v>
                </c:pt>
                <c:pt idx="19904">
                  <c:v>-2.3436249999999998</c:v>
                </c:pt>
                <c:pt idx="19905">
                  <c:v>-2.344719</c:v>
                </c:pt>
                <c:pt idx="19906">
                  <c:v>-2.3455910000000002</c:v>
                </c:pt>
                <c:pt idx="19907">
                  <c:v>-2.3459889999999999</c:v>
                </c:pt>
                <c:pt idx="19908">
                  <c:v>-2.3463020000000001</c:v>
                </c:pt>
                <c:pt idx="19909">
                  <c:v>-2.346428</c:v>
                </c:pt>
                <c:pt idx="19910">
                  <c:v>-2.3465820000000002</c:v>
                </c:pt>
                <c:pt idx="19911">
                  <c:v>-2.3472089999999999</c:v>
                </c:pt>
                <c:pt idx="19912">
                  <c:v>-2.3473090000000001</c:v>
                </c:pt>
                <c:pt idx="19913">
                  <c:v>-2.347289</c:v>
                </c:pt>
                <c:pt idx="19914">
                  <c:v>-2.3480240000000001</c:v>
                </c:pt>
                <c:pt idx="19915">
                  <c:v>-2.3478340000000002</c:v>
                </c:pt>
                <c:pt idx="19916">
                  <c:v>-2.3469449999999998</c:v>
                </c:pt>
                <c:pt idx="19917">
                  <c:v>-2.3468770000000001</c:v>
                </c:pt>
                <c:pt idx="19918">
                  <c:v>-2.3470780000000002</c:v>
                </c:pt>
                <c:pt idx="19919">
                  <c:v>-2.347038</c:v>
                </c:pt>
                <c:pt idx="19920">
                  <c:v>-2.3472400000000002</c:v>
                </c:pt>
                <c:pt idx="19921">
                  <c:v>-2.3476599999999999</c:v>
                </c:pt>
                <c:pt idx="19922">
                  <c:v>-2.3480910000000002</c:v>
                </c:pt>
                <c:pt idx="19923">
                  <c:v>-2.3480569999999998</c:v>
                </c:pt>
                <c:pt idx="19924">
                  <c:v>-2.3484919999999998</c:v>
                </c:pt>
                <c:pt idx="19925">
                  <c:v>-2.34904</c:v>
                </c:pt>
                <c:pt idx="19926">
                  <c:v>-2.3488579999999999</c:v>
                </c:pt>
                <c:pt idx="19927">
                  <c:v>-2.3491399999999998</c:v>
                </c:pt>
                <c:pt idx="19928">
                  <c:v>-2.3494090000000001</c:v>
                </c:pt>
                <c:pt idx="19929">
                  <c:v>-2.349469</c:v>
                </c:pt>
                <c:pt idx="19930">
                  <c:v>-2.3496830000000002</c:v>
                </c:pt>
                <c:pt idx="19931">
                  <c:v>-2.3501120000000002</c:v>
                </c:pt>
                <c:pt idx="19932">
                  <c:v>-2.3510209999999998</c:v>
                </c:pt>
                <c:pt idx="19933">
                  <c:v>-2.351772</c:v>
                </c:pt>
                <c:pt idx="19934">
                  <c:v>-2.3518979999999998</c:v>
                </c:pt>
                <c:pt idx="19935">
                  <c:v>-2.351502</c:v>
                </c:pt>
                <c:pt idx="19936">
                  <c:v>-2.3517800000000002</c:v>
                </c:pt>
                <c:pt idx="19937">
                  <c:v>-2.3523139999999998</c:v>
                </c:pt>
                <c:pt idx="19938">
                  <c:v>-2.352379</c:v>
                </c:pt>
                <c:pt idx="19939">
                  <c:v>-2.3521860000000001</c:v>
                </c:pt>
                <c:pt idx="19940">
                  <c:v>-2.351747</c:v>
                </c:pt>
                <c:pt idx="19941">
                  <c:v>-2.3514490000000001</c:v>
                </c:pt>
                <c:pt idx="19942">
                  <c:v>-2.3513099999999998</c:v>
                </c:pt>
                <c:pt idx="19943">
                  <c:v>-2.3517869999999998</c:v>
                </c:pt>
                <c:pt idx="19944">
                  <c:v>-2.3520089999999998</c:v>
                </c:pt>
                <c:pt idx="19945">
                  <c:v>-2.352176</c:v>
                </c:pt>
                <c:pt idx="19946">
                  <c:v>-2.3524910000000001</c:v>
                </c:pt>
                <c:pt idx="19947">
                  <c:v>-2.3522660000000002</c:v>
                </c:pt>
                <c:pt idx="19948">
                  <c:v>-2.3525170000000002</c:v>
                </c:pt>
                <c:pt idx="19949">
                  <c:v>-2.3535620000000002</c:v>
                </c:pt>
                <c:pt idx="19950">
                  <c:v>-2.3536700000000002</c:v>
                </c:pt>
                <c:pt idx="19951">
                  <c:v>-2.353316</c:v>
                </c:pt>
                <c:pt idx="19952">
                  <c:v>-2.352913</c:v>
                </c:pt>
                <c:pt idx="19953">
                  <c:v>-2.352563</c:v>
                </c:pt>
                <c:pt idx="19954">
                  <c:v>-2.352392</c:v>
                </c:pt>
                <c:pt idx="19955">
                  <c:v>-2.3518409999999998</c:v>
                </c:pt>
                <c:pt idx="19956">
                  <c:v>-2.3515220000000001</c:v>
                </c:pt>
                <c:pt idx="19957">
                  <c:v>-2.3507850000000001</c:v>
                </c:pt>
                <c:pt idx="19958">
                  <c:v>-2.350279</c:v>
                </c:pt>
                <c:pt idx="19959">
                  <c:v>-2.3498380000000001</c:v>
                </c:pt>
                <c:pt idx="19960">
                  <c:v>-2.3494540000000002</c:v>
                </c:pt>
                <c:pt idx="19961">
                  <c:v>-2.3489390000000001</c:v>
                </c:pt>
                <c:pt idx="19962">
                  <c:v>-2.3482669999999999</c:v>
                </c:pt>
                <c:pt idx="19963">
                  <c:v>-2.3485339999999999</c:v>
                </c:pt>
                <c:pt idx="19964">
                  <c:v>-2.3474719999999998</c:v>
                </c:pt>
                <c:pt idx="19965">
                  <c:v>-2.3473459999999999</c:v>
                </c:pt>
                <c:pt idx="19966">
                  <c:v>-2.347953</c:v>
                </c:pt>
                <c:pt idx="19967">
                  <c:v>-2.3478089999999998</c:v>
                </c:pt>
                <c:pt idx="19968">
                  <c:v>-2.348052</c:v>
                </c:pt>
                <c:pt idx="19969">
                  <c:v>-2.348395</c:v>
                </c:pt>
                <c:pt idx="19970">
                  <c:v>-2.3481489999999998</c:v>
                </c:pt>
                <c:pt idx="19971">
                  <c:v>-2.3479589999999999</c:v>
                </c:pt>
                <c:pt idx="19972">
                  <c:v>-2.3478910000000002</c:v>
                </c:pt>
                <c:pt idx="19973">
                  <c:v>-2.3478949999999998</c:v>
                </c:pt>
                <c:pt idx="19974">
                  <c:v>-2.3476110000000001</c:v>
                </c:pt>
                <c:pt idx="19975">
                  <c:v>-2.3475920000000001</c:v>
                </c:pt>
                <c:pt idx="19976">
                  <c:v>-2.347756</c:v>
                </c:pt>
                <c:pt idx="19977">
                  <c:v>-2.3471289999999998</c:v>
                </c:pt>
                <c:pt idx="19978">
                  <c:v>-2.3474300000000001</c:v>
                </c:pt>
                <c:pt idx="19979">
                  <c:v>-2.348147</c:v>
                </c:pt>
                <c:pt idx="19980">
                  <c:v>-2.3477589999999999</c:v>
                </c:pt>
                <c:pt idx="19981">
                  <c:v>-2.3466710000000002</c:v>
                </c:pt>
                <c:pt idx="19982">
                  <c:v>-2.3448030000000002</c:v>
                </c:pt>
                <c:pt idx="19983">
                  <c:v>-2.3433250000000001</c:v>
                </c:pt>
                <c:pt idx="19984">
                  <c:v>-2.3425669999999998</c:v>
                </c:pt>
                <c:pt idx="19985">
                  <c:v>-2.3425569999999998</c:v>
                </c:pt>
                <c:pt idx="19986">
                  <c:v>-2.3421470000000002</c:v>
                </c:pt>
                <c:pt idx="19987">
                  <c:v>-2.3419349999999999</c:v>
                </c:pt>
                <c:pt idx="19988">
                  <c:v>-2.3421189999999998</c:v>
                </c:pt>
                <c:pt idx="19989">
                  <c:v>-2.3418679999999998</c:v>
                </c:pt>
                <c:pt idx="19990">
                  <c:v>-2.3420450000000002</c:v>
                </c:pt>
                <c:pt idx="19991">
                  <c:v>-2.341898</c:v>
                </c:pt>
                <c:pt idx="19992">
                  <c:v>-2.341834</c:v>
                </c:pt>
                <c:pt idx="19993">
                  <c:v>-2.3412480000000002</c:v>
                </c:pt>
                <c:pt idx="19994">
                  <c:v>-2.3407689999999999</c:v>
                </c:pt>
                <c:pt idx="19995">
                  <c:v>-2.3403529999999999</c:v>
                </c:pt>
                <c:pt idx="19996">
                  <c:v>-2.3399000000000001</c:v>
                </c:pt>
                <c:pt idx="19997">
                  <c:v>-2.3390399999999998</c:v>
                </c:pt>
                <c:pt idx="19998">
                  <c:v>-2.3385549999999999</c:v>
                </c:pt>
                <c:pt idx="19999">
                  <c:v>-2.3384070000000001</c:v>
                </c:pt>
                <c:pt idx="20000">
                  <c:v>-2.3383609999999999</c:v>
                </c:pt>
                <c:pt idx="20001">
                  <c:v>-2.3390330000000001</c:v>
                </c:pt>
                <c:pt idx="20002">
                  <c:v>-2.3395649999999999</c:v>
                </c:pt>
                <c:pt idx="20003">
                  <c:v>-2.3395359999999998</c:v>
                </c:pt>
                <c:pt idx="20004">
                  <c:v>-2.3402759999999998</c:v>
                </c:pt>
                <c:pt idx="20005">
                  <c:v>-2.3407900000000001</c:v>
                </c:pt>
                <c:pt idx="20006">
                  <c:v>-2.3410150000000001</c:v>
                </c:pt>
                <c:pt idx="20007">
                  <c:v>-2.3422679999999998</c:v>
                </c:pt>
                <c:pt idx="20008">
                  <c:v>-2.342679</c:v>
                </c:pt>
                <c:pt idx="20009">
                  <c:v>-2.3431410000000001</c:v>
                </c:pt>
                <c:pt idx="20010">
                  <c:v>-2.3439009999999998</c:v>
                </c:pt>
                <c:pt idx="20011">
                  <c:v>-2.3441670000000001</c:v>
                </c:pt>
                <c:pt idx="20012">
                  <c:v>-2.3448570000000002</c:v>
                </c:pt>
                <c:pt idx="20013">
                  <c:v>-2.3453529999999998</c:v>
                </c:pt>
                <c:pt idx="20014">
                  <c:v>-2.346009</c:v>
                </c:pt>
                <c:pt idx="20015">
                  <c:v>-2.3465479999999999</c:v>
                </c:pt>
                <c:pt idx="20016">
                  <c:v>-2.3472879999999998</c:v>
                </c:pt>
                <c:pt idx="20017">
                  <c:v>-2.3470490000000002</c:v>
                </c:pt>
                <c:pt idx="20018">
                  <c:v>-2.3462640000000001</c:v>
                </c:pt>
                <c:pt idx="20019">
                  <c:v>-2.346276</c:v>
                </c:pt>
                <c:pt idx="20020">
                  <c:v>-2.3461630000000002</c:v>
                </c:pt>
                <c:pt idx="20021">
                  <c:v>-2.3467319999999998</c:v>
                </c:pt>
                <c:pt idx="20022">
                  <c:v>-2.3463059999999998</c:v>
                </c:pt>
                <c:pt idx="20023">
                  <c:v>-2.3471129999999998</c:v>
                </c:pt>
                <c:pt idx="20024">
                  <c:v>-2.347871</c:v>
                </c:pt>
                <c:pt idx="20025">
                  <c:v>-2.3487800000000001</c:v>
                </c:pt>
                <c:pt idx="20026">
                  <c:v>-2.3498920000000001</c:v>
                </c:pt>
                <c:pt idx="20027">
                  <c:v>-2.3498939999999999</c:v>
                </c:pt>
                <c:pt idx="20028">
                  <c:v>-2.3499370000000002</c:v>
                </c:pt>
                <c:pt idx="20029">
                  <c:v>-2.349828</c:v>
                </c:pt>
                <c:pt idx="20030">
                  <c:v>-2.3508279999999999</c:v>
                </c:pt>
                <c:pt idx="20031">
                  <c:v>-2.351966</c:v>
                </c:pt>
                <c:pt idx="20032">
                  <c:v>-2.3538019999999999</c:v>
                </c:pt>
                <c:pt idx="20033">
                  <c:v>-2.355032</c:v>
                </c:pt>
                <c:pt idx="20034">
                  <c:v>-2.3561070000000002</c:v>
                </c:pt>
                <c:pt idx="20035">
                  <c:v>-2.3565860000000001</c:v>
                </c:pt>
                <c:pt idx="20036">
                  <c:v>-2.3577469999999998</c:v>
                </c:pt>
                <c:pt idx="20037">
                  <c:v>-2.3576969999999999</c:v>
                </c:pt>
                <c:pt idx="20038">
                  <c:v>-2.357612</c:v>
                </c:pt>
                <c:pt idx="20039">
                  <c:v>-2.3582320000000001</c:v>
                </c:pt>
                <c:pt idx="20040">
                  <c:v>-2.3589039999999999</c:v>
                </c:pt>
                <c:pt idx="20041">
                  <c:v>-2.3598300000000001</c:v>
                </c:pt>
                <c:pt idx="20042">
                  <c:v>-2.360687</c:v>
                </c:pt>
                <c:pt idx="20043">
                  <c:v>-2.3613789999999999</c:v>
                </c:pt>
                <c:pt idx="20044">
                  <c:v>-2.3615010000000001</c:v>
                </c:pt>
                <c:pt idx="20045">
                  <c:v>-2.3624869999999998</c:v>
                </c:pt>
                <c:pt idx="20046">
                  <c:v>-2.3632219999999999</c:v>
                </c:pt>
                <c:pt idx="20047">
                  <c:v>-2.364547</c:v>
                </c:pt>
                <c:pt idx="20048">
                  <c:v>-2.3655840000000001</c:v>
                </c:pt>
                <c:pt idx="20049">
                  <c:v>-2.3650470000000001</c:v>
                </c:pt>
                <c:pt idx="20050">
                  <c:v>-2.364852</c:v>
                </c:pt>
                <c:pt idx="20051">
                  <c:v>-2.3653279999999999</c:v>
                </c:pt>
                <c:pt idx="20052">
                  <c:v>-2.3650690000000001</c:v>
                </c:pt>
                <c:pt idx="20053">
                  <c:v>-2.3662610000000002</c:v>
                </c:pt>
                <c:pt idx="20054">
                  <c:v>-2.3660929999999998</c:v>
                </c:pt>
                <c:pt idx="20055">
                  <c:v>-2.3662779999999999</c:v>
                </c:pt>
                <c:pt idx="20056">
                  <c:v>-2.3661799999999999</c:v>
                </c:pt>
                <c:pt idx="20057">
                  <c:v>-2.3649249999999999</c:v>
                </c:pt>
                <c:pt idx="20058">
                  <c:v>-2.364401</c:v>
                </c:pt>
                <c:pt idx="20059">
                  <c:v>-2.364852</c:v>
                </c:pt>
                <c:pt idx="20060">
                  <c:v>-2.365062</c:v>
                </c:pt>
                <c:pt idx="20061">
                  <c:v>-2.365739</c:v>
                </c:pt>
                <c:pt idx="20062">
                  <c:v>-2.3658329999999999</c:v>
                </c:pt>
                <c:pt idx="20063">
                  <c:v>-2.3653360000000001</c:v>
                </c:pt>
                <c:pt idx="20064">
                  <c:v>-2.3649269999999998</c:v>
                </c:pt>
                <c:pt idx="20065">
                  <c:v>-2.3647330000000002</c:v>
                </c:pt>
                <c:pt idx="20066">
                  <c:v>-2.3636490000000001</c:v>
                </c:pt>
                <c:pt idx="20067">
                  <c:v>-2.3638780000000001</c:v>
                </c:pt>
                <c:pt idx="20068">
                  <c:v>-2.3648440000000002</c:v>
                </c:pt>
                <c:pt idx="20069">
                  <c:v>-2.3645900000000002</c:v>
                </c:pt>
                <c:pt idx="20070">
                  <c:v>-2.3648669999999998</c:v>
                </c:pt>
                <c:pt idx="20071">
                  <c:v>-2.3646449999999999</c:v>
                </c:pt>
                <c:pt idx="20072">
                  <c:v>-2.3655020000000002</c:v>
                </c:pt>
                <c:pt idx="20073">
                  <c:v>-2.3651420000000001</c:v>
                </c:pt>
                <c:pt idx="20074">
                  <c:v>-2.3647930000000001</c:v>
                </c:pt>
                <c:pt idx="20075">
                  <c:v>-2.3638439999999998</c:v>
                </c:pt>
                <c:pt idx="20076">
                  <c:v>-2.3627060000000002</c:v>
                </c:pt>
                <c:pt idx="20077">
                  <c:v>-2.3637649999999999</c:v>
                </c:pt>
                <c:pt idx="20078">
                  <c:v>-2.3640690000000002</c:v>
                </c:pt>
                <c:pt idx="20079">
                  <c:v>-2.3649040000000001</c:v>
                </c:pt>
                <c:pt idx="20080">
                  <c:v>-2.3642889999999999</c:v>
                </c:pt>
                <c:pt idx="20081">
                  <c:v>-2.3638940000000002</c:v>
                </c:pt>
                <c:pt idx="20082">
                  <c:v>-2.363321</c:v>
                </c:pt>
                <c:pt idx="20083">
                  <c:v>-2.3624700000000001</c:v>
                </c:pt>
                <c:pt idx="20084">
                  <c:v>-2.3628770000000001</c:v>
                </c:pt>
                <c:pt idx="20085">
                  <c:v>-2.3625569999999998</c:v>
                </c:pt>
                <c:pt idx="20086">
                  <c:v>-2.3622800000000002</c:v>
                </c:pt>
                <c:pt idx="20087">
                  <c:v>-2.3627220000000002</c:v>
                </c:pt>
                <c:pt idx="20088">
                  <c:v>-2.3625080000000001</c:v>
                </c:pt>
                <c:pt idx="20089">
                  <c:v>-2.3624360000000002</c:v>
                </c:pt>
                <c:pt idx="20090">
                  <c:v>-2.3610600000000002</c:v>
                </c:pt>
                <c:pt idx="20091">
                  <c:v>-2.3620860000000001</c:v>
                </c:pt>
                <c:pt idx="20092">
                  <c:v>-2.3614869999999999</c:v>
                </c:pt>
                <c:pt idx="20093">
                  <c:v>-2.360722</c:v>
                </c:pt>
                <c:pt idx="20094">
                  <c:v>-2.3612980000000001</c:v>
                </c:pt>
                <c:pt idx="20095">
                  <c:v>-2.3614809999999999</c:v>
                </c:pt>
                <c:pt idx="20096">
                  <c:v>-2.3615879999999998</c:v>
                </c:pt>
                <c:pt idx="20097">
                  <c:v>-2.3606919999999998</c:v>
                </c:pt>
                <c:pt idx="20098">
                  <c:v>-2.3602150000000002</c:v>
                </c:pt>
                <c:pt idx="20099">
                  <c:v>-2.3606500000000001</c:v>
                </c:pt>
                <c:pt idx="20100">
                  <c:v>-2.3612199999999999</c:v>
                </c:pt>
                <c:pt idx="20101">
                  <c:v>-2.360284</c:v>
                </c:pt>
                <c:pt idx="20102">
                  <c:v>-2.3598949999999999</c:v>
                </c:pt>
                <c:pt idx="20103">
                  <c:v>-2.3591299999999999</c:v>
                </c:pt>
                <c:pt idx="20104">
                  <c:v>-2.3582130000000001</c:v>
                </c:pt>
                <c:pt idx="20105">
                  <c:v>-2.3573040000000001</c:v>
                </c:pt>
                <c:pt idx="20106">
                  <c:v>-2.3568370000000001</c:v>
                </c:pt>
                <c:pt idx="20107">
                  <c:v>-2.3574570000000001</c:v>
                </c:pt>
                <c:pt idx="20108">
                  <c:v>-2.3578960000000002</c:v>
                </c:pt>
                <c:pt idx="20109">
                  <c:v>-2.3581780000000001</c:v>
                </c:pt>
                <c:pt idx="20110">
                  <c:v>-2.3576869999999999</c:v>
                </c:pt>
                <c:pt idx="20111">
                  <c:v>-2.3576549999999998</c:v>
                </c:pt>
                <c:pt idx="20112">
                  <c:v>-2.3576630000000001</c:v>
                </c:pt>
                <c:pt idx="20113">
                  <c:v>-2.3589319999999998</c:v>
                </c:pt>
                <c:pt idx="20114">
                  <c:v>-2.3585099999999999</c:v>
                </c:pt>
                <c:pt idx="20115">
                  <c:v>-2.358708</c:v>
                </c:pt>
                <c:pt idx="20116">
                  <c:v>-2.3593459999999999</c:v>
                </c:pt>
                <c:pt idx="20117">
                  <c:v>-2.3593899999999999</c:v>
                </c:pt>
                <c:pt idx="20118">
                  <c:v>-2.359928</c:v>
                </c:pt>
                <c:pt idx="20119">
                  <c:v>-2.3609040000000001</c:v>
                </c:pt>
                <c:pt idx="20120">
                  <c:v>-2.3607100000000001</c:v>
                </c:pt>
                <c:pt idx="20121">
                  <c:v>-2.3598170000000001</c:v>
                </c:pt>
                <c:pt idx="20122">
                  <c:v>-2.359534</c:v>
                </c:pt>
                <c:pt idx="20123">
                  <c:v>-2.3604099999999999</c:v>
                </c:pt>
                <c:pt idx="20124">
                  <c:v>-2.3603489999999998</c:v>
                </c:pt>
                <c:pt idx="20125">
                  <c:v>-2.36069</c:v>
                </c:pt>
                <c:pt idx="20126">
                  <c:v>-2.3616269999999999</c:v>
                </c:pt>
                <c:pt idx="20127">
                  <c:v>-2.3619180000000002</c:v>
                </c:pt>
                <c:pt idx="20128">
                  <c:v>-2.3623789999999998</c:v>
                </c:pt>
                <c:pt idx="20129">
                  <c:v>-2.36158</c:v>
                </c:pt>
                <c:pt idx="20130">
                  <c:v>-2.3613819999999999</c:v>
                </c:pt>
                <c:pt idx="20131">
                  <c:v>-2.3620420000000002</c:v>
                </c:pt>
                <c:pt idx="20132">
                  <c:v>-2.3620450000000002</c:v>
                </c:pt>
                <c:pt idx="20133">
                  <c:v>-2.362546</c:v>
                </c:pt>
                <c:pt idx="20134">
                  <c:v>-2.3621490000000001</c:v>
                </c:pt>
                <c:pt idx="20135">
                  <c:v>-2.36191</c:v>
                </c:pt>
                <c:pt idx="20136">
                  <c:v>-2.3619659999999998</c:v>
                </c:pt>
                <c:pt idx="20137">
                  <c:v>-2.361958</c:v>
                </c:pt>
                <c:pt idx="20138">
                  <c:v>-2.3622809999999999</c:v>
                </c:pt>
                <c:pt idx="20139">
                  <c:v>-2.3626070000000001</c:v>
                </c:pt>
                <c:pt idx="20140">
                  <c:v>-2.3636010000000001</c:v>
                </c:pt>
                <c:pt idx="20141">
                  <c:v>-2.3633479999999998</c:v>
                </c:pt>
                <c:pt idx="20142">
                  <c:v>-2.3647130000000001</c:v>
                </c:pt>
                <c:pt idx="20143">
                  <c:v>-2.365685</c:v>
                </c:pt>
                <c:pt idx="20144">
                  <c:v>-2.365113</c:v>
                </c:pt>
                <c:pt idx="20145">
                  <c:v>-2.3652920000000002</c:v>
                </c:pt>
                <c:pt idx="20146">
                  <c:v>-2.365275</c:v>
                </c:pt>
                <c:pt idx="20147">
                  <c:v>-2.365605</c:v>
                </c:pt>
                <c:pt idx="20148">
                  <c:v>-2.3656959999999998</c:v>
                </c:pt>
                <c:pt idx="20149">
                  <c:v>-2.3664839999999998</c:v>
                </c:pt>
                <c:pt idx="20150">
                  <c:v>-2.3660239999999999</c:v>
                </c:pt>
                <c:pt idx="20151">
                  <c:v>-2.3668170000000002</c:v>
                </c:pt>
                <c:pt idx="20152">
                  <c:v>-2.3672970000000002</c:v>
                </c:pt>
                <c:pt idx="20153">
                  <c:v>-2.3681459999999999</c:v>
                </c:pt>
                <c:pt idx="20154">
                  <c:v>-2.368439</c:v>
                </c:pt>
                <c:pt idx="20155">
                  <c:v>-2.3688030000000002</c:v>
                </c:pt>
                <c:pt idx="20156">
                  <c:v>-2.3695490000000001</c:v>
                </c:pt>
                <c:pt idx="20157">
                  <c:v>-2.3695930000000001</c:v>
                </c:pt>
                <c:pt idx="20158">
                  <c:v>-2.3700670000000001</c:v>
                </c:pt>
                <c:pt idx="20159">
                  <c:v>-2.369828</c:v>
                </c:pt>
                <c:pt idx="20160">
                  <c:v>-2.3699309999999998</c:v>
                </c:pt>
                <c:pt idx="20161">
                  <c:v>-2.370441</c:v>
                </c:pt>
                <c:pt idx="20162">
                  <c:v>-2.3711410000000002</c:v>
                </c:pt>
                <c:pt idx="20163">
                  <c:v>-2.3711709999999999</c:v>
                </c:pt>
                <c:pt idx="20164">
                  <c:v>-2.3719800000000002</c:v>
                </c:pt>
                <c:pt idx="20165">
                  <c:v>-2.372471</c:v>
                </c:pt>
                <c:pt idx="20166">
                  <c:v>-2.3725260000000001</c:v>
                </c:pt>
                <c:pt idx="20167">
                  <c:v>-2.3725610000000001</c:v>
                </c:pt>
                <c:pt idx="20168">
                  <c:v>-2.3718889999999999</c:v>
                </c:pt>
                <c:pt idx="20169">
                  <c:v>-2.3710619999999998</c:v>
                </c:pt>
                <c:pt idx="20170">
                  <c:v>-2.3704960000000002</c:v>
                </c:pt>
                <c:pt idx="20171">
                  <c:v>-2.3712909999999998</c:v>
                </c:pt>
                <c:pt idx="20172">
                  <c:v>-2.372207</c:v>
                </c:pt>
                <c:pt idx="20173">
                  <c:v>-2.3716650000000001</c:v>
                </c:pt>
                <c:pt idx="20174">
                  <c:v>-2.371626</c:v>
                </c:pt>
                <c:pt idx="20175">
                  <c:v>-2.3717480000000002</c:v>
                </c:pt>
                <c:pt idx="20176">
                  <c:v>-2.371956</c:v>
                </c:pt>
                <c:pt idx="20177">
                  <c:v>-2.372036</c:v>
                </c:pt>
                <c:pt idx="20178">
                  <c:v>-2.371594</c:v>
                </c:pt>
                <c:pt idx="20179">
                  <c:v>-2.3707590000000001</c:v>
                </c:pt>
                <c:pt idx="20180">
                  <c:v>-2.3706589999999998</c:v>
                </c:pt>
                <c:pt idx="20181">
                  <c:v>-2.3706170000000002</c:v>
                </c:pt>
                <c:pt idx="20182">
                  <c:v>-2.3708809999999998</c:v>
                </c:pt>
                <c:pt idx="20183">
                  <c:v>-2.370539</c:v>
                </c:pt>
                <c:pt idx="20184">
                  <c:v>-2.36991</c:v>
                </c:pt>
                <c:pt idx="20185">
                  <c:v>-2.3702230000000002</c:v>
                </c:pt>
                <c:pt idx="20186">
                  <c:v>-2.3703270000000001</c:v>
                </c:pt>
                <c:pt idx="20187">
                  <c:v>-2.370171</c:v>
                </c:pt>
                <c:pt idx="20188">
                  <c:v>-2.3697729999999999</c:v>
                </c:pt>
                <c:pt idx="20189">
                  <c:v>-2.369294</c:v>
                </c:pt>
                <c:pt idx="20190">
                  <c:v>-2.3697499999999998</c:v>
                </c:pt>
                <c:pt idx="20191">
                  <c:v>-2.3692069999999998</c:v>
                </c:pt>
                <c:pt idx="20192">
                  <c:v>-2.3686790000000002</c:v>
                </c:pt>
                <c:pt idx="20193">
                  <c:v>-2.3681220000000001</c:v>
                </c:pt>
                <c:pt idx="20194">
                  <c:v>-2.3686880000000001</c:v>
                </c:pt>
                <c:pt idx="20195">
                  <c:v>-2.3692280000000001</c:v>
                </c:pt>
                <c:pt idx="20196">
                  <c:v>-2.3690190000000002</c:v>
                </c:pt>
                <c:pt idx="20197">
                  <c:v>-2.368725</c:v>
                </c:pt>
                <c:pt idx="20198">
                  <c:v>-2.3690500000000001</c:v>
                </c:pt>
                <c:pt idx="20199">
                  <c:v>-2.3684310000000002</c:v>
                </c:pt>
                <c:pt idx="20200">
                  <c:v>-2.3685</c:v>
                </c:pt>
                <c:pt idx="20201">
                  <c:v>-2.367464</c:v>
                </c:pt>
                <c:pt idx="20202">
                  <c:v>-2.3679030000000001</c:v>
                </c:pt>
                <c:pt idx="20203">
                  <c:v>-2.3677100000000002</c:v>
                </c:pt>
                <c:pt idx="20204">
                  <c:v>-2.3681000000000001</c:v>
                </c:pt>
                <c:pt idx="20205">
                  <c:v>-2.3684270000000001</c:v>
                </c:pt>
                <c:pt idx="20206">
                  <c:v>-2.3682080000000001</c:v>
                </c:pt>
                <c:pt idx="20207">
                  <c:v>-2.3688769999999999</c:v>
                </c:pt>
                <c:pt idx="20208">
                  <c:v>-2.3689040000000001</c:v>
                </c:pt>
                <c:pt idx="20209">
                  <c:v>-2.3694419999999998</c:v>
                </c:pt>
                <c:pt idx="20210">
                  <c:v>-2.3698250000000001</c:v>
                </c:pt>
                <c:pt idx="20211">
                  <c:v>-2.36992</c:v>
                </c:pt>
                <c:pt idx="20212">
                  <c:v>-2.3696069999999998</c:v>
                </c:pt>
                <c:pt idx="20213">
                  <c:v>-2.3694730000000002</c:v>
                </c:pt>
                <c:pt idx="20214">
                  <c:v>-2.3695580000000001</c:v>
                </c:pt>
                <c:pt idx="20215">
                  <c:v>-2.3692980000000001</c:v>
                </c:pt>
                <c:pt idx="20216">
                  <c:v>-2.368814</c:v>
                </c:pt>
                <c:pt idx="20217">
                  <c:v>-2.368363</c:v>
                </c:pt>
                <c:pt idx="20218">
                  <c:v>-2.3681700000000001</c:v>
                </c:pt>
                <c:pt idx="20219">
                  <c:v>-2.3681830000000001</c:v>
                </c:pt>
                <c:pt idx="20220">
                  <c:v>-2.3687</c:v>
                </c:pt>
                <c:pt idx="20221">
                  <c:v>-2.3689990000000001</c:v>
                </c:pt>
                <c:pt idx="20222">
                  <c:v>-2.3688560000000001</c:v>
                </c:pt>
                <c:pt idx="20223">
                  <c:v>-2.3692479999999998</c:v>
                </c:pt>
                <c:pt idx="20224">
                  <c:v>-2.3692440000000001</c:v>
                </c:pt>
                <c:pt idx="20225">
                  <c:v>-2.3681739999999998</c:v>
                </c:pt>
                <c:pt idx="20226">
                  <c:v>-2.3668429999999998</c:v>
                </c:pt>
                <c:pt idx="20227">
                  <c:v>-2.3658450000000002</c:v>
                </c:pt>
                <c:pt idx="20228">
                  <c:v>-2.3656459999999999</c:v>
                </c:pt>
                <c:pt idx="20229">
                  <c:v>-2.3658459999999999</c:v>
                </c:pt>
                <c:pt idx="20230">
                  <c:v>-2.3661349999999999</c:v>
                </c:pt>
                <c:pt idx="20231">
                  <c:v>-2.3662200000000002</c:v>
                </c:pt>
                <c:pt idx="20232">
                  <c:v>-2.3662380000000001</c:v>
                </c:pt>
                <c:pt idx="20233">
                  <c:v>-2.3666839999999998</c:v>
                </c:pt>
                <c:pt idx="20234">
                  <c:v>-2.3675769999999998</c:v>
                </c:pt>
                <c:pt idx="20235">
                  <c:v>-2.3668969999999998</c:v>
                </c:pt>
                <c:pt idx="20236">
                  <c:v>-2.3662510000000001</c:v>
                </c:pt>
                <c:pt idx="20237">
                  <c:v>-2.365815</c:v>
                </c:pt>
                <c:pt idx="20238">
                  <c:v>-2.3658070000000002</c:v>
                </c:pt>
                <c:pt idx="20239">
                  <c:v>-2.3657119999999998</c:v>
                </c:pt>
                <c:pt idx="20240">
                  <c:v>-2.3650609999999999</c:v>
                </c:pt>
                <c:pt idx="20241">
                  <c:v>-2.3645689999999999</c:v>
                </c:pt>
                <c:pt idx="20242">
                  <c:v>-2.364303</c:v>
                </c:pt>
                <c:pt idx="20243">
                  <c:v>-2.363998</c:v>
                </c:pt>
                <c:pt idx="20244">
                  <c:v>-2.3631489999999999</c:v>
                </c:pt>
                <c:pt idx="20245">
                  <c:v>-2.3618779999999999</c:v>
                </c:pt>
                <c:pt idx="20246">
                  <c:v>-2.3607070000000001</c:v>
                </c:pt>
                <c:pt idx="20247">
                  <c:v>-2.3600789999999998</c:v>
                </c:pt>
                <c:pt idx="20248">
                  <c:v>-2.3593160000000002</c:v>
                </c:pt>
                <c:pt idx="20249">
                  <c:v>-2.3591489999999999</c:v>
                </c:pt>
                <c:pt idx="20250">
                  <c:v>-2.3593459999999999</c:v>
                </c:pt>
                <c:pt idx="20251">
                  <c:v>-2.359686</c:v>
                </c:pt>
                <c:pt idx="20252">
                  <c:v>-2.3596089999999998</c:v>
                </c:pt>
                <c:pt idx="20253">
                  <c:v>-2.3593299999999999</c:v>
                </c:pt>
                <c:pt idx="20254">
                  <c:v>-2.3589159999999998</c:v>
                </c:pt>
                <c:pt idx="20255">
                  <c:v>-2.3578190000000001</c:v>
                </c:pt>
                <c:pt idx="20256">
                  <c:v>-2.3567499999999999</c:v>
                </c:pt>
                <c:pt idx="20257">
                  <c:v>-2.3559739999999998</c:v>
                </c:pt>
                <c:pt idx="20258">
                  <c:v>-2.3553950000000001</c:v>
                </c:pt>
                <c:pt idx="20259">
                  <c:v>-2.3547169999999999</c:v>
                </c:pt>
                <c:pt idx="20260">
                  <c:v>-2.3536709999999998</c:v>
                </c:pt>
                <c:pt idx="20261">
                  <c:v>-2.3524750000000001</c:v>
                </c:pt>
                <c:pt idx="20262">
                  <c:v>-2.3517760000000001</c:v>
                </c:pt>
                <c:pt idx="20263">
                  <c:v>-2.3509739999999999</c:v>
                </c:pt>
                <c:pt idx="20264">
                  <c:v>-2.3506610000000001</c:v>
                </c:pt>
                <c:pt idx="20265">
                  <c:v>-2.3513389999999998</c:v>
                </c:pt>
                <c:pt idx="20266">
                  <c:v>-2.35236</c:v>
                </c:pt>
                <c:pt idx="20267">
                  <c:v>-2.3527719999999999</c:v>
                </c:pt>
                <c:pt idx="20268">
                  <c:v>-2.3527450000000001</c:v>
                </c:pt>
                <c:pt idx="20269">
                  <c:v>-2.352611</c:v>
                </c:pt>
                <c:pt idx="20270">
                  <c:v>-2.3528020000000001</c:v>
                </c:pt>
                <c:pt idx="20271">
                  <c:v>-2.3521019999999999</c:v>
                </c:pt>
                <c:pt idx="20272">
                  <c:v>-2.3508779999999998</c:v>
                </c:pt>
                <c:pt idx="20273">
                  <c:v>-2.349415</c:v>
                </c:pt>
                <c:pt idx="20274">
                  <c:v>-2.3494790000000001</c:v>
                </c:pt>
                <c:pt idx="20275">
                  <c:v>-2.3497349999999999</c:v>
                </c:pt>
                <c:pt idx="20276">
                  <c:v>-2.3495720000000002</c:v>
                </c:pt>
                <c:pt idx="20277">
                  <c:v>-2.3497620000000001</c:v>
                </c:pt>
                <c:pt idx="20278">
                  <c:v>-2.349917</c:v>
                </c:pt>
                <c:pt idx="20279">
                  <c:v>-2.3496079999999999</c:v>
                </c:pt>
                <c:pt idx="20280">
                  <c:v>-2.3496069999999998</c:v>
                </c:pt>
                <c:pt idx="20281">
                  <c:v>-2.3489719999999998</c:v>
                </c:pt>
                <c:pt idx="20282">
                  <c:v>-2.3481879999999999</c:v>
                </c:pt>
                <c:pt idx="20283">
                  <c:v>-2.347213</c:v>
                </c:pt>
                <c:pt idx="20284">
                  <c:v>-2.3461129999999999</c:v>
                </c:pt>
                <c:pt idx="20285">
                  <c:v>-2.3462710000000002</c:v>
                </c:pt>
                <c:pt idx="20286">
                  <c:v>-2.346393</c:v>
                </c:pt>
                <c:pt idx="20287">
                  <c:v>-2.345567</c:v>
                </c:pt>
                <c:pt idx="20288">
                  <c:v>-2.3451849999999999</c:v>
                </c:pt>
                <c:pt idx="20289">
                  <c:v>-2.3454999999999999</c:v>
                </c:pt>
                <c:pt idx="20290">
                  <c:v>-2.3461409999999998</c:v>
                </c:pt>
                <c:pt idx="20291">
                  <c:v>-2.3459020000000002</c:v>
                </c:pt>
                <c:pt idx="20292">
                  <c:v>-2.3451430000000002</c:v>
                </c:pt>
                <c:pt idx="20293">
                  <c:v>-2.3439999999999999</c:v>
                </c:pt>
                <c:pt idx="20294">
                  <c:v>-2.3435510000000002</c:v>
                </c:pt>
                <c:pt idx="20295">
                  <c:v>-2.343429</c:v>
                </c:pt>
                <c:pt idx="20296">
                  <c:v>-2.3438970000000001</c:v>
                </c:pt>
                <c:pt idx="20297">
                  <c:v>-2.3442620000000001</c:v>
                </c:pt>
                <c:pt idx="20298">
                  <c:v>-2.3441890000000001</c:v>
                </c:pt>
                <c:pt idx="20299">
                  <c:v>-2.3438970000000001</c:v>
                </c:pt>
                <c:pt idx="20300">
                  <c:v>-2.343019</c:v>
                </c:pt>
                <c:pt idx="20301">
                  <c:v>-2.3428599999999999</c:v>
                </c:pt>
                <c:pt idx="20302">
                  <c:v>-2.342991</c:v>
                </c:pt>
                <c:pt idx="20303">
                  <c:v>-2.342695</c:v>
                </c:pt>
                <c:pt idx="20304">
                  <c:v>-2.3421940000000001</c:v>
                </c:pt>
                <c:pt idx="20305">
                  <c:v>-2.342387</c:v>
                </c:pt>
                <c:pt idx="20306">
                  <c:v>-2.3426200000000001</c:v>
                </c:pt>
                <c:pt idx="20307">
                  <c:v>-2.3418580000000002</c:v>
                </c:pt>
                <c:pt idx="20308">
                  <c:v>-2.3405469999999999</c:v>
                </c:pt>
                <c:pt idx="20309">
                  <c:v>-2.33982</c:v>
                </c:pt>
                <c:pt idx="20310">
                  <c:v>-2.339909</c:v>
                </c:pt>
                <c:pt idx="20311">
                  <c:v>-2.3398129999999999</c:v>
                </c:pt>
                <c:pt idx="20312">
                  <c:v>-2.3389769999999999</c:v>
                </c:pt>
                <c:pt idx="20313">
                  <c:v>-2.3380299999999998</c:v>
                </c:pt>
                <c:pt idx="20314">
                  <c:v>-2.3367819999999999</c:v>
                </c:pt>
                <c:pt idx="20315">
                  <c:v>-2.334908</c:v>
                </c:pt>
                <c:pt idx="20316">
                  <c:v>-2.3333729999999999</c:v>
                </c:pt>
                <c:pt idx="20317">
                  <c:v>-2.332516</c:v>
                </c:pt>
                <c:pt idx="20318">
                  <c:v>-2.3319450000000002</c:v>
                </c:pt>
                <c:pt idx="20319">
                  <c:v>-2.3319559999999999</c:v>
                </c:pt>
                <c:pt idx="20320">
                  <c:v>-2.3317269999999999</c:v>
                </c:pt>
                <c:pt idx="20321">
                  <c:v>-2.3314550000000001</c:v>
                </c:pt>
                <c:pt idx="20322">
                  <c:v>-2.3317230000000002</c:v>
                </c:pt>
                <c:pt idx="20323">
                  <c:v>-2.3318759999999998</c:v>
                </c:pt>
                <c:pt idx="20324">
                  <c:v>-2.3319369999999999</c:v>
                </c:pt>
                <c:pt idx="20325">
                  <c:v>-2.3324210000000001</c:v>
                </c:pt>
                <c:pt idx="20326">
                  <c:v>-2.3329770000000001</c:v>
                </c:pt>
                <c:pt idx="20327">
                  <c:v>-2.332722</c:v>
                </c:pt>
                <c:pt idx="20328">
                  <c:v>-2.3324229999999999</c:v>
                </c:pt>
                <c:pt idx="20329">
                  <c:v>-2.3321900000000002</c:v>
                </c:pt>
                <c:pt idx="20330">
                  <c:v>-2.3314859999999999</c:v>
                </c:pt>
                <c:pt idx="20331">
                  <c:v>-2.3311839999999999</c:v>
                </c:pt>
                <c:pt idx="20332">
                  <c:v>-2.3307530000000001</c:v>
                </c:pt>
                <c:pt idx="20333">
                  <c:v>-2.3304830000000001</c:v>
                </c:pt>
                <c:pt idx="20334">
                  <c:v>-2.3302339999999999</c:v>
                </c:pt>
                <c:pt idx="20335">
                  <c:v>-2.3296320000000001</c:v>
                </c:pt>
                <c:pt idx="20336">
                  <c:v>-2.329742</c:v>
                </c:pt>
                <c:pt idx="20337">
                  <c:v>-2.3294320000000002</c:v>
                </c:pt>
                <c:pt idx="20338">
                  <c:v>-2.3286669999999998</c:v>
                </c:pt>
                <c:pt idx="20339">
                  <c:v>-2.3278439999999998</c:v>
                </c:pt>
                <c:pt idx="20340">
                  <c:v>-2.327007</c:v>
                </c:pt>
                <c:pt idx="20341">
                  <c:v>-2.3269410000000001</c:v>
                </c:pt>
                <c:pt idx="20342">
                  <c:v>-2.3270179999999998</c:v>
                </c:pt>
                <c:pt idx="20343">
                  <c:v>-2.3275039999999998</c:v>
                </c:pt>
                <c:pt idx="20344">
                  <c:v>-2.327404</c:v>
                </c:pt>
                <c:pt idx="20345">
                  <c:v>-2.3269380000000002</c:v>
                </c:pt>
                <c:pt idx="20346">
                  <c:v>-2.325094</c:v>
                </c:pt>
                <c:pt idx="20347">
                  <c:v>-2.3242020000000001</c:v>
                </c:pt>
                <c:pt idx="20348">
                  <c:v>-2.3241909999999999</c:v>
                </c:pt>
                <c:pt idx="20349">
                  <c:v>-2.3239709999999998</c:v>
                </c:pt>
                <c:pt idx="20350">
                  <c:v>-2.3235489999999999</c:v>
                </c:pt>
                <c:pt idx="20351">
                  <c:v>-2.3226840000000002</c:v>
                </c:pt>
                <c:pt idx="20352">
                  <c:v>-2.3216320000000001</c:v>
                </c:pt>
                <c:pt idx="20353">
                  <c:v>-2.3207740000000001</c:v>
                </c:pt>
                <c:pt idx="20354">
                  <c:v>-2.3202259999999999</c:v>
                </c:pt>
                <c:pt idx="20355">
                  <c:v>-2.3200919999999998</c:v>
                </c:pt>
                <c:pt idx="20356">
                  <c:v>-2.3196720000000002</c:v>
                </c:pt>
                <c:pt idx="20357">
                  <c:v>-2.32016</c:v>
                </c:pt>
                <c:pt idx="20358">
                  <c:v>-2.3203909999999999</c:v>
                </c:pt>
                <c:pt idx="20359">
                  <c:v>-2.3203299999999998</c:v>
                </c:pt>
                <c:pt idx="20360">
                  <c:v>-2.3188789999999999</c:v>
                </c:pt>
                <c:pt idx="20361">
                  <c:v>-2.3176960000000002</c:v>
                </c:pt>
                <c:pt idx="20362">
                  <c:v>-2.3168510000000002</c:v>
                </c:pt>
                <c:pt idx="20363">
                  <c:v>-2.3160159999999999</c:v>
                </c:pt>
                <c:pt idx="20364">
                  <c:v>-2.3157260000000002</c:v>
                </c:pt>
                <c:pt idx="20365">
                  <c:v>-2.31576</c:v>
                </c:pt>
                <c:pt idx="20366">
                  <c:v>-2.315321</c:v>
                </c:pt>
                <c:pt idx="20367">
                  <c:v>-2.314146</c:v>
                </c:pt>
                <c:pt idx="20368">
                  <c:v>-2.3139249999999998</c:v>
                </c:pt>
                <c:pt idx="20369">
                  <c:v>-2.312945</c:v>
                </c:pt>
                <c:pt idx="20370">
                  <c:v>-2.3118609999999999</c:v>
                </c:pt>
                <c:pt idx="20371">
                  <c:v>-2.3098960000000002</c:v>
                </c:pt>
                <c:pt idx="20372">
                  <c:v>-2.308195</c:v>
                </c:pt>
                <c:pt idx="20373">
                  <c:v>-2.3067899999999999</c:v>
                </c:pt>
                <c:pt idx="20374">
                  <c:v>-2.305688</c:v>
                </c:pt>
                <c:pt idx="20375">
                  <c:v>-2.303696</c:v>
                </c:pt>
                <c:pt idx="20376">
                  <c:v>-2.3018649999999998</c:v>
                </c:pt>
                <c:pt idx="20377">
                  <c:v>-2.300751</c:v>
                </c:pt>
                <c:pt idx="20378">
                  <c:v>-2.2999010000000002</c:v>
                </c:pt>
                <c:pt idx="20379">
                  <c:v>-2.2988050000000002</c:v>
                </c:pt>
                <c:pt idx="20380">
                  <c:v>-2.2977029999999998</c:v>
                </c:pt>
                <c:pt idx="20381">
                  <c:v>-2.297059</c:v>
                </c:pt>
                <c:pt idx="20382">
                  <c:v>-2.295531</c:v>
                </c:pt>
                <c:pt idx="20383">
                  <c:v>-2.2945199999999999</c:v>
                </c:pt>
                <c:pt idx="20384">
                  <c:v>-2.2935569999999998</c:v>
                </c:pt>
                <c:pt idx="20385">
                  <c:v>-2.2927050000000002</c:v>
                </c:pt>
                <c:pt idx="20386">
                  <c:v>-2.291099</c:v>
                </c:pt>
                <c:pt idx="20387">
                  <c:v>-2.2898909999999999</c:v>
                </c:pt>
                <c:pt idx="20388">
                  <c:v>-2.2888009999999999</c:v>
                </c:pt>
                <c:pt idx="20389">
                  <c:v>-2.2871049999999999</c:v>
                </c:pt>
                <c:pt idx="20390">
                  <c:v>-2.2846120000000001</c:v>
                </c:pt>
                <c:pt idx="20391">
                  <c:v>-2.2822960000000001</c:v>
                </c:pt>
                <c:pt idx="20392">
                  <c:v>-2.2809080000000002</c:v>
                </c:pt>
                <c:pt idx="20393">
                  <c:v>-2.2794859999999999</c:v>
                </c:pt>
                <c:pt idx="20394">
                  <c:v>-2.2778960000000001</c:v>
                </c:pt>
                <c:pt idx="20395">
                  <c:v>-2.2768009999999999</c:v>
                </c:pt>
                <c:pt idx="20396">
                  <c:v>-2.27603</c:v>
                </c:pt>
                <c:pt idx="20397">
                  <c:v>-2.274715</c:v>
                </c:pt>
                <c:pt idx="20398">
                  <c:v>-2.2733919999999999</c:v>
                </c:pt>
                <c:pt idx="20399">
                  <c:v>-2.2718379999999998</c:v>
                </c:pt>
                <c:pt idx="20400">
                  <c:v>-2.2713589999999999</c:v>
                </c:pt>
                <c:pt idx="20401">
                  <c:v>-2.2709109999999999</c:v>
                </c:pt>
                <c:pt idx="20402">
                  <c:v>-2.269806</c:v>
                </c:pt>
                <c:pt idx="20403">
                  <c:v>-2.268478</c:v>
                </c:pt>
                <c:pt idx="20404">
                  <c:v>-2.2676810000000001</c:v>
                </c:pt>
                <c:pt idx="20405">
                  <c:v>-2.2660110000000002</c:v>
                </c:pt>
                <c:pt idx="20406">
                  <c:v>-2.2648239999999999</c:v>
                </c:pt>
                <c:pt idx="20407">
                  <c:v>-2.2629679999999999</c:v>
                </c:pt>
                <c:pt idx="20408">
                  <c:v>-2.262527</c:v>
                </c:pt>
                <c:pt idx="20409">
                  <c:v>-2.2614770000000002</c:v>
                </c:pt>
                <c:pt idx="20410">
                  <c:v>-2.26146</c:v>
                </c:pt>
                <c:pt idx="20411">
                  <c:v>-2.2610670000000002</c:v>
                </c:pt>
                <c:pt idx="20412">
                  <c:v>-2.2608030000000001</c:v>
                </c:pt>
                <c:pt idx="20413">
                  <c:v>-2.2596949999999998</c:v>
                </c:pt>
                <c:pt idx="20414">
                  <c:v>-2.2592279999999998</c:v>
                </c:pt>
                <c:pt idx="20415">
                  <c:v>-2.2569949999999999</c:v>
                </c:pt>
                <c:pt idx="20416">
                  <c:v>-2.2556289999999999</c:v>
                </c:pt>
                <c:pt idx="20417">
                  <c:v>-2.254435</c:v>
                </c:pt>
                <c:pt idx="20418">
                  <c:v>-2.2528790000000001</c:v>
                </c:pt>
                <c:pt idx="20419">
                  <c:v>-2.2514720000000001</c:v>
                </c:pt>
                <c:pt idx="20420">
                  <c:v>-2.2492559999999999</c:v>
                </c:pt>
                <c:pt idx="20421">
                  <c:v>-2.2482880000000001</c:v>
                </c:pt>
                <c:pt idx="20422">
                  <c:v>-2.2472829999999999</c:v>
                </c:pt>
                <c:pt idx="20423">
                  <c:v>-2.2466560000000002</c:v>
                </c:pt>
                <c:pt idx="20424">
                  <c:v>-2.2452390000000002</c:v>
                </c:pt>
                <c:pt idx="20425">
                  <c:v>-2.2440440000000001</c:v>
                </c:pt>
                <c:pt idx="20426">
                  <c:v>-2.2439650000000002</c:v>
                </c:pt>
                <c:pt idx="20427">
                  <c:v>-2.2428219999999999</c:v>
                </c:pt>
                <c:pt idx="20428">
                  <c:v>-2.2405339999999998</c:v>
                </c:pt>
                <c:pt idx="20429">
                  <c:v>-2.2398760000000002</c:v>
                </c:pt>
                <c:pt idx="20430">
                  <c:v>-2.2386780000000002</c:v>
                </c:pt>
                <c:pt idx="20431">
                  <c:v>-2.2371319999999999</c:v>
                </c:pt>
                <c:pt idx="20432">
                  <c:v>-2.2362120000000001</c:v>
                </c:pt>
                <c:pt idx="20433">
                  <c:v>-2.234963</c:v>
                </c:pt>
                <c:pt idx="20434">
                  <c:v>-2.2334179999999999</c:v>
                </c:pt>
                <c:pt idx="20435">
                  <c:v>-2.2325270000000002</c:v>
                </c:pt>
                <c:pt idx="20436">
                  <c:v>-2.231204</c:v>
                </c:pt>
                <c:pt idx="20437">
                  <c:v>-2.2290670000000001</c:v>
                </c:pt>
                <c:pt idx="20438">
                  <c:v>-2.228065</c:v>
                </c:pt>
                <c:pt idx="20439">
                  <c:v>-2.2278910000000001</c:v>
                </c:pt>
                <c:pt idx="20440">
                  <c:v>-2.226642</c:v>
                </c:pt>
                <c:pt idx="20441">
                  <c:v>-2.2263099999999998</c:v>
                </c:pt>
                <c:pt idx="20442">
                  <c:v>-2.2244120000000001</c:v>
                </c:pt>
                <c:pt idx="20443">
                  <c:v>-2.2227130000000002</c:v>
                </c:pt>
                <c:pt idx="20444">
                  <c:v>-2.2224900000000001</c:v>
                </c:pt>
                <c:pt idx="20445">
                  <c:v>-2.2206929999999998</c:v>
                </c:pt>
                <c:pt idx="20446">
                  <c:v>-2.220119</c:v>
                </c:pt>
                <c:pt idx="20447">
                  <c:v>-2.2196189999999998</c:v>
                </c:pt>
                <c:pt idx="20448">
                  <c:v>-2.2179310000000001</c:v>
                </c:pt>
                <c:pt idx="20449">
                  <c:v>-2.2163810000000002</c:v>
                </c:pt>
                <c:pt idx="20450">
                  <c:v>-2.2141060000000001</c:v>
                </c:pt>
                <c:pt idx="20451">
                  <c:v>-2.2125880000000002</c:v>
                </c:pt>
                <c:pt idx="20452">
                  <c:v>-2.211138</c:v>
                </c:pt>
                <c:pt idx="20453">
                  <c:v>-2.2103410000000001</c:v>
                </c:pt>
                <c:pt idx="20454">
                  <c:v>-2.2100840000000002</c:v>
                </c:pt>
                <c:pt idx="20455">
                  <c:v>-2.2097600000000002</c:v>
                </c:pt>
                <c:pt idx="20456">
                  <c:v>-2.2083659999999998</c:v>
                </c:pt>
                <c:pt idx="20457">
                  <c:v>-2.207325</c:v>
                </c:pt>
                <c:pt idx="20458">
                  <c:v>-2.2060710000000001</c:v>
                </c:pt>
                <c:pt idx="20459">
                  <c:v>-2.2045490000000001</c:v>
                </c:pt>
                <c:pt idx="20460">
                  <c:v>-2.2025980000000001</c:v>
                </c:pt>
                <c:pt idx="20461">
                  <c:v>-2.2009029999999998</c:v>
                </c:pt>
                <c:pt idx="20462">
                  <c:v>-2.1997089999999999</c:v>
                </c:pt>
                <c:pt idx="20463">
                  <c:v>-2.1992180000000001</c:v>
                </c:pt>
                <c:pt idx="20464">
                  <c:v>-2.1974469999999999</c:v>
                </c:pt>
                <c:pt idx="20465">
                  <c:v>-2.196348</c:v>
                </c:pt>
                <c:pt idx="20466">
                  <c:v>-2.1945000000000001</c:v>
                </c:pt>
                <c:pt idx="20467">
                  <c:v>-2.1942810000000001</c:v>
                </c:pt>
                <c:pt idx="20468">
                  <c:v>-2.1930459999999998</c:v>
                </c:pt>
                <c:pt idx="20469">
                  <c:v>-2.1912609999999999</c:v>
                </c:pt>
                <c:pt idx="20470">
                  <c:v>-2.1899709999999999</c:v>
                </c:pt>
                <c:pt idx="20471">
                  <c:v>-2.1886109999999999</c:v>
                </c:pt>
                <c:pt idx="20472">
                  <c:v>-2.1867030000000001</c:v>
                </c:pt>
                <c:pt idx="20473">
                  <c:v>-2.1852870000000002</c:v>
                </c:pt>
                <c:pt idx="20474">
                  <c:v>-2.184234</c:v>
                </c:pt>
                <c:pt idx="20475">
                  <c:v>-2.1817510000000002</c:v>
                </c:pt>
                <c:pt idx="20476">
                  <c:v>-2.179319</c:v>
                </c:pt>
                <c:pt idx="20477">
                  <c:v>-2.1779289999999998</c:v>
                </c:pt>
                <c:pt idx="20478">
                  <c:v>-2.1771579999999999</c:v>
                </c:pt>
                <c:pt idx="20479">
                  <c:v>-2.1750790000000002</c:v>
                </c:pt>
                <c:pt idx="20480">
                  <c:v>-2.1740059999999999</c:v>
                </c:pt>
                <c:pt idx="20481">
                  <c:v>-2.1730649999999998</c:v>
                </c:pt>
                <c:pt idx="20482">
                  <c:v>-2.171405</c:v>
                </c:pt>
                <c:pt idx="20483">
                  <c:v>-2.1707230000000002</c:v>
                </c:pt>
                <c:pt idx="20484">
                  <c:v>-2.1697820000000001</c:v>
                </c:pt>
                <c:pt idx="20485">
                  <c:v>-2.1686770000000002</c:v>
                </c:pt>
                <c:pt idx="20486">
                  <c:v>-2.167109</c:v>
                </c:pt>
                <c:pt idx="20487">
                  <c:v>-2.1659290000000002</c:v>
                </c:pt>
                <c:pt idx="20488">
                  <c:v>-2.164304</c:v>
                </c:pt>
                <c:pt idx="20489">
                  <c:v>-2.1615730000000002</c:v>
                </c:pt>
                <c:pt idx="20490">
                  <c:v>-2.160425</c:v>
                </c:pt>
                <c:pt idx="20491">
                  <c:v>-2.1586820000000002</c:v>
                </c:pt>
                <c:pt idx="20492">
                  <c:v>-2.157654</c:v>
                </c:pt>
                <c:pt idx="20493">
                  <c:v>-2.1564100000000002</c:v>
                </c:pt>
                <c:pt idx="20494">
                  <c:v>-2.154061</c:v>
                </c:pt>
                <c:pt idx="20495">
                  <c:v>-2.1534659999999999</c:v>
                </c:pt>
                <c:pt idx="20496">
                  <c:v>-2.1524700000000001</c:v>
                </c:pt>
                <c:pt idx="20497">
                  <c:v>-2.1509239999999998</c:v>
                </c:pt>
                <c:pt idx="20498">
                  <c:v>-2.1491699999999998</c:v>
                </c:pt>
                <c:pt idx="20499">
                  <c:v>-2.1475469999999999</c:v>
                </c:pt>
                <c:pt idx="20500">
                  <c:v>-2.1463649999999999</c:v>
                </c:pt>
                <c:pt idx="20501">
                  <c:v>-2.144523</c:v>
                </c:pt>
                <c:pt idx="20502">
                  <c:v>-2.142906</c:v>
                </c:pt>
                <c:pt idx="20503">
                  <c:v>-2.1411479999999998</c:v>
                </c:pt>
                <c:pt idx="20504">
                  <c:v>-2.1382919999999999</c:v>
                </c:pt>
                <c:pt idx="20505">
                  <c:v>-2.135599</c:v>
                </c:pt>
                <c:pt idx="20506">
                  <c:v>-2.1339869999999999</c:v>
                </c:pt>
                <c:pt idx="20507">
                  <c:v>-2.1322299999999998</c:v>
                </c:pt>
                <c:pt idx="20508">
                  <c:v>-2.1299049999999999</c:v>
                </c:pt>
                <c:pt idx="20509">
                  <c:v>-2.1282779999999999</c:v>
                </c:pt>
                <c:pt idx="20510">
                  <c:v>-2.1269719999999999</c:v>
                </c:pt>
                <c:pt idx="20511">
                  <c:v>-2.1254309999999998</c:v>
                </c:pt>
                <c:pt idx="20512">
                  <c:v>-2.123799</c:v>
                </c:pt>
                <c:pt idx="20513">
                  <c:v>-2.1228129999999998</c:v>
                </c:pt>
                <c:pt idx="20514">
                  <c:v>-2.1211259999999998</c:v>
                </c:pt>
                <c:pt idx="20515">
                  <c:v>-2.1199780000000001</c:v>
                </c:pt>
                <c:pt idx="20516">
                  <c:v>-2.1186319999999998</c:v>
                </c:pt>
                <c:pt idx="20517">
                  <c:v>-2.1165319999999999</c:v>
                </c:pt>
                <c:pt idx="20518">
                  <c:v>-2.1146229999999999</c:v>
                </c:pt>
                <c:pt idx="20519">
                  <c:v>-2.1140340000000002</c:v>
                </c:pt>
                <c:pt idx="20520">
                  <c:v>-2.1131579999999999</c:v>
                </c:pt>
                <c:pt idx="20521">
                  <c:v>-2.1121099999999999</c:v>
                </c:pt>
                <c:pt idx="20522">
                  <c:v>-2.111008</c:v>
                </c:pt>
                <c:pt idx="20523">
                  <c:v>-2.1085630000000002</c:v>
                </c:pt>
                <c:pt idx="20524">
                  <c:v>-2.1063139999999998</c:v>
                </c:pt>
                <c:pt idx="20525">
                  <c:v>-2.106395</c:v>
                </c:pt>
                <c:pt idx="20526">
                  <c:v>-2.105432</c:v>
                </c:pt>
                <c:pt idx="20527">
                  <c:v>-2.1041750000000001</c:v>
                </c:pt>
                <c:pt idx="20528">
                  <c:v>-2.1029770000000001</c:v>
                </c:pt>
                <c:pt idx="20529">
                  <c:v>-2.1015239999999999</c:v>
                </c:pt>
                <c:pt idx="20530">
                  <c:v>-2.0989949999999999</c:v>
                </c:pt>
                <c:pt idx="20531">
                  <c:v>-2.097191</c:v>
                </c:pt>
                <c:pt idx="20532">
                  <c:v>-2.096371</c:v>
                </c:pt>
                <c:pt idx="20533">
                  <c:v>-2.094465</c:v>
                </c:pt>
                <c:pt idx="20534">
                  <c:v>-2.092571</c:v>
                </c:pt>
                <c:pt idx="20535">
                  <c:v>-2.090519</c:v>
                </c:pt>
                <c:pt idx="20536">
                  <c:v>-2.088819</c:v>
                </c:pt>
                <c:pt idx="20537">
                  <c:v>-2.087253</c:v>
                </c:pt>
                <c:pt idx="20538">
                  <c:v>-2.0862729999999998</c:v>
                </c:pt>
                <c:pt idx="20539">
                  <c:v>-2.0854780000000002</c:v>
                </c:pt>
                <c:pt idx="20540">
                  <c:v>-2.0840000000000001</c:v>
                </c:pt>
                <c:pt idx="20541">
                  <c:v>-2.0825909999999999</c:v>
                </c:pt>
                <c:pt idx="20542">
                  <c:v>-2.0812279999999999</c:v>
                </c:pt>
                <c:pt idx="20543">
                  <c:v>-2.0797319999999999</c:v>
                </c:pt>
                <c:pt idx="20544">
                  <c:v>-2.0780650000000001</c:v>
                </c:pt>
                <c:pt idx="20545">
                  <c:v>-2.0768059999999999</c:v>
                </c:pt>
                <c:pt idx="20546">
                  <c:v>-2.0747460000000002</c:v>
                </c:pt>
                <c:pt idx="20547">
                  <c:v>-2.0723530000000001</c:v>
                </c:pt>
                <c:pt idx="20548">
                  <c:v>-2.070929</c:v>
                </c:pt>
                <c:pt idx="20549">
                  <c:v>-2.0686399999999998</c:v>
                </c:pt>
                <c:pt idx="20550">
                  <c:v>-2.0664340000000001</c:v>
                </c:pt>
                <c:pt idx="20551">
                  <c:v>-2.064257</c:v>
                </c:pt>
                <c:pt idx="20552">
                  <c:v>-2.0623260000000001</c:v>
                </c:pt>
                <c:pt idx="20553">
                  <c:v>-2.0600999999999998</c:v>
                </c:pt>
                <c:pt idx="20554">
                  <c:v>-2.0576819999999998</c:v>
                </c:pt>
                <c:pt idx="20555">
                  <c:v>-2.0556610000000002</c:v>
                </c:pt>
                <c:pt idx="20556">
                  <c:v>-2.0539369999999999</c:v>
                </c:pt>
                <c:pt idx="20557">
                  <c:v>-2.0518770000000002</c:v>
                </c:pt>
                <c:pt idx="20558">
                  <c:v>-2.0503809999999998</c:v>
                </c:pt>
                <c:pt idx="20559">
                  <c:v>-2.0477470000000002</c:v>
                </c:pt>
                <c:pt idx="20560">
                  <c:v>-2.045331</c:v>
                </c:pt>
                <c:pt idx="20561">
                  <c:v>-2.043822</c:v>
                </c:pt>
                <c:pt idx="20562">
                  <c:v>-2.0416859999999999</c:v>
                </c:pt>
                <c:pt idx="20563">
                  <c:v>-2.038516</c:v>
                </c:pt>
                <c:pt idx="20564">
                  <c:v>-2.0362239999999998</c:v>
                </c:pt>
                <c:pt idx="20565">
                  <c:v>-2.034491</c:v>
                </c:pt>
                <c:pt idx="20566">
                  <c:v>-2.0330330000000001</c:v>
                </c:pt>
                <c:pt idx="20567">
                  <c:v>-2.0313509999999999</c:v>
                </c:pt>
                <c:pt idx="20568">
                  <c:v>-2.0299779999999998</c:v>
                </c:pt>
                <c:pt idx="20569">
                  <c:v>-2.0283820000000001</c:v>
                </c:pt>
                <c:pt idx="20570">
                  <c:v>-2.0259100000000001</c:v>
                </c:pt>
                <c:pt idx="20571">
                  <c:v>-2.02433</c:v>
                </c:pt>
                <c:pt idx="20572">
                  <c:v>-2.0224150000000001</c:v>
                </c:pt>
                <c:pt idx="20573">
                  <c:v>-2.021217</c:v>
                </c:pt>
                <c:pt idx="20574">
                  <c:v>-2.0200909999999999</c:v>
                </c:pt>
                <c:pt idx="20575">
                  <c:v>-2.017671</c:v>
                </c:pt>
                <c:pt idx="20576">
                  <c:v>-2.0149309999999998</c:v>
                </c:pt>
                <c:pt idx="20577">
                  <c:v>-2.0128550000000001</c:v>
                </c:pt>
                <c:pt idx="20578">
                  <c:v>-2.010634</c:v>
                </c:pt>
                <c:pt idx="20579">
                  <c:v>-2.0081419999999999</c:v>
                </c:pt>
                <c:pt idx="20580">
                  <c:v>-2.006427</c:v>
                </c:pt>
                <c:pt idx="20581">
                  <c:v>-2.0039189999999998</c:v>
                </c:pt>
                <c:pt idx="20582">
                  <c:v>-2.0003989999999998</c:v>
                </c:pt>
                <c:pt idx="20583">
                  <c:v>-1.9981169999999999</c:v>
                </c:pt>
                <c:pt idx="20584">
                  <c:v>-1.9961199999999999</c:v>
                </c:pt>
                <c:pt idx="20585">
                  <c:v>-1.9935780000000001</c:v>
                </c:pt>
                <c:pt idx="20586">
                  <c:v>-1.9908790000000001</c:v>
                </c:pt>
                <c:pt idx="20587">
                  <c:v>-1.9885729999999999</c:v>
                </c:pt>
                <c:pt idx="20588">
                  <c:v>-1.9866760000000001</c:v>
                </c:pt>
                <c:pt idx="20589">
                  <c:v>-1.9840990000000001</c:v>
                </c:pt>
                <c:pt idx="20590">
                  <c:v>-1.981876</c:v>
                </c:pt>
                <c:pt idx="20591">
                  <c:v>-1.9795929999999999</c:v>
                </c:pt>
                <c:pt idx="20592">
                  <c:v>-1.977592</c:v>
                </c:pt>
                <c:pt idx="20593">
                  <c:v>-1.9757480000000001</c:v>
                </c:pt>
                <c:pt idx="20594">
                  <c:v>-1.9739089999999999</c:v>
                </c:pt>
                <c:pt idx="20595">
                  <c:v>-1.971671</c:v>
                </c:pt>
                <c:pt idx="20596">
                  <c:v>-1.970248</c:v>
                </c:pt>
                <c:pt idx="20597">
                  <c:v>-1.9690300000000001</c:v>
                </c:pt>
                <c:pt idx="20598">
                  <c:v>-1.96749</c:v>
                </c:pt>
                <c:pt idx="20599">
                  <c:v>-1.9666060000000001</c:v>
                </c:pt>
                <c:pt idx="20600">
                  <c:v>-1.965676</c:v>
                </c:pt>
                <c:pt idx="20601">
                  <c:v>-1.9642040000000001</c:v>
                </c:pt>
                <c:pt idx="20602">
                  <c:v>-1.962996</c:v>
                </c:pt>
                <c:pt idx="20603">
                  <c:v>-1.961381</c:v>
                </c:pt>
                <c:pt idx="20604">
                  <c:v>-1.959473</c:v>
                </c:pt>
                <c:pt idx="20605">
                  <c:v>-1.957158</c:v>
                </c:pt>
                <c:pt idx="20606">
                  <c:v>-1.9546239999999999</c:v>
                </c:pt>
                <c:pt idx="20607">
                  <c:v>-1.952442</c:v>
                </c:pt>
                <c:pt idx="20608">
                  <c:v>-1.950043</c:v>
                </c:pt>
                <c:pt idx="20609">
                  <c:v>-1.9481759999999999</c:v>
                </c:pt>
                <c:pt idx="20610">
                  <c:v>-1.9463509999999999</c:v>
                </c:pt>
                <c:pt idx="20611">
                  <c:v>-1.944043</c:v>
                </c:pt>
                <c:pt idx="20612">
                  <c:v>-1.9425570000000001</c:v>
                </c:pt>
                <c:pt idx="20613">
                  <c:v>-1.9412940000000001</c:v>
                </c:pt>
                <c:pt idx="20614">
                  <c:v>-1.9394629999999999</c:v>
                </c:pt>
                <c:pt idx="20615">
                  <c:v>-1.9374400000000001</c:v>
                </c:pt>
                <c:pt idx="20616">
                  <c:v>-1.9352419999999999</c:v>
                </c:pt>
                <c:pt idx="20617">
                  <c:v>-1.932642</c:v>
                </c:pt>
                <c:pt idx="20618">
                  <c:v>-1.929764</c:v>
                </c:pt>
                <c:pt idx="20619">
                  <c:v>-1.927454</c:v>
                </c:pt>
                <c:pt idx="20620">
                  <c:v>-1.9264110000000001</c:v>
                </c:pt>
                <c:pt idx="20621">
                  <c:v>-1.924642</c:v>
                </c:pt>
                <c:pt idx="20622">
                  <c:v>-1.9228099999999999</c:v>
                </c:pt>
                <c:pt idx="20623">
                  <c:v>-1.9214020000000001</c:v>
                </c:pt>
                <c:pt idx="20624">
                  <c:v>-1.91926</c:v>
                </c:pt>
                <c:pt idx="20625">
                  <c:v>-1.9175519999999999</c:v>
                </c:pt>
                <c:pt idx="20626">
                  <c:v>-1.916039</c:v>
                </c:pt>
                <c:pt idx="20627">
                  <c:v>-1.913807</c:v>
                </c:pt>
                <c:pt idx="20628">
                  <c:v>-1.911346</c:v>
                </c:pt>
                <c:pt idx="20629">
                  <c:v>-1.909627</c:v>
                </c:pt>
                <c:pt idx="20630">
                  <c:v>-1.90812</c:v>
                </c:pt>
                <c:pt idx="20631">
                  <c:v>-1.906404</c:v>
                </c:pt>
                <c:pt idx="20632">
                  <c:v>-1.9051689999999999</c:v>
                </c:pt>
                <c:pt idx="20633">
                  <c:v>-1.903626</c:v>
                </c:pt>
                <c:pt idx="20634">
                  <c:v>-1.9015120000000001</c:v>
                </c:pt>
                <c:pt idx="20635">
                  <c:v>-1.8994180000000001</c:v>
                </c:pt>
                <c:pt idx="20636">
                  <c:v>-1.8975740000000001</c:v>
                </c:pt>
                <c:pt idx="20637">
                  <c:v>-1.895953</c:v>
                </c:pt>
                <c:pt idx="20638">
                  <c:v>-1.8940239999999999</c:v>
                </c:pt>
                <c:pt idx="20639">
                  <c:v>-1.8926620000000001</c:v>
                </c:pt>
                <c:pt idx="20640">
                  <c:v>-1.8913979999999999</c:v>
                </c:pt>
                <c:pt idx="20641">
                  <c:v>-1.889988</c:v>
                </c:pt>
                <c:pt idx="20642">
                  <c:v>-1.8884049999999999</c:v>
                </c:pt>
                <c:pt idx="20643">
                  <c:v>-1.8861650000000001</c:v>
                </c:pt>
                <c:pt idx="20644">
                  <c:v>-1.8837649999999999</c:v>
                </c:pt>
                <c:pt idx="20645">
                  <c:v>-1.8812219999999999</c:v>
                </c:pt>
                <c:pt idx="20646">
                  <c:v>-1.8786419999999999</c:v>
                </c:pt>
                <c:pt idx="20647">
                  <c:v>-1.876018</c:v>
                </c:pt>
                <c:pt idx="20648">
                  <c:v>-1.8732789999999999</c:v>
                </c:pt>
                <c:pt idx="20649">
                  <c:v>-1.870366</c:v>
                </c:pt>
                <c:pt idx="20650">
                  <c:v>-1.8681669999999999</c:v>
                </c:pt>
                <c:pt idx="20651">
                  <c:v>-1.8659859999999999</c:v>
                </c:pt>
                <c:pt idx="20652">
                  <c:v>-1.8635699999999999</c:v>
                </c:pt>
                <c:pt idx="20653">
                  <c:v>-1.8613459999999999</c:v>
                </c:pt>
                <c:pt idx="20654">
                  <c:v>-1.8594310000000001</c:v>
                </c:pt>
                <c:pt idx="20655">
                  <c:v>-1.857648</c:v>
                </c:pt>
                <c:pt idx="20656">
                  <c:v>-1.8550610000000001</c:v>
                </c:pt>
                <c:pt idx="20657">
                  <c:v>-1.852087</c:v>
                </c:pt>
                <c:pt idx="20658">
                  <c:v>-1.849388</c:v>
                </c:pt>
                <c:pt idx="20659">
                  <c:v>-1.8468830000000001</c:v>
                </c:pt>
                <c:pt idx="20660">
                  <c:v>-1.845296</c:v>
                </c:pt>
                <c:pt idx="20661">
                  <c:v>-1.843464</c:v>
                </c:pt>
                <c:pt idx="20662">
                  <c:v>-1.8401799999999999</c:v>
                </c:pt>
                <c:pt idx="20663">
                  <c:v>-1.8370070000000001</c:v>
                </c:pt>
                <c:pt idx="20664">
                  <c:v>-1.834449</c:v>
                </c:pt>
                <c:pt idx="20665">
                  <c:v>-1.831664</c:v>
                </c:pt>
                <c:pt idx="20666">
                  <c:v>-1.82931</c:v>
                </c:pt>
                <c:pt idx="20667">
                  <c:v>-1.8268690000000001</c:v>
                </c:pt>
                <c:pt idx="20668">
                  <c:v>-1.8238639999999999</c:v>
                </c:pt>
                <c:pt idx="20669">
                  <c:v>-1.821612</c:v>
                </c:pt>
                <c:pt idx="20670">
                  <c:v>-1.818031</c:v>
                </c:pt>
                <c:pt idx="20671">
                  <c:v>-1.8142430000000001</c:v>
                </c:pt>
                <c:pt idx="20672">
                  <c:v>-1.811258</c:v>
                </c:pt>
                <c:pt idx="20673">
                  <c:v>-1.808953</c:v>
                </c:pt>
                <c:pt idx="20674">
                  <c:v>-1.8062959999999999</c:v>
                </c:pt>
                <c:pt idx="20675">
                  <c:v>-1.803288</c:v>
                </c:pt>
                <c:pt idx="20676">
                  <c:v>-1.8001229999999999</c:v>
                </c:pt>
                <c:pt idx="20677">
                  <c:v>-1.7970930000000001</c:v>
                </c:pt>
                <c:pt idx="20678">
                  <c:v>-1.7937650000000001</c:v>
                </c:pt>
                <c:pt idx="20679">
                  <c:v>-1.790554</c:v>
                </c:pt>
                <c:pt idx="20680">
                  <c:v>-1.7874909999999999</c:v>
                </c:pt>
                <c:pt idx="20681">
                  <c:v>-1.784384</c:v>
                </c:pt>
                <c:pt idx="20682">
                  <c:v>-1.7810809999999999</c:v>
                </c:pt>
                <c:pt idx="20683">
                  <c:v>-1.7779860000000001</c:v>
                </c:pt>
                <c:pt idx="20684">
                  <c:v>-1.7749740000000001</c:v>
                </c:pt>
                <c:pt idx="20685">
                  <c:v>-1.771747</c:v>
                </c:pt>
                <c:pt idx="20686">
                  <c:v>-1.768859</c:v>
                </c:pt>
                <c:pt idx="20687">
                  <c:v>-1.7668900000000001</c:v>
                </c:pt>
                <c:pt idx="20688">
                  <c:v>-1.7639560000000001</c:v>
                </c:pt>
                <c:pt idx="20689">
                  <c:v>-1.76024</c:v>
                </c:pt>
                <c:pt idx="20690">
                  <c:v>-1.757009</c:v>
                </c:pt>
                <c:pt idx="20691">
                  <c:v>-1.754697</c:v>
                </c:pt>
                <c:pt idx="20692">
                  <c:v>-1.752073</c:v>
                </c:pt>
                <c:pt idx="20693">
                  <c:v>-1.7489840000000001</c:v>
                </c:pt>
                <c:pt idx="20694">
                  <c:v>-1.746051</c:v>
                </c:pt>
                <c:pt idx="20695">
                  <c:v>-1.743393</c:v>
                </c:pt>
                <c:pt idx="20696">
                  <c:v>-1.7401070000000001</c:v>
                </c:pt>
                <c:pt idx="20697">
                  <c:v>-1.7366010000000001</c:v>
                </c:pt>
                <c:pt idx="20698">
                  <c:v>-1.7334700000000001</c:v>
                </c:pt>
                <c:pt idx="20699">
                  <c:v>-1.730175</c:v>
                </c:pt>
                <c:pt idx="20700">
                  <c:v>-1.7269920000000001</c:v>
                </c:pt>
                <c:pt idx="20701">
                  <c:v>-1.723247</c:v>
                </c:pt>
                <c:pt idx="20702">
                  <c:v>-1.719595</c:v>
                </c:pt>
                <c:pt idx="20703">
                  <c:v>-1.716178</c:v>
                </c:pt>
                <c:pt idx="20704">
                  <c:v>-1.712971</c:v>
                </c:pt>
                <c:pt idx="20705">
                  <c:v>-1.709927</c:v>
                </c:pt>
                <c:pt idx="20706">
                  <c:v>-1.707425</c:v>
                </c:pt>
                <c:pt idx="20707">
                  <c:v>-1.7052499999999999</c:v>
                </c:pt>
                <c:pt idx="20708">
                  <c:v>-1.7026810000000001</c:v>
                </c:pt>
                <c:pt idx="20709">
                  <c:v>-1.699872</c:v>
                </c:pt>
                <c:pt idx="20710">
                  <c:v>-1.696806</c:v>
                </c:pt>
                <c:pt idx="20711">
                  <c:v>-1.6936169999999999</c:v>
                </c:pt>
                <c:pt idx="20712">
                  <c:v>-1.6910419999999999</c:v>
                </c:pt>
                <c:pt idx="20713">
                  <c:v>-1.6884049999999999</c:v>
                </c:pt>
                <c:pt idx="20714">
                  <c:v>-1.686015</c:v>
                </c:pt>
                <c:pt idx="20715">
                  <c:v>-1.682679</c:v>
                </c:pt>
                <c:pt idx="20716">
                  <c:v>-1.6787570000000001</c:v>
                </c:pt>
                <c:pt idx="20717">
                  <c:v>-1.6763269999999999</c:v>
                </c:pt>
                <c:pt idx="20718">
                  <c:v>-1.674142</c:v>
                </c:pt>
                <c:pt idx="20719">
                  <c:v>-1.671063</c:v>
                </c:pt>
                <c:pt idx="20720">
                  <c:v>-1.6689080000000001</c:v>
                </c:pt>
                <c:pt idx="20721">
                  <c:v>-1.666282</c:v>
                </c:pt>
                <c:pt idx="20722">
                  <c:v>-1.6636409999999999</c:v>
                </c:pt>
                <c:pt idx="20723">
                  <c:v>-1.660979</c:v>
                </c:pt>
                <c:pt idx="20724">
                  <c:v>-1.658288</c:v>
                </c:pt>
                <c:pt idx="20725">
                  <c:v>-1.6557630000000001</c:v>
                </c:pt>
                <c:pt idx="20726">
                  <c:v>-1.6530279999999999</c:v>
                </c:pt>
                <c:pt idx="20727">
                  <c:v>-1.6498280000000001</c:v>
                </c:pt>
                <c:pt idx="20728">
                  <c:v>-1.647478</c:v>
                </c:pt>
                <c:pt idx="20729">
                  <c:v>-1.645375</c:v>
                </c:pt>
                <c:pt idx="20730">
                  <c:v>-1.643084</c:v>
                </c:pt>
                <c:pt idx="20731">
                  <c:v>-1.640644</c:v>
                </c:pt>
                <c:pt idx="20732">
                  <c:v>-1.6386270000000001</c:v>
                </c:pt>
                <c:pt idx="20733">
                  <c:v>-1.6365050000000001</c:v>
                </c:pt>
                <c:pt idx="20734">
                  <c:v>-1.6335869999999999</c:v>
                </c:pt>
                <c:pt idx="20735">
                  <c:v>-1.6306799999999999</c:v>
                </c:pt>
                <c:pt idx="20736">
                  <c:v>-1.6283209999999999</c:v>
                </c:pt>
                <c:pt idx="20737">
                  <c:v>-1.6251530000000001</c:v>
                </c:pt>
                <c:pt idx="20738">
                  <c:v>-1.622258</c:v>
                </c:pt>
                <c:pt idx="20739">
                  <c:v>-1.620201</c:v>
                </c:pt>
                <c:pt idx="20740">
                  <c:v>-1.6174770000000001</c:v>
                </c:pt>
                <c:pt idx="20741">
                  <c:v>-1.614511</c:v>
                </c:pt>
                <c:pt idx="20742">
                  <c:v>-1.61039</c:v>
                </c:pt>
                <c:pt idx="20743">
                  <c:v>-1.6072230000000001</c:v>
                </c:pt>
                <c:pt idx="20744">
                  <c:v>-1.6049979999999999</c:v>
                </c:pt>
                <c:pt idx="20745">
                  <c:v>-1.6018209999999999</c:v>
                </c:pt>
                <c:pt idx="20746">
                  <c:v>-1.5991390000000001</c:v>
                </c:pt>
                <c:pt idx="20747">
                  <c:v>-1.5964579999999999</c:v>
                </c:pt>
                <c:pt idx="20748">
                  <c:v>-1.5947039999999999</c:v>
                </c:pt>
                <c:pt idx="20749">
                  <c:v>-1.5924510000000001</c:v>
                </c:pt>
                <c:pt idx="20750">
                  <c:v>-1.5907690000000001</c:v>
                </c:pt>
                <c:pt idx="20751">
                  <c:v>-1.588519</c:v>
                </c:pt>
                <c:pt idx="20752">
                  <c:v>-1.5865640000000001</c:v>
                </c:pt>
                <c:pt idx="20753">
                  <c:v>-1.584042</c:v>
                </c:pt>
                <c:pt idx="20754">
                  <c:v>-1.5818479999999999</c:v>
                </c:pt>
                <c:pt idx="20755">
                  <c:v>-1.578905</c:v>
                </c:pt>
                <c:pt idx="20756">
                  <c:v>-1.5759810000000001</c:v>
                </c:pt>
                <c:pt idx="20757">
                  <c:v>-1.573669</c:v>
                </c:pt>
                <c:pt idx="20758">
                  <c:v>-1.570678</c:v>
                </c:pt>
                <c:pt idx="20759">
                  <c:v>-1.5680229999999999</c:v>
                </c:pt>
                <c:pt idx="20760">
                  <c:v>-1.564808</c:v>
                </c:pt>
                <c:pt idx="20761">
                  <c:v>-1.562111</c:v>
                </c:pt>
                <c:pt idx="20762">
                  <c:v>-1.5591809999999999</c:v>
                </c:pt>
                <c:pt idx="20763">
                  <c:v>-1.556154</c:v>
                </c:pt>
                <c:pt idx="20764">
                  <c:v>-1.552557</c:v>
                </c:pt>
                <c:pt idx="20765">
                  <c:v>-1.5501959999999999</c:v>
                </c:pt>
                <c:pt idx="20766">
                  <c:v>-1.5489839999999999</c:v>
                </c:pt>
                <c:pt idx="20767">
                  <c:v>-1.5467299999999999</c:v>
                </c:pt>
                <c:pt idx="20768">
                  <c:v>-1.5441590000000001</c:v>
                </c:pt>
                <c:pt idx="20769">
                  <c:v>-1.5416399999999999</c:v>
                </c:pt>
                <c:pt idx="20770">
                  <c:v>-1.538063</c:v>
                </c:pt>
                <c:pt idx="20771">
                  <c:v>-1.5358560000000001</c:v>
                </c:pt>
                <c:pt idx="20772">
                  <c:v>-1.5336419999999999</c:v>
                </c:pt>
                <c:pt idx="20773">
                  <c:v>-1.5298989999999999</c:v>
                </c:pt>
                <c:pt idx="20774">
                  <c:v>-1.5266869999999999</c:v>
                </c:pt>
                <c:pt idx="20775">
                  <c:v>-1.5235460000000001</c:v>
                </c:pt>
                <c:pt idx="20776">
                  <c:v>-1.51996</c:v>
                </c:pt>
                <c:pt idx="20777">
                  <c:v>-1.5172490000000001</c:v>
                </c:pt>
                <c:pt idx="20778">
                  <c:v>-1.5133700000000001</c:v>
                </c:pt>
                <c:pt idx="20779">
                  <c:v>-1.5094829999999999</c:v>
                </c:pt>
                <c:pt idx="20780">
                  <c:v>-1.505015</c:v>
                </c:pt>
                <c:pt idx="20781">
                  <c:v>-1.5011099999999999</c:v>
                </c:pt>
                <c:pt idx="20782">
                  <c:v>-1.4981359999999999</c:v>
                </c:pt>
                <c:pt idx="20783">
                  <c:v>-1.4950600000000001</c:v>
                </c:pt>
                <c:pt idx="20784">
                  <c:v>-1.4928110000000001</c:v>
                </c:pt>
                <c:pt idx="20785">
                  <c:v>-1.489895</c:v>
                </c:pt>
                <c:pt idx="20786">
                  <c:v>-1.486912</c:v>
                </c:pt>
                <c:pt idx="20787">
                  <c:v>-1.4832000000000001</c:v>
                </c:pt>
                <c:pt idx="20788">
                  <c:v>-1.480731</c:v>
                </c:pt>
                <c:pt idx="20789">
                  <c:v>-1.4770890000000001</c:v>
                </c:pt>
                <c:pt idx="20790">
                  <c:v>-1.4741340000000001</c:v>
                </c:pt>
                <c:pt idx="20791">
                  <c:v>-1.47065</c:v>
                </c:pt>
                <c:pt idx="20792">
                  <c:v>-1.468161</c:v>
                </c:pt>
                <c:pt idx="20793">
                  <c:v>-1.4659709999999999</c:v>
                </c:pt>
                <c:pt idx="20794">
                  <c:v>-1.4633350000000001</c:v>
                </c:pt>
                <c:pt idx="20795">
                  <c:v>-1.460383</c:v>
                </c:pt>
                <c:pt idx="20796">
                  <c:v>-1.4568730000000001</c:v>
                </c:pt>
                <c:pt idx="20797">
                  <c:v>-1.454828</c:v>
                </c:pt>
                <c:pt idx="20798">
                  <c:v>-1.451128</c:v>
                </c:pt>
                <c:pt idx="20799">
                  <c:v>-1.447651</c:v>
                </c:pt>
                <c:pt idx="20800">
                  <c:v>-1.443095</c:v>
                </c:pt>
                <c:pt idx="20801">
                  <c:v>-1.4396370000000001</c:v>
                </c:pt>
                <c:pt idx="20802">
                  <c:v>-1.4361900000000001</c:v>
                </c:pt>
                <c:pt idx="20803">
                  <c:v>-1.433135</c:v>
                </c:pt>
                <c:pt idx="20804">
                  <c:v>-1.429241</c:v>
                </c:pt>
                <c:pt idx="20805">
                  <c:v>-1.4264730000000001</c:v>
                </c:pt>
                <c:pt idx="20806">
                  <c:v>-1.422871</c:v>
                </c:pt>
                <c:pt idx="20807">
                  <c:v>-1.4191640000000001</c:v>
                </c:pt>
                <c:pt idx="20808">
                  <c:v>-1.416425</c:v>
                </c:pt>
                <c:pt idx="20809">
                  <c:v>-1.412768</c:v>
                </c:pt>
                <c:pt idx="20810">
                  <c:v>-1.4088480000000001</c:v>
                </c:pt>
                <c:pt idx="20811">
                  <c:v>-1.405729</c:v>
                </c:pt>
                <c:pt idx="20812">
                  <c:v>-1.4031419999999999</c:v>
                </c:pt>
                <c:pt idx="20813">
                  <c:v>-1.4009339999999999</c:v>
                </c:pt>
                <c:pt idx="20814">
                  <c:v>-1.398134</c:v>
                </c:pt>
                <c:pt idx="20815">
                  <c:v>-1.3949069999999999</c:v>
                </c:pt>
                <c:pt idx="20816">
                  <c:v>-1.390533</c:v>
                </c:pt>
                <c:pt idx="20817">
                  <c:v>-1.3873800000000001</c:v>
                </c:pt>
                <c:pt idx="20818">
                  <c:v>-1.383243</c:v>
                </c:pt>
                <c:pt idx="20819">
                  <c:v>-1.3791819999999999</c:v>
                </c:pt>
                <c:pt idx="20820">
                  <c:v>-1.3756470000000001</c:v>
                </c:pt>
                <c:pt idx="20821">
                  <c:v>-1.3716269999999999</c:v>
                </c:pt>
                <c:pt idx="20822">
                  <c:v>-1.367842</c:v>
                </c:pt>
                <c:pt idx="20823">
                  <c:v>-1.3643810000000001</c:v>
                </c:pt>
                <c:pt idx="20824">
                  <c:v>-1.3613679999999999</c:v>
                </c:pt>
                <c:pt idx="20825">
                  <c:v>-1.3583590000000001</c:v>
                </c:pt>
                <c:pt idx="20826">
                  <c:v>-1.3556459999999999</c:v>
                </c:pt>
                <c:pt idx="20827">
                  <c:v>-1.352438</c:v>
                </c:pt>
                <c:pt idx="20828">
                  <c:v>-1.3499220000000001</c:v>
                </c:pt>
                <c:pt idx="20829">
                  <c:v>-1.3477680000000001</c:v>
                </c:pt>
                <c:pt idx="20830">
                  <c:v>-1.346198</c:v>
                </c:pt>
                <c:pt idx="20831">
                  <c:v>-1.3447549999999999</c:v>
                </c:pt>
                <c:pt idx="20832">
                  <c:v>-1.3409500000000001</c:v>
                </c:pt>
                <c:pt idx="20833">
                  <c:v>-1.337459</c:v>
                </c:pt>
                <c:pt idx="20834">
                  <c:v>-1.333583</c:v>
                </c:pt>
                <c:pt idx="20835">
                  <c:v>-1.33049</c:v>
                </c:pt>
                <c:pt idx="20836">
                  <c:v>-1.3280460000000001</c:v>
                </c:pt>
                <c:pt idx="20837">
                  <c:v>-1.325356</c:v>
                </c:pt>
                <c:pt idx="20838">
                  <c:v>-1.3218129999999999</c:v>
                </c:pt>
                <c:pt idx="20839">
                  <c:v>-1.318953</c:v>
                </c:pt>
                <c:pt idx="20840">
                  <c:v>-1.316443</c:v>
                </c:pt>
                <c:pt idx="20841">
                  <c:v>-1.3137840000000001</c:v>
                </c:pt>
                <c:pt idx="20842">
                  <c:v>-1.3106120000000001</c:v>
                </c:pt>
                <c:pt idx="20843">
                  <c:v>-1.3068150000000001</c:v>
                </c:pt>
                <c:pt idx="20844">
                  <c:v>-1.3034289999999999</c:v>
                </c:pt>
                <c:pt idx="20845">
                  <c:v>-1.300384</c:v>
                </c:pt>
                <c:pt idx="20846">
                  <c:v>-1.297941</c:v>
                </c:pt>
                <c:pt idx="20847">
                  <c:v>-1.2941750000000001</c:v>
                </c:pt>
                <c:pt idx="20848">
                  <c:v>-1.290864</c:v>
                </c:pt>
                <c:pt idx="20849">
                  <c:v>-1.2879620000000001</c:v>
                </c:pt>
                <c:pt idx="20850">
                  <c:v>-1.2844059999999999</c:v>
                </c:pt>
                <c:pt idx="20851">
                  <c:v>-1.2816110000000001</c:v>
                </c:pt>
                <c:pt idx="20852">
                  <c:v>-1.2792209999999999</c:v>
                </c:pt>
                <c:pt idx="20853">
                  <c:v>-1.27637</c:v>
                </c:pt>
                <c:pt idx="20854">
                  <c:v>-1.2740910000000001</c:v>
                </c:pt>
                <c:pt idx="20855">
                  <c:v>-1.2712509999999999</c:v>
                </c:pt>
                <c:pt idx="20856">
                  <c:v>-1.2689999999999999</c:v>
                </c:pt>
                <c:pt idx="20857">
                  <c:v>-1.2673989999999999</c:v>
                </c:pt>
                <c:pt idx="20858">
                  <c:v>-1.265099</c:v>
                </c:pt>
                <c:pt idx="20859">
                  <c:v>-1.262948</c:v>
                </c:pt>
                <c:pt idx="20860">
                  <c:v>-1.2614810000000001</c:v>
                </c:pt>
                <c:pt idx="20861">
                  <c:v>-1.2598560000000001</c:v>
                </c:pt>
                <c:pt idx="20862">
                  <c:v>-1.256748</c:v>
                </c:pt>
                <c:pt idx="20863">
                  <c:v>-1.2532239999999999</c:v>
                </c:pt>
                <c:pt idx="20864">
                  <c:v>-1.2503390000000001</c:v>
                </c:pt>
                <c:pt idx="20865">
                  <c:v>-1.248211</c:v>
                </c:pt>
                <c:pt idx="20866">
                  <c:v>-1.2458739999999999</c:v>
                </c:pt>
                <c:pt idx="20867">
                  <c:v>-1.2432129999999999</c:v>
                </c:pt>
                <c:pt idx="20868">
                  <c:v>-1.2408330000000001</c:v>
                </c:pt>
                <c:pt idx="20869">
                  <c:v>-1.2394350000000001</c:v>
                </c:pt>
                <c:pt idx="20870">
                  <c:v>-1.2378070000000001</c:v>
                </c:pt>
                <c:pt idx="20871">
                  <c:v>-1.2351719999999999</c:v>
                </c:pt>
                <c:pt idx="20872">
                  <c:v>-1.2322770000000001</c:v>
                </c:pt>
                <c:pt idx="20873">
                  <c:v>-1.229673</c:v>
                </c:pt>
                <c:pt idx="20874">
                  <c:v>-1.227298</c:v>
                </c:pt>
                <c:pt idx="20875">
                  <c:v>-1.225366</c:v>
                </c:pt>
                <c:pt idx="20876">
                  <c:v>-1.2236069999999999</c:v>
                </c:pt>
                <c:pt idx="20877">
                  <c:v>-1.2213670000000001</c:v>
                </c:pt>
                <c:pt idx="20878">
                  <c:v>-1.2191590000000001</c:v>
                </c:pt>
                <c:pt idx="20879">
                  <c:v>-1.216777</c:v>
                </c:pt>
                <c:pt idx="20880">
                  <c:v>-1.213533</c:v>
                </c:pt>
                <c:pt idx="20881">
                  <c:v>-1.2102790000000001</c:v>
                </c:pt>
                <c:pt idx="20882">
                  <c:v>-1.20797</c:v>
                </c:pt>
                <c:pt idx="20883">
                  <c:v>-1.2049609999999999</c:v>
                </c:pt>
                <c:pt idx="20884">
                  <c:v>-1.2020489999999999</c:v>
                </c:pt>
                <c:pt idx="20885">
                  <c:v>-1.2007209999999999</c:v>
                </c:pt>
                <c:pt idx="20886">
                  <c:v>-1.1979880000000001</c:v>
                </c:pt>
                <c:pt idx="20887">
                  <c:v>-1.1955359999999999</c:v>
                </c:pt>
                <c:pt idx="20888">
                  <c:v>-1.1932149999999999</c:v>
                </c:pt>
                <c:pt idx="20889">
                  <c:v>-1.1906080000000001</c:v>
                </c:pt>
                <c:pt idx="20890">
                  <c:v>-1.188418</c:v>
                </c:pt>
                <c:pt idx="20891">
                  <c:v>-1.1864269999999999</c:v>
                </c:pt>
                <c:pt idx="20892">
                  <c:v>-1.183772</c:v>
                </c:pt>
                <c:pt idx="20893">
                  <c:v>-1.1814739999999999</c:v>
                </c:pt>
                <c:pt idx="20894">
                  <c:v>-1.1790929999999999</c:v>
                </c:pt>
                <c:pt idx="20895">
                  <c:v>-1.1770099999999999</c:v>
                </c:pt>
                <c:pt idx="20896">
                  <c:v>-1.1740440000000001</c:v>
                </c:pt>
                <c:pt idx="20897">
                  <c:v>-1.1720489999999999</c:v>
                </c:pt>
                <c:pt idx="20898">
                  <c:v>-1.170258</c:v>
                </c:pt>
                <c:pt idx="20899">
                  <c:v>-1.168609</c:v>
                </c:pt>
                <c:pt idx="20900">
                  <c:v>-1.167435</c:v>
                </c:pt>
                <c:pt idx="20901">
                  <c:v>-1.165216</c:v>
                </c:pt>
                <c:pt idx="20902">
                  <c:v>-1.1628609999999999</c:v>
                </c:pt>
                <c:pt idx="20903">
                  <c:v>-1.160787</c:v>
                </c:pt>
                <c:pt idx="20904">
                  <c:v>-1.1582030000000001</c:v>
                </c:pt>
                <c:pt idx="20905">
                  <c:v>-1.1563600000000001</c:v>
                </c:pt>
                <c:pt idx="20906">
                  <c:v>-1.153448</c:v>
                </c:pt>
                <c:pt idx="20907">
                  <c:v>-1.150282</c:v>
                </c:pt>
                <c:pt idx="20908">
                  <c:v>-1.148002</c:v>
                </c:pt>
                <c:pt idx="20909">
                  <c:v>-1.145364</c:v>
                </c:pt>
                <c:pt idx="20910">
                  <c:v>-1.142776</c:v>
                </c:pt>
                <c:pt idx="20911">
                  <c:v>-1.139292</c:v>
                </c:pt>
                <c:pt idx="20912">
                  <c:v>-1.13662</c:v>
                </c:pt>
                <c:pt idx="20913">
                  <c:v>-1.1340939999999999</c:v>
                </c:pt>
                <c:pt idx="20914">
                  <c:v>-1.1322129999999999</c:v>
                </c:pt>
                <c:pt idx="20915">
                  <c:v>-1.129575</c:v>
                </c:pt>
                <c:pt idx="20916">
                  <c:v>-1.1271880000000001</c:v>
                </c:pt>
                <c:pt idx="20917">
                  <c:v>-1.1246590000000001</c:v>
                </c:pt>
                <c:pt idx="20918">
                  <c:v>-1.1223749999999999</c:v>
                </c:pt>
                <c:pt idx="20919">
                  <c:v>-1.119694</c:v>
                </c:pt>
                <c:pt idx="20920">
                  <c:v>-1.1168229999999999</c:v>
                </c:pt>
                <c:pt idx="20921">
                  <c:v>-1.1146910000000001</c:v>
                </c:pt>
                <c:pt idx="20922">
                  <c:v>-1.1128309999999999</c:v>
                </c:pt>
                <c:pt idx="20923">
                  <c:v>-1.1105879999999999</c:v>
                </c:pt>
                <c:pt idx="20924">
                  <c:v>-1.107942</c:v>
                </c:pt>
                <c:pt idx="20925">
                  <c:v>-1.1050500000000001</c:v>
                </c:pt>
                <c:pt idx="20926">
                  <c:v>-1.102066</c:v>
                </c:pt>
                <c:pt idx="20927">
                  <c:v>-1.0998399999999999</c:v>
                </c:pt>
                <c:pt idx="20928">
                  <c:v>-1.097451</c:v>
                </c:pt>
                <c:pt idx="20929">
                  <c:v>-1.094651</c:v>
                </c:pt>
                <c:pt idx="20930">
                  <c:v>-1.0920049999999999</c:v>
                </c:pt>
                <c:pt idx="20931">
                  <c:v>-1.089426</c:v>
                </c:pt>
                <c:pt idx="20932">
                  <c:v>-1.086957</c:v>
                </c:pt>
                <c:pt idx="20933">
                  <c:v>-1.0849299999999999</c:v>
                </c:pt>
                <c:pt idx="20934">
                  <c:v>-1.0837559999999999</c:v>
                </c:pt>
                <c:pt idx="20935">
                  <c:v>-1.081286</c:v>
                </c:pt>
                <c:pt idx="20936">
                  <c:v>-1.0781750000000001</c:v>
                </c:pt>
                <c:pt idx="20937">
                  <c:v>-1.07535</c:v>
                </c:pt>
                <c:pt idx="20938">
                  <c:v>-1.0730090000000001</c:v>
                </c:pt>
                <c:pt idx="20939">
                  <c:v>-1.0713060000000001</c:v>
                </c:pt>
                <c:pt idx="20940">
                  <c:v>-1.0683100000000001</c:v>
                </c:pt>
                <c:pt idx="20941">
                  <c:v>-1.0648299999999999</c:v>
                </c:pt>
                <c:pt idx="20942">
                  <c:v>-1.0622469999999999</c:v>
                </c:pt>
                <c:pt idx="20943">
                  <c:v>-1.0593109999999999</c:v>
                </c:pt>
                <c:pt idx="20944">
                  <c:v>-1.0563469999999999</c:v>
                </c:pt>
                <c:pt idx="20945">
                  <c:v>-1.0540039999999999</c:v>
                </c:pt>
                <c:pt idx="20946">
                  <c:v>-1.051334</c:v>
                </c:pt>
                <c:pt idx="20947">
                  <c:v>-1.048492</c:v>
                </c:pt>
                <c:pt idx="20948">
                  <c:v>-1.045301</c:v>
                </c:pt>
                <c:pt idx="20949">
                  <c:v>-1.0414209999999999</c:v>
                </c:pt>
                <c:pt idx="20950">
                  <c:v>-1.038497</c:v>
                </c:pt>
                <c:pt idx="20951">
                  <c:v>-1.0358830000000001</c:v>
                </c:pt>
                <c:pt idx="20952">
                  <c:v>-1.033272</c:v>
                </c:pt>
                <c:pt idx="20953">
                  <c:v>-1.03078</c:v>
                </c:pt>
                <c:pt idx="20954">
                  <c:v>-1.0283720000000001</c:v>
                </c:pt>
                <c:pt idx="20955">
                  <c:v>-1.025774</c:v>
                </c:pt>
                <c:pt idx="20956">
                  <c:v>-1.0233300000000001</c:v>
                </c:pt>
                <c:pt idx="20957">
                  <c:v>-1.0207360000000001</c:v>
                </c:pt>
                <c:pt idx="20958">
                  <c:v>-1.018343</c:v>
                </c:pt>
                <c:pt idx="20959">
                  <c:v>-1.016373</c:v>
                </c:pt>
                <c:pt idx="20960">
                  <c:v>-1.0140359999999999</c:v>
                </c:pt>
                <c:pt idx="20961">
                  <c:v>-1.0112220000000001</c:v>
                </c:pt>
                <c:pt idx="20962">
                  <c:v>-1.0086710000000001</c:v>
                </c:pt>
                <c:pt idx="20963">
                  <c:v>-1.00587</c:v>
                </c:pt>
                <c:pt idx="20964">
                  <c:v>-1.002327</c:v>
                </c:pt>
                <c:pt idx="20965">
                  <c:v>-0.99908680000000005</c:v>
                </c:pt>
                <c:pt idx="20966">
                  <c:v>-0.99668939999999995</c:v>
                </c:pt>
                <c:pt idx="20967">
                  <c:v>-0.99410180000000004</c:v>
                </c:pt>
                <c:pt idx="20968">
                  <c:v>-0.99147019999999997</c:v>
                </c:pt>
                <c:pt idx="20969">
                  <c:v>-0.98932900000000001</c:v>
                </c:pt>
                <c:pt idx="20970">
                  <c:v>-0.98675999999999997</c:v>
                </c:pt>
                <c:pt idx="20971">
                  <c:v>-0.98357300000000003</c:v>
                </c:pt>
                <c:pt idx="20972">
                  <c:v>-0.98114990000000002</c:v>
                </c:pt>
                <c:pt idx="20973">
                  <c:v>-0.97903870000000004</c:v>
                </c:pt>
                <c:pt idx="20974">
                  <c:v>-0.97681490000000004</c:v>
                </c:pt>
                <c:pt idx="20975">
                  <c:v>-0.97452850000000002</c:v>
                </c:pt>
                <c:pt idx="20976">
                  <c:v>-0.9721727</c:v>
                </c:pt>
                <c:pt idx="20977">
                  <c:v>-0.96983600000000003</c:v>
                </c:pt>
                <c:pt idx="20978">
                  <c:v>-0.96804420000000002</c:v>
                </c:pt>
                <c:pt idx="20979">
                  <c:v>-0.96638190000000002</c:v>
                </c:pt>
                <c:pt idx="20980">
                  <c:v>-0.96481130000000004</c:v>
                </c:pt>
                <c:pt idx="20981">
                  <c:v>-0.96293450000000003</c:v>
                </c:pt>
                <c:pt idx="20982">
                  <c:v>-0.96133639999999998</c:v>
                </c:pt>
                <c:pt idx="20983">
                  <c:v>-0.96004120000000004</c:v>
                </c:pt>
                <c:pt idx="20984">
                  <c:v>-0.95793010000000001</c:v>
                </c:pt>
                <c:pt idx="20985">
                  <c:v>-0.95531460000000001</c:v>
                </c:pt>
                <c:pt idx="20986">
                  <c:v>-0.95322189999999996</c:v>
                </c:pt>
                <c:pt idx="20987">
                  <c:v>-0.95146569999999997</c:v>
                </c:pt>
                <c:pt idx="20988">
                  <c:v>-0.94973890000000005</c:v>
                </c:pt>
                <c:pt idx="20989">
                  <c:v>-0.94736920000000002</c:v>
                </c:pt>
                <c:pt idx="20990">
                  <c:v>-0.94499429999999995</c:v>
                </c:pt>
                <c:pt idx="20991">
                  <c:v>-0.94337490000000002</c:v>
                </c:pt>
                <c:pt idx="20992">
                  <c:v>-0.94122059999999996</c:v>
                </c:pt>
                <c:pt idx="20993">
                  <c:v>-0.93965379999999998</c:v>
                </c:pt>
                <c:pt idx="20994">
                  <c:v>-0.93815789999999999</c:v>
                </c:pt>
                <c:pt idx="20995">
                  <c:v>-0.93595779999999995</c:v>
                </c:pt>
                <c:pt idx="20996">
                  <c:v>-0.93485019999999996</c:v>
                </c:pt>
                <c:pt idx="20997">
                  <c:v>-0.93371029999999999</c:v>
                </c:pt>
                <c:pt idx="20998">
                  <c:v>-0.93212150000000005</c:v>
                </c:pt>
                <c:pt idx="20999">
                  <c:v>-0.93150900000000003</c:v>
                </c:pt>
                <c:pt idx="21000">
                  <c:v>-0.93067469999999997</c:v>
                </c:pt>
                <c:pt idx="21001">
                  <c:v>-0.92944210000000005</c:v>
                </c:pt>
                <c:pt idx="21002">
                  <c:v>-0.92760719999999997</c:v>
                </c:pt>
                <c:pt idx="21003">
                  <c:v>-0.92509419999999998</c:v>
                </c:pt>
                <c:pt idx="21004">
                  <c:v>-0.92334899999999998</c:v>
                </c:pt>
                <c:pt idx="21005">
                  <c:v>-0.92158929999999994</c:v>
                </c:pt>
                <c:pt idx="21006">
                  <c:v>-0.92011149999999997</c:v>
                </c:pt>
                <c:pt idx="21007">
                  <c:v>-0.9188731</c:v>
                </c:pt>
                <c:pt idx="21008">
                  <c:v>-0.91675620000000002</c:v>
                </c:pt>
                <c:pt idx="21009">
                  <c:v>-0.91464009999999996</c:v>
                </c:pt>
                <c:pt idx="21010">
                  <c:v>-0.91336079999999997</c:v>
                </c:pt>
                <c:pt idx="21011">
                  <c:v>-0.91226949999999996</c:v>
                </c:pt>
                <c:pt idx="21012">
                  <c:v>-0.91083400000000003</c:v>
                </c:pt>
                <c:pt idx="21013">
                  <c:v>-0.90950580000000003</c:v>
                </c:pt>
                <c:pt idx="21014">
                  <c:v>-0.90847599999999995</c:v>
                </c:pt>
                <c:pt idx="21015">
                  <c:v>-0.90734809999999999</c:v>
                </c:pt>
                <c:pt idx="21016">
                  <c:v>-0.90602800000000006</c:v>
                </c:pt>
                <c:pt idx="21017">
                  <c:v>-0.90522369999999996</c:v>
                </c:pt>
                <c:pt idx="21018">
                  <c:v>-0.90406189999999997</c:v>
                </c:pt>
                <c:pt idx="21019">
                  <c:v>-0.90246700000000002</c:v>
                </c:pt>
                <c:pt idx="21020">
                  <c:v>-0.90081800000000001</c:v>
                </c:pt>
                <c:pt idx="21021">
                  <c:v>-0.90045169999999997</c:v>
                </c:pt>
                <c:pt idx="21022">
                  <c:v>-0.89980700000000002</c:v>
                </c:pt>
                <c:pt idx="21023">
                  <c:v>-0.89785409999999999</c:v>
                </c:pt>
                <c:pt idx="21024">
                  <c:v>-0.89609399999999995</c:v>
                </c:pt>
                <c:pt idx="21025">
                  <c:v>-0.89422460000000004</c:v>
                </c:pt>
                <c:pt idx="21026">
                  <c:v>-0.89228929999999995</c:v>
                </c:pt>
                <c:pt idx="21027">
                  <c:v>-0.8905033</c:v>
                </c:pt>
                <c:pt idx="21028">
                  <c:v>-0.88889470000000004</c:v>
                </c:pt>
                <c:pt idx="21029">
                  <c:v>-0.88710869999999997</c:v>
                </c:pt>
                <c:pt idx="21030">
                  <c:v>-0.88588909999999998</c:v>
                </c:pt>
                <c:pt idx="21031">
                  <c:v>-0.8852139</c:v>
                </c:pt>
                <c:pt idx="21032">
                  <c:v>-0.88387349999999998</c:v>
                </c:pt>
                <c:pt idx="21033">
                  <c:v>-0.88224460000000005</c:v>
                </c:pt>
                <c:pt idx="21034">
                  <c:v>-0.88057430000000003</c:v>
                </c:pt>
                <c:pt idx="21035">
                  <c:v>-0.87887040000000005</c:v>
                </c:pt>
                <c:pt idx="21036">
                  <c:v>-0.87752059999999998</c:v>
                </c:pt>
                <c:pt idx="21037">
                  <c:v>-0.87648959999999998</c:v>
                </c:pt>
                <c:pt idx="21038">
                  <c:v>-0.87547390000000003</c:v>
                </c:pt>
                <c:pt idx="21039">
                  <c:v>-0.87466540000000004</c:v>
                </c:pt>
                <c:pt idx="21040">
                  <c:v>-0.87355689999999997</c:v>
                </c:pt>
                <c:pt idx="21041">
                  <c:v>-0.87219979999999997</c:v>
                </c:pt>
                <c:pt idx="21042">
                  <c:v>-0.87131199999999998</c:v>
                </c:pt>
                <c:pt idx="21043">
                  <c:v>-0.87016420000000005</c:v>
                </c:pt>
                <c:pt idx="21044">
                  <c:v>-0.86917960000000005</c:v>
                </c:pt>
                <c:pt idx="21045">
                  <c:v>-0.86841710000000005</c:v>
                </c:pt>
                <c:pt idx="21046">
                  <c:v>-0.86750499999999997</c:v>
                </c:pt>
                <c:pt idx="21047">
                  <c:v>-0.86667320000000003</c:v>
                </c:pt>
                <c:pt idx="21048">
                  <c:v>-0.86594720000000003</c:v>
                </c:pt>
                <c:pt idx="21049">
                  <c:v>-0.86516789999999999</c:v>
                </c:pt>
                <c:pt idx="21050">
                  <c:v>-0.86421769999999998</c:v>
                </c:pt>
                <c:pt idx="21051">
                  <c:v>-0.8625853</c:v>
                </c:pt>
                <c:pt idx="21052">
                  <c:v>-0.86197400000000002</c:v>
                </c:pt>
                <c:pt idx="21053">
                  <c:v>-0.86120149999999995</c:v>
                </c:pt>
                <c:pt idx="21054">
                  <c:v>-0.8602552</c:v>
                </c:pt>
                <c:pt idx="21055">
                  <c:v>-0.85863109999999998</c:v>
                </c:pt>
                <c:pt idx="21056">
                  <c:v>-0.85725490000000004</c:v>
                </c:pt>
                <c:pt idx="21057">
                  <c:v>-0.85587040000000003</c:v>
                </c:pt>
                <c:pt idx="21058">
                  <c:v>-0.8548211</c:v>
                </c:pt>
                <c:pt idx="21059">
                  <c:v>-0.85398839999999998</c:v>
                </c:pt>
                <c:pt idx="21060">
                  <c:v>-0.85290270000000001</c:v>
                </c:pt>
                <c:pt idx="21061">
                  <c:v>-0.85189910000000002</c:v>
                </c:pt>
                <c:pt idx="21062">
                  <c:v>-0.85155700000000001</c:v>
                </c:pt>
                <c:pt idx="21063">
                  <c:v>-0.85128099999999995</c:v>
                </c:pt>
                <c:pt idx="21064">
                  <c:v>-0.85090619999999995</c:v>
                </c:pt>
                <c:pt idx="21065">
                  <c:v>-0.84999619999999998</c:v>
                </c:pt>
                <c:pt idx="21066">
                  <c:v>-0.84944549999999996</c:v>
                </c:pt>
                <c:pt idx="21067">
                  <c:v>-0.8478019</c:v>
                </c:pt>
                <c:pt idx="21068">
                  <c:v>-0.84729209999999999</c:v>
                </c:pt>
                <c:pt idx="21069">
                  <c:v>-0.84707120000000002</c:v>
                </c:pt>
                <c:pt idx="21070">
                  <c:v>-0.84657199999999999</c:v>
                </c:pt>
                <c:pt idx="21071">
                  <c:v>-0.84626690000000004</c:v>
                </c:pt>
                <c:pt idx="21072">
                  <c:v>-0.8454005</c:v>
                </c:pt>
                <c:pt idx="21073">
                  <c:v>-0.84464600000000001</c:v>
                </c:pt>
                <c:pt idx="21074">
                  <c:v>-0.84383920000000001</c:v>
                </c:pt>
                <c:pt idx="21075">
                  <c:v>-0.84368529999999997</c:v>
                </c:pt>
                <c:pt idx="21076">
                  <c:v>-0.84446600000000005</c:v>
                </c:pt>
                <c:pt idx="21077">
                  <c:v>-0.8450048</c:v>
                </c:pt>
                <c:pt idx="21078">
                  <c:v>-0.84454929999999995</c:v>
                </c:pt>
                <c:pt idx="21079">
                  <c:v>-0.84415110000000004</c:v>
                </c:pt>
                <c:pt idx="21080">
                  <c:v>-0.8442113</c:v>
                </c:pt>
                <c:pt idx="21081">
                  <c:v>-0.84355150000000001</c:v>
                </c:pt>
                <c:pt idx="21082">
                  <c:v>-0.84302529999999998</c:v>
                </c:pt>
                <c:pt idx="21083">
                  <c:v>-0.84314750000000005</c:v>
                </c:pt>
                <c:pt idx="21084">
                  <c:v>-0.84287789999999996</c:v>
                </c:pt>
                <c:pt idx="21085">
                  <c:v>-0.84262029999999999</c:v>
                </c:pt>
                <c:pt idx="21086">
                  <c:v>-0.84207399999999999</c:v>
                </c:pt>
                <c:pt idx="21087">
                  <c:v>-0.84184829999999999</c:v>
                </c:pt>
                <c:pt idx="21088">
                  <c:v>-0.84150139999999995</c:v>
                </c:pt>
                <c:pt idx="21089">
                  <c:v>-0.84082380000000001</c:v>
                </c:pt>
                <c:pt idx="21090">
                  <c:v>-0.84039319999999995</c:v>
                </c:pt>
                <c:pt idx="21091">
                  <c:v>-0.84094349999999995</c:v>
                </c:pt>
                <c:pt idx="21092">
                  <c:v>-0.84043029999999996</c:v>
                </c:pt>
                <c:pt idx="21093">
                  <c:v>-0.84020760000000005</c:v>
                </c:pt>
                <c:pt idx="21094">
                  <c:v>-0.84038809999999997</c:v>
                </c:pt>
                <c:pt idx="21095">
                  <c:v>-0.84087129999999999</c:v>
                </c:pt>
                <c:pt idx="21096">
                  <c:v>-0.84047249999999996</c:v>
                </c:pt>
                <c:pt idx="21097">
                  <c:v>-0.84032479999999998</c:v>
                </c:pt>
                <c:pt idx="21098">
                  <c:v>-0.84066770000000002</c:v>
                </c:pt>
                <c:pt idx="21099">
                  <c:v>-0.84043559999999995</c:v>
                </c:pt>
                <c:pt idx="21100">
                  <c:v>-0.84059919999999999</c:v>
                </c:pt>
                <c:pt idx="21101">
                  <c:v>-0.84085500000000002</c:v>
                </c:pt>
                <c:pt idx="21102">
                  <c:v>-0.84110240000000003</c:v>
                </c:pt>
                <c:pt idx="21103">
                  <c:v>-0.84162879999999995</c:v>
                </c:pt>
                <c:pt idx="21104">
                  <c:v>-0.84235320000000002</c:v>
                </c:pt>
                <c:pt idx="21105">
                  <c:v>-0.84328110000000001</c:v>
                </c:pt>
                <c:pt idx="21106">
                  <c:v>-0.8440647</c:v>
                </c:pt>
                <c:pt idx="21107">
                  <c:v>-0.84532490000000005</c:v>
                </c:pt>
                <c:pt idx="21108">
                  <c:v>-0.84587840000000003</c:v>
                </c:pt>
                <c:pt idx="21109">
                  <c:v>-0.84601610000000005</c:v>
                </c:pt>
                <c:pt idx="21110">
                  <c:v>-0.84627470000000005</c:v>
                </c:pt>
                <c:pt idx="21111">
                  <c:v>-0.84690180000000004</c:v>
                </c:pt>
                <c:pt idx="21112">
                  <c:v>-0.8486688</c:v>
                </c:pt>
                <c:pt idx="21113">
                  <c:v>-0.84913629999999996</c:v>
                </c:pt>
                <c:pt idx="21114">
                  <c:v>-0.85034169999999998</c:v>
                </c:pt>
                <c:pt idx="21115">
                  <c:v>-0.85123629999999995</c:v>
                </c:pt>
                <c:pt idx="21116">
                  <c:v>-0.85210399999999997</c:v>
                </c:pt>
                <c:pt idx="21117">
                  <c:v>-0.85380739999999999</c:v>
                </c:pt>
                <c:pt idx="21118">
                  <c:v>-0.85432710000000001</c:v>
                </c:pt>
                <c:pt idx="21119">
                  <c:v>-0.85477829999999999</c:v>
                </c:pt>
                <c:pt idx="21120">
                  <c:v>-0.855684</c:v>
                </c:pt>
                <c:pt idx="21121">
                  <c:v>-0.85610600000000003</c:v>
                </c:pt>
                <c:pt idx="21122">
                  <c:v>-0.85608090000000003</c:v>
                </c:pt>
                <c:pt idx="21123">
                  <c:v>-0.85772440000000005</c:v>
                </c:pt>
                <c:pt idx="21124">
                  <c:v>-0.8599696</c:v>
                </c:pt>
                <c:pt idx="21125">
                  <c:v>-0.86018070000000002</c:v>
                </c:pt>
                <c:pt idx="21126">
                  <c:v>-0.86076660000000005</c:v>
                </c:pt>
                <c:pt idx="21127">
                  <c:v>-0.86102339999999999</c:v>
                </c:pt>
                <c:pt idx="21128">
                  <c:v>-0.86139690000000002</c:v>
                </c:pt>
                <c:pt idx="21129">
                  <c:v>-0.86324820000000002</c:v>
                </c:pt>
                <c:pt idx="21130">
                  <c:v>-0.86347770000000001</c:v>
                </c:pt>
                <c:pt idx="21131">
                  <c:v>-0.86470009999999997</c:v>
                </c:pt>
                <c:pt idx="21132">
                  <c:v>-0.86612599999999995</c:v>
                </c:pt>
                <c:pt idx="21133">
                  <c:v>-0.86669810000000003</c:v>
                </c:pt>
                <c:pt idx="21134">
                  <c:v>-0.86827500000000002</c:v>
                </c:pt>
                <c:pt idx="21135">
                  <c:v>-0.8699076</c:v>
                </c:pt>
                <c:pt idx="21136">
                  <c:v>-0.87312330000000005</c:v>
                </c:pt>
                <c:pt idx="21137">
                  <c:v>-0.8744866</c:v>
                </c:pt>
                <c:pt idx="21138">
                  <c:v>-0.87554129999999997</c:v>
                </c:pt>
                <c:pt idx="21139">
                  <c:v>-0.87639219999999995</c:v>
                </c:pt>
                <c:pt idx="21140">
                  <c:v>-0.87782300000000002</c:v>
                </c:pt>
                <c:pt idx="21141">
                  <c:v>-0.87992769999999998</c:v>
                </c:pt>
                <c:pt idx="21142">
                  <c:v>-0.88194340000000004</c:v>
                </c:pt>
                <c:pt idx="21143">
                  <c:v>-0.88338240000000001</c:v>
                </c:pt>
                <c:pt idx="21144">
                  <c:v>-0.88543249999999996</c:v>
                </c:pt>
                <c:pt idx="21145">
                  <c:v>-0.8870209</c:v>
                </c:pt>
                <c:pt idx="21146">
                  <c:v>-0.88876679999999997</c:v>
                </c:pt>
                <c:pt idx="21147">
                  <c:v>-0.89101620000000004</c:v>
                </c:pt>
                <c:pt idx="21148">
                  <c:v>-0.89171619999999996</c:v>
                </c:pt>
                <c:pt idx="21149">
                  <c:v>-0.89346499999999995</c:v>
                </c:pt>
                <c:pt idx="21150">
                  <c:v>-0.89522599999999997</c:v>
                </c:pt>
                <c:pt idx="21151">
                  <c:v>-0.89654440000000002</c:v>
                </c:pt>
                <c:pt idx="21152">
                  <c:v>-0.89832939999999994</c:v>
                </c:pt>
                <c:pt idx="21153">
                  <c:v>-0.90047480000000002</c:v>
                </c:pt>
                <c:pt idx="21154">
                  <c:v>-0.90192380000000005</c:v>
                </c:pt>
                <c:pt idx="21155">
                  <c:v>-0.90363890000000002</c:v>
                </c:pt>
                <c:pt idx="21156">
                  <c:v>-0.90596620000000005</c:v>
                </c:pt>
                <c:pt idx="21157">
                  <c:v>-0.9078233</c:v>
                </c:pt>
                <c:pt idx="21158">
                  <c:v>-0.90939119999999996</c:v>
                </c:pt>
                <c:pt idx="21159">
                  <c:v>-0.91199390000000002</c:v>
                </c:pt>
                <c:pt idx="21160">
                  <c:v>-0.91415069999999998</c:v>
                </c:pt>
                <c:pt idx="21161">
                  <c:v>-0.91532469999999999</c:v>
                </c:pt>
                <c:pt idx="21162">
                  <c:v>-0.9161205</c:v>
                </c:pt>
                <c:pt idx="21163">
                  <c:v>-0.91749820000000004</c:v>
                </c:pt>
                <c:pt idx="21164">
                  <c:v>-0.91891239999999996</c:v>
                </c:pt>
                <c:pt idx="21165">
                  <c:v>-0.92067929999999998</c:v>
                </c:pt>
                <c:pt idx="21166">
                  <c:v>-0.92263329999999999</c:v>
                </c:pt>
                <c:pt idx="21167">
                  <c:v>-0.92399900000000001</c:v>
                </c:pt>
                <c:pt idx="21168">
                  <c:v>-0.92585070000000003</c:v>
                </c:pt>
                <c:pt idx="21169">
                  <c:v>-0.92754570000000003</c:v>
                </c:pt>
                <c:pt idx="21170">
                  <c:v>-0.92998389999999997</c:v>
                </c:pt>
                <c:pt idx="21171">
                  <c:v>-0.93256269999999997</c:v>
                </c:pt>
                <c:pt idx="21172">
                  <c:v>-0.93430959999999996</c:v>
                </c:pt>
                <c:pt idx="21173">
                  <c:v>-0.93590410000000002</c:v>
                </c:pt>
                <c:pt idx="21174">
                  <c:v>-0.93620510000000001</c:v>
                </c:pt>
                <c:pt idx="21175">
                  <c:v>-0.93881979999999998</c:v>
                </c:pt>
                <c:pt idx="21176">
                  <c:v>-0.94068549999999995</c:v>
                </c:pt>
                <c:pt idx="21177">
                  <c:v>-0.94377060000000002</c:v>
                </c:pt>
                <c:pt idx="21178">
                  <c:v>-0.94711179999999995</c:v>
                </c:pt>
                <c:pt idx="21179">
                  <c:v>-0.94891709999999996</c:v>
                </c:pt>
                <c:pt idx="21180">
                  <c:v>-0.9506308</c:v>
                </c:pt>
                <c:pt idx="21181">
                  <c:v>-0.95277630000000002</c:v>
                </c:pt>
                <c:pt idx="21182">
                  <c:v>-0.95577279999999998</c:v>
                </c:pt>
                <c:pt idx="21183">
                  <c:v>-0.95770770000000005</c:v>
                </c:pt>
                <c:pt idx="21184">
                  <c:v>-0.9602231</c:v>
                </c:pt>
                <c:pt idx="21185">
                  <c:v>-0.96330289999999996</c:v>
                </c:pt>
                <c:pt idx="21186">
                  <c:v>-0.9638118</c:v>
                </c:pt>
                <c:pt idx="21187">
                  <c:v>-0.96582080000000003</c:v>
                </c:pt>
                <c:pt idx="21188">
                  <c:v>-0.96795609999999999</c:v>
                </c:pt>
                <c:pt idx="21189">
                  <c:v>-0.97085949999999999</c:v>
                </c:pt>
                <c:pt idx="21190">
                  <c:v>-0.97380389999999994</c:v>
                </c:pt>
                <c:pt idx="21191">
                  <c:v>-0.97518020000000005</c:v>
                </c:pt>
                <c:pt idx="21192">
                  <c:v>-0.97701539999999998</c:v>
                </c:pt>
                <c:pt idx="21193">
                  <c:v>-0.9792959</c:v>
                </c:pt>
                <c:pt idx="21194">
                  <c:v>-0.98113680000000003</c:v>
                </c:pt>
                <c:pt idx="21195">
                  <c:v>-0.98218240000000001</c:v>
                </c:pt>
                <c:pt idx="21196">
                  <c:v>-0.98453210000000002</c:v>
                </c:pt>
                <c:pt idx="21197">
                  <c:v>-0.98575520000000005</c:v>
                </c:pt>
                <c:pt idx="21198">
                  <c:v>-0.98772099999999996</c:v>
                </c:pt>
                <c:pt idx="21199">
                  <c:v>-0.98984289999999997</c:v>
                </c:pt>
                <c:pt idx="21200">
                  <c:v>-0.99215310000000001</c:v>
                </c:pt>
                <c:pt idx="21201">
                  <c:v>-0.99472430000000001</c:v>
                </c:pt>
                <c:pt idx="21202">
                  <c:v>-0.99660680000000001</c:v>
                </c:pt>
                <c:pt idx="21203">
                  <c:v>-0.99897899999999995</c:v>
                </c:pt>
                <c:pt idx="21204">
                  <c:v>-1.0019039999999999</c:v>
                </c:pt>
                <c:pt idx="21205">
                  <c:v>-1.0046580000000001</c:v>
                </c:pt>
                <c:pt idx="21206">
                  <c:v>-1.007385</c:v>
                </c:pt>
                <c:pt idx="21207">
                  <c:v>-1.0087379999999999</c:v>
                </c:pt>
                <c:pt idx="21208">
                  <c:v>-1.0116320000000001</c:v>
                </c:pt>
                <c:pt idx="21209">
                  <c:v>-1.0143770000000001</c:v>
                </c:pt>
                <c:pt idx="21210">
                  <c:v>-1.0175700000000001</c:v>
                </c:pt>
                <c:pt idx="21211">
                  <c:v>-1.021107</c:v>
                </c:pt>
                <c:pt idx="21212">
                  <c:v>-1.0239819999999999</c:v>
                </c:pt>
                <c:pt idx="21213">
                  <c:v>-1.02681</c:v>
                </c:pt>
                <c:pt idx="21214">
                  <c:v>-1.030267</c:v>
                </c:pt>
                <c:pt idx="21215">
                  <c:v>-1.0338560000000001</c:v>
                </c:pt>
                <c:pt idx="21216">
                  <c:v>-1.0370779999999999</c:v>
                </c:pt>
                <c:pt idx="21217">
                  <c:v>-1.040054</c:v>
                </c:pt>
                <c:pt idx="21218">
                  <c:v>-1.043507</c:v>
                </c:pt>
                <c:pt idx="21219">
                  <c:v>-1.0457799999999999</c:v>
                </c:pt>
                <c:pt idx="21220">
                  <c:v>-1.0484549999999999</c:v>
                </c:pt>
                <c:pt idx="21221">
                  <c:v>-1.050521</c:v>
                </c:pt>
                <c:pt idx="21222">
                  <c:v>-1.0538419999999999</c:v>
                </c:pt>
                <c:pt idx="21223">
                  <c:v>-1.0567249999999999</c:v>
                </c:pt>
                <c:pt idx="21224">
                  <c:v>-1.06047</c:v>
                </c:pt>
                <c:pt idx="21225">
                  <c:v>-1.0641</c:v>
                </c:pt>
                <c:pt idx="21226">
                  <c:v>-1.067536</c:v>
                </c:pt>
                <c:pt idx="21227">
                  <c:v>-1.069569</c:v>
                </c:pt>
                <c:pt idx="21228">
                  <c:v>-1.0716810000000001</c:v>
                </c:pt>
                <c:pt idx="21229">
                  <c:v>-1.0749070000000001</c:v>
                </c:pt>
                <c:pt idx="21230">
                  <c:v>-1.0795509999999999</c:v>
                </c:pt>
                <c:pt idx="21231">
                  <c:v>-1.0817159999999999</c:v>
                </c:pt>
                <c:pt idx="21232">
                  <c:v>-1.084279</c:v>
                </c:pt>
                <c:pt idx="21233">
                  <c:v>-1.087388</c:v>
                </c:pt>
                <c:pt idx="21234">
                  <c:v>-1.089788</c:v>
                </c:pt>
                <c:pt idx="21235">
                  <c:v>-1.092352</c:v>
                </c:pt>
                <c:pt idx="21236">
                  <c:v>-1.0965450000000001</c:v>
                </c:pt>
                <c:pt idx="21237">
                  <c:v>-1.10053</c:v>
                </c:pt>
                <c:pt idx="21238">
                  <c:v>-1.1040859999999999</c:v>
                </c:pt>
                <c:pt idx="21239">
                  <c:v>-1.107513</c:v>
                </c:pt>
                <c:pt idx="21240">
                  <c:v>-1.110976</c:v>
                </c:pt>
                <c:pt idx="21241">
                  <c:v>-1.1149549999999999</c:v>
                </c:pt>
                <c:pt idx="21242">
                  <c:v>-1.118536</c:v>
                </c:pt>
                <c:pt idx="21243">
                  <c:v>-1.1227640000000001</c:v>
                </c:pt>
                <c:pt idx="21244">
                  <c:v>-1.1264259999999999</c:v>
                </c:pt>
                <c:pt idx="21245">
                  <c:v>-1.130503</c:v>
                </c:pt>
                <c:pt idx="21246">
                  <c:v>-1.1343080000000001</c:v>
                </c:pt>
                <c:pt idx="21247">
                  <c:v>-1.1380479999999999</c:v>
                </c:pt>
                <c:pt idx="21248">
                  <c:v>-1.142631</c:v>
                </c:pt>
                <c:pt idx="21249">
                  <c:v>-1.146239</c:v>
                </c:pt>
                <c:pt idx="21250">
                  <c:v>-1.14897</c:v>
                </c:pt>
                <c:pt idx="21251">
                  <c:v>-1.1520360000000001</c:v>
                </c:pt>
                <c:pt idx="21252">
                  <c:v>-1.155381</c:v>
                </c:pt>
                <c:pt idx="21253">
                  <c:v>-1.1594180000000001</c:v>
                </c:pt>
                <c:pt idx="21254">
                  <c:v>-1.1626369999999999</c:v>
                </c:pt>
                <c:pt idx="21255">
                  <c:v>-1.1664060000000001</c:v>
                </c:pt>
                <c:pt idx="21256">
                  <c:v>-1.1703490000000001</c:v>
                </c:pt>
                <c:pt idx="21257">
                  <c:v>-1.173759</c:v>
                </c:pt>
                <c:pt idx="21258">
                  <c:v>-1.1771560000000001</c:v>
                </c:pt>
                <c:pt idx="21259">
                  <c:v>-1.1802509999999999</c:v>
                </c:pt>
                <c:pt idx="21260">
                  <c:v>-1.183333</c:v>
                </c:pt>
                <c:pt idx="21261">
                  <c:v>-1.1869730000000001</c:v>
                </c:pt>
                <c:pt idx="21262">
                  <c:v>-1.190474</c:v>
                </c:pt>
                <c:pt idx="21263">
                  <c:v>-1.193891</c:v>
                </c:pt>
                <c:pt idx="21264">
                  <c:v>-1.197128</c:v>
                </c:pt>
                <c:pt idx="21265">
                  <c:v>-1.20007</c:v>
                </c:pt>
                <c:pt idx="21266">
                  <c:v>-1.203249</c:v>
                </c:pt>
                <c:pt idx="21267">
                  <c:v>-1.2067060000000001</c:v>
                </c:pt>
                <c:pt idx="21268">
                  <c:v>-1.210043</c:v>
                </c:pt>
                <c:pt idx="21269">
                  <c:v>-1.214771</c:v>
                </c:pt>
                <c:pt idx="21270">
                  <c:v>-1.219641</c:v>
                </c:pt>
                <c:pt idx="21271">
                  <c:v>-1.224013</c:v>
                </c:pt>
                <c:pt idx="21272">
                  <c:v>-1.2275069999999999</c:v>
                </c:pt>
                <c:pt idx="21273">
                  <c:v>-1.231671</c:v>
                </c:pt>
                <c:pt idx="21274">
                  <c:v>-1.236686</c:v>
                </c:pt>
                <c:pt idx="21275">
                  <c:v>-1.2404219999999999</c:v>
                </c:pt>
                <c:pt idx="21276">
                  <c:v>-1.2436560000000001</c:v>
                </c:pt>
                <c:pt idx="21277">
                  <c:v>-1.2476</c:v>
                </c:pt>
                <c:pt idx="21278">
                  <c:v>-1.251539</c:v>
                </c:pt>
                <c:pt idx="21279">
                  <c:v>-1.255058</c:v>
                </c:pt>
                <c:pt idx="21280">
                  <c:v>-1.258521</c:v>
                </c:pt>
                <c:pt idx="21281">
                  <c:v>-1.263482</c:v>
                </c:pt>
                <c:pt idx="21282">
                  <c:v>-1.2679020000000001</c:v>
                </c:pt>
                <c:pt idx="21283">
                  <c:v>-1.2724610000000001</c:v>
                </c:pt>
                <c:pt idx="21284">
                  <c:v>-1.2768520000000001</c:v>
                </c:pt>
                <c:pt idx="21285">
                  <c:v>-1.2809159999999999</c:v>
                </c:pt>
                <c:pt idx="21286">
                  <c:v>-1.284931</c:v>
                </c:pt>
                <c:pt idx="21287">
                  <c:v>-1.2884469999999999</c:v>
                </c:pt>
                <c:pt idx="21288">
                  <c:v>-1.291885</c:v>
                </c:pt>
                <c:pt idx="21289">
                  <c:v>-1.2944880000000001</c:v>
                </c:pt>
                <c:pt idx="21290">
                  <c:v>-1.2978510000000001</c:v>
                </c:pt>
                <c:pt idx="21291">
                  <c:v>-1.301474</c:v>
                </c:pt>
                <c:pt idx="21292">
                  <c:v>-1.306019</c:v>
                </c:pt>
                <c:pt idx="21293">
                  <c:v>-1.3097639999999999</c:v>
                </c:pt>
                <c:pt idx="21294">
                  <c:v>-1.3141769999999999</c:v>
                </c:pt>
                <c:pt idx="21295">
                  <c:v>-1.3185910000000001</c:v>
                </c:pt>
                <c:pt idx="21296">
                  <c:v>-1.3225549999999999</c:v>
                </c:pt>
                <c:pt idx="21297">
                  <c:v>-1.3270900000000001</c:v>
                </c:pt>
                <c:pt idx="21298">
                  <c:v>-1.3313200000000001</c:v>
                </c:pt>
                <c:pt idx="21299">
                  <c:v>-1.33545</c:v>
                </c:pt>
                <c:pt idx="21300">
                  <c:v>-1.340957</c:v>
                </c:pt>
                <c:pt idx="21301">
                  <c:v>-1.3460369999999999</c:v>
                </c:pt>
                <c:pt idx="21302">
                  <c:v>-1.3511759999999999</c:v>
                </c:pt>
                <c:pt idx="21303">
                  <c:v>-1.3554390000000001</c:v>
                </c:pt>
                <c:pt idx="21304">
                  <c:v>-1.359801</c:v>
                </c:pt>
                <c:pt idx="21305">
                  <c:v>-1.364498</c:v>
                </c:pt>
                <c:pt idx="21306">
                  <c:v>-1.369049</c:v>
                </c:pt>
                <c:pt idx="21307">
                  <c:v>-1.373926</c:v>
                </c:pt>
                <c:pt idx="21308">
                  <c:v>-1.3791089999999999</c:v>
                </c:pt>
                <c:pt idx="21309">
                  <c:v>-1.3841870000000001</c:v>
                </c:pt>
                <c:pt idx="21310">
                  <c:v>-1.388973</c:v>
                </c:pt>
                <c:pt idx="21311">
                  <c:v>-1.3929199999999999</c:v>
                </c:pt>
                <c:pt idx="21312">
                  <c:v>-1.3968659999999999</c:v>
                </c:pt>
                <c:pt idx="21313">
                  <c:v>-1.401824</c:v>
                </c:pt>
                <c:pt idx="21314">
                  <c:v>-1.4065430000000001</c:v>
                </c:pt>
                <c:pt idx="21315">
                  <c:v>-1.4111210000000001</c:v>
                </c:pt>
                <c:pt idx="21316">
                  <c:v>-1.415314</c:v>
                </c:pt>
                <c:pt idx="21317">
                  <c:v>-1.419659</c:v>
                </c:pt>
                <c:pt idx="21318">
                  <c:v>-1.424717</c:v>
                </c:pt>
                <c:pt idx="21319">
                  <c:v>-1.429432</c:v>
                </c:pt>
                <c:pt idx="21320">
                  <c:v>-1.433867</c:v>
                </c:pt>
                <c:pt idx="21321">
                  <c:v>-1.4389320000000001</c:v>
                </c:pt>
                <c:pt idx="21322">
                  <c:v>-1.4440679999999999</c:v>
                </c:pt>
                <c:pt idx="21323">
                  <c:v>-1.4483539999999999</c:v>
                </c:pt>
                <c:pt idx="21324">
                  <c:v>-1.452561</c:v>
                </c:pt>
                <c:pt idx="21325">
                  <c:v>-1.4570890000000001</c:v>
                </c:pt>
                <c:pt idx="21326">
                  <c:v>-1.4623159999999999</c:v>
                </c:pt>
                <c:pt idx="21327">
                  <c:v>-1.467427</c:v>
                </c:pt>
                <c:pt idx="21328">
                  <c:v>-1.4723809999999999</c:v>
                </c:pt>
                <c:pt idx="21329">
                  <c:v>-1.4773849999999999</c:v>
                </c:pt>
                <c:pt idx="21330">
                  <c:v>-1.4825569999999999</c:v>
                </c:pt>
                <c:pt idx="21331">
                  <c:v>-1.486944</c:v>
                </c:pt>
                <c:pt idx="21332">
                  <c:v>-1.4908269999999999</c:v>
                </c:pt>
                <c:pt idx="21333">
                  <c:v>-1.4948999999999999</c:v>
                </c:pt>
                <c:pt idx="21334">
                  <c:v>-1.4992859999999999</c:v>
                </c:pt>
                <c:pt idx="21335">
                  <c:v>-1.503881</c:v>
                </c:pt>
                <c:pt idx="21336">
                  <c:v>-1.508653</c:v>
                </c:pt>
                <c:pt idx="21337">
                  <c:v>-1.513638</c:v>
                </c:pt>
                <c:pt idx="21338">
                  <c:v>-1.5186759999999999</c:v>
                </c:pt>
                <c:pt idx="21339">
                  <c:v>-1.5243420000000001</c:v>
                </c:pt>
                <c:pt idx="21340">
                  <c:v>-1.530321</c:v>
                </c:pt>
                <c:pt idx="21341">
                  <c:v>-1.535455</c:v>
                </c:pt>
                <c:pt idx="21342">
                  <c:v>-1.5399959999999999</c:v>
                </c:pt>
                <c:pt idx="21343">
                  <c:v>-1.544753</c:v>
                </c:pt>
                <c:pt idx="21344">
                  <c:v>-1.5495220000000001</c:v>
                </c:pt>
                <c:pt idx="21345">
                  <c:v>-1.5544249999999999</c:v>
                </c:pt>
                <c:pt idx="21346">
                  <c:v>-1.559288</c:v>
                </c:pt>
                <c:pt idx="21347">
                  <c:v>-1.563852</c:v>
                </c:pt>
                <c:pt idx="21348">
                  <c:v>-1.5679989999999999</c:v>
                </c:pt>
                <c:pt idx="21349">
                  <c:v>-1.5727370000000001</c:v>
                </c:pt>
                <c:pt idx="21350">
                  <c:v>-1.577448</c:v>
                </c:pt>
                <c:pt idx="21351">
                  <c:v>-1.5818540000000001</c:v>
                </c:pt>
                <c:pt idx="21352">
                  <c:v>-1.586552</c:v>
                </c:pt>
                <c:pt idx="21353">
                  <c:v>-1.590732</c:v>
                </c:pt>
                <c:pt idx="21354">
                  <c:v>-1.5948059999999999</c:v>
                </c:pt>
                <c:pt idx="21355">
                  <c:v>-1.5996140000000001</c:v>
                </c:pt>
                <c:pt idx="21356">
                  <c:v>-1.604616</c:v>
                </c:pt>
                <c:pt idx="21357">
                  <c:v>-1.609734</c:v>
                </c:pt>
                <c:pt idx="21358">
                  <c:v>-1.61473</c:v>
                </c:pt>
                <c:pt idx="21359">
                  <c:v>-1.6197269999999999</c:v>
                </c:pt>
                <c:pt idx="21360">
                  <c:v>-1.624943</c:v>
                </c:pt>
                <c:pt idx="21361">
                  <c:v>-1.630749</c:v>
                </c:pt>
                <c:pt idx="21362">
                  <c:v>-1.6366240000000001</c:v>
                </c:pt>
                <c:pt idx="21363">
                  <c:v>-1.641824</c:v>
                </c:pt>
                <c:pt idx="21364">
                  <c:v>-1.646998</c:v>
                </c:pt>
                <c:pt idx="21365">
                  <c:v>-1.65242</c:v>
                </c:pt>
                <c:pt idx="21366">
                  <c:v>-1.658166</c:v>
                </c:pt>
                <c:pt idx="21367">
                  <c:v>-1.6632439999999999</c:v>
                </c:pt>
                <c:pt idx="21368">
                  <c:v>-1.6676629999999999</c:v>
                </c:pt>
                <c:pt idx="21369">
                  <c:v>-1.6727080000000001</c:v>
                </c:pt>
                <c:pt idx="21370">
                  <c:v>-1.6776409999999999</c:v>
                </c:pt>
                <c:pt idx="21371">
                  <c:v>-1.6821250000000001</c:v>
                </c:pt>
                <c:pt idx="21372">
                  <c:v>-1.687276</c:v>
                </c:pt>
                <c:pt idx="21373">
                  <c:v>-1.692976</c:v>
                </c:pt>
                <c:pt idx="21374">
                  <c:v>-1.697776</c:v>
                </c:pt>
                <c:pt idx="21375">
                  <c:v>-1.702024</c:v>
                </c:pt>
                <c:pt idx="21376">
                  <c:v>-1.706461</c:v>
                </c:pt>
                <c:pt idx="21377">
                  <c:v>-1.710877</c:v>
                </c:pt>
                <c:pt idx="21378">
                  <c:v>-1.7157899999999999</c:v>
                </c:pt>
                <c:pt idx="21379">
                  <c:v>-1.721028</c:v>
                </c:pt>
                <c:pt idx="21380">
                  <c:v>-1.7262630000000001</c:v>
                </c:pt>
                <c:pt idx="21381">
                  <c:v>-1.7309669999999999</c:v>
                </c:pt>
                <c:pt idx="21382">
                  <c:v>-1.73624</c:v>
                </c:pt>
                <c:pt idx="21383">
                  <c:v>-1.7413099999999999</c:v>
                </c:pt>
                <c:pt idx="21384">
                  <c:v>-1.746529</c:v>
                </c:pt>
                <c:pt idx="21385">
                  <c:v>-1.7512319999999999</c:v>
                </c:pt>
                <c:pt idx="21386">
                  <c:v>-1.7560370000000001</c:v>
                </c:pt>
                <c:pt idx="21387">
                  <c:v>-1.7608889999999999</c:v>
                </c:pt>
                <c:pt idx="21388">
                  <c:v>-1.7658590000000001</c:v>
                </c:pt>
                <c:pt idx="21389">
                  <c:v>-1.771185</c:v>
                </c:pt>
                <c:pt idx="21390">
                  <c:v>-1.7763500000000001</c:v>
                </c:pt>
                <c:pt idx="21391">
                  <c:v>-1.781385</c:v>
                </c:pt>
                <c:pt idx="21392">
                  <c:v>-1.7869280000000001</c:v>
                </c:pt>
                <c:pt idx="21393">
                  <c:v>-1.7918019999999999</c:v>
                </c:pt>
                <c:pt idx="21394">
                  <c:v>-1.7964899999999999</c:v>
                </c:pt>
                <c:pt idx="21395">
                  <c:v>-1.800951</c:v>
                </c:pt>
                <c:pt idx="21396">
                  <c:v>-1.8060350000000001</c:v>
                </c:pt>
                <c:pt idx="21397">
                  <c:v>-1.811177</c:v>
                </c:pt>
                <c:pt idx="21398">
                  <c:v>-1.8160179999999999</c:v>
                </c:pt>
                <c:pt idx="21399">
                  <c:v>-1.8209960000000001</c:v>
                </c:pt>
                <c:pt idx="21400">
                  <c:v>-1.8256019999999999</c:v>
                </c:pt>
                <c:pt idx="21401">
                  <c:v>-1.8300050000000001</c:v>
                </c:pt>
                <c:pt idx="21402">
                  <c:v>-1.8348709999999999</c:v>
                </c:pt>
                <c:pt idx="21403">
                  <c:v>-1.8396079999999999</c:v>
                </c:pt>
                <c:pt idx="21404">
                  <c:v>-1.845513</c:v>
                </c:pt>
                <c:pt idx="21405">
                  <c:v>-1.850525</c:v>
                </c:pt>
                <c:pt idx="21406">
                  <c:v>-1.8549720000000001</c:v>
                </c:pt>
                <c:pt idx="21407">
                  <c:v>-1.85985</c:v>
                </c:pt>
                <c:pt idx="21408">
                  <c:v>-1.8651199999999999</c:v>
                </c:pt>
                <c:pt idx="21409">
                  <c:v>-1.8707480000000001</c:v>
                </c:pt>
                <c:pt idx="21410">
                  <c:v>-1.8754470000000001</c:v>
                </c:pt>
                <c:pt idx="21411">
                  <c:v>-1.8801270000000001</c:v>
                </c:pt>
                <c:pt idx="21412">
                  <c:v>-1.8852439999999999</c:v>
                </c:pt>
                <c:pt idx="21413">
                  <c:v>-1.8899349999999999</c:v>
                </c:pt>
                <c:pt idx="21414">
                  <c:v>-1.8944650000000001</c:v>
                </c:pt>
                <c:pt idx="21415">
                  <c:v>-1.8995960000000001</c:v>
                </c:pt>
                <c:pt idx="21416">
                  <c:v>-1.90506</c:v>
                </c:pt>
                <c:pt idx="21417">
                  <c:v>-1.910358</c:v>
                </c:pt>
                <c:pt idx="21418">
                  <c:v>-1.9154310000000001</c:v>
                </c:pt>
                <c:pt idx="21419">
                  <c:v>-1.9206220000000001</c:v>
                </c:pt>
                <c:pt idx="21420">
                  <c:v>-1.925481</c:v>
                </c:pt>
                <c:pt idx="21421">
                  <c:v>-1.930517</c:v>
                </c:pt>
                <c:pt idx="21422">
                  <c:v>-1.935047</c:v>
                </c:pt>
                <c:pt idx="21423">
                  <c:v>-1.940771</c:v>
                </c:pt>
                <c:pt idx="21424">
                  <c:v>-1.9463969999999999</c:v>
                </c:pt>
                <c:pt idx="21425">
                  <c:v>-1.9522029999999999</c:v>
                </c:pt>
                <c:pt idx="21426">
                  <c:v>-1.9582219999999999</c:v>
                </c:pt>
                <c:pt idx="21427">
                  <c:v>-1.9639470000000001</c:v>
                </c:pt>
                <c:pt idx="21428">
                  <c:v>-1.969967</c:v>
                </c:pt>
                <c:pt idx="21429">
                  <c:v>-1.9753540000000001</c:v>
                </c:pt>
                <c:pt idx="21430">
                  <c:v>-1.9803059999999999</c:v>
                </c:pt>
                <c:pt idx="21431">
                  <c:v>-1.9854019999999999</c:v>
                </c:pt>
                <c:pt idx="21432">
                  <c:v>-1.9902230000000001</c:v>
                </c:pt>
                <c:pt idx="21433">
                  <c:v>-1.9960580000000001</c:v>
                </c:pt>
                <c:pt idx="21434">
                  <c:v>-2.0013359999999998</c:v>
                </c:pt>
                <c:pt idx="21435">
                  <c:v>-2.0070100000000002</c:v>
                </c:pt>
                <c:pt idx="21436">
                  <c:v>-2.0127459999999999</c:v>
                </c:pt>
                <c:pt idx="21437">
                  <c:v>-2.018634</c:v>
                </c:pt>
                <c:pt idx="21438">
                  <c:v>-2.0249100000000002</c:v>
                </c:pt>
                <c:pt idx="21439">
                  <c:v>-2.0298319999999999</c:v>
                </c:pt>
                <c:pt idx="21440">
                  <c:v>-2.0347940000000002</c:v>
                </c:pt>
                <c:pt idx="21441">
                  <c:v>-2.040387</c:v>
                </c:pt>
                <c:pt idx="21442">
                  <c:v>-2.0449980000000001</c:v>
                </c:pt>
                <c:pt idx="21443">
                  <c:v>-2.050783</c:v>
                </c:pt>
                <c:pt idx="21444">
                  <c:v>-2.0568629999999999</c:v>
                </c:pt>
                <c:pt idx="21445">
                  <c:v>-2.0631569999999999</c:v>
                </c:pt>
                <c:pt idx="21446">
                  <c:v>-2.0680499999999999</c:v>
                </c:pt>
                <c:pt idx="21447">
                  <c:v>-2.0735209999999999</c:v>
                </c:pt>
                <c:pt idx="21448">
                  <c:v>-2.079583</c:v>
                </c:pt>
                <c:pt idx="21449">
                  <c:v>-2.0856370000000002</c:v>
                </c:pt>
                <c:pt idx="21450">
                  <c:v>-2.090865</c:v>
                </c:pt>
                <c:pt idx="21451">
                  <c:v>-2.0977109999999999</c:v>
                </c:pt>
                <c:pt idx="21452">
                  <c:v>-2.1037469999999998</c:v>
                </c:pt>
                <c:pt idx="21453">
                  <c:v>-2.1095410000000001</c:v>
                </c:pt>
                <c:pt idx="21454">
                  <c:v>-2.115729</c:v>
                </c:pt>
                <c:pt idx="21455">
                  <c:v>-2.121143</c:v>
                </c:pt>
                <c:pt idx="21456">
                  <c:v>-2.127561</c:v>
                </c:pt>
                <c:pt idx="21457">
                  <c:v>-2.1331120000000001</c:v>
                </c:pt>
                <c:pt idx="21458">
                  <c:v>-2.1390470000000001</c:v>
                </c:pt>
                <c:pt idx="21459">
                  <c:v>-2.1442329999999998</c:v>
                </c:pt>
                <c:pt idx="21460">
                  <c:v>-2.1504189999999999</c:v>
                </c:pt>
                <c:pt idx="21461">
                  <c:v>-2.1565699999999999</c:v>
                </c:pt>
                <c:pt idx="21462">
                  <c:v>-2.1619769999999998</c:v>
                </c:pt>
                <c:pt idx="21463">
                  <c:v>-2.1678380000000002</c:v>
                </c:pt>
                <c:pt idx="21464">
                  <c:v>-2.1740759999999999</c:v>
                </c:pt>
                <c:pt idx="21465">
                  <c:v>-2.1798250000000001</c:v>
                </c:pt>
                <c:pt idx="21466">
                  <c:v>-2.1843360000000001</c:v>
                </c:pt>
                <c:pt idx="21467">
                  <c:v>-2.1887539999999999</c:v>
                </c:pt>
                <c:pt idx="21468">
                  <c:v>-2.1948279999999998</c:v>
                </c:pt>
                <c:pt idx="21469">
                  <c:v>-2.1999230000000001</c:v>
                </c:pt>
                <c:pt idx="21470">
                  <c:v>-2.2050200000000002</c:v>
                </c:pt>
                <c:pt idx="21471">
                  <c:v>-2.2095379999999998</c:v>
                </c:pt>
                <c:pt idx="21472">
                  <c:v>-2.2154690000000001</c:v>
                </c:pt>
                <c:pt idx="21473">
                  <c:v>-2.2201810000000002</c:v>
                </c:pt>
                <c:pt idx="21474">
                  <c:v>-2.2251780000000001</c:v>
                </c:pt>
                <c:pt idx="21475">
                  <c:v>-2.2307239999999999</c:v>
                </c:pt>
                <c:pt idx="21476">
                  <c:v>-2.2355670000000001</c:v>
                </c:pt>
                <c:pt idx="21477">
                  <c:v>-2.2413259999999999</c:v>
                </c:pt>
                <c:pt idx="21478">
                  <c:v>-2.2466550000000001</c:v>
                </c:pt>
                <c:pt idx="21479">
                  <c:v>-2.251236</c:v>
                </c:pt>
                <c:pt idx="21480">
                  <c:v>-2.2558669999999998</c:v>
                </c:pt>
                <c:pt idx="21481">
                  <c:v>-2.2598780000000001</c:v>
                </c:pt>
                <c:pt idx="21482">
                  <c:v>-2.2651520000000001</c:v>
                </c:pt>
                <c:pt idx="21483">
                  <c:v>-2.2703869999999999</c:v>
                </c:pt>
                <c:pt idx="21484">
                  <c:v>-2.2758129999999999</c:v>
                </c:pt>
                <c:pt idx="21485">
                  <c:v>-2.2806700000000002</c:v>
                </c:pt>
                <c:pt idx="21486">
                  <c:v>-2.2857780000000001</c:v>
                </c:pt>
                <c:pt idx="21487">
                  <c:v>-2.2903920000000002</c:v>
                </c:pt>
                <c:pt idx="21488">
                  <c:v>-2.295191</c:v>
                </c:pt>
                <c:pt idx="21489">
                  <c:v>-2.300252</c:v>
                </c:pt>
                <c:pt idx="21490">
                  <c:v>-2.3049010000000001</c:v>
                </c:pt>
                <c:pt idx="21491">
                  <c:v>-2.3104070000000001</c:v>
                </c:pt>
                <c:pt idx="21492">
                  <c:v>-2.316087</c:v>
                </c:pt>
                <c:pt idx="21493">
                  <c:v>-2.3213300000000001</c:v>
                </c:pt>
                <c:pt idx="21494">
                  <c:v>-2.3256130000000002</c:v>
                </c:pt>
                <c:pt idx="21495">
                  <c:v>-2.3303850000000002</c:v>
                </c:pt>
                <c:pt idx="21496">
                  <c:v>-2.3348779999999998</c:v>
                </c:pt>
                <c:pt idx="21497">
                  <c:v>-2.3405719999999999</c:v>
                </c:pt>
                <c:pt idx="21498">
                  <c:v>-2.3466209999999998</c:v>
                </c:pt>
                <c:pt idx="21499">
                  <c:v>-2.351861</c:v>
                </c:pt>
                <c:pt idx="21500">
                  <c:v>-2.3577170000000001</c:v>
                </c:pt>
                <c:pt idx="21501">
                  <c:v>-2.3629880000000001</c:v>
                </c:pt>
                <c:pt idx="21502">
                  <c:v>-2.3673479999999998</c:v>
                </c:pt>
                <c:pt idx="21503">
                  <c:v>-2.3732859999999998</c:v>
                </c:pt>
                <c:pt idx="21504">
                  <c:v>-2.3768479999999998</c:v>
                </c:pt>
                <c:pt idx="21505">
                  <c:v>-2.3816950000000001</c:v>
                </c:pt>
                <c:pt idx="21506">
                  <c:v>-2.3859360000000001</c:v>
                </c:pt>
                <c:pt idx="21507">
                  <c:v>-2.391311</c:v>
                </c:pt>
                <c:pt idx="21508">
                  <c:v>-2.3959570000000001</c:v>
                </c:pt>
                <c:pt idx="21509">
                  <c:v>-2.4005990000000001</c:v>
                </c:pt>
                <c:pt idx="21510">
                  <c:v>-2.404493</c:v>
                </c:pt>
                <c:pt idx="21511">
                  <c:v>-2.4090729999999998</c:v>
                </c:pt>
                <c:pt idx="21512">
                  <c:v>-2.4134720000000001</c:v>
                </c:pt>
                <c:pt idx="21513">
                  <c:v>-2.4172359999999999</c:v>
                </c:pt>
                <c:pt idx="21514">
                  <c:v>-2.421529</c:v>
                </c:pt>
                <c:pt idx="21515">
                  <c:v>-2.42625</c:v>
                </c:pt>
                <c:pt idx="21516">
                  <c:v>-2.4309810000000001</c:v>
                </c:pt>
                <c:pt idx="21517">
                  <c:v>-2.4361160000000002</c:v>
                </c:pt>
                <c:pt idx="21518">
                  <c:v>-2.4413279999999999</c:v>
                </c:pt>
                <c:pt idx="21519">
                  <c:v>-2.4470019999999999</c:v>
                </c:pt>
                <c:pt idx="21520">
                  <c:v>-2.452318</c:v>
                </c:pt>
                <c:pt idx="21521">
                  <c:v>-2.458132</c:v>
                </c:pt>
                <c:pt idx="21522">
                  <c:v>-2.4633430000000001</c:v>
                </c:pt>
                <c:pt idx="21523">
                  <c:v>-2.4670960000000002</c:v>
                </c:pt>
                <c:pt idx="21524">
                  <c:v>-2.471187</c:v>
                </c:pt>
                <c:pt idx="21525">
                  <c:v>-2.474945</c:v>
                </c:pt>
                <c:pt idx="21526">
                  <c:v>-2.4789620000000001</c:v>
                </c:pt>
                <c:pt idx="21527">
                  <c:v>-2.4826160000000002</c:v>
                </c:pt>
                <c:pt idx="21528">
                  <c:v>-2.486567</c:v>
                </c:pt>
                <c:pt idx="21529">
                  <c:v>-2.4915910000000001</c:v>
                </c:pt>
                <c:pt idx="21530">
                  <c:v>-2.4962460000000002</c:v>
                </c:pt>
                <c:pt idx="21531">
                  <c:v>-2.5013830000000001</c:v>
                </c:pt>
                <c:pt idx="21532">
                  <c:v>-2.505449</c:v>
                </c:pt>
                <c:pt idx="21533">
                  <c:v>-2.509369</c:v>
                </c:pt>
                <c:pt idx="21534">
                  <c:v>-2.513522</c:v>
                </c:pt>
                <c:pt idx="21535">
                  <c:v>-2.5187689999999998</c:v>
                </c:pt>
                <c:pt idx="21536">
                  <c:v>-2.523269</c:v>
                </c:pt>
                <c:pt idx="21537">
                  <c:v>-2.5272320000000001</c:v>
                </c:pt>
                <c:pt idx="21538">
                  <c:v>-2.5312610000000002</c:v>
                </c:pt>
                <c:pt idx="21539">
                  <c:v>-2.5360119999999999</c:v>
                </c:pt>
                <c:pt idx="21540">
                  <c:v>-2.540978</c:v>
                </c:pt>
                <c:pt idx="21541">
                  <c:v>-2.5442550000000002</c:v>
                </c:pt>
                <c:pt idx="21542">
                  <c:v>-2.5480870000000002</c:v>
                </c:pt>
                <c:pt idx="21543">
                  <c:v>-2.5516139999999998</c:v>
                </c:pt>
                <c:pt idx="21544">
                  <c:v>-2.5564040000000001</c:v>
                </c:pt>
                <c:pt idx="21545">
                  <c:v>-2.5596079999999999</c:v>
                </c:pt>
                <c:pt idx="21546">
                  <c:v>-2.5643259999999999</c:v>
                </c:pt>
                <c:pt idx="21547">
                  <c:v>-2.5682480000000001</c:v>
                </c:pt>
                <c:pt idx="21548">
                  <c:v>-2.5711900000000001</c:v>
                </c:pt>
                <c:pt idx="21549">
                  <c:v>-2.5756039999999998</c:v>
                </c:pt>
                <c:pt idx="21550">
                  <c:v>-2.5799940000000001</c:v>
                </c:pt>
                <c:pt idx="21551">
                  <c:v>-2.583936</c:v>
                </c:pt>
                <c:pt idx="21552">
                  <c:v>-2.5887829999999998</c:v>
                </c:pt>
                <c:pt idx="21553">
                  <c:v>-2.5921630000000002</c:v>
                </c:pt>
                <c:pt idx="21554">
                  <c:v>-2.5970089999999999</c:v>
                </c:pt>
                <c:pt idx="21555">
                  <c:v>-2.6021390000000002</c:v>
                </c:pt>
                <c:pt idx="21556">
                  <c:v>-2.6063800000000001</c:v>
                </c:pt>
                <c:pt idx="21557">
                  <c:v>-2.6099060000000001</c:v>
                </c:pt>
                <c:pt idx="21558">
                  <c:v>-2.6142069999999999</c:v>
                </c:pt>
                <c:pt idx="21559">
                  <c:v>-2.6183000000000001</c:v>
                </c:pt>
                <c:pt idx="21560">
                  <c:v>-2.6224210000000001</c:v>
                </c:pt>
                <c:pt idx="21561">
                  <c:v>-2.6259950000000001</c:v>
                </c:pt>
                <c:pt idx="21562">
                  <c:v>-2.6299790000000001</c:v>
                </c:pt>
                <c:pt idx="21563">
                  <c:v>-2.634455</c:v>
                </c:pt>
                <c:pt idx="21564">
                  <c:v>-2.638951</c:v>
                </c:pt>
                <c:pt idx="21565">
                  <c:v>-2.6434549999999999</c:v>
                </c:pt>
                <c:pt idx="21566">
                  <c:v>-2.647526</c:v>
                </c:pt>
                <c:pt idx="21567">
                  <c:v>-2.6511740000000001</c:v>
                </c:pt>
                <c:pt idx="21568">
                  <c:v>-2.6549230000000001</c:v>
                </c:pt>
                <c:pt idx="21569">
                  <c:v>-2.6579320000000002</c:v>
                </c:pt>
                <c:pt idx="21570">
                  <c:v>-2.661505</c:v>
                </c:pt>
                <c:pt idx="21571">
                  <c:v>-2.6649769999999999</c:v>
                </c:pt>
                <c:pt idx="21572">
                  <c:v>-2.6679249999999999</c:v>
                </c:pt>
                <c:pt idx="21573">
                  <c:v>-2.6722570000000001</c:v>
                </c:pt>
                <c:pt idx="21574">
                  <c:v>-2.677295</c:v>
                </c:pt>
                <c:pt idx="21575">
                  <c:v>-2.6812490000000002</c:v>
                </c:pt>
                <c:pt idx="21576">
                  <c:v>-2.6862659999999998</c:v>
                </c:pt>
                <c:pt idx="21577">
                  <c:v>-2.69089</c:v>
                </c:pt>
                <c:pt idx="21578">
                  <c:v>-2.695757</c:v>
                </c:pt>
                <c:pt idx="21579">
                  <c:v>-2.6998009999999999</c:v>
                </c:pt>
                <c:pt idx="21580">
                  <c:v>-2.7042999999999999</c:v>
                </c:pt>
                <c:pt idx="21581">
                  <c:v>-2.7088489999999998</c:v>
                </c:pt>
                <c:pt idx="21582">
                  <c:v>-2.713943</c:v>
                </c:pt>
                <c:pt idx="21583">
                  <c:v>-2.7192280000000002</c:v>
                </c:pt>
                <c:pt idx="21584">
                  <c:v>-2.72404</c:v>
                </c:pt>
                <c:pt idx="21585">
                  <c:v>-2.7272419999999999</c:v>
                </c:pt>
                <c:pt idx="21586">
                  <c:v>-2.7306979999999998</c:v>
                </c:pt>
                <c:pt idx="21587">
                  <c:v>-2.7351860000000001</c:v>
                </c:pt>
                <c:pt idx="21588">
                  <c:v>-2.7393939999999999</c:v>
                </c:pt>
                <c:pt idx="21589">
                  <c:v>-2.743614</c:v>
                </c:pt>
                <c:pt idx="21590">
                  <c:v>-2.7472829999999999</c:v>
                </c:pt>
                <c:pt idx="21591">
                  <c:v>-2.7517290000000001</c:v>
                </c:pt>
                <c:pt idx="21592">
                  <c:v>-2.7572410000000001</c:v>
                </c:pt>
                <c:pt idx="21593">
                  <c:v>-2.7614139999999998</c:v>
                </c:pt>
                <c:pt idx="21594">
                  <c:v>-2.7661210000000001</c:v>
                </c:pt>
                <c:pt idx="21595">
                  <c:v>-2.770089</c:v>
                </c:pt>
                <c:pt idx="21596">
                  <c:v>-2.7737120000000002</c:v>
                </c:pt>
                <c:pt idx="21597">
                  <c:v>-2.7772329999999998</c:v>
                </c:pt>
                <c:pt idx="21598">
                  <c:v>-2.7815629999999998</c:v>
                </c:pt>
                <c:pt idx="21599">
                  <c:v>-2.7852619999999999</c:v>
                </c:pt>
                <c:pt idx="21600">
                  <c:v>-2.7887930000000001</c:v>
                </c:pt>
                <c:pt idx="21601">
                  <c:v>-2.793002</c:v>
                </c:pt>
                <c:pt idx="21602">
                  <c:v>-2.795817</c:v>
                </c:pt>
                <c:pt idx="21603">
                  <c:v>-2.799191</c:v>
                </c:pt>
                <c:pt idx="21604">
                  <c:v>-2.803299</c:v>
                </c:pt>
                <c:pt idx="21605">
                  <c:v>-2.8063799999999999</c:v>
                </c:pt>
                <c:pt idx="21606">
                  <c:v>-2.8095599999999998</c:v>
                </c:pt>
                <c:pt idx="21607">
                  <c:v>-2.8132419999999998</c:v>
                </c:pt>
                <c:pt idx="21608">
                  <c:v>-2.8179180000000001</c:v>
                </c:pt>
                <c:pt idx="21609">
                  <c:v>-2.8215370000000002</c:v>
                </c:pt>
                <c:pt idx="21610">
                  <c:v>-2.8250160000000002</c:v>
                </c:pt>
                <c:pt idx="21611">
                  <c:v>-2.8290579999999999</c:v>
                </c:pt>
                <c:pt idx="21612">
                  <c:v>-2.8326950000000002</c:v>
                </c:pt>
                <c:pt idx="21613">
                  <c:v>-2.8366630000000002</c:v>
                </c:pt>
                <c:pt idx="21614">
                  <c:v>-2.8404790000000002</c:v>
                </c:pt>
                <c:pt idx="21615">
                  <c:v>-2.8438690000000002</c:v>
                </c:pt>
                <c:pt idx="21616">
                  <c:v>-2.847029</c:v>
                </c:pt>
                <c:pt idx="21617">
                  <c:v>-2.8513570000000001</c:v>
                </c:pt>
                <c:pt idx="21618">
                  <c:v>-2.8544139999999998</c:v>
                </c:pt>
                <c:pt idx="21619">
                  <c:v>-2.8584860000000001</c:v>
                </c:pt>
                <c:pt idx="21620">
                  <c:v>-2.8635169999999999</c:v>
                </c:pt>
                <c:pt idx="21621">
                  <c:v>-2.8668990000000001</c:v>
                </c:pt>
                <c:pt idx="21622">
                  <c:v>-2.870806</c:v>
                </c:pt>
                <c:pt idx="21623">
                  <c:v>-2.8744710000000002</c:v>
                </c:pt>
                <c:pt idx="21624">
                  <c:v>-2.8777590000000002</c:v>
                </c:pt>
                <c:pt idx="21625">
                  <c:v>-2.8818760000000001</c:v>
                </c:pt>
                <c:pt idx="21626">
                  <c:v>-2.8853650000000002</c:v>
                </c:pt>
                <c:pt idx="21627">
                  <c:v>-2.8885040000000002</c:v>
                </c:pt>
                <c:pt idx="21628">
                  <c:v>-2.8919009999999998</c:v>
                </c:pt>
                <c:pt idx="21629">
                  <c:v>-2.8955609999999998</c:v>
                </c:pt>
                <c:pt idx="21630">
                  <c:v>-2.8992969999999998</c:v>
                </c:pt>
                <c:pt idx="21631">
                  <c:v>-2.9030529999999999</c:v>
                </c:pt>
                <c:pt idx="21632">
                  <c:v>-2.9060600000000001</c:v>
                </c:pt>
                <c:pt idx="21633">
                  <c:v>-2.9085269999999999</c:v>
                </c:pt>
                <c:pt idx="21634">
                  <c:v>-2.9113509999999998</c:v>
                </c:pt>
                <c:pt idx="21635">
                  <c:v>-2.91486</c:v>
                </c:pt>
                <c:pt idx="21636">
                  <c:v>-2.9193709999999999</c:v>
                </c:pt>
                <c:pt idx="21637">
                  <c:v>-2.9236650000000002</c:v>
                </c:pt>
                <c:pt idx="21638">
                  <c:v>-2.9276580000000001</c:v>
                </c:pt>
                <c:pt idx="21639">
                  <c:v>-2.9315920000000002</c:v>
                </c:pt>
                <c:pt idx="21640">
                  <c:v>-2.9354269999999998</c:v>
                </c:pt>
                <c:pt idx="21641">
                  <c:v>-2.9390000000000001</c:v>
                </c:pt>
                <c:pt idx="21642">
                  <c:v>-2.941554</c:v>
                </c:pt>
                <c:pt idx="21643">
                  <c:v>-2.944696</c:v>
                </c:pt>
                <c:pt idx="21644">
                  <c:v>-2.9479069999999998</c:v>
                </c:pt>
                <c:pt idx="21645">
                  <c:v>-2.952315</c:v>
                </c:pt>
                <c:pt idx="21646">
                  <c:v>-2.9564360000000001</c:v>
                </c:pt>
                <c:pt idx="21647">
                  <c:v>-2.9599660000000001</c:v>
                </c:pt>
                <c:pt idx="21648">
                  <c:v>-2.9633080000000001</c:v>
                </c:pt>
                <c:pt idx="21649">
                  <c:v>-2.967012</c:v>
                </c:pt>
                <c:pt idx="21650">
                  <c:v>-2.9705219999999999</c:v>
                </c:pt>
                <c:pt idx="21651">
                  <c:v>-2.9732449999999999</c:v>
                </c:pt>
                <c:pt idx="21652">
                  <c:v>-2.9773350000000001</c:v>
                </c:pt>
                <c:pt idx="21653">
                  <c:v>-2.9814590000000001</c:v>
                </c:pt>
                <c:pt idx="21654">
                  <c:v>-2.9853049999999999</c:v>
                </c:pt>
                <c:pt idx="21655">
                  <c:v>-2.9889969999999999</c:v>
                </c:pt>
                <c:pt idx="21656">
                  <c:v>-2.9922369999999998</c:v>
                </c:pt>
                <c:pt idx="21657">
                  <c:v>-2.9954879999999999</c:v>
                </c:pt>
                <c:pt idx="21658">
                  <c:v>-2.9979520000000002</c:v>
                </c:pt>
                <c:pt idx="21659">
                  <c:v>-3.0007359999999998</c:v>
                </c:pt>
                <c:pt idx="21660">
                  <c:v>-3.0046719999999998</c:v>
                </c:pt>
                <c:pt idx="21661">
                  <c:v>-3.0086750000000002</c:v>
                </c:pt>
                <c:pt idx="21662">
                  <c:v>-3.0127609999999998</c:v>
                </c:pt>
                <c:pt idx="21663">
                  <c:v>-3.0164279999999999</c:v>
                </c:pt>
                <c:pt idx="21664">
                  <c:v>-3.0200580000000001</c:v>
                </c:pt>
                <c:pt idx="21665">
                  <c:v>-3.0234770000000002</c:v>
                </c:pt>
                <c:pt idx="21666">
                  <c:v>-3.0270160000000002</c:v>
                </c:pt>
                <c:pt idx="21667">
                  <c:v>-3.0308959999999998</c:v>
                </c:pt>
                <c:pt idx="21668">
                  <c:v>-3.0346139999999999</c:v>
                </c:pt>
                <c:pt idx="21669">
                  <c:v>-3.0377429999999999</c:v>
                </c:pt>
                <c:pt idx="21670">
                  <c:v>-3.0403030000000002</c:v>
                </c:pt>
                <c:pt idx="21671">
                  <c:v>-3.044753</c:v>
                </c:pt>
                <c:pt idx="21672">
                  <c:v>-3.0493399999999999</c:v>
                </c:pt>
                <c:pt idx="21673">
                  <c:v>-3.0532810000000001</c:v>
                </c:pt>
                <c:pt idx="21674">
                  <c:v>-3.0572439999999999</c:v>
                </c:pt>
                <c:pt idx="21675">
                  <c:v>-3.0608939999999998</c:v>
                </c:pt>
                <c:pt idx="21676">
                  <c:v>-3.0650279999999999</c:v>
                </c:pt>
                <c:pt idx="21677">
                  <c:v>-3.0684870000000002</c:v>
                </c:pt>
                <c:pt idx="21678">
                  <c:v>-3.0717379999999999</c:v>
                </c:pt>
                <c:pt idx="21679">
                  <c:v>-3.0750009999999999</c:v>
                </c:pt>
                <c:pt idx="21680">
                  <c:v>-3.0779169999999998</c:v>
                </c:pt>
                <c:pt idx="21681">
                  <c:v>-3.0810970000000002</c:v>
                </c:pt>
                <c:pt idx="21682">
                  <c:v>-3.0847479999999998</c:v>
                </c:pt>
                <c:pt idx="21683">
                  <c:v>-3.088883</c:v>
                </c:pt>
                <c:pt idx="21684">
                  <c:v>-3.0928610000000001</c:v>
                </c:pt>
                <c:pt idx="21685">
                  <c:v>-3.0961910000000001</c:v>
                </c:pt>
                <c:pt idx="21686">
                  <c:v>-3.0994679999999999</c:v>
                </c:pt>
                <c:pt idx="21687">
                  <c:v>-3.1021230000000002</c:v>
                </c:pt>
                <c:pt idx="21688">
                  <c:v>-3.1045639999999999</c:v>
                </c:pt>
                <c:pt idx="21689">
                  <c:v>-3.1070950000000002</c:v>
                </c:pt>
                <c:pt idx="21690">
                  <c:v>-3.1099039999999998</c:v>
                </c:pt>
                <c:pt idx="21691">
                  <c:v>-3.1133760000000001</c:v>
                </c:pt>
                <c:pt idx="21692">
                  <c:v>-3.1167449999999999</c:v>
                </c:pt>
                <c:pt idx="21693">
                  <c:v>-3.1203240000000001</c:v>
                </c:pt>
                <c:pt idx="21694">
                  <c:v>-3.1237149999999998</c:v>
                </c:pt>
                <c:pt idx="21695">
                  <c:v>-3.1262940000000001</c:v>
                </c:pt>
                <c:pt idx="21696">
                  <c:v>-3.1286999999999998</c:v>
                </c:pt>
                <c:pt idx="21697">
                  <c:v>-3.1319620000000001</c:v>
                </c:pt>
                <c:pt idx="21698">
                  <c:v>-3.135227</c:v>
                </c:pt>
                <c:pt idx="21699">
                  <c:v>-3.1382240000000001</c:v>
                </c:pt>
                <c:pt idx="21700">
                  <c:v>-3.14168</c:v>
                </c:pt>
                <c:pt idx="21701">
                  <c:v>-3.1455510000000002</c:v>
                </c:pt>
                <c:pt idx="21702">
                  <c:v>-3.148838</c:v>
                </c:pt>
                <c:pt idx="21703">
                  <c:v>-3.1522559999999999</c:v>
                </c:pt>
                <c:pt idx="21704">
                  <c:v>-3.155656</c:v>
                </c:pt>
                <c:pt idx="21705">
                  <c:v>-3.1575630000000001</c:v>
                </c:pt>
                <c:pt idx="21706">
                  <c:v>-3.1607530000000001</c:v>
                </c:pt>
                <c:pt idx="21707">
                  <c:v>-3.1643469999999998</c:v>
                </c:pt>
                <c:pt idx="21708">
                  <c:v>-3.1675080000000002</c:v>
                </c:pt>
                <c:pt idx="21709">
                  <c:v>-3.1715209999999998</c:v>
                </c:pt>
                <c:pt idx="21710">
                  <c:v>-3.1754380000000002</c:v>
                </c:pt>
                <c:pt idx="21711">
                  <c:v>-3.1781570000000001</c:v>
                </c:pt>
                <c:pt idx="21712">
                  <c:v>-3.1806830000000001</c:v>
                </c:pt>
                <c:pt idx="21713">
                  <c:v>-3.1832449999999999</c:v>
                </c:pt>
                <c:pt idx="21714">
                  <c:v>-3.1862439999999999</c:v>
                </c:pt>
                <c:pt idx="21715">
                  <c:v>-3.1896</c:v>
                </c:pt>
                <c:pt idx="21716">
                  <c:v>-3.1928730000000001</c:v>
                </c:pt>
                <c:pt idx="21717">
                  <c:v>-3.195967</c:v>
                </c:pt>
                <c:pt idx="21718">
                  <c:v>-3.1986650000000001</c:v>
                </c:pt>
                <c:pt idx="21719">
                  <c:v>-3.2016680000000002</c:v>
                </c:pt>
                <c:pt idx="21720">
                  <c:v>-3.2042470000000001</c:v>
                </c:pt>
                <c:pt idx="21721">
                  <c:v>-3.2061980000000001</c:v>
                </c:pt>
                <c:pt idx="21722">
                  <c:v>-3.2082480000000002</c:v>
                </c:pt>
                <c:pt idx="21723">
                  <c:v>-3.2107429999999999</c:v>
                </c:pt>
                <c:pt idx="21724">
                  <c:v>-3.2122549999999999</c:v>
                </c:pt>
                <c:pt idx="21725">
                  <c:v>-3.2139540000000002</c:v>
                </c:pt>
                <c:pt idx="21726">
                  <c:v>-3.215897</c:v>
                </c:pt>
                <c:pt idx="21727">
                  <c:v>-3.2187679999999999</c:v>
                </c:pt>
                <c:pt idx="21728">
                  <c:v>-3.2216420000000001</c:v>
                </c:pt>
                <c:pt idx="21729">
                  <c:v>-3.223862</c:v>
                </c:pt>
                <c:pt idx="21730">
                  <c:v>-3.2266409999999999</c:v>
                </c:pt>
                <c:pt idx="21731">
                  <c:v>-3.2292640000000001</c:v>
                </c:pt>
                <c:pt idx="21732">
                  <c:v>-3.231541</c:v>
                </c:pt>
                <c:pt idx="21733">
                  <c:v>-3.2338110000000002</c:v>
                </c:pt>
                <c:pt idx="21734">
                  <c:v>-3.2359399999999998</c:v>
                </c:pt>
                <c:pt idx="21735">
                  <c:v>-3.2383850000000001</c:v>
                </c:pt>
                <c:pt idx="21736">
                  <c:v>-3.2411020000000001</c:v>
                </c:pt>
                <c:pt idx="21737">
                  <c:v>-3.2435010000000002</c:v>
                </c:pt>
                <c:pt idx="21738">
                  <c:v>-3.2462420000000001</c:v>
                </c:pt>
                <c:pt idx="21739">
                  <c:v>-3.2489110000000001</c:v>
                </c:pt>
                <c:pt idx="21740">
                  <c:v>-3.2509960000000002</c:v>
                </c:pt>
                <c:pt idx="21741">
                  <c:v>-3.2529159999999999</c:v>
                </c:pt>
                <c:pt idx="21742">
                  <c:v>-3.2552029999999998</c:v>
                </c:pt>
                <c:pt idx="21743">
                  <c:v>-3.2578990000000001</c:v>
                </c:pt>
                <c:pt idx="21744">
                  <c:v>-3.2610700000000001</c:v>
                </c:pt>
                <c:pt idx="21745">
                  <c:v>-3.264208</c:v>
                </c:pt>
                <c:pt idx="21746">
                  <c:v>-3.2673589999999999</c:v>
                </c:pt>
                <c:pt idx="21747">
                  <c:v>-3.2702650000000002</c:v>
                </c:pt>
                <c:pt idx="21748">
                  <c:v>-3.2725439999999999</c:v>
                </c:pt>
                <c:pt idx="21749">
                  <c:v>-3.2745669999999998</c:v>
                </c:pt>
                <c:pt idx="21750">
                  <c:v>-3.2760699999999998</c:v>
                </c:pt>
                <c:pt idx="21751">
                  <c:v>-3.277037</c:v>
                </c:pt>
                <c:pt idx="21752">
                  <c:v>-3.2780499999999999</c:v>
                </c:pt>
                <c:pt idx="21753">
                  <c:v>-3.278521</c:v>
                </c:pt>
                <c:pt idx="21754">
                  <c:v>-3.2789549999999998</c:v>
                </c:pt>
                <c:pt idx="21755">
                  <c:v>-3.281237</c:v>
                </c:pt>
                <c:pt idx="21756">
                  <c:v>-3.2834430000000001</c:v>
                </c:pt>
                <c:pt idx="21757">
                  <c:v>-3.285145</c:v>
                </c:pt>
                <c:pt idx="21758">
                  <c:v>-3.2872479999999999</c:v>
                </c:pt>
                <c:pt idx="21759">
                  <c:v>-3.2885550000000001</c:v>
                </c:pt>
                <c:pt idx="21760">
                  <c:v>-3.289685</c:v>
                </c:pt>
                <c:pt idx="21761">
                  <c:v>-3.2915019999999999</c:v>
                </c:pt>
                <c:pt idx="21762">
                  <c:v>-3.2923659999999999</c:v>
                </c:pt>
                <c:pt idx="21763">
                  <c:v>-3.2936860000000001</c:v>
                </c:pt>
                <c:pt idx="21764">
                  <c:v>-3.2948930000000001</c:v>
                </c:pt>
                <c:pt idx="21765">
                  <c:v>-3.2956379999999998</c:v>
                </c:pt>
                <c:pt idx="21766">
                  <c:v>-3.2971979999999999</c:v>
                </c:pt>
                <c:pt idx="21767">
                  <c:v>-3.2990599999999999</c:v>
                </c:pt>
                <c:pt idx="21768">
                  <c:v>-3.3006509999999998</c:v>
                </c:pt>
                <c:pt idx="21769">
                  <c:v>-3.3023709999999999</c:v>
                </c:pt>
                <c:pt idx="21770">
                  <c:v>-3.3045119999999999</c:v>
                </c:pt>
                <c:pt idx="21771">
                  <c:v>-3.306629</c:v>
                </c:pt>
                <c:pt idx="21772">
                  <c:v>-3.3087420000000001</c:v>
                </c:pt>
                <c:pt idx="21773">
                  <c:v>-3.3107150000000001</c:v>
                </c:pt>
                <c:pt idx="21774">
                  <c:v>-3.312913</c:v>
                </c:pt>
                <c:pt idx="21775">
                  <c:v>-3.3154319999999999</c:v>
                </c:pt>
                <c:pt idx="21776">
                  <c:v>-3.3178700000000001</c:v>
                </c:pt>
                <c:pt idx="21777">
                  <c:v>-3.3194430000000001</c:v>
                </c:pt>
                <c:pt idx="21778">
                  <c:v>-3.3216359999999998</c:v>
                </c:pt>
                <c:pt idx="21779">
                  <c:v>-3.3238590000000001</c:v>
                </c:pt>
                <c:pt idx="21780">
                  <c:v>-3.32606</c:v>
                </c:pt>
                <c:pt idx="21781">
                  <c:v>-3.328811</c:v>
                </c:pt>
                <c:pt idx="21782">
                  <c:v>-3.33013</c:v>
                </c:pt>
                <c:pt idx="21783">
                  <c:v>-3.3323209999999999</c:v>
                </c:pt>
                <c:pt idx="21784">
                  <c:v>-3.3329409999999999</c:v>
                </c:pt>
                <c:pt idx="21785">
                  <c:v>-3.3352629999999999</c:v>
                </c:pt>
                <c:pt idx="21786">
                  <c:v>-3.3371040000000001</c:v>
                </c:pt>
                <c:pt idx="21787">
                  <c:v>-3.3387519999999999</c:v>
                </c:pt>
                <c:pt idx="21788">
                  <c:v>-3.340198</c:v>
                </c:pt>
                <c:pt idx="21789">
                  <c:v>-3.3411119999999999</c:v>
                </c:pt>
                <c:pt idx="21790">
                  <c:v>-3.3423240000000001</c:v>
                </c:pt>
                <c:pt idx="21791">
                  <c:v>-3.344268</c:v>
                </c:pt>
                <c:pt idx="21792">
                  <c:v>-3.3459720000000002</c:v>
                </c:pt>
                <c:pt idx="21793">
                  <c:v>-3.3473440000000001</c:v>
                </c:pt>
                <c:pt idx="21794">
                  <c:v>-3.3476710000000001</c:v>
                </c:pt>
                <c:pt idx="21795">
                  <c:v>-3.3488950000000002</c:v>
                </c:pt>
                <c:pt idx="21796">
                  <c:v>-3.349539</c:v>
                </c:pt>
                <c:pt idx="21797">
                  <c:v>-3.3508279999999999</c:v>
                </c:pt>
                <c:pt idx="21798">
                  <c:v>-3.3526660000000001</c:v>
                </c:pt>
                <c:pt idx="21799">
                  <c:v>-3.3545950000000002</c:v>
                </c:pt>
                <c:pt idx="21800">
                  <c:v>-3.3562530000000002</c:v>
                </c:pt>
                <c:pt idx="21801">
                  <c:v>-3.3589530000000001</c:v>
                </c:pt>
                <c:pt idx="21802">
                  <c:v>-3.3610220000000002</c:v>
                </c:pt>
                <c:pt idx="21803">
                  <c:v>-3.363553</c:v>
                </c:pt>
                <c:pt idx="21804">
                  <c:v>-3.3657819999999998</c:v>
                </c:pt>
                <c:pt idx="21805">
                  <c:v>-3.3675220000000001</c:v>
                </c:pt>
                <c:pt idx="21806">
                  <c:v>-3.3689559999999998</c:v>
                </c:pt>
                <c:pt idx="21807">
                  <c:v>-3.3704800000000001</c:v>
                </c:pt>
                <c:pt idx="21808">
                  <c:v>-3.3722819999999998</c:v>
                </c:pt>
                <c:pt idx="21809">
                  <c:v>-3.3738769999999998</c:v>
                </c:pt>
                <c:pt idx="21810">
                  <c:v>-3.3753570000000002</c:v>
                </c:pt>
                <c:pt idx="21811">
                  <c:v>-3.3777219999999999</c:v>
                </c:pt>
                <c:pt idx="21812">
                  <c:v>-3.380843</c:v>
                </c:pt>
                <c:pt idx="21813">
                  <c:v>-3.3834870000000001</c:v>
                </c:pt>
                <c:pt idx="21814">
                  <c:v>-3.3856660000000001</c:v>
                </c:pt>
                <c:pt idx="21815">
                  <c:v>-3.3872620000000002</c:v>
                </c:pt>
                <c:pt idx="21816">
                  <c:v>-3.3890470000000001</c:v>
                </c:pt>
                <c:pt idx="21817">
                  <c:v>-3.3904540000000001</c:v>
                </c:pt>
                <c:pt idx="21818">
                  <c:v>-3.3922850000000002</c:v>
                </c:pt>
                <c:pt idx="21819">
                  <c:v>-3.3940130000000002</c:v>
                </c:pt>
                <c:pt idx="21820">
                  <c:v>-3.3955060000000001</c:v>
                </c:pt>
                <c:pt idx="21821">
                  <c:v>-3.396852</c:v>
                </c:pt>
                <c:pt idx="21822">
                  <c:v>-3.3980760000000001</c:v>
                </c:pt>
                <c:pt idx="21823">
                  <c:v>-3.3990930000000001</c:v>
                </c:pt>
                <c:pt idx="21824">
                  <c:v>-3.40096</c:v>
                </c:pt>
                <c:pt idx="21825">
                  <c:v>-3.402717</c:v>
                </c:pt>
                <c:pt idx="21826">
                  <c:v>-3.4037579999999998</c:v>
                </c:pt>
                <c:pt idx="21827">
                  <c:v>-3.4059650000000001</c:v>
                </c:pt>
                <c:pt idx="21828">
                  <c:v>-3.4063050000000001</c:v>
                </c:pt>
                <c:pt idx="21829">
                  <c:v>-3.4076170000000001</c:v>
                </c:pt>
                <c:pt idx="21830">
                  <c:v>-3.4085359999999998</c:v>
                </c:pt>
                <c:pt idx="21831">
                  <c:v>-3.408658</c:v>
                </c:pt>
                <c:pt idx="21832">
                  <c:v>-3.411289</c:v>
                </c:pt>
                <c:pt idx="21833">
                  <c:v>-3.4113579999999999</c:v>
                </c:pt>
                <c:pt idx="21834">
                  <c:v>-3.4145639999999999</c:v>
                </c:pt>
                <c:pt idx="21835">
                  <c:v>-3.4154170000000001</c:v>
                </c:pt>
                <c:pt idx="21836">
                  <c:v>-3.4169309999999999</c:v>
                </c:pt>
                <c:pt idx="21837">
                  <c:v>-3.417808</c:v>
                </c:pt>
                <c:pt idx="21838">
                  <c:v>-3.4203450000000002</c:v>
                </c:pt>
                <c:pt idx="21839">
                  <c:v>-3.4224770000000002</c:v>
                </c:pt>
                <c:pt idx="21840">
                  <c:v>-3.4250189999999998</c:v>
                </c:pt>
                <c:pt idx="21841">
                  <c:v>-3.4262649999999999</c:v>
                </c:pt>
                <c:pt idx="21842">
                  <c:v>-3.427584</c:v>
                </c:pt>
                <c:pt idx="21843">
                  <c:v>-3.4289749999999999</c:v>
                </c:pt>
                <c:pt idx="21844">
                  <c:v>-3.4308890000000001</c:v>
                </c:pt>
                <c:pt idx="21845">
                  <c:v>-3.4314119999999999</c:v>
                </c:pt>
                <c:pt idx="21846">
                  <c:v>-3.4325320000000001</c:v>
                </c:pt>
                <c:pt idx="21847">
                  <c:v>-3.4329800000000001</c:v>
                </c:pt>
                <c:pt idx="21848">
                  <c:v>-3.4335</c:v>
                </c:pt>
                <c:pt idx="21849">
                  <c:v>-3.4336890000000002</c:v>
                </c:pt>
                <c:pt idx="21850">
                  <c:v>-3.435457</c:v>
                </c:pt>
                <c:pt idx="21851">
                  <c:v>-3.436156</c:v>
                </c:pt>
                <c:pt idx="21852">
                  <c:v>-3.4377369999999998</c:v>
                </c:pt>
                <c:pt idx="21853">
                  <c:v>-3.4387340000000002</c:v>
                </c:pt>
                <c:pt idx="21854">
                  <c:v>-3.4403709999999998</c:v>
                </c:pt>
                <c:pt idx="21855">
                  <c:v>-3.4427469999999998</c:v>
                </c:pt>
                <c:pt idx="21856">
                  <c:v>-3.4451870000000002</c:v>
                </c:pt>
                <c:pt idx="21857">
                  <c:v>-3.447365</c:v>
                </c:pt>
                <c:pt idx="21858">
                  <c:v>-3.4482689999999998</c:v>
                </c:pt>
                <c:pt idx="21859">
                  <c:v>-3.4498730000000002</c:v>
                </c:pt>
                <c:pt idx="21860">
                  <c:v>-3.4517690000000001</c:v>
                </c:pt>
                <c:pt idx="21861">
                  <c:v>-3.4516499999999999</c:v>
                </c:pt>
                <c:pt idx="21862">
                  <c:v>-3.4524710000000001</c:v>
                </c:pt>
                <c:pt idx="21863">
                  <c:v>-3.4532919999999998</c:v>
                </c:pt>
                <c:pt idx="21864">
                  <c:v>-3.4547099999999999</c:v>
                </c:pt>
                <c:pt idx="21865">
                  <c:v>-3.456223</c:v>
                </c:pt>
                <c:pt idx="21866">
                  <c:v>-3.4568300000000001</c:v>
                </c:pt>
                <c:pt idx="21867">
                  <c:v>-3.458142</c:v>
                </c:pt>
                <c:pt idx="21868">
                  <c:v>-3.459006</c:v>
                </c:pt>
                <c:pt idx="21869">
                  <c:v>-3.460588</c:v>
                </c:pt>
                <c:pt idx="21870">
                  <c:v>-3.4623979999999999</c:v>
                </c:pt>
                <c:pt idx="21871">
                  <c:v>-3.4640719999999998</c:v>
                </c:pt>
                <c:pt idx="21872">
                  <c:v>-3.4654720000000001</c:v>
                </c:pt>
                <c:pt idx="21873">
                  <c:v>-3.4673790000000002</c:v>
                </c:pt>
                <c:pt idx="21874">
                  <c:v>-3.4681630000000001</c:v>
                </c:pt>
                <c:pt idx="21875">
                  <c:v>-3.4687649999999999</c:v>
                </c:pt>
                <c:pt idx="21876">
                  <c:v>-3.469706</c:v>
                </c:pt>
                <c:pt idx="21877">
                  <c:v>-3.47</c:v>
                </c:pt>
                <c:pt idx="21878">
                  <c:v>-3.4717750000000001</c:v>
                </c:pt>
                <c:pt idx="21879">
                  <c:v>-3.472931</c:v>
                </c:pt>
                <c:pt idx="21880">
                  <c:v>-3.4754510000000001</c:v>
                </c:pt>
                <c:pt idx="21881">
                  <c:v>-3.4772750000000001</c:v>
                </c:pt>
                <c:pt idx="21882">
                  <c:v>-3.4779719999999998</c:v>
                </c:pt>
                <c:pt idx="21883">
                  <c:v>-3.4796399999999998</c:v>
                </c:pt>
                <c:pt idx="21884">
                  <c:v>-3.480407</c:v>
                </c:pt>
                <c:pt idx="21885">
                  <c:v>-3.4810599999999998</c:v>
                </c:pt>
                <c:pt idx="21886">
                  <c:v>-3.4822340000000001</c:v>
                </c:pt>
                <c:pt idx="21887">
                  <c:v>-3.4837850000000001</c:v>
                </c:pt>
                <c:pt idx="21888">
                  <c:v>-3.484127</c:v>
                </c:pt>
                <c:pt idx="21889">
                  <c:v>-3.4844879999999998</c:v>
                </c:pt>
                <c:pt idx="21890">
                  <c:v>-3.4852850000000002</c:v>
                </c:pt>
                <c:pt idx="21891">
                  <c:v>-3.4868030000000001</c:v>
                </c:pt>
                <c:pt idx="21892">
                  <c:v>-3.4882979999999999</c:v>
                </c:pt>
                <c:pt idx="21893">
                  <c:v>-3.4890310000000002</c:v>
                </c:pt>
                <c:pt idx="21894">
                  <c:v>-3.4900470000000001</c:v>
                </c:pt>
                <c:pt idx="21895">
                  <c:v>-3.4915560000000001</c:v>
                </c:pt>
                <c:pt idx="21896">
                  <c:v>-3.4932080000000001</c:v>
                </c:pt>
                <c:pt idx="21897">
                  <c:v>-3.4954939999999999</c:v>
                </c:pt>
                <c:pt idx="21898">
                  <c:v>-3.4966439999999999</c:v>
                </c:pt>
                <c:pt idx="21899">
                  <c:v>-3.4987560000000002</c:v>
                </c:pt>
                <c:pt idx="21900">
                  <c:v>-3.4995759999999998</c:v>
                </c:pt>
                <c:pt idx="21901">
                  <c:v>-3.5011019999999999</c:v>
                </c:pt>
                <c:pt idx="21902">
                  <c:v>-3.5020349999999998</c:v>
                </c:pt>
                <c:pt idx="21903">
                  <c:v>-3.5038550000000002</c:v>
                </c:pt>
                <c:pt idx="21904">
                  <c:v>-3.5046550000000001</c:v>
                </c:pt>
                <c:pt idx="21905">
                  <c:v>-3.5051100000000002</c:v>
                </c:pt>
                <c:pt idx="21906">
                  <c:v>-3.5048859999999999</c:v>
                </c:pt>
                <c:pt idx="21907">
                  <c:v>-3.5054210000000001</c:v>
                </c:pt>
                <c:pt idx="21908">
                  <c:v>-3.507123</c:v>
                </c:pt>
                <c:pt idx="21909">
                  <c:v>-3.5072969999999999</c:v>
                </c:pt>
                <c:pt idx="21910">
                  <c:v>-3.5077690000000001</c:v>
                </c:pt>
                <c:pt idx="21911">
                  <c:v>-3.5090880000000002</c:v>
                </c:pt>
                <c:pt idx="21912">
                  <c:v>-3.5101800000000001</c:v>
                </c:pt>
                <c:pt idx="21913">
                  <c:v>-3.5114230000000002</c:v>
                </c:pt>
                <c:pt idx="21914">
                  <c:v>-3.51152</c:v>
                </c:pt>
                <c:pt idx="21915">
                  <c:v>-3.512772</c:v>
                </c:pt>
                <c:pt idx="21916">
                  <c:v>-3.513973</c:v>
                </c:pt>
                <c:pt idx="21917">
                  <c:v>-3.5153180000000002</c:v>
                </c:pt>
                <c:pt idx="21918">
                  <c:v>-3.5166390000000001</c:v>
                </c:pt>
                <c:pt idx="21919">
                  <c:v>-3.5173899999999998</c:v>
                </c:pt>
                <c:pt idx="21920">
                  <c:v>-3.517792</c:v>
                </c:pt>
                <c:pt idx="21921">
                  <c:v>-3.5181460000000002</c:v>
                </c:pt>
                <c:pt idx="21922">
                  <c:v>-3.5194220000000001</c:v>
                </c:pt>
                <c:pt idx="21923">
                  <c:v>-3.5195970000000001</c:v>
                </c:pt>
                <c:pt idx="21924">
                  <c:v>-3.5208460000000001</c:v>
                </c:pt>
                <c:pt idx="21925">
                  <c:v>-3.521782</c:v>
                </c:pt>
                <c:pt idx="21926">
                  <c:v>-3.5230039999999998</c:v>
                </c:pt>
                <c:pt idx="21927">
                  <c:v>-3.5242140000000002</c:v>
                </c:pt>
                <c:pt idx="21928">
                  <c:v>-3.5247700000000002</c:v>
                </c:pt>
                <c:pt idx="21929">
                  <c:v>-3.5257070000000001</c:v>
                </c:pt>
                <c:pt idx="21930">
                  <c:v>-3.525468</c:v>
                </c:pt>
                <c:pt idx="21931">
                  <c:v>-3.5254500000000002</c:v>
                </c:pt>
                <c:pt idx="21932">
                  <c:v>-3.5273889999999999</c:v>
                </c:pt>
                <c:pt idx="21933">
                  <c:v>-3.5278960000000001</c:v>
                </c:pt>
                <c:pt idx="21934">
                  <c:v>-3.5287709999999999</c:v>
                </c:pt>
                <c:pt idx="21935">
                  <c:v>-3.5297160000000001</c:v>
                </c:pt>
                <c:pt idx="21936">
                  <c:v>-3.530939</c:v>
                </c:pt>
                <c:pt idx="21937">
                  <c:v>-3.5312869999999998</c:v>
                </c:pt>
                <c:pt idx="21938">
                  <c:v>-3.532254</c:v>
                </c:pt>
                <c:pt idx="21939">
                  <c:v>-3.5331060000000001</c:v>
                </c:pt>
                <c:pt idx="21940">
                  <c:v>-3.5342199999999999</c:v>
                </c:pt>
                <c:pt idx="21941">
                  <c:v>-3.5344289999999998</c:v>
                </c:pt>
                <c:pt idx="21942">
                  <c:v>-3.5356450000000001</c:v>
                </c:pt>
                <c:pt idx="21943">
                  <c:v>-3.5371619999999999</c:v>
                </c:pt>
                <c:pt idx="21944">
                  <c:v>-3.5378699999999998</c:v>
                </c:pt>
                <c:pt idx="21945">
                  <c:v>-3.5381230000000001</c:v>
                </c:pt>
                <c:pt idx="21946">
                  <c:v>-3.5388959999999998</c:v>
                </c:pt>
                <c:pt idx="21947">
                  <c:v>-3.5392229999999998</c:v>
                </c:pt>
                <c:pt idx="21948">
                  <c:v>-3.5399159999999998</c:v>
                </c:pt>
                <c:pt idx="21949">
                  <c:v>-3.5399699999999998</c:v>
                </c:pt>
                <c:pt idx="21950">
                  <c:v>-3.5400450000000001</c:v>
                </c:pt>
                <c:pt idx="21951">
                  <c:v>-3.5402650000000002</c:v>
                </c:pt>
                <c:pt idx="21952">
                  <c:v>-3.5412460000000001</c:v>
                </c:pt>
                <c:pt idx="21953">
                  <c:v>-3.5419809999999998</c:v>
                </c:pt>
                <c:pt idx="21954">
                  <c:v>-3.5425610000000001</c:v>
                </c:pt>
                <c:pt idx="21955">
                  <c:v>-3.5430380000000001</c:v>
                </c:pt>
                <c:pt idx="21956">
                  <c:v>-3.5439180000000001</c:v>
                </c:pt>
                <c:pt idx="21957">
                  <c:v>-3.5450940000000002</c:v>
                </c:pt>
                <c:pt idx="21958">
                  <c:v>-3.544934</c:v>
                </c:pt>
                <c:pt idx="21959">
                  <c:v>-3.5454319999999999</c:v>
                </c:pt>
                <c:pt idx="21960">
                  <c:v>-3.5456500000000002</c:v>
                </c:pt>
                <c:pt idx="21961">
                  <c:v>-3.5453299999999999</c:v>
                </c:pt>
                <c:pt idx="21962">
                  <c:v>-3.5452880000000002</c:v>
                </c:pt>
                <c:pt idx="21963">
                  <c:v>-3.5453769999999998</c:v>
                </c:pt>
                <c:pt idx="21964">
                  <c:v>-3.5466329999999999</c:v>
                </c:pt>
                <c:pt idx="21965">
                  <c:v>-3.5471840000000001</c:v>
                </c:pt>
                <c:pt idx="21966">
                  <c:v>-3.5483980000000002</c:v>
                </c:pt>
                <c:pt idx="21967">
                  <c:v>-3.5486219999999999</c:v>
                </c:pt>
                <c:pt idx="21968">
                  <c:v>-3.5485410000000002</c:v>
                </c:pt>
                <c:pt idx="21969">
                  <c:v>-3.5485159999999998</c:v>
                </c:pt>
                <c:pt idx="21970">
                  <c:v>-3.5494219999999999</c:v>
                </c:pt>
                <c:pt idx="21971">
                  <c:v>-3.54976</c:v>
                </c:pt>
                <c:pt idx="21972">
                  <c:v>-3.5489549999999999</c:v>
                </c:pt>
                <c:pt idx="21973">
                  <c:v>-3.549366</c:v>
                </c:pt>
                <c:pt idx="21974">
                  <c:v>-3.5496029999999998</c:v>
                </c:pt>
                <c:pt idx="21975">
                  <c:v>-3.5498970000000001</c:v>
                </c:pt>
                <c:pt idx="21976">
                  <c:v>-3.5501320000000001</c:v>
                </c:pt>
                <c:pt idx="21977">
                  <c:v>-3.5502859999999998</c:v>
                </c:pt>
                <c:pt idx="21978">
                  <c:v>-3.5514679999999998</c:v>
                </c:pt>
                <c:pt idx="21979">
                  <c:v>-3.552101</c:v>
                </c:pt>
                <c:pt idx="21980">
                  <c:v>-3.5526019999999998</c:v>
                </c:pt>
                <c:pt idx="21981">
                  <c:v>-3.5534940000000002</c:v>
                </c:pt>
                <c:pt idx="21982">
                  <c:v>-3.5531100000000002</c:v>
                </c:pt>
                <c:pt idx="21983">
                  <c:v>-3.5528629999999999</c:v>
                </c:pt>
                <c:pt idx="21984">
                  <c:v>-3.5530279999999999</c:v>
                </c:pt>
                <c:pt idx="21985">
                  <c:v>-3.553814</c:v>
                </c:pt>
                <c:pt idx="21986">
                  <c:v>-3.5540240000000001</c:v>
                </c:pt>
                <c:pt idx="21987">
                  <c:v>-3.5537200000000002</c:v>
                </c:pt>
                <c:pt idx="21988">
                  <c:v>-3.5537770000000002</c:v>
                </c:pt>
                <c:pt idx="21989">
                  <c:v>-3.5538949999999998</c:v>
                </c:pt>
                <c:pt idx="21990">
                  <c:v>-3.5537730000000001</c:v>
                </c:pt>
                <c:pt idx="21991">
                  <c:v>-3.5535109999999999</c:v>
                </c:pt>
                <c:pt idx="21992">
                  <c:v>-3.5532330000000001</c:v>
                </c:pt>
                <c:pt idx="21993">
                  <c:v>-3.5531640000000002</c:v>
                </c:pt>
                <c:pt idx="21994">
                  <c:v>-3.553588</c:v>
                </c:pt>
                <c:pt idx="21995">
                  <c:v>-3.5536599999999998</c:v>
                </c:pt>
                <c:pt idx="21996">
                  <c:v>-3.5531259999999998</c:v>
                </c:pt>
                <c:pt idx="21997">
                  <c:v>-3.553677</c:v>
                </c:pt>
                <c:pt idx="21998">
                  <c:v>-3.5540949999999998</c:v>
                </c:pt>
                <c:pt idx="21999">
                  <c:v>-3.5555150000000002</c:v>
                </c:pt>
                <c:pt idx="22000">
                  <c:v>-3.5564770000000001</c:v>
                </c:pt>
                <c:pt idx="22001">
                  <c:v>-3.5561250000000002</c:v>
                </c:pt>
                <c:pt idx="22002">
                  <c:v>-3.5561449999999999</c:v>
                </c:pt>
                <c:pt idx="22003">
                  <c:v>-3.5564749999999998</c:v>
                </c:pt>
                <c:pt idx="22004">
                  <c:v>-3.5571730000000001</c:v>
                </c:pt>
                <c:pt idx="22005">
                  <c:v>-3.5574520000000001</c:v>
                </c:pt>
                <c:pt idx="22006">
                  <c:v>-3.5581610000000001</c:v>
                </c:pt>
                <c:pt idx="22007">
                  <c:v>-3.5580470000000002</c:v>
                </c:pt>
                <c:pt idx="22008">
                  <c:v>-3.558913</c:v>
                </c:pt>
                <c:pt idx="22009">
                  <c:v>-3.5596329999999998</c:v>
                </c:pt>
                <c:pt idx="22010">
                  <c:v>-3.5604209999999998</c:v>
                </c:pt>
                <c:pt idx="22011">
                  <c:v>-3.5609600000000001</c:v>
                </c:pt>
                <c:pt idx="22012">
                  <c:v>-3.5613329999999999</c:v>
                </c:pt>
                <c:pt idx="22013">
                  <c:v>-3.5614300000000001</c:v>
                </c:pt>
                <c:pt idx="22014">
                  <c:v>-3.560772</c:v>
                </c:pt>
                <c:pt idx="22015">
                  <c:v>-3.5600139999999998</c:v>
                </c:pt>
                <c:pt idx="22016">
                  <c:v>-3.558935</c:v>
                </c:pt>
                <c:pt idx="22017">
                  <c:v>-3.5581200000000002</c:v>
                </c:pt>
                <c:pt idx="22018">
                  <c:v>-3.5579900000000002</c:v>
                </c:pt>
                <c:pt idx="22019">
                  <c:v>-3.558281</c:v>
                </c:pt>
                <c:pt idx="22020">
                  <c:v>-3.5582539999999998</c:v>
                </c:pt>
                <c:pt idx="22021">
                  <c:v>-3.5586250000000001</c:v>
                </c:pt>
                <c:pt idx="22022">
                  <c:v>-3.5596179999999999</c:v>
                </c:pt>
                <c:pt idx="22023">
                  <c:v>-3.5596299999999998</c:v>
                </c:pt>
                <c:pt idx="22024">
                  <c:v>-3.5590660000000001</c:v>
                </c:pt>
                <c:pt idx="22025">
                  <c:v>-3.5587749999999998</c:v>
                </c:pt>
                <c:pt idx="22026">
                  <c:v>-3.5589620000000002</c:v>
                </c:pt>
                <c:pt idx="22027">
                  <c:v>-3.5591810000000002</c:v>
                </c:pt>
                <c:pt idx="22028">
                  <c:v>-3.558576</c:v>
                </c:pt>
                <c:pt idx="22029">
                  <c:v>-3.5584479999999998</c:v>
                </c:pt>
                <c:pt idx="22030">
                  <c:v>-3.5588329999999999</c:v>
                </c:pt>
                <c:pt idx="22031">
                  <c:v>-3.5581680000000002</c:v>
                </c:pt>
                <c:pt idx="22032">
                  <c:v>-3.5579999999999998</c:v>
                </c:pt>
                <c:pt idx="22033">
                  <c:v>-3.5588609999999998</c:v>
                </c:pt>
                <c:pt idx="22034">
                  <c:v>-3.559399</c:v>
                </c:pt>
                <c:pt idx="22035">
                  <c:v>-3.5597490000000001</c:v>
                </c:pt>
                <c:pt idx="22036">
                  <c:v>-3.559151</c:v>
                </c:pt>
                <c:pt idx="22037">
                  <c:v>-3.5592199999999998</c:v>
                </c:pt>
                <c:pt idx="22038">
                  <c:v>-3.5594670000000002</c:v>
                </c:pt>
                <c:pt idx="22039">
                  <c:v>-3.5594950000000001</c:v>
                </c:pt>
                <c:pt idx="22040">
                  <c:v>-3.559984</c:v>
                </c:pt>
                <c:pt idx="22041">
                  <c:v>-3.5610080000000002</c:v>
                </c:pt>
                <c:pt idx="22042">
                  <c:v>-3.5609440000000001</c:v>
                </c:pt>
                <c:pt idx="22043">
                  <c:v>-3.5597690000000002</c:v>
                </c:pt>
                <c:pt idx="22044">
                  <c:v>-3.559002</c:v>
                </c:pt>
                <c:pt idx="22045">
                  <c:v>-3.5590220000000001</c:v>
                </c:pt>
                <c:pt idx="22046">
                  <c:v>-3.559609</c:v>
                </c:pt>
                <c:pt idx="22047">
                  <c:v>-3.5591210000000002</c:v>
                </c:pt>
                <c:pt idx="22048">
                  <c:v>-3.5581809999999998</c:v>
                </c:pt>
                <c:pt idx="22049">
                  <c:v>-3.557223</c:v>
                </c:pt>
                <c:pt idx="22050">
                  <c:v>-3.5564079999999998</c:v>
                </c:pt>
                <c:pt idx="22051">
                  <c:v>-3.5570089999999999</c:v>
                </c:pt>
                <c:pt idx="22052">
                  <c:v>-3.5572550000000001</c:v>
                </c:pt>
                <c:pt idx="22053">
                  <c:v>-3.5570210000000002</c:v>
                </c:pt>
                <c:pt idx="22054">
                  <c:v>-3.5567929999999999</c:v>
                </c:pt>
                <c:pt idx="22055">
                  <c:v>-3.556724</c:v>
                </c:pt>
                <c:pt idx="22056">
                  <c:v>-3.5561980000000002</c:v>
                </c:pt>
                <c:pt idx="22057">
                  <c:v>-3.5553629999999998</c:v>
                </c:pt>
                <c:pt idx="22058">
                  <c:v>-3.5547949999999999</c:v>
                </c:pt>
                <c:pt idx="22059">
                  <c:v>-3.5543529999999999</c:v>
                </c:pt>
                <c:pt idx="22060">
                  <c:v>-3.5538080000000001</c:v>
                </c:pt>
                <c:pt idx="22061">
                  <c:v>-3.5536210000000001</c:v>
                </c:pt>
                <c:pt idx="22062">
                  <c:v>-3.5532240000000002</c:v>
                </c:pt>
                <c:pt idx="22063">
                  <c:v>-3.5531929999999998</c:v>
                </c:pt>
                <c:pt idx="22064">
                  <c:v>-3.5530729999999999</c:v>
                </c:pt>
                <c:pt idx="22065">
                  <c:v>-3.5531579999999998</c:v>
                </c:pt>
                <c:pt idx="22066">
                  <c:v>-3.553464</c:v>
                </c:pt>
                <c:pt idx="22067">
                  <c:v>-3.5541290000000001</c:v>
                </c:pt>
                <c:pt idx="22068">
                  <c:v>-3.5546880000000001</c:v>
                </c:pt>
                <c:pt idx="22069">
                  <c:v>-3.5546169999999999</c:v>
                </c:pt>
                <c:pt idx="22070">
                  <c:v>-3.5543130000000001</c:v>
                </c:pt>
                <c:pt idx="22071">
                  <c:v>-3.5541360000000002</c:v>
                </c:pt>
                <c:pt idx="22072">
                  <c:v>-3.5533800000000002</c:v>
                </c:pt>
                <c:pt idx="22073">
                  <c:v>-3.5531480000000002</c:v>
                </c:pt>
                <c:pt idx="22074">
                  <c:v>-3.5536430000000001</c:v>
                </c:pt>
                <c:pt idx="22075">
                  <c:v>-3.5539679999999998</c:v>
                </c:pt>
                <c:pt idx="22076">
                  <c:v>-3.5538979999999998</c:v>
                </c:pt>
                <c:pt idx="22077">
                  <c:v>-3.553785</c:v>
                </c:pt>
                <c:pt idx="22078">
                  <c:v>-3.553941</c:v>
                </c:pt>
                <c:pt idx="22079">
                  <c:v>-3.5543680000000002</c:v>
                </c:pt>
                <c:pt idx="22080">
                  <c:v>-3.5541879999999999</c:v>
                </c:pt>
                <c:pt idx="22081">
                  <c:v>-3.5540959999999999</c:v>
                </c:pt>
                <c:pt idx="22082">
                  <c:v>-3.553722</c:v>
                </c:pt>
                <c:pt idx="22083">
                  <c:v>-3.5531079999999999</c:v>
                </c:pt>
                <c:pt idx="22084">
                  <c:v>-3.5531389999999998</c:v>
                </c:pt>
                <c:pt idx="22085">
                  <c:v>-3.5529649999999999</c:v>
                </c:pt>
                <c:pt idx="22086">
                  <c:v>-3.5528189999999999</c:v>
                </c:pt>
                <c:pt idx="22087">
                  <c:v>-3.5526420000000001</c:v>
                </c:pt>
                <c:pt idx="22088">
                  <c:v>-3.5524830000000001</c:v>
                </c:pt>
                <c:pt idx="22089">
                  <c:v>-3.552778</c:v>
                </c:pt>
                <c:pt idx="22090">
                  <c:v>-3.5524079999999998</c:v>
                </c:pt>
                <c:pt idx="22091">
                  <c:v>-3.5516649999999998</c:v>
                </c:pt>
                <c:pt idx="22092">
                  <c:v>-3.5511270000000001</c:v>
                </c:pt>
                <c:pt idx="22093">
                  <c:v>-3.5517099999999999</c:v>
                </c:pt>
                <c:pt idx="22094">
                  <c:v>-3.5523769999999999</c:v>
                </c:pt>
                <c:pt idx="22095">
                  <c:v>-3.5521340000000001</c:v>
                </c:pt>
                <c:pt idx="22096">
                  <c:v>-3.5519440000000002</c:v>
                </c:pt>
                <c:pt idx="22097">
                  <c:v>-3.551812</c:v>
                </c:pt>
                <c:pt idx="22098">
                  <c:v>-3.5516540000000001</c:v>
                </c:pt>
                <c:pt idx="22099">
                  <c:v>-3.5518730000000001</c:v>
                </c:pt>
                <c:pt idx="22100">
                  <c:v>-3.5525159999999998</c:v>
                </c:pt>
                <c:pt idx="22101">
                  <c:v>-3.5529090000000001</c:v>
                </c:pt>
                <c:pt idx="22102">
                  <c:v>-3.552359</c:v>
                </c:pt>
                <c:pt idx="22103">
                  <c:v>-3.551571</c:v>
                </c:pt>
                <c:pt idx="22104">
                  <c:v>-3.5504690000000001</c:v>
                </c:pt>
                <c:pt idx="22105">
                  <c:v>-3.5495860000000001</c:v>
                </c:pt>
                <c:pt idx="22106">
                  <c:v>-3.5488040000000001</c:v>
                </c:pt>
                <c:pt idx="22107">
                  <c:v>-3.5485899999999999</c:v>
                </c:pt>
                <c:pt idx="22108">
                  <c:v>-3.5483850000000001</c:v>
                </c:pt>
                <c:pt idx="22109">
                  <c:v>-3.5480239999999998</c:v>
                </c:pt>
                <c:pt idx="22110">
                  <c:v>-3.5479340000000001</c:v>
                </c:pt>
                <c:pt idx="22111">
                  <c:v>-3.5482860000000001</c:v>
                </c:pt>
                <c:pt idx="22112">
                  <c:v>-3.5484149999999999</c:v>
                </c:pt>
                <c:pt idx="22113">
                  <c:v>-3.5475970000000001</c:v>
                </c:pt>
                <c:pt idx="22114">
                  <c:v>-3.5472049999999999</c:v>
                </c:pt>
                <c:pt idx="22115">
                  <c:v>-3.5474960000000002</c:v>
                </c:pt>
                <c:pt idx="22116">
                  <c:v>-3.5473370000000002</c:v>
                </c:pt>
                <c:pt idx="22117">
                  <c:v>-3.5468890000000002</c:v>
                </c:pt>
                <c:pt idx="22118">
                  <c:v>-3.5462379999999998</c:v>
                </c:pt>
                <c:pt idx="22119">
                  <c:v>-3.5459230000000002</c:v>
                </c:pt>
                <c:pt idx="22120">
                  <c:v>-3.54576</c:v>
                </c:pt>
                <c:pt idx="22121">
                  <c:v>-3.5450699999999999</c:v>
                </c:pt>
                <c:pt idx="22122">
                  <c:v>-3.5446249999999999</c:v>
                </c:pt>
                <c:pt idx="22123">
                  <c:v>-3.5451869999999999</c:v>
                </c:pt>
                <c:pt idx="22124">
                  <c:v>-3.5445090000000001</c:v>
                </c:pt>
                <c:pt idx="22125">
                  <c:v>-3.5434290000000002</c:v>
                </c:pt>
                <c:pt idx="22126">
                  <c:v>-3.5429409999999999</c:v>
                </c:pt>
                <c:pt idx="22127">
                  <c:v>-3.5426060000000001</c:v>
                </c:pt>
                <c:pt idx="22128">
                  <c:v>-3.5424199999999999</c:v>
                </c:pt>
                <c:pt idx="22129">
                  <c:v>-3.5421990000000001</c:v>
                </c:pt>
                <c:pt idx="22130">
                  <c:v>-3.5416270000000001</c:v>
                </c:pt>
                <c:pt idx="22131">
                  <c:v>-3.5409099999999998</c:v>
                </c:pt>
                <c:pt idx="22132">
                  <c:v>-3.5404819999999999</c:v>
                </c:pt>
                <c:pt idx="22133">
                  <c:v>-3.5399060000000002</c:v>
                </c:pt>
                <c:pt idx="22134">
                  <c:v>-3.5387040000000001</c:v>
                </c:pt>
                <c:pt idx="22135">
                  <c:v>-3.5369969999999999</c:v>
                </c:pt>
                <c:pt idx="22136">
                  <c:v>-3.5364520000000002</c:v>
                </c:pt>
                <c:pt idx="22137">
                  <c:v>-3.536975</c:v>
                </c:pt>
                <c:pt idx="22138">
                  <c:v>-3.5364749999999998</c:v>
                </c:pt>
                <c:pt idx="22139">
                  <c:v>-3.5355439999999998</c:v>
                </c:pt>
                <c:pt idx="22140">
                  <c:v>-3.5355349999999999</c:v>
                </c:pt>
                <c:pt idx="22141">
                  <c:v>-3.5348989999999998</c:v>
                </c:pt>
                <c:pt idx="22142">
                  <c:v>-3.5347390000000001</c:v>
                </c:pt>
                <c:pt idx="22143">
                  <c:v>-3.5341849999999999</c:v>
                </c:pt>
                <c:pt idx="22144">
                  <c:v>-3.5328940000000002</c:v>
                </c:pt>
                <c:pt idx="22145">
                  <c:v>-3.5323039999999999</c:v>
                </c:pt>
                <c:pt idx="22146">
                  <c:v>-3.5321989999999999</c:v>
                </c:pt>
                <c:pt idx="22147">
                  <c:v>-3.5319769999999999</c:v>
                </c:pt>
                <c:pt idx="22148">
                  <c:v>-3.5327310000000001</c:v>
                </c:pt>
                <c:pt idx="22149">
                  <c:v>-3.5318269999999998</c:v>
                </c:pt>
                <c:pt idx="22150">
                  <c:v>-3.5307629999999999</c:v>
                </c:pt>
                <c:pt idx="22151">
                  <c:v>-3.529496</c:v>
                </c:pt>
                <c:pt idx="22152">
                  <c:v>-3.5287700000000002</c:v>
                </c:pt>
                <c:pt idx="22153">
                  <c:v>-3.5281630000000002</c:v>
                </c:pt>
                <c:pt idx="22154">
                  <c:v>-3.5280499999999999</c:v>
                </c:pt>
                <c:pt idx="22155">
                  <c:v>-3.528381</c:v>
                </c:pt>
                <c:pt idx="22156">
                  <c:v>-3.5287039999999998</c:v>
                </c:pt>
                <c:pt idx="22157">
                  <c:v>-3.5284200000000001</c:v>
                </c:pt>
                <c:pt idx="22158">
                  <c:v>-3.529013</c:v>
                </c:pt>
                <c:pt idx="22159">
                  <c:v>-3.529334</c:v>
                </c:pt>
                <c:pt idx="22160">
                  <c:v>-3.5293389999999998</c:v>
                </c:pt>
                <c:pt idx="22161">
                  <c:v>-3.5283159999999998</c:v>
                </c:pt>
                <c:pt idx="22162">
                  <c:v>-3.528127</c:v>
                </c:pt>
                <c:pt idx="22163">
                  <c:v>-3.5283609999999999</c:v>
                </c:pt>
                <c:pt idx="22164">
                  <c:v>-3.5285310000000001</c:v>
                </c:pt>
                <c:pt idx="22165">
                  <c:v>-3.5285319999999998</c:v>
                </c:pt>
                <c:pt idx="22166">
                  <c:v>-3.5290159999999999</c:v>
                </c:pt>
                <c:pt idx="22167">
                  <c:v>-3.5290710000000001</c:v>
                </c:pt>
                <c:pt idx="22168">
                  <c:v>-3.5284499999999999</c:v>
                </c:pt>
                <c:pt idx="22169">
                  <c:v>-3.528241</c:v>
                </c:pt>
                <c:pt idx="22170">
                  <c:v>-3.5272640000000002</c:v>
                </c:pt>
                <c:pt idx="22171">
                  <c:v>-3.5264530000000001</c:v>
                </c:pt>
                <c:pt idx="22172">
                  <c:v>-3.5265499999999999</c:v>
                </c:pt>
                <c:pt idx="22173">
                  <c:v>-3.525668</c:v>
                </c:pt>
                <c:pt idx="22174">
                  <c:v>-3.524327</c:v>
                </c:pt>
                <c:pt idx="22175">
                  <c:v>-3.524915</c:v>
                </c:pt>
                <c:pt idx="22176">
                  <c:v>-3.5245639999999998</c:v>
                </c:pt>
                <c:pt idx="22177">
                  <c:v>-3.5239980000000002</c:v>
                </c:pt>
                <c:pt idx="22178">
                  <c:v>-3.5234420000000002</c:v>
                </c:pt>
                <c:pt idx="22179">
                  <c:v>-3.5217689999999999</c:v>
                </c:pt>
                <c:pt idx="22180">
                  <c:v>-3.519641</c:v>
                </c:pt>
                <c:pt idx="22181">
                  <c:v>-3.5187930000000001</c:v>
                </c:pt>
                <c:pt idx="22182">
                  <c:v>-3.518707</c:v>
                </c:pt>
                <c:pt idx="22183">
                  <c:v>-3.5179849999999999</c:v>
                </c:pt>
                <c:pt idx="22184">
                  <c:v>-3.5171130000000002</c:v>
                </c:pt>
                <c:pt idx="22185">
                  <c:v>-3.5176259999999999</c:v>
                </c:pt>
                <c:pt idx="22186">
                  <c:v>-3.5175320000000001</c:v>
                </c:pt>
                <c:pt idx="22187">
                  <c:v>-3.516696</c:v>
                </c:pt>
                <c:pt idx="22188">
                  <c:v>-3.5163660000000001</c:v>
                </c:pt>
                <c:pt idx="22189">
                  <c:v>-3.5159259999999999</c:v>
                </c:pt>
                <c:pt idx="22190">
                  <c:v>-3.5152700000000001</c:v>
                </c:pt>
                <c:pt idx="22191">
                  <c:v>-3.5149430000000002</c:v>
                </c:pt>
                <c:pt idx="22192">
                  <c:v>-3.5149819999999998</c:v>
                </c:pt>
                <c:pt idx="22193">
                  <c:v>-3.5150000000000001</c:v>
                </c:pt>
                <c:pt idx="22194">
                  <c:v>-3.5146670000000002</c:v>
                </c:pt>
                <c:pt idx="22195">
                  <c:v>-3.5139939999999998</c:v>
                </c:pt>
                <c:pt idx="22196">
                  <c:v>-3.5131049999999999</c:v>
                </c:pt>
                <c:pt idx="22197">
                  <c:v>-3.5127480000000002</c:v>
                </c:pt>
                <c:pt idx="22198">
                  <c:v>-3.512165</c:v>
                </c:pt>
                <c:pt idx="22199">
                  <c:v>-3.512165</c:v>
                </c:pt>
                <c:pt idx="22200">
                  <c:v>-3.5128509999999999</c:v>
                </c:pt>
                <c:pt idx="22201">
                  <c:v>-3.5133130000000001</c:v>
                </c:pt>
                <c:pt idx="22202">
                  <c:v>-3.5131890000000001</c:v>
                </c:pt>
                <c:pt idx="22203">
                  <c:v>-3.513585</c:v>
                </c:pt>
                <c:pt idx="22204">
                  <c:v>-3.5137710000000002</c:v>
                </c:pt>
                <c:pt idx="22205">
                  <c:v>-3.512861</c:v>
                </c:pt>
                <c:pt idx="22206">
                  <c:v>-3.5117039999999999</c:v>
                </c:pt>
                <c:pt idx="22207">
                  <c:v>-3.5112570000000001</c:v>
                </c:pt>
                <c:pt idx="22208">
                  <c:v>-3.5094690000000002</c:v>
                </c:pt>
                <c:pt idx="22209">
                  <c:v>-3.5093420000000002</c:v>
                </c:pt>
                <c:pt idx="22210">
                  <c:v>-3.5087790000000001</c:v>
                </c:pt>
                <c:pt idx="22211">
                  <c:v>-3.509566</c:v>
                </c:pt>
                <c:pt idx="22212">
                  <c:v>-3.5085649999999999</c:v>
                </c:pt>
                <c:pt idx="22213">
                  <c:v>-3.5068280000000001</c:v>
                </c:pt>
                <c:pt idx="22214">
                  <c:v>-3.5073409999999998</c:v>
                </c:pt>
                <c:pt idx="22215">
                  <c:v>-3.5067539999999999</c:v>
                </c:pt>
                <c:pt idx="22216">
                  <c:v>-3.505601</c:v>
                </c:pt>
                <c:pt idx="22217">
                  <c:v>-3.504874</c:v>
                </c:pt>
                <c:pt idx="22218">
                  <c:v>-3.504232</c:v>
                </c:pt>
                <c:pt idx="22219">
                  <c:v>-3.5041630000000001</c:v>
                </c:pt>
                <c:pt idx="22220">
                  <c:v>-3.50441</c:v>
                </c:pt>
                <c:pt idx="22221">
                  <c:v>-3.5037319999999998</c:v>
                </c:pt>
                <c:pt idx="22222">
                  <c:v>-3.5035620000000001</c:v>
                </c:pt>
                <c:pt idx="22223">
                  <c:v>-3.5028079999999999</c:v>
                </c:pt>
                <c:pt idx="22224">
                  <c:v>-3.5026790000000001</c:v>
                </c:pt>
                <c:pt idx="22225">
                  <c:v>-3.5022160000000002</c:v>
                </c:pt>
                <c:pt idx="22226">
                  <c:v>-3.5019559999999998</c:v>
                </c:pt>
                <c:pt idx="22227">
                  <c:v>-3.5011839999999999</c:v>
                </c:pt>
                <c:pt idx="22228">
                  <c:v>-3.5006010000000001</c:v>
                </c:pt>
                <c:pt idx="22229">
                  <c:v>-3.5000239999999998</c:v>
                </c:pt>
                <c:pt idx="22230">
                  <c:v>-3.5011950000000001</c:v>
                </c:pt>
                <c:pt idx="22231">
                  <c:v>-3.5023979999999999</c:v>
                </c:pt>
                <c:pt idx="22232">
                  <c:v>-3.5022549999999999</c:v>
                </c:pt>
                <c:pt idx="22233">
                  <c:v>-3.5021979999999999</c:v>
                </c:pt>
                <c:pt idx="22234">
                  <c:v>-3.5021900000000001</c:v>
                </c:pt>
                <c:pt idx="22235">
                  <c:v>-3.500928</c:v>
                </c:pt>
                <c:pt idx="22236">
                  <c:v>-3.5008970000000001</c:v>
                </c:pt>
                <c:pt idx="22237">
                  <c:v>-3.500604</c:v>
                </c:pt>
                <c:pt idx="22238">
                  <c:v>-3.4993639999999999</c:v>
                </c:pt>
                <c:pt idx="22239">
                  <c:v>-3.4997980000000002</c:v>
                </c:pt>
                <c:pt idx="22240">
                  <c:v>-3.4991120000000002</c:v>
                </c:pt>
                <c:pt idx="22241">
                  <c:v>-3.4997590000000001</c:v>
                </c:pt>
                <c:pt idx="22242">
                  <c:v>-3.4987729999999999</c:v>
                </c:pt>
                <c:pt idx="22243">
                  <c:v>-3.4987370000000002</c:v>
                </c:pt>
                <c:pt idx="22244">
                  <c:v>-3.4988069999999998</c:v>
                </c:pt>
                <c:pt idx="22245">
                  <c:v>-3.4986899999999999</c:v>
                </c:pt>
                <c:pt idx="22246">
                  <c:v>-3.4993460000000001</c:v>
                </c:pt>
                <c:pt idx="22247">
                  <c:v>-3.499317</c:v>
                </c:pt>
                <c:pt idx="22248">
                  <c:v>-3.4988549999999998</c:v>
                </c:pt>
                <c:pt idx="22249">
                  <c:v>-3.4992030000000001</c:v>
                </c:pt>
                <c:pt idx="22250">
                  <c:v>-3.4986540000000002</c:v>
                </c:pt>
                <c:pt idx="22251">
                  <c:v>-3.4975100000000001</c:v>
                </c:pt>
                <c:pt idx="22252">
                  <c:v>-3.4971169999999998</c:v>
                </c:pt>
                <c:pt idx="22253">
                  <c:v>-3.4952610000000002</c:v>
                </c:pt>
                <c:pt idx="22254">
                  <c:v>-3.4950160000000001</c:v>
                </c:pt>
                <c:pt idx="22255">
                  <c:v>-3.4954610000000002</c:v>
                </c:pt>
                <c:pt idx="22256">
                  <c:v>-3.4957769999999999</c:v>
                </c:pt>
                <c:pt idx="22257">
                  <c:v>-3.4959280000000001</c:v>
                </c:pt>
                <c:pt idx="22258">
                  <c:v>-3.496095</c:v>
                </c:pt>
                <c:pt idx="22259">
                  <c:v>-3.4945580000000001</c:v>
                </c:pt>
                <c:pt idx="22260">
                  <c:v>-3.4933299999999998</c:v>
                </c:pt>
                <c:pt idx="22261">
                  <c:v>-3.4919630000000002</c:v>
                </c:pt>
                <c:pt idx="22262">
                  <c:v>-3.4924930000000001</c:v>
                </c:pt>
                <c:pt idx="22263">
                  <c:v>-3.4936750000000001</c:v>
                </c:pt>
                <c:pt idx="22264">
                  <c:v>-3.4919820000000001</c:v>
                </c:pt>
                <c:pt idx="22265">
                  <c:v>-3.4909319999999999</c:v>
                </c:pt>
                <c:pt idx="22266">
                  <c:v>-3.4908229999999998</c:v>
                </c:pt>
                <c:pt idx="22267">
                  <c:v>-3.4900229999999999</c:v>
                </c:pt>
                <c:pt idx="22268">
                  <c:v>-3.4897710000000002</c:v>
                </c:pt>
                <c:pt idx="22269">
                  <c:v>-3.4889619999999999</c:v>
                </c:pt>
                <c:pt idx="22270">
                  <c:v>-3.4884710000000001</c:v>
                </c:pt>
                <c:pt idx="22271">
                  <c:v>-3.4885359999999999</c:v>
                </c:pt>
                <c:pt idx="22272">
                  <c:v>-3.4882040000000001</c:v>
                </c:pt>
                <c:pt idx="22273">
                  <c:v>-3.488334</c:v>
                </c:pt>
                <c:pt idx="22274">
                  <c:v>-3.488343</c:v>
                </c:pt>
                <c:pt idx="22275">
                  <c:v>-3.4883229999999998</c:v>
                </c:pt>
                <c:pt idx="22276">
                  <c:v>-3.4881820000000001</c:v>
                </c:pt>
                <c:pt idx="22277">
                  <c:v>-3.488604</c:v>
                </c:pt>
                <c:pt idx="22278">
                  <c:v>-3.4890530000000002</c:v>
                </c:pt>
                <c:pt idx="22279">
                  <c:v>-3.4888469999999998</c:v>
                </c:pt>
                <c:pt idx="22280">
                  <c:v>-3.4885999999999999</c:v>
                </c:pt>
                <c:pt idx="22281">
                  <c:v>-3.4874990000000001</c:v>
                </c:pt>
                <c:pt idx="22282">
                  <c:v>-3.48637</c:v>
                </c:pt>
                <c:pt idx="22283">
                  <c:v>-3.4857019999999999</c:v>
                </c:pt>
                <c:pt idx="22284">
                  <c:v>-3.485897</c:v>
                </c:pt>
                <c:pt idx="22285">
                  <c:v>-3.486783</c:v>
                </c:pt>
                <c:pt idx="22286">
                  <c:v>-3.4868510000000001</c:v>
                </c:pt>
                <c:pt idx="22287">
                  <c:v>-3.4860090000000001</c:v>
                </c:pt>
                <c:pt idx="22288">
                  <c:v>-3.4871310000000002</c:v>
                </c:pt>
                <c:pt idx="22289">
                  <c:v>-3.4863040000000001</c:v>
                </c:pt>
                <c:pt idx="22290">
                  <c:v>-3.4867560000000002</c:v>
                </c:pt>
                <c:pt idx="22291">
                  <c:v>-3.4862380000000002</c:v>
                </c:pt>
                <c:pt idx="22292">
                  <c:v>-3.4858150000000001</c:v>
                </c:pt>
                <c:pt idx="22293">
                  <c:v>-3.4846180000000002</c:v>
                </c:pt>
                <c:pt idx="22294">
                  <c:v>-3.484035</c:v>
                </c:pt>
                <c:pt idx="22295">
                  <c:v>-3.4835210000000001</c:v>
                </c:pt>
                <c:pt idx="22296">
                  <c:v>-3.4832550000000002</c:v>
                </c:pt>
                <c:pt idx="22297">
                  <c:v>-3.483117</c:v>
                </c:pt>
                <c:pt idx="22298">
                  <c:v>-3.482666</c:v>
                </c:pt>
                <c:pt idx="22299">
                  <c:v>-3.4820380000000002</c:v>
                </c:pt>
                <c:pt idx="22300">
                  <c:v>-3.4809770000000002</c:v>
                </c:pt>
                <c:pt idx="22301">
                  <c:v>-3.480604</c:v>
                </c:pt>
                <c:pt idx="22302">
                  <c:v>-3.4796119999999999</c:v>
                </c:pt>
                <c:pt idx="22303">
                  <c:v>-3.4799190000000002</c:v>
                </c:pt>
                <c:pt idx="22304">
                  <c:v>-3.479266</c:v>
                </c:pt>
                <c:pt idx="22305">
                  <c:v>-3.4782600000000001</c:v>
                </c:pt>
                <c:pt idx="22306">
                  <c:v>-3.4772799999999999</c:v>
                </c:pt>
                <c:pt idx="22307">
                  <c:v>-3.4763280000000001</c:v>
                </c:pt>
                <c:pt idx="22308">
                  <c:v>-3.4760200000000001</c:v>
                </c:pt>
                <c:pt idx="22309">
                  <c:v>-3.4755189999999998</c:v>
                </c:pt>
                <c:pt idx="22310">
                  <c:v>-3.475244</c:v>
                </c:pt>
                <c:pt idx="22311">
                  <c:v>-3.4749050000000001</c:v>
                </c:pt>
                <c:pt idx="22312">
                  <c:v>-3.4744449999999998</c:v>
                </c:pt>
                <c:pt idx="22313">
                  <c:v>-3.4742899999999999</c:v>
                </c:pt>
                <c:pt idx="22314">
                  <c:v>-3.4743629999999999</c:v>
                </c:pt>
                <c:pt idx="22315">
                  <c:v>-3.4747979999999998</c:v>
                </c:pt>
                <c:pt idx="22316">
                  <c:v>-3.4743819999999999</c:v>
                </c:pt>
                <c:pt idx="22317">
                  <c:v>-3.4749970000000001</c:v>
                </c:pt>
                <c:pt idx="22318">
                  <c:v>-3.473725</c:v>
                </c:pt>
                <c:pt idx="22319">
                  <c:v>-3.473824</c:v>
                </c:pt>
                <c:pt idx="22320">
                  <c:v>-3.4729749999999999</c:v>
                </c:pt>
                <c:pt idx="22321">
                  <c:v>-3.4724300000000001</c:v>
                </c:pt>
                <c:pt idx="22322">
                  <c:v>-3.4715400000000001</c:v>
                </c:pt>
                <c:pt idx="22323">
                  <c:v>-3.4706480000000002</c:v>
                </c:pt>
                <c:pt idx="22324">
                  <c:v>-3.4710190000000001</c:v>
                </c:pt>
                <c:pt idx="22325">
                  <c:v>-3.4710649999999998</c:v>
                </c:pt>
                <c:pt idx="22326">
                  <c:v>-3.4699650000000002</c:v>
                </c:pt>
                <c:pt idx="22327">
                  <c:v>-3.4694199999999999</c:v>
                </c:pt>
                <c:pt idx="22328">
                  <c:v>-3.4687489999999999</c:v>
                </c:pt>
                <c:pt idx="22329">
                  <c:v>-3.4682580000000001</c:v>
                </c:pt>
                <c:pt idx="22330">
                  <c:v>-3.4670619999999999</c:v>
                </c:pt>
                <c:pt idx="22331">
                  <c:v>-3.466618</c:v>
                </c:pt>
                <c:pt idx="22332">
                  <c:v>-3.467295</c:v>
                </c:pt>
                <c:pt idx="22333">
                  <c:v>-3.467498</c:v>
                </c:pt>
                <c:pt idx="22334">
                  <c:v>-3.4670019999999999</c:v>
                </c:pt>
                <c:pt idx="22335">
                  <c:v>-3.4660250000000001</c:v>
                </c:pt>
                <c:pt idx="22336">
                  <c:v>-3.4654959999999999</c:v>
                </c:pt>
                <c:pt idx="22337">
                  <c:v>-3.465338</c:v>
                </c:pt>
                <c:pt idx="22338">
                  <c:v>-3.4640629999999999</c:v>
                </c:pt>
                <c:pt idx="22339">
                  <c:v>-3.4634450000000001</c:v>
                </c:pt>
                <c:pt idx="22340">
                  <c:v>-3.4627020000000002</c:v>
                </c:pt>
                <c:pt idx="22341">
                  <c:v>-3.4612620000000001</c:v>
                </c:pt>
                <c:pt idx="22342">
                  <c:v>-3.4604360000000001</c:v>
                </c:pt>
                <c:pt idx="22343">
                  <c:v>-3.4598300000000002</c:v>
                </c:pt>
                <c:pt idx="22344">
                  <c:v>-3.4593039999999999</c:v>
                </c:pt>
                <c:pt idx="22345">
                  <c:v>-3.4591720000000001</c:v>
                </c:pt>
                <c:pt idx="22346">
                  <c:v>-3.4589699999999999</c:v>
                </c:pt>
                <c:pt idx="22347">
                  <c:v>-3.458062</c:v>
                </c:pt>
                <c:pt idx="22348">
                  <c:v>-3.4573589999999998</c:v>
                </c:pt>
                <c:pt idx="22349">
                  <c:v>-3.4571040000000002</c:v>
                </c:pt>
                <c:pt idx="22350">
                  <c:v>-3.4572609999999999</c:v>
                </c:pt>
                <c:pt idx="22351">
                  <c:v>-3.456804</c:v>
                </c:pt>
                <c:pt idx="22352">
                  <c:v>-3.4567969999999999</c:v>
                </c:pt>
                <c:pt idx="22353">
                  <c:v>-3.456744</c:v>
                </c:pt>
                <c:pt idx="22354">
                  <c:v>-3.4567019999999999</c:v>
                </c:pt>
                <c:pt idx="22355">
                  <c:v>-3.457195</c:v>
                </c:pt>
                <c:pt idx="22356">
                  <c:v>-3.457484</c:v>
                </c:pt>
                <c:pt idx="22357">
                  <c:v>-3.4572430000000001</c:v>
                </c:pt>
                <c:pt idx="22358">
                  <c:v>-3.456372</c:v>
                </c:pt>
                <c:pt idx="22359">
                  <c:v>-3.4561199999999999</c:v>
                </c:pt>
                <c:pt idx="22360">
                  <c:v>-3.4558840000000002</c:v>
                </c:pt>
                <c:pt idx="22361">
                  <c:v>-3.4554010000000002</c:v>
                </c:pt>
                <c:pt idx="22362">
                  <c:v>-3.454488</c:v>
                </c:pt>
                <c:pt idx="22363">
                  <c:v>-3.4539010000000001</c:v>
                </c:pt>
                <c:pt idx="22364">
                  <c:v>-3.454059</c:v>
                </c:pt>
                <c:pt idx="22365">
                  <c:v>-3.4542169999999999</c:v>
                </c:pt>
                <c:pt idx="22366">
                  <c:v>-3.4542030000000001</c:v>
                </c:pt>
                <c:pt idx="22367">
                  <c:v>-3.453932</c:v>
                </c:pt>
                <c:pt idx="22368">
                  <c:v>-3.4550719999999999</c:v>
                </c:pt>
                <c:pt idx="22369">
                  <c:v>-3.4553319999999998</c:v>
                </c:pt>
                <c:pt idx="22370">
                  <c:v>-3.455247</c:v>
                </c:pt>
                <c:pt idx="22371">
                  <c:v>-3.4552649999999998</c:v>
                </c:pt>
                <c:pt idx="22372">
                  <c:v>-3.4558040000000001</c:v>
                </c:pt>
                <c:pt idx="22373">
                  <c:v>-3.456553</c:v>
                </c:pt>
                <c:pt idx="22374">
                  <c:v>-3.4568970000000001</c:v>
                </c:pt>
                <c:pt idx="22375">
                  <c:v>-3.4570810000000001</c:v>
                </c:pt>
                <c:pt idx="22376">
                  <c:v>-3.4580169999999999</c:v>
                </c:pt>
                <c:pt idx="22377">
                  <c:v>-3.4576859999999998</c:v>
                </c:pt>
                <c:pt idx="22378">
                  <c:v>-3.4569939999999999</c:v>
                </c:pt>
                <c:pt idx="22379">
                  <c:v>-3.4568460000000001</c:v>
                </c:pt>
                <c:pt idx="22380">
                  <c:v>-3.4575659999999999</c:v>
                </c:pt>
                <c:pt idx="22381">
                  <c:v>-3.4580929999999999</c:v>
                </c:pt>
                <c:pt idx="22382">
                  <c:v>-3.4575559999999999</c:v>
                </c:pt>
                <c:pt idx="22383">
                  <c:v>-3.4572319999999999</c:v>
                </c:pt>
                <c:pt idx="22384">
                  <c:v>-3.4577930000000001</c:v>
                </c:pt>
                <c:pt idx="22385">
                  <c:v>-3.4582959999999998</c:v>
                </c:pt>
                <c:pt idx="22386">
                  <c:v>-3.458024</c:v>
                </c:pt>
                <c:pt idx="22387">
                  <c:v>-3.4579260000000001</c:v>
                </c:pt>
                <c:pt idx="22388">
                  <c:v>-3.4579209999999998</c:v>
                </c:pt>
                <c:pt idx="22389">
                  <c:v>-3.4581719999999998</c:v>
                </c:pt>
                <c:pt idx="22390">
                  <c:v>-3.4587370000000002</c:v>
                </c:pt>
                <c:pt idx="22391">
                  <c:v>-3.459552</c:v>
                </c:pt>
                <c:pt idx="22392">
                  <c:v>-3.4597639999999998</c:v>
                </c:pt>
                <c:pt idx="22393">
                  <c:v>-3.4606059999999998</c:v>
                </c:pt>
                <c:pt idx="22394">
                  <c:v>-3.460887</c:v>
                </c:pt>
                <c:pt idx="22395">
                  <c:v>-3.4605250000000001</c:v>
                </c:pt>
                <c:pt idx="22396">
                  <c:v>-3.4597769999999999</c:v>
                </c:pt>
                <c:pt idx="22397">
                  <c:v>-3.4590360000000002</c:v>
                </c:pt>
                <c:pt idx="22398">
                  <c:v>-3.4584549999999998</c:v>
                </c:pt>
                <c:pt idx="22399">
                  <c:v>-3.4578980000000001</c:v>
                </c:pt>
                <c:pt idx="22400">
                  <c:v>-3.45764</c:v>
                </c:pt>
                <c:pt idx="22401">
                  <c:v>-3.4574889999999998</c:v>
                </c:pt>
                <c:pt idx="22402">
                  <c:v>-3.4580259999999998</c:v>
                </c:pt>
                <c:pt idx="22403">
                  <c:v>-3.45844</c:v>
                </c:pt>
                <c:pt idx="22404">
                  <c:v>-3.4587680000000001</c:v>
                </c:pt>
                <c:pt idx="22405">
                  <c:v>-3.4579819999999999</c:v>
                </c:pt>
                <c:pt idx="22406">
                  <c:v>-3.4571130000000001</c:v>
                </c:pt>
                <c:pt idx="22407">
                  <c:v>-3.4577520000000002</c:v>
                </c:pt>
                <c:pt idx="22408">
                  <c:v>-3.4592559999999999</c:v>
                </c:pt>
                <c:pt idx="22409">
                  <c:v>-3.4598260000000001</c:v>
                </c:pt>
                <c:pt idx="22410">
                  <c:v>-3.460318</c:v>
                </c:pt>
                <c:pt idx="22411">
                  <c:v>-3.4612289999999999</c:v>
                </c:pt>
                <c:pt idx="22412">
                  <c:v>-3.4611770000000002</c:v>
                </c:pt>
                <c:pt idx="22413">
                  <c:v>-3.4607329999999998</c:v>
                </c:pt>
                <c:pt idx="22414">
                  <c:v>-3.4602719999999998</c:v>
                </c:pt>
                <c:pt idx="22415">
                  <c:v>-3.4596119999999999</c:v>
                </c:pt>
                <c:pt idx="22416">
                  <c:v>-3.4590130000000001</c:v>
                </c:pt>
                <c:pt idx="22417">
                  <c:v>-3.459003</c:v>
                </c:pt>
                <c:pt idx="22418">
                  <c:v>-3.4588070000000002</c:v>
                </c:pt>
                <c:pt idx="22419">
                  <c:v>-3.4582199999999998</c:v>
                </c:pt>
                <c:pt idx="22420">
                  <c:v>-3.4578259999999998</c:v>
                </c:pt>
                <c:pt idx="22421">
                  <c:v>-3.4577529999999999</c:v>
                </c:pt>
                <c:pt idx="22422">
                  <c:v>-3.4578669999999998</c:v>
                </c:pt>
                <c:pt idx="22423">
                  <c:v>-3.4573179999999999</c:v>
                </c:pt>
                <c:pt idx="22424">
                  <c:v>-3.4568530000000002</c:v>
                </c:pt>
                <c:pt idx="22425">
                  <c:v>-3.456572</c:v>
                </c:pt>
                <c:pt idx="22426">
                  <c:v>-3.4559220000000002</c:v>
                </c:pt>
                <c:pt idx="22427">
                  <c:v>-3.4552849999999999</c:v>
                </c:pt>
                <c:pt idx="22428">
                  <c:v>-3.4553349999999998</c:v>
                </c:pt>
                <c:pt idx="22429">
                  <c:v>-3.4556019999999998</c:v>
                </c:pt>
                <c:pt idx="22430">
                  <c:v>-3.4558219999999999</c:v>
                </c:pt>
                <c:pt idx="22431">
                  <c:v>-3.4556300000000002</c:v>
                </c:pt>
                <c:pt idx="22432">
                  <c:v>-3.455527</c:v>
                </c:pt>
                <c:pt idx="22433">
                  <c:v>-3.4556680000000002</c:v>
                </c:pt>
                <c:pt idx="22434">
                  <c:v>-3.4553099999999999</c:v>
                </c:pt>
                <c:pt idx="22435">
                  <c:v>-3.4552779999999998</c:v>
                </c:pt>
                <c:pt idx="22436">
                  <c:v>-3.455327</c:v>
                </c:pt>
                <c:pt idx="22437">
                  <c:v>-3.4551240000000001</c:v>
                </c:pt>
                <c:pt idx="22438">
                  <c:v>-3.4557950000000002</c:v>
                </c:pt>
                <c:pt idx="22439">
                  <c:v>-3.4564409999999999</c:v>
                </c:pt>
                <c:pt idx="22440">
                  <c:v>-3.4563130000000002</c:v>
                </c:pt>
                <c:pt idx="22441">
                  <c:v>-3.4559890000000002</c:v>
                </c:pt>
                <c:pt idx="22442">
                  <c:v>-3.4559920000000002</c:v>
                </c:pt>
                <c:pt idx="22443">
                  <c:v>-3.4565619999999999</c:v>
                </c:pt>
                <c:pt idx="22444">
                  <c:v>-3.456823</c:v>
                </c:pt>
                <c:pt idx="22445">
                  <c:v>-3.4571770000000002</c:v>
                </c:pt>
                <c:pt idx="22446">
                  <c:v>-3.4575680000000002</c:v>
                </c:pt>
                <c:pt idx="22447">
                  <c:v>-3.4577309999999999</c:v>
                </c:pt>
                <c:pt idx="22448">
                  <c:v>-3.458342</c:v>
                </c:pt>
                <c:pt idx="22449">
                  <c:v>-3.4583490000000001</c:v>
                </c:pt>
                <c:pt idx="22450">
                  <c:v>-3.458415</c:v>
                </c:pt>
                <c:pt idx="22451">
                  <c:v>-3.4585499999999998</c:v>
                </c:pt>
                <c:pt idx="22452">
                  <c:v>-3.4587910000000002</c:v>
                </c:pt>
                <c:pt idx="22453">
                  <c:v>-3.4591059999999998</c:v>
                </c:pt>
                <c:pt idx="22454">
                  <c:v>-3.459492</c:v>
                </c:pt>
                <c:pt idx="22455">
                  <c:v>-3.4604119999999998</c:v>
                </c:pt>
                <c:pt idx="22456">
                  <c:v>-3.4612949999999998</c:v>
                </c:pt>
                <c:pt idx="22457">
                  <c:v>-3.4612159999999998</c:v>
                </c:pt>
                <c:pt idx="22458">
                  <c:v>-3.460769</c:v>
                </c:pt>
                <c:pt idx="22459">
                  <c:v>-3.460709</c:v>
                </c:pt>
                <c:pt idx="22460">
                  <c:v>-3.4606110000000001</c:v>
                </c:pt>
                <c:pt idx="22461">
                  <c:v>-3.460442</c:v>
                </c:pt>
                <c:pt idx="22462">
                  <c:v>-3.4609559999999999</c:v>
                </c:pt>
                <c:pt idx="22463">
                  <c:v>-3.4622850000000001</c:v>
                </c:pt>
                <c:pt idx="22464">
                  <c:v>-3.4625080000000001</c:v>
                </c:pt>
                <c:pt idx="22465">
                  <c:v>-3.4623970000000002</c:v>
                </c:pt>
                <c:pt idx="22466">
                  <c:v>-3.4630890000000001</c:v>
                </c:pt>
                <c:pt idx="22467">
                  <c:v>-3.4633959999999999</c:v>
                </c:pt>
                <c:pt idx="22468">
                  <c:v>-3.4627880000000002</c:v>
                </c:pt>
                <c:pt idx="22469">
                  <c:v>-3.462548</c:v>
                </c:pt>
                <c:pt idx="22470">
                  <c:v>-3.4632070000000001</c:v>
                </c:pt>
                <c:pt idx="22471">
                  <c:v>-3.4647410000000001</c:v>
                </c:pt>
                <c:pt idx="22472">
                  <c:v>-3.4640870000000001</c:v>
                </c:pt>
                <c:pt idx="22473">
                  <c:v>-3.4640399999999998</c:v>
                </c:pt>
                <c:pt idx="22474">
                  <c:v>-3.4641220000000001</c:v>
                </c:pt>
                <c:pt idx="22475">
                  <c:v>-3.463838</c:v>
                </c:pt>
                <c:pt idx="22476">
                  <c:v>-3.4637190000000002</c:v>
                </c:pt>
                <c:pt idx="22477">
                  <c:v>-3.4644349999999999</c:v>
                </c:pt>
                <c:pt idx="22478">
                  <c:v>-3.4648509999999999</c:v>
                </c:pt>
                <c:pt idx="22479">
                  <c:v>-3.4645450000000002</c:v>
                </c:pt>
                <c:pt idx="22480">
                  <c:v>-3.4647269999999999</c:v>
                </c:pt>
                <c:pt idx="22481">
                  <c:v>-3.4645510000000002</c:v>
                </c:pt>
                <c:pt idx="22482">
                  <c:v>-3.4647420000000002</c:v>
                </c:pt>
                <c:pt idx="22483">
                  <c:v>-3.465001</c:v>
                </c:pt>
                <c:pt idx="22484">
                  <c:v>-3.4656500000000001</c:v>
                </c:pt>
                <c:pt idx="22485">
                  <c:v>-3.4662470000000001</c:v>
                </c:pt>
                <c:pt idx="22486">
                  <c:v>-3.4664999999999999</c:v>
                </c:pt>
                <c:pt idx="22487">
                  <c:v>-3.467587</c:v>
                </c:pt>
                <c:pt idx="22488">
                  <c:v>-3.468181</c:v>
                </c:pt>
                <c:pt idx="22489">
                  <c:v>-3.468572</c:v>
                </c:pt>
                <c:pt idx="22490">
                  <c:v>-3.4689049999999999</c:v>
                </c:pt>
                <c:pt idx="22491">
                  <c:v>-3.4695269999999998</c:v>
                </c:pt>
                <c:pt idx="22492">
                  <c:v>-3.470116</c:v>
                </c:pt>
                <c:pt idx="22493">
                  <c:v>-3.4703249999999999</c:v>
                </c:pt>
                <c:pt idx="22494">
                  <c:v>-3.4701469999999999</c:v>
                </c:pt>
                <c:pt idx="22495">
                  <c:v>-3.4713630000000002</c:v>
                </c:pt>
                <c:pt idx="22496">
                  <c:v>-3.4718429999999998</c:v>
                </c:pt>
                <c:pt idx="22497">
                  <c:v>-3.4723639999999998</c:v>
                </c:pt>
                <c:pt idx="22498">
                  <c:v>-3.473293</c:v>
                </c:pt>
                <c:pt idx="22499">
                  <c:v>-3.4744380000000001</c:v>
                </c:pt>
                <c:pt idx="22500">
                  <c:v>-3.4752999999999998</c:v>
                </c:pt>
                <c:pt idx="22501">
                  <c:v>-3.476207</c:v>
                </c:pt>
                <c:pt idx="22502">
                  <c:v>-3.4770349999999999</c:v>
                </c:pt>
                <c:pt idx="22503">
                  <c:v>-3.476807</c:v>
                </c:pt>
                <c:pt idx="22504">
                  <c:v>-3.476877</c:v>
                </c:pt>
                <c:pt idx="22505">
                  <c:v>-3.4769920000000001</c:v>
                </c:pt>
                <c:pt idx="22506">
                  <c:v>-3.4767890000000001</c:v>
                </c:pt>
                <c:pt idx="22507">
                  <c:v>-3.476423</c:v>
                </c:pt>
                <c:pt idx="22508">
                  <c:v>-3.4766010000000001</c:v>
                </c:pt>
                <c:pt idx="22509">
                  <c:v>-3.477182</c:v>
                </c:pt>
                <c:pt idx="22510">
                  <c:v>-3.4780479999999998</c:v>
                </c:pt>
                <c:pt idx="22511">
                  <c:v>-3.4785370000000002</c:v>
                </c:pt>
                <c:pt idx="22512">
                  <c:v>-3.479095</c:v>
                </c:pt>
                <c:pt idx="22513">
                  <c:v>-3.4790909999999999</c:v>
                </c:pt>
                <c:pt idx="22514">
                  <c:v>-3.4791110000000001</c:v>
                </c:pt>
                <c:pt idx="22515">
                  <c:v>-3.479117</c:v>
                </c:pt>
                <c:pt idx="22516">
                  <c:v>-3.4792679999999998</c:v>
                </c:pt>
                <c:pt idx="22517">
                  <c:v>-3.4790130000000001</c:v>
                </c:pt>
                <c:pt idx="22518">
                  <c:v>-3.4799549999999999</c:v>
                </c:pt>
                <c:pt idx="22519">
                  <c:v>-3.480464</c:v>
                </c:pt>
                <c:pt idx="22520">
                  <c:v>-3.4802819999999999</c:v>
                </c:pt>
                <c:pt idx="22521">
                  <c:v>-3.4804339999999998</c:v>
                </c:pt>
                <c:pt idx="22522">
                  <c:v>-3.4821170000000001</c:v>
                </c:pt>
                <c:pt idx="22523">
                  <c:v>-3.4828570000000001</c:v>
                </c:pt>
                <c:pt idx="22524">
                  <c:v>-3.4834350000000001</c:v>
                </c:pt>
                <c:pt idx="22525">
                  <c:v>-3.4842749999999998</c:v>
                </c:pt>
                <c:pt idx="22526">
                  <c:v>-3.4851290000000001</c:v>
                </c:pt>
                <c:pt idx="22527">
                  <c:v>-3.4847239999999999</c:v>
                </c:pt>
                <c:pt idx="22528">
                  <c:v>-3.4858090000000002</c:v>
                </c:pt>
                <c:pt idx="22529">
                  <c:v>-3.4871439999999998</c:v>
                </c:pt>
                <c:pt idx="22530">
                  <c:v>-3.4884080000000002</c:v>
                </c:pt>
                <c:pt idx="22531">
                  <c:v>-3.4895179999999999</c:v>
                </c:pt>
                <c:pt idx="22532">
                  <c:v>-3.4905900000000001</c:v>
                </c:pt>
                <c:pt idx="22533">
                  <c:v>-3.4918429999999998</c:v>
                </c:pt>
                <c:pt idx="22534">
                  <c:v>-3.4921509999999998</c:v>
                </c:pt>
                <c:pt idx="22535">
                  <c:v>-3.492426</c:v>
                </c:pt>
                <c:pt idx="22536">
                  <c:v>-3.4922719999999998</c:v>
                </c:pt>
                <c:pt idx="22537">
                  <c:v>-3.4927389999999998</c:v>
                </c:pt>
                <c:pt idx="22538">
                  <c:v>-3.4921340000000001</c:v>
                </c:pt>
                <c:pt idx="22539">
                  <c:v>-3.491622</c:v>
                </c:pt>
                <c:pt idx="22540">
                  <c:v>-3.490834</c:v>
                </c:pt>
                <c:pt idx="22541">
                  <c:v>-3.490748</c:v>
                </c:pt>
                <c:pt idx="22542">
                  <c:v>-3.4909490000000001</c:v>
                </c:pt>
                <c:pt idx="22543">
                  <c:v>-3.4904280000000001</c:v>
                </c:pt>
                <c:pt idx="22544">
                  <c:v>-3.4902570000000002</c:v>
                </c:pt>
                <c:pt idx="22545">
                  <c:v>-3.4900609999999999</c:v>
                </c:pt>
                <c:pt idx="22546">
                  <c:v>-3.4899149999999999</c:v>
                </c:pt>
                <c:pt idx="22547">
                  <c:v>-3.4913829999999999</c:v>
                </c:pt>
                <c:pt idx="22548">
                  <c:v>-3.4916990000000001</c:v>
                </c:pt>
                <c:pt idx="22549">
                  <c:v>-3.491377</c:v>
                </c:pt>
                <c:pt idx="22550">
                  <c:v>-3.4913599999999998</c:v>
                </c:pt>
                <c:pt idx="22551">
                  <c:v>-3.4910760000000001</c:v>
                </c:pt>
                <c:pt idx="22552">
                  <c:v>-3.49125</c:v>
                </c:pt>
                <c:pt idx="22553">
                  <c:v>-3.491695</c:v>
                </c:pt>
                <c:pt idx="22554">
                  <c:v>-3.4920089999999999</c:v>
                </c:pt>
                <c:pt idx="22555">
                  <c:v>-3.4920960000000001</c:v>
                </c:pt>
                <c:pt idx="22556">
                  <c:v>-3.4929290000000002</c:v>
                </c:pt>
                <c:pt idx="22557">
                  <c:v>-3.493576</c:v>
                </c:pt>
                <c:pt idx="22558">
                  <c:v>-3.4939559999999998</c:v>
                </c:pt>
                <c:pt idx="22559">
                  <c:v>-3.4943970000000002</c:v>
                </c:pt>
                <c:pt idx="22560">
                  <c:v>-3.4944320000000002</c:v>
                </c:pt>
                <c:pt idx="22561">
                  <c:v>-3.4951940000000001</c:v>
                </c:pt>
                <c:pt idx="22562">
                  <c:v>-3.4951120000000002</c:v>
                </c:pt>
                <c:pt idx="22563">
                  <c:v>-3.4947689999999998</c:v>
                </c:pt>
                <c:pt idx="22564">
                  <c:v>-3.4954179999999999</c:v>
                </c:pt>
                <c:pt idx="22565">
                  <c:v>-3.4962270000000002</c:v>
                </c:pt>
                <c:pt idx="22566">
                  <c:v>-3.49594</c:v>
                </c:pt>
                <c:pt idx="22567">
                  <c:v>-3.497646</c:v>
                </c:pt>
                <c:pt idx="22568">
                  <c:v>-3.498208</c:v>
                </c:pt>
                <c:pt idx="22569">
                  <c:v>-3.4993829999999999</c:v>
                </c:pt>
                <c:pt idx="22570">
                  <c:v>-3.5005250000000001</c:v>
                </c:pt>
                <c:pt idx="22571">
                  <c:v>-3.5015559999999999</c:v>
                </c:pt>
                <c:pt idx="22572">
                  <c:v>-3.5009860000000002</c:v>
                </c:pt>
                <c:pt idx="22573">
                  <c:v>-3.501579</c:v>
                </c:pt>
                <c:pt idx="22574">
                  <c:v>-3.5019740000000001</c:v>
                </c:pt>
                <c:pt idx="22575">
                  <c:v>-3.5023529999999998</c:v>
                </c:pt>
                <c:pt idx="22576">
                  <c:v>-3.502351</c:v>
                </c:pt>
                <c:pt idx="22577">
                  <c:v>-3.5042239999999998</c:v>
                </c:pt>
                <c:pt idx="22578">
                  <c:v>-3.5047899999999998</c:v>
                </c:pt>
                <c:pt idx="22579">
                  <c:v>-3.5058609999999999</c:v>
                </c:pt>
                <c:pt idx="22580">
                  <c:v>-3.5059550000000002</c:v>
                </c:pt>
                <c:pt idx="22581">
                  <c:v>-3.505744</c:v>
                </c:pt>
                <c:pt idx="22582">
                  <c:v>-3.5056240000000001</c:v>
                </c:pt>
                <c:pt idx="22583">
                  <c:v>-3.5055800000000001</c:v>
                </c:pt>
                <c:pt idx="22584">
                  <c:v>-3.5066130000000002</c:v>
                </c:pt>
                <c:pt idx="22585">
                  <c:v>-3.5063979999999999</c:v>
                </c:pt>
                <c:pt idx="22586">
                  <c:v>-3.5077430000000001</c:v>
                </c:pt>
                <c:pt idx="22587">
                  <c:v>-3.508616</c:v>
                </c:pt>
                <c:pt idx="22588">
                  <c:v>-3.5104129999999998</c:v>
                </c:pt>
                <c:pt idx="22589">
                  <c:v>-3.5111720000000002</c:v>
                </c:pt>
                <c:pt idx="22590">
                  <c:v>-3.5129760000000001</c:v>
                </c:pt>
                <c:pt idx="22591">
                  <c:v>-3.5139179999999999</c:v>
                </c:pt>
                <c:pt idx="22592">
                  <c:v>-3.5143979999999999</c:v>
                </c:pt>
                <c:pt idx="22593">
                  <c:v>-3.5155789999999998</c:v>
                </c:pt>
                <c:pt idx="22594">
                  <c:v>-3.5172059999999998</c:v>
                </c:pt>
                <c:pt idx="22595">
                  <c:v>-3.5176530000000001</c:v>
                </c:pt>
                <c:pt idx="22596">
                  <c:v>-3.518332</c:v>
                </c:pt>
                <c:pt idx="22597">
                  <c:v>-3.5189210000000002</c:v>
                </c:pt>
                <c:pt idx="22598">
                  <c:v>-3.520327</c:v>
                </c:pt>
                <c:pt idx="22599">
                  <c:v>-3.520848</c:v>
                </c:pt>
                <c:pt idx="22600">
                  <c:v>-3.5213830000000002</c:v>
                </c:pt>
                <c:pt idx="22601">
                  <c:v>-3.5224890000000002</c:v>
                </c:pt>
                <c:pt idx="22602">
                  <c:v>-3.522418</c:v>
                </c:pt>
                <c:pt idx="22603">
                  <c:v>-3.5222470000000001</c:v>
                </c:pt>
                <c:pt idx="22604">
                  <c:v>-3.5231680000000001</c:v>
                </c:pt>
                <c:pt idx="22605">
                  <c:v>-3.5234290000000001</c:v>
                </c:pt>
                <c:pt idx="22606">
                  <c:v>-3.5229840000000001</c:v>
                </c:pt>
                <c:pt idx="22607">
                  <c:v>-3.5230800000000002</c:v>
                </c:pt>
                <c:pt idx="22608">
                  <c:v>-3.5242830000000001</c:v>
                </c:pt>
                <c:pt idx="22609">
                  <c:v>-3.5247790000000001</c:v>
                </c:pt>
                <c:pt idx="22610">
                  <c:v>-3.5253269999999999</c:v>
                </c:pt>
                <c:pt idx="22611">
                  <c:v>-3.5244119999999999</c:v>
                </c:pt>
                <c:pt idx="22612">
                  <c:v>-3.5246529999999998</c:v>
                </c:pt>
                <c:pt idx="22613">
                  <c:v>-3.5255320000000001</c:v>
                </c:pt>
                <c:pt idx="22614">
                  <c:v>-3.526052</c:v>
                </c:pt>
                <c:pt idx="22615">
                  <c:v>-3.527291</c:v>
                </c:pt>
                <c:pt idx="22616">
                  <c:v>-3.528235</c:v>
                </c:pt>
                <c:pt idx="22617">
                  <c:v>-3.5280999999999998</c:v>
                </c:pt>
                <c:pt idx="22618">
                  <c:v>-3.5287839999999999</c:v>
                </c:pt>
                <c:pt idx="22619">
                  <c:v>-3.529264</c:v>
                </c:pt>
                <c:pt idx="22620">
                  <c:v>-3.5297350000000001</c:v>
                </c:pt>
                <c:pt idx="22621">
                  <c:v>-3.5304410000000002</c:v>
                </c:pt>
                <c:pt idx="22622">
                  <c:v>-3.5321380000000002</c:v>
                </c:pt>
                <c:pt idx="22623">
                  <c:v>-3.5333380000000001</c:v>
                </c:pt>
                <c:pt idx="22624">
                  <c:v>-3.5348000000000002</c:v>
                </c:pt>
                <c:pt idx="22625">
                  <c:v>-3.5349200000000001</c:v>
                </c:pt>
                <c:pt idx="22626">
                  <c:v>-3.5355729999999999</c:v>
                </c:pt>
                <c:pt idx="22627">
                  <c:v>-3.5359310000000002</c:v>
                </c:pt>
                <c:pt idx="22628">
                  <c:v>-3.5363889999999998</c:v>
                </c:pt>
                <c:pt idx="22629">
                  <c:v>-3.5360809999999998</c:v>
                </c:pt>
                <c:pt idx="22630">
                  <c:v>-3.5368930000000001</c:v>
                </c:pt>
                <c:pt idx="22631">
                  <c:v>-3.5376970000000001</c:v>
                </c:pt>
                <c:pt idx="22632">
                  <c:v>-3.5387810000000002</c:v>
                </c:pt>
                <c:pt idx="22633">
                  <c:v>-3.5397219999999998</c:v>
                </c:pt>
                <c:pt idx="22634">
                  <c:v>-3.5403470000000001</c:v>
                </c:pt>
                <c:pt idx="22635">
                  <c:v>-3.541093</c:v>
                </c:pt>
                <c:pt idx="22636">
                  <c:v>-3.5417559999999999</c:v>
                </c:pt>
                <c:pt idx="22637">
                  <c:v>-3.5415420000000002</c:v>
                </c:pt>
                <c:pt idx="22638">
                  <c:v>-3.5417640000000001</c:v>
                </c:pt>
                <c:pt idx="22639">
                  <c:v>-3.5427979999999999</c:v>
                </c:pt>
                <c:pt idx="22640">
                  <c:v>-3.5427029999999999</c:v>
                </c:pt>
                <c:pt idx="22641">
                  <c:v>-3.5433219999999999</c:v>
                </c:pt>
                <c:pt idx="22642">
                  <c:v>-3.5433789999999998</c:v>
                </c:pt>
                <c:pt idx="22643">
                  <c:v>-3.5443009999999999</c:v>
                </c:pt>
                <c:pt idx="22644">
                  <c:v>-3.5443720000000001</c:v>
                </c:pt>
                <c:pt idx="22645">
                  <c:v>-3.5456080000000001</c:v>
                </c:pt>
                <c:pt idx="22646">
                  <c:v>-3.5465170000000001</c:v>
                </c:pt>
                <c:pt idx="22647">
                  <c:v>-3.5459870000000002</c:v>
                </c:pt>
                <c:pt idx="22648">
                  <c:v>-3.5463239999999998</c:v>
                </c:pt>
                <c:pt idx="22649">
                  <c:v>-3.5476369999999999</c:v>
                </c:pt>
                <c:pt idx="22650">
                  <c:v>-3.548781</c:v>
                </c:pt>
                <c:pt idx="22651">
                  <c:v>-3.5494300000000001</c:v>
                </c:pt>
                <c:pt idx="22652">
                  <c:v>-3.5506579999999999</c:v>
                </c:pt>
                <c:pt idx="22653">
                  <c:v>-3.5521020000000001</c:v>
                </c:pt>
                <c:pt idx="22654">
                  <c:v>-3.5526249999999999</c:v>
                </c:pt>
                <c:pt idx="22655">
                  <c:v>-3.5534629999999998</c:v>
                </c:pt>
                <c:pt idx="22656">
                  <c:v>-3.5547970000000002</c:v>
                </c:pt>
                <c:pt idx="22657">
                  <c:v>-3.556238</c:v>
                </c:pt>
                <c:pt idx="22658">
                  <c:v>-3.5572499999999998</c:v>
                </c:pt>
                <c:pt idx="22659">
                  <c:v>-3.558135</c:v>
                </c:pt>
                <c:pt idx="22660">
                  <c:v>-3.5592779999999999</c:v>
                </c:pt>
                <c:pt idx="22661">
                  <c:v>-3.5609410000000001</c:v>
                </c:pt>
                <c:pt idx="22662">
                  <c:v>-3.5627149999999999</c:v>
                </c:pt>
                <c:pt idx="22663">
                  <c:v>-3.5640510000000001</c:v>
                </c:pt>
                <c:pt idx="22664">
                  <c:v>-3.5644529999999999</c:v>
                </c:pt>
                <c:pt idx="22665">
                  <c:v>-3.5650379999999999</c:v>
                </c:pt>
                <c:pt idx="22666">
                  <c:v>-3.5661429999999998</c:v>
                </c:pt>
                <c:pt idx="22667">
                  <c:v>-3.5667230000000001</c:v>
                </c:pt>
                <c:pt idx="22668">
                  <c:v>-3.5669230000000001</c:v>
                </c:pt>
                <c:pt idx="22669">
                  <c:v>-3.567234</c:v>
                </c:pt>
                <c:pt idx="22670">
                  <c:v>-3.567806</c:v>
                </c:pt>
                <c:pt idx="22671">
                  <c:v>-3.5680860000000001</c:v>
                </c:pt>
                <c:pt idx="22672">
                  <c:v>-3.5679620000000001</c:v>
                </c:pt>
                <c:pt idx="22673">
                  <c:v>-3.56826</c:v>
                </c:pt>
                <c:pt idx="22674">
                  <c:v>-3.5684330000000002</c:v>
                </c:pt>
                <c:pt idx="22675">
                  <c:v>-3.5690179999999998</c:v>
                </c:pt>
                <c:pt idx="22676">
                  <c:v>-3.5698989999999999</c:v>
                </c:pt>
                <c:pt idx="22677">
                  <c:v>-3.570729</c:v>
                </c:pt>
                <c:pt idx="22678">
                  <c:v>-3.5715439999999998</c:v>
                </c:pt>
                <c:pt idx="22679">
                  <c:v>-3.572562</c:v>
                </c:pt>
                <c:pt idx="22680">
                  <c:v>-3.5735899999999998</c:v>
                </c:pt>
                <c:pt idx="22681">
                  <c:v>-3.574675</c:v>
                </c:pt>
                <c:pt idx="22682">
                  <c:v>-3.575761</c:v>
                </c:pt>
                <c:pt idx="22683">
                  <c:v>-3.576079</c:v>
                </c:pt>
                <c:pt idx="22684">
                  <c:v>-3.5766049999999998</c:v>
                </c:pt>
                <c:pt idx="22685">
                  <c:v>-3.5778479999999999</c:v>
                </c:pt>
                <c:pt idx="22686">
                  <c:v>-3.5778050000000001</c:v>
                </c:pt>
                <c:pt idx="22687">
                  <c:v>-3.5779160000000001</c:v>
                </c:pt>
                <c:pt idx="22688">
                  <c:v>-3.5788530000000001</c:v>
                </c:pt>
                <c:pt idx="22689">
                  <c:v>-3.5790890000000002</c:v>
                </c:pt>
                <c:pt idx="22690">
                  <c:v>-3.5794860000000002</c:v>
                </c:pt>
                <c:pt idx="22691">
                  <c:v>-3.5808559999999998</c:v>
                </c:pt>
                <c:pt idx="22692">
                  <c:v>-3.5827260000000001</c:v>
                </c:pt>
                <c:pt idx="22693">
                  <c:v>-3.5837659999999998</c:v>
                </c:pt>
                <c:pt idx="22694">
                  <c:v>-3.5844819999999999</c:v>
                </c:pt>
                <c:pt idx="22695">
                  <c:v>-3.5851690000000001</c:v>
                </c:pt>
                <c:pt idx="22696">
                  <c:v>-3.5853769999999998</c:v>
                </c:pt>
                <c:pt idx="22697">
                  <c:v>-3.5864419999999999</c:v>
                </c:pt>
                <c:pt idx="22698">
                  <c:v>-3.5869279999999999</c:v>
                </c:pt>
                <c:pt idx="22699">
                  <c:v>-3.5878380000000001</c:v>
                </c:pt>
                <c:pt idx="22700">
                  <c:v>-3.5888239999999998</c:v>
                </c:pt>
                <c:pt idx="22701">
                  <c:v>-3.5887869999999999</c:v>
                </c:pt>
                <c:pt idx="22702">
                  <c:v>-3.5886100000000001</c:v>
                </c:pt>
                <c:pt idx="22703">
                  <c:v>-3.5892469999999999</c:v>
                </c:pt>
                <c:pt idx="22704">
                  <c:v>-3.5913949999999999</c:v>
                </c:pt>
                <c:pt idx="22705">
                  <c:v>-3.5930599999999999</c:v>
                </c:pt>
                <c:pt idx="22706">
                  <c:v>-3.5942509999999999</c:v>
                </c:pt>
                <c:pt idx="22707">
                  <c:v>-3.595682</c:v>
                </c:pt>
                <c:pt idx="22708">
                  <c:v>-3.5971639999999998</c:v>
                </c:pt>
                <c:pt idx="22709">
                  <c:v>-3.5975820000000001</c:v>
                </c:pt>
                <c:pt idx="22710">
                  <c:v>-3.598163</c:v>
                </c:pt>
                <c:pt idx="22711">
                  <c:v>-3.5989140000000002</c:v>
                </c:pt>
                <c:pt idx="22712">
                  <c:v>-3.5992289999999998</c:v>
                </c:pt>
                <c:pt idx="22713">
                  <c:v>-3.6003790000000002</c:v>
                </c:pt>
                <c:pt idx="22714">
                  <c:v>-3.6020080000000001</c:v>
                </c:pt>
                <c:pt idx="22715">
                  <c:v>-3.6031909999999998</c:v>
                </c:pt>
                <c:pt idx="22716">
                  <c:v>-3.6044489999999998</c:v>
                </c:pt>
                <c:pt idx="22717">
                  <c:v>-3.6062470000000002</c:v>
                </c:pt>
                <c:pt idx="22718">
                  <c:v>-3.6074350000000002</c:v>
                </c:pt>
                <c:pt idx="22719">
                  <c:v>-3.607869</c:v>
                </c:pt>
                <c:pt idx="22720">
                  <c:v>-3.6091739999999999</c:v>
                </c:pt>
                <c:pt idx="22721">
                  <c:v>-3.6109290000000001</c:v>
                </c:pt>
                <c:pt idx="22722">
                  <c:v>-3.6123289999999999</c:v>
                </c:pt>
                <c:pt idx="22723">
                  <c:v>-3.6130239999999998</c:v>
                </c:pt>
                <c:pt idx="22724">
                  <c:v>-3.6135350000000002</c:v>
                </c:pt>
                <c:pt idx="22725">
                  <c:v>-3.6146750000000001</c:v>
                </c:pt>
                <c:pt idx="22726">
                  <c:v>-3.6155919999999999</c:v>
                </c:pt>
                <c:pt idx="22727">
                  <c:v>-3.6164339999999999</c:v>
                </c:pt>
                <c:pt idx="22728">
                  <c:v>-3.6172469999999999</c:v>
                </c:pt>
                <c:pt idx="22729">
                  <c:v>-3.618007</c:v>
                </c:pt>
                <c:pt idx="22730">
                  <c:v>-3.6185459999999998</c:v>
                </c:pt>
                <c:pt idx="22731">
                  <c:v>-3.6189420000000001</c:v>
                </c:pt>
                <c:pt idx="22732">
                  <c:v>-3.6190639999999998</c:v>
                </c:pt>
                <c:pt idx="22733">
                  <c:v>-3.619068</c:v>
                </c:pt>
                <c:pt idx="22734">
                  <c:v>-3.6192700000000002</c:v>
                </c:pt>
                <c:pt idx="22735">
                  <c:v>-3.619688</c:v>
                </c:pt>
                <c:pt idx="22736">
                  <c:v>-3.6213069999999998</c:v>
                </c:pt>
                <c:pt idx="22737">
                  <c:v>-3.6227809999999998</c:v>
                </c:pt>
                <c:pt idx="22738">
                  <c:v>-3.6231529999999998</c:v>
                </c:pt>
                <c:pt idx="22739">
                  <c:v>-3.6237509999999999</c:v>
                </c:pt>
                <c:pt idx="22740">
                  <c:v>-3.624873</c:v>
                </c:pt>
                <c:pt idx="22741">
                  <c:v>-3.6253869999999999</c:v>
                </c:pt>
                <c:pt idx="22742">
                  <c:v>-3.624968</c:v>
                </c:pt>
                <c:pt idx="22743">
                  <c:v>-3.6244990000000001</c:v>
                </c:pt>
                <c:pt idx="22744">
                  <c:v>-3.6250439999999999</c:v>
                </c:pt>
                <c:pt idx="22745">
                  <c:v>-3.6254909999999998</c:v>
                </c:pt>
                <c:pt idx="22746">
                  <c:v>-3.6263550000000002</c:v>
                </c:pt>
                <c:pt idx="22747">
                  <c:v>-3.6275629999999999</c:v>
                </c:pt>
                <c:pt idx="22748">
                  <c:v>-3.6283289999999999</c:v>
                </c:pt>
                <c:pt idx="22749">
                  <c:v>-3.6291060000000002</c:v>
                </c:pt>
                <c:pt idx="22750">
                  <c:v>-3.6296909999999998</c:v>
                </c:pt>
                <c:pt idx="22751">
                  <c:v>-3.630509</c:v>
                </c:pt>
                <c:pt idx="22752">
                  <c:v>-3.6319940000000002</c:v>
                </c:pt>
                <c:pt idx="22753">
                  <c:v>-3.632558</c:v>
                </c:pt>
                <c:pt idx="22754">
                  <c:v>-3.6322410000000001</c:v>
                </c:pt>
                <c:pt idx="22755">
                  <c:v>-3.6321539999999999</c:v>
                </c:pt>
                <c:pt idx="22756">
                  <c:v>-3.632504</c:v>
                </c:pt>
                <c:pt idx="22757">
                  <c:v>-3.6328520000000002</c:v>
                </c:pt>
                <c:pt idx="22758">
                  <c:v>-3.6326200000000002</c:v>
                </c:pt>
                <c:pt idx="22759">
                  <c:v>-3.6325889999999998</c:v>
                </c:pt>
                <c:pt idx="22760">
                  <c:v>-3.632682</c:v>
                </c:pt>
                <c:pt idx="22761">
                  <c:v>-3.6328130000000001</c:v>
                </c:pt>
                <c:pt idx="22762">
                  <c:v>-3.6331630000000001</c:v>
                </c:pt>
                <c:pt idx="22763">
                  <c:v>-3.633435</c:v>
                </c:pt>
                <c:pt idx="22764">
                  <c:v>-3.633534</c:v>
                </c:pt>
                <c:pt idx="22765">
                  <c:v>-3.6333959999999998</c:v>
                </c:pt>
                <c:pt idx="22766">
                  <c:v>-3.6333440000000001</c:v>
                </c:pt>
                <c:pt idx="22767">
                  <c:v>-3.63313</c:v>
                </c:pt>
                <c:pt idx="22768">
                  <c:v>-3.6334780000000002</c:v>
                </c:pt>
                <c:pt idx="22769">
                  <c:v>-3.634274</c:v>
                </c:pt>
                <c:pt idx="22770">
                  <c:v>-3.63388</c:v>
                </c:pt>
                <c:pt idx="22771">
                  <c:v>-3.6332990000000001</c:v>
                </c:pt>
                <c:pt idx="22772">
                  <c:v>-3.6335380000000002</c:v>
                </c:pt>
                <c:pt idx="22773">
                  <c:v>-3.6339809999999999</c:v>
                </c:pt>
                <c:pt idx="22774">
                  <c:v>-3.6340870000000001</c:v>
                </c:pt>
                <c:pt idx="22775">
                  <c:v>-3.634255</c:v>
                </c:pt>
                <c:pt idx="22776">
                  <c:v>-3.6347299999999998</c:v>
                </c:pt>
                <c:pt idx="22777">
                  <c:v>-3.634998</c:v>
                </c:pt>
                <c:pt idx="22778">
                  <c:v>-3.6351019999999998</c:v>
                </c:pt>
                <c:pt idx="22779">
                  <c:v>-3.6353689999999999</c:v>
                </c:pt>
                <c:pt idx="22780">
                  <c:v>-3.6356899999999999</c:v>
                </c:pt>
                <c:pt idx="22781">
                  <c:v>-3.6358839999999999</c:v>
                </c:pt>
                <c:pt idx="22782">
                  <c:v>-3.636225</c:v>
                </c:pt>
                <c:pt idx="22783">
                  <c:v>-3.63687</c:v>
                </c:pt>
                <c:pt idx="22784">
                  <c:v>-3.6370689999999999</c:v>
                </c:pt>
                <c:pt idx="22785">
                  <c:v>-3.6374080000000002</c:v>
                </c:pt>
                <c:pt idx="22786">
                  <c:v>-3.6373150000000001</c:v>
                </c:pt>
                <c:pt idx="22787">
                  <c:v>-3.6381030000000001</c:v>
                </c:pt>
                <c:pt idx="22788">
                  <c:v>-3.6393080000000002</c:v>
                </c:pt>
                <c:pt idx="22789">
                  <c:v>-3.6399970000000001</c:v>
                </c:pt>
                <c:pt idx="22790">
                  <c:v>-3.640765</c:v>
                </c:pt>
                <c:pt idx="22791">
                  <c:v>-3.6416050000000002</c:v>
                </c:pt>
                <c:pt idx="22792">
                  <c:v>-3.6426729999999998</c:v>
                </c:pt>
                <c:pt idx="22793">
                  <c:v>-3.644393</c:v>
                </c:pt>
                <c:pt idx="22794">
                  <c:v>-3.645241</c:v>
                </c:pt>
                <c:pt idx="22795">
                  <c:v>-3.6464840000000001</c:v>
                </c:pt>
                <c:pt idx="22796">
                  <c:v>-3.6473620000000002</c:v>
                </c:pt>
                <c:pt idx="22797">
                  <c:v>-3.647456</c:v>
                </c:pt>
                <c:pt idx="22798">
                  <c:v>-3.6479409999999999</c:v>
                </c:pt>
                <c:pt idx="22799">
                  <c:v>-3.647856</c:v>
                </c:pt>
                <c:pt idx="22800">
                  <c:v>-3.647961</c:v>
                </c:pt>
                <c:pt idx="22801">
                  <c:v>-3.6487240000000001</c:v>
                </c:pt>
                <c:pt idx="22802">
                  <c:v>-3.6485560000000001</c:v>
                </c:pt>
                <c:pt idx="22803">
                  <c:v>-3.64873</c:v>
                </c:pt>
                <c:pt idx="22804">
                  <c:v>-3.6498789999999999</c:v>
                </c:pt>
                <c:pt idx="22805">
                  <c:v>-3.6506120000000002</c:v>
                </c:pt>
                <c:pt idx="22806">
                  <c:v>-3.651386</c:v>
                </c:pt>
                <c:pt idx="22807">
                  <c:v>-3.6517080000000002</c:v>
                </c:pt>
                <c:pt idx="22808">
                  <c:v>-3.6521870000000001</c:v>
                </c:pt>
                <c:pt idx="22809">
                  <c:v>-3.6528119999999999</c:v>
                </c:pt>
                <c:pt idx="22810">
                  <c:v>-3.6537950000000001</c:v>
                </c:pt>
                <c:pt idx="22811">
                  <c:v>-3.6545070000000002</c:v>
                </c:pt>
                <c:pt idx="22812">
                  <c:v>-3.6554690000000001</c:v>
                </c:pt>
                <c:pt idx="22813">
                  <c:v>-3.6562920000000001</c:v>
                </c:pt>
                <c:pt idx="22814">
                  <c:v>-3.657184</c:v>
                </c:pt>
                <c:pt idx="22815">
                  <c:v>-3.6579869999999999</c:v>
                </c:pt>
                <c:pt idx="22816">
                  <c:v>-3.658458</c:v>
                </c:pt>
                <c:pt idx="22817">
                  <c:v>-3.658623</c:v>
                </c:pt>
                <c:pt idx="22818">
                  <c:v>-3.6593209999999998</c:v>
                </c:pt>
                <c:pt idx="22819">
                  <c:v>-3.6602869999999998</c:v>
                </c:pt>
                <c:pt idx="22820">
                  <c:v>-3.6611940000000001</c:v>
                </c:pt>
                <c:pt idx="22821">
                  <c:v>-3.6617299999999999</c:v>
                </c:pt>
                <c:pt idx="22822">
                  <c:v>-3.6621109999999999</c:v>
                </c:pt>
                <c:pt idx="22823">
                  <c:v>-3.6628409999999998</c:v>
                </c:pt>
                <c:pt idx="22824">
                  <c:v>-3.6636920000000002</c:v>
                </c:pt>
                <c:pt idx="22825">
                  <c:v>-3.6645159999999999</c:v>
                </c:pt>
                <c:pt idx="22826">
                  <c:v>-3.6653699999999998</c:v>
                </c:pt>
                <c:pt idx="22827">
                  <c:v>-3.6667019999999999</c:v>
                </c:pt>
                <c:pt idx="22828">
                  <c:v>-3.667538</c:v>
                </c:pt>
                <c:pt idx="22829">
                  <c:v>-3.6682700000000001</c:v>
                </c:pt>
                <c:pt idx="22830">
                  <c:v>-3.6686580000000002</c:v>
                </c:pt>
                <c:pt idx="22831">
                  <c:v>-3.6692119999999999</c:v>
                </c:pt>
                <c:pt idx="22832">
                  <c:v>-3.6698189999999999</c:v>
                </c:pt>
                <c:pt idx="22833">
                  <c:v>-3.671176</c:v>
                </c:pt>
                <c:pt idx="22834">
                  <c:v>-3.6728049999999999</c:v>
                </c:pt>
                <c:pt idx="22835">
                  <c:v>-3.6735799999999998</c:v>
                </c:pt>
                <c:pt idx="22836">
                  <c:v>-3.6746279999999998</c:v>
                </c:pt>
                <c:pt idx="22837">
                  <c:v>-3.6746539999999999</c:v>
                </c:pt>
                <c:pt idx="22838">
                  <c:v>-3.6736810000000002</c:v>
                </c:pt>
                <c:pt idx="22839">
                  <c:v>-3.6736819999999999</c:v>
                </c:pt>
                <c:pt idx="22840">
                  <c:v>-3.6737850000000001</c:v>
                </c:pt>
                <c:pt idx="22841">
                  <c:v>-3.6741069999999998</c:v>
                </c:pt>
                <c:pt idx="22842">
                  <c:v>-3.6744979999999998</c:v>
                </c:pt>
                <c:pt idx="22843">
                  <c:v>-3.6753900000000002</c:v>
                </c:pt>
                <c:pt idx="22844">
                  <c:v>-3.67686</c:v>
                </c:pt>
                <c:pt idx="22845">
                  <c:v>-3.6770119999999999</c:v>
                </c:pt>
                <c:pt idx="22846">
                  <c:v>-3.6772879999999999</c:v>
                </c:pt>
                <c:pt idx="22847">
                  <c:v>-3.678509</c:v>
                </c:pt>
                <c:pt idx="22848">
                  <c:v>-3.679621</c:v>
                </c:pt>
                <c:pt idx="22849">
                  <c:v>-3.6806190000000001</c:v>
                </c:pt>
                <c:pt idx="22850">
                  <c:v>-3.6812330000000002</c:v>
                </c:pt>
                <c:pt idx="22851">
                  <c:v>-3.6817340000000001</c:v>
                </c:pt>
                <c:pt idx="22852">
                  <c:v>-3.6829100000000001</c:v>
                </c:pt>
                <c:pt idx="22853">
                  <c:v>-3.6836660000000001</c:v>
                </c:pt>
                <c:pt idx="22854">
                  <c:v>-3.6839230000000001</c:v>
                </c:pt>
                <c:pt idx="22855">
                  <c:v>-3.684377</c:v>
                </c:pt>
                <c:pt idx="22856">
                  <c:v>-3.6842619999999999</c:v>
                </c:pt>
                <c:pt idx="22857">
                  <c:v>-3.6850230000000002</c:v>
                </c:pt>
                <c:pt idx="22858">
                  <c:v>-3.6856420000000001</c:v>
                </c:pt>
                <c:pt idx="22859">
                  <c:v>-3.686855</c:v>
                </c:pt>
                <c:pt idx="22860">
                  <c:v>-3.6875650000000002</c:v>
                </c:pt>
                <c:pt idx="22861">
                  <c:v>-3.6886830000000002</c:v>
                </c:pt>
                <c:pt idx="22862">
                  <c:v>-3.689492</c:v>
                </c:pt>
                <c:pt idx="22863">
                  <c:v>-3.6899920000000002</c:v>
                </c:pt>
                <c:pt idx="22864">
                  <c:v>-3.68974</c:v>
                </c:pt>
                <c:pt idx="22865">
                  <c:v>-3.690185</c:v>
                </c:pt>
                <c:pt idx="22866">
                  <c:v>-3.690655</c:v>
                </c:pt>
                <c:pt idx="22867">
                  <c:v>-3.6914560000000001</c:v>
                </c:pt>
                <c:pt idx="22868">
                  <c:v>-3.692364</c:v>
                </c:pt>
                <c:pt idx="22869">
                  <c:v>-3.6931829999999999</c:v>
                </c:pt>
                <c:pt idx="22870">
                  <c:v>-3.69428</c:v>
                </c:pt>
                <c:pt idx="22871">
                  <c:v>-3.6947610000000002</c:v>
                </c:pt>
                <c:pt idx="22872">
                  <c:v>-3.6948799999999999</c:v>
                </c:pt>
                <c:pt idx="22873">
                  <c:v>-3.6939899999999999</c:v>
                </c:pt>
                <c:pt idx="22874">
                  <c:v>-3.6940840000000001</c:v>
                </c:pt>
                <c:pt idx="22875">
                  <c:v>-3.6939389999999999</c:v>
                </c:pt>
                <c:pt idx="22876">
                  <c:v>-3.6941250000000001</c:v>
                </c:pt>
                <c:pt idx="22877">
                  <c:v>-3.6940050000000002</c:v>
                </c:pt>
                <c:pt idx="22878">
                  <c:v>-3.6938499999999999</c:v>
                </c:pt>
                <c:pt idx="22879">
                  <c:v>-3.6941799999999998</c:v>
                </c:pt>
                <c:pt idx="22880">
                  <c:v>-3.6948750000000001</c:v>
                </c:pt>
                <c:pt idx="22881">
                  <c:v>-3.6952759999999998</c:v>
                </c:pt>
                <c:pt idx="22882">
                  <c:v>-3.6965189999999999</c:v>
                </c:pt>
                <c:pt idx="22883">
                  <c:v>-3.6972619999999998</c:v>
                </c:pt>
                <c:pt idx="22884">
                  <c:v>-3.6970040000000002</c:v>
                </c:pt>
                <c:pt idx="22885">
                  <c:v>-3.697184</c:v>
                </c:pt>
                <c:pt idx="22886">
                  <c:v>-3.6972689999999999</c:v>
                </c:pt>
                <c:pt idx="22887">
                  <c:v>-3.6968000000000001</c:v>
                </c:pt>
                <c:pt idx="22888">
                  <c:v>-3.6990639999999999</c:v>
                </c:pt>
                <c:pt idx="22889">
                  <c:v>-3.7001680000000001</c:v>
                </c:pt>
                <c:pt idx="22890">
                  <c:v>-3.701165</c:v>
                </c:pt>
                <c:pt idx="22891">
                  <c:v>-3.7021980000000001</c:v>
                </c:pt>
                <c:pt idx="22892">
                  <c:v>-3.7024249999999999</c:v>
                </c:pt>
                <c:pt idx="22893">
                  <c:v>-3.7024840000000001</c:v>
                </c:pt>
                <c:pt idx="22894">
                  <c:v>-3.702064</c:v>
                </c:pt>
                <c:pt idx="22895">
                  <c:v>-3.7018990000000001</c:v>
                </c:pt>
                <c:pt idx="22896">
                  <c:v>-3.7018360000000001</c:v>
                </c:pt>
                <c:pt idx="22897">
                  <c:v>-3.701336</c:v>
                </c:pt>
                <c:pt idx="22898">
                  <c:v>-3.700593</c:v>
                </c:pt>
                <c:pt idx="22899">
                  <c:v>-3.7003339999999998</c:v>
                </c:pt>
                <c:pt idx="22900">
                  <c:v>-3.701044</c:v>
                </c:pt>
                <c:pt idx="22901">
                  <c:v>-3.7015560000000001</c:v>
                </c:pt>
                <c:pt idx="22902">
                  <c:v>-3.7017730000000002</c:v>
                </c:pt>
                <c:pt idx="22903">
                  <c:v>-3.7019069999999998</c:v>
                </c:pt>
                <c:pt idx="22904">
                  <c:v>-3.7019449999999998</c:v>
                </c:pt>
                <c:pt idx="22905">
                  <c:v>-3.7020279999999999</c:v>
                </c:pt>
                <c:pt idx="22906">
                  <c:v>-3.7025109999999999</c:v>
                </c:pt>
                <c:pt idx="22907">
                  <c:v>-3.7027169999999998</c:v>
                </c:pt>
                <c:pt idx="22908">
                  <c:v>-3.7026150000000002</c:v>
                </c:pt>
                <c:pt idx="22909">
                  <c:v>-3.7019259999999998</c:v>
                </c:pt>
                <c:pt idx="22910">
                  <c:v>-3.7019820000000001</c:v>
                </c:pt>
                <c:pt idx="22911">
                  <c:v>-3.701721</c:v>
                </c:pt>
                <c:pt idx="22912">
                  <c:v>-3.7009910000000001</c:v>
                </c:pt>
                <c:pt idx="22913">
                  <c:v>-3.7003870000000001</c:v>
                </c:pt>
                <c:pt idx="22914">
                  <c:v>-3.7010619999999999</c:v>
                </c:pt>
                <c:pt idx="22915">
                  <c:v>-3.7015790000000002</c:v>
                </c:pt>
                <c:pt idx="22916">
                  <c:v>-3.7019899999999999</c:v>
                </c:pt>
                <c:pt idx="22917">
                  <c:v>-3.7017060000000002</c:v>
                </c:pt>
                <c:pt idx="22918">
                  <c:v>-3.7020580000000001</c:v>
                </c:pt>
                <c:pt idx="22919">
                  <c:v>-3.7014390000000001</c:v>
                </c:pt>
                <c:pt idx="22920">
                  <c:v>-3.7014209999999999</c:v>
                </c:pt>
                <c:pt idx="22921">
                  <c:v>-3.7020879999999998</c:v>
                </c:pt>
                <c:pt idx="22922">
                  <c:v>-3.702394</c:v>
                </c:pt>
                <c:pt idx="22923">
                  <c:v>-3.7030729999999998</c:v>
                </c:pt>
                <c:pt idx="22924">
                  <c:v>-3.7036340000000001</c:v>
                </c:pt>
                <c:pt idx="22925">
                  <c:v>-3.7038319999999998</c:v>
                </c:pt>
                <c:pt idx="22926">
                  <c:v>-3.704812</c:v>
                </c:pt>
                <c:pt idx="22927">
                  <c:v>-3.7040829999999998</c:v>
                </c:pt>
                <c:pt idx="22928">
                  <c:v>-3.704294</c:v>
                </c:pt>
                <c:pt idx="22929">
                  <c:v>-3.7054040000000001</c:v>
                </c:pt>
                <c:pt idx="22930">
                  <c:v>-3.7044389999999998</c:v>
                </c:pt>
                <c:pt idx="22931">
                  <c:v>-3.7054339999999999</c:v>
                </c:pt>
                <c:pt idx="22932">
                  <c:v>-3.7045520000000001</c:v>
                </c:pt>
                <c:pt idx="22933">
                  <c:v>-3.7042519999999999</c:v>
                </c:pt>
                <c:pt idx="22934">
                  <c:v>-3.704974</c:v>
                </c:pt>
                <c:pt idx="22935">
                  <c:v>-3.7060399999999998</c:v>
                </c:pt>
                <c:pt idx="22936">
                  <c:v>-3.7058059999999999</c:v>
                </c:pt>
                <c:pt idx="22937">
                  <c:v>-3.7073200000000002</c:v>
                </c:pt>
                <c:pt idx="22938">
                  <c:v>-3.7065199999999998</c:v>
                </c:pt>
                <c:pt idx="22939">
                  <c:v>-3.7059790000000001</c:v>
                </c:pt>
                <c:pt idx="22940">
                  <c:v>-3.7053859999999998</c:v>
                </c:pt>
                <c:pt idx="22941">
                  <c:v>-3.705308</c:v>
                </c:pt>
                <c:pt idx="22942">
                  <c:v>-3.7051940000000001</c:v>
                </c:pt>
                <c:pt idx="22943">
                  <c:v>-3.7054239999999998</c:v>
                </c:pt>
                <c:pt idx="22944">
                  <c:v>-3.7050999999999998</c:v>
                </c:pt>
                <c:pt idx="22945">
                  <c:v>-3.7054499999999999</c:v>
                </c:pt>
                <c:pt idx="22946">
                  <c:v>-3.705781</c:v>
                </c:pt>
                <c:pt idx="22947">
                  <c:v>-3.7065700000000001</c:v>
                </c:pt>
                <c:pt idx="22948">
                  <c:v>-3.7072310000000002</c:v>
                </c:pt>
                <c:pt idx="22949">
                  <c:v>-3.706909</c:v>
                </c:pt>
                <c:pt idx="22950">
                  <c:v>-3.7081469999999999</c:v>
                </c:pt>
                <c:pt idx="22951">
                  <c:v>-3.7077580000000001</c:v>
                </c:pt>
                <c:pt idx="22952">
                  <c:v>-3.7081529999999998</c:v>
                </c:pt>
                <c:pt idx="22953">
                  <c:v>-3.7087059999999998</c:v>
                </c:pt>
                <c:pt idx="22954">
                  <c:v>-3.709946</c:v>
                </c:pt>
                <c:pt idx="22955">
                  <c:v>-3.7098550000000001</c:v>
                </c:pt>
                <c:pt idx="22956">
                  <c:v>-3.7104339999999998</c:v>
                </c:pt>
                <c:pt idx="22957">
                  <c:v>-3.710194</c:v>
                </c:pt>
                <c:pt idx="22958">
                  <c:v>-3.7102140000000001</c:v>
                </c:pt>
                <c:pt idx="22959">
                  <c:v>-3.7103079999999999</c:v>
                </c:pt>
                <c:pt idx="22960">
                  <c:v>-3.709743</c:v>
                </c:pt>
                <c:pt idx="22961">
                  <c:v>-3.7104840000000001</c:v>
                </c:pt>
                <c:pt idx="22962">
                  <c:v>-3.7110560000000001</c:v>
                </c:pt>
                <c:pt idx="22963">
                  <c:v>-3.7112590000000001</c:v>
                </c:pt>
                <c:pt idx="22964">
                  <c:v>-3.710569</c:v>
                </c:pt>
                <c:pt idx="22965">
                  <c:v>-3.7107800000000002</c:v>
                </c:pt>
                <c:pt idx="22966">
                  <c:v>-3.7103809999999999</c:v>
                </c:pt>
                <c:pt idx="22967">
                  <c:v>-3.7110430000000001</c:v>
                </c:pt>
                <c:pt idx="22968">
                  <c:v>-3.710791</c:v>
                </c:pt>
                <c:pt idx="22969">
                  <c:v>-3.7102219999999999</c:v>
                </c:pt>
                <c:pt idx="22970">
                  <c:v>-3.7099519999999999</c:v>
                </c:pt>
                <c:pt idx="22971">
                  <c:v>-3.7102020000000002</c:v>
                </c:pt>
                <c:pt idx="22972">
                  <c:v>-3.7101850000000001</c:v>
                </c:pt>
                <c:pt idx="22973">
                  <c:v>-3.710385</c:v>
                </c:pt>
                <c:pt idx="22974">
                  <c:v>-3.70994</c:v>
                </c:pt>
                <c:pt idx="22975">
                  <c:v>-3.709403</c:v>
                </c:pt>
                <c:pt idx="22976">
                  <c:v>-3.7091820000000002</c:v>
                </c:pt>
                <c:pt idx="22977">
                  <c:v>-3.7099920000000002</c:v>
                </c:pt>
                <c:pt idx="22978">
                  <c:v>-3.7102300000000001</c:v>
                </c:pt>
                <c:pt idx="22979">
                  <c:v>-3.709651</c:v>
                </c:pt>
                <c:pt idx="22980">
                  <c:v>-3.7112620000000001</c:v>
                </c:pt>
                <c:pt idx="22981">
                  <c:v>-3.7117580000000001</c:v>
                </c:pt>
                <c:pt idx="22982">
                  <c:v>-3.7119759999999999</c:v>
                </c:pt>
                <c:pt idx="22983">
                  <c:v>-3.7121749999999998</c:v>
                </c:pt>
                <c:pt idx="22984">
                  <c:v>-3.7118000000000002</c:v>
                </c:pt>
                <c:pt idx="22985">
                  <c:v>-3.7114340000000001</c:v>
                </c:pt>
                <c:pt idx="22986">
                  <c:v>-3.7121930000000001</c:v>
                </c:pt>
                <c:pt idx="22987">
                  <c:v>-3.7117840000000002</c:v>
                </c:pt>
                <c:pt idx="22988">
                  <c:v>-3.7122670000000002</c:v>
                </c:pt>
                <c:pt idx="22989">
                  <c:v>-3.7137549999999999</c:v>
                </c:pt>
                <c:pt idx="22990">
                  <c:v>-3.714467</c:v>
                </c:pt>
                <c:pt idx="22991">
                  <c:v>-3.7149380000000001</c:v>
                </c:pt>
                <c:pt idx="22992">
                  <c:v>-3.7153160000000001</c:v>
                </c:pt>
                <c:pt idx="22993">
                  <c:v>-3.7152189999999998</c:v>
                </c:pt>
                <c:pt idx="22994">
                  <c:v>-3.7150300000000001</c:v>
                </c:pt>
                <c:pt idx="22995">
                  <c:v>-3.7155369999999999</c:v>
                </c:pt>
                <c:pt idx="22996">
                  <c:v>-3.716459</c:v>
                </c:pt>
                <c:pt idx="22997">
                  <c:v>-3.7168049999999999</c:v>
                </c:pt>
                <c:pt idx="22998">
                  <c:v>-3.7156750000000001</c:v>
                </c:pt>
                <c:pt idx="22999">
                  <c:v>-3.7167810000000001</c:v>
                </c:pt>
                <c:pt idx="23000">
                  <c:v>-3.7159939999999998</c:v>
                </c:pt>
                <c:pt idx="23001">
                  <c:v>-3.7155040000000001</c:v>
                </c:pt>
                <c:pt idx="23002">
                  <c:v>-3.7156129999999998</c:v>
                </c:pt>
                <c:pt idx="23003">
                  <c:v>-3.715427</c:v>
                </c:pt>
                <c:pt idx="23004">
                  <c:v>-3.7144659999999998</c:v>
                </c:pt>
                <c:pt idx="23005">
                  <c:v>-3.7152280000000002</c:v>
                </c:pt>
                <c:pt idx="23006">
                  <c:v>-3.7147320000000001</c:v>
                </c:pt>
                <c:pt idx="23007">
                  <c:v>-3.714496</c:v>
                </c:pt>
                <c:pt idx="23008">
                  <c:v>-3.7141950000000001</c:v>
                </c:pt>
                <c:pt idx="23009">
                  <c:v>-3.7147860000000001</c:v>
                </c:pt>
                <c:pt idx="23010">
                  <c:v>-3.7154699999999998</c:v>
                </c:pt>
                <c:pt idx="23011">
                  <c:v>-3.715128</c:v>
                </c:pt>
                <c:pt idx="23012">
                  <c:v>-3.7149670000000001</c:v>
                </c:pt>
                <c:pt idx="23013">
                  <c:v>-3.7144439999999999</c:v>
                </c:pt>
                <c:pt idx="23014">
                  <c:v>-3.7149540000000001</c:v>
                </c:pt>
                <c:pt idx="23015">
                  <c:v>-3.7149040000000002</c:v>
                </c:pt>
                <c:pt idx="23016">
                  <c:v>-3.7154229999999999</c:v>
                </c:pt>
                <c:pt idx="23017">
                  <c:v>-3.7151529999999999</c:v>
                </c:pt>
                <c:pt idx="23018">
                  <c:v>-3.715789</c:v>
                </c:pt>
                <c:pt idx="23019">
                  <c:v>-3.71658</c:v>
                </c:pt>
                <c:pt idx="23020">
                  <c:v>-3.7161970000000002</c:v>
                </c:pt>
                <c:pt idx="23021">
                  <c:v>-3.715722</c:v>
                </c:pt>
                <c:pt idx="23022">
                  <c:v>-3.716237</c:v>
                </c:pt>
                <c:pt idx="23023">
                  <c:v>-3.7160700000000002</c:v>
                </c:pt>
                <c:pt idx="23024">
                  <c:v>-3.7166429999999999</c:v>
                </c:pt>
                <c:pt idx="23025">
                  <c:v>-3.7184460000000001</c:v>
                </c:pt>
                <c:pt idx="23026">
                  <c:v>-3.7184339999999998</c:v>
                </c:pt>
                <c:pt idx="23027">
                  <c:v>-3.718988</c:v>
                </c:pt>
                <c:pt idx="23028">
                  <c:v>-3.7192159999999999</c:v>
                </c:pt>
                <c:pt idx="23029">
                  <c:v>-3.7197249999999999</c:v>
                </c:pt>
                <c:pt idx="23030">
                  <c:v>-3.7188590000000001</c:v>
                </c:pt>
                <c:pt idx="23031">
                  <c:v>-3.7189739999999998</c:v>
                </c:pt>
                <c:pt idx="23032">
                  <c:v>-3.7188750000000002</c:v>
                </c:pt>
                <c:pt idx="23033">
                  <c:v>-3.7196600000000002</c:v>
                </c:pt>
                <c:pt idx="23034">
                  <c:v>-3.7197840000000002</c:v>
                </c:pt>
                <c:pt idx="23035">
                  <c:v>-3.719382</c:v>
                </c:pt>
                <c:pt idx="23036">
                  <c:v>-3.718769</c:v>
                </c:pt>
                <c:pt idx="23037">
                  <c:v>-3.7185769999999998</c:v>
                </c:pt>
                <c:pt idx="23038">
                  <c:v>-3.7184300000000001</c:v>
                </c:pt>
                <c:pt idx="23039">
                  <c:v>-3.7177880000000001</c:v>
                </c:pt>
                <c:pt idx="23040">
                  <c:v>-3.7176559999999998</c:v>
                </c:pt>
                <c:pt idx="23041">
                  <c:v>-3.717139</c:v>
                </c:pt>
                <c:pt idx="23042">
                  <c:v>-3.7173419999999999</c:v>
                </c:pt>
                <c:pt idx="23043">
                  <c:v>-3.7180499999999999</c:v>
                </c:pt>
                <c:pt idx="23044">
                  <c:v>-3.7183519999999999</c:v>
                </c:pt>
                <c:pt idx="23045">
                  <c:v>-3.718172</c:v>
                </c:pt>
                <c:pt idx="23046">
                  <c:v>-3.7181329999999999</c:v>
                </c:pt>
                <c:pt idx="23047">
                  <c:v>-3.7183510000000002</c:v>
                </c:pt>
                <c:pt idx="23048">
                  <c:v>-3.7196889999999998</c:v>
                </c:pt>
                <c:pt idx="23049">
                  <c:v>-3.7202410000000001</c:v>
                </c:pt>
                <c:pt idx="23050">
                  <c:v>-3.7202890000000002</c:v>
                </c:pt>
                <c:pt idx="23051">
                  <c:v>-3.7205360000000001</c:v>
                </c:pt>
                <c:pt idx="23052">
                  <c:v>-3.7211370000000001</c:v>
                </c:pt>
                <c:pt idx="23053">
                  <c:v>-3.7216629999999999</c:v>
                </c:pt>
                <c:pt idx="23054">
                  <c:v>-3.722229</c:v>
                </c:pt>
                <c:pt idx="23055">
                  <c:v>-3.7221570000000002</c:v>
                </c:pt>
                <c:pt idx="23056">
                  <c:v>-3.721978</c:v>
                </c:pt>
                <c:pt idx="23057">
                  <c:v>-3.7226840000000001</c:v>
                </c:pt>
                <c:pt idx="23058">
                  <c:v>-3.7240319999999998</c:v>
                </c:pt>
                <c:pt idx="23059">
                  <c:v>-3.7243889999999999</c:v>
                </c:pt>
                <c:pt idx="23060">
                  <c:v>-3.7249099999999999</c:v>
                </c:pt>
                <c:pt idx="23061">
                  <c:v>-3.7255569999999998</c:v>
                </c:pt>
                <c:pt idx="23062">
                  <c:v>-3.7264520000000001</c:v>
                </c:pt>
                <c:pt idx="23063">
                  <c:v>-3.7276690000000001</c:v>
                </c:pt>
                <c:pt idx="23064">
                  <c:v>-3.7286060000000001</c:v>
                </c:pt>
                <c:pt idx="23065">
                  <c:v>-3.7291479999999999</c:v>
                </c:pt>
                <c:pt idx="23066">
                  <c:v>-3.7293949999999998</c:v>
                </c:pt>
                <c:pt idx="23067">
                  <c:v>-3.7299739999999999</c:v>
                </c:pt>
                <c:pt idx="23068">
                  <c:v>-3.729336</c:v>
                </c:pt>
                <c:pt idx="23069">
                  <c:v>-3.729028</c:v>
                </c:pt>
                <c:pt idx="23070">
                  <c:v>-3.7293240000000001</c:v>
                </c:pt>
                <c:pt idx="23071">
                  <c:v>-3.7293150000000002</c:v>
                </c:pt>
                <c:pt idx="23072">
                  <c:v>-3.7293880000000001</c:v>
                </c:pt>
                <c:pt idx="23073">
                  <c:v>-3.7299929999999999</c:v>
                </c:pt>
                <c:pt idx="23074">
                  <c:v>-3.7304750000000002</c:v>
                </c:pt>
                <c:pt idx="23075">
                  <c:v>-3.7305839999999999</c:v>
                </c:pt>
                <c:pt idx="23076">
                  <c:v>-3.7305839999999999</c:v>
                </c:pt>
                <c:pt idx="23077">
                  <c:v>-3.7304529999999998</c:v>
                </c:pt>
                <c:pt idx="23078">
                  <c:v>-3.730731</c:v>
                </c:pt>
                <c:pt idx="23079">
                  <c:v>-3.7309730000000001</c:v>
                </c:pt>
                <c:pt idx="23080">
                  <c:v>-3.731058</c:v>
                </c:pt>
                <c:pt idx="23081">
                  <c:v>-3.7309169999999998</c:v>
                </c:pt>
                <c:pt idx="23082">
                  <c:v>-3.7308279999999998</c:v>
                </c:pt>
                <c:pt idx="23083">
                  <c:v>-3.7305419999999998</c:v>
                </c:pt>
                <c:pt idx="23084">
                  <c:v>-3.7306219999999999</c:v>
                </c:pt>
                <c:pt idx="23085">
                  <c:v>-3.7313149999999999</c:v>
                </c:pt>
                <c:pt idx="23086">
                  <c:v>-3.7318820000000001</c:v>
                </c:pt>
                <c:pt idx="23087">
                  <c:v>-3.7320799999999998</c:v>
                </c:pt>
                <c:pt idx="23088">
                  <c:v>-3.7325789999999999</c:v>
                </c:pt>
                <c:pt idx="23089">
                  <c:v>-3.732866</c:v>
                </c:pt>
                <c:pt idx="23090">
                  <c:v>-3.733495</c:v>
                </c:pt>
                <c:pt idx="23091">
                  <c:v>-3.7343510000000002</c:v>
                </c:pt>
                <c:pt idx="23092">
                  <c:v>-3.7341120000000001</c:v>
                </c:pt>
                <c:pt idx="23093">
                  <c:v>-3.7338490000000002</c:v>
                </c:pt>
                <c:pt idx="23094">
                  <c:v>-3.7341489999999999</c:v>
                </c:pt>
                <c:pt idx="23095">
                  <c:v>-3.7341419999999999</c:v>
                </c:pt>
                <c:pt idx="23096">
                  <c:v>-3.7340080000000002</c:v>
                </c:pt>
                <c:pt idx="23097">
                  <c:v>-3.7341820000000001</c:v>
                </c:pt>
                <c:pt idx="23098">
                  <c:v>-3.733644</c:v>
                </c:pt>
                <c:pt idx="23099">
                  <c:v>-3.7333219999999998</c:v>
                </c:pt>
                <c:pt idx="23100">
                  <c:v>-3.7335919999999998</c:v>
                </c:pt>
                <c:pt idx="23101">
                  <c:v>-3.7334930000000002</c:v>
                </c:pt>
                <c:pt idx="23102">
                  <c:v>-3.73306</c:v>
                </c:pt>
                <c:pt idx="23103">
                  <c:v>-3.7329919999999999</c:v>
                </c:pt>
                <c:pt idx="23104">
                  <c:v>-3.7330169999999998</c:v>
                </c:pt>
                <c:pt idx="23105">
                  <c:v>-3.7328589999999999</c:v>
                </c:pt>
                <c:pt idx="23106">
                  <c:v>-3.7332550000000002</c:v>
                </c:pt>
                <c:pt idx="23107">
                  <c:v>-3.7335020000000001</c:v>
                </c:pt>
                <c:pt idx="23108">
                  <c:v>-3.7331479999999999</c:v>
                </c:pt>
                <c:pt idx="23109">
                  <c:v>-3.7331639999999999</c:v>
                </c:pt>
                <c:pt idx="23110">
                  <c:v>-3.733266</c:v>
                </c:pt>
                <c:pt idx="23111">
                  <c:v>-3.7326549999999998</c:v>
                </c:pt>
                <c:pt idx="23112">
                  <c:v>-3.7319849999999999</c:v>
                </c:pt>
                <c:pt idx="23113">
                  <c:v>-3.7316769999999999</c:v>
                </c:pt>
                <c:pt idx="23114">
                  <c:v>-3.7313839999999998</c:v>
                </c:pt>
                <c:pt idx="23115">
                  <c:v>-3.7307410000000001</c:v>
                </c:pt>
                <c:pt idx="23116">
                  <c:v>-3.7304089999999999</c:v>
                </c:pt>
                <c:pt idx="23117">
                  <c:v>-3.729759</c:v>
                </c:pt>
                <c:pt idx="23118">
                  <c:v>-3.7292200000000002</c:v>
                </c:pt>
                <c:pt idx="23119">
                  <c:v>-3.7294130000000001</c:v>
                </c:pt>
                <c:pt idx="23120">
                  <c:v>-3.7296309999999999</c:v>
                </c:pt>
                <c:pt idx="23121">
                  <c:v>-3.729571</c:v>
                </c:pt>
                <c:pt idx="23122">
                  <c:v>-3.7292580000000002</c:v>
                </c:pt>
                <c:pt idx="23123">
                  <c:v>-3.7291660000000002</c:v>
                </c:pt>
                <c:pt idx="23124">
                  <c:v>-3.7294209999999999</c:v>
                </c:pt>
                <c:pt idx="23125">
                  <c:v>-3.728996</c:v>
                </c:pt>
                <c:pt idx="23126">
                  <c:v>-3.7282920000000002</c:v>
                </c:pt>
                <c:pt idx="23127">
                  <c:v>-3.7273529999999999</c:v>
                </c:pt>
                <c:pt idx="23128">
                  <c:v>-3.7263310000000001</c:v>
                </c:pt>
                <c:pt idx="23129">
                  <c:v>-3.7257729999999998</c:v>
                </c:pt>
                <c:pt idx="23130">
                  <c:v>-3.7253639999999999</c:v>
                </c:pt>
                <c:pt idx="23131">
                  <c:v>-3.7247949999999999</c:v>
                </c:pt>
                <c:pt idx="23132">
                  <c:v>-3.7244950000000001</c:v>
                </c:pt>
                <c:pt idx="23133">
                  <c:v>-3.7238419999999999</c:v>
                </c:pt>
                <c:pt idx="23134">
                  <c:v>-3.7227239999999999</c:v>
                </c:pt>
                <c:pt idx="23135">
                  <c:v>-3.7217899999999999</c:v>
                </c:pt>
                <c:pt idx="23136">
                  <c:v>-3.7208359999999998</c:v>
                </c:pt>
                <c:pt idx="23137">
                  <c:v>-3.7200470000000001</c:v>
                </c:pt>
                <c:pt idx="23138">
                  <c:v>-3.7192539999999998</c:v>
                </c:pt>
                <c:pt idx="23139">
                  <c:v>-3.7185600000000001</c:v>
                </c:pt>
                <c:pt idx="23140">
                  <c:v>-3.7176650000000002</c:v>
                </c:pt>
                <c:pt idx="23141">
                  <c:v>-3.7165249999999999</c:v>
                </c:pt>
                <c:pt idx="23142">
                  <c:v>-3.7157800000000001</c:v>
                </c:pt>
                <c:pt idx="23143">
                  <c:v>-3.7152069999999999</c:v>
                </c:pt>
                <c:pt idx="23144">
                  <c:v>-3.7146279999999998</c:v>
                </c:pt>
                <c:pt idx="23145">
                  <c:v>-3.7141299999999999</c:v>
                </c:pt>
                <c:pt idx="23146">
                  <c:v>-3.7134149999999999</c:v>
                </c:pt>
                <c:pt idx="23147">
                  <c:v>-3.7123330000000001</c:v>
                </c:pt>
                <c:pt idx="23148">
                  <c:v>-3.7115849999999999</c:v>
                </c:pt>
                <c:pt idx="23149">
                  <c:v>-3.7111399999999999</c:v>
                </c:pt>
                <c:pt idx="23150">
                  <c:v>-3.7105640000000002</c:v>
                </c:pt>
                <c:pt idx="23151">
                  <c:v>-3.710712</c:v>
                </c:pt>
                <c:pt idx="23152">
                  <c:v>-3.7105070000000002</c:v>
                </c:pt>
                <c:pt idx="23153">
                  <c:v>-3.7095410000000002</c:v>
                </c:pt>
                <c:pt idx="23154">
                  <c:v>-3.708936</c:v>
                </c:pt>
                <c:pt idx="23155">
                  <c:v>-3.7082039999999998</c:v>
                </c:pt>
                <c:pt idx="23156">
                  <c:v>-3.706804</c:v>
                </c:pt>
                <c:pt idx="23157">
                  <c:v>-3.70547</c:v>
                </c:pt>
                <c:pt idx="23158">
                  <c:v>-3.7046489999999999</c:v>
                </c:pt>
                <c:pt idx="23159">
                  <c:v>-3.7037040000000001</c:v>
                </c:pt>
                <c:pt idx="23160">
                  <c:v>-3.7039140000000002</c:v>
                </c:pt>
                <c:pt idx="23161">
                  <c:v>-3.704612</c:v>
                </c:pt>
                <c:pt idx="23162">
                  <c:v>-3.7044920000000001</c:v>
                </c:pt>
                <c:pt idx="23163">
                  <c:v>-3.7038989999999998</c:v>
                </c:pt>
                <c:pt idx="23164">
                  <c:v>-3.703303</c:v>
                </c:pt>
                <c:pt idx="23165">
                  <c:v>-3.7024370000000002</c:v>
                </c:pt>
                <c:pt idx="23166">
                  <c:v>-3.7015530000000001</c:v>
                </c:pt>
                <c:pt idx="23167">
                  <c:v>-3.7019669999999998</c:v>
                </c:pt>
                <c:pt idx="23168">
                  <c:v>-3.702277</c:v>
                </c:pt>
                <c:pt idx="23169">
                  <c:v>-3.7023410000000001</c:v>
                </c:pt>
                <c:pt idx="23170">
                  <c:v>-3.7016680000000002</c:v>
                </c:pt>
                <c:pt idx="23171">
                  <c:v>-3.7018209999999998</c:v>
                </c:pt>
                <c:pt idx="23172">
                  <c:v>-3.7020040000000001</c:v>
                </c:pt>
                <c:pt idx="23173">
                  <c:v>-3.7017000000000002</c:v>
                </c:pt>
                <c:pt idx="23174">
                  <c:v>-3.7009690000000002</c:v>
                </c:pt>
                <c:pt idx="23175">
                  <c:v>-3.7005849999999998</c:v>
                </c:pt>
                <c:pt idx="23176">
                  <c:v>-3.7005409999999999</c:v>
                </c:pt>
                <c:pt idx="23177">
                  <c:v>-3.7012130000000001</c:v>
                </c:pt>
                <c:pt idx="23178">
                  <c:v>-3.701778</c:v>
                </c:pt>
                <c:pt idx="23179">
                  <c:v>-3.7025429999999999</c:v>
                </c:pt>
                <c:pt idx="23180">
                  <c:v>-3.7021679999999999</c:v>
                </c:pt>
                <c:pt idx="23181">
                  <c:v>-3.7023700000000002</c:v>
                </c:pt>
                <c:pt idx="23182">
                  <c:v>-3.7027239999999999</c:v>
                </c:pt>
                <c:pt idx="23183">
                  <c:v>-3.7032039999999999</c:v>
                </c:pt>
                <c:pt idx="23184">
                  <c:v>-3.7034310000000001</c:v>
                </c:pt>
                <c:pt idx="23185">
                  <c:v>-3.703665</c:v>
                </c:pt>
                <c:pt idx="23186">
                  <c:v>-3.7036169999999999</c:v>
                </c:pt>
                <c:pt idx="23187">
                  <c:v>-3.7035269999999998</c:v>
                </c:pt>
                <c:pt idx="23188">
                  <c:v>-3.7038829999999998</c:v>
                </c:pt>
                <c:pt idx="23189">
                  <c:v>-3.7034639999999999</c:v>
                </c:pt>
                <c:pt idx="23190">
                  <c:v>-3.702893</c:v>
                </c:pt>
                <c:pt idx="23191">
                  <c:v>-3.70323</c:v>
                </c:pt>
                <c:pt idx="23192">
                  <c:v>-3.7029860000000001</c:v>
                </c:pt>
                <c:pt idx="23193">
                  <c:v>-3.7029190000000001</c:v>
                </c:pt>
                <c:pt idx="23194">
                  <c:v>-3.7026780000000001</c:v>
                </c:pt>
                <c:pt idx="23195">
                  <c:v>-3.7025139999999999</c:v>
                </c:pt>
                <c:pt idx="23196">
                  <c:v>-3.7022550000000001</c:v>
                </c:pt>
                <c:pt idx="23197">
                  <c:v>-3.7022680000000001</c:v>
                </c:pt>
                <c:pt idx="23198">
                  <c:v>-3.7023480000000002</c:v>
                </c:pt>
                <c:pt idx="23199">
                  <c:v>-3.7023359999999998</c:v>
                </c:pt>
                <c:pt idx="23200">
                  <c:v>-3.7016900000000001</c:v>
                </c:pt>
                <c:pt idx="23201">
                  <c:v>-3.7018420000000001</c:v>
                </c:pt>
                <c:pt idx="23202">
                  <c:v>-3.702105</c:v>
                </c:pt>
                <c:pt idx="23203">
                  <c:v>-3.702277</c:v>
                </c:pt>
                <c:pt idx="23204">
                  <c:v>-3.7018810000000002</c:v>
                </c:pt>
                <c:pt idx="23205">
                  <c:v>-3.7020420000000001</c:v>
                </c:pt>
                <c:pt idx="23206">
                  <c:v>-3.702045</c:v>
                </c:pt>
                <c:pt idx="23207">
                  <c:v>-3.7031260000000001</c:v>
                </c:pt>
                <c:pt idx="23208">
                  <c:v>-3.7034950000000002</c:v>
                </c:pt>
                <c:pt idx="23209">
                  <c:v>-3.7037589999999998</c:v>
                </c:pt>
                <c:pt idx="23210">
                  <c:v>-3.7033200000000002</c:v>
                </c:pt>
                <c:pt idx="23211">
                  <c:v>-3.7024050000000002</c:v>
                </c:pt>
                <c:pt idx="23212">
                  <c:v>-3.7026539999999999</c:v>
                </c:pt>
                <c:pt idx="23213">
                  <c:v>-3.7023820000000001</c:v>
                </c:pt>
                <c:pt idx="23214">
                  <c:v>-3.7020710000000001</c:v>
                </c:pt>
                <c:pt idx="23215">
                  <c:v>-3.7023839999999999</c:v>
                </c:pt>
                <c:pt idx="23216">
                  <c:v>-3.702839</c:v>
                </c:pt>
                <c:pt idx="23217">
                  <c:v>-3.7023190000000001</c:v>
                </c:pt>
                <c:pt idx="23218">
                  <c:v>-3.7013989999999999</c:v>
                </c:pt>
                <c:pt idx="23219">
                  <c:v>-3.7010260000000001</c:v>
                </c:pt>
                <c:pt idx="23220">
                  <c:v>-3.7009889999999999</c:v>
                </c:pt>
                <c:pt idx="23221">
                  <c:v>-3.701117</c:v>
                </c:pt>
                <c:pt idx="23222">
                  <c:v>-3.7016870000000002</c:v>
                </c:pt>
                <c:pt idx="23223">
                  <c:v>-3.701781</c:v>
                </c:pt>
                <c:pt idx="23224">
                  <c:v>-3.7011850000000002</c:v>
                </c:pt>
                <c:pt idx="23225">
                  <c:v>-3.7010960000000002</c:v>
                </c:pt>
                <c:pt idx="23226">
                  <c:v>-3.700949</c:v>
                </c:pt>
                <c:pt idx="23227">
                  <c:v>-3.7002820000000001</c:v>
                </c:pt>
                <c:pt idx="23228">
                  <c:v>-3.6994050000000001</c:v>
                </c:pt>
                <c:pt idx="23229">
                  <c:v>-3.6985190000000001</c:v>
                </c:pt>
                <c:pt idx="23230">
                  <c:v>-3.6989070000000002</c:v>
                </c:pt>
                <c:pt idx="23231">
                  <c:v>-3.699163</c:v>
                </c:pt>
                <c:pt idx="23232">
                  <c:v>-3.6990419999999999</c:v>
                </c:pt>
                <c:pt idx="23233">
                  <c:v>-3.698518</c:v>
                </c:pt>
                <c:pt idx="23234">
                  <c:v>-3.6993779999999998</c:v>
                </c:pt>
                <c:pt idx="23235">
                  <c:v>-3.6991619999999998</c:v>
                </c:pt>
                <c:pt idx="23236">
                  <c:v>-3.699786</c:v>
                </c:pt>
                <c:pt idx="23237">
                  <c:v>-3.6998700000000002</c:v>
                </c:pt>
                <c:pt idx="23238">
                  <c:v>-3.6998669999999998</c:v>
                </c:pt>
                <c:pt idx="23239">
                  <c:v>-3.700542</c:v>
                </c:pt>
                <c:pt idx="23240">
                  <c:v>-3.7013579999999999</c:v>
                </c:pt>
                <c:pt idx="23241">
                  <c:v>-3.700485</c:v>
                </c:pt>
                <c:pt idx="23242">
                  <c:v>-3.7002670000000002</c:v>
                </c:pt>
                <c:pt idx="23243">
                  <c:v>-3.700161</c:v>
                </c:pt>
                <c:pt idx="23244">
                  <c:v>-3.6999390000000001</c:v>
                </c:pt>
                <c:pt idx="23245">
                  <c:v>-3.6998099999999998</c:v>
                </c:pt>
                <c:pt idx="23246">
                  <c:v>-3.6997949999999999</c:v>
                </c:pt>
                <c:pt idx="23247">
                  <c:v>-3.6995170000000002</c:v>
                </c:pt>
                <c:pt idx="23248">
                  <c:v>-3.6993649999999998</c:v>
                </c:pt>
                <c:pt idx="23249">
                  <c:v>-3.6994600000000002</c:v>
                </c:pt>
                <c:pt idx="23250">
                  <c:v>-3.6997680000000002</c:v>
                </c:pt>
                <c:pt idx="23251">
                  <c:v>-3.6983450000000002</c:v>
                </c:pt>
                <c:pt idx="23252">
                  <c:v>-3.6969620000000001</c:v>
                </c:pt>
                <c:pt idx="23253">
                  <c:v>-3.6964779999999999</c:v>
                </c:pt>
                <c:pt idx="23254">
                  <c:v>-3.6964830000000002</c:v>
                </c:pt>
                <c:pt idx="23255">
                  <c:v>-3.6959580000000001</c:v>
                </c:pt>
                <c:pt idx="23256">
                  <c:v>-3.6956660000000001</c:v>
                </c:pt>
                <c:pt idx="23257">
                  <c:v>-3.6950460000000001</c:v>
                </c:pt>
                <c:pt idx="23258">
                  <c:v>-3.6944210000000002</c:v>
                </c:pt>
                <c:pt idx="23259">
                  <c:v>-3.693327</c:v>
                </c:pt>
                <c:pt idx="23260">
                  <c:v>-3.6917879999999998</c:v>
                </c:pt>
                <c:pt idx="23261">
                  <c:v>-3.6899519999999999</c:v>
                </c:pt>
                <c:pt idx="23262">
                  <c:v>-3.6884730000000001</c:v>
                </c:pt>
                <c:pt idx="23263">
                  <c:v>-3.6885180000000002</c:v>
                </c:pt>
                <c:pt idx="23264">
                  <c:v>-3.6885659999999998</c:v>
                </c:pt>
                <c:pt idx="23265">
                  <c:v>-3.6881940000000002</c:v>
                </c:pt>
                <c:pt idx="23266">
                  <c:v>-3.6874129999999998</c:v>
                </c:pt>
                <c:pt idx="23267">
                  <c:v>-3.6858490000000002</c:v>
                </c:pt>
                <c:pt idx="23268">
                  <c:v>-3.6855910000000001</c:v>
                </c:pt>
                <c:pt idx="23269">
                  <c:v>-3.6850070000000001</c:v>
                </c:pt>
                <c:pt idx="23270">
                  <c:v>-3.6836259999999998</c:v>
                </c:pt>
                <c:pt idx="23271">
                  <c:v>-3.682051</c:v>
                </c:pt>
                <c:pt idx="23272">
                  <c:v>-3.6800190000000002</c:v>
                </c:pt>
                <c:pt idx="23273">
                  <c:v>-3.6791079999999998</c:v>
                </c:pt>
                <c:pt idx="23274">
                  <c:v>-3.6780369999999998</c:v>
                </c:pt>
                <c:pt idx="23275">
                  <c:v>-3.6781950000000001</c:v>
                </c:pt>
                <c:pt idx="23276">
                  <c:v>-3.677295</c:v>
                </c:pt>
                <c:pt idx="23277">
                  <c:v>-3.6766770000000002</c:v>
                </c:pt>
                <c:pt idx="23278">
                  <c:v>-3.676294</c:v>
                </c:pt>
                <c:pt idx="23279">
                  <c:v>-3.675421</c:v>
                </c:pt>
                <c:pt idx="23280">
                  <c:v>-3.673664</c:v>
                </c:pt>
                <c:pt idx="23281">
                  <c:v>-3.6719940000000002</c:v>
                </c:pt>
                <c:pt idx="23282">
                  <c:v>-3.6707909999999999</c:v>
                </c:pt>
                <c:pt idx="23283">
                  <c:v>-3.6700819999999998</c:v>
                </c:pt>
                <c:pt idx="23284">
                  <c:v>-3.6675800000000001</c:v>
                </c:pt>
                <c:pt idx="23285">
                  <c:v>-3.6664279999999998</c:v>
                </c:pt>
                <c:pt idx="23286">
                  <c:v>-3.6651829999999999</c:v>
                </c:pt>
                <c:pt idx="23287">
                  <c:v>-3.6639010000000001</c:v>
                </c:pt>
                <c:pt idx="23288">
                  <c:v>-3.663122</c:v>
                </c:pt>
                <c:pt idx="23289">
                  <c:v>-3.6622530000000002</c:v>
                </c:pt>
                <c:pt idx="23290">
                  <c:v>-3.661</c:v>
                </c:pt>
                <c:pt idx="23291">
                  <c:v>-3.6596039999999999</c:v>
                </c:pt>
                <c:pt idx="23292">
                  <c:v>-3.6590009999999999</c:v>
                </c:pt>
                <c:pt idx="23293">
                  <c:v>-3.657791</c:v>
                </c:pt>
                <c:pt idx="23294">
                  <c:v>-3.6570990000000001</c:v>
                </c:pt>
                <c:pt idx="23295">
                  <c:v>-3.6563340000000002</c:v>
                </c:pt>
                <c:pt idx="23296">
                  <c:v>-3.655586</c:v>
                </c:pt>
                <c:pt idx="23297">
                  <c:v>-3.6549320000000001</c:v>
                </c:pt>
                <c:pt idx="23298">
                  <c:v>-3.6535220000000002</c:v>
                </c:pt>
                <c:pt idx="23299">
                  <c:v>-3.6526580000000002</c:v>
                </c:pt>
                <c:pt idx="23300">
                  <c:v>-3.6515919999999999</c:v>
                </c:pt>
                <c:pt idx="23301">
                  <c:v>-3.650309</c:v>
                </c:pt>
                <c:pt idx="23302">
                  <c:v>-3.6490320000000001</c:v>
                </c:pt>
                <c:pt idx="23303">
                  <c:v>-3.648215</c:v>
                </c:pt>
                <c:pt idx="23304">
                  <c:v>-3.6476410000000001</c:v>
                </c:pt>
                <c:pt idx="23305">
                  <c:v>-3.6475339999999998</c:v>
                </c:pt>
                <c:pt idx="23306">
                  <c:v>-3.6470989999999999</c:v>
                </c:pt>
                <c:pt idx="23307">
                  <c:v>-3.6453850000000001</c:v>
                </c:pt>
                <c:pt idx="23308">
                  <c:v>-3.6447690000000001</c:v>
                </c:pt>
                <c:pt idx="23309">
                  <c:v>-3.6437680000000001</c:v>
                </c:pt>
                <c:pt idx="23310">
                  <c:v>-3.6437089999999999</c:v>
                </c:pt>
                <c:pt idx="23311">
                  <c:v>-3.6442070000000002</c:v>
                </c:pt>
                <c:pt idx="23312">
                  <c:v>-3.6437189999999999</c:v>
                </c:pt>
                <c:pt idx="23313">
                  <c:v>-3.642379</c:v>
                </c:pt>
                <c:pt idx="23314">
                  <c:v>-3.6414650000000002</c:v>
                </c:pt>
                <c:pt idx="23315">
                  <c:v>-3.6416469999999999</c:v>
                </c:pt>
                <c:pt idx="23316">
                  <c:v>-3.6413069999999998</c:v>
                </c:pt>
                <c:pt idx="23317">
                  <c:v>-3.6415510000000002</c:v>
                </c:pt>
                <c:pt idx="23318">
                  <c:v>-3.6418300000000001</c:v>
                </c:pt>
                <c:pt idx="23319">
                  <c:v>-3.6411349999999998</c:v>
                </c:pt>
                <c:pt idx="23320">
                  <c:v>-3.6405280000000002</c:v>
                </c:pt>
                <c:pt idx="23321">
                  <c:v>-3.6407859999999999</c:v>
                </c:pt>
                <c:pt idx="23322">
                  <c:v>-3.6410499999999999</c:v>
                </c:pt>
                <c:pt idx="23323">
                  <c:v>-3.6401759999999999</c:v>
                </c:pt>
                <c:pt idx="23324">
                  <c:v>-3.639745</c:v>
                </c:pt>
                <c:pt idx="23325">
                  <c:v>-3.638042</c:v>
                </c:pt>
                <c:pt idx="23326">
                  <c:v>-3.636819</c:v>
                </c:pt>
                <c:pt idx="23327">
                  <c:v>-3.6364930000000002</c:v>
                </c:pt>
                <c:pt idx="23328">
                  <c:v>-3.636164</c:v>
                </c:pt>
                <c:pt idx="23329">
                  <c:v>-3.6359810000000001</c:v>
                </c:pt>
                <c:pt idx="23330">
                  <c:v>-3.6362860000000001</c:v>
                </c:pt>
                <c:pt idx="23331">
                  <c:v>-3.6361940000000001</c:v>
                </c:pt>
                <c:pt idx="23332">
                  <c:v>-3.6364459999999998</c:v>
                </c:pt>
                <c:pt idx="23333">
                  <c:v>-3.6355330000000001</c:v>
                </c:pt>
                <c:pt idx="23334">
                  <c:v>-3.6359940000000002</c:v>
                </c:pt>
                <c:pt idx="23335">
                  <c:v>-3.636323</c:v>
                </c:pt>
                <c:pt idx="23336">
                  <c:v>-3.6352910000000001</c:v>
                </c:pt>
                <c:pt idx="23337">
                  <c:v>-3.6353759999999999</c:v>
                </c:pt>
                <c:pt idx="23338">
                  <c:v>-3.634239</c:v>
                </c:pt>
                <c:pt idx="23339">
                  <c:v>-3.63252</c:v>
                </c:pt>
                <c:pt idx="23340">
                  <c:v>-3.6309979999999999</c:v>
                </c:pt>
                <c:pt idx="23341">
                  <c:v>-3.6313550000000001</c:v>
                </c:pt>
                <c:pt idx="23342">
                  <c:v>-3.6302110000000001</c:v>
                </c:pt>
                <c:pt idx="23343">
                  <c:v>-3.6302279999999998</c:v>
                </c:pt>
                <c:pt idx="23344">
                  <c:v>-3.6297839999999999</c:v>
                </c:pt>
                <c:pt idx="23345">
                  <c:v>-3.6290439999999999</c:v>
                </c:pt>
                <c:pt idx="23346">
                  <c:v>-3.6281919999999999</c:v>
                </c:pt>
                <c:pt idx="23347">
                  <c:v>-3.6277729999999999</c:v>
                </c:pt>
                <c:pt idx="23348">
                  <c:v>-3.6275499999999998</c:v>
                </c:pt>
                <c:pt idx="23349">
                  <c:v>-3.6263700000000001</c:v>
                </c:pt>
                <c:pt idx="23350">
                  <c:v>-3.6258710000000001</c:v>
                </c:pt>
                <c:pt idx="23351">
                  <c:v>-3.6264989999999999</c:v>
                </c:pt>
                <c:pt idx="23352">
                  <c:v>-3.6264989999999999</c:v>
                </c:pt>
                <c:pt idx="23353">
                  <c:v>-3.6257890000000002</c:v>
                </c:pt>
                <c:pt idx="23354">
                  <c:v>-3.6246499999999999</c:v>
                </c:pt>
                <c:pt idx="23355">
                  <c:v>-3.6230769999999999</c:v>
                </c:pt>
                <c:pt idx="23356">
                  <c:v>-3.6222780000000001</c:v>
                </c:pt>
                <c:pt idx="23357">
                  <c:v>-3.622735</c:v>
                </c:pt>
                <c:pt idx="23358">
                  <c:v>-3.6217139999999999</c:v>
                </c:pt>
                <c:pt idx="23359">
                  <c:v>-3.6216210000000002</c:v>
                </c:pt>
                <c:pt idx="23360">
                  <c:v>-3.6212629999999999</c:v>
                </c:pt>
                <c:pt idx="23361">
                  <c:v>-3.6206</c:v>
                </c:pt>
                <c:pt idx="23362">
                  <c:v>-3.619964</c:v>
                </c:pt>
                <c:pt idx="23363">
                  <c:v>-3.619319</c:v>
                </c:pt>
                <c:pt idx="23364">
                  <c:v>-3.6186180000000001</c:v>
                </c:pt>
                <c:pt idx="23365">
                  <c:v>-3.6172330000000001</c:v>
                </c:pt>
                <c:pt idx="23366">
                  <c:v>-3.616025</c:v>
                </c:pt>
                <c:pt idx="23367">
                  <c:v>-3.6151330000000002</c:v>
                </c:pt>
                <c:pt idx="23368">
                  <c:v>-3.6139579999999998</c:v>
                </c:pt>
                <c:pt idx="23369">
                  <c:v>-3.613661</c:v>
                </c:pt>
                <c:pt idx="23370">
                  <c:v>-3.6137869999999999</c:v>
                </c:pt>
                <c:pt idx="23371">
                  <c:v>-3.6129799999999999</c:v>
                </c:pt>
                <c:pt idx="23372">
                  <c:v>-3.612161</c:v>
                </c:pt>
                <c:pt idx="23373">
                  <c:v>-3.611275</c:v>
                </c:pt>
                <c:pt idx="23374">
                  <c:v>-3.6110410000000002</c:v>
                </c:pt>
                <c:pt idx="23375">
                  <c:v>-3.6112280000000001</c:v>
                </c:pt>
                <c:pt idx="23376">
                  <c:v>-3.6104750000000001</c:v>
                </c:pt>
                <c:pt idx="23377">
                  <c:v>-3.6097199999999998</c:v>
                </c:pt>
                <c:pt idx="23378">
                  <c:v>-3.6088149999999999</c:v>
                </c:pt>
                <c:pt idx="23379">
                  <c:v>-3.6081750000000001</c:v>
                </c:pt>
                <c:pt idx="23380">
                  <c:v>-3.6066410000000002</c:v>
                </c:pt>
                <c:pt idx="23381">
                  <c:v>-3.6058400000000002</c:v>
                </c:pt>
                <c:pt idx="23382">
                  <c:v>-3.6044589999999999</c:v>
                </c:pt>
                <c:pt idx="23383">
                  <c:v>-3.6029819999999999</c:v>
                </c:pt>
                <c:pt idx="23384">
                  <c:v>-3.6021510000000001</c:v>
                </c:pt>
                <c:pt idx="23385">
                  <c:v>-3.6004580000000002</c:v>
                </c:pt>
                <c:pt idx="23386">
                  <c:v>-3.599974</c:v>
                </c:pt>
                <c:pt idx="23387">
                  <c:v>-3.5992060000000001</c:v>
                </c:pt>
                <c:pt idx="23388">
                  <c:v>-3.5982989999999999</c:v>
                </c:pt>
                <c:pt idx="23389">
                  <c:v>-3.596867</c:v>
                </c:pt>
                <c:pt idx="23390">
                  <c:v>-3.5963639999999999</c:v>
                </c:pt>
                <c:pt idx="23391">
                  <c:v>-3.5960179999999999</c:v>
                </c:pt>
                <c:pt idx="23392">
                  <c:v>-3.5949680000000002</c:v>
                </c:pt>
                <c:pt idx="23393">
                  <c:v>-3.5937990000000002</c:v>
                </c:pt>
                <c:pt idx="23394">
                  <c:v>-3.5929519999999999</c:v>
                </c:pt>
                <c:pt idx="23395">
                  <c:v>-3.5918320000000001</c:v>
                </c:pt>
                <c:pt idx="23396">
                  <c:v>-3.591094</c:v>
                </c:pt>
                <c:pt idx="23397">
                  <c:v>-3.5904509999999998</c:v>
                </c:pt>
                <c:pt idx="23398">
                  <c:v>-3.5894149999999998</c:v>
                </c:pt>
                <c:pt idx="23399">
                  <c:v>-3.5884680000000002</c:v>
                </c:pt>
                <c:pt idx="23400">
                  <c:v>-3.5879159999999999</c:v>
                </c:pt>
                <c:pt idx="23401">
                  <c:v>-3.5871569999999999</c:v>
                </c:pt>
                <c:pt idx="23402">
                  <c:v>-3.5866479999999998</c:v>
                </c:pt>
                <c:pt idx="23403">
                  <c:v>-3.5862400000000001</c:v>
                </c:pt>
                <c:pt idx="23404">
                  <c:v>-3.5856949999999999</c:v>
                </c:pt>
                <c:pt idx="23405">
                  <c:v>-3.5848979999999999</c:v>
                </c:pt>
                <c:pt idx="23406">
                  <c:v>-3.584225</c:v>
                </c:pt>
                <c:pt idx="23407">
                  <c:v>-3.5837469999999998</c:v>
                </c:pt>
                <c:pt idx="23408">
                  <c:v>-3.5825680000000002</c:v>
                </c:pt>
                <c:pt idx="23409">
                  <c:v>-3.5809030000000002</c:v>
                </c:pt>
                <c:pt idx="23410">
                  <c:v>-3.5794269999999999</c:v>
                </c:pt>
                <c:pt idx="23411">
                  <c:v>-3.5776349999999999</c:v>
                </c:pt>
                <c:pt idx="23412">
                  <c:v>-3.5765910000000001</c:v>
                </c:pt>
                <c:pt idx="23413">
                  <c:v>-3.575841</c:v>
                </c:pt>
                <c:pt idx="23414">
                  <c:v>-3.5746099999999998</c:v>
                </c:pt>
                <c:pt idx="23415">
                  <c:v>-3.5741999999999998</c:v>
                </c:pt>
                <c:pt idx="23416">
                  <c:v>-3.5737489999999998</c:v>
                </c:pt>
                <c:pt idx="23417">
                  <c:v>-3.5723180000000001</c:v>
                </c:pt>
                <c:pt idx="23418">
                  <c:v>-3.5707059999999999</c:v>
                </c:pt>
                <c:pt idx="23419">
                  <c:v>-3.56941</c:v>
                </c:pt>
                <c:pt idx="23420">
                  <c:v>-3.5685030000000002</c:v>
                </c:pt>
                <c:pt idx="23421">
                  <c:v>-3.5671629999999999</c:v>
                </c:pt>
                <c:pt idx="23422">
                  <c:v>-3.5662500000000001</c:v>
                </c:pt>
                <c:pt idx="23423">
                  <c:v>-3.5660859999999999</c:v>
                </c:pt>
                <c:pt idx="23424">
                  <c:v>-3.5657570000000001</c:v>
                </c:pt>
                <c:pt idx="23425">
                  <c:v>-3.564797</c:v>
                </c:pt>
                <c:pt idx="23426">
                  <c:v>-3.5643120000000001</c:v>
                </c:pt>
                <c:pt idx="23427">
                  <c:v>-3.5634060000000001</c:v>
                </c:pt>
                <c:pt idx="23428">
                  <c:v>-3.5622180000000001</c:v>
                </c:pt>
                <c:pt idx="23429">
                  <c:v>-3.5610439999999999</c:v>
                </c:pt>
                <c:pt idx="23430">
                  <c:v>-3.5599129999999999</c:v>
                </c:pt>
                <c:pt idx="23431">
                  <c:v>-3.558481</c:v>
                </c:pt>
                <c:pt idx="23432">
                  <c:v>-3.557207</c:v>
                </c:pt>
                <c:pt idx="23433">
                  <c:v>-3.5568270000000002</c:v>
                </c:pt>
                <c:pt idx="23434">
                  <c:v>-3.5563889999999998</c:v>
                </c:pt>
                <c:pt idx="23435">
                  <c:v>-3.5557430000000001</c:v>
                </c:pt>
                <c:pt idx="23436">
                  <c:v>-3.5543300000000002</c:v>
                </c:pt>
                <c:pt idx="23437">
                  <c:v>-3.5529670000000002</c:v>
                </c:pt>
                <c:pt idx="23438">
                  <c:v>-3.5522339999999999</c:v>
                </c:pt>
                <c:pt idx="23439">
                  <c:v>-3.5517530000000002</c:v>
                </c:pt>
                <c:pt idx="23440">
                  <c:v>-3.5507249999999999</c:v>
                </c:pt>
                <c:pt idx="23441">
                  <c:v>-3.5492020000000002</c:v>
                </c:pt>
                <c:pt idx="23442">
                  <c:v>-3.5484429999999998</c:v>
                </c:pt>
                <c:pt idx="23443">
                  <c:v>-3.5476549999999998</c:v>
                </c:pt>
                <c:pt idx="23444">
                  <c:v>-3.5466730000000002</c:v>
                </c:pt>
                <c:pt idx="23445">
                  <c:v>-3.5460600000000002</c:v>
                </c:pt>
                <c:pt idx="23446">
                  <c:v>-3.545404</c:v>
                </c:pt>
                <c:pt idx="23447">
                  <c:v>-3.543739</c:v>
                </c:pt>
                <c:pt idx="23448">
                  <c:v>-3.5425019999999998</c:v>
                </c:pt>
                <c:pt idx="23449">
                  <c:v>-3.5417540000000001</c:v>
                </c:pt>
                <c:pt idx="23450">
                  <c:v>-3.5407540000000002</c:v>
                </c:pt>
                <c:pt idx="23451">
                  <c:v>-3.5396619999999999</c:v>
                </c:pt>
                <c:pt idx="23452">
                  <c:v>-3.5382820000000001</c:v>
                </c:pt>
                <c:pt idx="23453">
                  <c:v>-3.536918</c:v>
                </c:pt>
                <c:pt idx="23454">
                  <c:v>-3.5355349999999999</c:v>
                </c:pt>
                <c:pt idx="23455">
                  <c:v>-3.5338959999999999</c:v>
                </c:pt>
                <c:pt idx="23456">
                  <c:v>-3.5326279999999999</c:v>
                </c:pt>
                <c:pt idx="23457">
                  <c:v>-3.5309170000000001</c:v>
                </c:pt>
                <c:pt idx="23458">
                  <c:v>-3.5295960000000002</c:v>
                </c:pt>
                <c:pt idx="23459">
                  <c:v>-3.5284960000000001</c:v>
                </c:pt>
                <c:pt idx="23460">
                  <c:v>-3.5274920000000001</c:v>
                </c:pt>
                <c:pt idx="23461">
                  <c:v>-3.5269219999999999</c:v>
                </c:pt>
                <c:pt idx="23462">
                  <c:v>-3.5260470000000002</c:v>
                </c:pt>
                <c:pt idx="23463">
                  <c:v>-3.5243120000000001</c:v>
                </c:pt>
                <c:pt idx="23464">
                  <c:v>-3.5225840000000002</c:v>
                </c:pt>
                <c:pt idx="23465">
                  <c:v>-3.5204279999999999</c:v>
                </c:pt>
                <c:pt idx="23466">
                  <c:v>-3.5182899999999999</c:v>
                </c:pt>
                <c:pt idx="23467">
                  <c:v>-3.516861</c:v>
                </c:pt>
                <c:pt idx="23468">
                  <c:v>-3.515841</c:v>
                </c:pt>
                <c:pt idx="23469">
                  <c:v>-3.5145279999999999</c:v>
                </c:pt>
                <c:pt idx="23470">
                  <c:v>-3.512769</c:v>
                </c:pt>
                <c:pt idx="23471">
                  <c:v>-3.5114000000000001</c:v>
                </c:pt>
                <c:pt idx="23472">
                  <c:v>-3.5102180000000001</c:v>
                </c:pt>
                <c:pt idx="23473">
                  <c:v>-3.508302</c:v>
                </c:pt>
                <c:pt idx="23474">
                  <c:v>-3.506723</c:v>
                </c:pt>
                <c:pt idx="23475">
                  <c:v>-3.5050500000000002</c:v>
                </c:pt>
                <c:pt idx="23476">
                  <c:v>-3.5032239999999999</c:v>
                </c:pt>
                <c:pt idx="23477">
                  <c:v>-3.501817</c:v>
                </c:pt>
                <c:pt idx="23478">
                  <c:v>-3.500092</c:v>
                </c:pt>
                <c:pt idx="23479">
                  <c:v>-3.498462</c:v>
                </c:pt>
                <c:pt idx="23480">
                  <c:v>-3.497077</c:v>
                </c:pt>
                <c:pt idx="23481">
                  <c:v>-3.4959090000000002</c:v>
                </c:pt>
                <c:pt idx="23482">
                  <c:v>-3.4944289999999998</c:v>
                </c:pt>
                <c:pt idx="23483">
                  <c:v>-3.4931890000000001</c:v>
                </c:pt>
                <c:pt idx="23484">
                  <c:v>-3.4924189999999999</c:v>
                </c:pt>
                <c:pt idx="23485">
                  <c:v>-3.4913059999999998</c:v>
                </c:pt>
                <c:pt idx="23486">
                  <c:v>-3.4901439999999999</c:v>
                </c:pt>
                <c:pt idx="23487">
                  <c:v>-3.4890669999999999</c:v>
                </c:pt>
                <c:pt idx="23488">
                  <c:v>-3.4878179999999999</c:v>
                </c:pt>
                <c:pt idx="23489">
                  <c:v>-3.4866429999999999</c:v>
                </c:pt>
                <c:pt idx="23490">
                  <c:v>-3.4855170000000002</c:v>
                </c:pt>
                <c:pt idx="23491">
                  <c:v>-3.484302</c:v>
                </c:pt>
                <c:pt idx="23492">
                  <c:v>-3.4826869999999999</c:v>
                </c:pt>
                <c:pt idx="23493">
                  <c:v>-3.4819520000000002</c:v>
                </c:pt>
                <c:pt idx="23494">
                  <c:v>-3.4810750000000001</c:v>
                </c:pt>
                <c:pt idx="23495">
                  <c:v>-3.4792360000000002</c:v>
                </c:pt>
                <c:pt idx="23496">
                  <c:v>-3.4773749999999999</c:v>
                </c:pt>
                <c:pt idx="23497">
                  <c:v>-3.4764750000000002</c:v>
                </c:pt>
                <c:pt idx="23498">
                  <c:v>-3.4755509999999998</c:v>
                </c:pt>
                <c:pt idx="23499">
                  <c:v>-3.4736859999999998</c:v>
                </c:pt>
                <c:pt idx="23500">
                  <c:v>-3.4722</c:v>
                </c:pt>
                <c:pt idx="23501">
                  <c:v>-3.470596</c:v>
                </c:pt>
                <c:pt idx="23502">
                  <c:v>-3.4687640000000002</c:v>
                </c:pt>
                <c:pt idx="23503">
                  <c:v>-3.4668929999999998</c:v>
                </c:pt>
                <c:pt idx="23504">
                  <c:v>-3.465595</c:v>
                </c:pt>
                <c:pt idx="23505">
                  <c:v>-3.4644490000000001</c:v>
                </c:pt>
                <c:pt idx="23506">
                  <c:v>-3.4633959999999999</c:v>
                </c:pt>
                <c:pt idx="23507">
                  <c:v>-3.4619879999999998</c:v>
                </c:pt>
                <c:pt idx="23508">
                  <c:v>-3.4607459999999999</c:v>
                </c:pt>
                <c:pt idx="23509">
                  <c:v>-3.4591829999999999</c:v>
                </c:pt>
                <c:pt idx="23510">
                  <c:v>-3.4579580000000001</c:v>
                </c:pt>
                <c:pt idx="23511">
                  <c:v>-3.4560409999999999</c:v>
                </c:pt>
                <c:pt idx="23512">
                  <c:v>-3.4547759999999998</c:v>
                </c:pt>
                <c:pt idx="23513">
                  <c:v>-3.4542470000000001</c:v>
                </c:pt>
                <c:pt idx="23514">
                  <c:v>-3.4537629999999999</c:v>
                </c:pt>
                <c:pt idx="23515">
                  <c:v>-3.453103</c:v>
                </c:pt>
                <c:pt idx="23516">
                  <c:v>-3.4528159999999999</c:v>
                </c:pt>
                <c:pt idx="23517">
                  <c:v>-3.4519030000000002</c:v>
                </c:pt>
                <c:pt idx="23518">
                  <c:v>-3.4509820000000002</c:v>
                </c:pt>
                <c:pt idx="23519">
                  <c:v>-3.4507050000000001</c:v>
                </c:pt>
                <c:pt idx="23520">
                  <c:v>-3.449773</c:v>
                </c:pt>
                <c:pt idx="23521">
                  <c:v>-3.448642</c:v>
                </c:pt>
                <c:pt idx="23522">
                  <c:v>-3.4477410000000002</c:v>
                </c:pt>
                <c:pt idx="23523">
                  <c:v>-3.4461710000000001</c:v>
                </c:pt>
                <c:pt idx="23524">
                  <c:v>-3.4439109999999999</c:v>
                </c:pt>
                <c:pt idx="23525">
                  <c:v>-3.4418829999999998</c:v>
                </c:pt>
                <c:pt idx="23526">
                  <c:v>-3.4402780000000002</c:v>
                </c:pt>
                <c:pt idx="23527">
                  <c:v>-3.4390350000000001</c:v>
                </c:pt>
                <c:pt idx="23528">
                  <c:v>-3.4379840000000002</c:v>
                </c:pt>
                <c:pt idx="23529">
                  <c:v>-3.4365640000000002</c:v>
                </c:pt>
                <c:pt idx="23530">
                  <c:v>-3.4348550000000002</c:v>
                </c:pt>
                <c:pt idx="23531">
                  <c:v>-3.4332199999999999</c:v>
                </c:pt>
                <c:pt idx="23532">
                  <c:v>-3.4321389999999998</c:v>
                </c:pt>
                <c:pt idx="23533">
                  <c:v>-3.429856</c:v>
                </c:pt>
                <c:pt idx="23534">
                  <c:v>-3.4265669999999999</c:v>
                </c:pt>
                <c:pt idx="23535">
                  <c:v>-3.4246690000000002</c:v>
                </c:pt>
                <c:pt idx="23536">
                  <c:v>-3.4237799999999998</c:v>
                </c:pt>
                <c:pt idx="23537">
                  <c:v>-3.4228489999999998</c:v>
                </c:pt>
                <c:pt idx="23538">
                  <c:v>-3.4216350000000002</c:v>
                </c:pt>
                <c:pt idx="23539">
                  <c:v>-3.420058</c:v>
                </c:pt>
                <c:pt idx="23540">
                  <c:v>-3.4187509999999999</c:v>
                </c:pt>
                <c:pt idx="23541">
                  <c:v>-3.4178769999999998</c:v>
                </c:pt>
                <c:pt idx="23542">
                  <c:v>-3.4165749999999999</c:v>
                </c:pt>
                <c:pt idx="23543">
                  <c:v>-3.4140100000000002</c:v>
                </c:pt>
                <c:pt idx="23544">
                  <c:v>-3.412029</c:v>
                </c:pt>
                <c:pt idx="23545">
                  <c:v>-3.4109980000000002</c:v>
                </c:pt>
                <c:pt idx="23546">
                  <c:v>-3.4096540000000002</c:v>
                </c:pt>
                <c:pt idx="23547">
                  <c:v>-3.4074439999999999</c:v>
                </c:pt>
                <c:pt idx="23548">
                  <c:v>-3.4054449999999998</c:v>
                </c:pt>
                <c:pt idx="23549">
                  <c:v>-3.4043209999999999</c:v>
                </c:pt>
                <c:pt idx="23550">
                  <c:v>-3.4031090000000002</c:v>
                </c:pt>
                <c:pt idx="23551">
                  <c:v>-3.4016120000000001</c:v>
                </c:pt>
                <c:pt idx="23552">
                  <c:v>-3.3999269999999999</c:v>
                </c:pt>
                <c:pt idx="23553">
                  <c:v>-3.399953</c:v>
                </c:pt>
                <c:pt idx="23554">
                  <c:v>-3.3982429999999999</c:v>
                </c:pt>
                <c:pt idx="23555">
                  <c:v>-3.3966829999999999</c:v>
                </c:pt>
                <c:pt idx="23556">
                  <c:v>-3.3960750000000002</c:v>
                </c:pt>
                <c:pt idx="23557">
                  <c:v>-3.3951099999999999</c:v>
                </c:pt>
                <c:pt idx="23558">
                  <c:v>-3.3941780000000001</c:v>
                </c:pt>
                <c:pt idx="23559">
                  <c:v>-3.3937870000000001</c:v>
                </c:pt>
                <c:pt idx="23560">
                  <c:v>-3.3930419999999999</c:v>
                </c:pt>
                <c:pt idx="23561">
                  <c:v>-3.3918590000000002</c:v>
                </c:pt>
                <c:pt idx="23562">
                  <c:v>-3.3909470000000002</c:v>
                </c:pt>
                <c:pt idx="23563">
                  <c:v>-3.389427</c:v>
                </c:pt>
                <c:pt idx="23564">
                  <c:v>-3.388134</c:v>
                </c:pt>
                <c:pt idx="23565">
                  <c:v>-3.3863099999999999</c:v>
                </c:pt>
                <c:pt idx="23566">
                  <c:v>-3.3845109999999998</c:v>
                </c:pt>
                <c:pt idx="23567">
                  <c:v>-3.3821469999999998</c:v>
                </c:pt>
                <c:pt idx="23568">
                  <c:v>-3.3811140000000002</c:v>
                </c:pt>
                <c:pt idx="23569">
                  <c:v>-3.3785599999999998</c:v>
                </c:pt>
                <c:pt idx="23570">
                  <c:v>-3.3768669999999998</c:v>
                </c:pt>
                <c:pt idx="23571">
                  <c:v>-3.3752949999999999</c:v>
                </c:pt>
                <c:pt idx="23572">
                  <c:v>-3.3742869999999998</c:v>
                </c:pt>
                <c:pt idx="23573">
                  <c:v>-3.372592</c:v>
                </c:pt>
                <c:pt idx="23574">
                  <c:v>-3.3719049999999999</c:v>
                </c:pt>
                <c:pt idx="23575">
                  <c:v>-3.370368</c:v>
                </c:pt>
                <c:pt idx="23576">
                  <c:v>-3.3687550000000002</c:v>
                </c:pt>
                <c:pt idx="23577">
                  <c:v>-3.3670369999999998</c:v>
                </c:pt>
                <c:pt idx="23578">
                  <c:v>-3.3654850000000001</c:v>
                </c:pt>
                <c:pt idx="23579">
                  <c:v>-3.3642059999999998</c:v>
                </c:pt>
                <c:pt idx="23580">
                  <c:v>-3.3631199999999999</c:v>
                </c:pt>
                <c:pt idx="23581">
                  <c:v>-3.3619409999999998</c:v>
                </c:pt>
                <c:pt idx="23582">
                  <c:v>-3.3600569999999998</c:v>
                </c:pt>
                <c:pt idx="23583">
                  <c:v>-3.358981</c:v>
                </c:pt>
                <c:pt idx="23584">
                  <c:v>-3.3580269999999999</c:v>
                </c:pt>
                <c:pt idx="23585">
                  <c:v>-3.356719</c:v>
                </c:pt>
                <c:pt idx="23586">
                  <c:v>-3.3545289999999999</c:v>
                </c:pt>
                <c:pt idx="23587">
                  <c:v>-3.352411</c:v>
                </c:pt>
                <c:pt idx="23588">
                  <c:v>-3.3507090000000002</c:v>
                </c:pt>
                <c:pt idx="23589">
                  <c:v>-3.349634</c:v>
                </c:pt>
                <c:pt idx="23590">
                  <c:v>-3.348287</c:v>
                </c:pt>
                <c:pt idx="23591">
                  <c:v>-3.3468209999999998</c:v>
                </c:pt>
                <c:pt idx="23592">
                  <c:v>-3.3456410000000001</c:v>
                </c:pt>
                <c:pt idx="23593">
                  <c:v>-3.3447040000000001</c:v>
                </c:pt>
                <c:pt idx="23594">
                  <c:v>-3.3434740000000001</c:v>
                </c:pt>
                <c:pt idx="23595">
                  <c:v>-3.3419150000000002</c:v>
                </c:pt>
                <c:pt idx="23596">
                  <c:v>-3.340395</c:v>
                </c:pt>
                <c:pt idx="23597">
                  <c:v>-3.3390529999999998</c:v>
                </c:pt>
                <c:pt idx="23598">
                  <c:v>-3.3381949999999998</c:v>
                </c:pt>
                <c:pt idx="23599">
                  <c:v>-3.3368440000000001</c:v>
                </c:pt>
                <c:pt idx="23600">
                  <c:v>-3.335439</c:v>
                </c:pt>
                <c:pt idx="23601">
                  <c:v>-3.3341430000000001</c:v>
                </c:pt>
                <c:pt idx="23602">
                  <c:v>-3.3331529999999998</c:v>
                </c:pt>
                <c:pt idx="23603">
                  <c:v>-3.331162</c:v>
                </c:pt>
                <c:pt idx="23604">
                  <c:v>-3.3297129999999999</c:v>
                </c:pt>
                <c:pt idx="23605">
                  <c:v>-3.3281969999999998</c:v>
                </c:pt>
                <c:pt idx="23606">
                  <c:v>-3.3260740000000002</c:v>
                </c:pt>
                <c:pt idx="23607">
                  <c:v>-3.3246440000000002</c:v>
                </c:pt>
                <c:pt idx="23608">
                  <c:v>-3.3223220000000002</c:v>
                </c:pt>
                <c:pt idx="23609">
                  <c:v>-3.320039</c:v>
                </c:pt>
                <c:pt idx="23610">
                  <c:v>-3.3176559999999999</c:v>
                </c:pt>
                <c:pt idx="23611">
                  <c:v>-3.3165740000000001</c:v>
                </c:pt>
                <c:pt idx="23612">
                  <c:v>-3.3142710000000002</c:v>
                </c:pt>
                <c:pt idx="23613">
                  <c:v>-3.3122780000000001</c:v>
                </c:pt>
                <c:pt idx="23614">
                  <c:v>-3.3103549999999999</c:v>
                </c:pt>
                <c:pt idx="23615">
                  <c:v>-3.3083650000000002</c:v>
                </c:pt>
                <c:pt idx="23616">
                  <c:v>-3.30701</c:v>
                </c:pt>
                <c:pt idx="23617">
                  <c:v>-3.3058589999999999</c:v>
                </c:pt>
                <c:pt idx="23618">
                  <c:v>-3.304843</c:v>
                </c:pt>
                <c:pt idx="23619">
                  <c:v>-3.3029649999999999</c:v>
                </c:pt>
                <c:pt idx="23620">
                  <c:v>-3.3006790000000001</c:v>
                </c:pt>
                <c:pt idx="23621">
                  <c:v>-3.299464</c:v>
                </c:pt>
                <c:pt idx="23622">
                  <c:v>-3.29664</c:v>
                </c:pt>
                <c:pt idx="23623">
                  <c:v>-3.2948040000000001</c:v>
                </c:pt>
                <c:pt idx="23624">
                  <c:v>-3.2931210000000002</c:v>
                </c:pt>
                <c:pt idx="23625">
                  <c:v>-3.2913920000000001</c:v>
                </c:pt>
                <c:pt idx="23626">
                  <c:v>-3.2905359999999999</c:v>
                </c:pt>
                <c:pt idx="23627">
                  <c:v>-3.2890069999999998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3-E214-4464-9230-CC05C5BB75AE}"/>
            </c:ext>
          </c:extLst>
        </c:ser>
        <c:ser>
          <c:idx val="4"/>
          <c:order val="4"/>
          <c:tx>
            <c:v>SAHAHA</c:v>
          </c:tx>
          <c:spPr>
            <a:ln w="9525" cap="rnd">
              <a:solidFill>
                <a:schemeClr val="bg2">
                  <a:lumMod val="5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'His + WT'!$Q$5:$Q$20593</c:f>
              <c:numCache>
                <c:formatCode>General</c:formatCode>
                <c:ptCount val="20589"/>
                <c:pt idx="0">
                  <c:v>-0.18800000000000006</c:v>
                </c:pt>
                <c:pt idx="1">
                  <c:v>-0.18800000000000006</c:v>
                </c:pt>
                <c:pt idx="2">
                  <c:v>-0.18700000000000006</c:v>
                </c:pt>
                <c:pt idx="3">
                  <c:v>-0.18600000000000005</c:v>
                </c:pt>
                <c:pt idx="4">
                  <c:v>-0.18500000000000005</c:v>
                </c:pt>
                <c:pt idx="5">
                  <c:v>-0.18400000000000005</c:v>
                </c:pt>
                <c:pt idx="6">
                  <c:v>-0.18300000000000005</c:v>
                </c:pt>
                <c:pt idx="7">
                  <c:v>-0.18300000000000005</c:v>
                </c:pt>
                <c:pt idx="8">
                  <c:v>-0.18200000000000005</c:v>
                </c:pt>
                <c:pt idx="9">
                  <c:v>-0.18100000000000005</c:v>
                </c:pt>
                <c:pt idx="10">
                  <c:v>-0.18000000000000005</c:v>
                </c:pt>
                <c:pt idx="11">
                  <c:v>-0.17900000000000005</c:v>
                </c:pt>
                <c:pt idx="12">
                  <c:v>-0.17800000000000005</c:v>
                </c:pt>
                <c:pt idx="13">
                  <c:v>-0.17800000000000005</c:v>
                </c:pt>
                <c:pt idx="14">
                  <c:v>-0.17700000000000005</c:v>
                </c:pt>
                <c:pt idx="15">
                  <c:v>-0.17600000000000005</c:v>
                </c:pt>
                <c:pt idx="16">
                  <c:v>-0.17500000000000004</c:v>
                </c:pt>
                <c:pt idx="17">
                  <c:v>-0.17400000000000004</c:v>
                </c:pt>
                <c:pt idx="18">
                  <c:v>-0.17300000000000004</c:v>
                </c:pt>
                <c:pt idx="19">
                  <c:v>-0.17300000000000004</c:v>
                </c:pt>
                <c:pt idx="20">
                  <c:v>-0.17200000000000004</c:v>
                </c:pt>
                <c:pt idx="21">
                  <c:v>-0.17100000000000007</c:v>
                </c:pt>
                <c:pt idx="22">
                  <c:v>-0.17000000000000007</c:v>
                </c:pt>
                <c:pt idx="23">
                  <c:v>-0.16900000000000007</c:v>
                </c:pt>
                <c:pt idx="24">
                  <c:v>-0.16800000000000007</c:v>
                </c:pt>
                <c:pt idx="25">
                  <c:v>-0.16800000000000007</c:v>
                </c:pt>
                <c:pt idx="26">
                  <c:v>-0.16700000000000007</c:v>
                </c:pt>
                <c:pt idx="27">
                  <c:v>-0.16600000000000006</c:v>
                </c:pt>
                <c:pt idx="28">
                  <c:v>-0.16500000000000006</c:v>
                </c:pt>
                <c:pt idx="29">
                  <c:v>-0.16400000000000006</c:v>
                </c:pt>
                <c:pt idx="30">
                  <c:v>-0.16400000000000006</c:v>
                </c:pt>
                <c:pt idx="31">
                  <c:v>-0.16300000000000006</c:v>
                </c:pt>
                <c:pt idx="32">
                  <c:v>-0.16200000000000006</c:v>
                </c:pt>
                <c:pt idx="33">
                  <c:v>-0.16100000000000006</c:v>
                </c:pt>
                <c:pt idx="34">
                  <c:v>-0.16000000000000006</c:v>
                </c:pt>
                <c:pt idx="35">
                  <c:v>-0.15900000000000006</c:v>
                </c:pt>
                <c:pt idx="36">
                  <c:v>-0.15900000000000006</c:v>
                </c:pt>
                <c:pt idx="37">
                  <c:v>-0.15800000000000006</c:v>
                </c:pt>
                <c:pt idx="38">
                  <c:v>-0.15700000000000006</c:v>
                </c:pt>
                <c:pt idx="39">
                  <c:v>-0.15600000000000006</c:v>
                </c:pt>
                <c:pt idx="40">
                  <c:v>-0.15500000000000005</c:v>
                </c:pt>
                <c:pt idx="41">
                  <c:v>-0.15400000000000005</c:v>
                </c:pt>
                <c:pt idx="42">
                  <c:v>-0.15400000000000005</c:v>
                </c:pt>
                <c:pt idx="43">
                  <c:v>-0.15300000000000005</c:v>
                </c:pt>
                <c:pt idx="44">
                  <c:v>-0.15200000000000005</c:v>
                </c:pt>
                <c:pt idx="45">
                  <c:v>-0.15100000000000005</c:v>
                </c:pt>
                <c:pt idx="46">
                  <c:v>-0.15000000000000005</c:v>
                </c:pt>
                <c:pt idx="47">
                  <c:v>-0.14900000000000005</c:v>
                </c:pt>
                <c:pt idx="48">
                  <c:v>-0.14900000000000005</c:v>
                </c:pt>
                <c:pt idx="49">
                  <c:v>-0.14800000000000005</c:v>
                </c:pt>
                <c:pt idx="50">
                  <c:v>-0.14700000000000005</c:v>
                </c:pt>
                <c:pt idx="51">
                  <c:v>-0.14600000000000007</c:v>
                </c:pt>
                <c:pt idx="52">
                  <c:v>-0.14500000000000007</c:v>
                </c:pt>
                <c:pt idx="53">
                  <c:v>-0.14400000000000007</c:v>
                </c:pt>
                <c:pt idx="54">
                  <c:v>-0.14400000000000007</c:v>
                </c:pt>
                <c:pt idx="55">
                  <c:v>-0.14300000000000007</c:v>
                </c:pt>
                <c:pt idx="56">
                  <c:v>-0.14200000000000007</c:v>
                </c:pt>
                <c:pt idx="57">
                  <c:v>-0.14100000000000007</c:v>
                </c:pt>
                <c:pt idx="58">
                  <c:v>-0.14000000000000007</c:v>
                </c:pt>
                <c:pt idx="59">
                  <c:v>-0.13900000000000007</c:v>
                </c:pt>
                <c:pt idx="60">
                  <c:v>-0.13900000000000007</c:v>
                </c:pt>
                <c:pt idx="61">
                  <c:v>-0.13800000000000007</c:v>
                </c:pt>
                <c:pt idx="62">
                  <c:v>-0.13700000000000007</c:v>
                </c:pt>
                <c:pt idx="63">
                  <c:v>-0.13600000000000007</c:v>
                </c:pt>
                <c:pt idx="64">
                  <c:v>-0.13500000000000006</c:v>
                </c:pt>
                <c:pt idx="65">
                  <c:v>-0.13400000000000006</c:v>
                </c:pt>
                <c:pt idx="66">
                  <c:v>-0.13400000000000006</c:v>
                </c:pt>
                <c:pt idx="67">
                  <c:v>-0.13300000000000006</c:v>
                </c:pt>
                <c:pt idx="68">
                  <c:v>-0.13200000000000006</c:v>
                </c:pt>
                <c:pt idx="69">
                  <c:v>-0.13100000000000006</c:v>
                </c:pt>
                <c:pt idx="70">
                  <c:v>-0.13000000000000006</c:v>
                </c:pt>
                <c:pt idx="71">
                  <c:v>-0.12900000000000006</c:v>
                </c:pt>
                <c:pt idx="72">
                  <c:v>-0.12900000000000006</c:v>
                </c:pt>
                <c:pt idx="73">
                  <c:v>-0.12800000000000006</c:v>
                </c:pt>
                <c:pt idx="74">
                  <c:v>-0.12700000000000006</c:v>
                </c:pt>
                <c:pt idx="75">
                  <c:v>-0.12600000000000006</c:v>
                </c:pt>
                <c:pt idx="76">
                  <c:v>-0.12500000000000006</c:v>
                </c:pt>
                <c:pt idx="77">
                  <c:v>-0.12400000000000005</c:v>
                </c:pt>
                <c:pt idx="78">
                  <c:v>-0.12400000000000005</c:v>
                </c:pt>
                <c:pt idx="79">
                  <c:v>-0.12300000000000005</c:v>
                </c:pt>
                <c:pt idx="80">
                  <c:v>-0.12200000000000005</c:v>
                </c:pt>
                <c:pt idx="81">
                  <c:v>-0.12100000000000005</c:v>
                </c:pt>
                <c:pt idx="82">
                  <c:v>-0.12000000000000005</c:v>
                </c:pt>
                <c:pt idx="83">
                  <c:v>-0.11900000000000005</c:v>
                </c:pt>
                <c:pt idx="84">
                  <c:v>-0.11900000000000005</c:v>
                </c:pt>
                <c:pt idx="85">
                  <c:v>-0.11800000000000006</c:v>
                </c:pt>
                <c:pt idx="86">
                  <c:v>-0.11700000000000006</c:v>
                </c:pt>
                <c:pt idx="87">
                  <c:v>-0.11600000000000006</c:v>
                </c:pt>
                <c:pt idx="88">
                  <c:v>-0.11500000000000006</c:v>
                </c:pt>
                <c:pt idx="89">
                  <c:v>-0.11400000000000006</c:v>
                </c:pt>
                <c:pt idx="90">
                  <c:v>-0.11400000000000006</c:v>
                </c:pt>
                <c:pt idx="91">
                  <c:v>-0.11300000000000006</c:v>
                </c:pt>
                <c:pt idx="92">
                  <c:v>-0.11200000000000006</c:v>
                </c:pt>
                <c:pt idx="93">
                  <c:v>-0.11100000000000006</c:v>
                </c:pt>
                <c:pt idx="94">
                  <c:v>-0.11000000000000006</c:v>
                </c:pt>
                <c:pt idx="95">
                  <c:v>-0.11000000000000006</c:v>
                </c:pt>
                <c:pt idx="96">
                  <c:v>-0.10900000000000006</c:v>
                </c:pt>
                <c:pt idx="97">
                  <c:v>-0.10800000000000005</c:v>
                </c:pt>
                <c:pt idx="98">
                  <c:v>-0.10700000000000005</c:v>
                </c:pt>
                <c:pt idx="99">
                  <c:v>-0.10600000000000005</c:v>
                </c:pt>
                <c:pt idx="100">
                  <c:v>-0.10500000000000005</c:v>
                </c:pt>
                <c:pt idx="101">
                  <c:v>-0.10500000000000005</c:v>
                </c:pt>
                <c:pt idx="102">
                  <c:v>-0.10400000000000005</c:v>
                </c:pt>
                <c:pt idx="103">
                  <c:v>-0.10300000000000006</c:v>
                </c:pt>
                <c:pt idx="104">
                  <c:v>-0.10200000000000006</c:v>
                </c:pt>
                <c:pt idx="105">
                  <c:v>-0.10100000000000006</c:v>
                </c:pt>
                <c:pt idx="106">
                  <c:v>-0.10000000000000006</c:v>
                </c:pt>
                <c:pt idx="107">
                  <c:v>-0.10000000000000006</c:v>
                </c:pt>
                <c:pt idx="108">
                  <c:v>-9.900000000000006E-2</c:v>
                </c:pt>
                <c:pt idx="109">
                  <c:v>-9.8000000000000059E-2</c:v>
                </c:pt>
                <c:pt idx="110">
                  <c:v>-9.7000000000000058E-2</c:v>
                </c:pt>
                <c:pt idx="111">
                  <c:v>-9.6000000000000058E-2</c:v>
                </c:pt>
                <c:pt idx="112">
                  <c:v>-9.5000000000000057E-2</c:v>
                </c:pt>
                <c:pt idx="113">
                  <c:v>-9.5000000000000057E-2</c:v>
                </c:pt>
                <c:pt idx="114">
                  <c:v>-9.4000000000000056E-2</c:v>
                </c:pt>
                <c:pt idx="115">
                  <c:v>-9.3000000000000055E-2</c:v>
                </c:pt>
                <c:pt idx="116">
                  <c:v>-9.2000000000000054E-2</c:v>
                </c:pt>
                <c:pt idx="117">
                  <c:v>-9.1000000000000053E-2</c:v>
                </c:pt>
                <c:pt idx="118">
                  <c:v>-9.0000000000000052E-2</c:v>
                </c:pt>
                <c:pt idx="119">
                  <c:v>-9.0000000000000052E-2</c:v>
                </c:pt>
                <c:pt idx="120">
                  <c:v>-8.9000000000000051E-2</c:v>
                </c:pt>
                <c:pt idx="121">
                  <c:v>-8.800000000000005E-2</c:v>
                </c:pt>
                <c:pt idx="122">
                  <c:v>-8.7000000000000063E-2</c:v>
                </c:pt>
                <c:pt idx="123">
                  <c:v>-8.6000000000000063E-2</c:v>
                </c:pt>
                <c:pt idx="124">
                  <c:v>-8.5000000000000062E-2</c:v>
                </c:pt>
                <c:pt idx="125">
                  <c:v>-8.5000000000000062E-2</c:v>
                </c:pt>
                <c:pt idx="126">
                  <c:v>-8.4000000000000061E-2</c:v>
                </c:pt>
                <c:pt idx="127">
                  <c:v>-8.300000000000006E-2</c:v>
                </c:pt>
                <c:pt idx="128">
                  <c:v>-8.2000000000000059E-2</c:v>
                </c:pt>
                <c:pt idx="129">
                  <c:v>-8.1000000000000058E-2</c:v>
                </c:pt>
                <c:pt idx="130">
                  <c:v>-8.0000000000000057E-2</c:v>
                </c:pt>
                <c:pt idx="131">
                  <c:v>-8.0000000000000057E-2</c:v>
                </c:pt>
                <c:pt idx="132">
                  <c:v>-7.9000000000000056E-2</c:v>
                </c:pt>
                <c:pt idx="133">
                  <c:v>-7.8000000000000055E-2</c:v>
                </c:pt>
                <c:pt idx="134">
                  <c:v>-7.7000000000000055E-2</c:v>
                </c:pt>
                <c:pt idx="135">
                  <c:v>-7.6000000000000054E-2</c:v>
                </c:pt>
                <c:pt idx="136">
                  <c:v>-7.5000000000000053E-2</c:v>
                </c:pt>
                <c:pt idx="137">
                  <c:v>-7.5000000000000053E-2</c:v>
                </c:pt>
                <c:pt idx="138">
                  <c:v>-7.4000000000000052E-2</c:v>
                </c:pt>
                <c:pt idx="139">
                  <c:v>-7.3000000000000051E-2</c:v>
                </c:pt>
                <c:pt idx="140">
                  <c:v>-7.200000000000005E-2</c:v>
                </c:pt>
                <c:pt idx="141">
                  <c:v>-7.1000000000000063E-2</c:v>
                </c:pt>
                <c:pt idx="142">
                  <c:v>-7.0000000000000062E-2</c:v>
                </c:pt>
                <c:pt idx="143">
                  <c:v>-7.0000000000000062E-2</c:v>
                </c:pt>
                <c:pt idx="144">
                  <c:v>-6.9000000000000061E-2</c:v>
                </c:pt>
                <c:pt idx="145">
                  <c:v>-6.800000000000006E-2</c:v>
                </c:pt>
                <c:pt idx="146">
                  <c:v>-6.700000000000006E-2</c:v>
                </c:pt>
                <c:pt idx="147">
                  <c:v>-6.6000000000000059E-2</c:v>
                </c:pt>
                <c:pt idx="148">
                  <c:v>-6.5000000000000058E-2</c:v>
                </c:pt>
                <c:pt idx="149">
                  <c:v>-6.5000000000000058E-2</c:v>
                </c:pt>
                <c:pt idx="150">
                  <c:v>-6.4000000000000057E-2</c:v>
                </c:pt>
                <c:pt idx="151">
                  <c:v>-6.3000000000000056E-2</c:v>
                </c:pt>
                <c:pt idx="152">
                  <c:v>-6.2000000000000055E-2</c:v>
                </c:pt>
                <c:pt idx="153">
                  <c:v>-6.1000000000000054E-2</c:v>
                </c:pt>
                <c:pt idx="154">
                  <c:v>-6.1000000000000054E-2</c:v>
                </c:pt>
                <c:pt idx="155">
                  <c:v>-6.0000000000000053E-2</c:v>
                </c:pt>
                <c:pt idx="156">
                  <c:v>-5.9000000000000052E-2</c:v>
                </c:pt>
                <c:pt idx="157">
                  <c:v>-5.8000000000000052E-2</c:v>
                </c:pt>
                <c:pt idx="158">
                  <c:v>-5.7000000000000051E-2</c:v>
                </c:pt>
                <c:pt idx="159">
                  <c:v>-5.600000000000005E-2</c:v>
                </c:pt>
                <c:pt idx="160">
                  <c:v>-5.600000000000005E-2</c:v>
                </c:pt>
                <c:pt idx="161">
                  <c:v>-5.5000000000000049E-2</c:v>
                </c:pt>
                <c:pt idx="162">
                  <c:v>-5.4000000000000048E-2</c:v>
                </c:pt>
                <c:pt idx="163">
                  <c:v>-5.3000000000000047E-2</c:v>
                </c:pt>
                <c:pt idx="164">
                  <c:v>-5.2000000000000046E-2</c:v>
                </c:pt>
                <c:pt idx="165">
                  <c:v>-5.1000000000000045E-2</c:v>
                </c:pt>
                <c:pt idx="166">
                  <c:v>-5.1000000000000045E-2</c:v>
                </c:pt>
                <c:pt idx="167">
                  <c:v>-5.0000000000000044E-2</c:v>
                </c:pt>
                <c:pt idx="168">
                  <c:v>-4.9000000000000044E-2</c:v>
                </c:pt>
                <c:pt idx="169">
                  <c:v>-4.800000000000007E-2</c:v>
                </c:pt>
                <c:pt idx="170">
                  <c:v>-4.7000000000000069E-2</c:v>
                </c:pt>
                <c:pt idx="171">
                  <c:v>-4.6000000000000069E-2</c:v>
                </c:pt>
                <c:pt idx="172">
                  <c:v>-4.6000000000000069E-2</c:v>
                </c:pt>
                <c:pt idx="173">
                  <c:v>-4.5000000000000068E-2</c:v>
                </c:pt>
                <c:pt idx="174">
                  <c:v>-4.4000000000000067E-2</c:v>
                </c:pt>
                <c:pt idx="175">
                  <c:v>-4.3000000000000066E-2</c:v>
                </c:pt>
                <c:pt idx="176">
                  <c:v>-4.2000000000000065E-2</c:v>
                </c:pt>
                <c:pt idx="177">
                  <c:v>-4.1000000000000064E-2</c:v>
                </c:pt>
                <c:pt idx="178">
                  <c:v>-4.1000000000000064E-2</c:v>
                </c:pt>
                <c:pt idx="179">
                  <c:v>-4.0000000000000063E-2</c:v>
                </c:pt>
                <c:pt idx="180">
                  <c:v>-3.9000000000000062E-2</c:v>
                </c:pt>
                <c:pt idx="181">
                  <c:v>-3.8000000000000062E-2</c:v>
                </c:pt>
                <c:pt idx="182">
                  <c:v>-3.7000000000000061E-2</c:v>
                </c:pt>
                <c:pt idx="183">
                  <c:v>-3.600000000000006E-2</c:v>
                </c:pt>
                <c:pt idx="184">
                  <c:v>-3.600000000000006E-2</c:v>
                </c:pt>
                <c:pt idx="185">
                  <c:v>-3.5000000000000059E-2</c:v>
                </c:pt>
                <c:pt idx="186">
                  <c:v>-3.4000000000000058E-2</c:v>
                </c:pt>
                <c:pt idx="187">
                  <c:v>-3.3000000000000057E-2</c:v>
                </c:pt>
                <c:pt idx="188">
                  <c:v>-3.2000000000000056E-2</c:v>
                </c:pt>
                <c:pt idx="189">
                  <c:v>-3.1000000000000055E-2</c:v>
                </c:pt>
                <c:pt idx="190">
                  <c:v>-3.1000000000000055E-2</c:v>
                </c:pt>
                <c:pt idx="191">
                  <c:v>-3.0000000000000054E-2</c:v>
                </c:pt>
                <c:pt idx="192">
                  <c:v>-2.9000000000000054E-2</c:v>
                </c:pt>
                <c:pt idx="193">
                  <c:v>-2.8000000000000053E-2</c:v>
                </c:pt>
                <c:pt idx="194">
                  <c:v>-2.7000000000000052E-2</c:v>
                </c:pt>
                <c:pt idx="195">
                  <c:v>-2.6000000000000051E-2</c:v>
                </c:pt>
                <c:pt idx="196">
                  <c:v>-2.6000000000000051E-2</c:v>
                </c:pt>
                <c:pt idx="197">
                  <c:v>-2.500000000000005E-2</c:v>
                </c:pt>
                <c:pt idx="198">
                  <c:v>-2.4000000000000049E-2</c:v>
                </c:pt>
                <c:pt idx="199">
                  <c:v>-2.3000000000000048E-2</c:v>
                </c:pt>
                <c:pt idx="200">
                  <c:v>-2.2000000000000047E-2</c:v>
                </c:pt>
                <c:pt idx="201">
                  <c:v>-2.1000000000000046E-2</c:v>
                </c:pt>
                <c:pt idx="202">
                  <c:v>-2.1000000000000046E-2</c:v>
                </c:pt>
                <c:pt idx="203">
                  <c:v>-2.0000000000000046E-2</c:v>
                </c:pt>
                <c:pt idx="204">
                  <c:v>-1.9000000000000045E-2</c:v>
                </c:pt>
                <c:pt idx="205">
                  <c:v>-1.8000000000000044E-2</c:v>
                </c:pt>
                <c:pt idx="206">
                  <c:v>-1.7000000000000071E-2</c:v>
                </c:pt>
                <c:pt idx="207">
                  <c:v>-1.600000000000007E-2</c:v>
                </c:pt>
                <c:pt idx="208">
                  <c:v>-1.600000000000007E-2</c:v>
                </c:pt>
                <c:pt idx="209">
                  <c:v>-1.5000000000000069E-2</c:v>
                </c:pt>
                <c:pt idx="210">
                  <c:v>-1.4000000000000068E-2</c:v>
                </c:pt>
                <c:pt idx="211">
                  <c:v>-1.3000000000000067E-2</c:v>
                </c:pt>
                <c:pt idx="212">
                  <c:v>-1.2000000000000066E-2</c:v>
                </c:pt>
                <c:pt idx="213">
                  <c:v>-1.2000000000000066E-2</c:v>
                </c:pt>
                <c:pt idx="214">
                  <c:v>-1.1000000000000065E-2</c:v>
                </c:pt>
                <c:pt idx="215">
                  <c:v>-1.0000000000000064E-2</c:v>
                </c:pt>
                <c:pt idx="216">
                  <c:v>-9.0000000000000635E-3</c:v>
                </c:pt>
                <c:pt idx="217">
                  <c:v>-8.0000000000000626E-3</c:v>
                </c:pt>
                <c:pt idx="218">
                  <c:v>-7.0000000000000617E-3</c:v>
                </c:pt>
                <c:pt idx="219">
                  <c:v>-7.0000000000000617E-3</c:v>
                </c:pt>
                <c:pt idx="220">
                  <c:v>-6.0000000000000608E-3</c:v>
                </c:pt>
                <c:pt idx="221">
                  <c:v>-5.00000000000006E-3</c:v>
                </c:pt>
                <c:pt idx="222">
                  <c:v>-4.0000000000000591E-3</c:v>
                </c:pt>
                <c:pt idx="223">
                  <c:v>-3.0000000000000582E-3</c:v>
                </c:pt>
                <c:pt idx="224">
                  <c:v>-2.0000000000000573E-3</c:v>
                </c:pt>
                <c:pt idx="225">
                  <c:v>-2.0000000000000573E-3</c:v>
                </c:pt>
                <c:pt idx="226">
                  <c:v>-1.0000000000000564E-3</c:v>
                </c:pt>
                <c:pt idx="227">
                  <c:v>0</c:v>
                </c:pt>
                <c:pt idx="228">
                  <c:v>9.9999999999994538E-4</c:v>
                </c:pt>
                <c:pt idx="229">
                  <c:v>1.9999999999999463E-3</c:v>
                </c:pt>
                <c:pt idx="230">
                  <c:v>2.9999999999999472E-3</c:v>
                </c:pt>
                <c:pt idx="231">
                  <c:v>2.9999999999999472E-3</c:v>
                </c:pt>
                <c:pt idx="232">
                  <c:v>3.999999999999948E-3</c:v>
                </c:pt>
                <c:pt idx="233">
                  <c:v>4.9999999999999489E-3</c:v>
                </c:pt>
                <c:pt idx="234">
                  <c:v>5.9999999999999498E-3</c:v>
                </c:pt>
                <c:pt idx="235">
                  <c:v>6.9999999999999507E-3</c:v>
                </c:pt>
                <c:pt idx="236">
                  <c:v>7.9999999999999516E-3</c:v>
                </c:pt>
                <c:pt idx="237">
                  <c:v>7.9999999999999516E-3</c:v>
                </c:pt>
                <c:pt idx="238">
                  <c:v>8.9999999999999525E-3</c:v>
                </c:pt>
                <c:pt idx="239">
                  <c:v>9.9999999999999534E-3</c:v>
                </c:pt>
                <c:pt idx="240">
                  <c:v>1.0999999999999954E-2</c:v>
                </c:pt>
                <c:pt idx="241">
                  <c:v>1.1999999999999955E-2</c:v>
                </c:pt>
                <c:pt idx="242">
                  <c:v>1.2999999999999956E-2</c:v>
                </c:pt>
                <c:pt idx="243">
                  <c:v>1.2999999999999956E-2</c:v>
                </c:pt>
                <c:pt idx="244">
                  <c:v>1.3999999999999957E-2</c:v>
                </c:pt>
                <c:pt idx="245">
                  <c:v>1.499999999999993E-2</c:v>
                </c:pt>
                <c:pt idx="246">
                  <c:v>1.5999999999999931E-2</c:v>
                </c:pt>
                <c:pt idx="247">
                  <c:v>1.6999999999999932E-2</c:v>
                </c:pt>
                <c:pt idx="248">
                  <c:v>1.7999999999999933E-2</c:v>
                </c:pt>
                <c:pt idx="249">
                  <c:v>1.7999999999999933E-2</c:v>
                </c:pt>
                <c:pt idx="250">
                  <c:v>1.8999999999999934E-2</c:v>
                </c:pt>
                <c:pt idx="251">
                  <c:v>1.9999999999999934E-2</c:v>
                </c:pt>
                <c:pt idx="252">
                  <c:v>2.0999999999999935E-2</c:v>
                </c:pt>
                <c:pt idx="253">
                  <c:v>2.1999999999999936E-2</c:v>
                </c:pt>
                <c:pt idx="254">
                  <c:v>2.2999999999999937E-2</c:v>
                </c:pt>
                <c:pt idx="255">
                  <c:v>2.2999999999999937E-2</c:v>
                </c:pt>
                <c:pt idx="256">
                  <c:v>2.3999999999999938E-2</c:v>
                </c:pt>
                <c:pt idx="257">
                  <c:v>2.4999999999999939E-2</c:v>
                </c:pt>
                <c:pt idx="258">
                  <c:v>2.599999999999994E-2</c:v>
                </c:pt>
                <c:pt idx="259">
                  <c:v>2.6999999999999941E-2</c:v>
                </c:pt>
                <c:pt idx="260">
                  <c:v>2.7999999999999942E-2</c:v>
                </c:pt>
                <c:pt idx="261">
                  <c:v>2.7999999999999942E-2</c:v>
                </c:pt>
                <c:pt idx="262">
                  <c:v>2.8999999999999942E-2</c:v>
                </c:pt>
                <c:pt idx="263">
                  <c:v>2.9999999999999943E-2</c:v>
                </c:pt>
                <c:pt idx="264">
                  <c:v>3.0999999999999944E-2</c:v>
                </c:pt>
                <c:pt idx="265">
                  <c:v>3.1999999999999945E-2</c:v>
                </c:pt>
                <c:pt idx="266">
                  <c:v>3.2999999999999946E-2</c:v>
                </c:pt>
                <c:pt idx="267">
                  <c:v>3.2999999999999946E-2</c:v>
                </c:pt>
                <c:pt idx="268">
                  <c:v>3.3999999999999947E-2</c:v>
                </c:pt>
                <c:pt idx="269">
                  <c:v>3.4999999999999948E-2</c:v>
                </c:pt>
                <c:pt idx="270">
                  <c:v>3.5999999999999949E-2</c:v>
                </c:pt>
                <c:pt idx="271">
                  <c:v>3.699999999999995E-2</c:v>
                </c:pt>
                <c:pt idx="272">
                  <c:v>3.699999999999995E-2</c:v>
                </c:pt>
                <c:pt idx="273">
                  <c:v>3.799999999999995E-2</c:v>
                </c:pt>
                <c:pt idx="274">
                  <c:v>3.8999999999999951E-2</c:v>
                </c:pt>
                <c:pt idx="275">
                  <c:v>3.9999999999999952E-2</c:v>
                </c:pt>
                <c:pt idx="276">
                  <c:v>4.0999999999999953E-2</c:v>
                </c:pt>
                <c:pt idx="277">
                  <c:v>4.1999999999999954E-2</c:v>
                </c:pt>
                <c:pt idx="278">
                  <c:v>4.1999999999999954E-2</c:v>
                </c:pt>
                <c:pt idx="279">
                  <c:v>4.2999999999999955E-2</c:v>
                </c:pt>
                <c:pt idx="280">
                  <c:v>4.3999999999999956E-2</c:v>
                </c:pt>
                <c:pt idx="281">
                  <c:v>4.4999999999999957E-2</c:v>
                </c:pt>
                <c:pt idx="282">
                  <c:v>4.599999999999993E-2</c:v>
                </c:pt>
                <c:pt idx="283">
                  <c:v>4.6999999999999931E-2</c:v>
                </c:pt>
                <c:pt idx="284">
                  <c:v>4.6999999999999931E-2</c:v>
                </c:pt>
                <c:pt idx="285">
                  <c:v>4.7999999999999932E-2</c:v>
                </c:pt>
                <c:pt idx="286">
                  <c:v>4.8999999999999932E-2</c:v>
                </c:pt>
                <c:pt idx="287">
                  <c:v>4.9999999999999933E-2</c:v>
                </c:pt>
                <c:pt idx="288">
                  <c:v>5.0999999999999934E-2</c:v>
                </c:pt>
                <c:pt idx="289">
                  <c:v>5.1999999999999935E-2</c:v>
                </c:pt>
                <c:pt idx="290">
                  <c:v>5.1999999999999935E-2</c:v>
                </c:pt>
                <c:pt idx="291">
                  <c:v>5.2999999999999936E-2</c:v>
                </c:pt>
                <c:pt idx="292">
                  <c:v>5.3999999999999937E-2</c:v>
                </c:pt>
                <c:pt idx="293">
                  <c:v>5.4999999999999938E-2</c:v>
                </c:pt>
                <c:pt idx="294">
                  <c:v>5.5999999999999939E-2</c:v>
                </c:pt>
                <c:pt idx="295">
                  <c:v>5.699999999999994E-2</c:v>
                </c:pt>
                <c:pt idx="296">
                  <c:v>5.699999999999994E-2</c:v>
                </c:pt>
                <c:pt idx="297">
                  <c:v>5.799999999999994E-2</c:v>
                </c:pt>
                <c:pt idx="298">
                  <c:v>5.8999999999999941E-2</c:v>
                </c:pt>
                <c:pt idx="299">
                  <c:v>5.9999999999999942E-2</c:v>
                </c:pt>
                <c:pt idx="300">
                  <c:v>6.0999999999999943E-2</c:v>
                </c:pt>
                <c:pt idx="301">
                  <c:v>6.1999999999999944E-2</c:v>
                </c:pt>
                <c:pt idx="302">
                  <c:v>6.1999999999999944E-2</c:v>
                </c:pt>
                <c:pt idx="303">
                  <c:v>6.2999999999999945E-2</c:v>
                </c:pt>
                <c:pt idx="304">
                  <c:v>6.3999999999999946E-2</c:v>
                </c:pt>
                <c:pt idx="305">
                  <c:v>6.4999999999999947E-2</c:v>
                </c:pt>
                <c:pt idx="306">
                  <c:v>6.5999999999999948E-2</c:v>
                </c:pt>
                <c:pt idx="307">
                  <c:v>6.6999999999999948E-2</c:v>
                </c:pt>
                <c:pt idx="308">
                  <c:v>6.6999999999999948E-2</c:v>
                </c:pt>
                <c:pt idx="309">
                  <c:v>6.7999999999999949E-2</c:v>
                </c:pt>
                <c:pt idx="310">
                  <c:v>6.899999999999995E-2</c:v>
                </c:pt>
                <c:pt idx="311">
                  <c:v>6.9999999999999951E-2</c:v>
                </c:pt>
                <c:pt idx="312">
                  <c:v>7.0999999999999952E-2</c:v>
                </c:pt>
                <c:pt idx="313">
                  <c:v>7.1999999999999953E-2</c:v>
                </c:pt>
                <c:pt idx="314">
                  <c:v>7.1999999999999953E-2</c:v>
                </c:pt>
                <c:pt idx="315">
                  <c:v>7.2999999999999954E-2</c:v>
                </c:pt>
                <c:pt idx="316">
                  <c:v>7.3999999999999955E-2</c:v>
                </c:pt>
                <c:pt idx="317">
                  <c:v>7.4999999999999956E-2</c:v>
                </c:pt>
                <c:pt idx="318">
                  <c:v>7.5999999999999956E-2</c:v>
                </c:pt>
                <c:pt idx="319">
                  <c:v>7.6999999999999957E-2</c:v>
                </c:pt>
                <c:pt idx="320">
                  <c:v>7.6999999999999957E-2</c:v>
                </c:pt>
                <c:pt idx="321">
                  <c:v>7.7999999999999958E-2</c:v>
                </c:pt>
                <c:pt idx="322">
                  <c:v>7.8999999999999959E-2</c:v>
                </c:pt>
                <c:pt idx="323">
                  <c:v>7.999999999999996E-2</c:v>
                </c:pt>
                <c:pt idx="324">
                  <c:v>8.0999999999999961E-2</c:v>
                </c:pt>
                <c:pt idx="325">
                  <c:v>8.1999999999999962E-2</c:v>
                </c:pt>
                <c:pt idx="326">
                  <c:v>8.1999999999999962E-2</c:v>
                </c:pt>
                <c:pt idx="327">
                  <c:v>8.2999999999999963E-2</c:v>
                </c:pt>
                <c:pt idx="328">
                  <c:v>8.3999999999999964E-2</c:v>
                </c:pt>
                <c:pt idx="329">
                  <c:v>8.4999999999999964E-2</c:v>
                </c:pt>
                <c:pt idx="330">
                  <c:v>8.5999999999999965E-2</c:v>
                </c:pt>
                <c:pt idx="331">
                  <c:v>8.6999999999999966E-2</c:v>
                </c:pt>
                <c:pt idx="332">
                  <c:v>8.6999999999999966E-2</c:v>
                </c:pt>
                <c:pt idx="333">
                  <c:v>8.7999999999999967E-2</c:v>
                </c:pt>
                <c:pt idx="334">
                  <c:v>8.8999999999999968E-2</c:v>
                </c:pt>
                <c:pt idx="335">
                  <c:v>8.9999999999999969E-2</c:v>
                </c:pt>
                <c:pt idx="336">
                  <c:v>9.099999999999997E-2</c:v>
                </c:pt>
                <c:pt idx="337">
                  <c:v>9.099999999999997E-2</c:v>
                </c:pt>
                <c:pt idx="338">
                  <c:v>9.1999999999999971E-2</c:v>
                </c:pt>
                <c:pt idx="339">
                  <c:v>9.2999999999999916E-2</c:v>
                </c:pt>
                <c:pt idx="340">
                  <c:v>9.3999999999999917E-2</c:v>
                </c:pt>
                <c:pt idx="341">
                  <c:v>9.4999999999999918E-2</c:v>
                </c:pt>
                <c:pt idx="342">
                  <c:v>9.5999999999999919E-2</c:v>
                </c:pt>
                <c:pt idx="343">
                  <c:v>9.5999999999999919E-2</c:v>
                </c:pt>
                <c:pt idx="344">
                  <c:v>9.699999999999992E-2</c:v>
                </c:pt>
                <c:pt idx="345">
                  <c:v>9.7999999999999921E-2</c:v>
                </c:pt>
                <c:pt idx="346">
                  <c:v>9.8999999999999921E-2</c:v>
                </c:pt>
                <c:pt idx="347">
                  <c:v>9.9999999999999922E-2</c:v>
                </c:pt>
                <c:pt idx="348">
                  <c:v>0.10099999999999992</c:v>
                </c:pt>
                <c:pt idx="349">
                  <c:v>0.10099999999999992</c:v>
                </c:pt>
                <c:pt idx="350">
                  <c:v>0.10199999999999992</c:v>
                </c:pt>
                <c:pt idx="351">
                  <c:v>0.10299999999999992</c:v>
                </c:pt>
                <c:pt idx="352">
                  <c:v>0.10399999999999993</c:v>
                </c:pt>
                <c:pt idx="353">
                  <c:v>0.10499999999999993</c:v>
                </c:pt>
                <c:pt idx="354">
                  <c:v>0.10599999999999993</c:v>
                </c:pt>
                <c:pt idx="355">
                  <c:v>0.10599999999999993</c:v>
                </c:pt>
                <c:pt idx="356">
                  <c:v>0.10699999999999993</c:v>
                </c:pt>
                <c:pt idx="357">
                  <c:v>0.10799999999999993</c:v>
                </c:pt>
                <c:pt idx="358">
                  <c:v>0.10899999999999993</c:v>
                </c:pt>
                <c:pt idx="359">
                  <c:v>0.10999999999999993</c:v>
                </c:pt>
                <c:pt idx="360">
                  <c:v>0.11099999999999993</c:v>
                </c:pt>
                <c:pt idx="361">
                  <c:v>0.11099999999999993</c:v>
                </c:pt>
                <c:pt idx="362">
                  <c:v>0.11199999999999993</c:v>
                </c:pt>
                <c:pt idx="363">
                  <c:v>0.11299999999999993</c:v>
                </c:pt>
                <c:pt idx="364">
                  <c:v>0.11399999999999993</c:v>
                </c:pt>
                <c:pt idx="365">
                  <c:v>0.11499999999999994</c:v>
                </c:pt>
                <c:pt idx="366">
                  <c:v>0.11599999999999994</c:v>
                </c:pt>
                <c:pt idx="367">
                  <c:v>0.11599999999999994</c:v>
                </c:pt>
                <c:pt idx="368">
                  <c:v>0.11699999999999994</c:v>
                </c:pt>
                <c:pt idx="369">
                  <c:v>0.11799999999999994</c:v>
                </c:pt>
                <c:pt idx="370">
                  <c:v>0.11899999999999994</c:v>
                </c:pt>
                <c:pt idx="371">
                  <c:v>0.11999999999999994</c:v>
                </c:pt>
                <c:pt idx="372">
                  <c:v>0.12099999999999994</c:v>
                </c:pt>
                <c:pt idx="373">
                  <c:v>0.12099999999999994</c:v>
                </c:pt>
                <c:pt idx="374">
                  <c:v>0.12199999999999994</c:v>
                </c:pt>
                <c:pt idx="375">
                  <c:v>0.12299999999999994</c:v>
                </c:pt>
                <c:pt idx="376">
                  <c:v>0.12399999999999994</c:v>
                </c:pt>
                <c:pt idx="377">
                  <c:v>0.12499999999999994</c:v>
                </c:pt>
                <c:pt idx="378">
                  <c:v>0.12599999999999995</c:v>
                </c:pt>
                <c:pt idx="379">
                  <c:v>0.12599999999999995</c:v>
                </c:pt>
                <c:pt idx="380">
                  <c:v>0.12699999999999995</c:v>
                </c:pt>
                <c:pt idx="381">
                  <c:v>0.12799999999999995</c:v>
                </c:pt>
                <c:pt idx="382">
                  <c:v>0.12899999999999995</c:v>
                </c:pt>
                <c:pt idx="383">
                  <c:v>0.12999999999999995</c:v>
                </c:pt>
                <c:pt idx="384">
                  <c:v>0.13099999999999995</c:v>
                </c:pt>
                <c:pt idx="385">
                  <c:v>0.13099999999999995</c:v>
                </c:pt>
                <c:pt idx="386">
                  <c:v>0.13199999999999995</c:v>
                </c:pt>
                <c:pt idx="387">
                  <c:v>0.13299999999999995</c:v>
                </c:pt>
                <c:pt idx="388">
                  <c:v>0.13399999999999995</c:v>
                </c:pt>
                <c:pt idx="389">
                  <c:v>0.13499999999999995</c:v>
                </c:pt>
                <c:pt idx="390">
                  <c:v>0.13599999999999995</c:v>
                </c:pt>
                <c:pt idx="391">
                  <c:v>0.13599999999999995</c:v>
                </c:pt>
                <c:pt idx="392">
                  <c:v>0.13699999999999996</c:v>
                </c:pt>
                <c:pt idx="393">
                  <c:v>0.13799999999999996</c:v>
                </c:pt>
                <c:pt idx="394">
                  <c:v>0.13899999999999996</c:v>
                </c:pt>
                <c:pt idx="395">
                  <c:v>0.13999999999999996</c:v>
                </c:pt>
                <c:pt idx="396">
                  <c:v>0.13999999999999996</c:v>
                </c:pt>
                <c:pt idx="397">
                  <c:v>0.14099999999999996</c:v>
                </c:pt>
                <c:pt idx="398">
                  <c:v>0.14199999999999996</c:v>
                </c:pt>
                <c:pt idx="399">
                  <c:v>0.14299999999999996</c:v>
                </c:pt>
                <c:pt idx="400">
                  <c:v>0.14399999999999996</c:v>
                </c:pt>
                <c:pt idx="401">
                  <c:v>0.14499999999999996</c:v>
                </c:pt>
                <c:pt idx="402">
                  <c:v>0.14499999999999996</c:v>
                </c:pt>
                <c:pt idx="403">
                  <c:v>0.14599999999999996</c:v>
                </c:pt>
                <c:pt idx="404">
                  <c:v>0.14699999999999996</c:v>
                </c:pt>
                <c:pt idx="405">
                  <c:v>0.14799999999999996</c:v>
                </c:pt>
                <c:pt idx="406">
                  <c:v>0.14899999999999997</c:v>
                </c:pt>
                <c:pt idx="407">
                  <c:v>0.14999999999999997</c:v>
                </c:pt>
                <c:pt idx="408">
                  <c:v>0.14999999999999997</c:v>
                </c:pt>
                <c:pt idx="409">
                  <c:v>0.15099999999999997</c:v>
                </c:pt>
                <c:pt idx="410">
                  <c:v>0.15199999999999997</c:v>
                </c:pt>
                <c:pt idx="411">
                  <c:v>0.15299999999999997</c:v>
                </c:pt>
                <c:pt idx="412">
                  <c:v>0.15399999999999997</c:v>
                </c:pt>
                <c:pt idx="413">
                  <c:v>0.15499999999999992</c:v>
                </c:pt>
                <c:pt idx="414">
                  <c:v>0.15499999999999992</c:v>
                </c:pt>
                <c:pt idx="415">
                  <c:v>0.15599999999999992</c:v>
                </c:pt>
                <c:pt idx="416">
                  <c:v>0.15699999999999992</c:v>
                </c:pt>
                <c:pt idx="417">
                  <c:v>0.15799999999999992</c:v>
                </c:pt>
                <c:pt idx="418">
                  <c:v>0.15899999999999992</c:v>
                </c:pt>
                <c:pt idx="419">
                  <c:v>0.15999999999999992</c:v>
                </c:pt>
                <c:pt idx="420">
                  <c:v>0.15999999999999992</c:v>
                </c:pt>
                <c:pt idx="421">
                  <c:v>0.16099999999999992</c:v>
                </c:pt>
                <c:pt idx="422">
                  <c:v>0.16199999999999992</c:v>
                </c:pt>
                <c:pt idx="423">
                  <c:v>0.16299999999999992</c:v>
                </c:pt>
                <c:pt idx="424">
                  <c:v>0.16399999999999992</c:v>
                </c:pt>
                <c:pt idx="425">
                  <c:v>0.16499999999999992</c:v>
                </c:pt>
                <c:pt idx="426">
                  <c:v>0.16499999999999992</c:v>
                </c:pt>
                <c:pt idx="427">
                  <c:v>0.16599999999999993</c:v>
                </c:pt>
                <c:pt idx="428">
                  <c:v>0.16699999999999993</c:v>
                </c:pt>
                <c:pt idx="429">
                  <c:v>0.16799999999999993</c:v>
                </c:pt>
                <c:pt idx="430">
                  <c:v>0.16899999999999993</c:v>
                </c:pt>
                <c:pt idx="431">
                  <c:v>0.16999999999999993</c:v>
                </c:pt>
                <c:pt idx="432">
                  <c:v>0.16999999999999993</c:v>
                </c:pt>
                <c:pt idx="433">
                  <c:v>0.17099999999999993</c:v>
                </c:pt>
                <c:pt idx="434">
                  <c:v>0.17199999999999993</c:v>
                </c:pt>
                <c:pt idx="435">
                  <c:v>0.17299999999999993</c:v>
                </c:pt>
                <c:pt idx="436">
                  <c:v>0.17399999999999993</c:v>
                </c:pt>
                <c:pt idx="437">
                  <c:v>0.17499999999999993</c:v>
                </c:pt>
                <c:pt idx="438">
                  <c:v>0.17499999999999993</c:v>
                </c:pt>
                <c:pt idx="439">
                  <c:v>0.17599999999999993</c:v>
                </c:pt>
                <c:pt idx="440">
                  <c:v>0.17699999999999994</c:v>
                </c:pt>
                <c:pt idx="441">
                  <c:v>0.17799999999999994</c:v>
                </c:pt>
                <c:pt idx="442">
                  <c:v>0.17899999999999994</c:v>
                </c:pt>
                <c:pt idx="443">
                  <c:v>0.17999999999999994</c:v>
                </c:pt>
                <c:pt idx="444">
                  <c:v>0.17999999999999994</c:v>
                </c:pt>
                <c:pt idx="445">
                  <c:v>0.18099999999999994</c:v>
                </c:pt>
                <c:pt idx="446">
                  <c:v>0.18199999999999994</c:v>
                </c:pt>
                <c:pt idx="447">
                  <c:v>0.18299999999999994</c:v>
                </c:pt>
                <c:pt idx="448">
                  <c:v>0.18399999999999994</c:v>
                </c:pt>
                <c:pt idx="449">
                  <c:v>0.18499999999999994</c:v>
                </c:pt>
                <c:pt idx="450">
                  <c:v>0.18499999999999994</c:v>
                </c:pt>
                <c:pt idx="451">
                  <c:v>0.18599999999999994</c:v>
                </c:pt>
                <c:pt idx="452">
                  <c:v>0.18699999999999994</c:v>
                </c:pt>
                <c:pt idx="453">
                  <c:v>0.18799999999999994</c:v>
                </c:pt>
                <c:pt idx="454">
                  <c:v>0.18899999999999995</c:v>
                </c:pt>
                <c:pt idx="455">
                  <c:v>0.18899999999999995</c:v>
                </c:pt>
                <c:pt idx="456">
                  <c:v>0.18999999999999995</c:v>
                </c:pt>
                <c:pt idx="457">
                  <c:v>0.19099999999999995</c:v>
                </c:pt>
                <c:pt idx="458">
                  <c:v>0.19199999999999995</c:v>
                </c:pt>
                <c:pt idx="459">
                  <c:v>0.19299999999999995</c:v>
                </c:pt>
                <c:pt idx="460">
                  <c:v>0.19399999999999995</c:v>
                </c:pt>
                <c:pt idx="461">
                  <c:v>0.19399999999999995</c:v>
                </c:pt>
                <c:pt idx="462">
                  <c:v>0.19499999999999995</c:v>
                </c:pt>
                <c:pt idx="463">
                  <c:v>0.19599999999999995</c:v>
                </c:pt>
                <c:pt idx="464">
                  <c:v>0.19699999999999995</c:v>
                </c:pt>
                <c:pt idx="465">
                  <c:v>0.19799999999999995</c:v>
                </c:pt>
                <c:pt idx="466">
                  <c:v>0.19899999999999995</c:v>
                </c:pt>
                <c:pt idx="467">
                  <c:v>0.19899999999999995</c:v>
                </c:pt>
                <c:pt idx="468">
                  <c:v>0.19999999999999996</c:v>
                </c:pt>
                <c:pt idx="469">
                  <c:v>0.20099999999999996</c:v>
                </c:pt>
                <c:pt idx="470">
                  <c:v>0.20199999999999996</c:v>
                </c:pt>
                <c:pt idx="471">
                  <c:v>0.20299999999999996</c:v>
                </c:pt>
                <c:pt idx="472">
                  <c:v>0.20399999999999996</c:v>
                </c:pt>
                <c:pt idx="473">
                  <c:v>0.20399999999999996</c:v>
                </c:pt>
                <c:pt idx="474">
                  <c:v>0.20499999999999996</c:v>
                </c:pt>
                <c:pt idx="475">
                  <c:v>0.20599999999999996</c:v>
                </c:pt>
                <c:pt idx="476">
                  <c:v>0.20699999999999996</c:v>
                </c:pt>
                <c:pt idx="477">
                  <c:v>0.20799999999999996</c:v>
                </c:pt>
                <c:pt idx="478">
                  <c:v>0.20899999999999996</c:v>
                </c:pt>
                <c:pt idx="479">
                  <c:v>0.20899999999999996</c:v>
                </c:pt>
                <c:pt idx="480">
                  <c:v>0.20999999999999996</c:v>
                </c:pt>
                <c:pt idx="481">
                  <c:v>0.21099999999999997</c:v>
                </c:pt>
                <c:pt idx="482">
                  <c:v>0.21199999999999997</c:v>
                </c:pt>
                <c:pt idx="483">
                  <c:v>0.21299999999999997</c:v>
                </c:pt>
                <c:pt idx="484">
                  <c:v>0.21399999999999997</c:v>
                </c:pt>
                <c:pt idx="485">
                  <c:v>0.21399999999999997</c:v>
                </c:pt>
                <c:pt idx="486">
                  <c:v>0.21499999999999997</c:v>
                </c:pt>
                <c:pt idx="487">
                  <c:v>0.21599999999999997</c:v>
                </c:pt>
                <c:pt idx="488">
                  <c:v>0.21699999999999997</c:v>
                </c:pt>
                <c:pt idx="489">
                  <c:v>0.21799999999999992</c:v>
                </c:pt>
                <c:pt idx="490">
                  <c:v>0.21899999999999992</c:v>
                </c:pt>
                <c:pt idx="491">
                  <c:v>0.21899999999999992</c:v>
                </c:pt>
                <c:pt idx="492">
                  <c:v>0.21999999999999992</c:v>
                </c:pt>
                <c:pt idx="493">
                  <c:v>0.22099999999999992</c:v>
                </c:pt>
                <c:pt idx="494">
                  <c:v>0.22199999999999992</c:v>
                </c:pt>
                <c:pt idx="495">
                  <c:v>0.22299999999999992</c:v>
                </c:pt>
                <c:pt idx="496">
                  <c:v>0.22399999999999992</c:v>
                </c:pt>
                <c:pt idx="497">
                  <c:v>0.22399999999999992</c:v>
                </c:pt>
                <c:pt idx="498">
                  <c:v>0.22499999999999992</c:v>
                </c:pt>
                <c:pt idx="499">
                  <c:v>0.22599999999999992</c:v>
                </c:pt>
                <c:pt idx="500">
                  <c:v>0.22699999999999992</c:v>
                </c:pt>
                <c:pt idx="501">
                  <c:v>0.22799999999999992</c:v>
                </c:pt>
                <c:pt idx="502">
                  <c:v>0.22899999999999993</c:v>
                </c:pt>
                <c:pt idx="503">
                  <c:v>0.22899999999999993</c:v>
                </c:pt>
                <c:pt idx="504">
                  <c:v>0.22999999999999993</c:v>
                </c:pt>
                <c:pt idx="505">
                  <c:v>0.23099999999999993</c:v>
                </c:pt>
                <c:pt idx="506">
                  <c:v>0.23199999999999993</c:v>
                </c:pt>
                <c:pt idx="507">
                  <c:v>0.23299999999999993</c:v>
                </c:pt>
                <c:pt idx="508">
                  <c:v>0.23399999999999993</c:v>
                </c:pt>
                <c:pt idx="509">
                  <c:v>0.23399999999999993</c:v>
                </c:pt>
                <c:pt idx="510">
                  <c:v>0.23499999999999993</c:v>
                </c:pt>
                <c:pt idx="511">
                  <c:v>0.23599999999999993</c:v>
                </c:pt>
                <c:pt idx="512">
                  <c:v>0.23699999999999993</c:v>
                </c:pt>
                <c:pt idx="513">
                  <c:v>0.23799999999999993</c:v>
                </c:pt>
                <c:pt idx="514">
                  <c:v>0.23899999999999993</c:v>
                </c:pt>
                <c:pt idx="515">
                  <c:v>0.23899999999999993</c:v>
                </c:pt>
                <c:pt idx="516">
                  <c:v>0.23999999999999994</c:v>
                </c:pt>
                <c:pt idx="517">
                  <c:v>0.24099999999999994</c:v>
                </c:pt>
                <c:pt idx="518">
                  <c:v>0.24199999999999994</c:v>
                </c:pt>
                <c:pt idx="519">
                  <c:v>0.24299999999999994</c:v>
                </c:pt>
                <c:pt idx="520">
                  <c:v>0.24299999999999994</c:v>
                </c:pt>
                <c:pt idx="521">
                  <c:v>0.24399999999999994</c:v>
                </c:pt>
                <c:pt idx="522">
                  <c:v>0.24499999999999994</c:v>
                </c:pt>
                <c:pt idx="523">
                  <c:v>0.24599999999999994</c:v>
                </c:pt>
                <c:pt idx="524">
                  <c:v>0.24699999999999994</c:v>
                </c:pt>
                <c:pt idx="525">
                  <c:v>0.24799999999999994</c:v>
                </c:pt>
                <c:pt idx="526">
                  <c:v>0.24799999999999994</c:v>
                </c:pt>
                <c:pt idx="527">
                  <c:v>0.24899999999999994</c:v>
                </c:pt>
                <c:pt idx="528">
                  <c:v>0.24999999999999994</c:v>
                </c:pt>
                <c:pt idx="529">
                  <c:v>0.25099999999999995</c:v>
                </c:pt>
                <c:pt idx="530">
                  <c:v>0.25199999999999995</c:v>
                </c:pt>
                <c:pt idx="531">
                  <c:v>0.25299999999999995</c:v>
                </c:pt>
                <c:pt idx="532">
                  <c:v>0.25299999999999995</c:v>
                </c:pt>
                <c:pt idx="533">
                  <c:v>0.25399999999999995</c:v>
                </c:pt>
                <c:pt idx="534">
                  <c:v>0.25499999999999995</c:v>
                </c:pt>
                <c:pt idx="535">
                  <c:v>0.25599999999999995</c:v>
                </c:pt>
                <c:pt idx="536">
                  <c:v>0.25699999999999995</c:v>
                </c:pt>
                <c:pt idx="537">
                  <c:v>0.25799999999999995</c:v>
                </c:pt>
                <c:pt idx="538">
                  <c:v>0.25799999999999995</c:v>
                </c:pt>
                <c:pt idx="539">
                  <c:v>0.25899999999999995</c:v>
                </c:pt>
                <c:pt idx="540">
                  <c:v>0.25999999999999995</c:v>
                </c:pt>
                <c:pt idx="541">
                  <c:v>0.26099999999999995</c:v>
                </c:pt>
                <c:pt idx="542">
                  <c:v>0.26199999999999996</c:v>
                </c:pt>
                <c:pt idx="543">
                  <c:v>0.26299999999999996</c:v>
                </c:pt>
                <c:pt idx="544">
                  <c:v>0.26299999999999996</c:v>
                </c:pt>
                <c:pt idx="545">
                  <c:v>0.26399999999999996</c:v>
                </c:pt>
                <c:pt idx="546">
                  <c:v>0.26499999999999996</c:v>
                </c:pt>
                <c:pt idx="547">
                  <c:v>0.26599999999999996</c:v>
                </c:pt>
                <c:pt idx="548">
                  <c:v>0.26699999999999996</c:v>
                </c:pt>
                <c:pt idx="549">
                  <c:v>0.26799999999999996</c:v>
                </c:pt>
                <c:pt idx="550">
                  <c:v>0.26799999999999996</c:v>
                </c:pt>
                <c:pt idx="551">
                  <c:v>0.26899999999999996</c:v>
                </c:pt>
                <c:pt idx="552">
                  <c:v>0.26999999999999996</c:v>
                </c:pt>
                <c:pt idx="553">
                  <c:v>0.27099999999999996</c:v>
                </c:pt>
                <c:pt idx="554">
                  <c:v>0.27199999999999996</c:v>
                </c:pt>
                <c:pt idx="555">
                  <c:v>0.27299999999999996</c:v>
                </c:pt>
                <c:pt idx="556">
                  <c:v>0.27299999999999996</c:v>
                </c:pt>
                <c:pt idx="557">
                  <c:v>0.27399999999999997</c:v>
                </c:pt>
                <c:pt idx="558">
                  <c:v>0.27499999999999997</c:v>
                </c:pt>
                <c:pt idx="559">
                  <c:v>0.27599999999999997</c:v>
                </c:pt>
                <c:pt idx="560">
                  <c:v>0.27699999999999997</c:v>
                </c:pt>
                <c:pt idx="561">
                  <c:v>0.27799999999999997</c:v>
                </c:pt>
                <c:pt idx="562">
                  <c:v>0.27799999999999997</c:v>
                </c:pt>
                <c:pt idx="563">
                  <c:v>0.27899999999999997</c:v>
                </c:pt>
                <c:pt idx="564">
                  <c:v>0.27999999999999992</c:v>
                </c:pt>
                <c:pt idx="565">
                  <c:v>0.28099999999999992</c:v>
                </c:pt>
                <c:pt idx="566">
                  <c:v>0.28199999999999992</c:v>
                </c:pt>
                <c:pt idx="567">
                  <c:v>0.28299999999999992</c:v>
                </c:pt>
                <c:pt idx="568">
                  <c:v>0.28299999999999992</c:v>
                </c:pt>
                <c:pt idx="569">
                  <c:v>0.28399999999999992</c:v>
                </c:pt>
                <c:pt idx="570">
                  <c:v>0.28499999999999992</c:v>
                </c:pt>
                <c:pt idx="571">
                  <c:v>0.28599999999999992</c:v>
                </c:pt>
                <c:pt idx="572">
                  <c:v>0.28699999999999992</c:v>
                </c:pt>
                <c:pt idx="573">
                  <c:v>0.28799999999999992</c:v>
                </c:pt>
                <c:pt idx="574">
                  <c:v>0.28799999999999992</c:v>
                </c:pt>
                <c:pt idx="575">
                  <c:v>0.28899999999999992</c:v>
                </c:pt>
                <c:pt idx="576">
                  <c:v>0.28999999999999992</c:v>
                </c:pt>
                <c:pt idx="577">
                  <c:v>0.29099999999999993</c:v>
                </c:pt>
                <c:pt idx="578">
                  <c:v>0.29199999999999993</c:v>
                </c:pt>
                <c:pt idx="579">
                  <c:v>0.29199999999999993</c:v>
                </c:pt>
                <c:pt idx="580">
                  <c:v>0.29299999999999993</c:v>
                </c:pt>
                <c:pt idx="581">
                  <c:v>0.29399999999999993</c:v>
                </c:pt>
                <c:pt idx="582">
                  <c:v>0.29499999999999993</c:v>
                </c:pt>
                <c:pt idx="583">
                  <c:v>0.29599999999999993</c:v>
                </c:pt>
                <c:pt idx="584">
                  <c:v>0.29699999999999993</c:v>
                </c:pt>
                <c:pt idx="585">
                  <c:v>0.29699999999999993</c:v>
                </c:pt>
                <c:pt idx="586">
                  <c:v>0.29799999999999993</c:v>
                </c:pt>
                <c:pt idx="587">
                  <c:v>0.29899999999999993</c:v>
                </c:pt>
                <c:pt idx="588">
                  <c:v>0.29999999999999993</c:v>
                </c:pt>
                <c:pt idx="589">
                  <c:v>0.30099999999999993</c:v>
                </c:pt>
                <c:pt idx="590">
                  <c:v>0.30199999999999994</c:v>
                </c:pt>
                <c:pt idx="591">
                  <c:v>0.30199999999999994</c:v>
                </c:pt>
                <c:pt idx="592">
                  <c:v>0.30299999999999994</c:v>
                </c:pt>
                <c:pt idx="593">
                  <c:v>0.30399999999999994</c:v>
                </c:pt>
                <c:pt idx="594">
                  <c:v>0.30499999999999994</c:v>
                </c:pt>
                <c:pt idx="595">
                  <c:v>0.30599999999999994</c:v>
                </c:pt>
                <c:pt idx="596">
                  <c:v>0.30699999999999994</c:v>
                </c:pt>
                <c:pt idx="597">
                  <c:v>0.30699999999999994</c:v>
                </c:pt>
                <c:pt idx="598">
                  <c:v>0.30799999999999994</c:v>
                </c:pt>
                <c:pt idx="599">
                  <c:v>0.30899999999999994</c:v>
                </c:pt>
                <c:pt idx="600">
                  <c:v>0.30999999999999994</c:v>
                </c:pt>
                <c:pt idx="601">
                  <c:v>0.31099999999999994</c:v>
                </c:pt>
                <c:pt idx="602">
                  <c:v>0.31199999999999994</c:v>
                </c:pt>
                <c:pt idx="603">
                  <c:v>0.31199999999999994</c:v>
                </c:pt>
                <c:pt idx="604">
                  <c:v>0.31299999999999994</c:v>
                </c:pt>
                <c:pt idx="605">
                  <c:v>0.31399999999999995</c:v>
                </c:pt>
                <c:pt idx="606">
                  <c:v>0.31499999999999995</c:v>
                </c:pt>
                <c:pt idx="607">
                  <c:v>0.31599999999999995</c:v>
                </c:pt>
                <c:pt idx="608">
                  <c:v>0.31699999999999995</c:v>
                </c:pt>
                <c:pt idx="609">
                  <c:v>0.31699999999999995</c:v>
                </c:pt>
                <c:pt idx="610">
                  <c:v>0.31799999999999995</c:v>
                </c:pt>
                <c:pt idx="611">
                  <c:v>0.31899999999999995</c:v>
                </c:pt>
                <c:pt idx="612">
                  <c:v>0.31999999999999995</c:v>
                </c:pt>
                <c:pt idx="613">
                  <c:v>0.32099999999999995</c:v>
                </c:pt>
                <c:pt idx="614">
                  <c:v>0.32199999999999995</c:v>
                </c:pt>
                <c:pt idx="615">
                  <c:v>0.32199999999999995</c:v>
                </c:pt>
                <c:pt idx="616">
                  <c:v>0.32299999999999995</c:v>
                </c:pt>
                <c:pt idx="617">
                  <c:v>0.32399999999999995</c:v>
                </c:pt>
                <c:pt idx="618">
                  <c:v>0.32499999999999996</c:v>
                </c:pt>
                <c:pt idx="619">
                  <c:v>0.32599999999999996</c:v>
                </c:pt>
                <c:pt idx="620">
                  <c:v>0.32699999999999996</c:v>
                </c:pt>
                <c:pt idx="621">
                  <c:v>0.32699999999999996</c:v>
                </c:pt>
                <c:pt idx="622">
                  <c:v>0.32799999999999996</c:v>
                </c:pt>
                <c:pt idx="623">
                  <c:v>0.32899999999999996</c:v>
                </c:pt>
                <c:pt idx="624">
                  <c:v>0.32999999999999996</c:v>
                </c:pt>
                <c:pt idx="625">
                  <c:v>0.33099999999999996</c:v>
                </c:pt>
                <c:pt idx="626">
                  <c:v>0.33199999999999996</c:v>
                </c:pt>
                <c:pt idx="627">
                  <c:v>0.33199999999999996</c:v>
                </c:pt>
                <c:pt idx="628">
                  <c:v>0.33299999999999996</c:v>
                </c:pt>
                <c:pt idx="629">
                  <c:v>0.33399999999999996</c:v>
                </c:pt>
                <c:pt idx="630">
                  <c:v>0.33499999999999996</c:v>
                </c:pt>
                <c:pt idx="631">
                  <c:v>0.33599999999999997</c:v>
                </c:pt>
                <c:pt idx="632">
                  <c:v>0.33699999999999997</c:v>
                </c:pt>
                <c:pt idx="633">
                  <c:v>0.33699999999999997</c:v>
                </c:pt>
                <c:pt idx="634">
                  <c:v>0.33799999999999997</c:v>
                </c:pt>
                <c:pt idx="635">
                  <c:v>0.33899999999999997</c:v>
                </c:pt>
                <c:pt idx="636">
                  <c:v>0.33999999999999997</c:v>
                </c:pt>
                <c:pt idx="637">
                  <c:v>0.34099999999999997</c:v>
                </c:pt>
                <c:pt idx="638">
                  <c:v>0.34099999999999997</c:v>
                </c:pt>
                <c:pt idx="639">
                  <c:v>0.34199999999999997</c:v>
                </c:pt>
                <c:pt idx="640">
                  <c:v>0.34299999999999997</c:v>
                </c:pt>
                <c:pt idx="641">
                  <c:v>0.34399999999999997</c:v>
                </c:pt>
                <c:pt idx="642">
                  <c:v>0.34499999999999997</c:v>
                </c:pt>
                <c:pt idx="643">
                  <c:v>0.34599999999999997</c:v>
                </c:pt>
                <c:pt idx="644">
                  <c:v>0.34599999999999997</c:v>
                </c:pt>
                <c:pt idx="645">
                  <c:v>0.34699999999999998</c:v>
                </c:pt>
                <c:pt idx="646">
                  <c:v>0.34799999999999998</c:v>
                </c:pt>
                <c:pt idx="647">
                  <c:v>0.34899999999999998</c:v>
                </c:pt>
                <c:pt idx="648">
                  <c:v>0.35</c:v>
                </c:pt>
                <c:pt idx="649">
                  <c:v>0.35099999999999998</c:v>
                </c:pt>
                <c:pt idx="650">
                  <c:v>0.35099999999999998</c:v>
                </c:pt>
                <c:pt idx="651">
                  <c:v>0.35199999999999998</c:v>
                </c:pt>
                <c:pt idx="652">
                  <c:v>0.35299999999999998</c:v>
                </c:pt>
                <c:pt idx="653">
                  <c:v>0.35399999999999998</c:v>
                </c:pt>
                <c:pt idx="654">
                  <c:v>0.35499999999999998</c:v>
                </c:pt>
                <c:pt idx="655">
                  <c:v>0.35599999999999998</c:v>
                </c:pt>
                <c:pt idx="656">
                  <c:v>0.35599999999999998</c:v>
                </c:pt>
                <c:pt idx="657">
                  <c:v>0.35699999999999998</c:v>
                </c:pt>
                <c:pt idx="658">
                  <c:v>0.35799999999999998</c:v>
                </c:pt>
                <c:pt idx="659">
                  <c:v>0.35899999999999999</c:v>
                </c:pt>
                <c:pt idx="660">
                  <c:v>0.36</c:v>
                </c:pt>
                <c:pt idx="661">
                  <c:v>0.36099999999999999</c:v>
                </c:pt>
                <c:pt idx="662">
                  <c:v>0.36099999999999999</c:v>
                </c:pt>
                <c:pt idx="663">
                  <c:v>0.36199999999999999</c:v>
                </c:pt>
                <c:pt idx="664">
                  <c:v>0.36299999999999999</c:v>
                </c:pt>
                <c:pt idx="665">
                  <c:v>0.36399999999999999</c:v>
                </c:pt>
                <c:pt idx="666">
                  <c:v>0.36499999999999999</c:v>
                </c:pt>
                <c:pt idx="667">
                  <c:v>0.36599999999999999</c:v>
                </c:pt>
                <c:pt idx="668">
                  <c:v>0.36599999999999999</c:v>
                </c:pt>
                <c:pt idx="669">
                  <c:v>0.36699999999999999</c:v>
                </c:pt>
                <c:pt idx="670">
                  <c:v>0.36799999999999999</c:v>
                </c:pt>
                <c:pt idx="671">
                  <c:v>0.36899999999999999</c:v>
                </c:pt>
                <c:pt idx="672">
                  <c:v>0.37</c:v>
                </c:pt>
                <c:pt idx="673">
                  <c:v>0.371</c:v>
                </c:pt>
                <c:pt idx="674">
                  <c:v>0.371</c:v>
                </c:pt>
                <c:pt idx="675">
                  <c:v>0.372</c:v>
                </c:pt>
                <c:pt idx="676">
                  <c:v>0.373</c:v>
                </c:pt>
                <c:pt idx="677">
                  <c:v>0.37399999999999989</c:v>
                </c:pt>
                <c:pt idx="678">
                  <c:v>0.37499999999999989</c:v>
                </c:pt>
                <c:pt idx="679">
                  <c:v>0.37599999999999989</c:v>
                </c:pt>
                <c:pt idx="680">
                  <c:v>0.37599999999999989</c:v>
                </c:pt>
                <c:pt idx="681">
                  <c:v>0.37699999999999989</c:v>
                </c:pt>
                <c:pt idx="682">
                  <c:v>0.37799999999999989</c:v>
                </c:pt>
                <c:pt idx="683">
                  <c:v>0.37899999999999989</c:v>
                </c:pt>
                <c:pt idx="684">
                  <c:v>0.37999999999999989</c:v>
                </c:pt>
                <c:pt idx="685">
                  <c:v>0.38099999999999989</c:v>
                </c:pt>
                <c:pt idx="686">
                  <c:v>0.38099999999999989</c:v>
                </c:pt>
                <c:pt idx="687">
                  <c:v>0.3819999999999999</c:v>
                </c:pt>
                <c:pt idx="688">
                  <c:v>0.3829999999999999</c:v>
                </c:pt>
                <c:pt idx="689">
                  <c:v>0.3839999999999999</c:v>
                </c:pt>
                <c:pt idx="690">
                  <c:v>0.3849999999999999</c:v>
                </c:pt>
                <c:pt idx="691">
                  <c:v>0.3859999999999999</c:v>
                </c:pt>
                <c:pt idx="692">
                  <c:v>0.3859999999999999</c:v>
                </c:pt>
                <c:pt idx="693">
                  <c:v>0.3869999999999999</c:v>
                </c:pt>
                <c:pt idx="694">
                  <c:v>0.3879999999999999</c:v>
                </c:pt>
                <c:pt idx="695">
                  <c:v>0.3889999999999999</c:v>
                </c:pt>
                <c:pt idx="696">
                  <c:v>0.3899999999999999</c:v>
                </c:pt>
                <c:pt idx="697">
                  <c:v>0.3909999999999999</c:v>
                </c:pt>
                <c:pt idx="698">
                  <c:v>0.3909999999999999</c:v>
                </c:pt>
                <c:pt idx="699">
                  <c:v>0.3919999999999999</c:v>
                </c:pt>
                <c:pt idx="700">
                  <c:v>0.3929999999999999</c:v>
                </c:pt>
                <c:pt idx="701">
                  <c:v>0.39399999999999991</c:v>
                </c:pt>
                <c:pt idx="702">
                  <c:v>0.39499999999999991</c:v>
                </c:pt>
                <c:pt idx="703">
                  <c:v>0.39499999999999991</c:v>
                </c:pt>
                <c:pt idx="704">
                  <c:v>0.39599999999999991</c:v>
                </c:pt>
                <c:pt idx="705">
                  <c:v>0.39699999999999991</c:v>
                </c:pt>
                <c:pt idx="706">
                  <c:v>0.39799999999999991</c:v>
                </c:pt>
                <c:pt idx="707">
                  <c:v>0.39899999999999991</c:v>
                </c:pt>
                <c:pt idx="708">
                  <c:v>0.39999999999999991</c:v>
                </c:pt>
                <c:pt idx="709">
                  <c:v>0.39999999999999991</c:v>
                </c:pt>
                <c:pt idx="710">
                  <c:v>0.40099999999999991</c:v>
                </c:pt>
                <c:pt idx="711">
                  <c:v>0.40199999999999991</c:v>
                </c:pt>
                <c:pt idx="712">
                  <c:v>0.40299999999999991</c:v>
                </c:pt>
                <c:pt idx="713">
                  <c:v>0.40399999999999991</c:v>
                </c:pt>
                <c:pt idx="714">
                  <c:v>0.40499999999999992</c:v>
                </c:pt>
                <c:pt idx="715">
                  <c:v>0.40499999999999992</c:v>
                </c:pt>
                <c:pt idx="716">
                  <c:v>0.40599999999999992</c:v>
                </c:pt>
                <c:pt idx="717">
                  <c:v>0.40699999999999992</c:v>
                </c:pt>
                <c:pt idx="718">
                  <c:v>0.40799999999999992</c:v>
                </c:pt>
                <c:pt idx="719">
                  <c:v>0.40899999999999992</c:v>
                </c:pt>
                <c:pt idx="720">
                  <c:v>0.40999999999999992</c:v>
                </c:pt>
                <c:pt idx="721">
                  <c:v>0.40999999999999992</c:v>
                </c:pt>
                <c:pt idx="722">
                  <c:v>0.41099999999999992</c:v>
                </c:pt>
                <c:pt idx="723">
                  <c:v>0.41199999999999992</c:v>
                </c:pt>
                <c:pt idx="724">
                  <c:v>0.41299999999999992</c:v>
                </c:pt>
                <c:pt idx="725">
                  <c:v>0.41399999999999992</c:v>
                </c:pt>
                <c:pt idx="726">
                  <c:v>0.41499999999999992</c:v>
                </c:pt>
                <c:pt idx="727">
                  <c:v>0.41499999999999992</c:v>
                </c:pt>
                <c:pt idx="728">
                  <c:v>0.41599999999999993</c:v>
                </c:pt>
                <c:pt idx="729">
                  <c:v>0.41699999999999993</c:v>
                </c:pt>
                <c:pt idx="730">
                  <c:v>0.41799999999999993</c:v>
                </c:pt>
                <c:pt idx="731">
                  <c:v>0.41899999999999993</c:v>
                </c:pt>
                <c:pt idx="732">
                  <c:v>0.41999999999999993</c:v>
                </c:pt>
                <c:pt idx="733">
                  <c:v>0.41999999999999993</c:v>
                </c:pt>
                <c:pt idx="734">
                  <c:v>0.42099999999999993</c:v>
                </c:pt>
                <c:pt idx="735">
                  <c:v>0.42199999999999993</c:v>
                </c:pt>
                <c:pt idx="736">
                  <c:v>0.42299999999999993</c:v>
                </c:pt>
                <c:pt idx="737">
                  <c:v>0.42399999999999993</c:v>
                </c:pt>
                <c:pt idx="738">
                  <c:v>0.42499999999999993</c:v>
                </c:pt>
                <c:pt idx="739">
                  <c:v>0.42499999999999993</c:v>
                </c:pt>
                <c:pt idx="740">
                  <c:v>0.42599999999999993</c:v>
                </c:pt>
                <c:pt idx="741">
                  <c:v>0.42699999999999994</c:v>
                </c:pt>
                <c:pt idx="742">
                  <c:v>0.42799999999999994</c:v>
                </c:pt>
                <c:pt idx="743">
                  <c:v>0.42899999999999994</c:v>
                </c:pt>
                <c:pt idx="744">
                  <c:v>0.42999999999999994</c:v>
                </c:pt>
                <c:pt idx="745">
                  <c:v>0.42999999999999994</c:v>
                </c:pt>
                <c:pt idx="746">
                  <c:v>0.43099999999999994</c:v>
                </c:pt>
                <c:pt idx="747">
                  <c:v>0.43199999999999994</c:v>
                </c:pt>
                <c:pt idx="748">
                  <c:v>0.43299999999999994</c:v>
                </c:pt>
                <c:pt idx="749">
                  <c:v>0.43399999999999994</c:v>
                </c:pt>
                <c:pt idx="750">
                  <c:v>0.43499999999999994</c:v>
                </c:pt>
                <c:pt idx="751">
                  <c:v>0.43499999999999994</c:v>
                </c:pt>
                <c:pt idx="752">
                  <c:v>0.43599999999999994</c:v>
                </c:pt>
                <c:pt idx="753">
                  <c:v>0.43699999999999994</c:v>
                </c:pt>
                <c:pt idx="754">
                  <c:v>0.43799999999999994</c:v>
                </c:pt>
                <c:pt idx="755">
                  <c:v>0.43899999999999995</c:v>
                </c:pt>
                <c:pt idx="756">
                  <c:v>0.43999999999999995</c:v>
                </c:pt>
                <c:pt idx="757">
                  <c:v>0.43999999999999995</c:v>
                </c:pt>
                <c:pt idx="758">
                  <c:v>0.44099999999999995</c:v>
                </c:pt>
                <c:pt idx="759">
                  <c:v>0.44199999999999995</c:v>
                </c:pt>
                <c:pt idx="760">
                  <c:v>0.44299999999999995</c:v>
                </c:pt>
                <c:pt idx="761">
                  <c:v>0.44399999999999995</c:v>
                </c:pt>
                <c:pt idx="762">
                  <c:v>0.44399999999999995</c:v>
                </c:pt>
                <c:pt idx="763">
                  <c:v>0.44499999999999995</c:v>
                </c:pt>
                <c:pt idx="764">
                  <c:v>0.44599999999999995</c:v>
                </c:pt>
                <c:pt idx="765">
                  <c:v>0.44699999999999995</c:v>
                </c:pt>
                <c:pt idx="766">
                  <c:v>0.44799999999999995</c:v>
                </c:pt>
                <c:pt idx="767">
                  <c:v>0.44899999999999995</c:v>
                </c:pt>
                <c:pt idx="768">
                  <c:v>0.44899999999999995</c:v>
                </c:pt>
                <c:pt idx="769">
                  <c:v>0.44999999999999996</c:v>
                </c:pt>
                <c:pt idx="770">
                  <c:v>0.45099999999999996</c:v>
                </c:pt>
                <c:pt idx="771">
                  <c:v>0.45199999999999996</c:v>
                </c:pt>
                <c:pt idx="772">
                  <c:v>0.45299999999999996</c:v>
                </c:pt>
                <c:pt idx="773">
                  <c:v>0.45399999999999996</c:v>
                </c:pt>
                <c:pt idx="774">
                  <c:v>0.45399999999999996</c:v>
                </c:pt>
                <c:pt idx="775">
                  <c:v>0.45499999999999996</c:v>
                </c:pt>
                <c:pt idx="776">
                  <c:v>0.45599999999999996</c:v>
                </c:pt>
                <c:pt idx="777">
                  <c:v>0.45699999999999996</c:v>
                </c:pt>
                <c:pt idx="778">
                  <c:v>0.45799999999999996</c:v>
                </c:pt>
                <c:pt idx="779">
                  <c:v>0.45899999999999996</c:v>
                </c:pt>
                <c:pt idx="780">
                  <c:v>0.45899999999999996</c:v>
                </c:pt>
                <c:pt idx="781">
                  <c:v>0.45999999999999996</c:v>
                </c:pt>
                <c:pt idx="782">
                  <c:v>0.46099999999999997</c:v>
                </c:pt>
                <c:pt idx="783">
                  <c:v>0.46199999999999997</c:v>
                </c:pt>
                <c:pt idx="784">
                  <c:v>0.46299999999999997</c:v>
                </c:pt>
                <c:pt idx="785">
                  <c:v>0.46399999999999997</c:v>
                </c:pt>
                <c:pt idx="786">
                  <c:v>0.46399999999999997</c:v>
                </c:pt>
                <c:pt idx="787">
                  <c:v>0.46499999999999997</c:v>
                </c:pt>
                <c:pt idx="788">
                  <c:v>0.46599999999999997</c:v>
                </c:pt>
                <c:pt idx="789">
                  <c:v>0.46699999999999997</c:v>
                </c:pt>
                <c:pt idx="790">
                  <c:v>0.46799999999999997</c:v>
                </c:pt>
                <c:pt idx="791">
                  <c:v>0.46899999999999997</c:v>
                </c:pt>
                <c:pt idx="792">
                  <c:v>0.46899999999999997</c:v>
                </c:pt>
                <c:pt idx="793">
                  <c:v>0.47</c:v>
                </c:pt>
                <c:pt idx="794">
                  <c:v>0.47099999999999997</c:v>
                </c:pt>
                <c:pt idx="795">
                  <c:v>0.47199999999999998</c:v>
                </c:pt>
                <c:pt idx="796">
                  <c:v>0.47299999999999998</c:v>
                </c:pt>
                <c:pt idx="797">
                  <c:v>0.47399999999999998</c:v>
                </c:pt>
                <c:pt idx="798">
                  <c:v>0.47399999999999998</c:v>
                </c:pt>
                <c:pt idx="799">
                  <c:v>0.47499999999999998</c:v>
                </c:pt>
                <c:pt idx="800">
                  <c:v>0.47599999999999998</c:v>
                </c:pt>
                <c:pt idx="801">
                  <c:v>0.47699999999999998</c:v>
                </c:pt>
                <c:pt idx="802">
                  <c:v>0.47799999999999998</c:v>
                </c:pt>
                <c:pt idx="803">
                  <c:v>0.47899999999999998</c:v>
                </c:pt>
                <c:pt idx="804">
                  <c:v>0.47899999999999998</c:v>
                </c:pt>
                <c:pt idx="805">
                  <c:v>0.48</c:v>
                </c:pt>
                <c:pt idx="806">
                  <c:v>0.48099999999999998</c:v>
                </c:pt>
                <c:pt idx="807">
                  <c:v>0.48199999999999998</c:v>
                </c:pt>
                <c:pt idx="808">
                  <c:v>0.48299999999999998</c:v>
                </c:pt>
                <c:pt idx="809">
                  <c:v>0.48399999999999999</c:v>
                </c:pt>
                <c:pt idx="810">
                  <c:v>0.48399999999999999</c:v>
                </c:pt>
                <c:pt idx="811">
                  <c:v>0.48499999999999999</c:v>
                </c:pt>
                <c:pt idx="812">
                  <c:v>0.48599999999999999</c:v>
                </c:pt>
                <c:pt idx="813">
                  <c:v>0.48699999999999999</c:v>
                </c:pt>
                <c:pt idx="814">
                  <c:v>0.48799999999999999</c:v>
                </c:pt>
                <c:pt idx="815">
                  <c:v>0.48899999999999999</c:v>
                </c:pt>
                <c:pt idx="816">
                  <c:v>0.48899999999999999</c:v>
                </c:pt>
                <c:pt idx="817">
                  <c:v>0.49</c:v>
                </c:pt>
                <c:pt idx="818">
                  <c:v>0.49099999999999999</c:v>
                </c:pt>
                <c:pt idx="819">
                  <c:v>0.49199999999999999</c:v>
                </c:pt>
                <c:pt idx="820">
                  <c:v>0.49299999999999999</c:v>
                </c:pt>
                <c:pt idx="821">
                  <c:v>0.49299999999999999</c:v>
                </c:pt>
                <c:pt idx="822">
                  <c:v>0.49399999999999999</c:v>
                </c:pt>
                <c:pt idx="823">
                  <c:v>0.495</c:v>
                </c:pt>
                <c:pt idx="824">
                  <c:v>0.496</c:v>
                </c:pt>
                <c:pt idx="825">
                  <c:v>0.497</c:v>
                </c:pt>
                <c:pt idx="826">
                  <c:v>0.498</c:v>
                </c:pt>
                <c:pt idx="827">
                  <c:v>0.498</c:v>
                </c:pt>
                <c:pt idx="828">
                  <c:v>0.49899999999999989</c:v>
                </c:pt>
                <c:pt idx="829">
                  <c:v>0.49999999999999989</c:v>
                </c:pt>
                <c:pt idx="830">
                  <c:v>0.50099999999999989</c:v>
                </c:pt>
                <c:pt idx="831">
                  <c:v>0.50199999999999989</c:v>
                </c:pt>
                <c:pt idx="832">
                  <c:v>0.50299999999999989</c:v>
                </c:pt>
                <c:pt idx="833">
                  <c:v>0.50299999999999989</c:v>
                </c:pt>
                <c:pt idx="834">
                  <c:v>0.50399999999999989</c:v>
                </c:pt>
                <c:pt idx="835">
                  <c:v>0.50499999999999989</c:v>
                </c:pt>
                <c:pt idx="836">
                  <c:v>0.50599999999999989</c:v>
                </c:pt>
                <c:pt idx="837">
                  <c:v>0.5069999999999999</c:v>
                </c:pt>
                <c:pt idx="838">
                  <c:v>0.5079999999999999</c:v>
                </c:pt>
                <c:pt idx="839">
                  <c:v>0.5079999999999999</c:v>
                </c:pt>
                <c:pt idx="840">
                  <c:v>0.5089999999999999</c:v>
                </c:pt>
                <c:pt idx="841">
                  <c:v>0.5099999999999999</c:v>
                </c:pt>
                <c:pt idx="842">
                  <c:v>0.5109999999999999</c:v>
                </c:pt>
                <c:pt idx="843">
                  <c:v>0.5119999999999999</c:v>
                </c:pt>
                <c:pt idx="844">
                  <c:v>0.5129999999999999</c:v>
                </c:pt>
                <c:pt idx="845">
                  <c:v>0.5129999999999999</c:v>
                </c:pt>
                <c:pt idx="846">
                  <c:v>0.5139999999999999</c:v>
                </c:pt>
                <c:pt idx="847">
                  <c:v>0.5149999999999999</c:v>
                </c:pt>
                <c:pt idx="848">
                  <c:v>0.5159999999999999</c:v>
                </c:pt>
                <c:pt idx="849">
                  <c:v>0.5169999999999999</c:v>
                </c:pt>
                <c:pt idx="850">
                  <c:v>0.5179999999999999</c:v>
                </c:pt>
                <c:pt idx="851">
                  <c:v>0.5179999999999999</c:v>
                </c:pt>
                <c:pt idx="852">
                  <c:v>0.51899999999999991</c:v>
                </c:pt>
                <c:pt idx="853">
                  <c:v>0.51999999999999991</c:v>
                </c:pt>
                <c:pt idx="854">
                  <c:v>0.52099999999999991</c:v>
                </c:pt>
                <c:pt idx="855">
                  <c:v>0.52199999999999991</c:v>
                </c:pt>
                <c:pt idx="856">
                  <c:v>0.52299999999999991</c:v>
                </c:pt>
                <c:pt idx="857">
                  <c:v>0.52299999999999991</c:v>
                </c:pt>
                <c:pt idx="858">
                  <c:v>0.52399999999999991</c:v>
                </c:pt>
                <c:pt idx="859">
                  <c:v>0.52499999999999991</c:v>
                </c:pt>
                <c:pt idx="860">
                  <c:v>0.52599999999999991</c:v>
                </c:pt>
                <c:pt idx="861">
                  <c:v>0.52699999999999991</c:v>
                </c:pt>
                <c:pt idx="862">
                  <c:v>0.52799999999999991</c:v>
                </c:pt>
                <c:pt idx="863">
                  <c:v>0.52799999999999991</c:v>
                </c:pt>
                <c:pt idx="864">
                  <c:v>0.52899999999999991</c:v>
                </c:pt>
                <c:pt idx="865">
                  <c:v>0.52999999999999992</c:v>
                </c:pt>
                <c:pt idx="866">
                  <c:v>0.53099999999999992</c:v>
                </c:pt>
                <c:pt idx="867">
                  <c:v>0.53199999999999992</c:v>
                </c:pt>
                <c:pt idx="868">
                  <c:v>0.53299999999999992</c:v>
                </c:pt>
                <c:pt idx="869">
                  <c:v>0.53299999999999992</c:v>
                </c:pt>
                <c:pt idx="870">
                  <c:v>0.53399999999999992</c:v>
                </c:pt>
                <c:pt idx="871">
                  <c:v>0.53499999999999992</c:v>
                </c:pt>
                <c:pt idx="872">
                  <c:v>0.53599999999999992</c:v>
                </c:pt>
                <c:pt idx="873">
                  <c:v>0.53699999999999992</c:v>
                </c:pt>
                <c:pt idx="874">
                  <c:v>0.53799999999999992</c:v>
                </c:pt>
                <c:pt idx="875">
                  <c:v>0.53799999999999992</c:v>
                </c:pt>
                <c:pt idx="876">
                  <c:v>0.53899999999999992</c:v>
                </c:pt>
                <c:pt idx="877">
                  <c:v>0.53999999999999992</c:v>
                </c:pt>
                <c:pt idx="878">
                  <c:v>0.54099999999999993</c:v>
                </c:pt>
                <c:pt idx="879">
                  <c:v>0.54199999999999993</c:v>
                </c:pt>
                <c:pt idx="880">
                  <c:v>0.54199999999999993</c:v>
                </c:pt>
                <c:pt idx="881">
                  <c:v>0.54299999999999993</c:v>
                </c:pt>
                <c:pt idx="882">
                  <c:v>0.54399999999999993</c:v>
                </c:pt>
                <c:pt idx="883">
                  <c:v>0.54499999999999993</c:v>
                </c:pt>
                <c:pt idx="884">
                  <c:v>0.54599999999999993</c:v>
                </c:pt>
                <c:pt idx="885">
                  <c:v>0.54699999999999993</c:v>
                </c:pt>
                <c:pt idx="886">
                  <c:v>0.54699999999999993</c:v>
                </c:pt>
                <c:pt idx="887">
                  <c:v>0.54799999999999993</c:v>
                </c:pt>
                <c:pt idx="888">
                  <c:v>0.54899999999999993</c:v>
                </c:pt>
                <c:pt idx="889">
                  <c:v>0.54999999999999993</c:v>
                </c:pt>
                <c:pt idx="890">
                  <c:v>0.55099999999999993</c:v>
                </c:pt>
                <c:pt idx="891">
                  <c:v>0.55199999999999994</c:v>
                </c:pt>
                <c:pt idx="892">
                  <c:v>0.55199999999999994</c:v>
                </c:pt>
                <c:pt idx="893">
                  <c:v>0.55299999999999994</c:v>
                </c:pt>
                <c:pt idx="894">
                  <c:v>0.55399999999999994</c:v>
                </c:pt>
                <c:pt idx="895">
                  <c:v>0.55499999999999994</c:v>
                </c:pt>
                <c:pt idx="896">
                  <c:v>0.55599999999999994</c:v>
                </c:pt>
                <c:pt idx="897">
                  <c:v>0.55699999999999994</c:v>
                </c:pt>
                <c:pt idx="898">
                  <c:v>0.55699999999999994</c:v>
                </c:pt>
                <c:pt idx="899">
                  <c:v>0.55799999999999994</c:v>
                </c:pt>
                <c:pt idx="900">
                  <c:v>0.55899999999999994</c:v>
                </c:pt>
                <c:pt idx="901">
                  <c:v>0.55999999999999994</c:v>
                </c:pt>
                <c:pt idx="902">
                  <c:v>0.56099999999999994</c:v>
                </c:pt>
                <c:pt idx="903">
                  <c:v>0.56199999999999994</c:v>
                </c:pt>
                <c:pt idx="904">
                  <c:v>0.56199999999999994</c:v>
                </c:pt>
                <c:pt idx="905">
                  <c:v>0.56299999999999994</c:v>
                </c:pt>
                <c:pt idx="906">
                  <c:v>0.56399999999999995</c:v>
                </c:pt>
                <c:pt idx="907">
                  <c:v>0.56499999999999995</c:v>
                </c:pt>
                <c:pt idx="908">
                  <c:v>0.56599999999999995</c:v>
                </c:pt>
                <c:pt idx="909">
                  <c:v>0.56699999999999995</c:v>
                </c:pt>
                <c:pt idx="910">
                  <c:v>0.56699999999999995</c:v>
                </c:pt>
                <c:pt idx="911">
                  <c:v>0.56799999999999995</c:v>
                </c:pt>
                <c:pt idx="912">
                  <c:v>0.56899999999999995</c:v>
                </c:pt>
                <c:pt idx="913">
                  <c:v>0.56999999999999995</c:v>
                </c:pt>
                <c:pt idx="914">
                  <c:v>0.57099999999999995</c:v>
                </c:pt>
                <c:pt idx="915">
                  <c:v>0.57199999999999995</c:v>
                </c:pt>
                <c:pt idx="916">
                  <c:v>0.57199999999999995</c:v>
                </c:pt>
                <c:pt idx="917">
                  <c:v>0.57299999999999995</c:v>
                </c:pt>
                <c:pt idx="918">
                  <c:v>0.57399999999999995</c:v>
                </c:pt>
                <c:pt idx="919">
                  <c:v>0.57499999999999996</c:v>
                </c:pt>
                <c:pt idx="920">
                  <c:v>0.57599999999999996</c:v>
                </c:pt>
                <c:pt idx="921">
                  <c:v>0.57699999999999996</c:v>
                </c:pt>
                <c:pt idx="922">
                  <c:v>0.57699999999999996</c:v>
                </c:pt>
                <c:pt idx="923">
                  <c:v>0.57799999999999996</c:v>
                </c:pt>
                <c:pt idx="924">
                  <c:v>0.57899999999999996</c:v>
                </c:pt>
                <c:pt idx="925">
                  <c:v>0.57999999999999996</c:v>
                </c:pt>
                <c:pt idx="926">
                  <c:v>0.58099999999999996</c:v>
                </c:pt>
                <c:pt idx="927">
                  <c:v>0.58199999999999996</c:v>
                </c:pt>
                <c:pt idx="928">
                  <c:v>0.58199999999999996</c:v>
                </c:pt>
                <c:pt idx="929">
                  <c:v>0.58299999999999996</c:v>
                </c:pt>
                <c:pt idx="930">
                  <c:v>0.58399999999999996</c:v>
                </c:pt>
                <c:pt idx="931">
                  <c:v>0.58499999999999996</c:v>
                </c:pt>
                <c:pt idx="932">
                  <c:v>0.58599999999999997</c:v>
                </c:pt>
                <c:pt idx="933">
                  <c:v>0.58699999999999997</c:v>
                </c:pt>
                <c:pt idx="934">
                  <c:v>0.58699999999999997</c:v>
                </c:pt>
                <c:pt idx="935">
                  <c:v>0.58799999999999997</c:v>
                </c:pt>
                <c:pt idx="936">
                  <c:v>0.58899999999999997</c:v>
                </c:pt>
                <c:pt idx="937">
                  <c:v>0.59</c:v>
                </c:pt>
                <c:pt idx="938">
                  <c:v>0.59099999999999997</c:v>
                </c:pt>
                <c:pt idx="939">
                  <c:v>0.59199999999999997</c:v>
                </c:pt>
                <c:pt idx="940">
                  <c:v>0.59199999999999997</c:v>
                </c:pt>
                <c:pt idx="941">
                  <c:v>0.59299999999999997</c:v>
                </c:pt>
                <c:pt idx="942">
                  <c:v>0.59399999999999997</c:v>
                </c:pt>
                <c:pt idx="943">
                  <c:v>0.59499999999999997</c:v>
                </c:pt>
                <c:pt idx="944">
                  <c:v>0.59599999999999997</c:v>
                </c:pt>
                <c:pt idx="945">
                  <c:v>0.59599999999999997</c:v>
                </c:pt>
                <c:pt idx="946">
                  <c:v>0.59699999999999998</c:v>
                </c:pt>
                <c:pt idx="947">
                  <c:v>0.59799999999999998</c:v>
                </c:pt>
                <c:pt idx="948">
                  <c:v>0.59899999999999998</c:v>
                </c:pt>
                <c:pt idx="949">
                  <c:v>0.6</c:v>
                </c:pt>
                <c:pt idx="950">
                  <c:v>0.60099999999999998</c:v>
                </c:pt>
                <c:pt idx="951">
                  <c:v>0.60099999999999998</c:v>
                </c:pt>
                <c:pt idx="952">
                  <c:v>0.60199999999999998</c:v>
                </c:pt>
                <c:pt idx="953">
                  <c:v>0.60299999999999998</c:v>
                </c:pt>
                <c:pt idx="954">
                  <c:v>0.60399999999999998</c:v>
                </c:pt>
                <c:pt idx="955">
                  <c:v>0.60499999999999998</c:v>
                </c:pt>
                <c:pt idx="956">
                  <c:v>0.60599999999999998</c:v>
                </c:pt>
                <c:pt idx="957">
                  <c:v>0.60599999999999998</c:v>
                </c:pt>
                <c:pt idx="958">
                  <c:v>0.60699999999999998</c:v>
                </c:pt>
                <c:pt idx="959">
                  <c:v>0.60799999999999998</c:v>
                </c:pt>
                <c:pt idx="960">
                  <c:v>0.60899999999999999</c:v>
                </c:pt>
                <c:pt idx="961">
                  <c:v>0.61</c:v>
                </c:pt>
                <c:pt idx="962">
                  <c:v>0.61099999999999999</c:v>
                </c:pt>
                <c:pt idx="963">
                  <c:v>0.61099999999999999</c:v>
                </c:pt>
                <c:pt idx="964">
                  <c:v>0.61199999999999999</c:v>
                </c:pt>
                <c:pt idx="965">
                  <c:v>0.61299999999999999</c:v>
                </c:pt>
                <c:pt idx="966">
                  <c:v>0.61399999999999999</c:v>
                </c:pt>
                <c:pt idx="967">
                  <c:v>0.61499999999999999</c:v>
                </c:pt>
                <c:pt idx="968">
                  <c:v>0.61599999999999999</c:v>
                </c:pt>
                <c:pt idx="969">
                  <c:v>0.61599999999999999</c:v>
                </c:pt>
                <c:pt idx="970">
                  <c:v>0.61699999999999999</c:v>
                </c:pt>
                <c:pt idx="971">
                  <c:v>0.61799999999999999</c:v>
                </c:pt>
                <c:pt idx="972">
                  <c:v>0.61899999999999999</c:v>
                </c:pt>
                <c:pt idx="973">
                  <c:v>0.62</c:v>
                </c:pt>
                <c:pt idx="974">
                  <c:v>0.621</c:v>
                </c:pt>
                <c:pt idx="975">
                  <c:v>0.621</c:v>
                </c:pt>
                <c:pt idx="976">
                  <c:v>0.622</c:v>
                </c:pt>
                <c:pt idx="977">
                  <c:v>0.623</c:v>
                </c:pt>
                <c:pt idx="978">
                  <c:v>0.62399999999999989</c:v>
                </c:pt>
                <c:pt idx="979">
                  <c:v>0.62499999999999989</c:v>
                </c:pt>
                <c:pt idx="980">
                  <c:v>0.62599999999999989</c:v>
                </c:pt>
                <c:pt idx="981">
                  <c:v>0.62599999999999989</c:v>
                </c:pt>
                <c:pt idx="982">
                  <c:v>0.62699999999999989</c:v>
                </c:pt>
                <c:pt idx="983">
                  <c:v>0.62799999999999989</c:v>
                </c:pt>
                <c:pt idx="984">
                  <c:v>0.62899999999999989</c:v>
                </c:pt>
                <c:pt idx="985">
                  <c:v>0.62999999999999989</c:v>
                </c:pt>
                <c:pt idx="986">
                  <c:v>0.63099999999999989</c:v>
                </c:pt>
                <c:pt idx="987">
                  <c:v>0.63099999999999989</c:v>
                </c:pt>
                <c:pt idx="988">
                  <c:v>0.6319999999999999</c:v>
                </c:pt>
                <c:pt idx="989">
                  <c:v>0.6329999999999999</c:v>
                </c:pt>
                <c:pt idx="990">
                  <c:v>0.6339999999999999</c:v>
                </c:pt>
                <c:pt idx="991">
                  <c:v>0.6349999999999999</c:v>
                </c:pt>
                <c:pt idx="992">
                  <c:v>0.6359999999999999</c:v>
                </c:pt>
                <c:pt idx="993">
                  <c:v>0.6359999999999999</c:v>
                </c:pt>
                <c:pt idx="994">
                  <c:v>0.6369999999999999</c:v>
                </c:pt>
                <c:pt idx="995">
                  <c:v>0.6379999999999999</c:v>
                </c:pt>
                <c:pt idx="996">
                  <c:v>0.6389999999999999</c:v>
                </c:pt>
                <c:pt idx="997">
                  <c:v>0.6399999999999999</c:v>
                </c:pt>
                <c:pt idx="998">
                  <c:v>0.6409999999999999</c:v>
                </c:pt>
                <c:pt idx="999">
                  <c:v>0.6409999999999999</c:v>
                </c:pt>
                <c:pt idx="1000">
                  <c:v>0.6419999999999999</c:v>
                </c:pt>
                <c:pt idx="1001">
                  <c:v>0.6429999999999999</c:v>
                </c:pt>
                <c:pt idx="1002">
                  <c:v>0.64399999999999991</c:v>
                </c:pt>
                <c:pt idx="1003">
                  <c:v>0.64499999999999991</c:v>
                </c:pt>
                <c:pt idx="1004">
                  <c:v>0.64499999999999991</c:v>
                </c:pt>
                <c:pt idx="1005">
                  <c:v>0.64599999999999991</c:v>
                </c:pt>
                <c:pt idx="1006">
                  <c:v>0.64699999999999991</c:v>
                </c:pt>
                <c:pt idx="1007">
                  <c:v>0.64799999999999991</c:v>
                </c:pt>
                <c:pt idx="1008">
                  <c:v>0.64899999999999991</c:v>
                </c:pt>
                <c:pt idx="1009">
                  <c:v>0.64999999999999991</c:v>
                </c:pt>
                <c:pt idx="1010">
                  <c:v>0.64999999999999991</c:v>
                </c:pt>
                <c:pt idx="1011">
                  <c:v>0.65099999999999991</c:v>
                </c:pt>
                <c:pt idx="1012">
                  <c:v>0.65199999999999991</c:v>
                </c:pt>
                <c:pt idx="1013">
                  <c:v>0.65299999999999991</c:v>
                </c:pt>
                <c:pt idx="1014">
                  <c:v>0.65399999999999991</c:v>
                </c:pt>
                <c:pt idx="1015">
                  <c:v>0.65499999999999992</c:v>
                </c:pt>
                <c:pt idx="1016">
                  <c:v>0.65499999999999992</c:v>
                </c:pt>
                <c:pt idx="1017">
                  <c:v>0.65599999999999992</c:v>
                </c:pt>
                <c:pt idx="1018">
                  <c:v>0.65699999999999992</c:v>
                </c:pt>
                <c:pt idx="1019">
                  <c:v>0.65799999999999992</c:v>
                </c:pt>
                <c:pt idx="1020">
                  <c:v>0.65899999999999992</c:v>
                </c:pt>
                <c:pt idx="1021">
                  <c:v>0.65999999999999992</c:v>
                </c:pt>
                <c:pt idx="1022">
                  <c:v>0.65999999999999992</c:v>
                </c:pt>
                <c:pt idx="1023">
                  <c:v>0.66099999999999992</c:v>
                </c:pt>
                <c:pt idx="1024">
                  <c:v>0.66199999999999992</c:v>
                </c:pt>
                <c:pt idx="1025">
                  <c:v>0.66299999999999992</c:v>
                </c:pt>
                <c:pt idx="1026">
                  <c:v>0.66399999999999992</c:v>
                </c:pt>
                <c:pt idx="1027">
                  <c:v>0.66499999999999992</c:v>
                </c:pt>
                <c:pt idx="1028">
                  <c:v>0.66499999999999992</c:v>
                </c:pt>
                <c:pt idx="1029">
                  <c:v>0.66599999999999993</c:v>
                </c:pt>
                <c:pt idx="1030">
                  <c:v>0.66699999999999993</c:v>
                </c:pt>
                <c:pt idx="1031">
                  <c:v>0.66799999999999993</c:v>
                </c:pt>
                <c:pt idx="1032">
                  <c:v>0.66899999999999993</c:v>
                </c:pt>
                <c:pt idx="1033">
                  <c:v>0.66999999999999993</c:v>
                </c:pt>
                <c:pt idx="1034">
                  <c:v>0.66999999999999993</c:v>
                </c:pt>
                <c:pt idx="1035">
                  <c:v>0.67099999999999993</c:v>
                </c:pt>
                <c:pt idx="1036">
                  <c:v>0.67199999999999993</c:v>
                </c:pt>
                <c:pt idx="1037">
                  <c:v>0.67299999999999993</c:v>
                </c:pt>
                <c:pt idx="1038">
                  <c:v>0.67399999999999993</c:v>
                </c:pt>
                <c:pt idx="1039">
                  <c:v>0.67499999999999993</c:v>
                </c:pt>
                <c:pt idx="1040">
                  <c:v>0.67499999999999993</c:v>
                </c:pt>
                <c:pt idx="1041">
                  <c:v>0.67599999999999993</c:v>
                </c:pt>
                <c:pt idx="1042">
                  <c:v>0.67699999999999994</c:v>
                </c:pt>
                <c:pt idx="1043">
                  <c:v>0.67799999999999994</c:v>
                </c:pt>
                <c:pt idx="1044">
                  <c:v>0.67899999999999994</c:v>
                </c:pt>
                <c:pt idx="1045">
                  <c:v>0.67999999999999994</c:v>
                </c:pt>
                <c:pt idx="1046">
                  <c:v>0.67999999999999994</c:v>
                </c:pt>
                <c:pt idx="1047">
                  <c:v>0.68099999999999994</c:v>
                </c:pt>
                <c:pt idx="1048">
                  <c:v>0.68199999999999994</c:v>
                </c:pt>
                <c:pt idx="1049">
                  <c:v>0.68299999999999994</c:v>
                </c:pt>
                <c:pt idx="1050">
                  <c:v>0.68399999999999994</c:v>
                </c:pt>
                <c:pt idx="1051">
                  <c:v>0.68499999999999994</c:v>
                </c:pt>
                <c:pt idx="1052">
                  <c:v>0.68499999999999994</c:v>
                </c:pt>
                <c:pt idx="1053">
                  <c:v>0.68599999999999994</c:v>
                </c:pt>
                <c:pt idx="1054">
                  <c:v>0.68699999999999994</c:v>
                </c:pt>
                <c:pt idx="1055">
                  <c:v>0.68799999999999994</c:v>
                </c:pt>
                <c:pt idx="1056">
                  <c:v>0.68899999999999995</c:v>
                </c:pt>
                <c:pt idx="1057">
                  <c:v>0.69</c:v>
                </c:pt>
                <c:pt idx="1058">
                  <c:v>0.69</c:v>
                </c:pt>
                <c:pt idx="1059">
                  <c:v>0.69099999999999995</c:v>
                </c:pt>
                <c:pt idx="1060">
                  <c:v>0.69199999999999995</c:v>
                </c:pt>
                <c:pt idx="1061">
                  <c:v>0.69299999999999995</c:v>
                </c:pt>
                <c:pt idx="1062">
                  <c:v>0.69399999999999995</c:v>
                </c:pt>
                <c:pt idx="1063">
                  <c:v>0.69399999999999995</c:v>
                </c:pt>
                <c:pt idx="1064">
                  <c:v>0.69499999999999995</c:v>
                </c:pt>
                <c:pt idx="1065">
                  <c:v>0.69599999999999995</c:v>
                </c:pt>
                <c:pt idx="1066">
                  <c:v>0.69699999999999995</c:v>
                </c:pt>
                <c:pt idx="1067">
                  <c:v>0.69799999999999995</c:v>
                </c:pt>
                <c:pt idx="1068">
                  <c:v>0.69899999999999995</c:v>
                </c:pt>
                <c:pt idx="1069">
                  <c:v>0.69899999999999995</c:v>
                </c:pt>
                <c:pt idx="1070">
                  <c:v>0.7</c:v>
                </c:pt>
                <c:pt idx="1071">
                  <c:v>0.70099999999999996</c:v>
                </c:pt>
                <c:pt idx="1072">
                  <c:v>0.70199999999999996</c:v>
                </c:pt>
                <c:pt idx="1073">
                  <c:v>0.70299999999999996</c:v>
                </c:pt>
                <c:pt idx="1074">
                  <c:v>0.70399999999999996</c:v>
                </c:pt>
                <c:pt idx="1075">
                  <c:v>0.70399999999999996</c:v>
                </c:pt>
                <c:pt idx="1076">
                  <c:v>0.70499999999999996</c:v>
                </c:pt>
                <c:pt idx="1077">
                  <c:v>0.70599999999999996</c:v>
                </c:pt>
                <c:pt idx="1078">
                  <c:v>0.70699999999999996</c:v>
                </c:pt>
                <c:pt idx="1079">
                  <c:v>0.70799999999999996</c:v>
                </c:pt>
                <c:pt idx="1080">
                  <c:v>0.70899999999999996</c:v>
                </c:pt>
                <c:pt idx="1081">
                  <c:v>0.70899999999999996</c:v>
                </c:pt>
                <c:pt idx="1082">
                  <c:v>0.71</c:v>
                </c:pt>
                <c:pt idx="1083">
                  <c:v>0.71099999999999997</c:v>
                </c:pt>
                <c:pt idx="1084">
                  <c:v>0.71199999999999997</c:v>
                </c:pt>
                <c:pt idx="1085">
                  <c:v>0.71299999999999997</c:v>
                </c:pt>
                <c:pt idx="1086">
                  <c:v>0.71399999999999997</c:v>
                </c:pt>
                <c:pt idx="1087">
                  <c:v>0.71399999999999997</c:v>
                </c:pt>
                <c:pt idx="1088">
                  <c:v>0.71499999999999997</c:v>
                </c:pt>
                <c:pt idx="1089">
                  <c:v>0.71599999999999997</c:v>
                </c:pt>
                <c:pt idx="1090">
                  <c:v>0.71699999999999997</c:v>
                </c:pt>
                <c:pt idx="1091">
                  <c:v>0.71799999999999997</c:v>
                </c:pt>
                <c:pt idx="1092">
                  <c:v>0.71899999999999997</c:v>
                </c:pt>
                <c:pt idx="1093">
                  <c:v>0.71899999999999997</c:v>
                </c:pt>
                <c:pt idx="1094">
                  <c:v>0.72</c:v>
                </c:pt>
                <c:pt idx="1095">
                  <c:v>0.72099999999999997</c:v>
                </c:pt>
                <c:pt idx="1096">
                  <c:v>0.72199999999999998</c:v>
                </c:pt>
                <c:pt idx="1097">
                  <c:v>0.72299999999999998</c:v>
                </c:pt>
                <c:pt idx="1098">
                  <c:v>0.72399999999999998</c:v>
                </c:pt>
                <c:pt idx="1099">
                  <c:v>0.72399999999999998</c:v>
                </c:pt>
                <c:pt idx="1100">
                  <c:v>0.72499999999999998</c:v>
                </c:pt>
                <c:pt idx="1101">
                  <c:v>0.72599999999999998</c:v>
                </c:pt>
                <c:pt idx="1102">
                  <c:v>0.72699999999999998</c:v>
                </c:pt>
                <c:pt idx="1103">
                  <c:v>0.72799999999999998</c:v>
                </c:pt>
                <c:pt idx="1104">
                  <c:v>0.72899999999999998</c:v>
                </c:pt>
                <c:pt idx="1105">
                  <c:v>0.72899999999999998</c:v>
                </c:pt>
                <c:pt idx="1106">
                  <c:v>0.73</c:v>
                </c:pt>
                <c:pt idx="1107">
                  <c:v>0.73099999999999998</c:v>
                </c:pt>
                <c:pt idx="1108">
                  <c:v>0.73199999999999998</c:v>
                </c:pt>
                <c:pt idx="1109">
                  <c:v>0.73299999999999998</c:v>
                </c:pt>
                <c:pt idx="1110">
                  <c:v>0.73399999999999999</c:v>
                </c:pt>
                <c:pt idx="1111">
                  <c:v>0.73399999999999999</c:v>
                </c:pt>
                <c:pt idx="1112">
                  <c:v>0.73499999999999999</c:v>
                </c:pt>
                <c:pt idx="1113">
                  <c:v>0.73599999999999999</c:v>
                </c:pt>
                <c:pt idx="1114">
                  <c:v>0.73699999999999999</c:v>
                </c:pt>
                <c:pt idx="1115">
                  <c:v>0.73799999999999999</c:v>
                </c:pt>
                <c:pt idx="1116">
                  <c:v>0.73899999999999999</c:v>
                </c:pt>
                <c:pt idx="1117">
                  <c:v>0.73899999999999999</c:v>
                </c:pt>
                <c:pt idx="1118">
                  <c:v>0.74</c:v>
                </c:pt>
                <c:pt idx="1119">
                  <c:v>0.74099999999999999</c:v>
                </c:pt>
                <c:pt idx="1120">
                  <c:v>0.74199999999999999</c:v>
                </c:pt>
                <c:pt idx="1121">
                  <c:v>0.74299999999999999</c:v>
                </c:pt>
                <c:pt idx="1122">
                  <c:v>0.74399999999999999</c:v>
                </c:pt>
                <c:pt idx="1123">
                  <c:v>0.74399999999999999</c:v>
                </c:pt>
                <c:pt idx="1124">
                  <c:v>0.745</c:v>
                </c:pt>
                <c:pt idx="1125">
                  <c:v>0.746</c:v>
                </c:pt>
                <c:pt idx="1126">
                  <c:v>0.747</c:v>
                </c:pt>
                <c:pt idx="1127">
                  <c:v>0.748</c:v>
                </c:pt>
                <c:pt idx="1128">
                  <c:v>0.748</c:v>
                </c:pt>
                <c:pt idx="1129">
                  <c:v>0.74899999999999989</c:v>
                </c:pt>
                <c:pt idx="1130">
                  <c:v>0.74999999999999989</c:v>
                </c:pt>
                <c:pt idx="1131">
                  <c:v>0.75099999999999989</c:v>
                </c:pt>
                <c:pt idx="1132">
                  <c:v>0.75199999999999989</c:v>
                </c:pt>
                <c:pt idx="1133">
                  <c:v>0.75299999999999989</c:v>
                </c:pt>
                <c:pt idx="1134">
                  <c:v>0.75299999999999989</c:v>
                </c:pt>
                <c:pt idx="1135">
                  <c:v>0.75399999999999989</c:v>
                </c:pt>
                <c:pt idx="1136">
                  <c:v>0.75499999999999989</c:v>
                </c:pt>
                <c:pt idx="1137">
                  <c:v>0.75599999999999989</c:v>
                </c:pt>
                <c:pt idx="1138">
                  <c:v>0.7569999999999999</c:v>
                </c:pt>
                <c:pt idx="1139">
                  <c:v>0.7579999999999999</c:v>
                </c:pt>
                <c:pt idx="1140">
                  <c:v>0.7579999999999999</c:v>
                </c:pt>
                <c:pt idx="1141">
                  <c:v>0.7589999999999999</c:v>
                </c:pt>
                <c:pt idx="1142">
                  <c:v>0.7599999999999999</c:v>
                </c:pt>
                <c:pt idx="1143">
                  <c:v>0.7609999999999999</c:v>
                </c:pt>
                <c:pt idx="1144">
                  <c:v>0.7619999999999999</c:v>
                </c:pt>
                <c:pt idx="1145">
                  <c:v>0.7629999999999999</c:v>
                </c:pt>
                <c:pt idx="1146">
                  <c:v>0.7629999999999999</c:v>
                </c:pt>
                <c:pt idx="1147">
                  <c:v>0.7639999999999999</c:v>
                </c:pt>
                <c:pt idx="1148">
                  <c:v>0.7649999999999999</c:v>
                </c:pt>
                <c:pt idx="1149">
                  <c:v>0.7659999999999999</c:v>
                </c:pt>
                <c:pt idx="1150">
                  <c:v>0.7669999999999999</c:v>
                </c:pt>
                <c:pt idx="1151">
                  <c:v>0.7679999999999999</c:v>
                </c:pt>
                <c:pt idx="1152">
                  <c:v>0.7679999999999999</c:v>
                </c:pt>
                <c:pt idx="1153">
                  <c:v>0.76899999999999991</c:v>
                </c:pt>
                <c:pt idx="1154">
                  <c:v>0.76999999999999991</c:v>
                </c:pt>
                <c:pt idx="1155">
                  <c:v>0.77099999999999991</c:v>
                </c:pt>
                <c:pt idx="1156">
                  <c:v>0.77199999999999991</c:v>
                </c:pt>
                <c:pt idx="1157">
                  <c:v>0.77299999999999991</c:v>
                </c:pt>
                <c:pt idx="1158">
                  <c:v>0.77299999999999991</c:v>
                </c:pt>
                <c:pt idx="1159">
                  <c:v>0.77399999999999991</c:v>
                </c:pt>
                <c:pt idx="1160">
                  <c:v>0.77499999999999991</c:v>
                </c:pt>
                <c:pt idx="1161">
                  <c:v>0.77599999999999991</c:v>
                </c:pt>
                <c:pt idx="1162">
                  <c:v>0.77699999999999991</c:v>
                </c:pt>
                <c:pt idx="1163">
                  <c:v>0.77799999999999991</c:v>
                </c:pt>
                <c:pt idx="1164">
                  <c:v>0.77799999999999991</c:v>
                </c:pt>
                <c:pt idx="1165">
                  <c:v>0.77899999999999991</c:v>
                </c:pt>
                <c:pt idx="1166">
                  <c:v>0.77999999999999992</c:v>
                </c:pt>
                <c:pt idx="1167">
                  <c:v>0.78099999999999992</c:v>
                </c:pt>
                <c:pt idx="1168">
                  <c:v>0.78199999999999992</c:v>
                </c:pt>
                <c:pt idx="1169">
                  <c:v>0.78299999999999992</c:v>
                </c:pt>
                <c:pt idx="1170">
                  <c:v>0.78299999999999992</c:v>
                </c:pt>
                <c:pt idx="1171">
                  <c:v>0.78399999999999992</c:v>
                </c:pt>
                <c:pt idx="1172">
                  <c:v>0.78499999999999992</c:v>
                </c:pt>
                <c:pt idx="1173">
                  <c:v>0.78599999999999992</c:v>
                </c:pt>
                <c:pt idx="1174">
                  <c:v>0.78699999999999992</c:v>
                </c:pt>
                <c:pt idx="1175">
                  <c:v>0.78799999999999992</c:v>
                </c:pt>
                <c:pt idx="1176">
                  <c:v>0.78799999999999992</c:v>
                </c:pt>
                <c:pt idx="1177">
                  <c:v>0.78899999999999992</c:v>
                </c:pt>
                <c:pt idx="1178">
                  <c:v>0.78999999999999992</c:v>
                </c:pt>
                <c:pt idx="1179">
                  <c:v>0.79099999999999993</c:v>
                </c:pt>
                <c:pt idx="1180">
                  <c:v>0.79199999999999993</c:v>
                </c:pt>
                <c:pt idx="1181">
                  <c:v>0.79299999999999993</c:v>
                </c:pt>
                <c:pt idx="1182">
                  <c:v>0.79299999999999993</c:v>
                </c:pt>
                <c:pt idx="1183">
                  <c:v>0.79399999999999993</c:v>
                </c:pt>
                <c:pt idx="1184">
                  <c:v>0.79499999999999993</c:v>
                </c:pt>
                <c:pt idx="1185">
                  <c:v>0.79599999999999993</c:v>
                </c:pt>
                <c:pt idx="1186">
                  <c:v>0.79699999999999993</c:v>
                </c:pt>
                <c:pt idx="1187">
                  <c:v>0.79699999999999993</c:v>
                </c:pt>
                <c:pt idx="1188">
                  <c:v>0.79799999999999993</c:v>
                </c:pt>
                <c:pt idx="1189">
                  <c:v>0.79899999999999993</c:v>
                </c:pt>
                <c:pt idx="1190">
                  <c:v>0.79999999999999993</c:v>
                </c:pt>
                <c:pt idx="1191">
                  <c:v>0.80099999999999993</c:v>
                </c:pt>
                <c:pt idx="1192">
                  <c:v>0.80199999999999994</c:v>
                </c:pt>
                <c:pt idx="1193">
                  <c:v>0.80199999999999994</c:v>
                </c:pt>
                <c:pt idx="1194">
                  <c:v>0.80299999999999994</c:v>
                </c:pt>
                <c:pt idx="1195">
                  <c:v>0.80399999999999994</c:v>
                </c:pt>
                <c:pt idx="1196">
                  <c:v>0.80499999999999994</c:v>
                </c:pt>
                <c:pt idx="1197">
                  <c:v>0.80599999999999994</c:v>
                </c:pt>
                <c:pt idx="1198">
                  <c:v>0.80699999999999994</c:v>
                </c:pt>
                <c:pt idx="1199">
                  <c:v>0.80699999999999994</c:v>
                </c:pt>
                <c:pt idx="1200">
                  <c:v>0.80799999999999994</c:v>
                </c:pt>
                <c:pt idx="1201">
                  <c:v>0.80899999999999994</c:v>
                </c:pt>
                <c:pt idx="1202">
                  <c:v>0.80999999999999994</c:v>
                </c:pt>
                <c:pt idx="1203">
                  <c:v>0.81099999999999994</c:v>
                </c:pt>
                <c:pt idx="1204">
                  <c:v>0.81199999999999983</c:v>
                </c:pt>
                <c:pt idx="1205">
                  <c:v>0.81199999999999983</c:v>
                </c:pt>
                <c:pt idx="1206">
                  <c:v>0.81299999999999994</c:v>
                </c:pt>
                <c:pt idx="1207">
                  <c:v>0.81399999999999983</c:v>
                </c:pt>
                <c:pt idx="1208">
                  <c:v>0.81499999999999995</c:v>
                </c:pt>
                <c:pt idx="1209">
                  <c:v>0.81599999999999984</c:v>
                </c:pt>
                <c:pt idx="1210">
                  <c:v>0.81699999999999995</c:v>
                </c:pt>
                <c:pt idx="1211">
                  <c:v>0.81699999999999995</c:v>
                </c:pt>
                <c:pt idx="1212">
                  <c:v>0.81799999999999984</c:v>
                </c:pt>
                <c:pt idx="1213">
                  <c:v>0.81899999999999995</c:v>
                </c:pt>
                <c:pt idx="1214">
                  <c:v>0.81999999999999984</c:v>
                </c:pt>
                <c:pt idx="1215">
                  <c:v>0.82099999999999995</c:v>
                </c:pt>
                <c:pt idx="1216">
                  <c:v>0.82199999999999984</c:v>
                </c:pt>
                <c:pt idx="1217">
                  <c:v>0.82199999999999984</c:v>
                </c:pt>
                <c:pt idx="1218">
                  <c:v>0.82299999999999995</c:v>
                </c:pt>
                <c:pt idx="1219">
                  <c:v>0.82399999999999984</c:v>
                </c:pt>
                <c:pt idx="1220">
                  <c:v>0.82499999999999996</c:v>
                </c:pt>
                <c:pt idx="1221">
                  <c:v>0.82599999999999985</c:v>
                </c:pt>
                <c:pt idx="1222">
                  <c:v>0.82699999999999996</c:v>
                </c:pt>
                <c:pt idx="1223">
                  <c:v>0.82699999999999996</c:v>
                </c:pt>
                <c:pt idx="1224">
                  <c:v>0.82799999999999985</c:v>
                </c:pt>
                <c:pt idx="1225">
                  <c:v>0.82899999999999996</c:v>
                </c:pt>
                <c:pt idx="1226">
                  <c:v>0.82999999999999985</c:v>
                </c:pt>
                <c:pt idx="1227">
                  <c:v>0.83099999999999996</c:v>
                </c:pt>
                <c:pt idx="1228">
                  <c:v>0.83199999999999985</c:v>
                </c:pt>
                <c:pt idx="1229">
                  <c:v>0.83199999999999985</c:v>
                </c:pt>
                <c:pt idx="1230">
                  <c:v>0.83299999999999996</c:v>
                </c:pt>
                <c:pt idx="1231">
                  <c:v>0.83399999999999985</c:v>
                </c:pt>
                <c:pt idx="1232">
                  <c:v>0.83499999999999996</c:v>
                </c:pt>
                <c:pt idx="1233">
                  <c:v>0.83599999999999985</c:v>
                </c:pt>
                <c:pt idx="1234">
                  <c:v>0.83699999999999997</c:v>
                </c:pt>
                <c:pt idx="1235">
                  <c:v>0.83699999999999997</c:v>
                </c:pt>
                <c:pt idx="1236">
                  <c:v>0.83799999999999986</c:v>
                </c:pt>
                <c:pt idx="1237">
                  <c:v>0.83899999999999997</c:v>
                </c:pt>
                <c:pt idx="1238">
                  <c:v>0.83999999999999986</c:v>
                </c:pt>
                <c:pt idx="1239">
                  <c:v>0.84099999999999997</c:v>
                </c:pt>
                <c:pt idx="1240">
                  <c:v>0.84199999999999986</c:v>
                </c:pt>
                <c:pt idx="1241">
                  <c:v>0.84199999999999986</c:v>
                </c:pt>
                <c:pt idx="1242">
                  <c:v>0.84299999999999997</c:v>
                </c:pt>
                <c:pt idx="1243">
                  <c:v>0.84399999999999986</c:v>
                </c:pt>
                <c:pt idx="1244">
                  <c:v>0.84499999999999997</c:v>
                </c:pt>
                <c:pt idx="1245">
                  <c:v>0.84599999999999986</c:v>
                </c:pt>
                <c:pt idx="1246">
                  <c:v>0.84599999999999986</c:v>
                </c:pt>
                <c:pt idx="1247">
                  <c:v>0.84699999999999998</c:v>
                </c:pt>
                <c:pt idx="1248">
                  <c:v>0.84799999999999986</c:v>
                </c:pt>
                <c:pt idx="1249">
                  <c:v>0.84899999999999998</c:v>
                </c:pt>
                <c:pt idx="1250">
                  <c:v>0.84999999999999987</c:v>
                </c:pt>
                <c:pt idx="1251">
                  <c:v>0.85099999999999998</c:v>
                </c:pt>
                <c:pt idx="1252">
                  <c:v>0.85099999999999998</c:v>
                </c:pt>
                <c:pt idx="1253">
                  <c:v>0.85199999999999987</c:v>
                </c:pt>
                <c:pt idx="1254">
                  <c:v>0.85299999999999998</c:v>
                </c:pt>
                <c:pt idx="1255">
                  <c:v>0.85399999999999987</c:v>
                </c:pt>
                <c:pt idx="1256">
                  <c:v>0.85499999999999998</c:v>
                </c:pt>
                <c:pt idx="1257">
                  <c:v>0.85599999999999987</c:v>
                </c:pt>
                <c:pt idx="1258">
                  <c:v>0.85599999999999987</c:v>
                </c:pt>
                <c:pt idx="1259">
                  <c:v>0.85699999999999998</c:v>
                </c:pt>
                <c:pt idx="1260">
                  <c:v>0.85799999999999987</c:v>
                </c:pt>
                <c:pt idx="1261">
                  <c:v>0.85899999999999999</c:v>
                </c:pt>
                <c:pt idx="1262">
                  <c:v>0.85999999999999988</c:v>
                </c:pt>
                <c:pt idx="1263">
                  <c:v>0.86099999999999999</c:v>
                </c:pt>
                <c:pt idx="1264">
                  <c:v>0.86099999999999999</c:v>
                </c:pt>
                <c:pt idx="1265">
                  <c:v>0.86199999999999988</c:v>
                </c:pt>
                <c:pt idx="1266">
                  <c:v>0.86299999999999999</c:v>
                </c:pt>
                <c:pt idx="1267">
                  <c:v>0.86399999999999988</c:v>
                </c:pt>
                <c:pt idx="1268">
                  <c:v>0.86499999999999999</c:v>
                </c:pt>
                <c:pt idx="1269">
                  <c:v>0.86599999999999988</c:v>
                </c:pt>
                <c:pt idx="1270">
                  <c:v>0.86599999999999988</c:v>
                </c:pt>
                <c:pt idx="1271">
                  <c:v>0.86699999999999999</c:v>
                </c:pt>
                <c:pt idx="1272">
                  <c:v>0.86799999999999988</c:v>
                </c:pt>
                <c:pt idx="1273">
                  <c:v>0.86899999999999999</c:v>
                </c:pt>
                <c:pt idx="1274">
                  <c:v>0.86999999999999988</c:v>
                </c:pt>
                <c:pt idx="1275">
                  <c:v>0.871</c:v>
                </c:pt>
                <c:pt idx="1276">
                  <c:v>0.871</c:v>
                </c:pt>
                <c:pt idx="1277">
                  <c:v>0.87199999999999989</c:v>
                </c:pt>
                <c:pt idx="1278">
                  <c:v>0.873</c:v>
                </c:pt>
                <c:pt idx="1279">
                  <c:v>0.87399999999999989</c:v>
                </c:pt>
                <c:pt idx="1280">
                  <c:v>0.875</c:v>
                </c:pt>
                <c:pt idx="1281">
                  <c:v>0.87599999999999989</c:v>
                </c:pt>
                <c:pt idx="1282">
                  <c:v>0.87599999999999989</c:v>
                </c:pt>
                <c:pt idx="1283">
                  <c:v>0.877</c:v>
                </c:pt>
                <c:pt idx="1284">
                  <c:v>0.87799999999999989</c:v>
                </c:pt>
                <c:pt idx="1285">
                  <c:v>0.879</c:v>
                </c:pt>
                <c:pt idx="1286">
                  <c:v>0.87999999999999989</c:v>
                </c:pt>
                <c:pt idx="1287">
                  <c:v>0.88100000000000001</c:v>
                </c:pt>
                <c:pt idx="1288">
                  <c:v>0.88100000000000001</c:v>
                </c:pt>
                <c:pt idx="1289">
                  <c:v>0.8819999999999999</c:v>
                </c:pt>
                <c:pt idx="1290">
                  <c:v>0.88300000000000001</c:v>
                </c:pt>
                <c:pt idx="1291">
                  <c:v>0.8839999999999999</c:v>
                </c:pt>
                <c:pt idx="1292">
                  <c:v>0.88500000000000001</c:v>
                </c:pt>
                <c:pt idx="1293">
                  <c:v>0.8859999999999999</c:v>
                </c:pt>
                <c:pt idx="1294">
                  <c:v>0.8859999999999999</c:v>
                </c:pt>
                <c:pt idx="1295">
                  <c:v>0.88700000000000001</c:v>
                </c:pt>
                <c:pt idx="1296">
                  <c:v>0.8879999999999999</c:v>
                </c:pt>
                <c:pt idx="1297">
                  <c:v>0.88900000000000001</c:v>
                </c:pt>
                <c:pt idx="1298">
                  <c:v>0.8899999999999999</c:v>
                </c:pt>
                <c:pt idx="1299">
                  <c:v>0.89100000000000001</c:v>
                </c:pt>
                <c:pt idx="1300">
                  <c:v>0.89100000000000001</c:v>
                </c:pt>
                <c:pt idx="1301">
                  <c:v>0.8919999999999999</c:v>
                </c:pt>
                <c:pt idx="1302">
                  <c:v>0.89300000000000002</c:v>
                </c:pt>
                <c:pt idx="1303">
                  <c:v>0.89399999999999991</c:v>
                </c:pt>
                <c:pt idx="1304">
                  <c:v>0.89500000000000002</c:v>
                </c:pt>
                <c:pt idx="1305">
                  <c:v>0.89599999999999991</c:v>
                </c:pt>
                <c:pt idx="1306">
                  <c:v>0.89599999999999991</c:v>
                </c:pt>
                <c:pt idx="1307">
                  <c:v>0.89700000000000002</c:v>
                </c:pt>
                <c:pt idx="1308">
                  <c:v>0.89799999999999991</c:v>
                </c:pt>
                <c:pt idx="1309">
                  <c:v>0.89900000000000002</c:v>
                </c:pt>
                <c:pt idx="1310">
                  <c:v>0.89999999999999991</c:v>
                </c:pt>
                <c:pt idx="1311">
                  <c:v>0.89999999999999991</c:v>
                </c:pt>
                <c:pt idx="1312">
                  <c:v>0.90100000000000002</c:v>
                </c:pt>
                <c:pt idx="1313">
                  <c:v>0.90199999999999991</c:v>
                </c:pt>
                <c:pt idx="1314">
                  <c:v>0.90300000000000002</c:v>
                </c:pt>
                <c:pt idx="1315">
                  <c:v>0.90399999999999991</c:v>
                </c:pt>
                <c:pt idx="1316">
                  <c:v>0.90500000000000003</c:v>
                </c:pt>
                <c:pt idx="1317">
                  <c:v>0.90500000000000003</c:v>
                </c:pt>
                <c:pt idx="1318">
                  <c:v>0.90599999999999992</c:v>
                </c:pt>
                <c:pt idx="1319">
                  <c:v>0.90700000000000003</c:v>
                </c:pt>
                <c:pt idx="1320">
                  <c:v>0.90799999999999992</c:v>
                </c:pt>
                <c:pt idx="1321">
                  <c:v>0.90900000000000003</c:v>
                </c:pt>
                <c:pt idx="1322">
                  <c:v>0.90999999999999992</c:v>
                </c:pt>
                <c:pt idx="1323">
                  <c:v>0.90999999999999992</c:v>
                </c:pt>
                <c:pt idx="1324">
                  <c:v>0.91100000000000003</c:v>
                </c:pt>
                <c:pt idx="1325">
                  <c:v>0.91199999999999992</c:v>
                </c:pt>
                <c:pt idx="1326">
                  <c:v>0.91300000000000003</c:v>
                </c:pt>
                <c:pt idx="1327">
                  <c:v>0.91399999999999992</c:v>
                </c:pt>
                <c:pt idx="1328">
                  <c:v>0.91500000000000004</c:v>
                </c:pt>
                <c:pt idx="1329">
                  <c:v>0.91500000000000004</c:v>
                </c:pt>
                <c:pt idx="1330">
                  <c:v>0.91599999999999993</c:v>
                </c:pt>
                <c:pt idx="1331">
                  <c:v>0.91700000000000004</c:v>
                </c:pt>
                <c:pt idx="1332">
                  <c:v>0.91799999999999993</c:v>
                </c:pt>
                <c:pt idx="1333">
                  <c:v>0.91900000000000004</c:v>
                </c:pt>
                <c:pt idx="1334">
                  <c:v>0.91999999999999993</c:v>
                </c:pt>
                <c:pt idx="1335">
                  <c:v>0.91999999999999993</c:v>
                </c:pt>
                <c:pt idx="1336">
                  <c:v>0.92100000000000004</c:v>
                </c:pt>
                <c:pt idx="1337">
                  <c:v>0.92199999999999993</c:v>
                </c:pt>
                <c:pt idx="1338">
                  <c:v>0.92300000000000004</c:v>
                </c:pt>
                <c:pt idx="1339">
                  <c:v>0.92399999999999993</c:v>
                </c:pt>
                <c:pt idx="1340">
                  <c:v>0.92500000000000004</c:v>
                </c:pt>
                <c:pt idx="1341">
                  <c:v>0.92500000000000004</c:v>
                </c:pt>
                <c:pt idx="1342">
                  <c:v>0.92599999999999993</c:v>
                </c:pt>
                <c:pt idx="1343">
                  <c:v>0.92700000000000005</c:v>
                </c:pt>
                <c:pt idx="1344">
                  <c:v>0.92799999999999994</c:v>
                </c:pt>
                <c:pt idx="1345">
                  <c:v>0.92900000000000005</c:v>
                </c:pt>
                <c:pt idx="1346">
                  <c:v>0.92999999999999994</c:v>
                </c:pt>
                <c:pt idx="1347">
                  <c:v>0.92999999999999994</c:v>
                </c:pt>
                <c:pt idx="1348">
                  <c:v>0.93100000000000005</c:v>
                </c:pt>
                <c:pt idx="1349">
                  <c:v>0.93199999999999994</c:v>
                </c:pt>
                <c:pt idx="1350">
                  <c:v>0.93300000000000005</c:v>
                </c:pt>
                <c:pt idx="1351">
                  <c:v>0.93399999999999994</c:v>
                </c:pt>
                <c:pt idx="1352">
                  <c:v>0.93500000000000005</c:v>
                </c:pt>
                <c:pt idx="1353">
                  <c:v>0.93500000000000005</c:v>
                </c:pt>
                <c:pt idx="1354">
                  <c:v>0.93599999999999994</c:v>
                </c:pt>
                <c:pt idx="1355">
                  <c:v>0.93699999999999983</c:v>
                </c:pt>
                <c:pt idx="1356">
                  <c:v>0.93799999999999994</c:v>
                </c:pt>
                <c:pt idx="1357">
                  <c:v>0.93899999999999983</c:v>
                </c:pt>
                <c:pt idx="1358">
                  <c:v>0.94</c:v>
                </c:pt>
                <c:pt idx="1359">
                  <c:v>0.94</c:v>
                </c:pt>
                <c:pt idx="1360">
                  <c:v>0.94099999999999984</c:v>
                </c:pt>
                <c:pt idx="1361">
                  <c:v>0.94199999999999995</c:v>
                </c:pt>
                <c:pt idx="1362">
                  <c:v>0.94299999999999984</c:v>
                </c:pt>
                <c:pt idx="1363">
                  <c:v>0.94399999999999995</c:v>
                </c:pt>
                <c:pt idx="1364">
                  <c:v>0.94499999999999984</c:v>
                </c:pt>
                <c:pt idx="1365">
                  <c:v>0.94499999999999984</c:v>
                </c:pt>
                <c:pt idx="1366">
                  <c:v>0.94599999999999995</c:v>
                </c:pt>
                <c:pt idx="1367">
                  <c:v>0.94699999999999984</c:v>
                </c:pt>
                <c:pt idx="1368">
                  <c:v>0.94799999999999995</c:v>
                </c:pt>
                <c:pt idx="1369">
                  <c:v>0.94899999999999984</c:v>
                </c:pt>
                <c:pt idx="1370">
                  <c:v>0.94899999999999984</c:v>
                </c:pt>
                <c:pt idx="1371">
                  <c:v>0.95</c:v>
                </c:pt>
                <c:pt idx="1372">
                  <c:v>0.95099999999999985</c:v>
                </c:pt>
                <c:pt idx="1373">
                  <c:v>0.95199999999999996</c:v>
                </c:pt>
                <c:pt idx="1374">
                  <c:v>0.95299999999999985</c:v>
                </c:pt>
                <c:pt idx="1375">
                  <c:v>0.95399999999999996</c:v>
                </c:pt>
                <c:pt idx="1376">
                  <c:v>0.95399999999999996</c:v>
                </c:pt>
                <c:pt idx="1377">
                  <c:v>0.95499999999999985</c:v>
                </c:pt>
                <c:pt idx="1378">
                  <c:v>0.95599999999999996</c:v>
                </c:pt>
                <c:pt idx="1379">
                  <c:v>0.95699999999999985</c:v>
                </c:pt>
                <c:pt idx="1380">
                  <c:v>0.95799999999999996</c:v>
                </c:pt>
                <c:pt idx="1381">
                  <c:v>0.95899999999999985</c:v>
                </c:pt>
                <c:pt idx="1382">
                  <c:v>0.95899999999999985</c:v>
                </c:pt>
                <c:pt idx="1383">
                  <c:v>0.96</c:v>
                </c:pt>
                <c:pt idx="1384">
                  <c:v>0.96099999999999985</c:v>
                </c:pt>
                <c:pt idx="1385">
                  <c:v>0.96199999999999997</c:v>
                </c:pt>
                <c:pt idx="1386">
                  <c:v>0.96299999999999986</c:v>
                </c:pt>
                <c:pt idx="1387">
                  <c:v>0.96399999999999997</c:v>
                </c:pt>
                <c:pt idx="1388">
                  <c:v>0.96399999999999997</c:v>
                </c:pt>
                <c:pt idx="1389">
                  <c:v>0.96499999999999986</c:v>
                </c:pt>
                <c:pt idx="1390">
                  <c:v>0.96599999999999997</c:v>
                </c:pt>
                <c:pt idx="1391">
                  <c:v>0.96699999999999986</c:v>
                </c:pt>
                <c:pt idx="1392">
                  <c:v>0.96799999999999997</c:v>
                </c:pt>
                <c:pt idx="1393">
                  <c:v>0.96899999999999986</c:v>
                </c:pt>
                <c:pt idx="1394">
                  <c:v>0.96899999999999986</c:v>
                </c:pt>
                <c:pt idx="1395">
                  <c:v>0.97</c:v>
                </c:pt>
                <c:pt idx="1396">
                  <c:v>0.97099999999999986</c:v>
                </c:pt>
                <c:pt idx="1397">
                  <c:v>0.97199999999999998</c:v>
                </c:pt>
                <c:pt idx="1398">
                  <c:v>0.97299999999999986</c:v>
                </c:pt>
                <c:pt idx="1399">
                  <c:v>0.97399999999999998</c:v>
                </c:pt>
                <c:pt idx="1400">
                  <c:v>0.97399999999999998</c:v>
                </c:pt>
                <c:pt idx="1401">
                  <c:v>0.97499999999999987</c:v>
                </c:pt>
                <c:pt idx="1402">
                  <c:v>0.97599999999999998</c:v>
                </c:pt>
                <c:pt idx="1403">
                  <c:v>0.97699999999999987</c:v>
                </c:pt>
                <c:pt idx="1404">
                  <c:v>0.97799999999999998</c:v>
                </c:pt>
                <c:pt idx="1405">
                  <c:v>0.97899999999999987</c:v>
                </c:pt>
                <c:pt idx="1406">
                  <c:v>0.97899999999999987</c:v>
                </c:pt>
                <c:pt idx="1407">
                  <c:v>0.98</c:v>
                </c:pt>
                <c:pt idx="1408">
                  <c:v>0.98099999999999987</c:v>
                </c:pt>
                <c:pt idx="1409">
                  <c:v>0.98199999999999998</c:v>
                </c:pt>
                <c:pt idx="1410">
                  <c:v>0.98299999999999987</c:v>
                </c:pt>
                <c:pt idx="1411">
                  <c:v>0.98399999999999999</c:v>
                </c:pt>
                <c:pt idx="1412">
                  <c:v>0.98399999999999999</c:v>
                </c:pt>
                <c:pt idx="1413">
                  <c:v>0.98499999999999988</c:v>
                </c:pt>
                <c:pt idx="1414">
                  <c:v>0.98599999999999999</c:v>
                </c:pt>
                <c:pt idx="1415">
                  <c:v>0.98699999999999988</c:v>
                </c:pt>
                <c:pt idx="1416">
                  <c:v>0.98799999999999999</c:v>
                </c:pt>
                <c:pt idx="1417">
                  <c:v>0.98899999999999988</c:v>
                </c:pt>
                <c:pt idx="1418">
                  <c:v>0.98899999999999988</c:v>
                </c:pt>
                <c:pt idx="1419">
                  <c:v>0.99</c:v>
                </c:pt>
                <c:pt idx="1420">
                  <c:v>0.99099999999999988</c:v>
                </c:pt>
                <c:pt idx="1421">
                  <c:v>0.99199999999999999</c:v>
                </c:pt>
                <c:pt idx="1422">
                  <c:v>0.99299999999999988</c:v>
                </c:pt>
                <c:pt idx="1423">
                  <c:v>0.99399999999999999</c:v>
                </c:pt>
                <c:pt idx="1424">
                  <c:v>0.99399999999999999</c:v>
                </c:pt>
                <c:pt idx="1425">
                  <c:v>0.99499999999999988</c:v>
                </c:pt>
                <c:pt idx="1426">
                  <c:v>0.996</c:v>
                </c:pt>
                <c:pt idx="1427">
                  <c:v>0.99699999999999989</c:v>
                </c:pt>
                <c:pt idx="1428">
                  <c:v>0.998</c:v>
                </c:pt>
                <c:pt idx="1429">
                  <c:v>0.99899999999999989</c:v>
                </c:pt>
                <c:pt idx="1430">
                  <c:v>0.99899999999999989</c:v>
                </c:pt>
                <c:pt idx="1431">
                  <c:v>1</c:v>
                </c:pt>
                <c:pt idx="1432">
                  <c:v>1.0009999999999999</c:v>
                </c:pt>
                <c:pt idx="1433">
                  <c:v>1.002</c:v>
                </c:pt>
                <c:pt idx="1434">
                  <c:v>1.0029999999999999</c:v>
                </c:pt>
                <c:pt idx="1435">
                  <c:v>1.0029999999999999</c:v>
                </c:pt>
                <c:pt idx="1436">
                  <c:v>1.004</c:v>
                </c:pt>
                <c:pt idx="1437">
                  <c:v>1.0049999999999999</c:v>
                </c:pt>
                <c:pt idx="1438">
                  <c:v>1.006</c:v>
                </c:pt>
                <c:pt idx="1439">
                  <c:v>1.0069999999999999</c:v>
                </c:pt>
                <c:pt idx="1440">
                  <c:v>1.008</c:v>
                </c:pt>
                <c:pt idx="1441">
                  <c:v>1.008</c:v>
                </c:pt>
                <c:pt idx="1442">
                  <c:v>1.0089999999999999</c:v>
                </c:pt>
                <c:pt idx="1443">
                  <c:v>1.01</c:v>
                </c:pt>
                <c:pt idx="1444">
                  <c:v>1.0109999999999999</c:v>
                </c:pt>
                <c:pt idx="1445">
                  <c:v>1.012</c:v>
                </c:pt>
                <c:pt idx="1446">
                  <c:v>1.0129999999999999</c:v>
                </c:pt>
                <c:pt idx="1447">
                  <c:v>1.0129999999999999</c:v>
                </c:pt>
                <c:pt idx="1448">
                  <c:v>1.014</c:v>
                </c:pt>
                <c:pt idx="1449">
                  <c:v>1.0149999999999999</c:v>
                </c:pt>
                <c:pt idx="1450">
                  <c:v>1.016</c:v>
                </c:pt>
                <c:pt idx="1451">
                  <c:v>1.0169999999999999</c:v>
                </c:pt>
                <c:pt idx="1452">
                  <c:v>1.018</c:v>
                </c:pt>
                <c:pt idx="1453">
                  <c:v>1.018</c:v>
                </c:pt>
                <c:pt idx="1454">
                  <c:v>1.0189999999999999</c:v>
                </c:pt>
                <c:pt idx="1455">
                  <c:v>1.02</c:v>
                </c:pt>
                <c:pt idx="1456">
                  <c:v>1.0209999999999999</c:v>
                </c:pt>
                <c:pt idx="1457">
                  <c:v>1.022</c:v>
                </c:pt>
                <c:pt idx="1458">
                  <c:v>1.0229999999999999</c:v>
                </c:pt>
                <c:pt idx="1459">
                  <c:v>1.0229999999999999</c:v>
                </c:pt>
                <c:pt idx="1460">
                  <c:v>1.024</c:v>
                </c:pt>
                <c:pt idx="1461">
                  <c:v>1.0249999999999999</c:v>
                </c:pt>
                <c:pt idx="1462">
                  <c:v>1.026</c:v>
                </c:pt>
                <c:pt idx="1463">
                  <c:v>1.0269999999999999</c:v>
                </c:pt>
                <c:pt idx="1464">
                  <c:v>1.028</c:v>
                </c:pt>
                <c:pt idx="1465">
                  <c:v>1.028</c:v>
                </c:pt>
                <c:pt idx="1466">
                  <c:v>1.0289999999999999</c:v>
                </c:pt>
                <c:pt idx="1467">
                  <c:v>1.03</c:v>
                </c:pt>
                <c:pt idx="1468">
                  <c:v>1.0309999999999999</c:v>
                </c:pt>
                <c:pt idx="1469">
                  <c:v>1.032</c:v>
                </c:pt>
                <c:pt idx="1470">
                  <c:v>1.0329999999999999</c:v>
                </c:pt>
                <c:pt idx="1471">
                  <c:v>1.0329999999999999</c:v>
                </c:pt>
                <c:pt idx="1472">
                  <c:v>1.034</c:v>
                </c:pt>
                <c:pt idx="1473">
                  <c:v>1.0349999999999999</c:v>
                </c:pt>
                <c:pt idx="1474">
                  <c:v>1.036</c:v>
                </c:pt>
                <c:pt idx="1475">
                  <c:v>1.0369999999999999</c:v>
                </c:pt>
                <c:pt idx="1476">
                  <c:v>1.038</c:v>
                </c:pt>
                <c:pt idx="1477">
                  <c:v>1.038</c:v>
                </c:pt>
                <c:pt idx="1478">
                  <c:v>1.0389999999999999</c:v>
                </c:pt>
                <c:pt idx="1479">
                  <c:v>1.04</c:v>
                </c:pt>
                <c:pt idx="1480">
                  <c:v>1.0409999999999999</c:v>
                </c:pt>
                <c:pt idx="1481">
                  <c:v>1.042</c:v>
                </c:pt>
                <c:pt idx="1482">
                  <c:v>1.0429999999999999</c:v>
                </c:pt>
                <c:pt idx="1483">
                  <c:v>1.0429999999999999</c:v>
                </c:pt>
                <c:pt idx="1484">
                  <c:v>1.044</c:v>
                </c:pt>
                <c:pt idx="1485">
                  <c:v>1.0449999999999999</c:v>
                </c:pt>
                <c:pt idx="1486">
                  <c:v>1.046</c:v>
                </c:pt>
                <c:pt idx="1487">
                  <c:v>1.0469999999999999</c:v>
                </c:pt>
                <c:pt idx="1488">
                  <c:v>1.048</c:v>
                </c:pt>
                <c:pt idx="1489">
                  <c:v>1.048</c:v>
                </c:pt>
                <c:pt idx="1490">
                  <c:v>1.0489999999999999</c:v>
                </c:pt>
                <c:pt idx="1491">
                  <c:v>1.05</c:v>
                </c:pt>
                <c:pt idx="1492">
                  <c:v>1.0509999999999999</c:v>
                </c:pt>
                <c:pt idx="1493">
                  <c:v>1.052</c:v>
                </c:pt>
                <c:pt idx="1494">
                  <c:v>1.052</c:v>
                </c:pt>
                <c:pt idx="1495">
                  <c:v>1.0529999999999999</c:v>
                </c:pt>
                <c:pt idx="1496">
                  <c:v>1.054</c:v>
                </c:pt>
                <c:pt idx="1497">
                  <c:v>1.0549999999999999</c:v>
                </c:pt>
                <c:pt idx="1498">
                  <c:v>1.056</c:v>
                </c:pt>
                <c:pt idx="1499">
                  <c:v>1.0569999999999999</c:v>
                </c:pt>
                <c:pt idx="1500">
                  <c:v>1.0569999999999999</c:v>
                </c:pt>
                <c:pt idx="1501">
                  <c:v>1.0580000000000001</c:v>
                </c:pt>
                <c:pt idx="1502">
                  <c:v>1.0589999999999999</c:v>
                </c:pt>
                <c:pt idx="1503">
                  <c:v>1.06</c:v>
                </c:pt>
                <c:pt idx="1504">
                  <c:v>1.0609999999999999</c:v>
                </c:pt>
                <c:pt idx="1505">
                  <c:v>1.0619999999999998</c:v>
                </c:pt>
                <c:pt idx="1506">
                  <c:v>1.0619999999999998</c:v>
                </c:pt>
                <c:pt idx="1507">
                  <c:v>1.0629999999999999</c:v>
                </c:pt>
                <c:pt idx="1508">
                  <c:v>1.0639999999999998</c:v>
                </c:pt>
                <c:pt idx="1509">
                  <c:v>1.0649999999999999</c:v>
                </c:pt>
                <c:pt idx="1510">
                  <c:v>1.0659999999999998</c:v>
                </c:pt>
                <c:pt idx="1511">
                  <c:v>1.0669999999999999</c:v>
                </c:pt>
                <c:pt idx="1512">
                  <c:v>1.0669999999999999</c:v>
                </c:pt>
                <c:pt idx="1513">
                  <c:v>1.0679999999999998</c:v>
                </c:pt>
                <c:pt idx="1514">
                  <c:v>1.069</c:v>
                </c:pt>
                <c:pt idx="1515">
                  <c:v>1.0699999999999998</c:v>
                </c:pt>
                <c:pt idx="1516">
                  <c:v>1.071</c:v>
                </c:pt>
                <c:pt idx="1517">
                  <c:v>1.0719999999999998</c:v>
                </c:pt>
                <c:pt idx="1518">
                  <c:v>1.0719999999999998</c:v>
                </c:pt>
                <c:pt idx="1519">
                  <c:v>1.073</c:v>
                </c:pt>
                <c:pt idx="1520">
                  <c:v>1.0739999999999998</c:v>
                </c:pt>
                <c:pt idx="1521">
                  <c:v>1.075</c:v>
                </c:pt>
                <c:pt idx="1522">
                  <c:v>1.0759999999999998</c:v>
                </c:pt>
                <c:pt idx="1523">
                  <c:v>1.077</c:v>
                </c:pt>
                <c:pt idx="1524">
                  <c:v>1.077</c:v>
                </c:pt>
                <c:pt idx="1525">
                  <c:v>1.0779999999999998</c:v>
                </c:pt>
                <c:pt idx="1526">
                  <c:v>1.079</c:v>
                </c:pt>
                <c:pt idx="1527">
                  <c:v>1.0799999999999998</c:v>
                </c:pt>
                <c:pt idx="1528">
                  <c:v>1.081</c:v>
                </c:pt>
                <c:pt idx="1529">
                  <c:v>1.0819999999999999</c:v>
                </c:pt>
                <c:pt idx="1530">
                  <c:v>1.0819999999999999</c:v>
                </c:pt>
                <c:pt idx="1531">
                  <c:v>1.083</c:v>
                </c:pt>
                <c:pt idx="1532">
                  <c:v>1.0839999999999999</c:v>
                </c:pt>
                <c:pt idx="1533">
                  <c:v>1.085</c:v>
                </c:pt>
                <c:pt idx="1534">
                  <c:v>1.0859999999999999</c:v>
                </c:pt>
                <c:pt idx="1535">
                  <c:v>1.087</c:v>
                </c:pt>
                <c:pt idx="1536">
                  <c:v>1.087</c:v>
                </c:pt>
                <c:pt idx="1537">
                  <c:v>1.0879999999999999</c:v>
                </c:pt>
                <c:pt idx="1538">
                  <c:v>1.089</c:v>
                </c:pt>
                <c:pt idx="1539">
                  <c:v>1.0899999999999999</c:v>
                </c:pt>
                <c:pt idx="1540">
                  <c:v>1.091</c:v>
                </c:pt>
                <c:pt idx="1541">
                  <c:v>1.0919999999999999</c:v>
                </c:pt>
                <c:pt idx="1542">
                  <c:v>1.0919999999999999</c:v>
                </c:pt>
                <c:pt idx="1543">
                  <c:v>1.093</c:v>
                </c:pt>
                <c:pt idx="1544">
                  <c:v>1.0939999999999999</c:v>
                </c:pt>
                <c:pt idx="1545">
                  <c:v>1.095</c:v>
                </c:pt>
                <c:pt idx="1546">
                  <c:v>1.0959999999999999</c:v>
                </c:pt>
                <c:pt idx="1547">
                  <c:v>1.097</c:v>
                </c:pt>
                <c:pt idx="1548">
                  <c:v>1.097</c:v>
                </c:pt>
                <c:pt idx="1549">
                  <c:v>1.0979999999999999</c:v>
                </c:pt>
                <c:pt idx="1550">
                  <c:v>1.099</c:v>
                </c:pt>
                <c:pt idx="1551">
                  <c:v>1.0999999999999999</c:v>
                </c:pt>
                <c:pt idx="1552">
                  <c:v>1.101</c:v>
                </c:pt>
                <c:pt idx="1553">
                  <c:v>1.1019999999999999</c:v>
                </c:pt>
                <c:pt idx="1554">
                  <c:v>1.1019999999999999</c:v>
                </c:pt>
                <c:pt idx="1555">
                  <c:v>1.103</c:v>
                </c:pt>
                <c:pt idx="1556">
                  <c:v>1.1039999999999999</c:v>
                </c:pt>
                <c:pt idx="1557">
                  <c:v>1.105</c:v>
                </c:pt>
                <c:pt idx="1558">
                  <c:v>1.1059999999999999</c:v>
                </c:pt>
                <c:pt idx="1559">
                  <c:v>1.1059999999999999</c:v>
                </c:pt>
                <c:pt idx="1560">
                  <c:v>1.107</c:v>
                </c:pt>
                <c:pt idx="1561">
                  <c:v>1.1079999999999999</c:v>
                </c:pt>
                <c:pt idx="1562">
                  <c:v>1.109</c:v>
                </c:pt>
                <c:pt idx="1563">
                  <c:v>1.1099999999999999</c:v>
                </c:pt>
                <c:pt idx="1564">
                  <c:v>1.111</c:v>
                </c:pt>
                <c:pt idx="1565">
                  <c:v>1.111</c:v>
                </c:pt>
                <c:pt idx="1566">
                  <c:v>1.1119999999999999</c:v>
                </c:pt>
                <c:pt idx="1567">
                  <c:v>1.113</c:v>
                </c:pt>
                <c:pt idx="1568">
                  <c:v>1.1139999999999999</c:v>
                </c:pt>
                <c:pt idx="1569">
                  <c:v>1.115</c:v>
                </c:pt>
                <c:pt idx="1570">
                  <c:v>1.1159999999999999</c:v>
                </c:pt>
                <c:pt idx="1571">
                  <c:v>1.1159999999999999</c:v>
                </c:pt>
                <c:pt idx="1572">
                  <c:v>1.117</c:v>
                </c:pt>
                <c:pt idx="1573">
                  <c:v>1.1179999999999999</c:v>
                </c:pt>
                <c:pt idx="1574">
                  <c:v>1.119</c:v>
                </c:pt>
                <c:pt idx="1575">
                  <c:v>1.1199999999999999</c:v>
                </c:pt>
                <c:pt idx="1576">
                  <c:v>1.121</c:v>
                </c:pt>
                <c:pt idx="1577">
                  <c:v>1.121</c:v>
                </c:pt>
                <c:pt idx="1578">
                  <c:v>1.1219999999999999</c:v>
                </c:pt>
                <c:pt idx="1579">
                  <c:v>1.123</c:v>
                </c:pt>
                <c:pt idx="1580">
                  <c:v>1.1239999999999999</c:v>
                </c:pt>
                <c:pt idx="1581">
                  <c:v>1.125</c:v>
                </c:pt>
                <c:pt idx="1582">
                  <c:v>1.1259999999999999</c:v>
                </c:pt>
                <c:pt idx="1583">
                  <c:v>1.1259999999999999</c:v>
                </c:pt>
                <c:pt idx="1584">
                  <c:v>1.127</c:v>
                </c:pt>
                <c:pt idx="1585">
                  <c:v>1.1279999999999999</c:v>
                </c:pt>
                <c:pt idx="1586">
                  <c:v>1.129</c:v>
                </c:pt>
                <c:pt idx="1587">
                  <c:v>1.1299999999999999</c:v>
                </c:pt>
                <c:pt idx="1588">
                  <c:v>1.131</c:v>
                </c:pt>
                <c:pt idx="1589">
                  <c:v>1.131</c:v>
                </c:pt>
                <c:pt idx="1590">
                  <c:v>1.1319999999999999</c:v>
                </c:pt>
                <c:pt idx="1591">
                  <c:v>1.133</c:v>
                </c:pt>
                <c:pt idx="1592">
                  <c:v>1.1339999999999999</c:v>
                </c:pt>
                <c:pt idx="1593">
                  <c:v>1.135</c:v>
                </c:pt>
                <c:pt idx="1594">
                  <c:v>1.1359999999999999</c:v>
                </c:pt>
                <c:pt idx="1595">
                  <c:v>1.1359999999999999</c:v>
                </c:pt>
                <c:pt idx="1596">
                  <c:v>1.137</c:v>
                </c:pt>
                <c:pt idx="1597">
                  <c:v>1.1379999999999999</c:v>
                </c:pt>
                <c:pt idx="1598">
                  <c:v>1.139</c:v>
                </c:pt>
                <c:pt idx="1599">
                  <c:v>1.1399999999999999</c:v>
                </c:pt>
                <c:pt idx="1600">
                  <c:v>1.141</c:v>
                </c:pt>
                <c:pt idx="1601">
                  <c:v>1.141</c:v>
                </c:pt>
                <c:pt idx="1602">
                  <c:v>1.1419999999999999</c:v>
                </c:pt>
                <c:pt idx="1603">
                  <c:v>1.143</c:v>
                </c:pt>
                <c:pt idx="1604">
                  <c:v>1.1439999999999999</c:v>
                </c:pt>
                <c:pt idx="1605">
                  <c:v>1.145</c:v>
                </c:pt>
                <c:pt idx="1606">
                  <c:v>1.1459999999999999</c:v>
                </c:pt>
                <c:pt idx="1607">
                  <c:v>1.1459999999999999</c:v>
                </c:pt>
                <c:pt idx="1608">
                  <c:v>1.147</c:v>
                </c:pt>
                <c:pt idx="1609">
                  <c:v>1.1479999999999999</c:v>
                </c:pt>
                <c:pt idx="1610">
                  <c:v>1.149</c:v>
                </c:pt>
                <c:pt idx="1611">
                  <c:v>1.1499999999999999</c:v>
                </c:pt>
                <c:pt idx="1612">
                  <c:v>1.151</c:v>
                </c:pt>
                <c:pt idx="1613">
                  <c:v>1.151</c:v>
                </c:pt>
                <c:pt idx="1614">
                  <c:v>1.1519999999999999</c:v>
                </c:pt>
                <c:pt idx="1615">
                  <c:v>1.153</c:v>
                </c:pt>
                <c:pt idx="1616">
                  <c:v>1.1539999999999999</c:v>
                </c:pt>
                <c:pt idx="1617">
                  <c:v>1.155</c:v>
                </c:pt>
                <c:pt idx="1618">
                  <c:v>1.155</c:v>
                </c:pt>
                <c:pt idx="1619">
                  <c:v>1.1559999999999999</c:v>
                </c:pt>
                <c:pt idx="1620">
                  <c:v>1.157</c:v>
                </c:pt>
                <c:pt idx="1621">
                  <c:v>1.1579999999999999</c:v>
                </c:pt>
                <c:pt idx="1622">
                  <c:v>1.159</c:v>
                </c:pt>
                <c:pt idx="1623">
                  <c:v>1.1599999999999999</c:v>
                </c:pt>
                <c:pt idx="1624">
                  <c:v>1.1599999999999999</c:v>
                </c:pt>
                <c:pt idx="1625">
                  <c:v>1.161</c:v>
                </c:pt>
                <c:pt idx="1626">
                  <c:v>1.1619999999999999</c:v>
                </c:pt>
                <c:pt idx="1627">
                  <c:v>1.163</c:v>
                </c:pt>
                <c:pt idx="1628">
                  <c:v>1.1639999999999999</c:v>
                </c:pt>
                <c:pt idx="1629">
                  <c:v>1.165</c:v>
                </c:pt>
                <c:pt idx="1630">
                  <c:v>1.165</c:v>
                </c:pt>
                <c:pt idx="1631">
                  <c:v>1.1659999999999999</c:v>
                </c:pt>
                <c:pt idx="1632">
                  <c:v>1.167</c:v>
                </c:pt>
                <c:pt idx="1633">
                  <c:v>1.1679999999999999</c:v>
                </c:pt>
                <c:pt idx="1634">
                  <c:v>1.169</c:v>
                </c:pt>
                <c:pt idx="1635">
                  <c:v>1.17</c:v>
                </c:pt>
                <c:pt idx="1636">
                  <c:v>1.17</c:v>
                </c:pt>
                <c:pt idx="1637">
                  <c:v>1.171</c:v>
                </c:pt>
                <c:pt idx="1638">
                  <c:v>1.1719999999999999</c:v>
                </c:pt>
                <c:pt idx="1639">
                  <c:v>1.173</c:v>
                </c:pt>
                <c:pt idx="1640">
                  <c:v>1.1739999999999999</c:v>
                </c:pt>
                <c:pt idx="1641">
                  <c:v>1.175</c:v>
                </c:pt>
                <c:pt idx="1642">
                  <c:v>1.175</c:v>
                </c:pt>
                <c:pt idx="1643">
                  <c:v>1.1759999999999999</c:v>
                </c:pt>
                <c:pt idx="1644">
                  <c:v>1.177</c:v>
                </c:pt>
                <c:pt idx="1645">
                  <c:v>1.1779999999999999</c:v>
                </c:pt>
                <c:pt idx="1646">
                  <c:v>1.179</c:v>
                </c:pt>
                <c:pt idx="1647">
                  <c:v>1.18</c:v>
                </c:pt>
                <c:pt idx="1648">
                  <c:v>1.18</c:v>
                </c:pt>
                <c:pt idx="1649">
                  <c:v>1.181</c:v>
                </c:pt>
                <c:pt idx="1650">
                  <c:v>1.1819999999999999</c:v>
                </c:pt>
                <c:pt idx="1651">
                  <c:v>1.1830000000000001</c:v>
                </c:pt>
                <c:pt idx="1652">
                  <c:v>1.1839999999999999</c:v>
                </c:pt>
                <c:pt idx="1653">
                  <c:v>1.1850000000000001</c:v>
                </c:pt>
                <c:pt idx="1654">
                  <c:v>1.1850000000000001</c:v>
                </c:pt>
                <c:pt idx="1655">
                  <c:v>1.1859999999999999</c:v>
                </c:pt>
                <c:pt idx="1656">
                  <c:v>1.1869999999999998</c:v>
                </c:pt>
                <c:pt idx="1657">
                  <c:v>1.1879999999999999</c:v>
                </c:pt>
                <c:pt idx="1658">
                  <c:v>1.1889999999999998</c:v>
                </c:pt>
                <c:pt idx="1659">
                  <c:v>1.19</c:v>
                </c:pt>
                <c:pt idx="1660">
                  <c:v>1.19</c:v>
                </c:pt>
                <c:pt idx="1661">
                  <c:v>1.1909999999999998</c:v>
                </c:pt>
                <c:pt idx="1662">
                  <c:v>1.1919999999999999</c:v>
                </c:pt>
                <c:pt idx="1663">
                  <c:v>1.1929999999999998</c:v>
                </c:pt>
                <c:pt idx="1664">
                  <c:v>1.194</c:v>
                </c:pt>
                <c:pt idx="1665">
                  <c:v>1.1949999999999998</c:v>
                </c:pt>
                <c:pt idx="1666">
                  <c:v>1.1949999999999998</c:v>
                </c:pt>
                <c:pt idx="1667">
                  <c:v>1.196</c:v>
                </c:pt>
                <c:pt idx="1668">
                  <c:v>1.1969999999999998</c:v>
                </c:pt>
                <c:pt idx="1669">
                  <c:v>1.198</c:v>
                </c:pt>
                <c:pt idx="1670">
                  <c:v>1.1989999999999998</c:v>
                </c:pt>
                <c:pt idx="1671">
                  <c:v>1.2</c:v>
                </c:pt>
                <c:pt idx="1672">
                  <c:v>1.2</c:v>
                </c:pt>
                <c:pt idx="1673">
                  <c:v>1.2009999999999998</c:v>
                </c:pt>
                <c:pt idx="1674">
                  <c:v>1.202</c:v>
                </c:pt>
                <c:pt idx="1675">
                  <c:v>1.2029999999999998</c:v>
                </c:pt>
                <c:pt idx="1676">
                  <c:v>1.204</c:v>
                </c:pt>
                <c:pt idx="1677">
                  <c:v>1.2049999999999998</c:v>
                </c:pt>
                <c:pt idx="1678">
                  <c:v>1.2049999999999998</c:v>
                </c:pt>
                <c:pt idx="1679">
                  <c:v>1.206</c:v>
                </c:pt>
                <c:pt idx="1680">
                  <c:v>1.2069999999999999</c:v>
                </c:pt>
                <c:pt idx="1681">
                  <c:v>1.208</c:v>
                </c:pt>
                <c:pt idx="1682">
                  <c:v>1.2089999999999999</c:v>
                </c:pt>
                <c:pt idx="1683">
                  <c:v>1.2089999999999999</c:v>
                </c:pt>
                <c:pt idx="1684">
                  <c:v>1.21</c:v>
                </c:pt>
                <c:pt idx="1685">
                  <c:v>1.2109999999999999</c:v>
                </c:pt>
                <c:pt idx="1686">
                  <c:v>1.212</c:v>
                </c:pt>
                <c:pt idx="1687">
                  <c:v>1.2129999999999999</c:v>
                </c:pt>
                <c:pt idx="1688">
                  <c:v>1.214</c:v>
                </c:pt>
                <c:pt idx="1689">
                  <c:v>1.214</c:v>
                </c:pt>
                <c:pt idx="1690">
                  <c:v>1.2149999999999999</c:v>
                </c:pt>
                <c:pt idx="1691">
                  <c:v>1.216</c:v>
                </c:pt>
                <c:pt idx="1692">
                  <c:v>1.2169999999999999</c:v>
                </c:pt>
                <c:pt idx="1693">
                  <c:v>1.218</c:v>
                </c:pt>
                <c:pt idx="1694">
                  <c:v>1.2189999999999999</c:v>
                </c:pt>
                <c:pt idx="1695">
                  <c:v>1.2189999999999999</c:v>
                </c:pt>
                <c:pt idx="1696">
                  <c:v>1.22</c:v>
                </c:pt>
                <c:pt idx="1697">
                  <c:v>1.2209999999999999</c:v>
                </c:pt>
                <c:pt idx="1698">
                  <c:v>1.222</c:v>
                </c:pt>
                <c:pt idx="1699">
                  <c:v>1.2229999999999999</c:v>
                </c:pt>
                <c:pt idx="1700">
                  <c:v>1.224</c:v>
                </c:pt>
                <c:pt idx="1701">
                  <c:v>1.224</c:v>
                </c:pt>
                <c:pt idx="1702">
                  <c:v>1.2249999999999999</c:v>
                </c:pt>
                <c:pt idx="1703">
                  <c:v>1.226</c:v>
                </c:pt>
                <c:pt idx="1704">
                  <c:v>1.2269999999999999</c:v>
                </c:pt>
                <c:pt idx="1705">
                  <c:v>1.228</c:v>
                </c:pt>
                <c:pt idx="1706">
                  <c:v>1.2289999999999999</c:v>
                </c:pt>
                <c:pt idx="1707">
                  <c:v>1.2289999999999999</c:v>
                </c:pt>
                <c:pt idx="1708">
                  <c:v>1.23</c:v>
                </c:pt>
                <c:pt idx="1709">
                  <c:v>1.2309999999999999</c:v>
                </c:pt>
                <c:pt idx="1710">
                  <c:v>1.232</c:v>
                </c:pt>
                <c:pt idx="1711">
                  <c:v>1.2329999999999999</c:v>
                </c:pt>
                <c:pt idx="1712">
                  <c:v>1.234</c:v>
                </c:pt>
                <c:pt idx="1713">
                  <c:v>1.234</c:v>
                </c:pt>
                <c:pt idx="1714">
                  <c:v>1.2349999999999999</c:v>
                </c:pt>
                <c:pt idx="1715">
                  <c:v>1.236</c:v>
                </c:pt>
                <c:pt idx="1716">
                  <c:v>1.2369999999999999</c:v>
                </c:pt>
                <c:pt idx="1717">
                  <c:v>1.238</c:v>
                </c:pt>
                <c:pt idx="1718">
                  <c:v>1.2389999999999999</c:v>
                </c:pt>
                <c:pt idx="1719">
                  <c:v>1.2389999999999999</c:v>
                </c:pt>
                <c:pt idx="1720">
                  <c:v>1.24</c:v>
                </c:pt>
                <c:pt idx="1721">
                  <c:v>1.2409999999999999</c:v>
                </c:pt>
                <c:pt idx="1722">
                  <c:v>1.242</c:v>
                </c:pt>
                <c:pt idx="1723">
                  <c:v>1.2429999999999999</c:v>
                </c:pt>
                <c:pt idx="1724">
                  <c:v>1.244</c:v>
                </c:pt>
                <c:pt idx="1725">
                  <c:v>1.244</c:v>
                </c:pt>
                <c:pt idx="1726">
                  <c:v>1.2449999999999999</c:v>
                </c:pt>
                <c:pt idx="1727">
                  <c:v>1.246</c:v>
                </c:pt>
                <c:pt idx="1728">
                  <c:v>1.2469999999999999</c:v>
                </c:pt>
                <c:pt idx="1729">
                  <c:v>1.248</c:v>
                </c:pt>
                <c:pt idx="1730">
                  <c:v>1.2489999999999999</c:v>
                </c:pt>
                <c:pt idx="1731">
                  <c:v>1.2489999999999999</c:v>
                </c:pt>
                <c:pt idx="1732">
                  <c:v>1.25</c:v>
                </c:pt>
                <c:pt idx="1733">
                  <c:v>1.2509999999999999</c:v>
                </c:pt>
                <c:pt idx="1734">
                  <c:v>1.252</c:v>
                </c:pt>
                <c:pt idx="1735">
                  <c:v>1.2529999999999999</c:v>
                </c:pt>
                <c:pt idx="1736">
                  <c:v>1.254</c:v>
                </c:pt>
                <c:pt idx="1737">
                  <c:v>1.254</c:v>
                </c:pt>
                <c:pt idx="1738">
                  <c:v>1.2549999999999999</c:v>
                </c:pt>
                <c:pt idx="1739">
                  <c:v>1.256</c:v>
                </c:pt>
                <c:pt idx="1740">
                  <c:v>1.2569999999999999</c:v>
                </c:pt>
                <c:pt idx="1741">
                  <c:v>1.258</c:v>
                </c:pt>
                <c:pt idx="1742">
                  <c:v>1.258</c:v>
                </c:pt>
                <c:pt idx="1743">
                  <c:v>1.2589999999999999</c:v>
                </c:pt>
                <c:pt idx="1744">
                  <c:v>1.26</c:v>
                </c:pt>
                <c:pt idx="1745">
                  <c:v>1.2609999999999999</c:v>
                </c:pt>
                <c:pt idx="1746">
                  <c:v>1.262</c:v>
                </c:pt>
                <c:pt idx="1747">
                  <c:v>1.2629999999999999</c:v>
                </c:pt>
                <c:pt idx="1748">
                  <c:v>1.2629999999999999</c:v>
                </c:pt>
                <c:pt idx="1749">
                  <c:v>1.264</c:v>
                </c:pt>
                <c:pt idx="1750">
                  <c:v>1.2649999999999999</c:v>
                </c:pt>
                <c:pt idx="1751">
                  <c:v>1.266</c:v>
                </c:pt>
                <c:pt idx="1752">
                  <c:v>1.2669999999999999</c:v>
                </c:pt>
                <c:pt idx="1753">
                  <c:v>1.268</c:v>
                </c:pt>
                <c:pt idx="1754">
                  <c:v>1.268</c:v>
                </c:pt>
                <c:pt idx="1755">
                  <c:v>1.2689999999999999</c:v>
                </c:pt>
                <c:pt idx="1756">
                  <c:v>1.27</c:v>
                </c:pt>
                <c:pt idx="1757">
                  <c:v>1.2709999999999999</c:v>
                </c:pt>
                <c:pt idx="1758">
                  <c:v>1.272</c:v>
                </c:pt>
                <c:pt idx="1759">
                  <c:v>1.2729999999999999</c:v>
                </c:pt>
                <c:pt idx="1760">
                  <c:v>1.2729999999999999</c:v>
                </c:pt>
                <c:pt idx="1761">
                  <c:v>1.274</c:v>
                </c:pt>
                <c:pt idx="1762">
                  <c:v>1.2749999999999999</c:v>
                </c:pt>
                <c:pt idx="1763">
                  <c:v>1.276</c:v>
                </c:pt>
                <c:pt idx="1764">
                  <c:v>1.2769999999999999</c:v>
                </c:pt>
                <c:pt idx="1765">
                  <c:v>1.278</c:v>
                </c:pt>
                <c:pt idx="1766">
                  <c:v>1.278</c:v>
                </c:pt>
                <c:pt idx="1767">
                  <c:v>1.2789999999999999</c:v>
                </c:pt>
                <c:pt idx="1768">
                  <c:v>1.28</c:v>
                </c:pt>
                <c:pt idx="1769">
                  <c:v>1.2809999999999999</c:v>
                </c:pt>
                <c:pt idx="1770">
                  <c:v>1.282</c:v>
                </c:pt>
                <c:pt idx="1771">
                  <c:v>1.2829999999999999</c:v>
                </c:pt>
                <c:pt idx="1772">
                  <c:v>1.2829999999999999</c:v>
                </c:pt>
                <c:pt idx="1773">
                  <c:v>1.284</c:v>
                </c:pt>
                <c:pt idx="1774">
                  <c:v>1.2849999999999999</c:v>
                </c:pt>
                <c:pt idx="1775">
                  <c:v>1.286</c:v>
                </c:pt>
                <c:pt idx="1776">
                  <c:v>1.2869999999999999</c:v>
                </c:pt>
                <c:pt idx="1777">
                  <c:v>1.288</c:v>
                </c:pt>
                <c:pt idx="1778">
                  <c:v>1.288</c:v>
                </c:pt>
                <c:pt idx="1779">
                  <c:v>1.2889999999999999</c:v>
                </c:pt>
                <c:pt idx="1780">
                  <c:v>1.29</c:v>
                </c:pt>
                <c:pt idx="1781">
                  <c:v>1.2909999999999999</c:v>
                </c:pt>
                <c:pt idx="1782">
                  <c:v>1.292</c:v>
                </c:pt>
                <c:pt idx="1783">
                  <c:v>1.2929999999999999</c:v>
                </c:pt>
                <c:pt idx="1784">
                  <c:v>1.2929999999999999</c:v>
                </c:pt>
                <c:pt idx="1785">
                  <c:v>1.294</c:v>
                </c:pt>
                <c:pt idx="1786">
                  <c:v>1.2949999999999999</c:v>
                </c:pt>
                <c:pt idx="1787">
                  <c:v>1.296</c:v>
                </c:pt>
                <c:pt idx="1788">
                  <c:v>1.2969999999999999</c:v>
                </c:pt>
                <c:pt idx="1789">
                  <c:v>1.298</c:v>
                </c:pt>
                <c:pt idx="1790">
                  <c:v>1.298</c:v>
                </c:pt>
                <c:pt idx="1791">
                  <c:v>1.2989999999999999</c:v>
                </c:pt>
                <c:pt idx="1792">
                  <c:v>1.3</c:v>
                </c:pt>
                <c:pt idx="1793">
                  <c:v>1.3009999999999999</c:v>
                </c:pt>
                <c:pt idx="1794">
                  <c:v>1.302</c:v>
                </c:pt>
                <c:pt idx="1795">
                  <c:v>1.3029999999999999</c:v>
                </c:pt>
                <c:pt idx="1796">
                  <c:v>1.3029999999999999</c:v>
                </c:pt>
                <c:pt idx="1797">
                  <c:v>1.304</c:v>
                </c:pt>
                <c:pt idx="1798">
                  <c:v>1.3049999999999999</c:v>
                </c:pt>
                <c:pt idx="1799">
                  <c:v>1.306</c:v>
                </c:pt>
                <c:pt idx="1800">
                  <c:v>1.3069999999999999</c:v>
                </c:pt>
                <c:pt idx="1801">
                  <c:v>1.3080000000000001</c:v>
                </c:pt>
                <c:pt idx="1802">
                  <c:v>1.3080000000000001</c:v>
                </c:pt>
                <c:pt idx="1803">
                  <c:v>1.3089999999999999</c:v>
                </c:pt>
                <c:pt idx="1804">
                  <c:v>1.31</c:v>
                </c:pt>
                <c:pt idx="1805">
                  <c:v>1.3109999999999999</c:v>
                </c:pt>
                <c:pt idx="1806">
                  <c:v>1.3119999999999998</c:v>
                </c:pt>
                <c:pt idx="1807">
                  <c:v>1.3119999999999998</c:v>
                </c:pt>
                <c:pt idx="1808">
                  <c:v>1.3129999999999999</c:v>
                </c:pt>
                <c:pt idx="1809">
                  <c:v>1.3139999999999998</c:v>
                </c:pt>
                <c:pt idx="1810">
                  <c:v>1.3149999999999999</c:v>
                </c:pt>
                <c:pt idx="1811">
                  <c:v>1.3159999999999998</c:v>
                </c:pt>
                <c:pt idx="1812">
                  <c:v>1.3169999999999999</c:v>
                </c:pt>
                <c:pt idx="1813">
                  <c:v>1.3169999999999999</c:v>
                </c:pt>
                <c:pt idx="1814">
                  <c:v>1.3179999999999998</c:v>
                </c:pt>
                <c:pt idx="1815">
                  <c:v>1.319</c:v>
                </c:pt>
                <c:pt idx="1816">
                  <c:v>1.3199999999999998</c:v>
                </c:pt>
                <c:pt idx="1817">
                  <c:v>1.321</c:v>
                </c:pt>
                <c:pt idx="1818">
                  <c:v>1.3219999999999998</c:v>
                </c:pt>
                <c:pt idx="1819">
                  <c:v>1.3219999999999998</c:v>
                </c:pt>
                <c:pt idx="1820">
                  <c:v>1.323</c:v>
                </c:pt>
                <c:pt idx="1821">
                  <c:v>1.3239999999999998</c:v>
                </c:pt>
                <c:pt idx="1822">
                  <c:v>1.325</c:v>
                </c:pt>
                <c:pt idx="1823">
                  <c:v>1.3259999999999998</c:v>
                </c:pt>
                <c:pt idx="1824">
                  <c:v>1.327</c:v>
                </c:pt>
                <c:pt idx="1825">
                  <c:v>1.327</c:v>
                </c:pt>
                <c:pt idx="1826">
                  <c:v>1.3279999999999998</c:v>
                </c:pt>
                <c:pt idx="1827">
                  <c:v>1.329</c:v>
                </c:pt>
                <c:pt idx="1828">
                  <c:v>1.3299999999999998</c:v>
                </c:pt>
                <c:pt idx="1829">
                  <c:v>1.331</c:v>
                </c:pt>
                <c:pt idx="1830">
                  <c:v>1.3319999999999999</c:v>
                </c:pt>
                <c:pt idx="1831">
                  <c:v>1.3319999999999999</c:v>
                </c:pt>
                <c:pt idx="1832">
                  <c:v>1.333</c:v>
                </c:pt>
                <c:pt idx="1833">
                  <c:v>1.3339999999999999</c:v>
                </c:pt>
                <c:pt idx="1834">
                  <c:v>1.335</c:v>
                </c:pt>
                <c:pt idx="1835">
                  <c:v>1.3359999999999999</c:v>
                </c:pt>
                <c:pt idx="1836">
                  <c:v>1.337</c:v>
                </c:pt>
                <c:pt idx="1837">
                  <c:v>1.337</c:v>
                </c:pt>
                <c:pt idx="1838">
                  <c:v>1.3379999999999999</c:v>
                </c:pt>
                <c:pt idx="1839">
                  <c:v>1.339</c:v>
                </c:pt>
                <c:pt idx="1840">
                  <c:v>1.3399999999999999</c:v>
                </c:pt>
                <c:pt idx="1841">
                  <c:v>1.341</c:v>
                </c:pt>
                <c:pt idx="1842">
                  <c:v>1.3419999999999999</c:v>
                </c:pt>
                <c:pt idx="1843">
                  <c:v>1.3419999999999999</c:v>
                </c:pt>
                <c:pt idx="1844">
                  <c:v>1.343</c:v>
                </c:pt>
                <c:pt idx="1845">
                  <c:v>1.3439999999999999</c:v>
                </c:pt>
                <c:pt idx="1846">
                  <c:v>1.345</c:v>
                </c:pt>
                <c:pt idx="1847">
                  <c:v>1.3459999999999999</c:v>
                </c:pt>
                <c:pt idx="1848">
                  <c:v>1.347</c:v>
                </c:pt>
                <c:pt idx="1849">
                  <c:v>1.347</c:v>
                </c:pt>
                <c:pt idx="1850">
                  <c:v>1.3479999999999999</c:v>
                </c:pt>
                <c:pt idx="1851">
                  <c:v>1.349</c:v>
                </c:pt>
                <c:pt idx="1852">
                  <c:v>1.3499999999999999</c:v>
                </c:pt>
                <c:pt idx="1853">
                  <c:v>1.351</c:v>
                </c:pt>
                <c:pt idx="1854">
                  <c:v>1.3519999999999999</c:v>
                </c:pt>
                <c:pt idx="1855">
                  <c:v>1.3519999999999999</c:v>
                </c:pt>
                <c:pt idx="1856">
                  <c:v>1.353</c:v>
                </c:pt>
                <c:pt idx="1857">
                  <c:v>1.3539999999999999</c:v>
                </c:pt>
                <c:pt idx="1858">
                  <c:v>1.355</c:v>
                </c:pt>
                <c:pt idx="1859">
                  <c:v>1.3559999999999999</c:v>
                </c:pt>
                <c:pt idx="1860">
                  <c:v>1.357</c:v>
                </c:pt>
                <c:pt idx="1861">
                  <c:v>1.357</c:v>
                </c:pt>
                <c:pt idx="1862">
                  <c:v>1.3579999999999999</c:v>
                </c:pt>
                <c:pt idx="1863">
                  <c:v>1.359</c:v>
                </c:pt>
                <c:pt idx="1864">
                  <c:v>1.3599999999999999</c:v>
                </c:pt>
                <c:pt idx="1865">
                  <c:v>1.361</c:v>
                </c:pt>
                <c:pt idx="1866">
                  <c:v>1.3619999999999999</c:v>
                </c:pt>
                <c:pt idx="1867">
                  <c:v>1.3619999999999999</c:v>
                </c:pt>
                <c:pt idx="1868">
                  <c:v>1.363</c:v>
                </c:pt>
                <c:pt idx="1869">
                  <c:v>1.3639999999999999</c:v>
                </c:pt>
                <c:pt idx="1870">
                  <c:v>1.365</c:v>
                </c:pt>
                <c:pt idx="1871">
                  <c:v>1.3659999999999999</c:v>
                </c:pt>
                <c:pt idx="1872">
                  <c:v>1.3659999999999999</c:v>
                </c:pt>
                <c:pt idx="1873">
                  <c:v>1.367</c:v>
                </c:pt>
                <c:pt idx="1874">
                  <c:v>1.3679999999999999</c:v>
                </c:pt>
                <c:pt idx="1875">
                  <c:v>1.369</c:v>
                </c:pt>
                <c:pt idx="1876">
                  <c:v>1.3699999999999999</c:v>
                </c:pt>
                <c:pt idx="1877">
                  <c:v>1.371</c:v>
                </c:pt>
                <c:pt idx="1878">
                  <c:v>1.371</c:v>
                </c:pt>
                <c:pt idx="1879">
                  <c:v>1.3719999999999999</c:v>
                </c:pt>
                <c:pt idx="1880">
                  <c:v>1.373</c:v>
                </c:pt>
                <c:pt idx="1881">
                  <c:v>1.3739999999999999</c:v>
                </c:pt>
                <c:pt idx="1882">
                  <c:v>1.375</c:v>
                </c:pt>
                <c:pt idx="1883">
                  <c:v>1.3759999999999999</c:v>
                </c:pt>
                <c:pt idx="1884">
                  <c:v>1.3759999999999999</c:v>
                </c:pt>
                <c:pt idx="1885">
                  <c:v>1.377</c:v>
                </c:pt>
                <c:pt idx="1886">
                  <c:v>1.3779999999999999</c:v>
                </c:pt>
                <c:pt idx="1887">
                  <c:v>1.379</c:v>
                </c:pt>
                <c:pt idx="1888">
                  <c:v>1.38</c:v>
                </c:pt>
                <c:pt idx="1889">
                  <c:v>1.381</c:v>
                </c:pt>
                <c:pt idx="1890">
                  <c:v>1.381</c:v>
                </c:pt>
                <c:pt idx="1891">
                  <c:v>1.3819999999999999</c:v>
                </c:pt>
                <c:pt idx="1892">
                  <c:v>1.383</c:v>
                </c:pt>
                <c:pt idx="1893">
                  <c:v>1.3839999999999999</c:v>
                </c:pt>
                <c:pt idx="1894">
                  <c:v>1.385</c:v>
                </c:pt>
                <c:pt idx="1895">
                  <c:v>1.3859999999999999</c:v>
                </c:pt>
                <c:pt idx="1896">
                  <c:v>1.3859999999999999</c:v>
                </c:pt>
                <c:pt idx="1897">
                  <c:v>1.387</c:v>
                </c:pt>
                <c:pt idx="1898">
                  <c:v>1.3879999999999999</c:v>
                </c:pt>
                <c:pt idx="1899">
                  <c:v>1.389</c:v>
                </c:pt>
                <c:pt idx="1900">
                  <c:v>1.39</c:v>
                </c:pt>
                <c:pt idx="1901">
                  <c:v>1.391</c:v>
                </c:pt>
                <c:pt idx="1902">
                  <c:v>1.391</c:v>
                </c:pt>
                <c:pt idx="1903">
                  <c:v>1.3919999999999999</c:v>
                </c:pt>
                <c:pt idx="1904">
                  <c:v>1.393</c:v>
                </c:pt>
                <c:pt idx="1905">
                  <c:v>1.3939999999999999</c:v>
                </c:pt>
                <c:pt idx="1906">
                  <c:v>1.395</c:v>
                </c:pt>
                <c:pt idx="1907">
                  <c:v>1.3959999999999999</c:v>
                </c:pt>
                <c:pt idx="1908">
                  <c:v>1.3959999999999999</c:v>
                </c:pt>
                <c:pt idx="1909">
                  <c:v>1.397</c:v>
                </c:pt>
                <c:pt idx="1910">
                  <c:v>1.3979999999999999</c:v>
                </c:pt>
                <c:pt idx="1911">
                  <c:v>1.399</c:v>
                </c:pt>
                <c:pt idx="1912">
                  <c:v>1.4</c:v>
                </c:pt>
                <c:pt idx="1913">
                  <c:v>1.401</c:v>
                </c:pt>
                <c:pt idx="1914">
                  <c:v>1.401</c:v>
                </c:pt>
                <c:pt idx="1915">
                  <c:v>1.4019999999999999</c:v>
                </c:pt>
                <c:pt idx="1916">
                  <c:v>1.403</c:v>
                </c:pt>
                <c:pt idx="1917">
                  <c:v>1.4039999999999999</c:v>
                </c:pt>
                <c:pt idx="1918">
                  <c:v>1.405</c:v>
                </c:pt>
                <c:pt idx="1919">
                  <c:v>1.4059999999999999</c:v>
                </c:pt>
                <c:pt idx="1920">
                  <c:v>1.4059999999999999</c:v>
                </c:pt>
                <c:pt idx="1921">
                  <c:v>1.407</c:v>
                </c:pt>
                <c:pt idx="1922">
                  <c:v>1.4079999999999999</c:v>
                </c:pt>
                <c:pt idx="1923">
                  <c:v>1.409</c:v>
                </c:pt>
                <c:pt idx="1924">
                  <c:v>1.41</c:v>
                </c:pt>
                <c:pt idx="1925">
                  <c:v>1.411</c:v>
                </c:pt>
                <c:pt idx="1926">
                  <c:v>1.411</c:v>
                </c:pt>
                <c:pt idx="1927">
                  <c:v>1.4119999999999999</c:v>
                </c:pt>
                <c:pt idx="1928">
                  <c:v>1.413</c:v>
                </c:pt>
                <c:pt idx="1929">
                  <c:v>1.4139999999999999</c:v>
                </c:pt>
                <c:pt idx="1930">
                  <c:v>1.415</c:v>
                </c:pt>
                <c:pt idx="1931">
                  <c:v>1.415</c:v>
                </c:pt>
                <c:pt idx="1932">
                  <c:v>1.4159999999999999</c:v>
                </c:pt>
                <c:pt idx="1933">
                  <c:v>1.417</c:v>
                </c:pt>
                <c:pt idx="1934">
                  <c:v>1.4179999999999999</c:v>
                </c:pt>
                <c:pt idx="1935">
                  <c:v>1.419</c:v>
                </c:pt>
                <c:pt idx="1936">
                  <c:v>1.42</c:v>
                </c:pt>
                <c:pt idx="1937">
                  <c:v>1.42</c:v>
                </c:pt>
                <c:pt idx="1938">
                  <c:v>1.421</c:v>
                </c:pt>
                <c:pt idx="1939">
                  <c:v>1.4219999999999999</c:v>
                </c:pt>
                <c:pt idx="1940">
                  <c:v>1.423</c:v>
                </c:pt>
                <c:pt idx="1941">
                  <c:v>1.4239999999999999</c:v>
                </c:pt>
                <c:pt idx="1942">
                  <c:v>1.425</c:v>
                </c:pt>
                <c:pt idx="1943">
                  <c:v>1.425</c:v>
                </c:pt>
                <c:pt idx="1944">
                  <c:v>1.4259999999999999</c:v>
                </c:pt>
                <c:pt idx="1945">
                  <c:v>1.427</c:v>
                </c:pt>
                <c:pt idx="1946">
                  <c:v>1.4279999999999999</c:v>
                </c:pt>
                <c:pt idx="1947">
                  <c:v>1.429</c:v>
                </c:pt>
                <c:pt idx="1948">
                  <c:v>1.43</c:v>
                </c:pt>
                <c:pt idx="1949">
                  <c:v>1.43</c:v>
                </c:pt>
                <c:pt idx="1950">
                  <c:v>1.431</c:v>
                </c:pt>
                <c:pt idx="1951">
                  <c:v>1.4319999999999999</c:v>
                </c:pt>
                <c:pt idx="1952">
                  <c:v>1.4330000000000001</c:v>
                </c:pt>
                <c:pt idx="1953">
                  <c:v>1.4339999999999999</c:v>
                </c:pt>
                <c:pt idx="1954">
                  <c:v>1.4350000000000001</c:v>
                </c:pt>
                <c:pt idx="1955">
                  <c:v>1.4350000000000001</c:v>
                </c:pt>
                <c:pt idx="1956">
                  <c:v>1.4359999999999999</c:v>
                </c:pt>
                <c:pt idx="1957">
                  <c:v>1.4369999999999998</c:v>
                </c:pt>
                <c:pt idx="1958">
                  <c:v>1.4379999999999999</c:v>
                </c:pt>
                <c:pt idx="1959">
                  <c:v>1.4389999999999998</c:v>
                </c:pt>
                <c:pt idx="1960">
                  <c:v>1.44</c:v>
                </c:pt>
                <c:pt idx="1961">
                  <c:v>1.44</c:v>
                </c:pt>
                <c:pt idx="1962">
                  <c:v>1.4409999999999998</c:v>
                </c:pt>
                <c:pt idx="1963">
                  <c:v>1.4419999999999999</c:v>
                </c:pt>
                <c:pt idx="1964">
                  <c:v>1.4429999999999998</c:v>
                </c:pt>
                <c:pt idx="1965">
                  <c:v>1.444</c:v>
                </c:pt>
                <c:pt idx="1966">
                  <c:v>1.4449999999999998</c:v>
                </c:pt>
                <c:pt idx="1967">
                  <c:v>1.4449999999999998</c:v>
                </c:pt>
                <c:pt idx="1968">
                  <c:v>1.446</c:v>
                </c:pt>
                <c:pt idx="1969">
                  <c:v>1.4469999999999998</c:v>
                </c:pt>
                <c:pt idx="1970">
                  <c:v>1.448</c:v>
                </c:pt>
                <c:pt idx="1971">
                  <c:v>1.4489999999999998</c:v>
                </c:pt>
                <c:pt idx="1972">
                  <c:v>1.45</c:v>
                </c:pt>
                <c:pt idx="1973">
                  <c:v>1.45</c:v>
                </c:pt>
                <c:pt idx="1974">
                  <c:v>1.4509999999999998</c:v>
                </c:pt>
                <c:pt idx="1975">
                  <c:v>1.452</c:v>
                </c:pt>
                <c:pt idx="1976">
                  <c:v>1.4529999999999998</c:v>
                </c:pt>
                <c:pt idx="1977">
                  <c:v>1.454</c:v>
                </c:pt>
                <c:pt idx="1978">
                  <c:v>1.4549999999999998</c:v>
                </c:pt>
                <c:pt idx="1979">
                  <c:v>1.4549999999999998</c:v>
                </c:pt>
                <c:pt idx="1980">
                  <c:v>1.456</c:v>
                </c:pt>
                <c:pt idx="1981">
                  <c:v>1.4569999999999999</c:v>
                </c:pt>
                <c:pt idx="1982">
                  <c:v>1.458</c:v>
                </c:pt>
                <c:pt idx="1983">
                  <c:v>1.4589999999999999</c:v>
                </c:pt>
                <c:pt idx="1984">
                  <c:v>1.46</c:v>
                </c:pt>
                <c:pt idx="1985">
                  <c:v>1.46</c:v>
                </c:pt>
                <c:pt idx="1986">
                  <c:v>1.4609999999999999</c:v>
                </c:pt>
                <c:pt idx="1987">
                  <c:v>1.462</c:v>
                </c:pt>
                <c:pt idx="1988">
                  <c:v>1.4629999999999999</c:v>
                </c:pt>
                <c:pt idx="1989">
                  <c:v>1.464</c:v>
                </c:pt>
                <c:pt idx="1990">
                  <c:v>1.4649999999999999</c:v>
                </c:pt>
                <c:pt idx="1991">
                  <c:v>1.4649999999999999</c:v>
                </c:pt>
                <c:pt idx="1992">
                  <c:v>1.466</c:v>
                </c:pt>
                <c:pt idx="1993">
                  <c:v>1.4669999999999999</c:v>
                </c:pt>
                <c:pt idx="1994">
                  <c:v>1.468</c:v>
                </c:pt>
                <c:pt idx="1995">
                  <c:v>1.4689999999999999</c:v>
                </c:pt>
                <c:pt idx="1996">
                  <c:v>1.4689999999999999</c:v>
                </c:pt>
                <c:pt idx="1997">
                  <c:v>1.47</c:v>
                </c:pt>
                <c:pt idx="1998">
                  <c:v>1.4709999999999999</c:v>
                </c:pt>
                <c:pt idx="1999">
                  <c:v>1.472</c:v>
                </c:pt>
                <c:pt idx="2000">
                  <c:v>1.4729999999999999</c:v>
                </c:pt>
                <c:pt idx="2001">
                  <c:v>1.474</c:v>
                </c:pt>
                <c:pt idx="2002">
                  <c:v>1.474</c:v>
                </c:pt>
                <c:pt idx="2003">
                  <c:v>1.4749999999999999</c:v>
                </c:pt>
                <c:pt idx="2004">
                  <c:v>1.476</c:v>
                </c:pt>
                <c:pt idx="2005">
                  <c:v>1.4769999999999999</c:v>
                </c:pt>
                <c:pt idx="2006">
                  <c:v>1.478</c:v>
                </c:pt>
                <c:pt idx="2007">
                  <c:v>1.4789999999999999</c:v>
                </c:pt>
                <c:pt idx="2008">
                  <c:v>1.4789999999999999</c:v>
                </c:pt>
                <c:pt idx="2009">
                  <c:v>1.48</c:v>
                </c:pt>
                <c:pt idx="2010">
                  <c:v>1.4809999999999999</c:v>
                </c:pt>
                <c:pt idx="2011">
                  <c:v>1.482</c:v>
                </c:pt>
                <c:pt idx="2012">
                  <c:v>1.4829999999999999</c:v>
                </c:pt>
                <c:pt idx="2013">
                  <c:v>1.484</c:v>
                </c:pt>
                <c:pt idx="2014">
                  <c:v>1.484</c:v>
                </c:pt>
                <c:pt idx="2015">
                  <c:v>1.4849999999999999</c:v>
                </c:pt>
                <c:pt idx="2016">
                  <c:v>1.486</c:v>
                </c:pt>
                <c:pt idx="2017">
                  <c:v>1.4869999999999999</c:v>
                </c:pt>
                <c:pt idx="2018">
                  <c:v>1.488</c:v>
                </c:pt>
                <c:pt idx="2019">
                  <c:v>1.4889999999999999</c:v>
                </c:pt>
                <c:pt idx="2020">
                  <c:v>1.4889999999999999</c:v>
                </c:pt>
                <c:pt idx="2021">
                  <c:v>1.49</c:v>
                </c:pt>
                <c:pt idx="2022">
                  <c:v>1.4909999999999999</c:v>
                </c:pt>
                <c:pt idx="2023">
                  <c:v>1.492</c:v>
                </c:pt>
                <c:pt idx="2024">
                  <c:v>1.4929999999999999</c:v>
                </c:pt>
                <c:pt idx="2025">
                  <c:v>1.494</c:v>
                </c:pt>
                <c:pt idx="2026">
                  <c:v>1.494</c:v>
                </c:pt>
                <c:pt idx="2027">
                  <c:v>1.4949999999999999</c:v>
                </c:pt>
                <c:pt idx="2028">
                  <c:v>1.496</c:v>
                </c:pt>
                <c:pt idx="2029">
                  <c:v>1.4969999999999999</c:v>
                </c:pt>
                <c:pt idx="2030">
                  <c:v>1.498</c:v>
                </c:pt>
                <c:pt idx="2031">
                  <c:v>1.4989999999999999</c:v>
                </c:pt>
                <c:pt idx="2032">
                  <c:v>1.4989999999999999</c:v>
                </c:pt>
                <c:pt idx="2033">
                  <c:v>1.5</c:v>
                </c:pt>
                <c:pt idx="2034">
                  <c:v>1.5009999999999999</c:v>
                </c:pt>
                <c:pt idx="2035">
                  <c:v>1.502</c:v>
                </c:pt>
                <c:pt idx="2036">
                  <c:v>1.5029999999999999</c:v>
                </c:pt>
                <c:pt idx="2037">
                  <c:v>1.504</c:v>
                </c:pt>
                <c:pt idx="2038">
                  <c:v>1.504</c:v>
                </c:pt>
                <c:pt idx="2039">
                  <c:v>1.5049999999999999</c:v>
                </c:pt>
                <c:pt idx="2040">
                  <c:v>1.506</c:v>
                </c:pt>
                <c:pt idx="2041">
                  <c:v>1.5069999999999999</c:v>
                </c:pt>
                <c:pt idx="2042">
                  <c:v>1.508</c:v>
                </c:pt>
                <c:pt idx="2043">
                  <c:v>1.5089999999999999</c:v>
                </c:pt>
                <c:pt idx="2044">
                  <c:v>1.5089999999999999</c:v>
                </c:pt>
                <c:pt idx="2045">
                  <c:v>1.51</c:v>
                </c:pt>
                <c:pt idx="2046">
                  <c:v>1.5109999999999999</c:v>
                </c:pt>
                <c:pt idx="2047">
                  <c:v>1.512</c:v>
                </c:pt>
                <c:pt idx="2048">
                  <c:v>1.5129999999999999</c:v>
                </c:pt>
                <c:pt idx="2049">
                  <c:v>1.514</c:v>
                </c:pt>
                <c:pt idx="2050">
                  <c:v>1.514</c:v>
                </c:pt>
                <c:pt idx="2051">
                  <c:v>1.5149999999999999</c:v>
                </c:pt>
                <c:pt idx="2052">
                  <c:v>1.516</c:v>
                </c:pt>
                <c:pt idx="2053">
                  <c:v>1.5169999999999999</c:v>
                </c:pt>
                <c:pt idx="2054">
                  <c:v>1.518</c:v>
                </c:pt>
                <c:pt idx="2055">
                  <c:v>1.518</c:v>
                </c:pt>
                <c:pt idx="2056">
                  <c:v>1.5189999999999999</c:v>
                </c:pt>
                <c:pt idx="2057">
                  <c:v>1.52</c:v>
                </c:pt>
                <c:pt idx="2058">
                  <c:v>1.5209999999999999</c:v>
                </c:pt>
                <c:pt idx="2059">
                  <c:v>1.522</c:v>
                </c:pt>
                <c:pt idx="2060">
                  <c:v>1.5229999999999999</c:v>
                </c:pt>
                <c:pt idx="2061">
                  <c:v>1.5229999999999999</c:v>
                </c:pt>
                <c:pt idx="2062">
                  <c:v>1.524</c:v>
                </c:pt>
                <c:pt idx="2063">
                  <c:v>1.5249999999999999</c:v>
                </c:pt>
                <c:pt idx="2064">
                  <c:v>1.526</c:v>
                </c:pt>
                <c:pt idx="2065">
                  <c:v>1.5269999999999999</c:v>
                </c:pt>
                <c:pt idx="2066">
                  <c:v>1.528</c:v>
                </c:pt>
                <c:pt idx="2067">
                  <c:v>1.528</c:v>
                </c:pt>
                <c:pt idx="2068">
                  <c:v>1.5289999999999999</c:v>
                </c:pt>
                <c:pt idx="2069">
                  <c:v>1.53</c:v>
                </c:pt>
                <c:pt idx="2070">
                  <c:v>1.5309999999999999</c:v>
                </c:pt>
                <c:pt idx="2071">
                  <c:v>1.532</c:v>
                </c:pt>
                <c:pt idx="2072">
                  <c:v>1.5329999999999999</c:v>
                </c:pt>
                <c:pt idx="2073">
                  <c:v>1.5329999999999999</c:v>
                </c:pt>
                <c:pt idx="2074">
                  <c:v>1.534</c:v>
                </c:pt>
                <c:pt idx="2075">
                  <c:v>1.5349999999999999</c:v>
                </c:pt>
                <c:pt idx="2076">
                  <c:v>1.536</c:v>
                </c:pt>
                <c:pt idx="2077">
                  <c:v>1.5369999999999999</c:v>
                </c:pt>
                <c:pt idx="2078">
                  <c:v>1.538</c:v>
                </c:pt>
                <c:pt idx="2079">
                  <c:v>1.538</c:v>
                </c:pt>
                <c:pt idx="2080">
                  <c:v>1.5389999999999999</c:v>
                </c:pt>
                <c:pt idx="2081">
                  <c:v>1.54</c:v>
                </c:pt>
                <c:pt idx="2082">
                  <c:v>1.5409999999999999</c:v>
                </c:pt>
                <c:pt idx="2083">
                  <c:v>1.542</c:v>
                </c:pt>
                <c:pt idx="2084">
                  <c:v>1.5429999999999999</c:v>
                </c:pt>
                <c:pt idx="2085">
                  <c:v>1.5429999999999999</c:v>
                </c:pt>
                <c:pt idx="2086">
                  <c:v>1.544</c:v>
                </c:pt>
                <c:pt idx="2087">
                  <c:v>1.5449999999999999</c:v>
                </c:pt>
                <c:pt idx="2088">
                  <c:v>1.546</c:v>
                </c:pt>
                <c:pt idx="2089">
                  <c:v>1.5469999999999999</c:v>
                </c:pt>
                <c:pt idx="2090">
                  <c:v>1.548</c:v>
                </c:pt>
                <c:pt idx="2091">
                  <c:v>1.548</c:v>
                </c:pt>
                <c:pt idx="2092">
                  <c:v>1.5489999999999999</c:v>
                </c:pt>
                <c:pt idx="2093">
                  <c:v>1.55</c:v>
                </c:pt>
                <c:pt idx="2094">
                  <c:v>1.5509999999999999</c:v>
                </c:pt>
                <c:pt idx="2095">
                  <c:v>1.552</c:v>
                </c:pt>
                <c:pt idx="2096">
                  <c:v>1.5529999999999999</c:v>
                </c:pt>
                <c:pt idx="2097">
                  <c:v>1.5529999999999999</c:v>
                </c:pt>
                <c:pt idx="2098">
                  <c:v>1.554</c:v>
                </c:pt>
                <c:pt idx="2099">
                  <c:v>1.5549999999999999</c:v>
                </c:pt>
                <c:pt idx="2100">
                  <c:v>1.556</c:v>
                </c:pt>
                <c:pt idx="2101">
                  <c:v>1.5569999999999999</c:v>
                </c:pt>
                <c:pt idx="2102">
                  <c:v>1.5580000000000001</c:v>
                </c:pt>
                <c:pt idx="2103">
                  <c:v>1.5580000000000001</c:v>
                </c:pt>
                <c:pt idx="2104">
                  <c:v>1.5589999999999999</c:v>
                </c:pt>
                <c:pt idx="2105">
                  <c:v>1.56</c:v>
                </c:pt>
                <c:pt idx="2106">
                  <c:v>1.5609999999999999</c:v>
                </c:pt>
                <c:pt idx="2107">
                  <c:v>1.5619999999999998</c:v>
                </c:pt>
                <c:pt idx="2108">
                  <c:v>1.5629999999999999</c:v>
                </c:pt>
                <c:pt idx="2109">
                  <c:v>1.5629999999999999</c:v>
                </c:pt>
                <c:pt idx="2110">
                  <c:v>1.5639999999999998</c:v>
                </c:pt>
                <c:pt idx="2111">
                  <c:v>1.5649999999999999</c:v>
                </c:pt>
                <c:pt idx="2112">
                  <c:v>1.5659999999999998</c:v>
                </c:pt>
                <c:pt idx="2113">
                  <c:v>1.5669999999999999</c:v>
                </c:pt>
                <c:pt idx="2114">
                  <c:v>1.5679999999999998</c:v>
                </c:pt>
                <c:pt idx="2115">
                  <c:v>1.5679999999999998</c:v>
                </c:pt>
                <c:pt idx="2116">
                  <c:v>1.569</c:v>
                </c:pt>
                <c:pt idx="2117">
                  <c:v>1.5699999999999998</c:v>
                </c:pt>
                <c:pt idx="2118">
                  <c:v>1.571</c:v>
                </c:pt>
                <c:pt idx="2119">
                  <c:v>1.5719999999999998</c:v>
                </c:pt>
                <c:pt idx="2120">
                  <c:v>1.5719999999999998</c:v>
                </c:pt>
                <c:pt idx="2121">
                  <c:v>1.573</c:v>
                </c:pt>
                <c:pt idx="2122">
                  <c:v>1.5739999999999998</c:v>
                </c:pt>
                <c:pt idx="2123">
                  <c:v>1.575</c:v>
                </c:pt>
                <c:pt idx="2124">
                  <c:v>1.5759999999999998</c:v>
                </c:pt>
                <c:pt idx="2125">
                  <c:v>1.577</c:v>
                </c:pt>
                <c:pt idx="2126">
                  <c:v>1.577</c:v>
                </c:pt>
                <c:pt idx="2127">
                  <c:v>1.5779999999999998</c:v>
                </c:pt>
                <c:pt idx="2128">
                  <c:v>1.579</c:v>
                </c:pt>
                <c:pt idx="2129">
                  <c:v>1.5799999999999998</c:v>
                </c:pt>
                <c:pt idx="2130">
                  <c:v>1.581</c:v>
                </c:pt>
                <c:pt idx="2131">
                  <c:v>1.5819999999999999</c:v>
                </c:pt>
                <c:pt idx="2132">
                  <c:v>1.5819999999999999</c:v>
                </c:pt>
                <c:pt idx="2133">
                  <c:v>1.583</c:v>
                </c:pt>
                <c:pt idx="2134">
                  <c:v>1.5839999999999999</c:v>
                </c:pt>
                <c:pt idx="2135">
                  <c:v>1.585</c:v>
                </c:pt>
                <c:pt idx="2136">
                  <c:v>1.5859999999999999</c:v>
                </c:pt>
                <c:pt idx="2137">
                  <c:v>1.587</c:v>
                </c:pt>
                <c:pt idx="2138">
                  <c:v>1.587</c:v>
                </c:pt>
                <c:pt idx="2139">
                  <c:v>1.5879999999999999</c:v>
                </c:pt>
                <c:pt idx="2140">
                  <c:v>1.589</c:v>
                </c:pt>
                <c:pt idx="2141">
                  <c:v>1.5899999999999999</c:v>
                </c:pt>
                <c:pt idx="2142">
                  <c:v>1.591</c:v>
                </c:pt>
                <c:pt idx="2143">
                  <c:v>1.5919999999999999</c:v>
                </c:pt>
                <c:pt idx="2144">
                  <c:v>1.5919999999999999</c:v>
                </c:pt>
                <c:pt idx="2145">
                  <c:v>1.593</c:v>
                </c:pt>
                <c:pt idx="2146">
                  <c:v>1.5939999999999999</c:v>
                </c:pt>
                <c:pt idx="2147">
                  <c:v>1.595</c:v>
                </c:pt>
                <c:pt idx="2148">
                  <c:v>1.5959999999999999</c:v>
                </c:pt>
                <c:pt idx="2149">
                  <c:v>1.597</c:v>
                </c:pt>
                <c:pt idx="2150">
                  <c:v>1.597</c:v>
                </c:pt>
                <c:pt idx="2151">
                  <c:v>1.5979999999999999</c:v>
                </c:pt>
                <c:pt idx="2152">
                  <c:v>1.599</c:v>
                </c:pt>
                <c:pt idx="2153">
                  <c:v>1.5999999999999999</c:v>
                </c:pt>
                <c:pt idx="2154">
                  <c:v>1.601</c:v>
                </c:pt>
                <c:pt idx="2155">
                  <c:v>1.6019999999999999</c:v>
                </c:pt>
                <c:pt idx="2156">
                  <c:v>1.6019999999999999</c:v>
                </c:pt>
                <c:pt idx="2157">
                  <c:v>1.603</c:v>
                </c:pt>
                <c:pt idx="2158">
                  <c:v>1.6039999999999999</c:v>
                </c:pt>
                <c:pt idx="2159">
                  <c:v>1.605</c:v>
                </c:pt>
                <c:pt idx="2160">
                  <c:v>1.6059999999999999</c:v>
                </c:pt>
                <c:pt idx="2161">
                  <c:v>1.607</c:v>
                </c:pt>
                <c:pt idx="2162">
                  <c:v>1.607</c:v>
                </c:pt>
                <c:pt idx="2163">
                  <c:v>1.6079999999999999</c:v>
                </c:pt>
                <c:pt idx="2164">
                  <c:v>1.609</c:v>
                </c:pt>
                <c:pt idx="2165">
                  <c:v>1.6099999999999999</c:v>
                </c:pt>
                <c:pt idx="2166">
                  <c:v>1.611</c:v>
                </c:pt>
                <c:pt idx="2167">
                  <c:v>1.6119999999999999</c:v>
                </c:pt>
                <c:pt idx="2168">
                  <c:v>1.6119999999999999</c:v>
                </c:pt>
                <c:pt idx="2169">
                  <c:v>1.613</c:v>
                </c:pt>
                <c:pt idx="2170">
                  <c:v>1.6139999999999999</c:v>
                </c:pt>
                <c:pt idx="2171">
                  <c:v>1.615</c:v>
                </c:pt>
                <c:pt idx="2172">
                  <c:v>1.6159999999999999</c:v>
                </c:pt>
                <c:pt idx="2173">
                  <c:v>1.617</c:v>
                </c:pt>
                <c:pt idx="2174">
                  <c:v>1.617</c:v>
                </c:pt>
                <c:pt idx="2175">
                  <c:v>1.6179999999999999</c:v>
                </c:pt>
                <c:pt idx="2176">
                  <c:v>1.619</c:v>
                </c:pt>
                <c:pt idx="2177">
                  <c:v>1.6199999999999999</c:v>
                </c:pt>
                <c:pt idx="2178">
                  <c:v>1.621</c:v>
                </c:pt>
                <c:pt idx="2179">
                  <c:v>1.621</c:v>
                </c:pt>
                <c:pt idx="2180">
                  <c:v>1.6219999999999999</c:v>
                </c:pt>
                <c:pt idx="2181">
                  <c:v>1.623</c:v>
                </c:pt>
                <c:pt idx="2182">
                  <c:v>1.6239999999999999</c:v>
                </c:pt>
                <c:pt idx="2183">
                  <c:v>1.625</c:v>
                </c:pt>
                <c:pt idx="2184">
                  <c:v>1.6259999999999999</c:v>
                </c:pt>
                <c:pt idx="2185">
                  <c:v>1.6259999999999999</c:v>
                </c:pt>
                <c:pt idx="2186">
                  <c:v>1.627</c:v>
                </c:pt>
                <c:pt idx="2187">
                  <c:v>1.6279999999999999</c:v>
                </c:pt>
                <c:pt idx="2188">
                  <c:v>1.629</c:v>
                </c:pt>
                <c:pt idx="2189">
                  <c:v>1.63</c:v>
                </c:pt>
                <c:pt idx="2190">
                  <c:v>1.631</c:v>
                </c:pt>
                <c:pt idx="2191">
                  <c:v>1.631</c:v>
                </c:pt>
                <c:pt idx="2192">
                  <c:v>1.6319999999999999</c:v>
                </c:pt>
                <c:pt idx="2193">
                  <c:v>1.633</c:v>
                </c:pt>
                <c:pt idx="2194">
                  <c:v>1.6339999999999999</c:v>
                </c:pt>
                <c:pt idx="2195">
                  <c:v>1.635</c:v>
                </c:pt>
                <c:pt idx="2196">
                  <c:v>1.6359999999999999</c:v>
                </c:pt>
                <c:pt idx="2197">
                  <c:v>1.6359999999999999</c:v>
                </c:pt>
                <c:pt idx="2198">
                  <c:v>1.637</c:v>
                </c:pt>
                <c:pt idx="2199">
                  <c:v>1.6379999999999999</c:v>
                </c:pt>
                <c:pt idx="2200">
                  <c:v>1.639</c:v>
                </c:pt>
                <c:pt idx="2201">
                  <c:v>1.64</c:v>
                </c:pt>
                <c:pt idx="2202">
                  <c:v>1.641</c:v>
                </c:pt>
                <c:pt idx="2203">
                  <c:v>1.641</c:v>
                </c:pt>
                <c:pt idx="2204">
                  <c:v>1.6419999999999999</c:v>
                </c:pt>
                <c:pt idx="2205">
                  <c:v>1.643</c:v>
                </c:pt>
                <c:pt idx="2206">
                  <c:v>1.6439999999999999</c:v>
                </c:pt>
                <c:pt idx="2207">
                  <c:v>1.645</c:v>
                </c:pt>
                <c:pt idx="2208">
                  <c:v>1.6459999999999999</c:v>
                </c:pt>
                <c:pt idx="2209">
                  <c:v>1.6459999999999999</c:v>
                </c:pt>
                <c:pt idx="2210">
                  <c:v>1.647</c:v>
                </c:pt>
                <c:pt idx="2211">
                  <c:v>1.6479999999999999</c:v>
                </c:pt>
                <c:pt idx="2212">
                  <c:v>1.649</c:v>
                </c:pt>
                <c:pt idx="2213">
                  <c:v>1.65</c:v>
                </c:pt>
                <c:pt idx="2214">
                  <c:v>1.651</c:v>
                </c:pt>
                <c:pt idx="2215">
                  <c:v>1.651</c:v>
                </c:pt>
                <c:pt idx="2216">
                  <c:v>1.6519999999999999</c:v>
                </c:pt>
                <c:pt idx="2217">
                  <c:v>1.653</c:v>
                </c:pt>
                <c:pt idx="2218">
                  <c:v>1.6539999999999999</c:v>
                </c:pt>
                <c:pt idx="2219">
                  <c:v>1.655</c:v>
                </c:pt>
                <c:pt idx="2220">
                  <c:v>1.6559999999999999</c:v>
                </c:pt>
                <c:pt idx="2221">
                  <c:v>1.6559999999999999</c:v>
                </c:pt>
                <c:pt idx="2222">
                  <c:v>1.657</c:v>
                </c:pt>
                <c:pt idx="2223">
                  <c:v>1.6579999999999999</c:v>
                </c:pt>
                <c:pt idx="2224">
                  <c:v>1.659</c:v>
                </c:pt>
                <c:pt idx="2225">
                  <c:v>1.66</c:v>
                </c:pt>
                <c:pt idx="2226">
                  <c:v>1.661</c:v>
                </c:pt>
                <c:pt idx="2227">
                  <c:v>1.661</c:v>
                </c:pt>
                <c:pt idx="2228">
                  <c:v>1.6619999999999999</c:v>
                </c:pt>
                <c:pt idx="2229">
                  <c:v>1.663</c:v>
                </c:pt>
                <c:pt idx="2230">
                  <c:v>1.6639999999999999</c:v>
                </c:pt>
                <c:pt idx="2231">
                  <c:v>1.665</c:v>
                </c:pt>
                <c:pt idx="2232">
                  <c:v>1.6659999999999999</c:v>
                </c:pt>
                <c:pt idx="2233">
                  <c:v>1.6659999999999999</c:v>
                </c:pt>
                <c:pt idx="2234">
                  <c:v>1.667</c:v>
                </c:pt>
                <c:pt idx="2235">
                  <c:v>1.6679999999999999</c:v>
                </c:pt>
                <c:pt idx="2236">
                  <c:v>1.669</c:v>
                </c:pt>
                <c:pt idx="2237">
                  <c:v>1.67</c:v>
                </c:pt>
                <c:pt idx="2238">
                  <c:v>1.671</c:v>
                </c:pt>
                <c:pt idx="2239">
                  <c:v>1.671</c:v>
                </c:pt>
                <c:pt idx="2240">
                  <c:v>1.6719999999999999</c:v>
                </c:pt>
                <c:pt idx="2241">
                  <c:v>1.673</c:v>
                </c:pt>
                <c:pt idx="2242">
                  <c:v>1.6739999999999999</c:v>
                </c:pt>
                <c:pt idx="2243">
                  <c:v>1.675</c:v>
                </c:pt>
                <c:pt idx="2244">
                  <c:v>1.675</c:v>
                </c:pt>
                <c:pt idx="2245">
                  <c:v>1.6759999999999999</c:v>
                </c:pt>
                <c:pt idx="2246">
                  <c:v>1.677</c:v>
                </c:pt>
                <c:pt idx="2247">
                  <c:v>1.6779999999999999</c:v>
                </c:pt>
                <c:pt idx="2248">
                  <c:v>1.679</c:v>
                </c:pt>
                <c:pt idx="2249">
                  <c:v>1.68</c:v>
                </c:pt>
                <c:pt idx="2250">
                  <c:v>1.68</c:v>
                </c:pt>
                <c:pt idx="2251">
                  <c:v>1.681</c:v>
                </c:pt>
                <c:pt idx="2252">
                  <c:v>1.6819999999999999</c:v>
                </c:pt>
                <c:pt idx="2253">
                  <c:v>1.6830000000000001</c:v>
                </c:pt>
                <c:pt idx="2254">
                  <c:v>1.6839999999999999</c:v>
                </c:pt>
                <c:pt idx="2255">
                  <c:v>1.6850000000000001</c:v>
                </c:pt>
                <c:pt idx="2256">
                  <c:v>1.6850000000000001</c:v>
                </c:pt>
                <c:pt idx="2257">
                  <c:v>1.6859999999999999</c:v>
                </c:pt>
                <c:pt idx="2258">
                  <c:v>1.6869999999999998</c:v>
                </c:pt>
                <c:pt idx="2259">
                  <c:v>1.6879999999999999</c:v>
                </c:pt>
                <c:pt idx="2260">
                  <c:v>1.6889999999999998</c:v>
                </c:pt>
                <c:pt idx="2261">
                  <c:v>1.69</c:v>
                </c:pt>
                <c:pt idx="2262">
                  <c:v>1.69</c:v>
                </c:pt>
                <c:pt idx="2263">
                  <c:v>1.6909999999999998</c:v>
                </c:pt>
                <c:pt idx="2264">
                  <c:v>1.6919999999999999</c:v>
                </c:pt>
                <c:pt idx="2265">
                  <c:v>1.6929999999999998</c:v>
                </c:pt>
                <c:pt idx="2266">
                  <c:v>1.694</c:v>
                </c:pt>
                <c:pt idx="2267">
                  <c:v>1.6949999999999998</c:v>
                </c:pt>
                <c:pt idx="2268">
                  <c:v>1.6949999999999998</c:v>
                </c:pt>
                <c:pt idx="2269">
                  <c:v>1.696</c:v>
                </c:pt>
                <c:pt idx="2270">
                  <c:v>1.6969999999999998</c:v>
                </c:pt>
                <c:pt idx="2271">
                  <c:v>1.698</c:v>
                </c:pt>
                <c:pt idx="2272">
                  <c:v>1.6989999999999998</c:v>
                </c:pt>
                <c:pt idx="2273">
                  <c:v>1.7</c:v>
                </c:pt>
                <c:pt idx="2274">
                  <c:v>1.7</c:v>
                </c:pt>
                <c:pt idx="2275">
                  <c:v>1.7009999999999998</c:v>
                </c:pt>
                <c:pt idx="2276">
                  <c:v>1.702</c:v>
                </c:pt>
                <c:pt idx="2277">
                  <c:v>1.7029999999999998</c:v>
                </c:pt>
                <c:pt idx="2278">
                  <c:v>1.704</c:v>
                </c:pt>
                <c:pt idx="2279">
                  <c:v>1.7049999999999998</c:v>
                </c:pt>
                <c:pt idx="2280">
                  <c:v>1.7049999999999998</c:v>
                </c:pt>
                <c:pt idx="2281">
                  <c:v>1.706</c:v>
                </c:pt>
                <c:pt idx="2282">
                  <c:v>1.7069999999999999</c:v>
                </c:pt>
                <c:pt idx="2283">
                  <c:v>1.708</c:v>
                </c:pt>
                <c:pt idx="2284">
                  <c:v>1.7089999999999999</c:v>
                </c:pt>
                <c:pt idx="2285">
                  <c:v>1.71</c:v>
                </c:pt>
                <c:pt idx="2286">
                  <c:v>1.71</c:v>
                </c:pt>
                <c:pt idx="2287">
                  <c:v>1.7109999999999999</c:v>
                </c:pt>
                <c:pt idx="2288">
                  <c:v>1.712</c:v>
                </c:pt>
                <c:pt idx="2289">
                  <c:v>1.7129999999999999</c:v>
                </c:pt>
                <c:pt idx="2290">
                  <c:v>1.714</c:v>
                </c:pt>
                <c:pt idx="2291">
                  <c:v>1.7149999999999999</c:v>
                </c:pt>
                <c:pt idx="2292">
                  <c:v>1.7149999999999999</c:v>
                </c:pt>
                <c:pt idx="2293">
                  <c:v>1.716</c:v>
                </c:pt>
                <c:pt idx="2294">
                  <c:v>1.7169999999999999</c:v>
                </c:pt>
                <c:pt idx="2295">
                  <c:v>1.718</c:v>
                </c:pt>
                <c:pt idx="2296">
                  <c:v>1.7189999999999999</c:v>
                </c:pt>
                <c:pt idx="2297">
                  <c:v>1.72</c:v>
                </c:pt>
                <c:pt idx="2298">
                  <c:v>1.72</c:v>
                </c:pt>
                <c:pt idx="2299">
                  <c:v>1.7209999999999999</c:v>
                </c:pt>
                <c:pt idx="2300">
                  <c:v>1.722</c:v>
                </c:pt>
                <c:pt idx="2301">
                  <c:v>1.7229999999999999</c:v>
                </c:pt>
                <c:pt idx="2302">
                  <c:v>1.724</c:v>
                </c:pt>
                <c:pt idx="2303">
                  <c:v>1.724</c:v>
                </c:pt>
                <c:pt idx="2304">
                  <c:v>1.7249999999999999</c:v>
                </c:pt>
                <c:pt idx="2305">
                  <c:v>1.726</c:v>
                </c:pt>
                <c:pt idx="2306">
                  <c:v>1.7269999999999999</c:v>
                </c:pt>
                <c:pt idx="2307">
                  <c:v>1.728</c:v>
                </c:pt>
                <c:pt idx="2308">
                  <c:v>1.7289999999999999</c:v>
                </c:pt>
                <c:pt idx="2309">
                  <c:v>1.7289999999999999</c:v>
                </c:pt>
                <c:pt idx="2310">
                  <c:v>1.73</c:v>
                </c:pt>
                <c:pt idx="2311">
                  <c:v>1.7309999999999999</c:v>
                </c:pt>
                <c:pt idx="2312">
                  <c:v>1.732</c:v>
                </c:pt>
                <c:pt idx="2313">
                  <c:v>1.7329999999999999</c:v>
                </c:pt>
                <c:pt idx="2314">
                  <c:v>1.734</c:v>
                </c:pt>
                <c:pt idx="2315">
                  <c:v>1.734</c:v>
                </c:pt>
                <c:pt idx="2316">
                  <c:v>1.7349999999999999</c:v>
                </c:pt>
                <c:pt idx="2317">
                  <c:v>1.736</c:v>
                </c:pt>
                <c:pt idx="2318">
                  <c:v>1.7369999999999999</c:v>
                </c:pt>
                <c:pt idx="2319">
                  <c:v>1.738</c:v>
                </c:pt>
                <c:pt idx="2320">
                  <c:v>1.7389999999999999</c:v>
                </c:pt>
                <c:pt idx="2321">
                  <c:v>1.7389999999999999</c:v>
                </c:pt>
                <c:pt idx="2322">
                  <c:v>1.74</c:v>
                </c:pt>
                <c:pt idx="2323">
                  <c:v>1.7409999999999999</c:v>
                </c:pt>
                <c:pt idx="2324">
                  <c:v>1.742</c:v>
                </c:pt>
                <c:pt idx="2325">
                  <c:v>1.7429999999999999</c:v>
                </c:pt>
                <c:pt idx="2326">
                  <c:v>1.744</c:v>
                </c:pt>
                <c:pt idx="2327">
                  <c:v>1.744</c:v>
                </c:pt>
                <c:pt idx="2328">
                  <c:v>1.7449999999999999</c:v>
                </c:pt>
                <c:pt idx="2329">
                  <c:v>1.746</c:v>
                </c:pt>
                <c:pt idx="2330">
                  <c:v>1.7469999999999999</c:v>
                </c:pt>
                <c:pt idx="2331">
                  <c:v>1.748</c:v>
                </c:pt>
                <c:pt idx="2332">
                  <c:v>1.7489999999999999</c:v>
                </c:pt>
                <c:pt idx="2333">
                  <c:v>1.7489999999999999</c:v>
                </c:pt>
                <c:pt idx="2334">
                  <c:v>1.75</c:v>
                </c:pt>
                <c:pt idx="2335">
                  <c:v>1.7509999999999999</c:v>
                </c:pt>
                <c:pt idx="2336">
                  <c:v>1.752</c:v>
                </c:pt>
                <c:pt idx="2337">
                  <c:v>1.7529999999999999</c:v>
                </c:pt>
                <c:pt idx="2338">
                  <c:v>1.754</c:v>
                </c:pt>
                <c:pt idx="2339">
                  <c:v>1.754</c:v>
                </c:pt>
                <c:pt idx="2340">
                  <c:v>1.7549999999999999</c:v>
                </c:pt>
                <c:pt idx="2341">
                  <c:v>1.756</c:v>
                </c:pt>
                <c:pt idx="2342">
                  <c:v>1.7569999999999999</c:v>
                </c:pt>
                <c:pt idx="2343">
                  <c:v>1.758</c:v>
                </c:pt>
                <c:pt idx="2344">
                  <c:v>1.7589999999999999</c:v>
                </c:pt>
                <c:pt idx="2345">
                  <c:v>1.7589999999999999</c:v>
                </c:pt>
                <c:pt idx="2346">
                  <c:v>1.76</c:v>
                </c:pt>
                <c:pt idx="2347">
                  <c:v>1.7609999999999999</c:v>
                </c:pt>
                <c:pt idx="2348">
                  <c:v>1.762</c:v>
                </c:pt>
                <c:pt idx="2349">
                  <c:v>1.7629999999999999</c:v>
                </c:pt>
                <c:pt idx="2350">
                  <c:v>1.764</c:v>
                </c:pt>
                <c:pt idx="2351">
                  <c:v>1.764</c:v>
                </c:pt>
                <c:pt idx="2352">
                  <c:v>1.7649999999999999</c:v>
                </c:pt>
                <c:pt idx="2353">
                  <c:v>1.766</c:v>
                </c:pt>
                <c:pt idx="2354">
                  <c:v>1.7669999999999999</c:v>
                </c:pt>
                <c:pt idx="2355">
                  <c:v>1.768</c:v>
                </c:pt>
                <c:pt idx="2356">
                  <c:v>1.7689999999999999</c:v>
                </c:pt>
                <c:pt idx="2357">
                  <c:v>1.7689999999999999</c:v>
                </c:pt>
                <c:pt idx="2358">
                  <c:v>1.77</c:v>
                </c:pt>
                <c:pt idx="2359">
                  <c:v>1.7709999999999999</c:v>
                </c:pt>
                <c:pt idx="2360">
                  <c:v>1.772</c:v>
                </c:pt>
                <c:pt idx="2361">
                  <c:v>1.7729999999999999</c:v>
                </c:pt>
                <c:pt idx="2362">
                  <c:v>1.774</c:v>
                </c:pt>
                <c:pt idx="2363">
                  <c:v>1.774</c:v>
                </c:pt>
                <c:pt idx="2364">
                  <c:v>1.7749999999999999</c:v>
                </c:pt>
                <c:pt idx="2365">
                  <c:v>1.776</c:v>
                </c:pt>
                <c:pt idx="2366">
                  <c:v>1.7769999999999999</c:v>
                </c:pt>
                <c:pt idx="2367">
                  <c:v>1.778</c:v>
                </c:pt>
                <c:pt idx="2368">
                  <c:v>1.778</c:v>
                </c:pt>
                <c:pt idx="2369">
                  <c:v>1.7789999999999999</c:v>
                </c:pt>
                <c:pt idx="2370">
                  <c:v>1.78</c:v>
                </c:pt>
                <c:pt idx="2371">
                  <c:v>1.7809999999999999</c:v>
                </c:pt>
                <c:pt idx="2372">
                  <c:v>1.782</c:v>
                </c:pt>
                <c:pt idx="2373">
                  <c:v>1.7829999999999999</c:v>
                </c:pt>
                <c:pt idx="2374">
                  <c:v>1.7829999999999999</c:v>
                </c:pt>
                <c:pt idx="2375">
                  <c:v>1.784</c:v>
                </c:pt>
                <c:pt idx="2376">
                  <c:v>1.7849999999999999</c:v>
                </c:pt>
                <c:pt idx="2377">
                  <c:v>1.786</c:v>
                </c:pt>
                <c:pt idx="2378">
                  <c:v>1.7869999999999999</c:v>
                </c:pt>
                <c:pt idx="2379">
                  <c:v>1.788</c:v>
                </c:pt>
                <c:pt idx="2380">
                  <c:v>1.788</c:v>
                </c:pt>
                <c:pt idx="2381">
                  <c:v>1.7889999999999999</c:v>
                </c:pt>
                <c:pt idx="2382">
                  <c:v>1.79</c:v>
                </c:pt>
                <c:pt idx="2383">
                  <c:v>1.7909999999999999</c:v>
                </c:pt>
                <c:pt idx="2384">
                  <c:v>1.792</c:v>
                </c:pt>
                <c:pt idx="2385">
                  <c:v>1.7929999999999999</c:v>
                </c:pt>
                <c:pt idx="2386">
                  <c:v>1.7929999999999999</c:v>
                </c:pt>
                <c:pt idx="2387">
                  <c:v>1.794</c:v>
                </c:pt>
                <c:pt idx="2388">
                  <c:v>1.7949999999999999</c:v>
                </c:pt>
                <c:pt idx="2389">
                  <c:v>1.796</c:v>
                </c:pt>
                <c:pt idx="2390">
                  <c:v>1.7969999999999999</c:v>
                </c:pt>
                <c:pt idx="2391">
                  <c:v>1.798</c:v>
                </c:pt>
                <c:pt idx="2392">
                  <c:v>1.798</c:v>
                </c:pt>
                <c:pt idx="2393">
                  <c:v>1.7989999999999999</c:v>
                </c:pt>
                <c:pt idx="2394">
                  <c:v>1.8</c:v>
                </c:pt>
                <c:pt idx="2395">
                  <c:v>1.8009999999999999</c:v>
                </c:pt>
                <c:pt idx="2396">
                  <c:v>1.802</c:v>
                </c:pt>
                <c:pt idx="2397">
                  <c:v>1.8029999999999999</c:v>
                </c:pt>
                <c:pt idx="2398">
                  <c:v>1.8029999999999999</c:v>
                </c:pt>
                <c:pt idx="2399">
                  <c:v>1.804</c:v>
                </c:pt>
                <c:pt idx="2400">
                  <c:v>1.8049999999999999</c:v>
                </c:pt>
                <c:pt idx="2401">
                  <c:v>1.806</c:v>
                </c:pt>
                <c:pt idx="2402">
                  <c:v>1.8069999999999999</c:v>
                </c:pt>
                <c:pt idx="2403">
                  <c:v>1.8080000000000001</c:v>
                </c:pt>
                <c:pt idx="2404">
                  <c:v>1.8080000000000001</c:v>
                </c:pt>
                <c:pt idx="2405">
                  <c:v>1.8089999999999999</c:v>
                </c:pt>
                <c:pt idx="2406">
                  <c:v>1.81</c:v>
                </c:pt>
                <c:pt idx="2407">
                  <c:v>1.8109999999999999</c:v>
                </c:pt>
                <c:pt idx="2408">
                  <c:v>1.8119999999999998</c:v>
                </c:pt>
                <c:pt idx="2409">
                  <c:v>1.8129999999999997</c:v>
                </c:pt>
                <c:pt idx="2410">
                  <c:v>1.8129999999999997</c:v>
                </c:pt>
                <c:pt idx="2411">
                  <c:v>1.8140000000000001</c:v>
                </c:pt>
                <c:pt idx="2412">
                  <c:v>1.8149999999999999</c:v>
                </c:pt>
                <c:pt idx="2413">
                  <c:v>1.8159999999999998</c:v>
                </c:pt>
                <c:pt idx="2414">
                  <c:v>1.8169999999999997</c:v>
                </c:pt>
                <c:pt idx="2415">
                  <c:v>1.8180000000000001</c:v>
                </c:pt>
                <c:pt idx="2416">
                  <c:v>1.8180000000000001</c:v>
                </c:pt>
                <c:pt idx="2417">
                  <c:v>1.819</c:v>
                </c:pt>
                <c:pt idx="2418">
                  <c:v>1.8199999999999998</c:v>
                </c:pt>
                <c:pt idx="2419">
                  <c:v>1.8209999999999997</c:v>
                </c:pt>
                <c:pt idx="2420">
                  <c:v>1.8220000000000001</c:v>
                </c:pt>
                <c:pt idx="2421">
                  <c:v>1.823</c:v>
                </c:pt>
                <c:pt idx="2422">
                  <c:v>1.823</c:v>
                </c:pt>
                <c:pt idx="2423">
                  <c:v>1.8239999999999998</c:v>
                </c:pt>
                <c:pt idx="2424">
                  <c:v>1.8249999999999997</c:v>
                </c:pt>
                <c:pt idx="2425">
                  <c:v>1.8260000000000001</c:v>
                </c:pt>
                <c:pt idx="2426">
                  <c:v>1.827</c:v>
                </c:pt>
                <c:pt idx="2427">
                  <c:v>1.827</c:v>
                </c:pt>
                <c:pt idx="2428">
                  <c:v>1.8279999999999998</c:v>
                </c:pt>
                <c:pt idx="2429">
                  <c:v>1.8289999999999997</c:v>
                </c:pt>
                <c:pt idx="2430">
                  <c:v>1.83</c:v>
                </c:pt>
                <c:pt idx="2431">
                  <c:v>1.831</c:v>
                </c:pt>
                <c:pt idx="2432">
                  <c:v>1.8319999999999999</c:v>
                </c:pt>
                <c:pt idx="2433">
                  <c:v>1.8319999999999999</c:v>
                </c:pt>
                <c:pt idx="2434">
                  <c:v>1.8329999999999997</c:v>
                </c:pt>
                <c:pt idx="2435">
                  <c:v>1.8340000000000001</c:v>
                </c:pt>
                <c:pt idx="2436">
                  <c:v>1.835</c:v>
                </c:pt>
                <c:pt idx="2437">
                  <c:v>1.8359999999999999</c:v>
                </c:pt>
                <c:pt idx="2438">
                  <c:v>1.8369999999999997</c:v>
                </c:pt>
                <c:pt idx="2439">
                  <c:v>1.8369999999999997</c:v>
                </c:pt>
                <c:pt idx="2440">
                  <c:v>1.8380000000000001</c:v>
                </c:pt>
                <c:pt idx="2441">
                  <c:v>1.839</c:v>
                </c:pt>
                <c:pt idx="2442">
                  <c:v>1.8399999999999999</c:v>
                </c:pt>
                <c:pt idx="2443">
                  <c:v>1.8409999999999997</c:v>
                </c:pt>
                <c:pt idx="2444">
                  <c:v>1.8420000000000001</c:v>
                </c:pt>
                <c:pt idx="2445">
                  <c:v>1.8420000000000001</c:v>
                </c:pt>
                <c:pt idx="2446">
                  <c:v>1.843</c:v>
                </c:pt>
                <c:pt idx="2447">
                  <c:v>1.8439999999999999</c:v>
                </c:pt>
                <c:pt idx="2448">
                  <c:v>1.8449999999999998</c:v>
                </c:pt>
                <c:pt idx="2449">
                  <c:v>1.8460000000000001</c:v>
                </c:pt>
                <c:pt idx="2450">
                  <c:v>1.847</c:v>
                </c:pt>
                <c:pt idx="2451">
                  <c:v>1.847</c:v>
                </c:pt>
                <c:pt idx="2452">
                  <c:v>1.8479999999999999</c:v>
                </c:pt>
                <c:pt idx="2453">
                  <c:v>1.8489999999999998</c:v>
                </c:pt>
                <c:pt idx="2454">
                  <c:v>1.85</c:v>
                </c:pt>
                <c:pt idx="2455">
                  <c:v>1.851</c:v>
                </c:pt>
                <c:pt idx="2456">
                  <c:v>1.8519999999999999</c:v>
                </c:pt>
                <c:pt idx="2457">
                  <c:v>1.8519999999999999</c:v>
                </c:pt>
                <c:pt idx="2458">
                  <c:v>1.8529999999999998</c:v>
                </c:pt>
                <c:pt idx="2459">
                  <c:v>1.8540000000000001</c:v>
                </c:pt>
                <c:pt idx="2460">
                  <c:v>1.855</c:v>
                </c:pt>
                <c:pt idx="2461">
                  <c:v>1.8559999999999999</c:v>
                </c:pt>
                <c:pt idx="2462">
                  <c:v>1.8569999999999998</c:v>
                </c:pt>
                <c:pt idx="2463">
                  <c:v>1.8569999999999998</c:v>
                </c:pt>
                <c:pt idx="2464">
                  <c:v>1.8580000000000001</c:v>
                </c:pt>
                <c:pt idx="2465">
                  <c:v>1.859</c:v>
                </c:pt>
                <c:pt idx="2466">
                  <c:v>1.8599999999999999</c:v>
                </c:pt>
                <c:pt idx="2467">
                  <c:v>1.8609999999999998</c:v>
                </c:pt>
                <c:pt idx="2468">
                  <c:v>1.8620000000000001</c:v>
                </c:pt>
                <c:pt idx="2469">
                  <c:v>1.8620000000000001</c:v>
                </c:pt>
                <c:pt idx="2470">
                  <c:v>1.863</c:v>
                </c:pt>
                <c:pt idx="2471">
                  <c:v>1.8639999999999999</c:v>
                </c:pt>
                <c:pt idx="2472">
                  <c:v>1.8649999999999998</c:v>
                </c:pt>
                <c:pt idx="2473">
                  <c:v>1.8660000000000001</c:v>
                </c:pt>
                <c:pt idx="2474">
                  <c:v>1.867</c:v>
                </c:pt>
                <c:pt idx="2475">
                  <c:v>1.867</c:v>
                </c:pt>
                <c:pt idx="2476">
                  <c:v>1.8679999999999999</c:v>
                </c:pt>
                <c:pt idx="2477">
                  <c:v>1.8689999999999998</c:v>
                </c:pt>
                <c:pt idx="2478">
                  <c:v>1.87</c:v>
                </c:pt>
                <c:pt idx="2479">
                  <c:v>1.871</c:v>
                </c:pt>
                <c:pt idx="2480">
                  <c:v>1.8719999999999999</c:v>
                </c:pt>
                <c:pt idx="2481">
                  <c:v>1.8719999999999999</c:v>
                </c:pt>
                <c:pt idx="2482">
                  <c:v>1.8729999999999998</c:v>
                </c:pt>
                <c:pt idx="2483">
                  <c:v>1.8740000000000001</c:v>
                </c:pt>
                <c:pt idx="2484">
                  <c:v>1.875</c:v>
                </c:pt>
                <c:pt idx="2485">
                  <c:v>1.8759999999999999</c:v>
                </c:pt>
                <c:pt idx="2486">
                  <c:v>1.8769999999999998</c:v>
                </c:pt>
                <c:pt idx="2487">
                  <c:v>1.8769999999999998</c:v>
                </c:pt>
                <c:pt idx="2488">
                  <c:v>1.8780000000000001</c:v>
                </c:pt>
                <c:pt idx="2489">
                  <c:v>1.879</c:v>
                </c:pt>
                <c:pt idx="2490">
                  <c:v>1.88</c:v>
                </c:pt>
                <c:pt idx="2491">
                  <c:v>1.8809999999999998</c:v>
                </c:pt>
                <c:pt idx="2492">
                  <c:v>1.8809999999999998</c:v>
                </c:pt>
                <c:pt idx="2493">
                  <c:v>1.8820000000000001</c:v>
                </c:pt>
                <c:pt idx="2494">
                  <c:v>1.883</c:v>
                </c:pt>
                <c:pt idx="2495">
                  <c:v>1.8839999999999999</c:v>
                </c:pt>
                <c:pt idx="2496">
                  <c:v>1.8849999999999998</c:v>
                </c:pt>
                <c:pt idx="2497">
                  <c:v>1.8860000000000001</c:v>
                </c:pt>
                <c:pt idx="2498">
                  <c:v>1.8860000000000001</c:v>
                </c:pt>
                <c:pt idx="2499">
                  <c:v>1.887</c:v>
                </c:pt>
                <c:pt idx="2500">
                  <c:v>1.8879999999999999</c:v>
                </c:pt>
                <c:pt idx="2501">
                  <c:v>1.8889999999999998</c:v>
                </c:pt>
                <c:pt idx="2502">
                  <c:v>1.8900000000000001</c:v>
                </c:pt>
                <c:pt idx="2503">
                  <c:v>1.891</c:v>
                </c:pt>
                <c:pt idx="2504">
                  <c:v>1.891</c:v>
                </c:pt>
                <c:pt idx="2505">
                  <c:v>1.8919999999999999</c:v>
                </c:pt>
                <c:pt idx="2506">
                  <c:v>1.8929999999999998</c:v>
                </c:pt>
                <c:pt idx="2507">
                  <c:v>1.8940000000000001</c:v>
                </c:pt>
                <c:pt idx="2508">
                  <c:v>1.895</c:v>
                </c:pt>
                <c:pt idx="2509">
                  <c:v>1.8959999999999999</c:v>
                </c:pt>
                <c:pt idx="2510">
                  <c:v>1.8959999999999999</c:v>
                </c:pt>
                <c:pt idx="2511">
                  <c:v>1.8969999999999998</c:v>
                </c:pt>
                <c:pt idx="2512">
                  <c:v>1.8980000000000001</c:v>
                </c:pt>
                <c:pt idx="2513">
                  <c:v>1.899</c:v>
                </c:pt>
                <c:pt idx="2514">
                  <c:v>1.9</c:v>
                </c:pt>
                <c:pt idx="2515">
                  <c:v>1.9009999999999998</c:v>
                </c:pt>
                <c:pt idx="2516">
                  <c:v>1.9009999999999998</c:v>
                </c:pt>
                <c:pt idx="2517">
                  <c:v>1.9020000000000001</c:v>
                </c:pt>
                <c:pt idx="2518">
                  <c:v>1.903</c:v>
                </c:pt>
                <c:pt idx="2519">
                  <c:v>1.9039999999999999</c:v>
                </c:pt>
                <c:pt idx="2520">
                  <c:v>1.9049999999999998</c:v>
                </c:pt>
                <c:pt idx="2521">
                  <c:v>1.9060000000000001</c:v>
                </c:pt>
                <c:pt idx="2522">
                  <c:v>1.9060000000000001</c:v>
                </c:pt>
                <c:pt idx="2523">
                  <c:v>1.907</c:v>
                </c:pt>
                <c:pt idx="2524">
                  <c:v>1.9079999999999999</c:v>
                </c:pt>
                <c:pt idx="2525">
                  <c:v>1.9089999999999998</c:v>
                </c:pt>
                <c:pt idx="2526">
                  <c:v>1.9100000000000001</c:v>
                </c:pt>
                <c:pt idx="2527">
                  <c:v>1.911</c:v>
                </c:pt>
                <c:pt idx="2528">
                  <c:v>1.911</c:v>
                </c:pt>
                <c:pt idx="2529">
                  <c:v>1.9119999999999999</c:v>
                </c:pt>
                <c:pt idx="2530">
                  <c:v>1.9129999999999998</c:v>
                </c:pt>
                <c:pt idx="2531">
                  <c:v>1.9140000000000001</c:v>
                </c:pt>
                <c:pt idx="2532">
                  <c:v>1.915</c:v>
                </c:pt>
                <c:pt idx="2533">
                  <c:v>1.9159999999999999</c:v>
                </c:pt>
                <c:pt idx="2534">
                  <c:v>1.9159999999999999</c:v>
                </c:pt>
                <c:pt idx="2535">
                  <c:v>1.9169999999999998</c:v>
                </c:pt>
                <c:pt idx="2536">
                  <c:v>1.9180000000000001</c:v>
                </c:pt>
                <c:pt idx="2537">
                  <c:v>1.919</c:v>
                </c:pt>
                <c:pt idx="2538">
                  <c:v>1.92</c:v>
                </c:pt>
                <c:pt idx="2539">
                  <c:v>1.9209999999999998</c:v>
                </c:pt>
                <c:pt idx="2540">
                  <c:v>1.9209999999999998</c:v>
                </c:pt>
                <c:pt idx="2541">
                  <c:v>1.9220000000000002</c:v>
                </c:pt>
                <c:pt idx="2542">
                  <c:v>1.923</c:v>
                </c:pt>
                <c:pt idx="2543">
                  <c:v>1.9239999999999999</c:v>
                </c:pt>
                <c:pt idx="2544">
                  <c:v>1.9249999999999998</c:v>
                </c:pt>
                <c:pt idx="2545">
                  <c:v>1.9260000000000002</c:v>
                </c:pt>
                <c:pt idx="2546">
                  <c:v>1.9260000000000002</c:v>
                </c:pt>
                <c:pt idx="2547">
                  <c:v>1.927</c:v>
                </c:pt>
                <c:pt idx="2548">
                  <c:v>1.9279999999999999</c:v>
                </c:pt>
                <c:pt idx="2549">
                  <c:v>1.9289999999999998</c:v>
                </c:pt>
                <c:pt idx="2550">
                  <c:v>1.9300000000000002</c:v>
                </c:pt>
                <c:pt idx="2551">
                  <c:v>1.9300000000000002</c:v>
                </c:pt>
                <c:pt idx="2552">
                  <c:v>1.931</c:v>
                </c:pt>
                <c:pt idx="2553">
                  <c:v>1.9319999999999999</c:v>
                </c:pt>
                <c:pt idx="2554">
                  <c:v>1.9329999999999998</c:v>
                </c:pt>
                <c:pt idx="2555">
                  <c:v>1.9340000000000002</c:v>
                </c:pt>
                <c:pt idx="2556">
                  <c:v>1.9350000000000001</c:v>
                </c:pt>
                <c:pt idx="2557">
                  <c:v>1.9350000000000001</c:v>
                </c:pt>
                <c:pt idx="2558">
                  <c:v>1.9359999999999999</c:v>
                </c:pt>
                <c:pt idx="2559">
                  <c:v>1.9369999999999998</c:v>
                </c:pt>
                <c:pt idx="2560">
                  <c:v>1.9379999999999997</c:v>
                </c:pt>
                <c:pt idx="2561">
                  <c:v>1.9390000000000001</c:v>
                </c:pt>
                <c:pt idx="2562">
                  <c:v>1.94</c:v>
                </c:pt>
                <c:pt idx="2563">
                  <c:v>1.94</c:v>
                </c:pt>
                <c:pt idx="2564">
                  <c:v>1.9409999999999998</c:v>
                </c:pt>
                <c:pt idx="2565">
                  <c:v>1.9419999999999997</c:v>
                </c:pt>
                <c:pt idx="2566">
                  <c:v>1.9430000000000001</c:v>
                </c:pt>
                <c:pt idx="2567">
                  <c:v>1.944</c:v>
                </c:pt>
                <c:pt idx="2568">
                  <c:v>1.9449999999999998</c:v>
                </c:pt>
                <c:pt idx="2569">
                  <c:v>1.9449999999999998</c:v>
                </c:pt>
                <c:pt idx="2570">
                  <c:v>1.9459999999999997</c:v>
                </c:pt>
                <c:pt idx="2571">
                  <c:v>1.9470000000000001</c:v>
                </c:pt>
                <c:pt idx="2572">
                  <c:v>1.948</c:v>
                </c:pt>
                <c:pt idx="2573">
                  <c:v>1.9489999999999998</c:v>
                </c:pt>
                <c:pt idx="2574">
                  <c:v>1.9499999999999997</c:v>
                </c:pt>
                <c:pt idx="2575">
                  <c:v>1.9499999999999997</c:v>
                </c:pt>
                <c:pt idx="2576">
                  <c:v>1.9510000000000001</c:v>
                </c:pt>
                <c:pt idx="2577">
                  <c:v>1.952</c:v>
                </c:pt>
                <c:pt idx="2578">
                  <c:v>1.9529999999999998</c:v>
                </c:pt>
                <c:pt idx="2579">
                  <c:v>1.9539999999999997</c:v>
                </c:pt>
                <c:pt idx="2580">
                  <c:v>1.9550000000000001</c:v>
                </c:pt>
                <c:pt idx="2581">
                  <c:v>1.9550000000000001</c:v>
                </c:pt>
                <c:pt idx="2582">
                  <c:v>1.956</c:v>
                </c:pt>
                <c:pt idx="2583">
                  <c:v>1.9569999999999999</c:v>
                </c:pt>
                <c:pt idx="2584">
                  <c:v>1.9579999999999997</c:v>
                </c:pt>
                <c:pt idx="2585">
                  <c:v>1.9590000000000001</c:v>
                </c:pt>
                <c:pt idx="2586">
                  <c:v>1.96</c:v>
                </c:pt>
                <c:pt idx="2587">
                  <c:v>1.96</c:v>
                </c:pt>
                <c:pt idx="2588">
                  <c:v>1.9609999999999999</c:v>
                </c:pt>
                <c:pt idx="2589">
                  <c:v>1.9619999999999997</c:v>
                </c:pt>
                <c:pt idx="2590">
                  <c:v>1.9630000000000001</c:v>
                </c:pt>
                <c:pt idx="2591">
                  <c:v>1.964</c:v>
                </c:pt>
                <c:pt idx="2592">
                  <c:v>1.9649999999999999</c:v>
                </c:pt>
                <c:pt idx="2593">
                  <c:v>1.9649999999999999</c:v>
                </c:pt>
                <c:pt idx="2594">
                  <c:v>1.9659999999999997</c:v>
                </c:pt>
                <c:pt idx="2595">
                  <c:v>1.9670000000000001</c:v>
                </c:pt>
                <c:pt idx="2596">
                  <c:v>1.968</c:v>
                </c:pt>
                <c:pt idx="2597">
                  <c:v>1.9689999999999999</c:v>
                </c:pt>
                <c:pt idx="2598">
                  <c:v>1.9699999999999998</c:v>
                </c:pt>
                <c:pt idx="2599">
                  <c:v>1.9699999999999998</c:v>
                </c:pt>
                <c:pt idx="2600">
                  <c:v>1.9710000000000001</c:v>
                </c:pt>
                <c:pt idx="2601">
                  <c:v>1.972</c:v>
                </c:pt>
                <c:pt idx="2602">
                  <c:v>1.9729999999999999</c:v>
                </c:pt>
                <c:pt idx="2603">
                  <c:v>1.9739999999999998</c:v>
                </c:pt>
                <c:pt idx="2604">
                  <c:v>1.9750000000000001</c:v>
                </c:pt>
                <c:pt idx="2605">
                  <c:v>1.9750000000000001</c:v>
                </c:pt>
                <c:pt idx="2606">
                  <c:v>1.976</c:v>
                </c:pt>
                <c:pt idx="2607">
                  <c:v>1.9769999999999999</c:v>
                </c:pt>
                <c:pt idx="2608">
                  <c:v>1.9779999999999998</c:v>
                </c:pt>
                <c:pt idx="2609">
                  <c:v>1.9790000000000001</c:v>
                </c:pt>
                <c:pt idx="2610">
                  <c:v>1.98</c:v>
                </c:pt>
                <c:pt idx="2611">
                  <c:v>1.98</c:v>
                </c:pt>
                <c:pt idx="2612">
                  <c:v>1.9809999999999999</c:v>
                </c:pt>
                <c:pt idx="2613">
                  <c:v>1.9819999999999998</c:v>
                </c:pt>
                <c:pt idx="2614">
                  <c:v>1.9830000000000001</c:v>
                </c:pt>
                <c:pt idx="2615">
                  <c:v>1.984</c:v>
                </c:pt>
                <c:pt idx="2616">
                  <c:v>1.984</c:v>
                </c:pt>
                <c:pt idx="2617">
                  <c:v>1.9849999999999999</c:v>
                </c:pt>
                <c:pt idx="2618">
                  <c:v>1.9859999999999998</c:v>
                </c:pt>
                <c:pt idx="2619">
                  <c:v>1.9870000000000001</c:v>
                </c:pt>
                <c:pt idx="2620">
                  <c:v>1.988</c:v>
                </c:pt>
                <c:pt idx="2621">
                  <c:v>1.9889999999999999</c:v>
                </c:pt>
                <c:pt idx="2622">
                  <c:v>1.9889999999999999</c:v>
                </c:pt>
                <c:pt idx="2623">
                  <c:v>1.9899999999999998</c:v>
                </c:pt>
                <c:pt idx="2624">
                  <c:v>1.9910000000000001</c:v>
                </c:pt>
                <c:pt idx="2625">
                  <c:v>1.992</c:v>
                </c:pt>
                <c:pt idx="2626">
                  <c:v>1.9929999999999999</c:v>
                </c:pt>
                <c:pt idx="2627">
                  <c:v>1.9939999999999998</c:v>
                </c:pt>
                <c:pt idx="2628">
                  <c:v>1.9939999999999998</c:v>
                </c:pt>
                <c:pt idx="2629">
                  <c:v>1.9950000000000001</c:v>
                </c:pt>
                <c:pt idx="2630">
                  <c:v>1.996</c:v>
                </c:pt>
                <c:pt idx="2631">
                  <c:v>1.9969999999999999</c:v>
                </c:pt>
                <c:pt idx="2632">
                  <c:v>1.9979999999999998</c:v>
                </c:pt>
                <c:pt idx="2633">
                  <c:v>1.9990000000000001</c:v>
                </c:pt>
                <c:pt idx="2634">
                  <c:v>1.9990000000000001</c:v>
                </c:pt>
                <c:pt idx="2635">
                  <c:v>2</c:v>
                </c:pt>
                <c:pt idx="2636">
                  <c:v>2.0009999999999999</c:v>
                </c:pt>
                <c:pt idx="2637">
                  <c:v>2.0019999999999998</c:v>
                </c:pt>
                <c:pt idx="2638">
                  <c:v>2.0030000000000001</c:v>
                </c:pt>
                <c:pt idx="2639">
                  <c:v>2.004</c:v>
                </c:pt>
                <c:pt idx="2640">
                  <c:v>2.004</c:v>
                </c:pt>
                <c:pt idx="2641">
                  <c:v>2.0049999999999999</c:v>
                </c:pt>
                <c:pt idx="2642">
                  <c:v>2.0059999999999998</c:v>
                </c:pt>
                <c:pt idx="2643">
                  <c:v>2.0070000000000001</c:v>
                </c:pt>
                <c:pt idx="2644">
                  <c:v>2.008</c:v>
                </c:pt>
                <c:pt idx="2645">
                  <c:v>2.0089999999999999</c:v>
                </c:pt>
                <c:pt idx="2646">
                  <c:v>2.0089999999999999</c:v>
                </c:pt>
                <c:pt idx="2647">
                  <c:v>2.0099999999999998</c:v>
                </c:pt>
                <c:pt idx="2648">
                  <c:v>2.0110000000000001</c:v>
                </c:pt>
                <c:pt idx="2649">
                  <c:v>2.012</c:v>
                </c:pt>
                <c:pt idx="2650">
                  <c:v>2.0129999999999999</c:v>
                </c:pt>
                <c:pt idx="2651">
                  <c:v>2.0139999999999998</c:v>
                </c:pt>
                <c:pt idx="2652">
                  <c:v>2.0139999999999998</c:v>
                </c:pt>
                <c:pt idx="2653">
                  <c:v>2.0150000000000001</c:v>
                </c:pt>
                <c:pt idx="2654">
                  <c:v>2.016</c:v>
                </c:pt>
                <c:pt idx="2655">
                  <c:v>2.0169999999999999</c:v>
                </c:pt>
                <c:pt idx="2656">
                  <c:v>2.0179999999999998</c:v>
                </c:pt>
                <c:pt idx="2657">
                  <c:v>2.0190000000000001</c:v>
                </c:pt>
                <c:pt idx="2658">
                  <c:v>2.0190000000000001</c:v>
                </c:pt>
                <c:pt idx="2659">
                  <c:v>2.02</c:v>
                </c:pt>
                <c:pt idx="2660">
                  <c:v>2.0209999999999999</c:v>
                </c:pt>
                <c:pt idx="2661">
                  <c:v>2.0219999999999998</c:v>
                </c:pt>
                <c:pt idx="2662">
                  <c:v>2.0230000000000001</c:v>
                </c:pt>
                <c:pt idx="2663">
                  <c:v>2.024</c:v>
                </c:pt>
                <c:pt idx="2664">
                  <c:v>2.024</c:v>
                </c:pt>
                <c:pt idx="2665">
                  <c:v>2.0249999999999999</c:v>
                </c:pt>
                <c:pt idx="2666">
                  <c:v>2.0259999999999998</c:v>
                </c:pt>
                <c:pt idx="2667">
                  <c:v>2.0270000000000001</c:v>
                </c:pt>
                <c:pt idx="2668">
                  <c:v>2.028</c:v>
                </c:pt>
                <c:pt idx="2669">
                  <c:v>2.0289999999999999</c:v>
                </c:pt>
                <c:pt idx="2670">
                  <c:v>2.0289999999999999</c:v>
                </c:pt>
                <c:pt idx="2671">
                  <c:v>2.0299999999999998</c:v>
                </c:pt>
                <c:pt idx="2672">
                  <c:v>2.0310000000000001</c:v>
                </c:pt>
                <c:pt idx="2673">
                  <c:v>2.032</c:v>
                </c:pt>
                <c:pt idx="2674">
                  <c:v>2.0329999999999999</c:v>
                </c:pt>
                <c:pt idx="2675">
                  <c:v>2.0329999999999999</c:v>
                </c:pt>
                <c:pt idx="2676">
                  <c:v>2.0339999999999998</c:v>
                </c:pt>
                <c:pt idx="2677">
                  <c:v>2.0350000000000001</c:v>
                </c:pt>
                <c:pt idx="2678">
                  <c:v>2.036</c:v>
                </c:pt>
                <c:pt idx="2679">
                  <c:v>2.0369999999999999</c:v>
                </c:pt>
                <c:pt idx="2680">
                  <c:v>2.0379999999999998</c:v>
                </c:pt>
                <c:pt idx="2681">
                  <c:v>2.0379999999999998</c:v>
                </c:pt>
                <c:pt idx="2682">
                  <c:v>2.0390000000000001</c:v>
                </c:pt>
                <c:pt idx="2683">
                  <c:v>2.04</c:v>
                </c:pt>
                <c:pt idx="2684">
                  <c:v>2.0409999999999999</c:v>
                </c:pt>
                <c:pt idx="2685">
                  <c:v>2.0419999999999998</c:v>
                </c:pt>
                <c:pt idx="2686">
                  <c:v>2.0430000000000001</c:v>
                </c:pt>
                <c:pt idx="2687">
                  <c:v>2.0430000000000001</c:v>
                </c:pt>
                <c:pt idx="2688">
                  <c:v>2.044</c:v>
                </c:pt>
                <c:pt idx="2689">
                  <c:v>2.0449999999999999</c:v>
                </c:pt>
                <c:pt idx="2690">
                  <c:v>2.0459999999999998</c:v>
                </c:pt>
                <c:pt idx="2691">
                  <c:v>2.0470000000000002</c:v>
                </c:pt>
                <c:pt idx="2692">
                  <c:v>2.048</c:v>
                </c:pt>
                <c:pt idx="2693">
                  <c:v>2.048</c:v>
                </c:pt>
                <c:pt idx="2694">
                  <c:v>2.0489999999999999</c:v>
                </c:pt>
                <c:pt idx="2695">
                  <c:v>2.0499999999999998</c:v>
                </c:pt>
                <c:pt idx="2696">
                  <c:v>2.0510000000000002</c:v>
                </c:pt>
                <c:pt idx="2697">
                  <c:v>2.052</c:v>
                </c:pt>
                <c:pt idx="2698">
                  <c:v>2.0529999999999999</c:v>
                </c:pt>
                <c:pt idx="2699">
                  <c:v>2.0529999999999999</c:v>
                </c:pt>
                <c:pt idx="2700">
                  <c:v>2.0539999999999998</c:v>
                </c:pt>
                <c:pt idx="2701">
                  <c:v>2.0550000000000002</c:v>
                </c:pt>
                <c:pt idx="2702">
                  <c:v>2.056</c:v>
                </c:pt>
                <c:pt idx="2703">
                  <c:v>2.0569999999999999</c:v>
                </c:pt>
                <c:pt idx="2704">
                  <c:v>2.0579999999999998</c:v>
                </c:pt>
                <c:pt idx="2705">
                  <c:v>2.0579999999999998</c:v>
                </c:pt>
                <c:pt idx="2706">
                  <c:v>2.0590000000000002</c:v>
                </c:pt>
                <c:pt idx="2707">
                  <c:v>2.06</c:v>
                </c:pt>
                <c:pt idx="2708">
                  <c:v>2.0609999999999999</c:v>
                </c:pt>
                <c:pt idx="2709">
                  <c:v>2.0619999999999998</c:v>
                </c:pt>
                <c:pt idx="2710">
                  <c:v>2.0629999999999997</c:v>
                </c:pt>
                <c:pt idx="2711">
                  <c:v>2.0629999999999997</c:v>
                </c:pt>
                <c:pt idx="2712">
                  <c:v>2.0640000000000001</c:v>
                </c:pt>
                <c:pt idx="2713">
                  <c:v>2.0649999999999999</c:v>
                </c:pt>
                <c:pt idx="2714">
                  <c:v>2.0659999999999998</c:v>
                </c:pt>
                <c:pt idx="2715">
                  <c:v>2.0669999999999997</c:v>
                </c:pt>
                <c:pt idx="2716">
                  <c:v>2.0680000000000001</c:v>
                </c:pt>
                <c:pt idx="2717">
                  <c:v>2.0680000000000001</c:v>
                </c:pt>
                <c:pt idx="2718">
                  <c:v>2.069</c:v>
                </c:pt>
                <c:pt idx="2719">
                  <c:v>2.0699999999999998</c:v>
                </c:pt>
                <c:pt idx="2720">
                  <c:v>2.0709999999999997</c:v>
                </c:pt>
                <c:pt idx="2721">
                  <c:v>2.0720000000000001</c:v>
                </c:pt>
                <c:pt idx="2722">
                  <c:v>2.073</c:v>
                </c:pt>
                <c:pt idx="2723">
                  <c:v>2.073</c:v>
                </c:pt>
                <c:pt idx="2724">
                  <c:v>2.0739999999999998</c:v>
                </c:pt>
                <c:pt idx="2725">
                  <c:v>2.0749999999999997</c:v>
                </c:pt>
                <c:pt idx="2726">
                  <c:v>2.0760000000000001</c:v>
                </c:pt>
                <c:pt idx="2727">
                  <c:v>2.077</c:v>
                </c:pt>
                <c:pt idx="2728">
                  <c:v>2.0779999999999998</c:v>
                </c:pt>
                <c:pt idx="2729">
                  <c:v>2.0779999999999998</c:v>
                </c:pt>
                <c:pt idx="2730">
                  <c:v>2.0789999999999997</c:v>
                </c:pt>
                <c:pt idx="2731">
                  <c:v>2.08</c:v>
                </c:pt>
                <c:pt idx="2732">
                  <c:v>2.081</c:v>
                </c:pt>
                <c:pt idx="2733">
                  <c:v>2.0819999999999999</c:v>
                </c:pt>
                <c:pt idx="2734">
                  <c:v>2.0829999999999997</c:v>
                </c:pt>
                <c:pt idx="2735">
                  <c:v>2.0829999999999997</c:v>
                </c:pt>
                <c:pt idx="2736">
                  <c:v>2.0840000000000001</c:v>
                </c:pt>
                <c:pt idx="2737">
                  <c:v>2.085</c:v>
                </c:pt>
                <c:pt idx="2738">
                  <c:v>2.0859999999999999</c:v>
                </c:pt>
                <c:pt idx="2739">
                  <c:v>2.0869999999999997</c:v>
                </c:pt>
                <c:pt idx="2740">
                  <c:v>2.0869999999999997</c:v>
                </c:pt>
                <c:pt idx="2741">
                  <c:v>2.0880000000000001</c:v>
                </c:pt>
                <c:pt idx="2742">
                  <c:v>2.089</c:v>
                </c:pt>
                <c:pt idx="2743">
                  <c:v>2.09</c:v>
                </c:pt>
                <c:pt idx="2744">
                  <c:v>2.0909999999999997</c:v>
                </c:pt>
                <c:pt idx="2745">
                  <c:v>2.0920000000000001</c:v>
                </c:pt>
                <c:pt idx="2746">
                  <c:v>2.0920000000000001</c:v>
                </c:pt>
                <c:pt idx="2747">
                  <c:v>2.093</c:v>
                </c:pt>
                <c:pt idx="2748">
                  <c:v>2.0939999999999999</c:v>
                </c:pt>
                <c:pt idx="2749">
                  <c:v>2.0949999999999998</c:v>
                </c:pt>
                <c:pt idx="2750">
                  <c:v>2.0960000000000001</c:v>
                </c:pt>
                <c:pt idx="2751">
                  <c:v>2.097</c:v>
                </c:pt>
                <c:pt idx="2752">
                  <c:v>2.097</c:v>
                </c:pt>
                <c:pt idx="2753">
                  <c:v>2.0979999999999999</c:v>
                </c:pt>
                <c:pt idx="2754">
                  <c:v>2.0989999999999998</c:v>
                </c:pt>
                <c:pt idx="2755">
                  <c:v>2.1</c:v>
                </c:pt>
                <c:pt idx="2756">
                  <c:v>2.101</c:v>
                </c:pt>
                <c:pt idx="2757">
                  <c:v>2.1019999999999999</c:v>
                </c:pt>
                <c:pt idx="2758">
                  <c:v>2.1019999999999999</c:v>
                </c:pt>
                <c:pt idx="2759">
                  <c:v>2.1029999999999998</c:v>
                </c:pt>
                <c:pt idx="2760">
                  <c:v>2.1040000000000001</c:v>
                </c:pt>
                <c:pt idx="2761">
                  <c:v>2.105</c:v>
                </c:pt>
                <c:pt idx="2762">
                  <c:v>2.1059999999999999</c:v>
                </c:pt>
                <c:pt idx="2763">
                  <c:v>2.1069999999999998</c:v>
                </c:pt>
                <c:pt idx="2764">
                  <c:v>2.1069999999999998</c:v>
                </c:pt>
                <c:pt idx="2765">
                  <c:v>2.1080000000000001</c:v>
                </c:pt>
                <c:pt idx="2766">
                  <c:v>2.109</c:v>
                </c:pt>
                <c:pt idx="2767">
                  <c:v>2.11</c:v>
                </c:pt>
                <c:pt idx="2768">
                  <c:v>2.1109999999999998</c:v>
                </c:pt>
                <c:pt idx="2769">
                  <c:v>2.1120000000000001</c:v>
                </c:pt>
                <c:pt idx="2770">
                  <c:v>2.1120000000000001</c:v>
                </c:pt>
                <c:pt idx="2771">
                  <c:v>2.113</c:v>
                </c:pt>
                <c:pt idx="2772">
                  <c:v>2.1139999999999999</c:v>
                </c:pt>
                <c:pt idx="2773">
                  <c:v>2.1149999999999998</c:v>
                </c:pt>
                <c:pt idx="2774">
                  <c:v>2.1160000000000001</c:v>
                </c:pt>
                <c:pt idx="2775">
                  <c:v>2.117</c:v>
                </c:pt>
                <c:pt idx="2776">
                  <c:v>2.117</c:v>
                </c:pt>
                <c:pt idx="2777">
                  <c:v>2.1179999999999999</c:v>
                </c:pt>
                <c:pt idx="2778">
                  <c:v>2.1189999999999998</c:v>
                </c:pt>
                <c:pt idx="2779">
                  <c:v>2.12</c:v>
                </c:pt>
                <c:pt idx="2780">
                  <c:v>2.121</c:v>
                </c:pt>
                <c:pt idx="2781">
                  <c:v>2.1219999999999999</c:v>
                </c:pt>
                <c:pt idx="2782">
                  <c:v>2.1219999999999999</c:v>
                </c:pt>
                <c:pt idx="2783">
                  <c:v>2.1229999999999998</c:v>
                </c:pt>
                <c:pt idx="2784">
                  <c:v>2.1240000000000001</c:v>
                </c:pt>
                <c:pt idx="2785">
                  <c:v>2.125</c:v>
                </c:pt>
                <c:pt idx="2786">
                  <c:v>2.1259999999999999</c:v>
                </c:pt>
                <c:pt idx="2787">
                  <c:v>2.1269999999999998</c:v>
                </c:pt>
                <c:pt idx="2788">
                  <c:v>2.1269999999999998</c:v>
                </c:pt>
                <c:pt idx="2789">
                  <c:v>2.1280000000000001</c:v>
                </c:pt>
                <c:pt idx="2790">
                  <c:v>2.129</c:v>
                </c:pt>
                <c:pt idx="2791">
                  <c:v>2.13</c:v>
                </c:pt>
                <c:pt idx="2792">
                  <c:v>2.1309999999999998</c:v>
                </c:pt>
                <c:pt idx="2793">
                  <c:v>2.1320000000000001</c:v>
                </c:pt>
                <c:pt idx="2794">
                  <c:v>2.1320000000000001</c:v>
                </c:pt>
                <c:pt idx="2795">
                  <c:v>2.133</c:v>
                </c:pt>
                <c:pt idx="2796">
                  <c:v>2.1339999999999999</c:v>
                </c:pt>
                <c:pt idx="2797">
                  <c:v>2.1349999999999998</c:v>
                </c:pt>
                <c:pt idx="2798">
                  <c:v>2.1360000000000001</c:v>
                </c:pt>
                <c:pt idx="2799">
                  <c:v>2.1360000000000001</c:v>
                </c:pt>
                <c:pt idx="2800">
                  <c:v>2.137</c:v>
                </c:pt>
                <c:pt idx="2801">
                  <c:v>2.1379999999999999</c:v>
                </c:pt>
                <c:pt idx="2802">
                  <c:v>2.1389999999999998</c:v>
                </c:pt>
                <c:pt idx="2803">
                  <c:v>2.14</c:v>
                </c:pt>
                <c:pt idx="2804">
                  <c:v>2.141</c:v>
                </c:pt>
                <c:pt idx="2805">
                  <c:v>2.141</c:v>
                </c:pt>
                <c:pt idx="2806">
                  <c:v>2.1419999999999999</c:v>
                </c:pt>
                <c:pt idx="2807">
                  <c:v>2.1429999999999998</c:v>
                </c:pt>
                <c:pt idx="2808">
                  <c:v>2.1440000000000001</c:v>
                </c:pt>
                <c:pt idx="2809">
                  <c:v>2.145</c:v>
                </c:pt>
                <c:pt idx="2810">
                  <c:v>2.1459999999999999</c:v>
                </c:pt>
                <c:pt idx="2811">
                  <c:v>2.1459999999999999</c:v>
                </c:pt>
                <c:pt idx="2812">
                  <c:v>2.1469999999999998</c:v>
                </c:pt>
                <c:pt idx="2813">
                  <c:v>2.1480000000000001</c:v>
                </c:pt>
                <c:pt idx="2814">
                  <c:v>2.149</c:v>
                </c:pt>
                <c:pt idx="2815">
                  <c:v>2.15</c:v>
                </c:pt>
                <c:pt idx="2816">
                  <c:v>2.1509999999999998</c:v>
                </c:pt>
                <c:pt idx="2817">
                  <c:v>2.1509999999999998</c:v>
                </c:pt>
                <c:pt idx="2818">
                  <c:v>2.1520000000000001</c:v>
                </c:pt>
                <c:pt idx="2819">
                  <c:v>2.153</c:v>
                </c:pt>
                <c:pt idx="2820">
                  <c:v>2.1539999999999999</c:v>
                </c:pt>
                <c:pt idx="2821">
                  <c:v>2.1549999999999998</c:v>
                </c:pt>
                <c:pt idx="2822">
                  <c:v>2.1560000000000001</c:v>
                </c:pt>
                <c:pt idx="2823">
                  <c:v>2.1560000000000001</c:v>
                </c:pt>
                <c:pt idx="2824">
                  <c:v>2.157</c:v>
                </c:pt>
                <c:pt idx="2825">
                  <c:v>2.1579999999999999</c:v>
                </c:pt>
                <c:pt idx="2826">
                  <c:v>2.1589999999999998</c:v>
                </c:pt>
                <c:pt idx="2827">
                  <c:v>2.16</c:v>
                </c:pt>
                <c:pt idx="2828">
                  <c:v>2.161</c:v>
                </c:pt>
                <c:pt idx="2829">
                  <c:v>2.161</c:v>
                </c:pt>
                <c:pt idx="2830">
                  <c:v>2.1619999999999999</c:v>
                </c:pt>
                <c:pt idx="2831">
                  <c:v>2.1629999999999998</c:v>
                </c:pt>
                <c:pt idx="2832">
                  <c:v>2.1640000000000001</c:v>
                </c:pt>
                <c:pt idx="2833">
                  <c:v>2.165</c:v>
                </c:pt>
                <c:pt idx="2834">
                  <c:v>2.1659999999999999</c:v>
                </c:pt>
                <c:pt idx="2835">
                  <c:v>2.1659999999999999</c:v>
                </c:pt>
                <c:pt idx="2836">
                  <c:v>2.1669999999999998</c:v>
                </c:pt>
                <c:pt idx="2837">
                  <c:v>2.1680000000000001</c:v>
                </c:pt>
                <c:pt idx="2838">
                  <c:v>2.169</c:v>
                </c:pt>
                <c:pt idx="2839">
                  <c:v>2.17</c:v>
                </c:pt>
                <c:pt idx="2840">
                  <c:v>2.1709999999999998</c:v>
                </c:pt>
                <c:pt idx="2841">
                  <c:v>2.1709999999999998</c:v>
                </c:pt>
                <c:pt idx="2842">
                  <c:v>2.1720000000000002</c:v>
                </c:pt>
                <c:pt idx="2843">
                  <c:v>2.173</c:v>
                </c:pt>
                <c:pt idx="2844">
                  <c:v>2.1739999999999999</c:v>
                </c:pt>
                <c:pt idx="2845">
                  <c:v>2.1749999999999998</c:v>
                </c:pt>
                <c:pt idx="2846">
                  <c:v>2.1760000000000002</c:v>
                </c:pt>
                <c:pt idx="2847">
                  <c:v>2.1760000000000002</c:v>
                </c:pt>
                <c:pt idx="2848">
                  <c:v>2.177</c:v>
                </c:pt>
                <c:pt idx="2849">
                  <c:v>2.1779999999999999</c:v>
                </c:pt>
                <c:pt idx="2850">
                  <c:v>2.1789999999999998</c:v>
                </c:pt>
                <c:pt idx="2851">
                  <c:v>2.1800000000000002</c:v>
                </c:pt>
                <c:pt idx="2852">
                  <c:v>2.181</c:v>
                </c:pt>
                <c:pt idx="2853">
                  <c:v>2.181</c:v>
                </c:pt>
                <c:pt idx="2854">
                  <c:v>2.1819999999999999</c:v>
                </c:pt>
                <c:pt idx="2855">
                  <c:v>2.1829999999999998</c:v>
                </c:pt>
                <c:pt idx="2856">
                  <c:v>2.1840000000000002</c:v>
                </c:pt>
                <c:pt idx="2857">
                  <c:v>2.1850000000000001</c:v>
                </c:pt>
                <c:pt idx="2858">
                  <c:v>2.1859999999999999</c:v>
                </c:pt>
                <c:pt idx="2859">
                  <c:v>2.1859999999999999</c:v>
                </c:pt>
                <c:pt idx="2860">
                  <c:v>2.1869999999999998</c:v>
                </c:pt>
                <c:pt idx="2861">
                  <c:v>2.1879999999999997</c:v>
                </c:pt>
                <c:pt idx="2862">
                  <c:v>2.1890000000000001</c:v>
                </c:pt>
                <c:pt idx="2863">
                  <c:v>2.19</c:v>
                </c:pt>
                <c:pt idx="2864">
                  <c:v>2.19</c:v>
                </c:pt>
                <c:pt idx="2865">
                  <c:v>2.1909999999999998</c:v>
                </c:pt>
                <c:pt idx="2866">
                  <c:v>2.1919999999999997</c:v>
                </c:pt>
                <c:pt idx="2867">
                  <c:v>2.1930000000000001</c:v>
                </c:pt>
                <c:pt idx="2868">
                  <c:v>2.194</c:v>
                </c:pt>
                <c:pt idx="2869">
                  <c:v>2.1949999999999998</c:v>
                </c:pt>
                <c:pt idx="2870">
                  <c:v>2.1949999999999998</c:v>
                </c:pt>
                <c:pt idx="2871">
                  <c:v>2.1959999999999997</c:v>
                </c:pt>
                <c:pt idx="2872">
                  <c:v>2.1970000000000001</c:v>
                </c:pt>
                <c:pt idx="2873">
                  <c:v>2.198</c:v>
                </c:pt>
                <c:pt idx="2874">
                  <c:v>2.1989999999999998</c:v>
                </c:pt>
                <c:pt idx="2875">
                  <c:v>2.1999999999999997</c:v>
                </c:pt>
                <c:pt idx="2876">
                  <c:v>2.1999999999999997</c:v>
                </c:pt>
                <c:pt idx="2877">
                  <c:v>2.2010000000000001</c:v>
                </c:pt>
                <c:pt idx="2878">
                  <c:v>2.202</c:v>
                </c:pt>
                <c:pt idx="2879">
                  <c:v>2.2029999999999998</c:v>
                </c:pt>
                <c:pt idx="2880">
                  <c:v>2.2039999999999997</c:v>
                </c:pt>
                <c:pt idx="2881">
                  <c:v>2.2050000000000001</c:v>
                </c:pt>
                <c:pt idx="2882">
                  <c:v>2.2050000000000001</c:v>
                </c:pt>
                <c:pt idx="2883">
                  <c:v>2.206</c:v>
                </c:pt>
                <c:pt idx="2884">
                  <c:v>2.2069999999999999</c:v>
                </c:pt>
                <c:pt idx="2885">
                  <c:v>2.2079999999999997</c:v>
                </c:pt>
                <c:pt idx="2886">
                  <c:v>2.2090000000000001</c:v>
                </c:pt>
                <c:pt idx="2887">
                  <c:v>2.21</c:v>
                </c:pt>
                <c:pt idx="2888">
                  <c:v>2.21</c:v>
                </c:pt>
                <c:pt idx="2889">
                  <c:v>2.2109999999999999</c:v>
                </c:pt>
                <c:pt idx="2890">
                  <c:v>2.2119999999999997</c:v>
                </c:pt>
                <c:pt idx="2891">
                  <c:v>2.2130000000000001</c:v>
                </c:pt>
                <c:pt idx="2892">
                  <c:v>2.214</c:v>
                </c:pt>
                <c:pt idx="2893">
                  <c:v>2.2149999999999999</c:v>
                </c:pt>
                <c:pt idx="2894">
                  <c:v>2.2149999999999999</c:v>
                </c:pt>
                <c:pt idx="2895">
                  <c:v>2.2159999999999997</c:v>
                </c:pt>
                <c:pt idx="2896">
                  <c:v>2.2170000000000001</c:v>
                </c:pt>
                <c:pt idx="2897">
                  <c:v>2.218</c:v>
                </c:pt>
                <c:pt idx="2898">
                  <c:v>2.2189999999999999</c:v>
                </c:pt>
                <c:pt idx="2899">
                  <c:v>2.2199999999999998</c:v>
                </c:pt>
                <c:pt idx="2900">
                  <c:v>2.2199999999999998</c:v>
                </c:pt>
                <c:pt idx="2901">
                  <c:v>2.2210000000000001</c:v>
                </c:pt>
                <c:pt idx="2902">
                  <c:v>2.222</c:v>
                </c:pt>
                <c:pt idx="2903">
                  <c:v>2.2229999999999999</c:v>
                </c:pt>
                <c:pt idx="2904">
                  <c:v>2.2239999999999998</c:v>
                </c:pt>
                <c:pt idx="2905">
                  <c:v>2.2250000000000001</c:v>
                </c:pt>
                <c:pt idx="2906">
                  <c:v>2.2250000000000001</c:v>
                </c:pt>
                <c:pt idx="2907">
                  <c:v>2.226</c:v>
                </c:pt>
                <c:pt idx="2908">
                  <c:v>2.2269999999999999</c:v>
                </c:pt>
                <c:pt idx="2909">
                  <c:v>2.2279999999999998</c:v>
                </c:pt>
                <c:pt idx="2910">
                  <c:v>2.2290000000000001</c:v>
                </c:pt>
                <c:pt idx="2911">
                  <c:v>2.23</c:v>
                </c:pt>
                <c:pt idx="2912">
                  <c:v>2.23</c:v>
                </c:pt>
                <c:pt idx="2913">
                  <c:v>2.2309999999999999</c:v>
                </c:pt>
                <c:pt idx="2914">
                  <c:v>2.2319999999999998</c:v>
                </c:pt>
                <c:pt idx="2915">
                  <c:v>2.2330000000000001</c:v>
                </c:pt>
                <c:pt idx="2916">
                  <c:v>2.234</c:v>
                </c:pt>
                <c:pt idx="2917">
                  <c:v>2.2349999999999999</c:v>
                </c:pt>
                <c:pt idx="2918">
                  <c:v>2.2349999999999999</c:v>
                </c:pt>
                <c:pt idx="2919">
                  <c:v>2.2359999999999998</c:v>
                </c:pt>
                <c:pt idx="2920">
                  <c:v>2.2370000000000001</c:v>
                </c:pt>
                <c:pt idx="2921">
                  <c:v>2.238</c:v>
                </c:pt>
                <c:pt idx="2922">
                  <c:v>2.2389999999999999</c:v>
                </c:pt>
                <c:pt idx="2923">
                  <c:v>2.2389999999999999</c:v>
                </c:pt>
                <c:pt idx="2924">
                  <c:v>2.2399999999999998</c:v>
                </c:pt>
                <c:pt idx="2925">
                  <c:v>2.2410000000000001</c:v>
                </c:pt>
                <c:pt idx="2926">
                  <c:v>2.242</c:v>
                </c:pt>
                <c:pt idx="2927">
                  <c:v>2.2429999999999999</c:v>
                </c:pt>
                <c:pt idx="2928">
                  <c:v>2.2439999999999998</c:v>
                </c:pt>
                <c:pt idx="2929">
                  <c:v>2.2439999999999998</c:v>
                </c:pt>
                <c:pt idx="2930">
                  <c:v>2.2450000000000001</c:v>
                </c:pt>
                <c:pt idx="2931">
                  <c:v>2.246</c:v>
                </c:pt>
                <c:pt idx="2932">
                  <c:v>2.2469999999999999</c:v>
                </c:pt>
                <c:pt idx="2933">
                  <c:v>2.2479999999999998</c:v>
                </c:pt>
                <c:pt idx="2934">
                  <c:v>2.2490000000000001</c:v>
                </c:pt>
                <c:pt idx="2935">
                  <c:v>2.2490000000000001</c:v>
                </c:pt>
                <c:pt idx="2936">
                  <c:v>2.25</c:v>
                </c:pt>
                <c:pt idx="2937">
                  <c:v>2.2509999999999999</c:v>
                </c:pt>
                <c:pt idx="2938">
                  <c:v>2.2519999999999998</c:v>
                </c:pt>
                <c:pt idx="2939">
                  <c:v>2.2530000000000001</c:v>
                </c:pt>
                <c:pt idx="2940">
                  <c:v>2.254</c:v>
                </c:pt>
                <c:pt idx="2941">
                  <c:v>2.254</c:v>
                </c:pt>
                <c:pt idx="2942">
                  <c:v>2.2549999999999999</c:v>
                </c:pt>
                <c:pt idx="2943">
                  <c:v>2.2559999999999998</c:v>
                </c:pt>
                <c:pt idx="2944">
                  <c:v>2.2570000000000001</c:v>
                </c:pt>
                <c:pt idx="2945">
                  <c:v>2.258</c:v>
                </c:pt>
                <c:pt idx="2946">
                  <c:v>2.2589999999999999</c:v>
                </c:pt>
                <c:pt idx="2947">
                  <c:v>2.2589999999999999</c:v>
                </c:pt>
                <c:pt idx="2948">
                  <c:v>2.2599999999999998</c:v>
                </c:pt>
                <c:pt idx="2949">
                  <c:v>2.2610000000000001</c:v>
                </c:pt>
                <c:pt idx="2950">
                  <c:v>2.262</c:v>
                </c:pt>
                <c:pt idx="2951">
                  <c:v>2.2629999999999999</c:v>
                </c:pt>
                <c:pt idx="2952">
                  <c:v>2.2639999999999998</c:v>
                </c:pt>
                <c:pt idx="2953">
                  <c:v>2.2639999999999998</c:v>
                </c:pt>
                <c:pt idx="2954">
                  <c:v>2.2650000000000001</c:v>
                </c:pt>
                <c:pt idx="2955">
                  <c:v>2.266</c:v>
                </c:pt>
                <c:pt idx="2956">
                  <c:v>2.2669999999999999</c:v>
                </c:pt>
                <c:pt idx="2957">
                  <c:v>2.2679999999999998</c:v>
                </c:pt>
                <c:pt idx="2958">
                  <c:v>2.2690000000000001</c:v>
                </c:pt>
                <c:pt idx="2959">
                  <c:v>2.2690000000000001</c:v>
                </c:pt>
                <c:pt idx="2960">
                  <c:v>2.27</c:v>
                </c:pt>
                <c:pt idx="2961">
                  <c:v>2.2709999999999999</c:v>
                </c:pt>
                <c:pt idx="2962">
                  <c:v>2.2719999999999998</c:v>
                </c:pt>
                <c:pt idx="2963">
                  <c:v>2.2730000000000001</c:v>
                </c:pt>
                <c:pt idx="2964">
                  <c:v>2.274</c:v>
                </c:pt>
                <c:pt idx="2965">
                  <c:v>2.274</c:v>
                </c:pt>
                <c:pt idx="2966">
                  <c:v>2.2749999999999999</c:v>
                </c:pt>
                <c:pt idx="2967">
                  <c:v>2.2759999999999998</c:v>
                </c:pt>
                <c:pt idx="2968">
                  <c:v>2.2770000000000001</c:v>
                </c:pt>
                <c:pt idx="2969">
                  <c:v>2.278</c:v>
                </c:pt>
                <c:pt idx="2970">
                  <c:v>2.2789999999999999</c:v>
                </c:pt>
                <c:pt idx="2971">
                  <c:v>2.2789999999999999</c:v>
                </c:pt>
                <c:pt idx="2972">
                  <c:v>2.2799999999999998</c:v>
                </c:pt>
                <c:pt idx="2973">
                  <c:v>2.2810000000000001</c:v>
                </c:pt>
                <c:pt idx="2974">
                  <c:v>2.282</c:v>
                </c:pt>
                <c:pt idx="2975">
                  <c:v>2.2829999999999999</c:v>
                </c:pt>
                <c:pt idx="2976">
                  <c:v>2.2839999999999998</c:v>
                </c:pt>
                <c:pt idx="2977">
                  <c:v>2.2839999999999998</c:v>
                </c:pt>
                <c:pt idx="2978">
                  <c:v>2.2850000000000001</c:v>
                </c:pt>
                <c:pt idx="2979">
                  <c:v>2.286</c:v>
                </c:pt>
                <c:pt idx="2980">
                  <c:v>2.2869999999999999</c:v>
                </c:pt>
                <c:pt idx="2981">
                  <c:v>2.2879999999999998</c:v>
                </c:pt>
                <c:pt idx="2982">
                  <c:v>2.2890000000000001</c:v>
                </c:pt>
                <c:pt idx="2983">
                  <c:v>2.2890000000000001</c:v>
                </c:pt>
                <c:pt idx="2984">
                  <c:v>2.29</c:v>
                </c:pt>
                <c:pt idx="2985">
                  <c:v>2.2909999999999999</c:v>
                </c:pt>
                <c:pt idx="2986">
                  <c:v>2.2919999999999998</c:v>
                </c:pt>
                <c:pt idx="2987">
                  <c:v>2.2930000000000001</c:v>
                </c:pt>
                <c:pt idx="2988">
                  <c:v>2.2930000000000001</c:v>
                </c:pt>
                <c:pt idx="2989">
                  <c:v>2.294</c:v>
                </c:pt>
                <c:pt idx="2990">
                  <c:v>2.2949999999999999</c:v>
                </c:pt>
                <c:pt idx="2991">
                  <c:v>2.2959999999999998</c:v>
                </c:pt>
                <c:pt idx="2992">
                  <c:v>2.2970000000000002</c:v>
                </c:pt>
                <c:pt idx="2993">
                  <c:v>2.298</c:v>
                </c:pt>
                <c:pt idx="2994">
                  <c:v>2.298</c:v>
                </c:pt>
                <c:pt idx="2995">
                  <c:v>2.2989999999999999</c:v>
                </c:pt>
                <c:pt idx="2996">
                  <c:v>2.2999999999999998</c:v>
                </c:pt>
                <c:pt idx="2997">
                  <c:v>2.3010000000000002</c:v>
                </c:pt>
                <c:pt idx="2998">
                  <c:v>2.302</c:v>
                </c:pt>
                <c:pt idx="2999">
                  <c:v>2.3029999999999999</c:v>
                </c:pt>
                <c:pt idx="3000">
                  <c:v>2.3029999999999999</c:v>
                </c:pt>
                <c:pt idx="3001">
                  <c:v>2.3039999999999998</c:v>
                </c:pt>
                <c:pt idx="3002">
                  <c:v>2.3050000000000002</c:v>
                </c:pt>
                <c:pt idx="3003">
                  <c:v>2.306</c:v>
                </c:pt>
                <c:pt idx="3004">
                  <c:v>2.3069999999999999</c:v>
                </c:pt>
                <c:pt idx="3005">
                  <c:v>2.3079999999999998</c:v>
                </c:pt>
                <c:pt idx="3006">
                  <c:v>2.3079999999999998</c:v>
                </c:pt>
                <c:pt idx="3007">
                  <c:v>2.3090000000000002</c:v>
                </c:pt>
                <c:pt idx="3008">
                  <c:v>2.31</c:v>
                </c:pt>
                <c:pt idx="3009">
                  <c:v>2.3109999999999999</c:v>
                </c:pt>
                <c:pt idx="3010">
                  <c:v>2.3119999999999998</c:v>
                </c:pt>
                <c:pt idx="3011">
                  <c:v>2.3129999999999997</c:v>
                </c:pt>
                <c:pt idx="3012">
                  <c:v>2.3129999999999997</c:v>
                </c:pt>
                <c:pt idx="3013">
                  <c:v>2.3140000000000001</c:v>
                </c:pt>
                <c:pt idx="3014">
                  <c:v>2.3149999999999999</c:v>
                </c:pt>
                <c:pt idx="3015">
                  <c:v>2.3159999999999998</c:v>
                </c:pt>
                <c:pt idx="3016">
                  <c:v>2.3169999999999997</c:v>
                </c:pt>
                <c:pt idx="3017">
                  <c:v>2.3180000000000001</c:v>
                </c:pt>
                <c:pt idx="3018">
                  <c:v>2.3180000000000001</c:v>
                </c:pt>
                <c:pt idx="3019">
                  <c:v>2.319</c:v>
                </c:pt>
                <c:pt idx="3020">
                  <c:v>2.3199999999999998</c:v>
                </c:pt>
                <c:pt idx="3021">
                  <c:v>2.3209999999999997</c:v>
                </c:pt>
                <c:pt idx="3022">
                  <c:v>2.3220000000000001</c:v>
                </c:pt>
                <c:pt idx="3023">
                  <c:v>2.323</c:v>
                </c:pt>
                <c:pt idx="3024">
                  <c:v>2.323</c:v>
                </c:pt>
                <c:pt idx="3025">
                  <c:v>2.3239999999999998</c:v>
                </c:pt>
                <c:pt idx="3026">
                  <c:v>2.3249999999999997</c:v>
                </c:pt>
                <c:pt idx="3027">
                  <c:v>2.3260000000000001</c:v>
                </c:pt>
                <c:pt idx="3028">
                  <c:v>2.327</c:v>
                </c:pt>
                <c:pt idx="3029">
                  <c:v>2.3279999999999998</c:v>
                </c:pt>
                <c:pt idx="3030">
                  <c:v>2.3279999999999998</c:v>
                </c:pt>
                <c:pt idx="3031">
                  <c:v>2.3289999999999997</c:v>
                </c:pt>
                <c:pt idx="3032">
                  <c:v>2.33</c:v>
                </c:pt>
                <c:pt idx="3033">
                  <c:v>2.331</c:v>
                </c:pt>
                <c:pt idx="3034">
                  <c:v>2.3319999999999999</c:v>
                </c:pt>
                <c:pt idx="3035">
                  <c:v>2.3329999999999997</c:v>
                </c:pt>
                <c:pt idx="3036">
                  <c:v>2.3329999999999997</c:v>
                </c:pt>
                <c:pt idx="3037">
                  <c:v>2.3340000000000001</c:v>
                </c:pt>
                <c:pt idx="3038">
                  <c:v>2.335</c:v>
                </c:pt>
                <c:pt idx="3039">
                  <c:v>2.3359999999999999</c:v>
                </c:pt>
                <c:pt idx="3040">
                  <c:v>2.3369999999999997</c:v>
                </c:pt>
                <c:pt idx="3041">
                  <c:v>2.3380000000000001</c:v>
                </c:pt>
                <c:pt idx="3042">
                  <c:v>2.3380000000000001</c:v>
                </c:pt>
                <c:pt idx="3043">
                  <c:v>2.339</c:v>
                </c:pt>
                <c:pt idx="3044">
                  <c:v>2.34</c:v>
                </c:pt>
                <c:pt idx="3045">
                  <c:v>2.3409999999999997</c:v>
                </c:pt>
                <c:pt idx="3046">
                  <c:v>2.3420000000000001</c:v>
                </c:pt>
                <c:pt idx="3047">
                  <c:v>2.3420000000000001</c:v>
                </c:pt>
                <c:pt idx="3048">
                  <c:v>2.343</c:v>
                </c:pt>
                <c:pt idx="3049">
                  <c:v>2.3439999999999999</c:v>
                </c:pt>
                <c:pt idx="3050">
                  <c:v>2.3449999999999998</c:v>
                </c:pt>
                <c:pt idx="3051">
                  <c:v>2.3460000000000001</c:v>
                </c:pt>
                <c:pt idx="3052">
                  <c:v>2.347</c:v>
                </c:pt>
                <c:pt idx="3053">
                  <c:v>2.347</c:v>
                </c:pt>
                <c:pt idx="3054">
                  <c:v>2.3479999999999999</c:v>
                </c:pt>
                <c:pt idx="3055">
                  <c:v>2.3489999999999998</c:v>
                </c:pt>
                <c:pt idx="3056">
                  <c:v>2.35</c:v>
                </c:pt>
                <c:pt idx="3057">
                  <c:v>2.351</c:v>
                </c:pt>
                <c:pt idx="3058">
                  <c:v>2.3519999999999999</c:v>
                </c:pt>
                <c:pt idx="3059">
                  <c:v>2.3519999999999999</c:v>
                </c:pt>
                <c:pt idx="3060">
                  <c:v>2.3529999999999998</c:v>
                </c:pt>
                <c:pt idx="3061">
                  <c:v>2.3540000000000001</c:v>
                </c:pt>
                <c:pt idx="3062">
                  <c:v>2.355</c:v>
                </c:pt>
                <c:pt idx="3063">
                  <c:v>2.3559999999999999</c:v>
                </c:pt>
                <c:pt idx="3064">
                  <c:v>2.3569999999999998</c:v>
                </c:pt>
                <c:pt idx="3065">
                  <c:v>2.3569999999999998</c:v>
                </c:pt>
                <c:pt idx="3066">
                  <c:v>2.3580000000000001</c:v>
                </c:pt>
                <c:pt idx="3067">
                  <c:v>2.359</c:v>
                </c:pt>
                <c:pt idx="3068">
                  <c:v>2.36</c:v>
                </c:pt>
                <c:pt idx="3069">
                  <c:v>2.3609999999999998</c:v>
                </c:pt>
                <c:pt idx="3070">
                  <c:v>2.3620000000000001</c:v>
                </c:pt>
                <c:pt idx="3071">
                  <c:v>2.3620000000000001</c:v>
                </c:pt>
                <c:pt idx="3072">
                  <c:v>2.363</c:v>
                </c:pt>
                <c:pt idx="3073">
                  <c:v>2.3639999999999999</c:v>
                </c:pt>
                <c:pt idx="3074">
                  <c:v>2.3649999999999998</c:v>
                </c:pt>
                <c:pt idx="3075">
                  <c:v>2.3660000000000001</c:v>
                </c:pt>
                <c:pt idx="3076">
                  <c:v>2.367</c:v>
                </c:pt>
                <c:pt idx="3077">
                  <c:v>2.367</c:v>
                </c:pt>
                <c:pt idx="3078">
                  <c:v>2.3679999999999999</c:v>
                </c:pt>
                <c:pt idx="3079">
                  <c:v>2.3689999999999998</c:v>
                </c:pt>
                <c:pt idx="3080">
                  <c:v>2.37</c:v>
                </c:pt>
                <c:pt idx="3081">
                  <c:v>2.371</c:v>
                </c:pt>
                <c:pt idx="3082">
                  <c:v>2.3719999999999999</c:v>
                </c:pt>
                <c:pt idx="3083">
                  <c:v>2.3719999999999999</c:v>
                </c:pt>
                <c:pt idx="3084">
                  <c:v>2.3729999999999998</c:v>
                </c:pt>
                <c:pt idx="3085">
                  <c:v>2.3740000000000001</c:v>
                </c:pt>
                <c:pt idx="3086">
                  <c:v>2.375</c:v>
                </c:pt>
                <c:pt idx="3087">
                  <c:v>2.3759999999999999</c:v>
                </c:pt>
                <c:pt idx="3088">
                  <c:v>2.3769999999999998</c:v>
                </c:pt>
                <c:pt idx="3089">
                  <c:v>2.3769999999999998</c:v>
                </c:pt>
                <c:pt idx="3090">
                  <c:v>2.3780000000000001</c:v>
                </c:pt>
                <c:pt idx="3091">
                  <c:v>2.379</c:v>
                </c:pt>
                <c:pt idx="3092">
                  <c:v>2.38</c:v>
                </c:pt>
                <c:pt idx="3093">
                  <c:v>2.3809999999999998</c:v>
                </c:pt>
                <c:pt idx="3094">
                  <c:v>2.3820000000000001</c:v>
                </c:pt>
                <c:pt idx="3095">
                  <c:v>2.3820000000000001</c:v>
                </c:pt>
                <c:pt idx="3096">
                  <c:v>2.383</c:v>
                </c:pt>
                <c:pt idx="3097">
                  <c:v>2.3839999999999999</c:v>
                </c:pt>
                <c:pt idx="3098">
                  <c:v>2.3849999999999998</c:v>
                </c:pt>
                <c:pt idx="3099">
                  <c:v>2.3860000000000001</c:v>
                </c:pt>
                <c:pt idx="3100">
                  <c:v>2.387</c:v>
                </c:pt>
                <c:pt idx="3101">
                  <c:v>2.387</c:v>
                </c:pt>
                <c:pt idx="3102">
                  <c:v>2.3879999999999999</c:v>
                </c:pt>
                <c:pt idx="3103">
                  <c:v>2.3889999999999998</c:v>
                </c:pt>
                <c:pt idx="3104">
                  <c:v>2.39</c:v>
                </c:pt>
                <c:pt idx="3105">
                  <c:v>2.391</c:v>
                </c:pt>
                <c:pt idx="3106">
                  <c:v>2.3919999999999999</c:v>
                </c:pt>
                <c:pt idx="3107">
                  <c:v>2.3919999999999999</c:v>
                </c:pt>
                <c:pt idx="3108">
                  <c:v>2.3929999999999998</c:v>
                </c:pt>
                <c:pt idx="3109">
                  <c:v>2.3940000000000001</c:v>
                </c:pt>
                <c:pt idx="3110">
                  <c:v>2.395</c:v>
                </c:pt>
                <c:pt idx="3111">
                  <c:v>2.3959999999999999</c:v>
                </c:pt>
                <c:pt idx="3112">
                  <c:v>2.3959999999999999</c:v>
                </c:pt>
                <c:pt idx="3113">
                  <c:v>2.3969999999999998</c:v>
                </c:pt>
                <c:pt idx="3114">
                  <c:v>2.3980000000000001</c:v>
                </c:pt>
                <c:pt idx="3115">
                  <c:v>2.399</c:v>
                </c:pt>
                <c:pt idx="3116">
                  <c:v>2.4</c:v>
                </c:pt>
                <c:pt idx="3117">
                  <c:v>2.4009999999999998</c:v>
                </c:pt>
                <c:pt idx="3118">
                  <c:v>2.4009999999999998</c:v>
                </c:pt>
                <c:pt idx="3119">
                  <c:v>2.4020000000000001</c:v>
                </c:pt>
                <c:pt idx="3120">
                  <c:v>2.403</c:v>
                </c:pt>
                <c:pt idx="3121">
                  <c:v>2.4039999999999999</c:v>
                </c:pt>
                <c:pt idx="3122">
                  <c:v>2.4049999999999998</c:v>
                </c:pt>
                <c:pt idx="3123">
                  <c:v>2.4060000000000001</c:v>
                </c:pt>
                <c:pt idx="3124">
                  <c:v>2.4060000000000001</c:v>
                </c:pt>
                <c:pt idx="3125">
                  <c:v>2.407</c:v>
                </c:pt>
                <c:pt idx="3126">
                  <c:v>2.4079999999999999</c:v>
                </c:pt>
                <c:pt idx="3127">
                  <c:v>2.4089999999999998</c:v>
                </c:pt>
                <c:pt idx="3128">
                  <c:v>2.41</c:v>
                </c:pt>
                <c:pt idx="3129">
                  <c:v>2.411</c:v>
                </c:pt>
                <c:pt idx="3130">
                  <c:v>2.411</c:v>
                </c:pt>
                <c:pt idx="3131">
                  <c:v>2.4119999999999999</c:v>
                </c:pt>
                <c:pt idx="3132">
                  <c:v>2.4129999999999998</c:v>
                </c:pt>
                <c:pt idx="3133">
                  <c:v>2.4140000000000001</c:v>
                </c:pt>
                <c:pt idx="3134">
                  <c:v>2.415</c:v>
                </c:pt>
                <c:pt idx="3135">
                  <c:v>2.4159999999999999</c:v>
                </c:pt>
                <c:pt idx="3136">
                  <c:v>2.4159999999999999</c:v>
                </c:pt>
                <c:pt idx="3137">
                  <c:v>2.4169999999999998</c:v>
                </c:pt>
                <c:pt idx="3138">
                  <c:v>2.4180000000000001</c:v>
                </c:pt>
                <c:pt idx="3139">
                  <c:v>2.419</c:v>
                </c:pt>
                <c:pt idx="3140">
                  <c:v>2.42</c:v>
                </c:pt>
                <c:pt idx="3141">
                  <c:v>2.4209999999999998</c:v>
                </c:pt>
                <c:pt idx="3142">
                  <c:v>2.4209999999999998</c:v>
                </c:pt>
                <c:pt idx="3143">
                  <c:v>2.4220000000000002</c:v>
                </c:pt>
                <c:pt idx="3144">
                  <c:v>2.423</c:v>
                </c:pt>
                <c:pt idx="3145">
                  <c:v>2.4239999999999999</c:v>
                </c:pt>
                <c:pt idx="3146">
                  <c:v>2.4249999999999998</c:v>
                </c:pt>
                <c:pt idx="3147">
                  <c:v>2.4260000000000002</c:v>
                </c:pt>
                <c:pt idx="3148">
                  <c:v>2.4260000000000002</c:v>
                </c:pt>
                <c:pt idx="3149">
                  <c:v>2.427</c:v>
                </c:pt>
                <c:pt idx="3150">
                  <c:v>2.4279999999999999</c:v>
                </c:pt>
                <c:pt idx="3151">
                  <c:v>2.4289999999999998</c:v>
                </c:pt>
                <c:pt idx="3152">
                  <c:v>2.4300000000000002</c:v>
                </c:pt>
                <c:pt idx="3153">
                  <c:v>2.431</c:v>
                </c:pt>
                <c:pt idx="3154">
                  <c:v>2.431</c:v>
                </c:pt>
                <c:pt idx="3155">
                  <c:v>2.4319999999999999</c:v>
                </c:pt>
                <c:pt idx="3156">
                  <c:v>2.4329999999999998</c:v>
                </c:pt>
                <c:pt idx="3157">
                  <c:v>2.4340000000000002</c:v>
                </c:pt>
                <c:pt idx="3158">
                  <c:v>2.4350000000000001</c:v>
                </c:pt>
                <c:pt idx="3159">
                  <c:v>2.4359999999999999</c:v>
                </c:pt>
                <c:pt idx="3160">
                  <c:v>2.4359999999999999</c:v>
                </c:pt>
                <c:pt idx="3161">
                  <c:v>2.4369999999999998</c:v>
                </c:pt>
                <c:pt idx="3162">
                  <c:v>2.4379999999999997</c:v>
                </c:pt>
                <c:pt idx="3163">
                  <c:v>2.4390000000000001</c:v>
                </c:pt>
                <c:pt idx="3164">
                  <c:v>2.44</c:v>
                </c:pt>
                <c:pt idx="3165">
                  <c:v>2.4409999999999998</c:v>
                </c:pt>
                <c:pt idx="3166">
                  <c:v>2.4409999999999998</c:v>
                </c:pt>
                <c:pt idx="3167">
                  <c:v>2.4419999999999997</c:v>
                </c:pt>
                <c:pt idx="3168">
                  <c:v>2.4430000000000001</c:v>
                </c:pt>
                <c:pt idx="3169">
                  <c:v>2.444</c:v>
                </c:pt>
                <c:pt idx="3170">
                  <c:v>2.4449999999999998</c:v>
                </c:pt>
                <c:pt idx="3171">
                  <c:v>2.4449999999999998</c:v>
                </c:pt>
                <c:pt idx="3172">
                  <c:v>2.4459999999999997</c:v>
                </c:pt>
                <c:pt idx="3173">
                  <c:v>2.4470000000000001</c:v>
                </c:pt>
                <c:pt idx="3174">
                  <c:v>2.448</c:v>
                </c:pt>
                <c:pt idx="3175">
                  <c:v>2.4489999999999998</c:v>
                </c:pt>
                <c:pt idx="3176">
                  <c:v>2.4499999999999997</c:v>
                </c:pt>
                <c:pt idx="3177">
                  <c:v>2.4499999999999997</c:v>
                </c:pt>
                <c:pt idx="3178">
                  <c:v>2.4510000000000001</c:v>
                </c:pt>
                <c:pt idx="3179">
                  <c:v>2.452</c:v>
                </c:pt>
                <c:pt idx="3180">
                  <c:v>2.4529999999999998</c:v>
                </c:pt>
                <c:pt idx="3181">
                  <c:v>2.4539999999999997</c:v>
                </c:pt>
                <c:pt idx="3182">
                  <c:v>2.4550000000000001</c:v>
                </c:pt>
                <c:pt idx="3183">
                  <c:v>2.4550000000000001</c:v>
                </c:pt>
                <c:pt idx="3184">
                  <c:v>2.456</c:v>
                </c:pt>
                <c:pt idx="3185">
                  <c:v>2.4569999999999999</c:v>
                </c:pt>
                <c:pt idx="3186">
                  <c:v>2.4579999999999997</c:v>
                </c:pt>
                <c:pt idx="3187">
                  <c:v>2.4590000000000001</c:v>
                </c:pt>
                <c:pt idx="3188">
                  <c:v>2.46</c:v>
                </c:pt>
                <c:pt idx="3189">
                  <c:v>2.46</c:v>
                </c:pt>
                <c:pt idx="3190">
                  <c:v>2.4609999999999999</c:v>
                </c:pt>
                <c:pt idx="3191">
                  <c:v>2.4619999999999997</c:v>
                </c:pt>
                <c:pt idx="3192">
                  <c:v>2.4630000000000001</c:v>
                </c:pt>
                <c:pt idx="3193">
                  <c:v>2.464</c:v>
                </c:pt>
                <c:pt idx="3194">
                  <c:v>2.4649999999999999</c:v>
                </c:pt>
                <c:pt idx="3195">
                  <c:v>2.4649999999999999</c:v>
                </c:pt>
                <c:pt idx="3196">
                  <c:v>2.4659999999999997</c:v>
                </c:pt>
                <c:pt idx="3197">
                  <c:v>2.4670000000000001</c:v>
                </c:pt>
                <c:pt idx="3198">
                  <c:v>2.468</c:v>
                </c:pt>
                <c:pt idx="3199">
                  <c:v>2.4689999999999999</c:v>
                </c:pt>
                <c:pt idx="3200">
                  <c:v>2.4699999999999998</c:v>
                </c:pt>
                <c:pt idx="3201">
                  <c:v>2.4699999999999998</c:v>
                </c:pt>
                <c:pt idx="3202">
                  <c:v>2.4710000000000001</c:v>
                </c:pt>
                <c:pt idx="3203">
                  <c:v>2.472</c:v>
                </c:pt>
                <c:pt idx="3204">
                  <c:v>2.4729999999999999</c:v>
                </c:pt>
                <c:pt idx="3205">
                  <c:v>2.4739999999999998</c:v>
                </c:pt>
                <c:pt idx="3206">
                  <c:v>2.4750000000000001</c:v>
                </c:pt>
                <c:pt idx="3207">
                  <c:v>2.4750000000000001</c:v>
                </c:pt>
                <c:pt idx="3208">
                  <c:v>2.476</c:v>
                </c:pt>
                <c:pt idx="3209">
                  <c:v>2.4769999999999999</c:v>
                </c:pt>
                <c:pt idx="3210">
                  <c:v>2.4779999999999998</c:v>
                </c:pt>
                <c:pt idx="3211">
                  <c:v>2.4790000000000001</c:v>
                </c:pt>
                <c:pt idx="3212">
                  <c:v>2.48</c:v>
                </c:pt>
                <c:pt idx="3213">
                  <c:v>2.48</c:v>
                </c:pt>
                <c:pt idx="3214">
                  <c:v>2.4809999999999999</c:v>
                </c:pt>
                <c:pt idx="3215">
                  <c:v>2.4819999999999998</c:v>
                </c:pt>
                <c:pt idx="3216">
                  <c:v>2.4830000000000001</c:v>
                </c:pt>
                <c:pt idx="3217">
                  <c:v>2.484</c:v>
                </c:pt>
                <c:pt idx="3218">
                  <c:v>2.4849999999999999</c:v>
                </c:pt>
                <c:pt idx="3219">
                  <c:v>2.4849999999999999</c:v>
                </c:pt>
                <c:pt idx="3220">
                  <c:v>2.4859999999999998</c:v>
                </c:pt>
                <c:pt idx="3221">
                  <c:v>2.4870000000000001</c:v>
                </c:pt>
                <c:pt idx="3222">
                  <c:v>2.488</c:v>
                </c:pt>
                <c:pt idx="3223">
                  <c:v>2.4889999999999999</c:v>
                </c:pt>
                <c:pt idx="3224">
                  <c:v>2.4899999999999998</c:v>
                </c:pt>
                <c:pt idx="3225">
                  <c:v>2.4899999999999998</c:v>
                </c:pt>
                <c:pt idx="3226">
                  <c:v>2.4910000000000001</c:v>
                </c:pt>
                <c:pt idx="3227">
                  <c:v>2.492</c:v>
                </c:pt>
                <c:pt idx="3228">
                  <c:v>2.4929999999999999</c:v>
                </c:pt>
                <c:pt idx="3229">
                  <c:v>2.4939999999999998</c:v>
                </c:pt>
                <c:pt idx="3230">
                  <c:v>2.4950000000000001</c:v>
                </c:pt>
                <c:pt idx="3231">
                  <c:v>2.4950000000000001</c:v>
                </c:pt>
                <c:pt idx="3232">
                  <c:v>2.496</c:v>
                </c:pt>
                <c:pt idx="3233">
                  <c:v>2.4969999999999999</c:v>
                </c:pt>
                <c:pt idx="3234">
                  <c:v>2.4979999999999998</c:v>
                </c:pt>
                <c:pt idx="3235">
                  <c:v>2.4990000000000001</c:v>
                </c:pt>
                <c:pt idx="3236">
                  <c:v>2.4990000000000001</c:v>
                </c:pt>
                <c:pt idx="3237">
                  <c:v>2.5</c:v>
                </c:pt>
                <c:pt idx="3238">
                  <c:v>2.5009999999999999</c:v>
                </c:pt>
                <c:pt idx="3239">
                  <c:v>2.5019999999999998</c:v>
                </c:pt>
                <c:pt idx="3240">
                  <c:v>2.5030000000000001</c:v>
                </c:pt>
                <c:pt idx="3241">
                  <c:v>2.504</c:v>
                </c:pt>
                <c:pt idx="3242">
                  <c:v>2.504</c:v>
                </c:pt>
                <c:pt idx="3243">
                  <c:v>2.5049999999999999</c:v>
                </c:pt>
                <c:pt idx="3244">
                  <c:v>2.5059999999999998</c:v>
                </c:pt>
                <c:pt idx="3245">
                  <c:v>2.5070000000000001</c:v>
                </c:pt>
                <c:pt idx="3246">
                  <c:v>2.508</c:v>
                </c:pt>
                <c:pt idx="3247">
                  <c:v>2.5089999999999999</c:v>
                </c:pt>
                <c:pt idx="3248">
                  <c:v>2.5089999999999999</c:v>
                </c:pt>
                <c:pt idx="3249">
                  <c:v>2.5099999999999998</c:v>
                </c:pt>
                <c:pt idx="3250">
                  <c:v>2.5110000000000001</c:v>
                </c:pt>
                <c:pt idx="3251">
                  <c:v>2.512</c:v>
                </c:pt>
                <c:pt idx="3252">
                  <c:v>2.5129999999999999</c:v>
                </c:pt>
                <c:pt idx="3253">
                  <c:v>2.5139999999999998</c:v>
                </c:pt>
                <c:pt idx="3254">
                  <c:v>2.5139999999999998</c:v>
                </c:pt>
                <c:pt idx="3255">
                  <c:v>2.5150000000000001</c:v>
                </c:pt>
                <c:pt idx="3256">
                  <c:v>2.516</c:v>
                </c:pt>
                <c:pt idx="3257">
                  <c:v>2.5169999999999999</c:v>
                </c:pt>
                <c:pt idx="3258">
                  <c:v>2.5179999999999998</c:v>
                </c:pt>
                <c:pt idx="3259">
                  <c:v>2.5190000000000001</c:v>
                </c:pt>
                <c:pt idx="3260">
                  <c:v>2.5190000000000001</c:v>
                </c:pt>
                <c:pt idx="3261">
                  <c:v>2.52</c:v>
                </c:pt>
                <c:pt idx="3262">
                  <c:v>2.5209999999999999</c:v>
                </c:pt>
                <c:pt idx="3263">
                  <c:v>2.5219999999999998</c:v>
                </c:pt>
                <c:pt idx="3264">
                  <c:v>2.5230000000000001</c:v>
                </c:pt>
                <c:pt idx="3265">
                  <c:v>2.524</c:v>
                </c:pt>
                <c:pt idx="3266">
                  <c:v>2.524</c:v>
                </c:pt>
                <c:pt idx="3267">
                  <c:v>2.5249999999999999</c:v>
                </c:pt>
                <c:pt idx="3268">
                  <c:v>2.5259999999999998</c:v>
                </c:pt>
                <c:pt idx="3269">
                  <c:v>2.5270000000000001</c:v>
                </c:pt>
                <c:pt idx="3270">
                  <c:v>2.528</c:v>
                </c:pt>
                <c:pt idx="3271">
                  <c:v>2.5289999999999999</c:v>
                </c:pt>
                <c:pt idx="3272">
                  <c:v>2.5289999999999999</c:v>
                </c:pt>
                <c:pt idx="3273">
                  <c:v>2.5299999999999998</c:v>
                </c:pt>
                <c:pt idx="3274">
                  <c:v>2.5310000000000001</c:v>
                </c:pt>
                <c:pt idx="3275">
                  <c:v>2.532</c:v>
                </c:pt>
                <c:pt idx="3276">
                  <c:v>2.5329999999999999</c:v>
                </c:pt>
                <c:pt idx="3277">
                  <c:v>2.5339999999999998</c:v>
                </c:pt>
                <c:pt idx="3278">
                  <c:v>2.5339999999999998</c:v>
                </c:pt>
                <c:pt idx="3279">
                  <c:v>2.5350000000000001</c:v>
                </c:pt>
                <c:pt idx="3280">
                  <c:v>2.536</c:v>
                </c:pt>
                <c:pt idx="3281">
                  <c:v>2.5369999999999999</c:v>
                </c:pt>
                <c:pt idx="3282">
                  <c:v>2.5379999999999998</c:v>
                </c:pt>
                <c:pt idx="3283">
                  <c:v>2.5390000000000001</c:v>
                </c:pt>
                <c:pt idx="3284">
                  <c:v>2.5390000000000001</c:v>
                </c:pt>
                <c:pt idx="3285">
                  <c:v>2.54</c:v>
                </c:pt>
                <c:pt idx="3286">
                  <c:v>2.5409999999999999</c:v>
                </c:pt>
                <c:pt idx="3287">
                  <c:v>2.5419999999999998</c:v>
                </c:pt>
                <c:pt idx="3288">
                  <c:v>2.5430000000000001</c:v>
                </c:pt>
                <c:pt idx="3289">
                  <c:v>2.544</c:v>
                </c:pt>
                <c:pt idx="3290">
                  <c:v>2.544</c:v>
                </c:pt>
                <c:pt idx="3291">
                  <c:v>2.5449999999999999</c:v>
                </c:pt>
                <c:pt idx="3292">
                  <c:v>2.5459999999999998</c:v>
                </c:pt>
                <c:pt idx="3293">
                  <c:v>2.5470000000000002</c:v>
                </c:pt>
                <c:pt idx="3294">
                  <c:v>2.548</c:v>
                </c:pt>
                <c:pt idx="3295">
                  <c:v>2.548</c:v>
                </c:pt>
                <c:pt idx="3296">
                  <c:v>2.5489999999999999</c:v>
                </c:pt>
                <c:pt idx="3297">
                  <c:v>2.5499999999999998</c:v>
                </c:pt>
                <c:pt idx="3298">
                  <c:v>2.5510000000000002</c:v>
                </c:pt>
                <c:pt idx="3299">
                  <c:v>2.552</c:v>
                </c:pt>
                <c:pt idx="3300">
                  <c:v>2.5529999999999999</c:v>
                </c:pt>
                <c:pt idx="3301">
                  <c:v>2.5529999999999999</c:v>
                </c:pt>
                <c:pt idx="3302">
                  <c:v>2.5539999999999998</c:v>
                </c:pt>
                <c:pt idx="3303">
                  <c:v>2.5550000000000002</c:v>
                </c:pt>
                <c:pt idx="3304">
                  <c:v>2.556</c:v>
                </c:pt>
                <c:pt idx="3305">
                  <c:v>2.5569999999999999</c:v>
                </c:pt>
                <c:pt idx="3306">
                  <c:v>2.5579999999999998</c:v>
                </c:pt>
                <c:pt idx="3307">
                  <c:v>2.5579999999999998</c:v>
                </c:pt>
                <c:pt idx="3308">
                  <c:v>2.5590000000000002</c:v>
                </c:pt>
                <c:pt idx="3309">
                  <c:v>2.56</c:v>
                </c:pt>
                <c:pt idx="3310">
                  <c:v>2.5609999999999999</c:v>
                </c:pt>
                <c:pt idx="3311">
                  <c:v>2.5619999999999998</c:v>
                </c:pt>
                <c:pt idx="3312">
                  <c:v>2.5629999999999997</c:v>
                </c:pt>
                <c:pt idx="3313">
                  <c:v>2.5629999999999997</c:v>
                </c:pt>
                <c:pt idx="3314">
                  <c:v>2.5640000000000001</c:v>
                </c:pt>
                <c:pt idx="3315">
                  <c:v>2.5649999999999999</c:v>
                </c:pt>
                <c:pt idx="3316">
                  <c:v>2.5659999999999998</c:v>
                </c:pt>
                <c:pt idx="3317">
                  <c:v>2.5669999999999997</c:v>
                </c:pt>
                <c:pt idx="3318">
                  <c:v>2.5680000000000001</c:v>
                </c:pt>
                <c:pt idx="3319">
                  <c:v>2.5680000000000001</c:v>
                </c:pt>
                <c:pt idx="3320">
                  <c:v>2.569</c:v>
                </c:pt>
                <c:pt idx="3321">
                  <c:v>2.57</c:v>
                </c:pt>
                <c:pt idx="3322">
                  <c:v>2.5709999999999997</c:v>
                </c:pt>
                <c:pt idx="3323">
                  <c:v>2.5720000000000001</c:v>
                </c:pt>
                <c:pt idx="3324">
                  <c:v>2.573</c:v>
                </c:pt>
                <c:pt idx="3325">
                  <c:v>2.573</c:v>
                </c:pt>
                <c:pt idx="3326">
                  <c:v>2.5739999999999998</c:v>
                </c:pt>
                <c:pt idx="3327">
                  <c:v>2.5749999999999997</c:v>
                </c:pt>
                <c:pt idx="3328">
                  <c:v>2.5760000000000001</c:v>
                </c:pt>
                <c:pt idx="3329">
                  <c:v>2.577</c:v>
                </c:pt>
                <c:pt idx="3330">
                  <c:v>2.5779999999999998</c:v>
                </c:pt>
                <c:pt idx="3331">
                  <c:v>2.5779999999999998</c:v>
                </c:pt>
                <c:pt idx="3332">
                  <c:v>2.5789999999999997</c:v>
                </c:pt>
                <c:pt idx="3333">
                  <c:v>2.58</c:v>
                </c:pt>
                <c:pt idx="3334">
                  <c:v>2.581</c:v>
                </c:pt>
                <c:pt idx="3335">
                  <c:v>2.5819999999999999</c:v>
                </c:pt>
                <c:pt idx="3336">
                  <c:v>2.5829999999999997</c:v>
                </c:pt>
                <c:pt idx="3337">
                  <c:v>2.5829999999999997</c:v>
                </c:pt>
                <c:pt idx="3338">
                  <c:v>2.5840000000000001</c:v>
                </c:pt>
                <c:pt idx="3339">
                  <c:v>2.585</c:v>
                </c:pt>
                <c:pt idx="3340">
                  <c:v>2.5859999999999999</c:v>
                </c:pt>
                <c:pt idx="3341">
                  <c:v>2.5869999999999997</c:v>
                </c:pt>
                <c:pt idx="3342">
                  <c:v>2.5880000000000001</c:v>
                </c:pt>
                <c:pt idx="3343">
                  <c:v>2.5880000000000001</c:v>
                </c:pt>
                <c:pt idx="3344">
                  <c:v>2.589</c:v>
                </c:pt>
                <c:pt idx="3345">
                  <c:v>2.59</c:v>
                </c:pt>
                <c:pt idx="3346">
                  <c:v>2.5909999999999997</c:v>
                </c:pt>
                <c:pt idx="3347">
                  <c:v>2.5920000000000001</c:v>
                </c:pt>
                <c:pt idx="3348">
                  <c:v>2.593</c:v>
                </c:pt>
                <c:pt idx="3349">
                  <c:v>2.593</c:v>
                </c:pt>
                <c:pt idx="3350">
                  <c:v>2.5939999999999999</c:v>
                </c:pt>
                <c:pt idx="3351">
                  <c:v>2.5949999999999998</c:v>
                </c:pt>
                <c:pt idx="3352">
                  <c:v>2.5960000000000001</c:v>
                </c:pt>
                <c:pt idx="3353">
                  <c:v>2.597</c:v>
                </c:pt>
                <c:pt idx="3354">
                  <c:v>2.5979999999999999</c:v>
                </c:pt>
                <c:pt idx="3355">
                  <c:v>2.5979999999999999</c:v>
                </c:pt>
                <c:pt idx="3356">
                  <c:v>2.5989999999999998</c:v>
                </c:pt>
                <c:pt idx="3357">
                  <c:v>2.6</c:v>
                </c:pt>
                <c:pt idx="3358">
                  <c:v>2.601</c:v>
                </c:pt>
                <c:pt idx="3359">
                  <c:v>2.6019999999999999</c:v>
                </c:pt>
                <c:pt idx="3360">
                  <c:v>2.6019999999999999</c:v>
                </c:pt>
                <c:pt idx="3361">
                  <c:v>2.6029999999999998</c:v>
                </c:pt>
                <c:pt idx="3362">
                  <c:v>2.6040000000000001</c:v>
                </c:pt>
                <c:pt idx="3363">
                  <c:v>2.605</c:v>
                </c:pt>
                <c:pt idx="3364">
                  <c:v>2.6059999999999999</c:v>
                </c:pt>
                <c:pt idx="3365">
                  <c:v>2.6069999999999998</c:v>
                </c:pt>
                <c:pt idx="3366">
                  <c:v>2.6069999999999998</c:v>
                </c:pt>
                <c:pt idx="3367">
                  <c:v>2.6080000000000001</c:v>
                </c:pt>
                <c:pt idx="3368">
                  <c:v>2.609</c:v>
                </c:pt>
                <c:pt idx="3369">
                  <c:v>2.61</c:v>
                </c:pt>
                <c:pt idx="3370">
                  <c:v>2.6109999999999998</c:v>
                </c:pt>
                <c:pt idx="3371">
                  <c:v>2.6120000000000001</c:v>
                </c:pt>
                <c:pt idx="3372">
                  <c:v>2.6120000000000001</c:v>
                </c:pt>
                <c:pt idx="3373">
                  <c:v>2.613</c:v>
                </c:pt>
                <c:pt idx="3374">
                  <c:v>2.6139999999999999</c:v>
                </c:pt>
                <c:pt idx="3375">
                  <c:v>2.6149999999999998</c:v>
                </c:pt>
                <c:pt idx="3376">
                  <c:v>2.6160000000000001</c:v>
                </c:pt>
                <c:pt idx="3377">
                  <c:v>2.617</c:v>
                </c:pt>
                <c:pt idx="3378">
                  <c:v>2.617</c:v>
                </c:pt>
                <c:pt idx="3379">
                  <c:v>2.6179999999999999</c:v>
                </c:pt>
                <c:pt idx="3380">
                  <c:v>2.6189999999999998</c:v>
                </c:pt>
                <c:pt idx="3381">
                  <c:v>2.62</c:v>
                </c:pt>
                <c:pt idx="3382">
                  <c:v>2.621</c:v>
                </c:pt>
                <c:pt idx="3383">
                  <c:v>2.6219999999999999</c:v>
                </c:pt>
                <c:pt idx="3384">
                  <c:v>2.6219999999999999</c:v>
                </c:pt>
                <c:pt idx="3385">
                  <c:v>2.6229999999999998</c:v>
                </c:pt>
                <c:pt idx="3386">
                  <c:v>2.6240000000000001</c:v>
                </c:pt>
                <c:pt idx="3387">
                  <c:v>2.625</c:v>
                </c:pt>
                <c:pt idx="3388">
                  <c:v>2.6259999999999999</c:v>
                </c:pt>
                <c:pt idx="3389">
                  <c:v>2.6269999999999998</c:v>
                </c:pt>
                <c:pt idx="3390">
                  <c:v>2.6269999999999998</c:v>
                </c:pt>
                <c:pt idx="3391">
                  <c:v>2.6280000000000001</c:v>
                </c:pt>
                <c:pt idx="3392">
                  <c:v>2.629</c:v>
                </c:pt>
                <c:pt idx="3393">
                  <c:v>2.63</c:v>
                </c:pt>
                <c:pt idx="3394">
                  <c:v>2.6309999999999998</c:v>
                </c:pt>
                <c:pt idx="3395">
                  <c:v>2.6320000000000001</c:v>
                </c:pt>
                <c:pt idx="3396">
                  <c:v>2.6320000000000001</c:v>
                </c:pt>
                <c:pt idx="3397">
                  <c:v>2.633</c:v>
                </c:pt>
                <c:pt idx="3398">
                  <c:v>2.6339999999999999</c:v>
                </c:pt>
                <c:pt idx="3399">
                  <c:v>2.6349999999999998</c:v>
                </c:pt>
                <c:pt idx="3400">
                  <c:v>2.6360000000000001</c:v>
                </c:pt>
                <c:pt idx="3401">
                  <c:v>2.637</c:v>
                </c:pt>
                <c:pt idx="3402">
                  <c:v>2.637</c:v>
                </c:pt>
                <c:pt idx="3403">
                  <c:v>2.6379999999999999</c:v>
                </c:pt>
                <c:pt idx="3404">
                  <c:v>2.6389999999999998</c:v>
                </c:pt>
                <c:pt idx="3405">
                  <c:v>2.64</c:v>
                </c:pt>
                <c:pt idx="3406">
                  <c:v>2.641</c:v>
                </c:pt>
                <c:pt idx="3407">
                  <c:v>2.6419999999999999</c:v>
                </c:pt>
                <c:pt idx="3408">
                  <c:v>2.6419999999999999</c:v>
                </c:pt>
                <c:pt idx="3409">
                  <c:v>2.6429999999999998</c:v>
                </c:pt>
                <c:pt idx="3410">
                  <c:v>2.6440000000000001</c:v>
                </c:pt>
                <c:pt idx="3411">
                  <c:v>2.645</c:v>
                </c:pt>
                <c:pt idx="3412">
                  <c:v>2.6459999999999999</c:v>
                </c:pt>
                <c:pt idx="3413">
                  <c:v>2.6469999999999998</c:v>
                </c:pt>
                <c:pt idx="3414">
                  <c:v>2.6469999999999998</c:v>
                </c:pt>
                <c:pt idx="3415">
                  <c:v>2.6480000000000001</c:v>
                </c:pt>
                <c:pt idx="3416">
                  <c:v>2.649</c:v>
                </c:pt>
                <c:pt idx="3417">
                  <c:v>2.65</c:v>
                </c:pt>
                <c:pt idx="3418">
                  <c:v>2.6509999999999998</c:v>
                </c:pt>
                <c:pt idx="3419">
                  <c:v>2.6520000000000001</c:v>
                </c:pt>
                <c:pt idx="3420">
                  <c:v>2.6520000000000001</c:v>
                </c:pt>
                <c:pt idx="3421">
                  <c:v>2.653</c:v>
                </c:pt>
                <c:pt idx="3422">
                  <c:v>2.6539999999999999</c:v>
                </c:pt>
                <c:pt idx="3423">
                  <c:v>2.6549999999999998</c:v>
                </c:pt>
                <c:pt idx="3424">
                  <c:v>2.6560000000000001</c:v>
                </c:pt>
                <c:pt idx="3425">
                  <c:v>2.6560000000000001</c:v>
                </c:pt>
                <c:pt idx="3426">
                  <c:v>2.657</c:v>
                </c:pt>
                <c:pt idx="3427">
                  <c:v>2.6579999999999999</c:v>
                </c:pt>
                <c:pt idx="3428">
                  <c:v>2.6589999999999998</c:v>
                </c:pt>
                <c:pt idx="3429">
                  <c:v>2.66</c:v>
                </c:pt>
                <c:pt idx="3430">
                  <c:v>2.661</c:v>
                </c:pt>
                <c:pt idx="3431">
                  <c:v>2.661</c:v>
                </c:pt>
                <c:pt idx="3432">
                  <c:v>2.6619999999999999</c:v>
                </c:pt>
                <c:pt idx="3433">
                  <c:v>2.6629999999999998</c:v>
                </c:pt>
                <c:pt idx="3434">
                  <c:v>2.6640000000000001</c:v>
                </c:pt>
                <c:pt idx="3435">
                  <c:v>2.665</c:v>
                </c:pt>
                <c:pt idx="3436">
                  <c:v>2.6659999999999999</c:v>
                </c:pt>
                <c:pt idx="3437">
                  <c:v>2.6659999999999999</c:v>
                </c:pt>
                <c:pt idx="3438">
                  <c:v>2.6669999999999998</c:v>
                </c:pt>
                <c:pt idx="3439">
                  <c:v>2.6680000000000001</c:v>
                </c:pt>
                <c:pt idx="3440">
                  <c:v>2.669</c:v>
                </c:pt>
                <c:pt idx="3441">
                  <c:v>2.67</c:v>
                </c:pt>
                <c:pt idx="3442">
                  <c:v>2.6709999999999998</c:v>
                </c:pt>
                <c:pt idx="3443">
                  <c:v>2.6709999999999998</c:v>
                </c:pt>
                <c:pt idx="3444">
                  <c:v>2.6720000000000002</c:v>
                </c:pt>
                <c:pt idx="3445">
                  <c:v>2.673</c:v>
                </c:pt>
                <c:pt idx="3446">
                  <c:v>2.6739999999999999</c:v>
                </c:pt>
                <c:pt idx="3447">
                  <c:v>2.6749999999999998</c:v>
                </c:pt>
                <c:pt idx="3448">
                  <c:v>2.6760000000000002</c:v>
                </c:pt>
                <c:pt idx="3449">
                  <c:v>2.6760000000000002</c:v>
                </c:pt>
                <c:pt idx="3450">
                  <c:v>2.677</c:v>
                </c:pt>
                <c:pt idx="3451">
                  <c:v>2.6779999999999999</c:v>
                </c:pt>
                <c:pt idx="3452">
                  <c:v>2.6789999999999998</c:v>
                </c:pt>
                <c:pt idx="3453">
                  <c:v>2.68</c:v>
                </c:pt>
                <c:pt idx="3454">
                  <c:v>2.681</c:v>
                </c:pt>
                <c:pt idx="3455">
                  <c:v>2.681</c:v>
                </c:pt>
                <c:pt idx="3456">
                  <c:v>2.6819999999999999</c:v>
                </c:pt>
                <c:pt idx="3457">
                  <c:v>2.6829999999999998</c:v>
                </c:pt>
                <c:pt idx="3458">
                  <c:v>2.6840000000000002</c:v>
                </c:pt>
                <c:pt idx="3459">
                  <c:v>2.6850000000000001</c:v>
                </c:pt>
                <c:pt idx="3460">
                  <c:v>2.6859999999999999</c:v>
                </c:pt>
                <c:pt idx="3461">
                  <c:v>2.6859999999999999</c:v>
                </c:pt>
                <c:pt idx="3462">
                  <c:v>2.6869999999999998</c:v>
                </c:pt>
                <c:pt idx="3463">
                  <c:v>2.6879999999999997</c:v>
                </c:pt>
                <c:pt idx="3464">
                  <c:v>2.6890000000000001</c:v>
                </c:pt>
                <c:pt idx="3465">
                  <c:v>2.69</c:v>
                </c:pt>
                <c:pt idx="3466">
                  <c:v>2.6909999999999998</c:v>
                </c:pt>
                <c:pt idx="3467">
                  <c:v>2.6909999999999998</c:v>
                </c:pt>
                <c:pt idx="3468">
                  <c:v>2.6919999999999997</c:v>
                </c:pt>
                <c:pt idx="3469">
                  <c:v>2.6930000000000001</c:v>
                </c:pt>
                <c:pt idx="3470">
                  <c:v>2.694</c:v>
                </c:pt>
                <c:pt idx="3471">
                  <c:v>2.6949999999999998</c:v>
                </c:pt>
                <c:pt idx="3472">
                  <c:v>2.6959999999999997</c:v>
                </c:pt>
                <c:pt idx="3473">
                  <c:v>2.6959999999999997</c:v>
                </c:pt>
                <c:pt idx="3474">
                  <c:v>2.6970000000000001</c:v>
                </c:pt>
                <c:pt idx="3475">
                  <c:v>2.698</c:v>
                </c:pt>
                <c:pt idx="3476">
                  <c:v>2.6989999999999998</c:v>
                </c:pt>
                <c:pt idx="3477">
                  <c:v>2.6999999999999997</c:v>
                </c:pt>
                <c:pt idx="3478">
                  <c:v>2.7010000000000001</c:v>
                </c:pt>
                <c:pt idx="3479">
                  <c:v>2.7010000000000001</c:v>
                </c:pt>
                <c:pt idx="3480">
                  <c:v>2.702</c:v>
                </c:pt>
                <c:pt idx="3481">
                  <c:v>2.7029999999999998</c:v>
                </c:pt>
                <c:pt idx="3482">
                  <c:v>2.7039999999999997</c:v>
                </c:pt>
                <c:pt idx="3483">
                  <c:v>2.7050000000000001</c:v>
                </c:pt>
                <c:pt idx="3484">
                  <c:v>2.7050000000000001</c:v>
                </c:pt>
                <c:pt idx="3485">
                  <c:v>2.706</c:v>
                </c:pt>
                <c:pt idx="3486">
                  <c:v>2.7069999999999999</c:v>
                </c:pt>
                <c:pt idx="3487">
                  <c:v>2.7079999999999997</c:v>
                </c:pt>
                <c:pt idx="3488">
                  <c:v>2.7090000000000001</c:v>
                </c:pt>
                <c:pt idx="3489">
                  <c:v>2.71</c:v>
                </c:pt>
                <c:pt idx="3490">
                  <c:v>2.71</c:v>
                </c:pt>
                <c:pt idx="3491">
                  <c:v>2.7109999999999999</c:v>
                </c:pt>
                <c:pt idx="3492">
                  <c:v>2.7119999999999997</c:v>
                </c:pt>
                <c:pt idx="3493">
                  <c:v>2.7130000000000001</c:v>
                </c:pt>
                <c:pt idx="3494">
                  <c:v>2.714</c:v>
                </c:pt>
                <c:pt idx="3495">
                  <c:v>2.7149999999999999</c:v>
                </c:pt>
                <c:pt idx="3496">
                  <c:v>2.7149999999999999</c:v>
                </c:pt>
                <c:pt idx="3497">
                  <c:v>2.7159999999999997</c:v>
                </c:pt>
                <c:pt idx="3498">
                  <c:v>2.7170000000000001</c:v>
                </c:pt>
                <c:pt idx="3499">
                  <c:v>2.718</c:v>
                </c:pt>
                <c:pt idx="3500">
                  <c:v>2.7189999999999999</c:v>
                </c:pt>
                <c:pt idx="3501">
                  <c:v>2.7199999999999998</c:v>
                </c:pt>
                <c:pt idx="3502">
                  <c:v>2.7199999999999998</c:v>
                </c:pt>
                <c:pt idx="3503">
                  <c:v>2.7210000000000001</c:v>
                </c:pt>
                <c:pt idx="3504">
                  <c:v>2.722</c:v>
                </c:pt>
                <c:pt idx="3505">
                  <c:v>2.7229999999999999</c:v>
                </c:pt>
                <c:pt idx="3506">
                  <c:v>2.7239999999999998</c:v>
                </c:pt>
                <c:pt idx="3507">
                  <c:v>2.7250000000000001</c:v>
                </c:pt>
                <c:pt idx="3508">
                  <c:v>2.7250000000000001</c:v>
                </c:pt>
                <c:pt idx="3509">
                  <c:v>2.726</c:v>
                </c:pt>
                <c:pt idx="3510">
                  <c:v>2.7269999999999999</c:v>
                </c:pt>
                <c:pt idx="3511">
                  <c:v>2.7279999999999998</c:v>
                </c:pt>
                <c:pt idx="3512">
                  <c:v>2.7290000000000001</c:v>
                </c:pt>
                <c:pt idx="3513">
                  <c:v>2.73</c:v>
                </c:pt>
                <c:pt idx="3514">
                  <c:v>2.73</c:v>
                </c:pt>
                <c:pt idx="3515">
                  <c:v>2.7309999999999999</c:v>
                </c:pt>
                <c:pt idx="3516">
                  <c:v>2.7319999999999998</c:v>
                </c:pt>
                <c:pt idx="3517">
                  <c:v>2.7330000000000001</c:v>
                </c:pt>
                <c:pt idx="3518">
                  <c:v>2.734</c:v>
                </c:pt>
                <c:pt idx="3519">
                  <c:v>2.7349999999999999</c:v>
                </c:pt>
                <c:pt idx="3520">
                  <c:v>2.7349999999999999</c:v>
                </c:pt>
                <c:pt idx="3521">
                  <c:v>2.7359999999999998</c:v>
                </c:pt>
                <c:pt idx="3522">
                  <c:v>2.7370000000000001</c:v>
                </c:pt>
                <c:pt idx="3523">
                  <c:v>2.738</c:v>
                </c:pt>
                <c:pt idx="3524">
                  <c:v>2.7389999999999999</c:v>
                </c:pt>
                <c:pt idx="3525">
                  <c:v>2.7399999999999998</c:v>
                </c:pt>
                <c:pt idx="3526">
                  <c:v>2.7399999999999998</c:v>
                </c:pt>
                <c:pt idx="3527">
                  <c:v>2.7410000000000001</c:v>
                </c:pt>
                <c:pt idx="3528">
                  <c:v>2.742</c:v>
                </c:pt>
                <c:pt idx="3529">
                  <c:v>2.7429999999999999</c:v>
                </c:pt>
                <c:pt idx="3530">
                  <c:v>2.7439999999999998</c:v>
                </c:pt>
                <c:pt idx="3531">
                  <c:v>2.7450000000000001</c:v>
                </c:pt>
                <c:pt idx="3532">
                  <c:v>2.7450000000000001</c:v>
                </c:pt>
                <c:pt idx="3533">
                  <c:v>2.746</c:v>
                </c:pt>
                <c:pt idx="3534">
                  <c:v>2.7469999999999999</c:v>
                </c:pt>
                <c:pt idx="3535">
                  <c:v>2.7479999999999998</c:v>
                </c:pt>
                <c:pt idx="3536">
                  <c:v>2.7490000000000001</c:v>
                </c:pt>
                <c:pt idx="3537">
                  <c:v>2.75</c:v>
                </c:pt>
                <c:pt idx="3538">
                  <c:v>2.75</c:v>
                </c:pt>
                <c:pt idx="3539">
                  <c:v>2.7509999999999999</c:v>
                </c:pt>
                <c:pt idx="3540">
                  <c:v>2.7519999999999998</c:v>
                </c:pt>
                <c:pt idx="3541">
                  <c:v>2.7530000000000001</c:v>
                </c:pt>
                <c:pt idx="3542">
                  <c:v>2.754</c:v>
                </c:pt>
                <c:pt idx="3543">
                  <c:v>2.7549999999999999</c:v>
                </c:pt>
                <c:pt idx="3544">
                  <c:v>2.7549999999999999</c:v>
                </c:pt>
                <c:pt idx="3545">
                  <c:v>2.7559999999999998</c:v>
                </c:pt>
                <c:pt idx="3546">
                  <c:v>2.7570000000000001</c:v>
                </c:pt>
                <c:pt idx="3547">
                  <c:v>2.758</c:v>
                </c:pt>
                <c:pt idx="3548">
                  <c:v>2.7589999999999999</c:v>
                </c:pt>
                <c:pt idx="3549">
                  <c:v>2.7589999999999999</c:v>
                </c:pt>
                <c:pt idx="3550">
                  <c:v>2.76</c:v>
                </c:pt>
                <c:pt idx="3551">
                  <c:v>2.7610000000000001</c:v>
                </c:pt>
                <c:pt idx="3552">
                  <c:v>2.762</c:v>
                </c:pt>
                <c:pt idx="3553">
                  <c:v>2.7629999999999999</c:v>
                </c:pt>
                <c:pt idx="3554">
                  <c:v>2.7639999999999998</c:v>
                </c:pt>
                <c:pt idx="3555">
                  <c:v>2.7639999999999998</c:v>
                </c:pt>
                <c:pt idx="3556">
                  <c:v>2.7650000000000001</c:v>
                </c:pt>
                <c:pt idx="3557">
                  <c:v>2.766</c:v>
                </c:pt>
                <c:pt idx="3558">
                  <c:v>2.7669999999999999</c:v>
                </c:pt>
                <c:pt idx="3559">
                  <c:v>2.7679999999999998</c:v>
                </c:pt>
                <c:pt idx="3560">
                  <c:v>2.7690000000000001</c:v>
                </c:pt>
                <c:pt idx="3561">
                  <c:v>2.7690000000000001</c:v>
                </c:pt>
                <c:pt idx="3562">
                  <c:v>2.77</c:v>
                </c:pt>
                <c:pt idx="3563">
                  <c:v>2.7709999999999999</c:v>
                </c:pt>
                <c:pt idx="3564">
                  <c:v>2.7719999999999998</c:v>
                </c:pt>
                <c:pt idx="3565">
                  <c:v>2.7730000000000001</c:v>
                </c:pt>
                <c:pt idx="3566">
                  <c:v>2.774</c:v>
                </c:pt>
                <c:pt idx="3567">
                  <c:v>2.774</c:v>
                </c:pt>
                <c:pt idx="3568">
                  <c:v>2.7749999999999999</c:v>
                </c:pt>
                <c:pt idx="3569">
                  <c:v>2.7759999999999998</c:v>
                </c:pt>
                <c:pt idx="3570">
                  <c:v>2.7770000000000001</c:v>
                </c:pt>
                <c:pt idx="3571">
                  <c:v>2.778</c:v>
                </c:pt>
                <c:pt idx="3572">
                  <c:v>2.7789999999999999</c:v>
                </c:pt>
                <c:pt idx="3573">
                  <c:v>2.7789999999999999</c:v>
                </c:pt>
                <c:pt idx="3574">
                  <c:v>2.78</c:v>
                </c:pt>
                <c:pt idx="3575">
                  <c:v>2.7810000000000001</c:v>
                </c:pt>
                <c:pt idx="3576">
                  <c:v>2.782</c:v>
                </c:pt>
                <c:pt idx="3577">
                  <c:v>2.7829999999999999</c:v>
                </c:pt>
                <c:pt idx="3578">
                  <c:v>2.7839999999999998</c:v>
                </c:pt>
                <c:pt idx="3579">
                  <c:v>2.7839999999999998</c:v>
                </c:pt>
                <c:pt idx="3580">
                  <c:v>2.7850000000000001</c:v>
                </c:pt>
                <c:pt idx="3581">
                  <c:v>2.786</c:v>
                </c:pt>
                <c:pt idx="3582">
                  <c:v>2.7869999999999999</c:v>
                </c:pt>
                <c:pt idx="3583">
                  <c:v>2.7879999999999998</c:v>
                </c:pt>
                <c:pt idx="3584">
                  <c:v>2.7890000000000001</c:v>
                </c:pt>
                <c:pt idx="3585">
                  <c:v>2.7890000000000001</c:v>
                </c:pt>
                <c:pt idx="3586">
                  <c:v>2.79</c:v>
                </c:pt>
                <c:pt idx="3587">
                  <c:v>2.7909999999999999</c:v>
                </c:pt>
                <c:pt idx="3588">
                  <c:v>2.7919999999999998</c:v>
                </c:pt>
                <c:pt idx="3589">
                  <c:v>2.7930000000000001</c:v>
                </c:pt>
                <c:pt idx="3590">
                  <c:v>2.794</c:v>
                </c:pt>
                <c:pt idx="3591">
                  <c:v>2.794</c:v>
                </c:pt>
                <c:pt idx="3592">
                  <c:v>2.7949999999999999</c:v>
                </c:pt>
                <c:pt idx="3593">
                  <c:v>2.7959999999999998</c:v>
                </c:pt>
                <c:pt idx="3594">
                  <c:v>2.7970000000000002</c:v>
                </c:pt>
                <c:pt idx="3595">
                  <c:v>2.798</c:v>
                </c:pt>
                <c:pt idx="3596">
                  <c:v>2.7989999999999999</c:v>
                </c:pt>
                <c:pt idx="3597">
                  <c:v>2.7989999999999999</c:v>
                </c:pt>
                <c:pt idx="3598">
                  <c:v>2.8</c:v>
                </c:pt>
                <c:pt idx="3599">
                  <c:v>2.8010000000000002</c:v>
                </c:pt>
                <c:pt idx="3600">
                  <c:v>2.802</c:v>
                </c:pt>
                <c:pt idx="3601">
                  <c:v>2.8029999999999999</c:v>
                </c:pt>
                <c:pt idx="3602">
                  <c:v>2.8039999999999998</c:v>
                </c:pt>
                <c:pt idx="3603">
                  <c:v>2.8039999999999998</c:v>
                </c:pt>
                <c:pt idx="3604">
                  <c:v>2.8050000000000002</c:v>
                </c:pt>
                <c:pt idx="3605">
                  <c:v>2.806</c:v>
                </c:pt>
                <c:pt idx="3606">
                  <c:v>2.8069999999999999</c:v>
                </c:pt>
                <c:pt idx="3607">
                  <c:v>2.8079999999999998</c:v>
                </c:pt>
                <c:pt idx="3608">
                  <c:v>2.8079999999999998</c:v>
                </c:pt>
                <c:pt idx="3609">
                  <c:v>2.8090000000000002</c:v>
                </c:pt>
                <c:pt idx="3610">
                  <c:v>2.81</c:v>
                </c:pt>
                <c:pt idx="3611">
                  <c:v>2.8109999999999999</c:v>
                </c:pt>
                <c:pt idx="3612">
                  <c:v>2.8119999999999998</c:v>
                </c:pt>
                <c:pt idx="3613">
                  <c:v>2.8129999999999997</c:v>
                </c:pt>
                <c:pt idx="3614">
                  <c:v>2.8129999999999997</c:v>
                </c:pt>
                <c:pt idx="3615">
                  <c:v>2.8140000000000001</c:v>
                </c:pt>
                <c:pt idx="3616">
                  <c:v>2.8149999999999999</c:v>
                </c:pt>
                <c:pt idx="3617">
                  <c:v>2.8159999999999998</c:v>
                </c:pt>
                <c:pt idx="3618">
                  <c:v>2.8169999999999997</c:v>
                </c:pt>
                <c:pt idx="3619">
                  <c:v>2.8180000000000001</c:v>
                </c:pt>
                <c:pt idx="3620">
                  <c:v>2.8180000000000001</c:v>
                </c:pt>
                <c:pt idx="3621">
                  <c:v>2.819</c:v>
                </c:pt>
                <c:pt idx="3622">
                  <c:v>2.82</c:v>
                </c:pt>
                <c:pt idx="3623">
                  <c:v>2.8209999999999997</c:v>
                </c:pt>
                <c:pt idx="3624">
                  <c:v>2.8220000000000001</c:v>
                </c:pt>
                <c:pt idx="3625">
                  <c:v>2.823</c:v>
                </c:pt>
                <c:pt idx="3626">
                  <c:v>2.823</c:v>
                </c:pt>
                <c:pt idx="3627">
                  <c:v>2.8239999999999998</c:v>
                </c:pt>
                <c:pt idx="3628">
                  <c:v>2.8249999999999997</c:v>
                </c:pt>
                <c:pt idx="3629">
                  <c:v>2.8260000000000001</c:v>
                </c:pt>
                <c:pt idx="3630">
                  <c:v>2.827</c:v>
                </c:pt>
                <c:pt idx="3631">
                  <c:v>2.8279999999999998</c:v>
                </c:pt>
                <c:pt idx="3632">
                  <c:v>2.8279999999999998</c:v>
                </c:pt>
                <c:pt idx="3633">
                  <c:v>2.8289999999999997</c:v>
                </c:pt>
                <c:pt idx="3634">
                  <c:v>2.83</c:v>
                </c:pt>
                <c:pt idx="3635">
                  <c:v>2.831</c:v>
                </c:pt>
                <c:pt idx="3636">
                  <c:v>2.8319999999999999</c:v>
                </c:pt>
                <c:pt idx="3637">
                  <c:v>2.8329999999999997</c:v>
                </c:pt>
                <c:pt idx="3638">
                  <c:v>2.8329999999999997</c:v>
                </c:pt>
                <c:pt idx="3639">
                  <c:v>2.8340000000000001</c:v>
                </c:pt>
                <c:pt idx="3640">
                  <c:v>2.835</c:v>
                </c:pt>
                <c:pt idx="3641">
                  <c:v>2.8359999999999999</c:v>
                </c:pt>
                <c:pt idx="3642">
                  <c:v>2.8369999999999997</c:v>
                </c:pt>
                <c:pt idx="3643">
                  <c:v>2.8380000000000001</c:v>
                </c:pt>
                <c:pt idx="3644">
                  <c:v>2.8380000000000001</c:v>
                </c:pt>
                <c:pt idx="3645">
                  <c:v>2.839</c:v>
                </c:pt>
                <c:pt idx="3646">
                  <c:v>2.84</c:v>
                </c:pt>
                <c:pt idx="3647">
                  <c:v>2.8409999999999997</c:v>
                </c:pt>
                <c:pt idx="3648">
                  <c:v>2.8420000000000001</c:v>
                </c:pt>
                <c:pt idx="3649">
                  <c:v>2.843</c:v>
                </c:pt>
                <c:pt idx="3650">
                  <c:v>2.843</c:v>
                </c:pt>
                <c:pt idx="3651">
                  <c:v>2.8439999999999999</c:v>
                </c:pt>
                <c:pt idx="3652">
                  <c:v>2.8449999999999998</c:v>
                </c:pt>
                <c:pt idx="3653">
                  <c:v>2.8460000000000001</c:v>
                </c:pt>
                <c:pt idx="3654">
                  <c:v>2.847</c:v>
                </c:pt>
                <c:pt idx="3655">
                  <c:v>2.8479999999999999</c:v>
                </c:pt>
                <c:pt idx="3656">
                  <c:v>2.8479999999999999</c:v>
                </c:pt>
                <c:pt idx="3657">
                  <c:v>2.8489999999999998</c:v>
                </c:pt>
                <c:pt idx="3658">
                  <c:v>2.85</c:v>
                </c:pt>
                <c:pt idx="3659">
                  <c:v>2.851</c:v>
                </c:pt>
                <c:pt idx="3660">
                  <c:v>2.8519999999999999</c:v>
                </c:pt>
                <c:pt idx="3661">
                  <c:v>2.8529999999999998</c:v>
                </c:pt>
                <c:pt idx="3662">
                  <c:v>2.8529999999999998</c:v>
                </c:pt>
                <c:pt idx="3663">
                  <c:v>2.8540000000000001</c:v>
                </c:pt>
                <c:pt idx="3664">
                  <c:v>2.855</c:v>
                </c:pt>
                <c:pt idx="3665">
                  <c:v>2.8559999999999999</c:v>
                </c:pt>
                <c:pt idx="3666">
                  <c:v>2.8569999999999998</c:v>
                </c:pt>
                <c:pt idx="3667">
                  <c:v>2.8580000000000001</c:v>
                </c:pt>
                <c:pt idx="3668">
                  <c:v>2.8580000000000001</c:v>
                </c:pt>
                <c:pt idx="3669">
                  <c:v>2.859</c:v>
                </c:pt>
                <c:pt idx="3670">
                  <c:v>2.86</c:v>
                </c:pt>
                <c:pt idx="3671">
                  <c:v>2.8609999999999998</c:v>
                </c:pt>
                <c:pt idx="3672">
                  <c:v>2.8620000000000001</c:v>
                </c:pt>
                <c:pt idx="3673">
                  <c:v>2.8620000000000001</c:v>
                </c:pt>
                <c:pt idx="3674">
                  <c:v>2.863</c:v>
                </c:pt>
                <c:pt idx="3675">
                  <c:v>2.8639999999999999</c:v>
                </c:pt>
                <c:pt idx="3676">
                  <c:v>2.8649999999999998</c:v>
                </c:pt>
                <c:pt idx="3677">
                  <c:v>2.8660000000000001</c:v>
                </c:pt>
                <c:pt idx="3678">
                  <c:v>2.867</c:v>
                </c:pt>
                <c:pt idx="3679">
                  <c:v>2.867</c:v>
                </c:pt>
                <c:pt idx="3680">
                  <c:v>2.8679999999999999</c:v>
                </c:pt>
                <c:pt idx="3681">
                  <c:v>2.8689999999999998</c:v>
                </c:pt>
                <c:pt idx="3682">
                  <c:v>2.87</c:v>
                </c:pt>
                <c:pt idx="3683">
                  <c:v>2.871</c:v>
                </c:pt>
                <c:pt idx="3684">
                  <c:v>2.8719999999999999</c:v>
                </c:pt>
                <c:pt idx="3685">
                  <c:v>2.8719999999999999</c:v>
                </c:pt>
                <c:pt idx="3686">
                  <c:v>2.8729999999999998</c:v>
                </c:pt>
                <c:pt idx="3687">
                  <c:v>2.8740000000000001</c:v>
                </c:pt>
                <c:pt idx="3688">
                  <c:v>2.875</c:v>
                </c:pt>
                <c:pt idx="3689">
                  <c:v>2.8759999999999999</c:v>
                </c:pt>
                <c:pt idx="3690">
                  <c:v>2.8769999999999998</c:v>
                </c:pt>
                <c:pt idx="3691">
                  <c:v>2.8769999999999998</c:v>
                </c:pt>
                <c:pt idx="3692">
                  <c:v>2.8780000000000001</c:v>
                </c:pt>
                <c:pt idx="3693">
                  <c:v>2.879</c:v>
                </c:pt>
                <c:pt idx="3694">
                  <c:v>2.88</c:v>
                </c:pt>
                <c:pt idx="3695">
                  <c:v>2.8809999999999998</c:v>
                </c:pt>
                <c:pt idx="3696">
                  <c:v>2.8820000000000001</c:v>
                </c:pt>
                <c:pt idx="3697">
                  <c:v>2.8820000000000001</c:v>
                </c:pt>
                <c:pt idx="3698">
                  <c:v>2.883</c:v>
                </c:pt>
                <c:pt idx="3699">
                  <c:v>2.8839999999999999</c:v>
                </c:pt>
                <c:pt idx="3700">
                  <c:v>2.8849999999999998</c:v>
                </c:pt>
                <c:pt idx="3701">
                  <c:v>2.8860000000000001</c:v>
                </c:pt>
                <c:pt idx="3702">
                  <c:v>2.887</c:v>
                </c:pt>
                <c:pt idx="3703">
                  <c:v>2.887</c:v>
                </c:pt>
                <c:pt idx="3704">
                  <c:v>2.8879999999999999</c:v>
                </c:pt>
                <c:pt idx="3705">
                  <c:v>2.8889999999999998</c:v>
                </c:pt>
                <c:pt idx="3706">
                  <c:v>2.89</c:v>
                </c:pt>
                <c:pt idx="3707">
                  <c:v>2.891</c:v>
                </c:pt>
                <c:pt idx="3708">
                  <c:v>2.8919999999999999</c:v>
                </c:pt>
                <c:pt idx="3709">
                  <c:v>2.8919999999999999</c:v>
                </c:pt>
                <c:pt idx="3710">
                  <c:v>2.8929999999999998</c:v>
                </c:pt>
                <c:pt idx="3711">
                  <c:v>2.8940000000000001</c:v>
                </c:pt>
                <c:pt idx="3712">
                  <c:v>2.895</c:v>
                </c:pt>
                <c:pt idx="3713">
                  <c:v>2.8959999999999999</c:v>
                </c:pt>
                <c:pt idx="3714">
                  <c:v>2.8969999999999998</c:v>
                </c:pt>
                <c:pt idx="3715">
                  <c:v>2.8969999999999998</c:v>
                </c:pt>
                <c:pt idx="3716">
                  <c:v>2.8980000000000001</c:v>
                </c:pt>
                <c:pt idx="3717">
                  <c:v>2.899</c:v>
                </c:pt>
                <c:pt idx="3718">
                  <c:v>2.9</c:v>
                </c:pt>
                <c:pt idx="3719">
                  <c:v>2.9009999999999998</c:v>
                </c:pt>
                <c:pt idx="3720">
                  <c:v>2.9020000000000001</c:v>
                </c:pt>
                <c:pt idx="3721">
                  <c:v>2.9020000000000001</c:v>
                </c:pt>
                <c:pt idx="3722">
                  <c:v>2.903</c:v>
                </c:pt>
                <c:pt idx="3723">
                  <c:v>2.9039999999999999</c:v>
                </c:pt>
                <c:pt idx="3724">
                  <c:v>2.9049999999999998</c:v>
                </c:pt>
                <c:pt idx="3725">
                  <c:v>2.9060000000000001</c:v>
                </c:pt>
                <c:pt idx="3726">
                  <c:v>2.907</c:v>
                </c:pt>
                <c:pt idx="3727">
                  <c:v>2.907</c:v>
                </c:pt>
                <c:pt idx="3728">
                  <c:v>2.9079999999999999</c:v>
                </c:pt>
                <c:pt idx="3729">
                  <c:v>2.9089999999999998</c:v>
                </c:pt>
                <c:pt idx="3730">
                  <c:v>2.91</c:v>
                </c:pt>
                <c:pt idx="3731">
                  <c:v>2.911</c:v>
                </c:pt>
                <c:pt idx="3732">
                  <c:v>2.911</c:v>
                </c:pt>
                <c:pt idx="3733">
                  <c:v>2.9119999999999999</c:v>
                </c:pt>
                <c:pt idx="3734">
                  <c:v>2.9129999999999998</c:v>
                </c:pt>
                <c:pt idx="3735">
                  <c:v>2.9140000000000001</c:v>
                </c:pt>
                <c:pt idx="3736">
                  <c:v>2.915</c:v>
                </c:pt>
                <c:pt idx="3737">
                  <c:v>2.9159999999999999</c:v>
                </c:pt>
                <c:pt idx="3738">
                  <c:v>2.9159999999999999</c:v>
                </c:pt>
                <c:pt idx="3739">
                  <c:v>2.9169999999999998</c:v>
                </c:pt>
                <c:pt idx="3740">
                  <c:v>2.9180000000000001</c:v>
                </c:pt>
                <c:pt idx="3741">
                  <c:v>2.919</c:v>
                </c:pt>
                <c:pt idx="3742">
                  <c:v>2.92</c:v>
                </c:pt>
                <c:pt idx="3743">
                  <c:v>2.9209999999999998</c:v>
                </c:pt>
                <c:pt idx="3744">
                  <c:v>2.9209999999999998</c:v>
                </c:pt>
                <c:pt idx="3745">
                  <c:v>2.9220000000000002</c:v>
                </c:pt>
                <c:pt idx="3746">
                  <c:v>2.923</c:v>
                </c:pt>
                <c:pt idx="3747">
                  <c:v>2.9239999999999999</c:v>
                </c:pt>
                <c:pt idx="3748">
                  <c:v>2.9249999999999998</c:v>
                </c:pt>
                <c:pt idx="3749">
                  <c:v>2.9260000000000002</c:v>
                </c:pt>
                <c:pt idx="3750">
                  <c:v>2.9260000000000002</c:v>
                </c:pt>
                <c:pt idx="3751">
                  <c:v>2.927</c:v>
                </c:pt>
                <c:pt idx="3752">
                  <c:v>2.9279999999999999</c:v>
                </c:pt>
                <c:pt idx="3753">
                  <c:v>2.9289999999999998</c:v>
                </c:pt>
                <c:pt idx="3754">
                  <c:v>2.93</c:v>
                </c:pt>
                <c:pt idx="3755">
                  <c:v>2.931</c:v>
                </c:pt>
                <c:pt idx="3756">
                  <c:v>2.931</c:v>
                </c:pt>
                <c:pt idx="3757">
                  <c:v>2.9319999999999999</c:v>
                </c:pt>
                <c:pt idx="3758">
                  <c:v>2.9329999999999998</c:v>
                </c:pt>
                <c:pt idx="3759">
                  <c:v>2.9340000000000002</c:v>
                </c:pt>
                <c:pt idx="3760">
                  <c:v>2.9350000000000001</c:v>
                </c:pt>
                <c:pt idx="3761">
                  <c:v>2.9359999999999999</c:v>
                </c:pt>
                <c:pt idx="3762">
                  <c:v>2.9359999999999999</c:v>
                </c:pt>
                <c:pt idx="3763">
                  <c:v>2.9369999999999998</c:v>
                </c:pt>
                <c:pt idx="3764">
                  <c:v>2.9379999999999997</c:v>
                </c:pt>
                <c:pt idx="3765">
                  <c:v>2.9390000000000001</c:v>
                </c:pt>
                <c:pt idx="3766">
                  <c:v>2.94</c:v>
                </c:pt>
                <c:pt idx="3767">
                  <c:v>2.9409999999999998</c:v>
                </c:pt>
                <c:pt idx="3768">
                  <c:v>2.9409999999999998</c:v>
                </c:pt>
                <c:pt idx="3769">
                  <c:v>2.9419999999999997</c:v>
                </c:pt>
                <c:pt idx="3770">
                  <c:v>2.9430000000000001</c:v>
                </c:pt>
                <c:pt idx="3771">
                  <c:v>2.944</c:v>
                </c:pt>
                <c:pt idx="3772">
                  <c:v>2.9449999999999998</c:v>
                </c:pt>
                <c:pt idx="3773">
                  <c:v>2.9459999999999997</c:v>
                </c:pt>
                <c:pt idx="3774">
                  <c:v>2.9459999999999997</c:v>
                </c:pt>
                <c:pt idx="3775">
                  <c:v>2.9470000000000001</c:v>
                </c:pt>
                <c:pt idx="3776">
                  <c:v>2.948</c:v>
                </c:pt>
                <c:pt idx="3777">
                  <c:v>2.9489999999999998</c:v>
                </c:pt>
                <c:pt idx="3778">
                  <c:v>2.9499999999999997</c:v>
                </c:pt>
                <c:pt idx="3779">
                  <c:v>2.9510000000000001</c:v>
                </c:pt>
                <c:pt idx="3780">
                  <c:v>2.9510000000000001</c:v>
                </c:pt>
                <c:pt idx="3781">
                  <c:v>2.952</c:v>
                </c:pt>
                <c:pt idx="3782">
                  <c:v>2.9529999999999998</c:v>
                </c:pt>
                <c:pt idx="3783">
                  <c:v>2.9539999999999997</c:v>
                </c:pt>
                <c:pt idx="3784">
                  <c:v>2.9550000000000001</c:v>
                </c:pt>
                <c:pt idx="3785">
                  <c:v>2.956</c:v>
                </c:pt>
                <c:pt idx="3786">
                  <c:v>2.956</c:v>
                </c:pt>
                <c:pt idx="3787">
                  <c:v>2.9569999999999999</c:v>
                </c:pt>
                <c:pt idx="3788">
                  <c:v>2.9579999999999997</c:v>
                </c:pt>
                <c:pt idx="3789">
                  <c:v>2.9590000000000001</c:v>
                </c:pt>
                <c:pt idx="3790">
                  <c:v>2.96</c:v>
                </c:pt>
                <c:pt idx="3791">
                  <c:v>2.9609999999999999</c:v>
                </c:pt>
                <c:pt idx="3792">
                  <c:v>2.9609999999999999</c:v>
                </c:pt>
                <c:pt idx="3793">
                  <c:v>2.9619999999999997</c:v>
                </c:pt>
                <c:pt idx="3794">
                  <c:v>2.9630000000000001</c:v>
                </c:pt>
                <c:pt idx="3795">
                  <c:v>2.964</c:v>
                </c:pt>
                <c:pt idx="3796">
                  <c:v>2.9649999999999999</c:v>
                </c:pt>
                <c:pt idx="3797">
                  <c:v>2.9649999999999999</c:v>
                </c:pt>
                <c:pt idx="3798">
                  <c:v>2.9659999999999997</c:v>
                </c:pt>
                <c:pt idx="3799">
                  <c:v>2.9670000000000001</c:v>
                </c:pt>
                <c:pt idx="3800">
                  <c:v>2.968</c:v>
                </c:pt>
                <c:pt idx="3801">
                  <c:v>2.9689999999999999</c:v>
                </c:pt>
                <c:pt idx="3802">
                  <c:v>2.9699999999999998</c:v>
                </c:pt>
                <c:pt idx="3803">
                  <c:v>2.9699999999999998</c:v>
                </c:pt>
                <c:pt idx="3804">
                  <c:v>2.9710000000000001</c:v>
                </c:pt>
                <c:pt idx="3805">
                  <c:v>2.972</c:v>
                </c:pt>
                <c:pt idx="3806">
                  <c:v>2.9729999999999999</c:v>
                </c:pt>
                <c:pt idx="3807">
                  <c:v>2.9739999999999998</c:v>
                </c:pt>
                <c:pt idx="3808">
                  <c:v>2.9750000000000001</c:v>
                </c:pt>
                <c:pt idx="3809">
                  <c:v>2.9750000000000001</c:v>
                </c:pt>
                <c:pt idx="3810">
                  <c:v>2.976</c:v>
                </c:pt>
                <c:pt idx="3811">
                  <c:v>2.9769999999999999</c:v>
                </c:pt>
                <c:pt idx="3812">
                  <c:v>2.9779999999999998</c:v>
                </c:pt>
                <c:pt idx="3813">
                  <c:v>2.9790000000000001</c:v>
                </c:pt>
                <c:pt idx="3814">
                  <c:v>2.98</c:v>
                </c:pt>
                <c:pt idx="3815">
                  <c:v>2.98</c:v>
                </c:pt>
                <c:pt idx="3816">
                  <c:v>2.9809999999999999</c:v>
                </c:pt>
                <c:pt idx="3817">
                  <c:v>2.9819999999999998</c:v>
                </c:pt>
                <c:pt idx="3818">
                  <c:v>2.9830000000000001</c:v>
                </c:pt>
                <c:pt idx="3819">
                  <c:v>2.984</c:v>
                </c:pt>
                <c:pt idx="3820">
                  <c:v>2.9849999999999999</c:v>
                </c:pt>
                <c:pt idx="3821">
                  <c:v>2.9849999999999999</c:v>
                </c:pt>
                <c:pt idx="3822">
                  <c:v>2.9859999999999998</c:v>
                </c:pt>
                <c:pt idx="3823">
                  <c:v>2.9870000000000001</c:v>
                </c:pt>
                <c:pt idx="3824">
                  <c:v>2.988</c:v>
                </c:pt>
                <c:pt idx="3825">
                  <c:v>2.9889999999999999</c:v>
                </c:pt>
                <c:pt idx="3826">
                  <c:v>2.9899999999999998</c:v>
                </c:pt>
                <c:pt idx="3827">
                  <c:v>2.9899999999999998</c:v>
                </c:pt>
                <c:pt idx="3828">
                  <c:v>2.9910000000000001</c:v>
                </c:pt>
                <c:pt idx="3829">
                  <c:v>2.992</c:v>
                </c:pt>
                <c:pt idx="3830">
                  <c:v>2.9929999999999999</c:v>
                </c:pt>
                <c:pt idx="3831">
                  <c:v>2.9939999999999998</c:v>
                </c:pt>
                <c:pt idx="3832">
                  <c:v>2.9950000000000001</c:v>
                </c:pt>
                <c:pt idx="3833">
                  <c:v>2.9950000000000001</c:v>
                </c:pt>
                <c:pt idx="3834">
                  <c:v>2.996</c:v>
                </c:pt>
                <c:pt idx="3835">
                  <c:v>2.9969999999999999</c:v>
                </c:pt>
                <c:pt idx="3836">
                  <c:v>2.9979999999999998</c:v>
                </c:pt>
                <c:pt idx="3837">
                  <c:v>2.9990000000000001</c:v>
                </c:pt>
                <c:pt idx="3838">
                  <c:v>3</c:v>
                </c:pt>
                <c:pt idx="3839">
                  <c:v>3</c:v>
                </c:pt>
                <c:pt idx="3840">
                  <c:v>3.0009999999999999</c:v>
                </c:pt>
                <c:pt idx="3841">
                  <c:v>3.0019999999999998</c:v>
                </c:pt>
                <c:pt idx="3842">
                  <c:v>3.0030000000000001</c:v>
                </c:pt>
                <c:pt idx="3843">
                  <c:v>3.004</c:v>
                </c:pt>
                <c:pt idx="3844">
                  <c:v>3.0049999999999999</c:v>
                </c:pt>
                <c:pt idx="3845">
                  <c:v>3.0049999999999999</c:v>
                </c:pt>
                <c:pt idx="3846">
                  <c:v>3.0059999999999998</c:v>
                </c:pt>
                <c:pt idx="3847">
                  <c:v>3.0070000000000001</c:v>
                </c:pt>
                <c:pt idx="3848">
                  <c:v>3.008</c:v>
                </c:pt>
                <c:pt idx="3849">
                  <c:v>3.0089999999999999</c:v>
                </c:pt>
                <c:pt idx="3850">
                  <c:v>3.01</c:v>
                </c:pt>
                <c:pt idx="3851">
                  <c:v>3.01</c:v>
                </c:pt>
                <c:pt idx="3852">
                  <c:v>3.0110000000000001</c:v>
                </c:pt>
                <c:pt idx="3853">
                  <c:v>3.012</c:v>
                </c:pt>
                <c:pt idx="3854">
                  <c:v>3.0129999999999999</c:v>
                </c:pt>
                <c:pt idx="3855">
                  <c:v>3.0139999999999998</c:v>
                </c:pt>
                <c:pt idx="3856">
                  <c:v>3.0139999999999998</c:v>
                </c:pt>
                <c:pt idx="3857">
                  <c:v>3.0150000000000001</c:v>
                </c:pt>
                <c:pt idx="3858">
                  <c:v>3.016</c:v>
                </c:pt>
                <c:pt idx="3859">
                  <c:v>3.0169999999999999</c:v>
                </c:pt>
                <c:pt idx="3860">
                  <c:v>3.0179999999999998</c:v>
                </c:pt>
                <c:pt idx="3861">
                  <c:v>3.0190000000000001</c:v>
                </c:pt>
                <c:pt idx="3862">
                  <c:v>3.0190000000000001</c:v>
                </c:pt>
                <c:pt idx="3863">
                  <c:v>3.02</c:v>
                </c:pt>
                <c:pt idx="3864">
                  <c:v>3.0209999999999999</c:v>
                </c:pt>
                <c:pt idx="3865">
                  <c:v>3.0219999999999998</c:v>
                </c:pt>
                <c:pt idx="3866">
                  <c:v>3.0230000000000001</c:v>
                </c:pt>
                <c:pt idx="3867">
                  <c:v>3.024</c:v>
                </c:pt>
                <c:pt idx="3868">
                  <c:v>3.024</c:v>
                </c:pt>
                <c:pt idx="3869">
                  <c:v>3.0249999999999999</c:v>
                </c:pt>
                <c:pt idx="3870">
                  <c:v>3.0259999999999998</c:v>
                </c:pt>
                <c:pt idx="3871">
                  <c:v>3.0270000000000001</c:v>
                </c:pt>
                <c:pt idx="3872">
                  <c:v>3.028</c:v>
                </c:pt>
                <c:pt idx="3873">
                  <c:v>3.0289999999999999</c:v>
                </c:pt>
                <c:pt idx="3874">
                  <c:v>3.0289999999999999</c:v>
                </c:pt>
                <c:pt idx="3875">
                  <c:v>3.03</c:v>
                </c:pt>
                <c:pt idx="3876">
                  <c:v>3.0310000000000001</c:v>
                </c:pt>
                <c:pt idx="3877">
                  <c:v>3.032</c:v>
                </c:pt>
                <c:pt idx="3878">
                  <c:v>3.0329999999999999</c:v>
                </c:pt>
                <c:pt idx="3879">
                  <c:v>3.0339999999999998</c:v>
                </c:pt>
                <c:pt idx="3880">
                  <c:v>3.0339999999999998</c:v>
                </c:pt>
                <c:pt idx="3881">
                  <c:v>3.0350000000000001</c:v>
                </c:pt>
                <c:pt idx="3882">
                  <c:v>3.036</c:v>
                </c:pt>
                <c:pt idx="3883">
                  <c:v>3.0369999999999999</c:v>
                </c:pt>
                <c:pt idx="3884">
                  <c:v>3.0379999999999998</c:v>
                </c:pt>
                <c:pt idx="3885">
                  <c:v>3.0390000000000001</c:v>
                </c:pt>
                <c:pt idx="3886">
                  <c:v>3.0390000000000001</c:v>
                </c:pt>
                <c:pt idx="3887">
                  <c:v>3.04</c:v>
                </c:pt>
                <c:pt idx="3888">
                  <c:v>3.0409999999999999</c:v>
                </c:pt>
                <c:pt idx="3889">
                  <c:v>3.0419999999999998</c:v>
                </c:pt>
                <c:pt idx="3890">
                  <c:v>3.0430000000000001</c:v>
                </c:pt>
                <c:pt idx="3891">
                  <c:v>3.044</c:v>
                </c:pt>
                <c:pt idx="3892">
                  <c:v>3.044</c:v>
                </c:pt>
                <c:pt idx="3893">
                  <c:v>3.0449999999999999</c:v>
                </c:pt>
                <c:pt idx="3894">
                  <c:v>3.0459999999999998</c:v>
                </c:pt>
                <c:pt idx="3895">
                  <c:v>3.0470000000000002</c:v>
                </c:pt>
                <c:pt idx="3896">
                  <c:v>3.048</c:v>
                </c:pt>
                <c:pt idx="3897">
                  <c:v>3.0489999999999999</c:v>
                </c:pt>
                <c:pt idx="3898">
                  <c:v>3.0489999999999999</c:v>
                </c:pt>
                <c:pt idx="3899">
                  <c:v>3.05</c:v>
                </c:pt>
                <c:pt idx="3900">
                  <c:v>3.0510000000000002</c:v>
                </c:pt>
                <c:pt idx="3901">
                  <c:v>3.052</c:v>
                </c:pt>
                <c:pt idx="3902">
                  <c:v>3.0529999999999999</c:v>
                </c:pt>
                <c:pt idx="3903">
                  <c:v>3.0539999999999998</c:v>
                </c:pt>
                <c:pt idx="3904">
                  <c:v>3.0539999999999998</c:v>
                </c:pt>
                <c:pt idx="3905">
                  <c:v>3.0550000000000002</c:v>
                </c:pt>
                <c:pt idx="3906">
                  <c:v>3.056</c:v>
                </c:pt>
                <c:pt idx="3907">
                  <c:v>3.0569999999999999</c:v>
                </c:pt>
                <c:pt idx="3908">
                  <c:v>3.0579999999999998</c:v>
                </c:pt>
                <c:pt idx="3909">
                  <c:v>3.0590000000000002</c:v>
                </c:pt>
                <c:pt idx="3910">
                  <c:v>3.0590000000000002</c:v>
                </c:pt>
                <c:pt idx="3911">
                  <c:v>3.06</c:v>
                </c:pt>
                <c:pt idx="3912">
                  <c:v>3.0609999999999999</c:v>
                </c:pt>
                <c:pt idx="3913">
                  <c:v>3.0619999999999998</c:v>
                </c:pt>
                <c:pt idx="3914">
                  <c:v>3.0629999999999997</c:v>
                </c:pt>
                <c:pt idx="3915">
                  <c:v>3.0640000000000001</c:v>
                </c:pt>
                <c:pt idx="3916">
                  <c:v>3.0640000000000001</c:v>
                </c:pt>
                <c:pt idx="3917">
                  <c:v>3.0649999999999999</c:v>
                </c:pt>
                <c:pt idx="3918">
                  <c:v>3.0659999999999998</c:v>
                </c:pt>
                <c:pt idx="3919">
                  <c:v>3.0669999999999997</c:v>
                </c:pt>
                <c:pt idx="3920">
                  <c:v>3.0680000000000001</c:v>
                </c:pt>
                <c:pt idx="3921">
                  <c:v>3.0680000000000001</c:v>
                </c:pt>
                <c:pt idx="3922">
                  <c:v>3.069</c:v>
                </c:pt>
                <c:pt idx="3923">
                  <c:v>3.07</c:v>
                </c:pt>
                <c:pt idx="3924">
                  <c:v>3.0709999999999997</c:v>
                </c:pt>
                <c:pt idx="3925">
                  <c:v>3.0720000000000001</c:v>
                </c:pt>
                <c:pt idx="3926">
                  <c:v>3.073</c:v>
                </c:pt>
                <c:pt idx="3927">
                  <c:v>3.073</c:v>
                </c:pt>
                <c:pt idx="3928">
                  <c:v>3.0739999999999998</c:v>
                </c:pt>
                <c:pt idx="3929">
                  <c:v>3.0749999999999997</c:v>
                </c:pt>
                <c:pt idx="3930">
                  <c:v>3.0760000000000001</c:v>
                </c:pt>
                <c:pt idx="3931">
                  <c:v>3.077</c:v>
                </c:pt>
                <c:pt idx="3932">
                  <c:v>3.0779999999999998</c:v>
                </c:pt>
                <c:pt idx="3933">
                  <c:v>3.0779999999999998</c:v>
                </c:pt>
                <c:pt idx="3934">
                  <c:v>3.0789999999999997</c:v>
                </c:pt>
                <c:pt idx="3935">
                  <c:v>3.08</c:v>
                </c:pt>
                <c:pt idx="3936">
                  <c:v>3.081</c:v>
                </c:pt>
                <c:pt idx="3937">
                  <c:v>3.0819999999999999</c:v>
                </c:pt>
                <c:pt idx="3938">
                  <c:v>3.0829999999999997</c:v>
                </c:pt>
                <c:pt idx="3939">
                  <c:v>3.0829999999999997</c:v>
                </c:pt>
                <c:pt idx="3940">
                  <c:v>3.0840000000000001</c:v>
                </c:pt>
                <c:pt idx="3941">
                  <c:v>3.085</c:v>
                </c:pt>
                <c:pt idx="3942">
                  <c:v>3.0859999999999999</c:v>
                </c:pt>
                <c:pt idx="3943">
                  <c:v>3.0869999999999997</c:v>
                </c:pt>
                <c:pt idx="3944">
                  <c:v>3.0880000000000001</c:v>
                </c:pt>
                <c:pt idx="3945">
                  <c:v>3.0880000000000001</c:v>
                </c:pt>
                <c:pt idx="3946">
                  <c:v>3.089</c:v>
                </c:pt>
                <c:pt idx="3947">
                  <c:v>3.09</c:v>
                </c:pt>
                <c:pt idx="3948">
                  <c:v>3.0909999999999997</c:v>
                </c:pt>
                <c:pt idx="3949">
                  <c:v>3.0920000000000001</c:v>
                </c:pt>
                <c:pt idx="3950">
                  <c:v>3.093</c:v>
                </c:pt>
                <c:pt idx="3951">
                  <c:v>3.093</c:v>
                </c:pt>
                <c:pt idx="3952">
                  <c:v>3.0939999999999999</c:v>
                </c:pt>
                <c:pt idx="3953">
                  <c:v>3.0949999999999998</c:v>
                </c:pt>
                <c:pt idx="3954">
                  <c:v>3.0960000000000001</c:v>
                </c:pt>
                <c:pt idx="3955">
                  <c:v>3.097</c:v>
                </c:pt>
                <c:pt idx="3956">
                  <c:v>3.0979999999999999</c:v>
                </c:pt>
                <c:pt idx="3957">
                  <c:v>3.0979999999999999</c:v>
                </c:pt>
                <c:pt idx="3958">
                  <c:v>3.0989999999999998</c:v>
                </c:pt>
                <c:pt idx="3959">
                  <c:v>3.1</c:v>
                </c:pt>
                <c:pt idx="3960">
                  <c:v>3.101</c:v>
                </c:pt>
                <c:pt idx="3961">
                  <c:v>3.1019999999999999</c:v>
                </c:pt>
                <c:pt idx="3962">
                  <c:v>3.1029999999999998</c:v>
                </c:pt>
                <c:pt idx="3963">
                  <c:v>3.1029999999999998</c:v>
                </c:pt>
                <c:pt idx="3964">
                  <c:v>3.1040000000000001</c:v>
                </c:pt>
                <c:pt idx="3965">
                  <c:v>3.105</c:v>
                </c:pt>
                <c:pt idx="3966">
                  <c:v>3.1059999999999999</c:v>
                </c:pt>
                <c:pt idx="3967">
                  <c:v>3.1069999999999998</c:v>
                </c:pt>
                <c:pt idx="3968">
                  <c:v>3.1080000000000001</c:v>
                </c:pt>
                <c:pt idx="3969">
                  <c:v>3.1080000000000001</c:v>
                </c:pt>
                <c:pt idx="3970">
                  <c:v>3.109</c:v>
                </c:pt>
                <c:pt idx="3971">
                  <c:v>3.11</c:v>
                </c:pt>
                <c:pt idx="3972">
                  <c:v>3.1109999999999998</c:v>
                </c:pt>
                <c:pt idx="3973">
                  <c:v>3.1120000000000001</c:v>
                </c:pt>
                <c:pt idx="3974">
                  <c:v>3.113</c:v>
                </c:pt>
                <c:pt idx="3975">
                  <c:v>3.113</c:v>
                </c:pt>
                <c:pt idx="3976">
                  <c:v>3.1139999999999999</c:v>
                </c:pt>
                <c:pt idx="3977">
                  <c:v>3.1149999999999998</c:v>
                </c:pt>
                <c:pt idx="3978">
                  <c:v>3.1160000000000001</c:v>
                </c:pt>
                <c:pt idx="3979">
                  <c:v>3.117</c:v>
                </c:pt>
                <c:pt idx="3980">
                  <c:v>3.117</c:v>
                </c:pt>
                <c:pt idx="3981">
                  <c:v>3.1179999999999999</c:v>
                </c:pt>
                <c:pt idx="3982">
                  <c:v>3.1189999999999998</c:v>
                </c:pt>
                <c:pt idx="3983">
                  <c:v>3.12</c:v>
                </c:pt>
                <c:pt idx="3984">
                  <c:v>3.121</c:v>
                </c:pt>
                <c:pt idx="3985">
                  <c:v>3.1219999999999999</c:v>
                </c:pt>
                <c:pt idx="3986">
                  <c:v>3.1219999999999999</c:v>
                </c:pt>
                <c:pt idx="3987">
                  <c:v>3.1229999999999998</c:v>
                </c:pt>
                <c:pt idx="3988">
                  <c:v>3.1240000000000001</c:v>
                </c:pt>
                <c:pt idx="3989">
                  <c:v>3.125</c:v>
                </c:pt>
                <c:pt idx="3990">
                  <c:v>3.1259999999999999</c:v>
                </c:pt>
                <c:pt idx="3991">
                  <c:v>3.1269999999999998</c:v>
                </c:pt>
                <c:pt idx="3992">
                  <c:v>3.1269999999999998</c:v>
                </c:pt>
                <c:pt idx="3993">
                  <c:v>3.1280000000000001</c:v>
                </c:pt>
                <c:pt idx="3994">
                  <c:v>3.129</c:v>
                </c:pt>
                <c:pt idx="3995">
                  <c:v>3.13</c:v>
                </c:pt>
                <c:pt idx="3996">
                  <c:v>3.1309999999999998</c:v>
                </c:pt>
                <c:pt idx="3997">
                  <c:v>3.1320000000000001</c:v>
                </c:pt>
                <c:pt idx="3998">
                  <c:v>3.1320000000000001</c:v>
                </c:pt>
                <c:pt idx="3999">
                  <c:v>3.133</c:v>
                </c:pt>
                <c:pt idx="4000">
                  <c:v>3.1339999999999999</c:v>
                </c:pt>
                <c:pt idx="4001">
                  <c:v>3.1349999999999998</c:v>
                </c:pt>
                <c:pt idx="4002">
                  <c:v>3.1360000000000001</c:v>
                </c:pt>
                <c:pt idx="4003">
                  <c:v>3.137</c:v>
                </c:pt>
                <c:pt idx="4004">
                  <c:v>3.137</c:v>
                </c:pt>
                <c:pt idx="4005">
                  <c:v>3.1379999999999999</c:v>
                </c:pt>
                <c:pt idx="4006">
                  <c:v>3.1389999999999998</c:v>
                </c:pt>
                <c:pt idx="4007">
                  <c:v>3.14</c:v>
                </c:pt>
                <c:pt idx="4008">
                  <c:v>3.141</c:v>
                </c:pt>
                <c:pt idx="4009">
                  <c:v>3.1419999999999999</c:v>
                </c:pt>
                <c:pt idx="4010">
                  <c:v>3.1419999999999999</c:v>
                </c:pt>
                <c:pt idx="4011">
                  <c:v>3.1429999999999998</c:v>
                </c:pt>
                <c:pt idx="4012">
                  <c:v>3.1440000000000001</c:v>
                </c:pt>
                <c:pt idx="4013">
                  <c:v>3.145</c:v>
                </c:pt>
                <c:pt idx="4014">
                  <c:v>3.1459999999999999</c:v>
                </c:pt>
                <c:pt idx="4015">
                  <c:v>3.1469999999999998</c:v>
                </c:pt>
                <c:pt idx="4016">
                  <c:v>3.1469999999999998</c:v>
                </c:pt>
                <c:pt idx="4017">
                  <c:v>3.1480000000000001</c:v>
                </c:pt>
                <c:pt idx="4018">
                  <c:v>3.149</c:v>
                </c:pt>
                <c:pt idx="4019">
                  <c:v>3.15</c:v>
                </c:pt>
                <c:pt idx="4020">
                  <c:v>3.1509999999999998</c:v>
                </c:pt>
                <c:pt idx="4021">
                  <c:v>3.1520000000000001</c:v>
                </c:pt>
                <c:pt idx="4022">
                  <c:v>3.1520000000000001</c:v>
                </c:pt>
                <c:pt idx="4023">
                  <c:v>3.153</c:v>
                </c:pt>
                <c:pt idx="4024">
                  <c:v>3.1539999999999999</c:v>
                </c:pt>
                <c:pt idx="4025">
                  <c:v>3.1549999999999998</c:v>
                </c:pt>
                <c:pt idx="4026">
                  <c:v>3.1560000000000001</c:v>
                </c:pt>
                <c:pt idx="4027">
                  <c:v>3.157</c:v>
                </c:pt>
                <c:pt idx="4028">
                  <c:v>3.157</c:v>
                </c:pt>
                <c:pt idx="4029">
                  <c:v>3.1579999999999999</c:v>
                </c:pt>
                <c:pt idx="4030">
                  <c:v>3.1589999999999998</c:v>
                </c:pt>
                <c:pt idx="4031">
                  <c:v>3.16</c:v>
                </c:pt>
                <c:pt idx="4032">
                  <c:v>3.161</c:v>
                </c:pt>
                <c:pt idx="4033">
                  <c:v>3.1619999999999999</c:v>
                </c:pt>
                <c:pt idx="4034">
                  <c:v>3.1619999999999999</c:v>
                </c:pt>
                <c:pt idx="4035">
                  <c:v>3.1629999999999998</c:v>
                </c:pt>
                <c:pt idx="4036">
                  <c:v>3.1640000000000001</c:v>
                </c:pt>
                <c:pt idx="4037">
                  <c:v>3.165</c:v>
                </c:pt>
                <c:pt idx="4038">
                  <c:v>3.1659999999999999</c:v>
                </c:pt>
                <c:pt idx="4039">
                  <c:v>3.1669999999999998</c:v>
                </c:pt>
                <c:pt idx="4040">
                  <c:v>3.1669999999999998</c:v>
                </c:pt>
                <c:pt idx="4041">
                  <c:v>3.1680000000000001</c:v>
                </c:pt>
                <c:pt idx="4042">
                  <c:v>3.169</c:v>
                </c:pt>
                <c:pt idx="4043">
                  <c:v>3.17</c:v>
                </c:pt>
                <c:pt idx="4044">
                  <c:v>3.1709999999999998</c:v>
                </c:pt>
                <c:pt idx="4045">
                  <c:v>3.1709999999999998</c:v>
                </c:pt>
                <c:pt idx="4046">
                  <c:v>3.1720000000000002</c:v>
                </c:pt>
                <c:pt idx="4047">
                  <c:v>3.173</c:v>
                </c:pt>
                <c:pt idx="4048">
                  <c:v>3.1739999999999999</c:v>
                </c:pt>
                <c:pt idx="4049">
                  <c:v>3.1749999999999998</c:v>
                </c:pt>
                <c:pt idx="4050">
                  <c:v>3.1760000000000002</c:v>
                </c:pt>
                <c:pt idx="4051">
                  <c:v>3.1760000000000002</c:v>
                </c:pt>
                <c:pt idx="4052">
                  <c:v>3.177</c:v>
                </c:pt>
                <c:pt idx="4053">
                  <c:v>3.1779999999999999</c:v>
                </c:pt>
                <c:pt idx="4054">
                  <c:v>3.1789999999999998</c:v>
                </c:pt>
                <c:pt idx="4055">
                  <c:v>3.18</c:v>
                </c:pt>
                <c:pt idx="4056">
                  <c:v>3.181</c:v>
                </c:pt>
                <c:pt idx="4057">
                  <c:v>3.181</c:v>
                </c:pt>
                <c:pt idx="4058">
                  <c:v>3.1819999999999999</c:v>
                </c:pt>
                <c:pt idx="4059">
                  <c:v>3.1829999999999998</c:v>
                </c:pt>
                <c:pt idx="4060">
                  <c:v>3.1840000000000002</c:v>
                </c:pt>
                <c:pt idx="4061">
                  <c:v>3.1850000000000001</c:v>
                </c:pt>
                <c:pt idx="4062">
                  <c:v>3.1859999999999999</c:v>
                </c:pt>
                <c:pt idx="4063">
                  <c:v>3.1859999999999999</c:v>
                </c:pt>
                <c:pt idx="4064">
                  <c:v>3.1869999999999998</c:v>
                </c:pt>
                <c:pt idx="4065">
                  <c:v>3.1879999999999997</c:v>
                </c:pt>
                <c:pt idx="4066">
                  <c:v>3.1890000000000001</c:v>
                </c:pt>
                <c:pt idx="4067">
                  <c:v>3.19</c:v>
                </c:pt>
                <c:pt idx="4068">
                  <c:v>3.1909999999999998</c:v>
                </c:pt>
                <c:pt idx="4069">
                  <c:v>3.1909999999999998</c:v>
                </c:pt>
                <c:pt idx="4070">
                  <c:v>3.1919999999999997</c:v>
                </c:pt>
                <c:pt idx="4071">
                  <c:v>3.1930000000000001</c:v>
                </c:pt>
                <c:pt idx="4072">
                  <c:v>3.194</c:v>
                </c:pt>
                <c:pt idx="4073">
                  <c:v>3.1949999999999998</c:v>
                </c:pt>
                <c:pt idx="4074">
                  <c:v>3.1959999999999997</c:v>
                </c:pt>
                <c:pt idx="4075">
                  <c:v>3.1959999999999997</c:v>
                </c:pt>
                <c:pt idx="4076">
                  <c:v>3.1970000000000001</c:v>
                </c:pt>
                <c:pt idx="4077">
                  <c:v>3.198</c:v>
                </c:pt>
                <c:pt idx="4078">
                  <c:v>3.1989999999999998</c:v>
                </c:pt>
                <c:pt idx="4079">
                  <c:v>3.1999999999999997</c:v>
                </c:pt>
                <c:pt idx="4080">
                  <c:v>3.2010000000000001</c:v>
                </c:pt>
                <c:pt idx="4081">
                  <c:v>3.2010000000000001</c:v>
                </c:pt>
                <c:pt idx="4082">
                  <c:v>3.202</c:v>
                </c:pt>
                <c:pt idx="4083">
                  <c:v>3.2029999999999998</c:v>
                </c:pt>
                <c:pt idx="4084">
                  <c:v>3.2039999999999997</c:v>
                </c:pt>
                <c:pt idx="4085">
                  <c:v>3.2050000000000001</c:v>
                </c:pt>
                <c:pt idx="4086">
                  <c:v>3.206</c:v>
                </c:pt>
                <c:pt idx="4087">
                  <c:v>3.206</c:v>
                </c:pt>
                <c:pt idx="4088">
                  <c:v>3.2069999999999999</c:v>
                </c:pt>
                <c:pt idx="4089">
                  <c:v>3.2079999999999997</c:v>
                </c:pt>
                <c:pt idx="4090">
                  <c:v>3.2090000000000001</c:v>
                </c:pt>
                <c:pt idx="4091">
                  <c:v>3.21</c:v>
                </c:pt>
                <c:pt idx="4092">
                  <c:v>3.2109999999999999</c:v>
                </c:pt>
                <c:pt idx="4093">
                  <c:v>3.2109999999999999</c:v>
                </c:pt>
                <c:pt idx="4094">
                  <c:v>3.2119999999999997</c:v>
                </c:pt>
                <c:pt idx="4095">
                  <c:v>3.2130000000000001</c:v>
                </c:pt>
                <c:pt idx="4096">
                  <c:v>3.214</c:v>
                </c:pt>
                <c:pt idx="4097">
                  <c:v>3.2149999999999999</c:v>
                </c:pt>
                <c:pt idx="4098">
                  <c:v>3.2159999999999997</c:v>
                </c:pt>
                <c:pt idx="4099">
                  <c:v>3.2159999999999997</c:v>
                </c:pt>
                <c:pt idx="4100">
                  <c:v>3.2170000000000001</c:v>
                </c:pt>
                <c:pt idx="4101">
                  <c:v>3.218</c:v>
                </c:pt>
                <c:pt idx="4102">
                  <c:v>3.2189999999999999</c:v>
                </c:pt>
                <c:pt idx="4103">
                  <c:v>3.2199999999999998</c:v>
                </c:pt>
                <c:pt idx="4104">
                  <c:v>3.2199999999999998</c:v>
                </c:pt>
                <c:pt idx="4105">
                  <c:v>3.2210000000000001</c:v>
                </c:pt>
                <c:pt idx="4106">
                  <c:v>3.222</c:v>
                </c:pt>
                <c:pt idx="4107">
                  <c:v>3.2229999999999999</c:v>
                </c:pt>
                <c:pt idx="4108">
                  <c:v>3.2239999999999998</c:v>
                </c:pt>
                <c:pt idx="4109">
                  <c:v>3.2250000000000001</c:v>
                </c:pt>
                <c:pt idx="4110">
                  <c:v>3.2250000000000001</c:v>
                </c:pt>
                <c:pt idx="4111">
                  <c:v>3.226</c:v>
                </c:pt>
                <c:pt idx="4112">
                  <c:v>3.2269999999999999</c:v>
                </c:pt>
                <c:pt idx="4113">
                  <c:v>3.2279999999999998</c:v>
                </c:pt>
                <c:pt idx="4114">
                  <c:v>3.2290000000000001</c:v>
                </c:pt>
                <c:pt idx="4115">
                  <c:v>3.23</c:v>
                </c:pt>
                <c:pt idx="4116">
                  <c:v>3.23</c:v>
                </c:pt>
                <c:pt idx="4117">
                  <c:v>3.2309999999999999</c:v>
                </c:pt>
                <c:pt idx="4118">
                  <c:v>3.2319999999999998</c:v>
                </c:pt>
                <c:pt idx="4119">
                  <c:v>3.2330000000000001</c:v>
                </c:pt>
                <c:pt idx="4120">
                  <c:v>3.234</c:v>
                </c:pt>
                <c:pt idx="4121">
                  <c:v>3.2349999999999999</c:v>
                </c:pt>
                <c:pt idx="4122">
                  <c:v>3.2349999999999999</c:v>
                </c:pt>
                <c:pt idx="4123">
                  <c:v>3.2359999999999998</c:v>
                </c:pt>
                <c:pt idx="4124">
                  <c:v>3.2370000000000001</c:v>
                </c:pt>
                <c:pt idx="4125">
                  <c:v>3.238</c:v>
                </c:pt>
                <c:pt idx="4126">
                  <c:v>3.2389999999999999</c:v>
                </c:pt>
                <c:pt idx="4127">
                  <c:v>3.2399999999999998</c:v>
                </c:pt>
                <c:pt idx="4128">
                  <c:v>3.2399999999999998</c:v>
                </c:pt>
                <c:pt idx="4129">
                  <c:v>3.2410000000000001</c:v>
                </c:pt>
                <c:pt idx="4130">
                  <c:v>3.242</c:v>
                </c:pt>
                <c:pt idx="4131">
                  <c:v>3.2429999999999999</c:v>
                </c:pt>
                <c:pt idx="4132">
                  <c:v>3.2439999999999998</c:v>
                </c:pt>
                <c:pt idx="4133">
                  <c:v>3.2450000000000001</c:v>
                </c:pt>
                <c:pt idx="4134">
                  <c:v>3.2450000000000001</c:v>
                </c:pt>
                <c:pt idx="4135">
                  <c:v>3.246</c:v>
                </c:pt>
                <c:pt idx="4136">
                  <c:v>3.2469999999999999</c:v>
                </c:pt>
                <c:pt idx="4137">
                  <c:v>3.2479999999999998</c:v>
                </c:pt>
                <c:pt idx="4138">
                  <c:v>3.2490000000000001</c:v>
                </c:pt>
                <c:pt idx="4139">
                  <c:v>3.25</c:v>
                </c:pt>
                <c:pt idx="4140">
                  <c:v>3.25</c:v>
                </c:pt>
                <c:pt idx="4141">
                  <c:v>3.2509999999999999</c:v>
                </c:pt>
                <c:pt idx="4142">
                  <c:v>3.2519999999999998</c:v>
                </c:pt>
                <c:pt idx="4143">
                  <c:v>3.2530000000000001</c:v>
                </c:pt>
                <c:pt idx="4144">
                  <c:v>3.254</c:v>
                </c:pt>
                <c:pt idx="4145">
                  <c:v>3.2549999999999999</c:v>
                </c:pt>
                <c:pt idx="4146">
                  <c:v>3.2549999999999999</c:v>
                </c:pt>
                <c:pt idx="4147">
                  <c:v>3.2559999999999998</c:v>
                </c:pt>
                <c:pt idx="4148">
                  <c:v>3.2570000000000001</c:v>
                </c:pt>
                <c:pt idx="4149">
                  <c:v>3.258</c:v>
                </c:pt>
                <c:pt idx="4150">
                  <c:v>3.2589999999999999</c:v>
                </c:pt>
                <c:pt idx="4151">
                  <c:v>3.26</c:v>
                </c:pt>
                <c:pt idx="4152">
                  <c:v>3.26</c:v>
                </c:pt>
                <c:pt idx="4153">
                  <c:v>3.2610000000000001</c:v>
                </c:pt>
                <c:pt idx="4154">
                  <c:v>3.262</c:v>
                </c:pt>
                <c:pt idx="4155">
                  <c:v>3.2629999999999999</c:v>
                </c:pt>
                <c:pt idx="4156">
                  <c:v>3.2639999999999998</c:v>
                </c:pt>
                <c:pt idx="4157">
                  <c:v>3.2650000000000001</c:v>
                </c:pt>
                <c:pt idx="4158">
                  <c:v>3.2650000000000001</c:v>
                </c:pt>
                <c:pt idx="4159">
                  <c:v>3.266</c:v>
                </c:pt>
                <c:pt idx="4160">
                  <c:v>3.2669999999999999</c:v>
                </c:pt>
                <c:pt idx="4161">
                  <c:v>3.2679999999999998</c:v>
                </c:pt>
                <c:pt idx="4162">
                  <c:v>3.2690000000000001</c:v>
                </c:pt>
                <c:pt idx="4163">
                  <c:v>3.27</c:v>
                </c:pt>
                <c:pt idx="4164">
                  <c:v>3.27</c:v>
                </c:pt>
                <c:pt idx="4165">
                  <c:v>3.2709999999999999</c:v>
                </c:pt>
                <c:pt idx="4166">
                  <c:v>3.2719999999999998</c:v>
                </c:pt>
                <c:pt idx="4167">
                  <c:v>3.2730000000000001</c:v>
                </c:pt>
                <c:pt idx="4168">
                  <c:v>3.274</c:v>
                </c:pt>
                <c:pt idx="4169">
                  <c:v>3.274</c:v>
                </c:pt>
                <c:pt idx="4170">
                  <c:v>3.2749999999999999</c:v>
                </c:pt>
                <c:pt idx="4171">
                  <c:v>3.2759999999999998</c:v>
                </c:pt>
                <c:pt idx="4172">
                  <c:v>3.2770000000000001</c:v>
                </c:pt>
                <c:pt idx="4173">
                  <c:v>3.278</c:v>
                </c:pt>
                <c:pt idx="4174">
                  <c:v>3.2789999999999999</c:v>
                </c:pt>
                <c:pt idx="4175">
                  <c:v>3.2789999999999999</c:v>
                </c:pt>
                <c:pt idx="4176">
                  <c:v>3.28</c:v>
                </c:pt>
                <c:pt idx="4177">
                  <c:v>3.2810000000000001</c:v>
                </c:pt>
                <c:pt idx="4178">
                  <c:v>3.282</c:v>
                </c:pt>
                <c:pt idx="4179">
                  <c:v>3.2829999999999999</c:v>
                </c:pt>
                <c:pt idx="4180">
                  <c:v>3.2839999999999998</c:v>
                </c:pt>
                <c:pt idx="4181">
                  <c:v>3.2839999999999998</c:v>
                </c:pt>
                <c:pt idx="4182">
                  <c:v>3.2850000000000001</c:v>
                </c:pt>
                <c:pt idx="4183">
                  <c:v>3.286</c:v>
                </c:pt>
                <c:pt idx="4184">
                  <c:v>3.2869999999999999</c:v>
                </c:pt>
                <c:pt idx="4185">
                  <c:v>3.2879999999999998</c:v>
                </c:pt>
                <c:pt idx="4186">
                  <c:v>3.2890000000000001</c:v>
                </c:pt>
                <c:pt idx="4187">
                  <c:v>3.2890000000000001</c:v>
                </c:pt>
                <c:pt idx="4188">
                  <c:v>3.29</c:v>
                </c:pt>
                <c:pt idx="4189">
                  <c:v>3.2909999999999999</c:v>
                </c:pt>
                <c:pt idx="4190">
                  <c:v>3.2919999999999998</c:v>
                </c:pt>
                <c:pt idx="4191">
                  <c:v>3.2930000000000001</c:v>
                </c:pt>
                <c:pt idx="4192">
                  <c:v>3.294</c:v>
                </c:pt>
                <c:pt idx="4193">
                  <c:v>3.294</c:v>
                </c:pt>
                <c:pt idx="4194">
                  <c:v>3.2949999999999999</c:v>
                </c:pt>
                <c:pt idx="4195">
                  <c:v>3.2959999999999998</c:v>
                </c:pt>
                <c:pt idx="4196">
                  <c:v>3.2970000000000002</c:v>
                </c:pt>
                <c:pt idx="4197">
                  <c:v>3.298</c:v>
                </c:pt>
                <c:pt idx="4198">
                  <c:v>3.2989999999999999</c:v>
                </c:pt>
                <c:pt idx="4199">
                  <c:v>3.2989999999999999</c:v>
                </c:pt>
                <c:pt idx="4200">
                  <c:v>3.3</c:v>
                </c:pt>
                <c:pt idx="4201">
                  <c:v>3.3010000000000002</c:v>
                </c:pt>
                <c:pt idx="4202">
                  <c:v>3.302</c:v>
                </c:pt>
                <c:pt idx="4203">
                  <c:v>3.3029999999999999</c:v>
                </c:pt>
                <c:pt idx="4204">
                  <c:v>3.3039999999999998</c:v>
                </c:pt>
                <c:pt idx="4205">
                  <c:v>3.3039999999999998</c:v>
                </c:pt>
                <c:pt idx="4206">
                  <c:v>3.3050000000000002</c:v>
                </c:pt>
                <c:pt idx="4207">
                  <c:v>3.306</c:v>
                </c:pt>
                <c:pt idx="4208">
                  <c:v>3.3069999999999999</c:v>
                </c:pt>
                <c:pt idx="4209">
                  <c:v>3.3079999999999998</c:v>
                </c:pt>
                <c:pt idx="4210">
                  <c:v>3.3090000000000002</c:v>
                </c:pt>
                <c:pt idx="4211">
                  <c:v>3.3090000000000002</c:v>
                </c:pt>
                <c:pt idx="4212">
                  <c:v>3.31</c:v>
                </c:pt>
                <c:pt idx="4213">
                  <c:v>3.3109999999999999</c:v>
                </c:pt>
                <c:pt idx="4214">
                  <c:v>3.3119999999999998</c:v>
                </c:pt>
                <c:pt idx="4215">
                  <c:v>3.3129999999999997</c:v>
                </c:pt>
                <c:pt idx="4216">
                  <c:v>3.3140000000000001</c:v>
                </c:pt>
                <c:pt idx="4217">
                  <c:v>3.3140000000000001</c:v>
                </c:pt>
                <c:pt idx="4218">
                  <c:v>3.3149999999999999</c:v>
                </c:pt>
                <c:pt idx="4219">
                  <c:v>3.3159999999999998</c:v>
                </c:pt>
                <c:pt idx="4220">
                  <c:v>3.3169999999999997</c:v>
                </c:pt>
                <c:pt idx="4221">
                  <c:v>3.3180000000000001</c:v>
                </c:pt>
                <c:pt idx="4222">
                  <c:v>3.319</c:v>
                </c:pt>
                <c:pt idx="4223">
                  <c:v>3.319</c:v>
                </c:pt>
                <c:pt idx="4224">
                  <c:v>3.32</c:v>
                </c:pt>
                <c:pt idx="4225">
                  <c:v>3.3209999999999997</c:v>
                </c:pt>
                <c:pt idx="4226">
                  <c:v>3.3220000000000001</c:v>
                </c:pt>
                <c:pt idx="4227">
                  <c:v>3.323</c:v>
                </c:pt>
                <c:pt idx="4228">
                  <c:v>3.323</c:v>
                </c:pt>
                <c:pt idx="4229">
                  <c:v>3.3239999999999998</c:v>
                </c:pt>
                <c:pt idx="4230">
                  <c:v>3.3249999999999997</c:v>
                </c:pt>
                <c:pt idx="4231">
                  <c:v>3.3260000000000001</c:v>
                </c:pt>
                <c:pt idx="4232">
                  <c:v>3.327</c:v>
                </c:pt>
                <c:pt idx="4233">
                  <c:v>3.3279999999999998</c:v>
                </c:pt>
                <c:pt idx="4234">
                  <c:v>3.3279999999999998</c:v>
                </c:pt>
                <c:pt idx="4235">
                  <c:v>3.3289999999999997</c:v>
                </c:pt>
                <c:pt idx="4236">
                  <c:v>3.33</c:v>
                </c:pt>
                <c:pt idx="4237">
                  <c:v>3.331</c:v>
                </c:pt>
                <c:pt idx="4238">
                  <c:v>3.3319999999999999</c:v>
                </c:pt>
                <c:pt idx="4239">
                  <c:v>3.3329999999999997</c:v>
                </c:pt>
                <c:pt idx="4240">
                  <c:v>3.3329999999999997</c:v>
                </c:pt>
                <c:pt idx="4241">
                  <c:v>3.3340000000000001</c:v>
                </c:pt>
                <c:pt idx="4242">
                  <c:v>3.335</c:v>
                </c:pt>
                <c:pt idx="4243">
                  <c:v>3.3359999999999999</c:v>
                </c:pt>
                <c:pt idx="4244">
                  <c:v>3.3369999999999997</c:v>
                </c:pt>
                <c:pt idx="4245">
                  <c:v>3.3380000000000001</c:v>
                </c:pt>
                <c:pt idx="4246">
                  <c:v>3.3380000000000001</c:v>
                </c:pt>
                <c:pt idx="4247">
                  <c:v>3.339</c:v>
                </c:pt>
                <c:pt idx="4248">
                  <c:v>3.34</c:v>
                </c:pt>
                <c:pt idx="4249">
                  <c:v>3.3409999999999997</c:v>
                </c:pt>
                <c:pt idx="4250">
                  <c:v>3.3420000000000001</c:v>
                </c:pt>
                <c:pt idx="4251">
                  <c:v>3.343</c:v>
                </c:pt>
                <c:pt idx="4252">
                  <c:v>3.343</c:v>
                </c:pt>
                <c:pt idx="4253">
                  <c:v>3.3439999999999999</c:v>
                </c:pt>
                <c:pt idx="4254">
                  <c:v>3.3449999999999998</c:v>
                </c:pt>
                <c:pt idx="4255">
                  <c:v>3.3460000000000001</c:v>
                </c:pt>
                <c:pt idx="4256">
                  <c:v>3.347</c:v>
                </c:pt>
                <c:pt idx="4257">
                  <c:v>3.3479999999999999</c:v>
                </c:pt>
                <c:pt idx="4258">
                  <c:v>3.3479999999999999</c:v>
                </c:pt>
                <c:pt idx="4259">
                  <c:v>3.3489999999999998</c:v>
                </c:pt>
                <c:pt idx="4260">
                  <c:v>3.35</c:v>
                </c:pt>
                <c:pt idx="4261">
                  <c:v>3.351</c:v>
                </c:pt>
                <c:pt idx="4262">
                  <c:v>3.3519999999999999</c:v>
                </c:pt>
                <c:pt idx="4263">
                  <c:v>3.3529999999999998</c:v>
                </c:pt>
                <c:pt idx="4264">
                  <c:v>3.3529999999999998</c:v>
                </c:pt>
                <c:pt idx="4265">
                  <c:v>3.3540000000000001</c:v>
                </c:pt>
                <c:pt idx="4266">
                  <c:v>3.355</c:v>
                </c:pt>
                <c:pt idx="4267">
                  <c:v>3.3559999999999999</c:v>
                </c:pt>
                <c:pt idx="4268">
                  <c:v>3.3569999999999998</c:v>
                </c:pt>
                <c:pt idx="4269">
                  <c:v>3.3580000000000001</c:v>
                </c:pt>
                <c:pt idx="4270">
                  <c:v>3.3580000000000001</c:v>
                </c:pt>
                <c:pt idx="4271">
                  <c:v>3.359</c:v>
                </c:pt>
                <c:pt idx="4272">
                  <c:v>3.36</c:v>
                </c:pt>
                <c:pt idx="4273">
                  <c:v>3.3609999999999998</c:v>
                </c:pt>
                <c:pt idx="4274">
                  <c:v>3.3620000000000001</c:v>
                </c:pt>
                <c:pt idx="4275">
                  <c:v>3.363</c:v>
                </c:pt>
                <c:pt idx="4276">
                  <c:v>3.363</c:v>
                </c:pt>
                <c:pt idx="4277">
                  <c:v>3.3639999999999999</c:v>
                </c:pt>
                <c:pt idx="4278">
                  <c:v>3.3649999999999998</c:v>
                </c:pt>
                <c:pt idx="4279">
                  <c:v>3.3660000000000001</c:v>
                </c:pt>
                <c:pt idx="4280">
                  <c:v>3.367</c:v>
                </c:pt>
                <c:pt idx="4281">
                  <c:v>3.3679999999999999</c:v>
                </c:pt>
                <c:pt idx="4282">
                  <c:v>3.3679999999999999</c:v>
                </c:pt>
                <c:pt idx="4283">
                  <c:v>3.3689999999999998</c:v>
                </c:pt>
                <c:pt idx="4284">
                  <c:v>3.37</c:v>
                </c:pt>
                <c:pt idx="4285">
                  <c:v>3.371</c:v>
                </c:pt>
                <c:pt idx="4286">
                  <c:v>3.3719999999999999</c:v>
                </c:pt>
                <c:pt idx="4287">
                  <c:v>3.3729999999999998</c:v>
                </c:pt>
                <c:pt idx="4288">
                  <c:v>3.3729999999999998</c:v>
                </c:pt>
                <c:pt idx="4289">
                  <c:v>3.3740000000000001</c:v>
                </c:pt>
                <c:pt idx="4290">
                  <c:v>3.375</c:v>
                </c:pt>
                <c:pt idx="4291">
                  <c:v>3.3759999999999999</c:v>
                </c:pt>
                <c:pt idx="4292">
                  <c:v>3.3769999999999998</c:v>
                </c:pt>
                <c:pt idx="4293">
                  <c:v>3.3769999999999998</c:v>
                </c:pt>
                <c:pt idx="4294">
                  <c:v>3.3780000000000001</c:v>
                </c:pt>
                <c:pt idx="4295">
                  <c:v>3.379</c:v>
                </c:pt>
                <c:pt idx="4296">
                  <c:v>3.38</c:v>
                </c:pt>
                <c:pt idx="4297">
                  <c:v>3.3809999999999998</c:v>
                </c:pt>
                <c:pt idx="4298">
                  <c:v>3.3820000000000001</c:v>
                </c:pt>
                <c:pt idx="4299">
                  <c:v>3.3820000000000001</c:v>
                </c:pt>
                <c:pt idx="4300">
                  <c:v>3.383</c:v>
                </c:pt>
                <c:pt idx="4301">
                  <c:v>3.3839999999999999</c:v>
                </c:pt>
                <c:pt idx="4302">
                  <c:v>3.3849999999999998</c:v>
                </c:pt>
                <c:pt idx="4303">
                  <c:v>3.3860000000000001</c:v>
                </c:pt>
                <c:pt idx="4304">
                  <c:v>3.387</c:v>
                </c:pt>
                <c:pt idx="4305">
                  <c:v>3.387</c:v>
                </c:pt>
                <c:pt idx="4306">
                  <c:v>3.3879999999999999</c:v>
                </c:pt>
                <c:pt idx="4307">
                  <c:v>3.3889999999999998</c:v>
                </c:pt>
                <c:pt idx="4308">
                  <c:v>3.39</c:v>
                </c:pt>
                <c:pt idx="4309">
                  <c:v>3.391</c:v>
                </c:pt>
                <c:pt idx="4310">
                  <c:v>3.3919999999999999</c:v>
                </c:pt>
                <c:pt idx="4311">
                  <c:v>3.3919999999999999</c:v>
                </c:pt>
                <c:pt idx="4312">
                  <c:v>3.3929999999999998</c:v>
                </c:pt>
                <c:pt idx="4313">
                  <c:v>3.3940000000000001</c:v>
                </c:pt>
                <c:pt idx="4314">
                  <c:v>3.395</c:v>
                </c:pt>
                <c:pt idx="4315">
                  <c:v>3.3959999999999999</c:v>
                </c:pt>
                <c:pt idx="4316">
                  <c:v>3.3969999999999998</c:v>
                </c:pt>
                <c:pt idx="4317">
                  <c:v>3.3969999999999998</c:v>
                </c:pt>
                <c:pt idx="4318">
                  <c:v>3.3980000000000001</c:v>
                </c:pt>
                <c:pt idx="4319">
                  <c:v>3.399</c:v>
                </c:pt>
                <c:pt idx="4320">
                  <c:v>3.4</c:v>
                </c:pt>
                <c:pt idx="4321">
                  <c:v>3.4009999999999998</c:v>
                </c:pt>
                <c:pt idx="4322">
                  <c:v>3.4020000000000001</c:v>
                </c:pt>
                <c:pt idx="4323">
                  <c:v>3.4020000000000001</c:v>
                </c:pt>
                <c:pt idx="4324">
                  <c:v>3.403</c:v>
                </c:pt>
                <c:pt idx="4325">
                  <c:v>3.4039999999999999</c:v>
                </c:pt>
                <c:pt idx="4326">
                  <c:v>3.4049999999999998</c:v>
                </c:pt>
                <c:pt idx="4327">
                  <c:v>3.4060000000000001</c:v>
                </c:pt>
                <c:pt idx="4328">
                  <c:v>3.407</c:v>
                </c:pt>
                <c:pt idx="4329">
                  <c:v>3.407</c:v>
                </c:pt>
                <c:pt idx="4330">
                  <c:v>3.4079999999999999</c:v>
                </c:pt>
                <c:pt idx="4331">
                  <c:v>3.4089999999999998</c:v>
                </c:pt>
                <c:pt idx="4332">
                  <c:v>3.41</c:v>
                </c:pt>
                <c:pt idx="4333">
                  <c:v>3.411</c:v>
                </c:pt>
                <c:pt idx="4334">
                  <c:v>3.4119999999999999</c:v>
                </c:pt>
                <c:pt idx="4335">
                  <c:v>3.4119999999999999</c:v>
                </c:pt>
                <c:pt idx="4336">
                  <c:v>3.4129999999999998</c:v>
                </c:pt>
                <c:pt idx="4337">
                  <c:v>3.4140000000000001</c:v>
                </c:pt>
                <c:pt idx="4338">
                  <c:v>3.415</c:v>
                </c:pt>
                <c:pt idx="4339">
                  <c:v>3.4159999999999999</c:v>
                </c:pt>
                <c:pt idx="4340">
                  <c:v>3.4169999999999998</c:v>
                </c:pt>
                <c:pt idx="4341">
                  <c:v>3.4169999999999998</c:v>
                </c:pt>
                <c:pt idx="4342">
                  <c:v>3.4180000000000001</c:v>
                </c:pt>
                <c:pt idx="4343">
                  <c:v>3.419</c:v>
                </c:pt>
                <c:pt idx="4344">
                  <c:v>3.42</c:v>
                </c:pt>
                <c:pt idx="4345">
                  <c:v>3.4209999999999998</c:v>
                </c:pt>
                <c:pt idx="4346">
                  <c:v>3.4220000000000002</c:v>
                </c:pt>
                <c:pt idx="4347">
                  <c:v>3.4220000000000002</c:v>
                </c:pt>
                <c:pt idx="4348">
                  <c:v>3.423</c:v>
                </c:pt>
                <c:pt idx="4349">
                  <c:v>3.4239999999999999</c:v>
                </c:pt>
                <c:pt idx="4350">
                  <c:v>3.4249999999999998</c:v>
                </c:pt>
                <c:pt idx="4351">
                  <c:v>3.4260000000000002</c:v>
                </c:pt>
                <c:pt idx="4352">
                  <c:v>3.4260000000000002</c:v>
                </c:pt>
                <c:pt idx="4353">
                  <c:v>3.427</c:v>
                </c:pt>
                <c:pt idx="4354">
                  <c:v>3.4279999999999999</c:v>
                </c:pt>
                <c:pt idx="4355">
                  <c:v>3.4289999999999998</c:v>
                </c:pt>
                <c:pt idx="4356">
                  <c:v>3.43</c:v>
                </c:pt>
                <c:pt idx="4357">
                  <c:v>3.431</c:v>
                </c:pt>
                <c:pt idx="4358">
                  <c:v>3.431</c:v>
                </c:pt>
                <c:pt idx="4359">
                  <c:v>3.4319999999999999</c:v>
                </c:pt>
                <c:pt idx="4360">
                  <c:v>3.4329999999999998</c:v>
                </c:pt>
                <c:pt idx="4361">
                  <c:v>3.4340000000000002</c:v>
                </c:pt>
                <c:pt idx="4362">
                  <c:v>3.4350000000000001</c:v>
                </c:pt>
                <c:pt idx="4363">
                  <c:v>3.4359999999999999</c:v>
                </c:pt>
                <c:pt idx="4364">
                  <c:v>3.4359999999999999</c:v>
                </c:pt>
                <c:pt idx="4365">
                  <c:v>3.4369999999999998</c:v>
                </c:pt>
                <c:pt idx="4366">
                  <c:v>3.4379999999999997</c:v>
                </c:pt>
                <c:pt idx="4367">
                  <c:v>3.4390000000000001</c:v>
                </c:pt>
                <c:pt idx="4368">
                  <c:v>3.44</c:v>
                </c:pt>
                <c:pt idx="4369">
                  <c:v>3.4409999999999998</c:v>
                </c:pt>
                <c:pt idx="4370">
                  <c:v>3.4409999999999998</c:v>
                </c:pt>
                <c:pt idx="4371">
                  <c:v>3.4419999999999997</c:v>
                </c:pt>
                <c:pt idx="4372">
                  <c:v>3.4430000000000001</c:v>
                </c:pt>
                <c:pt idx="4373">
                  <c:v>3.444</c:v>
                </c:pt>
                <c:pt idx="4374">
                  <c:v>3.4449999999999998</c:v>
                </c:pt>
                <c:pt idx="4375">
                  <c:v>3.4459999999999997</c:v>
                </c:pt>
                <c:pt idx="4376">
                  <c:v>3.4459999999999997</c:v>
                </c:pt>
                <c:pt idx="4377">
                  <c:v>3.4470000000000001</c:v>
                </c:pt>
                <c:pt idx="4378">
                  <c:v>3.448</c:v>
                </c:pt>
                <c:pt idx="4379">
                  <c:v>3.4489999999999998</c:v>
                </c:pt>
                <c:pt idx="4380">
                  <c:v>3.4499999999999997</c:v>
                </c:pt>
                <c:pt idx="4381">
                  <c:v>3.4510000000000001</c:v>
                </c:pt>
                <c:pt idx="4382">
                  <c:v>3.4510000000000001</c:v>
                </c:pt>
                <c:pt idx="4383">
                  <c:v>3.452</c:v>
                </c:pt>
                <c:pt idx="4384">
                  <c:v>3.4529999999999998</c:v>
                </c:pt>
                <c:pt idx="4385">
                  <c:v>3.4539999999999997</c:v>
                </c:pt>
                <c:pt idx="4386">
                  <c:v>3.4550000000000001</c:v>
                </c:pt>
                <c:pt idx="4387">
                  <c:v>3.456</c:v>
                </c:pt>
                <c:pt idx="4388">
                  <c:v>3.456</c:v>
                </c:pt>
                <c:pt idx="4389">
                  <c:v>3.4569999999999999</c:v>
                </c:pt>
                <c:pt idx="4390">
                  <c:v>3.4579999999999997</c:v>
                </c:pt>
                <c:pt idx="4391">
                  <c:v>3.4590000000000001</c:v>
                </c:pt>
                <c:pt idx="4392">
                  <c:v>3.46</c:v>
                </c:pt>
                <c:pt idx="4393">
                  <c:v>3.4609999999999999</c:v>
                </c:pt>
                <c:pt idx="4394">
                  <c:v>3.4609999999999999</c:v>
                </c:pt>
                <c:pt idx="4395">
                  <c:v>3.4619999999999997</c:v>
                </c:pt>
                <c:pt idx="4396">
                  <c:v>3.4630000000000001</c:v>
                </c:pt>
                <c:pt idx="4397">
                  <c:v>3.464</c:v>
                </c:pt>
                <c:pt idx="4398">
                  <c:v>3.4649999999999999</c:v>
                </c:pt>
                <c:pt idx="4399">
                  <c:v>3.4659999999999997</c:v>
                </c:pt>
                <c:pt idx="4400">
                  <c:v>3.4659999999999997</c:v>
                </c:pt>
                <c:pt idx="4401">
                  <c:v>3.4670000000000001</c:v>
                </c:pt>
                <c:pt idx="4402">
                  <c:v>3.468</c:v>
                </c:pt>
                <c:pt idx="4403">
                  <c:v>3.4689999999999999</c:v>
                </c:pt>
                <c:pt idx="4404">
                  <c:v>3.4699999999999998</c:v>
                </c:pt>
                <c:pt idx="4405">
                  <c:v>3.4710000000000001</c:v>
                </c:pt>
                <c:pt idx="4406">
                  <c:v>3.4710000000000001</c:v>
                </c:pt>
                <c:pt idx="4407">
                  <c:v>3.472</c:v>
                </c:pt>
                <c:pt idx="4408">
                  <c:v>3.4729999999999999</c:v>
                </c:pt>
                <c:pt idx="4409">
                  <c:v>3.4739999999999998</c:v>
                </c:pt>
                <c:pt idx="4410">
                  <c:v>3.4750000000000001</c:v>
                </c:pt>
                <c:pt idx="4411">
                  <c:v>3.476</c:v>
                </c:pt>
                <c:pt idx="4412">
                  <c:v>3.476</c:v>
                </c:pt>
                <c:pt idx="4413">
                  <c:v>3.4769999999999999</c:v>
                </c:pt>
                <c:pt idx="4414">
                  <c:v>3.4779999999999998</c:v>
                </c:pt>
                <c:pt idx="4415">
                  <c:v>3.4790000000000001</c:v>
                </c:pt>
                <c:pt idx="4416">
                  <c:v>3.48</c:v>
                </c:pt>
                <c:pt idx="4417">
                  <c:v>3.48</c:v>
                </c:pt>
                <c:pt idx="4418">
                  <c:v>3.4809999999999999</c:v>
                </c:pt>
                <c:pt idx="4419">
                  <c:v>3.4819999999999998</c:v>
                </c:pt>
                <c:pt idx="4420">
                  <c:v>3.4830000000000001</c:v>
                </c:pt>
                <c:pt idx="4421">
                  <c:v>3.484</c:v>
                </c:pt>
                <c:pt idx="4422">
                  <c:v>3.4849999999999999</c:v>
                </c:pt>
                <c:pt idx="4423">
                  <c:v>3.4849999999999999</c:v>
                </c:pt>
                <c:pt idx="4424">
                  <c:v>3.4859999999999998</c:v>
                </c:pt>
                <c:pt idx="4425">
                  <c:v>3.4870000000000001</c:v>
                </c:pt>
                <c:pt idx="4426">
                  <c:v>3.488</c:v>
                </c:pt>
                <c:pt idx="4427">
                  <c:v>3.4889999999999999</c:v>
                </c:pt>
                <c:pt idx="4428">
                  <c:v>3.4899999999999998</c:v>
                </c:pt>
                <c:pt idx="4429">
                  <c:v>3.4899999999999998</c:v>
                </c:pt>
                <c:pt idx="4430">
                  <c:v>3.4910000000000001</c:v>
                </c:pt>
                <c:pt idx="4431">
                  <c:v>3.492</c:v>
                </c:pt>
                <c:pt idx="4432">
                  <c:v>3.4929999999999999</c:v>
                </c:pt>
                <c:pt idx="4433">
                  <c:v>3.4939999999999998</c:v>
                </c:pt>
                <c:pt idx="4434">
                  <c:v>3.4950000000000001</c:v>
                </c:pt>
                <c:pt idx="4435">
                  <c:v>3.4950000000000001</c:v>
                </c:pt>
                <c:pt idx="4436">
                  <c:v>3.496</c:v>
                </c:pt>
                <c:pt idx="4437">
                  <c:v>3.4969999999999999</c:v>
                </c:pt>
                <c:pt idx="4438">
                  <c:v>3.4979999999999998</c:v>
                </c:pt>
                <c:pt idx="4439">
                  <c:v>3.4990000000000001</c:v>
                </c:pt>
                <c:pt idx="4440">
                  <c:v>3.5</c:v>
                </c:pt>
                <c:pt idx="4441">
                  <c:v>3.5</c:v>
                </c:pt>
                <c:pt idx="4442">
                  <c:v>3.5009999999999999</c:v>
                </c:pt>
                <c:pt idx="4443">
                  <c:v>3.5019999999999998</c:v>
                </c:pt>
                <c:pt idx="4444">
                  <c:v>3.5030000000000001</c:v>
                </c:pt>
                <c:pt idx="4445">
                  <c:v>3.504</c:v>
                </c:pt>
                <c:pt idx="4446">
                  <c:v>3.5049999999999999</c:v>
                </c:pt>
                <c:pt idx="4447">
                  <c:v>3.5049999999999999</c:v>
                </c:pt>
                <c:pt idx="4448">
                  <c:v>3.5059999999999998</c:v>
                </c:pt>
                <c:pt idx="4449">
                  <c:v>3.5070000000000001</c:v>
                </c:pt>
                <c:pt idx="4450">
                  <c:v>3.508</c:v>
                </c:pt>
                <c:pt idx="4451">
                  <c:v>3.5089999999999999</c:v>
                </c:pt>
                <c:pt idx="4452">
                  <c:v>3.51</c:v>
                </c:pt>
                <c:pt idx="4453">
                  <c:v>3.51</c:v>
                </c:pt>
                <c:pt idx="4454">
                  <c:v>3.5110000000000001</c:v>
                </c:pt>
                <c:pt idx="4455">
                  <c:v>3.512</c:v>
                </c:pt>
                <c:pt idx="4456">
                  <c:v>3.5129999999999999</c:v>
                </c:pt>
                <c:pt idx="4457">
                  <c:v>3.5139999999999998</c:v>
                </c:pt>
                <c:pt idx="4458">
                  <c:v>3.5150000000000001</c:v>
                </c:pt>
                <c:pt idx="4459">
                  <c:v>3.5150000000000001</c:v>
                </c:pt>
                <c:pt idx="4460">
                  <c:v>3.516</c:v>
                </c:pt>
                <c:pt idx="4461">
                  <c:v>3.5169999999999999</c:v>
                </c:pt>
                <c:pt idx="4462">
                  <c:v>3.5179999999999998</c:v>
                </c:pt>
                <c:pt idx="4463">
                  <c:v>3.5190000000000001</c:v>
                </c:pt>
                <c:pt idx="4464">
                  <c:v>3.52</c:v>
                </c:pt>
                <c:pt idx="4465">
                  <c:v>3.52</c:v>
                </c:pt>
                <c:pt idx="4466">
                  <c:v>3.5209999999999999</c:v>
                </c:pt>
                <c:pt idx="4467">
                  <c:v>3.5219999999999998</c:v>
                </c:pt>
                <c:pt idx="4468">
                  <c:v>3.5230000000000001</c:v>
                </c:pt>
                <c:pt idx="4469">
                  <c:v>3.524</c:v>
                </c:pt>
                <c:pt idx="4470">
                  <c:v>3.5249999999999999</c:v>
                </c:pt>
                <c:pt idx="4471">
                  <c:v>3.5249999999999999</c:v>
                </c:pt>
                <c:pt idx="4472">
                  <c:v>3.5259999999999998</c:v>
                </c:pt>
                <c:pt idx="4473">
                  <c:v>3.5270000000000001</c:v>
                </c:pt>
                <c:pt idx="4474">
                  <c:v>3.528</c:v>
                </c:pt>
                <c:pt idx="4475">
                  <c:v>3.5289999999999999</c:v>
                </c:pt>
                <c:pt idx="4476">
                  <c:v>3.5289999999999999</c:v>
                </c:pt>
                <c:pt idx="4477">
                  <c:v>3.53</c:v>
                </c:pt>
                <c:pt idx="4478">
                  <c:v>3.5310000000000001</c:v>
                </c:pt>
                <c:pt idx="4479">
                  <c:v>3.532</c:v>
                </c:pt>
                <c:pt idx="4480">
                  <c:v>3.5329999999999999</c:v>
                </c:pt>
                <c:pt idx="4481">
                  <c:v>3.5339999999999998</c:v>
                </c:pt>
                <c:pt idx="4482">
                  <c:v>3.5339999999999998</c:v>
                </c:pt>
                <c:pt idx="4483">
                  <c:v>3.5350000000000001</c:v>
                </c:pt>
                <c:pt idx="4484">
                  <c:v>3.536</c:v>
                </c:pt>
                <c:pt idx="4485">
                  <c:v>3.5369999999999999</c:v>
                </c:pt>
                <c:pt idx="4486">
                  <c:v>3.5379999999999998</c:v>
                </c:pt>
                <c:pt idx="4487">
                  <c:v>3.5390000000000001</c:v>
                </c:pt>
                <c:pt idx="4488">
                  <c:v>3.5390000000000001</c:v>
                </c:pt>
                <c:pt idx="4489">
                  <c:v>3.54</c:v>
                </c:pt>
                <c:pt idx="4490">
                  <c:v>3.5409999999999999</c:v>
                </c:pt>
                <c:pt idx="4491">
                  <c:v>3.5419999999999998</c:v>
                </c:pt>
                <c:pt idx="4492">
                  <c:v>3.5430000000000001</c:v>
                </c:pt>
                <c:pt idx="4493">
                  <c:v>3.544</c:v>
                </c:pt>
                <c:pt idx="4494">
                  <c:v>3.544</c:v>
                </c:pt>
                <c:pt idx="4495">
                  <c:v>3.5449999999999999</c:v>
                </c:pt>
                <c:pt idx="4496">
                  <c:v>3.5459999999999998</c:v>
                </c:pt>
                <c:pt idx="4497">
                  <c:v>3.5470000000000002</c:v>
                </c:pt>
                <c:pt idx="4498">
                  <c:v>3.548</c:v>
                </c:pt>
                <c:pt idx="4499">
                  <c:v>3.5489999999999999</c:v>
                </c:pt>
                <c:pt idx="4500">
                  <c:v>3.5489999999999999</c:v>
                </c:pt>
                <c:pt idx="4501">
                  <c:v>3.55</c:v>
                </c:pt>
                <c:pt idx="4502">
                  <c:v>3.5510000000000002</c:v>
                </c:pt>
                <c:pt idx="4503">
                  <c:v>3.552</c:v>
                </c:pt>
                <c:pt idx="4504">
                  <c:v>3.5529999999999999</c:v>
                </c:pt>
                <c:pt idx="4505">
                  <c:v>3.5539999999999998</c:v>
                </c:pt>
                <c:pt idx="4506">
                  <c:v>3.5539999999999998</c:v>
                </c:pt>
                <c:pt idx="4507">
                  <c:v>3.5550000000000002</c:v>
                </c:pt>
                <c:pt idx="4508">
                  <c:v>3.556</c:v>
                </c:pt>
                <c:pt idx="4509">
                  <c:v>3.5569999999999999</c:v>
                </c:pt>
                <c:pt idx="4510">
                  <c:v>3.5579999999999998</c:v>
                </c:pt>
                <c:pt idx="4511">
                  <c:v>3.5590000000000002</c:v>
                </c:pt>
                <c:pt idx="4512">
                  <c:v>3.5590000000000002</c:v>
                </c:pt>
                <c:pt idx="4513">
                  <c:v>3.56</c:v>
                </c:pt>
                <c:pt idx="4514">
                  <c:v>3.5609999999999999</c:v>
                </c:pt>
                <c:pt idx="4515">
                  <c:v>3.5619999999999998</c:v>
                </c:pt>
                <c:pt idx="4516">
                  <c:v>3.5629999999999997</c:v>
                </c:pt>
                <c:pt idx="4517">
                  <c:v>3.5640000000000001</c:v>
                </c:pt>
                <c:pt idx="4518">
                  <c:v>3.5640000000000001</c:v>
                </c:pt>
                <c:pt idx="4519">
                  <c:v>3.5649999999999999</c:v>
                </c:pt>
                <c:pt idx="4520">
                  <c:v>3.5659999999999998</c:v>
                </c:pt>
                <c:pt idx="4521">
                  <c:v>3.5669999999999997</c:v>
                </c:pt>
                <c:pt idx="4522">
                  <c:v>3.5680000000000001</c:v>
                </c:pt>
                <c:pt idx="4523">
                  <c:v>3.569</c:v>
                </c:pt>
                <c:pt idx="4524">
                  <c:v>3.569</c:v>
                </c:pt>
                <c:pt idx="4525">
                  <c:v>3.57</c:v>
                </c:pt>
                <c:pt idx="4526">
                  <c:v>3.5709999999999997</c:v>
                </c:pt>
                <c:pt idx="4527">
                  <c:v>3.5720000000000001</c:v>
                </c:pt>
                <c:pt idx="4528">
                  <c:v>3.573</c:v>
                </c:pt>
                <c:pt idx="4529">
                  <c:v>3.5739999999999998</c:v>
                </c:pt>
                <c:pt idx="4530">
                  <c:v>3.5739999999999998</c:v>
                </c:pt>
                <c:pt idx="4531">
                  <c:v>3.5749999999999997</c:v>
                </c:pt>
                <c:pt idx="4532">
                  <c:v>3.5760000000000001</c:v>
                </c:pt>
                <c:pt idx="4533">
                  <c:v>3.577</c:v>
                </c:pt>
                <c:pt idx="4534">
                  <c:v>3.5779999999999998</c:v>
                </c:pt>
                <c:pt idx="4535">
                  <c:v>3.5789999999999997</c:v>
                </c:pt>
                <c:pt idx="4536">
                  <c:v>3.5789999999999997</c:v>
                </c:pt>
                <c:pt idx="4537">
                  <c:v>3.58</c:v>
                </c:pt>
                <c:pt idx="4538">
                  <c:v>3.581</c:v>
                </c:pt>
                <c:pt idx="4539">
                  <c:v>3.5819999999999999</c:v>
                </c:pt>
                <c:pt idx="4540">
                  <c:v>3.5829999999999997</c:v>
                </c:pt>
                <c:pt idx="4541">
                  <c:v>3.5829999999999997</c:v>
                </c:pt>
                <c:pt idx="4542">
                  <c:v>3.5840000000000001</c:v>
                </c:pt>
                <c:pt idx="4543">
                  <c:v>3.585</c:v>
                </c:pt>
                <c:pt idx="4544">
                  <c:v>3.5859999999999999</c:v>
                </c:pt>
                <c:pt idx="4545">
                  <c:v>3.5869999999999997</c:v>
                </c:pt>
                <c:pt idx="4546">
                  <c:v>3.5880000000000001</c:v>
                </c:pt>
                <c:pt idx="4547">
                  <c:v>3.5880000000000001</c:v>
                </c:pt>
                <c:pt idx="4548">
                  <c:v>3.589</c:v>
                </c:pt>
                <c:pt idx="4549">
                  <c:v>3.59</c:v>
                </c:pt>
                <c:pt idx="4550">
                  <c:v>3.5909999999999997</c:v>
                </c:pt>
                <c:pt idx="4551">
                  <c:v>3.5920000000000001</c:v>
                </c:pt>
                <c:pt idx="4552">
                  <c:v>3.593</c:v>
                </c:pt>
                <c:pt idx="4553">
                  <c:v>3.593</c:v>
                </c:pt>
                <c:pt idx="4554">
                  <c:v>3.5939999999999999</c:v>
                </c:pt>
                <c:pt idx="4555">
                  <c:v>3.5949999999999998</c:v>
                </c:pt>
                <c:pt idx="4556">
                  <c:v>3.5960000000000001</c:v>
                </c:pt>
                <c:pt idx="4557">
                  <c:v>3.597</c:v>
                </c:pt>
                <c:pt idx="4558">
                  <c:v>3.5979999999999999</c:v>
                </c:pt>
                <c:pt idx="4559">
                  <c:v>3.5979999999999999</c:v>
                </c:pt>
                <c:pt idx="4560">
                  <c:v>3.5989999999999998</c:v>
                </c:pt>
                <c:pt idx="4561">
                  <c:v>3.6</c:v>
                </c:pt>
                <c:pt idx="4562">
                  <c:v>3.601</c:v>
                </c:pt>
                <c:pt idx="4563">
                  <c:v>3.6019999999999999</c:v>
                </c:pt>
                <c:pt idx="4564">
                  <c:v>3.6029999999999998</c:v>
                </c:pt>
                <c:pt idx="4565">
                  <c:v>3.6029999999999998</c:v>
                </c:pt>
                <c:pt idx="4566">
                  <c:v>3.6040000000000001</c:v>
                </c:pt>
                <c:pt idx="4567">
                  <c:v>3.605</c:v>
                </c:pt>
                <c:pt idx="4568">
                  <c:v>3.6059999999999999</c:v>
                </c:pt>
                <c:pt idx="4569">
                  <c:v>3.6069999999999998</c:v>
                </c:pt>
                <c:pt idx="4570">
                  <c:v>3.6080000000000001</c:v>
                </c:pt>
                <c:pt idx="4571">
                  <c:v>3.6080000000000001</c:v>
                </c:pt>
                <c:pt idx="4572">
                  <c:v>3.609</c:v>
                </c:pt>
                <c:pt idx="4573">
                  <c:v>3.61</c:v>
                </c:pt>
                <c:pt idx="4574">
                  <c:v>3.6109999999999998</c:v>
                </c:pt>
                <c:pt idx="4575">
                  <c:v>3.6120000000000001</c:v>
                </c:pt>
                <c:pt idx="4576">
                  <c:v>3.613</c:v>
                </c:pt>
                <c:pt idx="4577">
                  <c:v>3.613</c:v>
                </c:pt>
                <c:pt idx="4578">
                  <c:v>3.6139999999999999</c:v>
                </c:pt>
                <c:pt idx="4579">
                  <c:v>3.6149999999999998</c:v>
                </c:pt>
                <c:pt idx="4580">
                  <c:v>3.6160000000000001</c:v>
                </c:pt>
                <c:pt idx="4581">
                  <c:v>3.617</c:v>
                </c:pt>
                <c:pt idx="4582">
                  <c:v>3.6179999999999999</c:v>
                </c:pt>
                <c:pt idx="4583">
                  <c:v>3.6179999999999999</c:v>
                </c:pt>
                <c:pt idx="4584">
                  <c:v>3.6189999999999998</c:v>
                </c:pt>
                <c:pt idx="4585">
                  <c:v>3.62</c:v>
                </c:pt>
                <c:pt idx="4586">
                  <c:v>3.621</c:v>
                </c:pt>
                <c:pt idx="4587">
                  <c:v>3.6219999999999999</c:v>
                </c:pt>
                <c:pt idx="4588">
                  <c:v>3.6229999999999998</c:v>
                </c:pt>
                <c:pt idx="4589">
                  <c:v>3.6229999999999998</c:v>
                </c:pt>
                <c:pt idx="4590">
                  <c:v>3.6240000000000001</c:v>
                </c:pt>
                <c:pt idx="4591">
                  <c:v>3.625</c:v>
                </c:pt>
                <c:pt idx="4592">
                  <c:v>3.6259999999999999</c:v>
                </c:pt>
                <c:pt idx="4593">
                  <c:v>3.6269999999999998</c:v>
                </c:pt>
                <c:pt idx="4594">
                  <c:v>3.6280000000000001</c:v>
                </c:pt>
                <c:pt idx="4595">
                  <c:v>3.6280000000000001</c:v>
                </c:pt>
                <c:pt idx="4596">
                  <c:v>3.629</c:v>
                </c:pt>
                <c:pt idx="4597">
                  <c:v>3.63</c:v>
                </c:pt>
                <c:pt idx="4598">
                  <c:v>3.6309999999999998</c:v>
                </c:pt>
                <c:pt idx="4599">
                  <c:v>3.6320000000000001</c:v>
                </c:pt>
                <c:pt idx="4600">
                  <c:v>3.6320000000000001</c:v>
                </c:pt>
                <c:pt idx="4601">
                  <c:v>3.633</c:v>
                </c:pt>
                <c:pt idx="4602">
                  <c:v>3.6339999999999999</c:v>
                </c:pt>
                <c:pt idx="4603">
                  <c:v>3.6349999999999998</c:v>
                </c:pt>
                <c:pt idx="4604">
                  <c:v>3.6360000000000001</c:v>
                </c:pt>
                <c:pt idx="4605">
                  <c:v>3.637</c:v>
                </c:pt>
                <c:pt idx="4606">
                  <c:v>3.637</c:v>
                </c:pt>
                <c:pt idx="4607">
                  <c:v>3.6379999999999999</c:v>
                </c:pt>
                <c:pt idx="4608">
                  <c:v>3.6389999999999998</c:v>
                </c:pt>
                <c:pt idx="4609">
                  <c:v>3.64</c:v>
                </c:pt>
                <c:pt idx="4610">
                  <c:v>3.641</c:v>
                </c:pt>
                <c:pt idx="4611">
                  <c:v>3.6419999999999999</c:v>
                </c:pt>
                <c:pt idx="4612">
                  <c:v>3.6419999999999999</c:v>
                </c:pt>
                <c:pt idx="4613">
                  <c:v>3.6429999999999998</c:v>
                </c:pt>
                <c:pt idx="4614">
                  <c:v>3.6440000000000001</c:v>
                </c:pt>
                <c:pt idx="4615">
                  <c:v>3.645</c:v>
                </c:pt>
                <c:pt idx="4616">
                  <c:v>3.6459999999999999</c:v>
                </c:pt>
                <c:pt idx="4617">
                  <c:v>3.6469999999999998</c:v>
                </c:pt>
                <c:pt idx="4618">
                  <c:v>3.6469999999999998</c:v>
                </c:pt>
                <c:pt idx="4619">
                  <c:v>3.6480000000000001</c:v>
                </c:pt>
                <c:pt idx="4620">
                  <c:v>3.649</c:v>
                </c:pt>
                <c:pt idx="4621">
                  <c:v>3.65</c:v>
                </c:pt>
                <c:pt idx="4622">
                  <c:v>3.6509999999999998</c:v>
                </c:pt>
                <c:pt idx="4623">
                  <c:v>3.6520000000000001</c:v>
                </c:pt>
                <c:pt idx="4624">
                  <c:v>3.6520000000000001</c:v>
                </c:pt>
                <c:pt idx="4625">
                  <c:v>3.653</c:v>
                </c:pt>
                <c:pt idx="4626">
                  <c:v>3.6539999999999999</c:v>
                </c:pt>
                <c:pt idx="4627">
                  <c:v>3.6549999999999998</c:v>
                </c:pt>
                <c:pt idx="4628">
                  <c:v>3.6560000000000001</c:v>
                </c:pt>
                <c:pt idx="4629">
                  <c:v>3.657</c:v>
                </c:pt>
                <c:pt idx="4630">
                  <c:v>3.657</c:v>
                </c:pt>
                <c:pt idx="4631">
                  <c:v>3.6579999999999999</c:v>
                </c:pt>
                <c:pt idx="4632">
                  <c:v>3.6589999999999998</c:v>
                </c:pt>
                <c:pt idx="4633">
                  <c:v>3.66</c:v>
                </c:pt>
                <c:pt idx="4634">
                  <c:v>3.661</c:v>
                </c:pt>
                <c:pt idx="4635">
                  <c:v>3.6619999999999999</c:v>
                </c:pt>
                <c:pt idx="4636">
                  <c:v>3.6619999999999999</c:v>
                </c:pt>
                <c:pt idx="4637">
                  <c:v>3.6629999999999998</c:v>
                </c:pt>
                <c:pt idx="4638">
                  <c:v>3.6640000000000001</c:v>
                </c:pt>
                <c:pt idx="4639">
                  <c:v>3.665</c:v>
                </c:pt>
                <c:pt idx="4640">
                  <c:v>3.6659999999999999</c:v>
                </c:pt>
                <c:pt idx="4641">
                  <c:v>3.6669999999999998</c:v>
                </c:pt>
                <c:pt idx="4642">
                  <c:v>3.6669999999999998</c:v>
                </c:pt>
                <c:pt idx="4643">
                  <c:v>3.6680000000000001</c:v>
                </c:pt>
                <c:pt idx="4644">
                  <c:v>3.669</c:v>
                </c:pt>
                <c:pt idx="4645">
                  <c:v>3.67</c:v>
                </c:pt>
                <c:pt idx="4646">
                  <c:v>3.6709999999999998</c:v>
                </c:pt>
                <c:pt idx="4647">
                  <c:v>3.6720000000000002</c:v>
                </c:pt>
                <c:pt idx="4648">
                  <c:v>3.6720000000000002</c:v>
                </c:pt>
                <c:pt idx="4649">
                  <c:v>3.673</c:v>
                </c:pt>
                <c:pt idx="4650">
                  <c:v>3.6739999999999999</c:v>
                </c:pt>
                <c:pt idx="4651">
                  <c:v>3.6749999999999998</c:v>
                </c:pt>
                <c:pt idx="4652">
                  <c:v>3.6760000000000002</c:v>
                </c:pt>
                <c:pt idx="4653">
                  <c:v>3.677</c:v>
                </c:pt>
                <c:pt idx="4654">
                  <c:v>3.677</c:v>
                </c:pt>
                <c:pt idx="4655">
                  <c:v>3.6779999999999999</c:v>
                </c:pt>
                <c:pt idx="4656">
                  <c:v>3.6789999999999998</c:v>
                </c:pt>
                <c:pt idx="4657">
                  <c:v>3.68</c:v>
                </c:pt>
                <c:pt idx="4658">
                  <c:v>3.681</c:v>
                </c:pt>
                <c:pt idx="4659">
                  <c:v>3.6819999999999999</c:v>
                </c:pt>
                <c:pt idx="4660">
                  <c:v>3.6819999999999999</c:v>
                </c:pt>
                <c:pt idx="4661">
                  <c:v>3.6829999999999998</c:v>
                </c:pt>
                <c:pt idx="4662">
                  <c:v>3.6840000000000002</c:v>
                </c:pt>
                <c:pt idx="4663">
                  <c:v>3.6850000000000001</c:v>
                </c:pt>
                <c:pt idx="4664">
                  <c:v>3.6859999999999999</c:v>
                </c:pt>
                <c:pt idx="4665">
                  <c:v>3.6859999999999999</c:v>
                </c:pt>
                <c:pt idx="4666">
                  <c:v>3.6869999999999998</c:v>
                </c:pt>
                <c:pt idx="4667">
                  <c:v>3.6879999999999997</c:v>
                </c:pt>
                <c:pt idx="4668">
                  <c:v>3.6890000000000001</c:v>
                </c:pt>
                <c:pt idx="4669">
                  <c:v>3.69</c:v>
                </c:pt>
                <c:pt idx="4670">
                  <c:v>3.6909999999999998</c:v>
                </c:pt>
                <c:pt idx="4671">
                  <c:v>3.6909999999999998</c:v>
                </c:pt>
                <c:pt idx="4672">
                  <c:v>3.6919999999999997</c:v>
                </c:pt>
                <c:pt idx="4673">
                  <c:v>3.6930000000000001</c:v>
                </c:pt>
                <c:pt idx="4674">
                  <c:v>3.694</c:v>
                </c:pt>
                <c:pt idx="4675">
                  <c:v>3.6949999999999998</c:v>
                </c:pt>
                <c:pt idx="4676">
                  <c:v>3.6959999999999997</c:v>
                </c:pt>
                <c:pt idx="4677">
                  <c:v>3.6959999999999997</c:v>
                </c:pt>
                <c:pt idx="4678">
                  <c:v>3.6970000000000001</c:v>
                </c:pt>
                <c:pt idx="4679">
                  <c:v>3.698</c:v>
                </c:pt>
                <c:pt idx="4680">
                  <c:v>3.6989999999999998</c:v>
                </c:pt>
                <c:pt idx="4681">
                  <c:v>3.6999999999999997</c:v>
                </c:pt>
                <c:pt idx="4682">
                  <c:v>3.7010000000000001</c:v>
                </c:pt>
                <c:pt idx="4683">
                  <c:v>3.7010000000000001</c:v>
                </c:pt>
                <c:pt idx="4684">
                  <c:v>3.702</c:v>
                </c:pt>
                <c:pt idx="4685">
                  <c:v>3.7029999999999998</c:v>
                </c:pt>
                <c:pt idx="4686">
                  <c:v>3.7039999999999997</c:v>
                </c:pt>
                <c:pt idx="4687">
                  <c:v>3.7050000000000001</c:v>
                </c:pt>
                <c:pt idx="4688">
                  <c:v>3.706</c:v>
                </c:pt>
                <c:pt idx="4689">
                  <c:v>3.706</c:v>
                </c:pt>
                <c:pt idx="4690">
                  <c:v>3.7069999999999999</c:v>
                </c:pt>
                <c:pt idx="4691">
                  <c:v>3.7079999999999997</c:v>
                </c:pt>
                <c:pt idx="4692">
                  <c:v>3.7090000000000001</c:v>
                </c:pt>
                <c:pt idx="4693">
                  <c:v>3.71</c:v>
                </c:pt>
                <c:pt idx="4694">
                  <c:v>3.7109999999999999</c:v>
                </c:pt>
                <c:pt idx="4695">
                  <c:v>3.7109999999999999</c:v>
                </c:pt>
                <c:pt idx="4696">
                  <c:v>3.7119999999999997</c:v>
                </c:pt>
                <c:pt idx="4697">
                  <c:v>3.7130000000000001</c:v>
                </c:pt>
                <c:pt idx="4698">
                  <c:v>3.714</c:v>
                </c:pt>
                <c:pt idx="4699">
                  <c:v>3.7149999999999999</c:v>
                </c:pt>
                <c:pt idx="4700">
                  <c:v>3.7159999999999997</c:v>
                </c:pt>
                <c:pt idx="4701">
                  <c:v>3.7159999999999997</c:v>
                </c:pt>
                <c:pt idx="4702">
                  <c:v>3.7170000000000001</c:v>
                </c:pt>
                <c:pt idx="4703">
                  <c:v>3.718</c:v>
                </c:pt>
                <c:pt idx="4704">
                  <c:v>3.7189999999999999</c:v>
                </c:pt>
                <c:pt idx="4705">
                  <c:v>3.7199999999999998</c:v>
                </c:pt>
                <c:pt idx="4706">
                  <c:v>3.7210000000000001</c:v>
                </c:pt>
                <c:pt idx="4707">
                  <c:v>3.7210000000000001</c:v>
                </c:pt>
                <c:pt idx="4708">
                  <c:v>3.722</c:v>
                </c:pt>
                <c:pt idx="4709">
                  <c:v>3.7229999999999999</c:v>
                </c:pt>
                <c:pt idx="4710">
                  <c:v>3.7239999999999998</c:v>
                </c:pt>
                <c:pt idx="4711">
                  <c:v>3.7250000000000001</c:v>
                </c:pt>
                <c:pt idx="4712">
                  <c:v>3.726</c:v>
                </c:pt>
                <c:pt idx="4713">
                  <c:v>3.726</c:v>
                </c:pt>
                <c:pt idx="4714">
                  <c:v>3.7269999999999999</c:v>
                </c:pt>
                <c:pt idx="4715">
                  <c:v>3.7279999999999998</c:v>
                </c:pt>
                <c:pt idx="4716">
                  <c:v>3.7290000000000001</c:v>
                </c:pt>
                <c:pt idx="4717">
                  <c:v>3.73</c:v>
                </c:pt>
                <c:pt idx="4718">
                  <c:v>3.7309999999999999</c:v>
                </c:pt>
                <c:pt idx="4719">
                  <c:v>3.7309999999999999</c:v>
                </c:pt>
                <c:pt idx="4720">
                  <c:v>3.7319999999999998</c:v>
                </c:pt>
                <c:pt idx="4721">
                  <c:v>3.7330000000000001</c:v>
                </c:pt>
                <c:pt idx="4722">
                  <c:v>3.734</c:v>
                </c:pt>
                <c:pt idx="4723">
                  <c:v>3.7349999999999999</c:v>
                </c:pt>
                <c:pt idx="4724">
                  <c:v>3.7349999999999999</c:v>
                </c:pt>
                <c:pt idx="4725">
                  <c:v>3.7359999999999998</c:v>
                </c:pt>
                <c:pt idx="4726">
                  <c:v>3.7370000000000001</c:v>
                </c:pt>
                <c:pt idx="4727">
                  <c:v>3.738</c:v>
                </c:pt>
                <c:pt idx="4728">
                  <c:v>3.7389999999999999</c:v>
                </c:pt>
                <c:pt idx="4729">
                  <c:v>3.7399999999999998</c:v>
                </c:pt>
                <c:pt idx="4730">
                  <c:v>3.7399999999999998</c:v>
                </c:pt>
                <c:pt idx="4731">
                  <c:v>3.7410000000000001</c:v>
                </c:pt>
                <c:pt idx="4732">
                  <c:v>3.742</c:v>
                </c:pt>
                <c:pt idx="4733">
                  <c:v>3.7429999999999999</c:v>
                </c:pt>
                <c:pt idx="4734">
                  <c:v>3.7439999999999998</c:v>
                </c:pt>
                <c:pt idx="4735">
                  <c:v>3.7450000000000001</c:v>
                </c:pt>
                <c:pt idx="4736">
                  <c:v>3.7450000000000001</c:v>
                </c:pt>
                <c:pt idx="4737">
                  <c:v>3.746</c:v>
                </c:pt>
                <c:pt idx="4738">
                  <c:v>3.7469999999999999</c:v>
                </c:pt>
                <c:pt idx="4739">
                  <c:v>3.7479999999999998</c:v>
                </c:pt>
                <c:pt idx="4740">
                  <c:v>3.7490000000000001</c:v>
                </c:pt>
                <c:pt idx="4741">
                  <c:v>3.75</c:v>
                </c:pt>
                <c:pt idx="4742">
                  <c:v>3.75</c:v>
                </c:pt>
                <c:pt idx="4743">
                  <c:v>3.7509999999999999</c:v>
                </c:pt>
                <c:pt idx="4744">
                  <c:v>3.7519999999999998</c:v>
                </c:pt>
                <c:pt idx="4745">
                  <c:v>3.7530000000000001</c:v>
                </c:pt>
                <c:pt idx="4746">
                  <c:v>3.754</c:v>
                </c:pt>
                <c:pt idx="4747">
                  <c:v>3.7549999999999999</c:v>
                </c:pt>
                <c:pt idx="4748">
                  <c:v>3.7549999999999999</c:v>
                </c:pt>
                <c:pt idx="4749">
                  <c:v>3.7559999999999998</c:v>
                </c:pt>
                <c:pt idx="4750">
                  <c:v>3.7570000000000001</c:v>
                </c:pt>
                <c:pt idx="4751">
                  <c:v>3.758</c:v>
                </c:pt>
                <c:pt idx="4752">
                  <c:v>3.7589999999999999</c:v>
                </c:pt>
                <c:pt idx="4753">
                  <c:v>3.76</c:v>
                </c:pt>
                <c:pt idx="4754">
                  <c:v>3.76</c:v>
                </c:pt>
                <c:pt idx="4755">
                  <c:v>3.7610000000000001</c:v>
                </c:pt>
                <c:pt idx="4756">
                  <c:v>3.762</c:v>
                </c:pt>
                <c:pt idx="4757">
                  <c:v>3.7629999999999999</c:v>
                </c:pt>
                <c:pt idx="4758">
                  <c:v>3.7639999999999998</c:v>
                </c:pt>
                <c:pt idx="4759">
                  <c:v>3.7650000000000001</c:v>
                </c:pt>
                <c:pt idx="4760">
                  <c:v>3.7650000000000001</c:v>
                </c:pt>
                <c:pt idx="4761">
                  <c:v>3.766</c:v>
                </c:pt>
                <c:pt idx="4762">
                  <c:v>3.7669999999999999</c:v>
                </c:pt>
                <c:pt idx="4763">
                  <c:v>3.7679999999999998</c:v>
                </c:pt>
                <c:pt idx="4764">
                  <c:v>3.7690000000000001</c:v>
                </c:pt>
                <c:pt idx="4765">
                  <c:v>3.77</c:v>
                </c:pt>
                <c:pt idx="4766">
                  <c:v>3.77</c:v>
                </c:pt>
                <c:pt idx="4767">
                  <c:v>3.7709999999999999</c:v>
                </c:pt>
                <c:pt idx="4768">
                  <c:v>3.7719999999999998</c:v>
                </c:pt>
                <c:pt idx="4769">
                  <c:v>3.7730000000000001</c:v>
                </c:pt>
                <c:pt idx="4770">
                  <c:v>3.774</c:v>
                </c:pt>
                <c:pt idx="4771">
                  <c:v>3.7749999999999999</c:v>
                </c:pt>
                <c:pt idx="4772">
                  <c:v>3.7749999999999999</c:v>
                </c:pt>
                <c:pt idx="4773">
                  <c:v>3.7759999999999998</c:v>
                </c:pt>
                <c:pt idx="4774">
                  <c:v>3.7770000000000001</c:v>
                </c:pt>
                <c:pt idx="4775">
                  <c:v>3.778</c:v>
                </c:pt>
                <c:pt idx="4776">
                  <c:v>3.7789999999999999</c:v>
                </c:pt>
                <c:pt idx="4777">
                  <c:v>3.78</c:v>
                </c:pt>
                <c:pt idx="4778">
                  <c:v>3.78</c:v>
                </c:pt>
                <c:pt idx="4779">
                  <c:v>3.7810000000000001</c:v>
                </c:pt>
                <c:pt idx="4780">
                  <c:v>3.782</c:v>
                </c:pt>
                <c:pt idx="4781">
                  <c:v>3.7829999999999999</c:v>
                </c:pt>
                <c:pt idx="4782">
                  <c:v>3.7839999999999998</c:v>
                </c:pt>
                <c:pt idx="4783">
                  <c:v>3.7850000000000001</c:v>
                </c:pt>
                <c:pt idx="4784">
                  <c:v>3.7850000000000001</c:v>
                </c:pt>
                <c:pt idx="4785">
                  <c:v>3.786</c:v>
                </c:pt>
                <c:pt idx="4786">
                  <c:v>3.7869999999999999</c:v>
                </c:pt>
                <c:pt idx="4787">
                  <c:v>3.7879999999999998</c:v>
                </c:pt>
                <c:pt idx="4788">
                  <c:v>3.7890000000000001</c:v>
                </c:pt>
                <c:pt idx="4789">
                  <c:v>3.7890000000000001</c:v>
                </c:pt>
                <c:pt idx="4790">
                  <c:v>3.79</c:v>
                </c:pt>
                <c:pt idx="4791">
                  <c:v>3.7909999999999999</c:v>
                </c:pt>
                <c:pt idx="4792">
                  <c:v>3.7919999999999998</c:v>
                </c:pt>
                <c:pt idx="4793">
                  <c:v>3.7930000000000001</c:v>
                </c:pt>
                <c:pt idx="4794">
                  <c:v>3.794</c:v>
                </c:pt>
                <c:pt idx="4795">
                  <c:v>3.794</c:v>
                </c:pt>
                <c:pt idx="4796">
                  <c:v>3.7949999999999999</c:v>
                </c:pt>
                <c:pt idx="4797">
                  <c:v>3.7959999999999998</c:v>
                </c:pt>
                <c:pt idx="4798">
                  <c:v>3.7970000000000002</c:v>
                </c:pt>
                <c:pt idx="4799">
                  <c:v>3.798</c:v>
                </c:pt>
                <c:pt idx="4800">
                  <c:v>3.7989999999999999</c:v>
                </c:pt>
                <c:pt idx="4801">
                  <c:v>3.7989999999999999</c:v>
                </c:pt>
                <c:pt idx="4802">
                  <c:v>3.8</c:v>
                </c:pt>
                <c:pt idx="4803">
                  <c:v>3.8010000000000002</c:v>
                </c:pt>
                <c:pt idx="4804">
                  <c:v>3.802</c:v>
                </c:pt>
                <c:pt idx="4805">
                  <c:v>3.8029999999999999</c:v>
                </c:pt>
                <c:pt idx="4806">
                  <c:v>3.8039999999999998</c:v>
                </c:pt>
                <c:pt idx="4807">
                  <c:v>3.8039999999999998</c:v>
                </c:pt>
                <c:pt idx="4808">
                  <c:v>3.8050000000000002</c:v>
                </c:pt>
                <c:pt idx="4809">
                  <c:v>3.806</c:v>
                </c:pt>
                <c:pt idx="4810">
                  <c:v>3.8069999999999999</c:v>
                </c:pt>
                <c:pt idx="4811">
                  <c:v>3.8079999999999998</c:v>
                </c:pt>
                <c:pt idx="4812">
                  <c:v>3.8090000000000002</c:v>
                </c:pt>
                <c:pt idx="4813">
                  <c:v>3.8090000000000002</c:v>
                </c:pt>
                <c:pt idx="4814">
                  <c:v>3.81</c:v>
                </c:pt>
                <c:pt idx="4815">
                  <c:v>3.8109999999999999</c:v>
                </c:pt>
                <c:pt idx="4816">
                  <c:v>3.8120000000000003</c:v>
                </c:pt>
                <c:pt idx="4817">
                  <c:v>3.8129999999999997</c:v>
                </c:pt>
                <c:pt idx="4818">
                  <c:v>3.8140000000000001</c:v>
                </c:pt>
                <c:pt idx="4819">
                  <c:v>3.8140000000000001</c:v>
                </c:pt>
                <c:pt idx="4820">
                  <c:v>3.8149999999999995</c:v>
                </c:pt>
                <c:pt idx="4821">
                  <c:v>3.8159999999999998</c:v>
                </c:pt>
                <c:pt idx="4822">
                  <c:v>3.8170000000000002</c:v>
                </c:pt>
                <c:pt idx="4823">
                  <c:v>3.8179999999999996</c:v>
                </c:pt>
                <c:pt idx="4824">
                  <c:v>3.819</c:v>
                </c:pt>
                <c:pt idx="4825">
                  <c:v>3.819</c:v>
                </c:pt>
                <c:pt idx="4826">
                  <c:v>3.8200000000000003</c:v>
                </c:pt>
                <c:pt idx="4827">
                  <c:v>3.8209999999999997</c:v>
                </c:pt>
                <c:pt idx="4828">
                  <c:v>3.8220000000000001</c:v>
                </c:pt>
                <c:pt idx="4829">
                  <c:v>3.8229999999999995</c:v>
                </c:pt>
                <c:pt idx="4830">
                  <c:v>3.8239999999999998</c:v>
                </c:pt>
                <c:pt idx="4831">
                  <c:v>3.8239999999999998</c:v>
                </c:pt>
                <c:pt idx="4832">
                  <c:v>3.8250000000000002</c:v>
                </c:pt>
                <c:pt idx="4833">
                  <c:v>3.8259999999999996</c:v>
                </c:pt>
                <c:pt idx="4834">
                  <c:v>3.827</c:v>
                </c:pt>
                <c:pt idx="4835">
                  <c:v>3.8280000000000003</c:v>
                </c:pt>
                <c:pt idx="4836">
                  <c:v>3.8289999999999997</c:v>
                </c:pt>
                <c:pt idx="4837">
                  <c:v>3.8289999999999997</c:v>
                </c:pt>
                <c:pt idx="4838">
                  <c:v>3.83</c:v>
                </c:pt>
                <c:pt idx="4839">
                  <c:v>3.8309999999999995</c:v>
                </c:pt>
                <c:pt idx="4840">
                  <c:v>3.8319999999999999</c:v>
                </c:pt>
                <c:pt idx="4841">
                  <c:v>3.8330000000000002</c:v>
                </c:pt>
                <c:pt idx="4842">
                  <c:v>3.8339999999999996</c:v>
                </c:pt>
                <c:pt idx="4843">
                  <c:v>3.8339999999999996</c:v>
                </c:pt>
                <c:pt idx="4844">
                  <c:v>3.835</c:v>
                </c:pt>
                <c:pt idx="4845">
                  <c:v>3.8360000000000003</c:v>
                </c:pt>
                <c:pt idx="4846">
                  <c:v>3.8369999999999997</c:v>
                </c:pt>
                <c:pt idx="4847">
                  <c:v>3.8380000000000001</c:v>
                </c:pt>
                <c:pt idx="4848">
                  <c:v>3.8380000000000001</c:v>
                </c:pt>
                <c:pt idx="4849">
                  <c:v>3.8389999999999995</c:v>
                </c:pt>
                <c:pt idx="4850">
                  <c:v>3.84</c:v>
                </c:pt>
                <c:pt idx="4851">
                  <c:v>3.8410000000000002</c:v>
                </c:pt>
                <c:pt idx="4852">
                  <c:v>3.8419999999999996</c:v>
                </c:pt>
                <c:pt idx="4853">
                  <c:v>3.843</c:v>
                </c:pt>
                <c:pt idx="4854">
                  <c:v>3.843</c:v>
                </c:pt>
                <c:pt idx="4855">
                  <c:v>3.8440000000000003</c:v>
                </c:pt>
                <c:pt idx="4856">
                  <c:v>3.8449999999999998</c:v>
                </c:pt>
                <c:pt idx="4857">
                  <c:v>3.8460000000000001</c:v>
                </c:pt>
                <c:pt idx="4858">
                  <c:v>3.8469999999999995</c:v>
                </c:pt>
                <c:pt idx="4859">
                  <c:v>3.8479999999999999</c:v>
                </c:pt>
                <c:pt idx="4860">
                  <c:v>3.8479999999999999</c:v>
                </c:pt>
                <c:pt idx="4861">
                  <c:v>3.8490000000000002</c:v>
                </c:pt>
                <c:pt idx="4862">
                  <c:v>3.8499999999999996</c:v>
                </c:pt>
                <c:pt idx="4863">
                  <c:v>3.851</c:v>
                </c:pt>
                <c:pt idx="4864">
                  <c:v>3.8520000000000003</c:v>
                </c:pt>
                <c:pt idx="4865">
                  <c:v>3.8529999999999998</c:v>
                </c:pt>
                <c:pt idx="4866">
                  <c:v>3.8529999999999998</c:v>
                </c:pt>
                <c:pt idx="4867">
                  <c:v>3.8540000000000001</c:v>
                </c:pt>
                <c:pt idx="4868">
                  <c:v>3.8549999999999995</c:v>
                </c:pt>
                <c:pt idx="4869">
                  <c:v>3.8559999999999999</c:v>
                </c:pt>
                <c:pt idx="4870">
                  <c:v>3.8570000000000002</c:v>
                </c:pt>
                <c:pt idx="4871">
                  <c:v>3.8579999999999997</c:v>
                </c:pt>
                <c:pt idx="4872">
                  <c:v>3.8579999999999997</c:v>
                </c:pt>
                <c:pt idx="4873">
                  <c:v>3.859</c:v>
                </c:pt>
                <c:pt idx="4874">
                  <c:v>3.8600000000000003</c:v>
                </c:pt>
                <c:pt idx="4875">
                  <c:v>3.8609999999999998</c:v>
                </c:pt>
                <c:pt idx="4876">
                  <c:v>3.8620000000000001</c:v>
                </c:pt>
                <c:pt idx="4877">
                  <c:v>3.8629999999999995</c:v>
                </c:pt>
                <c:pt idx="4878">
                  <c:v>3.8629999999999995</c:v>
                </c:pt>
                <c:pt idx="4879">
                  <c:v>3.8639999999999999</c:v>
                </c:pt>
                <c:pt idx="4880">
                  <c:v>3.8650000000000002</c:v>
                </c:pt>
                <c:pt idx="4881">
                  <c:v>3.8659999999999997</c:v>
                </c:pt>
                <c:pt idx="4882">
                  <c:v>3.867</c:v>
                </c:pt>
                <c:pt idx="4883">
                  <c:v>3.8680000000000003</c:v>
                </c:pt>
                <c:pt idx="4884">
                  <c:v>3.8680000000000003</c:v>
                </c:pt>
                <c:pt idx="4885">
                  <c:v>3.8689999999999998</c:v>
                </c:pt>
                <c:pt idx="4886">
                  <c:v>3.87</c:v>
                </c:pt>
                <c:pt idx="4887">
                  <c:v>3.8709999999999996</c:v>
                </c:pt>
                <c:pt idx="4888">
                  <c:v>3.8719999999999999</c:v>
                </c:pt>
                <c:pt idx="4889">
                  <c:v>3.8730000000000002</c:v>
                </c:pt>
                <c:pt idx="4890">
                  <c:v>3.8730000000000002</c:v>
                </c:pt>
                <c:pt idx="4891">
                  <c:v>3.8739999999999997</c:v>
                </c:pt>
                <c:pt idx="4892">
                  <c:v>3.875</c:v>
                </c:pt>
                <c:pt idx="4893">
                  <c:v>3.8760000000000003</c:v>
                </c:pt>
                <c:pt idx="4894">
                  <c:v>3.8769999999999998</c:v>
                </c:pt>
                <c:pt idx="4895">
                  <c:v>3.8780000000000001</c:v>
                </c:pt>
                <c:pt idx="4896">
                  <c:v>3.8780000000000001</c:v>
                </c:pt>
                <c:pt idx="4897">
                  <c:v>3.8789999999999996</c:v>
                </c:pt>
                <c:pt idx="4898">
                  <c:v>3.88</c:v>
                </c:pt>
                <c:pt idx="4899">
                  <c:v>3.8810000000000002</c:v>
                </c:pt>
                <c:pt idx="4900">
                  <c:v>3.8819999999999997</c:v>
                </c:pt>
                <c:pt idx="4901">
                  <c:v>3.883</c:v>
                </c:pt>
                <c:pt idx="4902">
                  <c:v>3.883</c:v>
                </c:pt>
                <c:pt idx="4903">
                  <c:v>3.8840000000000003</c:v>
                </c:pt>
                <c:pt idx="4904">
                  <c:v>3.8849999999999998</c:v>
                </c:pt>
                <c:pt idx="4905">
                  <c:v>3.8860000000000001</c:v>
                </c:pt>
                <c:pt idx="4906">
                  <c:v>3.8869999999999996</c:v>
                </c:pt>
                <c:pt idx="4907">
                  <c:v>3.8879999999999999</c:v>
                </c:pt>
                <c:pt idx="4908">
                  <c:v>3.8879999999999999</c:v>
                </c:pt>
                <c:pt idx="4909">
                  <c:v>3.8890000000000002</c:v>
                </c:pt>
                <c:pt idx="4910">
                  <c:v>3.8899999999999997</c:v>
                </c:pt>
                <c:pt idx="4911">
                  <c:v>3.891</c:v>
                </c:pt>
                <c:pt idx="4912">
                  <c:v>3.8920000000000003</c:v>
                </c:pt>
                <c:pt idx="4913">
                  <c:v>3.8920000000000003</c:v>
                </c:pt>
                <c:pt idx="4914">
                  <c:v>3.8929999999999998</c:v>
                </c:pt>
                <c:pt idx="4915">
                  <c:v>3.8940000000000001</c:v>
                </c:pt>
                <c:pt idx="4916">
                  <c:v>3.8949999999999996</c:v>
                </c:pt>
                <c:pt idx="4917">
                  <c:v>3.8959999999999999</c:v>
                </c:pt>
                <c:pt idx="4918">
                  <c:v>3.8970000000000002</c:v>
                </c:pt>
                <c:pt idx="4919">
                  <c:v>3.8970000000000002</c:v>
                </c:pt>
                <c:pt idx="4920">
                  <c:v>3.8979999999999997</c:v>
                </c:pt>
                <c:pt idx="4921">
                  <c:v>3.899</c:v>
                </c:pt>
                <c:pt idx="4922">
                  <c:v>3.9000000000000004</c:v>
                </c:pt>
                <c:pt idx="4923">
                  <c:v>3.9009999999999998</c:v>
                </c:pt>
                <c:pt idx="4924">
                  <c:v>3.9020000000000001</c:v>
                </c:pt>
                <c:pt idx="4925">
                  <c:v>3.9020000000000001</c:v>
                </c:pt>
                <c:pt idx="4926">
                  <c:v>3.9029999999999996</c:v>
                </c:pt>
                <c:pt idx="4927">
                  <c:v>3.9039999999999999</c:v>
                </c:pt>
                <c:pt idx="4928">
                  <c:v>3.9050000000000002</c:v>
                </c:pt>
                <c:pt idx="4929">
                  <c:v>3.9059999999999997</c:v>
                </c:pt>
                <c:pt idx="4930">
                  <c:v>3.907</c:v>
                </c:pt>
                <c:pt idx="4931">
                  <c:v>3.907</c:v>
                </c:pt>
                <c:pt idx="4932">
                  <c:v>3.9080000000000004</c:v>
                </c:pt>
                <c:pt idx="4933">
                  <c:v>3.9089999999999998</c:v>
                </c:pt>
                <c:pt idx="4934">
                  <c:v>3.91</c:v>
                </c:pt>
                <c:pt idx="4935">
                  <c:v>3.9109999999999996</c:v>
                </c:pt>
                <c:pt idx="4936">
                  <c:v>3.9119999999999999</c:v>
                </c:pt>
                <c:pt idx="4937">
                  <c:v>3.9119999999999999</c:v>
                </c:pt>
                <c:pt idx="4938">
                  <c:v>3.9130000000000003</c:v>
                </c:pt>
                <c:pt idx="4939">
                  <c:v>3.9139999999999997</c:v>
                </c:pt>
                <c:pt idx="4940">
                  <c:v>3.915</c:v>
                </c:pt>
                <c:pt idx="4941">
                  <c:v>3.9160000000000004</c:v>
                </c:pt>
                <c:pt idx="4942">
                  <c:v>3.9169999999999998</c:v>
                </c:pt>
                <c:pt idx="4943">
                  <c:v>3.9169999999999998</c:v>
                </c:pt>
                <c:pt idx="4944">
                  <c:v>3.9180000000000001</c:v>
                </c:pt>
                <c:pt idx="4945">
                  <c:v>3.9189999999999996</c:v>
                </c:pt>
                <c:pt idx="4946">
                  <c:v>3.92</c:v>
                </c:pt>
                <c:pt idx="4947">
                  <c:v>3.9210000000000003</c:v>
                </c:pt>
                <c:pt idx="4948">
                  <c:v>3.9219999999999997</c:v>
                </c:pt>
                <c:pt idx="4949">
                  <c:v>3.9219999999999997</c:v>
                </c:pt>
                <c:pt idx="4950">
                  <c:v>3.923</c:v>
                </c:pt>
                <c:pt idx="4951">
                  <c:v>3.9240000000000004</c:v>
                </c:pt>
                <c:pt idx="4952">
                  <c:v>3.9249999999999998</c:v>
                </c:pt>
                <c:pt idx="4953">
                  <c:v>3.9260000000000002</c:v>
                </c:pt>
                <c:pt idx="4954">
                  <c:v>3.9269999999999996</c:v>
                </c:pt>
                <c:pt idx="4955">
                  <c:v>3.9269999999999996</c:v>
                </c:pt>
                <c:pt idx="4956">
                  <c:v>3.9279999999999999</c:v>
                </c:pt>
                <c:pt idx="4957">
                  <c:v>3.9290000000000003</c:v>
                </c:pt>
                <c:pt idx="4958">
                  <c:v>3.9299999999999997</c:v>
                </c:pt>
                <c:pt idx="4959">
                  <c:v>3.931</c:v>
                </c:pt>
                <c:pt idx="4960">
                  <c:v>3.9320000000000004</c:v>
                </c:pt>
                <c:pt idx="4961">
                  <c:v>3.9320000000000004</c:v>
                </c:pt>
                <c:pt idx="4962">
                  <c:v>3.9329999999999998</c:v>
                </c:pt>
                <c:pt idx="4963">
                  <c:v>3.9340000000000002</c:v>
                </c:pt>
                <c:pt idx="4964">
                  <c:v>3.9349999999999996</c:v>
                </c:pt>
                <c:pt idx="4965">
                  <c:v>3.9359999999999999</c:v>
                </c:pt>
                <c:pt idx="4966">
                  <c:v>3.9370000000000003</c:v>
                </c:pt>
                <c:pt idx="4967">
                  <c:v>3.9370000000000003</c:v>
                </c:pt>
                <c:pt idx="4968">
                  <c:v>3.9379999999999997</c:v>
                </c:pt>
                <c:pt idx="4969">
                  <c:v>3.9390000000000001</c:v>
                </c:pt>
                <c:pt idx="4970">
                  <c:v>3.9399999999999995</c:v>
                </c:pt>
                <c:pt idx="4971">
                  <c:v>3.9409999999999998</c:v>
                </c:pt>
                <c:pt idx="4972">
                  <c:v>3.9420000000000002</c:v>
                </c:pt>
                <c:pt idx="4973">
                  <c:v>3.9420000000000002</c:v>
                </c:pt>
                <c:pt idx="4974">
                  <c:v>3.9429999999999996</c:v>
                </c:pt>
                <c:pt idx="4975">
                  <c:v>3.944</c:v>
                </c:pt>
                <c:pt idx="4976">
                  <c:v>3.9450000000000003</c:v>
                </c:pt>
                <c:pt idx="4977">
                  <c:v>3.9459999999999997</c:v>
                </c:pt>
                <c:pt idx="4978">
                  <c:v>3.9459999999999997</c:v>
                </c:pt>
                <c:pt idx="4979">
                  <c:v>3.9470000000000001</c:v>
                </c:pt>
                <c:pt idx="4980">
                  <c:v>3.9479999999999995</c:v>
                </c:pt>
                <c:pt idx="4981">
                  <c:v>3.9489999999999998</c:v>
                </c:pt>
                <c:pt idx="4982">
                  <c:v>3.95</c:v>
                </c:pt>
                <c:pt idx="4983">
                  <c:v>3.9509999999999996</c:v>
                </c:pt>
                <c:pt idx="4984">
                  <c:v>3.9509999999999996</c:v>
                </c:pt>
                <c:pt idx="4985">
                  <c:v>3.952</c:v>
                </c:pt>
                <c:pt idx="4986">
                  <c:v>3.9530000000000003</c:v>
                </c:pt>
                <c:pt idx="4987">
                  <c:v>3.9539999999999997</c:v>
                </c:pt>
                <c:pt idx="4988">
                  <c:v>3.9550000000000001</c:v>
                </c:pt>
                <c:pt idx="4989">
                  <c:v>3.9559999999999995</c:v>
                </c:pt>
                <c:pt idx="4990">
                  <c:v>3.9559999999999995</c:v>
                </c:pt>
                <c:pt idx="4991">
                  <c:v>3.9569999999999999</c:v>
                </c:pt>
                <c:pt idx="4992">
                  <c:v>3.9580000000000002</c:v>
                </c:pt>
                <c:pt idx="4993">
                  <c:v>3.9589999999999996</c:v>
                </c:pt>
                <c:pt idx="4994">
                  <c:v>3.96</c:v>
                </c:pt>
                <c:pt idx="4995">
                  <c:v>3.9610000000000003</c:v>
                </c:pt>
                <c:pt idx="4996">
                  <c:v>3.9610000000000003</c:v>
                </c:pt>
                <c:pt idx="4997">
                  <c:v>3.9619999999999997</c:v>
                </c:pt>
                <c:pt idx="4998">
                  <c:v>3.9630000000000001</c:v>
                </c:pt>
                <c:pt idx="4999">
                  <c:v>3.9639999999999995</c:v>
                </c:pt>
                <c:pt idx="5000">
                  <c:v>3.9649999999999999</c:v>
                </c:pt>
                <c:pt idx="5001">
                  <c:v>3.9660000000000002</c:v>
                </c:pt>
                <c:pt idx="5002">
                  <c:v>3.9660000000000002</c:v>
                </c:pt>
                <c:pt idx="5003">
                  <c:v>3.9669999999999996</c:v>
                </c:pt>
                <c:pt idx="5004">
                  <c:v>3.968</c:v>
                </c:pt>
                <c:pt idx="5005">
                  <c:v>3.9690000000000003</c:v>
                </c:pt>
                <c:pt idx="5006">
                  <c:v>3.9699999999999998</c:v>
                </c:pt>
                <c:pt idx="5007">
                  <c:v>3.9710000000000001</c:v>
                </c:pt>
                <c:pt idx="5008">
                  <c:v>3.9710000000000001</c:v>
                </c:pt>
                <c:pt idx="5009">
                  <c:v>3.9719999999999995</c:v>
                </c:pt>
                <c:pt idx="5010">
                  <c:v>3.9729999999999999</c:v>
                </c:pt>
                <c:pt idx="5011">
                  <c:v>3.9740000000000002</c:v>
                </c:pt>
                <c:pt idx="5012">
                  <c:v>3.9749999999999996</c:v>
                </c:pt>
                <c:pt idx="5013">
                  <c:v>3.976</c:v>
                </c:pt>
                <c:pt idx="5014">
                  <c:v>3.976</c:v>
                </c:pt>
                <c:pt idx="5015">
                  <c:v>3.9770000000000003</c:v>
                </c:pt>
                <c:pt idx="5016">
                  <c:v>3.9779999999999998</c:v>
                </c:pt>
                <c:pt idx="5017">
                  <c:v>3.9790000000000001</c:v>
                </c:pt>
                <c:pt idx="5018">
                  <c:v>3.9799999999999995</c:v>
                </c:pt>
                <c:pt idx="5019">
                  <c:v>3.9809999999999999</c:v>
                </c:pt>
                <c:pt idx="5020">
                  <c:v>3.9809999999999999</c:v>
                </c:pt>
                <c:pt idx="5021">
                  <c:v>3.9820000000000002</c:v>
                </c:pt>
                <c:pt idx="5022">
                  <c:v>3.9829999999999997</c:v>
                </c:pt>
                <c:pt idx="5023">
                  <c:v>3.984</c:v>
                </c:pt>
                <c:pt idx="5024">
                  <c:v>3.9850000000000003</c:v>
                </c:pt>
                <c:pt idx="5025">
                  <c:v>3.9859999999999998</c:v>
                </c:pt>
                <c:pt idx="5026">
                  <c:v>3.9859999999999998</c:v>
                </c:pt>
                <c:pt idx="5027">
                  <c:v>3.9870000000000001</c:v>
                </c:pt>
                <c:pt idx="5028">
                  <c:v>3.9879999999999995</c:v>
                </c:pt>
                <c:pt idx="5029">
                  <c:v>3.9889999999999999</c:v>
                </c:pt>
                <c:pt idx="5030">
                  <c:v>3.99</c:v>
                </c:pt>
                <c:pt idx="5031">
                  <c:v>3.9909999999999997</c:v>
                </c:pt>
                <c:pt idx="5032">
                  <c:v>3.9909999999999997</c:v>
                </c:pt>
                <c:pt idx="5033">
                  <c:v>3.992</c:v>
                </c:pt>
                <c:pt idx="5034">
                  <c:v>3.9930000000000003</c:v>
                </c:pt>
                <c:pt idx="5035">
                  <c:v>3.9939999999999998</c:v>
                </c:pt>
                <c:pt idx="5036">
                  <c:v>3.9950000000000001</c:v>
                </c:pt>
                <c:pt idx="5037">
                  <c:v>3.9950000000000001</c:v>
                </c:pt>
                <c:pt idx="5038">
                  <c:v>3.9959999999999996</c:v>
                </c:pt>
                <c:pt idx="5039">
                  <c:v>3.9969999999999999</c:v>
                </c:pt>
                <c:pt idx="5040">
                  <c:v>3.9980000000000002</c:v>
                </c:pt>
                <c:pt idx="5041">
                  <c:v>3.9989999999999997</c:v>
                </c:pt>
                <c:pt idx="5042">
                  <c:v>4</c:v>
                </c:pt>
                <c:pt idx="5043">
                  <c:v>4</c:v>
                </c:pt>
                <c:pt idx="5044">
                  <c:v>4.0010000000000003</c:v>
                </c:pt>
                <c:pt idx="5045">
                  <c:v>4.0019999999999998</c:v>
                </c:pt>
                <c:pt idx="5046">
                  <c:v>4.0030000000000001</c:v>
                </c:pt>
                <c:pt idx="5047">
                  <c:v>4.0039999999999996</c:v>
                </c:pt>
                <c:pt idx="5048">
                  <c:v>4.0049999999999999</c:v>
                </c:pt>
                <c:pt idx="5049">
                  <c:v>4.0049999999999999</c:v>
                </c:pt>
                <c:pt idx="5050">
                  <c:v>4.0060000000000002</c:v>
                </c:pt>
                <c:pt idx="5051">
                  <c:v>4.0069999999999997</c:v>
                </c:pt>
                <c:pt idx="5052">
                  <c:v>4.008</c:v>
                </c:pt>
                <c:pt idx="5053">
                  <c:v>4.0090000000000003</c:v>
                </c:pt>
                <c:pt idx="5054">
                  <c:v>4.01</c:v>
                </c:pt>
                <c:pt idx="5055">
                  <c:v>4.01</c:v>
                </c:pt>
                <c:pt idx="5056">
                  <c:v>4.0110000000000001</c:v>
                </c:pt>
                <c:pt idx="5057">
                  <c:v>4.0119999999999996</c:v>
                </c:pt>
                <c:pt idx="5058">
                  <c:v>4.0129999999999999</c:v>
                </c:pt>
                <c:pt idx="5059">
                  <c:v>4.0140000000000002</c:v>
                </c:pt>
                <c:pt idx="5060">
                  <c:v>4.0149999999999997</c:v>
                </c:pt>
                <c:pt idx="5061">
                  <c:v>4.0149999999999997</c:v>
                </c:pt>
                <c:pt idx="5062">
                  <c:v>4.016</c:v>
                </c:pt>
                <c:pt idx="5063">
                  <c:v>4.0170000000000003</c:v>
                </c:pt>
                <c:pt idx="5064">
                  <c:v>4.0179999999999998</c:v>
                </c:pt>
                <c:pt idx="5065">
                  <c:v>4.0190000000000001</c:v>
                </c:pt>
                <c:pt idx="5066">
                  <c:v>4.0199999999999996</c:v>
                </c:pt>
                <c:pt idx="5067">
                  <c:v>4.0199999999999996</c:v>
                </c:pt>
                <c:pt idx="5068">
                  <c:v>4.0209999999999999</c:v>
                </c:pt>
                <c:pt idx="5069">
                  <c:v>4.0220000000000002</c:v>
                </c:pt>
                <c:pt idx="5070">
                  <c:v>4.0229999999999997</c:v>
                </c:pt>
                <c:pt idx="5071">
                  <c:v>4.024</c:v>
                </c:pt>
                <c:pt idx="5072">
                  <c:v>4.0250000000000004</c:v>
                </c:pt>
                <c:pt idx="5073">
                  <c:v>4.0250000000000004</c:v>
                </c:pt>
                <c:pt idx="5074">
                  <c:v>4.0259999999999998</c:v>
                </c:pt>
                <c:pt idx="5075">
                  <c:v>4.0270000000000001</c:v>
                </c:pt>
                <c:pt idx="5076">
                  <c:v>4.0279999999999996</c:v>
                </c:pt>
                <c:pt idx="5077">
                  <c:v>4.0289999999999999</c:v>
                </c:pt>
                <c:pt idx="5078">
                  <c:v>4.03</c:v>
                </c:pt>
                <c:pt idx="5079">
                  <c:v>4.03</c:v>
                </c:pt>
                <c:pt idx="5080">
                  <c:v>4.0309999999999997</c:v>
                </c:pt>
                <c:pt idx="5081">
                  <c:v>4.032</c:v>
                </c:pt>
                <c:pt idx="5082">
                  <c:v>4.0330000000000004</c:v>
                </c:pt>
                <c:pt idx="5083">
                  <c:v>4.0339999999999998</c:v>
                </c:pt>
                <c:pt idx="5084">
                  <c:v>4.0350000000000001</c:v>
                </c:pt>
                <c:pt idx="5085">
                  <c:v>4.0350000000000001</c:v>
                </c:pt>
                <c:pt idx="5086">
                  <c:v>4.0359999999999996</c:v>
                </c:pt>
                <c:pt idx="5087">
                  <c:v>4.0369999999999999</c:v>
                </c:pt>
                <c:pt idx="5088">
                  <c:v>4.0380000000000003</c:v>
                </c:pt>
                <c:pt idx="5089">
                  <c:v>4.0389999999999997</c:v>
                </c:pt>
                <c:pt idx="5090">
                  <c:v>4.04</c:v>
                </c:pt>
                <c:pt idx="5091">
                  <c:v>4.04</c:v>
                </c:pt>
                <c:pt idx="5092">
                  <c:v>4.0410000000000004</c:v>
                </c:pt>
                <c:pt idx="5093">
                  <c:v>4.0419999999999998</c:v>
                </c:pt>
                <c:pt idx="5094">
                  <c:v>4.0430000000000001</c:v>
                </c:pt>
                <c:pt idx="5095">
                  <c:v>4.0439999999999996</c:v>
                </c:pt>
                <c:pt idx="5096">
                  <c:v>4.0449999999999999</c:v>
                </c:pt>
                <c:pt idx="5097">
                  <c:v>4.0449999999999999</c:v>
                </c:pt>
                <c:pt idx="5098">
                  <c:v>4.0460000000000003</c:v>
                </c:pt>
                <c:pt idx="5099">
                  <c:v>4.0469999999999997</c:v>
                </c:pt>
                <c:pt idx="5100">
                  <c:v>4.048</c:v>
                </c:pt>
                <c:pt idx="5101">
                  <c:v>4.0490000000000004</c:v>
                </c:pt>
                <c:pt idx="5102">
                  <c:v>4.0490000000000004</c:v>
                </c:pt>
                <c:pt idx="5103">
                  <c:v>4.05</c:v>
                </c:pt>
                <c:pt idx="5104">
                  <c:v>4.0510000000000002</c:v>
                </c:pt>
                <c:pt idx="5105">
                  <c:v>4.0519999999999996</c:v>
                </c:pt>
                <c:pt idx="5106">
                  <c:v>4.0529999999999999</c:v>
                </c:pt>
                <c:pt idx="5107">
                  <c:v>4.0540000000000003</c:v>
                </c:pt>
                <c:pt idx="5108">
                  <c:v>4.0540000000000003</c:v>
                </c:pt>
                <c:pt idx="5109">
                  <c:v>4.0549999999999997</c:v>
                </c:pt>
                <c:pt idx="5110">
                  <c:v>4.056</c:v>
                </c:pt>
                <c:pt idx="5111">
                  <c:v>4.0570000000000004</c:v>
                </c:pt>
                <c:pt idx="5112">
                  <c:v>4.0579999999999998</c:v>
                </c:pt>
                <c:pt idx="5113">
                  <c:v>4.0590000000000002</c:v>
                </c:pt>
                <c:pt idx="5114">
                  <c:v>4.0590000000000002</c:v>
                </c:pt>
                <c:pt idx="5115">
                  <c:v>4.0599999999999996</c:v>
                </c:pt>
                <c:pt idx="5116">
                  <c:v>4.0609999999999999</c:v>
                </c:pt>
                <c:pt idx="5117">
                  <c:v>4.0620000000000003</c:v>
                </c:pt>
                <c:pt idx="5118">
                  <c:v>4.0629999999999997</c:v>
                </c:pt>
                <c:pt idx="5119">
                  <c:v>4.0640000000000001</c:v>
                </c:pt>
                <c:pt idx="5120">
                  <c:v>4.0640000000000001</c:v>
                </c:pt>
                <c:pt idx="5121">
                  <c:v>4.0649999999999995</c:v>
                </c:pt>
                <c:pt idx="5122">
                  <c:v>4.0659999999999998</c:v>
                </c:pt>
                <c:pt idx="5123">
                  <c:v>4.0670000000000002</c:v>
                </c:pt>
                <c:pt idx="5124">
                  <c:v>4.0679999999999996</c:v>
                </c:pt>
                <c:pt idx="5125">
                  <c:v>4.069</c:v>
                </c:pt>
                <c:pt idx="5126">
                  <c:v>4.069</c:v>
                </c:pt>
                <c:pt idx="5127">
                  <c:v>4.07</c:v>
                </c:pt>
                <c:pt idx="5128">
                  <c:v>4.0709999999999997</c:v>
                </c:pt>
                <c:pt idx="5129">
                  <c:v>4.0720000000000001</c:v>
                </c:pt>
                <c:pt idx="5130">
                  <c:v>4.0729999999999995</c:v>
                </c:pt>
                <c:pt idx="5131">
                  <c:v>4.0739999999999998</c:v>
                </c:pt>
                <c:pt idx="5132">
                  <c:v>4.0739999999999998</c:v>
                </c:pt>
                <c:pt idx="5133">
                  <c:v>4.0750000000000002</c:v>
                </c:pt>
                <c:pt idx="5134">
                  <c:v>4.0759999999999996</c:v>
                </c:pt>
                <c:pt idx="5135">
                  <c:v>4.077</c:v>
                </c:pt>
                <c:pt idx="5136">
                  <c:v>4.0780000000000003</c:v>
                </c:pt>
                <c:pt idx="5137">
                  <c:v>4.0789999999999997</c:v>
                </c:pt>
                <c:pt idx="5138">
                  <c:v>4.0789999999999997</c:v>
                </c:pt>
                <c:pt idx="5139">
                  <c:v>4.08</c:v>
                </c:pt>
                <c:pt idx="5140">
                  <c:v>4.0809999999999995</c:v>
                </c:pt>
                <c:pt idx="5141">
                  <c:v>4.0819999999999999</c:v>
                </c:pt>
                <c:pt idx="5142">
                  <c:v>4.0830000000000002</c:v>
                </c:pt>
                <c:pt idx="5143">
                  <c:v>4.0839999999999996</c:v>
                </c:pt>
                <c:pt idx="5144">
                  <c:v>4.0839999999999996</c:v>
                </c:pt>
                <c:pt idx="5145">
                  <c:v>4.085</c:v>
                </c:pt>
                <c:pt idx="5146">
                  <c:v>4.0860000000000003</c:v>
                </c:pt>
                <c:pt idx="5147">
                  <c:v>4.0869999999999997</c:v>
                </c:pt>
                <c:pt idx="5148">
                  <c:v>4.0880000000000001</c:v>
                </c:pt>
                <c:pt idx="5149">
                  <c:v>4.0889999999999995</c:v>
                </c:pt>
                <c:pt idx="5150">
                  <c:v>4.0889999999999995</c:v>
                </c:pt>
                <c:pt idx="5151">
                  <c:v>4.09</c:v>
                </c:pt>
                <c:pt idx="5152">
                  <c:v>4.0910000000000002</c:v>
                </c:pt>
                <c:pt idx="5153">
                  <c:v>4.0919999999999996</c:v>
                </c:pt>
                <c:pt idx="5154">
                  <c:v>4.093</c:v>
                </c:pt>
                <c:pt idx="5155">
                  <c:v>4.0940000000000003</c:v>
                </c:pt>
                <c:pt idx="5156">
                  <c:v>4.0940000000000003</c:v>
                </c:pt>
                <c:pt idx="5157">
                  <c:v>4.0949999999999998</c:v>
                </c:pt>
                <c:pt idx="5158">
                  <c:v>4.0960000000000001</c:v>
                </c:pt>
                <c:pt idx="5159">
                  <c:v>4.0969999999999995</c:v>
                </c:pt>
                <c:pt idx="5160">
                  <c:v>4.0979999999999999</c:v>
                </c:pt>
                <c:pt idx="5161">
                  <c:v>4.0979999999999999</c:v>
                </c:pt>
                <c:pt idx="5162">
                  <c:v>4.0990000000000002</c:v>
                </c:pt>
                <c:pt idx="5163">
                  <c:v>4.0999999999999996</c:v>
                </c:pt>
                <c:pt idx="5164">
                  <c:v>4.101</c:v>
                </c:pt>
                <c:pt idx="5165">
                  <c:v>4.1020000000000003</c:v>
                </c:pt>
                <c:pt idx="5166">
                  <c:v>4.1029999999999998</c:v>
                </c:pt>
                <c:pt idx="5167">
                  <c:v>4.1029999999999998</c:v>
                </c:pt>
                <c:pt idx="5168">
                  <c:v>4.1040000000000001</c:v>
                </c:pt>
                <c:pt idx="5169">
                  <c:v>4.1049999999999995</c:v>
                </c:pt>
                <c:pt idx="5170">
                  <c:v>4.1059999999999999</c:v>
                </c:pt>
                <c:pt idx="5171">
                  <c:v>4.1070000000000002</c:v>
                </c:pt>
                <c:pt idx="5172">
                  <c:v>4.1079999999999997</c:v>
                </c:pt>
                <c:pt idx="5173">
                  <c:v>4.1079999999999997</c:v>
                </c:pt>
                <c:pt idx="5174">
                  <c:v>4.109</c:v>
                </c:pt>
                <c:pt idx="5175">
                  <c:v>4.1100000000000003</c:v>
                </c:pt>
                <c:pt idx="5176">
                  <c:v>4.1109999999999998</c:v>
                </c:pt>
                <c:pt idx="5177">
                  <c:v>4.1120000000000001</c:v>
                </c:pt>
                <c:pt idx="5178">
                  <c:v>4.1129999999999995</c:v>
                </c:pt>
                <c:pt idx="5179">
                  <c:v>4.1129999999999995</c:v>
                </c:pt>
                <c:pt idx="5180">
                  <c:v>4.1139999999999999</c:v>
                </c:pt>
                <c:pt idx="5181">
                  <c:v>4.1150000000000002</c:v>
                </c:pt>
                <c:pt idx="5182">
                  <c:v>4.1159999999999997</c:v>
                </c:pt>
                <c:pt idx="5183">
                  <c:v>4.117</c:v>
                </c:pt>
                <c:pt idx="5184">
                  <c:v>4.1180000000000003</c:v>
                </c:pt>
                <c:pt idx="5185">
                  <c:v>4.1180000000000003</c:v>
                </c:pt>
                <c:pt idx="5186">
                  <c:v>4.1189999999999998</c:v>
                </c:pt>
                <c:pt idx="5187">
                  <c:v>4.12</c:v>
                </c:pt>
                <c:pt idx="5188">
                  <c:v>4.1209999999999996</c:v>
                </c:pt>
                <c:pt idx="5189">
                  <c:v>4.1219999999999999</c:v>
                </c:pt>
                <c:pt idx="5190">
                  <c:v>4.1230000000000002</c:v>
                </c:pt>
                <c:pt idx="5191">
                  <c:v>4.1230000000000002</c:v>
                </c:pt>
                <c:pt idx="5192">
                  <c:v>4.1239999999999997</c:v>
                </c:pt>
                <c:pt idx="5193">
                  <c:v>4.125</c:v>
                </c:pt>
                <c:pt idx="5194">
                  <c:v>4.1260000000000003</c:v>
                </c:pt>
                <c:pt idx="5195">
                  <c:v>4.1269999999999998</c:v>
                </c:pt>
                <c:pt idx="5196">
                  <c:v>4.1280000000000001</c:v>
                </c:pt>
                <c:pt idx="5197">
                  <c:v>4.1280000000000001</c:v>
                </c:pt>
                <c:pt idx="5198">
                  <c:v>4.1289999999999996</c:v>
                </c:pt>
                <c:pt idx="5199">
                  <c:v>4.13</c:v>
                </c:pt>
                <c:pt idx="5200">
                  <c:v>4.1310000000000002</c:v>
                </c:pt>
                <c:pt idx="5201">
                  <c:v>4.1319999999999997</c:v>
                </c:pt>
                <c:pt idx="5202">
                  <c:v>4.133</c:v>
                </c:pt>
                <c:pt idx="5203">
                  <c:v>4.133</c:v>
                </c:pt>
                <c:pt idx="5204">
                  <c:v>4.1340000000000003</c:v>
                </c:pt>
                <c:pt idx="5205">
                  <c:v>4.1349999999999998</c:v>
                </c:pt>
                <c:pt idx="5206">
                  <c:v>4.1360000000000001</c:v>
                </c:pt>
                <c:pt idx="5207">
                  <c:v>4.1369999999999996</c:v>
                </c:pt>
                <c:pt idx="5208">
                  <c:v>4.1379999999999999</c:v>
                </c:pt>
                <c:pt idx="5209">
                  <c:v>4.1379999999999999</c:v>
                </c:pt>
                <c:pt idx="5210">
                  <c:v>4.1390000000000002</c:v>
                </c:pt>
                <c:pt idx="5211">
                  <c:v>4.1399999999999997</c:v>
                </c:pt>
                <c:pt idx="5212">
                  <c:v>4.141</c:v>
                </c:pt>
                <c:pt idx="5213">
                  <c:v>4.1420000000000003</c:v>
                </c:pt>
                <c:pt idx="5214">
                  <c:v>4.1429999999999998</c:v>
                </c:pt>
                <c:pt idx="5215">
                  <c:v>4.1429999999999998</c:v>
                </c:pt>
                <c:pt idx="5216">
                  <c:v>4.1440000000000001</c:v>
                </c:pt>
                <c:pt idx="5217">
                  <c:v>4.1449999999999996</c:v>
                </c:pt>
                <c:pt idx="5218">
                  <c:v>4.1459999999999999</c:v>
                </c:pt>
                <c:pt idx="5219">
                  <c:v>4.1470000000000002</c:v>
                </c:pt>
                <c:pt idx="5220">
                  <c:v>4.1479999999999997</c:v>
                </c:pt>
                <c:pt idx="5221">
                  <c:v>4.1479999999999997</c:v>
                </c:pt>
                <c:pt idx="5222">
                  <c:v>4.149</c:v>
                </c:pt>
                <c:pt idx="5223">
                  <c:v>4.1500000000000004</c:v>
                </c:pt>
                <c:pt idx="5224">
                  <c:v>4.1509999999999998</c:v>
                </c:pt>
                <c:pt idx="5225">
                  <c:v>4.1520000000000001</c:v>
                </c:pt>
                <c:pt idx="5226">
                  <c:v>4.1520000000000001</c:v>
                </c:pt>
                <c:pt idx="5227">
                  <c:v>4.1529999999999996</c:v>
                </c:pt>
                <c:pt idx="5228">
                  <c:v>4.1539999999999999</c:v>
                </c:pt>
                <c:pt idx="5229">
                  <c:v>4.1550000000000002</c:v>
                </c:pt>
                <c:pt idx="5230">
                  <c:v>4.1559999999999997</c:v>
                </c:pt>
                <c:pt idx="5231">
                  <c:v>4.157</c:v>
                </c:pt>
                <c:pt idx="5232">
                  <c:v>4.157</c:v>
                </c:pt>
                <c:pt idx="5233">
                  <c:v>4.1580000000000004</c:v>
                </c:pt>
                <c:pt idx="5234">
                  <c:v>4.1589999999999998</c:v>
                </c:pt>
                <c:pt idx="5235">
                  <c:v>4.16</c:v>
                </c:pt>
                <c:pt idx="5236">
                  <c:v>4.1609999999999996</c:v>
                </c:pt>
                <c:pt idx="5237">
                  <c:v>4.1619999999999999</c:v>
                </c:pt>
                <c:pt idx="5238">
                  <c:v>4.1619999999999999</c:v>
                </c:pt>
                <c:pt idx="5239">
                  <c:v>4.1630000000000003</c:v>
                </c:pt>
                <c:pt idx="5240">
                  <c:v>4.1639999999999997</c:v>
                </c:pt>
                <c:pt idx="5241">
                  <c:v>4.165</c:v>
                </c:pt>
                <c:pt idx="5242">
                  <c:v>4.1660000000000004</c:v>
                </c:pt>
                <c:pt idx="5243">
                  <c:v>4.1669999999999998</c:v>
                </c:pt>
                <c:pt idx="5244">
                  <c:v>4.1669999999999998</c:v>
                </c:pt>
                <c:pt idx="5245">
                  <c:v>4.1680000000000001</c:v>
                </c:pt>
                <c:pt idx="5246">
                  <c:v>4.1689999999999996</c:v>
                </c:pt>
                <c:pt idx="5247">
                  <c:v>4.17</c:v>
                </c:pt>
                <c:pt idx="5248">
                  <c:v>4.1710000000000003</c:v>
                </c:pt>
                <c:pt idx="5249">
                  <c:v>4.1719999999999997</c:v>
                </c:pt>
                <c:pt idx="5250">
                  <c:v>4.1719999999999997</c:v>
                </c:pt>
                <c:pt idx="5251">
                  <c:v>4.173</c:v>
                </c:pt>
                <c:pt idx="5252">
                  <c:v>4.1740000000000004</c:v>
                </c:pt>
                <c:pt idx="5253">
                  <c:v>4.1749999999999998</c:v>
                </c:pt>
                <c:pt idx="5254">
                  <c:v>4.1760000000000002</c:v>
                </c:pt>
                <c:pt idx="5255">
                  <c:v>4.1769999999999996</c:v>
                </c:pt>
                <c:pt idx="5256">
                  <c:v>4.1769999999999996</c:v>
                </c:pt>
                <c:pt idx="5257">
                  <c:v>4.1779999999999999</c:v>
                </c:pt>
                <c:pt idx="5258">
                  <c:v>4.1790000000000003</c:v>
                </c:pt>
                <c:pt idx="5259">
                  <c:v>4.18</c:v>
                </c:pt>
                <c:pt idx="5260">
                  <c:v>4.181</c:v>
                </c:pt>
                <c:pt idx="5261">
                  <c:v>4.1820000000000004</c:v>
                </c:pt>
                <c:pt idx="5262">
                  <c:v>4.1820000000000004</c:v>
                </c:pt>
                <c:pt idx="5263">
                  <c:v>4.1829999999999998</c:v>
                </c:pt>
                <c:pt idx="5264">
                  <c:v>4.1840000000000002</c:v>
                </c:pt>
                <c:pt idx="5265">
                  <c:v>4.1849999999999996</c:v>
                </c:pt>
                <c:pt idx="5266">
                  <c:v>4.1859999999999999</c:v>
                </c:pt>
                <c:pt idx="5267">
                  <c:v>4.1870000000000003</c:v>
                </c:pt>
                <c:pt idx="5268">
                  <c:v>4.1870000000000003</c:v>
                </c:pt>
                <c:pt idx="5269">
                  <c:v>4.1879999999999997</c:v>
                </c:pt>
                <c:pt idx="5270">
                  <c:v>4.1890000000000001</c:v>
                </c:pt>
                <c:pt idx="5271">
                  <c:v>4.1899999999999995</c:v>
                </c:pt>
                <c:pt idx="5272">
                  <c:v>4.1909999999999998</c:v>
                </c:pt>
                <c:pt idx="5273">
                  <c:v>4.1920000000000002</c:v>
                </c:pt>
                <c:pt idx="5274">
                  <c:v>4.1920000000000002</c:v>
                </c:pt>
                <c:pt idx="5275">
                  <c:v>4.1929999999999996</c:v>
                </c:pt>
                <c:pt idx="5276">
                  <c:v>4.194</c:v>
                </c:pt>
                <c:pt idx="5277">
                  <c:v>4.1950000000000003</c:v>
                </c:pt>
                <c:pt idx="5278">
                  <c:v>4.1959999999999997</c:v>
                </c:pt>
                <c:pt idx="5279">
                  <c:v>4.1970000000000001</c:v>
                </c:pt>
                <c:pt idx="5280">
                  <c:v>4.1970000000000001</c:v>
                </c:pt>
                <c:pt idx="5281">
                  <c:v>4.1979999999999995</c:v>
                </c:pt>
                <c:pt idx="5282">
                  <c:v>4.1989999999999998</c:v>
                </c:pt>
                <c:pt idx="5283">
                  <c:v>4.2</c:v>
                </c:pt>
                <c:pt idx="5284">
                  <c:v>4.2009999999999996</c:v>
                </c:pt>
                <c:pt idx="5285">
                  <c:v>4.2009999999999996</c:v>
                </c:pt>
                <c:pt idx="5286">
                  <c:v>4.202</c:v>
                </c:pt>
                <c:pt idx="5287">
                  <c:v>4.2030000000000003</c:v>
                </c:pt>
                <c:pt idx="5288">
                  <c:v>4.2039999999999997</c:v>
                </c:pt>
                <c:pt idx="5289">
                  <c:v>4.2050000000000001</c:v>
                </c:pt>
                <c:pt idx="5290">
                  <c:v>4.2059999999999995</c:v>
                </c:pt>
                <c:pt idx="5291">
                  <c:v>4.2059999999999995</c:v>
                </c:pt>
                <c:pt idx="5292">
                  <c:v>4.2069999999999999</c:v>
                </c:pt>
                <c:pt idx="5293">
                  <c:v>4.2080000000000002</c:v>
                </c:pt>
                <c:pt idx="5294">
                  <c:v>4.2089999999999996</c:v>
                </c:pt>
                <c:pt idx="5295">
                  <c:v>4.21</c:v>
                </c:pt>
                <c:pt idx="5296">
                  <c:v>4.2110000000000003</c:v>
                </c:pt>
                <c:pt idx="5297">
                  <c:v>4.2110000000000003</c:v>
                </c:pt>
                <c:pt idx="5298">
                  <c:v>4.2119999999999997</c:v>
                </c:pt>
                <c:pt idx="5299">
                  <c:v>4.2130000000000001</c:v>
                </c:pt>
                <c:pt idx="5300">
                  <c:v>4.2139999999999995</c:v>
                </c:pt>
                <c:pt idx="5301">
                  <c:v>4.2149999999999999</c:v>
                </c:pt>
                <c:pt idx="5302">
                  <c:v>4.2160000000000002</c:v>
                </c:pt>
                <c:pt idx="5303">
                  <c:v>4.2160000000000002</c:v>
                </c:pt>
                <c:pt idx="5304">
                  <c:v>4.2169999999999996</c:v>
                </c:pt>
                <c:pt idx="5305">
                  <c:v>4.218</c:v>
                </c:pt>
                <c:pt idx="5306">
                  <c:v>4.2190000000000003</c:v>
                </c:pt>
                <c:pt idx="5307">
                  <c:v>4.22</c:v>
                </c:pt>
                <c:pt idx="5308">
                  <c:v>4.2210000000000001</c:v>
                </c:pt>
                <c:pt idx="5309">
                  <c:v>4.2210000000000001</c:v>
                </c:pt>
                <c:pt idx="5310">
                  <c:v>4.2219999999999995</c:v>
                </c:pt>
                <c:pt idx="5311">
                  <c:v>4.2229999999999999</c:v>
                </c:pt>
                <c:pt idx="5312">
                  <c:v>4.2240000000000002</c:v>
                </c:pt>
                <c:pt idx="5313">
                  <c:v>4.2249999999999996</c:v>
                </c:pt>
                <c:pt idx="5314">
                  <c:v>4.226</c:v>
                </c:pt>
                <c:pt idx="5315">
                  <c:v>4.226</c:v>
                </c:pt>
                <c:pt idx="5316">
                  <c:v>4.2270000000000003</c:v>
                </c:pt>
                <c:pt idx="5317">
                  <c:v>4.2279999999999998</c:v>
                </c:pt>
                <c:pt idx="5318">
                  <c:v>4.2290000000000001</c:v>
                </c:pt>
                <c:pt idx="5319">
                  <c:v>4.2299999999999995</c:v>
                </c:pt>
                <c:pt idx="5320">
                  <c:v>4.2309999999999999</c:v>
                </c:pt>
                <c:pt idx="5321">
                  <c:v>4.2309999999999999</c:v>
                </c:pt>
                <c:pt idx="5322">
                  <c:v>4.2320000000000002</c:v>
                </c:pt>
                <c:pt idx="5323">
                  <c:v>4.2329999999999997</c:v>
                </c:pt>
                <c:pt idx="5324">
                  <c:v>4.234</c:v>
                </c:pt>
                <c:pt idx="5325">
                  <c:v>4.2350000000000003</c:v>
                </c:pt>
                <c:pt idx="5326">
                  <c:v>4.2359999999999998</c:v>
                </c:pt>
                <c:pt idx="5327">
                  <c:v>4.2359999999999998</c:v>
                </c:pt>
                <c:pt idx="5328">
                  <c:v>4.2370000000000001</c:v>
                </c:pt>
                <c:pt idx="5329">
                  <c:v>4.2379999999999995</c:v>
                </c:pt>
                <c:pt idx="5330">
                  <c:v>4.2389999999999999</c:v>
                </c:pt>
                <c:pt idx="5331">
                  <c:v>4.24</c:v>
                </c:pt>
                <c:pt idx="5332">
                  <c:v>4.2409999999999997</c:v>
                </c:pt>
                <c:pt idx="5333">
                  <c:v>4.2409999999999997</c:v>
                </c:pt>
                <c:pt idx="5334">
                  <c:v>4.242</c:v>
                </c:pt>
                <c:pt idx="5335">
                  <c:v>4.2430000000000003</c:v>
                </c:pt>
                <c:pt idx="5336">
                  <c:v>4.2439999999999998</c:v>
                </c:pt>
                <c:pt idx="5337">
                  <c:v>4.2450000000000001</c:v>
                </c:pt>
                <c:pt idx="5338">
                  <c:v>4.2459999999999996</c:v>
                </c:pt>
                <c:pt idx="5339">
                  <c:v>4.2459999999999996</c:v>
                </c:pt>
                <c:pt idx="5340">
                  <c:v>4.2469999999999999</c:v>
                </c:pt>
                <c:pt idx="5341">
                  <c:v>4.2480000000000002</c:v>
                </c:pt>
                <c:pt idx="5342">
                  <c:v>4.2489999999999997</c:v>
                </c:pt>
                <c:pt idx="5343">
                  <c:v>4.25</c:v>
                </c:pt>
                <c:pt idx="5344">
                  <c:v>4.2510000000000003</c:v>
                </c:pt>
                <c:pt idx="5345">
                  <c:v>4.2510000000000003</c:v>
                </c:pt>
                <c:pt idx="5346">
                  <c:v>4.2519999999999998</c:v>
                </c:pt>
                <c:pt idx="5347">
                  <c:v>4.2530000000000001</c:v>
                </c:pt>
                <c:pt idx="5348">
                  <c:v>4.2539999999999996</c:v>
                </c:pt>
                <c:pt idx="5349">
                  <c:v>4.2549999999999999</c:v>
                </c:pt>
                <c:pt idx="5350">
                  <c:v>4.2549999999999999</c:v>
                </c:pt>
                <c:pt idx="5351">
                  <c:v>4.2560000000000002</c:v>
                </c:pt>
                <c:pt idx="5352">
                  <c:v>4.2569999999999997</c:v>
                </c:pt>
                <c:pt idx="5353">
                  <c:v>4.258</c:v>
                </c:pt>
                <c:pt idx="5354">
                  <c:v>4.2590000000000003</c:v>
                </c:pt>
                <c:pt idx="5355">
                  <c:v>4.26</c:v>
                </c:pt>
                <c:pt idx="5356">
                  <c:v>4.26</c:v>
                </c:pt>
                <c:pt idx="5357">
                  <c:v>4.2610000000000001</c:v>
                </c:pt>
                <c:pt idx="5358">
                  <c:v>4.2619999999999996</c:v>
                </c:pt>
                <c:pt idx="5359">
                  <c:v>4.2629999999999999</c:v>
                </c:pt>
                <c:pt idx="5360">
                  <c:v>4.2640000000000002</c:v>
                </c:pt>
                <c:pt idx="5361">
                  <c:v>4.2649999999999997</c:v>
                </c:pt>
                <c:pt idx="5362">
                  <c:v>4.2649999999999997</c:v>
                </c:pt>
                <c:pt idx="5363">
                  <c:v>4.266</c:v>
                </c:pt>
                <c:pt idx="5364">
                  <c:v>4.2670000000000003</c:v>
                </c:pt>
                <c:pt idx="5365">
                  <c:v>4.2679999999999998</c:v>
                </c:pt>
                <c:pt idx="5366">
                  <c:v>4.2690000000000001</c:v>
                </c:pt>
                <c:pt idx="5367">
                  <c:v>4.2699999999999996</c:v>
                </c:pt>
                <c:pt idx="5368">
                  <c:v>4.2699999999999996</c:v>
                </c:pt>
                <c:pt idx="5369">
                  <c:v>4.2709999999999999</c:v>
                </c:pt>
                <c:pt idx="5370">
                  <c:v>4.2720000000000002</c:v>
                </c:pt>
                <c:pt idx="5371">
                  <c:v>4.2729999999999997</c:v>
                </c:pt>
                <c:pt idx="5372">
                  <c:v>4.274</c:v>
                </c:pt>
                <c:pt idx="5373">
                  <c:v>4.2750000000000004</c:v>
                </c:pt>
                <c:pt idx="5374">
                  <c:v>4.2750000000000004</c:v>
                </c:pt>
                <c:pt idx="5375">
                  <c:v>4.2759999999999998</c:v>
                </c:pt>
                <c:pt idx="5376">
                  <c:v>4.2770000000000001</c:v>
                </c:pt>
                <c:pt idx="5377">
                  <c:v>4.2779999999999996</c:v>
                </c:pt>
                <c:pt idx="5378">
                  <c:v>4.2789999999999999</c:v>
                </c:pt>
                <c:pt idx="5379">
                  <c:v>4.28</c:v>
                </c:pt>
                <c:pt idx="5380">
                  <c:v>4.28</c:v>
                </c:pt>
                <c:pt idx="5381">
                  <c:v>4.2809999999999997</c:v>
                </c:pt>
                <c:pt idx="5382">
                  <c:v>4.282</c:v>
                </c:pt>
                <c:pt idx="5383">
                  <c:v>4.2830000000000004</c:v>
                </c:pt>
                <c:pt idx="5384">
                  <c:v>4.2839999999999998</c:v>
                </c:pt>
                <c:pt idx="5385">
                  <c:v>4.2850000000000001</c:v>
                </c:pt>
                <c:pt idx="5386">
                  <c:v>4.2850000000000001</c:v>
                </c:pt>
                <c:pt idx="5387">
                  <c:v>4.2859999999999996</c:v>
                </c:pt>
                <c:pt idx="5388">
                  <c:v>4.2869999999999999</c:v>
                </c:pt>
                <c:pt idx="5389">
                  <c:v>4.2880000000000003</c:v>
                </c:pt>
                <c:pt idx="5390">
                  <c:v>4.2889999999999997</c:v>
                </c:pt>
                <c:pt idx="5391">
                  <c:v>4.29</c:v>
                </c:pt>
                <c:pt idx="5392">
                  <c:v>4.29</c:v>
                </c:pt>
                <c:pt idx="5393">
                  <c:v>4.2910000000000004</c:v>
                </c:pt>
                <c:pt idx="5394">
                  <c:v>4.2919999999999998</c:v>
                </c:pt>
                <c:pt idx="5395">
                  <c:v>4.2930000000000001</c:v>
                </c:pt>
                <c:pt idx="5396">
                  <c:v>4.2939999999999996</c:v>
                </c:pt>
                <c:pt idx="5397">
                  <c:v>4.2949999999999999</c:v>
                </c:pt>
                <c:pt idx="5398">
                  <c:v>4.2949999999999999</c:v>
                </c:pt>
                <c:pt idx="5399">
                  <c:v>4.2960000000000003</c:v>
                </c:pt>
                <c:pt idx="5400">
                  <c:v>4.2969999999999997</c:v>
                </c:pt>
                <c:pt idx="5401">
                  <c:v>4.298</c:v>
                </c:pt>
                <c:pt idx="5402">
                  <c:v>4.2990000000000004</c:v>
                </c:pt>
                <c:pt idx="5403">
                  <c:v>4.3</c:v>
                </c:pt>
                <c:pt idx="5404">
                  <c:v>4.3</c:v>
                </c:pt>
                <c:pt idx="5405">
                  <c:v>4.3010000000000002</c:v>
                </c:pt>
                <c:pt idx="5406">
                  <c:v>4.3019999999999996</c:v>
                </c:pt>
                <c:pt idx="5407">
                  <c:v>4.3029999999999999</c:v>
                </c:pt>
                <c:pt idx="5408">
                  <c:v>4.3040000000000003</c:v>
                </c:pt>
                <c:pt idx="5409">
                  <c:v>4.3040000000000003</c:v>
                </c:pt>
                <c:pt idx="5410">
                  <c:v>4.3049999999999997</c:v>
                </c:pt>
                <c:pt idx="5411">
                  <c:v>4.306</c:v>
                </c:pt>
                <c:pt idx="5412">
                  <c:v>4.3070000000000004</c:v>
                </c:pt>
                <c:pt idx="5413">
                  <c:v>4.3079999999999998</c:v>
                </c:pt>
                <c:pt idx="5414">
                  <c:v>4.3090000000000002</c:v>
                </c:pt>
                <c:pt idx="5415">
                  <c:v>4.3090000000000002</c:v>
                </c:pt>
                <c:pt idx="5416">
                  <c:v>4.3099999999999996</c:v>
                </c:pt>
                <c:pt idx="5417">
                  <c:v>4.3109999999999999</c:v>
                </c:pt>
                <c:pt idx="5418">
                  <c:v>4.3120000000000003</c:v>
                </c:pt>
                <c:pt idx="5419">
                  <c:v>4.3129999999999997</c:v>
                </c:pt>
                <c:pt idx="5420">
                  <c:v>4.3140000000000001</c:v>
                </c:pt>
                <c:pt idx="5421">
                  <c:v>4.3140000000000001</c:v>
                </c:pt>
                <c:pt idx="5422">
                  <c:v>4.3149999999999995</c:v>
                </c:pt>
                <c:pt idx="5423">
                  <c:v>4.3159999999999998</c:v>
                </c:pt>
                <c:pt idx="5424">
                  <c:v>4.3170000000000002</c:v>
                </c:pt>
                <c:pt idx="5425">
                  <c:v>4.3179999999999996</c:v>
                </c:pt>
                <c:pt idx="5426">
                  <c:v>4.319</c:v>
                </c:pt>
                <c:pt idx="5427">
                  <c:v>4.319</c:v>
                </c:pt>
                <c:pt idx="5428">
                  <c:v>4.32</c:v>
                </c:pt>
                <c:pt idx="5429">
                  <c:v>4.3209999999999997</c:v>
                </c:pt>
                <c:pt idx="5430">
                  <c:v>4.3220000000000001</c:v>
                </c:pt>
                <c:pt idx="5431">
                  <c:v>4.3229999999999995</c:v>
                </c:pt>
                <c:pt idx="5432">
                  <c:v>4.3239999999999998</c:v>
                </c:pt>
                <c:pt idx="5433">
                  <c:v>4.3239999999999998</c:v>
                </c:pt>
                <c:pt idx="5434">
                  <c:v>4.3250000000000002</c:v>
                </c:pt>
                <c:pt idx="5435">
                  <c:v>4.3259999999999996</c:v>
                </c:pt>
                <c:pt idx="5436">
                  <c:v>4.327</c:v>
                </c:pt>
                <c:pt idx="5437">
                  <c:v>4.3280000000000003</c:v>
                </c:pt>
                <c:pt idx="5438">
                  <c:v>4.3289999999999997</c:v>
                </c:pt>
                <c:pt idx="5439">
                  <c:v>4.3289999999999997</c:v>
                </c:pt>
                <c:pt idx="5440">
                  <c:v>4.33</c:v>
                </c:pt>
                <c:pt idx="5441">
                  <c:v>4.3309999999999995</c:v>
                </c:pt>
                <c:pt idx="5442">
                  <c:v>4.3319999999999999</c:v>
                </c:pt>
                <c:pt idx="5443">
                  <c:v>4.3330000000000002</c:v>
                </c:pt>
                <c:pt idx="5444">
                  <c:v>4.3339999999999996</c:v>
                </c:pt>
                <c:pt idx="5445">
                  <c:v>4.3339999999999996</c:v>
                </c:pt>
                <c:pt idx="5446">
                  <c:v>4.335</c:v>
                </c:pt>
                <c:pt idx="5447">
                  <c:v>4.3360000000000003</c:v>
                </c:pt>
                <c:pt idx="5448">
                  <c:v>4.3369999999999997</c:v>
                </c:pt>
                <c:pt idx="5449">
                  <c:v>4.3380000000000001</c:v>
                </c:pt>
                <c:pt idx="5450">
                  <c:v>4.3389999999999995</c:v>
                </c:pt>
                <c:pt idx="5451">
                  <c:v>4.3389999999999995</c:v>
                </c:pt>
                <c:pt idx="5452">
                  <c:v>4.34</c:v>
                </c:pt>
                <c:pt idx="5453">
                  <c:v>4.3410000000000002</c:v>
                </c:pt>
                <c:pt idx="5454">
                  <c:v>4.3419999999999996</c:v>
                </c:pt>
                <c:pt idx="5455">
                  <c:v>4.343</c:v>
                </c:pt>
                <c:pt idx="5456">
                  <c:v>4.3440000000000003</c:v>
                </c:pt>
                <c:pt idx="5457">
                  <c:v>4.3440000000000003</c:v>
                </c:pt>
                <c:pt idx="5458">
                  <c:v>4.3449999999999998</c:v>
                </c:pt>
                <c:pt idx="5459">
                  <c:v>4.3460000000000001</c:v>
                </c:pt>
                <c:pt idx="5460">
                  <c:v>4.3469999999999995</c:v>
                </c:pt>
                <c:pt idx="5461">
                  <c:v>4.3479999999999999</c:v>
                </c:pt>
                <c:pt idx="5462">
                  <c:v>4.3490000000000002</c:v>
                </c:pt>
                <c:pt idx="5463">
                  <c:v>4.3490000000000002</c:v>
                </c:pt>
                <c:pt idx="5464">
                  <c:v>4.3499999999999996</c:v>
                </c:pt>
                <c:pt idx="5465">
                  <c:v>4.351</c:v>
                </c:pt>
                <c:pt idx="5466">
                  <c:v>4.3520000000000003</c:v>
                </c:pt>
                <c:pt idx="5467">
                  <c:v>4.3529999999999998</c:v>
                </c:pt>
                <c:pt idx="5468">
                  <c:v>4.3540000000000001</c:v>
                </c:pt>
                <c:pt idx="5469">
                  <c:v>4.3540000000000001</c:v>
                </c:pt>
                <c:pt idx="5470">
                  <c:v>4.3549999999999995</c:v>
                </c:pt>
                <c:pt idx="5471">
                  <c:v>4.3559999999999999</c:v>
                </c:pt>
                <c:pt idx="5472">
                  <c:v>4.3570000000000002</c:v>
                </c:pt>
                <c:pt idx="5473">
                  <c:v>4.3579999999999997</c:v>
                </c:pt>
                <c:pt idx="5474">
                  <c:v>4.3579999999999997</c:v>
                </c:pt>
                <c:pt idx="5475">
                  <c:v>4.359</c:v>
                </c:pt>
                <c:pt idx="5476">
                  <c:v>4.3600000000000003</c:v>
                </c:pt>
                <c:pt idx="5477">
                  <c:v>4.3609999999999998</c:v>
                </c:pt>
                <c:pt idx="5478">
                  <c:v>4.3620000000000001</c:v>
                </c:pt>
                <c:pt idx="5479">
                  <c:v>4.3629999999999995</c:v>
                </c:pt>
                <c:pt idx="5480">
                  <c:v>4.3629999999999995</c:v>
                </c:pt>
                <c:pt idx="5481">
                  <c:v>4.3639999999999999</c:v>
                </c:pt>
                <c:pt idx="5482">
                  <c:v>4.3650000000000002</c:v>
                </c:pt>
                <c:pt idx="5483">
                  <c:v>4.3659999999999997</c:v>
                </c:pt>
                <c:pt idx="5484">
                  <c:v>4.367</c:v>
                </c:pt>
                <c:pt idx="5485">
                  <c:v>4.3680000000000003</c:v>
                </c:pt>
                <c:pt idx="5486">
                  <c:v>4.3680000000000003</c:v>
                </c:pt>
                <c:pt idx="5487">
                  <c:v>4.3689999999999998</c:v>
                </c:pt>
                <c:pt idx="5488">
                  <c:v>4.37</c:v>
                </c:pt>
                <c:pt idx="5489">
                  <c:v>4.3709999999999996</c:v>
                </c:pt>
                <c:pt idx="5490">
                  <c:v>4.3719999999999999</c:v>
                </c:pt>
                <c:pt idx="5491">
                  <c:v>4.3730000000000002</c:v>
                </c:pt>
                <c:pt idx="5492">
                  <c:v>4.3730000000000002</c:v>
                </c:pt>
                <c:pt idx="5493">
                  <c:v>4.3739999999999997</c:v>
                </c:pt>
                <c:pt idx="5494">
                  <c:v>4.375</c:v>
                </c:pt>
                <c:pt idx="5495">
                  <c:v>4.3760000000000003</c:v>
                </c:pt>
                <c:pt idx="5496">
                  <c:v>4.3769999999999998</c:v>
                </c:pt>
                <c:pt idx="5497">
                  <c:v>4.3780000000000001</c:v>
                </c:pt>
                <c:pt idx="5498">
                  <c:v>4.3780000000000001</c:v>
                </c:pt>
                <c:pt idx="5499">
                  <c:v>4.3789999999999996</c:v>
                </c:pt>
                <c:pt idx="5500">
                  <c:v>4.38</c:v>
                </c:pt>
                <c:pt idx="5501">
                  <c:v>4.3810000000000002</c:v>
                </c:pt>
                <c:pt idx="5502">
                  <c:v>4.3819999999999997</c:v>
                </c:pt>
                <c:pt idx="5503">
                  <c:v>4.383</c:v>
                </c:pt>
                <c:pt idx="5504">
                  <c:v>4.383</c:v>
                </c:pt>
                <c:pt idx="5505">
                  <c:v>4.3840000000000003</c:v>
                </c:pt>
                <c:pt idx="5506">
                  <c:v>4.3849999999999998</c:v>
                </c:pt>
                <c:pt idx="5507">
                  <c:v>4.3860000000000001</c:v>
                </c:pt>
                <c:pt idx="5508">
                  <c:v>4.3869999999999996</c:v>
                </c:pt>
                <c:pt idx="5509">
                  <c:v>4.3879999999999999</c:v>
                </c:pt>
                <c:pt idx="5510">
                  <c:v>4.3879999999999999</c:v>
                </c:pt>
                <c:pt idx="5511">
                  <c:v>4.3890000000000002</c:v>
                </c:pt>
                <c:pt idx="5512">
                  <c:v>4.3899999999999997</c:v>
                </c:pt>
                <c:pt idx="5513">
                  <c:v>4.391</c:v>
                </c:pt>
                <c:pt idx="5514">
                  <c:v>4.3920000000000003</c:v>
                </c:pt>
                <c:pt idx="5515">
                  <c:v>4.3929999999999998</c:v>
                </c:pt>
                <c:pt idx="5516">
                  <c:v>4.3929999999999998</c:v>
                </c:pt>
                <c:pt idx="5517">
                  <c:v>4.3940000000000001</c:v>
                </c:pt>
                <c:pt idx="5518">
                  <c:v>4.3949999999999996</c:v>
                </c:pt>
                <c:pt idx="5519">
                  <c:v>4.3959999999999999</c:v>
                </c:pt>
                <c:pt idx="5520">
                  <c:v>4.3970000000000002</c:v>
                </c:pt>
                <c:pt idx="5521">
                  <c:v>4.3979999999999997</c:v>
                </c:pt>
                <c:pt idx="5522">
                  <c:v>4.3979999999999997</c:v>
                </c:pt>
                <c:pt idx="5523">
                  <c:v>4.399</c:v>
                </c:pt>
                <c:pt idx="5524">
                  <c:v>4.4000000000000004</c:v>
                </c:pt>
                <c:pt idx="5525">
                  <c:v>4.4009999999999998</c:v>
                </c:pt>
                <c:pt idx="5526">
                  <c:v>4.4020000000000001</c:v>
                </c:pt>
                <c:pt idx="5527">
                  <c:v>4.4029999999999996</c:v>
                </c:pt>
                <c:pt idx="5528">
                  <c:v>4.4029999999999996</c:v>
                </c:pt>
                <c:pt idx="5529">
                  <c:v>4.4039999999999999</c:v>
                </c:pt>
                <c:pt idx="5530">
                  <c:v>4.4050000000000002</c:v>
                </c:pt>
                <c:pt idx="5531">
                  <c:v>4.4059999999999997</c:v>
                </c:pt>
                <c:pt idx="5532">
                  <c:v>4.407</c:v>
                </c:pt>
                <c:pt idx="5533">
                  <c:v>4.407</c:v>
                </c:pt>
                <c:pt idx="5534">
                  <c:v>4.4080000000000004</c:v>
                </c:pt>
                <c:pt idx="5535">
                  <c:v>4.4089999999999998</c:v>
                </c:pt>
                <c:pt idx="5536">
                  <c:v>4.41</c:v>
                </c:pt>
                <c:pt idx="5537">
                  <c:v>4.4109999999999996</c:v>
                </c:pt>
                <c:pt idx="5538">
                  <c:v>4.4119999999999999</c:v>
                </c:pt>
                <c:pt idx="5539">
                  <c:v>4.4119999999999999</c:v>
                </c:pt>
                <c:pt idx="5540">
                  <c:v>4.4130000000000003</c:v>
                </c:pt>
                <c:pt idx="5541">
                  <c:v>4.4139999999999997</c:v>
                </c:pt>
                <c:pt idx="5542">
                  <c:v>4.415</c:v>
                </c:pt>
                <c:pt idx="5543">
                  <c:v>4.4160000000000004</c:v>
                </c:pt>
                <c:pt idx="5544">
                  <c:v>4.4169999999999998</c:v>
                </c:pt>
                <c:pt idx="5545">
                  <c:v>4.4169999999999998</c:v>
                </c:pt>
                <c:pt idx="5546">
                  <c:v>4.4180000000000001</c:v>
                </c:pt>
                <c:pt idx="5547">
                  <c:v>4.4189999999999996</c:v>
                </c:pt>
                <c:pt idx="5548">
                  <c:v>4.42</c:v>
                </c:pt>
                <c:pt idx="5549">
                  <c:v>4.4210000000000003</c:v>
                </c:pt>
                <c:pt idx="5550">
                  <c:v>4.4219999999999997</c:v>
                </c:pt>
                <c:pt idx="5551">
                  <c:v>4.4219999999999997</c:v>
                </c:pt>
                <c:pt idx="5552">
                  <c:v>4.423</c:v>
                </c:pt>
                <c:pt idx="5553">
                  <c:v>4.4240000000000004</c:v>
                </c:pt>
                <c:pt idx="5554">
                  <c:v>4.4249999999999998</c:v>
                </c:pt>
                <c:pt idx="5555">
                  <c:v>4.4260000000000002</c:v>
                </c:pt>
                <c:pt idx="5556">
                  <c:v>4.4269999999999996</c:v>
                </c:pt>
                <c:pt idx="5557">
                  <c:v>4.4269999999999996</c:v>
                </c:pt>
                <c:pt idx="5558">
                  <c:v>4.4279999999999999</c:v>
                </c:pt>
                <c:pt idx="5559">
                  <c:v>4.4290000000000003</c:v>
                </c:pt>
                <c:pt idx="5560">
                  <c:v>4.43</c:v>
                </c:pt>
                <c:pt idx="5561">
                  <c:v>4.431</c:v>
                </c:pt>
                <c:pt idx="5562">
                  <c:v>4.4320000000000004</c:v>
                </c:pt>
                <c:pt idx="5563">
                  <c:v>4.4320000000000004</c:v>
                </c:pt>
                <c:pt idx="5564">
                  <c:v>4.4329999999999998</c:v>
                </c:pt>
                <c:pt idx="5565">
                  <c:v>4.4340000000000002</c:v>
                </c:pt>
                <c:pt idx="5566">
                  <c:v>4.4349999999999996</c:v>
                </c:pt>
                <c:pt idx="5567">
                  <c:v>4.4359999999999999</c:v>
                </c:pt>
                <c:pt idx="5568">
                  <c:v>4.4370000000000003</c:v>
                </c:pt>
                <c:pt idx="5569">
                  <c:v>4.4370000000000003</c:v>
                </c:pt>
                <c:pt idx="5570">
                  <c:v>4.4379999999999997</c:v>
                </c:pt>
                <c:pt idx="5571">
                  <c:v>4.4390000000000001</c:v>
                </c:pt>
                <c:pt idx="5572">
                  <c:v>4.4399999999999995</c:v>
                </c:pt>
                <c:pt idx="5573">
                  <c:v>4.4409999999999998</c:v>
                </c:pt>
                <c:pt idx="5574">
                  <c:v>4.4420000000000002</c:v>
                </c:pt>
                <c:pt idx="5575">
                  <c:v>4.4420000000000002</c:v>
                </c:pt>
                <c:pt idx="5576">
                  <c:v>4.4429999999999996</c:v>
                </c:pt>
                <c:pt idx="5577">
                  <c:v>4.444</c:v>
                </c:pt>
                <c:pt idx="5578">
                  <c:v>4.4450000000000003</c:v>
                </c:pt>
                <c:pt idx="5579">
                  <c:v>4.4459999999999997</c:v>
                </c:pt>
                <c:pt idx="5580">
                  <c:v>4.4470000000000001</c:v>
                </c:pt>
                <c:pt idx="5581">
                  <c:v>4.4470000000000001</c:v>
                </c:pt>
                <c:pt idx="5582">
                  <c:v>4.4479999999999995</c:v>
                </c:pt>
                <c:pt idx="5583">
                  <c:v>4.4489999999999998</c:v>
                </c:pt>
                <c:pt idx="5584">
                  <c:v>4.45</c:v>
                </c:pt>
                <c:pt idx="5585">
                  <c:v>4.4509999999999996</c:v>
                </c:pt>
                <c:pt idx="5586">
                  <c:v>4.452</c:v>
                </c:pt>
                <c:pt idx="5587">
                  <c:v>4.452</c:v>
                </c:pt>
                <c:pt idx="5588">
                  <c:v>4.4530000000000003</c:v>
                </c:pt>
                <c:pt idx="5589">
                  <c:v>4.4539999999999997</c:v>
                </c:pt>
                <c:pt idx="5590">
                  <c:v>4.4550000000000001</c:v>
                </c:pt>
                <c:pt idx="5591">
                  <c:v>4.4559999999999995</c:v>
                </c:pt>
                <c:pt idx="5592">
                  <c:v>4.4569999999999999</c:v>
                </c:pt>
                <c:pt idx="5593">
                  <c:v>4.4569999999999999</c:v>
                </c:pt>
                <c:pt idx="5594">
                  <c:v>4.4580000000000002</c:v>
                </c:pt>
                <c:pt idx="5595">
                  <c:v>4.4589999999999996</c:v>
                </c:pt>
                <c:pt idx="5596">
                  <c:v>4.46</c:v>
                </c:pt>
                <c:pt idx="5597">
                  <c:v>4.4610000000000003</c:v>
                </c:pt>
                <c:pt idx="5598">
                  <c:v>4.4610000000000003</c:v>
                </c:pt>
                <c:pt idx="5599">
                  <c:v>4.4619999999999997</c:v>
                </c:pt>
                <c:pt idx="5600">
                  <c:v>4.4630000000000001</c:v>
                </c:pt>
                <c:pt idx="5601">
                  <c:v>4.4639999999999995</c:v>
                </c:pt>
                <c:pt idx="5602">
                  <c:v>4.4649999999999999</c:v>
                </c:pt>
                <c:pt idx="5603">
                  <c:v>4.4660000000000002</c:v>
                </c:pt>
                <c:pt idx="5604">
                  <c:v>4.4660000000000002</c:v>
                </c:pt>
                <c:pt idx="5605">
                  <c:v>4.4669999999999996</c:v>
                </c:pt>
                <c:pt idx="5606">
                  <c:v>4.468</c:v>
                </c:pt>
                <c:pt idx="5607">
                  <c:v>4.4690000000000003</c:v>
                </c:pt>
                <c:pt idx="5608">
                  <c:v>4.47</c:v>
                </c:pt>
                <c:pt idx="5609">
                  <c:v>4.4710000000000001</c:v>
                </c:pt>
                <c:pt idx="5610">
                  <c:v>4.4710000000000001</c:v>
                </c:pt>
                <c:pt idx="5611">
                  <c:v>4.4719999999999995</c:v>
                </c:pt>
                <c:pt idx="5612">
                  <c:v>4.4729999999999999</c:v>
                </c:pt>
                <c:pt idx="5613">
                  <c:v>4.4740000000000002</c:v>
                </c:pt>
                <c:pt idx="5614">
                  <c:v>4.4749999999999996</c:v>
                </c:pt>
                <c:pt idx="5615">
                  <c:v>4.476</c:v>
                </c:pt>
                <c:pt idx="5616">
                  <c:v>4.476</c:v>
                </c:pt>
                <c:pt idx="5617">
                  <c:v>4.4770000000000003</c:v>
                </c:pt>
                <c:pt idx="5618">
                  <c:v>4.4779999999999998</c:v>
                </c:pt>
                <c:pt idx="5619">
                  <c:v>4.4790000000000001</c:v>
                </c:pt>
                <c:pt idx="5620">
                  <c:v>4.4799999999999995</c:v>
                </c:pt>
                <c:pt idx="5621">
                  <c:v>4.4809999999999999</c:v>
                </c:pt>
                <c:pt idx="5622">
                  <c:v>4.4809999999999999</c:v>
                </c:pt>
                <c:pt idx="5623">
                  <c:v>4.4820000000000002</c:v>
                </c:pt>
                <c:pt idx="5624">
                  <c:v>4.4829999999999997</c:v>
                </c:pt>
                <c:pt idx="5625">
                  <c:v>4.484</c:v>
                </c:pt>
                <c:pt idx="5626">
                  <c:v>4.4850000000000003</c:v>
                </c:pt>
                <c:pt idx="5627">
                  <c:v>4.4859999999999998</c:v>
                </c:pt>
                <c:pt idx="5628">
                  <c:v>4.4859999999999998</c:v>
                </c:pt>
                <c:pt idx="5629">
                  <c:v>4.4870000000000001</c:v>
                </c:pt>
                <c:pt idx="5630">
                  <c:v>4.4879999999999995</c:v>
                </c:pt>
                <c:pt idx="5631">
                  <c:v>4.4889999999999999</c:v>
                </c:pt>
                <c:pt idx="5632">
                  <c:v>4.49</c:v>
                </c:pt>
                <c:pt idx="5633">
                  <c:v>4.4909999999999997</c:v>
                </c:pt>
                <c:pt idx="5634">
                  <c:v>4.4909999999999997</c:v>
                </c:pt>
                <c:pt idx="5635">
                  <c:v>4.492</c:v>
                </c:pt>
                <c:pt idx="5636">
                  <c:v>4.4930000000000003</c:v>
                </c:pt>
                <c:pt idx="5637">
                  <c:v>4.4939999999999998</c:v>
                </c:pt>
                <c:pt idx="5638">
                  <c:v>4.4950000000000001</c:v>
                </c:pt>
                <c:pt idx="5639">
                  <c:v>4.4959999999999996</c:v>
                </c:pt>
                <c:pt idx="5640">
                  <c:v>4.4959999999999996</c:v>
                </c:pt>
                <c:pt idx="5641">
                  <c:v>4.4969999999999999</c:v>
                </c:pt>
                <c:pt idx="5642">
                  <c:v>4.4980000000000002</c:v>
                </c:pt>
                <c:pt idx="5643">
                  <c:v>4.4989999999999997</c:v>
                </c:pt>
                <c:pt idx="5644">
                  <c:v>4.5</c:v>
                </c:pt>
                <c:pt idx="5645">
                  <c:v>4.5010000000000003</c:v>
                </c:pt>
                <c:pt idx="5646">
                  <c:v>4.5010000000000003</c:v>
                </c:pt>
                <c:pt idx="5647">
                  <c:v>4.5019999999999998</c:v>
                </c:pt>
                <c:pt idx="5648">
                  <c:v>4.5030000000000001</c:v>
                </c:pt>
                <c:pt idx="5649">
                  <c:v>4.5039999999999996</c:v>
                </c:pt>
                <c:pt idx="5650">
                  <c:v>4.5049999999999999</c:v>
                </c:pt>
                <c:pt idx="5651">
                  <c:v>4.5060000000000002</c:v>
                </c:pt>
                <c:pt idx="5652">
                  <c:v>4.5060000000000002</c:v>
                </c:pt>
                <c:pt idx="5653">
                  <c:v>4.5069999999999997</c:v>
                </c:pt>
                <c:pt idx="5654">
                  <c:v>4.508</c:v>
                </c:pt>
                <c:pt idx="5655">
                  <c:v>4.5090000000000003</c:v>
                </c:pt>
                <c:pt idx="5656">
                  <c:v>4.51</c:v>
                </c:pt>
                <c:pt idx="5657">
                  <c:v>4.51</c:v>
                </c:pt>
                <c:pt idx="5658">
                  <c:v>4.5110000000000001</c:v>
                </c:pt>
                <c:pt idx="5659">
                  <c:v>4.5119999999999996</c:v>
                </c:pt>
                <c:pt idx="5660">
                  <c:v>4.5129999999999999</c:v>
                </c:pt>
                <c:pt idx="5661">
                  <c:v>4.5140000000000002</c:v>
                </c:pt>
                <c:pt idx="5662">
                  <c:v>4.5149999999999997</c:v>
                </c:pt>
                <c:pt idx="5663">
                  <c:v>4.5149999999999997</c:v>
                </c:pt>
                <c:pt idx="5664">
                  <c:v>4.516</c:v>
                </c:pt>
                <c:pt idx="5665">
                  <c:v>4.5170000000000003</c:v>
                </c:pt>
                <c:pt idx="5666">
                  <c:v>4.5179999999999998</c:v>
                </c:pt>
                <c:pt idx="5667">
                  <c:v>4.5190000000000001</c:v>
                </c:pt>
                <c:pt idx="5668">
                  <c:v>4.5199999999999996</c:v>
                </c:pt>
                <c:pt idx="5669">
                  <c:v>4.5199999999999996</c:v>
                </c:pt>
                <c:pt idx="5670">
                  <c:v>4.5209999999999999</c:v>
                </c:pt>
                <c:pt idx="5671">
                  <c:v>4.5220000000000002</c:v>
                </c:pt>
                <c:pt idx="5672">
                  <c:v>4.5229999999999997</c:v>
                </c:pt>
                <c:pt idx="5673">
                  <c:v>4.524</c:v>
                </c:pt>
                <c:pt idx="5674">
                  <c:v>4.5250000000000004</c:v>
                </c:pt>
                <c:pt idx="5675">
                  <c:v>4.5250000000000004</c:v>
                </c:pt>
                <c:pt idx="5676">
                  <c:v>4.5259999999999998</c:v>
                </c:pt>
                <c:pt idx="5677">
                  <c:v>4.5270000000000001</c:v>
                </c:pt>
                <c:pt idx="5678">
                  <c:v>4.5279999999999996</c:v>
                </c:pt>
                <c:pt idx="5679">
                  <c:v>4.5289999999999999</c:v>
                </c:pt>
                <c:pt idx="5680">
                  <c:v>4.53</c:v>
                </c:pt>
                <c:pt idx="5681">
                  <c:v>4.53</c:v>
                </c:pt>
                <c:pt idx="5682">
                  <c:v>4.5309999999999997</c:v>
                </c:pt>
                <c:pt idx="5683">
                  <c:v>4.532</c:v>
                </c:pt>
                <c:pt idx="5684">
                  <c:v>4.5330000000000004</c:v>
                </c:pt>
                <c:pt idx="5685">
                  <c:v>4.5339999999999998</c:v>
                </c:pt>
                <c:pt idx="5686">
                  <c:v>4.5350000000000001</c:v>
                </c:pt>
                <c:pt idx="5687">
                  <c:v>4.5350000000000001</c:v>
                </c:pt>
                <c:pt idx="5688">
                  <c:v>4.5359999999999996</c:v>
                </c:pt>
                <c:pt idx="5689">
                  <c:v>4.5369999999999999</c:v>
                </c:pt>
                <c:pt idx="5690">
                  <c:v>4.5380000000000003</c:v>
                </c:pt>
                <c:pt idx="5691">
                  <c:v>4.5389999999999997</c:v>
                </c:pt>
                <c:pt idx="5692">
                  <c:v>4.54</c:v>
                </c:pt>
                <c:pt idx="5693">
                  <c:v>4.54</c:v>
                </c:pt>
                <c:pt idx="5694">
                  <c:v>4.5410000000000004</c:v>
                </c:pt>
                <c:pt idx="5695">
                  <c:v>4.5419999999999998</c:v>
                </c:pt>
                <c:pt idx="5696">
                  <c:v>4.5430000000000001</c:v>
                </c:pt>
                <c:pt idx="5697">
                  <c:v>4.5439999999999996</c:v>
                </c:pt>
                <c:pt idx="5698">
                  <c:v>4.5449999999999999</c:v>
                </c:pt>
                <c:pt idx="5699">
                  <c:v>4.5449999999999999</c:v>
                </c:pt>
                <c:pt idx="5700">
                  <c:v>4.5460000000000003</c:v>
                </c:pt>
                <c:pt idx="5701">
                  <c:v>4.5469999999999997</c:v>
                </c:pt>
                <c:pt idx="5702">
                  <c:v>4.548</c:v>
                </c:pt>
                <c:pt idx="5703">
                  <c:v>4.5490000000000004</c:v>
                </c:pt>
                <c:pt idx="5704">
                  <c:v>4.55</c:v>
                </c:pt>
                <c:pt idx="5705">
                  <c:v>4.55</c:v>
                </c:pt>
                <c:pt idx="5706">
                  <c:v>4.5510000000000002</c:v>
                </c:pt>
                <c:pt idx="5707">
                  <c:v>4.5519999999999996</c:v>
                </c:pt>
                <c:pt idx="5708">
                  <c:v>4.5529999999999999</c:v>
                </c:pt>
                <c:pt idx="5709">
                  <c:v>4.5540000000000003</c:v>
                </c:pt>
                <c:pt idx="5710">
                  <c:v>4.5549999999999997</c:v>
                </c:pt>
                <c:pt idx="5711">
                  <c:v>4.5549999999999997</c:v>
                </c:pt>
                <c:pt idx="5712">
                  <c:v>4.556</c:v>
                </c:pt>
                <c:pt idx="5713">
                  <c:v>4.5570000000000004</c:v>
                </c:pt>
                <c:pt idx="5714">
                  <c:v>4.5579999999999998</c:v>
                </c:pt>
                <c:pt idx="5715">
                  <c:v>4.5590000000000002</c:v>
                </c:pt>
                <c:pt idx="5716">
                  <c:v>4.5599999999999996</c:v>
                </c:pt>
                <c:pt idx="5717">
                  <c:v>4.5599999999999996</c:v>
                </c:pt>
                <c:pt idx="5718">
                  <c:v>4.5609999999999999</c:v>
                </c:pt>
                <c:pt idx="5719">
                  <c:v>4.5620000000000003</c:v>
                </c:pt>
                <c:pt idx="5720">
                  <c:v>4.5629999999999997</c:v>
                </c:pt>
                <c:pt idx="5721">
                  <c:v>4.5640000000000001</c:v>
                </c:pt>
                <c:pt idx="5722">
                  <c:v>4.5640000000000001</c:v>
                </c:pt>
                <c:pt idx="5723">
                  <c:v>4.5649999999999995</c:v>
                </c:pt>
                <c:pt idx="5724">
                  <c:v>4.5659999999999998</c:v>
                </c:pt>
                <c:pt idx="5725">
                  <c:v>4.5670000000000002</c:v>
                </c:pt>
                <c:pt idx="5726">
                  <c:v>4.5679999999999996</c:v>
                </c:pt>
                <c:pt idx="5727">
                  <c:v>4.569</c:v>
                </c:pt>
                <c:pt idx="5728">
                  <c:v>4.569</c:v>
                </c:pt>
                <c:pt idx="5729">
                  <c:v>4.57</c:v>
                </c:pt>
                <c:pt idx="5730">
                  <c:v>4.5709999999999997</c:v>
                </c:pt>
                <c:pt idx="5731">
                  <c:v>4.5720000000000001</c:v>
                </c:pt>
                <c:pt idx="5732">
                  <c:v>4.5729999999999995</c:v>
                </c:pt>
                <c:pt idx="5733">
                  <c:v>4.5739999999999998</c:v>
                </c:pt>
                <c:pt idx="5734">
                  <c:v>4.5739999999999998</c:v>
                </c:pt>
                <c:pt idx="5735">
                  <c:v>4.5750000000000002</c:v>
                </c:pt>
                <c:pt idx="5736">
                  <c:v>4.5759999999999996</c:v>
                </c:pt>
                <c:pt idx="5737">
                  <c:v>4.577</c:v>
                </c:pt>
                <c:pt idx="5738">
                  <c:v>4.5780000000000003</c:v>
                </c:pt>
                <c:pt idx="5739">
                  <c:v>4.5789999999999997</c:v>
                </c:pt>
                <c:pt idx="5740">
                  <c:v>4.5789999999999997</c:v>
                </c:pt>
                <c:pt idx="5741">
                  <c:v>4.58</c:v>
                </c:pt>
                <c:pt idx="5742">
                  <c:v>4.5809999999999995</c:v>
                </c:pt>
                <c:pt idx="5743">
                  <c:v>4.5819999999999999</c:v>
                </c:pt>
                <c:pt idx="5744">
                  <c:v>4.5830000000000002</c:v>
                </c:pt>
                <c:pt idx="5745">
                  <c:v>4.5839999999999996</c:v>
                </c:pt>
                <c:pt idx="5746">
                  <c:v>4.5839999999999996</c:v>
                </c:pt>
                <c:pt idx="5747">
                  <c:v>4.585</c:v>
                </c:pt>
                <c:pt idx="5748">
                  <c:v>4.5860000000000003</c:v>
                </c:pt>
                <c:pt idx="5749">
                  <c:v>4.5869999999999997</c:v>
                </c:pt>
                <c:pt idx="5750">
                  <c:v>4.5880000000000001</c:v>
                </c:pt>
                <c:pt idx="5751">
                  <c:v>4.5889999999999995</c:v>
                </c:pt>
                <c:pt idx="5752">
                  <c:v>4.5889999999999995</c:v>
                </c:pt>
                <c:pt idx="5753">
                  <c:v>4.59</c:v>
                </c:pt>
                <c:pt idx="5754">
                  <c:v>4.5910000000000002</c:v>
                </c:pt>
                <c:pt idx="5755">
                  <c:v>4.5919999999999996</c:v>
                </c:pt>
                <c:pt idx="5756">
                  <c:v>4.593</c:v>
                </c:pt>
                <c:pt idx="5757">
                  <c:v>4.5940000000000003</c:v>
                </c:pt>
                <c:pt idx="5758">
                  <c:v>4.5940000000000003</c:v>
                </c:pt>
                <c:pt idx="5759">
                  <c:v>4.5949999999999998</c:v>
                </c:pt>
                <c:pt idx="5760">
                  <c:v>4.5960000000000001</c:v>
                </c:pt>
                <c:pt idx="5761">
                  <c:v>4.5969999999999995</c:v>
                </c:pt>
                <c:pt idx="5762">
                  <c:v>4.5979999999999999</c:v>
                </c:pt>
                <c:pt idx="5763">
                  <c:v>4.5990000000000002</c:v>
                </c:pt>
                <c:pt idx="5764">
                  <c:v>4.5990000000000002</c:v>
                </c:pt>
                <c:pt idx="5765">
                  <c:v>4.5999999999999996</c:v>
                </c:pt>
                <c:pt idx="5766">
                  <c:v>4.601</c:v>
                </c:pt>
                <c:pt idx="5767">
                  <c:v>4.6020000000000003</c:v>
                </c:pt>
                <c:pt idx="5768">
                  <c:v>4.6029999999999998</c:v>
                </c:pt>
                <c:pt idx="5769">
                  <c:v>4.6040000000000001</c:v>
                </c:pt>
                <c:pt idx="5770">
                  <c:v>4.6040000000000001</c:v>
                </c:pt>
                <c:pt idx="5771">
                  <c:v>4.6049999999999995</c:v>
                </c:pt>
                <c:pt idx="5772">
                  <c:v>4.6059999999999999</c:v>
                </c:pt>
                <c:pt idx="5773">
                  <c:v>4.6070000000000002</c:v>
                </c:pt>
                <c:pt idx="5774">
                  <c:v>4.6079999999999997</c:v>
                </c:pt>
                <c:pt idx="5775">
                  <c:v>4.609</c:v>
                </c:pt>
                <c:pt idx="5776">
                  <c:v>4.609</c:v>
                </c:pt>
                <c:pt idx="5777">
                  <c:v>4.6100000000000003</c:v>
                </c:pt>
                <c:pt idx="5778">
                  <c:v>4.6109999999999998</c:v>
                </c:pt>
                <c:pt idx="5779">
                  <c:v>4.6120000000000001</c:v>
                </c:pt>
                <c:pt idx="5780">
                  <c:v>4.6129999999999995</c:v>
                </c:pt>
                <c:pt idx="5781">
                  <c:v>4.6129999999999995</c:v>
                </c:pt>
                <c:pt idx="5782">
                  <c:v>4.6139999999999999</c:v>
                </c:pt>
                <c:pt idx="5783">
                  <c:v>4.6150000000000002</c:v>
                </c:pt>
                <c:pt idx="5784">
                  <c:v>4.6159999999999997</c:v>
                </c:pt>
                <c:pt idx="5785">
                  <c:v>4.617</c:v>
                </c:pt>
                <c:pt idx="5786">
                  <c:v>4.6180000000000003</c:v>
                </c:pt>
                <c:pt idx="5787">
                  <c:v>4.6180000000000003</c:v>
                </c:pt>
                <c:pt idx="5788">
                  <c:v>4.6189999999999998</c:v>
                </c:pt>
                <c:pt idx="5789">
                  <c:v>4.62</c:v>
                </c:pt>
                <c:pt idx="5790">
                  <c:v>4.6209999999999996</c:v>
                </c:pt>
                <c:pt idx="5791">
                  <c:v>4.6219999999999999</c:v>
                </c:pt>
                <c:pt idx="5792">
                  <c:v>4.6230000000000002</c:v>
                </c:pt>
                <c:pt idx="5793">
                  <c:v>4.6230000000000002</c:v>
                </c:pt>
                <c:pt idx="5794">
                  <c:v>4.6239999999999997</c:v>
                </c:pt>
                <c:pt idx="5795">
                  <c:v>4.625</c:v>
                </c:pt>
                <c:pt idx="5796">
                  <c:v>4.6260000000000003</c:v>
                </c:pt>
                <c:pt idx="5797">
                  <c:v>4.6269999999999998</c:v>
                </c:pt>
                <c:pt idx="5798">
                  <c:v>4.6280000000000001</c:v>
                </c:pt>
                <c:pt idx="5799">
                  <c:v>4.6280000000000001</c:v>
                </c:pt>
                <c:pt idx="5800">
                  <c:v>4.6289999999999996</c:v>
                </c:pt>
                <c:pt idx="5801">
                  <c:v>4.63</c:v>
                </c:pt>
                <c:pt idx="5802">
                  <c:v>4.6310000000000002</c:v>
                </c:pt>
                <c:pt idx="5803">
                  <c:v>4.6319999999999997</c:v>
                </c:pt>
                <c:pt idx="5804">
                  <c:v>4.633</c:v>
                </c:pt>
                <c:pt idx="5805">
                  <c:v>4.633</c:v>
                </c:pt>
                <c:pt idx="5806">
                  <c:v>4.6340000000000003</c:v>
                </c:pt>
                <c:pt idx="5807">
                  <c:v>4.6349999999999998</c:v>
                </c:pt>
                <c:pt idx="5808">
                  <c:v>4.6360000000000001</c:v>
                </c:pt>
                <c:pt idx="5809">
                  <c:v>4.6369999999999996</c:v>
                </c:pt>
                <c:pt idx="5810">
                  <c:v>4.6379999999999999</c:v>
                </c:pt>
                <c:pt idx="5811">
                  <c:v>4.6379999999999999</c:v>
                </c:pt>
                <c:pt idx="5812">
                  <c:v>4.6390000000000002</c:v>
                </c:pt>
                <c:pt idx="5813">
                  <c:v>4.6399999999999997</c:v>
                </c:pt>
                <c:pt idx="5814">
                  <c:v>4.641</c:v>
                </c:pt>
                <c:pt idx="5815">
                  <c:v>4.6420000000000003</c:v>
                </c:pt>
                <c:pt idx="5816">
                  <c:v>4.6429999999999998</c:v>
                </c:pt>
                <c:pt idx="5817">
                  <c:v>4.6429999999999998</c:v>
                </c:pt>
                <c:pt idx="5818">
                  <c:v>4.6440000000000001</c:v>
                </c:pt>
                <c:pt idx="5819">
                  <c:v>4.6449999999999996</c:v>
                </c:pt>
                <c:pt idx="5820">
                  <c:v>4.6459999999999999</c:v>
                </c:pt>
                <c:pt idx="5821">
                  <c:v>4.6470000000000002</c:v>
                </c:pt>
                <c:pt idx="5822">
                  <c:v>4.6479999999999997</c:v>
                </c:pt>
                <c:pt idx="5823">
                  <c:v>4.6479999999999997</c:v>
                </c:pt>
                <c:pt idx="5824">
                  <c:v>4.649</c:v>
                </c:pt>
                <c:pt idx="5825">
                  <c:v>4.6500000000000004</c:v>
                </c:pt>
                <c:pt idx="5826">
                  <c:v>4.6509999999999998</c:v>
                </c:pt>
                <c:pt idx="5827">
                  <c:v>4.6520000000000001</c:v>
                </c:pt>
                <c:pt idx="5828">
                  <c:v>4.6529999999999996</c:v>
                </c:pt>
                <c:pt idx="5829">
                  <c:v>4.6529999999999996</c:v>
                </c:pt>
                <c:pt idx="5830">
                  <c:v>4.6539999999999999</c:v>
                </c:pt>
                <c:pt idx="5831">
                  <c:v>4.6550000000000002</c:v>
                </c:pt>
                <c:pt idx="5832">
                  <c:v>4.6559999999999997</c:v>
                </c:pt>
                <c:pt idx="5833">
                  <c:v>4.657</c:v>
                </c:pt>
                <c:pt idx="5834">
                  <c:v>4.6580000000000004</c:v>
                </c:pt>
                <c:pt idx="5835">
                  <c:v>4.6580000000000004</c:v>
                </c:pt>
                <c:pt idx="5836">
                  <c:v>4.6589999999999998</c:v>
                </c:pt>
                <c:pt idx="5837">
                  <c:v>4.66</c:v>
                </c:pt>
                <c:pt idx="5838">
                  <c:v>4.6609999999999996</c:v>
                </c:pt>
                <c:pt idx="5839">
                  <c:v>4.6619999999999999</c:v>
                </c:pt>
                <c:pt idx="5840">
                  <c:v>4.6630000000000003</c:v>
                </c:pt>
                <c:pt idx="5841">
                  <c:v>4.6630000000000003</c:v>
                </c:pt>
                <c:pt idx="5842">
                  <c:v>4.6639999999999997</c:v>
                </c:pt>
                <c:pt idx="5843">
                  <c:v>4.665</c:v>
                </c:pt>
                <c:pt idx="5844">
                  <c:v>4.6660000000000004</c:v>
                </c:pt>
                <c:pt idx="5845">
                  <c:v>4.6669999999999998</c:v>
                </c:pt>
                <c:pt idx="5846">
                  <c:v>4.6669999999999998</c:v>
                </c:pt>
                <c:pt idx="5847">
                  <c:v>4.6680000000000001</c:v>
                </c:pt>
                <c:pt idx="5848">
                  <c:v>4.6689999999999996</c:v>
                </c:pt>
                <c:pt idx="5849">
                  <c:v>4.67</c:v>
                </c:pt>
                <c:pt idx="5850">
                  <c:v>4.6710000000000003</c:v>
                </c:pt>
                <c:pt idx="5851">
                  <c:v>4.6719999999999997</c:v>
                </c:pt>
                <c:pt idx="5852">
                  <c:v>4.6719999999999997</c:v>
                </c:pt>
                <c:pt idx="5853">
                  <c:v>4.673</c:v>
                </c:pt>
                <c:pt idx="5854">
                  <c:v>4.6740000000000004</c:v>
                </c:pt>
                <c:pt idx="5855">
                  <c:v>4.6749999999999998</c:v>
                </c:pt>
                <c:pt idx="5856">
                  <c:v>4.6760000000000002</c:v>
                </c:pt>
                <c:pt idx="5857">
                  <c:v>4.6769999999999996</c:v>
                </c:pt>
                <c:pt idx="5858">
                  <c:v>4.6769999999999996</c:v>
                </c:pt>
                <c:pt idx="5859">
                  <c:v>4.6779999999999999</c:v>
                </c:pt>
                <c:pt idx="5860">
                  <c:v>4.6790000000000003</c:v>
                </c:pt>
                <c:pt idx="5861">
                  <c:v>4.68</c:v>
                </c:pt>
                <c:pt idx="5862">
                  <c:v>4.681</c:v>
                </c:pt>
                <c:pt idx="5863">
                  <c:v>4.6820000000000004</c:v>
                </c:pt>
                <c:pt idx="5864">
                  <c:v>4.6820000000000004</c:v>
                </c:pt>
                <c:pt idx="5865">
                  <c:v>4.6829999999999998</c:v>
                </c:pt>
                <c:pt idx="5866">
                  <c:v>4.6840000000000002</c:v>
                </c:pt>
                <c:pt idx="5867">
                  <c:v>4.6849999999999996</c:v>
                </c:pt>
                <c:pt idx="5868">
                  <c:v>4.6859999999999999</c:v>
                </c:pt>
                <c:pt idx="5869">
                  <c:v>4.6870000000000003</c:v>
                </c:pt>
                <c:pt idx="5870">
                  <c:v>4.6870000000000003</c:v>
                </c:pt>
                <c:pt idx="5871">
                  <c:v>4.6879999999999997</c:v>
                </c:pt>
                <c:pt idx="5872">
                  <c:v>4.6890000000000001</c:v>
                </c:pt>
                <c:pt idx="5873">
                  <c:v>4.6899999999999995</c:v>
                </c:pt>
                <c:pt idx="5874">
                  <c:v>4.6909999999999998</c:v>
                </c:pt>
                <c:pt idx="5875">
                  <c:v>4.6920000000000002</c:v>
                </c:pt>
                <c:pt idx="5876">
                  <c:v>4.6920000000000002</c:v>
                </c:pt>
                <c:pt idx="5877">
                  <c:v>4.6929999999999996</c:v>
                </c:pt>
                <c:pt idx="5878">
                  <c:v>4.694</c:v>
                </c:pt>
                <c:pt idx="5879">
                  <c:v>4.6950000000000003</c:v>
                </c:pt>
                <c:pt idx="5880">
                  <c:v>4.6959999999999997</c:v>
                </c:pt>
                <c:pt idx="5881">
                  <c:v>4.6970000000000001</c:v>
                </c:pt>
                <c:pt idx="5882">
                  <c:v>4.6970000000000001</c:v>
                </c:pt>
                <c:pt idx="5883">
                  <c:v>4.6979999999999995</c:v>
                </c:pt>
                <c:pt idx="5884">
                  <c:v>4.6989999999999998</c:v>
                </c:pt>
                <c:pt idx="5885">
                  <c:v>4.7</c:v>
                </c:pt>
                <c:pt idx="5886">
                  <c:v>4.7009999999999996</c:v>
                </c:pt>
                <c:pt idx="5887">
                  <c:v>4.702</c:v>
                </c:pt>
                <c:pt idx="5888">
                  <c:v>4.702</c:v>
                </c:pt>
                <c:pt idx="5889">
                  <c:v>4.7030000000000003</c:v>
                </c:pt>
                <c:pt idx="5890">
                  <c:v>4.7039999999999997</c:v>
                </c:pt>
                <c:pt idx="5891">
                  <c:v>4.7050000000000001</c:v>
                </c:pt>
                <c:pt idx="5892">
                  <c:v>4.7059999999999995</c:v>
                </c:pt>
                <c:pt idx="5893">
                  <c:v>4.7069999999999999</c:v>
                </c:pt>
                <c:pt idx="5894">
                  <c:v>4.7069999999999999</c:v>
                </c:pt>
                <c:pt idx="5895">
                  <c:v>4.7080000000000002</c:v>
                </c:pt>
                <c:pt idx="5896">
                  <c:v>4.7089999999999996</c:v>
                </c:pt>
                <c:pt idx="5897">
                  <c:v>4.71</c:v>
                </c:pt>
                <c:pt idx="5898">
                  <c:v>4.7110000000000003</c:v>
                </c:pt>
                <c:pt idx="5899">
                  <c:v>4.7119999999999997</c:v>
                </c:pt>
                <c:pt idx="5900">
                  <c:v>4.7119999999999997</c:v>
                </c:pt>
                <c:pt idx="5901">
                  <c:v>4.7130000000000001</c:v>
                </c:pt>
                <c:pt idx="5902">
                  <c:v>4.7139999999999995</c:v>
                </c:pt>
                <c:pt idx="5903">
                  <c:v>4.7149999999999999</c:v>
                </c:pt>
                <c:pt idx="5904">
                  <c:v>4.7160000000000002</c:v>
                </c:pt>
                <c:pt idx="5905">
                  <c:v>4.7160000000000002</c:v>
                </c:pt>
                <c:pt idx="5906">
                  <c:v>4.7169999999999996</c:v>
                </c:pt>
                <c:pt idx="5907">
                  <c:v>4.718</c:v>
                </c:pt>
                <c:pt idx="5908">
                  <c:v>4.7190000000000003</c:v>
                </c:pt>
                <c:pt idx="5909">
                  <c:v>4.72</c:v>
                </c:pt>
                <c:pt idx="5910">
                  <c:v>4.7210000000000001</c:v>
                </c:pt>
                <c:pt idx="5911">
                  <c:v>4.7210000000000001</c:v>
                </c:pt>
                <c:pt idx="5912">
                  <c:v>4.7219999999999995</c:v>
                </c:pt>
                <c:pt idx="5913">
                  <c:v>4.7229999999999999</c:v>
                </c:pt>
                <c:pt idx="5914">
                  <c:v>4.7240000000000002</c:v>
                </c:pt>
                <c:pt idx="5915">
                  <c:v>4.7249999999999996</c:v>
                </c:pt>
                <c:pt idx="5916">
                  <c:v>4.726</c:v>
                </c:pt>
                <c:pt idx="5917">
                  <c:v>4.726</c:v>
                </c:pt>
                <c:pt idx="5918">
                  <c:v>4.7270000000000003</c:v>
                </c:pt>
                <c:pt idx="5919">
                  <c:v>4.7279999999999998</c:v>
                </c:pt>
                <c:pt idx="5920">
                  <c:v>4.7290000000000001</c:v>
                </c:pt>
                <c:pt idx="5921">
                  <c:v>4.7299999999999995</c:v>
                </c:pt>
                <c:pt idx="5922">
                  <c:v>4.7309999999999999</c:v>
                </c:pt>
                <c:pt idx="5923">
                  <c:v>4.7309999999999999</c:v>
                </c:pt>
                <c:pt idx="5924">
                  <c:v>4.7320000000000002</c:v>
                </c:pt>
                <c:pt idx="5925">
                  <c:v>4.7329999999999997</c:v>
                </c:pt>
                <c:pt idx="5926">
                  <c:v>4.734</c:v>
                </c:pt>
                <c:pt idx="5927">
                  <c:v>4.7350000000000003</c:v>
                </c:pt>
                <c:pt idx="5928">
                  <c:v>4.7359999999999998</c:v>
                </c:pt>
                <c:pt idx="5929">
                  <c:v>4.7359999999999998</c:v>
                </c:pt>
                <c:pt idx="5930">
                  <c:v>4.7370000000000001</c:v>
                </c:pt>
                <c:pt idx="5931">
                  <c:v>4.7379999999999995</c:v>
                </c:pt>
                <c:pt idx="5932">
                  <c:v>4.7389999999999999</c:v>
                </c:pt>
                <c:pt idx="5933">
                  <c:v>4.74</c:v>
                </c:pt>
                <c:pt idx="5934">
                  <c:v>4.7409999999999997</c:v>
                </c:pt>
                <c:pt idx="5935">
                  <c:v>4.7409999999999997</c:v>
                </c:pt>
                <c:pt idx="5936">
                  <c:v>4.742</c:v>
                </c:pt>
                <c:pt idx="5937">
                  <c:v>4.7430000000000003</c:v>
                </c:pt>
                <c:pt idx="5938">
                  <c:v>4.7439999999999998</c:v>
                </c:pt>
                <c:pt idx="5939">
                  <c:v>4.7450000000000001</c:v>
                </c:pt>
                <c:pt idx="5940">
                  <c:v>4.7459999999999996</c:v>
                </c:pt>
                <c:pt idx="5941">
                  <c:v>4.7459999999999996</c:v>
                </c:pt>
                <c:pt idx="5942">
                  <c:v>4.7469999999999999</c:v>
                </c:pt>
                <c:pt idx="5943">
                  <c:v>4.7480000000000002</c:v>
                </c:pt>
                <c:pt idx="5944">
                  <c:v>4.7489999999999997</c:v>
                </c:pt>
                <c:pt idx="5945">
                  <c:v>4.75</c:v>
                </c:pt>
                <c:pt idx="5946">
                  <c:v>4.7510000000000003</c:v>
                </c:pt>
                <c:pt idx="5947">
                  <c:v>4.7510000000000003</c:v>
                </c:pt>
                <c:pt idx="5948">
                  <c:v>4.7519999999999998</c:v>
                </c:pt>
                <c:pt idx="5949">
                  <c:v>4.7530000000000001</c:v>
                </c:pt>
                <c:pt idx="5950">
                  <c:v>4.7539999999999996</c:v>
                </c:pt>
                <c:pt idx="5951">
                  <c:v>4.7549999999999999</c:v>
                </c:pt>
                <c:pt idx="5952">
                  <c:v>4.7560000000000002</c:v>
                </c:pt>
                <c:pt idx="5953">
                  <c:v>4.7560000000000002</c:v>
                </c:pt>
                <c:pt idx="5954">
                  <c:v>4.7569999999999997</c:v>
                </c:pt>
                <c:pt idx="5955">
                  <c:v>4.758</c:v>
                </c:pt>
                <c:pt idx="5956">
                  <c:v>4.7590000000000003</c:v>
                </c:pt>
                <c:pt idx="5957">
                  <c:v>4.76</c:v>
                </c:pt>
                <c:pt idx="5958">
                  <c:v>4.7610000000000001</c:v>
                </c:pt>
                <c:pt idx="5959">
                  <c:v>4.7610000000000001</c:v>
                </c:pt>
                <c:pt idx="5960">
                  <c:v>4.7619999999999996</c:v>
                </c:pt>
                <c:pt idx="5961">
                  <c:v>4.7629999999999999</c:v>
                </c:pt>
                <c:pt idx="5962">
                  <c:v>4.7640000000000002</c:v>
                </c:pt>
                <c:pt idx="5963">
                  <c:v>4.7649999999999997</c:v>
                </c:pt>
                <c:pt idx="5964">
                  <c:v>4.766</c:v>
                </c:pt>
                <c:pt idx="5965">
                  <c:v>4.766</c:v>
                </c:pt>
                <c:pt idx="5966">
                  <c:v>4.7670000000000003</c:v>
                </c:pt>
                <c:pt idx="5967">
                  <c:v>4.7679999999999998</c:v>
                </c:pt>
                <c:pt idx="5968">
                  <c:v>4.7690000000000001</c:v>
                </c:pt>
                <c:pt idx="5969">
                  <c:v>4.7699999999999996</c:v>
                </c:pt>
                <c:pt idx="5970">
                  <c:v>4.7699999999999996</c:v>
                </c:pt>
                <c:pt idx="5971">
                  <c:v>4.7709999999999999</c:v>
                </c:pt>
                <c:pt idx="5972">
                  <c:v>4.7720000000000002</c:v>
                </c:pt>
                <c:pt idx="5973">
                  <c:v>4.7729999999999997</c:v>
                </c:pt>
                <c:pt idx="5974">
                  <c:v>4.774</c:v>
                </c:pt>
                <c:pt idx="5975">
                  <c:v>4.7750000000000004</c:v>
                </c:pt>
                <c:pt idx="5976">
                  <c:v>4.7750000000000004</c:v>
                </c:pt>
                <c:pt idx="5977">
                  <c:v>4.7759999999999998</c:v>
                </c:pt>
                <c:pt idx="5978">
                  <c:v>4.7770000000000001</c:v>
                </c:pt>
                <c:pt idx="5979">
                  <c:v>4.7779999999999996</c:v>
                </c:pt>
                <c:pt idx="5980">
                  <c:v>4.7789999999999999</c:v>
                </c:pt>
                <c:pt idx="5981">
                  <c:v>4.78</c:v>
                </c:pt>
                <c:pt idx="5982">
                  <c:v>4.78</c:v>
                </c:pt>
                <c:pt idx="5983">
                  <c:v>4.7809999999999997</c:v>
                </c:pt>
                <c:pt idx="5984">
                  <c:v>4.782</c:v>
                </c:pt>
                <c:pt idx="5985">
                  <c:v>4.7830000000000004</c:v>
                </c:pt>
                <c:pt idx="5986">
                  <c:v>4.7839999999999998</c:v>
                </c:pt>
                <c:pt idx="5987">
                  <c:v>4.7850000000000001</c:v>
                </c:pt>
                <c:pt idx="5988">
                  <c:v>4.7850000000000001</c:v>
                </c:pt>
                <c:pt idx="5989">
                  <c:v>4.7859999999999996</c:v>
                </c:pt>
                <c:pt idx="5990">
                  <c:v>4.7869999999999999</c:v>
                </c:pt>
                <c:pt idx="5991">
                  <c:v>4.7880000000000003</c:v>
                </c:pt>
                <c:pt idx="5992">
                  <c:v>4.7889999999999997</c:v>
                </c:pt>
                <c:pt idx="5993">
                  <c:v>4.79</c:v>
                </c:pt>
                <c:pt idx="5994">
                  <c:v>4.79</c:v>
                </c:pt>
                <c:pt idx="5995">
                  <c:v>4.7910000000000004</c:v>
                </c:pt>
                <c:pt idx="5996">
                  <c:v>4.7919999999999998</c:v>
                </c:pt>
                <c:pt idx="5997">
                  <c:v>4.7930000000000001</c:v>
                </c:pt>
                <c:pt idx="5998">
                  <c:v>4.7939999999999996</c:v>
                </c:pt>
                <c:pt idx="5999">
                  <c:v>4.7949999999999999</c:v>
                </c:pt>
                <c:pt idx="6000">
                  <c:v>4.7949999999999999</c:v>
                </c:pt>
                <c:pt idx="6001">
                  <c:v>4.7960000000000003</c:v>
                </c:pt>
                <c:pt idx="6002">
                  <c:v>4.7969999999999997</c:v>
                </c:pt>
                <c:pt idx="6003">
                  <c:v>4.798</c:v>
                </c:pt>
                <c:pt idx="6004">
                  <c:v>4.7990000000000004</c:v>
                </c:pt>
                <c:pt idx="6005">
                  <c:v>4.8</c:v>
                </c:pt>
                <c:pt idx="6006">
                  <c:v>4.8</c:v>
                </c:pt>
                <c:pt idx="6007">
                  <c:v>4.8010000000000002</c:v>
                </c:pt>
                <c:pt idx="6008">
                  <c:v>4.8019999999999996</c:v>
                </c:pt>
                <c:pt idx="6009">
                  <c:v>4.8029999999999999</c:v>
                </c:pt>
                <c:pt idx="6010">
                  <c:v>4.8040000000000003</c:v>
                </c:pt>
                <c:pt idx="6011">
                  <c:v>4.8049999999999997</c:v>
                </c:pt>
                <c:pt idx="6012">
                  <c:v>4.8049999999999997</c:v>
                </c:pt>
                <c:pt idx="6013">
                  <c:v>4.806</c:v>
                </c:pt>
                <c:pt idx="6014">
                  <c:v>4.8070000000000004</c:v>
                </c:pt>
                <c:pt idx="6015">
                  <c:v>4.8079999999999998</c:v>
                </c:pt>
                <c:pt idx="6016">
                  <c:v>4.8090000000000002</c:v>
                </c:pt>
                <c:pt idx="6017">
                  <c:v>4.8099999999999996</c:v>
                </c:pt>
                <c:pt idx="6018">
                  <c:v>4.8099999999999996</c:v>
                </c:pt>
                <c:pt idx="6019">
                  <c:v>4.8109999999999999</c:v>
                </c:pt>
                <c:pt idx="6020">
                  <c:v>4.8120000000000003</c:v>
                </c:pt>
                <c:pt idx="6021">
                  <c:v>4.8129999999999997</c:v>
                </c:pt>
                <c:pt idx="6022">
                  <c:v>4.8140000000000001</c:v>
                </c:pt>
                <c:pt idx="6023">
                  <c:v>4.8149999999999995</c:v>
                </c:pt>
                <c:pt idx="6024">
                  <c:v>4.8149999999999995</c:v>
                </c:pt>
                <c:pt idx="6025">
                  <c:v>4.8159999999999998</c:v>
                </c:pt>
                <c:pt idx="6026">
                  <c:v>4.8170000000000002</c:v>
                </c:pt>
                <c:pt idx="6027">
                  <c:v>4.8179999999999996</c:v>
                </c:pt>
                <c:pt idx="6028">
                  <c:v>4.819</c:v>
                </c:pt>
                <c:pt idx="6029">
                  <c:v>4.819</c:v>
                </c:pt>
                <c:pt idx="6030">
                  <c:v>4.82</c:v>
                </c:pt>
                <c:pt idx="6031">
                  <c:v>4.8209999999999997</c:v>
                </c:pt>
                <c:pt idx="6032">
                  <c:v>4.8220000000000001</c:v>
                </c:pt>
                <c:pt idx="6033">
                  <c:v>4.8229999999999995</c:v>
                </c:pt>
                <c:pt idx="6034">
                  <c:v>4.8239999999999998</c:v>
                </c:pt>
                <c:pt idx="6035">
                  <c:v>4.8239999999999998</c:v>
                </c:pt>
                <c:pt idx="6036">
                  <c:v>4.8250000000000002</c:v>
                </c:pt>
                <c:pt idx="6037">
                  <c:v>4.8259999999999996</c:v>
                </c:pt>
                <c:pt idx="6038">
                  <c:v>4.827</c:v>
                </c:pt>
                <c:pt idx="6039">
                  <c:v>4.8280000000000003</c:v>
                </c:pt>
                <c:pt idx="6040">
                  <c:v>4.8289999999999997</c:v>
                </c:pt>
                <c:pt idx="6041">
                  <c:v>4.8289999999999997</c:v>
                </c:pt>
                <c:pt idx="6042">
                  <c:v>4.83</c:v>
                </c:pt>
                <c:pt idx="6043">
                  <c:v>4.8309999999999995</c:v>
                </c:pt>
                <c:pt idx="6044">
                  <c:v>4.8319999999999999</c:v>
                </c:pt>
                <c:pt idx="6045">
                  <c:v>4.8330000000000002</c:v>
                </c:pt>
                <c:pt idx="6046">
                  <c:v>4.8339999999999996</c:v>
                </c:pt>
                <c:pt idx="6047">
                  <c:v>4.8339999999999996</c:v>
                </c:pt>
                <c:pt idx="6048">
                  <c:v>4.835</c:v>
                </c:pt>
                <c:pt idx="6049">
                  <c:v>4.8360000000000003</c:v>
                </c:pt>
                <c:pt idx="6050">
                  <c:v>4.8369999999999997</c:v>
                </c:pt>
                <c:pt idx="6051">
                  <c:v>4.8380000000000001</c:v>
                </c:pt>
                <c:pt idx="6052">
                  <c:v>4.8389999999999995</c:v>
                </c:pt>
                <c:pt idx="6053">
                  <c:v>4.8389999999999995</c:v>
                </c:pt>
                <c:pt idx="6054">
                  <c:v>4.84</c:v>
                </c:pt>
                <c:pt idx="6055">
                  <c:v>4.8410000000000002</c:v>
                </c:pt>
                <c:pt idx="6056">
                  <c:v>4.8419999999999996</c:v>
                </c:pt>
                <c:pt idx="6057">
                  <c:v>4.843</c:v>
                </c:pt>
                <c:pt idx="6058">
                  <c:v>4.8440000000000003</c:v>
                </c:pt>
                <c:pt idx="6059">
                  <c:v>4.8440000000000003</c:v>
                </c:pt>
                <c:pt idx="6060">
                  <c:v>4.8449999999999998</c:v>
                </c:pt>
                <c:pt idx="6061">
                  <c:v>4.8460000000000001</c:v>
                </c:pt>
                <c:pt idx="6062">
                  <c:v>4.8469999999999995</c:v>
                </c:pt>
                <c:pt idx="6063">
                  <c:v>4.8479999999999999</c:v>
                </c:pt>
                <c:pt idx="6064">
                  <c:v>4.8490000000000002</c:v>
                </c:pt>
                <c:pt idx="6065">
                  <c:v>4.8490000000000002</c:v>
                </c:pt>
                <c:pt idx="6066">
                  <c:v>4.8499999999999996</c:v>
                </c:pt>
                <c:pt idx="6067">
                  <c:v>4.851</c:v>
                </c:pt>
                <c:pt idx="6068">
                  <c:v>4.8520000000000003</c:v>
                </c:pt>
                <c:pt idx="6069">
                  <c:v>4.8529999999999998</c:v>
                </c:pt>
                <c:pt idx="6070">
                  <c:v>4.8540000000000001</c:v>
                </c:pt>
                <c:pt idx="6071">
                  <c:v>4.8540000000000001</c:v>
                </c:pt>
                <c:pt idx="6072">
                  <c:v>4.8549999999999995</c:v>
                </c:pt>
                <c:pt idx="6073">
                  <c:v>4.8559999999999999</c:v>
                </c:pt>
                <c:pt idx="6074">
                  <c:v>4.8570000000000002</c:v>
                </c:pt>
                <c:pt idx="6075">
                  <c:v>4.8579999999999997</c:v>
                </c:pt>
                <c:pt idx="6076">
                  <c:v>4.859</c:v>
                </c:pt>
                <c:pt idx="6077">
                  <c:v>4.859</c:v>
                </c:pt>
                <c:pt idx="6078">
                  <c:v>4.8600000000000003</c:v>
                </c:pt>
                <c:pt idx="6079">
                  <c:v>4.8609999999999998</c:v>
                </c:pt>
                <c:pt idx="6080">
                  <c:v>4.8620000000000001</c:v>
                </c:pt>
                <c:pt idx="6081">
                  <c:v>4.8629999999999995</c:v>
                </c:pt>
                <c:pt idx="6082">
                  <c:v>4.8639999999999999</c:v>
                </c:pt>
                <c:pt idx="6083">
                  <c:v>4.8639999999999999</c:v>
                </c:pt>
                <c:pt idx="6084">
                  <c:v>4.8650000000000002</c:v>
                </c:pt>
                <c:pt idx="6085">
                  <c:v>4.8659999999999997</c:v>
                </c:pt>
                <c:pt idx="6086">
                  <c:v>4.867</c:v>
                </c:pt>
                <c:pt idx="6087">
                  <c:v>4.8680000000000003</c:v>
                </c:pt>
                <c:pt idx="6088">
                  <c:v>4.8689999999999998</c:v>
                </c:pt>
                <c:pt idx="6089">
                  <c:v>4.8689999999999998</c:v>
                </c:pt>
                <c:pt idx="6090">
                  <c:v>4.87</c:v>
                </c:pt>
                <c:pt idx="6091">
                  <c:v>4.8709999999999996</c:v>
                </c:pt>
                <c:pt idx="6092">
                  <c:v>4.8719999999999999</c:v>
                </c:pt>
                <c:pt idx="6093">
                  <c:v>4.8730000000000002</c:v>
                </c:pt>
                <c:pt idx="6094">
                  <c:v>4.8730000000000002</c:v>
                </c:pt>
                <c:pt idx="6095">
                  <c:v>4.8739999999999997</c:v>
                </c:pt>
                <c:pt idx="6096">
                  <c:v>4.875</c:v>
                </c:pt>
                <c:pt idx="6097">
                  <c:v>4.8760000000000003</c:v>
                </c:pt>
                <c:pt idx="6098">
                  <c:v>4.8769999999999998</c:v>
                </c:pt>
                <c:pt idx="6099">
                  <c:v>4.8780000000000001</c:v>
                </c:pt>
                <c:pt idx="6100">
                  <c:v>4.8780000000000001</c:v>
                </c:pt>
                <c:pt idx="6101">
                  <c:v>4.8789999999999996</c:v>
                </c:pt>
                <c:pt idx="6102">
                  <c:v>4.88</c:v>
                </c:pt>
                <c:pt idx="6103">
                  <c:v>4.8810000000000002</c:v>
                </c:pt>
                <c:pt idx="6104">
                  <c:v>4.8819999999999997</c:v>
                </c:pt>
                <c:pt idx="6105">
                  <c:v>4.883</c:v>
                </c:pt>
                <c:pt idx="6106">
                  <c:v>4.883</c:v>
                </c:pt>
                <c:pt idx="6107">
                  <c:v>4.8840000000000003</c:v>
                </c:pt>
                <c:pt idx="6108">
                  <c:v>4.8849999999999998</c:v>
                </c:pt>
                <c:pt idx="6109">
                  <c:v>4.8860000000000001</c:v>
                </c:pt>
                <c:pt idx="6110">
                  <c:v>4.8869999999999996</c:v>
                </c:pt>
                <c:pt idx="6111">
                  <c:v>4.8879999999999999</c:v>
                </c:pt>
                <c:pt idx="6112">
                  <c:v>4.8879999999999999</c:v>
                </c:pt>
                <c:pt idx="6113">
                  <c:v>4.8890000000000002</c:v>
                </c:pt>
                <c:pt idx="6114">
                  <c:v>4.8899999999999997</c:v>
                </c:pt>
                <c:pt idx="6115">
                  <c:v>4.891</c:v>
                </c:pt>
                <c:pt idx="6116">
                  <c:v>4.8920000000000003</c:v>
                </c:pt>
                <c:pt idx="6117">
                  <c:v>4.8929999999999998</c:v>
                </c:pt>
                <c:pt idx="6118">
                  <c:v>4.8929999999999998</c:v>
                </c:pt>
                <c:pt idx="6119">
                  <c:v>4.8940000000000001</c:v>
                </c:pt>
                <c:pt idx="6120">
                  <c:v>4.8949999999999996</c:v>
                </c:pt>
                <c:pt idx="6121">
                  <c:v>4.8959999999999999</c:v>
                </c:pt>
                <c:pt idx="6122">
                  <c:v>4.8970000000000002</c:v>
                </c:pt>
                <c:pt idx="6123">
                  <c:v>4.8979999999999997</c:v>
                </c:pt>
                <c:pt idx="6124">
                  <c:v>4.8979999999999997</c:v>
                </c:pt>
                <c:pt idx="6125">
                  <c:v>4.899</c:v>
                </c:pt>
                <c:pt idx="6126">
                  <c:v>4.9000000000000004</c:v>
                </c:pt>
                <c:pt idx="6127">
                  <c:v>4.9009999999999998</c:v>
                </c:pt>
                <c:pt idx="6128">
                  <c:v>4.9020000000000001</c:v>
                </c:pt>
                <c:pt idx="6129">
                  <c:v>4.9029999999999996</c:v>
                </c:pt>
                <c:pt idx="6130">
                  <c:v>4.9029999999999996</c:v>
                </c:pt>
                <c:pt idx="6131">
                  <c:v>4.9039999999999999</c:v>
                </c:pt>
                <c:pt idx="6132">
                  <c:v>4.9050000000000002</c:v>
                </c:pt>
                <c:pt idx="6133">
                  <c:v>4.9059999999999997</c:v>
                </c:pt>
                <c:pt idx="6134">
                  <c:v>4.907</c:v>
                </c:pt>
                <c:pt idx="6135">
                  <c:v>4.9080000000000004</c:v>
                </c:pt>
                <c:pt idx="6136">
                  <c:v>4.9080000000000004</c:v>
                </c:pt>
                <c:pt idx="6137">
                  <c:v>4.9089999999999998</c:v>
                </c:pt>
                <c:pt idx="6138">
                  <c:v>4.91</c:v>
                </c:pt>
                <c:pt idx="6139">
                  <c:v>4.9109999999999996</c:v>
                </c:pt>
                <c:pt idx="6140">
                  <c:v>4.9119999999999999</c:v>
                </c:pt>
                <c:pt idx="6141">
                  <c:v>4.9130000000000003</c:v>
                </c:pt>
                <c:pt idx="6142">
                  <c:v>4.9130000000000003</c:v>
                </c:pt>
                <c:pt idx="6143">
                  <c:v>4.9139999999999997</c:v>
                </c:pt>
                <c:pt idx="6144">
                  <c:v>4.915</c:v>
                </c:pt>
                <c:pt idx="6145">
                  <c:v>4.9160000000000004</c:v>
                </c:pt>
                <c:pt idx="6146">
                  <c:v>4.9169999999999998</c:v>
                </c:pt>
                <c:pt idx="6147">
                  <c:v>4.9180000000000001</c:v>
                </c:pt>
                <c:pt idx="6148">
                  <c:v>4.9180000000000001</c:v>
                </c:pt>
                <c:pt idx="6149">
                  <c:v>4.9189999999999996</c:v>
                </c:pt>
                <c:pt idx="6150">
                  <c:v>4.92</c:v>
                </c:pt>
                <c:pt idx="6151">
                  <c:v>4.9210000000000003</c:v>
                </c:pt>
                <c:pt idx="6152">
                  <c:v>4.9219999999999997</c:v>
                </c:pt>
                <c:pt idx="6153">
                  <c:v>4.9219999999999997</c:v>
                </c:pt>
                <c:pt idx="6154">
                  <c:v>4.923</c:v>
                </c:pt>
                <c:pt idx="6155">
                  <c:v>4.9240000000000004</c:v>
                </c:pt>
                <c:pt idx="6156">
                  <c:v>4.9249999999999998</c:v>
                </c:pt>
                <c:pt idx="6157">
                  <c:v>4.9260000000000002</c:v>
                </c:pt>
                <c:pt idx="6158">
                  <c:v>4.9269999999999996</c:v>
                </c:pt>
                <c:pt idx="6159">
                  <c:v>4.9269999999999996</c:v>
                </c:pt>
                <c:pt idx="6160">
                  <c:v>4.9279999999999999</c:v>
                </c:pt>
                <c:pt idx="6161">
                  <c:v>4.9290000000000003</c:v>
                </c:pt>
                <c:pt idx="6162">
                  <c:v>4.93</c:v>
                </c:pt>
                <c:pt idx="6163">
                  <c:v>4.931</c:v>
                </c:pt>
                <c:pt idx="6164">
                  <c:v>4.9320000000000004</c:v>
                </c:pt>
                <c:pt idx="6165">
                  <c:v>4.9320000000000004</c:v>
                </c:pt>
                <c:pt idx="6166">
                  <c:v>4.9329999999999998</c:v>
                </c:pt>
                <c:pt idx="6167">
                  <c:v>4.9340000000000002</c:v>
                </c:pt>
                <c:pt idx="6168">
                  <c:v>4.9349999999999996</c:v>
                </c:pt>
                <c:pt idx="6169">
                  <c:v>4.9359999999999999</c:v>
                </c:pt>
                <c:pt idx="6170">
                  <c:v>4.9370000000000003</c:v>
                </c:pt>
                <c:pt idx="6171">
                  <c:v>4.9370000000000003</c:v>
                </c:pt>
                <c:pt idx="6172">
                  <c:v>4.9379999999999997</c:v>
                </c:pt>
                <c:pt idx="6173">
                  <c:v>4.9390000000000001</c:v>
                </c:pt>
                <c:pt idx="6174">
                  <c:v>4.9399999999999995</c:v>
                </c:pt>
                <c:pt idx="6175">
                  <c:v>4.9409999999999998</c:v>
                </c:pt>
                <c:pt idx="6176">
                  <c:v>4.9420000000000002</c:v>
                </c:pt>
                <c:pt idx="6177">
                  <c:v>4.9420000000000002</c:v>
                </c:pt>
                <c:pt idx="6178">
                  <c:v>4.9429999999999996</c:v>
                </c:pt>
                <c:pt idx="6179">
                  <c:v>4.944</c:v>
                </c:pt>
                <c:pt idx="6180">
                  <c:v>4.9450000000000003</c:v>
                </c:pt>
                <c:pt idx="6181">
                  <c:v>4.9459999999999997</c:v>
                </c:pt>
                <c:pt idx="6182">
                  <c:v>4.9470000000000001</c:v>
                </c:pt>
                <c:pt idx="6183">
                  <c:v>4.9470000000000001</c:v>
                </c:pt>
                <c:pt idx="6184">
                  <c:v>4.9479999999999995</c:v>
                </c:pt>
                <c:pt idx="6185">
                  <c:v>4.9489999999999998</c:v>
                </c:pt>
                <c:pt idx="6186">
                  <c:v>4.95</c:v>
                </c:pt>
                <c:pt idx="6187">
                  <c:v>4.9509999999999996</c:v>
                </c:pt>
                <c:pt idx="6188">
                  <c:v>4.952</c:v>
                </c:pt>
                <c:pt idx="6189">
                  <c:v>4.952</c:v>
                </c:pt>
                <c:pt idx="6190">
                  <c:v>4.9530000000000003</c:v>
                </c:pt>
                <c:pt idx="6191">
                  <c:v>4.9539999999999997</c:v>
                </c:pt>
                <c:pt idx="6192">
                  <c:v>4.9550000000000001</c:v>
                </c:pt>
                <c:pt idx="6193">
                  <c:v>4.9559999999999995</c:v>
                </c:pt>
                <c:pt idx="6194">
                  <c:v>4.9569999999999999</c:v>
                </c:pt>
                <c:pt idx="6195">
                  <c:v>4.9569999999999999</c:v>
                </c:pt>
                <c:pt idx="6196">
                  <c:v>4.9580000000000002</c:v>
                </c:pt>
                <c:pt idx="6197">
                  <c:v>4.9589999999999996</c:v>
                </c:pt>
                <c:pt idx="6198">
                  <c:v>4.96</c:v>
                </c:pt>
                <c:pt idx="6199">
                  <c:v>4.9610000000000003</c:v>
                </c:pt>
                <c:pt idx="6200">
                  <c:v>4.9619999999999997</c:v>
                </c:pt>
                <c:pt idx="6201">
                  <c:v>4.9619999999999997</c:v>
                </c:pt>
                <c:pt idx="6202">
                  <c:v>4.9630000000000001</c:v>
                </c:pt>
                <c:pt idx="6203">
                  <c:v>4.9639999999999995</c:v>
                </c:pt>
                <c:pt idx="6204">
                  <c:v>4.9649999999999999</c:v>
                </c:pt>
                <c:pt idx="6205">
                  <c:v>4.9660000000000002</c:v>
                </c:pt>
                <c:pt idx="6206">
                  <c:v>4.9669999999999996</c:v>
                </c:pt>
                <c:pt idx="6207">
                  <c:v>4.9669999999999996</c:v>
                </c:pt>
                <c:pt idx="6208">
                  <c:v>4.968</c:v>
                </c:pt>
                <c:pt idx="6209">
                  <c:v>4.9690000000000003</c:v>
                </c:pt>
                <c:pt idx="6210">
                  <c:v>4.97</c:v>
                </c:pt>
                <c:pt idx="6211">
                  <c:v>4.9710000000000001</c:v>
                </c:pt>
                <c:pt idx="6212">
                  <c:v>4.9719999999999995</c:v>
                </c:pt>
                <c:pt idx="6213">
                  <c:v>4.9719999999999995</c:v>
                </c:pt>
                <c:pt idx="6214">
                  <c:v>4.9729999999999999</c:v>
                </c:pt>
                <c:pt idx="6215">
                  <c:v>4.9740000000000002</c:v>
                </c:pt>
                <c:pt idx="6216">
                  <c:v>4.9749999999999996</c:v>
                </c:pt>
                <c:pt idx="6217">
                  <c:v>4.976</c:v>
                </c:pt>
                <c:pt idx="6218">
                  <c:v>4.976</c:v>
                </c:pt>
                <c:pt idx="6219">
                  <c:v>4.9770000000000003</c:v>
                </c:pt>
                <c:pt idx="6220">
                  <c:v>4.9779999999999998</c:v>
                </c:pt>
                <c:pt idx="6221">
                  <c:v>4.9790000000000001</c:v>
                </c:pt>
                <c:pt idx="6222">
                  <c:v>4.9799999999999995</c:v>
                </c:pt>
                <c:pt idx="6223">
                  <c:v>4.9809999999999999</c:v>
                </c:pt>
                <c:pt idx="6224">
                  <c:v>4.9809999999999999</c:v>
                </c:pt>
                <c:pt idx="6225">
                  <c:v>4.9820000000000002</c:v>
                </c:pt>
                <c:pt idx="6226">
                  <c:v>4.9829999999999997</c:v>
                </c:pt>
                <c:pt idx="6227">
                  <c:v>4.984</c:v>
                </c:pt>
                <c:pt idx="6228">
                  <c:v>4.9850000000000003</c:v>
                </c:pt>
                <c:pt idx="6229">
                  <c:v>4.9859999999999998</c:v>
                </c:pt>
                <c:pt idx="6230">
                  <c:v>4.9859999999999998</c:v>
                </c:pt>
                <c:pt idx="6231">
                  <c:v>4.9870000000000001</c:v>
                </c:pt>
                <c:pt idx="6232">
                  <c:v>4.9879999999999995</c:v>
                </c:pt>
                <c:pt idx="6233">
                  <c:v>4.9889999999999999</c:v>
                </c:pt>
                <c:pt idx="6234">
                  <c:v>4.99</c:v>
                </c:pt>
                <c:pt idx="6235">
                  <c:v>4.9909999999999997</c:v>
                </c:pt>
                <c:pt idx="6236">
                  <c:v>4.9909999999999997</c:v>
                </c:pt>
                <c:pt idx="6237">
                  <c:v>4.992</c:v>
                </c:pt>
                <c:pt idx="6238">
                  <c:v>4.9930000000000003</c:v>
                </c:pt>
                <c:pt idx="6239">
                  <c:v>4.9939999999999998</c:v>
                </c:pt>
                <c:pt idx="6240">
                  <c:v>4.9950000000000001</c:v>
                </c:pt>
                <c:pt idx="6241">
                  <c:v>4.9959999999999996</c:v>
                </c:pt>
                <c:pt idx="6242">
                  <c:v>4.9959999999999996</c:v>
                </c:pt>
                <c:pt idx="6243">
                  <c:v>4.9969999999999999</c:v>
                </c:pt>
                <c:pt idx="6244">
                  <c:v>4.9980000000000002</c:v>
                </c:pt>
                <c:pt idx="6245">
                  <c:v>4.9989999999999997</c:v>
                </c:pt>
                <c:pt idx="6246">
                  <c:v>5</c:v>
                </c:pt>
                <c:pt idx="6247">
                  <c:v>5.0010000000000003</c:v>
                </c:pt>
                <c:pt idx="6248">
                  <c:v>5.0010000000000003</c:v>
                </c:pt>
                <c:pt idx="6249">
                  <c:v>5.0019999999999998</c:v>
                </c:pt>
                <c:pt idx="6250">
                  <c:v>5.0030000000000001</c:v>
                </c:pt>
                <c:pt idx="6251">
                  <c:v>5.0039999999999996</c:v>
                </c:pt>
                <c:pt idx="6252">
                  <c:v>5.0049999999999999</c:v>
                </c:pt>
                <c:pt idx="6253">
                  <c:v>5.0060000000000002</c:v>
                </c:pt>
                <c:pt idx="6254">
                  <c:v>5.0060000000000002</c:v>
                </c:pt>
                <c:pt idx="6255">
                  <c:v>5.0069999999999997</c:v>
                </c:pt>
                <c:pt idx="6256">
                  <c:v>5.008</c:v>
                </c:pt>
                <c:pt idx="6257">
                  <c:v>5.0090000000000003</c:v>
                </c:pt>
                <c:pt idx="6258">
                  <c:v>5.01</c:v>
                </c:pt>
                <c:pt idx="6259">
                  <c:v>5.0110000000000001</c:v>
                </c:pt>
                <c:pt idx="6260">
                  <c:v>5.0110000000000001</c:v>
                </c:pt>
                <c:pt idx="6261">
                  <c:v>5.0119999999999996</c:v>
                </c:pt>
                <c:pt idx="6262">
                  <c:v>5.0129999999999999</c:v>
                </c:pt>
                <c:pt idx="6263">
                  <c:v>5.0140000000000002</c:v>
                </c:pt>
                <c:pt idx="6264">
                  <c:v>5.0149999999999997</c:v>
                </c:pt>
                <c:pt idx="6265">
                  <c:v>5.016</c:v>
                </c:pt>
                <c:pt idx="6266">
                  <c:v>5.016</c:v>
                </c:pt>
                <c:pt idx="6267">
                  <c:v>5.0170000000000003</c:v>
                </c:pt>
                <c:pt idx="6268">
                  <c:v>5.0179999999999998</c:v>
                </c:pt>
                <c:pt idx="6269">
                  <c:v>5.0190000000000001</c:v>
                </c:pt>
                <c:pt idx="6270">
                  <c:v>5.0199999999999996</c:v>
                </c:pt>
                <c:pt idx="6271">
                  <c:v>5.0209999999999999</c:v>
                </c:pt>
                <c:pt idx="6272">
                  <c:v>5.0209999999999999</c:v>
                </c:pt>
                <c:pt idx="6273">
                  <c:v>5.0220000000000002</c:v>
                </c:pt>
                <c:pt idx="6274">
                  <c:v>5.0229999999999997</c:v>
                </c:pt>
                <c:pt idx="6275">
                  <c:v>5.024</c:v>
                </c:pt>
                <c:pt idx="6276">
                  <c:v>5.0250000000000004</c:v>
                </c:pt>
                <c:pt idx="6277">
                  <c:v>5.0250000000000004</c:v>
                </c:pt>
                <c:pt idx="6278">
                  <c:v>5.0259999999999998</c:v>
                </c:pt>
                <c:pt idx="6279">
                  <c:v>5.0270000000000001</c:v>
                </c:pt>
                <c:pt idx="6280">
                  <c:v>5.0279999999999996</c:v>
                </c:pt>
                <c:pt idx="6281">
                  <c:v>5.0289999999999999</c:v>
                </c:pt>
                <c:pt idx="6282">
                  <c:v>5.03</c:v>
                </c:pt>
                <c:pt idx="6283">
                  <c:v>5.03</c:v>
                </c:pt>
                <c:pt idx="6284">
                  <c:v>5.0309999999999997</c:v>
                </c:pt>
                <c:pt idx="6285">
                  <c:v>5.032</c:v>
                </c:pt>
                <c:pt idx="6286">
                  <c:v>5.0330000000000004</c:v>
                </c:pt>
                <c:pt idx="6287">
                  <c:v>5.0339999999999998</c:v>
                </c:pt>
                <c:pt idx="6288">
                  <c:v>5.0350000000000001</c:v>
                </c:pt>
                <c:pt idx="6289">
                  <c:v>5.0350000000000001</c:v>
                </c:pt>
                <c:pt idx="6290">
                  <c:v>5.0359999999999996</c:v>
                </c:pt>
                <c:pt idx="6291">
                  <c:v>5.0369999999999999</c:v>
                </c:pt>
                <c:pt idx="6292">
                  <c:v>5.0380000000000003</c:v>
                </c:pt>
                <c:pt idx="6293">
                  <c:v>5.0389999999999997</c:v>
                </c:pt>
                <c:pt idx="6294">
                  <c:v>5.04</c:v>
                </c:pt>
                <c:pt idx="6295">
                  <c:v>5.04</c:v>
                </c:pt>
                <c:pt idx="6296">
                  <c:v>5.0410000000000004</c:v>
                </c:pt>
                <c:pt idx="6297">
                  <c:v>5.0419999999999998</c:v>
                </c:pt>
                <c:pt idx="6298">
                  <c:v>5.0430000000000001</c:v>
                </c:pt>
                <c:pt idx="6299">
                  <c:v>5.0439999999999996</c:v>
                </c:pt>
                <c:pt idx="6300">
                  <c:v>5.0449999999999999</c:v>
                </c:pt>
                <c:pt idx="6301">
                  <c:v>5.0449999999999999</c:v>
                </c:pt>
                <c:pt idx="6302">
                  <c:v>5.0460000000000003</c:v>
                </c:pt>
                <c:pt idx="6303">
                  <c:v>5.0469999999999997</c:v>
                </c:pt>
                <c:pt idx="6304">
                  <c:v>5.048</c:v>
                </c:pt>
                <c:pt idx="6305">
                  <c:v>5.0490000000000004</c:v>
                </c:pt>
                <c:pt idx="6306">
                  <c:v>5.05</c:v>
                </c:pt>
                <c:pt idx="6307">
                  <c:v>5.05</c:v>
                </c:pt>
                <c:pt idx="6308">
                  <c:v>5.0510000000000002</c:v>
                </c:pt>
                <c:pt idx="6309">
                  <c:v>5.0519999999999996</c:v>
                </c:pt>
                <c:pt idx="6310">
                  <c:v>5.0529999999999999</c:v>
                </c:pt>
                <c:pt idx="6311">
                  <c:v>5.0540000000000003</c:v>
                </c:pt>
                <c:pt idx="6312">
                  <c:v>5.0549999999999997</c:v>
                </c:pt>
                <c:pt idx="6313">
                  <c:v>5.0549999999999997</c:v>
                </c:pt>
                <c:pt idx="6314">
                  <c:v>5.056</c:v>
                </c:pt>
                <c:pt idx="6315">
                  <c:v>5.0570000000000004</c:v>
                </c:pt>
                <c:pt idx="6316">
                  <c:v>5.0579999999999998</c:v>
                </c:pt>
                <c:pt idx="6317">
                  <c:v>5.0590000000000002</c:v>
                </c:pt>
                <c:pt idx="6318">
                  <c:v>5.0599999999999996</c:v>
                </c:pt>
                <c:pt idx="6319">
                  <c:v>5.0599999999999996</c:v>
                </c:pt>
                <c:pt idx="6320">
                  <c:v>5.0609999999999999</c:v>
                </c:pt>
                <c:pt idx="6321">
                  <c:v>5.0620000000000003</c:v>
                </c:pt>
                <c:pt idx="6322">
                  <c:v>5.0629999999999997</c:v>
                </c:pt>
                <c:pt idx="6323">
                  <c:v>5.0640000000000001</c:v>
                </c:pt>
                <c:pt idx="6324">
                  <c:v>5.0649999999999995</c:v>
                </c:pt>
                <c:pt idx="6325">
                  <c:v>5.0649999999999995</c:v>
                </c:pt>
                <c:pt idx="6326">
                  <c:v>5.0659999999999998</c:v>
                </c:pt>
                <c:pt idx="6327">
                  <c:v>5.0670000000000002</c:v>
                </c:pt>
                <c:pt idx="6328">
                  <c:v>5.0679999999999996</c:v>
                </c:pt>
                <c:pt idx="6329">
                  <c:v>5.069</c:v>
                </c:pt>
                <c:pt idx="6330">
                  <c:v>5.07</c:v>
                </c:pt>
                <c:pt idx="6331">
                  <c:v>5.07</c:v>
                </c:pt>
                <c:pt idx="6332">
                  <c:v>5.0709999999999997</c:v>
                </c:pt>
                <c:pt idx="6333">
                  <c:v>5.0720000000000001</c:v>
                </c:pt>
                <c:pt idx="6334">
                  <c:v>5.0729999999999995</c:v>
                </c:pt>
                <c:pt idx="6335">
                  <c:v>5.0739999999999998</c:v>
                </c:pt>
                <c:pt idx="6336">
                  <c:v>5.0750000000000002</c:v>
                </c:pt>
                <c:pt idx="6337">
                  <c:v>5.0750000000000002</c:v>
                </c:pt>
                <c:pt idx="6338">
                  <c:v>5.0759999999999996</c:v>
                </c:pt>
                <c:pt idx="6339">
                  <c:v>5.077</c:v>
                </c:pt>
                <c:pt idx="6340">
                  <c:v>5.0780000000000003</c:v>
                </c:pt>
                <c:pt idx="6341">
                  <c:v>5.0789999999999997</c:v>
                </c:pt>
                <c:pt idx="6342">
                  <c:v>5.0789999999999997</c:v>
                </c:pt>
                <c:pt idx="6343">
                  <c:v>5.08</c:v>
                </c:pt>
                <c:pt idx="6344">
                  <c:v>5.0809999999999995</c:v>
                </c:pt>
                <c:pt idx="6345">
                  <c:v>5.0819999999999999</c:v>
                </c:pt>
                <c:pt idx="6346">
                  <c:v>5.0830000000000002</c:v>
                </c:pt>
                <c:pt idx="6347">
                  <c:v>5.0839999999999996</c:v>
                </c:pt>
                <c:pt idx="6348">
                  <c:v>5.0839999999999996</c:v>
                </c:pt>
                <c:pt idx="6349">
                  <c:v>5.085</c:v>
                </c:pt>
                <c:pt idx="6350">
                  <c:v>5.0860000000000003</c:v>
                </c:pt>
                <c:pt idx="6351">
                  <c:v>5.0869999999999997</c:v>
                </c:pt>
                <c:pt idx="6352">
                  <c:v>5.0880000000000001</c:v>
                </c:pt>
                <c:pt idx="6353">
                  <c:v>5.0889999999999995</c:v>
                </c:pt>
                <c:pt idx="6354">
                  <c:v>5.0889999999999995</c:v>
                </c:pt>
                <c:pt idx="6355">
                  <c:v>5.09</c:v>
                </c:pt>
                <c:pt idx="6356">
                  <c:v>5.0910000000000002</c:v>
                </c:pt>
                <c:pt idx="6357">
                  <c:v>5.0919999999999996</c:v>
                </c:pt>
                <c:pt idx="6358">
                  <c:v>5.093</c:v>
                </c:pt>
                <c:pt idx="6359">
                  <c:v>5.0940000000000003</c:v>
                </c:pt>
                <c:pt idx="6360">
                  <c:v>5.0940000000000003</c:v>
                </c:pt>
                <c:pt idx="6361">
                  <c:v>5.0949999999999998</c:v>
                </c:pt>
                <c:pt idx="6362">
                  <c:v>5.0960000000000001</c:v>
                </c:pt>
                <c:pt idx="6363">
                  <c:v>5.0969999999999995</c:v>
                </c:pt>
                <c:pt idx="6364">
                  <c:v>5.0979999999999999</c:v>
                </c:pt>
                <c:pt idx="6365">
                  <c:v>5.0990000000000002</c:v>
                </c:pt>
                <c:pt idx="6366">
                  <c:v>5.0990000000000002</c:v>
                </c:pt>
                <c:pt idx="6367">
                  <c:v>5.0999999999999996</c:v>
                </c:pt>
                <c:pt idx="6368">
                  <c:v>5.101</c:v>
                </c:pt>
                <c:pt idx="6369">
                  <c:v>5.1020000000000003</c:v>
                </c:pt>
                <c:pt idx="6370">
                  <c:v>5.1029999999999998</c:v>
                </c:pt>
                <c:pt idx="6371">
                  <c:v>5.1040000000000001</c:v>
                </c:pt>
                <c:pt idx="6372">
                  <c:v>5.1040000000000001</c:v>
                </c:pt>
                <c:pt idx="6373">
                  <c:v>5.1049999999999995</c:v>
                </c:pt>
                <c:pt idx="6374">
                  <c:v>5.1059999999999999</c:v>
                </c:pt>
                <c:pt idx="6375">
                  <c:v>5.1070000000000002</c:v>
                </c:pt>
                <c:pt idx="6376">
                  <c:v>5.1079999999999997</c:v>
                </c:pt>
                <c:pt idx="6377">
                  <c:v>5.109</c:v>
                </c:pt>
                <c:pt idx="6378">
                  <c:v>5.109</c:v>
                </c:pt>
                <c:pt idx="6379">
                  <c:v>5.1100000000000003</c:v>
                </c:pt>
                <c:pt idx="6380">
                  <c:v>5.1109999999999998</c:v>
                </c:pt>
                <c:pt idx="6381">
                  <c:v>5.1120000000000001</c:v>
                </c:pt>
                <c:pt idx="6382">
                  <c:v>5.1129999999999995</c:v>
                </c:pt>
                <c:pt idx="6383">
                  <c:v>5.1139999999999999</c:v>
                </c:pt>
                <c:pt idx="6384">
                  <c:v>5.1139999999999999</c:v>
                </c:pt>
                <c:pt idx="6385">
                  <c:v>5.1150000000000002</c:v>
                </c:pt>
                <c:pt idx="6386">
                  <c:v>5.1159999999999997</c:v>
                </c:pt>
                <c:pt idx="6387">
                  <c:v>5.117</c:v>
                </c:pt>
                <c:pt idx="6388">
                  <c:v>5.1180000000000003</c:v>
                </c:pt>
                <c:pt idx="6389">
                  <c:v>5.1189999999999998</c:v>
                </c:pt>
                <c:pt idx="6390">
                  <c:v>5.1189999999999998</c:v>
                </c:pt>
                <c:pt idx="6391">
                  <c:v>5.12</c:v>
                </c:pt>
                <c:pt idx="6392">
                  <c:v>5.1209999999999996</c:v>
                </c:pt>
                <c:pt idx="6393">
                  <c:v>5.1219999999999999</c:v>
                </c:pt>
                <c:pt idx="6394">
                  <c:v>5.1230000000000002</c:v>
                </c:pt>
                <c:pt idx="6395">
                  <c:v>5.1239999999999997</c:v>
                </c:pt>
                <c:pt idx="6396">
                  <c:v>5.1239999999999997</c:v>
                </c:pt>
                <c:pt idx="6397">
                  <c:v>5.125</c:v>
                </c:pt>
                <c:pt idx="6398">
                  <c:v>5.1260000000000003</c:v>
                </c:pt>
                <c:pt idx="6399">
                  <c:v>5.1269999999999998</c:v>
                </c:pt>
                <c:pt idx="6400">
                  <c:v>5.1280000000000001</c:v>
                </c:pt>
                <c:pt idx="6401">
                  <c:v>5.1280000000000001</c:v>
                </c:pt>
                <c:pt idx="6402">
                  <c:v>5.1289999999999996</c:v>
                </c:pt>
                <c:pt idx="6403">
                  <c:v>5.13</c:v>
                </c:pt>
                <c:pt idx="6404">
                  <c:v>5.1310000000000002</c:v>
                </c:pt>
                <c:pt idx="6405">
                  <c:v>5.1319999999999997</c:v>
                </c:pt>
                <c:pt idx="6406">
                  <c:v>5.133</c:v>
                </c:pt>
                <c:pt idx="6407">
                  <c:v>5.133</c:v>
                </c:pt>
                <c:pt idx="6408">
                  <c:v>5.1340000000000003</c:v>
                </c:pt>
                <c:pt idx="6409">
                  <c:v>5.1349999999999998</c:v>
                </c:pt>
                <c:pt idx="6410">
                  <c:v>5.1360000000000001</c:v>
                </c:pt>
                <c:pt idx="6411">
                  <c:v>5.1369999999999996</c:v>
                </c:pt>
                <c:pt idx="6412">
                  <c:v>5.1379999999999999</c:v>
                </c:pt>
                <c:pt idx="6413">
                  <c:v>5.1379999999999999</c:v>
                </c:pt>
                <c:pt idx="6414">
                  <c:v>5.1390000000000002</c:v>
                </c:pt>
                <c:pt idx="6415">
                  <c:v>5.14</c:v>
                </c:pt>
                <c:pt idx="6416">
                  <c:v>5.141</c:v>
                </c:pt>
                <c:pt idx="6417">
                  <c:v>5.1420000000000003</c:v>
                </c:pt>
                <c:pt idx="6418">
                  <c:v>5.1429999999999998</c:v>
                </c:pt>
                <c:pt idx="6419">
                  <c:v>5.1429999999999998</c:v>
                </c:pt>
                <c:pt idx="6420">
                  <c:v>5.1440000000000001</c:v>
                </c:pt>
                <c:pt idx="6421">
                  <c:v>5.1449999999999996</c:v>
                </c:pt>
                <c:pt idx="6422">
                  <c:v>5.1459999999999999</c:v>
                </c:pt>
                <c:pt idx="6423">
                  <c:v>5.1470000000000002</c:v>
                </c:pt>
                <c:pt idx="6424">
                  <c:v>5.1479999999999997</c:v>
                </c:pt>
                <c:pt idx="6425">
                  <c:v>5.1479999999999997</c:v>
                </c:pt>
                <c:pt idx="6426">
                  <c:v>5.149</c:v>
                </c:pt>
                <c:pt idx="6427">
                  <c:v>5.15</c:v>
                </c:pt>
                <c:pt idx="6428">
                  <c:v>5.1509999999999998</c:v>
                </c:pt>
                <c:pt idx="6429">
                  <c:v>5.1520000000000001</c:v>
                </c:pt>
                <c:pt idx="6430">
                  <c:v>5.1529999999999996</c:v>
                </c:pt>
                <c:pt idx="6431">
                  <c:v>5.1529999999999996</c:v>
                </c:pt>
                <c:pt idx="6432">
                  <c:v>5.1539999999999999</c:v>
                </c:pt>
                <c:pt idx="6433">
                  <c:v>5.1550000000000002</c:v>
                </c:pt>
                <c:pt idx="6434">
                  <c:v>5.1559999999999997</c:v>
                </c:pt>
                <c:pt idx="6435">
                  <c:v>5.157</c:v>
                </c:pt>
                <c:pt idx="6436">
                  <c:v>5.1580000000000004</c:v>
                </c:pt>
                <c:pt idx="6437">
                  <c:v>5.1580000000000004</c:v>
                </c:pt>
                <c:pt idx="6438">
                  <c:v>5.1589999999999998</c:v>
                </c:pt>
                <c:pt idx="6439">
                  <c:v>5.16</c:v>
                </c:pt>
                <c:pt idx="6440">
                  <c:v>5.1609999999999996</c:v>
                </c:pt>
                <c:pt idx="6441">
                  <c:v>5.1619999999999999</c:v>
                </c:pt>
                <c:pt idx="6442">
                  <c:v>5.1630000000000003</c:v>
                </c:pt>
                <c:pt idx="6443">
                  <c:v>5.1630000000000003</c:v>
                </c:pt>
                <c:pt idx="6444">
                  <c:v>5.1639999999999997</c:v>
                </c:pt>
                <c:pt idx="6445">
                  <c:v>5.165</c:v>
                </c:pt>
                <c:pt idx="6446">
                  <c:v>5.1660000000000004</c:v>
                </c:pt>
                <c:pt idx="6447">
                  <c:v>5.1669999999999998</c:v>
                </c:pt>
                <c:pt idx="6448">
                  <c:v>5.1680000000000001</c:v>
                </c:pt>
                <c:pt idx="6449">
                  <c:v>5.1680000000000001</c:v>
                </c:pt>
                <c:pt idx="6450">
                  <c:v>5.1689999999999996</c:v>
                </c:pt>
                <c:pt idx="6451">
                  <c:v>5.17</c:v>
                </c:pt>
                <c:pt idx="6452">
                  <c:v>5.1710000000000003</c:v>
                </c:pt>
                <c:pt idx="6453">
                  <c:v>5.1719999999999997</c:v>
                </c:pt>
                <c:pt idx="6454">
                  <c:v>5.173</c:v>
                </c:pt>
                <c:pt idx="6455">
                  <c:v>5.173</c:v>
                </c:pt>
                <c:pt idx="6456">
                  <c:v>5.1740000000000004</c:v>
                </c:pt>
                <c:pt idx="6457">
                  <c:v>5.1749999999999998</c:v>
                </c:pt>
                <c:pt idx="6458">
                  <c:v>5.1760000000000002</c:v>
                </c:pt>
                <c:pt idx="6459">
                  <c:v>5.1769999999999996</c:v>
                </c:pt>
                <c:pt idx="6460">
                  <c:v>5.1779999999999999</c:v>
                </c:pt>
                <c:pt idx="6461">
                  <c:v>5.1779999999999999</c:v>
                </c:pt>
                <c:pt idx="6462">
                  <c:v>5.1790000000000003</c:v>
                </c:pt>
                <c:pt idx="6463">
                  <c:v>5.18</c:v>
                </c:pt>
                <c:pt idx="6464">
                  <c:v>5.181</c:v>
                </c:pt>
                <c:pt idx="6465">
                  <c:v>5.1820000000000004</c:v>
                </c:pt>
                <c:pt idx="6466">
                  <c:v>5.1820000000000004</c:v>
                </c:pt>
                <c:pt idx="6467">
                  <c:v>5.1829999999999998</c:v>
                </c:pt>
                <c:pt idx="6468">
                  <c:v>5.1840000000000002</c:v>
                </c:pt>
                <c:pt idx="6469">
                  <c:v>5.1849999999999996</c:v>
                </c:pt>
                <c:pt idx="6470">
                  <c:v>5.1859999999999999</c:v>
                </c:pt>
                <c:pt idx="6471">
                  <c:v>5.1870000000000003</c:v>
                </c:pt>
                <c:pt idx="6472">
                  <c:v>5.1870000000000003</c:v>
                </c:pt>
                <c:pt idx="6473">
                  <c:v>5.1879999999999997</c:v>
                </c:pt>
                <c:pt idx="6474">
                  <c:v>5.1890000000000001</c:v>
                </c:pt>
                <c:pt idx="6475">
                  <c:v>5.1899999999999995</c:v>
                </c:pt>
                <c:pt idx="6476">
                  <c:v>5.1909999999999998</c:v>
                </c:pt>
                <c:pt idx="6477">
                  <c:v>5.1920000000000002</c:v>
                </c:pt>
                <c:pt idx="6478">
                  <c:v>5.1920000000000002</c:v>
                </c:pt>
                <c:pt idx="6479">
                  <c:v>5.1929999999999996</c:v>
                </c:pt>
                <c:pt idx="6480">
                  <c:v>5.194</c:v>
                </c:pt>
                <c:pt idx="6481">
                  <c:v>5.1950000000000003</c:v>
                </c:pt>
                <c:pt idx="6482">
                  <c:v>5.1959999999999997</c:v>
                </c:pt>
                <c:pt idx="6483">
                  <c:v>5.1970000000000001</c:v>
                </c:pt>
                <c:pt idx="6484">
                  <c:v>5.1970000000000001</c:v>
                </c:pt>
                <c:pt idx="6485">
                  <c:v>5.1979999999999995</c:v>
                </c:pt>
                <c:pt idx="6486">
                  <c:v>5.1989999999999998</c:v>
                </c:pt>
                <c:pt idx="6487">
                  <c:v>5.2</c:v>
                </c:pt>
                <c:pt idx="6488">
                  <c:v>5.2009999999999996</c:v>
                </c:pt>
                <c:pt idx="6489">
                  <c:v>5.202</c:v>
                </c:pt>
                <c:pt idx="6490">
                  <c:v>5.202</c:v>
                </c:pt>
                <c:pt idx="6491">
                  <c:v>5.2030000000000003</c:v>
                </c:pt>
                <c:pt idx="6492">
                  <c:v>5.2039999999999997</c:v>
                </c:pt>
                <c:pt idx="6493">
                  <c:v>5.2050000000000001</c:v>
                </c:pt>
                <c:pt idx="6494">
                  <c:v>5.2059999999999995</c:v>
                </c:pt>
                <c:pt idx="6495">
                  <c:v>5.2069999999999999</c:v>
                </c:pt>
                <c:pt idx="6496">
                  <c:v>5.2069999999999999</c:v>
                </c:pt>
                <c:pt idx="6497">
                  <c:v>5.2080000000000002</c:v>
                </c:pt>
                <c:pt idx="6498">
                  <c:v>5.2089999999999996</c:v>
                </c:pt>
                <c:pt idx="6499">
                  <c:v>5.21</c:v>
                </c:pt>
                <c:pt idx="6500">
                  <c:v>5.2110000000000003</c:v>
                </c:pt>
                <c:pt idx="6501">
                  <c:v>5.2119999999999997</c:v>
                </c:pt>
                <c:pt idx="6502">
                  <c:v>5.2119999999999997</c:v>
                </c:pt>
                <c:pt idx="6503">
                  <c:v>5.2130000000000001</c:v>
                </c:pt>
                <c:pt idx="6504">
                  <c:v>5.2139999999999995</c:v>
                </c:pt>
                <c:pt idx="6505">
                  <c:v>5.2149999999999999</c:v>
                </c:pt>
                <c:pt idx="6506">
                  <c:v>5.2160000000000002</c:v>
                </c:pt>
                <c:pt idx="6507">
                  <c:v>5.2169999999999996</c:v>
                </c:pt>
                <c:pt idx="6508">
                  <c:v>5.2169999999999996</c:v>
                </c:pt>
                <c:pt idx="6509">
                  <c:v>5.218</c:v>
                </c:pt>
                <c:pt idx="6510">
                  <c:v>5.2190000000000003</c:v>
                </c:pt>
                <c:pt idx="6511">
                  <c:v>5.22</c:v>
                </c:pt>
                <c:pt idx="6512">
                  <c:v>5.2210000000000001</c:v>
                </c:pt>
                <c:pt idx="6513">
                  <c:v>5.2219999999999995</c:v>
                </c:pt>
                <c:pt idx="6514">
                  <c:v>5.2219999999999995</c:v>
                </c:pt>
                <c:pt idx="6515">
                  <c:v>5.2229999999999999</c:v>
                </c:pt>
                <c:pt idx="6516">
                  <c:v>5.2240000000000002</c:v>
                </c:pt>
                <c:pt idx="6517">
                  <c:v>5.2249999999999996</c:v>
                </c:pt>
                <c:pt idx="6518">
                  <c:v>5.226</c:v>
                </c:pt>
                <c:pt idx="6519">
                  <c:v>5.2270000000000003</c:v>
                </c:pt>
                <c:pt idx="6520">
                  <c:v>5.2270000000000003</c:v>
                </c:pt>
                <c:pt idx="6521">
                  <c:v>5.2279999999999998</c:v>
                </c:pt>
                <c:pt idx="6522">
                  <c:v>5.2290000000000001</c:v>
                </c:pt>
                <c:pt idx="6523">
                  <c:v>5.2299999999999995</c:v>
                </c:pt>
                <c:pt idx="6524">
                  <c:v>5.2309999999999999</c:v>
                </c:pt>
                <c:pt idx="6525">
                  <c:v>5.2320000000000002</c:v>
                </c:pt>
                <c:pt idx="6526">
                  <c:v>5.2320000000000002</c:v>
                </c:pt>
                <c:pt idx="6527">
                  <c:v>5.2329999999999997</c:v>
                </c:pt>
                <c:pt idx="6528">
                  <c:v>5.234</c:v>
                </c:pt>
                <c:pt idx="6529">
                  <c:v>5.2350000000000003</c:v>
                </c:pt>
                <c:pt idx="6530">
                  <c:v>5.2359999999999998</c:v>
                </c:pt>
                <c:pt idx="6531">
                  <c:v>5.2359999999999998</c:v>
                </c:pt>
                <c:pt idx="6532">
                  <c:v>5.2370000000000001</c:v>
                </c:pt>
                <c:pt idx="6533">
                  <c:v>5.2379999999999995</c:v>
                </c:pt>
                <c:pt idx="6534">
                  <c:v>5.2389999999999999</c:v>
                </c:pt>
                <c:pt idx="6535">
                  <c:v>5.24</c:v>
                </c:pt>
                <c:pt idx="6536">
                  <c:v>5.2409999999999997</c:v>
                </c:pt>
                <c:pt idx="6537">
                  <c:v>5.2409999999999997</c:v>
                </c:pt>
                <c:pt idx="6538">
                  <c:v>5.242</c:v>
                </c:pt>
                <c:pt idx="6539">
                  <c:v>5.2430000000000003</c:v>
                </c:pt>
                <c:pt idx="6540">
                  <c:v>5.2439999999999998</c:v>
                </c:pt>
                <c:pt idx="6541">
                  <c:v>5.2450000000000001</c:v>
                </c:pt>
                <c:pt idx="6542">
                  <c:v>5.2459999999999996</c:v>
                </c:pt>
                <c:pt idx="6543">
                  <c:v>5.2459999999999996</c:v>
                </c:pt>
                <c:pt idx="6544">
                  <c:v>5.2469999999999999</c:v>
                </c:pt>
                <c:pt idx="6545">
                  <c:v>5.2480000000000002</c:v>
                </c:pt>
                <c:pt idx="6546">
                  <c:v>5.2489999999999997</c:v>
                </c:pt>
                <c:pt idx="6547">
                  <c:v>5.25</c:v>
                </c:pt>
                <c:pt idx="6548">
                  <c:v>5.2510000000000003</c:v>
                </c:pt>
                <c:pt idx="6549">
                  <c:v>5.2510000000000003</c:v>
                </c:pt>
                <c:pt idx="6550">
                  <c:v>5.2519999999999998</c:v>
                </c:pt>
                <c:pt idx="6551">
                  <c:v>5.2530000000000001</c:v>
                </c:pt>
                <c:pt idx="6552">
                  <c:v>5.2539999999999996</c:v>
                </c:pt>
                <c:pt idx="6553">
                  <c:v>5.2549999999999999</c:v>
                </c:pt>
                <c:pt idx="6554">
                  <c:v>5.2560000000000002</c:v>
                </c:pt>
                <c:pt idx="6555">
                  <c:v>5.2560000000000002</c:v>
                </c:pt>
                <c:pt idx="6556">
                  <c:v>5.2569999999999997</c:v>
                </c:pt>
                <c:pt idx="6557">
                  <c:v>5.258</c:v>
                </c:pt>
                <c:pt idx="6558">
                  <c:v>5.2590000000000003</c:v>
                </c:pt>
                <c:pt idx="6559">
                  <c:v>5.26</c:v>
                </c:pt>
                <c:pt idx="6560">
                  <c:v>5.2610000000000001</c:v>
                </c:pt>
                <c:pt idx="6561">
                  <c:v>5.2610000000000001</c:v>
                </c:pt>
                <c:pt idx="6562">
                  <c:v>5.2619999999999996</c:v>
                </c:pt>
                <c:pt idx="6563">
                  <c:v>5.2629999999999999</c:v>
                </c:pt>
                <c:pt idx="6564">
                  <c:v>5.2640000000000002</c:v>
                </c:pt>
                <c:pt idx="6565">
                  <c:v>5.2649999999999997</c:v>
                </c:pt>
                <c:pt idx="6566">
                  <c:v>5.266</c:v>
                </c:pt>
                <c:pt idx="6567">
                  <c:v>5.266</c:v>
                </c:pt>
                <c:pt idx="6568">
                  <c:v>5.2670000000000003</c:v>
                </c:pt>
                <c:pt idx="6569">
                  <c:v>5.2679999999999998</c:v>
                </c:pt>
                <c:pt idx="6570">
                  <c:v>5.2690000000000001</c:v>
                </c:pt>
                <c:pt idx="6571">
                  <c:v>5.27</c:v>
                </c:pt>
                <c:pt idx="6572">
                  <c:v>5.2709999999999999</c:v>
                </c:pt>
                <c:pt idx="6573">
                  <c:v>5.2709999999999999</c:v>
                </c:pt>
                <c:pt idx="6574">
                  <c:v>5.2720000000000002</c:v>
                </c:pt>
                <c:pt idx="6575">
                  <c:v>5.2729999999999997</c:v>
                </c:pt>
                <c:pt idx="6576">
                  <c:v>5.274</c:v>
                </c:pt>
                <c:pt idx="6577">
                  <c:v>5.2750000000000004</c:v>
                </c:pt>
                <c:pt idx="6578">
                  <c:v>5.2759999999999998</c:v>
                </c:pt>
                <c:pt idx="6579">
                  <c:v>5.2759999999999998</c:v>
                </c:pt>
                <c:pt idx="6580">
                  <c:v>5.2770000000000001</c:v>
                </c:pt>
                <c:pt idx="6581">
                  <c:v>5.2779999999999996</c:v>
                </c:pt>
                <c:pt idx="6582">
                  <c:v>5.2789999999999999</c:v>
                </c:pt>
                <c:pt idx="6583">
                  <c:v>5.28</c:v>
                </c:pt>
                <c:pt idx="6584">
                  <c:v>5.2809999999999997</c:v>
                </c:pt>
                <c:pt idx="6585">
                  <c:v>5.2809999999999997</c:v>
                </c:pt>
                <c:pt idx="6586">
                  <c:v>5.282</c:v>
                </c:pt>
                <c:pt idx="6587">
                  <c:v>5.2830000000000004</c:v>
                </c:pt>
                <c:pt idx="6588">
                  <c:v>5.2839999999999998</c:v>
                </c:pt>
                <c:pt idx="6589">
                  <c:v>5.2850000000000001</c:v>
                </c:pt>
                <c:pt idx="6590">
                  <c:v>5.2850000000000001</c:v>
                </c:pt>
                <c:pt idx="6591">
                  <c:v>5.2859999999999996</c:v>
                </c:pt>
                <c:pt idx="6592">
                  <c:v>5.2869999999999999</c:v>
                </c:pt>
                <c:pt idx="6593">
                  <c:v>5.2880000000000003</c:v>
                </c:pt>
                <c:pt idx="6594">
                  <c:v>5.2889999999999997</c:v>
                </c:pt>
                <c:pt idx="6595">
                  <c:v>5.29</c:v>
                </c:pt>
                <c:pt idx="6596">
                  <c:v>5.29</c:v>
                </c:pt>
                <c:pt idx="6597">
                  <c:v>5.2910000000000004</c:v>
                </c:pt>
                <c:pt idx="6598">
                  <c:v>5.2919999999999998</c:v>
                </c:pt>
                <c:pt idx="6599">
                  <c:v>5.2930000000000001</c:v>
                </c:pt>
                <c:pt idx="6600">
                  <c:v>5.2939999999999996</c:v>
                </c:pt>
                <c:pt idx="6601">
                  <c:v>5.2949999999999999</c:v>
                </c:pt>
                <c:pt idx="6602">
                  <c:v>5.2949999999999999</c:v>
                </c:pt>
                <c:pt idx="6603">
                  <c:v>5.2960000000000003</c:v>
                </c:pt>
                <c:pt idx="6604">
                  <c:v>5.2969999999999997</c:v>
                </c:pt>
                <c:pt idx="6605">
                  <c:v>5.298</c:v>
                </c:pt>
                <c:pt idx="6606">
                  <c:v>5.2990000000000004</c:v>
                </c:pt>
                <c:pt idx="6607">
                  <c:v>5.3</c:v>
                </c:pt>
                <c:pt idx="6608">
                  <c:v>5.3</c:v>
                </c:pt>
                <c:pt idx="6609">
                  <c:v>5.3010000000000002</c:v>
                </c:pt>
                <c:pt idx="6610">
                  <c:v>5.3019999999999996</c:v>
                </c:pt>
                <c:pt idx="6611">
                  <c:v>5.3029999999999999</c:v>
                </c:pt>
                <c:pt idx="6612">
                  <c:v>5.3040000000000003</c:v>
                </c:pt>
                <c:pt idx="6613">
                  <c:v>5.3049999999999997</c:v>
                </c:pt>
                <c:pt idx="6614">
                  <c:v>5.3049999999999997</c:v>
                </c:pt>
                <c:pt idx="6615">
                  <c:v>5.306</c:v>
                </c:pt>
                <c:pt idx="6616">
                  <c:v>5.3070000000000004</c:v>
                </c:pt>
                <c:pt idx="6617">
                  <c:v>5.3079999999999998</c:v>
                </c:pt>
                <c:pt idx="6618">
                  <c:v>5.3090000000000002</c:v>
                </c:pt>
                <c:pt idx="6619">
                  <c:v>5.31</c:v>
                </c:pt>
                <c:pt idx="6620">
                  <c:v>5.31</c:v>
                </c:pt>
                <c:pt idx="6621">
                  <c:v>5.3109999999999999</c:v>
                </c:pt>
                <c:pt idx="6622">
                  <c:v>5.3120000000000003</c:v>
                </c:pt>
                <c:pt idx="6623">
                  <c:v>5.3129999999999997</c:v>
                </c:pt>
                <c:pt idx="6624">
                  <c:v>5.3140000000000001</c:v>
                </c:pt>
                <c:pt idx="6625">
                  <c:v>5.3149999999999995</c:v>
                </c:pt>
                <c:pt idx="6626">
                  <c:v>5.3149999999999995</c:v>
                </c:pt>
                <c:pt idx="6627">
                  <c:v>5.3159999999999998</c:v>
                </c:pt>
                <c:pt idx="6628">
                  <c:v>5.3170000000000002</c:v>
                </c:pt>
                <c:pt idx="6629">
                  <c:v>5.3179999999999996</c:v>
                </c:pt>
                <c:pt idx="6630">
                  <c:v>5.319</c:v>
                </c:pt>
                <c:pt idx="6631">
                  <c:v>5.32</c:v>
                </c:pt>
                <c:pt idx="6632">
                  <c:v>5.32</c:v>
                </c:pt>
                <c:pt idx="6633">
                  <c:v>5.3209999999999997</c:v>
                </c:pt>
                <c:pt idx="6634">
                  <c:v>5.3220000000000001</c:v>
                </c:pt>
                <c:pt idx="6635">
                  <c:v>5.3229999999999995</c:v>
                </c:pt>
                <c:pt idx="6636">
                  <c:v>5.3239999999999998</c:v>
                </c:pt>
                <c:pt idx="6637">
                  <c:v>5.3250000000000002</c:v>
                </c:pt>
                <c:pt idx="6638">
                  <c:v>5.3250000000000002</c:v>
                </c:pt>
                <c:pt idx="6639">
                  <c:v>5.3259999999999996</c:v>
                </c:pt>
                <c:pt idx="6640">
                  <c:v>5.327</c:v>
                </c:pt>
                <c:pt idx="6641">
                  <c:v>5.3280000000000003</c:v>
                </c:pt>
                <c:pt idx="6642">
                  <c:v>5.3289999999999997</c:v>
                </c:pt>
                <c:pt idx="6643">
                  <c:v>5.33</c:v>
                </c:pt>
                <c:pt idx="6644">
                  <c:v>5.33</c:v>
                </c:pt>
                <c:pt idx="6645">
                  <c:v>5.3309999999999995</c:v>
                </c:pt>
                <c:pt idx="6646">
                  <c:v>5.3319999999999999</c:v>
                </c:pt>
                <c:pt idx="6647">
                  <c:v>5.3330000000000002</c:v>
                </c:pt>
                <c:pt idx="6648">
                  <c:v>5.3339999999999996</c:v>
                </c:pt>
                <c:pt idx="6649">
                  <c:v>5.335</c:v>
                </c:pt>
                <c:pt idx="6650">
                  <c:v>5.335</c:v>
                </c:pt>
                <c:pt idx="6651">
                  <c:v>5.3360000000000003</c:v>
                </c:pt>
                <c:pt idx="6652">
                  <c:v>5.3369999999999997</c:v>
                </c:pt>
                <c:pt idx="6653">
                  <c:v>5.3380000000000001</c:v>
                </c:pt>
                <c:pt idx="6654">
                  <c:v>5.3389999999999995</c:v>
                </c:pt>
                <c:pt idx="6655">
                  <c:v>5.3389999999999995</c:v>
                </c:pt>
                <c:pt idx="6656">
                  <c:v>5.34</c:v>
                </c:pt>
                <c:pt idx="6657">
                  <c:v>5.3410000000000002</c:v>
                </c:pt>
                <c:pt idx="6658">
                  <c:v>5.3419999999999996</c:v>
                </c:pt>
                <c:pt idx="6659">
                  <c:v>5.343</c:v>
                </c:pt>
                <c:pt idx="6660">
                  <c:v>5.3440000000000003</c:v>
                </c:pt>
                <c:pt idx="6661">
                  <c:v>5.3440000000000003</c:v>
                </c:pt>
                <c:pt idx="6662">
                  <c:v>5.3449999999999998</c:v>
                </c:pt>
                <c:pt idx="6663">
                  <c:v>5.3460000000000001</c:v>
                </c:pt>
                <c:pt idx="6664">
                  <c:v>5.3469999999999995</c:v>
                </c:pt>
                <c:pt idx="6665">
                  <c:v>5.3479999999999999</c:v>
                </c:pt>
                <c:pt idx="6666">
                  <c:v>5.3490000000000002</c:v>
                </c:pt>
                <c:pt idx="6667">
                  <c:v>5.3490000000000002</c:v>
                </c:pt>
                <c:pt idx="6668">
                  <c:v>5.35</c:v>
                </c:pt>
                <c:pt idx="6669">
                  <c:v>5.351</c:v>
                </c:pt>
                <c:pt idx="6670">
                  <c:v>5.3520000000000003</c:v>
                </c:pt>
                <c:pt idx="6671">
                  <c:v>5.3529999999999998</c:v>
                </c:pt>
                <c:pt idx="6672">
                  <c:v>5.3540000000000001</c:v>
                </c:pt>
                <c:pt idx="6673">
                  <c:v>5.3540000000000001</c:v>
                </c:pt>
                <c:pt idx="6674">
                  <c:v>5.3549999999999995</c:v>
                </c:pt>
                <c:pt idx="6675">
                  <c:v>5.3559999999999999</c:v>
                </c:pt>
                <c:pt idx="6676">
                  <c:v>5.3570000000000002</c:v>
                </c:pt>
                <c:pt idx="6677">
                  <c:v>5.3579999999999997</c:v>
                </c:pt>
                <c:pt idx="6678">
                  <c:v>5.359</c:v>
                </c:pt>
                <c:pt idx="6679">
                  <c:v>5.359</c:v>
                </c:pt>
                <c:pt idx="6680">
                  <c:v>5.36</c:v>
                </c:pt>
                <c:pt idx="6681">
                  <c:v>5.3609999999999998</c:v>
                </c:pt>
                <c:pt idx="6682">
                  <c:v>5.3620000000000001</c:v>
                </c:pt>
                <c:pt idx="6683">
                  <c:v>5.3629999999999995</c:v>
                </c:pt>
                <c:pt idx="6684">
                  <c:v>5.3639999999999999</c:v>
                </c:pt>
                <c:pt idx="6685">
                  <c:v>5.3639999999999999</c:v>
                </c:pt>
                <c:pt idx="6686">
                  <c:v>5.3650000000000002</c:v>
                </c:pt>
                <c:pt idx="6687">
                  <c:v>5.3659999999999997</c:v>
                </c:pt>
                <c:pt idx="6688">
                  <c:v>5.367</c:v>
                </c:pt>
                <c:pt idx="6689">
                  <c:v>5.3680000000000003</c:v>
                </c:pt>
                <c:pt idx="6690">
                  <c:v>5.3689999999999998</c:v>
                </c:pt>
                <c:pt idx="6691">
                  <c:v>5.3689999999999998</c:v>
                </c:pt>
                <c:pt idx="6692">
                  <c:v>5.37</c:v>
                </c:pt>
                <c:pt idx="6693">
                  <c:v>5.3709999999999996</c:v>
                </c:pt>
                <c:pt idx="6694">
                  <c:v>5.3719999999999999</c:v>
                </c:pt>
                <c:pt idx="6695">
                  <c:v>5.3730000000000002</c:v>
                </c:pt>
                <c:pt idx="6696">
                  <c:v>5.3739999999999997</c:v>
                </c:pt>
                <c:pt idx="6697">
                  <c:v>5.3739999999999997</c:v>
                </c:pt>
                <c:pt idx="6698">
                  <c:v>5.375</c:v>
                </c:pt>
                <c:pt idx="6699">
                  <c:v>5.3760000000000003</c:v>
                </c:pt>
                <c:pt idx="6700">
                  <c:v>5.3769999999999998</c:v>
                </c:pt>
                <c:pt idx="6701">
                  <c:v>5.3780000000000001</c:v>
                </c:pt>
                <c:pt idx="6702">
                  <c:v>5.3789999999999996</c:v>
                </c:pt>
                <c:pt idx="6703">
                  <c:v>5.3789999999999996</c:v>
                </c:pt>
                <c:pt idx="6704">
                  <c:v>5.38</c:v>
                </c:pt>
                <c:pt idx="6705">
                  <c:v>5.3810000000000002</c:v>
                </c:pt>
                <c:pt idx="6706">
                  <c:v>5.3819999999999997</c:v>
                </c:pt>
                <c:pt idx="6707">
                  <c:v>5.383</c:v>
                </c:pt>
                <c:pt idx="6708">
                  <c:v>5.3840000000000003</c:v>
                </c:pt>
                <c:pt idx="6709">
                  <c:v>5.3840000000000003</c:v>
                </c:pt>
                <c:pt idx="6710">
                  <c:v>5.3849999999999998</c:v>
                </c:pt>
                <c:pt idx="6711">
                  <c:v>5.3860000000000001</c:v>
                </c:pt>
                <c:pt idx="6712">
                  <c:v>5.3869999999999996</c:v>
                </c:pt>
                <c:pt idx="6713">
                  <c:v>5.3879999999999999</c:v>
                </c:pt>
                <c:pt idx="6714">
                  <c:v>5.3879999999999999</c:v>
                </c:pt>
                <c:pt idx="6715">
                  <c:v>5.3890000000000002</c:v>
                </c:pt>
                <c:pt idx="6716">
                  <c:v>5.39</c:v>
                </c:pt>
                <c:pt idx="6717">
                  <c:v>5.391</c:v>
                </c:pt>
                <c:pt idx="6718">
                  <c:v>5.3920000000000003</c:v>
                </c:pt>
                <c:pt idx="6719">
                  <c:v>5.3929999999999998</c:v>
                </c:pt>
                <c:pt idx="6720">
                  <c:v>5.3929999999999998</c:v>
                </c:pt>
                <c:pt idx="6721">
                  <c:v>5.3940000000000001</c:v>
                </c:pt>
                <c:pt idx="6722">
                  <c:v>5.3949999999999996</c:v>
                </c:pt>
                <c:pt idx="6723">
                  <c:v>5.3959999999999999</c:v>
                </c:pt>
                <c:pt idx="6724">
                  <c:v>5.3970000000000002</c:v>
                </c:pt>
                <c:pt idx="6725">
                  <c:v>5.3979999999999997</c:v>
                </c:pt>
                <c:pt idx="6726">
                  <c:v>5.3979999999999997</c:v>
                </c:pt>
                <c:pt idx="6727">
                  <c:v>5.399</c:v>
                </c:pt>
                <c:pt idx="6728">
                  <c:v>5.4</c:v>
                </c:pt>
                <c:pt idx="6729">
                  <c:v>5.4009999999999998</c:v>
                </c:pt>
                <c:pt idx="6730">
                  <c:v>5.4020000000000001</c:v>
                </c:pt>
                <c:pt idx="6731">
                  <c:v>5.4029999999999996</c:v>
                </c:pt>
                <c:pt idx="6732">
                  <c:v>5.4029999999999996</c:v>
                </c:pt>
                <c:pt idx="6733">
                  <c:v>5.4039999999999999</c:v>
                </c:pt>
                <c:pt idx="6734">
                  <c:v>5.4050000000000002</c:v>
                </c:pt>
                <c:pt idx="6735">
                  <c:v>5.4059999999999997</c:v>
                </c:pt>
                <c:pt idx="6736">
                  <c:v>5.407</c:v>
                </c:pt>
                <c:pt idx="6737">
                  <c:v>5.4080000000000004</c:v>
                </c:pt>
                <c:pt idx="6738">
                  <c:v>5.4080000000000004</c:v>
                </c:pt>
                <c:pt idx="6739">
                  <c:v>5.4089999999999998</c:v>
                </c:pt>
                <c:pt idx="6740">
                  <c:v>5.41</c:v>
                </c:pt>
                <c:pt idx="6741">
                  <c:v>5.4109999999999996</c:v>
                </c:pt>
                <c:pt idx="6742">
                  <c:v>5.4119999999999999</c:v>
                </c:pt>
                <c:pt idx="6743">
                  <c:v>5.4130000000000003</c:v>
                </c:pt>
                <c:pt idx="6744">
                  <c:v>5.4130000000000003</c:v>
                </c:pt>
                <c:pt idx="6745">
                  <c:v>5.4139999999999997</c:v>
                </c:pt>
                <c:pt idx="6746">
                  <c:v>5.415</c:v>
                </c:pt>
                <c:pt idx="6747">
                  <c:v>5.4160000000000004</c:v>
                </c:pt>
                <c:pt idx="6748">
                  <c:v>5.4169999999999998</c:v>
                </c:pt>
                <c:pt idx="6749">
                  <c:v>5.4180000000000001</c:v>
                </c:pt>
                <c:pt idx="6750">
                  <c:v>5.4180000000000001</c:v>
                </c:pt>
                <c:pt idx="6751">
                  <c:v>5.4189999999999996</c:v>
                </c:pt>
                <c:pt idx="6752">
                  <c:v>5.42</c:v>
                </c:pt>
                <c:pt idx="6753">
                  <c:v>5.4210000000000003</c:v>
                </c:pt>
                <c:pt idx="6754">
                  <c:v>5.4219999999999997</c:v>
                </c:pt>
                <c:pt idx="6755">
                  <c:v>5.423</c:v>
                </c:pt>
                <c:pt idx="6756">
                  <c:v>5.423</c:v>
                </c:pt>
                <c:pt idx="6757">
                  <c:v>5.4240000000000004</c:v>
                </c:pt>
                <c:pt idx="6758">
                  <c:v>5.4249999999999998</c:v>
                </c:pt>
                <c:pt idx="6759">
                  <c:v>5.4260000000000002</c:v>
                </c:pt>
                <c:pt idx="6760">
                  <c:v>5.4269999999999996</c:v>
                </c:pt>
                <c:pt idx="6761">
                  <c:v>5.4279999999999999</c:v>
                </c:pt>
                <c:pt idx="6762">
                  <c:v>5.4279999999999999</c:v>
                </c:pt>
                <c:pt idx="6763">
                  <c:v>5.4290000000000003</c:v>
                </c:pt>
                <c:pt idx="6764">
                  <c:v>5.43</c:v>
                </c:pt>
                <c:pt idx="6765">
                  <c:v>5.431</c:v>
                </c:pt>
                <c:pt idx="6766">
                  <c:v>5.4320000000000004</c:v>
                </c:pt>
                <c:pt idx="6767">
                  <c:v>5.4329999999999998</c:v>
                </c:pt>
                <c:pt idx="6768">
                  <c:v>5.4329999999999998</c:v>
                </c:pt>
                <c:pt idx="6769">
                  <c:v>5.4340000000000002</c:v>
                </c:pt>
                <c:pt idx="6770">
                  <c:v>5.4349999999999996</c:v>
                </c:pt>
                <c:pt idx="6771">
                  <c:v>5.4359999999999999</c:v>
                </c:pt>
                <c:pt idx="6772">
                  <c:v>5.4370000000000003</c:v>
                </c:pt>
                <c:pt idx="6773">
                  <c:v>5.4379999999999997</c:v>
                </c:pt>
                <c:pt idx="6774">
                  <c:v>5.4379999999999997</c:v>
                </c:pt>
                <c:pt idx="6775">
                  <c:v>5.4390000000000001</c:v>
                </c:pt>
                <c:pt idx="6776">
                  <c:v>5.4399999999999995</c:v>
                </c:pt>
                <c:pt idx="6777">
                  <c:v>5.4409999999999998</c:v>
                </c:pt>
                <c:pt idx="6778">
                  <c:v>5.4420000000000002</c:v>
                </c:pt>
                <c:pt idx="6779">
                  <c:v>5.4420000000000002</c:v>
                </c:pt>
                <c:pt idx="6780">
                  <c:v>5.4429999999999996</c:v>
                </c:pt>
                <c:pt idx="6781">
                  <c:v>5.444</c:v>
                </c:pt>
                <c:pt idx="6782">
                  <c:v>5.4450000000000003</c:v>
                </c:pt>
                <c:pt idx="6783">
                  <c:v>5.4459999999999997</c:v>
                </c:pt>
                <c:pt idx="6784">
                  <c:v>5.4470000000000001</c:v>
                </c:pt>
                <c:pt idx="6785">
                  <c:v>5.4470000000000001</c:v>
                </c:pt>
                <c:pt idx="6786">
                  <c:v>5.4479999999999995</c:v>
                </c:pt>
                <c:pt idx="6787">
                  <c:v>5.4489999999999998</c:v>
                </c:pt>
                <c:pt idx="6788">
                  <c:v>5.45</c:v>
                </c:pt>
                <c:pt idx="6789">
                  <c:v>5.4509999999999996</c:v>
                </c:pt>
                <c:pt idx="6790">
                  <c:v>5.452</c:v>
                </c:pt>
                <c:pt idx="6791">
                  <c:v>5.452</c:v>
                </c:pt>
                <c:pt idx="6792">
                  <c:v>5.4530000000000003</c:v>
                </c:pt>
                <c:pt idx="6793">
                  <c:v>5.4539999999999997</c:v>
                </c:pt>
                <c:pt idx="6794">
                  <c:v>5.4550000000000001</c:v>
                </c:pt>
                <c:pt idx="6795">
                  <c:v>5.4559999999999995</c:v>
                </c:pt>
                <c:pt idx="6796">
                  <c:v>5.4569999999999999</c:v>
                </c:pt>
                <c:pt idx="6797">
                  <c:v>5.4569999999999999</c:v>
                </c:pt>
                <c:pt idx="6798">
                  <c:v>5.4580000000000002</c:v>
                </c:pt>
                <c:pt idx="6799">
                  <c:v>5.4589999999999996</c:v>
                </c:pt>
                <c:pt idx="6800">
                  <c:v>5.46</c:v>
                </c:pt>
                <c:pt idx="6801">
                  <c:v>5.4610000000000003</c:v>
                </c:pt>
                <c:pt idx="6802">
                  <c:v>5.4619999999999997</c:v>
                </c:pt>
                <c:pt idx="6803">
                  <c:v>5.4619999999999997</c:v>
                </c:pt>
                <c:pt idx="6804">
                  <c:v>5.4630000000000001</c:v>
                </c:pt>
                <c:pt idx="6805">
                  <c:v>5.4639999999999995</c:v>
                </c:pt>
                <c:pt idx="6806">
                  <c:v>5.4649999999999999</c:v>
                </c:pt>
                <c:pt idx="6807">
                  <c:v>5.4660000000000002</c:v>
                </c:pt>
                <c:pt idx="6808">
                  <c:v>5.4669999999999996</c:v>
                </c:pt>
                <c:pt idx="6809">
                  <c:v>5.4669999999999996</c:v>
                </c:pt>
                <c:pt idx="6810">
                  <c:v>5.468</c:v>
                </c:pt>
                <c:pt idx="6811">
                  <c:v>5.4690000000000003</c:v>
                </c:pt>
                <c:pt idx="6812">
                  <c:v>5.47</c:v>
                </c:pt>
                <c:pt idx="6813">
                  <c:v>5.4710000000000001</c:v>
                </c:pt>
                <c:pt idx="6814">
                  <c:v>5.4719999999999995</c:v>
                </c:pt>
                <c:pt idx="6815">
                  <c:v>5.4719999999999995</c:v>
                </c:pt>
                <c:pt idx="6816">
                  <c:v>5.4729999999999999</c:v>
                </c:pt>
                <c:pt idx="6817">
                  <c:v>5.4740000000000002</c:v>
                </c:pt>
                <c:pt idx="6818">
                  <c:v>5.4749999999999996</c:v>
                </c:pt>
                <c:pt idx="6819">
                  <c:v>5.476</c:v>
                </c:pt>
                <c:pt idx="6820">
                  <c:v>5.4770000000000003</c:v>
                </c:pt>
                <c:pt idx="6821">
                  <c:v>5.4770000000000003</c:v>
                </c:pt>
                <c:pt idx="6822">
                  <c:v>5.4779999999999998</c:v>
                </c:pt>
                <c:pt idx="6823">
                  <c:v>5.4790000000000001</c:v>
                </c:pt>
                <c:pt idx="6824">
                  <c:v>5.4799999999999995</c:v>
                </c:pt>
                <c:pt idx="6825">
                  <c:v>5.4809999999999999</c:v>
                </c:pt>
                <c:pt idx="6826">
                  <c:v>5.4820000000000002</c:v>
                </c:pt>
                <c:pt idx="6827">
                  <c:v>5.4820000000000002</c:v>
                </c:pt>
                <c:pt idx="6828">
                  <c:v>5.4829999999999997</c:v>
                </c:pt>
                <c:pt idx="6829">
                  <c:v>5.484</c:v>
                </c:pt>
                <c:pt idx="6830">
                  <c:v>5.4850000000000003</c:v>
                </c:pt>
                <c:pt idx="6831">
                  <c:v>5.4859999999999998</c:v>
                </c:pt>
                <c:pt idx="6832">
                  <c:v>5.4870000000000001</c:v>
                </c:pt>
                <c:pt idx="6833">
                  <c:v>5.4870000000000001</c:v>
                </c:pt>
                <c:pt idx="6834">
                  <c:v>5.4879999999999995</c:v>
                </c:pt>
                <c:pt idx="6835">
                  <c:v>5.4889999999999999</c:v>
                </c:pt>
                <c:pt idx="6836">
                  <c:v>5.49</c:v>
                </c:pt>
                <c:pt idx="6837">
                  <c:v>5.4909999999999997</c:v>
                </c:pt>
                <c:pt idx="6838">
                  <c:v>5.4909999999999997</c:v>
                </c:pt>
                <c:pt idx="6839">
                  <c:v>5.492</c:v>
                </c:pt>
                <c:pt idx="6840">
                  <c:v>5.4930000000000003</c:v>
                </c:pt>
                <c:pt idx="6841">
                  <c:v>5.4939999999999998</c:v>
                </c:pt>
                <c:pt idx="6842">
                  <c:v>5.4950000000000001</c:v>
                </c:pt>
                <c:pt idx="6843">
                  <c:v>5.4959999999999996</c:v>
                </c:pt>
                <c:pt idx="6844">
                  <c:v>5.4959999999999996</c:v>
                </c:pt>
                <c:pt idx="6845">
                  <c:v>5.4969999999999999</c:v>
                </c:pt>
                <c:pt idx="6846">
                  <c:v>5.4980000000000002</c:v>
                </c:pt>
                <c:pt idx="6847">
                  <c:v>5.4989999999999997</c:v>
                </c:pt>
                <c:pt idx="6848">
                  <c:v>5.5</c:v>
                </c:pt>
                <c:pt idx="6849">
                  <c:v>5.5010000000000003</c:v>
                </c:pt>
                <c:pt idx="6850">
                  <c:v>5.5010000000000003</c:v>
                </c:pt>
                <c:pt idx="6851">
                  <c:v>5.5019999999999998</c:v>
                </c:pt>
                <c:pt idx="6852">
                  <c:v>5.5030000000000001</c:v>
                </c:pt>
                <c:pt idx="6853">
                  <c:v>5.5039999999999996</c:v>
                </c:pt>
                <c:pt idx="6854">
                  <c:v>5.5049999999999999</c:v>
                </c:pt>
                <c:pt idx="6855">
                  <c:v>5.5060000000000002</c:v>
                </c:pt>
                <c:pt idx="6856">
                  <c:v>5.5060000000000002</c:v>
                </c:pt>
                <c:pt idx="6857">
                  <c:v>5.5069999999999997</c:v>
                </c:pt>
                <c:pt idx="6858">
                  <c:v>5.508</c:v>
                </c:pt>
                <c:pt idx="6859">
                  <c:v>5.5090000000000003</c:v>
                </c:pt>
                <c:pt idx="6860">
                  <c:v>5.51</c:v>
                </c:pt>
                <c:pt idx="6861">
                  <c:v>5.5110000000000001</c:v>
                </c:pt>
                <c:pt idx="6862">
                  <c:v>5.5110000000000001</c:v>
                </c:pt>
                <c:pt idx="6863">
                  <c:v>5.5119999999999996</c:v>
                </c:pt>
                <c:pt idx="6864">
                  <c:v>5.5129999999999999</c:v>
                </c:pt>
                <c:pt idx="6865">
                  <c:v>5.5140000000000002</c:v>
                </c:pt>
                <c:pt idx="6866">
                  <c:v>5.5149999999999997</c:v>
                </c:pt>
                <c:pt idx="6867">
                  <c:v>5.516</c:v>
                </c:pt>
                <c:pt idx="6868">
                  <c:v>5.516</c:v>
                </c:pt>
                <c:pt idx="6869">
                  <c:v>5.5170000000000003</c:v>
                </c:pt>
                <c:pt idx="6870">
                  <c:v>5.5179999999999998</c:v>
                </c:pt>
                <c:pt idx="6871">
                  <c:v>5.5190000000000001</c:v>
                </c:pt>
                <c:pt idx="6872">
                  <c:v>5.52</c:v>
                </c:pt>
                <c:pt idx="6873">
                  <c:v>5.5209999999999999</c:v>
                </c:pt>
                <c:pt idx="6874">
                  <c:v>5.5209999999999999</c:v>
                </c:pt>
                <c:pt idx="6875">
                  <c:v>5.5220000000000002</c:v>
                </c:pt>
                <c:pt idx="6876">
                  <c:v>5.5229999999999997</c:v>
                </c:pt>
                <c:pt idx="6877">
                  <c:v>5.524</c:v>
                </c:pt>
                <c:pt idx="6878">
                  <c:v>5.5250000000000004</c:v>
                </c:pt>
                <c:pt idx="6879">
                  <c:v>5.5259999999999998</c:v>
                </c:pt>
                <c:pt idx="6880">
                  <c:v>5.5259999999999998</c:v>
                </c:pt>
                <c:pt idx="6881">
                  <c:v>5.5270000000000001</c:v>
                </c:pt>
                <c:pt idx="6882">
                  <c:v>5.5279999999999996</c:v>
                </c:pt>
                <c:pt idx="6883">
                  <c:v>5.5289999999999999</c:v>
                </c:pt>
                <c:pt idx="6884">
                  <c:v>5.53</c:v>
                </c:pt>
                <c:pt idx="6885">
                  <c:v>5.5309999999999997</c:v>
                </c:pt>
                <c:pt idx="6886">
                  <c:v>5.5309999999999997</c:v>
                </c:pt>
                <c:pt idx="6887">
                  <c:v>5.532</c:v>
                </c:pt>
                <c:pt idx="6888">
                  <c:v>5.5330000000000004</c:v>
                </c:pt>
                <c:pt idx="6889">
                  <c:v>5.5339999999999998</c:v>
                </c:pt>
                <c:pt idx="6890">
                  <c:v>5.5350000000000001</c:v>
                </c:pt>
                <c:pt idx="6891">
                  <c:v>5.5359999999999996</c:v>
                </c:pt>
                <c:pt idx="6892">
                  <c:v>5.5359999999999996</c:v>
                </c:pt>
                <c:pt idx="6893">
                  <c:v>5.5369999999999999</c:v>
                </c:pt>
                <c:pt idx="6894">
                  <c:v>5.5380000000000003</c:v>
                </c:pt>
                <c:pt idx="6895">
                  <c:v>5.5389999999999997</c:v>
                </c:pt>
                <c:pt idx="6896">
                  <c:v>5.54</c:v>
                </c:pt>
                <c:pt idx="6897">
                  <c:v>5.5410000000000004</c:v>
                </c:pt>
                <c:pt idx="6898">
                  <c:v>5.5410000000000004</c:v>
                </c:pt>
                <c:pt idx="6899">
                  <c:v>5.5419999999999998</c:v>
                </c:pt>
                <c:pt idx="6900">
                  <c:v>5.5430000000000001</c:v>
                </c:pt>
                <c:pt idx="6901">
                  <c:v>5.5439999999999996</c:v>
                </c:pt>
                <c:pt idx="6902">
                  <c:v>5.5449999999999999</c:v>
                </c:pt>
                <c:pt idx="6903">
                  <c:v>5.5449999999999999</c:v>
                </c:pt>
                <c:pt idx="6904">
                  <c:v>5.5460000000000003</c:v>
                </c:pt>
                <c:pt idx="6905">
                  <c:v>5.5469999999999997</c:v>
                </c:pt>
                <c:pt idx="6906">
                  <c:v>5.548</c:v>
                </c:pt>
                <c:pt idx="6907">
                  <c:v>5.5490000000000004</c:v>
                </c:pt>
                <c:pt idx="6908">
                  <c:v>5.55</c:v>
                </c:pt>
                <c:pt idx="6909">
                  <c:v>5.55</c:v>
                </c:pt>
                <c:pt idx="6910">
                  <c:v>5.5510000000000002</c:v>
                </c:pt>
                <c:pt idx="6911">
                  <c:v>5.5519999999999996</c:v>
                </c:pt>
                <c:pt idx="6912">
                  <c:v>5.5529999999999999</c:v>
                </c:pt>
                <c:pt idx="6913">
                  <c:v>5.5540000000000003</c:v>
                </c:pt>
                <c:pt idx="6914">
                  <c:v>5.5549999999999997</c:v>
                </c:pt>
                <c:pt idx="6915">
                  <c:v>5.5549999999999997</c:v>
                </c:pt>
                <c:pt idx="6916">
                  <c:v>5.556</c:v>
                </c:pt>
                <c:pt idx="6917">
                  <c:v>5.5570000000000004</c:v>
                </c:pt>
                <c:pt idx="6918">
                  <c:v>5.5579999999999998</c:v>
                </c:pt>
                <c:pt idx="6919">
                  <c:v>5.5590000000000002</c:v>
                </c:pt>
                <c:pt idx="6920">
                  <c:v>5.56</c:v>
                </c:pt>
                <c:pt idx="6921">
                  <c:v>5.56</c:v>
                </c:pt>
                <c:pt idx="6922">
                  <c:v>5.5609999999999999</c:v>
                </c:pt>
                <c:pt idx="6923">
                  <c:v>5.5620000000000003</c:v>
                </c:pt>
                <c:pt idx="6924">
                  <c:v>5.5629999999999997</c:v>
                </c:pt>
                <c:pt idx="6925">
                  <c:v>5.5640000000000001</c:v>
                </c:pt>
                <c:pt idx="6926">
                  <c:v>5.5649999999999995</c:v>
                </c:pt>
                <c:pt idx="6927">
                  <c:v>5.5649999999999995</c:v>
                </c:pt>
                <c:pt idx="6928">
                  <c:v>5.5659999999999998</c:v>
                </c:pt>
                <c:pt idx="6929">
                  <c:v>5.5670000000000002</c:v>
                </c:pt>
                <c:pt idx="6930">
                  <c:v>5.5679999999999996</c:v>
                </c:pt>
                <c:pt idx="6931">
                  <c:v>5.569</c:v>
                </c:pt>
                <c:pt idx="6932">
                  <c:v>5.57</c:v>
                </c:pt>
                <c:pt idx="6933">
                  <c:v>5.57</c:v>
                </c:pt>
                <c:pt idx="6934">
                  <c:v>5.5709999999999997</c:v>
                </c:pt>
                <c:pt idx="6935">
                  <c:v>5.5720000000000001</c:v>
                </c:pt>
                <c:pt idx="6936">
                  <c:v>5.5729999999999995</c:v>
                </c:pt>
                <c:pt idx="6937">
                  <c:v>5.5739999999999998</c:v>
                </c:pt>
                <c:pt idx="6938">
                  <c:v>5.5750000000000002</c:v>
                </c:pt>
                <c:pt idx="6939">
                  <c:v>5.5750000000000002</c:v>
                </c:pt>
                <c:pt idx="6940">
                  <c:v>5.5759999999999996</c:v>
                </c:pt>
                <c:pt idx="6941">
                  <c:v>5.577</c:v>
                </c:pt>
                <c:pt idx="6942">
                  <c:v>5.5780000000000003</c:v>
                </c:pt>
                <c:pt idx="6943">
                  <c:v>5.5789999999999997</c:v>
                </c:pt>
                <c:pt idx="6944">
                  <c:v>5.58</c:v>
                </c:pt>
                <c:pt idx="6945">
                  <c:v>5.58</c:v>
                </c:pt>
                <c:pt idx="6946">
                  <c:v>5.5809999999999995</c:v>
                </c:pt>
                <c:pt idx="6947">
                  <c:v>5.5819999999999999</c:v>
                </c:pt>
                <c:pt idx="6948">
                  <c:v>5.5830000000000002</c:v>
                </c:pt>
                <c:pt idx="6949">
                  <c:v>5.5839999999999996</c:v>
                </c:pt>
                <c:pt idx="6950">
                  <c:v>5.585</c:v>
                </c:pt>
                <c:pt idx="6951">
                  <c:v>5.585</c:v>
                </c:pt>
                <c:pt idx="6952">
                  <c:v>5.5860000000000003</c:v>
                </c:pt>
                <c:pt idx="6953">
                  <c:v>5.5869999999999997</c:v>
                </c:pt>
                <c:pt idx="6954">
                  <c:v>5.5880000000000001</c:v>
                </c:pt>
                <c:pt idx="6955">
                  <c:v>5.5889999999999995</c:v>
                </c:pt>
                <c:pt idx="6956">
                  <c:v>5.59</c:v>
                </c:pt>
                <c:pt idx="6957">
                  <c:v>5.59</c:v>
                </c:pt>
                <c:pt idx="6958">
                  <c:v>5.5910000000000002</c:v>
                </c:pt>
                <c:pt idx="6959">
                  <c:v>5.5919999999999996</c:v>
                </c:pt>
                <c:pt idx="6960">
                  <c:v>5.593</c:v>
                </c:pt>
                <c:pt idx="6961">
                  <c:v>5.5940000000000003</c:v>
                </c:pt>
                <c:pt idx="6962">
                  <c:v>5.5940000000000003</c:v>
                </c:pt>
                <c:pt idx="6963">
                  <c:v>5.5949999999999998</c:v>
                </c:pt>
                <c:pt idx="6964">
                  <c:v>5.5960000000000001</c:v>
                </c:pt>
                <c:pt idx="6965">
                  <c:v>5.5969999999999995</c:v>
                </c:pt>
                <c:pt idx="6966">
                  <c:v>5.5979999999999999</c:v>
                </c:pt>
                <c:pt idx="6967">
                  <c:v>5.5990000000000002</c:v>
                </c:pt>
                <c:pt idx="6968">
                  <c:v>5.5990000000000002</c:v>
                </c:pt>
                <c:pt idx="6969">
                  <c:v>5.6</c:v>
                </c:pt>
                <c:pt idx="6970">
                  <c:v>5.601</c:v>
                </c:pt>
                <c:pt idx="6971">
                  <c:v>5.6020000000000003</c:v>
                </c:pt>
                <c:pt idx="6972">
                  <c:v>5.6029999999999998</c:v>
                </c:pt>
                <c:pt idx="6973">
                  <c:v>5.6040000000000001</c:v>
                </c:pt>
                <c:pt idx="6974">
                  <c:v>5.6040000000000001</c:v>
                </c:pt>
                <c:pt idx="6975">
                  <c:v>5.6049999999999995</c:v>
                </c:pt>
                <c:pt idx="6976">
                  <c:v>5.6059999999999999</c:v>
                </c:pt>
                <c:pt idx="6977">
                  <c:v>5.6070000000000002</c:v>
                </c:pt>
                <c:pt idx="6978">
                  <c:v>5.6079999999999997</c:v>
                </c:pt>
                <c:pt idx="6979">
                  <c:v>5.609</c:v>
                </c:pt>
                <c:pt idx="6980">
                  <c:v>5.609</c:v>
                </c:pt>
                <c:pt idx="6981">
                  <c:v>5.61</c:v>
                </c:pt>
                <c:pt idx="6982">
                  <c:v>5.6109999999999998</c:v>
                </c:pt>
                <c:pt idx="6983">
                  <c:v>5.6120000000000001</c:v>
                </c:pt>
                <c:pt idx="6984">
                  <c:v>5.6129999999999995</c:v>
                </c:pt>
                <c:pt idx="6985">
                  <c:v>5.6139999999999999</c:v>
                </c:pt>
                <c:pt idx="6986">
                  <c:v>5.6139999999999999</c:v>
                </c:pt>
                <c:pt idx="6987">
                  <c:v>5.6150000000000002</c:v>
                </c:pt>
                <c:pt idx="6988">
                  <c:v>5.6159999999999997</c:v>
                </c:pt>
                <c:pt idx="6989">
                  <c:v>5.617</c:v>
                </c:pt>
                <c:pt idx="6990">
                  <c:v>5.6180000000000003</c:v>
                </c:pt>
                <c:pt idx="6991">
                  <c:v>5.6189999999999998</c:v>
                </c:pt>
                <c:pt idx="6992">
                  <c:v>5.6189999999999998</c:v>
                </c:pt>
                <c:pt idx="6993">
                  <c:v>5.62</c:v>
                </c:pt>
                <c:pt idx="6994">
                  <c:v>5.6209999999999996</c:v>
                </c:pt>
                <c:pt idx="6995">
                  <c:v>5.6219999999999999</c:v>
                </c:pt>
                <c:pt idx="6996">
                  <c:v>5.6230000000000002</c:v>
                </c:pt>
                <c:pt idx="6997">
                  <c:v>5.6239999999999997</c:v>
                </c:pt>
                <c:pt idx="6998">
                  <c:v>5.6239999999999997</c:v>
                </c:pt>
                <c:pt idx="6999">
                  <c:v>5.625</c:v>
                </c:pt>
                <c:pt idx="7000">
                  <c:v>5.6260000000000003</c:v>
                </c:pt>
                <c:pt idx="7001">
                  <c:v>5.6269999999999998</c:v>
                </c:pt>
                <c:pt idx="7002">
                  <c:v>5.6280000000000001</c:v>
                </c:pt>
                <c:pt idx="7003">
                  <c:v>5.6289999999999996</c:v>
                </c:pt>
                <c:pt idx="7004">
                  <c:v>5.6289999999999996</c:v>
                </c:pt>
                <c:pt idx="7005">
                  <c:v>5.63</c:v>
                </c:pt>
                <c:pt idx="7006">
                  <c:v>5.6310000000000002</c:v>
                </c:pt>
                <c:pt idx="7007">
                  <c:v>5.6319999999999997</c:v>
                </c:pt>
                <c:pt idx="7008">
                  <c:v>5.633</c:v>
                </c:pt>
                <c:pt idx="7009">
                  <c:v>5.6340000000000003</c:v>
                </c:pt>
                <c:pt idx="7010">
                  <c:v>5.6340000000000003</c:v>
                </c:pt>
                <c:pt idx="7011">
                  <c:v>5.6349999999999998</c:v>
                </c:pt>
                <c:pt idx="7012">
                  <c:v>5.6360000000000001</c:v>
                </c:pt>
                <c:pt idx="7013">
                  <c:v>5.6369999999999996</c:v>
                </c:pt>
                <c:pt idx="7014">
                  <c:v>5.6379999999999999</c:v>
                </c:pt>
                <c:pt idx="7015">
                  <c:v>5.6390000000000002</c:v>
                </c:pt>
                <c:pt idx="7016">
                  <c:v>5.6390000000000002</c:v>
                </c:pt>
                <c:pt idx="7017">
                  <c:v>5.64</c:v>
                </c:pt>
                <c:pt idx="7018">
                  <c:v>5.641</c:v>
                </c:pt>
                <c:pt idx="7019">
                  <c:v>5.6420000000000003</c:v>
                </c:pt>
                <c:pt idx="7020">
                  <c:v>5.6429999999999998</c:v>
                </c:pt>
                <c:pt idx="7021">
                  <c:v>5.6440000000000001</c:v>
                </c:pt>
                <c:pt idx="7022">
                  <c:v>5.6440000000000001</c:v>
                </c:pt>
                <c:pt idx="7023">
                  <c:v>5.6449999999999996</c:v>
                </c:pt>
                <c:pt idx="7024">
                  <c:v>5.6459999999999999</c:v>
                </c:pt>
                <c:pt idx="7025">
                  <c:v>5.6470000000000002</c:v>
                </c:pt>
                <c:pt idx="7026">
                  <c:v>5.6479999999999997</c:v>
                </c:pt>
                <c:pt idx="7027">
                  <c:v>5.6479999999999997</c:v>
                </c:pt>
                <c:pt idx="7028">
                  <c:v>5.649</c:v>
                </c:pt>
                <c:pt idx="7029">
                  <c:v>5.65</c:v>
                </c:pt>
                <c:pt idx="7030">
                  <c:v>5.6509999999999998</c:v>
                </c:pt>
                <c:pt idx="7031">
                  <c:v>5.6520000000000001</c:v>
                </c:pt>
                <c:pt idx="7032">
                  <c:v>5.6529999999999996</c:v>
                </c:pt>
                <c:pt idx="7033">
                  <c:v>5.6529999999999996</c:v>
                </c:pt>
                <c:pt idx="7034">
                  <c:v>5.6539999999999999</c:v>
                </c:pt>
                <c:pt idx="7035">
                  <c:v>5.6550000000000002</c:v>
                </c:pt>
                <c:pt idx="7036">
                  <c:v>5.6559999999999997</c:v>
                </c:pt>
                <c:pt idx="7037">
                  <c:v>5.657</c:v>
                </c:pt>
                <c:pt idx="7038">
                  <c:v>5.6580000000000004</c:v>
                </c:pt>
                <c:pt idx="7039">
                  <c:v>5.6580000000000004</c:v>
                </c:pt>
                <c:pt idx="7040">
                  <c:v>5.6589999999999998</c:v>
                </c:pt>
                <c:pt idx="7041">
                  <c:v>5.66</c:v>
                </c:pt>
                <c:pt idx="7042">
                  <c:v>5.6609999999999996</c:v>
                </c:pt>
                <c:pt idx="7043">
                  <c:v>5.6619999999999999</c:v>
                </c:pt>
                <c:pt idx="7044">
                  <c:v>5.6630000000000003</c:v>
                </c:pt>
                <c:pt idx="7045">
                  <c:v>5.6630000000000003</c:v>
                </c:pt>
                <c:pt idx="7046">
                  <c:v>5.6639999999999997</c:v>
                </c:pt>
                <c:pt idx="7047">
                  <c:v>5.665</c:v>
                </c:pt>
                <c:pt idx="7048">
                  <c:v>5.6660000000000004</c:v>
                </c:pt>
                <c:pt idx="7049">
                  <c:v>5.6669999999999998</c:v>
                </c:pt>
                <c:pt idx="7050">
                  <c:v>5.6680000000000001</c:v>
                </c:pt>
                <c:pt idx="7051">
                  <c:v>5.6680000000000001</c:v>
                </c:pt>
                <c:pt idx="7052">
                  <c:v>5.6689999999999996</c:v>
                </c:pt>
                <c:pt idx="7053">
                  <c:v>5.67</c:v>
                </c:pt>
                <c:pt idx="7054">
                  <c:v>5.6710000000000003</c:v>
                </c:pt>
                <c:pt idx="7055">
                  <c:v>5.6719999999999997</c:v>
                </c:pt>
                <c:pt idx="7056">
                  <c:v>5.673</c:v>
                </c:pt>
                <c:pt idx="7057">
                  <c:v>5.673</c:v>
                </c:pt>
                <c:pt idx="7058">
                  <c:v>5.6740000000000004</c:v>
                </c:pt>
                <c:pt idx="7059">
                  <c:v>5.6749999999999998</c:v>
                </c:pt>
                <c:pt idx="7060">
                  <c:v>5.6760000000000002</c:v>
                </c:pt>
                <c:pt idx="7061">
                  <c:v>5.6769999999999996</c:v>
                </c:pt>
                <c:pt idx="7062">
                  <c:v>5.6779999999999999</c:v>
                </c:pt>
                <c:pt idx="7063">
                  <c:v>5.6779999999999999</c:v>
                </c:pt>
                <c:pt idx="7064">
                  <c:v>5.6790000000000003</c:v>
                </c:pt>
                <c:pt idx="7065">
                  <c:v>5.68</c:v>
                </c:pt>
                <c:pt idx="7066">
                  <c:v>5.681</c:v>
                </c:pt>
                <c:pt idx="7067">
                  <c:v>5.6820000000000004</c:v>
                </c:pt>
                <c:pt idx="7068">
                  <c:v>5.6829999999999998</c:v>
                </c:pt>
                <c:pt idx="7069">
                  <c:v>5.6829999999999998</c:v>
                </c:pt>
                <c:pt idx="7070">
                  <c:v>5.6840000000000002</c:v>
                </c:pt>
                <c:pt idx="7071">
                  <c:v>5.6849999999999996</c:v>
                </c:pt>
                <c:pt idx="7072">
                  <c:v>5.6859999999999999</c:v>
                </c:pt>
                <c:pt idx="7073">
                  <c:v>5.6870000000000003</c:v>
                </c:pt>
                <c:pt idx="7074">
                  <c:v>5.6879999999999997</c:v>
                </c:pt>
                <c:pt idx="7075">
                  <c:v>5.6879999999999997</c:v>
                </c:pt>
                <c:pt idx="7076">
                  <c:v>5.6890000000000001</c:v>
                </c:pt>
                <c:pt idx="7077">
                  <c:v>5.6899999999999995</c:v>
                </c:pt>
                <c:pt idx="7078">
                  <c:v>5.6909999999999998</c:v>
                </c:pt>
                <c:pt idx="7079">
                  <c:v>5.6920000000000002</c:v>
                </c:pt>
                <c:pt idx="7080">
                  <c:v>5.6929999999999996</c:v>
                </c:pt>
                <c:pt idx="7081">
                  <c:v>5.6929999999999996</c:v>
                </c:pt>
                <c:pt idx="7082">
                  <c:v>5.694</c:v>
                </c:pt>
                <c:pt idx="7083">
                  <c:v>5.6950000000000003</c:v>
                </c:pt>
                <c:pt idx="7084">
                  <c:v>5.6959999999999997</c:v>
                </c:pt>
                <c:pt idx="7085">
                  <c:v>5.6970000000000001</c:v>
                </c:pt>
                <c:pt idx="7086">
                  <c:v>5.6970000000000001</c:v>
                </c:pt>
                <c:pt idx="7087">
                  <c:v>5.6979999999999995</c:v>
                </c:pt>
                <c:pt idx="7088">
                  <c:v>5.6989999999999998</c:v>
                </c:pt>
                <c:pt idx="7089">
                  <c:v>5.7</c:v>
                </c:pt>
                <c:pt idx="7090">
                  <c:v>5.7009999999999996</c:v>
                </c:pt>
                <c:pt idx="7091">
                  <c:v>5.702</c:v>
                </c:pt>
                <c:pt idx="7092">
                  <c:v>5.702</c:v>
                </c:pt>
                <c:pt idx="7093">
                  <c:v>5.7030000000000003</c:v>
                </c:pt>
                <c:pt idx="7094">
                  <c:v>5.7039999999999997</c:v>
                </c:pt>
                <c:pt idx="7095">
                  <c:v>5.7050000000000001</c:v>
                </c:pt>
                <c:pt idx="7096">
                  <c:v>5.7059999999999995</c:v>
                </c:pt>
                <c:pt idx="7097">
                  <c:v>5.7069999999999999</c:v>
                </c:pt>
                <c:pt idx="7098">
                  <c:v>5.7069999999999999</c:v>
                </c:pt>
                <c:pt idx="7099">
                  <c:v>5.7080000000000002</c:v>
                </c:pt>
                <c:pt idx="7100">
                  <c:v>5.7089999999999996</c:v>
                </c:pt>
                <c:pt idx="7101">
                  <c:v>5.71</c:v>
                </c:pt>
                <c:pt idx="7102">
                  <c:v>5.7110000000000003</c:v>
                </c:pt>
                <c:pt idx="7103">
                  <c:v>5.7119999999999997</c:v>
                </c:pt>
                <c:pt idx="7104">
                  <c:v>5.7119999999999997</c:v>
                </c:pt>
                <c:pt idx="7105">
                  <c:v>5.7130000000000001</c:v>
                </c:pt>
                <c:pt idx="7106">
                  <c:v>5.7139999999999995</c:v>
                </c:pt>
                <c:pt idx="7107">
                  <c:v>5.7149999999999999</c:v>
                </c:pt>
                <c:pt idx="7108">
                  <c:v>5.7160000000000002</c:v>
                </c:pt>
                <c:pt idx="7109">
                  <c:v>5.7169999999999996</c:v>
                </c:pt>
                <c:pt idx="7110">
                  <c:v>5.7169999999999996</c:v>
                </c:pt>
                <c:pt idx="7111">
                  <c:v>5.718</c:v>
                </c:pt>
                <c:pt idx="7112">
                  <c:v>5.7190000000000003</c:v>
                </c:pt>
                <c:pt idx="7113">
                  <c:v>5.72</c:v>
                </c:pt>
                <c:pt idx="7114">
                  <c:v>5.7210000000000001</c:v>
                </c:pt>
                <c:pt idx="7115">
                  <c:v>5.7219999999999995</c:v>
                </c:pt>
                <c:pt idx="7116">
                  <c:v>5.7219999999999995</c:v>
                </c:pt>
                <c:pt idx="7117">
                  <c:v>5.7229999999999999</c:v>
                </c:pt>
                <c:pt idx="7118">
                  <c:v>5.7240000000000002</c:v>
                </c:pt>
                <c:pt idx="7119">
                  <c:v>5.7249999999999996</c:v>
                </c:pt>
                <c:pt idx="7120">
                  <c:v>5.726</c:v>
                </c:pt>
                <c:pt idx="7121">
                  <c:v>5.7270000000000003</c:v>
                </c:pt>
                <c:pt idx="7122">
                  <c:v>5.7270000000000003</c:v>
                </c:pt>
                <c:pt idx="7123">
                  <c:v>5.7279999999999998</c:v>
                </c:pt>
                <c:pt idx="7124">
                  <c:v>5.7290000000000001</c:v>
                </c:pt>
                <c:pt idx="7125">
                  <c:v>5.7299999999999995</c:v>
                </c:pt>
                <c:pt idx="7126">
                  <c:v>5.7309999999999999</c:v>
                </c:pt>
                <c:pt idx="7127">
                  <c:v>5.7320000000000002</c:v>
                </c:pt>
                <c:pt idx="7128">
                  <c:v>5.7320000000000002</c:v>
                </c:pt>
                <c:pt idx="7129">
                  <c:v>5.7329999999999997</c:v>
                </c:pt>
                <c:pt idx="7130">
                  <c:v>5.734</c:v>
                </c:pt>
                <c:pt idx="7131">
                  <c:v>5.7350000000000003</c:v>
                </c:pt>
                <c:pt idx="7132">
                  <c:v>5.7359999999999998</c:v>
                </c:pt>
                <c:pt idx="7133">
                  <c:v>5.7370000000000001</c:v>
                </c:pt>
                <c:pt idx="7134">
                  <c:v>5.7370000000000001</c:v>
                </c:pt>
                <c:pt idx="7135">
                  <c:v>5.7379999999999995</c:v>
                </c:pt>
                <c:pt idx="7136">
                  <c:v>5.7389999999999999</c:v>
                </c:pt>
                <c:pt idx="7137">
                  <c:v>5.74</c:v>
                </c:pt>
                <c:pt idx="7138">
                  <c:v>5.7409999999999997</c:v>
                </c:pt>
                <c:pt idx="7139">
                  <c:v>5.742</c:v>
                </c:pt>
                <c:pt idx="7140">
                  <c:v>5.742</c:v>
                </c:pt>
                <c:pt idx="7141">
                  <c:v>5.7430000000000003</c:v>
                </c:pt>
                <c:pt idx="7142">
                  <c:v>5.7439999999999998</c:v>
                </c:pt>
                <c:pt idx="7143">
                  <c:v>5.7450000000000001</c:v>
                </c:pt>
                <c:pt idx="7144">
                  <c:v>5.7459999999999996</c:v>
                </c:pt>
                <c:pt idx="7145">
                  <c:v>5.7469999999999999</c:v>
                </c:pt>
                <c:pt idx="7146">
                  <c:v>5.7469999999999999</c:v>
                </c:pt>
                <c:pt idx="7147">
                  <c:v>5.7480000000000002</c:v>
                </c:pt>
                <c:pt idx="7148">
                  <c:v>5.7489999999999997</c:v>
                </c:pt>
                <c:pt idx="7149">
                  <c:v>5.75</c:v>
                </c:pt>
                <c:pt idx="7150">
                  <c:v>5.7510000000000003</c:v>
                </c:pt>
                <c:pt idx="7151">
                  <c:v>5.7510000000000003</c:v>
                </c:pt>
                <c:pt idx="7152">
                  <c:v>5.7519999999999998</c:v>
                </c:pt>
                <c:pt idx="7153">
                  <c:v>5.7530000000000001</c:v>
                </c:pt>
                <c:pt idx="7154">
                  <c:v>5.7539999999999996</c:v>
                </c:pt>
                <c:pt idx="7155">
                  <c:v>5.7549999999999999</c:v>
                </c:pt>
                <c:pt idx="7156">
                  <c:v>5.7560000000000002</c:v>
                </c:pt>
                <c:pt idx="7157">
                  <c:v>5.7560000000000002</c:v>
                </c:pt>
                <c:pt idx="7158">
                  <c:v>5.7569999999999997</c:v>
                </c:pt>
                <c:pt idx="7159">
                  <c:v>5.758</c:v>
                </c:pt>
                <c:pt idx="7160">
                  <c:v>5.7590000000000003</c:v>
                </c:pt>
                <c:pt idx="7161">
                  <c:v>5.76</c:v>
                </c:pt>
                <c:pt idx="7162">
                  <c:v>5.7610000000000001</c:v>
                </c:pt>
                <c:pt idx="7163">
                  <c:v>5.7610000000000001</c:v>
                </c:pt>
                <c:pt idx="7164">
                  <c:v>5.7619999999999996</c:v>
                </c:pt>
                <c:pt idx="7165">
                  <c:v>5.7629999999999999</c:v>
                </c:pt>
                <c:pt idx="7166">
                  <c:v>5.7640000000000002</c:v>
                </c:pt>
                <c:pt idx="7167">
                  <c:v>5.7649999999999997</c:v>
                </c:pt>
                <c:pt idx="7168">
                  <c:v>5.766</c:v>
                </c:pt>
                <c:pt idx="7169">
                  <c:v>5.766</c:v>
                </c:pt>
                <c:pt idx="7170">
                  <c:v>5.7670000000000003</c:v>
                </c:pt>
                <c:pt idx="7171">
                  <c:v>5.7679999999999998</c:v>
                </c:pt>
                <c:pt idx="7172">
                  <c:v>5.7690000000000001</c:v>
                </c:pt>
                <c:pt idx="7173">
                  <c:v>5.77</c:v>
                </c:pt>
                <c:pt idx="7174">
                  <c:v>5.7709999999999999</c:v>
                </c:pt>
                <c:pt idx="7175">
                  <c:v>5.7709999999999999</c:v>
                </c:pt>
                <c:pt idx="7176">
                  <c:v>5.7720000000000002</c:v>
                </c:pt>
                <c:pt idx="7177">
                  <c:v>5.7729999999999997</c:v>
                </c:pt>
                <c:pt idx="7178">
                  <c:v>5.774</c:v>
                </c:pt>
                <c:pt idx="7179">
                  <c:v>5.7750000000000004</c:v>
                </c:pt>
                <c:pt idx="7180">
                  <c:v>5.7759999999999998</c:v>
                </c:pt>
                <c:pt idx="7181">
                  <c:v>5.7759999999999998</c:v>
                </c:pt>
                <c:pt idx="7182">
                  <c:v>5.7770000000000001</c:v>
                </c:pt>
                <c:pt idx="7183">
                  <c:v>5.7779999999999996</c:v>
                </c:pt>
                <c:pt idx="7184">
                  <c:v>5.7789999999999999</c:v>
                </c:pt>
                <c:pt idx="7185">
                  <c:v>5.78</c:v>
                </c:pt>
                <c:pt idx="7186">
                  <c:v>5.7809999999999997</c:v>
                </c:pt>
                <c:pt idx="7187">
                  <c:v>5.7809999999999997</c:v>
                </c:pt>
                <c:pt idx="7188">
                  <c:v>5.782</c:v>
                </c:pt>
                <c:pt idx="7189">
                  <c:v>5.7830000000000004</c:v>
                </c:pt>
                <c:pt idx="7190">
                  <c:v>5.7839999999999998</c:v>
                </c:pt>
                <c:pt idx="7191">
                  <c:v>5.7850000000000001</c:v>
                </c:pt>
                <c:pt idx="7192">
                  <c:v>5.7859999999999996</c:v>
                </c:pt>
                <c:pt idx="7193">
                  <c:v>5.7859999999999996</c:v>
                </c:pt>
                <c:pt idx="7194">
                  <c:v>5.7869999999999999</c:v>
                </c:pt>
                <c:pt idx="7195">
                  <c:v>5.7880000000000003</c:v>
                </c:pt>
                <c:pt idx="7196">
                  <c:v>5.7889999999999997</c:v>
                </c:pt>
                <c:pt idx="7197">
                  <c:v>5.79</c:v>
                </c:pt>
                <c:pt idx="7198">
                  <c:v>5.7910000000000004</c:v>
                </c:pt>
                <c:pt idx="7199">
                  <c:v>5.7910000000000004</c:v>
                </c:pt>
                <c:pt idx="7200">
                  <c:v>5.7919999999999998</c:v>
                </c:pt>
                <c:pt idx="7201">
                  <c:v>5.7930000000000001</c:v>
                </c:pt>
                <c:pt idx="7202">
                  <c:v>5.7939999999999996</c:v>
                </c:pt>
                <c:pt idx="7203">
                  <c:v>5.7949999999999999</c:v>
                </c:pt>
                <c:pt idx="7204">
                  <c:v>5.7960000000000003</c:v>
                </c:pt>
                <c:pt idx="7205">
                  <c:v>5.7960000000000003</c:v>
                </c:pt>
                <c:pt idx="7206">
                  <c:v>5.7969999999999997</c:v>
                </c:pt>
                <c:pt idx="7207">
                  <c:v>5.798</c:v>
                </c:pt>
                <c:pt idx="7208">
                  <c:v>5.7990000000000004</c:v>
                </c:pt>
                <c:pt idx="7209">
                  <c:v>5.8</c:v>
                </c:pt>
                <c:pt idx="7210">
                  <c:v>5.8</c:v>
                </c:pt>
                <c:pt idx="7211">
                  <c:v>5.8010000000000002</c:v>
                </c:pt>
                <c:pt idx="7212">
                  <c:v>5.8019999999999996</c:v>
                </c:pt>
                <c:pt idx="7213">
                  <c:v>5.8029999999999999</c:v>
                </c:pt>
                <c:pt idx="7214">
                  <c:v>5.8040000000000003</c:v>
                </c:pt>
                <c:pt idx="7215">
                  <c:v>5.8049999999999997</c:v>
                </c:pt>
                <c:pt idx="7216">
                  <c:v>5.8049999999999997</c:v>
                </c:pt>
                <c:pt idx="7217">
                  <c:v>5.806</c:v>
                </c:pt>
                <c:pt idx="7218">
                  <c:v>5.8070000000000004</c:v>
                </c:pt>
                <c:pt idx="7219">
                  <c:v>5.8079999999999998</c:v>
                </c:pt>
                <c:pt idx="7220">
                  <c:v>5.8090000000000002</c:v>
                </c:pt>
                <c:pt idx="7221">
                  <c:v>5.81</c:v>
                </c:pt>
                <c:pt idx="7222">
                  <c:v>5.81</c:v>
                </c:pt>
                <c:pt idx="7223">
                  <c:v>5.8109999999999999</c:v>
                </c:pt>
                <c:pt idx="7224">
                  <c:v>5.8120000000000003</c:v>
                </c:pt>
                <c:pt idx="7225">
                  <c:v>5.8129999999999997</c:v>
                </c:pt>
                <c:pt idx="7226">
                  <c:v>5.8140000000000001</c:v>
                </c:pt>
                <c:pt idx="7227">
                  <c:v>5.8149999999999995</c:v>
                </c:pt>
                <c:pt idx="7228">
                  <c:v>5.8149999999999995</c:v>
                </c:pt>
                <c:pt idx="7229">
                  <c:v>5.8159999999999998</c:v>
                </c:pt>
                <c:pt idx="7230">
                  <c:v>5.8170000000000002</c:v>
                </c:pt>
                <c:pt idx="7231">
                  <c:v>5.8179999999999996</c:v>
                </c:pt>
                <c:pt idx="7232">
                  <c:v>5.819</c:v>
                </c:pt>
                <c:pt idx="7233">
                  <c:v>5.82</c:v>
                </c:pt>
                <c:pt idx="7234">
                  <c:v>5.82</c:v>
                </c:pt>
                <c:pt idx="7235">
                  <c:v>5.8209999999999997</c:v>
                </c:pt>
                <c:pt idx="7236">
                  <c:v>5.8220000000000001</c:v>
                </c:pt>
                <c:pt idx="7237">
                  <c:v>5.8229999999999995</c:v>
                </c:pt>
                <c:pt idx="7238">
                  <c:v>5.8239999999999998</c:v>
                </c:pt>
                <c:pt idx="7239">
                  <c:v>5.8250000000000002</c:v>
                </c:pt>
                <c:pt idx="7240">
                  <c:v>5.8250000000000002</c:v>
                </c:pt>
                <c:pt idx="7241">
                  <c:v>5.8259999999999996</c:v>
                </c:pt>
                <c:pt idx="7242">
                  <c:v>5.827</c:v>
                </c:pt>
                <c:pt idx="7243">
                  <c:v>5.8280000000000003</c:v>
                </c:pt>
                <c:pt idx="7244">
                  <c:v>5.8289999999999997</c:v>
                </c:pt>
                <c:pt idx="7245">
                  <c:v>5.83</c:v>
                </c:pt>
                <c:pt idx="7246">
                  <c:v>5.83</c:v>
                </c:pt>
                <c:pt idx="7247">
                  <c:v>5.8309999999999995</c:v>
                </c:pt>
                <c:pt idx="7248">
                  <c:v>5.8319999999999999</c:v>
                </c:pt>
                <c:pt idx="7249">
                  <c:v>5.8330000000000002</c:v>
                </c:pt>
                <c:pt idx="7250">
                  <c:v>5.8339999999999996</c:v>
                </c:pt>
                <c:pt idx="7251">
                  <c:v>5.835</c:v>
                </c:pt>
                <c:pt idx="7252">
                  <c:v>5.835</c:v>
                </c:pt>
                <c:pt idx="7253">
                  <c:v>5.8360000000000003</c:v>
                </c:pt>
                <c:pt idx="7254">
                  <c:v>5.8369999999999997</c:v>
                </c:pt>
                <c:pt idx="7255">
                  <c:v>5.8380000000000001</c:v>
                </c:pt>
                <c:pt idx="7256">
                  <c:v>5.8389999999999995</c:v>
                </c:pt>
                <c:pt idx="7257">
                  <c:v>5.84</c:v>
                </c:pt>
                <c:pt idx="7258">
                  <c:v>5.84</c:v>
                </c:pt>
                <c:pt idx="7259">
                  <c:v>5.8410000000000002</c:v>
                </c:pt>
                <c:pt idx="7260">
                  <c:v>5.8419999999999996</c:v>
                </c:pt>
                <c:pt idx="7261">
                  <c:v>5.843</c:v>
                </c:pt>
                <c:pt idx="7262">
                  <c:v>5.8440000000000003</c:v>
                </c:pt>
                <c:pt idx="7263">
                  <c:v>5.8449999999999998</c:v>
                </c:pt>
                <c:pt idx="7264">
                  <c:v>5.8449999999999998</c:v>
                </c:pt>
                <c:pt idx="7265">
                  <c:v>5.8460000000000001</c:v>
                </c:pt>
                <c:pt idx="7266">
                  <c:v>5.8469999999999995</c:v>
                </c:pt>
                <c:pt idx="7267">
                  <c:v>5.8479999999999999</c:v>
                </c:pt>
                <c:pt idx="7268">
                  <c:v>5.8490000000000002</c:v>
                </c:pt>
                <c:pt idx="7269">
                  <c:v>5.85</c:v>
                </c:pt>
                <c:pt idx="7270">
                  <c:v>5.85</c:v>
                </c:pt>
                <c:pt idx="7271">
                  <c:v>5.851</c:v>
                </c:pt>
                <c:pt idx="7272">
                  <c:v>5.8520000000000003</c:v>
                </c:pt>
                <c:pt idx="7273">
                  <c:v>5.8529999999999998</c:v>
                </c:pt>
                <c:pt idx="7274">
                  <c:v>5.8540000000000001</c:v>
                </c:pt>
                <c:pt idx="7275">
                  <c:v>5.8540000000000001</c:v>
                </c:pt>
                <c:pt idx="7276">
                  <c:v>5.8549999999999995</c:v>
                </c:pt>
                <c:pt idx="7277">
                  <c:v>5.8559999999999999</c:v>
                </c:pt>
                <c:pt idx="7278">
                  <c:v>5.8570000000000002</c:v>
                </c:pt>
                <c:pt idx="7279">
                  <c:v>5.8579999999999997</c:v>
                </c:pt>
                <c:pt idx="7280">
                  <c:v>5.859</c:v>
                </c:pt>
                <c:pt idx="7281">
                  <c:v>5.859</c:v>
                </c:pt>
                <c:pt idx="7282">
                  <c:v>5.86</c:v>
                </c:pt>
                <c:pt idx="7283">
                  <c:v>5.8609999999999998</c:v>
                </c:pt>
                <c:pt idx="7284">
                  <c:v>5.8620000000000001</c:v>
                </c:pt>
                <c:pt idx="7285">
                  <c:v>5.8629999999999995</c:v>
                </c:pt>
                <c:pt idx="7286">
                  <c:v>5.8639999999999999</c:v>
                </c:pt>
                <c:pt idx="7287">
                  <c:v>5.8639999999999999</c:v>
                </c:pt>
                <c:pt idx="7288">
                  <c:v>5.8650000000000002</c:v>
                </c:pt>
                <c:pt idx="7289">
                  <c:v>5.8659999999999997</c:v>
                </c:pt>
                <c:pt idx="7290">
                  <c:v>5.867</c:v>
                </c:pt>
                <c:pt idx="7291">
                  <c:v>5.8680000000000003</c:v>
                </c:pt>
                <c:pt idx="7292">
                  <c:v>5.8689999999999998</c:v>
                </c:pt>
                <c:pt idx="7293">
                  <c:v>5.8689999999999998</c:v>
                </c:pt>
                <c:pt idx="7294">
                  <c:v>5.87</c:v>
                </c:pt>
                <c:pt idx="7295">
                  <c:v>5.8709999999999996</c:v>
                </c:pt>
                <c:pt idx="7296">
                  <c:v>5.8719999999999999</c:v>
                </c:pt>
                <c:pt idx="7297">
                  <c:v>5.8730000000000002</c:v>
                </c:pt>
                <c:pt idx="7298">
                  <c:v>5.8739999999999997</c:v>
                </c:pt>
                <c:pt idx="7299">
                  <c:v>5.8739999999999997</c:v>
                </c:pt>
                <c:pt idx="7300">
                  <c:v>5.875</c:v>
                </c:pt>
                <c:pt idx="7301">
                  <c:v>5.8760000000000003</c:v>
                </c:pt>
                <c:pt idx="7302">
                  <c:v>5.8769999999999998</c:v>
                </c:pt>
                <c:pt idx="7303">
                  <c:v>5.8780000000000001</c:v>
                </c:pt>
                <c:pt idx="7304">
                  <c:v>5.8789999999999996</c:v>
                </c:pt>
                <c:pt idx="7305">
                  <c:v>5.8789999999999996</c:v>
                </c:pt>
                <c:pt idx="7306">
                  <c:v>5.88</c:v>
                </c:pt>
                <c:pt idx="7307">
                  <c:v>5.8810000000000002</c:v>
                </c:pt>
                <c:pt idx="7308">
                  <c:v>5.8819999999999997</c:v>
                </c:pt>
                <c:pt idx="7309">
                  <c:v>5.883</c:v>
                </c:pt>
                <c:pt idx="7310">
                  <c:v>5.8840000000000003</c:v>
                </c:pt>
                <c:pt idx="7311">
                  <c:v>5.8840000000000003</c:v>
                </c:pt>
                <c:pt idx="7312">
                  <c:v>5.8849999999999998</c:v>
                </c:pt>
                <c:pt idx="7313">
                  <c:v>5.8860000000000001</c:v>
                </c:pt>
                <c:pt idx="7314">
                  <c:v>5.8869999999999996</c:v>
                </c:pt>
                <c:pt idx="7315">
                  <c:v>5.8879999999999999</c:v>
                </c:pt>
                <c:pt idx="7316">
                  <c:v>5.8890000000000002</c:v>
                </c:pt>
                <c:pt idx="7317">
                  <c:v>5.8890000000000002</c:v>
                </c:pt>
                <c:pt idx="7318">
                  <c:v>5.89</c:v>
                </c:pt>
                <c:pt idx="7319">
                  <c:v>5.891</c:v>
                </c:pt>
                <c:pt idx="7320">
                  <c:v>5.8920000000000003</c:v>
                </c:pt>
                <c:pt idx="7321">
                  <c:v>5.8929999999999998</c:v>
                </c:pt>
                <c:pt idx="7322">
                  <c:v>5.8940000000000001</c:v>
                </c:pt>
                <c:pt idx="7323">
                  <c:v>5.8940000000000001</c:v>
                </c:pt>
                <c:pt idx="7324">
                  <c:v>5.8949999999999996</c:v>
                </c:pt>
                <c:pt idx="7325">
                  <c:v>5.8959999999999999</c:v>
                </c:pt>
                <c:pt idx="7326">
                  <c:v>5.8970000000000002</c:v>
                </c:pt>
                <c:pt idx="7327">
                  <c:v>5.8979999999999997</c:v>
                </c:pt>
                <c:pt idx="7328">
                  <c:v>5.899</c:v>
                </c:pt>
                <c:pt idx="7329">
                  <c:v>5.899</c:v>
                </c:pt>
                <c:pt idx="7330">
                  <c:v>5.9</c:v>
                </c:pt>
                <c:pt idx="7331">
                  <c:v>5.9009999999999998</c:v>
                </c:pt>
                <c:pt idx="7332">
                  <c:v>5.9020000000000001</c:v>
                </c:pt>
                <c:pt idx="7333">
                  <c:v>5.9029999999999996</c:v>
                </c:pt>
                <c:pt idx="7334">
                  <c:v>5.9029999999999996</c:v>
                </c:pt>
                <c:pt idx="7335">
                  <c:v>5.9039999999999999</c:v>
                </c:pt>
                <c:pt idx="7336">
                  <c:v>5.9050000000000002</c:v>
                </c:pt>
                <c:pt idx="7337">
                  <c:v>5.9059999999999997</c:v>
                </c:pt>
                <c:pt idx="7338">
                  <c:v>5.907</c:v>
                </c:pt>
                <c:pt idx="7339">
                  <c:v>5.9080000000000004</c:v>
                </c:pt>
                <c:pt idx="7340">
                  <c:v>5.9080000000000004</c:v>
                </c:pt>
                <c:pt idx="7341">
                  <c:v>5.9089999999999998</c:v>
                </c:pt>
                <c:pt idx="7342">
                  <c:v>5.91</c:v>
                </c:pt>
                <c:pt idx="7343">
                  <c:v>5.9109999999999996</c:v>
                </c:pt>
                <c:pt idx="7344">
                  <c:v>5.9119999999999999</c:v>
                </c:pt>
                <c:pt idx="7345">
                  <c:v>5.9130000000000003</c:v>
                </c:pt>
                <c:pt idx="7346">
                  <c:v>5.9130000000000003</c:v>
                </c:pt>
                <c:pt idx="7347">
                  <c:v>5.9139999999999997</c:v>
                </c:pt>
                <c:pt idx="7348">
                  <c:v>5.915</c:v>
                </c:pt>
                <c:pt idx="7349">
                  <c:v>5.9160000000000004</c:v>
                </c:pt>
                <c:pt idx="7350">
                  <c:v>5.9169999999999998</c:v>
                </c:pt>
                <c:pt idx="7351">
                  <c:v>5.9180000000000001</c:v>
                </c:pt>
                <c:pt idx="7352">
                  <c:v>5.9180000000000001</c:v>
                </c:pt>
                <c:pt idx="7353">
                  <c:v>5.9189999999999996</c:v>
                </c:pt>
                <c:pt idx="7354">
                  <c:v>5.92</c:v>
                </c:pt>
                <c:pt idx="7355">
                  <c:v>5.9210000000000003</c:v>
                </c:pt>
                <c:pt idx="7356">
                  <c:v>5.9219999999999997</c:v>
                </c:pt>
                <c:pt idx="7357">
                  <c:v>5.923</c:v>
                </c:pt>
                <c:pt idx="7358">
                  <c:v>5.923</c:v>
                </c:pt>
                <c:pt idx="7359">
                  <c:v>5.9240000000000004</c:v>
                </c:pt>
                <c:pt idx="7360">
                  <c:v>5.9249999999999998</c:v>
                </c:pt>
                <c:pt idx="7361">
                  <c:v>5.9260000000000002</c:v>
                </c:pt>
                <c:pt idx="7362">
                  <c:v>5.9269999999999996</c:v>
                </c:pt>
                <c:pt idx="7363">
                  <c:v>5.9279999999999999</c:v>
                </c:pt>
                <c:pt idx="7364">
                  <c:v>5.9279999999999999</c:v>
                </c:pt>
                <c:pt idx="7365">
                  <c:v>5.9290000000000003</c:v>
                </c:pt>
                <c:pt idx="7366">
                  <c:v>5.93</c:v>
                </c:pt>
                <c:pt idx="7367">
                  <c:v>5.931</c:v>
                </c:pt>
                <c:pt idx="7368">
                  <c:v>5.9320000000000004</c:v>
                </c:pt>
                <c:pt idx="7369">
                  <c:v>5.9329999999999998</c:v>
                </c:pt>
                <c:pt idx="7370">
                  <c:v>5.9329999999999998</c:v>
                </c:pt>
                <c:pt idx="7371">
                  <c:v>5.9340000000000002</c:v>
                </c:pt>
                <c:pt idx="7372">
                  <c:v>5.9349999999999996</c:v>
                </c:pt>
                <c:pt idx="7373">
                  <c:v>5.9359999999999999</c:v>
                </c:pt>
                <c:pt idx="7374">
                  <c:v>5.9370000000000003</c:v>
                </c:pt>
                <c:pt idx="7375">
                  <c:v>5.9379999999999997</c:v>
                </c:pt>
                <c:pt idx="7376">
                  <c:v>5.9379999999999997</c:v>
                </c:pt>
                <c:pt idx="7377">
                  <c:v>5.9390000000000001</c:v>
                </c:pt>
                <c:pt idx="7378">
                  <c:v>5.9399999999999995</c:v>
                </c:pt>
                <c:pt idx="7379">
                  <c:v>5.9409999999999998</c:v>
                </c:pt>
                <c:pt idx="7380">
                  <c:v>5.9420000000000002</c:v>
                </c:pt>
                <c:pt idx="7381">
                  <c:v>5.9429999999999996</c:v>
                </c:pt>
                <c:pt idx="7382">
                  <c:v>5.9429999999999996</c:v>
                </c:pt>
                <c:pt idx="7383">
                  <c:v>5.944</c:v>
                </c:pt>
                <c:pt idx="7384">
                  <c:v>5.9450000000000003</c:v>
                </c:pt>
                <c:pt idx="7385">
                  <c:v>5.9459999999999997</c:v>
                </c:pt>
                <c:pt idx="7386">
                  <c:v>5.9470000000000001</c:v>
                </c:pt>
                <c:pt idx="7387">
                  <c:v>5.9479999999999995</c:v>
                </c:pt>
                <c:pt idx="7388">
                  <c:v>5.9479999999999995</c:v>
                </c:pt>
                <c:pt idx="7389">
                  <c:v>5.9489999999999998</c:v>
                </c:pt>
                <c:pt idx="7390">
                  <c:v>5.95</c:v>
                </c:pt>
                <c:pt idx="7391">
                  <c:v>5.9509999999999996</c:v>
                </c:pt>
                <c:pt idx="7392">
                  <c:v>5.952</c:v>
                </c:pt>
                <c:pt idx="7393">
                  <c:v>5.9530000000000003</c:v>
                </c:pt>
                <c:pt idx="7394">
                  <c:v>5.9530000000000003</c:v>
                </c:pt>
                <c:pt idx="7395">
                  <c:v>5.9539999999999997</c:v>
                </c:pt>
                <c:pt idx="7396">
                  <c:v>5.9550000000000001</c:v>
                </c:pt>
                <c:pt idx="7397">
                  <c:v>5.9559999999999995</c:v>
                </c:pt>
                <c:pt idx="7398">
                  <c:v>5.9569999999999999</c:v>
                </c:pt>
                <c:pt idx="7399">
                  <c:v>5.9569999999999999</c:v>
                </c:pt>
                <c:pt idx="7400">
                  <c:v>5.9580000000000002</c:v>
                </c:pt>
                <c:pt idx="7401">
                  <c:v>5.9589999999999996</c:v>
                </c:pt>
                <c:pt idx="7402">
                  <c:v>5.96</c:v>
                </c:pt>
                <c:pt idx="7403">
                  <c:v>5.9610000000000003</c:v>
                </c:pt>
                <c:pt idx="7404">
                  <c:v>5.9619999999999997</c:v>
                </c:pt>
                <c:pt idx="7405">
                  <c:v>5.9619999999999997</c:v>
                </c:pt>
                <c:pt idx="7406">
                  <c:v>5.9630000000000001</c:v>
                </c:pt>
                <c:pt idx="7407">
                  <c:v>5.9639999999999995</c:v>
                </c:pt>
                <c:pt idx="7408">
                  <c:v>5.9649999999999999</c:v>
                </c:pt>
                <c:pt idx="7409">
                  <c:v>5.9660000000000002</c:v>
                </c:pt>
                <c:pt idx="7410">
                  <c:v>5.9669999999999996</c:v>
                </c:pt>
                <c:pt idx="7411">
                  <c:v>5.9669999999999996</c:v>
                </c:pt>
                <c:pt idx="7412">
                  <c:v>5.968</c:v>
                </c:pt>
                <c:pt idx="7413">
                  <c:v>5.9690000000000003</c:v>
                </c:pt>
                <c:pt idx="7414">
                  <c:v>5.97</c:v>
                </c:pt>
                <c:pt idx="7415">
                  <c:v>5.9710000000000001</c:v>
                </c:pt>
                <c:pt idx="7416">
                  <c:v>5.9719999999999995</c:v>
                </c:pt>
                <c:pt idx="7417">
                  <c:v>5.9719999999999995</c:v>
                </c:pt>
                <c:pt idx="7418">
                  <c:v>5.9729999999999999</c:v>
                </c:pt>
                <c:pt idx="7419">
                  <c:v>5.9740000000000002</c:v>
                </c:pt>
                <c:pt idx="7420">
                  <c:v>5.9749999999999996</c:v>
                </c:pt>
                <c:pt idx="7421">
                  <c:v>5.976</c:v>
                </c:pt>
                <c:pt idx="7422">
                  <c:v>5.9770000000000003</c:v>
                </c:pt>
                <c:pt idx="7423">
                  <c:v>5.9770000000000003</c:v>
                </c:pt>
                <c:pt idx="7424">
                  <c:v>5.9779999999999998</c:v>
                </c:pt>
                <c:pt idx="7425">
                  <c:v>5.9790000000000001</c:v>
                </c:pt>
                <c:pt idx="7426">
                  <c:v>5.9799999999999995</c:v>
                </c:pt>
                <c:pt idx="7427">
                  <c:v>5.9809999999999999</c:v>
                </c:pt>
                <c:pt idx="7428">
                  <c:v>5.9820000000000002</c:v>
                </c:pt>
                <c:pt idx="7429">
                  <c:v>5.9820000000000002</c:v>
                </c:pt>
                <c:pt idx="7430">
                  <c:v>5.9829999999999997</c:v>
                </c:pt>
                <c:pt idx="7431">
                  <c:v>5.984</c:v>
                </c:pt>
                <c:pt idx="7432">
                  <c:v>5.9850000000000003</c:v>
                </c:pt>
                <c:pt idx="7433">
                  <c:v>5.9859999999999998</c:v>
                </c:pt>
                <c:pt idx="7434">
                  <c:v>5.9870000000000001</c:v>
                </c:pt>
                <c:pt idx="7435">
                  <c:v>5.9870000000000001</c:v>
                </c:pt>
                <c:pt idx="7436">
                  <c:v>5.9879999999999995</c:v>
                </c:pt>
                <c:pt idx="7437">
                  <c:v>5.9889999999999999</c:v>
                </c:pt>
                <c:pt idx="7438">
                  <c:v>5.99</c:v>
                </c:pt>
                <c:pt idx="7439">
                  <c:v>5.9909999999999997</c:v>
                </c:pt>
                <c:pt idx="7440">
                  <c:v>5.992</c:v>
                </c:pt>
                <c:pt idx="7441">
                  <c:v>5.992</c:v>
                </c:pt>
                <c:pt idx="7442">
                  <c:v>5.9930000000000003</c:v>
                </c:pt>
                <c:pt idx="7443">
                  <c:v>5.9939999999999998</c:v>
                </c:pt>
                <c:pt idx="7444">
                  <c:v>5.9950000000000001</c:v>
                </c:pt>
                <c:pt idx="7445">
                  <c:v>5.9959999999999996</c:v>
                </c:pt>
                <c:pt idx="7446">
                  <c:v>5.9969999999999999</c:v>
                </c:pt>
                <c:pt idx="7447">
                  <c:v>5.9969999999999999</c:v>
                </c:pt>
                <c:pt idx="7448">
                  <c:v>5.9980000000000002</c:v>
                </c:pt>
                <c:pt idx="7449">
                  <c:v>5.9989999999999997</c:v>
                </c:pt>
                <c:pt idx="7450">
                  <c:v>6</c:v>
                </c:pt>
                <c:pt idx="7451">
                  <c:v>6.0010000000000003</c:v>
                </c:pt>
                <c:pt idx="7452">
                  <c:v>6.0019999999999998</c:v>
                </c:pt>
                <c:pt idx="7453">
                  <c:v>6.0019999999999998</c:v>
                </c:pt>
                <c:pt idx="7454">
                  <c:v>6.0030000000000001</c:v>
                </c:pt>
                <c:pt idx="7455">
                  <c:v>6.0039999999999996</c:v>
                </c:pt>
                <c:pt idx="7456">
                  <c:v>6.0049999999999999</c:v>
                </c:pt>
                <c:pt idx="7457">
                  <c:v>6.0060000000000002</c:v>
                </c:pt>
                <c:pt idx="7458">
                  <c:v>6.0060000000000002</c:v>
                </c:pt>
                <c:pt idx="7459">
                  <c:v>6.0069999999999997</c:v>
                </c:pt>
                <c:pt idx="7460">
                  <c:v>6.008</c:v>
                </c:pt>
                <c:pt idx="7461">
                  <c:v>6.0090000000000003</c:v>
                </c:pt>
                <c:pt idx="7462">
                  <c:v>6.01</c:v>
                </c:pt>
                <c:pt idx="7463">
                  <c:v>6.0110000000000001</c:v>
                </c:pt>
                <c:pt idx="7464">
                  <c:v>6.0110000000000001</c:v>
                </c:pt>
                <c:pt idx="7465">
                  <c:v>6.0119999999999996</c:v>
                </c:pt>
                <c:pt idx="7466">
                  <c:v>6.0129999999999999</c:v>
                </c:pt>
                <c:pt idx="7467">
                  <c:v>6.0140000000000002</c:v>
                </c:pt>
                <c:pt idx="7468">
                  <c:v>6.0149999999999997</c:v>
                </c:pt>
                <c:pt idx="7469">
                  <c:v>6.016</c:v>
                </c:pt>
                <c:pt idx="7470">
                  <c:v>6.016</c:v>
                </c:pt>
                <c:pt idx="7471">
                  <c:v>6.0170000000000003</c:v>
                </c:pt>
                <c:pt idx="7472">
                  <c:v>6.0179999999999998</c:v>
                </c:pt>
                <c:pt idx="7473">
                  <c:v>6.0190000000000001</c:v>
                </c:pt>
                <c:pt idx="7474">
                  <c:v>6.02</c:v>
                </c:pt>
                <c:pt idx="7475">
                  <c:v>6.0209999999999999</c:v>
                </c:pt>
                <c:pt idx="7476">
                  <c:v>6.0209999999999999</c:v>
                </c:pt>
                <c:pt idx="7477">
                  <c:v>6.0220000000000002</c:v>
                </c:pt>
                <c:pt idx="7478">
                  <c:v>6.0229999999999997</c:v>
                </c:pt>
                <c:pt idx="7479">
                  <c:v>6.024</c:v>
                </c:pt>
                <c:pt idx="7480">
                  <c:v>6.0250000000000004</c:v>
                </c:pt>
                <c:pt idx="7481">
                  <c:v>6.0259999999999998</c:v>
                </c:pt>
                <c:pt idx="7482">
                  <c:v>6.0259999999999998</c:v>
                </c:pt>
                <c:pt idx="7483">
                  <c:v>6.0270000000000001</c:v>
                </c:pt>
                <c:pt idx="7484">
                  <c:v>6.0279999999999996</c:v>
                </c:pt>
                <c:pt idx="7485">
                  <c:v>6.0289999999999999</c:v>
                </c:pt>
                <c:pt idx="7486">
                  <c:v>6.03</c:v>
                </c:pt>
                <c:pt idx="7487">
                  <c:v>6.0309999999999997</c:v>
                </c:pt>
                <c:pt idx="7488">
                  <c:v>6.0309999999999997</c:v>
                </c:pt>
                <c:pt idx="7489">
                  <c:v>6.032</c:v>
                </c:pt>
                <c:pt idx="7490">
                  <c:v>6.0330000000000004</c:v>
                </c:pt>
                <c:pt idx="7491">
                  <c:v>6.0339999999999998</c:v>
                </c:pt>
                <c:pt idx="7492">
                  <c:v>6.0350000000000001</c:v>
                </c:pt>
                <c:pt idx="7493">
                  <c:v>6.0359999999999996</c:v>
                </c:pt>
                <c:pt idx="7494">
                  <c:v>6.0359999999999996</c:v>
                </c:pt>
                <c:pt idx="7495">
                  <c:v>6.0369999999999999</c:v>
                </c:pt>
                <c:pt idx="7496">
                  <c:v>6.0380000000000003</c:v>
                </c:pt>
                <c:pt idx="7497">
                  <c:v>6.0389999999999997</c:v>
                </c:pt>
                <c:pt idx="7498">
                  <c:v>6.04</c:v>
                </c:pt>
                <c:pt idx="7499">
                  <c:v>6.0410000000000004</c:v>
                </c:pt>
                <c:pt idx="7500">
                  <c:v>6.0410000000000004</c:v>
                </c:pt>
                <c:pt idx="7501">
                  <c:v>6.0419999999999998</c:v>
                </c:pt>
                <c:pt idx="7502">
                  <c:v>6.0430000000000001</c:v>
                </c:pt>
                <c:pt idx="7503">
                  <c:v>6.0439999999999996</c:v>
                </c:pt>
                <c:pt idx="7504">
                  <c:v>6.0449999999999999</c:v>
                </c:pt>
                <c:pt idx="7505">
                  <c:v>6.0460000000000003</c:v>
                </c:pt>
                <c:pt idx="7506">
                  <c:v>6.0460000000000003</c:v>
                </c:pt>
                <c:pt idx="7507">
                  <c:v>6.0469999999999997</c:v>
                </c:pt>
                <c:pt idx="7508">
                  <c:v>6.048</c:v>
                </c:pt>
                <c:pt idx="7509">
                  <c:v>6.0490000000000004</c:v>
                </c:pt>
                <c:pt idx="7510">
                  <c:v>6.05</c:v>
                </c:pt>
                <c:pt idx="7511">
                  <c:v>6.0510000000000002</c:v>
                </c:pt>
                <c:pt idx="7512">
                  <c:v>6.0510000000000002</c:v>
                </c:pt>
                <c:pt idx="7513">
                  <c:v>6.0519999999999996</c:v>
                </c:pt>
                <c:pt idx="7514">
                  <c:v>6.0529999999999999</c:v>
                </c:pt>
                <c:pt idx="7515">
                  <c:v>6.0540000000000003</c:v>
                </c:pt>
                <c:pt idx="7516">
                  <c:v>6.0549999999999997</c:v>
                </c:pt>
                <c:pt idx="7517">
                  <c:v>6.056</c:v>
                </c:pt>
                <c:pt idx="7518">
                  <c:v>6.056</c:v>
                </c:pt>
                <c:pt idx="7519">
                  <c:v>6.0570000000000004</c:v>
                </c:pt>
                <c:pt idx="7520">
                  <c:v>6.0579999999999998</c:v>
                </c:pt>
                <c:pt idx="7521">
                  <c:v>6.0590000000000002</c:v>
                </c:pt>
                <c:pt idx="7522">
                  <c:v>6.06</c:v>
                </c:pt>
                <c:pt idx="7523">
                  <c:v>6.06</c:v>
                </c:pt>
                <c:pt idx="7524">
                  <c:v>6.0609999999999999</c:v>
                </c:pt>
                <c:pt idx="7525">
                  <c:v>6.0620000000000003</c:v>
                </c:pt>
                <c:pt idx="7526">
                  <c:v>6.0629999999999997</c:v>
                </c:pt>
                <c:pt idx="7527">
                  <c:v>6.0640000000000001</c:v>
                </c:pt>
                <c:pt idx="7528">
                  <c:v>6.0649999999999995</c:v>
                </c:pt>
                <c:pt idx="7529">
                  <c:v>6.0649999999999995</c:v>
                </c:pt>
                <c:pt idx="7530">
                  <c:v>6.0659999999999998</c:v>
                </c:pt>
                <c:pt idx="7531">
                  <c:v>6.0670000000000002</c:v>
                </c:pt>
                <c:pt idx="7532">
                  <c:v>6.0679999999999996</c:v>
                </c:pt>
                <c:pt idx="7533">
                  <c:v>6.069</c:v>
                </c:pt>
                <c:pt idx="7534">
                  <c:v>6.07</c:v>
                </c:pt>
                <c:pt idx="7535">
                  <c:v>6.07</c:v>
                </c:pt>
                <c:pt idx="7536">
                  <c:v>6.0709999999999997</c:v>
                </c:pt>
                <c:pt idx="7537">
                  <c:v>6.0720000000000001</c:v>
                </c:pt>
                <c:pt idx="7538">
                  <c:v>6.0729999999999995</c:v>
                </c:pt>
                <c:pt idx="7539">
                  <c:v>6.0739999999999998</c:v>
                </c:pt>
                <c:pt idx="7540">
                  <c:v>6.0750000000000002</c:v>
                </c:pt>
                <c:pt idx="7541">
                  <c:v>6.0750000000000002</c:v>
                </c:pt>
                <c:pt idx="7542">
                  <c:v>6.0759999999999996</c:v>
                </c:pt>
                <c:pt idx="7543">
                  <c:v>6.077</c:v>
                </c:pt>
                <c:pt idx="7544">
                  <c:v>6.0780000000000003</c:v>
                </c:pt>
                <c:pt idx="7545">
                  <c:v>6.0789999999999997</c:v>
                </c:pt>
                <c:pt idx="7546">
                  <c:v>6.08</c:v>
                </c:pt>
                <c:pt idx="7547">
                  <c:v>6.08</c:v>
                </c:pt>
                <c:pt idx="7548">
                  <c:v>6.0809999999999995</c:v>
                </c:pt>
                <c:pt idx="7549">
                  <c:v>6.0819999999999999</c:v>
                </c:pt>
                <c:pt idx="7550">
                  <c:v>6.0830000000000002</c:v>
                </c:pt>
                <c:pt idx="7551">
                  <c:v>6.0839999999999996</c:v>
                </c:pt>
                <c:pt idx="7552">
                  <c:v>6.085</c:v>
                </c:pt>
                <c:pt idx="7553">
                  <c:v>6.085</c:v>
                </c:pt>
                <c:pt idx="7554">
                  <c:v>6.0860000000000003</c:v>
                </c:pt>
                <c:pt idx="7555">
                  <c:v>6.0869999999999997</c:v>
                </c:pt>
                <c:pt idx="7556">
                  <c:v>6.0880000000000001</c:v>
                </c:pt>
                <c:pt idx="7557">
                  <c:v>6.0889999999999995</c:v>
                </c:pt>
                <c:pt idx="7558">
                  <c:v>6.09</c:v>
                </c:pt>
                <c:pt idx="7559">
                  <c:v>6.09</c:v>
                </c:pt>
                <c:pt idx="7560">
                  <c:v>6.0910000000000002</c:v>
                </c:pt>
                <c:pt idx="7561">
                  <c:v>6.0919999999999996</c:v>
                </c:pt>
                <c:pt idx="7562">
                  <c:v>6.093</c:v>
                </c:pt>
                <c:pt idx="7563">
                  <c:v>6.0940000000000003</c:v>
                </c:pt>
                <c:pt idx="7564">
                  <c:v>6.0949999999999998</c:v>
                </c:pt>
                <c:pt idx="7565">
                  <c:v>6.0949999999999998</c:v>
                </c:pt>
                <c:pt idx="7566">
                  <c:v>6.0960000000000001</c:v>
                </c:pt>
                <c:pt idx="7567">
                  <c:v>6.0969999999999995</c:v>
                </c:pt>
                <c:pt idx="7568">
                  <c:v>6.0979999999999999</c:v>
                </c:pt>
                <c:pt idx="7569">
                  <c:v>6.0990000000000002</c:v>
                </c:pt>
                <c:pt idx="7570">
                  <c:v>6.1</c:v>
                </c:pt>
                <c:pt idx="7571">
                  <c:v>6.1</c:v>
                </c:pt>
                <c:pt idx="7572">
                  <c:v>6.101</c:v>
                </c:pt>
                <c:pt idx="7573">
                  <c:v>6.1020000000000003</c:v>
                </c:pt>
                <c:pt idx="7574">
                  <c:v>6.1029999999999998</c:v>
                </c:pt>
                <c:pt idx="7575">
                  <c:v>6.1040000000000001</c:v>
                </c:pt>
                <c:pt idx="7576">
                  <c:v>6.1049999999999995</c:v>
                </c:pt>
                <c:pt idx="7577">
                  <c:v>6.1049999999999995</c:v>
                </c:pt>
                <c:pt idx="7578">
                  <c:v>6.1059999999999999</c:v>
                </c:pt>
                <c:pt idx="7579">
                  <c:v>6.1070000000000002</c:v>
                </c:pt>
                <c:pt idx="7580">
                  <c:v>6.1079999999999997</c:v>
                </c:pt>
                <c:pt idx="7581">
                  <c:v>6.109</c:v>
                </c:pt>
                <c:pt idx="7582">
                  <c:v>6.109</c:v>
                </c:pt>
                <c:pt idx="7583">
                  <c:v>6.11</c:v>
                </c:pt>
                <c:pt idx="7584">
                  <c:v>6.1109999999999998</c:v>
                </c:pt>
                <c:pt idx="7585">
                  <c:v>6.1120000000000001</c:v>
                </c:pt>
                <c:pt idx="7586">
                  <c:v>6.1129999999999995</c:v>
                </c:pt>
                <c:pt idx="7587">
                  <c:v>6.1139999999999999</c:v>
                </c:pt>
                <c:pt idx="7588">
                  <c:v>6.1139999999999999</c:v>
                </c:pt>
                <c:pt idx="7589">
                  <c:v>6.1150000000000002</c:v>
                </c:pt>
                <c:pt idx="7590">
                  <c:v>6.1159999999999997</c:v>
                </c:pt>
                <c:pt idx="7591">
                  <c:v>6.117</c:v>
                </c:pt>
                <c:pt idx="7592">
                  <c:v>6.1180000000000003</c:v>
                </c:pt>
                <c:pt idx="7593">
                  <c:v>6.1189999999999998</c:v>
                </c:pt>
                <c:pt idx="7594">
                  <c:v>6.1189999999999998</c:v>
                </c:pt>
                <c:pt idx="7595">
                  <c:v>6.12</c:v>
                </c:pt>
                <c:pt idx="7596">
                  <c:v>6.1209999999999996</c:v>
                </c:pt>
                <c:pt idx="7597">
                  <c:v>6.1219999999999999</c:v>
                </c:pt>
                <c:pt idx="7598">
                  <c:v>6.1230000000000002</c:v>
                </c:pt>
                <c:pt idx="7599">
                  <c:v>6.1239999999999997</c:v>
                </c:pt>
                <c:pt idx="7600">
                  <c:v>6.1239999999999997</c:v>
                </c:pt>
                <c:pt idx="7601">
                  <c:v>6.125</c:v>
                </c:pt>
                <c:pt idx="7602">
                  <c:v>6.1260000000000003</c:v>
                </c:pt>
                <c:pt idx="7603">
                  <c:v>6.1269999999999998</c:v>
                </c:pt>
                <c:pt idx="7604">
                  <c:v>6.1280000000000001</c:v>
                </c:pt>
                <c:pt idx="7605">
                  <c:v>6.1289999999999996</c:v>
                </c:pt>
                <c:pt idx="7606">
                  <c:v>6.1289999999999996</c:v>
                </c:pt>
                <c:pt idx="7607">
                  <c:v>6.13</c:v>
                </c:pt>
                <c:pt idx="7608">
                  <c:v>6.1310000000000002</c:v>
                </c:pt>
                <c:pt idx="7609">
                  <c:v>6.1319999999999997</c:v>
                </c:pt>
                <c:pt idx="7610">
                  <c:v>6.133</c:v>
                </c:pt>
                <c:pt idx="7611">
                  <c:v>6.1340000000000003</c:v>
                </c:pt>
                <c:pt idx="7612">
                  <c:v>6.1340000000000003</c:v>
                </c:pt>
                <c:pt idx="7613">
                  <c:v>6.1349999999999998</c:v>
                </c:pt>
                <c:pt idx="7614">
                  <c:v>6.1360000000000001</c:v>
                </c:pt>
                <c:pt idx="7615">
                  <c:v>6.1369999999999996</c:v>
                </c:pt>
                <c:pt idx="7616">
                  <c:v>6.1379999999999999</c:v>
                </c:pt>
                <c:pt idx="7617">
                  <c:v>6.1390000000000002</c:v>
                </c:pt>
                <c:pt idx="7618">
                  <c:v>6.1390000000000002</c:v>
                </c:pt>
                <c:pt idx="7619">
                  <c:v>6.14</c:v>
                </c:pt>
                <c:pt idx="7620">
                  <c:v>6.141</c:v>
                </c:pt>
                <c:pt idx="7621">
                  <c:v>6.1420000000000003</c:v>
                </c:pt>
                <c:pt idx="7622">
                  <c:v>6.1429999999999998</c:v>
                </c:pt>
                <c:pt idx="7623">
                  <c:v>6.1440000000000001</c:v>
                </c:pt>
                <c:pt idx="7624">
                  <c:v>6.1440000000000001</c:v>
                </c:pt>
                <c:pt idx="7625">
                  <c:v>6.1449999999999996</c:v>
                </c:pt>
                <c:pt idx="7626">
                  <c:v>6.1459999999999999</c:v>
                </c:pt>
                <c:pt idx="7627">
                  <c:v>6.1470000000000002</c:v>
                </c:pt>
                <c:pt idx="7628">
                  <c:v>6.1479999999999997</c:v>
                </c:pt>
                <c:pt idx="7629">
                  <c:v>6.149</c:v>
                </c:pt>
                <c:pt idx="7630">
                  <c:v>6.149</c:v>
                </c:pt>
                <c:pt idx="7631">
                  <c:v>6.15</c:v>
                </c:pt>
                <c:pt idx="7632">
                  <c:v>6.1509999999999998</c:v>
                </c:pt>
                <c:pt idx="7633">
                  <c:v>6.1520000000000001</c:v>
                </c:pt>
                <c:pt idx="7634">
                  <c:v>6.1529999999999996</c:v>
                </c:pt>
                <c:pt idx="7635">
                  <c:v>6.1539999999999999</c:v>
                </c:pt>
                <c:pt idx="7636">
                  <c:v>6.1539999999999999</c:v>
                </c:pt>
                <c:pt idx="7637">
                  <c:v>6.1550000000000002</c:v>
                </c:pt>
                <c:pt idx="7638">
                  <c:v>6.1559999999999997</c:v>
                </c:pt>
                <c:pt idx="7639">
                  <c:v>6.157</c:v>
                </c:pt>
                <c:pt idx="7640">
                  <c:v>6.1580000000000004</c:v>
                </c:pt>
                <c:pt idx="7641">
                  <c:v>6.1589999999999998</c:v>
                </c:pt>
                <c:pt idx="7642">
                  <c:v>6.1589999999999998</c:v>
                </c:pt>
                <c:pt idx="7643">
                  <c:v>6.16</c:v>
                </c:pt>
                <c:pt idx="7644">
                  <c:v>6.1609999999999996</c:v>
                </c:pt>
                <c:pt idx="7645">
                  <c:v>6.1619999999999999</c:v>
                </c:pt>
                <c:pt idx="7646">
                  <c:v>6.1630000000000003</c:v>
                </c:pt>
                <c:pt idx="7647">
                  <c:v>6.1630000000000003</c:v>
                </c:pt>
                <c:pt idx="7648">
                  <c:v>6.1639999999999997</c:v>
                </c:pt>
                <c:pt idx="7649">
                  <c:v>6.165</c:v>
                </c:pt>
                <c:pt idx="7650">
                  <c:v>6.1660000000000004</c:v>
                </c:pt>
                <c:pt idx="7651">
                  <c:v>6.1669999999999998</c:v>
                </c:pt>
                <c:pt idx="7652">
                  <c:v>6.1680000000000001</c:v>
                </c:pt>
                <c:pt idx="7653">
                  <c:v>6.1680000000000001</c:v>
                </c:pt>
                <c:pt idx="7654">
                  <c:v>6.1689999999999996</c:v>
                </c:pt>
                <c:pt idx="7655">
                  <c:v>6.17</c:v>
                </c:pt>
                <c:pt idx="7656">
                  <c:v>6.1710000000000003</c:v>
                </c:pt>
                <c:pt idx="7657">
                  <c:v>6.1719999999999997</c:v>
                </c:pt>
                <c:pt idx="7658">
                  <c:v>6.173</c:v>
                </c:pt>
                <c:pt idx="7659">
                  <c:v>6.173</c:v>
                </c:pt>
                <c:pt idx="7660">
                  <c:v>6.1740000000000004</c:v>
                </c:pt>
                <c:pt idx="7661">
                  <c:v>6.1749999999999998</c:v>
                </c:pt>
                <c:pt idx="7662">
                  <c:v>6.1760000000000002</c:v>
                </c:pt>
                <c:pt idx="7663">
                  <c:v>6.1769999999999996</c:v>
                </c:pt>
                <c:pt idx="7664">
                  <c:v>6.1779999999999999</c:v>
                </c:pt>
                <c:pt idx="7665">
                  <c:v>6.1779999999999999</c:v>
                </c:pt>
                <c:pt idx="7666">
                  <c:v>6.1790000000000003</c:v>
                </c:pt>
                <c:pt idx="7667">
                  <c:v>6.18</c:v>
                </c:pt>
                <c:pt idx="7668">
                  <c:v>6.181</c:v>
                </c:pt>
                <c:pt idx="7669">
                  <c:v>6.1820000000000004</c:v>
                </c:pt>
                <c:pt idx="7670">
                  <c:v>6.1829999999999998</c:v>
                </c:pt>
                <c:pt idx="7671">
                  <c:v>6.1829999999999998</c:v>
                </c:pt>
                <c:pt idx="7672">
                  <c:v>6.1840000000000002</c:v>
                </c:pt>
                <c:pt idx="7673">
                  <c:v>6.1849999999999996</c:v>
                </c:pt>
                <c:pt idx="7674">
                  <c:v>6.1859999999999999</c:v>
                </c:pt>
                <c:pt idx="7675">
                  <c:v>6.1870000000000003</c:v>
                </c:pt>
                <c:pt idx="7676">
                  <c:v>6.1879999999999997</c:v>
                </c:pt>
                <c:pt idx="7677">
                  <c:v>6.1879999999999997</c:v>
                </c:pt>
                <c:pt idx="7678">
                  <c:v>6.1890000000000001</c:v>
                </c:pt>
                <c:pt idx="7679">
                  <c:v>6.1899999999999995</c:v>
                </c:pt>
                <c:pt idx="7680">
                  <c:v>6.1909999999999998</c:v>
                </c:pt>
                <c:pt idx="7681">
                  <c:v>6.1920000000000002</c:v>
                </c:pt>
                <c:pt idx="7682">
                  <c:v>6.1929999999999996</c:v>
                </c:pt>
                <c:pt idx="7683">
                  <c:v>6.1929999999999996</c:v>
                </c:pt>
                <c:pt idx="7684">
                  <c:v>6.194</c:v>
                </c:pt>
                <c:pt idx="7685">
                  <c:v>6.1950000000000003</c:v>
                </c:pt>
                <c:pt idx="7686">
                  <c:v>6.1959999999999997</c:v>
                </c:pt>
                <c:pt idx="7687">
                  <c:v>6.1970000000000001</c:v>
                </c:pt>
                <c:pt idx="7688">
                  <c:v>6.1979999999999995</c:v>
                </c:pt>
                <c:pt idx="7689">
                  <c:v>6.1979999999999995</c:v>
                </c:pt>
                <c:pt idx="7690">
                  <c:v>6.1989999999999998</c:v>
                </c:pt>
                <c:pt idx="7691">
                  <c:v>6.2</c:v>
                </c:pt>
                <c:pt idx="7692">
                  <c:v>6.2009999999999996</c:v>
                </c:pt>
                <c:pt idx="7693">
                  <c:v>6.202</c:v>
                </c:pt>
                <c:pt idx="7694">
                  <c:v>6.2030000000000003</c:v>
                </c:pt>
                <c:pt idx="7695">
                  <c:v>6.2030000000000003</c:v>
                </c:pt>
                <c:pt idx="7696">
                  <c:v>6.2039999999999997</c:v>
                </c:pt>
                <c:pt idx="7697">
                  <c:v>6.2050000000000001</c:v>
                </c:pt>
                <c:pt idx="7698">
                  <c:v>6.2059999999999995</c:v>
                </c:pt>
                <c:pt idx="7699">
                  <c:v>6.2069999999999999</c:v>
                </c:pt>
                <c:pt idx="7700">
                  <c:v>6.2080000000000002</c:v>
                </c:pt>
                <c:pt idx="7701">
                  <c:v>6.2080000000000002</c:v>
                </c:pt>
                <c:pt idx="7702">
                  <c:v>6.2089999999999996</c:v>
                </c:pt>
                <c:pt idx="7703">
                  <c:v>6.21</c:v>
                </c:pt>
                <c:pt idx="7704">
                  <c:v>6.2110000000000003</c:v>
                </c:pt>
                <c:pt idx="7705">
                  <c:v>6.2119999999999997</c:v>
                </c:pt>
                <c:pt idx="7706">
                  <c:v>6.2119999999999997</c:v>
                </c:pt>
                <c:pt idx="7707">
                  <c:v>6.2130000000000001</c:v>
                </c:pt>
                <c:pt idx="7708">
                  <c:v>6.2139999999999995</c:v>
                </c:pt>
                <c:pt idx="7709">
                  <c:v>6.2149999999999999</c:v>
                </c:pt>
                <c:pt idx="7710">
                  <c:v>6.2160000000000002</c:v>
                </c:pt>
                <c:pt idx="7711">
                  <c:v>6.2169999999999996</c:v>
                </c:pt>
                <c:pt idx="7712">
                  <c:v>6.2169999999999996</c:v>
                </c:pt>
                <c:pt idx="7713">
                  <c:v>6.218</c:v>
                </c:pt>
                <c:pt idx="7714">
                  <c:v>6.2190000000000003</c:v>
                </c:pt>
                <c:pt idx="7715">
                  <c:v>6.22</c:v>
                </c:pt>
                <c:pt idx="7716">
                  <c:v>6.2210000000000001</c:v>
                </c:pt>
                <c:pt idx="7717">
                  <c:v>6.2219999999999995</c:v>
                </c:pt>
                <c:pt idx="7718">
                  <c:v>6.2219999999999995</c:v>
                </c:pt>
                <c:pt idx="7719">
                  <c:v>6.2229999999999999</c:v>
                </c:pt>
                <c:pt idx="7720">
                  <c:v>6.2240000000000002</c:v>
                </c:pt>
                <c:pt idx="7721">
                  <c:v>6.2249999999999996</c:v>
                </c:pt>
                <c:pt idx="7722">
                  <c:v>6.226</c:v>
                </c:pt>
                <c:pt idx="7723">
                  <c:v>6.2270000000000003</c:v>
                </c:pt>
                <c:pt idx="7724">
                  <c:v>6.2270000000000003</c:v>
                </c:pt>
                <c:pt idx="7725">
                  <c:v>6.2279999999999998</c:v>
                </c:pt>
                <c:pt idx="7726">
                  <c:v>6.2290000000000001</c:v>
                </c:pt>
                <c:pt idx="7727">
                  <c:v>6.2299999999999995</c:v>
                </c:pt>
                <c:pt idx="7728">
                  <c:v>6.2309999999999999</c:v>
                </c:pt>
                <c:pt idx="7729">
                  <c:v>6.2320000000000002</c:v>
                </c:pt>
                <c:pt idx="7730">
                  <c:v>6.2320000000000002</c:v>
                </c:pt>
                <c:pt idx="7731">
                  <c:v>6.2329999999999997</c:v>
                </c:pt>
                <c:pt idx="7732">
                  <c:v>6.234</c:v>
                </c:pt>
                <c:pt idx="7733">
                  <c:v>6.2350000000000003</c:v>
                </c:pt>
                <c:pt idx="7734">
                  <c:v>6.2359999999999998</c:v>
                </c:pt>
                <c:pt idx="7735">
                  <c:v>6.2370000000000001</c:v>
                </c:pt>
                <c:pt idx="7736">
                  <c:v>6.2370000000000001</c:v>
                </c:pt>
                <c:pt idx="7737">
                  <c:v>6.2379999999999995</c:v>
                </c:pt>
                <c:pt idx="7738">
                  <c:v>6.2389999999999999</c:v>
                </c:pt>
                <c:pt idx="7739">
                  <c:v>6.24</c:v>
                </c:pt>
                <c:pt idx="7740">
                  <c:v>6.2409999999999997</c:v>
                </c:pt>
                <c:pt idx="7741">
                  <c:v>6.242</c:v>
                </c:pt>
                <c:pt idx="7742">
                  <c:v>6.242</c:v>
                </c:pt>
                <c:pt idx="7743">
                  <c:v>6.2430000000000003</c:v>
                </c:pt>
                <c:pt idx="7744">
                  <c:v>6.2439999999999998</c:v>
                </c:pt>
                <c:pt idx="7745">
                  <c:v>6.2450000000000001</c:v>
                </c:pt>
                <c:pt idx="7746">
                  <c:v>6.2459999999999996</c:v>
                </c:pt>
                <c:pt idx="7747">
                  <c:v>6.2469999999999999</c:v>
                </c:pt>
                <c:pt idx="7748">
                  <c:v>6.2469999999999999</c:v>
                </c:pt>
                <c:pt idx="7749">
                  <c:v>6.2480000000000002</c:v>
                </c:pt>
                <c:pt idx="7750">
                  <c:v>6.2489999999999997</c:v>
                </c:pt>
                <c:pt idx="7751">
                  <c:v>6.25</c:v>
                </c:pt>
                <c:pt idx="7752">
                  <c:v>6.2510000000000003</c:v>
                </c:pt>
                <c:pt idx="7753">
                  <c:v>6.2519999999999998</c:v>
                </c:pt>
                <c:pt idx="7754">
                  <c:v>6.2519999999999998</c:v>
                </c:pt>
                <c:pt idx="7755">
                  <c:v>6.2530000000000001</c:v>
                </c:pt>
                <c:pt idx="7756">
                  <c:v>6.2539999999999996</c:v>
                </c:pt>
                <c:pt idx="7757">
                  <c:v>6.2549999999999999</c:v>
                </c:pt>
                <c:pt idx="7758">
                  <c:v>6.2560000000000002</c:v>
                </c:pt>
                <c:pt idx="7759">
                  <c:v>6.2569999999999997</c:v>
                </c:pt>
                <c:pt idx="7760">
                  <c:v>6.2569999999999997</c:v>
                </c:pt>
                <c:pt idx="7761">
                  <c:v>6.258</c:v>
                </c:pt>
                <c:pt idx="7762">
                  <c:v>6.2590000000000003</c:v>
                </c:pt>
                <c:pt idx="7763">
                  <c:v>6.26</c:v>
                </c:pt>
                <c:pt idx="7764">
                  <c:v>6.2610000000000001</c:v>
                </c:pt>
                <c:pt idx="7765">
                  <c:v>6.2619999999999996</c:v>
                </c:pt>
                <c:pt idx="7766">
                  <c:v>6.2619999999999996</c:v>
                </c:pt>
                <c:pt idx="7767">
                  <c:v>6.2629999999999999</c:v>
                </c:pt>
                <c:pt idx="7768">
                  <c:v>6.2640000000000002</c:v>
                </c:pt>
                <c:pt idx="7769">
                  <c:v>6.2649999999999997</c:v>
                </c:pt>
                <c:pt idx="7770">
                  <c:v>6.266</c:v>
                </c:pt>
                <c:pt idx="7771">
                  <c:v>6.266</c:v>
                </c:pt>
                <c:pt idx="7772">
                  <c:v>6.2670000000000003</c:v>
                </c:pt>
                <c:pt idx="7773">
                  <c:v>6.2679999999999998</c:v>
                </c:pt>
                <c:pt idx="7774">
                  <c:v>6.2690000000000001</c:v>
                </c:pt>
                <c:pt idx="7775">
                  <c:v>6.27</c:v>
                </c:pt>
                <c:pt idx="7776">
                  <c:v>6.2709999999999999</c:v>
                </c:pt>
                <c:pt idx="7777">
                  <c:v>6.2709999999999999</c:v>
                </c:pt>
                <c:pt idx="7778">
                  <c:v>6.2720000000000002</c:v>
                </c:pt>
                <c:pt idx="7779">
                  <c:v>6.2729999999999997</c:v>
                </c:pt>
                <c:pt idx="7780">
                  <c:v>6.274</c:v>
                </c:pt>
                <c:pt idx="7781">
                  <c:v>6.2750000000000004</c:v>
                </c:pt>
                <c:pt idx="7782">
                  <c:v>6.2759999999999998</c:v>
                </c:pt>
                <c:pt idx="7783">
                  <c:v>6.2759999999999998</c:v>
                </c:pt>
                <c:pt idx="7784">
                  <c:v>6.2770000000000001</c:v>
                </c:pt>
                <c:pt idx="7785">
                  <c:v>6.2779999999999996</c:v>
                </c:pt>
                <c:pt idx="7786">
                  <c:v>6.2789999999999999</c:v>
                </c:pt>
                <c:pt idx="7787">
                  <c:v>6.28</c:v>
                </c:pt>
                <c:pt idx="7788">
                  <c:v>6.2809999999999997</c:v>
                </c:pt>
                <c:pt idx="7789">
                  <c:v>6.2809999999999997</c:v>
                </c:pt>
                <c:pt idx="7790">
                  <c:v>6.282</c:v>
                </c:pt>
                <c:pt idx="7791">
                  <c:v>6.2830000000000004</c:v>
                </c:pt>
                <c:pt idx="7792">
                  <c:v>6.2839999999999998</c:v>
                </c:pt>
                <c:pt idx="7793">
                  <c:v>6.2850000000000001</c:v>
                </c:pt>
                <c:pt idx="7794">
                  <c:v>6.2859999999999996</c:v>
                </c:pt>
                <c:pt idx="7795">
                  <c:v>6.2859999999999996</c:v>
                </c:pt>
                <c:pt idx="7796">
                  <c:v>6.2869999999999999</c:v>
                </c:pt>
                <c:pt idx="7797">
                  <c:v>6.2880000000000003</c:v>
                </c:pt>
                <c:pt idx="7798">
                  <c:v>6.2889999999999997</c:v>
                </c:pt>
                <c:pt idx="7799">
                  <c:v>6.29</c:v>
                </c:pt>
                <c:pt idx="7800">
                  <c:v>6.2910000000000004</c:v>
                </c:pt>
                <c:pt idx="7801">
                  <c:v>6.2910000000000004</c:v>
                </c:pt>
                <c:pt idx="7802">
                  <c:v>6.2919999999999998</c:v>
                </c:pt>
                <c:pt idx="7803">
                  <c:v>6.2930000000000001</c:v>
                </c:pt>
                <c:pt idx="7804">
                  <c:v>6.2939999999999996</c:v>
                </c:pt>
                <c:pt idx="7805">
                  <c:v>6.2949999999999999</c:v>
                </c:pt>
                <c:pt idx="7806">
                  <c:v>6.2960000000000003</c:v>
                </c:pt>
                <c:pt idx="7807">
                  <c:v>6.2960000000000003</c:v>
                </c:pt>
                <c:pt idx="7808">
                  <c:v>6.2969999999999997</c:v>
                </c:pt>
                <c:pt idx="7809">
                  <c:v>6.298</c:v>
                </c:pt>
                <c:pt idx="7810">
                  <c:v>6.2990000000000004</c:v>
                </c:pt>
                <c:pt idx="7811">
                  <c:v>6.3</c:v>
                </c:pt>
                <c:pt idx="7812">
                  <c:v>6.3010000000000002</c:v>
                </c:pt>
                <c:pt idx="7813">
                  <c:v>6.3010000000000002</c:v>
                </c:pt>
                <c:pt idx="7814">
                  <c:v>6.3019999999999996</c:v>
                </c:pt>
                <c:pt idx="7815">
                  <c:v>6.3029999999999999</c:v>
                </c:pt>
                <c:pt idx="7816">
                  <c:v>6.3040000000000003</c:v>
                </c:pt>
                <c:pt idx="7817">
                  <c:v>6.3049999999999997</c:v>
                </c:pt>
                <c:pt idx="7818">
                  <c:v>6.306</c:v>
                </c:pt>
                <c:pt idx="7819">
                  <c:v>6.306</c:v>
                </c:pt>
                <c:pt idx="7820">
                  <c:v>6.3070000000000004</c:v>
                </c:pt>
                <c:pt idx="7821">
                  <c:v>6.3079999999999998</c:v>
                </c:pt>
                <c:pt idx="7822">
                  <c:v>6.3090000000000002</c:v>
                </c:pt>
                <c:pt idx="7823">
                  <c:v>6.31</c:v>
                </c:pt>
                <c:pt idx="7824">
                  <c:v>6.3109999999999999</c:v>
                </c:pt>
                <c:pt idx="7825">
                  <c:v>6.3109999999999999</c:v>
                </c:pt>
                <c:pt idx="7826">
                  <c:v>6.3120000000000003</c:v>
                </c:pt>
                <c:pt idx="7827">
                  <c:v>6.3129999999999997</c:v>
                </c:pt>
                <c:pt idx="7828">
                  <c:v>6.3140000000000001</c:v>
                </c:pt>
                <c:pt idx="7829">
                  <c:v>6.3149999999999995</c:v>
                </c:pt>
                <c:pt idx="7830">
                  <c:v>6.3149999999999995</c:v>
                </c:pt>
                <c:pt idx="7831">
                  <c:v>6.3159999999999998</c:v>
                </c:pt>
                <c:pt idx="7832">
                  <c:v>6.3170000000000002</c:v>
                </c:pt>
                <c:pt idx="7833">
                  <c:v>6.3179999999999996</c:v>
                </c:pt>
                <c:pt idx="7834">
                  <c:v>6.319</c:v>
                </c:pt>
                <c:pt idx="7835">
                  <c:v>6.32</c:v>
                </c:pt>
                <c:pt idx="7836">
                  <c:v>6.32</c:v>
                </c:pt>
                <c:pt idx="7837">
                  <c:v>6.3209999999999997</c:v>
                </c:pt>
                <c:pt idx="7838">
                  <c:v>6.3220000000000001</c:v>
                </c:pt>
                <c:pt idx="7839">
                  <c:v>6.3229999999999995</c:v>
                </c:pt>
                <c:pt idx="7840">
                  <c:v>6.3239999999999998</c:v>
                </c:pt>
                <c:pt idx="7841">
                  <c:v>6.3250000000000002</c:v>
                </c:pt>
                <c:pt idx="7842">
                  <c:v>6.3250000000000002</c:v>
                </c:pt>
                <c:pt idx="7843">
                  <c:v>6.3259999999999996</c:v>
                </c:pt>
                <c:pt idx="7844">
                  <c:v>6.327</c:v>
                </c:pt>
                <c:pt idx="7845">
                  <c:v>6.3280000000000003</c:v>
                </c:pt>
                <c:pt idx="7846">
                  <c:v>6.3289999999999997</c:v>
                </c:pt>
                <c:pt idx="7847">
                  <c:v>6.33</c:v>
                </c:pt>
                <c:pt idx="7848">
                  <c:v>6.33</c:v>
                </c:pt>
                <c:pt idx="7849">
                  <c:v>6.3309999999999995</c:v>
                </c:pt>
                <c:pt idx="7850">
                  <c:v>6.3319999999999999</c:v>
                </c:pt>
                <c:pt idx="7851">
                  <c:v>6.3330000000000002</c:v>
                </c:pt>
                <c:pt idx="7852">
                  <c:v>6.3339999999999996</c:v>
                </c:pt>
                <c:pt idx="7853">
                  <c:v>6.335</c:v>
                </c:pt>
                <c:pt idx="7854">
                  <c:v>6.335</c:v>
                </c:pt>
                <c:pt idx="7855">
                  <c:v>6.3360000000000003</c:v>
                </c:pt>
                <c:pt idx="7856">
                  <c:v>6.3369999999999997</c:v>
                </c:pt>
                <c:pt idx="7857">
                  <c:v>6.3380000000000001</c:v>
                </c:pt>
                <c:pt idx="7858">
                  <c:v>6.3389999999999995</c:v>
                </c:pt>
                <c:pt idx="7859">
                  <c:v>6.34</c:v>
                </c:pt>
                <c:pt idx="7860">
                  <c:v>6.34</c:v>
                </c:pt>
                <c:pt idx="7861">
                  <c:v>6.3410000000000002</c:v>
                </c:pt>
                <c:pt idx="7862">
                  <c:v>6.3419999999999996</c:v>
                </c:pt>
                <c:pt idx="7863">
                  <c:v>6.343</c:v>
                </c:pt>
                <c:pt idx="7864">
                  <c:v>6.3440000000000003</c:v>
                </c:pt>
                <c:pt idx="7865">
                  <c:v>6.3449999999999998</c:v>
                </c:pt>
                <c:pt idx="7866">
                  <c:v>6.3449999999999998</c:v>
                </c:pt>
                <c:pt idx="7867">
                  <c:v>6.3460000000000001</c:v>
                </c:pt>
                <c:pt idx="7868">
                  <c:v>6.3469999999999995</c:v>
                </c:pt>
                <c:pt idx="7869">
                  <c:v>6.3479999999999999</c:v>
                </c:pt>
                <c:pt idx="7870">
                  <c:v>6.3490000000000002</c:v>
                </c:pt>
                <c:pt idx="7871">
                  <c:v>6.35</c:v>
                </c:pt>
                <c:pt idx="7872">
                  <c:v>6.35</c:v>
                </c:pt>
                <c:pt idx="7873">
                  <c:v>6.351</c:v>
                </c:pt>
                <c:pt idx="7874">
                  <c:v>6.3520000000000003</c:v>
                </c:pt>
                <c:pt idx="7875">
                  <c:v>6.3529999999999998</c:v>
                </c:pt>
                <c:pt idx="7876">
                  <c:v>6.3540000000000001</c:v>
                </c:pt>
                <c:pt idx="7877">
                  <c:v>6.3549999999999995</c:v>
                </c:pt>
                <c:pt idx="7878">
                  <c:v>6.3549999999999995</c:v>
                </c:pt>
                <c:pt idx="7879">
                  <c:v>6.3559999999999999</c:v>
                </c:pt>
                <c:pt idx="7880">
                  <c:v>6.3570000000000002</c:v>
                </c:pt>
                <c:pt idx="7881">
                  <c:v>6.3579999999999997</c:v>
                </c:pt>
                <c:pt idx="7882">
                  <c:v>6.359</c:v>
                </c:pt>
                <c:pt idx="7883">
                  <c:v>6.36</c:v>
                </c:pt>
                <c:pt idx="7884">
                  <c:v>6.36</c:v>
                </c:pt>
                <c:pt idx="7885">
                  <c:v>6.3609999999999998</c:v>
                </c:pt>
                <c:pt idx="7886">
                  <c:v>6.3620000000000001</c:v>
                </c:pt>
                <c:pt idx="7887">
                  <c:v>6.3629999999999995</c:v>
                </c:pt>
                <c:pt idx="7888">
                  <c:v>6.3639999999999999</c:v>
                </c:pt>
                <c:pt idx="7889">
                  <c:v>6.3650000000000002</c:v>
                </c:pt>
                <c:pt idx="7890">
                  <c:v>6.3650000000000002</c:v>
                </c:pt>
                <c:pt idx="7891">
                  <c:v>6.3659999999999997</c:v>
                </c:pt>
                <c:pt idx="7892">
                  <c:v>6.367</c:v>
                </c:pt>
                <c:pt idx="7893">
                  <c:v>6.3680000000000003</c:v>
                </c:pt>
                <c:pt idx="7894">
                  <c:v>6.3689999999999998</c:v>
                </c:pt>
                <c:pt idx="7895">
                  <c:v>6.3689999999999998</c:v>
                </c:pt>
                <c:pt idx="7896">
                  <c:v>6.37</c:v>
                </c:pt>
                <c:pt idx="7897">
                  <c:v>6.3709999999999996</c:v>
                </c:pt>
                <c:pt idx="7898">
                  <c:v>6.3719999999999999</c:v>
                </c:pt>
                <c:pt idx="7899">
                  <c:v>6.3730000000000002</c:v>
                </c:pt>
                <c:pt idx="7900">
                  <c:v>6.3739999999999997</c:v>
                </c:pt>
                <c:pt idx="7901">
                  <c:v>6.3739999999999997</c:v>
                </c:pt>
                <c:pt idx="7902">
                  <c:v>6.375</c:v>
                </c:pt>
                <c:pt idx="7903">
                  <c:v>6.3760000000000003</c:v>
                </c:pt>
                <c:pt idx="7904">
                  <c:v>6.3769999999999998</c:v>
                </c:pt>
                <c:pt idx="7905">
                  <c:v>6.3780000000000001</c:v>
                </c:pt>
                <c:pt idx="7906">
                  <c:v>6.3789999999999996</c:v>
                </c:pt>
                <c:pt idx="7907">
                  <c:v>6.3789999999999996</c:v>
                </c:pt>
                <c:pt idx="7908">
                  <c:v>6.38</c:v>
                </c:pt>
                <c:pt idx="7909">
                  <c:v>6.3810000000000002</c:v>
                </c:pt>
                <c:pt idx="7910">
                  <c:v>6.3819999999999997</c:v>
                </c:pt>
                <c:pt idx="7911">
                  <c:v>6.383</c:v>
                </c:pt>
                <c:pt idx="7912">
                  <c:v>6.3840000000000003</c:v>
                </c:pt>
                <c:pt idx="7913">
                  <c:v>6.3840000000000003</c:v>
                </c:pt>
                <c:pt idx="7914">
                  <c:v>6.3849999999999998</c:v>
                </c:pt>
                <c:pt idx="7915">
                  <c:v>6.3860000000000001</c:v>
                </c:pt>
                <c:pt idx="7916">
                  <c:v>6.3869999999999996</c:v>
                </c:pt>
                <c:pt idx="7917">
                  <c:v>6.3879999999999999</c:v>
                </c:pt>
                <c:pt idx="7918">
                  <c:v>6.3890000000000002</c:v>
                </c:pt>
                <c:pt idx="7919">
                  <c:v>6.3890000000000002</c:v>
                </c:pt>
                <c:pt idx="7920">
                  <c:v>6.39</c:v>
                </c:pt>
                <c:pt idx="7921">
                  <c:v>6.391</c:v>
                </c:pt>
                <c:pt idx="7922">
                  <c:v>6.3920000000000003</c:v>
                </c:pt>
                <c:pt idx="7923">
                  <c:v>6.3929999999999998</c:v>
                </c:pt>
                <c:pt idx="7924">
                  <c:v>6.3940000000000001</c:v>
                </c:pt>
                <c:pt idx="7925">
                  <c:v>6.3940000000000001</c:v>
                </c:pt>
                <c:pt idx="7926">
                  <c:v>6.3949999999999996</c:v>
                </c:pt>
                <c:pt idx="7927">
                  <c:v>6.3959999999999999</c:v>
                </c:pt>
                <c:pt idx="7928">
                  <c:v>6.3970000000000002</c:v>
                </c:pt>
                <c:pt idx="7929">
                  <c:v>6.3979999999999997</c:v>
                </c:pt>
                <c:pt idx="7930">
                  <c:v>6.399</c:v>
                </c:pt>
                <c:pt idx="7931">
                  <c:v>6.399</c:v>
                </c:pt>
                <c:pt idx="7932">
                  <c:v>6.4</c:v>
                </c:pt>
                <c:pt idx="7933">
                  <c:v>6.4009999999999998</c:v>
                </c:pt>
                <c:pt idx="7934">
                  <c:v>6.4020000000000001</c:v>
                </c:pt>
                <c:pt idx="7935">
                  <c:v>6.4029999999999996</c:v>
                </c:pt>
                <c:pt idx="7936">
                  <c:v>6.4039999999999999</c:v>
                </c:pt>
                <c:pt idx="7937">
                  <c:v>6.4039999999999999</c:v>
                </c:pt>
                <c:pt idx="7938">
                  <c:v>6.4050000000000002</c:v>
                </c:pt>
                <c:pt idx="7939">
                  <c:v>6.4059999999999997</c:v>
                </c:pt>
                <c:pt idx="7940">
                  <c:v>6.407</c:v>
                </c:pt>
                <c:pt idx="7941">
                  <c:v>6.4080000000000004</c:v>
                </c:pt>
                <c:pt idx="7942">
                  <c:v>6.4089999999999998</c:v>
                </c:pt>
                <c:pt idx="7943">
                  <c:v>6.4089999999999998</c:v>
                </c:pt>
                <c:pt idx="7944">
                  <c:v>6.41</c:v>
                </c:pt>
                <c:pt idx="7945">
                  <c:v>6.4109999999999996</c:v>
                </c:pt>
                <c:pt idx="7946">
                  <c:v>6.4119999999999999</c:v>
                </c:pt>
                <c:pt idx="7947">
                  <c:v>6.4130000000000003</c:v>
                </c:pt>
                <c:pt idx="7948">
                  <c:v>6.4139999999999997</c:v>
                </c:pt>
                <c:pt idx="7949">
                  <c:v>6.4139999999999997</c:v>
                </c:pt>
                <c:pt idx="7950">
                  <c:v>6.415</c:v>
                </c:pt>
                <c:pt idx="7951">
                  <c:v>6.4160000000000004</c:v>
                </c:pt>
                <c:pt idx="7952">
                  <c:v>6.4169999999999998</c:v>
                </c:pt>
                <c:pt idx="7953">
                  <c:v>6.4180000000000001</c:v>
                </c:pt>
                <c:pt idx="7954">
                  <c:v>6.4180000000000001</c:v>
                </c:pt>
                <c:pt idx="7955">
                  <c:v>6.4189999999999996</c:v>
                </c:pt>
                <c:pt idx="7956">
                  <c:v>6.42</c:v>
                </c:pt>
                <c:pt idx="7957">
                  <c:v>6.4210000000000003</c:v>
                </c:pt>
                <c:pt idx="7958">
                  <c:v>6.4219999999999997</c:v>
                </c:pt>
                <c:pt idx="7959">
                  <c:v>6.423</c:v>
                </c:pt>
                <c:pt idx="7960">
                  <c:v>6.423</c:v>
                </c:pt>
                <c:pt idx="7961">
                  <c:v>6.4240000000000004</c:v>
                </c:pt>
                <c:pt idx="7962">
                  <c:v>6.4249999999999998</c:v>
                </c:pt>
                <c:pt idx="7963">
                  <c:v>6.4260000000000002</c:v>
                </c:pt>
                <c:pt idx="7964">
                  <c:v>6.4269999999999996</c:v>
                </c:pt>
                <c:pt idx="7965">
                  <c:v>6.4279999999999999</c:v>
                </c:pt>
                <c:pt idx="7966">
                  <c:v>6.4279999999999999</c:v>
                </c:pt>
                <c:pt idx="7967">
                  <c:v>6.4290000000000003</c:v>
                </c:pt>
                <c:pt idx="7968">
                  <c:v>6.43</c:v>
                </c:pt>
                <c:pt idx="7969">
                  <c:v>6.431</c:v>
                </c:pt>
                <c:pt idx="7970">
                  <c:v>6.4320000000000004</c:v>
                </c:pt>
                <c:pt idx="7971">
                  <c:v>6.4329999999999998</c:v>
                </c:pt>
                <c:pt idx="7972">
                  <c:v>6.4329999999999998</c:v>
                </c:pt>
                <c:pt idx="7973">
                  <c:v>6.4340000000000002</c:v>
                </c:pt>
                <c:pt idx="7974">
                  <c:v>6.4349999999999996</c:v>
                </c:pt>
                <c:pt idx="7975">
                  <c:v>6.4359999999999999</c:v>
                </c:pt>
                <c:pt idx="7976">
                  <c:v>6.4370000000000003</c:v>
                </c:pt>
                <c:pt idx="7977">
                  <c:v>6.4379999999999997</c:v>
                </c:pt>
                <c:pt idx="7978">
                  <c:v>6.4379999999999997</c:v>
                </c:pt>
                <c:pt idx="7979">
                  <c:v>6.4390000000000001</c:v>
                </c:pt>
                <c:pt idx="7980">
                  <c:v>6.4399999999999995</c:v>
                </c:pt>
                <c:pt idx="7981">
                  <c:v>6.4409999999999998</c:v>
                </c:pt>
                <c:pt idx="7982">
                  <c:v>6.4420000000000002</c:v>
                </c:pt>
                <c:pt idx="7983">
                  <c:v>6.4429999999999996</c:v>
                </c:pt>
                <c:pt idx="7984">
                  <c:v>6.4429999999999996</c:v>
                </c:pt>
                <c:pt idx="7985">
                  <c:v>6.444</c:v>
                </c:pt>
                <c:pt idx="7986">
                  <c:v>6.4450000000000003</c:v>
                </c:pt>
                <c:pt idx="7987">
                  <c:v>6.4459999999999997</c:v>
                </c:pt>
                <c:pt idx="7988">
                  <c:v>6.4470000000000001</c:v>
                </c:pt>
                <c:pt idx="7989">
                  <c:v>6.4479999999999995</c:v>
                </c:pt>
                <c:pt idx="7990">
                  <c:v>6.4479999999999995</c:v>
                </c:pt>
                <c:pt idx="7991">
                  <c:v>6.4489999999999998</c:v>
                </c:pt>
                <c:pt idx="7992">
                  <c:v>6.45</c:v>
                </c:pt>
                <c:pt idx="7993">
                  <c:v>6.4509999999999996</c:v>
                </c:pt>
                <c:pt idx="7994">
                  <c:v>6.452</c:v>
                </c:pt>
                <c:pt idx="7995">
                  <c:v>6.4530000000000003</c:v>
                </c:pt>
                <c:pt idx="7996">
                  <c:v>6.4530000000000003</c:v>
                </c:pt>
                <c:pt idx="7997">
                  <c:v>6.4539999999999997</c:v>
                </c:pt>
                <c:pt idx="7998">
                  <c:v>6.4550000000000001</c:v>
                </c:pt>
                <c:pt idx="7999">
                  <c:v>6.4559999999999995</c:v>
                </c:pt>
                <c:pt idx="8000">
                  <c:v>6.4569999999999999</c:v>
                </c:pt>
                <c:pt idx="8001">
                  <c:v>6.4580000000000002</c:v>
                </c:pt>
                <c:pt idx="8002">
                  <c:v>6.4580000000000002</c:v>
                </c:pt>
                <c:pt idx="8003">
                  <c:v>6.4589999999999996</c:v>
                </c:pt>
                <c:pt idx="8004">
                  <c:v>6.46</c:v>
                </c:pt>
                <c:pt idx="8005">
                  <c:v>6.4610000000000003</c:v>
                </c:pt>
                <c:pt idx="8006">
                  <c:v>6.4619999999999997</c:v>
                </c:pt>
                <c:pt idx="8007">
                  <c:v>6.4630000000000001</c:v>
                </c:pt>
                <c:pt idx="8008">
                  <c:v>6.4630000000000001</c:v>
                </c:pt>
                <c:pt idx="8009">
                  <c:v>6.4639999999999995</c:v>
                </c:pt>
                <c:pt idx="8010">
                  <c:v>6.4649999999999999</c:v>
                </c:pt>
                <c:pt idx="8011">
                  <c:v>6.4660000000000002</c:v>
                </c:pt>
                <c:pt idx="8012">
                  <c:v>6.4669999999999996</c:v>
                </c:pt>
                <c:pt idx="8013">
                  <c:v>6.468</c:v>
                </c:pt>
                <c:pt idx="8014">
                  <c:v>6.468</c:v>
                </c:pt>
                <c:pt idx="8015">
                  <c:v>6.4690000000000003</c:v>
                </c:pt>
                <c:pt idx="8016">
                  <c:v>6.47</c:v>
                </c:pt>
                <c:pt idx="8017">
                  <c:v>6.4710000000000001</c:v>
                </c:pt>
                <c:pt idx="8018">
                  <c:v>6.4719999999999995</c:v>
                </c:pt>
                <c:pt idx="8019">
                  <c:v>6.4719999999999995</c:v>
                </c:pt>
                <c:pt idx="8020">
                  <c:v>6.4729999999999999</c:v>
                </c:pt>
                <c:pt idx="8021">
                  <c:v>6.4740000000000002</c:v>
                </c:pt>
                <c:pt idx="8022">
                  <c:v>6.4749999999999996</c:v>
                </c:pt>
                <c:pt idx="8023">
                  <c:v>6.476</c:v>
                </c:pt>
                <c:pt idx="8024">
                  <c:v>6.4770000000000003</c:v>
                </c:pt>
                <c:pt idx="8025">
                  <c:v>6.4770000000000003</c:v>
                </c:pt>
                <c:pt idx="8026">
                  <c:v>6.4779999999999998</c:v>
                </c:pt>
                <c:pt idx="8027">
                  <c:v>6.4790000000000001</c:v>
                </c:pt>
                <c:pt idx="8028">
                  <c:v>6.4799999999999995</c:v>
                </c:pt>
                <c:pt idx="8029">
                  <c:v>6.4809999999999999</c:v>
                </c:pt>
                <c:pt idx="8030">
                  <c:v>6.4820000000000002</c:v>
                </c:pt>
                <c:pt idx="8031">
                  <c:v>6.4820000000000002</c:v>
                </c:pt>
                <c:pt idx="8032">
                  <c:v>6.4829999999999997</c:v>
                </c:pt>
                <c:pt idx="8033">
                  <c:v>6.484</c:v>
                </c:pt>
                <c:pt idx="8034">
                  <c:v>6.4850000000000003</c:v>
                </c:pt>
                <c:pt idx="8035">
                  <c:v>6.4859999999999998</c:v>
                </c:pt>
                <c:pt idx="8036">
                  <c:v>6.4870000000000001</c:v>
                </c:pt>
                <c:pt idx="8037">
                  <c:v>6.4870000000000001</c:v>
                </c:pt>
                <c:pt idx="8038">
                  <c:v>6.4879999999999995</c:v>
                </c:pt>
                <c:pt idx="8039">
                  <c:v>6.4889999999999999</c:v>
                </c:pt>
                <c:pt idx="8040">
                  <c:v>6.49</c:v>
                </c:pt>
                <c:pt idx="8041">
                  <c:v>6.4909999999999997</c:v>
                </c:pt>
                <c:pt idx="8042">
                  <c:v>6.492</c:v>
                </c:pt>
                <c:pt idx="8043">
                  <c:v>6.492</c:v>
                </c:pt>
                <c:pt idx="8044">
                  <c:v>6.4930000000000003</c:v>
                </c:pt>
                <c:pt idx="8045">
                  <c:v>6.4939999999999998</c:v>
                </c:pt>
                <c:pt idx="8046">
                  <c:v>6.4950000000000001</c:v>
                </c:pt>
                <c:pt idx="8047">
                  <c:v>6.4959999999999996</c:v>
                </c:pt>
                <c:pt idx="8048">
                  <c:v>6.4969999999999999</c:v>
                </c:pt>
                <c:pt idx="8049">
                  <c:v>6.4969999999999999</c:v>
                </c:pt>
                <c:pt idx="8050">
                  <c:v>6.4980000000000002</c:v>
                </c:pt>
                <c:pt idx="8051">
                  <c:v>6.4989999999999997</c:v>
                </c:pt>
                <c:pt idx="8052">
                  <c:v>6.5</c:v>
                </c:pt>
                <c:pt idx="8053">
                  <c:v>6.5010000000000003</c:v>
                </c:pt>
                <c:pt idx="8054">
                  <c:v>6.5019999999999998</c:v>
                </c:pt>
                <c:pt idx="8055">
                  <c:v>6.5019999999999998</c:v>
                </c:pt>
                <c:pt idx="8056">
                  <c:v>6.5030000000000001</c:v>
                </c:pt>
                <c:pt idx="8057">
                  <c:v>6.5039999999999996</c:v>
                </c:pt>
                <c:pt idx="8058">
                  <c:v>6.5049999999999999</c:v>
                </c:pt>
                <c:pt idx="8059">
                  <c:v>6.5060000000000002</c:v>
                </c:pt>
                <c:pt idx="8060">
                  <c:v>6.5069999999999997</c:v>
                </c:pt>
                <c:pt idx="8061">
                  <c:v>6.5069999999999997</c:v>
                </c:pt>
                <c:pt idx="8062">
                  <c:v>6.508</c:v>
                </c:pt>
                <c:pt idx="8063">
                  <c:v>6.5090000000000003</c:v>
                </c:pt>
                <c:pt idx="8064">
                  <c:v>6.51</c:v>
                </c:pt>
                <c:pt idx="8065">
                  <c:v>6.5110000000000001</c:v>
                </c:pt>
                <c:pt idx="8066">
                  <c:v>6.5119999999999996</c:v>
                </c:pt>
                <c:pt idx="8067">
                  <c:v>6.5119999999999996</c:v>
                </c:pt>
                <c:pt idx="8068">
                  <c:v>6.5129999999999999</c:v>
                </c:pt>
                <c:pt idx="8069">
                  <c:v>6.5140000000000002</c:v>
                </c:pt>
                <c:pt idx="8070">
                  <c:v>6.5149999999999997</c:v>
                </c:pt>
                <c:pt idx="8071">
                  <c:v>6.516</c:v>
                </c:pt>
                <c:pt idx="8072">
                  <c:v>6.5170000000000003</c:v>
                </c:pt>
                <c:pt idx="8073">
                  <c:v>6.5170000000000003</c:v>
                </c:pt>
                <c:pt idx="8074">
                  <c:v>6.5179999999999998</c:v>
                </c:pt>
                <c:pt idx="8075">
                  <c:v>6.5190000000000001</c:v>
                </c:pt>
                <c:pt idx="8076">
                  <c:v>6.52</c:v>
                </c:pt>
                <c:pt idx="8077">
                  <c:v>6.5209999999999999</c:v>
                </c:pt>
                <c:pt idx="8078">
                  <c:v>6.5220000000000002</c:v>
                </c:pt>
                <c:pt idx="8079">
                  <c:v>6.5220000000000002</c:v>
                </c:pt>
                <c:pt idx="8080">
                  <c:v>6.5229999999999997</c:v>
                </c:pt>
                <c:pt idx="8081">
                  <c:v>6.524</c:v>
                </c:pt>
                <c:pt idx="8082">
                  <c:v>6.5250000000000004</c:v>
                </c:pt>
                <c:pt idx="8083">
                  <c:v>6.5259999999999998</c:v>
                </c:pt>
                <c:pt idx="8084">
                  <c:v>6.5259999999999998</c:v>
                </c:pt>
                <c:pt idx="8085">
                  <c:v>6.5270000000000001</c:v>
                </c:pt>
                <c:pt idx="8086">
                  <c:v>6.5279999999999996</c:v>
                </c:pt>
                <c:pt idx="8087">
                  <c:v>6.5289999999999999</c:v>
                </c:pt>
                <c:pt idx="8088">
                  <c:v>6.53</c:v>
                </c:pt>
                <c:pt idx="8089">
                  <c:v>6.5309999999999997</c:v>
                </c:pt>
                <c:pt idx="8090">
                  <c:v>6.5309999999999997</c:v>
                </c:pt>
                <c:pt idx="8091">
                  <c:v>6.532</c:v>
                </c:pt>
                <c:pt idx="8092">
                  <c:v>6.5330000000000004</c:v>
                </c:pt>
                <c:pt idx="8093">
                  <c:v>6.5339999999999998</c:v>
                </c:pt>
                <c:pt idx="8094">
                  <c:v>6.5350000000000001</c:v>
                </c:pt>
                <c:pt idx="8095">
                  <c:v>6.5359999999999996</c:v>
                </c:pt>
                <c:pt idx="8096">
                  <c:v>6.5359999999999996</c:v>
                </c:pt>
                <c:pt idx="8097">
                  <c:v>6.5369999999999999</c:v>
                </c:pt>
                <c:pt idx="8098">
                  <c:v>6.5380000000000003</c:v>
                </c:pt>
                <c:pt idx="8099">
                  <c:v>6.5389999999999997</c:v>
                </c:pt>
                <c:pt idx="8100">
                  <c:v>6.54</c:v>
                </c:pt>
                <c:pt idx="8101">
                  <c:v>6.5410000000000004</c:v>
                </c:pt>
                <c:pt idx="8102">
                  <c:v>6.5410000000000004</c:v>
                </c:pt>
                <c:pt idx="8103">
                  <c:v>6.5419999999999998</c:v>
                </c:pt>
                <c:pt idx="8104">
                  <c:v>6.5430000000000001</c:v>
                </c:pt>
                <c:pt idx="8105">
                  <c:v>6.5439999999999996</c:v>
                </c:pt>
                <c:pt idx="8106">
                  <c:v>6.5449999999999999</c:v>
                </c:pt>
                <c:pt idx="8107">
                  <c:v>6.5460000000000003</c:v>
                </c:pt>
                <c:pt idx="8108">
                  <c:v>6.5460000000000003</c:v>
                </c:pt>
                <c:pt idx="8109">
                  <c:v>6.5469999999999997</c:v>
                </c:pt>
                <c:pt idx="8110">
                  <c:v>6.548</c:v>
                </c:pt>
                <c:pt idx="8111">
                  <c:v>6.5490000000000004</c:v>
                </c:pt>
                <c:pt idx="8112">
                  <c:v>6.55</c:v>
                </c:pt>
                <c:pt idx="8113">
                  <c:v>6.5510000000000002</c:v>
                </c:pt>
                <c:pt idx="8114">
                  <c:v>6.5510000000000002</c:v>
                </c:pt>
                <c:pt idx="8115">
                  <c:v>6.5519999999999996</c:v>
                </c:pt>
                <c:pt idx="8116">
                  <c:v>6.5529999999999999</c:v>
                </c:pt>
                <c:pt idx="8117">
                  <c:v>6.5540000000000003</c:v>
                </c:pt>
                <c:pt idx="8118">
                  <c:v>6.5549999999999997</c:v>
                </c:pt>
                <c:pt idx="8119">
                  <c:v>6.556</c:v>
                </c:pt>
                <c:pt idx="8120">
                  <c:v>6.556</c:v>
                </c:pt>
                <c:pt idx="8121">
                  <c:v>6.5570000000000004</c:v>
                </c:pt>
                <c:pt idx="8122">
                  <c:v>6.5579999999999998</c:v>
                </c:pt>
                <c:pt idx="8123">
                  <c:v>6.5590000000000002</c:v>
                </c:pt>
                <c:pt idx="8124">
                  <c:v>6.56</c:v>
                </c:pt>
                <c:pt idx="8125">
                  <c:v>6.5609999999999999</c:v>
                </c:pt>
                <c:pt idx="8126">
                  <c:v>6.5609999999999999</c:v>
                </c:pt>
                <c:pt idx="8127">
                  <c:v>6.5620000000000003</c:v>
                </c:pt>
                <c:pt idx="8128">
                  <c:v>6.5629999999999997</c:v>
                </c:pt>
                <c:pt idx="8129">
                  <c:v>6.5640000000000001</c:v>
                </c:pt>
                <c:pt idx="8130">
                  <c:v>6.5649999999999995</c:v>
                </c:pt>
                <c:pt idx="8131">
                  <c:v>6.5659999999999998</c:v>
                </c:pt>
                <c:pt idx="8132">
                  <c:v>6.5659999999999998</c:v>
                </c:pt>
                <c:pt idx="8133">
                  <c:v>6.5670000000000002</c:v>
                </c:pt>
                <c:pt idx="8134">
                  <c:v>6.5679999999999996</c:v>
                </c:pt>
                <c:pt idx="8135">
                  <c:v>6.569</c:v>
                </c:pt>
                <c:pt idx="8136">
                  <c:v>6.57</c:v>
                </c:pt>
                <c:pt idx="8137">
                  <c:v>6.5709999999999997</c:v>
                </c:pt>
                <c:pt idx="8138">
                  <c:v>6.5709999999999997</c:v>
                </c:pt>
                <c:pt idx="8139">
                  <c:v>6.5720000000000001</c:v>
                </c:pt>
                <c:pt idx="8140">
                  <c:v>6.5729999999999995</c:v>
                </c:pt>
                <c:pt idx="8141">
                  <c:v>6.5739999999999998</c:v>
                </c:pt>
                <c:pt idx="8142">
                  <c:v>6.5750000000000002</c:v>
                </c:pt>
                <c:pt idx="8143">
                  <c:v>6.5750000000000002</c:v>
                </c:pt>
                <c:pt idx="8144">
                  <c:v>6.5759999999999996</c:v>
                </c:pt>
                <c:pt idx="8145">
                  <c:v>6.577</c:v>
                </c:pt>
                <c:pt idx="8146">
                  <c:v>6.5780000000000003</c:v>
                </c:pt>
                <c:pt idx="8147">
                  <c:v>6.5789999999999997</c:v>
                </c:pt>
                <c:pt idx="8148">
                  <c:v>6.58</c:v>
                </c:pt>
                <c:pt idx="8149">
                  <c:v>6.58</c:v>
                </c:pt>
                <c:pt idx="8150">
                  <c:v>6.5809999999999995</c:v>
                </c:pt>
                <c:pt idx="8151">
                  <c:v>6.5819999999999999</c:v>
                </c:pt>
                <c:pt idx="8152">
                  <c:v>6.5830000000000002</c:v>
                </c:pt>
                <c:pt idx="8153">
                  <c:v>6.5839999999999996</c:v>
                </c:pt>
                <c:pt idx="8154">
                  <c:v>6.585</c:v>
                </c:pt>
                <c:pt idx="8155">
                  <c:v>6.585</c:v>
                </c:pt>
                <c:pt idx="8156">
                  <c:v>6.5860000000000003</c:v>
                </c:pt>
                <c:pt idx="8157">
                  <c:v>6.5869999999999997</c:v>
                </c:pt>
                <c:pt idx="8158">
                  <c:v>6.5880000000000001</c:v>
                </c:pt>
                <c:pt idx="8159">
                  <c:v>6.5889999999999995</c:v>
                </c:pt>
                <c:pt idx="8160">
                  <c:v>6.59</c:v>
                </c:pt>
                <c:pt idx="8161">
                  <c:v>6.59</c:v>
                </c:pt>
                <c:pt idx="8162">
                  <c:v>6.5910000000000002</c:v>
                </c:pt>
                <c:pt idx="8163">
                  <c:v>6.5919999999999996</c:v>
                </c:pt>
                <c:pt idx="8164">
                  <c:v>6.593</c:v>
                </c:pt>
                <c:pt idx="8165">
                  <c:v>6.5940000000000003</c:v>
                </c:pt>
                <c:pt idx="8166">
                  <c:v>6.5949999999999998</c:v>
                </c:pt>
                <c:pt idx="8167">
                  <c:v>6.5949999999999998</c:v>
                </c:pt>
                <c:pt idx="8168">
                  <c:v>6.5960000000000001</c:v>
                </c:pt>
                <c:pt idx="8169">
                  <c:v>6.5969999999999995</c:v>
                </c:pt>
                <c:pt idx="8170">
                  <c:v>6.5979999999999999</c:v>
                </c:pt>
                <c:pt idx="8171">
                  <c:v>6.5990000000000002</c:v>
                </c:pt>
                <c:pt idx="8172">
                  <c:v>6.6</c:v>
                </c:pt>
                <c:pt idx="8173">
                  <c:v>6.6</c:v>
                </c:pt>
                <c:pt idx="8174">
                  <c:v>6.601</c:v>
                </c:pt>
                <c:pt idx="8175">
                  <c:v>6.6020000000000003</c:v>
                </c:pt>
                <c:pt idx="8176">
                  <c:v>6.6029999999999998</c:v>
                </c:pt>
                <c:pt idx="8177">
                  <c:v>6.6040000000000001</c:v>
                </c:pt>
                <c:pt idx="8178">
                  <c:v>6.6049999999999995</c:v>
                </c:pt>
                <c:pt idx="8179">
                  <c:v>6.6049999999999995</c:v>
                </c:pt>
                <c:pt idx="8180">
                  <c:v>6.6059999999999999</c:v>
                </c:pt>
                <c:pt idx="8181">
                  <c:v>6.6070000000000002</c:v>
                </c:pt>
                <c:pt idx="8182">
                  <c:v>6.6079999999999997</c:v>
                </c:pt>
                <c:pt idx="8183">
                  <c:v>6.609</c:v>
                </c:pt>
                <c:pt idx="8184">
                  <c:v>6.61</c:v>
                </c:pt>
                <c:pt idx="8185">
                  <c:v>6.61</c:v>
                </c:pt>
                <c:pt idx="8186">
                  <c:v>6.6109999999999998</c:v>
                </c:pt>
                <c:pt idx="8187">
                  <c:v>6.6120000000000001</c:v>
                </c:pt>
                <c:pt idx="8188">
                  <c:v>6.6129999999999995</c:v>
                </c:pt>
                <c:pt idx="8189">
                  <c:v>6.6139999999999999</c:v>
                </c:pt>
                <c:pt idx="8190">
                  <c:v>6.6150000000000002</c:v>
                </c:pt>
                <c:pt idx="8191">
                  <c:v>6.6150000000000002</c:v>
                </c:pt>
                <c:pt idx="8192">
                  <c:v>6.6159999999999997</c:v>
                </c:pt>
                <c:pt idx="8193">
                  <c:v>6.617</c:v>
                </c:pt>
                <c:pt idx="8194">
                  <c:v>6.6180000000000003</c:v>
                </c:pt>
                <c:pt idx="8195">
                  <c:v>6.6189999999999998</c:v>
                </c:pt>
                <c:pt idx="8196">
                  <c:v>6.62</c:v>
                </c:pt>
                <c:pt idx="8197">
                  <c:v>6.62</c:v>
                </c:pt>
                <c:pt idx="8198">
                  <c:v>6.6209999999999996</c:v>
                </c:pt>
                <c:pt idx="8199">
                  <c:v>6.6219999999999999</c:v>
                </c:pt>
                <c:pt idx="8200">
                  <c:v>6.6230000000000002</c:v>
                </c:pt>
                <c:pt idx="8201">
                  <c:v>6.6239999999999997</c:v>
                </c:pt>
                <c:pt idx="8202">
                  <c:v>6.625</c:v>
                </c:pt>
                <c:pt idx="8203">
                  <c:v>6.625</c:v>
                </c:pt>
                <c:pt idx="8204">
                  <c:v>6.6260000000000003</c:v>
                </c:pt>
                <c:pt idx="8205">
                  <c:v>6.6269999999999998</c:v>
                </c:pt>
                <c:pt idx="8206">
                  <c:v>6.6280000000000001</c:v>
                </c:pt>
                <c:pt idx="8207">
                  <c:v>6.6289999999999996</c:v>
                </c:pt>
                <c:pt idx="8208">
                  <c:v>6.6289999999999996</c:v>
                </c:pt>
                <c:pt idx="8209">
                  <c:v>6.63</c:v>
                </c:pt>
                <c:pt idx="8210">
                  <c:v>6.6310000000000002</c:v>
                </c:pt>
                <c:pt idx="8211">
                  <c:v>6.6319999999999997</c:v>
                </c:pt>
                <c:pt idx="8212">
                  <c:v>6.633</c:v>
                </c:pt>
                <c:pt idx="8213">
                  <c:v>6.6340000000000003</c:v>
                </c:pt>
                <c:pt idx="8214">
                  <c:v>6.6340000000000003</c:v>
                </c:pt>
                <c:pt idx="8215">
                  <c:v>6.6349999999999998</c:v>
                </c:pt>
                <c:pt idx="8216">
                  <c:v>6.6360000000000001</c:v>
                </c:pt>
                <c:pt idx="8217">
                  <c:v>6.6369999999999996</c:v>
                </c:pt>
                <c:pt idx="8218">
                  <c:v>6.6379999999999999</c:v>
                </c:pt>
                <c:pt idx="8219">
                  <c:v>6.6390000000000002</c:v>
                </c:pt>
                <c:pt idx="8220">
                  <c:v>6.6390000000000002</c:v>
                </c:pt>
                <c:pt idx="8221">
                  <c:v>6.64</c:v>
                </c:pt>
                <c:pt idx="8222">
                  <c:v>6.641</c:v>
                </c:pt>
                <c:pt idx="8223">
                  <c:v>6.6420000000000003</c:v>
                </c:pt>
                <c:pt idx="8224">
                  <c:v>6.6429999999999998</c:v>
                </c:pt>
                <c:pt idx="8225">
                  <c:v>6.6440000000000001</c:v>
                </c:pt>
                <c:pt idx="8226">
                  <c:v>6.6440000000000001</c:v>
                </c:pt>
                <c:pt idx="8227">
                  <c:v>6.6449999999999996</c:v>
                </c:pt>
                <c:pt idx="8228">
                  <c:v>6.6459999999999999</c:v>
                </c:pt>
                <c:pt idx="8229">
                  <c:v>6.6470000000000002</c:v>
                </c:pt>
                <c:pt idx="8230">
                  <c:v>6.6479999999999997</c:v>
                </c:pt>
                <c:pt idx="8231">
                  <c:v>6.649</c:v>
                </c:pt>
                <c:pt idx="8232">
                  <c:v>6.649</c:v>
                </c:pt>
                <c:pt idx="8233">
                  <c:v>6.65</c:v>
                </c:pt>
                <c:pt idx="8234">
                  <c:v>6.6509999999999998</c:v>
                </c:pt>
                <c:pt idx="8235">
                  <c:v>6.6520000000000001</c:v>
                </c:pt>
                <c:pt idx="8236">
                  <c:v>6.6529999999999996</c:v>
                </c:pt>
                <c:pt idx="8237">
                  <c:v>6.6539999999999999</c:v>
                </c:pt>
                <c:pt idx="8238">
                  <c:v>6.6539999999999999</c:v>
                </c:pt>
                <c:pt idx="8239">
                  <c:v>6.6550000000000002</c:v>
                </c:pt>
                <c:pt idx="8240">
                  <c:v>6.6559999999999997</c:v>
                </c:pt>
                <c:pt idx="8241">
                  <c:v>6.657</c:v>
                </c:pt>
                <c:pt idx="8242">
                  <c:v>6.6580000000000004</c:v>
                </c:pt>
                <c:pt idx="8243">
                  <c:v>6.6589999999999998</c:v>
                </c:pt>
                <c:pt idx="8244">
                  <c:v>6.6589999999999998</c:v>
                </c:pt>
                <c:pt idx="8245">
                  <c:v>6.66</c:v>
                </c:pt>
                <c:pt idx="8246">
                  <c:v>6.6609999999999996</c:v>
                </c:pt>
                <c:pt idx="8247">
                  <c:v>6.6619999999999999</c:v>
                </c:pt>
                <c:pt idx="8248">
                  <c:v>6.6630000000000003</c:v>
                </c:pt>
                <c:pt idx="8249">
                  <c:v>6.6639999999999997</c:v>
                </c:pt>
                <c:pt idx="8250">
                  <c:v>6.6639999999999997</c:v>
                </c:pt>
                <c:pt idx="8251">
                  <c:v>6.665</c:v>
                </c:pt>
                <c:pt idx="8252">
                  <c:v>6.6660000000000004</c:v>
                </c:pt>
                <c:pt idx="8253">
                  <c:v>6.6669999999999998</c:v>
                </c:pt>
                <c:pt idx="8254">
                  <c:v>6.6680000000000001</c:v>
                </c:pt>
                <c:pt idx="8255">
                  <c:v>6.6689999999999996</c:v>
                </c:pt>
                <c:pt idx="8256">
                  <c:v>6.6689999999999996</c:v>
                </c:pt>
                <c:pt idx="8257">
                  <c:v>6.67</c:v>
                </c:pt>
                <c:pt idx="8258">
                  <c:v>6.6710000000000003</c:v>
                </c:pt>
                <c:pt idx="8259">
                  <c:v>6.6719999999999997</c:v>
                </c:pt>
                <c:pt idx="8260">
                  <c:v>6.673</c:v>
                </c:pt>
                <c:pt idx="8261">
                  <c:v>6.6740000000000004</c:v>
                </c:pt>
                <c:pt idx="8262">
                  <c:v>6.6740000000000004</c:v>
                </c:pt>
                <c:pt idx="8263">
                  <c:v>6.6749999999999998</c:v>
                </c:pt>
                <c:pt idx="8264">
                  <c:v>6.6760000000000002</c:v>
                </c:pt>
                <c:pt idx="8265">
                  <c:v>6.6769999999999996</c:v>
                </c:pt>
                <c:pt idx="8266">
                  <c:v>6.6779999999999999</c:v>
                </c:pt>
                <c:pt idx="8267">
                  <c:v>6.6779999999999999</c:v>
                </c:pt>
                <c:pt idx="8268">
                  <c:v>6.6790000000000003</c:v>
                </c:pt>
                <c:pt idx="8269">
                  <c:v>6.68</c:v>
                </c:pt>
                <c:pt idx="8270">
                  <c:v>6.681</c:v>
                </c:pt>
                <c:pt idx="8271">
                  <c:v>6.6820000000000004</c:v>
                </c:pt>
                <c:pt idx="8272">
                  <c:v>6.6829999999999998</c:v>
                </c:pt>
                <c:pt idx="8273">
                  <c:v>6.6829999999999998</c:v>
                </c:pt>
                <c:pt idx="8274">
                  <c:v>6.6840000000000002</c:v>
                </c:pt>
                <c:pt idx="8275">
                  <c:v>6.6849999999999996</c:v>
                </c:pt>
                <c:pt idx="8276">
                  <c:v>6.6859999999999999</c:v>
                </c:pt>
                <c:pt idx="8277">
                  <c:v>6.6870000000000003</c:v>
                </c:pt>
                <c:pt idx="8278">
                  <c:v>6.6879999999999997</c:v>
                </c:pt>
                <c:pt idx="8279">
                  <c:v>6.6879999999999997</c:v>
                </c:pt>
                <c:pt idx="8280">
                  <c:v>6.6890000000000001</c:v>
                </c:pt>
                <c:pt idx="8281">
                  <c:v>6.6899999999999995</c:v>
                </c:pt>
                <c:pt idx="8282">
                  <c:v>6.6909999999999998</c:v>
                </c:pt>
                <c:pt idx="8283">
                  <c:v>6.6920000000000002</c:v>
                </c:pt>
                <c:pt idx="8284">
                  <c:v>6.6929999999999996</c:v>
                </c:pt>
                <c:pt idx="8285">
                  <c:v>6.6929999999999996</c:v>
                </c:pt>
                <c:pt idx="8286">
                  <c:v>6.694</c:v>
                </c:pt>
                <c:pt idx="8287">
                  <c:v>6.6950000000000003</c:v>
                </c:pt>
                <c:pt idx="8288">
                  <c:v>6.6959999999999997</c:v>
                </c:pt>
                <c:pt idx="8289">
                  <c:v>6.6970000000000001</c:v>
                </c:pt>
                <c:pt idx="8290">
                  <c:v>6.6979999999999995</c:v>
                </c:pt>
                <c:pt idx="8291">
                  <c:v>6.6979999999999995</c:v>
                </c:pt>
                <c:pt idx="8292">
                  <c:v>6.6989999999999998</c:v>
                </c:pt>
                <c:pt idx="8293">
                  <c:v>6.7</c:v>
                </c:pt>
                <c:pt idx="8294">
                  <c:v>6.7009999999999996</c:v>
                </c:pt>
                <c:pt idx="8295">
                  <c:v>6.702</c:v>
                </c:pt>
                <c:pt idx="8296">
                  <c:v>6.7030000000000003</c:v>
                </c:pt>
                <c:pt idx="8297">
                  <c:v>6.7030000000000003</c:v>
                </c:pt>
                <c:pt idx="8298">
                  <c:v>6.7039999999999997</c:v>
                </c:pt>
                <c:pt idx="8299">
                  <c:v>6.7050000000000001</c:v>
                </c:pt>
                <c:pt idx="8300">
                  <c:v>6.7059999999999995</c:v>
                </c:pt>
                <c:pt idx="8301">
                  <c:v>6.7069999999999999</c:v>
                </c:pt>
                <c:pt idx="8302">
                  <c:v>6.7080000000000002</c:v>
                </c:pt>
                <c:pt idx="8303">
                  <c:v>6.7080000000000002</c:v>
                </c:pt>
                <c:pt idx="8304">
                  <c:v>6.7089999999999996</c:v>
                </c:pt>
                <c:pt idx="8305">
                  <c:v>6.71</c:v>
                </c:pt>
                <c:pt idx="8306">
                  <c:v>6.7110000000000003</c:v>
                </c:pt>
                <c:pt idx="8307">
                  <c:v>6.7119999999999997</c:v>
                </c:pt>
                <c:pt idx="8308">
                  <c:v>6.7130000000000001</c:v>
                </c:pt>
                <c:pt idx="8309">
                  <c:v>6.7130000000000001</c:v>
                </c:pt>
                <c:pt idx="8310">
                  <c:v>6.7139999999999995</c:v>
                </c:pt>
                <c:pt idx="8311">
                  <c:v>6.7149999999999999</c:v>
                </c:pt>
                <c:pt idx="8312">
                  <c:v>6.7160000000000002</c:v>
                </c:pt>
                <c:pt idx="8313">
                  <c:v>6.7169999999999996</c:v>
                </c:pt>
                <c:pt idx="8314">
                  <c:v>6.718</c:v>
                </c:pt>
                <c:pt idx="8315">
                  <c:v>6.718</c:v>
                </c:pt>
                <c:pt idx="8316">
                  <c:v>6.7190000000000003</c:v>
                </c:pt>
                <c:pt idx="8317">
                  <c:v>6.72</c:v>
                </c:pt>
                <c:pt idx="8318">
                  <c:v>6.7210000000000001</c:v>
                </c:pt>
                <c:pt idx="8319">
                  <c:v>6.7219999999999995</c:v>
                </c:pt>
                <c:pt idx="8320">
                  <c:v>6.7229999999999999</c:v>
                </c:pt>
                <c:pt idx="8321">
                  <c:v>6.7229999999999999</c:v>
                </c:pt>
                <c:pt idx="8322">
                  <c:v>6.7240000000000002</c:v>
                </c:pt>
                <c:pt idx="8323">
                  <c:v>6.7249999999999996</c:v>
                </c:pt>
                <c:pt idx="8324">
                  <c:v>6.726</c:v>
                </c:pt>
                <c:pt idx="8325">
                  <c:v>6.7270000000000003</c:v>
                </c:pt>
                <c:pt idx="8326">
                  <c:v>6.7279999999999998</c:v>
                </c:pt>
                <c:pt idx="8327">
                  <c:v>6.7279999999999998</c:v>
                </c:pt>
                <c:pt idx="8328">
                  <c:v>6.7290000000000001</c:v>
                </c:pt>
                <c:pt idx="8329">
                  <c:v>6.7299999999999995</c:v>
                </c:pt>
                <c:pt idx="8330">
                  <c:v>6.7309999999999999</c:v>
                </c:pt>
                <c:pt idx="8331">
                  <c:v>6.7320000000000002</c:v>
                </c:pt>
                <c:pt idx="8332">
                  <c:v>6.7320000000000002</c:v>
                </c:pt>
                <c:pt idx="8333">
                  <c:v>6.7329999999999997</c:v>
                </c:pt>
                <c:pt idx="8334">
                  <c:v>6.734</c:v>
                </c:pt>
                <c:pt idx="8335">
                  <c:v>6.7350000000000003</c:v>
                </c:pt>
                <c:pt idx="8336">
                  <c:v>6.7359999999999998</c:v>
                </c:pt>
                <c:pt idx="8337">
                  <c:v>6.7370000000000001</c:v>
                </c:pt>
                <c:pt idx="8338">
                  <c:v>6.7370000000000001</c:v>
                </c:pt>
                <c:pt idx="8339">
                  <c:v>6.7379999999999995</c:v>
                </c:pt>
                <c:pt idx="8340">
                  <c:v>6.7389999999999999</c:v>
                </c:pt>
                <c:pt idx="8341">
                  <c:v>6.74</c:v>
                </c:pt>
                <c:pt idx="8342">
                  <c:v>6.7409999999999997</c:v>
                </c:pt>
                <c:pt idx="8343">
                  <c:v>6.742</c:v>
                </c:pt>
                <c:pt idx="8344">
                  <c:v>6.742</c:v>
                </c:pt>
                <c:pt idx="8345">
                  <c:v>6.7430000000000003</c:v>
                </c:pt>
                <c:pt idx="8346">
                  <c:v>6.7439999999999998</c:v>
                </c:pt>
                <c:pt idx="8347">
                  <c:v>6.7450000000000001</c:v>
                </c:pt>
                <c:pt idx="8348">
                  <c:v>6.7459999999999996</c:v>
                </c:pt>
                <c:pt idx="8349">
                  <c:v>6.7469999999999999</c:v>
                </c:pt>
                <c:pt idx="8350">
                  <c:v>6.7469999999999999</c:v>
                </c:pt>
                <c:pt idx="8351">
                  <c:v>6.7480000000000002</c:v>
                </c:pt>
                <c:pt idx="8352">
                  <c:v>6.7489999999999997</c:v>
                </c:pt>
                <c:pt idx="8353">
                  <c:v>6.75</c:v>
                </c:pt>
                <c:pt idx="8354">
                  <c:v>6.7510000000000003</c:v>
                </c:pt>
                <c:pt idx="8355">
                  <c:v>6.7519999999999998</c:v>
                </c:pt>
                <c:pt idx="8356">
                  <c:v>6.7519999999999998</c:v>
                </c:pt>
                <c:pt idx="8357">
                  <c:v>6.7530000000000001</c:v>
                </c:pt>
                <c:pt idx="8358">
                  <c:v>6.7539999999999996</c:v>
                </c:pt>
                <c:pt idx="8359">
                  <c:v>6.7549999999999999</c:v>
                </c:pt>
                <c:pt idx="8360">
                  <c:v>6.7560000000000002</c:v>
                </c:pt>
                <c:pt idx="8361">
                  <c:v>6.7569999999999997</c:v>
                </c:pt>
                <c:pt idx="8362">
                  <c:v>6.7569999999999997</c:v>
                </c:pt>
                <c:pt idx="8363">
                  <c:v>6.758</c:v>
                </c:pt>
                <c:pt idx="8364">
                  <c:v>6.7590000000000003</c:v>
                </c:pt>
                <c:pt idx="8365">
                  <c:v>6.76</c:v>
                </c:pt>
                <c:pt idx="8366">
                  <c:v>6.7610000000000001</c:v>
                </c:pt>
                <c:pt idx="8367">
                  <c:v>6.7619999999999996</c:v>
                </c:pt>
                <c:pt idx="8368">
                  <c:v>6.7619999999999996</c:v>
                </c:pt>
                <c:pt idx="8369">
                  <c:v>6.7629999999999999</c:v>
                </c:pt>
                <c:pt idx="8370">
                  <c:v>6.7640000000000002</c:v>
                </c:pt>
                <c:pt idx="8371">
                  <c:v>6.7649999999999997</c:v>
                </c:pt>
                <c:pt idx="8372">
                  <c:v>6.766</c:v>
                </c:pt>
                <c:pt idx="8373">
                  <c:v>6.7670000000000003</c:v>
                </c:pt>
                <c:pt idx="8374">
                  <c:v>6.7670000000000003</c:v>
                </c:pt>
                <c:pt idx="8375">
                  <c:v>6.7679999999999998</c:v>
                </c:pt>
                <c:pt idx="8376">
                  <c:v>6.7690000000000001</c:v>
                </c:pt>
                <c:pt idx="8377">
                  <c:v>6.77</c:v>
                </c:pt>
                <c:pt idx="8378">
                  <c:v>6.7709999999999999</c:v>
                </c:pt>
                <c:pt idx="8379">
                  <c:v>6.7720000000000002</c:v>
                </c:pt>
                <c:pt idx="8380">
                  <c:v>6.7720000000000002</c:v>
                </c:pt>
                <c:pt idx="8381">
                  <c:v>6.7729999999999997</c:v>
                </c:pt>
                <c:pt idx="8382">
                  <c:v>6.774</c:v>
                </c:pt>
                <c:pt idx="8383">
                  <c:v>6.7750000000000004</c:v>
                </c:pt>
                <c:pt idx="8384">
                  <c:v>6.7759999999999998</c:v>
                </c:pt>
                <c:pt idx="8385">
                  <c:v>6.7770000000000001</c:v>
                </c:pt>
                <c:pt idx="8386">
                  <c:v>6.7770000000000001</c:v>
                </c:pt>
                <c:pt idx="8387">
                  <c:v>6.7779999999999996</c:v>
                </c:pt>
                <c:pt idx="8388">
                  <c:v>6.7789999999999999</c:v>
                </c:pt>
                <c:pt idx="8389">
                  <c:v>6.78</c:v>
                </c:pt>
                <c:pt idx="8390">
                  <c:v>6.7809999999999997</c:v>
                </c:pt>
                <c:pt idx="8391">
                  <c:v>6.7809999999999997</c:v>
                </c:pt>
                <c:pt idx="8392">
                  <c:v>6.782</c:v>
                </c:pt>
                <c:pt idx="8393">
                  <c:v>6.7830000000000004</c:v>
                </c:pt>
                <c:pt idx="8394">
                  <c:v>6.7839999999999998</c:v>
                </c:pt>
                <c:pt idx="8395">
                  <c:v>6.7850000000000001</c:v>
                </c:pt>
                <c:pt idx="8396">
                  <c:v>6.7859999999999996</c:v>
                </c:pt>
                <c:pt idx="8397">
                  <c:v>6.7859999999999996</c:v>
                </c:pt>
                <c:pt idx="8398">
                  <c:v>6.7869999999999999</c:v>
                </c:pt>
                <c:pt idx="8399">
                  <c:v>6.7880000000000003</c:v>
                </c:pt>
                <c:pt idx="8400">
                  <c:v>6.7889999999999997</c:v>
                </c:pt>
                <c:pt idx="8401">
                  <c:v>6.79</c:v>
                </c:pt>
                <c:pt idx="8402">
                  <c:v>6.7910000000000004</c:v>
                </c:pt>
                <c:pt idx="8403">
                  <c:v>6.7910000000000004</c:v>
                </c:pt>
                <c:pt idx="8404">
                  <c:v>6.7919999999999998</c:v>
                </c:pt>
                <c:pt idx="8405">
                  <c:v>6.7930000000000001</c:v>
                </c:pt>
                <c:pt idx="8406">
                  <c:v>6.7939999999999996</c:v>
                </c:pt>
                <c:pt idx="8407">
                  <c:v>6.7949999999999999</c:v>
                </c:pt>
                <c:pt idx="8408">
                  <c:v>6.7960000000000003</c:v>
                </c:pt>
                <c:pt idx="8409">
                  <c:v>6.7960000000000003</c:v>
                </c:pt>
                <c:pt idx="8410">
                  <c:v>6.7969999999999997</c:v>
                </c:pt>
                <c:pt idx="8411">
                  <c:v>6.798</c:v>
                </c:pt>
                <c:pt idx="8412">
                  <c:v>6.7990000000000004</c:v>
                </c:pt>
                <c:pt idx="8413">
                  <c:v>6.8</c:v>
                </c:pt>
                <c:pt idx="8414">
                  <c:v>6.8010000000000002</c:v>
                </c:pt>
                <c:pt idx="8415">
                  <c:v>6.8010000000000002</c:v>
                </c:pt>
                <c:pt idx="8416">
                  <c:v>6.8019999999999996</c:v>
                </c:pt>
                <c:pt idx="8417">
                  <c:v>6.8029999999999999</c:v>
                </c:pt>
                <c:pt idx="8418">
                  <c:v>6.8040000000000003</c:v>
                </c:pt>
                <c:pt idx="8419">
                  <c:v>6.8049999999999997</c:v>
                </c:pt>
                <c:pt idx="8420">
                  <c:v>6.806</c:v>
                </c:pt>
                <c:pt idx="8421">
                  <c:v>6.806</c:v>
                </c:pt>
                <c:pt idx="8422">
                  <c:v>6.8070000000000004</c:v>
                </c:pt>
                <c:pt idx="8423">
                  <c:v>6.8079999999999998</c:v>
                </c:pt>
                <c:pt idx="8424">
                  <c:v>6.8090000000000002</c:v>
                </c:pt>
                <c:pt idx="8425">
                  <c:v>6.81</c:v>
                </c:pt>
                <c:pt idx="8426">
                  <c:v>6.8109999999999999</c:v>
                </c:pt>
                <c:pt idx="8427">
                  <c:v>6.8109999999999999</c:v>
                </c:pt>
                <c:pt idx="8428">
                  <c:v>6.8120000000000003</c:v>
                </c:pt>
                <c:pt idx="8429">
                  <c:v>6.8129999999999997</c:v>
                </c:pt>
                <c:pt idx="8430">
                  <c:v>6.8140000000000001</c:v>
                </c:pt>
                <c:pt idx="8431">
                  <c:v>6.8149999999999995</c:v>
                </c:pt>
                <c:pt idx="8432">
                  <c:v>6.8159999999999998</c:v>
                </c:pt>
                <c:pt idx="8433">
                  <c:v>6.8159999999999998</c:v>
                </c:pt>
                <c:pt idx="8434">
                  <c:v>6.8170000000000002</c:v>
                </c:pt>
                <c:pt idx="8435">
                  <c:v>6.8179999999999996</c:v>
                </c:pt>
                <c:pt idx="8436">
                  <c:v>6.819</c:v>
                </c:pt>
                <c:pt idx="8437">
                  <c:v>6.82</c:v>
                </c:pt>
                <c:pt idx="8438">
                  <c:v>6.8209999999999997</c:v>
                </c:pt>
                <c:pt idx="8439">
                  <c:v>6.8209999999999997</c:v>
                </c:pt>
                <c:pt idx="8440">
                  <c:v>6.8220000000000001</c:v>
                </c:pt>
                <c:pt idx="8441">
                  <c:v>6.8229999999999995</c:v>
                </c:pt>
                <c:pt idx="8442">
                  <c:v>6.8239999999999998</c:v>
                </c:pt>
                <c:pt idx="8443">
                  <c:v>6.8250000000000002</c:v>
                </c:pt>
                <c:pt idx="8444">
                  <c:v>6.8259999999999996</c:v>
                </c:pt>
                <c:pt idx="8445">
                  <c:v>6.8259999999999996</c:v>
                </c:pt>
                <c:pt idx="8446">
                  <c:v>6.827</c:v>
                </c:pt>
                <c:pt idx="8447">
                  <c:v>6.8280000000000003</c:v>
                </c:pt>
                <c:pt idx="8448">
                  <c:v>6.8289999999999997</c:v>
                </c:pt>
                <c:pt idx="8449">
                  <c:v>6.83</c:v>
                </c:pt>
                <c:pt idx="8450">
                  <c:v>6.8309999999999995</c:v>
                </c:pt>
                <c:pt idx="8451">
                  <c:v>6.8309999999999995</c:v>
                </c:pt>
                <c:pt idx="8452">
                  <c:v>6.8319999999999999</c:v>
                </c:pt>
                <c:pt idx="8453">
                  <c:v>6.8330000000000002</c:v>
                </c:pt>
                <c:pt idx="8454">
                  <c:v>6.8339999999999996</c:v>
                </c:pt>
                <c:pt idx="8455">
                  <c:v>6.835</c:v>
                </c:pt>
                <c:pt idx="8456">
                  <c:v>6.835</c:v>
                </c:pt>
                <c:pt idx="8457">
                  <c:v>6.8360000000000003</c:v>
                </c:pt>
                <c:pt idx="8458">
                  <c:v>6.8369999999999997</c:v>
                </c:pt>
                <c:pt idx="8459">
                  <c:v>6.8380000000000001</c:v>
                </c:pt>
                <c:pt idx="8460">
                  <c:v>6.8389999999999995</c:v>
                </c:pt>
                <c:pt idx="8461">
                  <c:v>6.84</c:v>
                </c:pt>
                <c:pt idx="8462">
                  <c:v>6.84</c:v>
                </c:pt>
                <c:pt idx="8463">
                  <c:v>6.8410000000000002</c:v>
                </c:pt>
                <c:pt idx="8464">
                  <c:v>6.8419999999999996</c:v>
                </c:pt>
                <c:pt idx="8465">
                  <c:v>6.843</c:v>
                </c:pt>
                <c:pt idx="8466">
                  <c:v>6.8440000000000003</c:v>
                </c:pt>
                <c:pt idx="8467">
                  <c:v>6.8449999999999998</c:v>
                </c:pt>
                <c:pt idx="8468">
                  <c:v>6.8449999999999998</c:v>
                </c:pt>
                <c:pt idx="8469">
                  <c:v>6.8460000000000001</c:v>
                </c:pt>
                <c:pt idx="8470">
                  <c:v>6.8469999999999995</c:v>
                </c:pt>
                <c:pt idx="8471">
                  <c:v>6.8479999999999999</c:v>
                </c:pt>
                <c:pt idx="8472">
                  <c:v>6.8490000000000002</c:v>
                </c:pt>
                <c:pt idx="8473">
                  <c:v>6.85</c:v>
                </c:pt>
                <c:pt idx="8474">
                  <c:v>6.85</c:v>
                </c:pt>
                <c:pt idx="8475">
                  <c:v>6.851</c:v>
                </c:pt>
                <c:pt idx="8476">
                  <c:v>6.8520000000000003</c:v>
                </c:pt>
                <c:pt idx="8477">
                  <c:v>6.8529999999999998</c:v>
                </c:pt>
                <c:pt idx="8478">
                  <c:v>6.8540000000000001</c:v>
                </c:pt>
                <c:pt idx="8479">
                  <c:v>6.8549999999999995</c:v>
                </c:pt>
                <c:pt idx="8480">
                  <c:v>6.8549999999999995</c:v>
                </c:pt>
                <c:pt idx="8481">
                  <c:v>6.8559999999999999</c:v>
                </c:pt>
                <c:pt idx="8482">
                  <c:v>6.8570000000000002</c:v>
                </c:pt>
                <c:pt idx="8483">
                  <c:v>6.8579999999999997</c:v>
                </c:pt>
                <c:pt idx="8484">
                  <c:v>6.859</c:v>
                </c:pt>
                <c:pt idx="8485">
                  <c:v>6.86</c:v>
                </c:pt>
                <c:pt idx="8486">
                  <c:v>6.86</c:v>
                </c:pt>
                <c:pt idx="8487">
                  <c:v>6.8609999999999998</c:v>
                </c:pt>
                <c:pt idx="8488">
                  <c:v>6.8620000000000001</c:v>
                </c:pt>
                <c:pt idx="8489">
                  <c:v>6.8629999999999995</c:v>
                </c:pt>
                <c:pt idx="8490">
                  <c:v>6.8639999999999999</c:v>
                </c:pt>
                <c:pt idx="8491">
                  <c:v>6.8650000000000002</c:v>
                </c:pt>
                <c:pt idx="8492">
                  <c:v>6.8650000000000002</c:v>
                </c:pt>
                <c:pt idx="8493">
                  <c:v>6.8659999999999997</c:v>
                </c:pt>
                <c:pt idx="8494">
                  <c:v>6.867</c:v>
                </c:pt>
                <c:pt idx="8495">
                  <c:v>6.8680000000000003</c:v>
                </c:pt>
                <c:pt idx="8496">
                  <c:v>6.8689999999999998</c:v>
                </c:pt>
                <c:pt idx="8497">
                  <c:v>6.87</c:v>
                </c:pt>
                <c:pt idx="8498">
                  <c:v>6.87</c:v>
                </c:pt>
                <c:pt idx="8499">
                  <c:v>6.8709999999999996</c:v>
                </c:pt>
                <c:pt idx="8500">
                  <c:v>6.8719999999999999</c:v>
                </c:pt>
                <c:pt idx="8501">
                  <c:v>6.8730000000000002</c:v>
                </c:pt>
                <c:pt idx="8502">
                  <c:v>6.8739999999999997</c:v>
                </c:pt>
                <c:pt idx="8503">
                  <c:v>6.875</c:v>
                </c:pt>
                <c:pt idx="8504">
                  <c:v>6.875</c:v>
                </c:pt>
                <c:pt idx="8505">
                  <c:v>6.8760000000000003</c:v>
                </c:pt>
                <c:pt idx="8506">
                  <c:v>6.8769999999999998</c:v>
                </c:pt>
                <c:pt idx="8507">
                  <c:v>6.8780000000000001</c:v>
                </c:pt>
                <c:pt idx="8508">
                  <c:v>6.8789999999999996</c:v>
                </c:pt>
                <c:pt idx="8509">
                  <c:v>6.88</c:v>
                </c:pt>
                <c:pt idx="8510">
                  <c:v>6.88</c:v>
                </c:pt>
                <c:pt idx="8511">
                  <c:v>6.8810000000000002</c:v>
                </c:pt>
                <c:pt idx="8512">
                  <c:v>6.8819999999999997</c:v>
                </c:pt>
                <c:pt idx="8513">
                  <c:v>6.883</c:v>
                </c:pt>
                <c:pt idx="8514">
                  <c:v>6.8840000000000003</c:v>
                </c:pt>
                <c:pt idx="8515">
                  <c:v>6.8840000000000003</c:v>
                </c:pt>
                <c:pt idx="8516">
                  <c:v>6.8849999999999998</c:v>
                </c:pt>
                <c:pt idx="8517">
                  <c:v>6.8860000000000001</c:v>
                </c:pt>
                <c:pt idx="8518">
                  <c:v>6.8869999999999996</c:v>
                </c:pt>
                <c:pt idx="8519">
                  <c:v>6.8879999999999999</c:v>
                </c:pt>
                <c:pt idx="8520">
                  <c:v>6.8890000000000002</c:v>
                </c:pt>
                <c:pt idx="8521">
                  <c:v>6.8890000000000002</c:v>
                </c:pt>
                <c:pt idx="8522">
                  <c:v>6.89</c:v>
                </c:pt>
                <c:pt idx="8523">
                  <c:v>6.891</c:v>
                </c:pt>
                <c:pt idx="8524">
                  <c:v>6.8920000000000003</c:v>
                </c:pt>
                <c:pt idx="8525">
                  <c:v>6.8929999999999998</c:v>
                </c:pt>
                <c:pt idx="8526">
                  <c:v>6.8940000000000001</c:v>
                </c:pt>
                <c:pt idx="8527">
                  <c:v>6.8940000000000001</c:v>
                </c:pt>
                <c:pt idx="8528">
                  <c:v>6.8949999999999996</c:v>
                </c:pt>
                <c:pt idx="8529">
                  <c:v>6.8959999999999999</c:v>
                </c:pt>
                <c:pt idx="8530">
                  <c:v>6.8970000000000002</c:v>
                </c:pt>
                <c:pt idx="8531">
                  <c:v>6.8979999999999997</c:v>
                </c:pt>
                <c:pt idx="8532">
                  <c:v>6.899</c:v>
                </c:pt>
                <c:pt idx="8533">
                  <c:v>6.899</c:v>
                </c:pt>
                <c:pt idx="8534">
                  <c:v>6.9</c:v>
                </c:pt>
                <c:pt idx="8535">
                  <c:v>6.9009999999999998</c:v>
                </c:pt>
                <c:pt idx="8536">
                  <c:v>6.9020000000000001</c:v>
                </c:pt>
                <c:pt idx="8537">
                  <c:v>6.9029999999999996</c:v>
                </c:pt>
                <c:pt idx="8538">
                  <c:v>6.9039999999999999</c:v>
                </c:pt>
                <c:pt idx="8539">
                  <c:v>6.9039999999999999</c:v>
                </c:pt>
                <c:pt idx="8540">
                  <c:v>6.9050000000000002</c:v>
                </c:pt>
                <c:pt idx="8541">
                  <c:v>6.9059999999999997</c:v>
                </c:pt>
                <c:pt idx="8542">
                  <c:v>6.907</c:v>
                </c:pt>
                <c:pt idx="8543">
                  <c:v>6.9080000000000004</c:v>
                </c:pt>
                <c:pt idx="8544">
                  <c:v>6.9089999999999998</c:v>
                </c:pt>
                <c:pt idx="8545">
                  <c:v>6.9089999999999998</c:v>
                </c:pt>
                <c:pt idx="8546">
                  <c:v>6.91</c:v>
                </c:pt>
                <c:pt idx="8547">
                  <c:v>6.9109999999999996</c:v>
                </c:pt>
                <c:pt idx="8548">
                  <c:v>6.9119999999999999</c:v>
                </c:pt>
                <c:pt idx="8549">
                  <c:v>6.9130000000000003</c:v>
                </c:pt>
                <c:pt idx="8550">
                  <c:v>6.9139999999999997</c:v>
                </c:pt>
                <c:pt idx="8551">
                  <c:v>6.9139999999999997</c:v>
                </c:pt>
                <c:pt idx="8552">
                  <c:v>6.915</c:v>
                </c:pt>
                <c:pt idx="8553">
                  <c:v>6.9160000000000004</c:v>
                </c:pt>
                <c:pt idx="8554">
                  <c:v>6.9169999999999998</c:v>
                </c:pt>
                <c:pt idx="8555">
                  <c:v>6.9180000000000001</c:v>
                </c:pt>
                <c:pt idx="8556">
                  <c:v>6.9189999999999996</c:v>
                </c:pt>
                <c:pt idx="8557">
                  <c:v>6.9189999999999996</c:v>
                </c:pt>
                <c:pt idx="8558">
                  <c:v>6.92</c:v>
                </c:pt>
                <c:pt idx="8559">
                  <c:v>6.9210000000000003</c:v>
                </c:pt>
                <c:pt idx="8560">
                  <c:v>6.9219999999999997</c:v>
                </c:pt>
                <c:pt idx="8561">
                  <c:v>6.923</c:v>
                </c:pt>
                <c:pt idx="8562">
                  <c:v>6.9240000000000004</c:v>
                </c:pt>
                <c:pt idx="8563">
                  <c:v>6.9240000000000004</c:v>
                </c:pt>
                <c:pt idx="8564">
                  <c:v>6.9249999999999998</c:v>
                </c:pt>
                <c:pt idx="8565">
                  <c:v>6.9260000000000002</c:v>
                </c:pt>
                <c:pt idx="8566">
                  <c:v>6.9269999999999996</c:v>
                </c:pt>
                <c:pt idx="8567">
                  <c:v>6.9279999999999999</c:v>
                </c:pt>
                <c:pt idx="8568">
                  <c:v>6.9290000000000003</c:v>
                </c:pt>
                <c:pt idx="8569">
                  <c:v>6.9290000000000003</c:v>
                </c:pt>
                <c:pt idx="8570">
                  <c:v>6.93</c:v>
                </c:pt>
                <c:pt idx="8571">
                  <c:v>6.931</c:v>
                </c:pt>
                <c:pt idx="8572">
                  <c:v>6.9320000000000004</c:v>
                </c:pt>
                <c:pt idx="8573">
                  <c:v>6.9329999999999998</c:v>
                </c:pt>
                <c:pt idx="8574">
                  <c:v>6.9340000000000002</c:v>
                </c:pt>
                <c:pt idx="8575">
                  <c:v>6.9340000000000002</c:v>
                </c:pt>
                <c:pt idx="8576">
                  <c:v>6.9349999999999996</c:v>
                </c:pt>
                <c:pt idx="8577">
                  <c:v>6.9359999999999999</c:v>
                </c:pt>
                <c:pt idx="8578">
                  <c:v>6.9370000000000003</c:v>
                </c:pt>
                <c:pt idx="8579">
                  <c:v>6.9379999999999997</c:v>
                </c:pt>
                <c:pt idx="8580">
                  <c:v>6.9379999999999997</c:v>
                </c:pt>
                <c:pt idx="8581">
                  <c:v>6.9390000000000001</c:v>
                </c:pt>
                <c:pt idx="8582">
                  <c:v>6.9399999999999995</c:v>
                </c:pt>
                <c:pt idx="8583">
                  <c:v>6.9409999999999998</c:v>
                </c:pt>
                <c:pt idx="8584">
                  <c:v>6.9420000000000002</c:v>
                </c:pt>
                <c:pt idx="8585">
                  <c:v>6.9429999999999996</c:v>
                </c:pt>
                <c:pt idx="8586">
                  <c:v>6.9429999999999996</c:v>
                </c:pt>
                <c:pt idx="8587">
                  <c:v>6.944</c:v>
                </c:pt>
                <c:pt idx="8588">
                  <c:v>6.9450000000000003</c:v>
                </c:pt>
                <c:pt idx="8589">
                  <c:v>6.9459999999999997</c:v>
                </c:pt>
                <c:pt idx="8590">
                  <c:v>6.9470000000000001</c:v>
                </c:pt>
                <c:pt idx="8591">
                  <c:v>6.9479999999999995</c:v>
                </c:pt>
                <c:pt idx="8592">
                  <c:v>6.9479999999999995</c:v>
                </c:pt>
                <c:pt idx="8593">
                  <c:v>6.9489999999999998</c:v>
                </c:pt>
                <c:pt idx="8594">
                  <c:v>6.95</c:v>
                </c:pt>
                <c:pt idx="8595">
                  <c:v>6.9509999999999996</c:v>
                </c:pt>
                <c:pt idx="8596">
                  <c:v>6.952</c:v>
                </c:pt>
                <c:pt idx="8597">
                  <c:v>6.9530000000000003</c:v>
                </c:pt>
                <c:pt idx="8598">
                  <c:v>6.9530000000000003</c:v>
                </c:pt>
                <c:pt idx="8599">
                  <c:v>6.9539999999999997</c:v>
                </c:pt>
                <c:pt idx="8600">
                  <c:v>6.9550000000000001</c:v>
                </c:pt>
                <c:pt idx="8601">
                  <c:v>6.9559999999999995</c:v>
                </c:pt>
                <c:pt idx="8602">
                  <c:v>6.9569999999999999</c:v>
                </c:pt>
                <c:pt idx="8603">
                  <c:v>6.9580000000000002</c:v>
                </c:pt>
                <c:pt idx="8604">
                  <c:v>6.9580000000000002</c:v>
                </c:pt>
                <c:pt idx="8605">
                  <c:v>6.9589999999999996</c:v>
                </c:pt>
                <c:pt idx="8606">
                  <c:v>6.96</c:v>
                </c:pt>
                <c:pt idx="8607">
                  <c:v>6.9610000000000003</c:v>
                </c:pt>
                <c:pt idx="8608">
                  <c:v>6.9619999999999997</c:v>
                </c:pt>
                <c:pt idx="8609">
                  <c:v>6.9630000000000001</c:v>
                </c:pt>
                <c:pt idx="8610">
                  <c:v>6.9630000000000001</c:v>
                </c:pt>
                <c:pt idx="8611">
                  <c:v>6.9639999999999995</c:v>
                </c:pt>
                <c:pt idx="8612">
                  <c:v>6.9649999999999999</c:v>
                </c:pt>
                <c:pt idx="8613">
                  <c:v>6.9660000000000002</c:v>
                </c:pt>
                <c:pt idx="8614">
                  <c:v>6.9669999999999996</c:v>
                </c:pt>
                <c:pt idx="8615">
                  <c:v>6.968</c:v>
                </c:pt>
                <c:pt idx="8616">
                  <c:v>6.968</c:v>
                </c:pt>
                <c:pt idx="8617">
                  <c:v>6.9690000000000003</c:v>
                </c:pt>
                <c:pt idx="8618">
                  <c:v>6.97</c:v>
                </c:pt>
                <c:pt idx="8619">
                  <c:v>6.9710000000000001</c:v>
                </c:pt>
                <c:pt idx="8620">
                  <c:v>6.9719999999999995</c:v>
                </c:pt>
                <c:pt idx="8621">
                  <c:v>6.9729999999999999</c:v>
                </c:pt>
                <c:pt idx="8622">
                  <c:v>6.9729999999999999</c:v>
                </c:pt>
                <c:pt idx="8623">
                  <c:v>6.9740000000000002</c:v>
                </c:pt>
                <c:pt idx="8624">
                  <c:v>6.9749999999999996</c:v>
                </c:pt>
                <c:pt idx="8625">
                  <c:v>6.976</c:v>
                </c:pt>
                <c:pt idx="8626">
                  <c:v>6.9770000000000003</c:v>
                </c:pt>
                <c:pt idx="8627">
                  <c:v>6.9779999999999998</c:v>
                </c:pt>
                <c:pt idx="8628">
                  <c:v>6.9779999999999998</c:v>
                </c:pt>
                <c:pt idx="8629">
                  <c:v>6.9790000000000001</c:v>
                </c:pt>
                <c:pt idx="8630">
                  <c:v>6.9799999999999995</c:v>
                </c:pt>
                <c:pt idx="8631">
                  <c:v>6.9809999999999999</c:v>
                </c:pt>
                <c:pt idx="8632">
                  <c:v>6.9820000000000002</c:v>
                </c:pt>
                <c:pt idx="8633">
                  <c:v>6.9829999999999997</c:v>
                </c:pt>
                <c:pt idx="8634">
                  <c:v>6.9829999999999997</c:v>
                </c:pt>
                <c:pt idx="8635">
                  <c:v>6.984</c:v>
                </c:pt>
                <c:pt idx="8636">
                  <c:v>6.9850000000000003</c:v>
                </c:pt>
                <c:pt idx="8637">
                  <c:v>6.9859999999999998</c:v>
                </c:pt>
                <c:pt idx="8638">
                  <c:v>6.9870000000000001</c:v>
                </c:pt>
                <c:pt idx="8639">
                  <c:v>6.9870000000000001</c:v>
                </c:pt>
                <c:pt idx="8640">
                  <c:v>6.9879999999999995</c:v>
                </c:pt>
                <c:pt idx="8641">
                  <c:v>6.9889999999999999</c:v>
                </c:pt>
                <c:pt idx="8642">
                  <c:v>6.99</c:v>
                </c:pt>
                <c:pt idx="8643">
                  <c:v>6.9909999999999997</c:v>
                </c:pt>
                <c:pt idx="8644">
                  <c:v>6.992</c:v>
                </c:pt>
                <c:pt idx="8645">
                  <c:v>6.992</c:v>
                </c:pt>
                <c:pt idx="8646">
                  <c:v>6.9930000000000003</c:v>
                </c:pt>
                <c:pt idx="8647">
                  <c:v>6.9939999999999998</c:v>
                </c:pt>
                <c:pt idx="8648">
                  <c:v>6.9950000000000001</c:v>
                </c:pt>
                <c:pt idx="8649">
                  <c:v>6.9959999999999996</c:v>
                </c:pt>
                <c:pt idx="8650">
                  <c:v>6.9969999999999999</c:v>
                </c:pt>
                <c:pt idx="8651">
                  <c:v>6.9969999999999999</c:v>
                </c:pt>
                <c:pt idx="8652">
                  <c:v>6.9980000000000002</c:v>
                </c:pt>
                <c:pt idx="8653">
                  <c:v>6.9989999999999997</c:v>
                </c:pt>
                <c:pt idx="8654">
                  <c:v>7</c:v>
                </c:pt>
                <c:pt idx="8655">
                  <c:v>7.0010000000000003</c:v>
                </c:pt>
                <c:pt idx="8656">
                  <c:v>7.0019999999999998</c:v>
                </c:pt>
                <c:pt idx="8657">
                  <c:v>7.0019999999999998</c:v>
                </c:pt>
                <c:pt idx="8658">
                  <c:v>7.0030000000000001</c:v>
                </c:pt>
                <c:pt idx="8659">
                  <c:v>7.0039999999999996</c:v>
                </c:pt>
                <c:pt idx="8660">
                  <c:v>7.0049999999999999</c:v>
                </c:pt>
                <c:pt idx="8661">
                  <c:v>7.0060000000000002</c:v>
                </c:pt>
                <c:pt idx="8662">
                  <c:v>7.0069999999999997</c:v>
                </c:pt>
                <c:pt idx="8663">
                  <c:v>7.0069999999999997</c:v>
                </c:pt>
                <c:pt idx="8664">
                  <c:v>7.008</c:v>
                </c:pt>
                <c:pt idx="8665">
                  <c:v>7.0090000000000003</c:v>
                </c:pt>
                <c:pt idx="8666">
                  <c:v>7.01</c:v>
                </c:pt>
                <c:pt idx="8667">
                  <c:v>7.0110000000000001</c:v>
                </c:pt>
                <c:pt idx="8668">
                  <c:v>7.0119999999999996</c:v>
                </c:pt>
                <c:pt idx="8669">
                  <c:v>7.0119999999999996</c:v>
                </c:pt>
                <c:pt idx="8670">
                  <c:v>7.0129999999999999</c:v>
                </c:pt>
                <c:pt idx="8671">
                  <c:v>7.0140000000000002</c:v>
                </c:pt>
                <c:pt idx="8672">
                  <c:v>7.0149999999999997</c:v>
                </c:pt>
                <c:pt idx="8673">
                  <c:v>7.016</c:v>
                </c:pt>
                <c:pt idx="8674">
                  <c:v>7.0170000000000003</c:v>
                </c:pt>
                <c:pt idx="8675">
                  <c:v>7.0170000000000003</c:v>
                </c:pt>
                <c:pt idx="8676">
                  <c:v>7.0179999999999998</c:v>
                </c:pt>
                <c:pt idx="8677">
                  <c:v>7.0190000000000001</c:v>
                </c:pt>
                <c:pt idx="8678">
                  <c:v>7.02</c:v>
                </c:pt>
                <c:pt idx="8679">
                  <c:v>7.0209999999999999</c:v>
                </c:pt>
                <c:pt idx="8680">
                  <c:v>7.0220000000000002</c:v>
                </c:pt>
                <c:pt idx="8681">
                  <c:v>7.0220000000000002</c:v>
                </c:pt>
                <c:pt idx="8682">
                  <c:v>7.0229999999999997</c:v>
                </c:pt>
                <c:pt idx="8683">
                  <c:v>7.024</c:v>
                </c:pt>
                <c:pt idx="8684">
                  <c:v>7.0250000000000004</c:v>
                </c:pt>
                <c:pt idx="8685">
                  <c:v>7.0259999999999998</c:v>
                </c:pt>
                <c:pt idx="8686">
                  <c:v>7.0270000000000001</c:v>
                </c:pt>
                <c:pt idx="8687">
                  <c:v>7.0270000000000001</c:v>
                </c:pt>
                <c:pt idx="8688">
                  <c:v>7.0279999999999996</c:v>
                </c:pt>
                <c:pt idx="8689">
                  <c:v>7.0289999999999999</c:v>
                </c:pt>
                <c:pt idx="8690">
                  <c:v>7.03</c:v>
                </c:pt>
                <c:pt idx="8691">
                  <c:v>7.0309999999999997</c:v>
                </c:pt>
                <c:pt idx="8692">
                  <c:v>7.032</c:v>
                </c:pt>
                <c:pt idx="8693">
                  <c:v>7.032</c:v>
                </c:pt>
                <c:pt idx="8694">
                  <c:v>7.0330000000000004</c:v>
                </c:pt>
                <c:pt idx="8695">
                  <c:v>7.0339999999999998</c:v>
                </c:pt>
                <c:pt idx="8696">
                  <c:v>7.0350000000000001</c:v>
                </c:pt>
                <c:pt idx="8697">
                  <c:v>7.0359999999999996</c:v>
                </c:pt>
                <c:pt idx="8698">
                  <c:v>7.0369999999999999</c:v>
                </c:pt>
                <c:pt idx="8699">
                  <c:v>7.0369999999999999</c:v>
                </c:pt>
                <c:pt idx="8700">
                  <c:v>7.0380000000000003</c:v>
                </c:pt>
                <c:pt idx="8701">
                  <c:v>7.0389999999999997</c:v>
                </c:pt>
                <c:pt idx="8702">
                  <c:v>7.04</c:v>
                </c:pt>
                <c:pt idx="8703">
                  <c:v>7.0410000000000004</c:v>
                </c:pt>
                <c:pt idx="8704">
                  <c:v>7.0410000000000004</c:v>
                </c:pt>
                <c:pt idx="8705">
                  <c:v>7.0419999999999998</c:v>
                </c:pt>
                <c:pt idx="8706">
                  <c:v>7.0430000000000001</c:v>
                </c:pt>
                <c:pt idx="8707">
                  <c:v>7.0439999999999996</c:v>
                </c:pt>
                <c:pt idx="8708">
                  <c:v>7.0449999999999999</c:v>
                </c:pt>
                <c:pt idx="8709">
                  <c:v>7.0460000000000003</c:v>
                </c:pt>
                <c:pt idx="8710">
                  <c:v>7.0460000000000003</c:v>
                </c:pt>
                <c:pt idx="8711">
                  <c:v>7.0469999999999997</c:v>
                </c:pt>
                <c:pt idx="8712">
                  <c:v>7.048</c:v>
                </c:pt>
                <c:pt idx="8713">
                  <c:v>7.0490000000000004</c:v>
                </c:pt>
                <c:pt idx="8714">
                  <c:v>7.05</c:v>
                </c:pt>
                <c:pt idx="8715">
                  <c:v>7.0510000000000002</c:v>
                </c:pt>
                <c:pt idx="8716">
                  <c:v>7.0510000000000002</c:v>
                </c:pt>
                <c:pt idx="8717">
                  <c:v>7.0519999999999996</c:v>
                </c:pt>
                <c:pt idx="8718">
                  <c:v>7.0529999999999999</c:v>
                </c:pt>
                <c:pt idx="8719">
                  <c:v>7.0540000000000003</c:v>
                </c:pt>
                <c:pt idx="8720">
                  <c:v>7.0549999999999997</c:v>
                </c:pt>
                <c:pt idx="8721">
                  <c:v>7.056</c:v>
                </c:pt>
                <c:pt idx="8722">
                  <c:v>7.056</c:v>
                </c:pt>
                <c:pt idx="8723">
                  <c:v>7.0570000000000004</c:v>
                </c:pt>
                <c:pt idx="8724">
                  <c:v>7.0579999999999998</c:v>
                </c:pt>
                <c:pt idx="8725">
                  <c:v>7.0590000000000002</c:v>
                </c:pt>
                <c:pt idx="8726">
                  <c:v>7.06</c:v>
                </c:pt>
                <c:pt idx="8727">
                  <c:v>7.0609999999999999</c:v>
                </c:pt>
                <c:pt idx="8728">
                  <c:v>7.0609999999999999</c:v>
                </c:pt>
                <c:pt idx="8729">
                  <c:v>7.0620000000000003</c:v>
                </c:pt>
                <c:pt idx="8730">
                  <c:v>7.0629999999999997</c:v>
                </c:pt>
                <c:pt idx="8731">
                  <c:v>7.0640000000000001</c:v>
                </c:pt>
                <c:pt idx="8732">
                  <c:v>7.0649999999999995</c:v>
                </c:pt>
                <c:pt idx="8733">
                  <c:v>7.0659999999999998</c:v>
                </c:pt>
                <c:pt idx="8734">
                  <c:v>7.0659999999999998</c:v>
                </c:pt>
                <c:pt idx="8735">
                  <c:v>7.0670000000000002</c:v>
                </c:pt>
                <c:pt idx="8736">
                  <c:v>7.0679999999999996</c:v>
                </c:pt>
                <c:pt idx="8737">
                  <c:v>7.069</c:v>
                </c:pt>
                <c:pt idx="8738">
                  <c:v>7.07</c:v>
                </c:pt>
                <c:pt idx="8739">
                  <c:v>7.0709999999999997</c:v>
                </c:pt>
                <c:pt idx="8740">
                  <c:v>7.0709999999999997</c:v>
                </c:pt>
                <c:pt idx="8741">
                  <c:v>7.0720000000000001</c:v>
                </c:pt>
                <c:pt idx="8742">
                  <c:v>7.0729999999999995</c:v>
                </c:pt>
                <c:pt idx="8743">
                  <c:v>7.0739999999999998</c:v>
                </c:pt>
                <c:pt idx="8744">
                  <c:v>7.0750000000000002</c:v>
                </c:pt>
                <c:pt idx="8745">
                  <c:v>7.0759999999999996</c:v>
                </c:pt>
                <c:pt idx="8746">
                  <c:v>7.0759999999999996</c:v>
                </c:pt>
                <c:pt idx="8747">
                  <c:v>7.077</c:v>
                </c:pt>
                <c:pt idx="8748">
                  <c:v>7.0780000000000003</c:v>
                </c:pt>
                <c:pt idx="8749">
                  <c:v>7.0789999999999997</c:v>
                </c:pt>
                <c:pt idx="8750">
                  <c:v>7.08</c:v>
                </c:pt>
                <c:pt idx="8751">
                  <c:v>7.0809999999999995</c:v>
                </c:pt>
                <c:pt idx="8752">
                  <c:v>7.0809999999999995</c:v>
                </c:pt>
                <c:pt idx="8753">
                  <c:v>7.0819999999999999</c:v>
                </c:pt>
                <c:pt idx="8754">
                  <c:v>7.0830000000000002</c:v>
                </c:pt>
                <c:pt idx="8755">
                  <c:v>7.0839999999999996</c:v>
                </c:pt>
                <c:pt idx="8756">
                  <c:v>7.085</c:v>
                </c:pt>
                <c:pt idx="8757">
                  <c:v>7.0860000000000003</c:v>
                </c:pt>
                <c:pt idx="8758">
                  <c:v>7.0860000000000003</c:v>
                </c:pt>
                <c:pt idx="8759">
                  <c:v>7.0869999999999997</c:v>
                </c:pt>
                <c:pt idx="8760">
                  <c:v>7.0880000000000001</c:v>
                </c:pt>
                <c:pt idx="8761">
                  <c:v>7.0889999999999995</c:v>
                </c:pt>
                <c:pt idx="8762">
                  <c:v>7.09</c:v>
                </c:pt>
                <c:pt idx="8763">
                  <c:v>7.09</c:v>
                </c:pt>
                <c:pt idx="8764">
                  <c:v>7.0910000000000002</c:v>
                </c:pt>
                <c:pt idx="8765">
                  <c:v>7.0919999999999996</c:v>
                </c:pt>
                <c:pt idx="8766">
                  <c:v>7.093</c:v>
                </c:pt>
                <c:pt idx="8767">
                  <c:v>7.0940000000000003</c:v>
                </c:pt>
                <c:pt idx="8768">
                  <c:v>7.0949999999999998</c:v>
                </c:pt>
                <c:pt idx="8769">
                  <c:v>7.0949999999999998</c:v>
                </c:pt>
                <c:pt idx="8770">
                  <c:v>7.0960000000000001</c:v>
                </c:pt>
                <c:pt idx="8771">
                  <c:v>7.0969999999999995</c:v>
                </c:pt>
                <c:pt idx="8772">
                  <c:v>7.0979999999999999</c:v>
                </c:pt>
                <c:pt idx="8773">
                  <c:v>7.0990000000000002</c:v>
                </c:pt>
                <c:pt idx="8774">
                  <c:v>7.1</c:v>
                </c:pt>
                <c:pt idx="8775">
                  <c:v>7.1</c:v>
                </c:pt>
                <c:pt idx="8776">
                  <c:v>7.101</c:v>
                </c:pt>
                <c:pt idx="8777">
                  <c:v>7.1020000000000003</c:v>
                </c:pt>
                <c:pt idx="8778">
                  <c:v>7.1029999999999998</c:v>
                </c:pt>
                <c:pt idx="8779">
                  <c:v>7.1040000000000001</c:v>
                </c:pt>
                <c:pt idx="8780">
                  <c:v>7.1049999999999995</c:v>
                </c:pt>
                <c:pt idx="8781">
                  <c:v>7.1049999999999995</c:v>
                </c:pt>
                <c:pt idx="8782">
                  <c:v>7.1059999999999999</c:v>
                </c:pt>
                <c:pt idx="8783">
                  <c:v>7.1070000000000002</c:v>
                </c:pt>
                <c:pt idx="8784">
                  <c:v>7.1079999999999997</c:v>
                </c:pt>
                <c:pt idx="8785">
                  <c:v>7.109</c:v>
                </c:pt>
                <c:pt idx="8786">
                  <c:v>7.11</c:v>
                </c:pt>
                <c:pt idx="8787">
                  <c:v>7.11</c:v>
                </c:pt>
                <c:pt idx="8788">
                  <c:v>7.1109999999999998</c:v>
                </c:pt>
                <c:pt idx="8789">
                  <c:v>7.1120000000000001</c:v>
                </c:pt>
                <c:pt idx="8790">
                  <c:v>7.1129999999999995</c:v>
                </c:pt>
                <c:pt idx="8791">
                  <c:v>7.1139999999999999</c:v>
                </c:pt>
                <c:pt idx="8792">
                  <c:v>7.1150000000000002</c:v>
                </c:pt>
                <c:pt idx="8793">
                  <c:v>7.1150000000000002</c:v>
                </c:pt>
                <c:pt idx="8794">
                  <c:v>7.1159999999999997</c:v>
                </c:pt>
                <c:pt idx="8795">
                  <c:v>7.117</c:v>
                </c:pt>
                <c:pt idx="8796">
                  <c:v>7.1180000000000003</c:v>
                </c:pt>
                <c:pt idx="8797">
                  <c:v>7.1189999999999998</c:v>
                </c:pt>
                <c:pt idx="8798">
                  <c:v>7.12</c:v>
                </c:pt>
                <c:pt idx="8799">
                  <c:v>7.12</c:v>
                </c:pt>
                <c:pt idx="8800">
                  <c:v>7.1209999999999996</c:v>
                </c:pt>
                <c:pt idx="8801">
                  <c:v>7.1219999999999999</c:v>
                </c:pt>
                <c:pt idx="8802">
                  <c:v>7.1230000000000002</c:v>
                </c:pt>
                <c:pt idx="8803">
                  <c:v>7.1239999999999997</c:v>
                </c:pt>
                <c:pt idx="8804">
                  <c:v>7.125</c:v>
                </c:pt>
                <c:pt idx="8805">
                  <c:v>7.125</c:v>
                </c:pt>
                <c:pt idx="8806">
                  <c:v>7.1260000000000003</c:v>
                </c:pt>
                <c:pt idx="8807">
                  <c:v>7.1269999999999998</c:v>
                </c:pt>
                <c:pt idx="8808">
                  <c:v>7.1280000000000001</c:v>
                </c:pt>
                <c:pt idx="8809">
                  <c:v>7.1289999999999996</c:v>
                </c:pt>
                <c:pt idx="8810">
                  <c:v>7.13</c:v>
                </c:pt>
                <c:pt idx="8811">
                  <c:v>7.13</c:v>
                </c:pt>
                <c:pt idx="8812">
                  <c:v>7.1310000000000002</c:v>
                </c:pt>
                <c:pt idx="8813">
                  <c:v>7.1319999999999997</c:v>
                </c:pt>
                <c:pt idx="8814">
                  <c:v>7.133</c:v>
                </c:pt>
                <c:pt idx="8815">
                  <c:v>7.1340000000000003</c:v>
                </c:pt>
                <c:pt idx="8816">
                  <c:v>7.1349999999999998</c:v>
                </c:pt>
                <c:pt idx="8817">
                  <c:v>7.1349999999999998</c:v>
                </c:pt>
                <c:pt idx="8818">
                  <c:v>7.1360000000000001</c:v>
                </c:pt>
                <c:pt idx="8819">
                  <c:v>7.1369999999999996</c:v>
                </c:pt>
                <c:pt idx="8820">
                  <c:v>7.1379999999999999</c:v>
                </c:pt>
                <c:pt idx="8821">
                  <c:v>7.1390000000000002</c:v>
                </c:pt>
                <c:pt idx="8822">
                  <c:v>7.14</c:v>
                </c:pt>
                <c:pt idx="8823">
                  <c:v>7.14</c:v>
                </c:pt>
                <c:pt idx="8824">
                  <c:v>7.141</c:v>
                </c:pt>
                <c:pt idx="8825">
                  <c:v>7.1420000000000003</c:v>
                </c:pt>
                <c:pt idx="8826">
                  <c:v>7.1429999999999998</c:v>
                </c:pt>
                <c:pt idx="8827">
                  <c:v>7.1440000000000001</c:v>
                </c:pt>
                <c:pt idx="8828">
                  <c:v>7.1440000000000001</c:v>
                </c:pt>
                <c:pt idx="8829">
                  <c:v>7.1449999999999996</c:v>
                </c:pt>
                <c:pt idx="8830">
                  <c:v>7.1459999999999999</c:v>
                </c:pt>
                <c:pt idx="8831">
                  <c:v>7.1470000000000002</c:v>
                </c:pt>
                <c:pt idx="8832">
                  <c:v>7.1479999999999997</c:v>
                </c:pt>
                <c:pt idx="8833">
                  <c:v>7.149</c:v>
                </c:pt>
                <c:pt idx="8834">
                  <c:v>7.149</c:v>
                </c:pt>
                <c:pt idx="8835">
                  <c:v>7.15</c:v>
                </c:pt>
                <c:pt idx="8836">
                  <c:v>7.1509999999999998</c:v>
                </c:pt>
                <c:pt idx="8837">
                  <c:v>7.1520000000000001</c:v>
                </c:pt>
                <c:pt idx="8838">
                  <c:v>7.1529999999999996</c:v>
                </c:pt>
                <c:pt idx="8839">
                  <c:v>7.1539999999999999</c:v>
                </c:pt>
                <c:pt idx="8840">
                  <c:v>7.1539999999999999</c:v>
                </c:pt>
                <c:pt idx="8841">
                  <c:v>7.1550000000000002</c:v>
                </c:pt>
                <c:pt idx="8842">
                  <c:v>7.1559999999999997</c:v>
                </c:pt>
                <c:pt idx="8843">
                  <c:v>7.157</c:v>
                </c:pt>
                <c:pt idx="8844">
                  <c:v>7.1580000000000004</c:v>
                </c:pt>
                <c:pt idx="8845">
                  <c:v>7.1589999999999998</c:v>
                </c:pt>
                <c:pt idx="8846">
                  <c:v>7.1589999999999998</c:v>
                </c:pt>
                <c:pt idx="8847">
                  <c:v>7.16</c:v>
                </c:pt>
                <c:pt idx="8848">
                  <c:v>7.1609999999999996</c:v>
                </c:pt>
                <c:pt idx="8849">
                  <c:v>7.1619999999999999</c:v>
                </c:pt>
                <c:pt idx="8850">
                  <c:v>7.1630000000000003</c:v>
                </c:pt>
                <c:pt idx="8851">
                  <c:v>7.1639999999999997</c:v>
                </c:pt>
                <c:pt idx="8852">
                  <c:v>7.1639999999999997</c:v>
                </c:pt>
                <c:pt idx="8853">
                  <c:v>7.165</c:v>
                </c:pt>
                <c:pt idx="8854">
                  <c:v>7.1660000000000004</c:v>
                </c:pt>
                <c:pt idx="8855">
                  <c:v>7.1669999999999998</c:v>
                </c:pt>
                <c:pt idx="8856">
                  <c:v>7.1680000000000001</c:v>
                </c:pt>
                <c:pt idx="8857">
                  <c:v>7.1689999999999996</c:v>
                </c:pt>
                <c:pt idx="8858">
                  <c:v>7.1689999999999996</c:v>
                </c:pt>
                <c:pt idx="8859">
                  <c:v>7.17</c:v>
                </c:pt>
                <c:pt idx="8860">
                  <c:v>7.1710000000000003</c:v>
                </c:pt>
                <c:pt idx="8861">
                  <c:v>7.1719999999999997</c:v>
                </c:pt>
                <c:pt idx="8862">
                  <c:v>7.173</c:v>
                </c:pt>
                <c:pt idx="8863">
                  <c:v>7.1740000000000004</c:v>
                </c:pt>
                <c:pt idx="8864">
                  <c:v>7.1740000000000004</c:v>
                </c:pt>
                <c:pt idx="8865">
                  <c:v>7.1749999999999998</c:v>
                </c:pt>
                <c:pt idx="8866">
                  <c:v>7.1760000000000002</c:v>
                </c:pt>
                <c:pt idx="8867">
                  <c:v>7.1769999999999996</c:v>
                </c:pt>
                <c:pt idx="8868">
                  <c:v>7.1779999999999999</c:v>
                </c:pt>
                <c:pt idx="8869">
                  <c:v>7.1790000000000003</c:v>
                </c:pt>
                <c:pt idx="8870">
                  <c:v>7.1790000000000003</c:v>
                </c:pt>
                <c:pt idx="8871">
                  <c:v>7.18</c:v>
                </c:pt>
                <c:pt idx="8872">
                  <c:v>7.181</c:v>
                </c:pt>
                <c:pt idx="8873">
                  <c:v>7.1820000000000004</c:v>
                </c:pt>
                <c:pt idx="8874">
                  <c:v>7.1829999999999998</c:v>
                </c:pt>
                <c:pt idx="8875">
                  <c:v>7.1840000000000002</c:v>
                </c:pt>
                <c:pt idx="8876">
                  <c:v>7.1840000000000002</c:v>
                </c:pt>
                <c:pt idx="8877">
                  <c:v>7.1849999999999996</c:v>
                </c:pt>
                <c:pt idx="8878">
                  <c:v>7.1859999999999999</c:v>
                </c:pt>
                <c:pt idx="8879">
                  <c:v>7.1870000000000003</c:v>
                </c:pt>
                <c:pt idx="8880">
                  <c:v>7.1879999999999997</c:v>
                </c:pt>
                <c:pt idx="8881">
                  <c:v>7.1890000000000001</c:v>
                </c:pt>
                <c:pt idx="8882">
                  <c:v>7.1890000000000001</c:v>
                </c:pt>
                <c:pt idx="8883">
                  <c:v>7.1899999999999995</c:v>
                </c:pt>
                <c:pt idx="8884">
                  <c:v>7.1909999999999998</c:v>
                </c:pt>
                <c:pt idx="8885">
                  <c:v>7.1920000000000002</c:v>
                </c:pt>
                <c:pt idx="8886">
                  <c:v>7.1929999999999996</c:v>
                </c:pt>
                <c:pt idx="8887">
                  <c:v>7.1929999999999996</c:v>
                </c:pt>
                <c:pt idx="8888">
                  <c:v>7.194</c:v>
                </c:pt>
                <c:pt idx="8889">
                  <c:v>7.1950000000000003</c:v>
                </c:pt>
                <c:pt idx="8890">
                  <c:v>7.1959999999999997</c:v>
                </c:pt>
                <c:pt idx="8891">
                  <c:v>7.1970000000000001</c:v>
                </c:pt>
                <c:pt idx="8892">
                  <c:v>7.1979999999999995</c:v>
                </c:pt>
                <c:pt idx="8893">
                  <c:v>7.1979999999999995</c:v>
                </c:pt>
                <c:pt idx="8894">
                  <c:v>7.1989999999999998</c:v>
                </c:pt>
                <c:pt idx="8895">
                  <c:v>7.2</c:v>
                </c:pt>
                <c:pt idx="8896">
                  <c:v>7.2009999999999996</c:v>
                </c:pt>
                <c:pt idx="8897">
                  <c:v>7.202</c:v>
                </c:pt>
                <c:pt idx="8898">
                  <c:v>7.2030000000000003</c:v>
                </c:pt>
                <c:pt idx="8899">
                  <c:v>7.2030000000000003</c:v>
                </c:pt>
                <c:pt idx="8900">
                  <c:v>7.2039999999999997</c:v>
                </c:pt>
                <c:pt idx="8901">
                  <c:v>7.2050000000000001</c:v>
                </c:pt>
                <c:pt idx="8902">
                  <c:v>7.2059999999999995</c:v>
                </c:pt>
                <c:pt idx="8903">
                  <c:v>7.2069999999999999</c:v>
                </c:pt>
                <c:pt idx="8904">
                  <c:v>7.2080000000000002</c:v>
                </c:pt>
                <c:pt idx="8905">
                  <c:v>7.2080000000000002</c:v>
                </c:pt>
                <c:pt idx="8906">
                  <c:v>7.2089999999999996</c:v>
                </c:pt>
                <c:pt idx="8907">
                  <c:v>7.21</c:v>
                </c:pt>
                <c:pt idx="8908">
                  <c:v>7.2110000000000003</c:v>
                </c:pt>
                <c:pt idx="8909">
                  <c:v>7.2119999999999997</c:v>
                </c:pt>
                <c:pt idx="8910">
                  <c:v>7.2130000000000001</c:v>
                </c:pt>
                <c:pt idx="8911">
                  <c:v>7.2130000000000001</c:v>
                </c:pt>
                <c:pt idx="8912">
                  <c:v>7.2139999999999995</c:v>
                </c:pt>
                <c:pt idx="8913">
                  <c:v>7.2149999999999999</c:v>
                </c:pt>
                <c:pt idx="8914">
                  <c:v>7.2160000000000002</c:v>
                </c:pt>
                <c:pt idx="8915">
                  <c:v>7.2169999999999996</c:v>
                </c:pt>
                <c:pt idx="8916">
                  <c:v>7.218</c:v>
                </c:pt>
                <c:pt idx="8917">
                  <c:v>7.218</c:v>
                </c:pt>
                <c:pt idx="8918">
                  <c:v>7.2190000000000003</c:v>
                </c:pt>
                <c:pt idx="8919">
                  <c:v>7.22</c:v>
                </c:pt>
                <c:pt idx="8920">
                  <c:v>7.2210000000000001</c:v>
                </c:pt>
                <c:pt idx="8921">
                  <c:v>7.2219999999999995</c:v>
                </c:pt>
                <c:pt idx="8922">
                  <c:v>7.2229999999999999</c:v>
                </c:pt>
                <c:pt idx="8923">
                  <c:v>7.2229999999999999</c:v>
                </c:pt>
                <c:pt idx="8924">
                  <c:v>7.2240000000000002</c:v>
                </c:pt>
                <c:pt idx="8925">
                  <c:v>7.2249999999999996</c:v>
                </c:pt>
                <c:pt idx="8926">
                  <c:v>7.226</c:v>
                </c:pt>
                <c:pt idx="8927">
                  <c:v>7.2270000000000003</c:v>
                </c:pt>
                <c:pt idx="8928">
                  <c:v>7.2279999999999998</c:v>
                </c:pt>
                <c:pt idx="8929">
                  <c:v>7.2279999999999998</c:v>
                </c:pt>
                <c:pt idx="8930">
                  <c:v>7.2290000000000001</c:v>
                </c:pt>
                <c:pt idx="8931">
                  <c:v>7.2299999999999995</c:v>
                </c:pt>
                <c:pt idx="8932">
                  <c:v>7.2309999999999999</c:v>
                </c:pt>
                <c:pt idx="8933">
                  <c:v>7.2320000000000002</c:v>
                </c:pt>
                <c:pt idx="8934">
                  <c:v>7.2329999999999997</c:v>
                </c:pt>
                <c:pt idx="8935">
                  <c:v>7.2329999999999997</c:v>
                </c:pt>
                <c:pt idx="8936">
                  <c:v>7.234</c:v>
                </c:pt>
                <c:pt idx="8937">
                  <c:v>7.2350000000000003</c:v>
                </c:pt>
                <c:pt idx="8938">
                  <c:v>7.2359999999999998</c:v>
                </c:pt>
                <c:pt idx="8939">
                  <c:v>7.2370000000000001</c:v>
                </c:pt>
                <c:pt idx="8940">
                  <c:v>7.2379999999999995</c:v>
                </c:pt>
                <c:pt idx="8941">
                  <c:v>7.2379999999999995</c:v>
                </c:pt>
                <c:pt idx="8942">
                  <c:v>7.2389999999999999</c:v>
                </c:pt>
                <c:pt idx="8943">
                  <c:v>7.24</c:v>
                </c:pt>
                <c:pt idx="8944">
                  <c:v>7.2409999999999997</c:v>
                </c:pt>
                <c:pt idx="8945">
                  <c:v>7.242</c:v>
                </c:pt>
                <c:pt idx="8946">
                  <c:v>7.2430000000000003</c:v>
                </c:pt>
                <c:pt idx="8947">
                  <c:v>7.2430000000000003</c:v>
                </c:pt>
                <c:pt idx="8948">
                  <c:v>7.2439999999999998</c:v>
                </c:pt>
                <c:pt idx="8949">
                  <c:v>7.2450000000000001</c:v>
                </c:pt>
                <c:pt idx="8950">
                  <c:v>7.2459999999999996</c:v>
                </c:pt>
                <c:pt idx="8951">
                  <c:v>7.2469999999999999</c:v>
                </c:pt>
                <c:pt idx="8952">
                  <c:v>7.2469999999999999</c:v>
                </c:pt>
                <c:pt idx="8953">
                  <c:v>7.2480000000000002</c:v>
                </c:pt>
                <c:pt idx="8954">
                  <c:v>7.2489999999999997</c:v>
                </c:pt>
                <c:pt idx="8955">
                  <c:v>7.25</c:v>
                </c:pt>
                <c:pt idx="8956">
                  <c:v>7.2510000000000003</c:v>
                </c:pt>
                <c:pt idx="8957">
                  <c:v>7.2519999999999998</c:v>
                </c:pt>
                <c:pt idx="8958">
                  <c:v>7.2519999999999998</c:v>
                </c:pt>
                <c:pt idx="8959">
                  <c:v>7.2530000000000001</c:v>
                </c:pt>
                <c:pt idx="8960">
                  <c:v>7.2539999999999996</c:v>
                </c:pt>
                <c:pt idx="8961">
                  <c:v>7.2549999999999999</c:v>
                </c:pt>
                <c:pt idx="8962">
                  <c:v>7.2560000000000002</c:v>
                </c:pt>
                <c:pt idx="8963">
                  <c:v>7.2569999999999997</c:v>
                </c:pt>
                <c:pt idx="8964">
                  <c:v>7.2569999999999997</c:v>
                </c:pt>
                <c:pt idx="8965">
                  <c:v>7.258</c:v>
                </c:pt>
                <c:pt idx="8966">
                  <c:v>7.2590000000000003</c:v>
                </c:pt>
                <c:pt idx="8967">
                  <c:v>7.26</c:v>
                </c:pt>
                <c:pt idx="8968">
                  <c:v>7.2610000000000001</c:v>
                </c:pt>
                <c:pt idx="8969">
                  <c:v>7.2619999999999996</c:v>
                </c:pt>
                <c:pt idx="8970">
                  <c:v>7.2619999999999996</c:v>
                </c:pt>
                <c:pt idx="8971">
                  <c:v>7.2629999999999999</c:v>
                </c:pt>
                <c:pt idx="8972">
                  <c:v>7.2640000000000002</c:v>
                </c:pt>
                <c:pt idx="8973">
                  <c:v>7.2649999999999997</c:v>
                </c:pt>
                <c:pt idx="8974">
                  <c:v>7.266</c:v>
                </c:pt>
                <c:pt idx="8975">
                  <c:v>7.2670000000000003</c:v>
                </c:pt>
                <c:pt idx="8976">
                  <c:v>7.2670000000000003</c:v>
                </c:pt>
                <c:pt idx="8977">
                  <c:v>7.2679999999999998</c:v>
                </c:pt>
                <c:pt idx="8978">
                  <c:v>7.2690000000000001</c:v>
                </c:pt>
                <c:pt idx="8979">
                  <c:v>7.27</c:v>
                </c:pt>
                <c:pt idx="8980">
                  <c:v>7.2709999999999999</c:v>
                </c:pt>
                <c:pt idx="8981">
                  <c:v>7.2720000000000002</c:v>
                </c:pt>
                <c:pt idx="8982">
                  <c:v>7.2720000000000002</c:v>
                </c:pt>
                <c:pt idx="8983">
                  <c:v>7.2729999999999997</c:v>
                </c:pt>
                <c:pt idx="8984">
                  <c:v>7.274</c:v>
                </c:pt>
                <c:pt idx="8985">
                  <c:v>7.2750000000000004</c:v>
                </c:pt>
                <c:pt idx="8986">
                  <c:v>7.2759999999999998</c:v>
                </c:pt>
                <c:pt idx="8987">
                  <c:v>7.2770000000000001</c:v>
                </c:pt>
                <c:pt idx="8988">
                  <c:v>7.2770000000000001</c:v>
                </c:pt>
                <c:pt idx="8989">
                  <c:v>7.2779999999999996</c:v>
                </c:pt>
                <c:pt idx="8990">
                  <c:v>7.2789999999999999</c:v>
                </c:pt>
                <c:pt idx="8991">
                  <c:v>7.28</c:v>
                </c:pt>
                <c:pt idx="8992">
                  <c:v>7.2809999999999997</c:v>
                </c:pt>
                <c:pt idx="8993">
                  <c:v>7.282</c:v>
                </c:pt>
                <c:pt idx="8994">
                  <c:v>7.282</c:v>
                </c:pt>
                <c:pt idx="8995">
                  <c:v>7.2830000000000004</c:v>
                </c:pt>
                <c:pt idx="8996">
                  <c:v>7.2839999999999998</c:v>
                </c:pt>
                <c:pt idx="8997">
                  <c:v>7.2850000000000001</c:v>
                </c:pt>
                <c:pt idx="8998">
                  <c:v>7.2859999999999996</c:v>
                </c:pt>
                <c:pt idx="8999">
                  <c:v>7.2869999999999999</c:v>
                </c:pt>
                <c:pt idx="9000">
                  <c:v>7.2869999999999999</c:v>
                </c:pt>
                <c:pt idx="9001">
                  <c:v>7.2880000000000003</c:v>
                </c:pt>
                <c:pt idx="9002">
                  <c:v>7.2889999999999997</c:v>
                </c:pt>
                <c:pt idx="9003">
                  <c:v>7.29</c:v>
                </c:pt>
                <c:pt idx="9004">
                  <c:v>7.2910000000000004</c:v>
                </c:pt>
                <c:pt idx="9005">
                  <c:v>7.2919999999999998</c:v>
                </c:pt>
                <c:pt idx="9006">
                  <c:v>7.2919999999999998</c:v>
                </c:pt>
                <c:pt idx="9007">
                  <c:v>7.2930000000000001</c:v>
                </c:pt>
                <c:pt idx="9008">
                  <c:v>7.2939999999999996</c:v>
                </c:pt>
                <c:pt idx="9009">
                  <c:v>7.2949999999999999</c:v>
                </c:pt>
                <c:pt idx="9010">
                  <c:v>7.2960000000000003</c:v>
                </c:pt>
                <c:pt idx="9011">
                  <c:v>7.2960000000000003</c:v>
                </c:pt>
                <c:pt idx="9012">
                  <c:v>7.2969999999999997</c:v>
                </c:pt>
                <c:pt idx="9013">
                  <c:v>7.298</c:v>
                </c:pt>
                <c:pt idx="9014">
                  <c:v>7.2990000000000004</c:v>
                </c:pt>
                <c:pt idx="9015">
                  <c:v>7.3</c:v>
                </c:pt>
                <c:pt idx="9016">
                  <c:v>7.3010000000000002</c:v>
                </c:pt>
                <c:pt idx="9017">
                  <c:v>7.3010000000000002</c:v>
                </c:pt>
                <c:pt idx="9018">
                  <c:v>7.3019999999999996</c:v>
                </c:pt>
                <c:pt idx="9019">
                  <c:v>7.3029999999999999</c:v>
                </c:pt>
                <c:pt idx="9020">
                  <c:v>7.3040000000000003</c:v>
                </c:pt>
                <c:pt idx="9021">
                  <c:v>7.3049999999999997</c:v>
                </c:pt>
                <c:pt idx="9022">
                  <c:v>7.306</c:v>
                </c:pt>
                <c:pt idx="9023">
                  <c:v>7.306</c:v>
                </c:pt>
                <c:pt idx="9024">
                  <c:v>7.3070000000000004</c:v>
                </c:pt>
                <c:pt idx="9025">
                  <c:v>7.3079999999999998</c:v>
                </c:pt>
                <c:pt idx="9026">
                  <c:v>7.3090000000000002</c:v>
                </c:pt>
                <c:pt idx="9027">
                  <c:v>7.31</c:v>
                </c:pt>
                <c:pt idx="9028">
                  <c:v>7.3109999999999999</c:v>
                </c:pt>
                <c:pt idx="9029">
                  <c:v>7.3109999999999999</c:v>
                </c:pt>
                <c:pt idx="9030">
                  <c:v>7.3120000000000003</c:v>
                </c:pt>
                <c:pt idx="9031">
                  <c:v>7.3129999999999997</c:v>
                </c:pt>
                <c:pt idx="9032">
                  <c:v>7.3140000000000001</c:v>
                </c:pt>
                <c:pt idx="9033">
                  <c:v>7.3149999999999995</c:v>
                </c:pt>
                <c:pt idx="9034">
                  <c:v>7.3159999999999998</c:v>
                </c:pt>
                <c:pt idx="9035">
                  <c:v>7.3159999999999998</c:v>
                </c:pt>
                <c:pt idx="9036">
                  <c:v>7.3170000000000002</c:v>
                </c:pt>
                <c:pt idx="9037">
                  <c:v>7.3179999999999996</c:v>
                </c:pt>
                <c:pt idx="9038">
                  <c:v>7.319</c:v>
                </c:pt>
                <c:pt idx="9039">
                  <c:v>7.32</c:v>
                </c:pt>
                <c:pt idx="9040">
                  <c:v>7.3209999999999997</c:v>
                </c:pt>
                <c:pt idx="9041">
                  <c:v>7.3209999999999997</c:v>
                </c:pt>
                <c:pt idx="9042">
                  <c:v>7.3220000000000001</c:v>
                </c:pt>
                <c:pt idx="9043">
                  <c:v>7.3229999999999995</c:v>
                </c:pt>
                <c:pt idx="9044">
                  <c:v>7.3239999999999998</c:v>
                </c:pt>
                <c:pt idx="9045">
                  <c:v>7.3250000000000002</c:v>
                </c:pt>
                <c:pt idx="9046">
                  <c:v>7.3259999999999996</c:v>
                </c:pt>
                <c:pt idx="9047">
                  <c:v>7.3259999999999996</c:v>
                </c:pt>
                <c:pt idx="9048">
                  <c:v>7.327</c:v>
                </c:pt>
                <c:pt idx="9049">
                  <c:v>7.3280000000000003</c:v>
                </c:pt>
                <c:pt idx="9050">
                  <c:v>7.3289999999999997</c:v>
                </c:pt>
                <c:pt idx="9051">
                  <c:v>7.33</c:v>
                </c:pt>
                <c:pt idx="9052">
                  <c:v>7.3309999999999995</c:v>
                </c:pt>
                <c:pt idx="9053">
                  <c:v>7.3309999999999995</c:v>
                </c:pt>
                <c:pt idx="9054">
                  <c:v>7.3319999999999999</c:v>
                </c:pt>
                <c:pt idx="9055">
                  <c:v>7.3330000000000002</c:v>
                </c:pt>
                <c:pt idx="9056">
                  <c:v>7.3339999999999996</c:v>
                </c:pt>
                <c:pt idx="9057">
                  <c:v>7.335</c:v>
                </c:pt>
                <c:pt idx="9058">
                  <c:v>7.3360000000000003</c:v>
                </c:pt>
                <c:pt idx="9059">
                  <c:v>7.3360000000000003</c:v>
                </c:pt>
                <c:pt idx="9060">
                  <c:v>7.3369999999999997</c:v>
                </c:pt>
                <c:pt idx="9061">
                  <c:v>7.3380000000000001</c:v>
                </c:pt>
                <c:pt idx="9062">
                  <c:v>7.3389999999999995</c:v>
                </c:pt>
                <c:pt idx="9063">
                  <c:v>7.34</c:v>
                </c:pt>
                <c:pt idx="9064">
                  <c:v>7.3410000000000002</c:v>
                </c:pt>
                <c:pt idx="9065">
                  <c:v>7.3410000000000002</c:v>
                </c:pt>
                <c:pt idx="9066">
                  <c:v>7.3419999999999996</c:v>
                </c:pt>
                <c:pt idx="9067">
                  <c:v>7.343</c:v>
                </c:pt>
                <c:pt idx="9068">
                  <c:v>7.3440000000000003</c:v>
                </c:pt>
                <c:pt idx="9069">
                  <c:v>7.3449999999999998</c:v>
                </c:pt>
                <c:pt idx="9070">
                  <c:v>7.3460000000000001</c:v>
                </c:pt>
                <c:pt idx="9071">
                  <c:v>7.3460000000000001</c:v>
                </c:pt>
                <c:pt idx="9072">
                  <c:v>7.3469999999999995</c:v>
                </c:pt>
                <c:pt idx="9073">
                  <c:v>7.3479999999999999</c:v>
                </c:pt>
                <c:pt idx="9074">
                  <c:v>7.3490000000000002</c:v>
                </c:pt>
                <c:pt idx="9075">
                  <c:v>7.35</c:v>
                </c:pt>
                <c:pt idx="9076">
                  <c:v>7.35</c:v>
                </c:pt>
                <c:pt idx="9077">
                  <c:v>7.351</c:v>
                </c:pt>
                <c:pt idx="9078">
                  <c:v>7.3520000000000003</c:v>
                </c:pt>
                <c:pt idx="9079">
                  <c:v>7.3529999999999998</c:v>
                </c:pt>
                <c:pt idx="9080">
                  <c:v>7.3540000000000001</c:v>
                </c:pt>
                <c:pt idx="9081">
                  <c:v>7.3549999999999995</c:v>
                </c:pt>
                <c:pt idx="9082">
                  <c:v>7.3549999999999995</c:v>
                </c:pt>
                <c:pt idx="9083">
                  <c:v>7.3559999999999999</c:v>
                </c:pt>
                <c:pt idx="9084">
                  <c:v>7.3570000000000002</c:v>
                </c:pt>
                <c:pt idx="9085">
                  <c:v>7.3579999999999997</c:v>
                </c:pt>
                <c:pt idx="9086">
                  <c:v>7.359</c:v>
                </c:pt>
                <c:pt idx="9087">
                  <c:v>7.36</c:v>
                </c:pt>
                <c:pt idx="9088">
                  <c:v>7.36</c:v>
                </c:pt>
                <c:pt idx="9089">
                  <c:v>7.3609999999999998</c:v>
                </c:pt>
                <c:pt idx="9090">
                  <c:v>7.3620000000000001</c:v>
                </c:pt>
                <c:pt idx="9091">
                  <c:v>7.3629999999999995</c:v>
                </c:pt>
                <c:pt idx="9092">
                  <c:v>7.3639999999999999</c:v>
                </c:pt>
                <c:pt idx="9093">
                  <c:v>7.3650000000000002</c:v>
                </c:pt>
                <c:pt idx="9094">
                  <c:v>7.3650000000000002</c:v>
                </c:pt>
                <c:pt idx="9095">
                  <c:v>7.3659999999999997</c:v>
                </c:pt>
                <c:pt idx="9096">
                  <c:v>7.367</c:v>
                </c:pt>
                <c:pt idx="9097">
                  <c:v>7.3680000000000003</c:v>
                </c:pt>
                <c:pt idx="9098">
                  <c:v>7.3689999999999998</c:v>
                </c:pt>
                <c:pt idx="9099">
                  <c:v>7.37</c:v>
                </c:pt>
                <c:pt idx="9100">
                  <c:v>7.37</c:v>
                </c:pt>
                <c:pt idx="9101">
                  <c:v>7.3709999999999996</c:v>
                </c:pt>
                <c:pt idx="9102">
                  <c:v>7.3719999999999999</c:v>
                </c:pt>
                <c:pt idx="9103">
                  <c:v>7.3730000000000002</c:v>
                </c:pt>
                <c:pt idx="9104">
                  <c:v>7.3739999999999997</c:v>
                </c:pt>
                <c:pt idx="9105">
                  <c:v>7.375</c:v>
                </c:pt>
                <c:pt idx="9106">
                  <c:v>7.375</c:v>
                </c:pt>
                <c:pt idx="9107">
                  <c:v>7.3760000000000003</c:v>
                </c:pt>
                <c:pt idx="9108">
                  <c:v>7.3769999999999998</c:v>
                </c:pt>
                <c:pt idx="9109">
                  <c:v>7.3780000000000001</c:v>
                </c:pt>
                <c:pt idx="9110">
                  <c:v>7.3789999999999996</c:v>
                </c:pt>
                <c:pt idx="9111">
                  <c:v>7.38</c:v>
                </c:pt>
                <c:pt idx="9112">
                  <c:v>7.38</c:v>
                </c:pt>
                <c:pt idx="9113">
                  <c:v>7.3810000000000002</c:v>
                </c:pt>
                <c:pt idx="9114">
                  <c:v>7.3819999999999997</c:v>
                </c:pt>
                <c:pt idx="9115">
                  <c:v>7.383</c:v>
                </c:pt>
                <c:pt idx="9116">
                  <c:v>7.3840000000000003</c:v>
                </c:pt>
                <c:pt idx="9117">
                  <c:v>7.3849999999999998</c:v>
                </c:pt>
                <c:pt idx="9118">
                  <c:v>7.3849999999999998</c:v>
                </c:pt>
                <c:pt idx="9119">
                  <c:v>7.3860000000000001</c:v>
                </c:pt>
                <c:pt idx="9120">
                  <c:v>7.3869999999999996</c:v>
                </c:pt>
                <c:pt idx="9121">
                  <c:v>7.3879999999999999</c:v>
                </c:pt>
                <c:pt idx="9122">
                  <c:v>7.3890000000000002</c:v>
                </c:pt>
                <c:pt idx="9123">
                  <c:v>7.39</c:v>
                </c:pt>
                <c:pt idx="9124">
                  <c:v>7.39</c:v>
                </c:pt>
                <c:pt idx="9125">
                  <c:v>7.391</c:v>
                </c:pt>
                <c:pt idx="9126">
                  <c:v>7.3920000000000003</c:v>
                </c:pt>
                <c:pt idx="9127">
                  <c:v>7.3929999999999998</c:v>
                </c:pt>
                <c:pt idx="9128">
                  <c:v>7.3940000000000001</c:v>
                </c:pt>
                <c:pt idx="9129">
                  <c:v>7.3949999999999996</c:v>
                </c:pt>
                <c:pt idx="9130">
                  <c:v>7.3949999999999996</c:v>
                </c:pt>
                <c:pt idx="9131">
                  <c:v>7.3959999999999999</c:v>
                </c:pt>
                <c:pt idx="9132">
                  <c:v>7.3970000000000002</c:v>
                </c:pt>
                <c:pt idx="9133">
                  <c:v>7.3979999999999997</c:v>
                </c:pt>
                <c:pt idx="9134">
                  <c:v>7.399</c:v>
                </c:pt>
                <c:pt idx="9135">
                  <c:v>7.399</c:v>
                </c:pt>
                <c:pt idx="9136">
                  <c:v>7.4</c:v>
                </c:pt>
                <c:pt idx="9137">
                  <c:v>7.4009999999999998</c:v>
                </c:pt>
                <c:pt idx="9138">
                  <c:v>7.4020000000000001</c:v>
                </c:pt>
                <c:pt idx="9139">
                  <c:v>7.4029999999999996</c:v>
                </c:pt>
                <c:pt idx="9140">
                  <c:v>7.4039999999999999</c:v>
                </c:pt>
                <c:pt idx="9141">
                  <c:v>7.4039999999999999</c:v>
                </c:pt>
                <c:pt idx="9142">
                  <c:v>7.4050000000000002</c:v>
                </c:pt>
                <c:pt idx="9143">
                  <c:v>7.4059999999999997</c:v>
                </c:pt>
                <c:pt idx="9144">
                  <c:v>7.407</c:v>
                </c:pt>
                <c:pt idx="9145">
                  <c:v>7.4080000000000004</c:v>
                </c:pt>
                <c:pt idx="9146">
                  <c:v>7.4089999999999998</c:v>
                </c:pt>
                <c:pt idx="9147">
                  <c:v>7.4089999999999998</c:v>
                </c:pt>
                <c:pt idx="9148">
                  <c:v>7.41</c:v>
                </c:pt>
                <c:pt idx="9149">
                  <c:v>7.4109999999999996</c:v>
                </c:pt>
                <c:pt idx="9150">
                  <c:v>7.4119999999999999</c:v>
                </c:pt>
                <c:pt idx="9151">
                  <c:v>7.4130000000000003</c:v>
                </c:pt>
                <c:pt idx="9152">
                  <c:v>7.4139999999999997</c:v>
                </c:pt>
                <c:pt idx="9153">
                  <c:v>7.4139999999999997</c:v>
                </c:pt>
                <c:pt idx="9154">
                  <c:v>7.415</c:v>
                </c:pt>
                <c:pt idx="9155">
                  <c:v>7.4160000000000004</c:v>
                </c:pt>
                <c:pt idx="9156">
                  <c:v>7.4169999999999998</c:v>
                </c:pt>
                <c:pt idx="9157">
                  <c:v>7.4180000000000001</c:v>
                </c:pt>
                <c:pt idx="9158">
                  <c:v>7.4189999999999996</c:v>
                </c:pt>
                <c:pt idx="9159">
                  <c:v>7.4189999999999996</c:v>
                </c:pt>
                <c:pt idx="9160">
                  <c:v>7.42</c:v>
                </c:pt>
                <c:pt idx="9161">
                  <c:v>7.4210000000000003</c:v>
                </c:pt>
                <c:pt idx="9162">
                  <c:v>7.4219999999999997</c:v>
                </c:pt>
                <c:pt idx="9163">
                  <c:v>7.423</c:v>
                </c:pt>
                <c:pt idx="9164">
                  <c:v>7.4240000000000004</c:v>
                </c:pt>
                <c:pt idx="9165">
                  <c:v>7.4240000000000004</c:v>
                </c:pt>
                <c:pt idx="9166">
                  <c:v>7.4249999999999998</c:v>
                </c:pt>
                <c:pt idx="9167">
                  <c:v>7.4260000000000002</c:v>
                </c:pt>
                <c:pt idx="9168">
                  <c:v>7.4269999999999996</c:v>
                </c:pt>
                <c:pt idx="9169">
                  <c:v>7.4279999999999999</c:v>
                </c:pt>
                <c:pt idx="9170">
                  <c:v>7.4290000000000003</c:v>
                </c:pt>
                <c:pt idx="9171">
                  <c:v>7.4290000000000003</c:v>
                </c:pt>
                <c:pt idx="9172">
                  <c:v>7.43</c:v>
                </c:pt>
                <c:pt idx="9173">
                  <c:v>7.431</c:v>
                </c:pt>
                <c:pt idx="9174">
                  <c:v>7.4320000000000004</c:v>
                </c:pt>
                <c:pt idx="9175">
                  <c:v>7.4329999999999998</c:v>
                </c:pt>
                <c:pt idx="9176">
                  <c:v>7.4340000000000002</c:v>
                </c:pt>
                <c:pt idx="9177">
                  <c:v>7.4340000000000002</c:v>
                </c:pt>
                <c:pt idx="9178">
                  <c:v>7.4349999999999996</c:v>
                </c:pt>
                <c:pt idx="9179">
                  <c:v>7.4359999999999999</c:v>
                </c:pt>
                <c:pt idx="9180">
                  <c:v>7.4370000000000003</c:v>
                </c:pt>
                <c:pt idx="9181">
                  <c:v>7.4379999999999997</c:v>
                </c:pt>
                <c:pt idx="9182">
                  <c:v>7.4390000000000001</c:v>
                </c:pt>
                <c:pt idx="9183">
                  <c:v>7.4390000000000001</c:v>
                </c:pt>
                <c:pt idx="9184">
                  <c:v>7.4399999999999995</c:v>
                </c:pt>
                <c:pt idx="9185">
                  <c:v>7.4409999999999998</c:v>
                </c:pt>
                <c:pt idx="9186">
                  <c:v>7.4420000000000002</c:v>
                </c:pt>
                <c:pt idx="9187">
                  <c:v>7.4429999999999996</c:v>
                </c:pt>
                <c:pt idx="9188">
                  <c:v>7.444</c:v>
                </c:pt>
                <c:pt idx="9189">
                  <c:v>7.444</c:v>
                </c:pt>
                <c:pt idx="9190">
                  <c:v>7.4450000000000003</c:v>
                </c:pt>
                <c:pt idx="9191">
                  <c:v>7.4459999999999997</c:v>
                </c:pt>
                <c:pt idx="9192">
                  <c:v>7.4470000000000001</c:v>
                </c:pt>
                <c:pt idx="9193">
                  <c:v>7.4479999999999995</c:v>
                </c:pt>
                <c:pt idx="9194">
                  <c:v>7.4489999999999998</c:v>
                </c:pt>
                <c:pt idx="9195">
                  <c:v>7.4489999999999998</c:v>
                </c:pt>
                <c:pt idx="9196">
                  <c:v>7.45</c:v>
                </c:pt>
                <c:pt idx="9197">
                  <c:v>7.4509999999999996</c:v>
                </c:pt>
                <c:pt idx="9198">
                  <c:v>7.452</c:v>
                </c:pt>
                <c:pt idx="9199">
                  <c:v>7.4530000000000003</c:v>
                </c:pt>
                <c:pt idx="9200">
                  <c:v>7.4530000000000003</c:v>
                </c:pt>
                <c:pt idx="9201">
                  <c:v>7.4539999999999997</c:v>
                </c:pt>
                <c:pt idx="9202">
                  <c:v>7.4550000000000001</c:v>
                </c:pt>
                <c:pt idx="9203">
                  <c:v>7.4559999999999995</c:v>
                </c:pt>
                <c:pt idx="9204">
                  <c:v>7.4569999999999999</c:v>
                </c:pt>
                <c:pt idx="9205">
                  <c:v>7.4580000000000002</c:v>
                </c:pt>
                <c:pt idx="9206">
                  <c:v>7.4580000000000002</c:v>
                </c:pt>
                <c:pt idx="9207">
                  <c:v>7.4589999999999996</c:v>
                </c:pt>
                <c:pt idx="9208">
                  <c:v>7.46</c:v>
                </c:pt>
                <c:pt idx="9209">
                  <c:v>7.4610000000000003</c:v>
                </c:pt>
                <c:pt idx="9210">
                  <c:v>7.4619999999999997</c:v>
                </c:pt>
                <c:pt idx="9211">
                  <c:v>7.4630000000000001</c:v>
                </c:pt>
                <c:pt idx="9212">
                  <c:v>7.4630000000000001</c:v>
                </c:pt>
                <c:pt idx="9213">
                  <c:v>7.4639999999999995</c:v>
                </c:pt>
                <c:pt idx="9214">
                  <c:v>7.4649999999999999</c:v>
                </c:pt>
                <c:pt idx="9215">
                  <c:v>7.4660000000000002</c:v>
                </c:pt>
                <c:pt idx="9216">
                  <c:v>7.4669999999999996</c:v>
                </c:pt>
                <c:pt idx="9217">
                  <c:v>7.468</c:v>
                </c:pt>
                <c:pt idx="9218">
                  <c:v>7.468</c:v>
                </c:pt>
                <c:pt idx="9219">
                  <c:v>7.4690000000000003</c:v>
                </c:pt>
                <c:pt idx="9220">
                  <c:v>7.47</c:v>
                </c:pt>
                <c:pt idx="9221">
                  <c:v>7.4710000000000001</c:v>
                </c:pt>
                <c:pt idx="9222">
                  <c:v>7.4719999999999995</c:v>
                </c:pt>
                <c:pt idx="9223">
                  <c:v>7.4729999999999999</c:v>
                </c:pt>
                <c:pt idx="9224">
                  <c:v>7.4729999999999999</c:v>
                </c:pt>
                <c:pt idx="9225">
                  <c:v>7.4740000000000002</c:v>
                </c:pt>
                <c:pt idx="9226">
                  <c:v>7.4749999999999996</c:v>
                </c:pt>
                <c:pt idx="9227">
                  <c:v>7.476</c:v>
                </c:pt>
                <c:pt idx="9228">
                  <c:v>7.4770000000000003</c:v>
                </c:pt>
                <c:pt idx="9229">
                  <c:v>7.4779999999999998</c:v>
                </c:pt>
                <c:pt idx="9230">
                  <c:v>7.4779999999999998</c:v>
                </c:pt>
                <c:pt idx="9231">
                  <c:v>7.4790000000000001</c:v>
                </c:pt>
                <c:pt idx="9232">
                  <c:v>7.4799999999999995</c:v>
                </c:pt>
                <c:pt idx="9233">
                  <c:v>7.4809999999999999</c:v>
                </c:pt>
                <c:pt idx="9234">
                  <c:v>7.4820000000000002</c:v>
                </c:pt>
                <c:pt idx="9235">
                  <c:v>7.4829999999999997</c:v>
                </c:pt>
                <c:pt idx="9236">
                  <c:v>7.4829999999999997</c:v>
                </c:pt>
                <c:pt idx="9237">
                  <c:v>7.484</c:v>
                </c:pt>
                <c:pt idx="9238">
                  <c:v>7.4850000000000003</c:v>
                </c:pt>
                <c:pt idx="9239">
                  <c:v>7.4859999999999998</c:v>
                </c:pt>
                <c:pt idx="9240">
                  <c:v>7.4870000000000001</c:v>
                </c:pt>
                <c:pt idx="9241">
                  <c:v>7.4879999999999995</c:v>
                </c:pt>
                <c:pt idx="9242">
                  <c:v>7.4879999999999995</c:v>
                </c:pt>
                <c:pt idx="9243">
                  <c:v>7.4889999999999999</c:v>
                </c:pt>
                <c:pt idx="9244">
                  <c:v>7.49</c:v>
                </c:pt>
                <c:pt idx="9245">
                  <c:v>7.4909999999999997</c:v>
                </c:pt>
                <c:pt idx="9246">
                  <c:v>7.492</c:v>
                </c:pt>
                <c:pt idx="9247">
                  <c:v>7.4930000000000003</c:v>
                </c:pt>
                <c:pt idx="9248">
                  <c:v>7.4930000000000003</c:v>
                </c:pt>
                <c:pt idx="9249">
                  <c:v>7.4939999999999998</c:v>
                </c:pt>
                <c:pt idx="9250">
                  <c:v>7.4950000000000001</c:v>
                </c:pt>
                <c:pt idx="9251">
                  <c:v>7.4959999999999996</c:v>
                </c:pt>
                <c:pt idx="9252">
                  <c:v>7.4969999999999999</c:v>
                </c:pt>
                <c:pt idx="9253">
                  <c:v>7.4980000000000002</c:v>
                </c:pt>
                <c:pt idx="9254">
                  <c:v>7.4980000000000002</c:v>
                </c:pt>
                <c:pt idx="9255">
                  <c:v>7.4989999999999997</c:v>
                </c:pt>
                <c:pt idx="9256">
                  <c:v>7.5</c:v>
                </c:pt>
                <c:pt idx="9257">
                  <c:v>7.5010000000000003</c:v>
                </c:pt>
                <c:pt idx="9258">
                  <c:v>7.5019999999999998</c:v>
                </c:pt>
                <c:pt idx="9259">
                  <c:v>7.5019999999999998</c:v>
                </c:pt>
                <c:pt idx="9260">
                  <c:v>7.5030000000000001</c:v>
                </c:pt>
                <c:pt idx="9261">
                  <c:v>7.5039999999999996</c:v>
                </c:pt>
                <c:pt idx="9262">
                  <c:v>7.5049999999999999</c:v>
                </c:pt>
                <c:pt idx="9263">
                  <c:v>7.5060000000000002</c:v>
                </c:pt>
                <c:pt idx="9264">
                  <c:v>7.5069999999999997</c:v>
                </c:pt>
                <c:pt idx="9265">
                  <c:v>7.5069999999999997</c:v>
                </c:pt>
                <c:pt idx="9266">
                  <c:v>7.508</c:v>
                </c:pt>
                <c:pt idx="9267">
                  <c:v>7.5090000000000003</c:v>
                </c:pt>
                <c:pt idx="9268">
                  <c:v>7.51</c:v>
                </c:pt>
                <c:pt idx="9269">
                  <c:v>7.5110000000000001</c:v>
                </c:pt>
                <c:pt idx="9270">
                  <c:v>7.5119999999999996</c:v>
                </c:pt>
                <c:pt idx="9271">
                  <c:v>7.5119999999999996</c:v>
                </c:pt>
                <c:pt idx="9272">
                  <c:v>7.5129999999999999</c:v>
                </c:pt>
                <c:pt idx="9273">
                  <c:v>7.5140000000000002</c:v>
                </c:pt>
                <c:pt idx="9274">
                  <c:v>7.5149999999999997</c:v>
                </c:pt>
                <c:pt idx="9275">
                  <c:v>7.516</c:v>
                </c:pt>
                <c:pt idx="9276">
                  <c:v>7.5170000000000003</c:v>
                </c:pt>
                <c:pt idx="9277">
                  <c:v>7.5170000000000003</c:v>
                </c:pt>
                <c:pt idx="9278">
                  <c:v>7.5179999999999998</c:v>
                </c:pt>
                <c:pt idx="9279">
                  <c:v>7.5190000000000001</c:v>
                </c:pt>
                <c:pt idx="9280">
                  <c:v>7.52</c:v>
                </c:pt>
                <c:pt idx="9281">
                  <c:v>7.5209999999999999</c:v>
                </c:pt>
                <c:pt idx="9282">
                  <c:v>7.5220000000000002</c:v>
                </c:pt>
                <c:pt idx="9283">
                  <c:v>7.5220000000000002</c:v>
                </c:pt>
                <c:pt idx="9284">
                  <c:v>7.5229999999999997</c:v>
                </c:pt>
                <c:pt idx="9285">
                  <c:v>7.524</c:v>
                </c:pt>
                <c:pt idx="9286">
                  <c:v>7.5250000000000004</c:v>
                </c:pt>
                <c:pt idx="9287">
                  <c:v>7.5259999999999998</c:v>
                </c:pt>
                <c:pt idx="9288">
                  <c:v>7.5270000000000001</c:v>
                </c:pt>
                <c:pt idx="9289">
                  <c:v>7.5270000000000001</c:v>
                </c:pt>
                <c:pt idx="9290">
                  <c:v>7.5279999999999996</c:v>
                </c:pt>
                <c:pt idx="9291">
                  <c:v>7.5289999999999999</c:v>
                </c:pt>
                <c:pt idx="9292">
                  <c:v>7.53</c:v>
                </c:pt>
                <c:pt idx="9293">
                  <c:v>7.5309999999999997</c:v>
                </c:pt>
                <c:pt idx="9294">
                  <c:v>7.532</c:v>
                </c:pt>
                <c:pt idx="9295">
                  <c:v>7.532</c:v>
                </c:pt>
                <c:pt idx="9296">
                  <c:v>7.5330000000000004</c:v>
                </c:pt>
                <c:pt idx="9297">
                  <c:v>7.5339999999999998</c:v>
                </c:pt>
                <c:pt idx="9298">
                  <c:v>7.5350000000000001</c:v>
                </c:pt>
                <c:pt idx="9299">
                  <c:v>7.5359999999999996</c:v>
                </c:pt>
                <c:pt idx="9300">
                  <c:v>7.5369999999999999</c:v>
                </c:pt>
                <c:pt idx="9301">
                  <c:v>7.5369999999999999</c:v>
                </c:pt>
                <c:pt idx="9302">
                  <c:v>7.5380000000000003</c:v>
                </c:pt>
                <c:pt idx="9303">
                  <c:v>7.5389999999999997</c:v>
                </c:pt>
                <c:pt idx="9304">
                  <c:v>7.54</c:v>
                </c:pt>
                <c:pt idx="9305">
                  <c:v>7.5410000000000004</c:v>
                </c:pt>
                <c:pt idx="9306">
                  <c:v>7.5419999999999998</c:v>
                </c:pt>
                <c:pt idx="9307">
                  <c:v>7.5419999999999998</c:v>
                </c:pt>
                <c:pt idx="9308">
                  <c:v>7.5430000000000001</c:v>
                </c:pt>
                <c:pt idx="9309">
                  <c:v>7.5439999999999996</c:v>
                </c:pt>
                <c:pt idx="9310">
                  <c:v>7.5449999999999999</c:v>
                </c:pt>
                <c:pt idx="9311">
                  <c:v>7.5460000000000003</c:v>
                </c:pt>
                <c:pt idx="9312">
                  <c:v>7.5469999999999997</c:v>
                </c:pt>
                <c:pt idx="9313">
                  <c:v>7.5469999999999997</c:v>
                </c:pt>
                <c:pt idx="9314">
                  <c:v>7.548</c:v>
                </c:pt>
                <c:pt idx="9315">
                  <c:v>7.5490000000000004</c:v>
                </c:pt>
                <c:pt idx="9316">
                  <c:v>7.55</c:v>
                </c:pt>
                <c:pt idx="9317">
                  <c:v>7.5510000000000002</c:v>
                </c:pt>
                <c:pt idx="9318">
                  <c:v>7.5519999999999996</c:v>
                </c:pt>
                <c:pt idx="9319">
                  <c:v>7.5519999999999996</c:v>
                </c:pt>
                <c:pt idx="9320">
                  <c:v>7.5529999999999999</c:v>
                </c:pt>
                <c:pt idx="9321">
                  <c:v>7.5540000000000003</c:v>
                </c:pt>
                <c:pt idx="9322">
                  <c:v>7.5549999999999997</c:v>
                </c:pt>
                <c:pt idx="9323">
                  <c:v>7.556</c:v>
                </c:pt>
                <c:pt idx="9324">
                  <c:v>7.556</c:v>
                </c:pt>
                <c:pt idx="9325">
                  <c:v>7.5570000000000004</c:v>
                </c:pt>
                <c:pt idx="9326">
                  <c:v>7.5579999999999998</c:v>
                </c:pt>
                <c:pt idx="9327">
                  <c:v>7.5590000000000002</c:v>
                </c:pt>
                <c:pt idx="9328">
                  <c:v>7.56</c:v>
                </c:pt>
                <c:pt idx="9329">
                  <c:v>7.5609999999999999</c:v>
                </c:pt>
                <c:pt idx="9330">
                  <c:v>7.5609999999999999</c:v>
                </c:pt>
                <c:pt idx="9331">
                  <c:v>7.5620000000000003</c:v>
                </c:pt>
                <c:pt idx="9332">
                  <c:v>7.5629999999999997</c:v>
                </c:pt>
                <c:pt idx="9333">
                  <c:v>7.5640000000000001</c:v>
                </c:pt>
                <c:pt idx="9334">
                  <c:v>7.5649999999999995</c:v>
                </c:pt>
                <c:pt idx="9335">
                  <c:v>7.5659999999999998</c:v>
                </c:pt>
                <c:pt idx="9336">
                  <c:v>7.5659999999999998</c:v>
                </c:pt>
                <c:pt idx="9337">
                  <c:v>7.5670000000000002</c:v>
                </c:pt>
                <c:pt idx="9338">
                  <c:v>7.5679999999999996</c:v>
                </c:pt>
                <c:pt idx="9339">
                  <c:v>7.569</c:v>
                </c:pt>
                <c:pt idx="9340">
                  <c:v>7.57</c:v>
                </c:pt>
                <c:pt idx="9341">
                  <c:v>7.5709999999999997</c:v>
                </c:pt>
                <c:pt idx="9342">
                  <c:v>7.5709999999999997</c:v>
                </c:pt>
                <c:pt idx="9343">
                  <c:v>7.5720000000000001</c:v>
                </c:pt>
                <c:pt idx="9344">
                  <c:v>7.5729999999999995</c:v>
                </c:pt>
                <c:pt idx="9345">
                  <c:v>7.5739999999999998</c:v>
                </c:pt>
                <c:pt idx="9346">
                  <c:v>7.5750000000000002</c:v>
                </c:pt>
                <c:pt idx="9347">
                  <c:v>7.5759999999999996</c:v>
                </c:pt>
                <c:pt idx="9348">
                  <c:v>7.5759999999999996</c:v>
                </c:pt>
                <c:pt idx="9349">
                  <c:v>7.577</c:v>
                </c:pt>
                <c:pt idx="9350">
                  <c:v>7.5780000000000003</c:v>
                </c:pt>
                <c:pt idx="9351">
                  <c:v>7.5789999999999997</c:v>
                </c:pt>
                <c:pt idx="9352">
                  <c:v>7.58</c:v>
                </c:pt>
                <c:pt idx="9353">
                  <c:v>7.5809999999999995</c:v>
                </c:pt>
                <c:pt idx="9354">
                  <c:v>7.5809999999999995</c:v>
                </c:pt>
                <c:pt idx="9355">
                  <c:v>7.5819999999999999</c:v>
                </c:pt>
                <c:pt idx="9356">
                  <c:v>7.5830000000000002</c:v>
                </c:pt>
                <c:pt idx="9357">
                  <c:v>7.5839999999999996</c:v>
                </c:pt>
                <c:pt idx="9358">
                  <c:v>7.585</c:v>
                </c:pt>
                <c:pt idx="9359">
                  <c:v>7.5860000000000003</c:v>
                </c:pt>
                <c:pt idx="9360">
                  <c:v>7.5860000000000003</c:v>
                </c:pt>
                <c:pt idx="9361">
                  <c:v>7.5869999999999997</c:v>
                </c:pt>
                <c:pt idx="9362">
                  <c:v>7.5880000000000001</c:v>
                </c:pt>
                <c:pt idx="9363">
                  <c:v>7.5889999999999995</c:v>
                </c:pt>
                <c:pt idx="9364">
                  <c:v>7.59</c:v>
                </c:pt>
                <c:pt idx="9365">
                  <c:v>7.5910000000000002</c:v>
                </c:pt>
                <c:pt idx="9366">
                  <c:v>7.5910000000000002</c:v>
                </c:pt>
                <c:pt idx="9367">
                  <c:v>7.5919999999999996</c:v>
                </c:pt>
                <c:pt idx="9368">
                  <c:v>7.593</c:v>
                </c:pt>
                <c:pt idx="9369">
                  <c:v>7.5940000000000003</c:v>
                </c:pt>
                <c:pt idx="9370">
                  <c:v>7.5949999999999998</c:v>
                </c:pt>
                <c:pt idx="9371">
                  <c:v>7.5960000000000001</c:v>
                </c:pt>
                <c:pt idx="9372">
                  <c:v>7.5960000000000001</c:v>
                </c:pt>
                <c:pt idx="9373">
                  <c:v>7.5969999999999995</c:v>
                </c:pt>
                <c:pt idx="9374">
                  <c:v>7.5979999999999999</c:v>
                </c:pt>
                <c:pt idx="9375">
                  <c:v>7.5990000000000002</c:v>
                </c:pt>
                <c:pt idx="9376">
                  <c:v>7.6</c:v>
                </c:pt>
                <c:pt idx="9377">
                  <c:v>7.601</c:v>
                </c:pt>
                <c:pt idx="9378">
                  <c:v>7.601</c:v>
                </c:pt>
                <c:pt idx="9379">
                  <c:v>7.6020000000000003</c:v>
                </c:pt>
                <c:pt idx="9380">
                  <c:v>7.6029999999999998</c:v>
                </c:pt>
                <c:pt idx="9381">
                  <c:v>7.6040000000000001</c:v>
                </c:pt>
                <c:pt idx="9382">
                  <c:v>7.6049999999999995</c:v>
                </c:pt>
                <c:pt idx="9383">
                  <c:v>7.6049999999999995</c:v>
                </c:pt>
                <c:pt idx="9384">
                  <c:v>7.6059999999999999</c:v>
                </c:pt>
                <c:pt idx="9385">
                  <c:v>7.6070000000000002</c:v>
                </c:pt>
                <c:pt idx="9386">
                  <c:v>7.6079999999999997</c:v>
                </c:pt>
                <c:pt idx="9387">
                  <c:v>7.609</c:v>
                </c:pt>
                <c:pt idx="9388">
                  <c:v>7.61</c:v>
                </c:pt>
                <c:pt idx="9389">
                  <c:v>7.61</c:v>
                </c:pt>
                <c:pt idx="9390">
                  <c:v>7.6109999999999998</c:v>
                </c:pt>
                <c:pt idx="9391">
                  <c:v>7.6120000000000001</c:v>
                </c:pt>
                <c:pt idx="9392">
                  <c:v>7.6129999999999995</c:v>
                </c:pt>
                <c:pt idx="9393">
                  <c:v>7.6139999999999999</c:v>
                </c:pt>
                <c:pt idx="9394">
                  <c:v>7.6150000000000002</c:v>
                </c:pt>
                <c:pt idx="9395">
                  <c:v>7.6150000000000002</c:v>
                </c:pt>
                <c:pt idx="9396">
                  <c:v>7.6159999999999997</c:v>
                </c:pt>
                <c:pt idx="9397">
                  <c:v>7.617</c:v>
                </c:pt>
                <c:pt idx="9398">
                  <c:v>7.6180000000000003</c:v>
                </c:pt>
                <c:pt idx="9399">
                  <c:v>7.6189999999999998</c:v>
                </c:pt>
                <c:pt idx="9400">
                  <c:v>7.62</c:v>
                </c:pt>
                <c:pt idx="9401">
                  <c:v>7.62</c:v>
                </c:pt>
                <c:pt idx="9402">
                  <c:v>7.6209999999999996</c:v>
                </c:pt>
                <c:pt idx="9403">
                  <c:v>7.6219999999999999</c:v>
                </c:pt>
                <c:pt idx="9404">
                  <c:v>7.6230000000000002</c:v>
                </c:pt>
                <c:pt idx="9405">
                  <c:v>7.6239999999999997</c:v>
                </c:pt>
                <c:pt idx="9406">
                  <c:v>7.625</c:v>
                </c:pt>
                <c:pt idx="9407">
                  <c:v>7.625</c:v>
                </c:pt>
                <c:pt idx="9408">
                  <c:v>7.6260000000000003</c:v>
                </c:pt>
                <c:pt idx="9409">
                  <c:v>7.6269999999999998</c:v>
                </c:pt>
                <c:pt idx="9410">
                  <c:v>7.6280000000000001</c:v>
                </c:pt>
                <c:pt idx="9411">
                  <c:v>7.6289999999999996</c:v>
                </c:pt>
                <c:pt idx="9412">
                  <c:v>7.63</c:v>
                </c:pt>
                <c:pt idx="9413">
                  <c:v>7.63</c:v>
                </c:pt>
                <c:pt idx="9414">
                  <c:v>7.6310000000000002</c:v>
                </c:pt>
                <c:pt idx="9415">
                  <c:v>7.6319999999999997</c:v>
                </c:pt>
                <c:pt idx="9416">
                  <c:v>7.633</c:v>
                </c:pt>
                <c:pt idx="9417">
                  <c:v>7.6340000000000003</c:v>
                </c:pt>
                <c:pt idx="9418">
                  <c:v>7.6349999999999998</c:v>
                </c:pt>
                <c:pt idx="9419">
                  <c:v>7.6349999999999998</c:v>
                </c:pt>
                <c:pt idx="9420">
                  <c:v>7.6360000000000001</c:v>
                </c:pt>
                <c:pt idx="9421">
                  <c:v>7.6369999999999996</c:v>
                </c:pt>
                <c:pt idx="9422">
                  <c:v>7.6379999999999999</c:v>
                </c:pt>
                <c:pt idx="9423">
                  <c:v>7.6390000000000002</c:v>
                </c:pt>
                <c:pt idx="9424">
                  <c:v>7.64</c:v>
                </c:pt>
                <c:pt idx="9425">
                  <c:v>7.64</c:v>
                </c:pt>
                <c:pt idx="9426">
                  <c:v>7.641</c:v>
                </c:pt>
                <c:pt idx="9427">
                  <c:v>7.6420000000000003</c:v>
                </c:pt>
                <c:pt idx="9428">
                  <c:v>7.6429999999999998</c:v>
                </c:pt>
                <c:pt idx="9429">
                  <c:v>7.6440000000000001</c:v>
                </c:pt>
                <c:pt idx="9430">
                  <c:v>7.6449999999999996</c:v>
                </c:pt>
                <c:pt idx="9431">
                  <c:v>7.6449999999999996</c:v>
                </c:pt>
                <c:pt idx="9432">
                  <c:v>7.6459999999999999</c:v>
                </c:pt>
                <c:pt idx="9433">
                  <c:v>7.6470000000000002</c:v>
                </c:pt>
                <c:pt idx="9434">
                  <c:v>7.6479999999999997</c:v>
                </c:pt>
                <c:pt idx="9435">
                  <c:v>7.649</c:v>
                </c:pt>
                <c:pt idx="9436">
                  <c:v>7.65</c:v>
                </c:pt>
                <c:pt idx="9437">
                  <c:v>7.65</c:v>
                </c:pt>
                <c:pt idx="9438">
                  <c:v>7.6509999999999998</c:v>
                </c:pt>
                <c:pt idx="9439">
                  <c:v>7.6520000000000001</c:v>
                </c:pt>
                <c:pt idx="9440">
                  <c:v>7.6529999999999996</c:v>
                </c:pt>
                <c:pt idx="9441">
                  <c:v>7.6539999999999999</c:v>
                </c:pt>
                <c:pt idx="9442">
                  <c:v>7.6550000000000002</c:v>
                </c:pt>
                <c:pt idx="9443">
                  <c:v>7.6550000000000002</c:v>
                </c:pt>
                <c:pt idx="9444">
                  <c:v>7.6559999999999997</c:v>
                </c:pt>
                <c:pt idx="9445">
                  <c:v>7.657</c:v>
                </c:pt>
                <c:pt idx="9446">
                  <c:v>7.6580000000000004</c:v>
                </c:pt>
                <c:pt idx="9447">
                  <c:v>7.6589999999999998</c:v>
                </c:pt>
                <c:pt idx="9448">
                  <c:v>7.6589999999999998</c:v>
                </c:pt>
                <c:pt idx="9449">
                  <c:v>7.66</c:v>
                </c:pt>
                <c:pt idx="9450">
                  <c:v>7.6609999999999996</c:v>
                </c:pt>
                <c:pt idx="9451">
                  <c:v>7.6619999999999999</c:v>
                </c:pt>
                <c:pt idx="9452">
                  <c:v>7.6630000000000003</c:v>
                </c:pt>
                <c:pt idx="9453">
                  <c:v>7.6639999999999997</c:v>
                </c:pt>
                <c:pt idx="9454">
                  <c:v>7.6639999999999997</c:v>
                </c:pt>
                <c:pt idx="9455">
                  <c:v>7.665</c:v>
                </c:pt>
                <c:pt idx="9456">
                  <c:v>7.6660000000000004</c:v>
                </c:pt>
                <c:pt idx="9457">
                  <c:v>7.6669999999999998</c:v>
                </c:pt>
                <c:pt idx="9458">
                  <c:v>7.6680000000000001</c:v>
                </c:pt>
                <c:pt idx="9459">
                  <c:v>7.6689999999999996</c:v>
                </c:pt>
                <c:pt idx="9460">
                  <c:v>7.6689999999999996</c:v>
                </c:pt>
                <c:pt idx="9461">
                  <c:v>7.67</c:v>
                </c:pt>
                <c:pt idx="9462">
                  <c:v>7.6710000000000003</c:v>
                </c:pt>
                <c:pt idx="9463">
                  <c:v>7.6719999999999997</c:v>
                </c:pt>
                <c:pt idx="9464">
                  <c:v>7.673</c:v>
                </c:pt>
                <c:pt idx="9465">
                  <c:v>7.6740000000000004</c:v>
                </c:pt>
                <c:pt idx="9466">
                  <c:v>7.6740000000000004</c:v>
                </c:pt>
                <c:pt idx="9467">
                  <c:v>7.6749999999999998</c:v>
                </c:pt>
                <c:pt idx="9468">
                  <c:v>7.6760000000000002</c:v>
                </c:pt>
                <c:pt idx="9469">
                  <c:v>7.6769999999999996</c:v>
                </c:pt>
                <c:pt idx="9470">
                  <c:v>7.6779999999999999</c:v>
                </c:pt>
                <c:pt idx="9471">
                  <c:v>7.6790000000000003</c:v>
                </c:pt>
                <c:pt idx="9472">
                  <c:v>7.6790000000000003</c:v>
                </c:pt>
                <c:pt idx="9473">
                  <c:v>7.68</c:v>
                </c:pt>
                <c:pt idx="9474">
                  <c:v>7.681</c:v>
                </c:pt>
                <c:pt idx="9475">
                  <c:v>7.6820000000000004</c:v>
                </c:pt>
                <c:pt idx="9476">
                  <c:v>7.6829999999999998</c:v>
                </c:pt>
                <c:pt idx="9477">
                  <c:v>7.6840000000000002</c:v>
                </c:pt>
                <c:pt idx="9478">
                  <c:v>7.6840000000000002</c:v>
                </c:pt>
                <c:pt idx="9479">
                  <c:v>7.6849999999999996</c:v>
                </c:pt>
                <c:pt idx="9480">
                  <c:v>7.6859999999999999</c:v>
                </c:pt>
                <c:pt idx="9481">
                  <c:v>7.6870000000000003</c:v>
                </c:pt>
                <c:pt idx="9482">
                  <c:v>7.6879999999999997</c:v>
                </c:pt>
                <c:pt idx="9483">
                  <c:v>7.6890000000000001</c:v>
                </c:pt>
                <c:pt idx="9484">
                  <c:v>7.6890000000000001</c:v>
                </c:pt>
                <c:pt idx="9485">
                  <c:v>7.6899999999999995</c:v>
                </c:pt>
                <c:pt idx="9486">
                  <c:v>7.6909999999999998</c:v>
                </c:pt>
                <c:pt idx="9487">
                  <c:v>7.6920000000000002</c:v>
                </c:pt>
                <c:pt idx="9488">
                  <c:v>7.6929999999999996</c:v>
                </c:pt>
                <c:pt idx="9489">
                  <c:v>7.694</c:v>
                </c:pt>
                <c:pt idx="9490">
                  <c:v>7.694</c:v>
                </c:pt>
                <c:pt idx="9491">
                  <c:v>7.6950000000000003</c:v>
                </c:pt>
                <c:pt idx="9492">
                  <c:v>7.6959999999999997</c:v>
                </c:pt>
                <c:pt idx="9493">
                  <c:v>7.6970000000000001</c:v>
                </c:pt>
                <c:pt idx="9494">
                  <c:v>7.6979999999999995</c:v>
                </c:pt>
                <c:pt idx="9495">
                  <c:v>7.6989999999999998</c:v>
                </c:pt>
                <c:pt idx="9496">
                  <c:v>7.6989999999999998</c:v>
                </c:pt>
                <c:pt idx="9497">
                  <c:v>7.7</c:v>
                </c:pt>
                <c:pt idx="9498">
                  <c:v>7.7009999999999996</c:v>
                </c:pt>
                <c:pt idx="9499">
                  <c:v>7.702</c:v>
                </c:pt>
                <c:pt idx="9500">
                  <c:v>7.7030000000000003</c:v>
                </c:pt>
                <c:pt idx="9501">
                  <c:v>7.7039999999999997</c:v>
                </c:pt>
                <c:pt idx="9502">
                  <c:v>7.7039999999999997</c:v>
                </c:pt>
                <c:pt idx="9503">
                  <c:v>7.7050000000000001</c:v>
                </c:pt>
                <c:pt idx="9504">
                  <c:v>7.7059999999999995</c:v>
                </c:pt>
                <c:pt idx="9505">
                  <c:v>7.7069999999999999</c:v>
                </c:pt>
                <c:pt idx="9506">
                  <c:v>7.7080000000000002</c:v>
                </c:pt>
                <c:pt idx="9507">
                  <c:v>7.7080000000000002</c:v>
                </c:pt>
                <c:pt idx="9508">
                  <c:v>7.7089999999999996</c:v>
                </c:pt>
                <c:pt idx="9509">
                  <c:v>7.71</c:v>
                </c:pt>
                <c:pt idx="9510">
                  <c:v>7.7110000000000003</c:v>
                </c:pt>
                <c:pt idx="9511">
                  <c:v>7.7119999999999997</c:v>
                </c:pt>
                <c:pt idx="9512">
                  <c:v>7.7130000000000001</c:v>
                </c:pt>
                <c:pt idx="9513">
                  <c:v>7.7130000000000001</c:v>
                </c:pt>
                <c:pt idx="9514">
                  <c:v>7.7139999999999995</c:v>
                </c:pt>
                <c:pt idx="9515">
                  <c:v>7.7149999999999999</c:v>
                </c:pt>
                <c:pt idx="9516">
                  <c:v>7.7160000000000002</c:v>
                </c:pt>
                <c:pt idx="9517">
                  <c:v>7.7169999999999996</c:v>
                </c:pt>
                <c:pt idx="9518">
                  <c:v>7.718</c:v>
                </c:pt>
                <c:pt idx="9519">
                  <c:v>7.718</c:v>
                </c:pt>
                <c:pt idx="9520">
                  <c:v>7.7190000000000003</c:v>
                </c:pt>
                <c:pt idx="9521">
                  <c:v>7.72</c:v>
                </c:pt>
                <c:pt idx="9522">
                  <c:v>7.7210000000000001</c:v>
                </c:pt>
                <c:pt idx="9523">
                  <c:v>7.7219999999999995</c:v>
                </c:pt>
                <c:pt idx="9524">
                  <c:v>7.7229999999999999</c:v>
                </c:pt>
                <c:pt idx="9525">
                  <c:v>7.7229999999999999</c:v>
                </c:pt>
                <c:pt idx="9526">
                  <c:v>7.7240000000000002</c:v>
                </c:pt>
                <c:pt idx="9527">
                  <c:v>7.7249999999999996</c:v>
                </c:pt>
                <c:pt idx="9528">
                  <c:v>7.726</c:v>
                </c:pt>
                <c:pt idx="9529">
                  <c:v>7.7270000000000003</c:v>
                </c:pt>
                <c:pt idx="9530">
                  <c:v>7.7279999999999998</c:v>
                </c:pt>
                <c:pt idx="9531">
                  <c:v>7.7279999999999998</c:v>
                </c:pt>
                <c:pt idx="9532">
                  <c:v>7.7290000000000001</c:v>
                </c:pt>
                <c:pt idx="9533">
                  <c:v>7.7299999999999995</c:v>
                </c:pt>
                <c:pt idx="9534">
                  <c:v>7.7309999999999999</c:v>
                </c:pt>
                <c:pt idx="9535">
                  <c:v>7.7320000000000002</c:v>
                </c:pt>
                <c:pt idx="9536">
                  <c:v>7.7329999999999997</c:v>
                </c:pt>
                <c:pt idx="9537">
                  <c:v>7.7329999999999997</c:v>
                </c:pt>
                <c:pt idx="9538">
                  <c:v>7.734</c:v>
                </c:pt>
                <c:pt idx="9539">
                  <c:v>7.7350000000000003</c:v>
                </c:pt>
                <c:pt idx="9540">
                  <c:v>7.7359999999999998</c:v>
                </c:pt>
                <c:pt idx="9541">
                  <c:v>7.7370000000000001</c:v>
                </c:pt>
                <c:pt idx="9542">
                  <c:v>7.7379999999999995</c:v>
                </c:pt>
                <c:pt idx="9543">
                  <c:v>7.7379999999999995</c:v>
                </c:pt>
                <c:pt idx="9544">
                  <c:v>7.7389999999999999</c:v>
                </c:pt>
                <c:pt idx="9545">
                  <c:v>7.74</c:v>
                </c:pt>
                <c:pt idx="9546">
                  <c:v>7.7409999999999997</c:v>
                </c:pt>
                <c:pt idx="9547">
                  <c:v>7.742</c:v>
                </c:pt>
                <c:pt idx="9548">
                  <c:v>7.7430000000000003</c:v>
                </c:pt>
                <c:pt idx="9549">
                  <c:v>7.7430000000000003</c:v>
                </c:pt>
                <c:pt idx="9550">
                  <c:v>7.7439999999999998</c:v>
                </c:pt>
                <c:pt idx="9551">
                  <c:v>7.7450000000000001</c:v>
                </c:pt>
                <c:pt idx="9552">
                  <c:v>7.7459999999999996</c:v>
                </c:pt>
                <c:pt idx="9553">
                  <c:v>7.7469999999999999</c:v>
                </c:pt>
                <c:pt idx="9554">
                  <c:v>7.7480000000000002</c:v>
                </c:pt>
                <c:pt idx="9555">
                  <c:v>7.7480000000000002</c:v>
                </c:pt>
                <c:pt idx="9556">
                  <c:v>7.7489999999999997</c:v>
                </c:pt>
                <c:pt idx="9557">
                  <c:v>7.75</c:v>
                </c:pt>
                <c:pt idx="9558">
                  <c:v>7.7510000000000003</c:v>
                </c:pt>
                <c:pt idx="9559">
                  <c:v>7.7519999999999998</c:v>
                </c:pt>
                <c:pt idx="9560">
                  <c:v>7.7530000000000001</c:v>
                </c:pt>
                <c:pt idx="9561">
                  <c:v>7.7530000000000001</c:v>
                </c:pt>
                <c:pt idx="9562">
                  <c:v>7.7539999999999996</c:v>
                </c:pt>
                <c:pt idx="9563">
                  <c:v>7.7549999999999999</c:v>
                </c:pt>
                <c:pt idx="9564">
                  <c:v>7.7560000000000002</c:v>
                </c:pt>
                <c:pt idx="9565">
                  <c:v>7.7569999999999997</c:v>
                </c:pt>
                <c:pt idx="9566">
                  <c:v>7.758</c:v>
                </c:pt>
                <c:pt idx="9567">
                  <c:v>7.758</c:v>
                </c:pt>
                <c:pt idx="9568">
                  <c:v>7.7590000000000003</c:v>
                </c:pt>
                <c:pt idx="9569">
                  <c:v>7.76</c:v>
                </c:pt>
                <c:pt idx="9570">
                  <c:v>7.7610000000000001</c:v>
                </c:pt>
                <c:pt idx="9571">
                  <c:v>7.7619999999999996</c:v>
                </c:pt>
                <c:pt idx="9572">
                  <c:v>7.7619999999999996</c:v>
                </c:pt>
                <c:pt idx="9573">
                  <c:v>7.7629999999999999</c:v>
                </c:pt>
                <c:pt idx="9574">
                  <c:v>7.7640000000000002</c:v>
                </c:pt>
                <c:pt idx="9575">
                  <c:v>7.7649999999999997</c:v>
                </c:pt>
                <c:pt idx="9576">
                  <c:v>7.766</c:v>
                </c:pt>
                <c:pt idx="9577">
                  <c:v>7.7670000000000003</c:v>
                </c:pt>
                <c:pt idx="9578">
                  <c:v>7.7670000000000003</c:v>
                </c:pt>
                <c:pt idx="9579">
                  <c:v>7.7679999999999998</c:v>
                </c:pt>
                <c:pt idx="9580">
                  <c:v>7.7690000000000001</c:v>
                </c:pt>
                <c:pt idx="9581">
                  <c:v>7.77</c:v>
                </c:pt>
                <c:pt idx="9582">
                  <c:v>7.7709999999999999</c:v>
                </c:pt>
                <c:pt idx="9583">
                  <c:v>7.7720000000000002</c:v>
                </c:pt>
                <c:pt idx="9584">
                  <c:v>7.7720000000000002</c:v>
                </c:pt>
                <c:pt idx="9585">
                  <c:v>7.7729999999999997</c:v>
                </c:pt>
                <c:pt idx="9586">
                  <c:v>7.774</c:v>
                </c:pt>
                <c:pt idx="9587">
                  <c:v>7.7750000000000004</c:v>
                </c:pt>
                <c:pt idx="9588">
                  <c:v>7.7759999999999998</c:v>
                </c:pt>
                <c:pt idx="9589">
                  <c:v>7.7770000000000001</c:v>
                </c:pt>
                <c:pt idx="9590">
                  <c:v>7.7770000000000001</c:v>
                </c:pt>
                <c:pt idx="9591">
                  <c:v>7.7779999999999996</c:v>
                </c:pt>
                <c:pt idx="9592">
                  <c:v>7.7789999999999999</c:v>
                </c:pt>
                <c:pt idx="9593">
                  <c:v>7.78</c:v>
                </c:pt>
                <c:pt idx="9594">
                  <c:v>7.7809999999999997</c:v>
                </c:pt>
                <c:pt idx="9595">
                  <c:v>7.782</c:v>
                </c:pt>
                <c:pt idx="9596">
                  <c:v>7.782</c:v>
                </c:pt>
                <c:pt idx="9597">
                  <c:v>7.7830000000000004</c:v>
                </c:pt>
                <c:pt idx="9598">
                  <c:v>7.7839999999999998</c:v>
                </c:pt>
                <c:pt idx="9599">
                  <c:v>7.7850000000000001</c:v>
                </c:pt>
                <c:pt idx="9600">
                  <c:v>7.7859999999999996</c:v>
                </c:pt>
                <c:pt idx="9601">
                  <c:v>7.7869999999999999</c:v>
                </c:pt>
                <c:pt idx="9602">
                  <c:v>7.7869999999999999</c:v>
                </c:pt>
                <c:pt idx="9603">
                  <c:v>7.7880000000000003</c:v>
                </c:pt>
                <c:pt idx="9604">
                  <c:v>7.7889999999999997</c:v>
                </c:pt>
                <c:pt idx="9605">
                  <c:v>7.79</c:v>
                </c:pt>
                <c:pt idx="9606">
                  <c:v>7.7910000000000004</c:v>
                </c:pt>
                <c:pt idx="9607">
                  <c:v>7.7919999999999998</c:v>
                </c:pt>
                <c:pt idx="9608">
                  <c:v>7.7919999999999998</c:v>
                </c:pt>
                <c:pt idx="9609">
                  <c:v>7.7930000000000001</c:v>
                </c:pt>
                <c:pt idx="9610">
                  <c:v>7.7939999999999996</c:v>
                </c:pt>
                <c:pt idx="9611">
                  <c:v>7.7949999999999999</c:v>
                </c:pt>
                <c:pt idx="9612">
                  <c:v>7.7960000000000003</c:v>
                </c:pt>
                <c:pt idx="9613">
                  <c:v>7.7969999999999997</c:v>
                </c:pt>
                <c:pt idx="9614">
                  <c:v>7.7969999999999997</c:v>
                </c:pt>
                <c:pt idx="9615">
                  <c:v>7.798</c:v>
                </c:pt>
                <c:pt idx="9616">
                  <c:v>7.7990000000000004</c:v>
                </c:pt>
                <c:pt idx="9617">
                  <c:v>7.8</c:v>
                </c:pt>
                <c:pt idx="9618">
                  <c:v>7.8010000000000002</c:v>
                </c:pt>
                <c:pt idx="9619">
                  <c:v>7.8019999999999996</c:v>
                </c:pt>
                <c:pt idx="9620">
                  <c:v>7.8019999999999996</c:v>
                </c:pt>
                <c:pt idx="9621">
                  <c:v>7.8029999999999999</c:v>
                </c:pt>
                <c:pt idx="9622">
                  <c:v>7.8040000000000003</c:v>
                </c:pt>
                <c:pt idx="9623">
                  <c:v>7.8049999999999997</c:v>
                </c:pt>
                <c:pt idx="9624">
                  <c:v>7.806</c:v>
                </c:pt>
                <c:pt idx="9625">
                  <c:v>7.8070000000000004</c:v>
                </c:pt>
                <c:pt idx="9626">
                  <c:v>7.8070000000000004</c:v>
                </c:pt>
                <c:pt idx="9627">
                  <c:v>7.8079999999999998</c:v>
                </c:pt>
                <c:pt idx="9628">
                  <c:v>7.8090000000000002</c:v>
                </c:pt>
                <c:pt idx="9629">
                  <c:v>7.81</c:v>
                </c:pt>
                <c:pt idx="9630">
                  <c:v>7.8109999999999999</c:v>
                </c:pt>
                <c:pt idx="9631">
                  <c:v>7.8109999999999999</c:v>
                </c:pt>
                <c:pt idx="9632">
                  <c:v>7.8119999999999994</c:v>
                </c:pt>
                <c:pt idx="9633">
                  <c:v>7.8130000000000006</c:v>
                </c:pt>
                <c:pt idx="9634">
                  <c:v>7.8140000000000001</c:v>
                </c:pt>
                <c:pt idx="9635">
                  <c:v>7.8149999999999995</c:v>
                </c:pt>
                <c:pt idx="9636">
                  <c:v>7.8160000000000007</c:v>
                </c:pt>
                <c:pt idx="9637">
                  <c:v>7.8160000000000007</c:v>
                </c:pt>
                <c:pt idx="9638">
                  <c:v>7.8170000000000002</c:v>
                </c:pt>
                <c:pt idx="9639">
                  <c:v>7.8179999999999996</c:v>
                </c:pt>
                <c:pt idx="9640">
                  <c:v>7.8189999999999991</c:v>
                </c:pt>
                <c:pt idx="9641">
                  <c:v>7.82</c:v>
                </c:pt>
                <c:pt idx="9642">
                  <c:v>7.8209999999999997</c:v>
                </c:pt>
                <c:pt idx="9643">
                  <c:v>7.8209999999999997</c:v>
                </c:pt>
                <c:pt idx="9644">
                  <c:v>7.8219999999999992</c:v>
                </c:pt>
                <c:pt idx="9645">
                  <c:v>7.8230000000000004</c:v>
                </c:pt>
                <c:pt idx="9646">
                  <c:v>7.8239999999999998</c:v>
                </c:pt>
                <c:pt idx="9647">
                  <c:v>7.8249999999999993</c:v>
                </c:pt>
                <c:pt idx="9648">
                  <c:v>7.8260000000000005</c:v>
                </c:pt>
                <c:pt idx="9649">
                  <c:v>7.8260000000000005</c:v>
                </c:pt>
                <c:pt idx="9650">
                  <c:v>7.827</c:v>
                </c:pt>
                <c:pt idx="9651">
                  <c:v>7.8279999999999994</c:v>
                </c:pt>
                <c:pt idx="9652">
                  <c:v>7.8290000000000006</c:v>
                </c:pt>
                <c:pt idx="9653">
                  <c:v>7.83</c:v>
                </c:pt>
                <c:pt idx="9654">
                  <c:v>7.8309999999999995</c:v>
                </c:pt>
                <c:pt idx="9655">
                  <c:v>7.8309999999999995</c:v>
                </c:pt>
                <c:pt idx="9656">
                  <c:v>7.8320000000000007</c:v>
                </c:pt>
                <c:pt idx="9657">
                  <c:v>7.8330000000000002</c:v>
                </c:pt>
                <c:pt idx="9658">
                  <c:v>7.8339999999999996</c:v>
                </c:pt>
                <c:pt idx="9659">
                  <c:v>7.8349999999999991</c:v>
                </c:pt>
                <c:pt idx="9660">
                  <c:v>7.8360000000000003</c:v>
                </c:pt>
                <c:pt idx="9661">
                  <c:v>7.8360000000000003</c:v>
                </c:pt>
                <c:pt idx="9662">
                  <c:v>7.8369999999999997</c:v>
                </c:pt>
                <c:pt idx="9663">
                  <c:v>7.8379999999999992</c:v>
                </c:pt>
                <c:pt idx="9664">
                  <c:v>7.8390000000000004</c:v>
                </c:pt>
                <c:pt idx="9665">
                  <c:v>7.84</c:v>
                </c:pt>
                <c:pt idx="9666">
                  <c:v>7.8409999999999993</c:v>
                </c:pt>
                <c:pt idx="9667">
                  <c:v>7.8409999999999993</c:v>
                </c:pt>
                <c:pt idx="9668">
                  <c:v>7.8420000000000005</c:v>
                </c:pt>
                <c:pt idx="9669">
                  <c:v>7.843</c:v>
                </c:pt>
                <c:pt idx="9670">
                  <c:v>7.8439999999999994</c:v>
                </c:pt>
                <c:pt idx="9671">
                  <c:v>7.8450000000000006</c:v>
                </c:pt>
                <c:pt idx="9672">
                  <c:v>7.8460000000000001</c:v>
                </c:pt>
                <c:pt idx="9673">
                  <c:v>7.8460000000000001</c:v>
                </c:pt>
                <c:pt idx="9674">
                  <c:v>7.8469999999999995</c:v>
                </c:pt>
                <c:pt idx="9675">
                  <c:v>7.8480000000000008</c:v>
                </c:pt>
                <c:pt idx="9676">
                  <c:v>7.8490000000000002</c:v>
                </c:pt>
                <c:pt idx="9677">
                  <c:v>7.85</c:v>
                </c:pt>
                <c:pt idx="9678">
                  <c:v>7.8509999999999991</c:v>
                </c:pt>
                <c:pt idx="9679">
                  <c:v>7.8509999999999991</c:v>
                </c:pt>
                <c:pt idx="9680">
                  <c:v>7.8520000000000003</c:v>
                </c:pt>
                <c:pt idx="9681">
                  <c:v>7.8529999999999998</c:v>
                </c:pt>
                <c:pt idx="9682">
                  <c:v>7.8539999999999992</c:v>
                </c:pt>
                <c:pt idx="9683">
                  <c:v>7.8550000000000004</c:v>
                </c:pt>
                <c:pt idx="9684">
                  <c:v>7.8559999999999999</c:v>
                </c:pt>
                <c:pt idx="9685">
                  <c:v>7.8559999999999999</c:v>
                </c:pt>
                <c:pt idx="9686">
                  <c:v>7.8569999999999993</c:v>
                </c:pt>
                <c:pt idx="9687">
                  <c:v>7.8580000000000005</c:v>
                </c:pt>
                <c:pt idx="9688">
                  <c:v>7.859</c:v>
                </c:pt>
                <c:pt idx="9689">
                  <c:v>7.8599999999999994</c:v>
                </c:pt>
                <c:pt idx="9690">
                  <c:v>7.8610000000000007</c:v>
                </c:pt>
                <c:pt idx="9691">
                  <c:v>7.8610000000000007</c:v>
                </c:pt>
                <c:pt idx="9692">
                  <c:v>7.8620000000000001</c:v>
                </c:pt>
                <c:pt idx="9693">
                  <c:v>7.8629999999999995</c:v>
                </c:pt>
                <c:pt idx="9694">
                  <c:v>7.8640000000000008</c:v>
                </c:pt>
                <c:pt idx="9695">
                  <c:v>7.8650000000000002</c:v>
                </c:pt>
                <c:pt idx="9696">
                  <c:v>7.8650000000000002</c:v>
                </c:pt>
                <c:pt idx="9697">
                  <c:v>7.8659999999999997</c:v>
                </c:pt>
                <c:pt idx="9698">
                  <c:v>7.8669999999999991</c:v>
                </c:pt>
                <c:pt idx="9699">
                  <c:v>7.8680000000000003</c:v>
                </c:pt>
                <c:pt idx="9700">
                  <c:v>7.8689999999999998</c:v>
                </c:pt>
                <c:pt idx="9701">
                  <c:v>7.8699999999999992</c:v>
                </c:pt>
                <c:pt idx="9702">
                  <c:v>7.8699999999999992</c:v>
                </c:pt>
                <c:pt idx="9703">
                  <c:v>7.8710000000000004</c:v>
                </c:pt>
                <c:pt idx="9704">
                  <c:v>7.8719999999999999</c:v>
                </c:pt>
                <c:pt idx="9705">
                  <c:v>7.8729999999999993</c:v>
                </c:pt>
                <c:pt idx="9706">
                  <c:v>7.8740000000000006</c:v>
                </c:pt>
                <c:pt idx="9707">
                  <c:v>7.875</c:v>
                </c:pt>
                <c:pt idx="9708">
                  <c:v>7.875</c:v>
                </c:pt>
                <c:pt idx="9709">
                  <c:v>7.8759999999999994</c:v>
                </c:pt>
                <c:pt idx="9710">
                  <c:v>7.8770000000000007</c:v>
                </c:pt>
                <c:pt idx="9711">
                  <c:v>7.8780000000000001</c:v>
                </c:pt>
                <c:pt idx="9712">
                  <c:v>7.8789999999999996</c:v>
                </c:pt>
                <c:pt idx="9713">
                  <c:v>7.8800000000000008</c:v>
                </c:pt>
                <c:pt idx="9714">
                  <c:v>7.8800000000000008</c:v>
                </c:pt>
                <c:pt idx="9715">
                  <c:v>7.8810000000000002</c:v>
                </c:pt>
                <c:pt idx="9716">
                  <c:v>7.8819999999999997</c:v>
                </c:pt>
                <c:pt idx="9717">
                  <c:v>7.8829999999999991</c:v>
                </c:pt>
                <c:pt idx="9718">
                  <c:v>7.8840000000000003</c:v>
                </c:pt>
                <c:pt idx="9719">
                  <c:v>7.8849999999999998</c:v>
                </c:pt>
                <c:pt idx="9720">
                  <c:v>7.8849999999999998</c:v>
                </c:pt>
                <c:pt idx="9721">
                  <c:v>7.8859999999999992</c:v>
                </c:pt>
                <c:pt idx="9722">
                  <c:v>7.8870000000000005</c:v>
                </c:pt>
                <c:pt idx="9723">
                  <c:v>7.8879999999999999</c:v>
                </c:pt>
                <c:pt idx="9724">
                  <c:v>7.8889999999999993</c:v>
                </c:pt>
                <c:pt idx="9725">
                  <c:v>7.8900000000000006</c:v>
                </c:pt>
                <c:pt idx="9726">
                  <c:v>7.8900000000000006</c:v>
                </c:pt>
                <c:pt idx="9727">
                  <c:v>7.891</c:v>
                </c:pt>
                <c:pt idx="9728">
                  <c:v>7.8919999999999995</c:v>
                </c:pt>
                <c:pt idx="9729">
                  <c:v>7.8930000000000007</c:v>
                </c:pt>
                <c:pt idx="9730">
                  <c:v>7.8940000000000001</c:v>
                </c:pt>
                <c:pt idx="9731">
                  <c:v>7.8949999999999996</c:v>
                </c:pt>
                <c:pt idx="9732">
                  <c:v>7.8949999999999996</c:v>
                </c:pt>
                <c:pt idx="9733">
                  <c:v>7.8960000000000008</c:v>
                </c:pt>
                <c:pt idx="9734">
                  <c:v>7.8970000000000002</c:v>
                </c:pt>
                <c:pt idx="9735">
                  <c:v>7.8979999999999997</c:v>
                </c:pt>
                <c:pt idx="9736">
                  <c:v>7.8989999999999991</c:v>
                </c:pt>
                <c:pt idx="9737">
                  <c:v>7.9</c:v>
                </c:pt>
                <c:pt idx="9738">
                  <c:v>7.9</c:v>
                </c:pt>
                <c:pt idx="9739">
                  <c:v>7.9009999999999998</c:v>
                </c:pt>
                <c:pt idx="9740">
                  <c:v>7.9019999999999992</c:v>
                </c:pt>
                <c:pt idx="9741">
                  <c:v>7.9030000000000005</c:v>
                </c:pt>
                <c:pt idx="9742">
                  <c:v>7.9039999999999999</c:v>
                </c:pt>
                <c:pt idx="9743">
                  <c:v>7.9049999999999994</c:v>
                </c:pt>
                <c:pt idx="9744">
                  <c:v>7.9049999999999994</c:v>
                </c:pt>
                <c:pt idx="9745">
                  <c:v>7.9060000000000006</c:v>
                </c:pt>
                <c:pt idx="9746">
                  <c:v>7.907</c:v>
                </c:pt>
                <c:pt idx="9747">
                  <c:v>7.9079999999999995</c:v>
                </c:pt>
                <c:pt idx="9748">
                  <c:v>7.9090000000000007</c:v>
                </c:pt>
                <c:pt idx="9749">
                  <c:v>7.91</c:v>
                </c:pt>
                <c:pt idx="9750">
                  <c:v>7.91</c:v>
                </c:pt>
                <c:pt idx="9751">
                  <c:v>7.9109999999999996</c:v>
                </c:pt>
                <c:pt idx="9752">
                  <c:v>7.9120000000000008</c:v>
                </c:pt>
                <c:pt idx="9753">
                  <c:v>7.9130000000000003</c:v>
                </c:pt>
                <c:pt idx="9754">
                  <c:v>7.9139999999999997</c:v>
                </c:pt>
                <c:pt idx="9755">
                  <c:v>7.9149999999999991</c:v>
                </c:pt>
                <c:pt idx="9756">
                  <c:v>7.9149999999999991</c:v>
                </c:pt>
                <c:pt idx="9757">
                  <c:v>7.9160000000000004</c:v>
                </c:pt>
                <c:pt idx="9758">
                  <c:v>7.9169999999999998</c:v>
                </c:pt>
                <c:pt idx="9759">
                  <c:v>7.9179999999999993</c:v>
                </c:pt>
                <c:pt idx="9760">
                  <c:v>7.9190000000000005</c:v>
                </c:pt>
                <c:pt idx="9761">
                  <c:v>7.9190000000000005</c:v>
                </c:pt>
                <c:pt idx="9762">
                  <c:v>7.92</c:v>
                </c:pt>
                <c:pt idx="9763">
                  <c:v>7.9209999999999994</c:v>
                </c:pt>
                <c:pt idx="9764">
                  <c:v>7.9220000000000006</c:v>
                </c:pt>
                <c:pt idx="9765">
                  <c:v>7.923</c:v>
                </c:pt>
                <c:pt idx="9766">
                  <c:v>7.9239999999999995</c:v>
                </c:pt>
                <c:pt idx="9767">
                  <c:v>7.9239999999999995</c:v>
                </c:pt>
                <c:pt idx="9768">
                  <c:v>7.9250000000000007</c:v>
                </c:pt>
                <c:pt idx="9769">
                  <c:v>7.9260000000000002</c:v>
                </c:pt>
                <c:pt idx="9770">
                  <c:v>7.9269999999999996</c:v>
                </c:pt>
                <c:pt idx="9771">
                  <c:v>7.9280000000000008</c:v>
                </c:pt>
                <c:pt idx="9772">
                  <c:v>7.9290000000000003</c:v>
                </c:pt>
                <c:pt idx="9773">
                  <c:v>7.9290000000000003</c:v>
                </c:pt>
                <c:pt idx="9774">
                  <c:v>7.93</c:v>
                </c:pt>
                <c:pt idx="9775">
                  <c:v>7.9309999999999992</c:v>
                </c:pt>
                <c:pt idx="9776">
                  <c:v>7.9320000000000004</c:v>
                </c:pt>
                <c:pt idx="9777">
                  <c:v>7.9329999999999998</c:v>
                </c:pt>
                <c:pt idx="9778">
                  <c:v>7.9339999999999993</c:v>
                </c:pt>
                <c:pt idx="9779">
                  <c:v>7.9339999999999993</c:v>
                </c:pt>
                <c:pt idx="9780">
                  <c:v>7.9350000000000005</c:v>
                </c:pt>
                <c:pt idx="9781">
                  <c:v>7.9359999999999999</c:v>
                </c:pt>
                <c:pt idx="9782">
                  <c:v>7.9369999999999994</c:v>
                </c:pt>
                <c:pt idx="9783">
                  <c:v>7.9380000000000006</c:v>
                </c:pt>
                <c:pt idx="9784">
                  <c:v>7.9390000000000001</c:v>
                </c:pt>
                <c:pt idx="9785">
                  <c:v>7.9390000000000001</c:v>
                </c:pt>
                <c:pt idx="9786">
                  <c:v>7.9399999999999995</c:v>
                </c:pt>
                <c:pt idx="9787">
                  <c:v>7.9410000000000007</c:v>
                </c:pt>
                <c:pt idx="9788">
                  <c:v>7.9420000000000002</c:v>
                </c:pt>
                <c:pt idx="9789">
                  <c:v>7.9429999999999996</c:v>
                </c:pt>
                <c:pt idx="9790">
                  <c:v>7.9439999999999991</c:v>
                </c:pt>
                <c:pt idx="9791">
                  <c:v>7.9439999999999991</c:v>
                </c:pt>
                <c:pt idx="9792">
                  <c:v>7.9450000000000003</c:v>
                </c:pt>
                <c:pt idx="9793">
                  <c:v>7.9459999999999997</c:v>
                </c:pt>
                <c:pt idx="9794">
                  <c:v>7.9469999999999992</c:v>
                </c:pt>
                <c:pt idx="9795">
                  <c:v>7.9480000000000004</c:v>
                </c:pt>
                <c:pt idx="9796">
                  <c:v>7.9489999999999998</c:v>
                </c:pt>
                <c:pt idx="9797">
                  <c:v>7.9489999999999998</c:v>
                </c:pt>
                <c:pt idx="9798">
                  <c:v>7.9499999999999993</c:v>
                </c:pt>
                <c:pt idx="9799">
                  <c:v>7.9510000000000005</c:v>
                </c:pt>
                <c:pt idx="9800">
                  <c:v>7.952</c:v>
                </c:pt>
                <c:pt idx="9801">
                  <c:v>7.9529999999999994</c:v>
                </c:pt>
                <c:pt idx="9802">
                  <c:v>7.9540000000000006</c:v>
                </c:pt>
                <c:pt idx="9803">
                  <c:v>7.9540000000000006</c:v>
                </c:pt>
                <c:pt idx="9804">
                  <c:v>7.9550000000000001</c:v>
                </c:pt>
                <c:pt idx="9805">
                  <c:v>7.9559999999999995</c:v>
                </c:pt>
                <c:pt idx="9806">
                  <c:v>7.9570000000000007</c:v>
                </c:pt>
                <c:pt idx="9807">
                  <c:v>7.9580000000000002</c:v>
                </c:pt>
                <c:pt idx="9808">
                  <c:v>7.9589999999999996</c:v>
                </c:pt>
                <c:pt idx="9809">
                  <c:v>7.9589999999999996</c:v>
                </c:pt>
                <c:pt idx="9810">
                  <c:v>7.9599999999999991</c:v>
                </c:pt>
                <c:pt idx="9811">
                  <c:v>7.9610000000000003</c:v>
                </c:pt>
                <c:pt idx="9812">
                  <c:v>7.9619999999999997</c:v>
                </c:pt>
                <c:pt idx="9813">
                  <c:v>7.9629999999999992</c:v>
                </c:pt>
                <c:pt idx="9814">
                  <c:v>7.9640000000000004</c:v>
                </c:pt>
                <c:pt idx="9815">
                  <c:v>7.9640000000000004</c:v>
                </c:pt>
                <c:pt idx="9816">
                  <c:v>7.9649999999999999</c:v>
                </c:pt>
                <c:pt idx="9817">
                  <c:v>7.9659999999999993</c:v>
                </c:pt>
                <c:pt idx="9818">
                  <c:v>7.9670000000000005</c:v>
                </c:pt>
                <c:pt idx="9819">
                  <c:v>7.968</c:v>
                </c:pt>
                <c:pt idx="9820">
                  <c:v>7.968</c:v>
                </c:pt>
                <c:pt idx="9821">
                  <c:v>7.9689999999999994</c:v>
                </c:pt>
                <c:pt idx="9822">
                  <c:v>7.9700000000000006</c:v>
                </c:pt>
                <c:pt idx="9823">
                  <c:v>7.9710000000000001</c:v>
                </c:pt>
                <c:pt idx="9824">
                  <c:v>7.9719999999999995</c:v>
                </c:pt>
                <c:pt idx="9825">
                  <c:v>7.9730000000000008</c:v>
                </c:pt>
                <c:pt idx="9826">
                  <c:v>7.9730000000000008</c:v>
                </c:pt>
                <c:pt idx="9827">
                  <c:v>7.9740000000000002</c:v>
                </c:pt>
                <c:pt idx="9828">
                  <c:v>7.9749999999999996</c:v>
                </c:pt>
                <c:pt idx="9829">
                  <c:v>7.9759999999999991</c:v>
                </c:pt>
                <c:pt idx="9830">
                  <c:v>7.9770000000000003</c:v>
                </c:pt>
                <c:pt idx="9831">
                  <c:v>7.9779999999999998</c:v>
                </c:pt>
                <c:pt idx="9832">
                  <c:v>7.9779999999999998</c:v>
                </c:pt>
                <c:pt idx="9833">
                  <c:v>7.9789999999999992</c:v>
                </c:pt>
                <c:pt idx="9834">
                  <c:v>7.98</c:v>
                </c:pt>
                <c:pt idx="9835">
                  <c:v>7.9809999999999999</c:v>
                </c:pt>
                <c:pt idx="9836">
                  <c:v>7.9819999999999993</c:v>
                </c:pt>
                <c:pt idx="9837">
                  <c:v>7.9830000000000005</c:v>
                </c:pt>
                <c:pt idx="9838">
                  <c:v>7.9830000000000005</c:v>
                </c:pt>
                <c:pt idx="9839">
                  <c:v>7.984</c:v>
                </c:pt>
                <c:pt idx="9840">
                  <c:v>7.9849999999999994</c:v>
                </c:pt>
                <c:pt idx="9841">
                  <c:v>7.9860000000000007</c:v>
                </c:pt>
                <c:pt idx="9842">
                  <c:v>7.9870000000000001</c:v>
                </c:pt>
                <c:pt idx="9843">
                  <c:v>7.9879999999999995</c:v>
                </c:pt>
                <c:pt idx="9844">
                  <c:v>7.9879999999999995</c:v>
                </c:pt>
                <c:pt idx="9845">
                  <c:v>7.9890000000000008</c:v>
                </c:pt>
                <c:pt idx="9846">
                  <c:v>7.99</c:v>
                </c:pt>
                <c:pt idx="9847">
                  <c:v>7.9909999999999997</c:v>
                </c:pt>
                <c:pt idx="9848">
                  <c:v>7.9919999999999991</c:v>
                </c:pt>
                <c:pt idx="9849">
                  <c:v>7.9930000000000003</c:v>
                </c:pt>
                <c:pt idx="9850">
                  <c:v>7.9930000000000003</c:v>
                </c:pt>
                <c:pt idx="9851">
                  <c:v>7.9939999999999998</c:v>
                </c:pt>
                <c:pt idx="9852">
                  <c:v>7.9949999999999992</c:v>
                </c:pt>
                <c:pt idx="9853">
                  <c:v>7.9960000000000004</c:v>
                </c:pt>
                <c:pt idx="9854">
                  <c:v>7.9969999999999999</c:v>
                </c:pt>
                <c:pt idx="9855">
                  <c:v>7.9979999999999993</c:v>
                </c:pt>
                <c:pt idx="9856">
                  <c:v>7.9979999999999993</c:v>
                </c:pt>
                <c:pt idx="9857">
                  <c:v>7.9990000000000006</c:v>
                </c:pt>
                <c:pt idx="9858">
                  <c:v>8</c:v>
                </c:pt>
                <c:pt idx="9859">
                  <c:v>8.0009999999999994</c:v>
                </c:pt>
                <c:pt idx="9860">
                  <c:v>8.0020000000000007</c:v>
                </c:pt>
                <c:pt idx="9861">
                  <c:v>8.0030000000000001</c:v>
                </c:pt>
                <c:pt idx="9862">
                  <c:v>8.0030000000000001</c:v>
                </c:pt>
                <c:pt idx="9863">
                  <c:v>8.0039999999999996</c:v>
                </c:pt>
                <c:pt idx="9864">
                  <c:v>8.0050000000000008</c:v>
                </c:pt>
                <c:pt idx="9865">
                  <c:v>8.0060000000000002</c:v>
                </c:pt>
                <c:pt idx="9866">
                  <c:v>8.0069999999999997</c:v>
                </c:pt>
                <c:pt idx="9867">
                  <c:v>8.0079999999999991</c:v>
                </c:pt>
                <c:pt idx="9868">
                  <c:v>8.0079999999999991</c:v>
                </c:pt>
                <c:pt idx="9869">
                  <c:v>8.0090000000000003</c:v>
                </c:pt>
                <c:pt idx="9870">
                  <c:v>8.01</c:v>
                </c:pt>
                <c:pt idx="9871">
                  <c:v>8.0109999999999992</c:v>
                </c:pt>
                <c:pt idx="9872">
                  <c:v>8.0120000000000005</c:v>
                </c:pt>
                <c:pt idx="9873">
                  <c:v>8.0129999999999999</c:v>
                </c:pt>
                <c:pt idx="9874">
                  <c:v>8.0129999999999999</c:v>
                </c:pt>
                <c:pt idx="9875">
                  <c:v>8.0139999999999993</c:v>
                </c:pt>
                <c:pt idx="9876">
                  <c:v>8.0150000000000006</c:v>
                </c:pt>
                <c:pt idx="9877">
                  <c:v>8.016</c:v>
                </c:pt>
                <c:pt idx="9878">
                  <c:v>8.0169999999999995</c:v>
                </c:pt>
                <c:pt idx="9879">
                  <c:v>8.0180000000000007</c:v>
                </c:pt>
                <c:pt idx="9880">
                  <c:v>8.0180000000000007</c:v>
                </c:pt>
                <c:pt idx="9881">
                  <c:v>8.0190000000000001</c:v>
                </c:pt>
                <c:pt idx="9882">
                  <c:v>8.02</c:v>
                </c:pt>
                <c:pt idx="9883">
                  <c:v>8.0210000000000008</c:v>
                </c:pt>
                <c:pt idx="9884">
                  <c:v>8.0220000000000002</c:v>
                </c:pt>
                <c:pt idx="9885">
                  <c:v>8.0220000000000002</c:v>
                </c:pt>
                <c:pt idx="9886">
                  <c:v>8.0229999999999997</c:v>
                </c:pt>
                <c:pt idx="9887">
                  <c:v>8.0239999999999991</c:v>
                </c:pt>
                <c:pt idx="9888">
                  <c:v>8.0250000000000004</c:v>
                </c:pt>
                <c:pt idx="9889">
                  <c:v>8.0259999999999998</c:v>
                </c:pt>
                <c:pt idx="9890">
                  <c:v>8.0269999999999992</c:v>
                </c:pt>
                <c:pt idx="9891">
                  <c:v>8.0269999999999992</c:v>
                </c:pt>
                <c:pt idx="9892">
                  <c:v>8.0280000000000005</c:v>
                </c:pt>
                <c:pt idx="9893">
                  <c:v>8.0289999999999999</c:v>
                </c:pt>
                <c:pt idx="9894">
                  <c:v>8.0299999999999994</c:v>
                </c:pt>
                <c:pt idx="9895">
                  <c:v>8.0310000000000006</c:v>
                </c:pt>
                <c:pt idx="9896">
                  <c:v>8.032</c:v>
                </c:pt>
                <c:pt idx="9897">
                  <c:v>8.032</c:v>
                </c:pt>
                <c:pt idx="9898">
                  <c:v>8.0329999999999995</c:v>
                </c:pt>
                <c:pt idx="9899">
                  <c:v>8.0340000000000007</c:v>
                </c:pt>
                <c:pt idx="9900">
                  <c:v>8.0350000000000001</c:v>
                </c:pt>
                <c:pt idx="9901">
                  <c:v>8.0359999999999996</c:v>
                </c:pt>
                <c:pt idx="9902">
                  <c:v>8.0370000000000008</c:v>
                </c:pt>
                <c:pt idx="9903">
                  <c:v>8.0370000000000008</c:v>
                </c:pt>
                <c:pt idx="9904">
                  <c:v>8.0380000000000003</c:v>
                </c:pt>
                <c:pt idx="9905">
                  <c:v>8.0389999999999997</c:v>
                </c:pt>
                <c:pt idx="9906">
                  <c:v>8.0399999999999991</c:v>
                </c:pt>
                <c:pt idx="9907">
                  <c:v>8.0410000000000004</c:v>
                </c:pt>
                <c:pt idx="9908">
                  <c:v>8.0419999999999998</c:v>
                </c:pt>
                <c:pt idx="9909">
                  <c:v>8.0419999999999998</c:v>
                </c:pt>
                <c:pt idx="9910">
                  <c:v>8.0429999999999993</c:v>
                </c:pt>
                <c:pt idx="9911">
                  <c:v>8.0440000000000005</c:v>
                </c:pt>
                <c:pt idx="9912">
                  <c:v>8.0449999999999999</c:v>
                </c:pt>
                <c:pt idx="9913">
                  <c:v>8.0459999999999994</c:v>
                </c:pt>
                <c:pt idx="9914">
                  <c:v>8.0470000000000006</c:v>
                </c:pt>
                <c:pt idx="9915">
                  <c:v>8.0470000000000006</c:v>
                </c:pt>
                <c:pt idx="9916">
                  <c:v>8.048</c:v>
                </c:pt>
                <c:pt idx="9917">
                  <c:v>8.0489999999999995</c:v>
                </c:pt>
                <c:pt idx="9918">
                  <c:v>8.0500000000000007</c:v>
                </c:pt>
                <c:pt idx="9919">
                  <c:v>8.0510000000000002</c:v>
                </c:pt>
                <c:pt idx="9920">
                  <c:v>8.0519999999999996</c:v>
                </c:pt>
                <c:pt idx="9921">
                  <c:v>8.0519999999999996</c:v>
                </c:pt>
                <c:pt idx="9922">
                  <c:v>8.0530000000000008</c:v>
                </c:pt>
                <c:pt idx="9923">
                  <c:v>8.0540000000000003</c:v>
                </c:pt>
                <c:pt idx="9924">
                  <c:v>8.0549999999999997</c:v>
                </c:pt>
                <c:pt idx="9925">
                  <c:v>8.0559999999999992</c:v>
                </c:pt>
                <c:pt idx="9926">
                  <c:v>8.0570000000000004</c:v>
                </c:pt>
                <c:pt idx="9927">
                  <c:v>8.0570000000000004</c:v>
                </c:pt>
                <c:pt idx="9928">
                  <c:v>8.0579999999999998</c:v>
                </c:pt>
                <c:pt idx="9929">
                  <c:v>8.0589999999999993</c:v>
                </c:pt>
                <c:pt idx="9930">
                  <c:v>8.06</c:v>
                </c:pt>
                <c:pt idx="9931">
                  <c:v>8.0609999999999999</c:v>
                </c:pt>
                <c:pt idx="9932">
                  <c:v>8.0619999999999994</c:v>
                </c:pt>
                <c:pt idx="9933">
                  <c:v>8.0619999999999994</c:v>
                </c:pt>
                <c:pt idx="9934">
                  <c:v>8.0630000000000006</c:v>
                </c:pt>
                <c:pt idx="9935">
                  <c:v>8.0640000000000001</c:v>
                </c:pt>
                <c:pt idx="9936">
                  <c:v>8.0649999999999995</c:v>
                </c:pt>
                <c:pt idx="9937">
                  <c:v>8.0660000000000007</c:v>
                </c:pt>
                <c:pt idx="9938">
                  <c:v>8.0670000000000002</c:v>
                </c:pt>
                <c:pt idx="9939">
                  <c:v>8.0670000000000002</c:v>
                </c:pt>
                <c:pt idx="9940">
                  <c:v>8.0679999999999996</c:v>
                </c:pt>
                <c:pt idx="9941">
                  <c:v>8.0689999999999991</c:v>
                </c:pt>
                <c:pt idx="9942">
                  <c:v>8.07</c:v>
                </c:pt>
                <c:pt idx="9943">
                  <c:v>8.0709999999999997</c:v>
                </c:pt>
                <c:pt idx="9944">
                  <c:v>8.0709999999999997</c:v>
                </c:pt>
                <c:pt idx="9945">
                  <c:v>8.0719999999999992</c:v>
                </c:pt>
                <c:pt idx="9946">
                  <c:v>8.0730000000000004</c:v>
                </c:pt>
                <c:pt idx="9947">
                  <c:v>8.0739999999999998</c:v>
                </c:pt>
                <c:pt idx="9948">
                  <c:v>8.0749999999999993</c:v>
                </c:pt>
                <c:pt idx="9949">
                  <c:v>8.0760000000000005</c:v>
                </c:pt>
                <c:pt idx="9950">
                  <c:v>8.0760000000000005</c:v>
                </c:pt>
                <c:pt idx="9951">
                  <c:v>8.077</c:v>
                </c:pt>
                <c:pt idx="9952">
                  <c:v>8.0779999999999994</c:v>
                </c:pt>
                <c:pt idx="9953">
                  <c:v>8.0790000000000006</c:v>
                </c:pt>
                <c:pt idx="9954">
                  <c:v>8.08</c:v>
                </c:pt>
                <c:pt idx="9955">
                  <c:v>8.0809999999999995</c:v>
                </c:pt>
                <c:pt idx="9956">
                  <c:v>8.0809999999999995</c:v>
                </c:pt>
                <c:pt idx="9957">
                  <c:v>8.0820000000000007</c:v>
                </c:pt>
                <c:pt idx="9958">
                  <c:v>8.0830000000000002</c:v>
                </c:pt>
                <c:pt idx="9959">
                  <c:v>8.0839999999999996</c:v>
                </c:pt>
                <c:pt idx="9960">
                  <c:v>8.0849999999999991</c:v>
                </c:pt>
                <c:pt idx="9961">
                  <c:v>8.0860000000000003</c:v>
                </c:pt>
                <c:pt idx="9962">
                  <c:v>8.0860000000000003</c:v>
                </c:pt>
                <c:pt idx="9963">
                  <c:v>8.0869999999999997</c:v>
                </c:pt>
                <c:pt idx="9964">
                  <c:v>8.0879999999999992</c:v>
                </c:pt>
                <c:pt idx="9965">
                  <c:v>8.0890000000000004</c:v>
                </c:pt>
                <c:pt idx="9966">
                  <c:v>8.09</c:v>
                </c:pt>
                <c:pt idx="9967">
                  <c:v>8.0909999999999993</c:v>
                </c:pt>
                <c:pt idx="9968">
                  <c:v>8.0909999999999993</c:v>
                </c:pt>
                <c:pt idx="9969">
                  <c:v>8.0920000000000005</c:v>
                </c:pt>
                <c:pt idx="9970">
                  <c:v>8.093</c:v>
                </c:pt>
                <c:pt idx="9971">
                  <c:v>8.0939999999999994</c:v>
                </c:pt>
                <c:pt idx="9972">
                  <c:v>8.0950000000000006</c:v>
                </c:pt>
                <c:pt idx="9973">
                  <c:v>8.0960000000000001</c:v>
                </c:pt>
                <c:pt idx="9974">
                  <c:v>8.0960000000000001</c:v>
                </c:pt>
                <c:pt idx="9975">
                  <c:v>8.0969999999999995</c:v>
                </c:pt>
                <c:pt idx="9976">
                  <c:v>8.0980000000000008</c:v>
                </c:pt>
                <c:pt idx="9977">
                  <c:v>8.0990000000000002</c:v>
                </c:pt>
                <c:pt idx="9978">
                  <c:v>8.1</c:v>
                </c:pt>
                <c:pt idx="9979">
                  <c:v>8.1009999999999991</c:v>
                </c:pt>
                <c:pt idx="9980">
                  <c:v>8.1009999999999991</c:v>
                </c:pt>
                <c:pt idx="9981">
                  <c:v>8.1020000000000003</c:v>
                </c:pt>
                <c:pt idx="9982">
                  <c:v>8.1029999999999998</c:v>
                </c:pt>
                <c:pt idx="9983">
                  <c:v>8.1039999999999992</c:v>
                </c:pt>
                <c:pt idx="9984">
                  <c:v>8.1050000000000004</c:v>
                </c:pt>
                <c:pt idx="9985">
                  <c:v>8.1059999999999999</c:v>
                </c:pt>
                <c:pt idx="9986">
                  <c:v>8.1059999999999999</c:v>
                </c:pt>
                <c:pt idx="9987">
                  <c:v>8.1069999999999993</c:v>
                </c:pt>
                <c:pt idx="9988">
                  <c:v>8.1080000000000005</c:v>
                </c:pt>
                <c:pt idx="9989">
                  <c:v>8.109</c:v>
                </c:pt>
                <c:pt idx="9990">
                  <c:v>8.11</c:v>
                </c:pt>
                <c:pt idx="9991">
                  <c:v>8.1110000000000007</c:v>
                </c:pt>
                <c:pt idx="9992">
                  <c:v>8.1110000000000007</c:v>
                </c:pt>
                <c:pt idx="9993">
                  <c:v>8.1120000000000001</c:v>
                </c:pt>
                <c:pt idx="9994">
                  <c:v>8.1129999999999995</c:v>
                </c:pt>
                <c:pt idx="9995">
                  <c:v>8.1140000000000008</c:v>
                </c:pt>
                <c:pt idx="9996">
                  <c:v>8.1150000000000002</c:v>
                </c:pt>
                <c:pt idx="9997">
                  <c:v>8.1159999999999997</c:v>
                </c:pt>
                <c:pt idx="9998">
                  <c:v>8.1159999999999997</c:v>
                </c:pt>
                <c:pt idx="9999">
                  <c:v>8.1169999999999991</c:v>
                </c:pt>
                <c:pt idx="10000">
                  <c:v>8.1180000000000003</c:v>
                </c:pt>
                <c:pt idx="10001">
                  <c:v>8.1189999999999998</c:v>
                </c:pt>
                <c:pt idx="10002">
                  <c:v>8.1199999999999992</c:v>
                </c:pt>
                <c:pt idx="10003">
                  <c:v>8.1210000000000004</c:v>
                </c:pt>
                <c:pt idx="10004">
                  <c:v>8.1210000000000004</c:v>
                </c:pt>
                <c:pt idx="10005">
                  <c:v>8.1219999999999999</c:v>
                </c:pt>
                <c:pt idx="10006">
                  <c:v>8.1229999999999993</c:v>
                </c:pt>
                <c:pt idx="10007">
                  <c:v>8.1240000000000006</c:v>
                </c:pt>
                <c:pt idx="10008">
                  <c:v>8.125</c:v>
                </c:pt>
                <c:pt idx="10009">
                  <c:v>8.125</c:v>
                </c:pt>
                <c:pt idx="10010">
                  <c:v>8.1259999999999994</c:v>
                </c:pt>
                <c:pt idx="10011">
                  <c:v>8.1270000000000007</c:v>
                </c:pt>
                <c:pt idx="10012">
                  <c:v>8.1280000000000001</c:v>
                </c:pt>
                <c:pt idx="10013">
                  <c:v>8.1289999999999996</c:v>
                </c:pt>
                <c:pt idx="10014">
                  <c:v>8.1300000000000008</c:v>
                </c:pt>
                <c:pt idx="10015">
                  <c:v>8.1300000000000008</c:v>
                </c:pt>
                <c:pt idx="10016">
                  <c:v>8.1310000000000002</c:v>
                </c:pt>
                <c:pt idx="10017">
                  <c:v>8.1319999999999997</c:v>
                </c:pt>
                <c:pt idx="10018">
                  <c:v>8.1329999999999991</c:v>
                </c:pt>
                <c:pt idx="10019">
                  <c:v>8.1340000000000003</c:v>
                </c:pt>
                <c:pt idx="10020">
                  <c:v>8.1349999999999998</c:v>
                </c:pt>
                <c:pt idx="10021">
                  <c:v>8.1349999999999998</c:v>
                </c:pt>
                <c:pt idx="10022">
                  <c:v>8.1359999999999992</c:v>
                </c:pt>
                <c:pt idx="10023">
                  <c:v>8.1370000000000005</c:v>
                </c:pt>
                <c:pt idx="10024">
                  <c:v>8.1379999999999999</c:v>
                </c:pt>
                <c:pt idx="10025">
                  <c:v>8.1389999999999993</c:v>
                </c:pt>
                <c:pt idx="10026">
                  <c:v>8.14</c:v>
                </c:pt>
                <c:pt idx="10027">
                  <c:v>8.14</c:v>
                </c:pt>
                <c:pt idx="10028">
                  <c:v>8.141</c:v>
                </c:pt>
                <c:pt idx="10029">
                  <c:v>8.1419999999999995</c:v>
                </c:pt>
                <c:pt idx="10030">
                  <c:v>8.1430000000000007</c:v>
                </c:pt>
                <c:pt idx="10031">
                  <c:v>8.1440000000000001</c:v>
                </c:pt>
                <c:pt idx="10032">
                  <c:v>8.1449999999999996</c:v>
                </c:pt>
                <c:pt idx="10033">
                  <c:v>8.1449999999999996</c:v>
                </c:pt>
                <c:pt idx="10034">
                  <c:v>8.1460000000000008</c:v>
                </c:pt>
                <c:pt idx="10035">
                  <c:v>8.1470000000000002</c:v>
                </c:pt>
                <c:pt idx="10036">
                  <c:v>8.1479999999999997</c:v>
                </c:pt>
                <c:pt idx="10037">
                  <c:v>8.1489999999999991</c:v>
                </c:pt>
                <c:pt idx="10038">
                  <c:v>8.15</c:v>
                </c:pt>
                <c:pt idx="10039">
                  <c:v>8.15</c:v>
                </c:pt>
                <c:pt idx="10040">
                  <c:v>8.1509999999999998</c:v>
                </c:pt>
                <c:pt idx="10041">
                  <c:v>8.1519999999999992</c:v>
                </c:pt>
                <c:pt idx="10042">
                  <c:v>8.1530000000000005</c:v>
                </c:pt>
                <c:pt idx="10043">
                  <c:v>8.1539999999999999</c:v>
                </c:pt>
                <c:pt idx="10044">
                  <c:v>8.1549999999999994</c:v>
                </c:pt>
                <c:pt idx="10045">
                  <c:v>8.1549999999999994</c:v>
                </c:pt>
                <c:pt idx="10046">
                  <c:v>8.1560000000000006</c:v>
                </c:pt>
                <c:pt idx="10047">
                  <c:v>8.157</c:v>
                </c:pt>
                <c:pt idx="10048">
                  <c:v>8.1579999999999995</c:v>
                </c:pt>
                <c:pt idx="10049">
                  <c:v>8.1590000000000007</c:v>
                </c:pt>
                <c:pt idx="10050">
                  <c:v>8.16</c:v>
                </c:pt>
                <c:pt idx="10051">
                  <c:v>8.16</c:v>
                </c:pt>
                <c:pt idx="10052">
                  <c:v>8.1609999999999996</c:v>
                </c:pt>
                <c:pt idx="10053">
                  <c:v>8.1620000000000008</c:v>
                </c:pt>
                <c:pt idx="10054">
                  <c:v>8.1630000000000003</c:v>
                </c:pt>
                <c:pt idx="10055">
                  <c:v>8.1639999999999997</c:v>
                </c:pt>
                <c:pt idx="10056">
                  <c:v>8.1649999999999991</c:v>
                </c:pt>
                <c:pt idx="10057">
                  <c:v>8.1649999999999991</c:v>
                </c:pt>
                <c:pt idx="10058">
                  <c:v>8.1660000000000004</c:v>
                </c:pt>
                <c:pt idx="10059">
                  <c:v>8.1669999999999998</c:v>
                </c:pt>
                <c:pt idx="10060">
                  <c:v>8.1679999999999993</c:v>
                </c:pt>
                <c:pt idx="10061">
                  <c:v>8.1690000000000005</c:v>
                </c:pt>
                <c:pt idx="10062">
                  <c:v>8.17</c:v>
                </c:pt>
                <c:pt idx="10063">
                  <c:v>8.17</c:v>
                </c:pt>
                <c:pt idx="10064">
                  <c:v>8.1709999999999994</c:v>
                </c:pt>
                <c:pt idx="10065">
                  <c:v>8.1720000000000006</c:v>
                </c:pt>
                <c:pt idx="10066">
                  <c:v>8.173</c:v>
                </c:pt>
                <c:pt idx="10067">
                  <c:v>8.1739999999999995</c:v>
                </c:pt>
                <c:pt idx="10068">
                  <c:v>8.1739999999999995</c:v>
                </c:pt>
                <c:pt idx="10069">
                  <c:v>8.1750000000000007</c:v>
                </c:pt>
                <c:pt idx="10070">
                  <c:v>8.1760000000000002</c:v>
                </c:pt>
                <c:pt idx="10071">
                  <c:v>8.1769999999999996</c:v>
                </c:pt>
                <c:pt idx="10072">
                  <c:v>8.1780000000000008</c:v>
                </c:pt>
                <c:pt idx="10073">
                  <c:v>8.1790000000000003</c:v>
                </c:pt>
                <c:pt idx="10074">
                  <c:v>8.1790000000000003</c:v>
                </c:pt>
                <c:pt idx="10075">
                  <c:v>8.18</c:v>
                </c:pt>
                <c:pt idx="10076">
                  <c:v>8.1809999999999992</c:v>
                </c:pt>
                <c:pt idx="10077">
                  <c:v>8.1820000000000004</c:v>
                </c:pt>
                <c:pt idx="10078">
                  <c:v>8.1829999999999998</c:v>
                </c:pt>
                <c:pt idx="10079">
                  <c:v>8.1839999999999993</c:v>
                </c:pt>
                <c:pt idx="10080">
                  <c:v>8.1839999999999993</c:v>
                </c:pt>
                <c:pt idx="10081">
                  <c:v>8.1850000000000005</c:v>
                </c:pt>
                <c:pt idx="10082">
                  <c:v>8.1859999999999999</c:v>
                </c:pt>
                <c:pt idx="10083">
                  <c:v>8.1869999999999994</c:v>
                </c:pt>
                <c:pt idx="10084">
                  <c:v>8.1880000000000006</c:v>
                </c:pt>
                <c:pt idx="10085">
                  <c:v>8.1890000000000001</c:v>
                </c:pt>
                <c:pt idx="10086">
                  <c:v>8.1890000000000001</c:v>
                </c:pt>
                <c:pt idx="10087">
                  <c:v>8.19</c:v>
                </c:pt>
                <c:pt idx="10088">
                  <c:v>8.1910000000000007</c:v>
                </c:pt>
                <c:pt idx="10089">
                  <c:v>8.1920000000000002</c:v>
                </c:pt>
                <c:pt idx="10090">
                  <c:v>8.1929999999999996</c:v>
                </c:pt>
                <c:pt idx="10091">
                  <c:v>8.1939999999999991</c:v>
                </c:pt>
                <c:pt idx="10092">
                  <c:v>8.1939999999999991</c:v>
                </c:pt>
                <c:pt idx="10093">
                  <c:v>8.1950000000000003</c:v>
                </c:pt>
                <c:pt idx="10094">
                  <c:v>8.1959999999999997</c:v>
                </c:pt>
                <c:pt idx="10095">
                  <c:v>8.1969999999999992</c:v>
                </c:pt>
                <c:pt idx="10096">
                  <c:v>8.1980000000000004</c:v>
                </c:pt>
                <c:pt idx="10097">
                  <c:v>8.1989999999999998</c:v>
                </c:pt>
                <c:pt idx="10098">
                  <c:v>8.1989999999999998</c:v>
                </c:pt>
                <c:pt idx="10099">
                  <c:v>8.1999999999999993</c:v>
                </c:pt>
                <c:pt idx="10100">
                  <c:v>8.2010000000000005</c:v>
                </c:pt>
                <c:pt idx="10101">
                  <c:v>8.202</c:v>
                </c:pt>
                <c:pt idx="10102">
                  <c:v>8.2029999999999994</c:v>
                </c:pt>
                <c:pt idx="10103">
                  <c:v>8.2040000000000006</c:v>
                </c:pt>
                <c:pt idx="10104">
                  <c:v>8.2040000000000006</c:v>
                </c:pt>
                <c:pt idx="10105">
                  <c:v>8.2050000000000001</c:v>
                </c:pt>
                <c:pt idx="10106">
                  <c:v>8.2059999999999995</c:v>
                </c:pt>
                <c:pt idx="10107">
                  <c:v>8.2070000000000007</c:v>
                </c:pt>
                <c:pt idx="10108">
                  <c:v>8.2080000000000002</c:v>
                </c:pt>
                <c:pt idx="10109">
                  <c:v>8.2089999999999996</c:v>
                </c:pt>
                <c:pt idx="10110">
                  <c:v>8.2089999999999996</c:v>
                </c:pt>
                <c:pt idx="10111">
                  <c:v>8.2099999999999991</c:v>
                </c:pt>
                <c:pt idx="10112">
                  <c:v>8.2110000000000003</c:v>
                </c:pt>
                <c:pt idx="10113">
                  <c:v>8.2119999999999997</c:v>
                </c:pt>
                <c:pt idx="10114">
                  <c:v>8.2129999999999992</c:v>
                </c:pt>
                <c:pt idx="10115">
                  <c:v>8.2140000000000004</c:v>
                </c:pt>
                <c:pt idx="10116">
                  <c:v>8.2140000000000004</c:v>
                </c:pt>
                <c:pt idx="10117">
                  <c:v>8.2149999999999999</c:v>
                </c:pt>
                <c:pt idx="10118">
                  <c:v>8.2159999999999993</c:v>
                </c:pt>
                <c:pt idx="10119">
                  <c:v>8.2170000000000005</c:v>
                </c:pt>
                <c:pt idx="10120">
                  <c:v>8.218</c:v>
                </c:pt>
                <c:pt idx="10121">
                  <c:v>8.2189999999999994</c:v>
                </c:pt>
                <c:pt idx="10122">
                  <c:v>8.2189999999999994</c:v>
                </c:pt>
                <c:pt idx="10123">
                  <c:v>8.2200000000000006</c:v>
                </c:pt>
                <c:pt idx="10124">
                  <c:v>8.2210000000000001</c:v>
                </c:pt>
                <c:pt idx="10125">
                  <c:v>8.2219999999999995</c:v>
                </c:pt>
                <c:pt idx="10126">
                  <c:v>8.2230000000000008</c:v>
                </c:pt>
                <c:pt idx="10127">
                  <c:v>8.2240000000000002</c:v>
                </c:pt>
                <c:pt idx="10128">
                  <c:v>8.2240000000000002</c:v>
                </c:pt>
                <c:pt idx="10129">
                  <c:v>8.2249999999999996</c:v>
                </c:pt>
                <c:pt idx="10130">
                  <c:v>8.2259999999999991</c:v>
                </c:pt>
                <c:pt idx="10131">
                  <c:v>8.2270000000000003</c:v>
                </c:pt>
                <c:pt idx="10132">
                  <c:v>8.2279999999999998</c:v>
                </c:pt>
                <c:pt idx="10133">
                  <c:v>8.2279999999999998</c:v>
                </c:pt>
                <c:pt idx="10134">
                  <c:v>8.2289999999999992</c:v>
                </c:pt>
                <c:pt idx="10135">
                  <c:v>8.23</c:v>
                </c:pt>
                <c:pt idx="10136">
                  <c:v>8.2309999999999999</c:v>
                </c:pt>
                <c:pt idx="10137">
                  <c:v>8.2319999999999993</c:v>
                </c:pt>
                <c:pt idx="10138">
                  <c:v>8.2330000000000005</c:v>
                </c:pt>
                <c:pt idx="10139">
                  <c:v>8.2330000000000005</c:v>
                </c:pt>
                <c:pt idx="10140">
                  <c:v>8.234</c:v>
                </c:pt>
                <c:pt idx="10141">
                  <c:v>8.2349999999999994</c:v>
                </c:pt>
                <c:pt idx="10142">
                  <c:v>8.2360000000000007</c:v>
                </c:pt>
                <c:pt idx="10143">
                  <c:v>8.2370000000000001</c:v>
                </c:pt>
                <c:pt idx="10144">
                  <c:v>8.2379999999999995</c:v>
                </c:pt>
                <c:pt idx="10145">
                  <c:v>8.2379999999999995</c:v>
                </c:pt>
                <c:pt idx="10146">
                  <c:v>8.2390000000000008</c:v>
                </c:pt>
                <c:pt idx="10147">
                  <c:v>8.24</c:v>
                </c:pt>
                <c:pt idx="10148">
                  <c:v>8.2409999999999997</c:v>
                </c:pt>
                <c:pt idx="10149">
                  <c:v>8.2419999999999991</c:v>
                </c:pt>
                <c:pt idx="10150">
                  <c:v>8.2430000000000003</c:v>
                </c:pt>
                <c:pt idx="10151">
                  <c:v>8.2430000000000003</c:v>
                </c:pt>
                <c:pt idx="10152">
                  <c:v>8.2439999999999998</c:v>
                </c:pt>
                <c:pt idx="10153">
                  <c:v>8.2449999999999992</c:v>
                </c:pt>
                <c:pt idx="10154">
                  <c:v>8.2460000000000004</c:v>
                </c:pt>
                <c:pt idx="10155">
                  <c:v>8.2469999999999999</c:v>
                </c:pt>
                <c:pt idx="10156">
                  <c:v>8.2479999999999993</c:v>
                </c:pt>
                <c:pt idx="10157">
                  <c:v>8.2479999999999993</c:v>
                </c:pt>
                <c:pt idx="10158">
                  <c:v>8.2490000000000006</c:v>
                </c:pt>
                <c:pt idx="10159">
                  <c:v>8.25</c:v>
                </c:pt>
                <c:pt idx="10160">
                  <c:v>8.2509999999999994</c:v>
                </c:pt>
                <c:pt idx="10161">
                  <c:v>8.2520000000000007</c:v>
                </c:pt>
                <c:pt idx="10162">
                  <c:v>8.2530000000000001</c:v>
                </c:pt>
                <c:pt idx="10163">
                  <c:v>8.2530000000000001</c:v>
                </c:pt>
                <c:pt idx="10164">
                  <c:v>8.2539999999999996</c:v>
                </c:pt>
                <c:pt idx="10165">
                  <c:v>8.2550000000000008</c:v>
                </c:pt>
                <c:pt idx="10166">
                  <c:v>8.2560000000000002</c:v>
                </c:pt>
                <c:pt idx="10167">
                  <c:v>8.2569999999999997</c:v>
                </c:pt>
                <c:pt idx="10168">
                  <c:v>8.2579999999999991</c:v>
                </c:pt>
                <c:pt idx="10169">
                  <c:v>8.2579999999999991</c:v>
                </c:pt>
                <c:pt idx="10170">
                  <c:v>8.2590000000000003</c:v>
                </c:pt>
                <c:pt idx="10171">
                  <c:v>8.26</c:v>
                </c:pt>
                <c:pt idx="10172">
                  <c:v>8.2609999999999992</c:v>
                </c:pt>
                <c:pt idx="10173">
                  <c:v>8.2620000000000005</c:v>
                </c:pt>
                <c:pt idx="10174">
                  <c:v>8.2629999999999999</c:v>
                </c:pt>
                <c:pt idx="10175">
                  <c:v>8.2629999999999999</c:v>
                </c:pt>
                <c:pt idx="10176">
                  <c:v>8.2639999999999993</c:v>
                </c:pt>
                <c:pt idx="10177">
                  <c:v>8.2650000000000006</c:v>
                </c:pt>
                <c:pt idx="10178">
                  <c:v>8.266</c:v>
                </c:pt>
                <c:pt idx="10179">
                  <c:v>8.2669999999999995</c:v>
                </c:pt>
                <c:pt idx="10180">
                  <c:v>8.2680000000000007</c:v>
                </c:pt>
                <c:pt idx="10181">
                  <c:v>8.2680000000000007</c:v>
                </c:pt>
                <c:pt idx="10182">
                  <c:v>8.2690000000000001</c:v>
                </c:pt>
                <c:pt idx="10183">
                  <c:v>8.27</c:v>
                </c:pt>
                <c:pt idx="10184">
                  <c:v>8.2710000000000008</c:v>
                </c:pt>
                <c:pt idx="10185">
                  <c:v>8.2720000000000002</c:v>
                </c:pt>
                <c:pt idx="10186">
                  <c:v>8.2729999999999997</c:v>
                </c:pt>
                <c:pt idx="10187">
                  <c:v>8.2729999999999997</c:v>
                </c:pt>
                <c:pt idx="10188">
                  <c:v>8.2739999999999991</c:v>
                </c:pt>
                <c:pt idx="10189">
                  <c:v>8.2750000000000004</c:v>
                </c:pt>
                <c:pt idx="10190">
                  <c:v>8.2759999999999998</c:v>
                </c:pt>
                <c:pt idx="10191">
                  <c:v>8.2769999999999992</c:v>
                </c:pt>
                <c:pt idx="10192">
                  <c:v>8.2769999999999992</c:v>
                </c:pt>
                <c:pt idx="10193">
                  <c:v>8.2780000000000005</c:v>
                </c:pt>
                <c:pt idx="10194">
                  <c:v>8.2789999999999999</c:v>
                </c:pt>
                <c:pt idx="10195">
                  <c:v>8.2799999999999994</c:v>
                </c:pt>
                <c:pt idx="10196">
                  <c:v>8.2810000000000006</c:v>
                </c:pt>
                <c:pt idx="10197">
                  <c:v>8.282</c:v>
                </c:pt>
                <c:pt idx="10198">
                  <c:v>8.282</c:v>
                </c:pt>
                <c:pt idx="10199">
                  <c:v>8.2829999999999995</c:v>
                </c:pt>
                <c:pt idx="10200">
                  <c:v>8.2840000000000007</c:v>
                </c:pt>
                <c:pt idx="10201">
                  <c:v>8.2850000000000001</c:v>
                </c:pt>
                <c:pt idx="10202">
                  <c:v>8.2859999999999996</c:v>
                </c:pt>
                <c:pt idx="10203">
                  <c:v>8.2870000000000008</c:v>
                </c:pt>
                <c:pt idx="10204">
                  <c:v>8.2870000000000008</c:v>
                </c:pt>
                <c:pt idx="10205">
                  <c:v>8.2880000000000003</c:v>
                </c:pt>
                <c:pt idx="10206">
                  <c:v>8.2889999999999997</c:v>
                </c:pt>
                <c:pt idx="10207">
                  <c:v>8.2899999999999991</c:v>
                </c:pt>
                <c:pt idx="10208">
                  <c:v>8.2910000000000004</c:v>
                </c:pt>
                <c:pt idx="10209">
                  <c:v>8.2919999999999998</c:v>
                </c:pt>
                <c:pt idx="10210">
                  <c:v>8.2919999999999998</c:v>
                </c:pt>
                <c:pt idx="10211">
                  <c:v>8.2929999999999993</c:v>
                </c:pt>
                <c:pt idx="10212">
                  <c:v>8.2940000000000005</c:v>
                </c:pt>
                <c:pt idx="10213">
                  <c:v>8.2949999999999999</c:v>
                </c:pt>
                <c:pt idx="10214">
                  <c:v>8.2959999999999994</c:v>
                </c:pt>
                <c:pt idx="10215">
                  <c:v>8.2970000000000006</c:v>
                </c:pt>
                <c:pt idx="10216">
                  <c:v>8.2970000000000006</c:v>
                </c:pt>
                <c:pt idx="10217">
                  <c:v>8.298</c:v>
                </c:pt>
                <c:pt idx="10218">
                  <c:v>8.2989999999999995</c:v>
                </c:pt>
                <c:pt idx="10219">
                  <c:v>8.3000000000000007</c:v>
                </c:pt>
                <c:pt idx="10220">
                  <c:v>8.3010000000000002</c:v>
                </c:pt>
                <c:pt idx="10221">
                  <c:v>8.3019999999999996</c:v>
                </c:pt>
                <c:pt idx="10222">
                  <c:v>8.3019999999999996</c:v>
                </c:pt>
                <c:pt idx="10223">
                  <c:v>8.3030000000000008</c:v>
                </c:pt>
                <c:pt idx="10224">
                  <c:v>8.3040000000000003</c:v>
                </c:pt>
                <c:pt idx="10225">
                  <c:v>8.3049999999999997</c:v>
                </c:pt>
                <c:pt idx="10226">
                  <c:v>8.3059999999999992</c:v>
                </c:pt>
                <c:pt idx="10227">
                  <c:v>8.3070000000000004</c:v>
                </c:pt>
                <c:pt idx="10228">
                  <c:v>8.3070000000000004</c:v>
                </c:pt>
                <c:pt idx="10229">
                  <c:v>8.3079999999999998</c:v>
                </c:pt>
                <c:pt idx="10230">
                  <c:v>8.3089999999999993</c:v>
                </c:pt>
                <c:pt idx="10231">
                  <c:v>8.31</c:v>
                </c:pt>
                <c:pt idx="10232">
                  <c:v>8.3109999999999999</c:v>
                </c:pt>
                <c:pt idx="10233">
                  <c:v>8.3119999999999994</c:v>
                </c:pt>
                <c:pt idx="10234">
                  <c:v>8.3119999999999994</c:v>
                </c:pt>
                <c:pt idx="10235">
                  <c:v>8.3130000000000006</c:v>
                </c:pt>
                <c:pt idx="10236">
                  <c:v>8.3140000000000001</c:v>
                </c:pt>
                <c:pt idx="10237">
                  <c:v>8.3149999999999995</c:v>
                </c:pt>
                <c:pt idx="10238">
                  <c:v>8.3160000000000007</c:v>
                </c:pt>
                <c:pt idx="10239">
                  <c:v>8.3170000000000002</c:v>
                </c:pt>
                <c:pt idx="10240">
                  <c:v>8.3170000000000002</c:v>
                </c:pt>
                <c:pt idx="10241">
                  <c:v>8.3179999999999996</c:v>
                </c:pt>
                <c:pt idx="10242">
                  <c:v>8.3189999999999991</c:v>
                </c:pt>
                <c:pt idx="10243">
                  <c:v>8.32</c:v>
                </c:pt>
                <c:pt idx="10244">
                  <c:v>8.3209999999999997</c:v>
                </c:pt>
                <c:pt idx="10245">
                  <c:v>8.3219999999999992</c:v>
                </c:pt>
                <c:pt idx="10246">
                  <c:v>8.3219999999999992</c:v>
                </c:pt>
                <c:pt idx="10247">
                  <c:v>8.3230000000000004</c:v>
                </c:pt>
                <c:pt idx="10248">
                  <c:v>8.3239999999999998</c:v>
                </c:pt>
                <c:pt idx="10249">
                  <c:v>8.3249999999999993</c:v>
                </c:pt>
                <c:pt idx="10250">
                  <c:v>8.3260000000000005</c:v>
                </c:pt>
                <c:pt idx="10251">
                  <c:v>8.327</c:v>
                </c:pt>
                <c:pt idx="10252">
                  <c:v>8.327</c:v>
                </c:pt>
                <c:pt idx="10253">
                  <c:v>8.3279999999999994</c:v>
                </c:pt>
                <c:pt idx="10254">
                  <c:v>8.3290000000000006</c:v>
                </c:pt>
                <c:pt idx="10255">
                  <c:v>8.33</c:v>
                </c:pt>
                <c:pt idx="10256">
                  <c:v>8.3309999999999995</c:v>
                </c:pt>
                <c:pt idx="10257">
                  <c:v>8.3309999999999995</c:v>
                </c:pt>
                <c:pt idx="10258">
                  <c:v>8.3320000000000007</c:v>
                </c:pt>
                <c:pt idx="10259">
                  <c:v>8.3330000000000002</c:v>
                </c:pt>
                <c:pt idx="10260">
                  <c:v>8.3339999999999996</c:v>
                </c:pt>
                <c:pt idx="10261">
                  <c:v>8.3349999999999991</c:v>
                </c:pt>
                <c:pt idx="10262">
                  <c:v>8.3360000000000003</c:v>
                </c:pt>
                <c:pt idx="10263">
                  <c:v>8.3360000000000003</c:v>
                </c:pt>
                <c:pt idx="10264">
                  <c:v>8.3369999999999997</c:v>
                </c:pt>
                <c:pt idx="10265">
                  <c:v>8.3379999999999992</c:v>
                </c:pt>
                <c:pt idx="10266">
                  <c:v>8.3390000000000004</c:v>
                </c:pt>
                <c:pt idx="10267">
                  <c:v>8.34</c:v>
                </c:pt>
                <c:pt idx="10268">
                  <c:v>8.3409999999999993</c:v>
                </c:pt>
                <c:pt idx="10269">
                  <c:v>8.3409999999999993</c:v>
                </c:pt>
                <c:pt idx="10270">
                  <c:v>8.3420000000000005</c:v>
                </c:pt>
                <c:pt idx="10271">
                  <c:v>8.343</c:v>
                </c:pt>
                <c:pt idx="10272">
                  <c:v>8.3439999999999994</c:v>
                </c:pt>
                <c:pt idx="10273">
                  <c:v>8.3450000000000006</c:v>
                </c:pt>
                <c:pt idx="10274">
                  <c:v>8.3460000000000001</c:v>
                </c:pt>
                <c:pt idx="10275">
                  <c:v>8.3460000000000001</c:v>
                </c:pt>
                <c:pt idx="10276">
                  <c:v>8.3469999999999995</c:v>
                </c:pt>
                <c:pt idx="10277">
                  <c:v>8.3480000000000008</c:v>
                </c:pt>
                <c:pt idx="10278">
                  <c:v>8.3490000000000002</c:v>
                </c:pt>
                <c:pt idx="10279">
                  <c:v>8.35</c:v>
                </c:pt>
                <c:pt idx="10280">
                  <c:v>8.3509999999999991</c:v>
                </c:pt>
                <c:pt idx="10281">
                  <c:v>8.3509999999999991</c:v>
                </c:pt>
                <c:pt idx="10282">
                  <c:v>8.3520000000000003</c:v>
                </c:pt>
                <c:pt idx="10283">
                  <c:v>8.3529999999999998</c:v>
                </c:pt>
                <c:pt idx="10284">
                  <c:v>8.3539999999999992</c:v>
                </c:pt>
                <c:pt idx="10285">
                  <c:v>8.3550000000000004</c:v>
                </c:pt>
                <c:pt idx="10286">
                  <c:v>8.3559999999999999</c:v>
                </c:pt>
                <c:pt idx="10287">
                  <c:v>8.3559999999999999</c:v>
                </c:pt>
                <c:pt idx="10288">
                  <c:v>8.3569999999999993</c:v>
                </c:pt>
                <c:pt idx="10289">
                  <c:v>8.3580000000000005</c:v>
                </c:pt>
                <c:pt idx="10290">
                  <c:v>8.359</c:v>
                </c:pt>
                <c:pt idx="10291">
                  <c:v>8.36</c:v>
                </c:pt>
                <c:pt idx="10292">
                  <c:v>8.3610000000000007</c:v>
                </c:pt>
                <c:pt idx="10293">
                  <c:v>8.3610000000000007</c:v>
                </c:pt>
                <c:pt idx="10294">
                  <c:v>8.3620000000000001</c:v>
                </c:pt>
                <c:pt idx="10295">
                  <c:v>8.3629999999999995</c:v>
                </c:pt>
                <c:pt idx="10296">
                  <c:v>8.3640000000000008</c:v>
                </c:pt>
                <c:pt idx="10297">
                  <c:v>8.3650000000000002</c:v>
                </c:pt>
                <c:pt idx="10298">
                  <c:v>8.3659999999999997</c:v>
                </c:pt>
                <c:pt idx="10299">
                  <c:v>8.3659999999999997</c:v>
                </c:pt>
                <c:pt idx="10300">
                  <c:v>8.3669999999999991</c:v>
                </c:pt>
                <c:pt idx="10301">
                  <c:v>8.3680000000000003</c:v>
                </c:pt>
                <c:pt idx="10302">
                  <c:v>8.3689999999999998</c:v>
                </c:pt>
                <c:pt idx="10303">
                  <c:v>8.3699999999999992</c:v>
                </c:pt>
                <c:pt idx="10304">
                  <c:v>8.3710000000000004</c:v>
                </c:pt>
                <c:pt idx="10305">
                  <c:v>8.3710000000000004</c:v>
                </c:pt>
                <c:pt idx="10306">
                  <c:v>8.3719999999999999</c:v>
                </c:pt>
                <c:pt idx="10307">
                  <c:v>8.3729999999999993</c:v>
                </c:pt>
                <c:pt idx="10308">
                  <c:v>8.3740000000000006</c:v>
                </c:pt>
                <c:pt idx="10309">
                  <c:v>8.375</c:v>
                </c:pt>
                <c:pt idx="10310">
                  <c:v>8.3759999999999994</c:v>
                </c:pt>
                <c:pt idx="10311">
                  <c:v>8.3759999999999994</c:v>
                </c:pt>
                <c:pt idx="10312">
                  <c:v>8.3770000000000007</c:v>
                </c:pt>
                <c:pt idx="10313">
                  <c:v>8.3780000000000001</c:v>
                </c:pt>
                <c:pt idx="10314">
                  <c:v>8.3789999999999996</c:v>
                </c:pt>
                <c:pt idx="10315">
                  <c:v>8.3800000000000008</c:v>
                </c:pt>
                <c:pt idx="10316">
                  <c:v>8.3800000000000008</c:v>
                </c:pt>
                <c:pt idx="10317">
                  <c:v>8.3810000000000002</c:v>
                </c:pt>
                <c:pt idx="10318">
                  <c:v>8.3819999999999997</c:v>
                </c:pt>
                <c:pt idx="10319">
                  <c:v>8.3829999999999991</c:v>
                </c:pt>
                <c:pt idx="10320">
                  <c:v>8.3840000000000003</c:v>
                </c:pt>
                <c:pt idx="10321">
                  <c:v>8.3849999999999998</c:v>
                </c:pt>
                <c:pt idx="10322">
                  <c:v>8.3849999999999998</c:v>
                </c:pt>
                <c:pt idx="10323">
                  <c:v>8.3859999999999992</c:v>
                </c:pt>
                <c:pt idx="10324">
                  <c:v>8.3870000000000005</c:v>
                </c:pt>
                <c:pt idx="10325">
                  <c:v>8.3879999999999999</c:v>
                </c:pt>
                <c:pt idx="10326">
                  <c:v>8.3889999999999993</c:v>
                </c:pt>
                <c:pt idx="10327">
                  <c:v>8.39</c:v>
                </c:pt>
                <c:pt idx="10328">
                  <c:v>8.39</c:v>
                </c:pt>
                <c:pt idx="10329">
                  <c:v>8.391</c:v>
                </c:pt>
                <c:pt idx="10330">
                  <c:v>8.3919999999999995</c:v>
                </c:pt>
                <c:pt idx="10331">
                  <c:v>8.3930000000000007</c:v>
                </c:pt>
                <c:pt idx="10332">
                  <c:v>8.3940000000000001</c:v>
                </c:pt>
                <c:pt idx="10333">
                  <c:v>8.3949999999999996</c:v>
                </c:pt>
                <c:pt idx="10334">
                  <c:v>8.3949999999999996</c:v>
                </c:pt>
                <c:pt idx="10335">
                  <c:v>8.3960000000000008</c:v>
                </c:pt>
                <c:pt idx="10336">
                  <c:v>8.3970000000000002</c:v>
                </c:pt>
                <c:pt idx="10337">
                  <c:v>8.3979999999999997</c:v>
                </c:pt>
                <c:pt idx="10338">
                  <c:v>8.3989999999999991</c:v>
                </c:pt>
                <c:pt idx="10339">
                  <c:v>8.4</c:v>
                </c:pt>
                <c:pt idx="10340">
                  <c:v>8.4</c:v>
                </c:pt>
                <c:pt idx="10341">
                  <c:v>8.4009999999999998</c:v>
                </c:pt>
                <c:pt idx="10342">
                  <c:v>8.4019999999999992</c:v>
                </c:pt>
                <c:pt idx="10343">
                  <c:v>8.4030000000000005</c:v>
                </c:pt>
                <c:pt idx="10344">
                  <c:v>8.4039999999999999</c:v>
                </c:pt>
                <c:pt idx="10345">
                  <c:v>8.4049999999999994</c:v>
                </c:pt>
                <c:pt idx="10346">
                  <c:v>8.4049999999999994</c:v>
                </c:pt>
                <c:pt idx="10347">
                  <c:v>8.4060000000000006</c:v>
                </c:pt>
                <c:pt idx="10348">
                  <c:v>8.407</c:v>
                </c:pt>
                <c:pt idx="10349">
                  <c:v>8.4079999999999995</c:v>
                </c:pt>
                <c:pt idx="10350">
                  <c:v>8.4090000000000007</c:v>
                </c:pt>
                <c:pt idx="10351">
                  <c:v>8.41</c:v>
                </c:pt>
                <c:pt idx="10352">
                  <c:v>8.41</c:v>
                </c:pt>
                <c:pt idx="10353">
                  <c:v>8.4109999999999996</c:v>
                </c:pt>
                <c:pt idx="10354">
                  <c:v>8.4120000000000008</c:v>
                </c:pt>
                <c:pt idx="10355">
                  <c:v>8.4130000000000003</c:v>
                </c:pt>
                <c:pt idx="10356">
                  <c:v>8.4139999999999997</c:v>
                </c:pt>
                <c:pt idx="10357">
                  <c:v>8.4149999999999991</c:v>
                </c:pt>
                <c:pt idx="10358">
                  <c:v>8.4149999999999991</c:v>
                </c:pt>
                <c:pt idx="10359">
                  <c:v>8.4160000000000004</c:v>
                </c:pt>
                <c:pt idx="10360">
                  <c:v>8.4169999999999998</c:v>
                </c:pt>
                <c:pt idx="10361">
                  <c:v>8.4179999999999993</c:v>
                </c:pt>
                <c:pt idx="10362">
                  <c:v>8.4190000000000005</c:v>
                </c:pt>
                <c:pt idx="10363">
                  <c:v>8.42</c:v>
                </c:pt>
                <c:pt idx="10364">
                  <c:v>8.42</c:v>
                </c:pt>
                <c:pt idx="10365">
                  <c:v>8.4209999999999994</c:v>
                </c:pt>
                <c:pt idx="10366">
                  <c:v>8.4220000000000006</c:v>
                </c:pt>
                <c:pt idx="10367">
                  <c:v>8.423</c:v>
                </c:pt>
                <c:pt idx="10368">
                  <c:v>8.4239999999999995</c:v>
                </c:pt>
                <c:pt idx="10369">
                  <c:v>8.4250000000000007</c:v>
                </c:pt>
                <c:pt idx="10370">
                  <c:v>8.4250000000000007</c:v>
                </c:pt>
                <c:pt idx="10371">
                  <c:v>8.4260000000000002</c:v>
                </c:pt>
                <c:pt idx="10372">
                  <c:v>8.4269999999999996</c:v>
                </c:pt>
                <c:pt idx="10373">
                  <c:v>8.4280000000000008</c:v>
                </c:pt>
                <c:pt idx="10374">
                  <c:v>8.4290000000000003</c:v>
                </c:pt>
                <c:pt idx="10375">
                  <c:v>8.43</c:v>
                </c:pt>
                <c:pt idx="10376">
                  <c:v>8.43</c:v>
                </c:pt>
                <c:pt idx="10377">
                  <c:v>8.4309999999999992</c:v>
                </c:pt>
                <c:pt idx="10378">
                  <c:v>8.4320000000000004</c:v>
                </c:pt>
                <c:pt idx="10379">
                  <c:v>8.4329999999999998</c:v>
                </c:pt>
                <c:pt idx="10380">
                  <c:v>8.4339999999999993</c:v>
                </c:pt>
                <c:pt idx="10381">
                  <c:v>8.4339999999999993</c:v>
                </c:pt>
                <c:pt idx="10382">
                  <c:v>8.4350000000000005</c:v>
                </c:pt>
                <c:pt idx="10383">
                  <c:v>8.4359999999999999</c:v>
                </c:pt>
                <c:pt idx="10384">
                  <c:v>8.4369999999999994</c:v>
                </c:pt>
                <c:pt idx="10385">
                  <c:v>8.4380000000000006</c:v>
                </c:pt>
                <c:pt idx="10386">
                  <c:v>8.4390000000000001</c:v>
                </c:pt>
                <c:pt idx="10387">
                  <c:v>8.4390000000000001</c:v>
                </c:pt>
                <c:pt idx="10388">
                  <c:v>8.44</c:v>
                </c:pt>
                <c:pt idx="10389">
                  <c:v>8.4410000000000007</c:v>
                </c:pt>
                <c:pt idx="10390">
                  <c:v>8.4420000000000002</c:v>
                </c:pt>
                <c:pt idx="10391">
                  <c:v>8.4429999999999996</c:v>
                </c:pt>
                <c:pt idx="10392">
                  <c:v>8.4439999999999991</c:v>
                </c:pt>
                <c:pt idx="10393">
                  <c:v>8.4439999999999991</c:v>
                </c:pt>
                <c:pt idx="10394">
                  <c:v>8.4450000000000003</c:v>
                </c:pt>
                <c:pt idx="10395">
                  <c:v>8.4459999999999997</c:v>
                </c:pt>
                <c:pt idx="10396">
                  <c:v>8.4469999999999992</c:v>
                </c:pt>
                <c:pt idx="10397">
                  <c:v>8.4480000000000004</c:v>
                </c:pt>
                <c:pt idx="10398">
                  <c:v>8.4489999999999998</c:v>
                </c:pt>
                <c:pt idx="10399">
                  <c:v>8.4489999999999998</c:v>
                </c:pt>
                <c:pt idx="10400">
                  <c:v>8.4499999999999993</c:v>
                </c:pt>
                <c:pt idx="10401">
                  <c:v>8.4510000000000005</c:v>
                </c:pt>
                <c:pt idx="10402">
                  <c:v>8.452</c:v>
                </c:pt>
                <c:pt idx="10403">
                  <c:v>8.4529999999999994</c:v>
                </c:pt>
                <c:pt idx="10404">
                  <c:v>8.4540000000000006</c:v>
                </c:pt>
                <c:pt idx="10405">
                  <c:v>8.4540000000000006</c:v>
                </c:pt>
                <c:pt idx="10406">
                  <c:v>8.4550000000000001</c:v>
                </c:pt>
                <c:pt idx="10407">
                  <c:v>8.4559999999999995</c:v>
                </c:pt>
                <c:pt idx="10408">
                  <c:v>8.4570000000000007</c:v>
                </c:pt>
                <c:pt idx="10409">
                  <c:v>8.4580000000000002</c:v>
                </c:pt>
                <c:pt idx="10410">
                  <c:v>8.4589999999999996</c:v>
                </c:pt>
                <c:pt idx="10411">
                  <c:v>8.4589999999999996</c:v>
                </c:pt>
                <c:pt idx="10412">
                  <c:v>8.4599999999999991</c:v>
                </c:pt>
                <c:pt idx="10413">
                  <c:v>8.4610000000000003</c:v>
                </c:pt>
                <c:pt idx="10414">
                  <c:v>8.4619999999999997</c:v>
                </c:pt>
                <c:pt idx="10415">
                  <c:v>8.4629999999999992</c:v>
                </c:pt>
                <c:pt idx="10416">
                  <c:v>8.4640000000000004</c:v>
                </c:pt>
                <c:pt idx="10417">
                  <c:v>8.4640000000000004</c:v>
                </c:pt>
                <c:pt idx="10418">
                  <c:v>8.4649999999999999</c:v>
                </c:pt>
                <c:pt idx="10419">
                  <c:v>8.4659999999999993</c:v>
                </c:pt>
                <c:pt idx="10420">
                  <c:v>8.4670000000000005</c:v>
                </c:pt>
                <c:pt idx="10421">
                  <c:v>8.468</c:v>
                </c:pt>
                <c:pt idx="10422">
                  <c:v>8.4689999999999994</c:v>
                </c:pt>
                <c:pt idx="10423">
                  <c:v>8.4689999999999994</c:v>
                </c:pt>
                <c:pt idx="10424">
                  <c:v>8.4700000000000006</c:v>
                </c:pt>
                <c:pt idx="10425">
                  <c:v>8.4710000000000001</c:v>
                </c:pt>
                <c:pt idx="10426">
                  <c:v>8.4719999999999995</c:v>
                </c:pt>
                <c:pt idx="10427">
                  <c:v>8.4730000000000008</c:v>
                </c:pt>
                <c:pt idx="10428">
                  <c:v>8.4740000000000002</c:v>
                </c:pt>
                <c:pt idx="10429">
                  <c:v>8.4740000000000002</c:v>
                </c:pt>
                <c:pt idx="10430">
                  <c:v>8.4749999999999996</c:v>
                </c:pt>
                <c:pt idx="10431">
                  <c:v>8.4759999999999991</c:v>
                </c:pt>
                <c:pt idx="10432">
                  <c:v>8.4770000000000003</c:v>
                </c:pt>
                <c:pt idx="10433">
                  <c:v>8.4779999999999998</c:v>
                </c:pt>
                <c:pt idx="10434">
                  <c:v>8.4789999999999992</c:v>
                </c:pt>
                <c:pt idx="10435">
                  <c:v>8.4789999999999992</c:v>
                </c:pt>
                <c:pt idx="10436">
                  <c:v>8.48</c:v>
                </c:pt>
                <c:pt idx="10437">
                  <c:v>8.4809999999999999</c:v>
                </c:pt>
                <c:pt idx="10438">
                  <c:v>8.4819999999999993</c:v>
                </c:pt>
                <c:pt idx="10439">
                  <c:v>8.4830000000000005</c:v>
                </c:pt>
                <c:pt idx="10440">
                  <c:v>8.4830000000000005</c:v>
                </c:pt>
                <c:pt idx="10441">
                  <c:v>8.484</c:v>
                </c:pt>
                <c:pt idx="10442">
                  <c:v>8.4849999999999994</c:v>
                </c:pt>
                <c:pt idx="10443">
                  <c:v>8.4860000000000007</c:v>
                </c:pt>
                <c:pt idx="10444">
                  <c:v>8.4870000000000001</c:v>
                </c:pt>
                <c:pt idx="10445">
                  <c:v>8.4879999999999995</c:v>
                </c:pt>
                <c:pt idx="10446">
                  <c:v>8.4879999999999995</c:v>
                </c:pt>
                <c:pt idx="10447">
                  <c:v>8.4890000000000008</c:v>
                </c:pt>
                <c:pt idx="10448">
                  <c:v>8.49</c:v>
                </c:pt>
                <c:pt idx="10449">
                  <c:v>8.4909999999999997</c:v>
                </c:pt>
                <c:pt idx="10450">
                  <c:v>8.4919999999999991</c:v>
                </c:pt>
                <c:pt idx="10451">
                  <c:v>8.4930000000000003</c:v>
                </c:pt>
                <c:pt idx="10452">
                  <c:v>8.4930000000000003</c:v>
                </c:pt>
                <c:pt idx="10453">
                  <c:v>8.4939999999999998</c:v>
                </c:pt>
                <c:pt idx="10454">
                  <c:v>8.4949999999999992</c:v>
                </c:pt>
                <c:pt idx="10455">
                  <c:v>8.4960000000000004</c:v>
                </c:pt>
                <c:pt idx="10456">
                  <c:v>8.4969999999999999</c:v>
                </c:pt>
                <c:pt idx="10457">
                  <c:v>8.4979999999999993</c:v>
                </c:pt>
                <c:pt idx="10458">
                  <c:v>8.4979999999999993</c:v>
                </c:pt>
                <c:pt idx="10459">
                  <c:v>8.4990000000000006</c:v>
                </c:pt>
                <c:pt idx="10460">
                  <c:v>8.5</c:v>
                </c:pt>
                <c:pt idx="10461">
                  <c:v>8.5009999999999994</c:v>
                </c:pt>
                <c:pt idx="10462">
                  <c:v>8.5020000000000007</c:v>
                </c:pt>
                <c:pt idx="10463">
                  <c:v>8.5030000000000001</c:v>
                </c:pt>
                <c:pt idx="10464">
                  <c:v>8.5030000000000001</c:v>
                </c:pt>
                <c:pt idx="10465">
                  <c:v>8.5039999999999996</c:v>
                </c:pt>
                <c:pt idx="10466">
                  <c:v>8.5050000000000008</c:v>
                </c:pt>
                <c:pt idx="10467">
                  <c:v>8.5060000000000002</c:v>
                </c:pt>
                <c:pt idx="10468">
                  <c:v>8.5069999999999997</c:v>
                </c:pt>
                <c:pt idx="10469">
                  <c:v>8.5079999999999991</c:v>
                </c:pt>
                <c:pt idx="10470">
                  <c:v>8.5079999999999991</c:v>
                </c:pt>
                <c:pt idx="10471">
                  <c:v>8.5090000000000003</c:v>
                </c:pt>
                <c:pt idx="10472">
                  <c:v>8.51</c:v>
                </c:pt>
                <c:pt idx="10473">
                  <c:v>8.5109999999999992</c:v>
                </c:pt>
                <c:pt idx="10474">
                  <c:v>8.5120000000000005</c:v>
                </c:pt>
                <c:pt idx="10475">
                  <c:v>8.5129999999999999</c:v>
                </c:pt>
                <c:pt idx="10476">
                  <c:v>8.5129999999999999</c:v>
                </c:pt>
                <c:pt idx="10477">
                  <c:v>8.5139999999999993</c:v>
                </c:pt>
                <c:pt idx="10478">
                  <c:v>8.5150000000000006</c:v>
                </c:pt>
                <c:pt idx="10479">
                  <c:v>8.516</c:v>
                </c:pt>
                <c:pt idx="10480">
                  <c:v>8.5169999999999995</c:v>
                </c:pt>
                <c:pt idx="10481">
                  <c:v>8.5180000000000007</c:v>
                </c:pt>
                <c:pt idx="10482">
                  <c:v>8.5180000000000007</c:v>
                </c:pt>
                <c:pt idx="10483">
                  <c:v>8.5190000000000001</c:v>
                </c:pt>
                <c:pt idx="10484">
                  <c:v>8.52</c:v>
                </c:pt>
                <c:pt idx="10485">
                  <c:v>8.5210000000000008</c:v>
                </c:pt>
                <c:pt idx="10486">
                  <c:v>8.5220000000000002</c:v>
                </c:pt>
                <c:pt idx="10487">
                  <c:v>8.5229999999999997</c:v>
                </c:pt>
                <c:pt idx="10488">
                  <c:v>8.5229999999999997</c:v>
                </c:pt>
                <c:pt idx="10489">
                  <c:v>8.5239999999999991</c:v>
                </c:pt>
                <c:pt idx="10490">
                  <c:v>8.5250000000000004</c:v>
                </c:pt>
                <c:pt idx="10491">
                  <c:v>8.5259999999999998</c:v>
                </c:pt>
                <c:pt idx="10492">
                  <c:v>8.5269999999999992</c:v>
                </c:pt>
                <c:pt idx="10493">
                  <c:v>8.5280000000000005</c:v>
                </c:pt>
                <c:pt idx="10494">
                  <c:v>8.5280000000000005</c:v>
                </c:pt>
                <c:pt idx="10495">
                  <c:v>8.5289999999999999</c:v>
                </c:pt>
                <c:pt idx="10496">
                  <c:v>8.5299999999999994</c:v>
                </c:pt>
                <c:pt idx="10497">
                  <c:v>8.5310000000000006</c:v>
                </c:pt>
                <c:pt idx="10498">
                  <c:v>8.532</c:v>
                </c:pt>
                <c:pt idx="10499">
                  <c:v>8.5329999999999995</c:v>
                </c:pt>
                <c:pt idx="10500">
                  <c:v>8.5329999999999995</c:v>
                </c:pt>
                <c:pt idx="10501">
                  <c:v>8.5340000000000007</c:v>
                </c:pt>
                <c:pt idx="10502">
                  <c:v>8.5350000000000001</c:v>
                </c:pt>
                <c:pt idx="10503">
                  <c:v>8.5359999999999996</c:v>
                </c:pt>
                <c:pt idx="10504">
                  <c:v>8.5370000000000008</c:v>
                </c:pt>
                <c:pt idx="10505">
                  <c:v>8.5370000000000008</c:v>
                </c:pt>
                <c:pt idx="10506">
                  <c:v>8.5380000000000003</c:v>
                </c:pt>
                <c:pt idx="10507">
                  <c:v>8.5389999999999997</c:v>
                </c:pt>
                <c:pt idx="10508">
                  <c:v>8.5399999999999991</c:v>
                </c:pt>
                <c:pt idx="10509">
                  <c:v>8.5410000000000004</c:v>
                </c:pt>
                <c:pt idx="10510">
                  <c:v>8.5419999999999998</c:v>
                </c:pt>
                <c:pt idx="10511">
                  <c:v>8.5419999999999998</c:v>
                </c:pt>
                <c:pt idx="10512">
                  <c:v>8.5429999999999993</c:v>
                </c:pt>
                <c:pt idx="10513">
                  <c:v>8.5440000000000005</c:v>
                </c:pt>
                <c:pt idx="10514">
                  <c:v>8.5449999999999999</c:v>
                </c:pt>
                <c:pt idx="10515">
                  <c:v>8.5459999999999994</c:v>
                </c:pt>
                <c:pt idx="10516">
                  <c:v>8.5470000000000006</c:v>
                </c:pt>
                <c:pt idx="10517">
                  <c:v>8.5470000000000006</c:v>
                </c:pt>
                <c:pt idx="10518">
                  <c:v>8.548</c:v>
                </c:pt>
                <c:pt idx="10519">
                  <c:v>8.5489999999999995</c:v>
                </c:pt>
                <c:pt idx="10520">
                  <c:v>8.5500000000000007</c:v>
                </c:pt>
                <c:pt idx="10521">
                  <c:v>8.5510000000000002</c:v>
                </c:pt>
                <c:pt idx="10522">
                  <c:v>8.5519999999999996</c:v>
                </c:pt>
                <c:pt idx="10523">
                  <c:v>8.5519999999999996</c:v>
                </c:pt>
                <c:pt idx="10524">
                  <c:v>8.5530000000000008</c:v>
                </c:pt>
                <c:pt idx="10525">
                  <c:v>8.5540000000000003</c:v>
                </c:pt>
                <c:pt idx="10526">
                  <c:v>8.5549999999999997</c:v>
                </c:pt>
                <c:pt idx="10527">
                  <c:v>8.5559999999999992</c:v>
                </c:pt>
                <c:pt idx="10528">
                  <c:v>8.5570000000000004</c:v>
                </c:pt>
                <c:pt idx="10529">
                  <c:v>8.5570000000000004</c:v>
                </c:pt>
                <c:pt idx="10530">
                  <c:v>8.5579999999999998</c:v>
                </c:pt>
                <c:pt idx="10531">
                  <c:v>8.5589999999999993</c:v>
                </c:pt>
                <c:pt idx="10532">
                  <c:v>8.56</c:v>
                </c:pt>
                <c:pt idx="10533">
                  <c:v>8.5609999999999999</c:v>
                </c:pt>
                <c:pt idx="10534">
                  <c:v>8.5619999999999994</c:v>
                </c:pt>
                <c:pt idx="10535">
                  <c:v>8.5619999999999994</c:v>
                </c:pt>
                <c:pt idx="10536">
                  <c:v>8.5630000000000006</c:v>
                </c:pt>
                <c:pt idx="10537">
                  <c:v>8.5640000000000001</c:v>
                </c:pt>
                <c:pt idx="10538">
                  <c:v>8.5649999999999995</c:v>
                </c:pt>
                <c:pt idx="10539">
                  <c:v>8.5660000000000007</c:v>
                </c:pt>
                <c:pt idx="10540">
                  <c:v>8.5670000000000002</c:v>
                </c:pt>
                <c:pt idx="10541">
                  <c:v>8.5670000000000002</c:v>
                </c:pt>
                <c:pt idx="10542">
                  <c:v>8.5679999999999996</c:v>
                </c:pt>
                <c:pt idx="10543">
                  <c:v>8.5689999999999991</c:v>
                </c:pt>
                <c:pt idx="10544">
                  <c:v>8.57</c:v>
                </c:pt>
                <c:pt idx="10545">
                  <c:v>8.5709999999999997</c:v>
                </c:pt>
                <c:pt idx="10546">
                  <c:v>8.5719999999999992</c:v>
                </c:pt>
                <c:pt idx="10547">
                  <c:v>8.5719999999999992</c:v>
                </c:pt>
                <c:pt idx="10548">
                  <c:v>8.5730000000000004</c:v>
                </c:pt>
                <c:pt idx="10549">
                  <c:v>8.5739999999999998</c:v>
                </c:pt>
                <c:pt idx="10550">
                  <c:v>8.5749999999999993</c:v>
                </c:pt>
                <c:pt idx="10551">
                  <c:v>8.5760000000000005</c:v>
                </c:pt>
                <c:pt idx="10552">
                  <c:v>8.577</c:v>
                </c:pt>
                <c:pt idx="10553">
                  <c:v>8.577</c:v>
                </c:pt>
                <c:pt idx="10554">
                  <c:v>8.5779999999999994</c:v>
                </c:pt>
                <c:pt idx="10555">
                  <c:v>8.5790000000000006</c:v>
                </c:pt>
                <c:pt idx="10556">
                  <c:v>8.58</c:v>
                </c:pt>
                <c:pt idx="10557">
                  <c:v>8.5809999999999995</c:v>
                </c:pt>
                <c:pt idx="10558">
                  <c:v>8.5820000000000007</c:v>
                </c:pt>
                <c:pt idx="10559">
                  <c:v>8.5820000000000007</c:v>
                </c:pt>
                <c:pt idx="10560">
                  <c:v>8.5830000000000002</c:v>
                </c:pt>
                <c:pt idx="10561">
                  <c:v>8.5839999999999996</c:v>
                </c:pt>
                <c:pt idx="10562">
                  <c:v>8.5849999999999991</c:v>
                </c:pt>
                <c:pt idx="10563">
                  <c:v>8.5860000000000003</c:v>
                </c:pt>
                <c:pt idx="10564">
                  <c:v>8.5860000000000003</c:v>
                </c:pt>
                <c:pt idx="10565">
                  <c:v>8.5869999999999997</c:v>
                </c:pt>
                <c:pt idx="10566">
                  <c:v>8.5879999999999992</c:v>
                </c:pt>
                <c:pt idx="10567">
                  <c:v>8.5890000000000004</c:v>
                </c:pt>
                <c:pt idx="10568">
                  <c:v>8.59</c:v>
                </c:pt>
                <c:pt idx="10569">
                  <c:v>8.5909999999999993</c:v>
                </c:pt>
                <c:pt idx="10570">
                  <c:v>8.5909999999999993</c:v>
                </c:pt>
                <c:pt idx="10571">
                  <c:v>8.5920000000000005</c:v>
                </c:pt>
                <c:pt idx="10572">
                  <c:v>8.593</c:v>
                </c:pt>
                <c:pt idx="10573">
                  <c:v>8.5939999999999994</c:v>
                </c:pt>
                <c:pt idx="10574">
                  <c:v>8.5950000000000006</c:v>
                </c:pt>
                <c:pt idx="10575">
                  <c:v>8.5960000000000001</c:v>
                </c:pt>
                <c:pt idx="10576">
                  <c:v>8.5960000000000001</c:v>
                </c:pt>
                <c:pt idx="10577">
                  <c:v>8.5969999999999995</c:v>
                </c:pt>
                <c:pt idx="10578">
                  <c:v>8.5980000000000008</c:v>
                </c:pt>
                <c:pt idx="10579">
                  <c:v>8.5990000000000002</c:v>
                </c:pt>
                <c:pt idx="10580">
                  <c:v>8.6</c:v>
                </c:pt>
                <c:pt idx="10581">
                  <c:v>8.6009999999999991</c:v>
                </c:pt>
                <c:pt idx="10582">
                  <c:v>8.6009999999999991</c:v>
                </c:pt>
                <c:pt idx="10583">
                  <c:v>8.6020000000000003</c:v>
                </c:pt>
                <c:pt idx="10584">
                  <c:v>8.6029999999999998</c:v>
                </c:pt>
                <c:pt idx="10585">
                  <c:v>8.6039999999999992</c:v>
                </c:pt>
                <c:pt idx="10586">
                  <c:v>8.6050000000000004</c:v>
                </c:pt>
                <c:pt idx="10587">
                  <c:v>8.6059999999999999</c:v>
                </c:pt>
                <c:pt idx="10588">
                  <c:v>8.6059999999999999</c:v>
                </c:pt>
                <c:pt idx="10589">
                  <c:v>8.6069999999999993</c:v>
                </c:pt>
                <c:pt idx="10590">
                  <c:v>8.6080000000000005</c:v>
                </c:pt>
                <c:pt idx="10591">
                  <c:v>8.609</c:v>
                </c:pt>
                <c:pt idx="10592">
                  <c:v>8.61</c:v>
                </c:pt>
                <c:pt idx="10593">
                  <c:v>8.6110000000000007</c:v>
                </c:pt>
                <c:pt idx="10594">
                  <c:v>8.6110000000000007</c:v>
                </c:pt>
                <c:pt idx="10595">
                  <c:v>8.6120000000000001</c:v>
                </c:pt>
                <c:pt idx="10596">
                  <c:v>8.6129999999999995</c:v>
                </c:pt>
                <c:pt idx="10597">
                  <c:v>8.6140000000000008</c:v>
                </c:pt>
                <c:pt idx="10598">
                  <c:v>8.6150000000000002</c:v>
                </c:pt>
                <c:pt idx="10599">
                  <c:v>8.6159999999999997</c:v>
                </c:pt>
                <c:pt idx="10600">
                  <c:v>8.6159999999999997</c:v>
                </c:pt>
                <c:pt idx="10601">
                  <c:v>8.6169999999999991</c:v>
                </c:pt>
                <c:pt idx="10602">
                  <c:v>8.6180000000000003</c:v>
                </c:pt>
                <c:pt idx="10603">
                  <c:v>8.6189999999999998</c:v>
                </c:pt>
                <c:pt idx="10604">
                  <c:v>8.6199999999999992</c:v>
                </c:pt>
                <c:pt idx="10605">
                  <c:v>8.6210000000000004</c:v>
                </c:pt>
                <c:pt idx="10606">
                  <c:v>8.6210000000000004</c:v>
                </c:pt>
                <c:pt idx="10607">
                  <c:v>8.6219999999999999</c:v>
                </c:pt>
                <c:pt idx="10608">
                  <c:v>8.6229999999999993</c:v>
                </c:pt>
                <c:pt idx="10609">
                  <c:v>8.6240000000000006</c:v>
                </c:pt>
                <c:pt idx="10610">
                  <c:v>8.625</c:v>
                </c:pt>
                <c:pt idx="10611">
                  <c:v>8.6259999999999994</c:v>
                </c:pt>
                <c:pt idx="10612">
                  <c:v>8.6259999999999994</c:v>
                </c:pt>
                <c:pt idx="10613">
                  <c:v>8.6270000000000007</c:v>
                </c:pt>
                <c:pt idx="10614">
                  <c:v>8.6280000000000001</c:v>
                </c:pt>
                <c:pt idx="10615">
                  <c:v>8.6289999999999996</c:v>
                </c:pt>
                <c:pt idx="10616">
                  <c:v>8.6300000000000008</c:v>
                </c:pt>
                <c:pt idx="10617">
                  <c:v>8.6310000000000002</c:v>
                </c:pt>
                <c:pt idx="10618">
                  <c:v>8.6310000000000002</c:v>
                </c:pt>
                <c:pt idx="10619">
                  <c:v>8.6319999999999997</c:v>
                </c:pt>
                <c:pt idx="10620">
                  <c:v>8.6329999999999991</c:v>
                </c:pt>
                <c:pt idx="10621">
                  <c:v>8.6340000000000003</c:v>
                </c:pt>
                <c:pt idx="10622">
                  <c:v>8.6349999999999998</c:v>
                </c:pt>
                <c:pt idx="10623">
                  <c:v>8.6359999999999992</c:v>
                </c:pt>
                <c:pt idx="10624">
                  <c:v>8.6359999999999992</c:v>
                </c:pt>
                <c:pt idx="10625">
                  <c:v>8.6370000000000005</c:v>
                </c:pt>
                <c:pt idx="10626">
                  <c:v>8.6379999999999999</c:v>
                </c:pt>
                <c:pt idx="10627">
                  <c:v>8.6389999999999993</c:v>
                </c:pt>
                <c:pt idx="10628">
                  <c:v>8.64</c:v>
                </c:pt>
                <c:pt idx="10629">
                  <c:v>8.64</c:v>
                </c:pt>
                <c:pt idx="10630">
                  <c:v>8.641</c:v>
                </c:pt>
                <c:pt idx="10631">
                  <c:v>8.6419999999999995</c:v>
                </c:pt>
                <c:pt idx="10632">
                  <c:v>8.6430000000000007</c:v>
                </c:pt>
                <c:pt idx="10633">
                  <c:v>8.6440000000000001</c:v>
                </c:pt>
                <c:pt idx="10634">
                  <c:v>8.6449999999999996</c:v>
                </c:pt>
                <c:pt idx="10635">
                  <c:v>8.6449999999999996</c:v>
                </c:pt>
                <c:pt idx="10636">
                  <c:v>8.6460000000000008</c:v>
                </c:pt>
                <c:pt idx="10637">
                  <c:v>8.6470000000000002</c:v>
                </c:pt>
                <c:pt idx="10638">
                  <c:v>8.6479999999999997</c:v>
                </c:pt>
                <c:pt idx="10639">
                  <c:v>8.6489999999999991</c:v>
                </c:pt>
                <c:pt idx="10640">
                  <c:v>8.65</c:v>
                </c:pt>
                <c:pt idx="10641">
                  <c:v>8.65</c:v>
                </c:pt>
                <c:pt idx="10642">
                  <c:v>8.6509999999999998</c:v>
                </c:pt>
                <c:pt idx="10643">
                  <c:v>8.6519999999999992</c:v>
                </c:pt>
                <c:pt idx="10644">
                  <c:v>8.6530000000000005</c:v>
                </c:pt>
                <c:pt idx="10645">
                  <c:v>8.6539999999999999</c:v>
                </c:pt>
                <c:pt idx="10646">
                  <c:v>8.6549999999999994</c:v>
                </c:pt>
                <c:pt idx="10647">
                  <c:v>8.6549999999999994</c:v>
                </c:pt>
                <c:pt idx="10648">
                  <c:v>8.6560000000000006</c:v>
                </c:pt>
                <c:pt idx="10649">
                  <c:v>8.657</c:v>
                </c:pt>
                <c:pt idx="10650">
                  <c:v>8.6579999999999995</c:v>
                </c:pt>
                <c:pt idx="10651">
                  <c:v>8.6590000000000007</c:v>
                </c:pt>
                <c:pt idx="10652">
                  <c:v>8.66</c:v>
                </c:pt>
                <c:pt idx="10653">
                  <c:v>8.66</c:v>
                </c:pt>
                <c:pt idx="10654">
                  <c:v>8.6609999999999996</c:v>
                </c:pt>
                <c:pt idx="10655">
                  <c:v>8.6620000000000008</c:v>
                </c:pt>
                <c:pt idx="10656">
                  <c:v>8.6630000000000003</c:v>
                </c:pt>
                <c:pt idx="10657">
                  <c:v>8.6639999999999997</c:v>
                </c:pt>
                <c:pt idx="10658">
                  <c:v>8.6649999999999991</c:v>
                </c:pt>
                <c:pt idx="10659">
                  <c:v>8.6649999999999991</c:v>
                </c:pt>
                <c:pt idx="10660">
                  <c:v>8.6660000000000004</c:v>
                </c:pt>
                <c:pt idx="10661">
                  <c:v>8.6669999999999998</c:v>
                </c:pt>
                <c:pt idx="10662">
                  <c:v>8.6679999999999993</c:v>
                </c:pt>
                <c:pt idx="10663">
                  <c:v>8.6690000000000005</c:v>
                </c:pt>
                <c:pt idx="10664">
                  <c:v>8.67</c:v>
                </c:pt>
                <c:pt idx="10665">
                  <c:v>8.67</c:v>
                </c:pt>
                <c:pt idx="10666">
                  <c:v>8.6709999999999994</c:v>
                </c:pt>
                <c:pt idx="10667">
                  <c:v>8.6720000000000006</c:v>
                </c:pt>
                <c:pt idx="10668">
                  <c:v>8.673</c:v>
                </c:pt>
                <c:pt idx="10669">
                  <c:v>8.6739999999999995</c:v>
                </c:pt>
                <c:pt idx="10670">
                  <c:v>8.6750000000000007</c:v>
                </c:pt>
                <c:pt idx="10671">
                  <c:v>8.6750000000000007</c:v>
                </c:pt>
                <c:pt idx="10672">
                  <c:v>8.6760000000000002</c:v>
                </c:pt>
                <c:pt idx="10673">
                  <c:v>8.6769999999999996</c:v>
                </c:pt>
                <c:pt idx="10674">
                  <c:v>8.6780000000000008</c:v>
                </c:pt>
                <c:pt idx="10675">
                  <c:v>8.6790000000000003</c:v>
                </c:pt>
                <c:pt idx="10676">
                  <c:v>8.68</c:v>
                </c:pt>
                <c:pt idx="10677">
                  <c:v>8.68</c:v>
                </c:pt>
                <c:pt idx="10678">
                  <c:v>8.6809999999999992</c:v>
                </c:pt>
                <c:pt idx="10679">
                  <c:v>8.6820000000000004</c:v>
                </c:pt>
                <c:pt idx="10680">
                  <c:v>8.6829999999999998</c:v>
                </c:pt>
                <c:pt idx="10681">
                  <c:v>8.6839999999999993</c:v>
                </c:pt>
                <c:pt idx="10682">
                  <c:v>8.6850000000000005</c:v>
                </c:pt>
                <c:pt idx="10683">
                  <c:v>8.6850000000000005</c:v>
                </c:pt>
                <c:pt idx="10684">
                  <c:v>8.6859999999999999</c:v>
                </c:pt>
                <c:pt idx="10685">
                  <c:v>8.6869999999999994</c:v>
                </c:pt>
                <c:pt idx="10686">
                  <c:v>8.6880000000000006</c:v>
                </c:pt>
                <c:pt idx="10687">
                  <c:v>8.6890000000000001</c:v>
                </c:pt>
                <c:pt idx="10688">
                  <c:v>8.6890000000000001</c:v>
                </c:pt>
                <c:pt idx="10689">
                  <c:v>8.69</c:v>
                </c:pt>
                <c:pt idx="10690">
                  <c:v>8.6910000000000007</c:v>
                </c:pt>
                <c:pt idx="10691">
                  <c:v>8.6920000000000002</c:v>
                </c:pt>
                <c:pt idx="10692">
                  <c:v>8.6929999999999996</c:v>
                </c:pt>
                <c:pt idx="10693">
                  <c:v>8.6939999999999991</c:v>
                </c:pt>
                <c:pt idx="10694">
                  <c:v>8.6939999999999991</c:v>
                </c:pt>
                <c:pt idx="10695">
                  <c:v>8.6950000000000003</c:v>
                </c:pt>
                <c:pt idx="10696">
                  <c:v>8.6959999999999997</c:v>
                </c:pt>
                <c:pt idx="10697">
                  <c:v>8.6969999999999992</c:v>
                </c:pt>
                <c:pt idx="10698">
                  <c:v>8.6980000000000004</c:v>
                </c:pt>
                <c:pt idx="10699">
                  <c:v>8.6989999999999998</c:v>
                </c:pt>
                <c:pt idx="10700">
                  <c:v>8.6989999999999998</c:v>
                </c:pt>
                <c:pt idx="10701">
                  <c:v>8.6999999999999993</c:v>
                </c:pt>
                <c:pt idx="10702">
                  <c:v>8.7010000000000005</c:v>
                </c:pt>
                <c:pt idx="10703">
                  <c:v>8.702</c:v>
                </c:pt>
                <c:pt idx="10704">
                  <c:v>8.7029999999999994</c:v>
                </c:pt>
                <c:pt idx="10705">
                  <c:v>8.7040000000000006</c:v>
                </c:pt>
                <c:pt idx="10706">
                  <c:v>8.7040000000000006</c:v>
                </c:pt>
                <c:pt idx="10707">
                  <c:v>8.7050000000000001</c:v>
                </c:pt>
                <c:pt idx="10708">
                  <c:v>8.7059999999999995</c:v>
                </c:pt>
                <c:pt idx="10709">
                  <c:v>8.7070000000000007</c:v>
                </c:pt>
                <c:pt idx="10710">
                  <c:v>8.7080000000000002</c:v>
                </c:pt>
                <c:pt idx="10711">
                  <c:v>8.7089999999999996</c:v>
                </c:pt>
                <c:pt idx="10712">
                  <c:v>8.7089999999999996</c:v>
                </c:pt>
                <c:pt idx="10713">
                  <c:v>8.7099999999999991</c:v>
                </c:pt>
                <c:pt idx="10714">
                  <c:v>8.7110000000000003</c:v>
                </c:pt>
                <c:pt idx="10715">
                  <c:v>8.7119999999999997</c:v>
                </c:pt>
                <c:pt idx="10716">
                  <c:v>8.7129999999999992</c:v>
                </c:pt>
                <c:pt idx="10717">
                  <c:v>8.7140000000000004</c:v>
                </c:pt>
                <c:pt idx="10718">
                  <c:v>8.7140000000000004</c:v>
                </c:pt>
                <c:pt idx="10719">
                  <c:v>8.7149999999999999</c:v>
                </c:pt>
                <c:pt idx="10720">
                  <c:v>8.7159999999999993</c:v>
                </c:pt>
                <c:pt idx="10721">
                  <c:v>8.7170000000000005</c:v>
                </c:pt>
                <c:pt idx="10722">
                  <c:v>8.718</c:v>
                </c:pt>
                <c:pt idx="10723">
                  <c:v>8.7189999999999994</c:v>
                </c:pt>
                <c:pt idx="10724">
                  <c:v>8.7189999999999994</c:v>
                </c:pt>
                <c:pt idx="10725">
                  <c:v>8.7200000000000006</c:v>
                </c:pt>
                <c:pt idx="10726">
                  <c:v>8.7210000000000001</c:v>
                </c:pt>
                <c:pt idx="10727">
                  <c:v>8.7219999999999995</c:v>
                </c:pt>
                <c:pt idx="10728">
                  <c:v>8.7230000000000008</c:v>
                </c:pt>
                <c:pt idx="10729">
                  <c:v>8.7240000000000002</c:v>
                </c:pt>
                <c:pt idx="10730">
                  <c:v>8.7240000000000002</c:v>
                </c:pt>
                <c:pt idx="10731">
                  <c:v>8.7249999999999996</c:v>
                </c:pt>
                <c:pt idx="10732">
                  <c:v>8.7259999999999991</c:v>
                </c:pt>
                <c:pt idx="10733">
                  <c:v>8.7270000000000003</c:v>
                </c:pt>
                <c:pt idx="10734">
                  <c:v>8.7279999999999998</c:v>
                </c:pt>
                <c:pt idx="10735">
                  <c:v>8.7289999999999992</c:v>
                </c:pt>
                <c:pt idx="10736">
                  <c:v>8.7289999999999992</c:v>
                </c:pt>
                <c:pt idx="10737">
                  <c:v>8.73</c:v>
                </c:pt>
                <c:pt idx="10738">
                  <c:v>8.7309999999999999</c:v>
                </c:pt>
                <c:pt idx="10739">
                  <c:v>8.7319999999999993</c:v>
                </c:pt>
                <c:pt idx="10740">
                  <c:v>8.7330000000000005</c:v>
                </c:pt>
                <c:pt idx="10741">
                  <c:v>8.734</c:v>
                </c:pt>
                <c:pt idx="10742">
                  <c:v>8.734</c:v>
                </c:pt>
                <c:pt idx="10743">
                  <c:v>8.7349999999999994</c:v>
                </c:pt>
                <c:pt idx="10744">
                  <c:v>8.7360000000000007</c:v>
                </c:pt>
                <c:pt idx="10745">
                  <c:v>8.7370000000000001</c:v>
                </c:pt>
                <c:pt idx="10746">
                  <c:v>8.7379999999999995</c:v>
                </c:pt>
                <c:pt idx="10747">
                  <c:v>8.7390000000000008</c:v>
                </c:pt>
                <c:pt idx="10748">
                  <c:v>8.7390000000000008</c:v>
                </c:pt>
                <c:pt idx="10749">
                  <c:v>8.74</c:v>
                </c:pt>
                <c:pt idx="10750">
                  <c:v>8.7409999999999997</c:v>
                </c:pt>
                <c:pt idx="10751">
                  <c:v>8.7419999999999991</c:v>
                </c:pt>
                <c:pt idx="10752">
                  <c:v>8.7430000000000003</c:v>
                </c:pt>
                <c:pt idx="10753">
                  <c:v>8.7430000000000003</c:v>
                </c:pt>
                <c:pt idx="10754">
                  <c:v>8.7439999999999998</c:v>
                </c:pt>
                <c:pt idx="10755">
                  <c:v>8.7449999999999992</c:v>
                </c:pt>
                <c:pt idx="10756">
                  <c:v>8.7460000000000004</c:v>
                </c:pt>
                <c:pt idx="10757">
                  <c:v>8.7469999999999999</c:v>
                </c:pt>
                <c:pt idx="10758">
                  <c:v>8.7479999999999993</c:v>
                </c:pt>
                <c:pt idx="10759">
                  <c:v>8.7479999999999993</c:v>
                </c:pt>
                <c:pt idx="10760">
                  <c:v>8.7490000000000006</c:v>
                </c:pt>
                <c:pt idx="10761">
                  <c:v>8.75</c:v>
                </c:pt>
                <c:pt idx="10762">
                  <c:v>8.7509999999999994</c:v>
                </c:pt>
                <c:pt idx="10763">
                  <c:v>8.7520000000000007</c:v>
                </c:pt>
                <c:pt idx="10764">
                  <c:v>8.7530000000000001</c:v>
                </c:pt>
                <c:pt idx="10765">
                  <c:v>8.7530000000000001</c:v>
                </c:pt>
                <c:pt idx="10766">
                  <c:v>8.7539999999999996</c:v>
                </c:pt>
                <c:pt idx="10767">
                  <c:v>8.7550000000000008</c:v>
                </c:pt>
                <c:pt idx="10768">
                  <c:v>8.7560000000000002</c:v>
                </c:pt>
                <c:pt idx="10769">
                  <c:v>8.7569999999999997</c:v>
                </c:pt>
                <c:pt idx="10770">
                  <c:v>8.7579999999999991</c:v>
                </c:pt>
                <c:pt idx="10771">
                  <c:v>8.7579999999999991</c:v>
                </c:pt>
                <c:pt idx="10772">
                  <c:v>8.7590000000000003</c:v>
                </c:pt>
                <c:pt idx="10773">
                  <c:v>8.76</c:v>
                </c:pt>
                <c:pt idx="10774">
                  <c:v>8.7609999999999992</c:v>
                </c:pt>
                <c:pt idx="10775">
                  <c:v>8.7620000000000005</c:v>
                </c:pt>
                <c:pt idx="10776">
                  <c:v>8.7629999999999999</c:v>
                </c:pt>
                <c:pt idx="10777">
                  <c:v>8.7629999999999999</c:v>
                </c:pt>
                <c:pt idx="10778">
                  <c:v>8.7639999999999993</c:v>
                </c:pt>
                <c:pt idx="10779">
                  <c:v>8.7650000000000006</c:v>
                </c:pt>
                <c:pt idx="10780">
                  <c:v>8.766</c:v>
                </c:pt>
                <c:pt idx="10781">
                  <c:v>8.7669999999999995</c:v>
                </c:pt>
                <c:pt idx="10782">
                  <c:v>8.7680000000000007</c:v>
                </c:pt>
                <c:pt idx="10783">
                  <c:v>8.7680000000000007</c:v>
                </c:pt>
                <c:pt idx="10784">
                  <c:v>8.7690000000000001</c:v>
                </c:pt>
                <c:pt idx="10785">
                  <c:v>8.77</c:v>
                </c:pt>
                <c:pt idx="10786">
                  <c:v>8.7710000000000008</c:v>
                </c:pt>
                <c:pt idx="10787">
                  <c:v>8.7720000000000002</c:v>
                </c:pt>
                <c:pt idx="10788">
                  <c:v>8.7729999999999997</c:v>
                </c:pt>
                <c:pt idx="10789">
                  <c:v>8.7729999999999997</c:v>
                </c:pt>
                <c:pt idx="10790">
                  <c:v>8.7739999999999991</c:v>
                </c:pt>
                <c:pt idx="10791">
                  <c:v>8.7750000000000004</c:v>
                </c:pt>
                <c:pt idx="10792">
                  <c:v>8.7759999999999998</c:v>
                </c:pt>
                <c:pt idx="10793">
                  <c:v>8.7769999999999992</c:v>
                </c:pt>
                <c:pt idx="10794">
                  <c:v>8.7780000000000005</c:v>
                </c:pt>
                <c:pt idx="10795">
                  <c:v>8.7780000000000005</c:v>
                </c:pt>
                <c:pt idx="10796">
                  <c:v>8.7789999999999999</c:v>
                </c:pt>
                <c:pt idx="10797">
                  <c:v>8.7799999999999994</c:v>
                </c:pt>
                <c:pt idx="10798">
                  <c:v>8.7810000000000006</c:v>
                </c:pt>
                <c:pt idx="10799">
                  <c:v>8.782</c:v>
                </c:pt>
                <c:pt idx="10800">
                  <c:v>8.7829999999999995</c:v>
                </c:pt>
                <c:pt idx="10801">
                  <c:v>8.7829999999999995</c:v>
                </c:pt>
                <c:pt idx="10802">
                  <c:v>8.7840000000000007</c:v>
                </c:pt>
                <c:pt idx="10803">
                  <c:v>8.7850000000000001</c:v>
                </c:pt>
                <c:pt idx="10804">
                  <c:v>8.7859999999999996</c:v>
                </c:pt>
                <c:pt idx="10805">
                  <c:v>8.7870000000000008</c:v>
                </c:pt>
                <c:pt idx="10806">
                  <c:v>8.7880000000000003</c:v>
                </c:pt>
                <c:pt idx="10807">
                  <c:v>8.7880000000000003</c:v>
                </c:pt>
                <c:pt idx="10808">
                  <c:v>8.7889999999999997</c:v>
                </c:pt>
                <c:pt idx="10809">
                  <c:v>8.7899999999999991</c:v>
                </c:pt>
                <c:pt idx="10810">
                  <c:v>8.7910000000000004</c:v>
                </c:pt>
                <c:pt idx="10811">
                  <c:v>8.7919999999999998</c:v>
                </c:pt>
                <c:pt idx="10812">
                  <c:v>8.7919999999999998</c:v>
                </c:pt>
                <c:pt idx="10813">
                  <c:v>8.7929999999999993</c:v>
                </c:pt>
                <c:pt idx="10814">
                  <c:v>8.7940000000000005</c:v>
                </c:pt>
                <c:pt idx="10815">
                  <c:v>8.7949999999999999</c:v>
                </c:pt>
                <c:pt idx="10816">
                  <c:v>8.7959999999999994</c:v>
                </c:pt>
                <c:pt idx="10817">
                  <c:v>8.7970000000000006</c:v>
                </c:pt>
                <c:pt idx="10818">
                  <c:v>8.7970000000000006</c:v>
                </c:pt>
                <c:pt idx="10819">
                  <c:v>8.798</c:v>
                </c:pt>
                <c:pt idx="10820">
                  <c:v>8.7989999999999995</c:v>
                </c:pt>
                <c:pt idx="10821">
                  <c:v>8.8000000000000007</c:v>
                </c:pt>
                <c:pt idx="10822">
                  <c:v>8.8010000000000002</c:v>
                </c:pt>
                <c:pt idx="10823">
                  <c:v>8.8019999999999996</c:v>
                </c:pt>
                <c:pt idx="10824">
                  <c:v>8.8019999999999996</c:v>
                </c:pt>
                <c:pt idx="10825">
                  <c:v>8.8030000000000008</c:v>
                </c:pt>
                <c:pt idx="10826">
                  <c:v>8.8040000000000003</c:v>
                </c:pt>
                <c:pt idx="10827">
                  <c:v>8.8049999999999997</c:v>
                </c:pt>
                <c:pt idx="10828">
                  <c:v>8.8059999999999992</c:v>
                </c:pt>
                <c:pt idx="10829">
                  <c:v>8.8070000000000004</c:v>
                </c:pt>
                <c:pt idx="10830">
                  <c:v>8.8070000000000004</c:v>
                </c:pt>
                <c:pt idx="10831">
                  <c:v>8.8079999999999998</c:v>
                </c:pt>
                <c:pt idx="10832">
                  <c:v>8.8089999999999993</c:v>
                </c:pt>
                <c:pt idx="10833">
                  <c:v>8.81</c:v>
                </c:pt>
                <c:pt idx="10834">
                  <c:v>8.8109999999999999</c:v>
                </c:pt>
                <c:pt idx="10835">
                  <c:v>8.8119999999999994</c:v>
                </c:pt>
                <c:pt idx="10836">
                  <c:v>8.8119999999999994</c:v>
                </c:pt>
                <c:pt idx="10837">
                  <c:v>8.8130000000000006</c:v>
                </c:pt>
                <c:pt idx="10838">
                  <c:v>8.8140000000000001</c:v>
                </c:pt>
                <c:pt idx="10839">
                  <c:v>8.8149999999999995</c:v>
                </c:pt>
                <c:pt idx="10840">
                  <c:v>8.8160000000000007</c:v>
                </c:pt>
                <c:pt idx="10841">
                  <c:v>8.8170000000000002</c:v>
                </c:pt>
                <c:pt idx="10842">
                  <c:v>8.8170000000000002</c:v>
                </c:pt>
                <c:pt idx="10843">
                  <c:v>8.8179999999999996</c:v>
                </c:pt>
                <c:pt idx="10844">
                  <c:v>8.8189999999999991</c:v>
                </c:pt>
                <c:pt idx="10845">
                  <c:v>8.82</c:v>
                </c:pt>
                <c:pt idx="10846">
                  <c:v>8.8209999999999997</c:v>
                </c:pt>
                <c:pt idx="10847">
                  <c:v>8.8219999999999992</c:v>
                </c:pt>
                <c:pt idx="10848">
                  <c:v>8.8219999999999992</c:v>
                </c:pt>
                <c:pt idx="10849">
                  <c:v>8.8230000000000004</c:v>
                </c:pt>
                <c:pt idx="10850">
                  <c:v>8.8239999999999998</c:v>
                </c:pt>
                <c:pt idx="10851">
                  <c:v>8.8249999999999993</c:v>
                </c:pt>
                <c:pt idx="10852">
                  <c:v>8.8260000000000005</c:v>
                </c:pt>
                <c:pt idx="10853">
                  <c:v>8.827</c:v>
                </c:pt>
                <c:pt idx="10854">
                  <c:v>8.827</c:v>
                </c:pt>
                <c:pt idx="10855">
                  <c:v>8.8279999999999994</c:v>
                </c:pt>
                <c:pt idx="10856">
                  <c:v>8.8290000000000006</c:v>
                </c:pt>
                <c:pt idx="10857">
                  <c:v>8.83</c:v>
                </c:pt>
                <c:pt idx="10858">
                  <c:v>8.8309999999999995</c:v>
                </c:pt>
                <c:pt idx="10859">
                  <c:v>8.8320000000000007</c:v>
                </c:pt>
                <c:pt idx="10860">
                  <c:v>8.8320000000000007</c:v>
                </c:pt>
                <c:pt idx="10861">
                  <c:v>8.8330000000000002</c:v>
                </c:pt>
                <c:pt idx="10862">
                  <c:v>8.8339999999999996</c:v>
                </c:pt>
                <c:pt idx="10863">
                  <c:v>8.8349999999999991</c:v>
                </c:pt>
                <c:pt idx="10864">
                  <c:v>8.8360000000000003</c:v>
                </c:pt>
                <c:pt idx="10865">
                  <c:v>8.8369999999999997</c:v>
                </c:pt>
                <c:pt idx="10866">
                  <c:v>8.8369999999999997</c:v>
                </c:pt>
                <c:pt idx="10867">
                  <c:v>8.8379999999999992</c:v>
                </c:pt>
                <c:pt idx="10868">
                  <c:v>8.8390000000000004</c:v>
                </c:pt>
                <c:pt idx="10869">
                  <c:v>8.84</c:v>
                </c:pt>
                <c:pt idx="10870">
                  <c:v>8.8409999999999993</c:v>
                </c:pt>
                <c:pt idx="10871">
                  <c:v>8.8420000000000005</c:v>
                </c:pt>
                <c:pt idx="10872">
                  <c:v>8.8420000000000005</c:v>
                </c:pt>
                <c:pt idx="10873">
                  <c:v>8.843</c:v>
                </c:pt>
                <c:pt idx="10874">
                  <c:v>8.8439999999999994</c:v>
                </c:pt>
                <c:pt idx="10875">
                  <c:v>8.8450000000000006</c:v>
                </c:pt>
                <c:pt idx="10876">
                  <c:v>8.8460000000000001</c:v>
                </c:pt>
                <c:pt idx="10877">
                  <c:v>8.8460000000000001</c:v>
                </c:pt>
                <c:pt idx="10878">
                  <c:v>8.8469999999999995</c:v>
                </c:pt>
                <c:pt idx="10879">
                  <c:v>8.8480000000000008</c:v>
                </c:pt>
                <c:pt idx="10880">
                  <c:v>8.8490000000000002</c:v>
                </c:pt>
                <c:pt idx="10881">
                  <c:v>8.85</c:v>
                </c:pt>
                <c:pt idx="10882">
                  <c:v>8.8509999999999991</c:v>
                </c:pt>
                <c:pt idx="10883">
                  <c:v>8.8509999999999991</c:v>
                </c:pt>
                <c:pt idx="10884">
                  <c:v>8.8520000000000003</c:v>
                </c:pt>
                <c:pt idx="10885">
                  <c:v>8.8529999999999998</c:v>
                </c:pt>
                <c:pt idx="10886">
                  <c:v>8.8539999999999992</c:v>
                </c:pt>
                <c:pt idx="10887">
                  <c:v>8.8550000000000004</c:v>
                </c:pt>
                <c:pt idx="10888">
                  <c:v>8.8559999999999999</c:v>
                </c:pt>
                <c:pt idx="10889">
                  <c:v>8.8559999999999999</c:v>
                </c:pt>
                <c:pt idx="10890">
                  <c:v>8.8569999999999993</c:v>
                </c:pt>
                <c:pt idx="10891">
                  <c:v>8.8580000000000005</c:v>
                </c:pt>
                <c:pt idx="10892">
                  <c:v>8.859</c:v>
                </c:pt>
                <c:pt idx="10893">
                  <c:v>8.86</c:v>
                </c:pt>
                <c:pt idx="10894">
                  <c:v>8.8610000000000007</c:v>
                </c:pt>
                <c:pt idx="10895">
                  <c:v>8.8610000000000007</c:v>
                </c:pt>
                <c:pt idx="10896">
                  <c:v>8.8620000000000001</c:v>
                </c:pt>
                <c:pt idx="10897">
                  <c:v>8.8629999999999995</c:v>
                </c:pt>
                <c:pt idx="10898">
                  <c:v>8.8640000000000008</c:v>
                </c:pt>
                <c:pt idx="10899">
                  <c:v>8.8650000000000002</c:v>
                </c:pt>
                <c:pt idx="10900">
                  <c:v>8.8659999999999997</c:v>
                </c:pt>
                <c:pt idx="10901">
                  <c:v>8.8659999999999997</c:v>
                </c:pt>
                <c:pt idx="10902">
                  <c:v>8.8669999999999991</c:v>
                </c:pt>
                <c:pt idx="10903">
                  <c:v>8.8680000000000003</c:v>
                </c:pt>
                <c:pt idx="10904">
                  <c:v>8.8689999999999998</c:v>
                </c:pt>
                <c:pt idx="10905">
                  <c:v>8.8699999999999992</c:v>
                </c:pt>
                <c:pt idx="10906">
                  <c:v>8.8710000000000004</c:v>
                </c:pt>
                <c:pt idx="10907">
                  <c:v>8.8710000000000004</c:v>
                </c:pt>
                <c:pt idx="10908">
                  <c:v>8.8719999999999999</c:v>
                </c:pt>
                <c:pt idx="10909">
                  <c:v>8.8729999999999993</c:v>
                </c:pt>
                <c:pt idx="10910">
                  <c:v>8.8740000000000006</c:v>
                </c:pt>
                <c:pt idx="10911">
                  <c:v>8.875</c:v>
                </c:pt>
                <c:pt idx="10912">
                  <c:v>8.8759999999999994</c:v>
                </c:pt>
                <c:pt idx="10913">
                  <c:v>8.8759999999999994</c:v>
                </c:pt>
                <c:pt idx="10914">
                  <c:v>8.8770000000000007</c:v>
                </c:pt>
                <c:pt idx="10915">
                  <c:v>8.8780000000000001</c:v>
                </c:pt>
                <c:pt idx="10916">
                  <c:v>8.8789999999999996</c:v>
                </c:pt>
                <c:pt idx="10917">
                  <c:v>8.8800000000000008</c:v>
                </c:pt>
                <c:pt idx="10918">
                  <c:v>8.8810000000000002</c:v>
                </c:pt>
                <c:pt idx="10919">
                  <c:v>8.8810000000000002</c:v>
                </c:pt>
                <c:pt idx="10920">
                  <c:v>8.8819999999999997</c:v>
                </c:pt>
                <c:pt idx="10921">
                  <c:v>8.8829999999999991</c:v>
                </c:pt>
                <c:pt idx="10922">
                  <c:v>8.8840000000000003</c:v>
                </c:pt>
                <c:pt idx="10923">
                  <c:v>8.8849999999999998</c:v>
                </c:pt>
                <c:pt idx="10924">
                  <c:v>8.8859999999999992</c:v>
                </c:pt>
                <c:pt idx="10925">
                  <c:v>8.8859999999999992</c:v>
                </c:pt>
                <c:pt idx="10926">
                  <c:v>8.8870000000000005</c:v>
                </c:pt>
                <c:pt idx="10927">
                  <c:v>8.8879999999999999</c:v>
                </c:pt>
                <c:pt idx="10928">
                  <c:v>8.8889999999999993</c:v>
                </c:pt>
                <c:pt idx="10929">
                  <c:v>8.89</c:v>
                </c:pt>
                <c:pt idx="10930">
                  <c:v>8.891</c:v>
                </c:pt>
                <c:pt idx="10931">
                  <c:v>8.891</c:v>
                </c:pt>
                <c:pt idx="10932">
                  <c:v>8.8919999999999995</c:v>
                </c:pt>
                <c:pt idx="10933">
                  <c:v>8.8930000000000007</c:v>
                </c:pt>
                <c:pt idx="10934">
                  <c:v>8.8940000000000001</c:v>
                </c:pt>
                <c:pt idx="10935">
                  <c:v>8.8949999999999996</c:v>
                </c:pt>
                <c:pt idx="10936">
                  <c:v>8.8949999999999996</c:v>
                </c:pt>
                <c:pt idx="10937">
                  <c:v>8.8960000000000008</c:v>
                </c:pt>
                <c:pt idx="10938">
                  <c:v>8.8970000000000002</c:v>
                </c:pt>
                <c:pt idx="10939">
                  <c:v>8.8979999999999997</c:v>
                </c:pt>
                <c:pt idx="10940">
                  <c:v>8.8989999999999991</c:v>
                </c:pt>
                <c:pt idx="10941">
                  <c:v>8.9</c:v>
                </c:pt>
                <c:pt idx="10942">
                  <c:v>8.9</c:v>
                </c:pt>
                <c:pt idx="10943">
                  <c:v>8.9009999999999998</c:v>
                </c:pt>
                <c:pt idx="10944">
                  <c:v>8.9019999999999992</c:v>
                </c:pt>
                <c:pt idx="10945">
                  <c:v>8.9030000000000005</c:v>
                </c:pt>
                <c:pt idx="10946">
                  <c:v>8.9039999999999999</c:v>
                </c:pt>
                <c:pt idx="10947">
                  <c:v>8.9049999999999994</c:v>
                </c:pt>
                <c:pt idx="10948">
                  <c:v>8.9049999999999994</c:v>
                </c:pt>
                <c:pt idx="10949">
                  <c:v>8.9060000000000006</c:v>
                </c:pt>
                <c:pt idx="10950">
                  <c:v>8.907</c:v>
                </c:pt>
                <c:pt idx="10951">
                  <c:v>8.9079999999999995</c:v>
                </c:pt>
                <c:pt idx="10952">
                  <c:v>8.9090000000000007</c:v>
                </c:pt>
                <c:pt idx="10953">
                  <c:v>8.91</c:v>
                </c:pt>
                <c:pt idx="10954">
                  <c:v>8.91</c:v>
                </c:pt>
                <c:pt idx="10955">
                  <c:v>8.9109999999999996</c:v>
                </c:pt>
                <c:pt idx="10956">
                  <c:v>8.9120000000000008</c:v>
                </c:pt>
                <c:pt idx="10957">
                  <c:v>8.9130000000000003</c:v>
                </c:pt>
                <c:pt idx="10958">
                  <c:v>8.9139999999999997</c:v>
                </c:pt>
                <c:pt idx="10959">
                  <c:v>8.9149999999999991</c:v>
                </c:pt>
                <c:pt idx="10960">
                  <c:v>8.9149999999999991</c:v>
                </c:pt>
                <c:pt idx="10961">
                  <c:v>8.9160000000000004</c:v>
                </c:pt>
                <c:pt idx="10962">
                  <c:v>8.9169999999999998</c:v>
                </c:pt>
                <c:pt idx="10963">
                  <c:v>8.9179999999999993</c:v>
                </c:pt>
                <c:pt idx="10964">
                  <c:v>8.9190000000000005</c:v>
                </c:pt>
                <c:pt idx="10965">
                  <c:v>8.92</c:v>
                </c:pt>
                <c:pt idx="10966">
                  <c:v>8.92</c:v>
                </c:pt>
                <c:pt idx="10967">
                  <c:v>8.9209999999999994</c:v>
                </c:pt>
                <c:pt idx="10968">
                  <c:v>8.9220000000000006</c:v>
                </c:pt>
                <c:pt idx="10969">
                  <c:v>8.923</c:v>
                </c:pt>
                <c:pt idx="10970">
                  <c:v>8.9239999999999995</c:v>
                </c:pt>
                <c:pt idx="10971">
                  <c:v>8.9250000000000007</c:v>
                </c:pt>
                <c:pt idx="10972">
                  <c:v>8.9250000000000007</c:v>
                </c:pt>
                <c:pt idx="10973">
                  <c:v>8.9260000000000002</c:v>
                </c:pt>
                <c:pt idx="10974">
                  <c:v>8.9269999999999996</c:v>
                </c:pt>
                <c:pt idx="10975">
                  <c:v>8.9280000000000008</c:v>
                </c:pt>
                <c:pt idx="10976">
                  <c:v>8.9290000000000003</c:v>
                </c:pt>
                <c:pt idx="10977">
                  <c:v>8.93</c:v>
                </c:pt>
                <c:pt idx="10978">
                  <c:v>8.93</c:v>
                </c:pt>
                <c:pt idx="10979">
                  <c:v>8.9309999999999992</c:v>
                </c:pt>
                <c:pt idx="10980">
                  <c:v>8.9320000000000004</c:v>
                </c:pt>
                <c:pt idx="10981">
                  <c:v>8.9329999999999998</c:v>
                </c:pt>
                <c:pt idx="10982">
                  <c:v>8.9339999999999993</c:v>
                </c:pt>
                <c:pt idx="10983">
                  <c:v>8.9350000000000005</c:v>
                </c:pt>
                <c:pt idx="10984">
                  <c:v>8.9350000000000005</c:v>
                </c:pt>
                <c:pt idx="10985">
                  <c:v>8.9359999999999999</c:v>
                </c:pt>
                <c:pt idx="10986">
                  <c:v>8.9369999999999994</c:v>
                </c:pt>
                <c:pt idx="10987">
                  <c:v>8.9380000000000006</c:v>
                </c:pt>
                <c:pt idx="10988">
                  <c:v>8.9390000000000001</c:v>
                </c:pt>
                <c:pt idx="10989">
                  <c:v>8.94</c:v>
                </c:pt>
                <c:pt idx="10990">
                  <c:v>8.94</c:v>
                </c:pt>
                <c:pt idx="10991">
                  <c:v>8.9410000000000007</c:v>
                </c:pt>
                <c:pt idx="10992">
                  <c:v>8.9420000000000002</c:v>
                </c:pt>
                <c:pt idx="10993">
                  <c:v>8.9429999999999996</c:v>
                </c:pt>
                <c:pt idx="10994">
                  <c:v>8.9439999999999991</c:v>
                </c:pt>
                <c:pt idx="10995">
                  <c:v>8.9450000000000003</c:v>
                </c:pt>
                <c:pt idx="10996">
                  <c:v>8.9450000000000003</c:v>
                </c:pt>
                <c:pt idx="10997">
                  <c:v>8.9459999999999997</c:v>
                </c:pt>
                <c:pt idx="10998">
                  <c:v>8.9469999999999992</c:v>
                </c:pt>
                <c:pt idx="10999">
                  <c:v>8.9480000000000004</c:v>
                </c:pt>
                <c:pt idx="11000">
                  <c:v>8.9489999999999998</c:v>
                </c:pt>
                <c:pt idx="11001">
                  <c:v>8.9489999999999998</c:v>
                </c:pt>
                <c:pt idx="11002">
                  <c:v>8.9499999999999993</c:v>
                </c:pt>
                <c:pt idx="11003">
                  <c:v>8.9510000000000005</c:v>
                </c:pt>
                <c:pt idx="11004">
                  <c:v>8.952</c:v>
                </c:pt>
                <c:pt idx="11005">
                  <c:v>8.9529999999999994</c:v>
                </c:pt>
                <c:pt idx="11006">
                  <c:v>8.9540000000000006</c:v>
                </c:pt>
                <c:pt idx="11007">
                  <c:v>8.9540000000000006</c:v>
                </c:pt>
                <c:pt idx="11008">
                  <c:v>8.9550000000000001</c:v>
                </c:pt>
                <c:pt idx="11009">
                  <c:v>8.9559999999999995</c:v>
                </c:pt>
                <c:pt idx="11010">
                  <c:v>8.9570000000000007</c:v>
                </c:pt>
                <c:pt idx="11011">
                  <c:v>8.9580000000000002</c:v>
                </c:pt>
                <c:pt idx="11012">
                  <c:v>8.9589999999999996</c:v>
                </c:pt>
                <c:pt idx="11013">
                  <c:v>8.9589999999999996</c:v>
                </c:pt>
                <c:pt idx="11014">
                  <c:v>8.9599999999999991</c:v>
                </c:pt>
                <c:pt idx="11015">
                  <c:v>8.9610000000000003</c:v>
                </c:pt>
                <c:pt idx="11016">
                  <c:v>8.9619999999999997</c:v>
                </c:pt>
                <c:pt idx="11017">
                  <c:v>8.9629999999999992</c:v>
                </c:pt>
                <c:pt idx="11018">
                  <c:v>8.9640000000000004</c:v>
                </c:pt>
                <c:pt idx="11019">
                  <c:v>8.9640000000000004</c:v>
                </c:pt>
                <c:pt idx="11020">
                  <c:v>8.9649999999999999</c:v>
                </c:pt>
                <c:pt idx="11021">
                  <c:v>8.9659999999999993</c:v>
                </c:pt>
                <c:pt idx="11022">
                  <c:v>8.9670000000000005</c:v>
                </c:pt>
                <c:pt idx="11023">
                  <c:v>8.968</c:v>
                </c:pt>
                <c:pt idx="11024">
                  <c:v>8.9689999999999994</c:v>
                </c:pt>
                <c:pt idx="11025">
                  <c:v>8.9689999999999994</c:v>
                </c:pt>
                <c:pt idx="11026">
                  <c:v>8.9700000000000006</c:v>
                </c:pt>
                <c:pt idx="11027">
                  <c:v>8.9710000000000001</c:v>
                </c:pt>
                <c:pt idx="11028">
                  <c:v>8.9719999999999995</c:v>
                </c:pt>
                <c:pt idx="11029">
                  <c:v>8.9730000000000008</c:v>
                </c:pt>
                <c:pt idx="11030">
                  <c:v>8.9740000000000002</c:v>
                </c:pt>
                <c:pt idx="11031">
                  <c:v>8.9740000000000002</c:v>
                </c:pt>
                <c:pt idx="11032">
                  <c:v>8.9749999999999996</c:v>
                </c:pt>
                <c:pt idx="11033">
                  <c:v>8.9759999999999991</c:v>
                </c:pt>
                <c:pt idx="11034">
                  <c:v>8.9770000000000003</c:v>
                </c:pt>
                <c:pt idx="11035">
                  <c:v>8.9779999999999998</c:v>
                </c:pt>
                <c:pt idx="11036">
                  <c:v>8.9789999999999992</c:v>
                </c:pt>
                <c:pt idx="11037">
                  <c:v>8.9789999999999992</c:v>
                </c:pt>
                <c:pt idx="11038">
                  <c:v>8.98</c:v>
                </c:pt>
                <c:pt idx="11039">
                  <c:v>8.9809999999999999</c:v>
                </c:pt>
                <c:pt idx="11040">
                  <c:v>8.9819999999999993</c:v>
                </c:pt>
                <c:pt idx="11041">
                  <c:v>8.9830000000000005</c:v>
                </c:pt>
                <c:pt idx="11042">
                  <c:v>8.984</c:v>
                </c:pt>
                <c:pt idx="11043">
                  <c:v>8.984</c:v>
                </c:pt>
                <c:pt idx="11044">
                  <c:v>8.9849999999999994</c:v>
                </c:pt>
                <c:pt idx="11045">
                  <c:v>8.9860000000000007</c:v>
                </c:pt>
                <c:pt idx="11046">
                  <c:v>8.9870000000000001</c:v>
                </c:pt>
                <c:pt idx="11047">
                  <c:v>8.9879999999999995</c:v>
                </c:pt>
                <c:pt idx="11048">
                  <c:v>8.9890000000000008</c:v>
                </c:pt>
                <c:pt idx="11049">
                  <c:v>8.9890000000000008</c:v>
                </c:pt>
                <c:pt idx="11050">
                  <c:v>8.99</c:v>
                </c:pt>
                <c:pt idx="11051">
                  <c:v>8.9909999999999997</c:v>
                </c:pt>
                <c:pt idx="11052">
                  <c:v>8.9919999999999991</c:v>
                </c:pt>
                <c:pt idx="11053">
                  <c:v>8.9930000000000003</c:v>
                </c:pt>
                <c:pt idx="11054">
                  <c:v>8.9939999999999998</c:v>
                </c:pt>
                <c:pt idx="11055">
                  <c:v>8.9939999999999998</c:v>
                </c:pt>
                <c:pt idx="11056">
                  <c:v>8.9949999999999992</c:v>
                </c:pt>
                <c:pt idx="11057">
                  <c:v>8.9960000000000004</c:v>
                </c:pt>
                <c:pt idx="11058">
                  <c:v>8.9969999999999999</c:v>
                </c:pt>
                <c:pt idx="11059">
                  <c:v>8.9979999999999993</c:v>
                </c:pt>
                <c:pt idx="11060">
                  <c:v>8.9979999999999993</c:v>
                </c:pt>
                <c:pt idx="11061">
                  <c:v>8.9990000000000006</c:v>
                </c:pt>
                <c:pt idx="11062">
                  <c:v>9</c:v>
                </c:pt>
                <c:pt idx="11063">
                  <c:v>9.0009999999999994</c:v>
                </c:pt>
                <c:pt idx="11064">
                  <c:v>9.0020000000000007</c:v>
                </c:pt>
                <c:pt idx="11065">
                  <c:v>9.0030000000000001</c:v>
                </c:pt>
                <c:pt idx="11066">
                  <c:v>9.0030000000000001</c:v>
                </c:pt>
                <c:pt idx="11067">
                  <c:v>9.0039999999999996</c:v>
                </c:pt>
                <c:pt idx="11068">
                  <c:v>9.0050000000000008</c:v>
                </c:pt>
                <c:pt idx="11069">
                  <c:v>9.0060000000000002</c:v>
                </c:pt>
                <c:pt idx="11070">
                  <c:v>9.0069999999999997</c:v>
                </c:pt>
                <c:pt idx="11071">
                  <c:v>9.0079999999999991</c:v>
                </c:pt>
                <c:pt idx="11072">
                  <c:v>9.0079999999999991</c:v>
                </c:pt>
                <c:pt idx="11073">
                  <c:v>9.0090000000000003</c:v>
                </c:pt>
                <c:pt idx="11074">
                  <c:v>9.01</c:v>
                </c:pt>
                <c:pt idx="11075">
                  <c:v>9.0109999999999992</c:v>
                </c:pt>
                <c:pt idx="11076">
                  <c:v>9.0120000000000005</c:v>
                </c:pt>
                <c:pt idx="11077">
                  <c:v>9.0129999999999999</c:v>
                </c:pt>
                <c:pt idx="11078">
                  <c:v>9.0129999999999999</c:v>
                </c:pt>
                <c:pt idx="11079">
                  <c:v>9.0139999999999993</c:v>
                </c:pt>
                <c:pt idx="11080">
                  <c:v>9.0150000000000006</c:v>
                </c:pt>
                <c:pt idx="11081">
                  <c:v>9.016</c:v>
                </c:pt>
                <c:pt idx="11082">
                  <c:v>9.0169999999999995</c:v>
                </c:pt>
                <c:pt idx="11083">
                  <c:v>9.0180000000000007</c:v>
                </c:pt>
                <c:pt idx="11084">
                  <c:v>9.0180000000000007</c:v>
                </c:pt>
                <c:pt idx="11085">
                  <c:v>9.0190000000000001</c:v>
                </c:pt>
                <c:pt idx="11086">
                  <c:v>9.02</c:v>
                </c:pt>
                <c:pt idx="11087">
                  <c:v>9.0210000000000008</c:v>
                </c:pt>
                <c:pt idx="11088">
                  <c:v>9.0220000000000002</c:v>
                </c:pt>
                <c:pt idx="11089">
                  <c:v>9.0229999999999997</c:v>
                </c:pt>
                <c:pt idx="11090">
                  <c:v>9.0229999999999997</c:v>
                </c:pt>
                <c:pt idx="11091">
                  <c:v>9.0239999999999991</c:v>
                </c:pt>
                <c:pt idx="11092">
                  <c:v>9.0250000000000004</c:v>
                </c:pt>
                <c:pt idx="11093">
                  <c:v>9.0259999999999998</c:v>
                </c:pt>
                <c:pt idx="11094">
                  <c:v>9.0269999999999992</c:v>
                </c:pt>
                <c:pt idx="11095">
                  <c:v>9.0280000000000005</c:v>
                </c:pt>
                <c:pt idx="11096">
                  <c:v>9.0280000000000005</c:v>
                </c:pt>
                <c:pt idx="11097">
                  <c:v>9.0289999999999999</c:v>
                </c:pt>
                <c:pt idx="11098">
                  <c:v>9.0299999999999994</c:v>
                </c:pt>
                <c:pt idx="11099">
                  <c:v>9.0310000000000006</c:v>
                </c:pt>
                <c:pt idx="11100">
                  <c:v>9.032</c:v>
                </c:pt>
                <c:pt idx="11101">
                  <c:v>9.0329999999999995</c:v>
                </c:pt>
                <c:pt idx="11102">
                  <c:v>9.0329999999999995</c:v>
                </c:pt>
                <c:pt idx="11103">
                  <c:v>9.0340000000000007</c:v>
                </c:pt>
                <c:pt idx="11104">
                  <c:v>9.0350000000000001</c:v>
                </c:pt>
                <c:pt idx="11105">
                  <c:v>9.0359999999999996</c:v>
                </c:pt>
                <c:pt idx="11106">
                  <c:v>9.0370000000000008</c:v>
                </c:pt>
                <c:pt idx="11107">
                  <c:v>9.0380000000000003</c:v>
                </c:pt>
                <c:pt idx="11108">
                  <c:v>9.0380000000000003</c:v>
                </c:pt>
                <c:pt idx="11109">
                  <c:v>9.0389999999999997</c:v>
                </c:pt>
                <c:pt idx="11110">
                  <c:v>9.0399999999999991</c:v>
                </c:pt>
                <c:pt idx="11111">
                  <c:v>9.0410000000000004</c:v>
                </c:pt>
                <c:pt idx="11112">
                  <c:v>9.0419999999999998</c:v>
                </c:pt>
                <c:pt idx="11113">
                  <c:v>9.0429999999999993</c:v>
                </c:pt>
                <c:pt idx="11114">
                  <c:v>9.0429999999999993</c:v>
                </c:pt>
                <c:pt idx="11115">
                  <c:v>9.0440000000000005</c:v>
                </c:pt>
                <c:pt idx="11116">
                  <c:v>9.0449999999999999</c:v>
                </c:pt>
                <c:pt idx="11117">
                  <c:v>9.0459999999999994</c:v>
                </c:pt>
                <c:pt idx="11118">
                  <c:v>9.0470000000000006</c:v>
                </c:pt>
                <c:pt idx="11119">
                  <c:v>9.048</c:v>
                </c:pt>
                <c:pt idx="11120">
                  <c:v>9.048</c:v>
                </c:pt>
                <c:pt idx="11121">
                  <c:v>9.0489999999999995</c:v>
                </c:pt>
                <c:pt idx="11122">
                  <c:v>9.0500000000000007</c:v>
                </c:pt>
                <c:pt idx="11123">
                  <c:v>9.0510000000000002</c:v>
                </c:pt>
                <c:pt idx="11124">
                  <c:v>9.0519999999999996</c:v>
                </c:pt>
                <c:pt idx="11125">
                  <c:v>9.0519999999999996</c:v>
                </c:pt>
                <c:pt idx="11126">
                  <c:v>9.0530000000000008</c:v>
                </c:pt>
                <c:pt idx="11127">
                  <c:v>9.0540000000000003</c:v>
                </c:pt>
                <c:pt idx="11128">
                  <c:v>9.0549999999999997</c:v>
                </c:pt>
                <c:pt idx="11129">
                  <c:v>9.0559999999999992</c:v>
                </c:pt>
                <c:pt idx="11130">
                  <c:v>9.0570000000000004</c:v>
                </c:pt>
                <c:pt idx="11131">
                  <c:v>9.0570000000000004</c:v>
                </c:pt>
                <c:pt idx="11132">
                  <c:v>9.0579999999999998</c:v>
                </c:pt>
                <c:pt idx="11133">
                  <c:v>9.0589999999999993</c:v>
                </c:pt>
                <c:pt idx="11134">
                  <c:v>9.06</c:v>
                </c:pt>
                <c:pt idx="11135">
                  <c:v>9.0609999999999999</c:v>
                </c:pt>
                <c:pt idx="11136">
                  <c:v>9.0619999999999994</c:v>
                </c:pt>
                <c:pt idx="11137">
                  <c:v>9.0619999999999994</c:v>
                </c:pt>
                <c:pt idx="11138">
                  <c:v>9.0630000000000006</c:v>
                </c:pt>
                <c:pt idx="11139">
                  <c:v>9.0640000000000001</c:v>
                </c:pt>
                <c:pt idx="11140">
                  <c:v>9.0649999999999995</c:v>
                </c:pt>
                <c:pt idx="11141">
                  <c:v>9.0660000000000007</c:v>
                </c:pt>
                <c:pt idx="11142">
                  <c:v>9.0670000000000002</c:v>
                </c:pt>
                <c:pt idx="11143">
                  <c:v>9.0670000000000002</c:v>
                </c:pt>
                <c:pt idx="11144">
                  <c:v>9.0679999999999996</c:v>
                </c:pt>
                <c:pt idx="11145">
                  <c:v>9.0689999999999991</c:v>
                </c:pt>
                <c:pt idx="11146">
                  <c:v>9.07</c:v>
                </c:pt>
                <c:pt idx="11147">
                  <c:v>9.0709999999999997</c:v>
                </c:pt>
                <c:pt idx="11148">
                  <c:v>9.0719999999999992</c:v>
                </c:pt>
                <c:pt idx="11149">
                  <c:v>9.0719999999999992</c:v>
                </c:pt>
                <c:pt idx="11150">
                  <c:v>9.0730000000000004</c:v>
                </c:pt>
                <c:pt idx="11151">
                  <c:v>9.0739999999999998</c:v>
                </c:pt>
                <c:pt idx="11152">
                  <c:v>9.0749999999999993</c:v>
                </c:pt>
                <c:pt idx="11153">
                  <c:v>9.0760000000000005</c:v>
                </c:pt>
                <c:pt idx="11154">
                  <c:v>9.077</c:v>
                </c:pt>
                <c:pt idx="11155">
                  <c:v>9.077</c:v>
                </c:pt>
                <c:pt idx="11156">
                  <c:v>9.0779999999999994</c:v>
                </c:pt>
                <c:pt idx="11157">
                  <c:v>9.0790000000000006</c:v>
                </c:pt>
                <c:pt idx="11158">
                  <c:v>9.08</c:v>
                </c:pt>
                <c:pt idx="11159">
                  <c:v>9.0809999999999995</c:v>
                </c:pt>
                <c:pt idx="11160">
                  <c:v>9.0820000000000007</c:v>
                </c:pt>
                <c:pt idx="11161">
                  <c:v>9.0820000000000007</c:v>
                </c:pt>
                <c:pt idx="11162">
                  <c:v>9.0830000000000002</c:v>
                </c:pt>
                <c:pt idx="11163">
                  <c:v>9.0839999999999996</c:v>
                </c:pt>
                <c:pt idx="11164">
                  <c:v>9.0849999999999991</c:v>
                </c:pt>
                <c:pt idx="11165">
                  <c:v>9.0860000000000003</c:v>
                </c:pt>
                <c:pt idx="11166">
                  <c:v>9.0869999999999997</c:v>
                </c:pt>
                <c:pt idx="11167">
                  <c:v>9.0869999999999997</c:v>
                </c:pt>
                <c:pt idx="11168">
                  <c:v>9.0879999999999992</c:v>
                </c:pt>
                <c:pt idx="11169">
                  <c:v>9.0890000000000004</c:v>
                </c:pt>
                <c:pt idx="11170">
                  <c:v>9.09</c:v>
                </c:pt>
                <c:pt idx="11171">
                  <c:v>9.0909999999999993</c:v>
                </c:pt>
                <c:pt idx="11172">
                  <c:v>9.0920000000000005</c:v>
                </c:pt>
                <c:pt idx="11173">
                  <c:v>9.0920000000000005</c:v>
                </c:pt>
                <c:pt idx="11174">
                  <c:v>9.093</c:v>
                </c:pt>
                <c:pt idx="11175">
                  <c:v>9.0939999999999994</c:v>
                </c:pt>
                <c:pt idx="11176">
                  <c:v>9.0950000000000006</c:v>
                </c:pt>
                <c:pt idx="11177">
                  <c:v>9.0960000000000001</c:v>
                </c:pt>
                <c:pt idx="11178">
                  <c:v>9.0969999999999995</c:v>
                </c:pt>
                <c:pt idx="11179">
                  <c:v>9.0969999999999995</c:v>
                </c:pt>
                <c:pt idx="11180">
                  <c:v>9.0980000000000008</c:v>
                </c:pt>
                <c:pt idx="11181">
                  <c:v>9.0990000000000002</c:v>
                </c:pt>
                <c:pt idx="11182">
                  <c:v>9.1</c:v>
                </c:pt>
                <c:pt idx="11183">
                  <c:v>9.1009999999999991</c:v>
                </c:pt>
                <c:pt idx="11184">
                  <c:v>9.1009999999999991</c:v>
                </c:pt>
                <c:pt idx="11185">
                  <c:v>9.1020000000000003</c:v>
                </c:pt>
                <c:pt idx="11186">
                  <c:v>9.1029999999999998</c:v>
                </c:pt>
                <c:pt idx="11187">
                  <c:v>9.1039999999999992</c:v>
                </c:pt>
                <c:pt idx="11188">
                  <c:v>9.1050000000000004</c:v>
                </c:pt>
                <c:pt idx="11189">
                  <c:v>9.1059999999999999</c:v>
                </c:pt>
                <c:pt idx="11190">
                  <c:v>9.1059999999999999</c:v>
                </c:pt>
                <c:pt idx="11191">
                  <c:v>9.1069999999999993</c:v>
                </c:pt>
                <c:pt idx="11192">
                  <c:v>9.1080000000000005</c:v>
                </c:pt>
                <c:pt idx="11193">
                  <c:v>9.109</c:v>
                </c:pt>
                <c:pt idx="11194">
                  <c:v>9.11</c:v>
                </c:pt>
                <c:pt idx="11195">
                  <c:v>9.1110000000000007</c:v>
                </c:pt>
                <c:pt idx="11196">
                  <c:v>9.1110000000000007</c:v>
                </c:pt>
                <c:pt idx="11197">
                  <c:v>9.1120000000000001</c:v>
                </c:pt>
                <c:pt idx="11198">
                  <c:v>9.1129999999999995</c:v>
                </c:pt>
                <c:pt idx="11199">
                  <c:v>9.1140000000000008</c:v>
                </c:pt>
                <c:pt idx="11200">
                  <c:v>9.1150000000000002</c:v>
                </c:pt>
                <c:pt idx="11201">
                  <c:v>9.1159999999999997</c:v>
                </c:pt>
                <c:pt idx="11202">
                  <c:v>9.1159999999999997</c:v>
                </c:pt>
                <c:pt idx="11203">
                  <c:v>9.1169999999999991</c:v>
                </c:pt>
                <c:pt idx="11204">
                  <c:v>9.1180000000000003</c:v>
                </c:pt>
                <c:pt idx="11205">
                  <c:v>9.1189999999999998</c:v>
                </c:pt>
                <c:pt idx="11206">
                  <c:v>9.1199999999999992</c:v>
                </c:pt>
                <c:pt idx="11207">
                  <c:v>9.1210000000000004</c:v>
                </c:pt>
                <c:pt idx="11208">
                  <c:v>9.1210000000000004</c:v>
                </c:pt>
                <c:pt idx="11209">
                  <c:v>9.1219999999999999</c:v>
                </c:pt>
                <c:pt idx="11210">
                  <c:v>9.1229999999999993</c:v>
                </c:pt>
                <c:pt idx="11211">
                  <c:v>9.1240000000000006</c:v>
                </c:pt>
                <c:pt idx="11212">
                  <c:v>9.125</c:v>
                </c:pt>
                <c:pt idx="11213">
                  <c:v>9.1259999999999994</c:v>
                </c:pt>
                <c:pt idx="11214">
                  <c:v>9.1259999999999994</c:v>
                </c:pt>
                <c:pt idx="11215">
                  <c:v>9.1270000000000007</c:v>
                </c:pt>
                <c:pt idx="11216">
                  <c:v>9.1280000000000001</c:v>
                </c:pt>
                <c:pt idx="11217">
                  <c:v>9.1289999999999996</c:v>
                </c:pt>
                <c:pt idx="11218">
                  <c:v>9.1300000000000008</c:v>
                </c:pt>
                <c:pt idx="11219">
                  <c:v>9.1310000000000002</c:v>
                </c:pt>
                <c:pt idx="11220">
                  <c:v>9.1310000000000002</c:v>
                </c:pt>
                <c:pt idx="11221">
                  <c:v>9.1319999999999997</c:v>
                </c:pt>
                <c:pt idx="11222">
                  <c:v>9.1329999999999991</c:v>
                </c:pt>
                <c:pt idx="11223">
                  <c:v>9.1340000000000003</c:v>
                </c:pt>
                <c:pt idx="11224">
                  <c:v>9.1349999999999998</c:v>
                </c:pt>
                <c:pt idx="11225">
                  <c:v>9.1359999999999992</c:v>
                </c:pt>
                <c:pt idx="11226">
                  <c:v>9.1359999999999992</c:v>
                </c:pt>
                <c:pt idx="11227">
                  <c:v>9.1370000000000005</c:v>
                </c:pt>
                <c:pt idx="11228">
                  <c:v>9.1379999999999999</c:v>
                </c:pt>
                <c:pt idx="11229">
                  <c:v>9.1389999999999993</c:v>
                </c:pt>
                <c:pt idx="11230">
                  <c:v>9.14</c:v>
                </c:pt>
                <c:pt idx="11231">
                  <c:v>9.141</c:v>
                </c:pt>
                <c:pt idx="11232">
                  <c:v>9.141</c:v>
                </c:pt>
                <c:pt idx="11233">
                  <c:v>9.1419999999999995</c:v>
                </c:pt>
                <c:pt idx="11234">
                  <c:v>9.1430000000000007</c:v>
                </c:pt>
                <c:pt idx="11235">
                  <c:v>9.1440000000000001</c:v>
                </c:pt>
                <c:pt idx="11236">
                  <c:v>9.1449999999999996</c:v>
                </c:pt>
                <c:pt idx="11237">
                  <c:v>9.1460000000000008</c:v>
                </c:pt>
                <c:pt idx="11238">
                  <c:v>9.1460000000000008</c:v>
                </c:pt>
                <c:pt idx="11239">
                  <c:v>9.1470000000000002</c:v>
                </c:pt>
                <c:pt idx="11240">
                  <c:v>9.1479999999999997</c:v>
                </c:pt>
                <c:pt idx="11241">
                  <c:v>9.1489999999999991</c:v>
                </c:pt>
                <c:pt idx="11242">
                  <c:v>9.15</c:v>
                </c:pt>
                <c:pt idx="11243">
                  <c:v>9.1509999999999998</c:v>
                </c:pt>
                <c:pt idx="11244">
                  <c:v>9.1509999999999998</c:v>
                </c:pt>
                <c:pt idx="11245">
                  <c:v>9.1519999999999992</c:v>
                </c:pt>
                <c:pt idx="11246">
                  <c:v>9.1530000000000005</c:v>
                </c:pt>
                <c:pt idx="11247">
                  <c:v>9.1539999999999999</c:v>
                </c:pt>
                <c:pt idx="11248">
                  <c:v>9.1549999999999994</c:v>
                </c:pt>
                <c:pt idx="11249">
                  <c:v>9.1549999999999994</c:v>
                </c:pt>
                <c:pt idx="11250">
                  <c:v>9.1560000000000006</c:v>
                </c:pt>
                <c:pt idx="11251">
                  <c:v>9.157</c:v>
                </c:pt>
                <c:pt idx="11252">
                  <c:v>9.1579999999999995</c:v>
                </c:pt>
                <c:pt idx="11253">
                  <c:v>9.1590000000000007</c:v>
                </c:pt>
                <c:pt idx="11254">
                  <c:v>9.16</c:v>
                </c:pt>
                <c:pt idx="11255">
                  <c:v>9.16</c:v>
                </c:pt>
                <c:pt idx="11256">
                  <c:v>9.1609999999999996</c:v>
                </c:pt>
                <c:pt idx="11257">
                  <c:v>9.1620000000000008</c:v>
                </c:pt>
                <c:pt idx="11258">
                  <c:v>9.1630000000000003</c:v>
                </c:pt>
                <c:pt idx="11259">
                  <c:v>9.1639999999999997</c:v>
                </c:pt>
                <c:pt idx="11260">
                  <c:v>9.1649999999999991</c:v>
                </c:pt>
                <c:pt idx="11261">
                  <c:v>9.1649999999999991</c:v>
                </c:pt>
                <c:pt idx="11262">
                  <c:v>9.1660000000000004</c:v>
                </c:pt>
                <c:pt idx="11263">
                  <c:v>9.1669999999999998</c:v>
                </c:pt>
                <c:pt idx="11264">
                  <c:v>9.1679999999999993</c:v>
                </c:pt>
                <c:pt idx="11265">
                  <c:v>9.1690000000000005</c:v>
                </c:pt>
                <c:pt idx="11266">
                  <c:v>9.17</c:v>
                </c:pt>
                <c:pt idx="11267">
                  <c:v>9.17</c:v>
                </c:pt>
                <c:pt idx="11268">
                  <c:v>9.1709999999999994</c:v>
                </c:pt>
                <c:pt idx="11269">
                  <c:v>9.1720000000000006</c:v>
                </c:pt>
                <c:pt idx="11270">
                  <c:v>9.173</c:v>
                </c:pt>
                <c:pt idx="11271">
                  <c:v>9.1739999999999995</c:v>
                </c:pt>
                <c:pt idx="11272">
                  <c:v>9.1750000000000007</c:v>
                </c:pt>
                <c:pt idx="11273">
                  <c:v>9.1750000000000007</c:v>
                </c:pt>
                <c:pt idx="11274">
                  <c:v>9.1760000000000002</c:v>
                </c:pt>
                <c:pt idx="11275">
                  <c:v>9.1769999999999996</c:v>
                </c:pt>
                <c:pt idx="11276">
                  <c:v>9.1780000000000008</c:v>
                </c:pt>
                <c:pt idx="11277">
                  <c:v>9.1790000000000003</c:v>
                </c:pt>
                <c:pt idx="11278">
                  <c:v>9.18</c:v>
                </c:pt>
                <c:pt idx="11279">
                  <c:v>9.18</c:v>
                </c:pt>
                <c:pt idx="11280">
                  <c:v>9.1809999999999992</c:v>
                </c:pt>
                <c:pt idx="11281">
                  <c:v>9.1820000000000004</c:v>
                </c:pt>
                <c:pt idx="11282">
                  <c:v>9.1829999999999998</c:v>
                </c:pt>
                <c:pt idx="11283">
                  <c:v>9.1839999999999993</c:v>
                </c:pt>
                <c:pt idx="11284">
                  <c:v>9.1850000000000005</c:v>
                </c:pt>
                <c:pt idx="11285">
                  <c:v>9.1850000000000005</c:v>
                </c:pt>
                <c:pt idx="11286">
                  <c:v>9.1859999999999999</c:v>
                </c:pt>
                <c:pt idx="11287">
                  <c:v>9.1869999999999994</c:v>
                </c:pt>
                <c:pt idx="11288">
                  <c:v>9.1880000000000006</c:v>
                </c:pt>
                <c:pt idx="11289">
                  <c:v>9.1890000000000001</c:v>
                </c:pt>
                <c:pt idx="11290">
                  <c:v>9.19</c:v>
                </c:pt>
                <c:pt idx="11291">
                  <c:v>9.19</c:v>
                </c:pt>
                <c:pt idx="11292">
                  <c:v>9.1910000000000007</c:v>
                </c:pt>
                <c:pt idx="11293">
                  <c:v>9.1920000000000002</c:v>
                </c:pt>
                <c:pt idx="11294">
                  <c:v>9.1929999999999996</c:v>
                </c:pt>
                <c:pt idx="11295">
                  <c:v>9.1939999999999991</c:v>
                </c:pt>
                <c:pt idx="11296">
                  <c:v>9.1950000000000003</c:v>
                </c:pt>
                <c:pt idx="11297">
                  <c:v>9.1950000000000003</c:v>
                </c:pt>
                <c:pt idx="11298">
                  <c:v>9.1959999999999997</c:v>
                </c:pt>
                <c:pt idx="11299">
                  <c:v>9.1969999999999992</c:v>
                </c:pt>
                <c:pt idx="11300">
                  <c:v>9.1980000000000004</c:v>
                </c:pt>
                <c:pt idx="11301">
                  <c:v>9.1989999999999998</c:v>
                </c:pt>
                <c:pt idx="11302">
                  <c:v>9.1999999999999993</c:v>
                </c:pt>
                <c:pt idx="11303">
                  <c:v>9.1999999999999993</c:v>
                </c:pt>
                <c:pt idx="11304">
                  <c:v>9.2010000000000005</c:v>
                </c:pt>
                <c:pt idx="11305">
                  <c:v>9.202</c:v>
                </c:pt>
                <c:pt idx="11306">
                  <c:v>9.2029999999999994</c:v>
                </c:pt>
                <c:pt idx="11307">
                  <c:v>9.2040000000000006</c:v>
                </c:pt>
                <c:pt idx="11308">
                  <c:v>9.2050000000000001</c:v>
                </c:pt>
                <c:pt idx="11309">
                  <c:v>9.2050000000000001</c:v>
                </c:pt>
                <c:pt idx="11310">
                  <c:v>9.2059999999999995</c:v>
                </c:pt>
                <c:pt idx="11311">
                  <c:v>9.2070000000000007</c:v>
                </c:pt>
                <c:pt idx="11312">
                  <c:v>9.2080000000000002</c:v>
                </c:pt>
                <c:pt idx="11313">
                  <c:v>9.2089999999999996</c:v>
                </c:pt>
                <c:pt idx="11314">
                  <c:v>9.2089999999999996</c:v>
                </c:pt>
                <c:pt idx="11315">
                  <c:v>9.2099999999999991</c:v>
                </c:pt>
                <c:pt idx="11316">
                  <c:v>9.2110000000000003</c:v>
                </c:pt>
                <c:pt idx="11317">
                  <c:v>9.2119999999999997</c:v>
                </c:pt>
                <c:pt idx="11318">
                  <c:v>9.2129999999999992</c:v>
                </c:pt>
                <c:pt idx="11319">
                  <c:v>9.2140000000000004</c:v>
                </c:pt>
                <c:pt idx="11320">
                  <c:v>9.2140000000000004</c:v>
                </c:pt>
                <c:pt idx="11321">
                  <c:v>9.2149999999999999</c:v>
                </c:pt>
                <c:pt idx="11322">
                  <c:v>9.2159999999999993</c:v>
                </c:pt>
                <c:pt idx="11323">
                  <c:v>9.2170000000000005</c:v>
                </c:pt>
                <c:pt idx="11324">
                  <c:v>9.218</c:v>
                </c:pt>
                <c:pt idx="11325">
                  <c:v>9.2189999999999994</c:v>
                </c:pt>
                <c:pt idx="11326">
                  <c:v>9.2189999999999994</c:v>
                </c:pt>
                <c:pt idx="11327">
                  <c:v>9.2200000000000006</c:v>
                </c:pt>
                <c:pt idx="11328">
                  <c:v>9.2210000000000001</c:v>
                </c:pt>
                <c:pt idx="11329">
                  <c:v>9.2219999999999995</c:v>
                </c:pt>
                <c:pt idx="11330">
                  <c:v>9.2230000000000008</c:v>
                </c:pt>
                <c:pt idx="11331">
                  <c:v>9.2240000000000002</c:v>
                </c:pt>
                <c:pt idx="11332">
                  <c:v>9.2240000000000002</c:v>
                </c:pt>
                <c:pt idx="11333">
                  <c:v>9.2249999999999996</c:v>
                </c:pt>
                <c:pt idx="11334">
                  <c:v>9.2259999999999991</c:v>
                </c:pt>
                <c:pt idx="11335">
                  <c:v>9.2270000000000003</c:v>
                </c:pt>
                <c:pt idx="11336">
                  <c:v>9.2279999999999998</c:v>
                </c:pt>
                <c:pt idx="11337">
                  <c:v>9.2289999999999992</c:v>
                </c:pt>
                <c:pt idx="11338">
                  <c:v>9.2289999999999992</c:v>
                </c:pt>
                <c:pt idx="11339">
                  <c:v>9.23</c:v>
                </c:pt>
                <c:pt idx="11340">
                  <c:v>9.2309999999999999</c:v>
                </c:pt>
                <c:pt idx="11341">
                  <c:v>9.2319999999999993</c:v>
                </c:pt>
                <c:pt idx="11342">
                  <c:v>9.2330000000000005</c:v>
                </c:pt>
                <c:pt idx="11343">
                  <c:v>9.234</c:v>
                </c:pt>
                <c:pt idx="11344">
                  <c:v>9.234</c:v>
                </c:pt>
                <c:pt idx="11345">
                  <c:v>9.2349999999999994</c:v>
                </c:pt>
                <c:pt idx="11346">
                  <c:v>9.2360000000000007</c:v>
                </c:pt>
                <c:pt idx="11347">
                  <c:v>9.2370000000000001</c:v>
                </c:pt>
                <c:pt idx="11348">
                  <c:v>9.2379999999999995</c:v>
                </c:pt>
                <c:pt idx="11349">
                  <c:v>9.2390000000000008</c:v>
                </c:pt>
                <c:pt idx="11350">
                  <c:v>9.2390000000000008</c:v>
                </c:pt>
                <c:pt idx="11351">
                  <c:v>9.24</c:v>
                </c:pt>
                <c:pt idx="11352">
                  <c:v>9.2409999999999997</c:v>
                </c:pt>
                <c:pt idx="11353">
                  <c:v>9.2419999999999991</c:v>
                </c:pt>
                <c:pt idx="11354">
                  <c:v>9.2430000000000003</c:v>
                </c:pt>
                <c:pt idx="11355">
                  <c:v>9.2439999999999998</c:v>
                </c:pt>
                <c:pt idx="11356">
                  <c:v>9.2439999999999998</c:v>
                </c:pt>
                <c:pt idx="11357">
                  <c:v>9.2449999999999992</c:v>
                </c:pt>
                <c:pt idx="11358">
                  <c:v>9.2460000000000004</c:v>
                </c:pt>
                <c:pt idx="11359">
                  <c:v>9.2469999999999999</c:v>
                </c:pt>
                <c:pt idx="11360">
                  <c:v>9.2479999999999993</c:v>
                </c:pt>
                <c:pt idx="11361">
                  <c:v>9.2490000000000006</c:v>
                </c:pt>
                <c:pt idx="11362">
                  <c:v>9.2490000000000006</c:v>
                </c:pt>
                <c:pt idx="11363">
                  <c:v>9.25</c:v>
                </c:pt>
                <c:pt idx="11364">
                  <c:v>9.2509999999999994</c:v>
                </c:pt>
                <c:pt idx="11365">
                  <c:v>9.2520000000000007</c:v>
                </c:pt>
                <c:pt idx="11366">
                  <c:v>9.2530000000000001</c:v>
                </c:pt>
                <c:pt idx="11367">
                  <c:v>9.2539999999999996</c:v>
                </c:pt>
                <c:pt idx="11368">
                  <c:v>9.2539999999999996</c:v>
                </c:pt>
                <c:pt idx="11369">
                  <c:v>9.2550000000000008</c:v>
                </c:pt>
                <c:pt idx="11370">
                  <c:v>9.2560000000000002</c:v>
                </c:pt>
                <c:pt idx="11371">
                  <c:v>9.2569999999999997</c:v>
                </c:pt>
                <c:pt idx="11372">
                  <c:v>9.2579999999999991</c:v>
                </c:pt>
                <c:pt idx="11373">
                  <c:v>9.2579999999999991</c:v>
                </c:pt>
                <c:pt idx="11374">
                  <c:v>9.2590000000000003</c:v>
                </c:pt>
                <c:pt idx="11375">
                  <c:v>9.26</c:v>
                </c:pt>
                <c:pt idx="11376">
                  <c:v>9.2609999999999992</c:v>
                </c:pt>
                <c:pt idx="11377">
                  <c:v>9.2620000000000005</c:v>
                </c:pt>
                <c:pt idx="11378">
                  <c:v>9.2629999999999999</c:v>
                </c:pt>
                <c:pt idx="11379">
                  <c:v>9.2629999999999999</c:v>
                </c:pt>
                <c:pt idx="11380">
                  <c:v>9.2639999999999993</c:v>
                </c:pt>
                <c:pt idx="11381">
                  <c:v>9.2650000000000006</c:v>
                </c:pt>
                <c:pt idx="11382">
                  <c:v>9.266</c:v>
                </c:pt>
                <c:pt idx="11383">
                  <c:v>9.2669999999999995</c:v>
                </c:pt>
                <c:pt idx="11384">
                  <c:v>9.2680000000000007</c:v>
                </c:pt>
                <c:pt idx="11385">
                  <c:v>9.2680000000000007</c:v>
                </c:pt>
                <c:pt idx="11386">
                  <c:v>9.2690000000000001</c:v>
                </c:pt>
                <c:pt idx="11387">
                  <c:v>9.27</c:v>
                </c:pt>
                <c:pt idx="11388">
                  <c:v>9.2710000000000008</c:v>
                </c:pt>
                <c:pt idx="11389">
                  <c:v>9.2720000000000002</c:v>
                </c:pt>
                <c:pt idx="11390">
                  <c:v>9.2729999999999997</c:v>
                </c:pt>
                <c:pt idx="11391">
                  <c:v>9.2729999999999997</c:v>
                </c:pt>
                <c:pt idx="11392">
                  <c:v>9.2739999999999991</c:v>
                </c:pt>
                <c:pt idx="11393">
                  <c:v>9.2750000000000004</c:v>
                </c:pt>
                <c:pt idx="11394">
                  <c:v>9.2759999999999998</c:v>
                </c:pt>
                <c:pt idx="11395">
                  <c:v>9.2769999999999992</c:v>
                </c:pt>
                <c:pt idx="11396">
                  <c:v>9.2780000000000005</c:v>
                </c:pt>
                <c:pt idx="11397">
                  <c:v>9.2780000000000005</c:v>
                </c:pt>
                <c:pt idx="11398">
                  <c:v>9.2789999999999999</c:v>
                </c:pt>
                <c:pt idx="11399">
                  <c:v>9.2799999999999994</c:v>
                </c:pt>
                <c:pt idx="11400">
                  <c:v>9.2810000000000006</c:v>
                </c:pt>
                <c:pt idx="11401">
                  <c:v>9.282</c:v>
                </c:pt>
                <c:pt idx="11402">
                  <c:v>9.2829999999999995</c:v>
                </c:pt>
                <c:pt idx="11403">
                  <c:v>9.2829999999999995</c:v>
                </c:pt>
                <c:pt idx="11404">
                  <c:v>9.2840000000000007</c:v>
                </c:pt>
                <c:pt idx="11405">
                  <c:v>9.2850000000000001</c:v>
                </c:pt>
                <c:pt idx="11406">
                  <c:v>9.2859999999999996</c:v>
                </c:pt>
                <c:pt idx="11407">
                  <c:v>9.2870000000000008</c:v>
                </c:pt>
                <c:pt idx="11408">
                  <c:v>9.2880000000000003</c:v>
                </c:pt>
                <c:pt idx="11409">
                  <c:v>9.2880000000000003</c:v>
                </c:pt>
                <c:pt idx="11410">
                  <c:v>9.2889999999999997</c:v>
                </c:pt>
                <c:pt idx="11411">
                  <c:v>9.2899999999999991</c:v>
                </c:pt>
                <c:pt idx="11412">
                  <c:v>9.2910000000000004</c:v>
                </c:pt>
                <c:pt idx="11413">
                  <c:v>9.2919999999999998</c:v>
                </c:pt>
                <c:pt idx="11414">
                  <c:v>9.2929999999999993</c:v>
                </c:pt>
                <c:pt idx="11415">
                  <c:v>9.2929999999999993</c:v>
                </c:pt>
                <c:pt idx="11416">
                  <c:v>9.2940000000000005</c:v>
                </c:pt>
                <c:pt idx="11417">
                  <c:v>9.2949999999999999</c:v>
                </c:pt>
                <c:pt idx="11418">
                  <c:v>9.2959999999999994</c:v>
                </c:pt>
                <c:pt idx="11419">
                  <c:v>9.2970000000000006</c:v>
                </c:pt>
                <c:pt idx="11420">
                  <c:v>9.298</c:v>
                </c:pt>
                <c:pt idx="11421">
                  <c:v>9.298</c:v>
                </c:pt>
                <c:pt idx="11422">
                  <c:v>9.2989999999999995</c:v>
                </c:pt>
                <c:pt idx="11423">
                  <c:v>9.3000000000000007</c:v>
                </c:pt>
                <c:pt idx="11424">
                  <c:v>9.3010000000000002</c:v>
                </c:pt>
                <c:pt idx="11425">
                  <c:v>9.3019999999999996</c:v>
                </c:pt>
                <c:pt idx="11426">
                  <c:v>9.3030000000000008</c:v>
                </c:pt>
                <c:pt idx="11427">
                  <c:v>9.3030000000000008</c:v>
                </c:pt>
                <c:pt idx="11428">
                  <c:v>9.3040000000000003</c:v>
                </c:pt>
                <c:pt idx="11429">
                  <c:v>9.3049999999999997</c:v>
                </c:pt>
                <c:pt idx="11430">
                  <c:v>9.3059999999999992</c:v>
                </c:pt>
                <c:pt idx="11431">
                  <c:v>9.3070000000000004</c:v>
                </c:pt>
                <c:pt idx="11432">
                  <c:v>9.3079999999999998</c:v>
                </c:pt>
                <c:pt idx="11433">
                  <c:v>9.3079999999999998</c:v>
                </c:pt>
                <c:pt idx="11434">
                  <c:v>9.3089999999999993</c:v>
                </c:pt>
                <c:pt idx="11435">
                  <c:v>9.31</c:v>
                </c:pt>
                <c:pt idx="11436">
                  <c:v>9.3109999999999999</c:v>
                </c:pt>
                <c:pt idx="11437">
                  <c:v>9.3119999999999994</c:v>
                </c:pt>
                <c:pt idx="11438">
                  <c:v>9.3119999999999994</c:v>
                </c:pt>
                <c:pt idx="11439">
                  <c:v>9.3130000000000006</c:v>
                </c:pt>
                <c:pt idx="11440">
                  <c:v>9.3140000000000001</c:v>
                </c:pt>
                <c:pt idx="11441">
                  <c:v>9.3149999999999995</c:v>
                </c:pt>
                <c:pt idx="11442">
                  <c:v>9.3160000000000007</c:v>
                </c:pt>
                <c:pt idx="11443">
                  <c:v>9.3170000000000002</c:v>
                </c:pt>
                <c:pt idx="11444">
                  <c:v>9.3170000000000002</c:v>
                </c:pt>
                <c:pt idx="11445">
                  <c:v>9.3179999999999996</c:v>
                </c:pt>
                <c:pt idx="11446">
                  <c:v>9.3189999999999991</c:v>
                </c:pt>
                <c:pt idx="11447">
                  <c:v>9.32</c:v>
                </c:pt>
                <c:pt idx="11448">
                  <c:v>9.3209999999999997</c:v>
                </c:pt>
                <c:pt idx="11449">
                  <c:v>9.3219999999999992</c:v>
                </c:pt>
                <c:pt idx="11450">
                  <c:v>9.3219999999999992</c:v>
                </c:pt>
                <c:pt idx="11451">
                  <c:v>9.3230000000000004</c:v>
                </c:pt>
                <c:pt idx="11452">
                  <c:v>9.3239999999999998</c:v>
                </c:pt>
                <c:pt idx="11453">
                  <c:v>9.3249999999999993</c:v>
                </c:pt>
                <c:pt idx="11454">
                  <c:v>9.3260000000000005</c:v>
                </c:pt>
                <c:pt idx="11455">
                  <c:v>9.327</c:v>
                </c:pt>
                <c:pt idx="11456">
                  <c:v>9.327</c:v>
                </c:pt>
                <c:pt idx="11457">
                  <c:v>9.3279999999999994</c:v>
                </c:pt>
                <c:pt idx="11458">
                  <c:v>9.3290000000000006</c:v>
                </c:pt>
                <c:pt idx="11459">
                  <c:v>9.33</c:v>
                </c:pt>
                <c:pt idx="11460">
                  <c:v>9.3309999999999995</c:v>
                </c:pt>
                <c:pt idx="11461">
                  <c:v>9.3320000000000007</c:v>
                </c:pt>
                <c:pt idx="11462">
                  <c:v>9.3320000000000007</c:v>
                </c:pt>
                <c:pt idx="11463">
                  <c:v>9.3330000000000002</c:v>
                </c:pt>
                <c:pt idx="11464">
                  <c:v>9.3339999999999996</c:v>
                </c:pt>
                <c:pt idx="11465">
                  <c:v>9.3349999999999991</c:v>
                </c:pt>
                <c:pt idx="11466">
                  <c:v>9.3360000000000003</c:v>
                </c:pt>
                <c:pt idx="11467">
                  <c:v>9.3369999999999997</c:v>
                </c:pt>
                <c:pt idx="11468">
                  <c:v>9.3369999999999997</c:v>
                </c:pt>
                <c:pt idx="11469">
                  <c:v>9.3379999999999992</c:v>
                </c:pt>
                <c:pt idx="11470">
                  <c:v>9.3390000000000004</c:v>
                </c:pt>
                <c:pt idx="11471">
                  <c:v>9.34</c:v>
                </c:pt>
                <c:pt idx="11472">
                  <c:v>9.3409999999999993</c:v>
                </c:pt>
                <c:pt idx="11473">
                  <c:v>9.3420000000000005</c:v>
                </c:pt>
                <c:pt idx="11474">
                  <c:v>9.3420000000000005</c:v>
                </c:pt>
                <c:pt idx="11475">
                  <c:v>9.343</c:v>
                </c:pt>
                <c:pt idx="11476">
                  <c:v>9.3439999999999994</c:v>
                </c:pt>
                <c:pt idx="11477">
                  <c:v>9.3450000000000006</c:v>
                </c:pt>
                <c:pt idx="11478">
                  <c:v>9.3460000000000001</c:v>
                </c:pt>
                <c:pt idx="11479">
                  <c:v>9.3469999999999995</c:v>
                </c:pt>
                <c:pt idx="11480">
                  <c:v>9.3469999999999995</c:v>
                </c:pt>
                <c:pt idx="11481">
                  <c:v>9.3480000000000008</c:v>
                </c:pt>
                <c:pt idx="11482">
                  <c:v>9.3490000000000002</c:v>
                </c:pt>
                <c:pt idx="11483">
                  <c:v>9.35</c:v>
                </c:pt>
                <c:pt idx="11484">
                  <c:v>9.3509999999999991</c:v>
                </c:pt>
                <c:pt idx="11485">
                  <c:v>9.3520000000000003</c:v>
                </c:pt>
                <c:pt idx="11486">
                  <c:v>9.3520000000000003</c:v>
                </c:pt>
                <c:pt idx="11487">
                  <c:v>9.3529999999999998</c:v>
                </c:pt>
                <c:pt idx="11488">
                  <c:v>9.3539999999999992</c:v>
                </c:pt>
                <c:pt idx="11489">
                  <c:v>9.3550000000000004</c:v>
                </c:pt>
                <c:pt idx="11490">
                  <c:v>9.3559999999999999</c:v>
                </c:pt>
                <c:pt idx="11491">
                  <c:v>9.3569999999999993</c:v>
                </c:pt>
                <c:pt idx="11492">
                  <c:v>9.3569999999999993</c:v>
                </c:pt>
                <c:pt idx="11493">
                  <c:v>9.3580000000000005</c:v>
                </c:pt>
                <c:pt idx="11494">
                  <c:v>9.359</c:v>
                </c:pt>
                <c:pt idx="11495">
                  <c:v>9.36</c:v>
                </c:pt>
                <c:pt idx="11496">
                  <c:v>9.3610000000000007</c:v>
                </c:pt>
                <c:pt idx="11497">
                  <c:v>9.3610000000000007</c:v>
                </c:pt>
                <c:pt idx="11498">
                  <c:v>9.3620000000000001</c:v>
                </c:pt>
                <c:pt idx="11499">
                  <c:v>9.3629999999999995</c:v>
                </c:pt>
                <c:pt idx="11500">
                  <c:v>9.3640000000000008</c:v>
                </c:pt>
                <c:pt idx="11501">
                  <c:v>9.3650000000000002</c:v>
                </c:pt>
                <c:pt idx="11502">
                  <c:v>9.3659999999999997</c:v>
                </c:pt>
                <c:pt idx="11503">
                  <c:v>9.3659999999999997</c:v>
                </c:pt>
                <c:pt idx="11504">
                  <c:v>9.3669999999999991</c:v>
                </c:pt>
                <c:pt idx="11505">
                  <c:v>9.3680000000000003</c:v>
                </c:pt>
                <c:pt idx="11506">
                  <c:v>9.3689999999999998</c:v>
                </c:pt>
                <c:pt idx="11507">
                  <c:v>9.3699999999999992</c:v>
                </c:pt>
                <c:pt idx="11508">
                  <c:v>9.3710000000000004</c:v>
                </c:pt>
                <c:pt idx="11509">
                  <c:v>9.3710000000000004</c:v>
                </c:pt>
                <c:pt idx="11510">
                  <c:v>9.3719999999999999</c:v>
                </c:pt>
                <c:pt idx="11511">
                  <c:v>9.3729999999999993</c:v>
                </c:pt>
                <c:pt idx="11512">
                  <c:v>9.3740000000000006</c:v>
                </c:pt>
                <c:pt idx="11513">
                  <c:v>9.375</c:v>
                </c:pt>
                <c:pt idx="11514">
                  <c:v>9.3759999999999994</c:v>
                </c:pt>
                <c:pt idx="11515">
                  <c:v>9.3759999999999994</c:v>
                </c:pt>
                <c:pt idx="11516">
                  <c:v>9.3770000000000007</c:v>
                </c:pt>
                <c:pt idx="11517">
                  <c:v>9.3780000000000001</c:v>
                </c:pt>
                <c:pt idx="11518">
                  <c:v>9.3789999999999996</c:v>
                </c:pt>
                <c:pt idx="11519">
                  <c:v>9.3800000000000008</c:v>
                </c:pt>
                <c:pt idx="11520">
                  <c:v>9.3810000000000002</c:v>
                </c:pt>
                <c:pt idx="11521">
                  <c:v>9.3810000000000002</c:v>
                </c:pt>
                <c:pt idx="11522">
                  <c:v>9.3819999999999997</c:v>
                </c:pt>
                <c:pt idx="11523">
                  <c:v>9.3829999999999991</c:v>
                </c:pt>
                <c:pt idx="11524">
                  <c:v>9.3840000000000003</c:v>
                </c:pt>
                <c:pt idx="11525">
                  <c:v>9.3849999999999998</c:v>
                </c:pt>
                <c:pt idx="11526">
                  <c:v>9.3859999999999992</c:v>
                </c:pt>
                <c:pt idx="11527">
                  <c:v>9.3859999999999992</c:v>
                </c:pt>
                <c:pt idx="11528">
                  <c:v>9.3870000000000005</c:v>
                </c:pt>
                <c:pt idx="11529">
                  <c:v>9.3879999999999999</c:v>
                </c:pt>
                <c:pt idx="11530">
                  <c:v>9.3889999999999993</c:v>
                </c:pt>
                <c:pt idx="11531">
                  <c:v>9.39</c:v>
                </c:pt>
                <c:pt idx="11532">
                  <c:v>9.391</c:v>
                </c:pt>
                <c:pt idx="11533">
                  <c:v>9.391</c:v>
                </c:pt>
                <c:pt idx="11534">
                  <c:v>9.3919999999999995</c:v>
                </c:pt>
                <c:pt idx="11535">
                  <c:v>9.3930000000000007</c:v>
                </c:pt>
                <c:pt idx="11536">
                  <c:v>9.3940000000000001</c:v>
                </c:pt>
                <c:pt idx="11537">
                  <c:v>9.3949999999999996</c:v>
                </c:pt>
                <c:pt idx="11538">
                  <c:v>9.3960000000000008</c:v>
                </c:pt>
                <c:pt idx="11539">
                  <c:v>9.3960000000000008</c:v>
                </c:pt>
                <c:pt idx="11540">
                  <c:v>9.3970000000000002</c:v>
                </c:pt>
                <c:pt idx="11541">
                  <c:v>9.3979999999999997</c:v>
                </c:pt>
                <c:pt idx="11542">
                  <c:v>9.3989999999999991</c:v>
                </c:pt>
                <c:pt idx="11543">
                  <c:v>9.4</c:v>
                </c:pt>
                <c:pt idx="11544">
                  <c:v>9.4009999999999998</c:v>
                </c:pt>
                <c:pt idx="11545">
                  <c:v>9.4009999999999998</c:v>
                </c:pt>
                <c:pt idx="11546">
                  <c:v>9.4019999999999992</c:v>
                </c:pt>
                <c:pt idx="11547">
                  <c:v>9.4030000000000005</c:v>
                </c:pt>
                <c:pt idx="11548">
                  <c:v>9.4039999999999999</c:v>
                </c:pt>
                <c:pt idx="11549">
                  <c:v>9.4049999999999994</c:v>
                </c:pt>
                <c:pt idx="11550">
                  <c:v>9.4060000000000006</c:v>
                </c:pt>
                <c:pt idx="11551">
                  <c:v>9.4060000000000006</c:v>
                </c:pt>
                <c:pt idx="11552">
                  <c:v>9.407</c:v>
                </c:pt>
                <c:pt idx="11553">
                  <c:v>9.4079999999999995</c:v>
                </c:pt>
                <c:pt idx="11554">
                  <c:v>9.4090000000000007</c:v>
                </c:pt>
                <c:pt idx="11555">
                  <c:v>9.41</c:v>
                </c:pt>
                <c:pt idx="11556">
                  <c:v>9.4109999999999996</c:v>
                </c:pt>
                <c:pt idx="11557">
                  <c:v>9.4109999999999996</c:v>
                </c:pt>
                <c:pt idx="11558">
                  <c:v>9.4120000000000008</c:v>
                </c:pt>
                <c:pt idx="11559">
                  <c:v>9.4130000000000003</c:v>
                </c:pt>
                <c:pt idx="11560">
                  <c:v>9.4139999999999997</c:v>
                </c:pt>
                <c:pt idx="11561">
                  <c:v>9.4149999999999991</c:v>
                </c:pt>
                <c:pt idx="11562">
                  <c:v>9.4149999999999991</c:v>
                </c:pt>
                <c:pt idx="11563">
                  <c:v>9.4160000000000004</c:v>
                </c:pt>
                <c:pt idx="11564">
                  <c:v>9.4169999999999998</c:v>
                </c:pt>
                <c:pt idx="11565">
                  <c:v>9.4179999999999993</c:v>
                </c:pt>
                <c:pt idx="11566">
                  <c:v>9.4190000000000005</c:v>
                </c:pt>
                <c:pt idx="11567">
                  <c:v>9.42</c:v>
                </c:pt>
                <c:pt idx="11568">
                  <c:v>9.42</c:v>
                </c:pt>
                <c:pt idx="11569">
                  <c:v>9.4209999999999994</c:v>
                </c:pt>
                <c:pt idx="11570">
                  <c:v>9.4220000000000006</c:v>
                </c:pt>
                <c:pt idx="11571">
                  <c:v>9.423</c:v>
                </c:pt>
                <c:pt idx="11572">
                  <c:v>9.4239999999999995</c:v>
                </c:pt>
                <c:pt idx="11573">
                  <c:v>9.4250000000000007</c:v>
                </c:pt>
                <c:pt idx="11574">
                  <c:v>9.4250000000000007</c:v>
                </c:pt>
                <c:pt idx="11575">
                  <c:v>9.4260000000000002</c:v>
                </c:pt>
                <c:pt idx="11576">
                  <c:v>9.4269999999999996</c:v>
                </c:pt>
                <c:pt idx="11577">
                  <c:v>9.4280000000000008</c:v>
                </c:pt>
                <c:pt idx="11578">
                  <c:v>9.4290000000000003</c:v>
                </c:pt>
                <c:pt idx="11579">
                  <c:v>9.43</c:v>
                </c:pt>
                <c:pt idx="11580">
                  <c:v>9.43</c:v>
                </c:pt>
                <c:pt idx="11581">
                  <c:v>9.4309999999999992</c:v>
                </c:pt>
                <c:pt idx="11582">
                  <c:v>9.4320000000000004</c:v>
                </c:pt>
                <c:pt idx="11583">
                  <c:v>9.4329999999999998</c:v>
                </c:pt>
                <c:pt idx="11584">
                  <c:v>9.4339999999999993</c:v>
                </c:pt>
                <c:pt idx="11585">
                  <c:v>9.4350000000000005</c:v>
                </c:pt>
                <c:pt idx="11586">
                  <c:v>9.4350000000000005</c:v>
                </c:pt>
                <c:pt idx="11587">
                  <c:v>9.4359999999999999</c:v>
                </c:pt>
                <c:pt idx="11588">
                  <c:v>9.4369999999999994</c:v>
                </c:pt>
                <c:pt idx="11589">
                  <c:v>9.4380000000000006</c:v>
                </c:pt>
                <c:pt idx="11590">
                  <c:v>9.4390000000000001</c:v>
                </c:pt>
                <c:pt idx="11591">
                  <c:v>9.44</c:v>
                </c:pt>
                <c:pt idx="11592">
                  <c:v>9.44</c:v>
                </c:pt>
                <c:pt idx="11593">
                  <c:v>9.4410000000000007</c:v>
                </c:pt>
                <c:pt idx="11594">
                  <c:v>9.4420000000000002</c:v>
                </c:pt>
                <c:pt idx="11595">
                  <c:v>9.4429999999999996</c:v>
                </c:pt>
                <c:pt idx="11596">
                  <c:v>9.4439999999999991</c:v>
                </c:pt>
                <c:pt idx="11597">
                  <c:v>9.4450000000000003</c:v>
                </c:pt>
                <c:pt idx="11598">
                  <c:v>9.4450000000000003</c:v>
                </c:pt>
                <c:pt idx="11599">
                  <c:v>9.4459999999999997</c:v>
                </c:pt>
                <c:pt idx="11600">
                  <c:v>9.4469999999999992</c:v>
                </c:pt>
                <c:pt idx="11601">
                  <c:v>9.4480000000000004</c:v>
                </c:pt>
                <c:pt idx="11602">
                  <c:v>9.4489999999999998</c:v>
                </c:pt>
                <c:pt idx="11603">
                  <c:v>9.4499999999999993</c:v>
                </c:pt>
                <c:pt idx="11604">
                  <c:v>9.4499999999999993</c:v>
                </c:pt>
                <c:pt idx="11605">
                  <c:v>9.4510000000000005</c:v>
                </c:pt>
                <c:pt idx="11606">
                  <c:v>9.452</c:v>
                </c:pt>
                <c:pt idx="11607">
                  <c:v>9.4529999999999994</c:v>
                </c:pt>
                <c:pt idx="11608">
                  <c:v>9.4540000000000006</c:v>
                </c:pt>
                <c:pt idx="11609">
                  <c:v>9.4550000000000001</c:v>
                </c:pt>
                <c:pt idx="11610">
                  <c:v>9.4550000000000001</c:v>
                </c:pt>
                <c:pt idx="11611">
                  <c:v>9.4559999999999995</c:v>
                </c:pt>
                <c:pt idx="11612">
                  <c:v>9.4570000000000007</c:v>
                </c:pt>
                <c:pt idx="11613">
                  <c:v>9.4580000000000002</c:v>
                </c:pt>
                <c:pt idx="11614">
                  <c:v>9.4589999999999996</c:v>
                </c:pt>
                <c:pt idx="11615">
                  <c:v>9.4599999999999991</c:v>
                </c:pt>
                <c:pt idx="11616">
                  <c:v>9.4599999999999991</c:v>
                </c:pt>
                <c:pt idx="11617">
                  <c:v>9.4610000000000003</c:v>
                </c:pt>
                <c:pt idx="11618">
                  <c:v>9.4619999999999997</c:v>
                </c:pt>
                <c:pt idx="11619">
                  <c:v>9.4629999999999992</c:v>
                </c:pt>
                <c:pt idx="11620">
                  <c:v>9.4640000000000004</c:v>
                </c:pt>
                <c:pt idx="11621">
                  <c:v>9.4640000000000004</c:v>
                </c:pt>
                <c:pt idx="11622">
                  <c:v>9.4649999999999999</c:v>
                </c:pt>
                <c:pt idx="11623">
                  <c:v>9.4659999999999993</c:v>
                </c:pt>
                <c:pt idx="11624">
                  <c:v>9.4670000000000005</c:v>
                </c:pt>
                <c:pt idx="11625">
                  <c:v>9.468</c:v>
                </c:pt>
                <c:pt idx="11626">
                  <c:v>9.4689999999999994</c:v>
                </c:pt>
                <c:pt idx="11627">
                  <c:v>9.4689999999999994</c:v>
                </c:pt>
                <c:pt idx="11628">
                  <c:v>9.4700000000000006</c:v>
                </c:pt>
                <c:pt idx="11629">
                  <c:v>9.4710000000000001</c:v>
                </c:pt>
                <c:pt idx="11630">
                  <c:v>9.4719999999999995</c:v>
                </c:pt>
                <c:pt idx="11631">
                  <c:v>9.4730000000000008</c:v>
                </c:pt>
                <c:pt idx="11632">
                  <c:v>9.4740000000000002</c:v>
                </c:pt>
                <c:pt idx="11633">
                  <c:v>9.4740000000000002</c:v>
                </c:pt>
                <c:pt idx="11634">
                  <c:v>9.4749999999999996</c:v>
                </c:pt>
                <c:pt idx="11635">
                  <c:v>9.4759999999999991</c:v>
                </c:pt>
                <c:pt idx="11636">
                  <c:v>9.4770000000000003</c:v>
                </c:pt>
                <c:pt idx="11637">
                  <c:v>9.4779999999999998</c:v>
                </c:pt>
                <c:pt idx="11638">
                  <c:v>9.4789999999999992</c:v>
                </c:pt>
                <c:pt idx="11639">
                  <c:v>9.4789999999999992</c:v>
                </c:pt>
                <c:pt idx="11640">
                  <c:v>9.48</c:v>
                </c:pt>
                <c:pt idx="11641">
                  <c:v>9.4809999999999999</c:v>
                </c:pt>
                <c:pt idx="11642">
                  <c:v>9.4819999999999993</c:v>
                </c:pt>
                <c:pt idx="11643">
                  <c:v>9.4830000000000005</c:v>
                </c:pt>
                <c:pt idx="11644">
                  <c:v>9.484</c:v>
                </c:pt>
                <c:pt idx="11645">
                  <c:v>9.484</c:v>
                </c:pt>
                <c:pt idx="11646">
                  <c:v>9.4849999999999994</c:v>
                </c:pt>
                <c:pt idx="11647">
                  <c:v>9.4860000000000007</c:v>
                </c:pt>
                <c:pt idx="11648">
                  <c:v>9.4870000000000001</c:v>
                </c:pt>
                <c:pt idx="11649">
                  <c:v>9.4879999999999995</c:v>
                </c:pt>
                <c:pt idx="11650">
                  <c:v>9.4890000000000008</c:v>
                </c:pt>
                <c:pt idx="11651">
                  <c:v>9.4890000000000008</c:v>
                </c:pt>
                <c:pt idx="11652">
                  <c:v>9.49</c:v>
                </c:pt>
                <c:pt idx="11653">
                  <c:v>9.4909999999999997</c:v>
                </c:pt>
                <c:pt idx="11654">
                  <c:v>9.4919999999999991</c:v>
                </c:pt>
                <c:pt idx="11655">
                  <c:v>9.4930000000000003</c:v>
                </c:pt>
                <c:pt idx="11656">
                  <c:v>9.4939999999999998</c:v>
                </c:pt>
                <c:pt idx="11657">
                  <c:v>9.4939999999999998</c:v>
                </c:pt>
                <c:pt idx="11658">
                  <c:v>9.4949999999999992</c:v>
                </c:pt>
                <c:pt idx="11659">
                  <c:v>9.4960000000000004</c:v>
                </c:pt>
                <c:pt idx="11660">
                  <c:v>9.4969999999999999</c:v>
                </c:pt>
                <c:pt idx="11661">
                  <c:v>9.4979999999999993</c:v>
                </c:pt>
                <c:pt idx="11662">
                  <c:v>9.4990000000000006</c:v>
                </c:pt>
                <c:pt idx="11663">
                  <c:v>9.4990000000000006</c:v>
                </c:pt>
                <c:pt idx="11664">
                  <c:v>9.5</c:v>
                </c:pt>
                <c:pt idx="11665">
                  <c:v>9.5009999999999994</c:v>
                </c:pt>
                <c:pt idx="11666">
                  <c:v>9.5020000000000007</c:v>
                </c:pt>
                <c:pt idx="11667">
                  <c:v>9.5030000000000001</c:v>
                </c:pt>
                <c:pt idx="11668">
                  <c:v>9.5039999999999996</c:v>
                </c:pt>
                <c:pt idx="11669">
                  <c:v>9.5039999999999996</c:v>
                </c:pt>
                <c:pt idx="11670">
                  <c:v>9.5050000000000008</c:v>
                </c:pt>
                <c:pt idx="11671">
                  <c:v>9.5060000000000002</c:v>
                </c:pt>
                <c:pt idx="11672">
                  <c:v>9.5069999999999997</c:v>
                </c:pt>
                <c:pt idx="11673">
                  <c:v>9.5079999999999991</c:v>
                </c:pt>
                <c:pt idx="11674">
                  <c:v>9.5090000000000003</c:v>
                </c:pt>
                <c:pt idx="11675">
                  <c:v>9.5090000000000003</c:v>
                </c:pt>
                <c:pt idx="11676">
                  <c:v>9.51</c:v>
                </c:pt>
                <c:pt idx="11677">
                  <c:v>9.5109999999999992</c:v>
                </c:pt>
                <c:pt idx="11678">
                  <c:v>9.5120000000000005</c:v>
                </c:pt>
                <c:pt idx="11679">
                  <c:v>9.5129999999999999</c:v>
                </c:pt>
                <c:pt idx="11680">
                  <c:v>9.5139999999999993</c:v>
                </c:pt>
                <c:pt idx="11681">
                  <c:v>9.5139999999999993</c:v>
                </c:pt>
                <c:pt idx="11682">
                  <c:v>9.5150000000000006</c:v>
                </c:pt>
                <c:pt idx="11683">
                  <c:v>9.516</c:v>
                </c:pt>
                <c:pt idx="11684">
                  <c:v>9.5169999999999995</c:v>
                </c:pt>
                <c:pt idx="11685">
                  <c:v>9.5180000000000007</c:v>
                </c:pt>
                <c:pt idx="11686">
                  <c:v>9.5180000000000007</c:v>
                </c:pt>
                <c:pt idx="11687">
                  <c:v>9.5190000000000001</c:v>
                </c:pt>
                <c:pt idx="11688">
                  <c:v>9.52</c:v>
                </c:pt>
                <c:pt idx="11689">
                  <c:v>9.5210000000000008</c:v>
                </c:pt>
                <c:pt idx="11690">
                  <c:v>9.5220000000000002</c:v>
                </c:pt>
                <c:pt idx="11691">
                  <c:v>9.5229999999999997</c:v>
                </c:pt>
                <c:pt idx="11692">
                  <c:v>9.5229999999999997</c:v>
                </c:pt>
                <c:pt idx="11693">
                  <c:v>9.5239999999999991</c:v>
                </c:pt>
                <c:pt idx="11694">
                  <c:v>9.5250000000000004</c:v>
                </c:pt>
                <c:pt idx="11695">
                  <c:v>9.5259999999999998</c:v>
                </c:pt>
                <c:pt idx="11696">
                  <c:v>9.5269999999999992</c:v>
                </c:pt>
                <c:pt idx="11697">
                  <c:v>9.5280000000000005</c:v>
                </c:pt>
                <c:pt idx="11698">
                  <c:v>9.5280000000000005</c:v>
                </c:pt>
                <c:pt idx="11699">
                  <c:v>9.5289999999999999</c:v>
                </c:pt>
                <c:pt idx="11700">
                  <c:v>9.5299999999999994</c:v>
                </c:pt>
                <c:pt idx="11701">
                  <c:v>9.5310000000000006</c:v>
                </c:pt>
                <c:pt idx="11702">
                  <c:v>9.532</c:v>
                </c:pt>
                <c:pt idx="11703">
                  <c:v>9.5329999999999995</c:v>
                </c:pt>
                <c:pt idx="11704">
                  <c:v>9.5329999999999995</c:v>
                </c:pt>
                <c:pt idx="11705">
                  <c:v>9.5340000000000007</c:v>
                </c:pt>
                <c:pt idx="11706">
                  <c:v>9.5350000000000001</c:v>
                </c:pt>
                <c:pt idx="11707">
                  <c:v>9.5359999999999996</c:v>
                </c:pt>
                <c:pt idx="11708">
                  <c:v>9.5370000000000008</c:v>
                </c:pt>
                <c:pt idx="11709">
                  <c:v>9.5380000000000003</c:v>
                </c:pt>
                <c:pt idx="11710">
                  <c:v>9.5380000000000003</c:v>
                </c:pt>
                <c:pt idx="11711">
                  <c:v>9.5389999999999997</c:v>
                </c:pt>
                <c:pt idx="11712">
                  <c:v>9.5399999999999991</c:v>
                </c:pt>
                <c:pt idx="11713">
                  <c:v>9.5410000000000004</c:v>
                </c:pt>
                <c:pt idx="11714">
                  <c:v>9.5419999999999998</c:v>
                </c:pt>
                <c:pt idx="11715">
                  <c:v>9.5429999999999993</c:v>
                </c:pt>
                <c:pt idx="11716">
                  <c:v>9.5429999999999993</c:v>
                </c:pt>
                <c:pt idx="11717">
                  <c:v>9.5440000000000005</c:v>
                </c:pt>
                <c:pt idx="11718">
                  <c:v>9.5449999999999999</c:v>
                </c:pt>
                <c:pt idx="11719">
                  <c:v>9.5459999999999994</c:v>
                </c:pt>
                <c:pt idx="11720">
                  <c:v>9.5470000000000006</c:v>
                </c:pt>
                <c:pt idx="11721">
                  <c:v>9.548</c:v>
                </c:pt>
                <c:pt idx="11722">
                  <c:v>9.548</c:v>
                </c:pt>
                <c:pt idx="11723">
                  <c:v>9.5489999999999995</c:v>
                </c:pt>
                <c:pt idx="11724">
                  <c:v>9.5500000000000007</c:v>
                </c:pt>
                <c:pt idx="11725">
                  <c:v>9.5510000000000002</c:v>
                </c:pt>
                <c:pt idx="11726">
                  <c:v>9.5519999999999996</c:v>
                </c:pt>
                <c:pt idx="11727">
                  <c:v>9.5530000000000008</c:v>
                </c:pt>
                <c:pt idx="11728">
                  <c:v>9.5530000000000008</c:v>
                </c:pt>
                <c:pt idx="11729">
                  <c:v>9.5540000000000003</c:v>
                </c:pt>
                <c:pt idx="11730">
                  <c:v>9.5549999999999997</c:v>
                </c:pt>
                <c:pt idx="11731">
                  <c:v>9.5559999999999992</c:v>
                </c:pt>
                <c:pt idx="11732">
                  <c:v>9.5570000000000004</c:v>
                </c:pt>
                <c:pt idx="11733">
                  <c:v>9.5579999999999998</c:v>
                </c:pt>
                <c:pt idx="11734">
                  <c:v>9.5579999999999998</c:v>
                </c:pt>
                <c:pt idx="11735">
                  <c:v>9.5589999999999993</c:v>
                </c:pt>
                <c:pt idx="11736">
                  <c:v>9.56</c:v>
                </c:pt>
                <c:pt idx="11737">
                  <c:v>9.5609999999999999</c:v>
                </c:pt>
                <c:pt idx="11738">
                  <c:v>9.5619999999999994</c:v>
                </c:pt>
                <c:pt idx="11739">
                  <c:v>9.5630000000000006</c:v>
                </c:pt>
                <c:pt idx="11740">
                  <c:v>9.5630000000000006</c:v>
                </c:pt>
                <c:pt idx="11741">
                  <c:v>9.5640000000000001</c:v>
                </c:pt>
                <c:pt idx="11742">
                  <c:v>9.5649999999999995</c:v>
                </c:pt>
                <c:pt idx="11743">
                  <c:v>9.5660000000000007</c:v>
                </c:pt>
                <c:pt idx="11744">
                  <c:v>9.5670000000000002</c:v>
                </c:pt>
                <c:pt idx="11745">
                  <c:v>9.5670000000000002</c:v>
                </c:pt>
                <c:pt idx="11746">
                  <c:v>9.5679999999999996</c:v>
                </c:pt>
                <c:pt idx="11747">
                  <c:v>9.5689999999999991</c:v>
                </c:pt>
                <c:pt idx="11748">
                  <c:v>9.57</c:v>
                </c:pt>
                <c:pt idx="11749">
                  <c:v>9.5709999999999997</c:v>
                </c:pt>
                <c:pt idx="11750">
                  <c:v>9.5719999999999992</c:v>
                </c:pt>
                <c:pt idx="11751">
                  <c:v>9.5719999999999992</c:v>
                </c:pt>
                <c:pt idx="11752">
                  <c:v>9.5730000000000004</c:v>
                </c:pt>
                <c:pt idx="11753">
                  <c:v>9.5739999999999998</c:v>
                </c:pt>
                <c:pt idx="11754">
                  <c:v>9.5749999999999993</c:v>
                </c:pt>
                <c:pt idx="11755">
                  <c:v>9.5760000000000005</c:v>
                </c:pt>
                <c:pt idx="11756">
                  <c:v>9.577</c:v>
                </c:pt>
                <c:pt idx="11757">
                  <c:v>9.577</c:v>
                </c:pt>
                <c:pt idx="11758">
                  <c:v>9.5779999999999994</c:v>
                </c:pt>
                <c:pt idx="11759">
                  <c:v>9.5790000000000006</c:v>
                </c:pt>
                <c:pt idx="11760">
                  <c:v>9.58</c:v>
                </c:pt>
                <c:pt idx="11761">
                  <c:v>9.5809999999999995</c:v>
                </c:pt>
                <c:pt idx="11762">
                  <c:v>9.5820000000000007</c:v>
                </c:pt>
                <c:pt idx="11763">
                  <c:v>9.5820000000000007</c:v>
                </c:pt>
                <c:pt idx="11764">
                  <c:v>9.5830000000000002</c:v>
                </c:pt>
                <c:pt idx="11765">
                  <c:v>9.5839999999999996</c:v>
                </c:pt>
                <c:pt idx="11766">
                  <c:v>9.5849999999999991</c:v>
                </c:pt>
                <c:pt idx="11767">
                  <c:v>9.5860000000000003</c:v>
                </c:pt>
                <c:pt idx="11768">
                  <c:v>9.5869999999999997</c:v>
                </c:pt>
                <c:pt idx="11769">
                  <c:v>9.5869999999999997</c:v>
                </c:pt>
                <c:pt idx="11770">
                  <c:v>9.5879999999999992</c:v>
                </c:pt>
                <c:pt idx="11771">
                  <c:v>9.5890000000000004</c:v>
                </c:pt>
                <c:pt idx="11772">
                  <c:v>9.59</c:v>
                </c:pt>
                <c:pt idx="11773">
                  <c:v>9.5909999999999993</c:v>
                </c:pt>
                <c:pt idx="11774">
                  <c:v>9.5920000000000005</c:v>
                </c:pt>
                <c:pt idx="11775">
                  <c:v>9.5920000000000005</c:v>
                </c:pt>
                <c:pt idx="11776">
                  <c:v>9.593</c:v>
                </c:pt>
                <c:pt idx="11777">
                  <c:v>9.5939999999999994</c:v>
                </c:pt>
                <c:pt idx="11778">
                  <c:v>9.5950000000000006</c:v>
                </c:pt>
                <c:pt idx="11779">
                  <c:v>9.5960000000000001</c:v>
                </c:pt>
                <c:pt idx="11780">
                  <c:v>9.5969999999999995</c:v>
                </c:pt>
                <c:pt idx="11781">
                  <c:v>9.5969999999999995</c:v>
                </c:pt>
                <c:pt idx="11782">
                  <c:v>9.5980000000000008</c:v>
                </c:pt>
                <c:pt idx="11783">
                  <c:v>9.5990000000000002</c:v>
                </c:pt>
                <c:pt idx="11784">
                  <c:v>9.6</c:v>
                </c:pt>
                <c:pt idx="11785">
                  <c:v>9.6009999999999991</c:v>
                </c:pt>
                <c:pt idx="11786">
                  <c:v>9.6020000000000003</c:v>
                </c:pt>
                <c:pt idx="11787">
                  <c:v>9.6020000000000003</c:v>
                </c:pt>
                <c:pt idx="11788">
                  <c:v>9.6029999999999998</c:v>
                </c:pt>
                <c:pt idx="11789">
                  <c:v>9.6039999999999992</c:v>
                </c:pt>
                <c:pt idx="11790">
                  <c:v>9.6050000000000004</c:v>
                </c:pt>
                <c:pt idx="11791">
                  <c:v>9.6059999999999999</c:v>
                </c:pt>
                <c:pt idx="11792">
                  <c:v>9.6069999999999993</c:v>
                </c:pt>
                <c:pt idx="11793">
                  <c:v>9.6069999999999993</c:v>
                </c:pt>
                <c:pt idx="11794">
                  <c:v>9.6080000000000005</c:v>
                </c:pt>
                <c:pt idx="11795">
                  <c:v>9.609</c:v>
                </c:pt>
                <c:pt idx="11796">
                  <c:v>9.61</c:v>
                </c:pt>
                <c:pt idx="11797">
                  <c:v>9.6110000000000007</c:v>
                </c:pt>
                <c:pt idx="11798">
                  <c:v>9.6120000000000001</c:v>
                </c:pt>
                <c:pt idx="11799">
                  <c:v>9.6120000000000001</c:v>
                </c:pt>
                <c:pt idx="11800">
                  <c:v>9.6129999999999995</c:v>
                </c:pt>
                <c:pt idx="11801">
                  <c:v>9.6140000000000008</c:v>
                </c:pt>
                <c:pt idx="11802">
                  <c:v>9.6150000000000002</c:v>
                </c:pt>
                <c:pt idx="11803">
                  <c:v>9.6159999999999997</c:v>
                </c:pt>
                <c:pt idx="11804">
                  <c:v>9.6169999999999991</c:v>
                </c:pt>
                <c:pt idx="11805">
                  <c:v>9.6169999999999991</c:v>
                </c:pt>
                <c:pt idx="11806">
                  <c:v>9.6180000000000003</c:v>
                </c:pt>
                <c:pt idx="11807">
                  <c:v>9.6189999999999998</c:v>
                </c:pt>
                <c:pt idx="11808">
                  <c:v>9.6199999999999992</c:v>
                </c:pt>
                <c:pt idx="11809">
                  <c:v>9.6210000000000004</c:v>
                </c:pt>
                <c:pt idx="11810">
                  <c:v>9.6210000000000004</c:v>
                </c:pt>
                <c:pt idx="11811">
                  <c:v>9.6219999999999999</c:v>
                </c:pt>
                <c:pt idx="11812">
                  <c:v>9.6229999999999993</c:v>
                </c:pt>
                <c:pt idx="11813">
                  <c:v>9.6240000000000006</c:v>
                </c:pt>
                <c:pt idx="11814">
                  <c:v>9.625</c:v>
                </c:pt>
                <c:pt idx="11815">
                  <c:v>9.6259999999999994</c:v>
                </c:pt>
                <c:pt idx="11816">
                  <c:v>9.6259999999999994</c:v>
                </c:pt>
                <c:pt idx="11817">
                  <c:v>9.6270000000000007</c:v>
                </c:pt>
                <c:pt idx="11818">
                  <c:v>9.6280000000000001</c:v>
                </c:pt>
                <c:pt idx="11819">
                  <c:v>9.6289999999999996</c:v>
                </c:pt>
                <c:pt idx="11820">
                  <c:v>9.6300000000000008</c:v>
                </c:pt>
                <c:pt idx="11821">
                  <c:v>9.6310000000000002</c:v>
                </c:pt>
                <c:pt idx="11822">
                  <c:v>9.6310000000000002</c:v>
                </c:pt>
                <c:pt idx="11823">
                  <c:v>9.6319999999999997</c:v>
                </c:pt>
                <c:pt idx="11824">
                  <c:v>9.6329999999999991</c:v>
                </c:pt>
                <c:pt idx="11825">
                  <c:v>9.6340000000000003</c:v>
                </c:pt>
                <c:pt idx="11826">
                  <c:v>9.6349999999999998</c:v>
                </c:pt>
                <c:pt idx="11827">
                  <c:v>9.6359999999999992</c:v>
                </c:pt>
                <c:pt idx="11828">
                  <c:v>9.6359999999999992</c:v>
                </c:pt>
                <c:pt idx="11829">
                  <c:v>9.6370000000000005</c:v>
                </c:pt>
                <c:pt idx="11830">
                  <c:v>9.6379999999999999</c:v>
                </c:pt>
                <c:pt idx="11831">
                  <c:v>9.6389999999999993</c:v>
                </c:pt>
                <c:pt idx="11832">
                  <c:v>9.64</c:v>
                </c:pt>
                <c:pt idx="11833">
                  <c:v>9.641</c:v>
                </c:pt>
                <c:pt idx="11834">
                  <c:v>9.641</c:v>
                </c:pt>
                <c:pt idx="11835">
                  <c:v>9.6419999999999995</c:v>
                </c:pt>
                <c:pt idx="11836">
                  <c:v>9.6430000000000007</c:v>
                </c:pt>
                <c:pt idx="11837">
                  <c:v>9.6440000000000001</c:v>
                </c:pt>
                <c:pt idx="11838">
                  <c:v>9.6449999999999996</c:v>
                </c:pt>
                <c:pt idx="11839">
                  <c:v>9.6460000000000008</c:v>
                </c:pt>
                <c:pt idx="11840">
                  <c:v>9.6460000000000008</c:v>
                </c:pt>
                <c:pt idx="11841">
                  <c:v>9.6470000000000002</c:v>
                </c:pt>
                <c:pt idx="11842">
                  <c:v>9.6479999999999997</c:v>
                </c:pt>
                <c:pt idx="11843">
                  <c:v>9.6489999999999991</c:v>
                </c:pt>
                <c:pt idx="11844">
                  <c:v>9.65</c:v>
                </c:pt>
                <c:pt idx="11845">
                  <c:v>9.6509999999999998</c:v>
                </c:pt>
                <c:pt idx="11846">
                  <c:v>9.6509999999999998</c:v>
                </c:pt>
                <c:pt idx="11847">
                  <c:v>9.6519999999999992</c:v>
                </c:pt>
                <c:pt idx="11848">
                  <c:v>9.6530000000000005</c:v>
                </c:pt>
                <c:pt idx="11849">
                  <c:v>9.6539999999999999</c:v>
                </c:pt>
                <c:pt idx="11850">
                  <c:v>9.6549999999999994</c:v>
                </c:pt>
                <c:pt idx="11851">
                  <c:v>9.6560000000000006</c:v>
                </c:pt>
                <c:pt idx="11852">
                  <c:v>9.6560000000000006</c:v>
                </c:pt>
                <c:pt idx="11853">
                  <c:v>9.657</c:v>
                </c:pt>
                <c:pt idx="11854">
                  <c:v>9.6579999999999995</c:v>
                </c:pt>
                <c:pt idx="11855">
                  <c:v>9.6590000000000007</c:v>
                </c:pt>
                <c:pt idx="11856">
                  <c:v>9.66</c:v>
                </c:pt>
                <c:pt idx="11857">
                  <c:v>9.6609999999999996</c:v>
                </c:pt>
                <c:pt idx="11858">
                  <c:v>9.6609999999999996</c:v>
                </c:pt>
                <c:pt idx="11859">
                  <c:v>9.6620000000000008</c:v>
                </c:pt>
                <c:pt idx="11860">
                  <c:v>9.6630000000000003</c:v>
                </c:pt>
                <c:pt idx="11861">
                  <c:v>9.6639999999999997</c:v>
                </c:pt>
                <c:pt idx="11862">
                  <c:v>9.6649999999999991</c:v>
                </c:pt>
                <c:pt idx="11863">
                  <c:v>9.6660000000000004</c:v>
                </c:pt>
                <c:pt idx="11864">
                  <c:v>9.6660000000000004</c:v>
                </c:pt>
                <c:pt idx="11865">
                  <c:v>9.6669999999999998</c:v>
                </c:pt>
                <c:pt idx="11866">
                  <c:v>9.6679999999999993</c:v>
                </c:pt>
                <c:pt idx="11867">
                  <c:v>9.6690000000000005</c:v>
                </c:pt>
                <c:pt idx="11868">
                  <c:v>9.67</c:v>
                </c:pt>
                <c:pt idx="11869">
                  <c:v>9.67</c:v>
                </c:pt>
                <c:pt idx="11870">
                  <c:v>9.6709999999999994</c:v>
                </c:pt>
                <c:pt idx="11871">
                  <c:v>9.6720000000000006</c:v>
                </c:pt>
                <c:pt idx="11872">
                  <c:v>9.673</c:v>
                </c:pt>
                <c:pt idx="11873">
                  <c:v>9.6739999999999995</c:v>
                </c:pt>
                <c:pt idx="11874">
                  <c:v>9.6750000000000007</c:v>
                </c:pt>
                <c:pt idx="11875">
                  <c:v>9.6750000000000007</c:v>
                </c:pt>
                <c:pt idx="11876">
                  <c:v>9.6760000000000002</c:v>
                </c:pt>
                <c:pt idx="11877">
                  <c:v>9.6769999999999996</c:v>
                </c:pt>
                <c:pt idx="11878">
                  <c:v>9.6780000000000008</c:v>
                </c:pt>
                <c:pt idx="11879">
                  <c:v>9.6790000000000003</c:v>
                </c:pt>
                <c:pt idx="11880">
                  <c:v>9.68</c:v>
                </c:pt>
                <c:pt idx="11881">
                  <c:v>9.68</c:v>
                </c:pt>
                <c:pt idx="11882">
                  <c:v>9.6809999999999992</c:v>
                </c:pt>
                <c:pt idx="11883">
                  <c:v>9.6820000000000004</c:v>
                </c:pt>
                <c:pt idx="11884">
                  <c:v>9.6829999999999998</c:v>
                </c:pt>
                <c:pt idx="11885">
                  <c:v>9.6839999999999993</c:v>
                </c:pt>
                <c:pt idx="11886">
                  <c:v>9.6850000000000005</c:v>
                </c:pt>
                <c:pt idx="11887">
                  <c:v>9.6850000000000005</c:v>
                </c:pt>
                <c:pt idx="11888">
                  <c:v>9.6859999999999999</c:v>
                </c:pt>
                <c:pt idx="11889">
                  <c:v>9.6869999999999994</c:v>
                </c:pt>
                <c:pt idx="11890">
                  <c:v>9.6880000000000006</c:v>
                </c:pt>
                <c:pt idx="11891">
                  <c:v>9.6890000000000001</c:v>
                </c:pt>
                <c:pt idx="11892">
                  <c:v>9.69</c:v>
                </c:pt>
                <c:pt idx="11893">
                  <c:v>9.69</c:v>
                </c:pt>
                <c:pt idx="11894">
                  <c:v>9.6910000000000007</c:v>
                </c:pt>
                <c:pt idx="11895">
                  <c:v>9.6920000000000002</c:v>
                </c:pt>
                <c:pt idx="11896">
                  <c:v>9.6929999999999996</c:v>
                </c:pt>
                <c:pt idx="11897">
                  <c:v>9.6939999999999991</c:v>
                </c:pt>
                <c:pt idx="11898">
                  <c:v>9.6950000000000003</c:v>
                </c:pt>
                <c:pt idx="11899">
                  <c:v>9.6950000000000003</c:v>
                </c:pt>
                <c:pt idx="11900">
                  <c:v>9.6959999999999997</c:v>
                </c:pt>
                <c:pt idx="11901">
                  <c:v>9.6969999999999992</c:v>
                </c:pt>
                <c:pt idx="11902">
                  <c:v>9.6980000000000004</c:v>
                </c:pt>
                <c:pt idx="11903">
                  <c:v>9.6989999999999998</c:v>
                </c:pt>
                <c:pt idx="11904">
                  <c:v>9.6999999999999993</c:v>
                </c:pt>
                <c:pt idx="11905">
                  <c:v>9.6999999999999993</c:v>
                </c:pt>
                <c:pt idx="11906">
                  <c:v>9.7010000000000005</c:v>
                </c:pt>
                <c:pt idx="11907">
                  <c:v>9.702</c:v>
                </c:pt>
                <c:pt idx="11908">
                  <c:v>9.7029999999999994</c:v>
                </c:pt>
                <c:pt idx="11909">
                  <c:v>9.7040000000000006</c:v>
                </c:pt>
                <c:pt idx="11910">
                  <c:v>9.7050000000000001</c:v>
                </c:pt>
                <c:pt idx="11911">
                  <c:v>9.7050000000000001</c:v>
                </c:pt>
                <c:pt idx="11912">
                  <c:v>9.7059999999999995</c:v>
                </c:pt>
                <c:pt idx="11913">
                  <c:v>9.7070000000000007</c:v>
                </c:pt>
                <c:pt idx="11914">
                  <c:v>9.7080000000000002</c:v>
                </c:pt>
                <c:pt idx="11915">
                  <c:v>9.7089999999999996</c:v>
                </c:pt>
                <c:pt idx="11916">
                  <c:v>9.7099999999999991</c:v>
                </c:pt>
                <c:pt idx="11917">
                  <c:v>9.7099999999999991</c:v>
                </c:pt>
                <c:pt idx="11918">
                  <c:v>9.7110000000000003</c:v>
                </c:pt>
                <c:pt idx="11919">
                  <c:v>9.7119999999999997</c:v>
                </c:pt>
                <c:pt idx="11920">
                  <c:v>9.7129999999999992</c:v>
                </c:pt>
                <c:pt idx="11921">
                  <c:v>9.7140000000000004</c:v>
                </c:pt>
                <c:pt idx="11922">
                  <c:v>9.7149999999999999</c:v>
                </c:pt>
                <c:pt idx="11923">
                  <c:v>9.7149999999999999</c:v>
                </c:pt>
                <c:pt idx="11924">
                  <c:v>9.7159999999999993</c:v>
                </c:pt>
                <c:pt idx="11925">
                  <c:v>9.7170000000000005</c:v>
                </c:pt>
                <c:pt idx="11926">
                  <c:v>9.718</c:v>
                </c:pt>
                <c:pt idx="11927">
                  <c:v>9.7189999999999994</c:v>
                </c:pt>
                <c:pt idx="11928">
                  <c:v>9.7200000000000006</c:v>
                </c:pt>
                <c:pt idx="11929">
                  <c:v>9.7200000000000006</c:v>
                </c:pt>
                <c:pt idx="11930">
                  <c:v>9.7210000000000001</c:v>
                </c:pt>
                <c:pt idx="11931">
                  <c:v>9.7219999999999995</c:v>
                </c:pt>
                <c:pt idx="11932">
                  <c:v>9.7230000000000008</c:v>
                </c:pt>
                <c:pt idx="11933">
                  <c:v>9.7240000000000002</c:v>
                </c:pt>
                <c:pt idx="11934">
                  <c:v>9.7240000000000002</c:v>
                </c:pt>
                <c:pt idx="11935">
                  <c:v>9.7249999999999996</c:v>
                </c:pt>
                <c:pt idx="11936">
                  <c:v>9.7259999999999991</c:v>
                </c:pt>
                <c:pt idx="11937">
                  <c:v>9.7270000000000003</c:v>
                </c:pt>
                <c:pt idx="11938">
                  <c:v>9.7279999999999998</c:v>
                </c:pt>
                <c:pt idx="11939">
                  <c:v>9.7289999999999992</c:v>
                </c:pt>
                <c:pt idx="11940">
                  <c:v>9.7289999999999992</c:v>
                </c:pt>
                <c:pt idx="11941">
                  <c:v>9.73</c:v>
                </c:pt>
                <c:pt idx="11942">
                  <c:v>9.7309999999999999</c:v>
                </c:pt>
                <c:pt idx="11943">
                  <c:v>9.7319999999999993</c:v>
                </c:pt>
                <c:pt idx="11944">
                  <c:v>9.7330000000000005</c:v>
                </c:pt>
                <c:pt idx="11945">
                  <c:v>9.734</c:v>
                </c:pt>
                <c:pt idx="11946">
                  <c:v>9.734</c:v>
                </c:pt>
                <c:pt idx="11947">
                  <c:v>9.7349999999999994</c:v>
                </c:pt>
                <c:pt idx="11948">
                  <c:v>9.7360000000000007</c:v>
                </c:pt>
                <c:pt idx="11949">
                  <c:v>9.7370000000000001</c:v>
                </c:pt>
                <c:pt idx="11950">
                  <c:v>9.7379999999999995</c:v>
                </c:pt>
                <c:pt idx="11951">
                  <c:v>9.7390000000000008</c:v>
                </c:pt>
                <c:pt idx="11952">
                  <c:v>9.7390000000000008</c:v>
                </c:pt>
                <c:pt idx="11953">
                  <c:v>9.74</c:v>
                </c:pt>
                <c:pt idx="11954">
                  <c:v>9.7409999999999997</c:v>
                </c:pt>
                <c:pt idx="11955">
                  <c:v>9.7419999999999991</c:v>
                </c:pt>
                <c:pt idx="11956">
                  <c:v>9.7430000000000003</c:v>
                </c:pt>
                <c:pt idx="11957">
                  <c:v>9.7439999999999998</c:v>
                </c:pt>
                <c:pt idx="11958">
                  <c:v>9.7439999999999998</c:v>
                </c:pt>
                <c:pt idx="11959">
                  <c:v>9.7449999999999992</c:v>
                </c:pt>
                <c:pt idx="11960">
                  <c:v>9.7460000000000004</c:v>
                </c:pt>
                <c:pt idx="11961">
                  <c:v>9.7469999999999999</c:v>
                </c:pt>
                <c:pt idx="11962">
                  <c:v>9.7479999999999993</c:v>
                </c:pt>
                <c:pt idx="11963">
                  <c:v>9.7490000000000006</c:v>
                </c:pt>
                <c:pt idx="11964">
                  <c:v>9.7490000000000006</c:v>
                </c:pt>
                <c:pt idx="11965">
                  <c:v>9.75</c:v>
                </c:pt>
                <c:pt idx="11966">
                  <c:v>9.7509999999999994</c:v>
                </c:pt>
                <c:pt idx="11967">
                  <c:v>9.7520000000000007</c:v>
                </c:pt>
                <c:pt idx="11968">
                  <c:v>9.7530000000000001</c:v>
                </c:pt>
                <c:pt idx="11969">
                  <c:v>9.7539999999999996</c:v>
                </c:pt>
                <c:pt idx="11970">
                  <c:v>9.7539999999999996</c:v>
                </c:pt>
                <c:pt idx="11971">
                  <c:v>9.7550000000000008</c:v>
                </c:pt>
                <c:pt idx="11972">
                  <c:v>9.7560000000000002</c:v>
                </c:pt>
                <c:pt idx="11973">
                  <c:v>9.7569999999999997</c:v>
                </c:pt>
                <c:pt idx="11974">
                  <c:v>9.7579999999999991</c:v>
                </c:pt>
                <c:pt idx="11975">
                  <c:v>9.7590000000000003</c:v>
                </c:pt>
                <c:pt idx="11976">
                  <c:v>9.7590000000000003</c:v>
                </c:pt>
                <c:pt idx="11977">
                  <c:v>9.76</c:v>
                </c:pt>
                <c:pt idx="11978">
                  <c:v>9.7609999999999992</c:v>
                </c:pt>
                <c:pt idx="11979">
                  <c:v>9.7620000000000005</c:v>
                </c:pt>
                <c:pt idx="11980">
                  <c:v>9.7629999999999999</c:v>
                </c:pt>
                <c:pt idx="11981">
                  <c:v>9.7639999999999993</c:v>
                </c:pt>
                <c:pt idx="11982">
                  <c:v>9.7639999999999993</c:v>
                </c:pt>
                <c:pt idx="11983">
                  <c:v>9.7650000000000006</c:v>
                </c:pt>
                <c:pt idx="11984">
                  <c:v>9.766</c:v>
                </c:pt>
                <c:pt idx="11985">
                  <c:v>9.7669999999999995</c:v>
                </c:pt>
                <c:pt idx="11986">
                  <c:v>9.7680000000000007</c:v>
                </c:pt>
                <c:pt idx="11987">
                  <c:v>9.7690000000000001</c:v>
                </c:pt>
                <c:pt idx="11988">
                  <c:v>9.7690000000000001</c:v>
                </c:pt>
                <c:pt idx="11989">
                  <c:v>9.77</c:v>
                </c:pt>
                <c:pt idx="11990">
                  <c:v>9.7710000000000008</c:v>
                </c:pt>
                <c:pt idx="11991">
                  <c:v>9.7720000000000002</c:v>
                </c:pt>
                <c:pt idx="11992">
                  <c:v>9.7729999999999997</c:v>
                </c:pt>
                <c:pt idx="11993">
                  <c:v>9.7729999999999997</c:v>
                </c:pt>
                <c:pt idx="11994">
                  <c:v>9.7739999999999991</c:v>
                </c:pt>
                <c:pt idx="11995">
                  <c:v>9.7750000000000004</c:v>
                </c:pt>
                <c:pt idx="11996">
                  <c:v>9.7759999999999998</c:v>
                </c:pt>
                <c:pt idx="11997">
                  <c:v>9.7769999999999992</c:v>
                </c:pt>
                <c:pt idx="11998">
                  <c:v>9.7780000000000005</c:v>
                </c:pt>
                <c:pt idx="11999">
                  <c:v>9.7780000000000005</c:v>
                </c:pt>
                <c:pt idx="12000">
                  <c:v>9.7789999999999999</c:v>
                </c:pt>
                <c:pt idx="12001">
                  <c:v>9.7799999999999994</c:v>
                </c:pt>
                <c:pt idx="12002">
                  <c:v>9.7810000000000006</c:v>
                </c:pt>
                <c:pt idx="12003">
                  <c:v>9.782</c:v>
                </c:pt>
                <c:pt idx="12004">
                  <c:v>9.7829999999999995</c:v>
                </c:pt>
                <c:pt idx="12005">
                  <c:v>9.7829999999999995</c:v>
                </c:pt>
                <c:pt idx="12006">
                  <c:v>9.7840000000000007</c:v>
                </c:pt>
                <c:pt idx="12007">
                  <c:v>9.7850000000000001</c:v>
                </c:pt>
                <c:pt idx="12008">
                  <c:v>9.7859999999999996</c:v>
                </c:pt>
                <c:pt idx="12009">
                  <c:v>9.7870000000000008</c:v>
                </c:pt>
                <c:pt idx="12010">
                  <c:v>9.7880000000000003</c:v>
                </c:pt>
                <c:pt idx="12011">
                  <c:v>9.7880000000000003</c:v>
                </c:pt>
                <c:pt idx="12012">
                  <c:v>9.7889999999999997</c:v>
                </c:pt>
                <c:pt idx="12013">
                  <c:v>9.7899999999999991</c:v>
                </c:pt>
                <c:pt idx="12014">
                  <c:v>9.7910000000000004</c:v>
                </c:pt>
                <c:pt idx="12015">
                  <c:v>9.7919999999999998</c:v>
                </c:pt>
                <c:pt idx="12016">
                  <c:v>9.7929999999999993</c:v>
                </c:pt>
                <c:pt idx="12017">
                  <c:v>9.7929999999999993</c:v>
                </c:pt>
                <c:pt idx="12018">
                  <c:v>9.7940000000000005</c:v>
                </c:pt>
                <c:pt idx="12019">
                  <c:v>9.7949999999999999</c:v>
                </c:pt>
                <c:pt idx="12020">
                  <c:v>9.7959999999999994</c:v>
                </c:pt>
                <c:pt idx="12021">
                  <c:v>9.7970000000000006</c:v>
                </c:pt>
                <c:pt idx="12022">
                  <c:v>9.798</c:v>
                </c:pt>
                <c:pt idx="12023">
                  <c:v>9.798</c:v>
                </c:pt>
                <c:pt idx="12024">
                  <c:v>9.7989999999999995</c:v>
                </c:pt>
                <c:pt idx="12025">
                  <c:v>9.8000000000000007</c:v>
                </c:pt>
                <c:pt idx="12026">
                  <c:v>9.8010000000000002</c:v>
                </c:pt>
                <c:pt idx="12027">
                  <c:v>9.8019999999999996</c:v>
                </c:pt>
                <c:pt idx="12028">
                  <c:v>9.8030000000000008</c:v>
                </c:pt>
                <c:pt idx="12029">
                  <c:v>9.8030000000000008</c:v>
                </c:pt>
                <c:pt idx="12030">
                  <c:v>9.8040000000000003</c:v>
                </c:pt>
                <c:pt idx="12031">
                  <c:v>9.8049999999999997</c:v>
                </c:pt>
                <c:pt idx="12032">
                  <c:v>9.8059999999999992</c:v>
                </c:pt>
                <c:pt idx="12033">
                  <c:v>9.8070000000000004</c:v>
                </c:pt>
                <c:pt idx="12034">
                  <c:v>9.8079999999999998</c:v>
                </c:pt>
                <c:pt idx="12035">
                  <c:v>9.8079999999999998</c:v>
                </c:pt>
                <c:pt idx="12036">
                  <c:v>9.8089999999999993</c:v>
                </c:pt>
                <c:pt idx="12037">
                  <c:v>9.81</c:v>
                </c:pt>
                <c:pt idx="12038">
                  <c:v>9.8109999999999999</c:v>
                </c:pt>
                <c:pt idx="12039">
                  <c:v>9.8119999999999994</c:v>
                </c:pt>
                <c:pt idx="12040">
                  <c:v>9.8130000000000006</c:v>
                </c:pt>
                <c:pt idx="12041">
                  <c:v>9.8130000000000006</c:v>
                </c:pt>
                <c:pt idx="12042">
                  <c:v>9.8140000000000001</c:v>
                </c:pt>
                <c:pt idx="12043">
                  <c:v>9.8149999999999995</c:v>
                </c:pt>
                <c:pt idx="12044">
                  <c:v>9.8160000000000007</c:v>
                </c:pt>
                <c:pt idx="12045">
                  <c:v>9.8170000000000002</c:v>
                </c:pt>
                <c:pt idx="12046">
                  <c:v>9.8179999999999996</c:v>
                </c:pt>
                <c:pt idx="12047">
                  <c:v>9.8179999999999996</c:v>
                </c:pt>
                <c:pt idx="12048">
                  <c:v>9.8189999999999991</c:v>
                </c:pt>
                <c:pt idx="12049">
                  <c:v>9.82</c:v>
                </c:pt>
                <c:pt idx="12050">
                  <c:v>9.8209999999999997</c:v>
                </c:pt>
                <c:pt idx="12051">
                  <c:v>9.8219999999999992</c:v>
                </c:pt>
                <c:pt idx="12052">
                  <c:v>9.8230000000000004</c:v>
                </c:pt>
                <c:pt idx="12053">
                  <c:v>9.8230000000000004</c:v>
                </c:pt>
                <c:pt idx="12054">
                  <c:v>9.8239999999999998</c:v>
                </c:pt>
                <c:pt idx="12055">
                  <c:v>9.8249999999999993</c:v>
                </c:pt>
                <c:pt idx="12056">
                  <c:v>9.8260000000000005</c:v>
                </c:pt>
                <c:pt idx="12057">
                  <c:v>9.827</c:v>
                </c:pt>
                <c:pt idx="12058">
                  <c:v>9.827</c:v>
                </c:pt>
                <c:pt idx="12059">
                  <c:v>9.8279999999999994</c:v>
                </c:pt>
                <c:pt idx="12060">
                  <c:v>9.8290000000000006</c:v>
                </c:pt>
                <c:pt idx="12061">
                  <c:v>9.83</c:v>
                </c:pt>
                <c:pt idx="12062">
                  <c:v>9.8309999999999995</c:v>
                </c:pt>
                <c:pt idx="12063">
                  <c:v>9.8320000000000007</c:v>
                </c:pt>
                <c:pt idx="12064">
                  <c:v>9.8320000000000007</c:v>
                </c:pt>
                <c:pt idx="12065">
                  <c:v>9.8330000000000002</c:v>
                </c:pt>
                <c:pt idx="12066">
                  <c:v>9.8339999999999996</c:v>
                </c:pt>
                <c:pt idx="12067">
                  <c:v>9.8349999999999991</c:v>
                </c:pt>
                <c:pt idx="12068">
                  <c:v>9.8360000000000003</c:v>
                </c:pt>
                <c:pt idx="12069">
                  <c:v>9.8369999999999997</c:v>
                </c:pt>
                <c:pt idx="12070">
                  <c:v>9.8369999999999997</c:v>
                </c:pt>
                <c:pt idx="12071">
                  <c:v>9.8379999999999992</c:v>
                </c:pt>
                <c:pt idx="12072">
                  <c:v>9.8390000000000004</c:v>
                </c:pt>
                <c:pt idx="12073">
                  <c:v>9.84</c:v>
                </c:pt>
                <c:pt idx="12074">
                  <c:v>9.8409999999999993</c:v>
                </c:pt>
                <c:pt idx="12075">
                  <c:v>9.8420000000000005</c:v>
                </c:pt>
                <c:pt idx="12076">
                  <c:v>9.8420000000000005</c:v>
                </c:pt>
                <c:pt idx="12077">
                  <c:v>9.843</c:v>
                </c:pt>
                <c:pt idx="12078">
                  <c:v>9.8439999999999994</c:v>
                </c:pt>
                <c:pt idx="12079">
                  <c:v>9.8450000000000006</c:v>
                </c:pt>
                <c:pt idx="12080">
                  <c:v>9.8460000000000001</c:v>
                </c:pt>
                <c:pt idx="12081">
                  <c:v>9.8469999999999995</c:v>
                </c:pt>
                <c:pt idx="12082">
                  <c:v>9.8469999999999995</c:v>
                </c:pt>
                <c:pt idx="12083">
                  <c:v>9.8480000000000008</c:v>
                </c:pt>
                <c:pt idx="12084">
                  <c:v>9.8490000000000002</c:v>
                </c:pt>
                <c:pt idx="12085">
                  <c:v>9.85</c:v>
                </c:pt>
                <c:pt idx="12086">
                  <c:v>9.8509999999999991</c:v>
                </c:pt>
                <c:pt idx="12087">
                  <c:v>9.8520000000000003</c:v>
                </c:pt>
                <c:pt idx="12088">
                  <c:v>9.8520000000000003</c:v>
                </c:pt>
                <c:pt idx="12089">
                  <c:v>9.8529999999999998</c:v>
                </c:pt>
                <c:pt idx="12090">
                  <c:v>9.8539999999999992</c:v>
                </c:pt>
                <c:pt idx="12091">
                  <c:v>9.8550000000000004</c:v>
                </c:pt>
                <c:pt idx="12092">
                  <c:v>9.8559999999999999</c:v>
                </c:pt>
                <c:pt idx="12093">
                  <c:v>9.8569999999999993</c:v>
                </c:pt>
                <c:pt idx="12094">
                  <c:v>9.8569999999999993</c:v>
                </c:pt>
                <c:pt idx="12095">
                  <c:v>9.8580000000000005</c:v>
                </c:pt>
                <c:pt idx="12096">
                  <c:v>9.859</c:v>
                </c:pt>
                <c:pt idx="12097">
                  <c:v>9.86</c:v>
                </c:pt>
                <c:pt idx="12098">
                  <c:v>9.8610000000000007</c:v>
                </c:pt>
                <c:pt idx="12099">
                  <c:v>9.8620000000000001</c:v>
                </c:pt>
                <c:pt idx="12100">
                  <c:v>9.8620000000000001</c:v>
                </c:pt>
                <c:pt idx="12101">
                  <c:v>9.8629999999999995</c:v>
                </c:pt>
                <c:pt idx="12102">
                  <c:v>9.8640000000000008</c:v>
                </c:pt>
                <c:pt idx="12103">
                  <c:v>9.8650000000000002</c:v>
                </c:pt>
                <c:pt idx="12104">
                  <c:v>9.8659999999999997</c:v>
                </c:pt>
                <c:pt idx="12105">
                  <c:v>9.8669999999999991</c:v>
                </c:pt>
                <c:pt idx="12106">
                  <c:v>9.8669999999999991</c:v>
                </c:pt>
                <c:pt idx="12107">
                  <c:v>9.8680000000000003</c:v>
                </c:pt>
                <c:pt idx="12108">
                  <c:v>9.8689999999999998</c:v>
                </c:pt>
                <c:pt idx="12109">
                  <c:v>9.8699999999999992</c:v>
                </c:pt>
                <c:pt idx="12110">
                  <c:v>9.8710000000000004</c:v>
                </c:pt>
                <c:pt idx="12111">
                  <c:v>9.8719999999999999</c:v>
                </c:pt>
                <c:pt idx="12112">
                  <c:v>9.8719999999999999</c:v>
                </c:pt>
                <c:pt idx="12113">
                  <c:v>9.8729999999999993</c:v>
                </c:pt>
                <c:pt idx="12114">
                  <c:v>9.8740000000000006</c:v>
                </c:pt>
                <c:pt idx="12115">
                  <c:v>9.875</c:v>
                </c:pt>
                <c:pt idx="12116">
                  <c:v>9.8759999999999994</c:v>
                </c:pt>
                <c:pt idx="12117">
                  <c:v>9.8759999999999994</c:v>
                </c:pt>
                <c:pt idx="12118">
                  <c:v>9.8770000000000007</c:v>
                </c:pt>
                <c:pt idx="12119">
                  <c:v>9.8780000000000001</c:v>
                </c:pt>
                <c:pt idx="12120">
                  <c:v>9.8789999999999996</c:v>
                </c:pt>
                <c:pt idx="12121">
                  <c:v>9.8800000000000008</c:v>
                </c:pt>
                <c:pt idx="12122">
                  <c:v>9.8810000000000002</c:v>
                </c:pt>
                <c:pt idx="12123">
                  <c:v>9.8810000000000002</c:v>
                </c:pt>
                <c:pt idx="12124">
                  <c:v>9.8819999999999997</c:v>
                </c:pt>
                <c:pt idx="12125">
                  <c:v>9.8829999999999991</c:v>
                </c:pt>
                <c:pt idx="12126">
                  <c:v>9.8840000000000003</c:v>
                </c:pt>
                <c:pt idx="12127">
                  <c:v>9.8849999999999998</c:v>
                </c:pt>
                <c:pt idx="12128">
                  <c:v>9.8859999999999992</c:v>
                </c:pt>
                <c:pt idx="12129">
                  <c:v>9.8859999999999992</c:v>
                </c:pt>
                <c:pt idx="12130">
                  <c:v>9.8870000000000005</c:v>
                </c:pt>
                <c:pt idx="12131">
                  <c:v>9.8879999999999999</c:v>
                </c:pt>
                <c:pt idx="12132">
                  <c:v>9.8889999999999993</c:v>
                </c:pt>
                <c:pt idx="12133">
                  <c:v>9.89</c:v>
                </c:pt>
                <c:pt idx="12134">
                  <c:v>9.891</c:v>
                </c:pt>
                <c:pt idx="12135">
                  <c:v>9.891</c:v>
                </c:pt>
                <c:pt idx="12136">
                  <c:v>9.8919999999999995</c:v>
                </c:pt>
                <c:pt idx="12137">
                  <c:v>9.8930000000000007</c:v>
                </c:pt>
                <c:pt idx="12138">
                  <c:v>9.8940000000000001</c:v>
                </c:pt>
                <c:pt idx="12139">
                  <c:v>9.8949999999999996</c:v>
                </c:pt>
                <c:pt idx="12140">
                  <c:v>9.8960000000000008</c:v>
                </c:pt>
                <c:pt idx="12141">
                  <c:v>9.8960000000000008</c:v>
                </c:pt>
                <c:pt idx="12142">
                  <c:v>9.8970000000000002</c:v>
                </c:pt>
                <c:pt idx="12143">
                  <c:v>9.8979999999999997</c:v>
                </c:pt>
                <c:pt idx="12144">
                  <c:v>9.8989999999999991</c:v>
                </c:pt>
                <c:pt idx="12145">
                  <c:v>9.9</c:v>
                </c:pt>
                <c:pt idx="12146">
                  <c:v>9.9009999999999998</c:v>
                </c:pt>
                <c:pt idx="12147">
                  <c:v>9.9009999999999998</c:v>
                </c:pt>
                <c:pt idx="12148">
                  <c:v>9.9019999999999992</c:v>
                </c:pt>
                <c:pt idx="12149">
                  <c:v>9.9030000000000005</c:v>
                </c:pt>
                <c:pt idx="12150">
                  <c:v>9.9039999999999999</c:v>
                </c:pt>
                <c:pt idx="12151">
                  <c:v>9.9049999999999994</c:v>
                </c:pt>
                <c:pt idx="12152">
                  <c:v>9.9060000000000006</c:v>
                </c:pt>
                <c:pt idx="12153">
                  <c:v>9.9060000000000006</c:v>
                </c:pt>
                <c:pt idx="12154">
                  <c:v>9.907</c:v>
                </c:pt>
                <c:pt idx="12155">
                  <c:v>9.9079999999999995</c:v>
                </c:pt>
                <c:pt idx="12156">
                  <c:v>9.9090000000000007</c:v>
                </c:pt>
                <c:pt idx="12157">
                  <c:v>9.91</c:v>
                </c:pt>
                <c:pt idx="12158">
                  <c:v>9.9109999999999996</c:v>
                </c:pt>
                <c:pt idx="12159">
                  <c:v>9.9109999999999996</c:v>
                </c:pt>
                <c:pt idx="12160">
                  <c:v>9.9120000000000008</c:v>
                </c:pt>
                <c:pt idx="12161">
                  <c:v>9.9130000000000003</c:v>
                </c:pt>
                <c:pt idx="12162">
                  <c:v>9.9139999999999997</c:v>
                </c:pt>
                <c:pt idx="12163">
                  <c:v>9.9149999999999991</c:v>
                </c:pt>
                <c:pt idx="12164">
                  <c:v>9.9160000000000004</c:v>
                </c:pt>
                <c:pt idx="12165">
                  <c:v>9.9160000000000004</c:v>
                </c:pt>
                <c:pt idx="12166">
                  <c:v>9.9169999999999998</c:v>
                </c:pt>
                <c:pt idx="12167">
                  <c:v>9.9179999999999993</c:v>
                </c:pt>
                <c:pt idx="12168">
                  <c:v>9.9190000000000005</c:v>
                </c:pt>
                <c:pt idx="12169">
                  <c:v>9.92</c:v>
                </c:pt>
                <c:pt idx="12170">
                  <c:v>9.9209999999999994</c:v>
                </c:pt>
                <c:pt idx="12171">
                  <c:v>9.9209999999999994</c:v>
                </c:pt>
                <c:pt idx="12172">
                  <c:v>9.9220000000000006</c:v>
                </c:pt>
                <c:pt idx="12173">
                  <c:v>9.923</c:v>
                </c:pt>
                <c:pt idx="12174">
                  <c:v>9.9239999999999995</c:v>
                </c:pt>
                <c:pt idx="12175">
                  <c:v>9.9250000000000007</c:v>
                </c:pt>
                <c:pt idx="12176">
                  <c:v>9.9260000000000002</c:v>
                </c:pt>
                <c:pt idx="12177">
                  <c:v>9.9260000000000002</c:v>
                </c:pt>
                <c:pt idx="12178">
                  <c:v>9.9269999999999996</c:v>
                </c:pt>
                <c:pt idx="12179">
                  <c:v>9.9280000000000008</c:v>
                </c:pt>
                <c:pt idx="12180">
                  <c:v>9.9290000000000003</c:v>
                </c:pt>
                <c:pt idx="12181">
                  <c:v>9.93</c:v>
                </c:pt>
                <c:pt idx="12182">
                  <c:v>9.93</c:v>
                </c:pt>
                <c:pt idx="12183">
                  <c:v>9.9309999999999992</c:v>
                </c:pt>
                <c:pt idx="12184">
                  <c:v>9.9320000000000004</c:v>
                </c:pt>
                <c:pt idx="12185">
                  <c:v>9.9329999999999998</c:v>
                </c:pt>
                <c:pt idx="12186">
                  <c:v>9.9339999999999993</c:v>
                </c:pt>
                <c:pt idx="12187">
                  <c:v>9.9350000000000005</c:v>
                </c:pt>
                <c:pt idx="12188">
                  <c:v>9.9350000000000005</c:v>
                </c:pt>
                <c:pt idx="12189">
                  <c:v>9.9359999999999999</c:v>
                </c:pt>
                <c:pt idx="12190">
                  <c:v>9.9369999999999994</c:v>
                </c:pt>
                <c:pt idx="12191">
                  <c:v>9.9380000000000006</c:v>
                </c:pt>
                <c:pt idx="12192">
                  <c:v>9.9390000000000001</c:v>
                </c:pt>
                <c:pt idx="12193">
                  <c:v>9.94</c:v>
                </c:pt>
                <c:pt idx="12194">
                  <c:v>9.94</c:v>
                </c:pt>
                <c:pt idx="12195">
                  <c:v>9.9410000000000007</c:v>
                </c:pt>
                <c:pt idx="12196">
                  <c:v>9.9420000000000002</c:v>
                </c:pt>
                <c:pt idx="12197">
                  <c:v>9.9429999999999996</c:v>
                </c:pt>
                <c:pt idx="12198">
                  <c:v>9.9439999999999991</c:v>
                </c:pt>
                <c:pt idx="12199">
                  <c:v>9.9450000000000003</c:v>
                </c:pt>
                <c:pt idx="12200">
                  <c:v>9.9450000000000003</c:v>
                </c:pt>
                <c:pt idx="12201">
                  <c:v>9.9459999999999997</c:v>
                </c:pt>
                <c:pt idx="12202">
                  <c:v>9.9469999999999992</c:v>
                </c:pt>
                <c:pt idx="12203">
                  <c:v>9.9480000000000004</c:v>
                </c:pt>
                <c:pt idx="12204">
                  <c:v>9.9489999999999998</c:v>
                </c:pt>
                <c:pt idx="12205">
                  <c:v>9.9499999999999993</c:v>
                </c:pt>
                <c:pt idx="12206">
                  <c:v>9.9499999999999993</c:v>
                </c:pt>
                <c:pt idx="12207">
                  <c:v>9.9510000000000005</c:v>
                </c:pt>
                <c:pt idx="12208">
                  <c:v>9.952</c:v>
                </c:pt>
                <c:pt idx="12209">
                  <c:v>9.9529999999999994</c:v>
                </c:pt>
                <c:pt idx="12210">
                  <c:v>9.9540000000000006</c:v>
                </c:pt>
                <c:pt idx="12211">
                  <c:v>9.9550000000000001</c:v>
                </c:pt>
                <c:pt idx="12212">
                  <c:v>9.9550000000000001</c:v>
                </c:pt>
                <c:pt idx="12213">
                  <c:v>9.9559999999999995</c:v>
                </c:pt>
                <c:pt idx="12214">
                  <c:v>9.9570000000000007</c:v>
                </c:pt>
                <c:pt idx="12215">
                  <c:v>9.9580000000000002</c:v>
                </c:pt>
                <c:pt idx="12216">
                  <c:v>9.9589999999999996</c:v>
                </c:pt>
                <c:pt idx="12217">
                  <c:v>9.9599999999999991</c:v>
                </c:pt>
                <c:pt idx="12218">
                  <c:v>9.9599999999999991</c:v>
                </c:pt>
                <c:pt idx="12219">
                  <c:v>9.9610000000000003</c:v>
                </c:pt>
                <c:pt idx="12220">
                  <c:v>9.9619999999999997</c:v>
                </c:pt>
                <c:pt idx="12221">
                  <c:v>9.9629999999999992</c:v>
                </c:pt>
                <c:pt idx="12222">
                  <c:v>9.9640000000000004</c:v>
                </c:pt>
                <c:pt idx="12223">
                  <c:v>9.9649999999999999</c:v>
                </c:pt>
                <c:pt idx="12224">
                  <c:v>9.9649999999999999</c:v>
                </c:pt>
                <c:pt idx="12225">
                  <c:v>9.9659999999999993</c:v>
                </c:pt>
                <c:pt idx="12226">
                  <c:v>9.9670000000000005</c:v>
                </c:pt>
                <c:pt idx="12227">
                  <c:v>9.968</c:v>
                </c:pt>
                <c:pt idx="12228">
                  <c:v>9.9689999999999994</c:v>
                </c:pt>
                <c:pt idx="12229">
                  <c:v>9.9700000000000006</c:v>
                </c:pt>
                <c:pt idx="12230">
                  <c:v>9.9700000000000006</c:v>
                </c:pt>
                <c:pt idx="12231">
                  <c:v>9.9710000000000001</c:v>
                </c:pt>
                <c:pt idx="12232">
                  <c:v>9.9719999999999995</c:v>
                </c:pt>
                <c:pt idx="12233">
                  <c:v>9.9730000000000008</c:v>
                </c:pt>
                <c:pt idx="12234">
                  <c:v>9.9740000000000002</c:v>
                </c:pt>
                <c:pt idx="12235">
                  <c:v>9.9749999999999996</c:v>
                </c:pt>
                <c:pt idx="12236">
                  <c:v>9.9749999999999996</c:v>
                </c:pt>
                <c:pt idx="12237">
                  <c:v>9.9759999999999991</c:v>
                </c:pt>
                <c:pt idx="12238">
                  <c:v>9.9770000000000003</c:v>
                </c:pt>
                <c:pt idx="12239">
                  <c:v>9.9779999999999998</c:v>
                </c:pt>
                <c:pt idx="12240">
                  <c:v>9.9789999999999992</c:v>
                </c:pt>
                <c:pt idx="12241">
                  <c:v>9.9789999999999992</c:v>
                </c:pt>
                <c:pt idx="12242">
                  <c:v>9.98</c:v>
                </c:pt>
                <c:pt idx="12243">
                  <c:v>9.9809999999999999</c:v>
                </c:pt>
                <c:pt idx="12244">
                  <c:v>9.9819999999999993</c:v>
                </c:pt>
                <c:pt idx="12245">
                  <c:v>9.9830000000000005</c:v>
                </c:pt>
                <c:pt idx="12246">
                  <c:v>9.984</c:v>
                </c:pt>
                <c:pt idx="12247">
                  <c:v>9.984</c:v>
                </c:pt>
                <c:pt idx="12248">
                  <c:v>9.9849999999999994</c:v>
                </c:pt>
                <c:pt idx="12249">
                  <c:v>9.9860000000000007</c:v>
                </c:pt>
                <c:pt idx="12250">
                  <c:v>9.9870000000000001</c:v>
                </c:pt>
                <c:pt idx="12251">
                  <c:v>9.9879999999999995</c:v>
                </c:pt>
                <c:pt idx="12252">
                  <c:v>9.9890000000000008</c:v>
                </c:pt>
                <c:pt idx="12253">
                  <c:v>9.9890000000000008</c:v>
                </c:pt>
                <c:pt idx="12254">
                  <c:v>9.99</c:v>
                </c:pt>
                <c:pt idx="12255">
                  <c:v>9.9909999999999997</c:v>
                </c:pt>
                <c:pt idx="12256">
                  <c:v>9.9919999999999991</c:v>
                </c:pt>
                <c:pt idx="12257">
                  <c:v>9.9930000000000003</c:v>
                </c:pt>
                <c:pt idx="12258">
                  <c:v>9.9939999999999998</c:v>
                </c:pt>
                <c:pt idx="12259">
                  <c:v>9.9939999999999998</c:v>
                </c:pt>
                <c:pt idx="12260">
                  <c:v>9.9949999999999992</c:v>
                </c:pt>
                <c:pt idx="12261">
                  <c:v>9.9960000000000004</c:v>
                </c:pt>
                <c:pt idx="12262">
                  <c:v>9.9969999999999999</c:v>
                </c:pt>
                <c:pt idx="12263">
                  <c:v>9.9979999999999993</c:v>
                </c:pt>
                <c:pt idx="12264">
                  <c:v>9.9990000000000006</c:v>
                </c:pt>
                <c:pt idx="12265">
                  <c:v>9.9990000000000006</c:v>
                </c:pt>
                <c:pt idx="12266">
                  <c:v>10</c:v>
                </c:pt>
                <c:pt idx="12267">
                  <c:v>10.000999999999999</c:v>
                </c:pt>
                <c:pt idx="12268">
                  <c:v>10.002000000000001</c:v>
                </c:pt>
                <c:pt idx="12269">
                  <c:v>10.003</c:v>
                </c:pt>
                <c:pt idx="12270">
                  <c:v>10.004</c:v>
                </c:pt>
                <c:pt idx="12271">
                  <c:v>10.004</c:v>
                </c:pt>
                <c:pt idx="12272">
                  <c:v>10.005000000000001</c:v>
                </c:pt>
                <c:pt idx="12273">
                  <c:v>10.006</c:v>
                </c:pt>
                <c:pt idx="12274">
                  <c:v>10.007</c:v>
                </c:pt>
                <c:pt idx="12275">
                  <c:v>10.007999999999999</c:v>
                </c:pt>
                <c:pt idx="12276">
                  <c:v>10.009</c:v>
                </c:pt>
                <c:pt idx="12277">
                  <c:v>10.009</c:v>
                </c:pt>
                <c:pt idx="12278">
                  <c:v>10.01</c:v>
                </c:pt>
                <c:pt idx="12279">
                  <c:v>10.010999999999999</c:v>
                </c:pt>
                <c:pt idx="12280">
                  <c:v>10.012</c:v>
                </c:pt>
                <c:pt idx="12281">
                  <c:v>10.013</c:v>
                </c:pt>
                <c:pt idx="12282">
                  <c:v>10.013999999999999</c:v>
                </c:pt>
                <c:pt idx="12283">
                  <c:v>10.013999999999999</c:v>
                </c:pt>
                <c:pt idx="12284">
                  <c:v>10.015000000000001</c:v>
                </c:pt>
                <c:pt idx="12285">
                  <c:v>10.016</c:v>
                </c:pt>
                <c:pt idx="12286">
                  <c:v>10.016999999999999</c:v>
                </c:pt>
                <c:pt idx="12287">
                  <c:v>10.018000000000001</c:v>
                </c:pt>
                <c:pt idx="12288">
                  <c:v>10.019</c:v>
                </c:pt>
                <c:pt idx="12289">
                  <c:v>10.019</c:v>
                </c:pt>
                <c:pt idx="12290">
                  <c:v>10.02</c:v>
                </c:pt>
                <c:pt idx="12291">
                  <c:v>10.021000000000001</c:v>
                </c:pt>
                <c:pt idx="12292">
                  <c:v>10.022</c:v>
                </c:pt>
                <c:pt idx="12293">
                  <c:v>10.023</c:v>
                </c:pt>
                <c:pt idx="12294">
                  <c:v>10.023999999999999</c:v>
                </c:pt>
                <c:pt idx="12295">
                  <c:v>10.023999999999999</c:v>
                </c:pt>
                <c:pt idx="12296">
                  <c:v>10.025</c:v>
                </c:pt>
                <c:pt idx="12297">
                  <c:v>10.026</c:v>
                </c:pt>
                <c:pt idx="12298">
                  <c:v>10.026999999999999</c:v>
                </c:pt>
                <c:pt idx="12299">
                  <c:v>10.028</c:v>
                </c:pt>
                <c:pt idx="12300">
                  <c:v>10.029</c:v>
                </c:pt>
                <c:pt idx="12301">
                  <c:v>10.029</c:v>
                </c:pt>
                <c:pt idx="12302">
                  <c:v>10.029999999999999</c:v>
                </c:pt>
                <c:pt idx="12303">
                  <c:v>10.031000000000001</c:v>
                </c:pt>
                <c:pt idx="12304">
                  <c:v>10.032</c:v>
                </c:pt>
                <c:pt idx="12305">
                  <c:v>10.032999999999999</c:v>
                </c:pt>
                <c:pt idx="12306">
                  <c:v>10.032999999999999</c:v>
                </c:pt>
                <c:pt idx="12307">
                  <c:v>10.034000000000001</c:v>
                </c:pt>
                <c:pt idx="12308">
                  <c:v>10.035</c:v>
                </c:pt>
                <c:pt idx="12309">
                  <c:v>10.036</c:v>
                </c:pt>
                <c:pt idx="12310">
                  <c:v>10.037000000000001</c:v>
                </c:pt>
                <c:pt idx="12311">
                  <c:v>10.038</c:v>
                </c:pt>
                <c:pt idx="12312">
                  <c:v>10.038</c:v>
                </c:pt>
                <c:pt idx="12313">
                  <c:v>10.039</c:v>
                </c:pt>
                <c:pt idx="12314">
                  <c:v>10.039999999999999</c:v>
                </c:pt>
                <c:pt idx="12315">
                  <c:v>10.041</c:v>
                </c:pt>
                <c:pt idx="12316">
                  <c:v>10.042</c:v>
                </c:pt>
                <c:pt idx="12317">
                  <c:v>10.042999999999999</c:v>
                </c:pt>
                <c:pt idx="12318">
                  <c:v>10.042999999999999</c:v>
                </c:pt>
                <c:pt idx="12319">
                  <c:v>10.044</c:v>
                </c:pt>
                <c:pt idx="12320">
                  <c:v>10.045</c:v>
                </c:pt>
                <c:pt idx="12321">
                  <c:v>10.045999999999999</c:v>
                </c:pt>
                <c:pt idx="12322">
                  <c:v>10.047000000000001</c:v>
                </c:pt>
                <c:pt idx="12323">
                  <c:v>10.048</c:v>
                </c:pt>
                <c:pt idx="12324">
                  <c:v>10.048</c:v>
                </c:pt>
                <c:pt idx="12325">
                  <c:v>10.048999999999999</c:v>
                </c:pt>
                <c:pt idx="12326">
                  <c:v>10.050000000000001</c:v>
                </c:pt>
                <c:pt idx="12327">
                  <c:v>10.051</c:v>
                </c:pt>
                <c:pt idx="12328">
                  <c:v>10.052</c:v>
                </c:pt>
                <c:pt idx="12329">
                  <c:v>10.053000000000001</c:v>
                </c:pt>
                <c:pt idx="12330">
                  <c:v>10.053000000000001</c:v>
                </c:pt>
                <c:pt idx="12331">
                  <c:v>10.054</c:v>
                </c:pt>
                <c:pt idx="12332">
                  <c:v>10.055</c:v>
                </c:pt>
                <c:pt idx="12333">
                  <c:v>10.055999999999999</c:v>
                </c:pt>
                <c:pt idx="12334">
                  <c:v>10.057</c:v>
                </c:pt>
                <c:pt idx="12335">
                  <c:v>10.058</c:v>
                </c:pt>
                <c:pt idx="12336">
                  <c:v>10.058</c:v>
                </c:pt>
                <c:pt idx="12337">
                  <c:v>10.058999999999999</c:v>
                </c:pt>
                <c:pt idx="12338">
                  <c:v>10.06</c:v>
                </c:pt>
                <c:pt idx="12339">
                  <c:v>10.061</c:v>
                </c:pt>
                <c:pt idx="12340">
                  <c:v>10.061999999999999</c:v>
                </c:pt>
                <c:pt idx="12341">
                  <c:v>10.063000000000001</c:v>
                </c:pt>
                <c:pt idx="12342">
                  <c:v>10.063000000000001</c:v>
                </c:pt>
                <c:pt idx="12343">
                  <c:v>10.064</c:v>
                </c:pt>
                <c:pt idx="12344">
                  <c:v>10.065</c:v>
                </c:pt>
                <c:pt idx="12345">
                  <c:v>10.066000000000001</c:v>
                </c:pt>
                <c:pt idx="12346">
                  <c:v>10.067</c:v>
                </c:pt>
                <c:pt idx="12347">
                  <c:v>10.068</c:v>
                </c:pt>
                <c:pt idx="12348">
                  <c:v>10.068</c:v>
                </c:pt>
                <c:pt idx="12349">
                  <c:v>10.068999999999999</c:v>
                </c:pt>
                <c:pt idx="12350">
                  <c:v>10.07</c:v>
                </c:pt>
                <c:pt idx="12351">
                  <c:v>10.071</c:v>
                </c:pt>
                <c:pt idx="12352">
                  <c:v>10.071999999999999</c:v>
                </c:pt>
                <c:pt idx="12353">
                  <c:v>10.073</c:v>
                </c:pt>
                <c:pt idx="12354">
                  <c:v>10.073</c:v>
                </c:pt>
                <c:pt idx="12355">
                  <c:v>10.074</c:v>
                </c:pt>
                <c:pt idx="12356">
                  <c:v>10.074999999999999</c:v>
                </c:pt>
                <c:pt idx="12357">
                  <c:v>10.076000000000001</c:v>
                </c:pt>
                <c:pt idx="12358">
                  <c:v>10.077</c:v>
                </c:pt>
                <c:pt idx="12359">
                  <c:v>10.077999999999999</c:v>
                </c:pt>
                <c:pt idx="12360">
                  <c:v>10.077999999999999</c:v>
                </c:pt>
                <c:pt idx="12361">
                  <c:v>10.079000000000001</c:v>
                </c:pt>
                <c:pt idx="12362">
                  <c:v>10.08</c:v>
                </c:pt>
                <c:pt idx="12363">
                  <c:v>10.081</c:v>
                </c:pt>
                <c:pt idx="12364">
                  <c:v>10.082000000000001</c:v>
                </c:pt>
                <c:pt idx="12365">
                  <c:v>10.082000000000001</c:v>
                </c:pt>
                <c:pt idx="12366">
                  <c:v>10.083</c:v>
                </c:pt>
                <c:pt idx="12367">
                  <c:v>10.084</c:v>
                </c:pt>
                <c:pt idx="12368">
                  <c:v>10.084999999999999</c:v>
                </c:pt>
                <c:pt idx="12369">
                  <c:v>10.086</c:v>
                </c:pt>
                <c:pt idx="12370">
                  <c:v>10.087</c:v>
                </c:pt>
                <c:pt idx="12371">
                  <c:v>10.087</c:v>
                </c:pt>
                <c:pt idx="12372">
                  <c:v>10.087999999999999</c:v>
                </c:pt>
                <c:pt idx="12373">
                  <c:v>10.089</c:v>
                </c:pt>
                <c:pt idx="12374">
                  <c:v>10.09</c:v>
                </c:pt>
                <c:pt idx="12375">
                  <c:v>10.090999999999999</c:v>
                </c:pt>
                <c:pt idx="12376">
                  <c:v>10.092000000000001</c:v>
                </c:pt>
                <c:pt idx="12377">
                  <c:v>10.092000000000001</c:v>
                </c:pt>
                <c:pt idx="12378">
                  <c:v>10.093</c:v>
                </c:pt>
                <c:pt idx="12379">
                  <c:v>10.093999999999999</c:v>
                </c:pt>
                <c:pt idx="12380">
                  <c:v>10.095000000000001</c:v>
                </c:pt>
                <c:pt idx="12381">
                  <c:v>10.096</c:v>
                </c:pt>
                <c:pt idx="12382">
                  <c:v>10.097</c:v>
                </c:pt>
                <c:pt idx="12383">
                  <c:v>10.097</c:v>
                </c:pt>
                <c:pt idx="12384">
                  <c:v>10.098000000000001</c:v>
                </c:pt>
                <c:pt idx="12385">
                  <c:v>10.099</c:v>
                </c:pt>
                <c:pt idx="12386">
                  <c:v>10.1</c:v>
                </c:pt>
                <c:pt idx="12387">
                  <c:v>10.100999999999999</c:v>
                </c:pt>
                <c:pt idx="12388">
                  <c:v>10.102</c:v>
                </c:pt>
                <c:pt idx="12389">
                  <c:v>10.102</c:v>
                </c:pt>
                <c:pt idx="12390">
                  <c:v>10.103</c:v>
                </c:pt>
                <c:pt idx="12391">
                  <c:v>10.103999999999999</c:v>
                </c:pt>
                <c:pt idx="12392">
                  <c:v>10.105</c:v>
                </c:pt>
                <c:pt idx="12393">
                  <c:v>10.106</c:v>
                </c:pt>
                <c:pt idx="12394">
                  <c:v>10.106999999999999</c:v>
                </c:pt>
                <c:pt idx="12395">
                  <c:v>10.106999999999999</c:v>
                </c:pt>
                <c:pt idx="12396">
                  <c:v>10.108000000000001</c:v>
                </c:pt>
                <c:pt idx="12397">
                  <c:v>10.109</c:v>
                </c:pt>
                <c:pt idx="12398">
                  <c:v>10.11</c:v>
                </c:pt>
                <c:pt idx="12399">
                  <c:v>10.111000000000001</c:v>
                </c:pt>
                <c:pt idx="12400">
                  <c:v>10.112</c:v>
                </c:pt>
                <c:pt idx="12401">
                  <c:v>10.112</c:v>
                </c:pt>
                <c:pt idx="12402">
                  <c:v>10.113</c:v>
                </c:pt>
                <c:pt idx="12403">
                  <c:v>10.114000000000001</c:v>
                </c:pt>
                <c:pt idx="12404">
                  <c:v>10.115</c:v>
                </c:pt>
                <c:pt idx="12405">
                  <c:v>10.116</c:v>
                </c:pt>
                <c:pt idx="12406">
                  <c:v>10.116999999999999</c:v>
                </c:pt>
                <c:pt idx="12407">
                  <c:v>10.116999999999999</c:v>
                </c:pt>
                <c:pt idx="12408">
                  <c:v>10.118</c:v>
                </c:pt>
                <c:pt idx="12409">
                  <c:v>10.119</c:v>
                </c:pt>
                <c:pt idx="12410">
                  <c:v>10.119999999999999</c:v>
                </c:pt>
                <c:pt idx="12411">
                  <c:v>10.121</c:v>
                </c:pt>
                <c:pt idx="12412">
                  <c:v>10.122</c:v>
                </c:pt>
                <c:pt idx="12413">
                  <c:v>10.122</c:v>
                </c:pt>
                <c:pt idx="12414">
                  <c:v>10.122999999999999</c:v>
                </c:pt>
                <c:pt idx="12415">
                  <c:v>10.124000000000001</c:v>
                </c:pt>
                <c:pt idx="12416">
                  <c:v>10.125</c:v>
                </c:pt>
                <c:pt idx="12417">
                  <c:v>10.125999999999999</c:v>
                </c:pt>
                <c:pt idx="12418">
                  <c:v>10.127000000000001</c:v>
                </c:pt>
                <c:pt idx="12419">
                  <c:v>10.127000000000001</c:v>
                </c:pt>
                <c:pt idx="12420">
                  <c:v>10.128</c:v>
                </c:pt>
                <c:pt idx="12421">
                  <c:v>10.129</c:v>
                </c:pt>
                <c:pt idx="12422">
                  <c:v>10.130000000000001</c:v>
                </c:pt>
                <c:pt idx="12423">
                  <c:v>10.131</c:v>
                </c:pt>
                <c:pt idx="12424">
                  <c:v>10.132</c:v>
                </c:pt>
                <c:pt idx="12425">
                  <c:v>10.132</c:v>
                </c:pt>
                <c:pt idx="12426">
                  <c:v>10.132999999999999</c:v>
                </c:pt>
                <c:pt idx="12427">
                  <c:v>10.134</c:v>
                </c:pt>
                <c:pt idx="12428">
                  <c:v>10.135</c:v>
                </c:pt>
                <c:pt idx="12429">
                  <c:v>10.135999999999999</c:v>
                </c:pt>
                <c:pt idx="12430">
                  <c:v>10.135999999999999</c:v>
                </c:pt>
                <c:pt idx="12431">
                  <c:v>10.137</c:v>
                </c:pt>
                <c:pt idx="12432">
                  <c:v>10.138</c:v>
                </c:pt>
                <c:pt idx="12433">
                  <c:v>10.138999999999999</c:v>
                </c:pt>
                <c:pt idx="12434">
                  <c:v>10.14</c:v>
                </c:pt>
                <c:pt idx="12435">
                  <c:v>10.141</c:v>
                </c:pt>
                <c:pt idx="12436">
                  <c:v>10.141</c:v>
                </c:pt>
                <c:pt idx="12437">
                  <c:v>10.141999999999999</c:v>
                </c:pt>
                <c:pt idx="12438">
                  <c:v>10.143000000000001</c:v>
                </c:pt>
                <c:pt idx="12439">
                  <c:v>10.144</c:v>
                </c:pt>
                <c:pt idx="12440">
                  <c:v>10.145</c:v>
                </c:pt>
                <c:pt idx="12441">
                  <c:v>10.146000000000001</c:v>
                </c:pt>
                <c:pt idx="12442">
                  <c:v>10.146000000000001</c:v>
                </c:pt>
                <c:pt idx="12443">
                  <c:v>10.147</c:v>
                </c:pt>
                <c:pt idx="12444">
                  <c:v>10.148</c:v>
                </c:pt>
                <c:pt idx="12445">
                  <c:v>10.148999999999999</c:v>
                </c:pt>
                <c:pt idx="12446">
                  <c:v>10.15</c:v>
                </c:pt>
                <c:pt idx="12447">
                  <c:v>10.151</c:v>
                </c:pt>
                <c:pt idx="12448">
                  <c:v>10.151</c:v>
                </c:pt>
                <c:pt idx="12449">
                  <c:v>10.151999999999999</c:v>
                </c:pt>
                <c:pt idx="12450">
                  <c:v>10.153</c:v>
                </c:pt>
                <c:pt idx="12451">
                  <c:v>10.154</c:v>
                </c:pt>
                <c:pt idx="12452">
                  <c:v>10.154999999999999</c:v>
                </c:pt>
                <c:pt idx="12453">
                  <c:v>10.156000000000001</c:v>
                </c:pt>
                <c:pt idx="12454">
                  <c:v>10.156000000000001</c:v>
                </c:pt>
                <c:pt idx="12455">
                  <c:v>10.157</c:v>
                </c:pt>
                <c:pt idx="12456">
                  <c:v>10.157999999999999</c:v>
                </c:pt>
                <c:pt idx="12457">
                  <c:v>10.159000000000001</c:v>
                </c:pt>
                <c:pt idx="12458">
                  <c:v>10.16</c:v>
                </c:pt>
                <c:pt idx="12459">
                  <c:v>10.161</c:v>
                </c:pt>
                <c:pt idx="12460">
                  <c:v>10.161</c:v>
                </c:pt>
                <c:pt idx="12461">
                  <c:v>10.162000000000001</c:v>
                </c:pt>
                <c:pt idx="12462">
                  <c:v>10.163</c:v>
                </c:pt>
                <c:pt idx="12463">
                  <c:v>10.164</c:v>
                </c:pt>
                <c:pt idx="12464">
                  <c:v>10.164999999999999</c:v>
                </c:pt>
                <c:pt idx="12465">
                  <c:v>10.166</c:v>
                </c:pt>
                <c:pt idx="12466">
                  <c:v>10.166</c:v>
                </c:pt>
                <c:pt idx="12467">
                  <c:v>10.167</c:v>
                </c:pt>
                <c:pt idx="12468">
                  <c:v>10.167999999999999</c:v>
                </c:pt>
                <c:pt idx="12469">
                  <c:v>10.169</c:v>
                </c:pt>
                <c:pt idx="12470">
                  <c:v>10.17</c:v>
                </c:pt>
                <c:pt idx="12471">
                  <c:v>10.170999999999999</c:v>
                </c:pt>
                <c:pt idx="12472">
                  <c:v>10.170999999999999</c:v>
                </c:pt>
                <c:pt idx="12473">
                  <c:v>10.172000000000001</c:v>
                </c:pt>
                <c:pt idx="12474">
                  <c:v>10.173</c:v>
                </c:pt>
                <c:pt idx="12475">
                  <c:v>10.173999999999999</c:v>
                </c:pt>
                <c:pt idx="12476">
                  <c:v>10.175000000000001</c:v>
                </c:pt>
                <c:pt idx="12477">
                  <c:v>10.176</c:v>
                </c:pt>
                <c:pt idx="12478">
                  <c:v>10.176</c:v>
                </c:pt>
                <c:pt idx="12479">
                  <c:v>10.177</c:v>
                </c:pt>
                <c:pt idx="12480">
                  <c:v>10.178000000000001</c:v>
                </c:pt>
                <c:pt idx="12481">
                  <c:v>10.179</c:v>
                </c:pt>
                <c:pt idx="12482">
                  <c:v>10.18</c:v>
                </c:pt>
                <c:pt idx="12483">
                  <c:v>10.180999999999999</c:v>
                </c:pt>
                <c:pt idx="12484">
                  <c:v>10.180999999999999</c:v>
                </c:pt>
                <c:pt idx="12485">
                  <c:v>10.182</c:v>
                </c:pt>
                <c:pt idx="12486">
                  <c:v>10.183</c:v>
                </c:pt>
                <c:pt idx="12487">
                  <c:v>10.183999999999999</c:v>
                </c:pt>
                <c:pt idx="12488">
                  <c:v>10.185</c:v>
                </c:pt>
                <c:pt idx="12489">
                  <c:v>10.185</c:v>
                </c:pt>
                <c:pt idx="12490">
                  <c:v>10.186</c:v>
                </c:pt>
                <c:pt idx="12491">
                  <c:v>10.186999999999999</c:v>
                </c:pt>
                <c:pt idx="12492">
                  <c:v>10.188000000000001</c:v>
                </c:pt>
                <c:pt idx="12493">
                  <c:v>10.189</c:v>
                </c:pt>
                <c:pt idx="12494">
                  <c:v>10.19</c:v>
                </c:pt>
                <c:pt idx="12495">
                  <c:v>10.19</c:v>
                </c:pt>
                <c:pt idx="12496">
                  <c:v>10.191000000000001</c:v>
                </c:pt>
                <c:pt idx="12497">
                  <c:v>10.192</c:v>
                </c:pt>
                <c:pt idx="12498">
                  <c:v>10.193</c:v>
                </c:pt>
                <c:pt idx="12499">
                  <c:v>10.193999999999999</c:v>
                </c:pt>
                <c:pt idx="12500">
                  <c:v>10.195</c:v>
                </c:pt>
                <c:pt idx="12501">
                  <c:v>10.195</c:v>
                </c:pt>
                <c:pt idx="12502">
                  <c:v>10.196</c:v>
                </c:pt>
                <c:pt idx="12503">
                  <c:v>10.196999999999999</c:v>
                </c:pt>
                <c:pt idx="12504">
                  <c:v>10.198</c:v>
                </c:pt>
                <c:pt idx="12505">
                  <c:v>10.199</c:v>
                </c:pt>
                <c:pt idx="12506">
                  <c:v>10.199999999999999</c:v>
                </c:pt>
                <c:pt idx="12507">
                  <c:v>10.199999999999999</c:v>
                </c:pt>
                <c:pt idx="12508">
                  <c:v>10.201000000000001</c:v>
                </c:pt>
                <c:pt idx="12509">
                  <c:v>10.202</c:v>
                </c:pt>
                <c:pt idx="12510">
                  <c:v>10.202999999999999</c:v>
                </c:pt>
                <c:pt idx="12511">
                  <c:v>10.204000000000001</c:v>
                </c:pt>
                <c:pt idx="12512">
                  <c:v>10.205</c:v>
                </c:pt>
                <c:pt idx="12513">
                  <c:v>10.205</c:v>
                </c:pt>
                <c:pt idx="12514">
                  <c:v>10.206</c:v>
                </c:pt>
                <c:pt idx="12515">
                  <c:v>10.207000000000001</c:v>
                </c:pt>
                <c:pt idx="12516">
                  <c:v>10.208</c:v>
                </c:pt>
                <c:pt idx="12517">
                  <c:v>10.209</c:v>
                </c:pt>
                <c:pt idx="12518">
                  <c:v>10.209999999999999</c:v>
                </c:pt>
                <c:pt idx="12519">
                  <c:v>10.209999999999999</c:v>
                </c:pt>
                <c:pt idx="12520">
                  <c:v>10.211</c:v>
                </c:pt>
                <c:pt idx="12521">
                  <c:v>10.212</c:v>
                </c:pt>
                <c:pt idx="12522">
                  <c:v>10.212999999999999</c:v>
                </c:pt>
                <c:pt idx="12523">
                  <c:v>10.214</c:v>
                </c:pt>
                <c:pt idx="12524">
                  <c:v>10.215</c:v>
                </c:pt>
                <c:pt idx="12525">
                  <c:v>10.215</c:v>
                </c:pt>
                <c:pt idx="12526">
                  <c:v>10.215999999999999</c:v>
                </c:pt>
                <c:pt idx="12527">
                  <c:v>10.217000000000001</c:v>
                </c:pt>
                <c:pt idx="12528">
                  <c:v>10.218</c:v>
                </c:pt>
                <c:pt idx="12529">
                  <c:v>10.218999999999999</c:v>
                </c:pt>
                <c:pt idx="12530">
                  <c:v>10.220000000000001</c:v>
                </c:pt>
                <c:pt idx="12531">
                  <c:v>10.220000000000001</c:v>
                </c:pt>
                <c:pt idx="12532">
                  <c:v>10.221</c:v>
                </c:pt>
                <c:pt idx="12533">
                  <c:v>10.222</c:v>
                </c:pt>
                <c:pt idx="12534">
                  <c:v>10.223000000000001</c:v>
                </c:pt>
                <c:pt idx="12535">
                  <c:v>10.224</c:v>
                </c:pt>
                <c:pt idx="12536">
                  <c:v>10.225</c:v>
                </c:pt>
                <c:pt idx="12537">
                  <c:v>10.225</c:v>
                </c:pt>
                <c:pt idx="12538">
                  <c:v>10.225999999999999</c:v>
                </c:pt>
                <c:pt idx="12539">
                  <c:v>10.227</c:v>
                </c:pt>
                <c:pt idx="12540">
                  <c:v>10.228</c:v>
                </c:pt>
                <c:pt idx="12541">
                  <c:v>10.228999999999999</c:v>
                </c:pt>
                <c:pt idx="12542">
                  <c:v>10.23</c:v>
                </c:pt>
                <c:pt idx="12543">
                  <c:v>10.23</c:v>
                </c:pt>
                <c:pt idx="12544">
                  <c:v>10.231</c:v>
                </c:pt>
                <c:pt idx="12545">
                  <c:v>10.231999999999999</c:v>
                </c:pt>
                <c:pt idx="12546">
                  <c:v>10.233000000000001</c:v>
                </c:pt>
                <c:pt idx="12547">
                  <c:v>10.234</c:v>
                </c:pt>
                <c:pt idx="12548">
                  <c:v>10.234999999999999</c:v>
                </c:pt>
                <c:pt idx="12549">
                  <c:v>10.234999999999999</c:v>
                </c:pt>
                <c:pt idx="12550">
                  <c:v>10.236000000000001</c:v>
                </c:pt>
                <c:pt idx="12551">
                  <c:v>10.237</c:v>
                </c:pt>
                <c:pt idx="12552">
                  <c:v>10.238</c:v>
                </c:pt>
                <c:pt idx="12553">
                  <c:v>10.239000000000001</c:v>
                </c:pt>
                <c:pt idx="12554">
                  <c:v>10.239000000000001</c:v>
                </c:pt>
                <c:pt idx="12555">
                  <c:v>10.24</c:v>
                </c:pt>
                <c:pt idx="12556">
                  <c:v>10.241</c:v>
                </c:pt>
                <c:pt idx="12557">
                  <c:v>10.241999999999999</c:v>
                </c:pt>
                <c:pt idx="12558">
                  <c:v>10.243</c:v>
                </c:pt>
                <c:pt idx="12559">
                  <c:v>10.244</c:v>
                </c:pt>
                <c:pt idx="12560">
                  <c:v>10.244</c:v>
                </c:pt>
                <c:pt idx="12561">
                  <c:v>10.244999999999999</c:v>
                </c:pt>
                <c:pt idx="12562">
                  <c:v>10.246</c:v>
                </c:pt>
                <c:pt idx="12563">
                  <c:v>10.247</c:v>
                </c:pt>
                <c:pt idx="12564">
                  <c:v>10.247999999999999</c:v>
                </c:pt>
                <c:pt idx="12565">
                  <c:v>10.249000000000001</c:v>
                </c:pt>
                <c:pt idx="12566">
                  <c:v>10.249000000000001</c:v>
                </c:pt>
                <c:pt idx="12567">
                  <c:v>10.25</c:v>
                </c:pt>
                <c:pt idx="12568">
                  <c:v>10.250999999999999</c:v>
                </c:pt>
                <c:pt idx="12569">
                  <c:v>10.252000000000001</c:v>
                </c:pt>
                <c:pt idx="12570">
                  <c:v>10.253</c:v>
                </c:pt>
                <c:pt idx="12571">
                  <c:v>10.254</c:v>
                </c:pt>
                <c:pt idx="12572">
                  <c:v>10.254</c:v>
                </c:pt>
                <c:pt idx="12573">
                  <c:v>10.255000000000001</c:v>
                </c:pt>
                <c:pt idx="12574">
                  <c:v>10.256</c:v>
                </c:pt>
                <c:pt idx="12575">
                  <c:v>10.257</c:v>
                </c:pt>
                <c:pt idx="12576">
                  <c:v>10.257999999999999</c:v>
                </c:pt>
                <c:pt idx="12577">
                  <c:v>10.259</c:v>
                </c:pt>
                <c:pt idx="12578">
                  <c:v>10.259</c:v>
                </c:pt>
                <c:pt idx="12579">
                  <c:v>10.26</c:v>
                </c:pt>
                <c:pt idx="12580">
                  <c:v>10.260999999999999</c:v>
                </c:pt>
                <c:pt idx="12581">
                  <c:v>10.262</c:v>
                </c:pt>
                <c:pt idx="12582">
                  <c:v>10.263</c:v>
                </c:pt>
                <c:pt idx="12583">
                  <c:v>10.263999999999999</c:v>
                </c:pt>
                <c:pt idx="12584">
                  <c:v>10.263999999999999</c:v>
                </c:pt>
                <c:pt idx="12585">
                  <c:v>10.265000000000001</c:v>
                </c:pt>
                <c:pt idx="12586">
                  <c:v>10.266</c:v>
                </c:pt>
                <c:pt idx="12587">
                  <c:v>10.266999999999999</c:v>
                </c:pt>
                <c:pt idx="12588">
                  <c:v>10.268000000000001</c:v>
                </c:pt>
                <c:pt idx="12589">
                  <c:v>10.269</c:v>
                </c:pt>
                <c:pt idx="12590">
                  <c:v>10.269</c:v>
                </c:pt>
                <c:pt idx="12591">
                  <c:v>10.27</c:v>
                </c:pt>
                <c:pt idx="12592">
                  <c:v>10.271000000000001</c:v>
                </c:pt>
                <c:pt idx="12593">
                  <c:v>10.272</c:v>
                </c:pt>
                <c:pt idx="12594">
                  <c:v>10.273</c:v>
                </c:pt>
                <c:pt idx="12595">
                  <c:v>10.273999999999999</c:v>
                </c:pt>
                <c:pt idx="12596">
                  <c:v>10.273999999999999</c:v>
                </c:pt>
                <c:pt idx="12597">
                  <c:v>10.275</c:v>
                </c:pt>
                <c:pt idx="12598">
                  <c:v>10.276</c:v>
                </c:pt>
                <c:pt idx="12599">
                  <c:v>10.276999999999999</c:v>
                </c:pt>
                <c:pt idx="12600">
                  <c:v>10.278</c:v>
                </c:pt>
                <c:pt idx="12601">
                  <c:v>10.279</c:v>
                </c:pt>
                <c:pt idx="12602">
                  <c:v>10.279</c:v>
                </c:pt>
                <c:pt idx="12603">
                  <c:v>10.28</c:v>
                </c:pt>
                <c:pt idx="12604">
                  <c:v>10.281000000000001</c:v>
                </c:pt>
                <c:pt idx="12605">
                  <c:v>10.282</c:v>
                </c:pt>
                <c:pt idx="12606">
                  <c:v>10.282999999999999</c:v>
                </c:pt>
                <c:pt idx="12607">
                  <c:v>10.284000000000001</c:v>
                </c:pt>
                <c:pt idx="12608">
                  <c:v>10.284000000000001</c:v>
                </c:pt>
                <c:pt idx="12609">
                  <c:v>10.285</c:v>
                </c:pt>
                <c:pt idx="12610">
                  <c:v>10.286</c:v>
                </c:pt>
                <c:pt idx="12611">
                  <c:v>10.287000000000001</c:v>
                </c:pt>
                <c:pt idx="12612">
                  <c:v>10.288</c:v>
                </c:pt>
                <c:pt idx="12613">
                  <c:v>10.288</c:v>
                </c:pt>
                <c:pt idx="12614">
                  <c:v>10.289</c:v>
                </c:pt>
                <c:pt idx="12615">
                  <c:v>10.29</c:v>
                </c:pt>
                <c:pt idx="12616">
                  <c:v>10.291</c:v>
                </c:pt>
                <c:pt idx="12617">
                  <c:v>10.292</c:v>
                </c:pt>
                <c:pt idx="12618">
                  <c:v>10.292999999999999</c:v>
                </c:pt>
                <c:pt idx="12619">
                  <c:v>10.292999999999999</c:v>
                </c:pt>
                <c:pt idx="12620">
                  <c:v>10.294</c:v>
                </c:pt>
                <c:pt idx="12621">
                  <c:v>10.295</c:v>
                </c:pt>
                <c:pt idx="12622">
                  <c:v>10.295999999999999</c:v>
                </c:pt>
                <c:pt idx="12623">
                  <c:v>10.297000000000001</c:v>
                </c:pt>
                <c:pt idx="12624">
                  <c:v>10.298</c:v>
                </c:pt>
                <c:pt idx="12625">
                  <c:v>10.298</c:v>
                </c:pt>
                <c:pt idx="12626">
                  <c:v>10.298999999999999</c:v>
                </c:pt>
                <c:pt idx="12627">
                  <c:v>10.3</c:v>
                </c:pt>
                <c:pt idx="12628">
                  <c:v>10.301</c:v>
                </c:pt>
                <c:pt idx="12629">
                  <c:v>10.302</c:v>
                </c:pt>
                <c:pt idx="12630">
                  <c:v>10.303000000000001</c:v>
                </c:pt>
                <c:pt idx="12631">
                  <c:v>10.303000000000001</c:v>
                </c:pt>
                <c:pt idx="12632">
                  <c:v>10.304</c:v>
                </c:pt>
                <c:pt idx="12633">
                  <c:v>10.305</c:v>
                </c:pt>
                <c:pt idx="12634">
                  <c:v>10.305999999999999</c:v>
                </c:pt>
                <c:pt idx="12635">
                  <c:v>10.307</c:v>
                </c:pt>
                <c:pt idx="12636">
                  <c:v>10.308</c:v>
                </c:pt>
                <c:pt idx="12637">
                  <c:v>10.308</c:v>
                </c:pt>
                <c:pt idx="12638">
                  <c:v>10.308999999999999</c:v>
                </c:pt>
                <c:pt idx="12639">
                  <c:v>10.31</c:v>
                </c:pt>
                <c:pt idx="12640">
                  <c:v>10.311</c:v>
                </c:pt>
                <c:pt idx="12641">
                  <c:v>10.311999999999999</c:v>
                </c:pt>
                <c:pt idx="12642">
                  <c:v>10.313000000000001</c:v>
                </c:pt>
                <c:pt idx="12643">
                  <c:v>10.313000000000001</c:v>
                </c:pt>
                <c:pt idx="12644">
                  <c:v>10.314</c:v>
                </c:pt>
                <c:pt idx="12645">
                  <c:v>10.315</c:v>
                </c:pt>
                <c:pt idx="12646">
                  <c:v>10.316000000000001</c:v>
                </c:pt>
                <c:pt idx="12647">
                  <c:v>10.317</c:v>
                </c:pt>
                <c:pt idx="12648">
                  <c:v>10.318</c:v>
                </c:pt>
                <c:pt idx="12649">
                  <c:v>10.318</c:v>
                </c:pt>
                <c:pt idx="12650">
                  <c:v>10.318999999999999</c:v>
                </c:pt>
                <c:pt idx="12651">
                  <c:v>10.32</c:v>
                </c:pt>
                <c:pt idx="12652">
                  <c:v>10.321</c:v>
                </c:pt>
                <c:pt idx="12653">
                  <c:v>10.321999999999999</c:v>
                </c:pt>
                <c:pt idx="12654">
                  <c:v>10.323</c:v>
                </c:pt>
                <c:pt idx="12655">
                  <c:v>10.323</c:v>
                </c:pt>
                <c:pt idx="12656">
                  <c:v>10.324</c:v>
                </c:pt>
                <c:pt idx="12657">
                  <c:v>10.324999999999999</c:v>
                </c:pt>
                <c:pt idx="12658">
                  <c:v>10.326000000000001</c:v>
                </c:pt>
                <c:pt idx="12659">
                  <c:v>10.327</c:v>
                </c:pt>
                <c:pt idx="12660">
                  <c:v>10.327999999999999</c:v>
                </c:pt>
                <c:pt idx="12661">
                  <c:v>10.327999999999999</c:v>
                </c:pt>
                <c:pt idx="12662">
                  <c:v>10.329000000000001</c:v>
                </c:pt>
                <c:pt idx="12663">
                  <c:v>10.33</c:v>
                </c:pt>
                <c:pt idx="12664">
                  <c:v>10.331</c:v>
                </c:pt>
                <c:pt idx="12665">
                  <c:v>10.332000000000001</c:v>
                </c:pt>
                <c:pt idx="12666">
                  <c:v>10.333</c:v>
                </c:pt>
                <c:pt idx="12667">
                  <c:v>10.333</c:v>
                </c:pt>
                <c:pt idx="12668">
                  <c:v>10.334</c:v>
                </c:pt>
                <c:pt idx="12669">
                  <c:v>10.334999999999999</c:v>
                </c:pt>
                <c:pt idx="12670">
                  <c:v>10.336</c:v>
                </c:pt>
                <c:pt idx="12671">
                  <c:v>10.337</c:v>
                </c:pt>
                <c:pt idx="12672">
                  <c:v>10.337999999999999</c:v>
                </c:pt>
                <c:pt idx="12673">
                  <c:v>10.337999999999999</c:v>
                </c:pt>
                <c:pt idx="12674">
                  <c:v>10.339</c:v>
                </c:pt>
                <c:pt idx="12675">
                  <c:v>10.34</c:v>
                </c:pt>
                <c:pt idx="12676">
                  <c:v>10.340999999999999</c:v>
                </c:pt>
                <c:pt idx="12677">
                  <c:v>10.342000000000001</c:v>
                </c:pt>
                <c:pt idx="12678">
                  <c:v>10.342000000000001</c:v>
                </c:pt>
                <c:pt idx="12679">
                  <c:v>10.343</c:v>
                </c:pt>
                <c:pt idx="12680">
                  <c:v>10.343999999999999</c:v>
                </c:pt>
                <c:pt idx="12681">
                  <c:v>10.345000000000001</c:v>
                </c:pt>
                <c:pt idx="12682">
                  <c:v>10.346</c:v>
                </c:pt>
                <c:pt idx="12683">
                  <c:v>10.347</c:v>
                </c:pt>
                <c:pt idx="12684">
                  <c:v>10.347</c:v>
                </c:pt>
                <c:pt idx="12685">
                  <c:v>10.348000000000001</c:v>
                </c:pt>
                <c:pt idx="12686">
                  <c:v>10.349</c:v>
                </c:pt>
                <c:pt idx="12687">
                  <c:v>10.35</c:v>
                </c:pt>
                <c:pt idx="12688">
                  <c:v>10.350999999999999</c:v>
                </c:pt>
                <c:pt idx="12689">
                  <c:v>10.352</c:v>
                </c:pt>
                <c:pt idx="12690">
                  <c:v>10.352</c:v>
                </c:pt>
                <c:pt idx="12691">
                  <c:v>10.353</c:v>
                </c:pt>
                <c:pt idx="12692">
                  <c:v>10.353999999999999</c:v>
                </c:pt>
                <c:pt idx="12693">
                  <c:v>10.355</c:v>
                </c:pt>
                <c:pt idx="12694">
                  <c:v>10.356</c:v>
                </c:pt>
                <c:pt idx="12695">
                  <c:v>10.356999999999999</c:v>
                </c:pt>
                <c:pt idx="12696">
                  <c:v>10.356999999999999</c:v>
                </c:pt>
                <c:pt idx="12697">
                  <c:v>10.358000000000001</c:v>
                </c:pt>
                <c:pt idx="12698">
                  <c:v>10.359</c:v>
                </c:pt>
                <c:pt idx="12699">
                  <c:v>10.36</c:v>
                </c:pt>
                <c:pt idx="12700">
                  <c:v>10.361000000000001</c:v>
                </c:pt>
                <c:pt idx="12701">
                  <c:v>10.362</c:v>
                </c:pt>
                <c:pt idx="12702">
                  <c:v>10.362</c:v>
                </c:pt>
                <c:pt idx="12703">
                  <c:v>10.363</c:v>
                </c:pt>
                <c:pt idx="12704">
                  <c:v>10.364000000000001</c:v>
                </c:pt>
                <c:pt idx="12705">
                  <c:v>10.365</c:v>
                </c:pt>
                <c:pt idx="12706">
                  <c:v>10.366</c:v>
                </c:pt>
                <c:pt idx="12707">
                  <c:v>10.366999999999999</c:v>
                </c:pt>
                <c:pt idx="12708">
                  <c:v>10.366999999999999</c:v>
                </c:pt>
                <c:pt idx="12709">
                  <c:v>10.368</c:v>
                </c:pt>
                <c:pt idx="12710">
                  <c:v>10.369</c:v>
                </c:pt>
                <c:pt idx="12711">
                  <c:v>10.37</c:v>
                </c:pt>
                <c:pt idx="12712">
                  <c:v>10.371</c:v>
                </c:pt>
                <c:pt idx="12713">
                  <c:v>10.372</c:v>
                </c:pt>
                <c:pt idx="12714">
                  <c:v>10.372</c:v>
                </c:pt>
                <c:pt idx="12715">
                  <c:v>10.372999999999999</c:v>
                </c:pt>
                <c:pt idx="12716">
                  <c:v>10.374000000000001</c:v>
                </c:pt>
                <c:pt idx="12717">
                  <c:v>10.375</c:v>
                </c:pt>
                <c:pt idx="12718">
                  <c:v>10.375999999999999</c:v>
                </c:pt>
                <c:pt idx="12719">
                  <c:v>10.377000000000001</c:v>
                </c:pt>
                <c:pt idx="12720">
                  <c:v>10.377000000000001</c:v>
                </c:pt>
                <c:pt idx="12721">
                  <c:v>10.378</c:v>
                </c:pt>
                <c:pt idx="12722">
                  <c:v>10.379</c:v>
                </c:pt>
                <c:pt idx="12723">
                  <c:v>10.38</c:v>
                </c:pt>
                <c:pt idx="12724">
                  <c:v>10.381</c:v>
                </c:pt>
                <c:pt idx="12725">
                  <c:v>10.382</c:v>
                </c:pt>
                <c:pt idx="12726">
                  <c:v>10.382</c:v>
                </c:pt>
                <c:pt idx="12727">
                  <c:v>10.382999999999999</c:v>
                </c:pt>
                <c:pt idx="12728">
                  <c:v>10.384</c:v>
                </c:pt>
                <c:pt idx="12729">
                  <c:v>10.385</c:v>
                </c:pt>
                <c:pt idx="12730">
                  <c:v>10.385999999999999</c:v>
                </c:pt>
                <c:pt idx="12731">
                  <c:v>10.387</c:v>
                </c:pt>
                <c:pt idx="12732">
                  <c:v>10.387</c:v>
                </c:pt>
                <c:pt idx="12733">
                  <c:v>10.388</c:v>
                </c:pt>
                <c:pt idx="12734">
                  <c:v>10.388999999999999</c:v>
                </c:pt>
                <c:pt idx="12735">
                  <c:v>10.39</c:v>
                </c:pt>
                <c:pt idx="12736">
                  <c:v>10.391</c:v>
                </c:pt>
                <c:pt idx="12737">
                  <c:v>10.391</c:v>
                </c:pt>
                <c:pt idx="12738">
                  <c:v>10.391999999999999</c:v>
                </c:pt>
                <c:pt idx="12739">
                  <c:v>10.393000000000001</c:v>
                </c:pt>
                <c:pt idx="12740">
                  <c:v>10.394</c:v>
                </c:pt>
                <c:pt idx="12741">
                  <c:v>10.395</c:v>
                </c:pt>
                <c:pt idx="12742">
                  <c:v>10.396000000000001</c:v>
                </c:pt>
                <c:pt idx="12743">
                  <c:v>10.396000000000001</c:v>
                </c:pt>
                <c:pt idx="12744">
                  <c:v>10.397</c:v>
                </c:pt>
                <c:pt idx="12745">
                  <c:v>10.398</c:v>
                </c:pt>
                <c:pt idx="12746">
                  <c:v>10.398999999999999</c:v>
                </c:pt>
                <c:pt idx="12747">
                  <c:v>10.4</c:v>
                </c:pt>
                <c:pt idx="12748">
                  <c:v>10.401</c:v>
                </c:pt>
                <c:pt idx="12749">
                  <c:v>10.401</c:v>
                </c:pt>
                <c:pt idx="12750">
                  <c:v>10.401999999999999</c:v>
                </c:pt>
                <c:pt idx="12751">
                  <c:v>10.403</c:v>
                </c:pt>
                <c:pt idx="12752">
                  <c:v>10.404</c:v>
                </c:pt>
                <c:pt idx="12753">
                  <c:v>10.404999999999999</c:v>
                </c:pt>
                <c:pt idx="12754">
                  <c:v>10.406000000000001</c:v>
                </c:pt>
                <c:pt idx="12755">
                  <c:v>10.406000000000001</c:v>
                </c:pt>
                <c:pt idx="12756">
                  <c:v>10.407</c:v>
                </c:pt>
                <c:pt idx="12757">
                  <c:v>10.407999999999999</c:v>
                </c:pt>
                <c:pt idx="12758">
                  <c:v>10.409000000000001</c:v>
                </c:pt>
                <c:pt idx="12759">
                  <c:v>10.41</c:v>
                </c:pt>
                <c:pt idx="12760">
                  <c:v>10.411</c:v>
                </c:pt>
                <c:pt idx="12761">
                  <c:v>10.411</c:v>
                </c:pt>
                <c:pt idx="12762">
                  <c:v>10.412000000000001</c:v>
                </c:pt>
                <c:pt idx="12763">
                  <c:v>10.413</c:v>
                </c:pt>
                <c:pt idx="12764">
                  <c:v>10.414</c:v>
                </c:pt>
                <c:pt idx="12765">
                  <c:v>10.414999999999999</c:v>
                </c:pt>
                <c:pt idx="12766">
                  <c:v>10.416</c:v>
                </c:pt>
                <c:pt idx="12767">
                  <c:v>10.416</c:v>
                </c:pt>
                <c:pt idx="12768">
                  <c:v>10.417</c:v>
                </c:pt>
                <c:pt idx="12769">
                  <c:v>10.417999999999999</c:v>
                </c:pt>
                <c:pt idx="12770">
                  <c:v>10.419</c:v>
                </c:pt>
                <c:pt idx="12771">
                  <c:v>10.42</c:v>
                </c:pt>
                <c:pt idx="12772">
                  <c:v>10.420999999999999</c:v>
                </c:pt>
                <c:pt idx="12773">
                  <c:v>10.420999999999999</c:v>
                </c:pt>
                <c:pt idx="12774">
                  <c:v>10.422000000000001</c:v>
                </c:pt>
                <c:pt idx="12775">
                  <c:v>10.423</c:v>
                </c:pt>
                <c:pt idx="12776">
                  <c:v>10.423999999999999</c:v>
                </c:pt>
                <c:pt idx="12777">
                  <c:v>10.425000000000001</c:v>
                </c:pt>
                <c:pt idx="12778">
                  <c:v>10.426</c:v>
                </c:pt>
                <c:pt idx="12779">
                  <c:v>10.426</c:v>
                </c:pt>
                <c:pt idx="12780">
                  <c:v>10.427</c:v>
                </c:pt>
                <c:pt idx="12781">
                  <c:v>10.428000000000001</c:v>
                </c:pt>
                <c:pt idx="12782">
                  <c:v>10.429</c:v>
                </c:pt>
                <c:pt idx="12783">
                  <c:v>10.43</c:v>
                </c:pt>
                <c:pt idx="12784">
                  <c:v>10.430999999999999</c:v>
                </c:pt>
                <c:pt idx="12785">
                  <c:v>10.430999999999999</c:v>
                </c:pt>
                <c:pt idx="12786">
                  <c:v>10.432</c:v>
                </c:pt>
                <c:pt idx="12787">
                  <c:v>10.433</c:v>
                </c:pt>
                <c:pt idx="12788">
                  <c:v>10.433999999999999</c:v>
                </c:pt>
                <c:pt idx="12789">
                  <c:v>10.435</c:v>
                </c:pt>
                <c:pt idx="12790">
                  <c:v>10.436</c:v>
                </c:pt>
                <c:pt idx="12791">
                  <c:v>10.436</c:v>
                </c:pt>
                <c:pt idx="12792">
                  <c:v>10.436999999999999</c:v>
                </c:pt>
                <c:pt idx="12793">
                  <c:v>10.438000000000001</c:v>
                </c:pt>
                <c:pt idx="12794">
                  <c:v>10.439</c:v>
                </c:pt>
                <c:pt idx="12795">
                  <c:v>10.44</c:v>
                </c:pt>
                <c:pt idx="12796">
                  <c:v>10.441000000000001</c:v>
                </c:pt>
                <c:pt idx="12797">
                  <c:v>10.441000000000001</c:v>
                </c:pt>
                <c:pt idx="12798">
                  <c:v>10.442</c:v>
                </c:pt>
                <c:pt idx="12799">
                  <c:v>10.443</c:v>
                </c:pt>
                <c:pt idx="12800">
                  <c:v>10.443999999999999</c:v>
                </c:pt>
                <c:pt idx="12801">
                  <c:v>10.445</c:v>
                </c:pt>
                <c:pt idx="12802">
                  <c:v>10.445</c:v>
                </c:pt>
                <c:pt idx="12803">
                  <c:v>10.446</c:v>
                </c:pt>
                <c:pt idx="12804">
                  <c:v>10.446999999999999</c:v>
                </c:pt>
                <c:pt idx="12805">
                  <c:v>10.448</c:v>
                </c:pt>
                <c:pt idx="12806">
                  <c:v>10.449</c:v>
                </c:pt>
                <c:pt idx="12807">
                  <c:v>10.45</c:v>
                </c:pt>
                <c:pt idx="12808">
                  <c:v>10.45</c:v>
                </c:pt>
                <c:pt idx="12809">
                  <c:v>10.451000000000001</c:v>
                </c:pt>
                <c:pt idx="12810">
                  <c:v>10.452</c:v>
                </c:pt>
                <c:pt idx="12811">
                  <c:v>10.452999999999999</c:v>
                </c:pt>
                <c:pt idx="12812">
                  <c:v>10.454000000000001</c:v>
                </c:pt>
                <c:pt idx="12813">
                  <c:v>10.455</c:v>
                </c:pt>
                <c:pt idx="12814">
                  <c:v>10.455</c:v>
                </c:pt>
                <c:pt idx="12815">
                  <c:v>10.456</c:v>
                </c:pt>
                <c:pt idx="12816">
                  <c:v>10.457000000000001</c:v>
                </c:pt>
                <c:pt idx="12817">
                  <c:v>10.458</c:v>
                </c:pt>
                <c:pt idx="12818">
                  <c:v>10.459</c:v>
                </c:pt>
                <c:pt idx="12819">
                  <c:v>10.459999999999999</c:v>
                </c:pt>
                <c:pt idx="12820">
                  <c:v>10.459999999999999</c:v>
                </c:pt>
                <c:pt idx="12821">
                  <c:v>10.461</c:v>
                </c:pt>
                <c:pt idx="12822">
                  <c:v>10.462</c:v>
                </c:pt>
                <c:pt idx="12823">
                  <c:v>10.462999999999999</c:v>
                </c:pt>
                <c:pt idx="12824">
                  <c:v>10.464</c:v>
                </c:pt>
                <c:pt idx="12825">
                  <c:v>10.465</c:v>
                </c:pt>
                <c:pt idx="12826">
                  <c:v>10.465</c:v>
                </c:pt>
                <c:pt idx="12827">
                  <c:v>10.465999999999999</c:v>
                </c:pt>
                <c:pt idx="12828">
                  <c:v>10.467000000000001</c:v>
                </c:pt>
                <c:pt idx="12829">
                  <c:v>10.468</c:v>
                </c:pt>
                <c:pt idx="12830">
                  <c:v>10.468999999999999</c:v>
                </c:pt>
                <c:pt idx="12831">
                  <c:v>10.47</c:v>
                </c:pt>
                <c:pt idx="12832">
                  <c:v>10.47</c:v>
                </c:pt>
                <c:pt idx="12833">
                  <c:v>10.471</c:v>
                </c:pt>
                <c:pt idx="12834">
                  <c:v>10.472</c:v>
                </c:pt>
                <c:pt idx="12835">
                  <c:v>10.473000000000001</c:v>
                </c:pt>
                <c:pt idx="12836">
                  <c:v>10.474</c:v>
                </c:pt>
                <c:pt idx="12837">
                  <c:v>10.475</c:v>
                </c:pt>
                <c:pt idx="12838">
                  <c:v>10.475</c:v>
                </c:pt>
                <c:pt idx="12839">
                  <c:v>10.475999999999999</c:v>
                </c:pt>
                <c:pt idx="12840">
                  <c:v>10.477</c:v>
                </c:pt>
                <c:pt idx="12841">
                  <c:v>10.478</c:v>
                </c:pt>
                <c:pt idx="12842">
                  <c:v>10.478999999999999</c:v>
                </c:pt>
                <c:pt idx="12843">
                  <c:v>10.48</c:v>
                </c:pt>
                <c:pt idx="12844">
                  <c:v>10.48</c:v>
                </c:pt>
                <c:pt idx="12845">
                  <c:v>10.481</c:v>
                </c:pt>
                <c:pt idx="12846">
                  <c:v>10.481999999999999</c:v>
                </c:pt>
                <c:pt idx="12847">
                  <c:v>10.483000000000001</c:v>
                </c:pt>
                <c:pt idx="12848">
                  <c:v>10.484</c:v>
                </c:pt>
                <c:pt idx="12849">
                  <c:v>10.484999999999999</c:v>
                </c:pt>
                <c:pt idx="12850">
                  <c:v>10.484999999999999</c:v>
                </c:pt>
                <c:pt idx="12851">
                  <c:v>10.486000000000001</c:v>
                </c:pt>
                <c:pt idx="12852">
                  <c:v>10.487</c:v>
                </c:pt>
                <c:pt idx="12853">
                  <c:v>10.488</c:v>
                </c:pt>
                <c:pt idx="12854">
                  <c:v>10.489000000000001</c:v>
                </c:pt>
                <c:pt idx="12855">
                  <c:v>10.49</c:v>
                </c:pt>
                <c:pt idx="12856">
                  <c:v>10.49</c:v>
                </c:pt>
                <c:pt idx="12857">
                  <c:v>10.491</c:v>
                </c:pt>
                <c:pt idx="12858">
                  <c:v>10.491999999999999</c:v>
                </c:pt>
                <c:pt idx="12859">
                  <c:v>10.493</c:v>
                </c:pt>
                <c:pt idx="12860">
                  <c:v>10.494</c:v>
                </c:pt>
                <c:pt idx="12861">
                  <c:v>10.494999999999999</c:v>
                </c:pt>
                <c:pt idx="12862">
                  <c:v>10.494999999999999</c:v>
                </c:pt>
                <c:pt idx="12863">
                  <c:v>10.496</c:v>
                </c:pt>
                <c:pt idx="12864">
                  <c:v>10.497</c:v>
                </c:pt>
                <c:pt idx="12865">
                  <c:v>10.497999999999999</c:v>
                </c:pt>
                <c:pt idx="12866">
                  <c:v>10.499000000000001</c:v>
                </c:pt>
                <c:pt idx="12867">
                  <c:v>10.499000000000001</c:v>
                </c:pt>
                <c:pt idx="12868">
                  <c:v>10.5</c:v>
                </c:pt>
                <c:pt idx="12869">
                  <c:v>10.500999999999999</c:v>
                </c:pt>
                <c:pt idx="12870">
                  <c:v>10.502000000000001</c:v>
                </c:pt>
                <c:pt idx="12871">
                  <c:v>10.503</c:v>
                </c:pt>
                <c:pt idx="12872">
                  <c:v>10.504</c:v>
                </c:pt>
                <c:pt idx="12873">
                  <c:v>10.504</c:v>
                </c:pt>
                <c:pt idx="12874">
                  <c:v>10.505000000000001</c:v>
                </c:pt>
                <c:pt idx="12875">
                  <c:v>10.506</c:v>
                </c:pt>
                <c:pt idx="12876">
                  <c:v>10.507</c:v>
                </c:pt>
                <c:pt idx="12877">
                  <c:v>10.507999999999999</c:v>
                </c:pt>
                <c:pt idx="12878">
                  <c:v>10.509</c:v>
                </c:pt>
                <c:pt idx="12879">
                  <c:v>10.509</c:v>
                </c:pt>
                <c:pt idx="12880">
                  <c:v>10.51</c:v>
                </c:pt>
                <c:pt idx="12881">
                  <c:v>10.510999999999999</c:v>
                </c:pt>
                <c:pt idx="12882">
                  <c:v>10.512</c:v>
                </c:pt>
                <c:pt idx="12883">
                  <c:v>10.513</c:v>
                </c:pt>
                <c:pt idx="12884">
                  <c:v>10.513999999999999</c:v>
                </c:pt>
                <c:pt idx="12885">
                  <c:v>10.513999999999999</c:v>
                </c:pt>
                <c:pt idx="12886">
                  <c:v>10.515000000000001</c:v>
                </c:pt>
                <c:pt idx="12887">
                  <c:v>10.516</c:v>
                </c:pt>
                <c:pt idx="12888">
                  <c:v>10.516999999999999</c:v>
                </c:pt>
                <c:pt idx="12889">
                  <c:v>10.518000000000001</c:v>
                </c:pt>
                <c:pt idx="12890">
                  <c:v>10.519</c:v>
                </c:pt>
                <c:pt idx="12891">
                  <c:v>10.519</c:v>
                </c:pt>
                <c:pt idx="12892">
                  <c:v>10.52</c:v>
                </c:pt>
                <c:pt idx="12893">
                  <c:v>10.521000000000001</c:v>
                </c:pt>
                <c:pt idx="12894">
                  <c:v>10.522</c:v>
                </c:pt>
                <c:pt idx="12895">
                  <c:v>10.523</c:v>
                </c:pt>
                <c:pt idx="12896">
                  <c:v>10.523999999999999</c:v>
                </c:pt>
                <c:pt idx="12897">
                  <c:v>10.523999999999999</c:v>
                </c:pt>
                <c:pt idx="12898">
                  <c:v>10.525</c:v>
                </c:pt>
                <c:pt idx="12899">
                  <c:v>10.526</c:v>
                </c:pt>
                <c:pt idx="12900">
                  <c:v>10.526999999999999</c:v>
                </c:pt>
                <c:pt idx="12901">
                  <c:v>10.528</c:v>
                </c:pt>
                <c:pt idx="12902">
                  <c:v>10.529</c:v>
                </c:pt>
                <c:pt idx="12903">
                  <c:v>10.529</c:v>
                </c:pt>
                <c:pt idx="12904">
                  <c:v>10.53</c:v>
                </c:pt>
                <c:pt idx="12905">
                  <c:v>10.531000000000001</c:v>
                </c:pt>
                <c:pt idx="12906">
                  <c:v>10.532</c:v>
                </c:pt>
                <c:pt idx="12907">
                  <c:v>10.532999999999999</c:v>
                </c:pt>
                <c:pt idx="12908">
                  <c:v>10.534000000000001</c:v>
                </c:pt>
                <c:pt idx="12909">
                  <c:v>10.534000000000001</c:v>
                </c:pt>
                <c:pt idx="12910">
                  <c:v>10.535</c:v>
                </c:pt>
                <c:pt idx="12911">
                  <c:v>10.536</c:v>
                </c:pt>
                <c:pt idx="12912">
                  <c:v>10.537000000000001</c:v>
                </c:pt>
                <c:pt idx="12913">
                  <c:v>10.538</c:v>
                </c:pt>
                <c:pt idx="12914">
                  <c:v>10.539</c:v>
                </c:pt>
                <c:pt idx="12915">
                  <c:v>10.539</c:v>
                </c:pt>
                <c:pt idx="12916">
                  <c:v>10.54</c:v>
                </c:pt>
                <c:pt idx="12917">
                  <c:v>10.541</c:v>
                </c:pt>
                <c:pt idx="12918">
                  <c:v>10.542</c:v>
                </c:pt>
                <c:pt idx="12919">
                  <c:v>10.542999999999999</c:v>
                </c:pt>
                <c:pt idx="12920">
                  <c:v>10.544</c:v>
                </c:pt>
                <c:pt idx="12921">
                  <c:v>10.544</c:v>
                </c:pt>
                <c:pt idx="12922">
                  <c:v>10.545</c:v>
                </c:pt>
                <c:pt idx="12923">
                  <c:v>10.545999999999999</c:v>
                </c:pt>
                <c:pt idx="12924">
                  <c:v>10.547000000000001</c:v>
                </c:pt>
                <c:pt idx="12925">
                  <c:v>10.548</c:v>
                </c:pt>
                <c:pt idx="12926">
                  <c:v>10.548</c:v>
                </c:pt>
                <c:pt idx="12927">
                  <c:v>10.548999999999999</c:v>
                </c:pt>
                <c:pt idx="12928">
                  <c:v>10.55</c:v>
                </c:pt>
                <c:pt idx="12929">
                  <c:v>10.551</c:v>
                </c:pt>
                <c:pt idx="12930">
                  <c:v>10.552</c:v>
                </c:pt>
                <c:pt idx="12931">
                  <c:v>10.553000000000001</c:v>
                </c:pt>
                <c:pt idx="12932">
                  <c:v>10.553000000000001</c:v>
                </c:pt>
                <c:pt idx="12933">
                  <c:v>10.554</c:v>
                </c:pt>
                <c:pt idx="12934">
                  <c:v>10.555</c:v>
                </c:pt>
                <c:pt idx="12935">
                  <c:v>10.555999999999999</c:v>
                </c:pt>
                <c:pt idx="12936">
                  <c:v>10.557</c:v>
                </c:pt>
                <c:pt idx="12937">
                  <c:v>10.558</c:v>
                </c:pt>
                <c:pt idx="12938">
                  <c:v>10.558</c:v>
                </c:pt>
                <c:pt idx="12939">
                  <c:v>10.558999999999999</c:v>
                </c:pt>
                <c:pt idx="12940">
                  <c:v>10.56</c:v>
                </c:pt>
                <c:pt idx="12941">
                  <c:v>10.561</c:v>
                </c:pt>
                <c:pt idx="12942">
                  <c:v>10.561999999999999</c:v>
                </c:pt>
                <c:pt idx="12943">
                  <c:v>10.563000000000001</c:v>
                </c:pt>
                <c:pt idx="12944">
                  <c:v>10.563000000000001</c:v>
                </c:pt>
                <c:pt idx="12945">
                  <c:v>10.564</c:v>
                </c:pt>
                <c:pt idx="12946">
                  <c:v>10.565</c:v>
                </c:pt>
                <c:pt idx="12947">
                  <c:v>10.566000000000001</c:v>
                </c:pt>
                <c:pt idx="12948">
                  <c:v>10.567</c:v>
                </c:pt>
                <c:pt idx="12949">
                  <c:v>10.568</c:v>
                </c:pt>
                <c:pt idx="12950">
                  <c:v>10.568</c:v>
                </c:pt>
                <c:pt idx="12951">
                  <c:v>10.568999999999999</c:v>
                </c:pt>
                <c:pt idx="12952">
                  <c:v>10.57</c:v>
                </c:pt>
                <c:pt idx="12953">
                  <c:v>10.571</c:v>
                </c:pt>
                <c:pt idx="12954">
                  <c:v>10.571999999999999</c:v>
                </c:pt>
                <c:pt idx="12955">
                  <c:v>10.573</c:v>
                </c:pt>
                <c:pt idx="12956">
                  <c:v>10.573</c:v>
                </c:pt>
                <c:pt idx="12957">
                  <c:v>10.574</c:v>
                </c:pt>
                <c:pt idx="12958">
                  <c:v>10.574999999999999</c:v>
                </c:pt>
                <c:pt idx="12959">
                  <c:v>10.576000000000001</c:v>
                </c:pt>
                <c:pt idx="12960">
                  <c:v>10.577</c:v>
                </c:pt>
                <c:pt idx="12961">
                  <c:v>10.577999999999999</c:v>
                </c:pt>
                <c:pt idx="12962">
                  <c:v>10.577999999999999</c:v>
                </c:pt>
                <c:pt idx="12963">
                  <c:v>10.579000000000001</c:v>
                </c:pt>
                <c:pt idx="12964">
                  <c:v>10.58</c:v>
                </c:pt>
                <c:pt idx="12965">
                  <c:v>10.581</c:v>
                </c:pt>
                <c:pt idx="12966">
                  <c:v>10.582000000000001</c:v>
                </c:pt>
                <c:pt idx="12967">
                  <c:v>10.583</c:v>
                </c:pt>
                <c:pt idx="12968">
                  <c:v>10.583</c:v>
                </c:pt>
                <c:pt idx="12969">
                  <c:v>10.584</c:v>
                </c:pt>
                <c:pt idx="12970">
                  <c:v>10.584999999999999</c:v>
                </c:pt>
                <c:pt idx="12971">
                  <c:v>10.586</c:v>
                </c:pt>
                <c:pt idx="12972">
                  <c:v>10.587</c:v>
                </c:pt>
                <c:pt idx="12973">
                  <c:v>10.587999999999999</c:v>
                </c:pt>
                <c:pt idx="12974">
                  <c:v>10.587999999999999</c:v>
                </c:pt>
                <c:pt idx="12975">
                  <c:v>10.589</c:v>
                </c:pt>
                <c:pt idx="12976">
                  <c:v>10.59</c:v>
                </c:pt>
                <c:pt idx="12977">
                  <c:v>10.590999999999999</c:v>
                </c:pt>
                <c:pt idx="12978">
                  <c:v>10.592000000000001</c:v>
                </c:pt>
                <c:pt idx="12979">
                  <c:v>10.593</c:v>
                </c:pt>
                <c:pt idx="12980">
                  <c:v>10.593</c:v>
                </c:pt>
                <c:pt idx="12981">
                  <c:v>10.593999999999999</c:v>
                </c:pt>
                <c:pt idx="12982">
                  <c:v>10.595000000000001</c:v>
                </c:pt>
                <c:pt idx="12983">
                  <c:v>10.596</c:v>
                </c:pt>
                <c:pt idx="12984">
                  <c:v>10.597</c:v>
                </c:pt>
                <c:pt idx="12985">
                  <c:v>10.598000000000001</c:v>
                </c:pt>
                <c:pt idx="12986">
                  <c:v>10.598000000000001</c:v>
                </c:pt>
                <c:pt idx="12987">
                  <c:v>10.599</c:v>
                </c:pt>
                <c:pt idx="12988">
                  <c:v>10.6</c:v>
                </c:pt>
                <c:pt idx="12989">
                  <c:v>10.600999999999999</c:v>
                </c:pt>
                <c:pt idx="12990">
                  <c:v>10.602</c:v>
                </c:pt>
                <c:pt idx="12991">
                  <c:v>10.602</c:v>
                </c:pt>
                <c:pt idx="12992">
                  <c:v>10.603</c:v>
                </c:pt>
                <c:pt idx="12993">
                  <c:v>10.603999999999999</c:v>
                </c:pt>
                <c:pt idx="12994">
                  <c:v>10.605</c:v>
                </c:pt>
                <c:pt idx="12995">
                  <c:v>10.606</c:v>
                </c:pt>
                <c:pt idx="12996">
                  <c:v>10.606999999999999</c:v>
                </c:pt>
                <c:pt idx="12997">
                  <c:v>10.606999999999999</c:v>
                </c:pt>
                <c:pt idx="12998">
                  <c:v>10.608000000000001</c:v>
                </c:pt>
                <c:pt idx="12999">
                  <c:v>10.609</c:v>
                </c:pt>
                <c:pt idx="13000">
                  <c:v>10.61</c:v>
                </c:pt>
                <c:pt idx="13001">
                  <c:v>10.611000000000001</c:v>
                </c:pt>
                <c:pt idx="13002">
                  <c:v>10.612</c:v>
                </c:pt>
                <c:pt idx="13003">
                  <c:v>10.612</c:v>
                </c:pt>
                <c:pt idx="13004">
                  <c:v>10.613</c:v>
                </c:pt>
                <c:pt idx="13005">
                  <c:v>10.614000000000001</c:v>
                </c:pt>
                <c:pt idx="13006">
                  <c:v>10.615</c:v>
                </c:pt>
                <c:pt idx="13007">
                  <c:v>10.616</c:v>
                </c:pt>
                <c:pt idx="13008">
                  <c:v>10.616999999999999</c:v>
                </c:pt>
                <c:pt idx="13009">
                  <c:v>10.616999999999999</c:v>
                </c:pt>
                <c:pt idx="13010">
                  <c:v>10.618</c:v>
                </c:pt>
                <c:pt idx="13011">
                  <c:v>10.619</c:v>
                </c:pt>
                <c:pt idx="13012">
                  <c:v>10.62</c:v>
                </c:pt>
                <c:pt idx="13013">
                  <c:v>10.621</c:v>
                </c:pt>
                <c:pt idx="13014">
                  <c:v>10.622</c:v>
                </c:pt>
                <c:pt idx="13015">
                  <c:v>10.622</c:v>
                </c:pt>
                <c:pt idx="13016">
                  <c:v>10.622999999999999</c:v>
                </c:pt>
                <c:pt idx="13017">
                  <c:v>10.624000000000001</c:v>
                </c:pt>
                <c:pt idx="13018">
                  <c:v>10.625</c:v>
                </c:pt>
                <c:pt idx="13019">
                  <c:v>10.625999999999999</c:v>
                </c:pt>
                <c:pt idx="13020">
                  <c:v>10.627000000000001</c:v>
                </c:pt>
                <c:pt idx="13021">
                  <c:v>10.627000000000001</c:v>
                </c:pt>
                <c:pt idx="13022">
                  <c:v>10.628</c:v>
                </c:pt>
                <c:pt idx="13023">
                  <c:v>10.629</c:v>
                </c:pt>
                <c:pt idx="13024">
                  <c:v>10.63</c:v>
                </c:pt>
                <c:pt idx="13025">
                  <c:v>10.631</c:v>
                </c:pt>
                <c:pt idx="13026">
                  <c:v>10.632</c:v>
                </c:pt>
                <c:pt idx="13027">
                  <c:v>10.632</c:v>
                </c:pt>
                <c:pt idx="13028">
                  <c:v>10.632999999999999</c:v>
                </c:pt>
                <c:pt idx="13029">
                  <c:v>10.634</c:v>
                </c:pt>
                <c:pt idx="13030">
                  <c:v>10.635</c:v>
                </c:pt>
                <c:pt idx="13031">
                  <c:v>10.635999999999999</c:v>
                </c:pt>
                <c:pt idx="13032">
                  <c:v>10.637</c:v>
                </c:pt>
                <c:pt idx="13033">
                  <c:v>10.637</c:v>
                </c:pt>
                <c:pt idx="13034">
                  <c:v>10.638</c:v>
                </c:pt>
                <c:pt idx="13035">
                  <c:v>10.638999999999999</c:v>
                </c:pt>
                <c:pt idx="13036">
                  <c:v>10.64</c:v>
                </c:pt>
                <c:pt idx="13037">
                  <c:v>10.641</c:v>
                </c:pt>
                <c:pt idx="13038">
                  <c:v>10.641999999999999</c:v>
                </c:pt>
                <c:pt idx="13039">
                  <c:v>10.641999999999999</c:v>
                </c:pt>
                <c:pt idx="13040">
                  <c:v>10.643000000000001</c:v>
                </c:pt>
                <c:pt idx="13041">
                  <c:v>10.644</c:v>
                </c:pt>
                <c:pt idx="13042">
                  <c:v>10.645</c:v>
                </c:pt>
                <c:pt idx="13043">
                  <c:v>10.646000000000001</c:v>
                </c:pt>
                <c:pt idx="13044">
                  <c:v>10.647</c:v>
                </c:pt>
                <c:pt idx="13045">
                  <c:v>10.647</c:v>
                </c:pt>
                <c:pt idx="13046">
                  <c:v>10.648</c:v>
                </c:pt>
                <c:pt idx="13047">
                  <c:v>10.648999999999999</c:v>
                </c:pt>
                <c:pt idx="13048">
                  <c:v>10.65</c:v>
                </c:pt>
                <c:pt idx="13049">
                  <c:v>10.651</c:v>
                </c:pt>
                <c:pt idx="13050">
                  <c:v>10.651</c:v>
                </c:pt>
                <c:pt idx="13051">
                  <c:v>10.651999999999999</c:v>
                </c:pt>
                <c:pt idx="13052">
                  <c:v>10.653</c:v>
                </c:pt>
                <c:pt idx="13053">
                  <c:v>10.654</c:v>
                </c:pt>
                <c:pt idx="13054">
                  <c:v>10.654999999999999</c:v>
                </c:pt>
                <c:pt idx="13055">
                  <c:v>10.656000000000001</c:v>
                </c:pt>
                <c:pt idx="13056">
                  <c:v>10.656000000000001</c:v>
                </c:pt>
                <c:pt idx="13057">
                  <c:v>10.657</c:v>
                </c:pt>
                <c:pt idx="13058">
                  <c:v>10.657999999999999</c:v>
                </c:pt>
                <c:pt idx="13059">
                  <c:v>10.659000000000001</c:v>
                </c:pt>
                <c:pt idx="13060">
                  <c:v>10.66</c:v>
                </c:pt>
                <c:pt idx="13061">
                  <c:v>10.661</c:v>
                </c:pt>
                <c:pt idx="13062">
                  <c:v>10.661</c:v>
                </c:pt>
                <c:pt idx="13063">
                  <c:v>10.662000000000001</c:v>
                </c:pt>
                <c:pt idx="13064">
                  <c:v>10.663</c:v>
                </c:pt>
                <c:pt idx="13065">
                  <c:v>10.664</c:v>
                </c:pt>
                <c:pt idx="13066">
                  <c:v>10.664999999999999</c:v>
                </c:pt>
                <c:pt idx="13067">
                  <c:v>10.666</c:v>
                </c:pt>
                <c:pt idx="13068">
                  <c:v>10.666</c:v>
                </c:pt>
                <c:pt idx="13069">
                  <c:v>10.667</c:v>
                </c:pt>
                <c:pt idx="13070">
                  <c:v>10.667999999999999</c:v>
                </c:pt>
                <c:pt idx="13071">
                  <c:v>10.669</c:v>
                </c:pt>
                <c:pt idx="13072">
                  <c:v>10.67</c:v>
                </c:pt>
                <c:pt idx="13073">
                  <c:v>10.670999999999999</c:v>
                </c:pt>
                <c:pt idx="13074">
                  <c:v>10.670999999999999</c:v>
                </c:pt>
                <c:pt idx="13075">
                  <c:v>10.672000000000001</c:v>
                </c:pt>
                <c:pt idx="13076">
                  <c:v>10.673</c:v>
                </c:pt>
                <c:pt idx="13077">
                  <c:v>10.673999999999999</c:v>
                </c:pt>
                <c:pt idx="13078">
                  <c:v>10.675000000000001</c:v>
                </c:pt>
                <c:pt idx="13079">
                  <c:v>10.676</c:v>
                </c:pt>
                <c:pt idx="13080">
                  <c:v>10.676</c:v>
                </c:pt>
                <c:pt idx="13081">
                  <c:v>10.677</c:v>
                </c:pt>
                <c:pt idx="13082">
                  <c:v>10.678000000000001</c:v>
                </c:pt>
                <c:pt idx="13083">
                  <c:v>10.679</c:v>
                </c:pt>
                <c:pt idx="13084">
                  <c:v>10.68</c:v>
                </c:pt>
                <c:pt idx="13085">
                  <c:v>10.680999999999999</c:v>
                </c:pt>
                <c:pt idx="13086">
                  <c:v>10.680999999999999</c:v>
                </c:pt>
                <c:pt idx="13087">
                  <c:v>10.682</c:v>
                </c:pt>
                <c:pt idx="13088">
                  <c:v>10.683</c:v>
                </c:pt>
                <c:pt idx="13089">
                  <c:v>10.683999999999999</c:v>
                </c:pt>
                <c:pt idx="13090">
                  <c:v>10.685</c:v>
                </c:pt>
                <c:pt idx="13091">
                  <c:v>10.686</c:v>
                </c:pt>
                <c:pt idx="13092">
                  <c:v>10.686</c:v>
                </c:pt>
                <c:pt idx="13093">
                  <c:v>10.686999999999999</c:v>
                </c:pt>
                <c:pt idx="13094">
                  <c:v>10.688000000000001</c:v>
                </c:pt>
                <c:pt idx="13095">
                  <c:v>10.689</c:v>
                </c:pt>
                <c:pt idx="13096">
                  <c:v>10.69</c:v>
                </c:pt>
                <c:pt idx="13097">
                  <c:v>10.691000000000001</c:v>
                </c:pt>
                <c:pt idx="13098">
                  <c:v>10.691000000000001</c:v>
                </c:pt>
                <c:pt idx="13099">
                  <c:v>10.692</c:v>
                </c:pt>
                <c:pt idx="13100">
                  <c:v>10.693</c:v>
                </c:pt>
                <c:pt idx="13101">
                  <c:v>10.693999999999999</c:v>
                </c:pt>
                <c:pt idx="13102">
                  <c:v>10.695</c:v>
                </c:pt>
                <c:pt idx="13103">
                  <c:v>10.696</c:v>
                </c:pt>
                <c:pt idx="13104">
                  <c:v>10.696</c:v>
                </c:pt>
                <c:pt idx="13105">
                  <c:v>10.696999999999999</c:v>
                </c:pt>
                <c:pt idx="13106">
                  <c:v>10.698</c:v>
                </c:pt>
                <c:pt idx="13107">
                  <c:v>10.699</c:v>
                </c:pt>
                <c:pt idx="13108">
                  <c:v>10.7</c:v>
                </c:pt>
                <c:pt idx="13109">
                  <c:v>10.701000000000001</c:v>
                </c:pt>
                <c:pt idx="13110">
                  <c:v>10.701000000000001</c:v>
                </c:pt>
                <c:pt idx="13111">
                  <c:v>10.702</c:v>
                </c:pt>
                <c:pt idx="13112">
                  <c:v>10.702999999999999</c:v>
                </c:pt>
                <c:pt idx="13113">
                  <c:v>10.704000000000001</c:v>
                </c:pt>
                <c:pt idx="13114">
                  <c:v>10.705</c:v>
                </c:pt>
                <c:pt idx="13115">
                  <c:v>10.705</c:v>
                </c:pt>
                <c:pt idx="13116">
                  <c:v>10.706</c:v>
                </c:pt>
                <c:pt idx="13117">
                  <c:v>10.707000000000001</c:v>
                </c:pt>
                <c:pt idx="13118">
                  <c:v>10.708</c:v>
                </c:pt>
                <c:pt idx="13119">
                  <c:v>10.709</c:v>
                </c:pt>
                <c:pt idx="13120">
                  <c:v>10.709999999999999</c:v>
                </c:pt>
                <c:pt idx="13121">
                  <c:v>10.709999999999999</c:v>
                </c:pt>
                <c:pt idx="13122">
                  <c:v>10.711</c:v>
                </c:pt>
                <c:pt idx="13123">
                  <c:v>10.712</c:v>
                </c:pt>
                <c:pt idx="13124">
                  <c:v>10.712999999999999</c:v>
                </c:pt>
                <c:pt idx="13125">
                  <c:v>10.714</c:v>
                </c:pt>
                <c:pt idx="13126">
                  <c:v>10.715</c:v>
                </c:pt>
                <c:pt idx="13127">
                  <c:v>10.715</c:v>
                </c:pt>
                <c:pt idx="13128">
                  <c:v>10.715999999999999</c:v>
                </c:pt>
                <c:pt idx="13129">
                  <c:v>10.717000000000001</c:v>
                </c:pt>
                <c:pt idx="13130">
                  <c:v>10.718</c:v>
                </c:pt>
                <c:pt idx="13131">
                  <c:v>10.718999999999999</c:v>
                </c:pt>
                <c:pt idx="13132">
                  <c:v>10.72</c:v>
                </c:pt>
                <c:pt idx="13133">
                  <c:v>10.72</c:v>
                </c:pt>
                <c:pt idx="13134">
                  <c:v>10.721</c:v>
                </c:pt>
                <c:pt idx="13135">
                  <c:v>10.722</c:v>
                </c:pt>
                <c:pt idx="13136">
                  <c:v>10.723000000000001</c:v>
                </c:pt>
                <c:pt idx="13137">
                  <c:v>10.724</c:v>
                </c:pt>
                <c:pt idx="13138">
                  <c:v>10.725</c:v>
                </c:pt>
                <c:pt idx="13139">
                  <c:v>10.725</c:v>
                </c:pt>
                <c:pt idx="13140">
                  <c:v>10.725999999999999</c:v>
                </c:pt>
                <c:pt idx="13141">
                  <c:v>10.727</c:v>
                </c:pt>
                <c:pt idx="13142">
                  <c:v>10.728</c:v>
                </c:pt>
                <c:pt idx="13143">
                  <c:v>10.728999999999999</c:v>
                </c:pt>
                <c:pt idx="13144">
                  <c:v>10.73</c:v>
                </c:pt>
                <c:pt idx="13145">
                  <c:v>10.73</c:v>
                </c:pt>
                <c:pt idx="13146">
                  <c:v>10.731</c:v>
                </c:pt>
                <c:pt idx="13147">
                  <c:v>10.731999999999999</c:v>
                </c:pt>
                <c:pt idx="13148">
                  <c:v>10.733000000000001</c:v>
                </c:pt>
                <c:pt idx="13149">
                  <c:v>10.734</c:v>
                </c:pt>
                <c:pt idx="13150">
                  <c:v>10.734999999999999</c:v>
                </c:pt>
                <c:pt idx="13151">
                  <c:v>10.734999999999999</c:v>
                </c:pt>
                <c:pt idx="13152">
                  <c:v>10.736000000000001</c:v>
                </c:pt>
                <c:pt idx="13153">
                  <c:v>10.737</c:v>
                </c:pt>
                <c:pt idx="13154">
                  <c:v>10.738</c:v>
                </c:pt>
                <c:pt idx="13155">
                  <c:v>10.739000000000001</c:v>
                </c:pt>
                <c:pt idx="13156">
                  <c:v>10.74</c:v>
                </c:pt>
                <c:pt idx="13157">
                  <c:v>10.74</c:v>
                </c:pt>
                <c:pt idx="13158">
                  <c:v>10.741</c:v>
                </c:pt>
                <c:pt idx="13159">
                  <c:v>10.741999999999999</c:v>
                </c:pt>
                <c:pt idx="13160">
                  <c:v>10.743</c:v>
                </c:pt>
                <c:pt idx="13161">
                  <c:v>10.744</c:v>
                </c:pt>
                <c:pt idx="13162">
                  <c:v>10.744999999999999</c:v>
                </c:pt>
                <c:pt idx="13163">
                  <c:v>10.744999999999999</c:v>
                </c:pt>
                <c:pt idx="13164">
                  <c:v>10.746</c:v>
                </c:pt>
                <c:pt idx="13165">
                  <c:v>10.747</c:v>
                </c:pt>
                <c:pt idx="13166">
                  <c:v>10.747999999999999</c:v>
                </c:pt>
                <c:pt idx="13167">
                  <c:v>10.749000000000001</c:v>
                </c:pt>
                <c:pt idx="13168">
                  <c:v>10.75</c:v>
                </c:pt>
                <c:pt idx="13169">
                  <c:v>10.75</c:v>
                </c:pt>
                <c:pt idx="13170">
                  <c:v>10.750999999999999</c:v>
                </c:pt>
                <c:pt idx="13171">
                  <c:v>10.752000000000001</c:v>
                </c:pt>
                <c:pt idx="13172">
                  <c:v>10.753</c:v>
                </c:pt>
                <c:pt idx="13173">
                  <c:v>10.754</c:v>
                </c:pt>
                <c:pt idx="13174">
                  <c:v>10.754</c:v>
                </c:pt>
                <c:pt idx="13175">
                  <c:v>10.755000000000001</c:v>
                </c:pt>
                <c:pt idx="13176">
                  <c:v>10.756</c:v>
                </c:pt>
                <c:pt idx="13177">
                  <c:v>10.757</c:v>
                </c:pt>
                <c:pt idx="13178">
                  <c:v>10.757999999999999</c:v>
                </c:pt>
                <c:pt idx="13179">
                  <c:v>10.759</c:v>
                </c:pt>
                <c:pt idx="13180">
                  <c:v>10.759</c:v>
                </c:pt>
                <c:pt idx="13181">
                  <c:v>10.76</c:v>
                </c:pt>
                <c:pt idx="13182">
                  <c:v>10.760999999999999</c:v>
                </c:pt>
                <c:pt idx="13183">
                  <c:v>10.762</c:v>
                </c:pt>
                <c:pt idx="13184">
                  <c:v>10.763</c:v>
                </c:pt>
                <c:pt idx="13185">
                  <c:v>10.763999999999999</c:v>
                </c:pt>
                <c:pt idx="13186">
                  <c:v>10.763999999999999</c:v>
                </c:pt>
                <c:pt idx="13187">
                  <c:v>10.765000000000001</c:v>
                </c:pt>
                <c:pt idx="13188">
                  <c:v>10.766</c:v>
                </c:pt>
                <c:pt idx="13189">
                  <c:v>10.766999999999999</c:v>
                </c:pt>
                <c:pt idx="13190">
                  <c:v>10.768000000000001</c:v>
                </c:pt>
                <c:pt idx="13191">
                  <c:v>10.769</c:v>
                </c:pt>
                <c:pt idx="13192">
                  <c:v>10.769</c:v>
                </c:pt>
                <c:pt idx="13193">
                  <c:v>10.77</c:v>
                </c:pt>
                <c:pt idx="13194">
                  <c:v>10.771000000000001</c:v>
                </c:pt>
                <c:pt idx="13195">
                  <c:v>10.772</c:v>
                </c:pt>
                <c:pt idx="13196">
                  <c:v>10.773</c:v>
                </c:pt>
                <c:pt idx="13197">
                  <c:v>10.773999999999999</c:v>
                </c:pt>
                <c:pt idx="13198">
                  <c:v>10.773999999999999</c:v>
                </c:pt>
                <c:pt idx="13199">
                  <c:v>10.775</c:v>
                </c:pt>
                <c:pt idx="13200">
                  <c:v>10.776</c:v>
                </c:pt>
                <c:pt idx="13201">
                  <c:v>10.776999999999999</c:v>
                </c:pt>
                <c:pt idx="13202">
                  <c:v>10.778</c:v>
                </c:pt>
                <c:pt idx="13203">
                  <c:v>10.779</c:v>
                </c:pt>
                <c:pt idx="13204">
                  <c:v>10.779</c:v>
                </c:pt>
                <c:pt idx="13205">
                  <c:v>10.78</c:v>
                </c:pt>
                <c:pt idx="13206">
                  <c:v>10.781000000000001</c:v>
                </c:pt>
                <c:pt idx="13207">
                  <c:v>10.782</c:v>
                </c:pt>
                <c:pt idx="13208">
                  <c:v>10.782999999999999</c:v>
                </c:pt>
                <c:pt idx="13209">
                  <c:v>10.784000000000001</c:v>
                </c:pt>
                <c:pt idx="13210">
                  <c:v>10.784000000000001</c:v>
                </c:pt>
                <c:pt idx="13211">
                  <c:v>10.785</c:v>
                </c:pt>
                <c:pt idx="13212">
                  <c:v>10.786</c:v>
                </c:pt>
                <c:pt idx="13213">
                  <c:v>10.787000000000001</c:v>
                </c:pt>
                <c:pt idx="13214">
                  <c:v>10.788</c:v>
                </c:pt>
                <c:pt idx="13215">
                  <c:v>10.789</c:v>
                </c:pt>
                <c:pt idx="13216">
                  <c:v>10.789</c:v>
                </c:pt>
                <c:pt idx="13217">
                  <c:v>10.79</c:v>
                </c:pt>
                <c:pt idx="13218">
                  <c:v>10.791</c:v>
                </c:pt>
                <c:pt idx="13219">
                  <c:v>10.792</c:v>
                </c:pt>
                <c:pt idx="13220">
                  <c:v>10.792999999999999</c:v>
                </c:pt>
                <c:pt idx="13221">
                  <c:v>10.794</c:v>
                </c:pt>
                <c:pt idx="13222">
                  <c:v>10.794</c:v>
                </c:pt>
                <c:pt idx="13223">
                  <c:v>10.795</c:v>
                </c:pt>
                <c:pt idx="13224">
                  <c:v>10.795999999999999</c:v>
                </c:pt>
                <c:pt idx="13225">
                  <c:v>10.797000000000001</c:v>
                </c:pt>
                <c:pt idx="13226">
                  <c:v>10.798</c:v>
                </c:pt>
                <c:pt idx="13227">
                  <c:v>10.798999999999999</c:v>
                </c:pt>
                <c:pt idx="13228">
                  <c:v>10.798999999999999</c:v>
                </c:pt>
                <c:pt idx="13229">
                  <c:v>10.8</c:v>
                </c:pt>
                <c:pt idx="13230">
                  <c:v>10.801</c:v>
                </c:pt>
                <c:pt idx="13231">
                  <c:v>10.802</c:v>
                </c:pt>
                <c:pt idx="13232">
                  <c:v>10.803000000000001</c:v>
                </c:pt>
                <c:pt idx="13233">
                  <c:v>10.804</c:v>
                </c:pt>
                <c:pt idx="13234">
                  <c:v>10.804</c:v>
                </c:pt>
                <c:pt idx="13235">
                  <c:v>10.805</c:v>
                </c:pt>
                <c:pt idx="13236">
                  <c:v>10.805999999999999</c:v>
                </c:pt>
                <c:pt idx="13237">
                  <c:v>10.807</c:v>
                </c:pt>
                <c:pt idx="13238">
                  <c:v>10.808</c:v>
                </c:pt>
                <c:pt idx="13239">
                  <c:v>10.808</c:v>
                </c:pt>
                <c:pt idx="13240">
                  <c:v>10.808999999999999</c:v>
                </c:pt>
                <c:pt idx="13241">
                  <c:v>10.81</c:v>
                </c:pt>
                <c:pt idx="13242">
                  <c:v>10.811</c:v>
                </c:pt>
                <c:pt idx="13243">
                  <c:v>10.811999999999999</c:v>
                </c:pt>
                <c:pt idx="13244">
                  <c:v>10.813000000000001</c:v>
                </c:pt>
                <c:pt idx="13245">
                  <c:v>10.813000000000001</c:v>
                </c:pt>
                <c:pt idx="13246">
                  <c:v>10.814</c:v>
                </c:pt>
                <c:pt idx="13247">
                  <c:v>10.815</c:v>
                </c:pt>
                <c:pt idx="13248">
                  <c:v>10.816000000000001</c:v>
                </c:pt>
                <c:pt idx="13249">
                  <c:v>10.817</c:v>
                </c:pt>
                <c:pt idx="13250">
                  <c:v>10.818</c:v>
                </c:pt>
                <c:pt idx="13251">
                  <c:v>10.818</c:v>
                </c:pt>
                <c:pt idx="13252">
                  <c:v>10.818999999999999</c:v>
                </c:pt>
                <c:pt idx="13253">
                  <c:v>10.82</c:v>
                </c:pt>
                <c:pt idx="13254">
                  <c:v>10.821</c:v>
                </c:pt>
                <c:pt idx="13255">
                  <c:v>10.821999999999999</c:v>
                </c:pt>
                <c:pt idx="13256">
                  <c:v>10.823</c:v>
                </c:pt>
                <c:pt idx="13257">
                  <c:v>10.823</c:v>
                </c:pt>
                <c:pt idx="13258">
                  <c:v>10.824</c:v>
                </c:pt>
                <c:pt idx="13259">
                  <c:v>10.824999999999999</c:v>
                </c:pt>
                <c:pt idx="13260">
                  <c:v>10.826000000000001</c:v>
                </c:pt>
                <c:pt idx="13261">
                  <c:v>10.827</c:v>
                </c:pt>
                <c:pt idx="13262">
                  <c:v>10.827999999999999</c:v>
                </c:pt>
                <c:pt idx="13263">
                  <c:v>10.827999999999999</c:v>
                </c:pt>
                <c:pt idx="13264">
                  <c:v>10.829000000000001</c:v>
                </c:pt>
                <c:pt idx="13265">
                  <c:v>10.83</c:v>
                </c:pt>
                <c:pt idx="13266">
                  <c:v>10.831</c:v>
                </c:pt>
                <c:pt idx="13267">
                  <c:v>10.832000000000001</c:v>
                </c:pt>
                <c:pt idx="13268">
                  <c:v>10.833</c:v>
                </c:pt>
                <c:pt idx="13269">
                  <c:v>10.833</c:v>
                </c:pt>
                <c:pt idx="13270">
                  <c:v>10.834</c:v>
                </c:pt>
                <c:pt idx="13271">
                  <c:v>10.834999999999999</c:v>
                </c:pt>
                <c:pt idx="13272">
                  <c:v>10.836</c:v>
                </c:pt>
                <c:pt idx="13273">
                  <c:v>10.837</c:v>
                </c:pt>
                <c:pt idx="13274">
                  <c:v>10.837999999999999</c:v>
                </c:pt>
                <c:pt idx="13275">
                  <c:v>10.837999999999999</c:v>
                </c:pt>
                <c:pt idx="13276">
                  <c:v>10.839</c:v>
                </c:pt>
                <c:pt idx="13277">
                  <c:v>10.84</c:v>
                </c:pt>
                <c:pt idx="13278">
                  <c:v>10.840999999999999</c:v>
                </c:pt>
                <c:pt idx="13279">
                  <c:v>10.842000000000001</c:v>
                </c:pt>
                <c:pt idx="13280">
                  <c:v>10.843</c:v>
                </c:pt>
                <c:pt idx="13281">
                  <c:v>10.843</c:v>
                </c:pt>
                <c:pt idx="13282">
                  <c:v>10.843999999999999</c:v>
                </c:pt>
                <c:pt idx="13283">
                  <c:v>10.845000000000001</c:v>
                </c:pt>
                <c:pt idx="13284">
                  <c:v>10.846</c:v>
                </c:pt>
                <c:pt idx="13285">
                  <c:v>10.847</c:v>
                </c:pt>
                <c:pt idx="13286">
                  <c:v>10.848000000000001</c:v>
                </c:pt>
                <c:pt idx="13287">
                  <c:v>10.848000000000001</c:v>
                </c:pt>
                <c:pt idx="13288">
                  <c:v>10.849</c:v>
                </c:pt>
                <c:pt idx="13289">
                  <c:v>10.85</c:v>
                </c:pt>
                <c:pt idx="13290">
                  <c:v>10.850999999999999</c:v>
                </c:pt>
                <c:pt idx="13291">
                  <c:v>10.852</c:v>
                </c:pt>
                <c:pt idx="13292">
                  <c:v>10.853</c:v>
                </c:pt>
                <c:pt idx="13293">
                  <c:v>10.853</c:v>
                </c:pt>
                <c:pt idx="13294">
                  <c:v>10.853999999999999</c:v>
                </c:pt>
                <c:pt idx="13295">
                  <c:v>10.855</c:v>
                </c:pt>
                <c:pt idx="13296">
                  <c:v>10.856</c:v>
                </c:pt>
                <c:pt idx="13297">
                  <c:v>10.856999999999999</c:v>
                </c:pt>
                <c:pt idx="13298">
                  <c:v>10.856999999999999</c:v>
                </c:pt>
                <c:pt idx="13299">
                  <c:v>10.858000000000001</c:v>
                </c:pt>
                <c:pt idx="13300">
                  <c:v>10.859</c:v>
                </c:pt>
                <c:pt idx="13301">
                  <c:v>10.86</c:v>
                </c:pt>
                <c:pt idx="13302">
                  <c:v>10.861000000000001</c:v>
                </c:pt>
                <c:pt idx="13303">
                  <c:v>10.862</c:v>
                </c:pt>
                <c:pt idx="13304">
                  <c:v>10.862</c:v>
                </c:pt>
                <c:pt idx="13305">
                  <c:v>10.863</c:v>
                </c:pt>
                <c:pt idx="13306">
                  <c:v>10.864000000000001</c:v>
                </c:pt>
                <c:pt idx="13307">
                  <c:v>10.865</c:v>
                </c:pt>
                <c:pt idx="13308">
                  <c:v>10.866</c:v>
                </c:pt>
                <c:pt idx="13309">
                  <c:v>10.866999999999999</c:v>
                </c:pt>
                <c:pt idx="13310">
                  <c:v>10.866999999999999</c:v>
                </c:pt>
                <c:pt idx="13311">
                  <c:v>10.868</c:v>
                </c:pt>
                <c:pt idx="13312">
                  <c:v>10.869</c:v>
                </c:pt>
                <c:pt idx="13313">
                  <c:v>10.87</c:v>
                </c:pt>
                <c:pt idx="13314">
                  <c:v>10.871</c:v>
                </c:pt>
                <c:pt idx="13315">
                  <c:v>10.872</c:v>
                </c:pt>
                <c:pt idx="13316">
                  <c:v>10.872</c:v>
                </c:pt>
                <c:pt idx="13317">
                  <c:v>10.872999999999999</c:v>
                </c:pt>
                <c:pt idx="13318">
                  <c:v>10.874000000000001</c:v>
                </c:pt>
                <c:pt idx="13319">
                  <c:v>10.875</c:v>
                </c:pt>
                <c:pt idx="13320">
                  <c:v>10.875999999999999</c:v>
                </c:pt>
                <c:pt idx="13321">
                  <c:v>10.877000000000001</c:v>
                </c:pt>
                <c:pt idx="13322">
                  <c:v>10.877000000000001</c:v>
                </c:pt>
                <c:pt idx="13323">
                  <c:v>10.878</c:v>
                </c:pt>
                <c:pt idx="13324">
                  <c:v>10.879</c:v>
                </c:pt>
                <c:pt idx="13325">
                  <c:v>10.88</c:v>
                </c:pt>
                <c:pt idx="13326">
                  <c:v>10.881</c:v>
                </c:pt>
                <c:pt idx="13327">
                  <c:v>10.882</c:v>
                </c:pt>
                <c:pt idx="13328">
                  <c:v>10.882</c:v>
                </c:pt>
                <c:pt idx="13329">
                  <c:v>10.882999999999999</c:v>
                </c:pt>
                <c:pt idx="13330">
                  <c:v>10.884</c:v>
                </c:pt>
                <c:pt idx="13331">
                  <c:v>10.885</c:v>
                </c:pt>
                <c:pt idx="13332">
                  <c:v>10.885999999999999</c:v>
                </c:pt>
                <c:pt idx="13333">
                  <c:v>10.887</c:v>
                </c:pt>
                <c:pt idx="13334">
                  <c:v>10.887</c:v>
                </c:pt>
                <c:pt idx="13335">
                  <c:v>10.888</c:v>
                </c:pt>
                <c:pt idx="13336">
                  <c:v>10.888999999999999</c:v>
                </c:pt>
                <c:pt idx="13337">
                  <c:v>10.89</c:v>
                </c:pt>
                <c:pt idx="13338">
                  <c:v>10.891</c:v>
                </c:pt>
                <c:pt idx="13339">
                  <c:v>10.891999999999999</c:v>
                </c:pt>
                <c:pt idx="13340">
                  <c:v>10.891999999999999</c:v>
                </c:pt>
                <c:pt idx="13341">
                  <c:v>10.893000000000001</c:v>
                </c:pt>
                <c:pt idx="13342">
                  <c:v>10.894</c:v>
                </c:pt>
                <c:pt idx="13343">
                  <c:v>10.895</c:v>
                </c:pt>
                <c:pt idx="13344">
                  <c:v>10.896000000000001</c:v>
                </c:pt>
                <c:pt idx="13345">
                  <c:v>10.897</c:v>
                </c:pt>
                <c:pt idx="13346">
                  <c:v>10.897</c:v>
                </c:pt>
                <c:pt idx="13347">
                  <c:v>10.898</c:v>
                </c:pt>
                <c:pt idx="13348">
                  <c:v>10.898999999999999</c:v>
                </c:pt>
                <c:pt idx="13349">
                  <c:v>10.9</c:v>
                </c:pt>
                <c:pt idx="13350">
                  <c:v>10.901</c:v>
                </c:pt>
                <c:pt idx="13351">
                  <c:v>10.901999999999999</c:v>
                </c:pt>
                <c:pt idx="13352">
                  <c:v>10.901999999999999</c:v>
                </c:pt>
                <c:pt idx="13353">
                  <c:v>10.903</c:v>
                </c:pt>
                <c:pt idx="13354">
                  <c:v>10.904</c:v>
                </c:pt>
                <c:pt idx="13355">
                  <c:v>10.904999999999999</c:v>
                </c:pt>
                <c:pt idx="13356">
                  <c:v>10.906000000000001</c:v>
                </c:pt>
                <c:pt idx="13357">
                  <c:v>10.907</c:v>
                </c:pt>
                <c:pt idx="13358">
                  <c:v>10.907</c:v>
                </c:pt>
                <c:pt idx="13359">
                  <c:v>10.907999999999999</c:v>
                </c:pt>
                <c:pt idx="13360">
                  <c:v>10.909000000000001</c:v>
                </c:pt>
                <c:pt idx="13361">
                  <c:v>10.91</c:v>
                </c:pt>
                <c:pt idx="13362">
                  <c:v>10.911</c:v>
                </c:pt>
                <c:pt idx="13363">
                  <c:v>10.911</c:v>
                </c:pt>
                <c:pt idx="13364">
                  <c:v>10.912000000000001</c:v>
                </c:pt>
                <c:pt idx="13365">
                  <c:v>10.913</c:v>
                </c:pt>
                <c:pt idx="13366">
                  <c:v>10.914</c:v>
                </c:pt>
                <c:pt idx="13367">
                  <c:v>10.914999999999999</c:v>
                </c:pt>
                <c:pt idx="13368">
                  <c:v>10.916</c:v>
                </c:pt>
                <c:pt idx="13369">
                  <c:v>10.916</c:v>
                </c:pt>
                <c:pt idx="13370">
                  <c:v>10.917</c:v>
                </c:pt>
                <c:pt idx="13371">
                  <c:v>10.917999999999999</c:v>
                </c:pt>
                <c:pt idx="13372">
                  <c:v>10.919</c:v>
                </c:pt>
                <c:pt idx="13373">
                  <c:v>10.92</c:v>
                </c:pt>
                <c:pt idx="13374">
                  <c:v>10.920999999999999</c:v>
                </c:pt>
                <c:pt idx="13375">
                  <c:v>10.920999999999999</c:v>
                </c:pt>
                <c:pt idx="13376">
                  <c:v>10.922000000000001</c:v>
                </c:pt>
                <c:pt idx="13377">
                  <c:v>10.923</c:v>
                </c:pt>
                <c:pt idx="13378">
                  <c:v>10.923999999999999</c:v>
                </c:pt>
                <c:pt idx="13379">
                  <c:v>10.925000000000001</c:v>
                </c:pt>
                <c:pt idx="13380">
                  <c:v>10.926</c:v>
                </c:pt>
                <c:pt idx="13381">
                  <c:v>10.926</c:v>
                </c:pt>
                <c:pt idx="13382">
                  <c:v>10.927</c:v>
                </c:pt>
                <c:pt idx="13383">
                  <c:v>10.928000000000001</c:v>
                </c:pt>
                <c:pt idx="13384">
                  <c:v>10.929</c:v>
                </c:pt>
                <c:pt idx="13385">
                  <c:v>10.93</c:v>
                </c:pt>
                <c:pt idx="13386">
                  <c:v>10.930999999999999</c:v>
                </c:pt>
                <c:pt idx="13387">
                  <c:v>10.930999999999999</c:v>
                </c:pt>
                <c:pt idx="13388">
                  <c:v>10.932</c:v>
                </c:pt>
                <c:pt idx="13389">
                  <c:v>10.933</c:v>
                </c:pt>
                <c:pt idx="13390">
                  <c:v>10.933999999999999</c:v>
                </c:pt>
                <c:pt idx="13391">
                  <c:v>10.935</c:v>
                </c:pt>
                <c:pt idx="13392">
                  <c:v>10.936</c:v>
                </c:pt>
                <c:pt idx="13393">
                  <c:v>10.936</c:v>
                </c:pt>
                <c:pt idx="13394">
                  <c:v>10.936999999999999</c:v>
                </c:pt>
                <c:pt idx="13395">
                  <c:v>10.938000000000001</c:v>
                </c:pt>
                <c:pt idx="13396">
                  <c:v>10.939</c:v>
                </c:pt>
                <c:pt idx="13397">
                  <c:v>10.94</c:v>
                </c:pt>
                <c:pt idx="13398">
                  <c:v>10.941000000000001</c:v>
                </c:pt>
                <c:pt idx="13399">
                  <c:v>10.941000000000001</c:v>
                </c:pt>
                <c:pt idx="13400">
                  <c:v>10.942</c:v>
                </c:pt>
                <c:pt idx="13401">
                  <c:v>10.943</c:v>
                </c:pt>
                <c:pt idx="13402">
                  <c:v>10.943999999999999</c:v>
                </c:pt>
                <c:pt idx="13403">
                  <c:v>10.945</c:v>
                </c:pt>
                <c:pt idx="13404">
                  <c:v>10.946</c:v>
                </c:pt>
                <c:pt idx="13405">
                  <c:v>10.946</c:v>
                </c:pt>
                <c:pt idx="13406">
                  <c:v>10.946999999999999</c:v>
                </c:pt>
                <c:pt idx="13407">
                  <c:v>10.948</c:v>
                </c:pt>
                <c:pt idx="13408">
                  <c:v>10.949</c:v>
                </c:pt>
                <c:pt idx="13409">
                  <c:v>10.95</c:v>
                </c:pt>
                <c:pt idx="13410">
                  <c:v>10.951000000000001</c:v>
                </c:pt>
                <c:pt idx="13411">
                  <c:v>10.951000000000001</c:v>
                </c:pt>
                <c:pt idx="13412">
                  <c:v>10.952</c:v>
                </c:pt>
                <c:pt idx="13413">
                  <c:v>10.952999999999999</c:v>
                </c:pt>
                <c:pt idx="13414">
                  <c:v>10.954000000000001</c:v>
                </c:pt>
                <c:pt idx="13415">
                  <c:v>10.955</c:v>
                </c:pt>
                <c:pt idx="13416">
                  <c:v>10.956</c:v>
                </c:pt>
                <c:pt idx="13417">
                  <c:v>10.956</c:v>
                </c:pt>
                <c:pt idx="13418">
                  <c:v>10.957000000000001</c:v>
                </c:pt>
                <c:pt idx="13419">
                  <c:v>10.958</c:v>
                </c:pt>
                <c:pt idx="13420">
                  <c:v>10.959</c:v>
                </c:pt>
                <c:pt idx="13421">
                  <c:v>10.959999999999999</c:v>
                </c:pt>
                <c:pt idx="13422">
                  <c:v>10.959999999999999</c:v>
                </c:pt>
                <c:pt idx="13423">
                  <c:v>10.961</c:v>
                </c:pt>
                <c:pt idx="13424">
                  <c:v>10.962</c:v>
                </c:pt>
                <c:pt idx="13425">
                  <c:v>10.962999999999999</c:v>
                </c:pt>
                <c:pt idx="13426">
                  <c:v>10.964</c:v>
                </c:pt>
                <c:pt idx="13427">
                  <c:v>10.965</c:v>
                </c:pt>
                <c:pt idx="13428">
                  <c:v>10.965</c:v>
                </c:pt>
                <c:pt idx="13429">
                  <c:v>10.965999999999999</c:v>
                </c:pt>
                <c:pt idx="13430">
                  <c:v>10.967000000000001</c:v>
                </c:pt>
                <c:pt idx="13431">
                  <c:v>10.968</c:v>
                </c:pt>
                <c:pt idx="13432">
                  <c:v>10.968999999999999</c:v>
                </c:pt>
                <c:pt idx="13433">
                  <c:v>10.97</c:v>
                </c:pt>
                <c:pt idx="13434">
                  <c:v>10.97</c:v>
                </c:pt>
                <c:pt idx="13435">
                  <c:v>10.971</c:v>
                </c:pt>
                <c:pt idx="13436">
                  <c:v>10.972</c:v>
                </c:pt>
                <c:pt idx="13437">
                  <c:v>10.973000000000001</c:v>
                </c:pt>
                <c:pt idx="13438">
                  <c:v>10.974</c:v>
                </c:pt>
                <c:pt idx="13439">
                  <c:v>10.975</c:v>
                </c:pt>
                <c:pt idx="13440">
                  <c:v>10.975</c:v>
                </c:pt>
                <c:pt idx="13441">
                  <c:v>10.975999999999999</c:v>
                </c:pt>
                <c:pt idx="13442">
                  <c:v>10.977</c:v>
                </c:pt>
                <c:pt idx="13443">
                  <c:v>10.978</c:v>
                </c:pt>
                <c:pt idx="13444">
                  <c:v>10.978999999999999</c:v>
                </c:pt>
                <c:pt idx="13445">
                  <c:v>10.98</c:v>
                </c:pt>
                <c:pt idx="13446">
                  <c:v>10.98</c:v>
                </c:pt>
                <c:pt idx="13447">
                  <c:v>10.981</c:v>
                </c:pt>
                <c:pt idx="13448">
                  <c:v>10.981999999999999</c:v>
                </c:pt>
                <c:pt idx="13449">
                  <c:v>10.983000000000001</c:v>
                </c:pt>
                <c:pt idx="13450">
                  <c:v>10.984</c:v>
                </c:pt>
                <c:pt idx="13451">
                  <c:v>10.984999999999999</c:v>
                </c:pt>
                <c:pt idx="13452">
                  <c:v>10.984999999999999</c:v>
                </c:pt>
                <c:pt idx="13453">
                  <c:v>10.986000000000001</c:v>
                </c:pt>
                <c:pt idx="13454">
                  <c:v>10.987</c:v>
                </c:pt>
                <c:pt idx="13455">
                  <c:v>10.988</c:v>
                </c:pt>
                <c:pt idx="13456">
                  <c:v>10.989000000000001</c:v>
                </c:pt>
                <c:pt idx="13457">
                  <c:v>10.99</c:v>
                </c:pt>
                <c:pt idx="13458">
                  <c:v>10.99</c:v>
                </c:pt>
                <c:pt idx="13459">
                  <c:v>10.991</c:v>
                </c:pt>
                <c:pt idx="13460">
                  <c:v>10.991999999999999</c:v>
                </c:pt>
                <c:pt idx="13461">
                  <c:v>10.993</c:v>
                </c:pt>
                <c:pt idx="13462">
                  <c:v>10.994</c:v>
                </c:pt>
                <c:pt idx="13463">
                  <c:v>10.994999999999999</c:v>
                </c:pt>
                <c:pt idx="13464">
                  <c:v>10.994999999999999</c:v>
                </c:pt>
                <c:pt idx="13465">
                  <c:v>10.996</c:v>
                </c:pt>
                <c:pt idx="13466">
                  <c:v>10.997</c:v>
                </c:pt>
                <c:pt idx="13467">
                  <c:v>10.997999999999999</c:v>
                </c:pt>
                <c:pt idx="13468">
                  <c:v>10.999000000000001</c:v>
                </c:pt>
                <c:pt idx="13469">
                  <c:v>11</c:v>
                </c:pt>
                <c:pt idx="13470">
                  <c:v>11</c:v>
                </c:pt>
                <c:pt idx="13471">
                  <c:v>11.000999999999999</c:v>
                </c:pt>
                <c:pt idx="13472">
                  <c:v>11.002000000000001</c:v>
                </c:pt>
                <c:pt idx="13473">
                  <c:v>11.003</c:v>
                </c:pt>
                <c:pt idx="13474">
                  <c:v>11.004</c:v>
                </c:pt>
                <c:pt idx="13475">
                  <c:v>11.005000000000001</c:v>
                </c:pt>
                <c:pt idx="13476">
                  <c:v>11.005000000000001</c:v>
                </c:pt>
                <c:pt idx="13477">
                  <c:v>11.006</c:v>
                </c:pt>
                <c:pt idx="13478">
                  <c:v>11.007</c:v>
                </c:pt>
                <c:pt idx="13479">
                  <c:v>11.007999999999999</c:v>
                </c:pt>
                <c:pt idx="13480">
                  <c:v>11.009</c:v>
                </c:pt>
                <c:pt idx="13481">
                  <c:v>11.01</c:v>
                </c:pt>
                <c:pt idx="13482">
                  <c:v>11.01</c:v>
                </c:pt>
                <c:pt idx="13483">
                  <c:v>11.010999999999999</c:v>
                </c:pt>
                <c:pt idx="13484">
                  <c:v>11.012</c:v>
                </c:pt>
                <c:pt idx="13485">
                  <c:v>11.013</c:v>
                </c:pt>
                <c:pt idx="13486">
                  <c:v>11.013999999999999</c:v>
                </c:pt>
                <c:pt idx="13487">
                  <c:v>11.013999999999999</c:v>
                </c:pt>
                <c:pt idx="13488">
                  <c:v>11.015000000000001</c:v>
                </c:pt>
                <c:pt idx="13489">
                  <c:v>11.016</c:v>
                </c:pt>
                <c:pt idx="13490">
                  <c:v>11.016999999999999</c:v>
                </c:pt>
                <c:pt idx="13491">
                  <c:v>11.018000000000001</c:v>
                </c:pt>
                <c:pt idx="13492">
                  <c:v>11.019</c:v>
                </c:pt>
                <c:pt idx="13493">
                  <c:v>11.019</c:v>
                </c:pt>
                <c:pt idx="13494">
                  <c:v>11.02</c:v>
                </c:pt>
                <c:pt idx="13495">
                  <c:v>11.021000000000001</c:v>
                </c:pt>
                <c:pt idx="13496">
                  <c:v>11.022</c:v>
                </c:pt>
                <c:pt idx="13497">
                  <c:v>11.023</c:v>
                </c:pt>
                <c:pt idx="13498">
                  <c:v>11.023999999999999</c:v>
                </c:pt>
                <c:pt idx="13499">
                  <c:v>11.023999999999999</c:v>
                </c:pt>
                <c:pt idx="13500">
                  <c:v>11.025</c:v>
                </c:pt>
                <c:pt idx="13501">
                  <c:v>11.026</c:v>
                </c:pt>
                <c:pt idx="13502">
                  <c:v>11.026999999999999</c:v>
                </c:pt>
                <c:pt idx="13503">
                  <c:v>11.028</c:v>
                </c:pt>
                <c:pt idx="13504">
                  <c:v>11.029</c:v>
                </c:pt>
                <c:pt idx="13505">
                  <c:v>11.029</c:v>
                </c:pt>
                <c:pt idx="13506">
                  <c:v>11.03</c:v>
                </c:pt>
                <c:pt idx="13507">
                  <c:v>11.031000000000001</c:v>
                </c:pt>
                <c:pt idx="13508">
                  <c:v>11.032</c:v>
                </c:pt>
                <c:pt idx="13509">
                  <c:v>11.032999999999999</c:v>
                </c:pt>
                <c:pt idx="13510">
                  <c:v>11.034000000000001</c:v>
                </c:pt>
                <c:pt idx="13511">
                  <c:v>11.034000000000001</c:v>
                </c:pt>
                <c:pt idx="13512">
                  <c:v>11.035</c:v>
                </c:pt>
                <c:pt idx="13513">
                  <c:v>11.036</c:v>
                </c:pt>
                <c:pt idx="13514">
                  <c:v>11.037000000000001</c:v>
                </c:pt>
                <c:pt idx="13515">
                  <c:v>11.038</c:v>
                </c:pt>
                <c:pt idx="13516">
                  <c:v>11.039</c:v>
                </c:pt>
                <c:pt idx="13517">
                  <c:v>11.039</c:v>
                </c:pt>
                <c:pt idx="13518">
                  <c:v>11.04</c:v>
                </c:pt>
                <c:pt idx="13519">
                  <c:v>11.041</c:v>
                </c:pt>
                <c:pt idx="13520">
                  <c:v>11.042</c:v>
                </c:pt>
                <c:pt idx="13521">
                  <c:v>11.042999999999999</c:v>
                </c:pt>
                <c:pt idx="13522">
                  <c:v>11.044</c:v>
                </c:pt>
                <c:pt idx="13523">
                  <c:v>11.044</c:v>
                </c:pt>
                <c:pt idx="13524">
                  <c:v>11.045</c:v>
                </c:pt>
                <c:pt idx="13525">
                  <c:v>11.045999999999999</c:v>
                </c:pt>
                <c:pt idx="13526">
                  <c:v>11.047000000000001</c:v>
                </c:pt>
                <c:pt idx="13527">
                  <c:v>11.048</c:v>
                </c:pt>
                <c:pt idx="13528">
                  <c:v>11.048999999999999</c:v>
                </c:pt>
                <c:pt idx="13529">
                  <c:v>11.048999999999999</c:v>
                </c:pt>
                <c:pt idx="13530">
                  <c:v>11.05</c:v>
                </c:pt>
                <c:pt idx="13531">
                  <c:v>11.051</c:v>
                </c:pt>
                <c:pt idx="13532">
                  <c:v>11.052</c:v>
                </c:pt>
                <c:pt idx="13533">
                  <c:v>11.053000000000001</c:v>
                </c:pt>
                <c:pt idx="13534">
                  <c:v>11.054</c:v>
                </c:pt>
                <c:pt idx="13535">
                  <c:v>11.054</c:v>
                </c:pt>
                <c:pt idx="13536">
                  <c:v>11.055</c:v>
                </c:pt>
                <c:pt idx="13537">
                  <c:v>11.055999999999999</c:v>
                </c:pt>
                <c:pt idx="13538">
                  <c:v>11.057</c:v>
                </c:pt>
                <c:pt idx="13539">
                  <c:v>11.058</c:v>
                </c:pt>
                <c:pt idx="13540">
                  <c:v>11.058999999999999</c:v>
                </c:pt>
                <c:pt idx="13541">
                  <c:v>11.058999999999999</c:v>
                </c:pt>
                <c:pt idx="13542">
                  <c:v>11.06</c:v>
                </c:pt>
                <c:pt idx="13543">
                  <c:v>11.061</c:v>
                </c:pt>
                <c:pt idx="13544">
                  <c:v>11.061999999999999</c:v>
                </c:pt>
                <c:pt idx="13545">
                  <c:v>11.063000000000001</c:v>
                </c:pt>
                <c:pt idx="13546">
                  <c:v>11.063000000000001</c:v>
                </c:pt>
                <c:pt idx="13547">
                  <c:v>11.064</c:v>
                </c:pt>
                <c:pt idx="13548">
                  <c:v>11.065</c:v>
                </c:pt>
                <c:pt idx="13549">
                  <c:v>11.066000000000001</c:v>
                </c:pt>
                <c:pt idx="13550">
                  <c:v>11.067</c:v>
                </c:pt>
                <c:pt idx="13551">
                  <c:v>11.068</c:v>
                </c:pt>
                <c:pt idx="13552">
                  <c:v>11.068</c:v>
                </c:pt>
                <c:pt idx="13553">
                  <c:v>11.068999999999999</c:v>
                </c:pt>
                <c:pt idx="13554">
                  <c:v>11.07</c:v>
                </c:pt>
                <c:pt idx="13555">
                  <c:v>11.071</c:v>
                </c:pt>
                <c:pt idx="13556">
                  <c:v>11.071999999999999</c:v>
                </c:pt>
                <c:pt idx="13557">
                  <c:v>11.073</c:v>
                </c:pt>
                <c:pt idx="13558">
                  <c:v>11.073</c:v>
                </c:pt>
                <c:pt idx="13559">
                  <c:v>11.074</c:v>
                </c:pt>
                <c:pt idx="13560">
                  <c:v>11.074999999999999</c:v>
                </c:pt>
                <c:pt idx="13561">
                  <c:v>11.076000000000001</c:v>
                </c:pt>
                <c:pt idx="13562">
                  <c:v>11.077</c:v>
                </c:pt>
                <c:pt idx="13563">
                  <c:v>11.077999999999999</c:v>
                </c:pt>
                <c:pt idx="13564">
                  <c:v>11.077999999999999</c:v>
                </c:pt>
                <c:pt idx="13565">
                  <c:v>11.079000000000001</c:v>
                </c:pt>
                <c:pt idx="13566">
                  <c:v>11.08</c:v>
                </c:pt>
                <c:pt idx="13567">
                  <c:v>11.081</c:v>
                </c:pt>
                <c:pt idx="13568">
                  <c:v>11.082000000000001</c:v>
                </c:pt>
                <c:pt idx="13569">
                  <c:v>11.083</c:v>
                </c:pt>
                <c:pt idx="13570">
                  <c:v>11.083</c:v>
                </c:pt>
                <c:pt idx="13571">
                  <c:v>11.084</c:v>
                </c:pt>
                <c:pt idx="13572">
                  <c:v>11.084999999999999</c:v>
                </c:pt>
                <c:pt idx="13573">
                  <c:v>11.086</c:v>
                </c:pt>
                <c:pt idx="13574">
                  <c:v>11.087</c:v>
                </c:pt>
                <c:pt idx="13575">
                  <c:v>11.087999999999999</c:v>
                </c:pt>
                <c:pt idx="13576">
                  <c:v>11.087999999999999</c:v>
                </c:pt>
                <c:pt idx="13577">
                  <c:v>11.089</c:v>
                </c:pt>
                <c:pt idx="13578">
                  <c:v>11.09</c:v>
                </c:pt>
                <c:pt idx="13579">
                  <c:v>11.090999999999999</c:v>
                </c:pt>
                <c:pt idx="13580">
                  <c:v>11.092000000000001</c:v>
                </c:pt>
                <c:pt idx="13581">
                  <c:v>11.093</c:v>
                </c:pt>
                <c:pt idx="13582">
                  <c:v>11.093</c:v>
                </c:pt>
                <c:pt idx="13583">
                  <c:v>11.093999999999999</c:v>
                </c:pt>
                <c:pt idx="13584">
                  <c:v>11.095000000000001</c:v>
                </c:pt>
                <c:pt idx="13585">
                  <c:v>11.096</c:v>
                </c:pt>
                <c:pt idx="13586">
                  <c:v>11.097</c:v>
                </c:pt>
                <c:pt idx="13587">
                  <c:v>11.098000000000001</c:v>
                </c:pt>
                <c:pt idx="13588">
                  <c:v>11.098000000000001</c:v>
                </c:pt>
                <c:pt idx="13589">
                  <c:v>11.099</c:v>
                </c:pt>
                <c:pt idx="13590">
                  <c:v>11.1</c:v>
                </c:pt>
                <c:pt idx="13591">
                  <c:v>11.100999999999999</c:v>
                </c:pt>
                <c:pt idx="13592">
                  <c:v>11.102</c:v>
                </c:pt>
                <c:pt idx="13593">
                  <c:v>11.103</c:v>
                </c:pt>
                <c:pt idx="13594">
                  <c:v>11.103</c:v>
                </c:pt>
                <c:pt idx="13595">
                  <c:v>11.103999999999999</c:v>
                </c:pt>
                <c:pt idx="13596">
                  <c:v>11.105</c:v>
                </c:pt>
                <c:pt idx="13597">
                  <c:v>11.106</c:v>
                </c:pt>
                <c:pt idx="13598">
                  <c:v>11.106999999999999</c:v>
                </c:pt>
                <c:pt idx="13599">
                  <c:v>11.108000000000001</c:v>
                </c:pt>
                <c:pt idx="13600">
                  <c:v>11.108000000000001</c:v>
                </c:pt>
                <c:pt idx="13601">
                  <c:v>11.109</c:v>
                </c:pt>
                <c:pt idx="13602">
                  <c:v>11.11</c:v>
                </c:pt>
                <c:pt idx="13603">
                  <c:v>11.111000000000001</c:v>
                </c:pt>
                <c:pt idx="13604">
                  <c:v>11.112</c:v>
                </c:pt>
                <c:pt idx="13605">
                  <c:v>11.113</c:v>
                </c:pt>
                <c:pt idx="13606">
                  <c:v>11.113</c:v>
                </c:pt>
                <c:pt idx="13607">
                  <c:v>11.114000000000001</c:v>
                </c:pt>
                <c:pt idx="13608">
                  <c:v>11.115</c:v>
                </c:pt>
                <c:pt idx="13609">
                  <c:v>11.116</c:v>
                </c:pt>
                <c:pt idx="13610">
                  <c:v>11.116999999999999</c:v>
                </c:pt>
                <c:pt idx="13611">
                  <c:v>11.116999999999999</c:v>
                </c:pt>
                <c:pt idx="13612">
                  <c:v>11.118</c:v>
                </c:pt>
                <c:pt idx="13613">
                  <c:v>11.119</c:v>
                </c:pt>
                <c:pt idx="13614">
                  <c:v>11.12</c:v>
                </c:pt>
                <c:pt idx="13615">
                  <c:v>11.121</c:v>
                </c:pt>
                <c:pt idx="13616">
                  <c:v>11.122</c:v>
                </c:pt>
                <c:pt idx="13617">
                  <c:v>11.122</c:v>
                </c:pt>
                <c:pt idx="13618">
                  <c:v>11.122999999999999</c:v>
                </c:pt>
                <c:pt idx="13619">
                  <c:v>11.124000000000001</c:v>
                </c:pt>
                <c:pt idx="13620">
                  <c:v>11.125</c:v>
                </c:pt>
                <c:pt idx="13621">
                  <c:v>11.125999999999999</c:v>
                </c:pt>
                <c:pt idx="13622">
                  <c:v>11.127000000000001</c:v>
                </c:pt>
                <c:pt idx="13623">
                  <c:v>11.127000000000001</c:v>
                </c:pt>
                <c:pt idx="13624">
                  <c:v>11.128</c:v>
                </c:pt>
                <c:pt idx="13625">
                  <c:v>11.129</c:v>
                </c:pt>
                <c:pt idx="13626">
                  <c:v>11.13</c:v>
                </c:pt>
                <c:pt idx="13627">
                  <c:v>11.131</c:v>
                </c:pt>
                <c:pt idx="13628">
                  <c:v>11.132</c:v>
                </c:pt>
                <c:pt idx="13629">
                  <c:v>11.132</c:v>
                </c:pt>
                <c:pt idx="13630">
                  <c:v>11.132999999999999</c:v>
                </c:pt>
                <c:pt idx="13631">
                  <c:v>11.134</c:v>
                </c:pt>
                <c:pt idx="13632">
                  <c:v>11.135</c:v>
                </c:pt>
                <c:pt idx="13633">
                  <c:v>11.135999999999999</c:v>
                </c:pt>
                <c:pt idx="13634">
                  <c:v>11.137</c:v>
                </c:pt>
                <c:pt idx="13635">
                  <c:v>11.137</c:v>
                </c:pt>
                <c:pt idx="13636">
                  <c:v>11.138</c:v>
                </c:pt>
                <c:pt idx="13637">
                  <c:v>11.138999999999999</c:v>
                </c:pt>
                <c:pt idx="13638">
                  <c:v>11.14</c:v>
                </c:pt>
                <c:pt idx="13639">
                  <c:v>11.141</c:v>
                </c:pt>
                <c:pt idx="13640">
                  <c:v>11.141999999999999</c:v>
                </c:pt>
                <c:pt idx="13641">
                  <c:v>11.141999999999999</c:v>
                </c:pt>
                <c:pt idx="13642">
                  <c:v>11.143000000000001</c:v>
                </c:pt>
                <c:pt idx="13643">
                  <c:v>11.144</c:v>
                </c:pt>
                <c:pt idx="13644">
                  <c:v>11.145</c:v>
                </c:pt>
                <c:pt idx="13645">
                  <c:v>11.146000000000001</c:v>
                </c:pt>
                <c:pt idx="13646">
                  <c:v>11.147</c:v>
                </c:pt>
                <c:pt idx="13647">
                  <c:v>11.147</c:v>
                </c:pt>
                <c:pt idx="13648">
                  <c:v>11.148</c:v>
                </c:pt>
                <c:pt idx="13649">
                  <c:v>11.148999999999999</c:v>
                </c:pt>
                <c:pt idx="13650">
                  <c:v>11.15</c:v>
                </c:pt>
                <c:pt idx="13651">
                  <c:v>11.151</c:v>
                </c:pt>
                <c:pt idx="13652">
                  <c:v>11.151999999999999</c:v>
                </c:pt>
                <c:pt idx="13653">
                  <c:v>11.151999999999999</c:v>
                </c:pt>
                <c:pt idx="13654">
                  <c:v>11.153</c:v>
                </c:pt>
                <c:pt idx="13655">
                  <c:v>11.154</c:v>
                </c:pt>
                <c:pt idx="13656">
                  <c:v>11.154999999999999</c:v>
                </c:pt>
                <c:pt idx="13657">
                  <c:v>11.156000000000001</c:v>
                </c:pt>
                <c:pt idx="13658">
                  <c:v>11.157</c:v>
                </c:pt>
                <c:pt idx="13659">
                  <c:v>11.157</c:v>
                </c:pt>
                <c:pt idx="13660">
                  <c:v>11.157999999999999</c:v>
                </c:pt>
                <c:pt idx="13661">
                  <c:v>11.159000000000001</c:v>
                </c:pt>
                <c:pt idx="13662">
                  <c:v>11.16</c:v>
                </c:pt>
                <c:pt idx="13663">
                  <c:v>11.161</c:v>
                </c:pt>
                <c:pt idx="13664">
                  <c:v>11.162000000000001</c:v>
                </c:pt>
                <c:pt idx="13665">
                  <c:v>11.162000000000001</c:v>
                </c:pt>
                <c:pt idx="13666">
                  <c:v>11.163</c:v>
                </c:pt>
                <c:pt idx="13667">
                  <c:v>11.164</c:v>
                </c:pt>
                <c:pt idx="13668">
                  <c:v>11.164999999999999</c:v>
                </c:pt>
                <c:pt idx="13669">
                  <c:v>11.166</c:v>
                </c:pt>
                <c:pt idx="13670">
                  <c:v>11.166</c:v>
                </c:pt>
                <c:pt idx="13671">
                  <c:v>11.167</c:v>
                </c:pt>
                <c:pt idx="13672">
                  <c:v>11.167999999999999</c:v>
                </c:pt>
                <c:pt idx="13673">
                  <c:v>11.169</c:v>
                </c:pt>
                <c:pt idx="13674">
                  <c:v>11.17</c:v>
                </c:pt>
                <c:pt idx="13675">
                  <c:v>11.170999999999999</c:v>
                </c:pt>
                <c:pt idx="13676">
                  <c:v>11.170999999999999</c:v>
                </c:pt>
                <c:pt idx="13677">
                  <c:v>11.172000000000001</c:v>
                </c:pt>
                <c:pt idx="13678">
                  <c:v>11.173</c:v>
                </c:pt>
                <c:pt idx="13679">
                  <c:v>11.173999999999999</c:v>
                </c:pt>
                <c:pt idx="13680">
                  <c:v>11.175000000000001</c:v>
                </c:pt>
                <c:pt idx="13681">
                  <c:v>11.176</c:v>
                </c:pt>
                <c:pt idx="13682">
                  <c:v>11.176</c:v>
                </c:pt>
                <c:pt idx="13683">
                  <c:v>11.177</c:v>
                </c:pt>
                <c:pt idx="13684">
                  <c:v>11.178000000000001</c:v>
                </c:pt>
                <c:pt idx="13685">
                  <c:v>11.179</c:v>
                </c:pt>
                <c:pt idx="13686">
                  <c:v>11.18</c:v>
                </c:pt>
                <c:pt idx="13687">
                  <c:v>11.180999999999999</c:v>
                </c:pt>
                <c:pt idx="13688">
                  <c:v>11.180999999999999</c:v>
                </c:pt>
                <c:pt idx="13689">
                  <c:v>11.182</c:v>
                </c:pt>
                <c:pt idx="13690">
                  <c:v>11.183</c:v>
                </c:pt>
                <c:pt idx="13691">
                  <c:v>11.183999999999999</c:v>
                </c:pt>
                <c:pt idx="13692">
                  <c:v>11.185</c:v>
                </c:pt>
                <c:pt idx="13693">
                  <c:v>11.186</c:v>
                </c:pt>
                <c:pt idx="13694">
                  <c:v>11.186</c:v>
                </c:pt>
                <c:pt idx="13695">
                  <c:v>11.186999999999999</c:v>
                </c:pt>
                <c:pt idx="13696">
                  <c:v>11.188000000000001</c:v>
                </c:pt>
                <c:pt idx="13697">
                  <c:v>11.189</c:v>
                </c:pt>
                <c:pt idx="13698">
                  <c:v>11.19</c:v>
                </c:pt>
                <c:pt idx="13699">
                  <c:v>11.191000000000001</c:v>
                </c:pt>
                <c:pt idx="13700">
                  <c:v>11.191000000000001</c:v>
                </c:pt>
                <c:pt idx="13701">
                  <c:v>11.192</c:v>
                </c:pt>
                <c:pt idx="13702">
                  <c:v>11.193</c:v>
                </c:pt>
                <c:pt idx="13703">
                  <c:v>11.193999999999999</c:v>
                </c:pt>
                <c:pt idx="13704">
                  <c:v>11.195</c:v>
                </c:pt>
                <c:pt idx="13705">
                  <c:v>11.196</c:v>
                </c:pt>
                <c:pt idx="13706">
                  <c:v>11.196</c:v>
                </c:pt>
                <c:pt idx="13707">
                  <c:v>11.196999999999999</c:v>
                </c:pt>
                <c:pt idx="13708">
                  <c:v>11.198</c:v>
                </c:pt>
                <c:pt idx="13709">
                  <c:v>11.199</c:v>
                </c:pt>
                <c:pt idx="13710">
                  <c:v>11.2</c:v>
                </c:pt>
                <c:pt idx="13711">
                  <c:v>11.201000000000001</c:v>
                </c:pt>
                <c:pt idx="13712">
                  <c:v>11.201000000000001</c:v>
                </c:pt>
                <c:pt idx="13713">
                  <c:v>11.202</c:v>
                </c:pt>
                <c:pt idx="13714">
                  <c:v>11.202999999999999</c:v>
                </c:pt>
                <c:pt idx="13715">
                  <c:v>11.204000000000001</c:v>
                </c:pt>
                <c:pt idx="13716">
                  <c:v>11.205</c:v>
                </c:pt>
                <c:pt idx="13717">
                  <c:v>11.206</c:v>
                </c:pt>
                <c:pt idx="13718">
                  <c:v>11.206</c:v>
                </c:pt>
                <c:pt idx="13719">
                  <c:v>11.207000000000001</c:v>
                </c:pt>
                <c:pt idx="13720">
                  <c:v>11.208</c:v>
                </c:pt>
                <c:pt idx="13721">
                  <c:v>11.209</c:v>
                </c:pt>
                <c:pt idx="13722">
                  <c:v>11.209999999999999</c:v>
                </c:pt>
                <c:pt idx="13723">
                  <c:v>11.211</c:v>
                </c:pt>
                <c:pt idx="13724">
                  <c:v>11.211</c:v>
                </c:pt>
                <c:pt idx="13725">
                  <c:v>11.212</c:v>
                </c:pt>
                <c:pt idx="13726">
                  <c:v>11.212999999999999</c:v>
                </c:pt>
                <c:pt idx="13727">
                  <c:v>11.214</c:v>
                </c:pt>
                <c:pt idx="13728">
                  <c:v>11.215</c:v>
                </c:pt>
                <c:pt idx="13729">
                  <c:v>11.215999999999999</c:v>
                </c:pt>
                <c:pt idx="13730">
                  <c:v>11.215999999999999</c:v>
                </c:pt>
                <c:pt idx="13731">
                  <c:v>11.217000000000001</c:v>
                </c:pt>
                <c:pt idx="13732">
                  <c:v>11.218</c:v>
                </c:pt>
                <c:pt idx="13733">
                  <c:v>11.218999999999999</c:v>
                </c:pt>
                <c:pt idx="13734">
                  <c:v>11.22</c:v>
                </c:pt>
                <c:pt idx="13735">
                  <c:v>11.22</c:v>
                </c:pt>
                <c:pt idx="13736">
                  <c:v>11.221</c:v>
                </c:pt>
                <c:pt idx="13737">
                  <c:v>11.222</c:v>
                </c:pt>
                <c:pt idx="13738">
                  <c:v>11.223000000000001</c:v>
                </c:pt>
                <c:pt idx="13739">
                  <c:v>11.224</c:v>
                </c:pt>
                <c:pt idx="13740">
                  <c:v>11.225</c:v>
                </c:pt>
                <c:pt idx="13741">
                  <c:v>11.225</c:v>
                </c:pt>
                <c:pt idx="13742">
                  <c:v>11.225999999999999</c:v>
                </c:pt>
                <c:pt idx="13743">
                  <c:v>11.227</c:v>
                </c:pt>
                <c:pt idx="13744">
                  <c:v>11.228</c:v>
                </c:pt>
                <c:pt idx="13745">
                  <c:v>11.228999999999999</c:v>
                </c:pt>
                <c:pt idx="13746">
                  <c:v>11.23</c:v>
                </c:pt>
                <c:pt idx="13747">
                  <c:v>11.23</c:v>
                </c:pt>
                <c:pt idx="13748">
                  <c:v>11.231</c:v>
                </c:pt>
                <c:pt idx="13749">
                  <c:v>11.231999999999999</c:v>
                </c:pt>
                <c:pt idx="13750">
                  <c:v>11.233000000000001</c:v>
                </c:pt>
                <c:pt idx="13751">
                  <c:v>11.234</c:v>
                </c:pt>
                <c:pt idx="13752">
                  <c:v>11.234999999999999</c:v>
                </c:pt>
                <c:pt idx="13753">
                  <c:v>11.234999999999999</c:v>
                </c:pt>
                <c:pt idx="13754">
                  <c:v>11.236000000000001</c:v>
                </c:pt>
                <c:pt idx="13755">
                  <c:v>11.237</c:v>
                </c:pt>
                <c:pt idx="13756">
                  <c:v>11.238</c:v>
                </c:pt>
                <c:pt idx="13757">
                  <c:v>11.239000000000001</c:v>
                </c:pt>
                <c:pt idx="13758">
                  <c:v>11.24</c:v>
                </c:pt>
                <c:pt idx="13759">
                  <c:v>11.24</c:v>
                </c:pt>
                <c:pt idx="13760">
                  <c:v>11.241</c:v>
                </c:pt>
                <c:pt idx="13761">
                  <c:v>11.241999999999999</c:v>
                </c:pt>
                <c:pt idx="13762">
                  <c:v>11.243</c:v>
                </c:pt>
                <c:pt idx="13763">
                  <c:v>11.244</c:v>
                </c:pt>
                <c:pt idx="13764">
                  <c:v>11.244999999999999</c:v>
                </c:pt>
                <c:pt idx="13765">
                  <c:v>11.244999999999999</c:v>
                </c:pt>
                <c:pt idx="13766">
                  <c:v>11.246</c:v>
                </c:pt>
                <c:pt idx="13767">
                  <c:v>11.247</c:v>
                </c:pt>
                <c:pt idx="13768">
                  <c:v>11.247999999999999</c:v>
                </c:pt>
                <c:pt idx="13769">
                  <c:v>11.249000000000001</c:v>
                </c:pt>
                <c:pt idx="13770">
                  <c:v>11.25</c:v>
                </c:pt>
                <c:pt idx="13771">
                  <c:v>11.25</c:v>
                </c:pt>
                <c:pt idx="13772">
                  <c:v>11.250999999999999</c:v>
                </c:pt>
                <c:pt idx="13773">
                  <c:v>11.252000000000001</c:v>
                </c:pt>
                <c:pt idx="13774">
                  <c:v>11.253</c:v>
                </c:pt>
                <c:pt idx="13775">
                  <c:v>11.254</c:v>
                </c:pt>
                <c:pt idx="13776">
                  <c:v>11.255000000000001</c:v>
                </c:pt>
                <c:pt idx="13777">
                  <c:v>11.255000000000001</c:v>
                </c:pt>
                <c:pt idx="13778">
                  <c:v>11.256</c:v>
                </c:pt>
                <c:pt idx="13779">
                  <c:v>11.257</c:v>
                </c:pt>
                <c:pt idx="13780">
                  <c:v>11.257999999999999</c:v>
                </c:pt>
                <c:pt idx="13781">
                  <c:v>11.259</c:v>
                </c:pt>
                <c:pt idx="13782">
                  <c:v>11.26</c:v>
                </c:pt>
                <c:pt idx="13783">
                  <c:v>11.26</c:v>
                </c:pt>
                <c:pt idx="13784">
                  <c:v>11.260999999999999</c:v>
                </c:pt>
                <c:pt idx="13785">
                  <c:v>11.262</c:v>
                </c:pt>
                <c:pt idx="13786">
                  <c:v>11.263</c:v>
                </c:pt>
                <c:pt idx="13787">
                  <c:v>11.263999999999999</c:v>
                </c:pt>
                <c:pt idx="13788">
                  <c:v>11.265000000000001</c:v>
                </c:pt>
                <c:pt idx="13789">
                  <c:v>11.265000000000001</c:v>
                </c:pt>
                <c:pt idx="13790">
                  <c:v>11.266</c:v>
                </c:pt>
                <c:pt idx="13791">
                  <c:v>11.266999999999999</c:v>
                </c:pt>
                <c:pt idx="13792">
                  <c:v>11.268000000000001</c:v>
                </c:pt>
                <c:pt idx="13793">
                  <c:v>11.269</c:v>
                </c:pt>
                <c:pt idx="13794">
                  <c:v>11.269</c:v>
                </c:pt>
                <c:pt idx="13795">
                  <c:v>11.27</c:v>
                </c:pt>
                <c:pt idx="13796">
                  <c:v>11.271000000000001</c:v>
                </c:pt>
                <c:pt idx="13797">
                  <c:v>11.272</c:v>
                </c:pt>
                <c:pt idx="13798">
                  <c:v>11.273</c:v>
                </c:pt>
                <c:pt idx="13799">
                  <c:v>11.273999999999999</c:v>
                </c:pt>
                <c:pt idx="13800">
                  <c:v>11.273999999999999</c:v>
                </c:pt>
                <c:pt idx="13801">
                  <c:v>11.275</c:v>
                </c:pt>
                <c:pt idx="13802">
                  <c:v>11.276</c:v>
                </c:pt>
                <c:pt idx="13803">
                  <c:v>11.276999999999999</c:v>
                </c:pt>
                <c:pt idx="13804">
                  <c:v>11.278</c:v>
                </c:pt>
                <c:pt idx="13805">
                  <c:v>11.279</c:v>
                </c:pt>
                <c:pt idx="13806">
                  <c:v>11.279</c:v>
                </c:pt>
                <c:pt idx="13807">
                  <c:v>11.28</c:v>
                </c:pt>
                <c:pt idx="13808">
                  <c:v>11.281000000000001</c:v>
                </c:pt>
                <c:pt idx="13809">
                  <c:v>11.282</c:v>
                </c:pt>
                <c:pt idx="13810">
                  <c:v>11.282999999999999</c:v>
                </c:pt>
                <c:pt idx="13811">
                  <c:v>11.284000000000001</c:v>
                </c:pt>
                <c:pt idx="13812">
                  <c:v>11.284000000000001</c:v>
                </c:pt>
                <c:pt idx="13813">
                  <c:v>11.285</c:v>
                </c:pt>
                <c:pt idx="13814">
                  <c:v>11.286</c:v>
                </c:pt>
                <c:pt idx="13815">
                  <c:v>11.287000000000001</c:v>
                </c:pt>
                <c:pt idx="13816">
                  <c:v>11.288</c:v>
                </c:pt>
                <c:pt idx="13817">
                  <c:v>11.289</c:v>
                </c:pt>
                <c:pt idx="13818">
                  <c:v>11.289</c:v>
                </c:pt>
                <c:pt idx="13819">
                  <c:v>11.29</c:v>
                </c:pt>
                <c:pt idx="13820">
                  <c:v>11.291</c:v>
                </c:pt>
                <c:pt idx="13821">
                  <c:v>11.292</c:v>
                </c:pt>
                <c:pt idx="13822">
                  <c:v>11.292999999999999</c:v>
                </c:pt>
                <c:pt idx="13823">
                  <c:v>11.294</c:v>
                </c:pt>
                <c:pt idx="13824">
                  <c:v>11.294</c:v>
                </c:pt>
                <c:pt idx="13825">
                  <c:v>11.295</c:v>
                </c:pt>
                <c:pt idx="13826">
                  <c:v>11.295999999999999</c:v>
                </c:pt>
                <c:pt idx="13827">
                  <c:v>11.297000000000001</c:v>
                </c:pt>
                <c:pt idx="13828">
                  <c:v>11.298</c:v>
                </c:pt>
                <c:pt idx="13829">
                  <c:v>11.298999999999999</c:v>
                </c:pt>
                <c:pt idx="13830">
                  <c:v>11.298999999999999</c:v>
                </c:pt>
                <c:pt idx="13831">
                  <c:v>11.3</c:v>
                </c:pt>
                <c:pt idx="13832">
                  <c:v>11.301</c:v>
                </c:pt>
                <c:pt idx="13833">
                  <c:v>11.302</c:v>
                </c:pt>
                <c:pt idx="13834">
                  <c:v>11.303000000000001</c:v>
                </c:pt>
                <c:pt idx="13835">
                  <c:v>11.304</c:v>
                </c:pt>
                <c:pt idx="13836">
                  <c:v>11.304</c:v>
                </c:pt>
                <c:pt idx="13837">
                  <c:v>11.305</c:v>
                </c:pt>
                <c:pt idx="13838">
                  <c:v>11.305999999999999</c:v>
                </c:pt>
                <c:pt idx="13839">
                  <c:v>11.307</c:v>
                </c:pt>
                <c:pt idx="13840">
                  <c:v>11.308</c:v>
                </c:pt>
                <c:pt idx="13841">
                  <c:v>11.308999999999999</c:v>
                </c:pt>
                <c:pt idx="13842">
                  <c:v>11.308999999999999</c:v>
                </c:pt>
                <c:pt idx="13843">
                  <c:v>11.31</c:v>
                </c:pt>
                <c:pt idx="13844">
                  <c:v>11.311</c:v>
                </c:pt>
                <c:pt idx="13845">
                  <c:v>11.311999999999999</c:v>
                </c:pt>
                <c:pt idx="13846">
                  <c:v>11.313000000000001</c:v>
                </c:pt>
                <c:pt idx="13847">
                  <c:v>11.314</c:v>
                </c:pt>
                <c:pt idx="13848">
                  <c:v>11.314</c:v>
                </c:pt>
                <c:pt idx="13849">
                  <c:v>11.315</c:v>
                </c:pt>
                <c:pt idx="13850">
                  <c:v>11.316000000000001</c:v>
                </c:pt>
                <c:pt idx="13851">
                  <c:v>11.317</c:v>
                </c:pt>
                <c:pt idx="13852">
                  <c:v>11.318</c:v>
                </c:pt>
                <c:pt idx="13853">
                  <c:v>11.318999999999999</c:v>
                </c:pt>
                <c:pt idx="13854">
                  <c:v>11.318999999999999</c:v>
                </c:pt>
                <c:pt idx="13855">
                  <c:v>11.32</c:v>
                </c:pt>
                <c:pt idx="13856">
                  <c:v>11.321</c:v>
                </c:pt>
                <c:pt idx="13857">
                  <c:v>11.321999999999999</c:v>
                </c:pt>
                <c:pt idx="13858">
                  <c:v>11.323</c:v>
                </c:pt>
                <c:pt idx="13859">
                  <c:v>11.323</c:v>
                </c:pt>
                <c:pt idx="13860">
                  <c:v>11.324</c:v>
                </c:pt>
                <c:pt idx="13861">
                  <c:v>11.324999999999999</c:v>
                </c:pt>
                <c:pt idx="13862">
                  <c:v>11.326000000000001</c:v>
                </c:pt>
                <c:pt idx="13863">
                  <c:v>11.327</c:v>
                </c:pt>
                <c:pt idx="13864">
                  <c:v>11.327999999999999</c:v>
                </c:pt>
                <c:pt idx="13865">
                  <c:v>11.327999999999999</c:v>
                </c:pt>
                <c:pt idx="13866">
                  <c:v>11.329000000000001</c:v>
                </c:pt>
                <c:pt idx="13867">
                  <c:v>11.33</c:v>
                </c:pt>
                <c:pt idx="13868">
                  <c:v>11.331</c:v>
                </c:pt>
                <c:pt idx="13869">
                  <c:v>11.332000000000001</c:v>
                </c:pt>
                <c:pt idx="13870">
                  <c:v>11.333</c:v>
                </c:pt>
                <c:pt idx="13871">
                  <c:v>11.333</c:v>
                </c:pt>
                <c:pt idx="13872">
                  <c:v>11.334</c:v>
                </c:pt>
                <c:pt idx="13873">
                  <c:v>11.334999999999999</c:v>
                </c:pt>
                <c:pt idx="13874">
                  <c:v>11.336</c:v>
                </c:pt>
                <c:pt idx="13875">
                  <c:v>11.337</c:v>
                </c:pt>
                <c:pt idx="13876">
                  <c:v>11.337999999999999</c:v>
                </c:pt>
                <c:pt idx="13877">
                  <c:v>11.337999999999999</c:v>
                </c:pt>
                <c:pt idx="13878">
                  <c:v>11.339</c:v>
                </c:pt>
                <c:pt idx="13879">
                  <c:v>11.34</c:v>
                </c:pt>
                <c:pt idx="13880">
                  <c:v>11.340999999999999</c:v>
                </c:pt>
                <c:pt idx="13881">
                  <c:v>11.342000000000001</c:v>
                </c:pt>
                <c:pt idx="13882">
                  <c:v>11.343</c:v>
                </c:pt>
                <c:pt idx="13883">
                  <c:v>11.343</c:v>
                </c:pt>
                <c:pt idx="13884">
                  <c:v>11.343999999999999</c:v>
                </c:pt>
                <c:pt idx="13885">
                  <c:v>11.345000000000001</c:v>
                </c:pt>
                <c:pt idx="13886">
                  <c:v>11.346</c:v>
                </c:pt>
                <c:pt idx="13887">
                  <c:v>11.347</c:v>
                </c:pt>
                <c:pt idx="13888">
                  <c:v>11.348000000000001</c:v>
                </c:pt>
                <c:pt idx="13889">
                  <c:v>11.348000000000001</c:v>
                </c:pt>
                <c:pt idx="13890">
                  <c:v>11.349</c:v>
                </c:pt>
                <c:pt idx="13891">
                  <c:v>11.35</c:v>
                </c:pt>
                <c:pt idx="13892">
                  <c:v>11.350999999999999</c:v>
                </c:pt>
                <c:pt idx="13893">
                  <c:v>11.352</c:v>
                </c:pt>
                <c:pt idx="13894">
                  <c:v>11.353</c:v>
                </c:pt>
                <c:pt idx="13895">
                  <c:v>11.353</c:v>
                </c:pt>
                <c:pt idx="13896">
                  <c:v>11.353999999999999</c:v>
                </c:pt>
                <c:pt idx="13897">
                  <c:v>11.355</c:v>
                </c:pt>
                <c:pt idx="13898">
                  <c:v>11.356</c:v>
                </c:pt>
                <c:pt idx="13899">
                  <c:v>11.356999999999999</c:v>
                </c:pt>
                <c:pt idx="13900">
                  <c:v>11.358000000000001</c:v>
                </c:pt>
                <c:pt idx="13901">
                  <c:v>11.358000000000001</c:v>
                </c:pt>
                <c:pt idx="13902">
                  <c:v>11.359</c:v>
                </c:pt>
                <c:pt idx="13903">
                  <c:v>11.36</c:v>
                </c:pt>
                <c:pt idx="13904">
                  <c:v>11.361000000000001</c:v>
                </c:pt>
                <c:pt idx="13905">
                  <c:v>11.362</c:v>
                </c:pt>
                <c:pt idx="13906">
                  <c:v>11.363</c:v>
                </c:pt>
                <c:pt idx="13907">
                  <c:v>11.363</c:v>
                </c:pt>
                <c:pt idx="13908">
                  <c:v>11.364000000000001</c:v>
                </c:pt>
                <c:pt idx="13909">
                  <c:v>11.365</c:v>
                </c:pt>
                <c:pt idx="13910">
                  <c:v>11.366</c:v>
                </c:pt>
                <c:pt idx="13911">
                  <c:v>11.366999999999999</c:v>
                </c:pt>
                <c:pt idx="13912">
                  <c:v>11.368</c:v>
                </c:pt>
                <c:pt idx="13913">
                  <c:v>11.368</c:v>
                </c:pt>
                <c:pt idx="13914">
                  <c:v>11.369</c:v>
                </c:pt>
                <c:pt idx="13915">
                  <c:v>11.37</c:v>
                </c:pt>
                <c:pt idx="13916">
                  <c:v>11.371</c:v>
                </c:pt>
                <c:pt idx="13917">
                  <c:v>11.372</c:v>
                </c:pt>
                <c:pt idx="13918">
                  <c:v>11.372</c:v>
                </c:pt>
                <c:pt idx="13919">
                  <c:v>11.372999999999999</c:v>
                </c:pt>
                <c:pt idx="13920">
                  <c:v>11.374000000000001</c:v>
                </c:pt>
                <c:pt idx="13921">
                  <c:v>11.375</c:v>
                </c:pt>
                <c:pt idx="13922">
                  <c:v>11.375999999999999</c:v>
                </c:pt>
                <c:pt idx="13923">
                  <c:v>11.377000000000001</c:v>
                </c:pt>
                <c:pt idx="13924">
                  <c:v>11.377000000000001</c:v>
                </c:pt>
                <c:pt idx="13925">
                  <c:v>11.378</c:v>
                </c:pt>
                <c:pt idx="13926">
                  <c:v>11.379</c:v>
                </c:pt>
                <c:pt idx="13927">
                  <c:v>11.38</c:v>
                </c:pt>
                <c:pt idx="13928">
                  <c:v>11.381</c:v>
                </c:pt>
                <c:pt idx="13929">
                  <c:v>11.382</c:v>
                </c:pt>
                <c:pt idx="13930">
                  <c:v>11.382</c:v>
                </c:pt>
                <c:pt idx="13931">
                  <c:v>11.382999999999999</c:v>
                </c:pt>
                <c:pt idx="13932">
                  <c:v>11.384</c:v>
                </c:pt>
                <c:pt idx="13933">
                  <c:v>11.385</c:v>
                </c:pt>
                <c:pt idx="13934">
                  <c:v>11.385999999999999</c:v>
                </c:pt>
                <c:pt idx="13935">
                  <c:v>11.387</c:v>
                </c:pt>
                <c:pt idx="13936">
                  <c:v>11.387</c:v>
                </c:pt>
                <c:pt idx="13937">
                  <c:v>11.388</c:v>
                </c:pt>
                <c:pt idx="13938">
                  <c:v>11.388999999999999</c:v>
                </c:pt>
                <c:pt idx="13939">
                  <c:v>11.39</c:v>
                </c:pt>
                <c:pt idx="13940">
                  <c:v>11.391</c:v>
                </c:pt>
                <c:pt idx="13941">
                  <c:v>11.391999999999999</c:v>
                </c:pt>
                <c:pt idx="13942">
                  <c:v>11.391999999999999</c:v>
                </c:pt>
                <c:pt idx="13943">
                  <c:v>11.393000000000001</c:v>
                </c:pt>
                <c:pt idx="13944">
                  <c:v>11.394</c:v>
                </c:pt>
                <c:pt idx="13945">
                  <c:v>11.395</c:v>
                </c:pt>
                <c:pt idx="13946">
                  <c:v>11.396000000000001</c:v>
                </c:pt>
                <c:pt idx="13947">
                  <c:v>11.397</c:v>
                </c:pt>
                <c:pt idx="13948">
                  <c:v>11.397</c:v>
                </c:pt>
                <c:pt idx="13949">
                  <c:v>11.398</c:v>
                </c:pt>
                <c:pt idx="13950">
                  <c:v>11.398999999999999</c:v>
                </c:pt>
                <c:pt idx="13951">
                  <c:v>11.4</c:v>
                </c:pt>
                <c:pt idx="13952">
                  <c:v>11.401</c:v>
                </c:pt>
                <c:pt idx="13953">
                  <c:v>11.401999999999999</c:v>
                </c:pt>
                <c:pt idx="13954">
                  <c:v>11.401999999999999</c:v>
                </c:pt>
                <c:pt idx="13955">
                  <c:v>11.403</c:v>
                </c:pt>
                <c:pt idx="13956">
                  <c:v>11.404</c:v>
                </c:pt>
                <c:pt idx="13957">
                  <c:v>11.404999999999999</c:v>
                </c:pt>
                <c:pt idx="13958">
                  <c:v>11.406000000000001</c:v>
                </c:pt>
                <c:pt idx="13959">
                  <c:v>11.407</c:v>
                </c:pt>
                <c:pt idx="13960">
                  <c:v>11.407</c:v>
                </c:pt>
                <c:pt idx="13961">
                  <c:v>11.407999999999999</c:v>
                </c:pt>
                <c:pt idx="13962">
                  <c:v>11.409000000000001</c:v>
                </c:pt>
                <c:pt idx="13963">
                  <c:v>11.41</c:v>
                </c:pt>
                <c:pt idx="13964">
                  <c:v>11.411</c:v>
                </c:pt>
                <c:pt idx="13965">
                  <c:v>11.412000000000001</c:v>
                </c:pt>
                <c:pt idx="13966">
                  <c:v>11.412000000000001</c:v>
                </c:pt>
                <c:pt idx="13967">
                  <c:v>11.413</c:v>
                </c:pt>
                <c:pt idx="13968">
                  <c:v>11.414</c:v>
                </c:pt>
                <c:pt idx="13969">
                  <c:v>11.414999999999999</c:v>
                </c:pt>
                <c:pt idx="13970">
                  <c:v>11.416</c:v>
                </c:pt>
                <c:pt idx="13971">
                  <c:v>11.417</c:v>
                </c:pt>
                <c:pt idx="13972">
                  <c:v>11.417</c:v>
                </c:pt>
                <c:pt idx="13973">
                  <c:v>11.417999999999999</c:v>
                </c:pt>
                <c:pt idx="13974">
                  <c:v>11.419</c:v>
                </c:pt>
                <c:pt idx="13975">
                  <c:v>11.42</c:v>
                </c:pt>
                <c:pt idx="13976">
                  <c:v>11.420999999999999</c:v>
                </c:pt>
                <c:pt idx="13977">
                  <c:v>11.422000000000001</c:v>
                </c:pt>
                <c:pt idx="13978">
                  <c:v>11.422000000000001</c:v>
                </c:pt>
                <c:pt idx="13979">
                  <c:v>11.423</c:v>
                </c:pt>
                <c:pt idx="13980">
                  <c:v>11.423999999999999</c:v>
                </c:pt>
                <c:pt idx="13981">
                  <c:v>11.425000000000001</c:v>
                </c:pt>
                <c:pt idx="13982">
                  <c:v>11.426</c:v>
                </c:pt>
                <c:pt idx="13983">
                  <c:v>11.426</c:v>
                </c:pt>
                <c:pt idx="13984">
                  <c:v>11.427</c:v>
                </c:pt>
                <c:pt idx="13985">
                  <c:v>11.428000000000001</c:v>
                </c:pt>
                <c:pt idx="13986">
                  <c:v>11.429</c:v>
                </c:pt>
                <c:pt idx="13987">
                  <c:v>11.43</c:v>
                </c:pt>
                <c:pt idx="13988">
                  <c:v>11.430999999999999</c:v>
                </c:pt>
                <c:pt idx="13989">
                  <c:v>11.430999999999999</c:v>
                </c:pt>
                <c:pt idx="13990">
                  <c:v>11.432</c:v>
                </c:pt>
                <c:pt idx="13991">
                  <c:v>11.433</c:v>
                </c:pt>
                <c:pt idx="13992">
                  <c:v>11.433999999999999</c:v>
                </c:pt>
                <c:pt idx="13993">
                  <c:v>11.435</c:v>
                </c:pt>
                <c:pt idx="13994">
                  <c:v>11.436</c:v>
                </c:pt>
                <c:pt idx="13995">
                  <c:v>11.436</c:v>
                </c:pt>
                <c:pt idx="13996">
                  <c:v>11.436999999999999</c:v>
                </c:pt>
                <c:pt idx="13997">
                  <c:v>11.438000000000001</c:v>
                </c:pt>
                <c:pt idx="13998">
                  <c:v>11.439</c:v>
                </c:pt>
                <c:pt idx="13999">
                  <c:v>11.44</c:v>
                </c:pt>
                <c:pt idx="14000">
                  <c:v>11.441000000000001</c:v>
                </c:pt>
                <c:pt idx="14001">
                  <c:v>11.441000000000001</c:v>
                </c:pt>
                <c:pt idx="14002">
                  <c:v>11.442</c:v>
                </c:pt>
                <c:pt idx="14003">
                  <c:v>11.443</c:v>
                </c:pt>
                <c:pt idx="14004">
                  <c:v>11.443999999999999</c:v>
                </c:pt>
                <c:pt idx="14005">
                  <c:v>11.445</c:v>
                </c:pt>
                <c:pt idx="14006">
                  <c:v>11.446</c:v>
                </c:pt>
                <c:pt idx="14007">
                  <c:v>11.446</c:v>
                </c:pt>
                <c:pt idx="14008">
                  <c:v>11.446999999999999</c:v>
                </c:pt>
                <c:pt idx="14009">
                  <c:v>11.448</c:v>
                </c:pt>
                <c:pt idx="14010">
                  <c:v>11.449</c:v>
                </c:pt>
                <c:pt idx="14011">
                  <c:v>11.45</c:v>
                </c:pt>
                <c:pt idx="14012">
                  <c:v>11.451000000000001</c:v>
                </c:pt>
                <c:pt idx="14013">
                  <c:v>11.451000000000001</c:v>
                </c:pt>
                <c:pt idx="14014">
                  <c:v>11.452</c:v>
                </c:pt>
                <c:pt idx="14015">
                  <c:v>11.452999999999999</c:v>
                </c:pt>
                <c:pt idx="14016">
                  <c:v>11.454000000000001</c:v>
                </c:pt>
                <c:pt idx="14017">
                  <c:v>11.455</c:v>
                </c:pt>
                <c:pt idx="14018">
                  <c:v>11.456</c:v>
                </c:pt>
                <c:pt idx="14019">
                  <c:v>11.456</c:v>
                </c:pt>
                <c:pt idx="14020">
                  <c:v>11.457000000000001</c:v>
                </c:pt>
                <c:pt idx="14021">
                  <c:v>11.458</c:v>
                </c:pt>
                <c:pt idx="14022">
                  <c:v>11.459</c:v>
                </c:pt>
                <c:pt idx="14023">
                  <c:v>11.459999999999999</c:v>
                </c:pt>
                <c:pt idx="14024">
                  <c:v>11.461</c:v>
                </c:pt>
                <c:pt idx="14025">
                  <c:v>11.461</c:v>
                </c:pt>
                <c:pt idx="14026">
                  <c:v>11.462</c:v>
                </c:pt>
                <c:pt idx="14027">
                  <c:v>11.462999999999999</c:v>
                </c:pt>
                <c:pt idx="14028">
                  <c:v>11.464</c:v>
                </c:pt>
                <c:pt idx="14029">
                  <c:v>11.465</c:v>
                </c:pt>
                <c:pt idx="14030">
                  <c:v>11.465999999999999</c:v>
                </c:pt>
                <c:pt idx="14031">
                  <c:v>11.465999999999999</c:v>
                </c:pt>
                <c:pt idx="14032">
                  <c:v>11.467000000000001</c:v>
                </c:pt>
                <c:pt idx="14033">
                  <c:v>11.468</c:v>
                </c:pt>
                <c:pt idx="14034">
                  <c:v>11.468999999999999</c:v>
                </c:pt>
                <c:pt idx="14035">
                  <c:v>11.47</c:v>
                </c:pt>
                <c:pt idx="14036">
                  <c:v>11.471</c:v>
                </c:pt>
                <c:pt idx="14037">
                  <c:v>11.471</c:v>
                </c:pt>
                <c:pt idx="14038">
                  <c:v>11.472</c:v>
                </c:pt>
                <c:pt idx="14039">
                  <c:v>11.473000000000001</c:v>
                </c:pt>
                <c:pt idx="14040">
                  <c:v>11.474</c:v>
                </c:pt>
                <c:pt idx="14041">
                  <c:v>11.475</c:v>
                </c:pt>
                <c:pt idx="14042">
                  <c:v>11.475</c:v>
                </c:pt>
                <c:pt idx="14043">
                  <c:v>11.475999999999999</c:v>
                </c:pt>
                <c:pt idx="14044">
                  <c:v>11.477</c:v>
                </c:pt>
                <c:pt idx="14045">
                  <c:v>11.478</c:v>
                </c:pt>
                <c:pt idx="14046">
                  <c:v>11.478999999999999</c:v>
                </c:pt>
                <c:pt idx="14047">
                  <c:v>11.48</c:v>
                </c:pt>
                <c:pt idx="14048">
                  <c:v>11.48</c:v>
                </c:pt>
                <c:pt idx="14049">
                  <c:v>11.481</c:v>
                </c:pt>
                <c:pt idx="14050">
                  <c:v>11.481999999999999</c:v>
                </c:pt>
                <c:pt idx="14051">
                  <c:v>11.483000000000001</c:v>
                </c:pt>
                <c:pt idx="14052">
                  <c:v>11.484</c:v>
                </c:pt>
                <c:pt idx="14053">
                  <c:v>11.484999999999999</c:v>
                </c:pt>
                <c:pt idx="14054">
                  <c:v>11.484999999999999</c:v>
                </c:pt>
                <c:pt idx="14055">
                  <c:v>11.486000000000001</c:v>
                </c:pt>
                <c:pt idx="14056">
                  <c:v>11.487</c:v>
                </c:pt>
                <c:pt idx="14057">
                  <c:v>11.488</c:v>
                </c:pt>
                <c:pt idx="14058">
                  <c:v>11.489000000000001</c:v>
                </c:pt>
                <c:pt idx="14059">
                  <c:v>11.49</c:v>
                </c:pt>
                <c:pt idx="14060">
                  <c:v>11.49</c:v>
                </c:pt>
                <c:pt idx="14061">
                  <c:v>11.491</c:v>
                </c:pt>
                <c:pt idx="14062">
                  <c:v>11.491999999999999</c:v>
                </c:pt>
                <c:pt idx="14063">
                  <c:v>11.493</c:v>
                </c:pt>
                <c:pt idx="14064">
                  <c:v>11.494</c:v>
                </c:pt>
                <c:pt idx="14065">
                  <c:v>11.494999999999999</c:v>
                </c:pt>
                <c:pt idx="14066">
                  <c:v>11.494999999999999</c:v>
                </c:pt>
                <c:pt idx="14067">
                  <c:v>11.496</c:v>
                </c:pt>
                <c:pt idx="14068">
                  <c:v>11.497</c:v>
                </c:pt>
                <c:pt idx="14069">
                  <c:v>11.497999999999999</c:v>
                </c:pt>
                <c:pt idx="14070">
                  <c:v>11.499000000000001</c:v>
                </c:pt>
                <c:pt idx="14071">
                  <c:v>11.5</c:v>
                </c:pt>
                <c:pt idx="14072">
                  <c:v>11.5</c:v>
                </c:pt>
                <c:pt idx="14073">
                  <c:v>11.500999999999999</c:v>
                </c:pt>
                <c:pt idx="14074">
                  <c:v>11.502000000000001</c:v>
                </c:pt>
                <c:pt idx="14075">
                  <c:v>11.503</c:v>
                </c:pt>
                <c:pt idx="14076">
                  <c:v>11.504</c:v>
                </c:pt>
                <c:pt idx="14077">
                  <c:v>11.505000000000001</c:v>
                </c:pt>
                <c:pt idx="14078">
                  <c:v>11.505000000000001</c:v>
                </c:pt>
                <c:pt idx="14079">
                  <c:v>11.506</c:v>
                </c:pt>
                <c:pt idx="14080">
                  <c:v>11.507</c:v>
                </c:pt>
                <c:pt idx="14081">
                  <c:v>11.507999999999999</c:v>
                </c:pt>
                <c:pt idx="14082">
                  <c:v>11.509</c:v>
                </c:pt>
                <c:pt idx="14083">
                  <c:v>11.51</c:v>
                </c:pt>
                <c:pt idx="14084">
                  <c:v>11.51</c:v>
                </c:pt>
                <c:pt idx="14085">
                  <c:v>11.510999999999999</c:v>
                </c:pt>
                <c:pt idx="14086">
                  <c:v>11.512</c:v>
                </c:pt>
                <c:pt idx="14087">
                  <c:v>11.513</c:v>
                </c:pt>
                <c:pt idx="14088">
                  <c:v>11.513999999999999</c:v>
                </c:pt>
                <c:pt idx="14089">
                  <c:v>11.515000000000001</c:v>
                </c:pt>
                <c:pt idx="14090">
                  <c:v>11.515000000000001</c:v>
                </c:pt>
                <c:pt idx="14091">
                  <c:v>11.516</c:v>
                </c:pt>
                <c:pt idx="14092">
                  <c:v>11.516999999999999</c:v>
                </c:pt>
                <c:pt idx="14093">
                  <c:v>11.518000000000001</c:v>
                </c:pt>
                <c:pt idx="14094">
                  <c:v>11.519</c:v>
                </c:pt>
                <c:pt idx="14095">
                  <c:v>11.52</c:v>
                </c:pt>
                <c:pt idx="14096">
                  <c:v>11.52</c:v>
                </c:pt>
                <c:pt idx="14097">
                  <c:v>11.521000000000001</c:v>
                </c:pt>
                <c:pt idx="14098">
                  <c:v>11.522</c:v>
                </c:pt>
                <c:pt idx="14099">
                  <c:v>11.523</c:v>
                </c:pt>
                <c:pt idx="14100">
                  <c:v>11.523999999999999</c:v>
                </c:pt>
                <c:pt idx="14101">
                  <c:v>11.525</c:v>
                </c:pt>
                <c:pt idx="14102">
                  <c:v>11.525</c:v>
                </c:pt>
                <c:pt idx="14103">
                  <c:v>11.526</c:v>
                </c:pt>
                <c:pt idx="14104">
                  <c:v>11.526999999999999</c:v>
                </c:pt>
                <c:pt idx="14105">
                  <c:v>11.528</c:v>
                </c:pt>
                <c:pt idx="14106">
                  <c:v>11.529</c:v>
                </c:pt>
                <c:pt idx="14107">
                  <c:v>11.529</c:v>
                </c:pt>
                <c:pt idx="14108">
                  <c:v>11.53</c:v>
                </c:pt>
                <c:pt idx="14109">
                  <c:v>11.531000000000001</c:v>
                </c:pt>
                <c:pt idx="14110">
                  <c:v>11.532</c:v>
                </c:pt>
                <c:pt idx="14111">
                  <c:v>11.532999999999999</c:v>
                </c:pt>
                <c:pt idx="14112">
                  <c:v>11.534000000000001</c:v>
                </c:pt>
                <c:pt idx="14113">
                  <c:v>11.534000000000001</c:v>
                </c:pt>
                <c:pt idx="14114">
                  <c:v>11.535</c:v>
                </c:pt>
                <c:pt idx="14115">
                  <c:v>11.536</c:v>
                </c:pt>
                <c:pt idx="14116">
                  <c:v>11.537000000000001</c:v>
                </c:pt>
                <c:pt idx="14117">
                  <c:v>11.538</c:v>
                </c:pt>
                <c:pt idx="14118">
                  <c:v>11.539</c:v>
                </c:pt>
                <c:pt idx="14119">
                  <c:v>11.539</c:v>
                </c:pt>
                <c:pt idx="14120">
                  <c:v>11.54</c:v>
                </c:pt>
                <c:pt idx="14121">
                  <c:v>11.541</c:v>
                </c:pt>
                <c:pt idx="14122">
                  <c:v>11.542</c:v>
                </c:pt>
                <c:pt idx="14123">
                  <c:v>11.542999999999999</c:v>
                </c:pt>
                <c:pt idx="14124">
                  <c:v>11.544</c:v>
                </c:pt>
                <c:pt idx="14125">
                  <c:v>11.544</c:v>
                </c:pt>
                <c:pt idx="14126">
                  <c:v>11.545</c:v>
                </c:pt>
                <c:pt idx="14127">
                  <c:v>11.545999999999999</c:v>
                </c:pt>
                <c:pt idx="14128">
                  <c:v>11.547000000000001</c:v>
                </c:pt>
                <c:pt idx="14129">
                  <c:v>11.548</c:v>
                </c:pt>
                <c:pt idx="14130">
                  <c:v>11.548999999999999</c:v>
                </c:pt>
                <c:pt idx="14131">
                  <c:v>11.548999999999999</c:v>
                </c:pt>
                <c:pt idx="14132">
                  <c:v>11.55</c:v>
                </c:pt>
                <c:pt idx="14133">
                  <c:v>11.551</c:v>
                </c:pt>
                <c:pt idx="14134">
                  <c:v>11.552</c:v>
                </c:pt>
                <c:pt idx="14135">
                  <c:v>11.553000000000001</c:v>
                </c:pt>
                <c:pt idx="14136">
                  <c:v>11.554</c:v>
                </c:pt>
                <c:pt idx="14137">
                  <c:v>11.554</c:v>
                </c:pt>
                <c:pt idx="14138">
                  <c:v>11.555</c:v>
                </c:pt>
                <c:pt idx="14139">
                  <c:v>11.555999999999999</c:v>
                </c:pt>
                <c:pt idx="14140">
                  <c:v>11.557</c:v>
                </c:pt>
                <c:pt idx="14141">
                  <c:v>11.558</c:v>
                </c:pt>
                <c:pt idx="14142">
                  <c:v>11.558999999999999</c:v>
                </c:pt>
                <c:pt idx="14143">
                  <c:v>11.558999999999999</c:v>
                </c:pt>
                <c:pt idx="14144">
                  <c:v>11.56</c:v>
                </c:pt>
                <c:pt idx="14145">
                  <c:v>11.561</c:v>
                </c:pt>
                <c:pt idx="14146">
                  <c:v>11.561999999999999</c:v>
                </c:pt>
                <c:pt idx="14147">
                  <c:v>11.563000000000001</c:v>
                </c:pt>
                <c:pt idx="14148">
                  <c:v>11.564</c:v>
                </c:pt>
                <c:pt idx="14149">
                  <c:v>11.564</c:v>
                </c:pt>
                <c:pt idx="14150">
                  <c:v>11.565</c:v>
                </c:pt>
                <c:pt idx="14151">
                  <c:v>11.566000000000001</c:v>
                </c:pt>
                <c:pt idx="14152">
                  <c:v>11.567</c:v>
                </c:pt>
                <c:pt idx="14153">
                  <c:v>11.568</c:v>
                </c:pt>
                <c:pt idx="14154">
                  <c:v>11.568999999999999</c:v>
                </c:pt>
                <c:pt idx="14155">
                  <c:v>11.568999999999999</c:v>
                </c:pt>
                <c:pt idx="14156">
                  <c:v>11.57</c:v>
                </c:pt>
                <c:pt idx="14157">
                  <c:v>11.571</c:v>
                </c:pt>
                <c:pt idx="14158">
                  <c:v>11.571999999999999</c:v>
                </c:pt>
                <c:pt idx="14159">
                  <c:v>11.573</c:v>
                </c:pt>
                <c:pt idx="14160">
                  <c:v>11.574</c:v>
                </c:pt>
                <c:pt idx="14161">
                  <c:v>11.574</c:v>
                </c:pt>
                <c:pt idx="14162">
                  <c:v>11.574999999999999</c:v>
                </c:pt>
                <c:pt idx="14163">
                  <c:v>11.576000000000001</c:v>
                </c:pt>
                <c:pt idx="14164">
                  <c:v>11.577</c:v>
                </c:pt>
                <c:pt idx="14165">
                  <c:v>11.577999999999999</c:v>
                </c:pt>
                <c:pt idx="14166">
                  <c:v>11.577999999999999</c:v>
                </c:pt>
                <c:pt idx="14167">
                  <c:v>11.579000000000001</c:v>
                </c:pt>
                <c:pt idx="14168">
                  <c:v>11.58</c:v>
                </c:pt>
                <c:pt idx="14169">
                  <c:v>11.581</c:v>
                </c:pt>
                <c:pt idx="14170">
                  <c:v>11.582000000000001</c:v>
                </c:pt>
                <c:pt idx="14171">
                  <c:v>11.583</c:v>
                </c:pt>
                <c:pt idx="14172">
                  <c:v>11.583</c:v>
                </c:pt>
                <c:pt idx="14173">
                  <c:v>11.584</c:v>
                </c:pt>
                <c:pt idx="14174">
                  <c:v>11.584999999999999</c:v>
                </c:pt>
                <c:pt idx="14175">
                  <c:v>11.586</c:v>
                </c:pt>
                <c:pt idx="14176">
                  <c:v>11.587</c:v>
                </c:pt>
                <c:pt idx="14177">
                  <c:v>11.587999999999999</c:v>
                </c:pt>
                <c:pt idx="14178">
                  <c:v>11.587999999999999</c:v>
                </c:pt>
                <c:pt idx="14179">
                  <c:v>11.589</c:v>
                </c:pt>
                <c:pt idx="14180">
                  <c:v>11.59</c:v>
                </c:pt>
                <c:pt idx="14181">
                  <c:v>11.590999999999999</c:v>
                </c:pt>
                <c:pt idx="14182">
                  <c:v>11.592000000000001</c:v>
                </c:pt>
                <c:pt idx="14183">
                  <c:v>11.593</c:v>
                </c:pt>
                <c:pt idx="14184">
                  <c:v>11.593</c:v>
                </c:pt>
                <c:pt idx="14185">
                  <c:v>11.593999999999999</c:v>
                </c:pt>
                <c:pt idx="14186">
                  <c:v>11.595000000000001</c:v>
                </c:pt>
                <c:pt idx="14187">
                  <c:v>11.596</c:v>
                </c:pt>
                <c:pt idx="14188">
                  <c:v>11.597</c:v>
                </c:pt>
                <c:pt idx="14189">
                  <c:v>11.598000000000001</c:v>
                </c:pt>
                <c:pt idx="14190">
                  <c:v>11.598000000000001</c:v>
                </c:pt>
                <c:pt idx="14191">
                  <c:v>11.599</c:v>
                </c:pt>
                <c:pt idx="14192">
                  <c:v>11.6</c:v>
                </c:pt>
                <c:pt idx="14193">
                  <c:v>11.600999999999999</c:v>
                </c:pt>
                <c:pt idx="14194">
                  <c:v>11.602</c:v>
                </c:pt>
                <c:pt idx="14195">
                  <c:v>11.603</c:v>
                </c:pt>
                <c:pt idx="14196">
                  <c:v>11.603</c:v>
                </c:pt>
                <c:pt idx="14197">
                  <c:v>11.603999999999999</c:v>
                </c:pt>
                <c:pt idx="14198">
                  <c:v>11.605</c:v>
                </c:pt>
                <c:pt idx="14199">
                  <c:v>11.606</c:v>
                </c:pt>
                <c:pt idx="14200">
                  <c:v>11.606999999999999</c:v>
                </c:pt>
                <c:pt idx="14201">
                  <c:v>11.608000000000001</c:v>
                </c:pt>
                <c:pt idx="14202">
                  <c:v>11.608000000000001</c:v>
                </c:pt>
                <c:pt idx="14203">
                  <c:v>11.609</c:v>
                </c:pt>
                <c:pt idx="14204">
                  <c:v>11.61</c:v>
                </c:pt>
                <c:pt idx="14205">
                  <c:v>11.611000000000001</c:v>
                </c:pt>
                <c:pt idx="14206">
                  <c:v>11.612</c:v>
                </c:pt>
                <c:pt idx="14207">
                  <c:v>11.613</c:v>
                </c:pt>
                <c:pt idx="14208">
                  <c:v>11.613</c:v>
                </c:pt>
                <c:pt idx="14209">
                  <c:v>11.614000000000001</c:v>
                </c:pt>
                <c:pt idx="14210">
                  <c:v>11.615</c:v>
                </c:pt>
                <c:pt idx="14211">
                  <c:v>11.616</c:v>
                </c:pt>
                <c:pt idx="14212">
                  <c:v>11.616999999999999</c:v>
                </c:pt>
                <c:pt idx="14213">
                  <c:v>11.618</c:v>
                </c:pt>
                <c:pt idx="14214">
                  <c:v>11.618</c:v>
                </c:pt>
                <c:pt idx="14215">
                  <c:v>11.619</c:v>
                </c:pt>
                <c:pt idx="14216">
                  <c:v>11.62</c:v>
                </c:pt>
                <c:pt idx="14217">
                  <c:v>11.621</c:v>
                </c:pt>
                <c:pt idx="14218">
                  <c:v>11.622</c:v>
                </c:pt>
                <c:pt idx="14219">
                  <c:v>11.622999999999999</c:v>
                </c:pt>
                <c:pt idx="14220">
                  <c:v>11.622999999999999</c:v>
                </c:pt>
                <c:pt idx="14221">
                  <c:v>11.624000000000001</c:v>
                </c:pt>
                <c:pt idx="14222">
                  <c:v>11.625</c:v>
                </c:pt>
                <c:pt idx="14223">
                  <c:v>11.625999999999999</c:v>
                </c:pt>
                <c:pt idx="14224">
                  <c:v>11.627000000000001</c:v>
                </c:pt>
                <c:pt idx="14225">
                  <c:v>11.628</c:v>
                </c:pt>
                <c:pt idx="14226">
                  <c:v>11.628</c:v>
                </c:pt>
                <c:pt idx="14227">
                  <c:v>11.629</c:v>
                </c:pt>
                <c:pt idx="14228">
                  <c:v>11.63</c:v>
                </c:pt>
                <c:pt idx="14229">
                  <c:v>11.631</c:v>
                </c:pt>
                <c:pt idx="14230">
                  <c:v>11.632</c:v>
                </c:pt>
                <c:pt idx="14231">
                  <c:v>11.632</c:v>
                </c:pt>
                <c:pt idx="14232">
                  <c:v>11.632999999999999</c:v>
                </c:pt>
                <c:pt idx="14233">
                  <c:v>11.634</c:v>
                </c:pt>
                <c:pt idx="14234">
                  <c:v>11.635</c:v>
                </c:pt>
                <c:pt idx="14235">
                  <c:v>11.635999999999999</c:v>
                </c:pt>
                <c:pt idx="14236">
                  <c:v>11.637</c:v>
                </c:pt>
                <c:pt idx="14237">
                  <c:v>11.637</c:v>
                </c:pt>
                <c:pt idx="14238">
                  <c:v>11.638</c:v>
                </c:pt>
                <c:pt idx="14239">
                  <c:v>11.638999999999999</c:v>
                </c:pt>
                <c:pt idx="14240">
                  <c:v>11.64</c:v>
                </c:pt>
                <c:pt idx="14241">
                  <c:v>11.641</c:v>
                </c:pt>
                <c:pt idx="14242">
                  <c:v>11.641999999999999</c:v>
                </c:pt>
                <c:pt idx="14243">
                  <c:v>11.641999999999999</c:v>
                </c:pt>
                <c:pt idx="14244">
                  <c:v>11.643000000000001</c:v>
                </c:pt>
                <c:pt idx="14245">
                  <c:v>11.644</c:v>
                </c:pt>
                <c:pt idx="14246">
                  <c:v>11.645</c:v>
                </c:pt>
                <c:pt idx="14247">
                  <c:v>11.646000000000001</c:v>
                </c:pt>
                <c:pt idx="14248">
                  <c:v>11.647</c:v>
                </c:pt>
                <c:pt idx="14249">
                  <c:v>11.647</c:v>
                </c:pt>
                <c:pt idx="14250">
                  <c:v>11.648</c:v>
                </c:pt>
                <c:pt idx="14251">
                  <c:v>11.648999999999999</c:v>
                </c:pt>
                <c:pt idx="14252">
                  <c:v>11.65</c:v>
                </c:pt>
                <c:pt idx="14253">
                  <c:v>11.651</c:v>
                </c:pt>
                <c:pt idx="14254">
                  <c:v>11.651999999999999</c:v>
                </c:pt>
                <c:pt idx="14255">
                  <c:v>11.651999999999999</c:v>
                </c:pt>
                <c:pt idx="14256">
                  <c:v>11.653</c:v>
                </c:pt>
                <c:pt idx="14257">
                  <c:v>11.654</c:v>
                </c:pt>
                <c:pt idx="14258">
                  <c:v>11.654999999999999</c:v>
                </c:pt>
                <c:pt idx="14259">
                  <c:v>11.656000000000001</c:v>
                </c:pt>
                <c:pt idx="14260">
                  <c:v>11.657</c:v>
                </c:pt>
                <c:pt idx="14261">
                  <c:v>11.657</c:v>
                </c:pt>
                <c:pt idx="14262">
                  <c:v>11.657999999999999</c:v>
                </c:pt>
                <c:pt idx="14263">
                  <c:v>11.659000000000001</c:v>
                </c:pt>
                <c:pt idx="14264">
                  <c:v>11.66</c:v>
                </c:pt>
                <c:pt idx="14265">
                  <c:v>11.661</c:v>
                </c:pt>
                <c:pt idx="14266">
                  <c:v>11.662000000000001</c:v>
                </c:pt>
                <c:pt idx="14267">
                  <c:v>11.662000000000001</c:v>
                </c:pt>
                <c:pt idx="14268">
                  <c:v>11.663</c:v>
                </c:pt>
                <c:pt idx="14269">
                  <c:v>11.664</c:v>
                </c:pt>
                <c:pt idx="14270">
                  <c:v>11.664999999999999</c:v>
                </c:pt>
                <c:pt idx="14271">
                  <c:v>11.666</c:v>
                </c:pt>
                <c:pt idx="14272">
                  <c:v>11.667</c:v>
                </c:pt>
                <c:pt idx="14273">
                  <c:v>11.667</c:v>
                </c:pt>
                <c:pt idx="14274">
                  <c:v>11.667999999999999</c:v>
                </c:pt>
                <c:pt idx="14275">
                  <c:v>11.669</c:v>
                </c:pt>
                <c:pt idx="14276">
                  <c:v>11.67</c:v>
                </c:pt>
                <c:pt idx="14277">
                  <c:v>11.670999999999999</c:v>
                </c:pt>
                <c:pt idx="14278">
                  <c:v>11.672000000000001</c:v>
                </c:pt>
                <c:pt idx="14279">
                  <c:v>11.672000000000001</c:v>
                </c:pt>
                <c:pt idx="14280">
                  <c:v>11.673</c:v>
                </c:pt>
                <c:pt idx="14281">
                  <c:v>11.673999999999999</c:v>
                </c:pt>
                <c:pt idx="14282">
                  <c:v>11.675000000000001</c:v>
                </c:pt>
                <c:pt idx="14283">
                  <c:v>11.676</c:v>
                </c:pt>
                <c:pt idx="14284">
                  <c:v>11.677</c:v>
                </c:pt>
                <c:pt idx="14285">
                  <c:v>11.677</c:v>
                </c:pt>
                <c:pt idx="14286">
                  <c:v>11.678000000000001</c:v>
                </c:pt>
                <c:pt idx="14287">
                  <c:v>11.679</c:v>
                </c:pt>
                <c:pt idx="14288">
                  <c:v>11.68</c:v>
                </c:pt>
                <c:pt idx="14289">
                  <c:v>11.680999999999999</c:v>
                </c:pt>
                <c:pt idx="14290">
                  <c:v>11.680999999999999</c:v>
                </c:pt>
                <c:pt idx="14291">
                  <c:v>11.682</c:v>
                </c:pt>
                <c:pt idx="14292">
                  <c:v>11.683</c:v>
                </c:pt>
                <c:pt idx="14293">
                  <c:v>11.683999999999999</c:v>
                </c:pt>
                <c:pt idx="14294">
                  <c:v>11.685</c:v>
                </c:pt>
                <c:pt idx="14295">
                  <c:v>11.686</c:v>
                </c:pt>
                <c:pt idx="14296">
                  <c:v>11.686</c:v>
                </c:pt>
                <c:pt idx="14297">
                  <c:v>11.686999999999999</c:v>
                </c:pt>
                <c:pt idx="14298">
                  <c:v>11.688000000000001</c:v>
                </c:pt>
                <c:pt idx="14299">
                  <c:v>11.689</c:v>
                </c:pt>
                <c:pt idx="14300">
                  <c:v>11.69</c:v>
                </c:pt>
                <c:pt idx="14301">
                  <c:v>11.691000000000001</c:v>
                </c:pt>
                <c:pt idx="14302">
                  <c:v>11.691000000000001</c:v>
                </c:pt>
                <c:pt idx="14303">
                  <c:v>11.692</c:v>
                </c:pt>
                <c:pt idx="14304">
                  <c:v>11.693</c:v>
                </c:pt>
                <c:pt idx="14305">
                  <c:v>11.693999999999999</c:v>
                </c:pt>
                <c:pt idx="14306">
                  <c:v>11.695</c:v>
                </c:pt>
                <c:pt idx="14307">
                  <c:v>11.696</c:v>
                </c:pt>
                <c:pt idx="14308">
                  <c:v>11.696</c:v>
                </c:pt>
                <c:pt idx="14309">
                  <c:v>11.696999999999999</c:v>
                </c:pt>
                <c:pt idx="14310">
                  <c:v>11.698</c:v>
                </c:pt>
                <c:pt idx="14311">
                  <c:v>11.699</c:v>
                </c:pt>
                <c:pt idx="14312">
                  <c:v>11.7</c:v>
                </c:pt>
                <c:pt idx="14313">
                  <c:v>11.701000000000001</c:v>
                </c:pt>
                <c:pt idx="14314">
                  <c:v>11.701000000000001</c:v>
                </c:pt>
                <c:pt idx="14315">
                  <c:v>11.702</c:v>
                </c:pt>
                <c:pt idx="14316">
                  <c:v>11.702999999999999</c:v>
                </c:pt>
                <c:pt idx="14317">
                  <c:v>11.704000000000001</c:v>
                </c:pt>
                <c:pt idx="14318">
                  <c:v>11.705</c:v>
                </c:pt>
                <c:pt idx="14319">
                  <c:v>11.706</c:v>
                </c:pt>
                <c:pt idx="14320">
                  <c:v>11.706</c:v>
                </c:pt>
                <c:pt idx="14321">
                  <c:v>11.707000000000001</c:v>
                </c:pt>
                <c:pt idx="14322">
                  <c:v>11.708</c:v>
                </c:pt>
                <c:pt idx="14323">
                  <c:v>11.709</c:v>
                </c:pt>
                <c:pt idx="14324">
                  <c:v>11.709999999999999</c:v>
                </c:pt>
                <c:pt idx="14325">
                  <c:v>11.711</c:v>
                </c:pt>
                <c:pt idx="14326">
                  <c:v>11.711</c:v>
                </c:pt>
                <c:pt idx="14327">
                  <c:v>11.712</c:v>
                </c:pt>
                <c:pt idx="14328">
                  <c:v>11.712999999999999</c:v>
                </c:pt>
                <c:pt idx="14329">
                  <c:v>11.714</c:v>
                </c:pt>
                <c:pt idx="14330">
                  <c:v>11.715</c:v>
                </c:pt>
                <c:pt idx="14331">
                  <c:v>11.715999999999999</c:v>
                </c:pt>
                <c:pt idx="14332">
                  <c:v>11.715999999999999</c:v>
                </c:pt>
                <c:pt idx="14333">
                  <c:v>11.717000000000001</c:v>
                </c:pt>
                <c:pt idx="14334">
                  <c:v>11.718</c:v>
                </c:pt>
                <c:pt idx="14335">
                  <c:v>11.718999999999999</c:v>
                </c:pt>
                <c:pt idx="14336">
                  <c:v>11.72</c:v>
                </c:pt>
                <c:pt idx="14337">
                  <c:v>11.721</c:v>
                </c:pt>
                <c:pt idx="14338">
                  <c:v>11.721</c:v>
                </c:pt>
                <c:pt idx="14339">
                  <c:v>11.722</c:v>
                </c:pt>
                <c:pt idx="14340">
                  <c:v>11.723000000000001</c:v>
                </c:pt>
                <c:pt idx="14341">
                  <c:v>11.724</c:v>
                </c:pt>
                <c:pt idx="14342">
                  <c:v>11.725</c:v>
                </c:pt>
                <c:pt idx="14343">
                  <c:v>11.725999999999999</c:v>
                </c:pt>
                <c:pt idx="14344">
                  <c:v>11.725999999999999</c:v>
                </c:pt>
                <c:pt idx="14345">
                  <c:v>11.727</c:v>
                </c:pt>
                <c:pt idx="14346">
                  <c:v>11.728</c:v>
                </c:pt>
                <c:pt idx="14347">
                  <c:v>11.728999999999999</c:v>
                </c:pt>
                <c:pt idx="14348">
                  <c:v>11.73</c:v>
                </c:pt>
                <c:pt idx="14349">
                  <c:v>11.731</c:v>
                </c:pt>
                <c:pt idx="14350">
                  <c:v>11.731</c:v>
                </c:pt>
                <c:pt idx="14351">
                  <c:v>11.731999999999999</c:v>
                </c:pt>
                <c:pt idx="14352">
                  <c:v>11.733000000000001</c:v>
                </c:pt>
                <c:pt idx="14353">
                  <c:v>11.734</c:v>
                </c:pt>
                <c:pt idx="14354">
                  <c:v>11.734999999999999</c:v>
                </c:pt>
                <c:pt idx="14355">
                  <c:v>11.734999999999999</c:v>
                </c:pt>
                <c:pt idx="14356">
                  <c:v>11.736000000000001</c:v>
                </c:pt>
                <c:pt idx="14357">
                  <c:v>11.737</c:v>
                </c:pt>
                <c:pt idx="14358">
                  <c:v>11.738</c:v>
                </c:pt>
                <c:pt idx="14359">
                  <c:v>11.739000000000001</c:v>
                </c:pt>
                <c:pt idx="14360">
                  <c:v>11.74</c:v>
                </c:pt>
                <c:pt idx="14361">
                  <c:v>11.74</c:v>
                </c:pt>
                <c:pt idx="14362">
                  <c:v>11.741</c:v>
                </c:pt>
                <c:pt idx="14363">
                  <c:v>11.741999999999999</c:v>
                </c:pt>
                <c:pt idx="14364">
                  <c:v>11.743</c:v>
                </c:pt>
                <c:pt idx="14365">
                  <c:v>11.744</c:v>
                </c:pt>
                <c:pt idx="14366">
                  <c:v>11.744999999999999</c:v>
                </c:pt>
                <c:pt idx="14367">
                  <c:v>11.744999999999999</c:v>
                </c:pt>
                <c:pt idx="14368">
                  <c:v>11.746</c:v>
                </c:pt>
                <c:pt idx="14369">
                  <c:v>11.747</c:v>
                </c:pt>
                <c:pt idx="14370">
                  <c:v>11.747999999999999</c:v>
                </c:pt>
                <c:pt idx="14371">
                  <c:v>11.749000000000001</c:v>
                </c:pt>
                <c:pt idx="14372">
                  <c:v>11.75</c:v>
                </c:pt>
                <c:pt idx="14373">
                  <c:v>11.75</c:v>
                </c:pt>
                <c:pt idx="14374">
                  <c:v>11.750999999999999</c:v>
                </c:pt>
                <c:pt idx="14375">
                  <c:v>11.752000000000001</c:v>
                </c:pt>
                <c:pt idx="14376">
                  <c:v>11.753</c:v>
                </c:pt>
                <c:pt idx="14377">
                  <c:v>11.754</c:v>
                </c:pt>
                <c:pt idx="14378">
                  <c:v>11.755000000000001</c:v>
                </c:pt>
                <c:pt idx="14379">
                  <c:v>11.755000000000001</c:v>
                </c:pt>
                <c:pt idx="14380">
                  <c:v>11.756</c:v>
                </c:pt>
                <c:pt idx="14381">
                  <c:v>11.757</c:v>
                </c:pt>
                <c:pt idx="14382">
                  <c:v>11.757999999999999</c:v>
                </c:pt>
                <c:pt idx="14383">
                  <c:v>11.759</c:v>
                </c:pt>
                <c:pt idx="14384">
                  <c:v>11.76</c:v>
                </c:pt>
                <c:pt idx="14385">
                  <c:v>11.76</c:v>
                </c:pt>
                <c:pt idx="14386">
                  <c:v>11.760999999999999</c:v>
                </c:pt>
                <c:pt idx="14387">
                  <c:v>11.762</c:v>
                </c:pt>
                <c:pt idx="14388">
                  <c:v>11.763</c:v>
                </c:pt>
                <c:pt idx="14389">
                  <c:v>11.763999999999999</c:v>
                </c:pt>
                <c:pt idx="14390">
                  <c:v>11.765000000000001</c:v>
                </c:pt>
                <c:pt idx="14391">
                  <c:v>11.765000000000001</c:v>
                </c:pt>
                <c:pt idx="14392">
                  <c:v>11.766</c:v>
                </c:pt>
                <c:pt idx="14393">
                  <c:v>11.766999999999999</c:v>
                </c:pt>
                <c:pt idx="14394">
                  <c:v>11.768000000000001</c:v>
                </c:pt>
                <c:pt idx="14395">
                  <c:v>11.769</c:v>
                </c:pt>
                <c:pt idx="14396">
                  <c:v>11.77</c:v>
                </c:pt>
                <c:pt idx="14397">
                  <c:v>11.77</c:v>
                </c:pt>
                <c:pt idx="14398">
                  <c:v>11.771000000000001</c:v>
                </c:pt>
                <c:pt idx="14399">
                  <c:v>11.772</c:v>
                </c:pt>
                <c:pt idx="14400">
                  <c:v>11.773</c:v>
                </c:pt>
                <c:pt idx="14401">
                  <c:v>11.773999999999999</c:v>
                </c:pt>
                <c:pt idx="14402">
                  <c:v>11.775</c:v>
                </c:pt>
                <c:pt idx="14403">
                  <c:v>11.775</c:v>
                </c:pt>
                <c:pt idx="14404">
                  <c:v>11.776</c:v>
                </c:pt>
                <c:pt idx="14405">
                  <c:v>11.776999999999999</c:v>
                </c:pt>
                <c:pt idx="14406">
                  <c:v>11.778</c:v>
                </c:pt>
                <c:pt idx="14407">
                  <c:v>11.779</c:v>
                </c:pt>
                <c:pt idx="14408">
                  <c:v>11.78</c:v>
                </c:pt>
                <c:pt idx="14409">
                  <c:v>11.78</c:v>
                </c:pt>
                <c:pt idx="14410">
                  <c:v>11.781000000000001</c:v>
                </c:pt>
                <c:pt idx="14411">
                  <c:v>11.782</c:v>
                </c:pt>
                <c:pt idx="14412">
                  <c:v>11.782999999999999</c:v>
                </c:pt>
                <c:pt idx="14413">
                  <c:v>11.784000000000001</c:v>
                </c:pt>
                <c:pt idx="14414">
                  <c:v>11.785</c:v>
                </c:pt>
                <c:pt idx="14415">
                  <c:v>11.785</c:v>
                </c:pt>
                <c:pt idx="14416">
                  <c:v>11.786</c:v>
                </c:pt>
                <c:pt idx="14417">
                  <c:v>11.787000000000001</c:v>
                </c:pt>
                <c:pt idx="14418">
                  <c:v>11.788</c:v>
                </c:pt>
                <c:pt idx="14419">
                  <c:v>11.789</c:v>
                </c:pt>
                <c:pt idx="14420">
                  <c:v>11.789</c:v>
                </c:pt>
                <c:pt idx="14421">
                  <c:v>11.79</c:v>
                </c:pt>
                <c:pt idx="14422">
                  <c:v>11.791</c:v>
                </c:pt>
                <c:pt idx="14423">
                  <c:v>11.792</c:v>
                </c:pt>
                <c:pt idx="14424">
                  <c:v>11.792999999999999</c:v>
                </c:pt>
                <c:pt idx="14425">
                  <c:v>11.794</c:v>
                </c:pt>
                <c:pt idx="14426">
                  <c:v>11.794</c:v>
                </c:pt>
                <c:pt idx="14427">
                  <c:v>11.795</c:v>
                </c:pt>
                <c:pt idx="14428">
                  <c:v>11.795999999999999</c:v>
                </c:pt>
                <c:pt idx="14429">
                  <c:v>11.797000000000001</c:v>
                </c:pt>
                <c:pt idx="14430">
                  <c:v>11.798</c:v>
                </c:pt>
                <c:pt idx="14431">
                  <c:v>11.798999999999999</c:v>
                </c:pt>
                <c:pt idx="14432">
                  <c:v>11.798999999999999</c:v>
                </c:pt>
                <c:pt idx="14433">
                  <c:v>11.8</c:v>
                </c:pt>
                <c:pt idx="14434">
                  <c:v>11.801</c:v>
                </c:pt>
                <c:pt idx="14435">
                  <c:v>11.802</c:v>
                </c:pt>
                <c:pt idx="14436">
                  <c:v>11.803000000000001</c:v>
                </c:pt>
                <c:pt idx="14437">
                  <c:v>11.804</c:v>
                </c:pt>
                <c:pt idx="14438">
                  <c:v>11.804</c:v>
                </c:pt>
                <c:pt idx="14439">
                  <c:v>11.805</c:v>
                </c:pt>
                <c:pt idx="14440">
                  <c:v>11.805999999999999</c:v>
                </c:pt>
                <c:pt idx="14441">
                  <c:v>11.807</c:v>
                </c:pt>
                <c:pt idx="14442">
                  <c:v>11.808</c:v>
                </c:pt>
                <c:pt idx="14443">
                  <c:v>11.808999999999999</c:v>
                </c:pt>
                <c:pt idx="14444">
                  <c:v>11.808999999999999</c:v>
                </c:pt>
                <c:pt idx="14445">
                  <c:v>11.81</c:v>
                </c:pt>
                <c:pt idx="14446">
                  <c:v>11.811</c:v>
                </c:pt>
                <c:pt idx="14447">
                  <c:v>11.811999999999999</c:v>
                </c:pt>
                <c:pt idx="14448">
                  <c:v>11.813000000000001</c:v>
                </c:pt>
                <c:pt idx="14449">
                  <c:v>11.814</c:v>
                </c:pt>
                <c:pt idx="14450">
                  <c:v>11.814</c:v>
                </c:pt>
                <c:pt idx="14451">
                  <c:v>11.815</c:v>
                </c:pt>
                <c:pt idx="14452">
                  <c:v>11.816000000000001</c:v>
                </c:pt>
                <c:pt idx="14453">
                  <c:v>11.817</c:v>
                </c:pt>
                <c:pt idx="14454">
                  <c:v>11.818</c:v>
                </c:pt>
                <c:pt idx="14455">
                  <c:v>11.818999999999999</c:v>
                </c:pt>
                <c:pt idx="14456">
                  <c:v>11.818999999999999</c:v>
                </c:pt>
                <c:pt idx="14457">
                  <c:v>11.82</c:v>
                </c:pt>
                <c:pt idx="14458">
                  <c:v>11.821</c:v>
                </c:pt>
                <c:pt idx="14459">
                  <c:v>11.821999999999999</c:v>
                </c:pt>
                <c:pt idx="14460">
                  <c:v>11.823</c:v>
                </c:pt>
                <c:pt idx="14461">
                  <c:v>11.824</c:v>
                </c:pt>
                <c:pt idx="14462">
                  <c:v>11.824</c:v>
                </c:pt>
                <c:pt idx="14463">
                  <c:v>11.824999999999999</c:v>
                </c:pt>
                <c:pt idx="14464">
                  <c:v>11.826000000000001</c:v>
                </c:pt>
                <c:pt idx="14465">
                  <c:v>11.827</c:v>
                </c:pt>
                <c:pt idx="14466">
                  <c:v>11.827999999999999</c:v>
                </c:pt>
                <c:pt idx="14467">
                  <c:v>11.829000000000001</c:v>
                </c:pt>
                <c:pt idx="14468">
                  <c:v>11.829000000000001</c:v>
                </c:pt>
                <c:pt idx="14469">
                  <c:v>11.83</c:v>
                </c:pt>
                <c:pt idx="14470">
                  <c:v>11.831</c:v>
                </c:pt>
                <c:pt idx="14471">
                  <c:v>11.832000000000001</c:v>
                </c:pt>
                <c:pt idx="14472">
                  <c:v>11.833</c:v>
                </c:pt>
                <c:pt idx="14473">
                  <c:v>11.834</c:v>
                </c:pt>
                <c:pt idx="14474">
                  <c:v>11.834</c:v>
                </c:pt>
                <c:pt idx="14475">
                  <c:v>11.834999999999999</c:v>
                </c:pt>
                <c:pt idx="14476">
                  <c:v>11.836</c:v>
                </c:pt>
                <c:pt idx="14477">
                  <c:v>11.837</c:v>
                </c:pt>
                <c:pt idx="14478">
                  <c:v>11.837999999999999</c:v>
                </c:pt>
                <c:pt idx="14479">
                  <c:v>11.837999999999999</c:v>
                </c:pt>
                <c:pt idx="14480">
                  <c:v>11.839</c:v>
                </c:pt>
                <c:pt idx="14481">
                  <c:v>11.84</c:v>
                </c:pt>
                <c:pt idx="14482">
                  <c:v>11.840999999999999</c:v>
                </c:pt>
                <c:pt idx="14483">
                  <c:v>11.842000000000001</c:v>
                </c:pt>
                <c:pt idx="14484">
                  <c:v>11.843</c:v>
                </c:pt>
                <c:pt idx="14485">
                  <c:v>11.843</c:v>
                </c:pt>
                <c:pt idx="14486">
                  <c:v>11.843999999999999</c:v>
                </c:pt>
                <c:pt idx="14487">
                  <c:v>11.845000000000001</c:v>
                </c:pt>
                <c:pt idx="14488">
                  <c:v>11.846</c:v>
                </c:pt>
                <c:pt idx="14489">
                  <c:v>11.847</c:v>
                </c:pt>
                <c:pt idx="14490">
                  <c:v>11.848000000000001</c:v>
                </c:pt>
                <c:pt idx="14491">
                  <c:v>11.848000000000001</c:v>
                </c:pt>
                <c:pt idx="14492">
                  <c:v>11.849</c:v>
                </c:pt>
                <c:pt idx="14493">
                  <c:v>11.85</c:v>
                </c:pt>
                <c:pt idx="14494">
                  <c:v>11.850999999999999</c:v>
                </c:pt>
                <c:pt idx="14495">
                  <c:v>11.852</c:v>
                </c:pt>
                <c:pt idx="14496">
                  <c:v>11.853</c:v>
                </c:pt>
                <c:pt idx="14497">
                  <c:v>11.853</c:v>
                </c:pt>
                <c:pt idx="14498">
                  <c:v>11.853999999999999</c:v>
                </c:pt>
                <c:pt idx="14499">
                  <c:v>11.855</c:v>
                </c:pt>
                <c:pt idx="14500">
                  <c:v>11.856</c:v>
                </c:pt>
                <c:pt idx="14501">
                  <c:v>11.856999999999999</c:v>
                </c:pt>
                <c:pt idx="14502">
                  <c:v>11.858000000000001</c:v>
                </c:pt>
                <c:pt idx="14503">
                  <c:v>11.858000000000001</c:v>
                </c:pt>
                <c:pt idx="14504">
                  <c:v>11.859</c:v>
                </c:pt>
                <c:pt idx="14505">
                  <c:v>11.86</c:v>
                </c:pt>
                <c:pt idx="14506">
                  <c:v>11.861000000000001</c:v>
                </c:pt>
                <c:pt idx="14507">
                  <c:v>11.862</c:v>
                </c:pt>
                <c:pt idx="14508">
                  <c:v>11.863</c:v>
                </c:pt>
                <c:pt idx="14509">
                  <c:v>11.863</c:v>
                </c:pt>
                <c:pt idx="14510">
                  <c:v>11.864000000000001</c:v>
                </c:pt>
                <c:pt idx="14511">
                  <c:v>11.865</c:v>
                </c:pt>
                <c:pt idx="14512">
                  <c:v>11.866</c:v>
                </c:pt>
                <c:pt idx="14513">
                  <c:v>11.866999999999999</c:v>
                </c:pt>
                <c:pt idx="14514">
                  <c:v>11.868</c:v>
                </c:pt>
                <c:pt idx="14515">
                  <c:v>11.868</c:v>
                </c:pt>
                <c:pt idx="14516">
                  <c:v>11.869</c:v>
                </c:pt>
                <c:pt idx="14517">
                  <c:v>11.87</c:v>
                </c:pt>
                <c:pt idx="14518">
                  <c:v>11.871</c:v>
                </c:pt>
                <c:pt idx="14519">
                  <c:v>11.872</c:v>
                </c:pt>
                <c:pt idx="14520">
                  <c:v>11.872999999999999</c:v>
                </c:pt>
                <c:pt idx="14521">
                  <c:v>11.872999999999999</c:v>
                </c:pt>
                <c:pt idx="14522">
                  <c:v>11.874000000000001</c:v>
                </c:pt>
                <c:pt idx="14523">
                  <c:v>11.875</c:v>
                </c:pt>
                <c:pt idx="14524">
                  <c:v>11.875999999999999</c:v>
                </c:pt>
                <c:pt idx="14525">
                  <c:v>11.877000000000001</c:v>
                </c:pt>
                <c:pt idx="14526">
                  <c:v>11.878</c:v>
                </c:pt>
                <c:pt idx="14527">
                  <c:v>11.878</c:v>
                </c:pt>
                <c:pt idx="14528">
                  <c:v>11.879</c:v>
                </c:pt>
                <c:pt idx="14529">
                  <c:v>11.88</c:v>
                </c:pt>
                <c:pt idx="14530">
                  <c:v>11.881</c:v>
                </c:pt>
                <c:pt idx="14531">
                  <c:v>11.882</c:v>
                </c:pt>
                <c:pt idx="14532">
                  <c:v>11.882999999999999</c:v>
                </c:pt>
                <c:pt idx="14533">
                  <c:v>11.882999999999999</c:v>
                </c:pt>
                <c:pt idx="14534">
                  <c:v>11.884</c:v>
                </c:pt>
                <c:pt idx="14535">
                  <c:v>11.885</c:v>
                </c:pt>
                <c:pt idx="14536">
                  <c:v>11.885999999999999</c:v>
                </c:pt>
                <c:pt idx="14537">
                  <c:v>11.887</c:v>
                </c:pt>
                <c:pt idx="14538">
                  <c:v>11.888</c:v>
                </c:pt>
                <c:pt idx="14539">
                  <c:v>11.888</c:v>
                </c:pt>
                <c:pt idx="14540">
                  <c:v>11.888999999999999</c:v>
                </c:pt>
                <c:pt idx="14541">
                  <c:v>11.89</c:v>
                </c:pt>
                <c:pt idx="14542">
                  <c:v>11.891</c:v>
                </c:pt>
                <c:pt idx="14543">
                  <c:v>11.891999999999999</c:v>
                </c:pt>
                <c:pt idx="14544">
                  <c:v>11.891999999999999</c:v>
                </c:pt>
                <c:pt idx="14545">
                  <c:v>11.893000000000001</c:v>
                </c:pt>
                <c:pt idx="14546">
                  <c:v>11.894</c:v>
                </c:pt>
                <c:pt idx="14547">
                  <c:v>11.895</c:v>
                </c:pt>
                <c:pt idx="14548">
                  <c:v>11.896000000000001</c:v>
                </c:pt>
                <c:pt idx="14549">
                  <c:v>11.897</c:v>
                </c:pt>
                <c:pt idx="14550">
                  <c:v>11.897</c:v>
                </c:pt>
                <c:pt idx="14551">
                  <c:v>11.898</c:v>
                </c:pt>
                <c:pt idx="14552">
                  <c:v>11.898999999999999</c:v>
                </c:pt>
                <c:pt idx="14553">
                  <c:v>11.9</c:v>
                </c:pt>
                <c:pt idx="14554">
                  <c:v>11.901</c:v>
                </c:pt>
                <c:pt idx="14555">
                  <c:v>11.901999999999999</c:v>
                </c:pt>
                <c:pt idx="14556">
                  <c:v>11.901999999999999</c:v>
                </c:pt>
                <c:pt idx="14557">
                  <c:v>11.903</c:v>
                </c:pt>
                <c:pt idx="14558">
                  <c:v>11.904</c:v>
                </c:pt>
                <c:pt idx="14559">
                  <c:v>11.904999999999999</c:v>
                </c:pt>
                <c:pt idx="14560">
                  <c:v>11.906000000000001</c:v>
                </c:pt>
                <c:pt idx="14561">
                  <c:v>11.907</c:v>
                </c:pt>
                <c:pt idx="14562">
                  <c:v>11.907</c:v>
                </c:pt>
                <c:pt idx="14563">
                  <c:v>11.907999999999999</c:v>
                </c:pt>
                <c:pt idx="14564">
                  <c:v>11.909000000000001</c:v>
                </c:pt>
                <c:pt idx="14565">
                  <c:v>11.91</c:v>
                </c:pt>
                <c:pt idx="14566">
                  <c:v>11.911</c:v>
                </c:pt>
                <c:pt idx="14567">
                  <c:v>11.912000000000001</c:v>
                </c:pt>
                <c:pt idx="14568">
                  <c:v>11.912000000000001</c:v>
                </c:pt>
                <c:pt idx="14569">
                  <c:v>11.913</c:v>
                </c:pt>
                <c:pt idx="14570">
                  <c:v>11.914</c:v>
                </c:pt>
                <c:pt idx="14571">
                  <c:v>11.914999999999999</c:v>
                </c:pt>
                <c:pt idx="14572">
                  <c:v>11.916</c:v>
                </c:pt>
                <c:pt idx="14573">
                  <c:v>11.917</c:v>
                </c:pt>
                <c:pt idx="14574">
                  <c:v>11.917</c:v>
                </c:pt>
                <c:pt idx="14575">
                  <c:v>11.917999999999999</c:v>
                </c:pt>
                <c:pt idx="14576">
                  <c:v>11.919</c:v>
                </c:pt>
                <c:pt idx="14577">
                  <c:v>11.92</c:v>
                </c:pt>
                <c:pt idx="14578">
                  <c:v>11.920999999999999</c:v>
                </c:pt>
                <c:pt idx="14579">
                  <c:v>11.922000000000001</c:v>
                </c:pt>
                <c:pt idx="14580">
                  <c:v>11.922000000000001</c:v>
                </c:pt>
                <c:pt idx="14581">
                  <c:v>11.923</c:v>
                </c:pt>
                <c:pt idx="14582">
                  <c:v>11.923999999999999</c:v>
                </c:pt>
                <c:pt idx="14583">
                  <c:v>11.925000000000001</c:v>
                </c:pt>
                <c:pt idx="14584">
                  <c:v>11.926</c:v>
                </c:pt>
                <c:pt idx="14585">
                  <c:v>11.927</c:v>
                </c:pt>
                <c:pt idx="14586">
                  <c:v>11.927</c:v>
                </c:pt>
                <c:pt idx="14587">
                  <c:v>11.928000000000001</c:v>
                </c:pt>
                <c:pt idx="14588">
                  <c:v>11.929</c:v>
                </c:pt>
                <c:pt idx="14589">
                  <c:v>11.93</c:v>
                </c:pt>
                <c:pt idx="14590">
                  <c:v>11.930999999999999</c:v>
                </c:pt>
                <c:pt idx="14591">
                  <c:v>11.932</c:v>
                </c:pt>
                <c:pt idx="14592">
                  <c:v>11.932</c:v>
                </c:pt>
                <c:pt idx="14593">
                  <c:v>11.933</c:v>
                </c:pt>
                <c:pt idx="14594">
                  <c:v>11.933999999999999</c:v>
                </c:pt>
                <c:pt idx="14595">
                  <c:v>11.935</c:v>
                </c:pt>
                <c:pt idx="14596">
                  <c:v>11.936</c:v>
                </c:pt>
                <c:pt idx="14597">
                  <c:v>11.936999999999999</c:v>
                </c:pt>
                <c:pt idx="14598">
                  <c:v>11.936999999999999</c:v>
                </c:pt>
                <c:pt idx="14599">
                  <c:v>11.938000000000001</c:v>
                </c:pt>
                <c:pt idx="14600">
                  <c:v>11.939</c:v>
                </c:pt>
                <c:pt idx="14601">
                  <c:v>11.94</c:v>
                </c:pt>
                <c:pt idx="14602">
                  <c:v>11.941000000000001</c:v>
                </c:pt>
                <c:pt idx="14603">
                  <c:v>11.941000000000001</c:v>
                </c:pt>
                <c:pt idx="14604">
                  <c:v>11.942</c:v>
                </c:pt>
                <c:pt idx="14605">
                  <c:v>11.943</c:v>
                </c:pt>
                <c:pt idx="14606">
                  <c:v>11.943999999999999</c:v>
                </c:pt>
                <c:pt idx="14607">
                  <c:v>11.945</c:v>
                </c:pt>
                <c:pt idx="14608">
                  <c:v>11.946</c:v>
                </c:pt>
                <c:pt idx="14609">
                  <c:v>11.946</c:v>
                </c:pt>
                <c:pt idx="14610">
                  <c:v>11.946999999999999</c:v>
                </c:pt>
                <c:pt idx="14611">
                  <c:v>11.948</c:v>
                </c:pt>
                <c:pt idx="14612">
                  <c:v>11.949</c:v>
                </c:pt>
                <c:pt idx="14613">
                  <c:v>11.95</c:v>
                </c:pt>
                <c:pt idx="14614">
                  <c:v>11.951000000000001</c:v>
                </c:pt>
                <c:pt idx="14615">
                  <c:v>11.951000000000001</c:v>
                </c:pt>
                <c:pt idx="14616">
                  <c:v>11.952</c:v>
                </c:pt>
                <c:pt idx="14617">
                  <c:v>11.952999999999999</c:v>
                </c:pt>
                <c:pt idx="14618">
                  <c:v>11.954000000000001</c:v>
                </c:pt>
                <c:pt idx="14619">
                  <c:v>11.955</c:v>
                </c:pt>
                <c:pt idx="14620">
                  <c:v>11.956</c:v>
                </c:pt>
                <c:pt idx="14621">
                  <c:v>11.956</c:v>
                </c:pt>
                <c:pt idx="14622">
                  <c:v>11.957000000000001</c:v>
                </c:pt>
                <c:pt idx="14623">
                  <c:v>11.958</c:v>
                </c:pt>
                <c:pt idx="14624">
                  <c:v>11.959</c:v>
                </c:pt>
                <c:pt idx="14625">
                  <c:v>11.959999999999999</c:v>
                </c:pt>
                <c:pt idx="14626">
                  <c:v>11.961</c:v>
                </c:pt>
                <c:pt idx="14627">
                  <c:v>11.961</c:v>
                </c:pt>
                <c:pt idx="14628">
                  <c:v>11.962</c:v>
                </c:pt>
                <c:pt idx="14629">
                  <c:v>11.962999999999999</c:v>
                </c:pt>
                <c:pt idx="14630">
                  <c:v>11.964</c:v>
                </c:pt>
                <c:pt idx="14631">
                  <c:v>11.965</c:v>
                </c:pt>
                <c:pt idx="14632">
                  <c:v>11.965999999999999</c:v>
                </c:pt>
                <c:pt idx="14633">
                  <c:v>11.965999999999999</c:v>
                </c:pt>
                <c:pt idx="14634">
                  <c:v>11.967000000000001</c:v>
                </c:pt>
                <c:pt idx="14635">
                  <c:v>11.968</c:v>
                </c:pt>
                <c:pt idx="14636">
                  <c:v>11.968999999999999</c:v>
                </c:pt>
                <c:pt idx="14637">
                  <c:v>11.97</c:v>
                </c:pt>
                <c:pt idx="14638">
                  <c:v>11.971</c:v>
                </c:pt>
                <c:pt idx="14639">
                  <c:v>11.971</c:v>
                </c:pt>
                <c:pt idx="14640">
                  <c:v>11.972</c:v>
                </c:pt>
                <c:pt idx="14641">
                  <c:v>11.973000000000001</c:v>
                </c:pt>
                <c:pt idx="14642">
                  <c:v>11.974</c:v>
                </c:pt>
                <c:pt idx="14643">
                  <c:v>11.975</c:v>
                </c:pt>
                <c:pt idx="14644">
                  <c:v>11.975999999999999</c:v>
                </c:pt>
                <c:pt idx="14645">
                  <c:v>11.975999999999999</c:v>
                </c:pt>
                <c:pt idx="14646">
                  <c:v>11.977</c:v>
                </c:pt>
                <c:pt idx="14647">
                  <c:v>11.978</c:v>
                </c:pt>
                <c:pt idx="14648">
                  <c:v>11.978999999999999</c:v>
                </c:pt>
                <c:pt idx="14649">
                  <c:v>11.98</c:v>
                </c:pt>
                <c:pt idx="14650">
                  <c:v>11.981</c:v>
                </c:pt>
                <c:pt idx="14651">
                  <c:v>11.981</c:v>
                </c:pt>
                <c:pt idx="14652">
                  <c:v>11.981999999999999</c:v>
                </c:pt>
                <c:pt idx="14653">
                  <c:v>11.983000000000001</c:v>
                </c:pt>
                <c:pt idx="14654">
                  <c:v>11.984</c:v>
                </c:pt>
                <c:pt idx="14655">
                  <c:v>11.984999999999999</c:v>
                </c:pt>
                <c:pt idx="14656">
                  <c:v>11.986000000000001</c:v>
                </c:pt>
                <c:pt idx="14657">
                  <c:v>11.986000000000001</c:v>
                </c:pt>
                <c:pt idx="14658">
                  <c:v>11.987</c:v>
                </c:pt>
                <c:pt idx="14659">
                  <c:v>11.988</c:v>
                </c:pt>
                <c:pt idx="14660">
                  <c:v>11.989000000000001</c:v>
                </c:pt>
                <c:pt idx="14661">
                  <c:v>11.99</c:v>
                </c:pt>
                <c:pt idx="14662">
                  <c:v>11.991</c:v>
                </c:pt>
                <c:pt idx="14663">
                  <c:v>11.991</c:v>
                </c:pt>
                <c:pt idx="14664">
                  <c:v>11.991999999999999</c:v>
                </c:pt>
                <c:pt idx="14665">
                  <c:v>11.993</c:v>
                </c:pt>
                <c:pt idx="14666">
                  <c:v>11.994</c:v>
                </c:pt>
                <c:pt idx="14667">
                  <c:v>11.994999999999999</c:v>
                </c:pt>
                <c:pt idx="14668">
                  <c:v>11.994999999999999</c:v>
                </c:pt>
                <c:pt idx="14669">
                  <c:v>11.996</c:v>
                </c:pt>
                <c:pt idx="14670">
                  <c:v>11.997</c:v>
                </c:pt>
                <c:pt idx="14671">
                  <c:v>11.997999999999999</c:v>
                </c:pt>
                <c:pt idx="14672">
                  <c:v>11.999000000000001</c:v>
                </c:pt>
                <c:pt idx="14673">
                  <c:v>12</c:v>
                </c:pt>
                <c:pt idx="14674">
                  <c:v>12</c:v>
                </c:pt>
                <c:pt idx="14675">
                  <c:v>12.000999999999999</c:v>
                </c:pt>
                <c:pt idx="14676">
                  <c:v>12.002000000000001</c:v>
                </c:pt>
                <c:pt idx="14677">
                  <c:v>12.003</c:v>
                </c:pt>
                <c:pt idx="14678">
                  <c:v>12.004</c:v>
                </c:pt>
                <c:pt idx="14679">
                  <c:v>12.005000000000001</c:v>
                </c:pt>
                <c:pt idx="14680">
                  <c:v>12.005000000000001</c:v>
                </c:pt>
                <c:pt idx="14681">
                  <c:v>12.006</c:v>
                </c:pt>
                <c:pt idx="14682">
                  <c:v>12.007</c:v>
                </c:pt>
                <c:pt idx="14683">
                  <c:v>12.007999999999999</c:v>
                </c:pt>
                <c:pt idx="14684">
                  <c:v>12.009</c:v>
                </c:pt>
                <c:pt idx="14685">
                  <c:v>12.01</c:v>
                </c:pt>
                <c:pt idx="14686">
                  <c:v>12.01</c:v>
                </c:pt>
                <c:pt idx="14687">
                  <c:v>12.010999999999999</c:v>
                </c:pt>
                <c:pt idx="14688">
                  <c:v>12.012</c:v>
                </c:pt>
                <c:pt idx="14689">
                  <c:v>12.013</c:v>
                </c:pt>
                <c:pt idx="14690">
                  <c:v>12.013999999999999</c:v>
                </c:pt>
                <c:pt idx="14691">
                  <c:v>12.015000000000001</c:v>
                </c:pt>
                <c:pt idx="14692">
                  <c:v>12.015000000000001</c:v>
                </c:pt>
                <c:pt idx="14693">
                  <c:v>12.016</c:v>
                </c:pt>
                <c:pt idx="14694">
                  <c:v>12.016999999999999</c:v>
                </c:pt>
                <c:pt idx="14695">
                  <c:v>12.018000000000001</c:v>
                </c:pt>
                <c:pt idx="14696">
                  <c:v>12.019</c:v>
                </c:pt>
                <c:pt idx="14697">
                  <c:v>12.02</c:v>
                </c:pt>
                <c:pt idx="14698">
                  <c:v>12.02</c:v>
                </c:pt>
                <c:pt idx="14699">
                  <c:v>12.021000000000001</c:v>
                </c:pt>
                <c:pt idx="14700">
                  <c:v>12.022</c:v>
                </c:pt>
                <c:pt idx="14701">
                  <c:v>12.023</c:v>
                </c:pt>
                <c:pt idx="14702">
                  <c:v>12.023999999999999</c:v>
                </c:pt>
                <c:pt idx="14703">
                  <c:v>12.025</c:v>
                </c:pt>
                <c:pt idx="14704">
                  <c:v>12.025</c:v>
                </c:pt>
                <c:pt idx="14705">
                  <c:v>12.026</c:v>
                </c:pt>
                <c:pt idx="14706">
                  <c:v>12.026999999999999</c:v>
                </c:pt>
                <c:pt idx="14707">
                  <c:v>12.028</c:v>
                </c:pt>
                <c:pt idx="14708">
                  <c:v>12.029</c:v>
                </c:pt>
                <c:pt idx="14709">
                  <c:v>12.03</c:v>
                </c:pt>
                <c:pt idx="14710">
                  <c:v>12.03</c:v>
                </c:pt>
                <c:pt idx="14711">
                  <c:v>12.031000000000001</c:v>
                </c:pt>
                <c:pt idx="14712">
                  <c:v>12.032</c:v>
                </c:pt>
                <c:pt idx="14713">
                  <c:v>12.032999999999999</c:v>
                </c:pt>
                <c:pt idx="14714">
                  <c:v>12.034000000000001</c:v>
                </c:pt>
                <c:pt idx="14715">
                  <c:v>12.035</c:v>
                </c:pt>
                <c:pt idx="14716">
                  <c:v>12.035</c:v>
                </c:pt>
                <c:pt idx="14717">
                  <c:v>12.036</c:v>
                </c:pt>
                <c:pt idx="14718">
                  <c:v>12.037000000000001</c:v>
                </c:pt>
                <c:pt idx="14719">
                  <c:v>12.038</c:v>
                </c:pt>
                <c:pt idx="14720">
                  <c:v>12.039</c:v>
                </c:pt>
                <c:pt idx="14721">
                  <c:v>12.04</c:v>
                </c:pt>
                <c:pt idx="14722">
                  <c:v>12.04</c:v>
                </c:pt>
                <c:pt idx="14723">
                  <c:v>12.041</c:v>
                </c:pt>
                <c:pt idx="14724">
                  <c:v>12.042</c:v>
                </c:pt>
                <c:pt idx="14725">
                  <c:v>12.042999999999999</c:v>
                </c:pt>
                <c:pt idx="14726">
                  <c:v>12.044</c:v>
                </c:pt>
                <c:pt idx="14727">
                  <c:v>12.044</c:v>
                </c:pt>
                <c:pt idx="14728">
                  <c:v>12.045</c:v>
                </c:pt>
                <c:pt idx="14729">
                  <c:v>12.045999999999999</c:v>
                </c:pt>
                <c:pt idx="14730">
                  <c:v>12.047000000000001</c:v>
                </c:pt>
                <c:pt idx="14731">
                  <c:v>12.048</c:v>
                </c:pt>
                <c:pt idx="14732">
                  <c:v>12.048999999999999</c:v>
                </c:pt>
                <c:pt idx="14733">
                  <c:v>12.048999999999999</c:v>
                </c:pt>
                <c:pt idx="14734">
                  <c:v>12.05</c:v>
                </c:pt>
                <c:pt idx="14735">
                  <c:v>12.051</c:v>
                </c:pt>
                <c:pt idx="14736">
                  <c:v>12.052</c:v>
                </c:pt>
                <c:pt idx="14737">
                  <c:v>12.053000000000001</c:v>
                </c:pt>
                <c:pt idx="14738">
                  <c:v>12.054</c:v>
                </c:pt>
                <c:pt idx="14739">
                  <c:v>12.054</c:v>
                </c:pt>
                <c:pt idx="14740">
                  <c:v>12.055</c:v>
                </c:pt>
                <c:pt idx="14741">
                  <c:v>12.055999999999999</c:v>
                </c:pt>
                <c:pt idx="14742">
                  <c:v>12.057</c:v>
                </c:pt>
                <c:pt idx="14743">
                  <c:v>12.058</c:v>
                </c:pt>
                <c:pt idx="14744">
                  <c:v>12.058999999999999</c:v>
                </c:pt>
                <c:pt idx="14745">
                  <c:v>12.058999999999999</c:v>
                </c:pt>
                <c:pt idx="14746">
                  <c:v>12.06</c:v>
                </c:pt>
                <c:pt idx="14747">
                  <c:v>12.061</c:v>
                </c:pt>
                <c:pt idx="14748">
                  <c:v>12.061999999999999</c:v>
                </c:pt>
                <c:pt idx="14749">
                  <c:v>12.063000000000001</c:v>
                </c:pt>
                <c:pt idx="14750">
                  <c:v>12.064</c:v>
                </c:pt>
                <c:pt idx="14751">
                  <c:v>12.064</c:v>
                </c:pt>
                <c:pt idx="14752">
                  <c:v>12.065</c:v>
                </c:pt>
                <c:pt idx="14753">
                  <c:v>12.066000000000001</c:v>
                </c:pt>
                <c:pt idx="14754">
                  <c:v>12.067</c:v>
                </c:pt>
                <c:pt idx="14755">
                  <c:v>12.068</c:v>
                </c:pt>
                <c:pt idx="14756">
                  <c:v>12.068999999999999</c:v>
                </c:pt>
                <c:pt idx="14757">
                  <c:v>12.068999999999999</c:v>
                </c:pt>
                <c:pt idx="14758">
                  <c:v>12.07</c:v>
                </c:pt>
                <c:pt idx="14759">
                  <c:v>12.071</c:v>
                </c:pt>
                <c:pt idx="14760">
                  <c:v>12.071999999999999</c:v>
                </c:pt>
                <c:pt idx="14761">
                  <c:v>12.073</c:v>
                </c:pt>
                <c:pt idx="14762">
                  <c:v>12.074</c:v>
                </c:pt>
                <c:pt idx="14763">
                  <c:v>12.074</c:v>
                </c:pt>
                <c:pt idx="14764">
                  <c:v>12.074999999999999</c:v>
                </c:pt>
                <c:pt idx="14765">
                  <c:v>12.076000000000001</c:v>
                </c:pt>
                <c:pt idx="14766">
                  <c:v>12.077</c:v>
                </c:pt>
                <c:pt idx="14767">
                  <c:v>12.077999999999999</c:v>
                </c:pt>
                <c:pt idx="14768">
                  <c:v>12.079000000000001</c:v>
                </c:pt>
                <c:pt idx="14769">
                  <c:v>12.079000000000001</c:v>
                </c:pt>
                <c:pt idx="14770">
                  <c:v>12.08</c:v>
                </c:pt>
                <c:pt idx="14771">
                  <c:v>12.081</c:v>
                </c:pt>
                <c:pt idx="14772">
                  <c:v>12.082000000000001</c:v>
                </c:pt>
                <c:pt idx="14773">
                  <c:v>12.083</c:v>
                </c:pt>
                <c:pt idx="14774">
                  <c:v>12.084</c:v>
                </c:pt>
                <c:pt idx="14775">
                  <c:v>12.084</c:v>
                </c:pt>
                <c:pt idx="14776">
                  <c:v>12.084999999999999</c:v>
                </c:pt>
                <c:pt idx="14777">
                  <c:v>12.086</c:v>
                </c:pt>
                <c:pt idx="14778">
                  <c:v>12.087</c:v>
                </c:pt>
                <c:pt idx="14779">
                  <c:v>12.087999999999999</c:v>
                </c:pt>
                <c:pt idx="14780">
                  <c:v>12.089</c:v>
                </c:pt>
                <c:pt idx="14781">
                  <c:v>12.089</c:v>
                </c:pt>
                <c:pt idx="14782">
                  <c:v>12.09</c:v>
                </c:pt>
                <c:pt idx="14783">
                  <c:v>12.090999999999999</c:v>
                </c:pt>
                <c:pt idx="14784">
                  <c:v>12.092000000000001</c:v>
                </c:pt>
                <c:pt idx="14785">
                  <c:v>12.093</c:v>
                </c:pt>
                <c:pt idx="14786">
                  <c:v>12.093999999999999</c:v>
                </c:pt>
                <c:pt idx="14787">
                  <c:v>12.093999999999999</c:v>
                </c:pt>
                <c:pt idx="14788">
                  <c:v>12.095000000000001</c:v>
                </c:pt>
                <c:pt idx="14789">
                  <c:v>12.096</c:v>
                </c:pt>
                <c:pt idx="14790">
                  <c:v>12.097</c:v>
                </c:pt>
                <c:pt idx="14791">
                  <c:v>12.098000000000001</c:v>
                </c:pt>
                <c:pt idx="14792">
                  <c:v>12.098000000000001</c:v>
                </c:pt>
                <c:pt idx="14793">
                  <c:v>12.099</c:v>
                </c:pt>
                <c:pt idx="14794">
                  <c:v>12.1</c:v>
                </c:pt>
                <c:pt idx="14795">
                  <c:v>12.100999999999999</c:v>
                </c:pt>
                <c:pt idx="14796">
                  <c:v>12.102</c:v>
                </c:pt>
                <c:pt idx="14797">
                  <c:v>12.103</c:v>
                </c:pt>
                <c:pt idx="14798">
                  <c:v>12.103</c:v>
                </c:pt>
                <c:pt idx="14799">
                  <c:v>12.103999999999999</c:v>
                </c:pt>
                <c:pt idx="14800">
                  <c:v>12.105</c:v>
                </c:pt>
                <c:pt idx="14801">
                  <c:v>12.106</c:v>
                </c:pt>
                <c:pt idx="14802">
                  <c:v>12.106999999999999</c:v>
                </c:pt>
                <c:pt idx="14803">
                  <c:v>12.108000000000001</c:v>
                </c:pt>
                <c:pt idx="14804">
                  <c:v>12.108000000000001</c:v>
                </c:pt>
                <c:pt idx="14805">
                  <c:v>12.109</c:v>
                </c:pt>
                <c:pt idx="14806">
                  <c:v>12.11</c:v>
                </c:pt>
                <c:pt idx="14807">
                  <c:v>12.111000000000001</c:v>
                </c:pt>
                <c:pt idx="14808">
                  <c:v>12.112</c:v>
                </c:pt>
                <c:pt idx="14809">
                  <c:v>12.113</c:v>
                </c:pt>
                <c:pt idx="14810">
                  <c:v>12.113</c:v>
                </c:pt>
                <c:pt idx="14811">
                  <c:v>12.114000000000001</c:v>
                </c:pt>
                <c:pt idx="14812">
                  <c:v>12.115</c:v>
                </c:pt>
                <c:pt idx="14813">
                  <c:v>12.116</c:v>
                </c:pt>
                <c:pt idx="14814">
                  <c:v>12.116999999999999</c:v>
                </c:pt>
                <c:pt idx="14815">
                  <c:v>12.118</c:v>
                </c:pt>
                <c:pt idx="14816">
                  <c:v>12.118</c:v>
                </c:pt>
                <c:pt idx="14817">
                  <c:v>12.119</c:v>
                </c:pt>
                <c:pt idx="14818">
                  <c:v>12.12</c:v>
                </c:pt>
                <c:pt idx="14819">
                  <c:v>12.121</c:v>
                </c:pt>
                <c:pt idx="14820">
                  <c:v>12.122</c:v>
                </c:pt>
                <c:pt idx="14821">
                  <c:v>12.122999999999999</c:v>
                </c:pt>
                <c:pt idx="14822">
                  <c:v>12.122999999999999</c:v>
                </c:pt>
                <c:pt idx="14823">
                  <c:v>12.124000000000001</c:v>
                </c:pt>
                <c:pt idx="14824">
                  <c:v>12.125</c:v>
                </c:pt>
                <c:pt idx="14825">
                  <c:v>12.125999999999999</c:v>
                </c:pt>
                <c:pt idx="14826">
                  <c:v>12.127000000000001</c:v>
                </c:pt>
                <c:pt idx="14827">
                  <c:v>12.128</c:v>
                </c:pt>
                <c:pt idx="14828">
                  <c:v>12.128</c:v>
                </c:pt>
                <c:pt idx="14829">
                  <c:v>12.129</c:v>
                </c:pt>
                <c:pt idx="14830">
                  <c:v>12.13</c:v>
                </c:pt>
                <c:pt idx="14831">
                  <c:v>12.131</c:v>
                </c:pt>
                <c:pt idx="14832">
                  <c:v>12.132</c:v>
                </c:pt>
                <c:pt idx="14833">
                  <c:v>12.132999999999999</c:v>
                </c:pt>
                <c:pt idx="14834">
                  <c:v>12.132999999999999</c:v>
                </c:pt>
                <c:pt idx="14835">
                  <c:v>12.134</c:v>
                </c:pt>
                <c:pt idx="14836">
                  <c:v>12.135</c:v>
                </c:pt>
                <c:pt idx="14837">
                  <c:v>12.135999999999999</c:v>
                </c:pt>
                <c:pt idx="14838">
                  <c:v>12.137</c:v>
                </c:pt>
                <c:pt idx="14839">
                  <c:v>12.138</c:v>
                </c:pt>
                <c:pt idx="14840">
                  <c:v>12.138</c:v>
                </c:pt>
                <c:pt idx="14841">
                  <c:v>12.138999999999999</c:v>
                </c:pt>
                <c:pt idx="14842">
                  <c:v>12.14</c:v>
                </c:pt>
                <c:pt idx="14843">
                  <c:v>12.141</c:v>
                </c:pt>
                <c:pt idx="14844">
                  <c:v>12.141999999999999</c:v>
                </c:pt>
                <c:pt idx="14845">
                  <c:v>12.143000000000001</c:v>
                </c:pt>
                <c:pt idx="14846">
                  <c:v>12.143000000000001</c:v>
                </c:pt>
                <c:pt idx="14847">
                  <c:v>12.144</c:v>
                </c:pt>
                <c:pt idx="14848">
                  <c:v>12.145</c:v>
                </c:pt>
                <c:pt idx="14849">
                  <c:v>12.146000000000001</c:v>
                </c:pt>
                <c:pt idx="14850">
                  <c:v>12.147</c:v>
                </c:pt>
                <c:pt idx="14851">
                  <c:v>12.147</c:v>
                </c:pt>
                <c:pt idx="14852">
                  <c:v>12.148</c:v>
                </c:pt>
                <c:pt idx="14853">
                  <c:v>12.148999999999999</c:v>
                </c:pt>
                <c:pt idx="14854">
                  <c:v>12.15</c:v>
                </c:pt>
                <c:pt idx="14855">
                  <c:v>12.151</c:v>
                </c:pt>
                <c:pt idx="14856">
                  <c:v>12.151999999999999</c:v>
                </c:pt>
                <c:pt idx="14857">
                  <c:v>12.151999999999999</c:v>
                </c:pt>
                <c:pt idx="14858">
                  <c:v>12.153</c:v>
                </c:pt>
                <c:pt idx="14859">
                  <c:v>12.154</c:v>
                </c:pt>
                <c:pt idx="14860">
                  <c:v>12.154999999999999</c:v>
                </c:pt>
                <c:pt idx="14861">
                  <c:v>12.156000000000001</c:v>
                </c:pt>
                <c:pt idx="14862">
                  <c:v>12.157</c:v>
                </c:pt>
                <c:pt idx="14863">
                  <c:v>12.157</c:v>
                </c:pt>
                <c:pt idx="14864">
                  <c:v>12.157999999999999</c:v>
                </c:pt>
                <c:pt idx="14865">
                  <c:v>12.159000000000001</c:v>
                </c:pt>
                <c:pt idx="14866">
                  <c:v>12.16</c:v>
                </c:pt>
                <c:pt idx="14867">
                  <c:v>12.161</c:v>
                </c:pt>
                <c:pt idx="14868">
                  <c:v>12.162000000000001</c:v>
                </c:pt>
                <c:pt idx="14869">
                  <c:v>12.162000000000001</c:v>
                </c:pt>
                <c:pt idx="14870">
                  <c:v>12.163</c:v>
                </c:pt>
                <c:pt idx="14871">
                  <c:v>12.164</c:v>
                </c:pt>
                <c:pt idx="14872">
                  <c:v>12.164999999999999</c:v>
                </c:pt>
                <c:pt idx="14873">
                  <c:v>12.166</c:v>
                </c:pt>
                <c:pt idx="14874">
                  <c:v>12.167</c:v>
                </c:pt>
                <c:pt idx="14875">
                  <c:v>12.167</c:v>
                </c:pt>
                <c:pt idx="14876">
                  <c:v>12.167999999999999</c:v>
                </c:pt>
                <c:pt idx="14877">
                  <c:v>12.169</c:v>
                </c:pt>
                <c:pt idx="14878">
                  <c:v>12.17</c:v>
                </c:pt>
                <c:pt idx="14879">
                  <c:v>12.170999999999999</c:v>
                </c:pt>
                <c:pt idx="14880">
                  <c:v>12.172000000000001</c:v>
                </c:pt>
                <c:pt idx="14881">
                  <c:v>12.172000000000001</c:v>
                </c:pt>
                <c:pt idx="14882">
                  <c:v>12.173</c:v>
                </c:pt>
                <c:pt idx="14883">
                  <c:v>12.173999999999999</c:v>
                </c:pt>
                <c:pt idx="14884">
                  <c:v>12.175000000000001</c:v>
                </c:pt>
                <c:pt idx="14885">
                  <c:v>12.176</c:v>
                </c:pt>
                <c:pt idx="14886">
                  <c:v>12.177</c:v>
                </c:pt>
                <c:pt idx="14887">
                  <c:v>12.177</c:v>
                </c:pt>
                <c:pt idx="14888">
                  <c:v>12.178000000000001</c:v>
                </c:pt>
                <c:pt idx="14889">
                  <c:v>12.179</c:v>
                </c:pt>
                <c:pt idx="14890">
                  <c:v>12.18</c:v>
                </c:pt>
                <c:pt idx="14891">
                  <c:v>12.180999999999999</c:v>
                </c:pt>
                <c:pt idx="14892">
                  <c:v>12.182</c:v>
                </c:pt>
                <c:pt idx="14893">
                  <c:v>12.182</c:v>
                </c:pt>
                <c:pt idx="14894">
                  <c:v>12.183</c:v>
                </c:pt>
                <c:pt idx="14895">
                  <c:v>12.183999999999999</c:v>
                </c:pt>
                <c:pt idx="14896">
                  <c:v>12.185</c:v>
                </c:pt>
                <c:pt idx="14897">
                  <c:v>12.186</c:v>
                </c:pt>
                <c:pt idx="14898">
                  <c:v>12.186999999999999</c:v>
                </c:pt>
                <c:pt idx="14899">
                  <c:v>12.186999999999999</c:v>
                </c:pt>
                <c:pt idx="14900">
                  <c:v>12.188000000000001</c:v>
                </c:pt>
                <c:pt idx="14901">
                  <c:v>12.189</c:v>
                </c:pt>
                <c:pt idx="14902">
                  <c:v>12.19</c:v>
                </c:pt>
                <c:pt idx="14903">
                  <c:v>12.191000000000001</c:v>
                </c:pt>
                <c:pt idx="14904">
                  <c:v>12.192</c:v>
                </c:pt>
                <c:pt idx="14905">
                  <c:v>12.192</c:v>
                </c:pt>
                <c:pt idx="14906">
                  <c:v>12.193</c:v>
                </c:pt>
                <c:pt idx="14907">
                  <c:v>12.193999999999999</c:v>
                </c:pt>
                <c:pt idx="14908">
                  <c:v>12.195</c:v>
                </c:pt>
                <c:pt idx="14909">
                  <c:v>12.196</c:v>
                </c:pt>
                <c:pt idx="14910">
                  <c:v>12.196999999999999</c:v>
                </c:pt>
                <c:pt idx="14911">
                  <c:v>12.196999999999999</c:v>
                </c:pt>
                <c:pt idx="14912">
                  <c:v>12.198</c:v>
                </c:pt>
                <c:pt idx="14913">
                  <c:v>12.199</c:v>
                </c:pt>
                <c:pt idx="14914">
                  <c:v>12.2</c:v>
                </c:pt>
                <c:pt idx="14915">
                  <c:v>12.201000000000001</c:v>
                </c:pt>
                <c:pt idx="14916">
                  <c:v>12.201000000000001</c:v>
                </c:pt>
                <c:pt idx="14917">
                  <c:v>12.202</c:v>
                </c:pt>
                <c:pt idx="14918">
                  <c:v>12.202999999999999</c:v>
                </c:pt>
                <c:pt idx="14919">
                  <c:v>12.204000000000001</c:v>
                </c:pt>
                <c:pt idx="14920">
                  <c:v>12.205</c:v>
                </c:pt>
                <c:pt idx="14921">
                  <c:v>12.206</c:v>
                </c:pt>
                <c:pt idx="14922">
                  <c:v>12.206</c:v>
                </c:pt>
                <c:pt idx="14923">
                  <c:v>12.207000000000001</c:v>
                </c:pt>
                <c:pt idx="14924">
                  <c:v>12.208</c:v>
                </c:pt>
                <c:pt idx="14925">
                  <c:v>12.209</c:v>
                </c:pt>
                <c:pt idx="14926">
                  <c:v>12.209999999999999</c:v>
                </c:pt>
                <c:pt idx="14927">
                  <c:v>12.211</c:v>
                </c:pt>
                <c:pt idx="14928">
                  <c:v>12.211</c:v>
                </c:pt>
                <c:pt idx="14929">
                  <c:v>12.212</c:v>
                </c:pt>
                <c:pt idx="14930">
                  <c:v>12.212999999999999</c:v>
                </c:pt>
                <c:pt idx="14931">
                  <c:v>12.214</c:v>
                </c:pt>
                <c:pt idx="14932">
                  <c:v>12.215</c:v>
                </c:pt>
                <c:pt idx="14933">
                  <c:v>12.215999999999999</c:v>
                </c:pt>
                <c:pt idx="14934">
                  <c:v>12.215999999999999</c:v>
                </c:pt>
                <c:pt idx="14935">
                  <c:v>12.217000000000001</c:v>
                </c:pt>
                <c:pt idx="14936">
                  <c:v>12.218</c:v>
                </c:pt>
                <c:pt idx="14937">
                  <c:v>12.218999999999999</c:v>
                </c:pt>
                <c:pt idx="14938">
                  <c:v>12.22</c:v>
                </c:pt>
                <c:pt idx="14939">
                  <c:v>12.221</c:v>
                </c:pt>
                <c:pt idx="14940">
                  <c:v>12.221</c:v>
                </c:pt>
                <c:pt idx="14941">
                  <c:v>12.222</c:v>
                </c:pt>
                <c:pt idx="14942">
                  <c:v>12.223000000000001</c:v>
                </c:pt>
                <c:pt idx="14943">
                  <c:v>12.224</c:v>
                </c:pt>
                <c:pt idx="14944">
                  <c:v>12.225</c:v>
                </c:pt>
                <c:pt idx="14945">
                  <c:v>12.225999999999999</c:v>
                </c:pt>
                <c:pt idx="14946">
                  <c:v>12.225999999999999</c:v>
                </c:pt>
                <c:pt idx="14947">
                  <c:v>12.227</c:v>
                </c:pt>
                <c:pt idx="14948">
                  <c:v>12.228</c:v>
                </c:pt>
                <c:pt idx="14949">
                  <c:v>12.228999999999999</c:v>
                </c:pt>
                <c:pt idx="14950">
                  <c:v>12.23</c:v>
                </c:pt>
                <c:pt idx="14951">
                  <c:v>12.231</c:v>
                </c:pt>
                <c:pt idx="14952">
                  <c:v>12.231</c:v>
                </c:pt>
                <c:pt idx="14953">
                  <c:v>12.231999999999999</c:v>
                </c:pt>
                <c:pt idx="14954">
                  <c:v>12.233000000000001</c:v>
                </c:pt>
                <c:pt idx="14955">
                  <c:v>12.234</c:v>
                </c:pt>
                <c:pt idx="14956">
                  <c:v>12.234999999999999</c:v>
                </c:pt>
                <c:pt idx="14957">
                  <c:v>12.236000000000001</c:v>
                </c:pt>
                <c:pt idx="14958">
                  <c:v>12.236000000000001</c:v>
                </c:pt>
                <c:pt idx="14959">
                  <c:v>12.237</c:v>
                </c:pt>
                <c:pt idx="14960">
                  <c:v>12.238</c:v>
                </c:pt>
                <c:pt idx="14961">
                  <c:v>12.239000000000001</c:v>
                </c:pt>
                <c:pt idx="14962">
                  <c:v>12.24</c:v>
                </c:pt>
                <c:pt idx="14963">
                  <c:v>12.241</c:v>
                </c:pt>
                <c:pt idx="14964">
                  <c:v>12.241</c:v>
                </c:pt>
                <c:pt idx="14965">
                  <c:v>12.241999999999999</c:v>
                </c:pt>
                <c:pt idx="14966">
                  <c:v>12.243</c:v>
                </c:pt>
                <c:pt idx="14967">
                  <c:v>12.244</c:v>
                </c:pt>
                <c:pt idx="14968">
                  <c:v>12.244999999999999</c:v>
                </c:pt>
                <c:pt idx="14969">
                  <c:v>12.246</c:v>
                </c:pt>
                <c:pt idx="14970">
                  <c:v>12.246</c:v>
                </c:pt>
                <c:pt idx="14971">
                  <c:v>12.247</c:v>
                </c:pt>
                <c:pt idx="14972">
                  <c:v>12.247999999999999</c:v>
                </c:pt>
                <c:pt idx="14973">
                  <c:v>12.249000000000001</c:v>
                </c:pt>
                <c:pt idx="14974">
                  <c:v>12.25</c:v>
                </c:pt>
                <c:pt idx="14975">
                  <c:v>12.25</c:v>
                </c:pt>
                <c:pt idx="14976">
                  <c:v>12.250999999999999</c:v>
                </c:pt>
                <c:pt idx="14977">
                  <c:v>12.252000000000001</c:v>
                </c:pt>
                <c:pt idx="14978">
                  <c:v>12.253</c:v>
                </c:pt>
                <c:pt idx="14979">
                  <c:v>12.254</c:v>
                </c:pt>
                <c:pt idx="14980">
                  <c:v>12.255000000000001</c:v>
                </c:pt>
                <c:pt idx="14981">
                  <c:v>12.255000000000001</c:v>
                </c:pt>
                <c:pt idx="14982">
                  <c:v>12.256</c:v>
                </c:pt>
                <c:pt idx="14983">
                  <c:v>12.257</c:v>
                </c:pt>
                <c:pt idx="14984">
                  <c:v>12.257999999999999</c:v>
                </c:pt>
                <c:pt idx="14985">
                  <c:v>12.259</c:v>
                </c:pt>
                <c:pt idx="14986">
                  <c:v>12.26</c:v>
                </c:pt>
                <c:pt idx="14987">
                  <c:v>12.26</c:v>
                </c:pt>
                <c:pt idx="14988">
                  <c:v>12.260999999999999</c:v>
                </c:pt>
                <c:pt idx="14989">
                  <c:v>12.262</c:v>
                </c:pt>
                <c:pt idx="14990">
                  <c:v>12.263</c:v>
                </c:pt>
                <c:pt idx="14991">
                  <c:v>12.263999999999999</c:v>
                </c:pt>
                <c:pt idx="14992">
                  <c:v>12.265000000000001</c:v>
                </c:pt>
                <c:pt idx="14993">
                  <c:v>12.265000000000001</c:v>
                </c:pt>
                <c:pt idx="14994">
                  <c:v>12.266</c:v>
                </c:pt>
                <c:pt idx="14995">
                  <c:v>12.266999999999999</c:v>
                </c:pt>
                <c:pt idx="14996">
                  <c:v>12.268000000000001</c:v>
                </c:pt>
                <c:pt idx="14997">
                  <c:v>12.269</c:v>
                </c:pt>
                <c:pt idx="14998">
                  <c:v>12.27</c:v>
                </c:pt>
                <c:pt idx="14999">
                  <c:v>12.27</c:v>
                </c:pt>
                <c:pt idx="15000">
                  <c:v>12.271000000000001</c:v>
                </c:pt>
                <c:pt idx="15001">
                  <c:v>12.272</c:v>
                </c:pt>
                <c:pt idx="15002">
                  <c:v>12.273</c:v>
                </c:pt>
                <c:pt idx="15003">
                  <c:v>12.273999999999999</c:v>
                </c:pt>
                <c:pt idx="15004">
                  <c:v>12.275</c:v>
                </c:pt>
                <c:pt idx="15005">
                  <c:v>12.275</c:v>
                </c:pt>
                <c:pt idx="15006">
                  <c:v>12.276</c:v>
                </c:pt>
                <c:pt idx="15007">
                  <c:v>12.276999999999999</c:v>
                </c:pt>
                <c:pt idx="15008">
                  <c:v>12.278</c:v>
                </c:pt>
                <c:pt idx="15009">
                  <c:v>12.279</c:v>
                </c:pt>
                <c:pt idx="15010">
                  <c:v>12.28</c:v>
                </c:pt>
                <c:pt idx="15011">
                  <c:v>12.28</c:v>
                </c:pt>
                <c:pt idx="15012">
                  <c:v>12.281000000000001</c:v>
                </c:pt>
                <c:pt idx="15013">
                  <c:v>12.282</c:v>
                </c:pt>
                <c:pt idx="15014">
                  <c:v>12.282999999999999</c:v>
                </c:pt>
                <c:pt idx="15015">
                  <c:v>12.284000000000001</c:v>
                </c:pt>
                <c:pt idx="15016">
                  <c:v>12.285</c:v>
                </c:pt>
                <c:pt idx="15017">
                  <c:v>12.285</c:v>
                </c:pt>
                <c:pt idx="15018">
                  <c:v>12.286</c:v>
                </c:pt>
                <c:pt idx="15019">
                  <c:v>12.287000000000001</c:v>
                </c:pt>
                <c:pt idx="15020">
                  <c:v>12.288</c:v>
                </c:pt>
                <c:pt idx="15021">
                  <c:v>12.289</c:v>
                </c:pt>
                <c:pt idx="15022">
                  <c:v>12.29</c:v>
                </c:pt>
                <c:pt idx="15023">
                  <c:v>12.29</c:v>
                </c:pt>
                <c:pt idx="15024">
                  <c:v>12.291</c:v>
                </c:pt>
                <c:pt idx="15025">
                  <c:v>12.292</c:v>
                </c:pt>
                <c:pt idx="15026">
                  <c:v>12.292999999999999</c:v>
                </c:pt>
                <c:pt idx="15027">
                  <c:v>12.294</c:v>
                </c:pt>
                <c:pt idx="15028">
                  <c:v>12.295</c:v>
                </c:pt>
                <c:pt idx="15029">
                  <c:v>12.295</c:v>
                </c:pt>
                <c:pt idx="15030">
                  <c:v>12.295999999999999</c:v>
                </c:pt>
                <c:pt idx="15031">
                  <c:v>12.297000000000001</c:v>
                </c:pt>
                <c:pt idx="15032">
                  <c:v>12.298</c:v>
                </c:pt>
                <c:pt idx="15033">
                  <c:v>12.298999999999999</c:v>
                </c:pt>
                <c:pt idx="15034">
                  <c:v>12.3</c:v>
                </c:pt>
                <c:pt idx="15035">
                  <c:v>12.3</c:v>
                </c:pt>
                <c:pt idx="15036">
                  <c:v>12.301</c:v>
                </c:pt>
                <c:pt idx="15037">
                  <c:v>12.302</c:v>
                </c:pt>
                <c:pt idx="15038">
                  <c:v>12.303000000000001</c:v>
                </c:pt>
                <c:pt idx="15039">
                  <c:v>12.304</c:v>
                </c:pt>
                <c:pt idx="15040">
                  <c:v>12.304</c:v>
                </c:pt>
                <c:pt idx="15041">
                  <c:v>12.305</c:v>
                </c:pt>
                <c:pt idx="15042">
                  <c:v>12.305999999999999</c:v>
                </c:pt>
                <c:pt idx="15043">
                  <c:v>12.307</c:v>
                </c:pt>
                <c:pt idx="15044">
                  <c:v>12.308</c:v>
                </c:pt>
                <c:pt idx="15045">
                  <c:v>12.308999999999999</c:v>
                </c:pt>
                <c:pt idx="15046">
                  <c:v>12.308999999999999</c:v>
                </c:pt>
                <c:pt idx="15047">
                  <c:v>12.31</c:v>
                </c:pt>
                <c:pt idx="15048">
                  <c:v>12.311</c:v>
                </c:pt>
                <c:pt idx="15049">
                  <c:v>12.311999999999999</c:v>
                </c:pt>
                <c:pt idx="15050">
                  <c:v>12.313000000000001</c:v>
                </c:pt>
                <c:pt idx="15051">
                  <c:v>12.314</c:v>
                </c:pt>
                <c:pt idx="15052">
                  <c:v>12.314</c:v>
                </c:pt>
                <c:pt idx="15053">
                  <c:v>12.315</c:v>
                </c:pt>
                <c:pt idx="15054">
                  <c:v>12.316000000000001</c:v>
                </c:pt>
                <c:pt idx="15055">
                  <c:v>12.317</c:v>
                </c:pt>
                <c:pt idx="15056">
                  <c:v>12.318</c:v>
                </c:pt>
                <c:pt idx="15057">
                  <c:v>12.318999999999999</c:v>
                </c:pt>
                <c:pt idx="15058">
                  <c:v>12.318999999999999</c:v>
                </c:pt>
                <c:pt idx="15059">
                  <c:v>12.32</c:v>
                </c:pt>
                <c:pt idx="15060">
                  <c:v>12.321</c:v>
                </c:pt>
                <c:pt idx="15061">
                  <c:v>12.321999999999999</c:v>
                </c:pt>
                <c:pt idx="15062">
                  <c:v>12.323</c:v>
                </c:pt>
                <c:pt idx="15063">
                  <c:v>12.324</c:v>
                </c:pt>
                <c:pt idx="15064">
                  <c:v>12.324</c:v>
                </c:pt>
                <c:pt idx="15065">
                  <c:v>12.324999999999999</c:v>
                </c:pt>
                <c:pt idx="15066">
                  <c:v>12.326000000000001</c:v>
                </c:pt>
                <c:pt idx="15067">
                  <c:v>12.327</c:v>
                </c:pt>
                <c:pt idx="15068">
                  <c:v>12.327999999999999</c:v>
                </c:pt>
                <c:pt idx="15069">
                  <c:v>12.329000000000001</c:v>
                </c:pt>
                <c:pt idx="15070">
                  <c:v>12.329000000000001</c:v>
                </c:pt>
                <c:pt idx="15071">
                  <c:v>12.33</c:v>
                </c:pt>
                <c:pt idx="15072">
                  <c:v>12.331</c:v>
                </c:pt>
                <c:pt idx="15073">
                  <c:v>12.332000000000001</c:v>
                </c:pt>
                <c:pt idx="15074">
                  <c:v>12.333</c:v>
                </c:pt>
                <c:pt idx="15075">
                  <c:v>12.334</c:v>
                </c:pt>
                <c:pt idx="15076">
                  <c:v>12.334</c:v>
                </c:pt>
                <c:pt idx="15077">
                  <c:v>12.334999999999999</c:v>
                </c:pt>
                <c:pt idx="15078">
                  <c:v>12.336</c:v>
                </c:pt>
                <c:pt idx="15079">
                  <c:v>12.337</c:v>
                </c:pt>
                <c:pt idx="15080">
                  <c:v>12.337999999999999</c:v>
                </c:pt>
                <c:pt idx="15081">
                  <c:v>12.339</c:v>
                </c:pt>
                <c:pt idx="15082">
                  <c:v>12.339</c:v>
                </c:pt>
                <c:pt idx="15083">
                  <c:v>12.34</c:v>
                </c:pt>
                <c:pt idx="15084">
                  <c:v>12.340999999999999</c:v>
                </c:pt>
                <c:pt idx="15085">
                  <c:v>12.342000000000001</c:v>
                </c:pt>
                <c:pt idx="15086">
                  <c:v>12.343</c:v>
                </c:pt>
                <c:pt idx="15087">
                  <c:v>12.343999999999999</c:v>
                </c:pt>
                <c:pt idx="15088">
                  <c:v>12.343999999999999</c:v>
                </c:pt>
                <c:pt idx="15089">
                  <c:v>12.345000000000001</c:v>
                </c:pt>
                <c:pt idx="15090">
                  <c:v>12.346</c:v>
                </c:pt>
                <c:pt idx="15091">
                  <c:v>12.347</c:v>
                </c:pt>
                <c:pt idx="15092">
                  <c:v>12.348000000000001</c:v>
                </c:pt>
                <c:pt idx="15093">
                  <c:v>12.349</c:v>
                </c:pt>
                <c:pt idx="15094">
                  <c:v>12.349</c:v>
                </c:pt>
                <c:pt idx="15095">
                  <c:v>12.35</c:v>
                </c:pt>
                <c:pt idx="15096">
                  <c:v>12.350999999999999</c:v>
                </c:pt>
                <c:pt idx="15097">
                  <c:v>12.352</c:v>
                </c:pt>
                <c:pt idx="15098">
                  <c:v>12.353</c:v>
                </c:pt>
                <c:pt idx="15099">
                  <c:v>12.353</c:v>
                </c:pt>
                <c:pt idx="15100">
                  <c:v>12.353999999999999</c:v>
                </c:pt>
                <c:pt idx="15101">
                  <c:v>12.355</c:v>
                </c:pt>
                <c:pt idx="15102">
                  <c:v>12.356</c:v>
                </c:pt>
                <c:pt idx="15103">
                  <c:v>12.356999999999999</c:v>
                </c:pt>
                <c:pt idx="15104">
                  <c:v>12.358000000000001</c:v>
                </c:pt>
                <c:pt idx="15105">
                  <c:v>12.358000000000001</c:v>
                </c:pt>
                <c:pt idx="15106">
                  <c:v>12.359</c:v>
                </c:pt>
                <c:pt idx="15107">
                  <c:v>12.36</c:v>
                </c:pt>
                <c:pt idx="15108">
                  <c:v>12.361000000000001</c:v>
                </c:pt>
                <c:pt idx="15109">
                  <c:v>12.362</c:v>
                </c:pt>
                <c:pt idx="15110">
                  <c:v>12.363</c:v>
                </c:pt>
                <c:pt idx="15111">
                  <c:v>12.363</c:v>
                </c:pt>
                <c:pt idx="15112">
                  <c:v>12.364000000000001</c:v>
                </c:pt>
                <c:pt idx="15113">
                  <c:v>12.365</c:v>
                </c:pt>
                <c:pt idx="15114">
                  <c:v>12.366</c:v>
                </c:pt>
                <c:pt idx="15115">
                  <c:v>12.366999999999999</c:v>
                </c:pt>
                <c:pt idx="15116">
                  <c:v>12.368</c:v>
                </c:pt>
                <c:pt idx="15117">
                  <c:v>12.368</c:v>
                </c:pt>
                <c:pt idx="15118">
                  <c:v>12.369</c:v>
                </c:pt>
                <c:pt idx="15119">
                  <c:v>12.37</c:v>
                </c:pt>
                <c:pt idx="15120">
                  <c:v>12.371</c:v>
                </c:pt>
                <c:pt idx="15121">
                  <c:v>12.372</c:v>
                </c:pt>
                <c:pt idx="15122">
                  <c:v>12.372999999999999</c:v>
                </c:pt>
                <c:pt idx="15123">
                  <c:v>12.372999999999999</c:v>
                </c:pt>
                <c:pt idx="15124">
                  <c:v>12.374000000000001</c:v>
                </c:pt>
                <c:pt idx="15125">
                  <c:v>12.375</c:v>
                </c:pt>
                <c:pt idx="15126">
                  <c:v>12.375999999999999</c:v>
                </c:pt>
                <c:pt idx="15127">
                  <c:v>12.377000000000001</c:v>
                </c:pt>
                <c:pt idx="15128">
                  <c:v>12.378</c:v>
                </c:pt>
                <c:pt idx="15129">
                  <c:v>12.378</c:v>
                </c:pt>
                <c:pt idx="15130">
                  <c:v>12.379</c:v>
                </c:pt>
                <c:pt idx="15131">
                  <c:v>12.38</c:v>
                </c:pt>
                <c:pt idx="15132">
                  <c:v>12.381</c:v>
                </c:pt>
                <c:pt idx="15133">
                  <c:v>12.382</c:v>
                </c:pt>
                <c:pt idx="15134">
                  <c:v>12.382999999999999</c:v>
                </c:pt>
                <c:pt idx="15135">
                  <c:v>12.382999999999999</c:v>
                </c:pt>
                <c:pt idx="15136">
                  <c:v>12.384</c:v>
                </c:pt>
                <c:pt idx="15137">
                  <c:v>12.385</c:v>
                </c:pt>
                <c:pt idx="15138">
                  <c:v>12.385999999999999</c:v>
                </c:pt>
                <c:pt idx="15139">
                  <c:v>12.387</c:v>
                </c:pt>
                <c:pt idx="15140">
                  <c:v>12.388</c:v>
                </c:pt>
                <c:pt idx="15141">
                  <c:v>12.388</c:v>
                </c:pt>
                <c:pt idx="15142">
                  <c:v>12.388999999999999</c:v>
                </c:pt>
                <c:pt idx="15143">
                  <c:v>12.39</c:v>
                </c:pt>
                <c:pt idx="15144">
                  <c:v>12.391</c:v>
                </c:pt>
                <c:pt idx="15145">
                  <c:v>12.391999999999999</c:v>
                </c:pt>
                <c:pt idx="15146">
                  <c:v>12.393000000000001</c:v>
                </c:pt>
                <c:pt idx="15147">
                  <c:v>12.393000000000001</c:v>
                </c:pt>
                <c:pt idx="15148">
                  <c:v>12.394</c:v>
                </c:pt>
                <c:pt idx="15149">
                  <c:v>12.395</c:v>
                </c:pt>
                <c:pt idx="15150">
                  <c:v>12.396000000000001</c:v>
                </c:pt>
                <c:pt idx="15151">
                  <c:v>12.397</c:v>
                </c:pt>
                <c:pt idx="15152">
                  <c:v>12.398</c:v>
                </c:pt>
                <c:pt idx="15153">
                  <c:v>12.398</c:v>
                </c:pt>
                <c:pt idx="15154">
                  <c:v>12.398999999999999</c:v>
                </c:pt>
                <c:pt idx="15155">
                  <c:v>12.4</c:v>
                </c:pt>
                <c:pt idx="15156">
                  <c:v>12.401</c:v>
                </c:pt>
                <c:pt idx="15157">
                  <c:v>12.401999999999999</c:v>
                </c:pt>
                <c:pt idx="15158">
                  <c:v>12.403</c:v>
                </c:pt>
                <c:pt idx="15159">
                  <c:v>12.403</c:v>
                </c:pt>
                <c:pt idx="15160">
                  <c:v>12.404</c:v>
                </c:pt>
                <c:pt idx="15161">
                  <c:v>12.404999999999999</c:v>
                </c:pt>
                <c:pt idx="15162">
                  <c:v>12.406000000000001</c:v>
                </c:pt>
                <c:pt idx="15163">
                  <c:v>12.407</c:v>
                </c:pt>
                <c:pt idx="15164">
                  <c:v>12.407</c:v>
                </c:pt>
                <c:pt idx="15165">
                  <c:v>12.407999999999999</c:v>
                </c:pt>
                <c:pt idx="15166">
                  <c:v>12.409000000000001</c:v>
                </c:pt>
                <c:pt idx="15167">
                  <c:v>12.41</c:v>
                </c:pt>
                <c:pt idx="15168">
                  <c:v>12.411</c:v>
                </c:pt>
                <c:pt idx="15169">
                  <c:v>12.412000000000001</c:v>
                </c:pt>
                <c:pt idx="15170">
                  <c:v>12.412000000000001</c:v>
                </c:pt>
                <c:pt idx="15171">
                  <c:v>12.413</c:v>
                </c:pt>
                <c:pt idx="15172">
                  <c:v>12.414</c:v>
                </c:pt>
                <c:pt idx="15173">
                  <c:v>12.414999999999999</c:v>
                </c:pt>
                <c:pt idx="15174">
                  <c:v>12.416</c:v>
                </c:pt>
                <c:pt idx="15175">
                  <c:v>12.417</c:v>
                </c:pt>
                <c:pt idx="15176">
                  <c:v>12.417</c:v>
                </c:pt>
                <c:pt idx="15177">
                  <c:v>12.417999999999999</c:v>
                </c:pt>
                <c:pt idx="15178">
                  <c:v>12.419</c:v>
                </c:pt>
                <c:pt idx="15179">
                  <c:v>12.42</c:v>
                </c:pt>
                <c:pt idx="15180">
                  <c:v>12.420999999999999</c:v>
                </c:pt>
                <c:pt idx="15181">
                  <c:v>12.422000000000001</c:v>
                </c:pt>
                <c:pt idx="15182">
                  <c:v>12.422000000000001</c:v>
                </c:pt>
                <c:pt idx="15183">
                  <c:v>12.423</c:v>
                </c:pt>
                <c:pt idx="15184">
                  <c:v>12.423999999999999</c:v>
                </c:pt>
                <c:pt idx="15185">
                  <c:v>12.425000000000001</c:v>
                </c:pt>
                <c:pt idx="15186">
                  <c:v>12.426</c:v>
                </c:pt>
                <c:pt idx="15187">
                  <c:v>12.427</c:v>
                </c:pt>
                <c:pt idx="15188">
                  <c:v>12.427</c:v>
                </c:pt>
                <c:pt idx="15189">
                  <c:v>12.428000000000001</c:v>
                </c:pt>
                <c:pt idx="15190">
                  <c:v>12.429</c:v>
                </c:pt>
                <c:pt idx="15191">
                  <c:v>12.43</c:v>
                </c:pt>
                <c:pt idx="15192">
                  <c:v>12.430999999999999</c:v>
                </c:pt>
                <c:pt idx="15193">
                  <c:v>12.432</c:v>
                </c:pt>
                <c:pt idx="15194">
                  <c:v>12.432</c:v>
                </c:pt>
                <c:pt idx="15195">
                  <c:v>12.433</c:v>
                </c:pt>
                <c:pt idx="15196">
                  <c:v>12.433999999999999</c:v>
                </c:pt>
                <c:pt idx="15197">
                  <c:v>12.435</c:v>
                </c:pt>
                <c:pt idx="15198">
                  <c:v>12.436</c:v>
                </c:pt>
                <c:pt idx="15199">
                  <c:v>12.436999999999999</c:v>
                </c:pt>
                <c:pt idx="15200">
                  <c:v>12.436999999999999</c:v>
                </c:pt>
                <c:pt idx="15201">
                  <c:v>12.438000000000001</c:v>
                </c:pt>
                <c:pt idx="15202">
                  <c:v>12.439</c:v>
                </c:pt>
                <c:pt idx="15203">
                  <c:v>12.44</c:v>
                </c:pt>
                <c:pt idx="15204">
                  <c:v>12.441000000000001</c:v>
                </c:pt>
                <c:pt idx="15205">
                  <c:v>12.442</c:v>
                </c:pt>
                <c:pt idx="15206">
                  <c:v>12.442</c:v>
                </c:pt>
                <c:pt idx="15207">
                  <c:v>12.443</c:v>
                </c:pt>
                <c:pt idx="15208">
                  <c:v>12.443999999999999</c:v>
                </c:pt>
                <c:pt idx="15209">
                  <c:v>12.445</c:v>
                </c:pt>
                <c:pt idx="15210">
                  <c:v>12.446</c:v>
                </c:pt>
                <c:pt idx="15211">
                  <c:v>12.446999999999999</c:v>
                </c:pt>
                <c:pt idx="15212">
                  <c:v>12.446999999999999</c:v>
                </c:pt>
                <c:pt idx="15213">
                  <c:v>12.448</c:v>
                </c:pt>
                <c:pt idx="15214">
                  <c:v>12.449</c:v>
                </c:pt>
                <c:pt idx="15215">
                  <c:v>12.45</c:v>
                </c:pt>
                <c:pt idx="15216">
                  <c:v>12.451000000000001</c:v>
                </c:pt>
                <c:pt idx="15217">
                  <c:v>12.452</c:v>
                </c:pt>
                <c:pt idx="15218">
                  <c:v>12.452</c:v>
                </c:pt>
                <c:pt idx="15219">
                  <c:v>12.452999999999999</c:v>
                </c:pt>
                <c:pt idx="15220">
                  <c:v>12.454000000000001</c:v>
                </c:pt>
                <c:pt idx="15221">
                  <c:v>12.455</c:v>
                </c:pt>
                <c:pt idx="15222">
                  <c:v>12.456</c:v>
                </c:pt>
                <c:pt idx="15223">
                  <c:v>12.456</c:v>
                </c:pt>
                <c:pt idx="15224">
                  <c:v>12.457000000000001</c:v>
                </c:pt>
                <c:pt idx="15225">
                  <c:v>12.458</c:v>
                </c:pt>
                <c:pt idx="15226">
                  <c:v>12.459</c:v>
                </c:pt>
                <c:pt idx="15227">
                  <c:v>12.459999999999999</c:v>
                </c:pt>
                <c:pt idx="15228">
                  <c:v>12.461</c:v>
                </c:pt>
                <c:pt idx="15229">
                  <c:v>12.461</c:v>
                </c:pt>
                <c:pt idx="15230">
                  <c:v>12.462</c:v>
                </c:pt>
                <c:pt idx="15231">
                  <c:v>12.462999999999999</c:v>
                </c:pt>
                <c:pt idx="15232">
                  <c:v>12.464</c:v>
                </c:pt>
                <c:pt idx="15233">
                  <c:v>12.465</c:v>
                </c:pt>
                <c:pt idx="15234">
                  <c:v>12.465999999999999</c:v>
                </c:pt>
                <c:pt idx="15235">
                  <c:v>12.465999999999999</c:v>
                </c:pt>
                <c:pt idx="15236">
                  <c:v>12.467000000000001</c:v>
                </c:pt>
                <c:pt idx="15237">
                  <c:v>12.468</c:v>
                </c:pt>
                <c:pt idx="15238">
                  <c:v>12.468999999999999</c:v>
                </c:pt>
                <c:pt idx="15239">
                  <c:v>12.47</c:v>
                </c:pt>
                <c:pt idx="15240">
                  <c:v>12.471</c:v>
                </c:pt>
                <c:pt idx="15241">
                  <c:v>12.471</c:v>
                </c:pt>
                <c:pt idx="15242">
                  <c:v>12.472</c:v>
                </c:pt>
                <c:pt idx="15243">
                  <c:v>12.473000000000001</c:v>
                </c:pt>
                <c:pt idx="15244">
                  <c:v>12.474</c:v>
                </c:pt>
                <c:pt idx="15245">
                  <c:v>12.475</c:v>
                </c:pt>
                <c:pt idx="15246">
                  <c:v>12.475999999999999</c:v>
                </c:pt>
                <c:pt idx="15247">
                  <c:v>12.475999999999999</c:v>
                </c:pt>
                <c:pt idx="15248">
                  <c:v>12.477</c:v>
                </c:pt>
                <c:pt idx="15249">
                  <c:v>12.478</c:v>
                </c:pt>
                <c:pt idx="15250">
                  <c:v>12.478999999999999</c:v>
                </c:pt>
                <c:pt idx="15251">
                  <c:v>12.48</c:v>
                </c:pt>
                <c:pt idx="15252">
                  <c:v>12.481</c:v>
                </c:pt>
                <c:pt idx="15253">
                  <c:v>12.481</c:v>
                </c:pt>
                <c:pt idx="15254">
                  <c:v>12.481999999999999</c:v>
                </c:pt>
                <c:pt idx="15255">
                  <c:v>12.483000000000001</c:v>
                </c:pt>
                <c:pt idx="15256">
                  <c:v>12.484</c:v>
                </c:pt>
                <c:pt idx="15257">
                  <c:v>12.484999999999999</c:v>
                </c:pt>
                <c:pt idx="15258">
                  <c:v>12.486000000000001</c:v>
                </c:pt>
                <c:pt idx="15259">
                  <c:v>12.486000000000001</c:v>
                </c:pt>
                <c:pt idx="15260">
                  <c:v>12.487</c:v>
                </c:pt>
                <c:pt idx="15261">
                  <c:v>12.488</c:v>
                </c:pt>
                <c:pt idx="15262">
                  <c:v>12.489000000000001</c:v>
                </c:pt>
                <c:pt idx="15263">
                  <c:v>12.49</c:v>
                </c:pt>
                <c:pt idx="15264">
                  <c:v>12.491</c:v>
                </c:pt>
                <c:pt idx="15265">
                  <c:v>12.491</c:v>
                </c:pt>
                <c:pt idx="15266">
                  <c:v>12.491999999999999</c:v>
                </c:pt>
                <c:pt idx="15267">
                  <c:v>12.493</c:v>
                </c:pt>
                <c:pt idx="15268">
                  <c:v>12.494</c:v>
                </c:pt>
                <c:pt idx="15269">
                  <c:v>12.494999999999999</c:v>
                </c:pt>
                <c:pt idx="15270">
                  <c:v>12.496</c:v>
                </c:pt>
                <c:pt idx="15271">
                  <c:v>12.496</c:v>
                </c:pt>
                <c:pt idx="15272">
                  <c:v>12.497</c:v>
                </c:pt>
                <c:pt idx="15273">
                  <c:v>12.497999999999999</c:v>
                </c:pt>
                <c:pt idx="15274">
                  <c:v>12.499000000000001</c:v>
                </c:pt>
                <c:pt idx="15275">
                  <c:v>12.5</c:v>
                </c:pt>
                <c:pt idx="15276">
                  <c:v>12.500999999999999</c:v>
                </c:pt>
                <c:pt idx="15277">
                  <c:v>12.500999999999999</c:v>
                </c:pt>
                <c:pt idx="15278">
                  <c:v>12.502000000000001</c:v>
                </c:pt>
                <c:pt idx="15279">
                  <c:v>12.503</c:v>
                </c:pt>
                <c:pt idx="15280">
                  <c:v>12.504</c:v>
                </c:pt>
                <c:pt idx="15281">
                  <c:v>12.505000000000001</c:v>
                </c:pt>
                <c:pt idx="15282">
                  <c:v>12.506</c:v>
                </c:pt>
                <c:pt idx="15283">
                  <c:v>12.506</c:v>
                </c:pt>
                <c:pt idx="15284">
                  <c:v>12.507</c:v>
                </c:pt>
                <c:pt idx="15285">
                  <c:v>12.507999999999999</c:v>
                </c:pt>
                <c:pt idx="15286">
                  <c:v>12.509</c:v>
                </c:pt>
                <c:pt idx="15287">
                  <c:v>12.51</c:v>
                </c:pt>
                <c:pt idx="15288">
                  <c:v>12.51</c:v>
                </c:pt>
                <c:pt idx="15289">
                  <c:v>12.510999999999999</c:v>
                </c:pt>
                <c:pt idx="15290">
                  <c:v>12.512</c:v>
                </c:pt>
                <c:pt idx="15291">
                  <c:v>12.513</c:v>
                </c:pt>
                <c:pt idx="15292">
                  <c:v>12.513999999999999</c:v>
                </c:pt>
                <c:pt idx="15293">
                  <c:v>12.515000000000001</c:v>
                </c:pt>
                <c:pt idx="15294">
                  <c:v>12.515000000000001</c:v>
                </c:pt>
                <c:pt idx="15295">
                  <c:v>12.516</c:v>
                </c:pt>
                <c:pt idx="15296">
                  <c:v>12.516999999999999</c:v>
                </c:pt>
                <c:pt idx="15297">
                  <c:v>12.518000000000001</c:v>
                </c:pt>
                <c:pt idx="15298">
                  <c:v>12.519</c:v>
                </c:pt>
                <c:pt idx="15299">
                  <c:v>12.52</c:v>
                </c:pt>
                <c:pt idx="15300">
                  <c:v>12.52</c:v>
                </c:pt>
                <c:pt idx="15301">
                  <c:v>12.521000000000001</c:v>
                </c:pt>
                <c:pt idx="15302">
                  <c:v>12.522</c:v>
                </c:pt>
                <c:pt idx="15303">
                  <c:v>12.523</c:v>
                </c:pt>
                <c:pt idx="15304">
                  <c:v>12.523999999999999</c:v>
                </c:pt>
                <c:pt idx="15305">
                  <c:v>12.525</c:v>
                </c:pt>
                <c:pt idx="15306">
                  <c:v>12.525</c:v>
                </c:pt>
                <c:pt idx="15307">
                  <c:v>12.526</c:v>
                </c:pt>
                <c:pt idx="15308">
                  <c:v>12.526999999999999</c:v>
                </c:pt>
                <c:pt idx="15309">
                  <c:v>12.528</c:v>
                </c:pt>
                <c:pt idx="15310">
                  <c:v>12.529</c:v>
                </c:pt>
                <c:pt idx="15311">
                  <c:v>12.53</c:v>
                </c:pt>
                <c:pt idx="15312">
                  <c:v>12.53</c:v>
                </c:pt>
                <c:pt idx="15313">
                  <c:v>12.531000000000001</c:v>
                </c:pt>
                <c:pt idx="15314">
                  <c:v>12.532</c:v>
                </c:pt>
                <c:pt idx="15315">
                  <c:v>12.532999999999999</c:v>
                </c:pt>
                <c:pt idx="15316">
                  <c:v>12.534000000000001</c:v>
                </c:pt>
                <c:pt idx="15317">
                  <c:v>12.535</c:v>
                </c:pt>
                <c:pt idx="15318">
                  <c:v>12.535</c:v>
                </c:pt>
                <c:pt idx="15319">
                  <c:v>12.536</c:v>
                </c:pt>
                <c:pt idx="15320">
                  <c:v>12.537000000000001</c:v>
                </c:pt>
                <c:pt idx="15321">
                  <c:v>12.538</c:v>
                </c:pt>
                <c:pt idx="15322">
                  <c:v>12.539</c:v>
                </c:pt>
                <c:pt idx="15323">
                  <c:v>12.54</c:v>
                </c:pt>
                <c:pt idx="15324">
                  <c:v>12.54</c:v>
                </c:pt>
                <c:pt idx="15325">
                  <c:v>12.541</c:v>
                </c:pt>
                <c:pt idx="15326">
                  <c:v>12.542</c:v>
                </c:pt>
                <c:pt idx="15327">
                  <c:v>12.542999999999999</c:v>
                </c:pt>
                <c:pt idx="15328">
                  <c:v>12.544</c:v>
                </c:pt>
                <c:pt idx="15329">
                  <c:v>12.545</c:v>
                </c:pt>
                <c:pt idx="15330">
                  <c:v>12.545</c:v>
                </c:pt>
                <c:pt idx="15331">
                  <c:v>12.545999999999999</c:v>
                </c:pt>
                <c:pt idx="15332">
                  <c:v>12.547000000000001</c:v>
                </c:pt>
                <c:pt idx="15333">
                  <c:v>12.548</c:v>
                </c:pt>
                <c:pt idx="15334">
                  <c:v>12.548999999999999</c:v>
                </c:pt>
                <c:pt idx="15335">
                  <c:v>12.55</c:v>
                </c:pt>
                <c:pt idx="15336">
                  <c:v>12.55</c:v>
                </c:pt>
                <c:pt idx="15337">
                  <c:v>12.551</c:v>
                </c:pt>
                <c:pt idx="15338">
                  <c:v>12.552</c:v>
                </c:pt>
                <c:pt idx="15339">
                  <c:v>12.553000000000001</c:v>
                </c:pt>
                <c:pt idx="15340">
                  <c:v>12.554</c:v>
                </c:pt>
                <c:pt idx="15341">
                  <c:v>12.555</c:v>
                </c:pt>
                <c:pt idx="15342">
                  <c:v>12.555</c:v>
                </c:pt>
                <c:pt idx="15343">
                  <c:v>12.555999999999999</c:v>
                </c:pt>
                <c:pt idx="15344">
                  <c:v>12.557</c:v>
                </c:pt>
                <c:pt idx="15345">
                  <c:v>12.558</c:v>
                </c:pt>
                <c:pt idx="15346">
                  <c:v>12.558999999999999</c:v>
                </c:pt>
                <c:pt idx="15347">
                  <c:v>12.558999999999999</c:v>
                </c:pt>
                <c:pt idx="15348">
                  <c:v>12.56</c:v>
                </c:pt>
                <c:pt idx="15349">
                  <c:v>12.561</c:v>
                </c:pt>
                <c:pt idx="15350">
                  <c:v>12.561999999999999</c:v>
                </c:pt>
                <c:pt idx="15351">
                  <c:v>12.563000000000001</c:v>
                </c:pt>
                <c:pt idx="15352">
                  <c:v>12.564</c:v>
                </c:pt>
                <c:pt idx="15353">
                  <c:v>12.564</c:v>
                </c:pt>
                <c:pt idx="15354">
                  <c:v>12.565</c:v>
                </c:pt>
                <c:pt idx="15355">
                  <c:v>12.566000000000001</c:v>
                </c:pt>
                <c:pt idx="15356">
                  <c:v>12.567</c:v>
                </c:pt>
                <c:pt idx="15357">
                  <c:v>12.568</c:v>
                </c:pt>
                <c:pt idx="15358">
                  <c:v>12.568999999999999</c:v>
                </c:pt>
                <c:pt idx="15359">
                  <c:v>12.568999999999999</c:v>
                </c:pt>
                <c:pt idx="15360">
                  <c:v>12.57</c:v>
                </c:pt>
                <c:pt idx="15361">
                  <c:v>12.571</c:v>
                </c:pt>
                <c:pt idx="15362">
                  <c:v>12.571999999999999</c:v>
                </c:pt>
                <c:pt idx="15363">
                  <c:v>12.573</c:v>
                </c:pt>
                <c:pt idx="15364">
                  <c:v>12.574</c:v>
                </c:pt>
                <c:pt idx="15365">
                  <c:v>12.574</c:v>
                </c:pt>
                <c:pt idx="15366">
                  <c:v>12.574999999999999</c:v>
                </c:pt>
                <c:pt idx="15367">
                  <c:v>12.576000000000001</c:v>
                </c:pt>
                <c:pt idx="15368">
                  <c:v>12.577</c:v>
                </c:pt>
                <c:pt idx="15369">
                  <c:v>12.577999999999999</c:v>
                </c:pt>
                <c:pt idx="15370">
                  <c:v>12.579000000000001</c:v>
                </c:pt>
                <c:pt idx="15371">
                  <c:v>12.579000000000001</c:v>
                </c:pt>
                <c:pt idx="15372">
                  <c:v>12.58</c:v>
                </c:pt>
                <c:pt idx="15373">
                  <c:v>12.581</c:v>
                </c:pt>
                <c:pt idx="15374">
                  <c:v>12.582000000000001</c:v>
                </c:pt>
                <c:pt idx="15375">
                  <c:v>12.583</c:v>
                </c:pt>
                <c:pt idx="15376">
                  <c:v>12.584</c:v>
                </c:pt>
                <c:pt idx="15377">
                  <c:v>12.584</c:v>
                </c:pt>
                <c:pt idx="15378">
                  <c:v>12.584999999999999</c:v>
                </c:pt>
                <c:pt idx="15379">
                  <c:v>12.586</c:v>
                </c:pt>
                <c:pt idx="15380">
                  <c:v>12.587</c:v>
                </c:pt>
                <c:pt idx="15381">
                  <c:v>12.587999999999999</c:v>
                </c:pt>
                <c:pt idx="15382">
                  <c:v>12.589</c:v>
                </c:pt>
                <c:pt idx="15383">
                  <c:v>12.589</c:v>
                </c:pt>
                <c:pt idx="15384">
                  <c:v>12.59</c:v>
                </c:pt>
                <c:pt idx="15385">
                  <c:v>12.590999999999999</c:v>
                </c:pt>
                <c:pt idx="15386">
                  <c:v>12.592000000000001</c:v>
                </c:pt>
                <c:pt idx="15387">
                  <c:v>12.593</c:v>
                </c:pt>
                <c:pt idx="15388">
                  <c:v>12.593999999999999</c:v>
                </c:pt>
                <c:pt idx="15389">
                  <c:v>12.593999999999999</c:v>
                </c:pt>
                <c:pt idx="15390">
                  <c:v>12.595000000000001</c:v>
                </c:pt>
                <c:pt idx="15391">
                  <c:v>12.596</c:v>
                </c:pt>
                <c:pt idx="15392">
                  <c:v>12.597</c:v>
                </c:pt>
                <c:pt idx="15393">
                  <c:v>12.598000000000001</c:v>
                </c:pt>
                <c:pt idx="15394">
                  <c:v>12.599</c:v>
                </c:pt>
                <c:pt idx="15395">
                  <c:v>12.599</c:v>
                </c:pt>
                <c:pt idx="15396">
                  <c:v>12.6</c:v>
                </c:pt>
                <c:pt idx="15397">
                  <c:v>12.600999999999999</c:v>
                </c:pt>
                <c:pt idx="15398">
                  <c:v>12.602</c:v>
                </c:pt>
                <c:pt idx="15399">
                  <c:v>12.603</c:v>
                </c:pt>
                <c:pt idx="15400">
                  <c:v>12.603999999999999</c:v>
                </c:pt>
                <c:pt idx="15401">
                  <c:v>12.603999999999999</c:v>
                </c:pt>
                <c:pt idx="15402">
                  <c:v>12.605</c:v>
                </c:pt>
                <c:pt idx="15403">
                  <c:v>12.606</c:v>
                </c:pt>
                <c:pt idx="15404">
                  <c:v>12.606999999999999</c:v>
                </c:pt>
                <c:pt idx="15405">
                  <c:v>12.608000000000001</c:v>
                </c:pt>
                <c:pt idx="15406">
                  <c:v>12.609</c:v>
                </c:pt>
                <c:pt idx="15407">
                  <c:v>12.609</c:v>
                </c:pt>
                <c:pt idx="15408">
                  <c:v>12.61</c:v>
                </c:pt>
                <c:pt idx="15409">
                  <c:v>12.611000000000001</c:v>
                </c:pt>
                <c:pt idx="15410">
                  <c:v>12.612</c:v>
                </c:pt>
                <c:pt idx="15411">
                  <c:v>12.613</c:v>
                </c:pt>
                <c:pt idx="15412">
                  <c:v>12.613</c:v>
                </c:pt>
                <c:pt idx="15413">
                  <c:v>12.614000000000001</c:v>
                </c:pt>
                <c:pt idx="15414">
                  <c:v>12.615</c:v>
                </c:pt>
                <c:pt idx="15415">
                  <c:v>12.616</c:v>
                </c:pt>
                <c:pt idx="15416">
                  <c:v>12.616999999999999</c:v>
                </c:pt>
                <c:pt idx="15417">
                  <c:v>12.618</c:v>
                </c:pt>
                <c:pt idx="15418">
                  <c:v>12.618</c:v>
                </c:pt>
                <c:pt idx="15419">
                  <c:v>12.619</c:v>
                </c:pt>
                <c:pt idx="15420">
                  <c:v>12.62</c:v>
                </c:pt>
                <c:pt idx="15421">
                  <c:v>12.621</c:v>
                </c:pt>
                <c:pt idx="15422">
                  <c:v>12.622</c:v>
                </c:pt>
                <c:pt idx="15423">
                  <c:v>12.622999999999999</c:v>
                </c:pt>
                <c:pt idx="15424">
                  <c:v>12.622999999999999</c:v>
                </c:pt>
                <c:pt idx="15425">
                  <c:v>12.624000000000001</c:v>
                </c:pt>
                <c:pt idx="15426">
                  <c:v>12.625</c:v>
                </c:pt>
                <c:pt idx="15427">
                  <c:v>12.625999999999999</c:v>
                </c:pt>
                <c:pt idx="15428">
                  <c:v>12.627000000000001</c:v>
                </c:pt>
                <c:pt idx="15429">
                  <c:v>12.628</c:v>
                </c:pt>
                <c:pt idx="15430">
                  <c:v>12.628</c:v>
                </c:pt>
                <c:pt idx="15431">
                  <c:v>12.629</c:v>
                </c:pt>
                <c:pt idx="15432">
                  <c:v>12.63</c:v>
                </c:pt>
                <c:pt idx="15433">
                  <c:v>12.631</c:v>
                </c:pt>
                <c:pt idx="15434">
                  <c:v>12.632</c:v>
                </c:pt>
                <c:pt idx="15435">
                  <c:v>12.632999999999999</c:v>
                </c:pt>
                <c:pt idx="15436">
                  <c:v>12.632999999999999</c:v>
                </c:pt>
                <c:pt idx="15437">
                  <c:v>12.634</c:v>
                </c:pt>
                <c:pt idx="15438">
                  <c:v>12.635</c:v>
                </c:pt>
                <c:pt idx="15439">
                  <c:v>12.635999999999999</c:v>
                </c:pt>
                <c:pt idx="15440">
                  <c:v>12.637</c:v>
                </c:pt>
                <c:pt idx="15441">
                  <c:v>12.638</c:v>
                </c:pt>
                <c:pt idx="15442">
                  <c:v>12.638</c:v>
                </c:pt>
                <c:pt idx="15443">
                  <c:v>12.638999999999999</c:v>
                </c:pt>
                <c:pt idx="15444">
                  <c:v>12.64</c:v>
                </c:pt>
                <c:pt idx="15445">
                  <c:v>12.641</c:v>
                </c:pt>
                <c:pt idx="15446">
                  <c:v>12.641999999999999</c:v>
                </c:pt>
                <c:pt idx="15447">
                  <c:v>12.643000000000001</c:v>
                </c:pt>
                <c:pt idx="15448">
                  <c:v>12.643000000000001</c:v>
                </c:pt>
                <c:pt idx="15449">
                  <c:v>12.644</c:v>
                </c:pt>
                <c:pt idx="15450">
                  <c:v>12.645</c:v>
                </c:pt>
                <c:pt idx="15451">
                  <c:v>12.646000000000001</c:v>
                </c:pt>
                <c:pt idx="15452">
                  <c:v>12.647</c:v>
                </c:pt>
                <c:pt idx="15453">
                  <c:v>12.648</c:v>
                </c:pt>
                <c:pt idx="15454">
                  <c:v>12.648</c:v>
                </c:pt>
                <c:pt idx="15455">
                  <c:v>12.648999999999999</c:v>
                </c:pt>
                <c:pt idx="15456">
                  <c:v>12.65</c:v>
                </c:pt>
                <c:pt idx="15457">
                  <c:v>12.651</c:v>
                </c:pt>
                <c:pt idx="15458">
                  <c:v>12.651999999999999</c:v>
                </c:pt>
                <c:pt idx="15459">
                  <c:v>12.653</c:v>
                </c:pt>
                <c:pt idx="15460">
                  <c:v>12.653</c:v>
                </c:pt>
                <c:pt idx="15461">
                  <c:v>12.654</c:v>
                </c:pt>
                <c:pt idx="15462">
                  <c:v>12.654999999999999</c:v>
                </c:pt>
                <c:pt idx="15463">
                  <c:v>12.656000000000001</c:v>
                </c:pt>
                <c:pt idx="15464">
                  <c:v>12.657</c:v>
                </c:pt>
                <c:pt idx="15465">
                  <c:v>12.657999999999999</c:v>
                </c:pt>
                <c:pt idx="15466">
                  <c:v>12.657999999999999</c:v>
                </c:pt>
                <c:pt idx="15467">
                  <c:v>12.659000000000001</c:v>
                </c:pt>
                <c:pt idx="15468">
                  <c:v>12.66</c:v>
                </c:pt>
                <c:pt idx="15469">
                  <c:v>12.661</c:v>
                </c:pt>
                <c:pt idx="15470">
                  <c:v>12.662000000000001</c:v>
                </c:pt>
                <c:pt idx="15471">
                  <c:v>12.662000000000001</c:v>
                </c:pt>
                <c:pt idx="15472">
                  <c:v>12.663</c:v>
                </c:pt>
                <c:pt idx="15473">
                  <c:v>12.664</c:v>
                </c:pt>
                <c:pt idx="15474">
                  <c:v>12.664999999999999</c:v>
                </c:pt>
                <c:pt idx="15475">
                  <c:v>12.666</c:v>
                </c:pt>
                <c:pt idx="15476">
                  <c:v>12.667</c:v>
                </c:pt>
                <c:pt idx="15477">
                  <c:v>12.667</c:v>
                </c:pt>
                <c:pt idx="15478">
                  <c:v>12.667999999999999</c:v>
                </c:pt>
                <c:pt idx="15479">
                  <c:v>12.669</c:v>
                </c:pt>
                <c:pt idx="15480">
                  <c:v>12.67</c:v>
                </c:pt>
                <c:pt idx="15481">
                  <c:v>12.670999999999999</c:v>
                </c:pt>
                <c:pt idx="15482">
                  <c:v>12.672000000000001</c:v>
                </c:pt>
                <c:pt idx="15483">
                  <c:v>12.672000000000001</c:v>
                </c:pt>
                <c:pt idx="15484">
                  <c:v>12.673</c:v>
                </c:pt>
                <c:pt idx="15485">
                  <c:v>12.673999999999999</c:v>
                </c:pt>
                <c:pt idx="15486">
                  <c:v>12.675000000000001</c:v>
                </c:pt>
                <c:pt idx="15487">
                  <c:v>12.676</c:v>
                </c:pt>
                <c:pt idx="15488">
                  <c:v>12.677</c:v>
                </c:pt>
                <c:pt idx="15489">
                  <c:v>12.677</c:v>
                </c:pt>
                <c:pt idx="15490">
                  <c:v>12.678000000000001</c:v>
                </c:pt>
                <c:pt idx="15491">
                  <c:v>12.679</c:v>
                </c:pt>
                <c:pt idx="15492">
                  <c:v>12.68</c:v>
                </c:pt>
                <c:pt idx="15493">
                  <c:v>12.680999999999999</c:v>
                </c:pt>
                <c:pt idx="15494">
                  <c:v>12.682</c:v>
                </c:pt>
                <c:pt idx="15495">
                  <c:v>12.682</c:v>
                </c:pt>
                <c:pt idx="15496">
                  <c:v>12.683</c:v>
                </c:pt>
                <c:pt idx="15497">
                  <c:v>12.683999999999999</c:v>
                </c:pt>
                <c:pt idx="15498">
                  <c:v>12.685</c:v>
                </c:pt>
                <c:pt idx="15499">
                  <c:v>12.686</c:v>
                </c:pt>
                <c:pt idx="15500">
                  <c:v>12.686999999999999</c:v>
                </c:pt>
                <c:pt idx="15501">
                  <c:v>12.686999999999999</c:v>
                </c:pt>
                <c:pt idx="15502">
                  <c:v>12.688000000000001</c:v>
                </c:pt>
                <c:pt idx="15503">
                  <c:v>12.689</c:v>
                </c:pt>
                <c:pt idx="15504">
                  <c:v>12.69</c:v>
                </c:pt>
                <c:pt idx="15505">
                  <c:v>12.691000000000001</c:v>
                </c:pt>
                <c:pt idx="15506">
                  <c:v>12.692</c:v>
                </c:pt>
                <c:pt idx="15507">
                  <c:v>12.692</c:v>
                </c:pt>
                <c:pt idx="15508">
                  <c:v>12.693</c:v>
                </c:pt>
                <c:pt idx="15509">
                  <c:v>12.693999999999999</c:v>
                </c:pt>
                <c:pt idx="15510">
                  <c:v>12.695</c:v>
                </c:pt>
                <c:pt idx="15511">
                  <c:v>12.696</c:v>
                </c:pt>
                <c:pt idx="15512">
                  <c:v>12.696999999999999</c:v>
                </c:pt>
                <c:pt idx="15513">
                  <c:v>12.696999999999999</c:v>
                </c:pt>
                <c:pt idx="15514">
                  <c:v>12.698</c:v>
                </c:pt>
                <c:pt idx="15515">
                  <c:v>12.699</c:v>
                </c:pt>
                <c:pt idx="15516">
                  <c:v>12.7</c:v>
                </c:pt>
                <c:pt idx="15517">
                  <c:v>12.701000000000001</c:v>
                </c:pt>
                <c:pt idx="15518">
                  <c:v>12.702</c:v>
                </c:pt>
                <c:pt idx="15519">
                  <c:v>12.702</c:v>
                </c:pt>
                <c:pt idx="15520">
                  <c:v>12.702999999999999</c:v>
                </c:pt>
                <c:pt idx="15521">
                  <c:v>12.704000000000001</c:v>
                </c:pt>
                <c:pt idx="15522">
                  <c:v>12.705</c:v>
                </c:pt>
                <c:pt idx="15523">
                  <c:v>12.706</c:v>
                </c:pt>
                <c:pt idx="15524">
                  <c:v>12.707000000000001</c:v>
                </c:pt>
                <c:pt idx="15525">
                  <c:v>12.707000000000001</c:v>
                </c:pt>
                <c:pt idx="15526">
                  <c:v>12.708</c:v>
                </c:pt>
                <c:pt idx="15527">
                  <c:v>12.709</c:v>
                </c:pt>
                <c:pt idx="15528">
                  <c:v>12.709999999999999</c:v>
                </c:pt>
                <c:pt idx="15529">
                  <c:v>12.711</c:v>
                </c:pt>
                <c:pt idx="15530">
                  <c:v>12.712</c:v>
                </c:pt>
                <c:pt idx="15531">
                  <c:v>12.712</c:v>
                </c:pt>
                <c:pt idx="15532">
                  <c:v>12.712999999999999</c:v>
                </c:pt>
                <c:pt idx="15533">
                  <c:v>12.714</c:v>
                </c:pt>
                <c:pt idx="15534">
                  <c:v>12.715</c:v>
                </c:pt>
                <c:pt idx="15535">
                  <c:v>12.715999999999999</c:v>
                </c:pt>
                <c:pt idx="15536">
                  <c:v>12.715999999999999</c:v>
                </c:pt>
                <c:pt idx="15537">
                  <c:v>12.717000000000001</c:v>
                </c:pt>
                <c:pt idx="15538">
                  <c:v>12.718</c:v>
                </c:pt>
                <c:pt idx="15539">
                  <c:v>12.718999999999999</c:v>
                </c:pt>
                <c:pt idx="15540">
                  <c:v>12.72</c:v>
                </c:pt>
                <c:pt idx="15541">
                  <c:v>12.721</c:v>
                </c:pt>
                <c:pt idx="15542">
                  <c:v>12.721</c:v>
                </c:pt>
                <c:pt idx="15543">
                  <c:v>12.722</c:v>
                </c:pt>
                <c:pt idx="15544">
                  <c:v>12.723000000000001</c:v>
                </c:pt>
                <c:pt idx="15545">
                  <c:v>12.724</c:v>
                </c:pt>
                <c:pt idx="15546">
                  <c:v>12.725</c:v>
                </c:pt>
                <c:pt idx="15547">
                  <c:v>12.725999999999999</c:v>
                </c:pt>
                <c:pt idx="15548">
                  <c:v>12.725999999999999</c:v>
                </c:pt>
                <c:pt idx="15549">
                  <c:v>12.727</c:v>
                </c:pt>
                <c:pt idx="15550">
                  <c:v>12.728</c:v>
                </c:pt>
                <c:pt idx="15551">
                  <c:v>12.728999999999999</c:v>
                </c:pt>
                <c:pt idx="15552">
                  <c:v>12.73</c:v>
                </c:pt>
                <c:pt idx="15553">
                  <c:v>12.731</c:v>
                </c:pt>
                <c:pt idx="15554">
                  <c:v>12.731</c:v>
                </c:pt>
                <c:pt idx="15555">
                  <c:v>12.731999999999999</c:v>
                </c:pt>
                <c:pt idx="15556">
                  <c:v>12.733000000000001</c:v>
                </c:pt>
                <c:pt idx="15557">
                  <c:v>12.734</c:v>
                </c:pt>
                <c:pt idx="15558">
                  <c:v>12.734999999999999</c:v>
                </c:pt>
                <c:pt idx="15559">
                  <c:v>12.736000000000001</c:v>
                </c:pt>
                <c:pt idx="15560">
                  <c:v>12.736000000000001</c:v>
                </c:pt>
                <c:pt idx="15561">
                  <c:v>12.737</c:v>
                </c:pt>
                <c:pt idx="15562">
                  <c:v>12.738</c:v>
                </c:pt>
                <c:pt idx="15563">
                  <c:v>12.739000000000001</c:v>
                </c:pt>
                <c:pt idx="15564">
                  <c:v>12.74</c:v>
                </c:pt>
                <c:pt idx="15565">
                  <c:v>12.741</c:v>
                </c:pt>
                <c:pt idx="15566">
                  <c:v>12.741</c:v>
                </c:pt>
                <c:pt idx="15567">
                  <c:v>12.741999999999999</c:v>
                </c:pt>
                <c:pt idx="15568">
                  <c:v>12.743</c:v>
                </c:pt>
                <c:pt idx="15569">
                  <c:v>12.744</c:v>
                </c:pt>
                <c:pt idx="15570">
                  <c:v>12.744999999999999</c:v>
                </c:pt>
                <c:pt idx="15571">
                  <c:v>12.746</c:v>
                </c:pt>
                <c:pt idx="15572">
                  <c:v>12.746</c:v>
                </c:pt>
                <c:pt idx="15573">
                  <c:v>12.747</c:v>
                </c:pt>
                <c:pt idx="15574">
                  <c:v>12.747999999999999</c:v>
                </c:pt>
                <c:pt idx="15575">
                  <c:v>12.749000000000001</c:v>
                </c:pt>
                <c:pt idx="15576">
                  <c:v>12.75</c:v>
                </c:pt>
                <c:pt idx="15577">
                  <c:v>12.750999999999999</c:v>
                </c:pt>
                <c:pt idx="15578">
                  <c:v>12.750999999999999</c:v>
                </c:pt>
                <c:pt idx="15579">
                  <c:v>12.752000000000001</c:v>
                </c:pt>
                <c:pt idx="15580">
                  <c:v>12.753</c:v>
                </c:pt>
                <c:pt idx="15581">
                  <c:v>12.754</c:v>
                </c:pt>
                <c:pt idx="15582">
                  <c:v>12.755000000000001</c:v>
                </c:pt>
                <c:pt idx="15583">
                  <c:v>12.756</c:v>
                </c:pt>
                <c:pt idx="15584">
                  <c:v>12.756</c:v>
                </c:pt>
                <c:pt idx="15585">
                  <c:v>12.757</c:v>
                </c:pt>
                <c:pt idx="15586">
                  <c:v>12.757999999999999</c:v>
                </c:pt>
                <c:pt idx="15587">
                  <c:v>12.759</c:v>
                </c:pt>
                <c:pt idx="15588">
                  <c:v>12.76</c:v>
                </c:pt>
                <c:pt idx="15589">
                  <c:v>12.760999999999999</c:v>
                </c:pt>
                <c:pt idx="15590">
                  <c:v>12.760999999999999</c:v>
                </c:pt>
                <c:pt idx="15591">
                  <c:v>12.762</c:v>
                </c:pt>
                <c:pt idx="15592">
                  <c:v>12.763</c:v>
                </c:pt>
                <c:pt idx="15593">
                  <c:v>12.763999999999999</c:v>
                </c:pt>
                <c:pt idx="15594">
                  <c:v>12.765000000000001</c:v>
                </c:pt>
                <c:pt idx="15595">
                  <c:v>12.765000000000001</c:v>
                </c:pt>
                <c:pt idx="15596">
                  <c:v>12.766</c:v>
                </c:pt>
                <c:pt idx="15597">
                  <c:v>12.766999999999999</c:v>
                </c:pt>
                <c:pt idx="15598">
                  <c:v>12.768000000000001</c:v>
                </c:pt>
                <c:pt idx="15599">
                  <c:v>12.769</c:v>
                </c:pt>
                <c:pt idx="15600">
                  <c:v>12.77</c:v>
                </c:pt>
                <c:pt idx="15601">
                  <c:v>12.77</c:v>
                </c:pt>
                <c:pt idx="15602">
                  <c:v>12.771000000000001</c:v>
                </c:pt>
                <c:pt idx="15603">
                  <c:v>12.772</c:v>
                </c:pt>
                <c:pt idx="15604">
                  <c:v>12.773</c:v>
                </c:pt>
                <c:pt idx="15605">
                  <c:v>12.773999999999999</c:v>
                </c:pt>
                <c:pt idx="15606">
                  <c:v>12.775</c:v>
                </c:pt>
                <c:pt idx="15607">
                  <c:v>12.775</c:v>
                </c:pt>
                <c:pt idx="15608">
                  <c:v>12.776</c:v>
                </c:pt>
                <c:pt idx="15609">
                  <c:v>12.776999999999999</c:v>
                </c:pt>
                <c:pt idx="15610">
                  <c:v>12.778</c:v>
                </c:pt>
                <c:pt idx="15611">
                  <c:v>12.779</c:v>
                </c:pt>
                <c:pt idx="15612">
                  <c:v>12.78</c:v>
                </c:pt>
                <c:pt idx="15613">
                  <c:v>12.78</c:v>
                </c:pt>
                <c:pt idx="15614">
                  <c:v>12.781000000000001</c:v>
                </c:pt>
                <c:pt idx="15615">
                  <c:v>12.782</c:v>
                </c:pt>
                <c:pt idx="15616">
                  <c:v>12.782999999999999</c:v>
                </c:pt>
                <c:pt idx="15617">
                  <c:v>12.784000000000001</c:v>
                </c:pt>
                <c:pt idx="15618">
                  <c:v>12.785</c:v>
                </c:pt>
                <c:pt idx="15619">
                  <c:v>12.785</c:v>
                </c:pt>
                <c:pt idx="15620">
                  <c:v>12.786</c:v>
                </c:pt>
                <c:pt idx="15621">
                  <c:v>12.787000000000001</c:v>
                </c:pt>
                <c:pt idx="15622">
                  <c:v>12.788</c:v>
                </c:pt>
                <c:pt idx="15623">
                  <c:v>12.789</c:v>
                </c:pt>
                <c:pt idx="15624">
                  <c:v>12.79</c:v>
                </c:pt>
                <c:pt idx="15625">
                  <c:v>12.79</c:v>
                </c:pt>
                <c:pt idx="15626">
                  <c:v>12.791</c:v>
                </c:pt>
                <c:pt idx="15627">
                  <c:v>12.792</c:v>
                </c:pt>
                <c:pt idx="15628">
                  <c:v>12.792999999999999</c:v>
                </c:pt>
                <c:pt idx="15629">
                  <c:v>12.794</c:v>
                </c:pt>
                <c:pt idx="15630">
                  <c:v>12.795</c:v>
                </c:pt>
                <c:pt idx="15631">
                  <c:v>12.795</c:v>
                </c:pt>
                <c:pt idx="15632">
                  <c:v>12.795999999999999</c:v>
                </c:pt>
                <c:pt idx="15633">
                  <c:v>12.797000000000001</c:v>
                </c:pt>
                <c:pt idx="15634">
                  <c:v>12.798</c:v>
                </c:pt>
                <c:pt idx="15635">
                  <c:v>12.798999999999999</c:v>
                </c:pt>
                <c:pt idx="15636">
                  <c:v>12.8</c:v>
                </c:pt>
                <c:pt idx="15637">
                  <c:v>12.8</c:v>
                </c:pt>
                <c:pt idx="15638">
                  <c:v>12.801</c:v>
                </c:pt>
                <c:pt idx="15639">
                  <c:v>12.802</c:v>
                </c:pt>
                <c:pt idx="15640">
                  <c:v>12.803000000000001</c:v>
                </c:pt>
                <c:pt idx="15641">
                  <c:v>12.804</c:v>
                </c:pt>
                <c:pt idx="15642">
                  <c:v>12.805</c:v>
                </c:pt>
                <c:pt idx="15643">
                  <c:v>12.805</c:v>
                </c:pt>
                <c:pt idx="15644">
                  <c:v>12.805999999999999</c:v>
                </c:pt>
                <c:pt idx="15645">
                  <c:v>12.807</c:v>
                </c:pt>
                <c:pt idx="15646">
                  <c:v>12.808</c:v>
                </c:pt>
                <c:pt idx="15647">
                  <c:v>12.808999999999999</c:v>
                </c:pt>
                <c:pt idx="15648">
                  <c:v>12.81</c:v>
                </c:pt>
                <c:pt idx="15649">
                  <c:v>12.81</c:v>
                </c:pt>
                <c:pt idx="15650">
                  <c:v>12.811</c:v>
                </c:pt>
                <c:pt idx="15651">
                  <c:v>12.811999999999999</c:v>
                </c:pt>
                <c:pt idx="15652">
                  <c:v>12.813000000000001</c:v>
                </c:pt>
                <c:pt idx="15653">
                  <c:v>12.814</c:v>
                </c:pt>
                <c:pt idx="15654">
                  <c:v>12.815</c:v>
                </c:pt>
                <c:pt idx="15655">
                  <c:v>12.815</c:v>
                </c:pt>
                <c:pt idx="15656">
                  <c:v>12.816000000000001</c:v>
                </c:pt>
                <c:pt idx="15657">
                  <c:v>12.817</c:v>
                </c:pt>
                <c:pt idx="15658">
                  <c:v>12.818</c:v>
                </c:pt>
                <c:pt idx="15659">
                  <c:v>12.818999999999999</c:v>
                </c:pt>
                <c:pt idx="15660">
                  <c:v>12.818999999999999</c:v>
                </c:pt>
                <c:pt idx="15661">
                  <c:v>12.82</c:v>
                </c:pt>
                <c:pt idx="15662">
                  <c:v>12.821</c:v>
                </c:pt>
                <c:pt idx="15663">
                  <c:v>12.821999999999999</c:v>
                </c:pt>
                <c:pt idx="15664">
                  <c:v>12.823</c:v>
                </c:pt>
                <c:pt idx="15665">
                  <c:v>12.824</c:v>
                </c:pt>
                <c:pt idx="15666">
                  <c:v>12.824</c:v>
                </c:pt>
                <c:pt idx="15667">
                  <c:v>12.824999999999999</c:v>
                </c:pt>
                <c:pt idx="15668">
                  <c:v>12.826000000000001</c:v>
                </c:pt>
                <c:pt idx="15669">
                  <c:v>12.827</c:v>
                </c:pt>
                <c:pt idx="15670">
                  <c:v>12.827999999999999</c:v>
                </c:pt>
                <c:pt idx="15671">
                  <c:v>12.829000000000001</c:v>
                </c:pt>
                <c:pt idx="15672">
                  <c:v>12.829000000000001</c:v>
                </c:pt>
                <c:pt idx="15673">
                  <c:v>12.83</c:v>
                </c:pt>
                <c:pt idx="15674">
                  <c:v>12.831</c:v>
                </c:pt>
                <c:pt idx="15675">
                  <c:v>12.832000000000001</c:v>
                </c:pt>
                <c:pt idx="15676">
                  <c:v>12.833</c:v>
                </c:pt>
                <c:pt idx="15677">
                  <c:v>12.834</c:v>
                </c:pt>
                <c:pt idx="15678">
                  <c:v>12.834</c:v>
                </c:pt>
                <c:pt idx="15679">
                  <c:v>12.834999999999999</c:v>
                </c:pt>
                <c:pt idx="15680">
                  <c:v>12.836</c:v>
                </c:pt>
                <c:pt idx="15681">
                  <c:v>12.837</c:v>
                </c:pt>
                <c:pt idx="15682">
                  <c:v>12.837999999999999</c:v>
                </c:pt>
                <c:pt idx="15683">
                  <c:v>12.839</c:v>
                </c:pt>
                <c:pt idx="15684">
                  <c:v>12.839</c:v>
                </c:pt>
                <c:pt idx="15685">
                  <c:v>12.84</c:v>
                </c:pt>
                <c:pt idx="15686">
                  <c:v>12.840999999999999</c:v>
                </c:pt>
                <c:pt idx="15687">
                  <c:v>12.842000000000001</c:v>
                </c:pt>
                <c:pt idx="15688">
                  <c:v>12.843</c:v>
                </c:pt>
                <c:pt idx="15689">
                  <c:v>12.843999999999999</c:v>
                </c:pt>
                <c:pt idx="15690">
                  <c:v>12.843999999999999</c:v>
                </c:pt>
                <c:pt idx="15691">
                  <c:v>12.845000000000001</c:v>
                </c:pt>
                <c:pt idx="15692">
                  <c:v>12.846</c:v>
                </c:pt>
                <c:pt idx="15693">
                  <c:v>12.847</c:v>
                </c:pt>
                <c:pt idx="15694">
                  <c:v>12.848000000000001</c:v>
                </c:pt>
                <c:pt idx="15695">
                  <c:v>12.849</c:v>
                </c:pt>
                <c:pt idx="15696">
                  <c:v>12.849</c:v>
                </c:pt>
                <c:pt idx="15697">
                  <c:v>12.85</c:v>
                </c:pt>
                <c:pt idx="15698">
                  <c:v>12.850999999999999</c:v>
                </c:pt>
                <c:pt idx="15699">
                  <c:v>12.852</c:v>
                </c:pt>
                <c:pt idx="15700">
                  <c:v>12.853</c:v>
                </c:pt>
                <c:pt idx="15701">
                  <c:v>12.853999999999999</c:v>
                </c:pt>
                <c:pt idx="15702">
                  <c:v>12.853999999999999</c:v>
                </c:pt>
                <c:pt idx="15703">
                  <c:v>12.855</c:v>
                </c:pt>
                <c:pt idx="15704">
                  <c:v>12.856</c:v>
                </c:pt>
                <c:pt idx="15705">
                  <c:v>12.856999999999999</c:v>
                </c:pt>
                <c:pt idx="15706">
                  <c:v>12.858000000000001</c:v>
                </c:pt>
                <c:pt idx="15707">
                  <c:v>12.859</c:v>
                </c:pt>
                <c:pt idx="15708">
                  <c:v>12.859</c:v>
                </c:pt>
                <c:pt idx="15709">
                  <c:v>12.86</c:v>
                </c:pt>
                <c:pt idx="15710">
                  <c:v>12.861000000000001</c:v>
                </c:pt>
                <c:pt idx="15711">
                  <c:v>12.862</c:v>
                </c:pt>
                <c:pt idx="15712">
                  <c:v>12.863</c:v>
                </c:pt>
                <c:pt idx="15713">
                  <c:v>12.864000000000001</c:v>
                </c:pt>
                <c:pt idx="15714">
                  <c:v>12.864000000000001</c:v>
                </c:pt>
                <c:pt idx="15715">
                  <c:v>12.865</c:v>
                </c:pt>
                <c:pt idx="15716">
                  <c:v>12.866</c:v>
                </c:pt>
                <c:pt idx="15717">
                  <c:v>12.866999999999999</c:v>
                </c:pt>
                <c:pt idx="15718">
                  <c:v>12.868</c:v>
                </c:pt>
                <c:pt idx="15719">
                  <c:v>12.868</c:v>
                </c:pt>
                <c:pt idx="15720">
                  <c:v>12.869</c:v>
                </c:pt>
                <c:pt idx="15721">
                  <c:v>12.87</c:v>
                </c:pt>
                <c:pt idx="15722">
                  <c:v>12.871</c:v>
                </c:pt>
                <c:pt idx="15723">
                  <c:v>12.872</c:v>
                </c:pt>
                <c:pt idx="15724">
                  <c:v>12.872999999999999</c:v>
                </c:pt>
                <c:pt idx="15725">
                  <c:v>12.872999999999999</c:v>
                </c:pt>
                <c:pt idx="15726">
                  <c:v>12.874000000000001</c:v>
                </c:pt>
                <c:pt idx="15727">
                  <c:v>12.875</c:v>
                </c:pt>
                <c:pt idx="15728">
                  <c:v>12.875999999999999</c:v>
                </c:pt>
                <c:pt idx="15729">
                  <c:v>12.877000000000001</c:v>
                </c:pt>
                <c:pt idx="15730">
                  <c:v>12.878</c:v>
                </c:pt>
                <c:pt idx="15731">
                  <c:v>12.878</c:v>
                </c:pt>
                <c:pt idx="15732">
                  <c:v>12.879</c:v>
                </c:pt>
                <c:pt idx="15733">
                  <c:v>12.88</c:v>
                </c:pt>
                <c:pt idx="15734">
                  <c:v>12.881</c:v>
                </c:pt>
                <c:pt idx="15735">
                  <c:v>12.882</c:v>
                </c:pt>
                <c:pt idx="15736">
                  <c:v>12.882999999999999</c:v>
                </c:pt>
                <c:pt idx="15737">
                  <c:v>12.882999999999999</c:v>
                </c:pt>
                <c:pt idx="15738">
                  <c:v>12.884</c:v>
                </c:pt>
                <c:pt idx="15739">
                  <c:v>12.885</c:v>
                </c:pt>
                <c:pt idx="15740">
                  <c:v>12.885999999999999</c:v>
                </c:pt>
                <c:pt idx="15741">
                  <c:v>12.887</c:v>
                </c:pt>
                <c:pt idx="15742">
                  <c:v>12.888</c:v>
                </c:pt>
                <c:pt idx="15743">
                  <c:v>12.888</c:v>
                </c:pt>
                <c:pt idx="15744">
                  <c:v>12.888999999999999</c:v>
                </c:pt>
                <c:pt idx="15745">
                  <c:v>12.89</c:v>
                </c:pt>
                <c:pt idx="15746">
                  <c:v>12.891</c:v>
                </c:pt>
                <c:pt idx="15747">
                  <c:v>12.891999999999999</c:v>
                </c:pt>
                <c:pt idx="15748">
                  <c:v>12.893000000000001</c:v>
                </c:pt>
                <c:pt idx="15749">
                  <c:v>12.893000000000001</c:v>
                </c:pt>
                <c:pt idx="15750">
                  <c:v>12.894</c:v>
                </c:pt>
                <c:pt idx="15751">
                  <c:v>12.895</c:v>
                </c:pt>
                <c:pt idx="15752">
                  <c:v>12.896000000000001</c:v>
                </c:pt>
                <c:pt idx="15753">
                  <c:v>12.897</c:v>
                </c:pt>
                <c:pt idx="15754">
                  <c:v>12.898</c:v>
                </c:pt>
                <c:pt idx="15755">
                  <c:v>12.898</c:v>
                </c:pt>
                <c:pt idx="15756">
                  <c:v>12.898999999999999</c:v>
                </c:pt>
                <c:pt idx="15757">
                  <c:v>12.9</c:v>
                </c:pt>
                <c:pt idx="15758">
                  <c:v>12.901</c:v>
                </c:pt>
                <c:pt idx="15759">
                  <c:v>12.901999999999999</c:v>
                </c:pt>
                <c:pt idx="15760">
                  <c:v>12.903</c:v>
                </c:pt>
                <c:pt idx="15761">
                  <c:v>12.903</c:v>
                </c:pt>
                <c:pt idx="15762">
                  <c:v>12.904</c:v>
                </c:pt>
                <c:pt idx="15763">
                  <c:v>12.904999999999999</c:v>
                </c:pt>
                <c:pt idx="15764">
                  <c:v>12.906000000000001</c:v>
                </c:pt>
                <c:pt idx="15765">
                  <c:v>12.907</c:v>
                </c:pt>
                <c:pt idx="15766">
                  <c:v>12.907999999999999</c:v>
                </c:pt>
                <c:pt idx="15767">
                  <c:v>12.907999999999999</c:v>
                </c:pt>
                <c:pt idx="15768">
                  <c:v>12.909000000000001</c:v>
                </c:pt>
                <c:pt idx="15769">
                  <c:v>12.91</c:v>
                </c:pt>
                <c:pt idx="15770">
                  <c:v>12.911</c:v>
                </c:pt>
                <c:pt idx="15771">
                  <c:v>12.912000000000001</c:v>
                </c:pt>
                <c:pt idx="15772">
                  <c:v>12.913</c:v>
                </c:pt>
                <c:pt idx="15773">
                  <c:v>12.913</c:v>
                </c:pt>
                <c:pt idx="15774">
                  <c:v>12.914</c:v>
                </c:pt>
                <c:pt idx="15775">
                  <c:v>12.914999999999999</c:v>
                </c:pt>
                <c:pt idx="15776">
                  <c:v>12.916</c:v>
                </c:pt>
                <c:pt idx="15777">
                  <c:v>12.917</c:v>
                </c:pt>
                <c:pt idx="15778">
                  <c:v>12.917999999999999</c:v>
                </c:pt>
                <c:pt idx="15779">
                  <c:v>12.917999999999999</c:v>
                </c:pt>
                <c:pt idx="15780">
                  <c:v>12.919</c:v>
                </c:pt>
                <c:pt idx="15781">
                  <c:v>12.92</c:v>
                </c:pt>
                <c:pt idx="15782">
                  <c:v>12.920999999999999</c:v>
                </c:pt>
                <c:pt idx="15783">
                  <c:v>12.922000000000001</c:v>
                </c:pt>
                <c:pt idx="15784">
                  <c:v>12.922000000000001</c:v>
                </c:pt>
                <c:pt idx="15785">
                  <c:v>12.923</c:v>
                </c:pt>
                <c:pt idx="15786">
                  <c:v>12.923999999999999</c:v>
                </c:pt>
                <c:pt idx="15787">
                  <c:v>12.925000000000001</c:v>
                </c:pt>
                <c:pt idx="15788">
                  <c:v>12.926</c:v>
                </c:pt>
                <c:pt idx="15789">
                  <c:v>12.927</c:v>
                </c:pt>
                <c:pt idx="15790">
                  <c:v>12.927</c:v>
                </c:pt>
                <c:pt idx="15791">
                  <c:v>12.928000000000001</c:v>
                </c:pt>
                <c:pt idx="15792">
                  <c:v>12.929</c:v>
                </c:pt>
                <c:pt idx="15793">
                  <c:v>12.93</c:v>
                </c:pt>
                <c:pt idx="15794">
                  <c:v>12.930999999999999</c:v>
                </c:pt>
                <c:pt idx="15795">
                  <c:v>12.932</c:v>
                </c:pt>
                <c:pt idx="15796">
                  <c:v>12.932</c:v>
                </c:pt>
                <c:pt idx="15797">
                  <c:v>12.933</c:v>
                </c:pt>
                <c:pt idx="15798">
                  <c:v>12.933999999999999</c:v>
                </c:pt>
                <c:pt idx="15799">
                  <c:v>12.935</c:v>
                </c:pt>
                <c:pt idx="15800">
                  <c:v>12.936</c:v>
                </c:pt>
                <c:pt idx="15801">
                  <c:v>12.936999999999999</c:v>
                </c:pt>
                <c:pt idx="15802">
                  <c:v>12.936999999999999</c:v>
                </c:pt>
                <c:pt idx="15803">
                  <c:v>12.938000000000001</c:v>
                </c:pt>
                <c:pt idx="15804">
                  <c:v>12.939</c:v>
                </c:pt>
                <c:pt idx="15805">
                  <c:v>12.94</c:v>
                </c:pt>
                <c:pt idx="15806">
                  <c:v>12.941000000000001</c:v>
                </c:pt>
                <c:pt idx="15807">
                  <c:v>12.942</c:v>
                </c:pt>
                <c:pt idx="15808">
                  <c:v>12.942</c:v>
                </c:pt>
                <c:pt idx="15809">
                  <c:v>12.943</c:v>
                </c:pt>
                <c:pt idx="15810">
                  <c:v>12.943999999999999</c:v>
                </c:pt>
                <c:pt idx="15811">
                  <c:v>12.945</c:v>
                </c:pt>
                <c:pt idx="15812">
                  <c:v>12.946</c:v>
                </c:pt>
                <c:pt idx="15813">
                  <c:v>12.946999999999999</c:v>
                </c:pt>
                <c:pt idx="15814">
                  <c:v>12.946999999999999</c:v>
                </c:pt>
                <c:pt idx="15815">
                  <c:v>12.948</c:v>
                </c:pt>
                <c:pt idx="15816">
                  <c:v>12.949</c:v>
                </c:pt>
                <c:pt idx="15817">
                  <c:v>12.95</c:v>
                </c:pt>
                <c:pt idx="15818">
                  <c:v>12.951000000000001</c:v>
                </c:pt>
                <c:pt idx="15819">
                  <c:v>12.952</c:v>
                </c:pt>
                <c:pt idx="15820">
                  <c:v>12.952</c:v>
                </c:pt>
                <c:pt idx="15821">
                  <c:v>12.952999999999999</c:v>
                </c:pt>
                <c:pt idx="15822">
                  <c:v>12.954000000000001</c:v>
                </c:pt>
                <c:pt idx="15823">
                  <c:v>12.955</c:v>
                </c:pt>
                <c:pt idx="15824">
                  <c:v>12.956</c:v>
                </c:pt>
                <c:pt idx="15825">
                  <c:v>12.957000000000001</c:v>
                </c:pt>
                <c:pt idx="15826">
                  <c:v>12.957000000000001</c:v>
                </c:pt>
                <c:pt idx="15827">
                  <c:v>12.958</c:v>
                </c:pt>
                <c:pt idx="15828">
                  <c:v>12.959</c:v>
                </c:pt>
                <c:pt idx="15829">
                  <c:v>12.959999999999999</c:v>
                </c:pt>
                <c:pt idx="15830">
                  <c:v>12.961</c:v>
                </c:pt>
                <c:pt idx="15831">
                  <c:v>12.962</c:v>
                </c:pt>
                <c:pt idx="15832">
                  <c:v>12.962</c:v>
                </c:pt>
                <c:pt idx="15833">
                  <c:v>12.962999999999999</c:v>
                </c:pt>
                <c:pt idx="15834">
                  <c:v>12.964</c:v>
                </c:pt>
                <c:pt idx="15835">
                  <c:v>12.965</c:v>
                </c:pt>
                <c:pt idx="15836">
                  <c:v>12.965999999999999</c:v>
                </c:pt>
                <c:pt idx="15837">
                  <c:v>12.967000000000001</c:v>
                </c:pt>
                <c:pt idx="15838">
                  <c:v>12.967000000000001</c:v>
                </c:pt>
                <c:pt idx="15839">
                  <c:v>12.968</c:v>
                </c:pt>
                <c:pt idx="15840">
                  <c:v>12.968999999999999</c:v>
                </c:pt>
                <c:pt idx="15841">
                  <c:v>12.97</c:v>
                </c:pt>
                <c:pt idx="15842">
                  <c:v>12.971</c:v>
                </c:pt>
                <c:pt idx="15843">
                  <c:v>12.971</c:v>
                </c:pt>
                <c:pt idx="15844">
                  <c:v>12.972</c:v>
                </c:pt>
                <c:pt idx="15845">
                  <c:v>12.973000000000001</c:v>
                </c:pt>
                <c:pt idx="15846">
                  <c:v>12.974</c:v>
                </c:pt>
                <c:pt idx="15847">
                  <c:v>12.975</c:v>
                </c:pt>
                <c:pt idx="15848">
                  <c:v>12.975999999999999</c:v>
                </c:pt>
                <c:pt idx="15849">
                  <c:v>12.975999999999999</c:v>
                </c:pt>
                <c:pt idx="15850">
                  <c:v>12.977</c:v>
                </c:pt>
                <c:pt idx="15851">
                  <c:v>12.978</c:v>
                </c:pt>
                <c:pt idx="15852">
                  <c:v>12.978999999999999</c:v>
                </c:pt>
                <c:pt idx="15853">
                  <c:v>12.98</c:v>
                </c:pt>
                <c:pt idx="15854">
                  <c:v>12.981</c:v>
                </c:pt>
                <c:pt idx="15855">
                  <c:v>12.981</c:v>
                </c:pt>
                <c:pt idx="15856">
                  <c:v>12.981999999999999</c:v>
                </c:pt>
                <c:pt idx="15857">
                  <c:v>12.983000000000001</c:v>
                </c:pt>
                <c:pt idx="15858">
                  <c:v>12.984</c:v>
                </c:pt>
                <c:pt idx="15859">
                  <c:v>12.984999999999999</c:v>
                </c:pt>
                <c:pt idx="15860">
                  <c:v>12.986000000000001</c:v>
                </c:pt>
                <c:pt idx="15861">
                  <c:v>12.986000000000001</c:v>
                </c:pt>
                <c:pt idx="15862">
                  <c:v>12.987</c:v>
                </c:pt>
                <c:pt idx="15863">
                  <c:v>12.988</c:v>
                </c:pt>
                <c:pt idx="15864">
                  <c:v>12.989000000000001</c:v>
                </c:pt>
                <c:pt idx="15865">
                  <c:v>12.99</c:v>
                </c:pt>
                <c:pt idx="15866">
                  <c:v>12.991</c:v>
                </c:pt>
                <c:pt idx="15867">
                  <c:v>12.991</c:v>
                </c:pt>
                <c:pt idx="15868">
                  <c:v>12.991999999999999</c:v>
                </c:pt>
                <c:pt idx="15869">
                  <c:v>12.993</c:v>
                </c:pt>
                <c:pt idx="15870">
                  <c:v>12.994</c:v>
                </c:pt>
                <c:pt idx="15871">
                  <c:v>12.994999999999999</c:v>
                </c:pt>
                <c:pt idx="15872">
                  <c:v>12.996</c:v>
                </c:pt>
                <c:pt idx="15873">
                  <c:v>12.996</c:v>
                </c:pt>
                <c:pt idx="15874">
                  <c:v>12.997</c:v>
                </c:pt>
                <c:pt idx="15875">
                  <c:v>12.997999999999999</c:v>
                </c:pt>
                <c:pt idx="15876">
                  <c:v>12.999000000000001</c:v>
                </c:pt>
                <c:pt idx="15877">
                  <c:v>13</c:v>
                </c:pt>
                <c:pt idx="15878">
                  <c:v>13.000999999999999</c:v>
                </c:pt>
                <c:pt idx="15879">
                  <c:v>13.000999999999999</c:v>
                </c:pt>
                <c:pt idx="15880">
                  <c:v>13.002000000000001</c:v>
                </c:pt>
                <c:pt idx="15881">
                  <c:v>13.003</c:v>
                </c:pt>
                <c:pt idx="15882">
                  <c:v>13.004</c:v>
                </c:pt>
                <c:pt idx="15883">
                  <c:v>13.005000000000001</c:v>
                </c:pt>
                <c:pt idx="15884">
                  <c:v>13.006</c:v>
                </c:pt>
                <c:pt idx="15885">
                  <c:v>13.006</c:v>
                </c:pt>
                <c:pt idx="15886">
                  <c:v>13.007</c:v>
                </c:pt>
                <c:pt idx="15887">
                  <c:v>13.007999999999999</c:v>
                </c:pt>
                <c:pt idx="15888">
                  <c:v>13.009</c:v>
                </c:pt>
                <c:pt idx="15889">
                  <c:v>13.01</c:v>
                </c:pt>
                <c:pt idx="15890">
                  <c:v>13.010999999999999</c:v>
                </c:pt>
                <c:pt idx="15891">
                  <c:v>13.010999999999999</c:v>
                </c:pt>
                <c:pt idx="15892">
                  <c:v>13.012</c:v>
                </c:pt>
                <c:pt idx="15893">
                  <c:v>13.013</c:v>
                </c:pt>
                <c:pt idx="15894">
                  <c:v>13.013999999999999</c:v>
                </c:pt>
                <c:pt idx="15895">
                  <c:v>13.015000000000001</c:v>
                </c:pt>
                <c:pt idx="15896">
                  <c:v>13.016</c:v>
                </c:pt>
                <c:pt idx="15897">
                  <c:v>13.016</c:v>
                </c:pt>
                <c:pt idx="15898">
                  <c:v>13.016999999999999</c:v>
                </c:pt>
                <c:pt idx="15899">
                  <c:v>13.018000000000001</c:v>
                </c:pt>
                <c:pt idx="15900">
                  <c:v>13.019</c:v>
                </c:pt>
                <c:pt idx="15901">
                  <c:v>13.02</c:v>
                </c:pt>
                <c:pt idx="15902">
                  <c:v>13.021000000000001</c:v>
                </c:pt>
                <c:pt idx="15903">
                  <c:v>13.021000000000001</c:v>
                </c:pt>
                <c:pt idx="15904">
                  <c:v>13.022</c:v>
                </c:pt>
                <c:pt idx="15905">
                  <c:v>13.023</c:v>
                </c:pt>
                <c:pt idx="15906">
                  <c:v>13.023999999999999</c:v>
                </c:pt>
                <c:pt idx="15907">
                  <c:v>13.025</c:v>
                </c:pt>
                <c:pt idx="15908">
                  <c:v>13.025</c:v>
                </c:pt>
                <c:pt idx="15909">
                  <c:v>13.026</c:v>
                </c:pt>
                <c:pt idx="15910">
                  <c:v>13.026999999999999</c:v>
                </c:pt>
                <c:pt idx="15911">
                  <c:v>13.028</c:v>
                </c:pt>
                <c:pt idx="15912">
                  <c:v>13.029</c:v>
                </c:pt>
                <c:pt idx="15913">
                  <c:v>13.03</c:v>
                </c:pt>
                <c:pt idx="15914">
                  <c:v>13.03</c:v>
                </c:pt>
                <c:pt idx="15915">
                  <c:v>13.031000000000001</c:v>
                </c:pt>
                <c:pt idx="15916">
                  <c:v>13.032</c:v>
                </c:pt>
                <c:pt idx="15917">
                  <c:v>13.032999999999999</c:v>
                </c:pt>
                <c:pt idx="15918">
                  <c:v>13.034000000000001</c:v>
                </c:pt>
                <c:pt idx="15919">
                  <c:v>13.035</c:v>
                </c:pt>
                <c:pt idx="15920">
                  <c:v>13.035</c:v>
                </c:pt>
                <c:pt idx="15921">
                  <c:v>13.036</c:v>
                </c:pt>
                <c:pt idx="15922">
                  <c:v>13.037000000000001</c:v>
                </c:pt>
                <c:pt idx="15923">
                  <c:v>13.038</c:v>
                </c:pt>
                <c:pt idx="15924">
                  <c:v>13.039</c:v>
                </c:pt>
                <c:pt idx="15925">
                  <c:v>13.04</c:v>
                </c:pt>
                <c:pt idx="15926">
                  <c:v>13.04</c:v>
                </c:pt>
                <c:pt idx="15927">
                  <c:v>13.041</c:v>
                </c:pt>
                <c:pt idx="15928">
                  <c:v>13.042</c:v>
                </c:pt>
                <c:pt idx="15929">
                  <c:v>13.042999999999999</c:v>
                </c:pt>
                <c:pt idx="15930">
                  <c:v>13.044</c:v>
                </c:pt>
                <c:pt idx="15931">
                  <c:v>13.045</c:v>
                </c:pt>
                <c:pt idx="15932">
                  <c:v>13.045</c:v>
                </c:pt>
                <c:pt idx="15933">
                  <c:v>13.045999999999999</c:v>
                </c:pt>
                <c:pt idx="15934">
                  <c:v>13.047000000000001</c:v>
                </c:pt>
                <c:pt idx="15935">
                  <c:v>13.048</c:v>
                </c:pt>
                <c:pt idx="15936">
                  <c:v>13.048999999999999</c:v>
                </c:pt>
                <c:pt idx="15937">
                  <c:v>13.05</c:v>
                </c:pt>
                <c:pt idx="15938">
                  <c:v>13.05</c:v>
                </c:pt>
                <c:pt idx="15939">
                  <c:v>13.051</c:v>
                </c:pt>
                <c:pt idx="15940">
                  <c:v>13.052</c:v>
                </c:pt>
                <c:pt idx="15941">
                  <c:v>13.053000000000001</c:v>
                </c:pt>
                <c:pt idx="15942">
                  <c:v>13.054</c:v>
                </c:pt>
                <c:pt idx="15943">
                  <c:v>13.055</c:v>
                </c:pt>
                <c:pt idx="15944">
                  <c:v>13.055</c:v>
                </c:pt>
                <c:pt idx="15945">
                  <c:v>13.055999999999999</c:v>
                </c:pt>
                <c:pt idx="15946">
                  <c:v>13.057</c:v>
                </c:pt>
                <c:pt idx="15947">
                  <c:v>13.058</c:v>
                </c:pt>
                <c:pt idx="15948">
                  <c:v>13.058999999999999</c:v>
                </c:pt>
                <c:pt idx="15949">
                  <c:v>13.06</c:v>
                </c:pt>
                <c:pt idx="15950">
                  <c:v>13.06</c:v>
                </c:pt>
                <c:pt idx="15951">
                  <c:v>13.061</c:v>
                </c:pt>
                <c:pt idx="15952">
                  <c:v>13.061999999999999</c:v>
                </c:pt>
                <c:pt idx="15953">
                  <c:v>13.063000000000001</c:v>
                </c:pt>
                <c:pt idx="15954">
                  <c:v>13.064</c:v>
                </c:pt>
                <c:pt idx="15955">
                  <c:v>13.065</c:v>
                </c:pt>
                <c:pt idx="15956">
                  <c:v>13.065</c:v>
                </c:pt>
                <c:pt idx="15957">
                  <c:v>13.066000000000001</c:v>
                </c:pt>
                <c:pt idx="15958">
                  <c:v>13.067</c:v>
                </c:pt>
                <c:pt idx="15959">
                  <c:v>13.068</c:v>
                </c:pt>
                <c:pt idx="15960">
                  <c:v>13.068999999999999</c:v>
                </c:pt>
                <c:pt idx="15961">
                  <c:v>13.07</c:v>
                </c:pt>
                <c:pt idx="15962">
                  <c:v>13.07</c:v>
                </c:pt>
                <c:pt idx="15963">
                  <c:v>13.071</c:v>
                </c:pt>
                <c:pt idx="15964">
                  <c:v>13.071999999999999</c:v>
                </c:pt>
                <c:pt idx="15965">
                  <c:v>13.073</c:v>
                </c:pt>
                <c:pt idx="15966">
                  <c:v>13.074</c:v>
                </c:pt>
                <c:pt idx="15967">
                  <c:v>13.074999999999999</c:v>
                </c:pt>
                <c:pt idx="15968">
                  <c:v>13.074999999999999</c:v>
                </c:pt>
                <c:pt idx="15969">
                  <c:v>13.076000000000001</c:v>
                </c:pt>
                <c:pt idx="15970">
                  <c:v>13.077</c:v>
                </c:pt>
                <c:pt idx="15971">
                  <c:v>13.077999999999999</c:v>
                </c:pt>
                <c:pt idx="15972">
                  <c:v>13.079000000000001</c:v>
                </c:pt>
                <c:pt idx="15973">
                  <c:v>13.079000000000001</c:v>
                </c:pt>
                <c:pt idx="15974">
                  <c:v>13.08</c:v>
                </c:pt>
                <c:pt idx="15975">
                  <c:v>13.081</c:v>
                </c:pt>
                <c:pt idx="15976">
                  <c:v>13.082000000000001</c:v>
                </c:pt>
                <c:pt idx="15977">
                  <c:v>13.083</c:v>
                </c:pt>
                <c:pt idx="15978">
                  <c:v>13.084</c:v>
                </c:pt>
                <c:pt idx="15979">
                  <c:v>13.084</c:v>
                </c:pt>
                <c:pt idx="15980">
                  <c:v>13.084999999999999</c:v>
                </c:pt>
                <c:pt idx="15981">
                  <c:v>13.086</c:v>
                </c:pt>
                <c:pt idx="15982">
                  <c:v>13.087</c:v>
                </c:pt>
                <c:pt idx="15983">
                  <c:v>13.087999999999999</c:v>
                </c:pt>
                <c:pt idx="15984">
                  <c:v>13.089</c:v>
                </c:pt>
                <c:pt idx="15985">
                  <c:v>13.089</c:v>
                </c:pt>
                <c:pt idx="15986">
                  <c:v>13.09</c:v>
                </c:pt>
                <c:pt idx="15987">
                  <c:v>13.090999999999999</c:v>
                </c:pt>
                <c:pt idx="15988">
                  <c:v>13.092000000000001</c:v>
                </c:pt>
                <c:pt idx="15989">
                  <c:v>13.093</c:v>
                </c:pt>
                <c:pt idx="15990">
                  <c:v>13.093999999999999</c:v>
                </c:pt>
                <c:pt idx="15991">
                  <c:v>13.093999999999999</c:v>
                </c:pt>
                <c:pt idx="15992">
                  <c:v>13.095000000000001</c:v>
                </c:pt>
                <c:pt idx="15993">
                  <c:v>13.096</c:v>
                </c:pt>
                <c:pt idx="15994">
                  <c:v>13.097</c:v>
                </c:pt>
                <c:pt idx="15995">
                  <c:v>13.098000000000001</c:v>
                </c:pt>
                <c:pt idx="15996">
                  <c:v>13.099</c:v>
                </c:pt>
                <c:pt idx="15997">
                  <c:v>13.099</c:v>
                </c:pt>
                <c:pt idx="15998">
                  <c:v>13.1</c:v>
                </c:pt>
                <c:pt idx="15999">
                  <c:v>13.100999999999999</c:v>
                </c:pt>
                <c:pt idx="16000">
                  <c:v>13.102</c:v>
                </c:pt>
                <c:pt idx="16001">
                  <c:v>13.103</c:v>
                </c:pt>
                <c:pt idx="16002">
                  <c:v>13.103999999999999</c:v>
                </c:pt>
                <c:pt idx="16003">
                  <c:v>13.103999999999999</c:v>
                </c:pt>
                <c:pt idx="16004">
                  <c:v>13.105</c:v>
                </c:pt>
                <c:pt idx="16005">
                  <c:v>13.106</c:v>
                </c:pt>
                <c:pt idx="16006">
                  <c:v>13.106999999999999</c:v>
                </c:pt>
                <c:pt idx="16007">
                  <c:v>13.108000000000001</c:v>
                </c:pt>
                <c:pt idx="16008">
                  <c:v>13.109</c:v>
                </c:pt>
                <c:pt idx="16009">
                  <c:v>13.109</c:v>
                </c:pt>
                <c:pt idx="16010">
                  <c:v>13.11</c:v>
                </c:pt>
                <c:pt idx="16011">
                  <c:v>13.111000000000001</c:v>
                </c:pt>
                <c:pt idx="16012">
                  <c:v>13.112</c:v>
                </c:pt>
                <c:pt idx="16013">
                  <c:v>13.113</c:v>
                </c:pt>
                <c:pt idx="16014">
                  <c:v>13.114000000000001</c:v>
                </c:pt>
                <c:pt idx="16015">
                  <c:v>13.114000000000001</c:v>
                </c:pt>
                <c:pt idx="16016">
                  <c:v>13.115</c:v>
                </c:pt>
                <c:pt idx="16017">
                  <c:v>13.116</c:v>
                </c:pt>
                <c:pt idx="16018">
                  <c:v>13.116999999999999</c:v>
                </c:pt>
                <c:pt idx="16019">
                  <c:v>13.118</c:v>
                </c:pt>
                <c:pt idx="16020">
                  <c:v>13.119</c:v>
                </c:pt>
                <c:pt idx="16021">
                  <c:v>13.119</c:v>
                </c:pt>
                <c:pt idx="16022">
                  <c:v>13.12</c:v>
                </c:pt>
                <c:pt idx="16023">
                  <c:v>13.121</c:v>
                </c:pt>
                <c:pt idx="16024">
                  <c:v>13.122</c:v>
                </c:pt>
                <c:pt idx="16025">
                  <c:v>13.122999999999999</c:v>
                </c:pt>
                <c:pt idx="16026">
                  <c:v>13.124000000000001</c:v>
                </c:pt>
                <c:pt idx="16027">
                  <c:v>13.124000000000001</c:v>
                </c:pt>
                <c:pt idx="16028">
                  <c:v>13.125</c:v>
                </c:pt>
                <c:pt idx="16029">
                  <c:v>13.125999999999999</c:v>
                </c:pt>
                <c:pt idx="16030">
                  <c:v>13.127000000000001</c:v>
                </c:pt>
                <c:pt idx="16031">
                  <c:v>13.128</c:v>
                </c:pt>
                <c:pt idx="16032">
                  <c:v>13.128</c:v>
                </c:pt>
                <c:pt idx="16033">
                  <c:v>13.129</c:v>
                </c:pt>
                <c:pt idx="16034">
                  <c:v>13.13</c:v>
                </c:pt>
                <c:pt idx="16035">
                  <c:v>13.131</c:v>
                </c:pt>
                <c:pt idx="16036">
                  <c:v>13.132</c:v>
                </c:pt>
                <c:pt idx="16037">
                  <c:v>13.132999999999999</c:v>
                </c:pt>
                <c:pt idx="16038">
                  <c:v>13.132999999999999</c:v>
                </c:pt>
                <c:pt idx="16039">
                  <c:v>13.134</c:v>
                </c:pt>
                <c:pt idx="16040">
                  <c:v>13.135</c:v>
                </c:pt>
                <c:pt idx="16041">
                  <c:v>13.135999999999999</c:v>
                </c:pt>
                <c:pt idx="16042">
                  <c:v>13.137</c:v>
                </c:pt>
                <c:pt idx="16043">
                  <c:v>13.138</c:v>
                </c:pt>
                <c:pt idx="16044">
                  <c:v>13.138</c:v>
                </c:pt>
                <c:pt idx="16045">
                  <c:v>13.138999999999999</c:v>
                </c:pt>
                <c:pt idx="16046">
                  <c:v>13.14</c:v>
                </c:pt>
                <c:pt idx="16047">
                  <c:v>13.141</c:v>
                </c:pt>
                <c:pt idx="16048">
                  <c:v>13.141999999999999</c:v>
                </c:pt>
                <c:pt idx="16049">
                  <c:v>13.143000000000001</c:v>
                </c:pt>
                <c:pt idx="16050">
                  <c:v>13.143000000000001</c:v>
                </c:pt>
                <c:pt idx="16051">
                  <c:v>13.144</c:v>
                </c:pt>
                <c:pt idx="16052">
                  <c:v>13.145</c:v>
                </c:pt>
                <c:pt idx="16053">
                  <c:v>13.146000000000001</c:v>
                </c:pt>
                <c:pt idx="16054">
                  <c:v>13.147</c:v>
                </c:pt>
                <c:pt idx="16055">
                  <c:v>13.148</c:v>
                </c:pt>
                <c:pt idx="16056">
                  <c:v>13.148</c:v>
                </c:pt>
                <c:pt idx="16057">
                  <c:v>13.148999999999999</c:v>
                </c:pt>
                <c:pt idx="16058">
                  <c:v>13.15</c:v>
                </c:pt>
                <c:pt idx="16059">
                  <c:v>13.151</c:v>
                </c:pt>
                <c:pt idx="16060">
                  <c:v>13.151999999999999</c:v>
                </c:pt>
                <c:pt idx="16061">
                  <c:v>13.153</c:v>
                </c:pt>
                <c:pt idx="16062">
                  <c:v>13.153</c:v>
                </c:pt>
                <c:pt idx="16063">
                  <c:v>13.154</c:v>
                </c:pt>
                <c:pt idx="16064">
                  <c:v>13.154999999999999</c:v>
                </c:pt>
                <c:pt idx="16065">
                  <c:v>13.156000000000001</c:v>
                </c:pt>
                <c:pt idx="16066">
                  <c:v>13.157</c:v>
                </c:pt>
                <c:pt idx="16067">
                  <c:v>13.157999999999999</c:v>
                </c:pt>
                <c:pt idx="16068">
                  <c:v>13.157999999999999</c:v>
                </c:pt>
                <c:pt idx="16069">
                  <c:v>13.159000000000001</c:v>
                </c:pt>
                <c:pt idx="16070">
                  <c:v>13.16</c:v>
                </c:pt>
                <c:pt idx="16071">
                  <c:v>13.161</c:v>
                </c:pt>
                <c:pt idx="16072">
                  <c:v>13.162000000000001</c:v>
                </c:pt>
                <c:pt idx="16073">
                  <c:v>13.163</c:v>
                </c:pt>
                <c:pt idx="16074">
                  <c:v>13.163</c:v>
                </c:pt>
                <c:pt idx="16075">
                  <c:v>13.164</c:v>
                </c:pt>
                <c:pt idx="16076">
                  <c:v>13.164999999999999</c:v>
                </c:pt>
                <c:pt idx="16077">
                  <c:v>13.166</c:v>
                </c:pt>
                <c:pt idx="16078">
                  <c:v>13.167</c:v>
                </c:pt>
                <c:pt idx="16079">
                  <c:v>13.167999999999999</c:v>
                </c:pt>
                <c:pt idx="16080">
                  <c:v>13.167999999999999</c:v>
                </c:pt>
                <c:pt idx="16081">
                  <c:v>13.169</c:v>
                </c:pt>
                <c:pt idx="16082">
                  <c:v>13.17</c:v>
                </c:pt>
                <c:pt idx="16083">
                  <c:v>13.170999999999999</c:v>
                </c:pt>
                <c:pt idx="16084">
                  <c:v>13.172000000000001</c:v>
                </c:pt>
                <c:pt idx="16085">
                  <c:v>13.173</c:v>
                </c:pt>
                <c:pt idx="16086">
                  <c:v>13.173</c:v>
                </c:pt>
                <c:pt idx="16087">
                  <c:v>13.173999999999999</c:v>
                </c:pt>
                <c:pt idx="16088">
                  <c:v>13.175000000000001</c:v>
                </c:pt>
                <c:pt idx="16089">
                  <c:v>13.176</c:v>
                </c:pt>
                <c:pt idx="16090">
                  <c:v>13.177</c:v>
                </c:pt>
                <c:pt idx="16091">
                  <c:v>13.178000000000001</c:v>
                </c:pt>
                <c:pt idx="16092">
                  <c:v>13.178000000000001</c:v>
                </c:pt>
                <c:pt idx="16093">
                  <c:v>13.179</c:v>
                </c:pt>
                <c:pt idx="16094">
                  <c:v>13.18</c:v>
                </c:pt>
                <c:pt idx="16095">
                  <c:v>13.180999999999999</c:v>
                </c:pt>
                <c:pt idx="16096">
                  <c:v>13.182</c:v>
                </c:pt>
                <c:pt idx="16097">
                  <c:v>13.182</c:v>
                </c:pt>
                <c:pt idx="16098">
                  <c:v>13.183</c:v>
                </c:pt>
                <c:pt idx="16099">
                  <c:v>13.183999999999999</c:v>
                </c:pt>
                <c:pt idx="16100">
                  <c:v>13.185</c:v>
                </c:pt>
                <c:pt idx="16101">
                  <c:v>13.186</c:v>
                </c:pt>
                <c:pt idx="16102">
                  <c:v>13.186999999999999</c:v>
                </c:pt>
                <c:pt idx="16103">
                  <c:v>13.186999999999999</c:v>
                </c:pt>
                <c:pt idx="16104">
                  <c:v>13.188000000000001</c:v>
                </c:pt>
                <c:pt idx="16105">
                  <c:v>13.189</c:v>
                </c:pt>
                <c:pt idx="16106">
                  <c:v>13.19</c:v>
                </c:pt>
                <c:pt idx="16107">
                  <c:v>13.191000000000001</c:v>
                </c:pt>
                <c:pt idx="16108">
                  <c:v>13.192</c:v>
                </c:pt>
                <c:pt idx="16109">
                  <c:v>13.192</c:v>
                </c:pt>
                <c:pt idx="16110">
                  <c:v>13.193</c:v>
                </c:pt>
                <c:pt idx="16111">
                  <c:v>13.193999999999999</c:v>
                </c:pt>
                <c:pt idx="16112">
                  <c:v>13.195</c:v>
                </c:pt>
                <c:pt idx="16113">
                  <c:v>13.196</c:v>
                </c:pt>
                <c:pt idx="16114">
                  <c:v>13.196999999999999</c:v>
                </c:pt>
                <c:pt idx="16115">
                  <c:v>13.196999999999999</c:v>
                </c:pt>
                <c:pt idx="16116">
                  <c:v>13.198</c:v>
                </c:pt>
                <c:pt idx="16117">
                  <c:v>13.199</c:v>
                </c:pt>
                <c:pt idx="16118">
                  <c:v>13.2</c:v>
                </c:pt>
                <c:pt idx="16119">
                  <c:v>13.201000000000001</c:v>
                </c:pt>
                <c:pt idx="16120">
                  <c:v>13.202</c:v>
                </c:pt>
                <c:pt idx="16121">
                  <c:v>13.202</c:v>
                </c:pt>
                <c:pt idx="16122">
                  <c:v>13.202999999999999</c:v>
                </c:pt>
                <c:pt idx="16123">
                  <c:v>13.204000000000001</c:v>
                </c:pt>
                <c:pt idx="16124">
                  <c:v>13.205</c:v>
                </c:pt>
                <c:pt idx="16125">
                  <c:v>13.206</c:v>
                </c:pt>
                <c:pt idx="16126">
                  <c:v>13.207000000000001</c:v>
                </c:pt>
                <c:pt idx="16127">
                  <c:v>13.207000000000001</c:v>
                </c:pt>
                <c:pt idx="16128">
                  <c:v>13.208</c:v>
                </c:pt>
                <c:pt idx="16129">
                  <c:v>13.209</c:v>
                </c:pt>
                <c:pt idx="16130">
                  <c:v>13.209999999999999</c:v>
                </c:pt>
                <c:pt idx="16131">
                  <c:v>13.211</c:v>
                </c:pt>
                <c:pt idx="16132">
                  <c:v>13.212</c:v>
                </c:pt>
                <c:pt idx="16133">
                  <c:v>13.212</c:v>
                </c:pt>
                <c:pt idx="16134">
                  <c:v>13.212999999999999</c:v>
                </c:pt>
                <c:pt idx="16135">
                  <c:v>13.214</c:v>
                </c:pt>
                <c:pt idx="16136">
                  <c:v>13.215</c:v>
                </c:pt>
                <c:pt idx="16137">
                  <c:v>13.215999999999999</c:v>
                </c:pt>
                <c:pt idx="16138">
                  <c:v>13.217000000000001</c:v>
                </c:pt>
                <c:pt idx="16139">
                  <c:v>13.217000000000001</c:v>
                </c:pt>
                <c:pt idx="16140">
                  <c:v>13.218</c:v>
                </c:pt>
                <c:pt idx="16141">
                  <c:v>13.218999999999999</c:v>
                </c:pt>
                <c:pt idx="16142">
                  <c:v>13.22</c:v>
                </c:pt>
                <c:pt idx="16143">
                  <c:v>13.221</c:v>
                </c:pt>
                <c:pt idx="16144">
                  <c:v>13.222</c:v>
                </c:pt>
                <c:pt idx="16145">
                  <c:v>13.222</c:v>
                </c:pt>
                <c:pt idx="16146">
                  <c:v>13.223000000000001</c:v>
                </c:pt>
                <c:pt idx="16147">
                  <c:v>13.224</c:v>
                </c:pt>
                <c:pt idx="16148">
                  <c:v>13.225</c:v>
                </c:pt>
                <c:pt idx="16149">
                  <c:v>13.225999999999999</c:v>
                </c:pt>
                <c:pt idx="16150">
                  <c:v>13.227</c:v>
                </c:pt>
                <c:pt idx="16151">
                  <c:v>13.227</c:v>
                </c:pt>
                <c:pt idx="16152">
                  <c:v>13.228</c:v>
                </c:pt>
                <c:pt idx="16153">
                  <c:v>13.228999999999999</c:v>
                </c:pt>
                <c:pt idx="16154">
                  <c:v>13.23</c:v>
                </c:pt>
                <c:pt idx="16155">
                  <c:v>13.231</c:v>
                </c:pt>
                <c:pt idx="16156">
                  <c:v>13.231</c:v>
                </c:pt>
                <c:pt idx="16157">
                  <c:v>13.231999999999999</c:v>
                </c:pt>
                <c:pt idx="16158">
                  <c:v>13.233000000000001</c:v>
                </c:pt>
                <c:pt idx="16159">
                  <c:v>13.234</c:v>
                </c:pt>
                <c:pt idx="16160">
                  <c:v>13.234999999999999</c:v>
                </c:pt>
                <c:pt idx="16161">
                  <c:v>13.236000000000001</c:v>
                </c:pt>
                <c:pt idx="16162">
                  <c:v>13.236000000000001</c:v>
                </c:pt>
                <c:pt idx="16163">
                  <c:v>13.237</c:v>
                </c:pt>
                <c:pt idx="16164">
                  <c:v>13.238</c:v>
                </c:pt>
                <c:pt idx="16165">
                  <c:v>13.239000000000001</c:v>
                </c:pt>
                <c:pt idx="16166">
                  <c:v>13.24</c:v>
                </c:pt>
                <c:pt idx="16167">
                  <c:v>13.241</c:v>
                </c:pt>
                <c:pt idx="16168">
                  <c:v>13.241</c:v>
                </c:pt>
                <c:pt idx="16169">
                  <c:v>13.241999999999999</c:v>
                </c:pt>
                <c:pt idx="16170">
                  <c:v>13.243</c:v>
                </c:pt>
                <c:pt idx="16171">
                  <c:v>13.244</c:v>
                </c:pt>
                <c:pt idx="16172">
                  <c:v>13.244999999999999</c:v>
                </c:pt>
                <c:pt idx="16173">
                  <c:v>13.246</c:v>
                </c:pt>
                <c:pt idx="16174">
                  <c:v>13.246</c:v>
                </c:pt>
                <c:pt idx="16175">
                  <c:v>13.247</c:v>
                </c:pt>
                <c:pt idx="16176">
                  <c:v>13.247999999999999</c:v>
                </c:pt>
                <c:pt idx="16177">
                  <c:v>13.249000000000001</c:v>
                </c:pt>
                <c:pt idx="16178">
                  <c:v>13.25</c:v>
                </c:pt>
                <c:pt idx="16179">
                  <c:v>13.250999999999999</c:v>
                </c:pt>
                <c:pt idx="16180">
                  <c:v>13.250999999999999</c:v>
                </c:pt>
                <c:pt idx="16181">
                  <c:v>13.252000000000001</c:v>
                </c:pt>
                <c:pt idx="16182">
                  <c:v>13.253</c:v>
                </c:pt>
                <c:pt idx="16183">
                  <c:v>13.254</c:v>
                </c:pt>
                <c:pt idx="16184">
                  <c:v>13.255000000000001</c:v>
                </c:pt>
                <c:pt idx="16185">
                  <c:v>13.256</c:v>
                </c:pt>
                <c:pt idx="16186">
                  <c:v>13.256</c:v>
                </c:pt>
                <c:pt idx="16187">
                  <c:v>13.257</c:v>
                </c:pt>
                <c:pt idx="16188">
                  <c:v>13.257999999999999</c:v>
                </c:pt>
                <c:pt idx="16189">
                  <c:v>13.259</c:v>
                </c:pt>
                <c:pt idx="16190">
                  <c:v>13.26</c:v>
                </c:pt>
                <c:pt idx="16191">
                  <c:v>13.260999999999999</c:v>
                </c:pt>
                <c:pt idx="16192">
                  <c:v>13.260999999999999</c:v>
                </c:pt>
                <c:pt idx="16193">
                  <c:v>13.262</c:v>
                </c:pt>
                <c:pt idx="16194">
                  <c:v>13.263</c:v>
                </c:pt>
                <c:pt idx="16195">
                  <c:v>13.263999999999999</c:v>
                </c:pt>
                <c:pt idx="16196">
                  <c:v>13.265000000000001</c:v>
                </c:pt>
                <c:pt idx="16197">
                  <c:v>13.266</c:v>
                </c:pt>
                <c:pt idx="16198">
                  <c:v>13.266</c:v>
                </c:pt>
                <c:pt idx="16199">
                  <c:v>13.266999999999999</c:v>
                </c:pt>
                <c:pt idx="16200">
                  <c:v>13.268000000000001</c:v>
                </c:pt>
                <c:pt idx="16201">
                  <c:v>13.269</c:v>
                </c:pt>
                <c:pt idx="16202">
                  <c:v>13.27</c:v>
                </c:pt>
                <c:pt idx="16203">
                  <c:v>13.271000000000001</c:v>
                </c:pt>
                <c:pt idx="16204">
                  <c:v>13.271000000000001</c:v>
                </c:pt>
                <c:pt idx="16205">
                  <c:v>13.272</c:v>
                </c:pt>
                <c:pt idx="16206">
                  <c:v>13.273</c:v>
                </c:pt>
                <c:pt idx="16207">
                  <c:v>13.273999999999999</c:v>
                </c:pt>
                <c:pt idx="16208">
                  <c:v>13.275</c:v>
                </c:pt>
                <c:pt idx="16209">
                  <c:v>13.276</c:v>
                </c:pt>
                <c:pt idx="16210">
                  <c:v>13.276</c:v>
                </c:pt>
                <c:pt idx="16211">
                  <c:v>13.276999999999999</c:v>
                </c:pt>
                <c:pt idx="16212">
                  <c:v>13.278</c:v>
                </c:pt>
                <c:pt idx="16213">
                  <c:v>13.279</c:v>
                </c:pt>
                <c:pt idx="16214">
                  <c:v>13.28</c:v>
                </c:pt>
                <c:pt idx="16215">
                  <c:v>13.281000000000001</c:v>
                </c:pt>
                <c:pt idx="16216">
                  <c:v>13.281000000000001</c:v>
                </c:pt>
                <c:pt idx="16217">
                  <c:v>13.282</c:v>
                </c:pt>
                <c:pt idx="16218">
                  <c:v>13.282999999999999</c:v>
                </c:pt>
                <c:pt idx="16219">
                  <c:v>13.284000000000001</c:v>
                </c:pt>
                <c:pt idx="16220">
                  <c:v>13.285</c:v>
                </c:pt>
                <c:pt idx="16221">
                  <c:v>13.285</c:v>
                </c:pt>
                <c:pt idx="16222">
                  <c:v>13.286</c:v>
                </c:pt>
                <c:pt idx="16223">
                  <c:v>13.287000000000001</c:v>
                </c:pt>
                <c:pt idx="16224">
                  <c:v>13.288</c:v>
                </c:pt>
                <c:pt idx="16225">
                  <c:v>13.289</c:v>
                </c:pt>
                <c:pt idx="16226">
                  <c:v>13.29</c:v>
                </c:pt>
                <c:pt idx="16227">
                  <c:v>13.29</c:v>
                </c:pt>
                <c:pt idx="16228">
                  <c:v>13.291</c:v>
                </c:pt>
                <c:pt idx="16229">
                  <c:v>13.292</c:v>
                </c:pt>
                <c:pt idx="16230">
                  <c:v>13.292999999999999</c:v>
                </c:pt>
                <c:pt idx="16231">
                  <c:v>13.294</c:v>
                </c:pt>
                <c:pt idx="16232">
                  <c:v>13.295</c:v>
                </c:pt>
                <c:pt idx="16233">
                  <c:v>13.295</c:v>
                </c:pt>
                <c:pt idx="16234">
                  <c:v>13.295999999999999</c:v>
                </c:pt>
                <c:pt idx="16235">
                  <c:v>13.297000000000001</c:v>
                </c:pt>
                <c:pt idx="16236">
                  <c:v>13.298</c:v>
                </c:pt>
                <c:pt idx="16237">
                  <c:v>13.298999999999999</c:v>
                </c:pt>
                <c:pt idx="16238">
                  <c:v>13.3</c:v>
                </c:pt>
                <c:pt idx="16239">
                  <c:v>13.3</c:v>
                </c:pt>
                <c:pt idx="16240">
                  <c:v>13.301</c:v>
                </c:pt>
                <c:pt idx="16241">
                  <c:v>13.302</c:v>
                </c:pt>
                <c:pt idx="16242">
                  <c:v>13.303000000000001</c:v>
                </c:pt>
                <c:pt idx="16243">
                  <c:v>13.304</c:v>
                </c:pt>
                <c:pt idx="16244">
                  <c:v>13.305</c:v>
                </c:pt>
                <c:pt idx="16245">
                  <c:v>13.305</c:v>
                </c:pt>
                <c:pt idx="16246">
                  <c:v>13.305999999999999</c:v>
                </c:pt>
                <c:pt idx="16247">
                  <c:v>13.307</c:v>
                </c:pt>
                <c:pt idx="16248">
                  <c:v>13.308</c:v>
                </c:pt>
                <c:pt idx="16249">
                  <c:v>13.308999999999999</c:v>
                </c:pt>
                <c:pt idx="16250">
                  <c:v>13.31</c:v>
                </c:pt>
                <c:pt idx="16251">
                  <c:v>13.31</c:v>
                </c:pt>
                <c:pt idx="16252">
                  <c:v>13.311</c:v>
                </c:pt>
                <c:pt idx="16253">
                  <c:v>13.311999999999999</c:v>
                </c:pt>
                <c:pt idx="16254">
                  <c:v>13.313000000000001</c:v>
                </c:pt>
                <c:pt idx="16255">
                  <c:v>13.314</c:v>
                </c:pt>
                <c:pt idx="16256">
                  <c:v>13.315</c:v>
                </c:pt>
                <c:pt idx="16257">
                  <c:v>13.315</c:v>
                </c:pt>
                <c:pt idx="16258">
                  <c:v>13.316000000000001</c:v>
                </c:pt>
                <c:pt idx="16259">
                  <c:v>13.317</c:v>
                </c:pt>
                <c:pt idx="16260">
                  <c:v>13.318</c:v>
                </c:pt>
                <c:pt idx="16261">
                  <c:v>13.318999999999999</c:v>
                </c:pt>
                <c:pt idx="16262">
                  <c:v>13.32</c:v>
                </c:pt>
                <c:pt idx="16263">
                  <c:v>13.32</c:v>
                </c:pt>
                <c:pt idx="16264">
                  <c:v>13.321</c:v>
                </c:pt>
                <c:pt idx="16265">
                  <c:v>13.321999999999999</c:v>
                </c:pt>
                <c:pt idx="16266">
                  <c:v>13.323</c:v>
                </c:pt>
                <c:pt idx="16267">
                  <c:v>13.324</c:v>
                </c:pt>
                <c:pt idx="16268">
                  <c:v>13.324999999999999</c:v>
                </c:pt>
                <c:pt idx="16269">
                  <c:v>13.324999999999999</c:v>
                </c:pt>
                <c:pt idx="16270">
                  <c:v>13.326000000000001</c:v>
                </c:pt>
                <c:pt idx="16271">
                  <c:v>13.327</c:v>
                </c:pt>
                <c:pt idx="16272">
                  <c:v>13.327999999999999</c:v>
                </c:pt>
                <c:pt idx="16273">
                  <c:v>13.329000000000001</c:v>
                </c:pt>
                <c:pt idx="16274">
                  <c:v>13.33</c:v>
                </c:pt>
                <c:pt idx="16275">
                  <c:v>13.33</c:v>
                </c:pt>
                <c:pt idx="16276">
                  <c:v>13.331</c:v>
                </c:pt>
                <c:pt idx="16277">
                  <c:v>13.332000000000001</c:v>
                </c:pt>
                <c:pt idx="16278">
                  <c:v>13.333</c:v>
                </c:pt>
                <c:pt idx="16279">
                  <c:v>13.334</c:v>
                </c:pt>
                <c:pt idx="16280">
                  <c:v>13.334</c:v>
                </c:pt>
                <c:pt idx="16281">
                  <c:v>13.334999999999999</c:v>
                </c:pt>
                <c:pt idx="16282">
                  <c:v>13.336</c:v>
                </c:pt>
                <c:pt idx="16283">
                  <c:v>13.337</c:v>
                </c:pt>
                <c:pt idx="16284">
                  <c:v>13.337999999999999</c:v>
                </c:pt>
                <c:pt idx="16285">
                  <c:v>13.339</c:v>
                </c:pt>
                <c:pt idx="16286">
                  <c:v>13.339</c:v>
                </c:pt>
                <c:pt idx="16287">
                  <c:v>13.34</c:v>
                </c:pt>
                <c:pt idx="16288">
                  <c:v>13.340999999999999</c:v>
                </c:pt>
                <c:pt idx="16289">
                  <c:v>13.342000000000001</c:v>
                </c:pt>
                <c:pt idx="16290">
                  <c:v>13.343</c:v>
                </c:pt>
                <c:pt idx="16291">
                  <c:v>13.343999999999999</c:v>
                </c:pt>
                <c:pt idx="16292">
                  <c:v>13.343999999999999</c:v>
                </c:pt>
                <c:pt idx="16293">
                  <c:v>13.345000000000001</c:v>
                </c:pt>
                <c:pt idx="16294">
                  <c:v>13.346</c:v>
                </c:pt>
                <c:pt idx="16295">
                  <c:v>13.347</c:v>
                </c:pt>
                <c:pt idx="16296">
                  <c:v>13.348000000000001</c:v>
                </c:pt>
                <c:pt idx="16297">
                  <c:v>13.349</c:v>
                </c:pt>
                <c:pt idx="16298">
                  <c:v>13.349</c:v>
                </c:pt>
                <c:pt idx="16299">
                  <c:v>13.35</c:v>
                </c:pt>
                <c:pt idx="16300">
                  <c:v>13.350999999999999</c:v>
                </c:pt>
                <c:pt idx="16301">
                  <c:v>13.352</c:v>
                </c:pt>
                <c:pt idx="16302">
                  <c:v>13.353</c:v>
                </c:pt>
                <c:pt idx="16303">
                  <c:v>13.353999999999999</c:v>
                </c:pt>
                <c:pt idx="16304">
                  <c:v>13.353999999999999</c:v>
                </c:pt>
                <c:pt idx="16305">
                  <c:v>13.355</c:v>
                </c:pt>
                <c:pt idx="16306">
                  <c:v>13.356</c:v>
                </c:pt>
                <c:pt idx="16307">
                  <c:v>13.356999999999999</c:v>
                </c:pt>
                <c:pt idx="16308">
                  <c:v>13.358000000000001</c:v>
                </c:pt>
                <c:pt idx="16309">
                  <c:v>13.359</c:v>
                </c:pt>
                <c:pt idx="16310">
                  <c:v>13.359</c:v>
                </c:pt>
                <c:pt idx="16311">
                  <c:v>13.36</c:v>
                </c:pt>
                <c:pt idx="16312">
                  <c:v>13.361000000000001</c:v>
                </c:pt>
                <c:pt idx="16313">
                  <c:v>13.362</c:v>
                </c:pt>
                <c:pt idx="16314">
                  <c:v>13.363</c:v>
                </c:pt>
                <c:pt idx="16315">
                  <c:v>13.364000000000001</c:v>
                </c:pt>
                <c:pt idx="16316">
                  <c:v>13.364000000000001</c:v>
                </c:pt>
                <c:pt idx="16317">
                  <c:v>13.365</c:v>
                </c:pt>
                <c:pt idx="16318">
                  <c:v>13.366</c:v>
                </c:pt>
                <c:pt idx="16319">
                  <c:v>13.366999999999999</c:v>
                </c:pt>
                <c:pt idx="16320">
                  <c:v>13.368</c:v>
                </c:pt>
                <c:pt idx="16321">
                  <c:v>13.369</c:v>
                </c:pt>
                <c:pt idx="16322">
                  <c:v>13.369</c:v>
                </c:pt>
                <c:pt idx="16323">
                  <c:v>13.37</c:v>
                </c:pt>
                <c:pt idx="16324">
                  <c:v>13.371</c:v>
                </c:pt>
                <c:pt idx="16325">
                  <c:v>13.372</c:v>
                </c:pt>
                <c:pt idx="16326">
                  <c:v>13.372999999999999</c:v>
                </c:pt>
                <c:pt idx="16327">
                  <c:v>13.374000000000001</c:v>
                </c:pt>
                <c:pt idx="16328">
                  <c:v>13.374000000000001</c:v>
                </c:pt>
                <c:pt idx="16329">
                  <c:v>13.375</c:v>
                </c:pt>
                <c:pt idx="16330">
                  <c:v>13.375999999999999</c:v>
                </c:pt>
                <c:pt idx="16331">
                  <c:v>13.377000000000001</c:v>
                </c:pt>
                <c:pt idx="16332">
                  <c:v>13.378</c:v>
                </c:pt>
                <c:pt idx="16333">
                  <c:v>13.379</c:v>
                </c:pt>
                <c:pt idx="16334">
                  <c:v>13.379</c:v>
                </c:pt>
                <c:pt idx="16335">
                  <c:v>13.38</c:v>
                </c:pt>
                <c:pt idx="16336">
                  <c:v>13.381</c:v>
                </c:pt>
                <c:pt idx="16337">
                  <c:v>13.382</c:v>
                </c:pt>
                <c:pt idx="16338">
                  <c:v>13.382999999999999</c:v>
                </c:pt>
                <c:pt idx="16339">
                  <c:v>13.384</c:v>
                </c:pt>
                <c:pt idx="16340">
                  <c:v>13.384</c:v>
                </c:pt>
                <c:pt idx="16341">
                  <c:v>13.385</c:v>
                </c:pt>
                <c:pt idx="16342">
                  <c:v>13.385999999999999</c:v>
                </c:pt>
                <c:pt idx="16343">
                  <c:v>13.387</c:v>
                </c:pt>
                <c:pt idx="16344">
                  <c:v>13.388</c:v>
                </c:pt>
                <c:pt idx="16345">
                  <c:v>13.388</c:v>
                </c:pt>
                <c:pt idx="16346">
                  <c:v>13.388999999999999</c:v>
                </c:pt>
                <c:pt idx="16347">
                  <c:v>13.39</c:v>
                </c:pt>
                <c:pt idx="16348">
                  <c:v>13.391</c:v>
                </c:pt>
                <c:pt idx="16349">
                  <c:v>13.391999999999999</c:v>
                </c:pt>
                <c:pt idx="16350">
                  <c:v>13.393000000000001</c:v>
                </c:pt>
                <c:pt idx="16351">
                  <c:v>13.393000000000001</c:v>
                </c:pt>
                <c:pt idx="16352">
                  <c:v>13.394</c:v>
                </c:pt>
                <c:pt idx="16353">
                  <c:v>13.395</c:v>
                </c:pt>
                <c:pt idx="16354">
                  <c:v>13.396000000000001</c:v>
                </c:pt>
                <c:pt idx="16355">
                  <c:v>13.397</c:v>
                </c:pt>
                <c:pt idx="16356">
                  <c:v>13.398</c:v>
                </c:pt>
                <c:pt idx="16357">
                  <c:v>13.398</c:v>
                </c:pt>
                <c:pt idx="16358">
                  <c:v>13.398999999999999</c:v>
                </c:pt>
                <c:pt idx="16359">
                  <c:v>13.4</c:v>
                </c:pt>
                <c:pt idx="16360">
                  <c:v>13.401</c:v>
                </c:pt>
                <c:pt idx="16361">
                  <c:v>13.401999999999999</c:v>
                </c:pt>
                <c:pt idx="16362">
                  <c:v>13.403</c:v>
                </c:pt>
                <c:pt idx="16363">
                  <c:v>13.403</c:v>
                </c:pt>
                <c:pt idx="16364">
                  <c:v>13.404</c:v>
                </c:pt>
                <c:pt idx="16365">
                  <c:v>13.404999999999999</c:v>
                </c:pt>
                <c:pt idx="16366">
                  <c:v>13.406000000000001</c:v>
                </c:pt>
                <c:pt idx="16367">
                  <c:v>13.407</c:v>
                </c:pt>
                <c:pt idx="16368">
                  <c:v>13.407999999999999</c:v>
                </c:pt>
                <c:pt idx="16369">
                  <c:v>13.407999999999999</c:v>
                </c:pt>
                <c:pt idx="16370">
                  <c:v>13.409000000000001</c:v>
                </c:pt>
                <c:pt idx="16371">
                  <c:v>13.41</c:v>
                </c:pt>
                <c:pt idx="16372">
                  <c:v>13.411</c:v>
                </c:pt>
                <c:pt idx="16373">
                  <c:v>13.412000000000001</c:v>
                </c:pt>
                <c:pt idx="16374">
                  <c:v>13.413</c:v>
                </c:pt>
                <c:pt idx="16375">
                  <c:v>13.413</c:v>
                </c:pt>
                <c:pt idx="16376">
                  <c:v>13.414</c:v>
                </c:pt>
                <c:pt idx="16377">
                  <c:v>13.414999999999999</c:v>
                </c:pt>
                <c:pt idx="16378">
                  <c:v>13.416</c:v>
                </c:pt>
                <c:pt idx="16379">
                  <c:v>13.417</c:v>
                </c:pt>
                <c:pt idx="16380">
                  <c:v>13.417999999999999</c:v>
                </c:pt>
                <c:pt idx="16381">
                  <c:v>13.417999999999999</c:v>
                </c:pt>
                <c:pt idx="16382">
                  <c:v>13.419</c:v>
                </c:pt>
                <c:pt idx="16383">
                  <c:v>13.42</c:v>
                </c:pt>
                <c:pt idx="16384">
                  <c:v>13.420999999999999</c:v>
                </c:pt>
                <c:pt idx="16385">
                  <c:v>13.422000000000001</c:v>
                </c:pt>
                <c:pt idx="16386">
                  <c:v>13.423</c:v>
                </c:pt>
                <c:pt idx="16387">
                  <c:v>13.423</c:v>
                </c:pt>
                <c:pt idx="16388">
                  <c:v>13.423999999999999</c:v>
                </c:pt>
                <c:pt idx="16389">
                  <c:v>13.425000000000001</c:v>
                </c:pt>
                <c:pt idx="16390">
                  <c:v>13.426</c:v>
                </c:pt>
                <c:pt idx="16391">
                  <c:v>13.427</c:v>
                </c:pt>
                <c:pt idx="16392">
                  <c:v>13.428000000000001</c:v>
                </c:pt>
                <c:pt idx="16393">
                  <c:v>13.428000000000001</c:v>
                </c:pt>
                <c:pt idx="16394">
                  <c:v>13.429</c:v>
                </c:pt>
                <c:pt idx="16395">
                  <c:v>13.43</c:v>
                </c:pt>
                <c:pt idx="16396">
                  <c:v>13.430999999999999</c:v>
                </c:pt>
                <c:pt idx="16397">
                  <c:v>13.432</c:v>
                </c:pt>
                <c:pt idx="16398">
                  <c:v>13.433</c:v>
                </c:pt>
                <c:pt idx="16399">
                  <c:v>13.433</c:v>
                </c:pt>
                <c:pt idx="16400">
                  <c:v>13.433999999999999</c:v>
                </c:pt>
                <c:pt idx="16401">
                  <c:v>13.435</c:v>
                </c:pt>
                <c:pt idx="16402">
                  <c:v>13.436</c:v>
                </c:pt>
                <c:pt idx="16403">
                  <c:v>13.436999999999999</c:v>
                </c:pt>
                <c:pt idx="16404">
                  <c:v>13.436999999999999</c:v>
                </c:pt>
                <c:pt idx="16405">
                  <c:v>13.438000000000001</c:v>
                </c:pt>
                <c:pt idx="16406">
                  <c:v>13.439</c:v>
                </c:pt>
                <c:pt idx="16407">
                  <c:v>13.44</c:v>
                </c:pt>
                <c:pt idx="16408">
                  <c:v>13.441000000000001</c:v>
                </c:pt>
                <c:pt idx="16409">
                  <c:v>13.442</c:v>
                </c:pt>
                <c:pt idx="16410">
                  <c:v>13.442</c:v>
                </c:pt>
                <c:pt idx="16411">
                  <c:v>13.443</c:v>
                </c:pt>
                <c:pt idx="16412">
                  <c:v>13.443999999999999</c:v>
                </c:pt>
                <c:pt idx="16413">
                  <c:v>13.445</c:v>
                </c:pt>
                <c:pt idx="16414">
                  <c:v>13.446</c:v>
                </c:pt>
                <c:pt idx="16415">
                  <c:v>13.446999999999999</c:v>
                </c:pt>
                <c:pt idx="16416">
                  <c:v>13.446999999999999</c:v>
                </c:pt>
                <c:pt idx="16417">
                  <c:v>13.448</c:v>
                </c:pt>
                <c:pt idx="16418">
                  <c:v>13.449</c:v>
                </c:pt>
                <c:pt idx="16419">
                  <c:v>13.45</c:v>
                </c:pt>
                <c:pt idx="16420">
                  <c:v>13.451000000000001</c:v>
                </c:pt>
                <c:pt idx="16421">
                  <c:v>13.452</c:v>
                </c:pt>
                <c:pt idx="16422">
                  <c:v>13.452</c:v>
                </c:pt>
                <c:pt idx="16423">
                  <c:v>13.452999999999999</c:v>
                </c:pt>
                <c:pt idx="16424">
                  <c:v>13.454000000000001</c:v>
                </c:pt>
                <c:pt idx="16425">
                  <c:v>13.455</c:v>
                </c:pt>
                <c:pt idx="16426">
                  <c:v>13.456</c:v>
                </c:pt>
                <c:pt idx="16427">
                  <c:v>13.457000000000001</c:v>
                </c:pt>
                <c:pt idx="16428">
                  <c:v>13.457000000000001</c:v>
                </c:pt>
                <c:pt idx="16429">
                  <c:v>13.458</c:v>
                </c:pt>
                <c:pt idx="16430">
                  <c:v>13.459</c:v>
                </c:pt>
                <c:pt idx="16431">
                  <c:v>13.459999999999999</c:v>
                </c:pt>
                <c:pt idx="16432">
                  <c:v>13.461</c:v>
                </c:pt>
                <c:pt idx="16433">
                  <c:v>13.462</c:v>
                </c:pt>
                <c:pt idx="16434">
                  <c:v>13.462</c:v>
                </c:pt>
                <c:pt idx="16435">
                  <c:v>13.462999999999999</c:v>
                </c:pt>
                <c:pt idx="16436">
                  <c:v>13.464</c:v>
                </c:pt>
                <c:pt idx="16437">
                  <c:v>13.465</c:v>
                </c:pt>
                <c:pt idx="16438">
                  <c:v>13.465999999999999</c:v>
                </c:pt>
                <c:pt idx="16439">
                  <c:v>13.467000000000001</c:v>
                </c:pt>
                <c:pt idx="16440">
                  <c:v>13.467000000000001</c:v>
                </c:pt>
                <c:pt idx="16441">
                  <c:v>13.468</c:v>
                </c:pt>
                <c:pt idx="16442">
                  <c:v>13.468999999999999</c:v>
                </c:pt>
                <c:pt idx="16443">
                  <c:v>13.47</c:v>
                </c:pt>
                <c:pt idx="16444">
                  <c:v>13.471</c:v>
                </c:pt>
                <c:pt idx="16445">
                  <c:v>13.472</c:v>
                </c:pt>
                <c:pt idx="16446">
                  <c:v>13.472</c:v>
                </c:pt>
                <c:pt idx="16447">
                  <c:v>13.473000000000001</c:v>
                </c:pt>
                <c:pt idx="16448">
                  <c:v>13.474</c:v>
                </c:pt>
                <c:pt idx="16449">
                  <c:v>13.475</c:v>
                </c:pt>
                <c:pt idx="16450">
                  <c:v>13.475999999999999</c:v>
                </c:pt>
                <c:pt idx="16451">
                  <c:v>13.477</c:v>
                </c:pt>
                <c:pt idx="16452">
                  <c:v>13.477</c:v>
                </c:pt>
                <c:pt idx="16453">
                  <c:v>13.478</c:v>
                </c:pt>
                <c:pt idx="16454">
                  <c:v>13.478999999999999</c:v>
                </c:pt>
                <c:pt idx="16455">
                  <c:v>13.48</c:v>
                </c:pt>
                <c:pt idx="16456">
                  <c:v>13.481</c:v>
                </c:pt>
                <c:pt idx="16457">
                  <c:v>13.481999999999999</c:v>
                </c:pt>
                <c:pt idx="16458">
                  <c:v>13.481999999999999</c:v>
                </c:pt>
                <c:pt idx="16459">
                  <c:v>13.483000000000001</c:v>
                </c:pt>
                <c:pt idx="16460">
                  <c:v>13.484</c:v>
                </c:pt>
                <c:pt idx="16461">
                  <c:v>13.484999999999999</c:v>
                </c:pt>
                <c:pt idx="16462">
                  <c:v>13.486000000000001</c:v>
                </c:pt>
                <c:pt idx="16463">
                  <c:v>13.487</c:v>
                </c:pt>
                <c:pt idx="16464">
                  <c:v>13.487</c:v>
                </c:pt>
                <c:pt idx="16465">
                  <c:v>13.488</c:v>
                </c:pt>
                <c:pt idx="16466">
                  <c:v>13.489000000000001</c:v>
                </c:pt>
                <c:pt idx="16467">
                  <c:v>13.49</c:v>
                </c:pt>
                <c:pt idx="16468">
                  <c:v>13.491</c:v>
                </c:pt>
                <c:pt idx="16469">
                  <c:v>13.491</c:v>
                </c:pt>
                <c:pt idx="16470">
                  <c:v>13.491999999999999</c:v>
                </c:pt>
                <c:pt idx="16471">
                  <c:v>13.493</c:v>
                </c:pt>
                <c:pt idx="16472">
                  <c:v>13.494</c:v>
                </c:pt>
                <c:pt idx="16473">
                  <c:v>13.494999999999999</c:v>
                </c:pt>
                <c:pt idx="16474">
                  <c:v>13.496</c:v>
                </c:pt>
                <c:pt idx="16475">
                  <c:v>13.496</c:v>
                </c:pt>
                <c:pt idx="16476">
                  <c:v>13.497</c:v>
                </c:pt>
                <c:pt idx="16477">
                  <c:v>13.497999999999999</c:v>
                </c:pt>
                <c:pt idx="16478">
                  <c:v>13.499000000000001</c:v>
                </c:pt>
                <c:pt idx="16479">
                  <c:v>13.5</c:v>
                </c:pt>
                <c:pt idx="16480">
                  <c:v>13.500999999999999</c:v>
                </c:pt>
                <c:pt idx="16481">
                  <c:v>13.500999999999999</c:v>
                </c:pt>
                <c:pt idx="16482">
                  <c:v>13.502000000000001</c:v>
                </c:pt>
                <c:pt idx="16483">
                  <c:v>13.503</c:v>
                </c:pt>
                <c:pt idx="16484">
                  <c:v>13.504</c:v>
                </c:pt>
                <c:pt idx="16485">
                  <c:v>13.505000000000001</c:v>
                </c:pt>
                <c:pt idx="16486">
                  <c:v>13.506</c:v>
                </c:pt>
                <c:pt idx="16487">
                  <c:v>13.506</c:v>
                </c:pt>
                <c:pt idx="16488">
                  <c:v>13.507</c:v>
                </c:pt>
                <c:pt idx="16489">
                  <c:v>13.507999999999999</c:v>
                </c:pt>
                <c:pt idx="16490">
                  <c:v>13.509</c:v>
                </c:pt>
                <c:pt idx="16491">
                  <c:v>13.51</c:v>
                </c:pt>
                <c:pt idx="16492">
                  <c:v>13.510999999999999</c:v>
                </c:pt>
                <c:pt idx="16493">
                  <c:v>13.510999999999999</c:v>
                </c:pt>
                <c:pt idx="16494">
                  <c:v>13.512</c:v>
                </c:pt>
                <c:pt idx="16495">
                  <c:v>13.513</c:v>
                </c:pt>
                <c:pt idx="16496">
                  <c:v>13.513999999999999</c:v>
                </c:pt>
                <c:pt idx="16497">
                  <c:v>13.515000000000001</c:v>
                </c:pt>
                <c:pt idx="16498">
                  <c:v>13.516</c:v>
                </c:pt>
                <c:pt idx="16499">
                  <c:v>13.516</c:v>
                </c:pt>
                <c:pt idx="16500">
                  <c:v>13.516999999999999</c:v>
                </c:pt>
                <c:pt idx="16501">
                  <c:v>13.518000000000001</c:v>
                </c:pt>
                <c:pt idx="16502">
                  <c:v>13.519</c:v>
                </c:pt>
                <c:pt idx="16503">
                  <c:v>13.52</c:v>
                </c:pt>
                <c:pt idx="16504">
                  <c:v>13.521000000000001</c:v>
                </c:pt>
                <c:pt idx="16505">
                  <c:v>13.521000000000001</c:v>
                </c:pt>
                <c:pt idx="16506">
                  <c:v>13.522</c:v>
                </c:pt>
                <c:pt idx="16507">
                  <c:v>13.523</c:v>
                </c:pt>
                <c:pt idx="16508">
                  <c:v>13.523999999999999</c:v>
                </c:pt>
                <c:pt idx="16509">
                  <c:v>13.525</c:v>
                </c:pt>
                <c:pt idx="16510">
                  <c:v>13.526</c:v>
                </c:pt>
                <c:pt idx="16511">
                  <c:v>13.526</c:v>
                </c:pt>
                <c:pt idx="16512">
                  <c:v>13.526999999999999</c:v>
                </c:pt>
                <c:pt idx="16513">
                  <c:v>13.528</c:v>
                </c:pt>
                <c:pt idx="16514">
                  <c:v>13.529</c:v>
                </c:pt>
                <c:pt idx="16515">
                  <c:v>13.53</c:v>
                </c:pt>
                <c:pt idx="16516">
                  <c:v>13.531000000000001</c:v>
                </c:pt>
                <c:pt idx="16517">
                  <c:v>13.531000000000001</c:v>
                </c:pt>
                <c:pt idx="16518">
                  <c:v>13.532</c:v>
                </c:pt>
                <c:pt idx="16519">
                  <c:v>13.532999999999999</c:v>
                </c:pt>
                <c:pt idx="16520">
                  <c:v>13.534000000000001</c:v>
                </c:pt>
                <c:pt idx="16521">
                  <c:v>13.535</c:v>
                </c:pt>
                <c:pt idx="16522">
                  <c:v>13.536</c:v>
                </c:pt>
                <c:pt idx="16523">
                  <c:v>13.536</c:v>
                </c:pt>
                <c:pt idx="16524">
                  <c:v>13.537000000000001</c:v>
                </c:pt>
                <c:pt idx="16525">
                  <c:v>13.538</c:v>
                </c:pt>
                <c:pt idx="16526">
                  <c:v>13.539</c:v>
                </c:pt>
                <c:pt idx="16527">
                  <c:v>13.54</c:v>
                </c:pt>
                <c:pt idx="16528">
                  <c:v>13.54</c:v>
                </c:pt>
                <c:pt idx="16529">
                  <c:v>13.541</c:v>
                </c:pt>
                <c:pt idx="16530">
                  <c:v>13.542</c:v>
                </c:pt>
                <c:pt idx="16531">
                  <c:v>13.542999999999999</c:v>
                </c:pt>
                <c:pt idx="16532">
                  <c:v>13.544</c:v>
                </c:pt>
                <c:pt idx="16533">
                  <c:v>13.545</c:v>
                </c:pt>
                <c:pt idx="16534">
                  <c:v>13.545</c:v>
                </c:pt>
                <c:pt idx="16535">
                  <c:v>13.545999999999999</c:v>
                </c:pt>
                <c:pt idx="16536">
                  <c:v>13.547000000000001</c:v>
                </c:pt>
                <c:pt idx="16537">
                  <c:v>13.548</c:v>
                </c:pt>
                <c:pt idx="16538">
                  <c:v>13.548999999999999</c:v>
                </c:pt>
                <c:pt idx="16539">
                  <c:v>13.55</c:v>
                </c:pt>
                <c:pt idx="16540">
                  <c:v>13.55</c:v>
                </c:pt>
                <c:pt idx="16541">
                  <c:v>13.551</c:v>
                </c:pt>
                <c:pt idx="16542">
                  <c:v>13.552</c:v>
                </c:pt>
                <c:pt idx="16543">
                  <c:v>13.553000000000001</c:v>
                </c:pt>
                <c:pt idx="16544">
                  <c:v>13.554</c:v>
                </c:pt>
                <c:pt idx="16545">
                  <c:v>13.555</c:v>
                </c:pt>
                <c:pt idx="16546">
                  <c:v>13.555</c:v>
                </c:pt>
                <c:pt idx="16547">
                  <c:v>13.555999999999999</c:v>
                </c:pt>
                <c:pt idx="16548">
                  <c:v>13.557</c:v>
                </c:pt>
                <c:pt idx="16549">
                  <c:v>13.558</c:v>
                </c:pt>
                <c:pt idx="16550">
                  <c:v>13.558999999999999</c:v>
                </c:pt>
                <c:pt idx="16551">
                  <c:v>13.56</c:v>
                </c:pt>
                <c:pt idx="16552">
                  <c:v>13.56</c:v>
                </c:pt>
                <c:pt idx="16553">
                  <c:v>13.561</c:v>
                </c:pt>
                <c:pt idx="16554">
                  <c:v>13.561999999999999</c:v>
                </c:pt>
                <c:pt idx="16555">
                  <c:v>13.563000000000001</c:v>
                </c:pt>
                <c:pt idx="16556">
                  <c:v>13.564</c:v>
                </c:pt>
                <c:pt idx="16557">
                  <c:v>13.565</c:v>
                </c:pt>
                <c:pt idx="16558">
                  <c:v>13.565</c:v>
                </c:pt>
                <c:pt idx="16559">
                  <c:v>13.566000000000001</c:v>
                </c:pt>
                <c:pt idx="16560">
                  <c:v>13.567</c:v>
                </c:pt>
                <c:pt idx="16561">
                  <c:v>13.568</c:v>
                </c:pt>
                <c:pt idx="16562">
                  <c:v>13.568999999999999</c:v>
                </c:pt>
                <c:pt idx="16563">
                  <c:v>13.57</c:v>
                </c:pt>
                <c:pt idx="16564">
                  <c:v>13.57</c:v>
                </c:pt>
                <c:pt idx="16565">
                  <c:v>13.571</c:v>
                </c:pt>
                <c:pt idx="16566">
                  <c:v>13.571999999999999</c:v>
                </c:pt>
                <c:pt idx="16567">
                  <c:v>13.573</c:v>
                </c:pt>
                <c:pt idx="16568">
                  <c:v>13.574</c:v>
                </c:pt>
                <c:pt idx="16569">
                  <c:v>13.574999999999999</c:v>
                </c:pt>
                <c:pt idx="16570">
                  <c:v>13.574999999999999</c:v>
                </c:pt>
                <c:pt idx="16571">
                  <c:v>13.576000000000001</c:v>
                </c:pt>
                <c:pt idx="16572">
                  <c:v>13.577</c:v>
                </c:pt>
                <c:pt idx="16573">
                  <c:v>13.577999999999999</c:v>
                </c:pt>
                <c:pt idx="16574">
                  <c:v>13.579000000000001</c:v>
                </c:pt>
                <c:pt idx="16575">
                  <c:v>13.58</c:v>
                </c:pt>
                <c:pt idx="16576">
                  <c:v>13.58</c:v>
                </c:pt>
                <c:pt idx="16577">
                  <c:v>13.581</c:v>
                </c:pt>
                <c:pt idx="16578">
                  <c:v>13.582000000000001</c:v>
                </c:pt>
                <c:pt idx="16579">
                  <c:v>13.583</c:v>
                </c:pt>
                <c:pt idx="16580">
                  <c:v>13.584</c:v>
                </c:pt>
                <c:pt idx="16581">
                  <c:v>13.584999999999999</c:v>
                </c:pt>
                <c:pt idx="16582">
                  <c:v>13.584999999999999</c:v>
                </c:pt>
                <c:pt idx="16583">
                  <c:v>13.586</c:v>
                </c:pt>
                <c:pt idx="16584">
                  <c:v>13.587</c:v>
                </c:pt>
                <c:pt idx="16585">
                  <c:v>13.587999999999999</c:v>
                </c:pt>
                <c:pt idx="16586">
                  <c:v>13.589</c:v>
                </c:pt>
                <c:pt idx="16587">
                  <c:v>13.59</c:v>
                </c:pt>
                <c:pt idx="16588">
                  <c:v>13.59</c:v>
                </c:pt>
                <c:pt idx="16589">
                  <c:v>13.590999999999999</c:v>
                </c:pt>
                <c:pt idx="16590">
                  <c:v>13.592000000000001</c:v>
                </c:pt>
                <c:pt idx="16591">
                  <c:v>13.593</c:v>
                </c:pt>
                <c:pt idx="16592">
                  <c:v>13.593999999999999</c:v>
                </c:pt>
                <c:pt idx="16593">
                  <c:v>13.593999999999999</c:v>
                </c:pt>
                <c:pt idx="16594">
                  <c:v>13.595000000000001</c:v>
                </c:pt>
                <c:pt idx="16595">
                  <c:v>13.596</c:v>
                </c:pt>
                <c:pt idx="16596">
                  <c:v>13.597</c:v>
                </c:pt>
                <c:pt idx="16597">
                  <c:v>13.598000000000001</c:v>
                </c:pt>
                <c:pt idx="16598">
                  <c:v>13.599</c:v>
                </c:pt>
                <c:pt idx="16599">
                  <c:v>13.599</c:v>
                </c:pt>
                <c:pt idx="16600">
                  <c:v>13.6</c:v>
                </c:pt>
                <c:pt idx="16601">
                  <c:v>13.600999999999999</c:v>
                </c:pt>
                <c:pt idx="16602">
                  <c:v>13.602</c:v>
                </c:pt>
                <c:pt idx="16603">
                  <c:v>13.603</c:v>
                </c:pt>
                <c:pt idx="16604">
                  <c:v>13.603999999999999</c:v>
                </c:pt>
                <c:pt idx="16605">
                  <c:v>13.603999999999999</c:v>
                </c:pt>
                <c:pt idx="16606">
                  <c:v>13.605</c:v>
                </c:pt>
                <c:pt idx="16607">
                  <c:v>13.606</c:v>
                </c:pt>
                <c:pt idx="16608">
                  <c:v>13.606999999999999</c:v>
                </c:pt>
                <c:pt idx="16609">
                  <c:v>13.608000000000001</c:v>
                </c:pt>
                <c:pt idx="16610">
                  <c:v>13.609</c:v>
                </c:pt>
                <c:pt idx="16611">
                  <c:v>13.609</c:v>
                </c:pt>
                <c:pt idx="16612">
                  <c:v>13.61</c:v>
                </c:pt>
                <c:pt idx="16613">
                  <c:v>13.611000000000001</c:v>
                </c:pt>
                <c:pt idx="16614">
                  <c:v>13.612</c:v>
                </c:pt>
                <c:pt idx="16615">
                  <c:v>13.613</c:v>
                </c:pt>
                <c:pt idx="16616">
                  <c:v>13.614000000000001</c:v>
                </c:pt>
                <c:pt idx="16617">
                  <c:v>13.614000000000001</c:v>
                </c:pt>
                <c:pt idx="16618">
                  <c:v>13.615</c:v>
                </c:pt>
                <c:pt idx="16619">
                  <c:v>13.616</c:v>
                </c:pt>
                <c:pt idx="16620">
                  <c:v>13.616999999999999</c:v>
                </c:pt>
                <c:pt idx="16621">
                  <c:v>13.618</c:v>
                </c:pt>
                <c:pt idx="16622">
                  <c:v>13.619</c:v>
                </c:pt>
                <c:pt idx="16623">
                  <c:v>13.619</c:v>
                </c:pt>
                <c:pt idx="16624">
                  <c:v>13.62</c:v>
                </c:pt>
                <c:pt idx="16625">
                  <c:v>13.621</c:v>
                </c:pt>
                <c:pt idx="16626">
                  <c:v>13.622</c:v>
                </c:pt>
                <c:pt idx="16627">
                  <c:v>13.622999999999999</c:v>
                </c:pt>
                <c:pt idx="16628">
                  <c:v>13.624000000000001</c:v>
                </c:pt>
                <c:pt idx="16629">
                  <c:v>13.624000000000001</c:v>
                </c:pt>
                <c:pt idx="16630">
                  <c:v>13.625</c:v>
                </c:pt>
                <c:pt idx="16631">
                  <c:v>13.625999999999999</c:v>
                </c:pt>
                <c:pt idx="16632">
                  <c:v>13.627000000000001</c:v>
                </c:pt>
                <c:pt idx="16633">
                  <c:v>13.628</c:v>
                </c:pt>
                <c:pt idx="16634">
                  <c:v>13.629</c:v>
                </c:pt>
                <c:pt idx="16635">
                  <c:v>13.629</c:v>
                </c:pt>
                <c:pt idx="16636">
                  <c:v>13.63</c:v>
                </c:pt>
                <c:pt idx="16637">
                  <c:v>13.631</c:v>
                </c:pt>
                <c:pt idx="16638">
                  <c:v>13.632</c:v>
                </c:pt>
                <c:pt idx="16639">
                  <c:v>13.632999999999999</c:v>
                </c:pt>
                <c:pt idx="16640">
                  <c:v>13.634</c:v>
                </c:pt>
                <c:pt idx="16641">
                  <c:v>13.634</c:v>
                </c:pt>
                <c:pt idx="16642">
                  <c:v>13.635</c:v>
                </c:pt>
                <c:pt idx="16643">
                  <c:v>13.635999999999999</c:v>
                </c:pt>
                <c:pt idx="16644">
                  <c:v>13.637</c:v>
                </c:pt>
                <c:pt idx="16645">
                  <c:v>13.638</c:v>
                </c:pt>
                <c:pt idx="16646">
                  <c:v>13.638999999999999</c:v>
                </c:pt>
                <c:pt idx="16647">
                  <c:v>13.638999999999999</c:v>
                </c:pt>
                <c:pt idx="16648">
                  <c:v>13.64</c:v>
                </c:pt>
                <c:pt idx="16649">
                  <c:v>13.641</c:v>
                </c:pt>
                <c:pt idx="16650">
                  <c:v>13.641999999999999</c:v>
                </c:pt>
                <c:pt idx="16651">
                  <c:v>13.643000000000001</c:v>
                </c:pt>
                <c:pt idx="16652">
                  <c:v>13.643000000000001</c:v>
                </c:pt>
                <c:pt idx="16653">
                  <c:v>13.644</c:v>
                </c:pt>
                <c:pt idx="16654">
                  <c:v>13.645</c:v>
                </c:pt>
                <c:pt idx="16655">
                  <c:v>13.646000000000001</c:v>
                </c:pt>
                <c:pt idx="16656">
                  <c:v>13.647</c:v>
                </c:pt>
                <c:pt idx="16657">
                  <c:v>13.648</c:v>
                </c:pt>
                <c:pt idx="16658">
                  <c:v>13.648</c:v>
                </c:pt>
                <c:pt idx="16659">
                  <c:v>13.648999999999999</c:v>
                </c:pt>
                <c:pt idx="16660">
                  <c:v>13.65</c:v>
                </c:pt>
                <c:pt idx="16661">
                  <c:v>13.651</c:v>
                </c:pt>
                <c:pt idx="16662">
                  <c:v>13.651999999999999</c:v>
                </c:pt>
                <c:pt idx="16663">
                  <c:v>13.653</c:v>
                </c:pt>
                <c:pt idx="16664">
                  <c:v>13.653</c:v>
                </c:pt>
                <c:pt idx="16665">
                  <c:v>13.654</c:v>
                </c:pt>
                <c:pt idx="16666">
                  <c:v>13.654999999999999</c:v>
                </c:pt>
                <c:pt idx="16667">
                  <c:v>13.656000000000001</c:v>
                </c:pt>
                <c:pt idx="16668">
                  <c:v>13.657</c:v>
                </c:pt>
                <c:pt idx="16669">
                  <c:v>13.657999999999999</c:v>
                </c:pt>
                <c:pt idx="16670">
                  <c:v>13.657999999999999</c:v>
                </c:pt>
                <c:pt idx="16671">
                  <c:v>13.659000000000001</c:v>
                </c:pt>
                <c:pt idx="16672">
                  <c:v>13.66</c:v>
                </c:pt>
                <c:pt idx="16673">
                  <c:v>13.661</c:v>
                </c:pt>
                <c:pt idx="16674">
                  <c:v>13.662000000000001</c:v>
                </c:pt>
                <c:pt idx="16675">
                  <c:v>13.663</c:v>
                </c:pt>
                <c:pt idx="16676">
                  <c:v>13.663</c:v>
                </c:pt>
                <c:pt idx="16677">
                  <c:v>13.664</c:v>
                </c:pt>
                <c:pt idx="16678">
                  <c:v>13.664999999999999</c:v>
                </c:pt>
                <c:pt idx="16679">
                  <c:v>13.666</c:v>
                </c:pt>
                <c:pt idx="16680">
                  <c:v>13.667</c:v>
                </c:pt>
                <c:pt idx="16681">
                  <c:v>13.667999999999999</c:v>
                </c:pt>
                <c:pt idx="16682">
                  <c:v>13.667999999999999</c:v>
                </c:pt>
                <c:pt idx="16683">
                  <c:v>13.669</c:v>
                </c:pt>
                <c:pt idx="16684">
                  <c:v>13.67</c:v>
                </c:pt>
                <c:pt idx="16685">
                  <c:v>13.670999999999999</c:v>
                </c:pt>
                <c:pt idx="16686">
                  <c:v>13.672000000000001</c:v>
                </c:pt>
                <c:pt idx="16687">
                  <c:v>13.673</c:v>
                </c:pt>
                <c:pt idx="16688">
                  <c:v>13.673</c:v>
                </c:pt>
                <c:pt idx="16689">
                  <c:v>13.673999999999999</c:v>
                </c:pt>
                <c:pt idx="16690">
                  <c:v>13.675000000000001</c:v>
                </c:pt>
                <c:pt idx="16691">
                  <c:v>13.676</c:v>
                </c:pt>
                <c:pt idx="16692">
                  <c:v>13.677</c:v>
                </c:pt>
                <c:pt idx="16693">
                  <c:v>13.678000000000001</c:v>
                </c:pt>
                <c:pt idx="16694">
                  <c:v>13.678000000000001</c:v>
                </c:pt>
                <c:pt idx="16695">
                  <c:v>13.679</c:v>
                </c:pt>
                <c:pt idx="16696">
                  <c:v>13.68</c:v>
                </c:pt>
                <c:pt idx="16697">
                  <c:v>13.680999999999999</c:v>
                </c:pt>
                <c:pt idx="16698">
                  <c:v>13.682</c:v>
                </c:pt>
                <c:pt idx="16699">
                  <c:v>13.683</c:v>
                </c:pt>
                <c:pt idx="16700">
                  <c:v>13.683</c:v>
                </c:pt>
                <c:pt idx="16701">
                  <c:v>13.683999999999999</c:v>
                </c:pt>
                <c:pt idx="16702">
                  <c:v>13.685</c:v>
                </c:pt>
                <c:pt idx="16703">
                  <c:v>13.686</c:v>
                </c:pt>
                <c:pt idx="16704">
                  <c:v>13.686999999999999</c:v>
                </c:pt>
                <c:pt idx="16705">
                  <c:v>13.688000000000001</c:v>
                </c:pt>
                <c:pt idx="16706">
                  <c:v>13.688000000000001</c:v>
                </c:pt>
                <c:pt idx="16707">
                  <c:v>13.689</c:v>
                </c:pt>
                <c:pt idx="16708">
                  <c:v>13.69</c:v>
                </c:pt>
                <c:pt idx="16709">
                  <c:v>13.691000000000001</c:v>
                </c:pt>
                <c:pt idx="16710">
                  <c:v>13.692</c:v>
                </c:pt>
                <c:pt idx="16711">
                  <c:v>13.693</c:v>
                </c:pt>
                <c:pt idx="16712">
                  <c:v>13.693</c:v>
                </c:pt>
                <c:pt idx="16713">
                  <c:v>13.693999999999999</c:v>
                </c:pt>
                <c:pt idx="16714">
                  <c:v>13.695</c:v>
                </c:pt>
                <c:pt idx="16715">
                  <c:v>13.696</c:v>
                </c:pt>
                <c:pt idx="16716">
                  <c:v>13.696999999999999</c:v>
                </c:pt>
                <c:pt idx="16717">
                  <c:v>13.696999999999999</c:v>
                </c:pt>
                <c:pt idx="16718">
                  <c:v>13.698</c:v>
                </c:pt>
                <c:pt idx="16719">
                  <c:v>13.699</c:v>
                </c:pt>
                <c:pt idx="16720">
                  <c:v>13.7</c:v>
                </c:pt>
                <c:pt idx="16721">
                  <c:v>13.701000000000001</c:v>
                </c:pt>
                <c:pt idx="16722">
                  <c:v>13.702</c:v>
                </c:pt>
                <c:pt idx="16723">
                  <c:v>13.702</c:v>
                </c:pt>
                <c:pt idx="16724">
                  <c:v>13.702999999999999</c:v>
                </c:pt>
                <c:pt idx="16725">
                  <c:v>13.704000000000001</c:v>
                </c:pt>
                <c:pt idx="16726">
                  <c:v>13.705</c:v>
                </c:pt>
                <c:pt idx="16727">
                  <c:v>13.706</c:v>
                </c:pt>
                <c:pt idx="16728">
                  <c:v>13.707000000000001</c:v>
                </c:pt>
                <c:pt idx="16729">
                  <c:v>13.707000000000001</c:v>
                </c:pt>
                <c:pt idx="16730">
                  <c:v>13.708</c:v>
                </c:pt>
                <c:pt idx="16731">
                  <c:v>13.709</c:v>
                </c:pt>
                <c:pt idx="16732">
                  <c:v>13.709999999999999</c:v>
                </c:pt>
                <c:pt idx="16733">
                  <c:v>13.711</c:v>
                </c:pt>
                <c:pt idx="16734">
                  <c:v>13.712</c:v>
                </c:pt>
                <c:pt idx="16735">
                  <c:v>13.712</c:v>
                </c:pt>
                <c:pt idx="16736">
                  <c:v>13.712999999999999</c:v>
                </c:pt>
                <c:pt idx="16737">
                  <c:v>13.714</c:v>
                </c:pt>
                <c:pt idx="16738">
                  <c:v>13.715</c:v>
                </c:pt>
                <c:pt idx="16739">
                  <c:v>13.715999999999999</c:v>
                </c:pt>
                <c:pt idx="16740">
                  <c:v>13.717000000000001</c:v>
                </c:pt>
                <c:pt idx="16741">
                  <c:v>13.717000000000001</c:v>
                </c:pt>
                <c:pt idx="16742">
                  <c:v>13.718</c:v>
                </c:pt>
                <c:pt idx="16743">
                  <c:v>13.718999999999999</c:v>
                </c:pt>
                <c:pt idx="16744">
                  <c:v>13.72</c:v>
                </c:pt>
                <c:pt idx="16745">
                  <c:v>13.721</c:v>
                </c:pt>
                <c:pt idx="16746">
                  <c:v>13.722</c:v>
                </c:pt>
                <c:pt idx="16747">
                  <c:v>13.722</c:v>
                </c:pt>
                <c:pt idx="16748">
                  <c:v>13.723000000000001</c:v>
                </c:pt>
                <c:pt idx="16749">
                  <c:v>13.724</c:v>
                </c:pt>
                <c:pt idx="16750">
                  <c:v>13.725</c:v>
                </c:pt>
                <c:pt idx="16751">
                  <c:v>13.725999999999999</c:v>
                </c:pt>
                <c:pt idx="16752">
                  <c:v>13.727</c:v>
                </c:pt>
                <c:pt idx="16753">
                  <c:v>13.727</c:v>
                </c:pt>
                <c:pt idx="16754">
                  <c:v>13.728</c:v>
                </c:pt>
                <c:pt idx="16755">
                  <c:v>13.728999999999999</c:v>
                </c:pt>
                <c:pt idx="16756">
                  <c:v>13.73</c:v>
                </c:pt>
                <c:pt idx="16757">
                  <c:v>13.731</c:v>
                </c:pt>
                <c:pt idx="16758">
                  <c:v>13.731999999999999</c:v>
                </c:pt>
                <c:pt idx="16759">
                  <c:v>13.731999999999999</c:v>
                </c:pt>
                <c:pt idx="16760">
                  <c:v>13.733000000000001</c:v>
                </c:pt>
                <c:pt idx="16761">
                  <c:v>13.734</c:v>
                </c:pt>
                <c:pt idx="16762">
                  <c:v>13.734999999999999</c:v>
                </c:pt>
                <c:pt idx="16763">
                  <c:v>13.736000000000001</c:v>
                </c:pt>
                <c:pt idx="16764">
                  <c:v>13.737</c:v>
                </c:pt>
                <c:pt idx="16765">
                  <c:v>13.737</c:v>
                </c:pt>
                <c:pt idx="16766">
                  <c:v>13.738</c:v>
                </c:pt>
                <c:pt idx="16767">
                  <c:v>13.739000000000001</c:v>
                </c:pt>
                <c:pt idx="16768">
                  <c:v>13.74</c:v>
                </c:pt>
                <c:pt idx="16769">
                  <c:v>13.741</c:v>
                </c:pt>
                <c:pt idx="16770">
                  <c:v>13.741999999999999</c:v>
                </c:pt>
                <c:pt idx="16771">
                  <c:v>13.741999999999999</c:v>
                </c:pt>
                <c:pt idx="16772">
                  <c:v>13.743</c:v>
                </c:pt>
                <c:pt idx="16773">
                  <c:v>13.744</c:v>
                </c:pt>
                <c:pt idx="16774">
                  <c:v>13.744999999999999</c:v>
                </c:pt>
                <c:pt idx="16775">
                  <c:v>13.746</c:v>
                </c:pt>
                <c:pt idx="16776">
                  <c:v>13.746</c:v>
                </c:pt>
                <c:pt idx="16777">
                  <c:v>13.747</c:v>
                </c:pt>
                <c:pt idx="16778">
                  <c:v>13.747999999999999</c:v>
                </c:pt>
                <c:pt idx="16779">
                  <c:v>13.749000000000001</c:v>
                </c:pt>
                <c:pt idx="16780">
                  <c:v>13.75</c:v>
                </c:pt>
                <c:pt idx="16781">
                  <c:v>13.750999999999999</c:v>
                </c:pt>
                <c:pt idx="16782">
                  <c:v>13.750999999999999</c:v>
                </c:pt>
                <c:pt idx="16783">
                  <c:v>13.752000000000001</c:v>
                </c:pt>
                <c:pt idx="16784">
                  <c:v>13.753</c:v>
                </c:pt>
                <c:pt idx="16785">
                  <c:v>13.754</c:v>
                </c:pt>
                <c:pt idx="16786">
                  <c:v>13.755000000000001</c:v>
                </c:pt>
                <c:pt idx="16787">
                  <c:v>13.756</c:v>
                </c:pt>
                <c:pt idx="16788">
                  <c:v>13.756</c:v>
                </c:pt>
                <c:pt idx="16789">
                  <c:v>13.757</c:v>
                </c:pt>
                <c:pt idx="16790">
                  <c:v>13.757999999999999</c:v>
                </c:pt>
                <c:pt idx="16791">
                  <c:v>13.759</c:v>
                </c:pt>
                <c:pt idx="16792">
                  <c:v>13.76</c:v>
                </c:pt>
                <c:pt idx="16793">
                  <c:v>13.760999999999999</c:v>
                </c:pt>
                <c:pt idx="16794">
                  <c:v>13.760999999999999</c:v>
                </c:pt>
                <c:pt idx="16795">
                  <c:v>13.762</c:v>
                </c:pt>
                <c:pt idx="16796">
                  <c:v>13.763</c:v>
                </c:pt>
                <c:pt idx="16797">
                  <c:v>13.763999999999999</c:v>
                </c:pt>
                <c:pt idx="16798">
                  <c:v>13.765000000000001</c:v>
                </c:pt>
                <c:pt idx="16799">
                  <c:v>13.766</c:v>
                </c:pt>
                <c:pt idx="16800">
                  <c:v>13.766</c:v>
                </c:pt>
                <c:pt idx="16801">
                  <c:v>13.766999999999999</c:v>
                </c:pt>
                <c:pt idx="16802">
                  <c:v>13.768000000000001</c:v>
                </c:pt>
                <c:pt idx="16803">
                  <c:v>13.769</c:v>
                </c:pt>
                <c:pt idx="16804">
                  <c:v>13.77</c:v>
                </c:pt>
                <c:pt idx="16805">
                  <c:v>13.771000000000001</c:v>
                </c:pt>
                <c:pt idx="16806">
                  <c:v>13.771000000000001</c:v>
                </c:pt>
                <c:pt idx="16807">
                  <c:v>13.772</c:v>
                </c:pt>
                <c:pt idx="16808">
                  <c:v>13.773</c:v>
                </c:pt>
                <c:pt idx="16809">
                  <c:v>13.773999999999999</c:v>
                </c:pt>
                <c:pt idx="16810">
                  <c:v>13.775</c:v>
                </c:pt>
                <c:pt idx="16811">
                  <c:v>13.776</c:v>
                </c:pt>
                <c:pt idx="16812">
                  <c:v>13.776</c:v>
                </c:pt>
                <c:pt idx="16813">
                  <c:v>13.776999999999999</c:v>
                </c:pt>
                <c:pt idx="16814">
                  <c:v>13.778</c:v>
                </c:pt>
                <c:pt idx="16815">
                  <c:v>13.779</c:v>
                </c:pt>
                <c:pt idx="16816">
                  <c:v>13.78</c:v>
                </c:pt>
                <c:pt idx="16817">
                  <c:v>13.781000000000001</c:v>
                </c:pt>
                <c:pt idx="16818">
                  <c:v>13.781000000000001</c:v>
                </c:pt>
                <c:pt idx="16819">
                  <c:v>13.782</c:v>
                </c:pt>
                <c:pt idx="16820">
                  <c:v>13.782999999999999</c:v>
                </c:pt>
                <c:pt idx="16821">
                  <c:v>13.784000000000001</c:v>
                </c:pt>
                <c:pt idx="16822">
                  <c:v>13.785</c:v>
                </c:pt>
                <c:pt idx="16823">
                  <c:v>13.786</c:v>
                </c:pt>
                <c:pt idx="16824">
                  <c:v>13.786</c:v>
                </c:pt>
                <c:pt idx="16825">
                  <c:v>13.787000000000001</c:v>
                </c:pt>
                <c:pt idx="16826">
                  <c:v>13.788</c:v>
                </c:pt>
                <c:pt idx="16827">
                  <c:v>13.789</c:v>
                </c:pt>
                <c:pt idx="16828">
                  <c:v>13.79</c:v>
                </c:pt>
                <c:pt idx="16829">
                  <c:v>13.791</c:v>
                </c:pt>
                <c:pt idx="16830">
                  <c:v>13.791</c:v>
                </c:pt>
                <c:pt idx="16831">
                  <c:v>13.792</c:v>
                </c:pt>
                <c:pt idx="16832">
                  <c:v>13.792999999999999</c:v>
                </c:pt>
                <c:pt idx="16833">
                  <c:v>13.794</c:v>
                </c:pt>
                <c:pt idx="16834">
                  <c:v>13.795</c:v>
                </c:pt>
                <c:pt idx="16835">
                  <c:v>13.795999999999999</c:v>
                </c:pt>
                <c:pt idx="16836">
                  <c:v>13.795999999999999</c:v>
                </c:pt>
                <c:pt idx="16837">
                  <c:v>13.797000000000001</c:v>
                </c:pt>
                <c:pt idx="16838">
                  <c:v>13.798</c:v>
                </c:pt>
                <c:pt idx="16839">
                  <c:v>13.798999999999999</c:v>
                </c:pt>
                <c:pt idx="16840">
                  <c:v>13.8</c:v>
                </c:pt>
                <c:pt idx="16841">
                  <c:v>13.8</c:v>
                </c:pt>
                <c:pt idx="16842">
                  <c:v>13.801</c:v>
                </c:pt>
                <c:pt idx="16843">
                  <c:v>13.802</c:v>
                </c:pt>
                <c:pt idx="16844">
                  <c:v>13.803000000000001</c:v>
                </c:pt>
                <c:pt idx="16845">
                  <c:v>13.804</c:v>
                </c:pt>
                <c:pt idx="16846">
                  <c:v>13.805</c:v>
                </c:pt>
                <c:pt idx="16847">
                  <c:v>13.805</c:v>
                </c:pt>
                <c:pt idx="16848">
                  <c:v>13.805999999999999</c:v>
                </c:pt>
                <c:pt idx="16849">
                  <c:v>13.807</c:v>
                </c:pt>
                <c:pt idx="16850">
                  <c:v>13.808</c:v>
                </c:pt>
                <c:pt idx="16851">
                  <c:v>13.808999999999999</c:v>
                </c:pt>
                <c:pt idx="16852">
                  <c:v>13.81</c:v>
                </c:pt>
                <c:pt idx="16853">
                  <c:v>13.81</c:v>
                </c:pt>
                <c:pt idx="16854">
                  <c:v>13.811</c:v>
                </c:pt>
                <c:pt idx="16855">
                  <c:v>13.811999999999999</c:v>
                </c:pt>
                <c:pt idx="16856">
                  <c:v>13.813000000000001</c:v>
                </c:pt>
                <c:pt idx="16857">
                  <c:v>13.814</c:v>
                </c:pt>
                <c:pt idx="16858">
                  <c:v>13.815</c:v>
                </c:pt>
                <c:pt idx="16859">
                  <c:v>13.815</c:v>
                </c:pt>
                <c:pt idx="16860">
                  <c:v>13.816000000000001</c:v>
                </c:pt>
                <c:pt idx="16861">
                  <c:v>13.817</c:v>
                </c:pt>
                <c:pt idx="16862">
                  <c:v>13.818</c:v>
                </c:pt>
                <c:pt idx="16863">
                  <c:v>13.818999999999999</c:v>
                </c:pt>
                <c:pt idx="16864">
                  <c:v>13.82</c:v>
                </c:pt>
                <c:pt idx="16865">
                  <c:v>13.82</c:v>
                </c:pt>
                <c:pt idx="16866">
                  <c:v>13.821</c:v>
                </c:pt>
                <c:pt idx="16867">
                  <c:v>13.821999999999999</c:v>
                </c:pt>
                <c:pt idx="16868">
                  <c:v>13.823</c:v>
                </c:pt>
                <c:pt idx="16869">
                  <c:v>13.824</c:v>
                </c:pt>
                <c:pt idx="16870">
                  <c:v>13.824999999999999</c:v>
                </c:pt>
                <c:pt idx="16871">
                  <c:v>13.824999999999999</c:v>
                </c:pt>
                <c:pt idx="16872">
                  <c:v>13.826000000000001</c:v>
                </c:pt>
                <c:pt idx="16873">
                  <c:v>13.827</c:v>
                </c:pt>
                <c:pt idx="16874">
                  <c:v>13.827999999999999</c:v>
                </c:pt>
                <c:pt idx="16875">
                  <c:v>13.829000000000001</c:v>
                </c:pt>
                <c:pt idx="16876">
                  <c:v>13.83</c:v>
                </c:pt>
                <c:pt idx="16877">
                  <c:v>13.83</c:v>
                </c:pt>
                <c:pt idx="16878">
                  <c:v>13.831</c:v>
                </c:pt>
                <c:pt idx="16879">
                  <c:v>13.832000000000001</c:v>
                </c:pt>
                <c:pt idx="16880">
                  <c:v>13.833</c:v>
                </c:pt>
                <c:pt idx="16881">
                  <c:v>13.834</c:v>
                </c:pt>
                <c:pt idx="16882">
                  <c:v>13.834999999999999</c:v>
                </c:pt>
                <c:pt idx="16883">
                  <c:v>13.834999999999999</c:v>
                </c:pt>
                <c:pt idx="16884">
                  <c:v>13.836</c:v>
                </c:pt>
                <c:pt idx="16885">
                  <c:v>13.837</c:v>
                </c:pt>
                <c:pt idx="16886">
                  <c:v>13.837999999999999</c:v>
                </c:pt>
                <c:pt idx="16887">
                  <c:v>13.839</c:v>
                </c:pt>
                <c:pt idx="16888">
                  <c:v>13.84</c:v>
                </c:pt>
                <c:pt idx="16889">
                  <c:v>13.84</c:v>
                </c:pt>
                <c:pt idx="16890">
                  <c:v>13.840999999999999</c:v>
                </c:pt>
                <c:pt idx="16891">
                  <c:v>13.842000000000001</c:v>
                </c:pt>
                <c:pt idx="16892">
                  <c:v>13.843</c:v>
                </c:pt>
                <c:pt idx="16893">
                  <c:v>13.843999999999999</c:v>
                </c:pt>
                <c:pt idx="16894">
                  <c:v>13.845000000000001</c:v>
                </c:pt>
                <c:pt idx="16895">
                  <c:v>13.845000000000001</c:v>
                </c:pt>
                <c:pt idx="16896">
                  <c:v>13.846</c:v>
                </c:pt>
                <c:pt idx="16897">
                  <c:v>13.847</c:v>
                </c:pt>
                <c:pt idx="16898">
                  <c:v>13.848000000000001</c:v>
                </c:pt>
                <c:pt idx="16899">
                  <c:v>13.849</c:v>
                </c:pt>
                <c:pt idx="16900">
                  <c:v>13.849</c:v>
                </c:pt>
                <c:pt idx="16901">
                  <c:v>13.85</c:v>
                </c:pt>
                <c:pt idx="16902">
                  <c:v>13.850999999999999</c:v>
                </c:pt>
                <c:pt idx="16903">
                  <c:v>13.852</c:v>
                </c:pt>
                <c:pt idx="16904">
                  <c:v>13.853</c:v>
                </c:pt>
                <c:pt idx="16905">
                  <c:v>13.853999999999999</c:v>
                </c:pt>
                <c:pt idx="16906">
                  <c:v>13.853999999999999</c:v>
                </c:pt>
                <c:pt idx="16907">
                  <c:v>13.855</c:v>
                </c:pt>
                <c:pt idx="16908">
                  <c:v>13.856</c:v>
                </c:pt>
                <c:pt idx="16909">
                  <c:v>13.856999999999999</c:v>
                </c:pt>
                <c:pt idx="16910">
                  <c:v>13.858000000000001</c:v>
                </c:pt>
                <c:pt idx="16911">
                  <c:v>13.859</c:v>
                </c:pt>
                <c:pt idx="16912">
                  <c:v>13.859</c:v>
                </c:pt>
                <c:pt idx="16913">
                  <c:v>13.86</c:v>
                </c:pt>
                <c:pt idx="16914">
                  <c:v>13.861000000000001</c:v>
                </c:pt>
                <c:pt idx="16915">
                  <c:v>13.862</c:v>
                </c:pt>
                <c:pt idx="16916">
                  <c:v>13.863</c:v>
                </c:pt>
                <c:pt idx="16917">
                  <c:v>13.864000000000001</c:v>
                </c:pt>
                <c:pt idx="16918">
                  <c:v>13.864000000000001</c:v>
                </c:pt>
                <c:pt idx="16919">
                  <c:v>13.865</c:v>
                </c:pt>
                <c:pt idx="16920">
                  <c:v>13.866</c:v>
                </c:pt>
                <c:pt idx="16921">
                  <c:v>13.866999999999999</c:v>
                </c:pt>
                <c:pt idx="16922">
                  <c:v>13.868</c:v>
                </c:pt>
                <c:pt idx="16923">
                  <c:v>13.869</c:v>
                </c:pt>
                <c:pt idx="16924">
                  <c:v>13.869</c:v>
                </c:pt>
                <c:pt idx="16925">
                  <c:v>13.87</c:v>
                </c:pt>
                <c:pt idx="16926">
                  <c:v>13.871</c:v>
                </c:pt>
                <c:pt idx="16927">
                  <c:v>13.872</c:v>
                </c:pt>
                <c:pt idx="16928">
                  <c:v>13.872999999999999</c:v>
                </c:pt>
                <c:pt idx="16929">
                  <c:v>13.874000000000001</c:v>
                </c:pt>
                <c:pt idx="16930">
                  <c:v>13.874000000000001</c:v>
                </c:pt>
                <c:pt idx="16931">
                  <c:v>13.875</c:v>
                </c:pt>
                <c:pt idx="16932">
                  <c:v>13.875999999999999</c:v>
                </c:pt>
                <c:pt idx="16933">
                  <c:v>13.877000000000001</c:v>
                </c:pt>
                <c:pt idx="16934">
                  <c:v>13.878</c:v>
                </c:pt>
                <c:pt idx="16935">
                  <c:v>13.879</c:v>
                </c:pt>
                <c:pt idx="16936">
                  <c:v>13.879</c:v>
                </c:pt>
                <c:pt idx="16937">
                  <c:v>13.88</c:v>
                </c:pt>
                <c:pt idx="16938">
                  <c:v>13.881</c:v>
                </c:pt>
                <c:pt idx="16939">
                  <c:v>13.882</c:v>
                </c:pt>
                <c:pt idx="16940">
                  <c:v>13.882999999999999</c:v>
                </c:pt>
                <c:pt idx="16941">
                  <c:v>13.884</c:v>
                </c:pt>
                <c:pt idx="16942">
                  <c:v>13.884</c:v>
                </c:pt>
                <c:pt idx="16943">
                  <c:v>13.885</c:v>
                </c:pt>
                <c:pt idx="16944">
                  <c:v>13.885999999999999</c:v>
                </c:pt>
                <c:pt idx="16945">
                  <c:v>13.887</c:v>
                </c:pt>
                <c:pt idx="16946">
                  <c:v>13.888</c:v>
                </c:pt>
                <c:pt idx="16947">
                  <c:v>13.888999999999999</c:v>
                </c:pt>
                <c:pt idx="16948">
                  <c:v>13.888999999999999</c:v>
                </c:pt>
                <c:pt idx="16949">
                  <c:v>13.89</c:v>
                </c:pt>
                <c:pt idx="16950">
                  <c:v>13.891</c:v>
                </c:pt>
                <c:pt idx="16951">
                  <c:v>13.891999999999999</c:v>
                </c:pt>
                <c:pt idx="16952">
                  <c:v>13.893000000000001</c:v>
                </c:pt>
                <c:pt idx="16953">
                  <c:v>13.894</c:v>
                </c:pt>
                <c:pt idx="16954">
                  <c:v>13.894</c:v>
                </c:pt>
                <c:pt idx="16955">
                  <c:v>13.895</c:v>
                </c:pt>
                <c:pt idx="16956">
                  <c:v>13.896000000000001</c:v>
                </c:pt>
                <c:pt idx="16957">
                  <c:v>13.897</c:v>
                </c:pt>
                <c:pt idx="16958">
                  <c:v>13.898</c:v>
                </c:pt>
                <c:pt idx="16959">
                  <c:v>13.898999999999999</c:v>
                </c:pt>
                <c:pt idx="16960">
                  <c:v>13.898999999999999</c:v>
                </c:pt>
                <c:pt idx="16961">
                  <c:v>13.9</c:v>
                </c:pt>
                <c:pt idx="16962">
                  <c:v>13.901</c:v>
                </c:pt>
                <c:pt idx="16963">
                  <c:v>13.901999999999999</c:v>
                </c:pt>
                <c:pt idx="16964">
                  <c:v>13.903</c:v>
                </c:pt>
                <c:pt idx="16965">
                  <c:v>13.903</c:v>
                </c:pt>
                <c:pt idx="16966">
                  <c:v>13.904</c:v>
                </c:pt>
                <c:pt idx="16967">
                  <c:v>13.904999999999999</c:v>
                </c:pt>
                <c:pt idx="16968">
                  <c:v>13.906000000000001</c:v>
                </c:pt>
                <c:pt idx="16969">
                  <c:v>13.907</c:v>
                </c:pt>
                <c:pt idx="16970">
                  <c:v>13.907999999999999</c:v>
                </c:pt>
                <c:pt idx="16971">
                  <c:v>13.907999999999999</c:v>
                </c:pt>
                <c:pt idx="16972">
                  <c:v>13.909000000000001</c:v>
                </c:pt>
                <c:pt idx="16973">
                  <c:v>13.91</c:v>
                </c:pt>
                <c:pt idx="16974">
                  <c:v>13.911</c:v>
                </c:pt>
                <c:pt idx="16975">
                  <c:v>13.912000000000001</c:v>
                </c:pt>
                <c:pt idx="16976">
                  <c:v>13.913</c:v>
                </c:pt>
                <c:pt idx="16977">
                  <c:v>13.913</c:v>
                </c:pt>
                <c:pt idx="16978">
                  <c:v>13.914</c:v>
                </c:pt>
                <c:pt idx="16979">
                  <c:v>13.914999999999999</c:v>
                </c:pt>
                <c:pt idx="16980">
                  <c:v>13.916</c:v>
                </c:pt>
                <c:pt idx="16981">
                  <c:v>13.917</c:v>
                </c:pt>
                <c:pt idx="16982">
                  <c:v>13.917999999999999</c:v>
                </c:pt>
                <c:pt idx="16983">
                  <c:v>13.917999999999999</c:v>
                </c:pt>
                <c:pt idx="16984">
                  <c:v>13.919</c:v>
                </c:pt>
                <c:pt idx="16985">
                  <c:v>13.92</c:v>
                </c:pt>
                <c:pt idx="16986">
                  <c:v>13.920999999999999</c:v>
                </c:pt>
                <c:pt idx="16987">
                  <c:v>13.922000000000001</c:v>
                </c:pt>
                <c:pt idx="16988">
                  <c:v>13.923</c:v>
                </c:pt>
                <c:pt idx="16989">
                  <c:v>13.923</c:v>
                </c:pt>
                <c:pt idx="16990">
                  <c:v>13.923999999999999</c:v>
                </c:pt>
                <c:pt idx="16991">
                  <c:v>13.925000000000001</c:v>
                </c:pt>
                <c:pt idx="16992">
                  <c:v>13.926</c:v>
                </c:pt>
                <c:pt idx="16993">
                  <c:v>13.927</c:v>
                </c:pt>
                <c:pt idx="16994">
                  <c:v>13.928000000000001</c:v>
                </c:pt>
                <c:pt idx="16995">
                  <c:v>13.928000000000001</c:v>
                </c:pt>
                <c:pt idx="16996">
                  <c:v>13.929</c:v>
                </c:pt>
                <c:pt idx="16997">
                  <c:v>13.93</c:v>
                </c:pt>
                <c:pt idx="16998">
                  <c:v>13.930999999999999</c:v>
                </c:pt>
                <c:pt idx="16999">
                  <c:v>13.932</c:v>
                </c:pt>
                <c:pt idx="17000">
                  <c:v>13.933</c:v>
                </c:pt>
                <c:pt idx="17001">
                  <c:v>13.933</c:v>
                </c:pt>
                <c:pt idx="17002">
                  <c:v>13.933999999999999</c:v>
                </c:pt>
                <c:pt idx="17003">
                  <c:v>13.935</c:v>
                </c:pt>
                <c:pt idx="17004">
                  <c:v>13.936</c:v>
                </c:pt>
                <c:pt idx="17005">
                  <c:v>13.936999999999999</c:v>
                </c:pt>
                <c:pt idx="17006">
                  <c:v>13.938000000000001</c:v>
                </c:pt>
                <c:pt idx="17007">
                  <c:v>13.938000000000001</c:v>
                </c:pt>
                <c:pt idx="17008">
                  <c:v>13.939</c:v>
                </c:pt>
                <c:pt idx="17009">
                  <c:v>13.94</c:v>
                </c:pt>
                <c:pt idx="17010">
                  <c:v>13.941000000000001</c:v>
                </c:pt>
                <c:pt idx="17011">
                  <c:v>13.942</c:v>
                </c:pt>
                <c:pt idx="17012">
                  <c:v>13.943</c:v>
                </c:pt>
                <c:pt idx="17013">
                  <c:v>13.943</c:v>
                </c:pt>
                <c:pt idx="17014">
                  <c:v>13.943999999999999</c:v>
                </c:pt>
                <c:pt idx="17015">
                  <c:v>13.945</c:v>
                </c:pt>
                <c:pt idx="17016">
                  <c:v>13.946</c:v>
                </c:pt>
                <c:pt idx="17017">
                  <c:v>13.946999999999999</c:v>
                </c:pt>
                <c:pt idx="17018">
                  <c:v>13.948</c:v>
                </c:pt>
                <c:pt idx="17019">
                  <c:v>13.948</c:v>
                </c:pt>
                <c:pt idx="17020">
                  <c:v>13.949</c:v>
                </c:pt>
                <c:pt idx="17021">
                  <c:v>13.95</c:v>
                </c:pt>
                <c:pt idx="17022">
                  <c:v>13.951000000000001</c:v>
                </c:pt>
                <c:pt idx="17023">
                  <c:v>13.952</c:v>
                </c:pt>
                <c:pt idx="17024">
                  <c:v>13.952</c:v>
                </c:pt>
                <c:pt idx="17025">
                  <c:v>13.952999999999999</c:v>
                </c:pt>
                <c:pt idx="17026">
                  <c:v>13.954000000000001</c:v>
                </c:pt>
                <c:pt idx="17027">
                  <c:v>13.955</c:v>
                </c:pt>
                <c:pt idx="17028">
                  <c:v>13.956</c:v>
                </c:pt>
                <c:pt idx="17029">
                  <c:v>13.957000000000001</c:v>
                </c:pt>
                <c:pt idx="17030">
                  <c:v>13.957000000000001</c:v>
                </c:pt>
                <c:pt idx="17031">
                  <c:v>13.958</c:v>
                </c:pt>
                <c:pt idx="17032">
                  <c:v>13.959</c:v>
                </c:pt>
                <c:pt idx="17033">
                  <c:v>13.959999999999999</c:v>
                </c:pt>
                <c:pt idx="17034">
                  <c:v>13.961</c:v>
                </c:pt>
                <c:pt idx="17035">
                  <c:v>13.962</c:v>
                </c:pt>
                <c:pt idx="17036">
                  <c:v>13.962</c:v>
                </c:pt>
                <c:pt idx="17037">
                  <c:v>13.962999999999999</c:v>
                </c:pt>
                <c:pt idx="17038">
                  <c:v>13.964</c:v>
                </c:pt>
                <c:pt idx="17039">
                  <c:v>13.965</c:v>
                </c:pt>
                <c:pt idx="17040">
                  <c:v>13.965999999999999</c:v>
                </c:pt>
                <c:pt idx="17041">
                  <c:v>13.967000000000001</c:v>
                </c:pt>
                <c:pt idx="17042">
                  <c:v>13.967000000000001</c:v>
                </c:pt>
                <c:pt idx="17043">
                  <c:v>13.968</c:v>
                </c:pt>
                <c:pt idx="17044">
                  <c:v>13.968999999999999</c:v>
                </c:pt>
                <c:pt idx="17045">
                  <c:v>13.97</c:v>
                </c:pt>
                <c:pt idx="17046">
                  <c:v>13.971</c:v>
                </c:pt>
                <c:pt idx="17047">
                  <c:v>13.972</c:v>
                </c:pt>
                <c:pt idx="17048">
                  <c:v>13.972</c:v>
                </c:pt>
                <c:pt idx="17049">
                  <c:v>13.973000000000001</c:v>
                </c:pt>
                <c:pt idx="17050">
                  <c:v>13.974</c:v>
                </c:pt>
                <c:pt idx="17051">
                  <c:v>13.975</c:v>
                </c:pt>
                <c:pt idx="17052">
                  <c:v>13.975999999999999</c:v>
                </c:pt>
                <c:pt idx="17053">
                  <c:v>13.977</c:v>
                </c:pt>
                <c:pt idx="17054">
                  <c:v>13.977</c:v>
                </c:pt>
                <c:pt idx="17055">
                  <c:v>13.978</c:v>
                </c:pt>
                <c:pt idx="17056">
                  <c:v>13.978999999999999</c:v>
                </c:pt>
                <c:pt idx="17057">
                  <c:v>13.98</c:v>
                </c:pt>
                <c:pt idx="17058">
                  <c:v>13.981</c:v>
                </c:pt>
                <c:pt idx="17059">
                  <c:v>13.981999999999999</c:v>
                </c:pt>
                <c:pt idx="17060">
                  <c:v>13.981999999999999</c:v>
                </c:pt>
                <c:pt idx="17061">
                  <c:v>13.983000000000001</c:v>
                </c:pt>
                <c:pt idx="17062">
                  <c:v>13.984</c:v>
                </c:pt>
                <c:pt idx="17063">
                  <c:v>13.984999999999999</c:v>
                </c:pt>
                <c:pt idx="17064">
                  <c:v>13.986000000000001</c:v>
                </c:pt>
                <c:pt idx="17065">
                  <c:v>13.987</c:v>
                </c:pt>
                <c:pt idx="17066">
                  <c:v>13.987</c:v>
                </c:pt>
                <c:pt idx="17067">
                  <c:v>13.988</c:v>
                </c:pt>
                <c:pt idx="17068">
                  <c:v>13.989000000000001</c:v>
                </c:pt>
                <c:pt idx="17069">
                  <c:v>13.99</c:v>
                </c:pt>
                <c:pt idx="17070">
                  <c:v>13.991</c:v>
                </c:pt>
                <c:pt idx="17071">
                  <c:v>13.991999999999999</c:v>
                </c:pt>
                <c:pt idx="17072">
                  <c:v>13.991999999999999</c:v>
                </c:pt>
                <c:pt idx="17073">
                  <c:v>13.993</c:v>
                </c:pt>
                <c:pt idx="17074">
                  <c:v>13.994</c:v>
                </c:pt>
                <c:pt idx="17075">
                  <c:v>13.994999999999999</c:v>
                </c:pt>
                <c:pt idx="17076">
                  <c:v>13.996</c:v>
                </c:pt>
                <c:pt idx="17077">
                  <c:v>13.997</c:v>
                </c:pt>
                <c:pt idx="17078">
                  <c:v>13.997</c:v>
                </c:pt>
                <c:pt idx="17079">
                  <c:v>13.997999999999999</c:v>
                </c:pt>
                <c:pt idx="17080">
                  <c:v>13.999000000000001</c:v>
                </c:pt>
                <c:pt idx="17081">
                  <c:v>14</c:v>
                </c:pt>
                <c:pt idx="17082">
                  <c:v>14.000999999999999</c:v>
                </c:pt>
                <c:pt idx="17083">
                  <c:v>14.002000000000001</c:v>
                </c:pt>
                <c:pt idx="17084">
                  <c:v>14.002000000000001</c:v>
                </c:pt>
                <c:pt idx="17085">
                  <c:v>14.003</c:v>
                </c:pt>
                <c:pt idx="17086">
                  <c:v>14.004</c:v>
                </c:pt>
                <c:pt idx="17087">
                  <c:v>14.005000000000001</c:v>
                </c:pt>
                <c:pt idx="17088">
                  <c:v>14.006</c:v>
                </c:pt>
                <c:pt idx="17089">
                  <c:v>14.006</c:v>
                </c:pt>
                <c:pt idx="17090">
                  <c:v>14.007</c:v>
                </c:pt>
                <c:pt idx="17091">
                  <c:v>14.007999999999999</c:v>
                </c:pt>
                <c:pt idx="17092">
                  <c:v>14.009</c:v>
                </c:pt>
                <c:pt idx="17093">
                  <c:v>14.01</c:v>
                </c:pt>
                <c:pt idx="17094">
                  <c:v>14.010999999999999</c:v>
                </c:pt>
                <c:pt idx="17095">
                  <c:v>14.010999999999999</c:v>
                </c:pt>
                <c:pt idx="17096">
                  <c:v>14.012</c:v>
                </c:pt>
                <c:pt idx="17097">
                  <c:v>14.013</c:v>
                </c:pt>
                <c:pt idx="17098">
                  <c:v>14.013999999999999</c:v>
                </c:pt>
                <c:pt idx="17099">
                  <c:v>14.015000000000001</c:v>
                </c:pt>
                <c:pt idx="17100">
                  <c:v>14.016</c:v>
                </c:pt>
                <c:pt idx="17101">
                  <c:v>14.016</c:v>
                </c:pt>
                <c:pt idx="17102">
                  <c:v>14.016999999999999</c:v>
                </c:pt>
                <c:pt idx="17103">
                  <c:v>14.018000000000001</c:v>
                </c:pt>
                <c:pt idx="17104">
                  <c:v>14.019</c:v>
                </c:pt>
                <c:pt idx="17105">
                  <c:v>14.02</c:v>
                </c:pt>
                <c:pt idx="17106">
                  <c:v>14.021000000000001</c:v>
                </c:pt>
                <c:pt idx="17107">
                  <c:v>14.021000000000001</c:v>
                </c:pt>
                <c:pt idx="17108">
                  <c:v>14.022</c:v>
                </c:pt>
                <c:pt idx="17109">
                  <c:v>14.023</c:v>
                </c:pt>
                <c:pt idx="17110">
                  <c:v>14.023999999999999</c:v>
                </c:pt>
                <c:pt idx="17111">
                  <c:v>14.025</c:v>
                </c:pt>
                <c:pt idx="17112">
                  <c:v>14.026</c:v>
                </c:pt>
                <c:pt idx="17113">
                  <c:v>14.026</c:v>
                </c:pt>
                <c:pt idx="17114">
                  <c:v>14.026999999999999</c:v>
                </c:pt>
                <c:pt idx="17115">
                  <c:v>14.028</c:v>
                </c:pt>
                <c:pt idx="17116">
                  <c:v>14.029</c:v>
                </c:pt>
                <c:pt idx="17117">
                  <c:v>14.03</c:v>
                </c:pt>
                <c:pt idx="17118">
                  <c:v>14.031000000000001</c:v>
                </c:pt>
                <c:pt idx="17119">
                  <c:v>14.031000000000001</c:v>
                </c:pt>
                <c:pt idx="17120">
                  <c:v>14.032</c:v>
                </c:pt>
                <c:pt idx="17121">
                  <c:v>14.032999999999999</c:v>
                </c:pt>
                <c:pt idx="17122">
                  <c:v>14.034000000000001</c:v>
                </c:pt>
                <c:pt idx="17123">
                  <c:v>14.035</c:v>
                </c:pt>
                <c:pt idx="17124">
                  <c:v>14.036</c:v>
                </c:pt>
                <c:pt idx="17125">
                  <c:v>14.036</c:v>
                </c:pt>
                <c:pt idx="17126">
                  <c:v>14.037000000000001</c:v>
                </c:pt>
                <c:pt idx="17127">
                  <c:v>14.038</c:v>
                </c:pt>
                <c:pt idx="17128">
                  <c:v>14.039</c:v>
                </c:pt>
                <c:pt idx="17129">
                  <c:v>14.04</c:v>
                </c:pt>
                <c:pt idx="17130">
                  <c:v>14.041</c:v>
                </c:pt>
                <c:pt idx="17131">
                  <c:v>14.041</c:v>
                </c:pt>
                <c:pt idx="17132">
                  <c:v>14.042</c:v>
                </c:pt>
                <c:pt idx="17133">
                  <c:v>14.042999999999999</c:v>
                </c:pt>
                <c:pt idx="17134">
                  <c:v>14.044</c:v>
                </c:pt>
                <c:pt idx="17135">
                  <c:v>14.045</c:v>
                </c:pt>
                <c:pt idx="17136">
                  <c:v>14.045999999999999</c:v>
                </c:pt>
                <c:pt idx="17137">
                  <c:v>14.045999999999999</c:v>
                </c:pt>
                <c:pt idx="17138">
                  <c:v>14.047000000000001</c:v>
                </c:pt>
                <c:pt idx="17139">
                  <c:v>14.048</c:v>
                </c:pt>
                <c:pt idx="17140">
                  <c:v>14.048999999999999</c:v>
                </c:pt>
                <c:pt idx="17141">
                  <c:v>14.05</c:v>
                </c:pt>
                <c:pt idx="17142">
                  <c:v>14.051</c:v>
                </c:pt>
                <c:pt idx="17143">
                  <c:v>14.051</c:v>
                </c:pt>
                <c:pt idx="17144">
                  <c:v>14.052</c:v>
                </c:pt>
                <c:pt idx="17145">
                  <c:v>14.053000000000001</c:v>
                </c:pt>
                <c:pt idx="17146">
                  <c:v>14.054</c:v>
                </c:pt>
                <c:pt idx="17147">
                  <c:v>14.055</c:v>
                </c:pt>
                <c:pt idx="17148">
                  <c:v>14.055</c:v>
                </c:pt>
                <c:pt idx="17149">
                  <c:v>14.055999999999999</c:v>
                </c:pt>
                <c:pt idx="17150">
                  <c:v>14.057</c:v>
                </c:pt>
                <c:pt idx="17151">
                  <c:v>14.058</c:v>
                </c:pt>
                <c:pt idx="17152">
                  <c:v>14.058999999999999</c:v>
                </c:pt>
                <c:pt idx="17153">
                  <c:v>14.06</c:v>
                </c:pt>
                <c:pt idx="17154">
                  <c:v>14.06</c:v>
                </c:pt>
                <c:pt idx="17155">
                  <c:v>14.061</c:v>
                </c:pt>
                <c:pt idx="17156">
                  <c:v>14.061999999999999</c:v>
                </c:pt>
                <c:pt idx="17157">
                  <c:v>14.063000000000001</c:v>
                </c:pt>
                <c:pt idx="17158">
                  <c:v>14.064</c:v>
                </c:pt>
                <c:pt idx="17159">
                  <c:v>14.065</c:v>
                </c:pt>
                <c:pt idx="17160">
                  <c:v>14.065</c:v>
                </c:pt>
                <c:pt idx="17161">
                  <c:v>14.066000000000001</c:v>
                </c:pt>
                <c:pt idx="17162">
                  <c:v>14.067</c:v>
                </c:pt>
                <c:pt idx="17163">
                  <c:v>14.068</c:v>
                </c:pt>
                <c:pt idx="17164">
                  <c:v>14.068999999999999</c:v>
                </c:pt>
                <c:pt idx="17165">
                  <c:v>14.07</c:v>
                </c:pt>
                <c:pt idx="17166">
                  <c:v>14.07</c:v>
                </c:pt>
                <c:pt idx="17167">
                  <c:v>14.071</c:v>
                </c:pt>
                <c:pt idx="17168">
                  <c:v>14.071999999999999</c:v>
                </c:pt>
                <c:pt idx="17169">
                  <c:v>14.073</c:v>
                </c:pt>
                <c:pt idx="17170">
                  <c:v>14.074</c:v>
                </c:pt>
                <c:pt idx="17171">
                  <c:v>14.074999999999999</c:v>
                </c:pt>
                <c:pt idx="17172">
                  <c:v>14.074999999999999</c:v>
                </c:pt>
                <c:pt idx="17173">
                  <c:v>14.076000000000001</c:v>
                </c:pt>
                <c:pt idx="17174">
                  <c:v>14.077</c:v>
                </c:pt>
                <c:pt idx="17175">
                  <c:v>14.077999999999999</c:v>
                </c:pt>
                <c:pt idx="17176">
                  <c:v>14.079000000000001</c:v>
                </c:pt>
                <c:pt idx="17177">
                  <c:v>14.08</c:v>
                </c:pt>
                <c:pt idx="17178">
                  <c:v>14.08</c:v>
                </c:pt>
                <c:pt idx="17179">
                  <c:v>14.081</c:v>
                </c:pt>
                <c:pt idx="17180">
                  <c:v>14.082000000000001</c:v>
                </c:pt>
                <c:pt idx="17181">
                  <c:v>14.083</c:v>
                </c:pt>
                <c:pt idx="17182">
                  <c:v>14.084</c:v>
                </c:pt>
                <c:pt idx="17183">
                  <c:v>14.084999999999999</c:v>
                </c:pt>
                <c:pt idx="17184">
                  <c:v>14.084999999999999</c:v>
                </c:pt>
                <c:pt idx="17185">
                  <c:v>14.086</c:v>
                </c:pt>
                <c:pt idx="17186">
                  <c:v>14.087</c:v>
                </c:pt>
                <c:pt idx="17187">
                  <c:v>14.087999999999999</c:v>
                </c:pt>
                <c:pt idx="17188">
                  <c:v>14.089</c:v>
                </c:pt>
                <c:pt idx="17189">
                  <c:v>14.09</c:v>
                </c:pt>
                <c:pt idx="17190">
                  <c:v>14.09</c:v>
                </c:pt>
                <c:pt idx="17191">
                  <c:v>14.090999999999999</c:v>
                </c:pt>
                <c:pt idx="17192">
                  <c:v>14.092000000000001</c:v>
                </c:pt>
                <c:pt idx="17193">
                  <c:v>14.093</c:v>
                </c:pt>
                <c:pt idx="17194">
                  <c:v>14.093999999999999</c:v>
                </c:pt>
                <c:pt idx="17195">
                  <c:v>14.095000000000001</c:v>
                </c:pt>
                <c:pt idx="17196">
                  <c:v>14.095000000000001</c:v>
                </c:pt>
                <c:pt idx="17197">
                  <c:v>14.096</c:v>
                </c:pt>
                <c:pt idx="17198">
                  <c:v>14.097</c:v>
                </c:pt>
                <c:pt idx="17199">
                  <c:v>14.098000000000001</c:v>
                </c:pt>
                <c:pt idx="17200">
                  <c:v>14.099</c:v>
                </c:pt>
                <c:pt idx="17201">
                  <c:v>14.1</c:v>
                </c:pt>
                <c:pt idx="17202">
                  <c:v>14.1</c:v>
                </c:pt>
                <c:pt idx="17203">
                  <c:v>14.100999999999999</c:v>
                </c:pt>
                <c:pt idx="17204">
                  <c:v>14.102</c:v>
                </c:pt>
                <c:pt idx="17205">
                  <c:v>14.103</c:v>
                </c:pt>
                <c:pt idx="17206">
                  <c:v>14.103999999999999</c:v>
                </c:pt>
                <c:pt idx="17207">
                  <c:v>14.105</c:v>
                </c:pt>
                <c:pt idx="17208">
                  <c:v>14.105</c:v>
                </c:pt>
                <c:pt idx="17209">
                  <c:v>14.106</c:v>
                </c:pt>
                <c:pt idx="17210">
                  <c:v>14.106999999999999</c:v>
                </c:pt>
                <c:pt idx="17211">
                  <c:v>14.108000000000001</c:v>
                </c:pt>
                <c:pt idx="17212">
                  <c:v>14.109</c:v>
                </c:pt>
                <c:pt idx="17213">
                  <c:v>14.109</c:v>
                </c:pt>
                <c:pt idx="17214">
                  <c:v>14.11</c:v>
                </c:pt>
                <c:pt idx="17215">
                  <c:v>14.111000000000001</c:v>
                </c:pt>
                <c:pt idx="17216">
                  <c:v>14.112</c:v>
                </c:pt>
                <c:pt idx="17217">
                  <c:v>14.113</c:v>
                </c:pt>
                <c:pt idx="17218">
                  <c:v>14.114000000000001</c:v>
                </c:pt>
                <c:pt idx="17219">
                  <c:v>14.114000000000001</c:v>
                </c:pt>
                <c:pt idx="17220">
                  <c:v>14.115</c:v>
                </c:pt>
                <c:pt idx="17221">
                  <c:v>14.116</c:v>
                </c:pt>
                <c:pt idx="17222">
                  <c:v>14.116999999999999</c:v>
                </c:pt>
                <c:pt idx="17223">
                  <c:v>14.118</c:v>
                </c:pt>
                <c:pt idx="17224">
                  <c:v>14.119</c:v>
                </c:pt>
                <c:pt idx="17225">
                  <c:v>14.119</c:v>
                </c:pt>
                <c:pt idx="17226">
                  <c:v>14.12</c:v>
                </c:pt>
                <c:pt idx="17227">
                  <c:v>14.121</c:v>
                </c:pt>
                <c:pt idx="17228">
                  <c:v>14.122</c:v>
                </c:pt>
                <c:pt idx="17229">
                  <c:v>14.122999999999999</c:v>
                </c:pt>
                <c:pt idx="17230">
                  <c:v>14.124000000000001</c:v>
                </c:pt>
                <c:pt idx="17231">
                  <c:v>14.124000000000001</c:v>
                </c:pt>
                <c:pt idx="17232">
                  <c:v>14.125</c:v>
                </c:pt>
                <c:pt idx="17233">
                  <c:v>14.125999999999999</c:v>
                </c:pt>
                <c:pt idx="17234">
                  <c:v>14.127000000000001</c:v>
                </c:pt>
                <c:pt idx="17235">
                  <c:v>14.128</c:v>
                </c:pt>
                <c:pt idx="17236">
                  <c:v>14.129</c:v>
                </c:pt>
                <c:pt idx="17237">
                  <c:v>14.129</c:v>
                </c:pt>
                <c:pt idx="17238">
                  <c:v>14.13</c:v>
                </c:pt>
                <c:pt idx="17239">
                  <c:v>14.131</c:v>
                </c:pt>
                <c:pt idx="17240">
                  <c:v>14.132</c:v>
                </c:pt>
                <c:pt idx="17241">
                  <c:v>14.132999999999999</c:v>
                </c:pt>
                <c:pt idx="17242">
                  <c:v>14.134</c:v>
                </c:pt>
                <c:pt idx="17243">
                  <c:v>14.134</c:v>
                </c:pt>
                <c:pt idx="17244">
                  <c:v>14.135</c:v>
                </c:pt>
                <c:pt idx="17245">
                  <c:v>14.135999999999999</c:v>
                </c:pt>
                <c:pt idx="17246">
                  <c:v>14.137</c:v>
                </c:pt>
                <c:pt idx="17247">
                  <c:v>14.138</c:v>
                </c:pt>
                <c:pt idx="17248">
                  <c:v>14.138999999999999</c:v>
                </c:pt>
                <c:pt idx="17249">
                  <c:v>14.138999999999999</c:v>
                </c:pt>
                <c:pt idx="17250">
                  <c:v>14.14</c:v>
                </c:pt>
                <c:pt idx="17251">
                  <c:v>14.141</c:v>
                </c:pt>
                <c:pt idx="17252">
                  <c:v>14.141999999999999</c:v>
                </c:pt>
                <c:pt idx="17253">
                  <c:v>14.143000000000001</c:v>
                </c:pt>
                <c:pt idx="17254">
                  <c:v>14.144</c:v>
                </c:pt>
                <c:pt idx="17255">
                  <c:v>14.144</c:v>
                </c:pt>
                <c:pt idx="17256">
                  <c:v>14.145</c:v>
                </c:pt>
                <c:pt idx="17257">
                  <c:v>14.146000000000001</c:v>
                </c:pt>
                <c:pt idx="17258">
                  <c:v>14.147</c:v>
                </c:pt>
                <c:pt idx="17259">
                  <c:v>14.148</c:v>
                </c:pt>
                <c:pt idx="17260">
                  <c:v>14.148999999999999</c:v>
                </c:pt>
                <c:pt idx="17261">
                  <c:v>14.148999999999999</c:v>
                </c:pt>
                <c:pt idx="17262">
                  <c:v>14.15</c:v>
                </c:pt>
                <c:pt idx="17263">
                  <c:v>14.151</c:v>
                </c:pt>
                <c:pt idx="17264">
                  <c:v>14.151999999999999</c:v>
                </c:pt>
                <c:pt idx="17265">
                  <c:v>14.153</c:v>
                </c:pt>
                <c:pt idx="17266">
                  <c:v>14.154</c:v>
                </c:pt>
                <c:pt idx="17267">
                  <c:v>14.154</c:v>
                </c:pt>
                <c:pt idx="17268">
                  <c:v>14.154999999999999</c:v>
                </c:pt>
                <c:pt idx="17269">
                  <c:v>14.156000000000001</c:v>
                </c:pt>
                <c:pt idx="17270">
                  <c:v>14.157</c:v>
                </c:pt>
                <c:pt idx="17271">
                  <c:v>14.157999999999999</c:v>
                </c:pt>
                <c:pt idx="17272">
                  <c:v>14.157999999999999</c:v>
                </c:pt>
                <c:pt idx="17273">
                  <c:v>14.159000000000001</c:v>
                </c:pt>
                <c:pt idx="17274">
                  <c:v>14.16</c:v>
                </c:pt>
                <c:pt idx="17275">
                  <c:v>14.161</c:v>
                </c:pt>
                <c:pt idx="17276">
                  <c:v>14.162000000000001</c:v>
                </c:pt>
                <c:pt idx="17277">
                  <c:v>14.163</c:v>
                </c:pt>
                <c:pt idx="17278">
                  <c:v>14.163</c:v>
                </c:pt>
                <c:pt idx="17279">
                  <c:v>14.164</c:v>
                </c:pt>
                <c:pt idx="17280">
                  <c:v>14.164999999999999</c:v>
                </c:pt>
                <c:pt idx="17281">
                  <c:v>14.166</c:v>
                </c:pt>
                <c:pt idx="17282">
                  <c:v>14.167</c:v>
                </c:pt>
                <c:pt idx="17283">
                  <c:v>14.167999999999999</c:v>
                </c:pt>
                <c:pt idx="17284">
                  <c:v>14.167999999999999</c:v>
                </c:pt>
                <c:pt idx="17285">
                  <c:v>14.169</c:v>
                </c:pt>
                <c:pt idx="17286">
                  <c:v>14.17</c:v>
                </c:pt>
                <c:pt idx="17287">
                  <c:v>14.170999999999999</c:v>
                </c:pt>
                <c:pt idx="17288">
                  <c:v>14.172000000000001</c:v>
                </c:pt>
                <c:pt idx="17289">
                  <c:v>14.173</c:v>
                </c:pt>
                <c:pt idx="17290">
                  <c:v>14.173</c:v>
                </c:pt>
                <c:pt idx="17291">
                  <c:v>14.173999999999999</c:v>
                </c:pt>
                <c:pt idx="17292">
                  <c:v>14.175000000000001</c:v>
                </c:pt>
                <c:pt idx="17293">
                  <c:v>14.176</c:v>
                </c:pt>
                <c:pt idx="17294">
                  <c:v>14.177</c:v>
                </c:pt>
                <c:pt idx="17295">
                  <c:v>14.178000000000001</c:v>
                </c:pt>
                <c:pt idx="17296">
                  <c:v>14.178000000000001</c:v>
                </c:pt>
                <c:pt idx="17297">
                  <c:v>14.179</c:v>
                </c:pt>
                <c:pt idx="17298">
                  <c:v>14.18</c:v>
                </c:pt>
                <c:pt idx="17299">
                  <c:v>14.180999999999999</c:v>
                </c:pt>
                <c:pt idx="17300">
                  <c:v>14.182</c:v>
                </c:pt>
                <c:pt idx="17301">
                  <c:v>14.183</c:v>
                </c:pt>
                <c:pt idx="17302">
                  <c:v>14.183</c:v>
                </c:pt>
                <c:pt idx="17303">
                  <c:v>14.183999999999999</c:v>
                </c:pt>
                <c:pt idx="17304">
                  <c:v>14.185</c:v>
                </c:pt>
                <c:pt idx="17305">
                  <c:v>14.186</c:v>
                </c:pt>
                <c:pt idx="17306">
                  <c:v>14.186999999999999</c:v>
                </c:pt>
                <c:pt idx="17307">
                  <c:v>14.188000000000001</c:v>
                </c:pt>
                <c:pt idx="17308">
                  <c:v>14.188000000000001</c:v>
                </c:pt>
                <c:pt idx="17309">
                  <c:v>14.189</c:v>
                </c:pt>
                <c:pt idx="17310">
                  <c:v>14.19</c:v>
                </c:pt>
                <c:pt idx="17311">
                  <c:v>14.191000000000001</c:v>
                </c:pt>
                <c:pt idx="17312">
                  <c:v>14.192</c:v>
                </c:pt>
                <c:pt idx="17313">
                  <c:v>14.193</c:v>
                </c:pt>
                <c:pt idx="17314">
                  <c:v>14.193</c:v>
                </c:pt>
                <c:pt idx="17315">
                  <c:v>14.193999999999999</c:v>
                </c:pt>
                <c:pt idx="17316">
                  <c:v>14.195</c:v>
                </c:pt>
                <c:pt idx="17317">
                  <c:v>14.196</c:v>
                </c:pt>
                <c:pt idx="17318">
                  <c:v>14.196999999999999</c:v>
                </c:pt>
                <c:pt idx="17319">
                  <c:v>14.198</c:v>
                </c:pt>
                <c:pt idx="17320">
                  <c:v>14.198</c:v>
                </c:pt>
                <c:pt idx="17321">
                  <c:v>14.199</c:v>
                </c:pt>
                <c:pt idx="17322">
                  <c:v>14.2</c:v>
                </c:pt>
                <c:pt idx="17323">
                  <c:v>14.201000000000001</c:v>
                </c:pt>
                <c:pt idx="17324">
                  <c:v>14.202</c:v>
                </c:pt>
                <c:pt idx="17325">
                  <c:v>14.202999999999999</c:v>
                </c:pt>
                <c:pt idx="17326">
                  <c:v>14.202999999999999</c:v>
                </c:pt>
                <c:pt idx="17327">
                  <c:v>14.204000000000001</c:v>
                </c:pt>
                <c:pt idx="17328">
                  <c:v>14.205</c:v>
                </c:pt>
                <c:pt idx="17329">
                  <c:v>14.206</c:v>
                </c:pt>
                <c:pt idx="17330">
                  <c:v>14.207000000000001</c:v>
                </c:pt>
                <c:pt idx="17331">
                  <c:v>14.208</c:v>
                </c:pt>
                <c:pt idx="17332">
                  <c:v>14.208</c:v>
                </c:pt>
                <c:pt idx="17333">
                  <c:v>14.209</c:v>
                </c:pt>
                <c:pt idx="17334">
                  <c:v>14.209999999999999</c:v>
                </c:pt>
                <c:pt idx="17335">
                  <c:v>14.211</c:v>
                </c:pt>
                <c:pt idx="17336">
                  <c:v>14.212</c:v>
                </c:pt>
                <c:pt idx="17337">
                  <c:v>14.212</c:v>
                </c:pt>
                <c:pt idx="17338">
                  <c:v>14.212999999999999</c:v>
                </c:pt>
                <c:pt idx="17339">
                  <c:v>14.214</c:v>
                </c:pt>
                <c:pt idx="17340">
                  <c:v>14.215</c:v>
                </c:pt>
                <c:pt idx="17341">
                  <c:v>14.215999999999999</c:v>
                </c:pt>
                <c:pt idx="17342">
                  <c:v>14.217000000000001</c:v>
                </c:pt>
                <c:pt idx="17343">
                  <c:v>14.217000000000001</c:v>
                </c:pt>
                <c:pt idx="17344">
                  <c:v>14.218</c:v>
                </c:pt>
                <c:pt idx="17345">
                  <c:v>14.218999999999999</c:v>
                </c:pt>
                <c:pt idx="17346">
                  <c:v>14.22</c:v>
                </c:pt>
                <c:pt idx="17347">
                  <c:v>14.221</c:v>
                </c:pt>
                <c:pt idx="17348">
                  <c:v>14.222</c:v>
                </c:pt>
                <c:pt idx="17349">
                  <c:v>14.222</c:v>
                </c:pt>
                <c:pt idx="17350">
                  <c:v>14.223000000000001</c:v>
                </c:pt>
                <c:pt idx="17351">
                  <c:v>14.224</c:v>
                </c:pt>
                <c:pt idx="17352">
                  <c:v>14.225</c:v>
                </c:pt>
                <c:pt idx="17353">
                  <c:v>14.225999999999999</c:v>
                </c:pt>
                <c:pt idx="17354">
                  <c:v>14.227</c:v>
                </c:pt>
                <c:pt idx="17355">
                  <c:v>14.227</c:v>
                </c:pt>
                <c:pt idx="17356">
                  <c:v>14.228</c:v>
                </c:pt>
                <c:pt idx="17357">
                  <c:v>14.228999999999999</c:v>
                </c:pt>
                <c:pt idx="17358">
                  <c:v>14.23</c:v>
                </c:pt>
                <c:pt idx="17359">
                  <c:v>14.231</c:v>
                </c:pt>
                <c:pt idx="17360">
                  <c:v>14.231999999999999</c:v>
                </c:pt>
                <c:pt idx="17361">
                  <c:v>14.231999999999999</c:v>
                </c:pt>
                <c:pt idx="17362">
                  <c:v>14.233000000000001</c:v>
                </c:pt>
                <c:pt idx="17363">
                  <c:v>14.234</c:v>
                </c:pt>
                <c:pt idx="17364">
                  <c:v>14.234999999999999</c:v>
                </c:pt>
                <c:pt idx="17365">
                  <c:v>14.236000000000001</c:v>
                </c:pt>
                <c:pt idx="17366">
                  <c:v>14.237</c:v>
                </c:pt>
                <c:pt idx="17367">
                  <c:v>14.237</c:v>
                </c:pt>
                <c:pt idx="17368">
                  <c:v>14.238</c:v>
                </c:pt>
                <c:pt idx="17369">
                  <c:v>14.239000000000001</c:v>
                </c:pt>
                <c:pt idx="17370">
                  <c:v>14.24</c:v>
                </c:pt>
                <c:pt idx="17371">
                  <c:v>14.241</c:v>
                </c:pt>
                <c:pt idx="17372">
                  <c:v>14.241999999999999</c:v>
                </c:pt>
                <c:pt idx="17373">
                  <c:v>14.241999999999999</c:v>
                </c:pt>
                <c:pt idx="17374">
                  <c:v>14.243</c:v>
                </c:pt>
                <c:pt idx="17375">
                  <c:v>14.244</c:v>
                </c:pt>
                <c:pt idx="17376">
                  <c:v>14.244999999999999</c:v>
                </c:pt>
                <c:pt idx="17377">
                  <c:v>14.246</c:v>
                </c:pt>
                <c:pt idx="17378">
                  <c:v>14.247</c:v>
                </c:pt>
                <c:pt idx="17379">
                  <c:v>14.247</c:v>
                </c:pt>
                <c:pt idx="17380">
                  <c:v>14.247999999999999</c:v>
                </c:pt>
                <c:pt idx="17381">
                  <c:v>14.249000000000001</c:v>
                </c:pt>
                <c:pt idx="17382">
                  <c:v>14.25</c:v>
                </c:pt>
                <c:pt idx="17383">
                  <c:v>14.250999999999999</c:v>
                </c:pt>
                <c:pt idx="17384">
                  <c:v>14.252000000000001</c:v>
                </c:pt>
                <c:pt idx="17385">
                  <c:v>14.252000000000001</c:v>
                </c:pt>
                <c:pt idx="17386">
                  <c:v>14.253</c:v>
                </c:pt>
                <c:pt idx="17387">
                  <c:v>14.254</c:v>
                </c:pt>
                <c:pt idx="17388">
                  <c:v>14.255000000000001</c:v>
                </c:pt>
                <c:pt idx="17389">
                  <c:v>14.256</c:v>
                </c:pt>
                <c:pt idx="17390">
                  <c:v>14.257</c:v>
                </c:pt>
                <c:pt idx="17391">
                  <c:v>14.257</c:v>
                </c:pt>
                <c:pt idx="17392">
                  <c:v>14.257999999999999</c:v>
                </c:pt>
                <c:pt idx="17393">
                  <c:v>14.259</c:v>
                </c:pt>
                <c:pt idx="17394">
                  <c:v>14.26</c:v>
                </c:pt>
                <c:pt idx="17395">
                  <c:v>14.260999999999999</c:v>
                </c:pt>
                <c:pt idx="17396">
                  <c:v>14.260999999999999</c:v>
                </c:pt>
                <c:pt idx="17397">
                  <c:v>14.262</c:v>
                </c:pt>
                <c:pt idx="17398">
                  <c:v>14.263</c:v>
                </c:pt>
                <c:pt idx="17399">
                  <c:v>14.263999999999999</c:v>
                </c:pt>
                <c:pt idx="17400">
                  <c:v>14.265000000000001</c:v>
                </c:pt>
                <c:pt idx="17401">
                  <c:v>14.266</c:v>
                </c:pt>
                <c:pt idx="17402">
                  <c:v>14.266</c:v>
                </c:pt>
                <c:pt idx="17403">
                  <c:v>14.266999999999999</c:v>
                </c:pt>
                <c:pt idx="17404">
                  <c:v>14.268000000000001</c:v>
                </c:pt>
                <c:pt idx="17405">
                  <c:v>14.269</c:v>
                </c:pt>
                <c:pt idx="17406">
                  <c:v>14.27</c:v>
                </c:pt>
                <c:pt idx="17407">
                  <c:v>14.271000000000001</c:v>
                </c:pt>
                <c:pt idx="17408">
                  <c:v>14.271000000000001</c:v>
                </c:pt>
                <c:pt idx="17409">
                  <c:v>14.272</c:v>
                </c:pt>
                <c:pt idx="17410">
                  <c:v>14.273</c:v>
                </c:pt>
                <c:pt idx="17411">
                  <c:v>14.273999999999999</c:v>
                </c:pt>
                <c:pt idx="17412">
                  <c:v>14.275</c:v>
                </c:pt>
                <c:pt idx="17413">
                  <c:v>14.276</c:v>
                </c:pt>
                <c:pt idx="17414">
                  <c:v>14.276</c:v>
                </c:pt>
                <c:pt idx="17415">
                  <c:v>14.276999999999999</c:v>
                </c:pt>
                <c:pt idx="17416">
                  <c:v>14.278</c:v>
                </c:pt>
                <c:pt idx="17417">
                  <c:v>14.279</c:v>
                </c:pt>
                <c:pt idx="17418">
                  <c:v>14.28</c:v>
                </c:pt>
                <c:pt idx="17419">
                  <c:v>14.281000000000001</c:v>
                </c:pt>
                <c:pt idx="17420">
                  <c:v>14.281000000000001</c:v>
                </c:pt>
                <c:pt idx="17421">
                  <c:v>14.282</c:v>
                </c:pt>
                <c:pt idx="17422">
                  <c:v>14.282999999999999</c:v>
                </c:pt>
                <c:pt idx="17423">
                  <c:v>14.284000000000001</c:v>
                </c:pt>
                <c:pt idx="17424">
                  <c:v>14.285</c:v>
                </c:pt>
                <c:pt idx="17425">
                  <c:v>14.286</c:v>
                </c:pt>
                <c:pt idx="17426">
                  <c:v>14.286</c:v>
                </c:pt>
                <c:pt idx="17427">
                  <c:v>14.287000000000001</c:v>
                </c:pt>
                <c:pt idx="17428">
                  <c:v>14.288</c:v>
                </c:pt>
                <c:pt idx="17429">
                  <c:v>14.289</c:v>
                </c:pt>
                <c:pt idx="17430">
                  <c:v>14.29</c:v>
                </c:pt>
                <c:pt idx="17431">
                  <c:v>14.291</c:v>
                </c:pt>
                <c:pt idx="17432">
                  <c:v>14.291</c:v>
                </c:pt>
                <c:pt idx="17433">
                  <c:v>14.292</c:v>
                </c:pt>
                <c:pt idx="17434">
                  <c:v>14.292999999999999</c:v>
                </c:pt>
                <c:pt idx="17435">
                  <c:v>14.294</c:v>
                </c:pt>
                <c:pt idx="17436">
                  <c:v>14.295</c:v>
                </c:pt>
                <c:pt idx="17437">
                  <c:v>14.295999999999999</c:v>
                </c:pt>
                <c:pt idx="17438">
                  <c:v>14.295999999999999</c:v>
                </c:pt>
                <c:pt idx="17439">
                  <c:v>14.297000000000001</c:v>
                </c:pt>
                <c:pt idx="17440">
                  <c:v>14.298</c:v>
                </c:pt>
                <c:pt idx="17441">
                  <c:v>14.298999999999999</c:v>
                </c:pt>
                <c:pt idx="17442">
                  <c:v>14.3</c:v>
                </c:pt>
                <c:pt idx="17443">
                  <c:v>14.301</c:v>
                </c:pt>
                <c:pt idx="17444">
                  <c:v>14.301</c:v>
                </c:pt>
                <c:pt idx="17445">
                  <c:v>14.302</c:v>
                </c:pt>
                <c:pt idx="17446">
                  <c:v>14.303000000000001</c:v>
                </c:pt>
                <c:pt idx="17447">
                  <c:v>14.304</c:v>
                </c:pt>
                <c:pt idx="17448">
                  <c:v>14.305</c:v>
                </c:pt>
                <c:pt idx="17449">
                  <c:v>14.305999999999999</c:v>
                </c:pt>
                <c:pt idx="17450">
                  <c:v>14.305999999999999</c:v>
                </c:pt>
                <c:pt idx="17451">
                  <c:v>14.307</c:v>
                </c:pt>
                <c:pt idx="17452">
                  <c:v>14.308</c:v>
                </c:pt>
                <c:pt idx="17453">
                  <c:v>14.308999999999999</c:v>
                </c:pt>
                <c:pt idx="17454">
                  <c:v>14.31</c:v>
                </c:pt>
                <c:pt idx="17455">
                  <c:v>14.311</c:v>
                </c:pt>
                <c:pt idx="17456">
                  <c:v>14.311</c:v>
                </c:pt>
                <c:pt idx="17457">
                  <c:v>14.311999999999999</c:v>
                </c:pt>
                <c:pt idx="17458">
                  <c:v>14.313000000000001</c:v>
                </c:pt>
                <c:pt idx="17459">
                  <c:v>14.314</c:v>
                </c:pt>
                <c:pt idx="17460">
                  <c:v>14.315</c:v>
                </c:pt>
                <c:pt idx="17461">
                  <c:v>14.315</c:v>
                </c:pt>
                <c:pt idx="17462">
                  <c:v>14.316000000000001</c:v>
                </c:pt>
                <c:pt idx="17463">
                  <c:v>14.317</c:v>
                </c:pt>
                <c:pt idx="17464">
                  <c:v>14.318</c:v>
                </c:pt>
                <c:pt idx="17465">
                  <c:v>14.318999999999999</c:v>
                </c:pt>
                <c:pt idx="17466">
                  <c:v>14.32</c:v>
                </c:pt>
                <c:pt idx="17467">
                  <c:v>14.32</c:v>
                </c:pt>
                <c:pt idx="17468">
                  <c:v>14.321</c:v>
                </c:pt>
                <c:pt idx="17469">
                  <c:v>14.321999999999999</c:v>
                </c:pt>
                <c:pt idx="17470">
                  <c:v>14.323</c:v>
                </c:pt>
                <c:pt idx="17471">
                  <c:v>14.324</c:v>
                </c:pt>
                <c:pt idx="17472">
                  <c:v>14.324999999999999</c:v>
                </c:pt>
                <c:pt idx="17473">
                  <c:v>14.324999999999999</c:v>
                </c:pt>
                <c:pt idx="17474">
                  <c:v>14.326000000000001</c:v>
                </c:pt>
                <c:pt idx="17475">
                  <c:v>14.327</c:v>
                </c:pt>
                <c:pt idx="17476">
                  <c:v>14.327999999999999</c:v>
                </c:pt>
                <c:pt idx="17477">
                  <c:v>14.329000000000001</c:v>
                </c:pt>
                <c:pt idx="17478">
                  <c:v>14.33</c:v>
                </c:pt>
                <c:pt idx="17479">
                  <c:v>14.33</c:v>
                </c:pt>
                <c:pt idx="17480">
                  <c:v>14.331</c:v>
                </c:pt>
                <c:pt idx="17481">
                  <c:v>14.332000000000001</c:v>
                </c:pt>
                <c:pt idx="17482">
                  <c:v>14.333</c:v>
                </c:pt>
                <c:pt idx="17483">
                  <c:v>14.334</c:v>
                </c:pt>
                <c:pt idx="17484">
                  <c:v>14.334999999999999</c:v>
                </c:pt>
                <c:pt idx="17485">
                  <c:v>14.334999999999999</c:v>
                </c:pt>
                <c:pt idx="17486">
                  <c:v>14.336</c:v>
                </c:pt>
                <c:pt idx="17487">
                  <c:v>14.337</c:v>
                </c:pt>
                <c:pt idx="17488">
                  <c:v>14.337999999999999</c:v>
                </c:pt>
                <c:pt idx="17489">
                  <c:v>14.339</c:v>
                </c:pt>
                <c:pt idx="17490">
                  <c:v>14.34</c:v>
                </c:pt>
                <c:pt idx="17491">
                  <c:v>14.34</c:v>
                </c:pt>
                <c:pt idx="17492">
                  <c:v>14.340999999999999</c:v>
                </c:pt>
                <c:pt idx="17493">
                  <c:v>14.342000000000001</c:v>
                </c:pt>
                <c:pt idx="17494">
                  <c:v>14.343</c:v>
                </c:pt>
                <c:pt idx="17495">
                  <c:v>14.343999999999999</c:v>
                </c:pt>
                <c:pt idx="17496">
                  <c:v>14.345000000000001</c:v>
                </c:pt>
                <c:pt idx="17497">
                  <c:v>14.345000000000001</c:v>
                </c:pt>
                <c:pt idx="17498">
                  <c:v>14.346</c:v>
                </c:pt>
                <c:pt idx="17499">
                  <c:v>14.347</c:v>
                </c:pt>
                <c:pt idx="17500">
                  <c:v>14.348000000000001</c:v>
                </c:pt>
                <c:pt idx="17501">
                  <c:v>14.349</c:v>
                </c:pt>
                <c:pt idx="17502">
                  <c:v>14.35</c:v>
                </c:pt>
                <c:pt idx="17503">
                  <c:v>14.35</c:v>
                </c:pt>
                <c:pt idx="17504">
                  <c:v>14.350999999999999</c:v>
                </c:pt>
                <c:pt idx="17505">
                  <c:v>14.352</c:v>
                </c:pt>
                <c:pt idx="17506">
                  <c:v>14.353</c:v>
                </c:pt>
                <c:pt idx="17507">
                  <c:v>14.353999999999999</c:v>
                </c:pt>
                <c:pt idx="17508">
                  <c:v>14.355</c:v>
                </c:pt>
                <c:pt idx="17509">
                  <c:v>14.355</c:v>
                </c:pt>
                <c:pt idx="17510">
                  <c:v>14.356</c:v>
                </c:pt>
                <c:pt idx="17511">
                  <c:v>14.356999999999999</c:v>
                </c:pt>
                <c:pt idx="17512">
                  <c:v>14.358000000000001</c:v>
                </c:pt>
                <c:pt idx="17513">
                  <c:v>14.359</c:v>
                </c:pt>
                <c:pt idx="17514">
                  <c:v>14.36</c:v>
                </c:pt>
                <c:pt idx="17515">
                  <c:v>14.36</c:v>
                </c:pt>
                <c:pt idx="17516">
                  <c:v>14.361000000000001</c:v>
                </c:pt>
                <c:pt idx="17517">
                  <c:v>14.362</c:v>
                </c:pt>
                <c:pt idx="17518">
                  <c:v>14.363</c:v>
                </c:pt>
                <c:pt idx="17519">
                  <c:v>14.364000000000001</c:v>
                </c:pt>
                <c:pt idx="17520">
                  <c:v>14.365</c:v>
                </c:pt>
                <c:pt idx="17521">
                  <c:v>14.365</c:v>
                </c:pt>
                <c:pt idx="17522">
                  <c:v>14.366</c:v>
                </c:pt>
                <c:pt idx="17523">
                  <c:v>14.366999999999999</c:v>
                </c:pt>
                <c:pt idx="17524">
                  <c:v>14.368</c:v>
                </c:pt>
                <c:pt idx="17525">
                  <c:v>14.369</c:v>
                </c:pt>
                <c:pt idx="17526">
                  <c:v>14.369</c:v>
                </c:pt>
                <c:pt idx="17527">
                  <c:v>14.37</c:v>
                </c:pt>
                <c:pt idx="17528">
                  <c:v>14.371</c:v>
                </c:pt>
                <c:pt idx="17529">
                  <c:v>14.372</c:v>
                </c:pt>
                <c:pt idx="17530">
                  <c:v>14.372999999999999</c:v>
                </c:pt>
                <c:pt idx="17531">
                  <c:v>14.374000000000001</c:v>
                </c:pt>
                <c:pt idx="17532">
                  <c:v>14.374000000000001</c:v>
                </c:pt>
                <c:pt idx="17533">
                  <c:v>14.375</c:v>
                </c:pt>
                <c:pt idx="17534">
                  <c:v>14.375999999999999</c:v>
                </c:pt>
                <c:pt idx="17535">
                  <c:v>14.377000000000001</c:v>
                </c:pt>
                <c:pt idx="17536">
                  <c:v>14.378</c:v>
                </c:pt>
                <c:pt idx="17537">
                  <c:v>14.379</c:v>
                </c:pt>
                <c:pt idx="17538">
                  <c:v>14.379</c:v>
                </c:pt>
                <c:pt idx="17539">
                  <c:v>14.38</c:v>
                </c:pt>
                <c:pt idx="17540">
                  <c:v>14.381</c:v>
                </c:pt>
                <c:pt idx="17541">
                  <c:v>14.382</c:v>
                </c:pt>
                <c:pt idx="17542">
                  <c:v>14.382999999999999</c:v>
                </c:pt>
                <c:pt idx="17543">
                  <c:v>14.384</c:v>
                </c:pt>
                <c:pt idx="17544">
                  <c:v>14.384</c:v>
                </c:pt>
                <c:pt idx="17545">
                  <c:v>14.385</c:v>
                </c:pt>
                <c:pt idx="17546">
                  <c:v>14.385999999999999</c:v>
                </c:pt>
                <c:pt idx="17547">
                  <c:v>14.387</c:v>
                </c:pt>
                <c:pt idx="17548">
                  <c:v>14.388</c:v>
                </c:pt>
                <c:pt idx="17549">
                  <c:v>14.388999999999999</c:v>
                </c:pt>
                <c:pt idx="17550">
                  <c:v>14.388999999999999</c:v>
                </c:pt>
                <c:pt idx="17551">
                  <c:v>14.39</c:v>
                </c:pt>
                <c:pt idx="17552">
                  <c:v>14.391</c:v>
                </c:pt>
                <c:pt idx="17553">
                  <c:v>14.391999999999999</c:v>
                </c:pt>
                <c:pt idx="17554">
                  <c:v>14.393000000000001</c:v>
                </c:pt>
                <c:pt idx="17555">
                  <c:v>14.394</c:v>
                </c:pt>
                <c:pt idx="17556">
                  <c:v>14.394</c:v>
                </c:pt>
                <c:pt idx="17557">
                  <c:v>14.395</c:v>
                </c:pt>
                <c:pt idx="17558">
                  <c:v>14.396000000000001</c:v>
                </c:pt>
                <c:pt idx="17559">
                  <c:v>14.397</c:v>
                </c:pt>
                <c:pt idx="17560">
                  <c:v>14.398</c:v>
                </c:pt>
                <c:pt idx="17561">
                  <c:v>14.398999999999999</c:v>
                </c:pt>
                <c:pt idx="17562">
                  <c:v>14.398999999999999</c:v>
                </c:pt>
                <c:pt idx="17563">
                  <c:v>14.4</c:v>
                </c:pt>
                <c:pt idx="17564">
                  <c:v>14.401</c:v>
                </c:pt>
                <c:pt idx="17565">
                  <c:v>14.401999999999999</c:v>
                </c:pt>
                <c:pt idx="17566">
                  <c:v>14.403</c:v>
                </c:pt>
                <c:pt idx="17567">
                  <c:v>14.404</c:v>
                </c:pt>
                <c:pt idx="17568">
                  <c:v>14.404</c:v>
                </c:pt>
                <c:pt idx="17569">
                  <c:v>14.404999999999999</c:v>
                </c:pt>
                <c:pt idx="17570">
                  <c:v>14.406000000000001</c:v>
                </c:pt>
                <c:pt idx="17571">
                  <c:v>14.407</c:v>
                </c:pt>
                <c:pt idx="17572">
                  <c:v>14.407999999999999</c:v>
                </c:pt>
                <c:pt idx="17573">
                  <c:v>14.409000000000001</c:v>
                </c:pt>
                <c:pt idx="17574">
                  <c:v>14.409000000000001</c:v>
                </c:pt>
                <c:pt idx="17575">
                  <c:v>14.41</c:v>
                </c:pt>
                <c:pt idx="17576">
                  <c:v>14.411</c:v>
                </c:pt>
                <c:pt idx="17577">
                  <c:v>14.412000000000001</c:v>
                </c:pt>
                <c:pt idx="17578">
                  <c:v>14.413</c:v>
                </c:pt>
                <c:pt idx="17579">
                  <c:v>14.414</c:v>
                </c:pt>
                <c:pt idx="17580">
                  <c:v>14.414</c:v>
                </c:pt>
                <c:pt idx="17581">
                  <c:v>14.414999999999999</c:v>
                </c:pt>
                <c:pt idx="17582">
                  <c:v>14.416</c:v>
                </c:pt>
                <c:pt idx="17583">
                  <c:v>14.417</c:v>
                </c:pt>
                <c:pt idx="17584">
                  <c:v>14.417999999999999</c:v>
                </c:pt>
                <c:pt idx="17585">
                  <c:v>14.417999999999999</c:v>
                </c:pt>
                <c:pt idx="17586">
                  <c:v>14.419</c:v>
                </c:pt>
                <c:pt idx="17587">
                  <c:v>14.42</c:v>
                </c:pt>
                <c:pt idx="17588">
                  <c:v>14.420999999999999</c:v>
                </c:pt>
                <c:pt idx="17589">
                  <c:v>14.422000000000001</c:v>
                </c:pt>
                <c:pt idx="17590">
                  <c:v>14.423</c:v>
                </c:pt>
                <c:pt idx="17591">
                  <c:v>14.423</c:v>
                </c:pt>
                <c:pt idx="17592">
                  <c:v>14.423999999999999</c:v>
                </c:pt>
                <c:pt idx="17593">
                  <c:v>14.425000000000001</c:v>
                </c:pt>
                <c:pt idx="17594">
                  <c:v>14.426</c:v>
                </c:pt>
                <c:pt idx="17595">
                  <c:v>14.427</c:v>
                </c:pt>
                <c:pt idx="17596">
                  <c:v>14.428000000000001</c:v>
                </c:pt>
                <c:pt idx="17597">
                  <c:v>14.428000000000001</c:v>
                </c:pt>
                <c:pt idx="17598">
                  <c:v>14.429</c:v>
                </c:pt>
                <c:pt idx="17599">
                  <c:v>14.43</c:v>
                </c:pt>
                <c:pt idx="17600">
                  <c:v>14.430999999999999</c:v>
                </c:pt>
                <c:pt idx="17601">
                  <c:v>14.432</c:v>
                </c:pt>
                <c:pt idx="17602">
                  <c:v>14.433</c:v>
                </c:pt>
                <c:pt idx="17603">
                  <c:v>14.433</c:v>
                </c:pt>
                <c:pt idx="17604">
                  <c:v>14.433999999999999</c:v>
                </c:pt>
                <c:pt idx="17605">
                  <c:v>14.435</c:v>
                </c:pt>
                <c:pt idx="17606">
                  <c:v>14.436</c:v>
                </c:pt>
                <c:pt idx="17607">
                  <c:v>14.436999999999999</c:v>
                </c:pt>
                <c:pt idx="17608">
                  <c:v>14.438000000000001</c:v>
                </c:pt>
                <c:pt idx="17609">
                  <c:v>14.438000000000001</c:v>
                </c:pt>
                <c:pt idx="17610">
                  <c:v>14.439</c:v>
                </c:pt>
                <c:pt idx="17611">
                  <c:v>14.44</c:v>
                </c:pt>
                <c:pt idx="17612">
                  <c:v>14.441000000000001</c:v>
                </c:pt>
                <c:pt idx="17613">
                  <c:v>14.442</c:v>
                </c:pt>
                <c:pt idx="17614">
                  <c:v>14.443</c:v>
                </c:pt>
                <c:pt idx="17615">
                  <c:v>14.443</c:v>
                </c:pt>
                <c:pt idx="17616">
                  <c:v>14.443999999999999</c:v>
                </c:pt>
                <c:pt idx="17617">
                  <c:v>14.445</c:v>
                </c:pt>
                <c:pt idx="17618">
                  <c:v>14.446</c:v>
                </c:pt>
                <c:pt idx="17619">
                  <c:v>14.446999999999999</c:v>
                </c:pt>
                <c:pt idx="17620">
                  <c:v>14.448</c:v>
                </c:pt>
                <c:pt idx="17621">
                  <c:v>14.448</c:v>
                </c:pt>
                <c:pt idx="17622">
                  <c:v>14.449</c:v>
                </c:pt>
                <c:pt idx="17623">
                  <c:v>14.45</c:v>
                </c:pt>
                <c:pt idx="17624">
                  <c:v>14.451000000000001</c:v>
                </c:pt>
                <c:pt idx="17625">
                  <c:v>14.452</c:v>
                </c:pt>
                <c:pt idx="17626">
                  <c:v>14.452999999999999</c:v>
                </c:pt>
                <c:pt idx="17627">
                  <c:v>14.452999999999999</c:v>
                </c:pt>
                <c:pt idx="17628">
                  <c:v>14.454000000000001</c:v>
                </c:pt>
                <c:pt idx="17629">
                  <c:v>14.455</c:v>
                </c:pt>
                <c:pt idx="17630">
                  <c:v>14.456</c:v>
                </c:pt>
                <c:pt idx="17631">
                  <c:v>14.457000000000001</c:v>
                </c:pt>
                <c:pt idx="17632">
                  <c:v>14.458</c:v>
                </c:pt>
                <c:pt idx="17633">
                  <c:v>14.458</c:v>
                </c:pt>
                <c:pt idx="17634">
                  <c:v>14.459</c:v>
                </c:pt>
                <c:pt idx="17635">
                  <c:v>14.459999999999999</c:v>
                </c:pt>
                <c:pt idx="17636">
                  <c:v>14.461</c:v>
                </c:pt>
                <c:pt idx="17637">
                  <c:v>14.462</c:v>
                </c:pt>
                <c:pt idx="17638">
                  <c:v>14.462999999999999</c:v>
                </c:pt>
                <c:pt idx="17639">
                  <c:v>14.462999999999999</c:v>
                </c:pt>
                <c:pt idx="17640">
                  <c:v>14.464</c:v>
                </c:pt>
                <c:pt idx="17641">
                  <c:v>14.465</c:v>
                </c:pt>
                <c:pt idx="17642">
                  <c:v>14.465999999999999</c:v>
                </c:pt>
                <c:pt idx="17643">
                  <c:v>14.467000000000001</c:v>
                </c:pt>
                <c:pt idx="17644">
                  <c:v>14.468</c:v>
                </c:pt>
                <c:pt idx="17645">
                  <c:v>14.468</c:v>
                </c:pt>
                <c:pt idx="17646">
                  <c:v>14.468999999999999</c:v>
                </c:pt>
                <c:pt idx="17647">
                  <c:v>14.47</c:v>
                </c:pt>
                <c:pt idx="17648">
                  <c:v>14.471</c:v>
                </c:pt>
                <c:pt idx="17649">
                  <c:v>14.472</c:v>
                </c:pt>
                <c:pt idx="17650">
                  <c:v>14.472</c:v>
                </c:pt>
                <c:pt idx="17651">
                  <c:v>14.473000000000001</c:v>
                </c:pt>
                <c:pt idx="17652">
                  <c:v>14.474</c:v>
                </c:pt>
                <c:pt idx="17653">
                  <c:v>14.475</c:v>
                </c:pt>
                <c:pt idx="17654">
                  <c:v>14.475999999999999</c:v>
                </c:pt>
                <c:pt idx="17655">
                  <c:v>14.477</c:v>
                </c:pt>
                <c:pt idx="17656">
                  <c:v>14.477</c:v>
                </c:pt>
                <c:pt idx="17657">
                  <c:v>14.478</c:v>
                </c:pt>
                <c:pt idx="17658">
                  <c:v>14.478999999999999</c:v>
                </c:pt>
                <c:pt idx="17659">
                  <c:v>14.48</c:v>
                </c:pt>
                <c:pt idx="17660">
                  <c:v>14.481</c:v>
                </c:pt>
                <c:pt idx="17661">
                  <c:v>14.481999999999999</c:v>
                </c:pt>
                <c:pt idx="17662">
                  <c:v>14.481999999999999</c:v>
                </c:pt>
                <c:pt idx="17663">
                  <c:v>14.483000000000001</c:v>
                </c:pt>
                <c:pt idx="17664">
                  <c:v>14.484</c:v>
                </c:pt>
                <c:pt idx="17665">
                  <c:v>14.484999999999999</c:v>
                </c:pt>
                <c:pt idx="17666">
                  <c:v>14.486000000000001</c:v>
                </c:pt>
                <c:pt idx="17667">
                  <c:v>14.487</c:v>
                </c:pt>
                <c:pt idx="17668">
                  <c:v>14.487</c:v>
                </c:pt>
                <c:pt idx="17669">
                  <c:v>14.488</c:v>
                </c:pt>
                <c:pt idx="17670">
                  <c:v>14.489000000000001</c:v>
                </c:pt>
                <c:pt idx="17671">
                  <c:v>14.49</c:v>
                </c:pt>
                <c:pt idx="17672">
                  <c:v>14.491</c:v>
                </c:pt>
                <c:pt idx="17673">
                  <c:v>14.491999999999999</c:v>
                </c:pt>
                <c:pt idx="17674">
                  <c:v>14.491999999999999</c:v>
                </c:pt>
                <c:pt idx="17675">
                  <c:v>14.493</c:v>
                </c:pt>
                <c:pt idx="17676">
                  <c:v>14.494</c:v>
                </c:pt>
                <c:pt idx="17677">
                  <c:v>14.494999999999999</c:v>
                </c:pt>
                <c:pt idx="17678">
                  <c:v>14.496</c:v>
                </c:pt>
                <c:pt idx="17679">
                  <c:v>14.497</c:v>
                </c:pt>
                <c:pt idx="17680">
                  <c:v>14.497</c:v>
                </c:pt>
                <c:pt idx="17681">
                  <c:v>14.497999999999999</c:v>
                </c:pt>
                <c:pt idx="17682">
                  <c:v>14.499000000000001</c:v>
                </c:pt>
                <c:pt idx="17683">
                  <c:v>14.5</c:v>
                </c:pt>
                <c:pt idx="17684">
                  <c:v>14.500999999999999</c:v>
                </c:pt>
                <c:pt idx="17685">
                  <c:v>14.502000000000001</c:v>
                </c:pt>
                <c:pt idx="17686">
                  <c:v>14.502000000000001</c:v>
                </c:pt>
                <c:pt idx="17687">
                  <c:v>14.503</c:v>
                </c:pt>
                <c:pt idx="17688">
                  <c:v>14.504</c:v>
                </c:pt>
                <c:pt idx="17689">
                  <c:v>14.505000000000001</c:v>
                </c:pt>
                <c:pt idx="17690">
                  <c:v>14.506</c:v>
                </c:pt>
                <c:pt idx="17691">
                  <c:v>14.507</c:v>
                </c:pt>
                <c:pt idx="17692">
                  <c:v>14.507</c:v>
                </c:pt>
                <c:pt idx="17693">
                  <c:v>14.507999999999999</c:v>
                </c:pt>
                <c:pt idx="17694">
                  <c:v>14.509</c:v>
                </c:pt>
                <c:pt idx="17695">
                  <c:v>14.51</c:v>
                </c:pt>
                <c:pt idx="17696">
                  <c:v>14.510999999999999</c:v>
                </c:pt>
                <c:pt idx="17697">
                  <c:v>14.512</c:v>
                </c:pt>
                <c:pt idx="17698">
                  <c:v>14.512</c:v>
                </c:pt>
                <c:pt idx="17699">
                  <c:v>14.513</c:v>
                </c:pt>
                <c:pt idx="17700">
                  <c:v>14.513999999999999</c:v>
                </c:pt>
                <c:pt idx="17701">
                  <c:v>14.515000000000001</c:v>
                </c:pt>
                <c:pt idx="17702">
                  <c:v>14.516</c:v>
                </c:pt>
                <c:pt idx="17703">
                  <c:v>14.516999999999999</c:v>
                </c:pt>
                <c:pt idx="17704">
                  <c:v>14.516999999999999</c:v>
                </c:pt>
                <c:pt idx="17705">
                  <c:v>14.518000000000001</c:v>
                </c:pt>
                <c:pt idx="17706">
                  <c:v>14.519</c:v>
                </c:pt>
                <c:pt idx="17707">
                  <c:v>14.52</c:v>
                </c:pt>
                <c:pt idx="17708">
                  <c:v>14.521000000000001</c:v>
                </c:pt>
                <c:pt idx="17709">
                  <c:v>14.521000000000001</c:v>
                </c:pt>
                <c:pt idx="17710">
                  <c:v>14.522</c:v>
                </c:pt>
                <c:pt idx="17711">
                  <c:v>14.523</c:v>
                </c:pt>
                <c:pt idx="17712">
                  <c:v>14.523999999999999</c:v>
                </c:pt>
                <c:pt idx="17713">
                  <c:v>14.525</c:v>
                </c:pt>
                <c:pt idx="17714">
                  <c:v>14.526</c:v>
                </c:pt>
                <c:pt idx="17715">
                  <c:v>14.526</c:v>
                </c:pt>
                <c:pt idx="17716">
                  <c:v>14.526999999999999</c:v>
                </c:pt>
                <c:pt idx="17717">
                  <c:v>14.528</c:v>
                </c:pt>
                <c:pt idx="17718">
                  <c:v>14.529</c:v>
                </c:pt>
                <c:pt idx="17719">
                  <c:v>14.53</c:v>
                </c:pt>
                <c:pt idx="17720">
                  <c:v>14.531000000000001</c:v>
                </c:pt>
                <c:pt idx="17721">
                  <c:v>14.531000000000001</c:v>
                </c:pt>
                <c:pt idx="17722">
                  <c:v>14.532</c:v>
                </c:pt>
                <c:pt idx="17723">
                  <c:v>14.532999999999999</c:v>
                </c:pt>
                <c:pt idx="17724">
                  <c:v>14.534000000000001</c:v>
                </c:pt>
                <c:pt idx="17725">
                  <c:v>14.535</c:v>
                </c:pt>
                <c:pt idx="17726">
                  <c:v>14.536</c:v>
                </c:pt>
                <c:pt idx="17727">
                  <c:v>14.536</c:v>
                </c:pt>
                <c:pt idx="17728">
                  <c:v>14.537000000000001</c:v>
                </c:pt>
                <c:pt idx="17729">
                  <c:v>14.538</c:v>
                </c:pt>
                <c:pt idx="17730">
                  <c:v>14.539</c:v>
                </c:pt>
                <c:pt idx="17731">
                  <c:v>14.54</c:v>
                </c:pt>
                <c:pt idx="17732">
                  <c:v>14.541</c:v>
                </c:pt>
                <c:pt idx="17733">
                  <c:v>14.541</c:v>
                </c:pt>
                <c:pt idx="17734">
                  <c:v>14.542</c:v>
                </c:pt>
                <c:pt idx="17735">
                  <c:v>14.542999999999999</c:v>
                </c:pt>
                <c:pt idx="17736">
                  <c:v>14.544</c:v>
                </c:pt>
                <c:pt idx="17737">
                  <c:v>14.545</c:v>
                </c:pt>
                <c:pt idx="17738">
                  <c:v>14.545999999999999</c:v>
                </c:pt>
                <c:pt idx="17739">
                  <c:v>14.545999999999999</c:v>
                </c:pt>
                <c:pt idx="17740">
                  <c:v>14.547000000000001</c:v>
                </c:pt>
                <c:pt idx="17741">
                  <c:v>14.548</c:v>
                </c:pt>
                <c:pt idx="17742">
                  <c:v>14.548999999999999</c:v>
                </c:pt>
                <c:pt idx="17743">
                  <c:v>14.55</c:v>
                </c:pt>
                <c:pt idx="17744">
                  <c:v>14.551</c:v>
                </c:pt>
                <c:pt idx="17745">
                  <c:v>14.551</c:v>
                </c:pt>
                <c:pt idx="17746">
                  <c:v>14.552</c:v>
                </c:pt>
                <c:pt idx="17747">
                  <c:v>14.553000000000001</c:v>
                </c:pt>
                <c:pt idx="17748">
                  <c:v>14.554</c:v>
                </c:pt>
                <c:pt idx="17749">
                  <c:v>14.555</c:v>
                </c:pt>
                <c:pt idx="17750">
                  <c:v>14.555999999999999</c:v>
                </c:pt>
                <c:pt idx="17751">
                  <c:v>14.555999999999999</c:v>
                </c:pt>
                <c:pt idx="17752">
                  <c:v>14.557</c:v>
                </c:pt>
                <c:pt idx="17753">
                  <c:v>14.558</c:v>
                </c:pt>
                <c:pt idx="17754">
                  <c:v>14.558999999999999</c:v>
                </c:pt>
                <c:pt idx="17755">
                  <c:v>14.56</c:v>
                </c:pt>
                <c:pt idx="17756">
                  <c:v>14.561</c:v>
                </c:pt>
                <c:pt idx="17757">
                  <c:v>14.561</c:v>
                </c:pt>
                <c:pt idx="17758">
                  <c:v>14.561999999999999</c:v>
                </c:pt>
                <c:pt idx="17759">
                  <c:v>14.563000000000001</c:v>
                </c:pt>
                <c:pt idx="17760">
                  <c:v>14.564</c:v>
                </c:pt>
                <c:pt idx="17761">
                  <c:v>14.565</c:v>
                </c:pt>
                <c:pt idx="17762">
                  <c:v>14.566000000000001</c:v>
                </c:pt>
                <c:pt idx="17763">
                  <c:v>14.566000000000001</c:v>
                </c:pt>
                <c:pt idx="17764">
                  <c:v>14.567</c:v>
                </c:pt>
                <c:pt idx="17765">
                  <c:v>14.568</c:v>
                </c:pt>
                <c:pt idx="17766">
                  <c:v>14.568999999999999</c:v>
                </c:pt>
                <c:pt idx="17767">
                  <c:v>14.57</c:v>
                </c:pt>
                <c:pt idx="17768">
                  <c:v>14.571</c:v>
                </c:pt>
                <c:pt idx="17769">
                  <c:v>14.571</c:v>
                </c:pt>
                <c:pt idx="17770">
                  <c:v>14.571999999999999</c:v>
                </c:pt>
                <c:pt idx="17771">
                  <c:v>14.573</c:v>
                </c:pt>
                <c:pt idx="17772">
                  <c:v>14.574</c:v>
                </c:pt>
                <c:pt idx="17773">
                  <c:v>14.574999999999999</c:v>
                </c:pt>
                <c:pt idx="17774">
                  <c:v>14.574999999999999</c:v>
                </c:pt>
                <c:pt idx="17775">
                  <c:v>14.576000000000001</c:v>
                </c:pt>
                <c:pt idx="17776">
                  <c:v>14.577</c:v>
                </c:pt>
                <c:pt idx="17777">
                  <c:v>14.577999999999999</c:v>
                </c:pt>
                <c:pt idx="17778">
                  <c:v>14.579000000000001</c:v>
                </c:pt>
                <c:pt idx="17779">
                  <c:v>14.58</c:v>
                </c:pt>
                <c:pt idx="17780">
                  <c:v>14.58</c:v>
                </c:pt>
                <c:pt idx="17781">
                  <c:v>14.581</c:v>
                </c:pt>
                <c:pt idx="17782">
                  <c:v>14.582000000000001</c:v>
                </c:pt>
                <c:pt idx="17783">
                  <c:v>14.583</c:v>
                </c:pt>
                <c:pt idx="17784">
                  <c:v>14.584</c:v>
                </c:pt>
                <c:pt idx="17785">
                  <c:v>14.584999999999999</c:v>
                </c:pt>
                <c:pt idx="17786">
                  <c:v>14.584999999999999</c:v>
                </c:pt>
                <c:pt idx="17787">
                  <c:v>14.586</c:v>
                </c:pt>
                <c:pt idx="17788">
                  <c:v>14.587</c:v>
                </c:pt>
                <c:pt idx="17789">
                  <c:v>14.587999999999999</c:v>
                </c:pt>
                <c:pt idx="17790">
                  <c:v>14.589</c:v>
                </c:pt>
                <c:pt idx="17791">
                  <c:v>14.59</c:v>
                </c:pt>
                <c:pt idx="17792">
                  <c:v>14.59</c:v>
                </c:pt>
                <c:pt idx="17793">
                  <c:v>14.590999999999999</c:v>
                </c:pt>
                <c:pt idx="17794">
                  <c:v>14.592000000000001</c:v>
                </c:pt>
                <c:pt idx="17795">
                  <c:v>14.593</c:v>
                </c:pt>
                <c:pt idx="17796">
                  <c:v>14.593999999999999</c:v>
                </c:pt>
                <c:pt idx="17797">
                  <c:v>14.595000000000001</c:v>
                </c:pt>
                <c:pt idx="17798">
                  <c:v>14.595000000000001</c:v>
                </c:pt>
                <c:pt idx="17799">
                  <c:v>14.596</c:v>
                </c:pt>
                <c:pt idx="17800">
                  <c:v>14.597</c:v>
                </c:pt>
                <c:pt idx="17801">
                  <c:v>14.598000000000001</c:v>
                </c:pt>
                <c:pt idx="17802">
                  <c:v>14.599</c:v>
                </c:pt>
                <c:pt idx="17803">
                  <c:v>14.6</c:v>
                </c:pt>
                <c:pt idx="17804">
                  <c:v>14.6</c:v>
                </c:pt>
                <c:pt idx="17805">
                  <c:v>14.600999999999999</c:v>
                </c:pt>
                <c:pt idx="17806">
                  <c:v>14.602</c:v>
                </c:pt>
                <c:pt idx="17807">
                  <c:v>14.603</c:v>
                </c:pt>
                <c:pt idx="17808">
                  <c:v>14.603999999999999</c:v>
                </c:pt>
                <c:pt idx="17809">
                  <c:v>14.605</c:v>
                </c:pt>
                <c:pt idx="17810">
                  <c:v>14.605</c:v>
                </c:pt>
                <c:pt idx="17811">
                  <c:v>14.606</c:v>
                </c:pt>
                <c:pt idx="17812">
                  <c:v>14.606999999999999</c:v>
                </c:pt>
                <c:pt idx="17813">
                  <c:v>14.608000000000001</c:v>
                </c:pt>
                <c:pt idx="17814">
                  <c:v>14.609</c:v>
                </c:pt>
                <c:pt idx="17815">
                  <c:v>14.61</c:v>
                </c:pt>
                <c:pt idx="17816">
                  <c:v>14.61</c:v>
                </c:pt>
                <c:pt idx="17817">
                  <c:v>14.611000000000001</c:v>
                </c:pt>
                <c:pt idx="17818">
                  <c:v>14.612</c:v>
                </c:pt>
                <c:pt idx="17819">
                  <c:v>14.613</c:v>
                </c:pt>
                <c:pt idx="17820">
                  <c:v>14.614000000000001</c:v>
                </c:pt>
                <c:pt idx="17821">
                  <c:v>14.615</c:v>
                </c:pt>
                <c:pt idx="17822">
                  <c:v>14.615</c:v>
                </c:pt>
                <c:pt idx="17823">
                  <c:v>14.616</c:v>
                </c:pt>
                <c:pt idx="17824">
                  <c:v>14.616999999999999</c:v>
                </c:pt>
                <c:pt idx="17825">
                  <c:v>14.618</c:v>
                </c:pt>
                <c:pt idx="17826">
                  <c:v>14.619</c:v>
                </c:pt>
                <c:pt idx="17827">
                  <c:v>14.62</c:v>
                </c:pt>
                <c:pt idx="17828">
                  <c:v>14.62</c:v>
                </c:pt>
                <c:pt idx="17829">
                  <c:v>14.621</c:v>
                </c:pt>
                <c:pt idx="17830">
                  <c:v>14.622</c:v>
                </c:pt>
                <c:pt idx="17831">
                  <c:v>14.622999999999999</c:v>
                </c:pt>
                <c:pt idx="17832">
                  <c:v>14.624000000000001</c:v>
                </c:pt>
                <c:pt idx="17833">
                  <c:v>14.624000000000001</c:v>
                </c:pt>
                <c:pt idx="17834">
                  <c:v>14.625</c:v>
                </c:pt>
                <c:pt idx="17835">
                  <c:v>14.625999999999999</c:v>
                </c:pt>
                <c:pt idx="17836">
                  <c:v>14.627000000000001</c:v>
                </c:pt>
                <c:pt idx="17837">
                  <c:v>14.628</c:v>
                </c:pt>
                <c:pt idx="17838">
                  <c:v>14.629</c:v>
                </c:pt>
                <c:pt idx="17839">
                  <c:v>14.629</c:v>
                </c:pt>
                <c:pt idx="17840">
                  <c:v>14.63</c:v>
                </c:pt>
                <c:pt idx="17841">
                  <c:v>14.631</c:v>
                </c:pt>
                <c:pt idx="17842">
                  <c:v>14.632</c:v>
                </c:pt>
                <c:pt idx="17843">
                  <c:v>14.632999999999999</c:v>
                </c:pt>
                <c:pt idx="17844">
                  <c:v>14.634</c:v>
                </c:pt>
                <c:pt idx="17845">
                  <c:v>14.634</c:v>
                </c:pt>
                <c:pt idx="17846">
                  <c:v>14.635</c:v>
                </c:pt>
                <c:pt idx="17847">
                  <c:v>14.635999999999999</c:v>
                </c:pt>
                <c:pt idx="17848">
                  <c:v>14.637</c:v>
                </c:pt>
                <c:pt idx="17849">
                  <c:v>14.638</c:v>
                </c:pt>
                <c:pt idx="17850">
                  <c:v>14.638999999999999</c:v>
                </c:pt>
                <c:pt idx="17851">
                  <c:v>14.638999999999999</c:v>
                </c:pt>
                <c:pt idx="17852">
                  <c:v>14.64</c:v>
                </c:pt>
                <c:pt idx="17853">
                  <c:v>14.641</c:v>
                </c:pt>
                <c:pt idx="17854">
                  <c:v>14.641999999999999</c:v>
                </c:pt>
                <c:pt idx="17855">
                  <c:v>14.643000000000001</c:v>
                </c:pt>
                <c:pt idx="17856">
                  <c:v>14.644</c:v>
                </c:pt>
                <c:pt idx="17857">
                  <c:v>14.644</c:v>
                </c:pt>
                <c:pt idx="17858">
                  <c:v>14.645</c:v>
                </c:pt>
                <c:pt idx="17859">
                  <c:v>14.646000000000001</c:v>
                </c:pt>
                <c:pt idx="17860">
                  <c:v>14.647</c:v>
                </c:pt>
                <c:pt idx="17861">
                  <c:v>14.648</c:v>
                </c:pt>
                <c:pt idx="17862">
                  <c:v>14.648999999999999</c:v>
                </c:pt>
                <c:pt idx="17863">
                  <c:v>14.648999999999999</c:v>
                </c:pt>
                <c:pt idx="17864">
                  <c:v>14.65</c:v>
                </c:pt>
                <c:pt idx="17865">
                  <c:v>14.651</c:v>
                </c:pt>
                <c:pt idx="17866">
                  <c:v>14.651999999999999</c:v>
                </c:pt>
                <c:pt idx="17867">
                  <c:v>14.653</c:v>
                </c:pt>
                <c:pt idx="17868">
                  <c:v>14.654</c:v>
                </c:pt>
                <c:pt idx="17869">
                  <c:v>14.654</c:v>
                </c:pt>
                <c:pt idx="17870">
                  <c:v>14.654999999999999</c:v>
                </c:pt>
                <c:pt idx="17871">
                  <c:v>14.656000000000001</c:v>
                </c:pt>
                <c:pt idx="17872">
                  <c:v>14.657</c:v>
                </c:pt>
                <c:pt idx="17873">
                  <c:v>14.657999999999999</c:v>
                </c:pt>
                <c:pt idx="17874">
                  <c:v>14.659000000000001</c:v>
                </c:pt>
                <c:pt idx="17875">
                  <c:v>14.659000000000001</c:v>
                </c:pt>
                <c:pt idx="17876">
                  <c:v>14.66</c:v>
                </c:pt>
                <c:pt idx="17877">
                  <c:v>14.661</c:v>
                </c:pt>
                <c:pt idx="17878">
                  <c:v>14.662000000000001</c:v>
                </c:pt>
                <c:pt idx="17879">
                  <c:v>14.663</c:v>
                </c:pt>
                <c:pt idx="17880">
                  <c:v>14.664</c:v>
                </c:pt>
                <c:pt idx="17881">
                  <c:v>14.664</c:v>
                </c:pt>
                <c:pt idx="17882">
                  <c:v>14.664999999999999</c:v>
                </c:pt>
                <c:pt idx="17883">
                  <c:v>14.666</c:v>
                </c:pt>
                <c:pt idx="17884">
                  <c:v>14.667</c:v>
                </c:pt>
                <c:pt idx="17885">
                  <c:v>14.667999999999999</c:v>
                </c:pt>
                <c:pt idx="17886">
                  <c:v>14.669</c:v>
                </c:pt>
                <c:pt idx="17887">
                  <c:v>14.669</c:v>
                </c:pt>
                <c:pt idx="17888">
                  <c:v>14.67</c:v>
                </c:pt>
                <c:pt idx="17889">
                  <c:v>14.670999999999999</c:v>
                </c:pt>
                <c:pt idx="17890">
                  <c:v>14.672000000000001</c:v>
                </c:pt>
                <c:pt idx="17891">
                  <c:v>14.673</c:v>
                </c:pt>
                <c:pt idx="17892">
                  <c:v>14.673999999999999</c:v>
                </c:pt>
                <c:pt idx="17893">
                  <c:v>14.673999999999999</c:v>
                </c:pt>
                <c:pt idx="17894">
                  <c:v>14.675000000000001</c:v>
                </c:pt>
                <c:pt idx="17895">
                  <c:v>14.676</c:v>
                </c:pt>
                <c:pt idx="17896">
                  <c:v>14.677</c:v>
                </c:pt>
                <c:pt idx="17897">
                  <c:v>14.678000000000001</c:v>
                </c:pt>
                <c:pt idx="17898">
                  <c:v>14.678000000000001</c:v>
                </c:pt>
                <c:pt idx="17899">
                  <c:v>14.679</c:v>
                </c:pt>
                <c:pt idx="17900">
                  <c:v>14.68</c:v>
                </c:pt>
                <c:pt idx="17901">
                  <c:v>14.680999999999999</c:v>
                </c:pt>
                <c:pt idx="17902">
                  <c:v>14.682</c:v>
                </c:pt>
                <c:pt idx="17903">
                  <c:v>14.683</c:v>
                </c:pt>
                <c:pt idx="17904">
                  <c:v>14.683</c:v>
                </c:pt>
                <c:pt idx="17905">
                  <c:v>14.683999999999999</c:v>
                </c:pt>
                <c:pt idx="17906">
                  <c:v>14.685</c:v>
                </c:pt>
                <c:pt idx="17907">
                  <c:v>14.686</c:v>
                </c:pt>
                <c:pt idx="17908">
                  <c:v>14.686999999999999</c:v>
                </c:pt>
                <c:pt idx="17909">
                  <c:v>14.688000000000001</c:v>
                </c:pt>
                <c:pt idx="17910">
                  <c:v>14.688000000000001</c:v>
                </c:pt>
                <c:pt idx="17911">
                  <c:v>14.689</c:v>
                </c:pt>
                <c:pt idx="17912">
                  <c:v>14.69</c:v>
                </c:pt>
                <c:pt idx="17913">
                  <c:v>14.691000000000001</c:v>
                </c:pt>
                <c:pt idx="17914">
                  <c:v>14.692</c:v>
                </c:pt>
                <c:pt idx="17915">
                  <c:v>14.693</c:v>
                </c:pt>
                <c:pt idx="17916">
                  <c:v>14.693</c:v>
                </c:pt>
                <c:pt idx="17917">
                  <c:v>14.693999999999999</c:v>
                </c:pt>
                <c:pt idx="17918">
                  <c:v>14.695</c:v>
                </c:pt>
                <c:pt idx="17919">
                  <c:v>14.696</c:v>
                </c:pt>
                <c:pt idx="17920">
                  <c:v>14.696999999999999</c:v>
                </c:pt>
                <c:pt idx="17921">
                  <c:v>14.698</c:v>
                </c:pt>
                <c:pt idx="17922">
                  <c:v>14.698</c:v>
                </c:pt>
                <c:pt idx="17923">
                  <c:v>14.699</c:v>
                </c:pt>
                <c:pt idx="17924">
                  <c:v>14.7</c:v>
                </c:pt>
                <c:pt idx="17925">
                  <c:v>14.701000000000001</c:v>
                </c:pt>
                <c:pt idx="17926">
                  <c:v>14.702</c:v>
                </c:pt>
                <c:pt idx="17927">
                  <c:v>14.702999999999999</c:v>
                </c:pt>
                <c:pt idx="17928">
                  <c:v>14.702999999999999</c:v>
                </c:pt>
                <c:pt idx="17929">
                  <c:v>14.704000000000001</c:v>
                </c:pt>
                <c:pt idx="17930">
                  <c:v>14.705</c:v>
                </c:pt>
                <c:pt idx="17931">
                  <c:v>14.706</c:v>
                </c:pt>
                <c:pt idx="17932">
                  <c:v>14.707000000000001</c:v>
                </c:pt>
                <c:pt idx="17933">
                  <c:v>14.708</c:v>
                </c:pt>
                <c:pt idx="17934">
                  <c:v>14.708</c:v>
                </c:pt>
                <c:pt idx="17935">
                  <c:v>14.709</c:v>
                </c:pt>
                <c:pt idx="17936">
                  <c:v>14.709999999999999</c:v>
                </c:pt>
                <c:pt idx="17937">
                  <c:v>14.711</c:v>
                </c:pt>
                <c:pt idx="17938">
                  <c:v>14.712</c:v>
                </c:pt>
                <c:pt idx="17939">
                  <c:v>14.712999999999999</c:v>
                </c:pt>
                <c:pt idx="17940">
                  <c:v>14.712999999999999</c:v>
                </c:pt>
                <c:pt idx="17941">
                  <c:v>14.714</c:v>
                </c:pt>
                <c:pt idx="17942">
                  <c:v>14.715</c:v>
                </c:pt>
                <c:pt idx="17943">
                  <c:v>14.715999999999999</c:v>
                </c:pt>
                <c:pt idx="17944">
                  <c:v>14.717000000000001</c:v>
                </c:pt>
                <c:pt idx="17945">
                  <c:v>14.718</c:v>
                </c:pt>
                <c:pt idx="17946">
                  <c:v>14.718</c:v>
                </c:pt>
                <c:pt idx="17947">
                  <c:v>14.718999999999999</c:v>
                </c:pt>
                <c:pt idx="17948">
                  <c:v>14.72</c:v>
                </c:pt>
                <c:pt idx="17949">
                  <c:v>14.721</c:v>
                </c:pt>
                <c:pt idx="17950">
                  <c:v>14.722</c:v>
                </c:pt>
                <c:pt idx="17951">
                  <c:v>14.723000000000001</c:v>
                </c:pt>
                <c:pt idx="17952">
                  <c:v>14.723000000000001</c:v>
                </c:pt>
                <c:pt idx="17953">
                  <c:v>14.724</c:v>
                </c:pt>
                <c:pt idx="17954">
                  <c:v>14.725</c:v>
                </c:pt>
                <c:pt idx="17955">
                  <c:v>14.725999999999999</c:v>
                </c:pt>
                <c:pt idx="17956">
                  <c:v>14.727</c:v>
                </c:pt>
                <c:pt idx="17957">
                  <c:v>14.727</c:v>
                </c:pt>
                <c:pt idx="17958">
                  <c:v>14.728</c:v>
                </c:pt>
                <c:pt idx="17959">
                  <c:v>14.728999999999999</c:v>
                </c:pt>
                <c:pt idx="17960">
                  <c:v>14.73</c:v>
                </c:pt>
                <c:pt idx="17961">
                  <c:v>14.731</c:v>
                </c:pt>
                <c:pt idx="17962">
                  <c:v>14.731999999999999</c:v>
                </c:pt>
                <c:pt idx="17963">
                  <c:v>14.731999999999999</c:v>
                </c:pt>
                <c:pt idx="17964">
                  <c:v>14.733000000000001</c:v>
                </c:pt>
                <c:pt idx="17965">
                  <c:v>14.734</c:v>
                </c:pt>
                <c:pt idx="17966">
                  <c:v>14.734999999999999</c:v>
                </c:pt>
                <c:pt idx="17967">
                  <c:v>14.736000000000001</c:v>
                </c:pt>
                <c:pt idx="17968">
                  <c:v>14.737</c:v>
                </c:pt>
                <c:pt idx="17969">
                  <c:v>14.737</c:v>
                </c:pt>
                <c:pt idx="17970">
                  <c:v>14.738</c:v>
                </c:pt>
                <c:pt idx="17971">
                  <c:v>14.739000000000001</c:v>
                </c:pt>
                <c:pt idx="17972">
                  <c:v>14.74</c:v>
                </c:pt>
                <c:pt idx="17973">
                  <c:v>14.741</c:v>
                </c:pt>
                <c:pt idx="17974">
                  <c:v>14.741999999999999</c:v>
                </c:pt>
                <c:pt idx="17975">
                  <c:v>14.741999999999999</c:v>
                </c:pt>
                <c:pt idx="17976">
                  <c:v>14.743</c:v>
                </c:pt>
                <c:pt idx="17977">
                  <c:v>14.744</c:v>
                </c:pt>
                <c:pt idx="17978">
                  <c:v>14.744999999999999</c:v>
                </c:pt>
                <c:pt idx="17979">
                  <c:v>14.746</c:v>
                </c:pt>
                <c:pt idx="17980">
                  <c:v>14.747</c:v>
                </c:pt>
                <c:pt idx="17981">
                  <c:v>14.747</c:v>
                </c:pt>
                <c:pt idx="17982">
                  <c:v>14.747999999999999</c:v>
                </c:pt>
                <c:pt idx="17983">
                  <c:v>14.749000000000001</c:v>
                </c:pt>
                <c:pt idx="17984">
                  <c:v>14.75</c:v>
                </c:pt>
                <c:pt idx="17985">
                  <c:v>14.750999999999999</c:v>
                </c:pt>
                <c:pt idx="17986">
                  <c:v>14.752000000000001</c:v>
                </c:pt>
                <c:pt idx="17987">
                  <c:v>14.752000000000001</c:v>
                </c:pt>
                <c:pt idx="17988">
                  <c:v>14.753</c:v>
                </c:pt>
                <c:pt idx="17989">
                  <c:v>14.754</c:v>
                </c:pt>
                <c:pt idx="17990">
                  <c:v>14.755000000000001</c:v>
                </c:pt>
                <c:pt idx="17991">
                  <c:v>14.756</c:v>
                </c:pt>
                <c:pt idx="17992">
                  <c:v>14.757</c:v>
                </c:pt>
                <c:pt idx="17993">
                  <c:v>14.757</c:v>
                </c:pt>
                <c:pt idx="17994">
                  <c:v>14.757999999999999</c:v>
                </c:pt>
                <c:pt idx="17995">
                  <c:v>14.759</c:v>
                </c:pt>
                <c:pt idx="17996">
                  <c:v>14.76</c:v>
                </c:pt>
                <c:pt idx="17997">
                  <c:v>14.760999999999999</c:v>
                </c:pt>
                <c:pt idx="17998">
                  <c:v>14.762</c:v>
                </c:pt>
                <c:pt idx="17999">
                  <c:v>14.762</c:v>
                </c:pt>
                <c:pt idx="18000">
                  <c:v>14.763</c:v>
                </c:pt>
                <c:pt idx="18001">
                  <c:v>14.763999999999999</c:v>
                </c:pt>
                <c:pt idx="18002">
                  <c:v>14.765000000000001</c:v>
                </c:pt>
                <c:pt idx="18003">
                  <c:v>14.766</c:v>
                </c:pt>
                <c:pt idx="18004">
                  <c:v>14.766999999999999</c:v>
                </c:pt>
                <c:pt idx="18005">
                  <c:v>14.766999999999999</c:v>
                </c:pt>
                <c:pt idx="18006">
                  <c:v>14.768000000000001</c:v>
                </c:pt>
                <c:pt idx="18007">
                  <c:v>14.769</c:v>
                </c:pt>
                <c:pt idx="18008">
                  <c:v>14.77</c:v>
                </c:pt>
                <c:pt idx="18009">
                  <c:v>14.771000000000001</c:v>
                </c:pt>
                <c:pt idx="18010">
                  <c:v>14.772</c:v>
                </c:pt>
                <c:pt idx="18011">
                  <c:v>14.772</c:v>
                </c:pt>
                <c:pt idx="18012">
                  <c:v>14.773</c:v>
                </c:pt>
                <c:pt idx="18013">
                  <c:v>14.773999999999999</c:v>
                </c:pt>
                <c:pt idx="18014">
                  <c:v>14.775</c:v>
                </c:pt>
                <c:pt idx="18015">
                  <c:v>14.776</c:v>
                </c:pt>
                <c:pt idx="18016">
                  <c:v>14.776999999999999</c:v>
                </c:pt>
                <c:pt idx="18017">
                  <c:v>14.776999999999999</c:v>
                </c:pt>
                <c:pt idx="18018">
                  <c:v>14.778</c:v>
                </c:pt>
                <c:pt idx="18019">
                  <c:v>14.779</c:v>
                </c:pt>
                <c:pt idx="18020">
                  <c:v>14.78</c:v>
                </c:pt>
                <c:pt idx="18021">
                  <c:v>14.781000000000001</c:v>
                </c:pt>
                <c:pt idx="18022">
                  <c:v>14.781000000000001</c:v>
                </c:pt>
                <c:pt idx="18023">
                  <c:v>14.782</c:v>
                </c:pt>
                <c:pt idx="18024">
                  <c:v>14.782999999999999</c:v>
                </c:pt>
                <c:pt idx="18025">
                  <c:v>14.784000000000001</c:v>
                </c:pt>
                <c:pt idx="18026">
                  <c:v>14.785</c:v>
                </c:pt>
                <c:pt idx="18027">
                  <c:v>14.786</c:v>
                </c:pt>
                <c:pt idx="18028">
                  <c:v>14.786</c:v>
                </c:pt>
                <c:pt idx="18029">
                  <c:v>14.787000000000001</c:v>
                </c:pt>
                <c:pt idx="18030">
                  <c:v>14.788</c:v>
                </c:pt>
                <c:pt idx="18031">
                  <c:v>14.789</c:v>
                </c:pt>
                <c:pt idx="18032">
                  <c:v>14.79</c:v>
                </c:pt>
                <c:pt idx="18033">
                  <c:v>14.791</c:v>
                </c:pt>
                <c:pt idx="18034">
                  <c:v>14.791</c:v>
                </c:pt>
                <c:pt idx="18035">
                  <c:v>14.792</c:v>
                </c:pt>
                <c:pt idx="18036">
                  <c:v>14.792999999999999</c:v>
                </c:pt>
                <c:pt idx="18037">
                  <c:v>14.794</c:v>
                </c:pt>
                <c:pt idx="18038">
                  <c:v>14.795</c:v>
                </c:pt>
                <c:pt idx="18039">
                  <c:v>14.795999999999999</c:v>
                </c:pt>
                <c:pt idx="18040">
                  <c:v>14.795999999999999</c:v>
                </c:pt>
                <c:pt idx="18041">
                  <c:v>14.797000000000001</c:v>
                </c:pt>
                <c:pt idx="18042">
                  <c:v>14.798</c:v>
                </c:pt>
                <c:pt idx="18043">
                  <c:v>14.798999999999999</c:v>
                </c:pt>
                <c:pt idx="18044">
                  <c:v>14.8</c:v>
                </c:pt>
                <c:pt idx="18045">
                  <c:v>14.801</c:v>
                </c:pt>
                <c:pt idx="18046">
                  <c:v>14.801</c:v>
                </c:pt>
                <c:pt idx="18047">
                  <c:v>14.802</c:v>
                </c:pt>
                <c:pt idx="18048">
                  <c:v>14.803000000000001</c:v>
                </c:pt>
                <c:pt idx="18049">
                  <c:v>14.804</c:v>
                </c:pt>
                <c:pt idx="18050">
                  <c:v>14.805</c:v>
                </c:pt>
                <c:pt idx="18051">
                  <c:v>14.805999999999999</c:v>
                </c:pt>
                <c:pt idx="18052">
                  <c:v>14.805999999999999</c:v>
                </c:pt>
                <c:pt idx="18053">
                  <c:v>14.807</c:v>
                </c:pt>
                <c:pt idx="18054">
                  <c:v>14.808</c:v>
                </c:pt>
                <c:pt idx="18055">
                  <c:v>14.808999999999999</c:v>
                </c:pt>
                <c:pt idx="18056">
                  <c:v>14.81</c:v>
                </c:pt>
                <c:pt idx="18057">
                  <c:v>14.811</c:v>
                </c:pt>
                <c:pt idx="18058">
                  <c:v>14.811</c:v>
                </c:pt>
                <c:pt idx="18059">
                  <c:v>14.811999999999999</c:v>
                </c:pt>
                <c:pt idx="18060">
                  <c:v>14.813000000000001</c:v>
                </c:pt>
                <c:pt idx="18061">
                  <c:v>14.814</c:v>
                </c:pt>
                <c:pt idx="18062">
                  <c:v>14.815</c:v>
                </c:pt>
                <c:pt idx="18063">
                  <c:v>14.816000000000001</c:v>
                </c:pt>
                <c:pt idx="18064">
                  <c:v>14.816000000000001</c:v>
                </c:pt>
                <c:pt idx="18065">
                  <c:v>14.817</c:v>
                </c:pt>
                <c:pt idx="18066">
                  <c:v>14.818</c:v>
                </c:pt>
                <c:pt idx="18067">
                  <c:v>14.818999999999999</c:v>
                </c:pt>
                <c:pt idx="18068">
                  <c:v>14.82</c:v>
                </c:pt>
                <c:pt idx="18069">
                  <c:v>14.821</c:v>
                </c:pt>
                <c:pt idx="18070">
                  <c:v>14.821</c:v>
                </c:pt>
                <c:pt idx="18071">
                  <c:v>14.821999999999999</c:v>
                </c:pt>
                <c:pt idx="18072">
                  <c:v>14.823</c:v>
                </c:pt>
                <c:pt idx="18073">
                  <c:v>14.824</c:v>
                </c:pt>
                <c:pt idx="18074">
                  <c:v>14.824999999999999</c:v>
                </c:pt>
                <c:pt idx="18075">
                  <c:v>14.826000000000001</c:v>
                </c:pt>
                <c:pt idx="18076">
                  <c:v>14.826000000000001</c:v>
                </c:pt>
                <c:pt idx="18077">
                  <c:v>14.827</c:v>
                </c:pt>
                <c:pt idx="18078">
                  <c:v>14.827999999999999</c:v>
                </c:pt>
                <c:pt idx="18079">
                  <c:v>14.829000000000001</c:v>
                </c:pt>
                <c:pt idx="18080">
                  <c:v>14.83</c:v>
                </c:pt>
                <c:pt idx="18081">
                  <c:v>14.83</c:v>
                </c:pt>
                <c:pt idx="18082">
                  <c:v>14.831</c:v>
                </c:pt>
                <c:pt idx="18083">
                  <c:v>14.832000000000001</c:v>
                </c:pt>
                <c:pt idx="18084">
                  <c:v>14.833</c:v>
                </c:pt>
                <c:pt idx="18085">
                  <c:v>14.834</c:v>
                </c:pt>
                <c:pt idx="18086">
                  <c:v>14.834999999999999</c:v>
                </c:pt>
                <c:pt idx="18087">
                  <c:v>14.834999999999999</c:v>
                </c:pt>
                <c:pt idx="18088">
                  <c:v>14.836</c:v>
                </c:pt>
                <c:pt idx="18089">
                  <c:v>14.837</c:v>
                </c:pt>
                <c:pt idx="18090">
                  <c:v>14.837999999999999</c:v>
                </c:pt>
                <c:pt idx="18091">
                  <c:v>14.839</c:v>
                </c:pt>
                <c:pt idx="18092">
                  <c:v>14.84</c:v>
                </c:pt>
                <c:pt idx="18093">
                  <c:v>14.84</c:v>
                </c:pt>
                <c:pt idx="18094">
                  <c:v>14.840999999999999</c:v>
                </c:pt>
                <c:pt idx="18095">
                  <c:v>14.842000000000001</c:v>
                </c:pt>
                <c:pt idx="18096">
                  <c:v>14.843</c:v>
                </c:pt>
                <c:pt idx="18097">
                  <c:v>14.843999999999999</c:v>
                </c:pt>
                <c:pt idx="18098">
                  <c:v>14.845000000000001</c:v>
                </c:pt>
                <c:pt idx="18099">
                  <c:v>14.845000000000001</c:v>
                </c:pt>
                <c:pt idx="18100">
                  <c:v>14.846</c:v>
                </c:pt>
                <c:pt idx="18101">
                  <c:v>14.847</c:v>
                </c:pt>
                <c:pt idx="18102">
                  <c:v>14.848000000000001</c:v>
                </c:pt>
                <c:pt idx="18103">
                  <c:v>14.849</c:v>
                </c:pt>
                <c:pt idx="18104">
                  <c:v>14.85</c:v>
                </c:pt>
                <c:pt idx="18105">
                  <c:v>14.85</c:v>
                </c:pt>
                <c:pt idx="18106">
                  <c:v>14.850999999999999</c:v>
                </c:pt>
                <c:pt idx="18107">
                  <c:v>14.852</c:v>
                </c:pt>
                <c:pt idx="18108">
                  <c:v>14.853</c:v>
                </c:pt>
                <c:pt idx="18109">
                  <c:v>14.853999999999999</c:v>
                </c:pt>
                <c:pt idx="18110">
                  <c:v>14.855</c:v>
                </c:pt>
                <c:pt idx="18111">
                  <c:v>14.855</c:v>
                </c:pt>
                <c:pt idx="18112">
                  <c:v>14.856</c:v>
                </c:pt>
                <c:pt idx="18113">
                  <c:v>14.856999999999999</c:v>
                </c:pt>
                <c:pt idx="18114">
                  <c:v>14.858000000000001</c:v>
                </c:pt>
                <c:pt idx="18115">
                  <c:v>14.859</c:v>
                </c:pt>
                <c:pt idx="18116">
                  <c:v>14.86</c:v>
                </c:pt>
                <c:pt idx="18117">
                  <c:v>14.86</c:v>
                </c:pt>
                <c:pt idx="18118">
                  <c:v>14.861000000000001</c:v>
                </c:pt>
                <c:pt idx="18119">
                  <c:v>14.862</c:v>
                </c:pt>
                <c:pt idx="18120">
                  <c:v>14.863</c:v>
                </c:pt>
                <c:pt idx="18121">
                  <c:v>14.864000000000001</c:v>
                </c:pt>
                <c:pt idx="18122">
                  <c:v>14.865</c:v>
                </c:pt>
                <c:pt idx="18123">
                  <c:v>14.865</c:v>
                </c:pt>
                <c:pt idx="18124">
                  <c:v>14.866</c:v>
                </c:pt>
                <c:pt idx="18125">
                  <c:v>14.866999999999999</c:v>
                </c:pt>
                <c:pt idx="18126">
                  <c:v>14.868</c:v>
                </c:pt>
                <c:pt idx="18127">
                  <c:v>14.869</c:v>
                </c:pt>
                <c:pt idx="18128">
                  <c:v>14.87</c:v>
                </c:pt>
                <c:pt idx="18129">
                  <c:v>14.87</c:v>
                </c:pt>
                <c:pt idx="18130">
                  <c:v>14.871</c:v>
                </c:pt>
                <c:pt idx="18131">
                  <c:v>14.872</c:v>
                </c:pt>
                <c:pt idx="18132">
                  <c:v>14.872999999999999</c:v>
                </c:pt>
                <c:pt idx="18133">
                  <c:v>14.874000000000001</c:v>
                </c:pt>
                <c:pt idx="18134">
                  <c:v>14.875</c:v>
                </c:pt>
                <c:pt idx="18135">
                  <c:v>14.875</c:v>
                </c:pt>
                <c:pt idx="18136">
                  <c:v>14.875999999999999</c:v>
                </c:pt>
                <c:pt idx="18137">
                  <c:v>14.877000000000001</c:v>
                </c:pt>
                <c:pt idx="18138">
                  <c:v>14.878</c:v>
                </c:pt>
                <c:pt idx="18139">
                  <c:v>14.879</c:v>
                </c:pt>
                <c:pt idx="18140">
                  <c:v>14.88</c:v>
                </c:pt>
                <c:pt idx="18141">
                  <c:v>14.88</c:v>
                </c:pt>
                <c:pt idx="18142">
                  <c:v>14.881</c:v>
                </c:pt>
                <c:pt idx="18143">
                  <c:v>14.882</c:v>
                </c:pt>
                <c:pt idx="18144">
                  <c:v>14.882999999999999</c:v>
                </c:pt>
                <c:pt idx="18145">
                  <c:v>14.884</c:v>
                </c:pt>
                <c:pt idx="18146">
                  <c:v>14.884</c:v>
                </c:pt>
                <c:pt idx="18147">
                  <c:v>14.885</c:v>
                </c:pt>
                <c:pt idx="18148">
                  <c:v>14.885999999999999</c:v>
                </c:pt>
                <c:pt idx="18149">
                  <c:v>14.887</c:v>
                </c:pt>
                <c:pt idx="18150">
                  <c:v>14.888</c:v>
                </c:pt>
                <c:pt idx="18151">
                  <c:v>14.888999999999999</c:v>
                </c:pt>
                <c:pt idx="18152">
                  <c:v>14.888999999999999</c:v>
                </c:pt>
                <c:pt idx="18153">
                  <c:v>14.89</c:v>
                </c:pt>
                <c:pt idx="18154">
                  <c:v>14.891</c:v>
                </c:pt>
                <c:pt idx="18155">
                  <c:v>14.891999999999999</c:v>
                </c:pt>
                <c:pt idx="18156">
                  <c:v>14.893000000000001</c:v>
                </c:pt>
                <c:pt idx="18157">
                  <c:v>14.894</c:v>
                </c:pt>
                <c:pt idx="18158">
                  <c:v>14.894</c:v>
                </c:pt>
                <c:pt idx="18159">
                  <c:v>14.895</c:v>
                </c:pt>
                <c:pt idx="18160">
                  <c:v>14.896000000000001</c:v>
                </c:pt>
                <c:pt idx="18161">
                  <c:v>14.897</c:v>
                </c:pt>
                <c:pt idx="18162">
                  <c:v>14.898</c:v>
                </c:pt>
                <c:pt idx="18163">
                  <c:v>14.898999999999999</c:v>
                </c:pt>
                <c:pt idx="18164">
                  <c:v>14.898999999999999</c:v>
                </c:pt>
                <c:pt idx="18165">
                  <c:v>14.9</c:v>
                </c:pt>
                <c:pt idx="18166">
                  <c:v>14.901</c:v>
                </c:pt>
                <c:pt idx="18167">
                  <c:v>14.901999999999999</c:v>
                </c:pt>
                <c:pt idx="18168">
                  <c:v>14.903</c:v>
                </c:pt>
                <c:pt idx="18169">
                  <c:v>14.904</c:v>
                </c:pt>
                <c:pt idx="18170">
                  <c:v>14.904</c:v>
                </c:pt>
                <c:pt idx="18171">
                  <c:v>14.904999999999999</c:v>
                </c:pt>
                <c:pt idx="18172">
                  <c:v>14.906000000000001</c:v>
                </c:pt>
                <c:pt idx="18173">
                  <c:v>14.907</c:v>
                </c:pt>
                <c:pt idx="18174">
                  <c:v>14.907999999999999</c:v>
                </c:pt>
                <c:pt idx="18175">
                  <c:v>14.909000000000001</c:v>
                </c:pt>
                <c:pt idx="18176">
                  <c:v>14.909000000000001</c:v>
                </c:pt>
                <c:pt idx="18177">
                  <c:v>14.91</c:v>
                </c:pt>
                <c:pt idx="18178">
                  <c:v>14.911</c:v>
                </c:pt>
                <c:pt idx="18179">
                  <c:v>14.912000000000001</c:v>
                </c:pt>
                <c:pt idx="18180">
                  <c:v>14.913</c:v>
                </c:pt>
                <c:pt idx="18181">
                  <c:v>14.914</c:v>
                </c:pt>
                <c:pt idx="18182">
                  <c:v>14.914</c:v>
                </c:pt>
                <c:pt idx="18183">
                  <c:v>14.914999999999999</c:v>
                </c:pt>
                <c:pt idx="18184">
                  <c:v>14.916</c:v>
                </c:pt>
                <c:pt idx="18185">
                  <c:v>14.917</c:v>
                </c:pt>
                <c:pt idx="18186">
                  <c:v>14.917999999999999</c:v>
                </c:pt>
                <c:pt idx="18187">
                  <c:v>14.919</c:v>
                </c:pt>
                <c:pt idx="18188">
                  <c:v>14.919</c:v>
                </c:pt>
                <c:pt idx="18189">
                  <c:v>14.92</c:v>
                </c:pt>
                <c:pt idx="18190">
                  <c:v>14.920999999999999</c:v>
                </c:pt>
                <c:pt idx="18191">
                  <c:v>14.922000000000001</c:v>
                </c:pt>
                <c:pt idx="18192">
                  <c:v>14.923</c:v>
                </c:pt>
                <c:pt idx="18193">
                  <c:v>14.923999999999999</c:v>
                </c:pt>
                <c:pt idx="18194">
                  <c:v>14.923999999999999</c:v>
                </c:pt>
                <c:pt idx="18195">
                  <c:v>14.925000000000001</c:v>
                </c:pt>
                <c:pt idx="18196">
                  <c:v>14.926</c:v>
                </c:pt>
                <c:pt idx="18197">
                  <c:v>14.927</c:v>
                </c:pt>
                <c:pt idx="18198">
                  <c:v>14.928000000000001</c:v>
                </c:pt>
                <c:pt idx="18199">
                  <c:v>14.929</c:v>
                </c:pt>
                <c:pt idx="18200">
                  <c:v>14.929</c:v>
                </c:pt>
                <c:pt idx="18201">
                  <c:v>14.93</c:v>
                </c:pt>
                <c:pt idx="18202">
                  <c:v>14.930999999999999</c:v>
                </c:pt>
                <c:pt idx="18203">
                  <c:v>14.932</c:v>
                </c:pt>
                <c:pt idx="18204">
                  <c:v>14.933</c:v>
                </c:pt>
                <c:pt idx="18205">
                  <c:v>14.933</c:v>
                </c:pt>
                <c:pt idx="18206">
                  <c:v>14.933999999999999</c:v>
                </c:pt>
                <c:pt idx="18207">
                  <c:v>14.935</c:v>
                </c:pt>
                <c:pt idx="18208">
                  <c:v>14.936</c:v>
                </c:pt>
                <c:pt idx="18209">
                  <c:v>14.936999999999999</c:v>
                </c:pt>
                <c:pt idx="18210">
                  <c:v>14.938000000000001</c:v>
                </c:pt>
                <c:pt idx="18211">
                  <c:v>14.938000000000001</c:v>
                </c:pt>
                <c:pt idx="18212">
                  <c:v>14.939</c:v>
                </c:pt>
                <c:pt idx="18213">
                  <c:v>14.94</c:v>
                </c:pt>
                <c:pt idx="18214">
                  <c:v>14.941000000000001</c:v>
                </c:pt>
                <c:pt idx="18215">
                  <c:v>14.942</c:v>
                </c:pt>
                <c:pt idx="18216">
                  <c:v>14.943</c:v>
                </c:pt>
                <c:pt idx="18217">
                  <c:v>14.943</c:v>
                </c:pt>
                <c:pt idx="18218">
                  <c:v>14.943999999999999</c:v>
                </c:pt>
                <c:pt idx="18219">
                  <c:v>14.945</c:v>
                </c:pt>
                <c:pt idx="18220">
                  <c:v>14.946</c:v>
                </c:pt>
                <c:pt idx="18221">
                  <c:v>14.946999999999999</c:v>
                </c:pt>
                <c:pt idx="18222">
                  <c:v>14.948</c:v>
                </c:pt>
                <c:pt idx="18223">
                  <c:v>14.948</c:v>
                </c:pt>
                <c:pt idx="18224">
                  <c:v>14.949</c:v>
                </c:pt>
                <c:pt idx="18225">
                  <c:v>14.95</c:v>
                </c:pt>
                <c:pt idx="18226">
                  <c:v>14.951000000000001</c:v>
                </c:pt>
                <c:pt idx="18227">
                  <c:v>14.952</c:v>
                </c:pt>
                <c:pt idx="18228">
                  <c:v>14.952999999999999</c:v>
                </c:pt>
                <c:pt idx="18229">
                  <c:v>14.952999999999999</c:v>
                </c:pt>
                <c:pt idx="18230">
                  <c:v>14.954000000000001</c:v>
                </c:pt>
                <c:pt idx="18231">
                  <c:v>14.955</c:v>
                </c:pt>
                <c:pt idx="18232">
                  <c:v>14.956</c:v>
                </c:pt>
                <c:pt idx="18233">
                  <c:v>14.957000000000001</c:v>
                </c:pt>
                <c:pt idx="18234">
                  <c:v>14.958</c:v>
                </c:pt>
                <c:pt idx="18235">
                  <c:v>14.958</c:v>
                </c:pt>
                <c:pt idx="18236">
                  <c:v>14.959</c:v>
                </c:pt>
                <c:pt idx="18237">
                  <c:v>14.959999999999999</c:v>
                </c:pt>
                <c:pt idx="18238">
                  <c:v>14.961</c:v>
                </c:pt>
                <c:pt idx="18239">
                  <c:v>14.962</c:v>
                </c:pt>
                <c:pt idx="18240">
                  <c:v>14.962999999999999</c:v>
                </c:pt>
                <c:pt idx="18241">
                  <c:v>14.962999999999999</c:v>
                </c:pt>
                <c:pt idx="18242">
                  <c:v>14.964</c:v>
                </c:pt>
                <c:pt idx="18243">
                  <c:v>14.965</c:v>
                </c:pt>
                <c:pt idx="18244">
                  <c:v>14.965999999999999</c:v>
                </c:pt>
                <c:pt idx="18245">
                  <c:v>14.967000000000001</c:v>
                </c:pt>
                <c:pt idx="18246">
                  <c:v>14.968</c:v>
                </c:pt>
                <c:pt idx="18247">
                  <c:v>14.968</c:v>
                </c:pt>
                <c:pt idx="18248">
                  <c:v>14.968999999999999</c:v>
                </c:pt>
                <c:pt idx="18249">
                  <c:v>14.97</c:v>
                </c:pt>
                <c:pt idx="18250">
                  <c:v>14.971</c:v>
                </c:pt>
                <c:pt idx="18251">
                  <c:v>14.972</c:v>
                </c:pt>
                <c:pt idx="18252">
                  <c:v>14.973000000000001</c:v>
                </c:pt>
                <c:pt idx="18253">
                  <c:v>14.973000000000001</c:v>
                </c:pt>
                <c:pt idx="18254">
                  <c:v>14.974</c:v>
                </c:pt>
                <c:pt idx="18255">
                  <c:v>14.975</c:v>
                </c:pt>
                <c:pt idx="18256">
                  <c:v>14.975999999999999</c:v>
                </c:pt>
                <c:pt idx="18257">
                  <c:v>14.977</c:v>
                </c:pt>
                <c:pt idx="18258">
                  <c:v>14.978</c:v>
                </c:pt>
                <c:pt idx="18259">
                  <c:v>14.978</c:v>
                </c:pt>
                <c:pt idx="18260">
                  <c:v>14.978999999999999</c:v>
                </c:pt>
                <c:pt idx="18261">
                  <c:v>14.98</c:v>
                </c:pt>
                <c:pt idx="18262">
                  <c:v>14.981</c:v>
                </c:pt>
                <c:pt idx="18263">
                  <c:v>14.981999999999999</c:v>
                </c:pt>
                <c:pt idx="18264">
                  <c:v>14.983000000000001</c:v>
                </c:pt>
                <c:pt idx="18265">
                  <c:v>14.983000000000001</c:v>
                </c:pt>
                <c:pt idx="18266">
                  <c:v>14.984</c:v>
                </c:pt>
                <c:pt idx="18267">
                  <c:v>14.984999999999999</c:v>
                </c:pt>
                <c:pt idx="18268">
                  <c:v>14.986000000000001</c:v>
                </c:pt>
                <c:pt idx="18269">
                  <c:v>14.987</c:v>
                </c:pt>
                <c:pt idx="18270">
                  <c:v>14.987</c:v>
                </c:pt>
                <c:pt idx="18271">
                  <c:v>14.988</c:v>
                </c:pt>
                <c:pt idx="18272">
                  <c:v>14.989000000000001</c:v>
                </c:pt>
                <c:pt idx="18273">
                  <c:v>14.99</c:v>
                </c:pt>
                <c:pt idx="18274">
                  <c:v>14.991</c:v>
                </c:pt>
                <c:pt idx="18275">
                  <c:v>14.991999999999999</c:v>
                </c:pt>
                <c:pt idx="18276">
                  <c:v>14.991999999999999</c:v>
                </c:pt>
                <c:pt idx="18277">
                  <c:v>14.993</c:v>
                </c:pt>
                <c:pt idx="18278">
                  <c:v>14.994</c:v>
                </c:pt>
                <c:pt idx="18279">
                  <c:v>14.994999999999999</c:v>
                </c:pt>
                <c:pt idx="18280">
                  <c:v>14.996</c:v>
                </c:pt>
                <c:pt idx="18281">
                  <c:v>14.997</c:v>
                </c:pt>
                <c:pt idx="18282">
                  <c:v>14.997</c:v>
                </c:pt>
                <c:pt idx="18283">
                  <c:v>14.997999999999999</c:v>
                </c:pt>
                <c:pt idx="18284">
                  <c:v>14.999000000000001</c:v>
                </c:pt>
                <c:pt idx="18285">
                  <c:v>15</c:v>
                </c:pt>
                <c:pt idx="18286">
                  <c:v>15.000999999999999</c:v>
                </c:pt>
                <c:pt idx="18287">
                  <c:v>15.002000000000001</c:v>
                </c:pt>
                <c:pt idx="18288">
                  <c:v>15.002000000000001</c:v>
                </c:pt>
                <c:pt idx="18289">
                  <c:v>15.003</c:v>
                </c:pt>
                <c:pt idx="18290">
                  <c:v>15.004</c:v>
                </c:pt>
                <c:pt idx="18291">
                  <c:v>15.005000000000001</c:v>
                </c:pt>
                <c:pt idx="18292">
                  <c:v>15.006</c:v>
                </c:pt>
                <c:pt idx="18293">
                  <c:v>15.007</c:v>
                </c:pt>
                <c:pt idx="18294">
                  <c:v>15.007</c:v>
                </c:pt>
                <c:pt idx="18295">
                  <c:v>15.007999999999999</c:v>
                </c:pt>
                <c:pt idx="18296">
                  <c:v>15.009</c:v>
                </c:pt>
                <c:pt idx="18297">
                  <c:v>15.01</c:v>
                </c:pt>
                <c:pt idx="18298">
                  <c:v>15.010999999999999</c:v>
                </c:pt>
                <c:pt idx="18299">
                  <c:v>15.012</c:v>
                </c:pt>
                <c:pt idx="18300">
                  <c:v>15.012</c:v>
                </c:pt>
                <c:pt idx="18301">
                  <c:v>15.013</c:v>
                </c:pt>
                <c:pt idx="18302">
                  <c:v>15.013999999999999</c:v>
                </c:pt>
                <c:pt idx="18303">
                  <c:v>15.015000000000001</c:v>
                </c:pt>
                <c:pt idx="18304">
                  <c:v>15.016</c:v>
                </c:pt>
                <c:pt idx="18305">
                  <c:v>15.016999999999999</c:v>
                </c:pt>
                <c:pt idx="18306">
                  <c:v>15.016999999999999</c:v>
                </c:pt>
                <c:pt idx="18307">
                  <c:v>15.018000000000001</c:v>
                </c:pt>
                <c:pt idx="18308">
                  <c:v>15.019</c:v>
                </c:pt>
                <c:pt idx="18309">
                  <c:v>15.02</c:v>
                </c:pt>
                <c:pt idx="18310">
                  <c:v>15.021000000000001</c:v>
                </c:pt>
                <c:pt idx="18311">
                  <c:v>15.022</c:v>
                </c:pt>
                <c:pt idx="18312">
                  <c:v>15.022</c:v>
                </c:pt>
                <c:pt idx="18313">
                  <c:v>15.023</c:v>
                </c:pt>
                <c:pt idx="18314">
                  <c:v>15.023999999999999</c:v>
                </c:pt>
                <c:pt idx="18315">
                  <c:v>15.025</c:v>
                </c:pt>
                <c:pt idx="18316">
                  <c:v>15.026</c:v>
                </c:pt>
                <c:pt idx="18317">
                  <c:v>15.026999999999999</c:v>
                </c:pt>
                <c:pt idx="18318">
                  <c:v>15.026999999999999</c:v>
                </c:pt>
                <c:pt idx="18319">
                  <c:v>15.028</c:v>
                </c:pt>
                <c:pt idx="18320">
                  <c:v>15.029</c:v>
                </c:pt>
                <c:pt idx="18321">
                  <c:v>15.03</c:v>
                </c:pt>
                <c:pt idx="18322">
                  <c:v>15.031000000000001</c:v>
                </c:pt>
                <c:pt idx="18323">
                  <c:v>15.032</c:v>
                </c:pt>
                <c:pt idx="18324">
                  <c:v>15.032</c:v>
                </c:pt>
                <c:pt idx="18325">
                  <c:v>15.032999999999999</c:v>
                </c:pt>
                <c:pt idx="18326">
                  <c:v>15.034000000000001</c:v>
                </c:pt>
                <c:pt idx="18327">
                  <c:v>15.035</c:v>
                </c:pt>
                <c:pt idx="18328">
                  <c:v>15.036</c:v>
                </c:pt>
                <c:pt idx="18329">
                  <c:v>15.036</c:v>
                </c:pt>
                <c:pt idx="18330">
                  <c:v>15.037000000000001</c:v>
                </c:pt>
                <c:pt idx="18331">
                  <c:v>15.038</c:v>
                </c:pt>
                <c:pt idx="18332">
                  <c:v>15.039</c:v>
                </c:pt>
                <c:pt idx="18333">
                  <c:v>15.04</c:v>
                </c:pt>
                <c:pt idx="18334">
                  <c:v>15.041</c:v>
                </c:pt>
                <c:pt idx="18335">
                  <c:v>15.041</c:v>
                </c:pt>
                <c:pt idx="18336">
                  <c:v>15.042</c:v>
                </c:pt>
                <c:pt idx="18337">
                  <c:v>15.042999999999999</c:v>
                </c:pt>
                <c:pt idx="18338">
                  <c:v>15.044</c:v>
                </c:pt>
                <c:pt idx="18339">
                  <c:v>15.045</c:v>
                </c:pt>
                <c:pt idx="18340">
                  <c:v>15.045999999999999</c:v>
                </c:pt>
                <c:pt idx="18341">
                  <c:v>15.045999999999999</c:v>
                </c:pt>
                <c:pt idx="18342">
                  <c:v>15.047000000000001</c:v>
                </c:pt>
                <c:pt idx="18343">
                  <c:v>15.048</c:v>
                </c:pt>
                <c:pt idx="18344">
                  <c:v>15.048999999999999</c:v>
                </c:pt>
                <c:pt idx="18345">
                  <c:v>15.05</c:v>
                </c:pt>
                <c:pt idx="18346">
                  <c:v>15.051</c:v>
                </c:pt>
                <c:pt idx="18347">
                  <c:v>15.051</c:v>
                </c:pt>
                <c:pt idx="18348">
                  <c:v>15.052</c:v>
                </c:pt>
                <c:pt idx="18349">
                  <c:v>15.053000000000001</c:v>
                </c:pt>
                <c:pt idx="18350">
                  <c:v>15.054</c:v>
                </c:pt>
                <c:pt idx="18351">
                  <c:v>15.055</c:v>
                </c:pt>
                <c:pt idx="18352">
                  <c:v>15.055999999999999</c:v>
                </c:pt>
                <c:pt idx="18353">
                  <c:v>15.055999999999999</c:v>
                </c:pt>
                <c:pt idx="18354">
                  <c:v>15.057</c:v>
                </c:pt>
                <c:pt idx="18355">
                  <c:v>15.058</c:v>
                </c:pt>
                <c:pt idx="18356">
                  <c:v>15.058999999999999</c:v>
                </c:pt>
                <c:pt idx="18357">
                  <c:v>15.06</c:v>
                </c:pt>
                <c:pt idx="18358">
                  <c:v>15.061</c:v>
                </c:pt>
                <c:pt idx="18359">
                  <c:v>15.061</c:v>
                </c:pt>
                <c:pt idx="18360">
                  <c:v>15.061999999999999</c:v>
                </c:pt>
                <c:pt idx="18361">
                  <c:v>15.063000000000001</c:v>
                </c:pt>
                <c:pt idx="18362">
                  <c:v>15.064</c:v>
                </c:pt>
                <c:pt idx="18363">
                  <c:v>15.065</c:v>
                </c:pt>
                <c:pt idx="18364">
                  <c:v>15.066000000000001</c:v>
                </c:pt>
                <c:pt idx="18365">
                  <c:v>15.066000000000001</c:v>
                </c:pt>
                <c:pt idx="18366">
                  <c:v>15.067</c:v>
                </c:pt>
                <c:pt idx="18367">
                  <c:v>15.068</c:v>
                </c:pt>
                <c:pt idx="18368">
                  <c:v>15.068999999999999</c:v>
                </c:pt>
                <c:pt idx="18369">
                  <c:v>15.07</c:v>
                </c:pt>
                <c:pt idx="18370">
                  <c:v>15.071</c:v>
                </c:pt>
                <c:pt idx="18371">
                  <c:v>15.071</c:v>
                </c:pt>
                <c:pt idx="18372">
                  <c:v>15.071999999999999</c:v>
                </c:pt>
                <c:pt idx="18373">
                  <c:v>15.073</c:v>
                </c:pt>
                <c:pt idx="18374">
                  <c:v>15.074</c:v>
                </c:pt>
                <c:pt idx="18375">
                  <c:v>15.074999999999999</c:v>
                </c:pt>
                <c:pt idx="18376">
                  <c:v>15.076000000000001</c:v>
                </c:pt>
                <c:pt idx="18377">
                  <c:v>15.076000000000001</c:v>
                </c:pt>
                <c:pt idx="18378">
                  <c:v>15.077</c:v>
                </c:pt>
                <c:pt idx="18379">
                  <c:v>15.077999999999999</c:v>
                </c:pt>
                <c:pt idx="18380">
                  <c:v>15.079000000000001</c:v>
                </c:pt>
                <c:pt idx="18381">
                  <c:v>15.08</c:v>
                </c:pt>
                <c:pt idx="18382">
                  <c:v>15.081</c:v>
                </c:pt>
                <c:pt idx="18383">
                  <c:v>15.081</c:v>
                </c:pt>
                <c:pt idx="18384">
                  <c:v>15.082000000000001</c:v>
                </c:pt>
                <c:pt idx="18385">
                  <c:v>15.083</c:v>
                </c:pt>
                <c:pt idx="18386">
                  <c:v>15.084</c:v>
                </c:pt>
                <c:pt idx="18387">
                  <c:v>15.084999999999999</c:v>
                </c:pt>
                <c:pt idx="18388">
                  <c:v>15.086</c:v>
                </c:pt>
                <c:pt idx="18389">
                  <c:v>15.086</c:v>
                </c:pt>
                <c:pt idx="18390">
                  <c:v>15.087</c:v>
                </c:pt>
                <c:pt idx="18391">
                  <c:v>15.087999999999999</c:v>
                </c:pt>
                <c:pt idx="18392">
                  <c:v>15.089</c:v>
                </c:pt>
                <c:pt idx="18393">
                  <c:v>15.09</c:v>
                </c:pt>
                <c:pt idx="18394">
                  <c:v>15.09</c:v>
                </c:pt>
                <c:pt idx="18395">
                  <c:v>15.090999999999999</c:v>
                </c:pt>
                <c:pt idx="18396">
                  <c:v>15.092000000000001</c:v>
                </c:pt>
                <c:pt idx="18397">
                  <c:v>15.093</c:v>
                </c:pt>
                <c:pt idx="18398">
                  <c:v>15.093999999999999</c:v>
                </c:pt>
                <c:pt idx="18399">
                  <c:v>15.095000000000001</c:v>
                </c:pt>
                <c:pt idx="18400">
                  <c:v>15.095000000000001</c:v>
                </c:pt>
                <c:pt idx="18401">
                  <c:v>15.096</c:v>
                </c:pt>
                <c:pt idx="18402">
                  <c:v>15.097</c:v>
                </c:pt>
                <c:pt idx="18403">
                  <c:v>15.098000000000001</c:v>
                </c:pt>
                <c:pt idx="18404">
                  <c:v>15.099</c:v>
                </c:pt>
                <c:pt idx="18405">
                  <c:v>15.1</c:v>
                </c:pt>
                <c:pt idx="18406">
                  <c:v>15.1</c:v>
                </c:pt>
                <c:pt idx="18407">
                  <c:v>15.100999999999999</c:v>
                </c:pt>
                <c:pt idx="18408">
                  <c:v>15.102</c:v>
                </c:pt>
                <c:pt idx="18409">
                  <c:v>15.103</c:v>
                </c:pt>
                <c:pt idx="18410">
                  <c:v>15.103999999999999</c:v>
                </c:pt>
                <c:pt idx="18411">
                  <c:v>15.105</c:v>
                </c:pt>
                <c:pt idx="18412">
                  <c:v>15.105</c:v>
                </c:pt>
                <c:pt idx="18413">
                  <c:v>15.106</c:v>
                </c:pt>
                <c:pt idx="18414">
                  <c:v>15.106999999999999</c:v>
                </c:pt>
                <c:pt idx="18415">
                  <c:v>15.108000000000001</c:v>
                </c:pt>
                <c:pt idx="18416">
                  <c:v>15.109</c:v>
                </c:pt>
                <c:pt idx="18417">
                  <c:v>15.11</c:v>
                </c:pt>
                <c:pt idx="18418">
                  <c:v>15.11</c:v>
                </c:pt>
                <c:pt idx="18419">
                  <c:v>15.111000000000001</c:v>
                </c:pt>
                <c:pt idx="18420">
                  <c:v>15.112</c:v>
                </c:pt>
                <c:pt idx="18421">
                  <c:v>15.113</c:v>
                </c:pt>
                <c:pt idx="18422">
                  <c:v>15.114000000000001</c:v>
                </c:pt>
                <c:pt idx="18423">
                  <c:v>15.115</c:v>
                </c:pt>
                <c:pt idx="18424">
                  <c:v>15.115</c:v>
                </c:pt>
                <c:pt idx="18425">
                  <c:v>15.116</c:v>
                </c:pt>
                <c:pt idx="18426">
                  <c:v>15.116999999999999</c:v>
                </c:pt>
                <c:pt idx="18427">
                  <c:v>15.118</c:v>
                </c:pt>
                <c:pt idx="18428">
                  <c:v>15.119</c:v>
                </c:pt>
                <c:pt idx="18429">
                  <c:v>15.12</c:v>
                </c:pt>
                <c:pt idx="18430">
                  <c:v>15.12</c:v>
                </c:pt>
                <c:pt idx="18431">
                  <c:v>15.121</c:v>
                </c:pt>
                <c:pt idx="18432">
                  <c:v>15.122</c:v>
                </c:pt>
                <c:pt idx="18433">
                  <c:v>15.122999999999999</c:v>
                </c:pt>
                <c:pt idx="18434">
                  <c:v>15.124000000000001</c:v>
                </c:pt>
                <c:pt idx="18435">
                  <c:v>15.125</c:v>
                </c:pt>
                <c:pt idx="18436">
                  <c:v>15.125</c:v>
                </c:pt>
                <c:pt idx="18437">
                  <c:v>15.125999999999999</c:v>
                </c:pt>
                <c:pt idx="18438">
                  <c:v>15.127000000000001</c:v>
                </c:pt>
                <c:pt idx="18439">
                  <c:v>15.128</c:v>
                </c:pt>
                <c:pt idx="18440">
                  <c:v>15.129</c:v>
                </c:pt>
                <c:pt idx="18441">
                  <c:v>15.13</c:v>
                </c:pt>
                <c:pt idx="18442">
                  <c:v>15.13</c:v>
                </c:pt>
                <c:pt idx="18443">
                  <c:v>15.131</c:v>
                </c:pt>
                <c:pt idx="18444">
                  <c:v>15.132</c:v>
                </c:pt>
                <c:pt idx="18445">
                  <c:v>15.132999999999999</c:v>
                </c:pt>
                <c:pt idx="18446">
                  <c:v>15.134</c:v>
                </c:pt>
                <c:pt idx="18447">
                  <c:v>15.135</c:v>
                </c:pt>
                <c:pt idx="18448">
                  <c:v>15.135</c:v>
                </c:pt>
                <c:pt idx="18449">
                  <c:v>15.135999999999999</c:v>
                </c:pt>
                <c:pt idx="18450">
                  <c:v>15.137</c:v>
                </c:pt>
                <c:pt idx="18451">
                  <c:v>15.138</c:v>
                </c:pt>
                <c:pt idx="18452">
                  <c:v>15.138999999999999</c:v>
                </c:pt>
                <c:pt idx="18453">
                  <c:v>15.138999999999999</c:v>
                </c:pt>
                <c:pt idx="18454">
                  <c:v>15.14</c:v>
                </c:pt>
                <c:pt idx="18455">
                  <c:v>15.141</c:v>
                </c:pt>
                <c:pt idx="18456">
                  <c:v>15.141999999999999</c:v>
                </c:pt>
                <c:pt idx="18457">
                  <c:v>15.143000000000001</c:v>
                </c:pt>
                <c:pt idx="18458">
                  <c:v>15.144</c:v>
                </c:pt>
                <c:pt idx="18459">
                  <c:v>15.144</c:v>
                </c:pt>
                <c:pt idx="18460">
                  <c:v>15.145</c:v>
                </c:pt>
                <c:pt idx="18461">
                  <c:v>15.146000000000001</c:v>
                </c:pt>
                <c:pt idx="18462">
                  <c:v>15.147</c:v>
                </c:pt>
                <c:pt idx="18463">
                  <c:v>15.148</c:v>
                </c:pt>
                <c:pt idx="18464">
                  <c:v>15.148999999999999</c:v>
                </c:pt>
                <c:pt idx="18465">
                  <c:v>15.148999999999999</c:v>
                </c:pt>
                <c:pt idx="18466">
                  <c:v>15.15</c:v>
                </c:pt>
                <c:pt idx="18467">
                  <c:v>15.151</c:v>
                </c:pt>
                <c:pt idx="18468">
                  <c:v>15.151999999999999</c:v>
                </c:pt>
                <c:pt idx="18469">
                  <c:v>15.153</c:v>
                </c:pt>
                <c:pt idx="18470">
                  <c:v>15.154</c:v>
                </c:pt>
                <c:pt idx="18471">
                  <c:v>15.154</c:v>
                </c:pt>
                <c:pt idx="18472">
                  <c:v>15.154999999999999</c:v>
                </c:pt>
                <c:pt idx="18473">
                  <c:v>15.156000000000001</c:v>
                </c:pt>
                <c:pt idx="18474">
                  <c:v>15.157</c:v>
                </c:pt>
                <c:pt idx="18475">
                  <c:v>15.157999999999999</c:v>
                </c:pt>
                <c:pt idx="18476">
                  <c:v>15.159000000000001</c:v>
                </c:pt>
                <c:pt idx="18477">
                  <c:v>15.159000000000001</c:v>
                </c:pt>
                <c:pt idx="18478">
                  <c:v>15.16</c:v>
                </c:pt>
                <c:pt idx="18479">
                  <c:v>15.161</c:v>
                </c:pt>
                <c:pt idx="18480">
                  <c:v>15.162000000000001</c:v>
                </c:pt>
                <c:pt idx="18481">
                  <c:v>15.163</c:v>
                </c:pt>
                <c:pt idx="18482">
                  <c:v>15.164</c:v>
                </c:pt>
                <c:pt idx="18483">
                  <c:v>15.164</c:v>
                </c:pt>
                <c:pt idx="18484">
                  <c:v>15.164999999999999</c:v>
                </c:pt>
                <c:pt idx="18485">
                  <c:v>15.166</c:v>
                </c:pt>
                <c:pt idx="18486">
                  <c:v>15.167</c:v>
                </c:pt>
                <c:pt idx="18487">
                  <c:v>15.167999999999999</c:v>
                </c:pt>
                <c:pt idx="18488">
                  <c:v>15.169</c:v>
                </c:pt>
                <c:pt idx="18489">
                  <c:v>15.169</c:v>
                </c:pt>
                <c:pt idx="18490">
                  <c:v>15.17</c:v>
                </c:pt>
                <c:pt idx="18491">
                  <c:v>15.170999999999999</c:v>
                </c:pt>
                <c:pt idx="18492">
                  <c:v>15.172000000000001</c:v>
                </c:pt>
                <c:pt idx="18493">
                  <c:v>15.173</c:v>
                </c:pt>
                <c:pt idx="18494">
                  <c:v>15.173999999999999</c:v>
                </c:pt>
                <c:pt idx="18495">
                  <c:v>15.173999999999999</c:v>
                </c:pt>
                <c:pt idx="18496">
                  <c:v>15.175000000000001</c:v>
                </c:pt>
                <c:pt idx="18497">
                  <c:v>15.176</c:v>
                </c:pt>
                <c:pt idx="18498">
                  <c:v>15.177</c:v>
                </c:pt>
                <c:pt idx="18499">
                  <c:v>15.178000000000001</c:v>
                </c:pt>
                <c:pt idx="18500">
                  <c:v>15.179</c:v>
                </c:pt>
                <c:pt idx="18501">
                  <c:v>15.179</c:v>
                </c:pt>
                <c:pt idx="18502">
                  <c:v>15.18</c:v>
                </c:pt>
                <c:pt idx="18503">
                  <c:v>15.180999999999999</c:v>
                </c:pt>
                <c:pt idx="18504">
                  <c:v>15.182</c:v>
                </c:pt>
                <c:pt idx="18505">
                  <c:v>15.183</c:v>
                </c:pt>
                <c:pt idx="18506">
                  <c:v>15.183999999999999</c:v>
                </c:pt>
                <c:pt idx="18507">
                  <c:v>15.183999999999999</c:v>
                </c:pt>
                <c:pt idx="18508">
                  <c:v>15.185</c:v>
                </c:pt>
                <c:pt idx="18509">
                  <c:v>15.186</c:v>
                </c:pt>
                <c:pt idx="18510">
                  <c:v>15.186999999999999</c:v>
                </c:pt>
                <c:pt idx="18511">
                  <c:v>15.188000000000001</c:v>
                </c:pt>
                <c:pt idx="18512">
                  <c:v>15.189</c:v>
                </c:pt>
                <c:pt idx="18513">
                  <c:v>15.189</c:v>
                </c:pt>
                <c:pt idx="18514">
                  <c:v>15.19</c:v>
                </c:pt>
                <c:pt idx="18515">
                  <c:v>15.191000000000001</c:v>
                </c:pt>
                <c:pt idx="18516">
                  <c:v>15.192</c:v>
                </c:pt>
                <c:pt idx="18517">
                  <c:v>15.193</c:v>
                </c:pt>
                <c:pt idx="18518">
                  <c:v>15.193</c:v>
                </c:pt>
                <c:pt idx="18519">
                  <c:v>15.193999999999999</c:v>
                </c:pt>
                <c:pt idx="18520">
                  <c:v>15.195</c:v>
                </c:pt>
                <c:pt idx="18521">
                  <c:v>15.196</c:v>
                </c:pt>
                <c:pt idx="18522">
                  <c:v>15.196999999999999</c:v>
                </c:pt>
                <c:pt idx="18523">
                  <c:v>15.198</c:v>
                </c:pt>
                <c:pt idx="18524">
                  <c:v>15.198</c:v>
                </c:pt>
                <c:pt idx="18525">
                  <c:v>15.199</c:v>
                </c:pt>
                <c:pt idx="18526">
                  <c:v>15.2</c:v>
                </c:pt>
                <c:pt idx="18527">
                  <c:v>15.201000000000001</c:v>
                </c:pt>
                <c:pt idx="18528">
                  <c:v>15.202</c:v>
                </c:pt>
                <c:pt idx="18529">
                  <c:v>15.202999999999999</c:v>
                </c:pt>
                <c:pt idx="18530">
                  <c:v>15.202999999999999</c:v>
                </c:pt>
                <c:pt idx="18531">
                  <c:v>15.204000000000001</c:v>
                </c:pt>
                <c:pt idx="18532">
                  <c:v>15.205</c:v>
                </c:pt>
                <c:pt idx="18533">
                  <c:v>15.206</c:v>
                </c:pt>
                <c:pt idx="18534">
                  <c:v>15.207000000000001</c:v>
                </c:pt>
                <c:pt idx="18535">
                  <c:v>15.208</c:v>
                </c:pt>
                <c:pt idx="18536">
                  <c:v>15.208</c:v>
                </c:pt>
                <c:pt idx="18537">
                  <c:v>15.209</c:v>
                </c:pt>
                <c:pt idx="18538">
                  <c:v>15.209999999999999</c:v>
                </c:pt>
                <c:pt idx="18539">
                  <c:v>15.211</c:v>
                </c:pt>
                <c:pt idx="18540">
                  <c:v>15.212</c:v>
                </c:pt>
                <c:pt idx="18541">
                  <c:v>15.212999999999999</c:v>
                </c:pt>
                <c:pt idx="18542">
                  <c:v>15.212999999999999</c:v>
                </c:pt>
                <c:pt idx="18543">
                  <c:v>15.214</c:v>
                </c:pt>
                <c:pt idx="18544">
                  <c:v>15.215</c:v>
                </c:pt>
                <c:pt idx="18545">
                  <c:v>15.215999999999999</c:v>
                </c:pt>
                <c:pt idx="18546">
                  <c:v>15.217000000000001</c:v>
                </c:pt>
                <c:pt idx="18547">
                  <c:v>15.218</c:v>
                </c:pt>
                <c:pt idx="18548">
                  <c:v>15.218</c:v>
                </c:pt>
                <c:pt idx="18549">
                  <c:v>15.218999999999999</c:v>
                </c:pt>
                <c:pt idx="18550">
                  <c:v>15.22</c:v>
                </c:pt>
                <c:pt idx="18551">
                  <c:v>15.221</c:v>
                </c:pt>
                <c:pt idx="18552">
                  <c:v>15.222</c:v>
                </c:pt>
                <c:pt idx="18553">
                  <c:v>15.223000000000001</c:v>
                </c:pt>
                <c:pt idx="18554">
                  <c:v>15.223000000000001</c:v>
                </c:pt>
                <c:pt idx="18555">
                  <c:v>15.224</c:v>
                </c:pt>
                <c:pt idx="18556">
                  <c:v>15.225</c:v>
                </c:pt>
                <c:pt idx="18557">
                  <c:v>15.225999999999999</c:v>
                </c:pt>
                <c:pt idx="18558">
                  <c:v>15.227</c:v>
                </c:pt>
                <c:pt idx="18559">
                  <c:v>15.228</c:v>
                </c:pt>
                <c:pt idx="18560">
                  <c:v>15.228</c:v>
                </c:pt>
                <c:pt idx="18561">
                  <c:v>15.228999999999999</c:v>
                </c:pt>
                <c:pt idx="18562">
                  <c:v>15.23</c:v>
                </c:pt>
                <c:pt idx="18563">
                  <c:v>15.231</c:v>
                </c:pt>
                <c:pt idx="18564">
                  <c:v>15.231999999999999</c:v>
                </c:pt>
                <c:pt idx="18565">
                  <c:v>15.233000000000001</c:v>
                </c:pt>
                <c:pt idx="18566">
                  <c:v>15.233000000000001</c:v>
                </c:pt>
                <c:pt idx="18567">
                  <c:v>15.234</c:v>
                </c:pt>
                <c:pt idx="18568">
                  <c:v>15.234999999999999</c:v>
                </c:pt>
                <c:pt idx="18569">
                  <c:v>15.236000000000001</c:v>
                </c:pt>
                <c:pt idx="18570">
                  <c:v>15.237</c:v>
                </c:pt>
                <c:pt idx="18571">
                  <c:v>15.238</c:v>
                </c:pt>
                <c:pt idx="18572">
                  <c:v>15.238</c:v>
                </c:pt>
                <c:pt idx="18573">
                  <c:v>15.239000000000001</c:v>
                </c:pt>
                <c:pt idx="18574">
                  <c:v>15.24</c:v>
                </c:pt>
                <c:pt idx="18575">
                  <c:v>15.241</c:v>
                </c:pt>
                <c:pt idx="18576">
                  <c:v>15.241999999999999</c:v>
                </c:pt>
                <c:pt idx="18577">
                  <c:v>15.241999999999999</c:v>
                </c:pt>
                <c:pt idx="18578">
                  <c:v>15.243</c:v>
                </c:pt>
                <c:pt idx="18579">
                  <c:v>15.244</c:v>
                </c:pt>
                <c:pt idx="18580">
                  <c:v>15.244999999999999</c:v>
                </c:pt>
                <c:pt idx="18581">
                  <c:v>15.246</c:v>
                </c:pt>
                <c:pt idx="18582">
                  <c:v>15.247</c:v>
                </c:pt>
                <c:pt idx="18583">
                  <c:v>15.247</c:v>
                </c:pt>
                <c:pt idx="18584">
                  <c:v>15.247999999999999</c:v>
                </c:pt>
                <c:pt idx="18585">
                  <c:v>15.249000000000001</c:v>
                </c:pt>
                <c:pt idx="18586">
                  <c:v>15.25</c:v>
                </c:pt>
                <c:pt idx="18587">
                  <c:v>15.250999999999999</c:v>
                </c:pt>
                <c:pt idx="18588">
                  <c:v>15.252000000000001</c:v>
                </c:pt>
                <c:pt idx="18589">
                  <c:v>15.252000000000001</c:v>
                </c:pt>
                <c:pt idx="18590">
                  <c:v>15.253</c:v>
                </c:pt>
                <c:pt idx="18591">
                  <c:v>15.254</c:v>
                </c:pt>
                <c:pt idx="18592">
                  <c:v>15.255000000000001</c:v>
                </c:pt>
                <c:pt idx="18593">
                  <c:v>15.256</c:v>
                </c:pt>
                <c:pt idx="18594">
                  <c:v>15.257</c:v>
                </c:pt>
                <c:pt idx="18595">
                  <c:v>15.257</c:v>
                </c:pt>
                <c:pt idx="18596">
                  <c:v>15.257999999999999</c:v>
                </c:pt>
                <c:pt idx="18597">
                  <c:v>15.259</c:v>
                </c:pt>
                <c:pt idx="18598">
                  <c:v>15.26</c:v>
                </c:pt>
                <c:pt idx="18599">
                  <c:v>15.260999999999999</c:v>
                </c:pt>
                <c:pt idx="18600">
                  <c:v>15.262</c:v>
                </c:pt>
                <c:pt idx="18601">
                  <c:v>15.262</c:v>
                </c:pt>
                <c:pt idx="18602">
                  <c:v>15.263</c:v>
                </c:pt>
                <c:pt idx="18603">
                  <c:v>15.263999999999999</c:v>
                </c:pt>
                <c:pt idx="18604">
                  <c:v>15.265000000000001</c:v>
                </c:pt>
                <c:pt idx="18605">
                  <c:v>15.266</c:v>
                </c:pt>
                <c:pt idx="18606">
                  <c:v>15.266999999999999</c:v>
                </c:pt>
                <c:pt idx="18607">
                  <c:v>15.266999999999999</c:v>
                </c:pt>
                <c:pt idx="18608">
                  <c:v>15.268000000000001</c:v>
                </c:pt>
                <c:pt idx="18609">
                  <c:v>15.269</c:v>
                </c:pt>
                <c:pt idx="18610">
                  <c:v>15.27</c:v>
                </c:pt>
                <c:pt idx="18611">
                  <c:v>15.271000000000001</c:v>
                </c:pt>
                <c:pt idx="18612">
                  <c:v>15.272</c:v>
                </c:pt>
                <c:pt idx="18613">
                  <c:v>15.272</c:v>
                </c:pt>
                <c:pt idx="18614">
                  <c:v>15.273</c:v>
                </c:pt>
                <c:pt idx="18615">
                  <c:v>15.273999999999999</c:v>
                </c:pt>
                <c:pt idx="18616">
                  <c:v>15.275</c:v>
                </c:pt>
                <c:pt idx="18617">
                  <c:v>15.276</c:v>
                </c:pt>
                <c:pt idx="18618">
                  <c:v>15.276999999999999</c:v>
                </c:pt>
                <c:pt idx="18619">
                  <c:v>15.276999999999999</c:v>
                </c:pt>
                <c:pt idx="18620">
                  <c:v>15.278</c:v>
                </c:pt>
                <c:pt idx="18621">
                  <c:v>15.279</c:v>
                </c:pt>
                <c:pt idx="18622">
                  <c:v>15.28</c:v>
                </c:pt>
                <c:pt idx="18623">
                  <c:v>15.281000000000001</c:v>
                </c:pt>
                <c:pt idx="18624">
                  <c:v>15.282</c:v>
                </c:pt>
                <c:pt idx="18625">
                  <c:v>15.282</c:v>
                </c:pt>
                <c:pt idx="18626">
                  <c:v>15.282999999999999</c:v>
                </c:pt>
                <c:pt idx="18627">
                  <c:v>15.284000000000001</c:v>
                </c:pt>
                <c:pt idx="18628">
                  <c:v>15.285</c:v>
                </c:pt>
                <c:pt idx="18629">
                  <c:v>15.286</c:v>
                </c:pt>
                <c:pt idx="18630">
                  <c:v>15.287000000000001</c:v>
                </c:pt>
                <c:pt idx="18631">
                  <c:v>15.287000000000001</c:v>
                </c:pt>
                <c:pt idx="18632">
                  <c:v>15.288</c:v>
                </c:pt>
                <c:pt idx="18633">
                  <c:v>15.289</c:v>
                </c:pt>
                <c:pt idx="18634">
                  <c:v>15.29</c:v>
                </c:pt>
                <c:pt idx="18635">
                  <c:v>15.291</c:v>
                </c:pt>
                <c:pt idx="18636">
                  <c:v>15.292</c:v>
                </c:pt>
                <c:pt idx="18637">
                  <c:v>15.292</c:v>
                </c:pt>
                <c:pt idx="18638">
                  <c:v>15.292999999999999</c:v>
                </c:pt>
                <c:pt idx="18639">
                  <c:v>15.294</c:v>
                </c:pt>
                <c:pt idx="18640">
                  <c:v>15.295</c:v>
                </c:pt>
                <c:pt idx="18641">
                  <c:v>15.295999999999999</c:v>
                </c:pt>
                <c:pt idx="18642">
                  <c:v>15.295999999999999</c:v>
                </c:pt>
                <c:pt idx="18643">
                  <c:v>15.297000000000001</c:v>
                </c:pt>
                <c:pt idx="18644">
                  <c:v>15.298</c:v>
                </c:pt>
                <c:pt idx="18645">
                  <c:v>15.298999999999999</c:v>
                </c:pt>
                <c:pt idx="18646">
                  <c:v>15.3</c:v>
                </c:pt>
                <c:pt idx="18647">
                  <c:v>15.301</c:v>
                </c:pt>
                <c:pt idx="18648">
                  <c:v>15.301</c:v>
                </c:pt>
                <c:pt idx="18649">
                  <c:v>15.302</c:v>
                </c:pt>
                <c:pt idx="18650">
                  <c:v>15.303000000000001</c:v>
                </c:pt>
                <c:pt idx="18651">
                  <c:v>15.304</c:v>
                </c:pt>
                <c:pt idx="18652">
                  <c:v>15.305</c:v>
                </c:pt>
                <c:pt idx="18653">
                  <c:v>15.305999999999999</c:v>
                </c:pt>
                <c:pt idx="18654">
                  <c:v>15.305999999999999</c:v>
                </c:pt>
                <c:pt idx="18655">
                  <c:v>15.307</c:v>
                </c:pt>
                <c:pt idx="18656">
                  <c:v>15.308</c:v>
                </c:pt>
                <c:pt idx="18657">
                  <c:v>15.308999999999999</c:v>
                </c:pt>
                <c:pt idx="18658">
                  <c:v>15.31</c:v>
                </c:pt>
                <c:pt idx="18659">
                  <c:v>15.311</c:v>
                </c:pt>
                <c:pt idx="18660">
                  <c:v>15.311</c:v>
                </c:pt>
                <c:pt idx="18661">
                  <c:v>15.311999999999999</c:v>
                </c:pt>
                <c:pt idx="18662">
                  <c:v>15.313000000000001</c:v>
                </c:pt>
                <c:pt idx="18663">
                  <c:v>15.314</c:v>
                </c:pt>
                <c:pt idx="18664">
                  <c:v>15.315</c:v>
                </c:pt>
                <c:pt idx="18665">
                  <c:v>15.316000000000001</c:v>
                </c:pt>
                <c:pt idx="18666">
                  <c:v>15.316000000000001</c:v>
                </c:pt>
                <c:pt idx="18667">
                  <c:v>15.317</c:v>
                </c:pt>
                <c:pt idx="18668">
                  <c:v>15.318</c:v>
                </c:pt>
                <c:pt idx="18669">
                  <c:v>15.318999999999999</c:v>
                </c:pt>
                <c:pt idx="18670">
                  <c:v>15.32</c:v>
                </c:pt>
                <c:pt idx="18671">
                  <c:v>15.321</c:v>
                </c:pt>
                <c:pt idx="18672">
                  <c:v>15.321</c:v>
                </c:pt>
                <c:pt idx="18673">
                  <c:v>15.321999999999999</c:v>
                </c:pt>
                <c:pt idx="18674">
                  <c:v>15.323</c:v>
                </c:pt>
                <c:pt idx="18675">
                  <c:v>15.324</c:v>
                </c:pt>
                <c:pt idx="18676">
                  <c:v>15.324999999999999</c:v>
                </c:pt>
                <c:pt idx="18677">
                  <c:v>15.326000000000001</c:v>
                </c:pt>
                <c:pt idx="18678">
                  <c:v>15.326000000000001</c:v>
                </c:pt>
                <c:pt idx="18679">
                  <c:v>15.327</c:v>
                </c:pt>
                <c:pt idx="18680">
                  <c:v>15.327999999999999</c:v>
                </c:pt>
                <c:pt idx="18681">
                  <c:v>15.329000000000001</c:v>
                </c:pt>
                <c:pt idx="18682">
                  <c:v>15.33</c:v>
                </c:pt>
                <c:pt idx="18683">
                  <c:v>15.331</c:v>
                </c:pt>
                <c:pt idx="18684">
                  <c:v>15.331</c:v>
                </c:pt>
                <c:pt idx="18685">
                  <c:v>15.332000000000001</c:v>
                </c:pt>
                <c:pt idx="18686">
                  <c:v>15.333</c:v>
                </c:pt>
                <c:pt idx="18687">
                  <c:v>15.334</c:v>
                </c:pt>
                <c:pt idx="18688">
                  <c:v>15.334999999999999</c:v>
                </c:pt>
                <c:pt idx="18689">
                  <c:v>15.336</c:v>
                </c:pt>
                <c:pt idx="18690">
                  <c:v>15.336</c:v>
                </c:pt>
                <c:pt idx="18691">
                  <c:v>15.337</c:v>
                </c:pt>
                <c:pt idx="18692">
                  <c:v>15.337999999999999</c:v>
                </c:pt>
                <c:pt idx="18693">
                  <c:v>15.339</c:v>
                </c:pt>
                <c:pt idx="18694">
                  <c:v>15.34</c:v>
                </c:pt>
                <c:pt idx="18695">
                  <c:v>15.340999999999999</c:v>
                </c:pt>
                <c:pt idx="18696">
                  <c:v>15.340999999999999</c:v>
                </c:pt>
                <c:pt idx="18697">
                  <c:v>15.342000000000001</c:v>
                </c:pt>
                <c:pt idx="18698">
                  <c:v>15.343</c:v>
                </c:pt>
                <c:pt idx="18699">
                  <c:v>15.343999999999999</c:v>
                </c:pt>
                <c:pt idx="18700">
                  <c:v>15.345000000000001</c:v>
                </c:pt>
                <c:pt idx="18701">
                  <c:v>15.345000000000001</c:v>
                </c:pt>
                <c:pt idx="18702">
                  <c:v>15.346</c:v>
                </c:pt>
                <c:pt idx="18703">
                  <c:v>15.347</c:v>
                </c:pt>
                <c:pt idx="18704">
                  <c:v>15.348000000000001</c:v>
                </c:pt>
                <c:pt idx="18705">
                  <c:v>15.349</c:v>
                </c:pt>
                <c:pt idx="18706">
                  <c:v>15.35</c:v>
                </c:pt>
                <c:pt idx="18707">
                  <c:v>15.35</c:v>
                </c:pt>
                <c:pt idx="18708">
                  <c:v>15.350999999999999</c:v>
                </c:pt>
                <c:pt idx="18709">
                  <c:v>15.352</c:v>
                </c:pt>
                <c:pt idx="18710">
                  <c:v>15.353</c:v>
                </c:pt>
                <c:pt idx="18711">
                  <c:v>15.353999999999999</c:v>
                </c:pt>
                <c:pt idx="18712">
                  <c:v>15.355</c:v>
                </c:pt>
                <c:pt idx="18713">
                  <c:v>15.355</c:v>
                </c:pt>
                <c:pt idx="18714">
                  <c:v>15.356</c:v>
                </c:pt>
                <c:pt idx="18715">
                  <c:v>15.356999999999999</c:v>
                </c:pt>
                <c:pt idx="18716">
                  <c:v>15.358000000000001</c:v>
                </c:pt>
                <c:pt idx="18717">
                  <c:v>15.359</c:v>
                </c:pt>
                <c:pt idx="18718">
                  <c:v>15.36</c:v>
                </c:pt>
                <c:pt idx="18719">
                  <c:v>15.36</c:v>
                </c:pt>
                <c:pt idx="18720">
                  <c:v>15.361000000000001</c:v>
                </c:pt>
                <c:pt idx="18721">
                  <c:v>15.362</c:v>
                </c:pt>
                <c:pt idx="18722">
                  <c:v>15.363</c:v>
                </c:pt>
                <c:pt idx="18723">
                  <c:v>15.364000000000001</c:v>
                </c:pt>
                <c:pt idx="18724">
                  <c:v>15.365</c:v>
                </c:pt>
                <c:pt idx="18725">
                  <c:v>15.365</c:v>
                </c:pt>
                <c:pt idx="18726">
                  <c:v>15.366</c:v>
                </c:pt>
                <c:pt idx="18727">
                  <c:v>15.366999999999999</c:v>
                </c:pt>
                <c:pt idx="18728">
                  <c:v>15.368</c:v>
                </c:pt>
                <c:pt idx="18729">
                  <c:v>15.369</c:v>
                </c:pt>
                <c:pt idx="18730">
                  <c:v>15.37</c:v>
                </c:pt>
                <c:pt idx="18731">
                  <c:v>15.37</c:v>
                </c:pt>
                <c:pt idx="18732">
                  <c:v>15.371</c:v>
                </c:pt>
                <c:pt idx="18733">
                  <c:v>15.372</c:v>
                </c:pt>
                <c:pt idx="18734">
                  <c:v>15.372999999999999</c:v>
                </c:pt>
                <c:pt idx="18735">
                  <c:v>15.374000000000001</c:v>
                </c:pt>
                <c:pt idx="18736">
                  <c:v>15.375</c:v>
                </c:pt>
                <c:pt idx="18737">
                  <c:v>15.375</c:v>
                </c:pt>
                <c:pt idx="18738">
                  <c:v>15.375999999999999</c:v>
                </c:pt>
                <c:pt idx="18739">
                  <c:v>15.377000000000001</c:v>
                </c:pt>
                <c:pt idx="18740">
                  <c:v>15.378</c:v>
                </c:pt>
                <c:pt idx="18741">
                  <c:v>15.379</c:v>
                </c:pt>
                <c:pt idx="18742">
                  <c:v>15.38</c:v>
                </c:pt>
                <c:pt idx="18743">
                  <c:v>15.38</c:v>
                </c:pt>
                <c:pt idx="18744">
                  <c:v>15.381</c:v>
                </c:pt>
                <c:pt idx="18745">
                  <c:v>15.382</c:v>
                </c:pt>
                <c:pt idx="18746">
                  <c:v>15.382999999999999</c:v>
                </c:pt>
                <c:pt idx="18747">
                  <c:v>15.384</c:v>
                </c:pt>
                <c:pt idx="18748">
                  <c:v>15.385</c:v>
                </c:pt>
                <c:pt idx="18749">
                  <c:v>15.385</c:v>
                </c:pt>
                <c:pt idx="18750">
                  <c:v>15.385999999999999</c:v>
                </c:pt>
                <c:pt idx="18751">
                  <c:v>15.387</c:v>
                </c:pt>
                <c:pt idx="18752">
                  <c:v>15.388</c:v>
                </c:pt>
                <c:pt idx="18753">
                  <c:v>15.388999999999999</c:v>
                </c:pt>
                <c:pt idx="18754">
                  <c:v>15.39</c:v>
                </c:pt>
                <c:pt idx="18755">
                  <c:v>15.39</c:v>
                </c:pt>
                <c:pt idx="18756">
                  <c:v>15.391</c:v>
                </c:pt>
                <c:pt idx="18757">
                  <c:v>15.391999999999999</c:v>
                </c:pt>
                <c:pt idx="18758">
                  <c:v>15.393000000000001</c:v>
                </c:pt>
                <c:pt idx="18759">
                  <c:v>15.394</c:v>
                </c:pt>
                <c:pt idx="18760">
                  <c:v>15.395</c:v>
                </c:pt>
                <c:pt idx="18761">
                  <c:v>15.395</c:v>
                </c:pt>
                <c:pt idx="18762">
                  <c:v>15.396000000000001</c:v>
                </c:pt>
                <c:pt idx="18763">
                  <c:v>15.397</c:v>
                </c:pt>
                <c:pt idx="18764">
                  <c:v>15.398</c:v>
                </c:pt>
                <c:pt idx="18765">
                  <c:v>15.398999999999999</c:v>
                </c:pt>
                <c:pt idx="18766">
                  <c:v>15.398999999999999</c:v>
                </c:pt>
                <c:pt idx="18767">
                  <c:v>15.4</c:v>
                </c:pt>
                <c:pt idx="18768">
                  <c:v>15.401</c:v>
                </c:pt>
                <c:pt idx="18769">
                  <c:v>15.401999999999999</c:v>
                </c:pt>
                <c:pt idx="18770">
                  <c:v>15.403</c:v>
                </c:pt>
                <c:pt idx="18771">
                  <c:v>15.404</c:v>
                </c:pt>
                <c:pt idx="18772">
                  <c:v>15.404</c:v>
                </c:pt>
                <c:pt idx="18773">
                  <c:v>15.404999999999999</c:v>
                </c:pt>
                <c:pt idx="18774">
                  <c:v>15.406000000000001</c:v>
                </c:pt>
                <c:pt idx="18775">
                  <c:v>15.407</c:v>
                </c:pt>
                <c:pt idx="18776">
                  <c:v>15.407999999999999</c:v>
                </c:pt>
                <c:pt idx="18777">
                  <c:v>15.409000000000001</c:v>
                </c:pt>
                <c:pt idx="18778">
                  <c:v>15.409000000000001</c:v>
                </c:pt>
                <c:pt idx="18779">
                  <c:v>15.41</c:v>
                </c:pt>
                <c:pt idx="18780">
                  <c:v>15.411</c:v>
                </c:pt>
                <c:pt idx="18781">
                  <c:v>15.412000000000001</c:v>
                </c:pt>
                <c:pt idx="18782">
                  <c:v>15.413</c:v>
                </c:pt>
                <c:pt idx="18783">
                  <c:v>15.414</c:v>
                </c:pt>
                <c:pt idx="18784">
                  <c:v>15.414</c:v>
                </c:pt>
                <c:pt idx="18785">
                  <c:v>15.414999999999999</c:v>
                </c:pt>
                <c:pt idx="18786">
                  <c:v>15.416</c:v>
                </c:pt>
                <c:pt idx="18787">
                  <c:v>15.417</c:v>
                </c:pt>
                <c:pt idx="18788">
                  <c:v>15.417999999999999</c:v>
                </c:pt>
                <c:pt idx="18789">
                  <c:v>15.419</c:v>
                </c:pt>
                <c:pt idx="18790">
                  <c:v>15.419</c:v>
                </c:pt>
                <c:pt idx="18791">
                  <c:v>15.42</c:v>
                </c:pt>
                <c:pt idx="18792">
                  <c:v>15.420999999999999</c:v>
                </c:pt>
                <c:pt idx="18793">
                  <c:v>15.422000000000001</c:v>
                </c:pt>
                <c:pt idx="18794">
                  <c:v>15.423</c:v>
                </c:pt>
                <c:pt idx="18795">
                  <c:v>15.423999999999999</c:v>
                </c:pt>
                <c:pt idx="18796">
                  <c:v>15.423999999999999</c:v>
                </c:pt>
                <c:pt idx="18797">
                  <c:v>15.425000000000001</c:v>
                </c:pt>
                <c:pt idx="18798">
                  <c:v>15.426</c:v>
                </c:pt>
                <c:pt idx="18799">
                  <c:v>15.427</c:v>
                </c:pt>
                <c:pt idx="18800">
                  <c:v>15.428000000000001</c:v>
                </c:pt>
                <c:pt idx="18801">
                  <c:v>15.429</c:v>
                </c:pt>
                <c:pt idx="18802">
                  <c:v>15.429</c:v>
                </c:pt>
                <c:pt idx="18803">
                  <c:v>15.43</c:v>
                </c:pt>
                <c:pt idx="18804">
                  <c:v>15.430999999999999</c:v>
                </c:pt>
                <c:pt idx="18805">
                  <c:v>15.432</c:v>
                </c:pt>
                <c:pt idx="18806">
                  <c:v>15.433</c:v>
                </c:pt>
                <c:pt idx="18807">
                  <c:v>15.433999999999999</c:v>
                </c:pt>
                <c:pt idx="18808">
                  <c:v>15.433999999999999</c:v>
                </c:pt>
                <c:pt idx="18809">
                  <c:v>15.435</c:v>
                </c:pt>
                <c:pt idx="18810">
                  <c:v>15.436</c:v>
                </c:pt>
                <c:pt idx="18811">
                  <c:v>15.436999999999999</c:v>
                </c:pt>
                <c:pt idx="18812">
                  <c:v>15.438000000000001</c:v>
                </c:pt>
                <c:pt idx="18813">
                  <c:v>15.439</c:v>
                </c:pt>
                <c:pt idx="18814">
                  <c:v>15.439</c:v>
                </c:pt>
                <c:pt idx="18815">
                  <c:v>15.44</c:v>
                </c:pt>
                <c:pt idx="18816">
                  <c:v>15.441000000000001</c:v>
                </c:pt>
                <c:pt idx="18817">
                  <c:v>15.442</c:v>
                </c:pt>
                <c:pt idx="18818">
                  <c:v>15.443</c:v>
                </c:pt>
                <c:pt idx="18819">
                  <c:v>15.443999999999999</c:v>
                </c:pt>
                <c:pt idx="18820">
                  <c:v>15.443999999999999</c:v>
                </c:pt>
                <c:pt idx="18821">
                  <c:v>15.445</c:v>
                </c:pt>
                <c:pt idx="18822">
                  <c:v>15.446</c:v>
                </c:pt>
                <c:pt idx="18823">
                  <c:v>15.446999999999999</c:v>
                </c:pt>
                <c:pt idx="18824">
                  <c:v>15.448</c:v>
                </c:pt>
                <c:pt idx="18825">
                  <c:v>15.448</c:v>
                </c:pt>
                <c:pt idx="18826">
                  <c:v>15.449</c:v>
                </c:pt>
                <c:pt idx="18827">
                  <c:v>15.45</c:v>
                </c:pt>
                <c:pt idx="18828">
                  <c:v>15.451000000000001</c:v>
                </c:pt>
                <c:pt idx="18829">
                  <c:v>15.452</c:v>
                </c:pt>
                <c:pt idx="18830">
                  <c:v>15.452999999999999</c:v>
                </c:pt>
                <c:pt idx="18831">
                  <c:v>15.452999999999999</c:v>
                </c:pt>
                <c:pt idx="18832">
                  <c:v>15.454000000000001</c:v>
                </c:pt>
                <c:pt idx="18833">
                  <c:v>15.455</c:v>
                </c:pt>
                <c:pt idx="18834">
                  <c:v>15.456</c:v>
                </c:pt>
                <c:pt idx="18835">
                  <c:v>15.457000000000001</c:v>
                </c:pt>
                <c:pt idx="18836">
                  <c:v>15.458</c:v>
                </c:pt>
                <c:pt idx="18837">
                  <c:v>15.458</c:v>
                </c:pt>
                <c:pt idx="18838">
                  <c:v>15.459</c:v>
                </c:pt>
                <c:pt idx="18839">
                  <c:v>15.459999999999999</c:v>
                </c:pt>
                <c:pt idx="18840">
                  <c:v>15.461</c:v>
                </c:pt>
                <c:pt idx="18841">
                  <c:v>15.462</c:v>
                </c:pt>
                <c:pt idx="18842">
                  <c:v>15.462999999999999</c:v>
                </c:pt>
                <c:pt idx="18843">
                  <c:v>15.462999999999999</c:v>
                </c:pt>
                <c:pt idx="18844">
                  <c:v>15.464</c:v>
                </c:pt>
                <c:pt idx="18845">
                  <c:v>15.465</c:v>
                </c:pt>
                <c:pt idx="18846">
                  <c:v>15.465999999999999</c:v>
                </c:pt>
                <c:pt idx="18847">
                  <c:v>15.467000000000001</c:v>
                </c:pt>
                <c:pt idx="18848">
                  <c:v>15.468</c:v>
                </c:pt>
                <c:pt idx="18849">
                  <c:v>15.468</c:v>
                </c:pt>
                <c:pt idx="18850">
                  <c:v>15.468999999999999</c:v>
                </c:pt>
                <c:pt idx="18851">
                  <c:v>15.47</c:v>
                </c:pt>
                <c:pt idx="18852">
                  <c:v>15.471</c:v>
                </c:pt>
                <c:pt idx="18853">
                  <c:v>15.472</c:v>
                </c:pt>
                <c:pt idx="18854">
                  <c:v>15.473000000000001</c:v>
                </c:pt>
                <c:pt idx="18855">
                  <c:v>15.473000000000001</c:v>
                </c:pt>
                <c:pt idx="18856">
                  <c:v>15.474</c:v>
                </c:pt>
                <c:pt idx="18857">
                  <c:v>15.475</c:v>
                </c:pt>
                <c:pt idx="18858">
                  <c:v>15.475999999999999</c:v>
                </c:pt>
                <c:pt idx="18859">
                  <c:v>15.477</c:v>
                </c:pt>
                <c:pt idx="18860">
                  <c:v>15.478</c:v>
                </c:pt>
                <c:pt idx="18861">
                  <c:v>15.478</c:v>
                </c:pt>
                <c:pt idx="18862">
                  <c:v>15.478999999999999</c:v>
                </c:pt>
                <c:pt idx="18863">
                  <c:v>15.48</c:v>
                </c:pt>
                <c:pt idx="18864">
                  <c:v>15.481</c:v>
                </c:pt>
                <c:pt idx="18865">
                  <c:v>15.481999999999999</c:v>
                </c:pt>
                <c:pt idx="18866">
                  <c:v>15.483000000000001</c:v>
                </c:pt>
                <c:pt idx="18867">
                  <c:v>15.483000000000001</c:v>
                </c:pt>
                <c:pt idx="18868">
                  <c:v>15.484</c:v>
                </c:pt>
                <c:pt idx="18869">
                  <c:v>15.484999999999999</c:v>
                </c:pt>
                <c:pt idx="18870">
                  <c:v>15.486000000000001</c:v>
                </c:pt>
                <c:pt idx="18871">
                  <c:v>15.487</c:v>
                </c:pt>
                <c:pt idx="18872">
                  <c:v>15.488</c:v>
                </c:pt>
                <c:pt idx="18873">
                  <c:v>15.488</c:v>
                </c:pt>
                <c:pt idx="18874">
                  <c:v>15.489000000000001</c:v>
                </c:pt>
                <c:pt idx="18875">
                  <c:v>15.49</c:v>
                </c:pt>
                <c:pt idx="18876">
                  <c:v>15.491</c:v>
                </c:pt>
                <c:pt idx="18877">
                  <c:v>15.491999999999999</c:v>
                </c:pt>
                <c:pt idx="18878">
                  <c:v>15.493</c:v>
                </c:pt>
                <c:pt idx="18879">
                  <c:v>15.493</c:v>
                </c:pt>
                <c:pt idx="18880">
                  <c:v>15.494</c:v>
                </c:pt>
                <c:pt idx="18881">
                  <c:v>15.494999999999999</c:v>
                </c:pt>
                <c:pt idx="18882">
                  <c:v>15.496</c:v>
                </c:pt>
                <c:pt idx="18883">
                  <c:v>15.497</c:v>
                </c:pt>
                <c:pt idx="18884">
                  <c:v>15.497999999999999</c:v>
                </c:pt>
                <c:pt idx="18885">
                  <c:v>15.497999999999999</c:v>
                </c:pt>
                <c:pt idx="18886">
                  <c:v>15.499000000000001</c:v>
                </c:pt>
                <c:pt idx="18887">
                  <c:v>15.5</c:v>
                </c:pt>
                <c:pt idx="18888">
                  <c:v>15.500999999999999</c:v>
                </c:pt>
                <c:pt idx="18889">
                  <c:v>15.502000000000001</c:v>
                </c:pt>
                <c:pt idx="18890">
                  <c:v>15.502000000000001</c:v>
                </c:pt>
                <c:pt idx="18891">
                  <c:v>15.503</c:v>
                </c:pt>
                <c:pt idx="18892">
                  <c:v>15.504</c:v>
                </c:pt>
                <c:pt idx="18893">
                  <c:v>15.505000000000001</c:v>
                </c:pt>
                <c:pt idx="18894">
                  <c:v>15.506</c:v>
                </c:pt>
                <c:pt idx="18895">
                  <c:v>15.507</c:v>
                </c:pt>
                <c:pt idx="18896">
                  <c:v>15.507</c:v>
                </c:pt>
                <c:pt idx="18897">
                  <c:v>15.507999999999999</c:v>
                </c:pt>
                <c:pt idx="18898">
                  <c:v>15.509</c:v>
                </c:pt>
                <c:pt idx="18899">
                  <c:v>15.51</c:v>
                </c:pt>
                <c:pt idx="18900">
                  <c:v>15.510999999999999</c:v>
                </c:pt>
                <c:pt idx="18901">
                  <c:v>15.512</c:v>
                </c:pt>
                <c:pt idx="18902">
                  <c:v>15.512</c:v>
                </c:pt>
                <c:pt idx="18903">
                  <c:v>15.513</c:v>
                </c:pt>
                <c:pt idx="18904">
                  <c:v>15.513999999999999</c:v>
                </c:pt>
                <c:pt idx="18905">
                  <c:v>15.515000000000001</c:v>
                </c:pt>
                <c:pt idx="18906">
                  <c:v>15.516</c:v>
                </c:pt>
                <c:pt idx="18907">
                  <c:v>15.516999999999999</c:v>
                </c:pt>
                <c:pt idx="18908">
                  <c:v>15.516999999999999</c:v>
                </c:pt>
                <c:pt idx="18909">
                  <c:v>15.518000000000001</c:v>
                </c:pt>
                <c:pt idx="18910">
                  <c:v>15.519</c:v>
                </c:pt>
                <c:pt idx="18911">
                  <c:v>15.52</c:v>
                </c:pt>
                <c:pt idx="18912">
                  <c:v>15.521000000000001</c:v>
                </c:pt>
                <c:pt idx="18913">
                  <c:v>15.522</c:v>
                </c:pt>
                <c:pt idx="18914">
                  <c:v>15.522</c:v>
                </c:pt>
                <c:pt idx="18915">
                  <c:v>15.523</c:v>
                </c:pt>
                <c:pt idx="18916">
                  <c:v>15.523999999999999</c:v>
                </c:pt>
                <c:pt idx="18917">
                  <c:v>15.525</c:v>
                </c:pt>
                <c:pt idx="18918">
                  <c:v>15.526</c:v>
                </c:pt>
                <c:pt idx="18919">
                  <c:v>15.526999999999999</c:v>
                </c:pt>
                <c:pt idx="18920">
                  <c:v>15.526999999999999</c:v>
                </c:pt>
                <c:pt idx="18921">
                  <c:v>15.528</c:v>
                </c:pt>
                <c:pt idx="18922">
                  <c:v>15.529</c:v>
                </c:pt>
                <c:pt idx="18923">
                  <c:v>15.53</c:v>
                </c:pt>
                <c:pt idx="18924">
                  <c:v>15.531000000000001</c:v>
                </c:pt>
                <c:pt idx="18925">
                  <c:v>15.532</c:v>
                </c:pt>
                <c:pt idx="18926">
                  <c:v>15.532</c:v>
                </c:pt>
                <c:pt idx="18927">
                  <c:v>15.532999999999999</c:v>
                </c:pt>
                <c:pt idx="18928">
                  <c:v>15.534000000000001</c:v>
                </c:pt>
                <c:pt idx="18929">
                  <c:v>15.535</c:v>
                </c:pt>
                <c:pt idx="18930">
                  <c:v>15.536</c:v>
                </c:pt>
                <c:pt idx="18931">
                  <c:v>15.537000000000001</c:v>
                </c:pt>
                <c:pt idx="18932">
                  <c:v>15.537000000000001</c:v>
                </c:pt>
                <c:pt idx="18933">
                  <c:v>15.538</c:v>
                </c:pt>
                <c:pt idx="18934">
                  <c:v>15.539</c:v>
                </c:pt>
                <c:pt idx="18935">
                  <c:v>15.54</c:v>
                </c:pt>
                <c:pt idx="18936">
                  <c:v>15.541</c:v>
                </c:pt>
                <c:pt idx="18937">
                  <c:v>15.542</c:v>
                </c:pt>
                <c:pt idx="18938">
                  <c:v>15.542</c:v>
                </c:pt>
                <c:pt idx="18939">
                  <c:v>15.542999999999999</c:v>
                </c:pt>
                <c:pt idx="18940">
                  <c:v>15.544</c:v>
                </c:pt>
                <c:pt idx="18941">
                  <c:v>15.545</c:v>
                </c:pt>
                <c:pt idx="18942">
                  <c:v>15.545999999999999</c:v>
                </c:pt>
                <c:pt idx="18943">
                  <c:v>15.547000000000001</c:v>
                </c:pt>
                <c:pt idx="18944">
                  <c:v>15.547000000000001</c:v>
                </c:pt>
                <c:pt idx="18945">
                  <c:v>15.548</c:v>
                </c:pt>
                <c:pt idx="18946">
                  <c:v>15.548999999999999</c:v>
                </c:pt>
                <c:pt idx="18947">
                  <c:v>15.55</c:v>
                </c:pt>
                <c:pt idx="18948">
                  <c:v>15.551</c:v>
                </c:pt>
                <c:pt idx="18949">
                  <c:v>15.551</c:v>
                </c:pt>
                <c:pt idx="18950">
                  <c:v>15.552</c:v>
                </c:pt>
                <c:pt idx="18951">
                  <c:v>15.553000000000001</c:v>
                </c:pt>
                <c:pt idx="18952">
                  <c:v>15.554</c:v>
                </c:pt>
                <c:pt idx="18953">
                  <c:v>15.555</c:v>
                </c:pt>
                <c:pt idx="18954">
                  <c:v>15.555999999999999</c:v>
                </c:pt>
                <c:pt idx="18955">
                  <c:v>15.555999999999999</c:v>
                </c:pt>
                <c:pt idx="18956">
                  <c:v>15.557</c:v>
                </c:pt>
                <c:pt idx="18957">
                  <c:v>15.558</c:v>
                </c:pt>
                <c:pt idx="18958">
                  <c:v>15.558999999999999</c:v>
                </c:pt>
                <c:pt idx="18959">
                  <c:v>15.56</c:v>
                </c:pt>
                <c:pt idx="18960">
                  <c:v>15.561</c:v>
                </c:pt>
                <c:pt idx="18961">
                  <c:v>15.561</c:v>
                </c:pt>
                <c:pt idx="18962">
                  <c:v>15.561999999999999</c:v>
                </c:pt>
                <c:pt idx="18963">
                  <c:v>15.563000000000001</c:v>
                </c:pt>
                <c:pt idx="18964">
                  <c:v>15.564</c:v>
                </c:pt>
                <c:pt idx="18965">
                  <c:v>15.565</c:v>
                </c:pt>
                <c:pt idx="18966">
                  <c:v>15.566000000000001</c:v>
                </c:pt>
                <c:pt idx="18967">
                  <c:v>15.566000000000001</c:v>
                </c:pt>
                <c:pt idx="18968">
                  <c:v>15.567</c:v>
                </c:pt>
                <c:pt idx="18969">
                  <c:v>15.568</c:v>
                </c:pt>
                <c:pt idx="18970">
                  <c:v>15.568999999999999</c:v>
                </c:pt>
                <c:pt idx="18971">
                  <c:v>15.57</c:v>
                </c:pt>
                <c:pt idx="18972">
                  <c:v>15.571</c:v>
                </c:pt>
                <c:pt idx="18973">
                  <c:v>15.571</c:v>
                </c:pt>
                <c:pt idx="18974">
                  <c:v>15.571999999999999</c:v>
                </c:pt>
                <c:pt idx="18975">
                  <c:v>15.573</c:v>
                </c:pt>
                <c:pt idx="18976">
                  <c:v>15.574</c:v>
                </c:pt>
                <c:pt idx="18977">
                  <c:v>15.574999999999999</c:v>
                </c:pt>
                <c:pt idx="18978">
                  <c:v>15.576000000000001</c:v>
                </c:pt>
                <c:pt idx="18979">
                  <c:v>15.576000000000001</c:v>
                </c:pt>
                <c:pt idx="18980">
                  <c:v>15.577</c:v>
                </c:pt>
                <c:pt idx="18981">
                  <c:v>15.577999999999999</c:v>
                </c:pt>
                <c:pt idx="18982">
                  <c:v>15.579000000000001</c:v>
                </c:pt>
                <c:pt idx="18983">
                  <c:v>15.58</c:v>
                </c:pt>
                <c:pt idx="18984">
                  <c:v>15.581</c:v>
                </c:pt>
                <c:pt idx="18985">
                  <c:v>15.581</c:v>
                </c:pt>
                <c:pt idx="18986">
                  <c:v>15.582000000000001</c:v>
                </c:pt>
                <c:pt idx="18987">
                  <c:v>15.583</c:v>
                </c:pt>
                <c:pt idx="18988">
                  <c:v>15.584</c:v>
                </c:pt>
                <c:pt idx="18989">
                  <c:v>15.584999999999999</c:v>
                </c:pt>
                <c:pt idx="18990">
                  <c:v>15.586</c:v>
                </c:pt>
                <c:pt idx="18991">
                  <c:v>15.586</c:v>
                </c:pt>
                <c:pt idx="18992">
                  <c:v>15.587</c:v>
                </c:pt>
                <c:pt idx="18993">
                  <c:v>15.587999999999999</c:v>
                </c:pt>
                <c:pt idx="18994">
                  <c:v>15.589</c:v>
                </c:pt>
                <c:pt idx="18995">
                  <c:v>15.59</c:v>
                </c:pt>
                <c:pt idx="18996">
                  <c:v>15.590999999999999</c:v>
                </c:pt>
                <c:pt idx="18997">
                  <c:v>15.590999999999999</c:v>
                </c:pt>
                <c:pt idx="18998">
                  <c:v>15.592000000000001</c:v>
                </c:pt>
                <c:pt idx="18999">
                  <c:v>15.593</c:v>
                </c:pt>
                <c:pt idx="19000">
                  <c:v>15.593999999999999</c:v>
                </c:pt>
                <c:pt idx="19001">
                  <c:v>15.595000000000001</c:v>
                </c:pt>
                <c:pt idx="19002">
                  <c:v>15.596</c:v>
                </c:pt>
                <c:pt idx="19003">
                  <c:v>15.596</c:v>
                </c:pt>
                <c:pt idx="19004">
                  <c:v>15.597</c:v>
                </c:pt>
                <c:pt idx="19005">
                  <c:v>15.598000000000001</c:v>
                </c:pt>
                <c:pt idx="19006">
                  <c:v>15.599</c:v>
                </c:pt>
                <c:pt idx="19007">
                  <c:v>15.6</c:v>
                </c:pt>
                <c:pt idx="19008">
                  <c:v>15.600999999999999</c:v>
                </c:pt>
                <c:pt idx="19009">
                  <c:v>15.600999999999999</c:v>
                </c:pt>
                <c:pt idx="19010">
                  <c:v>15.602</c:v>
                </c:pt>
                <c:pt idx="19011">
                  <c:v>15.603</c:v>
                </c:pt>
                <c:pt idx="19012">
                  <c:v>15.603999999999999</c:v>
                </c:pt>
                <c:pt idx="19013">
                  <c:v>15.605</c:v>
                </c:pt>
                <c:pt idx="19014">
                  <c:v>15.605</c:v>
                </c:pt>
                <c:pt idx="19015">
                  <c:v>15.606</c:v>
                </c:pt>
                <c:pt idx="19016">
                  <c:v>15.606999999999999</c:v>
                </c:pt>
                <c:pt idx="19017">
                  <c:v>15.608000000000001</c:v>
                </c:pt>
                <c:pt idx="19018">
                  <c:v>15.609</c:v>
                </c:pt>
                <c:pt idx="19019">
                  <c:v>15.61</c:v>
                </c:pt>
                <c:pt idx="19020">
                  <c:v>15.61</c:v>
                </c:pt>
                <c:pt idx="19021">
                  <c:v>15.611000000000001</c:v>
                </c:pt>
                <c:pt idx="19022">
                  <c:v>15.612</c:v>
                </c:pt>
                <c:pt idx="19023">
                  <c:v>15.613</c:v>
                </c:pt>
                <c:pt idx="19024">
                  <c:v>15.614000000000001</c:v>
                </c:pt>
                <c:pt idx="19025">
                  <c:v>15.615</c:v>
                </c:pt>
                <c:pt idx="19026">
                  <c:v>15.615</c:v>
                </c:pt>
                <c:pt idx="19027">
                  <c:v>15.616</c:v>
                </c:pt>
                <c:pt idx="19028">
                  <c:v>15.616999999999999</c:v>
                </c:pt>
                <c:pt idx="19029">
                  <c:v>15.618</c:v>
                </c:pt>
                <c:pt idx="19030">
                  <c:v>15.619</c:v>
                </c:pt>
                <c:pt idx="19031">
                  <c:v>15.62</c:v>
                </c:pt>
                <c:pt idx="19032">
                  <c:v>15.62</c:v>
                </c:pt>
                <c:pt idx="19033">
                  <c:v>15.621</c:v>
                </c:pt>
                <c:pt idx="19034">
                  <c:v>15.622</c:v>
                </c:pt>
                <c:pt idx="19035">
                  <c:v>15.622999999999999</c:v>
                </c:pt>
                <c:pt idx="19036">
                  <c:v>15.624000000000001</c:v>
                </c:pt>
                <c:pt idx="19037">
                  <c:v>15.625</c:v>
                </c:pt>
                <c:pt idx="19038">
                  <c:v>15.625</c:v>
                </c:pt>
                <c:pt idx="19039">
                  <c:v>15.625999999999999</c:v>
                </c:pt>
                <c:pt idx="19040">
                  <c:v>15.627000000000001</c:v>
                </c:pt>
                <c:pt idx="19041">
                  <c:v>15.628</c:v>
                </c:pt>
                <c:pt idx="19042">
                  <c:v>15.629</c:v>
                </c:pt>
                <c:pt idx="19043">
                  <c:v>15.63</c:v>
                </c:pt>
                <c:pt idx="19044">
                  <c:v>15.63</c:v>
                </c:pt>
                <c:pt idx="19045">
                  <c:v>15.631</c:v>
                </c:pt>
                <c:pt idx="19046">
                  <c:v>15.632</c:v>
                </c:pt>
                <c:pt idx="19047">
                  <c:v>15.632999999999999</c:v>
                </c:pt>
                <c:pt idx="19048">
                  <c:v>15.634</c:v>
                </c:pt>
                <c:pt idx="19049">
                  <c:v>15.635</c:v>
                </c:pt>
                <c:pt idx="19050">
                  <c:v>15.635</c:v>
                </c:pt>
                <c:pt idx="19051">
                  <c:v>15.635999999999999</c:v>
                </c:pt>
                <c:pt idx="19052">
                  <c:v>15.637</c:v>
                </c:pt>
                <c:pt idx="19053">
                  <c:v>15.638</c:v>
                </c:pt>
                <c:pt idx="19054">
                  <c:v>15.638999999999999</c:v>
                </c:pt>
                <c:pt idx="19055">
                  <c:v>15.64</c:v>
                </c:pt>
                <c:pt idx="19056">
                  <c:v>15.64</c:v>
                </c:pt>
                <c:pt idx="19057">
                  <c:v>15.641</c:v>
                </c:pt>
                <c:pt idx="19058">
                  <c:v>15.641999999999999</c:v>
                </c:pt>
                <c:pt idx="19059">
                  <c:v>15.643000000000001</c:v>
                </c:pt>
                <c:pt idx="19060">
                  <c:v>15.644</c:v>
                </c:pt>
                <c:pt idx="19061">
                  <c:v>15.645</c:v>
                </c:pt>
                <c:pt idx="19062">
                  <c:v>15.645</c:v>
                </c:pt>
                <c:pt idx="19063">
                  <c:v>15.646000000000001</c:v>
                </c:pt>
                <c:pt idx="19064">
                  <c:v>15.647</c:v>
                </c:pt>
                <c:pt idx="19065">
                  <c:v>15.648</c:v>
                </c:pt>
                <c:pt idx="19066">
                  <c:v>15.648999999999999</c:v>
                </c:pt>
                <c:pt idx="19067">
                  <c:v>15.65</c:v>
                </c:pt>
                <c:pt idx="19068">
                  <c:v>15.65</c:v>
                </c:pt>
                <c:pt idx="19069">
                  <c:v>15.651</c:v>
                </c:pt>
                <c:pt idx="19070">
                  <c:v>15.651999999999999</c:v>
                </c:pt>
                <c:pt idx="19071">
                  <c:v>15.653</c:v>
                </c:pt>
                <c:pt idx="19072">
                  <c:v>15.654</c:v>
                </c:pt>
                <c:pt idx="19073">
                  <c:v>15.654999999999999</c:v>
                </c:pt>
                <c:pt idx="19074">
                  <c:v>15.654999999999999</c:v>
                </c:pt>
                <c:pt idx="19075">
                  <c:v>15.656000000000001</c:v>
                </c:pt>
                <c:pt idx="19076">
                  <c:v>15.657</c:v>
                </c:pt>
                <c:pt idx="19077">
                  <c:v>15.657999999999999</c:v>
                </c:pt>
                <c:pt idx="19078">
                  <c:v>15.659000000000001</c:v>
                </c:pt>
                <c:pt idx="19079">
                  <c:v>15.659000000000001</c:v>
                </c:pt>
                <c:pt idx="19080">
                  <c:v>15.66</c:v>
                </c:pt>
                <c:pt idx="19081">
                  <c:v>15.661</c:v>
                </c:pt>
                <c:pt idx="19082">
                  <c:v>15.662000000000001</c:v>
                </c:pt>
                <c:pt idx="19083">
                  <c:v>15.663</c:v>
                </c:pt>
                <c:pt idx="19084">
                  <c:v>15.664</c:v>
                </c:pt>
                <c:pt idx="19085">
                  <c:v>15.664</c:v>
                </c:pt>
                <c:pt idx="19086">
                  <c:v>15.664999999999999</c:v>
                </c:pt>
                <c:pt idx="19087">
                  <c:v>15.666</c:v>
                </c:pt>
                <c:pt idx="19088">
                  <c:v>15.667</c:v>
                </c:pt>
                <c:pt idx="19089">
                  <c:v>15.667999999999999</c:v>
                </c:pt>
                <c:pt idx="19090">
                  <c:v>15.669</c:v>
                </c:pt>
                <c:pt idx="19091">
                  <c:v>15.669</c:v>
                </c:pt>
                <c:pt idx="19092">
                  <c:v>15.67</c:v>
                </c:pt>
                <c:pt idx="19093">
                  <c:v>15.670999999999999</c:v>
                </c:pt>
                <c:pt idx="19094">
                  <c:v>15.672000000000001</c:v>
                </c:pt>
                <c:pt idx="19095">
                  <c:v>15.673</c:v>
                </c:pt>
                <c:pt idx="19096">
                  <c:v>15.673999999999999</c:v>
                </c:pt>
                <c:pt idx="19097">
                  <c:v>15.673999999999999</c:v>
                </c:pt>
                <c:pt idx="19098">
                  <c:v>15.675000000000001</c:v>
                </c:pt>
                <c:pt idx="19099">
                  <c:v>15.676</c:v>
                </c:pt>
                <c:pt idx="19100">
                  <c:v>15.677</c:v>
                </c:pt>
                <c:pt idx="19101">
                  <c:v>15.678000000000001</c:v>
                </c:pt>
                <c:pt idx="19102">
                  <c:v>15.679</c:v>
                </c:pt>
                <c:pt idx="19103">
                  <c:v>15.679</c:v>
                </c:pt>
                <c:pt idx="19104">
                  <c:v>15.68</c:v>
                </c:pt>
                <c:pt idx="19105">
                  <c:v>15.680999999999999</c:v>
                </c:pt>
                <c:pt idx="19106">
                  <c:v>15.682</c:v>
                </c:pt>
                <c:pt idx="19107">
                  <c:v>15.683</c:v>
                </c:pt>
                <c:pt idx="19108">
                  <c:v>15.683999999999999</c:v>
                </c:pt>
                <c:pt idx="19109">
                  <c:v>15.683999999999999</c:v>
                </c:pt>
                <c:pt idx="19110">
                  <c:v>15.685</c:v>
                </c:pt>
                <c:pt idx="19111">
                  <c:v>15.686</c:v>
                </c:pt>
                <c:pt idx="19112">
                  <c:v>15.686999999999999</c:v>
                </c:pt>
                <c:pt idx="19113">
                  <c:v>15.688000000000001</c:v>
                </c:pt>
                <c:pt idx="19114">
                  <c:v>15.689</c:v>
                </c:pt>
                <c:pt idx="19115">
                  <c:v>15.689</c:v>
                </c:pt>
                <c:pt idx="19116">
                  <c:v>15.69</c:v>
                </c:pt>
                <c:pt idx="19117">
                  <c:v>15.691000000000001</c:v>
                </c:pt>
                <c:pt idx="19118">
                  <c:v>15.692</c:v>
                </c:pt>
                <c:pt idx="19119">
                  <c:v>15.693</c:v>
                </c:pt>
                <c:pt idx="19120">
                  <c:v>15.693999999999999</c:v>
                </c:pt>
                <c:pt idx="19121">
                  <c:v>15.693999999999999</c:v>
                </c:pt>
                <c:pt idx="19122">
                  <c:v>15.695</c:v>
                </c:pt>
                <c:pt idx="19123">
                  <c:v>15.696</c:v>
                </c:pt>
                <c:pt idx="19124">
                  <c:v>15.696999999999999</c:v>
                </c:pt>
                <c:pt idx="19125">
                  <c:v>15.698</c:v>
                </c:pt>
                <c:pt idx="19126">
                  <c:v>15.699</c:v>
                </c:pt>
                <c:pt idx="19127">
                  <c:v>15.699</c:v>
                </c:pt>
                <c:pt idx="19128">
                  <c:v>15.7</c:v>
                </c:pt>
                <c:pt idx="19129">
                  <c:v>15.701000000000001</c:v>
                </c:pt>
                <c:pt idx="19130">
                  <c:v>15.702</c:v>
                </c:pt>
                <c:pt idx="19131">
                  <c:v>15.702999999999999</c:v>
                </c:pt>
                <c:pt idx="19132">
                  <c:v>15.704000000000001</c:v>
                </c:pt>
                <c:pt idx="19133">
                  <c:v>15.704000000000001</c:v>
                </c:pt>
                <c:pt idx="19134">
                  <c:v>15.705</c:v>
                </c:pt>
                <c:pt idx="19135">
                  <c:v>15.706</c:v>
                </c:pt>
                <c:pt idx="19136">
                  <c:v>15.707000000000001</c:v>
                </c:pt>
                <c:pt idx="19137">
                  <c:v>15.708</c:v>
                </c:pt>
                <c:pt idx="19138">
                  <c:v>15.708</c:v>
                </c:pt>
                <c:pt idx="19139">
                  <c:v>15.709</c:v>
                </c:pt>
                <c:pt idx="19140">
                  <c:v>15.709999999999999</c:v>
                </c:pt>
                <c:pt idx="19141">
                  <c:v>15.711</c:v>
                </c:pt>
                <c:pt idx="19142">
                  <c:v>15.712</c:v>
                </c:pt>
                <c:pt idx="19143">
                  <c:v>15.712999999999999</c:v>
                </c:pt>
                <c:pt idx="19144">
                  <c:v>15.712999999999999</c:v>
                </c:pt>
                <c:pt idx="19145">
                  <c:v>15.714</c:v>
                </c:pt>
                <c:pt idx="19146">
                  <c:v>15.715</c:v>
                </c:pt>
                <c:pt idx="19147">
                  <c:v>15.715999999999999</c:v>
                </c:pt>
                <c:pt idx="19148">
                  <c:v>15.717000000000001</c:v>
                </c:pt>
                <c:pt idx="19149">
                  <c:v>15.718</c:v>
                </c:pt>
                <c:pt idx="19150">
                  <c:v>15.718</c:v>
                </c:pt>
                <c:pt idx="19151">
                  <c:v>15.718999999999999</c:v>
                </c:pt>
                <c:pt idx="19152">
                  <c:v>15.72</c:v>
                </c:pt>
                <c:pt idx="19153">
                  <c:v>15.721</c:v>
                </c:pt>
                <c:pt idx="19154">
                  <c:v>15.722</c:v>
                </c:pt>
                <c:pt idx="19155">
                  <c:v>15.723000000000001</c:v>
                </c:pt>
                <c:pt idx="19156">
                  <c:v>15.723000000000001</c:v>
                </c:pt>
                <c:pt idx="19157">
                  <c:v>15.724</c:v>
                </c:pt>
                <c:pt idx="19158">
                  <c:v>15.725</c:v>
                </c:pt>
                <c:pt idx="19159">
                  <c:v>15.725999999999999</c:v>
                </c:pt>
                <c:pt idx="19160">
                  <c:v>15.727</c:v>
                </c:pt>
                <c:pt idx="19161">
                  <c:v>15.728</c:v>
                </c:pt>
                <c:pt idx="19162">
                  <c:v>15.728</c:v>
                </c:pt>
                <c:pt idx="19163">
                  <c:v>15.728999999999999</c:v>
                </c:pt>
                <c:pt idx="19164">
                  <c:v>15.73</c:v>
                </c:pt>
                <c:pt idx="19165">
                  <c:v>15.731</c:v>
                </c:pt>
                <c:pt idx="19166">
                  <c:v>15.731999999999999</c:v>
                </c:pt>
                <c:pt idx="19167">
                  <c:v>15.733000000000001</c:v>
                </c:pt>
                <c:pt idx="19168">
                  <c:v>15.733000000000001</c:v>
                </c:pt>
                <c:pt idx="19169">
                  <c:v>15.734</c:v>
                </c:pt>
                <c:pt idx="19170">
                  <c:v>15.734999999999999</c:v>
                </c:pt>
                <c:pt idx="19171">
                  <c:v>15.736000000000001</c:v>
                </c:pt>
                <c:pt idx="19172">
                  <c:v>15.737</c:v>
                </c:pt>
                <c:pt idx="19173">
                  <c:v>15.738</c:v>
                </c:pt>
                <c:pt idx="19174">
                  <c:v>15.738</c:v>
                </c:pt>
                <c:pt idx="19175">
                  <c:v>15.739000000000001</c:v>
                </c:pt>
                <c:pt idx="19176">
                  <c:v>15.74</c:v>
                </c:pt>
                <c:pt idx="19177">
                  <c:v>15.741</c:v>
                </c:pt>
                <c:pt idx="19178">
                  <c:v>15.741999999999999</c:v>
                </c:pt>
                <c:pt idx="19179">
                  <c:v>15.743</c:v>
                </c:pt>
                <c:pt idx="19180">
                  <c:v>15.743</c:v>
                </c:pt>
                <c:pt idx="19181">
                  <c:v>15.744</c:v>
                </c:pt>
                <c:pt idx="19182">
                  <c:v>15.744999999999999</c:v>
                </c:pt>
                <c:pt idx="19183">
                  <c:v>15.746</c:v>
                </c:pt>
                <c:pt idx="19184">
                  <c:v>15.747</c:v>
                </c:pt>
                <c:pt idx="19185">
                  <c:v>15.747999999999999</c:v>
                </c:pt>
                <c:pt idx="19186">
                  <c:v>15.747999999999999</c:v>
                </c:pt>
                <c:pt idx="19187">
                  <c:v>15.749000000000001</c:v>
                </c:pt>
                <c:pt idx="19188">
                  <c:v>15.75</c:v>
                </c:pt>
                <c:pt idx="19189">
                  <c:v>15.750999999999999</c:v>
                </c:pt>
                <c:pt idx="19190">
                  <c:v>15.752000000000001</c:v>
                </c:pt>
                <c:pt idx="19191">
                  <c:v>15.753</c:v>
                </c:pt>
                <c:pt idx="19192">
                  <c:v>15.753</c:v>
                </c:pt>
                <c:pt idx="19193">
                  <c:v>15.754</c:v>
                </c:pt>
                <c:pt idx="19194">
                  <c:v>15.755000000000001</c:v>
                </c:pt>
                <c:pt idx="19195">
                  <c:v>15.756</c:v>
                </c:pt>
                <c:pt idx="19196">
                  <c:v>15.757</c:v>
                </c:pt>
                <c:pt idx="19197">
                  <c:v>15.757999999999999</c:v>
                </c:pt>
                <c:pt idx="19198">
                  <c:v>15.757999999999999</c:v>
                </c:pt>
                <c:pt idx="19199">
                  <c:v>15.759</c:v>
                </c:pt>
                <c:pt idx="19200">
                  <c:v>15.76</c:v>
                </c:pt>
                <c:pt idx="19201">
                  <c:v>15.760999999999999</c:v>
                </c:pt>
                <c:pt idx="19202">
                  <c:v>15.762</c:v>
                </c:pt>
                <c:pt idx="19203">
                  <c:v>15.762</c:v>
                </c:pt>
                <c:pt idx="19204">
                  <c:v>15.763</c:v>
                </c:pt>
                <c:pt idx="19205">
                  <c:v>15.763999999999999</c:v>
                </c:pt>
                <c:pt idx="19206">
                  <c:v>15.765000000000001</c:v>
                </c:pt>
                <c:pt idx="19207">
                  <c:v>15.766</c:v>
                </c:pt>
                <c:pt idx="19208">
                  <c:v>15.766999999999999</c:v>
                </c:pt>
                <c:pt idx="19209">
                  <c:v>15.766999999999999</c:v>
                </c:pt>
                <c:pt idx="19210">
                  <c:v>15.768000000000001</c:v>
                </c:pt>
                <c:pt idx="19211">
                  <c:v>15.769</c:v>
                </c:pt>
                <c:pt idx="19212">
                  <c:v>15.77</c:v>
                </c:pt>
                <c:pt idx="19213">
                  <c:v>15.771000000000001</c:v>
                </c:pt>
                <c:pt idx="19214">
                  <c:v>15.772</c:v>
                </c:pt>
                <c:pt idx="19215">
                  <c:v>15.772</c:v>
                </c:pt>
                <c:pt idx="19216">
                  <c:v>15.773</c:v>
                </c:pt>
                <c:pt idx="19217">
                  <c:v>15.773999999999999</c:v>
                </c:pt>
                <c:pt idx="19218">
                  <c:v>15.775</c:v>
                </c:pt>
                <c:pt idx="19219">
                  <c:v>15.776</c:v>
                </c:pt>
                <c:pt idx="19220">
                  <c:v>15.776999999999999</c:v>
                </c:pt>
                <c:pt idx="19221">
                  <c:v>15.776999999999999</c:v>
                </c:pt>
                <c:pt idx="19222">
                  <c:v>15.778</c:v>
                </c:pt>
                <c:pt idx="19223">
                  <c:v>15.779</c:v>
                </c:pt>
                <c:pt idx="19224">
                  <c:v>15.78</c:v>
                </c:pt>
                <c:pt idx="19225">
                  <c:v>15.781000000000001</c:v>
                </c:pt>
                <c:pt idx="19226">
                  <c:v>15.782</c:v>
                </c:pt>
                <c:pt idx="19227">
                  <c:v>15.782</c:v>
                </c:pt>
                <c:pt idx="19228">
                  <c:v>15.782999999999999</c:v>
                </c:pt>
                <c:pt idx="19229">
                  <c:v>15.784000000000001</c:v>
                </c:pt>
                <c:pt idx="19230">
                  <c:v>15.785</c:v>
                </c:pt>
                <c:pt idx="19231">
                  <c:v>15.786</c:v>
                </c:pt>
                <c:pt idx="19232">
                  <c:v>15.787000000000001</c:v>
                </c:pt>
                <c:pt idx="19233">
                  <c:v>15.787000000000001</c:v>
                </c:pt>
                <c:pt idx="19234">
                  <c:v>15.788</c:v>
                </c:pt>
                <c:pt idx="19235">
                  <c:v>15.789</c:v>
                </c:pt>
                <c:pt idx="19236">
                  <c:v>15.79</c:v>
                </c:pt>
                <c:pt idx="19237">
                  <c:v>15.791</c:v>
                </c:pt>
                <c:pt idx="19238">
                  <c:v>15.792</c:v>
                </c:pt>
                <c:pt idx="19239">
                  <c:v>15.792</c:v>
                </c:pt>
                <c:pt idx="19240">
                  <c:v>15.792999999999999</c:v>
                </c:pt>
                <c:pt idx="19241">
                  <c:v>15.794</c:v>
                </c:pt>
                <c:pt idx="19242">
                  <c:v>15.795</c:v>
                </c:pt>
                <c:pt idx="19243">
                  <c:v>15.795999999999999</c:v>
                </c:pt>
                <c:pt idx="19244">
                  <c:v>15.797000000000001</c:v>
                </c:pt>
                <c:pt idx="19245">
                  <c:v>15.797000000000001</c:v>
                </c:pt>
                <c:pt idx="19246">
                  <c:v>15.798</c:v>
                </c:pt>
                <c:pt idx="19247">
                  <c:v>15.798999999999999</c:v>
                </c:pt>
                <c:pt idx="19248">
                  <c:v>15.8</c:v>
                </c:pt>
                <c:pt idx="19249">
                  <c:v>15.801</c:v>
                </c:pt>
                <c:pt idx="19250">
                  <c:v>15.802</c:v>
                </c:pt>
                <c:pt idx="19251">
                  <c:v>15.802</c:v>
                </c:pt>
                <c:pt idx="19252">
                  <c:v>15.803000000000001</c:v>
                </c:pt>
                <c:pt idx="19253">
                  <c:v>15.804</c:v>
                </c:pt>
                <c:pt idx="19254">
                  <c:v>15.805</c:v>
                </c:pt>
                <c:pt idx="19255">
                  <c:v>15.805999999999999</c:v>
                </c:pt>
                <c:pt idx="19256">
                  <c:v>15.807</c:v>
                </c:pt>
                <c:pt idx="19257">
                  <c:v>15.807</c:v>
                </c:pt>
                <c:pt idx="19258">
                  <c:v>15.808</c:v>
                </c:pt>
                <c:pt idx="19259">
                  <c:v>15.808999999999999</c:v>
                </c:pt>
                <c:pt idx="19260">
                  <c:v>15.81</c:v>
                </c:pt>
                <c:pt idx="19261">
                  <c:v>15.811</c:v>
                </c:pt>
                <c:pt idx="19262">
                  <c:v>15.811</c:v>
                </c:pt>
                <c:pt idx="19263">
                  <c:v>15.812000000000001</c:v>
                </c:pt>
                <c:pt idx="19264">
                  <c:v>15.812999999999999</c:v>
                </c:pt>
                <c:pt idx="19265">
                  <c:v>15.814</c:v>
                </c:pt>
                <c:pt idx="19266">
                  <c:v>15.815000000000001</c:v>
                </c:pt>
                <c:pt idx="19267">
                  <c:v>15.815999999999999</c:v>
                </c:pt>
                <c:pt idx="19268">
                  <c:v>15.815999999999999</c:v>
                </c:pt>
                <c:pt idx="19269">
                  <c:v>15.817</c:v>
                </c:pt>
                <c:pt idx="19270">
                  <c:v>15.818000000000001</c:v>
                </c:pt>
                <c:pt idx="19271">
                  <c:v>15.818999999999999</c:v>
                </c:pt>
                <c:pt idx="19272">
                  <c:v>15.82</c:v>
                </c:pt>
                <c:pt idx="19273">
                  <c:v>15.821000000000002</c:v>
                </c:pt>
                <c:pt idx="19274">
                  <c:v>15.821000000000002</c:v>
                </c:pt>
                <c:pt idx="19275">
                  <c:v>15.821999999999999</c:v>
                </c:pt>
                <c:pt idx="19276">
                  <c:v>15.823</c:v>
                </c:pt>
                <c:pt idx="19277">
                  <c:v>15.824000000000002</c:v>
                </c:pt>
                <c:pt idx="19278">
                  <c:v>15.824999999999999</c:v>
                </c:pt>
                <c:pt idx="19279">
                  <c:v>15.826000000000001</c:v>
                </c:pt>
                <c:pt idx="19280">
                  <c:v>15.826000000000001</c:v>
                </c:pt>
                <c:pt idx="19281">
                  <c:v>15.826999999999998</c:v>
                </c:pt>
                <c:pt idx="19282">
                  <c:v>15.827999999999999</c:v>
                </c:pt>
                <c:pt idx="19283">
                  <c:v>15.829000000000001</c:v>
                </c:pt>
                <c:pt idx="19284">
                  <c:v>15.829999999999998</c:v>
                </c:pt>
                <c:pt idx="19285">
                  <c:v>15.831</c:v>
                </c:pt>
                <c:pt idx="19286">
                  <c:v>15.831</c:v>
                </c:pt>
                <c:pt idx="19287">
                  <c:v>15.832000000000001</c:v>
                </c:pt>
                <c:pt idx="19288">
                  <c:v>15.832999999999998</c:v>
                </c:pt>
                <c:pt idx="19289">
                  <c:v>15.834</c:v>
                </c:pt>
                <c:pt idx="19290">
                  <c:v>15.835000000000001</c:v>
                </c:pt>
                <c:pt idx="19291">
                  <c:v>15.835999999999999</c:v>
                </c:pt>
                <c:pt idx="19292">
                  <c:v>15.835999999999999</c:v>
                </c:pt>
                <c:pt idx="19293">
                  <c:v>15.837</c:v>
                </c:pt>
                <c:pt idx="19294">
                  <c:v>15.838000000000001</c:v>
                </c:pt>
                <c:pt idx="19295">
                  <c:v>15.838999999999999</c:v>
                </c:pt>
                <c:pt idx="19296">
                  <c:v>15.84</c:v>
                </c:pt>
                <c:pt idx="19297">
                  <c:v>15.841000000000001</c:v>
                </c:pt>
                <c:pt idx="19298">
                  <c:v>15.841000000000001</c:v>
                </c:pt>
                <c:pt idx="19299">
                  <c:v>15.841999999999999</c:v>
                </c:pt>
                <c:pt idx="19300">
                  <c:v>15.843</c:v>
                </c:pt>
                <c:pt idx="19301">
                  <c:v>15.844000000000001</c:v>
                </c:pt>
                <c:pt idx="19302">
                  <c:v>15.844999999999999</c:v>
                </c:pt>
                <c:pt idx="19303">
                  <c:v>15.846</c:v>
                </c:pt>
                <c:pt idx="19304">
                  <c:v>15.846</c:v>
                </c:pt>
                <c:pt idx="19305">
                  <c:v>15.847000000000001</c:v>
                </c:pt>
                <c:pt idx="19306">
                  <c:v>15.847999999999999</c:v>
                </c:pt>
                <c:pt idx="19307">
                  <c:v>15.849</c:v>
                </c:pt>
                <c:pt idx="19308">
                  <c:v>15.850000000000001</c:v>
                </c:pt>
                <c:pt idx="19309">
                  <c:v>15.850000000000001</c:v>
                </c:pt>
                <c:pt idx="19310">
                  <c:v>15.850999999999999</c:v>
                </c:pt>
                <c:pt idx="19311">
                  <c:v>15.852</c:v>
                </c:pt>
                <c:pt idx="19312">
                  <c:v>15.853000000000002</c:v>
                </c:pt>
                <c:pt idx="19313">
                  <c:v>15.853999999999999</c:v>
                </c:pt>
                <c:pt idx="19314">
                  <c:v>15.855</c:v>
                </c:pt>
                <c:pt idx="19315">
                  <c:v>15.855</c:v>
                </c:pt>
                <c:pt idx="19316">
                  <c:v>15.856000000000002</c:v>
                </c:pt>
                <c:pt idx="19317">
                  <c:v>15.856999999999999</c:v>
                </c:pt>
                <c:pt idx="19318">
                  <c:v>15.858000000000001</c:v>
                </c:pt>
                <c:pt idx="19319">
                  <c:v>15.858999999999998</c:v>
                </c:pt>
                <c:pt idx="19320">
                  <c:v>15.86</c:v>
                </c:pt>
                <c:pt idx="19321">
                  <c:v>15.86</c:v>
                </c:pt>
                <c:pt idx="19322">
                  <c:v>15.861000000000001</c:v>
                </c:pt>
                <c:pt idx="19323">
                  <c:v>15.861999999999998</c:v>
                </c:pt>
                <c:pt idx="19324">
                  <c:v>15.863</c:v>
                </c:pt>
                <c:pt idx="19325">
                  <c:v>15.864000000000001</c:v>
                </c:pt>
                <c:pt idx="19326">
                  <c:v>15.864999999999998</c:v>
                </c:pt>
                <c:pt idx="19327">
                  <c:v>15.864999999999998</c:v>
                </c:pt>
                <c:pt idx="19328">
                  <c:v>15.866</c:v>
                </c:pt>
                <c:pt idx="19329">
                  <c:v>15.867000000000001</c:v>
                </c:pt>
                <c:pt idx="19330">
                  <c:v>15.867999999999999</c:v>
                </c:pt>
                <c:pt idx="19331">
                  <c:v>15.869</c:v>
                </c:pt>
                <c:pt idx="19332">
                  <c:v>15.870000000000001</c:v>
                </c:pt>
                <c:pt idx="19333">
                  <c:v>15.870000000000001</c:v>
                </c:pt>
                <c:pt idx="19334">
                  <c:v>15.870999999999999</c:v>
                </c:pt>
                <c:pt idx="19335">
                  <c:v>15.872</c:v>
                </c:pt>
                <c:pt idx="19336">
                  <c:v>15.873000000000001</c:v>
                </c:pt>
                <c:pt idx="19337">
                  <c:v>15.873999999999999</c:v>
                </c:pt>
                <c:pt idx="19338">
                  <c:v>15.875</c:v>
                </c:pt>
                <c:pt idx="19339">
                  <c:v>15.875</c:v>
                </c:pt>
                <c:pt idx="19340">
                  <c:v>15.876000000000001</c:v>
                </c:pt>
                <c:pt idx="19341">
                  <c:v>15.876999999999999</c:v>
                </c:pt>
                <c:pt idx="19342">
                  <c:v>15.878</c:v>
                </c:pt>
                <c:pt idx="19343">
                  <c:v>15.879000000000001</c:v>
                </c:pt>
                <c:pt idx="19344">
                  <c:v>15.879999999999999</c:v>
                </c:pt>
                <c:pt idx="19345">
                  <c:v>15.879999999999999</c:v>
                </c:pt>
                <c:pt idx="19346">
                  <c:v>15.881</c:v>
                </c:pt>
                <c:pt idx="19347">
                  <c:v>15.882000000000001</c:v>
                </c:pt>
                <c:pt idx="19348">
                  <c:v>15.882999999999999</c:v>
                </c:pt>
                <c:pt idx="19349">
                  <c:v>15.884</c:v>
                </c:pt>
                <c:pt idx="19350">
                  <c:v>15.885000000000002</c:v>
                </c:pt>
                <c:pt idx="19351">
                  <c:v>15.885000000000002</c:v>
                </c:pt>
                <c:pt idx="19352">
                  <c:v>15.885999999999999</c:v>
                </c:pt>
                <c:pt idx="19353">
                  <c:v>15.887</c:v>
                </c:pt>
                <c:pt idx="19354">
                  <c:v>15.888000000000002</c:v>
                </c:pt>
                <c:pt idx="19355">
                  <c:v>15.888999999999999</c:v>
                </c:pt>
                <c:pt idx="19356">
                  <c:v>15.888999999999999</c:v>
                </c:pt>
                <c:pt idx="19357">
                  <c:v>15.89</c:v>
                </c:pt>
                <c:pt idx="19358">
                  <c:v>15.890999999999998</c:v>
                </c:pt>
                <c:pt idx="19359">
                  <c:v>15.891999999999999</c:v>
                </c:pt>
                <c:pt idx="19360">
                  <c:v>15.893000000000001</c:v>
                </c:pt>
                <c:pt idx="19361">
                  <c:v>15.893999999999998</c:v>
                </c:pt>
                <c:pt idx="19362">
                  <c:v>15.893999999999998</c:v>
                </c:pt>
                <c:pt idx="19363">
                  <c:v>15.895</c:v>
                </c:pt>
                <c:pt idx="19364">
                  <c:v>15.896000000000001</c:v>
                </c:pt>
                <c:pt idx="19365">
                  <c:v>15.896999999999998</c:v>
                </c:pt>
                <c:pt idx="19366">
                  <c:v>15.898</c:v>
                </c:pt>
                <c:pt idx="19367">
                  <c:v>15.899000000000001</c:v>
                </c:pt>
                <c:pt idx="19368">
                  <c:v>15.899000000000001</c:v>
                </c:pt>
                <c:pt idx="19369">
                  <c:v>15.899999999999999</c:v>
                </c:pt>
                <c:pt idx="19370">
                  <c:v>15.901</c:v>
                </c:pt>
                <c:pt idx="19371">
                  <c:v>15.902000000000001</c:v>
                </c:pt>
                <c:pt idx="19372">
                  <c:v>15.902999999999999</c:v>
                </c:pt>
                <c:pt idx="19373">
                  <c:v>15.904</c:v>
                </c:pt>
                <c:pt idx="19374">
                  <c:v>15.904</c:v>
                </c:pt>
                <c:pt idx="19375">
                  <c:v>15.905000000000001</c:v>
                </c:pt>
                <c:pt idx="19376">
                  <c:v>15.905999999999999</c:v>
                </c:pt>
                <c:pt idx="19377">
                  <c:v>15.907</c:v>
                </c:pt>
                <c:pt idx="19378">
                  <c:v>15.908000000000001</c:v>
                </c:pt>
                <c:pt idx="19379">
                  <c:v>15.908999999999999</c:v>
                </c:pt>
                <c:pt idx="19380">
                  <c:v>15.908999999999999</c:v>
                </c:pt>
                <c:pt idx="19381">
                  <c:v>15.91</c:v>
                </c:pt>
                <c:pt idx="19382">
                  <c:v>15.911000000000001</c:v>
                </c:pt>
                <c:pt idx="19383">
                  <c:v>15.911999999999999</c:v>
                </c:pt>
                <c:pt idx="19384">
                  <c:v>15.913</c:v>
                </c:pt>
                <c:pt idx="19385">
                  <c:v>15.914000000000001</c:v>
                </c:pt>
                <c:pt idx="19386">
                  <c:v>15.914000000000001</c:v>
                </c:pt>
                <c:pt idx="19387">
                  <c:v>15.914999999999999</c:v>
                </c:pt>
                <c:pt idx="19388">
                  <c:v>15.916</c:v>
                </c:pt>
                <c:pt idx="19389">
                  <c:v>15.917000000000002</c:v>
                </c:pt>
                <c:pt idx="19390">
                  <c:v>15.917999999999999</c:v>
                </c:pt>
                <c:pt idx="19391">
                  <c:v>15.919</c:v>
                </c:pt>
                <c:pt idx="19392">
                  <c:v>15.919</c:v>
                </c:pt>
                <c:pt idx="19393">
                  <c:v>15.920000000000002</c:v>
                </c:pt>
                <c:pt idx="19394">
                  <c:v>15.920999999999999</c:v>
                </c:pt>
                <c:pt idx="19395">
                  <c:v>15.922000000000001</c:v>
                </c:pt>
                <c:pt idx="19396">
                  <c:v>15.922999999999998</c:v>
                </c:pt>
                <c:pt idx="19397">
                  <c:v>15.923999999999999</c:v>
                </c:pt>
                <c:pt idx="19398">
                  <c:v>15.923999999999999</c:v>
                </c:pt>
                <c:pt idx="19399">
                  <c:v>15.925000000000001</c:v>
                </c:pt>
                <c:pt idx="19400">
                  <c:v>15.925999999999998</c:v>
                </c:pt>
                <c:pt idx="19401">
                  <c:v>15.927</c:v>
                </c:pt>
                <c:pt idx="19402">
                  <c:v>15.928000000000001</c:v>
                </c:pt>
                <c:pt idx="19403">
                  <c:v>15.928000000000001</c:v>
                </c:pt>
                <c:pt idx="19404">
                  <c:v>15.928999999999998</c:v>
                </c:pt>
                <c:pt idx="19405">
                  <c:v>15.93</c:v>
                </c:pt>
                <c:pt idx="19406">
                  <c:v>15.931000000000001</c:v>
                </c:pt>
                <c:pt idx="19407">
                  <c:v>15.931999999999999</c:v>
                </c:pt>
                <c:pt idx="19408">
                  <c:v>15.933</c:v>
                </c:pt>
                <c:pt idx="19409">
                  <c:v>15.933</c:v>
                </c:pt>
                <c:pt idx="19410">
                  <c:v>15.934000000000001</c:v>
                </c:pt>
                <c:pt idx="19411">
                  <c:v>15.934999999999999</c:v>
                </c:pt>
                <c:pt idx="19412">
                  <c:v>15.936</c:v>
                </c:pt>
                <c:pt idx="19413">
                  <c:v>15.937000000000001</c:v>
                </c:pt>
                <c:pt idx="19414">
                  <c:v>15.937999999999999</c:v>
                </c:pt>
                <c:pt idx="19415">
                  <c:v>15.937999999999999</c:v>
                </c:pt>
                <c:pt idx="19416">
                  <c:v>15.939</c:v>
                </c:pt>
                <c:pt idx="19417">
                  <c:v>15.940000000000001</c:v>
                </c:pt>
                <c:pt idx="19418">
                  <c:v>15.940999999999999</c:v>
                </c:pt>
                <c:pt idx="19419">
                  <c:v>15.942</c:v>
                </c:pt>
                <c:pt idx="19420">
                  <c:v>15.943000000000001</c:v>
                </c:pt>
                <c:pt idx="19421">
                  <c:v>15.943000000000001</c:v>
                </c:pt>
                <c:pt idx="19422">
                  <c:v>15.943999999999999</c:v>
                </c:pt>
                <c:pt idx="19423">
                  <c:v>15.945</c:v>
                </c:pt>
                <c:pt idx="19424">
                  <c:v>15.946000000000002</c:v>
                </c:pt>
                <c:pt idx="19425">
                  <c:v>15.946999999999999</c:v>
                </c:pt>
                <c:pt idx="19426">
                  <c:v>15.948</c:v>
                </c:pt>
                <c:pt idx="19427">
                  <c:v>15.948</c:v>
                </c:pt>
                <c:pt idx="19428">
                  <c:v>15.949000000000002</c:v>
                </c:pt>
                <c:pt idx="19429">
                  <c:v>15.95</c:v>
                </c:pt>
                <c:pt idx="19430">
                  <c:v>15.951000000000001</c:v>
                </c:pt>
                <c:pt idx="19431">
                  <c:v>15.951999999999998</c:v>
                </c:pt>
                <c:pt idx="19432">
                  <c:v>15.952999999999999</c:v>
                </c:pt>
                <c:pt idx="19433">
                  <c:v>15.952999999999999</c:v>
                </c:pt>
                <c:pt idx="19434">
                  <c:v>15.954000000000001</c:v>
                </c:pt>
                <c:pt idx="19435">
                  <c:v>15.954999999999998</c:v>
                </c:pt>
                <c:pt idx="19436">
                  <c:v>15.956</c:v>
                </c:pt>
                <c:pt idx="19437">
                  <c:v>15.957000000000001</c:v>
                </c:pt>
                <c:pt idx="19438">
                  <c:v>15.957999999999998</c:v>
                </c:pt>
                <c:pt idx="19439">
                  <c:v>15.957999999999998</c:v>
                </c:pt>
                <c:pt idx="19440">
                  <c:v>15.959</c:v>
                </c:pt>
                <c:pt idx="19441">
                  <c:v>15.96</c:v>
                </c:pt>
                <c:pt idx="19442">
                  <c:v>15.960999999999999</c:v>
                </c:pt>
                <c:pt idx="19443">
                  <c:v>15.962</c:v>
                </c:pt>
                <c:pt idx="19444">
                  <c:v>15.962</c:v>
                </c:pt>
                <c:pt idx="19445">
                  <c:v>15.963000000000001</c:v>
                </c:pt>
                <c:pt idx="19446">
                  <c:v>15.963999999999999</c:v>
                </c:pt>
                <c:pt idx="19447">
                  <c:v>15.965</c:v>
                </c:pt>
                <c:pt idx="19448">
                  <c:v>15.966000000000001</c:v>
                </c:pt>
                <c:pt idx="19449">
                  <c:v>15.966999999999999</c:v>
                </c:pt>
                <c:pt idx="19450">
                  <c:v>15.966999999999999</c:v>
                </c:pt>
                <c:pt idx="19451">
                  <c:v>15.968</c:v>
                </c:pt>
                <c:pt idx="19452">
                  <c:v>15.969000000000001</c:v>
                </c:pt>
                <c:pt idx="19453">
                  <c:v>15.969999999999999</c:v>
                </c:pt>
                <c:pt idx="19454">
                  <c:v>15.971</c:v>
                </c:pt>
                <c:pt idx="19455">
                  <c:v>15.972000000000001</c:v>
                </c:pt>
                <c:pt idx="19456">
                  <c:v>15.972000000000001</c:v>
                </c:pt>
                <c:pt idx="19457">
                  <c:v>15.972999999999999</c:v>
                </c:pt>
                <c:pt idx="19458">
                  <c:v>15.974</c:v>
                </c:pt>
                <c:pt idx="19459">
                  <c:v>15.975000000000001</c:v>
                </c:pt>
                <c:pt idx="19460">
                  <c:v>15.975999999999999</c:v>
                </c:pt>
                <c:pt idx="19461">
                  <c:v>15.977</c:v>
                </c:pt>
                <c:pt idx="19462">
                  <c:v>15.977</c:v>
                </c:pt>
                <c:pt idx="19463">
                  <c:v>15.978000000000002</c:v>
                </c:pt>
                <c:pt idx="19464">
                  <c:v>15.978999999999999</c:v>
                </c:pt>
                <c:pt idx="19465">
                  <c:v>15.98</c:v>
                </c:pt>
                <c:pt idx="19466">
                  <c:v>15.981000000000002</c:v>
                </c:pt>
                <c:pt idx="19467">
                  <c:v>15.981999999999999</c:v>
                </c:pt>
                <c:pt idx="19468">
                  <c:v>15.981999999999999</c:v>
                </c:pt>
                <c:pt idx="19469">
                  <c:v>15.983000000000001</c:v>
                </c:pt>
                <c:pt idx="19470">
                  <c:v>15.983999999999998</c:v>
                </c:pt>
                <c:pt idx="19471">
                  <c:v>15.984999999999999</c:v>
                </c:pt>
                <c:pt idx="19472">
                  <c:v>15.986000000000001</c:v>
                </c:pt>
                <c:pt idx="19473">
                  <c:v>15.986999999999998</c:v>
                </c:pt>
                <c:pt idx="19474">
                  <c:v>15.986999999999998</c:v>
                </c:pt>
                <c:pt idx="19475">
                  <c:v>15.988</c:v>
                </c:pt>
                <c:pt idx="19476">
                  <c:v>15.989000000000001</c:v>
                </c:pt>
                <c:pt idx="19477">
                  <c:v>15.989999999999998</c:v>
                </c:pt>
                <c:pt idx="19478">
                  <c:v>15.991</c:v>
                </c:pt>
                <c:pt idx="19479">
                  <c:v>15.992000000000001</c:v>
                </c:pt>
                <c:pt idx="19480">
                  <c:v>15.992000000000001</c:v>
                </c:pt>
                <c:pt idx="19481">
                  <c:v>15.992999999999999</c:v>
                </c:pt>
                <c:pt idx="19482">
                  <c:v>15.994</c:v>
                </c:pt>
                <c:pt idx="19483">
                  <c:v>15.995000000000001</c:v>
                </c:pt>
                <c:pt idx="19484">
                  <c:v>15.995999999999999</c:v>
                </c:pt>
                <c:pt idx="19485">
                  <c:v>15.997</c:v>
                </c:pt>
                <c:pt idx="19486">
                  <c:v>15.997</c:v>
                </c:pt>
                <c:pt idx="19487">
                  <c:v>15.998000000000001</c:v>
                </c:pt>
                <c:pt idx="19488">
                  <c:v>15.998999999999999</c:v>
                </c:pt>
                <c:pt idx="19489">
                  <c:v>16</c:v>
                </c:pt>
                <c:pt idx="19490">
                  <c:v>16.001000000000001</c:v>
                </c:pt>
                <c:pt idx="19491">
                  <c:v>16.001000000000001</c:v>
                </c:pt>
                <c:pt idx="19492">
                  <c:v>16.001999999999999</c:v>
                </c:pt>
                <c:pt idx="19493">
                  <c:v>16.003</c:v>
                </c:pt>
                <c:pt idx="19494">
                  <c:v>16.004000000000001</c:v>
                </c:pt>
                <c:pt idx="19495">
                  <c:v>16.004999999999999</c:v>
                </c:pt>
                <c:pt idx="19496">
                  <c:v>16.006</c:v>
                </c:pt>
                <c:pt idx="19497">
                  <c:v>16.006</c:v>
                </c:pt>
                <c:pt idx="19498">
                  <c:v>16.007000000000001</c:v>
                </c:pt>
                <c:pt idx="19499">
                  <c:v>16.007999999999999</c:v>
                </c:pt>
                <c:pt idx="19500">
                  <c:v>16.009</c:v>
                </c:pt>
                <c:pt idx="19501">
                  <c:v>16.010000000000002</c:v>
                </c:pt>
                <c:pt idx="19502">
                  <c:v>16.010999999999999</c:v>
                </c:pt>
                <c:pt idx="19503">
                  <c:v>16.010999999999999</c:v>
                </c:pt>
                <c:pt idx="19504">
                  <c:v>16.012</c:v>
                </c:pt>
                <c:pt idx="19505">
                  <c:v>16.013000000000002</c:v>
                </c:pt>
                <c:pt idx="19506">
                  <c:v>16.013999999999999</c:v>
                </c:pt>
                <c:pt idx="19507">
                  <c:v>16.015000000000001</c:v>
                </c:pt>
                <c:pt idx="19508">
                  <c:v>16.015999999999998</c:v>
                </c:pt>
                <c:pt idx="19509">
                  <c:v>16.015999999999998</c:v>
                </c:pt>
                <c:pt idx="19510">
                  <c:v>16.016999999999999</c:v>
                </c:pt>
                <c:pt idx="19511">
                  <c:v>16.018000000000001</c:v>
                </c:pt>
                <c:pt idx="19512">
                  <c:v>16.018999999999998</c:v>
                </c:pt>
                <c:pt idx="19513">
                  <c:v>16.02</c:v>
                </c:pt>
                <c:pt idx="19514">
                  <c:v>16.021000000000001</c:v>
                </c:pt>
                <c:pt idx="19515">
                  <c:v>16.021000000000001</c:v>
                </c:pt>
                <c:pt idx="19516">
                  <c:v>16.021999999999998</c:v>
                </c:pt>
                <c:pt idx="19517">
                  <c:v>16.023</c:v>
                </c:pt>
                <c:pt idx="19518">
                  <c:v>16.024000000000001</c:v>
                </c:pt>
                <c:pt idx="19519">
                  <c:v>16.024999999999999</c:v>
                </c:pt>
                <c:pt idx="19520">
                  <c:v>16.026</c:v>
                </c:pt>
                <c:pt idx="19521">
                  <c:v>16.026</c:v>
                </c:pt>
                <c:pt idx="19522">
                  <c:v>16.027000000000001</c:v>
                </c:pt>
                <c:pt idx="19523">
                  <c:v>16.027999999999999</c:v>
                </c:pt>
                <c:pt idx="19524">
                  <c:v>16.029</c:v>
                </c:pt>
                <c:pt idx="19525">
                  <c:v>16.03</c:v>
                </c:pt>
                <c:pt idx="19526">
                  <c:v>16.030999999999999</c:v>
                </c:pt>
                <c:pt idx="19527">
                  <c:v>16.030999999999999</c:v>
                </c:pt>
                <c:pt idx="19528">
                  <c:v>16.032</c:v>
                </c:pt>
                <c:pt idx="19529">
                  <c:v>16.033000000000001</c:v>
                </c:pt>
                <c:pt idx="19530">
                  <c:v>16.033999999999999</c:v>
                </c:pt>
                <c:pt idx="19531">
                  <c:v>16.035</c:v>
                </c:pt>
                <c:pt idx="19532">
                  <c:v>16.036000000000001</c:v>
                </c:pt>
                <c:pt idx="19533">
                  <c:v>16.036000000000001</c:v>
                </c:pt>
                <c:pt idx="19534">
                  <c:v>16.036999999999999</c:v>
                </c:pt>
                <c:pt idx="19535">
                  <c:v>16.038</c:v>
                </c:pt>
                <c:pt idx="19536">
                  <c:v>16.039000000000001</c:v>
                </c:pt>
                <c:pt idx="19537">
                  <c:v>16.04</c:v>
                </c:pt>
                <c:pt idx="19538">
                  <c:v>16.04</c:v>
                </c:pt>
                <c:pt idx="19539">
                  <c:v>16.041</c:v>
                </c:pt>
                <c:pt idx="19540">
                  <c:v>16.042000000000002</c:v>
                </c:pt>
                <c:pt idx="19541">
                  <c:v>16.042999999999999</c:v>
                </c:pt>
                <c:pt idx="19542">
                  <c:v>16.044</c:v>
                </c:pt>
                <c:pt idx="19543">
                  <c:v>16.045000000000002</c:v>
                </c:pt>
                <c:pt idx="19544">
                  <c:v>16.045000000000002</c:v>
                </c:pt>
                <c:pt idx="19545">
                  <c:v>16.045999999999999</c:v>
                </c:pt>
                <c:pt idx="19546">
                  <c:v>16.047000000000001</c:v>
                </c:pt>
                <c:pt idx="19547">
                  <c:v>16.047999999999998</c:v>
                </c:pt>
                <c:pt idx="19548">
                  <c:v>16.048999999999999</c:v>
                </c:pt>
                <c:pt idx="19549">
                  <c:v>16.05</c:v>
                </c:pt>
                <c:pt idx="19550">
                  <c:v>16.05</c:v>
                </c:pt>
                <c:pt idx="19551">
                  <c:v>16.050999999999998</c:v>
                </c:pt>
                <c:pt idx="19552">
                  <c:v>16.052</c:v>
                </c:pt>
                <c:pt idx="19553">
                  <c:v>16.053000000000001</c:v>
                </c:pt>
                <c:pt idx="19554">
                  <c:v>16.053999999999998</c:v>
                </c:pt>
                <c:pt idx="19555">
                  <c:v>16.055</c:v>
                </c:pt>
                <c:pt idx="19556">
                  <c:v>16.055</c:v>
                </c:pt>
                <c:pt idx="19557">
                  <c:v>16.056000000000001</c:v>
                </c:pt>
                <c:pt idx="19558">
                  <c:v>16.056999999999999</c:v>
                </c:pt>
                <c:pt idx="19559">
                  <c:v>16.058</c:v>
                </c:pt>
                <c:pt idx="19560">
                  <c:v>16.059000000000001</c:v>
                </c:pt>
                <c:pt idx="19561">
                  <c:v>16.059999999999999</c:v>
                </c:pt>
                <c:pt idx="19562">
                  <c:v>16.059999999999999</c:v>
                </c:pt>
                <c:pt idx="19563">
                  <c:v>16.061</c:v>
                </c:pt>
                <c:pt idx="19564">
                  <c:v>16.062000000000001</c:v>
                </c:pt>
                <c:pt idx="19565">
                  <c:v>16.062999999999999</c:v>
                </c:pt>
                <c:pt idx="19566">
                  <c:v>16.064</c:v>
                </c:pt>
                <c:pt idx="19567">
                  <c:v>16.065000000000001</c:v>
                </c:pt>
                <c:pt idx="19568">
                  <c:v>16.065000000000001</c:v>
                </c:pt>
                <c:pt idx="19569">
                  <c:v>16.065999999999999</c:v>
                </c:pt>
                <c:pt idx="19570">
                  <c:v>16.067</c:v>
                </c:pt>
                <c:pt idx="19571">
                  <c:v>16.068000000000001</c:v>
                </c:pt>
                <c:pt idx="19572">
                  <c:v>16.068999999999999</c:v>
                </c:pt>
                <c:pt idx="19573">
                  <c:v>16.07</c:v>
                </c:pt>
                <c:pt idx="19574">
                  <c:v>16.07</c:v>
                </c:pt>
                <c:pt idx="19575">
                  <c:v>16.071000000000002</c:v>
                </c:pt>
                <c:pt idx="19576">
                  <c:v>16.071999999999999</c:v>
                </c:pt>
                <c:pt idx="19577">
                  <c:v>16.073</c:v>
                </c:pt>
                <c:pt idx="19578">
                  <c:v>16.074000000000002</c:v>
                </c:pt>
                <c:pt idx="19579">
                  <c:v>16.074999999999999</c:v>
                </c:pt>
                <c:pt idx="19580">
                  <c:v>16.074999999999999</c:v>
                </c:pt>
                <c:pt idx="19581">
                  <c:v>16.076000000000001</c:v>
                </c:pt>
                <c:pt idx="19582">
                  <c:v>16.076999999999998</c:v>
                </c:pt>
                <c:pt idx="19583">
                  <c:v>16.077999999999999</c:v>
                </c:pt>
                <c:pt idx="19584">
                  <c:v>16.079000000000001</c:v>
                </c:pt>
                <c:pt idx="19585">
                  <c:v>16.079000000000001</c:v>
                </c:pt>
                <c:pt idx="19586">
                  <c:v>16.079999999999998</c:v>
                </c:pt>
                <c:pt idx="19587">
                  <c:v>16.081</c:v>
                </c:pt>
                <c:pt idx="19588">
                  <c:v>16.082000000000001</c:v>
                </c:pt>
                <c:pt idx="19589">
                  <c:v>16.082999999999998</c:v>
                </c:pt>
                <c:pt idx="19590">
                  <c:v>16.084</c:v>
                </c:pt>
                <c:pt idx="19591">
                  <c:v>16.084</c:v>
                </c:pt>
                <c:pt idx="19592">
                  <c:v>16.085000000000001</c:v>
                </c:pt>
                <c:pt idx="19593">
                  <c:v>16.085999999999999</c:v>
                </c:pt>
                <c:pt idx="19594">
                  <c:v>16.087</c:v>
                </c:pt>
                <c:pt idx="19595">
                  <c:v>16.088000000000001</c:v>
                </c:pt>
                <c:pt idx="19596">
                  <c:v>16.088999999999999</c:v>
                </c:pt>
                <c:pt idx="19597">
                  <c:v>16.088999999999999</c:v>
                </c:pt>
                <c:pt idx="19598">
                  <c:v>16.09</c:v>
                </c:pt>
                <c:pt idx="19599">
                  <c:v>16.091000000000001</c:v>
                </c:pt>
                <c:pt idx="19600">
                  <c:v>16.091999999999999</c:v>
                </c:pt>
                <c:pt idx="19601">
                  <c:v>16.093</c:v>
                </c:pt>
                <c:pt idx="19602">
                  <c:v>16.094000000000001</c:v>
                </c:pt>
                <c:pt idx="19603">
                  <c:v>16.094000000000001</c:v>
                </c:pt>
                <c:pt idx="19604">
                  <c:v>16.094999999999999</c:v>
                </c:pt>
                <c:pt idx="19605">
                  <c:v>16.096</c:v>
                </c:pt>
                <c:pt idx="19606">
                  <c:v>16.097000000000001</c:v>
                </c:pt>
                <c:pt idx="19607">
                  <c:v>16.097999999999999</c:v>
                </c:pt>
                <c:pt idx="19608">
                  <c:v>16.099</c:v>
                </c:pt>
                <c:pt idx="19609">
                  <c:v>16.099</c:v>
                </c:pt>
                <c:pt idx="19610">
                  <c:v>16.100000000000001</c:v>
                </c:pt>
                <c:pt idx="19611">
                  <c:v>16.100999999999999</c:v>
                </c:pt>
                <c:pt idx="19612">
                  <c:v>16.102</c:v>
                </c:pt>
                <c:pt idx="19613">
                  <c:v>16.103000000000002</c:v>
                </c:pt>
                <c:pt idx="19614">
                  <c:v>16.103999999999999</c:v>
                </c:pt>
                <c:pt idx="19615">
                  <c:v>16.103999999999999</c:v>
                </c:pt>
                <c:pt idx="19616">
                  <c:v>16.105</c:v>
                </c:pt>
                <c:pt idx="19617">
                  <c:v>16.106000000000002</c:v>
                </c:pt>
                <c:pt idx="19618">
                  <c:v>16.106999999999999</c:v>
                </c:pt>
                <c:pt idx="19619">
                  <c:v>16.108000000000001</c:v>
                </c:pt>
                <c:pt idx="19620">
                  <c:v>16.108999999999998</c:v>
                </c:pt>
                <c:pt idx="19621">
                  <c:v>16.108999999999998</c:v>
                </c:pt>
                <c:pt idx="19622">
                  <c:v>16.11</c:v>
                </c:pt>
                <c:pt idx="19623">
                  <c:v>16.111000000000001</c:v>
                </c:pt>
                <c:pt idx="19624">
                  <c:v>16.111999999999998</c:v>
                </c:pt>
                <c:pt idx="19625">
                  <c:v>16.113</c:v>
                </c:pt>
                <c:pt idx="19626">
                  <c:v>16.114000000000001</c:v>
                </c:pt>
                <c:pt idx="19627">
                  <c:v>16.114000000000001</c:v>
                </c:pt>
                <c:pt idx="19628">
                  <c:v>16.114999999999998</c:v>
                </c:pt>
                <c:pt idx="19629">
                  <c:v>16.116</c:v>
                </c:pt>
                <c:pt idx="19630">
                  <c:v>16.117000000000001</c:v>
                </c:pt>
                <c:pt idx="19631">
                  <c:v>16.117999999999999</c:v>
                </c:pt>
                <c:pt idx="19632">
                  <c:v>16.117999999999999</c:v>
                </c:pt>
                <c:pt idx="19633">
                  <c:v>16.119</c:v>
                </c:pt>
                <c:pt idx="19634">
                  <c:v>16.12</c:v>
                </c:pt>
                <c:pt idx="19635">
                  <c:v>16.120999999999999</c:v>
                </c:pt>
                <c:pt idx="19636">
                  <c:v>16.122</c:v>
                </c:pt>
                <c:pt idx="19637">
                  <c:v>16.123000000000001</c:v>
                </c:pt>
                <c:pt idx="19638">
                  <c:v>16.123000000000001</c:v>
                </c:pt>
                <c:pt idx="19639">
                  <c:v>16.123999999999999</c:v>
                </c:pt>
                <c:pt idx="19640">
                  <c:v>16.125</c:v>
                </c:pt>
                <c:pt idx="19641">
                  <c:v>16.126000000000001</c:v>
                </c:pt>
                <c:pt idx="19642">
                  <c:v>16.126999999999999</c:v>
                </c:pt>
                <c:pt idx="19643">
                  <c:v>16.128</c:v>
                </c:pt>
                <c:pt idx="19644">
                  <c:v>16.128</c:v>
                </c:pt>
                <c:pt idx="19645">
                  <c:v>16.129000000000001</c:v>
                </c:pt>
                <c:pt idx="19646">
                  <c:v>16.13</c:v>
                </c:pt>
                <c:pt idx="19647">
                  <c:v>16.131</c:v>
                </c:pt>
                <c:pt idx="19648">
                  <c:v>16.132000000000001</c:v>
                </c:pt>
                <c:pt idx="19649">
                  <c:v>16.132999999999999</c:v>
                </c:pt>
                <c:pt idx="19650">
                  <c:v>16.132999999999999</c:v>
                </c:pt>
                <c:pt idx="19651">
                  <c:v>16.134</c:v>
                </c:pt>
                <c:pt idx="19652">
                  <c:v>16.135000000000002</c:v>
                </c:pt>
                <c:pt idx="19653">
                  <c:v>16.135999999999999</c:v>
                </c:pt>
                <c:pt idx="19654">
                  <c:v>16.137</c:v>
                </c:pt>
                <c:pt idx="19655">
                  <c:v>16.138000000000002</c:v>
                </c:pt>
                <c:pt idx="19656">
                  <c:v>16.138000000000002</c:v>
                </c:pt>
                <c:pt idx="19657">
                  <c:v>16.138999999999999</c:v>
                </c:pt>
                <c:pt idx="19658">
                  <c:v>16.14</c:v>
                </c:pt>
                <c:pt idx="19659">
                  <c:v>16.140999999999998</c:v>
                </c:pt>
                <c:pt idx="19660">
                  <c:v>16.141999999999999</c:v>
                </c:pt>
                <c:pt idx="19661">
                  <c:v>16.143000000000001</c:v>
                </c:pt>
                <c:pt idx="19662">
                  <c:v>16.143000000000001</c:v>
                </c:pt>
                <c:pt idx="19663">
                  <c:v>16.143999999999998</c:v>
                </c:pt>
                <c:pt idx="19664">
                  <c:v>16.145</c:v>
                </c:pt>
                <c:pt idx="19665">
                  <c:v>16.146000000000001</c:v>
                </c:pt>
                <c:pt idx="19666">
                  <c:v>16.146999999999998</c:v>
                </c:pt>
                <c:pt idx="19667">
                  <c:v>16.148</c:v>
                </c:pt>
                <c:pt idx="19668">
                  <c:v>16.148</c:v>
                </c:pt>
                <c:pt idx="19669">
                  <c:v>16.149000000000001</c:v>
                </c:pt>
                <c:pt idx="19670">
                  <c:v>16.149999999999999</c:v>
                </c:pt>
                <c:pt idx="19671">
                  <c:v>16.151</c:v>
                </c:pt>
                <c:pt idx="19672">
                  <c:v>16.152000000000001</c:v>
                </c:pt>
                <c:pt idx="19673">
                  <c:v>16.152000000000001</c:v>
                </c:pt>
                <c:pt idx="19674">
                  <c:v>16.152999999999999</c:v>
                </c:pt>
                <c:pt idx="19675">
                  <c:v>16.154</c:v>
                </c:pt>
                <c:pt idx="19676">
                  <c:v>16.155000000000001</c:v>
                </c:pt>
                <c:pt idx="19677">
                  <c:v>16.155999999999999</c:v>
                </c:pt>
                <c:pt idx="19678">
                  <c:v>16.157</c:v>
                </c:pt>
                <c:pt idx="19679">
                  <c:v>16.157</c:v>
                </c:pt>
                <c:pt idx="19680">
                  <c:v>16.158000000000001</c:v>
                </c:pt>
                <c:pt idx="19681">
                  <c:v>16.158999999999999</c:v>
                </c:pt>
                <c:pt idx="19682">
                  <c:v>16.16</c:v>
                </c:pt>
                <c:pt idx="19683">
                  <c:v>16.161000000000001</c:v>
                </c:pt>
                <c:pt idx="19684">
                  <c:v>16.161999999999999</c:v>
                </c:pt>
                <c:pt idx="19685">
                  <c:v>16.161999999999999</c:v>
                </c:pt>
                <c:pt idx="19686">
                  <c:v>16.163</c:v>
                </c:pt>
                <c:pt idx="19687">
                  <c:v>16.164000000000001</c:v>
                </c:pt>
                <c:pt idx="19688">
                  <c:v>16.164999999999999</c:v>
                </c:pt>
                <c:pt idx="19689">
                  <c:v>16.166</c:v>
                </c:pt>
                <c:pt idx="19690">
                  <c:v>16.167000000000002</c:v>
                </c:pt>
                <c:pt idx="19691">
                  <c:v>16.167000000000002</c:v>
                </c:pt>
                <c:pt idx="19692">
                  <c:v>16.167999999999999</c:v>
                </c:pt>
                <c:pt idx="19693">
                  <c:v>16.169</c:v>
                </c:pt>
                <c:pt idx="19694">
                  <c:v>16.170000000000002</c:v>
                </c:pt>
                <c:pt idx="19695">
                  <c:v>16.170999999999999</c:v>
                </c:pt>
                <c:pt idx="19696">
                  <c:v>16.172000000000001</c:v>
                </c:pt>
                <c:pt idx="19697">
                  <c:v>16.172000000000001</c:v>
                </c:pt>
                <c:pt idx="19698">
                  <c:v>16.172999999999998</c:v>
                </c:pt>
                <c:pt idx="19699">
                  <c:v>16.173999999999999</c:v>
                </c:pt>
                <c:pt idx="19700">
                  <c:v>16.175000000000001</c:v>
                </c:pt>
                <c:pt idx="19701">
                  <c:v>16.175999999999998</c:v>
                </c:pt>
                <c:pt idx="19702">
                  <c:v>16.177</c:v>
                </c:pt>
                <c:pt idx="19703">
                  <c:v>16.177</c:v>
                </c:pt>
                <c:pt idx="19704">
                  <c:v>16.178000000000001</c:v>
                </c:pt>
                <c:pt idx="19705">
                  <c:v>16.178999999999998</c:v>
                </c:pt>
                <c:pt idx="19706">
                  <c:v>16.18</c:v>
                </c:pt>
                <c:pt idx="19707">
                  <c:v>16.181000000000001</c:v>
                </c:pt>
                <c:pt idx="19708">
                  <c:v>16.181999999999999</c:v>
                </c:pt>
                <c:pt idx="19709">
                  <c:v>16.181999999999999</c:v>
                </c:pt>
                <c:pt idx="19710">
                  <c:v>16.183</c:v>
                </c:pt>
                <c:pt idx="19711">
                  <c:v>16.184000000000001</c:v>
                </c:pt>
                <c:pt idx="19712">
                  <c:v>16.184999999999999</c:v>
                </c:pt>
                <c:pt idx="19713">
                  <c:v>16.186</c:v>
                </c:pt>
                <c:pt idx="19714">
                  <c:v>16.187000000000001</c:v>
                </c:pt>
                <c:pt idx="19715">
                  <c:v>16.187000000000001</c:v>
                </c:pt>
                <c:pt idx="19716">
                  <c:v>16.187999999999999</c:v>
                </c:pt>
                <c:pt idx="19717">
                  <c:v>16.189</c:v>
                </c:pt>
                <c:pt idx="19718">
                  <c:v>16.190000000000001</c:v>
                </c:pt>
                <c:pt idx="19719">
                  <c:v>16.190999999999999</c:v>
                </c:pt>
                <c:pt idx="19720">
                  <c:v>16.190999999999999</c:v>
                </c:pt>
                <c:pt idx="19721">
                  <c:v>16.192</c:v>
                </c:pt>
                <c:pt idx="19722">
                  <c:v>16.193000000000001</c:v>
                </c:pt>
                <c:pt idx="19723">
                  <c:v>16.193999999999999</c:v>
                </c:pt>
                <c:pt idx="19724">
                  <c:v>16.195</c:v>
                </c:pt>
                <c:pt idx="19725">
                  <c:v>16.196000000000002</c:v>
                </c:pt>
                <c:pt idx="19726">
                  <c:v>16.196000000000002</c:v>
                </c:pt>
                <c:pt idx="19727">
                  <c:v>16.196999999999999</c:v>
                </c:pt>
                <c:pt idx="19728">
                  <c:v>16.198</c:v>
                </c:pt>
                <c:pt idx="19729">
                  <c:v>16.199000000000002</c:v>
                </c:pt>
                <c:pt idx="19730">
                  <c:v>16.2</c:v>
                </c:pt>
                <c:pt idx="19731">
                  <c:v>16.201000000000001</c:v>
                </c:pt>
                <c:pt idx="19732">
                  <c:v>16.201000000000001</c:v>
                </c:pt>
                <c:pt idx="19733">
                  <c:v>16.201999999999998</c:v>
                </c:pt>
                <c:pt idx="19734">
                  <c:v>16.202999999999999</c:v>
                </c:pt>
                <c:pt idx="19735">
                  <c:v>16.204000000000001</c:v>
                </c:pt>
                <c:pt idx="19736">
                  <c:v>16.204999999999998</c:v>
                </c:pt>
                <c:pt idx="19737">
                  <c:v>16.206</c:v>
                </c:pt>
                <c:pt idx="19738">
                  <c:v>16.206</c:v>
                </c:pt>
                <c:pt idx="19739">
                  <c:v>16.207000000000001</c:v>
                </c:pt>
                <c:pt idx="19740">
                  <c:v>16.207999999999998</c:v>
                </c:pt>
                <c:pt idx="19741">
                  <c:v>16.209</c:v>
                </c:pt>
                <c:pt idx="19742">
                  <c:v>16.21</c:v>
                </c:pt>
                <c:pt idx="19743">
                  <c:v>16.210999999999999</c:v>
                </c:pt>
                <c:pt idx="19744">
                  <c:v>16.210999999999999</c:v>
                </c:pt>
                <c:pt idx="19745">
                  <c:v>16.212</c:v>
                </c:pt>
                <c:pt idx="19746">
                  <c:v>16.213000000000001</c:v>
                </c:pt>
                <c:pt idx="19747">
                  <c:v>16.213999999999999</c:v>
                </c:pt>
                <c:pt idx="19748">
                  <c:v>16.215</c:v>
                </c:pt>
                <c:pt idx="19749">
                  <c:v>16.216000000000001</c:v>
                </c:pt>
                <c:pt idx="19750">
                  <c:v>16.216000000000001</c:v>
                </c:pt>
                <c:pt idx="19751">
                  <c:v>16.216999999999999</c:v>
                </c:pt>
                <c:pt idx="19752">
                  <c:v>16.218</c:v>
                </c:pt>
                <c:pt idx="19753">
                  <c:v>16.219000000000001</c:v>
                </c:pt>
                <c:pt idx="19754">
                  <c:v>16.22</c:v>
                </c:pt>
                <c:pt idx="19755">
                  <c:v>16.221</c:v>
                </c:pt>
                <c:pt idx="19756">
                  <c:v>16.221</c:v>
                </c:pt>
                <c:pt idx="19757">
                  <c:v>16.222000000000001</c:v>
                </c:pt>
                <c:pt idx="19758">
                  <c:v>16.222999999999999</c:v>
                </c:pt>
                <c:pt idx="19759">
                  <c:v>16.224</c:v>
                </c:pt>
                <c:pt idx="19760">
                  <c:v>16.225000000000001</c:v>
                </c:pt>
                <c:pt idx="19761">
                  <c:v>16.225999999999999</c:v>
                </c:pt>
                <c:pt idx="19762">
                  <c:v>16.225999999999999</c:v>
                </c:pt>
                <c:pt idx="19763">
                  <c:v>16.227</c:v>
                </c:pt>
                <c:pt idx="19764">
                  <c:v>16.228000000000002</c:v>
                </c:pt>
                <c:pt idx="19765">
                  <c:v>16.228999999999999</c:v>
                </c:pt>
                <c:pt idx="19766">
                  <c:v>16.23</c:v>
                </c:pt>
                <c:pt idx="19767">
                  <c:v>16.23</c:v>
                </c:pt>
                <c:pt idx="19768">
                  <c:v>16.231000000000002</c:v>
                </c:pt>
                <c:pt idx="19769">
                  <c:v>16.231999999999999</c:v>
                </c:pt>
                <c:pt idx="19770">
                  <c:v>16.233000000000001</c:v>
                </c:pt>
                <c:pt idx="19771">
                  <c:v>16.233999999999998</c:v>
                </c:pt>
                <c:pt idx="19772">
                  <c:v>16.234999999999999</c:v>
                </c:pt>
                <c:pt idx="19773">
                  <c:v>16.234999999999999</c:v>
                </c:pt>
                <c:pt idx="19774">
                  <c:v>16.236000000000001</c:v>
                </c:pt>
                <c:pt idx="19775">
                  <c:v>16.236999999999998</c:v>
                </c:pt>
                <c:pt idx="19776">
                  <c:v>16.238</c:v>
                </c:pt>
                <c:pt idx="19777">
                  <c:v>16.239000000000001</c:v>
                </c:pt>
                <c:pt idx="19778">
                  <c:v>16.239999999999998</c:v>
                </c:pt>
                <c:pt idx="19779">
                  <c:v>16.239999999999998</c:v>
                </c:pt>
                <c:pt idx="19780">
                  <c:v>16.241</c:v>
                </c:pt>
                <c:pt idx="19781">
                  <c:v>16.242000000000001</c:v>
                </c:pt>
                <c:pt idx="19782">
                  <c:v>16.242999999999999</c:v>
                </c:pt>
                <c:pt idx="19783">
                  <c:v>16.244</c:v>
                </c:pt>
                <c:pt idx="19784">
                  <c:v>16.245000000000001</c:v>
                </c:pt>
                <c:pt idx="19785">
                  <c:v>16.245000000000001</c:v>
                </c:pt>
                <c:pt idx="19786">
                  <c:v>16.245999999999999</c:v>
                </c:pt>
                <c:pt idx="19787">
                  <c:v>16.247</c:v>
                </c:pt>
                <c:pt idx="19788">
                  <c:v>16.248000000000001</c:v>
                </c:pt>
                <c:pt idx="19789">
                  <c:v>16.248999999999999</c:v>
                </c:pt>
                <c:pt idx="19790">
                  <c:v>16.25</c:v>
                </c:pt>
                <c:pt idx="19791">
                  <c:v>16.25</c:v>
                </c:pt>
                <c:pt idx="19792">
                  <c:v>16.251000000000001</c:v>
                </c:pt>
                <c:pt idx="19793">
                  <c:v>16.251999999999999</c:v>
                </c:pt>
                <c:pt idx="19794">
                  <c:v>16.253</c:v>
                </c:pt>
                <c:pt idx="19795">
                  <c:v>16.254000000000001</c:v>
                </c:pt>
                <c:pt idx="19796">
                  <c:v>16.254999999999999</c:v>
                </c:pt>
                <c:pt idx="19797">
                  <c:v>16.254999999999999</c:v>
                </c:pt>
                <c:pt idx="19798">
                  <c:v>16.256</c:v>
                </c:pt>
                <c:pt idx="19799">
                  <c:v>16.257000000000001</c:v>
                </c:pt>
                <c:pt idx="19800">
                  <c:v>16.257999999999999</c:v>
                </c:pt>
                <c:pt idx="19801">
                  <c:v>16.259</c:v>
                </c:pt>
                <c:pt idx="19802">
                  <c:v>16.260000000000002</c:v>
                </c:pt>
                <c:pt idx="19803">
                  <c:v>16.260000000000002</c:v>
                </c:pt>
                <c:pt idx="19804">
                  <c:v>16.260999999999999</c:v>
                </c:pt>
                <c:pt idx="19805">
                  <c:v>16.262</c:v>
                </c:pt>
                <c:pt idx="19806">
                  <c:v>16.263000000000002</c:v>
                </c:pt>
                <c:pt idx="19807">
                  <c:v>16.263999999999999</c:v>
                </c:pt>
                <c:pt idx="19808">
                  <c:v>16.265000000000001</c:v>
                </c:pt>
                <c:pt idx="19809">
                  <c:v>16.265000000000001</c:v>
                </c:pt>
                <c:pt idx="19810">
                  <c:v>16.265999999999998</c:v>
                </c:pt>
                <c:pt idx="19811">
                  <c:v>16.266999999999999</c:v>
                </c:pt>
                <c:pt idx="19812">
                  <c:v>16.268000000000001</c:v>
                </c:pt>
                <c:pt idx="19813">
                  <c:v>16.268999999999998</c:v>
                </c:pt>
                <c:pt idx="19814">
                  <c:v>16.268999999999998</c:v>
                </c:pt>
                <c:pt idx="19815">
                  <c:v>16.27</c:v>
                </c:pt>
                <c:pt idx="19816">
                  <c:v>16.271000000000001</c:v>
                </c:pt>
                <c:pt idx="19817">
                  <c:v>16.271999999999998</c:v>
                </c:pt>
                <c:pt idx="19818">
                  <c:v>16.273</c:v>
                </c:pt>
                <c:pt idx="19819">
                  <c:v>16.274000000000001</c:v>
                </c:pt>
                <c:pt idx="19820">
                  <c:v>16.274000000000001</c:v>
                </c:pt>
                <c:pt idx="19821">
                  <c:v>16.274999999999999</c:v>
                </c:pt>
                <c:pt idx="19822">
                  <c:v>16.276</c:v>
                </c:pt>
                <c:pt idx="19823">
                  <c:v>16.277000000000001</c:v>
                </c:pt>
                <c:pt idx="19824">
                  <c:v>16.277999999999999</c:v>
                </c:pt>
                <c:pt idx="19825">
                  <c:v>16.279</c:v>
                </c:pt>
                <c:pt idx="19826">
                  <c:v>16.279</c:v>
                </c:pt>
                <c:pt idx="19827">
                  <c:v>16.28</c:v>
                </c:pt>
                <c:pt idx="19828">
                  <c:v>16.280999999999999</c:v>
                </c:pt>
                <c:pt idx="19829">
                  <c:v>16.282</c:v>
                </c:pt>
                <c:pt idx="19830">
                  <c:v>16.283000000000001</c:v>
                </c:pt>
                <c:pt idx="19831">
                  <c:v>16.283999999999999</c:v>
                </c:pt>
                <c:pt idx="19832">
                  <c:v>16.283999999999999</c:v>
                </c:pt>
                <c:pt idx="19833">
                  <c:v>16.285</c:v>
                </c:pt>
                <c:pt idx="19834">
                  <c:v>16.286000000000001</c:v>
                </c:pt>
                <c:pt idx="19835">
                  <c:v>16.286999999999999</c:v>
                </c:pt>
                <c:pt idx="19836">
                  <c:v>16.288</c:v>
                </c:pt>
                <c:pt idx="19837">
                  <c:v>16.289000000000001</c:v>
                </c:pt>
                <c:pt idx="19838">
                  <c:v>16.289000000000001</c:v>
                </c:pt>
                <c:pt idx="19839">
                  <c:v>16.29</c:v>
                </c:pt>
                <c:pt idx="19840">
                  <c:v>16.291</c:v>
                </c:pt>
                <c:pt idx="19841">
                  <c:v>16.292000000000002</c:v>
                </c:pt>
                <c:pt idx="19842">
                  <c:v>16.292999999999999</c:v>
                </c:pt>
                <c:pt idx="19843">
                  <c:v>16.294</c:v>
                </c:pt>
                <c:pt idx="19844">
                  <c:v>16.294</c:v>
                </c:pt>
                <c:pt idx="19845">
                  <c:v>16.295000000000002</c:v>
                </c:pt>
                <c:pt idx="19846">
                  <c:v>16.295999999999999</c:v>
                </c:pt>
                <c:pt idx="19847">
                  <c:v>16.297000000000001</c:v>
                </c:pt>
                <c:pt idx="19848">
                  <c:v>16.297999999999998</c:v>
                </c:pt>
                <c:pt idx="19849">
                  <c:v>16.298999999999999</c:v>
                </c:pt>
                <c:pt idx="19850">
                  <c:v>16.298999999999999</c:v>
                </c:pt>
                <c:pt idx="19851">
                  <c:v>16.3</c:v>
                </c:pt>
                <c:pt idx="19852">
                  <c:v>16.300999999999998</c:v>
                </c:pt>
                <c:pt idx="19853">
                  <c:v>16.302</c:v>
                </c:pt>
                <c:pt idx="19854">
                  <c:v>16.303000000000001</c:v>
                </c:pt>
                <c:pt idx="19855">
                  <c:v>16.303999999999998</c:v>
                </c:pt>
                <c:pt idx="19856">
                  <c:v>16.303999999999998</c:v>
                </c:pt>
                <c:pt idx="19857">
                  <c:v>16.305</c:v>
                </c:pt>
                <c:pt idx="19858">
                  <c:v>16.306000000000001</c:v>
                </c:pt>
                <c:pt idx="19859">
                  <c:v>16.306999999999999</c:v>
                </c:pt>
                <c:pt idx="19860">
                  <c:v>16.308</c:v>
                </c:pt>
                <c:pt idx="19861">
                  <c:v>16.308</c:v>
                </c:pt>
                <c:pt idx="19862">
                  <c:v>16.309000000000001</c:v>
                </c:pt>
                <c:pt idx="19863">
                  <c:v>16.309999999999999</c:v>
                </c:pt>
                <c:pt idx="19864">
                  <c:v>16.311</c:v>
                </c:pt>
                <c:pt idx="19865">
                  <c:v>16.312000000000001</c:v>
                </c:pt>
                <c:pt idx="19866">
                  <c:v>16.312999999999999</c:v>
                </c:pt>
                <c:pt idx="19867">
                  <c:v>16.312999999999999</c:v>
                </c:pt>
                <c:pt idx="19868">
                  <c:v>16.314</c:v>
                </c:pt>
                <c:pt idx="19869">
                  <c:v>16.315000000000001</c:v>
                </c:pt>
                <c:pt idx="19870">
                  <c:v>16.315999999999999</c:v>
                </c:pt>
                <c:pt idx="19871">
                  <c:v>16.317</c:v>
                </c:pt>
                <c:pt idx="19872">
                  <c:v>16.318000000000001</c:v>
                </c:pt>
                <c:pt idx="19873">
                  <c:v>16.318000000000001</c:v>
                </c:pt>
                <c:pt idx="19874">
                  <c:v>16.318999999999999</c:v>
                </c:pt>
                <c:pt idx="19875">
                  <c:v>16.32</c:v>
                </c:pt>
                <c:pt idx="19876">
                  <c:v>16.321000000000002</c:v>
                </c:pt>
                <c:pt idx="19877">
                  <c:v>16.321999999999999</c:v>
                </c:pt>
                <c:pt idx="19878">
                  <c:v>16.323</c:v>
                </c:pt>
                <c:pt idx="19879">
                  <c:v>16.323</c:v>
                </c:pt>
                <c:pt idx="19880">
                  <c:v>16.324000000000002</c:v>
                </c:pt>
                <c:pt idx="19881">
                  <c:v>16.324999999999999</c:v>
                </c:pt>
                <c:pt idx="19882">
                  <c:v>16.326000000000001</c:v>
                </c:pt>
                <c:pt idx="19883">
                  <c:v>16.326999999999998</c:v>
                </c:pt>
                <c:pt idx="19884">
                  <c:v>16.327999999999999</c:v>
                </c:pt>
                <c:pt idx="19885">
                  <c:v>16.327999999999999</c:v>
                </c:pt>
                <c:pt idx="19886">
                  <c:v>16.329000000000001</c:v>
                </c:pt>
                <c:pt idx="19887">
                  <c:v>16.329999999999998</c:v>
                </c:pt>
                <c:pt idx="19888">
                  <c:v>16.331</c:v>
                </c:pt>
                <c:pt idx="19889">
                  <c:v>16.332000000000001</c:v>
                </c:pt>
                <c:pt idx="19890">
                  <c:v>16.332999999999998</c:v>
                </c:pt>
                <c:pt idx="19891">
                  <c:v>16.332999999999998</c:v>
                </c:pt>
                <c:pt idx="19892">
                  <c:v>16.334</c:v>
                </c:pt>
                <c:pt idx="19893">
                  <c:v>16.335000000000001</c:v>
                </c:pt>
                <c:pt idx="19894">
                  <c:v>16.335999999999999</c:v>
                </c:pt>
                <c:pt idx="19895">
                  <c:v>16.337</c:v>
                </c:pt>
                <c:pt idx="19896">
                  <c:v>16.338000000000001</c:v>
                </c:pt>
                <c:pt idx="19897">
                  <c:v>16.338000000000001</c:v>
                </c:pt>
                <c:pt idx="19898">
                  <c:v>16.338999999999999</c:v>
                </c:pt>
                <c:pt idx="19899">
                  <c:v>16.34</c:v>
                </c:pt>
                <c:pt idx="19900">
                  <c:v>16.341000000000001</c:v>
                </c:pt>
                <c:pt idx="19901">
                  <c:v>16.341999999999999</c:v>
                </c:pt>
                <c:pt idx="19902">
                  <c:v>16.341999999999999</c:v>
                </c:pt>
                <c:pt idx="19903">
                  <c:v>16.343</c:v>
                </c:pt>
                <c:pt idx="19904">
                  <c:v>16.344000000000001</c:v>
                </c:pt>
                <c:pt idx="19905">
                  <c:v>16.344999999999999</c:v>
                </c:pt>
                <c:pt idx="19906">
                  <c:v>16.346</c:v>
                </c:pt>
                <c:pt idx="19907">
                  <c:v>16.347000000000001</c:v>
                </c:pt>
                <c:pt idx="19908">
                  <c:v>16.347000000000001</c:v>
                </c:pt>
                <c:pt idx="19909">
                  <c:v>16.347999999999999</c:v>
                </c:pt>
                <c:pt idx="19910">
                  <c:v>16.349</c:v>
                </c:pt>
                <c:pt idx="19911">
                  <c:v>16.350000000000001</c:v>
                </c:pt>
                <c:pt idx="19912">
                  <c:v>16.350999999999999</c:v>
                </c:pt>
                <c:pt idx="19913">
                  <c:v>16.352</c:v>
                </c:pt>
                <c:pt idx="19914">
                  <c:v>16.352</c:v>
                </c:pt>
                <c:pt idx="19915">
                  <c:v>16.353000000000002</c:v>
                </c:pt>
                <c:pt idx="19916">
                  <c:v>16.353999999999999</c:v>
                </c:pt>
                <c:pt idx="19917">
                  <c:v>16.355</c:v>
                </c:pt>
                <c:pt idx="19918">
                  <c:v>16.356000000000002</c:v>
                </c:pt>
                <c:pt idx="19919">
                  <c:v>16.356999999999999</c:v>
                </c:pt>
                <c:pt idx="19920">
                  <c:v>16.356999999999999</c:v>
                </c:pt>
                <c:pt idx="19921">
                  <c:v>16.358000000000001</c:v>
                </c:pt>
                <c:pt idx="19922">
                  <c:v>16.358999999999998</c:v>
                </c:pt>
                <c:pt idx="19923">
                  <c:v>16.36</c:v>
                </c:pt>
                <c:pt idx="19924">
                  <c:v>16.361000000000001</c:v>
                </c:pt>
                <c:pt idx="19925">
                  <c:v>16.361999999999998</c:v>
                </c:pt>
                <c:pt idx="19926">
                  <c:v>16.361999999999998</c:v>
                </c:pt>
                <c:pt idx="19927">
                  <c:v>16.363</c:v>
                </c:pt>
                <c:pt idx="19928">
                  <c:v>16.364000000000001</c:v>
                </c:pt>
                <c:pt idx="19929">
                  <c:v>16.364999999999998</c:v>
                </c:pt>
                <c:pt idx="19930">
                  <c:v>16.366</c:v>
                </c:pt>
                <c:pt idx="19931">
                  <c:v>16.367000000000001</c:v>
                </c:pt>
                <c:pt idx="19932">
                  <c:v>16.367000000000001</c:v>
                </c:pt>
                <c:pt idx="19933">
                  <c:v>16.367999999999999</c:v>
                </c:pt>
                <c:pt idx="19934">
                  <c:v>16.369</c:v>
                </c:pt>
                <c:pt idx="19935">
                  <c:v>16.37</c:v>
                </c:pt>
                <c:pt idx="19936">
                  <c:v>16.370999999999999</c:v>
                </c:pt>
                <c:pt idx="19937">
                  <c:v>16.372</c:v>
                </c:pt>
                <c:pt idx="19938">
                  <c:v>16.372</c:v>
                </c:pt>
                <c:pt idx="19939">
                  <c:v>16.373000000000001</c:v>
                </c:pt>
                <c:pt idx="19940">
                  <c:v>16.373999999999999</c:v>
                </c:pt>
                <c:pt idx="19941">
                  <c:v>16.375</c:v>
                </c:pt>
                <c:pt idx="19942">
                  <c:v>16.376000000000001</c:v>
                </c:pt>
                <c:pt idx="19943">
                  <c:v>16.376999999999999</c:v>
                </c:pt>
                <c:pt idx="19944">
                  <c:v>16.376999999999999</c:v>
                </c:pt>
                <c:pt idx="19945">
                  <c:v>16.378</c:v>
                </c:pt>
                <c:pt idx="19946">
                  <c:v>16.379000000000001</c:v>
                </c:pt>
                <c:pt idx="19947">
                  <c:v>16.38</c:v>
                </c:pt>
                <c:pt idx="19948">
                  <c:v>16.381</c:v>
                </c:pt>
                <c:pt idx="19949">
                  <c:v>16.381</c:v>
                </c:pt>
                <c:pt idx="19950">
                  <c:v>16.382000000000001</c:v>
                </c:pt>
                <c:pt idx="19951">
                  <c:v>16.382999999999999</c:v>
                </c:pt>
                <c:pt idx="19952">
                  <c:v>16.384</c:v>
                </c:pt>
                <c:pt idx="19953">
                  <c:v>16.385000000000002</c:v>
                </c:pt>
                <c:pt idx="19954">
                  <c:v>16.385999999999999</c:v>
                </c:pt>
                <c:pt idx="19955">
                  <c:v>16.385999999999999</c:v>
                </c:pt>
                <c:pt idx="19956">
                  <c:v>16.387</c:v>
                </c:pt>
                <c:pt idx="19957">
                  <c:v>16.388000000000002</c:v>
                </c:pt>
                <c:pt idx="19958">
                  <c:v>16.388999999999999</c:v>
                </c:pt>
                <c:pt idx="19959">
                  <c:v>16.39</c:v>
                </c:pt>
                <c:pt idx="19960">
                  <c:v>16.390999999999998</c:v>
                </c:pt>
                <c:pt idx="19961">
                  <c:v>16.390999999999998</c:v>
                </c:pt>
                <c:pt idx="19962">
                  <c:v>16.391999999999999</c:v>
                </c:pt>
                <c:pt idx="19963">
                  <c:v>16.393000000000001</c:v>
                </c:pt>
                <c:pt idx="19964">
                  <c:v>16.393999999999998</c:v>
                </c:pt>
                <c:pt idx="19965">
                  <c:v>16.395</c:v>
                </c:pt>
                <c:pt idx="19966">
                  <c:v>16.396000000000001</c:v>
                </c:pt>
                <c:pt idx="19967">
                  <c:v>16.396000000000001</c:v>
                </c:pt>
                <c:pt idx="19968">
                  <c:v>16.396999999999998</c:v>
                </c:pt>
                <c:pt idx="19969">
                  <c:v>16.398</c:v>
                </c:pt>
                <c:pt idx="19970">
                  <c:v>16.399000000000001</c:v>
                </c:pt>
                <c:pt idx="19971">
                  <c:v>16.399999999999999</c:v>
                </c:pt>
                <c:pt idx="19972">
                  <c:v>16.401</c:v>
                </c:pt>
                <c:pt idx="19973">
                  <c:v>16.401</c:v>
                </c:pt>
                <c:pt idx="19974">
                  <c:v>16.402000000000001</c:v>
                </c:pt>
                <c:pt idx="19975">
                  <c:v>16.402999999999999</c:v>
                </c:pt>
                <c:pt idx="19976">
                  <c:v>16.404</c:v>
                </c:pt>
                <c:pt idx="19977">
                  <c:v>16.405000000000001</c:v>
                </c:pt>
                <c:pt idx="19978">
                  <c:v>16.405999999999999</c:v>
                </c:pt>
                <c:pt idx="19979">
                  <c:v>16.405999999999999</c:v>
                </c:pt>
                <c:pt idx="19980">
                  <c:v>16.407</c:v>
                </c:pt>
                <c:pt idx="19981">
                  <c:v>16.408000000000001</c:v>
                </c:pt>
                <c:pt idx="19982">
                  <c:v>16.408999999999999</c:v>
                </c:pt>
                <c:pt idx="19983">
                  <c:v>16.41</c:v>
                </c:pt>
                <c:pt idx="19984">
                  <c:v>16.411000000000001</c:v>
                </c:pt>
                <c:pt idx="19985">
                  <c:v>16.411000000000001</c:v>
                </c:pt>
                <c:pt idx="19986">
                  <c:v>16.411999999999999</c:v>
                </c:pt>
                <c:pt idx="19987">
                  <c:v>16.413</c:v>
                </c:pt>
                <c:pt idx="19988">
                  <c:v>16.414000000000001</c:v>
                </c:pt>
                <c:pt idx="19989">
                  <c:v>16.414999999999999</c:v>
                </c:pt>
                <c:pt idx="19990">
                  <c:v>16.416</c:v>
                </c:pt>
                <c:pt idx="19991">
                  <c:v>16.416</c:v>
                </c:pt>
                <c:pt idx="19992">
                  <c:v>16.417000000000002</c:v>
                </c:pt>
                <c:pt idx="19993">
                  <c:v>16.417999999999999</c:v>
                </c:pt>
                <c:pt idx="19994">
                  <c:v>16.419</c:v>
                </c:pt>
                <c:pt idx="19995">
                  <c:v>16.420000000000002</c:v>
                </c:pt>
                <c:pt idx="19996">
                  <c:v>16.420000000000002</c:v>
                </c:pt>
                <c:pt idx="19997">
                  <c:v>16.420999999999999</c:v>
                </c:pt>
                <c:pt idx="19998">
                  <c:v>16.422000000000001</c:v>
                </c:pt>
                <c:pt idx="19999">
                  <c:v>16.422999999999998</c:v>
                </c:pt>
                <c:pt idx="20000">
                  <c:v>16.423999999999999</c:v>
                </c:pt>
                <c:pt idx="20001">
                  <c:v>16.425000000000001</c:v>
                </c:pt>
                <c:pt idx="20002">
                  <c:v>16.425000000000001</c:v>
                </c:pt>
                <c:pt idx="20003">
                  <c:v>16.425999999999998</c:v>
                </c:pt>
                <c:pt idx="20004">
                  <c:v>16.427</c:v>
                </c:pt>
                <c:pt idx="20005">
                  <c:v>16.428000000000001</c:v>
                </c:pt>
                <c:pt idx="20006">
                  <c:v>16.428999999999998</c:v>
                </c:pt>
                <c:pt idx="20007">
                  <c:v>16.43</c:v>
                </c:pt>
                <c:pt idx="20008">
                  <c:v>16.43</c:v>
                </c:pt>
                <c:pt idx="20009">
                  <c:v>16.431000000000001</c:v>
                </c:pt>
                <c:pt idx="20010">
                  <c:v>16.431999999999999</c:v>
                </c:pt>
                <c:pt idx="20011">
                  <c:v>16.433</c:v>
                </c:pt>
                <c:pt idx="20012">
                  <c:v>16.434000000000001</c:v>
                </c:pt>
                <c:pt idx="20013">
                  <c:v>16.434999999999999</c:v>
                </c:pt>
                <c:pt idx="20014">
                  <c:v>16.434999999999999</c:v>
                </c:pt>
                <c:pt idx="20015">
                  <c:v>16.436</c:v>
                </c:pt>
                <c:pt idx="20016">
                  <c:v>16.437000000000001</c:v>
                </c:pt>
                <c:pt idx="20017">
                  <c:v>16.437999999999999</c:v>
                </c:pt>
                <c:pt idx="20018">
                  <c:v>16.439</c:v>
                </c:pt>
                <c:pt idx="20019">
                  <c:v>16.440000000000001</c:v>
                </c:pt>
                <c:pt idx="20020">
                  <c:v>16.440000000000001</c:v>
                </c:pt>
                <c:pt idx="20021">
                  <c:v>16.440999999999999</c:v>
                </c:pt>
                <c:pt idx="20022">
                  <c:v>16.442</c:v>
                </c:pt>
                <c:pt idx="20023">
                  <c:v>16.443000000000001</c:v>
                </c:pt>
                <c:pt idx="20024">
                  <c:v>16.443999999999999</c:v>
                </c:pt>
                <c:pt idx="20025">
                  <c:v>16.445</c:v>
                </c:pt>
                <c:pt idx="20026">
                  <c:v>16.445</c:v>
                </c:pt>
                <c:pt idx="20027">
                  <c:v>16.446000000000002</c:v>
                </c:pt>
                <c:pt idx="20028">
                  <c:v>16.446999999999999</c:v>
                </c:pt>
                <c:pt idx="20029">
                  <c:v>16.448</c:v>
                </c:pt>
                <c:pt idx="20030">
                  <c:v>16.449000000000002</c:v>
                </c:pt>
                <c:pt idx="20031">
                  <c:v>16.45</c:v>
                </c:pt>
                <c:pt idx="20032">
                  <c:v>16.45</c:v>
                </c:pt>
                <c:pt idx="20033">
                  <c:v>16.451000000000001</c:v>
                </c:pt>
                <c:pt idx="20034">
                  <c:v>16.451999999999998</c:v>
                </c:pt>
                <c:pt idx="20035">
                  <c:v>16.452999999999999</c:v>
                </c:pt>
                <c:pt idx="20036">
                  <c:v>16.454000000000001</c:v>
                </c:pt>
                <c:pt idx="20037">
                  <c:v>16.454999999999998</c:v>
                </c:pt>
                <c:pt idx="20038">
                  <c:v>16.454999999999998</c:v>
                </c:pt>
                <c:pt idx="20039">
                  <c:v>16.456</c:v>
                </c:pt>
                <c:pt idx="20040">
                  <c:v>16.457000000000001</c:v>
                </c:pt>
                <c:pt idx="20041">
                  <c:v>16.457999999999998</c:v>
                </c:pt>
                <c:pt idx="20042">
                  <c:v>16.459</c:v>
                </c:pt>
                <c:pt idx="20043">
                  <c:v>16.459</c:v>
                </c:pt>
                <c:pt idx="20044">
                  <c:v>16.46</c:v>
                </c:pt>
                <c:pt idx="20045">
                  <c:v>16.460999999999999</c:v>
                </c:pt>
                <c:pt idx="20046">
                  <c:v>16.462</c:v>
                </c:pt>
                <c:pt idx="20047">
                  <c:v>16.463000000000001</c:v>
                </c:pt>
                <c:pt idx="20048">
                  <c:v>16.463999999999999</c:v>
                </c:pt>
                <c:pt idx="20049">
                  <c:v>16.463999999999999</c:v>
                </c:pt>
                <c:pt idx="20050">
                  <c:v>16.465</c:v>
                </c:pt>
                <c:pt idx="20051">
                  <c:v>16.466000000000001</c:v>
                </c:pt>
                <c:pt idx="20052">
                  <c:v>16.466999999999999</c:v>
                </c:pt>
                <c:pt idx="20053">
                  <c:v>16.468</c:v>
                </c:pt>
                <c:pt idx="20054">
                  <c:v>16.469000000000001</c:v>
                </c:pt>
                <c:pt idx="20055">
                  <c:v>16.469000000000001</c:v>
                </c:pt>
                <c:pt idx="20056">
                  <c:v>16.47</c:v>
                </c:pt>
                <c:pt idx="20057">
                  <c:v>16.471</c:v>
                </c:pt>
                <c:pt idx="20058">
                  <c:v>16.472000000000001</c:v>
                </c:pt>
                <c:pt idx="20059">
                  <c:v>16.472999999999999</c:v>
                </c:pt>
                <c:pt idx="20060">
                  <c:v>16.474</c:v>
                </c:pt>
                <c:pt idx="20061">
                  <c:v>16.474</c:v>
                </c:pt>
                <c:pt idx="20062">
                  <c:v>16.475000000000001</c:v>
                </c:pt>
                <c:pt idx="20063">
                  <c:v>16.475999999999999</c:v>
                </c:pt>
                <c:pt idx="20064">
                  <c:v>16.477</c:v>
                </c:pt>
                <c:pt idx="20065">
                  <c:v>16.478000000000002</c:v>
                </c:pt>
                <c:pt idx="20066">
                  <c:v>16.478999999999999</c:v>
                </c:pt>
                <c:pt idx="20067">
                  <c:v>16.478999999999999</c:v>
                </c:pt>
                <c:pt idx="20068">
                  <c:v>16.48</c:v>
                </c:pt>
                <c:pt idx="20069">
                  <c:v>16.481000000000002</c:v>
                </c:pt>
                <c:pt idx="20070">
                  <c:v>16.481999999999999</c:v>
                </c:pt>
                <c:pt idx="20071">
                  <c:v>16.483000000000001</c:v>
                </c:pt>
                <c:pt idx="20072">
                  <c:v>16.483999999999998</c:v>
                </c:pt>
                <c:pt idx="20073">
                  <c:v>16.483999999999998</c:v>
                </c:pt>
                <c:pt idx="20074">
                  <c:v>16.484999999999999</c:v>
                </c:pt>
                <c:pt idx="20075">
                  <c:v>16.486000000000001</c:v>
                </c:pt>
                <c:pt idx="20076">
                  <c:v>16.486999999999998</c:v>
                </c:pt>
                <c:pt idx="20077">
                  <c:v>16.488</c:v>
                </c:pt>
                <c:pt idx="20078">
                  <c:v>16.489000000000001</c:v>
                </c:pt>
                <c:pt idx="20079">
                  <c:v>16.489000000000001</c:v>
                </c:pt>
                <c:pt idx="20080">
                  <c:v>16.489999999999998</c:v>
                </c:pt>
                <c:pt idx="20081">
                  <c:v>16.491</c:v>
                </c:pt>
                <c:pt idx="20082">
                  <c:v>16.492000000000001</c:v>
                </c:pt>
                <c:pt idx="20083">
                  <c:v>16.492999999999999</c:v>
                </c:pt>
                <c:pt idx="20084">
                  <c:v>16.494</c:v>
                </c:pt>
                <c:pt idx="20085">
                  <c:v>16.494</c:v>
                </c:pt>
                <c:pt idx="20086">
                  <c:v>16.495000000000001</c:v>
                </c:pt>
                <c:pt idx="20087">
                  <c:v>16.495999999999999</c:v>
                </c:pt>
                <c:pt idx="20088">
                  <c:v>16.497</c:v>
                </c:pt>
                <c:pt idx="20089">
                  <c:v>16.498000000000001</c:v>
                </c:pt>
                <c:pt idx="20090">
                  <c:v>16.498000000000001</c:v>
                </c:pt>
                <c:pt idx="20091">
                  <c:v>16.498999999999999</c:v>
                </c:pt>
                <c:pt idx="20092">
                  <c:v>16.5</c:v>
                </c:pt>
                <c:pt idx="20093">
                  <c:v>16.501000000000001</c:v>
                </c:pt>
                <c:pt idx="20094">
                  <c:v>16.501999999999999</c:v>
                </c:pt>
                <c:pt idx="20095">
                  <c:v>16.503</c:v>
                </c:pt>
                <c:pt idx="20096">
                  <c:v>16.503</c:v>
                </c:pt>
                <c:pt idx="20097">
                  <c:v>16.504000000000001</c:v>
                </c:pt>
                <c:pt idx="20098">
                  <c:v>16.504999999999999</c:v>
                </c:pt>
                <c:pt idx="20099">
                  <c:v>16.506</c:v>
                </c:pt>
                <c:pt idx="20100">
                  <c:v>16.507000000000001</c:v>
                </c:pt>
                <c:pt idx="20101">
                  <c:v>16.507999999999999</c:v>
                </c:pt>
                <c:pt idx="20102">
                  <c:v>16.507999999999999</c:v>
                </c:pt>
                <c:pt idx="20103">
                  <c:v>16.509</c:v>
                </c:pt>
                <c:pt idx="20104">
                  <c:v>16.510000000000002</c:v>
                </c:pt>
                <c:pt idx="20105">
                  <c:v>16.510999999999999</c:v>
                </c:pt>
                <c:pt idx="20106">
                  <c:v>16.512</c:v>
                </c:pt>
                <c:pt idx="20107">
                  <c:v>16.513000000000002</c:v>
                </c:pt>
                <c:pt idx="20108">
                  <c:v>16.513000000000002</c:v>
                </c:pt>
                <c:pt idx="20109">
                  <c:v>16.513999999999999</c:v>
                </c:pt>
                <c:pt idx="20110">
                  <c:v>16.515000000000001</c:v>
                </c:pt>
                <c:pt idx="20111">
                  <c:v>16.515999999999998</c:v>
                </c:pt>
                <c:pt idx="20112">
                  <c:v>16.516999999999999</c:v>
                </c:pt>
                <c:pt idx="20113">
                  <c:v>16.518000000000001</c:v>
                </c:pt>
                <c:pt idx="20114">
                  <c:v>16.518000000000001</c:v>
                </c:pt>
                <c:pt idx="20115">
                  <c:v>16.518999999999998</c:v>
                </c:pt>
                <c:pt idx="20116">
                  <c:v>16.52</c:v>
                </c:pt>
                <c:pt idx="20117">
                  <c:v>16.521000000000001</c:v>
                </c:pt>
                <c:pt idx="20118">
                  <c:v>16.521999999999998</c:v>
                </c:pt>
                <c:pt idx="20119">
                  <c:v>16.523</c:v>
                </c:pt>
                <c:pt idx="20120">
                  <c:v>16.523</c:v>
                </c:pt>
                <c:pt idx="20121">
                  <c:v>16.524000000000001</c:v>
                </c:pt>
                <c:pt idx="20122">
                  <c:v>16.524999999999999</c:v>
                </c:pt>
                <c:pt idx="20123">
                  <c:v>16.526</c:v>
                </c:pt>
                <c:pt idx="20124">
                  <c:v>16.527000000000001</c:v>
                </c:pt>
                <c:pt idx="20125">
                  <c:v>16.527999999999999</c:v>
                </c:pt>
                <c:pt idx="20126">
                  <c:v>16.527999999999999</c:v>
                </c:pt>
                <c:pt idx="20127">
                  <c:v>16.529</c:v>
                </c:pt>
                <c:pt idx="20128">
                  <c:v>16.53</c:v>
                </c:pt>
                <c:pt idx="20129">
                  <c:v>16.530999999999999</c:v>
                </c:pt>
                <c:pt idx="20130">
                  <c:v>16.532</c:v>
                </c:pt>
                <c:pt idx="20131">
                  <c:v>16.532</c:v>
                </c:pt>
                <c:pt idx="20132">
                  <c:v>16.533000000000001</c:v>
                </c:pt>
                <c:pt idx="20133">
                  <c:v>16.533999999999999</c:v>
                </c:pt>
                <c:pt idx="20134">
                  <c:v>16.535</c:v>
                </c:pt>
                <c:pt idx="20135">
                  <c:v>16.536000000000001</c:v>
                </c:pt>
                <c:pt idx="20136">
                  <c:v>16.536999999999999</c:v>
                </c:pt>
                <c:pt idx="20137">
                  <c:v>16.536999999999999</c:v>
                </c:pt>
                <c:pt idx="20138">
                  <c:v>16.538</c:v>
                </c:pt>
                <c:pt idx="20139">
                  <c:v>16.539000000000001</c:v>
                </c:pt>
                <c:pt idx="20140">
                  <c:v>16.54</c:v>
                </c:pt>
                <c:pt idx="20141">
                  <c:v>16.541</c:v>
                </c:pt>
                <c:pt idx="20142">
                  <c:v>16.542000000000002</c:v>
                </c:pt>
                <c:pt idx="20143">
                  <c:v>16.542000000000002</c:v>
                </c:pt>
                <c:pt idx="20144">
                  <c:v>16.542999999999999</c:v>
                </c:pt>
                <c:pt idx="20145">
                  <c:v>16.544</c:v>
                </c:pt>
                <c:pt idx="20146">
                  <c:v>16.545000000000002</c:v>
                </c:pt>
                <c:pt idx="20147">
                  <c:v>16.545999999999999</c:v>
                </c:pt>
                <c:pt idx="20148">
                  <c:v>16.547000000000001</c:v>
                </c:pt>
                <c:pt idx="20149">
                  <c:v>16.547000000000001</c:v>
                </c:pt>
                <c:pt idx="20150">
                  <c:v>16.547999999999998</c:v>
                </c:pt>
                <c:pt idx="20151">
                  <c:v>16.548999999999999</c:v>
                </c:pt>
                <c:pt idx="20152">
                  <c:v>16.55</c:v>
                </c:pt>
                <c:pt idx="20153">
                  <c:v>16.550999999999998</c:v>
                </c:pt>
                <c:pt idx="20154">
                  <c:v>16.552</c:v>
                </c:pt>
                <c:pt idx="20155">
                  <c:v>16.552</c:v>
                </c:pt>
                <c:pt idx="20156">
                  <c:v>16.553000000000001</c:v>
                </c:pt>
                <c:pt idx="20157">
                  <c:v>16.553999999999998</c:v>
                </c:pt>
                <c:pt idx="20158">
                  <c:v>16.555</c:v>
                </c:pt>
                <c:pt idx="20159">
                  <c:v>16.556000000000001</c:v>
                </c:pt>
                <c:pt idx="20160">
                  <c:v>16.556999999999999</c:v>
                </c:pt>
                <c:pt idx="20161">
                  <c:v>16.556999999999999</c:v>
                </c:pt>
                <c:pt idx="20162">
                  <c:v>16.558</c:v>
                </c:pt>
                <c:pt idx="20163">
                  <c:v>16.559000000000001</c:v>
                </c:pt>
                <c:pt idx="20164">
                  <c:v>16.559999999999999</c:v>
                </c:pt>
                <c:pt idx="20165">
                  <c:v>16.561</c:v>
                </c:pt>
                <c:pt idx="20166">
                  <c:v>16.562000000000001</c:v>
                </c:pt>
                <c:pt idx="20167">
                  <c:v>16.562000000000001</c:v>
                </c:pt>
                <c:pt idx="20168">
                  <c:v>16.562999999999999</c:v>
                </c:pt>
                <c:pt idx="20169">
                  <c:v>16.564</c:v>
                </c:pt>
                <c:pt idx="20170">
                  <c:v>16.565000000000001</c:v>
                </c:pt>
                <c:pt idx="20171">
                  <c:v>16.565999999999999</c:v>
                </c:pt>
                <c:pt idx="20172">
                  <c:v>16.567</c:v>
                </c:pt>
                <c:pt idx="20173">
                  <c:v>16.567</c:v>
                </c:pt>
                <c:pt idx="20174">
                  <c:v>16.568000000000001</c:v>
                </c:pt>
                <c:pt idx="20175">
                  <c:v>16.568999999999999</c:v>
                </c:pt>
                <c:pt idx="20176">
                  <c:v>16.57</c:v>
                </c:pt>
                <c:pt idx="20177">
                  <c:v>16.571000000000002</c:v>
                </c:pt>
                <c:pt idx="20178">
                  <c:v>16.571000000000002</c:v>
                </c:pt>
                <c:pt idx="20179">
                  <c:v>16.571999999999999</c:v>
                </c:pt>
                <c:pt idx="20180">
                  <c:v>16.573</c:v>
                </c:pt>
                <c:pt idx="20181">
                  <c:v>16.574000000000002</c:v>
                </c:pt>
                <c:pt idx="20182">
                  <c:v>16.574999999999999</c:v>
                </c:pt>
                <c:pt idx="20183">
                  <c:v>16.576000000000001</c:v>
                </c:pt>
                <c:pt idx="20184">
                  <c:v>16.576000000000001</c:v>
                </c:pt>
                <c:pt idx="20185">
                  <c:v>16.576999999999998</c:v>
                </c:pt>
                <c:pt idx="20186">
                  <c:v>16.577999999999999</c:v>
                </c:pt>
                <c:pt idx="20187">
                  <c:v>16.579000000000001</c:v>
                </c:pt>
                <c:pt idx="20188">
                  <c:v>16.579999999999998</c:v>
                </c:pt>
                <c:pt idx="20189">
                  <c:v>16.581</c:v>
                </c:pt>
                <c:pt idx="20190">
                  <c:v>16.581</c:v>
                </c:pt>
                <c:pt idx="20191">
                  <c:v>16.582000000000001</c:v>
                </c:pt>
                <c:pt idx="20192">
                  <c:v>16.582999999999998</c:v>
                </c:pt>
                <c:pt idx="20193">
                  <c:v>16.584</c:v>
                </c:pt>
                <c:pt idx="20194">
                  <c:v>16.585000000000001</c:v>
                </c:pt>
                <c:pt idx="20195">
                  <c:v>16.585999999999999</c:v>
                </c:pt>
                <c:pt idx="20196">
                  <c:v>16.585999999999999</c:v>
                </c:pt>
                <c:pt idx="20197">
                  <c:v>16.587</c:v>
                </c:pt>
                <c:pt idx="20198">
                  <c:v>16.588000000000001</c:v>
                </c:pt>
                <c:pt idx="20199">
                  <c:v>16.588999999999999</c:v>
                </c:pt>
                <c:pt idx="20200">
                  <c:v>16.59</c:v>
                </c:pt>
                <c:pt idx="20201">
                  <c:v>16.591000000000001</c:v>
                </c:pt>
                <c:pt idx="20202">
                  <c:v>16.591000000000001</c:v>
                </c:pt>
                <c:pt idx="20203">
                  <c:v>16.591999999999999</c:v>
                </c:pt>
                <c:pt idx="20204">
                  <c:v>16.593</c:v>
                </c:pt>
                <c:pt idx="20205">
                  <c:v>16.594000000000001</c:v>
                </c:pt>
                <c:pt idx="20206">
                  <c:v>16.594999999999999</c:v>
                </c:pt>
                <c:pt idx="20207">
                  <c:v>16.596</c:v>
                </c:pt>
                <c:pt idx="20208">
                  <c:v>16.596</c:v>
                </c:pt>
                <c:pt idx="20209">
                  <c:v>16.597000000000001</c:v>
                </c:pt>
                <c:pt idx="20210">
                  <c:v>16.597999999999999</c:v>
                </c:pt>
                <c:pt idx="20211">
                  <c:v>16.599</c:v>
                </c:pt>
                <c:pt idx="20212">
                  <c:v>16.600000000000001</c:v>
                </c:pt>
                <c:pt idx="20213">
                  <c:v>16.600999999999999</c:v>
                </c:pt>
                <c:pt idx="20214">
                  <c:v>16.600999999999999</c:v>
                </c:pt>
                <c:pt idx="20215">
                  <c:v>16.602</c:v>
                </c:pt>
                <c:pt idx="20216">
                  <c:v>16.603000000000002</c:v>
                </c:pt>
                <c:pt idx="20217">
                  <c:v>16.603999999999999</c:v>
                </c:pt>
                <c:pt idx="20218">
                  <c:v>16.605</c:v>
                </c:pt>
                <c:pt idx="20219">
                  <c:v>16.606000000000002</c:v>
                </c:pt>
                <c:pt idx="20220">
                  <c:v>16.606000000000002</c:v>
                </c:pt>
                <c:pt idx="20221">
                  <c:v>16.606999999999999</c:v>
                </c:pt>
                <c:pt idx="20222">
                  <c:v>16.608000000000001</c:v>
                </c:pt>
                <c:pt idx="20223">
                  <c:v>16.608999999999998</c:v>
                </c:pt>
                <c:pt idx="20224">
                  <c:v>16.61</c:v>
                </c:pt>
                <c:pt idx="20225">
                  <c:v>16.61</c:v>
                </c:pt>
                <c:pt idx="20226">
                  <c:v>16.611000000000001</c:v>
                </c:pt>
                <c:pt idx="20227">
                  <c:v>16.611999999999998</c:v>
                </c:pt>
                <c:pt idx="20228">
                  <c:v>16.613</c:v>
                </c:pt>
                <c:pt idx="20229">
                  <c:v>16.614000000000001</c:v>
                </c:pt>
                <c:pt idx="20230">
                  <c:v>16.614999999999998</c:v>
                </c:pt>
                <c:pt idx="20231">
                  <c:v>16.614999999999998</c:v>
                </c:pt>
                <c:pt idx="20232">
                  <c:v>16.616</c:v>
                </c:pt>
                <c:pt idx="20233">
                  <c:v>16.617000000000001</c:v>
                </c:pt>
                <c:pt idx="20234">
                  <c:v>16.617999999999999</c:v>
                </c:pt>
                <c:pt idx="20235">
                  <c:v>16.619</c:v>
                </c:pt>
                <c:pt idx="20236">
                  <c:v>16.62</c:v>
                </c:pt>
                <c:pt idx="20237">
                  <c:v>16.62</c:v>
                </c:pt>
                <c:pt idx="20238">
                  <c:v>16.620999999999999</c:v>
                </c:pt>
                <c:pt idx="20239">
                  <c:v>16.622</c:v>
                </c:pt>
                <c:pt idx="20240">
                  <c:v>16.623000000000001</c:v>
                </c:pt>
                <c:pt idx="20241">
                  <c:v>16.623999999999999</c:v>
                </c:pt>
                <c:pt idx="20242">
                  <c:v>16.625</c:v>
                </c:pt>
                <c:pt idx="20243">
                  <c:v>16.625</c:v>
                </c:pt>
                <c:pt idx="20244">
                  <c:v>16.626000000000001</c:v>
                </c:pt>
                <c:pt idx="20245">
                  <c:v>16.626999999999999</c:v>
                </c:pt>
                <c:pt idx="20246">
                  <c:v>16.628</c:v>
                </c:pt>
                <c:pt idx="20247">
                  <c:v>16.629000000000001</c:v>
                </c:pt>
                <c:pt idx="20248">
                  <c:v>16.63</c:v>
                </c:pt>
                <c:pt idx="20249">
                  <c:v>16.63</c:v>
                </c:pt>
                <c:pt idx="20250">
                  <c:v>16.631</c:v>
                </c:pt>
                <c:pt idx="20251">
                  <c:v>16.632000000000001</c:v>
                </c:pt>
                <c:pt idx="20252">
                  <c:v>16.632999999999999</c:v>
                </c:pt>
                <c:pt idx="20253">
                  <c:v>16.634</c:v>
                </c:pt>
                <c:pt idx="20254">
                  <c:v>16.635000000000002</c:v>
                </c:pt>
                <c:pt idx="20255">
                  <c:v>16.635000000000002</c:v>
                </c:pt>
                <c:pt idx="20256">
                  <c:v>16.635999999999999</c:v>
                </c:pt>
                <c:pt idx="20257">
                  <c:v>16.637</c:v>
                </c:pt>
                <c:pt idx="20258">
                  <c:v>16.638000000000002</c:v>
                </c:pt>
                <c:pt idx="20259">
                  <c:v>16.638999999999999</c:v>
                </c:pt>
                <c:pt idx="20260">
                  <c:v>16.64</c:v>
                </c:pt>
                <c:pt idx="20261">
                  <c:v>16.64</c:v>
                </c:pt>
                <c:pt idx="20262">
                  <c:v>16.640999999999998</c:v>
                </c:pt>
                <c:pt idx="20263">
                  <c:v>16.641999999999999</c:v>
                </c:pt>
                <c:pt idx="20264">
                  <c:v>16.643000000000001</c:v>
                </c:pt>
                <c:pt idx="20265">
                  <c:v>16.643999999999998</c:v>
                </c:pt>
                <c:pt idx="20266">
                  <c:v>16.645</c:v>
                </c:pt>
                <c:pt idx="20267">
                  <c:v>16.645</c:v>
                </c:pt>
                <c:pt idx="20268">
                  <c:v>16.646000000000001</c:v>
                </c:pt>
                <c:pt idx="20269">
                  <c:v>16.646999999999998</c:v>
                </c:pt>
                <c:pt idx="20270">
                  <c:v>16.648</c:v>
                </c:pt>
                <c:pt idx="20271">
                  <c:v>16.649000000000001</c:v>
                </c:pt>
                <c:pt idx="20272">
                  <c:v>16.649000000000001</c:v>
                </c:pt>
                <c:pt idx="20273">
                  <c:v>16.649999999999999</c:v>
                </c:pt>
                <c:pt idx="20274">
                  <c:v>16.651</c:v>
                </c:pt>
                <c:pt idx="20275">
                  <c:v>16.652000000000001</c:v>
                </c:pt>
                <c:pt idx="20276">
                  <c:v>16.652999999999999</c:v>
                </c:pt>
                <c:pt idx="20277">
                  <c:v>16.654</c:v>
                </c:pt>
                <c:pt idx="20278">
                  <c:v>16.654</c:v>
                </c:pt>
                <c:pt idx="20279">
                  <c:v>16.655000000000001</c:v>
                </c:pt>
                <c:pt idx="20280">
                  <c:v>16.655999999999999</c:v>
                </c:pt>
                <c:pt idx="20281">
                  <c:v>16.657</c:v>
                </c:pt>
                <c:pt idx="20282">
                  <c:v>16.658000000000001</c:v>
                </c:pt>
                <c:pt idx="20283">
                  <c:v>16.658999999999999</c:v>
                </c:pt>
                <c:pt idx="20284">
                  <c:v>16.658999999999999</c:v>
                </c:pt>
                <c:pt idx="20285">
                  <c:v>16.66</c:v>
                </c:pt>
                <c:pt idx="20286">
                  <c:v>16.661000000000001</c:v>
                </c:pt>
                <c:pt idx="20287">
                  <c:v>16.661999999999999</c:v>
                </c:pt>
                <c:pt idx="20288">
                  <c:v>16.663</c:v>
                </c:pt>
                <c:pt idx="20289">
                  <c:v>16.664000000000001</c:v>
                </c:pt>
                <c:pt idx="20290">
                  <c:v>16.664000000000001</c:v>
                </c:pt>
                <c:pt idx="20291">
                  <c:v>16.664999999999999</c:v>
                </c:pt>
                <c:pt idx="20292">
                  <c:v>16.666</c:v>
                </c:pt>
                <c:pt idx="20293">
                  <c:v>16.667000000000002</c:v>
                </c:pt>
                <c:pt idx="20294">
                  <c:v>16.667999999999999</c:v>
                </c:pt>
                <c:pt idx="20295">
                  <c:v>16.669</c:v>
                </c:pt>
                <c:pt idx="20296">
                  <c:v>16.669</c:v>
                </c:pt>
                <c:pt idx="20297">
                  <c:v>16.670000000000002</c:v>
                </c:pt>
                <c:pt idx="20298">
                  <c:v>16.670999999999999</c:v>
                </c:pt>
                <c:pt idx="20299">
                  <c:v>16.672000000000001</c:v>
                </c:pt>
                <c:pt idx="20300">
                  <c:v>16.672999999999998</c:v>
                </c:pt>
                <c:pt idx="20301">
                  <c:v>16.673999999999999</c:v>
                </c:pt>
                <c:pt idx="20302">
                  <c:v>16.673999999999999</c:v>
                </c:pt>
                <c:pt idx="20303">
                  <c:v>16.675000000000001</c:v>
                </c:pt>
                <c:pt idx="20304">
                  <c:v>16.675999999999998</c:v>
                </c:pt>
                <c:pt idx="20305">
                  <c:v>16.677</c:v>
                </c:pt>
                <c:pt idx="20306">
                  <c:v>16.678000000000001</c:v>
                </c:pt>
                <c:pt idx="20307">
                  <c:v>16.678999999999998</c:v>
                </c:pt>
                <c:pt idx="20308">
                  <c:v>16.678999999999998</c:v>
                </c:pt>
                <c:pt idx="20309">
                  <c:v>16.68</c:v>
                </c:pt>
                <c:pt idx="20310">
                  <c:v>16.681000000000001</c:v>
                </c:pt>
                <c:pt idx="20311">
                  <c:v>16.681999999999999</c:v>
                </c:pt>
                <c:pt idx="20312">
                  <c:v>16.683</c:v>
                </c:pt>
                <c:pt idx="20313">
                  <c:v>16.684000000000001</c:v>
                </c:pt>
                <c:pt idx="20314">
                  <c:v>16.684000000000001</c:v>
                </c:pt>
                <c:pt idx="20315">
                  <c:v>16.684999999999999</c:v>
                </c:pt>
                <c:pt idx="20316">
                  <c:v>16.686</c:v>
                </c:pt>
                <c:pt idx="20317">
                  <c:v>16.687000000000001</c:v>
                </c:pt>
                <c:pt idx="20318">
                  <c:v>16.687999999999999</c:v>
                </c:pt>
                <c:pt idx="20319">
                  <c:v>16.687999999999999</c:v>
                </c:pt>
                <c:pt idx="20320">
                  <c:v>16.689</c:v>
                </c:pt>
                <c:pt idx="20321">
                  <c:v>16.690000000000001</c:v>
                </c:pt>
                <c:pt idx="20322">
                  <c:v>16.690999999999999</c:v>
                </c:pt>
                <c:pt idx="20323">
                  <c:v>16.692</c:v>
                </c:pt>
                <c:pt idx="20324">
                  <c:v>16.693000000000001</c:v>
                </c:pt>
                <c:pt idx="20325">
                  <c:v>16.693000000000001</c:v>
                </c:pt>
                <c:pt idx="20326">
                  <c:v>16.693999999999999</c:v>
                </c:pt>
                <c:pt idx="20327">
                  <c:v>16.695</c:v>
                </c:pt>
                <c:pt idx="20328">
                  <c:v>16.696000000000002</c:v>
                </c:pt>
                <c:pt idx="20329">
                  <c:v>16.696999999999999</c:v>
                </c:pt>
                <c:pt idx="20330">
                  <c:v>16.698</c:v>
                </c:pt>
                <c:pt idx="20331">
                  <c:v>16.698</c:v>
                </c:pt>
                <c:pt idx="20332">
                  <c:v>16.699000000000002</c:v>
                </c:pt>
                <c:pt idx="20333">
                  <c:v>16.7</c:v>
                </c:pt>
                <c:pt idx="20334">
                  <c:v>16.701000000000001</c:v>
                </c:pt>
                <c:pt idx="20335">
                  <c:v>16.701999999999998</c:v>
                </c:pt>
                <c:pt idx="20336">
                  <c:v>16.702999999999999</c:v>
                </c:pt>
                <c:pt idx="20337">
                  <c:v>16.702999999999999</c:v>
                </c:pt>
                <c:pt idx="20338">
                  <c:v>16.704000000000001</c:v>
                </c:pt>
                <c:pt idx="20339">
                  <c:v>16.704999999999998</c:v>
                </c:pt>
                <c:pt idx="20340">
                  <c:v>16.706</c:v>
                </c:pt>
                <c:pt idx="20341">
                  <c:v>16.707000000000001</c:v>
                </c:pt>
                <c:pt idx="20342">
                  <c:v>16.707999999999998</c:v>
                </c:pt>
                <c:pt idx="20343">
                  <c:v>16.707999999999998</c:v>
                </c:pt>
                <c:pt idx="20344">
                  <c:v>16.709</c:v>
                </c:pt>
                <c:pt idx="20345">
                  <c:v>16.71</c:v>
                </c:pt>
                <c:pt idx="20346">
                  <c:v>16.710999999999999</c:v>
                </c:pt>
                <c:pt idx="20347">
                  <c:v>16.712</c:v>
                </c:pt>
                <c:pt idx="20348">
                  <c:v>16.713000000000001</c:v>
                </c:pt>
                <c:pt idx="20349">
                  <c:v>16.713000000000001</c:v>
                </c:pt>
                <c:pt idx="20350">
                  <c:v>16.713999999999999</c:v>
                </c:pt>
                <c:pt idx="20351">
                  <c:v>16.715</c:v>
                </c:pt>
                <c:pt idx="20352">
                  <c:v>16.716000000000001</c:v>
                </c:pt>
                <c:pt idx="20353">
                  <c:v>16.716999999999999</c:v>
                </c:pt>
                <c:pt idx="20354">
                  <c:v>16.718</c:v>
                </c:pt>
                <c:pt idx="20355">
                  <c:v>16.718</c:v>
                </c:pt>
                <c:pt idx="20356">
                  <c:v>16.719000000000001</c:v>
                </c:pt>
                <c:pt idx="20357">
                  <c:v>16.72</c:v>
                </c:pt>
                <c:pt idx="20358">
                  <c:v>16.721</c:v>
                </c:pt>
                <c:pt idx="20359">
                  <c:v>16.722000000000001</c:v>
                </c:pt>
                <c:pt idx="20360">
                  <c:v>16.722000000000001</c:v>
                </c:pt>
                <c:pt idx="20361">
                  <c:v>16.722999999999999</c:v>
                </c:pt>
                <c:pt idx="20362">
                  <c:v>16.724</c:v>
                </c:pt>
                <c:pt idx="20363">
                  <c:v>16.725000000000001</c:v>
                </c:pt>
                <c:pt idx="20364">
                  <c:v>16.725999999999999</c:v>
                </c:pt>
                <c:pt idx="20365">
                  <c:v>16.727</c:v>
                </c:pt>
                <c:pt idx="20366">
                  <c:v>16.727</c:v>
                </c:pt>
                <c:pt idx="20367">
                  <c:v>16.728000000000002</c:v>
                </c:pt>
                <c:pt idx="20368">
                  <c:v>16.728999999999999</c:v>
                </c:pt>
                <c:pt idx="20369">
                  <c:v>16.73</c:v>
                </c:pt>
                <c:pt idx="20370">
                  <c:v>16.731000000000002</c:v>
                </c:pt>
                <c:pt idx="20371">
                  <c:v>16.731999999999999</c:v>
                </c:pt>
                <c:pt idx="20372">
                  <c:v>16.731999999999999</c:v>
                </c:pt>
                <c:pt idx="20373">
                  <c:v>16.733000000000001</c:v>
                </c:pt>
                <c:pt idx="20374">
                  <c:v>16.733999999999998</c:v>
                </c:pt>
                <c:pt idx="20375">
                  <c:v>16.734999999999999</c:v>
                </c:pt>
                <c:pt idx="20376">
                  <c:v>16.736000000000001</c:v>
                </c:pt>
                <c:pt idx="20377">
                  <c:v>16.736999999999998</c:v>
                </c:pt>
                <c:pt idx="20378">
                  <c:v>16.736999999999998</c:v>
                </c:pt>
                <c:pt idx="20379">
                  <c:v>16.738</c:v>
                </c:pt>
                <c:pt idx="20380">
                  <c:v>16.739000000000001</c:v>
                </c:pt>
                <c:pt idx="20381">
                  <c:v>16.739999999999998</c:v>
                </c:pt>
                <c:pt idx="20382">
                  <c:v>16.741</c:v>
                </c:pt>
                <c:pt idx="20383">
                  <c:v>16.742000000000001</c:v>
                </c:pt>
                <c:pt idx="20384">
                  <c:v>16.742000000000001</c:v>
                </c:pt>
                <c:pt idx="20385">
                  <c:v>16.742999999999999</c:v>
                </c:pt>
                <c:pt idx="20386">
                  <c:v>16.744</c:v>
                </c:pt>
                <c:pt idx="20387">
                  <c:v>16.745000000000001</c:v>
                </c:pt>
                <c:pt idx="20388">
                  <c:v>16.745999999999999</c:v>
                </c:pt>
                <c:pt idx="20389">
                  <c:v>16.747</c:v>
                </c:pt>
                <c:pt idx="20390">
                  <c:v>16.747</c:v>
                </c:pt>
                <c:pt idx="20391">
                  <c:v>16.748000000000001</c:v>
                </c:pt>
                <c:pt idx="20392">
                  <c:v>16.748999999999999</c:v>
                </c:pt>
                <c:pt idx="20393">
                  <c:v>16.75</c:v>
                </c:pt>
                <c:pt idx="20394">
                  <c:v>16.751000000000001</c:v>
                </c:pt>
                <c:pt idx="20395">
                  <c:v>16.751999999999999</c:v>
                </c:pt>
                <c:pt idx="20396">
                  <c:v>16.751999999999999</c:v>
                </c:pt>
                <c:pt idx="20397">
                  <c:v>16.753</c:v>
                </c:pt>
                <c:pt idx="20398">
                  <c:v>16.754000000000001</c:v>
                </c:pt>
                <c:pt idx="20399">
                  <c:v>16.754999999999999</c:v>
                </c:pt>
                <c:pt idx="20400">
                  <c:v>16.756</c:v>
                </c:pt>
                <c:pt idx="20401">
                  <c:v>16.757000000000001</c:v>
                </c:pt>
                <c:pt idx="20402">
                  <c:v>16.757000000000001</c:v>
                </c:pt>
                <c:pt idx="20403">
                  <c:v>16.757999999999999</c:v>
                </c:pt>
                <c:pt idx="20404">
                  <c:v>16.759</c:v>
                </c:pt>
                <c:pt idx="20405">
                  <c:v>16.760000000000002</c:v>
                </c:pt>
                <c:pt idx="20406">
                  <c:v>16.760999999999999</c:v>
                </c:pt>
                <c:pt idx="20407">
                  <c:v>16.760999999999999</c:v>
                </c:pt>
                <c:pt idx="20408">
                  <c:v>16.762</c:v>
                </c:pt>
                <c:pt idx="20409">
                  <c:v>16.763000000000002</c:v>
                </c:pt>
                <c:pt idx="20410">
                  <c:v>16.763999999999999</c:v>
                </c:pt>
                <c:pt idx="20411">
                  <c:v>16.765000000000001</c:v>
                </c:pt>
                <c:pt idx="20412">
                  <c:v>16.765999999999998</c:v>
                </c:pt>
                <c:pt idx="20413">
                  <c:v>16.765999999999998</c:v>
                </c:pt>
                <c:pt idx="20414">
                  <c:v>16.766999999999999</c:v>
                </c:pt>
                <c:pt idx="20415">
                  <c:v>16.768000000000001</c:v>
                </c:pt>
                <c:pt idx="20416">
                  <c:v>16.768999999999998</c:v>
                </c:pt>
                <c:pt idx="20417">
                  <c:v>16.77</c:v>
                </c:pt>
                <c:pt idx="20418">
                  <c:v>16.771000000000001</c:v>
                </c:pt>
                <c:pt idx="20419">
                  <c:v>16.771000000000001</c:v>
                </c:pt>
                <c:pt idx="20420">
                  <c:v>16.771999999999998</c:v>
                </c:pt>
                <c:pt idx="20421">
                  <c:v>16.773</c:v>
                </c:pt>
                <c:pt idx="20422">
                  <c:v>16.774000000000001</c:v>
                </c:pt>
                <c:pt idx="20423">
                  <c:v>16.774999999999999</c:v>
                </c:pt>
                <c:pt idx="20424">
                  <c:v>16.776</c:v>
                </c:pt>
                <c:pt idx="20425">
                  <c:v>16.776</c:v>
                </c:pt>
                <c:pt idx="20426">
                  <c:v>16.777000000000001</c:v>
                </c:pt>
                <c:pt idx="20427">
                  <c:v>16.777999999999999</c:v>
                </c:pt>
                <c:pt idx="20428">
                  <c:v>16.779</c:v>
                </c:pt>
                <c:pt idx="20429">
                  <c:v>16.78</c:v>
                </c:pt>
                <c:pt idx="20430">
                  <c:v>16.780999999999999</c:v>
                </c:pt>
                <c:pt idx="20431">
                  <c:v>16.780999999999999</c:v>
                </c:pt>
                <c:pt idx="20432">
                  <c:v>16.782</c:v>
                </c:pt>
                <c:pt idx="20433">
                  <c:v>16.783000000000001</c:v>
                </c:pt>
                <c:pt idx="20434">
                  <c:v>16.783999999999999</c:v>
                </c:pt>
                <c:pt idx="20435">
                  <c:v>16.785</c:v>
                </c:pt>
                <c:pt idx="20436">
                  <c:v>16.786000000000001</c:v>
                </c:pt>
                <c:pt idx="20437">
                  <c:v>16.786000000000001</c:v>
                </c:pt>
                <c:pt idx="20438">
                  <c:v>16.786999999999999</c:v>
                </c:pt>
                <c:pt idx="20439">
                  <c:v>16.788</c:v>
                </c:pt>
                <c:pt idx="20440">
                  <c:v>16.789000000000001</c:v>
                </c:pt>
                <c:pt idx="20441">
                  <c:v>16.79</c:v>
                </c:pt>
                <c:pt idx="20442">
                  <c:v>16.791</c:v>
                </c:pt>
                <c:pt idx="20443">
                  <c:v>16.791</c:v>
                </c:pt>
                <c:pt idx="20444">
                  <c:v>16.792000000000002</c:v>
                </c:pt>
                <c:pt idx="20445">
                  <c:v>16.792999999999999</c:v>
                </c:pt>
                <c:pt idx="20446">
                  <c:v>16.794</c:v>
                </c:pt>
                <c:pt idx="20447">
                  <c:v>16.795000000000002</c:v>
                </c:pt>
                <c:pt idx="20448">
                  <c:v>16.795999999999999</c:v>
                </c:pt>
                <c:pt idx="20449">
                  <c:v>16.795999999999999</c:v>
                </c:pt>
                <c:pt idx="20450">
                  <c:v>16.797000000000001</c:v>
                </c:pt>
                <c:pt idx="20451">
                  <c:v>16.797999999999998</c:v>
                </c:pt>
                <c:pt idx="20452">
                  <c:v>16.798999999999999</c:v>
                </c:pt>
                <c:pt idx="20453">
                  <c:v>16.8</c:v>
                </c:pt>
                <c:pt idx="20454">
                  <c:v>16.8</c:v>
                </c:pt>
                <c:pt idx="20455">
                  <c:v>16.800999999999998</c:v>
                </c:pt>
                <c:pt idx="20456">
                  <c:v>16.802</c:v>
                </c:pt>
                <c:pt idx="20457">
                  <c:v>16.803000000000001</c:v>
                </c:pt>
                <c:pt idx="20458">
                  <c:v>16.803999999999998</c:v>
                </c:pt>
                <c:pt idx="20459">
                  <c:v>16.805</c:v>
                </c:pt>
                <c:pt idx="20460">
                  <c:v>16.805</c:v>
                </c:pt>
                <c:pt idx="20461">
                  <c:v>16.806000000000001</c:v>
                </c:pt>
                <c:pt idx="20462">
                  <c:v>16.806999999999999</c:v>
                </c:pt>
                <c:pt idx="20463">
                  <c:v>16.808</c:v>
                </c:pt>
                <c:pt idx="20464">
                  <c:v>16.809000000000001</c:v>
                </c:pt>
                <c:pt idx="20465">
                  <c:v>16.809999999999999</c:v>
                </c:pt>
                <c:pt idx="20466">
                  <c:v>16.809999999999999</c:v>
                </c:pt>
                <c:pt idx="20467">
                  <c:v>16.811</c:v>
                </c:pt>
                <c:pt idx="20468">
                  <c:v>16.812000000000001</c:v>
                </c:pt>
                <c:pt idx="20469">
                  <c:v>16.812999999999999</c:v>
                </c:pt>
                <c:pt idx="20470">
                  <c:v>16.814</c:v>
                </c:pt>
                <c:pt idx="20471">
                  <c:v>16.815000000000001</c:v>
                </c:pt>
                <c:pt idx="20472">
                  <c:v>16.815000000000001</c:v>
                </c:pt>
                <c:pt idx="20473">
                  <c:v>16.815999999999999</c:v>
                </c:pt>
                <c:pt idx="20474">
                  <c:v>16.817</c:v>
                </c:pt>
                <c:pt idx="20475">
                  <c:v>16.818000000000001</c:v>
                </c:pt>
                <c:pt idx="20476">
                  <c:v>16.818999999999999</c:v>
                </c:pt>
                <c:pt idx="20477">
                  <c:v>16.82</c:v>
                </c:pt>
                <c:pt idx="20478">
                  <c:v>16.82</c:v>
                </c:pt>
                <c:pt idx="20479">
                  <c:v>16.821000000000002</c:v>
                </c:pt>
                <c:pt idx="20480">
                  <c:v>16.821999999999999</c:v>
                </c:pt>
                <c:pt idx="20481">
                  <c:v>16.823</c:v>
                </c:pt>
                <c:pt idx="20482">
                  <c:v>16.824000000000002</c:v>
                </c:pt>
                <c:pt idx="20483">
                  <c:v>16.824999999999999</c:v>
                </c:pt>
                <c:pt idx="20484">
                  <c:v>16.824999999999999</c:v>
                </c:pt>
                <c:pt idx="20485">
                  <c:v>16.826000000000001</c:v>
                </c:pt>
                <c:pt idx="20486">
                  <c:v>16.826999999999998</c:v>
                </c:pt>
                <c:pt idx="20487">
                  <c:v>16.827999999999999</c:v>
                </c:pt>
                <c:pt idx="20488">
                  <c:v>16.829000000000001</c:v>
                </c:pt>
                <c:pt idx="20489">
                  <c:v>16.829999999999998</c:v>
                </c:pt>
                <c:pt idx="20490">
                  <c:v>16.829999999999998</c:v>
                </c:pt>
                <c:pt idx="20491">
                  <c:v>16.831</c:v>
                </c:pt>
                <c:pt idx="20492">
                  <c:v>16.832000000000001</c:v>
                </c:pt>
                <c:pt idx="20493">
                  <c:v>16.832999999999998</c:v>
                </c:pt>
                <c:pt idx="20494">
                  <c:v>16.834</c:v>
                </c:pt>
                <c:pt idx="20495">
                  <c:v>16.835000000000001</c:v>
                </c:pt>
                <c:pt idx="20496">
                  <c:v>16.835000000000001</c:v>
                </c:pt>
                <c:pt idx="20497">
                  <c:v>16.835999999999999</c:v>
                </c:pt>
                <c:pt idx="20498">
                  <c:v>16.837</c:v>
                </c:pt>
                <c:pt idx="20499">
                  <c:v>16.838000000000001</c:v>
                </c:pt>
                <c:pt idx="20500">
                  <c:v>16.838999999999999</c:v>
                </c:pt>
                <c:pt idx="20501">
                  <c:v>16.838999999999999</c:v>
                </c:pt>
                <c:pt idx="20502">
                  <c:v>16.84</c:v>
                </c:pt>
                <c:pt idx="20503">
                  <c:v>16.841000000000001</c:v>
                </c:pt>
                <c:pt idx="20504">
                  <c:v>16.841999999999999</c:v>
                </c:pt>
                <c:pt idx="20505">
                  <c:v>16.843</c:v>
                </c:pt>
                <c:pt idx="20506">
                  <c:v>16.844000000000001</c:v>
                </c:pt>
                <c:pt idx="20507">
                  <c:v>16.844000000000001</c:v>
                </c:pt>
                <c:pt idx="20508">
                  <c:v>16.844999999999999</c:v>
                </c:pt>
                <c:pt idx="20509">
                  <c:v>16.846</c:v>
                </c:pt>
                <c:pt idx="20510">
                  <c:v>16.847000000000001</c:v>
                </c:pt>
                <c:pt idx="20511">
                  <c:v>16.847999999999999</c:v>
                </c:pt>
                <c:pt idx="20512">
                  <c:v>16.849</c:v>
                </c:pt>
                <c:pt idx="20513">
                  <c:v>16.849</c:v>
                </c:pt>
                <c:pt idx="20514">
                  <c:v>16.850000000000001</c:v>
                </c:pt>
                <c:pt idx="20515">
                  <c:v>16.850999999999999</c:v>
                </c:pt>
                <c:pt idx="20516">
                  <c:v>16.852</c:v>
                </c:pt>
                <c:pt idx="20517">
                  <c:v>16.853000000000002</c:v>
                </c:pt>
                <c:pt idx="20518">
                  <c:v>16.853999999999999</c:v>
                </c:pt>
                <c:pt idx="20519">
                  <c:v>16.853999999999999</c:v>
                </c:pt>
                <c:pt idx="20520">
                  <c:v>16.855</c:v>
                </c:pt>
                <c:pt idx="20521">
                  <c:v>16.856000000000002</c:v>
                </c:pt>
                <c:pt idx="20522">
                  <c:v>16.856999999999999</c:v>
                </c:pt>
                <c:pt idx="20523">
                  <c:v>16.858000000000001</c:v>
                </c:pt>
                <c:pt idx="20524">
                  <c:v>16.858999999999998</c:v>
                </c:pt>
                <c:pt idx="20525">
                  <c:v>16.858999999999998</c:v>
                </c:pt>
                <c:pt idx="20526">
                  <c:v>16.86</c:v>
                </c:pt>
                <c:pt idx="20527">
                  <c:v>16.861000000000001</c:v>
                </c:pt>
                <c:pt idx="20528">
                  <c:v>16.861999999999998</c:v>
                </c:pt>
                <c:pt idx="20529">
                  <c:v>16.863</c:v>
                </c:pt>
                <c:pt idx="20530">
                  <c:v>16.864000000000001</c:v>
                </c:pt>
                <c:pt idx="20531">
                  <c:v>16.864000000000001</c:v>
                </c:pt>
                <c:pt idx="20532">
                  <c:v>16.864999999999998</c:v>
                </c:pt>
                <c:pt idx="20533">
                  <c:v>16.866</c:v>
                </c:pt>
                <c:pt idx="20534">
                  <c:v>16.867000000000001</c:v>
                </c:pt>
                <c:pt idx="20535">
                  <c:v>16.867999999999999</c:v>
                </c:pt>
                <c:pt idx="20536">
                  <c:v>16.869</c:v>
                </c:pt>
                <c:pt idx="20537">
                  <c:v>16.869</c:v>
                </c:pt>
                <c:pt idx="20538">
                  <c:v>16.87</c:v>
                </c:pt>
                <c:pt idx="20539">
                  <c:v>16.870999999999999</c:v>
                </c:pt>
                <c:pt idx="20540">
                  <c:v>16.872</c:v>
                </c:pt>
                <c:pt idx="20541">
                  <c:v>16.873000000000001</c:v>
                </c:pt>
                <c:pt idx="20542">
                  <c:v>16.873999999999999</c:v>
                </c:pt>
                <c:pt idx="20543">
                  <c:v>16.873999999999999</c:v>
                </c:pt>
                <c:pt idx="20544">
                  <c:v>16.875</c:v>
                </c:pt>
                <c:pt idx="20545">
                  <c:v>16.876000000000001</c:v>
                </c:pt>
                <c:pt idx="20546">
                  <c:v>16.876999999999999</c:v>
                </c:pt>
                <c:pt idx="20547">
                  <c:v>16.878</c:v>
                </c:pt>
                <c:pt idx="20548">
                  <c:v>16.878</c:v>
                </c:pt>
                <c:pt idx="20549">
                  <c:v>16.879000000000001</c:v>
                </c:pt>
                <c:pt idx="20550">
                  <c:v>16.88</c:v>
                </c:pt>
                <c:pt idx="20551">
                  <c:v>16.881</c:v>
                </c:pt>
                <c:pt idx="20552">
                  <c:v>16.882000000000001</c:v>
                </c:pt>
                <c:pt idx="20553">
                  <c:v>16.882999999999999</c:v>
                </c:pt>
                <c:pt idx="20554">
                  <c:v>16.882999999999999</c:v>
                </c:pt>
                <c:pt idx="20555">
                  <c:v>16.884</c:v>
                </c:pt>
                <c:pt idx="20556">
                  <c:v>16.885000000000002</c:v>
                </c:pt>
                <c:pt idx="20557">
                  <c:v>16.885999999999999</c:v>
                </c:pt>
                <c:pt idx="20558">
                  <c:v>16.887</c:v>
                </c:pt>
                <c:pt idx="20559">
                  <c:v>16.888000000000002</c:v>
                </c:pt>
                <c:pt idx="20560">
                  <c:v>16.888000000000002</c:v>
                </c:pt>
                <c:pt idx="20561">
                  <c:v>16.888999999999999</c:v>
                </c:pt>
                <c:pt idx="20562">
                  <c:v>16.89</c:v>
                </c:pt>
                <c:pt idx="20563">
                  <c:v>16.890999999999998</c:v>
                </c:pt>
                <c:pt idx="20564">
                  <c:v>16.891999999999999</c:v>
                </c:pt>
                <c:pt idx="20565">
                  <c:v>16.893000000000001</c:v>
                </c:pt>
                <c:pt idx="20566">
                  <c:v>16.893000000000001</c:v>
                </c:pt>
                <c:pt idx="20567">
                  <c:v>16.893999999999998</c:v>
                </c:pt>
                <c:pt idx="20568">
                  <c:v>16.895</c:v>
                </c:pt>
                <c:pt idx="20569">
                  <c:v>16.896000000000001</c:v>
                </c:pt>
                <c:pt idx="20570">
                  <c:v>16.896999999999998</c:v>
                </c:pt>
                <c:pt idx="20571">
                  <c:v>16.898</c:v>
                </c:pt>
                <c:pt idx="20572">
                  <c:v>16.898</c:v>
                </c:pt>
                <c:pt idx="20573">
                  <c:v>16.899000000000001</c:v>
                </c:pt>
                <c:pt idx="20574">
                  <c:v>16.899999999999999</c:v>
                </c:pt>
                <c:pt idx="20575">
                  <c:v>16.901</c:v>
                </c:pt>
                <c:pt idx="20576">
                  <c:v>16.902000000000001</c:v>
                </c:pt>
                <c:pt idx="20577">
                  <c:v>16.902999999999999</c:v>
                </c:pt>
                <c:pt idx="20578">
                  <c:v>16.902999999999999</c:v>
                </c:pt>
                <c:pt idx="20579">
                  <c:v>16.904</c:v>
                </c:pt>
                <c:pt idx="20580">
                  <c:v>16.905000000000001</c:v>
                </c:pt>
                <c:pt idx="20581">
                  <c:v>16.905999999999999</c:v>
                </c:pt>
                <c:pt idx="20582">
                  <c:v>16.907</c:v>
                </c:pt>
                <c:pt idx="20583">
                  <c:v>16.908000000000001</c:v>
                </c:pt>
                <c:pt idx="20584">
                  <c:v>16.908000000000001</c:v>
                </c:pt>
                <c:pt idx="20585">
                  <c:v>16.908999999999999</c:v>
                </c:pt>
                <c:pt idx="20586">
                  <c:v>16.91</c:v>
                </c:pt>
                <c:pt idx="20587">
                  <c:v>16.911000000000001</c:v>
                </c:pt>
                <c:pt idx="20588">
                  <c:v>16.911999999999999</c:v>
                </c:pt>
              </c:numCache>
            </c:numRef>
          </c:xVal>
          <c:yVal>
            <c:numRef>
              <c:f>'His + WT'!$P$5:$P$20593</c:f>
              <c:numCache>
                <c:formatCode>General</c:formatCode>
                <c:ptCount val="20589"/>
                <c:pt idx="0">
                  <c:v>4.4896390000000004</c:v>
                </c:pt>
                <c:pt idx="1">
                  <c:v>4.4932230000000004</c:v>
                </c:pt>
                <c:pt idx="2">
                  <c:v>4.4956740000000002</c:v>
                </c:pt>
                <c:pt idx="3">
                  <c:v>4.4973289999999997</c:v>
                </c:pt>
                <c:pt idx="4">
                  <c:v>4.4979639999999996</c:v>
                </c:pt>
                <c:pt idx="5">
                  <c:v>4.4982579999999999</c:v>
                </c:pt>
                <c:pt idx="6">
                  <c:v>4.4996980000000004</c:v>
                </c:pt>
                <c:pt idx="7">
                  <c:v>4.501881</c:v>
                </c:pt>
                <c:pt idx="8">
                  <c:v>4.5019819999999999</c:v>
                </c:pt>
                <c:pt idx="9">
                  <c:v>4.5027030000000003</c:v>
                </c:pt>
                <c:pt idx="10">
                  <c:v>4.5042479999999996</c:v>
                </c:pt>
                <c:pt idx="11">
                  <c:v>4.5056099999999999</c:v>
                </c:pt>
                <c:pt idx="12">
                  <c:v>4.5067149999999998</c:v>
                </c:pt>
                <c:pt idx="13">
                  <c:v>4.5079770000000003</c:v>
                </c:pt>
                <c:pt idx="14">
                  <c:v>4.5077980000000002</c:v>
                </c:pt>
                <c:pt idx="15">
                  <c:v>4.5073689999999997</c:v>
                </c:pt>
                <c:pt idx="16">
                  <c:v>4.5069749999999997</c:v>
                </c:pt>
                <c:pt idx="17">
                  <c:v>4.5070059999999996</c:v>
                </c:pt>
                <c:pt idx="18">
                  <c:v>4.5072409999999996</c:v>
                </c:pt>
                <c:pt idx="19">
                  <c:v>4.506983</c:v>
                </c:pt>
                <c:pt idx="20">
                  <c:v>4.5062530000000001</c:v>
                </c:pt>
                <c:pt idx="21">
                  <c:v>4.5059259999999997</c:v>
                </c:pt>
                <c:pt idx="22">
                  <c:v>4.5052250000000003</c:v>
                </c:pt>
                <c:pt idx="23">
                  <c:v>4.5040719999999999</c:v>
                </c:pt>
                <c:pt idx="24">
                  <c:v>4.5022640000000003</c:v>
                </c:pt>
                <c:pt idx="25">
                  <c:v>4.4999770000000003</c:v>
                </c:pt>
                <c:pt idx="26">
                  <c:v>4.4976399999999996</c:v>
                </c:pt>
                <c:pt idx="27">
                  <c:v>4.4931580000000002</c:v>
                </c:pt>
                <c:pt idx="28">
                  <c:v>4.4883090000000001</c:v>
                </c:pt>
                <c:pt idx="29">
                  <c:v>4.4834909999999999</c:v>
                </c:pt>
                <c:pt idx="30">
                  <c:v>4.4774640000000003</c:v>
                </c:pt>
                <c:pt idx="31">
                  <c:v>4.4714749999999999</c:v>
                </c:pt>
                <c:pt idx="32">
                  <c:v>4.4658100000000003</c:v>
                </c:pt>
                <c:pt idx="33">
                  <c:v>4.4593249999999998</c:v>
                </c:pt>
                <c:pt idx="34">
                  <c:v>4.4508089999999996</c:v>
                </c:pt>
                <c:pt idx="35">
                  <c:v>4.4422579999999998</c:v>
                </c:pt>
                <c:pt idx="36">
                  <c:v>4.4341920000000004</c:v>
                </c:pt>
                <c:pt idx="37">
                  <c:v>4.4260339999999996</c:v>
                </c:pt>
                <c:pt idx="38">
                  <c:v>4.4168269999999996</c:v>
                </c:pt>
                <c:pt idx="39">
                  <c:v>4.4068360000000002</c:v>
                </c:pt>
                <c:pt idx="40">
                  <c:v>4.3961110000000003</c:v>
                </c:pt>
                <c:pt idx="41">
                  <c:v>4.3844200000000004</c:v>
                </c:pt>
                <c:pt idx="42">
                  <c:v>4.3724480000000003</c:v>
                </c:pt>
                <c:pt idx="43">
                  <c:v>4.3611579999999996</c:v>
                </c:pt>
                <c:pt idx="44">
                  <c:v>4.3494070000000002</c:v>
                </c:pt>
                <c:pt idx="45">
                  <c:v>4.3367019999999998</c:v>
                </c:pt>
                <c:pt idx="46">
                  <c:v>4.3229730000000002</c:v>
                </c:pt>
                <c:pt idx="47">
                  <c:v>4.3098349999999996</c:v>
                </c:pt>
                <c:pt idx="48">
                  <c:v>4.2975560000000002</c:v>
                </c:pt>
                <c:pt idx="49">
                  <c:v>4.2854029999999996</c:v>
                </c:pt>
                <c:pt idx="50">
                  <c:v>4.2732400000000004</c:v>
                </c:pt>
                <c:pt idx="51">
                  <c:v>4.2616969999999998</c:v>
                </c:pt>
                <c:pt idx="52">
                  <c:v>4.2518070000000003</c:v>
                </c:pt>
                <c:pt idx="53">
                  <c:v>4.2440509999999998</c:v>
                </c:pt>
                <c:pt idx="54">
                  <c:v>4.2392849999999997</c:v>
                </c:pt>
                <c:pt idx="55">
                  <c:v>4.2374229999999997</c:v>
                </c:pt>
                <c:pt idx="56">
                  <c:v>4.2382559999999998</c:v>
                </c:pt>
                <c:pt idx="57">
                  <c:v>4.2428080000000001</c:v>
                </c:pt>
                <c:pt idx="58">
                  <c:v>4.2508100000000004</c:v>
                </c:pt>
                <c:pt idx="59">
                  <c:v>4.2592679999999996</c:v>
                </c:pt>
                <c:pt idx="60">
                  <c:v>4.2677569999999996</c:v>
                </c:pt>
                <c:pt idx="61">
                  <c:v>4.2764759999999997</c:v>
                </c:pt>
                <c:pt idx="62">
                  <c:v>4.2853880000000002</c:v>
                </c:pt>
                <c:pt idx="63">
                  <c:v>4.2945169999999999</c:v>
                </c:pt>
                <c:pt idx="64">
                  <c:v>4.3051729999999999</c:v>
                </c:pt>
                <c:pt idx="65">
                  <c:v>4.3171730000000004</c:v>
                </c:pt>
                <c:pt idx="66">
                  <c:v>4.3297140000000001</c:v>
                </c:pt>
                <c:pt idx="67">
                  <c:v>4.343731</c:v>
                </c:pt>
                <c:pt idx="68">
                  <c:v>4.3604459999999996</c:v>
                </c:pt>
                <c:pt idx="69">
                  <c:v>4.3780279999999996</c:v>
                </c:pt>
                <c:pt idx="70">
                  <c:v>4.3945869999999996</c:v>
                </c:pt>
                <c:pt idx="71">
                  <c:v>4.4097080000000002</c:v>
                </c:pt>
                <c:pt idx="72">
                  <c:v>4.422555</c:v>
                </c:pt>
                <c:pt idx="73">
                  <c:v>4.4343209999999997</c:v>
                </c:pt>
                <c:pt idx="74">
                  <c:v>4.4466950000000001</c:v>
                </c:pt>
                <c:pt idx="75">
                  <c:v>4.4602659999999998</c:v>
                </c:pt>
                <c:pt idx="76">
                  <c:v>4.4737080000000002</c:v>
                </c:pt>
                <c:pt idx="77">
                  <c:v>4.4870039999999998</c:v>
                </c:pt>
                <c:pt idx="78">
                  <c:v>4.5014729999999998</c:v>
                </c:pt>
                <c:pt idx="79">
                  <c:v>4.5153150000000002</c:v>
                </c:pt>
                <c:pt idx="80">
                  <c:v>4.5283939999999996</c:v>
                </c:pt>
                <c:pt idx="81">
                  <c:v>4.5418219999999998</c:v>
                </c:pt>
                <c:pt idx="82">
                  <c:v>4.5546740000000003</c:v>
                </c:pt>
                <c:pt idx="83">
                  <c:v>4.5670169999999999</c:v>
                </c:pt>
                <c:pt idx="84">
                  <c:v>4.5802139999999998</c:v>
                </c:pt>
                <c:pt idx="85">
                  <c:v>4.5939430000000003</c:v>
                </c:pt>
                <c:pt idx="86">
                  <c:v>4.6069230000000001</c:v>
                </c:pt>
                <c:pt idx="87">
                  <c:v>4.6191209999999998</c:v>
                </c:pt>
                <c:pt idx="88">
                  <c:v>4.6307710000000002</c:v>
                </c:pt>
                <c:pt idx="89">
                  <c:v>4.6426160000000003</c:v>
                </c:pt>
                <c:pt idx="90">
                  <c:v>4.6544610000000004</c:v>
                </c:pt>
                <c:pt idx="91">
                  <c:v>4.6661609999999998</c:v>
                </c:pt>
                <c:pt idx="92">
                  <c:v>4.6784999999999997</c:v>
                </c:pt>
                <c:pt idx="93">
                  <c:v>4.6904890000000004</c:v>
                </c:pt>
                <c:pt idx="94">
                  <c:v>4.7025379999999997</c:v>
                </c:pt>
                <c:pt idx="95">
                  <c:v>4.714048</c:v>
                </c:pt>
                <c:pt idx="96">
                  <c:v>4.7252340000000004</c:v>
                </c:pt>
                <c:pt idx="97">
                  <c:v>4.7360600000000002</c:v>
                </c:pt>
                <c:pt idx="98">
                  <c:v>4.7462790000000004</c:v>
                </c:pt>
                <c:pt idx="99">
                  <c:v>4.7565289999999996</c:v>
                </c:pt>
                <c:pt idx="100">
                  <c:v>4.7662040000000001</c:v>
                </c:pt>
                <c:pt idx="101">
                  <c:v>4.774858</c:v>
                </c:pt>
                <c:pt idx="102">
                  <c:v>4.7814690000000004</c:v>
                </c:pt>
                <c:pt idx="103">
                  <c:v>4.7854979999999996</c:v>
                </c:pt>
                <c:pt idx="104">
                  <c:v>4.7867499999999996</c:v>
                </c:pt>
                <c:pt idx="105">
                  <c:v>4.785139</c:v>
                </c:pt>
                <c:pt idx="106">
                  <c:v>4.7810699999999997</c:v>
                </c:pt>
                <c:pt idx="107">
                  <c:v>4.7734379999999996</c:v>
                </c:pt>
                <c:pt idx="108">
                  <c:v>4.761997</c:v>
                </c:pt>
                <c:pt idx="109">
                  <c:v>4.7487310000000003</c:v>
                </c:pt>
                <c:pt idx="110">
                  <c:v>4.735087</c:v>
                </c:pt>
                <c:pt idx="111">
                  <c:v>4.7207660000000002</c:v>
                </c:pt>
                <c:pt idx="112">
                  <c:v>4.7063370000000004</c:v>
                </c:pt>
                <c:pt idx="113">
                  <c:v>4.6914389999999999</c:v>
                </c:pt>
                <c:pt idx="114">
                  <c:v>4.6755870000000002</c:v>
                </c:pt>
                <c:pt idx="115">
                  <c:v>4.6588139999999996</c:v>
                </c:pt>
                <c:pt idx="116">
                  <c:v>4.640593</c:v>
                </c:pt>
                <c:pt idx="117">
                  <c:v>4.6208030000000004</c:v>
                </c:pt>
                <c:pt idx="118">
                  <c:v>4.5989380000000004</c:v>
                </c:pt>
                <c:pt idx="119">
                  <c:v>4.5748889999999998</c:v>
                </c:pt>
                <c:pt idx="120">
                  <c:v>4.5519699999999998</c:v>
                </c:pt>
                <c:pt idx="121">
                  <c:v>4.5312469999999996</c:v>
                </c:pt>
                <c:pt idx="122">
                  <c:v>4.5128709999999996</c:v>
                </c:pt>
                <c:pt idx="123">
                  <c:v>4.4962600000000004</c:v>
                </c:pt>
                <c:pt idx="124">
                  <c:v>4.4795230000000004</c:v>
                </c:pt>
                <c:pt idx="125">
                  <c:v>4.4622859999999998</c:v>
                </c:pt>
                <c:pt idx="126">
                  <c:v>4.4455910000000003</c:v>
                </c:pt>
                <c:pt idx="127">
                  <c:v>4.4297440000000003</c:v>
                </c:pt>
                <c:pt idx="128">
                  <c:v>4.4135020000000003</c:v>
                </c:pt>
                <c:pt idx="129">
                  <c:v>4.3973769999999996</c:v>
                </c:pt>
                <c:pt idx="130">
                  <c:v>4.383273</c:v>
                </c:pt>
                <c:pt idx="131">
                  <c:v>4.3687399999999998</c:v>
                </c:pt>
                <c:pt idx="132">
                  <c:v>4.3545230000000004</c:v>
                </c:pt>
                <c:pt idx="133">
                  <c:v>4.3417700000000004</c:v>
                </c:pt>
                <c:pt idx="134">
                  <c:v>4.3292590000000004</c:v>
                </c:pt>
                <c:pt idx="135">
                  <c:v>4.316878</c:v>
                </c:pt>
                <c:pt idx="136">
                  <c:v>4.3054379999999997</c:v>
                </c:pt>
                <c:pt idx="137">
                  <c:v>4.2955920000000001</c:v>
                </c:pt>
                <c:pt idx="138">
                  <c:v>4.2867350000000002</c:v>
                </c:pt>
                <c:pt idx="139">
                  <c:v>4.278607</c:v>
                </c:pt>
                <c:pt idx="140">
                  <c:v>4.2709820000000001</c:v>
                </c:pt>
                <c:pt idx="141">
                  <c:v>4.2643589999999998</c:v>
                </c:pt>
                <c:pt idx="142">
                  <c:v>4.2579669999999998</c:v>
                </c:pt>
                <c:pt idx="143">
                  <c:v>4.251309</c:v>
                </c:pt>
                <c:pt idx="144">
                  <c:v>4.2448670000000002</c:v>
                </c:pt>
                <c:pt idx="145">
                  <c:v>4.2396630000000002</c:v>
                </c:pt>
                <c:pt idx="146">
                  <c:v>4.2351270000000003</c:v>
                </c:pt>
                <c:pt idx="147">
                  <c:v>4.2304700000000004</c:v>
                </c:pt>
                <c:pt idx="148">
                  <c:v>4.2265290000000002</c:v>
                </c:pt>
                <c:pt idx="149">
                  <c:v>4.2224560000000002</c:v>
                </c:pt>
                <c:pt idx="150">
                  <c:v>4.2181119999999996</c:v>
                </c:pt>
                <c:pt idx="151">
                  <c:v>4.2142530000000002</c:v>
                </c:pt>
                <c:pt idx="152">
                  <c:v>4.211506</c:v>
                </c:pt>
                <c:pt idx="153">
                  <c:v>4.2095079999999996</c:v>
                </c:pt>
                <c:pt idx="154">
                  <c:v>4.207325</c:v>
                </c:pt>
                <c:pt idx="155">
                  <c:v>4.2050549999999998</c:v>
                </c:pt>
                <c:pt idx="156">
                  <c:v>4.2031010000000002</c:v>
                </c:pt>
                <c:pt idx="157">
                  <c:v>4.2012869999999998</c:v>
                </c:pt>
                <c:pt idx="158">
                  <c:v>4.2004419999999998</c:v>
                </c:pt>
                <c:pt idx="159">
                  <c:v>4.2004010000000003</c:v>
                </c:pt>
                <c:pt idx="160">
                  <c:v>4.2005689999999998</c:v>
                </c:pt>
                <c:pt idx="161">
                  <c:v>4.2011320000000003</c:v>
                </c:pt>
                <c:pt idx="162">
                  <c:v>4.2021990000000002</c:v>
                </c:pt>
                <c:pt idx="163">
                  <c:v>4.2031869999999998</c:v>
                </c:pt>
                <c:pt idx="164">
                  <c:v>4.2037800000000001</c:v>
                </c:pt>
                <c:pt idx="165">
                  <c:v>4.2041310000000003</c:v>
                </c:pt>
                <c:pt idx="166">
                  <c:v>4.2040319999999998</c:v>
                </c:pt>
                <c:pt idx="167">
                  <c:v>4.2038250000000001</c:v>
                </c:pt>
                <c:pt idx="168">
                  <c:v>4.2031790000000004</c:v>
                </c:pt>
                <c:pt idx="169">
                  <c:v>4.2031299999999998</c:v>
                </c:pt>
                <c:pt idx="170">
                  <c:v>4.2022310000000003</c:v>
                </c:pt>
                <c:pt idx="171">
                  <c:v>4.2017199999999999</c:v>
                </c:pt>
                <c:pt idx="172">
                  <c:v>4.2022709999999996</c:v>
                </c:pt>
                <c:pt idx="173">
                  <c:v>4.2013800000000003</c:v>
                </c:pt>
                <c:pt idx="174">
                  <c:v>4.2013350000000003</c:v>
                </c:pt>
                <c:pt idx="175">
                  <c:v>4.2003909999999998</c:v>
                </c:pt>
                <c:pt idx="176">
                  <c:v>4.1985530000000004</c:v>
                </c:pt>
                <c:pt idx="177">
                  <c:v>4.1968420000000002</c:v>
                </c:pt>
                <c:pt idx="178">
                  <c:v>4.1955080000000002</c:v>
                </c:pt>
                <c:pt idx="179">
                  <c:v>4.1943919999999997</c:v>
                </c:pt>
                <c:pt idx="180">
                  <c:v>4.1926300000000003</c:v>
                </c:pt>
                <c:pt idx="181">
                  <c:v>4.1914730000000002</c:v>
                </c:pt>
                <c:pt idx="182">
                  <c:v>4.1917739999999997</c:v>
                </c:pt>
                <c:pt idx="183">
                  <c:v>4.19123</c:v>
                </c:pt>
                <c:pt idx="184">
                  <c:v>4.1905089999999996</c:v>
                </c:pt>
                <c:pt idx="185">
                  <c:v>4.1889370000000001</c:v>
                </c:pt>
                <c:pt idx="186">
                  <c:v>4.1880420000000003</c:v>
                </c:pt>
                <c:pt idx="187">
                  <c:v>4.1870240000000001</c:v>
                </c:pt>
                <c:pt idx="188">
                  <c:v>4.1854339999999999</c:v>
                </c:pt>
                <c:pt idx="189">
                  <c:v>4.1837229999999996</c:v>
                </c:pt>
                <c:pt idx="190">
                  <c:v>4.1815829999999998</c:v>
                </c:pt>
                <c:pt idx="191">
                  <c:v>4.1808290000000001</c:v>
                </c:pt>
                <c:pt idx="192">
                  <c:v>4.1806850000000004</c:v>
                </c:pt>
                <c:pt idx="193">
                  <c:v>4.1807400000000001</c:v>
                </c:pt>
                <c:pt idx="194">
                  <c:v>4.1810429999999998</c:v>
                </c:pt>
                <c:pt idx="195">
                  <c:v>4.1812009999999997</c:v>
                </c:pt>
                <c:pt idx="196">
                  <c:v>4.1809950000000002</c:v>
                </c:pt>
                <c:pt idx="197">
                  <c:v>4.181025</c:v>
                </c:pt>
                <c:pt idx="198">
                  <c:v>4.1819639999999998</c:v>
                </c:pt>
                <c:pt idx="199">
                  <c:v>4.1823329999999999</c:v>
                </c:pt>
                <c:pt idx="200">
                  <c:v>4.1829850000000004</c:v>
                </c:pt>
                <c:pt idx="201">
                  <c:v>4.1845369999999997</c:v>
                </c:pt>
                <c:pt idx="202">
                  <c:v>4.186185</c:v>
                </c:pt>
                <c:pt idx="203">
                  <c:v>4.1880860000000002</c:v>
                </c:pt>
                <c:pt idx="204">
                  <c:v>4.1903269999999999</c:v>
                </c:pt>
                <c:pt idx="205">
                  <c:v>4.1935960000000003</c:v>
                </c:pt>
                <c:pt idx="206">
                  <c:v>4.1947869999999998</c:v>
                </c:pt>
                <c:pt idx="207">
                  <c:v>4.1953909999999999</c:v>
                </c:pt>
                <c:pt idx="208">
                  <c:v>4.1944249999999998</c:v>
                </c:pt>
                <c:pt idx="209">
                  <c:v>4.1930639999999997</c:v>
                </c:pt>
                <c:pt idx="210">
                  <c:v>4.191935</c:v>
                </c:pt>
                <c:pt idx="211">
                  <c:v>4.1902689999999998</c:v>
                </c:pt>
                <c:pt idx="212">
                  <c:v>4.1882070000000002</c:v>
                </c:pt>
                <c:pt idx="213">
                  <c:v>4.1857309999999996</c:v>
                </c:pt>
                <c:pt idx="214">
                  <c:v>4.1833840000000002</c:v>
                </c:pt>
                <c:pt idx="215">
                  <c:v>4.1812259999999997</c:v>
                </c:pt>
                <c:pt idx="216">
                  <c:v>4.1809830000000003</c:v>
                </c:pt>
                <c:pt idx="217">
                  <c:v>4.181546</c:v>
                </c:pt>
                <c:pt idx="218">
                  <c:v>4.181718</c:v>
                </c:pt>
                <c:pt idx="219">
                  <c:v>4.180866</c:v>
                </c:pt>
                <c:pt idx="220">
                  <c:v>4.1810929999999997</c:v>
                </c:pt>
                <c:pt idx="221">
                  <c:v>4.1809979999999998</c:v>
                </c:pt>
                <c:pt idx="222">
                  <c:v>4.180199</c:v>
                </c:pt>
                <c:pt idx="223">
                  <c:v>4.1805219999999998</c:v>
                </c:pt>
                <c:pt idx="224">
                  <c:v>4.1791580000000002</c:v>
                </c:pt>
                <c:pt idx="225">
                  <c:v>4.1784809999999997</c:v>
                </c:pt>
                <c:pt idx="226">
                  <c:v>4.1788439999999998</c:v>
                </c:pt>
                <c:pt idx="227">
                  <c:v>4.1796829999999998</c:v>
                </c:pt>
                <c:pt idx="228">
                  <c:v>4.1797899999999997</c:v>
                </c:pt>
                <c:pt idx="229">
                  <c:v>4.1808709999999998</c:v>
                </c:pt>
                <c:pt idx="230">
                  <c:v>4.1812709999999997</c:v>
                </c:pt>
                <c:pt idx="231">
                  <c:v>4.182442</c:v>
                </c:pt>
                <c:pt idx="232">
                  <c:v>4.182671</c:v>
                </c:pt>
                <c:pt idx="233">
                  <c:v>4.182302</c:v>
                </c:pt>
                <c:pt idx="234">
                  <c:v>4.1830780000000001</c:v>
                </c:pt>
                <c:pt idx="235">
                  <c:v>4.1855729999999998</c:v>
                </c:pt>
                <c:pt idx="236">
                  <c:v>4.1866250000000003</c:v>
                </c:pt>
                <c:pt idx="237">
                  <c:v>4.1882060000000001</c:v>
                </c:pt>
                <c:pt idx="238">
                  <c:v>4.1899600000000001</c:v>
                </c:pt>
                <c:pt idx="239">
                  <c:v>4.1913049999999998</c:v>
                </c:pt>
                <c:pt idx="240">
                  <c:v>4.1935650000000004</c:v>
                </c:pt>
                <c:pt idx="241">
                  <c:v>4.1949519999999998</c:v>
                </c:pt>
                <c:pt idx="242">
                  <c:v>4.1944400000000002</c:v>
                </c:pt>
                <c:pt idx="243">
                  <c:v>4.1943359999999998</c:v>
                </c:pt>
                <c:pt idx="244">
                  <c:v>4.1946409999999998</c:v>
                </c:pt>
                <c:pt idx="245">
                  <c:v>4.1944780000000002</c:v>
                </c:pt>
                <c:pt idx="246">
                  <c:v>4.1945870000000003</c:v>
                </c:pt>
                <c:pt idx="247">
                  <c:v>4.1951369999999999</c:v>
                </c:pt>
                <c:pt idx="248">
                  <c:v>4.1943669999999997</c:v>
                </c:pt>
                <c:pt idx="249">
                  <c:v>4.1937430000000004</c:v>
                </c:pt>
                <c:pt idx="250">
                  <c:v>4.1935900000000004</c:v>
                </c:pt>
                <c:pt idx="251">
                  <c:v>4.1934319999999996</c:v>
                </c:pt>
                <c:pt idx="252">
                  <c:v>4.1913970000000003</c:v>
                </c:pt>
                <c:pt idx="253">
                  <c:v>4.1893750000000001</c:v>
                </c:pt>
                <c:pt idx="254">
                  <c:v>4.1885130000000004</c:v>
                </c:pt>
                <c:pt idx="255">
                  <c:v>4.1860999999999997</c:v>
                </c:pt>
                <c:pt idx="256">
                  <c:v>4.1847310000000002</c:v>
                </c:pt>
                <c:pt idx="257">
                  <c:v>4.182938</c:v>
                </c:pt>
                <c:pt idx="258">
                  <c:v>4.1823839999999999</c:v>
                </c:pt>
                <c:pt idx="259">
                  <c:v>4.1822400000000002</c:v>
                </c:pt>
                <c:pt idx="260">
                  <c:v>4.1820690000000003</c:v>
                </c:pt>
                <c:pt idx="261">
                  <c:v>4.182461</c:v>
                </c:pt>
                <c:pt idx="262">
                  <c:v>4.182868</c:v>
                </c:pt>
                <c:pt idx="263">
                  <c:v>4.1835870000000002</c:v>
                </c:pt>
                <c:pt idx="264">
                  <c:v>4.1848549999999998</c:v>
                </c:pt>
                <c:pt idx="265">
                  <c:v>4.1860400000000002</c:v>
                </c:pt>
                <c:pt idx="266">
                  <c:v>4.1866070000000004</c:v>
                </c:pt>
                <c:pt idx="267">
                  <c:v>4.1869940000000003</c:v>
                </c:pt>
                <c:pt idx="268">
                  <c:v>4.1863760000000001</c:v>
                </c:pt>
                <c:pt idx="269">
                  <c:v>4.188231</c:v>
                </c:pt>
                <c:pt idx="270">
                  <c:v>4.1891970000000001</c:v>
                </c:pt>
                <c:pt idx="271">
                  <c:v>4.1899889999999997</c:v>
                </c:pt>
                <c:pt idx="272">
                  <c:v>4.1899899999999999</c:v>
                </c:pt>
                <c:pt idx="273">
                  <c:v>4.1895889999999998</c:v>
                </c:pt>
                <c:pt idx="274">
                  <c:v>4.1904180000000002</c:v>
                </c:pt>
                <c:pt idx="275">
                  <c:v>4.1910610000000004</c:v>
                </c:pt>
                <c:pt idx="276">
                  <c:v>4.1917140000000002</c:v>
                </c:pt>
                <c:pt idx="277">
                  <c:v>4.1917900000000001</c:v>
                </c:pt>
                <c:pt idx="278">
                  <c:v>4.1929160000000003</c:v>
                </c:pt>
                <c:pt idx="279">
                  <c:v>4.19191</c:v>
                </c:pt>
                <c:pt idx="280">
                  <c:v>4.1924200000000003</c:v>
                </c:pt>
                <c:pt idx="281">
                  <c:v>4.1920830000000002</c:v>
                </c:pt>
                <c:pt idx="282">
                  <c:v>4.1924729999999997</c:v>
                </c:pt>
                <c:pt idx="283">
                  <c:v>4.1946519999999996</c:v>
                </c:pt>
                <c:pt idx="284">
                  <c:v>4.195417</c:v>
                </c:pt>
                <c:pt idx="285">
                  <c:v>4.1958650000000004</c:v>
                </c:pt>
                <c:pt idx="286">
                  <c:v>4.1968290000000001</c:v>
                </c:pt>
                <c:pt idx="287">
                  <c:v>4.1960959999999998</c:v>
                </c:pt>
                <c:pt idx="288">
                  <c:v>4.1960569999999997</c:v>
                </c:pt>
                <c:pt idx="289">
                  <c:v>4.196002</c:v>
                </c:pt>
                <c:pt idx="290">
                  <c:v>4.1968839999999998</c:v>
                </c:pt>
                <c:pt idx="291">
                  <c:v>4.1967080000000001</c:v>
                </c:pt>
                <c:pt idx="292">
                  <c:v>4.1968769999999997</c:v>
                </c:pt>
                <c:pt idx="293">
                  <c:v>4.197425</c:v>
                </c:pt>
                <c:pt idx="294">
                  <c:v>4.197451</c:v>
                </c:pt>
                <c:pt idx="295">
                  <c:v>4.1973050000000001</c:v>
                </c:pt>
                <c:pt idx="296">
                  <c:v>4.197527</c:v>
                </c:pt>
                <c:pt idx="297">
                  <c:v>4.1975040000000003</c:v>
                </c:pt>
                <c:pt idx="298">
                  <c:v>4.1984190000000003</c:v>
                </c:pt>
                <c:pt idx="299">
                  <c:v>4.1990020000000001</c:v>
                </c:pt>
                <c:pt idx="300">
                  <c:v>4.1997559999999998</c:v>
                </c:pt>
                <c:pt idx="301">
                  <c:v>4.199821</c:v>
                </c:pt>
                <c:pt idx="302">
                  <c:v>4.2011700000000003</c:v>
                </c:pt>
                <c:pt idx="303">
                  <c:v>4.2025030000000001</c:v>
                </c:pt>
                <c:pt idx="304">
                  <c:v>4.2032610000000004</c:v>
                </c:pt>
                <c:pt idx="305">
                  <c:v>4.2040990000000003</c:v>
                </c:pt>
                <c:pt idx="306">
                  <c:v>4.2057909999999996</c:v>
                </c:pt>
                <c:pt idx="307">
                  <c:v>4.2078899999999999</c:v>
                </c:pt>
                <c:pt idx="308">
                  <c:v>4.2103299999999999</c:v>
                </c:pt>
                <c:pt idx="309">
                  <c:v>4.2119960000000001</c:v>
                </c:pt>
                <c:pt idx="310">
                  <c:v>4.2135870000000004</c:v>
                </c:pt>
                <c:pt idx="311">
                  <c:v>4.215014</c:v>
                </c:pt>
                <c:pt idx="312">
                  <c:v>4.2158509999999998</c:v>
                </c:pt>
                <c:pt idx="313">
                  <c:v>4.216323</c:v>
                </c:pt>
                <c:pt idx="314">
                  <c:v>4.2173069999999999</c:v>
                </c:pt>
                <c:pt idx="315">
                  <c:v>4.2185389999999998</c:v>
                </c:pt>
                <c:pt idx="316">
                  <c:v>4.2185589999999999</c:v>
                </c:pt>
                <c:pt idx="317">
                  <c:v>4.2183650000000004</c:v>
                </c:pt>
                <c:pt idx="318">
                  <c:v>4.218661</c:v>
                </c:pt>
                <c:pt idx="319">
                  <c:v>4.2191960000000002</c:v>
                </c:pt>
                <c:pt idx="320">
                  <c:v>4.2204610000000002</c:v>
                </c:pt>
                <c:pt idx="321">
                  <c:v>4.2221039999999999</c:v>
                </c:pt>
                <c:pt idx="322">
                  <c:v>4.2240219999999997</c:v>
                </c:pt>
                <c:pt idx="323">
                  <c:v>4.2247919999999999</c:v>
                </c:pt>
                <c:pt idx="324">
                  <c:v>4.2260090000000003</c:v>
                </c:pt>
                <c:pt idx="325">
                  <c:v>4.2278719999999996</c:v>
                </c:pt>
                <c:pt idx="326">
                  <c:v>4.2292370000000004</c:v>
                </c:pt>
                <c:pt idx="327">
                  <c:v>4.2305960000000002</c:v>
                </c:pt>
                <c:pt idx="328">
                  <c:v>4.231732</c:v>
                </c:pt>
                <c:pt idx="329">
                  <c:v>4.2335089999999997</c:v>
                </c:pt>
                <c:pt idx="330">
                  <c:v>4.2351010000000002</c:v>
                </c:pt>
                <c:pt idx="331">
                  <c:v>4.2364620000000004</c:v>
                </c:pt>
                <c:pt idx="332">
                  <c:v>4.2377950000000002</c:v>
                </c:pt>
                <c:pt idx="333">
                  <c:v>4.237946</c:v>
                </c:pt>
                <c:pt idx="334">
                  <c:v>4.2378640000000001</c:v>
                </c:pt>
                <c:pt idx="335">
                  <c:v>4.2380279999999999</c:v>
                </c:pt>
                <c:pt idx="336">
                  <c:v>4.2377029999999998</c:v>
                </c:pt>
                <c:pt idx="337">
                  <c:v>4.2389970000000003</c:v>
                </c:pt>
                <c:pt idx="338">
                  <c:v>4.2402040000000003</c:v>
                </c:pt>
                <c:pt idx="339">
                  <c:v>4.2415120000000002</c:v>
                </c:pt>
                <c:pt idx="340">
                  <c:v>4.2421980000000001</c:v>
                </c:pt>
                <c:pt idx="341">
                  <c:v>4.2428850000000002</c:v>
                </c:pt>
                <c:pt idx="342">
                  <c:v>4.2440199999999999</c:v>
                </c:pt>
                <c:pt idx="343">
                  <c:v>4.244739</c:v>
                </c:pt>
                <c:pt idx="344">
                  <c:v>4.2456290000000001</c:v>
                </c:pt>
                <c:pt idx="345">
                  <c:v>4.246607</c:v>
                </c:pt>
                <c:pt idx="346">
                  <c:v>4.2474850000000002</c:v>
                </c:pt>
                <c:pt idx="347">
                  <c:v>4.2480180000000001</c:v>
                </c:pt>
                <c:pt idx="348">
                  <c:v>4.2475829999999997</c:v>
                </c:pt>
                <c:pt idx="349">
                  <c:v>4.2479750000000003</c:v>
                </c:pt>
                <c:pt idx="350">
                  <c:v>4.2482499999999996</c:v>
                </c:pt>
                <c:pt idx="351">
                  <c:v>4.2490730000000001</c:v>
                </c:pt>
                <c:pt idx="352">
                  <c:v>4.2493660000000002</c:v>
                </c:pt>
                <c:pt idx="353">
                  <c:v>4.2505569999999997</c:v>
                </c:pt>
                <c:pt idx="354">
                  <c:v>4.2511650000000003</c:v>
                </c:pt>
                <c:pt idx="355">
                  <c:v>4.2522099999999998</c:v>
                </c:pt>
                <c:pt idx="356">
                  <c:v>4.2522469999999997</c:v>
                </c:pt>
                <c:pt idx="357">
                  <c:v>4.2530330000000003</c:v>
                </c:pt>
                <c:pt idx="358">
                  <c:v>4.2530939999999999</c:v>
                </c:pt>
                <c:pt idx="359">
                  <c:v>4.2533880000000002</c:v>
                </c:pt>
                <c:pt idx="360">
                  <c:v>4.2542479999999996</c:v>
                </c:pt>
                <c:pt idx="361">
                  <c:v>4.2551750000000004</c:v>
                </c:pt>
                <c:pt idx="362">
                  <c:v>4.256373</c:v>
                </c:pt>
                <c:pt idx="363">
                  <c:v>4.2575940000000001</c:v>
                </c:pt>
                <c:pt idx="364">
                  <c:v>4.2585430000000004</c:v>
                </c:pt>
                <c:pt idx="365">
                  <c:v>4.2593360000000002</c:v>
                </c:pt>
                <c:pt idx="366">
                  <c:v>4.2606020000000004</c:v>
                </c:pt>
                <c:pt idx="367">
                  <c:v>4.261679</c:v>
                </c:pt>
                <c:pt idx="368">
                  <c:v>4.2628750000000002</c:v>
                </c:pt>
                <c:pt idx="369">
                  <c:v>4.2637239999999998</c:v>
                </c:pt>
                <c:pt idx="370">
                  <c:v>4.2646899999999999</c:v>
                </c:pt>
                <c:pt idx="371">
                  <c:v>4.2651130000000004</c:v>
                </c:pt>
                <c:pt idx="372">
                  <c:v>4.2648409999999997</c:v>
                </c:pt>
                <c:pt idx="373">
                  <c:v>4.2657569999999998</c:v>
                </c:pt>
                <c:pt idx="374">
                  <c:v>4.266858</c:v>
                </c:pt>
                <c:pt idx="375">
                  <c:v>4.267709</c:v>
                </c:pt>
                <c:pt idx="376">
                  <c:v>4.2684800000000003</c:v>
                </c:pt>
                <c:pt idx="377">
                  <c:v>4.2692430000000003</c:v>
                </c:pt>
                <c:pt idx="378">
                  <c:v>4.2700490000000002</c:v>
                </c:pt>
                <c:pt idx="379">
                  <c:v>4.2706840000000001</c:v>
                </c:pt>
                <c:pt idx="380">
                  <c:v>4.2710270000000001</c:v>
                </c:pt>
                <c:pt idx="381">
                  <c:v>4.2717029999999996</c:v>
                </c:pt>
                <c:pt idx="382">
                  <c:v>4.2723399999999998</c:v>
                </c:pt>
                <c:pt idx="383">
                  <c:v>4.2727279999999999</c:v>
                </c:pt>
                <c:pt idx="384">
                  <c:v>4.2740280000000004</c:v>
                </c:pt>
                <c:pt idx="385">
                  <c:v>4.2754019999999997</c:v>
                </c:pt>
                <c:pt idx="386">
                  <c:v>4.276802</c:v>
                </c:pt>
                <c:pt idx="387">
                  <c:v>4.277444</c:v>
                </c:pt>
                <c:pt idx="388">
                  <c:v>4.2778359999999997</c:v>
                </c:pt>
                <c:pt idx="389">
                  <c:v>4.2784459999999997</c:v>
                </c:pt>
                <c:pt idx="390">
                  <c:v>4.2789840000000003</c:v>
                </c:pt>
                <c:pt idx="391">
                  <c:v>4.2801210000000003</c:v>
                </c:pt>
                <c:pt idx="392">
                  <c:v>4.2811890000000004</c:v>
                </c:pt>
                <c:pt idx="393">
                  <c:v>4.2824970000000002</c:v>
                </c:pt>
                <c:pt idx="394">
                  <c:v>4.2834070000000004</c:v>
                </c:pt>
                <c:pt idx="395">
                  <c:v>4.2839099999999997</c:v>
                </c:pt>
                <c:pt idx="396">
                  <c:v>4.2847340000000003</c:v>
                </c:pt>
                <c:pt idx="397">
                  <c:v>4.2859280000000002</c:v>
                </c:pt>
                <c:pt idx="398">
                  <c:v>4.2868259999999996</c:v>
                </c:pt>
                <c:pt idx="399">
                  <c:v>4.2878489999999996</c:v>
                </c:pt>
                <c:pt idx="400">
                  <c:v>4.2884789999999997</c:v>
                </c:pt>
                <c:pt idx="401">
                  <c:v>4.2888260000000002</c:v>
                </c:pt>
                <c:pt idx="402">
                  <c:v>4.2899750000000001</c:v>
                </c:pt>
                <c:pt idx="403">
                  <c:v>4.2897930000000004</c:v>
                </c:pt>
                <c:pt idx="404">
                  <c:v>4.2893999999999997</c:v>
                </c:pt>
                <c:pt idx="405">
                  <c:v>4.2896150000000004</c:v>
                </c:pt>
                <c:pt idx="406">
                  <c:v>4.29094</c:v>
                </c:pt>
                <c:pt idx="407">
                  <c:v>4.291893</c:v>
                </c:pt>
                <c:pt idx="408">
                  <c:v>4.2926399999999996</c:v>
                </c:pt>
                <c:pt idx="409">
                  <c:v>4.2931030000000003</c:v>
                </c:pt>
                <c:pt idx="410">
                  <c:v>4.2933890000000003</c:v>
                </c:pt>
                <c:pt idx="411">
                  <c:v>4.2937000000000003</c:v>
                </c:pt>
                <c:pt idx="412">
                  <c:v>4.2946960000000001</c:v>
                </c:pt>
                <c:pt idx="413">
                  <c:v>4.2955560000000004</c:v>
                </c:pt>
                <c:pt idx="414">
                  <c:v>4.2965249999999999</c:v>
                </c:pt>
                <c:pt idx="415">
                  <c:v>4.2972270000000004</c:v>
                </c:pt>
                <c:pt idx="416">
                  <c:v>4.2981249999999998</c:v>
                </c:pt>
                <c:pt idx="417">
                  <c:v>4.2994399999999997</c:v>
                </c:pt>
                <c:pt idx="418">
                  <c:v>4.300014</c:v>
                </c:pt>
                <c:pt idx="419">
                  <c:v>4.3003799999999996</c:v>
                </c:pt>
                <c:pt idx="420">
                  <c:v>4.3004280000000001</c:v>
                </c:pt>
                <c:pt idx="421">
                  <c:v>4.3006989999999998</c:v>
                </c:pt>
                <c:pt idx="422">
                  <c:v>4.3016180000000004</c:v>
                </c:pt>
                <c:pt idx="423">
                  <c:v>4.3023199999999999</c:v>
                </c:pt>
                <c:pt idx="424">
                  <c:v>4.3025539999999998</c:v>
                </c:pt>
                <c:pt idx="425">
                  <c:v>4.3033000000000001</c:v>
                </c:pt>
                <c:pt idx="426">
                  <c:v>4.3044820000000001</c:v>
                </c:pt>
                <c:pt idx="427">
                  <c:v>4.3049299999999997</c:v>
                </c:pt>
                <c:pt idx="428">
                  <c:v>4.3050269999999999</c:v>
                </c:pt>
                <c:pt idx="429">
                  <c:v>4.3057619999999996</c:v>
                </c:pt>
                <c:pt idx="430">
                  <c:v>4.3065230000000003</c:v>
                </c:pt>
                <c:pt idx="431">
                  <c:v>4.3074149999999998</c:v>
                </c:pt>
                <c:pt idx="432">
                  <c:v>4.3085310000000003</c:v>
                </c:pt>
                <c:pt idx="433">
                  <c:v>4.310066</c:v>
                </c:pt>
                <c:pt idx="434">
                  <c:v>4.3113000000000001</c:v>
                </c:pt>
                <c:pt idx="435">
                  <c:v>4.31203</c:v>
                </c:pt>
                <c:pt idx="436">
                  <c:v>4.3130750000000004</c:v>
                </c:pt>
                <c:pt idx="437">
                  <c:v>4.314101</c:v>
                </c:pt>
                <c:pt idx="438">
                  <c:v>4.3148980000000003</c:v>
                </c:pt>
                <c:pt idx="439">
                  <c:v>4.3153370000000004</c:v>
                </c:pt>
                <c:pt idx="440">
                  <c:v>4.3157430000000003</c:v>
                </c:pt>
                <c:pt idx="441">
                  <c:v>4.3159530000000004</c:v>
                </c:pt>
                <c:pt idx="442">
                  <c:v>4.3166640000000003</c:v>
                </c:pt>
                <c:pt idx="443">
                  <c:v>4.3171470000000003</c:v>
                </c:pt>
                <c:pt idx="444">
                  <c:v>4.3175739999999996</c:v>
                </c:pt>
                <c:pt idx="445">
                  <c:v>4.3188599999999999</c:v>
                </c:pt>
                <c:pt idx="446">
                  <c:v>4.3195810000000003</c:v>
                </c:pt>
                <c:pt idx="447">
                  <c:v>4.320074</c:v>
                </c:pt>
                <c:pt idx="448">
                  <c:v>4.3214579999999998</c:v>
                </c:pt>
                <c:pt idx="449">
                  <c:v>4.3227609999999999</c:v>
                </c:pt>
                <c:pt idx="450">
                  <c:v>4.3240270000000001</c:v>
                </c:pt>
                <c:pt idx="451">
                  <c:v>4.3258419999999997</c:v>
                </c:pt>
                <c:pt idx="452">
                  <c:v>4.3272729999999999</c:v>
                </c:pt>
                <c:pt idx="453">
                  <c:v>4.3283079999999998</c:v>
                </c:pt>
                <c:pt idx="454">
                  <c:v>4.3297129999999999</c:v>
                </c:pt>
                <c:pt idx="455">
                  <c:v>4.3311419999999998</c:v>
                </c:pt>
                <c:pt idx="456">
                  <c:v>4.3319029999999996</c:v>
                </c:pt>
                <c:pt idx="457">
                  <c:v>4.3312429999999997</c:v>
                </c:pt>
                <c:pt idx="458">
                  <c:v>4.3314899999999996</c:v>
                </c:pt>
                <c:pt idx="459">
                  <c:v>4.3326979999999997</c:v>
                </c:pt>
                <c:pt idx="460">
                  <c:v>4.3341079999999996</c:v>
                </c:pt>
                <c:pt idx="461">
                  <c:v>4.3357520000000003</c:v>
                </c:pt>
                <c:pt idx="462">
                  <c:v>4.3370480000000002</c:v>
                </c:pt>
                <c:pt idx="463">
                  <c:v>4.3379089999999998</c:v>
                </c:pt>
                <c:pt idx="464">
                  <c:v>4.3389670000000002</c:v>
                </c:pt>
                <c:pt idx="465">
                  <c:v>4.3400530000000002</c:v>
                </c:pt>
                <c:pt idx="466">
                  <c:v>4.3403900000000002</c:v>
                </c:pt>
                <c:pt idx="467">
                  <c:v>4.3404740000000004</c:v>
                </c:pt>
                <c:pt idx="468">
                  <c:v>4.3415109999999997</c:v>
                </c:pt>
                <c:pt idx="469">
                  <c:v>4.3428339999999999</c:v>
                </c:pt>
                <c:pt idx="470">
                  <c:v>4.3436519999999996</c:v>
                </c:pt>
                <c:pt idx="471">
                  <c:v>4.3443899999999998</c:v>
                </c:pt>
                <c:pt idx="472">
                  <c:v>4.3453730000000004</c:v>
                </c:pt>
                <c:pt idx="473">
                  <c:v>4.3460570000000001</c:v>
                </c:pt>
                <c:pt idx="474">
                  <c:v>4.346336</c:v>
                </c:pt>
                <c:pt idx="475">
                  <c:v>4.3463139999999996</c:v>
                </c:pt>
                <c:pt idx="476">
                  <c:v>4.3461480000000003</c:v>
                </c:pt>
                <c:pt idx="477">
                  <c:v>4.346902</c:v>
                </c:pt>
                <c:pt idx="478">
                  <c:v>4.3477480000000002</c:v>
                </c:pt>
                <c:pt idx="479">
                  <c:v>4.3479789999999996</c:v>
                </c:pt>
                <c:pt idx="480">
                  <c:v>4.3484759999999998</c:v>
                </c:pt>
                <c:pt idx="481">
                  <c:v>4.3487879999999999</c:v>
                </c:pt>
                <c:pt idx="482">
                  <c:v>4.3490659999999997</c:v>
                </c:pt>
                <c:pt idx="483">
                  <c:v>4.3486560000000001</c:v>
                </c:pt>
                <c:pt idx="484">
                  <c:v>4.3477740000000002</c:v>
                </c:pt>
                <c:pt idx="485">
                  <c:v>4.3471399999999996</c:v>
                </c:pt>
                <c:pt idx="486">
                  <c:v>4.346895</c:v>
                </c:pt>
                <c:pt idx="487">
                  <c:v>4.346946</c:v>
                </c:pt>
                <c:pt idx="488">
                  <c:v>4.3478779999999997</c:v>
                </c:pt>
                <c:pt idx="489">
                  <c:v>4.3486039999999999</c:v>
                </c:pt>
                <c:pt idx="490">
                  <c:v>4.3494950000000001</c:v>
                </c:pt>
                <c:pt idx="491">
                  <c:v>4.3504160000000001</c:v>
                </c:pt>
                <c:pt idx="492">
                  <c:v>4.3515030000000001</c:v>
                </c:pt>
                <c:pt idx="493">
                  <c:v>4.3526590000000001</c:v>
                </c:pt>
                <c:pt idx="494">
                  <c:v>4.353307</c:v>
                </c:pt>
                <c:pt idx="495">
                  <c:v>4.3545759999999998</c:v>
                </c:pt>
                <c:pt idx="496">
                  <c:v>4.3556559999999998</c:v>
                </c:pt>
                <c:pt idx="497">
                  <c:v>4.3564610000000004</c:v>
                </c:pt>
                <c:pt idx="498">
                  <c:v>4.3567790000000004</c:v>
                </c:pt>
                <c:pt idx="499">
                  <c:v>4.3571400000000002</c:v>
                </c:pt>
                <c:pt idx="500">
                  <c:v>4.3573230000000001</c:v>
                </c:pt>
                <c:pt idx="501">
                  <c:v>4.3572769999999998</c:v>
                </c:pt>
                <c:pt idx="502">
                  <c:v>4.3571099999999996</c:v>
                </c:pt>
                <c:pt idx="503">
                  <c:v>4.3569040000000001</c:v>
                </c:pt>
                <c:pt idx="504">
                  <c:v>4.3574460000000004</c:v>
                </c:pt>
                <c:pt idx="505">
                  <c:v>4.3576259999999998</c:v>
                </c:pt>
                <c:pt idx="506">
                  <c:v>4.3574010000000003</c:v>
                </c:pt>
                <c:pt idx="507">
                  <c:v>4.3586999999999998</c:v>
                </c:pt>
                <c:pt idx="508">
                  <c:v>4.3594609999999996</c:v>
                </c:pt>
                <c:pt idx="509">
                  <c:v>4.3587629999999997</c:v>
                </c:pt>
                <c:pt idx="510">
                  <c:v>4.3583299999999996</c:v>
                </c:pt>
                <c:pt idx="511">
                  <c:v>4.3572249999999997</c:v>
                </c:pt>
                <c:pt idx="512">
                  <c:v>4.3564109999999996</c:v>
                </c:pt>
                <c:pt idx="513">
                  <c:v>4.3563879999999999</c:v>
                </c:pt>
                <c:pt idx="514">
                  <c:v>4.3565519999999998</c:v>
                </c:pt>
                <c:pt idx="515">
                  <c:v>4.3561779999999999</c:v>
                </c:pt>
                <c:pt idx="516">
                  <c:v>4.3562180000000001</c:v>
                </c:pt>
                <c:pt idx="517">
                  <c:v>4.3572069999999998</c:v>
                </c:pt>
                <c:pt idx="518">
                  <c:v>4.3570580000000003</c:v>
                </c:pt>
                <c:pt idx="519">
                  <c:v>4.3565649999999998</c:v>
                </c:pt>
                <c:pt idx="520">
                  <c:v>4.3568569999999998</c:v>
                </c:pt>
                <c:pt idx="521">
                  <c:v>4.3561930000000002</c:v>
                </c:pt>
                <c:pt idx="522">
                  <c:v>4.3558050000000001</c:v>
                </c:pt>
                <c:pt idx="523">
                  <c:v>4.355753</c:v>
                </c:pt>
                <c:pt idx="524">
                  <c:v>4.3567650000000002</c:v>
                </c:pt>
                <c:pt idx="525">
                  <c:v>4.3582619999999999</c:v>
                </c:pt>
                <c:pt idx="526">
                  <c:v>4.3583949999999998</c:v>
                </c:pt>
                <c:pt idx="527">
                  <c:v>4.3579480000000004</c:v>
                </c:pt>
                <c:pt idx="528">
                  <c:v>4.3568689999999997</c:v>
                </c:pt>
                <c:pt idx="529">
                  <c:v>4.357253</c:v>
                </c:pt>
                <c:pt idx="530">
                  <c:v>4.3570200000000003</c:v>
                </c:pt>
                <c:pt idx="531">
                  <c:v>4.3568249999999997</c:v>
                </c:pt>
                <c:pt idx="532">
                  <c:v>4.3564100000000003</c:v>
                </c:pt>
                <c:pt idx="533">
                  <c:v>4.3568550000000004</c:v>
                </c:pt>
                <c:pt idx="534">
                  <c:v>4.3579879999999998</c:v>
                </c:pt>
                <c:pt idx="535">
                  <c:v>4.3586520000000002</c:v>
                </c:pt>
                <c:pt idx="536">
                  <c:v>4.3586869999999998</c:v>
                </c:pt>
                <c:pt idx="537">
                  <c:v>4.3584969999999998</c:v>
                </c:pt>
                <c:pt idx="538">
                  <c:v>4.35778</c:v>
                </c:pt>
                <c:pt idx="539">
                  <c:v>4.3575679999999997</c:v>
                </c:pt>
                <c:pt idx="540">
                  <c:v>4.3573219999999999</c:v>
                </c:pt>
                <c:pt idx="541">
                  <c:v>4.3580009999999998</c:v>
                </c:pt>
                <c:pt idx="542">
                  <c:v>4.3573579999999996</c:v>
                </c:pt>
                <c:pt idx="543">
                  <c:v>4.3566560000000001</c:v>
                </c:pt>
                <c:pt idx="544">
                  <c:v>4.3565399999999999</c:v>
                </c:pt>
                <c:pt idx="545">
                  <c:v>4.3556419999999996</c:v>
                </c:pt>
                <c:pt idx="546">
                  <c:v>4.3548020000000003</c:v>
                </c:pt>
                <c:pt idx="547">
                  <c:v>4.3543940000000001</c:v>
                </c:pt>
                <c:pt idx="548">
                  <c:v>4.3543760000000002</c:v>
                </c:pt>
                <c:pt idx="549">
                  <c:v>4.3536659999999996</c:v>
                </c:pt>
                <c:pt idx="550">
                  <c:v>4.353777</c:v>
                </c:pt>
                <c:pt idx="551">
                  <c:v>4.3542540000000001</c:v>
                </c:pt>
                <c:pt idx="552">
                  <c:v>4.3551950000000001</c:v>
                </c:pt>
                <c:pt idx="553">
                  <c:v>4.3548910000000003</c:v>
                </c:pt>
                <c:pt idx="554">
                  <c:v>4.3549160000000002</c:v>
                </c:pt>
                <c:pt idx="555">
                  <c:v>4.3542350000000001</c:v>
                </c:pt>
                <c:pt idx="556">
                  <c:v>4.3537860000000004</c:v>
                </c:pt>
                <c:pt idx="557">
                  <c:v>4.3540739999999998</c:v>
                </c:pt>
                <c:pt idx="558">
                  <c:v>4.3545340000000001</c:v>
                </c:pt>
                <c:pt idx="559">
                  <c:v>4.3538550000000003</c:v>
                </c:pt>
                <c:pt idx="560">
                  <c:v>4.3531199999999997</c:v>
                </c:pt>
                <c:pt idx="561">
                  <c:v>4.3524799999999999</c:v>
                </c:pt>
                <c:pt idx="562">
                  <c:v>4.3535399999999997</c:v>
                </c:pt>
                <c:pt idx="563">
                  <c:v>4.3530720000000001</c:v>
                </c:pt>
                <c:pt idx="564">
                  <c:v>4.3531269999999997</c:v>
                </c:pt>
                <c:pt idx="565">
                  <c:v>4.352608</c:v>
                </c:pt>
                <c:pt idx="566">
                  <c:v>4.3529140000000002</c:v>
                </c:pt>
                <c:pt idx="567">
                  <c:v>4.3519779999999999</c:v>
                </c:pt>
                <c:pt idx="568">
                  <c:v>4.3524330000000004</c:v>
                </c:pt>
                <c:pt idx="569">
                  <c:v>4.352252</c:v>
                </c:pt>
                <c:pt idx="570">
                  <c:v>4.3517020000000004</c:v>
                </c:pt>
                <c:pt idx="571">
                  <c:v>4.3515059999999997</c:v>
                </c:pt>
                <c:pt idx="572">
                  <c:v>4.3518730000000003</c:v>
                </c:pt>
                <c:pt idx="573">
                  <c:v>4.3523100000000001</c:v>
                </c:pt>
                <c:pt idx="574">
                  <c:v>4.3518369999999997</c:v>
                </c:pt>
                <c:pt idx="575">
                  <c:v>4.3507870000000004</c:v>
                </c:pt>
                <c:pt idx="576">
                  <c:v>4.3503610000000004</c:v>
                </c:pt>
                <c:pt idx="577">
                  <c:v>4.350778</c:v>
                </c:pt>
                <c:pt idx="578">
                  <c:v>4.3521190000000001</c:v>
                </c:pt>
                <c:pt idx="579">
                  <c:v>4.3517849999999996</c:v>
                </c:pt>
                <c:pt idx="580">
                  <c:v>4.3529819999999999</c:v>
                </c:pt>
                <c:pt idx="581">
                  <c:v>4.3545569999999998</c:v>
                </c:pt>
                <c:pt idx="582">
                  <c:v>4.3552629999999999</c:v>
                </c:pt>
                <c:pt idx="583">
                  <c:v>4.3554300000000001</c:v>
                </c:pt>
                <c:pt idx="584">
                  <c:v>4.3549870000000004</c:v>
                </c:pt>
                <c:pt idx="585">
                  <c:v>4.3560179999999997</c:v>
                </c:pt>
                <c:pt idx="586">
                  <c:v>4.3566019999999996</c:v>
                </c:pt>
                <c:pt idx="587">
                  <c:v>4.3578010000000003</c:v>
                </c:pt>
                <c:pt idx="588">
                  <c:v>4.3579429999999997</c:v>
                </c:pt>
                <c:pt idx="589">
                  <c:v>4.3582109999999998</c:v>
                </c:pt>
                <c:pt idx="590">
                  <c:v>4.3586119999999999</c:v>
                </c:pt>
                <c:pt idx="591">
                  <c:v>4.3585820000000002</c:v>
                </c:pt>
                <c:pt idx="592">
                  <c:v>4.3577110000000001</c:v>
                </c:pt>
                <c:pt idx="593">
                  <c:v>4.3568530000000001</c:v>
                </c:pt>
                <c:pt idx="594">
                  <c:v>4.3572110000000004</c:v>
                </c:pt>
                <c:pt idx="595">
                  <c:v>4.3570909999999996</c:v>
                </c:pt>
                <c:pt idx="596">
                  <c:v>4.3571689999999998</c:v>
                </c:pt>
                <c:pt idx="597">
                  <c:v>4.3580949999999996</c:v>
                </c:pt>
                <c:pt idx="598">
                  <c:v>4.3574279999999996</c:v>
                </c:pt>
                <c:pt idx="599">
                  <c:v>4.3584649999999998</c:v>
                </c:pt>
                <c:pt idx="600">
                  <c:v>4.3582989999999997</c:v>
                </c:pt>
                <c:pt idx="601">
                  <c:v>4.3582720000000004</c:v>
                </c:pt>
                <c:pt idx="602">
                  <c:v>4.3568629999999997</c:v>
                </c:pt>
                <c:pt idx="603">
                  <c:v>4.3563020000000003</c:v>
                </c:pt>
                <c:pt idx="604">
                  <c:v>4.3556319999999999</c:v>
                </c:pt>
                <c:pt idx="605">
                  <c:v>4.3557899999999998</c:v>
                </c:pt>
                <c:pt idx="606">
                  <c:v>4.3575660000000003</c:v>
                </c:pt>
                <c:pt idx="607">
                  <c:v>4.3568389999999999</c:v>
                </c:pt>
                <c:pt idx="608">
                  <c:v>4.3565880000000003</c:v>
                </c:pt>
                <c:pt idx="609">
                  <c:v>4.3575660000000003</c:v>
                </c:pt>
                <c:pt idx="610">
                  <c:v>4.3577389999999996</c:v>
                </c:pt>
                <c:pt idx="611">
                  <c:v>4.3581269999999996</c:v>
                </c:pt>
                <c:pt idx="612">
                  <c:v>4.3565709999999997</c:v>
                </c:pt>
                <c:pt idx="613">
                  <c:v>4.3560350000000003</c:v>
                </c:pt>
                <c:pt idx="614">
                  <c:v>4.3557699999999997</c:v>
                </c:pt>
                <c:pt idx="615">
                  <c:v>4.3563299999999998</c:v>
                </c:pt>
                <c:pt idx="616">
                  <c:v>4.3564449999999999</c:v>
                </c:pt>
                <c:pt idx="617">
                  <c:v>4.356439</c:v>
                </c:pt>
                <c:pt idx="618">
                  <c:v>4.3557199999999998</c:v>
                </c:pt>
                <c:pt idx="619">
                  <c:v>4.3561439999999996</c:v>
                </c:pt>
                <c:pt idx="620">
                  <c:v>4.3567989999999996</c:v>
                </c:pt>
                <c:pt idx="621">
                  <c:v>4.3570419999999999</c:v>
                </c:pt>
                <c:pt idx="622">
                  <c:v>4.3570060000000002</c:v>
                </c:pt>
                <c:pt idx="623">
                  <c:v>4.3566520000000004</c:v>
                </c:pt>
                <c:pt idx="624">
                  <c:v>4.3568769999999999</c:v>
                </c:pt>
                <c:pt idx="625">
                  <c:v>4.3567720000000003</c:v>
                </c:pt>
                <c:pt idx="626">
                  <c:v>4.3570589999999996</c:v>
                </c:pt>
                <c:pt idx="627">
                  <c:v>4.357189</c:v>
                </c:pt>
                <c:pt idx="628">
                  <c:v>4.3563970000000003</c:v>
                </c:pt>
                <c:pt idx="629">
                  <c:v>4.3563710000000002</c:v>
                </c:pt>
                <c:pt idx="630">
                  <c:v>4.3556410000000003</c:v>
                </c:pt>
                <c:pt idx="631">
                  <c:v>4.354546</c:v>
                </c:pt>
                <c:pt idx="632">
                  <c:v>4.3538180000000004</c:v>
                </c:pt>
                <c:pt idx="633">
                  <c:v>4.3533299999999997</c:v>
                </c:pt>
                <c:pt idx="634">
                  <c:v>4.3529840000000002</c:v>
                </c:pt>
                <c:pt idx="635">
                  <c:v>4.3521599999999996</c:v>
                </c:pt>
                <c:pt idx="636">
                  <c:v>4.3517770000000002</c:v>
                </c:pt>
                <c:pt idx="637">
                  <c:v>4.3514699999999999</c:v>
                </c:pt>
                <c:pt idx="638">
                  <c:v>4.351731</c:v>
                </c:pt>
                <c:pt idx="639">
                  <c:v>4.3520000000000003</c:v>
                </c:pt>
                <c:pt idx="640">
                  <c:v>4.3513669999999998</c:v>
                </c:pt>
                <c:pt idx="641">
                  <c:v>4.3510600000000004</c:v>
                </c:pt>
                <c:pt idx="642">
                  <c:v>4.3517200000000003</c:v>
                </c:pt>
                <c:pt idx="643">
                  <c:v>4.351998</c:v>
                </c:pt>
                <c:pt idx="644">
                  <c:v>4.3514920000000004</c:v>
                </c:pt>
                <c:pt idx="645">
                  <c:v>4.3516120000000003</c:v>
                </c:pt>
                <c:pt idx="646">
                  <c:v>4.3520070000000004</c:v>
                </c:pt>
                <c:pt idx="647">
                  <c:v>4.3511649999999999</c:v>
                </c:pt>
                <c:pt idx="648">
                  <c:v>4.350924</c:v>
                </c:pt>
                <c:pt idx="649">
                  <c:v>4.3501919999999998</c:v>
                </c:pt>
                <c:pt idx="650">
                  <c:v>4.349367</c:v>
                </c:pt>
                <c:pt idx="651">
                  <c:v>4.3490679999999999</c:v>
                </c:pt>
                <c:pt idx="652">
                  <c:v>4.348541</c:v>
                </c:pt>
                <c:pt idx="653">
                  <c:v>4.3491030000000004</c:v>
                </c:pt>
                <c:pt idx="654">
                  <c:v>4.3497149999999998</c:v>
                </c:pt>
                <c:pt idx="655">
                  <c:v>4.3511069999999998</c:v>
                </c:pt>
                <c:pt idx="656">
                  <c:v>4.3505630000000002</c:v>
                </c:pt>
                <c:pt idx="657">
                  <c:v>4.350295</c:v>
                </c:pt>
                <c:pt idx="658">
                  <c:v>4.3492259999999998</c:v>
                </c:pt>
                <c:pt idx="659">
                  <c:v>4.3494219999999997</c:v>
                </c:pt>
                <c:pt idx="660">
                  <c:v>4.3499129999999999</c:v>
                </c:pt>
                <c:pt idx="661">
                  <c:v>4.3504329999999998</c:v>
                </c:pt>
                <c:pt idx="662">
                  <c:v>4.3507259999999999</c:v>
                </c:pt>
                <c:pt idx="663">
                  <c:v>4.3512110000000002</c:v>
                </c:pt>
                <c:pt idx="664">
                  <c:v>4.3515839999999999</c:v>
                </c:pt>
                <c:pt idx="665">
                  <c:v>4.3508009999999997</c:v>
                </c:pt>
                <c:pt idx="666">
                  <c:v>4.3502660000000004</c:v>
                </c:pt>
                <c:pt idx="667">
                  <c:v>4.3513479999999998</c:v>
                </c:pt>
                <c:pt idx="668">
                  <c:v>4.3527659999999999</c:v>
                </c:pt>
                <c:pt idx="669">
                  <c:v>4.3521460000000003</c:v>
                </c:pt>
                <c:pt idx="670">
                  <c:v>4.351324</c:v>
                </c:pt>
                <c:pt idx="671">
                  <c:v>4.351947</c:v>
                </c:pt>
                <c:pt idx="672">
                  <c:v>4.35222</c:v>
                </c:pt>
                <c:pt idx="673">
                  <c:v>4.3516560000000002</c:v>
                </c:pt>
                <c:pt idx="674">
                  <c:v>4.3507110000000004</c:v>
                </c:pt>
                <c:pt idx="675">
                  <c:v>4.3507569999999998</c:v>
                </c:pt>
                <c:pt idx="676">
                  <c:v>4.3514059999999999</c:v>
                </c:pt>
                <c:pt idx="677">
                  <c:v>4.3513549999999999</c:v>
                </c:pt>
                <c:pt idx="678">
                  <c:v>4.3513760000000001</c:v>
                </c:pt>
                <c:pt idx="679">
                  <c:v>4.3511170000000003</c:v>
                </c:pt>
                <c:pt idx="680">
                  <c:v>4.3511930000000003</c:v>
                </c:pt>
                <c:pt idx="681">
                  <c:v>4.3513080000000004</c:v>
                </c:pt>
                <c:pt idx="682">
                  <c:v>4.3514710000000001</c:v>
                </c:pt>
                <c:pt idx="683">
                  <c:v>4.3517029999999997</c:v>
                </c:pt>
                <c:pt idx="684">
                  <c:v>4.3517349999999997</c:v>
                </c:pt>
                <c:pt idx="685">
                  <c:v>4.3518509999999999</c:v>
                </c:pt>
                <c:pt idx="686">
                  <c:v>4.3520640000000004</c:v>
                </c:pt>
                <c:pt idx="687">
                  <c:v>4.3523849999999999</c:v>
                </c:pt>
                <c:pt idx="688">
                  <c:v>4.3523690000000004</c:v>
                </c:pt>
                <c:pt idx="689">
                  <c:v>4.3516490000000001</c:v>
                </c:pt>
                <c:pt idx="690">
                  <c:v>4.3512719999999998</c:v>
                </c:pt>
                <c:pt idx="691">
                  <c:v>4.3510070000000001</c:v>
                </c:pt>
                <c:pt idx="692">
                  <c:v>4.3503639999999999</c:v>
                </c:pt>
                <c:pt idx="693">
                  <c:v>4.3503030000000003</c:v>
                </c:pt>
                <c:pt idx="694">
                  <c:v>4.3508870000000002</c:v>
                </c:pt>
                <c:pt idx="695">
                  <c:v>4.3513289999999998</c:v>
                </c:pt>
                <c:pt idx="696">
                  <c:v>4.351642</c:v>
                </c:pt>
                <c:pt idx="697">
                  <c:v>4.3517979999999996</c:v>
                </c:pt>
                <c:pt idx="698">
                  <c:v>4.3512890000000004</c:v>
                </c:pt>
                <c:pt idx="699">
                  <c:v>4.3509779999999996</c:v>
                </c:pt>
                <c:pt idx="700">
                  <c:v>4.3510200000000001</c:v>
                </c:pt>
                <c:pt idx="701">
                  <c:v>4.3508019999999998</c:v>
                </c:pt>
                <c:pt idx="702">
                  <c:v>4.3511030000000002</c:v>
                </c:pt>
                <c:pt idx="703">
                  <c:v>4.3516969999999997</c:v>
                </c:pt>
                <c:pt idx="704">
                  <c:v>4.3518220000000003</c:v>
                </c:pt>
                <c:pt idx="705">
                  <c:v>4.3511769999999999</c:v>
                </c:pt>
                <c:pt idx="706">
                  <c:v>4.3507239999999996</c:v>
                </c:pt>
                <c:pt idx="707">
                  <c:v>4.3511199999999999</c:v>
                </c:pt>
                <c:pt idx="708">
                  <c:v>4.3515560000000004</c:v>
                </c:pt>
                <c:pt idx="709">
                  <c:v>4.3517669999999997</c:v>
                </c:pt>
                <c:pt idx="710">
                  <c:v>4.3525809999999998</c:v>
                </c:pt>
                <c:pt idx="711">
                  <c:v>4.353173</c:v>
                </c:pt>
                <c:pt idx="712">
                  <c:v>4.353224</c:v>
                </c:pt>
                <c:pt idx="713">
                  <c:v>4.3528659999999997</c:v>
                </c:pt>
                <c:pt idx="714">
                  <c:v>4.3526009999999999</c:v>
                </c:pt>
                <c:pt idx="715">
                  <c:v>4.3525700000000001</c:v>
                </c:pt>
                <c:pt idx="716">
                  <c:v>4.3523880000000004</c:v>
                </c:pt>
                <c:pt idx="717">
                  <c:v>4.3514270000000002</c:v>
                </c:pt>
                <c:pt idx="718">
                  <c:v>4.3502929999999997</c:v>
                </c:pt>
                <c:pt idx="719">
                  <c:v>4.3502210000000003</c:v>
                </c:pt>
                <c:pt idx="720">
                  <c:v>4.3507100000000003</c:v>
                </c:pt>
                <c:pt idx="721">
                  <c:v>4.3504709999999998</c:v>
                </c:pt>
                <c:pt idx="722">
                  <c:v>4.3496810000000004</c:v>
                </c:pt>
                <c:pt idx="723">
                  <c:v>4.3493209999999998</c:v>
                </c:pt>
                <c:pt idx="724">
                  <c:v>4.3498989999999997</c:v>
                </c:pt>
                <c:pt idx="725">
                  <c:v>4.3509650000000004</c:v>
                </c:pt>
                <c:pt idx="726">
                  <c:v>4.3515959999999998</c:v>
                </c:pt>
                <c:pt idx="727">
                  <c:v>4.352233</c:v>
                </c:pt>
                <c:pt idx="728">
                  <c:v>4.3529390000000001</c:v>
                </c:pt>
                <c:pt idx="729">
                  <c:v>4.3533879999999998</c:v>
                </c:pt>
                <c:pt idx="730">
                  <c:v>4.3532640000000002</c:v>
                </c:pt>
                <c:pt idx="731">
                  <c:v>4.3531870000000001</c:v>
                </c:pt>
                <c:pt idx="732">
                  <c:v>4.3534990000000002</c:v>
                </c:pt>
                <c:pt idx="733">
                  <c:v>4.3532849999999996</c:v>
                </c:pt>
                <c:pt idx="734">
                  <c:v>4.3529299999999997</c:v>
                </c:pt>
                <c:pt idx="735">
                  <c:v>4.3525729999999996</c:v>
                </c:pt>
                <c:pt idx="736">
                  <c:v>4.352328</c:v>
                </c:pt>
                <c:pt idx="737">
                  <c:v>4.3520690000000002</c:v>
                </c:pt>
                <c:pt idx="738">
                  <c:v>4.3525910000000003</c:v>
                </c:pt>
                <c:pt idx="739">
                  <c:v>4.3532599999999997</c:v>
                </c:pt>
                <c:pt idx="740">
                  <c:v>4.353834</c:v>
                </c:pt>
                <c:pt idx="741">
                  <c:v>4.35466</c:v>
                </c:pt>
                <c:pt idx="742">
                  <c:v>4.3551010000000003</c:v>
                </c:pt>
                <c:pt idx="743">
                  <c:v>4.3550389999999997</c:v>
                </c:pt>
                <c:pt idx="744">
                  <c:v>4.3545530000000001</c:v>
                </c:pt>
                <c:pt idx="745">
                  <c:v>4.3537730000000003</c:v>
                </c:pt>
                <c:pt idx="746">
                  <c:v>4.3530959999999999</c:v>
                </c:pt>
                <c:pt idx="747">
                  <c:v>4.3529499999999999</c:v>
                </c:pt>
                <c:pt idx="748">
                  <c:v>4.3542430000000003</c:v>
                </c:pt>
                <c:pt idx="749">
                  <c:v>4.3554300000000001</c:v>
                </c:pt>
                <c:pt idx="750">
                  <c:v>4.3559999999999999</c:v>
                </c:pt>
                <c:pt idx="751">
                  <c:v>4.3566159999999998</c:v>
                </c:pt>
                <c:pt idx="752">
                  <c:v>4.3564870000000004</c:v>
                </c:pt>
                <c:pt idx="753">
                  <c:v>4.3563869999999998</c:v>
                </c:pt>
                <c:pt idx="754">
                  <c:v>4.3568959999999999</c:v>
                </c:pt>
                <c:pt idx="755">
                  <c:v>4.3572920000000002</c:v>
                </c:pt>
                <c:pt idx="756">
                  <c:v>4.3574789999999997</c:v>
                </c:pt>
                <c:pt idx="757">
                  <c:v>4.3573180000000002</c:v>
                </c:pt>
                <c:pt idx="758">
                  <c:v>4.3579790000000003</c:v>
                </c:pt>
                <c:pt idx="759">
                  <c:v>4.3587699999999998</c:v>
                </c:pt>
                <c:pt idx="760">
                  <c:v>4.3577690000000002</c:v>
                </c:pt>
                <c:pt idx="761">
                  <c:v>4.3578060000000001</c:v>
                </c:pt>
                <c:pt idx="762">
                  <c:v>4.3591069999999998</c:v>
                </c:pt>
                <c:pt idx="763">
                  <c:v>4.3606230000000004</c:v>
                </c:pt>
                <c:pt idx="764">
                  <c:v>4.3617460000000001</c:v>
                </c:pt>
                <c:pt idx="765">
                  <c:v>4.3627979999999997</c:v>
                </c:pt>
                <c:pt idx="766">
                  <c:v>4.3647929999999997</c:v>
                </c:pt>
                <c:pt idx="767">
                  <c:v>4.3662580000000002</c:v>
                </c:pt>
                <c:pt idx="768">
                  <c:v>4.367693</c:v>
                </c:pt>
                <c:pt idx="769">
                  <c:v>4.3691269999999998</c:v>
                </c:pt>
                <c:pt idx="770">
                  <c:v>4.3701559999999997</c:v>
                </c:pt>
                <c:pt idx="771">
                  <c:v>4.3714659999999999</c:v>
                </c:pt>
                <c:pt idx="772">
                  <c:v>4.3726729999999998</c:v>
                </c:pt>
                <c:pt idx="773">
                  <c:v>4.3743619999999996</c:v>
                </c:pt>
                <c:pt idx="774">
                  <c:v>4.3757529999999996</c:v>
                </c:pt>
                <c:pt idx="775">
                  <c:v>4.3765239999999999</c:v>
                </c:pt>
                <c:pt idx="776">
                  <c:v>4.3763360000000002</c:v>
                </c:pt>
                <c:pt idx="777">
                  <c:v>4.3760770000000004</c:v>
                </c:pt>
                <c:pt idx="778">
                  <c:v>4.3767300000000002</c:v>
                </c:pt>
                <c:pt idx="779">
                  <c:v>4.3774709999999999</c:v>
                </c:pt>
                <c:pt idx="780">
                  <c:v>4.3782709999999998</c:v>
                </c:pt>
                <c:pt idx="781">
                  <c:v>4.3791070000000003</c:v>
                </c:pt>
                <c:pt idx="782">
                  <c:v>4.3799460000000003</c:v>
                </c:pt>
                <c:pt idx="783">
                  <c:v>4.380897</c:v>
                </c:pt>
                <c:pt idx="784">
                  <c:v>4.3819990000000004</c:v>
                </c:pt>
                <c:pt idx="785">
                  <c:v>4.3838239999999997</c:v>
                </c:pt>
                <c:pt idx="786">
                  <c:v>4.3856919999999997</c:v>
                </c:pt>
                <c:pt idx="787">
                  <c:v>4.3866420000000002</c:v>
                </c:pt>
                <c:pt idx="788">
                  <c:v>4.387626</c:v>
                </c:pt>
                <c:pt idx="789">
                  <c:v>4.388503</c:v>
                </c:pt>
                <c:pt idx="790">
                  <c:v>4.3894780000000004</c:v>
                </c:pt>
                <c:pt idx="791">
                  <c:v>4.3899350000000004</c:v>
                </c:pt>
                <c:pt idx="792">
                  <c:v>4.3905900000000004</c:v>
                </c:pt>
                <c:pt idx="793">
                  <c:v>4.3923129999999997</c:v>
                </c:pt>
                <c:pt idx="794">
                  <c:v>4.3940840000000003</c:v>
                </c:pt>
                <c:pt idx="795">
                  <c:v>4.3952819999999999</c:v>
                </c:pt>
                <c:pt idx="796">
                  <c:v>4.3966099999999999</c:v>
                </c:pt>
                <c:pt idx="797">
                  <c:v>4.3977170000000001</c:v>
                </c:pt>
                <c:pt idx="798">
                  <c:v>4.3985669999999999</c:v>
                </c:pt>
                <c:pt idx="799">
                  <c:v>4.3996199999999996</c:v>
                </c:pt>
                <c:pt idx="800">
                  <c:v>4.4007709999999998</c:v>
                </c:pt>
                <c:pt idx="801">
                  <c:v>4.4015259999999996</c:v>
                </c:pt>
                <c:pt idx="802">
                  <c:v>4.402552</c:v>
                </c:pt>
                <c:pt idx="803">
                  <c:v>4.4038029999999999</c:v>
                </c:pt>
                <c:pt idx="804">
                  <c:v>4.4047210000000003</c:v>
                </c:pt>
                <c:pt idx="805">
                  <c:v>4.4058869999999999</c:v>
                </c:pt>
                <c:pt idx="806">
                  <c:v>4.4068459999999998</c:v>
                </c:pt>
                <c:pt idx="807">
                  <c:v>4.4079100000000002</c:v>
                </c:pt>
                <c:pt idx="808">
                  <c:v>4.4081979999999996</c:v>
                </c:pt>
                <c:pt idx="809">
                  <c:v>4.4077229999999998</c:v>
                </c:pt>
                <c:pt idx="810">
                  <c:v>4.4089109999999998</c:v>
                </c:pt>
                <c:pt idx="811">
                  <c:v>4.4097910000000002</c:v>
                </c:pt>
                <c:pt idx="812">
                  <c:v>4.4091969999999998</c:v>
                </c:pt>
                <c:pt idx="813">
                  <c:v>4.4094439999999997</c:v>
                </c:pt>
                <c:pt idx="814">
                  <c:v>4.4098680000000003</c:v>
                </c:pt>
                <c:pt idx="815">
                  <c:v>4.4103399999999997</c:v>
                </c:pt>
                <c:pt idx="816">
                  <c:v>4.4097309999999998</c:v>
                </c:pt>
                <c:pt idx="817">
                  <c:v>4.4103440000000003</c:v>
                </c:pt>
                <c:pt idx="818">
                  <c:v>4.4110170000000002</c:v>
                </c:pt>
                <c:pt idx="819">
                  <c:v>4.4106529999999999</c:v>
                </c:pt>
                <c:pt idx="820">
                  <c:v>4.4113579999999999</c:v>
                </c:pt>
                <c:pt idx="821">
                  <c:v>4.4112780000000003</c:v>
                </c:pt>
                <c:pt idx="822">
                  <c:v>4.4122380000000003</c:v>
                </c:pt>
                <c:pt idx="823">
                  <c:v>4.4125199999999998</c:v>
                </c:pt>
                <c:pt idx="824">
                  <c:v>4.4127700000000001</c:v>
                </c:pt>
                <c:pt idx="825">
                  <c:v>4.4125800000000002</c:v>
                </c:pt>
                <c:pt idx="826">
                  <c:v>4.4128489999999996</c:v>
                </c:pt>
                <c:pt idx="827">
                  <c:v>4.4137589999999998</c:v>
                </c:pt>
                <c:pt idx="828">
                  <c:v>4.4151819999999997</c:v>
                </c:pt>
                <c:pt idx="829">
                  <c:v>4.416315</c:v>
                </c:pt>
                <c:pt idx="830">
                  <c:v>4.4172979999999997</c:v>
                </c:pt>
                <c:pt idx="831">
                  <c:v>4.4184400000000004</c:v>
                </c:pt>
                <c:pt idx="832">
                  <c:v>4.4194469999999999</c:v>
                </c:pt>
                <c:pt idx="833">
                  <c:v>4.4204470000000002</c:v>
                </c:pt>
                <c:pt idx="834">
                  <c:v>4.4217440000000003</c:v>
                </c:pt>
                <c:pt idx="835">
                  <c:v>4.4221810000000001</c:v>
                </c:pt>
                <c:pt idx="836">
                  <c:v>4.4228990000000001</c:v>
                </c:pt>
                <c:pt idx="837">
                  <c:v>4.4243779999999999</c:v>
                </c:pt>
                <c:pt idx="838">
                  <c:v>4.4251849999999999</c:v>
                </c:pt>
                <c:pt idx="839">
                  <c:v>4.4257660000000003</c:v>
                </c:pt>
                <c:pt idx="840">
                  <c:v>4.4275929999999999</c:v>
                </c:pt>
                <c:pt idx="841">
                  <c:v>4.4294589999999996</c:v>
                </c:pt>
                <c:pt idx="842">
                  <c:v>4.431152</c:v>
                </c:pt>
                <c:pt idx="843">
                  <c:v>4.4319430000000004</c:v>
                </c:pt>
                <c:pt idx="844">
                  <c:v>4.4334959999999999</c:v>
                </c:pt>
                <c:pt idx="845">
                  <c:v>4.4357939999999996</c:v>
                </c:pt>
                <c:pt idx="846">
                  <c:v>4.4372309999999997</c:v>
                </c:pt>
                <c:pt idx="847">
                  <c:v>4.439127</c:v>
                </c:pt>
                <c:pt idx="848">
                  <c:v>4.4402790000000003</c:v>
                </c:pt>
                <c:pt idx="849">
                  <c:v>4.4412560000000001</c:v>
                </c:pt>
                <c:pt idx="850">
                  <c:v>4.4428169999999998</c:v>
                </c:pt>
                <c:pt idx="851">
                  <c:v>4.4437860000000002</c:v>
                </c:pt>
                <c:pt idx="852">
                  <c:v>4.4448600000000003</c:v>
                </c:pt>
                <c:pt idx="853">
                  <c:v>4.4462659999999996</c:v>
                </c:pt>
                <c:pt idx="854">
                  <c:v>4.4477820000000001</c:v>
                </c:pt>
                <c:pt idx="855">
                  <c:v>4.4489380000000001</c:v>
                </c:pt>
                <c:pt idx="856">
                  <c:v>4.450583</c:v>
                </c:pt>
                <c:pt idx="857">
                  <c:v>4.4511989999999999</c:v>
                </c:pt>
                <c:pt idx="858">
                  <c:v>4.4530479999999999</c:v>
                </c:pt>
                <c:pt idx="859">
                  <c:v>4.4558090000000004</c:v>
                </c:pt>
                <c:pt idx="860">
                  <c:v>4.4578420000000003</c:v>
                </c:pt>
                <c:pt idx="861">
                  <c:v>4.4594139999999998</c:v>
                </c:pt>
                <c:pt idx="862">
                  <c:v>4.4611879999999999</c:v>
                </c:pt>
                <c:pt idx="863">
                  <c:v>4.4627929999999996</c:v>
                </c:pt>
                <c:pt idx="864">
                  <c:v>4.4645789999999996</c:v>
                </c:pt>
                <c:pt idx="865">
                  <c:v>4.4658749999999996</c:v>
                </c:pt>
                <c:pt idx="866">
                  <c:v>4.4679570000000002</c:v>
                </c:pt>
                <c:pt idx="867">
                  <c:v>4.4693709999999998</c:v>
                </c:pt>
                <c:pt idx="868">
                  <c:v>4.4716250000000004</c:v>
                </c:pt>
                <c:pt idx="869">
                  <c:v>4.4731540000000001</c:v>
                </c:pt>
                <c:pt idx="870">
                  <c:v>4.4748679999999998</c:v>
                </c:pt>
                <c:pt idx="871">
                  <c:v>4.4769319999999997</c:v>
                </c:pt>
                <c:pt idx="872">
                  <c:v>4.478815</c:v>
                </c:pt>
                <c:pt idx="873">
                  <c:v>4.4816839999999996</c:v>
                </c:pt>
                <c:pt idx="874">
                  <c:v>4.4845569999999997</c:v>
                </c:pt>
                <c:pt idx="875">
                  <c:v>4.4868269999999999</c:v>
                </c:pt>
                <c:pt idx="876">
                  <c:v>4.489255</c:v>
                </c:pt>
                <c:pt idx="877">
                  <c:v>4.492013</c:v>
                </c:pt>
                <c:pt idx="878">
                  <c:v>4.4934770000000004</c:v>
                </c:pt>
                <c:pt idx="879">
                  <c:v>4.4949190000000003</c:v>
                </c:pt>
                <c:pt idx="880">
                  <c:v>4.4973660000000004</c:v>
                </c:pt>
                <c:pt idx="881">
                  <c:v>4.4985590000000002</c:v>
                </c:pt>
                <c:pt idx="882">
                  <c:v>4.500432</c:v>
                </c:pt>
                <c:pt idx="883">
                  <c:v>4.5016100000000003</c:v>
                </c:pt>
                <c:pt idx="884">
                  <c:v>4.5034169999999998</c:v>
                </c:pt>
                <c:pt idx="885">
                  <c:v>4.5056479999999999</c:v>
                </c:pt>
                <c:pt idx="886">
                  <c:v>4.5069030000000003</c:v>
                </c:pt>
                <c:pt idx="887">
                  <c:v>4.5075979999999998</c:v>
                </c:pt>
                <c:pt idx="888">
                  <c:v>4.5088800000000004</c:v>
                </c:pt>
                <c:pt idx="889">
                  <c:v>4.5114280000000004</c:v>
                </c:pt>
                <c:pt idx="890">
                  <c:v>4.5123759999999997</c:v>
                </c:pt>
                <c:pt idx="891">
                  <c:v>4.5141600000000004</c:v>
                </c:pt>
                <c:pt idx="892">
                  <c:v>4.5161239999999996</c:v>
                </c:pt>
                <c:pt idx="893">
                  <c:v>4.5179309999999999</c:v>
                </c:pt>
                <c:pt idx="894">
                  <c:v>4.5179099999999996</c:v>
                </c:pt>
                <c:pt idx="895">
                  <c:v>4.5181639999999996</c:v>
                </c:pt>
                <c:pt idx="896">
                  <c:v>4.5196449999999997</c:v>
                </c:pt>
                <c:pt idx="897">
                  <c:v>4.5205529999999996</c:v>
                </c:pt>
                <c:pt idx="898">
                  <c:v>4.5225739999999996</c:v>
                </c:pt>
                <c:pt idx="899">
                  <c:v>4.5245090000000001</c:v>
                </c:pt>
                <c:pt idx="900">
                  <c:v>4.5255599999999996</c:v>
                </c:pt>
                <c:pt idx="901">
                  <c:v>4.5281739999999999</c:v>
                </c:pt>
                <c:pt idx="902">
                  <c:v>4.5310949999999997</c:v>
                </c:pt>
                <c:pt idx="903">
                  <c:v>4.5331890000000001</c:v>
                </c:pt>
                <c:pt idx="904">
                  <c:v>4.5350260000000002</c:v>
                </c:pt>
                <c:pt idx="905">
                  <c:v>4.5361440000000002</c:v>
                </c:pt>
                <c:pt idx="906">
                  <c:v>4.5383699999999996</c:v>
                </c:pt>
                <c:pt idx="907">
                  <c:v>4.5410880000000002</c:v>
                </c:pt>
                <c:pt idx="908">
                  <c:v>4.5423989999999996</c:v>
                </c:pt>
                <c:pt idx="909">
                  <c:v>4.5448009999999996</c:v>
                </c:pt>
                <c:pt idx="910">
                  <c:v>4.5468409999999997</c:v>
                </c:pt>
                <c:pt idx="911">
                  <c:v>4.5478100000000001</c:v>
                </c:pt>
                <c:pt idx="912">
                  <c:v>4.5502010000000004</c:v>
                </c:pt>
                <c:pt idx="913">
                  <c:v>4.5519100000000003</c:v>
                </c:pt>
                <c:pt idx="914">
                  <c:v>4.5537729999999996</c:v>
                </c:pt>
                <c:pt idx="915">
                  <c:v>4.5558490000000003</c:v>
                </c:pt>
                <c:pt idx="916">
                  <c:v>4.5578130000000003</c:v>
                </c:pt>
                <c:pt idx="917">
                  <c:v>4.5600440000000004</c:v>
                </c:pt>
                <c:pt idx="918">
                  <c:v>4.5611069999999998</c:v>
                </c:pt>
                <c:pt idx="919">
                  <c:v>4.5625309999999999</c:v>
                </c:pt>
                <c:pt idx="920">
                  <c:v>4.5637040000000004</c:v>
                </c:pt>
                <c:pt idx="921">
                  <c:v>4.5651970000000004</c:v>
                </c:pt>
                <c:pt idx="922">
                  <c:v>4.566827</c:v>
                </c:pt>
                <c:pt idx="923">
                  <c:v>4.5679350000000003</c:v>
                </c:pt>
                <c:pt idx="924">
                  <c:v>4.5694509999999999</c:v>
                </c:pt>
                <c:pt idx="925">
                  <c:v>4.5716720000000004</c:v>
                </c:pt>
                <c:pt idx="926">
                  <c:v>4.5726310000000003</c:v>
                </c:pt>
                <c:pt idx="927">
                  <c:v>4.5726690000000003</c:v>
                </c:pt>
                <c:pt idx="928">
                  <c:v>4.5743460000000002</c:v>
                </c:pt>
                <c:pt idx="929">
                  <c:v>4.5757849999999998</c:v>
                </c:pt>
                <c:pt idx="930">
                  <c:v>4.5770030000000004</c:v>
                </c:pt>
                <c:pt idx="931">
                  <c:v>4.5798269999999999</c:v>
                </c:pt>
                <c:pt idx="932">
                  <c:v>4.58033</c:v>
                </c:pt>
                <c:pt idx="933">
                  <c:v>4.582147</c:v>
                </c:pt>
                <c:pt idx="934">
                  <c:v>4.5834549999999998</c:v>
                </c:pt>
                <c:pt idx="935">
                  <c:v>4.5851230000000003</c:v>
                </c:pt>
                <c:pt idx="936">
                  <c:v>4.585947</c:v>
                </c:pt>
                <c:pt idx="937">
                  <c:v>4.5881679999999996</c:v>
                </c:pt>
                <c:pt idx="938">
                  <c:v>4.5906130000000003</c:v>
                </c:pt>
                <c:pt idx="939">
                  <c:v>4.591831</c:v>
                </c:pt>
                <c:pt idx="940">
                  <c:v>4.593356</c:v>
                </c:pt>
                <c:pt idx="941">
                  <c:v>4.5953109999999997</c:v>
                </c:pt>
                <c:pt idx="942">
                  <c:v>4.596476</c:v>
                </c:pt>
                <c:pt idx="943">
                  <c:v>4.5986989999999999</c:v>
                </c:pt>
                <c:pt idx="944">
                  <c:v>4.6012979999999999</c:v>
                </c:pt>
                <c:pt idx="945">
                  <c:v>4.6044830000000001</c:v>
                </c:pt>
                <c:pt idx="946">
                  <c:v>4.6067090000000004</c:v>
                </c:pt>
                <c:pt idx="947">
                  <c:v>4.6090850000000003</c:v>
                </c:pt>
                <c:pt idx="948">
                  <c:v>4.6104349999999998</c:v>
                </c:pt>
                <c:pt idx="949">
                  <c:v>4.6121090000000002</c:v>
                </c:pt>
                <c:pt idx="950">
                  <c:v>4.6135619999999999</c:v>
                </c:pt>
                <c:pt idx="951">
                  <c:v>4.6144420000000004</c:v>
                </c:pt>
                <c:pt idx="952">
                  <c:v>4.6146459999999996</c:v>
                </c:pt>
                <c:pt idx="953">
                  <c:v>4.615253</c:v>
                </c:pt>
                <c:pt idx="954">
                  <c:v>4.6162789999999996</c:v>
                </c:pt>
                <c:pt idx="955">
                  <c:v>4.6176709999999996</c:v>
                </c:pt>
                <c:pt idx="956">
                  <c:v>4.6189859999999996</c:v>
                </c:pt>
                <c:pt idx="957">
                  <c:v>4.6208770000000001</c:v>
                </c:pt>
                <c:pt idx="958">
                  <c:v>4.6231039999999997</c:v>
                </c:pt>
                <c:pt idx="959">
                  <c:v>4.624091</c:v>
                </c:pt>
                <c:pt idx="960">
                  <c:v>4.6253690000000001</c:v>
                </c:pt>
                <c:pt idx="961">
                  <c:v>4.6273160000000004</c:v>
                </c:pt>
                <c:pt idx="962">
                  <c:v>4.6285220000000002</c:v>
                </c:pt>
                <c:pt idx="963">
                  <c:v>4.6302320000000003</c:v>
                </c:pt>
                <c:pt idx="964">
                  <c:v>4.6316870000000003</c:v>
                </c:pt>
                <c:pt idx="965">
                  <c:v>4.6326939999999999</c:v>
                </c:pt>
                <c:pt idx="966">
                  <c:v>4.6334660000000003</c:v>
                </c:pt>
                <c:pt idx="967">
                  <c:v>4.6347250000000004</c:v>
                </c:pt>
                <c:pt idx="968">
                  <c:v>4.6358059999999996</c:v>
                </c:pt>
                <c:pt idx="969">
                  <c:v>4.637613</c:v>
                </c:pt>
                <c:pt idx="970">
                  <c:v>4.6399220000000003</c:v>
                </c:pt>
                <c:pt idx="971">
                  <c:v>4.6413229999999999</c:v>
                </c:pt>
                <c:pt idx="972">
                  <c:v>4.6421099999999997</c:v>
                </c:pt>
                <c:pt idx="973">
                  <c:v>4.6425289999999997</c:v>
                </c:pt>
                <c:pt idx="974">
                  <c:v>4.6433669999999996</c:v>
                </c:pt>
                <c:pt idx="975">
                  <c:v>4.6437879999999998</c:v>
                </c:pt>
                <c:pt idx="976">
                  <c:v>4.6452109999999998</c:v>
                </c:pt>
                <c:pt idx="977">
                  <c:v>4.6474609999999998</c:v>
                </c:pt>
                <c:pt idx="978">
                  <c:v>4.6480620000000004</c:v>
                </c:pt>
                <c:pt idx="979">
                  <c:v>4.6493390000000003</c:v>
                </c:pt>
                <c:pt idx="980">
                  <c:v>4.6499090000000001</c:v>
                </c:pt>
                <c:pt idx="981">
                  <c:v>4.6497299999999999</c:v>
                </c:pt>
                <c:pt idx="982">
                  <c:v>4.6510480000000003</c:v>
                </c:pt>
                <c:pt idx="983">
                  <c:v>4.6517730000000004</c:v>
                </c:pt>
                <c:pt idx="984">
                  <c:v>4.6527710000000004</c:v>
                </c:pt>
                <c:pt idx="985">
                  <c:v>4.6533980000000001</c:v>
                </c:pt>
                <c:pt idx="986">
                  <c:v>4.6546500000000002</c:v>
                </c:pt>
                <c:pt idx="987">
                  <c:v>4.6547270000000003</c:v>
                </c:pt>
                <c:pt idx="988">
                  <c:v>4.6539630000000001</c:v>
                </c:pt>
                <c:pt idx="989">
                  <c:v>4.6543659999999996</c:v>
                </c:pt>
                <c:pt idx="990">
                  <c:v>4.6549050000000003</c:v>
                </c:pt>
                <c:pt idx="991">
                  <c:v>4.654604</c:v>
                </c:pt>
                <c:pt idx="992">
                  <c:v>4.6548759999999998</c:v>
                </c:pt>
                <c:pt idx="993">
                  <c:v>4.6546120000000002</c:v>
                </c:pt>
                <c:pt idx="994">
                  <c:v>4.6551080000000002</c:v>
                </c:pt>
                <c:pt idx="995">
                  <c:v>4.655106</c:v>
                </c:pt>
                <c:pt idx="996">
                  <c:v>4.6558719999999996</c:v>
                </c:pt>
                <c:pt idx="997">
                  <c:v>4.6563290000000004</c:v>
                </c:pt>
                <c:pt idx="998">
                  <c:v>4.65726</c:v>
                </c:pt>
                <c:pt idx="999">
                  <c:v>4.6574200000000001</c:v>
                </c:pt>
                <c:pt idx="1000">
                  <c:v>4.6580409999999999</c:v>
                </c:pt>
                <c:pt idx="1001">
                  <c:v>4.658652</c:v>
                </c:pt>
                <c:pt idx="1002">
                  <c:v>4.6598769999999998</c:v>
                </c:pt>
                <c:pt idx="1003">
                  <c:v>4.6613049999999996</c:v>
                </c:pt>
                <c:pt idx="1004">
                  <c:v>4.6622240000000001</c:v>
                </c:pt>
                <c:pt idx="1005">
                  <c:v>4.6633680000000002</c:v>
                </c:pt>
                <c:pt idx="1006">
                  <c:v>4.6645050000000001</c:v>
                </c:pt>
                <c:pt idx="1007">
                  <c:v>4.6651179999999997</c:v>
                </c:pt>
                <c:pt idx="1008">
                  <c:v>4.6651499999999997</c:v>
                </c:pt>
                <c:pt idx="1009">
                  <c:v>4.6650910000000003</c:v>
                </c:pt>
                <c:pt idx="1010">
                  <c:v>4.6650999999999998</c:v>
                </c:pt>
                <c:pt idx="1011">
                  <c:v>4.6647420000000004</c:v>
                </c:pt>
                <c:pt idx="1012">
                  <c:v>4.6646809999999999</c:v>
                </c:pt>
                <c:pt idx="1013">
                  <c:v>4.6649760000000002</c:v>
                </c:pt>
                <c:pt idx="1014">
                  <c:v>4.6651590000000001</c:v>
                </c:pt>
                <c:pt idx="1015">
                  <c:v>4.6658189999999999</c:v>
                </c:pt>
                <c:pt idx="1016">
                  <c:v>4.6662739999999996</c:v>
                </c:pt>
                <c:pt idx="1017">
                  <c:v>4.6666379999999998</c:v>
                </c:pt>
                <c:pt idx="1018">
                  <c:v>4.6671490000000002</c:v>
                </c:pt>
                <c:pt idx="1019">
                  <c:v>4.667122</c:v>
                </c:pt>
                <c:pt idx="1020">
                  <c:v>4.6672529999999997</c:v>
                </c:pt>
                <c:pt idx="1021">
                  <c:v>4.6679250000000003</c:v>
                </c:pt>
                <c:pt idx="1022">
                  <c:v>4.66831</c:v>
                </c:pt>
                <c:pt idx="1023">
                  <c:v>4.6691209999999996</c:v>
                </c:pt>
                <c:pt idx="1024">
                  <c:v>4.6700140000000001</c:v>
                </c:pt>
                <c:pt idx="1025">
                  <c:v>4.6705120000000004</c:v>
                </c:pt>
                <c:pt idx="1026">
                  <c:v>4.6704949999999998</c:v>
                </c:pt>
                <c:pt idx="1027">
                  <c:v>4.6704129999999999</c:v>
                </c:pt>
                <c:pt idx="1028">
                  <c:v>4.6712910000000001</c:v>
                </c:pt>
                <c:pt idx="1029">
                  <c:v>4.6718859999999998</c:v>
                </c:pt>
                <c:pt idx="1030">
                  <c:v>4.6727410000000003</c:v>
                </c:pt>
                <c:pt idx="1031">
                  <c:v>4.6736069999999996</c:v>
                </c:pt>
                <c:pt idx="1032">
                  <c:v>4.6738160000000004</c:v>
                </c:pt>
                <c:pt idx="1033">
                  <c:v>4.6741869999999999</c:v>
                </c:pt>
                <c:pt idx="1034">
                  <c:v>4.6750119999999997</c:v>
                </c:pt>
                <c:pt idx="1035">
                  <c:v>4.6759820000000003</c:v>
                </c:pt>
                <c:pt idx="1036">
                  <c:v>4.6766139999999998</c:v>
                </c:pt>
                <c:pt idx="1037">
                  <c:v>4.6773720000000001</c:v>
                </c:pt>
                <c:pt idx="1038">
                  <c:v>4.6785069999999997</c:v>
                </c:pt>
                <c:pt idx="1039">
                  <c:v>4.6792629999999997</c:v>
                </c:pt>
                <c:pt idx="1040">
                  <c:v>4.6800309999999996</c:v>
                </c:pt>
                <c:pt idx="1041">
                  <c:v>4.6808110000000003</c:v>
                </c:pt>
                <c:pt idx="1042">
                  <c:v>4.6815129999999998</c:v>
                </c:pt>
                <c:pt idx="1043">
                  <c:v>4.682283</c:v>
                </c:pt>
                <c:pt idx="1044">
                  <c:v>4.6825780000000004</c:v>
                </c:pt>
                <c:pt idx="1045">
                  <c:v>4.6823079999999999</c:v>
                </c:pt>
                <c:pt idx="1046">
                  <c:v>4.6820019999999998</c:v>
                </c:pt>
                <c:pt idx="1047">
                  <c:v>4.6813700000000003</c:v>
                </c:pt>
                <c:pt idx="1048">
                  <c:v>4.6810049999999999</c:v>
                </c:pt>
                <c:pt idx="1049">
                  <c:v>4.6811309999999997</c:v>
                </c:pt>
                <c:pt idx="1050">
                  <c:v>4.6810539999999996</c:v>
                </c:pt>
                <c:pt idx="1051">
                  <c:v>4.6810140000000002</c:v>
                </c:pt>
                <c:pt idx="1052">
                  <c:v>4.6811059999999998</c:v>
                </c:pt>
                <c:pt idx="1053">
                  <c:v>4.6810429999999998</c:v>
                </c:pt>
                <c:pt idx="1054">
                  <c:v>4.680447</c:v>
                </c:pt>
                <c:pt idx="1055">
                  <c:v>4.6792439999999997</c:v>
                </c:pt>
                <c:pt idx="1056">
                  <c:v>4.67774</c:v>
                </c:pt>
                <c:pt idx="1057">
                  <c:v>4.676215</c:v>
                </c:pt>
                <c:pt idx="1058">
                  <c:v>4.6755339999999999</c:v>
                </c:pt>
                <c:pt idx="1059">
                  <c:v>4.6755170000000001</c:v>
                </c:pt>
                <c:pt idx="1060">
                  <c:v>4.6750379999999998</c:v>
                </c:pt>
                <c:pt idx="1061">
                  <c:v>4.6750150000000001</c:v>
                </c:pt>
                <c:pt idx="1062">
                  <c:v>4.6752120000000001</c:v>
                </c:pt>
                <c:pt idx="1063">
                  <c:v>4.6741549999999998</c:v>
                </c:pt>
                <c:pt idx="1064">
                  <c:v>4.6730260000000001</c:v>
                </c:pt>
                <c:pt idx="1065">
                  <c:v>4.6722520000000003</c:v>
                </c:pt>
                <c:pt idx="1066">
                  <c:v>4.6716430000000004</c:v>
                </c:pt>
                <c:pt idx="1067">
                  <c:v>4.6713709999999997</c:v>
                </c:pt>
                <c:pt idx="1068">
                  <c:v>4.6700229999999996</c:v>
                </c:pt>
                <c:pt idx="1069">
                  <c:v>4.6695729999999998</c:v>
                </c:pt>
                <c:pt idx="1070">
                  <c:v>4.6689959999999999</c:v>
                </c:pt>
                <c:pt idx="1071">
                  <c:v>4.667967</c:v>
                </c:pt>
                <c:pt idx="1072">
                  <c:v>4.6675700000000004</c:v>
                </c:pt>
                <c:pt idx="1073">
                  <c:v>4.6670949999999998</c:v>
                </c:pt>
                <c:pt idx="1074">
                  <c:v>4.6664409999999998</c:v>
                </c:pt>
                <c:pt idx="1075">
                  <c:v>4.6659389999999998</c:v>
                </c:pt>
                <c:pt idx="1076">
                  <c:v>4.6659410000000001</c:v>
                </c:pt>
                <c:pt idx="1077">
                  <c:v>4.6656149999999998</c:v>
                </c:pt>
                <c:pt idx="1078">
                  <c:v>4.6645139999999996</c:v>
                </c:pt>
                <c:pt idx="1079">
                  <c:v>4.6633649999999998</c:v>
                </c:pt>
                <c:pt idx="1080">
                  <c:v>4.6623559999999999</c:v>
                </c:pt>
                <c:pt idx="1081">
                  <c:v>4.6615209999999996</c:v>
                </c:pt>
                <c:pt idx="1082">
                  <c:v>4.6613199999999999</c:v>
                </c:pt>
                <c:pt idx="1083">
                  <c:v>4.6612720000000003</c:v>
                </c:pt>
                <c:pt idx="1084">
                  <c:v>4.6610310000000004</c:v>
                </c:pt>
                <c:pt idx="1085">
                  <c:v>4.6605970000000001</c:v>
                </c:pt>
                <c:pt idx="1086">
                  <c:v>4.6604000000000001</c:v>
                </c:pt>
                <c:pt idx="1087">
                  <c:v>4.6606100000000001</c:v>
                </c:pt>
                <c:pt idx="1088">
                  <c:v>4.6604770000000002</c:v>
                </c:pt>
                <c:pt idx="1089">
                  <c:v>4.6601239999999997</c:v>
                </c:pt>
                <c:pt idx="1090">
                  <c:v>4.6593530000000003</c:v>
                </c:pt>
                <c:pt idx="1091">
                  <c:v>4.658728</c:v>
                </c:pt>
                <c:pt idx="1092">
                  <c:v>4.6581149999999996</c:v>
                </c:pt>
                <c:pt idx="1093">
                  <c:v>4.6567910000000001</c:v>
                </c:pt>
                <c:pt idx="1094">
                  <c:v>4.6558210000000004</c:v>
                </c:pt>
                <c:pt idx="1095">
                  <c:v>4.6548470000000002</c:v>
                </c:pt>
                <c:pt idx="1096">
                  <c:v>4.6533090000000001</c:v>
                </c:pt>
                <c:pt idx="1097">
                  <c:v>4.6520409999999996</c:v>
                </c:pt>
                <c:pt idx="1098">
                  <c:v>4.6511500000000003</c:v>
                </c:pt>
                <c:pt idx="1099">
                  <c:v>4.649832</c:v>
                </c:pt>
                <c:pt idx="1100">
                  <c:v>4.6494489999999997</c:v>
                </c:pt>
                <c:pt idx="1101">
                  <c:v>4.6488420000000001</c:v>
                </c:pt>
                <c:pt idx="1102">
                  <c:v>4.6481120000000002</c:v>
                </c:pt>
                <c:pt idx="1103">
                  <c:v>4.6474029999999997</c:v>
                </c:pt>
                <c:pt idx="1104">
                  <c:v>4.6474630000000001</c:v>
                </c:pt>
                <c:pt idx="1105">
                  <c:v>4.6474140000000004</c:v>
                </c:pt>
                <c:pt idx="1106">
                  <c:v>4.6467970000000003</c:v>
                </c:pt>
                <c:pt idx="1107">
                  <c:v>4.6463950000000001</c:v>
                </c:pt>
                <c:pt idx="1108">
                  <c:v>4.6465079999999999</c:v>
                </c:pt>
                <c:pt idx="1109">
                  <c:v>4.6464189999999999</c:v>
                </c:pt>
                <c:pt idx="1110">
                  <c:v>4.6465769999999997</c:v>
                </c:pt>
                <c:pt idx="1111">
                  <c:v>4.6467130000000001</c:v>
                </c:pt>
                <c:pt idx="1112">
                  <c:v>4.6457100000000002</c:v>
                </c:pt>
                <c:pt idx="1113">
                  <c:v>4.6455060000000001</c:v>
                </c:pt>
                <c:pt idx="1114">
                  <c:v>4.6460189999999999</c:v>
                </c:pt>
                <c:pt idx="1115">
                  <c:v>4.6459299999999999</c:v>
                </c:pt>
                <c:pt idx="1116">
                  <c:v>4.6458789999999999</c:v>
                </c:pt>
                <c:pt idx="1117">
                  <c:v>4.6450459999999998</c:v>
                </c:pt>
                <c:pt idx="1118">
                  <c:v>4.6444349999999996</c:v>
                </c:pt>
                <c:pt idx="1119">
                  <c:v>4.6446189999999996</c:v>
                </c:pt>
                <c:pt idx="1120">
                  <c:v>4.645791</c:v>
                </c:pt>
                <c:pt idx="1121">
                  <c:v>4.6463020000000004</c:v>
                </c:pt>
                <c:pt idx="1122">
                  <c:v>4.6456679999999997</c:v>
                </c:pt>
                <c:pt idx="1123">
                  <c:v>4.6451690000000001</c:v>
                </c:pt>
                <c:pt idx="1124">
                  <c:v>4.6446009999999998</c:v>
                </c:pt>
                <c:pt idx="1125">
                  <c:v>4.6438280000000001</c:v>
                </c:pt>
                <c:pt idx="1126">
                  <c:v>4.6425159999999996</c:v>
                </c:pt>
                <c:pt idx="1127">
                  <c:v>4.6418939999999997</c:v>
                </c:pt>
                <c:pt idx="1128">
                  <c:v>4.6415179999999996</c:v>
                </c:pt>
                <c:pt idx="1129">
                  <c:v>4.641038</c:v>
                </c:pt>
                <c:pt idx="1130">
                  <c:v>4.6408990000000001</c:v>
                </c:pt>
                <c:pt idx="1131">
                  <c:v>4.6407179999999997</c:v>
                </c:pt>
                <c:pt idx="1132">
                  <c:v>4.6419189999999997</c:v>
                </c:pt>
                <c:pt idx="1133">
                  <c:v>4.6409760000000002</c:v>
                </c:pt>
                <c:pt idx="1134">
                  <c:v>4.6408569999999996</c:v>
                </c:pt>
                <c:pt idx="1135">
                  <c:v>4.639977</c:v>
                </c:pt>
                <c:pt idx="1136">
                  <c:v>4.6389719999999999</c:v>
                </c:pt>
                <c:pt idx="1137">
                  <c:v>4.6373259999999998</c:v>
                </c:pt>
                <c:pt idx="1138">
                  <c:v>4.6364489999999998</c:v>
                </c:pt>
                <c:pt idx="1139">
                  <c:v>4.6363079999999997</c:v>
                </c:pt>
                <c:pt idx="1140">
                  <c:v>4.635535</c:v>
                </c:pt>
                <c:pt idx="1141">
                  <c:v>4.634131</c:v>
                </c:pt>
                <c:pt idx="1142">
                  <c:v>4.6324880000000004</c:v>
                </c:pt>
                <c:pt idx="1143">
                  <c:v>4.6323150000000002</c:v>
                </c:pt>
                <c:pt idx="1144">
                  <c:v>4.6318619999999999</c:v>
                </c:pt>
                <c:pt idx="1145">
                  <c:v>4.6319590000000002</c:v>
                </c:pt>
                <c:pt idx="1146">
                  <c:v>4.6320769999999998</c:v>
                </c:pt>
                <c:pt idx="1147">
                  <c:v>4.6330580000000001</c:v>
                </c:pt>
                <c:pt idx="1148">
                  <c:v>4.633165</c:v>
                </c:pt>
                <c:pt idx="1149">
                  <c:v>4.6330070000000001</c:v>
                </c:pt>
                <c:pt idx="1150">
                  <c:v>4.6327309999999997</c:v>
                </c:pt>
                <c:pt idx="1151">
                  <c:v>4.63253</c:v>
                </c:pt>
                <c:pt idx="1152">
                  <c:v>4.6329209999999996</c:v>
                </c:pt>
                <c:pt idx="1153">
                  <c:v>4.6324170000000002</c:v>
                </c:pt>
                <c:pt idx="1154">
                  <c:v>4.6319980000000003</c:v>
                </c:pt>
                <c:pt idx="1155">
                  <c:v>4.6326260000000001</c:v>
                </c:pt>
                <c:pt idx="1156">
                  <c:v>4.6334200000000001</c:v>
                </c:pt>
                <c:pt idx="1157">
                  <c:v>4.6338419999999996</c:v>
                </c:pt>
                <c:pt idx="1158">
                  <c:v>4.6336170000000001</c:v>
                </c:pt>
                <c:pt idx="1159">
                  <c:v>4.6332789999999999</c:v>
                </c:pt>
                <c:pt idx="1160">
                  <c:v>4.6322650000000003</c:v>
                </c:pt>
                <c:pt idx="1161">
                  <c:v>4.6312939999999996</c:v>
                </c:pt>
                <c:pt idx="1162">
                  <c:v>4.6324959999999997</c:v>
                </c:pt>
                <c:pt idx="1163">
                  <c:v>4.6328399999999998</c:v>
                </c:pt>
                <c:pt idx="1164">
                  <c:v>4.6322080000000003</c:v>
                </c:pt>
                <c:pt idx="1165">
                  <c:v>4.6317279999999998</c:v>
                </c:pt>
                <c:pt idx="1166">
                  <c:v>4.6320949999999996</c:v>
                </c:pt>
                <c:pt idx="1167">
                  <c:v>4.6320379999999997</c:v>
                </c:pt>
                <c:pt idx="1168">
                  <c:v>4.6320079999999999</c:v>
                </c:pt>
                <c:pt idx="1169">
                  <c:v>4.6314780000000004</c:v>
                </c:pt>
                <c:pt idx="1170">
                  <c:v>4.6299700000000001</c:v>
                </c:pt>
                <c:pt idx="1171">
                  <c:v>4.6280950000000001</c:v>
                </c:pt>
                <c:pt idx="1172">
                  <c:v>4.6280159999999997</c:v>
                </c:pt>
                <c:pt idx="1173">
                  <c:v>4.627313</c:v>
                </c:pt>
                <c:pt idx="1174">
                  <c:v>4.626798</c:v>
                </c:pt>
                <c:pt idx="1175">
                  <c:v>4.6262179999999997</c:v>
                </c:pt>
                <c:pt idx="1176">
                  <c:v>4.6262670000000004</c:v>
                </c:pt>
                <c:pt idx="1177">
                  <c:v>4.6254400000000002</c:v>
                </c:pt>
                <c:pt idx="1178">
                  <c:v>4.6241770000000004</c:v>
                </c:pt>
                <c:pt idx="1179">
                  <c:v>4.6249289999999998</c:v>
                </c:pt>
                <c:pt idx="1180">
                  <c:v>4.6245139999999996</c:v>
                </c:pt>
                <c:pt idx="1181">
                  <c:v>4.6236090000000001</c:v>
                </c:pt>
                <c:pt idx="1182">
                  <c:v>4.6218969999999997</c:v>
                </c:pt>
                <c:pt idx="1183">
                  <c:v>4.6208869999999997</c:v>
                </c:pt>
                <c:pt idx="1184">
                  <c:v>4.6199579999999996</c:v>
                </c:pt>
                <c:pt idx="1185">
                  <c:v>4.61904</c:v>
                </c:pt>
                <c:pt idx="1186">
                  <c:v>4.619389</c:v>
                </c:pt>
                <c:pt idx="1187">
                  <c:v>4.6203989999999999</c:v>
                </c:pt>
                <c:pt idx="1188">
                  <c:v>4.6211399999999996</c:v>
                </c:pt>
                <c:pt idx="1189">
                  <c:v>4.6211789999999997</c:v>
                </c:pt>
                <c:pt idx="1190">
                  <c:v>4.6223429999999999</c:v>
                </c:pt>
                <c:pt idx="1191">
                  <c:v>4.6233279999999999</c:v>
                </c:pt>
                <c:pt idx="1192">
                  <c:v>4.6244129999999997</c:v>
                </c:pt>
                <c:pt idx="1193">
                  <c:v>4.6242729999999996</c:v>
                </c:pt>
                <c:pt idx="1194">
                  <c:v>4.624333</c:v>
                </c:pt>
                <c:pt idx="1195">
                  <c:v>4.624771</c:v>
                </c:pt>
                <c:pt idx="1196">
                  <c:v>4.6255600000000001</c:v>
                </c:pt>
                <c:pt idx="1197">
                  <c:v>4.6252979999999999</c:v>
                </c:pt>
                <c:pt idx="1198">
                  <c:v>4.6246450000000001</c:v>
                </c:pt>
                <c:pt idx="1199">
                  <c:v>4.6248060000000004</c:v>
                </c:pt>
                <c:pt idx="1200">
                  <c:v>4.6238089999999996</c:v>
                </c:pt>
                <c:pt idx="1201">
                  <c:v>4.622242</c:v>
                </c:pt>
                <c:pt idx="1202">
                  <c:v>4.6118600000000001</c:v>
                </c:pt>
                <c:pt idx="1203">
                  <c:v>4.6110709999999999</c:v>
                </c:pt>
                <c:pt idx="1204">
                  <c:v>4.6105150000000004</c:v>
                </c:pt>
                <c:pt idx="1205">
                  <c:v>4.6102230000000004</c:v>
                </c:pt>
                <c:pt idx="1206">
                  <c:v>4.6104510000000003</c:v>
                </c:pt>
                <c:pt idx="1207">
                  <c:v>4.6108919999999998</c:v>
                </c:pt>
                <c:pt idx="1208">
                  <c:v>4.6106740000000004</c:v>
                </c:pt>
                <c:pt idx="1209">
                  <c:v>4.6106740000000004</c:v>
                </c:pt>
                <c:pt idx="1210">
                  <c:v>4.6106160000000003</c:v>
                </c:pt>
                <c:pt idx="1211">
                  <c:v>4.6101929999999998</c:v>
                </c:pt>
                <c:pt idx="1212">
                  <c:v>4.6096110000000001</c:v>
                </c:pt>
                <c:pt idx="1213">
                  <c:v>4.6100539999999999</c:v>
                </c:pt>
                <c:pt idx="1214">
                  <c:v>4.6108450000000003</c:v>
                </c:pt>
                <c:pt idx="1215">
                  <c:v>4.6098540000000003</c:v>
                </c:pt>
                <c:pt idx="1216">
                  <c:v>4.6085399999999996</c:v>
                </c:pt>
                <c:pt idx="1217">
                  <c:v>4.6087249999999997</c:v>
                </c:pt>
                <c:pt idx="1218">
                  <c:v>4.6087910000000001</c:v>
                </c:pt>
                <c:pt idx="1219">
                  <c:v>4.6090330000000002</c:v>
                </c:pt>
                <c:pt idx="1220">
                  <c:v>4.6089919999999998</c:v>
                </c:pt>
                <c:pt idx="1221">
                  <c:v>4.6091730000000002</c:v>
                </c:pt>
                <c:pt idx="1222">
                  <c:v>4.609305</c:v>
                </c:pt>
                <c:pt idx="1223">
                  <c:v>4.608365</c:v>
                </c:pt>
                <c:pt idx="1224">
                  <c:v>4.6064470000000002</c:v>
                </c:pt>
                <c:pt idx="1225">
                  <c:v>4.6044850000000004</c:v>
                </c:pt>
                <c:pt idx="1226">
                  <c:v>4.6028529999999996</c:v>
                </c:pt>
                <c:pt idx="1227">
                  <c:v>4.6016329999999996</c:v>
                </c:pt>
                <c:pt idx="1228">
                  <c:v>4.6002939999999999</c:v>
                </c:pt>
                <c:pt idx="1229">
                  <c:v>4.5994640000000002</c:v>
                </c:pt>
                <c:pt idx="1230">
                  <c:v>4.5987910000000003</c:v>
                </c:pt>
                <c:pt idx="1231">
                  <c:v>4.5970760000000004</c:v>
                </c:pt>
                <c:pt idx="1232">
                  <c:v>4.5959110000000001</c:v>
                </c:pt>
                <c:pt idx="1233">
                  <c:v>4.595008</c:v>
                </c:pt>
                <c:pt idx="1234">
                  <c:v>4.5941070000000002</c:v>
                </c:pt>
                <c:pt idx="1235">
                  <c:v>4.592803</c:v>
                </c:pt>
                <c:pt idx="1236">
                  <c:v>4.5912259999999998</c:v>
                </c:pt>
                <c:pt idx="1237">
                  <c:v>4.5900489999999996</c:v>
                </c:pt>
                <c:pt idx="1238">
                  <c:v>4.5886420000000001</c:v>
                </c:pt>
                <c:pt idx="1239">
                  <c:v>4.585915</c:v>
                </c:pt>
                <c:pt idx="1240">
                  <c:v>4.5832670000000002</c:v>
                </c:pt>
                <c:pt idx="1241">
                  <c:v>4.5807289999999998</c:v>
                </c:pt>
                <c:pt idx="1242">
                  <c:v>4.5783009999999997</c:v>
                </c:pt>
                <c:pt idx="1243">
                  <c:v>4.5758710000000002</c:v>
                </c:pt>
                <c:pt idx="1244">
                  <c:v>4.5729839999999999</c:v>
                </c:pt>
                <c:pt idx="1245">
                  <c:v>4.5701270000000003</c:v>
                </c:pt>
                <c:pt idx="1246">
                  <c:v>4.567647</c:v>
                </c:pt>
                <c:pt idx="1247">
                  <c:v>4.5642459999999998</c:v>
                </c:pt>
                <c:pt idx="1248">
                  <c:v>4.5603369999999996</c:v>
                </c:pt>
                <c:pt idx="1249">
                  <c:v>4.5563190000000002</c:v>
                </c:pt>
                <c:pt idx="1250">
                  <c:v>4.5523009999999999</c:v>
                </c:pt>
                <c:pt idx="1251">
                  <c:v>4.5488720000000002</c:v>
                </c:pt>
                <c:pt idx="1252">
                  <c:v>4.5452849999999998</c:v>
                </c:pt>
                <c:pt idx="1253">
                  <c:v>4.5415929999999998</c:v>
                </c:pt>
                <c:pt idx="1254">
                  <c:v>4.5379500000000004</c:v>
                </c:pt>
                <c:pt idx="1255">
                  <c:v>4.5344720000000001</c:v>
                </c:pt>
                <c:pt idx="1256">
                  <c:v>4.530735</c:v>
                </c:pt>
                <c:pt idx="1257">
                  <c:v>4.5269490000000001</c:v>
                </c:pt>
                <c:pt idx="1258">
                  <c:v>4.5232020000000004</c:v>
                </c:pt>
                <c:pt idx="1259">
                  <c:v>4.5190679999999999</c:v>
                </c:pt>
                <c:pt idx="1260">
                  <c:v>4.514659</c:v>
                </c:pt>
                <c:pt idx="1261">
                  <c:v>4.5106029999999997</c:v>
                </c:pt>
                <c:pt idx="1262">
                  <c:v>4.5066360000000003</c:v>
                </c:pt>
                <c:pt idx="1263">
                  <c:v>4.5028800000000002</c:v>
                </c:pt>
                <c:pt idx="1264">
                  <c:v>4.4991180000000002</c:v>
                </c:pt>
                <c:pt idx="1265">
                  <c:v>4.4964550000000001</c:v>
                </c:pt>
                <c:pt idx="1266">
                  <c:v>4.4943939999999998</c:v>
                </c:pt>
                <c:pt idx="1267">
                  <c:v>4.4916650000000002</c:v>
                </c:pt>
                <c:pt idx="1268">
                  <c:v>4.4882070000000001</c:v>
                </c:pt>
                <c:pt idx="1269">
                  <c:v>4.4852990000000004</c:v>
                </c:pt>
                <c:pt idx="1270">
                  <c:v>4.4821739999999997</c:v>
                </c:pt>
                <c:pt idx="1271">
                  <c:v>4.478434</c:v>
                </c:pt>
                <c:pt idx="1272">
                  <c:v>4.4742990000000002</c:v>
                </c:pt>
                <c:pt idx="1273">
                  <c:v>4.4706400000000004</c:v>
                </c:pt>
                <c:pt idx="1274">
                  <c:v>4.4676929999999997</c:v>
                </c:pt>
                <c:pt idx="1275">
                  <c:v>4.4655300000000002</c:v>
                </c:pt>
                <c:pt idx="1276">
                  <c:v>4.4630200000000002</c:v>
                </c:pt>
                <c:pt idx="1277">
                  <c:v>4.4600790000000003</c:v>
                </c:pt>
                <c:pt idx="1278">
                  <c:v>4.4573619999999998</c:v>
                </c:pt>
                <c:pt idx="1279">
                  <c:v>4.4549589999999997</c:v>
                </c:pt>
                <c:pt idx="1280">
                  <c:v>4.4528499999999998</c:v>
                </c:pt>
                <c:pt idx="1281">
                  <c:v>4.4515919999999998</c:v>
                </c:pt>
                <c:pt idx="1282">
                  <c:v>4.4498329999999999</c:v>
                </c:pt>
                <c:pt idx="1283">
                  <c:v>4.4476459999999998</c:v>
                </c:pt>
                <c:pt idx="1284">
                  <c:v>4.4463819999999998</c:v>
                </c:pt>
                <c:pt idx="1285">
                  <c:v>4.4457120000000003</c:v>
                </c:pt>
                <c:pt idx="1286">
                  <c:v>4.4459720000000003</c:v>
                </c:pt>
                <c:pt idx="1287">
                  <c:v>4.4464959999999998</c:v>
                </c:pt>
                <c:pt idx="1288">
                  <c:v>4.4471730000000003</c:v>
                </c:pt>
                <c:pt idx="1289">
                  <c:v>4.4485960000000002</c:v>
                </c:pt>
                <c:pt idx="1290">
                  <c:v>4.4496399999999996</c:v>
                </c:pt>
                <c:pt idx="1291">
                  <c:v>4.450005</c:v>
                </c:pt>
                <c:pt idx="1292">
                  <c:v>4.4503740000000001</c:v>
                </c:pt>
                <c:pt idx="1293">
                  <c:v>4.4507459999999996</c:v>
                </c:pt>
                <c:pt idx="1294">
                  <c:v>4.4510529999999999</c:v>
                </c:pt>
                <c:pt idx="1295">
                  <c:v>4.4512340000000004</c:v>
                </c:pt>
                <c:pt idx="1296">
                  <c:v>4.451003</c:v>
                </c:pt>
                <c:pt idx="1297">
                  <c:v>4.4509439999999998</c:v>
                </c:pt>
                <c:pt idx="1298">
                  <c:v>4.4520999999999997</c:v>
                </c:pt>
                <c:pt idx="1299">
                  <c:v>4.4537620000000002</c:v>
                </c:pt>
                <c:pt idx="1300">
                  <c:v>4.4555819999999997</c:v>
                </c:pt>
                <c:pt idx="1301">
                  <c:v>4.456683</c:v>
                </c:pt>
                <c:pt idx="1302">
                  <c:v>4.4570379999999998</c:v>
                </c:pt>
                <c:pt idx="1303">
                  <c:v>4.4572039999999999</c:v>
                </c:pt>
                <c:pt idx="1304">
                  <c:v>4.4572830000000003</c:v>
                </c:pt>
                <c:pt idx="1305">
                  <c:v>4.4580099999999998</c:v>
                </c:pt>
                <c:pt idx="1306">
                  <c:v>4.4581920000000004</c:v>
                </c:pt>
                <c:pt idx="1307">
                  <c:v>4.4582899999999999</c:v>
                </c:pt>
                <c:pt idx="1308">
                  <c:v>4.4592850000000004</c:v>
                </c:pt>
                <c:pt idx="1309">
                  <c:v>4.4604189999999999</c:v>
                </c:pt>
                <c:pt idx="1310">
                  <c:v>4.4616629999999997</c:v>
                </c:pt>
                <c:pt idx="1311">
                  <c:v>4.4628649999999999</c:v>
                </c:pt>
                <c:pt idx="1312">
                  <c:v>4.4641299999999999</c:v>
                </c:pt>
                <c:pt idx="1313">
                  <c:v>4.4647930000000002</c:v>
                </c:pt>
                <c:pt idx="1314">
                  <c:v>4.465147</c:v>
                </c:pt>
                <c:pt idx="1315">
                  <c:v>4.4656190000000002</c:v>
                </c:pt>
                <c:pt idx="1316">
                  <c:v>4.4655779999999998</c:v>
                </c:pt>
                <c:pt idx="1317">
                  <c:v>4.4649989999999997</c:v>
                </c:pt>
                <c:pt idx="1318">
                  <c:v>4.465058</c:v>
                </c:pt>
                <c:pt idx="1319">
                  <c:v>4.4650259999999999</c:v>
                </c:pt>
                <c:pt idx="1320">
                  <c:v>4.4646359999999996</c:v>
                </c:pt>
                <c:pt idx="1321">
                  <c:v>4.4644199999999996</c:v>
                </c:pt>
                <c:pt idx="1322">
                  <c:v>4.4645599999999996</c:v>
                </c:pt>
                <c:pt idx="1323">
                  <c:v>4.4646100000000004</c:v>
                </c:pt>
                <c:pt idx="1324">
                  <c:v>4.4643110000000004</c:v>
                </c:pt>
                <c:pt idx="1325">
                  <c:v>4.4631439999999998</c:v>
                </c:pt>
                <c:pt idx="1326">
                  <c:v>4.4642020000000002</c:v>
                </c:pt>
                <c:pt idx="1327">
                  <c:v>4.4649939999999999</c:v>
                </c:pt>
                <c:pt idx="1328">
                  <c:v>4.4648519999999996</c:v>
                </c:pt>
                <c:pt idx="1329">
                  <c:v>4.4648880000000002</c:v>
                </c:pt>
                <c:pt idx="1330">
                  <c:v>4.4645149999999996</c:v>
                </c:pt>
                <c:pt idx="1331">
                  <c:v>4.4637890000000002</c:v>
                </c:pt>
                <c:pt idx="1332">
                  <c:v>4.4640700000000004</c:v>
                </c:pt>
                <c:pt idx="1333">
                  <c:v>4.4633029999999998</c:v>
                </c:pt>
                <c:pt idx="1334">
                  <c:v>4.4615799999999997</c:v>
                </c:pt>
                <c:pt idx="1335">
                  <c:v>4.4607700000000001</c:v>
                </c:pt>
                <c:pt idx="1336">
                  <c:v>4.4596340000000003</c:v>
                </c:pt>
                <c:pt idx="1337">
                  <c:v>4.4589610000000004</c:v>
                </c:pt>
                <c:pt idx="1338">
                  <c:v>4.4593769999999999</c:v>
                </c:pt>
                <c:pt idx="1339">
                  <c:v>4.4592349999999996</c:v>
                </c:pt>
                <c:pt idx="1340">
                  <c:v>4.4590579999999997</c:v>
                </c:pt>
                <c:pt idx="1341">
                  <c:v>4.4592150000000004</c:v>
                </c:pt>
                <c:pt idx="1342">
                  <c:v>4.4608340000000002</c:v>
                </c:pt>
                <c:pt idx="1343">
                  <c:v>4.4625320000000004</c:v>
                </c:pt>
                <c:pt idx="1344">
                  <c:v>4.4636990000000001</c:v>
                </c:pt>
                <c:pt idx="1345">
                  <c:v>4.4657289999999996</c:v>
                </c:pt>
                <c:pt idx="1346">
                  <c:v>4.4678040000000001</c:v>
                </c:pt>
                <c:pt idx="1347">
                  <c:v>4.4703099999999996</c:v>
                </c:pt>
                <c:pt idx="1348">
                  <c:v>4.4724909999999998</c:v>
                </c:pt>
                <c:pt idx="1349">
                  <c:v>4.4740070000000003</c:v>
                </c:pt>
                <c:pt idx="1350">
                  <c:v>4.4756390000000001</c:v>
                </c:pt>
                <c:pt idx="1351">
                  <c:v>4.4774029999999998</c:v>
                </c:pt>
                <c:pt idx="1352">
                  <c:v>4.4787759999999999</c:v>
                </c:pt>
                <c:pt idx="1353">
                  <c:v>4.4810230000000004</c:v>
                </c:pt>
                <c:pt idx="1354">
                  <c:v>4.4837860000000003</c:v>
                </c:pt>
                <c:pt idx="1355">
                  <c:v>4.4856619999999996</c:v>
                </c:pt>
                <c:pt idx="1356">
                  <c:v>4.4882679999999997</c:v>
                </c:pt>
                <c:pt idx="1357">
                  <c:v>4.4915310000000002</c:v>
                </c:pt>
                <c:pt idx="1358">
                  <c:v>4.4935510000000001</c:v>
                </c:pt>
                <c:pt idx="1359">
                  <c:v>4.4955660000000002</c:v>
                </c:pt>
                <c:pt idx="1360">
                  <c:v>4.4981489999999997</c:v>
                </c:pt>
                <c:pt idx="1361">
                  <c:v>4.500464</c:v>
                </c:pt>
                <c:pt idx="1362">
                  <c:v>4.5023260000000001</c:v>
                </c:pt>
                <c:pt idx="1363">
                  <c:v>4.5046429999999997</c:v>
                </c:pt>
                <c:pt idx="1364">
                  <c:v>4.5066410000000001</c:v>
                </c:pt>
                <c:pt idx="1365">
                  <c:v>4.5093629999999996</c:v>
                </c:pt>
                <c:pt idx="1366">
                  <c:v>4.5110020000000004</c:v>
                </c:pt>
                <c:pt idx="1367">
                  <c:v>4.5138069999999999</c:v>
                </c:pt>
                <c:pt idx="1368">
                  <c:v>4.51614</c:v>
                </c:pt>
                <c:pt idx="1369">
                  <c:v>4.5181889999999996</c:v>
                </c:pt>
                <c:pt idx="1370">
                  <c:v>4.5204019999999998</c:v>
                </c:pt>
                <c:pt idx="1371">
                  <c:v>4.5239859999999998</c:v>
                </c:pt>
                <c:pt idx="1372">
                  <c:v>4.5273690000000002</c:v>
                </c:pt>
                <c:pt idx="1373">
                  <c:v>4.5304770000000003</c:v>
                </c:pt>
                <c:pt idx="1374">
                  <c:v>4.5339299999999998</c:v>
                </c:pt>
                <c:pt idx="1375">
                  <c:v>4.5368190000000004</c:v>
                </c:pt>
                <c:pt idx="1376">
                  <c:v>4.5386519999999999</c:v>
                </c:pt>
                <c:pt idx="1377">
                  <c:v>4.5408119999999998</c:v>
                </c:pt>
                <c:pt idx="1378">
                  <c:v>4.5428730000000002</c:v>
                </c:pt>
                <c:pt idx="1379">
                  <c:v>4.544937</c:v>
                </c:pt>
                <c:pt idx="1380">
                  <c:v>4.5476130000000001</c:v>
                </c:pt>
                <c:pt idx="1381">
                  <c:v>4.5503819999999999</c:v>
                </c:pt>
                <c:pt idx="1382">
                  <c:v>4.5529539999999997</c:v>
                </c:pt>
                <c:pt idx="1383">
                  <c:v>4.5561740000000004</c:v>
                </c:pt>
                <c:pt idx="1384">
                  <c:v>4.5586380000000002</c:v>
                </c:pt>
                <c:pt idx="1385">
                  <c:v>4.5606489999999997</c:v>
                </c:pt>
                <c:pt idx="1386">
                  <c:v>4.5631830000000004</c:v>
                </c:pt>
                <c:pt idx="1387">
                  <c:v>4.5645790000000002</c:v>
                </c:pt>
                <c:pt idx="1388">
                  <c:v>4.5656020000000002</c:v>
                </c:pt>
                <c:pt idx="1389">
                  <c:v>4.5656860000000004</c:v>
                </c:pt>
                <c:pt idx="1390">
                  <c:v>4.5668939999999996</c:v>
                </c:pt>
                <c:pt idx="1391">
                  <c:v>4.5688060000000004</c:v>
                </c:pt>
                <c:pt idx="1392">
                  <c:v>4.5690559999999998</c:v>
                </c:pt>
                <c:pt idx="1393">
                  <c:v>4.5691459999999999</c:v>
                </c:pt>
                <c:pt idx="1394">
                  <c:v>4.5702889999999998</c:v>
                </c:pt>
                <c:pt idx="1395">
                  <c:v>4.5702759999999998</c:v>
                </c:pt>
                <c:pt idx="1396">
                  <c:v>4.5707469999999999</c:v>
                </c:pt>
                <c:pt idx="1397">
                  <c:v>4.5704729999999998</c:v>
                </c:pt>
                <c:pt idx="1398">
                  <c:v>4.5703440000000004</c:v>
                </c:pt>
                <c:pt idx="1399">
                  <c:v>4.5708970000000004</c:v>
                </c:pt>
                <c:pt idx="1400">
                  <c:v>4.5715329999999996</c:v>
                </c:pt>
                <c:pt idx="1401">
                  <c:v>4.5707120000000003</c:v>
                </c:pt>
                <c:pt idx="1402">
                  <c:v>4.5712120000000001</c:v>
                </c:pt>
                <c:pt idx="1403">
                  <c:v>4.571523</c:v>
                </c:pt>
                <c:pt idx="1404">
                  <c:v>4.5715149999999998</c:v>
                </c:pt>
                <c:pt idx="1405">
                  <c:v>4.5727659999999997</c:v>
                </c:pt>
                <c:pt idx="1406">
                  <c:v>4.5727270000000004</c:v>
                </c:pt>
                <c:pt idx="1407">
                  <c:v>4.572743</c:v>
                </c:pt>
                <c:pt idx="1408">
                  <c:v>4.5730519999999997</c:v>
                </c:pt>
                <c:pt idx="1409">
                  <c:v>4.5746989999999998</c:v>
                </c:pt>
                <c:pt idx="1410">
                  <c:v>4.5752139999999999</c:v>
                </c:pt>
                <c:pt idx="1411">
                  <c:v>4.575634</c:v>
                </c:pt>
                <c:pt idx="1412">
                  <c:v>4.5762609999999997</c:v>
                </c:pt>
                <c:pt idx="1413">
                  <c:v>4.5763189999999998</c:v>
                </c:pt>
                <c:pt idx="1414">
                  <c:v>4.5765830000000003</c:v>
                </c:pt>
                <c:pt idx="1415">
                  <c:v>4.5756759999999996</c:v>
                </c:pt>
                <c:pt idx="1416">
                  <c:v>4.5765390000000004</c:v>
                </c:pt>
                <c:pt idx="1417">
                  <c:v>4.57639</c:v>
                </c:pt>
                <c:pt idx="1418">
                  <c:v>4.5770720000000003</c:v>
                </c:pt>
                <c:pt idx="1419">
                  <c:v>4.577807</c:v>
                </c:pt>
                <c:pt idx="1420">
                  <c:v>4.5779019999999999</c:v>
                </c:pt>
                <c:pt idx="1421">
                  <c:v>4.5782600000000002</c:v>
                </c:pt>
                <c:pt idx="1422">
                  <c:v>4.5785739999999997</c:v>
                </c:pt>
                <c:pt idx="1423">
                  <c:v>4.577566</c:v>
                </c:pt>
                <c:pt idx="1424">
                  <c:v>4.5779180000000004</c:v>
                </c:pt>
                <c:pt idx="1425">
                  <c:v>4.5780399999999997</c:v>
                </c:pt>
                <c:pt idx="1426">
                  <c:v>4.5784609999999999</c:v>
                </c:pt>
                <c:pt idx="1427">
                  <c:v>4.5786920000000002</c:v>
                </c:pt>
                <c:pt idx="1428">
                  <c:v>4.5809790000000001</c:v>
                </c:pt>
                <c:pt idx="1429">
                  <c:v>4.5815489999999999</c:v>
                </c:pt>
                <c:pt idx="1430">
                  <c:v>4.5815140000000003</c:v>
                </c:pt>
                <c:pt idx="1431">
                  <c:v>4.5818880000000002</c:v>
                </c:pt>
                <c:pt idx="1432">
                  <c:v>4.5805490000000004</c:v>
                </c:pt>
                <c:pt idx="1433">
                  <c:v>4.5792770000000003</c:v>
                </c:pt>
                <c:pt idx="1434">
                  <c:v>4.5794810000000004</c:v>
                </c:pt>
                <c:pt idx="1435">
                  <c:v>4.5800710000000002</c:v>
                </c:pt>
                <c:pt idx="1436">
                  <c:v>4.5794860000000002</c:v>
                </c:pt>
                <c:pt idx="1437">
                  <c:v>4.5796239999999999</c:v>
                </c:pt>
                <c:pt idx="1438">
                  <c:v>4.5797080000000001</c:v>
                </c:pt>
                <c:pt idx="1439">
                  <c:v>4.5813920000000001</c:v>
                </c:pt>
                <c:pt idx="1440">
                  <c:v>4.5820420000000004</c:v>
                </c:pt>
                <c:pt idx="1441">
                  <c:v>4.5826859999999998</c:v>
                </c:pt>
                <c:pt idx="1442">
                  <c:v>4.5833159999999999</c:v>
                </c:pt>
                <c:pt idx="1443">
                  <c:v>4.5838590000000003</c:v>
                </c:pt>
                <c:pt idx="1444">
                  <c:v>4.5841690000000002</c:v>
                </c:pt>
                <c:pt idx="1445">
                  <c:v>4.584924</c:v>
                </c:pt>
                <c:pt idx="1446">
                  <c:v>4.5851949999999997</c:v>
                </c:pt>
                <c:pt idx="1447">
                  <c:v>4.5868799999999998</c:v>
                </c:pt>
                <c:pt idx="1448">
                  <c:v>4.587612</c:v>
                </c:pt>
                <c:pt idx="1449">
                  <c:v>4.5878009999999998</c:v>
                </c:pt>
                <c:pt idx="1450">
                  <c:v>4.5883269999999996</c:v>
                </c:pt>
                <c:pt idx="1451">
                  <c:v>4.5888479999999996</c:v>
                </c:pt>
                <c:pt idx="1452">
                  <c:v>4.5897019999999999</c:v>
                </c:pt>
                <c:pt idx="1453">
                  <c:v>4.59009</c:v>
                </c:pt>
                <c:pt idx="1454">
                  <c:v>4.5901129999999997</c:v>
                </c:pt>
                <c:pt idx="1455">
                  <c:v>4.5902520000000004</c:v>
                </c:pt>
                <c:pt idx="1456">
                  <c:v>4.590827</c:v>
                </c:pt>
                <c:pt idx="1457">
                  <c:v>4.5909060000000004</c:v>
                </c:pt>
                <c:pt idx="1458">
                  <c:v>4.5916139999999999</c:v>
                </c:pt>
                <c:pt idx="1459">
                  <c:v>4.5915059999999999</c:v>
                </c:pt>
                <c:pt idx="1460">
                  <c:v>4.5914919999999997</c:v>
                </c:pt>
                <c:pt idx="1461">
                  <c:v>4.5914469999999996</c:v>
                </c:pt>
                <c:pt idx="1462">
                  <c:v>4.5915850000000002</c:v>
                </c:pt>
                <c:pt idx="1463">
                  <c:v>4.5924469999999999</c:v>
                </c:pt>
                <c:pt idx="1464">
                  <c:v>4.5932219999999999</c:v>
                </c:pt>
                <c:pt idx="1465">
                  <c:v>4.5943139999999998</c:v>
                </c:pt>
                <c:pt idx="1466">
                  <c:v>4.5948770000000003</c:v>
                </c:pt>
                <c:pt idx="1467">
                  <c:v>4.5954280000000001</c:v>
                </c:pt>
                <c:pt idx="1468">
                  <c:v>4.5953049999999998</c:v>
                </c:pt>
                <c:pt idx="1469">
                  <c:v>4.5960799999999997</c:v>
                </c:pt>
                <c:pt idx="1470">
                  <c:v>4.5974539999999999</c:v>
                </c:pt>
                <c:pt idx="1471">
                  <c:v>4.5984259999999999</c:v>
                </c:pt>
                <c:pt idx="1472">
                  <c:v>4.5986549999999999</c:v>
                </c:pt>
                <c:pt idx="1473">
                  <c:v>4.6002770000000002</c:v>
                </c:pt>
                <c:pt idx="1474">
                  <c:v>4.6012740000000001</c:v>
                </c:pt>
                <c:pt idx="1475">
                  <c:v>4.6024589999999996</c:v>
                </c:pt>
                <c:pt idx="1476">
                  <c:v>4.603529</c:v>
                </c:pt>
                <c:pt idx="1477">
                  <c:v>4.6037499999999998</c:v>
                </c:pt>
                <c:pt idx="1478">
                  <c:v>4.6032570000000002</c:v>
                </c:pt>
                <c:pt idx="1479">
                  <c:v>4.6041999999999996</c:v>
                </c:pt>
                <c:pt idx="1480">
                  <c:v>4.6058640000000004</c:v>
                </c:pt>
                <c:pt idx="1481">
                  <c:v>4.6061649999999998</c:v>
                </c:pt>
                <c:pt idx="1482">
                  <c:v>4.6069529999999999</c:v>
                </c:pt>
                <c:pt idx="1483">
                  <c:v>4.608428</c:v>
                </c:pt>
                <c:pt idx="1484">
                  <c:v>4.6092420000000001</c:v>
                </c:pt>
                <c:pt idx="1485">
                  <c:v>4.6096550000000001</c:v>
                </c:pt>
                <c:pt idx="1486">
                  <c:v>4.6106049999999996</c:v>
                </c:pt>
                <c:pt idx="1487">
                  <c:v>4.6121860000000003</c:v>
                </c:pt>
                <c:pt idx="1488">
                  <c:v>4.6131770000000003</c:v>
                </c:pt>
                <c:pt idx="1489">
                  <c:v>4.6130610000000001</c:v>
                </c:pt>
                <c:pt idx="1490">
                  <c:v>4.6134180000000002</c:v>
                </c:pt>
                <c:pt idx="1491">
                  <c:v>4.6128169999999997</c:v>
                </c:pt>
                <c:pt idx="1492">
                  <c:v>4.6125400000000001</c:v>
                </c:pt>
                <c:pt idx="1493">
                  <c:v>4.6131270000000004</c:v>
                </c:pt>
                <c:pt idx="1494">
                  <c:v>4.6130519999999997</c:v>
                </c:pt>
                <c:pt idx="1495">
                  <c:v>4.6134149999999998</c:v>
                </c:pt>
                <c:pt idx="1496">
                  <c:v>4.6138940000000002</c:v>
                </c:pt>
                <c:pt idx="1497">
                  <c:v>4.614446</c:v>
                </c:pt>
                <c:pt idx="1498">
                  <c:v>4.6146599999999998</c:v>
                </c:pt>
                <c:pt idx="1499">
                  <c:v>4.6143330000000002</c:v>
                </c:pt>
                <c:pt idx="1500">
                  <c:v>4.6140759999999998</c:v>
                </c:pt>
                <c:pt idx="1501">
                  <c:v>4.6141579999999998</c:v>
                </c:pt>
                <c:pt idx="1502">
                  <c:v>4.6143470000000004</c:v>
                </c:pt>
                <c:pt idx="1503">
                  <c:v>4.6140840000000001</c:v>
                </c:pt>
                <c:pt idx="1504">
                  <c:v>4.614217</c:v>
                </c:pt>
                <c:pt idx="1505">
                  <c:v>4.6141680000000003</c:v>
                </c:pt>
                <c:pt idx="1506">
                  <c:v>4.6156670000000002</c:v>
                </c:pt>
                <c:pt idx="1507">
                  <c:v>4.6162080000000003</c:v>
                </c:pt>
                <c:pt idx="1508">
                  <c:v>4.6162210000000004</c:v>
                </c:pt>
                <c:pt idx="1509">
                  <c:v>4.616447</c:v>
                </c:pt>
                <c:pt idx="1510">
                  <c:v>4.6168690000000003</c:v>
                </c:pt>
                <c:pt idx="1511">
                  <c:v>4.6174910000000002</c:v>
                </c:pt>
                <c:pt idx="1512">
                  <c:v>4.6185970000000003</c:v>
                </c:pt>
                <c:pt idx="1513">
                  <c:v>4.6186949999999998</c:v>
                </c:pt>
                <c:pt idx="1514">
                  <c:v>4.6190499999999997</c:v>
                </c:pt>
                <c:pt idx="1515">
                  <c:v>4.6192869999999999</c:v>
                </c:pt>
                <c:pt idx="1516">
                  <c:v>4.6193879999999998</c:v>
                </c:pt>
                <c:pt idx="1517">
                  <c:v>4.619764</c:v>
                </c:pt>
                <c:pt idx="1518">
                  <c:v>4.6208819999999999</c:v>
                </c:pt>
                <c:pt idx="1519">
                  <c:v>4.6217670000000002</c:v>
                </c:pt>
                <c:pt idx="1520">
                  <c:v>4.6221370000000004</c:v>
                </c:pt>
                <c:pt idx="1521">
                  <c:v>4.622617</c:v>
                </c:pt>
                <c:pt idx="1522">
                  <c:v>4.6228400000000001</c:v>
                </c:pt>
                <c:pt idx="1523">
                  <c:v>4.6234489999999999</c:v>
                </c:pt>
                <c:pt idx="1524">
                  <c:v>4.6237740000000001</c:v>
                </c:pt>
                <c:pt idx="1525">
                  <c:v>4.62392</c:v>
                </c:pt>
                <c:pt idx="1526">
                  <c:v>4.6242229999999998</c:v>
                </c:pt>
                <c:pt idx="1527">
                  <c:v>4.6242219999999996</c:v>
                </c:pt>
                <c:pt idx="1528">
                  <c:v>4.6241240000000001</c:v>
                </c:pt>
                <c:pt idx="1529">
                  <c:v>4.6242530000000004</c:v>
                </c:pt>
                <c:pt idx="1530">
                  <c:v>4.6242000000000001</c:v>
                </c:pt>
                <c:pt idx="1531">
                  <c:v>4.6241250000000003</c:v>
                </c:pt>
                <c:pt idx="1532">
                  <c:v>4.6241630000000002</c:v>
                </c:pt>
                <c:pt idx="1533">
                  <c:v>4.6238279999999996</c:v>
                </c:pt>
                <c:pt idx="1534">
                  <c:v>4.6239290000000004</c:v>
                </c:pt>
                <c:pt idx="1535">
                  <c:v>4.6240629999999996</c:v>
                </c:pt>
                <c:pt idx="1536">
                  <c:v>4.6231999999999998</c:v>
                </c:pt>
                <c:pt idx="1537">
                  <c:v>4.6220840000000001</c:v>
                </c:pt>
                <c:pt idx="1538">
                  <c:v>4.6221050000000004</c:v>
                </c:pt>
                <c:pt idx="1539">
                  <c:v>4.6230219999999997</c:v>
                </c:pt>
                <c:pt idx="1540">
                  <c:v>4.6234840000000004</c:v>
                </c:pt>
                <c:pt idx="1541">
                  <c:v>4.6238029999999997</c:v>
                </c:pt>
                <c:pt idx="1542">
                  <c:v>4.6249279999999997</c:v>
                </c:pt>
                <c:pt idx="1543">
                  <c:v>4.6259769999999998</c:v>
                </c:pt>
                <c:pt idx="1544">
                  <c:v>4.6270100000000003</c:v>
                </c:pt>
                <c:pt idx="1545">
                  <c:v>4.6275310000000003</c:v>
                </c:pt>
                <c:pt idx="1546">
                  <c:v>4.6275700000000004</c:v>
                </c:pt>
                <c:pt idx="1547">
                  <c:v>4.627675</c:v>
                </c:pt>
                <c:pt idx="1548">
                  <c:v>4.6274600000000001</c:v>
                </c:pt>
                <c:pt idx="1549">
                  <c:v>4.62812</c:v>
                </c:pt>
                <c:pt idx="1550">
                  <c:v>4.6294300000000002</c:v>
                </c:pt>
                <c:pt idx="1551">
                  <c:v>4.6313199999999997</c:v>
                </c:pt>
                <c:pt idx="1552">
                  <c:v>4.632644</c:v>
                </c:pt>
                <c:pt idx="1553">
                  <c:v>4.6335100000000002</c:v>
                </c:pt>
                <c:pt idx="1554">
                  <c:v>4.6349869999999997</c:v>
                </c:pt>
                <c:pt idx="1555">
                  <c:v>4.6364359999999998</c:v>
                </c:pt>
                <c:pt idx="1556">
                  <c:v>4.6364239999999999</c:v>
                </c:pt>
                <c:pt idx="1557">
                  <c:v>4.6368590000000003</c:v>
                </c:pt>
                <c:pt idx="1558">
                  <c:v>4.6375989999999998</c:v>
                </c:pt>
                <c:pt idx="1559">
                  <c:v>4.6376410000000003</c:v>
                </c:pt>
                <c:pt idx="1560">
                  <c:v>4.6378579999999996</c:v>
                </c:pt>
                <c:pt idx="1561">
                  <c:v>4.638236</c:v>
                </c:pt>
                <c:pt idx="1562">
                  <c:v>4.6382709999999996</c:v>
                </c:pt>
                <c:pt idx="1563">
                  <c:v>4.6388179999999997</c:v>
                </c:pt>
                <c:pt idx="1564">
                  <c:v>4.6395739999999996</c:v>
                </c:pt>
                <c:pt idx="1565">
                  <c:v>4.6402979999999996</c:v>
                </c:pt>
                <c:pt idx="1566">
                  <c:v>4.6414229999999996</c:v>
                </c:pt>
                <c:pt idx="1567">
                  <c:v>4.642798</c:v>
                </c:pt>
                <c:pt idx="1568">
                  <c:v>4.643116</c:v>
                </c:pt>
                <c:pt idx="1569">
                  <c:v>4.6424779999999997</c:v>
                </c:pt>
                <c:pt idx="1570">
                  <c:v>4.6423110000000003</c:v>
                </c:pt>
                <c:pt idx="1571">
                  <c:v>4.6427420000000001</c:v>
                </c:pt>
                <c:pt idx="1572">
                  <c:v>4.6432640000000003</c:v>
                </c:pt>
                <c:pt idx="1573">
                  <c:v>4.64337</c:v>
                </c:pt>
                <c:pt idx="1574">
                  <c:v>4.6431430000000002</c:v>
                </c:pt>
                <c:pt idx="1575">
                  <c:v>4.6433629999999999</c:v>
                </c:pt>
                <c:pt idx="1576">
                  <c:v>4.6437429999999997</c:v>
                </c:pt>
                <c:pt idx="1577">
                  <c:v>4.6447390000000004</c:v>
                </c:pt>
                <c:pt idx="1578">
                  <c:v>4.6458950000000003</c:v>
                </c:pt>
                <c:pt idx="1579">
                  <c:v>4.6462190000000003</c:v>
                </c:pt>
                <c:pt idx="1580">
                  <c:v>4.6462190000000003</c:v>
                </c:pt>
                <c:pt idx="1581">
                  <c:v>4.6465880000000004</c:v>
                </c:pt>
                <c:pt idx="1582">
                  <c:v>4.6467580000000002</c:v>
                </c:pt>
                <c:pt idx="1583">
                  <c:v>4.6472230000000003</c:v>
                </c:pt>
                <c:pt idx="1584">
                  <c:v>4.6473339999999999</c:v>
                </c:pt>
                <c:pt idx="1585">
                  <c:v>4.6480860000000002</c:v>
                </c:pt>
                <c:pt idx="1586">
                  <c:v>4.6496919999999999</c:v>
                </c:pt>
                <c:pt idx="1587">
                  <c:v>4.6510910000000001</c:v>
                </c:pt>
                <c:pt idx="1588">
                  <c:v>4.6511570000000004</c:v>
                </c:pt>
                <c:pt idx="1589">
                  <c:v>4.6510800000000003</c:v>
                </c:pt>
                <c:pt idx="1590">
                  <c:v>4.651465</c:v>
                </c:pt>
                <c:pt idx="1591">
                  <c:v>4.6524729999999996</c:v>
                </c:pt>
                <c:pt idx="1592">
                  <c:v>4.6527370000000001</c:v>
                </c:pt>
                <c:pt idx="1593">
                  <c:v>4.652933</c:v>
                </c:pt>
                <c:pt idx="1594">
                  <c:v>4.6526129999999997</c:v>
                </c:pt>
                <c:pt idx="1595">
                  <c:v>4.6523899999999996</c:v>
                </c:pt>
                <c:pt idx="1596">
                  <c:v>4.653187</c:v>
                </c:pt>
                <c:pt idx="1597">
                  <c:v>4.6539229999999998</c:v>
                </c:pt>
                <c:pt idx="1598">
                  <c:v>4.6543939999999999</c:v>
                </c:pt>
                <c:pt idx="1599">
                  <c:v>4.6553500000000003</c:v>
                </c:pt>
                <c:pt idx="1600">
                  <c:v>4.6555239999999998</c:v>
                </c:pt>
                <c:pt idx="1601">
                  <c:v>4.6548369999999997</c:v>
                </c:pt>
                <c:pt idx="1602">
                  <c:v>4.6539390000000003</c:v>
                </c:pt>
                <c:pt idx="1603">
                  <c:v>4.6542120000000002</c:v>
                </c:pt>
                <c:pt idx="1604">
                  <c:v>4.6539130000000002</c:v>
                </c:pt>
                <c:pt idx="1605">
                  <c:v>4.6534300000000002</c:v>
                </c:pt>
                <c:pt idx="1606">
                  <c:v>4.6529660000000002</c:v>
                </c:pt>
                <c:pt idx="1607">
                  <c:v>4.6529299999999996</c:v>
                </c:pt>
                <c:pt idx="1608">
                  <c:v>4.6527399999999997</c:v>
                </c:pt>
                <c:pt idx="1609">
                  <c:v>4.6532850000000003</c:v>
                </c:pt>
                <c:pt idx="1610">
                  <c:v>4.6539060000000001</c:v>
                </c:pt>
                <c:pt idx="1611">
                  <c:v>4.6534979999999999</c:v>
                </c:pt>
                <c:pt idx="1612">
                  <c:v>4.6533470000000001</c:v>
                </c:pt>
                <c:pt idx="1613">
                  <c:v>4.6534610000000001</c:v>
                </c:pt>
                <c:pt idx="1614">
                  <c:v>4.653778</c:v>
                </c:pt>
                <c:pt idx="1615">
                  <c:v>4.6537740000000003</c:v>
                </c:pt>
                <c:pt idx="1616">
                  <c:v>4.6534899999999997</c:v>
                </c:pt>
                <c:pt idx="1617">
                  <c:v>4.652793</c:v>
                </c:pt>
                <c:pt idx="1618">
                  <c:v>4.6517840000000001</c:v>
                </c:pt>
                <c:pt idx="1619">
                  <c:v>4.6518139999999999</c:v>
                </c:pt>
                <c:pt idx="1620">
                  <c:v>4.6526540000000001</c:v>
                </c:pt>
                <c:pt idx="1621">
                  <c:v>4.6527919999999998</c:v>
                </c:pt>
                <c:pt idx="1622">
                  <c:v>4.652323</c:v>
                </c:pt>
                <c:pt idx="1623">
                  <c:v>4.6523180000000002</c:v>
                </c:pt>
                <c:pt idx="1624">
                  <c:v>4.6526170000000002</c:v>
                </c:pt>
                <c:pt idx="1625">
                  <c:v>4.653321</c:v>
                </c:pt>
                <c:pt idx="1626">
                  <c:v>4.652914</c:v>
                </c:pt>
                <c:pt idx="1627">
                  <c:v>4.6528590000000003</c:v>
                </c:pt>
                <c:pt idx="1628">
                  <c:v>4.6527370000000001</c:v>
                </c:pt>
                <c:pt idx="1629">
                  <c:v>4.6527789999999998</c:v>
                </c:pt>
                <c:pt idx="1630">
                  <c:v>4.6526050000000003</c:v>
                </c:pt>
                <c:pt idx="1631">
                  <c:v>4.6525480000000003</c:v>
                </c:pt>
                <c:pt idx="1632">
                  <c:v>4.6534040000000001</c:v>
                </c:pt>
                <c:pt idx="1633">
                  <c:v>4.6550900000000004</c:v>
                </c:pt>
                <c:pt idx="1634">
                  <c:v>4.657038</c:v>
                </c:pt>
                <c:pt idx="1635">
                  <c:v>4.65747</c:v>
                </c:pt>
                <c:pt idx="1636">
                  <c:v>4.6574210000000003</c:v>
                </c:pt>
                <c:pt idx="1637">
                  <c:v>4.6575280000000001</c:v>
                </c:pt>
                <c:pt idx="1638">
                  <c:v>4.6583360000000003</c:v>
                </c:pt>
                <c:pt idx="1639">
                  <c:v>4.6588729999999998</c:v>
                </c:pt>
                <c:pt idx="1640">
                  <c:v>4.659338</c:v>
                </c:pt>
                <c:pt idx="1641">
                  <c:v>4.6597999999999997</c:v>
                </c:pt>
                <c:pt idx="1642">
                  <c:v>4.6604049999999999</c:v>
                </c:pt>
                <c:pt idx="1643">
                  <c:v>4.6600460000000004</c:v>
                </c:pt>
                <c:pt idx="1644">
                  <c:v>4.660412</c:v>
                </c:pt>
                <c:pt idx="1645">
                  <c:v>4.6608409999999996</c:v>
                </c:pt>
                <c:pt idx="1646">
                  <c:v>4.6618170000000001</c:v>
                </c:pt>
                <c:pt idx="1647">
                  <c:v>4.6615580000000003</c:v>
                </c:pt>
                <c:pt idx="1648">
                  <c:v>4.6626310000000002</c:v>
                </c:pt>
                <c:pt idx="1649">
                  <c:v>4.6618639999999996</c:v>
                </c:pt>
                <c:pt idx="1650">
                  <c:v>4.6617899999999999</c:v>
                </c:pt>
                <c:pt idx="1651">
                  <c:v>4.6621069999999998</c:v>
                </c:pt>
                <c:pt idx="1652">
                  <c:v>4.6633990000000001</c:v>
                </c:pt>
                <c:pt idx="1653">
                  <c:v>4.6634950000000002</c:v>
                </c:pt>
                <c:pt idx="1654">
                  <c:v>4.6638099999999998</c:v>
                </c:pt>
                <c:pt idx="1655">
                  <c:v>4.6644129999999997</c:v>
                </c:pt>
                <c:pt idx="1656">
                  <c:v>4.6648230000000002</c:v>
                </c:pt>
                <c:pt idx="1657">
                  <c:v>4.6648110000000003</c:v>
                </c:pt>
                <c:pt idx="1658">
                  <c:v>4.6652699999999996</c:v>
                </c:pt>
                <c:pt idx="1659">
                  <c:v>4.6663790000000001</c:v>
                </c:pt>
                <c:pt idx="1660">
                  <c:v>4.666347</c:v>
                </c:pt>
                <c:pt idx="1661">
                  <c:v>4.6671670000000001</c:v>
                </c:pt>
                <c:pt idx="1662">
                  <c:v>4.6682880000000004</c:v>
                </c:pt>
                <c:pt idx="1663">
                  <c:v>4.6692419999999997</c:v>
                </c:pt>
                <c:pt idx="1664">
                  <c:v>4.6692359999999997</c:v>
                </c:pt>
                <c:pt idx="1665">
                  <c:v>4.6700739999999996</c:v>
                </c:pt>
                <c:pt idx="1666">
                  <c:v>4.6709290000000001</c:v>
                </c:pt>
                <c:pt idx="1667">
                  <c:v>4.6709610000000001</c:v>
                </c:pt>
                <c:pt idx="1668">
                  <c:v>4.6721310000000003</c:v>
                </c:pt>
                <c:pt idx="1669">
                  <c:v>4.6734229999999997</c:v>
                </c:pt>
                <c:pt idx="1670">
                  <c:v>4.6738600000000003</c:v>
                </c:pt>
                <c:pt idx="1671">
                  <c:v>4.6734999999999998</c:v>
                </c:pt>
                <c:pt idx="1672">
                  <c:v>4.6750970000000001</c:v>
                </c:pt>
                <c:pt idx="1673">
                  <c:v>4.6756250000000001</c:v>
                </c:pt>
                <c:pt idx="1674">
                  <c:v>4.6751379999999996</c:v>
                </c:pt>
                <c:pt idx="1675">
                  <c:v>4.675046</c:v>
                </c:pt>
                <c:pt idx="1676">
                  <c:v>4.6745270000000003</c:v>
                </c:pt>
                <c:pt idx="1677">
                  <c:v>4.674804</c:v>
                </c:pt>
                <c:pt idx="1678">
                  <c:v>4.6750350000000003</c:v>
                </c:pt>
                <c:pt idx="1679">
                  <c:v>4.6750220000000002</c:v>
                </c:pt>
                <c:pt idx="1680">
                  <c:v>4.6758980000000001</c:v>
                </c:pt>
                <c:pt idx="1681">
                  <c:v>4.6769059999999998</c:v>
                </c:pt>
                <c:pt idx="1682">
                  <c:v>4.6778170000000001</c:v>
                </c:pt>
                <c:pt idx="1683">
                  <c:v>4.6776759999999999</c:v>
                </c:pt>
                <c:pt idx="1684">
                  <c:v>4.6765280000000002</c:v>
                </c:pt>
                <c:pt idx="1685">
                  <c:v>4.6757140000000001</c:v>
                </c:pt>
                <c:pt idx="1686">
                  <c:v>4.6755449999999996</c:v>
                </c:pt>
                <c:pt idx="1687">
                  <c:v>4.676679</c:v>
                </c:pt>
                <c:pt idx="1688">
                  <c:v>4.6771320000000003</c:v>
                </c:pt>
                <c:pt idx="1689">
                  <c:v>4.6773300000000004</c:v>
                </c:pt>
                <c:pt idx="1690">
                  <c:v>4.6778079999999997</c:v>
                </c:pt>
                <c:pt idx="1691">
                  <c:v>4.6772479999999996</c:v>
                </c:pt>
                <c:pt idx="1692">
                  <c:v>4.6769689999999997</c:v>
                </c:pt>
                <c:pt idx="1693">
                  <c:v>4.67767</c:v>
                </c:pt>
                <c:pt idx="1694">
                  <c:v>4.6779070000000003</c:v>
                </c:pt>
                <c:pt idx="1695">
                  <c:v>4.6784460000000001</c:v>
                </c:pt>
                <c:pt idx="1696">
                  <c:v>4.6780929999999996</c:v>
                </c:pt>
                <c:pt idx="1697">
                  <c:v>4.6778589999999998</c:v>
                </c:pt>
                <c:pt idx="1698">
                  <c:v>4.6774579999999997</c:v>
                </c:pt>
                <c:pt idx="1699">
                  <c:v>4.6785180000000004</c:v>
                </c:pt>
                <c:pt idx="1700">
                  <c:v>4.6797870000000001</c:v>
                </c:pt>
                <c:pt idx="1701">
                  <c:v>4.6802539999999997</c:v>
                </c:pt>
                <c:pt idx="1702">
                  <c:v>4.6812399999999998</c:v>
                </c:pt>
                <c:pt idx="1703">
                  <c:v>4.6820349999999999</c:v>
                </c:pt>
                <c:pt idx="1704">
                  <c:v>4.682855</c:v>
                </c:pt>
                <c:pt idx="1705">
                  <c:v>4.6829359999999998</c:v>
                </c:pt>
                <c:pt idx="1706">
                  <c:v>4.6831509999999996</c:v>
                </c:pt>
                <c:pt idx="1707">
                  <c:v>4.683573</c:v>
                </c:pt>
                <c:pt idx="1708">
                  <c:v>4.6842839999999999</c:v>
                </c:pt>
                <c:pt idx="1709">
                  <c:v>4.683745</c:v>
                </c:pt>
                <c:pt idx="1710">
                  <c:v>4.6841860000000004</c:v>
                </c:pt>
                <c:pt idx="1711">
                  <c:v>4.6846019999999999</c:v>
                </c:pt>
                <c:pt idx="1712">
                  <c:v>4.683878</c:v>
                </c:pt>
                <c:pt idx="1713">
                  <c:v>4.6838360000000003</c:v>
                </c:pt>
                <c:pt idx="1714">
                  <c:v>4.6838899999999999</c:v>
                </c:pt>
                <c:pt idx="1715">
                  <c:v>4.6832900000000004</c:v>
                </c:pt>
                <c:pt idx="1716">
                  <c:v>4.6828570000000003</c:v>
                </c:pt>
                <c:pt idx="1717">
                  <c:v>4.6835680000000002</c:v>
                </c:pt>
                <c:pt idx="1718">
                  <c:v>4.6840440000000001</c:v>
                </c:pt>
                <c:pt idx="1719">
                  <c:v>4.6841350000000004</c:v>
                </c:pt>
                <c:pt idx="1720">
                  <c:v>4.6833410000000004</c:v>
                </c:pt>
                <c:pt idx="1721">
                  <c:v>4.6834049999999996</c:v>
                </c:pt>
                <c:pt idx="1722">
                  <c:v>4.6834449999999999</c:v>
                </c:pt>
                <c:pt idx="1723">
                  <c:v>4.6831519999999998</c:v>
                </c:pt>
                <c:pt idx="1724">
                  <c:v>4.6842629999999996</c:v>
                </c:pt>
                <c:pt idx="1725">
                  <c:v>4.6845119999999998</c:v>
                </c:pt>
                <c:pt idx="1726">
                  <c:v>4.6867369999999999</c:v>
                </c:pt>
                <c:pt idx="1727">
                  <c:v>4.6868049999999997</c:v>
                </c:pt>
                <c:pt idx="1728">
                  <c:v>4.6876620000000004</c:v>
                </c:pt>
                <c:pt idx="1729">
                  <c:v>4.6881849999999998</c:v>
                </c:pt>
                <c:pt idx="1730">
                  <c:v>4.6888730000000001</c:v>
                </c:pt>
                <c:pt idx="1731">
                  <c:v>4.6895930000000003</c:v>
                </c:pt>
                <c:pt idx="1732">
                  <c:v>4.6887480000000004</c:v>
                </c:pt>
                <c:pt idx="1733">
                  <c:v>4.6891769999999999</c:v>
                </c:pt>
                <c:pt idx="1734">
                  <c:v>4.6892769999999997</c:v>
                </c:pt>
                <c:pt idx="1735">
                  <c:v>4.6902270000000001</c:v>
                </c:pt>
                <c:pt idx="1736">
                  <c:v>4.691001</c:v>
                </c:pt>
                <c:pt idx="1737">
                  <c:v>4.6902910000000002</c:v>
                </c:pt>
                <c:pt idx="1738">
                  <c:v>4.6903709999999998</c:v>
                </c:pt>
                <c:pt idx="1739">
                  <c:v>4.6902840000000001</c:v>
                </c:pt>
                <c:pt idx="1740">
                  <c:v>4.6888639999999997</c:v>
                </c:pt>
                <c:pt idx="1741">
                  <c:v>4.6893710000000004</c:v>
                </c:pt>
                <c:pt idx="1742">
                  <c:v>4.6910259999999999</c:v>
                </c:pt>
                <c:pt idx="1743">
                  <c:v>4.6906100000000004</c:v>
                </c:pt>
                <c:pt idx="1744">
                  <c:v>4.6909190000000001</c:v>
                </c:pt>
                <c:pt idx="1745">
                  <c:v>4.6912979999999997</c:v>
                </c:pt>
                <c:pt idx="1746">
                  <c:v>4.6916549999999999</c:v>
                </c:pt>
                <c:pt idx="1747">
                  <c:v>4.6923899999999996</c:v>
                </c:pt>
                <c:pt idx="1748">
                  <c:v>4.6930969999999999</c:v>
                </c:pt>
                <c:pt idx="1749">
                  <c:v>4.69381</c:v>
                </c:pt>
                <c:pt idx="1750">
                  <c:v>4.6938250000000004</c:v>
                </c:pt>
                <c:pt idx="1751">
                  <c:v>4.6935539999999998</c:v>
                </c:pt>
                <c:pt idx="1752">
                  <c:v>4.6925210000000002</c:v>
                </c:pt>
                <c:pt idx="1753">
                  <c:v>4.6914389999999999</c:v>
                </c:pt>
                <c:pt idx="1754">
                  <c:v>4.6917689999999999</c:v>
                </c:pt>
                <c:pt idx="1755">
                  <c:v>4.6924029999999997</c:v>
                </c:pt>
                <c:pt idx="1756">
                  <c:v>4.69299</c:v>
                </c:pt>
                <c:pt idx="1757">
                  <c:v>4.6922730000000001</c:v>
                </c:pt>
                <c:pt idx="1758">
                  <c:v>4.6929080000000001</c:v>
                </c:pt>
                <c:pt idx="1759">
                  <c:v>4.6930540000000001</c:v>
                </c:pt>
                <c:pt idx="1760">
                  <c:v>4.6931580000000004</c:v>
                </c:pt>
                <c:pt idx="1761">
                  <c:v>4.6934659999999999</c:v>
                </c:pt>
                <c:pt idx="1762">
                  <c:v>4.694153</c:v>
                </c:pt>
                <c:pt idx="1763">
                  <c:v>4.6953370000000003</c:v>
                </c:pt>
                <c:pt idx="1764">
                  <c:v>4.6960889999999997</c:v>
                </c:pt>
                <c:pt idx="1765">
                  <c:v>4.6977209999999996</c:v>
                </c:pt>
                <c:pt idx="1766">
                  <c:v>4.6982299999999997</c:v>
                </c:pt>
                <c:pt idx="1767">
                  <c:v>4.6982200000000001</c:v>
                </c:pt>
                <c:pt idx="1768">
                  <c:v>4.6979360000000003</c:v>
                </c:pt>
                <c:pt idx="1769">
                  <c:v>4.6985669999999997</c:v>
                </c:pt>
                <c:pt idx="1770">
                  <c:v>4.6999690000000003</c:v>
                </c:pt>
                <c:pt idx="1771">
                  <c:v>4.7010699999999996</c:v>
                </c:pt>
                <c:pt idx="1772">
                  <c:v>4.7011310000000002</c:v>
                </c:pt>
                <c:pt idx="1773">
                  <c:v>4.7013639999999999</c:v>
                </c:pt>
                <c:pt idx="1774">
                  <c:v>4.7015380000000002</c:v>
                </c:pt>
                <c:pt idx="1775">
                  <c:v>4.7021629999999996</c:v>
                </c:pt>
                <c:pt idx="1776">
                  <c:v>4.7022120000000003</c:v>
                </c:pt>
                <c:pt idx="1777">
                  <c:v>4.7023200000000003</c:v>
                </c:pt>
                <c:pt idx="1778">
                  <c:v>4.7024790000000003</c:v>
                </c:pt>
                <c:pt idx="1779">
                  <c:v>4.7030190000000003</c:v>
                </c:pt>
                <c:pt idx="1780">
                  <c:v>4.7028610000000004</c:v>
                </c:pt>
                <c:pt idx="1781">
                  <c:v>4.7024809999999997</c:v>
                </c:pt>
                <c:pt idx="1782">
                  <c:v>4.7037399999999998</c:v>
                </c:pt>
                <c:pt idx="1783">
                  <c:v>4.7040769999999998</c:v>
                </c:pt>
                <c:pt idx="1784">
                  <c:v>4.7045450000000004</c:v>
                </c:pt>
                <c:pt idx="1785">
                  <c:v>4.7060630000000003</c:v>
                </c:pt>
                <c:pt idx="1786">
                  <c:v>4.7068279999999998</c:v>
                </c:pt>
                <c:pt idx="1787">
                  <c:v>4.7075120000000004</c:v>
                </c:pt>
                <c:pt idx="1788">
                  <c:v>4.7070080000000001</c:v>
                </c:pt>
                <c:pt idx="1789">
                  <c:v>4.7065939999999999</c:v>
                </c:pt>
                <c:pt idx="1790">
                  <c:v>4.7075959999999997</c:v>
                </c:pt>
                <c:pt idx="1791">
                  <c:v>4.70845</c:v>
                </c:pt>
                <c:pt idx="1792">
                  <c:v>4.7086839999999999</c:v>
                </c:pt>
                <c:pt idx="1793">
                  <c:v>4.7090740000000002</c:v>
                </c:pt>
                <c:pt idx="1794">
                  <c:v>4.7092229999999997</c:v>
                </c:pt>
                <c:pt idx="1795">
                  <c:v>4.7094550000000002</c:v>
                </c:pt>
                <c:pt idx="1796">
                  <c:v>4.7097129999999998</c:v>
                </c:pt>
                <c:pt idx="1797">
                  <c:v>4.7094420000000001</c:v>
                </c:pt>
                <c:pt idx="1798">
                  <c:v>4.7096239999999998</c:v>
                </c:pt>
                <c:pt idx="1799">
                  <c:v>4.7097490000000004</c:v>
                </c:pt>
                <c:pt idx="1800">
                  <c:v>4.7099599999999997</c:v>
                </c:pt>
                <c:pt idx="1801">
                  <c:v>4.7106060000000003</c:v>
                </c:pt>
                <c:pt idx="1802">
                  <c:v>4.7114979999999997</c:v>
                </c:pt>
                <c:pt idx="1803">
                  <c:v>4.712771</c:v>
                </c:pt>
                <c:pt idx="1804">
                  <c:v>4.7132889999999996</c:v>
                </c:pt>
                <c:pt idx="1805">
                  <c:v>4.7135090000000002</c:v>
                </c:pt>
                <c:pt idx="1806">
                  <c:v>4.7141209999999996</c:v>
                </c:pt>
                <c:pt idx="1807">
                  <c:v>4.7150410000000003</c:v>
                </c:pt>
                <c:pt idx="1808">
                  <c:v>4.7153239999999998</c:v>
                </c:pt>
                <c:pt idx="1809">
                  <c:v>4.7166430000000004</c:v>
                </c:pt>
                <c:pt idx="1810">
                  <c:v>4.7177769999999999</c:v>
                </c:pt>
                <c:pt idx="1811">
                  <c:v>4.7188249999999998</c:v>
                </c:pt>
                <c:pt idx="1812">
                  <c:v>4.7194940000000001</c:v>
                </c:pt>
                <c:pt idx="1813">
                  <c:v>4.7192790000000002</c:v>
                </c:pt>
                <c:pt idx="1814">
                  <c:v>4.7187970000000004</c:v>
                </c:pt>
                <c:pt idx="1815">
                  <c:v>4.7183450000000002</c:v>
                </c:pt>
                <c:pt idx="1816">
                  <c:v>4.7186019999999997</c:v>
                </c:pt>
                <c:pt idx="1817">
                  <c:v>4.7194310000000002</c:v>
                </c:pt>
                <c:pt idx="1818">
                  <c:v>4.7194940000000001</c:v>
                </c:pt>
                <c:pt idx="1819">
                  <c:v>4.7192069999999999</c:v>
                </c:pt>
                <c:pt idx="1820">
                  <c:v>4.719481</c:v>
                </c:pt>
                <c:pt idx="1821">
                  <c:v>4.7195400000000003</c:v>
                </c:pt>
                <c:pt idx="1822">
                  <c:v>4.7195010000000002</c:v>
                </c:pt>
                <c:pt idx="1823">
                  <c:v>4.7202349999999997</c:v>
                </c:pt>
                <c:pt idx="1824">
                  <c:v>4.7209989999999999</c:v>
                </c:pt>
                <c:pt idx="1825">
                  <c:v>4.7209810000000001</c:v>
                </c:pt>
                <c:pt idx="1826">
                  <c:v>4.7209760000000003</c:v>
                </c:pt>
                <c:pt idx="1827">
                  <c:v>4.7214239999999998</c:v>
                </c:pt>
                <c:pt idx="1828">
                  <c:v>4.72241</c:v>
                </c:pt>
                <c:pt idx="1829">
                  <c:v>4.72309</c:v>
                </c:pt>
                <c:pt idx="1830">
                  <c:v>4.7237439999999999</c:v>
                </c:pt>
                <c:pt idx="1831">
                  <c:v>4.7242829999999998</c:v>
                </c:pt>
                <c:pt idx="1832">
                  <c:v>4.7238239999999996</c:v>
                </c:pt>
                <c:pt idx="1833">
                  <c:v>4.724761</c:v>
                </c:pt>
                <c:pt idx="1834">
                  <c:v>4.7254889999999996</c:v>
                </c:pt>
                <c:pt idx="1835">
                  <c:v>4.725225</c:v>
                </c:pt>
                <c:pt idx="1836">
                  <c:v>4.7253639999999999</c:v>
                </c:pt>
                <c:pt idx="1837">
                  <c:v>4.7259549999999999</c:v>
                </c:pt>
                <c:pt idx="1838">
                  <c:v>4.7268150000000002</c:v>
                </c:pt>
                <c:pt idx="1839">
                  <c:v>4.7282209999999996</c:v>
                </c:pt>
                <c:pt idx="1840">
                  <c:v>4.7295740000000004</c:v>
                </c:pt>
                <c:pt idx="1841">
                  <c:v>4.7308950000000003</c:v>
                </c:pt>
                <c:pt idx="1842">
                  <c:v>4.7319620000000002</c:v>
                </c:pt>
                <c:pt idx="1843">
                  <c:v>4.7320060000000002</c:v>
                </c:pt>
                <c:pt idx="1844">
                  <c:v>4.7320190000000002</c:v>
                </c:pt>
                <c:pt idx="1845">
                  <c:v>4.7324020000000004</c:v>
                </c:pt>
                <c:pt idx="1846">
                  <c:v>4.7330410000000001</c:v>
                </c:pt>
                <c:pt idx="1847">
                  <c:v>4.7339289999999998</c:v>
                </c:pt>
                <c:pt idx="1848">
                  <c:v>4.7348429999999997</c:v>
                </c:pt>
                <c:pt idx="1849">
                  <c:v>4.7355460000000003</c:v>
                </c:pt>
                <c:pt idx="1850">
                  <c:v>4.7355939999999999</c:v>
                </c:pt>
                <c:pt idx="1851">
                  <c:v>4.7353839999999998</c:v>
                </c:pt>
                <c:pt idx="1852">
                  <c:v>4.7351359999999998</c:v>
                </c:pt>
                <c:pt idx="1853">
                  <c:v>4.7347989999999998</c:v>
                </c:pt>
                <c:pt idx="1854">
                  <c:v>4.7348730000000003</c:v>
                </c:pt>
                <c:pt idx="1855">
                  <c:v>4.735093</c:v>
                </c:pt>
                <c:pt idx="1856">
                  <c:v>4.735474</c:v>
                </c:pt>
                <c:pt idx="1857">
                  <c:v>4.73611</c:v>
                </c:pt>
                <c:pt idx="1858">
                  <c:v>4.7366820000000001</c:v>
                </c:pt>
                <c:pt idx="1859">
                  <c:v>4.7370869999999998</c:v>
                </c:pt>
                <c:pt idx="1860">
                  <c:v>4.7378309999999999</c:v>
                </c:pt>
                <c:pt idx="1861">
                  <c:v>4.7383579999999998</c:v>
                </c:pt>
                <c:pt idx="1862">
                  <c:v>4.7389539999999997</c:v>
                </c:pt>
                <c:pt idx="1863">
                  <c:v>4.7399889999999996</c:v>
                </c:pt>
                <c:pt idx="1864">
                  <c:v>4.7412840000000003</c:v>
                </c:pt>
                <c:pt idx="1865">
                  <c:v>4.7431380000000001</c:v>
                </c:pt>
                <c:pt idx="1866">
                  <c:v>4.7450169999999998</c:v>
                </c:pt>
                <c:pt idx="1867">
                  <c:v>4.7461450000000003</c:v>
                </c:pt>
                <c:pt idx="1868">
                  <c:v>4.7467930000000003</c:v>
                </c:pt>
                <c:pt idx="1869">
                  <c:v>4.7477029999999996</c:v>
                </c:pt>
                <c:pt idx="1870">
                  <c:v>4.7482990000000003</c:v>
                </c:pt>
                <c:pt idx="1871">
                  <c:v>4.7490759999999996</c:v>
                </c:pt>
                <c:pt idx="1872">
                  <c:v>4.7506680000000001</c:v>
                </c:pt>
                <c:pt idx="1873">
                  <c:v>4.7515999999999998</c:v>
                </c:pt>
                <c:pt idx="1874">
                  <c:v>4.7519140000000002</c:v>
                </c:pt>
                <c:pt idx="1875">
                  <c:v>4.752821</c:v>
                </c:pt>
                <c:pt idx="1876">
                  <c:v>4.754397</c:v>
                </c:pt>
                <c:pt idx="1877">
                  <c:v>4.7560909999999996</c:v>
                </c:pt>
                <c:pt idx="1878">
                  <c:v>4.7567389999999996</c:v>
                </c:pt>
                <c:pt idx="1879">
                  <c:v>4.7566379999999997</c:v>
                </c:pt>
                <c:pt idx="1880">
                  <c:v>4.7569610000000004</c:v>
                </c:pt>
                <c:pt idx="1881">
                  <c:v>4.7574839999999998</c:v>
                </c:pt>
                <c:pt idx="1882">
                  <c:v>4.7585899999999999</c:v>
                </c:pt>
                <c:pt idx="1883">
                  <c:v>4.7598909999999997</c:v>
                </c:pt>
                <c:pt idx="1884">
                  <c:v>4.7606979999999997</c:v>
                </c:pt>
                <c:pt idx="1885">
                  <c:v>4.7610619999999999</c:v>
                </c:pt>
                <c:pt idx="1886">
                  <c:v>4.7620089999999999</c:v>
                </c:pt>
                <c:pt idx="1887">
                  <c:v>4.7632329999999996</c:v>
                </c:pt>
                <c:pt idx="1888">
                  <c:v>4.7646620000000004</c:v>
                </c:pt>
                <c:pt idx="1889">
                  <c:v>4.765822</c:v>
                </c:pt>
                <c:pt idx="1890">
                  <c:v>4.766432</c:v>
                </c:pt>
                <c:pt idx="1891">
                  <c:v>4.7663989999999998</c:v>
                </c:pt>
                <c:pt idx="1892">
                  <c:v>4.7663099999999998</c:v>
                </c:pt>
                <c:pt idx="1893">
                  <c:v>4.7672980000000003</c:v>
                </c:pt>
                <c:pt idx="1894">
                  <c:v>4.7688899999999999</c:v>
                </c:pt>
                <c:pt idx="1895">
                  <c:v>4.7700760000000004</c:v>
                </c:pt>
                <c:pt idx="1896">
                  <c:v>4.7707740000000003</c:v>
                </c:pt>
                <c:pt idx="1897">
                  <c:v>4.7715100000000001</c:v>
                </c:pt>
                <c:pt idx="1898">
                  <c:v>4.7720359999999999</c:v>
                </c:pt>
                <c:pt idx="1899">
                  <c:v>4.7727139999999997</c:v>
                </c:pt>
                <c:pt idx="1900">
                  <c:v>4.7737020000000001</c:v>
                </c:pt>
                <c:pt idx="1901">
                  <c:v>4.7746659999999999</c:v>
                </c:pt>
                <c:pt idx="1902">
                  <c:v>4.7760619999999996</c:v>
                </c:pt>
                <c:pt idx="1903">
                  <c:v>4.7785919999999997</c:v>
                </c:pt>
                <c:pt idx="1904">
                  <c:v>4.7806959999999998</c:v>
                </c:pt>
                <c:pt idx="1905">
                  <c:v>4.7819690000000001</c:v>
                </c:pt>
                <c:pt idx="1906">
                  <c:v>4.7834940000000001</c:v>
                </c:pt>
                <c:pt idx="1907">
                  <c:v>4.7840619999999996</c:v>
                </c:pt>
                <c:pt idx="1908">
                  <c:v>4.7845750000000002</c:v>
                </c:pt>
                <c:pt idx="1909">
                  <c:v>4.7845630000000003</c:v>
                </c:pt>
                <c:pt idx="1910">
                  <c:v>4.7846440000000001</c:v>
                </c:pt>
                <c:pt idx="1911">
                  <c:v>4.7846419999999998</c:v>
                </c:pt>
                <c:pt idx="1912">
                  <c:v>4.7850890000000001</c:v>
                </c:pt>
                <c:pt idx="1913">
                  <c:v>4.7854970000000003</c:v>
                </c:pt>
                <c:pt idx="1914">
                  <c:v>4.7852560000000004</c:v>
                </c:pt>
                <c:pt idx="1915">
                  <c:v>4.7849349999999999</c:v>
                </c:pt>
                <c:pt idx="1916">
                  <c:v>4.7845319999999996</c:v>
                </c:pt>
                <c:pt idx="1917">
                  <c:v>4.7845040000000001</c:v>
                </c:pt>
                <c:pt idx="1918">
                  <c:v>4.7856370000000004</c:v>
                </c:pt>
                <c:pt idx="1919">
                  <c:v>4.7874309999999998</c:v>
                </c:pt>
                <c:pt idx="1920">
                  <c:v>4.7885150000000003</c:v>
                </c:pt>
                <c:pt idx="1921">
                  <c:v>4.789828</c:v>
                </c:pt>
                <c:pt idx="1922">
                  <c:v>4.7903700000000002</c:v>
                </c:pt>
                <c:pt idx="1923">
                  <c:v>4.7909870000000003</c:v>
                </c:pt>
                <c:pt idx="1924">
                  <c:v>4.7920910000000001</c:v>
                </c:pt>
                <c:pt idx="1925">
                  <c:v>4.7925129999999996</c:v>
                </c:pt>
                <c:pt idx="1926">
                  <c:v>4.7932199999999998</c:v>
                </c:pt>
                <c:pt idx="1927">
                  <c:v>4.7933719999999997</c:v>
                </c:pt>
                <c:pt idx="1928">
                  <c:v>4.7930299999999999</c:v>
                </c:pt>
                <c:pt idx="1929">
                  <c:v>4.793005</c:v>
                </c:pt>
                <c:pt idx="1930">
                  <c:v>4.7932880000000004</c:v>
                </c:pt>
                <c:pt idx="1931">
                  <c:v>4.7928309999999996</c:v>
                </c:pt>
                <c:pt idx="1932">
                  <c:v>4.7922830000000003</c:v>
                </c:pt>
                <c:pt idx="1933">
                  <c:v>4.7915559999999999</c:v>
                </c:pt>
                <c:pt idx="1934">
                  <c:v>4.7911109999999999</c:v>
                </c:pt>
                <c:pt idx="1935">
                  <c:v>4.7908609999999996</c:v>
                </c:pt>
                <c:pt idx="1936">
                  <c:v>4.7917399999999999</c:v>
                </c:pt>
                <c:pt idx="1937">
                  <c:v>4.7917079999999999</c:v>
                </c:pt>
                <c:pt idx="1938">
                  <c:v>4.7916509999999999</c:v>
                </c:pt>
                <c:pt idx="1939">
                  <c:v>4.7914940000000001</c:v>
                </c:pt>
                <c:pt idx="1940">
                  <c:v>4.7916600000000003</c:v>
                </c:pt>
                <c:pt idx="1941">
                  <c:v>4.7917430000000003</c:v>
                </c:pt>
                <c:pt idx="1942">
                  <c:v>4.7917990000000001</c:v>
                </c:pt>
                <c:pt idx="1943">
                  <c:v>4.792065</c:v>
                </c:pt>
                <c:pt idx="1944">
                  <c:v>4.7921779999999998</c:v>
                </c:pt>
                <c:pt idx="1945">
                  <c:v>4.7922859999999998</c:v>
                </c:pt>
                <c:pt idx="1946">
                  <c:v>4.7927869999999997</c:v>
                </c:pt>
                <c:pt idx="1947">
                  <c:v>4.7935670000000004</c:v>
                </c:pt>
                <c:pt idx="1948">
                  <c:v>4.7941820000000002</c:v>
                </c:pt>
                <c:pt idx="1949">
                  <c:v>4.7942799999999997</c:v>
                </c:pt>
                <c:pt idx="1950">
                  <c:v>4.793628</c:v>
                </c:pt>
                <c:pt idx="1951">
                  <c:v>4.7941130000000003</c:v>
                </c:pt>
                <c:pt idx="1952">
                  <c:v>4.7939930000000004</c:v>
                </c:pt>
                <c:pt idx="1953">
                  <c:v>4.7927390000000001</c:v>
                </c:pt>
                <c:pt idx="1954">
                  <c:v>4.7918989999999999</c:v>
                </c:pt>
                <c:pt idx="1955">
                  <c:v>4.7915450000000002</c:v>
                </c:pt>
                <c:pt idx="1956">
                  <c:v>4.791201</c:v>
                </c:pt>
                <c:pt idx="1957">
                  <c:v>4.7918960000000004</c:v>
                </c:pt>
                <c:pt idx="1958">
                  <c:v>4.7927160000000004</c:v>
                </c:pt>
                <c:pt idx="1959">
                  <c:v>4.793215</c:v>
                </c:pt>
                <c:pt idx="1960">
                  <c:v>4.7935699999999999</c:v>
                </c:pt>
                <c:pt idx="1961">
                  <c:v>4.7933950000000003</c:v>
                </c:pt>
                <c:pt idx="1962">
                  <c:v>4.7936930000000002</c:v>
                </c:pt>
                <c:pt idx="1963">
                  <c:v>4.7938289999999997</c:v>
                </c:pt>
                <c:pt idx="1964">
                  <c:v>4.7945820000000001</c:v>
                </c:pt>
                <c:pt idx="1965">
                  <c:v>4.7952539999999999</c:v>
                </c:pt>
                <c:pt idx="1966">
                  <c:v>4.7956089999999998</c:v>
                </c:pt>
                <c:pt idx="1967">
                  <c:v>4.7957159999999996</c:v>
                </c:pt>
                <c:pt idx="1968">
                  <c:v>4.7952079999999997</c:v>
                </c:pt>
                <c:pt idx="1969">
                  <c:v>4.7946109999999997</c:v>
                </c:pt>
                <c:pt idx="1970">
                  <c:v>4.7945799999999998</c:v>
                </c:pt>
                <c:pt idx="1971">
                  <c:v>4.7935660000000002</c:v>
                </c:pt>
                <c:pt idx="1972">
                  <c:v>4.793221</c:v>
                </c:pt>
                <c:pt idx="1973">
                  <c:v>4.7939259999999999</c:v>
                </c:pt>
                <c:pt idx="1974">
                  <c:v>4.7938419999999997</c:v>
                </c:pt>
                <c:pt idx="1975">
                  <c:v>4.794899</c:v>
                </c:pt>
                <c:pt idx="1976">
                  <c:v>4.7946369999999998</c:v>
                </c:pt>
                <c:pt idx="1977">
                  <c:v>4.7934489999999998</c:v>
                </c:pt>
                <c:pt idx="1978">
                  <c:v>4.7939590000000001</c:v>
                </c:pt>
                <c:pt idx="1979">
                  <c:v>4.7951249999999996</c:v>
                </c:pt>
                <c:pt idx="1980">
                  <c:v>4.7950309999999998</c:v>
                </c:pt>
                <c:pt idx="1981">
                  <c:v>4.7951249999999996</c:v>
                </c:pt>
                <c:pt idx="1982">
                  <c:v>4.795833</c:v>
                </c:pt>
                <c:pt idx="1983">
                  <c:v>4.7971060000000003</c:v>
                </c:pt>
                <c:pt idx="1984">
                  <c:v>4.7971820000000003</c:v>
                </c:pt>
                <c:pt idx="1985">
                  <c:v>4.7981379999999998</c:v>
                </c:pt>
                <c:pt idx="1986">
                  <c:v>4.7979849999999997</c:v>
                </c:pt>
                <c:pt idx="1987">
                  <c:v>4.7981360000000004</c:v>
                </c:pt>
                <c:pt idx="1988">
                  <c:v>4.7986060000000004</c:v>
                </c:pt>
                <c:pt idx="1989">
                  <c:v>4.7982269999999998</c:v>
                </c:pt>
                <c:pt idx="1990">
                  <c:v>4.7987570000000002</c:v>
                </c:pt>
                <c:pt idx="1991">
                  <c:v>4.798578</c:v>
                </c:pt>
                <c:pt idx="1992">
                  <c:v>4.7993170000000003</c:v>
                </c:pt>
                <c:pt idx="1993">
                  <c:v>4.7997889999999996</c:v>
                </c:pt>
                <c:pt idx="1994">
                  <c:v>4.7999669999999997</c:v>
                </c:pt>
                <c:pt idx="1995">
                  <c:v>4.8002690000000001</c:v>
                </c:pt>
                <c:pt idx="1996">
                  <c:v>4.8004150000000001</c:v>
                </c:pt>
                <c:pt idx="1997">
                  <c:v>4.8002649999999996</c:v>
                </c:pt>
                <c:pt idx="1998">
                  <c:v>4.8003229999999997</c:v>
                </c:pt>
                <c:pt idx="1999">
                  <c:v>4.7998810000000001</c:v>
                </c:pt>
                <c:pt idx="2000">
                  <c:v>4.8016990000000002</c:v>
                </c:pt>
                <c:pt idx="2001">
                  <c:v>4.8021099999999999</c:v>
                </c:pt>
                <c:pt idx="2002">
                  <c:v>4.802467</c:v>
                </c:pt>
                <c:pt idx="2003">
                  <c:v>4.8037049999999999</c:v>
                </c:pt>
                <c:pt idx="2004">
                  <c:v>4.8047180000000003</c:v>
                </c:pt>
                <c:pt idx="2005">
                  <c:v>4.805129</c:v>
                </c:pt>
                <c:pt idx="2006">
                  <c:v>4.8055519999999996</c:v>
                </c:pt>
                <c:pt idx="2007">
                  <c:v>4.8054240000000004</c:v>
                </c:pt>
                <c:pt idx="2008">
                  <c:v>4.8052279999999996</c:v>
                </c:pt>
                <c:pt idx="2009">
                  <c:v>4.8057290000000004</c:v>
                </c:pt>
                <c:pt idx="2010">
                  <c:v>4.8045939999999998</c:v>
                </c:pt>
                <c:pt idx="2011">
                  <c:v>4.8053619999999997</c:v>
                </c:pt>
                <c:pt idx="2012">
                  <c:v>4.8048229999999998</c:v>
                </c:pt>
                <c:pt idx="2013">
                  <c:v>4.8051760000000003</c:v>
                </c:pt>
                <c:pt idx="2014">
                  <c:v>4.8053699999999999</c:v>
                </c:pt>
                <c:pt idx="2015">
                  <c:v>4.8054940000000004</c:v>
                </c:pt>
                <c:pt idx="2016">
                  <c:v>4.8051300000000001</c:v>
                </c:pt>
                <c:pt idx="2017">
                  <c:v>4.8052869999999999</c:v>
                </c:pt>
                <c:pt idx="2018">
                  <c:v>4.8057270000000001</c:v>
                </c:pt>
                <c:pt idx="2019">
                  <c:v>4.8059349999999998</c:v>
                </c:pt>
                <c:pt idx="2020">
                  <c:v>4.805644</c:v>
                </c:pt>
                <c:pt idx="2021">
                  <c:v>4.8065049999999996</c:v>
                </c:pt>
                <c:pt idx="2022">
                  <c:v>4.806146</c:v>
                </c:pt>
                <c:pt idx="2023">
                  <c:v>4.8055300000000001</c:v>
                </c:pt>
                <c:pt idx="2024">
                  <c:v>4.8064929999999997</c:v>
                </c:pt>
                <c:pt idx="2025">
                  <c:v>4.8064450000000001</c:v>
                </c:pt>
                <c:pt idx="2026">
                  <c:v>4.8064030000000004</c:v>
                </c:pt>
                <c:pt idx="2027">
                  <c:v>4.806851</c:v>
                </c:pt>
                <c:pt idx="2028">
                  <c:v>4.8070349999999999</c:v>
                </c:pt>
                <c:pt idx="2029">
                  <c:v>4.8067580000000003</c:v>
                </c:pt>
                <c:pt idx="2030">
                  <c:v>4.8077059999999996</c:v>
                </c:pt>
                <c:pt idx="2031">
                  <c:v>4.8088629999999997</c:v>
                </c:pt>
                <c:pt idx="2032">
                  <c:v>4.8087799999999996</c:v>
                </c:pt>
                <c:pt idx="2033">
                  <c:v>4.8089729999999999</c:v>
                </c:pt>
                <c:pt idx="2034">
                  <c:v>4.8092800000000002</c:v>
                </c:pt>
                <c:pt idx="2035">
                  <c:v>4.8101630000000002</c:v>
                </c:pt>
                <c:pt idx="2036">
                  <c:v>4.8103939999999996</c:v>
                </c:pt>
                <c:pt idx="2037">
                  <c:v>4.8103930000000004</c:v>
                </c:pt>
                <c:pt idx="2038">
                  <c:v>4.8100990000000001</c:v>
                </c:pt>
                <c:pt idx="2039">
                  <c:v>4.8115540000000001</c:v>
                </c:pt>
                <c:pt idx="2040">
                  <c:v>4.8124380000000002</c:v>
                </c:pt>
                <c:pt idx="2041">
                  <c:v>4.8137949999999998</c:v>
                </c:pt>
                <c:pt idx="2042">
                  <c:v>4.8143419999999999</c:v>
                </c:pt>
                <c:pt idx="2043">
                  <c:v>4.8146880000000003</c:v>
                </c:pt>
                <c:pt idx="2044">
                  <c:v>4.8152999999999997</c:v>
                </c:pt>
                <c:pt idx="2045">
                  <c:v>4.8157220000000001</c:v>
                </c:pt>
                <c:pt idx="2046">
                  <c:v>4.8166799999999999</c:v>
                </c:pt>
                <c:pt idx="2047">
                  <c:v>4.8178700000000001</c:v>
                </c:pt>
                <c:pt idx="2048">
                  <c:v>4.8184129999999996</c:v>
                </c:pt>
                <c:pt idx="2049">
                  <c:v>4.8190390000000001</c:v>
                </c:pt>
                <c:pt idx="2050">
                  <c:v>4.819394</c:v>
                </c:pt>
                <c:pt idx="2051">
                  <c:v>4.8196919999999999</c:v>
                </c:pt>
                <c:pt idx="2052">
                  <c:v>4.8206530000000001</c:v>
                </c:pt>
                <c:pt idx="2053">
                  <c:v>4.8213330000000001</c:v>
                </c:pt>
                <c:pt idx="2054">
                  <c:v>4.8213540000000004</c:v>
                </c:pt>
                <c:pt idx="2055">
                  <c:v>4.8228980000000004</c:v>
                </c:pt>
                <c:pt idx="2056">
                  <c:v>4.824211</c:v>
                </c:pt>
                <c:pt idx="2057">
                  <c:v>4.825717</c:v>
                </c:pt>
                <c:pt idx="2058">
                  <c:v>4.8263730000000002</c:v>
                </c:pt>
                <c:pt idx="2059">
                  <c:v>4.8269149999999996</c:v>
                </c:pt>
                <c:pt idx="2060">
                  <c:v>4.8280700000000003</c:v>
                </c:pt>
                <c:pt idx="2061">
                  <c:v>4.8287880000000003</c:v>
                </c:pt>
                <c:pt idx="2062">
                  <c:v>4.8294579999999998</c:v>
                </c:pt>
                <c:pt idx="2063">
                  <c:v>4.8309480000000002</c:v>
                </c:pt>
                <c:pt idx="2064">
                  <c:v>4.8317199999999998</c:v>
                </c:pt>
                <c:pt idx="2065">
                  <c:v>4.8321329999999998</c:v>
                </c:pt>
                <c:pt idx="2066">
                  <c:v>4.8334539999999997</c:v>
                </c:pt>
                <c:pt idx="2067">
                  <c:v>4.8343210000000001</c:v>
                </c:pt>
                <c:pt idx="2068">
                  <c:v>4.8359399999999999</c:v>
                </c:pt>
                <c:pt idx="2069">
                  <c:v>4.8366439999999997</c:v>
                </c:pt>
                <c:pt idx="2070">
                  <c:v>4.8386329999999997</c:v>
                </c:pt>
                <c:pt idx="2071">
                  <c:v>4.8397490000000003</c:v>
                </c:pt>
                <c:pt idx="2072">
                  <c:v>4.8412569999999997</c:v>
                </c:pt>
                <c:pt idx="2073">
                  <c:v>4.841939</c:v>
                </c:pt>
                <c:pt idx="2074">
                  <c:v>4.841952</c:v>
                </c:pt>
                <c:pt idx="2075">
                  <c:v>4.8422919999999996</c:v>
                </c:pt>
                <c:pt idx="2076">
                  <c:v>4.8431940000000004</c:v>
                </c:pt>
                <c:pt idx="2077">
                  <c:v>4.844913</c:v>
                </c:pt>
                <c:pt idx="2078">
                  <c:v>4.8460830000000001</c:v>
                </c:pt>
                <c:pt idx="2079">
                  <c:v>4.8479510000000001</c:v>
                </c:pt>
                <c:pt idx="2080">
                  <c:v>4.8491590000000002</c:v>
                </c:pt>
                <c:pt idx="2081">
                  <c:v>4.8510340000000003</c:v>
                </c:pt>
                <c:pt idx="2082">
                  <c:v>4.8532010000000003</c:v>
                </c:pt>
                <c:pt idx="2083">
                  <c:v>4.8544879999999999</c:v>
                </c:pt>
                <c:pt idx="2084">
                  <c:v>4.8568480000000003</c:v>
                </c:pt>
                <c:pt idx="2085">
                  <c:v>4.8582799999999997</c:v>
                </c:pt>
                <c:pt idx="2086">
                  <c:v>4.8595290000000002</c:v>
                </c:pt>
                <c:pt idx="2087">
                  <c:v>4.8603690000000004</c:v>
                </c:pt>
                <c:pt idx="2088">
                  <c:v>4.8631799999999998</c:v>
                </c:pt>
                <c:pt idx="2089">
                  <c:v>4.8648100000000003</c:v>
                </c:pt>
                <c:pt idx="2090">
                  <c:v>4.8665310000000002</c:v>
                </c:pt>
                <c:pt idx="2091">
                  <c:v>4.8677999999999999</c:v>
                </c:pt>
                <c:pt idx="2092">
                  <c:v>4.8691940000000002</c:v>
                </c:pt>
                <c:pt idx="2093">
                  <c:v>4.8708549999999997</c:v>
                </c:pt>
                <c:pt idx="2094">
                  <c:v>4.8720530000000002</c:v>
                </c:pt>
                <c:pt idx="2095">
                  <c:v>4.8737760000000003</c:v>
                </c:pt>
                <c:pt idx="2096">
                  <c:v>4.8752930000000001</c:v>
                </c:pt>
                <c:pt idx="2097">
                  <c:v>4.8765020000000003</c:v>
                </c:pt>
                <c:pt idx="2098">
                  <c:v>4.8781499999999998</c:v>
                </c:pt>
                <c:pt idx="2099">
                  <c:v>4.8805459999999998</c:v>
                </c:pt>
                <c:pt idx="2100">
                  <c:v>4.8824319999999997</c:v>
                </c:pt>
                <c:pt idx="2101">
                  <c:v>4.8840839999999996</c:v>
                </c:pt>
                <c:pt idx="2102">
                  <c:v>4.8853280000000003</c:v>
                </c:pt>
                <c:pt idx="2103">
                  <c:v>4.8869059999999998</c:v>
                </c:pt>
                <c:pt idx="2104">
                  <c:v>4.8887210000000003</c:v>
                </c:pt>
                <c:pt idx="2105">
                  <c:v>4.8896940000000004</c:v>
                </c:pt>
                <c:pt idx="2106">
                  <c:v>4.8903410000000003</c:v>
                </c:pt>
                <c:pt idx="2107">
                  <c:v>4.8911049999999996</c:v>
                </c:pt>
                <c:pt idx="2108">
                  <c:v>4.8933070000000001</c:v>
                </c:pt>
                <c:pt idx="2109">
                  <c:v>4.8953030000000002</c:v>
                </c:pt>
                <c:pt idx="2110">
                  <c:v>4.8969959999999997</c:v>
                </c:pt>
                <c:pt idx="2111">
                  <c:v>4.899019</c:v>
                </c:pt>
                <c:pt idx="2112">
                  <c:v>4.9015760000000004</c:v>
                </c:pt>
                <c:pt idx="2113">
                  <c:v>4.9026079999999999</c:v>
                </c:pt>
                <c:pt idx="2114">
                  <c:v>4.9035080000000004</c:v>
                </c:pt>
                <c:pt idx="2115">
                  <c:v>4.9056199999999999</c:v>
                </c:pt>
                <c:pt idx="2116">
                  <c:v>4.9077450000000002</c:v>
                </c:pt>
                <c:pt idx="2117">
                  <c:v>4.9095890000000004</c:v>
                </c:pt>
                <c:pt idx="2118">
                  <c:v>4.9111649999999996</c:v>
                </c:pt>
                <c:pt idx="2119">
                  <c:v>4.913195</c:v>
                </c:pt>
                <c:pt idx="2120">
                  <c:v>4.9143759999999999</c:v>
                </c:pt>
                <c:pt idx="2121">
                  <c:v>4.9148379999999996</c:v>
                </c:pt>
                <c:pt idx="2122">
                  <c:v>4.9161000000000001</c:v>
                </c:pt>
                <c:pt idx="2123">
                  <c:v>4.9180989999999998</c:v>
                </c:pt>
                <c:pt idx="2124">
                  <c:v>4.9201540000000001</c:v>
                </c:pt>
                <c:pt idx="2125">
                  <c:v>4.9220709999999999</c:v>
                </c:pt>
                <c:pt idx="2126">
                  <c:v>4.9236409999999999</c:v>
                </c:pt>
                <c:pt idx="2127">
                  <c:v>4.9251680000000002</c:v>
                </c:pt>
                <c:pt idx="2128">
                  <c:v>4.92659</c:v>
                </c:pt>
                <c:pt idx="2129">
                  <c:v>4.9282510000000004</c:v>
                </c:pt>
                <c:pt idx="2130">
                  <c:v>4.929405</c:v>
                </c:pt>
                <c:pt idx="2131">
                  <c:v>4.9298630000000001</c:v>
                </c:pt>
                <c:pt idx="2132">
                  <c:v>4.9305430000000001</c:v>
                </c:pt>
                <c:pt idx="2133">
                  <c:v>4.9318229999999996</c:v>
                </c:pt>
                <c:pt idx="2134">
                  <c:v>4.9323170000000003</c:v>
                </c:pt>
                <c:pt idx="2135">
                  <c:v>4.9337150000000003</c:v>
                </c:pt>
                <c:pt idx="2136">
                  <c:v>4.935441</c:v>
                </c:pt>
                <c:pt idx="2137">
                  <c:v>4.9371559999999999</c:v>
                </c:pt>
                <c:pt idx="2138">
                  <c:v>4.9375859999999996</c:v>
                </c:pt>
                <c:pt idx="2139">
                  <c:v>4.9376569999999997</c:v>
                </c:pt>
                <c:pt idx="2140">
                  <c:v>4.9374130000000003</c:v>
                </c:pt>
                <c:pt idx="2141">
                  <c:v>4.9380819999999996</c:v>
                </c:pt>
                <c:pt idx="2142">
                  <c:v>4.9386979999999996</c:v>
                </c:pt>
                <c:pt idx="2143">
                  <c:v>4.9395420000000003</c:v>
                </c:pt>
                <c:pt idx="2144">
                  <c:v>4.9404269999999997</c:v>
                </c:pt>
                <c:pt idx="2145">
                  <c:v>4.9405089999999996</c:v>
                </c:pt>
                <c:pt idx="2146">
                  <c:v>4.9413330000000002</c:v>
                </c:pt>
                <c:pt idx="2147">
                  <c:v>4.9425790000000003</c:v>
                </c:pt>
                <c:pt idx="2148">
                  <c:v>4.9431089999999998</c:v>
                </c:pt>
                <c:pt idx="2149">
                  <c:v>4.9433559999999996</c:v>
                </c:pt>
                <c:pt idx="2150">
                  <c:v>4.9434209999999998</c:v>
                </c:pt>
                <c:pt idx="2151">
                  <c:v>4.9442329999999997</c:v>
                </c:pt>
                <c:pt idx="2152">
                  <c:v>4.945646</c:v>
                </c:pt>
                <c:pt idx="2153">
                  <c:v>4.9464269999999999</c:v>
                </c:pt>
                <c:pt idx="2154">
                  <c:v>4.9479839999999999</c:v>
                </c:pt>
                <c:pt idx="2155">
                  <c:v>4.9500640000000002</c:v>
                </c:pt>
                <c:pt idx="2156">
                  <c:v>4.9516809999999998</c:v>
                </c:pt>
                <c:pt idx="2157">
                  <c:v>4.9534849999999997</c:v>
                </c:pt>
                <c:pt idx="2158">
                  <c:v>4.9545490000000001</c:v>
                </c:pt>
                <c:pt idx="2159">
                  <c:v>4.9556430000000002</c:v>
                </c:pt>
                <c:pt idx="2160">
                  <c:v>4.9576650000000004</c:v>
                </c:pt>
                <c:pt idx="2161">
                  <c:v>4.9593299999999996</c:v>
                </c:pt>
                <c:pt idx="2162">
                  <c:v>4.960699</c:v>
                </c:pt>
                <c:pt idx="2163">
                  <c:v>4.9623090000000003</c:v>
                </c:pt>
                <c:pt idx="2164">
                  <c:v>4.9644909999999998</c:v>
                </c:pt>
                <c:pt idx="2165">
                  <c:v>4.9659990000000001</c:v>
                </c:pt>
                <c:pt idx="2166">
                  <c:v>4.9672289999999997</c:v>
                </c:pt>
                <c:pt idx="2167">
                  <c:v>4.9689019999999999</c:v>
                </c:pt>
                <c:pt idx="2168">
                  <c:v>4.9700530000000001</c:v>
                </c:pt>
                <c:pt idx="2169">
                  <c:v>4.9711080000000001</c:v>
                </c:pt>
                <c:pt idx="2170">
                  <c:v>4.972569</c:v>
                </c:pt>
                <c:pt idx="2171">
                  <c:v>4.9744029999999997</c:v>
                </c:pt>
                <c:pt idx="2172">
                  <c:v>4.975892</c:v>
                </c:pt>
                <c:pt idx="2173">
                  <c:v>4.9769540000000001</c:v>
                </c:pt>
                <c:pt idx="2174">
                  <c:v>4.9779710000000001</c:v>
                </c:pt>
                <c:pt idx="2175">
                  <c:v>4.9791930000000004</c:v>
                </c:pt>
                <c:pt idx="2176">
                  <c:v>4.9803930000000003</c:v>
                </c:pt>
                <c:pt idx="2177">
                  <c:v>4.9812960000000004</c:v>
                </c:pt>
                <c:pt idx="2178">
                  <c:v>4.9825650000000001</c:v>
                </c:pt>
                <c:pt idx="2179">
                  <c:v>4.9831669999999999</c:v>
                </c:pt>
                <c:pt idx="2180">
                  <c:v>4.9840059999999999</c:v>
                </c:pt>
                <c:pt idx="2181">
                  <c:v>4.9858820000000001</c:v>
                </c:pt>
                <c:pt idx="2182">
                  <c:v>4.9873289999999999</c:v>
                </c:pt>
                <c:pt idx="2183">
                  <c:v>4.9881169999999999</c:v>
                </c:pt>
                <c:pt idx="2184">
                  <c:v>4.9889060000000001</c:v>
                </c:pt>
                <c:pt idx="2185">
                  <c:v>4.9893400000000003</c:v>
                </c:pt>
                <c:pt idx="2186">
                  <c:v>4.989814</c:v>
                </c:pt>
                <c:pt idx="2187">
                  <c:v>4.9909910000000002</c:v>
                </c:pt>
                <c:pt idx="2188">
                  <c:v>4.9922129999999996</c:v>
                </c:pt>
                <c:pt idx="2189">
                  <c:v>4.9936970000000001</c:v>
                </c:pt>
                <c:pt idx="2190">
                  <c:v>4.994847</c:v>
                </c:pt>
                <c:pt idx="2191">
                  <c:v>4.995914</c:v>
                </c:pt>
                <c:pt idx="2192">
                  <c:v>4.9973400000000003</c:v>
                </c:pt>
                <c:pt idx="2193">
                  <c:v>4.9981580000000001</c:v>
                </c:pt>
                <c:pt idx="2194">
                  <c:v>4.9990620000000003</c:v>
                </c:pt>
                <c:pt idx="2195">
                  <c:v>5.0008299999999997</c:v>
                </c:pt>
                <c:pt idx="2196">
                  <c:v>5.0018060000000002</c:v>
                </c:pt>
                <c:pt idx="2197">
                  <c:v>5.0014950000000002</c:v>
                </c:pt>
                <c:pt idx="2198">
                  <c:v>5.0013870000000002</c:v>
                </c:pt>
                <c:pt idx="2199">
                  <c:v>5.0016920000000002</c:v>
                </c:pt>
                <c:pt idx="2200">
                  <c:v>5.0022169999999999</c:v>
                </c:pt>
                <c:pt idx="2201">
                  <c:v>5.0028079999999999</c:v>
                </c:pt>
                <c:pt idx="2202">
                  <c:v>5.0027210000000002</c:v>
                </c:pt>
                <c:pt idx="2203">
                  <c:v>5.0022500000000001</c:v>
                </c:pt>
                <c:pt idx="2204">
                  <c:v>5.0015340000000004</c:v>
                </c:pt>
                <c:pt idx="2205">
                  <c:v>5.0005199999999999</c:v>
                </c:pt>
                <c:pt idx="2206">
                  <c:v>5.0000689999999999</c:v>
                </c:pt>
                <c:pt idx="2207">
                  <c:v>4.9996419999999997</c:v>
                </c:pt>
                <c:pt idx="2208">
                  <c:v>4.9992020000000004</c:v>
                </c:pt>
                <c:pt idx="2209">
                  <c:v>4.9990949999999996</c:v>
                </c:pt>
                <c:pt idx="2210">
                  <c:v>4.9990500000000004</c:v>
                </c:pt>
                <c:pt idx="2211">
                  <c:v>4.999352</c:v>
                </c:pt>
                <c:pt idx="2212">
                  <c:v>4.9998469999999999</c:v>
                </c:pt>
                <c:pt idx="2213">
                  <c:v>4.9997569999999998</c:v>
                </c:pt>
                <c:pt idx="2214">
                  <c:v>4.9989549999999996</c:v>
                </c:pt>
                <c:pt idx="2215">
                  <c:v>4.9983079999999998</c:v>
                </c:pt>
                <c:pt idx="2216">
                  <c:v>4.9977460000000002</c:v>
                </c:pt>
                <c:pt idx="2217">
                  <c:v>4.9969080000000003</c:v>
                </c:pt>
                <c:pt idx="2218">
                  <c:v>4.9960420000000001</c:v>
                </c:pt>
                <c:pt idx="2219">
                  <c:v>4.9947489999999997</c:v>
                </c:pt>
                <c:pt idx="2220">
                  <c:v>4.9935900000000002</c:v>
                </c:pt>
                <c:pt idx="2221">
                  <c:v>4.9930000000000003</c:v>
                </c:pt>
                <c:pt idx="2222">
                  <c:v>4.9923450000000003</c:v>
                </c:pt>
                <c:pt idx="2223">
                  <c:v>4.9917150000000001</c:v>
                </c:pt>
                <c:pt idx="2224">
                  <c:v>4.9912549999999998</c:v>
                </c:pt>
                <c:pt idx="2225">
                  <c:v>4.9901369999999998</c:v>
                </c:pt>
                <c:pt idx="2226">
                  <c:v>4.9890910000000002</c:v>
                </c:pt>
                <c:pt idx="2227">
                  <c:v>4.9888329999999996</c:v>
                </c:pt>
                <c:pt idx="2228">
                  <c:v>4.9890530000000002</c:v>
                </c:pt>
                <c:pt idx="2229">
                  <c:v>4.9886569999999999</c:v>
                </c:pt>
                <c:pt idx="2230">
                  <c:v>4.9877349999999998</c:v>
                </c:pt>
                <c:pt idx="2231">
                  <c:v>4.9866669999999997</c:v>
                </c:pt>
                <c:pt idx="2232">
                  <c:v>4.9862190000000002</c:v>
                </c:pt>
                <c:pt idx="2233">
                  <c:v>4.985868</c:v>
                </c:pt>
                <c:pt idx="2234">
                  <c:v>4.9854440000000002</c:v>
                </c:pt>
                <c:pt idx="2235">
                  <c:v>4.984972</c:v>
                </c:pt>
                <c:pt idx="2236">
                  <c:v>4.9846870000000001</c:v>
                </c:pt>
                <c:pt idx="2237">
                  <c:v>4.9834860000000001</c:v>
                </c:pt>
                <c:pt idx="2238">
                  <c:v>4.9827729999999999</c:v>
                </c:pt>
                <c:pt idx="2239">
                  <c:v>4.9814829999999999</c:v>
                </c:pt>
                <c:pt idx="2240">
                  <c:v>4.9814559999999997</c:v>
                </c:pt>
                <c:pt idx="2241">
                  <c:v>4.9811189999999996</c:v>
                </c:pt>
                <c:pt idx="2242">
                  <c:v>4.9797750000000001</c:v>
                </c:pt>
                <c:pt idx="2243">
                  <c:v>4.9788779999999999</c:v>
                </c:pt>
                <c:pt idx="2244">
                  <c:v>4.9782609999999998</c:v>
                </c:pt>
                <c:pt idx="2245">
                  <c:v>4.9769240000000003</c:v>
                </c:pt>
                <c:pt idx="2246">
                  <c:v>4.976216</c:v>
                </c:pt>
                <c:pt idx="2247">
                  <c:v>4.9766060000000003</c:v>
                </c:pt>
                <c:pt idx="2248">
                  <c:v>4.9771280000000004</c:v>
                </c:pt>
                <c:pt idx="2249">
                  <c:v>4.9772920000000003</c:v>
                </c:pt>
                <c:pt idx="2250">
                  <c:v>4.9774630000000002</c:v>
                </c:pt>
                <c:pt idx="2251">
                  <c:v>4.9771450000000002</c:v>
                </c:pt>
                <c:pt idx="2252">
                  <c:v>4.9771380000000001</c:v>
                </c:pt>
                <c:pt idx="2253">
                  <c:v>4.9767270000000003</c:v>
                </c:pt>
                <c:pt idx="2254">
                  <c:v>4.9765980000000001</c:v>
                </c:pt>
                <c:pt idx="2255">
                  <c:v>4.9764720000000002</c:v>
                </c:pt>
                <c:pt idx="2256">
                  <c:v>4.9757410000000002</c:v>
                </c:pt>
                <c:pt idx="2257">
                  <c:v>4.9750059999999996</c:v>
                </c:pt>
                <c:pt idx="2258">
                  <c:v>4.9743789999999999</c:v>
                </c:pt>
                <c:pt idx="2259">
                  <c:v>4.9738629999999997</c:v>
                </c:pt>
                <c:pt idx="2260">
                  <c:v>4.972969</c:v>
                </c:pt>
                <c:pt idx="2261">
                  <c:v>4.9709050000000001</c:v>
                </c:pt>
                <c:pt idx="2262">
                  <c:v>4.9691599999999996</c:v>
                </c:pt>
                <c:pt idx="2263">
                  <c:v>4.9677280000000001</c:v>
                </c:pt>
                <c:pt idx="2264">
                  <c:v>4.9673040000000004</c:v>
                </c:pt>
                <c:pt idx="2265">
                  <c:v>4.9665160000000004</c:v>
                </c:pt>
                <c:pt idx="2266">
                  <c:v>4.965624</c:v>
                </c:pt>
                <c:pt idx="2267">
                  <c:v>4.9643600000000001</c:v>
                </c:pt>
                <c:pt idx="2268">
                  <c:v>4.9640459999999997</c:v>
                </c:pt>
                <c:pt idx="2269">
                  <c:v>4.9632630000000004</c:v>
                </c:pt>
                <c:pt idx="2270">
                  <c:v>4.9634</c:v>
                </c:pt>
                <c:pt idx="2271">
                  <c:v>4.9625450000000004</c:v>
                </c:pt>
                <c:pt idx="2272">
                  <c:v>4.9611919999999996</c:v>
                </c:pt>
                <c:pt idx="2273">
                  <c:v>4.9608860000000004</c:v>
                </c:pt>
                <c:pt idx="2274">
                  <c:v>4.9602360000000001</c:v>
                </c:pt>
                <c:pt idx="2275">
                  <c:v>4.9593920000000002</c:v>
                </c:pt>
                <c:pt idx="2276">
                  <c:v>4.9587589999999997</c:v>
                </c:pt>
                <c:pt idx="2277">
                  <c:v>4.957948</c:v>
                </c:pt>
                <c:pt idx="2278">
                  <c:v>4.9559740000000003</c:v>
                </c:pt>
                <c:pt idx="2279">
                  <c:v>4.9551480000000003</c:v>
                </c:pt>
                <c:pt idx="2280">
                  <c:v>4.9545870000000001</c:v>
                </c:pt>
                <c:pt idx="2281">
                  <c:v>4.9537430000000002</c:v>
                </c:pt>
                <c:pt idx="2282">
                  <c:v>4.9521639999999998</c:v>
                </c:pt>
                <c:pt idx="2283">
                  <c:v>4.9513420000000004</c:v>
                </c:pt>
                <c:pt idx="2284">
                  <c:v>4.9501920000000004</c:v>
                </c:pt>
                <c:pt idx="2285">
                  <c:v>4.9489749999999999</c:v>
                </c:pt>
                <c:pt idx="2286">
                  <c:v>4.9475100000000003</c:v>
                </c:pt>
                <c:pt idx="2287">
                  <c:v>4.9460309999999996</c:v>
                </c:pt>
                <c:pt idx="2288">
                  <c:v>4.9446700000000003</c:v>
                </c:pt>
                <c:pt idx="2289">
                  <c:v>4.9436609999999996</c:v>
                </c:pt>
                <c:pt idx="2290">
                  <c:v>4.9419230000000001</c:v>
                </c:pt>
                <c:pt idx="2291">
                  <c:v>4.9402780000000002</c:v>
                </c:pt>
                <c:pt idx="2292">
                  <c:v>4.9387319999999999</c:v>
                </c:pt>
                <c:pt idx="2293">
                  <c:v>4.9371200000000002</c:v>
                </c:pt>
                <c:pt idx="2294">
                  <c:v>4.9350550000000002</c:v>
                </c:pt>
                <c:pt idx="2295">
                  <c:v>4.9355599999999997</c:v>
                </c:pt>
                <c:pt idx="2296">
                  <c:v>4.9348210000000003</c:v>
                </c:pt>
                <c:pt idx="2297">
                  <c:v>4.9332240000000001</c:v>
                </c:pt>
                <c:pt idx="2298">
                  <c:v>4.9318549999999997</c:v>
                </c:pt>
                <c:pt idx="2299">
                  <c:v>4.930301</c:v>
                </c:pt>
                <c:pt idx="2300">
                  <c:v>4.9286190000000003</c:v>
                </c:pt>
                <c:pt idx="2301">
                  <c:v>4.9272799999999997</c:v>
                </c:pt>
                <c:pt idx="2302">
                  <c:v>4.926558</c:v>
                </c:pt>
                <c:pt idx="2303">
                  <c:v>4.9249409999999996</c:v>
                </c:pt>
                <c:pt idx="2304">
                  <c:v>4.9236399999999998</c:v>
                </c:pt>
                <c:pt idx="2305">
                  <c:v>4.9221529999999998</c:v>
                </c:pt>
                <c:pt idx="2306">
                  <c:v>4.9208910000000001</c:v>
                </c:pt>
                <c:pt idx="2307">
                  <c:v>4.9187880000000002</c:v>
                </c:pt>
                <c:pt idx="2308">
                  <c:v>4.9173260000000001</c:v>
                </c:pt>
                <c:pt idx="2309">
                  <c:v>4.9155290000000003</c:v>
                </c:pt>
                <c:pt idx="2310">
                  <c:v>4.9137930000000001</c:v>
                </c:pt>
                <c:pt idx="2311">
                  <c:v>4.9129690000000004</c:v>
                </c:pt>
                <c:pt idx="2312">
                  <c:v>4.9115609999999998</c:v>
                </c:pt>
                <c:pt idx="2313">
                  <c:v>4.9101600000000003</c:v>
                </c:pt>
                <c:pt idx="2314">
                  <c:v>4.9090340000000001</c:v>
                </c:pt>
                <c:pt idx="2315">
                  <c:v>4.9083209999999999</c:v>
                </c:pt>
                <c:pt idx="2316">
                  <c:v>4.9080919999999999</c:v>
                </c:pt>
                <c:pt idx="2317">
                  <c:v>4.9071170000000004</c:v>
                </c:pt>
                <c:pt idx="2318">
                  <c:v>4.9054799999999998</c:v>
                </c:pt>
                <c:pt idx="2319">
                  <c:v>4.9048610000000004</c:v>
                </c:pt>
                <c:pt idx="2320">
                  <c:v>4.904166</c:v>
                </c:pt>
                <c:pt idx="2321">
                  <c:v>4.902685</c:v>
                </c:pt>
                <c:pt idx="2322">
                  <c:v>4.9032710000000002</c:v>
                </c:pt>
                <c:pt idx="2323">
                  <c:v>4.9020320000000002</c:v>
                </c:pt>
                <c:pt idx="2324">
                  <c:v>4.9002429999999997</c:v>
                </c:pt>
                <c:pt idx="2325">
                  <c:v>4.8998280000000003</c:v>
                </c:pt>
                <c:pt idx="2326">
                  <c:v>4.8998790000000003</c:v>
                </c:pt>
                <c:pt idx="2327">
                  <c:v>4.8991480000000003</c:v>
                </c:pt>
                <c:pt idx="2328">
                  <c:v>4.89839</c:v>
                </c:pt>
                <c:pt idx="2329">
                  <c:v>4.8969550000000002</c:v>
                </c:pt>
                <c:pt idx="2330">
                  <c:v>4.8953499999999996</c:v>
                </c:pt>
                <c:pt idx="2331">
                  <c:v>4.8942800000000002</c:v>
                </c:pt>
                <c:pt idx="2332">
                  <c:v>4.8945489999999996</c:v>
                </c:pt>
                <c:pt idx="2333">
                  <c:v>4.8934329999999999</c:v>
                </c:pt>
                <c:pt idx="2334">
                  <c:v>4.8932500000000001</c:v>
                </c:pt>
                <c:pt idx="2335">
                  <c:v>4.8920510000000004</c:v>
                </c:pt>
                <c:pt idx="2336">
                  <c:v>4.8903759999999998</c:v>
                </c:pt>
                <c:pt idx="2337">
                  <c:v>4.8897830000000004</c:v>
                </c:pt>
                <c:pt idx="2338">
                  <c:v>4.8884379999999998</c:v>
                </c:pt>
                <c:pt idx="2339">
                  <c:v>4.8873009999999999</c:v>
                </c:pt>
                <c:pt idx="2340">
                  <c:v>4.8855449999999996</c:v>
                </c:pt>
                <c:pt idx="2341">
                  <c:v>4.8840779999999997</c:v>
                </c:pt>
                <c:pt idx="2342">
                  <c:v>4.8831540000000002</c:v>
                </c:pt>
                <c:pt idx="2343">
                  <c:v>4.8827100000000003</c:v>
                </c:pt>
                <c:pt idx="2344">
                  <c:v>4.8828360000000002</c:v>
                </c:pt>
                <c:pt idx="2345">
                  <c:v>4.8811960000000001</c:v>
                </c:pt>
                <c:pt idx="2346">
                  <c:v>4.8794389999999996</c:v>
                </c:pt>
                <c:pt idx="2347">
                  <c:v>4.877497</c:v>
                </c:pt>
                <c:pt idx="2348">
                  <c:v>4.8761609999999997</c:v>
                </c:pt>
                <c:pt idx="2349">
                  <c:v>4.8750929999999997</c:v>
                </c:pt>
                <c:pt idx="2350">
                  <c:v>4.8739730000000003</c:v>
                </c:pt>
                <c:pt idx="2351">
                  <c:v>4.8735980000000003</c:v>
                </c:pt>
                <c:pt idx="2352">
                  <c:v>4.8721569999999996</c:v>
                </c:pt>
                <c:pt idx="2353">
                  <c:v>4.8716330000000001</c:v>
                </c:pt>
                <c:pt idx="2354">
                  <c:v>4.8711440000000001</c:v>
                </c:pt>
                <c:pt idx="2355">
                  <c:v>4.8699810000000001</c:v>
                </c:pt>
                <c:pt idx="2356">
                  <c:v>4.8691019999999998</c:v>
                </c:pt>
                <c:pt idx="2357">
                  <c:v>4.8684469999999997</c:v>
                </c:pt>
                <c:pt idx="2358">
                  <c:v>4.8684729999999998</c:v>
                </c:pt>
                <c:pt idx="2359">
                  <c:v>4.8682860000000003</c:v>
                </c:pt>
                <c:pt idx="2360">
                  <c:v>4.8673099999999998</c:v>
                </c:pt>
                <c:pt idx="2361">
                  <c:v>4.8666479999999996</c:v>
                </c:pt>
                <c:pt idx="2362">
                  <c:v>4.8659480000000004</c:v>
                </c:pt>
                <c:pt idx="2363">
                  <c:v>4.8648090000000002</c:v>
                </c:pt>
                <c:pt idx="2364">
                  <c:v>4.8633319999999998</c:v>
                </c:pt>
                <c:pt idx="2365">
                  <c:v>4.8617140000000001</c:v>
                </c:pt>
                <c:pt idx="2366">
                  <c:v>4.8590799999999996</c:v>
                </c:pt>
                <c:pt idx="2367">
                  <c:v>4.8572059999999997</c:v>
                </c:pt>
                <c:pt idx="2368">
                  <c:v>4.8556679999999997</c:v>
                </c:pt>
                <c:pt idx="2369">
                  <c:v>4.8548689999999999</c:v>
                </c:pt>
                <c:pt idx="2370">
                  <c:v>4.8540169999999998</c:v>
                </c:pt>
                <c:pt idx="2371">
                  <c:v>4.8530949999999997</c:v>
                </c:pt>
                <c:pt idx="2372">
                  <c:v>4.8518730000000003</c:v>
                </c:pt>
                <c:pt idx="2373">
                  <c:v>4.8506359999999997</c:v>
                </c:pt>
                <c:pt idx="2374">
                  <c:v>4.8496069999999998</c:v>
                </c:pt>
                <c:pt idx="2375">
                  <c:v>4.8488740000000004</c:v>
                </c:pt>
                <c:pt idx="2376">
                  <c:v>4.8474089999999999</c:v>
                </c:pt>
                <c:pt idx="2377">
                  <c:v>4.8455490000000001</c:v>
                </c:pt>
                <c:pt idx="2378">
                  <c:v>4.8438359999999996</c:v>
                </c:pt>
                <c:pt idx="2379">
                  <c:v>4.8428789999999999</c:v>
                </c:pt>
                <c:pt idx="2380">
                  <c:v>4.8426359999999997</c:v>
                </c:pt>
                <c:pt idx="2381">
                  <c:v>4.8405839999999998</c:v>
                </c:pt>
                <c:pt idx="2382">
                  <c:v>4.8386110000000002</c:v>
                </c:pt>
                <c:pt idx="2383">
                  <c:v>4.8369939999999998</c:v>
                </c:pt>
                <c:pt idx="2384">
                  <c:v>4.8349690000000001</c:v>
                </c:pt>
                <c:pt idx="2385">
                  <c:v>4.8340240000000003</c:v>
                </c:pt>
                <c:pt idx="2386">
                  <c:v>4.8341010000000004</c:v>
                </c:pt>
                <c:pt idx="2387">
                  <c:v>4.8340949999999996</c:v>
                </c:pt>
                <c:pt idx="2388">
                  <c:v>4.8334809999999999</c:v>
                </c:pt>
                <c:pt idx="2389">
                  <c:v>4.8333329999999997</c:v>
                </c:pt>
                <c:pt idx="2390">
                  <c:v>4.8328090000000001</c:v>
                </c:pt>
                <c:pt idx="2391">
                  <c:v>4.8323590000000003</c:v>
                </c:pt>
                <c:pt idx="2392">
                  <c:v>4.8315320000000002</c:v>
                </c:pt>
                <c:pt idx="2393">
                  <c:v>4.8309530000000001</c:v>
                </c:pt>
                <c:pt idx="2394">
                  <c:v>4.830438</c:v>
                </c:pt>
                <c:pt idx="2395">
                  <c:v>4.8296479999999997</c:v>
                </c:pt>
                <c:pt idx="2396">
                  <c:v>4.8293670000000004</c:v>
                </c:pt>
                <c:pt idx="2397">
                  <c:v>4.8298079999999999</c:v>
                </c:pt>
                <c:pt idx="2398">
                  <c:v>4.8293309999999998</c:v>
                </c:pt>
                <c:pt idx="2399">
                  <c:v>4.8288409999999997</c:v>
                </c:pt>
                <c:pt idx="2400">
                  <c:v>4.8285099999999996</c:v>
                </c:pt>
                <c:pt idx="2401">
                  <c:v>4.8272300000000001</c:v>
                </c:pt>
                <c:pt idx="2402">
                  <c:v>4.8266200000000001</c:v>
                </c:pt>
                <c:pt idx="2403">
                  <c:v>4.8265440000000002</c:v>
                </c:pt>
                <c:pt idx="2404">
                  <c:v>4.8261200000000004</c:v>
                </c:pt>
                <c:pt idx="2405">
                  <c:v>4.8256119999999996</c:v>
                </c:pt>
                <c:pt idx="2406">
                  <c:v>4.82578</c:v>
                </c:pt>
                <c:pt idx="2407">
                  <c:v>4.8262289999999997</c:v>
                </c:pt>
                <c:pt idx="2408">
                  <c:v>4.82477</c:v>
                </c:pt>
                <c:pt idx="2409">
                  <c:v>4.8239419999999997</c:v>
                </c:pt>
                <c:pt idx="2410">
                  <c:v>4.8228850000000003</c:v>
                </c:pt>
                <c:pt idx="2411">
                  <c:v>4.8208140000000004</c:v>
                </c:pt>
                <c:pt idx="2412">
                  <c:v>4.8202550000000004</c:v>
                </c:pt>
                <c:pt idx="2413">
                  <c:v>4.8201689999999999</c:v>
                </c:pt>
                <c:pt idx="2414">
                  <c:v>4.8199930000000002</c:v>
                </c:pt>
                <c:pt idx="2415">
                  <c:v>4.8194169999999996</c:v>
                </c:pt>
                <c:pt idx="2416">
                  <c:v>4.8195940000000004</c:v>
                </c:pt>
                <c:pt idx="2417">
                  <c:v>4.8198999999999996</c:v>
                </c:pt>
                <c:pt idx="2418">
                  <c:v>4.8198340000000002</c:v>
                </c:pt>
                <c:pt idx="2419">
                  <c:v>4.8195899999999998</c:v>
                </c:pt>
                <c:pt idx="2420">
                  <c:v>4.8183769999999999</c:v>
                </c:pt>
                <c:pt idx="2421">
                  <c:v>4.8174640000000002</c:v>
                </c:pt>
                <c:pt idx="2422">
                  <c:v>4.8167309999999999</c:v>
                </c:pt>
                <c:pt idx="2423">
                  <c:v>4.8160499999999997</c:v>
                </c:pt>
                <c:pt idx="2424">
                  <c:v>4.815906</c:v>
                </c:pt>
                <c:pt idx="2425">
                  <c:v>4.8148350000000004</c:v>
                </c:pt>
                <c:pt idx="2426">
                  <c:v>4.8132400000000004</c:v>
                </c:pt>
                <c:pt idx="2427">
                  <c:v>4.812335</c:v>
                </c:pt>
                <c:pt idx="2428">
                  <c:v>4.8122730000000002</c:v>
                </c:pt>
                <c:pt idx="2429">
                  <c:v>4.8124750000000001</c:v>
                </c:pt>
                <c:pt idx="2430">
                  <c:v>4.8124599999999997</c:v>
                </c:pt>
                <c:pt idx="2431">
                  <c:v>4.8123680000000002</c:v>
                </c:pt>
                <c:pt idx="2432">
                  <c:v>4.8113299999999999</c:v>
                </c:pt>
                <c:pt idx="2433">
                  <c:v>4.8109209999999996</c:v>
                </c:pt>
                <c:pt idx="2434">
                  <c:v>4.8107300000000004</c:v>
                </c:pt>
                <c:pt idx="2435">
                  <c:v>4.8096610000000002</c:v>
                </c:pt>
                <c:pt idx="2436">
                  <c:v>4.8088340000000001</c:v>
                </c:pt>
                <c:pt idx="2437">
                  <c:v>4.8084470000000001</c:v>
                </c:pt>
                <c:pt idx="2438">
                  <c:v>4.8084850000000001</c:v>
                </c:pt>
                <c:pt idx="2439">
                  <c:v>4.8079479999999997</c:v>
                </c:pt>
                <c:pt idx="2440">
                  <c:v>4.8071729999999997</c:v>
                </c:pt>
                <c:pt idx="2441">
                  <c:v>4.8065619999999996</c:v>
                </c:pt>
                <c:pt idx="2442">
                  <c:v>4.8056429999999999</c:v>
                </c:pt>
                <c:pt idx="2443">
                  <c:v>4.8048310000000001</c:v>
                </c:pt>
                <c:pt idx="2444">
                  <c:v>4.8039019999999999</c:v>
                </c:pt>
                <c:pt idx="2445">
                  <c:v>4.8029190000000002</c:v>
                </c:pt>
                <c:pt idx="2446">
                  <c:v>4.8025929999999999</c:v>
                </c:pt>
                <c:pt idx="2447">
                  <c:v>4.8014580000000002</c:v>
                </c:pt>
                <c:pt idx="2448">
                  <c:v>4.7999349999999996</c:v>
                </c:pt>
                <c:pt idx="2449">
                  <c:v>4.7993040000000002</c:v>
                </c:pt>
                <c:pt idx="2450">
                  <c:v>4.7991130000000002</c:v>
                </c:pt>
                <c:pt idx="2451">
                  <c:v>4.799264</c:v>
                </c:pt>
                <c:pt idx="2452">
                  <c:v>4.7987330000000004</c:v>
                </c:pt>
                <c:pt idx="2453">
                  <c:v>4.7972669999999997</c:v>
                </c:pt>
                <c:pt idx="2454">
                  <c:v>4.7957869999999998</c:v>
                </c:pt>
                <c:pt idx="2455">
                  <c:v>4.795166</c:v>
                </c:pt>
                <c:pt idx="2456">
                  <c:v>4.7944469999999999</c:v>
                </c:pt>
                <c:pt idx="2457">
                  <c:v>4.793577</c:v>
                </c:pt>
                <c:pt idx="2458">
                  <c:v>4.7930419999999998</c:v>
                </c:pt>
                <c:pt idx="2459">
                  <c:v>4.7920629999999997</c:v>
                </c:pt>
                <c:pt idx="2460">
                  <c:v>4.7913600000000001</c:v>
                </c:pt>
                <c:pt idx="2461">
                  <c:v>4.7913899999999998</c:v>
                </c:pt>
                <c:pt idx="2462">
                  <c:v>4.7909860000000002</c:v>
                </c:pt>
                <c:pt idx="2463">
                  <c:v>4.7902779999999998</c:v>
                </c:pt>
                <c:pt idx="2464">
                  <c:v>4.7890129999999997</c:v>
                </c:pt>
                <c:pt idx="2465">
                  <c:v>4.7886240000000004</c:v>
                </c:pt>
                <c:pt idx="2466">
                  <c:v>4.7881309999999999</c:v>
                </c:pt>
                <c:pt idx="2467">
                  <c:v>4.7881640000000001</c:v>
                </c:pt>
                <c:pt idx="2468">
                  <c:v>4.7875920000000001</c:v>
                </c:pt>
                <c:pt idx="2469">
                  <c:v>4.7868139999999997</c:v>
                </c:pt>
                <c:pt idx="2470">
                  <c:v>4.7871220000000001</c:v>
                </c:pt>
                <c:pt idx="2471">
                  <c:v>4.7872680000000001</c:v>
                </c:pt>
                <c:pt idx="2472">
                  <c:v>4.7870480000000004</c:v>
                </c:pt>
                <c:pt idx="2473">
                  <c:v>4.7866710000000001</c:v>
                </c:pt>
                <c:pt idx="2474">
                  <c:v>4.786111</c:v>
                </c:pt>
                <c:pt idx="2475">
                  <c:v>4.786403</c:v>
                </c:pt>
                <c:pt idx="2476">
                  <c:v>4.7862830000000001</c:v>
                </c:pt>
                <c:pt idx="2477">
                  <c:v>4.7858340000000004</c:v>
                </c:pt>
                <c:pt idx="2478">
                  <c:v>4.7853760000000003</c:v>
                </c:pt>
                <c:pt idx="2479">
                  <c:v>4.7845560000000003</c:v>
                </c:pt>
                <c:pt idx="2480">
                  <c:v>4.7831219999999997</c:v>
                </c:pt>
                <c:pt idx="2481">
                  <c:v>4.7820200000000002</c:v>
                </c:pt>
                <c:pt idx="2482">
                  <c:v>4.7827570000000001</c:v>
                </c:pt>
                <c:pt idx="2483">
                  <c:v>4.7835159999999997</c:v>
                </c:pt>
                <c:pt idx="2484">
                  <c:v>4.7834110000000001</c:v>
                </c:pt>
                <c:pt idx="2485">
                  <c:v>4.7840509999999998</c:v>
                </c:pt>
                <c:pt idx="2486">
                  <c:v>4.7836040000000004</c:v>
                </c:pt>
                <c:pt idx="2487">
                  <c:v>4.7821850000000001</c:v>
                </c:pt>
                <c:pt idx="2488">
                  <c:v>4.7809730000000004</c:v>
                </c:pt>
                <c:pt idx="2489">
                  <c:v>4.7804580000000003</c:v>
                </c:pt>
                <c:pt idx="2490">
                  <c:v>4.7802540000000002</c:v>
                </c:pt>
                <c:pt idx="2491">
                  <c:v>4.7802309999999997</c:v>
                </c:pt>
                <c:pt idx="2492">
                  <c:v>4.7804500000000001</c:v>
                </c:pt>
                <c:pt idx="2493">
                  <c:v>4.7807709999999997</c:v>
                </c:pt>
                <c:pt idx="2494">
                  <c:v>4.7808929999999998</c:v>
                </c:pt>
                <c:pt idx="2495">
                  <c:v>4.7807829999999996</c:v>
                </c:pt>
                <c:pt idx="2496">
                  <c:v>4.7799639999999997</c:v>
                </c:pt>
                <c:pt idx="2497">
                  <c:v>4.7797530000000004</c:v>
                </c:pt>
                <c:pt idx="2498">
                  <c:v>4.7810290000000002</c:v>
                </c:pt>
                <c:pt idx="2499">
                  <c:v>4.7812250000000001</c:v>
                </c:pt>
                <c:pt idx="2500">
                  <c:v>4.7807199999999996</c:v>
                </c:pt>
                <c:pt idx="2501">
                  <c:v>4.7800599999999998</c:v>
                </c:pt>
                <c:pt idx="2502">
                  <c:v>4.7794359999999996</c:v>
                </c:pt>
                <c:pt idx="2503">
                  <c:v>4.7789489999999999</c:v>
                </c:pt>
                <c:pt idx="2504">
                  <c:v>4.7786059999999999</c:v>
                </c:pt>
                <c:pt idx="2505">
                  <c:v>4.778302</c:v>
                </c:pt>
                <c:pt idx="2506">
                  <c:v>4.7781209999999996</c:v>
                </c:pt>
                <c:pt idx="2507">
                  <c:v>4.7776909999999999</c:v>
                </c:pt>
                <c:pt idx="2508">
                  <c:v>4.7776019999999999</c:v>
                </c:pt>
                <c:pt idx="2509">
                  <c:v>4.7780110000000002</c:v>
                </c:pt>
                <c:pt idx="2510">
                  <c:v>4.7779179999999997</c:v>
                </c:pt>
                <c:pt idx="2511">
                  <c:v>4.7781269999999996</c:v>
                </c:pt>
                <c:pt idx="2512">
                  <c:v>4.7783129999999998</c:v>
                </c:pt>
                <c:pt idx="2513">
                  <c:v>4.7783959999999999</c:v>
                </c:pt>
                <c:pt idx="2514">
                  <c:v>4.7787439999999997</c:v>
                </c:pt>
                <c:pt idx="2515">
                  <c:v>4.778562</c:v>
                </c:pt>
                <c:pt idx="2516">
                  <c:v>4.7783199999999999</c:v>
                </c:pt>
                <c:pt idx="2517">
                  <c:v>4.7783160000000002</c:v>
                </c:pt>
                <c:pt idx="2518">
                  <c:v>4.7784129999999996</c:v>
                </c:pt>
                <c:pt idx="2519">
                  <c:v>4.7787819999999996</c:v>
                </c:pt>
                <c:pt idx="2520">
                  <c:v>4.7782270000000002</c:v>
                </c:pt>
                <c:pt idx="2521">
                  <c:v>4.7770570000000001</c:v>
                </c:pt>
                <c:pt idx="2522">
                  <c:v>4.7766380000000002</c:v>
                </c:pt>
                <c:pt idx="2523">
                  <c:v>4.7768439999999996</c:v>
                </c:pt>
                <c:pt idx="2524">
                  <c:v>4.7765180000000003</c:v>
                </c:pt>
                <c:pt idx="2525">
                  <c:v>4.7757079999999998</c:v>
                </c:pt>
                <c:pt idx="2526">
                  <c:v>4.7756150000000002</c:v>
                </c:pt>
                <c:pt idx="2527">
                  <c:v>4.7761480000000001</c:v>
                </c:pt>
                <c:pt idx="2528">
                  <c:v>4.7760109999999996</c:v>
                </c:pt>
                <c:pt idx="2529">
                  <c:v>4.7756619999999996</c:v>
                </c:pt>
                <c:pt idx="2530">
                  <c:v>4.7761149999999999</c:v>
                </c:pt>
                <c:pt idx="2531">
                  <c:v>4.7767249999999999</c:v>
                </c:pt>
                <c:pt idx="2532">
                  <c:v>4.7767330000000001</c:v>
                </c:pt>
                <c:pt idx="2533">
                  <c:v>4.7762440000000002</c:v>
                </c:pt>
                <c:pt idx="2534">
                  <c:v>4.7758539999999998</c:v>
                </c:pt>
                <c:pt idx="2535">
                  <c:v>4.7757849999999999</c:v>
                </c:pt>
                <c:pt idx="2536">
                  <c:v>4.775347</c:v>
                </c:pt>
                <c:pt idx="2537">
                  <c:v>4.7753399999999999</c:v>
                </c:pt>
                <c:pt idx="2538">
                  <c:v>4.7754820000000002</c:v>
                </c:pt>
                <c:pt idx="2539">
                  <c:v>4.7756439999999998</c:v>
                </c:pt>
                <c:pt idx="2540">
                  <c:v>4.7756179999999997</c:v>
                </c:pt>
                <c:pt idx="2541">
                  <c:v>4.775112</c:v>
                </c:pt>
                <c:pt idx="2542">
                  <c:v>4.7744590000000002</c:v>
                </c:pt>
                <c:pt idx="2543">
                  <c:v>4.7737920000000003</c:v>
                </c:pt>
                <c:pt idx="2544">
                  <c:v>4.77325</c:v>
                </c:pt>
                <c:pt idx="2545">
                  <c:v>4.7730829999999997</c:v>
                </c:pt>
                <c:pt idx="2546">
                  <c:v>4.7732900000000003</c:v>
                </c:pt>
                <c:pt idx="2547">
                  <c:v>4.7719899999999997</c:v>
                </c:pt>
                <c:pt idx="2548">
                  <c:v>4.7698689999999999</c:v>
                </c:pt>
                <c:pt idx="2549">
                  <c:v>4.7695889999999999</c:v>
                </c:pt>
                <c:pt idx="2550">
                  <c:v>4.7690340000000004</c:v>
                </c:pt>
                <c:pt idx="2551">
                  <c:v>4.7685599999999999</c:v>
                </c:pt>
                <c:pt idx="2552">
                  <c:v>4.7681909999999998</c:v>
                </c:pt>
                <c:pt idx="2553">
                  <c:v>4.7682909999999996</c:v>
                </c:pt>
                <c:pt idx="2554">
                  <c:v>4.7696509999999996</c:v>
                </c:pt>
                <c:pt idx="2555">
                  <c:v>4.7709910000000004</c:v>
                </c:pt>
                <c:pt idx="2556">
                  <c:v>4.7711680000000003</c:v>
                </c:pt>
                <c:pt idx="2557">
                  <c:v>4.7710999999999997</c:v>
                </c:pt>
                <c:pt idx="2558">
                  <c:v>4.7708250000000003</c:v>
                </c:pt>
                <c:pt idx="2559">
                  <c:v>4.7705690000000001</c:v>
                </c:pt>
                <c:pt idx="2560">
                  <c:v>4.7716710000000004</c:v>
                </c:pt>
                <c:pt idx="2561">
                  <c:v>4.772106</c:v>
                </c:pt>
                <c:pt idx="2562">
                  <c:v>4.7718600000000002</c:v>
                </c:pt>
                <c:pt idx="2563">
                  <c:v>4.7713700000000001</c:v>
                </c:pt>
                <c:pt idx="2564">
                  <c:v>4.7712719999999997</c:v>
                </c:pt>
                <c:pt idx="2565">
                  <c:v>4.771871</c:v>
                </c:pt>
                <c:pt idx="2566">
                  <c:v>4.7723500000000003</c:v>
                </c:pt>
                <c:pt idx="2567">
                  <c:v>4.77189</c:v>
                </c:pt>
                <c:pt idx="2568">
                  <c:v>4.7708349999999999</c:v>
                </c:pt>
                <c:pt idx="2569">
                  <c:v>4.7706749999999998</c:v>
                </c:pt>
                <c:pt idx="2570">
                  <c:v>4.7712279999999998</c:v>
                </c:pt>
                <c:pt idx="2571">
                  <c:v>4.7715750000000003</c:v>
                </c:pt>
                <c:pt idx="2572">
                  <c:v>4.7712729999999999</c:v>
                </c:pt>
                <c:pt idx="2573">
                  <c:v>4.770562</c:v>
                </c:pt>
                <c:pt idx="2574">
                  <c:v>4.7702359999999997</c:v>
                </c:pt>
                <c:pt idx="2575">
                  <c:v>4.7708060000000003</c:v>
                </c:pt>
                <c:pt idx="2576">
                  <c:v>4.77034</c:v>
                </c:pt>
                <c:pt idx="2577">
                  <c:v>4.7702580000000001</c:v>
                </c:pt>
                <c:pt idx="2578">
                  <c:v>4.7703230000000003</c:v>
                </c:pt>
                <c:pt idx="2579">
                  <c:v>4.7705380000000002</c:v>
                </c:pt>
                <c:pt idx="2580">
                  <c:v>4.7703379999999997</c:v>
                </c:pt>
                <c:pt idx="2581">
                  <c:v>4.7697690000000001</c:v>
                </c:pt>
                <c:pt idx="2582">
                  <c:v>4.7689560000000002</c:v>
                </c:pt>
                <c:pt idx="2583">
                  <c:v>4.7675429999999999</c:v>
                </c:pt>
                <c:pt idx="2584">
                  <c:v>4.7680470000000001</c:v>
                </c:pt>
                <c:pt idx="2585">
                  <c:v>4.7677709999999998</c:v>
                </c:pt>
                <c:pt idx="2586">
                  <c:v>4.7687309999999998</c:v>
                </c:pt>
                <c:pt idx="2587">
                  <c:v>4.7685079999999997</c:v>
                </c:pt>
                <c:pt idx="2588">
                  <c:v>4.7680439999999997</c:v>
                </c:pt>
                <c:pt idx="2589">
                  <c:v>4.7677860000000001</c:v>
                </c:pt>
                <c:pt idx="2590">
                  <c:v>4.7675599999999996</c:v>
                </c:pt>
                <c:pt idx="2591">
                  <c:v>4.7680400000000001</c:v>
                </c:pt>
                <c:pt idx="2592">
                  <c:v>4.7689269999999997</c:v>
                </c:pt>
                <c:pt idx="2593">
                  <c:v>4.7695819999999998</c:v>
                </c:pt>
                <c:pt idx="2594">
                  <c:v>4.7693700000000003</c:v>
                </c:pt>
                <c:pt idx="2595">
                  <c:v>4.7688860000000002</c:v>
                </c:pt>
                <c:pt idx="2596">
                  <c:v>4.7681690000000003</c:v>
                </c:pt>
                <c:pt idx="2597">
                  <c:v>4.7687609999999996</c:v>
                </c:pt>
                <c:pt idx="2598">
                  <c:v>4.7694010000000002</c:v>
                </c:pt>
                <c:pt idx="2599">
                  <c:v>4.7688470000000001</c:v>
                </c:pt>
                <c:pt idx="2600">
                  <c:v>4.7684749999999996</c:v>
                </c:pt>
                <c:pt idx="2601">
                  <c:v>4.7690260000000002</c:v>
                </c:pt>
                <c:pt idx="2602">
                  <c:v>4.7690789999999996</c:v>
                </c:pt>
                <c:pt idx="2603">
                  <c:v>4.769056</c:v>
                </c:pt>
                <c:pt idx="2604">
                  <c:v>4.7682209999999996</c:v>
                </c:pt>
                <c:pt idx="2605">
                  <c:v>4.7674159999999999</c:v>
                </c:pt>
                <c:pt idx="2606">
                  <c:v>4.7671109999999999</c:v>
                </c:pt>
                <c:pt idx="2607">
                  <c:v>4.7667039999999998</c:v>
                </c:pt>
                <c:pt idx="2608">
                  <c:v>4.7668090000000003</c:v>
                </c:pt>
                <c:pt idx="2609">
                  <c:v>4.7665980000000001</c:v>
                </c:pt>
                <c:pt idx="2610">
                  <c:v>4.7655320000000003</c:v>
                </c:pt>
                <c:pt idx="2611">
                  <c:v>4.7647069999999996</c:v>
                </c:pt>
                <c:pt idx="2612">
                  <c:v>4.76396</c:v>
                </c:pt>
                <c:pt idx="2613">
                  <c:v>4.7645920000000004</c:v>
                </c:pt>
                <c:pt idx="2614">
                  <c:v>4.764481</c:v>
                </c:pt>
                <c:pt idx="2615">
                  <c:v>4.7649559999999997</c:v>
                </c:pt>
                <c:pt idx="2616">
                  <c:v>4.7642990000000003</c:v>
                </c:pt>
                <c:pt idx="2617">
                  <c:v>4.7640900000000004</c:v>
                </c:pt>
                <c:pt idx="2618">
                  <c:v>4.7643380000000004</c:v>
                </c:pt>
                <c:pt idx="2619">
                  <c:v>4.7643940000000002</c:v>
                </c:pt>
                <c:pt idx="2620">
                  <c:v>4.7637369999999999</c:v>
                </c:pt>
                <c:pt idx="2621">
                  <c:v>4.7634790000000002</c:v>
                </c:pt>
                <c:pt idx="2622">
                  <c:v>4.7640520000000004</c:v>
                </c:pt>
                <c:pt idx="2623">
                  <c:v>4.7644500000000001</c:v>
                </c:pt>
                <c:pt idx="2624">
                  <c:v>4.7645540000000004</c:v>
                </c:pt>
                <c:pt idx="2625">
                  <c:v>4.7642980000000001</c:v>
                </c:pt>
                <c:pt idx="2626">
                  <c:v>4.7643610000000001</c:v>
                </c:pt>
                <c:pt idx="2627">
                  <c:v>4.763439</c:v>
                </c:pt>
                <c:pt idx="2628">
                  <c:v>4.763153</c:v>
                </c:pt>
                <c:pt idx="2629">
                  <c:v>4.7628250000000003</c:v>
                </c:pt>
                <c:pt idx="2630">
                  <c:v>4.7621440000000002</c:v>
                </c:pt>
                <c:pt idx="2631">
                  <c:v>4.761965</c:v>
                </c:pt>
                <c:pt idx="2632">
                  <c:v>4.762537</c:v>
                </c:pt>
                <c:pt idx="2633">
                  <c:v>4.7639740000000002</c:v>
                </c:pt>
                <c:pt idx="2634">
                  <c:v>4.76335</c:v>
                </c:pt>
                <c:pt idx="2635">
                  <c:v>4.7629339999999996</c:v>
                </c:pt>
                <c:pt idx="2636">
                  <c:v>4.7620680000000002</c:v>
                </c:pt>
                <c:pt idx="2637">
                  <c:v>4.7627709999999999</c:v>
                </c:pt>
                <c:pt idx="2638">
                  <c:v>4.763312</c:v>
                </c:pt>
                <c:pt idx="2639">
                  <c:v>4.7635759999999996</c:v>
                </c:pt>
                <c:pt idx="2640">
                  <c:v>4.7636060000000002</c:v>
                </c:pt>
                <c:pt idx="2641">
                  <c:v>4.763064</c:v>
                </c:pt>
                <c:pt idx="2642">
                  <c:v>4.762378</c:v>
                </c:pt>
                <c:pt idx="2643">
                  <c:v>4.7626739999999996</c:v>
                </c:pt>
                <c:pt idx="2644">
                  <c:v>4.7634340000000002</c:v>
                </c:pt>
                <c:pt idx="2645">
                  <c:v>4.7636099999999999</c:v>
                </c:pt>
                <c:pt idx="2646">
                  <c:v>4.7642300000000004</c:v>
                </c:pt>
                <c:pt idx="2647">
                  <c:v>4.7650430000000004</c:v>
                </c:pt>
                <c:pt idx="2648">
                  <c:v>4.7650480000000002</c:v>
                </c:pt>
                <c:pt idx="2649">
                  <c:v>4.7652830000000002</c:v>
                </c:pt>
                <c:pt idx="2650">
                  <c:v>4.7659310000000001</c:v>
                </c:pt>
                <c:pt idx="2651">
                  <c:v>4.7663650000000004</c:v>
                </c:pt>
                <c:pt idx="2652">
                  <c:v>4.767277</c:v>
                </c:pt>
                <c:pt idx="2653">
                  <c:v>4.768364</c:v>
                </c:pt>
                <c:pt idx="2654">
                  <c:v>4.768459</c:v>
                </c:pt>
                <c:pt idx="2655">
                  <c:v>4.7690299999999999</c:v>
                </c:pt>
                <c:pt idx="2656">
                  <c:v>4.768777</c:v>
                </c:pt>
                <c:pt idx="2657">
                  <c:v>4.7687359999999996</c:v>
                </c:pt>
                <c:pt idx="2658">
                  <c:v>4.7692899999999998</c:v>
                </c:pt>
                <c:pt idx="2659">
                  <c:v>4.7695949999999998</c:v>
                </c:pt>
                <c:pt idx="2660">
                  <c:v>4.7694510000000001</c:v>
                </c:pt>
                <c:pt idx="2661">
                  <c:v>4.7702159999999996</c:v>
                </c:pt>
                <c:pt idx="2662">
                  <c:v>4.7716630000000002</c:v>
                </c:pt>
                <c:pt idx="2663">
                  <c:v>4.7707170000000003</c:v>
                </c:pt>
                <c:pt idx="2664">
                  <c:v>4.7704680000000002</c:v>
                </c:pt>
                <c:pt idx="2665">
                  <c:v>4.7699129999999998</c:v>
                </c:pt>
                <c:pt idx="2666">
                  <c:v>4.7702359999999997</c:v>
                </c:pt>
                <c:pt idx="2667">
                  <c:v>4.7702980000000004</c:v>
                </c:pt>
                <c:pt idx="2668">
                  <c:v>4.770302</c:v>
                </c:pt>
                <c:pt idx="2669">
                  <c:v>4.7707660000000001</c:v>
                </c:pt>
                <c:pt idx="2670">
                  <c:v>4.7711180000000004</c:v>
                </c:pt>
                <c:pt idx="2671">
                  <c:v>4.7710819999999998</c:v>
                </c:pt>
                <c:pt idx="2672">
                  <c:v>4.7709539999999997</c:v>
                </c:pt>
                <c:pt idx="2673">
                  <c:v>4.7698919999999996</c:v>
                </c:pt>
                <c:pt idx="2674">
                  <c:v>4.7695720000000001</c:v>
                </c:pt>
                <c:pt idx="2675">
                  <c:v>4.7697190000000003</c:v>
                </c:pt>
                <c:pt idx="2676">
                  <c:v>4.7700110000000002</c:v>
                </c:pt>
                <c:pt idx="2677">
                  <c:v>4.7706999999999997</c:v>
                </c:pt>
                <c:pt idx="2678">
                  <c:v>4.7713369999999999</c:v>
                </c:pt>
                <c:pt idx="2679">
                  <c:v>4.772011</c:v>
                </c:pt>
                <c:pt idx="2680">
                  <c:v>4.7723519999999997</c:v>
                </c:pt>
                <c:pt idx="2681">
                  <c:v>4.7727279999999999</c:v>
                </c:pt>
                <c:pt idx="2682">
                  <c:v>4.772799</c:v>
                </c:pt>
                <c:pt idx="2683">
                  <c:v>4.7727950000000003</c:v>
                </c:pt>
                <c:pt idx="2684">
                  <c:v>4.7723490000000002</c:v>
                </c:pt>
                <c:pt idx="2685">
                  <c:v>4.7726490000000004</c:v>
                </c:pt>
                <c:pt idx="2686">
                  <c:v>4.7735300000000001</c:v>
                </c:pt>
                <c:pt idx="2687">
                  <c:v>4.7740850000000004</c:v>
                </c:pt>
                <c:pt idx="2688">
                  <c:v>4.7745579999999999</c:v>
                </c:pt>
                <c:pt idx="2689">
                  <c:v>4.7743599999999997</c:v>
                </c:pt>
                <c:pt idx="2690">
                  <c:v>4.7741850000000001</c:v>
                </c:pt>
                <c:pt idx="2691">
                  <c:v>4.7753019999999999</c:v>
                </c:pt>
                <c:pt idx="2692">
                  <c:v>4.7764199999999999</c:v>
                </c:pt>
                <c:pt idx="2693">
                  <c:v>4.7764379999999997</c:v>
                </c:pt>
                <c:pt idx="2694">
                  <c:v>4.7766970000000004</c:v>
                </c:pt>
                <c:pt idx="2695">
                  <c:v>4.7773310000000002</c:v>
                </c:pt>
                <c:pt idx="2696">
                  <c:v>4.7775299999999996</c:v>
                </c:pt>
                <c:pt idx="2697">
                  <c:v>4.7775150000000002</c:v>
                </c:pt>
                <c:pt idx="2698">
                  <c:v>4.7776699999999996</c:v>
                </c:pt>
                <c:pt idx="2699">
                  <c:v>4.7780560000000003</c:v>
                </c:pt>
                <c:pt idx="2700">
                  <c:v>4.7788560000000002</c:v>
                </c:pt>
                <c:pt idx="2701">
                  <c:v>4.7789149999999996</c:v>
                </c:pt>
                <c:pt idx="2702">
                  <c:v>4.7783360000000004</c:v>
                </c:pt>
                <c:pt idx="2703">
                  <c:v>4.7784659999999999</c:v>
                </c:pt>
                <c:pt idx="2704">
                  <c:v>4.7784500000000003</c:v>
                </c:pt>
                <c:pt idx="2705">
                  <c:v>4.7793929999999998</c:v>
                </c:pt>
                <c:pt idx="2706">
                  <c:v>4.7805140000000002</c:v>
                </c:pt>
                <c:pt idx="2707">
                  <c:v>4.7820580000000001</c:v>
                </c:pt>
                <c:pt idx="2708">
                  <c:v>4.7833500000000004</c:v>
                </c:pt>
                <c:pt idx="2709">
                  <c:v>4.7844819999999997</c:v>
                </c:pt>
                <c:pt idx="2710">
                  <c:v>4.7853770000000004</c:v>
                </c:pt>
                <c:pt idx="2711">
                  <c:v>4.7858989999999997</c:v>
                </c:pt>
                <c:pt idx="2712">
                  <c:v>4.7859439999999998</c:v>
                </c:pt>
                <c:pt idx="2713">
                  <c:v>4.7872769999999996</c:v>
                </c:pt>
                <c:pt idx="2714">
                  <c:v>4.7888460000000004</c:v>
                </c:pt>
                <c:pt idx="2715">
                  <c:v>4.7898889999999996</c:v>
                </c:pt>
                <c:pt idx="2716">
                  <c:v>4.7908629999999999</c:v>
                </c:pt>
                <c:pt idx="2717">
                  <c:v>4.7920319999999998</c:v>
                </c:pt>
                <c:pt idx="2718">
                  <c:v>4.7938080000000003</c:v>
                </c:pt>
                <c:pt idx="2719">
                  <c:v>4.7952500000000002</c:v>
                </c:pt>
                <c:pt idx="2720">
                  <c:v>4.7967069999999996</c:v>
                </c:pt>
                <c:pt idx="2721">
                  <c:v>4.797485</c:v>
                </c:pt>
                <c:pt idx="2722">
                  <c:v>4.7985290000000003</c:v>
                </c:pt>
                <c:pt idx="2723">
                  <c:v>4.8003450000000001</c:v>
                </c:pt>
                <c:pt idx="2724">
                  <c:v>4.8014739999999998</c:v>
                </c:pt>
                <c:pt idx="2725">
                  <c:v>4.8025010000000004</c:v>
                </c:pt>
                <c:pt idx="2726">
                  <c:v>4.8035269999999999</c:v>
                </c:pt>
                <c:pt idx="2727">
                  <c:v>4.8046449999999998</c:v>
                </c:pt>
                <c:pt idx="2728">
                  <c:v>4.8049569999999999</c:v>
                </c:pt>
                <c:pt idx="2729">
                  <c:v>4.8057350000000003</c:v>
                </c:pt>
                <c:pt idx="2730">
                  <c:v>4.8072249999999999</c:v>
                </c:pt>
                <c:pt idx="2731">
                  <c:v>4.8079619999999998</c:v>
                </c:pt>
                <c:pt idx="2732">
                  <c:v>4.8084709999999999</c:v>
                </c:pt>
                <c:pt idx="2733">
                  <c:v>4.8091739999999996</c:v>
                </c:pt>
                <c:pt idx="2734">
                  <c:v>4.8112120000000003</c:v>
                </c:pt>
                <c:pt idx="2735">
                  <c:v>4.8116719999999997</c:v>
                </c:pt>
                <c:pt idx="2736">
                  <c:v>4.8114970000000001</c:v>
                </c:pt>
                <c:pt idx="2737">
                  <c:v>4.8115059999999996</c:v>
                </c:pt>
                <c:pt idx="2738">
                  <c:v>4.8124520000000004</c:v>
                </c:pt>
                <c:pt idx="2739">
                  <c:v>4.8135070000000004</c:v>
                </c:pt>
                <c:pt idx="2740">
                  <c:v>4.8145170000000004</c:v>
                </c:pt>
                <c:pt idx="2741">
                  <c:v>4.8150570000000004</c:v>
                </c:pt>
                <c:pt idx="2742">
                  <c:v>4.814908</c:v>
                </c:pt>
                <c:pt idx="2743">
                  <c:v>4.8152280000000003</c:v>
                </c:pt>
                <c:pt idx="2744">
                  <c:v>4.8154490000000001</c:v>
                </c:pt>
                <c:pt idx="2745">
                  <c:v>4.815798</c:v>
                </c:pt>
                <c:pt idx="2746">
                  <c:v>4.8165690000000003</c:v>
                </c:pt>
                <c:pt idx="2747">
                  <c:v>4.8173500000000002</c:v>
                </c:pt>
                <c:pt idx="2748">
                  <c:v>4.8184139999999998</c:v>
                </c:pt>
                <c:pt idx="2749">
                  <c:v>4.8193270000000004</c:v>
                </c:pt>
                <c:pt idx="2750">
                  <c:v>4.8198860000000003</c:v>
                </c:pt>
                <c:pt idx="2751">
                  <c:v>4.820252</c:v>
                </c:pt>
                <c:pt idx="2752">
                  <c:v>4.8209340000000003</c:v>
                </c:pt>
                <c:pt idx="2753">
                  <c:v>4.8214240000000004</c:v>
                </c:pt>
                <c:pt idx="2754">
                  <c:v>4.8223130000000003</c:v>
                </c:pt>
                <c:pt idx="2755">
                  <c:v>4.8227929999999999</c:v>
                </c:pt>
                <c:pt idx="2756">
                  <c:v>4.8226659999999999</c:v>
                </c:pt>
                <c:pt idx="2757">
                  <c:v>4.8226990000000001</c:v>
                </c:pt>
                <c:pt idx="2758">
                  <c:v>4.8225030000000002</c:v>
                </c:pt>
                <c:pt idx="2759">
                  <c:v>4.8228400000000002</c:v>
                </c:pt>
                <c:pt idx="2760">
                  <c:v>4.8237490000000003</c:v>
                </c:pt>
                <c:pt idx="2761">
                  <c:v>4.8243090000000004</c:v>
                </c:pt>
                <c:pt idx="2762">
                  <c:v>4.82524</c:v>
                </c:pt>
                <c:pt idx="2763">
                  <c:v>4.8257839999999996</c:v>
                </c:pt>
                <c:pt idx="2764">
                  <c:v>4.8258710000000002</c:v>
                </c:pt>
                <c:pt idx="2765">
                  <c:v>4.8263550000000004</c:v>
                </c:pt>
                <c:pt idx="2766">
                  <c:v>4.8264259999999997</c:v>
                </c:pt>
                <c:pt idx="2767">
                  <c:v>4.8259530000000002</c:v>
                </c:pt>
                <c:pt idx="2768">
                  <c:v>4.8252689999999996</c:v>
                </c:pt>
                <c:pt idx="2769">
                  <c:v>4.8247749999999998</c:v>
                </c:pt>
                <c:pt idx="2770">
                  <c:v>4.8243879999999999</c:v>
                </c:pt>
                <c:pt idx="2771">
                  <c:v>4.8251580000000001</c:v>
                </c:pt>
                <c:pt idx="2772">
                  <c:v>4.8258200000000002</c:v>
                </c:pt>
                <c:pt idx="2773">
                  <c:v>4.8265890000000002</c:v>
                </c:pt>
                <c:pt idx="2774">
                  <c:v>4.8280139999999996</c:v>
                </c:pt>
                <c:pt idx="2775">
                  <c:v>4.8288060000000002</c:v>
                </c:pt>
                <c:pt idx="2776">
                  <c:v>4.8292719999999996</c:v>
                </c:pt>
                <c:pt idx="2777">
                  <c:v>4.8300729999999996</c:v>
                </c:pt>
                <c:pt idx="2778">
                  <c:v>4.8318139999999996</c:v>
                </c:pt>
                <c:pt idx="2779">
                  <c:v>4.8324809999999996</c:v>
                </c:pt>
                <c:pt idx="2780">
                  <c:v>4.832452</c:v>
                </c:pt>
                <c:pt idx="2781">
                  <c:v>4.8334210000000004</c:v>
                </c:pt>
                <c:pt idx="2782">
                  <c:v>4.8347309999999997</c:v>
                </c:pt>
                <c:pt idx="2783">
                  <c:v>4.8365970000000003</c:v>
                </c:pt>
                <c:pt idx="2784">
                  <c:v>4.8380390000000002</c:v>
                </c:pt>
                <c:pt idx="2785">
                  <c:v>4.8394519999999996</c:v>
                </c:pt>
                <c:pt idx="2786">
                  <c:v>4.8409599999999999</c:v>
                </c:pt>
                <c:pt idx="2787">
                  <c:v>4.8416610000000002</c:v>
                </c:pt>
                <c:pt idx="2788">
                  <c:v>4.8417110000000001</c:v>
                </c:pt>
                <c:pt idx="2789">
                  <c:v>4.8432529999999998</c:v>
                </c:pt>
                <c:pt idx="2790">
                  <c:v>4.8450939999999996</c:v>
                </c:pt>
                <c:pt idx="2791">
                  <c:v>4.846298</c:v>
                </c:pt>
                <c:pt idx="2792">
                  <c:v>4.8482139999999996</c:v>
                </c:pt>
                <c:pt idx="2793">
                  <c:v>4.8491739999999997</c:v>
                </c:pt>
                <c:pt idx="2794">
                  <c:v>4.8498429999999999</c:v>
                </c:pt>
                <c:pt idx="2795">
                  <c:v>4.8503170000000004</c:v>
                </c:pt>
                <c:pt idx="2796">
                  <c:v>4.8509650000000004</c:v>
                </c:pt>
                <c:pt idx="2797">
                  <c:v>4.8520700000000003</c:v>
                </c:pt>
                <c:pt idx="2798">
                  <c:v>4.8527870000000002</c:v>
                </c:pt>
                <c:pt idx="2799">
                  <c:v>4.8532380000000002</c:v>
                </c:pt>
                <c:pt idx="2800">
                  <c:v>4.8537980000000003</c:v>
                </c:pt>
                <c:pt idx="2801">
                  <c:v>4.85459</c:v>
                </c:pt>
                <c:pt idx="2802">
                  <c:v>4.8553629999999997</c:v>
                </c:pt>
                <c:pt idx="2803">
                  <c:v>4.8557980000000001</c:v>
                </c:pt>
                <c:pt idx="2804">
                  <c:v>4.8562060000000002</c:v>
                </c:pt>
                <c:pt idx="2805">
                  <c:v>4.8563400000000003</c:v>
                </c:pt>
                <c:pt idx="2806">
                  <c:v>4.8564189999999998</c:v>
                </c:pt>
                <c:pt idx="2807">
                  <c:v>4.8564280000000002</c:v>
                </c:pt>
                <c:pt idx="2808">
                  <c:v>4.8563549999999998</c:v>
                </c:pt>
                <c:pt idx="2809">
                  <c:v>4.8570919999999997</c:v>
                </c:pt>
                <c:pt idx="2810">
                  <c:v>4.8576439999999996</c:v>
                </c:pt>
                <c:pt idx="2811">
                  <c:v>4.8583369999999997</c:v>
                </c:pt>
                <c:pt idx="2812">
                  <c:v>4.8588060000000004</c:v>
                </c:pt>
                <c:pt idx="2813">
                  <c:v>4.859216</c:v>
                </c:pt>
                <c:pt idx="2814">
                  <c:v>4.8597799999999998</c:v>
                </c:pt>
                <c:pt idx="2815">
                  <c:v>4.8601599999999996</c:v>
                </c:pt>
                <c:pt idx="2816">
                  <c:v>4.8605520000000002</c:v>
                </c:pt>
                <c:pt idx="2817">
                  <c:v>4.8614449999999998</c:v>
                </c:pt>
                <c:pt idx="2818">
                  <c:v>4.862298</c:v>
                </c:pt>
                <c:pt idx="2819">
                  <c:v>4.8629749999999996</c:v>
                </c:pt>
                <c:pt idx="2820">
                  <c:v>4.8635349999999997</c:v>
                </c:pt>
                <c:pt idx="2821">
                  <c:v>4.8634849999999998</c:v>
                </c:pt>
                <c:pt idx="2822">
                  <c:v>4.863448</c:v>
                </c:pt>
                <c:pt idx="2823">
                  <c:v>4.8641540000000001</c:v>
                </c:pt>
                <c:pt idx="2824">
                  <c:v>4.8639970000000003</c:v>
                </c:pt>
                <c:pt idx="2825">
                  <c:v>4.8631000000000002</c:v>
                </c:pt>
                <c:pt idx="2826">
                  <c:v>4.8634750000000002</c:v>
                </c:pt>
                <c:pt idx="2827">
                  <c:v>4.8639159999999997</c:v>
                </c:pt>
                <c:pt idx="2828">
                  <c:v>4.8635979999999996</c:v>
                </c:pt>
                <c:pt idx="2829">
                  <c:v>4.8637309999999996</c:v>
                </c:pt>
                <c:pt idx="2830">
                  <c:v>4.864331</c:v>
                </c:pt>
                <c:pt idx="2831">
                  <c:v>4.8641740000000002</c:v>
                </c:pt>
                <c:pt idx="2832">
                  <c:v>4.8635200000000003</c:v>
                </c:pt>
                <c:pt idx="2833">
                  <c:v>4.8627849999999997</c:v>
                </c:pt>
                <c:pt idx="2834">
                  <c:v>4.8616390000000003</c:v>
                </c:pt>
                <c:pt idx="2835">
                  <c:v>4.8610930000000003</c:v>
                </c:pt>
                <c:pt idx="2836">
                  <c:v>4.8608390000000004</c:v>
                </c:pt>
                <c:pt idx="2837">
                  <c:v>4.8603370000000004</c:v>
                </c:pt>
                <c:pt idx="2838">
                  <c:v>4.8598020000000002</c:v>
                </c:pt>
                <c:pt idx="2839">
                  <c:v>4.8580959999999997</c:v>
                </c:pt>
                <c:pt idx="2840">
                  <c:v>4.8561560000000004</c:v>
                </c:pt>
                <c:pt idx="2841">
                  <c:v>4.854641</c:v>
                </c:pt>
                <c:pt idx="2842">
                  <c:v>4.8535060000000003</c:v>
                </c:pt>
                <c:pt idx="2843">
                  <c:v>4.8526530000000001</c:v>
                </c:pt>
                <c:pt idx="2844">
                  <c:v>4.8526559999999996</c:v>
                </c:pt>
                <c:pt idx="2845">
                  <c:v>4.8524710000000004</c:v>
                </c:pt>
                <c:pt idx="2846">
                  <c:v>4.8522109999999996</c:v>
                </c:pt>
                <c:pt idx="2847">
                  <c:v>4.8514299999999997</c:v>
                </c:pt>
                <c:pt idx="2848">
                  <c:v>4.8507600000000002</c:v>
                </c:pt>
                <c:pt idx="2849">
                  <c:v>4.8507730000000002</c:v>
                </c:pt>
                <c:pt idx="2850">
                  <c:v>4.8510270000000002</c:v>
                </c:pt>
                <c:pt idx="2851">
                  <c:v>4.8504060000000004</c:v>
                </c:pt>
                <c:pt idx="2852">
                  <c:v>4.8499819999999998</c:v>
                </c:pt>
                <c:pt idx="2853">
                  <c:v>4.8491999999999997</c:v>
                </c:pt>
                <c:pt idx="2854">
                  <c:v>4.8482830000000003</c:v>
                </c:pt>
                <c:pt idx="2855">
                  <c:v>4.847594</c:v>
                </c:pt>
                <c:pt idx="2856">
                  <c:v>4.8468650000000002</c:v>
                </c:pt>
                <c:pt idx="2857">
                  <c:v>4.846374</c:v>
                </c:pt>
                <c:pt idx="2858">
                  <c:v>4.8455519999999996</c:v>
                </c:pt>
                <c:pt idx="2859">
                  <c:v>4.8437510000000001</c:v>
                </c:pt>
                <c:pt idx="2860">
                  <c:v>4.8415160000000004</c:v>
                </c:pt>
                <c:pt idx="2861">
                  <c:v>4.8402390000000004</c:v>
                </c:pt>
                <c:pt idx="2862">
                  <c:v>4.8391869999999999</c:v>
                </c:pt>
                <c:pt idx="2863">
                  <c:v>4.8381049999999997</c:v>
                </c:pt>
                <c:pt idx="2864">
                  <c:v>4.8376070000000002</c:v>
                </c:pt>
                <c:pt idx="2865">
                  <c:v>4.8367760000000004</c:v>
                </c:pt>
                <c:pt idx="2866">
                  <c:v>4.8358889999999999</c:v>
                </c:pt>
                <c:pt idx="2867">
                  <c:v>4.8351040000000003</c:v>
                </c:pt>
                <c:pt idx="2868">
                  <c:v>4.8338270000000003</c:v>
                </c:pt>
                <c:pt idx="2869">
                  <c:v>4.8329329999999997</c:v>
                </c:pt>
                <c:pt idx="2870">
                  <c:v>4.8312160000000004</c:v>
                </c:pt>
                <c:pt idx="2871">
                  <c:v>4.8294189999999997</c:v>
                </c:pt>
                <c:pt idx="2872">
                  <c:v>4.8286769999999999</c:v>
                </c:pt>
                <c:pt idx="2873">
                  <c:v>4.8270520000000001</c:v>
                </c:pt>
                <c:pt idx="2874">
                  <c:v>4.825259</c:v>
                </c:pt>
                <c:pt idx="2875">
                  <c:v>4.8241990000000001</c:v>
                </c:pt>
                <c:pt idx="2876">
                  <c:v>4.8226839999999997</c:v>
                </c:pt>
                <c:pt idx="2877">
                  <c:v>4.8209920000000004</c:v>
                </c:pt>
                <c:pt idx="2878">
                  <c:v>4.8195170000000003</c:v>
                </c:pt>
                <c:pt idx="2879">
                  <c:v>4.8173180000000002</c:v>
                </c:pt>
                <c:pt idx="2880">
                  <c:v>4.8157579999999998</c:v>
                </c:pt>
                <c:pt idx="2881">
                  <c:v>4.8141679999999996</c:v>
                </c:pt>
                <c:pt idx="2882">
                  <c:v>4.8127430000000002</c:v>
                </c:pt>
                <c:pt idx="2883">
                  <c:v>4.8114400000000002</c:v>
                </c:pt>
                <c:pt idx="2884">
                  <c:v>4.8096829999999997</c:v>
                </c:pt>
                <c:pt idx="2885">
                  <c:v>4.8079609999999997</c:v>
                </c:pt>
                <c:pt idx="2886">
                  <c:v>4.8062079999999998</c:v>
                </c:pt>
                <c:pt idx="2887">
                  <c:v>4.8054639999999997</c:v>
                </c:pt>
                <c:pt idx="2888">
                  <c:v>4.8051880000000002</c:v>
                </c:pt>
                <c:pt idx="2889">
                  <c:v>4.8053249999999998</c:v>
                </c:pt>
                <c:pt idx="2890">
                  <c:v>4.8046930000000003</c:v>
                </c:pt>
                <c:pt idx="2891">
                  <c:v>4.8046810000000004</c:v>
                </c:pt>
                <c:pt idx="2892">
                  <c:v>4.8031579999999998</c:v>
                </c:pt>
                <c:pt idx="2893">
                  <c:v>4.8010590000000004</c:v>
                </c:pt>
                <c:pt idx="2894">
                  <c:v>4.7994110000000001</c:v>
                </c:pt>
                <c:pt idx="2895">
                  <c:v>4.7977220000000003</c:v>
                </c:pt>
                <c:pt idx="2896">
                  <c:v>4.7965419999999996</c:v>
                </c:pt>
                <c:pt idx="2897">
                  <c:v>4.7954530000000002</c:v>
                </c:pt>
                <c:pt idx="2898">
                  <c:v>4.7936680000000003</c:v>
                </c:pt>
                <c:pt idx="2899">
                  <c:v>4.7927670000000004</c:v>
                </c:pt>
                <c:pt idx="2900">
                  <c:v>4.7905470000000001</c:v>
                </c:pt>
                <c:pt idx="2901">
                  <c:v>4.788977</c:v>
                </c:pt>
                <c:pt idx="2902">
                  <c:v>4.7870460000000001</c:v>
                </c:pt>
                <c:pt idx="2903">
                  <c:v>4.7856990000000001</c:v>
                </c:pt>
                <c:pt idx="2904">
                  <c:v>4.7837959999999997</c:v>
                </c:pt>
                <c:pt idx="2905">
                  <c:v>4.7816619999999999</c:v>
                </c:pt>
                <c:pt idx="2906">
                  <c:v>4.7804229999999999</c:v>
                </c:pt>
                <c:pt idx="2907">
                  <c:v>4.7797099999999997</c:v>
                </c:pt>
                <c:pt idx="2908">
                  <c:v>4.7799800000000001</c:v>
                </c:pt>
                <c:pt idx="2909">
                  <c:v>4.7786520000000001</c:v>
                </c:pt>
                <c:pt idx="2910">
                  <c:v>4.7785299999999999</c:v>
                </c:pt>
                <c:pt idx="2911">
                  <c:v>4.7779049999999996</c:v>
                </c:pt>
                <c:pt idx="2912">
                  <c:v>4.777247</c:v>
                </c:pt>
                <c:pt idx="2913">
                  <c:v>4.7763669999999996</c:v>
                </c:pt>
                <c:pt idx="2914">
                  <c:v>4.7740850000000004</c:v>
                </c:pt>
                <c:pt idx="2915">
                  <c:v>4.7719110000000002</c:v>
                </c:pt>
                <c:pt idx="2916">
                  <c:v>4.7706289999999996</c:v>
                </c:pt>
                <c:pt idx="2917">
                  <c:v>4.76912</c:v>
                </c:pt>
                <c:pt idx="2918">
                  <c:v>4.7678430000000001</c:v>
                </c:pt>
                <c:pt idx="2919">
                  <c:v>4.766222</c:v>
                </c:pt>
                <c:pt idx="2920">
                  <c:v>4.7652830000000002</c:v>
                </c:pt>
                <c:pt idx="2921">
                  <c:v>4.7642870000000004</c:v>
                </c:pt>
                <c:pt idx="2922">
                  <c:v>4.7622640000000001</c:v>
                </c:pt>
                <c:pt idx="2923">
                  <c:v>4.7615449999999999</c:v>
                </c:pt>
                <c:pt idx="2924">
                  <c:v>4.7602679999999999</c:v>
                </c:pt>
                <c:pt idx="2925">
                  <c:v>4.7599239999999998</c:v>
                </c:pt>
                <c:pt idx="2926">
                  <c:v>4.7593639999999997</c:v>
                </c:pt>
                <c:pt idx="2927">
                  <c:v>4.7581040000000003</c:v>
                </c:pt>
                <c:pt idx="2928">
                  <c:v>4.7567690000000002</c:v>
                </c:pt>
                <c:pt idx="2929">
                  <c:v>4.7558850000000001</c:v>
                </c:pt>
                <c:pt idx="2930">
                  <c:v>4.7545539999999997</c:v>
                </c:pt>
                <c:pt idx="2931">
                  <c:v>4.7539499999999997</c:v>
                </c:pt>
                <c:pt idx="2932">
                  <c:v>4.7531790000000003</c:v>
                </c:pt>
                <c:pt idx="2933">
                  <c:v>4.7520990000000003</c:v>
                </c:pt>
                <c:pt idx="2934">
                  <c:v>4.7510810000000001</c:v>
                </c:pt>
                <c:pt idx="2935">
                  <c:v>4.7503130000000002</c:v>
                </c:pt>
                <c:pt idx="2936">
                  <c:v>4.7484999999999999</c:v>
                </c:pt>
                <c:pt idx="2937">
                  <c:v>4.7470689999999998</c:v>
                </c:pt>
                <c:pt idx="2938">
                  <c:v>4.7450289999999997</c:v>
                </c:pt>
                <c:pt idx="2939">
                  <c:v>4.7430529999999997</c:v>
                </c:pt>
                <c:pt idx="2940">
                  <c:v>4.740659</c:v>
                </c:pt>
                <c:pt idx="2941">
                  <c:v>4.7383290000000002</c:v>
                </c:pt>
                <c:pt idx="2942">
                  <c:v>4.7373089999999998</c:v>
                </c:pt>
                <c:pt idx="2943">
                  <c:v>4.7374640000000001</c:v>
                </c:pt>
                <c:pt idx="2944">
                  <c:v>4.7360620000000004</c:v>
                </c:pt>
                <c:pt idx="2945">
                  <c:v>4.735976</c:v>
                </c:pt>
                <c:pt idx="2946">
                  <c:v>4.7342510000000004</c:v>
                </c:pt>
                <c:pt idx="2947">
                  <c:v>4.7337059999999997</c:v>
                </c:pt>
                <c:pt idx="2948">
                  <c:v>4.7322259999999998</c:v>
                </c:pt>
                <c:pt idx="2949">
                  <c:v>4.7306970000000002</c:v>
                </c:pt>
                <c:pt idx="2950">
                  <c:v>4.730423</c:v>
                </c:pt>
                <c:pt idx="2951">
                  <c:v>4.7296740000000002</c:v>
                </c:pt>
                <c:pt idx="2952">
                  <c:v>4.729908</c:v>
                </c:pt>
                <c:pt idx="2953">
                  <c:v>4.7281430000000002</c:v>
                </c:pt>
                <c:pt idx="2954">
                  <c:v>4.7277199999999997</c:v>
                </c:pt>
                <c:pt idx="2955">
                  <c:v>4.7276030000000002</c:v>
                </c:pt>
                <c:pt idx="2956">
                  <c:v>4.726979</c:v>
                </c:pt>
                <c:pt idx="2957">
                  <c:v>4.7265449999999998</c:v>
                </c:pt>
                <c:pt idx="2958">
                  <c:v>4.7248349999999997</c:v>
                </c:pt>
                <c:pt idx="2959">
                  <c:v>4.7247219999999999</c:v>
                </c:pt>
                <c:pt idx="2960">
                  <c:v>4.7225989999999998</c:v>
                </c:pt>
                <c:pt idx="2961">
                  <c:v>4.7213500000000002</c:v>
                </c:pt>
                <c:pt idx="2962">
                  <c:v>4.7192660000000002</c:v>
                </c:pt>
                <c:pt idx="2963">
                  <c:v>4.7173379999999998</c:v>
                </c:pt>
                <c:pt idx="2964">
                  <c:v>4.7164599999999997</c:v>
                </c:pt>
                <c:pt idx="2965">
                  <c:v>4.7169800000000004</c:v>
                </c:pt>
                <c:pt idx="2966">
                  <c:v>4.7160739999999999</c:v>
                </c:pt>
                <c:pt idx="2967">
                  <c:v>4.715014</c:v>
                </c:pt>
                <c:pt idx="2968">
                  <c:v>4.7145710000000003</c:v>
                </c:pt>
                <c:pt idx="2969">
                  <c:v>4.71448</c:v>
                </c:pt>
                <c:pt idx="2970">
                  <c:v>4.7137250000000002</c:v>
                </c:pt>
                <c:pt idx="2971">
                  <c:v>4.7127319999999999</c:v>
                </c:pt>
                <c:pt idx="2972">
                  <c:v>4.7121009999999997</c:v>
                </c:pt>
                <c:pt idx="2973">
                  <c:v>4.7111090000000004</c:v>
                </c:pt>
                <c:pt idx="2974">
                  <c:v>4.7101730000000002</c:v>
                </c:pt>
                <c:pt idx="2975">
                  <c:v>4.709212</c:v>
                </c:pt>
                <c:pt idx="2976">
                  <c:v>4.7083159999999999</c:v>
                </c:pt>
                <c:pt idx="2977">
                  <c:v>4.706963</c:v>
                </c:pt>
                <c:pt idx="2978">
                  <c:v>4.7061279999999996</c:v>
                </c:pt>
                <c:pt idx="2979">
                  <c:v>4.7049810000000001</c:v>
                </c:pt>
                <c:pt idx="2980">
                  <c:v>4.704396</c:v>
                </c:pt>
                <c:pt idx="2981">
                  <c:v>4.7026680000000001</c:v>
                </c:pt>
                <c:pt idx="2982">
                  <c:v>4.7011609999999999</c:v>
                </c:pt>
                <c:pt idx="2983">
                  <c:v>4.7000909999999996</c:v>
                </c:pt>
                <c:pt idx="2984">
                  <c:v>4.6985489999999999</c:v>
                </c:pt>
                <c:pt idx="2985">
                  <c:v>4.6978260000000001</c:v>
                </c:pt>
                <c:pt idx="2986">
                  <c:v>4.6974119999999999</c:v>
                </c:pt>
                <c:pt idx="2987">
                  <c:v>4.6967480000000004</c:v>
                </c:pt>
                <c:pt idx="2988">
                  <c:v>4.6964680000000003</c:v>
                </c:pt>
                <c:pt idx="2989">
                  <c:v>4.6967410000000003</c:v>
                </c:pt>
                <c:pt idx="2990">
                  <c:v>4.696008</c:v>
                </c:pt>
                <c:pt idx="2991">
                  <c:v>4.6961490000000001</c:v>
                </c:pt>
                <c:pt idx="2992">
                  <c:v>4.6953230000000001</c:v>
                </c:pt>
                <c:pt idx="2993">
                  <c:v>4.6940759999999999</c:v>
                </c:pt>
                <c:pt idx="2994">
                  <c:v>4.6932410000000004</c:v>
                </c:pt>
                <c:pt idx="2995">
                  <c:v>4.6915290000000001</c:v>
                </c:pt>
                <c:pt idx="2996">
                  <c:v>4.6900500000000003</c:v>
                </c:pt>
                <c:pt idx="2997">
                  <c:v>4.6879520000000001</c:v>
                </c:pt>
                <c:pt idx="2998">
                  <c:v>4.6864530000000002</c:v>
                </c:pt>
                <c:pt idx="2999">
                  <c:v>4.6851969999999996</c:v>
                </c:pt>
                <c:pt idx="3000">
                  <c:v>4.6835319999999996</c:v>
                </c:pt>
                <c:pt idx="3001">
                  <c:v>4.6824310000000002</c:v>
                </c:pt>
                <c:pt idx="3002">
                  <c:v>4.680707</c:v>
                </c:pt>
                <c:pt idx="3003">
                  <c:v>4.6802799999999998</c:v>
                </c:pt>
                <c:pt idx="3004">
                  <c:v>4.6801219999999999</c:v>
                </c:pt>
                <c:pt idx="3005">
                  <c:v>4.6793170000000002</c:v>
                </c:pt>
                <c:pt idx="3006">
                  <c:v>4.6787179999999999</c:v>
                </c:pt>
                <c:pt idx="3007">
                  <c:v>4.6769800000000004</c:v>
                </c:pt>
                <c:pt idx="3008">
                  <c:v>4.6753109999999998</c:v>
                </c:pt>
                <c:pt idx="3009">
                  <c:v>4.6738239999999998</c:v>
                </c:pt>
                <c:pt idx="3010">
                  <c:v>4.6736409999999999</c:v>
                </c:pt>
                <c:pt idx="3011">
                  <c:v>4.6727569999999998</c:v>
                </c:pt>
                <c:pt idx="3012">
                  <c:v>4.672409</c:v>
                </c:pt>
                <c:pt idx="3013">
                  <c:v>4.6723129999999999</c:v>
                </c:pt>
                <c:pt idx="3014">
                  <c:v>4.6717250000000003</c:v>
                </c:pt>
                <c:pt idx="3015">
                  <c:v>4.6704369999999997</c:v>
                </c:pt>
                <c:pt idx="3016">
                  <c:v>4.6697839999999999</c:v>
                </c:pt>
                <c:pt idx="3017">
                  <c:v>4.6687960000000004</c:v>
                </c:pt>
                <c:pt idx="3018">
                  <c:v>4.6672419999999999</c:v>
                </c:pt>
                <c:pt idx="3019">
                  <c:v>4.6666780000000001</c:v>
                </c:pt>
                <c:pt idx="3020">
                  <c:v>4.6660120000000003</c:v>
                </c:pt>
                <c:pt idx="3021">
                  <c:v>4.6645570000000003</c:v>
                </c:pt>
                <c:pt idx="3022">
                  <c:v>4.6640269999999999</c:v>
                </c:pt>
                <c:pt idx="3023">
                  <c:v>4.6636740000000003</c:v>
                </c:pt>
                <c:pt idx="3024">
                  <c:v>4.6632429999999996</c:v>
                </c:pt>
                <c:pt idx="3025">
                  <c:v>4.6627590000000003</c:v>
                </c:pt>
                <c:pt idx="3026">
                  <c:v>4.6611830000000003</c:v>
                </c:pt>
                <c:pt idx="3027">
                  <c:v>4.6607900000000004</c:v>
                </c:pt>
                <c:pt idx="3028">
                  <c:v>4.6610269999999998</c:v>
                </c:pt>
                <c:pt idx="3029">
                  <c:v>4.6604749999999999</c:v>
                </c:pt>
                <c:pt idx="3030">
                  <c:v>4.6602540000000001</c:v>
                </c:pt>
                <c:pt idx="3031">
                  <c:v>4.6607620000000001</c:v>
                </c:pt>
                <c:pt idx="3032">
                  <c:v>4.6611039999999999</c:v>
                </c:pt>
                <c:pt idx="3033">
                  <c:v>4.6612030000000004</c:v>
                </c:pt>
                <c:pt idx="3034">
                  <c:v>4.6610370000000003</c:v>
                </c:pt>
                <c:pt idx="3035">
                  <c:v>4.6611659999999997</c:v>
                </c:pt>
                <c:pt idx="3036">
                  <c:v>4.660412</c:v>
                </c:pt>
                <c:pt idx="3037">
                  <c:v>4.6593249999999999</c:v>
                </c:pt>
                <c:pt idx="3038">
                  <c:v>4.6580050000000002</c:v>
                </c:pt>
                <c:pt idx="3039">
                  <c:v>4.6569779999999996</c:v>
                </c:pt>
                <c:pt idx="3040">
                  <c:v>4.6565940000000001</c:v>
                </c:pt>
                <c:pt idx="3041">
                  <c:v>4.6548210000000001</c:v>
                </c:pt>
                <c:pt idx="3042">
                  <c:v>4.6538930000000001</c:v>
                </c:pt>
                <c:pt idx="3043">
                  <c:v>4.6541199999999998</c:v>
                </c:pt>
                <c:pt idx="3044">
                  <c:v>4.6537050000000004</c:v>
                </c:pt>
                <c:pt idx="3045">
                  <c:v>4.654102</c:v>
                </c:pt>
                <c:pt idx="3046">
                  <c:v>4.654426</c:v>
                </c:pt>
                <c:pt idx="3047">
                  <c:v>4.6543159999999997</c:v>
                </c:pt>
                <c:pt idx="3048">
                  <c:v>4.6550919999999998</c:v>
                </c:pt>
                <c:pt idx="3049">
                  <c:v>4.655138</c:v>
                </c:pt>
                <c:pt idx="3050">
                  <c:v>4.6544220000000003</c:v>
                </c:pt>
                <c:pt idx="3051">
                  <c:v>4.6537009999999999</c:v>
                </c:pt>
                <c:pt idx="3052">
                  <c:v>4.6528169999999998</c:v>
                </c:pt>
                <c:pt idx="3053">
                  <c:v>4.6524260000000002</c:v>
                </c:pt>
                <c:pt idx="3054">
                  <c:v>4.6521780000000001</c:v>
                </c:pt>
                <c:pt idx="3055">
                  <c:v>4.6515440000000003</c:v>
                </c:pt>
                <c:pt idx="3056">
                  <c:v>4.650239</c:v>
                </c:pt>
                <c:pt idx="3057">
                  <c:v>4.6491199999999999</c:v>
                </c:pt>
                <c:pt idx="3058">
                  <c:v>4.648752</c:v>
                </c:pt>
                <c:pt idx="3059">
                  <c:v>4.6490689999999999</c:v>
                </c:pt>
                <c:pt idx="3060">
                  <c:v>4.6491170000000004</c:v>
                </c:pt>
                <c:pt idx="3061">
                  <c:v>4.6490960000000001</c:v>
                </c:pt>
                <c:pt idx="3062">
                  <c:v>4.6487540000000003</c:v>
                </c:pt>
                <c:pt idx="3063">
                  <c:v>4.6474840000000004</c:v>
                </c:pt>
                <c:pt idx="3064">
                  <c:v>4.646719</c:v>
                </c:pt>
                <c:pt idx="3065">
                  <c:v>4.6464379999999998</c:v>
                </c:pt>
                <c:pt idx="3066">
                  <c:v>4.6460800000000004</c:v>
                </c:pt>
                <c:pt idx="3067">
                  <c:v>4.6461949999999996</c:v>
                </c:pt>
                <c:pt idx="3068">
                  <c:v>4.6463140000000003</c:v>
                </c:pt>
                <c:pt idx="3069">
                  <c:v>4.6452730000000004</c:v>
                </c:pt>
                <c:pt idx="3070">
                  <c:v>4.6443659999999998</c:v>
                </c:pt>
                <c:pt idx="3071">
                  <c:v>4.6446930000000002</c:v>
                </c:pt>
                <c:pt idx="3072">
                  <c:v>4.6448200000000002</c:v>
                </c:pt>
                <c:pt idx="3073">
                  <c:v>4.6439789999999999</c:v>
                </c:pt>
                <c:pt idx="3074">
                  <c:v>4.6432799999999999</c:v>
                </c:pt>
                <c:pt idx="3075">
                  <c:v>4.6421789999999996</c:v>
                </c:pt>
                <c:pt idx="3076">
                  <c:v>4.6416589999999998</c:v>
                </c:pt>
                <c:pt idx="3077">
                  <c:v>4.6410239999999998</c:v>
                </c:pt>
                <c:pt idx="3078">
                  <c:v>4.6395010000000001</c:v>
                </c:pt>
                <c:pt idx="3079">
                  <c:v>4.638763</c:v>
                </c:pt>
                <c:pt idx="3080">
                  <c:v>4.6379469999999996</c:v>
                </c:pt>
                <c:pt idx="3081">
                  <c:v>4.6361020000000002</c:v>
                </c:pt>
                <c:pt idx="3082">
                  <c:v>4.6342090000000002</c:v>
                </c:pt>
                <c:pt idx="3083">
                  <c:v>4.6324439999999996</c:v>
                </c:pt>
                <c:pt idx="3084">
                  <c:v>4.6312049999999996</c:v>
                </c:pt>
                <c:pt idx="3085">
                  <c:v>4.6301959999999998</c:v>
                </c:pt>
                <c:pt idx="3086">
                  <c:v>4.629785</c:v>
                </c:pt>
                <c:pt idx="3087">
                  <c:v>4.6303039999999998</c:v>
                </c:pt>
                <c:pt idx="3088">
                  <c:v>4.630706</c:v>
                </c:pt>
                <c:pt idx="3089">
                  <c:v>4.6305180000000004</c:v>
                </c:pt>
                <c:pt idx="3090">
                  <c:v>4.6302390000000004</c:v>
                </c:pt>
                <c:pt idx="3091">
                  <c:v>4.6308350000000003</c:v>
                </c:pt>
                <c:pt idx="3092">
                  <c:v>4.6310089999999997</c:v>
                </c:pt>
                <c:pt idx="3093">
                  <c:v>4.6301350000000001</c:v>
                </c:pt>
                <c:pt idx="3094">
                  <c:v>4.6299210000000004</c:v>
                </c:pt>
                <c:pt idx="3095">
                  <c:v>4.6294050000000002</c:v>
                </c:pt>
                <c:pt idx="3096">
                  <c:v>4.6283050000000001</c:v>
                </c:pt>
                <c:pt idx="3097">
                  <c:v>4.6276549999999999</c:v>
                </c:pt>
                <c:pt idx="3098">
                  <c:v>4.6268729999999998</c:v>
                </c:pt>
                <c:pt idx="3099">
                  <c:v>4.6254910000000002</c:v>
                </c:pt>
                <c:pt idx="3100">
                  <c:v>4.6248779999999998</c:v>
                </c:pt>
                <c:pt idx="3101">
                  <c:v>4.6245609999999999</c:v>
                </c:pt>
                <c:pt idx="3102">
                  <c:v>4.6243239999999997</c:v>
                </c:pt>
                <c:pt idx="3103">
                  <c:v>4.6238149999999996</c:v>
                </c:pt>
                <c:pt idx="3104">
                  <c:v>4.6226919999999998</c:v>
                </c:pt>
                <c:pt idx="3105">
                  <c:v>4.6219809999999999</c:v>
                </c:pt>
                <c:pt idx="3106">
                  <c:v>4.6219150000000004</c:v>
                </c:pt>
                <c:pt idx="3107">
                  <c:v>4.6219479999999997</c:v>
                </c:pt>
                <c:pt idx="3108">
                  <c:v>4.6209920000000002</c:v>
                </c:pt>
                <c:pt idx="3109">
                  <c:v>4.619758</c:v>
                </c:pt>
                <c:pt idx="3110">
                  <c:v>4.618398</c:v>
                </c:pt>
                <c:pt idx="3111">
                  <c:v>4.617502</c:v>
                </c:pt>
                <c:pt idx="3112">
                  <c:v>4.6169640000000003</c:v>
                </c:pt>
                <c:pt idx="3113">
                  <c:v>4.6165419999999999</c:v>
                </c:pt>
                <c:pt idx="3114">
                  <c:v>4.616295</c:v>
                </c:pt>
                <c:pt idx="3115">
                  <c:v>4.6155010000000001</c:v>
                </c:pt>
                <c:pt idx="3116">
                  <c:v>4.6140759999999998</c:v>
                </c:pt>
                <c:pt idx="3117">
                  <c:v>4.6121400000000001</c:v>
                </c:pt>
                <c:pt idx="3118">
                  <c:v>4.6108739999999999</c:v>
                </c:pt>
                <c:pt idx="3119">
                  <c:v>4.6101580000000002</c:v>
                </c:pt>
                <c:pt idx="3120">
                  <c:v>4.608962</c:v>
                </c:pt>
                <c:pt idx="3121">
                  <c:v>4.6080030000000001</c:v>
                </c:pt>
                <c:pt idx="3122">
                  <c:v>4.607113</c:v>
                </c:pt>
                <c:pt idx="3123">
                  <c:v>4.605664</c:v>
                </c:pt>
                <c:pt idx="3124">
                  <c:v>4.6046820000000004</c:v>
                </c:pt>
                <c:pt idx="3125">
                  <c:v>4.604006</c:v>
                </c:pt>
                <c:pt idx="3126">
                  <c:v>4.6033429999999997</c:v>
                </c:pt>
                <c:pt idx="3127">
                  <c:v>4.6026179999999997</c:v>
                </c:pt>
                <c:pt idx="3128">
                  <c:v>4.6027009999999997</c:v>
                </c:pt>
                <c:pt idx="3129">
                  <c:v>4.6021429999999999</c:v>
                </c:pt>
                <c:pt idx="3130">
                  <c:v>4.6017260000000002</c:v>
                </c:pt>
                <c:pt idx="3131">
                  <c:v>4.6014749999999998</c:v>
                </c:pt>
                <c:pt idx="3132">
                  <c:v>4.6019550000000002</c:v>
                </c:pt>
                <c:pt idx="3133">
                  <c:v>4.6027649999999998</c:v>
                </c:pt>
                <c:pt idx="3134">
                  <c:v>4.6026809999999996</c:v>
                </c:pt>
                <c:pt idx="3135">
                  <c:v>4.6024640000000003</c:v>
                </c:pt>
                <c:pt idx="3136">
                  <c:v>4.602347</c:v>
                </c:pt>
                <c:pt idx="3137">
                  <c:v>4.6020989999999999</c:v>
                </c:pt>
                <c:pt idx="3138">
                  <c:v>4.60114</c:v>
                </c:pt>
                <c:pt idx="3139">
                  <c:v>4.6008300000000002</c:v>
                </c:pt>
                <c:pt idx="3140">
                  <c:v>4.6007360000000004</c:v>
                </c:pt>
                <c:pt idx="3141">
                  <c:v>4.6005719999999997</c:v>
                </c:pt>
                <c:pt idx="3142">
                  <c:v>4.5997820000000003</c:v>
                </c:pt>
                <c:pt idx="3143">
                  <c:v>4.5996379999999997</c:v>
                </c:pt>
                <c:pt idx="3144">
                  <c:v>4.5989579999999997</c:v>
                </c:pt>
                <c:pt idx="3145">
                  <c:v>4.5979729999999996</c:v>
                </c:pt>
                <c:pt idx="3146">
                  <c:v>4.5980780000000001</c:v>
                </c:pt>
                <c:pt idx="3147">
                  <c:v>4.598433</c:v>
                </c:pt>
                <c:pt idx="3148">
                  <c:v>4.5986950000000002</c:v>
                </c:pt>
                <c:pt idx="3149">
                  <c:v>4.5987470000000004</c:v>
                </c:pt>
                <c:pt idx="3150">
                  <c:v>4.598732</c:v>
                </c:pt>
                <c:pt idx="3151">
                  <c:v>4.5988360000000004</c:v>
                </c:pt>
                <c:pt idx="3152">
                  <c:v>4.5989789999999999</c:v>
                </c:pt>
                <c:pt idx="3153">
                  <c:v>4.5984749999999996</c:v>
                </c:pt>
                <c:pt idx="3154">
                  <c:v>4.5977779999999999</c:v>
                </c:pt>
                <c:pt idx="3155">
                  <c:v>4.5975440000000001</c:v>
                </c:pt>
                <c:pt idx="3156">
                  <c:v>4.5972030000000004</c:v>
                </c:pt>
                <c:pt idx="3157">
                  <c:v>4.5969309999999997</c:v>
                </c:pt>
                <c:pt idx="3158">
                  <c:v>4.5969509999999998</c:v>
                </c:pt>
                <c:pt idx="3159">
                  <c:v>4.596813</c:v>
                </c:pt>
                <c:pt idx="3160">
                  <c:v>4.5962529999999999</c:v>
                </c:pt>
                <c:pt idx="3161">
                  <c:v>4.5963620000000001</c:v>
                </c:pt>
                <c:pt idx="3162">
                  <c:v>4.5961759999999998</c:v>
                </c:pt>
                <c:pt idx="3163">
                  <c:v>4.5967690000000001</c:v>
                </c:pt>
                <c:pt idx="3164">
                  <c:v>4.5971109999999999</c:v>
                </c:pt>
                <c:pt idx="3165">
                  <c:v>4.5966849999999999</c:v>
                </c:pt>
                <c:pt idx="3166">
                  <c:v>4.5971000000000002</c:v>
                </c:pt>
                <c:pt idx="3167">
                  <c:v>4.5981589999999999</c:v>
                </c:pt>
                <c:pt idx="3168">
                  <c:v>4.5991080000000002</c:v>
                </c:pt>
                <c:pt idx="3169">
                  <c:v>4.599151</c:v>
                </c:pt>
                <c:pt idx="3170">
                  <c:v>4.5992940000000004</c:v>
                </c:pt>
                <c:pt idx="3171">
                  <c:v>4.5992480000000002</c:v>
                </c:pt>
                <c:pt idx="3172">
                  <c:v>4.5994609999999998</c:v>
                </c:pt>
                <c:pt idx="3173">
                  <c:v>4.6001649999999996</c:v>
                </c:pt>
                <c:pt idx="3174">
                  <c:v>4.5999780000000001</c:v>
                </c:pt>
                <c:pt idx="3175">
                  <c:v>4.5994760000000001</c:v>
                </c:pt>
                <c:pt idx="3176">
                  <c:v>4.6002299999999998</c:v>
                </c:pt>
                <c:pt idx="3177">
                  <c:v>4.6011300000000004</c:v>
                </c:pt>
                <c:pt idx="3178">
                  <c:v>4.6012940000000002</c:v>
                </c:pt>
                <c:pt idx="3179">
                  <c:v>4.6017890000000001</c:v>
                </c:pt>
                <c:pt idx="3180">
                  <c:v>4.6023839999999998</c:v>
                </c:pt>
                <c:pt idx="3181">
                  <c:v>4.6031380000000004</c:v>
                </c:pt>
                <c:pt idx="3182">
                  <c:v>4.6033099999999996</c:v>
                </c:pt>
                <c:pt idx="3183">
                  <c:v>4.6030300000000004</c:v>
                </c:pt>
                <c:pt idx="3184">
                  <c:v>4.603504</c:v>
                </c:pt>
                <c:pt idx="3185">
                  <c:v>4.6031649999999997</c:v>
                </c:pt>
                <c:pt idx="3186">
                  <c:v>4.6027269999999998</c:v>
                </c:pt>
                <c:pt idx="3187">
                  <c:v>4.6011430000000004</c:v>
                </c:pt>
                <c:pt idx="3188">
                  <c:v>4.6007910000000001</c:v>
                </c:pt>
                <c:pt idx="3189">
                  <c:v>4.6001079999999996</c:v>
                </c:pt>
                <c:pt idx="3190">
                  <c:v>4.5996540000000001</c:v>
                </c:pt>
                <c:pt idx="3191">
                  <c:v>4.5989230000000001</c:v>
                </c:pt>
                <c:pt idx="3192">
                  <c:v>4.5989069999999996</c:v>
                </c:pt>
                <c:pt idx="3193">
                  <c:v>4.5983609999999997</c:v>
                </c:pt>
                <c:pt idx="3194">
                  <c:v>4.5979260000000002</c:v>
                </c:pt>
                <c:pt idx="3195">
                  <c:v>4.5982029999999998</c:v>
                </c:pt>
                <c:pt idx="3196">
                  <c:v>4.5968559999999998</c:v>
                </c:pt>
                <c:pt idx="3197">
                  <c:v>4.5964679999999998</c:v>
                </c:pt>
                <c:pt idx="3198">
                  <c:v>4.5957739999999996</c:v>
                </c:pt>
                <c:pt idx="3199">
                  <c:v>4.5955450000000004</c:v>
                </c:pt>
                <c:pt idx="3200">
                  <c:v>4.595809</c:v>
                </c:pt>
                <c:pt idx="3201">
                  <c:v>4.5952869999999999</c:v>
                </c:pt>
                <c:pt idx="3202">
                  <c:v>4.5941190000000001</c:v>
                </c:pt>
                <c:pt idx="3203">
                  <c:v>4.5943550000000002</c:v>
                </c:pt>
                <c:pt idx="3204">
                  <c:v>4.5955190000000004</c:v>
                </c:pt>
                <c:pt idx="3205">
                  <c:v>4.5950350000000002</c:v>
                </c:pt>
                <c:pt idx="3206">
                  <c:v>4.5949390000000001</c:v>
                </c:pt>
                <c:pt idx="3207">
                  <c:v>4.5949090000000004</c:v>
                </c:pt>
                <c:pt idx="3208">
                  <c:v>4.594932</c:v>
                </c:pt>
                <c:pt idx="3209">
                  <c:v>4.5947699999999996</c:v>
                </c:pt>
                <c:pt idx="3210">
                  <c:v>4.5951230000000001</c:v>
                </c:pt>
                <c:pt idx="3211">
                  <c:v>4.5949619999999998</c:v>
                </c:pt>
                <c:pt idx="3212">
                  <c:v>4.5938150000000002</c:v>
                </c:pt>
                <c:pt idx="3213">
                  <c:v>4.5931280000000001</c:v>
                </c:pt>
                <c:pt idx="3214">
                  <c:v>4.5925539999999998</c:v>
                </c:pt>
                <c:pt idx="3215">
                  <c:v>4.5919549999999996</c:v>
                </c:pt>
                <c:pt idx="3216">
                  <c:v>4.5913490000000001</c:v>
                </c:pt>
                <c:pt idx="3217">
                  <c:v>4.5902089999999998</c:v>
                </c:pt>
                <c:pt idx="3218">
                  <c:v>4.5903020000000003</c:v>
                </c:pt>
                <c:pt idx="3219">
                  <c:v>4.5899049999999999</c:v>
                </c:pt>
                <c:pt idx="3220">
                  <c:v>4.5896280000000003</c:v>
                </c:pt>
                <c:pt idx="3221">
                  <c:v>4.589512</c:v>
                </c:pt>
                <c:pt idx="3222">
                  <c:v>4.5889340000000001</c:v>
                </c:pt>
                <c:pt idx="3223">
                  <c:v>4.5884</c:v>
                </c:pt>
                <c:pt idx="3224">
                  <c:v>4.5881829999999999</c:v>
                </c:pt>
                <c:pt idx="3225">
                  <c:v>4.5880539999999996</c:v>
                </c:pt>
                <c:pt idx="3226">
                  <c:v>4.5879529999999997</c:v>
                </c:pt>
                <c:pt idx="3227">
                  <c:v>4.5874709999999999</c:v>
                </c:pt>
                <c:pt idx="3228">
                  <c:v>4.5875899999999996</c:v>
                </c:pt>
                <c:pt idx="3229">
                  <c:v>4.5871459999999997</c:v>
                </c:pt>
                <c:pt idx="3230">
                  <c:v>4.5859839999999998</c:v>
                </c:pt>
                <c:pt idx="3231">
                  <c:v>4.5845830000000003</c:v>
                </c:pt>
                <c:pt idx="3232">
                  <c:v>4.5831039999999996</c:v>
                </c:pt>
                <c:pt idx="3233">
                  <c:v>4.5830279999999997</c:v>
                </c:pt>
                <c:pt idx="3234">
                  <c:v>4.5819530000000004</c:v>
                </c:pt>
                <c:pt idx="3235">
                  <c:v>4.5810789999999999</c:v>
                </c:pt>
                <c:pt idx="3236">
                  <c:v>4.5812200000000001</c:v>
                </c:pt>
                <c:pt idx="3237">
                  <c:v>4.581658</c:v>
                </c:pt>
                <c:pt idx="3238">
                  <c:v>4.5815190000000001</c:v>
                </c:pt>
                <c:pt idx="3239">
                  <c:v>4.5819000000000001</c:v>
                </c:pt>
                <c:pt idx="3240">
                  <c:v>4.5816879999999998</c:v>
                </c:pt>
                <c:pt idx="3241">
                  <c:v>4.5812590000000002</c:v>
                </c:pt>
                <c:pt idx="3242">
                  <c:v>4.5815419999999998</c:v>
                </c:pt>
                <c:pt idx="3243">
                  <c:v>4.5815109999999999</c:v>
                </c:pt>
                <c:pt idx="3244">
                  <c:v>4.5815580000000002</c:v>
                </c:pt>
                <c:pt idx="3245">
                  <c:v>4.5818649999999996</c:v>
                </c:pt>
                <c:pt idx="3246">
                  <c:v>4.582427</c:v>
                </c:pt>
                <c:pt idx="3247">
                  <c:v>4.5819739999999998</c:v>
                </c:pt>
                <c:pt idx="3248">
                  <c:v>4.58162</c:v>
                </c:pt>
                <c:pt idx="3249">
                  <c:v>4.581683</c:v>
                </c:pt>
                <c:pt idx="3250">
                  <c:v>4.5818339999999997</c:v>
                </c:pt>
                <c:pt idx="3251">
                  <c:v>4.5808030000000004</c:v>
                </c:pt>
                <c:pt idx="3252">
                  <c:v>4.5813240000000004</c:v>
                </c:pt>
                <c:pt idx="3253">
                  <c:v>4.5809329999999999</c:v>
                </c:pt>
                <c:pt idx="3254">
                  <c:v>4.5796460000000003</c:v>
                </c:pt>
                <c:pt idx="3255">
                  <c:v>4.5800450000000001</c:v>
                </c:pt>
                <c:pt idx="3256">
                  <c:v>4.5799909999999997</c:v>
                </c:pt>
                <c:pt idx="3257">
                  <c:v>4.5801350000000003</c:v>
                </c:pt>
                <c:pt idx="3258">
                  <c:v>4.5796130000000002</c:v>
                </c:pt>
                <c:pt idx="3259">
                  <c:v>4.5793290000000004</c:v>
                </c:pt>
                <c:pt idx="3260">
                  <c:v>4.5791240000000002</c:v>
                </c:pt>
                <c:pt idx="3261">
                  <c:v>4.5782949999999998</c:v>
                </c:pt>
                <c:pt idx="3262">
                  <c:v>4.5785369999999999</c:v>
                </c:pt>
                <c:pt idx="3263">
                  <c:v>4.5786090000000002</c:v>
                </c:pt>
                <c:pt idx="3264">
                  <c:v>4.5775160000000001</c:v>
                </c:pt>
                <c:pt idx="3265">
                  <c:v>4.5771600000000001</c:v>
                </c:pt>
                <c:pt idx="3266">
                  <c:v>4.5776139999999996</c:v>
                </c:pt>
                <c:pt idx="3267">
                  <c:v>4.5784500000000001</c:v>
                </c:pt>
                <c:pt idx="3268">
                  <c:v>4.5784229999999999</c:v>
                </c:pt>
                <c:pt idx="3269">
                  <c:v>4.5792279999999996</c:v>
                </c:pt>
                <c:pt idx="3270">
                  <c:v>4.5795690000000002</c:v>
                </c:pt>
                <c:pt idx="3271">
                  <c:v>4.5797489999999996</c:v>
                </c:pt>
                <c:pt idx="3272">
                  <c:v>4.5802189999999996</c:v>
                </c:pt>
                <c:pt idx="3273">
                  <c:v>4.5799580000000004</c:v>
                </c:pt>
                <c:pt idx="3274">
                  <c:v>4.5792489999999999</c:v>
                </c:pt>
                <c:pt idx="3275">
                  <c:v>4.5804400000000003</c:v>
                </c:pt>
                <c:pt idx="3276">
                  <c:v>4.5805389999999999</c:v>
                </c:pt>
                <c:pt idx="3277">
                  <c:v>4.5800510000000001</c:v>
                </c:pt>
                <c:pt idx="3278">
                  <c:v>4.5796229999999998</c:v>
                </c:pt>
                <c:pt idx="3279">
                  <c:v>4.5789150000000003</c:v>
                </c:pt>
                <c:pt idx="3280">
                  <c:v>4.579027</c:v>
                </c:pt>
                <c:pt idx="3281">
                  <c:v>4.5797619999999997</c:v>
                </c:pt>
                <c:pt idx="3282">
                  <c:v>4.5805660000000001</c:v>
                </c:pt>
                <c:pt idx="3283">
                  <c:v>4.5808609999999996</c:v>
                </c:pt>
                <c:pt idx="3284">
                  <c:v>4.5818570000000003</c:v>
                </c:pt>
                <c:pt idx="3285">
                  <c:v>4.5833199999999996</c:v>
                </c:pt>
                <c:pt idx="3286">
                  <c:v>4.5833709999999996</c:v>
                </c:pt>
                <c:pt idx="3287">
                  <c:v>4.5827359999999997</c:v>
                </c:pt>
                <c:pt idx="3288">
                  <c:v>4.5832059999999997</c:v>
                </c:pt>
                <c:pt idx="3289">
                  <c:v>4.582999</c:v>
                </c:pt>
                <c:pt idx="3290">
                  <c:v>4.5831520000000001</c:v>
                </c:pt>
                <c:pt idx="3291">
                  <c:v>4.5834720000000004</c:v>
                </c:pt>
                <c:pt idx="3292">
                  <c:v>4.5828439999999997</c:v>
                </c:pt>
                <c:pt idx="3293">
                  <c:v>4.5832499999999996</c:v>
                </c:pt>
                <c:pt idx="3294">
                  <c:v>4.5833349999999999</c:v>
                </c:pt>
                <c:pt idx="3295">
                  <c:v>4.5830489999999999</c:v>
                </c:pt>
                <c:pt idx="3296">
                  <c:v>4.5828939999999996</c:v>
                </c:pt>
                <c:pt idx="3297">
                  <c:v>4.582694</c:v>
                </c:pt>
                <c:pt idx="3298">
                  <c:v>4.5829709999999997</c:v>
                </c:pt>
                <c:pt idx="3299">
                  <c:v>4.5824889999999998</c:v>
                </c:pt>
                <c:pt idx="3300">
                  <c:v>4.5820639999999999</c:v>
                </c:pt>
                <c:pt idx="3301">
                  <c:v>4.5830510000000002</c:v>
                </c:pt>
                <c:pt idx="3302">
                  <c:v>4.5842479999999997</c:v>
                </c:pt>
                <c:pt idx="3303">
                  <c:v>4.5845500000000001</c:v>
                </c:pt>
                <c:pt idx="3304">
                  <c:v>4.5838330000000003</c:v>
                </c:pt>
                <c:pt idx="3305">
                  <c:v>4.5836980000000001</c:v>
                </c:pt>
                <c:pt idx="3306">
                  <c:v>4.5842599999999996</c:v>
                </c:pt>
                <c:pt idx="3307">
                  <c:v>4.5842609999999997</c:v>
                </c:pt>
                <c:pt idx="3308">
                  <c:v>4.5852069999999996</c:v>
                </c:pt>
                <c:pt idx="3309">
                  <c:v>4.5848009999999997</c:v>
                </c:pt>
                <c:pt idx="3310">
                  <c:v>4.584994</c:v>
                </c:pt>
                <c:pt idx="3311">
                  <c:v>4.5854869999999996</c:v>
                </c:pt>
                <c:pt idx="3312">
                  <c:v>4.586748</c:v>
                </c:pt>
                <c:pt idx="3313">
                  <c:v>4.5864989999999999</c:v>
                </c:pt>
                <c:pt idx="3314">
                  <c:v>4.5866239999999996</c:v>
                </c:pt>
                <c:pt idx="3315">
                  <c:v>4.5870240000000004</c:v>
                </c:pt>
                <c:pt idx="3316">
                  <c:v>4.5866670000000003</c:v>
                </c:pt>
                <c:pt idx="3317">
                  <c:v>4.5862439999999998</c:v>
                </c:pt>
                <c:pt idx="3318">
                  <c:v>4.5859779999999999</c:v>
                </c:pt>
                <c:pt idx="3319">
                  <c:v>4.5850200000000001</c:v>
                </c:pt>
                <c:pt idx="3320">
                  <c:v>4.5846039999999997</c:v>
                </c:pt>
                <c:pt idx="3321">
                  <c:v>4.5841789999999998</c:v>
                </c:pt>
                <c:pt idx="3322">
                  <c:v>4.5836779999999999</c:v>
                </c:pt>
                <c:pt idx="3323">
                  <c:v>4.5834400000000004</c:v>
                </c:pt>
                <c:pt idx="3324">
                  <c:v>4.5832560000000004</c:v>
                </c:pt>
                <c:pt idx="3325">
                  <c:v>4.5824239999999996</c:v>
                </c:pt>
                <c:pt idx="3326">
                  <c:v>4.5817779999999999</c:v>
                </c:pt>
                <c:pt idx="3327">
                  <c:v>4.580616</c:v>
                </c:pt>
                <c:pt idx="3328">
                  <c:v>4.5787060000000004</c:v>
                </c:pt>
                <c:pt idx="3329">
                  <c:v>4.5775899999999998</c:v>
                </c:pt>
                <c:pt idx="3330">
                  <c:v>4.5769539999999997</c:v>
                </c:pt>
                <c:pt idx="3331">
                  <c:v>4.5759610000000004</c:v>
                </c:pt>
                <c:pt idx="3332">
                  <c:v>4.5750510000000002</c:v>
                </c:pt>
                <c:pt idx="3333">
                  <c:v>4.5746609999999999</c:v>
                </c:pt>
                <c:pt idx="3334">
                  <c:v>4.5737030000000001</c:v>
                </c:pt>
                <c:pt idx="3335">
                  <c:v>4.572762</c:v>
                </c:pt>
                <c:pt idx="3336">
                  <c:v>4.5721579999999999</c:v>
                </c:pt>
                <c:pt idx="3337">
                  <c:v>4.5725059999999997</c:v>
                </c:pt>
                <c:pt idx="3338">
                  <c:v>4.5722509999999996</c:v>
                </c:pt>
                <c:pt idx="3339">
                  <c:v>4.5717850000000002</c:v>
                </c:pt>
                <c:pt idx="3340">
                  <c:v>4.5719190000000003</c:v>
                </c:pt>
                <c:pt idx="3341">
                  <c:v>4.5710230000000003</c:v>
                </c:pt>
                <c:pt idx="3342">
                  <c:v>4.5704900000000004</c:v>
                </c:pt>
                <c:pt idx="3343">
                  <c:v>4.5699829999999997</c:v>
                </c:pt>
                <c:pt idx="3344">
                  <c:v>4.5695829999999997</c:v>
                </c:pt>
                <c:pt idx="3345">
                  <c:v>4.5687199999999999</c:v>
                </c:pt>
                <c:pt idx="3346">
                  <c:v>4.5686970000000002</c:v>
                </c:pt>
                <c:pt idx="3347">
                  <c:v>4.5690470000000003</c:v>
                </c:pt>
                <c:pt idx="3348">
                  <c:v>4.5696199999999996</c:v>
                </c:pt>
                <c:pt idx="3349">
                  <c:v>4.5698129999999999</c:v>
                </c:pt>
                <c:pt idx="3350">
                  <c:v>4.5690059999999999</c:v>
                </c:pt>
                <c:pt idx="3351">
                  <c:v>4.5677469999999998</c:v>
                </c:pt>
                <c:pt idx="3352">
                  <c:v>4.5654399999999997</c:v>
                </c:pt>
                <c:pt idx="3353">
                  <c:v>4.5642230000000001</c:v>
                </c:pt>
                <c:pt idx="3354">
                  <c:v>4.5657180000000004</c:v>
                </c:pt>
                <c:pt idx="3355">
                  <c:v>4.5661459999999998</c:v>
                </c:pt>
                <c:pt idx="3356">
                  <c:v>4.5648049999999998</c:v>
                </c:pt>
                <c:pt idx="3357">
                  <c:v>4.5640830000000001</c:v>
                </c:pt>
                <c:pt idx="3358">
                  <c:v>4.5633929999999996</c:v>
                </c:pt>
                <c:pt idx="3359">
                  <c:v>4.5625970000000002</c:v>
                </c:pt>
                <c:pt idx="3360">
                  <c:v>4.5617590000000003</c:v>
                </c:pt>
                <c:pt idx="3361">
                  <c:v>4.5609209999999996</c:v>
                </c:pt>
                <c:pt idx="3362">
                  <c:v>4.5596540000000001</c:v>
                </c:pt>
                <c:pt idx="3363">
                  <c:v>4.5588069999999998</c:v>
                </c:pt>
                <c:pt idx="3364">
                  <c:v>4.558694</c:v>
                </c:pt>
                <c:pt idx="3365">
                  <c:v>4.5588410000000001</c:v>
                </c:pt>
                <c:pt idx="3366">
                  <c:v>4.5592949999999997</c:v>
                </c:pt>
                <c:pt idx="3367">
                  <c:v>4.5588220000000002</c:v>
                </c:pt>
                <c:pt idx="3368">
                  <c:v>4.5577639999999997</c:v>
                </c:pt>
                <c:pt idx="3369">
                  <c:v>4.5575210000000004</c:v>
                </c:pt>
                <c:pt idx="3370">
                  <c:v>4.5572860000000004</c:v>
                </c:pt>
                <c:pt idx="3371">
                  <c:v>4.5567510000000002</c:v>
                </c:pt>
                <c:pt idx="3372">
                  <c:v>4.5557800000000004</c:v>
                </c:pt>
                <c:pt idx="3373">
                  <c:v>4.5559580000000004</c:v>
                </c:pt>
                <c:pt idx="3374">
                  <c:v>4.5563690000000001</c:v>
                </c:pt>
                <c:pt idx="3375">
                  <c:v>4.556406</c:v>
                </c:pt>
                <c:pt idx="3376">
                  <c:v>4.5563760000000002</c:v>
                </c:pt>
                <c:pt idx="3377">
                  <c:v>4.5572220000000003</c:v>
                </c:pt>
                <c:pt idx="3378">
                  <c:v>4.558236</c:v>
                </c:pt>
                <c:pt idx="3379">
                  <c:v>4.5589069999999996</c:v>
                </c:pt>
                <c:pt idx="3380">
                  <c:v>4.5590289999999998</c:v>
                </c:pt>
                <c:pt idx="3381">
                  <c:v>4.559329</c:v>
                </c:pt>
                <c:pt idx="3382">
                  <c:v>4.5595179999999997</c:v>
                </c:pt>
                <c:pt idx="3383">
                  <c:v>4.5590120000000001</c:v>
                </c:pt>
                <c:pt idx="3384">
                  <c:v>4.5590840000000004</c:v>
                </c:pt>
                <c:pt idx="3385">
                  <c:v>4.5592259999999998</c:v>
                </c:pt>
                <c:pt idx="3386">
                  <c:v>4.5591850000000003</c:v>
                </c:pt>
                <c:pt idx="3387">
                  <c:v>4.5591160000000004</c:v>
                </c:pt>
                <c:pt idx="3388">
                  <c:v>4.5592290000000002</c:v>
                </c:pt>
                <c:pt idx="3389">
                  <c:v>4.5597799999999999</c:v>
                </c:pt>
                <c:pt idx="3390">
                  <c:v>4.559628</c:v>
                </c:pt>
                <c:pt idx="3391">
                  <c:v>4.5597500000000002</c:v>
                </c:pt>
                <c:pt idx="3392">
                  <c:v>4.5599990000000004</c:v>
                </c:pt>
                <c:pt idx="3393">
                  <c:v>4.5599160000000003</c:v>
                </c:pt>
                <c:pt idx="3394">
                  <c:v>4.5598260000000002</c:v>
                </c:pt>
                <c:pt idx="3395">
                  <c:v>4.559939</c:v>
                </c:pt>
                <c:pt idx="3396">
                  <c:v>4.5599259999999999</c:v>
                </c:pt>
                <c:pt idx="3397">
                  <c:v>4.5594640000000002</c:v>
                </c:pt>
                <c:pt idx="3398">
                  <c:v>4.5588680000000004</c:v>
                </c:pt>
                <c:pt idx="3399">
                  <c:v>4.5586279999999997</c:v>
                </c:pt>
                <c:pt idx="3400">
                  <c:v>4.5591910000000002</c:v>
                </c:pt>
                <c:pt idx="3401">
                  <c:v>4.5599230000000004</c:v>
                </c:pt>
                <c:pt idx="3402">
                  <c:v>4.56053</c:v>
                </c:pt>
                <c:pt idx="3403">
                  <c:v>4.5607790000000001</c:v>
                </c:pt>
                <c:pt idx="3404">
                  <c:v>4.5601070000000004</c:v>
                </c:pt>
                <c:pt idx="3405">
                  <c:v>4.5590149999999996</c:v>
                </c:pt>
                <c:pt idx="3406">
                  <c:v>4.5587629999999999</c:v>
                </c:pt>
                <c:pt idx="3407">
                  <c:v>4.5582919999999998</c:v>
                </c:pt>
                <c:pt idx="3408">
                  <c:v>4.5577230000000002</c:v>
                </c:pt>
                <c:pt idx="3409">
                  <c:v>4.5579369999999999</c:v>
                </c:pt>
                <c:pt idx="3410">
                  <c:v>4.5577139999999998</c:v>
                </c:pt>
                <c:pt idx="3411">
                  <c:v>4.557137</c:v>
                </c:pt>
                <c:pt idx="3412">
                  <c:v>4.5568309999999999</c:v>
                </c:pt>
                <c:pt idx="3413">
                  <c:v>4.5567970000000004</c:v>
                </c:pt>
                <c:pt idx="3414">
                  <c:v>4.5568400000000002</c:v>
                </c:pt>
                <c:pt idx="3415">
                  <c:v>4.5566880000000003</c:v>
                </c:pt>
                <c:pt idx="3416">
                  <c:v>4.5557910000000001</c:v>
                </c:pt>
                <c:pt idx="3417">
                  <c:v>4.5548739999999999</c:v>
                </c:pt>
                <c:pt idx="3418">
                  <c:v>4.5548549999999999</c:v>
                </c:pt>
                <c:pt idx="3419">
                  <c:v>4.5552549999999998</c:v>
                </c:pt>
                <c:pt idx="3420">
                  <c:v>4.5552530000000004</c:v>
                </c:pt>
                <c:pt idx="3421">
                  <c:v>4.5555500000000002</c:v>
                </c:pt>
                <c:pt idx="3422">
                  <c:v>4.5566440000000004</c:v>
                </c:pt>
                <c:pt idx="3423">
                  <c:v>4.5571700000000002</c:v>
                </c:pt>
                <c:pt idx="3424">
                  <c:v>4.5569509999999998</c:v>
                </c:pt>
                <c:pt idx="3425">
                  <c:v>4.5574839999999996</c:v>
                </c:pt>
                <c:pt idx="3426">
                  <c:v>4.5582919999999998</c:v>
                </c:pt>
                <c:pt idx="3427">
                  <c:v>4.5581209999999999</c:v>
                </c:pt>
                <c:pt idx="3428">
                  <c:v>4.558236</c:v>
                </c:pt>
                <c:pt idx="3429">
                  <c:v>4.5585620000000002</c:v>
                </c:pt>
                <c:pt idx="3430">
                  <c:v>4.5589329999999997</c:v>
                </c:pt>
                <c:pt idx="3431">
                  <c:v>4.5594299999999999</c:v>
                </c:pt>
                <c:pt idx="3432">
                  <c:v>4.5597310000000002</c:v>
                </c:pt>
                <c:pt idx="3433">
                  <c:v>4.5597799999999999</c:v>
                </c:pt>
                <c:pt idx="3434">
                  <c:v>4.5588309999999996</c:v>
                </c:pt>
                <c:pt idx="3435">
                  <c:v>4.5581759999999996</c:v>
                </c:pt>
                <c:pt idx="3436">
                  <c:v>4.557817</c:v>
                </c:pt>
                <c:pt idx="3437">
                  <c:v>4.5575910000000004</c:v>
                </c:pt>
                <c:pt idx="3438">
                  <c:v>4.5571450000000002</c:v>
                </c:pt>
                <c:pt idx="3439">
                  <c:v>4.5558290000000001</c:v>
                </c:pt>
                <c:pt idx="3440">
                  <c:v>4.5549499999999998</c:v>
                </c:pt>
                <c:pt idx="3441">
                  <c:v>4.5550889999999997</c:v>
                </c:pt>
                <c:pt idx="3442">
                  <c:v>4.5554790000000001</c:v>
                </c:pt>
                <c:pt idx="3443">
                  <c:v>4.5555469999999998</c:v>
                </c:pt>
                <c:pt idx="3444">
                  <c:v>4.5555159999999999</c:v>
                </c:pt>
                <c:pt idx="3445">
                  <c:v>4.5556950000000001</c:v>
                </c:pt>
                <c:pt idx="3446">
                  <c:v>4.5554249999999996</c:v>
                </c:pt>
                <c:pt idx="3447">
                  <c:v>4.5557460000000001</c:v>
                </c:pt>
                <c:pt idx="3448">
                  <c:v>4.5555250000000003</c:v>
                </c:pt>
                <c:pt idx="3449">
                  <c:v>4.5551560000000002</c:v>
                </c:pt>
                <c:pt idx="3450">
                  <c:v>4.5545020000000003</c:v>
                </c:pt>
                <c:pt idx="3451">
                  <c:v>4.5539329999999998</c:v>
                </c:pt>
                <c:pt idx="3452">
                  <c:v>4.5528320000000004</c:v>
                </c:pt>
                <c:pt idx="3453">
                  <c:v>4.5527680000000004</c:v>
                </c:pt>
                <c:pt idx="3454">
                  <c:v>4.5520969999999998</c:v>
                </c:pt>
                <c:pt idx="3455">
                  <c:v>4.551615</c:v>
                </c:pt>
                <c:pt idx="3456">
                  <c:v>4.5519780000000001</c:v>
                </c:pt>
                <c:pt idx="3457">
                  <c:v>4.5532469999999998</c:v>
                </c:pt>
                <c:pt idx="3458">
                  <c:v>4.5542629999999997</c:v>
                </c:pt>
                <c:pt idx="3459">
                  <c:v>4.5544099999999998</c:v>
                </c:pt>
                <c:pt idx="3460">
                  <c:v>4.5547620000000002</c:v>
                </c:pt>
                <c:pt idx="3461">
                  <c:v>4.5556380000000001</c:v>
                </c:pt>
                <c:pt idx="3462">
                  <c:v>4.5558110000000003</c:v>
                </c:pt>
                <c:pt idx="3463">
                  <c:v>4.5555459999999997</c:v>
                </c:pt>
                <c:pt idx="3464">
                  <c:v>4.5559529999999997</c:v>
                </c:pt>
                <c:pt idx="3465">
                  <c:v>4.5557930000000004</c:v>
                </c:pt>
                <c:pt idx="3466">
                  <c:v>4.556171</c:v>
                </c:pt>
                <c:pt idx="3467">
                  <c:v>4.5571809999999999</c:v>
                </c:pt>
                <c:pt idx="3468">
                  <c:v>4.5577399999999999</c:v>
                </c:pt>
                <c:pt idx="3469">
                  <c:v>4.5579460000000003</c:v>
                </c:pt>
                <c:pt idx="3470">
                  <c:v>4.5578159999999999</c:v>
                </c:pt>
                <c:pt idx="3471">
                  <c:v>4.5581399999999999</c:v>
                </c:pt>
                <c:pt idx="3472">
                  <c:v>4.5577439999999996</c:v>
                </c:pt>
                <c:pt idx="3473">
                  <c:v>4.5573880000000004</c:v>
                </c:pt>
                <c:pt idx="3474">
                  <c:v>4.5571169999999999</c:v>
                </c:pt>
                <c:pt idx="3475">
                  <c:v>4.556794</c:v>
                </c:pt>
                <c:pt idx="3476">
                  <c:v>4.5557259999999999</c:v>
                </c:pt>
                <c:pt idx="3477">
                  <c:v>4.5555789999999998</c:v>
                </c:pt>
                <c:pt idx="3478">
                  <c:v>4.5554569999999996</c:v>
                </c:pt>
                <c:pt idx="3479">
                  <c:v>4.55532</c:v>
                </c:pt>
                <c:pt idx="3480">
                  <c:v>4.5554319999999997</c:v>
                </c:pt>
                <c:pt idx="3481">
                  <c:v>4.5544000000000002</c:v>
                </c:pt>
                <c:pt idx="3482">
                  <c:v>4.5539839999999998</c:v>
                </c:pt>
                <c:pt idx="3483">
                  <c:v>4.5539769999999997</c:v>
                </c:pt>
                <c:pt idx="3484">
                  <c:v>4.5543050000000003</c:v>
                </c:pt>
                <c:pt idx="3485">
                  <c:v>4.5549470000000003</c:v>
                </c:pt>
                <c:pt idx="3486">
                  <c:v>4.5551079999999997</c:v>
                </c:pt>
                <c:pt idx="3487">
                  <c:v>4.5552200000000003</c:v>
                </c:pt>
                <c:pt idx="3488">
                  <c:v>4.5551500000000003</c:v>
                </c:pt>
                <c:pt idx="3489">
                  <c:v>4.5556089999999996</c:v>
                </c:pt>
                <c:pt idx="3490">
                  <c:v>4.5554410000000001</c:v>
                </c:pt>
                <c:pt idx="3491">
                  <c:v>4.5547769999999996</c:v>
                </c:pt>
                <c:pt idx="3492">
                  <c:v>4.5541900000000002</c:v>
                </c:pt>
                <c:pt idx="3493">
                  <c:v>4.5536279999999998</c:v>
                </c:pt>
                <c:pt idx="3494">
                  <c:v>4.552918</c:v>
                </c:pt>
                <c:pt idx="3495">
                  <c:v>4.5526140000000002</c:v>
                </c:pt>
                <c:pt idx="3496">
                  <c:v>4.5527610000000003</c:v>
                </c:pt>
                <c:pt idx="3497">
                  <c:v>4.5516350000000001</c:v>
                </c:pt>
                <c:pt idx="3498">
                  <c:v>4.5515119999999998</c:v>
                </c:pt>
                <c:pt idx="3499">
                  <c:v>4.5513820000000003</c:v>
                </c:pt>
                <c:pt idx="3500">
                  <c:v>4.5515780000000001</c:v>
                </c:pt>
                <c:pt idx="3501">
                  <c:v>4.5513669999999999</c:v>
                </c:pt>
                <c:pt idx="3502">
                  <c:v>4.5511999999999997</c:v>
                </c:pt>
                <c:pt idx="3503">
                  <c:v>4.5516889999999997</c:v>
                </c:pt>
                <c:pt idx="3504">
                  <c:v>4.5522790000000004</c:v>
                </c:pt>
                <c:pt idx="3505">
                  <c:v>4.5520490000000002</c:v>
                </c:pt>
                <c:pt idx="3506">
                  <c:v>4.5514530000000004</c:v>
                </c:pt>
                <c:pt idx="3507">
                  <c:v>4.5502570000000002</c:v>
                </c:pt>
                <c:pt idx="3508">
                  <c:v>4.5493290000000002</c:v>
                </c:pt>
                <c:pt idx="3509">
                  <c:v>4.5492119999999998</c:v>
                </c:pt>
                <c:pt idx="3510">
                  <c:v>4.5495950000000001</c:v>
                </c:pt>
                <c:pt idx="3511">
                  <c:v>4.5494199999999996</c:v>
                </c:pt>
                <c:pt idx="3512">
                  <c:v>4.550414</c:v>
                </c:pt>
                <c:pt idx="3513">
                  <c:v>4.55145</c:v>
                </c:pt>
                <c:pt idx="3514">
                  <c:v>4.5515610000000004</c:v>
                </c:pt>
                <c:pt idx="3515">
                  <c:v>4.5513919999999999</c:v>
                </c:pt>
                <c:pt idx="3516">
                  <c:v>4.5509849999999998</c:v>
                </c:pt>
                <c:pt idx="3517">
                  <c:v>4.5512930000000003</c:v>
                </c:pt>
                <c:pt idx="3518">
                  <c:v>4.550929</c:v>
                </c:pt>
                <c:pt idx="3519">
                  <c:v>4.5505389999999997</c:v>
                </c:pt>
                <c:pt idx="3520">
                  <c:v>4.5500780000000001</c:v>
                </c:pt>
                <c:pt idx="3521">
                  <c:v>4.5498969999999996</c:v>
                </c:pt>
                <c:pt idx="3522">
                  <c:v>4.5497509999999997</c:v>
                </c:pt>
                <c:pt idx="3523">
                  <c:v>4.549785</c:v>
                </c:pt>
                <c:pt idx="3524">
                  <c:v>4.5501589999999998</c:v>
                </c:pt>
                <c:pt idx="3525">
                  <c:v>4.550516</c:v>
                </c:pt>
                <c:pt idx="3526">
                  <c:v>4.5503900000000002</c:v>
                </c:pt>
                <c:pt idx="3527">
                  <c:v>4.5498089999999998</c:v>
                </c:pt>
                <c:pt idx="3528">
                  <c:v>4.5500420000000004</c:v>
                </c:pt>
                <c:pt idx="3529">
                  <c:v>4.5497990000000001</c:v>
                </c:pt>
                <c:pt idx="3530">
                  <c:v>4.5495840000000003</c:v>
                </c:pt>
                <c:pt idx="3531">
                  <c:v>4.5501430000000003</c:v>
                </c:pt>
                <c:pt idx="3532">
                  <c:v>4.550128</c:v>
                </c:pt>
                <c:pt idx="3533">
                  <c:v>4.5505089999999999</c:v>
                </c:pt>
                <c:pt idx="3534">
                  <c:v>4.5506640000000003</c:v>
                </c:pt>
                <c:pt idx="3535">
                  <c:v>4.5510669999999998</c:v>
                </c:pt>
                <c:pt idx="3536">
                  <c:v>4.5515280000000002</c:v>
                </c:pt>
                <c:pt idx="3537">
                  <c:v>4.5509899999999996</c:v>
                </c:pt>
                <c:pt idx="3538">
                  <c:v>4.54983</c:v>
                </c:pt>
                <c:pt idx="3539">
                  <c:v>4.549817</c:v>
                </c:pt>
                <c:pt idx="3540">
                  <c:v>4.5510140000000003</c:v>
                </c:pt>
                <c:pt idx="3541">
                  <c:v>4.5516800000000002</c:v>
                </c:pt>
                <c:pt idx="3542">
                  <c:v>4.5523509999999998</c:v>
                </c:pt>
                <c:pt idx="3543">
                  <c:v>4.5526119999999999</c:v>
                </c:pt>
                <c:pt idx="3544">
                  <c:v>4.5527259999999998</c:v>
                </c:pt>
                <c:pt idx="3545">
                  <c:v>4.5535819999999996</c:v>
                </c:pt>
                <c:pt idx="3546">
                  <c:v>4.5532279999999998</c:v>
                </c:pt>
                <c:pt idx="3547">
                  <c:v>4.5537340000000004</c:v>
                </c:pt>
                <c:pt idx="3548">
                  <c:v>4.5532760000000003</c:v>
                </c:pt>
                <c:pt idx="3549">
                  <c:v>4.5537549999999998</c:v>
                </c:pt>
                <c:pt idx="3550">
                  <c:v>4.5540130000000003</c:v>
                </c:pt>
                <c:pt idx="3551">
                  <c:v>4.555148</c:v>
                </c:pt>
                <c:pt idx="3552">
                  <c:v>4.5564090000000004</c:v>
                </c:pt>
                <c:pt idx="3553">
                  <c:v>4.5564090000000004</c:v>
                </c:pt>
                <c:pt idx="3554">
                  <c:v>4.5558360000000002</c:v>
                </c:pt>
                <c:pt idx="3555">
                  <c:v>4.5567010000000003</c:v>
                </c:pt>
                <c:pt idx="3556">
                  <c:v>4.5575530000000004</c:v>
                </c:pt>
                <c:pt idx="3557">
                  <c:v>4.5579809999999998</c:v>
                </c:pt>
                <c:pt idx="3558">
                  <c:v>4.5583200000000001</c:v>
                </c:pt>
                <c:pt idx="3559">
                  <c:v>4.5588139999999999</c:v>
                </c:pt>
                <c:pt idx="3560">
                  <c:v>4.5586830000000003</c:v>
                </c:pt>
                <c:pt idx="3561">
                  <c:v>4.5584509999999998</c:v>
                </c:pt>
                <c:pt idx="3562">
                  <c:v>4.5579859999999996</c:v>
                </c:pt>
                <c:pt idx="3563">
                  <c:v>4.5580119999999997</c:v>
                </c:pt>
                <c:pt idx="3564">
                  <c:v>4.5570329999999997</c:v>
                </c:pt>
                <c:pt idx="3565">
                  <c:v>4.5565959999999999</c:v>
                </c:pt>
                <c:pt idx="3566">
                  <c:v>4.5569480000000002</c:v>
                </c:pt>
                <c:pt idx="3567">
                  <c:v>4.5566490000000002</c:v>
                </c:pt>
                <c:pt idx="3568">
                  <c:v>4.5568109999999997</c:v>
                </c:pt>
                <c:pt idx="3569">
                  <c:v>4.5571260000000002</c:v>
                </c:pt>
                <c:pt idx="3570">
                  <c:v>4.5579989999999997</c:v>
                </c:pt>
                <c:pt idx="3571">
                  <c:v>4.5575650000000003</c:v>
                </c:pt>
                <c:pt idx="3572">
                  <c:v>4.5576999999999996</c:v>
                </c:pt>
                <c:pt idx="3573">
                  <c:v>4.5572350000000004</c:v>
                </c:pt>
                <c:pt idx="3574">
                  <c:v>4.5572090000000003</c:v>
                </c:pt>
                <c:pt idx="3575">
                  <c:v>4.5563039999999999</c:v>
                </c:pt>
                <c:pt idx="3576">
                  <c:v>4.5563609999999999</c:v>
                </c:pt>
                <c:pt idx="3577">
                  <c:v>4.5565720000000001</c:v>
                </c:pt>
                <c:pt idx="3578">
                  <c:v>4.5565980000000001</c:v>
                </c:pt>
                <c:pt idx="3579">
                  <c:v>4.5561299999999996</c:v>
                </c:pt>
                <c:pt idx="3580">
                  <c:v>4.5563830000000003</c:v>
                </c:pt>
                <c:pt idx="3581">
                  <c:v>4.5561090000000002</c:v>
                </c:pt>
                <c:pt idx="3582">
                  <c:v>4.5558459999999998</c:v>
                </c:pt>
                <c:pt idx="3583">
                  <c:v>4.5550790000000001</c:v>
                </c:pt>
                <c:pt idx="3584">
                  <c:v>4.5544229999999999</c:v>
                </c:pt>
                <c:pt idx="3585">
                  <c:v>4.5536269999999996</c:v>
                </c:pt>
                <c:pt idx="3586">
                  <c:v>4.5531889999999997</c:v>
                </c:pt>
                <c:pt idx="3587">
                  <c:v>4.5531870000000003</c:v>
                </c:pt>
                <c:pt idx="3588">
                  <c:v>4.5542439999999997</c:v>
                </c:pt>
                <c:pt idx="3589">
                  <c:v>4.5541989999999997</c:v>
                </c:pt>
                <c:pt idx="3590">
                  <c:v>4.5533700000000001</c:v>
                </c:pt>
                <c:pt idx="3591">
                  <c:v>4.5523499999999997</c:v>
                </c:pt>
                <c:pt idx="3592">
                  <c:v>4.5518080000000003</c:v>
                </c:pt>
                <c:pt idx="3593">
                  <c:v>4.5520440000000004</c:v>
                </c:pt>
                <c:pt idx="3594">
                  <c:v>4.5524620000000002</c:v>
                </c:pt>
                <c:pt idx="3595">
                  <c:v>4.5525669999999998</c:v>
                </c:pt>
                <c:pt idx="3596">
                  <c:v>4.5525979999999997</c:v>
                </c:pt>
                <c:pt idx="3597">
                  <c:v>4.5533239999999999</c:v>
                </c:pt>
                <c:pt idx="3598">
                  <c:v>4.5540440000000002</c:v>
                </c:pt>
                <c:pt idx="3599">
                  <c:v>4.5530280000000003</c:v>
                </c:pt>
                <c:pt idx="3600">
                  <c:v>4.552829</c:v>
                </c:pt>
                <c:pt idx="3601">
                  <c:v>4.5522819999999999</c:v>
                </c:pt>
                <c:pt idx="3602">
                  <c:v>4.5520170000000002</c:v>
                </c:pt>
                <c:pt idx="3603">
                  <c:v>4.5523509999999998</c:v>
                </c:pt>
                <c:pt idx="3604">
                  <c:v>4.5529310000000001</c:v>
                </c:pt>
                <c:pt idx="3605">
                  <c:v>4.5528750000000002</c:v>
                </c:pt>
                <c:pt idx="3606">
                  <c:v>4.5519980000000002</c:v>
                </c:pt>
                <c:pt idx="3607">
                  <c:v>4.5522070000000001</c:v>
                </c:pt>
                <c:pt idx="3608">
                  <c:v>4.5518890000000001</c:v>
                </c:pt>
                <c:pt idx="3609">
                  <c:v>4.551787</c:v>
                </c:pt>
                <c:pt idx="3610">
                  <c:v>4.5518980000000004</c:v>
                </c:pt>
                <c:pt idx="3611">
                  <c:v>4.5519319999999999</c:v>
                </c:pt>
                <c:pt idx="3612">
                  <c:v>4.5516800000000002</c:v>
                </c:pt>
                <c:pt idx="3613">
                  <c:v>4.5509240000000002</c:v>
                </c:pt>
                <c:pt idx="3614">
                  <c:v>4.5515480000000004</c:v>
                </c:pt>
                <c:pt idx="3615">
                  <c:v>4.5534080000000001</c:v>
                </c:pt>
                <c:pt idx="3616">
                  <c:v>4.5534569999999999</c:v>
                </c:pt>
                <c:pt idx="3617">
                  <c:v>4.5538869999999996</c:v>
                </c:pt>
                <c:pt idx="3618">
                  <c:v>4.5543829999999996</c:v>
                </c:pt>
                <c:pt idx="3619">
                  <c:v>4.5541109999999998</c:v>
                </c:pt>
                <c:pt idx="3620">
                  <c:v>4.5533340000000004</c:v>
                </c:pt>
                <c:pt idx="3621">
                  <c:v>4.5534210000000002</c:v>
                </c:pt>
                <c:pt idx="3622">
                  <c:v>4.5522179999999999</c:v>
                </c:pt>
                <c:pt idx="3623">
                  <c:v>4.5527600000000001</c:v>
                </c:pt>
                <c:pt idx="3624">
                  <c:v>4.5520949999999996</c:v>
                </c:pt>
                <c:pt idx="3625">
                  <c:v>4.5526419999999996</c:v>
                </c:pt>
                <c:pt idx="3626">
                  <c:v>4.5523189999999998</c:v>
                </c:pt>
                <c:pt idx="3627">
                  <c:v>4.5520180000000003</c:v>
                </c:pt>
                <c:pt idx="3628">
                  <c:v>4.5508069999999998</c:v>
                </c:pt>
                <c:pt idx="3629">
                  <c:v>4.5508790000000001</c:v>
                </c:pt>
                <c:pt idx="3630">
                  <c:v>4.5508240000000004</c:v>
                </c:pt>
                <c:pt idx="3631">
                  <c:v>4.5519239999999996</c:v>
                </c:pt>
                <c:pt idx="3632">
                  <c:v>4.5521099999999999</c:v>
                </c:pt>
                <c:pt idx="3633">
                  <c:v>4.5524769999999997</c:v>
                </c:pt>
                <c:pt idx="3634">
                  <c:v>4.5532500000000002</c:v>
                </c:pt>
                <c:pt idx="3635">
                  <c:v>4.5541960000000001</c:v>
                </c:pt>
                <c:pt idx="3636">
                  <c:v>4.5547959999999996</c:v>
                </c:pt>
                <c:pt idx="3637">
                  <c:v>4.5551180000000002</c:v>
                </c:pt>
                <c:pt idx="3638">
                  <c:v>4.5554100000000002</c:v>
                </c:pt>
                <c:pt idx="3639">
                  <c:v>4.555415</c:v>
                </c:pt>
                <c:pt idx="3640">
                  <c:v>4.5565720000000001</c:v>
                </c:pt>
                <c:pt idx="3641">
                  <c:v>4.557709</c:v>
                </c:pt>
                <c:pt idx="3642">
                  <c:v>4.5579980000000004</c:v>
                </c:pt>
                <c:pt idx="3643">
                  <c:v>4.5577930000000002</c:v>
                </c:pt>
                <c:pt idx="3644">
                  <c:v>4.5573990000000002</c:v>
                </c:pt>
                <c:pt idx="3645">
                  <c:v>4.5566969999999998</c:v>
                </c:pt>
                <c:pt idx="3646">
                  <c:v>4.5561819999999997</c:v>
                </c:pt>
                <c:pt idx="3647">
                  <c:v>4.5554870000000003</c:v>
                </c:pt>
                <c:pt idx="3648">
                  <c:v>4.5544599999999997</c:v>
                </c:pt>
                <c:pt idx="3649">
                  <c:v>4.5544830000000003</c:v>
                </c:pt>
                <c:pt idx="3650">
                  <c:v>4.553763</c:v>
                </c:pt>
                <c:pt idx="3651">
                  <c:v>4.5529989999999998</c:v>
                </c:pt>
                <c:pt idx="3652">
                  <c:v>4.5529789999999997</c:v>
                </c:pt>
                <c:pt idx="3653">
                  <c:v>4.5523999999999996</c:v>
                </c:pt>
                <c:pt idx="3654">
                  <c:v>4.5522220000000004</c:v>
                </c:pt>
                <c:pt idx="3655">
                  <c:v>4.5524079999999998</c:v>
                </c:pt>
                <c:pt idx="3656">
                  <c:v>4.5524430000000002</c:v>
                </c:pt>
                <c:pt idx="3657">
                  <c:v>4.552098</c:v>
                </c:pt>
                <c:pt idx="3658">
                  <c:v>4.552352</c:v>
                </c:pt>
                <c:pt idx="3659">
                  <c:v>4.5521750000000001</c:v>
                </c:pt>
                <c:pt idx="3660">
                  <c:v>4.5519259999999999</c:v>
                </c:pt>
                <c:pt idx="3661">
                  <c:v>4.5521929999999999</c:v>
                </c:pt>
                <c:pt idx="3662">
                  <c:v>4.5519179999999997</c:v>
                </c:pt>
                <c:pt idx="3663">
                  <c:v>4.550681</c:v>
                </c:pt>
                <c:pt idx="3664">
                  <c:v>4.5494279999999998</c:v>
                </c:pt>
                <c:pt idx="3665">
                  <c:v>4.5485860000000002</c:v>
                </c:pt>
                <c:pt idx="3666">
                  <c:v>4.5484229999999997</c:v>
                </c:pt>
                <c:pt idx="3667">
                  <c:v>4.548559</c:v>
                </c:pt>
                <c:pt idx="3668">
                  <c:v>4.5483650000000004</c:v>
                </c:pt>
                <c:pt idx="3669">
                  <c:v>4.5482170000000002</c:v>
                </c:pt>
                <c:pt idx="3670">
                  <c:v>4.5474620000000003</c:v>
                </c:pt>
                <c:pt idx="3671">
                  <c:v>4.5467449999999996</c:v>
                </c:pt>
                <c:pt idx="3672">
                  <c:v>4.5464330000000004</c:v>
                </c:pt>
                <c:pt idx="3673">
                  <c:v>4.5457869999999998</c:v>
                </c:pt>
                <c:pt idx="3674">
                  <c:v>4.5457879999999999</c:v>
                </c:pt>
                <c:pt idx="3675">
                  <c:v>4.5453359999999998</c:v>
                </c:pt>
                <c:pt idx="3676">
                  <c:v>4.5451170000000003</c:v>
                </c:pt>
                <c:pt idx="3677">
                  <c:v>4.545731</c:v>
                </c:pt>
                <c:pt idx="3678">
                  <c:v>4.5460209999999996</c:v>
                </c:pt>
                <c:pt idx="3679">
                  <c:v>4.5455009999999998</c:v>
                </c:pt>
                <c:pt idx="3680">
                  <c:v>4.5446400000000002</c:v>
                </c:pt>
                <c:pt idx="3681">
                  <c:v>4.5435660000000002</c:v>
                </c:pt>
                <c:pt idx="3682">
                  <c:v>4.5428199999999999</c:v>
                </c:pt>
                <c:pt idx="3683">
                  <c:v>4.5422359999999999</c:v>
                </c:pt>
                <c:pt idx="3684">
                  <c:v>4.5418649999999996</c:v>
                </c:pt>
                <c:pt idx="3685">
                  <c:v>4.541201</c:v>
                </c:pt>
                <c:pt idx="3686">
                  <c:v>4.5398509999999996</c:v>
                </c:pt>
                <c:pt idx="3687">
                  <c:v>4.5391810000000001</c:v>
                </c:pt>
                <c:pt idx="3688">
                  <c:v>4.5382790000000002</c:v>
                </c:pt>
                <c:pt idx="3689">
                  <c:v>4.5379690000000004</c:v>
                </c:pt>
                <c:pt idx="3690">
                  <c:v>4.5370100000000004</c:v>
                </c:pt>
                <c:pt idx="3691">
                  <c:v>4.536594</c:v>
                </c:pt>
                <c:pt idx="3692">
                  <c:v>4.5363819999999997</c:v>
                </c:pt>
                <c:pt idx="3693">
                  <c:v>4.5364940000000002</c:v>
                </c:pt>
                <c:pt idx="3694">
                  <c:v>4.5372199999999996</c:v>
                </c:pt>
                <c:pt idx="3695">
                  <c:v>4.537668</c:v>
                </c:pt>
                <c:pt idx="3696">
                  <c:v>4.5382579999999999</c:v>
                </c:pt>
                <c:pt idx="3697">
                  <c:v>4.5380390000000004</c:v>
                </c:pt>
                <c:pt idx="3698">
                  <c:v>4.5383760000000004</c:v>
                </c:pt>
                <c:pt idx="3699">
                  <c:v>4.539123</c:v>
                </c:pt>
                <c:pt idx="3700">
                  <c:v>4.5393540000000003</c:v>
                </c:pt>
                <c:pt idx="3701">
                  <c:v>4.5394560000000004</c:v>
                </c:pt>
                <c:pt idx="3702">
                  <c:v>4.5397499999999997</c:v>
                </c:pt>
                <c:pt idx="3703">
                  <c:v>4.5397090000000002</c:v>
                </c:pt>
                <c:pt idx="3704">
                  <c:v>4.5393080000000001</c:v>
                </c:pt>
                <c:pt idx="3705">
                  <c:v>4.5388200000000003</c:v>
                </c:pt>
                <c:pt idx="3706">
                  <c:v>4.5393520000000001</c:v>
                </c:pt>
                <c:pt idx="3707">
                  <c:v>4.5401920000000002</c:v>
                </c:pt>
                <c:pt idx="3708">
                  <c:v>4.5401619999999996</c:v>
                </c:pt>
                <c:pt idx="3709">
                  <c:v>4.5402430000000003</c:v>
                </c:pt>
                <c:pt idx="3710">
                  <c:v>4.540673</c:v>
                </c:pt>
                <c:pt idx="3711">
                  <c:v>4.5411299999999999</c:v>
                </c:pt>
                <c:pt idx="3712">
                  <c:v>4.5418510000000003</c:v>
                </c:pt>
                <c:pt idx="3713">
                  <c:v>4.542764</c:v>
                </c:pt>
                <c:pt idx="3714">
                  <c:v>4.5431720000000002</c:v>
                </c:pt>
                <c:pt idx="3715">
                  <c:v>4.5426669999999998</c:v>
                </c:pt>
                <c:pt idx="3716">
                  <c:v>4.5420550000000004</c:v>
                </c:pt>
                <c:pt idx="3717">
                  <c:v>4.5417540000000001</c:v>
                </c:pt>
                <c:pt idx="3718">
                  <c:v>4.5418130000000003</c:v>
                </c:pt>
                <c:pt idx="3719">
                  <c:v>4.5419239999999999</c:v>
                </c:pt>
                <c:pt idx="3720">
                  <c:v>4.5422909999999996</c:v>
                </c:pt>
                <c:pt idx="3721">
                  <c:v>4.5433950000000003</c:v>
                </c:pt>
                <c:pt idx="3722">
                  <c:v>4.5444290000000001</c:v>
                </c:pt>
                <c:pt idx="3723">
                  <c:v>4.5447699999999998</c:v>
                </c:pt>
                <c:pt idx="3724">
                  <c:v>4.5440339999999999</c:v>
                </c:pt>
                <c:pt idx="3725">
                  <c:v>4.5436719999999999</c:v>
                </c:pt>
                <c:pt idx="3726">
                  <c:v>4.5439189999999998</c:v>
                </c:pt>
                <c:pt idx="3727">
                  <c:v>4.5438010000000002</c:v>
                </c:pt>
                <c:pt idx="3728">
                  <c:v>4.5443040000000003</c:v>
                </c:pt>
                <c:pt idx="3729">
                  <c:v>4.5451870000000003</c:v>
                </c:pt>
                <c:pt idx="3730">
                  <c:v>4.5456099999999999</c:v>
                </c:pt>
                <c:pt idx="3731">
                  <c:v>4.5457210000000003</c:v>
                </c:pt>
                <c:pt idx="3732">
                  <c:v>4.5459399999999999</c:v>
                </c:pt>
                <c:pt idx="3733">
                  <c:v>4.546513</c:v>
                </c:pt>
                <c:pt idx="3734">
                  <c:v>4.5462540000000002</c:v>
                </c:pt>
                <c:pt idx="3735">
                  <c:v>4.5453720000000004</c:v>
                </c:pt>
                <c:pt idx="3736">
                  <c:v>4.5454939999999997</c:v>
                </c:pt>
                <c:pt idx="3737">
                  <c:v>4.5458910000000001</c:v>
                </c:pt>
                <c:pt idx="3738">
                  <c:v>4.5460089999999997</c:v>
                </c:pt>
                <c:pt idx="3739">
                  <c:v>4.5465629999999999</c:v>
                </c:pt>
                <c:pt idx="3740">
                  <c:v>4.546843</c:v>
                </c:pt>
                <c:pt idx="3741">
                  <c:v>4.5469670000000004</c:v>
                </c:pt>
                <c:pt idx="3742">
                  <c:v>4.5469910000000002</c:v>
                </c:pt>
                <c:pt idx="3743">
                  <c:v>4.5466379999999997</c:v>
                </c:pt>
                <c:pt idx="3744">
                  <c:v>4.5463430000000002</c:v>
                </c:pt>
                <c:pt idx="3745">
                  <c:v>4.545909</c:v>
                </c:pt>
                <c:pt idx="3746">
                  <c:v>4.5452130000000004</c:v>
                </c:pt>
                <c:pt idx="3747">
                  <c:v>4.545369</c:v>
                </c:pt>
                <c:pt idx="3748">
                  <c:v>4.546195</c:v>
                </c:pt>
                <c:pt idx="3749">
                  <c:v>4.5463789999999999</c:v>
                </c:pt>
                <c:pt idx="3750">
                  <c:v>4.5466689999999996</c:v>
                </c:pt>
                <c:pt idx="3751">
                  <c:v>4.54657</c:v>
                </c:pt>
                <c:pt idx="3752">
                  <c:v>4.5462769999999999</c:v>
                </c:pt>
                <c:pt idx="3753">
                  <c:v>4.5468279999999996</c:v>
                </c:pt>
                <c:pt idx="3754">
                  <c:v>4.5473590000000002</c:v>
                </c:pt>
                <c:pt idx="3755">
                  <c:v>4.547282</c:v>
                </c:pt>
                <c:pt idx="3756">
                  <c:v>4.5464789999999997</c:v>
                </c:pt>
                <c:pt idx="3757">
                  <c:v>4.5458480000000003</c:v>
                </c:pt>
                <c:pt idx="3758">
                  <c:v>4.5457330000000002</c:v>
                </c:pt>
                <c:pt idx="3759">
                  <c:v>4.5455750000000004</c:v>
                </c:pt>
                <c:pt idx="3760">
                  <c:v>4.5452909999999997</c:v>
                </c:pt>
                <c:pt idx="3761">
                  <c:v>4.5446169999999997</c:v>
                </c:pt>
                <c:pt idx="3762">
                  <c:v>4.5436449999999997</c:v>
                </c:pt>
                <c:pt idx="3763">
                  <c:v>4.5435730000000003</c:v>
                </c:pt>
                <c:pt idx="3764">
                  <c:v>4.5443490000000004</c:v>
                </c:pt>
                <c:pt idx="3765">
                  <c:v>4.544683</c:v>
                </c:pt>
                <c:pt idx="3766">
                  <c:v>4.5448180000000002</c:v>
                </c:pt>
                <c:pt idx="3767">
                  <c:v>4.5443899999999999</c:v>
                </c:pt>
                <c:pt idx="3768">
                  <c:v>4.5438080000000003</c:v>
                </c:pt>
                <c:pt idx="3769">
                  <c:v>4.5436959999999997</c:v>
                </c:pt>
                <c:pt idx="3770">
                  <c:v>4.5440630000000004</c:v>
                </c:pt>
                <c:pt idx="3771">
                  <c:v>4.5438809999999998</c:v>
                </c:pt>
                <c:pt idx="3772">
                  <c:v>4.543609</c:v>
                </c:pt>
                <c:pt idx="3773">
                  <c:v>4.5436610000000002</c:v>
                </c:pt>
                <c:pt idx="3774">
                  <c:v>4.5444170000000002</c:v>
                </c:pt>
                <c:pt idx="3775">
                  <c:v>4.5456500000000002</c:v>
                </c:pt>
                <c:pt idx="3776">
                  <c:v>4.5462410000000002</c:v>
                </c:pt>
                <c:pt idx="3777">
                  <c:v>4.5460010000000004</c:v>
                </c:pt>
                <c:pt idx="3778">
                  <c:v>4.5459129999999996</c:v>
                </c:pt>
                <c:pt idx="3779">
                  <c:v>4.5461239999999998</c:v>
                </c:pt>
                <c:pt idx="3780">
                  <c:v>4.5463519999999997</c:v>
                </c:pt>
                <c:pt idx="3781">
                  <c:v>4.5459849999999999</c:v>
                </c:pt>
                <c:pt idx="3782">
                  <c:v>4.546462</c:v>
                </c:pt>
                <c:pt idx="3783">
                  <c:v>4.5466749999999996</c:v>
                </c:pt>
                <c:pt idx="3784">
                  <c:v>4.5472010000000003</c:v>
                </c:pt>
                <c:pt idx="3785">
                  <c:v>4.5484910000000003</c:v>
                </c:pt>
                <c:pt idx="3786">
                  <c:v>4.548934</c:v>
                </c:pt>
                <c:pt idx="3787">
                  <c:v>4.5492049999999997</c:v>
                </c:pt>
                <c:pt idx="3788">
                  <c:v>4.5495679999999998</c:v>
                </c:pt>
                <c:pt idx="3789">
                  <c:v>4.5489319999999998</c:v>
                </c:pt>
                <c:pt idx="3790">
                  <c:v>4.548006</c:v>
                </c:pt>
                <c:pt idx="3791">
                  <c:v>4.5482500000000003</c:v>
                </c:pt>
                <c:pt idx="3792">
                  <c:v>4.5474009999999998</c:v>
                </c:pt>
                <c:pt idx="3793">
                  <c:v>4.5475450000000004</c:v>
                </c:pt>
                <c:pt idx="3794">
                  <c:v>4.5471399999999997</c:v>
                </c:pt>
                <c:pt idx="3795">
                  <c:v>4.5461239999999998</c:v>
                </c:pt>
                <c:pt idx="3796">
                  <c:v>4.5456250000000002</c:v>
                </c:pt>
                <c:pt idx="3797">
                  <c:v>4.5453720000000004</c:v>
                </c:pt>
                <c:pt idx="3798">
                  <c:v>4.5451629999999996</c:v>
                </c:pt>
                <c:pt idx="3799">
                  <c:v>4.54495</c:v>
                </c:pt>
                <c:pt idx="3800">
                  <c:v>4.5453479999999997</c:v>
                </c:pt>
                <c:pt idx="3801">
                  <c:v>4.54589</c:v>
                </c:pt>
                <c:pt idx="3802">
                  <c:v>4.5467610000000001</c:v>
                </c:pt>
                <c:pt idx="3803">
                  <c:v>4.5469249999999999</c:v>
                </c:pt>
                <c:pt idx="3804">
                  <c:v>4.5470220000000001</c:v>
                </c:pt>
                <c:pt idx="3805">
                  <c:v>4.5469200000000001</c:v>
                </c:pt>
                <c:pt idx="3806">
                  <c:v>4.5466420000000003</c:v>
                </c:pt>
                <c:pt idx="3807">
                  <c:v>4.5461640000000001</c:v>
                </c:pt>
                <c:pt idx="3808">
                  <c:v>4.546824</c:v>
                </c:pt>
                <c:pt idx="3809">
                  <c:v>4.5471339999999998</c:v>
                </c:pt>
                <c:pt idx="3810">
                  <c:v>4.5471700000000004</c:v>
                </c:pt>
                <c:pt idx="3811">
                  <c:v>4.5473330000000001</c:v>
                </c:pt>
                <c:pt idx="3812">
                  <c:v>4.5475310000000002</c:v>
                </c:pt>
                <c:pt idx="3813">
                  <c:v>4.5473359999999996</c:v>
                </c:pt>
                <c:pt idx="3814">
                  <c:v>4.5473540000000003</c:v>
                </c:pt>
                <c:pt idx="3815">
                  <c:v>4.548</c:v>
                </c:pt>
                <c:pt idx="3816">
                  <c:v>4.5492400000000002</c:v>
                </c:pt>
                <c:pt idx="3817">
                  <c:v>4.5504319999999998</c:v>
                </c:pt>
                <c:pt idx="3818">
                  <c:v>4.5509060000000003</c:v>
                </c:pt>
                <c:pt idx="3819">
                  <c:v>4.5506859999999998</c:v>
                </c:pt>
                <c:pt idx="3820">
                  <c:v>4.5505940000000002</c:v>
                </c:pt>
                <c:pt idx="3821">
                  <c:v>4.5502310000000001</c:v>
                </c:pt>
                <c:pt idx="3822">
                  <c:v>4.5498149999999997</c:v>
                </c:pt>
                <c:pt idx="3823">
                  <c:v>4.5494050000000001</c:v>
                </c:pt>
                <c:pt idx="3824">
                  <c:v>4.5486209999999998</c:v>
                </c:pt>
                <c:pt idx="3825">
                  <c:v>4.5479139999999996</c:v>
                </c:pt>
                <c:pt idx="3826">
                  <c:v>4.5474350000000001</c:v>
                </c:pt>
                <c:pt idx="3827">
                  <c:v>4.547123</c:v>
                </c:pt>
                <c:pt idx="3828">
                  <c:v>4.5462369999999996</c:v>
                </c:pt>
                <c:pt idx="3829">
                  <c:v>4.545407</c:v>
                </c:pt>
                <c:pt idx="3830">
                  <c:v>4.5450470000000003</c:v>
                </c:pt>
                <c:pt idx="3831">
                  <c:v>4.5454689999999998</c:v>
                </c:pt>
                <c:pt idx="3832">
                  <c:v>4.5453720000000004</c:v>
                </c:pt>
                <c:pt idx="3833">
                  <c:v>4.5441070000000003</c:v>
                </c:pt>
                <c:pt idx="3834">
                  <c:v>4.5427359999999997</c:v>
                </c:pt>
                <c:pt idx="3835">
                  <c:v>4.5426500000000001</c:v>
                </c:pt>
                <c:pt idx="3836">
                  <c:v>4.5427059999999999</c:v>
                </c:pt>
                <c:pt idx="3837">
                  <c:v>4.5425279999999999</c:v>
                </c:pt>
                <c:pt idx="3838">
                  <c:v>4.5424179999999996</c:v>
                </c:pt>
                <c:pt idx="3839">
                  <c:v>4.5418710000000004</c:v>
                </c:pt>
                <c:pt idx="3840">
                  <c:v>4.5418289999999999</c:v>
                </c:pt>
                <c:pt idx="3841">
                  <c:v>4.5413670000000002</c:v>
                </c:pt>
                <c:pt idx="3842">
                  <c:v>4.542135</c:v>
                </c:pt>
                <c:pt idx="3843">
                  <c:v>4.5420179999999997</c:v>
                </c:pt>
                <c:pt idx="3844">
                  <c:v>4.5419229999999997</c:v>
                </c:pt>
                <c:pt idx="3845">
                  <c:v>4.5424930000000003</c:v>
                </c:pt>
                <c:pt idx="3846">
                  <c:v>4.5437529999999997</c:v>
                </c:pt>
                <c:pt idx="3847">
                  <c:v>4.5442830000000001</c:v>
                </c:pt>
                <c:pt idx="3848">
                  <c:v>4.5445029999999997</c:v>
                </c:pt>
                <c:pt idx="3849">
                  <c:v>4.543482</c:v>
                </c:pt>
                <c:pt idx="3850">
                  <c:v>4.5415289999999997</c:v>
                </c:pt>
                <c:pt idx="3851">
                  <c:v>4.5408850000000003</c:v>
                </c:pt>
                <c:pt idx="3852">
                  <c:v>4.5405790000000001</c:v>
                </c:pt>
                <c:pt idx="3853">
                  <c:v>4.5392900000000003</c:v>
                </c:pt>
                <c:pt idx="3854">
                  <c:v>4.5389030000000004</c:v>
                </c:pt>
                <c:pt idx="3855">
                  <c:v>4.5391079999999997</c:v>
                </c:pt>
                <c:pt idx="3856">
                  <c:v>4.5388400000000004</c:v>
                </c:pt>
                <c:pt idx="3857">
                  <c:v>4.5388929999999998</c:v>
                </c:pt>
                <c:pt idx="3858">
                  <c:v>4.5376750000000001</c:v>
                </c:pt>
                <c:pt idx="3859">
                  <c:v>4.5365789999999997</c:v>
                </c:pt>
                <c:pt idx="3860">
                  <c:v>4.5358770000000002</c:v>
                </c:pt>
                <c:pt idx="3861">
                  <c:v>4.5345940000000002</c:v>
                </c:pt>
                <c:pt idx="3862">
                  <c:v>4.5346209999999996</c:v>
                </c:pt>
                <c:pt idx="3863">
                  <c:v>4.5353700000000003</c:v>
                </c:pt>
                <c:pt idx="3864">
                  <c:v>4.5345579999999996</c:v>
                </c:pt>
                <c:pt idx="3865">
                  <c:v>4.5336959999999999</c:v>
                </c:pt>
                <c:pt idx="3866">
                  <c:v>4.5323799999999999</c:v>
                </c:pt>
                <c:pt idx="3867">
                  <c:v>4.5313699999999999</c:v>
                </c:pt>
                <c:pt idx="3868">
                  <c:v>4.5304599999999997</c:v>
                </c:pt>
                <c:pt idx="3869">
                  <c:v>4.5303149999999999</c:v>
                </c:pt>
                <c:pt idx="3870">
                  <c:v>4.5300190000000002</c:v>
                </c:pt>
                <c:pt idx="3871">
                  <c:v>4.5303709999999997</c:v>
                </c:pt>
                <c:pt idx="3872">
                  <c:v>4.5306740000000003</c:v>
                </c:pt>
                <c:pt idx="3873">
                  <c:v>4.530373</c:v>
                </c:pt>
                <c:pt idx="3874">
                  <c:v>4.5314189999999996</c:v>
                </c:pt>
                <c:pt idx="3875">
                  <c:v>4.5322519999999997</c:v>
                </c:pt>
                <c:pt idx="3876">
                  <c:v>4.5318820000000004</c:v>
                </c:pt>
                <c:pt idx="3877">
                  <c:v>4.5313359999999996</c:v>
                </c:pt>
                <c:pt idx="3878">
                  <c:v>4.5319580000000004</c:v>
                </c:pt>
                <c:pt idx="3879">
                  <c:v>4.5312590000000004</c:v>
                </c:pt>
                <c:pt idx="3880">
                  <c:v>4.5307360000000001</c:v>
                </c:pt>
                <c:pt idx="3881">
                  <c:v>4.5304979999999997</c:v>
                </c:pt>
                <c:pt idx="3882">
                  <c:v>4.5309929999999996</c:v>
                </c:pt>
                <c:pt idx="3883">
                  <c:v>4.5321290000000003</c:v>
                </c:pt>
                <c:pt idx="3884">
                  <c:v>4.5327190000000002</c:v>
                </c:pt>
                <c:pt idx="3885">
                  <c:v>4.5320109999999998</c:v>
                </c:pt>
                <c:pt idx="3886">
                  <c:v>4.5313540000000003</c:v>
                </c:pt>
                <c:pt idx="3887">
                  <c:v>4.5311360000000001</c:v>
                </c:pt>
                <c:pt idx="3888">
                  <c:v>4.530926</c:v>
                </c:pt>
                <c:pt idx="3889">
                  <c:v>4.5320429999999998</c:v>
                </c:pt>
                <c:pt idx="3890">
                  <c:v>4.5320010000000002</c:v>
                </c:pt>
                <c:pt idx="3891">
                  <c:v>4.5314180000000004</c:v>
                </c:pt>
                <c:pt idx="3892">
                  <c:v>4.5305169999999997</c:v>
                </c:pt>
                <c:pt idx="3893">
                  <c:v>4.5305109999999997</c:v>
                </c:pt>
                <c:pt idx="3894">
                  <c:v>4.5302249999999997</c:v>
                </c:pt>
                <c:pt idx="3895">
                  <c:v>4.5295550000000002</c:v>
                </c:pt>
                <c:pt idx="3896">
                  <c:v>4.5290239999999997</c:v>
                </c:pt>
                <c:pt idx="3897">
                  <c:v>4.5289729999999997</c:v>
                </c:pt>
                <c:pt idx="3898">
                  <c:v>4.5279210000000001</c:v>
                </c:pt>
                <c:pt idx="3899">
                  <c:v>4.5287949999999997</c:v>
                </c:pt>
                <c:pt idx="3900">
                  <c:v>4.5294949999999998</c:v>
                </c:pt>
                <c:pt idx="3901">
                  <c:v>4.5293659999999996</c:v>
                </c:pt>
                <c:pt idx="3902">
                  <c:v>4.5288130000000004</c:v>
                </c:pt>
                <c:pt idx="3903">
                  <c:v>4.5287139999999999</c:v>
                </c:pt>
                <c:pt idx="3904">
                  <c:v>4.5281520000000004</c:v>
                </c:pt>
                <c:pt idx="3905">
                  <c:v>4.5270659999999996</c:v>
                </c:pt>
                <c:pt idx="3906">
                  <c:v>4.5268899999999999</c:v>
                </c:pt>
                <c:pt idx="3907">
                  <c:v>4.5268839999999999</c:v>
                </c:pt>
                <c:pt idx="3908">
                  <c:v>4.5275639999999999</c:v>
                </c:pt>
                <c:pt idx="3909">
                  <c:v>4.5280139999999998</c:v>
                </c:pt>
                <c:pt idx="3910">
                  <c:v>4.5281149999999997</c:v>
                </c:pt>
                <c:pt idx="3911">
                  <c:v>4.5288219999999999</c:v>
                </c:pt>
                <c:pt idx="3912">
                  <c:v>4.5287730000000002</c:v>
                </c:pt>
                <c:pt idx="3913">
                  <c:v>4.5278890000000001</c:v>
                </c:pt>
                <c:pt idx="3914">
                  <c:v>4.5281190000000002</c:v>
                </c:pt>
                <c:pt idx="3915">
                  <c:v>4.5286350000000004</c:v>
                </c:pt>
                <c:pt idx="3916">
                  <c:v>4.528721</c:v>
                </c:pt>
                <c:pt idx="3917">
                  <c:v>4.5278460000000003</c:v>
                </c:pt>
                <c:pt idx="3918">
                  <c:v>4.5280319999999996</c:v>
                </c:pt>
                <c:pt idx="3919">
                  <c:v>4.5277010000000004</c:v>
                </c:pt>
                <c:pt idx="3920">
                  <c:v>4.5276339999999999</c:v>
                </c:pt>
                <c:pt idx="3921">
                  <c:v>4.5276589999999999</c:v>
                </c:pt>
                <c:pt idx="3922">
                  <c:v>4.5275650000000001</c:v>
                </c:pt>
                <c:pt idx="3923">
                  <c:v>4.527558</c:v>
                </c:pt>
                <c:pt idx="3924">
                  <c:v>4.5266400000000004</c:v>
                </c:pt>
                <c:pt idx="3925">
                  <c:v>4.5251440000000001</c:v>
                </c:pt>
                <c:pt idx="3926">
                  <c:v>4.5243000000000002</c:v>
                </c:pt>
                <c:pt idx="3927">
                  <c:v>4.5250110000000001</c:v>
                </c:pt>
                <c:pt idx="3928">
                  <c:v>4.5239200000000004</c:v>
                </c:pt>
                <c:pt idx="3929">
                  <c:v>4.5244749999999998</c:v>
                </c:pt>
                <c:pt idx="3930">
                  <c:v>4.5244949999999999</c:v>
                </c:pt>
                <c:pt idx="3931">
                  <c:v>4.5238180000000003</c:v>
                </c:pt>
                <c:pt idx="3932">
                  <c:v>4.5223610000000001</c:v>
                </c:pt>
                <c:pt idx="3933">
                  <c:v>4.5218040000000004</c:v>
                </c:pt>
                <c:pt idx="3934">
                  <c:v>4.5227630000000003</c:v>
                </c:pt>
                <c:pt idx="3935">
                  <c:v>4.523047</c:v>
                </c:pt>
                <c:pt idx="3936">
                  <c:v>4.5228000000000002</c:v>
                </c:pt>
                <c:pt idx="3937">
                  <c:v>4.5228520000000003</c:v>
                </c:pt>
                <c:pt idx="3938">
                  <c:v>4.5230410000000001</c:v>
                </c:pt>
                <c:pt idx="3939">
                  <c:v>4.521693</c:v>
                </c:pt>
                <c:pt idx="3940">
                  <c:v>4.5223990000000001</c:v>
                </c:pt>
                <c:pt idx="3941">
                  <c:v>4.5219250000000004</c:v>
                </c:pt>
                <c:pt idx="3942">
                  <c:v>4.5219940000000003</c:v>
                </c:pt>
                <c:pt idx="3943">
                  <c:v>4.5221109999999998</c:v>
                </c:pt>
                <c:pt idx="3944">
                  <c:v>4.5220390000000004</c:v>
                </c:pt>
                <c:pt idx="3945">
                  <c:v>4.5221200000000001</c:v>
                </c:pt>
                <c:pt idx="3946">
                  <c:v>4.5220079999999996</c:v>
                </c:pt>
                <c:pt idx="3947">
                  <c:v>4.5213989999999997</c:v>
                </c:pt>
                <c:pt idx="3948">
                  <c:v>4.521363</c:v>
                </c:pt>
                <c:pt idx="3949">
                  <c:v>4.5206419999999996</c:v>
                </c:pt>
                <c:pt idx="3950">
                  <c:v>4.5211610000000002</c:v>
                </c:pt>
                <c:pt idx="3951">
                  <c:v>4.5218059999999998</c:v>
                </c:pt>
                <c:pt idx="3952">
                  <c:v>4.5218420000000004</c:v>
                </c:pt>
                <c:pt idx="3953">
                  <c:v>4.5221260000000001</c:v>
                </c:pt>
                <c:pt idx="3954">
                  <c:v>4.5219379999999996</c:v>
                </c:pt>
                <c:pt idx="3955">
                  <c:v>4.5218480000000003</c:v>
                </c:pt>
                <c:pt idx="3956">
                  <c:v>4.5221689999999999</c:v>
                </c:pt>
                <c:pt idx="3957">
                  <c:v>4.5229749999999997</c:v>
                </c:pt>
                <c:pt idx="3958">
                  <c:v>4.5232890000000001</c:v>
                </c:pt>
                <c:pt idx="3959">
                  <c:v>4.5233220000000003</c:v>
                </c:pt>
                <c:pt idx="3960">
                  <c:v>4.5233379999999999</c:v>
                </c:pt>
                <c:pt idx="3961">
                  <c:v>4.5229489999999997</c:v>
                </c:pt>
                <c:pt idx="3962">
                  <c:v>4.5222100000000003</c:v>
                </c:pt>
                <c:pt idx="3963">
                  <c:v>4.5216940000000001</c:v>
                </c:pt>
                <c:pt idx="3964">
                  <c:v>4.5205010000000003</c:v>
                </c:pt>
                <c:pt idx="3965">
                  <c:v>4.5198419999999997</c:v>
                </c:pt>
                <c:pt idx="3966">
                  <c:v>4.5197719999999997</c:v>
                </c:pt>
                <c:pt idx="3967">
                  <c:v>4.5200829999999996</c:v>
                </c:pt>
                <c:pt idx="3968">
                  <c:v>4.5201919999999998</c:v>
                </c:pt>
                <c:pt idx="3969">
                  <c:v>4.520092</c:v>
                </c:pt>
                <c:pt idx="3970">
                  <c:v>4.5198400000000003</c:v>
                </c:pt>
                <c:pt idx="3971">
                  <c:v>4.5190419999999998</c:v>
                </c:pt>
                <c:pt idx="3972">
                  <c:v>4.5183660000000003</c:v>
                </c:pt>
                <c:pt idx="3973">
                  <c:v>4.518548</c:v>
                </c:pt>
                <c:pt idx="3974">
                  <c:v>4.5195650000000001</c:v>
                </c:pt>
                <c:pt idx="3975">
                  <c:v>4.5203800000000003</c:v>
                </c:pt>
                <c:pt idx="3976">
                  <c:v>4.5211860000000001</c:v>
                </c:pt>
                <c:pt idx="3977">
                  <c:v>4.5207290000000002</c:v>
                </c:pt>
                <c:pt idx="3978">
                  <c:v>4.5211839999999999</c:v>
                </c:pt>
                <c:pt idx="3979">
                  <c:v>4.5218449999999999</c:v>
                </c:pt>
                <c:pt idx="3980">
                  <c:v>4.5224960000000003</c:v>
                </c:pt>
                <c:pt idx="3981">
                  <c:v>4.5233809999999997</c:v>
                </c:pt>
                <c:pt idx="3982">
                  <c:v>4.5239370000000001</c:v>
                </c:pt>
                <c:pt idx="3983">
                  <c:v>4.5239390000000004</c:v>
                </c:pt>
                <c:pt idx="3984">
                  <c:v>4.5234170000000002</c:v>
                </c:pt>
                <c:pt idx="3985">
                  <c:v>4.5230990000000002</c:v>
                </c:pt>
                <c:pt idx="3986">
                  <c:v>4.5229650000000001</c:v>
                </c:pt>
                <c:pt idx="3987">
                  <c:v>4.5222290000000003</c:v>
                </c:pt>
                <c:pt idx="3988">
                  <c:v>4.5220349999999998</c:v>
                </c:pt>
                <c:pt idx="3989">
                  <c:v>4.5226899999999999</c:v>
                </c:pt>
                <c:pt idx="3990">
                  <c:v>4.5226439999999997</c:v>
                </c:pt>
                <c:pt idx="3991">
                  <c:v>4.5236229999999997</c:v>
                </c:pt>
                <c:pt idx="3992">
                  <c:v>4.5245360000000003</c:v>
                </c:pt>
                <c:pt idx="3993">
                  <c:v>4.5242620000000002</c:v>
                </c:pt>
                <c:pt idx="3994">
                  <c:v>4.5242630000000004</c:v>
                </c:pt>
                <c:pt idx="3995">
                  <c:v>4.5245639999999998</c:v>
                </c:pt>
                <c:pt idx="3996">
                  <c:v>4.5245829999999998</c:v>
                </c:pt>
                <c:pt idx="3997">
                  <c:v>4.5243589999999996</c:v>
                </c:pt>
                <c:pt idx="3998">
                  <c:v>4.5243409999999997</c:v>
                </c:pt>
                <c:pt idx="3999">
                  <c:v>4.5244910000000003</c:v>
                </c:pt>
                <c:pt idx="4000">
                  <c:v>4.5238529999999999</c:v>
                </c:pt>
                <c:pt idx="4001">
                  <c:v>4.5241740000000004</c:v>
                </c:pt>
                <c:pt idx="4002">
                  <c:v>4.524349</c:v>
                </c:pt>
                <c:pt idx="4003">
                  <c:v>4.5245689999999996</c:v>
                </c:pt>
                <c:pt idx="4004">
                  <c:v>4.5244439999999999</c:v>
                </c:pt>
                <c:pt idx="4005">
                  <c:v>4.5249509999999997</c:v>
                </c:pt>
                <c:pt idx="4006">
                  <c:v>4.5250069999999996</c:v>
                </c:pt>
                <c:pt idx="4007">
                  <c:v>4.5247409999999997</c:v>
                </c:pt>
                <c:pt idx="4008">
                  <c:v>4.5247229999999998</c:v>
                </c:pt>
                <c:pt idx="4009">
                  <c:v>4.5252080000000001</c:v>
                </c:pt>
                <c:pt idx="4010">
                  <c:v>4.5250000000000004</c:v>
                </c:pt>
                <c:pt idx="4011">
                  <c:v>4.525334</c:v>
                </c:pt>
                <c:pt idx="4012">
                  <c:v>4.5263070000000001</c:v>
                </c:pt>
                <c:pt idx="4013">
                  <c:v>4.5275439999999998</c:v>
                </c:pt>
                <c:pt idx="4014">
                  <c:v>4.5290600000000003</c:v>
                </c:pt>
                <c:pt idx="4015">
                  <c:v>4.52963</c:v>
                </c:pt>
                <c:pt idx="4016">
                  <c:v>4.5297799999999997</c:v>
                </c:pt>
                <c:pt idx="4017">
                  <c:v>4.529172</c:v>
                </c:pt>
                <c:pt idx="4018">
                  <c:v>4.5286780000000002</c:v>
                </c:pt>
                <c:pt idx="4019">
                  <c:v>4.5286980000000003</c:v>
                </c:pt>
                <c:pt idx="4020">
                  <c:v>4.5285909999999996</c:v>
                </c:pt>
                <c:pt idx="4021">
                  <c:v>4.5287889999999997</c:v>
                </c:pt>
                <c:pt idx="4022">
                  <c:v>4.5290689999999998</c:v>
                </c:pt>
                <c:pt idx="4023">
                  <c:v>4.528994</c:v>
                </c:pt>
                <c:pt idx="4024">
                  <c:v>4.5286900000000001</c:v>
                </c:pt>
                <c:pt idx="4025">
                  <c:v>4.5283829999999998</c:v>
                </c:pt>
                <c:pt idx="4026">
                  <c:v>4.5281079999999996</c:v>
                </c:pt>
                <c:pt idx="4027">
                  <c:v>4.5278809999999998</c:v>
                </c:pt>
                <c:pt idx="4028">
                  <c:v>4.5281729999999998</c:v>
                </c:pt>
                <c:pt idx="4029">
                  <c:v>4.5277570000000003</c:v>
                </c:pt>
                <c:pt idx="4030">
                  <c:v>4.5271429999999997</c:v>
                </c:pt>
                <c:pt idx="4031">
                  <c:v>4.5267400000000002</c:v>
                </c:pt>
                <c:pt idx="4032">
                  <c:v>4.5264069999999998</c:v>
                </c:pt>
                <c:pt idx="4033">
                  <c:v>4.5263559999999998</c:v>
                </c:pt>
                <c:pt idx="4034">
                  <c:v>4.5261880000000003</c:v>
                </c:pt>
                <c:pt idx="4035">
                  <c:v>4.5259650000000002</c:v>
                </c:pt>
                <c:pt idx="4036">
                  <c:v>4.5265529999999998</c:v>
                </c:pt>
                <c:pt idx="4037">
                  <c:v>4.5274830000000001</c:v>
                </c:pt>
                <c:pt idx="4038">
                  <c:v>4.5282359999999997</c:v>
                </c:pt>
                <c:pt idx="4039">
                  <c:v>4.5278960000000001</c:v>
                </c:pt>
                <c:pt idx="4040">
                  <c:v>4.527666</c:v>
                </c:pt>
                <c:pt idx="4041">
                  <c:v>4.5271590000000002</c:v>
                </c:pt>
                <c:pt idx="4042">
                  <c:v>4.5261670000000001</c:v>
                </c:pt>
                <c:pt idx="4043">
                  <c:v>4.5257810000000003</c:v>
                </c:pt>
                <c:pt idx="4044">
                  <c:v>4.5258390000000004</c:v>
                </c:pt>
                <c:pt idx="4045">
                  <c:v>4.5261009999999997</c:v>
                </c:pt>
                <c:pt idx="4046">
                  <c:v>4.5261820000000004</c:v>
                </c:pt>
                <c:pt idx="4047">
                  <c:v>4.5264110000000004</c:v>
                </c:pt>
                <c:pt idx="4048">
                  <c:v>4.527031</c:v>
                </c:pt>
                <c:pt idx="4049">
                  <c:v>4.5273620000000001</c:v>
                </c:pt>
                <c:pt idx="4050">
                  <c:v>4.5274960000000002</c:v>
                </c:pt>
                <c:pt idx="4051">
                  <c:v>4.527317</c:v>
                </c:pt>
                <c:pt idx="4052">
                  <c:v>4.5265750000000002</c:v>
                </c:pt>
                <c:pt idx="4053">
                  <c:v>4.5261699999999996</c:v>
                </c:pt>
                <c:pt idx="4054">
                  <c:v>4.5261940000000003</c:v>
                </c:pt>
                <c:pt idx="4055">
                  <c:v>4.5265899999999997</c:v>
                </c:pt>
                <c:pt idx="4056">
                  <c:v>4.5264829999999998</c:v>
                </c:pt>
                <c:pt idx="4057">
                  <c:v>4.5259359999999997</c:v>
                </c:pt>
                <c:pt idx="4058">
                  <c:v>4.5254050000000001</c:v>
                </c:pt>
                <c:pt idx="4059">
                  <c:v>4.5246959999999996</c:v>
                </c:pt>
                <c:pt idx="4060">
                  <c:v>4.5240450000000001</c:v>
                </c:pt>
                <c:pt idx="4061">
                  <c:v>4.5236429999999999</c:v>
                </c:pt>
                <c:pt idx="4062">
                  <c:v>4.5232830000000002</c:v>
                </c:pt>
                <c:pt idx="4063">
                  <c:v>4.5230560000000004</c:v>
                </c:pt>
                <c:pt idx="4064">
                  <c:v>4.522824</c:v>
                </c:pt>
                <c:pt idx="4065">
                  <c:v>4.522418</c:v>
                </c:pt>
                <c:pt idx="4066">
                  <c:v>4.5219569999999996</c:v>
                </c:pt>
                <c:pt idx="4067">
                  <c:v>4.5224349999999998</c:v>
                </c:pt>
                <c:pt idx="4068">
                  <c:v>4.5232140000000003</c:v>
                </c:pt>
                <c:pt idx="4069">
                  <c:v>4.5234990000000002</c:v>
                </c:pt>
                <c:pt idx="4070">
                  <c:v>4.5238149999999999</c:v>
                </c:pt>
                <c:pt idx="4071">
                  <c:v>4.5237600000000002</c:v>
                </c:pt>
                <c:pt idx="4072">
                  <c:v>4.5236910000000004</c:v>
                </c:pt>
                <c:pt idx="4073">
                  <c:v>4.5241660000000001</c:v>
                </c:pt>
                <c:pt idx="4074">
                  <c:v>4.5244559999999998</c:v>
                </c:pt>
                <c:pt idx="4075">
                  <c:v>4.5245540000000002</c:v>
                </c:pt>
                <c:pt idx="4076">
                  <c:v>4.5252290000000004</c:v>
                </c:pt>
                <c:pt idx="4077">
                  <c:v>4.5263090000000004</c:v>
                </c:pt>
                <c:pt idx="4078">
                  <c:v>4.5271790000000003</c:v>
                </c:pt>
                <c:pt idx="4079">
                  <c:v>4.5275800000000004</c:v>
                </c:pt>
                <c:pt idx="4080">
                  <c:v>4.5281529999999997</c:v>
                </c:pt>
                <c:pt idx="4081">
                  <c:v>4.5286790000000003</c:v>
                </c:pt>
                <c:pt idx="4082">
                  <c:v>4.5289840000000003</c:v>
                </c:pt>
                <c:pt idx="4083">
                  <c:v>4.5290439999999998</c:v>
                </c:pt>
                <c:pt idx="4084">
                  <c:v>4.5290889999999999</c:v>
                </c:pt>
                <c:pt idx="4085">
                  <c:v>4.529655</c:v>
                </c:pt>
                <c:pt idx="4086">
                  <c:v>4.5297580000000002</c:v>
                </c:pt>
                <c:pt idx="4087">
                  <c:v>4.5291160000000001</c:v>
                </c:pt>
                <c:pt idx="4088">
                  <c:v>4.5273859999999999</c:v>
                </c:pt>
                <c:pt idx="4089">
                  <c:v>4.526618</c:v>
                </c:pt>
                <c:pt idx="4090">
                  <c:v>4.5271540000000003</c:v>
                </c:pt>
                <c:pt idx="4091">
                  <c:v>4.5267270000000002</c:v>
                </c:pt>
                <c:pt idx="4092">
                  <c:v>4.5274720000000004</c:v>
                </c:pt>
                <c:pt idx="4093">
                  <c:v>4.5279610000000003</c:v>
                </c:pt>
                <c:pt idx="4094">
                  <c:v>4.5281409999999997</c:v>
                </c:pt>
                <c:pt idx="4095">
                  <c:v>4.5283660000000001</c:v>
                </c:pt>
                <c:pt idx="4096">
                  <c:v>4.5290489999999997</c:v>
                </c:pt>
                <c:pt idx="4097">
                  <c:v>4.5293679999999998</c:v>
                </c:pt>
                <c:pt idx="4098">
                  <c:v>4.5285399999999996</c:v>
                </c:pt>
                <c:pt idx="4099">
                  <c:v>4.5279280000000002</c:v>
                </c:pt>
                <c:pt idx="4100">
                  <c:v>4.5273310000000002</c:v>
                </c:pt>
                <c:pt idx="4101">
                  <c:v>4.5265829999999996</c:v>
                </c:pt>
                <c:pt idx="4102">
                  <c:v>4.5267619999999997</c:v>
                </c:pt>
                <c:pt idx="4103">
                  <c:v>4.5276839999999998</c:v>
                </c:pt>
                <c:pt idx="4104">
                  <c:v>4.527914</c:v>
                </c:pt>
                <c:pt idx="4105">
                  <c:v>4.5281789999999997</c:v>
                </c:pt>
                <c:pt idx="4106">
                  <c:v>4.5274830000000001</c:v>
                </c:pt>
                <c:pt idx="4107">
                  <c:v>4.5279179999999997</c:v>
                </c:pt>
                <c:pt idx="4108">
                  <c:v>4.5278999999999998</c:v>
                </c:pt>
                <c:pt idx="4109">
                  <c:v>4.5276129999999997</c:v>
                </c:pt>
                <c:pt idx="4110">
                  <c:v>4.527406</c:v>
                </c:pt>
                <c:pt idx="4111">
                  <c:v>4.5274760000000001</c:v>
                </c:pt>
                <c:pt idx="4112">
                  <c:v>4.5276480000000001</c:v>
                </c:pt>
                <c:pt idx="4113">
                  <c:v>4.5277019999999997</c:v>
                </c:pt>
                <c:pt idx="4114">
                  <c:v>4.5273060000000003</c:v>
                </c:pt>
                <c:pt idx="4115">
                  <c:v>4.5271759999999999</c:v>
                </c:pt>
                <c:pt idx="4116">
                  <c:v>4.5276459999999998</c:v>
                </c:pt>
                <c:pt idx="4117">
                  <c:v>4.5277799999999999</c:v>
                </c:pt>
                <c:pt idx="4118">
                  <c:v>4.5271059999999999</c:v>
                </c:pt>
                <c:pt idx="4119">
                  <c:v>4.5267039999999996</c:v>
                </c:pt>
                <c:pt idx="4120">
                  <c:v>4.5271650000000001</c:v>
                </c:pt>
                <c:pt idx="4121">
                  <c:v>4.5271379999999999</c:v>
                </c:pt>
                <c:pt idx="4122">
                  <c:v>4.5275210000000001</c:v>
                </c:pt>
                <c:pt idx="4123">
                  <c:v>4.5271439999999998</c:v>
                </c:pt>
                <c:pt idx="4124">
                  <c:v>4.5271739999999996</c:v>
                </c:pt>
                <c:pt idx="4125">
                  <c:v>4.5277570000000003</c:v>
                </c:pt>
                <c:pt idx="4126">
                  <c:v>4.5275639999999999</c:v>
                </c:pt>
                <c:pt idx="4127">
                  <c:v>4.5271429999999997</c:v>
                </c:pt>
                <c:pt idx="4128">
                  <c:v>4.5260160000000003</c:v>
                </c:pt>
                <c:pt idx="4129">
                  <c:v>4.5257500000000004</c:v>
                </c:pt>
                <c:pt idx="4130">
                  <c:v>4.5259669999999996</c:v>
                </c:pt>
                <c:pt idx="4131">
                  <c:v>4.5254950000000003</c:v>
                </c:pt>
                <c:pt idx="4132">
                  <c:v>4.5257620000000003</c:v>
                </c:pt>
                <c:pt idx="4133">
                  <c:v>4.52576</c:v>
                </c:pt>
                <c:pt idx="4134">
                  <c:v>4.5258219999999998</c:v>
                </c:pt>
                <c:pt idx="4135">
                  <c:v>4.5256400000000001</c:v>
                </c:pt>
                <c:pt idx="4136">
                  <c:v>4.5255919999999996</c:v>
                </c:pt>
                <c:pt idx="4137">
                  <c:v>4.5265079999999998</c:v>
                </c:pt>
                <c:pt idx="4138">
                  <c:v>4.5278219999999996</c:v>
                </c:pt>
                <c:pt idx="4139">
                  <c:v>4.5288740000000001</c:v>
                </c:pt>
                <c:pt idx="4140">
                  <c:v>4.5293970000000003</c:v>
                </c:pt>
                <c:pt idx="4141">
                  <c:v>4.5300180000000001</c:v>
                </c:pt>
                <c:pt idx="4142">
                  <c:v>4.5301419999999997</c:v>
                </c:pt>
                <c:pt idx="4143">
                  <c:v>4.5304580000000003</c:v>
                </c:pt>
                <c:pt idx="4144">
                  <c:v>4.5313639999999999</c:v>
                </c:pt>
                <c:pt idx="4145">
                  <c:v>4.5309939999999997</c:v>
                </c:pt>
                <c:pt idx="4146">
                  <c:v>4.5299880000000003</c:v>
                </c:pt>
                <c:pt idx="4147">
                  <c:v>4.5300209999999996</c:v>
                </c:pt>
                <c:pt idx="4148">
                  <c:v>4.530246</c:v>
                </c:pt>
                <c:pt idx="4149">
                  <c:v>4.5304469999999997</c:v>
                </c:pt>
                <c:pt idx="4150">
                  <c:v>4.5307110000000002</c:v>
                </c:pt>
                <c:pt idx="4151">
                  <c:v>4.5321600000000002</c:v>
                </c:pt>
                <c:pt idx="4152">
                  <c:v>4.5321179999999996</c:v>
                </c:pt>
                <c:pt idx="4153">
                  <c:v>4.5313739999999996</c:v>
                </c:pt>
                <c:pt idx="4154">
                  <c:v>4.53085</c:v>
                </c:pt>
                <c:pt idx="4155">
                  <c:v>4.5307769999999996</c:v>
                </c:pt>
                <c:pt idx="4156">
                  <c:v>4.5313220000000003</c:v>
                </c:pt>
                <c:pt idx="4157">
                  <c:v>4.5312749999999999</c:v>
                </c:pt>
                <c:pt idx="4158">
                  <c:v>4.5314480000000001</c:v>
                </c:pt>
                <c:pt idx="4159">
                  <c:v>4.5317179999999997</c:v>
                </c:pt>
                <c:pt idx="4160">
                  <c:v>4.5320869999999998</c:v>
                </c:pt>
                <c:pt idx="4161">
                  <c:v>4.5319529999999997</c:v>
                </c:pt>
                <c:pt idx="4162">
                  <c:v>4.5324850000000003</c:v>
                </c:pt>
                <c:pt idx="4163">
                  <c:v>4.5316140000000003</c:v>
                </c:pt>
                <c:pt idx="4164">
                  <c:v>4.5323739999999999</c:v>
                </c:pt>
                <c:pt idx="4165">
                  <c:v>4.5336350000000003</c:v>
                </c:pt>
                <c:pt idx="4166">
                  <c:v>4.5337370000000004</c:v>
                </c:pt>
                <c:pt idx="4167">
                  <c:v>4.5335200000000002</c:v>
                </c:pt>
                <c:pt idx="4168">
                  <c:v>4.5329930000000003</c:v>
                </c:pt>
                <c:pt idx="4169">
                  <c:v>4.5334560000000002</c:v>
                </c:pt>
                <c:pt idx="4170">
                  <c:v>4.5322659999999999</c:v>
                </c:pt>
                <c:pt idx="4171">
                  <c:v>4.5326829999999996</c:v>
                </c:pt>
                <c:pt idx="4172">
                  <c:v>4.5323370000000001</c:v>
                </c:pt>
                <c:pt idx="4173">
                  <c:v>4.5323099999999998</c:v>
                </c:pt>
                <c:pt idx="4174">
                  <c:v>4.5324260000000001</c:v>
                </c:pt>
                <c:pt idx="4175">
                  <c:v>4.5323399999999996</c:v>
                </c:pt>
                <c:pt idx="4176">
                  <c:v>4.5321449999999999</c:v>
                </c:pt>
                <c:pt idx="4177">
                  <c:v>4.5316390000000002</c:v>
                </c:pt>
                <c:pt idx="4178">
                  <c:v>4.5322500000000003</c:v>
                </c:pt>
                <c:pt idx="4179">
                  <c:v>4.5324159999999996</c:v>
                </c:pt>
                <c:pt idx="4180">
                  <c:v>4.5316169999999998</c:v>
                </c:pt>
                <c:pt idx="4181">
                  <c:v>4.5326430000000002</c:v>
                </c:pt>
                <c:pt idx="4182">
                  <c:v>4.5330680000000001</c:v>
                </c:pt>
                <c:pt idx="4183">
                  <c:v>4.5329870000000003</c:v>
                </c:pt>
                <c:pt idx="4184">
                  <c:v>4.5330599999999999</c:v>
                </c:pt>
                <c:pt idx="4185">
                  <c:v>4.5338830000000003</c:v>
                </c:pt>
                <c:pt idx="4186">
                  <c:v>4.5340590000000001</c:v>
                </c:pt>
                <c:pt idx="4187">
                  <c:v>4.5331890000000001</c:v>
                </c:pt>
                <c:pt idx="4188">
                  <c:v>4.5334529999999997</c:v>
                </c:pt>
                <c:pt idx="4189">
                  <c:v>4.5333410000000001</c:v>
                </c:pt>
                <c:pt idx="4190">
                  <c:v>4.5334209999999997</c:v>
                </c:pt>
                <c:pt idx="4191">
                  <c:v>4.5344449999999998</c:v>
                </c:pt>
                <c:pt idx="4192">
                  <c:v>4.5337199999999998</c:v>
                </c:pt>
                <c:pt idx="4193">
                  <c:v>4.5335419999999997</c:v>
                </c:pt>
                <c:pt idx="4194">
                  <c:v>4.5331359999999998</c:v>
                </c:pt>
                <c:pt idx="4195">
                  <c:v>4.5330510000000004</c:v>
                </c:pt>
                <c:pt idx="4196">
                  <c:v>4.5346279999999997</c:v>
                </c:pt>
                <c:pt idx="4197">
                  <c:v>4.5340189999999998</c:v>
                </c:pt>
                <c:pt idx="4198">
                  <c:v>4.5347359999999997</c:v>
                </c:pt>
                <c:pt idx="4199">
                  <c:v>4.5349539999999999</c:v>
                </c:pt>
                <c:pt idx="4200">
                  <c:v>4.5348660000000001</c:v>
                </c:pt>
                <c:pt idx="4201">
                  <c:v>4.534618</c:v>
                </c:pt>
                <c:pt idx="4202">
                  <c:v>4.5356480000000001</c:v>
                </c:pt>
                <c:pt idx="4203">
                  <c:v>4.5363329999999999</c:v>
                </c:pt>
                <c:pt idx="4204">
                  <c:v>4.5367920000000002</c:v>
                </c:pt>
                <c:pt idx="4205">
                  <c:v>4.5374239999999997</c:v>
                </c:pt>
                <c:pt idx="4206">
                  <c:v>4.5379300000000002</c:v>
                </c:pt>
                <c:pt idx="4207">
                  <c:v>4.5382579999999999</c:v>
                </c:pt>
                <c:pt idx="4208">
                  <c:v>4.5387029999999999</c:v>
                </c:pt>
                <c:pt idx="4209">
                  <c:v>4.5379310000000004</c:v>
                </c:pt>
                <c:pt idx="4210">
                  <c:v>4.5380010000000004</c:v>
                </c:pt>
                <c:pt idx="4211">
                  <c:v>4.5390740000000003</c:v>
                </c:pt>
                <c:pt idx="4212">
                  <c:v>4.5390059999999997</c:v>
                </c:pt>
                <c:pt idx="4213">
                  <c:v>4.5396369999999999</c:v>
                </c:pt>
                <c:pt idx="4214">
                  <c:v>4.5394439999999996</c:v>
                </c:pt>
                <c:pt idx="4215">
                  <c:v>4.5388520000000003</c:v>
                </c:pt>
                <c:pt idx="4216">
                  <c:v>4.5387880000000003</c:v>
                </c:pt>
                <c:pt idx="4217">
                  <c:v>4.5397509999999999</c:v>
                </c:pt>
                <c:pt idx="4218">
                  <c:v>4.5411419999999998</c:v>
                </c:pt>
                <c:pt idx="4219">
                  <c:v>4.5410630000000003</c:v>
                </c:pt>
                <c:pt idx="4220">
                  <c:v>4.5410180000000002</c:v>
                </c:pt>
                <c:pt idx="4221">
                  <c:v>4.5401670000000003</c:v>
                </c:pt>
                <c:pt idx="4222">
                  <c:v>4.5390560000000004</c:v>
                </c:pt>
                <c:pt idx="4223">
                  <c:v>4.5392789999999996</c:v>
                </c:pt>
                <c:pt idx="4224">
                  <c:v>4.5397290000000003</c:v>
                </c:pt>
                <c:pt idx="4225">
                  <c:v>4.539936</c:v>
                </c:pt>
                <c:pt idx="4226">
                  <c:v>4.5397090000000002</c:v>
                </c:pt>
                <c:pt idx="4227">
                  <c:v>4.539777</c:v>
                </c:pt>
                <c:pt idx="4228">
                  <c:v>4.5400939999999999</c:v>
                </c:pt>
                <c:pt idx="4229">
                  <c:v>4.5397309999999997</c:v>
                </c:pt>
                <c:pt idx="4230">
                  <c:v>4.5396679999999998</c:v>
                </c:pt>
                <c:pt idx="4231">
                  <c:v>4.5390069999999998</c:v>
                </c:pt>
                <c:pt idx="4232">
                  <c:v>4.5382400000000001</c:v>
                </c:pt>
                <c:pt idx="4233">
                  <c:v>4.5377190000000001</c:v>
                </c:pt>
                <c:pt idx="4234">
                  <c:v>4.537445</c:v>
                </c:pt>
                <c:pt idx="4235">
                  <c:v>4.5365849999999996</c:v>
                </c:pt>
                <c:pt idx="4236">
                  <c:v>4.5359360000000004</c:v>
                </c:pt>
                <c:pt idx="4237">
                  <c:v>4.5359930000000004</c:v>
                </c:pt>
                <c:pt idx="4238">
                  <c:v>4.5354559999999999</c:v>
                </c:pt>
                <c:pt idx="4239">
                  <c:v>4.5343689999999999</c:v>
                </c:pt>
                <c:pt idx="4240">
                  <c:v>4.5336639999999999</c:v>
                </c:pt>
                <c:pt idx="4241">
                  <c:v>4.532044</c:v>
                </c:pt>
                <c:pt idx="4242">
                  <c:v>4.5314870000000003</c:v>
                </c:pt>
                <c:pt idx="4243">
                  <c:v>4.531758</c:v>
                </c:pt>
                <c:pt idx="4244">
                  <c:v>4.5311830000000004</c:v>
                </c:pt>
                <c:pt idx="4245">
                  <c:v>4.5304140000000004</c:v>
                </c:pt>
                <c:pt idx="4246">
                  <c:v>4.5293089999999996</c:v>
                </c:pt>
                <c:pt idx="4247">
                  <c:v>4.5296130000000003</c:v>
                </c:pt>
                <c:pt idx="4248">
                  <c:v>4.5296940000000001</c:v>
                </c:pt>
                <c:pt idx="4249">
                  <c:v>4.5293169999999998</c:v>
                </c:pt>
                <c:pt idx="4250">
                  <c:v>4.5297150000000004</c:v>
                </c:pt>
                <c:pt idx="4251">
                  <c:v>4.5290290000000004</c:v>
                </c:pt>
                <c:pt idx="4252">
                  <c:v>4.5289380000000001</c:v>
                </c:pt>
                <c:pt idx="4253">
                  <c:v>4.5285859999999998</c:v>
                </c:pt>
                <c:pt idx="4254">
                  <c:v>4.5285549999999999</c:v>
                </c:pt>
                <c:pt idx="4255">
                  <c:v>4.5276240000000003</c:v>
                </c:pt>
                <c:pt idx="4256">
                  <c:v>4.526732</c:v>
                </c:pt>
                <c:pt idx="4257">
                  <c:v>4.5264660000000001</c:v>
                </c:pt>
                <c:pt idx="4258">
                  <c:v>4.5261459999999998</c:v>
                </c:pt>
                <c:pt idx="4259">
                  <c:v>4.52705</c:v>
                </c:pt>
                <c:pt idx="4260">
                  <c:v>4.5270840000000003</c:v>
                </c:pt>
                <c:pt idx="4261">
                  <c:v>4.5268870000000003</c:v>
                </c:pt>
                <c:pt idx="4262">
                  <c:v>4.5266739999999999</c:v>
                </c:pt>
                <c:pt idx="4263">
                  <c:v>4.5265009999999997</c:v>
                </c:pt>
                <c:pt idx="4264">
                  <c:v>4.5262909999999996</c:v>
                </c:pt>
                <c:pt idx="4265">
                  <c:v>4.5260309999999997</c:v>
                </c:pt>
                <c:pt idx="4266">
                  <c:v>4.5263150000000003</c:v>
                </c:pt>
                <c:pt idx="4267">
                  <c:v>4.5258399999999996</c:v>
                </c:pt>
                <c:pt idx="4268">
                  <c:v>4.52569</c:v>
                </c:pt>
                <c:pt idx="4269">
                  <c:v>4.5268639999999998</c:v>
                </c:pt>
                <c:pt idx="4270">
                  <c:v>4.5272350000000001</c:v>
                </c:pt>
                <c:pt idx="4271">
                  <c:v>4.5281399999999996</c:v>
                </c:pt>
                <c:pt idx="4272">
                  <c:v>4.5293809999999999</c:v>
                </c:pt>
                <c:pt idx="4273">
                  <c:v>4.5297020000000003</c:v>
                </c:pt>
                <c:pt idx="4274">
                  <c:v>4.5292260000000004</c:v>
                </c:pt>
                <c:pt idx="4275">
                  <c:v>4.5283410000000002</c:v>
                </c:pt>
                <c:pt idx="4276">
                  <c:v>4.5283829999999998</c:v>
                </c:pt>
                <c:pt idx="4277">
                  <c:v>4.5284139999999997</c:v>
                </c:pt>
                <c:pt idx="4278">
                  <c:v>4.5288500000000003</c:v>
                </c:pt>
                <c:pt idx="4279">
                  <c:v>4.5295529999999999</c:v>
                </c:pt>
                <c:pt idx="4280">
                  <c:v>4.5304469999999997</c:v>
                </c:pt>
                <c:pt idx="4281">
                  <c:v>4.5304169999999999</c:v>
                </c:pt>
                <c:pt idx="4282">
                  <c:v>4.5306119999999996</c:v>
                </c:pt>
                <c:pt idx="4283">
                  <c:v>4.5316429999999999</c:v>
                </c:pt>
                <c:pt idx="4284">
                  <c:v>4.5321740000000004</c:v>
                </c:pt>
                <c:pt idx="4285">
                  <c:v>4.5329790000000001</c:v>
                </c:pt>
                <c:pt idx="4286">
                  <c:v>4.5332980000000003</c:v>
                </c:pt>
                <c:pt idx="4287">
                  <c:v>4.5332290000000004</c:v>
                </c:pt>
                <c:pt idx="4288">
                  <c:v>4.533728</c:v>
                </c:pt>
                <c:pt idx="4289">
                  <c:v>4.5348220000000001</c:v>
                </c:pt>
                <c:pt idx="4290">
                  <c:v>4.5349349999999999</c:v>
                </c:pt>
                <c:pt idx="4291">
                  <c:v>4.5353180000000002</c:v>
                </c:pt>
                <c:pt idx="4292">
                  <c:v>4.5360490000000002</c:v>
                </c:pt>
                <c:pt idx="4293">
                  <c:v>4.5365630000000001</c:v>
                </c:pt>
                <c:pt idx="4294">
                  <c:v>4.5369279999999996</c:v>
                </c:pt>
                <c:pt idx="4295">
                  <c:v>4.537839</c:v>
                </c:pt>
                <c:pt idx="4296">
                  <c:v>4.5388739999999999</c:v>
                </c:pt>
                <c:pt idx="4297">
                  <c:v>4.5392169999999998</c:v>
                </c:pt>
                <c:pt idx="4298">
                  <c:v>4.5391640000000004</c:v>
                </c:pt>
                <c:pt idx="4299">
                  <c:v>4.5386639999999998</c:v>
                </c:pt>
                <c:pt idx="4300">
                  <c:v>4.5382730000000002</c:v>
                </c:pt>
                <c:pt idx="4301">
                  <c:v>4.5392279999999996</c:v>
                </c:pt>
                <c:pt idx="4302">
                  <c:v>4.5395859999999999</c:v>
                </c:pt>
                <c:pt idx="4303">
                  <c:v>4.5392049999999999</c:v>
                </c:pt>
                <c:pt idx="4304">
                  <c:v>4.5390420000000002</c:v>
                </c:pt>
                <c:pt idx="4305">
                  <c:v>4.5391149999999998</c:v>
                </c:pt>
                <c:pt idx="4306">
                  <c:v>4.5392960000000002</c:v>
                </c:pt>
                <c:pt idx="4307">
                  <c:v>4.5397920000000003</c:v>
                </c:pt>
                <c:pt idx="4308">
                  <c:v>4.5405040000000003</c:v>
                </c:pt>
                <c:pt idx="4309">
                  <c:v>4.5401829999999999</c:v>
                </c:pt>
                <c:pt idx="4310">
                  <c:v>4.5398839999999998</c:v>
                </c:pt>
                <c:pt idx="4311">
                  <c:v>4.5400929999999997</c:v>
                </c:pt>
                <c:pt idx="4312">
                  <c:v>4.5394069999999997</c:v>
                </c:pt>
                <c:pt idx="4313">
                  <c:v>4.5386340000000001</c:v>
                </c:pt>
                <c:pt idx="4314">
                  <c:v>4.5382860000000003</c:v>
                </c:pt>
                <c:pt idx="4315">
                  <c:v>4.5381809999999998</c:v>
                </c:pt>
                <c:pt idx="4316">
                  <c:v>4.5376269999999996</c:v>
                </c:pt>
                <c:pt idx="4317">
                  <c:v>4.5370270000000001</c:v>
                </c:pt>
                <c:pt idx="4318">
                  <c:v>4.5361269999999996</c:v>
                </c:pt>
                <c:pt idx="4319">
                  <c:v>4.5355699999999999</c:v>
                </c:pt>
                <c:pt idx="4320">
                  <c:v>4.5350349999999997</c:v>
                </c:pt>
                <c:pt idx="4321">
                  <c:v>4.5341420000000001</c:v>
                </c:pt>
                <c:pt idx="4322">
                  <c:v>4.5335330000000003</c:v>
                </c:pt>
                <c:pt idx="4323">
                  <c:v>4.5329629999999996</c:v>
                </c:pt>
                <c:pt idx="4324">
                  <c:v>4.532705</c:v>
                </c:pt>
                <c:pt idx="4325">
                  <c:v>4.532572</c:v>
                </c:pt>
                <c:pt idx="4326">
                  <c:v>4.5323000000000002</c:v>
                </c:pt>
                <c:pt idx="4327">
                  <c:v>4.5328889999999999</c:v>
                </c:pt>
                <c:pt idx="4328">
                  <c:v>4.5326789999999999</c:v>
                </c:pt>
                <c:pt idx="4329">
                  <c:v>4.5317230000000004</c:v>
                </c:pt>
                <c:pt idx="4330">
                  <c:v>4.5315279999999998</c:v>
                </c:pt>
                <c:pt idx="4331">
                  <c:v>4.5320960000000001</c:v>
                </c:pt>
                <c:pt idx="4332">
                  <c:v>4.5317970000000001</c:v>
                </c:pt>
                <c:pt idx="4333">
                  <c:v>4.5313309999999998</c:v>
                </c:pt>
                <c:pt idx="4334">
                  <c:v>4.5323010000000004</c:v>
                </c:pt>
                <c:pt idx="4335">
                  <c:v>4.5323919999999998</c:v>
                </c:pt>
                <c:pt idx="4336">
                  <c:v>4.5317350000000003</c:v>
                </c:pt>
                <c:pt idx="4337">
                  <c:v>4.5315459999999996</c:v>
                </c:pt>
                <c:pt idx="4338">
                  <c:v>4.5314030000000001</c:v>
                </c:pt>
                <c:pt idx="4339">
                  <c:v>4.5311409999999999</c:v>
                </c:pt>
                <c:pt idx="4340">
                  <c:v>4.5313509999999999</c:v>
                </c:pt>
                <c:pt idx="4341">
                  <c:v>4.53085</c:v>
                </c:pt>
                <c:pt idx="4342">
                  <c:v>4.5300830000000003</c:v>
                </c:pt>
                <c:pt idx="4343">
                  <c:v>4.5292779999999997</c:v>
                </c:pt>
                <c:pt idx="4344">
                  <c:v>4.5283009999999999</c:v>
                </c:pt>
                <c:pt idx="4345">
                  <c:v>4.5282609999999996</c:v>
                </c:pt>
                <c:pt idx="4346">
                  <c:v>4.5276160000000001</c:v>
                </c:pt>
                <c:pt idx="4347">
                  <c:v>4.5265570000000004</c:v>
                </c:pt>
                <c:pt idx="4348">
                  <c:v>4.5261570000000004</c:v>
                </c:pt>
                <c:pt idx="4349">
                  <c:v>4.5263239999999998</c:v>
                </c:pt>
                <c:pt idx="4350">
                  <c:v>4.5266260000000003</c:v>
                </c:pt>
                <c:pt idx="4351">
                  <c:v>4.5257610000000001</c:v>
                </c:pt>
                <c:pt idx="4352">
                  <c:v>4.5249050000000004</c:v>
                </c:pt>
                <c:pt idx="4353">
                  <c:v>4.5250300000000001</c:v>
                </c:pt>
                <c:pt idx="4354">
                  <c:v>4.5250069999999996</c:v>
                </c:pt>
                <c:pt idx="4355">
                  <c:v>4.5247330000000003</c:v>
                </c:pt>
                <c:pt idx="4356">
                  <c:v>4.5243900000000004</c:v>
                </c:pt>
                <c:pt idx="4357">
                  <c:v>4.524394</c:v>
                </c:pt>
                <c:pt idx="4358">
                  <c:v>4.5240179999999999</c:v>
                </c:pt>
                <c:pt idx="4359">
                  <c:v>4.5233699999999999</c:v>
                </c:pt>
                <c:pt idx="4360">
                  <c:v>4.5228250000000001</c:v>
                </c:pt>
                <c:pt idx="4361">
                  <c:v>4.5225210000000002</c:v>
                </c:pt>
                <c:pt idx="4362">
                  <c:v>4.5226389999999999</c:v>
                </c:pt>
                <c:pt idx="4363">
                  <c:v>4.5233610000000004</c:v>
                </c:pt>
                <c:pt idx="4364">
                  <c:v>4.5239330000000004</c:v>
                </c:pt>
                <c:pt idx="4365">
                  <c:v>4.5245439999999997</c:v>
                </c:pt>
                <c:pt idx="4366">
                  <c:v>4.5247529999999996</c:v>
                </c:pt>
                <c:pt idx="4367">
                  <c:v>4.5239719999999997</c:v>
                </c:pt>
                <c:pt idx="4368">
                  <c:v>4.5237030000000003</c:v>
                </c:pt>
                <c:pt idx="4369">
                  <c:v>4.52379</c:v>
                </c:pt>
                <c:pt idx="4370">
                  <c:v>4.5237449999999999</c:v>
                </c:pt>
                <c:pt idx="4371">
                  <c:v>4.5247289999999998</c:v>
                </c:pt>
                <c:pt idx="4372">
                  <c:v>4.5255400000000003</c:v>
                </c:pt>
                <c:pt idx="4373">
                  <c:v>4.5256410000000002</c:v>
                </c:pt>
                <c:pt idx="4374">
                  <c:v>4.5257779999999999</c:v>
                </c:pt>
                <c:pt idx="4375">
                  <c:v>4.5258979999999998</c:v>
                </c:pt>
                <c:pt idx="4376">
                  <c:v>4.5262520000000004</c:v>
                </c:pt>
                <c:pt idx="4377">
                  <c:v>4.5263080000000002</c:v>
                </c:pt>
                <c:pt idx="4378">
                  <c:v>4.5250950000000003</c:v>
                </c:pt>
                <c:pt idx="4379">
                  <c:v>4.5246950000000004</c:v>
                </c:pt>
                <c:pt idx="4380">
                  <c:v>4.5243460000000004</c:v>
                </c:pt>
                <c:pt idx="4381">
                  <c:v>4.5240349999999996</c:v>
                </c:pt>
                <c:pt idx="4382">
                  <c:v>4.5241550000000004</c:v>
                </c:pt>
                <c:pt idx="4383">
                  <c:v>4.52386</c:v>
                </c:pt>
                <c:pt idx="4384">
                  <c:v>4.5235880000000002</c:v>
                </c:pt>
                <c:pt idx="4385">
                  <c:v>4.5233689999999998</c:v>
                </c:pt>
                <c:pt idx="4386">
                  <c:v>4.523911</c:v>
                </c:pt>
                <c:pt idx="4387">
                  <c:v>4.5242469999999999</c:v>
                </c:pt>
                <c:pt idx="4388">
                  <c:v>4.5238019999999999</c:v>
                </c:pt>
                <c:pt idx="4389">
                  <c:v>4.5235130000000003</c:v>
                </c:pt>
                <c:pt idx="4390">
                  <c:v>4.5235700000000003</c:v>
                </c:pt>
                <c:pt idx="4391">
                  <c:v>4.5234629999999996</c:v>
                </c:pt>
                <c:pt idx="4392">
                  <c:v>4.5237059999999998</c:v>
                </c:pt>
                <c:pt idx="4393">
                  <c:v>4.5243589999999996</c:v>
                </c:pt>
                <c:pt idx="4394">
                  <c:v>4.5244989999999996</c:v>
                </c:pt>
                <c:pt idx="4395">
                  <c:v>4.5238250000000004</c:v>
                </c:pt>
                <c:pt idx="4396">
                  <c:v>4.5236049999999999</c:v>
                </c:pt>
                <c:pt idx="4397">
                  <c:v>4.523695</c:v>
                </c:pt>
                <c:pt idx="4398">
                  <c:v>4.5235609999999999</c:v>
                </c:pt>
                <c:pt idx="4399">
                  <c:v>4.52393</c:v>
                </c:pt>
                <c:pt idx="4400">
                  <c:v>4.5241369999999996</c:v>
                </c:pt>
                <c:pt idx="4401">
                  <c:v>4.5247599999999997</c:v>
                </c:pt>
                <c:pt idx="4402">
                  <c:v>4.5251770000000002</c:v>
                </c:pt>
                <c:pt idx="4403">
                  <c:v>4.5246740000000001</c:v>
                </c:pt>
                <c:pt idx="4404">
                  <c:v>4.5244419999999996</c:v>
                </c:pt>
                <c:pt idx="4405">
                  <c:v>4.5244679999999997</c:v>
                </c:pt>
                <c:pt idx="4406">
                  <c:v>4.5242909999999998</c:v>
                </c:pt>
                <c:pt idx="4407">
                  <c:v>4.5239580000000004</c:v>
                </c:pt>
                <c:pt idx="4408">
                  <c:v>4.5229939999999997</c:v>
                </c:pt>
                <c:pt idx="4409">
                  <c:v>4.5229239999999997</c:v>
                </c:pt>
                <c:pt idx="4410">
                  <c:v>4.5235589999999997</c:v>
                </c:pt>
                <c:pt idx="4411">
                  <c:v>4.523085</c:v>
                </c:pt>
                <c:pt idx="4412">
                  <c:v>4.5229470000000003</c:v>
                </c:pt>
                <c:pt idx="4413">
                  <c:v>4.5229059999999999</c:v>
                </c:pt>
                <c:pt idx="4414">
                  <c:v>4.5221580000000001</c:v>
                </c:pt>
                <c:pt idx="4415">
                  <c:v>4.521096</c:v>
                </c:pt>
                <c:pt idx="4416">
                  <c:v>4.5209380000000001</c:v>
                </c:pt>
                <c:pt idx="4417">
                  <c:v>4.5218860000000003</c:v>
                </c:pt>
                <c:pt idx="4418">
                  <c:v>4.521674</c:v>
                </c:pt>
                <c:pt idx="4419">
                  <c:v>4.5208870000000001</c:v>
                </c:pt>
                <c:pt idx="4420">
                  <c:v>4.5199049999999996</c:v>
                </c:pt>
                <c:pt idx="4421">
                  <c:v>4.519571</c:v>
                </c:pt>
                <c:pt idx="4422">
                  <c:v>4.5192940000000004</c:v>
                </c:pt>
                <c:pt idx="4423">
                  <c:v>4.5190299999999999</c:v>
                </c:pt>
                <c:pt idx="4424">
                  <c:v>4.5193589999999997</c:v>
                </c:pt>
                <c:pt idx="4425">
                  <c:v>4.5184170000000003</c:v>
                </c:pt>
                <c:pt idx="4426">
                  <c:v>4.5181550000000001</c:v>
                </c:pt>
                <c:pt idx="4427">
                  <c:v>4.517493</c:v>
                </c:pt>
                <c:pt idx="4428">
                  <c:v>4.5181079999999998</c:v>
                </c:pt>
                <c:pt idx="4429">
                  <c:v>4.518974</c:v>
                </c:pt>
                <c:pt idx="4430">
                  <c:v>4.518866</c:v>
                </c:pt>
                <c:pt idx="4431">
                  <c:v>4.518535</c:v>
                </c:pt>
                <c:pt idx="4432">
                  <c:v>4.5174310000000002</c:v>
                </c:pt>
                <c:pt idx="4433">
                  <c:v>4.5175650000000003</c:v>
                </c:pt>
                <c:pt idx="4434">
                  <c:v>4.5167479999999998</c:v>
                </c:pt>
                <c:pt idx="4435">
                  <c:v>4.5160999999999998</c:v>
                </c:pt>
                <c:pt idx="4436">
                  <c:v>4.5157319999999999</c:v>
                </c:pt>
                <c:pt idx="4437">
                  <c:v>4.5158259999999997</c:v>
                </c:pt>
                <c:pt idx="4438">
                  <c:v>4.5160359999999997</c:v>
                </c:pt>
                <c:pt idx="4439">
                  <c:v>4.5158050000000003</c:v>
                </c:pt>
                <c:pt idx="4440">
                  <c:v>4.516108</c:v>
                </c:pt>
                <c:pt idx="4441">
                  <c:v>4.5162839999999997</c:v>
                </c:pt>
                <c:pt idx="4442">
                  <c:v>4.5162870000000002</c:v>
                </c:pt>
                <c:pt idx="4443">
                  <c:v>4.5160859999999996</c:v>
                </c:pt>
                <c:pt idx="4444">
                  <c:v>4.51572</c:v>
                </c:pt>
                <c:pt idx="4445">
                  <c:v>4.515606</c:v>
                </c:pt>
                <c:pt idx="4446">
                  <c:v>4.5156989999999997</c:v>
                </c:pt>
                <c:pt idx="4447">
                  <c:v>4.5165559999999996</c:v>
                </c:pt>
                <c:pt idx="4448">
                  <c:v>4.5169649999999999</c:v>
                </c:pt>
                <c:pt idx="4449">
                  <c:v>4.5161150000000001</c:v>
                </c:pt>
                <c:pt idx="4450">
                  <c:v>4.5158820000000004</c:v>
                </c:pt>
                <c:pt idx="4451">
                  <c:v>4.5158969999999998</c:v>
                </c:pt>
                <c:pt idx="4452">
                  <c:v>4.5152669999999997</c:v>
                </c:pt>
                <c:pt idx="4453">
                  <c:v>4.5155479999999999</c:v>
                </c:pt>
                <c:pt idx="4454">
                  <c:v>4.5156270000000003</c:v>
                </c:pt>
                <c:pt idx="4455">
                  <c:v>4.5156650000000003</c:v>
                </c:pt>
                <c:pt idx="4456">
                  <c:v>4.5163419999999999</c:v>
                </c:pt>
                <c:pt idx="4457">
                  <c:v>4.5164220000000004</c:v>
                </c:pt>
                <c:pt idx="4458">
                  <c:v>4.5171830000000002</c:v>
                </c:pt>
                <c:pt idx="4459">
                  <c:v>4.5173969999999999</c:v>
                </c:pt>
                <c:pt idx="4460">
                  <c:v>4.5177160000000001</c:v>
                </c:pt>
                <c:pt idx="4461">
                  <c:v>4.5187460000000002</c:v>
                </c:pt>
                <c:pt idx="4462">
                  <c:v>4.5186070000000003</c:v>
                </c:pt>
                <c:pt idx="4463">
                  <c:v>4.519145</c:v>
                </c:pt>
                <c:pt idx="4464">
                  <c:v>4.5205140000000004</c:v>
                </c:pt>
                <c:pt idx="4465">
                  <c:v>4.5214930000000004</c:v>
                </c:pt>
                <c:pt idx="4466">
                  <c:v>4.5208769999999996</c:v>
                </c:pt>
                <c:pt idx="4467">
                  <c:v>4.5208700000000004</c:v>
                </c:pt>
                <c:pt idx="4468">
                  <c:v>4.5216130000000003</c:v>
                </c:pt>
                <c:pt idx="4469">
                  <c:v>4.5219940000000003</c:v>
                </c:pt>
                <c:pt idx="4470">
                  <c:v>4.5229220000000003</c:v>
                </c:pt>
                <c:pt idx="4471">
                  <c:v>4.5231000000000003</c:v>
                </c:pt>
                <c:pt idx="4472">
                  <c:v>4.5233429999999997</c:v>
                </c:pt>
                <c:pt idx="4473">
                  <c:v>4.5245059999999997</c:v>
                </c:pt>
                <c:pt idx="4474">
                  <c:v>4.5246110000000002</c:v>
                </c:pt>
                <c:pt idx="4475">
                  <c:v>4.52529</c:v>
                </c:pt>
                <c:pt idx="4476">
                  <c:v>4.5262510000000002</c:v>
                </c:pt>
                <c:pt idx="4477">
                  <c:v>4.5271169999999996</c:v>
                </c:pt>
                <c:pt idx="4478">
                  <c:v>4.5275439999999998</c:v>
                </c:pt>
                <c:pt idx="4479">
                  <c:v>4.527336</c:v>
                </c:pt>
                <c:pt idx="4480">
                  <c:v>4.5283290000000003</c:v>
                </c:pt>
                <c:pt idx="4481">
                  <c:v>4.5290999999999997</c:v>
                </c:pt>
                <c:pt idx="4482">
                  <c:v>4.5300909999999996</c:v>
                </c:pt>
                <c:pt idx="4483">
                  <c:v>4.5302449999999999</c:v>
                </c:pt>
                <c:pt idx="4484">
                  <c:v>4.5308960000000003</c:v>
                </c:pt>
                <c:pt idx="4485">
                  <c:v>4.5300390000000004</c:v>
                </c:pt>
                <c:pt idx="4486">
                  <c:v>4.5301479999999996</c:v>
                </c:pt>
                <c:pt idx="4487">
                  <c:v>4.5299500000000004</c:v>
                </c:pt>
                <c:pt idx="4488">
                  <c:v>4.5289409999999997</c:v>
                </c:pt>
                <c:pt idx="4489">
                  <c:v>4.5285970000000004</c:v>
                </c:pt>
                <c:pt idx="4490">
                  <c:v>4.5283199999999999</c:v>
                </c:pt>
                <c:pt idx="4491">
                  <c:v>4.5276529999999999</c:v>
                </c:pt>
                <c:pt idx="4492">
                  <c:v>4.5283790000000002</c:v>
                </c:pt>
                <c:pt idx="4493">
                  <c:v>4.527895</c:v>
                </c:pt>
                <c:pt idx="4494">
                  <c:v>4.527596</c:v>
                </c:pt>
                <c:pt idx="4495">
                  <c:v>4.52813</c:v>
                </c:pt>
                <c:pt idx="4496">
                  <c:v>4.5287199999999999</c:v>
                </c:pt>
                <c:pt idx="4497">
                  <c:v>4.5277849999999997</c:v>
                </c:pt>
                <c:pt idx="4498">
                  <c:v>4.5273649999999996</c:v>
                </c:pt>
                <c:pt idx="4499">
                  <c:v>4.527285</c:v>
                </c:pt>
                <c:pt idx="4500">
                  <c:v>4.52799</c:v>
                </c:pt>
                <c:pt idx="4501">
                  <c:v>4.527622</c:v>
                </c:pt>
                <c:pt idx="4502">
                  <c:v>4.527971</c:v>
                </c:pt>
                <c:pt idx="4503">
                  <c:v>4.5280649999999998</c:v>
                </c:pt>
                <c:pt idx="4504">
                  <c:v>4.5292810000000001</c:v>
                </c:pt>
                <c:pt idx="4505">
                  <c:v>4.5288500000000003</c:v>
                </c:pt>
                <c:pt idx="4506">
                  <c:v>4.5275460000000001</c:v>
                </c:pt>
                <c:pt idx="4507">
                  <c:v>4.5268119999999996</c:v>
                </c:pt>
                <c:pt idx="4508">
                  <c:v>4.5265789999999999</c:v>
                </c:pt>
                <c:pt idx="4509">
                  <c:v>4.5269199999999996</c:v>
                </c:pt>
                <c:pt idx="4510">
                  <c:v>4.5276529999999999</c:v>
                </c:pt>
                <c:pt idx="4511">
                  <c:v>4.526662</c:v>
                </c:pt>
                <c:pt idx="4512">
                  <c:v>4.5266859999999998</c:v>
                </c:pt>
                <c:pt idx="4513">
                  <c:v>4.5255859999999997</c:v>
                </c:pt>
                <c:pt idx="4514">
                  <c:v>4.524546</c:v>
                </c:pt>
                <c:pt idx="4515">
                  <c:v>4.5240460000000002</c:v>
                </c:pt>
                <c:pt idx="4516">
                  <c:v>4.5237829999999999</c:v>
                </c:pt>
                <c:pt idx="4517">
                  <c:v>4.5237999999999996</c:v>
                </c:pt>
                <c:pt idx="4518">
                  <c:v>4.5237340000000001</c:v>
                </c:pt>
                <c:pt idx="4519">
                  <c:v>4.5232250000000001</c:v>
                </c:pt>
                <c:pt idx="4520">
                  <c:v>4.5229730000000004</c:v>
                </c:pt>
                <c:pt idx="4521">
                  <c:v>4.522602</c:v>
                </c:pt>
                <c:pt idx="4522">
                  <c:v>4.5215249999999996</c:v>
                </c:pt>
                <c:pt idx="4523">
                  <c:v>4.5216950000000002</c:v>
                </c:pt>
                <c:pt idx="4524">
                  <c:v>4.5213479999999997</c:v>
                </c:pt>
                <c:pt idx="4525">
                  <c:v>4.5212849999999998</c:v>
                </c:pt>
                <c:pt idx="4526">
                  <c:v>4.52095</c:v>
                </c:pt>
                <c:pt idx="4527">
                  <c:v>4.5203129999999998</c:v>
                </c:pt>
                <c:pt idx="4528">
                  <c:v>4.5194869999999998</c:v>
                </c:pt>
                <c:pt idx="4529">
                  <c:v>4.5190460000000003</c:v>
                </c:pt>
                <c:pt idx="4530">
                  <c:v>4.5183850000000003</c:v>
                </c:pt>
                <c:pt idx="4531">
                  <c:v>4.5171279999999996</c:v>
                </c:pt>
                <c:pt idx="4532">
                  <c:v>4.5159440000000002</c:v>
                </c:pt>
                <c:pt idx="4533">
                  <c:v>4.5159149999999997</c:v>
                </c:pt>
                <c:pt idx="4534">
                  <c:v>4.5150139999999999</c:v>
                </c:pt>
                <c:pt idx="4535">
                  <c:v>4.5150940000000004</c:v>
                </c:pt>
                <c:pt idx="4536">
                  <c:v>4.5149109999999997</c:v>
                </c:pt>
                <c:pt idx="4537">
                  <c:v>4.5142040000000003</c:v>
                </c:pt>
                <c:pt idx="4538">
                  <c:v>4.5145540000000004</c:v>
                </c:pt>
                <c:pt idx="4539">
                  <c:v>4.515415</c:v>
                </c:pt>
                <c:pt idx="4540">
                  <c:v>4.5147579999999996</c:v>
                </c:pt>
                <c:pt idx="4541">
                  <c:v>4.5146269999999999</c:v>
                </c:pt>
                <c:pt idx="4542">
                  <c:v>4.5146350000000002</c:v>
                </c:pt>
                <c:pt idx="4543">
                  <c:v>4.5145600000000004</c:v>
                </c:pt>
                <c:pt idx="4544">
                  <c:v>4.5147750000000002</c:v>
                </c:pt>
                <c:pt idx="4545">
                  <c:v>4.5154959999999997</c:v>
                </c:pt>
                <c:pt idx="4546">
                  <c:v>4.5155979999999998</c:v>
                </c:pt>
                <c:pt idx="4547">
                  <c:v>4.5152590000000004</c:v>
                </c:pt>
                <c:pt idx="4548">
                  <c:v>4.5145989999999996</c:v>
                </c:pt>
                <c:pt idx="4549">
                  <c:v>4.5150059999999996</c:v>
                </c:pt>
                <c:pt idx="4550">
                  <c:v>4.5149559999999997</c:v>
                </c:pt>
                <c:pt idx="4551">
                  <c:v>4.5150639999999997</c:v>
                </c:pt>
                <c:pt idx="4552">
                  <c:v>4.5155890000000003</c:v>
                </c:pt>
                <c:pt idx="4553">
                  <c:v>4.5151510000000004</c:v>
                </c:pt>
                <c:pt idx="4554">
                  <c:v>4.5144450000000003</c:v>
                </c:pt>
                <c:pt idx="4555">
                  <c:v>4.5144520000000004</c:v>
                </c:pt>
                <c:pt idx="4556">
                  <c:v>4.5154930000000002</c:v>
                </c:pt>
                <c:pt idx="4557">
                  <c:v>4.5166009999999996</c:v>
                </c:pt>
                <c:pt idx="4558">
                  <c:v>4.5165090000000001</c:v>
                </c:pt>
                <c:pt idx="4559">
                  <c:v>4.5160309999999999</c:v>
                </c:pt>
                <c:pt idx="4560">
                  <c:v>4.5154699999999997</c:v>
                </c:pt>
                <c:pt idx="4561">
                  <c:v>4.5156080000000003</c:v>
                </c:pt>
                <c:pt idx="4562">
                  <c:v>4.5160479999999996</c:v>
                </c:pt>
                <c:pt idx="4563">
                  <c:v>4.5170009999999996</c:v>
                </c:pt>
                <c:pt idx="4564">
                  <c:v>4.5179140000000002</c:v>
                </c:pt>
                <c:pt idx="4565">
                  <c:v>4.5179619999999998</c:v>
                </c:pt>
                <c:pt idx="4566">
                  <c:v>4.5183949999999999</c:v>
                </c:pt>
                <c:pt idx="4567">
                  <c:v>4.518262</c:v>
                </c:pt>
                <c:pt idx="4568">
                  <c:v>4.5178079999999996</c:v>
                </c:pt>
                <c:pt idx="4569">
                  <c:v>4.517881</c:v>
                </c:pt>
                <c:pt idx="4570">
                  <c:v>4.5184030000000002</c:v>
                </c:pt>
                <c:pt idx="4571">
                  <c:v>4.5191720000000002</c:v>
                </c:pt>
                <c:pt idx="4572">
                  <c:v>4.5202030000000004</c:v>
                </c:pt>
                <c:pt idx="4573">
                  <c:v>4.5191030000000003</c:v>
                </c:pt>
                <c:pt idx="4574">
                  <c:v>4.5179159999999996</c:v>
                </c:pt>
                <c:pt idx="4575">
                  <c:v>4.517671</c:v>
                </c:pt>
                <c:pt idx="4576">
                  <c:v>4.5174899999999996</c:v>
                </c:pt>
                <c:pt idx="4577">
                  <c:v>4.516883</c:v>
                </c:pt>
                <c:pt idx="4578">
                  <c:v>4.5173290000000001</c:v>
                </c:pt>
                <c:pt idx="4579">
                  <c:v>4.5175369999999999</c:v>
                </c:pt>
                <c:pt idx="4580">
                  <c:v>4.5171380000000001</c:v>
                </c:pt>
                <c:pt idx="4581">
                  <c:v>4.5176679999999996</c:v>
                </c:pt>
                <c:pt idx="4582">
                  <c:v>4.5184220000000002</c:v>
                </c:pt>
                <c:pt idx="4583">
                  <c:v>4.5179070000000001</c:v>
                </c:pt>
                <c:pt idx="4584">
                  <c:v>4.5183220000000004</c:v>
                </c:pt>
                <c:pt idx="4585">
                  <c:v>4.5189240000000002</c:v>
                </c:pt>
                <c:pt idx="4586">
                  <c:v>4.5185979999999999</c:v>
                </c:pt>
                <c:pt idx="4587">
                  <c:v>4.5197659999999997</c:v>
                </c:pt>
                <c:pt idx="4588">
                  <c:v>4.5200969999999998</c:v>
                </c:pt>
                <c:pt idx="4589">
                  <c:v>4.5205549999999999</c:v>
                </c:pt>
                <c:pt idx="4590">
                  <c:v>4.5207620000000004</c:v>
                </c:pt>
                <c:pt idx="4591">
                  <c:v>4.5208360000000001</c:v>
                </c:pt>
                <c:pt idx="4592">
                  <c:v>4.5208459999999997</c:v>
                </c:pt>
                <c:pt idx="4593">
                  <c:v>4.5214189999999999</c:v>
                </c:pt>
                <c:pt idx="4594">
                  <c:v>4.5218170000000004</c:v>
                </c:pt>
                <c:pt idx="4595">
                  <c:v>4.5215820000000004</c:v>
                </c:pt>
                <c:pt idx="4596">
                  <c:v>4.5223100000000001</c:v>
                </c:pt>
                <c:pt idx="4597">
                  <c:v>4.5229970000000002</c:v>
                </c:pt>
                <c:pt idx="4598">
                  <c:v>4.5247830000000002</c:v>
                </c:pt>
                <c:pt idx="4599">
                  <c:v>4.5250430000000001</c:v>
                </c:pt>
                <c:pt idx="4600">
                  <c:v>4.5246430000000002</c:v>
                </c:pt>
                <c:pt idx="4601">
                  <c:v>4.5244929999999997</c:v>
                </c:pt>
                <c:pt idx="4602">
                  <c:v>4.5239209999999996</c:v>
                </c:pt>
                <c:pt idx="4603">
                  <c:v>4.5242529999999999</c:v>
                </c:pt>
                <c:pt idx="4604">
                  <c:v>4.5252330000000001</c:v>
                </c:pt>
                <c:pt idx="4605">
                  <c:v>4.5257589999999999</c:v>
                </c:pt>
                <c:pt idx="4606">
                  <c:v>4.5260819999999997</c:v>
                </c:pt>
                <c:pt idx="4607">
                  <c:v>4.5263540000000004</c:v>
                </c:pt>
                <c:pt idx="4608">
                  <c:v>4.5272480000000002</c:v>
                </c:pt>
                <c:pt idx="4609">
                  <c:v>4.5282580000000001</c:v>
                </c:pt>
                <c:pt idx="4610">
                  <c:v>4.5286229999999996</c:v>
                </c:pt>
                <c:pt idx="4611">
                  <c:v>4.5281440000000002</c:v>
                </c:pt>
                <c:pt idx="4612">
                  <c:v>4.5276290000000001</c:v>
                </c:pt>
                <c:pt idx="4613">
                  <c:v>4.5270809999999999</c:v>
                </c:pt>
                <c:pt idx="4614">
                  <c:v>4.5262330000000004</c:v>
                </c:pt>
                <c:pt idx="4615">
                  <c:v>4.5256889999999999</c:v>
                </c:pt>
                <c:pt idx="4616">
                  <c:v>4.5249600000000001</c:v>
                </c:pt>
                <c:pt idx="4617">
                  <c:v>4.5248629999999999</c:v>
                </c:pt>
                <c:pt idx="4618">
                  <c:v>4.525182</c:v>
                </c:pt>
                <c:pt idx="4619">
                  <c:v>4.5257820000000004</c:v>
                </c:pt>
                <c:pt idx="4620">
                  <c:v>4.5262729999999998</c:v>
                </c:pt>
                <c:pt idx="4621">
                  <c:v>4.5262960000000003</c:v>
                </c:pt>
                <c:pt idx="4622">
                  <c:v>4.5262659999999997</c:v>
                </c:pt>
                <c:pt idx="4623">
                  <c:v>4.52644</c:v>
                </c:pt>
                <c:pt idx="4624">
                  <c:v>4.5273320000000004</c:v>
                </c:pt>
                <c:pt idx="4625">
                  <c:v>4.5277989999999999</c:v>
                </c:pt>
                <c:pt idx="4626">
                  <c:v>4.527596</c:v>
                </c:pt>
                <c:pt idx="4627">
                  <c:v>4.5275980000000002</c:v>
                </c:pt>
                <c:pt idx="4628">
                  <c:v>4.5278739999999997</c:v>
                </c:pt>
                <c:pt idx="4629">
                  <c:v>4.5282559999999998</c:v>
                </c:pt>
                <c:pt idx="4630">
                  <c:v>4.5279299999999996</c:v>
                </c:pt>
                <c:pt idx="4631">
                  <c:v>4.5271699999999999</c:v>
                </c:pt>
                <c:pt idx="4632">
                  <c:v>4.5268319999999997</c:v>
                </c:pt>
                <c:pt idx="4633">
                  <c:v>4.5269969999999997</c:v>
                </c:pt>
                <c:pt idx="4634">
                  <c:v>4.52705</c:v>
                </c:pt>
                <c:pt idx="4635">
                  <c:v>4.5268370000000004</c:v>
                </c:pt>
                <c:pt idx="4636">
                  <c:v>4.5270140000000003</c:v>
                </c:pt>
                <c:pt idx="4637">
                  <c:v>4.5267080000000002</c:v>
                </c:pt>
                <c:pt idx="4638">
                  <c:v>4.5264119999999997</c:v>
                </c:pt>
                <c:pt idx="4639">
                  <c:v>4.5255749999999999</c:v>
                </c:pt>
                <c:pt idx="4640">
                  <c:v>4.5252150000000002</c:v>
                </c:pt>
                <c:pt idx="4641">
                  <c:v>4.5254890000000003</c:v>
                </c:pt>
                <c:pt idx="4642">
                  <c:v>4.5259850000000004</c:v>
                </c:pt>
                <c:pt idx="4643">
                  <c:v>4.5265550000000001</c:v>
                </c:pt>
                <c:pt idx="4644">
                  <c:v>4.5265560000000002</c:v>
                </c:pt>
                <c:pt idx="4645">
                  <c:v>4.5257839999999998</c:v>
                </c:pt>
                <c:pt idx="4646">
                  <c:v>4.524877</c:v>
                </c:pt>
                <c:pt idx="4647">
                  <c:v>4.5243549999999999</c:v>
                </c:pt>
                <c:pt idx="4648">
                  <c:v>4.5233590000000001</c:v>
                </c:pt>
                <c:pt idx="4649">
                  <c:v>4.5231669999999999</c:v>
                </c:pt>
                <c:pt idx="4650">
                  <c:v>4.5236599999999996</c:v>
                </c:pt>
                <c:pt idx="4651">
                  <c:v>4.5241860000000003</c:v>
                </c:pt>
                <c:pt idx="4652">
                  <c:v>4.525093</c:v>
                </c:pt>
                <c:pt idx="4653">
                  <c:v>4.5252090000000003</c:v>
                </c:pt>
                <c:pt idx="4654">
                  <c:v>4.5243589999999996</c:v>
                </c:pt>
                <c:pt idx="4655">
                  <c:v>4.5231089999999998</c:v>
                </c:pt>
                <c:pt idx="4656">
                  <c:v>4.5220779999999996</c:v>
                </c:pt>
                <c:pt idx="4657">
                  <c:v>4.5216919999999998</c:v>
                </c:pt>
                <c:pt idx="4658">
                  <c:v>4.5208279999999998</c:v>
                </c:pt>
                <c:pt idx="4659">
                  <c:v>4.5194010000000002</c:v>
                </c:pt>
                <c:pt idx="4660">
                  <c:v>4.5187540000000004</c:v>
                </c:pt>
                <c:pt idx="4661">
                  <c:v>4.5190400000000004</c:v>
                </c:pt>
                <c:pt idx="4662">
                  <c:v>4.5191299999999996</c:v>
                </c:pt>
                <c:pt idx="4663">
                  <c:v>4.519412</c:v>
                </c:pt>
                <c:pt idx="4664">
                  <c:v>4.5201520000000004</c:v>
                </c:pt>
                <c:pt idx="4665">
                  <c:v>4.5205650000000004</c:v>
                </c:pt>
                <c:pt idx="4666">
                  <c:v>4.5210800000000004</c:v>
                </c:pt>
                <c:pt idx="4667">
                  <c:v>4.522011</c:v>
                </c:pt>
                <c:pt idx="4668">
                  <c:v>4.5222730000000002</c:v>
                </c:pt>
                <c:pt idx="4669">
                  <c:v>4.5231859999999999</c:v>
                </c:pt>
                <c:pt idx="4670">
                  <c:v>4.5236020000000003</c:v>
                </c:pt>
                <c:pt idx="4671">
                  <c:v>4.5233460000000001</c:v>
                </c:pt>
                <c:pt idx="4672">
                  <c:v>4.5232469999999996</c:v>
                </c:pt>
                <c:pt idx="4673">
                  <c:v>4.5237210000000001</c:v>
                </c:pt>
                <c:pt idx="4674">
                  <c:v>4.524076</c:v>
                </c:pt>
                <c:pt idx="4675">
                  <c:v>4.523644</c:v>
                </c:pt>
                <c:pt idx="4676">
                  <c:v>4.5234889999999996</c:v>
                </c:pt>
                <c:pt idx="4677">
                  <c:v>4.5230459999999999</c:v>
                </c:pt>
                <c:pt idx="4678">
                  <c:v>4.5226769999999998</c:v>
                </c:pt>
                <c:pt idx="4679">
                  <c:v>4.5216710000000004</c:v>
                </c:pt>
                <c:pt idx="4680">
                  <c:v>4.521973</c:v>
                </c:pt>
                <c:pt idx="4681">
                  <c:v>4.5231389999999996</c:v>
                </c:pt>
                <c:pt idx="4682">
                  <c:v>4.5232070000000002</c:v>
                </c:pt>
                <c:pt idx="4683">
                  <c:v>4.5235430000000001</c:v>
                </c:pt>
                <c:pt idx="4684">
                  <c:v>4.5243140000000004</c:v>
                </c:pt>
                <c:pt idx="4685">
                  <c:v>4.524756</c:v>
                </c:pt>
                <c:pt idx="4686">
                  <c:v>4.5253639999999997</c:v>
                </c:pt>
                <c:pt idx="4687">
                  <c:v>4.5256080000000001</c:v>
                </c:pt>
                <c:pt idx="4688">
                  <c:v>4.5257589999999999</c:v>
                </c:pt>
                <c:pt idx="4689">
                  <c:v>4.5261240000000003</c:v>
                </c:pt>
                <c:pt idx="4690">
                  <c:v>4.5265339999999998</c:v>
                </c:pt>
                <c:pt idx="4691">
                  <c:v>4.5266849999999996</c:v>
                </c:pt>
                <c:pt idx="4692">
                  <c:v>4.5264559999999996</c:v>
                </c:pt>
                <c:pt idx="4693">
                  <c:v>4.525461</c:v>
                </c:pt>
                <c:pt idx="4694">
                  <c:v>4.5248739999999996</c:v>
                </c:pt>
                <c:pt idx="4695">
                  <c:v>4.5254700000000003</c:v>
                </c:pt>
                <c:pt idx="4696">
                  <c:v>4.5263600000000004</c:v>
                </c:pt>
                <c:pt idx="4697">
                  <c:v>4.5268079999999999</c:v>
                </c:pt>
                <c:pt idx="4698">
                  <c:v>4.5273820000000002</c:v>
                </c:pt>
                <c:pt idx="4699">
                  <c:v>4.5265579999999996</c:v>
                </c:pt>
                <c:pt idx="4700">
                  <c:v>4.5253620000000003</c:v>
                </c:pt>
                <c:pt idx="4701">
                  <c:v>4.5242360000000001</c:v>
                </c:pt>
                <c:pt idx="4702">
                  <c:v>4.5230499999999996</c:v>
                </c:pt>
                <c:pt idx="4703">
                  <c:v>4.5222449999999998</c:v>
                </c:pt>
                <c:pt idx="4704">
                  <c:v>4.5222170000000004</c:v>
                </c:pt>
                <c:pt idx="4705">
                  <c:v>4.5230680000000003</c:v>
                </c:pt>
                <c:pt idx="4706">
                  <c:v>4.5241809999999996</c:v>
                </c:pt>
                <c:pt idx="4707">
                  <c:v>4.5241660000000001</c:v>
                </c:pt>
                <c:pt idx="4708">
                  <c:v>4.5236989999999997</c:v>
                </c:pt>
                <c:pt idx="4709">
                  <c:v>4.523625</c:v>
                </c:pt>
                <c:pt idx="4710">
                  <c:v>4.5233420000000004</c:v>
                </c:pt>
                <c:pt idx="4711">
                  <c:v>4.5230519999999999</c:v>
                </c:pt>
                <c:pt idx="4712">
                  <c:v>4.5226540000000002</c:v>
                </c:pt>
                <c:pt idx="4713">
                  <c:v>4.5218189999999998</c:v>
                </c:pt>
                <c:pt idx="4714">
                  <c:v>4.5206140000000001</c:v>
                </c:pt>
                <c:pt idx="4715">
                  <c:v>4.5194299999999998</c:v>
                </c:pt>
                <c:pt idx="4716">
                  <c:v>4.5182890000000002</c:v>
                </c:pt>
                <c:pt idx="4717">
                  <c:v>4.5174060000000003</c:v>
                </c:pt>
                <c:pt idx="4718">
                  <c:v>4.5165069999999998</c:v>
                </c:pt>
                <c:pt idx="4719">
                  <c:v>4.5155700000000003</c:v>
                </c:pt>
                <c:pt idx="4720">
                  <c:v>4.5143649999999997</c:v>
                </c:pt>
                <c:pt idx="4721">
                  <c:v>4.5140380000000002</c:v>
                </c:pt>
                <c:pt idx="4722">
                  <c:v>4.5132519999999996</c:v>
                </c:pt>
                <c:pt idx="4723">
                  <c:v>4.5121869999999999</c:v>
                </c:pt>
                <c:pt idx="4724">
                  <c:v>4.5119619999999996</c:v>
                </c:pt>
                <c:pt idx="4725">
                  <c:v>4.5117570000000002</c:v>
                </c:pt>
                <c:pt idx="4726">
                  <c:v>4.5119300000000004</c:v>
                </c:pt>
                <c:pt idx="4727">
                  <c:v>4.5128450000000004</c:v>
                </c:pt>
                <c:pt idx="4728">
                  <c:v>4.5130369999999997</c:v>
                </c:pt>
                <c:pt idx="4729">
                  <c:v>4.5141549999999997</c:v>
                </c:pt>
                <c:pt idx="4730">
                  <c:v>4.5142100000000003</c:v>
                </c:pt>
                <c:pt idx="4731">
                  <c:v>4.5139149999999999</c:v>
                </c:pt>
                <c:pt idx="4732">
                  <c:v>4.5141289999999996</c:v>
                </c:pt>
                <c:pt idx="4733">
                  <c:v>4.5140390000000004</c:v>
                </c:pt>
                <c:pt idx="4734">
                  <c:v>4.5131300000000003</c:v>
                </c:pt>
                <c:pt idx="4735">
                  <c:v>4.5129429999999999</c:v>
                </c:pt>
                <c:pt idx="4736">
                  <c:v>4.5120449999999996</c:v>
                </c:pt>
                <c:pt idx="4737">
                  <c:v>4.5117339999999997</c:v>
                </c:pt>
                <c:pt idx="4738">
                  <c:v>4.5119449999999999</c:v>
                </c:pt>
                <c:pt idx="4739">
                  <c:v>4.5113799999999999</c:v>
                </c:pt>
                <c:pt idx="4740">
                  <c:v>4.5109519999999996</c:v>
                </c:pt>
                <c:pt idx="4741">
                  <c:v>4.5106349999999997</c:v>
                </c:pt>
                <c:pt idx="4742">
                  <c:v>4.5101500000000003</c:v>
                </c:pt>
                <c:pt idx="4743">
                  <c:v>4.5096280000000002</c:v>
                </c:pt>
                <c:pt idx="4744">
                  <c:v>4.5095739999999997</c:v>
                </c:pt>
                <c:pt idx="4745">
                  <c:v>4.509906</c:v>
                </c:pt>
                <c:pt idx="4746">
                  <c:v>4.5093259999999997</c:v>
                </c:pt>
                <c:pt idx="4747">
                  <c:v>4.5085360000000003</c:v>
                </c:pt>
                <c:pt idx="4748">
                  <c:v>4.5075519999999996</c:v>
                </c:pt>
                <c:pt idx="4749">
                  <c:v>4.5083630000000001</c:v>
                </c:pt>
                <c:pt idx="4750">
                  <c:v>4.5094130000000003</c:v>
                </c:pt>
                <c:pt idx="4751">
                  <c:v>4.5093550000000002</c:v>
                </c:pt>
                <c:pt idx="4752">
                  <c:v>4.5096080000000001</c:v>
                </c:pt>
                <c:pt idx="4753">
                  <c:v>4.5099749999999998</c:v>
                </c:pt>
                <c:pt idx="4754">
                  <c:v>4.5094130000000003</c:v>
                </c:pt>
                <c:pt idx="4755">
                  <c:v>4.5084790000000003</c:v>
                </c:pt>
                <c:pt idx="4756">
                  <c:v>4.5069900000000001</c:v>
                </c:pt>
                <c:pt idx="4757">
                  <c:v>4.5066430000000004</c:v>
                </c:pt>
                <c:pt idx="4758">
                  <c:v>4.5072200000000002</c:v>
                </c:pt>
                <c:pt idx="4759">
                  <c:v>4.5070870000000003</c:v>
                </c:pt>
                <c:pt idx="4760">
                  <c:v>4.5079289999999999</c:v>
                </c:pt>
                <c:pt idx="4761">
                  <c:v>4.5076879999999999</c:v>
                </c:pt>
                <c:pt idx="4762">
                  <c:v>4.5083169999999999</c:v>
                </c:pt>
                <c:pt idx="4763">
                  <c:v>4.5089949999999996</c:v>
                </c:pt>
                <c:pt idx="4764">
                  <c:v>4.5102120000000001</c:v>
                </c:pt>
                <c:pt idx="4765">
                  <c:v>4.5103650000000002</c:v>
                </c:pt>
                <c:pt idx="4766">
                  <c:v>4.5114299999999998</c:v>
                </c:pt>
                <c:pt idx="4767">
                  <c:v>4.511406</c:v>
                </c:pt>
                <c:pt idx="4768">
                  <c:v>4.5111359999999996</c:v>
                </c:pt>
                <c:pt idx="4769">
                  <c:v>4.5100179999999996</c:v>
                </c:pt>
                <c:pt idx="4770">
                  <c:v>4.5100559999999996</c:v>
                </c:pt>
                <c:pt idx="4771">
                  <c:v>4.5096129999999999</c:v>
                </c:pt>
                <c:pt idx="4772">
                  <c:v>4.5099220000000004</c:v>
                </c:pt>
                <c:pt idx="4773">
                  <c:v>4.5099099999999996</c:v>
                </c:pt>
                <c:pt idx="4774">
                  <c:v>4.5091089999999996</c:v>
                </c:pt>
                <c:pt idx="4775">
                  <c:v>4.5083659999999997</c:v>
                </c:pt>
                <c:pt idx="4776">
                  <c:v>4.5090219999999999</c:v>
                </c:pt>
                <c:pt idx="4777">
                  <c:v>4.5089449999999998</c:v>
                </c:pt>
                <c:pt idx="4778">
                  <c:v>4.5086490000000001</c:v>
                </c:pt>
                <c:pt idx="4779">
                  <c:v>4.5073730000000003</c:v>
                </c:pt>
                <c:pt idx="4780">
                  <c:v>4.5072919999999996</c:v>
                </c:pt>
                <c:pt idx="4781">
                  <c:v>4.5069540000000003</c:v>
                </c:pt>
                <c:pt idx="4782">
                  <c:v>4.5064330000000004</c:v>
                </c:pt>
                <c:pt idx="4783">
                  <c:v>4.5062620000000004</c:v>
                </c:pt>
                <c:pt idx="4784">
                  <c:v>4.5059269999999998</c:v>
                </c:pt>
                <c:pt idx="4785">
                  <c:v>4.5056510000000003</c:v>
                </c:pt>
                <c:pt idx="4786">
                  <c:v>4.505217</c:v>
                </c:pt>
                <c:pt idx="4787">
                  <c:v>4.50502</c:v>
                </c:pt>
                <c:pt idx="4788">
                  <c:v>4.5039720000000001</c:v>
                </c:pt>
                <c:pt idx="4789">
                  <c:v>4.5034210000000003</c:v>
                </c:pt>
                <c:pt idx="4790">
                  <c:v>4.5040680000000002</c:v>
                </c:pt>
                <c:pt idx="4791">
                  <c:v>4.5040959999999997</c:v>
                </c:pt>
                <c:pt idx="4792">
                  <c:v>4.503927</c:v>
                </c:pt>
                <c:pt idx="4793">
                  <c:v>4.5048560000000002</c:v>
                </c:pt>
                <c:pt idx="4794">
                  <c:v>4.5053570000000001</c:v>
                </c:pt>
                <c:pt idx="4795">
                  <c:v>4.5042020000000003</c:v>
                </c:pt>
                <c:pt idx="4796">
                  <c:v>4.5029050000000002</c:v>
                </c:pt>
                <c:pt idx="4797">
                  <c:v>4.5030210000000004</c:v>
                </c:pt>
                <c:pt idx="4798">
                  <c:v>4.5024879999999996</c:v>
                </c:pt>
                <c:pt idx="4799">
                  <c:v>4.5014950000000002</c:v>
                </c:pt>
                <c:pt idx="4800">
                  <c:v>4.5007780000000004</c:v>
                </c:pt>
                <c:pt idx="4801">
                  <c:v>4.5011729999999996</c:v>
                </c:pt>
                <c:pt idx="4802">
                  <c:v>4.500775</c:v>
                </c:pt>
                <c:pt idx="4803">
                  <c:v>4.5000260000000001</c:v>
                </c:pt>
                <c:pt idx="4804">
                  <c:v>4.5003950000000001</c:v>
                </c:pt>
                <c:pt idx="4805">
                  <c:v>4.501258</c:v>
                </c:pt>
                <c:pt idx="4806">
                  <c:v>4.5021599999999999</c:v>
                </c:pt>
                <c:pt idx="4807">
                  <c:v>4.5022270000000004</c:v>
                </c:pt>
                <c:pt idx="4808">
                  <c:v>4.5013509999999997</c:v>
                </c:pt>
                <c:pt idx="4809">
                  <c:v>4.501741</c:v>
                </c:pt>
                <c:pt idx="4810">
                  <c:v>4.5007469999999996</c:v>
                </c:pt>
                <c:pt idx="4811">
                  <c:v>4.5011349999999997</c:v>
                </c:pt>
                <c:pt idx="4812">
                  <c:v>4.5003700000000002</c:v>
                </c:pt>
                <c:pt idx="4813">
                  <c:v>4.4998570000000004</c:v>
                </c:pt>
                <c:pt idx="4814">
                  <c:v>4.4997439999999997</c:v>
                </c:pt>
                <c:pt idx="4815">
                  <c:v>4.4998639999999996</c:v>
                </c:pt>
                <c:pt idx="4816">
                  <c:v>4.5000340000000003</c:v>
                </c:pt>
                <c:pt idx="4817">
                  <c:v>4.5002420000000001</c:v>
                </c:pt>
                <c:pt idx="4818">
                  <c:v>4.5008749999999997</c:v>
                </c:pt>
                <c:pt idx="4819">
                  <c:v>4.5024899999999999</c:v>
                </c:pt>
                <c:pt idx="4820">
                  <c:v>4.5035600000000002</c:v>
                </c:pt>
                <c:pt idx="4821">
                  <c:v>4.5043069999999998</c:v>
                </c:pt>
                <c:pt idx="4822">
                  <c:v>4.5034479999999997</c:v>
                </c:pt>
                <c:pt idx="4823">
                  <c:v>4.5037450000000003</c:v>
                </c:pt>
                <c:pt idx="4824">
                  <c:v>4.5040800000000001</c:v>
                </c:pt>
                <c:pt idx="4825">
                  <c:v>4.505293</c:v>
                </c:pt>
                <c:pt idx="4826">
                  <c:v>4.5043249999999997</c:v>
                </c:pt>
                <c:pt idx="4827">
                  <c:v>4.5033580000000004</c:v>
                </c:pt>
                <c:pt idx="4828">
                  <c:v>4.5040380000000004</c:v>
                </c:pt>
                <c:pt idx="4829">
                  <c:v>4.5050730000000003</c:v>
                </c:pt>
                <c:pt idx="4830">
                  <c:v>4.5050299999999996</c:v>
                </c:pt>
                <c:pt idx="4831">
                  <c:v>4.5048339999999998</c:v>
                </c:pt>
                <c:pt idx="4832">
                  <c:v>4.5046780000000002</c:v>
                </c:pt>
                <c:pt idx="4833">
                  <c:v>4.5047819999999996</c:v>
                </c:pt>
                <c:pt idx="4834">
                  <c:v>4.5050220000000003</c:v>
                </c:pt>
                <c:pt idx="4835">
                  <c:v>4.5041789999999997</c:v>
                </c:pt>
                <c:pt idx="4836">
                  <c:v>4.5042099999999996</c:v>
                </c:pt>
                <c:pt idx="4837">
                  <c:v>4.5039020000000001</c:v>
                </c:pt>
                <c:pt idx="4838">
                  <c:v>4.5032370000000004</c:v>
                </c:pt>
                <c:pt idx="4839">
                  <c:v>4.5035049999999996</c:v>
                </c:pt>
                <c:pt idx="4840">
                  <c:v>4.5029190000000003</c:v>
                </c:pt>
                <c:pt idx="4841">
                  <c:v>4.5023540000000004</c:v>
                </c:pt>
                <c:pt idx="4842">
                  <c:v>4.5021240000000002</c:v>
                </c:pt>
                <c:pt idx="4843">
                  <c:v>4.501328</c:v>
                </c:pt>
                <c:pt idx="4844">
                  <c:v>4.5003489999999999</c:v>
                </c:pt>
                <c:pt idx="4845">
                  <c:v>4.5004679999999997</c:v>
                </c:pt>
                <c:pt idx="4846">
                  <c:v>4.5011599999999996</c:v>
                </c:pt>
                <c:pt idx="4847">
                  <c:v>4.5002620000000002</c:v>
                </c:pt>
                <c:pt idx="4848">
                  <c:v>4.5004479999999996</c:v>
                </c:pt>
                <c:pt idx="4849">
                  <c:v>4.5004470000000003</c:v>
                </c:pt>
                <c:pt idx="4850">
                  <c:v>4.5006500000000003</c:v>
                </c:pt>
                <c:pt idx="4851">
                  <c:v>4.5013519999999998</c:v>
                </c:pt>
                <c:pt idx="4852">
                  <c:v>4.502434</c:v>
                </c:pt>
                <c:pt idx="4853">
                  <c:v>4.5031059999999998</c:v>
                </c:pt>
                <c:pt idx="4854">
                  <c:v>4.5024119999999996</c:v>
                </c:pt>
                <c:pt idx="4855">
                  <c:v>4.5026130000000002</c:v>
                </c:pt>
                <c:pt idx="4856">
                  <c:v>4.5017399999999999</c:v>
                </c:pt>
                <c:pt idx="4857">
                  <c:v>4.5010450000000004</c:v>
                </c:pt>
                <c:pt idx="4858">
                  <c:v>4.5011270000000003</c:v>
                </c:pt>
                <c:pt idx="4859">
                  <c:v>4.5004600000000003</c:v>
                </c:pt>
                <c:pt idx="4860">
                  <c:v>4.5005230000000003</c:v>
                </c:pt>
                <c:pt idx="4861">
                  <c:v>4.5008790000000003</c:v>
                </c:pt>
                <c:pt idx="4862">
                  <c:v>4.50176</c:v>
                </c:pt>
                <c:pt idx="4863">
                  <c:v>4.5022500000000001</c:v>
                </c:pt>
                <c:pt idx="4864">
                  <c:v>4.5018969999999996</c:v>
                </c:pt>
                <c:pt idx="4865">
                  <c:v>4.5019039999999997</c:v>
                </c:pt>
                <c:pt idx="4866">
                  <c:v>4.5018339999999997</c:v>
                </c:pt>
                <c:pt idx="4867">
                  <c:v>4.5012730000000003</c:v>
                </c:pt>
                <c:pt idx="4868">
                  <c:v>4.5010820000000002</c:v>
                </c:pt>
                <c:pt idx="4869">
                  <c:v>4.501449</c:v>
                </c:pt>
                <c:pt idx="4870">
                  <c:v>4.5013009999999998</c:v>
                </c:pt>
                <c:pt idx="4871">
                  <c:v>4.5009269999999999</c:v>
                </c:pt>
                <c:pt idx="4872">
                  <c:v>4.5010260000000004</c:v>
                </c:pt>
                <c:pt idx="4873">
                  <c:v>4.5012829999999999</c:v>
                </c:pt>
                <c:pt idx="4874">
                  <c:v>4.5020499999999997</c:v>
                </c:pt>
                <c:pt idx="4875">
                  <c:v>4.5025440000000003</c:v>
                </c:pt>
                <c:pt idx="4876">
                  <c:v>4.5034669999999997</c:v>
                </c:pt>
                <c:pt idx="4877">
                  <c:v>4.5041599999999997</c:v>
                </c:pt>
                <c:pt idx="4878">
                  <c:v>4.5042439999999999</c:v>
                </c:pt>
                <c:pt idx="4879">
                  <c:v>4.5038309999999999</c:v>
                </c:pt>
                <c:pt idx="4880">
                  <c:v>4.503603</c:v>
                </c:pt>
                <c:pt idx="4881">
                  <c:v>4.5029320000000004</c:v>
                </c:pt>
                <c:pt idx="4882">
                  <c:v>4.5026609999999998</c:v>
                </c:pt>
                <c:pt idx="4883">
                  <c:v>4.5018739999999999</c:v>
                </c:pt>
                <c:pt idx="4884">
                  <c:v>4.5011409999999996</c:v>
                </c:pt>
                <c:pt idx="4885">
                  <c:v>4.5016870000000004</c:v>
                </c:pt>
                <c:pt idx="4886">
                  <c:v>4.5019720000000003</c:v>
                </c:pt>
                <c:pt idx="4887">
                  <c:v>4.5019679999999997</c:v>
                </c:pt>
                <c:pt idx="4888">
                  <c:v>4.502796</c:v>
                </c:pt>
                <c:pt idx="4889">
                  <c:v>4.5029009999999996</c:v>
                </c:pt>
                <c:pt idx="4890">
                  <c:v>4.5028170000000003</c:v>
                </c:pt>
                <c:pt idx="4891">
                  <c:v>4.5038200000000002</c:v>
                </c:pt>
                <c:pt idx="4892">
                  <c:v>4.5044849999999999</c:v>
                </c:pt>
                <c:pt idx="4893">
                  <c:v>4.5048560000000002</c:v>
                </c:pt>
                <c:pt idx="4894">
                  <c:v>4.5058499999999997</c:v>
                </c:pt>
                <c:pt idx="4895">
                  <c:v>4.5068539999999997</c:v>
                </c:pt>
                <c:pt idx="4896">
                  <c:v>4.5069350000000004</c:v>
                </c:pt>
                <c:pt idx="4897">
                  <c:v>4.5073160000000003</c:v>
                </c:pt>
                <c:pt idx="4898">
                  <c:v>4.5078040000000001</c:v>
                </c:pt>
                <c:pt idx="4899">
                  <c:v>4.5082909999999998</c:v>
                </c:pt>
                <c:pt idx="4900">
                  <c:v>4.5088049999999997</c:v>
                </c:pt>
                <c:pt idx="4901">
                  <c:v>4.5082789999999999</c:v>
                </c:pt>
                <c:pt idx="4902">
                  <c:v>4.5075430000000001</c:v>
                </c:pt>
                <c:pt idx="4903">
                  <c:v>4.5065350000000004</c:v>
                </c:pt>
                <c:pt idx="4904">
                  <c:v>4.5063839999999997</c:v>
                </c:pt>
                <c:pt idx="4905">
                  <c:v>4.5060539999999998</c:v>
                </c:pt>
                <c:pt idx="4906">
                  <c:v>4.5075349999999998</c:v>
                </c:pt>
                <c:pt idx="4907">
                  <c:v>4.5083010000000003</c:v>
                </c:pt>
                <c:pt idx="4908">
                  <c:v>4.508642</c:v>
                </c:pt>
                <c:pt idx="4909">
                  <c:v>4.5092540000000003</c:v>
                </c:pt>
                <c:pt idx="4910">
                  <c:v>4.5092480000000004</c:v>
                </c:pt>
                <c:pt idx="4911">
                  <c:v>4.5084099999999996</c:v>
                </c:pt>
                <c:pt idx="4912">
                  <c:v>4.5082719999999998</c:v>
                </c:pt>
                <c:pt idx="4913">
                  <c:v>4.5083169999999999</c:v>
                </c:pt>
                <c:pt idx="4914">
                  <c:v>4.5080910000000003</c:v>
                </c:pt>
                <c:pt idx="4915">
                  <c:v>4.5077959999999999</c:v>
                </c:pt>
                <c:pt idx="4916">
                  <c:v>4.5079739999999999</c:v>
                </c:pt>
                <c:pt idx="4917">
                  <c:v>4.5079919999999998</c:v>
                </c:pt>
                <c:pt idx="4918">
                  <c:v>4.5085170000000003</c:v>
                </c:pt>
                <c:pt idx="4919">
                  <c:v>4.5072669999999997</c:v>
                </c:pt>
                <c:pt idx="4920">
                  <c:v>4.5060859999999998</c:v>
                </c:pt>
                <c:pt idx="4921">
                  <c:v>4.5055529999999999</c:v>
                </c:pt>
                <c:pt idx="4922">
                  <c:v>4.5056250000000002</c:v>
                </c:pt>
                <c:pt idx="4923">
                  <c:v>4.5055750000000003</c:v>
                </c:pt>
                <c:pt idx="4924">
                  <c:v>4.5048550000000001</c:v>
                </c:pt>
                <c:pt idx="4925">
                  <c:v>4.5042710000000001</c:v>
                </c:pt>
                <c:pt idx="4926">
                  <c:v>4.5034219999999996</c:v>
                </c:pt>
                <c:pt idx="4927">
                  <c:v>4.5026289999999998</c:v>
                </c:pt>
                <c:pt idx="4928">
                  <c:v>4.5023989999999996</c:v>
                </c:pt>
                <c:pt idx="4929">
                  <c:v>4.5023260000000001</c:v>
                </c:pt>
                <c:pt idx="4930">
                  <c:v>4.5025820000000003</c:v>
                </c:pt>
                <c:pt idx="4931">
                  <c:v>4.5031080000000001</c:v>
                </c:pt>
                <c:pt idx="4932">
                  <c:v>4.5040240000000002</c:v>
                </c:pt>
                <c:pt idx="4933">
                  <c:v>4.5048769999999996</c:v>
                </c:pt>
                <c:pt idx="4934">
                  <c:v>4.5057970000000003</c:v>
                </c:pt>
                <c:pt idx="4935">
                  <c:v>4.5058639999999999</c:v>
                </c:pt>
                <c:pt idx="4936">
                  <c:v>4.5051990000000002</c:v>
                </c:pt>
                <c:pt idx="4937">
                  <c:v>4.5048009999999996</c:v>
                </c:pt>
                <c:pt idx="4938">
                  <c:v>4.5040899999999997</c:v>
                </c:pt>
                <c:pt idx="4939">
                  <c:v>4.5036969999999998</c:v>
                </c:pt>
                <c:pt idx="4940">
                  <c:v>4.5039829999999998</c:v>
                </c:pt>
                <c:pt idx="4941">
                  <c:v>4.5036209999999999</c:v>
                </c:pt>
                <c:pt idx="4942">
                  <c:v>4.5030749999999999</c:v>
                </c:pt>
                <c:pt idx="4943">
                  <c:v>4.503037</c:v>
                </c:pt>
                <c:pt idx="4944">
                  <c:v>4.5027010000000001</c:v>
                </c:pt>
                <c:pt idx="4945">
                  <c:v>4.5018919999999998</c:v>
                </c:pt>
                <c:pt idx="4946">
                  <c:v>4.5018120000000001</c:v>
                </c:pt>
                <c:pt idx="4947">
                  <c:v>4.502027</c:v>
                </c:pt>
                <c:pt idx="4948">
                  <c:v>4.5018120000000001</c:v>
                </c:pt>
                <c:pt idx="4949">
                  <c:v>4.5014820000000002</c:v>
                </c:pt>
                <c:pt idx="4950">
                  <c:v>4.5010560000000002</c:v>
                </c:pt>
                <c:pt idx="4951">
                  <c:v>4.5012850000000002</c:v>
                </c:pt>
                <c:pt idx="4952">
                  <c:v>4.5020040000000003</c:v>
                </c:pt>
                <c:pt idx="4953">
                  <c:v>4.5021810000000002</c:v>
                </c:pt>
                <c:pt idx="4954">
                  <c:v>4.5021170000000001</c:v>
                </c:pt>
                <c:pt idx="4955">
                  <c:v>4.5018380000000002</c:v>
                </c:pt>
                <c:pt idx="4956">
                  <c:v>4.5010459999999997</c:v>
                </c:pt>
                <c:pt idx="4957">
                  <c:v>4.500756</c:v>
                </c:pt>
                <c:pt idx="4958">
                  <c:v>4.5007070000000002</c:v>
                </c:pt>
                <c:pt idx="4959">
                  <c:v>4.5008999999999997</c:v>
                </c:pt>
                <c:pt idx="4960">
                  <c:v>4.5012169999999996</c:v>
                </c:pt>
                <c:pt idx="4961">
                  <c:v>4.5014580000000004</c:v>
                </c:pt>
                <c:pt idx="4962">
                  <c:v>4.501328</c:v>
                </c:pt>
                <c:pt idx="4963">
                  <c:v>4.5009829999999997</c:v>
                </c:pt>
                <c:pt idx="4964">
                  <c:v>4.5006250000000003</c:v>
                </c:pt>
                <c:pt idx="4965">
                  <c:v>4.500591</c:v>
                </c:pt>
                <c:pt idx="4966">
                  <c:v>4.5005519999999999</c:v>
                </c:pt>
                <c:pt idx="4967">
                  <c:v>4.5001670000000003</c:v>
                </c:pt>
                <c:pt idx="4968">
                  <c:v>4.4996039999999997</c:v>
                </c:pt>
                <c:pt idx="4969">
                  <c:v>4.499403</c:v>
                </c:pt>
                <c:pt idx="4970">
                  <c:v>4.499441</c:v>
                </c:pt>
                <c:pt idx="4971">
                  <c:v>4.4993999999999996</c:v>
                </c:pt>
                <c:pt idx="4972">
                  <c:v>4.498653</c:v>
                </c:pt>
                <c:pt idx="4973">
                  <c:v>4.4986439999999996</c:v>
                </c:pt>
                <c:pt idx="4974">
                  <c:v>4.4991029999999999</c:v>
                </c:pt>
                <c:pt idx="4975">
                  <c:v>4.4988989999999998</c:v>
                </c:pt>
                <c:pt idx="4976">
                  <c:v>4.498964</c:v>
                </c:pt>
                <c:pt idx="4977">
                  <c:v>4.499161</c:v>
                </c:pt>
                <c:pt idx="4978">
                  <c:v>4.4988700000000001</c:v>
                </c:pt>
                <c:pt idx="4979">
                  <c:v>4.4987240000000002</c:v>
                </c:pt>
                <c:pt idx="4980">
                  <c:v>4.4985059999999999</c:v>
                </c:pt>
                <c:pt idx="4981">
                  <c:v>4.4982870000000004</c:v>
                </c:pt>
                <c:pt idx="4982">
                  <c:v>4.4978480000000003</c:v>
                </c:pt>
                <c:pt idx="4983">
                  <c:v>4.4978809999999996</c:v>
                </c:pt>
                <c:pt idx="4984">
                  <c:v>4.49817</c:v>
                </c:pt>
                <c:pt idx="4985">
                  <c:v>4.4987349999999999</c:v>
                </c:pt>
                <c:pt idx="4986">
                  <c:v>4.5001309999999997</c:v>
                </c:pt>
                <c:pt idx="4987">
                  <c:v>4.5008609999999996</c:v>
                </c:pt>
                <c:pt idx="4988">
                  <c:v>4.5016069999999999</c:v>
                </c:pt>
                <c:pt idx="4989">
                  <c:v>4.5025899999999996</c:v>
                </c:pt>
                <c:pt idx="4990">
                  <c:v>4.5030479999999997</c:v>
                </c:pt>
                <c:pt idx="4991">
                  <c:v>4.5028620000000004</c:v>
                </c:pt>
                <c:pt idx="4992">
                  <c:v>4.5033849999999997</c:v>
                </c:pt>
                <c:pt idx="4993">
                  <c:v>4.5031929999999996</c:v>
                </c:pt>
                <c:pt idx="4994">
                  <c:v>4.5025700000000004</c:v>
                </c:pt>
                <c:pt idx="4995">
                  <c:v>4.5022500000000001</c:v>
                </c:pt>
                <c:pt idx="4996">
                  <c:v>4.5019330000000002</c:v>
                </c:pt>
                <c:pt idx="4997">
                  <c:v>4.5018909999999996</c:v>
                </c:pt>
                <c:pt idx="4998">
                  <c:v>4.5025360000000001</c:v>
                </c:pt>
                <c:pt idx="4999">
                  <c:v>4.5027799999999996</c:v>
                </c:pt>
                <c:pt idx="5000">
                  <c:v>4.5027460000000001</c:v>
                </c:pt>
                <c:pt idx="5001">
                  <c:v>4.5029089999999998</c:v>
                </c:pt>
                <c:pt idx="5002">
                  <c:v>4.5029659999999998</c:v>
                </c:pt>
                <c:pt idx="5003">
                  <c:v>4.5027400000000002</c:v>
                </c:pt>
                <c:pt idx="5004">
                  <c:v>4.5032300000000003</c:v>
                </c:pt>
                <c:pt idx="5005">
                  <c:v>4.5033089999999998</c:v>
                </c:pt>
                <c:pt idx="5006">
                  <c:v>4.5035869999999996</c:v>
                </c:pt>
                <c:pt idx="5007">
                  <c:v>4.503641</c:v>
                </c:pt>
                <c:pt idx="5008">
                  <c:v>4.5035869999999996</c:v>
                </c:pt>
                <c:pt idx="5009">
                  <c:v>4.5034359999999998</c:v>
                </c:pt>
                <c:pt idx="5010">
                  <c:v>4.5031489999999996</c:v>
                </c:pt>
                <c:pt idx="5011">
                  <c:v>4.5034010000000002</c:v>
                </c:pt>
                <c:pt idx="5012">
                  <c:v>4.5037779999999996</c:v>
                </c:pt>
                <c:pt idx="5013">
                  <c:v>4.5036800000000001</c:v>
                </c:pt>
                <c:pt idx="5014">
                  <c:v>4.5035730000000003</c:v>
                </c:pt>
                <c:pt idx="5015">
                  <c:v>4.5033500000000002</c:v>
                </c:pt>
                <c:pt idx="5016">
                  <c:v>4.5024569999999997</c:v>
                </c:pt>
                <c:pt idx="5017">
                  <c:v>4.501817</c:v>
                </c:pt>
                <c:pt idx="5018">
                  <c:v>4.5013699999999996</c:v>
                </c:pt>
                <c:pt idx="5019">
                  <c:v>4.5015770000000002</c:v>
                </c:pt>
                <c:pt idx="5020">
                  <c:v>4.5019400000000003</c:v>
                </c:pt>
                <c:pt idx="5021">
                  <c:v>4.5018719999999997</c:v>
                </c:pt>
                <c:pt idx="5022">
                  <c:v>4.50162</c:v>
                </c:pt>
                <c:pt idx="5023">
                  <c:v>4.5017110000000002</c:v>
                </c:pt>
                <c:pt idx="5024">
                  <c:v>4.5011010000000002</c:v>
                </c:pt>
                <c:pt idx="5025">
                  <c:v>4.5011830000000002</c:v>
                </c:pt>
                <c:pt idx="5026">
                  <c:v>4.5012129999999999</c:v>
                </c:pt>
                <c:pt idx="5027">
                  <c:v>4.5018820000000002</c:v>
                </c:pt>
                <c:pt idx="5028">
                  <c:v>4.501671</c:v>
                </c:pt>
                <c:pt idx="5029">
                  <c:v>4.5019539999999996</c:v>
                </c:pt>
                <c:pt idx="5030">
                  <c:v>4.5019150000000003</c:v>
                </c:pt>
                <c:pt idx="5031">
                  <c:v>4.5021599999999999</c:v>
                </c:pt>
                <c:pt idx="5032">
                  <c:v>4.5023260000000001</c:v>
                </c:pt>
                <c:pt idx="5033">
                  <c:v>4.5019939999999998</c:v>
                </c:pt>
                <c:pt idx="5034">
                  <c:v>4.5013699999999996</c:v>
                </c:pt>
                <c:pt idx="5035">
                  <c:v>4.5002389999999997</c:v>
                </c:pt>
                <c:pt idx="5036">
                  <c:v>4.4992179999999999</c:v>
                </c:pt>
                <c:pt idx="5037">
                  <c:v>4.499187</c:v>
                </c:pt>
                <c:pt idx="5038">
                  <c:v>4.4989990000000004</c:v>
                </c:pt>
                <c:pt idx="5039">
                  <c:v>4.4981840000000002</c:v>
                </c:pt>
                <c:pt idx="5040">
                  <c:v>4.4981049999999998</c:v>
                </c:pt>
                <c:pt idx="5041">
                  <c:v>4.4985010000000001</c:v>
                </c:pt>
                <c:pt idx="5042">
                  <c:v>4.4985030000000004</c:v>
                </c:pt>
                <c:pt idx="5043">
                  <c:v>4.498577</c:v>
                </c:pt>
                <c:pt idx="5044">
                  <c:v>4.498602</c:v>
                </c:pt>
                <c:pt idx="5045">
                  <c:v>4.4988349999999997</c:v>
                </c:pt>
                <c:pt idx="5046">
                  <c:v>4.4984080000000004</c:v>
                </c:pt>
                <c:pt idx="5047">
                  <c:v>4.4975160000000001</c:v>
                </c:pt>
                <c:pt idx="5048">
                  <c:v>4.4961209999999996</c:v>
                </c:pt>
                <c:pt idx="5049">
                  <c:v>4.495584</c:v>
                </c:pt>
                <c:pt idx="5050">
                  <c:v>4.4962200000000001</c:v>
                </c:pt>
                <c:pt idx="5051">
                  <c:v>4.4957589999999996</c:v>
                </c:pt>
                <c:pt idx="5052">
                  <c:v>4.4946859999999997</c:v>
                </c:pt>
                <c:pt idx="5053">
                  <c:v>4.4942929999999999</c:v>
                </c:pt>
                <c:pt idx="5054">
                  <c:v>4.4939039999999997</c:v>
                </c:pt>
                <c:pt idx="5055">
                  <c:v>4.4938120000000001</c:v>
                </c:pt>
                <c:pt idx="5056">
                  <c:v>4.4928860000000004</c:v>
                </c:pt>
                <c:pt idx="5057">
                  <c:v>4.4922789999999999</c:v>
                </c:pt>
                <c:pt idx="5058">
                  <c:v>4.4924780000000002</c:v>
                </c:pt>
                <c:pt idx="5059">
                  <c:v>4.4926000000000004</c:v>
                </c:pt>
                <c:pt idx="5060">
                  <c:v>4.4924499999999998</c:v>
                </c:pt>
                <c:pt idx="5061">
                  <c:v>4.4931340000000004</c:v>
                </c:pt>
                <c:pt idx="5062">
                  <c:v>4.492057</c:v>
                </c:pt>
                <c:pt idx="5063">
                  <c:v>4.4918380000000004</c:v>
                </c:pt>
                <c:pt idx="5064">
                  <c:v>4.4919690000000001</c:v>
                </c:pt>
                <c:pt idx="5065">
                  <c:v>4.492502</c:v>
                </c:pt>
                <c:pt idx="5066">
                  <c:v>4.4922240000000002</c:v>
                </c:pt>
                <c:pt idx="5067">
                  <c:v>4.491854</c:v>
                </c:pt>
                <c:pt idx="5068">
                  <c:v>4.4926320000000004</c:v>
                </c:pt>
                <c:pt idx="5069">
                  <c:v>4.4911009999999996</c:v>
                </c:pt>
                <c:pt idx="5070">
                  <c:v>4.4908380000000001</c:v>
                </c:pt>
                <c:pt idx="5071">
                  <c:v>4.4912130000000001</c:v>
                </c:pt>
                <c:pt idx="5072">
                  <c:v>4.491136</c:v>
                </c:pt>
                <c:pt idx="5073">
                  <c:v>4.4908520000000003</c:v>
                </c:pt>
                <c:pt idx="5074">
                  <c:v>4.490208</c:v>
                </c:pt>
                <c:pt idx="5075">
                  <c:v>4.4897280000000004</c:v>
                </c:pt>
                <c:pt idx="5076">
                  <c:v>4.4901489999999997</c:v>
                </c:pt>
                <c:pt idx="5077">
                  <c:v>4.4892329999999996</c:v>
                </c:pt>
                <c:pt idx="5078">
                  <c:v>4.4888529999999998</c:v>
                </c:pt>
                <c:pt idx="5079">
                  <c:v>4.4881630000000001</c:v>
                </c:pt>
                <c:pt idx="5080">
                  <c:v>4.4882429999999998</c:v>
                </c:pt>
                <c:pt idx="5081">
                  <c:v>4.4864930000000003</c:v>
                </c:pt>
                <c:pt idx="5082">
                  <c:v>4.4865389999999996</c:v>
                </c:pt>
                <c:pt idx="5083">
                  <c:v>4.4868490000000003</c:v>
                </c:pt>
                <c:pt idx="5084">
                  <c:v>4.4866679999999999</c:v>
                </c:pt>
                <c:pt idx="5085">
                  <c:v>4.4855140000000002</c:v>
                </c:pt>
                <c:pt idx="5086">
                  <c:v>4.4853690000000004</c:v>
                </c:pt>
                <c:pt idx="5087">
                  <c:v>4.4844569999999999</c:v>
                </c:pt>
                <c:pt idx="5088">
                  <c:v>4.4836229999999997</c:v>
                </c:pt>
                <c:pt idx="5089">
                  <c:v>4.483746</c:v>
                </c:pt>
                <c:pt idx="5090">
                  <c:v>4.4827070000000004</c:v>
                </c:pt>
                <c:pt idx="5091">
                  <c:v>4.4816070000000003</c:v>
                </c:pt>
                <c:pt idx="5092">
                  <c:v>4.4800880000000003</c:v>
                </c:pt>
                <c:pt idx="5093">
                  <c:v>4.4802850000000003</c:v>
                </c:pt>
                <c:pt idx="5094">
                  <c:v>4.48062</c:v>
                </c:pt>
                <c:pt idx="5095">
                  <c:v>4.4797500000000001</c:v>
                </c:pt>
                <c:pt idx="5096">
                  <c:v>4.4802460000000002</c:v>
                </c:pt>
                <c:pt idx="5097">
                  <c:v>4.4798960000000001</c:v>
                </c:pt>
                <c:pt idx="5098">
                  <c:v>4.4804430000000002</c:v>
                </c:pt>
                <c:pt idx="5099">
                  <c:v>4.4809520000000003</c:v>
                </c:pt>
                <c:pt idx="5100">
                  <c:v>4.4804709999999996</c:v>
                </c:pt>
                <c:pt idx="5101">
                  <c:v>4.4799150000000001</c:v>
                </c:pt>
                <c:pt idx="5102">
                  <c:v>4.4794</c:v>
                </c:pt>
                <c:pt idx="5103">
                  <c:v>4.4799490000000004</c:v>
                </c:pt>
                <c:pt idx="5104">
                  <c:v>4.4793950000000002</c:v>
                </c:pt>
                <c:pt idx="5105">
                  <c:v>4.4794349999999996</c:v>
                </c:pt>
                <c:pt idx="5106">
                  <c:v>4.4804880000000002</c:v>
                </c:pt>
                <c:pt idx="5107">
                  <c:v>4.4804440000000003</c:v>
                </c:pt>
                <c:pt idx="5108">
                  <c:v>4.4797159999999998</c:v>
                </c:pt>
                <c:pt idx="5109">
                  <c:v>4.4792350000000001</c:v>
                </c:pt>
                <c:pt idx="5110">
                  <c:v>4.4790150000000004</c:v>
                </c:pt>
                <c:pt idx="5111">
                  <c:v>4.4789159999999999</c:v>
                </c:pt>
                <c:pt idx="5112">
                  <c:v>4.4792139999999998</c:v>
                </c:pt>
                <c:pt idx="5113">
                  <c:v>4.4783689999999998</c:v>
                </c:pt>
                <c:pt idx="5114">
                  <c:v>4.4782440000000001</c:v>
                </c:pt>
                <c:pt idx="5115">
                  <c:v>4.4773820000000004</c:v>
                </c:pt>
                <c:pt idx="5116">
                  <c:v>4.4782070000000003</c:v>
                </c:pt>
                <c:pt idx="5117">
                  <c:v>4.4797520000000004</c:v>
                </c:pt>
                <c:pt idx="5118">
                  <c:v>4.4798280000000004</c:v>
                </c:pt>
                <c:pt idx="5119">
                  <c:v>4.4811719999999999</c:v>
                </c:pt>
                <c:pt idx="5120">
                  <c:v>4.480505</c:v>
                </c:pt>
                <c:pt idx="5121">
                  <c:v>4.4807410000000001</c:v>
                </c:pt>
                <c:pt idx="5122">
                  <c:v>4.4815670000000001</c:v>
                </c:pt>
                <c:pt idx="5123">
                  <c:v>4.4824719999999996</c:v>
                </c:pt>
                <c:pt idx="5124">
                  <c:v>4.4822300000000004</c:v>
                </c:pt>
                <c:pt idx="5125">
                  <c:v>4.4826790000000001</c:v>
                </c:pt>
                <c:pt idx="5126">
                  <c:v>4.4817650000000002</c:v>
                </c:pt>
                <c:pt idx="5127">
                  <c:v>4.4817580000000001</c:v>
                </c:pt>
                <c:pt idx="5128">
                  <c:v>4.4822670000000002</c:v>
                </c:pt>
                <c:pt idx="5129">
                  <c:v>4.4825929999999996</c:v>
                </c:pt>
                <c:pt idx="5130">
                  <c:v>4.4827830000000004</c:v>
                </c:pt>
                <c:pt idx="5131">
                  <c:v>4.483657</c:v>
                </c:pt>
                <c:pt idx="5132">
                  <c:v>4.4834500000000004</c:v>
                </c:pt>
                <c:pt idx="5133">
                  <c:v>4.482793</c:v>
                </c:pt>
                <c:pt idx="5134">
                  <c:v>4.4820279999999997</c:v>
                </c:pt>
                <c:pt idx="5135">
                  <c:v>4.4827870000000001</c:v>
                </c:pt>
                <c:pt idx="5136">
                  <c:v>4.4829480000000004</c:v>
                </c:pt>
                <c:pt idx="5137">
                  <c:v>4.4839599999999997</c:v>
                </c:pt>
                <c:pt idx="5138">
                  <c:v>4.4847659999999996</c:v>
                </c:pt>
                <c:pt idx="5139">
                  <c:v>4.4861599999999999</c:v>
                </c:pt>
                <c:pt idx="5140">
                  <c:v>4.4871049999999997</c:v>
                </c:pt>
                <c:pt idx="5141">
                  <c:v>4.4871489999999996</c:v>
                </c:pt>
                <c:pt idx="5142">
                  <c:v>4.4880639999999996</c:v>
                </c:pt>
                <c:pt idx="5143">
                  <c:v>4.4882140000000001</c:v>
                </c:pt>
                <c:pt idx="5144">
                  <c:v>4.4882439999999999</c:v>
                </c:pt>
                <c:pt idx="5145">
                  <c:v>4.4878629999999999</c:v>
                </c:pt>
                <c:pt idx="5146">
                  <c:v>4.4873149999999997</c:v>
                </c:pt>
                <c:pt idx="5147">
                  <c:v>4.4878260000000001</c:v>
                </c:pt>
                <c:pt idx="5148">
                  <c:v>4.4878520000000002</c:v>
                </c:pt>
                <c:pt idx="5149">
                  <c:v>4.4861490000000002</c:v>
                </c:pt>
                <c:pt idx="5150">
                  <c:v>4.4864899999999999</c:v>
                </c:pt>
                <c:pt idx="5151">
                  <c:v>4.4872480000000001</c:v>
                </c:pt>
                <c:pt idx="5152">
                  <c:v>4.4878970000000002</c:v>
                </c:pt>
                <c:pt idx="5153">
                  <c:v>4.4874049999999999</c:v>
                </c:pt>
                <c:pt idx="5154">
                  <c:v>4.4880100000000001</c:v>
                </c:pt>
                <c:pt idx="5155">
                  <c:v>4.4879160000000002</c:v>
                </c:pt>
                <c:pt idx="5156">
                  <c:v>4.4874549999999997</c:v>
                </c:pt>
                <c:pt idx="5157">
                  <c:v>4.4874419999999997</c:v>
                </c:pt>
                <c:pt idx="5158">
                  <c:v>4.4879980000000002</c:v>
                </c:pt>
                <c:pt idx="5159">
                  <c:v>4.4877459999999996</c:v>
                </c:pt>
                <c:pt idx="5160">
                  <c:v>4.4875679999999996</c:v>
                </c:pt>
                <c:pt idx="5161">
                  <c:v>4.4868949999999996</c:v>
                </c:pt>
                <c:pt idx="5162">
                  <c:v>4.487133</c:v>
                </c:pt>
                <c:pt idx="5163">
                  <c:v>4.4881260000000003</c:v>
                </c:pt>
                <c:pt idx="5164">
                  <c:v>4.4896349999999998</c:v>
                </c:pt>
                <c:pt idx="5165">
                  <c:v>4.4914189999999996</c:v>
                </c:pt>
                <c:pt idx="5166">
                  <c:v>4.4916729999999996</c:v>
                </c:pt>
                <c:pt idx="5167">
                  <c:v>4.4902220000000002</c:v>
                </c:pt>
                <c:pt idx="5168">
                  <c:v>4.49057</c:v>
                </c:pt>
                <c:pt idx="5169">
                  <c:v>4.4900539999999998</c:v>
                </c:pt>
                <c:pt idx="5170">
                  <c:v>4.4912150000000004</c:v>
                </c:pt>
                <c:pt idx="5171">
                  <c:v>4.4907300000000001</c:v>
                </c:pt>
                <c:pt idx="5172">
                  <c:v>4.4905379999999999</c:v>
                </c:pt>
                <c:pt idx="5173">
                  <c:v>4.4905980000000003</c:v>
                </c:pt>
                <c:pt idx="5174">
                  <c:v>4.4920920000000004</c:v>
                </c:pt>
                <c:pt idx="5175">
                  <c:v>4.4911580000000004</c:v>
                </c:pt>
                <c:pt idx="5176">
                  <c:v>4.4915510000000003</c:v>
                </c:pt>
                <c:pt idx="5177">
                  <c:v>4.4917540000000002</c:v>
                </c:pt>
                <c:pt idx="5178">
                  <c:v>4.4914699999999996</c:v>
                </c:pt>
                <c:pt idx="5179">
                  <c:v>4.4912039999999998</c:v>
                </c:pt>
                <c:pt idx="5180">
                  <c:v>4.4911529999999997</c:v>
                </c:pt>
                <c:pt idx="5181">
                  <c:v>4.4915630000000002</c:v>
                </c:pt>
                <c:pt idx="5182">
                  <c:v>4.4920780000000002</c:v>
                </c:pt>
                <c:pt idx="5183">
                  <c:v>4.4925490000000003</c:v>
                </c:pt>
                <c:pt idx="5184">
                  <c:v>4.4932460000000001</c:v>
                </c:pt>
                <c:pt idx="5185">
                  <c:v>4.4940439999999997</c:v>
                </c:pt>
                <c:pt idx="5186">
                  <c:v>4.4948430000000004</c:v>
                </c:pt>
                <c:pt idx="5187">
                  <c:v>4.4946299999999999</c:v>
                </c:pt>
                <c:pt idx="5188">
                  <c:v>4.494281</c:v>
                </c:pt>
                <c:pt idx="5189">
                  <c:v>4.4931799999999997</c:v>
                </c:pt>
                <c:pt idx="5190">
                  <c:v>4.492534</c:v>
                </c:pt>
                <c:pt idx="5191">
                  <c:v>4.493061</c:v>
                </c:pt>
                <c:pt idx="5192">
                  <c:v>4.4930079999999997</c:v>
                </c:pt>
                <c:pt idx="5193">
                  <c:v>4.4924309999999998</c:v>
                </c:pt>
                <c:pt idx="5194">
                  <c:v>4.4920540000000004</c:v>
                </c:pt>
                <c:pt idx="5195">
                  <c:v>4.4924520000000001</c:v>
                </c:pt>
                <c:pt idx="5196">
                  <c:v>4.4933540000000001</c:v>
                </c:pt>
                <c:pt idx="5197">
                  <c:v>4.493703</c:v>
                </c:pt>
                <c:pt idx="5198">
                  <c:v>4.4942880000000001</c:v>
                </c:pt>
                <c:pt idx="5199">
                  <c:v>4.4956259999999997</c:v>
                </c:pt>
                <c:pt idx="5200">
                  <c:v>4.4951249999999998</c:v>
                </c:pt>
                <c:pt idx="5201">
                  <c:v>4.4945079999999997</c:v>
                </c:pt>
                <c:pt idx="5202">
                  <c:v>4.4937180000000003</c:v>
                </c:pt>
                <c:pt idx="5203">
                  <c:v>4.4935349999999996</c:v>
                </c:pt>
                <c:pt idx="5204">
                  <c:v>4.4936569999999998</c:v>
                </c:pt>
                <c:pt idx="5205">
                  <c:v>4.4940699999999998</c:v>
                </c:pt>
                <c:pt idx="5206">
                  <c:v>4.494192</c:v>
                </c:pt>
                <c:pt idx="5207">
                  <c:v>4.4942080000000004</c:v>
                </c:pt>
                <c:pt idx="5208">
                  <c:v>4.4935450000000001</c:v>
                </c:pt>
                <c:pt idx="5209">
                  <c:v>4.4935650000000003</c:v>
                </c:pt>
                <c:pt idx="5210">
                  <c:v>4.4936059999999998</c:v>
                </c:pt>
                <c:pt idx="5211">
                  <c:v>4.4932970000000001</c:v>
                </c:pt>
                <c:pt idx="5212">
                  <c:v>4.4930700000000003</c:v>
                </c:pt>
                <c:pt idx="5213">
                  <c:v>4.4926450000000004</c:v>
                </c:pt>
                <c:pt idx="5214">
                  <c:v>4.4916660000000004</c:v>
                </c:pt>
                <c:pt idx="5215">
                  <c:v>4.4902860000000002</c:v>
                </c:pt>
                <c:pt idx="5216">
                  <c:v>4.488677</c:v>
                </c:pt>
                <c:pt idx="5217">
                  <c:v>4.4888339999999998</c:v>
                </c:pt>
                <c:pt idx="5218">
                  <c:v>4.4888310000000002</c:v>
                </c:pt>
                <c:pt idx="5219">
                  <c:v>4.4885539999999997</c:v>
                </c:pt>
                <c:pt idx="5220">
                  <c:v>4.488048</c:v>
                </c:pt>
                <c:pt idx="5221">
                  <c:v>4.4875749999999996</c:v>
                </c:pt>
                <c:pt idx="5222">
                  <c:v>4.4867489999999997</c:v>
                </c:pt>
                <c:pt idx="5223">
                  <c:v>4.4858060000000002</c:v>
                </c:pt>
                <c:pt idx="5224">
                  <c:v>4.4850079999999997</c:v>
                </c:pt>
                <c:pt idx="5225">
                  <c:v>4.4843919999999997</c:v>
                </c:pt>
                <c:pt idx="5226">
                  <c:v>4.4847219999999997</c:v>
                </c:pt>
                <c:pt idx="5227">
                  <c:v>4.4842789999999999</c:v>
                </c:pt>
                <c:pt idx="5228">
                  <c:v>4.4832830000000001</c:v>
                </c:pt>
                <c:pt idx="5229">
                  <c:v>4.482882</c:v>
                </c:pt>
                <c:pt idx="5230">
                  <c:v>4.4819040000000001</c:v>
                </c:pt>
                <c:pt idx="5231">
                  <c:v>4.4811899999999998</c:v>
                </c:pt>
                <c:pt idx="5232">
                  <c:v>4.4803369999999996</c:v>
                </c:pt>
                <c:pt idx="5233">
                  <c:v>4.4798270000000002</c:v>
                </c:pt>
                <c:pt idx="5234">
                  <c:v>4.479946</c:v>
                </c:pt>
                <c:pt idx="5235">
                  <c:v>4.479616</c:v>
                </c:pt>
                <c:pt idx="5236">
                  <c:v>4.478294</c:v>
                </c:pt>
                <c:pt idx="5237">
                  <c:v>4.4773899999999998</c:v>
                </c:pt>
                <c:pt idx="5238">
                  <c:v>4.4761689999999996</c:v>
                </c:pt>
                <c:pt idx="5239">
                  <c:v>4.476254</c:v>
                </c:pt>
                <c:pt idx="5240">
                  <c:v>4.4765420000000002</c:v>
                </c:pt>
                <c:pt idx="5241">
                  <c:v>4.4762380000000004</c:v>
                </c:pt>
                <c:pt idx="5242">
                  <c:v>4.4760499999999999</c:v>
                </c:pt>
                <c:pt idx="5243">
                  <c:v>4.4763799999999998</c:v>
                </c:pt>
                <c:pt idx="5244">
                  <c:v>4.4764419999999996</c:v>
                </c:pt>
                <c:pt idx="5245">
                  <c:v>4.4762959999999996</c:v>
                </c:pt>
                <c:pt idx="5246">
                  <c:v>4.4763039999999998</c:v>
                </c:pt>
                <c:pt idx="5247">
                  <c:v>4.4758060000000004</c:v>
                </c:pt>
                <c:pt idx="5248">
                  <c:v>4.4748479999999997</c:v>
                </c:pt>
                <c:pt idx="5249">
                  <c:v>4.4737739999999997</c:v>
                </c:pt>
                <c:pt idx="5250">
                  <c:v>4.4733179999999999</c:v>
                </c:pt>
                <c:pt idx="5251">
                  <c:v>4.4729369999999999</c:v>
                </c:pt>
                <c:pt idx="5252">
                  <c:v>4.472836</c:v>
                </c:pt>
                <c:pt idx="5253">
                  <c:v>4.4732580000000004</c:v>
                </c:pt>
                <c:pt idx="5254">
                  <c:v>4.4729749999999999</c:v>
                </c:pt>
                <c:pt idx="5255">
                  <c:v>4.4717380000000002</c:v>
                </c:pt>
                <c:pt idx="5256">
                  <c:v>4.4705729999999999</c:v>
                </c:pt>
                <c:pt idx="5257">
                  <c:v>4.4703429999999997</c:v>
                </c:pt>
                <c:pt idx="5258">
                  <c:v>4.4705130000000004</c:v>
                </c:pt>
                <c:pt idx="5259">
                  <c:v>4.4700379999999997</c:v>
                </c:pt>
                <c:pt idx="5260">
                  <c:v>4.4693500000000004</c:v>
                </c:pt>
                <c:pt idx="5261">
                  <c:v>4.4694310000000002</c:v>
                </c:pt>
                <c:pt idx="5262">
                  <c:v>4.4694500000000001</c:v>
                </c:pt>
                <c:pt idx="5263">
                  <c:v>4.4691130000000001</c:v>
                </c:pt>
                <c:pt idx="5264">
                  <c:v>4.4685040000000003</c:v>
                </c:pt>
                <c:pt idx="5265">
                  <c:v>4.4685350000000001</c:v>
                </c:pt>
                <c:pt idx="5266">
                  <c:v>4.4687999999999999</c:v>
                </c:pt>
                <c:pt idx="5267">
                  <c:v>4.4681069999999998</c:v>
                </c:pt>
                <c:pt idx="5268">
                  <c:v>4.4675019999999996</c:v>
                </c:pt>
                <c:pt idx="5269">
                  <c:v>4.4677559999999996</c:v>
                </c:pt>
                <c:pt idx="5270">
                  <c:v>4.4677119999999997</c:v>
                </c:pt>
                <c:pt idx="5271">
                  <c:v>4.467346</c:v>
                </c:pt>
                <c:pt idx="5272">
                  <c:v>4.4672749999999999</c:v>
                </c:pt>
                <c:pt idx="5273">
                  <c:v>4.4674519999999998</c:v>
                </c:pt>
                <c:pt idx="5274">
                  <c:v>4.4672140000000002</c:v>
                </c:pt>
                <c:pt idx="5275">
                  <c:v>4.4668869999999998</c:v>
                </c:pt>
                <c:pt idx="5276">
                  <c:v>4.4662420000000003</c:v>
                </c:pt>
                <c:pt idx="5277">
                  <c:v>4.4652219999999998</c:v>
                </c:pt>
                <c:pt idx="5278">
                  <c:v>4.4649429999999999</c:v>
                </c:pt>
                <c:pt idx="5279">
                  <c:v>4.4648620000000001</c:v>
                </c:pt>
                <c:pt idx="5280">
                  <c:v>4.464207</c:v>
                </c:pt>
                <c:pt idx="5281">
                  <c:v>4.4631280000000002</c:v>
                </c:pt>
                <c:pt idx="5282">
                  <c:v>4.4629570000000003</c:v>
                </c:pt>
                <c:pt idx="5283">
                  <c:v>4.4630580000000002</c:v>
                </c:pt>
                <c:pt idx="5284">
                  <c:v>4.4619260000000001</c:v>
                </c:pt>
                <c:pt idx="5285">
                  <c:v>4.4610219999999998</c:v>
                </c:pt>
                <c:pt idx="5286">
                  <c:v>4.460585</c:v>
                </c:pt>
                <c:pt idx="5287">
                  <c:v>4.4606019999999997</c:v>
                </c:pt>
                <c:pt idx="5288">
                  <c:v>4.4612639999999999</c:v>
                </c:pt>
                <c:pt idx="5289">
                  <c:v>4.4609779999999999</c:v>
                </c:pt>
                <c:pt idx="5290">
                  <c:v>4.4599989999999998</c:v>
                </c:pt>
                <c:pt idx="5291">
                  <c:v>4.4589220000000003</c:v>
                </c:pt>
                <c:pt idx="5292">
                  <c:v>4.4577030000000004</c:v>
                </c:pt>
                <c:pt idx="5293">
                  <c:v>4.4565010000000003</c:v>
                </c:pt>
                <c:pt idx="5294">
                  <c:v>4.4556370000000003</c:v>
                </c:pt>
                <c:pt idx="5295">
                  <c:v>4.4551259999999999</c:v>
                </c:pt>
                <c:pt idx="5296">
                  <c:v>4.4546080000000003</c:v>
                </c:pt>
                <c:pt idx="5297">
                  <c:v>4.4544779999999999</c:v>
                </c:pt>
                <c:pt idx="5298">
                  <c:v>4.4550039999999997</c:v>
                </c:pt>
                <c:pt idx="5299">
                  <c:v>4.4551939999999997</c:v>
                </c:pt>
                <c:pt idx="5300">
                  <c:v>4.4546809999999999</c:v>
                </c:pt>
                <c:pt idx="5301">
                  <c:v>4.4542700000000002</c:v>
                </c:pt>
                <c:pt idx="5302">
                  <c:v>4.4538000000000002</c:v>
                </c:pt>
                <c:pt idx="5303">
                  <c:v>4.4531229999999997</c:v>
                </c:pt>
                <c:pt idx="5304">
                  <c:v>4.4526599999999998</c:v>
                </c:pt>
                <c:pt idx="5305">
                  <c:v>4.4525790000000001</c:v>
                </c:pt>
                <c:pt idx="5306">
                  <c:v>4.4525779999999999</c:v>
                </c:pt>
                <c:pt idx="5307">
                  <c:v>4.452178</c:v>
                </c:pt>
                <c:pt idx="5308">
                  <c:v>4.4513439999999997</c:v>
                </c:pt>
                <c:pt idx="5309">
                  <c:v>4.4502860000000002</c:v>
                </c:pt>
                <c:pt idx="5310">
                  <c:v>4.4498930000000003</c:v>
                </c:pt>
                <c:pt idx="5311">
                  <c:v>4.4487259999999997</c:v>
                </c:pt>
                <c:pt idx="5312">
                  <c:v>4.4474520000000002</c:v>
                </c:pt>
                <c:pt idx="5313">
                  <c:v>4.4461899999999996</c:v>
                </c:pt>
                <c:pt idx="5314">
                  <c:v>4.445538</c:v>
                </c:pt>
                <c:pt idx="5315">
                  <c:v>4.4445819999999996</c:v>
                </c:pt>
                <c:pt idx="5316">
                  <c:v>4.4427139999999996</c:v>
                </c:pt>
                <c:pt idx="5317">
                  <c:v>4.4420570000000001</c:v>
                </c:pt>
                <c:pt idx="5318">
                  <c:v>4.4411240000000003</c:v>
                </c:pt>
                <c:pt idx="5319">
                  <c:v>4.4398239999999998</c:v>
                </c:pt>
                <c:pt idx="5320">
                  <c:v>4.4389159999999999</c:v>
                </c:pt>
                <c:pt idx="5321">
                  <c:v>4.4387720000000002</c:v>
                </c:pt>
                <c:pt idx="5322">
                  <c:v>4.4385960000000004</c:v>
                </c:pt>
                <c:pt idx="5323">
                  <c:v>4.4379999999999997</c:v>
                </c:pt>
                <c:pt idx="5324">
                  <c:v>4.4369880000000004</c:v>
                </c:pt>
                <c:pt idx="5325">
                  <c:v>4.4361449999999998</c:v>
                </c:pt>
                <c:pt idx="5326">
                  <c:v>4.4362820000000003</c:v>
                </c:pt>
                <c:pt idx="5327">
                  <c:v>4.4360280000000003</c:v>
                </c:pt>
                <c:pt idx="5328">
                  <c:v>4.4357360000000003</c:v>
                </c:pt>
                <c:pt idx="5329">
                  <c:v>4.435797</c:v>
                </c:pt>
                <c:pt idx="5330">
                  <c:v>4.435009</c:v>
                </c:pt>
                <c:pt idx="5331">
                  <c:v>4.4344239999999999</c:v>
                </c:pt>
                <c:pt idx="5332">
                  <c:v>4.4332289999999999</c:v>
                </c:pt>
                <c:pt idx="5333">
                  <c:v>4.4319100000000002</c:v>
                </c:pt>
                <c:pt idx="5334">
                  <c:v>4.4314369999999998</c:v>
                </c:pt>
                <c:pt idx="5335">
                  <c:v>4.4310879999999999</c:v>
                </c:pt>
                <c:pt idx="5336">
                  <c:v>4.430485</c:v>
                </c:pt>
                <c:pt idx="5337">
                  <c:v>4.4307879999999997</c:v>
                </c:pt>
                <c:pt idx="5338">
                  <c:v>4.4298780000000004</c:v>
                </c:pt>
                <c:pt idx="5339">
                  <c:v>4.4291369999999999</c:v>
                </c:pt>
                <c:pt idx="5340">
                  <c:v>4.4287539999999996</c:v>
                </c:pt>
                <c:pt idx="5341">
                  <c:v>4.4286820000000002</c:v>
                </c:pt>
                <c:pt idx="5342">
                  <c:v>4.4289940000000003</c:v>
                </c:pt>
                <c:pt idx="5343">
                  <c:v>4.428687</c:v>
                </c:pt>
                <c:pt idx="5344">
                  <c:v>4.428051</c:v>
                </c:pt>
                <c:pt idx="5345">
                  <c:v>4.4272239999999998</c:v>
                </c:pt>
                <c:pt idx="5346">
                  <c:v>4.4266480000000001</c:v>
                </c:pt>
                <c:pt idx="5347">
                  <c:v>4.4260929999999998</c:v>
                </c:pt>
                <c:pt idx="5348">
                  <c:v>4.4245330000000003</c:v>
                </c:pt>
                <c:pt idx="5349">
                  <c:v>4.4231819999999997</c:v>
                </c:pt>
                <c:pt idx="5350">
                  <c:v>4.4224079999999999</c:v>
                </c:pt>
                <c:pt idx="5351">
                  <c:v>4.4214950000000002</c:v>
                </c:pt>
                <c:pt idx="5352">
                  <c:v>4.4202779999999997</c:v>
                </c:pt>
                <c:pt idx="5353">
                  <c:v>4.4195669999999998</c:v>
                </c:pt>
                <c:pt idx="5354">
                  <c:v>4.4183159999999999</c:v>
                </c:pt>
                <c:pt idx="5355">
                  <c:v>4.4178819999999996</c:v>
                </c:pt>
                <c:pt idx="5356">
                  <c:v>4.4175880000000003</c:v>
                </c:pt>
                <c:pt idx="5357">
                  <c:v>4.4168260000000004</c:v>
                </c:pt>
                <c:pt idx="5358">
                  <c:v>4.4163009999999998</c:v>
                </c:pt>
                <c:pt idx="5359">
                  <c:v>4.4162809999999997</c:v>
                </c:pt>
                <c:pt idx="5360">
                  <c:v>4.4159990000000002</c:v>
                </c:pt>
                <c:pt idx="5361">
                  <c:v>4.4159410000000001</c:v>
                </c:pt>
                <c:pt idx="5362">
                  <c:v>4.4146739999999998</c:v>
                </c:pt>
                <c:pt idx="5363">
                  <c:v>4.4146280000000004</c:v>
                </c:pt>
                <c:pt idx="5364">
                  <c:v>4.4148529999999999</c:v>
                </c:pt>
                <c:pt idx="5365">
                  <c:v>4.4146539999999996</c:v>
                </c:pt>
                <c:pt idx="5366">
                  <c:v>4.4144019999999999</c:v>
                </c:pt>
                <c:pt idx="5367">
                  <c:v>4.4133889999999996</c:v>
                </c:pt>
                <c:pt idx="5368">
                  <c:v>4.4131090000000004</c:v>
                </c:pt>
                <c:pt idx="5369">
                  <c:v>4.4119789999999997</c:v>
                </c:pt>
                <c:pt idx="5370">
                  <c:v>4.410698</c:v>
                </c:pt>
                <c:pt idx="5371">
                  <c:v>4.410285</c:v>
                </c:pt>
                <c:pt idx="5372">
                  <c:v>4.4095880000000003</c:v>
                </c:pt>
                <c:pt idx="5373">
                  <c:v>4.4083880000000004</c:v>
                </c:pt>
                <c:pt idx="5374">
                  <c:v>4.4076009999999997</c:v>
                </c:pt>
                <c:pt idx="5375">
                  <c:v>4.4067080000000001</c:v>
                </c:pt>
                <c:pt idx="5376">
                  <c:v>4.4050140000000004</c:v>
                </c:pt>
                <c:pt idx="5377">
                  <c:v>4.4044790000000003</c:v>
                </c:pt>
                <c:pt idx="5378">
                  <c:v>4.4042459999999997</c:v>
                </c:pt>
                <c:pt idx="5379">
                  <c:v>4.4029850000000001</c:v>
                </c:pt>
                <c:pt idx="5380">
                  <c:v>4.4029020000000001</c:v>
                </c:pt>
                <c:pt idx="5381">
                  <c:v>4.4026820000000004</c:v>
                </c:pt>
                <c:pt idx="5382">
                  <c:v>4.4026709999999998</c:v>
                </c:pt>
                <c:pt idx="5383">
                  <c:v>4.4010579999999999</c:v>
                </c:pt>
                <c:pt idx="5384">
                  <c:v>4.4011120000000004</c:v>
                </c:pt>
                <c:pt idx="5385">
                  <c:v>4.4004079999999997</c:v>
                </c:pt>
                <c:pt idx="5386">
                  <c:v>4.3994730000000004</c:v>
                </c:pt>
                <c:pt idx="5387">
                  <c:v>4.3980819999999996</c:v>
                </c:pt>
                <c:pt idx="5388">
                  <c:v>4.3976740000000003</c:v>
                </c:pt>
                <c:pt idx="5389">
                  <c:v>4.3970940000000001</c:v>
                </c:pt>
                <c:pt idx="5390">
                  <c:v>4.3961009999999998</c:v>
                </c:pt>
                <c:pt idx="5391">
                  <c:v>4.3940840000000003</c:v>
                </c:pt>
                <c:pt idx="5392">
                  <c:v>4.3936409999999997</c:v>
                </c:pt>
                <c:pt idx="5393">
                  <c:v>4.3929879999999999</c:v>
                </c:pt>
                <c:pt idx="5394">
                  <c:v>4.3922129999999999</c:v>
                </c:pt>
                <c:pt idx="5395">
                  <c:v>4.3920070000000004</c:v>
                </c:pt>
                <c:pt idx="5396">
                  <c:v>4.3909570000000002</c:v>
                </c:pt>
                <c:pt idx="5397">
                  <c:v>4.388865</c:v>
                </c:pt>
                <c:pt idx="5398">
                  <c:v>4.3884429999999996</c:v>
                </c:pt>
                <c:pt idx="5399">
                  <c:v>4.387537</c:v>
                </c:pt>
                <c:pt idx="5400">
                  <c:v>4.3878360000000001</c:v>
                </c:pt>
                <c:pt idx="5401">
                  <c:v>4.3871869999999999</c:v>
                </c:pt>
                <c:pt idx="5402">
                  <c:v>4.386336</c:v>
                </c:pt>
                <c:pt idx="5403">
                  <c:v>4.3856729999999997</c:v>
                </c:pt>
                <c:pt idx="5404">
                  <c:v>4.3850899999999999</c:v>
                </c:pt>
                <c:pt idx="5405">
                  <c:v>4.3845559999999999</c:v>
                </c:pt>
                <c:pt idx="5406">
                  <c:v>4.3821529999999997</c:v>
                </c:pt>
                <c:pt idx="5407">
                  <c:v>4.3805959999999997</c:v>
                </c:pt>
                <c:pt idx="5408">
                  <c:v>4.3791339999999996</c:v>
                </c:pt>
                <c:pt idx="5409">
                  <c:v>4.3779620000000001</c:v>
                </c:pt>
                <c:pt idx="5410">
                  <c:v>4.3768450000000003</c:v>
                </c:pt>
                <c:pt idx="5411">
                  <c:v>4.3751160000000002</c:v>
                </c:pt>
                <c:pt idx="5412">
                  <c:v>4.3758499999999998</c:v>
                </c:pt>
                <c:pt idx="5413">
                  <c:v>4.3745099999999999</c:v>
                </c:pt>
                <c:pt idx="5414">
                  <c:v>4.3726560000000001</c:v>
                </c:pt>
                <c:pt idx="5415">
                  <c:v>4.3709069999999999</c:v>
                </c:pt>
                <c:pt idx="5416">
                  <c:v>4.3696419999999998</c:v>
                </c:pt>
                <c:pt idx="5417">
                  <c:v>4.3696760000000001</c:v>
                </c:pt>
                <c:pt idx="5418">
                  <c:v>4.3689410000000004</c:v>
                </c:pt>
                <c:pt idx="5419">
                  <c:v>4.3677330000000003</c:v>
                </c:pt>
                <c:pt idx="5420">
                  <c:v>4.3671319999999998</c:v>
                </c:pt>
                <c:pt idx="5421">
                  <c:v>4.3652949999999997</c:v>
                </c:pt>
                <c:pt idx="5422">
                  <c:v>4.362927</c:v>
                </c:pt>
                <c:pt idx="5423">
                  <c:v>4.3626760000000004</c:v>
                </c:pt>
                <c:pt idx="5424">
                  <c:v>4.362393</c:v>
                </c:pt>
                <c:pt idx="5425">
                  <c:v>4.3626620000000003</c:v>
                </c:pt>
                <c:pt idx="5426">
                  <c:v>4.3628830000000001</c:v>
                </c:pt>
                <c:pt idx="5427">
                  <c:v>4.3615259999999996</c:v>
                </c:pt>
                <c:pt idx="5428">
                  <c:v>4.3606780000000001</c:v>
                </c:pt>
                <c:pt idx="5429">
                  <c:v>4.3603579999999997</c:v>
                </c:pt>
                <c:pt idx="5430">
                  <c:v>4.3589140000000004</c:v>
                </c:pt>
                <c:pt idx="5431">
                  <c:v>4.3581909999999997</c:v>
                </c:pt>
                <c:pt idx="5432">
                  <c:v>4.3582039999999997</c:v>
                </c:pt>
                <c:pt idx="5433">
                  <c:v>4.3579049999999997</c:v>
                </c:pt>
                <c:pt idx="5434">
                  <c:v>4.3566909999999996</c:v>
                </c:pt>
                <c:pt idx="5435">
                  <c:v>4.3552710000000001</c:v>
                </c:pt>
                <c:pt idx="5436">
                  <c:v>4.3546180000000003</c:v>
                </c:pt>
                <c:pt idx="5437">
                  <c:v>4.3539830000000004</c:v>
                </c:pt>
                <c:pt idx="5438">
                  <c:v>4.3524469999999997</c:v>
                </c:pt>
                <c:pt idx="5439">
                  <c:v>4.3510400000000002</c:v>
                </c:pt>
                <c:pt idx="5440">
                  <c:v>4.3496389999999998</c:v>
                </c:pt>
                <c:pt idx="5441">
                  <c:v>4.3495780000000002</c:v>
                </c:pt>
                <c:pt idx="5442">
                  <c:v>4.348306</c:v>
                </c:pt>
                <c:pt idx="5443">
                  <c:v>4.3472049999999998</c:v>
                </c:pt>
                <c:pt idx="5444">
                  <c:v>4.3468280000000004</c:v>
                </c:pt>
                <c:pt idx="5445">
                  <c:v>4.3455110000000001</c:v>
                </c:pt>
                <c:pt idx="5446">
                  <c:v>4.3445450000000001</c:v>
                </c:pt>
                <c:pt idx="5447">
                  <c:v>4.344023</c:v>
                </c:pt>
                <c:pt idx="5448">
                  <c:v>4.3431810000000004</c:v>
                </c:pt>
                <c:pt idx="5449">
                  <c:v>4.3426220000000004</c:v>
                </c:pt>
                <c:pt idx="5450">
                  <c:v>4.3408870000000004</c:v>
                </c:pt>
                <c:pt idx="5451">
                  <c:v>4.3397740000000002</c:v>
                </c:pt>
                <c:pt idx="5452">
                  <c:v>4.3400189999999998</c:v>
                </c:pt>
                <c:pt idx="5453">
                  <c:v>4.3393660000000001</c:v>
                </c:pt>
                <c:pt idx="5454">
                  <c:v>4.339556</c:v>
                </c:pt>
                <c:pt idx="5455">
                  <c:v>4.3385879999999997</c:v>
                </c:pt>
                <c:pt idx="5456">
                  <c:v>4.3383050000000001</c:v>
                </c:pt>
                <c:pt idx="5457">
                  <c:v>4.3379430000000001</c:v>
                </c:pt>
                <c:pt idx="5458">
                  <c:v>4.3376330000000003</c:v>
                </c:pt>
                <c:pt idx="5459">
                  <c:v>4.3367779999999998</c:v>
                </c:pt>
                <c:pt idx="5460">
                  <c:v>4.3355519999999999</c:v>
                </c:pt>
                <c:pt idx="5461">
                  <c:v>4.3348760000000004</c:v>
                </c:pt>
                <c:pt idx="5462">
                  <c:v>4.3340709999999998</c:v>
                </c:pt>
                <c:pt idx="5463">
                  <c:v>4.3329930000000001</c:v>
                </c:pt>
                <c:pt idx="5464">
                  <c:v>4.3322719999999997</c:v>
                </c:pt>
                <c:pt idx="5465">
                  <c:v>4.3307120000000001</c:v>
                </c:pt>
                <c:pt idx="5466">
                  <c:v>4.3301569999999998</c:v>
                </c:pt>
                <c:pt idx="5467">
                  <c:v>4.3294059999999996</c:v>
                </c:pt>
                <c:pt idx="5468">
                  <c:v>4.3282689999999997</c:v>
                </c:pt>
                <c:pt idx="5469">
                  <c:v>4.3275819999999996</c:v>
                </c:pt>
                <c:pt idx="5470">
                  <c:v>4.327102</c:v>
                </c:pt>
                <c:pt idx="5471">
                  <c:v>4.3265349999999998</c:v>
                </c:pt>
                <c:pt idx="5472">
                  <c:v>4.3265180000000001</c:v>
                </c:pt>
                <c:pt idx="5473">
                  <c:v>4.3254619999999999</c:v>
                </c:pt>
                <c:pt idx="5474">
                  <c:v>4.3236929999999996</c:v>
                </c:pt>
                <c:pt idx="5475">
                  <c:v>4.3217160000000003</c:v>
                </c:pt>
                <c:pt idx="5476">
                  <c:v>4.3198999999999996</c:v>
                </c:pt>
                <c:pt idx="5477">
                  <c:v>4.3179119999999998</c:v>
                </c:pt>
                <c:pt idx="5478">
                  <c:v>4.3167</c:v>
                </c:pt>
                <c:pt idx="5479">
                  <c:v>4.3145350000000002</c:v>
                </c:pt>
                <c:pt idx="5480">
                  <c:v>4.3124560000000001</c:v>
                </c:pt>
                <c:pt idx="5481">
                  <c:v>4.3118540000000003</c:v>
                </c:pt>
                <c:pt idx="5482">
                  <c:v>4.3103550000000004</c:v>
                </c:pt>
                <c:pt idx="5483">
                  <c:v>4.3089959999999996</c:v>
                </c:pt>
                <c:pt idx="5484">
                  <c:v>4.3081849999999999</c:v>
                </c:pt>
                <c:pt idx="5485">
                  <c:v>4.3077569999999996</c:v>
                </c:pt>
                <c:pt idx="5486">
                  <c:v>4.3062589999999998</c:v>
                </c:pt>
                <c:pt idx="5487">
                  <c:v>4.305161</c:v>
                </c:pt>
                <c:pt idx="5488">
                  <c:v>4.3054319999999997</c:v>
                </c:pt>
                <c:pt idx="5489">
                  <c:v>4.3045809999999998</c:v>
                </c:pt>
                <c:pt idx="5490">
                  <c:v>4.3042600000000002</c:v>
                </c:pt>
                <c:pt idx="5491">
                  <c:v>4.303229</c:v>
                </c:pt>
                <c:pt idx="5492">
                  <c:v>4.3020009999999997</c:v>
                </c:pt>
                <c:pt idx="5493">
                  <c:v>4.299277</c:v>
                </c:pt>
                <c:pt idx="5494">
                  <c:v>4.2975130000000004</c:v>
                </c:pt>
                <c:pt idx="5495">
                  <c:v>4.2968650000000004</c:v>
                </c:pt>
                <c:pt idx="5496">
                  <c:v>4.2959500000000004</c:v>
                </c:pt>
                <c:pt idx="5497">
                  <c:v>4.2950239999999997</c:v>
                </c:pt>
                <c:pt idx="5498">
                  <c:v>4.2945489999999999</c:v>
                </c:pt>
                <c:pt idx="5499">
                  <c:v>4.2931309999999998</c:v>
                </c:pt>
                <c:pt idx="5500">
                  <c:v>4.2918979999999998</c:v>
                </c:pt>
                <c:pt idx="5501">
                  <c:v>4.2906649999999997</c:v>
                </c:pt>
                <c:pt idx="5502">
                  <c:v>4.2884359999999999</c:v>
                </c:pt>
                <c:pt idx="5503">
                  <c:v>4.2860230000000001</c:v>
                </c:pt>
                <c:pt idx="5504">
                  <c:v>4.2839510000000001</c:v>
                </c:pt>
                <c:pt idx="5505">
                  <c:v>4.2818199999999997</c:v>
                </c:pt>
                <c:pt idx="5506">
                  <c:v>4.2802819999999997</c:v>
                </c:pt>
                <c:pt idx="5507">
                  <c:v>4.2782960000000001</c:v>
                </c:pt>
                <c:pt idx="5508">
                  <c:v>4.2759910000000003</c:v>
                </c:pt>
                <c:pt idx="5509">
                  <c:v>4.2737230000000004</c:v>
                </c:pt>
                <c:pt idx="5510">
                  <c:v>4.2729720000000002</c:v>
                </c:pt>
                <c:pt idx="5511">
                  <c:v>4.271979</c:v>
                </c:pt>
                <c:pt idx="5512">
                  <c:v>4.2702049999999998</c:v>
                </c:pt>
                <c:pt idx="5513">
                  <c:v>4.2685420000000001</c:v>
                </c:pt>
                <c:pt idx="5514">
                  <c:v>4.2668910000000002</c:v>
                </c:pt>
                <c:pt idx="5515">
                  <c:v>4.2659440000000002</c:v>
                </c:pt>
                <c:pt idx="5516">
                  <c:v>4.264888</c:v>
                </c:pt>
                <c:pt idx="5517">
                  <c:v>4.2633859999999997</c:v>
                </c:pt>
                <c:pt idx="5518">
                  <c:v>4.2620950000000004</c:v>
                </c:pt>
                <c:pt idx="5519">
                  <c:v>4.2612009999999998</c:v>
                </c:pt>
                <c:pt idx="5520">
                  <c:v>4.2599270000000002</c:v>
                </c:pt>
                <c:pt idx="5521">
                  <c:v>4.2591080000000003</c:v>
                </c:pt>
                <c:pt idx="5522">
                  <c:v>4.2584179999999998</c:v>
                </c:pt>
                <c:pt idx="5523">
                  <c:v>4.2574860000000001</c:v>
                </c:pt>
                <c:pt idx="5524">
                  <c:v>4.2562490000000004</c:v>
                </c:pt>
                <c:pt idx="5525">
                  <c:v>4.2559139999999998</c:v>
                </c:pt>
                <c:pt idx="5526">
                  <c:v>4.2552649999999996</c:v>
                </c:pt>
                <c:pt idx="5527">
                  <c:v>4.2550410000000003</c:v>
                </c:pt>
                <c:pt idx="5528">
                  <c:v>4.2547819999999996</c:v>
                </c:pt>
                <c:pt idx="5529">
                  <c:v>4.254543</c:v>
                </c:pt>
                <c:pt idx="5530">
                  <c:v>4.2543350000000002</c:v>
                </c:pt>
                <c:pt idx="5531">
                  <c:v>4.2528509999999997</c:v>
                </c:pt>
                <c:pt idx="5532">
                  <c:v>4.2517440000000004</c:v>
                </c:pt>
                <c:pt idx="5533">
                  <c:v>4.2513519999999998</c:v>
                </c:pt>
                <c:pt idx="5534">
                  <c:v>4.2506709999999996</c:v>
                </c:pt>
                <c:pt idx="5535">
                  <c:v>4.2488799999999998</c:v>
                </c:pt>
                <c:pt idx="5536">
                  <c:v>4.2475630000000004</c:v>
                </c:pt>
                <c:pt idx="5537">
                  <c:v>4.2466429999999997</c:v>
                </c:pt>
                <c:pt idx="5538">
                  <c:v>4.2442700000000002</c:v>
                </c:pt>
                <c:pt idx="5539">
                  <c:v>4.2426769999999996</c:v>
                </c:pt>
                <c:pt idx="5540">
                  <c:v>4.2416140000000002</c:v>
                </c:pt>
                <c:pt idx="5541">
                  <c:v>4.2404159999999997</c:v>
                </c:pt>
                <c:pt idx="5542">
                  <c:v>4.2393960000000002</c:v>
                </c:pt>
                <c:pt idx="5543">
                  <c:v>4.23956</c:v>
                </c:pt>
                <c:pt idx="5544">
                  <c:v>4.2388709999999996</c:v>
                </c:pt>
                <c:pt idx="5545">
                  <c:v>4.2381659999999997</c:v>
                </c:pt>
                <c:pt idx="5546">
                  <c:v>4.2371160000000003</c:v>
                </c:pt>
                <c:pt idx="5547">
                  <c:v>4.2352249999999998</c:v>
                </c:pt>
                <c:pt idx="5548">
                  <c:v>4.2332340000000004</c:v>
                </c:pt>
                <c:pt idx="5549">
                  <c:v>4.2326090000000001</c:v>
                </c:pt>
                <c:pt idx="5550">
                  <c:v>4.2321340000000003</c:v>
                </c:pt>
                <c:pt idx="5551">
                  <c:v>4.2313450000000001</c:v>
                </c:pt>
                <c:pt idx="5552">
                  <c:v>4.2308909999999997</c:v>
                </c:pt>
                <c:pt idx="5553">
                  <c:v>4.2307259999999998</c:v>
                </c:pt>
                <c:pt idx="5554">
                  <c:v>4.2299049999999996</c:v>
                </c:pt>
                <c:pt idx="5555">
                  <c:v>4.2303709999999999</c:v>
                </c:pt>
                <c:pt idx="5556">
                  <c:v>4.2302330000000001</c:v>
                </c:pt>
                <c:pt idx="5557">
                  <c:v>4.2299559999999996</c:v>
                </c:pt>
                <c:pt idx="5558">
                  <c:v>4.230086</c:v>
                </c:pt>
                <c:pt idx="5559">
                  <c:v>4.2304579999999996</c:v>
                </c:pt>
                <c:pt idx="5560">
                  <c:v>4.2292069999999997</c:v>
                </c:pt>
                <c:pt idx="5561">
                  <c:v>4.2280509999999998</c:v>
                </c:pt>
                <c:pt idx="5562">
                  <c:v>4.2269769999999998</c:v>
                </c:pt>
                <c:pt idx="5563">
                  <c:v>4.2259019999999996</c:v>
                </c:pt>
                <c:pt idx="5564">
                  <c:v>4.2254180000000003</c:v>
                </c:pt>
                <c:pt idx="5565">
                  <c:v>4.225212</c:v>
                </c:pt>
                <c:pt idx="5566">
                  <c:v>4.2242309999999996</c:v>
                </c:pt>
                <c:pt idx="5567">
                  <c:v>4.2232539999999998</c:v>
                </c:pt>
                <c:pt idx="5568">
                  <c:v>4.2227269999999999</c:v>
                </c:pt>
                <c:pt idx="5569">
                  <c:v>4.2221019999999996</c:v>
                </c:pt>
                <c:pt idx="5570">
                  <c:v>4.2218479999999996</c:v>
                </c:pt>
                <c:pt idx="5571">
                  <c:v>4.2212680000000002</c:v>
                </c:pt>
                <c:pt idx="5572">
                  <c:v>4.220027</c:v>
                </c:pt>
                <c:pt idx="5573">
                  <c:v>4.2184980000000003</c:v>
                </c:pt>
                <c:pt idx="5574">
                  <c:v>4.2172799999999997</c:v>
                </c:pt>
                <c:pt idx="5575">
                  <c:v>4.216037</c:v>
                </c:pt>
                <c:pt idx="5576">
                  <c:v>4.2142189999999999</c:v>
                </c:pt>
                <c:pt idx="5577">
                  <c:v>4.2130219999999996</c:v>
                </c:pt>
                <c:pt idx="5578">
                  <c:v>4.212135</c:v>
                </c:pt>
                <c:pt idx="5579">
                  <c:v>4.2115819999999999</c:v>
                </c:pt>
                <c:pt idx="5580">
                  <c:v>4.2112670000000003</c:v>
                </c:pt>
                <c:pt idx="5581">
                  <c:v>4.2104540000000004</c:v>
                </c:pt>
                <c:pt idx="5582">
                  <c:v>4.2088720000000004</c:v>
                </c:pt>
                <c:pt idx="5583">
                  <c:v>4.2069789999999996</c:v>
                </c:pt>
                <c:pt idx="5584">
                  <c:v>4.2058299999999997</c:v>
                </c:pt>
                <c:pt idx="5585">
                  <c:v>4.2057640000000003</c:v>
                </c:pt>
                <c:pt idx="5586">
                  <c:v>4.2058840000000002</c:v>
                </c:pt>
                <c:pt idx="5587">
                  <c:v>4.2053010000000004</c:v>
                </c:pt>
                <c:pt idx="5588">
                  <c:v>4.2048519999999998</c:v>
                </c:pt>
                <c:pt idx="5589">
                  <c:v>4.2041709999999997</c:v>
                </c:pt>
                <c:pt idx="5590">
                  <c:v>4.2028119999999998</c:v>
                </c:pt>
                <c:pt idx="5591">
                  <c:v>4.2017660000000001</c:v>
                </c:pt>
                <c:pt idx="5592">
                  <c:v>4.2007409999999998</c:v>
                </c:pt>
                <c:pt idx="5593">
                  <c:v>4.1992520000000004</c:v>
                </c:pt>
                <c:pt idx="5594">
                  <c:v>4.1982340000000002</c:v>
                </c:pt>
                <c:pt idx="5595">
                  <c:v>4.1975379999999998</c:v>
                </c:pt>
                <c:pt idx="5596">
                  <c:v>4.1968920000000001</c:v>
                </c:pt>
                <c:pt idx="5597">
                  <c:v>4.1972370000000003</c:v>
                </c:pt>
                <c:pt idx="5598">
                  <c:v>4.1976630000000004</c:v>
                </c:pt>
                <c:pt idx="5599">
                  <c:v>4.1971610000000004</c:v>
                </c:pt>
                <c:pt idx="5600">
                  <c:v>4.1957339999999999</c:v>
                </c:pt>
                <c:pt idx="5601">
                  <c:v>4.1944369999999997</c:v>
                </c:pt>
                <c:pt idx="5602">
                  <c:v>4.1938550000000001</c:v>
                </c:pt>
                <c:pt idx="5603">
                  <c:v>4.193098</c:v>
                </c:pt>
                <c:pt idx="5604">
                  <c:v>4.1921739999999996</c:v>
                </c:pt>
                <c:pt idx="5605">
                  <c:v>4.1907509999999997</c:v>
                </c:pt>
                <c:pt idx="5606">
                  <c:v>4.189209</c:v>
                </c:pt>
                <c:pt idx="5607">
                  <c:v>4.188663</c:v>
                </c:pt>
                <c:pt idx="5608">
                  <c:v>4.1881529999999998</c:v>
                </c:pt>
                <c:pt idx="5609">
                  <c:v>4.1874830000000003</c:v>
                </c:pt>
                <c:pt idx="5610">
                  <c:v>4.1875229999999997</c:v>
                </c:pt>
                <c:pt idx="5611">
                  <c:v>4.1877959999999996</c:v>
                </c:pt>
                <c:pt idx="5612">
                  <c:v>4.1880040000000003</c:v>
                </c:pt>
                <c:pt idx="5613">
                  <c:v>4.1883939999999997</c:v>
                </c:pt>
                <c:pt idx="5614">
                  <c:v>4.1882149999999996</c:v>
                </c:pt>
                <c:pt idx="5615">
                  <c:v>4.1876759999999997</c:v>
                </c:pt>
                <c:pt idx="5616">
                  <c:v>4.1869940000000003</c:v>
                </c:pt>
                <c:pt idx="5617">
                  <c:v>4.1863469999999996</c:v>
                </c:pt>
                <c:pt idx="5618">
                  <c:v>4.1855190000000002</c:v>
                </c:pt>
                <c:pt idx="5619">
                  <c:v>4.1846120000000004</c:v>
                </c:pt>
                <c:pt idx="5620">
                  <c:v>4.1839040000000001</c:v>
                </c:pt>
                <c:pt idx="5621">
                  <c:v>4.1833629999999999</c:v>
                </c:pt>
                <c:pt idx="5622">
                  <c:v>4.1828700000000003</c:v>
                </c:pt>
                <c:pt idx="5623">
                  <c:v>4.1828779999999997</c:v>
                </c:pt>
                <c:pt idx="5624">
                  <c:v>4.1828149999999997</c:v>
                </c:pt>
                <c:pt idx="5625">
                  <c:v>4.182715</c:v>
                </c:pt>
                <c:pt idx="5626">
                  <c:v>4.1829650000000003</c:v>
                </c:pt>
                <c:pt idx="5627">
                  <c:v>4.1831079999999998</c:v>
                </c:pt>
                <c:pt idx="5628">
                  <c:v>4.1825510000000001</c:v>
                </c:pt>
                <c:pt idx="5629">
                  <c:v>4.18161</c:v>
                </c:pt>
                <c:pt idx="5630">
                  <c:v>4.1803020000000002</c:v>
                </c:pt>
                <c:pt idx="5631">
                  <c:v>4.179767</c:v>
                </c:pt>
                <c:pt idx="5632">
                  <c:v>4.179691</c:v>
                </c:pt>
                <c:pt idx="5633">
                  <c:v>4.1802380000000001</c:v>
                </c:pt>
                <c:pt idx="5634">
                  <c:v>4.1801630000000003</c:v>
                </c:pt>
                <c:pt idx="5635">
                  <c:v>4.1795970000000002</c:v>
                </c:pt>
                <c:pt idx="5636">
                  <c:v>4.1792629999999997</c:v>
                </c:pt>
                <c:pt idx="5637">
                  <c:v>4.1790260000000004</c:v>
                </c:pt>
                <c:pt idx="5638">
                  <c:v>4.1786649999999996</c:v>
                </c:pt>
                <c:pt idx="5639">
                  <c:v>4.1780910000000002</c:v>
                </c:pt>
                <c:pt idx="5640">
                  <c:v>4.1784280000000003</c:v>
                </c:pt>
                <c:pt idx="5641">
                  <c:v>4.1788850000000002</c:v>
                </c:pt>
                <c:pt idx="5642">
                  <c:v>4.1792470000000002</c:v>
                </c:pt>
                <c:pt idx="5643">
                  <c:v>4.1800600000000001</c:v>
                </c:pt>
                <c:pt idx="5644">
                  <c:v>4.1812199999999997</c:v>
                </c:pt>
                <c:pt idx="5645">
                  <c:v>4.1813989999999999</c:v>
                </c:pt>
                <c:pt idx="5646">
                  <c:v>4.1816719999999998</c:v>
                </c:pt>
                <c:pt idx="5647">
                  <c:v>4.181559</c:v>
                </c:pt>
                <c:pt idx="5648">
                  <c:v>4.1816269999999998</c:v>
                </c:pt>
                <c:pt idx="5649">
                  <c:v>4.1821419999999998</c:v>
                </c:pt>
                <c:pt idx="5650">
                  <c:v>4.1827399999999999</c:v>
                </c:pt>
                <c:pt idx="5651">
                  <c:v>4.1838639999999998</c:v>
                </c:pt>
                <c:pt idx="5652">
                  <c:v>4.1844479999999997</c:v>
                </c:pt>
                <c:pt idx="5653">
                  <c:v>4.1855989999999998</c:v>
                </c:pt>
                <c:pt idx="5654">
                  <c:v>4.1869110000000003</c:v>
                </c:pt>
                <c:pt idx="5655">
                  <c:v>4.1875819999999999</c:v>
                </c:pt>
                <c:pt idx="5656">
                  <c:v>4.1887230000000004</c:v>
                </c:pt>
                <c:pt idx="5657">
                  <c:v>4.1903410000000001</c:v>
                </c:pt>
                <c:pt idx="5658">
                  <c:v>4.1912079999999996</c:v>
                </c:pt>
                <c:pt idx="5659">
                  <c:v>4.1912830000000003</c:v>
                </c:pt>
                <c:pt idx="5660">
                  <c:v>4.1912050000000001</c:v>
                </c:pt>
                <c:pt idx="5661">
                  <c:v>4.1909809999999998</c:v>
                </c:pt>
                <c:pt idx="5662">
                  <c:v>4.1907360000000002</c:v>
                </c:pt>
                <c:pt idx="5663">
                  <c:v>4.1908349999999999</c:v>
                </c:pt>
                <c:pt idx="5664">
                  <c:v>4.1915449999999996</c:v>
                </c:pt>
                <c:pt idx="5665">
                  <c:v>4.1917629999999999</c:v>
                </c:pt>
                <c:pt idx="5666">
                  <c:v>4.1923789999999999</c:v>
                </c:pt>
                <c:pt idx="5667">
                  <c:v>4.1929540000000003</c:v>
                </c:pt>
                <c:pt idx="5668">
                  <c:v>4.1934290000000001</c:v>
                </c:pt>
                <c:pt idx="5669">
                  <c:v>4.1941189999999997</c:v>
                </c:pt>
                <c:pt idx="5670">
                  <c:v>4.1949649999999998</c:v>
                </c:pt>
                <c:pt idx="5671">
                  <c:v>4.1947419999999997</c:v>
                </c:pt>
                <c:pt idx="5672">
                  <c:v>4.1946300000000001</c:v>
                </c:pt>
                <c:pt idx="5673">
                  <c:v>4.1957529999999998</c:v>
                </c:pt>
                <c:pt idx="5674">
                  <c:v>4.1959239999999998</c:v>
                </c:pt>
                <c:pt idx="5675">
                  <c:v>4.1961009999999996</c:v>
                </c:pt>
                <c:pt idx="5676">
                  <c:v>4.1961050000000002</c:v>
                </c:pt>
                <c:pt idx="5677">
                  <c:v>4.1965070000000004</c:v>
                </c:pt>
                <c:pt idx="5678">
                  <c:v>4.1972250000000004</c:v>
                </c:pt>
                <c:pt idx="5679">
                  <c:v>4.1979509999999998</c:v>
                </c:pt>
                <c:pt idx="5680">
                  <c:v>4.198188</c:v>
                </c:pt>
                <c:pt idx="5681">
                  <c:v>4.199071</c:v>
                </c:pt>
                <c:pt idx="5682">
                  <c:v>4.2009489999999996</c:v>
                </c:pt>
                <c:pt idx="5683">
                  <c:v>4.2012660000000004</c:v>
                </c:pt>
                <c:pt idx="5684">
                  <c:v>4.2019209999999996</c:v>
                </c:pt>
                <c:pt idx="5685">
                  <c:v>4.2020169999999997</c:v>
                </c:pt>
                <c:pt idx="5686">
                  <c:v>4.2026589999999997</c:v>
                </c:pt>
                <c:pt idx="5687">
                  <c:v>4.2031179999999999</c:v>
                </c:pt>
                <c:pt idx="5688">
                  <c:v>4.2037430000000002</c:v>
                </c:pt>
                <c:pt idx="5689">
                  <c:v>4.2050099999999997</c:v>
                </c:pt>
                <c:pt idx="5690">
                  <c:v>4.2056170000000002</c:v>
                </c:pt>
                <c:pt idx="5691">
                  <c:v>4.2057219999999997</c:v>
                </c:pt>
                <c:pt idx="5692">
                  <c:v>4.206029</c:v>
                </c:pt>
                <c:pt idx="5693">
                  <c:v>4.2064300000000001</c:v>
                </c:pt>
                <c:pt idx="5694">
                  <c:v>4.2069229999999997</c:v>
                </c:pt>
                <c:pt idx="5695">
                  <c:v>4.2066780000000001</c:v>
                </c:pt>
                <c:pt idx="5696">
                  <c:v>4.2067839999999999</c:v>
                </c:pt>
                <c:pt idx="5697">
                  <c:v>4.2070980000000002</c:v>
                </c:pt>
                <c:pt idx="5698">
                  <c:v>4.20777</c:v>
                </c:pt>
                <c:pt idx="5699">
                  <c:v>4.2074550000000004</c:v>
                </c:pt>
                <c:pt idx="5700">
                  <c:v>4.2080409999999997</c:v>
                </c:pt>
                <c:pt idx="5701">
                  <c:v>4.2088450000000002</c:v>
                </c:pt>
                <c:pt idx="5702">
                  <c:v>4.2101410000000001</c:v>
                </c:pt>
                <c:pt idx="5703">
                  <c:v>4.2103539999999997</c:v>
                </c:pt>
                <c:pt idx="5704">
                  <c:v>4.2093980000000002</c:v>
                </c:pt>
                <c:pt idx="5705">
                  <c:v>4.2090079999999999</c:v>
                </c:pt>
                <c:pt idx="5706">
                  <c:v>4.2096660000000004</c:v>
                </c:pt>
                <c:pt idx="5707">
                  <c:v>4.208914</c:v>
                </c:pt>
                <c:pt idx="5708">
                  <c:v>4.2087810000000001</c:v>
                </c:pt>
                <c:pt idx="5709">
                  <c:v>4.209206</c:v>
                </c:pt>
                <c:pt idx="5710">
                  <c:v>4.2098550000000001</c:v>
                </c:pt>
                <c:pt idx="5711">
                  <c:v>4.2099979999999997</c:v>
                </c:pt>
                <c:pt idx="5712">
                  <c:v>4.2105800000000002</c:v>
                </c:pt>
                <c:pt idx="5713">
                  <c:v>4.2111710000000002</c:v>
                </c:pt>
                <c:pt idx="5714">
                  <c:v>4.2113870000000002</c:v>
                </c:pt>
                <c:pt idx="5715">
                  <c:v>4.2109449999999997</c:v>
                </c:pt>
                <c:pt idx="5716">
                  <c:v>4.2117760000000004</c:v>
                </c:pt>
                <c:pt idx="5717">
                  <c:v>4.2120240000000004</c:v>
                </c:pt>
                <c:pt idx="5718">
                  <c:v>4.2133339999999997</c:v>
                </c:pt>
                <c:pt idx="5719">
                  <c:v>4.214696</c:v>
                </c:pt>
                <c:pt idx="5720">
                  <c:v>4.2147740000000002</c:v>
                </c:pt>
                <c:pt idx="5721">
                  <c:v>4.2157</c:v>
                </c:pt>
                <c:pt idx="5722">
                  <c:v>4.2171159999999999</c:v>
                </c:pt>
                <c:pt idx="5723">
                  <c:v>4.2163880000000002</c:v>
                </c:pt>
                <c:pt idx="5724">
                  <c:v>4.2168700000000001</c:v>
                </c:pt>
                <c:pt idx="5725">
                  <c:v>4.2176410000000004</c:v>
                </c:pt>
                <c:pt idx="5726">
                  <c:v>4.2182209999999998</c:v>
                </c:pt>
                <c:pt idx="5727">
                  <c:v>4.2186260000000004</c:v>
                </c:pt>
                <c:pt idx="5728">
                  <c:v>4.2183479999999998</c:v>
                </c:pt>
                <c:pt idx="5729">
                  <c:v>4.2175560000000001</c:v>
                </c:pt>
                <c:pt idx="5730">
                  <c:v>4.2182649999999997</c:v>
                </c:pt>
                <c:pt idx="5731">
                  <c:v>4.2194209999999996</c:v>
                </c:pt>
                <c:pt idx="5732">
                  <c:v>4.2193430000000003</c:v>
                </c:pt>
                <c:pt idx="5733">
                  <c:v>4.2198460000000004</c:v>
                </c:pt>
                <c:pt idx="5734">
                  <c:v>4.2206970000000004</c:v>
                </c:pt>
                <c:pt idx="5735">
                  <c:v>4.2222650000000002</c:v>
                </c:pt>
                <c:pt idx="5736">
                  <c:v>4.2228260000000004</c:v>
                </c:pt>
                <c:pt idx="5737">
                  <c:v>4.2229419999999998</c:v>
                </c:pt>
                <c:pt idx="5738">
                  <c:v>4.2238369999999996</c:v>
                </c:pt>
                <c:pt idx="5739">
                  <c:v>4.2230749999999997</c:v>
                </c:pt>
                <c:pt idx="5740">
                  <c:v>4.22363</c:v>
                </c:pt>
                <c:pt idx="5741">
                  <c:v>4.225619</c:v>
                </c:pt>
                <c:pt idx="5742">
                  <c:v>4.2272639999999999</c:v>
                </c:pt>
                <c:pt idx="5743">
                  <c:v>4.2286849999999996</c:v>
                </c:pt>
                <c:pt idx="5744">
                  <c:v>4.229012</c:v>
                </c:pt>
                <c:pt idx="5745">
                  <c:v>4.2295829999999999</c:v>
                </c:pt>
                <c:pt idx="5746">
                  <c:v>4.2298710000000002</c:v>
                </c:pt>
                <c:pt idx="5747">
                  <c:v>4.2303410000000001</c:v>
                </c:pt>
                <c:pt idx="5748">
                  <c:v>4.2306379999999999</c:v>
                </c:pt>
                <c:pt idx="5749">
                  <c:v>4.2318550000000004</c:v>
                </c:pt>
                <c:pt idx="5750">
                  <c:v>4.2321980000000003</c:v>
                </c:pt>
                <c:pt idx="5751">
                  <c:v>4.2325520000000001</c:v>
                </c:pt>
                <c:pt idx="5752">
                  <c:v>4.2333350000000003</c:v>
                </c:pt>
                <c:pt idx="5753">
                  <c:v>4.2344239999999997</c:v>
                </c:pt>
                <c:pt idx="5754">
                  <c:v>4.2356340000000001</c:v>
                </c:pt>
                <c:pt idx="5755">
                  <c:v>4.2373799999999999</c:v>
                </c:pt>
                <c:pt idx="5756">
                  <c:v>4.2378499999999999</c:v>
                </c:pt>
                <c:pt idx="5757">
                  <c:v>4.238931</c:v>
                </c:pt>
                <c:pt idx="5758">
                  <c:v>4.239287</c:v>
                </c:pt>
                <c:pt idx="5759">
                  <c:v>4.240005</c:v>
                </c:pt>
                <c:pt idx="5760">
                  <c:v>4.2412299999999998</c:v>
                </c:pt>
                <c:pt idx="5761">
                  <c:v>4.2420369999999998</c:v>
                </c:pt>
                <c:pt idx="5762">
                  <c:v>4.2439530000000003</c:v>
                </c:pt>
                <c:pt idx="5763">
                  <c:v>4.2443720000000003</c:v>
                </c:pt>
                <c:pt idx="5764">
                  <c:v>4.2448100000000002</c:v>
                </c:pt>
                <c:pt idx="5765">
                  <c:v>4.2459860000000003</c:v>
                </c:pt>
                <c:pt idx="5766">
                  <c:v>4.2472500000000002</c:v>
                </c:pt>
                <c:pt idx="5767">
                  <c:v>4.2477679999999998</c:v>
                </c:pt>
                <c:pt idx="5768">
                  <c:v>4.2479279999999999</c:v>
                </c:pt>
                <c:pt idx="5769">
                  <c:v>4.2484450000000002</c:v>
                </c:pt>
                <c:pt idx="5770">
                  <c:v>4.2499929999999999</c:v>
                </c:pt>
                <c:pt idx="5771">
                  <c:v>4.2513379999999996</c:v>
                </c:pt>
                <c:pt idx="5772">
                  <c:v>4.25169</c:v>
                </c:pt>
                <c:pt idx="5773">
                  <c:v>4.2529070000000004</c:v>
                </c:pt>
                <c:pt idx="5774">
                  <c:v>4.2540449999999996</c:v>
                </c:pt>
                <c:pt idx="5775">
                  <c:v>4.256081</c:v>
                </c:pt>
                <c:pt idx="5776">
                  <c:v>4.2577449999999999</c:v>
                </c:pt>
                <c:pt idx="5777">
                  <c:v>4.2583359999999999</c:v>
                </c:pt>
                <c:pt idx="5778">
                  <c:v>4.2603179999999998</c:v>
                </c:pt>
                <c:pt idx="5779">
                  <c:v>4.2620529999999999</c:v>
                </c:pt>
                <c:pt idx="5780">
                  <c:v>4.2640989999999999</c:v>
                </c:pt>
                <c:pt idx="5781">
                  <c:v>4.2654969999999999</c:v>
                </c:pt>
                <c:pt idx="5782">
                  <c:v>4.2660720000000003</c:v>
                </c:pt>
                <c:pt idx="5783">
                  <c:v>4.266807</c:v>
                </c:pt>
                <c:pt idx="5784">
                  <c:v>4.2678250000000002</c:v>
                </c:pt>
                <c:pt idx="5785">
                  <c:v>4.2686970000000004</c:v>
                </c:pt>
                <c:pt idx="5786">
                  <c:v>4.2694590000000003</c:v>
                </c:pt>
                <c:pt idx="5787">
                  <c:v>4.2712770000000004</c:v>
                </c:pt>
                <c:pt idx="5788">
                  <c:v>4.2717809999999998</c:v>
                </c:pt>
                <c:pt idx="5789">
                  <c:v>4.2738209999999999</c:v>
                </c:pt>
                <c:pt idx="5790">
                  <c:v>4.2752379999999999</c:v>
                </c:pt>
                <c:pt idx="5791">
                  <c:v>4.274858</c:v>
                </c:pt>
                <c:pt idx="5792">
                  <c:v>4.2746110000000002</c:v>
                </c:pt>
                <c:pt idx="5793">
                  <c:v>4.2753949999999996</c:v>
                </c:pt>
                <c:pt idx="5794">
                  <c:v>4.2758979999999998</c:v>
                </c:pt>
                <c:pt idx="5795">
                  <c:v>4.2769079999999997</c:v>
                </c:pt>
                <c:pt idx="5796">
                  <c:v>4.2788839999999997</c:v>
                </c:pt>
                <c:pt idx="5797">
                  <c:v>4.2801049999999998</c:v>
                </c:pt>
                <c:pt idx="5798">
                  <c:v>4.2811159999999999</c:v>
                </c:pt>
                <c:pt idx="5799">
                  <c:v>4.2810259999999998</c:v>
                </c:pt>
                <c:pt idx="5800">
                  <c:v>4.2819750000000001</c:v>
                </c:pt>
                <c:pt idx="5801">
                  <c:v>4.2822389999999997</c:v>
                </c:pt>
                <c:pt idx="5802">
                  <c:v>4.2821790000000002</c:v>
                </c:pt>
                <c:pt idx="5803">
                  <c:v>4.2820039999999997</c:v>
                </c:pt>
                <c:pt idx="5804">
                  <c:v>4.2824850000000003</c:v>
                </c:pt>
                <c:pt idx="5805">
                  <c:v>4.282464</c:v>
                </c:pt>
                <c:pt idx="5806">
                  <c:v>4.282133</c:v>
                </c:pt>
                <c:pt idx="5807">
                  <c:v>4.2820749999999999</c:v>
                </c:pt>
                <c:pt idx="5808">
                  <c:v>4.2826190000000004</c:v>
                </c:pt>
                <c:pt idx="5809">
                  <c:v>4.2833740000000002</c:v>
                </c:pt>
                <c:pt idx="5810">
                  <c:v>4.283639</c:v>
                </c:pt>
                <c:pt idx="5811">
                  <c:v>4.2845170000000001</c:v>
                </c:pt>
                <c:pt idx="5812">
                  <c:v>4.2849630000000003</c:v>
                </c:pt>
                <c:pt idx="5813">
                  <c:v>4.286492</c:v>
                </c:pt>
                <c:pt idx="5814">
                  <c:v>4.2877049999999999</c:v>
                </c:pt>
                <c:pt idx="5815">
                  <c:v>4.2893720000000002</c:v>
                </c:pt>
                <c:pt idx="5816">
                  <c:v>4.2899310000000002</c:v>
                </c:pt>
                <c:pt idx="5817">
                  <c:v>4.2917899999999998</c:v>
                </c:pt>
                <c:pt idx="5818">
                  <c:v>4.2934200000000002</c:v>
                </c:pt>
                <c:pt idx="5819">
                  <c:v>4.2942609999999997</c:v>
                </c:pt>
                <c:pt idx="5820">
                  <c:v>4.2949320000000002</c:v>
                </c:pt>
                <c:pt idx="5821">
                  <c:v>4.2955290000000002</c:v>
                </c:pt>
                <c:pt idx="5822">
                  <c:v>4.2974449999999997</c:v>
                </c:pt>
                <c:pt idx="5823">
                  <c:v>4.2982849999999999</c:v>
                </c:pt>
                <c:pt idx="5824">
                  <c:v>4.2989800000000002</c:v>
                </c:pt>
                <c:pt idx="5825">
                  <c:v>4.2996749999999997</c:v>
                </c:pt>
                <c:pt idx="5826">
                  <c:v>4.2999869999999998</c:v>
                </c:pt>
                <c:pt idx="5827">
                  <c:v>4.3011790000000003</c:v>
                </c:pt>
                <c:pt idx="5828">
                  <c:v>4.3023629999999997</c:v>
                </c:pt>
                <c:pt idx="5829">
                  <c:v>4.3033960000000002</c:v>
                </c:pt>
                <c:pt idx="5830">
                  <c:v>4.3043300000000002</c:v>
                </c:pt>
                <c:pt idx="5831">
                  <c:v>4.3047360000000001</c:v>
                </c:pt>
                <c:pt idx="5832">
                  <c:v>4.3052989999999998</c:v>
                </c:pt>
                <c:pt idx="5833">
                  <c:v>4.3069069999999998</c:v>
                </c:pt>
                <c:pt idx="5834">
                  <c:v>4.3079850000000004</c:v>
                </c:pt>
                <c:pt idx="5835">
                  <c:v>4.3082529999999997</c:v>
                </c:pt>
                <c:pt idx="5836">
                  <c:v>4.3091059999999999</c:v>
                </c:pt>
                <c:pt idx="5837">
                  <c:v>4.3100610000000001</c:v>
                </c:pt>
                <c:pt idx="5838">
                  <c:v>4.3113939999999999</c:v>
                </c:pt>
                <c:pt idx="5839">
                  <c:v>4.3123719999999999</c:v>
                </c:pt>
                <c:pt idx="5840">
                  <c:v>4.3132739999999998</c:v>
                </c:pt>
                <c:pt idx="5841">
                  <c:v>4.3144460000000002</c:v>
                </c:pt>
                <c:pt idx="5842">
                  <c:v>4.3159369999999999</c:v>
                </c:pt>
                <c:pt idx="5843">
                  <c:v>4.3167980000000004</c:v>
                </c:pt>
                <c:pt idx="5844">
                  <c:v>4.3176199999999998</c:v>
                </c:pt>
                <c:pt idx="5845">
                  <c:v>4.3185250000000002</c:v>
                </c:pt>
                <c:pt idx="5846">
                  <c:v>4.3192159999999999</c:v>
                </c:pt>
                <c:pt idx="5847">
                  <c:v>4.320557</c:v>
                </c:pt>
                <c:pt idx="5848">
                  <c:v>4.3217109999999996</c:v>
                </c:pt>
                <c:pt idx="5849">
                  <c:v>4.3228350000000004</c:v>
                </c:pt>
                <c:pt idx="5850">
                  <c:v>4.3235479999999997</c:v>
                </c:pt>
                <c:pt idx="5851">
                  <c:v>4.3247499999999999</c:v>
                </c:pt>
                <c:pt idx="5852">
                  <c:v>4.325933</c:v>
                </c:pt>
                <c:pt idx="5853">
                  <c:v>4.3276490000000001</c:v>
                </c:pt>
                <c:pt idx="5854">
                  <c:v>4.3292669999999998</c:v>
                </c:pt>
                <c:pt idx="5855">
                  <c:v>4.330552</c:v>
                </c:pt>
                <c:pt idx="5856">
                  <c:v>4.3315919999999997</c:v>
                </c:pt>
                <c:pt idx="5857">
                  <c:v>4.332268</c:v>
                </c:pt>
                <c:pt idx="5858">
                  <c:v>4.3332179999999996</c:v>
                </c:pt>
                <c:pt idx="5859">
                  <c:v>4.3347160000000002</c:v>
                </c:pt>
                <c:pt idx="5860">
                  <c:v>4.3362230000000004</c:v>
                </c:pt>
                <c:pt idx="5861">
                  <c:v>4.337739</c:v>
                </c:pt>
                <c:pt idx="5862">
                  <c:v>4.3389309999999996</c:v>
                </c:pt>
                <c:pt idx="5863">
                  <c:v>4.3393579999999998</c:v>
                </c:pt>
                <c:pt idx="5864">
                  <c:v>4.3405930000000001</c:v>
                </c:pt>
                <c:pt idx="5865">
                  <c:v>4.341666</c:v>
                </c:pt>
                <c:pt idx="5866">
                  <c:v>4.3431860000000002</c:v>
                </c:pt>
                <c:pt idx="5867">
                  <c:v>4.3450860000000002</c:v>
                </c:pt>
                <c:pt idx="5868">
                  <c:v>4.3464049999999999</c:v>
                </c:pt>
                <c:pt idx="5869">
                  <c:v>4.3468159999999996</c:v>
                </c:pt>
                <c:pt idx="5870">
                  <c:v>4.3467969999999996</c:v>
                </c:pt>
                <c:pt idx="5871">
                  <c:v>4.3466639999999996</c:v>
                </c:pt>
                <c:pt idx="5872">
                  <c:v>4.3462139999999998</c:v>
                </c:pt>
                <c:pt idx="5873">
                  <c:v>4.3469829999999998</c:v>
                </c:pt>
                <c:pt idx="5874">
                  <c:v>4.3477389999999998</c:v>
                </c:pt>
                <c:pt idx="5875">
                  <c:v>4.3476290000000004</c:v>
                </c:pt>
                <c:pt idx="5876">
                  <c:v>4.3490780000000004</c:v>
                </c:pt>
                <c:pt idx="5877">
                  <c:v>4.3503579999999999</c:v>
                </c:pt>
                <c:pt idx="5878">
                  <c:v>4.3511199999999999</c:v>
                </c:pt>
                <c:pt idx="5879">
                  <c:v>4.3515649999999999</c:v>
                </c:pt>
                <c:pt idx="5880">
                  <c:v>4.3513440000000001</c:v>
                </c:pt>
                <c:pt idx="5881">
                  <c:v>4.3516349999999999</c:v>
                </c:pt>
                <c:pt idx="5882">
                  <c:v>4.3523699999999996</c:v>
                </c:pt>
                <c:pt idx="5883">
                  <c:v>4.3531740000000001</c:v>
                </c:pt>
                <c:pt idx="5884">
                  <c:v>4.3537100000000004</c:v>
                </c:pt>
                <c:pt idx="5885">
                  <c:v>4.3542290000000001</c:v>
                </c:pt>
                <c:pt idx="5886">
                  <c:v>4.3548249999999999</c:v>
                </c:pt>
                <c:pt idx="5887">
                  <c:v>4.3551219999999997</c:v>
                </c:pt>
                <c:pt idx="5888">
                  <c:v>4.3555799999999998</c:v>
                </c:pt>
                <c:pt idx="5889">
                  <c:v>4.3558599999999998</c:v>
                </c:pt>
                <c:pt idx="5890">
                  <c:v>4.3560590000000001</c:v>
                </c:pt>
                <c:pt idx="5891">
                  <c:v>4.3563539999999996</c:v>
                </c:pt>
                <c:pt idx="5892">
                  <c:v>4.3564740000000004</c:v>
                </c:pt>
                <c:pt idx="5893">
                  <c:v>4.356115</c:v>
                </c:pt>
                <c:pt idx="5894">
                  <c:v>4.3567229999999997</c:v>
                </c:pt>
                <c:pt idx="5895">
                  <c:v>4.3578239999999999</c:v>
                </c:pt>
                <c:pt idx="5896">
                  <c:v>4.3590650000000002</c:v>
                </c:pt>
                <c:pt idx="5897">
                  <c:v>4.3591879999999996</c:v>
                </c:pt>
                <c:pt idx="5898">
                  <c:v>4.3589669999999998</c:v>
                </c:pt>
                <c:pt idx="5899">
                  <c:v>4.359521</c:v>
                </c:pt>
                <c:pt idx="5900">
                  <c:v>4.3605260000000001</c:v>
                </c:pt>
                <c:pt idx="5901">
                  <c:v>4.3612060000000001</c:v>
                </c:pt>
                <c:pt idx="5902">
                  <c:v>4.3615060000000003</c:v>
                </c:pt>
                <c:pt idx="5903">
                  <c:v>4.3623919999999998</c:v>
                </c:pt>
                <c:pt idx="5904">
                  <c:v>4.362946</c:v>
                </c:pt>
                <c:pt idx="5905">
                  <c:v>4.3634560000000002</c:v>
                </c:pt>
                <c:pt idx="5906">
                  <c:v>4.3647900000000002</c:v>
                </c:pt>
                <c:pt idx="5907">
                  <c:v>4.3672820000000003</c:v>
                </c:pt>
                <c:pt idx="5908">
                  <c:v>4.3686949999999998</c:v>
                </c:pt>
                <c:pt idx="5909">
                  <c:v>4.3692900000000003</c:v>
                </c:pt>
                <c:pt idx="5910">
                  <c:v>4.3696609999999998</c:v>
                </c:pt>
                <c:pt idx="5911">
                  <c:v>4.3701129999999999</c:v>
                </c:pt>
                <c:pt idx="5912">
                  <c:v>4.3703399999999997</c:v>
                </c:pt>
                <c:pt idx="5913">
                  <c:v>4.3720030000000003</c:v>
                </c:pt>
                <c:pt idx="5914">
                  <c:v>4.3741490000000001</c:v>
                </c:pt>
                <c:pt idx="5915">
                  <c:v>4.3747689999999997</c:v>
                </c:pt>
                <c:pt idx="5916">
                  <c:v>4.3753219999999997</c:v>
                </c:pt>
                <c:pt idx="5917">
                  <c:v>4.3752959999999996</c:v>
                </c:pt>
                <c:pt idx="5918">
                  <c:v>4.3749409999999997</c:v>
                </c:pt>
                <c:pt idx="5919">
                  <c:v>4.3755810000000004</c:v>
                </c:pt>
                <c:pt idx="5920">
                  <c:v>4.3767240000000003</c:v>
                </c:pt>
                <c:pt idx="5921">
                  <c:v>4.378323</c:v>
                </c:pt>
                <c:pt idx="5922">
                  <c:v>4.3798620000000001</c:v>
                </c:pt>
                <c:pt idx="5923">
                  <c:v>4.3816670000000002</c:v>
                </c:pt>
                <c:pt idx="5924">
                  <c:v>4.3838299999999997</c:v>
                </c:pt>
                <c:pt idx="5925">
                  <c:v>4.3859789999999998</c:v>
                </c:pt>
                <c:pt idx="5926">
                  <c:v>4.3875570000000002</c:v>
                </c:pt>
                <c:pt idx="5927">
                  <c:v>4.3879089999999996</c:v>
                </c:pt>
                <c:pt idx="5928">
                  <c:v>4.3879109999999999</c:v>
                </c:pt>
                <c:pt idx="5929">
                  <c:v>4.3883260000000002</c:v>
                </c:pt>
                <c:pt idx="5930">
                  <c:v>4.3897709999999996</c:v>
                </c:pt>
                <c:pt idx="5931">
                  <c:v>4.3916769999999996</c:v>
                </c:pt>
                <c:pt idx="5932">
                  <c:v>4.3932039999999999</c:v>
                </c:pt>
                <c:pt idx="5933">
                  <c:v>4.3936960000000003</c:v>
                </c:pt>
                <c:pt idx="5934">
                  <c:v>4.3942620000000003</c:v>
                </c:pt>
                <c:pt idx="5935">
                  <c:v>4.3958259999999996</c:v>
                </c:pt>
                <c:pt idx="5936">
                  <c:v>4.3972189999999998</c:v>
                </c:pt>
                <c:pt idx="5937">
                  <c:v>4.3983610000000004</c:v>
                </c:pt>
                <c:pt idx="5938">
                  <c:v>4.3996089999999999</c:v>
                </c:pt>
                <c:pt idx="5939">
                  <c:v>4.400881</c:v>
                </c:pt>
                <c:pt idx="5940">
                  <c:v>4.4020539999999997</c:v>
                </c:pt>
                <c:pt idx="5941">
                  <c:v>4.4033389999999999</c:v>
                </c:pt>
                <c:pt idx="5942">
                  <c:v>4.4049579999999997</c:v>
                </c:pt>
                <c:pt idx="5943">
                  <c:v>4.4064909999999999</c:v>
                </c:pt>
                <c:pt idx="5944">
                  <c:v>4.4075889999999998</c:v>
                </c:pt>
                <c:pt idx="5945">
                  <c:v>4.4086990000000004</c:v>
                </c:pt>
                <c:pt idx="5946">
                  <c:v>4.4092529999999996</c:v>
                </c:pt>
                <c:pt idx="5947">
                  <c:v>4.4102449999999997</c:v>
                </c:pt>
                <c:pt idx="5948">
                  <c:v>4.4119710000000003</c:v>
                </c:pt>
                <c:pt idx="5949">
                  <c:v>4.4132730000000002</c:v>
                </c:pt>
                <c:pt idx="5950">
                  <c:v>4.415095</c:v>
                </c:pt>
                <c:pt idx="5951">
                  <c:v>4.416296</c:v>
                </c:pt>
                <c:pt idx="5952">
                  <c:v>4.4182560000000004</c:v>
                </c:pt>
                <c:pt idx="5953">
                  <c:v>4.4194310000000003</c:v>
                </c:pt>
                <c:pt idx="5954">
                  <c:v>4.4204239999999997</c:v>
                </c:pt>
                <c:pt idx="5955">
                  <c:v>4.4212899999999999</c:v>
                </c:pt>
                <c:pt idx="5956">
                  <c:v>4.4227860000000003</c:v>
                </c:pt>
                <c:pt idx="5957">
                  <c:v>4.4233779999999996</c:v>
                </c:pt>
                <c:pt idx="5958">
                  <c:v>4.4242610000000004</c:v>
                </c:pt>
                <c:pt idx="5959">
                  <c:v>4.4258790000000001</c:v>
                </c:pt>
                <c:pt idx="5960">
                  <c:v>4.4264390000000002</c:v>
                </c:pt>
                <c:pt idx="5961">
                  <c:v>4.426971</c:v>
                </c:pt>
                <c:pt idx="5962">
                  <c:v>4.4278909999999998</c:v>
                </c:pt>
                <c:pt idx="5963">
                  <c:v>4.4279260000000003</c:v>
                </c:pt>
                <c:pt idx="5964">
                  <c:v>4.4271729999999998</c:v>
                </c:pt>
                <c:pt idx="5965">
                  <c:v>4.4280229999999996</c:v>
                </c:pt>
                <c:pt idx="5966">
                  <c:v>4.429373</c:v>
                </c:pt>
                <c:pt idx="5967">
                  <c:v>4.4293250000000004</c:v>
                </c:pt>
                <c:pt idx="5968">
                  <c:v>4.4302419999999998</c:v>
                </c:pt>
                <c:pt idx="5969">
                  <c:v>4.4305219999999998</c:v>
                </c:pt>
                <c:pt idx="5970">
                  <c:v>4.4313890000000002</c:v>
                </c:pt>
                <c:pt idx="5971">
                  <c:v>4.4322059999999999</c:v>
                </c:pt>
                <c:pt idx="5972">
                  <c:v>4.4334530000000001</c:v>
                </c:pt>
                <c:pt idx="5973">
                  <c:v>4.4336149999999996</c:v>
                </c:pt>
                <c:pt idx="5974">
                  <c:v>4.4334160000000002</c:v>
                </c:pt>
                <c:pt idx="5975">
                  <c:v>4.4341299999999997</c:v>
                </c:pt>
                <c:pt idx="5976">
                  <c:v>4.4346040000000002</c:v>
                </c:pt>
                <c:pt idx="5977">
                  <c:v>4.43452</c:v>
                </c:pt>
                <c:pt idx="5978">
                  <c:v>4.4352859999999996</c:v>
                </c:pt>
                <c:pt idx="5979">
                  <c:v>4.4363279999999996</c:v>
                </c:pt>
                <c:pt idx="5980">
                  <c:v>4.4370940000000001</c:v>
                </c:pt>
                <c:pt idx="5981">
                  <c:v>4.4374370000000001</c:v>
                </c:pt>
                <c:pt idx="5982">
                  <c:v>4.4371169999999998</c:v>
                </c:pt>
                <c:pt idx="5983">
                  <c:v>4.4383429999999997</c:v>
                </c:pt>
                <c:pt idx="5984">
                  <c:v>4.4393120000000001</c:v>
                </c:pt>
                <c:pt idx="5985">
                  <c:v>4.4395470000000001</c:v>
                </c:pt>
                <c:pt idx="5986">
                  <c:v>4.4396810000000002</c:v>
                </c:pt>
                <c:pt idx="5987">
                  <c:v>4.4397330000000004</c:v>
                </c:pt>
                <c:pt idx="5988">
                  <c:v>4.4403389999999998</c:v>
                </c:pt>
                <c:pt idx="5989">
                  <c:v>4.4409409999999996</c:v>
                </c:pt>
                <c:pt idx="5990">
                  <c:v>4.4420229999999998</c:v>
                </c:pt>
                <c:pt idx="5991">
                  <c:v>4.4422969999999999</c:v>
                </c:pt>
                <c:pt idx="5992">
                  <c:v>4.4423430000000002</c:v>
                </c:pt>
                <c:pt idx="5993">
                  <c:v>4.442526</c:v>
                </c:pt>
                <c:pt idx="5994">
                  <c:v>4.4431000000000003</c:v>
                </c:pt>
                <c:pt idx="5995">
                  <c:v>4.4432489999999998</c:v>
                </c:pt>
                <c:pt idx="5996">
                  <c:v>4.443511</c:v>
                </c:pt>
                <c:pt idx="5997">
                  <c:v>4.4437449999999998</c:v>
                </c:pt>
                <c:pt idx="5998">
                  <c:v>4.4439849999999996</c:v>
                </c:pt>
                <c:pt idx="5999">
                  <c:v>4.4446099999999999</c:v>
                </c:pt>
                <c:pt idx="6000">
                  <c:v>4.4448309999999998</c:v>
                </c:pt>
                <c:pt idx="6001">
                  <c:v>4.4455479999999996</c:v>
                </c:pt>
                <c:pt idx="6002">
                  <c:v>4.4450050000000001</c:v>
                </c:pt>
                <c:pt idx="6003">
                  <c:v>4.4453310000000004</c:v>
                </c:pt>
                <c:pt idx="6004">
                  <c:v>4.4461760000000004</c:v>
                </c:pt>
                <c:pt idx="6005">
                  <c:v>4.4469099999999999</c:v>
                </c:pt>
                <c:pt idx="6006">
                  <c:v>4.4474720000000003</c:v>
                </c:pt>
                <c:pt idx="6007">
                  <c:v>4.4478520000000001</c:v>
                </c:pt>
                <c:pt idx="6008">
                  <c:v>4.4481229999999998</c:v>
                </c:pt>
                <c:pt idx="6009">
                  <c:v>4.4487889999999997</c:v>
                </c:pt>
                <c:pt idx="6010">
                  <c:v>4.450304</c:v>
                </c:pt>
                <c:pt idx="6011">
                  <c:v>4.4514009999999997</c:v>
                </c:pt>
                <c:pt idx="6012">
                  <c:v>4.452477</c:v>
                </c:pt>
                <c:pt idx="6013">
                  <c:v>4.4534630000000002</c:v>
                </c:pt>
                <c:pt idx="6014">
                  <c:v>4.4537680000000002</c:v>
                </c:pt>
                <c:pt idx="6015">
                  <c:v>4.4546200000000002</c:v>
                </c:pt>
                <c:pt idx="6016">
                  <c:v>4.4550770000000002</c:v>
                </c:pt>
                <c:pt idx="6017">
                  <c:v>4.4553269999999996</c:v>
                </c:pt>
                <c:pt idx="6018">
                  <c:v>4.4567740000000002</c:v>
                </c:pt>
                <c:pt idx="6019">
                  <c:v>4.4586209999999999</c:v>
                </c:pt>
                <c:pt idx="6020">
                  <c:v>4.459803</c:v>
                </c:pt>
                <c:pt idx="6021">
                  <c:v>4.4601319999999998</c:v>
                </c:pt>
                <c:pt idx="6022">
                  <c:v>4.4604549999999996</c:v>
                </c:pt>
                <c:pt idx="6023">
                  <c:v>4.4616420000000003</c:v>
                </c:pt>
                <c:pt idx="6024">
                  <c:v>4.4631189999999998</c:v>
                </c:pt>
                <c:pt idx="6025">
                  <c:v>4.4633760000000002</c:v>
                </c:pt>
                <c:pt idx="6026">
                  <c:v>4.4638850000000003</c:v>
                </c:pt>
                <c:pt idx="6027">
                  <c:v>4.4645580000000002</c:v>
                </c:pt>
                <c:pt idx="6028">
                  <c:v>4.4668919999999996</c:v>
                </c:pt>
                <c:pt idx="6029">
                  <c:v>4.4678740000000001</c:v>
                </c:pt>
                <c:pt idx="6030">
                  <c:v>4.4684189999999999</c:v>
                </c:pt>
                <c:pt idx="6031">
                  <c:v>4.4677699999999998</c:v>
                </c:pt>
                <c:pt idx="6032">
                  <c:v>4.4688150000000002</c:v>
                </c:pt>
                <c:pt idx="6033">
                  <c:v>4.4688819999999998</c:v>
                </c:pt>
                <c:pt idx="6034">
                  <c:v>4.4699479999999996</c:v>
                </c:pt>
                <c:pt idx="6035">
                  <c:v>4.4707590000000001</c:v>
                </c:pt>
                <c:pt idx="6036">
                  <c:v>4.4708230000000002</c:v>
                </c:pt>
                <c:pt idx="6037">
                  <c:v>4.4719629999999997</c:v>
                </c:pt>
                <c:pt idx="6038">
                  <c:v>4.4722600000000003</c:v>
                </c:pt>
                <c:pt idx="6039">
                  <c:v>4.4728469999999998</c:v>
                </c:pt>
                <c:pt idx="6040">
                  <c:v>4.4735069999999997</c:v>
                </c:pt>
                <c:pt idx="6041">
                  <c:v>4.4746170000000003</c:v>
                </c:pt>
                <c:pt idx="6042">
                  <c:v>4.4752210000000003</c:v>
                </c:pt>
                <c:pt idx="6043">
                  <c:v>4.4761610000000003</c:v>
                </c:pt>
                <c:pt idx="6044">
                  <c:v>4.4773500000000004</c:v>
                </c:pt>
                <c:pt idx="6045">
                  <c:v>4.4776639999999999</c:v>
                </c:pt>
                <c:pt idx="6046">
                  <c:v>4.4787090000000003</c:v>
                </c:pt>
                <c:pt idx="6047">
                  <c:v>4.4791189999999999</c:v>
                </c:pt>
                <c:pt idx="6048">
                  <c:v>4.4792870000000002</c:v>
                </c:pt>
                <c:pt idx="6049">
                  <c:v>4.4798530000000003</c:v>
                </c:pt>
                <c:pt idx="6050">
                  <c:v>4.4798580000000001</c:v>
                </c:pt>
                <c:pt idx="6051">
                  <c:v>4.4802179999999998</c:v>
                </c:pt>
                <c:pt idx="6052">
                  <c:v>4.481541</c:v>
                </c:pt>
                <c:pt idx="6053">
                  <c:v>4.4806710000000001</c:v>
                </c:pt>
                <c:pt idx="6054">
                  <c:v>4.479622</c:v>
                </c:pt>
                <c:pt idx="6055">
                  <c:v>4.4796440000000004</c:v>
                </c:pt>
                <c:pt idx="6056">
                  <c:v>4.4794669999999996</c:v>
                </c:pt>
                <c:pt idx="6057">
                  <c:v>4.4795769999999999</c:v>
                </c:pt>
                <c:pt idx="6058">
                  <c:v>4.4798450000000001</c:v>
                </c:pt>
                <c:pt idx="6059">
                  <c:v>4.4797979999999997</c:v>
                </c:pt>
                <c:pt idx="6060">
                  <c:v>4.4797719999999996</c:v>
                </c:pt>
                <c:pt idx="6061">
                  <c:v>4.4798830000000001</c:v>
                </c:pt>
                <c:pt idx="6062">
                  <c:v>4.4793989999999999</c:v>
                </c:pt>
                <c:pt idx="6063">
                  <c:v>4.4791319999999999</c:v>
                </c:pt>
                <c:pt idx="6064">
                  <c:v>4.4799610000000003</c:v>
                </c:pt>
                <c:pt idx="6065">
                  <c:v>4.4796569999999996</c:v>
                </c:pt>
                <c:pt idx="6066">
                  <c:v>4.4799350000000002</c:v>
                </c:pt>
                <c:pt idx="6067">
                  <c:v>4.4820700000000002</c:v>
                </c:pt>
                <c:pt idx="6068">
                  <c:v>4.4827630000000003</c:v>
                </c:pt>
                <c:pt idx="6069">
                  <c:v>4.4821090000000003</c:v>
                </c:pt>
                <c:pt idx="6070">
                  <c:v>4.4823820000000003</c:v>
                </c:pt>
                <c:pt idx="6071">
                  <c:v>4.4832140000000003</c:v>
                </c:pt>
                <c:pt idx="6072">
                  <c:v>4.4833189999999998</c:v>
                </c:pt>
                <c:pt idx="6073">
                  <c:v>4.4833910000000001</c:v>
                </c:pt>
                <c:pt idx="6074">
                  <c:v>4.4838959999999997</c:v>
                </c:pt>
                <c:pt idx="6075">
                  <c:v>4.4842000000000004</c:v>
                </c:pt>
                <c:pt idx="6076">
                  <c:v>4.4842890000000004</c:v>
                </c:pt>
                <c:pt idx="6077">
                  <c:v>4.4855150000000004</c:v>
                </c:pt>
                <c:pt idx="6078">
                  <c:v>4.4854760000000002</c:v>
                </c:pt>
                <c:pt idx="6079">
                  <c:v>4.484979</c:v>
                </c:pt>
                <c:pt idx="6080">
                  <c:v>4.4851840000000003</c:v>
                </c:pt>
                <c:pt idx="6081">
                  <c:v>4.4861510000000004</c:v>
                </c:pt>
                <c:pt idx="6082">
                  <c:v>4.4871829999999999</c:v>
                </c:pt>
                <c:pt idx="6083">
                  <c:v>4.4883160000000002</c:v>
                </c:pt>
                <c:pt idx="6084">
                  <c:v>4.4884500000000003</c:v>
                </c:pt>
                <c:pt idx="6085">
                  <c:v>4.4884700000000004</c:v>
                </c:pt>
                <c:pt idx="6086">
                  <c:v>4.4889599999999996</c:v>
                </c:pt>
                <c:pt idx="6087">
                  <c:v>4.488702</c:v>
                </c:pt>
                <c:pt idx="6088">
                  <c:v>4.4890179999999997</c:v>
                </c:pt>
                <c:pt idx="6089">
                  <c:v>4.4894299999999996</c:v>
                </c:pt>
                <c:pt idx="6090">
                  <c:v>4.4898530000000001</c:v>
                </c:pt>
                <c:pt idx="6091">
                  <c:v>4.4906259999999998</c:v>
                </c:pt>
                <c:pt idx="6092">
                  <c:v>4.4913350000000003</c:v>
                </c:pt>
                <c:pt idx="6093">
                  <c:v>4.4921660000000001</c:v>
                </c:pt>
                <c:pt idx="6094">
                  <c:v>4.4929600000000001</c:v>
                </c:pt>
                <c:pt idx="6095">
                  <c:v>4.49336</c:v>
                </c:pt>
                <c:pt idx="6096">
                  <c:v>4.4940199999999999</c:v>
                </c:pt>
                <c:pt idx="6097">
                  <c:v>4.4945389999999996</c:v>
                </c:pt>
                <c:pt idx="6098">
                  <c:v>4.4948069999999998</c:v>
                </c:pt>
                <c:pt idx="6099">
                  <c:v>4.49498</c:v>
                </c:pt>
                <c:pt idx="6100">
                  <c:v>4.4952139999999998</c:v>
                </c:pt>
                <c:pt idx="6101">
                  <c:v>4.4950239999999999</c:v>
                </c:pt>
                <c:pt idx="6102">
                  <c:v>4.4953149999999997</c:v>
                </c:pt>
                <c:pt idx="6103">
                  <c:v>4.4965700000000002</c:v>
                </c:pt>
                <c:pt idx="6104">
                  <c:v>4.4981400000000002</c:v>
                </c:pt>
                <c:pt idx="6105">
                  <c:v>4.4986649999999999</c:v>
                </c:pt>
                <c:pt idx="6106">
                  <c:v>4.4993639999999999</c:v>
                </c:pt>
                <c:pt idx="6107">
                  <c:v>4.4993420000000004</c:v>
                </c:pt>
                <c:pt idx="6108">
                  <c:v>4.4998630000000004</c:v>
                </c:pt>
                <c:pt idx="6109">
                  <c:v>4.500089</c:v>
                </c:pt>
                <c:pt idx="6110">
                  <c:v>4.5005199999999999</c:v>
                </c:pt>
                <c:pt idx="6111">
                  <c:v>4.5012920000000003</c:v>
                </c:pt>
                <c:pt idx="6112">
                  <c:v>4.5023369999999998</c:v>
                </c:pt>
                <c:pt idx="6113">
                  <c:v>4.5042910000000003</c:v>
                </c:pt>
                <c:pt idx="6114">
                  <c:v>4.5048529999999998</c:v>
                </c:pt>
                <c:pt idx="6115">
                  <c:v>4.5050559999999997</c:v>
                </c:pt>
                <c:pt idx="6116">
                  <c:v>4.5055680000000002</c:v>
                </c:pt>
                <c:pt idx="6117">
                  <c:v>4.5050840000000001</c:v>
                </c:pt>
                <c:pt idx="6118">
                  <c:v>4.5045780000000004</c:v>
                </c:pt>
                <c:pt idx="6119">
                  <c:v>4.5044729999999999</c:v>
                </c:pt>
                <c:pt idx="6120">
                  <c:v>4.504937</c:v>
                </c:pt>
                <c:pt idx="6121">
                  <c:v>4.5055569999999996</c:v>
                </c:pt>
                <c:pt idx="6122">
                  <c:v>4.5055930000000002</c:v>
                </c:pt>
                <c:pt idx="6123">
                  <c:v>4.5065239999999998</c:v>
                </c:pt>
                <c:pt idx="6124">
                  <c:v>4.506132</c:v>
                </c:pt>
                <c:pt idx="6125">
                  <c:v>4.5063839999999997</c:v>
                </c:pt>
                <c:pt idx="6126">
                  <c:v>4.5068330000000003</c:v>
                </c:pt>
                <c:pt idx="6127">
                  <c:v>4.5070509999999997</c:v>
                </c:pt>
                <c:pt idx="6128">
                  <c:v>4.5075599999999998</c:v>
                </c:pt>
                <c:pt idx="6129">
                  <c:v>4.5087780000000004</c:v>
                </c:pt>
                <c:pt idx="6130">
                  <c:v>4.5095879999999999</c:v>
                </c:pt>
                <c:pt idx="6131">
                  <c:v>4.5106570000000001</c:v>
                </c:pt>
                <c:pt idx="6132">
                  <c:v>4.5117279999999997</c:v>
                </c:pt>
                <c:pt idx="6133">
                  <c:v>4.5118</c:v>
                </c:pt>
                <c:pt idx="6134">
                  <c:v>4.5119939999999996</c:v>
                </c:pt>
                <c:pt idx="6135">
                  <c:v>4.512893</c:v>
                </c:pt>
                <c:pt idx="6136">
                  <c:v>4.513509</c:v>
                </c:pt>
                <c:pt idx="6137">
                  <c:v>4.5140729999999998</c:v>
                </c:pt>
                <c:pt idx="6138">
                  <c:v>4.5137520000000002</c:v>
                </c:pt>
                <c:pt idx="6139">
                  <c:v>4.515263</c:v>
                </c:pt>
                <c:pt idx="6140">
                  <c:v>4.5160749999999998</c:v>
                </c:pt>
                <c:pt idx="6141">
                  <c:v>4.516356</c:v>
                </c:pt>
                <c:pt idx="6142">
                  <c:v>4.5167320000000002</c:v>
                </c:pt>
                <c:pt idx="6143">
                  <c:v>4.5168460000000001</c:v>
                </c:pt>
                <c:pt idx="6144">
                  <c:v>4.5163180000000001</c:v>
                </c:pt>
                <c:pt idx="6145">
                  <c:v>4.5161819999999997</c:v>
                </c:pt>
                <c:pt idx="6146">
                  <c:v>4.5159630000000002</c:v>
                </c:pt>
                <c:pt idx="6147">
                  <c:v>4.5156609999999997</c:v>
                </c:pt>
                <c:pt idx="6148">
                  <c:v>4.5158180000000003</c:v>
                </c:pt>
                <c:pt idx="6149">
                  <c:v>4.515898</c:v>
                </c:pt>
                <c:pt idx="6150">
                  <c:v>4.5168280000000003</c:v>
                </c:pt>
                <c:pt idx="6151">
                  <c:v>4.5180920000000002</c:v>
                </c:pt>
                <c:pt idx="6152">
                  <c:v>4.5183489999999997</c:v>
                </c:pt>
                <c:pt idx="6153">
                  <c:v>4.519101</c:v>
                </c:pt>
                <c:pt idx="6154">
                  <c:v>4.5200610000000001</c:v>
                </c:pt>
                <c:pt idx="6155">
                  <c:v>4.5212709999999996</c:v>
                </c:pt>
                <c:pt idx="6156">
                  <c:v>4.522278</c:v>
                </c:pt>
                <c:pt idx="6157">
                  <c:v>4.5231490000000001</c:v>
                </c:pt>
                <c:pt idx="6158">
                  <c:v>4.5242329999999997</c:v>
                </c:pt>
                <c:pt idx="6159">
                  <c:v>4.525048</c:v>
                </c:pt>
                <c:pt idx="6160">
                  <c:v>4.5255130000000001</c:v>
                </c:pt>
                <c:pt idx="6161">
                  <c:v>4.525442</c:v>
                </c:pt>
                <c:pt idx="6162">
                  <c:v>4.5251250000000001</c:v>
                </c:pt>
                <c:pt idx="6163">
                  <c:v>4.524991</c:v>
                </c:pt>
                <c:pt idx="6164">
                  <c:v>4.5254089999999998</c:v>
                </c:pt>
                <c:pt idx="6165">
                  <c:v>4.5263710000000001</c:v>
                </c:pt>
                <c:pt idx="6166">
                  <c:v>4.5267010000000001</c:v>
                </c:pt>
                <c:pt idx="6167">
                  <c:v>4.5269339999999998</c:v>
                </c:pt>
                <c:pt idx="6168">
                  <c:v>4.5275990000000004</c:v>
                </c:pt>
                <c:pt idx="6169">
                  <c:v>4.5287550000000003</c:v>
                </c:pt>
                <c:pt idx="6170">
                  <c:v>4.5295100000000001</c:v>
                </c:pt>
                <c:pt idx="6171">
                  <c:v>4.5287559999999996</c:v>
                </c:pt>
                <c:pt idx="6172">
                  <c:v>4.5285270000000004</c:v>
                </c:pt>
                <c:pt idx="6173">
                  <c:v>4.5286419999999996</c:v>
                </c:pt>
                <c:pt idx="6174">
                  <c:v>4.5287689999999996</c:v>
                </c:pt>
                <c:pt idx="6175">
                  <c:v>4.5288389999999996</c:v>
                </c:pt>
                <c:pt idx="6176">
                  <c:v>4.5291309999999996</c:v>
                </c:pt>
                <c:pt idx="6177">
                  <c:v>4.5293700000000001</c:v>
                </c:pt>
                <c:pt idx="6178">
                  <c:v>4.529121</c:v>
                </c:pt>
                <c:pt idx="6179">
                  <c:v>4.529318</c:v>
                </c:pt>
                <c:pt idx="6180">
                  <c:v>4.5301960000000001</c:v>
                </c:pt>
                <c:pt idx="6181">
                  <c:v>4.5310790000000001</c:v>
                </c:pt>
                <c:pt idx="6182">
                  <c:v>4.5309049999999997</c:v>
                </c:pt>
                <c:pt idx="6183">
                  <c:v>4.5308580000000003</c:v>
                </c:pt>
                <c:pt idx="6184">
                  <c:v>4.5314220000000001</c:v>
                </c:pt>
                <c:pt idx="6185">
                  <c:v>4.5320549999999997</c:v>
                </c:pt>
                <c:pt idx="6186">
                  <c:v>4.5332239999999997</c:v>
                </c:pt>
                <c:pt idx="6187">
                  <c:v>4.5349250000000003</c:v>
                </c:pt>
                <c:pt idx="6188">
                  <c:v>4.5362660000000004</c:v>
                </c:pt>
                <c:pt idx="6189">
                  <c:v>4.5361750000000001</c:v>
                </c:pt>
                <c:pt idx="6190">
                  <c:v>4.53545</c:v>
                </c:pt>
                <c:pt idx="6191">
                  <c:v>4.5351090000000003</c:v>
                </c:pt>
                <c:pt idx="6192">
                  <c:v>4.5355939999999997</c:v>
                </c:pt>
                <c:pt idx="6193">
                  <c:v>4.5364890000000004</c:v>
                </c:pt>
                <c:pt idx="6194">
                  <c:v>4.5379259999999997</c:v>
                </c:pt>
                <c:pt idx="6195">
                  <c:v>4.5394069999999997</c:v>
                </c:pt>
                <c:pt idx="6196">
                  <c:v>4.5408390000000001</c:v>
                </c:pt>
                <c:pt idx="6197">
                  <c:v>4.5416290000000004</c:v>
                </c:pt>
                <c:pt idx="6198">
                  <c:v>4.5430789999999996</c:v>
                </c:pt>
                <c:pt idx="6199">
                  <c:v>4.5444500000000003</c:v>
                </c:pt>
                <c:pt idx="6200">
                  <c:v>4.5444610000000001</c:v>
                </c:pt>
                <c:pt idx="6201">
                  <c:v>4.5446299999999997</c:v>
                </c:pt>
                <c:pt idx="6202">
                  <c:v>4.5456329999999996</c:v>
                </c:pt>
                <c:pt idx="6203">
                  <c:v>4.5458850000000002</c:v>
                </c:pt>
                <c:pt idx="6204">
                  <c:v>4.5456479999999999</c:v>
                </c:pt>
                <c:pt idx="6205">
                  <c:v>4.5455940000000004</c:v>
                </c:pt>
                <c:pt idx="6206">
                  <c:v>4.5462150000000001</c:v>
                </c:pt>
                <c:pt idx="6207">
                  <c:v>4.5474399999999999</c:v>
                </c:pt>
                <c:pt idx="6208">
                  <c:v>4.5478500000000004</c:v>
                </c:pt>
                <c:pt idx="6209">
                  <c:v>4.5483269999999996</c:v>
                </c:pt>
                <c:pt idx="6210">
                  <c:v>4.549112</c:v>
                </c:pt>
                <c:pt idx="6211">
                  <c:v>4.549855</c:v>
                </c:pt>
                <c:pt idx="6212">
                  <c:v>4.5502529999999997</c:v>
                </c:pt>
                <c:pt idx="6213">
                  <c:v>4.5512139999999999</c:v>
                </c:pt>
                <c:pt idx="6214">
                  <c:v>4.5511270000000001</c:v>
                </c:pt>
                <c:pt idx="6215">
                  <c:v>4.5517130000000003</c:v>
                </c:pt>
                <c:pt idx="6216">
                  <c:v>4.5518200000000002</c:v>
                </c:pt>
                <c:pt idx="6217">
                  <c:v>4.5530939999999998</c:v>
                </c:pt>
                <c:pt idx="6218">
                  <c:v>4.5538259999999999</c:v>
                </c:pt>
                <c:pt idx="6219">
                  <c:v>4.5542239999999996</c:v>
                </c:pt>
                <c:pt idx="6220">
                  <c:v>4.5541309999999999</c:v>
                </c:pt>
                <c:pt idx="6221">
                  <c:v>4.5552720000000004</c:v>
                </c:pt>
                <c:pt idx="6222">
                  <c:v>4.5574430000000001</c:v>
                </c:pt>
                <c:pt idx="6223">
                  <c:v>4.5585180000000003</c:v>
                </c:pt>
                <c:pt idx="6224">
                  <c:v>4.5592119999999996</c:v>
                </c:pt>
                <c:pt idx="6225">
                  <c:v>4.5604430000000002</c:v>
                </c:pt>
                <c:pt idx="6226">
                  <c:v>4.5606650000000002</c:v>
                </c:pt>
                <c:pt idx="6227">
                  <c:v>4.5604820000000004</c:v>
                </c:pt>
                <c:pt idx="6228">
                  <c:v>4.5606840000000002</c:v>
                </c:pt>
                <c:pt idx="6229">
                  <c:v>4.5613400000000004</c:v>
                </c:pt>
                <c:pt idx="6230">
                  <c:v>4.5615119999999996</c:v>
                </c:pt>
                <c:pt idx="6231">
                  <c:v>4.5607709999999999</c:v>
                </c:pt>
                <c:pt idx="6232">
                  <c:v>4.5605539999999998</c:v>
                </c:pt>
                <c:pt idx="6233">
                  <c:v>4.5613650000000003</c:v>
                </c:pt>
                <c:pt idx="6234">
                  <c:v>4.5617739999999998</c:v>
                </c:pt>
                <c:pt idx="6235">
                  <c:v>4.5620390000000004</c:v>
                </c:pt>
                <c:pt idx="6236">
                  <c:v>4.5621219999999996</c:v>
                </c:pt>
                <c:pt idx="6237">
                  <c:v>4.561928</c:v>
                </c:pt>
                <c:pt idx="6238">
                  <c:v>4.5627469999999999</c:v>
                </c:pt>
                <c:pt idx="6239">
                  <c:v>4.5639060000000002</c:v>
                </c:pt>
                <c:pt idx="6240">
                  <c:v>4.5652869999999997</c:v>
                </c:pt>
                <c:pt idx="6241">
                  <c:v>4.5668949999999997</c:v>
                </c:pt>
                <c:pt idx="6242">
                  <c:v>4.567291</c:v>
                </c:pt>
                <c:pt idx="6243">
                  <c:v>4.5672329999999999</c:v>
                </c:pt>
                <c:pt idx="6244">
                  <c:v>4.5667080000000002</c:v>
                </c:pt>
                <c:pt idx="6245">
                  <c:v>4.5656819999999998</c:v>
                </c:pt>
                <c:pt idx="6246">
                  <c:v>4.5659219999999996</c:v>
                </c:pt>
                <c:pt idx="6247">
                  <c:v>4.5662630000000002</c:v>
                </c:pt>
                <c:pt idx="6248">
                  <c:v>4.5664129999999998</c:v>
                </c:pt>
                <c:pt idx="6249">
                  <c:v>4.565995</c:v>
                </c:pt>
                <c:pt idx="6250">
                  <c:v>4.5664420000000003</c:v>
                </c:pt>
                <c:pt idx="6251">
                  <c:v>4.5668610000000003</c:v>
                </c:pt>
                <c:pt idx="6252">
                  <c:v>4.566516</c:v>
                </c:pt>
                <c:pt idx="6253">
                  <c:v>4.5661759999999996</c:v>
                </c:pt>
                <c:pt idx="6254">
                  <c:v>4.5662050000000001</c:v>
                </c:pt>
                <c:pt idx="6255">
                  <c:v>4.566573</c:v>
                </c:pt>
                <c:pt idx="6256">
                  <c:v>4.5664239999999996</c:v>
                </c:pt>
                <c:pt idx="6257">
                  <c:v>4.5662859999999998</c:v>
                </c:pt>
                <c:pt idx="6258">
                  <c:v>4.5667119999999999</c:v>
                </c:pt>
                <c:pt idx="6259">
                  <c:v>4.5668819999999997</c:v>
                </c:pt>
                <c:pt idx="6260">
                  <c:v>4.5666209999999996</c:v>
                </c:pt>
                <c:pt idx="6261">
                  <c:v>4.5663720000000003</c:v>
                </c:pt>
                <c:pt idx="6262">
                  <c:v>4.5661100000000001</c:v>
                </c:pt>
                <c:pt idx="6263">
                  <c:v>4.5654919999999999</c:v>
                </c:pt>
                <c:pt idx="6264">
                  <c:v>4.566014</c:v>
                </c:pt>
                <c:pt idx="6265">
                  <c:v>4.5665040000000001</c:v>
                </c:pt>
                <c:pt idx="6266">
                  <c:v>4.567126</c:v>
                </c:pt>
                <c:pt idx="6267">
                  <c:v>4.5674659999999996</c:v>
                </c:pt>
                <c:pt idx="6268">
                  <c:v>4.568651</c:v>
                </c:pt>
                <c:pt idx="6269">
                  <c:v>4.5692190000000004</c:v>
                </c:pt>
                <c:pt idx="6270">
                  <c:v>4.5700940000000001</c:v>
                </c:pt>
                <c:pt idx="6271">
                  <c:v>4.5709309999999999</c:v>
                </c:pt>
                <c:pt idx="6272">
                  <c:v>4.5702730000000003</c:v>
                </c:pt>
                <c:pt idx="6273">
                  <c:v>4.570157</c:v>
                </c:pt>
                <c:pt idx="6274">
                  <c:v>4.5710329999999999</c:v>
                </c:pt>
                <c:pt idx="6275">
                  <c:v>4.5713980000000003</c:v>
                </c:pt>
                <c:pt idx="6276">
                  <c:v>4.5720340000000004</c:v>
                </c:pt>
                <c:pt idx="6277">
                  <c:v>4.5727289999999998</c:v>
                </c:pt>
                <c:pt idx="6278">
                  <c:v>4.5733259999999998</c:v>
                </c:pt>
                <c:pt idx="6279">
                  <c:v>4.5735929999999998</c:v>
                </c:pt>
                <c:pt idx="6280">
                  <c:v>4.5732629999999999</c:v>
                </c:pt>
                <c:pt idx="6281">
                  <c:v>4.5741389999999997</c:v>
                </c:pt>
                <c:pt idx="6282">
                  <c:v>4.5751309999999998</c:v>
                </c:pt>
                <c:pt idx="6283">
                  <c:v>4.5748850000000001</c:v>
                </c:pt>
                <c:pt idx="6284">
                  <c:v>4.575075</c:v>
                </c:pt>
                <c:pt idx="6285">
                  <c:v>4.5753769999999996</c:v>
                </c:pt>
                <c:pt idx="6286">
                  <c:v>4.5759020000000001</c:v>
                </c:pt>
                <c:pt idx="6287">
                  <c:v>4.5766419999999997</c:v>
                </c:pt>
                <c:pt idx="6288">
                  <c:v>4.5763759999999998</c:v>
                </c:pt>
                <c:pt idx="6289">
                  <c:v>4.5755730000000003</c:v>
                </c:pt>
                <c:pt idx="6290">
                  <c:v>4.5756899999999998</c:v>
                </c:pt>
                <c:pt idx="6291">
                  <c:v>4.5759340000000002</c:v>
                </c:pt>
                <c:pt idx="6292">
                  <c:v>4.5767759999999997</c:v>
                </c:pt>
                <c:pt idx="6293">
                  <c:v>4.5770340000000003</c:v>
                </c:pt>
                <c:pt idx="6294">
                  <c:v>4.5763769999999999</c:v>
                </c:pt>
                <c:pt idx="6295">
                  <c:v>4.577426</c:v>
                </c:pt>
                <c:pt idx="6296">
                  <c:v>4.5768240000000002</c:v>
                </c:pt>
                <c:pt idx="6297">
                  <c:v>4.5771660000000001</c:v>
                </c:pt>
                <c:pt idx="6298">
                  <c:v>4.578557</c:v>
                </c:pt>
                <c:pt idx="6299">
                  <c:v>4.5787040000000001</c:v>
                </c:pt>
                <c:pt idx="6300">
                  <c:v>4.5791740000000001</c:v>
                </c:pt>
                <c:pt idx="6301">
                  <c:v>4.579631</c:v>
                </c:pt>
                <c:pt idx="6302">
                  <c:v>4.5798420000000002</c:v>
                </c:pt>
                <c:pt idx="6303">
                  <c:v>4.5800979999999996</c:v>
                </c:pt>
                <c:pt idx="6304">
                  <c:v>4.5815219999999997</c:v>
                </c:pt>
                <c:pt idx="6305">
                  <c:v>4.582268</c:v>
                </c:pt>
                <c:pt idx="6306">
                  <c:v>4.5829870000000001</c:v>
                </c:pt>
                <c:pt idx="6307">
                  <c:v>4.5830460000000004</c:v>
                </c:pt>
                <c:pt idx="6308">
                  <c:v>4.5821360000000002</c:v>
                </c:pt>
                <c:pt idx="6309">
                  <c:v>4.5824490000000004</c:v>
                </c:pt>
                <c:pt idx="6310">
                  <c:v>4.583742</c:v>
                </c:pt>
                <c:pt idx="6311">
                  <c:v>4.5848069999999996</c:v>
                </c:pt>
                <c:pt idx="6312">
                  <c:v>4.5857299999999999</c:v>
                </c:pt>
                <c:pt idx="6313">
                  <c:v>4.5864279999999997</c:v>
                </c:pt>
                <c:pt idx="6314">
                  <c:v>4.5865669999999996</c:v>
                </c:pt>
                <c:pt idx="6315">
                  <c:v>4.5869150000000003</c:v>
                </c:pt>
                <c:pt idx="6316">
                  <c:v>4.5866369999999996</c:v>
                </c:pt>
                <c:pt idx="6317">
                  <c:v>4.5862350000000003</c:v>
                </c:pt>
                <c:pt idx="6318">
                  <c:v>4.5844940000000003</c:v>
                </c:pt>
                <c:pt idx="6319">
                  <c:v>4.5841260000000004</c:v>
                </c:pt>
                <c:pt idx="6320">
                  <c:v>4.5840750000000003</c:v>
                </c:pt>
                <c:pt idx="6321">
                  <c:v>4.5836899999999998</c:v>
                </c:pt>
                <c:pt idx="6322">
                  <c:v>4.5850410000000004</c:v>
                </c:pt>
                <c:pt idx="6323">
                  <c:v>4.585121</c:v>
                </c:pt>
                <c:pt idx="6324">
                  <c:v>4.5854650000000001</c:v>
                </c:pt>
                <c:pt idx="6325">
                  <c:v>4.5858280000000002</c:v>
                </c:pt>
                <c:pt idx="6326">
                  <c:v>4.5861190000000001</c:v>
                </c:pt>
                <c:pt idx="6327">
                  <c:v>4.587072</c:v>
                </c:pt>
                <c:pt idx="6328">
                  <c:v>4.5880780000000003</c:v>
                </c:pt>
                <c:pt idx="6329">
                  <c:v>4.5882909999999999</c:v>
                </c:pt>
                <c:pt idx="6330">
                  <c:v>4.5884939999999999</c:v>
                </c:pt>
                <c:pt idx="6331">
                  <c:v>4.5891979999999997</c:v>
                </c:pt>
                <c:pt idx="6332">
                  <c:v>4.5892400000000002</c:v>
                </c:pt>
                <c:pt idx="6333">
                  <c:v>4.5900069999999999</c:v>
                </c:pt>
                <c:pt idx="6334">
                  <c:v>4.5898019999999997</c:v>
                </c:pt>
                <c:pt idx="6335">
                  <c:v>4.5900990000000004</c:v>
                </c:pt>
                <c:pt idx="6336">
                  <c:v>4.5887409999999997</c:v>
                </c:pt>
                <c:pt idx="6337">
                  <c:v>4.5888499999999999</c:v>
                </c:pt>
                <c:pt idx="6338">
                  <c:v>4.5888980000000004</c:v>
                </c:pt>
                <c:pt idx="6339">
                  <c:v>4.5892049999999998</c:v>
                </c:pt>
                <c:pt idx="6340">
                  <c:v>4.5879469999999998</c:v>
                </c:pt>
                <c:pt idx="6341">
                  <c:v>4.5875450000000004</c:v>
                </c:pt>
                <c:pt idx="6342">
                  <c:v>4.5874550000000003</c:v>
                </c:pt>
                <c:pt idx="6343">
                  <c:v>4.5872250000000001</c:v>
                </c:pt>
                <c:pt idx="6344">
                  <c:v>4.5893629999999996</c:v>
                </c:pt>
                <c:pt idx="6345">
                  <c:v>4.5907749999999998</c:v>
                </c:pt>
                <c:pt idx="6346">
                  <c:v>4.5916350000000001</c:v>
                </c:pt>
                <c:pt idx="6347">
                  <c:v>4.5920550000000002</c:v>
                </c:pt>
                <c:pt idx="6348">
                  <c:v>4.5916220000000001</c:v>
                </c:pt>
                <c:pt idx="6349">
                  <c:v>4.591888</c:v>
                </c:pt>
                <c:pt idx="6350">
                  <c:v>4.5919780000000001</c:v>
                </c:pt>
                <c:pt idx="6351">
                  <c:v>4.5920629999999996</c:v>
                </c:pt>
                <c:pt idx="6352">
                  <c:v>4.5926090000000004</c:v>
                </c:pt>
                <c:pt idx="6353">
                  <c:v>4.5938939999999997</c:v>
                </c:pt>
                <c:pt idx="6354">
                  <c:v>4.5936360000000001</c:v>
                </c:pt>
                <c:pt idx="6355">
                  <c:v>4.5935920000000001</c:v>
                </c:pt>
                <c:pt idx="6356">
                  <c:v>4.592803</c:v>
                </c:pt>
                <c:pt idx="6357">
                  <c:v>4.5929989999999998</c:v>
                </c:pt>
                <c:pt idx="6358">
                  <c:v>4.5947560000000003</c:v>
                </c:pt>
                <c:pt idx="6359">
                  <c:v>4.5943529999999999</c:v>
                </c:pt>
                <c:pt idx="6360">
                  <c:v>4.5942990000000004</c:v>
                </c:pt>
                <c:pt idx="6361">
                  <c:v>4.5942689999999997</c:v>
                </c:pt>
                <c:pt idx="6362">
                  <c:v>4.5945739999999997</c:v>
                </c:pt>
                <c:pt idx="6363">
                  <c:v>4.5951909999999998</c:v>
                </c:pt>
                <c:pt idx="6364">
                  <c:v>4.5951029999999999</c:v>
                </c:pt>
                <c:pt idx="6365">
                  <c:v>4.594786</c:v>
                </c:pt>
                <c:pt idx="6366">
                  <c:v>4.5949879999999999</c:v>
                </c:pt>
                <c:pt idx="6367">
                  <c:v>4.5960039999999998</c:v>
                </c:pt>
                <c:pt idx="6368">
                  <c:v>4.5969119999999997</c:v>
                </c:pt>
                <c:pt idx="6369">
                  <c:v>4.5970950000000004</c:v>
                </c:pt>
                <c:pt idx="6370">
                  <c:v>4.597194</c:v>
                </c:pt>
                <c:pt idx="6371">
                  <c:v>4.597575</c:v>
                </c:pt>
                <c:pt idx="6372">
                  <c:v>4.5967630000000002</c:v>
                </c:pt>
                <c:pt idx="6373">
                  <c:v>4.5970649999999997</c:v>
                </c:pt>
                <c:pt idx="6374">
                  <c:v>4.5971099999999998</c:v>
                </c:pt>
                <c:pt idx="6375">
                  <c:v>4.5964590000000003</c:v>
                </c:pt>
                <c:pt idx="6376">
                  <c:v>4.5968349999999996</c:v>
                </c:pt>
                <c:pt idx="6377">
                  <c:v>4.5960029999999996</c:v>
                </c:pt>
                <c:pt idx="6378">
                  <c:v>4.5953879999999998</c:v>
                </c:pt>
                <c:pt idx="6379">
                  <c:v>4.5948969999999996</c:v>
                </c:pt>
                <c:pt idx="6380">
                  <c:v>4.5960979999999996</c:v>
                </c:pt>
                <c:pt idx="6381">
                  <c:v>4.5954350000000002</c:v>
                </c:pt>
                <c:pt idx="6382">
                  <c:v>4.5957489999999996</c:v>
                </c:pt>
                <c:pt idx="6383">
                  <c:v>4.5952109999999999</c:v>
                </c:pt>
                <c:pt idx="6384">
                  <c:v>4.5965239999999996</c:v>
                </c:pt>
                <c:pt idx="6385">
                  <c:v>4.596444</c:v>
                </c:pt>
                <c:pt idx="6386">
                  <c:v>4.5972619999999997</c:v>
                </c:pt>
                <c:pt idx="6387">
                  <c:v>4.5973309999999996</c:v>
                </c:pt>
                <c:pt idx="6388">
                  <c:v>4.5971310000000001</c:v>
                </c:pt>
                <c:pt idx="6389">
                  <c:v>4.5970740000000001</c:v>
                </c:pt>
                <c:pt idx="6390">
                  <c:v>4.5981589999999999</c:v>
                </c:pt>
                <c:pt idx="6391">
                  <c:v>4.5977969999999999</c:v>
                </c:pt>
                <c:pt idx="6392">
                  <c:v>4.5977889999999997</c:v>
                </c:pt>
                <c:pt idx="6393">
                  <c:v>4.5979970000000003</c:v>
                </c:pt>
                <c:pt idx="6394">
                  <c:v>4.5984420000000004</c:v>
                </c:pt>
                <c:pt idx="6395">
                  <c:v>4.5977220000000001</c:v>
                </c:pt>
                <c:pt idx="6396">
                  <c:v>4.5978539999999999</c:v>
                </c:pt>
                <c:pt idx="6397">
                  <c:v>4.5982380000000003</c:v>
                </c:pt>
                <c:pt idx="6398">
                  <c:v>4.5979390000000002</c:v>
                </c:pt>
                <c:pt idx="6399">
                  <c:v>4.5976270000000001</c:v>
                </c:pt>
                <c:pt idx="6400">
                  <c:v>4.5979679999999998</c:v>
                </c:pt>
                <c:pt idx="6401">
                  <c:v>4.5982139999999996</c:v>
                </c:pt>
                <c:pt idx="6402">
                  <c:v>4.5986019999999996</c:v>
                </c:pt>
                <c:pt idx="6403">
                  <c:v>4.5992519999999999</c:v>
                </c:pt>
                <c:pt idx="6404">
                  <c:v>4.5994799999999998</c:v>
                </c:pt>
                <c:pt idx="6405">
                  <c:v>4.5989040000000001</c:v>
                </c:pt>
                <c:pt idx="6406">
                  <c:v>4.5985230000000001</c:v>
                </c:pt>
                <c:pt idx="6407">
                  <c:v>4.59809</c:v>
                </c:pt>
                <c:pt idx="6408">
                  <c:v>4.5968039999999997</c:v>
                </c:pt>
                <c:pt idx="6409">
                  <c:v>4.5969199999999999</c:v>
                </c:pt>
                <c:pt idx="6410">
                  <c:v>4.5964470000000004</c:v>
                </c:pt>
                <c:pt idx="6411">
                  <c:v>4.595618</c:v>
                </c:pt>
                <c:pt idx="6412">
                  <c:v>4.5958750000000004</c:v>
                </c:pt>
                <c:pt idx="6413">
                  <c:v>4.5961619999999996</c:v>
                </c:pt>
                <c:pt idx="6414">
                  <c:v>4.5961189999999998</c:v>
                </c:pt>
                <c:pt idx="6415">
                  <c:v>4.5959620000000001</c:v>
                </c:pt>
                <c:pt idx="6416">
                  <c:v>4.5953340000000003</c:v>
                </c:pt>
                <c:pt idx="6417">
                  <c:v>4.5938869999999996</c:v>
                </c:pt>
                <c:pt idx="6418">
                  <c:v>4.5937390000000002</c:v>
                </c:pt>
                <c:pt idx="6419">
                  <c:v>4.5939880000000004</c:v>
                </c:pt>
                <c:pt idx="6420">
                  <c:v>4.5936880000000002</c:v>
                </c:pt>
                <c:pt idx="6421">
                  <c:v>4.5939899999999998</c:v>
                </c:pt>
                <c:pt idx="6422">
                  <c:v>4.5938239999999997</c:v>
                </c:pt>
                <c:pt idx="6423">
                  <c:v>4.5937099999999997</c:v>
                </c:pt>
                <c:pt idx="6424">
                  <c:v>4.5936180000000002</c:v>
                </c:pt>
                <c:pt idx="6425">
                  <c:v>4.5933679999999999</c:v>
                </c:pt>
                <c:pt idx="6426">
                  <c:v>4.5934990000000004</c:v>
                </c:pt>
                <c:pt idx="6427">
                  <c:v>4.5937089999999996</c:v>
                </c:pt>
                <c:pt idx="6428">
                  <c:v>4.5930439999999999</c:v>
                </c:pt>
                <c:pt idx="6429">
                  <c:v>4.5929489999999999</c:v>
                </c:pt>
                <c:pt idx="6430">
                  <c:v>4.5923150000000001</c:v>
                </c:pt>
                <c:pt idx="6431">
                  <c:v>4.5917820000000003</c:v>
                </c:pt>
                <c:pt idx="6432">
                  <c:v>4.591056</c:v>
                </c:pt>
                <c:pt idx="6433">
                  <c:v>4.5904129999999999</c:v>
                </c:pt>
                <c:pt idx="6434">
                  <c:v>4.5893959999999998</c:v>
                </c:pt>
                <c:pt idx="6435">
                  <c:v>4.5892860000000004</c:v>
                </c:pt>
                <c:pt idx="6436">
                  <c:v>4.5896119999999998</c:v>
                </c:pt>
                <c:pt idx="6437">
                  <c:v>4.5891770000000003</c:v>
                </c:pt>
                <c:pt idx="6438">
                  <c:v>4.5888470000000003</c:v>
                </c:pt>
                <c:pt idx="6439">
                  <c:v>4.5892540000000004</c:v>
                </c:pt>
                <c:pt idx="6440">
                  <c:v>4.5887820000000001</c:v>
                </c:pt>
                <c:pt idx="6441">
                  <c:v>4.5882589999999999</c:v>
                </c:pt>
                <c:pt idx="6442">
                  <c:v>4.588025</c:v>
                </c:pt>
                <c:pt idx="6443">
                  <c:v>4.5883099999999999</c:v>
                </c:pt>
                <c:pt idx="6444">
                  <c:v>4.5868929999999999</c:v>
                </c:pt>
                <c:pt idx="6445">
                  <c:v>4.5865419999999997</c:v>
                </c:pt>
                <c:pt idx="6446">
                  <c:v>4.5863269999999998</c:v>
                </c:pt>
                <c:pt idx="6447">
                  <c:v>4.5857159999999997</c:v>
                </c:pt>
                <c:pt idx="6448">
                  <c:v>4.5858869999999996</c:v>
                </c:pt>
                <c:pt idx="6449">
                  <c:v>4.5861739999999998</c:v>
                </c:pt>
                <c:pt idx="6450">
                  <c:v>4.5868320000000002</c:v>
                </c:pt>
                <c:pt idx="6451">
                  <c:v>4.5859160000000001</c:v>
                </c:pt>
                <c:pt idx="6452">
                  <c:v>4.5850099999999996</c:v>
                </c:pt>
                <c:pt idx="6453">
                  <c:v>4.5839109999999996</c:v>
                </c:pt>
                <c:pt idx="6454">
                  <c:v>4.5833760000000003</c:v>
                </c:pt>
                <c:pt idx="6455">
                  <c:v>4.5833760000000003</c:v>
                </c:pt>
                <c:pt idx="6456">
                  <c:v>4.583323</c:v>
                </c:pt>
                <c:pt idx="6457">
                  <c:v>4.5836800000000002</c:v>
                </c:pt>
                <c:pt idx="6458">
                  <c:v>4.584352</c:v>
                </c:pt>
                <c:pt idx="6459">
                  <c:v>4.584454</c:v>
                </c:pt>
                <c:pt idx="6460">
                  <c:v>4.5844370000000003</c:v>
                </c:pt>
                <c:pt idx="6461">
                  <c:v>4.5848329999999997</c:v>
                </c:pt>
                <c:pt idx="6462">
                  <c:v>4.5848339999999999</c:v>
                </c:pt>
                <c:pt idx="6463">
                  <c:v>4.5850160000000004</c:v>
                </c:pt>
                <c:pt idx="6464">
                  <c:v>4.5855420000000002</c:v>
                </c:pt>
                <c:pt idx="6465">
                  <c:v>4.5861539999999996</c:v>
                </c:pt>
                <c:pt idx="6466">
                  <c:v>4.5871690000000003</c:v>
                </c:pt>
                <c:pt idx="6467">
                  <c:v>4.5885550000000004</c:v>
                </c:pt>
                <c:pt idx="6468">
                  <c:v>4.5891489999999999</c:v>
                </c:pt>
                <c:pt idx="6469">
                  <c:v>4.5888419999999996</c:v>
                </c:pt>
                <c:pt idx="6470">
                  <c:v>4.5887719999999996</c:v>
                </c:pt>
                <c:pt idx="6471">
                  <c:v>4.5889049999999996</c:v>
                </c:pt>
                <c:pt idx="6472">
                  <c:v>4.5890009999999997</c:v>
                </c:pt>
                <c:pt idx="6473">
                  <c:v>4.5889530000000001</c:v>
                </c:pt>
                <c:pt idx="6474">
                  <c:v>4.5884720000000003</c:v>
                </c:pt>
                <c:pt idx="6475">
                  <c:v>4.5880539999999996</c:v>
                </c:pt>
                <c:pt idx="6476">
                  <c:v>4.5873429999999997</c:v>
                </c:pt>
                <c:pt idx="6477">
                  <c:v>4.5864240000000001</c:v>
                </c:pt>
                <c:pt idx="6478">
                  <c:v>4.5867339999999999</c:v>
                </c:pt>
                <c:pt idx="6479">
                  <c:v>4.5872679999999999</c:v>
                </c:pt>
                <c:pt idx="6480">
                  <c:v>4.587637</c:v>
                </c:pt>
                <c:pt idx="6481">
                  <c:v>4.5883700000000003</c:v>
                </c:pt>
                <c:pt idx="6482">
                  <c:v>4.5891200000000003</c:v>
                </c:pt>
                <c:pt idx="6483">
                  <c:v>4.589639</c:v>
                </c:pt>
                <c:pt idx="6484">
                  <c:v>4.5898810000000001</c:v>
                </c:pt>
                <c:pt idx="6485">
                  <c:v>4.5893360000000003</c:v>
                </c:pt>
                <c:pt idx="6486">
                  <c:v>4.5882560000000003</c:v>
                </c:pt>
                <c:pt idx="6487">
                  <c:v>4.587555</c:v>
                </c:pt>
                <c:pt idx="6488">
                  <c:v>4.5877179999999997</c:v>
                </c:pt>
                <c:pt idx="6489">
                  <c:v>4.5875209999999997</c:v>
                </c:pt>
                <c:pt idx="6490">
                  <c:v>4.5871950000000004</c:v>
                </c:pt>
                <c:pt idx="6491">
                  <c:v>4.5875079999999997</c:v>
                </c:pt>
                <c:pt idx="6492">
                  <c:v>4.587548</c:v>
                </c:pt>
                <c:pt idx="6493">
                  <c:v>4.5873679999999997</c:v>
                </c:pt>
                <c:pt idx="6494">
                  <c:v>4.5874800000000002</c:v>
                </c:pt>
                <c:pt idx="6495">
                  <c:v>4.5875899999999996</c:v>
                </c:pt>
                <c:pt idx="6496">
                  <c:v>4.5877739999999996</c:v>
                </c:pt>
                <c:pt idx="6497">
                  <c:v>4.5881800000000004</c:v>
                </c:pt>
                <c:pt idx="6498">
                  <c:v>4.5880190000000001</c:v>
                </c:pt>
                <c:pt idx="6499">
                  <c:v>4.587542</c:v>
                </c:pt>
                <c:pt idx="6500">
                  <c:v>4.586557</c:v>
                </c:pt>
                <c:pt idx="6501">
                  <c:v>4.5864339999999997</c:v>
                </c:pt>
                <c:pt idx="6502">
                  <c:v>4.5867610000000001</c:v>
                </c:pt>
                <c:pt idx="6503">
                  <c:v>4.5867969999999998</c:v>
                </c:pt>
                <c:pt idx="6504">
                  <c:v>4.5870449999999998</c:v>
                </c:pt>
                <c:pt idx="6505">
                  <c:v>4.5873179999999998</c:v>
                </c:pt>
                <c:pt idx="6506">
                  <c:v>4.5873999999999997</c:v>
                </c:pt>
                <c:pt idx="6507">
                  <c:v>4.5872039999999998</c:v>
                </c:pt>
                <c:pt idx="6508">
                  <c:v>4.5870439999999997</c:v>
                </c:pt>
                <c:pt idx="6509">
                  <c:v>4.586697</c:v>
                </c:pt>
                <c:pt idx="6510">
                  <c:v>4.586856</c:v>
                </c:pt>
                <c:pt idx="6511">
                  <c:v>4.587002</c:v>
                </c:pt>
                <c:pt idx="6512">
                  <c:v>4.5867259999999996</c:v>
                </c:pt>
                <c:pt idx="6513">
                  <c:v>4.5861070000000002</c:v>
                </c:pt>
                <c:pt idx="6514">
                  <c:v>4.5861200000000002</c:v>
                </c:pt>
                <c:pt idx="6515">
                  <c:v>4.5863670000000001</c:v>
                </c:pt>
                <c:pt idx="6516">
                  <c:v>4.5861179999999999</c:v>
                </c:pt>
                <c:pt idx="6517">
                  <c:v>4.5856000000000003</c:v>
                </c:pt>
                <c:pt idx="6518">
                  <c:v>4.5851759999999997</c:v>
                </c:pt>
                <c:pt idx="6519">
                  <c:v>4.585064</c:v>
                </c:pt>
                <c:pt idx="6520">
                  <c:v>4.5846299999999998</c:v>
                </c:pt>
                <c:pt idx="6521">
                  <c:v>4.5843410000000002</c:v>
                </c:pt>
                <c:pt idx="6522">
                  <c:v>4.5838789999999996</c:v>
                </c:pt>
                <c:pt idx="6523">
                  <c:v>4.5831799999999996</c:v>
                </c:pt>
                <c:pt idx="6524">
                  <c:v>4.5834739999999998</c:v>
                </c:pt>
                <c:pt idx="6525">
                  <c:v>4.5846179999999999</c:v>
                </c:pt>
                <c:pt idx="6526">
                  <c:v>4.5855600000000001</c:v>
                </c:pt>
                <c:pt idx="6527">
                  <c:v>4.5861000000000001</c:v>
                </c:pt>
                <c:pt idx="6528">
                  <c:v>4.586347</c:v>
                </c:pt>
                <c:pt idx="6529">
                  <c:v>4.5860279999999998</c:v>
                </c:pt>
                <c:pt idx="6530">
                  <c:v>4.5858400000000001</c:v>
                </c:pt>
                <c:pt idx="6531">
                  <c:v>4.5852130000000004</c:v>
                </c:pt>
                <c:pt idx="6532">
                  <c:v>4.5847020000000001</c:v>
                </c:pt>
                <c:pt idx="6533">
                  <c:v>4.5849830000000003</c:v>
                </c:pt>
                <c:pt idx="6534">
                  <c:v>4.5850920000000004</c:v>
                </c:pt>
                <c:pt idx="6535">
                  <c:v>4.5849099999999998</c:v>
                </c:pt>
                <c:pt idx="6536">
                  <c:v>4.5855829999999997</c:v>
                </c:pt>
                <c:pt idx="6537">
                  <c:v>4.5861049999999999</c:v>
                </c:pt>
                <c:pt idx="6538">
                  <c:v>4.5865080000000003</c:v>
                </c:pt>
                <c:pt idx="6539">
                  <c:v>4.5866730000000002</c:v>
                </c:pt>
                <c:pt idx="6540">
                  <c:v>4.5872460000000004</c:v>
                </c:pt>
                <c:pt idx="6541">
                  <c:v>4.5872609999999998</c:v>
                </c:pt>
                <c:pt idx="6542">
                  <c:v>4.5868950000000002</c:v>
                </c:pt>
                <c:pt idx="6543">
                  <c:v>4.5867829999999996</c:v>
                </c:pt>
                <c:pt idx="6544">
                  <c:v>4.5868390000000003</c:v>
                </c:pt>
                <c:pt idx="6545">
                  <c:v>4.5869770000000001</c:v>
                </c:pt>
                <c:pt idx="6546">
                  <c:v>4.5866439999999997</c:v>
                </c:pt>
                <c:pt idx="6547">
                  <c:v>4.5864520000000004</c:v>
                </c:pt>
                <c:pt idx="6548">
                  <c:v>4.5863959999999997</c:v>
                </c:pt>
                <c:pt idx="6549">
                  <c:v>4.5862119999999997</c:v>
                </c:pt>
                <c:pt idx="6550">
                  <c:v>4.586246</c:v>
                </c:pt>
                <c:pt idx="6551">
                  <c:v>4.5860830000000004</c:v>
                </c:pt>
                <c:pt idx="6552">
                  <c:v>4.5858480000000004</c:v>
                </c:pt>
                <c:pt idx="6553">
                  <c:v>4.5857460000000003</c:v>
                </c:pt>
                <c:pt idx="6554">
                  <c:v>4.5856279999999998</c:v>
                </c:pt>
                <c:pt idx="6555">
                  <c:v>4.5854929999999996</c:v>
                </c:pt>
                <c:pt idx="6556">
                  <c:v>4.5852969999999997</c:v>
                </c:pt>
                <c:pt idx="6557">
                  <c:v>4.5852170000000001</c:v>
                </c:pt>
                <c:pt idx="6558">
                  <c:v>4.5854739999999996</c:v>
                </c:pt>
                <c:pt idx="6559">
                  <c:v>4.5862170000000004</c:v>
                </c:pt>
                <c:pt idx="6560">
                  <c:v>4.586373</c:v>
                </c:pt>
                <c:pt idx="6561">
                  <c:v>4.5860709999999996</c:v>
                </c:pt>
                <c:pt idx="6562">
                  <c:v>4.5862090000000002</c:v>
                </c:pt>
                <c:pt idx="6563">
                  <c:v>4.5858369999999997</c:v>
                </c:pt>
                <c:pt idx="6564">
                  <c:v>4.585261</c:v>
                </c:pt>
                <c:pt idx="6565">
                  <c:v>4.5843410000000002</c:v>
                </c:pt>
                <c:pt idx="6566">
                  <c:v>4.5834010000000003</c:v>
                </c:pt>
                <c:pt idx="6567">
                  <c:v>4.5823619999999998</c:v>
                </c:pt>
                <c:pt idx="6568">
                  <c:v>4.5822960000000004</c:v>
                </c:pt>
                <c:pt idx="6569">
                  <c:v>4.583259</c:v>
                </c:pt>
                <c:pt idx="6570">
                  <c:v>4.5838580000000002</c:v>
                </c:pt>
                <c:pt idx="6571">
                  <c:v>4.5842130000000001</c:v>
                </c:pt>
                <c:pt idx="6572">
                  <c:v>4.5842939999999999</c:v>
                </c:pt>
                <c:pt idx="6573">
                  <c:v>4.5848339999999999</c:v>
                </c:pt>
                <c:pt idx="6574">
                  <c:v>4.5851490000000004</c:v>
                </c:pt>
                <c:pt idx="6575">
                  <c:v>4.5844810000000003</c:v>
                </c:pt>
                <c:pt idx="6576">
                  <c:v>4.5839819999999998</c:v>
                </c:pt>
                <c:pt idx="6577">
                  <c:v>4.5839160000000003</c:v>
                </c:pt>
                <c:pt idx="6578">
                  <c:v>4.5842039999999997</c:v>
                </c:pt>
                <c:pt idx="6579">
                  <c:v>4.5842150000000004</c:v>
                </c:pt>
                <c:pt idx="6580">
                  <c:v>4.5841149999999997</c:v>
                </c:pt>
                <c:pt idx="6581">
                  <c:v>4.5838619999999999</c:v>
                </c:pt>
                <c:pt idx="6582">
                  <c:v>4.5837070000000004</c:v>
                </c:pt>
                <c:pt idx="6583">
                  <c:v>4.5832059999999997</c:v>
                </c:pt>
                <c:pt idx="6584">
                  <c:v>4.5823349999999996</c:v>
                </c:pt>
                <c:pt idx="6585">
                  <c:v>4.5816549999999996</c:v>
                </c:pt>
                <c:pt idx="6586">
                  <c:v>4.5816410000000003</c:v>
                </c:pt>
                <c:pt idx="6587">
                  <c:v>4.5821589999999999</c:v>
                </c:pt>
                <c:pt idx="6588">
                  <c:v>4.5826760000000002</c:v>
                </c:pt>
                <c:pt idx="6589">
                  <c:v>4.5823869999999998</c:v>
                </c:pt>
                <c:pt idx="6590">
                  <c:v>4.5824939999999996</c:v>
                </c:pt>
                <c:pt idx="6591">
                  <c:v>4.5826690000000001</c:v>
                </c:pt>
                <c:pt idx="6592">
                  <c:v>4.5833630000000003</c:v>
                </c:pt>
                <c:pt idx="6593">
                  <c:v>4.5833519999999996</c:v>
                </c:pt>
                <c:pt idx="6594">
                  <c:v>4.5826409999999997</c:v>
                </c:pt>
                <c:pt idx="6595">
                  <c:v>4.5826580000000003</c:v>
                </c:pt>
                <c:pt idx="6596">
                  <c:v>4.5829230000000001</c:v>
                </c:pt>
                <c:pt idx="6597">
                  <c:v>4.5831340000000003</c:v>
                </c:pt>
                <c:pt idx="6598">
                  <c:v>4.5825129999999996</c:v>
                </c:pt>
                <c:pt idx="6599">
                  <c:v>4.5837870000000001</c:v>
                </c:pt>
                <c:pt idx="6600">
                  <c:v>4.5839179999999997</c:v>
                </c:pt>
                <c:pt idx="6601">
                  <c:v>4.5843619999999996</c:v>
                </c:pt>
                <c:pt idx="6602">
                  <c:v>4.5848800000000001</c:v>
                </c:pt>
                <c:pt idx="6603">
                  <c:v>4.5851749999999996</c:v>
                </c:pt>
                <c:pt idx="6604">
                  <c:v>4.585178</c:v>
                </c:pt>
                <c:pt idx="6605">
                  <c:v>4.5854280000000003</c:v>
                </c:pt>
                <c:pt idx="6606">
                  <c:v>4.5847660000000001</c:v>
                </c:pt>
                <c:pt idx="6607">
                  <c:v>4.5844449999999997</c:v>
                </c:pt>
                <c:pt idx="6608">
                  <c:v>4.5829849999999999</c:v>
                </c:pt>
                <c:pt idx="6609">
                  <c:v>4.5810069999999996</c:v>
                </c:pt>
                <c:pt idx="6610">
                  <c:v>4.5806180000000003</c:v>
                </c:pt>
                <c:pt idx="6611">
                  <c:v>4.5804960000000001</c:v>
                </c:pt>
                <c:pt idx="6612">
                  <c:v>4.5802389999999997</c:v>
                </c:pt>
                <c:pt idx="6613">
                  <c:v>4.5801769999999999</c:v>
                </c:pt>
                <c:pt idx="6614">
                  <c:v>4.5795909999999997</c:v>
                </c:pt>
                <c:pt idx="6615">
                  <c:v>4.5789220000000004</c:v>
                </c:pt>
                <c:pt idx="6616">
                  <c:v>4.57897</c:v>
                </c:pt>
                <c:pt idx="6617">
                  <c:v>4.5796070000000002</c:v>
                </c:pt>
                <c:pt idx="6618">
                  <c:v>4.5804309999999999</c:v>
                </c:pt>
                <c:pt idx="6619">
                  <c:v>4.5799190000000003</c:v>
                </c:pt>
                <c:pt idx="6620">
                  <c:v>4.5796049999999999</c:v>
                </c:pt>
                <c:pt idx="6621">
                  <c:v>4.5790119999999996</c:v>
                </c:pt>
                <c:pt idx="6622">
                  <c:v>4.5783290000000001</c:v>
                </c:pt>
                <c:pt idx="6623">
                  <c:v>4.579472</c:v>
                </c:pt>
                <c:pt idx="6624">
                  <c:v>4.5791959999999996</c:v>
                </c:pt>
                <c:pt idx="6625">
                  <c:v>4.5798030000000001</c:v>
                </c:pt>
                <c:pt idx="6626">
                  <c:v>4.5789999999999997</c:v>
                </c:pt>
                <c:pt idx="6627">
                  <c:v>4.5795250000000003</c:v>
                </c:pt>
                <c:pt idx="6628">
                  <c:v>4.5788840000000004</c:v>
                </c:pt>
                <c:pt idx="6629">
                  <c:v>4.5792789999999997</c:v>
                </c:pt>
                <c:pt idx="6630">
                  <c:v>4.5789780000000002</c:v>
                </c:pt>
                <c:pt idx="6631">
                  <c:v>4.5792109999999999</c:v>
                </c:pt>
                <c:pt idx="6632">
                  <c:v>4.5799899999999996</c:v>
                </c:pt>
                <c:pt idx="6633">
                  <c:v>4.5800890000000001</c:v>
                </c:pt>
                <c:pt idx="6634">
                  <c:v>4.581016</c:v>
                </c:pt>
                <c:pt idx="6635">
                  <c:v>4.5820509999999999</c:v>
                </c:pt>
                <c:pt idx="6636">
                  <c:v>4.5817560000000004</c:v>
                </c:pt>
                <c:pt idx="6637">
                  <c:v>4.5807370000000001</c:v>
                </c:pt>
                <c:pt idx="6638">
                  <c:v>4.5791180000000002</c:v>
                </c:pt>
                <c:pt idx="6639">
                  <c:v>4.5791779999999997</c:v>
                </c:pt>
                <c:pt idx="6640">
                  <c:v>4.5790930000000003</c:v>
                </c:pt>
                <c:pt idx="6641">
                  <c:v>4.579078</c:v>
                </c:pt>
                <c:pt idx="6642">
                  <c:v>4.578722</c:v>
                </c:pt>
                <c:pt idx="6643">
                  <c:v>4.5783449999999997</c:v>
                </c:pt>
                <c:pt idx="6644">
                  <c:v>4.5783420000000001</c:v>
                </c:pt>
                <c:pt idx="6645">
                  <c:v>4.5776539999999999</c:v>
                </c:pt>
                <c:pt idx="6646">
                  <c:v>4.5765640000000003</c:v>
                </c:pt>
                <c:pt idx="6647">
                  <c:v>4.5761459999999996</c:v>
                </c:pt>
                <c:pt idx="6648">
                  <c:v>4.5760990000000001</c:v>
                </c:pt>
                <c:pt idx="6649">
                  <c:v>4.5755860000000004</c:v>
                </c:pt>
                <c:pt idx="6650">
                  <c:v>4.5757659999999998</c:v>
                </c:pt>
                <c:pt idx="6651">
                  <c:v>4.5751210000000002</c:v>
                </c:pt>
                <c:pt idx="6652">
                  <c:v>4.5743140000000002</c:v>
                </c:pt>
                <c:pt idx="6653">
                  <c:v>4.5744550000000004</c:v>
                </c:pt>
                <c:pt idx="6654">
                  <c:v>4.5744910000000001</c:v>
                </c:pt>
                <c:pt idx="6655">
                  <c:v>4.5744910000000001</c:v>
                </c:pt>
                <c:pt idx="6656">
                  <c:v>4.5753409999999999</c:v>
                </c:pt>
                <c:pt idx="6657">
                  <c:v>4.5759429999999996</c:v>
                </c:pt>
                <c:pt idx="6658">
                  <c:v>4.576327</c:v>
                </c:pt>
                <c:pt idx="6659">
                  <c:v>4.5771540000000002</c:v>
                </c:pt>
                <c:pt idx="6660">
                  <c:v>4.5771959999999998</c:v>
                </c:pt>
                <c:pt idx="6661">
                  <c:v>4.5768219999999999</c:v>
                </c:pt>
                <c:pt idx="6662">
                  <c:v>4.5764459999999998</c:v>
                </c:pt>
                <c:pt idx="6663">
                  <c:v>4.5765520000000004</c:v>
                </c:pt>
                <c:pt idx="6664">
                  <c:v>4.5779500000000004</c:v>
                </c:pt>
                <c:pt idx="6665">
                  <c:v>4.5789590000000002</c:v>
                </c:pt>
                <c:pt idx="6666">
                  <c:v>4.5783259999999997</c:v>
                </c:pt>
                <c:pt idx="6667">
                  <c:v>4.5776310000000002</c:v>
                </c:pt>
                <c:pt idx="6668">
                  <c:v>4.5768250000000004</c:v>
                </c:pt>
                <c:pt idx="6669">
                  <c:v>4.5753830000000004</c:v>
                </c:pt>
                <c:pt idx="6670">
                  <c:v>4.5747270000000002</c:v>
                </c:pt>
                <c:pt idx="6671">
                  <c:v>4.5740699999999999</c:v>
                </c:pt>
                <c:pt idx="6672">
                  <c:v>4.5745589999999998</c:v>
                </c:pt>
                <c:pt idx="6673">
                  <c:v>4.5737639999999997</c:v>
                </c:pt>
                <c:pt idx="6674">
                  <c:v>4.5729319999999998</c:v>
                </c:pt>
                <c:pt idx="6675">
                  <c:v>4.5716460000000003</c:v>
                </c:pt>
                <c:pt idx="6676">
                  <c:v>4.5708970000000004</c:v>
                </c:pt>
                <c:pt idx="6677">
                  <c:v>4.5697720000000004</c:v>
                </c:pt>
                <c:pt idx="6678">
                  <c:v>4.5695350000000001</c:v>
                </c:pt>
                <c:pt idx="6679">
                  <c:v>4.5689599999999997</c:v>
                </c:pt>
                <c:pt idx="6680">
                  <c:v>4.5693840000000003</c:v>
                </c:pt>
                <c:pt idx="6681">
                  <c:v>4.5681200000000004</c:v>
                </c:pt>
                <c:pt idx="6682">
                  <c:v>4.5665760000000004</c:v>
                </c:pt>
                <c:pt idx="6683">
                  <c:v>4.5650700000000004</c:v>
                </c:pt>
                <c:pt idx="6684">
                  <c:v>4.5641850000000002</c:v>
                </c:pt>
                <c:pt idx="6685">
                  <c:v>4.5638959999999997</c:v>
                </c:pt>
                <c:pt idx="6686">
                  <c:v>4.5635620000000001</c:v>
                </c:pt>
                <c:pt idx="6687">
                  <c:v>4.5626429999999996</c:v>
                </c:pt>
                <c:pt idx="6688">
                  <c:v>4.5621840000000002</c:v>
                </c:pt>
                <c:pt idx="6689">
                  <c:v>4.5608740000000001</c:v>
                </c:pt>
                <c:pt idx="6690">
                  <c:v>4.5607730000000002</c:v>
                </c:pt>
                <c:pt idx="6691">
                  <c:v>4.5602790000000004</c:v>
                </c:pt>
                <c:pt idx="6692">
                  <c:v>4.5594010000000003</c:v>
                </c:pt>
                <c:pt idx="6693">
                  <c:v>4.5597490000000001</c:v>
                </c:pt>
                <c:pt idx="6694">
                  <c:v>4.5605039999999999</c:v>
                </c:pt>
                <c:pt idx="6695">
                  <c:v>4.5613950000000001</c:v>
                </c:pt>
                <c:pt idx="6696">
                  <c:v>4.5623709999999997</c:v>
                </c:pt>
                <c:pt idx="6697">
                  <c:v>4.562792</c:v>
                </c:pt>
                <c:pt idx="6698">
                  <c:v>4.5633109999999997</c:v>
                </c:pt>
                <c:pt idx="6699">
                  <c:v>4.5632780000000004</c:v>
                </c:pt>
                <c:pt idx="6700">
                  <c:v>4.563123</c:v>
                </c:pt>
                <c:pt idx="6701">
                  <c:v>4.5623339999999999</c:v>
                </c:pt>
                <c:pt idx="6702">
                  <c:v>4.5611389999999998</c:v>
                </c:pt>
                <c:pt idx="6703">
                  <c:v>4.5616479999999999</c:v>
                </c:pt>
                <c:pt idx="6704">
                  <c:v>4.5619100000000001</c:v>
                </c:pt>
                <c:pt idx="6705">
                  <c:v>4.5614049999999997</c:v>
                </c:pt>
                <c:pt idx="6706">
                  <c:v>4.5608149999999998</c:v>
                </c:pt>
                <c:pt idx="6707">
                  <c:v>4.560467</c:v>
                </c:pt>
                <c:pt idx="6708">
                  <c:v>4.5608149999999998</c:v>
                </c:pt>
                <c:pt idx="6709">
                  <c:v>4.5605589999999996</c:v>
                </c:pt>
                <c:pt idx="6710">
                  <c:v>4.5606109999999997</c:v>
                </c:pt>
                <c:pt idx="6711">
                  <c:v>4.5614319999999999</c:v>
                </c:pt>
                <c:pt idx="6712">
                  <c:v>4.5620029999999998</c:v>
                </c:pt>
                <c:pt idx="6713">
                  <c:v>4.561337</c:v>
                </c:pt>
                <c:pt idx="6714">
                  <c:v>4.5609339999999996</c:v>
                </c:pt>
                <c:pt idx="6715">
                  <c:v>4.5610850000000003</c:v>
                </c:pt>
                <c:pt idx="6716">
                  <c:v>4.5616529999999997</c:v>
                </c:pt>
                <c:pt idx="6717">
                  <c:v>4.5621409999999996</c:v>
                </c:pt>
                <c:pt idx="6718">
                  <c:v>4.5620649999999996</c:v>
                </c:pt>
                <c:pt idx="6719">
                  <c:v>4.5619350000000001</c:v>
                </c:pt>
                <c:pt idx="6720">
                  <c:v>4.5617520000000003</c:v>
                </c:pt>
                <c:pt idx="6721">
                  <c:v>4.5625830000000001</c:v>
                </c:pt>
                <c:pt idx="6722">
                  <c:v>4.5622850000000001</c:v>
                </c:pt>
                <c:pt idx="6723">
                  <c:v>4.5619389999999997</c:v>
                </c:pt>
                <c:pt idx="6724">
                  <c:v>4.5629150000000003</c:v>
                </c:pt>
                <c:pt idx="6725">
                  <c:v>4.5629730000000004</c:v>
                </c:pt>
                <c:pt idx="6726">
                  <c:v>4.5635820000000002</c:v>
                </c:pt>
                <c:pt idx="6727">
                  <c:v>4.5631529999999998</c:v>
                </c:pt>
                <c:pt idx="6728">
                  <c:v>4.5623279999999999</c:v>
                </c:pt>
                <c:pt idx="6729">
                  <c:v>4.5614730000000003</c:v>
                </c:pt>
                <c:pt idx="6730">
                  <c:v>4.5613830000000002</c:v>
                </c:pt>
                <c:pt idx="6731">
                  <c:v>4.5619319999999997</c:v>
                </c:pt>
                <c:pt idx="6732">
                  <c:v>4.5625520000000002</c:v>
                </c:pt>
                <c:pt idx="6733">
                  <c:v>4.5634810000000003</c:v>
                </c:pt>
                <c:pt idx="6734">
                  <c:v>4.5643269999999996</c:v>
                </c:pt>
                <c:pt idx="6735">
                  <c:v>4.5641769999999999</c:v>
                </c:pt>
                <c:pt idx="6736">
                  <c:v>4.5643549999999999</c:v>
                </c:pt>
                <c:pt idx="6737">
                  <c:v>4.5654170000000001</c:v>
                </c:pt>
                <c:pt idx="6738">
                  <c:v>4.5664680000000004</c:v>
                </c:pt>
                <c:pt idx="6739">
                  <c:v>4.5675600000000003</c:v>
                </c:pt>
                <c:pt idx="6740">
                  <c:v>4.5677370000000002</c:v>
                </c:pt>
                <c:pt idx="6741">
                  <c:v>4.5678340000000004</c:v>
                </c:pt>
                <c:pt idx="6742">
                  <c:v>4.5671939999999998</c:v>
                </c:pt>
                <c:pt idx="6743">
                  <c:v>4.5669880000000003</c:v>
                </c:pt>
                <c:pt idx="6744">
                  <c:v>4.5659219999999996</c:v>
                </c:pt>
                <c:pt idx="6745">
                  <c:v>4.5648030000000004</c:v>
                </c:pt>
                <c:pt idx="6746">
                  <c:v>4.5642870000000002</c:v>
                </c:pt>
                <c:pt idx="6747">
                  <c:v>4.563993</c:v>
                </c:pt>
                <c:pt idx="6748">
                  <c:v>4.5635190000000003</c:v>
                </c:pt>
                <c:pt idx="6749">
                  <c:v>4.5631620000000002</c:v>
                </c:pt>
                <c:pt idx="6750">
                  <c:v>4.5630620000000004</c:v>
                </c:pt>
                <c:pt idx="6751">
                  <c:v>4.5634740000000003</c:v>
                </c:pt>
                <c:pt idx="6752">
                  <c:v>4.5649150000000001</c:v>
                </c:pt>
                <c:pt idx="6753">
                  <c:v>4.5646690000000003</c:v>
                </c:pt>
                <c:pt idx="6754">
                  <c:v>4.5637410000000003</c:v>
                </c:pt>
                <c:pt idx="6755">
                  <c:v>4.5634100000000002</c:v>
                </c:pt>
                <c:pt idx="6756">
                  <c:v>4.5636260000000002</c:v>
                </c:pt>
                <c:pt idx="6757">
                  <c:v>4.5638930000000002</c:v>
                </c:pt>
                <c:pt idx="6758">
                  <c:v>4.5642740000000002</c:v>
                </c:pt>
                <c:pt idx="6759">
                  <c:v>4.5646909999999998</c:v>
                </c:pt>
                <c:pt idx="6760">
                  <c:v>4.5636530000000004</c:v>
                </c:pt>
                <c:pt idx="6761">
                  <c:v>4.5629749999999998</c:v>
                </c:pt>
                <c:pt idx="6762">
                  <c:v>4.5627649999999997</c:v>
                </c:pt>
                <c:pt idx="6763">
                  <c:v>4.5630420000000003</c:v>
                </c:pt>
                <c:pt idx="6764">
                  <c:v>4.5631529999999998</c:v>
                </c:pt>
                <c:pt idx="6765">
                  <c:v>4.5622239999999996</c:v>
                </c:pt>
                <c:pt idx="6766">
                  <c:v>4.5615899999999998</c:v>
                </c:pt>
                <c:pt idx="6767">
                  <c:v>4.5617260000000002</c:v>
                </c:pt>
                <c:pt idx="6768">
                  <c:v>4.5617859999999997</c:v>
                </c:pt>
                <c:pt idx="6769">
                  <c:v>4.5620380000000003</c:v>
                </c:pt>
                <c:pt idx="6770">
                  <c:v>4.5624599999999997</c:v>
                </c:pt>
                <c:pt idx="6771">
                  <c:v>4.5615009999999998</c:v>
                </c:pt>
                <c:pt idx="6772">
                  <c:v>4.5612159999999999</c:v>
                </c:pt>
                <c:pt idx="6773">
                  <c:v>4.5613149999999996</c:v>
                </c:pt>
                <c:pt idx="6774">
                  <c:v>4.5602359999999997</c:v>
                </c:pt>
                <c:pt idx="6775">
                  <c:v>4.55966</c:v>
                </c:pt>
                <c:pt idx="6776">
                  <c:v>4.559329</c:v>
                </c:pt>
                <c:pt idx="6777">
                  <c:v>4.5600129999999996</c:v>
                </c:pt>
                <c:pt idx="6778">
                  <c:v>4.5605440000000002</c:v>
                </c:pt>
                <c:pt idx="6779">
                  <c:v>4.5611620000000004</c:v>
                </c:pt>
                <c:pt idx="6780">
                  <c:v>4.560397</c:v>
                </c:pt>
                <c:pt idx="6781">
                  <c:v>4.560276</c:v>
                </c:pt>
                <c:pt idx="6782">
                  <c:v>4.5597839999999996</c:v>
                </c:pt>
                <c:pt idx="6783">
                  <c:v>4.5596920000000001</c:v>
                </c:pt>
                <c:pt idx="6784">
                  <c:v>4.5596779999999999</c:v>
                </c:pt>
                <c:pt idx="6785">
                  <c:v>4.5595829999999999</c:v>
                </c:pt>
                <c:pt idx="6786">
                  <c:v>4.5598099999999997</c:v>
                </c:pt>
                <c:pt idx="6787">
                  <c:v>4.5601609999999999</c:v>
                </c:pt>
                <c:pt idx="6788">
                  <c:v>4.5602809999999998</c:v>
                </c:pt>
                <c:pt idx="6789">
                  <c:v>4.5602200000000002</c:v>
                </c:pt>
                <c:pt idx="6790">
                  <c:v>4.5603530000000001</c:v>
                </c:pt>
                <c:pt idx="6791">
                  <c:v>4.5601289999999999</c:v>
                </c:pt>
                <c:pt idx="6792">
                  <c:v>4.5602270000000003</c:v>
                </c:pt>
                <c:pt idx="6793">
                  <c:v>4.560155</c:v>
                </c:pt>
                <c:pt idx="6794">
                  <c:v>4.5596350000000001</c:v>
                </c:pt>
                <c:pt idx="6795">
                  <c:v>4.5597969999999997</c:v>
                </c:pt>
                <c:pt idx="6796">
                  <c:v>4.5599369999999997</c:v>
                </c:pt>
                <c:pt idx="6797">
                  <c:v>4.5597279999999998</c:v>
                </c:pt>
                <c:pt idx="6798">
                  <c:v>4.5593890000000004</c:v>
                </c:pt>
                <c:pt idx="6799">
                  <c:v>4.5590510000000002</c:v>
                </c:pt>
                <c:pt idx="6800">
                  <c:v>4.5585550000000001</c:v>
                </c:pt>
                <c:pt idx="6801">
                  <c:v>4.5580189999999998</c:v>
                </c:pt>
                <c:pt idx="6802">
                  <c:v>4.557944</c:v>
                </c:pt>
                <c:pt idx="6803">
                  <c:v>4.5581769999999997</c:v>
                </c:pt>
                <c:pt idx="6804">
                  <c:v>4.5584389999999999</c:v>
                </c:pt>
                <c:pt idx="6805">
                  <c:v>4.5587289999999996</c:v>
                </c:pt>
                <c:pt idx="6806">
                  <c:v>4.5585909999999998</c:v>
                </c:pt>
                <c:pt idx="6807">
                  <c:v>4.5581649999999998</c:v>
                </c:pt>
                <c:pt idx="6808">
                  <c:v>4.5574690000000002</c:v>
                </c:pt>
                <c:pt idx="6809">
                  <c:v>4.5570029999999999</c:v>
                </c:pt>
                <c:pt idx="6810">
                  <c:v>4.557868</c:v>
                </c:pt>
                <c:pt idx="6811">
                  <c:v>4.5587770000000001</c:v>
                </c:pt>
                <c:pt idx="6812">
                  <c:v>4.5587179999999998</c:v>
                </c:pt>
                <c:pt idx="6813">
                  <c:v>4.5586339999999996</c:v>
                </c:pt>
                <c:pt idx="6814">
                  <c:v>4.5580679999999996</c:v>
                </c:pt>
                <c:pt idx="6815">
                  <c:v>4.5577959999999997</c:v>
                </c:pt>
                <c:pt idx="6816">
                  <c:v>4.5586609999999999</c:v>
                </c:pt>
                <c:pt idx="6817">
                  <c:v>4.5591249999999999</c:v>
                </c:pt>
                <c:pt idx="6818">
                  <c:v>4.5590960000000003</c:v>
                </c:pt>
                <c:pt idx="6819">
                  <c:v>4.5594510000000001</c:v>
                </c:pt>
                <c:pt idx="6820">
                  <c:v>4.5596880000000004</c:v>
                </c:pt>
                <c:pt idx="6821">
                  <c:v>4.5599990000000004</c:v>
                </c:pt>
                <c:pt idx="6822">
                  <c:v>4.5604829999999996</c:v>
                </c:pt>
                <c:pt idx="6823">
                  <c:v>4.5604709999999997</c:v>
                </c:pt>
                <c:pt idx="6824">
                  <c:v>4.5601260000000003</c:v>
                </c:pt>
                <c:pt idx="6825">
                  <c:v>4.5602799999999997</c:v>
                </c:pt>
                <c:pt idx="6826">
                  <c:v>4.5602029999999996</c:v>
                </c:pt>
                <c:pt idx="6827">
                  <c:v>4.5597300000000001</c:v>
                </c:pt>
                <c:pt idx="6828">
                  <c:v>4.5598390000000002</c:v>
                </c:pt>
                <c:pt idx="6829">
                  <c:v>4.5595410000000003</c:v>
                </c:pt>
                <c:pt idx="6830">
                  <c:v>4.5592879999999996</c:v>
                </c:pt>
                <c:pt idx="6831">
                  <c:v>4.5596949999999996</c:v>
                </c:pt>
                <c:pt idx="6832">
                  <c:v>4.5604449999999996</c:v>
                </c:pt>
                <c:pt idx="6833">
                  <c:v>4.5608599999999999</c:v>
                </c:pt>
                <c:pt idx="6834">
                  <c:v>4.5607889999999998</c:v>
                </c:pt>
                <c:pt idx="6835">
                  <c:v>4.5608170000000001</c:v>
                </c:pt>
                <c:pt idx="6836">
                  <c:v>4.5605599999999997</c:v>
                </c:pt>
                <c:pt idx="6837">
                  <c:v>4.5603550000000004</c:v>
                </c:pt>
                <c:pt idx="6838">
                  <c:v>4.5601209999999996</c:v>
                </c:pt>
                <c:pt idx="6839">
                  <c:v>4.5597240000000001</c:v>
                </c:pt>
                <c:pt idx="6840">
                  <c:v>4.5594239999999999</c:v>
                </c:pt>
                <c:pt idx="6841">
                  <c:v>4.5593139999999996</c:v>
                </c:pt>
                <c:pt idx="6842">
                  <c:v>4.5590909999999996</c:v>
                </c:pt>
                <c:pt idx="6843">
                  <c:v>4.5587809999999998</c:v>
                </c:pt>
                <c:pt idx="6844">
                  <c:v>4.55863</c:v>
                </c:pt>
                <c:pt idx="6845">
                  <c:v>4.5583309999999999</c:v>
                </c:pt>
                <c:pt idx="6846">
                  <c:v>4.558109</c:v>
                </c:pt>
                <c:pt idx="6847">
                  <c:v>4.5579660000000004</c:v>
                </c:pt>
                <c:pt idx="6848">
                  <c:v>4.5585639999999996</c:v>
                </c:pt>
                <c:pt idx="6849">
                  <c:v>4.5590989999999998</c:v>
                </c:pt>
                <c:pt idx="6850">
                  <c:v>4.5594429999999999</c:v>
                </c:pt>
                <c:pt idx="6851">
                  <c:v>4.560314</c:v>
                </c:pt>
                <c:pt idx="6852">
                  <c:v>4.5613109999999999</c:v>
                </c:pt>
                <c:pt idx="6853">
                  <c:v>4.5608870000000001</c:v>
                </c:pt>
                <c:pt idx="6854">
                  <c:v>4.5611959999999998</c:v>
                </c:pt>
                <c:pt idx="6855">
                  <c:v>4.5614129999999999</c:v>
                </c:pt>
                <c:pt idx="6856">
                  <c:v>4.5616110000000001</c:v>
                </c:pt>
                <c:pt idx="6857">
                  <c:v>4.5621390000000002</c:v>
                </c:pt>
                <c:pt idx="6858">
                  <c:v>4.5623649999999998</c:v>
                </c:pt>
                <c:pt idx="6859">
                  <c:v>4.5626709999999999</c:v>
                </c:pt>
                <c:pt idx="6860">
                  <c:v>4.5619540000000001</c:v>
                </c:pt>
                <c:pt idx="6861">
                  <c:v>4.5616459999999996</c:v>
                </c:pt>
                <c:pt idx="6862">
                  <c:v>4.5616310000000002</c:v>
                </c:pt>
                <c:pt idx="6863">
                  <c:v>4.5615730000000001</c:v>
                </c:pt>
                <c:pt idx="6864">
                  <c:v>4.5611550000000003</c:v>
                </c:pt>
                <c:pt idx="6865">
                  <c:v>4.5611980000000001</c:v>
                </c:pt>
                <c:pt idx="6866">
                  <c:v>4.560848</c:v>
                </c:pt>
                <c:pt idx="6867">
                  <c:v>4.5596639999999997</c:v>
                </c:pt>
                <c:pt idx="6868">
                  <c:v>4.5593399999999997</c:v>
                </c:pt>
                <c:pt idx="6869">
                  <c:v>4.5593070000000004</c:v>
                </c:pt>
                <c:pt idx="6870">
                  <c:v>4.5587119999999999</c:v>
                </c:pt>
                <c:pt idx="6871">
                  <c:v>4.557429</c:v>
                </c:pt>
                <c:pt idx="6872">
                  <c:v>4.5581579999999997</c:v>
                </c:pt>
                <c:pt idx="6873">
                  <c:v>4.5578950000000003</c:v>
                </c:pt>
                <c:pt idx="6874">
                  <c:v>4.5578320000000003</c:v>
                </c:pt>
                <c:pt idx="6875">
                  <c:v>4.5580959999999999</c:v>
                </c:pt>
                <c:pt idx="6876">
                  <c:v>4.5576809999999996</c:v>
                </c:pt>
                <c:pt idx="6877">
                  <c:v>4.5577240000000003</c:v>
                </c:pt>
                <c:pt idx="6878">
                  <c:v>4.5581290000000001</c:v>
                </c:pt>
                <c:pt idx="6879">
                  <c:v>4.5586710000000004</c:v>
                </c:pt>
                <c:pt idx="6880">
                  <c:v>4.5594159999999997</c:v>
                </c:pt>
                <c:pt idx="6881">
                  <c:v>4.559482</c:v>
                </c:pt>
                <c:pt idx="6882">
                  <c:v>4.5590489999999999</c:v>
                </c:pt>
                <c:pt idx="6883">
                  <c:v>4.5588569999999997</c:v>
                </c:pt>
                <c:pt idx="6884">
                  <c:v>4.5583049999999998</c:v>
                </c:pt>
                <c:pt idx="6885">
                  <c:v>4.557709</c:v>
                </c:pt>
                <c:pt idx="6886">
                  <c:v>4.5581779999999998</c:v>
                </c:pt>
                <c:pt idx="6887">
                  <c:v>4.5578849999999997</c:v>
                </c:pt>
                <c:pt idx="6888">
                  <c:v>4.5579739999999997</c:v>
                </c:pt>
                <c:pt idx="6889">
                  <c:v>4.558198</c:v>
                </c:pt>
                <c:pt idx="6890">
                  <c:v>4.5580210000000001</c:v>
                </c:pt>
                <c:pt idx="6891">
                  <c:v>4.5584749999999996</c:v>
                </c:pt>
                <c:pt idx="6892">
                  <c:v>4.559183</c:v>
                </c:pt>
                <c:pt idx="6893">
                  <c:v>4.5604649999999998</c:v>
                </c:pt>
                <c:pt idx="6894">
                  <c:v>4.5609900000000003</c:v>
                </c:pt>
                <c:pt idx="6895">
                  <c:v>4.5617049999999999</c:v>
                </c:pt>
                <c:pt idx="6896">
                  <c:v>4.5620839999999996</c:v>
                </c:pt>
                <c:pt idx="6897">
                  <c:v>4.562424</c:v>
                </c:pt>
                <c:pt idx="6898">
                  <c:v>4.5616199999999996</c:v>
                </c:pt>
                <c:pt idx="6899">
                  <c:v>4.5606739999999997</c:v>
                </c:pt>
                <c:pt idx="6900">
                  <c:v>4.5605989999999998</c:v>
                </c:pt>
                <c:pt idx="6901">
                  <c:v>4.5603340000000001</c:v>
                </c:pt>
                <c:pt idx="6902">
                  <c:v>4.5601320000000003</c:v>
                </c:pt>
                <c:pt idx="6903">
                  <c:v>4.5602510000000001</c:v>
                </c:pt>
                <c:pt idx="6904">
                  <c:v>4.5593440000000003</c:v>
                </c:pt>
                <c:pt idx="6905">
                  <c:v>4.5588769999999998</c:v>
                </c:pt>
                <c:pt idx="6906">
                  <c:v>4.5586710000000004</c:v>
                </c:pt>
                <c:pt idx="6907">
                  <c:v>4.5584959999999999</c:v>
                </c:pt>
                <c:pt idx="6908">
                  <c:v>4.5594830000000002</c:v>
                </c:pt>
                <c:pt idx="6909">
                  <c:v>4.5604240000000003</c:v>
                </c:pt>
                <c:pt idx="6910">
                  <c:v>4.5616500000000002</c:v>
                </c:pt>
                <c:pt idx="6911">
                  <c:v>4.5629749999999998</c:v>
                </c:pt>
                <c:pt idx="6912">
                  <c:v>4.5639669999999999</c:v>
                </c:pt>
                <c:pt idx="6913">
                  <c:v>4.5647450000000003</c:v>
                </c:pt>
                <c:pt idx="6914">
                  <c:v>4.5656460000000001</c:v>
                </c:pt>
                <c:pt idx="6915">
                  <c:v>4.5662450000000003</c:v>
                </c:pt>
                <c:pt idx="6916">
                  <c:v>4.5663349999999996</c:v>
                </c:pt>
                <c:pt idx="6917">
                  <c:v>4.567018</c:v>
                </c:pt>
                <c:pt idx="6918">
                  <c:v>4.5671549999999996</c:v>
                </c:pt>
                <c:pt idx="6919">
                  <c:v>4.5670780000000004</c:v>
                </c:pt>
                <c:pt idx="6920">
                  <c:v>4.5663210000000003</c:v>
                </c:pt>
                <c:pt idx="6921">
                  <c:v>4.568416</c:v>
                </c:pt>
                <c:pt idx="6922">
                  <c:v>4.5681209999999997</c:v>
                </c:pt>
                <c:pt idx="6923">
                  <c:v>4.5686229999999997</c:v>
                </c:pt>
                <c:pt idx="6924">
                  <c:v>4.5697890000000001</c:v>
                </c:pt>
                <c:pt idx="6925">
                  <c:v>4.5697979999999996</c:v>
                </c:pt>
                <c:pt idx="6926">
                  <c:v>4.5706660000000001</c:v>
                </c:pt>
                <c:pt idx="6927">
                  <c:v>4.5720650000000003</c:v>
                </c:pt>
                <c:pt idx="6928">
                  <c:v>4.5722389999999997</c:v>
                </c:pt>
                <c:pt idx="6929">
                  <c:v>4.5726620000000002</c:v>
                </c:pt>
                <c:pt idx="6930">
                  <c:v>4.571841</c:v>
                </c:pt>
                <c:pt idx="6931">
                  <c:v>4.5724999999999998</c:v>
                </c:pt>
                <c:pt idx="6932">
                  <c:v>4.573302</c:v>
                </c:pt>
                <c:pt idx="6933">
                  <c:v>4.5736400000000001</c:v>
                </c:pt>
                <c:pt idx="6934">
                  <c:v>4.5751229999999996</c:v>
                </c:pt>
                <c:pt idx="6935">
                  <c:v>4.5754000000000001</c:v>
                </c:pt>
                <c:pt idx="6936">
                  <c:v>4.5750900000000003</c:v>
                </c:pt>
                <c:pt idx="6937">
                  <c:v>4.576422</c:v>
                </c:pt>
                <c:pt idx="6938">
                  <c:v>4.5769690000000001</c:v>
                </c:pt>
                <c:pt idx="6939">
                  <c:v>4.5771009999999999</c:v>
                </c:pt>
                <c:pt idx="6940">
                  <c:v>4.5778730000000003</c:v>
                </c:pt>
                <c:pt idx="6941">
                  <c:v>4.5778780000000001</c:v>
                </c:pt>
                <c:pt idx="6942">
                  <c:v>4.578195</c:v>
                </c:pt>
                <c:pt idx="6943">
                  <c:v>4.5775189999999997</c:v>
                </c:pt>
                <c:pt idx="6944">
                  <c:v>4.5778759999999998</c:v>
                </c:pt>
                <c:pt idx="6945">
                  <c:v>4.5790379999999997</c:v>
                </c:pt>
                <c:pt idx="6946">
                  <c:v>4.578989</c:v>
                </c:pt>
                <c:pt idx="6947">
                  <c:v>4.5798100000000002</c:v>
                </c:pt>
                <c:pt idx="6948">
                  <c:v>4.5797619999999997</c:v>
                </c:pt>
                <c:pt idx="6949">
                  <c:v>4.5799500000000002</c:v>
                </c:pt>
                <c:pt idx="6950">
                  <c:v>4.580292</c:v>
                </c:pt>
                <c:pt idx="6951">
                  <c:v>4.5794139999999999</c:v>
                </c:pt>
                <c:pt idx="6952">
                  <c:v>4.5785910000000003</c:v>
                </c:pt>
                <c:pt idx="6953">
                  <c:v>4.5771179999999996</c:v>
                </c:pt>
                <c:pt idx="6954">
                  <c:v>4.5771620000000004</c:v>
                </c:pt>
                <c:pt idx="6955">
                  <c:v>4.5769310000000001</c:v>
                </c:pt>
                <c:pt idx="6956">
                  <c:v>4.5766200000000001</c:v>
                </c:pt>
                <c:pt idx="6957">
                  <c:v>4.5757519999999996</c:v>
                </c:pt>
                <c:pt idx="6958">
                  <c:v>4.575564</c:v>
                </c:pt>
                <c:pt idx="6959">
                  <c:v>4.573061</c:v>
                </c:pt>
                <c:pt idx="6960">
                  <c:v>4.571199</c:v>
                </c:pt>
                <c:pt idx="6961">
                  <c:v>4.5696839999999996</c:v>
                </c:pt>
                <c:pt idx="6962">
                  <c:v>4.5689130000000002</c:v>
                </c:pt>
                <c:pt idx="6963">
                  <c:v>4.5678879999999999</c:v>
                </c:pt>
                <c:pt idx="6964">
                  <c:v>4.5674840000000003</c:v>
                </c:pt>
                <c:pt idx="6965">
                  <c:v>4.567412</c:v>
                </c:pt>
                <c:pt idx="6966">
                  <c:v>4.5674039999999998</c:v>
                </c:pt>
                <c:pt idx="6967">
                  <c:v>4.5673779999999997</c:v>
                </c:pt>
                <c:pt idx="6968">
                  <c:v>4.5672189999999997</c:v>
                </c:pt>
                <c:pt idx="6969">
                  <c:v>4.5673539999999999</c:v>
                </c:pt>
                <c:pt idx="6970">
                  <c:v>4.5678599999999996</c:v>
                </c:pt>
                <c:pt idx="6971">
                  <c:v>4.5676459999999999</c:v>
                </c:pt>
                <c:pt idx="6972">
                  <c:v>4.5675369999999997</c:v>
                </c:pt>
                <c:pt idx="6973">
                  <c:v>4.566865</c:v>
                </c:pt>
                <c:pt idx="6974">
                  <c:v>4.565493</c:v>
                </c:pt>
                <c:pt idx="6975">
                  <c:v>4.5652679999999997</c:v>
                </c:pt>
                <c:pt idx="6976">
                  <c:v>4.5656429999999997</c:v>
                </c:pt>
                <c:pt idx="6977">
                  <c:v>4.5653100000000002</c:v>
                </c:pt>
                <c:pt idx="6978">
                  <c:v>4.5651349999999997</c:v>
                </c:pt>
                <c:pt idx="6979">
                  <c:v>4.5647489999999999</c:v>
                </c:pt>
                <c:pt idx="6980">
                  <c:v>4.5649689999999996</c:v>
                </c:pt>
                <c:pt idx="6981">
                  <c:v>4.5644999999999998</c:v>
                </c:pt>
                <c:pt idx="6982">
                  <c:v>4.5636609999999997</c:v>
                </c:pt>
                <c:pt idx="6983">
                  <c:v>4.5637980000000002</c:v>
                </c:pt>
                <c:pt idx="6984">
                  <c:v>4.5629749999999998</c:v>
                </c:pt>
                <c:pt idx="6985">
                  <c:v>4.5632099999999998</c:v>
                </c:pt>
                <c:pt idx="6986">
                  <c:v>4.5636190000000001</c:v>
                </c:pt>
                <c:pt idx="6987">
                  <c:v>4.5626309999999997</c:v>
                </c:pt>
                <c:pt idx="6988">
                  <c:v>4.5617669999999997</c:v>
                </c:pt>
                <c:pt idx="6989">
                  <c:v>4.5618179999999997</c:v>
                </c:pt>
                <c:pt idx="6990">
                  <c:v>4.5616919999999999</c:v>
                </c:pt>
                <c:pt idx="6991">
                  <c:v>4.5610590000000002</c:v>
                </c:pt>
                <c:pt idx="6992">
                  <c:v>4.5611560000000004</c:v>
                </c:pt>
                <c:pt idx="6993">
                  <c:v>4.5609789999999997</c:v>
                </c:pt>
                <c:pt idx="6994">
                  <c:v>4.5603499999999997</c:v>
                </c:pt>
                <c:pt idx="6995">
                  <c:v>4.5597279999999998</c:v>
                </c:pt>
                <c:pt idx="6996">
                  <c:v>4.5590250000000001</c:v>
                </c:pt>
                <c:pt idx="6997">
                  <c:v>4.5577240000000003</c:v>
                </c:pt>
                <c:pt idx="6998">
                  <c:v>4.5572689999999998</c:v>
                </c:pt>
                <c:pt idx="6999">
                  <c:v>4.5574399999999997</c:v>
                </c:pt>
                <c:pt idx="7000">
                  <c:v>4.5571599999999997</c:v>
                </c:pt>
                <c:pt idx="7001">
                  <c:v>4.5578779999999997</c:v>
                </c:pt>
                <c:pt idx="7002">
                  <c:v>4.5582200000000004</c:v>
                </c:pt>
                <c:pt idx="7003">
                  <c:v>4.559024</c:v>
                </c:pt>
                <c:pt idx="7004">
                  <c:v>4.5606119999999999</c:v>
                </c:pt>
                <c:pt idx="7005">
                  <c:v>4.5610650000000001</c:v>
                </c:pt>
                <c:pt idx="7006">
                  <c:v>4.5602289999999996</c:v>
                </c:pt>
                <c:pt idx="7007">
                  <c:v>4.5605989999999998</c:v>
                </c:pt>
                <c:pt idx="7008">
                  <c:v>4.5601370000000001</c:v>
                </c:pt>
                <c:pt idx="7009">
                  <c:v>4.5623079999999998</c:v>
                </c:pt>
                <c:pt idx="7010">
                  <c:v>4.5641540000000003</c:v>
                </c:pt>
                <c:pt idx="7011">
                  <c:v>4.5645230000000003</c:v>
                </c:pt>
                <c:pt idx="7012">
                  <c:v>4.5641730000000003</c:v>
                </c:pt>
                <c:pt idx="7013">
                  <c:v>4.5637379999999999</c:v>
                </c:pt>
                <c:pt idx="7014">
                  <c:v>4.563593</c:v>
                </c:pt>
                <c:pt idx="7015">
                  <c:v>4.5636049999999999</c:v>
                </c:pt>
                <c:pt idx="7016">
                  <c:v>4.5639050000000001</c:v>
                </c:pt>
                <c:pt idx="7017">
                  <c:v>4.5633049999999997</c:v>
                </c:pt>
                <c:pt idx="7018">
                  <c:v>4.5631810000000002</c:v>
                </c:pt>
                <c:pt idx="7019">
                  <c:v>4.5635000000000003</c:v>
                </c:pt>
                <c:pt idx="7020">
                  <c:v>4.5637829999999999</c:v>
                </c:pt>
                <c:pt idx="7021">
                  <c:v>4.5641730000000003</c:v>
                </c:pt>
                <c:pt idx="7022">
                  <c:v>4.5638959999999997</c:v>
                </c:pt>
                <c:pt idx="7023">
                  <c:v>4.5644450000000001</c:v>
                </c:pt>
                <c:pt idx="7024">
                  <c:v>4.5653759999999997</c:v>
                </c:pt>
                <c:pt idx="7025">
                  <c:v>4.5663830000000001</c:v>
                </c:pt>
                <c:pt idx="7026">
                  <c:v>4.5662240000000001</c:v>
                </c:pt>
                <c:pt idx="7027">
                  <c:v>4.5659890000000001</c:v>
                </c:pt>
                <c:pt idx="7028">
                  <c:v>4.5652249999999999</c:v>
                </c:pt>
                <c:pt idx="7029">
                  <c:v>4.5647690000000001</c:v>
                </c:pt>
                <c:pt idx="7030">
                  <c:v>4.5640590000000003</c:v>
                </c:pt>
                <c:pt idx="7031">
                  <c:v>4.5637660000000002</c:v>
                </c:pt>
                <c:pt idx="7032">
                  <c:v>4.5632529999999996</c:v>
                </c:pt>
                <c:pt idx="7033">
                  <c:v>4.5624799999999999</c:v>
                </c:pt>
                <c:pt idx="7034">
                  <c:v>4.5625819999999999</c:v>
                </c:pt>
                <c:pt idx="7035">
                  <c:v>4.5624380000000002</c:v>
                </c:pt>
                <c:pt idx="7036">
                  <c:v>4.5623149999999999</c:v>
                </c:pt>
                <c:pt idx="7037">
                  <c:v>4.5624979999999997</c:v>
                </c:pt>
                <c:pt idx="7038">
                  <c:v>4.5628849999999996</c:v>
                </c:pt>
                <c:pt idx="7039">
                  <c:v>4.562805</c:v>
                </c:pt>
                <c:pt idx="7040">
                  <c:v>4.5621700000000001</c:v>
                </c:pt>
                <c:pt idx="7041">
                  <c:v>4.561318</c:v>
                </c:pt>
                <c:pt idx="7042">
                  <c:v>4.5608389999999996</c:v>
                </c:pt>
                <c:pt idx="7043">
                  <c:v>4.560524</c:v>
                </c:pt>
                <c:pt idx="7044">
                  <c:v>4.5603480000000003</c:v>
                </c:pt>
                <c:pt idx="7045">
                  <c:v>4.5605820000000001</c:v>
                </c:pt>
                <c:pt idx="7046">
                  <c:v>4.5610530000000002</c:v>
                </c:pt>
                <c:pt idx="7047">
                  <c:v>4.5611290000000002</c:v>
                </c:pt>
                <c:pt idx="7048">
                  <c:v>4.5613029999999997</c:v>
                </c:pt>
                <c:pt idx="7049">
                  <c:v>4.5613720000000004</c:v>
                </c:pt>
                <c:pt idx="7050">
                  <c:v>4.5607420000000003</c:v>
                </c:pt>
                <c:pt idx="7051">
                  <c:v>4.5598939999999999</c:v>
                </c:pt>
                <c:pt idx="7052">
                  <c:v>4.559831</c:v>
                </c:pt>
                <c:pt idx="7053">
                  <c:v>4.5601859999999999</c:v>
                </c:pt>
                <c:pt idx="7054">
                  <c:v>4.55931</c:v>
                </c:pt>
                <c:pt idx="7055">
                  <c:v>4.5584959999999999</c:v>
                </c:pt>
                <c:pt idx="7056">
                  <c:v>4.5588100000000003</c:v>
                </c:pt>
                <c:pt idx="7057">
                  <c:v>4.5586929999999999</c:v>
                </c:pt>
                <c:pt idx="7058">
                  <c:v>4.5578989999999999</c:v>
                </c:pt>
                <c:pt idx="7059">
                  <c:v>4.5568860000000004</c:v>
                </c:pt>
                <c:pt idx="7060">
                  <c:v>4.5562209999999999</c:v>
                </c:pt>
                <c:pt idx="7061">
                  <c:v>4.555968</c:v>
                </c:pt>
                <c:pt idx="7062">
                  <c:v>4.5557530000000002</c:v>
                </c:pt>
                <c:pt idx="7063">
                  <c:v>4.5559450000000004</c:v>
                </c:pt>
                <c:pt idx="7064">
                  <c:v>4.5557889999999999</c:v>
                </c:pt>
                <c:pt idx="7065">
                  <c:v>4.5551950000000003</c:v>
                </c:pt>
                <c:pt idx="7066">
                  <c:v>4.5548650000000004</c:v>
                </c:pt>
                <c:pt idx="7067">
                  <c:v>4.554519</c:v>
                </c:pt>
                <c:pt idx="7068">
                  <c:v>4.5544979999999997</c:v>
                </c:pt>
                <c:pt idx="7069">
                  <c:v>4.5537749999999999</c:v>
                </c:pt>
                <c:pt idx="7070">
                  <c:v>4.5528510000000004</c:v>
                </c:pt>
                <c:pt idx="7071">
                  <c:v>4.5517770000000004</c:v>
                </c:pt>
                <c:pt idx="7072">
                  <c:v>4.5512280000000001</c:v>
                </c:pt>
                <c:pt idx="7073">
                  <c:v>4.5508100000000002</c:v>
                </c:pt>
                <c:pt idx="7074">
                  <c:v>4.5502440000000002</c:v>
                </c:pt>
                <c:pt idx="7075">
                  <c:v>4.5495539999999997</c:v>
                </c:pt>
                <c:pt idx="7076">
                  <c:v>4.5492809999999997</c:v>
                </c:pt>
                <c:pt idx="7077">
                  <c:v>4.5481980000000002</c:v>
                </c:pt>
                <c:pt idx="7078">
                  <c:v>4.5477759999999998</c:v>
                </c:pt>
                <c:pt idx="7079">
                  <c:v>4.54786</c:v>
                </c:pt>
                <c:pt idx="7080">
                  <c:v>4.5481090000000002</c:v>
                </c:pt>
                <c:pt idx="7081">
                  <c:v>4.5485790000000001</c:v>
                </c:pt>
                <c:pt idx="7082">
                  <c:v>4.5490779999999997</c:v>
                </c:pt>
                <c:pt idx="7083">
                  <c:v>4.5484330000000002</c:v>
                </c:pt>
                <c:pt idx="7084">
                  <c:v>4.547612</c:v>
                </c:pt>
                <c:pt idx="7085">
                  <c:v>4.5471789999999999</c:v>
                </c:pt>
                <c:pt idx="7086">
                  <c:v>4.5463449999999996</c:v>
                </c:pt>
                <c:pt idx="7087">
                  <c:v>4.5456779999999997</c:v>
                </c:pt>
                <c:pt idx="7088">
                  <c:v>4.544886</c:v>
                </c:pt>
                <c:pt idx="7089">
                  <c:v>4.544416</c:v>
                </c:pt>
                <c:pt idx="7090">
                  <c:v>4.54474</c:v>
                </c:pt>
                <c:pt idx="7091">
                  <c:v>4.5452260000000004</c:v>
                </c:pt>
                <c:pt idx="7092">
                  <c:v>4.5447990000000003</c:v>
                </c:pt>
                <c:pt idx="7093">
                  <c:v>4.5450119999999998</c:v>
                </c:pt>
                <c:pt idx="7094">
                  <c:v>4.5447119999999996</c:v>
                </c:pt>
                <c:pt idx="7095">
                  <c:v>4.5438530000000004</c:v>
                </c:pt>
                <c:pt idx="7096">
                  <c:v>4.5433459999999997</c:v>
                </c:pt>
                <c:pt idx="7097">
                  <c:v>4.5430210000000004</c:v>
                </c:pt>
                <c:pt idx="7098">
                  <c:v>4.5428240000000004</c:v>
                </c:pt>
                <c:pt idx="7099">
                  <c:v>4.5427340000000003</c:v>
                </c:pt>
                <c:pt idx="7100">
                  <c:v>4.5426729999999997</c:v>
                </c:pt>
                <c:pt idx="7101">
                  <c:v>4.5423070000000001</c:v>
                </c:pt>
                <c:pt idx="7102">
                  <c:v>4.5414260000000004</c:v>
                </c:pt>
                <c:pt idx="7103">
                  <c:v>4.5408549999999996</c:v>
                </c:pt>
                <c:pt idx="7104">
                  <c:v>4.5409860000000002</c:v>
                </c:pt>
                <c:pt idx="7105">
                  <c:v>4.541391</c:v>
                </c:pt>
                <c:pt idx="7106">
                  <c:v>4.5416410000000003</c:v>
                </c:pt>
                <c:pt idx="7107">
                  <c:v>4.5418130000000003</c:v>
                </c:pt>
                <c:pt idx="7108">
                  <c:v>4.5422880000000001</c:v>
                </c:pt>
                <c:pt idx="7109">
                  <c:v>4.5425880000000003</c:v>
                </c:pt>
                <c:pt idx="7110">
                  <c:v>4.5424179999999996</c:v>
                </c:pt>
                <c:pt idx="7111">
                  <c:v>4.5418450000000004</c:v>
                </c:pt>
                <c:pt idx="7112">
                  <c:v>4.5407960000000003</c:v>
                </c:pt>
                <c:pt idx="7113">
                  <c:v>4.5399710000000004</c:v>
                </c:pt>
                <c:pt idx="7114">
                  <c:v>4.539428</c:v>
                </c:pt>
                <c:pt idx="7115">
                  <c:v>4.5396289999999997</c:v>
                </c:pt>
                <c:pt idx="7116">
                  <c:v>4.5398769999999997</c:v>
                </c:pt>
                <c:pt idx="7117">
                  <c:v>4.5397970000000001</c:v>
                </c:pt>
                <c:pt idx="7118">
                  <c:v>4.5401540000000002</c:v>
                </c:pt>
                <c:pt idx="7119">
                  <c:v>4.5401959999999999</c:v>
                </c:pt>
                <c:pt idx="7120">
                  <c:v>4.5406209999999998</c:v>
                </c:pt>
                <c:pt idx="7121">
                  <c:v>4.5414159999999999</c:v>
                </c:pt>
                <c:pt idx="7122">
                  <c:v>4.5416239999999997</c:v>
                </c:pt>
                <c:pt idx="7123">
                  <c:v>4.5417480000000001</c:v>
                </c:pt>
                <c:pt idx="7124">
                  <c:v>4.5419840000000002</c:v>
                </c:pt>
                <c:pt idx="7125">
                  <c:v>4.5419510000000001</c:v>
                </c:pt>
                <c:pt idx="7126">
                  <c:v>4.5417339999999999</c:v>
                </c:pt>
                <c:pt idx="7127">
                  <c:v>4.5420860000000003</c:v>
                </c:pt>
                <c:pt idx="7128">
                  <c:v>4.5424329999999999</c:v>
                </c:pt>
                <c:pt idx="7129">
                  <c:v>4.5418060000000002</c:v>
                </c:pt>
                <c:pt idx="7130">
                  <c:v>4.5418810000000001</c:v>
                </c:pt>
                <c:pt idx="7131">
                  <c:v>4.5422710000000004</c:v>
                </c:pt>
                <c:pt idx="7132">
                  <c:v>4.542338</c:v>
                </c:pt>
                <c:pt idx="7133">
                  <c:v>4.5426650000000004</c:v>
                </c:pt>
                <c:pt idx="7134">
                  <c:v>4.5426729999999997</c:v>
                </c:pt>
                <c:pt idx="7135">
                  <c:v>4.5419239999999999</c:v>
                </c:pt>
                <c:pt idx="7136">
                  <c:v>4.5421389999999997</c:v>
                </c:pt>
                <c:pt idx="7137">
                  <c:v>4.5427840000000002</c:v>
                </c:pt>
                <c:pt idx="7138">
                  <c:v>4.5427340000000003</c:v>
                </c:pt>
                <c:pt idx="7139">
                  <c:v>4.5426960000000003</c:v>
                </c:pt>
                <c:pt idx="7140">
                  <c:v>4.5423289999999996</c:v>
                </c:pt>
                <c:pt idx="7141">
                  <c:v>4.541677</c:v>
                </c:pt>
                <c:pt idx="7142">
                  <c:v>4.5409600000000001</c:v>
                </c:pt>
                <c:pt idx="7143">
                  <c:v>4.5404999999999998</c:v>
                </c:pt>
                <c:pt idx="7144">
                  <c:v>4.5403310000000001</c:v>
                </c:pt>
                <c:pt idx="7145">
                  <c:v>4.5403929999999999</c:v>
                </c:pt>
                <c:pt idx="7146">
                  <c:v>4.5400260000000001</c:v>
                </c:pt>
                <c:pt idx="7147">
                  <c:v>4.5389920000000004</c:v>
                </c:pt>
                <c:pt idx="7148">
                  <c:v>4.5377989999999997</c:v>
                </c:pt>
                <c:pt idx="7149">
                  <c:v>4.5367259999999998</c:v>
                </c:pt>
                <c:pt idx="7150">
                  <c:v>4.5363559999999996</c:v>
                </c:pt>
                <c:pt idx="7151">
                  <c:v>4.5368700000000004</c:v>
                </c:pt>
                <c:pt idx="7152">
                  <c:v>4.5375690000000004</c:v>
                </c:pt>
                <c:pt idx="7153">
                  <c:v>4.5377409999999996</c:v>
                </c:pt>
                <c:pt idx="7154">
                  <c:v>4.5373979999999996</c:v>
                </c:pt>
                <c:pt idx="7155">
                  <c:v>4.5369440000000001</c:v>
                </c:pt>
                <c:pt idx="7156">
                  <c:v>4.5361089999999997</c:v>
                </c:pt>
                <c:pt idx="7157">
                  <c:v>4.5352829999999997</c:v>
                </c:pt>
                <c:pt idx="7158">
                  <c:v>4.5346120000000001</c:v>
                </c:pt>
                <c:pt idx="7159">
                  <c:v>4.5342969999999996</c:v>
                </c:pt>
                <c:pt idx="7160">
                  <c:v>4.5341639999999996</c:v>
                </c:pt>
                <c:pt idx="7161">
                  <c:v>4.5340910000000001</c:v>
                </c:pt>
                <c:pt idx="7162">
                  <c:v>4.5345690000000003</c:v>
                </c:pt>
                <c:pt idx="7163">
                  <c:v>4.5348459999999999</c:v>
                </c:pt>
                <c:pt idx="7164">
                  <c:v>4.5349079999999997</c:v>
                </c:pt>
                <c:pt idx="7165">
                  <c:v>4.5346760000000002</c:v>
                </c:pt>
                <c:pt idx="7166">
                  <c:v>4.5340720000000001</c:v>
                </c:pt>
                <c:pt idx="7167">
                  <c:v>4.5339169999999998</c:v>
                </c:pt>
                <c:pt idx="7168">
                  <c:v>4.5337100000000001</c:v>
                </c:pt>
                <c:pt idx="7169">
                  <c:v>4.5333540000000001</c:v>
                </c:pt>
                <c:pt idx="7170">
                  <c:v>4.5335270000000003</c:v>
                </c:pt>
                <c:pt idx="7171">
                  <c:v>4.5324150000000003</c:v>
                </c:pt>
                <c:pt idx="7172">
                  <c:v>4.5318059999999996</c:v>
                </c:pt>
                <c:pt idx="7173">
                  <c:v>4.5317069999999999</c:v>
                </c:pt>
                <c:pt idx="7174">
                  <c:v>4.5308450000000002</c:v>
                </c:pt>
                <c:pt idx="7175">
                  <c:v>4.5304700000000002</c:v>
                </c:pt>
                <c:pt idx="7176">
                  <c:v>4.5302939999999996</c:v>
                </c:pt>
                <c:pt idx="7177">
                  <c:v>4.529922</c:v>
                </c:pt>
                <c:pt idx="7178">
                  <c:v>4.5300570000000002</c:v>
                </c:pt>
                <c:pt idx="7179">
                  <c:v>4.5312330000000003</c:v>
                </c:pt>
                <c:pt idx="7180">
                  <c:v>4.5307919999999999</c:v>
                </c:pt>
                <c:pt idx="7181">
                  <c:v>4.5298740000000004</c:v>
                </c:pt>
                <c:pt idx="7182">
                  <c:v>4.5288339999999998</c:v>
                </c:pt>
                <c:pt idx="7183">
                  <c:v>4.5283069999999999</c:v>
                </c:pt>
                <c:pt idx="7184">
                  <c:v>4.5281669999999998</c:v>
                </c:pt>
                <c:pt idx="7185">
                  <c:v>4.5291689999999996</c:v>
                </c:pt>
                <c:pt idx="7186">
                  <c:v>4.5286099999999996</c:v>
                </c:pt>
                <c:pt idx="7187">
                  <c:v>4.5273570000000003</c:v>
                </c:pt>
                <c:pt idx="7188">
                  <c:v>4.5272969999999999</c:v>
                </c:pt>
                <c:pt idx="7189">
                  <c:v>4.5275249999999998</c:v>
                </c:pt>
                <c:pt idx="7190">
                  <c:v>4.5267549999999996</c:v>
                </c:pt>
                <c:pt idx="7191">
                  <c:v>4.5263819999999999</c:v>
                </c:pt>
                <c:pt idx="7192">
                  <c:v>4.526535</c:v>
                </c:pt>
                <c:pt idx="7193">
                  <c:v>4.5256090000000002</c:v>
                </c:pt>
                <c:pt idx="7194">
                  <c:v>4.5261459999999998</c:v>
                </c:pt>
                <c:pt idx="7195">
                  <c:v>4.5264540000000002</c:v>
                </c:pt>
                <c:pt idx="7196">
                  <c:v>4.5261529999999999</c:v>
                </c:pt>
                <c:pt idx="7197">
                  <c:v>4.5264540000000002</c:v>
                </c:pt>
                <c:pt idx="7198">
                  <c:v>4.527247</c:v>
                </c:pt>
                <c:pt idx="7199">
                  <c:v>4.5273940000000001</c:v>
                </c:pt>
                <c:pt idx="7200">
                  <c:v>4.5277000000000003</c:v>
                </c:pt>
                <c:pt idx="7201">
                  <c:v>4.5272379999999997</c:v>
                </c:pt>
                <c:pt idx="7202">
                  <c:v>4.5258799999999999</c:v>
                </c:pt>
                <c:pt idx="7203">
                  <c:v>4.525112</c:v>
                </c:pt>
                <c:pt idx="7204">
                  <c:v>4.5245839999999999</c:v>
                </c:pt>
                <c:pt idx="7205">
                  <c:v>4.5236879999999999</c:v>
                </c:pt>
                <c:pt idx="7206">
                  <c:v>4.5238769999999997</c:v>
                </c:pt>
                <c:pt idx="7207">
                  <c:v>4.5244359999999997</c:v>
                </c:pt>
                <c:pt idx="7208">
                  <c:v>4.524616</c:v>
                </c:pt>
                <c:pt idx="7209">
                  <c:v>4.5242740000000001</c:v>
                </c:pt>
                <c:pt idx="7210">
                  <c:v>4.5234839999999998</c:v>
                </c:pt>
                <c:pt idx="7211">
                  <c:v>4.5238180000000003</c:v>
                </c:pt>
                <c:pt idx="7212">
                  <c:v>4.524521</c:v>
                </c:pt>
                <c:pt idx="7213">
                  <c:v>4.5244679999999997</c:v>
                </c:pt>
                <c:pt idx="7214">
                  <c:v>4.524896</c:v>
                </c:pt>
                <c:pt idx="7215">
                  <c:v>4.525004</c:v>
                </c:pt>
                <c:pt idx="7216">
                  <c:v>4.5247960000000003</c:v>
                </c:pt>
                <c:pt idx="7217">
                  <c:v>4.5245569999999997</c:v>
                </c:pt>
                <c:pt idx="7218">
                  <c:v>4.5245800000000003</c:v>
                </c:pt>
                <c:pt idx="7219">
                  <c:v>4.5243729999999998</c:v>
                </c:pt>
                <c:pt idx="7220">
                  <c:v>4.5242779999999998</c:v>
                </c:pt>
                <c:pt idx="7221">
                  <c:v>4.52379</c:v>
                </c:pt>
                <c:pt idx="7222">
                  <c:v>4.5238069999999997</c:v>
                </c:pt>
                <c:pt idx="7223">
                  <c:v>4.5236799999999997</c:v>
                </c:pt>
                <c:pt idx="7224">
                  <c:v>4.5238909999999999</c:v>
                </c:pt>
                <c:pt idx="7225">
                  <c:v>4.523555</c:v>
                </c:pt>
                <c:pt idx="7226">
                  <c:v>4.5232270000000003</c:v>
                </c:pt>
                <c:pt idx="7227">
                  <c:v>4.5235709999999996</c:v>
                </c:pt>
                <c:pt idx="7228">
                  <c:v>4.5235839999999996</c:v>
                </c:pt>
                <c:pt idx="7229">
                  <c:v>4.5225730000000004</c:v>
                </c:pt>
                <c:pt idx="7230">
                  <c:v>4.5228809999999999</c:v>
                </c:pt>
                <c:pt idx="7231">
                  <c:v>4.5228419999999998</c:v>
                </c:pt>
                <c:pt idx="7232">
                  <c:v>4.5228549999999998</c:v>
                </c:pt>
                <c:pt idx="7233">
                  <c:v>4.5229850000000003</c:v>
                </c:pt>
                <c:pt idx="7234">
                  <c:v>4.5232789999999996</c:v>
                </c:pt>
                <c:pt idx="7235">
                  <c:v>4.5223420000000001</c:v>
                </c:pt>
                <c:pt idx="7236">
                  <c:v>4.522691</c:v>
                </c:pt>
                <c:pt idx="7237">
                  <c:v>4.523549</c:v>
                </c:pt>
                <c:pt idx="7238">
                  <c:v>4.5237040000000004</c:v>
                </c:pt>
                <c:pt idx="7239">
                  <c:v>4.5229330000000001</c:v>
                </c:pt>
                <c:pt idx="7240">
                  <c:v>4.5244900000000001</c:v>
                </c:pt>
                <c:pt idx="7241">
                  <c:v>4.5251659999999996</c:v>
                </c:pt>
                <c:pt idx="7242">
                  <c:v>4.5252790000000003</c:v>
                </c:pt>
                <c:pt idx="7243">
                  <c:v>4.5269240000000002</c:v>
                </c:pt>
                <c:pt idx="7244">
                  <c:v>4.5272690000000004</c:v>
                </c:pt>
                <c:pt idx="7245">
                  <c:v>4.5272110000000003</c:v>
                </c:pt>
                <c:pt idx="7246">
                  <c:v>4.5282429999999998</c:v>
                </c:pt>
                <c:pt idx="7247">
                  <c:v>4.528931</c:v>
                </c:pt>
                <c:pt idx="7248">
                  <c:v>4.5296419999999999</c:v>
                </c:pt>
                <c:pt idx="7249">
                  <c:v>4.5306480000000002</c:v>
                </c:pt>
                <c:pt idx="7250">
                  <c:v>4.5314009999999998</c:v>
                </c:pt>
                <c:pt idx="7251">
                  <c:v>4.5320559999999999</c:v>
                </c:pt>
                <c:pt idx="7252">
                  <c:v>4.5336230000000004</c:v>
                </c:pt>
                <c:pt idx="7253">
                  <c:v>4.5348040000000003</c:v>
                </c:pt>
                <c:pt idx="7254">
                  <c:v>4.5354130000000001</c:v>
                </c:pt>
                <c:pt idx="7255">
                  <c:v>4.5368050000000002</c:v>
                </c:pt>
                <c:pt idx="7256">
                  <c:v>4.536492</c:v>
                </c:pt>
                <c:pt idx="7257">
                  <c:v>4.5363910000000001</c:v>
                </c:pt>
                <c:pt idx="7258">
                  <c:v>4.5362169999999997</c:v>
                </c:pt>
                <c:pt idx="7259">
                  <c:v>4.5368069999999996</c:v>
                </c:pt>
                <c:pt idx="7260">
                  <c:v>4.5370059999999999</c:v>
                </c:pt>
                <c:pt idx="7261">
                  <c:v>4.5377109999999998</c:v>
                </c:pt>
                <c:pt idx="7262">
                  <c:v>4.5354960000000002</c:v>
                </c:pt>
                <c:pt idx="7263">
                  <c:v>4.5348810000000004</c:v>
                </c:pt>
                <c:pt idx="7264">
                  <c:v>4.5348300000000004</c:v>
                </c:pt>
                <c:pt idx="7265">
                  <c:v>4.5348620000000004</c:v>
                </c:pt>
                <c:pt idx="7266">
                  <c:v>4.5347239999999998</c:v>
                </c:pt>
                <c:pt idx="7267">
                  <c:v>4.5351970000000001</c:v>
                </c:pt>
                <c:pt idx="7268">
                  <c:v>4.534929</c:v>
                </c:pt>
                <c:pt idx="7269">
                  <c:v>4.536003</c:v>
                </c:pt>
                <c:pt idx="7270">
                  <c:v>4.5357409999999998</c:v>
                </c:pt>
                <c:pt idx="7271">
                  <c:v>4.5371350000000001</c:v>
                </c:pt>
                <c:pt idx="7272">
                  <c:v>4.53695</c:v>
                </c:pt>
                <c:pt idx="7273">
                  <c:v>4.5365469999999997</c:v>
                </c:pt>
                <c:pt idx="7274">
                  <c:v>4.5355100000000004</c:v>
                </c:pt>
                <c:pt idx="7275">
                  <c:v>4.5350609999999998</c:v>
                </c:pt>
                <c:pt idx="7276">
                  <c:v>4.5349069999999996</c:v>
                </c:pt>
                <c:pt idx="7277">
                  <c:v>4.5351039999999996</c:v>
                </c:pt>
                <c:pt idx="7278">
                  <c:v>4.5346359999999999</c:v>
                </c:pt>
                <c:pt idx="7279">
                  <c:v>4.5350929999999998</c:v>
                </c:pt>
                <c:pt idx="7280">
                  <c:v>4.5342140000000004</c:v>
                </c:pt>
                <c:pt idx="7281">
                  <c:v>4.5344600000000002</c:v>
                </c:pt>
                <c:pt idx="7282">
                  <c:v>4.5347720000000002</c:v>
                </c:pt>
                <c:pt idx="7283">
                  <c:v>4.5348959999999998</c:v>
                </c:pt>
                <c:pt idx="7284">
                  <c:v>4.5357440000000002</c:v>
                </c:pt>
                <c:pt idx="7285">
                  <c:v>4.5356040000000002</c:v>
                </c:pt>
                <c:pt idx="7286">
                  <c:v>4.5361950000000002</c:v>
                </c:pt>
                <c:pt idx="7287">
                  <c:v>4.535666</c:v>
                </c:pt>
                <c:pt idx="7288">
                  <c:v>4.5351150000000002</c:v>
                </c:pt>
                <c:pt idx="7289">
                  <c:v>4.5350929999999998</c:v>
                </c:pt>
                <c:pt idx="7290">
                  <c:v>4.5334289999999999</c:v>
                </c:pt>
                <c:pt idx="7291">
                  <c:v>4.5326149999999998</c:v>
                </c:pt>
                <c:pt idx="7292">
                  <c:v>4.5329860000000002</c:v>
                </c:pt>
                <c:pt idx="7293">
                  <c:v>4.5333040000000002</c:v>
                </c:pt>
                <c:pt idx="7294">
                  <c:v>4.5324090000000004</c:v>
                </c:pt>
                <c:pt idx="7295">
                  <c:v>4.5326180000000003</c:v>
                </c:pt>
                <c:pt idx="7296">
                  <c:v>4.5313330000000001</c:v>
                </c:pt>
                <c:pt idx="7297">
                  <c:v>4.5305730000000004</c:v>
                </c:pt>
                <c:pt idx="7298">
                  <c:v>4.5293809999999999</c:v>
                </c:pt>
                <c:pt idx="7299">
                  <c:v>4.5287769999999998</c:v>
                </c:pt>
                <c:pt idx="7300">
                  <c:v>4.5282239999999998</c:v>
                </c:pt>
                <c:pt idx="7301">
                  <c:v>4.5286960000000001</c:v>
                </c:pt>
                <c:pt idx="7302">
                  <c:v>4.527647</c:v>
                </c:pt>
                <c:pt idx="7303">
                  <c:v>4.5267439999999999</c:v>
                </c:pt>
                <c:pt idx="7304">
                  <c:v>4.5260699999999998</c:v>
                </c:pt>
                <c:pt idx="7305">
                  <c:v>4.5250170000000001</c:v>
                </c:pt>
                <c:pt idx="7306">
                  <c:v>4.5250490000000001</c:v>
                </c:pt>
                <c:pt idx="7307">
                  <c:v>4.5253750000000004</c:v>
                </c:pt>
                <c:pt idx="7308">
                  <c:v>4.5259080000000003</c:v>
                </c:pt>
                <c:pt idx="7309">
                  <c:v>4.5255299999999998</c:v>
                </c:pt>
                <c:pt idx="7310">
                  <c:v>4.5255660000000004</c:v>
                </c:pt>
                <c:pt idx="7311">
                  <c:v>4.5240929999999997</c:v>
                </c:pt>
                <c:pt idx="7312">
                  <c:v>4.525029</c:v>
                </c:pt>
                <c:pt idx="7313">
                  <c:v>4.525652</c:v>
                </c:pt>
                <c:pt idx="7314">
                  <c:v>4.5257050000000003</c:v>
                </c:pt>
                <c:pt idx="7315">
                  <c:v>4.5250069999999996</c:v>
                </c:pt>
                <c:pt idx="7316">
                  <c:v>4.5245689999999996</c:v>
                </c:pt>
                <c:pt idx="7317">
                  <c:v>4.5248270000000002</c:v>
                </c:pt>
                <c:pt idx="7318">
                  <c:v>4.524826</c:v>
                </c:pt>
                <c:pt idx="7319">
                  <c:v>4.5239029999999998</c:v>
                </c:pt>
                <c:pt idx="7320">
                  <c:v>4.5230860000000002</c:v>
                </c:pt>
                <c:pt idx="7321">
                  <c:v>4.5217489999999998</c:v>
                </c:pt>
                <c:pt idx="7322">
                  <c:v>4.5206470000000003</c:v>
                </c:pt>
                <c:pt idx="7323">
                  <c:v>4.5202739999999997</c:v>
                </c:pt>
                <c:pt idx="7324">
                  <c:v>4.5206280000000003</c:v>
                </c:pt>
                <c:pt idx="7325">
                  <c:v>4.5214160000000003</c:v>
                </c:pt>
                <c:pt idx="7326">
                  <c:v>4.5210650000000001</c:v>
                </c:pt>
                <c:pt idx="7327">
                  <c:v>4.5201880000000001</c:v>
                </c:pt>
                <c:pt idx="7328">
                  <c:v>4.5199889999999998</c:v>
                </c:pt>
                <c:pt idx="7329">
                  <c:v>4.5198390000000002</c:v>
                </c:pt>
                <c:pt idx="7330">
                  <c:v>4.5202669999999996</c:v>
                </c:pt>
                <c:pt idx="7331">
                  <c:v>4.5200810000000002</c:v>
                </c:pt>
                <c:pt idx="7332">
                  <c:v>4.5199299999999996</c:v>
                </c:pt>
                <c:pt idx="7333">
                  <c:v>4.5202600000000004</c:v>
                </c:pt>
                <c:pt idx="7334">
                  <c:v>4.5193940000000001</c:v>
                </c:pt>
                <c:pt idx="7335">
                  <c:v>4.5192930000000002</c:v>
                </c:pt>
                <c:pt idx="7336">
                  <c:v>4.5186780000000004</c:v>
                </c:pt>
                <c:pt idx="7337">
                  <c:v>4.5180030000000002</c:v>
                </c:pt>
                <c:pt idx="7338">
                  <c:v>4.5184920000000002</c:v>
                </c:pt>
                <c:pt idx="7339">
                  <c:v>4.5188139999999999</c:v>
                </c:pt>
                <c:pt idx="7340">
                  <c:v>4.5190130000000002</c:v>
                </c:pt>
                <c:pt idx="7341">
                  <c:v>4.5202980000000004</c:v>
                </c:pt>
                <c:pt idx="7342">
                  <c:v>4.5204890000000004</c:v>
                </c:pt>
                <c:pt idx="7343">
                  <c:v>4.5209570000000001</c:v>
                </c:pt>
                <c:pt idx="7344">
                  <c:v>4.520988</c:v>
                </c:pt>
                <c:pt idx="7345">
                  <c:v>4.5199230000000004</c:v>
                </c:pt>
                <c:pt idx="7346">
                  <c:v>4.5197560000000001</c:v>
                </c:pt>
                <c:pt idx="7347">
                  <c:v>4.519749</c:v>
                </c:pt>
                <c:pt idx="7348">
                  <c:v>4.5198720000000003</c:v>
                </c:pt>
                <c:pt idx="7349">
                  <c:v>4.5197849999999997</c:v>
                </c:pt>
                <c:pt idx="7350">
                  <c:v>4.5189579999999996</c:v>
                </c:pt>
                <c:pt idx="7351">
                  <c:v>4.5177120000000004</c:v>
                </c:pt>
                <c:pt idx="7352">
                  <c:v>4.5174380000000003</c:v>
                </c:pt>
                <c:pt idx="7353">
                  <c:v>4.5180129999999998</c:v>
                </c:pt>
                <c:pt idx="7354">
                  <c:v>4.5178940000000001</c:v>
                </c:pt>
                <c:pt idx="7355">
                  <c:v>4.5182320000000002</c:v>
                </c:pt>
                <c:pt idx="7356">
                  <c:v>4.5180170000000004</c:v>
                </c:pt>
                <c:pt idx="7357">
                  <c:v>4.517684</c:v>
                </c:pt>
                <c:pt idx="7358">
                  <c:v>4.5171279999999996</c:v>
                </c:pt>
                <c:pt idx="7359">
                  <c:v>4.5175070000000002</c:v>
                </c:pt>
                <c:pt idx="7360">
                  <c:v>4.5176059999999998</c:v>
                </c:pt>
                <c:pt idx="7361">
                  <c:v>4.5176129999999999</c:v>
                </c:pt>
                <c:pt idx="7362">
                  <c:v>4.5174450000000004</c:v>
                </c:pt>
                <c:pt idx="7363">
                  <c:v>4.5174469999999998</c:v>
                </c:pt>
                <c:pt idx="7364">
                  <c:v>4.5172619999999997</c:v>
                </c:pt>
                <c:pt idx="7365">
                  <c:v>4.5169160000000002</c:v>
                </c:pt>
                <c:pt idx="7366">
                  <c:v>4.5169730000000001</c:v>
                </c:pt>
                <c:pt idx="7367">
                  <c:v>4.517099</c:v>
                </c:pt>
                <c:pt idx="7368">
                  <c:v>4.517169</c:v>
                </c:pt>
                <c:pt idx="7369">
                  <c:v>4.5176160000000003</c:v>
                </c:pt>
                <c:pt idx="7370">
                  <c:v>4.5179919999999996</c:v>
                </c:pt>
                <c:pt idx="7371">
                  <c:v>4.518561</c:v>
                </c:pt>
                <c:pt idx="7372">
                  <c:v>4.5194140000000003</c:v>
                </c:pt>
                <c:pt idx="7373">
                  <c:v>4.519736</c:v>
                </c:pt>
                <c:pt idx="7374">
                  <c:v>4.5200370000000003</c:v>
                </c:pt>
                <c:pt idx="7375">
                  <c:v>4.5196909999999999</c:v>
                </c:pt>
                <c:pt idx="7376">
                  <c:v>4.5197580000000004</c:v>
                </c:pt>
                <c:pt idx="7377">
                  <c:v>4.5205270000000004</c:v>
                </c:pt>
                <c:pt idx="7378">
                  <c:v>4.52135</c:v>
                </c:pt>
                <c:pt idx="7379">
                  <c:v>4.5218249999999998</c:v>
                </c:pt>
                <c:pt idx="7380">
                  <c:v>4.5222670000000003</c:v>
                </c:pt>
                <c:pt idx="7381">
                  <c:v>4.5220120000000001</c:v>
                </c:pt>
                <c:pt idx="7382">
                  <c:v>4.5220120000000001</c:v>
                </c:pt>
                <c:pt idx="7383">
                  <c:v>4.5216620000000001</c:v>
                </c:pt>
                <c:pt idx="7384">
                  <c:v>4.5214970000000001</c:v>
                </c:pt>
                <c:pt idx="7385">
                  <c:v>4.5217070000000001</c:v>
                </c:pt>
                <c:pt idx="7386">
                  <c:v>4.5221999999999998</c:v>
                </c:pt>
                <c:pt idx="7387">
                  <c:v>4.5227399999999998</c:v>
                </c:pt>
                <c:pt idx="7388">
                  <c:v>4.5225980000000003</c:v>
                </c:pt>
                <c:pt idx="7389">
                  <c:v>4.5223849999999999</c:v>
                </c:pt>
                <c:pt idx="7390">
                  <c:v>4.5224599999999997</c:v>
                </c:pt>
                <c:pt idx="7391">
                  <c:v>4.5221989999999996</c:v>
                </c:pt>
                <c:pt idx="7392">
                  <c:v>4.5218379999999998</c:v>
                </c:pt>
                <c:pt idx="7393">
                  <c:v>4.5206410000000004</c:v>
                </c:pt>
                <c:pt idx="7394">
                  <c:v>4.5198989999999997</c:v>
                </c:pt>
                <c:pt idx="7395">
                  <c:v>4.5197399999999996</c:v>
                </c:pt>
                <c:pt idx="7396">
                  <c:v>4.5195590000000001</c:v>
                </c:pt>
                <c:pt idx="7397">
                  <c:v>4.5201190000000002</c:v>
                </c:pt>
                <c:pt idx="7398">
                  <c:v>4.5207790000000001</c:v>
                </c:pt>
                <c:pt idx="7399">
                  <c:v>4.5213530000000004</c:v>
                </c:pt>
                <c:pt idx="7400">
                  <c:v>4.5219339999999999</c:v>
                </c:pt>
                <c:pt idx="7401">
                  <c:v>4.5223009999999997</c:v>
                </c:pt>
                <c:pt idx="7402">
                  <c:v>4.5225390000000001</c:v>
                </c:pt>
                <c:pt idx="7403">
                  <c:v>4.5216640000000003</c:v>
                </c:pt>
                <c:pt idx="7404">
                  <c:v>4.5208630000000003</c:v>
                </c:pt>
                <c:pt idx="7405">
                  <c:v>4.5202609999999996</c:v>
                </c:pt>
                <c:pt idx="7406">
                  <c:v>4.5197599999999998</c:v>
                </c:pt>
                <c:pt idx="7407">
                  <c:v>4.5190799999999998</c:v>
                </c:pt>
                <c:pt idx="7408">
                  <c:v>4.5187730000000004</c:v>
                </c:pt>
                <c:pt idx="7409">
                  <c:v>4.5182859999999998</c:v>
                </c:pt>
                <c:pt idx="7410">
                  <c:v>4.517798</c:v>
                </c:pt>
                <c:pt idx="7411">
                  <c:v>4.517925</c:v>
                </c:pt>
                <c:pt idx="7412">
                  <c:v>4.5183479999999996</c:v>
                </c:pt>
                <c:pt idx="7413">
                  <c:v>4.5185269999999997</c:v>
                </c:pt>
                <c:pt idx="7414">
                  <c:v>4.5179520000000002</c:v>
                </c:pt>
                <c:pt idx="7415">
                  <c:v>4.5181630000000004</c:v>
                </c:pt>
                <c:pt idx="7416">
                  <c:v>4.5189219999999999</c:v>
                </c:pt>
                <c:pt idx="7417">
                  <c:v>4.5187970000000002</c:v>
                </c:pt>
                <c:pt idx="7418">
                  <c:v>4.5182010000000004</c:v>
                </c:pt>
                <c:pt idx="7419">
                  <c:v>4.5167929999999998</c:v>
                </c:pt>
                <c:pt idx="7420">
                  <c:v>4.5160970000000002</c:v>
                </c:pt>
                <c:pt idx="7421">
                  <c:v>4.5152749999999999</c:v>
                </c:pt>
                <c:pt idx="7422">
                  <c:v>4.5148929999999998</c:v>
                </c:pt>
                <c:pt idx="7423">
                  <c:v>4.5148630000000001</c:v>
                </c:pt>
                <c:pt idx="7424">
                  <c:v>4.5149270000000001</c:v>
                </c:pt>
                <c:pt idx="7425">
                  <c:v>4.5153639999999999</c:v>
                </c:pt>
                <c:pt idx="7426">
                  <c:v>4.5156619999999998</c:v>
                </c:pt>
                <c:pt idx="7427">
                  <c:v>4.5147199999999996</c:v>
                </c:pt>
                <c:pt idx="7428">
                  <c:v>4.5128899999999996</c:v>
                </c:pt>
                <c:pt idx="7429">
                  <c:v>4.5118109999999998</c:v>
                </c:pt>
                <c:pt idx="7430">
                  <c:v>4.5112310000000004</c:v>
                </c:pt>
                <c:pt idx="7431">
                  <c:v>4.5111080000000001</c:v>
                </c:pt>
                <c:pt idx="7432">
                  <c:v>4.5102010000000003</c:v>
                </c:pt>
                <c:pt idx="7433">
                  <c:v>4.5093759999999996</c:v>
                </c:pt>
                <c:pt idx="7434">
                  <c:v>4.5090870000000001</c:v>
                </c:pt>
                <c:pt idx="7435">
                  <c:v>4.5084569999999999</c:v>
                </c:pt>
                <c:pt idx="7436">
                  <c:v>4.5077680000000004</c:v>
                </c:pt>
                <c:pt idx="7437">
                  <c:v>4.506856</c:v>
                </c:pt>
                <c:pt idx="7438">
                  <c:v>4.506195</c:v>
                </c:pt>
                <c:pt idx="7439">
                  <c:v>4.5055399999999999</c:v>
                </c:pt>
                <c:pt idx="7440">
                  <c:v>4.5048250000000003</c:v>
                </c:pt>
                <c:pt idx="7441">
                  <c:v>4.5040620000000002</c:v>
                </c:pt>
                <c:pt idx="7442">
                  <c:v>4.503425</c:v>
                </c:pt>
                <c:pt idx="7443">
                  <c:v>4.5032120000000004</c:v>
                </c:pt>
                <c:pt idx="7444">
                  <c:v>4.5031929999999996</c:v>
                </c:pt>
                <c:pt idx="7445">
                  <c:v>4.5035730000000003</c:v>
                </c:pt>
                <c:pt idx="7446">
                  <c:v>4.5037419999999999</c:v>
                </c:pt>
                <c:pt idx="7447">
                  <c:v>4.5032730000000001</c:v>
                </c:pt>
                <c:pt idx="7448">
                  <c:v>4.5028329999999999</c:v>
                </c:pt>
                <c:pt idx="7449">
                  <c:v>4.5027039999999996</c:v>
                </c:pt>
                <c:pt idx="7450">
                  <c:v>4.5019369999999999</c:v>
                </c:pt>
                <c:pt idx="7451">
                  <c:v>4.5006139999999997</c:v>
                </c:pt>
                <c:pt idx="7452">
                  <c:v>4.4998360000000002</c:v>
                </c:pt>
                <c:pt idx="7453">
                  <c:v>4.5003279999999997</c:v>
                </c:pt>
                <c:pt idx="7454">
                  <c:v>4.5008309999999998</c:v>
                </c:pt>
                <c:pt idx="7455">
                  <c:v>4.5005930000000003</c:v>
                </c:pt>
                <c:pt idx="7456">
                  <c:v>4.500578</c:v>
                </c:pt>
                <c:pt idx="7457">
                  <c:v>4.5012049999999997</c:v>
                </c:pt>
                <c:pt idx="7458">
                  <c:v>4.5015130000000001</c:v>
                </c:pt>
                <c:pt idx="7459">
                  <c:v>4.5013449999999997</c:v>
                </c:pt>
                <c:pt idx="7460">
                  <c:v>4.5013719999999999</c:v>
                </c:pt>
                <c:pt idx="7461">
                  <c:v>4.5011080000000003</c:v>
                </c:pt>
                <c:pt idx="7462">
                  <c:v>4.500464</c:v>
                </c:pt>
                <c:pt idx="7463">
                  <c:v>4.4998310000000004</c:v>
                </c:pt>
                <c:pt idx="7464">
                  <c:v>4.4999789999999997</c:v>
                </c:pt>
                <c:pt idx="7465">
                  <c:v>4.5001220000000002</c:v>
                </c:pt>
                <c:pt idx="7466">
                  <c:v>4.4993429999999996</c:v>
                </c:pt>
                <c:pt idx="7467">
                  <c:v>4.4981669999999996</c:v>
                </c:pt>
                <c:pt idx="7468">
                  <c:v>4.4978160000000003</c:v>
                </c:pt>
                <c:pt idx="7469">
                  <c:v>4.4980650000000004</c:v>
                </c:pt>
                <c:pt idx="7470">
                  <c:v>4.4979199999999997</c:v>
                </c:pt>
                <c:pt idx="7471">
                  <c:v>4.4972009999999996</c:v>
                </c:pt>
                <c:pt idx="7472">
                  <c:v>4.4971649999999999</c:v>
                </c:pt>
                <c:pt idx="7473">
                  <c:v>4.497573</c:v>
                </c:pt>
                <c:pt idx="7474">
                  <c:v>4.497236</c:v>
                </c:pt>
                <c:pt idx="7475">
                  <c:v>4.4965320000000002</c:v>
                </c:pt>
                <c:pt idx="7476">
                  <c:v>4.4958629999999999</c:v>
                </c:pt>
                <c:pt idx="7477">
                  <c:v>4.495679</c:v>
                </c:pt>
                <c:pt idx="7478">
                  <c:v>4.4958549999999997</c:v>
                </c:pt>
                <c:pt idx="7479">
                  <c:v>4.4959879999999997</c:v>
                </c:pt>
                <c:pt idx="7480">
                  <c:v>4.4964589999999998</c:v>
                </c:pt>
                <c:pt idx="7481">
                  <c:v>4.4967249999999996</c:v>
                </c:pt>
                <c:pt idx="7482">
                  <c:v>4.4974420000000004</c:v>
                </c:pt>
                <c:pt idx="7483">
                  <c:v>4.4979339999999999</c:v>
                </c:pt>
                <c:pt idx="7484">
                  <c:v>4.4982059999999997</c:v>
                </c:pt>
                <c:pt idx="7485">
                  <c:v>4.4981540000000004</c:v>
                </c:pt>
                <c:pt idx="7486">
                  <c:v>4.4981299999999997</c:v>
                </c:pt>
                <c:pt idx="7487">
                  <c:v>4.498977</c:v>
                </c:pt>
                <c:pt idx="7488">
                  <c:v>4.4995190000000003</c:v>
                </c:pt>
                <c:pt idx="7489">
                  <c:v>4.4993160000000003</c:v>
                </c:pt>
                <c:pt idx="7490">
                  <c:v>4.4994069999999997</c:v>
                </c:pt>
                <c:pt idx="7491">
                  <c:v>4.4997660000000002</c:v>
                </c:pt>
                <c:pt idx="7492">
                  <c:v>4.4986879999999996</c:v>
                </c:pt>
                <c:pt idx="7493">
                  <c:v>4.4978179999999996</c:v>
                </c:pt>
                <c:pt idx="7494">
                  <c:v>4.4979990000000001</c:v>
                </c:pt>
                <c:pt idx="7495">
                  <c:v>4.4967410000000001</c:v>
                </c:pt>
                <c:pt idx="7496">
                  <c:v>4.4962929999999997</c:v>
                </c:pt>
                <c:pt idx="7497">
                  <c:v>4.4955749999999997</c:v>
                </c:pt>
                <c:pt idx="7498">
                  <c:v>4.4947759999999999</c:v>
                </c:pt>
                <c:pt idx="7499">
                  <c:v>4.4939270000000002</c:v>
                </c:pt>
                <c:pt idx="7500">
                  <c:v>4.4937389999999997</c:v>
                </c:pt>
                <c:pt idx="7501">
                  <c:v>4.4950159999999997</c:v>
                </c:pt>
                <c:pt idx="7502">
                  <c:v>4.495133</c:v>
                </c:pt>
                <c:pt idx="7503">
                  <c:v>4.4947010000000001</c:v>
                </c:pt>
                <c:pt idx="7504">
                  <c:v>4.4943010000000001</c:v>
                </c:pt>
                <c:pt idx="7505">
                  <c:v>4.4944889999999997</c:v>
                </c:pt>
                <c:pt idx="7506">
                  <c:v>4.494904</c:v>
                </c:pt>
                <c:pt idx="7507">
                  <c:v>4.4944259999999998</c:v>
                </c:pt>
                <c:pt idx="7508">
                  <c:v>4.4939879999999999</c:v>
                </c:pt>
                <c:pt idx="7509">
                  <c:v>4.4939410000000004</c:v>
                </c:pt>
                <c:pt idx="7510">
                  <c:v>4.4931669999999997</c:v>
                </c:pt>
                <c:pt idx="7511">
                  <c:v>4.4925499999999996</c:v>
                </c:pt>
                <c:pt idx="7512">
                  <c:v>4.4924819999999999</c:v>
                </c:pt>
                <c:pt idx="7513">
                  <c:v>4.49261</c:v>
                </c:pt>
                <c:pt idx="7514">
                  <c:v>4.4922139999999997</c:v>
                </c:pt>
                <c:pt idx="7515">
                  <c:v>4.4919060000000002</c:v>
                </c:pt>
                <c:pt idx="7516">
                  <c:v>4.4922950000000004</c:v>
                </c:pt>
                <c:pt idx="7517">
                  <c:v>4.4925470000000001</c:v>
                </c:pt>
                <c:pt idx="7518">
                  <c:v>4.492248</c:v>
                </c:pt>
                <c:pt idx="7519">
                  <c:v>4.4916270000000003</c:v>
                </c:pt>
                <c:pt idx="7520">
                  <c:v>4.4926849999999998</c:v>
                </c:pt>
                <c:pt idx="7521">
                  <c:v>4.4934979999999998</c:v>
                </c:pt>
                <c:pt idx="7522">
                  <c:v>4.4931409999999996</c:v>
                </c:pt>
                <c:pt idx="7523">
                  <c:v>4.4918940000000003</c:v>
                </c:pt>
                <c:pt idx="7524">
                  <c:v>4.4915149999999997</c:v>
                </c:pt>
                <c:pt idx="7525">
                  <c:v>4.4914339999999999</c:v>
                </c:pt>
                <c:pt idx="7526">
                  <c:v>4.4917689999999997</c:v>
                </c:pt>
                <c:pt idx="7527">
                  <c:v>4.4929550000000003</c:v>
                </c:pt>
                <c:pt idx="7528">
                  <c:v>4.4933480000000001</c:v>
                </c:pt>
                <c:pt idx="7529">
                  <c:v>4.4933820000000004</c:v>
                </c:pt>
                <c:pt idx="7530">
                  <c:v>4.492299</c:v>
                </c:pt>
                <c:pt idx="7531">
                  <c:v>4.4913319999999999</c:v>
                </c:pt>
                <c:pt idx="7532">
                  <c:v>4.4918050000000003</c:v>
                </c:pt>
                <c:pt idx="7533">
                  <c:v>4.4914639999999997</c:v>
                </c:pt>
                <c:pt idx="7534">
                  <c:v>4.4907000000000004</c:v>
                </c:pt>
                <c:pt idx="7535">
                  <c:v>4.4899639999999996</c:v>
                </c:pt>
                <c:pt idx="7536">
                  <c:v>4.489115</c:v>
                </c:pt>
                <c:pt idx="7537">
                  <c:v>4.4878439999999999</c:v>
                </c:pt>
                <c:pt idx="7538">
                  <c:v>4.486796</c:v>
                </c:pt>
                <c:pt idx="7539">
                  <c:v>4.4866789999999996</c:v>
                </c:pt>
                <c:pt idx="7540">
                  <c:v>4.4859739999999997</c:v>
                </c:pt>
                <c:pt idx="7541">
                  <c:v>4.4858279999999997</c:v>
                </c:pt>
                <c:pt idx="7542">
                  <c:v>4.4863359999999997</c:v>
                </c:pt>
                <c:pt idx="7543">
                  <c:v>4.4865199999999996</c:v>
                </c:pt>
                <c:pt idx="7544">
                  <c:v>4.4866539999999997</c:v>
                </c:pt>
                <c:pt idx="7545">
                  <c:v>4.4871299999999996</c:v>
                </c:pt>
                <c:pt idx="7546">
                  <c:v>4.4875809999999996</c:v>
                </c:pt>
                <c:pt idx="7547">
                  <c:v>4.4879519999999999</c:v>
                </c:pt>
                <c:pt idx="7548">
                  <c:v>4.4880180000000003</c:v>
                </c:pt>
                <c:pt idx="7549">
                  <c:v>4.488283</c:v>
                </c:pt>
                <c:pt idx="7550">
                  <c:v>4.4882489999999997</c:v>
                </c:pt>
                <c:pt idx="7551">
                  <c:v>4.4879879999999996</c:v>
                </c:pt>
                <c:pt idx="7552">
                  <c:v>4.4889130000000002</c:v>
                </c:pt>
                <c:pt idx="7553">
                  <c:v>4.4878660000000004</c:v>
                </c:pt>
                <c:pt idx="7554">
                  <c:v>4.4872779999999999</c:v>
                </c:pt>
                <c:pt idx="7555">
                  <c:v>4.4869979999999998</c:v>
                </c:pt>
                <c:pt idx="7556">
                  <c:v>4.4865930000000001</c:v>
                </c:pt>
                <c:pt idx="7557">
                  <c:v>4.4870029999999996</c:v>
                </c:pt>
                <c:pt idx="7558">
                  <c:v>4.4866760000000001</c:v>
                </c:pt>
                <c:pt idx="7559">
                  <c:v>4.4865180000000002</c:v>
                </c:pt>
                <c:pt idx="7560">
                  <c:v>4.4874330000000002</c:v>
                </c:pt>
                <c:pt idx="7561">
                  <c:v>4.4884639999999996</c:v>
                </c:pt>
                <c:pt idx="7562">
                  <c:v>4.4886160000000004</c:v>
                </c:pt>
                <c:pt idx="7563">
                  <c:v>4.487978</c:v>
                </c:pt>
                <c:pt idx="7564">
                  <c:v>4.4871860000000003</c:v>
                </c:pt>
                <c:pt idx="7565">
                  <c:v>4.4877339999999997</c:v>
                </c:pt>
                <c:pt idx="7566">
                  <c:v>4.4865440000000003</c:v>
                </c:pt>
                <c:pt idx="7567">
                  <c:v>4.4863160000000004</c:v>
                </c:pt>
                <c:pt idx="7568">
                  <c:v>4.4865000000000004</c:v>
                </c:pt>
                <c:pt idx="7569">
                  <c:v>4.487304</c:v>
                </c:pt>
                <c:pt idx="7570">
                  <c:v>4.4865250000000003</c:v>
                </c:pt>
                <c:pt idx="7571">
                  <c:v>4.4862200000000003</c:v>
                </c:pt>
                <c:pt idx="7572">
                  <c:v>4.4861139999999997</c:v>
                </c:pt>
                <c:pt idx="7573">
                  <c:v>4.4856980000000002</c:v>
                </c:pt>
                <c:pt idx="7574">
                  <c:v>4.4857860000000001</c:v>
                </c:pt>
                <c:pt idx="7575">
                  <c:v>4.4856369999999997</c:v>
                </c:pt>
                <c:pt idx="7576">
                  <c:v>4.4851460000000003</c:v>
                </c:pt>
                <c:pt idx="7577">
                  <c:v>4.4839669999999998</c:v>
                </c:pt>
                <c:pt idx="7578">
                  <c:v>4.4834860000000001</c:v>
                </c:pt>
                <c:pt idx="7579">
                  <c:v>4.4826480000000002</c:v>
                </c:pt>
                <c:pt idx="7580">
                  <c:v>4.4835799999999999</c:v>
                </c:pt>
                <c:pt idx="7581">
                  <c:v>4.4850339999999997</c:v>
                </c:pt>
                <c:pt idx="7582">
                  <c:v>4.4838870000000002</c:v>
                </c:pt>
                <c:pt idx="7583">
                  <c:v>4.4838990000000001</c:v>
                </c:pt>
                <c:pt idx="7584">
                  <c:v>4.4834059999999996</c:v>
                </c:pt>
                <c:pt idx="7585">
                  <c:v>4.484496</c:v>
                </c:pt>
                <c:pt idx="7586">
                  <c:v>4.4851749999999999</c:v>
                </c:pt>
                <c:pt idx="7587">
                  <c:v>4.4859109999999998</c:v>
                </c:pt>
                <c:pt idx="7588">
                  <c:v>4.4858549999999999</c:v>
                </c:pt>
                <c:pt idx="7589">
                  <c:v>4.4854830000000003</c:v>
                </c:pt>
                <c:pt idx="7590">
                  <c:v>4.4858269999999996</c:v>
                </c:pt>
                <c:pt idx="7591">
                  <c:v>4.4850960000000004</c:v>
                </c:pt>
                <c:pt idx="7592">
                  <c:v>4.4853269999999998</c:v>
                </c:pt>
                <c:pt idx="7593">
                  <c:v>4.486542</c:v>
                </c:pt>
                <c:pt idx="7594">
                  <c:v>4.4861709999999997</c:v>
                </c:pt>
                <c:pt idx="7595">
                  <c:v>4.4862570000000002</c:v>
                </c:pt>
                <c:pt idx="7596">
                  <c:v>4.4852780000000001</c:v>
                </c:pt>
                <c:pt idx="7597">
                  <c:v>4.4851729999999996</c:v>
                </c:pt>
                <c:pt idx="7598">
                  <c:v>4.4853189999999996</c:v>
                </c:pt>
                <c:pt idx="7599">
                  <c:v>4.4855970000000003</c:v>
                </c:pt>
                <c:pt idx="7600">
                  <c:v>4.485576</c:v>
                </c:pt>
                <c:pt idx="7601">
                  <c:v>4.485824</c:v>
                </c:pt>
                <c:pt idx="7602">
                  <c:v>4.4854560000000001</c:v>
                </c:pt>
                <c:pt idx="7603">
                  <c:v>4.4862880000000001</c:v>
                </c:pt>
                <c:pt idx="7604">
                  <c:v>4.4872930000000002</c:v>
                </c:pt>
                <c:pt idx="7605">
                  <c:v>4.4875179999999997</c:v>
                </c:pt>
                <c:pt idx="7606">
                  <c:v>4.4876500000000004</c:v>
                </c:pt>
                <c:pt idx="7607">
                  <c:v>4.4872509999999997</c:v>
                </c:pt>
                <c:pt idx="7608">
                  <c:v>4.4869279999999998</c:v>
                </c:pt>
                <c:pt idx="7609">
                  <c:v>4.4881500000000001</c:v>
                </c:pt>
                <c:pt idx="7610">
                  <c:v>4.48733</c:v>
                </c:pt>
                <c:pt idx="7611">
                  <c:v>4.4863650000000002</c:v>
                </c:pt>
                <c:pt idx="7612">
                  <c:v>4.4864889999999997</c:v>
                </c:pt>
                <c:pt idx="7613">
                  <c:v>4.4875860000000003</c:v>
                </c:pt>
                <c:pt idx="7614">
                  <c:v>4.4886850000000003</c:v>
                </c:pt>
                <c:pt idx="7615">
                  <c:v>4.4892289999999999</c:v>
                </c:pt>
                <c:pt idx="7616">
                  <c:v>4.4901239999999998</c:v>
                </c:pt>
                <c:pt idx="7617">
                  <c:v>4.4904099999999998</c:v>
                </c:pt>
                <c:pt idx="7618">
                  <c:v>4.4907880000000002</c:v>
                </c:pt>
                <c:pt idx="7619">
                  <c:v>4.4907329999999996</c:v>
                </c:pt>
                <c:pt idx="7620">
                  <c:v>4.4915710000000004</c:v>
                </c:pt>
                <c:pt idx="7621">
                  <c:v>4.4923570000000002</c:v>
                </c:pt>
                <c:pt idx="7622">
                  <c:v>4.4933800000000002</c:v>
                </c:pt>
                <c:pt idx="7623">
                  <c:v>4.4948090000000001</c:v>
                </c:pt>
                <c:pt idx="7624">
                  <c:v>4.4952930000000002</c:v>
                </c:pt>
                <c:pt idx="7625">
                  <c:v>4.4956699999999996</c:v>
                </c:pt>
                <c:pt idx="7626">
                  <c:v>4.4963660000000001</c:v>
                </c:pt>
                <c:pt idx="7627">
                  <c:v>4.4963569999999997</c:v>
                </c:pt>
                <c:pt idx="7628">
                  <c:v>4.4973270000000003</c:v>
                </c:pt>
                <c:pt idx="7629">
                  <c:v>4.4981</c:v>
                </c:pt>
                <c:pt idx="7630">
                  <c:v>4.4976789999999998</c:v>
                </c:pt>
                <c:pt idx="7631">
                  <c:v>4.496702</c:v>
                </c:pt>
                <c:pt idx="7632">
                  <c:v>4.4970359999999996</c:v>
                </c:pt>
                <c:pt idx="7633">
                  <c:v>4.4973340000000004</c:v>
                </c:pt>
                <c:pt idx="7634">
                  <c:v>4.497935</c:v>
                </c:pt>
                <c:pt idx="7635">
                  <c:v>4.4969640000000002</c:v>
                </c:pt>
                <c:pt idx="7636">
                  <c:v>4.496937</c:v>
                </c:pt>
                <c:pt idx="7637">
                  <c:v>4.496543</c:v>
                </c:pt>
                <c:pt idx="7638">
                  <c:v>4.496594</c:v>
                </c:pt>
                <c:pt idx="7639">
                  <c:v>4.4972209999999997</c:v>
                </c:pt>
                <c:pt idx="7640">
                  <c:v>4.4966989999999996</c:v>
                </c:pt>
                <c:pt idx="7641">
                  <c:v>4.4967990000000002</c:v>
                </c:pt>
                <c:pt idx="7642">
                  <c:v>4.4967199999999998</c:v>
                </c:pt>
                <c:pt idx="7643">
                  <c:v>4.4957140000000004</c:v>
                </c:pt>
                <c:pt idx="7644">
                  <c:v>4.4952690000000004</c:v>
                </c:pt>
                <c:pt idx="7645">
                  <c:v>4.4948829999999997</c:v>
                </c:pt>
                <c:pt idx="7646">
                  <c:v>4.4950140000000003</c:v>
                </c:pt>
                <c:pt idx="7647">
                  <c:v>4.4950979999999996</c:v>
                </c:pt>
                <c:pt idx="7648">
                  <c:v>4.4954489999999998</c:v>
                </c:pt>
                <c:pt idx="7649">
                  <c:v>4.4947980000000003</c:v>
                </c:pt>
                <c:pt idx="7650">
                  <c:v>4.4944579999999998</c:v>
                </c:pt>
                <c:pt idx="7651">
                  <c:v>4.4946270000000004</c:v>
                </c:pt>
                <c:pt idx="7652">
                  <c:v>4.4937360000000002</c:v>
                </c:pt>
                <c:pt idx="7653">
                  <c:v>4.4939539999999996</c:v>
                </c:pt>
                <c:pt idx="7654">
                  <c:v>4.4926300000000001</c:v>
                </c:pt>
                <c:pt idx="7655">
                  <c:v>4.492076</c:v>
                </c:pt>
                <c:pt idx="7656">
                  <c:v>4.4910069999999997</c:v>
                </c:pt>
                <c:pt idx="7657">
                  <c:v>4.4907820000000003</c:v>
                </c:pt>
                <c:pt idx="7658">
                  <c:v>4.4907529999999998</c:v>
                </c:pt>
                <c:pt idx="7659">
                  <c:v>4.4896450000000003</c:v>
                </c:pt>
                <c:pt idx="7660">
                  <c:v>4.4900120000000001</c:v>
                </c:pt>
                <c:pt idx="7661">
                  <c:v>4.4910439999999996</c:v>
                </c:pt>
                <c:pt idx="7662">
                  <c:v>4.4907360000000001</c:v>
                </c:pt>
                <c:pt idx="7663">
                  <c:v>4.4903820000000003</c:v>
                </c:pt>
                <c:pt idx="7664">
                  <c:v>4.4892459999999996</c:v>
                </c:pt>
                <c:pt idx="7665">
                  <c:v>4.4875829999999999</c:v>
                </c:pt>
                <c:pt idx="7666">
                  <c:v>4.48691</c:v>
                </c:pt>
                <c:pt idx="7667">
                  <c:v>4.4868519999999998</c:v>
                </c:pt>
                <c:pt idx="7668">
                  <c:v>4.486974</c:v>
                </c:pt>
                <c:pt idx="7669">
                  <c:v>4.4857430000000003</c:v>
                </c:pt>
                <c:pt idx="7670">
                  <c:v>4.4848569999999999</c:v>
                </c:pt>
                <c:pt idx="7671">
                  <c:v>4.4836729999999996</c:v>
                </c:pt>
                <c:pt idx="7672">
                  <c:v>4.4830810000000003</c:v>
                </c:pt>
                <c:pt idx="7673">
                  <c:v>4.4826610000000002</c:v>
                </c:pt>
                <c:pt idx="7674">
                  <c:v>4.4821770000000001</c:v>
                </c:pt>
                <c:pt idx="7675">
                  <c:v>4.4819839999999997</c:v>
                </c:pt>
                <c:pt idx="7676">
                  <c:v>4.4810930000000004</c:v>
                </c:pt>
                <c:pt idx="7677">
                  <c:v>4.4812190000000003</c:v>
                </c:pt>
                <c:pt idx="7678">
                  <c:v>4.4799910000000001</c:v>
                </c:pt>
                <c:pt idx="7679">
                  <c:v>4.4801729999999997</c:v>
                </c:pt>
                <c:pt idx="7680">
                  <c:v>4.4803620000000004</c:v>
                </c:pt>
                <c:pt idx="7681">
                  <c:v>4.4805440000000001</c:v>
                </c:pt>
                <c:pt idx="7682">
                  <c:v>4.4805320000000002</c:v>
                </c:pt>
                <c:pt idx="7683">
                  <c:v>4.4800659999999999</c:v>
                </c:pt>
                <c:pt idx="7684">
                  <c:v>4.4794720000000003</c:v>
                </c:pt>
                <c:pt idx="7685">
                  <c:v>4.4800579999999997</c:v>
                </c:pt>
                <c:pt idx="7686">
                  <c:v>4.4805830000000002</c:v>
                </c:pt>
                <c:pt idx="7687">
                  <c:v>4.4809400000000004</c:v>
                </c:pt>
                <c:pt idx="7688">
                  <c:v>4.4814819999999997</c:v>
                </c:pt>
                <c:pt idx="7689">
                  <c:v>4.4818030000000002</c:v>
                </c:pt>
                <c:pt idx="7690">
                  <c:v>4.4820869999999999</c:v>
                </c:pt>
                <c:pt idx="7691">
                  <c:v>4.4822050000000004</c:v>
                </c:pt>
                <c:pt idx="7692">
                  <c:v>4.4821569999999999</c:v>
                </c:pt>
                <c:pt idx="7693">
                  <c:v>4.482812</c:v>
                </c:pt>
                <c:pt idx="7694">
                  <c:v>4.4836859999999996</c:v>
                </c:pt>
                <c:pt idx="7695">
                  <c:v>4.4838909999999998</c:v>
                </c:pt>
                <c:pt idx="7696">
                  <c:v>4.4836689999999999</c:v>
                </c:pt>
                <c:pt idx="7697">
                  <c:v>4.4826030000000001</c:v>
                </c:pt>
                <c:pt idx="7698">
                  <c:v>4.4820029999999997</c:v>
                </c:pt>
                <c:pt idx="7699">
                  <c:v>4.4826240000000004</c:v>
                </c:pt>
                <c:pt idx="7700">
                  <c:v>4.483009</c:v>
                </c:pt>
                <c:pt idx="7701">
                  <c:v>4.4824619999999999</c:v>
                </c:pt>
                <c:pt idx="7702">
                  <c:v>4.4822009999999999</c:v>
                </c:pt>
                <c:pt idx="7703">
                  <c:v>4.4823360000000001</c:v>
                </c:pt>
                <c:pt idx="7704">
                  <c:v>4.4829619999999997</c:v>
                </c:pt>
                <c:pt idx="7705">
                  <c:v>4.4834370000000003</c:v>
                </c:pt>
                <c:pt idx="7706">
                  <c:v>4.4836669999999996</c:v>
                </c:pt>
                <c:pt idx="7707">
                  <c:v>4.4831149999999997</c:v>
                </c:pt>
                <c:pt idx="7708">
                  <c:v>4.4833800000000004</c:v>
                </c:pt>
                <c:pt idx="7709">
                  <c:v>4.484388</c:v>
                </c:pt>
                <c:pt idx="7710">
                  <c:v>4.4844390000000001</c:v>
                </c:pt>
                <c:pt idx="7711">
                  <c:v>4.4841939999999996</c:v>
                </c:pt>
                <c:pt idx="7712">
                  <c:v>4.4840590000000002</c:v>
                </c:pt>
                <c:pt idx="7713">
                  <c:v>4.4840650000000002</c:v>
                </c:pt>
                <c:pt idx="7714">
                  <c:v>4.4846560000000002</c:v>
                </c:pt>
                <c:pt idx="7715">
                  <c:v>4.4856809999999996</c:v>
                </c:pt>
                <c:pt idx="7716">
                  <c:v>4.486186</c:v>
                </c:pt>
                <c:pt idx="7717">
                  <c:v>4.4863819999999999</c:v>
                </c:pt>
                <c:pt idx="7718">
                  <c:v>4.4863939999999998</c:v>
                </c:pt>
                <c:pt idx="7719">
                  <c:v>4.4875449999999999</c:v>
                </c:pt>
                <c:pt idx="7720">
                  <c:v>4.4887589999999999</c:v>
                </c:pt>
                <c:pt idx="7721">
                  <c:v>4.4892070000000004</c:v>
                </c:pt>
                <c:pt idx="7722">
                  <c:v>4.4890650000000001</c:v>
                </c:pt>
                <c:pt idx="7723">
                  <c:v>4.4889570000000001</c:v>
                </c:pt>
                <c:pt idx="7724">
                  <c:v>4.4894559999999997</c:v>
                </c:pt>
                <c:pt idx="7725">
                  <c:v>4.4898499999999997</c:v>
                </c:pt>
                <c:pt idx="7726">
                  <c:v>4.4900219999999997</c:v>
                </c:pt>
                <c:pt idx="7727">
                  <c:v>4.4904120000000001</c:v>
                </c:pt>
                <c:pt idx="7728">
                  <c:v>4.4908599999999996</c:v>
                </c:pt>
                <c:pt idx="7729">
                  <c:v>4.4904729999999997</c:v>
                </c:pt>
                <c:pt idx="7730">
                  <c:v>4.4899319999999996</c:v>
                </c:pt>
                <c:pt idx="7731">
                  <c:v>4.489878</c:v>
                </c:pt>
                <c:pt idx="7732">
                  <c:v>4.489776</c:v>
                </c:pt>
                <c:pt idx="7733">
                  <c:v>4.4897770000000001</c:v>
                </c:pt>
                <c:pt idx="7734">
                  <c:v>4.4900279999999997</c:v>
                </c:pt>
                <c:pt idx="7735">
                  <c:v>4.489967</c:v>
                </c:pt>
                <c:pt idx="7736">
                  <c:v>4.4893539999999996</c:v>
                </c:pt>
                <c:pt idx="7737">
                  <c:v>4.4893999999999998</c:v>
                </c:pt>
                <c:pt idx="7738">
                  <c:v>4.4898879999999997</c:v>
                </c:pt>
                <c:pt idx="7739">
                  <c:v>4.4899440000000004</c:v>
                </c:pt>
                <c:pt idx="7740">
                  <c:v>4.4901080000000002</c:v>
                </c:pt>
                <c:pt idx="7741">
                  <c:v>4.4910940000000004</c:v>
                </c:pt>
                <c:pt idx="7742">
                  <c:v>4.49261</c:v>
                </c:pt>
                <c:pt idx="7743">
                  <c:v>4.4928900000000001</c:v>
                </c:pt>
                <c:pt idx="7744">
                  <c:v>4.4925649999999999</c:v>
                </c:pt>
                <c:pt idx="7745">
                  <c:v>4.4927989999999998</c:v>
                </c:pt>
                <c:pt idx="7746">
                  <c:v>4.4932350000000003</c:v>
                </c:pt>
                <c:pt idx="7747">
                  <c:v>4.4943799999999996</c:v>
                </c:pt>
                <c:pt idx="7748">
                  <c:v>4.4958770000000001</c:v>
                </c:pt>
                <c:pt idx="7749">
                  <c:v>4.4955249999999998</c:v>
                </c:pt>
                <c:pt idx="7750">
                  <c:v>4.4950469999999996</c:v>
                </c:pt>
                <c:pt idx="7751">
                  <c:v>4.4950919999999996</c:v>
                </c:pt>
                <c:pt idx="7752">
                  <c:v>4.4965349999999997</c:v>
                </c:pt>
                <c:pt idx="7753">
                  <c:v>4.4975990000000001</c:v>
                </c:pt>
                <c:pt idx="7754">
                  <c:v>4.4976599999999998</c:v>
                </c:pt>
                <c:pt idx="7755">
                  <c:v>4.4987380000000003</c:v>
                </c:pt>
                <c:pt idx="7756">
                  <c:v>4.4993980000000002</c:v>
                </c:pt>
                <c:pt idx="7757">
                  <c:v>4.4999399999999996</c:v>
                </c:pt>
                <c:pt idx="7758">
                  <c:v>4.4997230000000004</c:v>
                </c:pt>
                <c:pt idx="7759">
                  <c:v>4.4986220000000001</c:v>
                </c:pt>
                <c:pt idx="7760">
                  <c:v>4.4983459999999997</c:v>
                </c:pt>
                <c:pt idx="7761">
                  <c:v>4.4983979999999999</c:v>
                </c:pt>
                <c:pt idx="7762">
                  <c:v>4.4981609999999996</c:v>
                </c:pt>
                <c:pt idx="7763">
                  <c:v>4.4987729999999999</c:v>
                </c:pt>
                <c:pt idx="7764">
                  <c:v>4.4987519999999996</c:v>
                </c:pt>
                <c:pt idx="7765">
                  <c:v>4.4990569999999996</c:v>
                </c:pt>
                <c:pt idx="7766">
                  <c:v>4.4989470000000003</c:v>
                </c:pt>
                <c:pt idx="7767">
                  <c:v>4.498475</c:v>
                </c:pt>
                <c:pt idx="7768">
                  <c:v>4.4976029999999998</c:v>
                </c:pt>
                <c:pt idx="7769">
                  <c:v>4.4962730000000004</c:v>
                </c:pt>
                <c:pt idx="7770">
                  <c:v>4.4950900000000003</c:v>
                </c:pt>
                <c:pt idx="7771">
                  <c:v>4.4945170000000001</c:v>
                </c:pt>
                <c:pt idx="7772">
                  <c:v>4.4953510000000003</c:v>
                </c:pt>
                <c:pt idx="7773">
                  <c:v>4.4960779999999998</c:v>
                </c:pt>
                <c:pt idx="7774">
                  <c:v>4.4955400000000001</c:v>
                </c:pt>
                <c:pt idx="7775">
                  <c:v>4.4952880000000004</c:v>
                </c:pt>
                <c:pt idx="7776">
                  <c:v>4.4950159999999997</c:v>
                </c:pt>
                <c:pt idx="7777">
                  <c:v>4.4950159999999997</c:v>
                </c:pt>
                <c:pt idx="7778">
                  <c:v>4.4950289999999997</c:v>
                </c:pt>
                <c:pt idx="7779">
                  <c:v>4.4953989999999999</c:v>
                </c:pt>
                <c:pt idx="7780">
                  <c:v>4.4955379999999998</c:v>
                </c:pt>
                <c:pt idx="7781">
                  <c:v>4.4958830000000001</c:v>
                </c:pt>
                <c:pt idx="7782">
                  <c:v>4.4965330000000003</c:v>
                </c:pt>
                <c:pt idx="7783">
                  <c:v>4.4971420000000002</c:v>
                </c:pt>
                <c:pt idx="7784">
                  <c:v>4.4981330000000002</c:v>
                </c:pt>
                <c:pt idx="7785">
                  <c:v>4.4983890000000004</c:v>
                </c:pt>
                <c:pt idx="7786">
                  <c:v>4.4983339999999998</c:v>
                </c:pt>
                <c:pt idx="7787">
                  <c:v>4.4981049999999998</c:v>
                </c:pt>
                <c:pt idx="7788">
                  <c:v>4.4972409999999998</c:v>
                </c:pt>
                <c:pt idx="7789">
                  <c:v>4.4972620000000001</c:v>
                </c:pt>
                <c:pt idx="7790">
                  <c:v>4.4970869999999996</c:v>
                </c:pt>
                <c:pt idx="7791">
                  <c:v>4.4962960000000001</c:v>
                </c:pt>
                <c:pt idx="7792">
                  <c:v>4.4952019999999999</c:v>
                </c:pt>
                <c:pt idx="7793">
                  <c:v>4.4947090000000003</c:v>
                </c:pt>
                <c:pt idx="7794">
                  <c:v>4.4942970000000004</c:v>
                </c:pt>
                <c:pt idx="7795">
                  <c:v>4.4935970000000003</c:v>
                </c:pt>
                <c:pt idx="7796">
                  <c:v>4.493182</c:v>
                </c:pt>
                <c:pt idx="7797">
                  <c:v>4.4926029999999999</c:v>
                </c:pt>
                <c:pt idx="7798">
                  <c:v>4.4920790000000004</c:v>
                </c:pt>
                <c:pt idx="7799">
                  <c:v>4.4921720000000001</c:v>
                </c:pt>
                <c:pt idx="7800">
                  <c:v>4.4925980000000001</c:v>
                </c:pt>
                <c:pt idx="7801">
                  <c:v>4.4927599999999996</c:v>
                </c:pt>
                <c:pt idx="7802">
                  <c:v>4.4916850000000004</c:v>
                </c:pt>
                <c:pt idx="7803">
                  <c:v>4.4901289999999996</c:v>
                </c:pt>
                <c:pt idx="7804">
                  <c:v>4.4889400000000004</c:v>
                </c:pt>
                <c:pt idx="7805">
                  <c:v>4.4876699999999996</c:v>
                </c:pt>
                <c:pt idx="7806">
                  <c:v>4.487546</c:v>
                </c:pt>
                <c:pt idx="7807">
                  <c:v>4.4880740000000001</c:v>
                </c:pt>
                <c:pt idx="7808">
                  <c:v>4.4891360000000002</c:v>
                </c:pt>
                <c:pt idx="7809">
                  <c:v>4.4902379999999997</c:v>
                </c:pt>
                <c:pt idx="7810">
                  <c:v>4.4905629999999999</c:v>
                </c:pt>
                <c:pt idx="7811">
                  <c:v>4.4901949999999999</c:v>
                </c:pt>
                <c:pt idx="7812">
                  <c:v>4.4907009999999996</c:v>
                </c:pt>
                <c:pt idx="7813">
                  <c:v>4.4916020000000003</c:v>
                </c:pt>
                <c:pt idx="7814">
                  <c:v>4.4921220000000002</c:v>
                </c:pt>
                <c:pt idx="7815">
                  <c:v>4.4917439999999997</c:v>
                </c:pt>
                <c:pt idx="7816">
                  <c:v>4.492407</c:v>
                </c:pt>
                <c:pt idx="7817">
                  <c:v>4.4931450000000002</c:v>
                </c:pt>
                <c:pt idx="7818">
                  <c:v>4.4937060000000004</c:v>
                </c:pt>
                <c:pt idx="7819">
                  <c:v>4.4948430000000004</c:v>
                </c:pt>
                <c:pt idx="7820">
                  <c:v>4.495349</c:v>
                </c:pt>
                <c:pt idx="7821">
                  <c:v>4.4957229999999999</c:v>
                </c:pt>
                <c:pt idx="7822">
                  <c:v>4.4956969999999998</c:v>
                </c:pt>
                <c:pt idx="7823">
                  <c:v>4.4959049999999996</c:v>
                </c:pt>
                <c:pt idx="7824">
                  <c:v>4.4961029999999997</c:v>
                </c:pt>
                <c:pt idx="7825">
                  <c:v>4.4962140000000002</c:v>
                </c:pt>
                <c:pt idx="7826">
                  <c:v>4.4966850000000003</c:v>
                </c:pt>
                <c:pt idx="7827">
                  <c:v>4.497147</c:v>
                </c:pt>
                <c:pt idx="7828">
                  <c:v>4.4971259999999997</c:v>
                </c:pt>
                <c:pt idx="7829">
                  <c:v>4.4980700000000002</c:v>
                </c:pt>
                <c:pt idx="7830">
                  <c:v>4.498729</c:v>
                </c:pt>
                <c:pt idx="7831">
                  <c:v>4.4984669999999998</c:v>
                </c:pt>
                <c:pt idx="7832">
                  <c:v>4.4977049999999998</c:v>
                </c:pt>
                <c:pt idx="7833">
                  <c:v>4.4979550000000001</c:v>
                </c:pt>
                <c:pt idx="7834">
                  <c:v>4.4973320000000001</c:v>
                </c:pt>
                <c:pt idx="7835">
                  <c:v>4.49674</c:v>
                </c:pt>
                <c:pt idx="7836">
                  <c:v>4.4970939999999997</c:v>
                </c:pt>
                <c:pt idx="7837">
                  <c:v>4.4983870000000001</c:v>
                </c:pt>
                <c:pt idx="7838">
                  <c:v>4.4982139999999999</c:v>
                </c:pt>
                <c:pt idx="7839">
                  <c:v>4.4981939999999998</c:v>
                </c:pt>
                <c:pt idx="7840">
                  <c:v>4.4988450000000002</c:v>
                </c:pt>
                <c:pt idx="7841">
                  <c:v>4.5002279999999999</c:v>
                </c:pt>
                <c:pt idx="7842">
                  <c:v>4.5010599999999998</c:v>
                </c:pt>
                <c:pt idx="7843">
                  <c:v>4.5008600000000003</c:v>
                </c:pt>
                <c:pt idx="7844">
                  <c:v>4.5009550000000003</c:v>
                </c:pt>
                <c:pt idx="7845">
                  <c:v>4.5015260000000001</c:v>
                </c:pt>
                <c:pt idx="7846">
                  <c:v>4.5022599999999997</c:v>
                </c:pt>
                <c:pt idx="7847">
                  <c:v>4.503641</c:v>
                </c:pt>
                <c:pt idx="7848">
                  <c:v>4.5042200000000001</c:v>
                </c:pt>
                <c:pt idx="7849">
                  <c:v>4.5044750000000002</c:v>
                </c:pt>
                <c:pt idx="7850">
                  <c:v>4.504505</c:v>
                </c:pt>
                <c:pt idx="7851">
                  <c:v>4.5050179999999997</c:v>
                </c:pt>
                <c:pt idx="7852">
                  <c:v>4.5058150000000001</c:v>
                </c:pt>
                <c:pt idx="7853">
                  <c:v>4.5078329999999998</c:v>
                </c:pt>
                <c:pt idx="7854">
                  <c:v>4.5092999999999996</c:v>
                </c:pt>
                <c:pt idx="7855">
                  <c:v>4.5103980000000004</c:v>
                </c:pt>
                <c:pt idx="7856">
                  <c:v>4.5109060000000003</c:v>
                </c:pt>
                <c:pt idx="7857">
                  <c:v>4.5109079999999997</c:v>
                </c:pt>
                <c:pt idx="7858">
                  <c:v>4.5111999999999997</c:v>
                </c:pt>
                <c:pt idx="7859">
                  <c:v>4.5109510000000004</c:v>
                </c:pt>
                <c:pt idx="7860">
                  <c:v>4.5110549999999998</c:v>
                </c:pt>
                <c:pt idx="7861">
                  <c:v>4.5117620000000001</c:v>
                </c:pt>
                <c:pt idx="7862">
                  <c:v>4.5120690000000003</c:v>
                </c:pt>
                <c:pt idx="7863">
                  <c:v>4.5115910000000001</c:v>
                </c:pt>
                <c:pt idx="7864">
                  <c:v>4.5114109999999998</c:v>
                </c:pt>
                <c:pt idx="7865">
                  <c:v>4.5119160000000003</c:v>
                </c:pt>
                <c:pt idx="7866">
                  <c:v>4.5109060000000003</c:v>
                </c:pt>
                <c:pt idx="7867">
                  <c:v>4.5105700000000004</c:v>
                </c:pt>
                <c:pt idx="7868">
                  <c:v>4.5104769999999998</c:v>
                </c:pt>
                <c:pt idx="7869">
                  <c:v>4.5102630000000001</c:v>
                </c:pt>
                <c:pt idx="7870">
                  <c:v>4.5098630000000002</c:v>
                </c:pt>
                <c:pt idx="7871">
                  <c:v>4.5096239999999996</c:v>
                </c:pt>
                <c:pt idx="7872">
                  <c:v>4.5101089999999999</c:v>
                </c:pt>
                <c:pt idx="7873">
                  <c:v>4.5097880000000004</c:v>
                </c:pt>
                <c:pt idx="7874">
                  <c:v>4.50976</c:v>
                </c:pt>
                <c:pt idx="7875">
                  <c:v>4.5094310000000002</c:v>
                </c:pt>
                <c:pt idx="7876">
                  <c:v>4.5090279999999998</c:v>
                </c:pt>
                <c:pt idx="7877">
                  <c:v>4.508826</c:v>
                </c:pt>
                <c:pt idx="7878">
                  <c:v>4.5085199999999999</c:v>
                </c:pt>
                <c:pt idx="7879">
                  <c:v>4.5070569999999996</c:v>
                </c:pt>
                <c:pt idx="7880">
                  <c:v>4.5065119999999999</c:v>
                </c:pt>
                <c:pt idx="7881">
                  <c:v>4.5064739999999999</c:v>
                </c:pt>
                <c:pt idx="7882">
                  <c:v>4.5065359999999997</c:v>
                </c:pt>
                <c:pt idx="7883">
                  <c:v>4.5063909999999998</c:v>
                </c:pt>
                <c:pt idx="7884">
                  <c:v>4.5055699999999996</c:v>
                </c:pt>
                <c:pt idx="7885">
                  <c:v>4.5059820000000004</c:v>
                </c:pt>
                <c:pt idx="7886">
                  <c:v>4.5058579999999999</c:v>
                </c:pt>
                <c:pt idx="7887">
                  <c:v>4.505147</c:v>
                </c:pt>
                <c:pt idx="7888">
                  <c:v>4.5052060000000003</c:v>
                </c:pt>
                <c:pt idx="7889">
                  <c:v>4.5045520000000003</c:v>
                </c:pt>
                <c:pt idx="7890">
                  <c:v>4.5044560000000002</c:v>
                </c:pt>
                <c:pt idx="7891">
                  <c:v>4.5047240000000004</c:v>
                </c:pt>
                <c:pt idx="7892">
                  <c:v>4.5046220000000003</c:v>
                </c:pt>
                <c:pt idx="7893">
                  <c:v>4.5037200000000004</c:v>
                </c:pt>
                <c:pt idx="7894">
                  <c:v>4.5045080000000004</c:v>
                </c:pt>
                <c:pt idx="7895">
                  <c:v>4.5048300000000001</c:v>
                </c:pt>
                <c:pt idx="7896">
                  <c:v>4.504912</c:v>
                </c:pt>
                <c:pt idx="7897">
                  <c:v>4.5050689999999998</c:v>
                </c:pt>
                <c:pt idx="7898">
                  <c:v>4.5047499999999996</c:v>
                </c:pt>
                <c:pt idx="7899">
                  <c:v>4.5046010000000001</c:v>
                </c:pt>
                <c:pt idx="7900">
                  <c:v>4.5046730000000004</c:v>
                </c:pt>
                <c:pt idx="7901">
                  <c:v>4.505198</c:v>
                </c:pt>
                <c:pt idx="7902">
                  <c:v>4.5047410000000001</c:v>
                </c:pt>
                <c:pt idx="7903">
                  <c:v>4.502872</c:v>
                </c:pt>
                <c:pt idx="7904">
                  <c:v>4.5027699999999999</c:v>
                </c:pt>
                <c:pt idx="7905">
                  <c:v>4.5025849999999998</c:v>
                </c:pt>
                <c:pt idx="7906">
                  <c:v>4.5023479999999996</c:v>
                </c:pt>
                <c:pt idx="7907">
                  <c:v>4.5029050000000002</c:v>
                </c:pt>
                <c:pt idx="7908">
                  <c:v>4.5026380000000001</c:v>
                </c:pt>
                <c:pt idx="7909">
                  <c:v>4.5026400000000004</c:v>
                </c:pt>
                <c:pt idx="7910">
                  <c:v>4.5023869999999997</c:v>
                </c:pt>
                <c:pt idx="7911">
                  <c:v>4.502065</c:v>
                </c:pt>
                <c:pt idx="7912">
                  <c:v>4.5014349999999999</c:v>
                </c:pt>
                <c:pt idx="7913">
                  <c:v>4.5007710000000003</c:v>
                </c:pt>
                <c:pt idx="7914">
                  <c:v>4.500235</c:v>
                </c:pt>
                <c:pt idx="7915">
                  <c:v>4.4993109999999996</c:v>
                </c:pt>
                <c:pt idx="7916">
                  <c:v>4.4994259999999997</c:v>
                </c:pt>
                <c:pt idx="7917">
                  <c:v>4.4993699999999999</c:v>
                </c:pt>
                <c:pt idx="7918">
                  <c:v>4.499104</c:v>
                </c:pt>
                <c:pt idx="7919">
                  <c:v>4.4996739999999997</c:v>
                </c:pt>
                <c:pt idx="7920">
                  <c:v>4.500712</c:v>
                </c:pt>
                <c:pt idx="7921">
                  <c:v>4.5018250000000002</c:v>
                </c:pt>
                <c:pt idx="7922">
                  <c:v>4.5011659999999996</c:v>
                </c:pt>
                <c:pt idx="7923">
                  <c:v>4.5004359999999997</c:v>
                </c:pt>
                <c:pt idx="7924">
                  <c:v>4.5016160000000003</c:v>
                </c:pt>
                <c:pt idx="7925">
                  <c:v>4.5025649999999997</c:v>
                </c:pt>
                <c:pt idx="7926">
                  <c:v>4.5029409999999999</c:v>
                </c:pt>
                <c:pt idx="7927">
                  <c:v>4.5030289999999997</c:v>
                </c:pt>
                <c:pt idx="7928">
                  <c:v>4.502993</c:v>
                </c:pt>
                <c:pt idx="7929">
                  <c:v>4.503031</c:v>
                </c:pt>
                <c:pt idx="7930">
                  <c:v>4.5027730000000004</c:v>
                </c:pt>
                <c:pt idx="7931">
                  <c:v>4.5028540000000001</c:v>
                </c:pt>
                <c:pt idx="7932">
                  <c:v>4.5029149999999998</c:v>
                </c:pt>
                <c:pt idx="7933">
                  <c:v>4.5028589999999999</c:v>
                </c:pt>
                <c:pt idx="7934">
                  <c:v>4.5025519999999997</c:v>
                </c:pt>
                <c:pt idx="7935">
                  <c:v>4.5024129999999998</c:v>
                </c:pt>
                <c:pt idx="7936">
                  <c:v>4.5022250000000001</c:v>
                </c:pt>
                <c:pt idx="7937">
                  <c:v>4.5020340000000001</c:v>
                </c:pt>
                <c:pt idx="7938">
                  <c:v>4.5024930000000003</c:v>
                </c:pt>
                <c:pt idx="7939">
                  <c:v>4.5032639999999997</c:v>
                </c:pt>
                <c:pt idx="7940">
                  <c:v>4.5025329999999997</c:v>
                </c:pt>
                <c:pt idx="7941">
                  <c:v>4.5013820000000004</c:v>
                </c:pt>
                <c:pt idx="7942">
                  <c:v>4.5001790000000002</c:v>
                </c:pt>
                <c:pt idx="7943">
                  <c:v>4.5010640000000004</c:v>
                </c:pt>
                <c:pt idx="7944">
                  <c:v>4.5005870000000003</c:v>
                </c:pt>
                <c:pt idx="7945">
                  <c:v>4.4999269999999996</c:v>
                </c:pt>
                <c:pt idx="7946">
                  <c:v>4.5001600000000002</c:v>
                </c:pt>
                <c:pt idx="7947">
                  <c:v>4.4991000000000003</c:v>
                </c:pt>
                <c:pt idx="7948">
                  <c:v>4.4988229999999998</c:v>
                </c:pt>
                <c:pt idx="7949">
                  <c:v>4.4981479999999996</c:v>
                </c:pt>
                <c:pt idx="7950">
                  <c:v>4.497503</c:v>
                </c:pt>
                <c:pt idx="7951">
                  <c:v>4.4966739999999996</c:v>
                </c:pt>
                <c:pt idx="7952">
                  <c:v>4.4960269999999998</c:v>
                </c:pt>
                <c:pt idx="7953">
                  <c:v>4.4962</c:v>
                </c:pt>
                <c:pt idx="7954">
                  <c:v>4.4956329999999998</c:v>
                </c:pt>
                <c:pt idx="7955">
                  <c:v>4.4952860000000001</c:v>
                </c:pt>
                <c:pt idx="7956">
                  <c:v>4.4942200000000003</c:v>
                </c:pt>
                <c:pt idx="7957">
                  <c:v>4.4926690000000002</c:v>
                </c:pt>
                <c:pt idx="7958">
                  <c:v>4.491765</c:v>
                </c:pt>
                <c:pt idx="7959">
                  <c:v>4.4912570000000001</c:v>
                </c:pt>
                <c:pt idx="7960">
                  <c:v>4.4908340000000004</c:v>
                </c:pt>
                <c:pt idx="7961">
                  <c:v>4.490526</c:v>
                </c:pt>
                <c:pt idx="7962">
                  <c:v>4.4904739999999999</c:v>
                </c:pt>
                <c:pt idx="7963">
                  <c:v>4.4906870000000003</c:v>
                </c:pt>
                <c:pt idx="7964">
                  <c:v>4.4907510000000004</c:v>
                </c:pt>
                <c:pt idx="7965">
                  <c:v>4.4905099999999996</c:v>
                </c:pt>
                <c:pt idx="7966">
                  <c:v>4.4898610000000003</c:v>
                </c:pt>
                <c:pt idx="7967">
                  <c:v>4.4898660000000001</c:v>
                </c:pt>
                <c:pt idx="7968">
                  <c:v>4.4897850000000004</c:v>
                </c:pt>
                <c:pt idx="7969">
                  <c:v>4.4884329999999997</c:v>
                </c:pt>
                <c:pt idx="7970">
                  <c:v>4.486739</c:v>
                </c:pt>
                <c:pt idx="7971">
                  <c:v>4.485093</c:v>
                </c:pt>
                <c:pt idx="7972">
                  <c:v>4.4841870000000004</c:v>
                </c:pt>
                <c:pt idx="7973">
                  <c:v>4.4845040000000003</c:v>
                </c:pt>
                <c:pt idx="7974">
                  <c:v>4.4838329999999997</c:v>
                </c:pt>
                <c:pt idx="7975">
                  <c:v>4.4827269999999997</c:v>
                </c:pt>
                <c:pt idx="7976">
                  <c:v>4.4823740000000001</c:v>
                </c:pt>
                <c:pt idx="7977">
                  <c:v>4.4824830000000002</c:v>
                </c:pt>
                <c:pt idx="7978">
                  <c:v>4.4829239999999997</c:v>
                </c:pt>
                <c:pt idx="7979">
                  <c:v>4.4829569999999999</c:v>
                </c:pt>
                <c:pt idx="7980">
                  <c:v>4.4831810000000001</c:v>
                </c:pt>
                <c:pt idx="7981">
                  <c:v>4.4836260000000001</c:v>
                </c:pt>
                <c:pt idx="7982">
                  <c:v>4.483409</c:v>
                </c:pt>
                <c:pt idx="7983">
                  <c:v>4.4826110000000003</c:v>
                </c:pt>
                <c:pt idx="7984">
                  <c:v>4.4829480000000004</c:v>
                </c:pt>
                <c:pt idx="7985">
                  <c:v>4.4837990000000003</c:v>
                </c:pt>
                <c:pt idx="7986">
                  <c:v>4.483689</c:v>
                </c:pt>
                <c:pt idx="7987">
                  <c:v>4.4840479999999996</c:v>
                </c:pt>
                <c:pt idx="7988">
                  <c:v>4.4839880000000001</c:v>
                </c:pt>
                <c:pt idx="7989">
                  <c:v>4.4839719999999996</c:v>
                </c:pt>
                <c:pt idx="7990">
                  <c:v>4.4844650000000001</c:v>
                </c:pt>
                <c:pt idx="7991">
                  <c:v>4.4851960000000002</c:v>
                </c:pt>
                <c:pt idx="7992">
                  <c:v>4.4855980000000004</c:v>
                </c:pt>
                <c:pt idx="7993">
                  <c:v>4.4856129999999999</c:v>
                </c:pt>
                <c:pt idx="7994">
                  <c:v>4.4859679999999997</c:v>
                </c:pt>
                <c:pt idx="7995">
                  <c:v>4.4861420000000001</c:v>
                </c:pt>
                <c:pt idx="7996">
                  <c:v>4.4853620000000003</c:v>
                </c:pt>
                <c:pt idx="7997">
                  <c:v>4.485913</c:v>
                </c:pt>
                <c:pt idx="7998">
                  <c:v>4.4862789999999997</c:v>
                </c:pt>
                <c:pt idx="7999">
                  <c:v>4.4876639999999997</c:v>
                </c:pt>
                <c:pt idx="8000">
                  <c:v>4.4882090000000003</c:v>
                </c:pt>
                <c:pt idx="8001">
                  <c:v>4.4886090000000003</c:v>
                </c:pt>
                <c:pt idx="8002">
                  <c:v>4.4888599999999999</c:v>
                </c:pt>
                <c:pt idx="8003">
                  <c:v>4.4887079999999999</c:v>
                </c:pt>
                <c:pt idx="8004">
                  <c:v>4.4887579999999998</c:v>
                </c:pt>
                <c:pt idx="8005">
                  <c:v>4.4886330000000001</c:v>
                </c:pt>
                <c:pt idx="8006">
                  <c:v>4.4884599999999999</c:v>
                </c:pt>
                <c:pt idx="8007">
                  <c:v>4.4888769999999996</c:v>
                </c:pt>
                <c:pt idx="8008">
                  <c:v>4.4891719999999999</c:v>
                </c:pt>
                <c:pt idx="8009">
                  <c:v>4.4890819999999998</c:v>
                </c:pt>
                <c:pt idx="8010">
                  <c:v>4.4892620000000001</c:v>
                </c:pt>
                <c:pt idx="8011">
                  <c:v>4.4893669999999997</c:v>
                </c:pt>
                <c:pt idx="8012">
                  <c:v>4.4895860000000001</c:v>
                </c:pt>
                <c:pt idx="8013">
                  <c:v>4.489452</c:v>
                </c:pt>
                <c:pt idx="8014">
                  <c:v>4.4891430000000003</c:v>
                </c:pt>
                <c:pt idx="8015">
                  <c:v>4.4890889999999999</c:v>
                </c:pt>
                <c:pt idx="8016">
                  <c:v>4.4893530000000004</c:v>
                </c:pt>
                <c:pt idx="8017">
                  <c:v>4.4892700000000003</c:v>
                </c:pt>
                <c:pt idx="8018">
                  <c:v>4.488747</c:v>
                </c:pt>
                <c:pt idx="8019">
                  <c:v>4.4893039999999997</c:v>
                </c:pt>
                <c:pt idx="8020">
                  <c:v>4.4898720000000001</c:v>
                </c:pt>
                <c:pt idx="8021">
                  <c:v>4.4900840000000004</c:v>
                </c:pt>
                <c:pt idx="8022">
                  <c:v>4.4903729999999999</c:v>
                </c:pt>
                <c:pt idx="8023">
                  <c:v>4.4902240000000004</c:v>
                </c:pt>
                <c:pt idx="8024">
                  <c:v>4.4898680000000004</c:v>
                </c:pt>
                <c:pt idx="8025">
                  <c:v>4.4895659999999999</c:v>
                </c:pt>
                <c:pt idx="8026">
                  <c:v>4.4894720000000001</c:v>
                </c:pt>
                <c:pt idx="8027">
                  <c:v>4.4894569999999998</c:v>
                </c:pt>
                <c:pt idx="8028">
                  <c:v>4.4888529999999998</c:v>
                </c:pt>
                <c:pt idx="8029">
                  <c:v>4.4882179999999998</c:v>
                </c:pt>
                <c:pt idx="8030">
                  <c:v>4.4879480000000003</c:v>
                </c:pt>
                <c:pt idx="8031">
                  <c:v>4.4878439999999999</c:v>
                </c:pt>
                <c:pt idx="8032">
                  <c:v>4.4873329999999996</c:v>
                </c:pt>
                <c:pt idx="8033">
                  <c:v>4.4866910000000004</c:v>
                </c:pt>
                <c:pt idx="8034">
                  <c:v>4.4865789999999999</c:v>
                </c:pt>
                <c:pt idx="8035">
                  <c:v>4.4860290000000003</c:v>
                </c:pt>
                <c:pt idx="8036">
                  <c:v>4.4855470000000004</c:v>
                </c:pt>
                <c:pt idx="8037">
                  <c:v>4.4850630000000002</c:v>
                </c:pt>
                <c:pt idx="8038">
                  <c:v>4.4846120000000003</c:v>
                </c:pt>
                <c:pt idx="8039">
                  <c:v>4.4841899999999999</c:v>
                </c:pt>
                <c:pt idx="8040">
                  <c:v>4.4829489999999996</c:v>
                </c:pt>
                <c:pt idx="8041">
                  <c:v>4.4818569999999998</c:v>
                </c:pt>
                <c:pt idx="8042">
                  <c:v>4.481357</c:v>
                </c:pt>
                <c:pt idx="8043">
                  <c:v>4.4806369999999998</c:v>
                </c:pt>
                <c:pt idx="8044">
                  <c:v>4.4794970000000003</c:v>
                </c:pt>
                <c:pt idx="8045">
                  <c:v>4.4788300000000003</c:v>
                </c:pt>
                <c:pt idx="8046">
                  <c:v>4.4790099999999997</c:v>
                </c:pt>
                <c:pt idx="8047">
                  <c:v>4.4788740000000002</c:v>
                </c:pt>
                <c:pt idx="8048">
                  <c:v>4.4780470000000001</c:v>
                </c:pt>
                <c:pt idx="8049">
                  <c:v>4.4769819999999996</c:v>
                </c:pt>
                <c:pt idx="8050">
                  <c:v>4.4764590000000002</c:v>
                </c:pt>
                <c:pt idx="8051">
                  <c:v>4.4761449999999998</c:v>
                </c:pt>
                <c:pt idx="8052">
                  <c:v>4.47628</c:v>
                </c:pt>
                <c:pt idx="8053">
                  <c:v>4.4755240000000001</c:v>
                </c:pt>
                <c:pt idx="8054">
                  <c:v>4.4753480000000003</c:v>
                </c:pt>
                <c:pt idx="8055">
                  <c:v>4.475835</c:v>
                </c:pt>
                <c:pt idx="8056">
                  <c:v>4.4753470000000002</c:v>
                </c:pt>
                <c:pt idx="8057">
                  <c:v>4.4749619999999997</c:v>
                </c:pt>
                <c:pt idx="8058">
                  <c:v>4.4756400000000003</c:v>
                </c:pt>
                <c:pt idx="8059">
                  <c:v>4.4760450000000001</c:v>
                </c:pt>
                <c:pt idx="8060">
                  <c:v>4.4754709999999998</c:v>
                </c:pt>
                <c:pt idx="8061">
                  <c:v>4.4755240000000001</c:v>
                </c:pt>
                <c:pt idx="8062">
                  <c:v>4.4758199999999997</c:v>
                </c:pt>
                <c:pt idx="8063">
                  <c:v>4.4760249999999999</c:v>
                </c:pt>
                <c:pt idx="8064">
                  <c:v>4.4763809999999999</c:v>
                </c:pt>
                <c:pt idx="8065">
                  <c:v>4.4770159999999999</c:v>
                </c:pt>
                <c:pt idx="8066">
                  <c:v>4.4776449999999999</c:v>
                </c:pt>
                <c:pt idx="8067">
                  <c:v>4.4777909999999999</c:v>
                </c:pt>
                <c:pt idx="8068">
                  <c:v>4.477684</c:v>
                </c:pt>
                <c:pt idx="8069">
                  <c:v>4.4773149999999999</c:v>
                </c:pt>
                <c:pt idx="8070">
                  <c:v>4.4770240000000001</c:v>
                </c:pt>
                <c:pt idx="8071">
                  <c:v>4.4780899999999999</c:v>
                </c:pt>
                <c:pt idx="8072">
                  <c:v>4.4787590000000002</c:v>
                </c:pt>
                <c:pt idx="8073">
                  <c:v>4.479006</c:v>
                </c:pt>
                <c:pt idx="8074">
                  <c:v>4.4792589999999999</c:v>
                </c:pt>
                <c:pt idx="8075">
                  <c:v>4.4794609999999997</c:v>
                </c:pt>
                <c:pt idx="8076">
                  <c:v>4.479546</c:v>
                </c:pt>
                <c:pt idx="8077">
                  <c:v>4.4790570000000001</c:v>
                </c:pt>
                <c:pt idx="8078">
                  <c:v>4.4788899999999998</c:v>
                </c:pt>
                <c:pt idx="8079">
                  <c:v>4.4796079999999998</c:v>
                </c:pt>
                <c:pt idx="8080">
                  <c:v>4.4806010000000001</c:v>
                </c:pt>
                <c:pt idx="8081">
                  <c:v>4.4805080000000004</c:v>
                </c:pt>
                <c:pt idx="8082">
                  <c:v>4.4800149999999999</c:v>
                </c:pt>
                <c:pt idx="8083">
                  <c:v>4.480683</c:v>
                </c:pt>
                <c:pt idx="8084">
                  <c:v>4.4816289999999999</c:v>
                </c:pt>
                <c:pt idx="8085">
                  <c:v>4.4817650000000002</c:v>
                </c:pt>
                <c:pt idx="8086">
                  <c:v>4.4822749999999996</c:v>
                </c:pt>
                <c:pt idx="8087">
                  <c:v>4.4830360000000002</c:v>
                </c:pt>
                <c:pt idx="8088">
                  <c:v>4.4832520000000002</c:v>
                </c:pt>
                <c:pt idx="8089">
                  <c:v>4.4834889999999996</c:v>
                </c:pt>
                <c:pt idx="8090">
                  <c:v>4.4846760000000003</c:v>
                </c:pt>
                <c:pt idx="8091">
                  <c:v>4.4858830000000003</c:v>
                </c:pt>
                <c:pt idx="8092">
                  <c:v>4.4861120000000003</c:v>
                </c:pt>
                <c:pt idx="8093">
                  <c:v>4.4863090000000003</c:v>
                </c:pt>
                <c:pt idx="8094">
                  <c:v>4.4871449999999999</c:v>
                </c:pt>
                <c:pt idx="8095">
                  <c:v>4.4884560000000002</c:v>
                </c:pt>
                <c:pt idx="8096">
                  <c:v>4.4884579999999996</c:v>
                </c:pt>
                <c:pt idx="8097">
                  <c:v>4.4886739999999996</c:v>
                </c:pt>
                <c:pt idx="8098">
                  <c:v>4.4886559999999998</c:v>
                </c:pt>
                <c:pt idx="8099">
                  <c:v>4.4886299999999997</c:v>
                </c:pt>
                <c:pt idx="8100">
                  <c:v>4.4884709999999997</c:v>
                </c:pt>
                <c:pt idx="8101">
                  <c:v>4.4886689999999998</c:v>
                </c:pt>
                <c:pt idx="8102">
                  <c:v>4.4886160000000004</c:v>
                </c:pt>
                <c:pt idx="8103">
                  <c:v>4.4889700000000001</c:v>
                </c:pt>
                <c:pt idx="8104">
                  <c:v>4.4900820000000001</c:v>
                </c:pt>
                <c:pt idx="8105">
                  <c:v>4.4897470000000004</c:v>
                </c:pt>
                <c:pt idx="8106">
                  <c:v>4.490183</c:v>
                </c:pt>
                <c:pt idx="8107">
                  <c:v>4.4909270000000001</c:v>
                </c:pt>
                <c:pt idx="8108">
                  <c:v>4.4906439999999996</c:v>
                </c:pt>
                <c:pt idx="8109">
                  <c:v>4.4901819999999999</c:v>
                </c:pt>
                <c:pt idx="8110">
                  <c:v>4.4905939999999998</c:v>
                </c:pt>
                <c:pt idx="8111">
                  <c:v>4.4907389999999996</c:v>
                </c:pt>
                <c:pt idx="8112">
                  <c:v>4.4899300000000002</c:v>
                </c:pt>
                <c:pt idx="8113">
                  <c:v>4.4889919999999996</c:v>
                </c:pt>
                <c:pt idx="8114">
                  <c:v>4.4890629999999998</c:v>
                </c:pt>
                <c:pt idx="8115">
                  <c:v>4.4887800000000002</c:v>
                </c:pt>
                <c:pt idx="8116">
                  <c:v>4.4882479999999996</c:v>
                </c:pt>
                <c:pt idx="8117">
                  <c:v>4.4878220000000004</c:v>
                </c:pt>
                <c:pt idx="8118">
                  <c:v>4.487711</c:v>
                </c:pt>
                <c:pt idx="8119">
                  <c:v>4.4885669999999998</c:v>
                </c:pt>
                <c:pt idx="8120">
                  <c:v>4.4893960000000002</c:v>
                </c:pt>
                <c:pt idx="8121">
                  <c:v>4.4903120000000003</c:v>
                </c:pt>
                <c:pt idx="8122">
                  <c:v>4.4906160000000002</c:v>
                </c:pt>
                <c:pt idx="8123">
                  <c:v>4.4905999999999997</c:v>
                </c:pt>
                <c:pt idx="8124">
                  <c:v>4.4908270000000003</c:v>
                </c:pt>
                <c:pt idx="8125">
                  <c:v>4.4909059999999998</c:v>
                </c:pt>
                <c:pt idx="8126">
                  <c:v>4.4909590000000001</c:v>
                </c:pt>
                <c:pt idx="8127">
                  <c:v>4.4910649999999999</c:v>
                </c:pt>
                <c:pt idx="8128">
                  <c:v>4.4912850000000004</c:v>
                </c:pt>
                <c:pt idx="8129">
                  <c:v>4.4912109999999998</c:v>
                </c:pt>
                <c:pt idx="8130">
                  <c:v>4.4906899999999998</c:v>
                </c:pt>
                <c:pt idx="8131">
                  <c:v>4.4903789999999999</c:v>
                </c:pt>
                <c:pt idx="8132">
                  <c:v>4.4904999999999999</c:v>
                </c:pt>
                <c:pt idx="8133">
                  <c:v>4.4907180000000002</c:v>
                </c:pt>
                <c:pt idx="8134">
                  <c:v>4.4900929999999999</c:v>
                </c:pt>
                <c:pt idx="8135">
                  <c:v>4.4898870000000004</c:v>
                </c:pt>
                <c:pt idx="8136">
                  <c:v>4.4897210000000003</c:v>
                </c:pt>
                <c:pt idx="8137">
                  <c:v>4.4897689999999999</c:v>
                </c:pt>
                <c:pt idx="8138">
                  <c:v>4.4903459999999997</c:v>
                </c:pt>
                <c:pt idx="8139">
                  <c:v>4.4900130000000003</c:v>
                </c:pt>
                <c:pt idx="8140">
                  <c:v>4.489687</c:v>
                </c:pt>
                <c:pt idx="8141">
                  <c:v>4.4892709999999996</c:v>
                </c:pt>
                <c:pt idx="8142">
                  <c:v>4.4893739999999998</c:v>
                </c:pt>
                <c:pt idx="8143">
                  <c:v>4.4895480000000001</c:v>
                </c:pt>
                <c:pt idx="8144">
                  <c:v>4.4894280000000002</c:v>
                </c:pt>
                <c:pt idx="8145">
                  <c:v>4.487889</c:v>
                </c:pt>
                <c:pt idx="8146">
                  <c:v>4.4879150000000001</c:v>
                </c:pt>
                <c:pt idx="8147">
                  <c:v>4.4879680000000004</c:v>
                </c:pt>
                <c:pt idx="8148">
                  <c:v>4.4883579999999998</c:v>
                </c:pt>
                <c:pt idx="8149">
                  <c:v>4.4885830000000002</c:v>
                </c:pt>
                <c:pt idx="8150">
                  <c:v>4.4895199999999997</c:v>
                </c:pt>
                <c:pt idx="8151">
                  <c:v>4.4898540000000002</c:v>
                </c:pt>
                <c:pt idx="8152">
                  <c:v>4.4897660000000004</c:v>
                </c:pt>
                <c:pt idx="8153">
                  <c:v>4.4899079999999998</c:v>
                </c:pt>
                <c:pt idx="8154">
                  <c:v>4.4898400000000001</c:v>
                </c:pt>
                <c:pt idx="8155">
                  <c:v>4.4895290000000001</c:v>
                </c:pt>
                <c:pt idx="8156">
                  <c:v>4.4904789999999997</c:v>
                </c:pt>
                <c:pt idx="8157">
                  <c:v>4.4908799999999998</c:v>
                </c:pt>
                <c:pt idx="8158">
                  <c:v>4.4916729999999996</c:v>
                </c:pt>
                <c:pt idx="8159">
                  <c:v>4.4926500000000003</c:v>
                </c:pt>
                <c:pt idx="8160">
                  <c:v>4.4930580000000004</c:v>
                </c:pt>
                <c:pt idx="8161">
                  <c:v>4.4931330000000003</c:v>
                </c:pt>
                <c:pt idx="8162">
                  <c:v>4.4929779999999999</c:v>
                </c:pt>
                <c:pt idx="8163">
                  <c:v>4.4940930000000003</c:v>
                </c:pt>
                <c:pt idx="8164">
                  <c:v>4.494211</c:v>
                </c:pt>
                <c:pt idx="8165">
                  <c:v>4.4936480000000003</c:v>
                </c:pt>
                <c:pt idx="8166">
                  <c:v>4.4933500000000004</c:v>
                </c:pt>
                <c:pt idx="8167">
                  <c:v>4.4930560000000002</c:v>
                </c:pt>
                <c:pt idx="8168">
                  <c:v>4.4942159999999998</c:v>
                </c:pt>
                <c:pt idx="8169">
                  <c:v>4.4941810000000002</c:v>
                </c:pt>
                <c:pt idx="8170">
                  <c:v>4.4951829999999999</c:v>
                </c:pt>
                <c:pt idx="8171">
                  <c:v>4.4942219999999997</c:v>
                </c:pt>
                <c:pt idx="8172">
                  <c:v>4.4939580000000001</c:v>
                </c:pt>
                <c:pt idx="8173">
                  <c:v>4.493722</c:v>
                </c:pt>
                <c:pt idx="8174">
                  <c:v>4.4929449999999997</c:v>
                </c:pt>
                <c:pt idx="8175">
                  <c:v>4.4933500000000004</c:v>
                </c:pt>
                <c:pt idx="8176">
                  <c:v>4.4943530000000003</c:v>
                </c:pt>
                <c:pt idx="8177">
                  <c:v>4.4944369999999996</c:v>
                </c:pt>
                <c:pt idx="8178">
                  <c:v>4.4950479999999997</c:v>
                </c:pt>
                <c:pt idx="8179">
                  <c:v>4.4959249999999997</c:v>
                </c:pt>
                <c:pt idx="8180">
                  <c:v>4.4951980000000002</c:v>
                </c:pt>
                <c:pt idx="8181">
                  <c:v>4.4954739999999997</c:v>
                </c:pt>
                <c:pt idx="8182">
                  <c:v>4.496067</c:v>
                </c:pt>
                <c:pt idx="8183">
                  <c:v>4.4963499999999996</c:v>
                </c:pt>
                <c:pt idx="8184">
                  <c:v>4.4963150000000001</c:v>
                </c:pt>
                <c:pt idx="8185">
                  <c:v>4.4965489999999999</c:v>
                </c:pt>
                <c:pt idx="8186">
                  <c:v>4.4966619999999997</c:v>
                </c:pt>
                <c:pt idx="8187">
                  <c:v>4.4959749999999996</c:v>
                </c:pt>
                <c:pt idx="8188">
                  <c:v>4.4953690000000002</c:v>
                </c:pt>
                <c:pt idx="8189">
                  <c:v>4.4958749999999998</c:v>
                </c:pt>
                <c:pt idx="8190">
                  <c:v>4.4960050000000003</c:v>
                </c:pt>
                <c:pt idx="8191">
                  <c:v>4.4960180000000003</c:v>
                </c:pt>
                <c:pt idx="8192">
                  <c:v>4.4953050000000001</c:v>
                </c:pt>
                <c:pt idx="8193">
                  <c:v>4.4960069999999996</c:v>
                </c:pt>
                <c:pt idx="8194">
                  <c:v>4.4965289999999998</c:v>
                </c:pt>
                <c:pt idx="8195">
                  <c:v>4.4980919999999998</c:v>
                </c:pt>
                <c:pt idx="8196">
                  <c:v>4.4981819999999999</c:v>
                </c:pt>
                <c:pt idx="8197">
                  <c:v>4.4985980000000003</c:v>
                </c:pt>
                <c:pt idx="8198">
                  <c:v>4.4985980000000003</c:v>
                </c:pt>
                <c:pt idx="8199">
                  <c:v>4.4989939999999997</c:v>
                </c:pt>
                <c:pt idx="8200">
                  <c:v>4.4990790000000001</c:v>
                </c:pt>
                <c:pt idx="8201">
                  <c:v>4.499161</c:v>
                </c:pt>
                <c:pt idx="8202">
                  <c:v>4.4985419999999996</c:v>
                </c:pt>
                <c:pt idx="8203">
                  <c:v>4.4993480000000003</c:v>
                </c:pt>
                <c:pt idx="8204">
                  <c:v>4.4996510000000001</c:v>
                </c:pt>
                <c:pt idx="8205">
                  <c:v>4.4998120000000004</c:v>
                </c:pt>
                <c:pt idx="8206">
                  <c:v>4.4992299999999998</c:v>
                </c:pt>
                <c:pt idx="8207">
                  <c:v>4.5001850000000001</c:v>
                </c:pt>
                <c:pt idx="8208">
                  <c:v>4.5000020000000003</c:v>
                </c:pt>
                <c:pt idx="8209">
                  <c:v>4.498869</c:v>
                </c:pt>
                <c:pt idx="8210">
                  <c:v>4.4992780000000003</c:v>
                </c:pt>
                <c:pt idx="8211">
                  <c:v>4.4991979999999998</c:v>
                </c:pt>
                <c:pt idx="8212">
                  <c:v>4.4993350000000003</c:v>
                </c:pt>
                <c:pt idx="8213">
                  <c:v>4.4995500000000002</c:v>
                </c:pt>
                <c:pt idx="8214">
                  <c:v>4.5000330000000002</c:v>
                </c:pt>
                <c:pt idx="8215">
                  <c:v>4.5001639999999998</c:v>
                </c:pt>
                <c:pt idx="8216">
                  <c:v>4.5006000000000004</c:v>
                </c:pt>
                <c:pt idx="8217">
                  <c:v>4.5016579999999999</c:v>
                </c:pt>
                <c:pt idx="8218">
                  <c:v>4.5017779999999998</c:v>
                </c:pt>
                <c:pt idx="8219">
                  <c:v>4.502046</c:v>
                </c:pt>
                <c:pt idx="8220">
                  <c:v>4.501233</c:v>
                </c:pt>
                <c:pt idx="8221">
                  <c:v>4.5009420000000002</c:v>
                </c:pt>
                <c:pt idx="8222">
                  <c:v>4.5007650000000003</c:v>
                </c:pt>
                <c:pt idx="8223">
                  <c:v>4.5014079999999996</c:v>
                </c:pt>
                <c:pt idx="8224">
                  <c:v>4.502669</c:v>
                </c:pt>
                <c:pt idx="8225">
                  <c:v>4.5031340000000002</c:v>
                </c:pt>
                <c:pt idx="8226">
                  <c:v>4.5016860000000003</c:v>
                </c:pt>
                <c:pt idx="8227">
                  <c:v>4.5018219999999998</c:v>
                </c:pt>
                <c:pt idx="8228">
                  <c:v>4.5021940000000003</c:v>
                </c:pt>
                <c:pt idx="8229">
                  <c:v>4.5020249999999997</c:v>
                </c:pt>
                <c:pt idx="8230">
                  <c:v>4.5034559999999999</c:v>
                </c:pt>
                <c:pt idx="8231">
                  <c:v>4.5049549999999998</c:v>
                </c:pt>
                <c:pt idx="8232">
                  <c:v>4.505439</c:v>
                </c:pt>
                <c:pt idx="8233">
                  <c:v>4.5057099999999997</c:v>
                </c:pt>
                <c:pt idx="8234">
                  <c:v>4.5063399999999998</c:v>
                </c:pt>
                <c:pt idx="8235">
                  <c:v>4.5072809999999999</c:v>
                </c:pt>
                <c:pt idx="8236">
                  <c:v>4.5069809999999997</c:v>
                </c:pt>
                <c:pt idx="8237">
                  <c:v>4.5076660000000004</c:v>
                </c:pt>
                <c:pt idx="8238">
                  <c:v>4.5081530000000001</c:v>
                </c:pt>
                <c:pt idx="8239">
                  <c:v>4.508534</c:v>
                </c:pt>
                <c:pt idx="8240">
                  <c:v>4.5086579999999996</c:v>
                </c:pt>
                <c:pt idx="8241">
                  <c:v>4.5092439999999998</c:v>
                </c:pt>
                <c:pt idx="8242">
                  <c:v>4.5097379999999996</c:v>
                </c:pt>
                <c:pt idx="8243">
                  <c:v>4.5089880000000004</c:v>
                </c:pt>
                <c:pt idx="8244">
                  <c:v>4.5087099999999998</c:v>
                </c:pt>
                <c:pt idx="8245">
                  <c:v>4.5081420000000003</c:v>
                </c:pt>
                <c:pt idx="8246">
                  <c:v>4.5084179999999998</c:v>
                </c:pt>
                <c:pt idx="8247">
                  <c:v>4.5074009999999998</c:v>
                </c:pt>
                <c:pt idx="8248">
                  <c:v>4.5067409999999999</c:v>
                </c:pt>
                <c:pt idx="8249">
                  <c:v>4.5070230000000002</c:v>
                </c:pt>
                <c:pt idx="8250">
                  <c:v>4.5068659999999996</c:v>
                </c:pt>
                <c:pt idx="8251">
                  <c:v>4.5070170000000003</c:v>
                </c:pt>
                <c:pt idx="8252">
                  <c:v>4.5078420000000001</c:v>
                </c:pt>
                <c:pt idx="8253">
                  <c:v>4.5062800000000003</c:v>
                </c:pt>
                <c:pt idx="8254">
                  <c:v>4.505528</c:v>
                </c:pt>
                <c:pt idx="8255">
                  <c:v>4.5055610000000001</c:v>
                </c:pt>
                <c:pt idx="8256">
                  <c:v>4.5049859999999997</c:v>
                </c:pt>
                <c:pt idx="8257">
                  <c:v>4.5046379999999999</c:v>
                </c:pt>
                <c:pt idx="8258">
                  <c:v>4.5047969999999999</c:v>
                </c:pt>
                <c:pt idx="8259">
                  <c:v>4.5053830000000001</c:v>
                </c:pt>
                <c:pt idx="8260">
                  <c:v>4.5037209999999996</c:v>
                </c:pt>
                <c:pt idx="8261">
                  <c:v>4.5035109999999996</c:v>
                </c:pt>
                <c:pt idx="8262">
                  <c:v>4.5037070000000003</c:v>
                </c:pt>
                <c:pt idx="8263">
                  <c:v>4.5036550000000002</c:v>
                </c:pt>
                <c:pt idx="8264">
                  <c:v>4.5032040000000002</c:v>
                </c:pt>
                <c:pt idx="8265">
                  <c:v>4.5029250000000003</c:v>
                </c:pt>
                <c:pt idx="8266">
                  <c:v>4.502453</c:v>
                </c:pt>
                <c:pt idx="8267">
                  <c:v>4.5017909999999999</c:v>
                </c:pt>
                <c:pt idx="8268">
                  <c:v>4.5016790000000002</c:v>
                </c:pt>
                <c:pt idx="8269">
                  <c:v>4.502065</c:v>
                </c:pt>
                <c:pt idx="8270">
                  <c:v>4.5022659999999997</c:v>
                </c:pt>
                <c:pt idx="8271">
                  <c:v>4.5021440000000004</c:v>
                </c:pt>
                <c:pt idx="8272">
                  <c:v>4.501881</c:v>
                </c:pt>
                <c:pt idx="8273">
                  <c:v>4.50183</c:v>
                </c:pt>
                <c:pt idx="8274">
                  <c:v>4.5018140000000004</c:v>
                </c:pt>
                <c:pt idx="8275">
                  <c:v>4.5014050000000001</c:v>
                </c:pt>
                <c:pt idx="8276">
                  <c:v>4.5016959999999999</c:v>
                </c:pt>
                <c:pt idx="8277">
                  <c:v>4.5022539999999998</c:v>
                </c:pt>
                <c:pt idx="8278">
                  <c:v>4.5019590000000003</c:v>
                </c:pt>
                <c:pt idx="8279">
                  <c:v>4.5014029999999998</c:v>
                </c:pt>
                <c:pt idx="8280">
                  <c:v>4.5008340000000002</c:v>
                </c:pt>
                <c:pt idx="8281">
                  <c:v>4.5005230000000003</c:v>
                </c:pt>
                <c:pt idx="8282">
                  <c:v>4.499409</c:v>
                </c:pt>
                <c:pt idx="8283">
                  <c:v>4.4988029999999997</c:v>
                </c:pt>
                <c:pt idx="8284">
                  <c:v>4.4989270000000001</c:v>
                </c:pt>
                <c:pt idx="8285">
                  <c:v>4.4981879999999999</c:v>
                </c:pt>
                <c:pt idx="8286">
                  <c:v>4.498354</c:v>
                </c:pt>
                <c:pt idx="8287">
                  <c:v>4.49885</c:v>
                </c:pt>
                <c:pt idx="8288">
                  <c:v>4.4988809999999999</c:v>
                </c:pt>
                <c:pt idx="8289">
                  <c:v>4.4977780000000003</c:v>
                </c:pt>
                <c:pt idx="8290">
                  <c:v>4.4974610000000004</c:v>
                </c:pt>
                <c:pt idx="8291">
                  <c:v>4.4973200000000002</c:v>
                </c:pt>
                <c:pt idx="8292">
                  <c:v>4.4975849999999999</c:v>
                </c:pt>
                <c:pt idx="8293">
                  <c:v>4.4975579999999997</c:v>
                </c:pt>
                <c:pt idx="8294">
                  <c:v>4.4972580000000004</c:v>
                </c:pt>
                <c:pt idx="8295">
                  <c:v>4.497369</c:v>
                </c:pt>
                <c:pt idx="8296">
                  <c:v>4.4968680000000001</c:v>
                </c:pt>
                <c:pt idx="8297">
                  <c:v>4.4975880000000004</c:v>
                </c:pt>
                <c:pt idx="8298">
                  <c:v>4.4985980000000003</c:v>
                </c:pt>
                <c:pt idx="8299">
                  <c:v>4.4985229999999996</c:v>
                </c:pt>
                <c:pt idx="8300">
                  <c:v>4.4990019999999999</c:v>
                </c:pt>
                <c:pt idx="8301">
                  <c:v>4.4991149999999998</c:v>
                </c:pt>
                <c:pt idx="8302">
                  <c:v>4.4983029999999999</c:v>
                </c:pt>
                <c:pt idx="8303">
                  <c:v>4.4980330000000004</c:v>
                </c:pt>
                <c:pt idx="8304">
                  <c:v>4.4985229999999996</c:v>
                </c:pt>
                <c:pt idx="8305">
                  <c:v>4.4987329999999996</c:v>
                </c:pt>
                <c:pt idx="8306">
                  <c:v>4.4997540000000003</c:v>
                </c:pt>
                <c:pt idx="8307">
                  <c:v>4.4992029999999996</c:v>
                </c:pt>
                <c:pt idx="8308">
                  <c:v>4.4985039999999996</c:v>
                </c:pt>
                <c:pt idx="8309">
                  <c:v>4.4985580000000001</c:v>
                </c:pt>
                <c:pt idx="8310">
                  <c:v>4.4990009999999998</c:v>
                </c:pt>
                <c:pt idx="8311">
                  <c:v>4.498526</c:v>
                </c:pt>
                <c:pt idx="8312">
                  <c:v>4.4973080000000003</c:v>
                </c:pt>
                <c:pt idx="8313">
                  <c:v>4.4965060000000001</c:v>
                </c:pt>
                <c:pt idx="8314">
                  <c:v>4.4963730000000002</c:v>
                </c:pt>
                <c:pt idx="8315">
                  <c:v>4.4967059999999996</c:v>
                </c:pt>
                <c:pt idx="8316">
                  <c:v>4.4971959999999997</c:v>
                </c:pt>
                <c:pt idx="8317">
                  <c:v>4.4973210000000003</c:v>
                </c:pt>
                <c:pt idx="8318">
                  <c:v>4.4970230000000004</c:v>
                </c:pt>
                <c:pt idx="8319">
                  <c:v>4.4960779999999998</c:v>
                </c:pt>
                <c:pt idx="8320">
                  <c:v>4.495317</c:v>
                </c:pt>
                <c:pt idx="8321">
                  <c:v>4.4949899999999996</c:v>
                </c:pt>
                <c:pt idx="8322">
                  <c:v>4.4944930000000003</c:v>
                </c:pt>
                <c:pt idx="8323">
                  <c:v>4.4945250000000003</c:v>
                </c:pt>
                <c:pt idx="8324">
                  <c:v>4.4937360000000002</c:v>
                </c:pt>
                <c:pt idx="8325">
                  <c:v>4.4932299999999996</c:v>
                </c:pt>
                <c:pt idx="8326">
                  <c:v>4.4928939999999997</c:v>
                </c:pt>
                <c:pt idx="8327">
                  <c:v>4.4924860000000004</c:v>
                </c:pt>
                <c:pt idx="8328">
                  <c:v>4.4918639999999996</c:v>
                </c:pt>
                <c:pt idx="8329">
                  <c:v>4.4910969999999999</c:v>
                </c:pt>
                <c:pt idx="8330">
                  <c:v>4.4904590000000004</c:v>
                </c:pt>
                <c:pt idx="8331">
                  <c:v>4.4897210000000003</c:v>
                </c:pt>
                <c:pt idx="8332">
                  <c:v>4.4894610000000004</c:v>
                </c:pt>
                <c:pt idx="8333">
                  <c:v>4.4894090000000002</c:v>
                </c:pt>
                <c:pt idx="8334">
                  <c:v>4.4886160000000004</c:v>
                </c:pt>
                <c:pt idx="8335">
                  <c:v>4.4880550000000001</c:v>
                </c:pt>
                <c:pt idx="8336">
                  <c:v>4.4878020000000003</c:v>
                </c:pt>
                <c:pt idx="8337">
                  <c:v>4.4872389999999998</c:v>
                </c:pt>
                <c:pt idx="8338">
                  <c:v>4.486961</c:v>
                </c:pt>
                <c:pt idx="8339">
                  <c:v>4.4873289999999999</c:v>
                </c:pt>
                <c:pt idx="8340">
                  <c:v>4.4881450000000003</c:v>
                </c:pt>
                <c:pt idx="8341">
                  <c:v>4.4878879999999999</c:v>
                </c:pt>
                <c:pt idx="8342">
                  <c:v>4.4871359999999996</c:v>
                </c:pt>
                <c:pt idx="8343">
                  <c:v>4.4872709999999998</c:v>
                </c:pt>
                <c:pt idx="8344">
                  <c:v>4.4880709999999997</c:v>
                </c:pt>
                <c:pt idx="8345">
                  <c:v>4.4886679999999997</c:v>
                </c:pt>
                <c:pt idx="8346">
                  <c:v>4.489026</c:v>
                </c:pt>
                <c:pt idx="8347">
                  <c:v>4.4886049999999997</c:v>
                </c:pt>
                <c:pt idx="8348">
                  <c:v>4.4877310000000001</c:v>
                </c:pt>
                <c:pt idx="8349">
                  <c:v>4.4872569999999996</c:v>
                </c:pt>
                <c:pt idx="8350">
                  <c:v>4.4863210000000002</c:v>
                </c:pt>
                <c:pt idx="8351">
                  <c:v>4.4853810000000003</c:v>
                </c:pt>
                <c:pt idx="8352">
                  <c:v>4.4853459999999998</c:v>
                </c:pt>
                <c:pt idx="8353">
                  <c:v>4.4861880000000003</c:v>
                </c:pt>
                <c:pt idx="8354">
                  <c:v>4.4864509999999997</c:v>
                </c:pt>
                <c:pt idx="8355">
                  <c:v>4.4857940000000003</c:v>
                </c:pt>
                <c:pt idx="8356">
                  <c:v>4.4849540000000001</c:v>
                </c:pt>
                <c:pt idx="8357">
                  <c:v>4.484807</c:v>
                </c:pt>
                <c:pt idx="8358">
                  <c:v>4.4851460000000003</c:v>
                </c:pt>
                <c:pt idx="8359">
                  <c:v>4.484864</c:v>
                </c:pt>
                <c:pt idx="8360">
                  <c:v>4.4844660000000003</c:v>
                </c:pt>
                <c:pt idx="8361">
                  <c:v>4.4845269999999999</c:v>
                </c:pt>
                <c:pt idx="8362">
                  <c:v>4.4848569999999999</c:v>
                </c:pt>
                <c:pt idx="8363">
                  <c:v>4.4849709999999998</c:v>
                </c:pt>
                <c:pt idx="8364">
                  <c:v>4.4846170000000001</c:v>
                </c:pt>
                <c:pt idx="8365">
                  <c:v>4.4843359999999999</c:v>
                </c:pt>
                <c:pt idx="8366">
                  <c:v>4.4842310000000003</c:v>
                </c:pt>
                <c:pt idx="8367">
                  <c:v>4.4836499999999999</c:v>
                </c:pt>
                <c:pt idx="8368">
                  <c:v>4.4832910000000004</c:v>
                </c:pt>
                <c:pt idx="8369">
                  <c:v>4.482907</c:v>
                </c:pt>
                <c:pt idx="8370">
                  <c:v>4.4825290000000004</c:v>
                </c:pt>
                <c:pt idx="8371">
                  <c:v>4.4828400000000004</c:v>
                </c:pt>
                <c:pt idx="8372">
                  <c:v>4.4835700000000003</c:v>
                </c:pt>
                <c:pt idx="8373">
                  <c:v>4.4837610000000003</c:v>
                </c:pt>
                <c:pt idx="8374">
                  <c:v>4.4840629999999999</c:v>
                </c:pt>
                <c:pt idx="8375">
                  <c:v>4.4844020000000002</c:v>
                </c:pt>
                <c:pt idx="8376">
                  <c:v>4.4846510000000004</c:v>
                </c:pt>
                <c:pt idx="8377">
                  <c:v>4.4845319999999997</c:v>
                </c:pt>
                <c:pt idx="8378">
                  <c:v>4.4840989999999996</c:v>
                </c:pt>
                <c:pt idx="8379">
                  <c:v>4.4842000000000004</c:v>
                </c:pt>
                <c:pt idx="8380">
                  <c:v>4.4842870000000001</c:v>
                </c:pt>
                <c:pt idx="8381">
                  <c:v>4.4839650000000004</c:v>
                </c:pt>
                <c:pt idx="8382">
                  <c:v>4.4839079999999996</c:v>
                </c:pt>
                <c:pt idx="8383">
                  <c:v>4.4836770000000001</c:v>
                </c:pt>
                <c:pt idx="8384">
                  <c:v>4.483117</c:v>
                </c:pt>
                <c:pt idx="8385">
                  <c:v>4.4830160000000001</c:v>
                </c:pt>
                <c:pt idx="8386">
                  <c:v>4.4827089999999998</c:v>
                </c:pt>
                <c:pt idx="8387">
                  <c:v>4.481897</c:v>
                </c:pt>
                <c:pt idx="8388">
                  <c:v>4.4815240000000003</c:v>
                </c:pt>
                <c:pt idx="8389">
                  <c:v>4.48156</c:v>
                </c:pt>
                <c:pt idx="8390">
                  <c:v>4.4810080000000001</c:v>
                </c:pt>
                <c:pt idx="8391">
                  <c:v>4.4799699999999998</c:v>
                </c:pt>
                <c:pt idx="8392">
                  <c:v>4.4804130000000004</c:v>
                </c:pt>
                <c:pt idx="8393">
                  <c:v>4.4803680000000004</c:v>
                </c:pt>
                <c:pt idx="8394">
                  <c:v>4.4799350000000002</c:v>
                </c:pt>
                <c:pt idx="8395">
                  <c:v>4.4790029999999996</c:v>
                </c:pt>
                <c:pt idx="8396">
                  <c:v>4.4784129999999998</c:v>
                </c:pt>
                <c:pt idx="8397">
                  <c:v>4.4783480000000004</c:v>
                </c:pt>
                <c:pt idx="8398">
                  <c:v>4.4787559999999997</c:v>
                </c:pt>
                <c:pt idx="8399">
                  <c:v>4.4789389999999996</c:v>
                </c:pt>
                <c:pt idx="8400">
                  <c:v>4.4792949999999996</c:v>
                </c:pt>
                <c:pt idx="8401">
                  <c:v>4.478872</c:v>
                </c:pt>
                <c:pt idx="8402">
                  <c:v>4.4787080000000001</c:v>
                </c:pt>
                <c:pt idx="8403">
                  <c:v>4.4780899999999999</c:v>
                </c:pt>
                <c:pt idx="8404">
                  <c:v>4.4771039999999998</c:v>
                </c:pt>
                <c:pt idx="8405">
                  <c:v>4.4764489999999997</c:v>
                </c:pt>
                <c:pt idx="8406">
                  <c:v>4.4763970000000004</c:v>
                </c:pt>
                <c:pt idx="8407">
                  <c:v>4.4761639999999998</c:v>
                </c:pt>
                <c:pt idx="8408">
                  <c:v>4.4756989999999996</c:v>
                </c:pt>
                <c:pt idx="8409">
                  <c:v>4.4753059999999998</c:v>
                </c:pt>
                <c:pt idx="8410">
                  <c:v>4.4755310000000001</c:v>
                </c:pt>
                <c:pt idx="8411">
                  <c:v>4.475714</c:v>
                </c:pt>
                <c:pt idx="8412">
                  <c:v>4.4752039999999997</c:v>
                </c:pt>
                <c:pt idx="8413">
                  <c:v>4.4753090000000002</c:v>
                </c:pt>
                <c:pt idx="8414">
                  <c:v>4.4755070000000003</c:v>
                </c:pt>
                <c:pt idx="8415">
                  <c:v>4.4756770000000001</c:v>
                </c:pt>
                <c:pt idx="8416">
                  <c:v>4.4754719999999999</c:v>
                </c:pt>
                <c:pt idx="8417">
                  <c:v>4.475981</c:v>
                </c:pt>
                <c:pt idx="8418">
                  <c:v>4.4762500000000003</c:v>
                </c:pt>
                <c:pt idx="8419">
                  <c:v>4.4762110000000002</c:v>
                </c:pt>
                <c:pt idx="8420">
                  <c:v>4.476871</c:v>
                </c:pt>
                <c:pt idx="8421">
                  <c:v>4.4768460000000001</c:v>
                </c:pt>
                <c:pt idx="8422">
                  <c:v>4.4764850000000003</c:v>
                </c:pt>
                <c:pt idx="8423">
                  <c:v>4.4759789999999997</c:v>
                </c:pt>
                <c:pt idx="8424">
                  <c:v>4.4756499999999999</c:v>
                </c:pt>
                <c:pt idx="8425">
                  <c:v>4.4753559999999997</c:v>
                </c:pt>
                <c:pt idx="8426">
                  <c:v>4.4753879999999997</c:v>
                </c:pt>
                <c:pt idx="8427">
                  <c:v>4.4747669999999999</c:v>
                </c:pt>
                <c:pt idx="8428">
                  <c:v>4.4750810000000003</c:v>
                </c:pt>
                <c:pt idx="8429">
                  <c:v>4.4757069999999999</c:v>
                </c:pt>
                <c:pt idx="8430">
                  <c:v>4.4763149999999996</c:v>
                </c:pt>
                <c:pt idx="8431">
                  <c:v>4.4765649999999999</c:v>
                </c:pt>
                <c:pt idx="8432">
                  <c:v>4.475797</c:v>
                </c:pt>
                <c:pt idx="8433">
                  <c:v>4.4752830000000001</c:v>
                </c:pt>
                <c:pt idx="8434">
                  <c:v>4.475835</c:v>
                </c:pt>
                <c:pt idx="8435">
                  <c:v>4.47553</c:v>
                </c:pt>
                <c:pt idx="8436">
                  <c:v>4.4754300000000002</c:v>
                </c:pt>
                <c:pt idx="8437">
                  <c:v>4.4757110000000004</c:v>
                </c:pt>
                <c:pt idx="8438">
                  <c:v>4.4754240000000003</c:v>
                </c:pt>
                <c:pt idx="8439">
                  <c:v>4.475244</c:v>
                </c:pt>
                <c:pt idx="8440">
                  <c:v>4.4750810000000003</c:v>
                </c:pt>
                <c:pt idx="8441">
                  <c:v>4.4747579999999996</c:v>
                </c:pt>
                <c:pt idx="8442">
                  <c:v>4.4748950000000001</c:v>
                </c:pt>
                <c:pt idx="8443">
                  <c:v>4.474685</c:v>
                </c:pt>
                <c:pt idx="8444">
                  <c:v>4.4741289999999996</c:v>
                </c:pt>
                <c:pt idx="8445">
                  <c:v>4.4743930000000001</c:v>
                </c:pt>
                <c:pt idx="8446">
                  <c:v>4.4741799999999996</c:v>
                </c:pt>
                <c:pt idx="8447">
                  <c:v>4.4731759999999996</c:v>
                </c:pt>
                <c:pt idx="8448">
                  <c:v>4.4721460000000004</c:v>
                </c:pt>
                <c:pt idx="8449">
                  <c:v>4.4716810000000002</c:v>
                </c:pt>
                <c:pt idx="8450">
                  <c:v>4.4715759999999998</c:v>
                </c:pt>
                <c:pt idx="8451">
                  <c:v>4.4719850000000001</c:v>
                </c:pt>
                <c:pt idx="8452">
                  <c:v>4.4721900000000003</c:v>
                </c:pt>
                <c:pt idx="8453">
                  <c:v>4.4724599999999999</c:v>
                </c:pt>
                <c:pt idx="8454">
                  <c:v>4.4725149999999996</c:v>
                </c:pt>
                <c:pt idx="8455">
                  <c:v>4.4732989999999999</c:v>
                </c:pt>
                <c:pt idx="8456">
                  <c:v>4.4737790000000004</c:v>
                </c:pt>
                <c:pt idx="8457">
                  <c:v>4.473217</c:v>
                </c:pt>
                <c:pt idx="8458">
                  <c:v>4.4729200000000002</c:v>
                </c:pt>
                <c:pt idx="8459">
                  <c:v>4.4736349999999998</c:v>
                </c:pt>
                <c:pt idx="8460">
                  <c:v>4.4739300000000002</c:v>
                </c:pt>
                <c:pt idx="8461">
                  <c:v>4.4741850000000003</c:v>
                </c:pt>
                <c:pt idx="8462">
                  <c:v>4.4748159999999997</c:v>
                </c:pt>
                <c:pt idx="8463">
                  <c:v>4.4750550000000002</c:v>
                </c:pt>
                <c:pt idx="8464">
                  <c:v>4.4754509999999996</c:v>
                </c:pt>
                <c:pt idx="8465">
                  <c:v>4.4756400000000003</c:v>
                </c:pt>
                <c:pt idx="8466">
                  <c:v>4.4747120000000002</c:v>
                </c:pt>
                <c:pt idx="8467">
                  <c:v>4.4741559999999998</c:v>
                </c:pt>
                <c:pt idx="8468">
                  <c:v>4.4744700000000002</c:v>
                </c:pt>
                <c:pt idx="8469">
                  <c:v>4.4748650000000003</c:v>
                </c:pt>
                <c:pt idx="8470">
                  <c:v>4.4748080000000003</c:v>
                </c:pt>
                <c:pt idx="8471">
                  <c:v>4.4746420000000002</c:v>
                </c:pt>
                <c:pt idx="8472">
                  <c:v>4.4745650000000001</c:v>
                </c:pt>
                <c:pt idx="8473">
                  <c:v>4.4747459999999997</c:v>
                </c:pt>
                <c:pt idx="8474">
                  <c:v>4.4748739999999998</c:v>
                </c:pt>
                <c:pt idx="8475">
                  <c:v>4.4747180000000002</c:v>
                </c:pt>
                <c:pt idx="8476">
                  <c:v>4.4748580000000002</c:v>
                </c:pt>
                <c:pt idx="8477">
                  <c:v>4.4747009999999996</c:v>
                </c:pt>
                <c:pt idx="8478">
                  <c:v>4.4744120000000001</c:v>
                </c:pt>
                <c:pt idx="8479">
                  <c:v>4.4741350000000004</c:v>
                </c:pt>
                <c:pt idx="8480">
                  <c:v>4.4746459999999999</c:v>
                </c:pt>
                <c:pt idx="8481">
                  <c:v>4.4743529999999998</c:v>
                </c:pt>
                <c:pt idx="8482">
                  <c:v>4.4753350000000003</c:v>
                </c:pt>
                <c:pt idx="8483">
                  <c:v>4.4760819999999999</c:v>
                </c:pt>
                <c:pt idx="8484">
                  <c:v>4.4758699999999996</c:v>
                </c:pt>
                <c:pt idx="8485">
                  <c:v>4.47682</c:v>
                </c:pt>
                <c:pt idx="8486">
                  <c:v>4.476934</c:v>
                </c:pt>
                <c:pt idx="8487">
                  <c:v>4.4764530000000002</c:v>
                </c:pt>
                <c:pt idx="8488">
                  <c:v>4.476108</c:v>
                </c:pt>
                <c:pt idx="8489">
                  <c:v>4.47621</c:v>
                </c:pt>
                <c:pt idx="8490">
                  <c:v>4.4756479999999996</c:v>
                </c:pt>
                <c:pt idx="8491">
                  <c:v>4.4769379999999996</c:v>
                </c:pt>
                <c:pt idx="8492">
                  <c:v>4.4770190000000003</c:v>
                </c:pt>
                <c:pt idx="8493">
                  <c:v>4.4776020000000001</c:v>
                </c:pt>
                <c:pt idx="8494">
                  <c:v>4.4778390000000003</c:v>
                </c:pt>
                <c:pt idx="8495">
                  <c:v>4.4775109999999998</c:v>
                </c:pt>
                <c:pt idx="8496">
                  <c:v>4.4781959999999996</c:v>
                </c:pt>
                <c:pt idx="8497">
                  <c:v>4.478847</c:v>
                </c:pt>
                <c:pt idx="8498">
                  <c:v>4.4792820000000004</c:v>
                </c:pt>
                <c:pt idx="8499">
                  <c:v>4.4790609999999997</c:v>
                </c:pt>
                <c:pt idx="8500">
                  <c:v>4.4784930000000003</c:v>
                </c:pt>
                <c:pt idx="8501">
                  <c:v>4.4782700000000002</c:v>
                </c:pt>
                <c:pt idx="8502">
                  <c:v>4.4787540000000003</c:v>
                </c:pt>
                <c:pt idx="8503">
                  <c:v>4.4790179999999999</c:v>
                </c:pt>
                <c:pt idx="8504">
                  <c:v>4.4792259999999997</c:v>
                </c:pt>
                <c:pt idx="8505">
                  <c:v>4.4796649999999998</c:v>
                </c:pt>
                <c:pt idx="8506">
                  <c:v>4.4798920000000004</c:v>
                </c:pt>
                <c:pt idx="8507">
                  <c:v>4.4801409999999997</c:v>
                </c:pt>
                <c:pt idx="8508">
                  <c:v>4.4805130000000002</c:v>
                </c:pt>
                <c:pt idx="8509">
                  <c:v>4.4803059999999997</c:v>
                </c:pt>
                <c:pt idx="8510">
                  <c:v>4.4796950000000004</c:v>
                </c:pt>
                <c:pt idx="8511">
                  <c:v>4.4793580000000004</c:v>
                </c:pt>
                <c:pt idx="8512">
                  <c:v>4.4788309999999996</c:v>
                </c:pt>
                <c:pt idx="8513">
                  <c:v>4.4796500000000004</c:v>
                </c:pt>
                <c:pt idx="8514">
                  <c:v>4.4798850000000003</c:v>
                </c:pt>
                <c:pt idx="8515">
                  <c:v>4.4794919999999996</c:v>
                </c:pt>
                <c:pt idx="8516">
                  <c:v>4.4803379999999997</c:v>
                </c:pt>
                <c:pt idx="8517">
                  <c:v>4.4801549999999999</c:v>
                </c:pt>
                <c:pt idx="8518">
                  <c:v>4.4811529999999999</c:v>
                </c:pt>
                <c:pt idx="8519">
                  <c:v>4.4801149999999996</c:v>
                </c:pt>
                <c:pt idx="8520">
                  <c:v>4.4796209999999999</c:v>
                </c:pt>
                <c:pt idx="8521">
                  <c:v>4.4791730000000003</c:v>
                </c:pt>
                <c:pt idx="8522">
                  <c:v>4.4791800000000004</c:v>
                </c:pt>
                <c:pt idx="8523">
                  <c:v>4.4790390000000002</c:v>
                </c:pt>
                <c:pt idx="8524">
                  <c:v>4.4785360000000001</c:v>
                </c:pt>
                <c:pt idx="8525">
                  <c:v>4.4789849999999998</c:v>
                </c:pt>
                <c:pt idx="8526">
                  <c:v>4.4782849999999996</c:v>
                </c:pt>
                <c:pt idx="8527">
                  <c:v>4.4781170000000001</c:v>
                </c:pt>
                <c:pt idx="8528">
                  <c:v>4.4783179999999998</c:v>
                </c:pt>
                <c:pt idx="8529">
                  <c:v>4.4784759999999997</c:v>
                </c:pt>
                <c:pt idx="8530">
                  <c:v>4.476826</c:v>
                </c:pt>
                <c:pt idx="8531">
                  <c:v>4.476369</c:v>
                </c:pt>
                <c:pt idx="8532">
                  <c:v>4.4760369999999998</c:v>
                </c:pt>
                <c:pt idx="8533">
                  <c:v>4.4753170000000004</c:v>
                </c:pt>
                <c:pt idx="8534">
                  <c:v>4.4761249999999997</c:v>
                </c:pt>
                <c:pt idx="8535">
                  <c:v>4.4762180000000003</c:v>
                </c:pt>
                <c:pt idx="8536">
                  <c:v>4.4750680000000003</c:v>
                </c:pt>
                <c:pt idx="8537">
                  <c:v>4.4748900000000003</c:v>
                </c:pt>
                <c:pt idx="8538">
                  <c:v>4.4754699999999996</c:v>
                </c:pt>
                <c:pt idx="8539">
                  <c:v>4.4759000000000002</c:v>
                </c:pt>
                <c:pt idx="8540">
                  <c:v>4.4767840000000003</c:v>
                </c:pt>
                <c:pt idx="8541">
                  <c:v>4.4756049999999998</c:v>
                </c:pt>
                <c:pt idx="8542">
                  <c:v>4.4754319999999996</c:v>
                </c:pt>
                <c:pt idx="8543">
                  <c:v>4.4751609999999999</c:v>
                </c:pt>
                <c:pt idx="8544">
                  <c:v>4.4755750000000001</c:v>
                </c:pt>
                <c:pt idx="8545">
                  <c:v>4.4752739999999998</c:v>
                </c:pt>
                <c:pt idx="8546">
                  <c:v>4.4746499999999996</c:v>
                </c:pt>
                <c:pt idx="8547">
                  <c:v>4.4746160000000001</c:v>
                </c:pt>
                <c:pt idx="8548">
                  <c:v>4.4753259999999999</c:v>
                </c:pt>
                <c:pt idx="8549">
                  <c:v>4.4761870000000004</c:v>
                </c:pt>
                <c:pt idx="8550">
                  <c:v>4.4769930000000002</c:v>
                </c:pt>
                <c:pt idx="8551">
                  <c:v>4.4772350000000003</c:v>
                </c:pt>
                <c:pt idx="8552">
                  <c:v>4.4772600000000002</c:v>
                </c:pt>
                <c:pt idx="8553">
                  <c:v>4.4768699999999999</c:v>
                </c:pt>
                <c:pt idx="8554">
                  <c:v>4.4762230000000001</c:v>
                </c:pt>
                <c:pt idx="8555">
                  <c:v>4.4756729999999996</c:v>
                </c:pt>
                <c:pt idx="8556">
                  <c:v>4.4764879999999998</c:v>
                </c:pt>
                <c:pt idx="8557">
                  <c:v>4.477722</c:v>
                </c:pt>
                <c:pt idx="8558">
                  <c:v>4.4790489999999998</c:v>
                </c:pt>
                <c:pt idx="8559">
                  <c:v>4.4791359999999996</c:v>
                </c:pt>
                <c:pt idx="8560">
                  <c:v>4.4794499999999999</c:v>
                </c:pt>
                <c:pt idx="8561">
                  <c:v>4.4788269999999999</c:v>
                </c:pt>
                <c:pt idx="8562">
                  <c:v>4.4788459999999999</c:v>
                </c:pt>
                <c:pt idx="8563">
                  <c:v>4.4788449999999997</c:v>
                </c:pt>
                <c:pt idx="8564">
                  <c:v>4.4787590000000002</c:v>
                </c:pt>
                <c:pt idx="8565">
                  <c:v>4.4793240000000001</c:v>
                </c:pt>
                <c:pt idx="8566">
                  <c:v>4.4800800000000001</c:v>
                </c:pt>
                <c:pt idx="8567">
                  <c:v>4.4803790000000001</c:v>
                </c:pt>
                <c:pt idx="8568">
                  <c:v>4.4798439999999999</c:v>
                </c:pt>
                <c:pt idx="8569">
                  <c:v>4.4804950000000003</c:v>
                </c:pt>
                <c:pt idx="8570">
                  <c:v>4.4812969999999996</c:v>
                </c:pt>
                <c:pt idx="8571">
                  <c:v>4.482361</c:v>
                </c:pt>
                <c:pt idx="8572">
                  <c:v>4.483123</c:v>
                </c:pt>
                <c:pt idx="8573">
                  <c:v>4.4825340000000002</c:v>
                </c:pt>
                <c:pt idx="8574">
                  <c:v>4.4837670000000003</c:v>
                </c:pt>
                <c:pt idx="8575">
                  <c:v>4.4839079999999996</c:v>
                </c:pt>
                <c:pt idx="8576">
                  <c:v>4.4847020000000004</c:v>
                </c:pt>
                <c:pt idx="8577">
                  <c:v>4.4852420000000004</c:v>
                </c:pt>
                <c:pt idx="8578">
                  <c:v>4.485398</c:v>
                </c:pt>
                <c:pt idx="8579">
                  <c:v>4.4858320000000003</c:v>
                </c:pt>
                <c:pt idx="8580">
                  <c:v>4.4865959999999996</c:v>
                </c:pt>
                <c:pt idx="8581">
                  <c:v>4.4869430000000001</c:v>
                </c:pt>
                <c:pt idx="8582">
                  <c:v>4.4869469999999998</c:v>
                </c:pt>
                <c:pt idx="8583">
                  <c:v>4.4876899999999997</c:v>
                </c:pt>
                <c:pt idx="8584">
                  <c:v>4.4877310000000001</c:v>
                </c:pt>
                <c:pt idx="8585">
                  <c:v>4.4874359999999998</c:v>
                </c:pt>
                <c:pt idx="8586">
                  <c:v>4.4876930000000002</c:v>
                </c:pt>
                <c:pt idx="8587">
                  <c:v>4.487997</c:v>
                </c:pt>
                <c:pt idx="8588">
                  <c:v>4.4875939999999996</c:v>
                </c:pt>
                <c:pt idx="8589">
                  <c:v>4.4862330000000004</c:v>
                </c:pt>
                <c:pt idx="8590">
                  <c:v>4.4852959999999999</c:v>
                </c:pt>
                <c:pt idx="8591">
                  <c:v>4.4856829999999999</c:v>
                </c:pt>
                <c:pt idx="8592">
                  <c:v>4.4858609999999999</c:v>
                </c:pt>
                <c:pt idx="8593">
                  <c:v>4.4852679999999996</c:v>
                </c:pt>
                <c:pt idx="8594">
                  <c:v>4.4855070000000001</c:v>
                </c:pt>
                <c:pt idx="8595">
                  <c:v>4.4852220000000003</c:v>
                </c:pt>
                <c:pt idx="8596">
                  <c:v>4.4844900000000001</c:v>
                </c:pt>
                <c:pt idx="8597">
                  <c:v>4.4845389999999998</c:v>
                </c:pt>
                <c:pt idx="8598">
                  <c:v>4.4842420000000001</c:v>
                </c:pt>
                <c:pt idx="8599">
                  <c:v>4.4839950000000002</c:v>
                </c:pt>
                <c:pt idx="8600">
                  <c:v>4.4836609999999997</c:v>
                </c:pt>
                <c:pt idx="8601">
                  <c:v>4.4834300000000002</c:v>
                </c:pt>
                <c:pt idx="8602">
                  <c:v>4.4829650000000001</c:v>
                </c:pt>
                <c:pt idx="8603">
                  <c:v>4.482183</c:v>
                </c:pt>
                <c:pt idx="8604">
                  <c:v>4.4827690000000002</c:v>
                </c:pt>
                <c:pt idx="8605">
                  <c:v>4.4830430000000003</c:v>
                </c:pt>
                <c:pt idx="8606">
                  <c:v>4.4818160000000002</c:v>
                </c:pt>
                <c:pt idx="8607">
                  <c:v>4.4799090000000001</c:v>
                </c:pt>
                <c:pt idx="8608">
                  <c:v>4.4781469999999999</c:v>
                </c:pt>
                <c:pt idx="8609">
                  <c:v>4.4771989999999997</c:v>
                </c:pt>
                <c:pt idx="8610">
                  <c:v>4.4771599999999996</c:v>
                </c:pt>
                <c:pt idx="8611">
                  <c:v>4.477735</c:v>
                </c:pt>
                <c:pt idx="8612">
                  <c:v>4.478561</c:v>
                </c:pt>
                <c:pt idx="8613">
                  <c:v>4.4788690000000004</c:v>
                </c:pt>
                <c:pt idx="8614">
                  <c:v>4.4784569999999997</c:v>
                </c:pt>
                <c:pt idx="8615">
                  <c:v>4.477786</c:v>
                </c:pt>
                <c:pt idx="8616">
                  <c:v>4.477036</c:v>
                </c:pt>
                <c:pt idx="8617">
                  <c:v>4.4769009999999998</c:v>
                </c:pt>
                <c:pt idx="8618">
                  <c:v>4.4767609999999998</c:v>
                </c:pt>
                <c:pt idx="8619">
                  <c:v>4.4767619999999999</c:v>
                </c:pt>
                <c:pt idx="8620">
                  <c:v>4.4767539999999997</c:v>
                </c:pt>
                <c:pt idx="8621">
                  <c:v>4.4765009999999998</c:v>
                </c:pt>
                <c:pt idx="8622">
                  <c:v>4.4757939999999996</c:v>
                </c:pt>
                <c:pt idx="8623">
                  <c:v>4.4752520000000002</c:v>
                </c:pt>
                <c:pt idx="8624">
                  <c:v>4.4741720000000003</c:v>
                </c:pt>
                <c:pt idx="8625">
                  <c:v>4.4729919999999996</c:v>
                </c:pt>
                <c:pt idx="8626">
                  <c:v>4.4728839999999996</c:v>
                </c:pt>
                <c:pt idx="8627">
                  <c:v>4.472906</c:v>
                </c:pt>
                <c:pt idx="8628">
                  <c:v>4.4726439999999998</c:v>
                </c:pt>
                <c:pt idx="8629">
                  <c:v>4.4722299999999997</c:v>
                </c:pt>
                <c:pt idx="8630">
                  <c:v>4.4714039999999997</c:v>
                </c:pt>
                <c:pt idx="8631">
                  <c:v>4.4713700000000003</c:v>
                </c:pt>
                <c:pt idx="8632">
                  <c:v>4.4719879999999996</c:v>
                </c:pt>
                <c:pt idx="8633">
                  <c:v>4.4719329999999999</c:v>
                </c:pt>
                <c:pt idx="8634">
                  <c:v>4.4713269999999996</c:v>
                </c:pt>
                <c:pt idx="8635">
                  <c:v>4.4708019999999999</c:v>
                </c:pt>
                <c:pt idx="8636">
                  <c:v>4.4709219999999998</c:v>
                </c:pt>
                <c:pt idx="8637">
                  <c:v>4.4718070000000001</c:v>
                </c:pt>
                <c:pt idx="8638">
                  <c:v>4.4723410000000001</c:v>
                </c:pt>
                <c:pt idx="8639">
                  <c:v>4.4729109999999999</c:v>
                </c:pt>
                <c:pt idx="8640">
                  <c:v>4.4735040000000001</c:v>
                </c:pt>
                <c:pt idx="8641">
                  <c:v>4.4736099999999999</c:v>
                </c:pt>
                <c:pt idx="8642">
                  <c:v>4.4742439999999997</c:v>
                </c:pt>
                <c:pt idx="8643">
                  <c:v>4.4747180000000002</c:v>
                </c:pt>
                <c:pt idx="8644">
                  <c:v>4.4743320000000004</c:v>
                </c:pt>
                <c:pt idx="8645">
                  <c:v>4.4747960000000004</c:v>
                </c:pt>
                <c:pt idx="8646">
                  <c:v>4.4755580000000004</c:v>
                </c:pt>
                <c:pt idx="8647">
                  <c:v>4.4754550000000002</c:v>
                </c:pt>
                <c:pt idx="8648">
                  <c:v>4.4752429999999999</c:v>
                </c:pt>
                <c:pt idx="8649">
                  <c:v>4.4753879999999997</c:v>
                </c:pt>
                <c:pt idx="8650">
                  <c:v>4.4749119999999998</c:v>
                </c:pt>
                <c:pt idx="8651">
                  <c:v>4.4756910000000003</c:v>
                </c:pt>
                <c:pt idx="8652">
                  <c:v>4.4759630000000001</c:v>
                </c:pt>
                <c:pt idx="8653">
                  <c:v>4.4757509999999998</c:v>
                </c:pt>
                <c:pt idx="8654">
                  <c:v>4.4757280000000002</c:v>
                </c:pt>
                <c:pt idx="8655">
                  <c:v>4.4759029999999997</c:v>
                </c:pt>
                <c:pt idx="8656">
                  <c:v>4.4767549999999998</c:v>
                </c:pt>
                <c:pt idx="8657">
                  <c:v>4.4778589999999996</c:v>
                </c:pt>
                <c:pt idx="8658">
                  <c:v>4.479006</c:v>
                </c:pt>
                <c:pt idx="8659">
                  <c:v>4.480067</c:v>
                </c:pt>
                <c:pt idx="8660">
                  <c:v>4.4801250000000001</c:v>
                </c:pt>
                <c:pt idx="8661">
                  <c:v>4.4797630000000002</c:v>
                </c:pt>
                <c:pt idx="8662">
                  <c:v>4.479978</c:v>
                </c:pt>
                <c:pt idx="8663">
                  <c:v>4.4794549999999997</c:v>
                </c:pt>
                <c:pt idx="8664">
                  <c:v>4.4790159999999997</c:v>
                </c:pt>
                <c:pt idx="8665">
                  <c:v>4.4797010000000004</c:v>
                </c:pt>
                <c:pt idx="8666">
                  <c:v>4.4800610000000001</c:v>
                </c:pt>
                <c:pt idx="8667">
                  <c:v>4.4801479999999998</c:v>
                </c:pt>
                <c:pt idx="8668">
                  <c:v>4.4801520000000004</c:v>
                </c:pt>
                <c:pt idx="8669">
                  <c:v>4.4805929999999998</c:v>
                </c:pt>
                <c:pt idx="8670">
                  <c:v>4.4809869999999998</c:v>
                </c:pt>
                <c:pt idx="8671">
                  <c:v>4.4815319999999996</c:v>
                </c:pt>
                <c:pt idx="8672">
                  <c:v>4.4824609999999998</c:v>
                </c:pt>
                <c:pt idx="8673">
                  <c:v>4.4837309999999997</c:v>
                </c:pt>
                <c:pt idx="8674">
                  <c:v>4.484369</c:v>
                </c:pt>
                <c:pt idx="8675">
                  <c:v>4.4846389999999996</c:v>
                </c:pt>
                <c:pt idx="8676">
                  <c:v>4.4851239999999999</c:v>
                </c:pt>
                <c:pt idx="8677">
                  <c:v>4.4857760000000004</c:v>
                </c:pt>
                <c:pt idx="8678">
                  <c:v>4.4869070000000004</c:v>
                </c:pt>
                <c:pt idx="8679">
                  <c:v>4.4879249999999997</c:v>
                </c:pt>
                <c:pt idx="8680">
                  <c:v>4.4891069999999997</c:v>
                </c:pt>
                <c:pt idx="8681">
                  <c:v>4.4896000000000003</c:v>
                </c:pt>
                <c:pt idx="8682">
                  <c:v>4.4889780000000004</c:v>
                </c:pt>
                <c:pt idx="8683">
                  <c:v>4.4886179999999998</c:v>
                </c:pt>
                <c:pt idx="8684">
                  <c:v>4.488836</c:v>
                </c:pt>
                <c:pt idx="8685">
                  <c:v>4.4896240000000001</c:v>
                </c:pt>
                <c:pt idx="8686">
                  <c:v>4.489865</c:v>
                </c:pt>
                <c:pt idx="8687">
                  <c:v>4.4893789999999996</c:v>
                </c:pt>
                <c:pt idx="8688">
                  <c:v>4.4893390000000002</c:v>
                </c:pt>
                <c:pt idx="8689">
                  <c:v>4.4902610000000003</c:v>
                </c:pt>
                <c:pt idx="8690">
                  <c:v>4.4908650000000003</c:v>
                </c:pt>
                <c:pt idx="8691">
                  <c:v>4.4911079999999997</c:v>
                </c:pt>
                <c:pt idx="8692">
                  <c:v>4.4908539999999997</c:v>
                </c:pt>
                <c:pt idx="8693">
                  <c:v>4.4900089999999997</c:v>
                </c:pt>
                <c:pt idx="8694">
                  <c:v>4.4903599999999999</c:v>
                </c:pt>
                <c:pt idx="8695">
                  <c:v>4.4908869999999999</c:v>
                </c:pt>
                <c:pt idx="8696">
                  <c:v>4.4908390000000002</c:v>
                </c:pt>
                <c:pt idx="8697">
                  <c:v>4.4905429999999997</c:v>
                </c:pt>
                <c:pt idx="8698">
                  <c:v>4.4901770000000001</c:v>
                </c:pt>
                <c:pt idx="8699">
                  <c:v>4.4898300000000004</c:v>
                </c:pt>
                <c:pt idx="8700">
                  <c:v>4.4901650000000002</c:v>
                </c:pt>
                <c:pt idx="8701">
                  <c:v>4.4897489999999998</c:v>
                </c:pt>
                <c:pt idx="8702">
                  <c:v>4.4895959999999997</c:v>
                </c:pt>
                <c:pt idx="8703">
                  <c:v>4.4903440000000003</c:v>
                </c:pt>
                <c:pt idx="8704">
                  <c:v>4.4908080000000004</c:v>
                </c:pt>
                <c:pt idx="8705">
                  <c:v>4.4906639999999998</c:v>
                </c:pt>
                <c:pt idx="8706">
                  <c:v>4.4908270000000003</c:v>
                </c:pt>
                <c:pt idx="8707">
                  <c:v>4.4907659999999998</c:v>
                </c:pt>
                <c:pt idx="8708">
                  <c:v>4.4900700000000002</c:v>
                </c:pt>
                <c:pt idx="8709">
                  <c:v>4.4892070000000004</c:v>
                </c:pt>
                <c:pt idx="8710">
                  <c:v>4.489204</c:v>
                </c:pt>
                <c:pt idx="8711">
                  <c:v>4.4897460000000002</c:v>
                </c:pt>
                <c:pt idx="8712">
                  <c:v>4.4891550000000002</c:v>
                </c:pt>
                <c:pt idx="8713">
                  <c:v>4.4890109999999996</c:v>
                </c:pt>
                <c:pt idx="8714">
                  <c:v>4.4886179999999998</c:v>
                </c:pt>
                <c:pt idx="8715">
                  <c:v>4.4878520000000002</c:v>
                </c:pt>
                <c:pt idx="8716">
                  <c:v>4.4876449999999997</c:v>
                </c:pt>
                <c:pt idx="8717">
                  <c:v>4.4871610000000004</c:v>
                </c:pt>
                <c:pt idx="8718">
                  <c:v>4.4877789999999997</c:v>
                </c:pt>
                <c:pt idx="8719">
                  <c:v>4.4860810000000004</c:v>
                </c:pt>
                <c:pt idx="8720">
                  <c:v>4.4855070000000001</c:v>
                </c:pt>
                <c:pt idx="8721">
                  <c:v>4.4850070000000004</c:v>
                </c:pt>
                <c:pt idx="8722">
                  <c:v>4.4846969999999997</c:v>
                </c:pt>
                <c:pt idx="8723">
                  <c:v>4.483714</c:v>
                </c:pt>
                <c:pt idx="8724">
                  <c:v>4.4829949999999998</c:v>
                </c:pt>
                <c:pt idx="8725">
                  <c:v>4.4827320000000004</c:v>
                </c:pt>
                <c:pt idx="8726">
                  <c:v>4.4819170000000002</c:v>
                </c:pt>
                <c:pt idx="8727">
                  <c:v>4.4808649999999997</c:v>
                </c:pt>
                <c:pt idx="8728">
                  <c:v>4.4807449999999998</c:v>
                </c:pt>
                <c:pt idx="8729">
                  <c:v>4.4799170000000004</c:v>
                </c:pt>
                <c:pt idx="8730">
                  <c:v>4.4783999999999997</c:v>
                </c:pt>
                <c:pt idx="8731">
                  <c:v>4.4780559999999996</c:v>
                </c:pt>
                <c:pt idx="8732">
                  <c:v>4.4786760000000001</c:v>
                </c:pt>
                <c:pt idx="8733">
                  <c:v>4.4789779999999997</c:v>
                </c:pt>
                <c:pt idx="8734">
                  <c:v>4.4793710000000004</c:v>
                </c:pt>
                <c:pt idx="8735">
                  <c:v>4.4788129999999997</c:v>
                </c:pt>
                <c:pt idx="8736">
                  <c:v>4.4790130000000001</c:v>
                </c:pt>
                <c:pt idx="8737">
                  <c:v>4.4789880000000002</c:v>
                </c:pt>
                <c:pt idx="8738">
                  <c:v>4.4787660000000002</c:v>
                </c:pt>
                <c:pt idx="8739">
                  <c:v>4.4786089999999996</c:v>
                </c:pt>
                <c:pt idx="8740">
                  <c:v>4.4778989999999999</c:v>
                </c:pt>
                <c:pt idx="8741">
                  <c:v>4.4775700000000001</c:v>
                </c:pt>
                <c:pt idx="8742">
                  <c:v>4.4778960000000003</c:v>
                </c:pt>
                <c:pt idx="8743">
                  <c:v>4.4784059999999997</c:v>
                </c:pt>
                <c:pt idx="8744">
                  <c:v>4.4785190000000004</c:v>
                </c:pt>
                <c:pt idx="8745">
                  <c:v>4.4788249999999996</c:v>
                </c:pt>
                <c:pt idx="8746">
                  <c:v>4.4788629999999996</c:v>
                </c:pt>
                <c:pt idx="8747">
                  <c:v>4.4793050000000001</c:v>
                </c:pt>
                <c:pt idx="8748">
                  <c:v>4.4799360000000004</c:v>
                </c:pt>
                <c:pt idx="8749">
                  <c:v>4.4811899999999998</c:v>
                </c:pt>
                <c:pt idx="8750">
                  <c:v>4.4821910000000003</c:v>
                </c:pt>
                <c:pt idx="8751">
                  <c:v>4.4825910000000002</c:v>
                </c:pt>
                <c:pt idx="8752">
                  <c:v>4.4831799999999999</c:v>
                </c:pt>
                <c:pt idx="8753">
                  <c:v>4.484076</c:v>
                </c:pt>
                <c:pt idx="8754">
                  <c:v>4.483816</c:v>
                </c:pt>
                <c:pt idx="8755">
                  <c:v>4.483168</c:v>
                </c:pt>
                <c:pt idx="8756">
                  <c:v>4.4825030000000003</c:v>
                </c:pt>
                <c:pt idx="8757">
                  <c:v>4.4822259999999998</c:v>
                </c:pt>
                <c:pt idx="8758">
                  <c:v>4.4831209999999997</c:v>
                </c:pt>
                <c:pt idx="8759">
                  <c:v>4.4836619999999998</c:v>
                </c:pt>
                <c:pt idx="8760">
                  <c:v>4.4840960000000001</c:v>
                </c:pt>
                <c:pt idx="8761">
                  <c:v>4.4837410000000002</c:v>
                </c:pt>
                <c:pt idx="8762">
                  <c:v>4.4832780000000003</c:v>
                </c:pt>
                <c:pt idx="8763">
                  <c:v>4.4833590000000001</c:v>
                </c:pt>
                <c:pt idx="8764">
                  <c:v>4.4840819999999999</c:v>
                </c:pt>
                <c:pt idx="8765">
                  <c:v>4.4845990000000002</c:v>
                </c:pt>
                <c:pt idx="8766">
                  <c:v>4.4847729999999997</c:v>
                </c:pt>
                <c:pt idx="8767">
                  <c:v>4.4851479999999997</c:v>
                </c:pt>
                <c:pt idx="8768">
                  <c:v>4.48515</c:v>
                </c:pt>
                <c:pt idx="8769">
                  <c:v>4.4859049999999998</c:v>
                </c:pt>
                <c:pt idx="8770">
                  <c:v>4.4864139999999999</c:v>
                </c:pt>
                <c:pt idx="8771">
                  <c:v>4.4862760000000002</c:v>
                </c:pt>
                <c:pt idx="8772">
                  <c:v>4.4860360000000004</c:v>
                </c:pt>
                <c:pt idx="8773">
                  <c:v>4.4872649999999998</c:v>
                </c:pt>
                <c:pt idx="8774">
                  <c:v>4.4890999999999996</c:v>
                </c:pt>
                <c:pt idx="8775">
                  <c:v>4.4896209999999996</c:v>
                </c:pt>
                <c:pt idx="8776">
                  <c:v>4.490081</c:v>
                </c:pt>
                <c:pt idx="8777">
                  <c:v>4.491282</c:v>
                </c:pt>
                <c:pt idx="8778">
                  <c:v>4.4908130000000002</c:v>
                </c:pt>
                <c:pt idx="8779">
                  <c:v>4.4908640000000002</c:v>
                </c:pt>
                <c:pt idx="8780">
                  <c:v>4.4914769999999997</c:v>
                </c:pt>
                <c:pt idx="8781">
                  <c:v>4.4907260000000004</c:v>
                </c:pt>
                <c:pt idx="8782">
                  <c:v>4.4904520000000003</c:v>
                </c:pt>
                <c:pt idx="8783">
                  <c:v>4.4905229999999996</c:v>
                </c:pt>
                <c:pt idx="8784">
                  <c:v>4.4912830000000001</c:v>
                </c:pt>
                <c:pt idx="8785">
                  <c:v>4.4913800000000004</c:v>
                </c:pt>
                <c:pt idx="8786">
                  <c:v>4.4907219999999999</c:v>
                </c:pt>
                <c:pt idx="8787">
                  <c:v>4.4917999999999996</c:v>
                </c:pt>
                <c:pt idx="8788">
                  <c:v>4.4924549999999996</c:v>
                </c:pt>
                <c:pt idx="8789">
                  <c:v>4.4926339999999998</c:v>
                </c:pt>
                <c:pt idx="8790">
                  <c:v>4.4925759999999997</c:v>
                </c:pt>
                <c:pt idx="8791">
                  <c:v>4.4938859999999998</c:v>
                </c:pt>
                <c:pt idx="8792">
                  <c:v>4.4933420000000002</c:v>
                </c:pt>
                <c:pt idx="8793">
                  <c:v>4.493296</c:v>
                </c:pt>
                <c:pt idx="8794">
                  <c:v>4.494135</c:v>
                </c:pt>
                <c:pt idx="8795">
                  <c:v>4.4932740000000004</c:v>
                </c:pt>
                <c:pt idx="8796">
                  <c:v>4.4937310000000004</c:v>
                </c:pt>
                <c:pt idx="8797">
                  <c:v>4.4944980000000001</c:v>
                </c:pt>
                <c:pt idx="8798">
                  <c:v>4.4955939999999996</c:v>
                </c:pt>
                <c:pt idx="8799">
                  <c:v>4.4952800000000002</c:v>
                </c:pt>
                <c:pt idx="8800">
                  <c:v>4.4954429999999999</c:v>
                </c:pt>
                <c:pt idx="8801">
                  <c:v>4.4956560000000003</c:v>
                </c:pt>
                <c:pt idx="8802">
                  <c:v>4.4965440000000001</c:v>
                </c:pt>
                <c:pt idx="8803">
                  <c:v>4.4949640000000004</c:v>
                </c:pt>
                <c:pt idx="8804">
                  <c:v>4.4955090000000002</c:v>
                </c:pt>
                <c:pt idx="8805">
                  <c:v>4.4966059999999999</c:v>
                </c:pt>
                <c:pt idx="8806">
                  <c:v>4.496442</c:v>
                </c:pt>
                <c:pt idx="8807">
                  <c:v>4.4977169999999997</c:v>
                </c:pt>
                <c:pt idx="8808">
                  <c:v>4.4976390000000004</c:v>
                </c:pt>
                <c:pt idx="8809">
                  <c:v>4.4977989999999997</c:v>
                </c:pt>
                <c:pt idx="8810">
                  <c:v>4.4979699999999996</c:v>
                </c:pt>
                <c:pt idx="8811">
                  <c:v>4.4986490000000003</c:v>
                </c:pt>
                <c:pt idx="8812">
                  <c:v>4.500426</c:v>
                </c:pt>
                <c:pt idx="8813">
                  <c:v>4.5015260000000001</c:v>
                </c:pt>
                <c:pt idx="8814">
                  <c:v>4.5024660000000001</c:v>
                </c:pt>
                <c:pt idx="8815">
                  <c:v>4.5031689999999998</c:v>
                </c:pt>
                <c:pt idx="8816">
                  <c:v>4.504435</c:v>
                </c:pt>
                <c:pt idx="8817">
                  <c:v>4.5047550000000003</c:v>
                </c:pt>
                <c:pt idx="8818">
                  <c:v>4.5055880000000004</c:v>
                </c:pt>
                <c:pt idx="8819">
                  <c:v>4.5073429999999997</c:v>
                </c:pt>
                <c:pt idx="8820">
                  <c:v>4.5077369999999997</c:v>
                </c:pt>
                <c:pt idx="8821">
                  <c:v>4.5080710000000002</c:v>
                </c:pt>
                <c:pt idx="8822">
                  <c:v>4.5087349999999997</c:v>
                </c:pt>
                <c:pt idx="8823">
                  <c:v>4.5082880000000003</c:v>
                </c:pt>
                <c:pt idx="8824">
                  <c:v>4.5071269999999997</c:v>
                </c:pt>
                <c:pt idx="8825">
                  <c:v>4.508108</c:v>
                </c:pt>
                <c:pt idx="8826">
                  <c:v>4.508508</c:v>
                </c:pt>
                <c:pt idx="8827">
                  <c:v>4.5081740000000003</c:v>
                </c:pt>
                <c:pt idx="8828">
                  <c:v>4.5075570000000003</c:v>
                </c:pt>
                <c:pt idx="8829">
                  <c:v>4.5085350000000002</c:v>
                </c:pt>
                <c:pt idx="8830">
                  <c:v>4.5089490000000003</c:v>
                </c:pt>
                <c:pt idx="8831">
                  <c:v>4.510618</c:v>
                </c:pt>
                <c:pt idx="8832">
                  <c:v>4.5115059999999998</c:v>
                </c:pt>
                <c:pt idx="8833">
                  <c:v>4.513217</c:v>
                </c:pt>
                <c:pt idx="8834">
                  <c:v>4.5136770000000004</c:v>
                </c:pt>
                <c:pt idx="8835">
                  <c:v>4.5141179999999999</c:v>
                </c:pt>
                <c:pt idx="8836">
                  <c:v>4.5152659999999996</c:v>
                </c:pt>
                <c:pt idx="8837">
                  <c:v>4.5149489999999997</c:v>
                </c:pt>
                <c:pt idx="8838">
                  <c:v>4.514208</c:v>
                </c:pt>
                <c:pt idx="8839">
                  <c:v>4.5142990000000003</c:v>
                </c:pt>
                <c:pt idx="8840">
                  <c:v>4.5145809999999997</c:v>
                </c:pt>
                <c:pt idx="8841">
                  <c:v>4.5136950000000002</c:v>
                </c:pt>
                <c:pt idx="8842">
                  <c:v>4.5135959999999997</c:v>
                </c:pt>
                <c:pt idx="8843">
                  <c:v>4.5139769999999997</c:v>
                </c:pt>
                <c:pt idx="8844">
                  <c:v>4.514208</c:v>
                </c:pt>
                <c:pt idx="8845">
                  <c:v>4.5145960000000001</c:v>
                </c:pt>
                <c:pt idx="8846">
                  <c:v>4.5147089999999999</c:v>
                </c:pt>
                <c:pt idx="8847">
                  <c:v>4.5137869999999998</c:v>
                </c:pt>
                <c:pt idx="8848">
                  <c:v>4.5129999999999999</c:v>
                </c:pt>
                <c:pt idx="8849">
                  <c:v>4.5133599999999996</c:v>
                </c:pt>
                <c:pt idx="8850">
                  <c:v>4.512969</c:v>
                </c:pt>
                <c:pt idx="8851">
                  <c:v>4.5134790000000002</c:v>
                </c:pt>
                <c:pt idx="8852">
                  <c:v>4.5135589999999999</c:v>
                </c:pt>
                <c:pt idx="8853">
                  <c:v>4.5143459999999997</c:v>
                </c:pt>
                <c:pt idx="8854">
                  <c:v>4.5143560000000003</c:v>
                </c:pt>
                <c:pt idx="8855">
                  <c:v>4.5151890000000003</c:v>
                </c:pt>
                <c:pt idx="8856">
                  <c:v>4.51607</c:v>
                </c:pt>
                <c:pt idx="8857">
                  <c:v>4.516089</c:v>
                </c:pt>
                <c:pt idx="8858">
                  <c:v>4.5156330000000002</c:v>
                </c:pt>
                <c:pt idx="8859">
                  <c:v>4.5166430000000002</c:v>
                </c:pt>
                <c:pt idx="8860">
                  <c:v>4.5171320000000001</c:v>
                </c:pt>
                <c:pt idx="8861">
                  <c:v>4.5175190000000001</c:v>
                </c:pt>
                <c:pt idx="8862">
                  <c:v>4.5177399999999999</c:v>
                </c:pt>
                <c:pt idx="8863">
                  <c:v>4.5173949999999996</c:v>
                </c:pt>
                <c:pt idx="8864">
                  <c:v>4.5172829999999999</c:v>
                </c:pt>
                <c:pt idx="8865">
                  <c:v>4.5173480000000001</c:v>
                </c:pt>
                <c:pt idx="8866">
                  <c:v>4.5173030000000001</c:v>
                </c:pt>
                <c:pt idx="8867">
                  <c:v>4.5187179999999998</c:v>
                </c:pt>
                <c:pt idx="8868">
                  <c:v>4.5188370000000004</c:v>
                </c:pt>
                <c:pt idx="8869">
                  <c:v>4.5183090000000004</c:v>
                </c:pt>
                <c:pt idx="8870">
                  <c:v>4.5175390000000002</c:v>
                </c:pt>
                <c:pt idx="8871">
                  <c:v>4.5182409999999997</c:v>
                </c:pt>
                <c:pt idx="8872">
                  <c:v>4.5185959999999996</c:v>
                </c:pt>
                <c:pt idx="8873">
                  <c:v>4.5186799999999998</c:v>
                </c:pt>
                <c:pt idx="8874">
                  <c:v>4.5193120000000002</c:v>
                </c:pt>
                <c:pt idx="8875">
                  <c:v>4.5197139999999996</c:v>
                </c:pt>
                <c:pt idx="8876">
                  <c:v>4.5201450000000003</c:v>
                </c:pt>
                <c:pt idx="8877">
                  <c:v>4.5198780000000003</c:v>
                </c:pt>
                <c:pt idx="8878">
                  <c:v>4.5210489999999997</c:v>
                </c:pt>
                <c:pt idx="8879">
                  <c:v>4.5219209999999999</c:v>
                </c:pt>
                <c:pt idx="8880">
                  <c:v>4.5225790000000003</c:v>
                </c:pt>
                <c:pt idx="8881">
                  <c:v>4.5238149999999999</c:v>
                </c:pt>
                <c:pt idx="8882">
                  <c:v>4.5242639999999996</c:v>
                </c:pt>
                <c:pt idx="8883">
                  <c:v>4.5237530000000001</c:v>
                </c:pt>
                <c:pt idx="8884">
                  <c:v>4.523237</c:v>
                </c:pt>
                <c:pt idx="8885">
                  <c:v>4.5238329999999998</c:v>
                </c:pt>
                <c:pt idx="8886">
                  <c:v>4.5245150000000001</c:v>
                </c:pt>
                <c:pt idx="8887">
                  <c:v>4.524635</c:v>
                </c:pt>
                <c:pt idx="8888">
                  <c:v>4.5255369999999999</c:v>
                </c:pt>
                <c:pt idx="8889">
                  <c:v>4.5261240000000003</c:v>
                </c:pt>
                <c:pt idx="8890">
                  <c:v>4.5277079999999996</c:v>
                </c:pt>
                <c:pt idx="8891">
                  <c:v>4.5285849999999996</c:v>
                </c:pt>
                <c:pt idx="8892">
                  <c:v>4.5282239999999998</c:v>
                </c:pt>
                <c:pt idx="8893">
                  <c:v>4.5284909999999998</c:v>
                </c:pt>
                <c:pt idx="8894">
                  <c:v>4.5286169999999997</c:v>
                </c:pt>
                <c:pt idx="8895">
                  <c:v>4.529547</c:v>
                </c:pt>
                <c:pt idx="8896">
                  <c:v>4.530265</c:v>
                </c:pt>
                <c:pt idx="8897">
                  <c:v>4.5326420000000001</c:v>
                </c:pt>
                <c:pt idx="8898">
                  <c:v>4.5335859999999997</c:v>
                </c:pt>
                <c:pt idx="8899">
                  <c:v>4.5332400000000002</c:v>
                </c:pt>
                <c:pt idx="8900">
                  <c:v>4.5344319999999998</c:v>
                </c:pt>
                <c:pt idx="8901">
                  <c:v>4.5348750000000004</c:v>
                </c:pt>
                <c:pt idx="8902">
                  <c:v>4.535323</c:v>
                </c:pt>
                <c:pt idx="8903">
                  <c:v>4.5355040000000004</c:v>
                </c:pt>
                <c:pt idx="8904">
                  <c:v>4.5359080000000001</c:v>
                </c:pt>
                <c:pt idx="8905">
                  <c:v>4.5364680000000002</c:v>
                </c:pt>
                <c:pt idx="8906">
                  <c:v>4.5369989999999998</c:v>
                </c:pt>
                <c:pt idx="8907">
                  <c:v>4.5372630000000003</c:v>
                </c:pt>
                <c:pt idx="8908">
                  <c:v>4.5382670000000003</c:v>
                </c:pt>
                <c:pt idx="8909">
                  <c:v>4.5383909999999998</c:v>
                </c:pt>
                <c:pt idx="8910">
                  <c:v>4.5382829999999998</c:v>
                </c:pt>
                <c:pt idx="8911">
                  <c:v>4.5384820000000001</c:v>
                </c:pt>
                <c:pt idx="8912">
                  <c:v>4.5384120000000001</c:v>
                </c:pt>
                <c:pt idx="8913">
                  <c:v>4.539199</c:v>
                </c:pt>
                <c:pt idx="8914">
                  <c:v>4.5400150000000004</c:v>
                </c:pt>
                <c:pt idx="8915">
                  <c:v>4.5400859999999996</c:v>
                </c:pt>
                <c:pt idx="8916">
                  <c:v>4.5397730000000003</c:v>
                </c:pt>
                <c:pt idx="8917">
                  <c:v>4.5391279999999998</c:v>
                </c:pt>
                <c:pt idx="8918">
                  <c:v>4.5384729999999998</c:v>
                </c:pt>
                <c:pt idx="8919">
                  <c:v>4.5384380000000002</c:v>
                </c:pt>
                <c:pt idx="8920">
                  <c:v>4.53932</c:v>
                </c:pt>
                <c:pt idx="8921">
                  <c:v>4.5399580000000004</c:v>
                </c:pt>
                <c:pt idx="8922">
                  <c:v>4.5405179999999996</c:v>
                </c:pt>
                <c:pt idx="8923">
                  <c:v>4.5409050000000004</c:v>
                </c:pt>
                <c:pt idx="8924">
                  <c:v>4.5405879999999996</c:v>
                </c:pt>
                <c:pt idx="8925">
                  <c:v>4.5402800000000001</c:v>
                </c:pt>
                <c:pt idx="8926">
                  <c:v>4.5405519999999999</c:v>
                </c:pt>
                <c:pt idx="8927">
                  <c:v>4.5415619999999999</c:v>
                </c:pt>
                <c:pt idx="8928">
                  <c:v>4.5420360000000004</c:v>
                </c:pt>
                <c:pt idx="8929">
                  <c:v>4.5418209999999997</c:v>
                </c:pt>
                <c:pt idx="8930">
                  <c:v>4.5418690000000002</c:v>
                </c:pt>
                <c:pt idx="8931">
                  <c:v>4.5412809999999997</c:v>
                </c:pt>
                <c:pt idx="8932">
                  <c:v>4.5412309999999998</c:v>
                </c:pt>
                <c:pt idx="8933">
                  <c:v>4.5416319999999999</c:v>
                </c:pt>
                <c:pt idx="8934">
                  <c:v>4.5416930000000004</c:v>
                </c:pt>
                <c:pt idx="8935">
                  <c:v>4.5414070000000004</c:v>
                </c:pt>
                <c:pt idx="8936">
                  <c:v>4.541061</c:v>
                </c:pt>
                <c:pt idx="8937">
                  <c:v>4.5406149999999998</c:v>
                </c:pt>
                <c:pt idx="8938">
                  <c:v>4.5405189999999997</c:v>
                </c:pt>
                <c:pt idx="8939">
                  <c:v>4.5407869999999999</c:v>
                </c:pt>
                <c:pt idx="8940">
                  <c:v>4.5399190000000003</c:v>
                </c:pt>
                <c:pt idx="8941">
                  <c:v>4.5400669999999996</c:v>
                </c:pt>
                <c:pt idx="8942">
                  <c:v>4.540997</c:v>
                </c:pt>
                <c:pt idx="8943">
                  <c:v>4.5413769999999998</c:v>
                </c:pt>
                <c:pt idx="8944">
                  <c:v>4.5418399999999997</c:v>
                </c:pt>
                <c:pt idx="8945">
                  <c:v>4.5421519999999997</c:v>
                </c:pt>
                <c:pt idx="8946">
                  <c:v>4.5420980000000002</c:v>
                </c:pt>
                <c:pt idx="8947">
                  <c:v>4.5421060000000004</c:v>
                </c:pt>
                <c:pt idx="8948">
                  <c:v>4.5422070000000003</c:v>
                </c:pt>
                <c:pt idx="8949">
                  <c:v>4.542319</c:v>
                </c:pt>
                <c:pt idx="8950">
                  <c:v>4.5416309999999998</c:v>
                </c:pt>
                <c:pt idx="8951">
                  <c:v>4.5410180000000002</c:v>
                </c:pt>
                <c:pt idx="8952">
                  <c:v>4.5415190000000001</c:v>
                </c:pt>
                <c:pt idx="8953">
                  <c:v>4.5422589999999996</c:v>
                </c:pt>
                <c:pt idx="8954">
                  <c:v>4.543018</c:v>
                </c:pt>
                <c:pt idx="8955">
                  <c:v>4.5430529999999996</c:v>
                </c:pt>
                <c:pt idx="8956">
                  <c:v>4.5432290000000002</c:v>
                </c:pt>
                <c:pt idx="8957">
                  <c:v>4.5438799999999997</c:v>
                </c:pt>
                <c:pt idx="8958">
                  <c:v>4.5443100000000003</c:v>
                </c:pt>
                <c:pt idx="8959">
                  <c:v>4.5447639999999998</c:v>
                </c:pt>
                <c:pt idx="8960">
                  <c:v>4.5456669999999999</c:v>
                </c:pt>
                <c:pt idx="8961">
                  <c:v>4.545928</c:v>
                </c:pt>
                <c:pt idx="8962">
                  <c:v>4.5458619999999996</c:v>
                </c:pt>
                <c:pt idx="8963">
                  <c:v>4.546233</c:v>
                </c:pt>
                <c:pt idx="8964">
                  <c:v>4.5471539999999999</c:v>
                </c:pt>
                <c:pt idx="8965">
                  <c:v>4.5481740000000004</c:v>
                </c:pt>
                <c:pt idx="8966">
                  <c:v>4.5493449999999998</c:v>
                </c:pt>
                <c:pt idx="8967">
                  <c:v>4.5501449999999997</c:v>
                </c:pt>
                <c:pt idx="8968">
                  <c:v>4.5508600000000001</c:v>
                </c:pt>
                <c:pt idx="8969">
                  <c:v>4.5519129999999999</c:v>
                </c:pt>
                <c:pt idx="8970">
                  <c:v>4.5529229999999998</c:v>
                </c:pt>
                <c:pt idx="8971">
                  <c:v>4.55321</c:v>
                </c:pt>
                <c:pt idx="8972">
                  <c:v>4.5527819999999997</c:v>
                </c:pt>
                <c:pt idx="8973">
                  <c:v>4.552721</c:v>
                </c:pt>
                <c:pt idx="8974">
                  <c:v>4.5532139999999997</c:v>
                </c:pt>
                <c:pt idx="8975">
                  <c:v>4.553293</c:v>
                </c:pt>
                <c:pt idx="8976">
                  <c:v>4.5531680000000003</c:v>
                </c:pt>
                <c:pt idx="8977">
                  <c:v>4.5529349999999997</c:v>
                </c:pt>
                <c:pt idx="8978">
                  <c:v>4.5527420000000003</c:v>
                </c:pt>
                <c:pt idx="8979">
                  <c:v>4.5531959999999998</c:v>
                </c:pt>
                <c:pt idx="8980">
                  <c:v>4.5532789999999999</c:v>
                </c:pt>
                <c:pt idx="8981">
                  <c:v>4.5530119999999998</c:v>
                </c:pt>
                <c:pt idx="8982">
                  <c:v>4.5530200000000001</c:v>
                </c:pt>
                <c:pt idx="8983">
                  <c:v>4.5528040000000001</c:v>
                </c:pt>
                <c:pt idx="8984">
                  <c:v>4.5527259999999998</c:v>
                </c:pt>
                <c:pt idx="8985">
                  <c:v>4.5534470000000002</c:v>
                </c:pt>
                <c:pt idx="8986">
                  <c:v>4.554392</c:v>
                </c:pt>
                <c:pt idx="8987">
                  <c:v>4.5555370000000002</c:v>
                </c:pt>
                <c:pt idx="8988">
                  <c:v>4.5571520000000003</c:v>
                </c:pt>
                <c:pt idx="8989">
                  <c:v>4.5580809999999996</c:v>
                </c:pt>
                <c:pt idx="8990">
                  <c:v>4.5585420000000001</c:v>
                </c:pt>
                <c:pt idx="8991">
                  <c:v>4.5588569999999997</c:v>
                </c:pt>
                <c:pt idx="8992">
                  <c:v>4.5590419999999998</c:v>
                </c:pt>
                <c:pt idx="8993">
                  <c:v>4.5592990000000002</c:v>
                </c:pt>
                <c:pt idx="8994">
                  <c:v>4.559107</c:v>
                </c:pt>
                <c:pt idx="8995">
                  <c:v>4.5587179999999998</c:v>
                </c:pt>
                <c:pt idx="8996">
                  <c:v>4.5589000000000004</c:v>
                </c:pt>
                <c:pt idx="8997">
                  <c:v>4.559158</c:v>
                </c:pt>
                <c:pt idx="8998">
                  <c:v>4.5596500000000004</c:v>
                </c:pt>
                <c:pt idx="8999">
                  <c:v>4.5604199999999997</c:v>
                </c:pt>
                <c:pt idx="9000">
                  <c:v>4.5610330000000001</c:v>
                </c:pt>
                <c:pt idx="9001">
                  <c:v>4.5614600000000003</c:v>
                </c:pt>
                <c:pt idx="9002">
                  <c:v>4.5610799999999996</c:v>
                </c:pt>
                <c:pt idx="9003">
                  <c:v>4.5610150000000003</c:v>
                </c:pt>
                <c:pt idx="9004">
                  <c:v>4.5610999999999997</c:v>
                </c:pt>
                <c:pt idx="9005">
                  <c:v>4.5609080000000004</c:v>
                </c:pt>
                <c:pt idx="9006">
                  <c:v>4.5611870000000003</c:v>
                </c:pt>
                <c:pt idx="9007">
                  <c:v>4.5616899999999996</c:v>
                </c:pt>
                <c:pt idx="9008">
                  <c:v>4.5623329999999997</c:v>
                </c:pt>
                <c:pt idx="9009">
                  <c:v>4.5636380000000001</c:v>
                </c:pt>
                <c:pt idx="9010">
                  <c:v>4.5645129999999998</c:v>
                </c:pt>
                <c:pt idx="9011">
                  <c:v>4.5653490000000003</c:v>
                </c:pt>
                <c:pt idx="9012">
                  <c:v>4.5671109999999997</c:v>
                </c:pt>
                <c:pt idx="9013">
                  <c:v>4.5683259999999999</c:v>
                </c:pt>
                <c:pt idx="9014">
                  <c:v>4.5685890000000002</c:v>
                </c:pt>
                <c:pt idx="9015">
                  <c:v>4.5686030000000004</c:v>
                </c:pt>
                <c:pt idx="9016">
                  <c:v>4.5691829999999998</c:v>
                </c:pt>
                <c:pt idx="9017">
                  <c:v>4.5697520000000003</c:v>
                </c:pt>
                <c:pt idx="9018">
                  <c:v>4.5703420000000001</c:v>
                </c:pt>
                <c:pt idx="9019">
                  <c:v>4.5711510000000004</c:v>
                </c:pt>
                <c:pt idx="9020">
                  <c:v>4.5717990000000004</c:v>
                </c:pt>
                <c:pt idx="9021">
                  <c:v>4.5723770000000004</c:v>
                </c:pt>
                <c:pt idx="9022">
                  <c:v>4.5737220000000001</c:v>
                </c:pt>
                <c:pt idx="9023">
                  <c:v>4.5754039999999998</c:v>
                </c:pt>
                <c:pt idx="9024">
                  <c:v>4.5774100000000004</c:v>
                </c:pt>
                <c:pt idx="9025">
                  <c:v>4.5796419999999998</c:v>
                </c:pt>
                <c:pt idx="9026">
                  <c:v>4.5813160000000002</c:v>
                </c:pt>
                <c:pt idx="9027">
                  <c:v>4.5828949999999997</c:v>
                </c:pt>
                <c:pt idx="9028">
                  <c:v>4.5844100000000001</c:v>
                </c:pt>
                <c:pt idx="9029">
                  <c:v>4.5856219999999999</c:v>
                </c:pt>
                <c:pt idx="9030">
                  <c:v>4.5871729999999999</c:v>
                </c:pt>
                <c:pt idx="9031">
                  <c:v>4.5890899999999997</c:v>
                </c:pt>
                <c:pt idx="9032">
                  <c:v>4.5905820000000004</c:v>
                </c:pt>
                <c:pt idx="9033">
                  <c:v>4.5914809999999999</c:v>
                </c:pt>
                <c:pt idx="9034">
                  <c:v>4.5927369999999996</c:v>
                </c:pt>
                <c:pt idx="9035">
                  <c:v>4.5935180000000004</c:v>
                </c:pt>
                <c:pt idx="9036">
                  <c:v>4.5937950000000001</c:v>
                </c:pt>
                <c:pt idx="9037">
                  <c:v>4.5948869999999999</c:v>
                </c:pt>
                <c:pt idx="9038">
                  <c:v>4.5957299999999996</c:v>
                </c:pt>
                <c:pt idx="9039">
                  <c:v>4.596044</c:v>
                </c:pt>
                <c:pt idx="9040">
                  <c:v>4.5970909999999998</c:v>
                </c:pt>
                <c:pt idx="9041">
                  <c:v>4.5985259999999997</c:v>
                </c:pt>
                <c:pt idx="9042">
                  <c:v>4.5998599999999996</c:v>
                </c:pt>
                <c:pt idx="9043">
                  <c:v>4.6017979999999996</c:v>
                </c:pt>
                <c:pt idx="9044">
                  <c:v>4.6037759999999999</c:v>
                </c:pt>
                <c:pt idx="9045">
                  <c:v>4.6055619999999999</c:v>
                </c:pt>
                <c:pt idx="9046">
                  <c:v>4.6068600000000002</c:v>
                </c:pt>
                <c:pt idx="9047">
                  <c:v>4.608212</c:v>
                </c:pt>
                <c:pt idx="9048">
                  <c:v>4.6088930000000001</c:v>
                </c:pt>
                <c:pt idx="9049">
                  <c:v>4.6099259999999997</c:v>
                </c:pt>
                <c:pt idx="9050">
                  <c:v>4.6113400000000002</c:v>
                </c:pt>
                <c:pt idx="9051">
                  <c:v>4.612082</c:v>
                </c:pt>
                <c:pt idx="9052">
                  <c:v>4.6134839999999997</c:v>
                </c:pt>
                <c:pt idx="9053">
                  <c:v>4.6148999999999996</c:v>
                </c:pt>
                <c:pt idx="9054">
                  <c:v>4.6158060000000001</c:v>
                </c:pt>
                <c:pt idx="9055">
                  <c:v>4.6173890000000002</c:v>
                </c:pt>
                <c:pt idx="9056">
                  <c:v>4.6185859999999996</c:v>
                </c:pt>
                <c:pt idx="9057">
                  <c:v>4.6193749999999998</c:v>
                </c:pt>
                <c:pt idx="9058">
                  <c:v>4.6198249999999996</c:v>
                </c:pt>
                <c:pt idx="9059">
                  <c:v>4.6207859999999998</c:v>
                </c:pt>
                <c:pt idx="9060">
                  <c:v>4.6215770000000003</c:v>
                </c:pt>
                <c:pt idx="9061">
                  <c:v>4.6221290000000002</c:v>
                </c:pt>
                <c:pt idx="9062">
                  <c:v>4.6219279999999996</c:v>
                </c:pt>
                <c:pt idx="9063">
                  <c:v>4.6222349999999999</c:v>
                </c:pt>
                <c:pt idx="9064">
                  <c:v>4.6226890000000003</c:v>
                </c:pt>
                <c:pt idx="9065">
                  <c:v>4.6238520000000003</c:v>
                </c:pt>
                <c:pt idx="9066">
                  <c:v>4.6243090000000002</c:v>
                </c:pt>
                <c:pt idx="9067">
                  <c:v>4.6247999999999996</c:v>
                </c:pt>
                <c:pt idx="9068">
                  <c:v>4.6258319999999999</c:v>
                </c:pt>
                <c:pt idx="9069">
                  <c:v>4.6265049999999999</c:v>
                </c:pt>
                <c:pt idx="9070">
                  <c:v>4.6265140000000002</c:v>
                </c:pt>
                <c:pt idx="9071">
                  <c:v>4.6280999999999999</c:v>
                </c:pt>
                <c:pt idx="9072">
                  <c:v>4.6288320000000001</c:v>
                </c:pt>
                <c:pt idx="9073">
                  <c:v>4.6295859999999998</c:v>
                </c:pt>
                <c:pt idx="9074">
                  <c:v>4.630903</c:v>
                </c:pt>
                <c:pt idx="9075">
                  <c:v>4.6306659999999997</c:v>
                </c:pt>
                <c:pt idx="9076">
                  <c:v>4.6310630000000002</c:v>
                </c:pt>
                <c:pt idx="9077">
                  <c:v>4.6315369999999998</c:v>
                </c:pt>
                <c:pt idx="9078">
                  <c:v>4.6318999999999999</c:v>
                </c:pt>
                <c:pt idx="9079">
                  <c:v>4.6320100000000002</c:v>
                </c:pt>
                <c:pt idx="9080">
                  <c:v>4.6327069999999999</c:v>
                </c:pt>
                <c:pt idx="9081">
                  <c:v>4.6332839999999997</c:v>
                </c:pt>
                <c:pt idx="9082">
                  <c:v>4.6335069999999998</c:v>
                </c:pt>
                <c:pt idx="9083">
                  <c:v>4.634055</c:v>
                </c:pt>
                <c:pt idx="9084">
                  <c:v>4.6342600000000003</c:v>
                </c:pt>
                <c:pt idx="9085">
                  <c:v>4.6354090000000001</c:v>
                </c:pt>
                <c:pt idx="9086">
                  <c:v>4.6366310000000004</c:v>
                </c:pt>
                <c:pt idx="9087">
                  <c:v>4.6372479999999996</c:v>
                </c:pt>
                <c:pt idx="9088">
                  <c:v>4.6383270000000003</c:v>
                </c:pt>
                <c:pt idx="9089">
                  <c:v>4.63971</c:v>
                </c:pt>
                <c:pt idx="9090">
                  <c:v>4.6405070000000004</c:v>
                </c:pt>
                <c:pt idx="9091">
                  <c:v>4.6419009999999998</c:v>
                </c:pt>
                <c:pt idx="9092">
                  <c:v>4.6433439999999999</c:v>
                </c:pt>
                <c:pt idx="9093">
                  <c:v>4.6440780000000004</c:v>
                </c:pt>
                <c:pt idx="9094">
                  <c:v>4.6448799999999997</c:v>
                </c:pt>
                <c:pt idx="9095">
                  <c:v>4.6461810000000003</c:v>
                </c:pt>
                <c:pt idx="9096">
                  <c:v>4.6476569999999997</c:v>
                </c:pt>
                <c:pt idx="9097">
                  <c:v>4.6478149999999996</c:v>
                </c:pt>
                <c:pt idx="9098">
                  <c:v>4.6495559999999996</c:v>
                </c:pt>
                <c:pt idx="9099">
                  <c:v>4.6510879999999997</c:v>
                </c:pt>
                <c:pt idx="9100">
                  <c:v>4.6528549999999997</c:v>
                </c:pt>
                <c:pt idx="9101">
                  <c:v>4.6548220000000002</c:v>
                </c:pt>
                <c:pt idx="9102">
                  <c:v>4.656936</c:v>
                </c:pt>
                <c:pt idx="9103">
                  <c:v>4.6570770000000001</c:v>
                </c:pt>
                <c:pt idx="9104">
                  <c:v>4.658366</c:v>
                </c:pt>
                <c:pt idx="9105">
                  <c:v>4.6590540000000003</c:v>
                </c:pt>
                <c:pt idx="9106">
                  <c:v>4.660361</c:v>
                </c:pt>
                <c:pt idx="9107">
                  <c:v>4.6620119999999998</c:v>
                </c:pt>
                <c:pt idx="9108">
                  <c:v>4.6636800000000003</c:v>
                </c:pt>
                <c:pt idx="9109">
                  <c:v>4.664466</c:v>
                </c:pt>
                <c:pt idx="9110">
                  <c:v>4.6652570000000004</c:v>
                </c:pt>
                <c:pt idx="9111">
                  <c:v>4.6665520000000003</c:v>
                </c:pt>
                <c:pt idx="9112">
                  <c:v>4.6686120000000004</c:v>
                </c:pt>
                <c:pt idx="9113">
                  <c:v>4.6697420000000003</c:v>
                </c:pt>
                <c:pt idx="9114">
                  <c:v>4.6714169999999999</c:v>
                </c:pt>
                <c:pt idx="9115">
                  <c:v>4.6730200000000002</c:v>
                </c:pt>
                <c:pt idx="9116">
                  <c:v>4.6745660000000004</c:v>
                </c:pt>
                <c:pt idx="9117">
                  <c:v>4.67659</c:v>
                </c:pt>
                <c:pt idx="9118">
                  <c:v>4.678045</c:v>
                </c:pt>
                <c:pt idx="9119">
                  <c:v>4.6800759999999997</c:v>
                </c:pt>
                <c:pt idx="9120">
                  <c:v>4.6827730000000001</c:v>
                </c:pt>
                <c:pt idx="9121">
                  <c:v>4.6838179999999996</c:v>
                </c:pt>
                <c:pt idx="9122">
                  <c:v>4.6853829999999999</c:v>
                </c:pt>
                <c:pt idx="9123">
                  <c:v>4.6867020000000004</c:v>
                </c:pt>
                <c:pt idx="9124">
                  <c:v>4.6868449999999999</c:v>
                </c:pt>
                <c:pt idx="9125">
                  <c:v>4.6891100000000003</c:v>
                </c:pt>
                <c:pt idx="9126">
                  <c:v>4.690315</c:v>
                </c:pt>
                <c:pt idx="9127">
                  <c:v>4.6925840000000001</c:v>
                </c:pt>
                <c:pt idx="9128">
                  <c:v>4.6954779999999996</c:v>
                </c:pt>
                <c:pt idx="9129">
                  <c:v>4.6982179999999998</c:v>
                </c:pt>
                <c:pt idx="9130">
                  <c:v>4.7002949999999997</c:v>
                </c:pt>
                <c:pt idx="9131">
                  <c:v>4.7023279999999996</c:v>
                </c:pt>
                <c:pt idx="9132">
                  <c:v>4.7051749999999997</c:v>
                </c:pt>
                <c:pt idx="9133">
                  <c:v>4.7076419999999999</c:v>
                </c:pt>
                <c:pt idx="9134">
                  <c:v>4.7109800000000002</c:v>
                </c:pt>
                <c:pt idx="9135">
                  <c:v>4.7133770000000004</c:v>
                </c:pt>
                <c:pt idx="9136">
                  <c:v>4.7165549999999996</c:v>
                </c:pt>
                <c:pt idx="9137">
                  <c:v>4.718807</c:v>
                </c:pt>
                <c:pt idx="9138">
                  <c:v>4.7211959999999999</c:v>
                </c:pt>
                <c:pt idx="9139">
                  <c:v>4.7232659999999997</c:v>
                </c:pt>
                <c:pt idx="9140">
                  <c:v>4.7258779999999998</c:v>
                </c:pt>
                <c:pt idx="9141">
                  <c:v>4.7282219999999997</c:v>
                </c:pt>
                <c:pt idx="9142">
                  <c:v>4.7302739999999996</c:v>
                </c:pt>
                <c:pt idx="9143">
                  <c:v>4.7333660000000002</c:v>
                </c:pt>
                <c:pt idx="9144">
                  <c:v>4.736351</c:v>
                </c:pt>
                <c:pt idx="9145">
                  <c:v>4.7382039999999996</c:v>
                </c:pt>
                <c:pt idx="9146">
                  <c:v>4.7405280000000003</c:v>
                </c:pt>
                <c:pt idx="9147">
                  <c:v>4.7430149999999998</c:v>
                </c:pt>
                <c:pt idx="9148">
                  <c:v>4.7448540000000001</c:v>
                </c:pt>
                <c:pt idx="9149">
                  <c:v>4.7464310000000003</c:v>
                </c:pt>
                <c:pt idx="9150">
                  <c:v>4.7471439999999996</c:v>
                </c:pt>
                <c:pt idx="9151">
                  <c:v>4.7492179999999999</c:v>
                </c:pt>
                <c:pt idx="9152">
                  <c:v>4.750623</c:v>
                </c:pt>
                <c:pt idx="9153">
                  <c:v>4.7530869999999998</c:v>
                </c:pt>
                <c:pt idx="9154">
                  <c:v>4.7564469999999996</c:v>
                </c:pt>
                <c:pt idx="9155">
                  <c:v>4.7588910000000002</c:v>
                </c:pt>
                <c:pt idx="9156">
                  <c:v>4.7613630000000002</c:v>
                </c:pt>
                <c:pt idx="9157">
                  <c:v>4.7637929999999997</c:v>
                </c:pt>
                <c:pt idx="9158">
                  <c:v>4.766254</c:v>
                </c:pt>
                <c:pt idx="9159">
                  <c:v>4.7683530000000003</c:v>
                </c:pt>
                <c:pt idx="9160">
                  <c:v>4.7699030000000002</c:v>
                </c:pt>
                <c:pt idx="9161">
                  <c:v>4.7731649999999997</c:v>
                </c:pt>
                <c:pt idx="9162">
                  <c:v>4.7758209999999996</c:v>
                </c:pt>
                <c:pt idx="9163">
                  <c:v>4.7784800000000001</c:v>
                </c:pt>
                <c:pt idx="9164">
                  <c:v>4.780932</c:v>
                </c:pt>
                <c:pt idx="9165">
                  <c:v>4.784186</c:v>
                </c:pt>
                <c:pt idx="9166">
                  <c:v>4.7869989999999998</c:v>
                </c:pt>
                <c:pt idx="9167">
                  <c:v>4.7887079999999997</c:v>
                </c:pt>
                <c:pt idx="9168">
                  <c:v>4.7911849999999996</c:v>
                </c:pt>
                <c:pt idx="9169">
                  <c:v>4.7938869999999998</c:v>
                </c:pt>
                <c:pt idx="9170">
                  <c:v>4.7952170000000001</c:v>
                </c:pt>
                <c:pt idx="9171">
                  <c:v>4.7973369999999997</c:v>
                </c:pt>
                <c:pt idx="9172">
                  <c:v>4.7998779999999996</c:v>
                </c:pt>
                <c:pt idx="9173">
                  <c:v>4.8028300000000002</c:v>
                </c:pt>
                <c:pt idx="9174">
                  <c:v>4.805822</c:v>
                </c:pt>
                <c:pt idx="9175">
                  <c:v>4.8084280000000001</c:v>
                </c:pt>
                <c:pt idx="9176">
                  <c:v>4.8115740000000002</c:v>
                </c:pt>
                <c:pt idx="9177">
                  <c:v>4.8138339999999999</c:v>
                </c:pt>
                <c:pt idx="9178">
                  <c:v>4.8160970000000001</c:v>
                </c:pt>
                <c:pt idx="9179">
                  <c:v>4.8182090000000004</c:v>
                </c:pt>
                <c:pt idx="9180">
                  <c:v>4.820684</c:v>
                </c:pt>
                <c:pt idx="9181">
                  <c:v>4.8236280000000002</c:v>
                </c:pt>
                <c:pt idx="9182">
                  <c:v>4.8263309999999997</c:v>
                </c:pt>
                <c:pt idx="9183">
                  <c:v>4.828519</c:v>
                </c:pt>
                <c:pt idx="9184">
                  <c:v>4.8306930000000001</c:v>
                </c:pt>
                <c:pt idx="9185">
                  <c:v>4.832497</c:v>
                </c:pt>
                <c:pt idx="9186">
                  <c:v>4.8338970000000003</c:v>
                </c:pt>
                <c:pt idx="9187">
                  <c:v>4.8360440000000002</c:v>
                </c:pt>
                <c:pt idx="9188">
                  <c:v>4.8380010000000002</c:v>
                </c:pt>
                <c:pt idx="9189">
                  <c:v>4.8403169999999998</c:v>
                </c:pt>
                <c:pt idx="9190">
                  <c:v>4.8425190000000002</c:v>
                </c:pt>
                <c:pt idx="9191">
                  <c:v>4.8452019999999996</c:v>
                </c:pt>
                <c:pt idx="9192">
                  <c:v>4.8470170000000001</c:v>
                </c:pt>
                <c:pt idx="9193">
                  <c:v>4.8486609999999999</c:v>
                </c:pt>
                <c:pt idx="9194">
                  <c:v>4.8515309999999996</c:v>
                </c:pt>
                <c:pt idx="9195">
                  <c:v>4.853885</c:v>
                </c:pt>
                <c:pt idx="9196">
                  <c:v>4.8564550000000004</c:v>
                </c:pt>
                <c:pt idx="9197">
                  <c:v>4.8589250000000002</c:v>
                </c:pt>
                <c:pt idx="9198">
                  <c:v>4.8613020000000002</c:v>
                </c:pt>
                <c:pt idx="9199">
                  <c:v>4.8636650000000001</c:v>
                </c:pt>
                <c:pt idx="9200">
                  <c:v>4.8674059999999999</c:v>
                </c:pt>
                <c:pt idx="9201">
                  <c:v>4.8705020000000001</c:v>
                </c:pt>
                <c:pt idx="9202">
                  <c:v>4.8730849999999997</c:v>
                </c:pt>
                <c:pt idx="9203">
                  <c:v>4.8763189999999996</c:v>
                </c:pt>
                <c:pt idx="9204">
                  <c:v>4.8795190000000002</c:v>
                </c:pt>
                <c:pt idx="9205">
                  <c:v>4.8828139999999998</c:v>
                </c:pt>
                <c:pt idx="9206">
                  <c:v>4.8853070000000001</c:v>
                </c:pt>
                <c:pt idx="9207">
                  <c:v>4.8874750000000002</c:v>
                </c:pt>
                <c:pt idx="9208">
                  <c:v>4.8908310000000004</c:v>
                </c:pt>
                <c:pt idx="9209">
                  <c:v>4.893859</c:v>
                </c:pt>
                <c:pt idx="9210">
                  <c:v>4.8984059999999996</c:v>
                </c:pt>
                <c:pt idx="9211">
                  <c:v>4.9008070000000004</c:v>
                </c:pt>
                <c:pt idx="9212">
                  <c:v>4.9032710000000002</c:v>
                </c:pt>
                <c:pt idx="9213">
                  <c:v>4.9068370000000003</c:v>
                </c:pt>
                <c:pt idx="9214">
                  <c:v>4.9101280000000003</c:v>
                </c:pt>
                <c:pt idx="9215">
                  <c:v>4.9116119999999999</c:v>
                </c:pt>
                <c:pt idx="9216">
                  <c:v>4.9144050000000004</c:v>
                </c:pt>
                <c:pt idx="9217">
                  <c:v>4.9176669999999998</c:v>
                </c:pt>
                <c:pt idx="9218">
                  <c:v>4.9211020000000003</c:v>
                </c:pt>
                <c:pt idx="9219">
                  <c:v>4.924277</c:v>
                </c:pt>
                <c:pt idx="9220">
                  <c:v>4.9281940000000004</c:v>
                </c:pt>
                <c:pt idx="9221">
                  <c:v>4.9324680000000001</c:v>
                </c:pt>
                <c:pt idx="9222">
                  <c:v>4.9361670000000002</c:v>
                </c:pt>
                <c:pt idx="9223">
                  <c:v>4.9395389999999999</c:v>
                </c:pt>
                <c:pt idx="9224">
                  <c:v>4.9424970000000004</c:v>
                </c:pt>
                <c:pt idx="9225">
                  <c:v>4.9457620000000002</c:v>
                </c:pt>
                <c:pt idx="9226">
                  <c:v>4.949141</c:v>
                </c:pt>
                <c:pt idx="9227">
                  <c:v>4.952909</c:v>
                </c:pt>
                <c:pt idx="9228">
                  <c:v>4.9565590000000004</c:v>
                </c:pt>
                <c:pt idx="9229">
                  <c:v>4.9599510000000002</c:v>
                </c:pt>
                <c:pt idx="9230">
                  <c:v>4.9637099999999998</c:v>
                </c:pt>
                <c:pt idx="9231">
                  <c:v>4.9672929999999997</c:v>
                </c:pt>
                <c:pt idx="9232">
                  <c:v>4.9700160000000002</c:v>
                </c:pt>
                <c:pt idx="9233">
                  <c:v>4.9731579999999997</c:v>
                </c:pt>
                <c:pt idx="9234">
                  <c:v>4.9762979999999999</c:v>
                </c:pt>
                <c:pt idx="9235">
                  <c:v>4.980016</c:v>
                </c:pt>
                <c:pt idx="9236">
                  <c:v>4.9840150000000003</c:v>
                </c:pt>
                <c:pt idx="9237">
                  <c:v>4.9875020000000001</c:v>
                </c:pt>
                <c:pt idx="9238">
                  <c:v>4.9913020000000001</c:v>
                </c:pt>
                <c:pt idx="9239">
                  <c:v>4.9954609999999997</c:v>
                </c:pt>
                <c:pt idx="9240">
                  <c:v>4.9998959999999997</c:v>
                </c:pt>
                <c:pt idx="9241">
                  <c:v>5.0038739999999997</c:v>
                </c:pt>
                <c:pt idx="9242">
                  <c:v>5.0077319999999999</c:v>
                </c:pt>
                <c:pt idx="9243">
                  <c:v>5.0121140000000004</c:v>
                </c:pt>
                <c:pt idx="9244">
                  <c:v>5.0158899999999997</c:v>
                </c:pt>
                <c:pt idx="9245">
                  <c:v>5.0200269999999998</c:v>
                </c:pt>
                <c:pt idx="9246">
                  <c:v>5.0238610000000001</c:v>
                </c:pt>
                <c:pt idx="9247">
                  <c:v>5.0279189999999998</c:v>
                </c:pt>
                <c:pt idx="9248">
                  <c:v>5.0321340000000001</c:v>
                </c:pt>
                <c:pt idx="9249">
                  <c:v>5.0363730000000002</c:v>
                </c:pt>
                <c:pt idx="9250">
                  <c:v>5.0403279999999997</c:v>
                </c:pt>
                <c:pt idx="9251">
                  <c:v>5.0442559999999999</c:v>
                </c:pt>
                <c:pt idx="9252">
                  <c:v>5.0490120000000003</c:v>
                </c:pt>
                <c:pt idx="9253">
                  <c:v>5.0529710000000003</c:v>
                </c:pt>
                <c:pt idx="9254">
                  <c:v>5.0557650000000001</c:v>
                </c:pt>
                <c:pt idx="9255">
                  <c:v>5.0593029999999999</c:v>
                </c:pt>
                <c:pt idx="9256">
                  <c:v>5.0636580000000002</c:v>
                </c:pt>
                <c:pt idx="9257">
                  <c:v>5.0685019999999996</c:v>
                </c:pt>
                <c:pt idx="9258">
                  <c:v>5.0728970000000002</c:v>
                </c:pt>
                <c:pt idx="9259">
                  <c:v>5.077375</c:v>
                </c:pt>
                <c:pt idx="9260">
                  <c:v>5.0813220000000001</c:v>
                </c:pt>
                <c:pt idx="9261">
                  <c:v>5.0849489999999999</c:v>
                </c:pt>
                <c:pt idx="9262">
                  <c:v>5.0894380000000004</c:v>
                </c:pt>
                <c:pt idx="9263">
                  <c:v>5.0937780000000004</c:v>
                </c:pt>
                <c:pt idx="9264">
                  <c:v>5.0977100000000002</c:v>
                </c:pt>
                <c:pt idx="9265">
                  <c:v>5.1025869999999998</c:v>
                </c:pt>
                <c:pt idx="9266">
                  <c:v>5.1072110000000004</c:v>
                </c:pt>
                <c:pt idx="9267">
                  <c:v>5.1116999999999999</c:v>
                </c:pt>
                <c:pt idx="9268">
                  <c:v>5.116314</c:v>
                </c:pt>
                <c:pt idx="9269">
                  <c:v>5.1202389999999998</c:v>
                </c:pt>
                <c:pt idx="9270">
                  <c:v>5.124949</c:v>
                </c:pt>
                <c:pt idx="9271">
                  <c:v>5.1291349999999998</c:v>
                </c:pt>
                <c:pt idx="9272">
                  <c:v>5.1326289999999997</c:v>
                </c:pt>
                <c:pt idx="9273">
                  <c:v>5.1366259999999997</c:v>
                </c:pt>
                <c:pt idx="9274">
                  <c:v>5.1409079999999996</c:v>
                </c:pt>
                <c:pt idx="9275">
                  <c:v>5.1441749999999997</c:v>
                </c:pt>
                <c:pt idx="9276">
                  <c:v>5.148263</c:v>
                </c:pt>
                <c:pt idx="9277">
                  <c:v>5.1521759999999999</c:v>
                </c:pt>
                <c:pt idx="9278">
                  <c:v>5.1558520000000003</c:v>
                </c:pt>
                <c:pt idx="9279">
                  <c:v>5.1603779999999997</c:v>
                </c:pt>
                <c:pt idx="9280">
                  <c:v>5.1645099999999999</c:v>
                </c:pt>
                <c:pt idx="9281">
                  <c:v>5.1681590000000002</c:v>
                </c:pt>
                <c:pt idx="9282">
                  <c:v>5.1728699999999996</c:v>
                </c:pt>
                <c:pt idx="9283">
                  <c:v>5.178026</c:v>
                </c:pt>
                <c:pt idx="9284">
                  <c:v>5.1833109999999998</c:v>
                </c:pt>
                <c:pt idx="9285">
                  <c:v>5.1892209999999999</c:v>
                </c:pt>
                <c:pt idx="9286">
                  <c:v>5.1953100000000001</c:v>
                </c:pt>
                <c:pt idx="9287">
                  <c:v>5.2010360000000002</c:v>
                </c:pt>
                <c:pt idx="9288">
                  <c:v>5.2058669999999996</c:v>
                </c:pt>
                <c:pt idx="9289">
                  <c:v>5.2100479999999996</c:v>
                </c:pt>
                <c:pt idx="9290">
                  <c:v>5.2147119999999996</c:v>
                </c:pt>
                <c:pt idx="9291">
                  <c:v>5.220243</c:v>
                </c:pt>
                <c:pt idx="9292">
                  <c:v>5.2256330000000002</c:v>
                </c:pt>
                <c:pt idx="9293">
                  <c:v>5.2312960000000004</c:v>
                </c:pt>
                <c:pt idx="9294">
                  <c:v>5.2359830000000001</c:v>
                </c:pt>
                <c:pt idx="9295">
                  <c:v>5.2407769999999996</c:v>
                </c:pt>
                <c:pt idx="9296">
                  <c:v>5.2464709999999997</c:v>
                </c:pt>
                <c:pt idx="9297">
                  <c:v>5.252497</c:v>
                </c:pt>
                <c:pt idx="9298">
                  <c:v>5.2582570000000004</c:v>
                </c:pt>
                <c:pt idx="9299">
                  <c:v>5.2643219999999999</c:v>
                </c:pt>
                <c:pt idx="9300">
                  <c:v>5.2706249999999999</c:v>
                </c:pt>
                <c:pt idx="9301">
                  <c:v>5.2767850000000003</c:v>
                </c:pt>
                <c:pt idx="9302">
                  <c:v>5.2825179999999996</c:v>
                </c:pt>
                <c:pt idx="9303">
                  <c:v>5.2884779999999996</c:v>
                </c:pt>
                <c:pt idx="9304">
                  <c:v>5.2951509999999997</c:v>
                </c:pt>
                <c:pt idx="9305">
                  <c:v>5.3011010000000001</c:v>
                </c:pt>
                <c:pt idx="9306">
                  <c:v>5.3066610000000001</c:v>
                </c:pt>
                <c:pt idx="9307">
                  <c:v>5.3121999999999998</c:v>
                </c:pt>
                <c:pt idx="9308">
                  <c:v>5.3174869999999999</c:v>
                </c:pt>
                <c:pt idx="9309">
                  <c:v>5.3227859999999998</c:v>
                </c:pt>
                <c:pt idx="9310">
                  <c:v>5.3284909999999996</c:v>
                </c:pt>
                <c:pt idx="9311">
                  <c:v>5.3342299999999998</c:v>
                </c:pt>
                <c:pt idx="9312">
                  <c:v>5.3400780000000001</c:v>
                </c:pt>
                <c:pt idx="9313">
                  <c:v>5.345739</c:v>
                </c:pt>
                <c:pt idx="9314">
                  <c:v>5.3517400000000004</c:v>
                </c:pt>
                <c:pt idx="9315">
                  <c:v>5.3580079999999999</c:v>
                </c:pt>
                <c:pt idx="9316">
                  <c:v>5.3638859999999999</c:v>
                </c:pt>
                <c:pt idx="9317">
                  <c:v>5.3700080000000003</c:v>
                </c:pt>
                <c:pt idx="9318">
                  <c:v>5.3761700000000001</c:v>
                </c:pt>
                <c:pt idx="9319">
                  <c:v>5.3827809999999996</c:v>
                </c:pt>
                <c:pt idx="9320">
                  <c:v>5.3895569999999999</c:v>
                </c:pt>
                <c:pt idx="9321">
                  <c:v>5.3960619999999997</c:v>
                </c:pt>
                <c:pt idx="9322">
                  <c:v>5.4038620000000002</c:v>
                </c:pt>
                <c:pt idx="9323">
                  <c:v>5.411632</c:v>
                </c:pt>
                <c:pt idx="9324">
                  <c:v>5.4186230000000002</c:v>
                </c:pt>
                <c:pt idx="9325">
                  <c:v>5.4268970000000003</c:v>
                </c:pt>
                <c:pt idx="9326">
                  <c:v>5.4349530000000001</c:v>
                </c:pt>
                <c:pt idx="9327">
                  <c:v>5.4424039999999998</c:v>
                </c:pt>
                <c:pt idx="9328">
                  <c:v>5.4506889999999997</c:v>
                </c:pt>
                <c:pt idx="9329">
                  <c:v>5.4584960000000002</c:v>
                </c:pt>
                <c:pt idx="9330">
                  <c:v>5.4663269999999997</c:v>
                </c:pt>
                <c:pt idx="9331">
                  <c:v>5.4745860000000004</c:v>
                </c:pt>
                <c:pt idx="9332">
                  <c:v>5.4834189999999996</c:v>
                </c:pt>
                <c:pt idx="9333">
                  <c:v>5.4913439999999998</c:v>
                </c:pt>
                <c:pt idx="9334">
                  <c:v>5.499155</c:v>
                </c:pt>
                <c:pt idx="9335">
                  <c:v>5.5072369999999999</c:v>
                </c:pt>
                <c:pt idx="9336">
                  <c:v>5.514672</c:v>
                </c:pt>
                <c:pt idx="9337">
                  <c:v>5.522805</c:v>
                </c:pt>
                <c:pt idx="9338">
                  <c:v>5.5313980000000003</c:v>
                </c:pt>
                <c:pt idx="9339">
                  <c:v>5.5400739999999997</c:v>
                </c:pt>
                <c:pt idx="9340">
                  <c:v>5.5480780000000003</c:v>
                </c:pt>
                <c:pt idx="9341">
                  <c:v>5.5560970000000003</c:v>
                </c:pt>
                <c:pt idx="9342">
                  <c:v>5.5650009999999996</c:v>
                </c:pt>
                <c:pt idx="9343">
                  <c:v>5.5729839999999999</c:v>
                </c:pt>
                <c:pt idx="9344">
                  <c:v>5.5811289999999998</c:v>
                </c:pt>
                <c:pt idx="9345">
                  <c:v>5.5898560000000002</c:v>
                </c:pt>
                <c:pt idx="9346">
                  <c:v>5.5984499999999997</c:v>
                </c:pt>
                <c:pt idx="9347">
                  <c:v>5.6071229999999996</c:v>
                </c:pt>
                <c:pt idx="9348">
                  <c:v>5.6161500000000002</c:v>
                </c:pt>
                <c:pt idx="9349">
                  <c:v>5.625165</c:v>
                </c:pt>
                <c:pt idx="9350">
                  <c:v>5.633883</c:v>
                </c:pt>
                <c:pt idx="9351">
                  <c:v>5.6429270000000002</c:v>
                </c:pt>
                <c:pt idx="9352">
                  <c:v>5.6517299999999997</c:v>
                </c:pt>
                <c:pt idx="9353">
                  <c:v>5.6600489999999999</c:v>
                </c:pt>
                <c:pt idx="9354">
                  <c:v>5.6685090000000002</c:v>
                </c:pt>
                <c:pt idx="9355">
                  <c:v>5.6790580000000004</c:v>
                </c:pt>
                <c:pt idx="9356">
                  <c:v>5.6887619999999997</c:v>
                </c:pt>
                <c:pt idx="9357">
                  <c:v>5.6989099999999997</c:v>
                </c:pt>
                <c:pt idx="9358">
                  <c:v>5.7089809999999996</c:v>
                </c:pt>
                <c:pt idx="9359">
                  <c:v>5.7196350000000002</c:v>
                </c:pt>
                <c:pt idx="9360">
                  <c:v>5.7299540000000002</c:v>
                </c:pt>
                <c:pt idx="9361">
                  <c:v>5.7411469999999998</c:v>
                </c:pt>
                <c:pt idx="9362">
                  <c:v>5.7521209999999998</c:v>
                </c:pt>
                <c:pt idx="9363">
                  <c:v>5.7618470000000004</c:v>
                </c:pt>
                <c:pt idx="9364">
                  <c:v>5.7726629999999997</c:v>
                </c:pt>
                <c:pt idx="9365">
                  <c:v>5.7834909999999997</c:v>
                </c:pt>
                <c:pt idx="9366">
                  <c:v>5.7944779999999998</c:v>
                </c:pt>
                <c:pt idx="9367">
                  <c:v>5.805339</c:v>
                </c:pt>
                <c:pt idx="9368">
                  <c:v>5.8169360000000001</c:v>
                </c:pt>
                <c:pt idx="9369">
                  <c:v>5.8276700000000003</c:v>
                </c:pt>
                <c:pt idx="9370">
                  <c:v>5.8384119999999999</c:v>
                </c:pt>
                <c:pt idx="9371">
                  <c:v>5.8492160000000002</c:v>
                </c:pt>
                <c:pt idx="9372">
                  <c:v>5.8600440000000003</c:v>
                </c:pt>
                <c:pt idx="9373">
                  <c:v>5.8706180000000003</c:v>
                </c:pt>
                <c:pt idx="9374">
                  <c:v>5.8823179999999997</c:v>
                </c:pt>
                <c:pt idx="9375">
                  <c:v>5.8937660000000003</c:v>
                </c:pt>
                <c:pt idx="9376">
                  <c:v>5.9047150000000004</c:v>
                </c:pt>
                <c:pt idx="9377">
                  <c:v>5.916264</c:v>
                </c:pt>
                <c:pt idx="9378">
                  <c:v>5.9272650000000002</c:v>
                </c:pt>
                <c:pt idx="9379">
                  <c:v>5.9398629999999999</c:v>
                </c:pt>
                <c:pt idx="9380">
                  <c:v>5.9514519999999997</c:v>
                </c:pt>
                <c:pt idx="9381">
                  <c:v>5.9632209999999999</c:v>
                </c:pt>
                <c:pt idx="9382">
                  <c:v>5.9748510000000001</c:v>
                </c:pt>
                <c:pt idx="9383">
                  <c:v>5.9864889999999997</c:v>
                </c:pt>
                <c:pt idx="9384">
                  <c:v>5.9992349999999997</c:v>
                </c:pt>
                <c:pt idx="9385">
                  <c:v>6.0113789999999998</c:v>
                </c:pt>
                <c:pt idx="9386">
                  <c:v>6.0234189999999996</c:v>
                </c:pt>
                <c:pt idx="9387">
                  <c:v>6.0361200000000004</c:v>
                </c:pt>
                <c:pt idx="9388">
                  <c:v>6.0491029999999997</c:v>
                </c:pt>
                <c:pt idx="9389">
                  <c:v>6.0620450000000003</c:v>
                </c:pt>
                <c:pt idx="9390">
                  <c:v>6.0756360000000003</c:v>
                </c:pt>
                <c:pt idx="9391">
                  <c:v>6.088775</c:v>
                </c:pt>
                <c:pt idx="9392">
                  <c:v>6.100714</c:v>
                </c:pt>
                <c:pt idx="9393">
                  <c:v>6.1138729999999999</c:v>
                </c:pt>
                <c:pt idx="9394">
                  <c:v>6.1282199999999998</c:v>
                </c:pt>
                <c:pt idx="9395">
                  <c:v>6.1424669999999999</c:v>
                </c:pt>
                <c:pt idx="9396">
                  <c:v>6.1563119999999998</c:v>
                </c:pt>
                <c:pt idx="9397">
                  <c:v>6.1693210000000001</c:v>
                </c:pt>
                <c:pt idx="9398">
                  <c:v>6.1827589999999999</c:v>
                </c:pt>
                <c:pt idx="9399">
                  <c:v>6.1961339999999998</c:v>
                </c:pt>
                <c:pt idx="9400">
                  <c:v>6.2103149999999996</c:v>
                </c:pt>
                <c:pt idx="9401">
                  <c:v>6.2246540000000001</c:v>
                </c:pt>
                <c:pt idx="9402">
                  <c:v>6.2391180000000004</c:v>
                </c:pt>
                <c:pt idx="9403">
                  <c:v>6.2543680000000004</c:v>
                </c:pt>
                <c:pt idx="9404">
                  <c:v>6.2698159999999996</c:v>
                </c:pt>
                <c:pt idx="9405">
                  <c:v>6.2842909999999996</c:v>
                </c:pt>
                <c:pt idx="9406">
                  <c:v>6.2999340000000004</c:v>
                </c:pt>
                <c:pt idx="9407">
                  <c:v>6.3147250000000001</c:v>
                </c:pt>
                <c:pt idx="9408">
                  <c:v>6.3301530000000001</c:v>
                </c:pt>
                <c:pt idx="9409">
                  <c:v>6.3451519999999997</c:v>
                </c:pt>
                <c:pt idx="9410">
                  <c:v>6.3598480000000004</c:v>
                </c:pt>
                <c:pt idx="9411">
                  <c:v>6.3737450000000004</c:v>
                </c:pt>
                <c:pt idx="9412">
                  <c:v>6.3890599999999997</c:v>
                </c:pt>
                <c:pt idx="9413">
                  <c:v>6.4057829999999996</c:v>
                </c:pt>
                <c:pt idx="9414">
                  <c:v>6.4228899999999998</c:v>
                </c:pt>
                <c:pt idx="9415">
                  <c:v>6.4395230000000003</c:v>
                </c:pt>
                <c:pt idx="9416">
                  <c:v>6.4552129999999996</c:v>
                </c:pt>
                <c:pt idx="9417">
                  <c:v>6.4701550000000001</c:v>
                </c:pt>
                <c:pt idx="9418">
                  <c:v>6.4846589999999997</c:v>
                </c:pt>
                <c:pt idx="9419">
                  <c:v>6.5019439999999999</c:v>
                </c:pt>
                <c:pt idx="9420">
                  <c:v>6.51844</c:v>
                </c:pt>
                <c:pt idx="9421">
                  <c:v>6.5354999999999999</c:v>
                </c:pt>
                <c:pt idx="9422">
                  <c:v>6.5521240000000001</c:v>
                </c:pt>
                <c:pt idx="9423">
                  <c:v>6.5694270000000001</c:v>
                </c:pt>
                <c:pt idx="9424">
                  <c:v>6.5870730000000002</c:v>
                </c:pt>
                <c:pt idx="9425">
                  <c:v>6.6035029999999999</c:v>
                </c:pt>
                <c:pt idx="9426">
                  <c:v>6.621613</c:v>
                </c:pt>
                <c:pt idx="9427">
                  <c:v>6.6395970000000002</c:v>
                </c:pt>
                <c:pt idx="9428">
                  <c:v>6.6587990000000001</c:v>
                </c:pt>
                <c:pt idx="9429">
                  <c:v>6.676132</c:v>
                </c:pt>
                <c:pt idx="9430">
                  <c:v>6.6952179999999997</c:v>
                </c:pt>
                <c:pt idx="9431">
                  <c:v>6.7146480000000004</c:v>
                </c:pt>
                <c:pt idx="9432">
                  <c:v>6.7329970000000001</c:v>
                </c:pt>
                <c:pt idx="9433">
                  <c:v>6.7518799999999999</c:v>
                </c:pt>
                <c:pt idx="9434">
                  <c:v>6.77081</c:v>
                </c:pt>
                <c:pt idx="9435">
                  <c:v>6.79094</c:v>
                </c:pt>
                <c:pt idx="9436">
                  <c:v>6.8105380000000002</c:v>
                </c:pt>
                <c:pt idx="9437">
                  <c:v>6.829345</c:v>
                </c:pt>
                <c:pt idx="9438">
                  <c:v>6.8482079999999996</c:v>
                </c:pt>
                <c:pt idx="9439">
                  <c:v>6.867788</c:v>
                </c:pt>
                <c:pt idx="9440">
                  <c:v>6.8864359999999998</c:v>
                </c:pt>
                <c:pt idx="9441">
                  <c:v>6.9073159999999998</c:v>
                </c:pt>
                <c:pt idx="9442">
                  <c:v>6.9293250000000004</c:v>
                </c:pt>
                <c:pt idx="9443">
                  <c:v>6.9517300000000004</c:v>
                </c:pt>
                <c:pt idx="9444">
                  <c:v>6.9721919999999997</c:v>
                </c:pt>
                <c:pt idx="9445">
                  <c:v>6.9935980000000004</c:v>
                </c:pt>
                <c:pt idx="9446">
                  <c:v>7.0148219999999997</c:v>
                </c:pt>
                <c:pt idx="9447">
                  <c:v>7.0374489999999996</c:v>
                </c:pt>
                <c:pt idx="9448">
                  <c:v>7.0596059999999996</c:v>
                </c:pt>
                <c:pt idx="9449">
                  <c:v>7.0826719999999996</c:v>
                </c:pt>
                <c:pt idx="9450">
                  <c:v>7.1054979999999999</c:v>
                </c:pt>
                <c:pt idx="9451">
                  <c:v>7.1279490000000001</c:v>
                </c:pt>
                <c:pt idx="9452">
                  <c:v>7.1501099999999997</c:v>
                </c:pt>
                <c:pt idx="9453">
                  <c:v>7.1725199999999996</c:v>
                </c:pt>
                <c:pt idx="9454">
                  <c:v>7.1955410000000004</c:v>
                </c:pt>
                <c:pt idx="9455">
                  <c:v>7.2189909999999999</c:v>
                </c:pt>
                <c:pt idx="9456">
                  <c:v>7.2414690000000004</c:v>
                </c:pt>
                <c:pt idx="9457">
                  <c:v>7.2665420000000003</c:v>
                </c:pt>
                <c:pt idx="9458">
                  <c:v>7.290648</c:v>
                </c:pt>
                <c:pt idx="9459">
                  <c:v>7.3157110000000003</c:v>
                </c:pt>
                <c:pt idx="9460">
                  <c:v>7.3405240000000003</c:v>
                </c:pt>
                <c:pt idx="9461">
                  <c:v>7.3663449999999999</c:v>
                </c:pt>
                <c:pt idx="9462">
                  <c:v>7.3921999999999999</c:v>
                </c:pt>
                <c:pt idx="9463">
                  <c:v>7.4192989999999996</c:v>
                </c:pt>
                <c:pt idx="9464">
                  <c:v>7.4447760000000001</c:v>
                </c:pt>
                <c:pt idx="9465">
                  <c:v>7.4694099999999999</c:v>
                </c:pt>
                <c:pt idx="9466">
                  <c:v>7.4963300000000004</c:v>
                </c:pt>
                <c:pt idx="9467">
                  <c:v>7.5232559999999999</c:v>
                </c:pt>
                <c:pt idx="9468">
                  <c:v>7.5510599999999997</c:v>
                </c:pt>
                <c:pt idx="9469">
                  <c:v>7.5777349999999997</c:v>
                </c:pt>
                <c:pt idx="9470">
                  <c:v>7.605467</c:v>
                </c:pt>
                <c:pt idx="9471">
                  <c:v>7.6335309999999996</c:v>
                </c:pt>
                <c:pt idx="9472">
                  <c:v>7.6613259999999999</c:v>
                </c:pt>
                <c:pt idx="9473">
                  <c:v>7.6890349999999996</c:v>
                </c:pt>
                <c:pt idx="9474">
                  <c:v>7.7171279999999998</c:v>
                </c:pt>
                <c:pt idx="9475">
                  <c:v>7.7468560000000002</c:v>
                </c:pt>
                <c:pt idx="9476">
                  <c:v>7.7754200000000004</c:v>
                </c:pt>
                <c:pt idx="9477">
                  <c:v>7.8037270000000003</c:v>
                </c:pt>
                <c:pt idx="9478">
                  <c:v>7.8330529999999996</c:v>
                </c:pt>
                <c:pt idx="9479">
                  <c:v>7.8634969999999997</c:v>
                </c:pt>
                <c:pt idx="9480">
                  <c:v>7.8921950000000001</c:v>
                </c:pt>
                <c:pt idx="9481">
                  <c:v>7.918755</c:v>
                </c:pt>
                <c:pt idx="9482">
                  <c:v>7.9469019999999997</c:v>
                </c:pt>
                <c:pt idx="9483">
                  <c:v>7.9770580000000004</c:v>
                </c:pt>
                <c:pt idx="9484">
                  <c:v>8.0085370000000005</c:v>
                </c:pt>
                <c:pt idx="9485">
                  <c:v>8.0400130000000001</c:v>
                </c:pt>
                <c:pt idx="9486">
                  <c:v>8.0722579999999997</c:v>
                </c:pt>
                <c:pt idx="9487">
                  <c:v>8.1049950000000006</c:v>
                </c:pt>
                <c:pt idx="9488">
                  <c:v>8.1376410000000003</c:v>
                </c:pt>
                <c:pt idx="9489">
                  <c:v>8.1712830000000007</c:v>
                </c:pt>
                <c:pt idx="9490">
                  <c:v>8.2049889999999994</c:v>
                </c:pt>
                <c:pt idx="9491">
                  <c:v>8.2380150000000008</c:v>
                </c:pt>
                <c:pt idx="9492">
                  <c:v>8.2712570000000003</c:v>
                </c:pt>
                <c:pt idx="9493">
                  <c:v>8.3048800000000007</c:v>
                </c:pt>
                <c:pt idx="9494">
                  <c:v>8.3400409999999994</c:v>
                </c:pt>
                <c:pt idx="9495">
                  <c:v>8.3754810000000006</c:v>
                </c:pt>
                <c:pt idx="9496">
                  <c:v>8.4109850000000002</c:v>
                </c:pt>
                <c:pt idx="9497">
                  <c:v>8.4456710000000008</c:v>
                </c:pt>
                <c:pt idx="9498">
                  <c:v>8.4813600000000005</c:v>
                </c:pt>
                <c:pt idx="9499">
                  <c:v>8.5175929999999997</c:v>
                </c:pt>
                <c:pt idx="9500">
                  <c:v>8.5534379999999999</c:v>
                </c:pt>
                <c:pt idx="9501">
                  <c:v>8.5901490000000003</c:v>
                </c:pt>
                <c:pt idx="9502">
                  <c:v>8.6278369999999995</c:v>
                </c:pt>
                <c:pt idx="9503">
                  <c:v>8.6653900000000004</c:v>
                </c:pt>
                <c:pt idx="9504">
                  <c:v>8.7026280000000007</c:v>
                </c:pt>
                <c:pt idx="9505">
                  <c:v>8.7404349999999997</c:v>
                </c:pt>
                <c:pt idx="9506">
                  <c:v>8.7791599999999992</c:v>
                </c:pt>
                <c:pt idx="9507">
                  <c:v>8.8183959999999999</c:v>
                </c:pt>
                <c:pt idx="9508">
                  <c:v>8.8571539999999995</c:v>
                </c:pt>
                <c:pt idx="9509">
                  <c:v>8.8966940000000001</c:v>
                </c:pt>
                <c:pt idx="9510">
                  <c:v>8.9374520000000004</c:v>
                </c:pt>
                <c:pt idx="9511">
                  <c:v>8.9780359999999995</c:v>
                </c:pt>
                <c:pt idx="9512">
                  <c:v>9.0182839999999995</c:v>
                </c:pt>
                <c:pt idx="9513">
                  <c:v>9.05809</c:v>
                </c:pt>
                <c:pt idx="9514">
                  <c:v>9.0983230000000006</c:v>
                </c:pt>
                <c:pt idx="9515">
                  <c:v>9.1404709999999998</c:v>
                </c:pt>
                <c:pt idx="9516">
                  <c:v>9.1823949999999996</c:v>
                </c:pt>
                <c:pt idx="9517">
                  <c:v>9.2243069999999996</c:v>
                </c:pt>
                <c:pt idx="9518">
                  <c:v>9.2672329999999992</c:v>
                </c:pt>
                <c:pt idx="9519">
                  <c:v>9.3104189999999996</c:v>
                </c:pt>
                <c:pt idx="9520">
                  <c:v>9.3545420000000004</c:v>
                </c:pt>
                <c:pt idx="9521">
                  <c:v>9.3977909999999998</c:v>
                </c:pt>
                <c:pt idx="9522">
                  <c:v>9.4422870000000003</c:v>
                </c:pt>
                <c:pt idx="9523">
                  <c:v>9.4869310000000002</c:v>
                </c:pt>
                <c:pt idx="9524">
                  <c:v>9.5323139999999995</c:v>
                </c:pt>
                <c:pt idx="9525">
                  <c:v>9.5778789999999994</c:v>
                </c:pt>
                <c:pt idx="9526">
                  <c:v>9.6250660000000003</c:v>
                </c:pt>
                <c:pt idx="9527">
                  <c:v>9.6726749999999999</c:v>
                </c:pt>
                <c:pt idx="9528">
                  <c:v>9.7201550000000001</c:v>
                </c:pt>
                <c:pt idx="9529">
                  <c:v>9.7673609999999993</c:v>
                </c:pt>
                <c:pt idx="9530">
                  <c:v>9.8157169999999994</c:v>
                </c:pt>
                <c:pt idx="9531">
                  <c:v>9.8645110000000003</c:v>
                </c:pt>
                <c:pt idx="9532">
                  <c:v>9.9134969999999996</c:v>
                </c:pt>
                <c:pt idx="9533">
                  <c:v>9.9629110000000001</c:v>
                </c:pt>
                <c:pt idx="9534">
                  <c:v>10.01233</c:v>
                </c:pt>
                <c:pt idx="9535">
                  <c:v>10.06213</c:v>
                </c:pt>
                <c:pt idx="9536">
                  <c:v>10.11247</c:v>
                </c:pt>
                <c:pt idx="9537">
                  <c:v>10.163930000000001</c:v>
                </c:pt>
                <c:pt idx="9538">
                  <c:v>10.21509</c:v>
                </c:pt>
                <c:pt idx="9539">
                  <c:v>10.26708</c:v>
                </c:pt>
                <c:pt idx="9540">
                  <c:v>10.3193</c:v>
                </c:pt>
                <c:pt idx="9541">
                  <c:v>10.37213</c:v>
                </c:pt>
                <c:pt idx="9542">
                  <c:v>10.425219999999999</c:v>
                </c:pt>
                <c:pt idx="9543">
                  <c:v>10.47885</c:v>
                </c:pt>
                <c:pt idx="9544">
                  <c:v>10.532220000000001</c:v>
                </c:pt>
                <c:pt idx="9545">
                  <c:v>10.582140000000001</c:v>
                </c:pt>
                <c:pt idx="9546">
                  <c:v>10.631180000000001</c:v>
                </c:pt>
                <c:pt idx="9547">
                  <c:v>10.68379</c:v>
                </c:pt>
                <c:pt idx="9548">
                  <c:v>10.740019999999999</c:v>
                </c:pt>
                <c:pt idx="9549">
                  <c:v>10.79711</c:v>
                </c:pt>
                <c:pt idx="9550">
                  <c:v>10.855359999999999</c:v>
                </c:pt>
                <c:pt idx="9551">
                  <c:v>10.91329</c:v>
                </c:pt>
                <c:pt idx="9552">
                  <c:v>10.971830000000001</c:v>
                </c:pt>
                <c:pt idx="9553">
                  <c:v>11.031040000000001</c:v>
                </c:pt>
                <c:pt idx="9554">
                  <c:v>11.0898</c:v>
                </c:pt>
                <c:pt idx="9555">
                  <c:v>11.149889999999999</c:v>
                </c:pt>
                <c:pt idx="9556">
                  <c:v>11.210929999999999</c:v>
                </c:pt>
                <c:pt idx="9557">
                  <c:v>11.27148</c:v>
                </c:pt>
                <c:pt idx="9558">
                  <c:v>11.33221</c:v>
                </c:pt>
                <c:pt idx="9559">
                  <c:v>11.39404</c:v>
                </c:pt>
                <c:pt idx="9560">
                  <c:v>11.45628</c:v>
                </c:pt>
                <c:pt idx="9561">
                  <c:v>11.518700000000001</c:v>
                </c:pt>
                <c:pt idx="9562">
                  <c:v>11.58201</c:v>
                </c:pt>
                <c:pt idx="9563">
                  <c:v>11.645899999999999</c:v>
                </c:pt>
                <c:pt idx="9564">
                  <c:v>11.710979999999999</c:v>
                </c:pt>
                <c:pt idx="9565">
                  <c:v>11.77716</c:v>
                </c:pt>
                <c:pt idx="9566">
                  <c:v>11.84248</c:v>
                </c:pt>
                <c:pt idx="9567">
                  <c:v>11.90849</c:v>
                </c:pt>
                <c:pt idx="9568">
                  <c:v>11.97533</c:v>
                </c:pt>
                <c:pt idx="9569">
                  <c:v>12.04217</c:v>
                </c:pt>
                <c:pt idx="9570">
                  <c:v>12.10989</c:v>
                </c:pt>
                <c:pt idx="9571">
                  <c:v>12.179180000000001</c:v>
                </c:pt>
                <c:pt idx="9572">
                  <c:v>12.24949</c:v>
                </c:pt>
                <c:pt idx="9573">
                  <c:v>12.31921</c:v>
                </c:pt>
                <c:pt idx="9574">
                  <c:v>12.389290000000001</c:v>
                </c:pt>
                <c:pt idx="9575">
                  <c:v>12.46034</c:v>
                </c:pt>
                <c:pt idx="9576">
                  <c:v>12.53176</c:v>
                </c:pt>
                <c:pt idx="9577">
                  <c:v>12.60436</c:v>
                </c:pt>
                <c:pt idx="9578">
                  <c:v>12.677519999999999</c:v>
                </c:pt>
                <c:pt idx="9579">
                  <c:v>12.75084</c:v>
                </c:pt>
                <c:pt idx="9580">
                  <c:v>12.824769999999999</c:v>
                </c:pt>
                <c:pt idx="9581">
                  <c:v>12.89913</c:v>
                </c:pt>
                <c:pt idx="9582">
                  <c:v>12.973710000000001</c:v>
                </c:pt>
                <c:pt idx="9583">
                  <c:v>13.048999999999999</c:v>
                </c:pt>
                <c:pt idx="9584">
                  <c:v>13.12509</c:v>
                </c:pt>
                <c:pt idx="9585">
                  <c:v>13.20152</c:v>
                </c:pt>
                <c:pt idx="9586">
                  <c:v>13.278510000000001</c:v>
                </c:pt>
                <c:pt idx="9587">
                  <c:v>13.35554</c:v>
                </c:pt>
                <c:pt idx="9588">
                  <c:v>13.4335</c:v>
                </c:pt>
                <c:pt idx="9589">
                  <c:v>13.51275</c:v>
                </c:pt>
                <c:pt idx="9590">
                  <c:v>13.59294</c:v>
                </c:pt>
                <c:pt idx="9591">
                  <c:v>13.67362</c:v>
                </c:pt>
                <c:pt idx="9592">
                  <c:v>13.75502</c:v>
                </c:pt>
                <c:pt idx="9593">
                  <c:v>13.836639999999999</c:v>
                </c:pt>
                <c:pt idx="9594">
                  <c:v>13.91766</c:v>
                </c:pt>
                <c:pt idx="9595">
                  <c:v>13.999269999999999</c:v>
                </c:pt>
                <c:pt idx="9596">
                  <c:v>14.082369999999999</c:v>
                </c:pt>
                <c:pt idx="9597">
                  <c:v>14.1662</c:v>
                </c:pt>
                <c:pt idx="9598">
                  <c:v>14.25051</c:v>
                </c:pt>
                <c:pt idx="9599">
                  <c:v>14.33525</c:v>
                </c:pt>
                <c:pt idx="9600">
                  <c:v>14.419790000000001</c:v>
                </c:pt>
                <c:pt idx="9601">
                  <c:v>14.505129999999999</c:v>
                </c:pt>
                <c:pt idx="9602">
                  <c:v>14.59179</c:v>
                </c:pt>
                <c:pt idx="9603">
                  <c:v>14.67909</c:v>
                </c:pt>
                <c:pt idx="9604">
                  <c:v>14.76737</c:v>
                </c:pt>
                <c:pt idx="9605">
                  <c:v>14.85627</c:v>
                </c:pt>
                <c:pt idx="9606">
                  <c:v>14.9453</c:v>
                </c:pt>
                <c:pt idx="9607">
                  <c:v>15.035780000000001</c:v>
                </c:pt>
                <c:pt idx="9608">
                  <c:v>15.126300000000001</c:v>
                </c:pt>
                <c:pt idx="9609">
                  <c:v>15.211639999999999</c:v>
                </c:pt>
                <c:pt idx="9610">
                  <c:v>15.293290000000001</c:v>
                </c:pt>
                <c:pt idx="9611">
                  <c:v>15.3786</c:v>
                </c:pt>
                <c:pt idx="9612">
                  <c:v>15.47138</c:v>
                </c:pt>
                <c:pt idx="9613">
                  <c:v>15.565630000000001</c:v>
                </c:pt>
                <c:pt idx="9614">
                  <c:v>15.6609</c:v>
                </c:pt>
                <c:pt idx="9615">
                  <c:v>15.755380000000001</c:v>
                </c:pt>
                <c:pt idx="9616">
                  <c:v>15.851039999999999</c:v>
                </c:pt>
                <c:pt idx="9617">
                  <c:v>15.94739</c:v>
                </c:pt>
                <c:pt idx="9618">
                  <c:v>16.044049999999999</c:v>
                </c:pt>
                <c:pt idx="9619">
                  <c:v>16.1418</c:v>
                </c:pt>
                <c:pt idx="9620">
                  <c:v>16.240220000000001</c:v>
                </c:pt>
                <c:pt idx="9621">
                  <c:v>16.338699999999999</c:v>
                </c:pt>
                <c:pt idx="9622">
                  <c:v>16.437010000000001</c:v>
                </c:pt>
                <c:pt idx="9623">
                  <c:v>16.537199999999999</c:v>
                </c:pt>
                <c:pt idx="9624">
                  <c:v>16.63775</c:v>
                </c:pt>
                <c:pt idx="9625">
                  <c:v>16.738630000000001</c:v>
                </c:pt>
                <c:pt idx="9626">
                  <c:v>16.840810000000001</c:v>
                </c:pt>
                <c:pt idx="9627">
                  <c:v>16.942160000000001</c:v>
                </c:pt>
                <c:pt idx="9628">
                  <c:v>17.044060000000002</c:v>
                </c:pt>
                <c:pt idx="9629">
                  <c:v>17.147549999999999</c:v>
                </c:pt>
                <c:pt idx="9630">
                  <c:v>17.251670000000001</c:v>
                </c:pt>
                <c:pt idx="9631">
                  <c:v>17.356560000000002</c:v>
                </c:pt>
                <c:pt idx="9632">
                  <c:v>17.462510000000002</c:v>
                </c:pt>
                <c:pt idx="9633">
                  <c:v>17.569120000000002</c:v>
                </c:pt>
                <c:pt idx="9634">
                  <c:v>17.675650000000001</c:v>
                </c:pt>
                <c:pt idx="9635">
                  <c:v>17.782910000000001</c:v>
                </c:pt>
                <c:pt idx="9636">
                  <c:v>17.892330000000001</c:v>
                </c:pt>
                <c:pt idx="9637">
                  <c:v>18.00244</c:v>
                </c:pt>
                <c:pt idx="9638">
                  <c:v>18.113040000000002</c:v>
                </c:pt>
                <c:pt idx="9639">
                  <c:v>18.224299999999999</c:v>
                </c:pt>
                <c:pt idx="9640">
                  <c:v>18.334779999999999</c:v>
                </c:pt>
                <c:pt idx="9641">
                  <c:v>18.445620000000002</c:v>
                </c:pt>
                <c:pt idx="9642">
                  <c:v>18.556730000000002</c:v>
                </c:pt>
                <c:pt idx="9643">
                  <c:v>18.66938</c:v>
                </c:pt>
                <c:pt idx="9644">
                  <c:v>18.782920000000001</c:v>
                </c:pt>
                <c:pt idx="9645">
                  <c:v>18.897829999999999</c:v>
                </c:pt>
                <c:pt idx="9646">
                  <c:v>19.013780000000001</c:v>
                </c:pt>
                <c:pt idx="9647">
                  <c:v>19.128150000000002</c:v>
                </c:pt>
                <c:pt idx="9648">
                  <c:v>19.245290000000001</c:v>
                </c:pt>
                <c:pt idx="9649">
                  <c:v>19.36186</c:v>
                </c:pt>
                <c:pt idx="9650">
                  <c:v>19.47908</c:v>
                </c:pt>
                <c:pt idx="9651">
                  <c:v>19.59639</c:v>
                </c:pt>
                <c:pt idx="9652">
                  <c:v>19.714580000000002</c:v>
                </c:pt>
                <c:pt idx="9653">
                  <c:v>19.833130000000001</c:v>
                </c:pt>
                <c:pt idx="9654">
                  <c:v>19.952169999999999</c:v>
                </c:pt>
                <c:pt idx="9655">
                  <c:v>20.072050000000001</c:v>
                </c:pt>
                <c:pt idx="9656">
                  <c:v>20.192440000000001</c:v>
                </c:pt>
                <c:pt idx="9657">
                  <c:v>20.314299999999999</c:v>
                </c:pt>
                <c:pt idx="9658">
                  <c:v>20.43648</c:v>
                </c:pt>
                <c:pt idx="9659">
                  <c:v>20.558509999999998</c:v>
                </c:pt>
                <c:pt idx="9660">
                  <c:v>20.681470000000001</c:v>
                </c:pt>
                <c:pt idx="9661">
                  <c:v>20.805579999999999</c:v>
                </c:pt>
                <c:pt idx="9662">
                  <c:v>20.930219999999998</c:v>
                </c:pt>
                <c:pt idx="9663">
                  <c:v>21.054770000000001</c:v>
                </c:pt>
                <c:pt idx="9664">
                  <c:v>21.179839999999999</c:v>
                </c:pt>
                <c:pt idx="9665">
                  <c:v>21.305890000000002</c:v>
                </c:pt>
                <c:pt idx="9666">
                  <c:v>21.432459999999999</c:v>
                </c:pt>
                <c:pt idx="9667">
                  <c:v>21.55913</c:v>
                </c:pt>
                <c:pt idx="9668">
                  <c:v>21.686969999999999</c:v>
                </c:pt>
                <c:pt idx="9669">
                  <c:v>21.815529999999999</c:v>
                </c:pt>
                <c:pt idx="9670">
                  <c:v>21.943909999999999</c:v>
                </c:pt>
                <c:pt idx="9671">
                  <c:v>22.072900000000001</c:v>
                </c:pt>
                <c:pt idx="9672">
                  <c:v>22.201519999999999</c:v>
                </c:pt>
                <c:pt idx="9673">
                  <c:v>22.324909999999999</c:v>
                </c:pt>
                <c:pt idx="9674">
                  <c:v>22.442440000000001</c:v>
                </c:pt>
                <c:pt idx="9675">
                  <c:v>22.561029999999999</c:v>
                </c:pt>
                <c:pt idx="9676">
                  <c:v>22.689910000000001</c:v>
                </c:pt>
                <c:pt idx="9677">
                  <c:v>22.82442</c:v>
                </c:pt>
                <c:pt idx="9678">
                  <c:v>22.958400000000001</c:v>
                </c:pt>
                <c:pt idx="9679">
                  <c:v>23.093309999999999</c:v>
                </c:pt>
                <c:pt idx="9680">
                  <c:v>23.228290000000001</c:v>
                </c:pt>
                <c:pt idx="9681">
                  <c:v>23.36374</c:v>
                </c:pt>
                <c:pt idx="9682">
                  <c:v>23.50038</c:v>
                </c:pt>
                <c:pt idx="9683">
                  <c:v>23.636759999999999</c:v>
                </c:pt>
                <c:pt idx="9684">
                  <c:v>23.775130000000001</c:v>
                </c:pt>
                <c:pt idx="9685">
                  <c:v>23.913620000000002</c:v>
                </c:pt>
                <c:pt idx="9686">
                  <c:v>24.051559999999998</c:v>
                </c:pt>
                <c:pt idx="9687">
                  <c:v>24.189399999999999</c:v>
                </c:pt>
                <c:pt idx="9688">
                  <c:v>24.328399999999998</c:v>
                </c:pt>
                <c:pt idx="9689">
                  <c:v>24.467379999999999</c:v>
                </c:pt>
                <c:pt idx="9690">
                  <c:v>24.60951</c:v>
                </c:pt>
                <c:pt idx="9691">
                  <c:v>24.75038</c:v>
                </c:pt>
                <c:pt idx="9692">
                  <c:v>24.893190000000001</c:v>
                </c:pt>
                <c:pt idx="9693">
                  <c:v>25.03689</c:v>
                </c:pt>
                <c:pt idx="9694">
                  <c:v>25.179539999999999</c:v>
                </c:pt>
                <c:pt idx="9695">
                  <c:v>25.323440000000002</c:v>
                </c:pt>
                <c:pt idx="9696">
                  <c:v>25.465679999999999</c:v>
                </c:pt>
                <c:pt idx="9697">
                  <c:v>25.612629999999999</c:v>
                </c:pt>
                <c:pt idx="9698">
                  <c:v>25.759720000000002</c:v>
                </c:pt>
                <c:pt idx="9699">
                  <c:v>25.90522</c:v>
                </c:pt>
                <c:pt idx="9700">
                  <c:v>26.052340000000001</c:v>
                </c:pt>
                <c:pt idx="9701">
                  <c:v>26.20025</c:v>
                </c:pt>
                <c:pt idx="9702">
                  <c:v>26.34892</c:v>
                </c:pt>
                <c:pt idx="9703">
                  <c:v>26.497979999999998</c:v>
                </c:pt>
                <c:pt idx="9704">
                  <c:v>26.64697</c:v>
                </c:pt>
                <c:pt idx="9705">
                  <c:v>26.79513</c:v>
                </c:pt>
                <c:pt idx="9706">
                  <c:v>26.944269999999999</c:v>
                </c:pt>
                <c:pt idx="9707">
                  <c:v>27.094270000000002</c:v>
                </c:pt>
                <c:pt idx="9708">
                  <c:v>27.242830000000001</c:v>
                </c:pt>
                <c:pt idx="9709">
                  <c:v>27.39301</c:v>
                </c:pt>
                <c:pt idx="9710">
                  <c:v>27.545459999999999</c:v>
                </c:pt>
                <c:pt idx="9711">
                  <c:v>27.697870000000002</c:v>
                </c:pt>
                <c:pt idx="9712">
                  <c:v>27.84984</c:v>
                </c:pt>
                <c:pt idx="9713">
                  <c:v>28.002690000000001</c:v>
                </c:pt>
                <c:pt idx="9714">
                  <c:v>28.1556</c:v>
                </c:pt>
                <c:pt idx="9715">
                  <c:v>28.30911</c:v>
                </c:pt>
                <c:pt idx="9716">
                  <c:v>28.46321</c:v>
                </c:pt>
                <c:pt idx="9717">
                  <c:v>28.618600000000001</c:v>
                </c:pt>
                <c:pt idx="9718">
                  <c:v>28.773109999999999</c:v>
                </c:pt>
                <c:pt idx="9719">
                  <c:v>28.928930000000001</c:v>
                </c:pt>
                <c:pt idx="9720">
                  <c:v>29.084869999999999</c:v>
                </c:pt>
                <c:pt idx="9721">
                  <c:v>29.241489999999999</c:v>
                </c:pt>
                <c:pt idx="9722">
                  <c:v>29.399149999999999</c:v>
                </c:pt>
                <c:pt idx="9723">
                  <c:v>29.557259999999999</c:v>
                </c:pt>
                <c:pt idx="9724">
                  <c:v>29.715859999999999</c:v>
                </c:pt>
                <c:pt idx="9725">
                  <c:v>29.875129999999999</c:v>
                </c:pt>
                <c:pt idx="9726">
                  <c:v>30.033670000000001</c:v>
                </c:pt>
                <c:pt idx="9727">
                  <c:v>30.19032</c:v>
                </c:pt>
                <c:pt idx="9728">
                  <c:v>30.349419999999999</c:v>
                </c:pt>
                <c:pt idx="9729">
                  <c:v>30.507380000000001</c:v>
                </c:pt>
                <c:pt idx="9730">
                  <c:v>30.66619</c:v>
                </c:pt>
                <c:pt idx="9731">
                  <c:v>30.825959999999998</c:v>
                </c:pt>
                <c:pt idx="9732">
                  <c:v>30.984549999999999</c:v>
                </c:pt>
                <c:pt idx="9733">
                  <c:v>31.145340000000001</c:v>
                </c:pt>
                <c:pt idx="9734">
                  <c:v>31.305150000000001</c:v>
                </c:pt>
                <c:pt idx="9735">
                  <c:v>31.467210000000001</c:v>
                </c:pt>
                <c:pt idx="9736">
                  <c:v>31.628350000000001</c:v>
                </c:pt>
                <c:pt idx="9737">
                  <c:v>31.785620000000002</c:v>
                </c:pt>
                <c:pt idx="9738">
                  <c:v>31.931920000000002</c:v>
                </c:pt>
                <c:pt idx="9739">
                  <c:v>32.074890000000003</c:v>
                </c:pt>
                <c:pt idx="9740">
                  <c:v>32.231490000000001</c:v>
                </c:pt>
                <c:pt idx="9741">
                  <c:v>32.39378</c:v>
                </c:pt>
                <c:pt idx="9742">
                  <c:v>32.556060000000002</c:v>
                </c:pt>
                <c:pt idx="9743">
                  <c:v>32.717649999999999</c:v>
                </c:pt>
                <c:pt idx="9744">
                  <c:v>32.880229999999997</c:v>
                </c:pt>
                <c:pt idx="9745">
                  <c:v>33.04383</c:v>
                </c:pt>
                <c:pt idx="9746">
                  <c:v>33.208329999999997</c:v>
                </c:pt>
                <c:pt idx="9747">
                  <c:v>33.37106</c:v>
                </c:pt>
                <c:pt idx="9748">
                  <c:v>33.534010000000002</c:v>
                </c:pt>
                <c:pt idx="9749">
                  <c:v>33.696829999999999</c:v>
                </c:pt>
                <c:pt idx="9750">
                  <c:v>33.859859999999998</c:v>
                </c:pt>
                <c:pt idx="9751">
                  <c:v>34.024039999999999</c:v>
                </c:pt>
                <c:pt idx="9752">
                  <c:v>34.18759</c:v>
                </c:pt>
                <c:pt idx="9753">
                  <c:v>34.351430000000001</c:v>
                </c:pt>
                <c:pt idx="9754">
                  <c:v>34.515329999999999</c:v>
                </c:pt>
                <c:pt idx="9755">
                  <c:v>34.679780000000001</c:v>
                </c:pt>
                <c:pt idx="9756">
                  <c:v>34.843490000000003</c:v>
                </c:pt>
                <c:pt idx="9757">
                  <c:v>35.007399999999997</c:v>
                </c:pt>
                <c:pt idx="9758">
                  <c:v>35.172789999999999</c:v>
                </c:pt>
                <c:pt idx="9759">
                  <c:v>35.339840000000002</c:v>
                </c:pt>
                <c:pt idx="9760">
                  <c:v>35.503880000000002</c:v>
                </c:pt>
                <c:pt idx="9761">
                  <c:v>35.669139999999999</c:v>
                </c:pt>
                <c:pt idx="9762">
                  <c:v>35.833950000000002</c:v>
                </c:pt>
                <c:pt idx="9763">
                  <c:v>35.999130000000001</c:v>
                </c:pt>
                <c:pt idx="9764">
                  <c:v>36.16404</c:v>
                </c:pt>
                <c:pt idx="9765">
                  <c:v>36.32893</c:v>
                </c:pt>
                <c:pt idx="9766">
                  <c:v>36.493980000000001</c:v>
                </c:pt>
                <c:pt idx="9767">
                  <c:v>36.659190000000002</c:v>
                </c:pt>
                <c:pt idx="9768">
                  <c:v>36.825299999999999</c:v>
                </c:pt>
                <c:pt idx="9769">
                  <c:v>36.990200000000002</c:v>
                </c:pt>
                <c:pt idx="9770">
                  <c:v>37.155999999999999</c:v>
                </c:pt>
                <c:pt idx="9771">
                  <c:v>37.32047</c:v>
                </c:pt>
                <c:pt idx="9772">
                  <c:v>37.485759999999999</c:v>
                </c:pt>
                <c:pt idx="9773">
                  <c:v>37.650649999999999</c:v>
                </c:pt>
                <c:pt idx="9774">
                  <c:v>37.818069999999999</c:v>
                </c:pt>
                <c:pt idx="9775">
                  <c:v>37.982619999999997</c:v>
                </c:pt>
                <c:pt idx="9776">
                  <c:v>38.147390000000001</c:v>
                </c:pt>
                <c:pt idx="9777">
                  <c:v>38.313429999999997</c:v>
                </c:pt>
                <c:pt idx="9778">
                  <c:v>38.4788</c:v>
                </c:pt>
                <c:pt idx="9779">
                  <c:v>38.645130000000002</c:v>
                </c:pt>
                <c:pt idx="9780">
                  <c:v>38.811219999999999</c:v>
                </c:pt>
                <c:pt idx="9781">
                  <c:v>38.976219999999998</c:v>
                </c:pt>
                <c:pt idx="9782">
                  <c:v>39.143140000000002</c:v>
                </c:pt>
                <c:pt idx="9783">
                  <c:v>39.306699999999999</c:v>
                </c:pt>
                <c:pt idx="9784">
                  <c:v>39.470199999999998</c:v>
                </c:pt>
                <c:pt idx="9785">
                  <c:v>39.634929999999997</c:v>
                </c:pt>
                <c:pt idx="9786">
                  <c:v>39.797890000000002</c:v>
                </c:pt>
                <c:pt idx="9787">
                  <c:v>39.961579999999998</c:v>
                </c:pt>
                <c:pt idx="9788">
                  <c:v>40.125120000000003</c:v>
                </c:pt>
                <c:pt idx="9789">
                  <c:v>40.290669999999999</c:v>
                </c:pt>
                <c:pt idx="9790">
                  <c:v>40.454949999999997</c:v>
                </c:pt>
                <c:pt idx="9791">
                  <c:v>40.61741</c:v>
                </c:pt>
                <c:pt idx="9792">
                  <c:v>40.781599999999997</c:v>
                </c:pt>
                <c:pt idx="9793">
                  <c:v>40.946109999999997</c:v>
                </c:pt>
                <c:pt idx="9794">
                  <c:v>41.10989</c:v>
                </c:pt>
                <c:pt idx="9795">
                  <c:v>41.272300000000001</c:v>
                </c:pt>
                <c:pt idx="9796">
                  <c:v>41.433999999999997</c:v>
                </c:pt>
                <c:pt idx="9797">
                  <c:v>41.596530000000001</c:v>
                </c:pt>
                <c:pt idx="9798">
                  <c:v>41.758049999999997</c:v>
                </c:pt>
                <c:pt idx="9799">
                  <c:v>41.920299999999997</c:v>
                </c:pt>
                <c:pt idx="9800">
                  <c:v>42.081989999999998</c:v>
                </c:pt>
                <c:pt idx="9801">
                  <c:v>42.240139999999997</c:v>
                </c:pt>
                <c:pt idx="9802">
                  <c:v>42.386099999999999</c:v>
                </c:pt>
                <c:pt idx="9803">
                  <c:v>42.529130000000002</c:v>
                </c:pt>
                <c:pt idx="9804">
                  <c:v>42.680819999999997</c:v>
                </c:pt>
                <c:pt idx="9805">
                  <c:v>42.83934</c:v>
                </c:pt>
                <c:pt idx="9806">
                  <c:v>42.997959999999999</c:v>
                </c:pt>
                <c:pt idx="9807">
                  <c:v>43.15766</c:v>
                </c:pt>
                <c:pt idx="9808">
                  <c:v>43.317390000000003</c:v>
                </c:pt>
                <c:pt idx="9809">
                  <c:v>43.475490000000001</c:v>
                </c:pt>
                <c:pt idx="9810">
                  <c:v>43.633090000000003</c:v>
                </c:pt>
                <c:pt idx="9811">
                  <c:v>43.790590000000002</c:v>
                </c:pt>
                <c:pt idx="9812">
                  <c:v>43.947659999999999</c:v>
                </c:pt>
                <c:pt idx="9813">
                  <c:v>44.103949999999998</c:v>
                </c:pt>
                <c:pt idx="9814">
                  <c:v>44.260559999999998</c:v>
                </c:pt>
                <c:pt idx="9815">
                  <c:v>44.416829999999997</c:v>
                </c:pt>
                <c:pt idx="9816">
                  <c:v>44.571759999999998</c:v>
                </c:pt>
                <c:pt idx="9817">
                  <c:v>44.726840000000003</c:v>
                </c:pt>
                <c:pt idx="9818">
                  <c:v>44.88158</c:v>
                </c:pt>
                <c:pt idx="9819">
                  <c:v>45.035209999999999</c:v>
                </c:pt>
                <c:pt idx="9820">
                  <c:v>45.188839999999999</c:v>
                </c:pt>
                <c:pt idx="9821">
                  <c:v>45.342219999999998</c:v>
                </c:pt>
                <c:pt idx="9822">
                  <c:v>45.494979999999998</c:v>
                </c:pt>
                <c:pt idx="9823">
                  <c:v>45.64808</c:v>
                </c:pt>
                <c:pt idx="9824">
                  <c:v>45.799669999999999</c:v>
                </c:pt>
                <c:pt idx="9825">
                  <c:v>45.951239999999999</c:v>
                </c:pt>
                <c:pt idx="9826">
                  <c:v>46.101390000000002</c:v>
                </c:pt>
                <c:pt idx="9827">
                  <c:v>46.251399999999997</c:v>
                </c:pt>
                <c:pt idx="9828">
                  <c:v>46.400440000000003</c:v>
                </c:pt>
                <c:pt idx="9829">
                  <c:v>46.548659999999998</c:v>
                </c:pt>
                <c:pt idx="9830">
                  <c:v>46.697760000000002</c:v>
                </c:pt>
                <c:pt idx="9831">
                  <c:v>46.846359999999997</c:v>
                </c:pt>
                <c:pt idx="9832">
                  <c:v>46.993580000000001</c:v>
                </c:pt>
                <c:pt idx="9833">
                  <c:v>47.139899999999997</c:v>
                </c:pt>
                <c:pt idx="9834">
                  <c:v>47.288119999999999</c:v>
                </c:pt>
                <c:pt idx="9835">
                  <c:v>47.434100000000001</c:v>
                </c:pt>
                <c:pt idx="9836">
                  <c:v>47.580060000000003</c:v>
                </c:pt>
                <c:pt idx="9837">
                  <c:v>47.725439999999999</c:v>
                </c:pt>
                <c:pt idx="9838">
                  <c:v>47.871369999999999</c:v>
                </c:pt>
                <c:pt idx="9839">
                  <c:v>48.014710000000001</c:v>
                </c:pt>
                <c:pt idx="9840">
                  <c:v>48.158259999999999</c:v>
                </c:pt>
                <c:pt idx="9841">
                  <c:v>48.300040000000003</c:v>
                </c:pt>
                <c:pt idx="9842">
                  <c:v>48.442349999999998</c:v>
                </c:pt>
                <c:pt idx="9843">
                  <c:v>48.580889999999997</c:v>
                </c:pt>
                <c:pt idx="9844">
                  <c:v>48.720910000000003</c:v>
                </c:pt>
                <c:pt idx="9845">
                  <c:v>48.862929999999999</c:v>
                </c:pt>
                <c:pt idx="9846">
                  <c:v>49.00262</c:v>
                </c:pt>
                <c:pt idx="9847">
                  <c:v>49.141860000000001</c:v>
                </c:pt>
                <c:pt idx="9848">
                  <c:v>49.280659999999997</c:v>
                </c:pt>
                <c:pt idx="9849">
                  <c:v>49.418320000000001</c:v>
                </c:pt>
                <c:pt idx="9850">
                  <c:v>49.555979999999998</c:v>
                </c:pt>
                <c:pt idx="9851">
                  <c:v>49.693460000000002</c:v>
                </c:pt>
                <c:pt idx="9852">
                  <c:v>49.830629999999999</c:v>
                </c:pt>
                <c:pt idx="9853">
                  <c:v>49.965519999999998</c:v>
                </c:pt>
                <c:pt idx="9854">
                  <c:v>50.099820000000001</c:v>
                </c:pt>
                <c:pt idx="9855">
                  <c:v>50.235010000000003</c:v>
                </c:pt>
                <c:pt idx="9856">
                  <c:v>50.369570000000003</c:v>
                </c:pt>
                <c:pt idx="9857">
                  <c:v>50.502569999999999</c:v>
                </c:pt>
                <c:pt idx="9858">
                  <c:v>50.63599</c:v>
                </c:pt>
                <c:pt idx="9859">
                  <c:v>50.767760000000003</c:v>
                </c:pt>
                <c:pt idx="9860">
                  <c:v>50.898829999999997</c:v>
                </c:pt>
                <c:pt idx="9861">
                  <c:v>51.029769999999999</c:v>
                </c:pt>
                <c:pt idx="9862">
                  <c:v>51.159599999999998</c:v>
                </c:pt>
                <c:pt idx="9863">
                  <c:v>51.288440000000001</c:v>
                </c:pt>
                <c:pt idx="9864">
                  <c:v>51.417200000000001</c:v>
                </c:pt>
                <c:pt idx="9865">
                  <c:v>51.543239999999997</c:v>
                </c:pt>
                <c:pt idx="9866">
                  <c:v>51.660910000000001</c:v>
                </c:pt>
                <c:pt idx="9867">
                  <c:v>51.773539999999997</c:v>
                </c:pt>
                <c:pt idx="9868">
                  <c:v>51.890090000000001</c:v>
                </c:pt>
                <c:pt idx="9869">
                  <c:v>52.013559999999998</c:v>
                </c:pt>
                <c:pt idx="9870">
                  <c:v>52.138829999999999</c:v>
                </c:pt>
                <c:pt idx="9871">
                  <c:v>52.262360000000001</c:v>
                </c:pt>
                <c:pt idx="9872">
                  <c:v>52.384590000000003</c:v>
                </c:pt>
                <c:pt idx="9873">
                  <c:v>52.506619999999998</c:v>
                </c:pt>
                <c:pt idx="9874">
                  <c:v>52.628</c:v>
                </c:pt>
                <c:pt idx="9875">
                  <c:v>52.748089999999998</c:v>
                </c:pt>
                <c:pt idx="9876">
                  <c:v>52.866680000000002</c:v>
                </c:pt>
                <c:pt idx="9877">
                  <c:v>52.984990000000003</c:v>
                </c:pt>
                <c:pt idx="9878">
                  <c:v>53.103490000000001</c:v>
                </c:pt>
                <c:pt idx="9879">
                  <c:v>53.220680000000002</c:v>
                </c:pt>
                <c:pt idx="9880">
                  <c:v>53.336509999999997</c:v>
                </c:pt>
                <c:pt idx="9881">
                  <c:v>53.45167</c:v>
                </c:pt>
                <c:pt idx="9882">
                  <c:v>53.566049999999997</c:v>
                </c:pt>
                <c:pt idx="9883">
                  <c:v>53.680529999999997</c:v>
                </c:pt>
                <c:pt idx="9884">
                  <c:v>53.793939999999999</c:v>
                </c:pt>
                <c:pt idx="9885">
                  <c:v>53.906419999999997</c:v>
                </c:pt>
                <c:pt idx="9886">
                  <c:v>54.018180000000001</c:v>
                </c:pt>
                <c:pt idx="9887">
                  <c:v>54.129719999999999</c:v>
                </c:pt>
                <c:pt idx="9888">
                  <c:v>54.240650000000002</c:v>
                </c:pt>
                <c:pt idx="9889">
                  <c:v>54.349629999999998</c:v>
                </c:pt>
                <c:pt idx="9890">
                  <c:v>54.458480000000002</c:v>
                </c:pt>
                <c:pt idx="9891">
                  <c:v>54.567720000000001</c:v>
                </c:pt>
                <c:pt idx="9892">
                  <c:v>54.676319999999997</c:v>
                </c:pt>
                <c:pt idx="9893">
                  <c:v>54.784190000000002</c:v>
                </c:pt>
                <c:pt idx="9894">
                  <c:v>54.890909999999998</c:v>
                </c:pt>
                <c:pt idx="9895">
                  <c:v>54.995399999999997</c:v>
                </c:pt>
                <c:pt idx="9896">
                  <c:v>55.098790000000001</c:v>
                </c:pt>
                <c:pt idx="9897">
                  <c:v>55.202280000000002</c:v>
                </c:pt>
                <c:pt idx="9898">
                  <c:v>55.305149999999998</c:v>
                </c:pt>
                <c:pt idx="9899">
                  <c:v>55.40701</c:v>
                </c:pt>
                <c:pt idx="9900">
                  <c:v>55.508189999999999</c:v>
                </c:pt>
                <c:pt idx="9901">
                  <c:v>55.609000000000002</c:v>
                </c:pt>
                <c:pt idx="9902">
                  <c:v>55.709780000000002</c:v>
                </c:pt>
                <c:pt idx="9903">
                  <c:v>55.809930000000001</c:v>
                </c:pt>
                <c:pt idx="9904">
                  <c:v>55.90849</c:v>
                </c:pt>
                <c:pt idx="9905">
                  <c:v>56.006259999999997</c:v>
                </c:pt>
                <c:pt idx="9906">
                  <c:v>56.103700000000003</c:v>
                </c:pt>
                <c:pt idx="9907">
                  <c:v>56.20026</c:v>
                </c:pt>
                <c:pt idx="9908">
                  <c:v>56.29522</c:v>
                </c:pt>
                <c:pt idx="9909">
                  <c:v>56.389510000000001</c:v>
                </c:pt>
                <c:pt idx="9910">
                  <c:v>56.483080000000001</c:v>
                </c:pt>
                <c:pt idx="9911">
                  <c:v>56.575899999999997</c:v>
                </c:pt>
                <c:pt idx="9912">
                  <c:v>56.668579999999999</c:v>
                </c:pt>
                <c:pt idx="9913">
                  <c:v>56.759639999999997</c:v>
                </c:pt>
                <c:pt idx="9914">
                  <c:v>56.849640000000001</c:v>
                </c:pt>
                <c:pt idx="9915">
                  <c:v>56.940300000000001</c:v>
                </c:pt>
                <c:pt idx="9916">
                  <c:v>57.031109999999998</c:v>
                </c:pt>
                <c:pt idx="9917">
                  <c:v>57.120620000000002</c:v>
                </c:pt>
                <c:pt idx="9918">
                  <c:v>57.2089</c:v>
                </c:pt>
                <c:pt idx="9919">
                  <c:v>57.296990000000001</c:v>
                </c:pt>
                <c:pt idx="9920">
                  <c:v>57.384030000000003</c:v>
                </c:pt>
                <c:pt idx="9921">
                  <c:v>57.469589999999997</c:v>
                </c:pt>
                <c:pt idx="9922">
                  <c:v>57.554639999999999</c:v>
                </c:pt>
                <c:pt idx="9923">
                  <c:v>57.639029999999998</c:v>
                </c:pt>
                <c:pt idx="9924">
                  <c:v>57.723640000000003</c:v>
                </c:pt>
                <c:pt idx="9925">
                  <c:v>57.807279999999999</c:v>
                </c:pt>
                <c:pt idx="9926">
                  <c:v>57.88993</c:v>
                </c:pt>
                <c:pt idx="9927">
                  <c:v>57.972029999999997</c:v>
                </c:pt>
                <c:pt idx="9928">
                  <c:v>58.052810000000001</c:v>
                </c:pt>
                <c:pt idx="9929">
                  <c:v>58.132599999999996</c:v>
                </c:pt>
                <c:pt idx="9930">
                  <c:v>58.208269999999999</c:v>
                </c:pt>
                <c:pt idx="9931">
                  <c:v>58.279150000000001</c:v>
                </c:pt>
                <c:pt idx="9932">
                  <c:v>58.349910000000001</c:v>
                </c:pt>
                <c:pt idx="9933">
                  <c:v>58.425049999999999</c:v>
                </c:pt>
                <c:pt idx="9934">
                  <c:v>58.500630000000001</c:v>
                </c:pt>
                <c:pt idx="9935">
                  <c:v>58.575809999999997</c:v>
                </c:pt>
                <c:pt idx="9936">
                  <c:v>58.650530000000003</c:v>
                </c:pt>
                <c:pt idx="9937">
                  <c:v>58.724629999999998</c:v>
                </c:pt>
                <c:pt idx="9938">
                  <c:v>58.797469999999997</c:v>
                </c:pt>
                <c:pt idx="9939">
                  <c:v>58.869300000000003</c:v>
                </c:pt>
                <c:pt idx="9940">
                  <c:v>58.940080000000002</c:v>
                </c:pt>
                <c:pt idx="9941">
                  <c:v>59.010370000000002</c:v>
                </c:pt>
                <c:pt idx="9942">
                  <c:v>59.079529999999998</c:v>
                </c:pt>
                <c:pt idx="9943">
                  <c:v>59.148110000000003</c:v>
                </c:pt>
                <c:pt idx="9944">
                  <c:v>59.216479999999997</c:v>
                </c:pt>
                <c:pt idx="9945">
                  <c:v>59.284120000000001</c:v>
                </c:pt>
                <c:pt idx="9946">
                  <c:v>59.350760000000001</c:v>
                </c:pt>
                <c:pt idx="9947">
                  <c:v>59.417059999999999</c:v>
                </c:pt>
                <c:pt idx="9948">
                  <c:v>59.483049999999999</c:v>
                </c:pt>
                <c:pt idx="9949">
                  <c:v>59.548119999999997</c:v>
                </c:pt>
                <c:pt idx="9950">
                  <c:v>59.611759999999997</c:v>
                </c:pt>
                <c:pt idx="9951">
                  <c:v>59.674819999999997</c:v>
                </c:pt>
                <c:pt idx="9952">
                  <c:v>59.736939999999997</c:v>
                </c:pt>
                <c:pt idx="9953">
                  <c:v>59.798079999999999</c:v>
                </c:pt>
                <c:pt idx="9954">
                  <c:v>59.85866</c:v>
                </c:pt>
                <c:pt idx="9955">
                  <c:v>59.918840000000003</c:v>
                </c:pt>
                <c:pt idx="9956">
                  <c:v>59.978389999999997</c:v>
                </c:pt>
                <c:pt idx="9957">
                  <c:v>60.037219999999998</c:v>
                </c:pt>
                <c:pt idx="9958">
                  <c:v>60.095019999999998</c:v>
                </c:pt>
                <c:pt idx="9959">
                  <c:v>60.153289999999998</c:v>
                </c:pt>
                <c:pt idx="9960">
                  <c:v>60.210450000000002</c:v>
                </c:pt>
                <c:pt idx="9961">
                  <c:v>60.266509999999997</c:v>
                </c:pt>
                <c:pt idx="9962">
                  <c:v>60.322240000000001</c:v>
                </c:pt>
                <c:pt idx="9963">
                  <c:v>60.377589999999998</c:v>
                </c:pt>
                <c:pt idx="9964">
                  <c:v>60.432169999999999</c:v>
                </c:pt>
                <c:pt idx="9965">
                  <c:v>60.484999999999999</c:v>
                </c:pt>
                <c:pt idx="9966">
                  <c:v>60.536769999999997</c:v>
                </c:pt>
                <c:pt idx="9967">
                  <c:v>60.588009999999997</c:v>
                </c:pt>
                <c:pt idx="9968">
                  <c:v>60.638730000000002</c:v>
                </c:pt>
                <c:pt idx="9969">
                  <c:v>60.68797</c:v>
                </c:pt>
                <c:pt idx="9970">
                  <c:v>60.737389999999998</c:v>
                </c:pt>
                <c:pt idx="9971">
                  <c:v>60.786050000000003</c:v>
                </c:pt>
                <c:pt idx="9972">
                  <c:v>60.835439999999998</c:v>
                </c:pt>
                <c:pt idx="9973">
                  <c:v>60.88373</c:v>
                </c:pt>
                <c:pt idx="9974">
                  <c:v>60.929929999999999</c:v>
                </c:pt>
                <c:pt idx="9975">
                  <c:v>60.97513</c:v>
                </c:pt>
                <c:pt idx="9976">
                  <c:v>61.020989999999998</c:v>
                </c:pt>
                <c:pt idx="9977">
                  <c:v>61.066000000000003</c:v>
                </c:pt>
                <c:pt idx="9978">
                  <c:v>61.110120000000002</c:v>
                </c:pt>
                <c:pt idx="9979">
                  <c:v>61.154029999999999</c:v>
                </c:pt>
                <c:pt idx="9980">
                  <c:v>61.19847</c:v>
                </c:pt>
                <c:pt idx="9981">
                  <c:v>61.241160000000001</c:v>
                </c:pt>
                <c:pt idx="9982">
                  <c:v>61.283180000000002</c:v>
                </c:pt>
                <c:pt idx="9983">
                  <c:v>61.32461</c:v>
                </c:pt>
                <c:pt idx="9984">
                  <c:v>61.366210000000002</c:v>
                </c:pt>
                <c:pt idx="9985">
                  <c:v>61.405819999999999</c:v>
                </c:pt>
                <c:pt idx="9986">
                  <c:v>61.445030000000003</c:v>
                </c:pt>
                <c:pt idx="9987">
                  <c:v>61.483539999999998</c:v>
                </c:pt>
                <c:pt idx="9988">
                  <c:v>61.52131</c:v>
                </c:pt>
                <c:pt idx="9989">
                  <c:v>61.558909999999997</c:v>
                </c:pt>
                <c:pt idx="9990">
                  <c:v>61.596290000000003</c:v>
                </c:pt>
                <c:pt idx="9991">
                  <c:v>61.632629999999999</c:v>
                </c:pt>
                <c:pt idx="9992">
                  <c:v>61.668779999999998</c:v>
                </c:pt>
                <c:pt idx="9993">
                  <c:v>61.704099999999997</c:v>
                </c:pt>
                <c:pt idx="9994">
                  <c:v>61.738010000000003</c:v>
                </c:pt>
                <c:pt idx="9995">
                  <c:v>61.769649999999999</c:v>
                </c:pt>
                <c:pt idx="9996">
                  <c:v>61.800350000000002</c:v>
                </c:pt>
                <c:pt idx="9997">
                  <c:v>61.831699999999998</c:v>
                </c:pt>
                <c:pt idx="9998">
                  <c:v>61.8626</c:v>
                </c:pt>
                <c:pt idx="9999">
                  <c:v>61.894150000000003</c:v>
                </c:pt>
                <c:pt idx="10000">
                  <c:v>61.924630000000001</c:v>
                </c:pt>
                <c:pt idx="10001">
                  <c:v>61.954189999999997</c:v>
                </c:pt>
                <c:pt idx="10002">
                  <c:v>61.983890000000002</c:v>
                </c:pt>
                <c:pt idx="10003">
                  <c:v>62.013309999999997</c:v>
                </c:pt>
                <c:pt idx="10004">
                  <c:v>62.041319999999999</c:v>
                </c:pt>
                <c:pt idx="10005">
                  <c:v>62.068089999999998</c:v>
                </c:pt>
                <c:pt idx="10006">
                  <c:v>62.094549999999998</c:v>
                </c:pt>
                <c:pt idx="10007">
                  <c:v>62.119709999999998</c:v>
                </c:pt>
                <c:pt idx="10008">
                  <c:v>62.145020000000002</c:v>
                </c:pt>
                <c:pt idx="10009">
                  <c:v>62.169269999999997</c:v>
                </c:pt>
                <c:pt idx="10010">
                  <c:v>62.193689999999997</c:v>
                </c:pt>
                <c:pt idx="10011">
                  <c:v>62.217880000000001</c:v>
                </c:pt>
                <c:pt idx="10012">
                  <c:v>62.240130000000001</c:v>
                </c:pt>
                <c:pt idx="10013">
                  <c:v>62.263019999999997</c:v>
                </c:pt>
                <c:pt idx="10014">
                  <c:v>62.285490000000003</c:v>
                </c:pt>
                <c:pt idx="10015">
                  <c:v>62.306789999999999</c:v>
                </c:pt>
                <c:pt idx="10016">
                  <c:v>62.327750000000002</c:v>
                </c:pt>
                <c:pt idx="10017">
                  <c:v>62.348759999999999</c:v>
                </c:pt>
                <c:pt idx="10018">
                  <c:v>62.368310000000001</c:v>
                </c:pt>
                <c:pt idx="10019">
                  <c:v>62.387970000000003</c:v>
                </c:pt>
                <c:pt idx="10020">
                  <c:v>62.407330000000002</c:v>
                </c:pt>
                <c:pt idx="10021">
                  <c:v>62.425449999999998</c:v>
                </c:pt>
                <c:pt idx="10022">
                  <c:v>62.442410000000002</c:v>
                </c:pt>
                <c:pt idx="10023">
                  <c:v>62.458840000000002</c:v>
                </c:pt>
                <c:pt idx="10024">
                  <c:v>62.47533</c:v>
                </c:pt>
                <c:pt idx="10025">
                  <c:v>62.491990000000001</c:v>
                </c:pt>
                <c:pt idx="10026">
                  <c:v>62.50779</c:v>
                </c:pt>
                <c:pt idx="10027">
                  <c:v>62.522849999999998</c:v>
                </c:pt>
                <c:pt idx="10028">
                  <c:v>62.53783</c:v>
                </c:pt>
                <c:pt idx="10029">
                  <c:v>62.552129999999998</c:v>
                </c:pt>
                <c:pt idx="10030">
                  <c:v>62.56523</c:v>
                </c:pt>
                <c:pt idx="10031">
                  <c:v>62.57893</c:v>
                </c:pt>
                <c:pt idx="10032">
                  <c:v>62.592799999999997</c:v>
                </c:pt>
                <c:pt idx="10033">
                  <c:v>62.605049999999999</c:v>
                </c:pt>
                <c:pt idx="10034">
                  <c:v>62.617310000000003</c:v>
                </c:pt>
                <c:pt idx="10035">
                  <c:v>62.628979999999999</c:v>
                </c:pt>
                <c:pt idx="10036">
                  <c:v>62.64143</c:v>
                </c:pt>
                <c:pt idx="10037">
                  <c:v>62.651789999999998</c:v>
                </c:pt>
                <c:pt idx="10038">
                  <c:v>62.661900000000003</c:v>
                </c:pt>
                <c:pt idx="10039">
                  <c:v>62.673180000000002</c:v>
                </c:pt>
                <c:pt idx="10040">
                  <c:v>62.68374</c:v>
                </c:pt>
                <c:pt idx="10041">
                  <c:v>62.692779999999999</c:v>
                </c:pt>
                <c:pt idx="10042">
                  <c:v>62.700769999999999</c:v>
                </c:pt>
                <c:pt idx="10043">
                  <c:v>62.709470000000003</c:v>
                </c:pt>
                <c:pt idx="10044">
                  <c:v>62.715859999999999</c:v>
                </c:pt>
                <c:pt idx="10045">
                  <c:v>62.722380000000001</c:v>
                </c:pt>
                <c:pt idx="10046">
                  <c:v>62.729689999999998</c:v>
                </c:pt>
                <c:pt idx="10047">
                  <c:v>62.737470000000002</c:v>
                </c:pt>
                <c:pt idx="10048">
                  <c:v>62.744410000000002</c:v>
                </c:pt>
                <c:pt idx="10049">
                  <c:v>62.750250000000001</c:v>
                </c:pt>
                <c:pt idx="10050">
                  <c:v>62.75535</c:v>
                </c:pt>
                <c:pt idx="10051">
                  <c:v>62.761290000000002</c:v>
                </c:pt>
                <c:pt idx="10052">
                  <c:v>62.766660000000002</c:v>
                </c:pt>
                <c:pt idx="10053">
                  <c:v>62.771140000000003</c:v>
                </c:pt>
                <c:pt idx="10054">
                  <c:v>62.775570000000002</c:v>
                </c:pt>
                <c:pt idx="10055">
                  <c:v>62.779919999999997</c:v>
                </c:pt>
                <c:pt idx="10056">
                  <c:v>62.783149999999999</c:v>
                </c:pt>
                <c:pt idx="10057">
                  <c:v>62.78716</c:v>
                </c:pt>
                <c:pt idx="10058">
                  <c:v>62.789169999999999</c:v>
                </c:pt>
                <c:pt idx="10059">
                  <c:v>62.791890000000002</c:v>
                </c:pt>
                <c:pt idx="10060">
                  <c:v>62.793550000000003</c:v>
                </c:pt>
                <c:pt idx="10061">
                  <c:v>62.79513</c:v>
                </c:pt>
                <c:pt idx="10062">
                  <c:v>62.797460000000001</c:v>
                </c:pt>
                <c:pt idx="10063">
                  <c:v>62.797960000000003</c:v>
                </c:pt>
                <c:pt idx="10064">
                  <c:v>62.797739999999997</c:v>
                </c:pt>
                <c:pt idx="10065">
                  <c:v>62.797089999999997</c:v>
                </c:pt>
                <c:pt idx="10066">
                  <c:v>62.796990000000001</c:v>
                </c:pt>
                <c:pt idx="10067">
                  <c:v>62.795679999999997</c:v>
                </c:pt>
                <c:pt idx="10068">
                  <c:v>62.79421</c:v>
                </c:pt>
                <c:pt idx="10069">
                  <c:v>62.792650000000002</c:v>
                </c:pt>
                <c:pt idx="10070">
                  <c:v>62.790320000000001</c:v>
                </c:pt>
                <c:pt idx="10071">
                  <c:v>62.788359999999997</c:v>
                </c:pt>
                <c:pt idx="10072">
                  <c:v>62.786450000000002</c:v>
                </c:pt>
                <c:pt idx="10073">
                  <c:v>62.783949999999997</c:v>
                </c:pt>
                <c:pt idx="10074">
                  <c:v>62.781500000000001</c:v>
                </c:pt>
                <c:pt idx="10075">
                  <c:v>62.777700000000003</c:v>
                </c:pt>
                <c:pt idx="10076">
                  <c:v>62.775109999999998</c:v>
                </c:pt>
                <c:pt idx="10077">
                  <c:v>62.771270000000001</c:v>
                </c:pt>
                <c:pt idx="10078">
                  <c:v>62.766419999999997</c:v>
                </c:pt>
                <c:pt idx="10079">
                  <c:v>62.762079999999997</c:v>
                </c:pt>
                <c:pt idx="10080">
                  <c:v>62.757010000000001</c:v>
                </c:pt>
                <c:pt idx="10081">
                  <c:v>62.751190000000001</c:v>
                </c:pt>
                <c:pt idx="10082">
                  <c:v>62.744889999999998</c:v>
                </c:pt>
                <c:pt idx="10083">
                  <c:v>62.739490000000004</c:v>
                </c:pt>
                <c:pt idx="10084">
                  <c:v>62.732990000000001</c:v>
                </c:pt>
                <c:pt idx="10085">
                  <c:v>62.727209999999999</c:v>
                </c:pt>
                <c:pt idx="10086">
                  <c:v>62.719839999999998</c:v>
                </c:pt>
                <c:pt idx="10087">
                  <c:v>62.713920000000002</c:v>
                </c:pt>
                <c:pt idx="10088">
                  <c:v>62.706629999999997</c:v>
                </c:pt>
                <c:pt idx="10089">
                  <c:v>62.69847</c:v>
                </c:pt>
                <c:pt idx="10090">
                  <c:v>62.688290000000002</c:v>
                </c:pt>
                <c:pt idx="10091">
                  <c:v>62.680149999999998</c:v>
                </c:pt>
                <c:pt idx="10092">
                  <c:v>62.671320000000001</c:v>
                </c:pt>
                <c:pt idx="10093">
                  <c:v>62.66283</c:v>
                </c:pt>
                <c:pt idx="10094">
                  <c:v>62.654719999999998</c:v>
                </c:pt>
                <c:pt idx="10095">
                  <c:v>62.645220000000002</c:v>
                </c:pt>
                <c:pt idx="10096">
                  <c:v>62.635150000000003</c:v>
                </c:pt>
                <c:pt idx="10097">
                  <c:v>62.623750000000001</c:v>
                </c:pt>
                <c:pt idx="10098">
                  <c:v>62.612560000000002</c:v>
                </c:pt>
                <c:pt idx="10099">
                  <c:v>62.601489999999998</c:v>
                </c:pt>
                <c:pt idx="10100">
                  <c:v>62.589939999999999</c:v>
                </c:pt>
                <c:pt idx="10101">
                  <c:v>62.578850000000003</c:v>
                </c:pt>
                <c:pt idx="10102">
                  <c:v>62.566279999999999</c:v>
                </c:pt>
                <c:pt idx="10103">
                  <c:v>62.55368</c:v>
                </c:pt>
                <c:pt idx="10104">
                  <c:v>62.541159999999998</c:v>
                </c:pt>
                <c:pt idx="10105">
                  <c:v>62.527369999999998</c:v>
                </c:pt>
                <c:pt idx="10106">
                  <c:v>62.514479999999999</c:v>
                </c:pt>
                <c:pt idx="10107">
                  <c:v>62.500990000000002</c:v>
                </c:pt>
                <c:pt idx="10108">
                  <c:v>62.487670000000001</c:v>
                </c:pt>
                <c:pt idx="10109">
                  <c:v>62.473990000000001</c:v>
                </c:pt>
                <c:pt idx="10110">
                  <c:v>62.459980000000002</c:v>
                </c:pt>
                <c:pt idx="10111">
                  <c:v>62.444769999999998</c:v>
                </c:pt>
                <c:pt idx="10112">
                  <c:v>62.429780000000001</c:v>
                </c:pt>
                <c:pt idx="10113">
                  <c:v>62.414929999999998</c:v>
                </c:pt>
                <c:pt idx="10114">
                  <c:v>62.40043</c:v>
                </c:pt>
                <c:pt idx="10115">
                  <c:v>62.387039999999999</c:v>
                </c:pt>
                <c:pt idx="10116">
                  <c:v>62.371929999999999</c:v>
                </c:pt>
                <c:pt idx="10117">
                  <c:v>62.357230000000001</c:v>
                </c:pt>
                <c:pt idx="10118">
                  <c:v>62.343409999999999</c:v>
                </c:pt>
                <c:pt idx="10119">
                  <c:v>62.327889999999996</c:v>
                </c:pt>
                <c:pt idx="10120">
                  <c:v>62.311990000000002</c:v>
                </c:pt>
                <c:pt idx="10121">
                  <c:v>62.295340000000003</c:v>
                </c:pt>
                <c:pt idx="10122">
                  <c:v>62.27863</c:v>
                </c:pt>
                <c:pt idx="10123">
                  <c:v>62.26352</c:v>
                </c:pt>
                <c:pt idx="10124">
                  <c:v>62.249139999999997</c:v>
                </c:pt>
                <c:pt idx="10125">
                  <c:v>62.233170000000001</c:v>
                </c:pt>
                <c:pt idx="10126">
                  <c:v>62.215769999999999</c:v>
                </c:pt>
                <c:pt idx="10127">
                  <c:v>62.198439999999998</c:v>
                </c:pt>
                <c:pt idx="10128">
                  <c:v>62.181319999999999</c:v>
                </c:pt>
                <c:pt idx="10129">
                  <c:v>62.163089999999997</c:v>
                </c:pt>
                <c:pt idx="10130">
                  <c:v>62.144599999999997</c:v>
                </c:pt>
                <c:pt idx="10131">
                  <c:v>62.125979999999998</c:v>
                </c:pt>
                <c:pt idx="10132">
                  <c:v>62.106859999999998</c:v>
                </c:pt>
                <c:pt idx="10133">
                  <c:v>62.08766</c:v>
                </c:pt>
                <c:pt idx="10134">
                  <c:v>62.068469999999998</c:v>
                </c:pt>
                <c:pt idx="10135">
                  <c:v>62.048609999999996</c:v>
                </c:pt>
                <c:pt idx="10136">
                  <c:v>62.028359999999999</c:v>
                </c:pt>
                <c:pt idx="10137">
                  <c:v>62.008000000000003</c:v>
                </c:pt>
                <c:pt idx="10138">
                  <c:v>61.987769999999998</c:v>
                </c:pt>
                <c:pt idx="10139">
                  <c:v>61.967669999999998</c:v>
                </c:pt>
                <c:pt idx="10140">
                  <c:v>61.948309999999999</c:v>
                </c:pt>
                <c:pt idx="10141">
                  <c:v>61.927579999999999</c:v>
                </c:pt>
                <c:pt idx="10142">
                  <c:v>61.906210000000002</c:v>
                </c:pt>
                <c:pt idx="10143">
                  <c:v>61.884480000000003</c:v>
                </c:pt>
                <c:pt idx="10144">
                  <c:v>61.862929999999999</c:v>
                </c:pt>
                <c:pt idx="10145">
                  <c:v>61.841900000000003</c:v>
                </c:pt>
                <c:pt idx="10146">
                  <c:v>61.820900000000002</c:v>
                </c:pt>
                <c:pt idx="10147">
                  <c:v>61.800049999999999</c:v>
                </c:pt>
                <c:pt idx="10148">
                  <c:v>61.780200000000001</c:v>
                </c:pt>
                <c:pt idx="10149">
                  <c:v>61.760269999999998</c:v>
                </c:pt>
                <c:pt idx="10150">
                  <c:v>61.740630000000003</c:v>
                </c:pt>
                <c:pt idx="10151">
                  <c:v>61.720010000000002</c:v>
                </c:pt>
                <c:pt idx="10152">
                  <c:v>61.698990000000002</c:v>
                </c:pt>
                <c:pt idx="10153">
                  <c:v>61.678469999999997</c:v>
                </c:pt>
                <c:pt idx="10154">
                  <c:v>61.657490000000003</c:v>
                </c:pt>
                <c:pt idx="10155">
                  <c:v>61.63738</c:v>
                </c:pt>
                <c:pt idx="10156">
                  <c:v>61.616169999999997</c:v>
                </c:pt>
                <c:pt idx="10157">
                  <c:v>61.594499999999996</c:v>
                </c:pt>
                <c:pt idx="10158">
                  <c:v>61.573079999999997</c:v>
                </c:pt>
                <c:pt idx="10159">
                  <c:v>61.551940000000002</c:v>
                </c:pt>
                <c:pt idx="10160">
                  <c:v>61.529829999999997</c:v>
                </c:pt>
                <c:pt idx="10161">
                  <c:v>61.50844</c:v>
                </c:pt>
                <c:pt idx="10162">
                  <c:v>61.4861</c:v>
                </c:pt>
                <c:pt idx="10163">
                  <c:v>61.463259999999998</c:v>
                </c:pt>
                <c:pt idx="10164">
                  <c:v>61.44135</c:v>
                </c:pt>
                <c:pt idx="10165">
                  <c:v>61.418790000000001</c:v>
                </c:pt>
                <c:pt idx="10166">
                  <c:v>61.39725</c:v>
                </c:pt>
                <c:pt idx="10167">
                  <c:v>61.3752</c:v>
                </c:pt>
                <c:pt idx="10168">
                  <c:v>61.353230000000003</c:v>
                </c:pt>
                <c:pt idx="10169">
                  <c:v>61.331539999999997</c:v>
                </c:pt>
                <c:pt idx="10170">
                  <c:v>61.30959</c:v>
                </c:pt>
                <c:pt idx="10171">
                  <c:v>61.288170000000001</c:v>
                </c:pt>
                <c:pt idx="10172">
                  <c:v>61.267029999999998</c:v>
                </c:pt>
                <c:pt idx="10173">
                  <c:v>61.2453</c:v>
                </c:pt>
                <c:pt idx="10174">
                  <c:v>61.222859999999997</c:v>
                </c:pt>
                <c:pt idx="10175">
                  <c:v>61.201160000000002</c:v>
                </c:pt>
                <c:pt idx="10176">
                  <c:v>61.179679999999998</c:v>
                </c:pt>
                <c:pt idx="10177">
                  <c:v>61.157539999999997</c:v>
                </c:pt>
                <c:pt idx="10178">
                  <c:v>61.134979999999999</c:v>
                </c:pt>
                <c:pt idx="10179">
                  <c:v>61.112589999999997</c:v>
                </c:pt>
                <c:pt idx="10180">
                  <c:v>61.09075</c:v>
                </c:pt>
                <c:pt idx="10181">
                  <c:v>61.06908</c:v>
                </c:pt>
                <c:pt idx="10182">
                  <c:v>61.046970000000002</c:v>
                </c:pt>
                <c:pt idx="10183">
                  <c:v>61.024839999999998</c:v>
                </c:pt>
                <c:pt idx="10184">
                  <c:v>61.002209999999998</c:v>
                </c:pt>
                <c:pt idx="10185">
                  <c:v>60.979550000000003</c:v>
                </c:pt>
                <c:pt idx="10186">
                  <c:v>60.957070000000002</c:v>
                </c:pt>
                <c:pt idx="10187">
                  <c:v>60.935479999999998</c:v>
                </c:pt>
                <c:pt idx="10188">
                  <c:v>60.91525</c:v>
                </c:pt>
                <c:pt idx="10189">
                  <c:v>60.894770000000001</c:v>
                </c:pt>
                <c:pt idx="10190">
                  <c:v>60.872570000000003</c:v>
                </c:pt>
                <c:pt idx="10191">
                  <c:v>60.85013</c:v>
                </c:pt>
                <c:pt idx="10192">
                  <c:v>60.828499999999998</c:v>
                </c:pt>
                <c:pt idx="10193">
                  <c:v>60.806109999999997</c:v>
                </c:pt>
                <c:pt idx="10194">
                  <c:v>60.783380000000001</c:v>
                </c:pt>
                <c:pt idx="10195">
                  <c:v>60.760829999999999</c:v>
                </c:pt>
                <c:pt idx="10196">
                  <c:v>60.737940000000002</c:v>
                </c:pt>
                <c:pt idx="10197">
                  <c:v>60.714959999999998</c:v>
                </c:pt>
                <c:pt idx="10198">
                  <c:v>60.691600000000001</c:v>
                </c:pt>
                <c:pt idx="10199">
                  <c:v>60.667619999999999</c:v>
                </c:pt>
                <c:pt idx="10200">
                  <c:v>60.643709999999999</c:v>
                </c:pt>
                <c:pt idx="10201">
                  <c:v>60.619439999999997</c:v>
                </c:pt>
                <c:pt idx="10202">
                  <c:v>60.595370000000003</c:v>
                </c:pt>
                <c:pt idx="10203">
                  <c:v>60.571719999999999</c:v>
                </c:pt>
                <c:pt idx="10204">
                  <c:v>60.547910000000002</c:v>
                </c:pt>
                <c:pt idx="10205">
                  <c:v>60.52413</c:v>
                </c:pt>
                <c:pt idx="10206">
                  <c:v>60.500749999999996</c:v>
                </c:pt>
                <c:pt idx="10207">
                  <c:v>60.477629999999998</c:v>
                </c:pt>
                <c:pt idx="10208">
                  <c:v>60.45438</c:v>
                </c:pt>
                <c:pt idx="10209">
                  <c:v>60.43094</c:v>
                </c:pt>
                <c:pt idx="10210">
                  <c:v>60.407490000000003</c:v>
                </c:pt>
                <c:pt idx="10211">
                  <c:v>60.3842</c:v>
                </c:pt>
                <c:pt idx="10212">
                  <c:v>60.360970000000002</c:v>
                </c:pt>
                <c:pt idx="10213">
                  <c:v>60.338380000000001</c:v>
                </c:pt>
                <c:pt idx="10214">
                  <c:v>60.314900000000002</c:v>
                </c:pt>
                <c:pt idx="10215">
                  <c:v>60.291179999999997</c:v>
                </c:pt>
                <c:pt idx="10216">
                  <c:v>60.267180000000003</c:v>
                </c:pt>
                <c:pt idx="10217">
                  <c:v>60.242199999999997</c:v>
                </c:pt>
                <c:pt idx="10218">
                  <c:v>60.217190000000002</c:v>
                </c:pt>
                <c:pt idx="10219">
                  <c:v>60.192999999999998</c:v>
                </c:pt>
                <c:pt idx="10220">
                  <c:v>60.169199999999996</c:v>
                </c:pt>
                <c:pt idx="10221">
                  <c:v>60.145029999999998</c:v>
                </c:pt>
                <c:pt idx="10222">
                  <c:v>60.120069999999998</c:v>
                </c:pt>
                <c:pt idx="10223">
                  <c:v>60.095460000000003</c:v>
                </c:pt>
                <c:pt idx="10224">
                  <c:v>60.071539999999999</c:v>
                </c:pt>
                <c:pt idx="10225">
                  <c:v>60.047220000000003</c:v>
                </c:pt>
                <c:pt idx="10226">
                  <c:v>60.02225</c:v>
                </c:pt>
                <c:pt idx="10227">
                  <c:v>59.997660000000003</c:v>
                </c:pt>
                <c:pt idx="10228">
                  <c:v>59.973599999999998</c:v>
                </c:pt>
                <c:pt idx="10229">
                  <c:v>59.949219999999997</c:v>
                </c:pt>
                <c:pt idx="10230">
                  <c:v>59.925190000000001</c:v>
                </c:pt>
                <c:pt idx="10231">
                  <c:v>59.901150000000001</c:v>
                </c:pt>
                <c:pt idx="10232">
                  <c:v>59.877180000000003</c:v>
                </c:pt>
                <c:pt idx="10233">
                  <c:v>59.853070000000002</c:v>
                </c:pt>
                <c:pt idx="10234">
                  <c:v>59.829149999999998</c:v>
                </c:pt>
                <c:pt idx="10235">
                  <c:v>59.805759999999999</c:v>
                </c:pt>
                <c:pt idx="10236">
                  <c:v>59.781570000000002</c:v>
                </c:pt>
                <c:pt idx="10237">
                  <c:v>59.75732</c:v>
                </c:pt>
                <c:pt idx="10238">
                  <c:v>59.73386</c:v>
                </c:pt>
                <c:pt idx="10239">
                  <c:v>59.710050000000003</c:v>
                </c:pt>
                <c:pt idx="10240">
                  <c:v>59.686489999999999</c:v>
                </c:pt>
                <c:pt idx="10241">
                  <c:v>59.663020000000003</c:v>
                </c:pt>
                <c:pt idx="10242">
                  <c:v>59.639220000000002</c:v>
                </c:pt>
                <c:pt idx="10243">
                  <c:v>59.615989999999996</c:v>
                </c:pt>
                <c:pt idx="10244">
                  <c:v>59.592649999999999</c:v>
                </c:pt>
                <c:pt idx="10245">
                  <c:v>59.568570000000001</c:v>
                </c:pt>
                <c:pt idx="10246">
                  <c:v>59.544269999999997</c:v>
                </c:pt>
                <c:pt idx="10247">
                  <c:v>59.520440000000001</c:v>
                </c:pt>
                <c:pt idx="10248">
                  <c:v>59.497369999999997</c:v>
                </c:pt>
                <c:pt idx="10249">
                  <c:v>59.474760000000003</c:v>
                </c:pt>
                <c:pt idx="10250">
                  <c:v>59.451900000000002</c:v>
                </c:pt>
                <c:pt idx="10251">
                  <c:v>59.42942</c:v>
                </c:pt>
                <c:pt idx="10252">
                  <c:v>59.408329999999999</c:v>
                </c:pt>
                <c:pt idx="10253">
                  <c:v>59.387689999999999</c:v>
                </c:pt>
                <c:pt idx="10254">
                  <c:v>59.365290000000002</c:v>
                </c:pt>
                <c:pt idx="10255">
                  <c:v>59.341619999999999</c:v>
                </c:pt>
                <c:pt idx="10256">
                  <c:v>59.318170000000002</c:v>
                </c:pt>
                <c:pt idx="10257">
                  <c:v>59.294939999999997</c:v>
                </c:pt>
                <c:pt idx="10258">
                  <c:v>59.2714</c:v>
                </c:pt>
                <c:pt idx="10259">
                  <c:v>59.248170000000002</c:v>
                </c:pt>
                <c:pt idx="10260">
                  <c:v>59.224600000000002</c:v>
                </c:pt>
                <c:pt idx="10261">
                  <c:v>59.200209999999998</c:v>
                </c:pt>
                <c:pt idx="10262">
                  <c:v>59.176439999999999</c:v>
                </c:pt>
                <c:pt idx="10263">
                  <c:v>59.153320000000001</c:v>
                </c:pt>
                <c:pt idx="10264">
                  <c:v>59.130040000000001</c:v>
                </c:pt>
                <c:pt idx="10265">
                  <c:v>59.10651</c:v>
                </c:pt>
                <c:pt idx="10266">
                  <c:v>59.083410000000001</c:v>
                </c:pt>
                <c:pt idx="10267">
                  <c:v>59.060389999999998</c:v>
                </c:pt>
                <c:pt idx="10268">
                  <c:v>59.038290000000003</c:v>
                </c:pt>
                <c:pt idx="10269">
                  <c:v>59.014969999999998</c:v>
                </c:pt>
                <c:pt idx="10270">
                  <c:v>58.990929999999999</c:v>
                </c:pt>
                <c:pt idx="10271">
                  <c:v>58.967649999999999</c:v>
                </c:pt>
                <c:pt idx="10272">
                  <c:v>58.944290000000002</c:v>
                </c:pt>
                <c:pt idx="10273">
                  <c:v>58.920769999999997</c:v>
                </c:pt>
                <c:pt idx="10274">
                  <c:v>58.897260000000003</c:v>
                </c:pt>
                <c:pt idx="10275">
                  <c:v>58.874470000000002</c:v>
                </c:pt>
                <c:pt idx="10276">
                  <c:v>58.853230000000003</c:v>
                </c:pt>
                <c:pt idx="10277">
                  <c:v>58.831710000000001</c:v>
                </c:pt>
                <c:pt idx="10278">
                  <c:v>58.810040000000001</c:v>
                </c:pt>
                <c:pt idx="10279">
                  <c:v>58.787979999999997</c:v>
                </c:pt>
                <c:pt idx="10280">
                  <c:v>58.766280000000002</c:v>
                </c:pt>
                <c:pt idx="10281">
                  <c:v>58.743729999999999</c:v>
                </c:pt>
                <c:pt idx="10282">
                  <c:v>58.721710000000002</c:v>
                </c:pt>
                <c:pt idx="10283">
                  <c:v>58.700189999999999</c:v>
                </c:pt>
                <c:pt idx="10284">
                  <c:v>58.678460000000001</c:v>
                </c:pt>
                <c:pt idx="10285">
                  <c:v>58.655889999999999</c:v>
                </c:pt>
                <c:pt idx="10286">
                  <c:v>58.634700000000002</c:v>
                </c:pt>
                <c:pt idx="10287">
                  <c:v>58.613720000000001</c:v>
                </c:pt>
                <c:pt idx="10288">
                  <c:v>58.592320000000001</c:v>
                </c:pt>
                <c:pt idx="10289">
                  <c:v>58.569920000000003</c:v>
                </c:pt>
                <c:pt idx="10290">
                  <c:v>58.547730000000001</c:v>
                </c:pt>
                <c:pt idx="10291">
                  <c:v>58.525410000000001</c:v>
                </c:pt>
                <c:pt idx="10292">
                  <c:v>58.503410000000002</c:v>
                </c:pt>
                <c:pt idx="10293">
                  <c:v>58.482430000000001</c:v>
                </c:pt>
                <c:pt idx="10294">
                  <c:v>58.461269999999999</c:v>
                </c:pt>
                <c:pt idx="10295">
                  <c:v>58.44014</c:v>
                </c:pt>
                <c:pt idx="10296">
                  <c:v>58.419690000000003</c:v>
                </c:pt>
                <c:pt idx="10297">
                  <c:v>58.398589999999999</c:v>
                </c:pt>
                <c:pt idx="10298">
                  <c:v>58.37677</c:v>
                </c:pt>
                <c:pt idx="10299">
                  <c:v>58.354550000000003</c:v>
                </c:pt>
                <c:pt idx="10300">
                  <c:v>58.331690000000002</c:v>
                </c:pt>
                <c:pt idx="10301">
                  <c:v>58.310699999999997</c:v>
                </c:pt>
                <c:pt idx="10302">
                  <c:v>58.290460000000003</c:v>
                </c:pt>
                <c:pt idx="10303">
                  <c:v>58.269889999999997</c:v>
                </c:pt>
                <c:pt idx="10304">
                  <c:v>58.249270000000003</c:v>
                </c:pt>
                <c:pt idx="10305">
                  <c:v>58.228940000000001</c:v>
                </c:pt>
                <c:pt idx="10306">
                  <c:v>58.208599999999997</c:v>
                </c:pt>
                <c:pt idx="10307">
                  <c:v>58.188420000000001</c:v>
                </c:pt>
                <c:pt idx="10308">
                  <c:v>58.167940000000002</c:v>
                </c:pt>
                <c:pt idx="10309">
                  <c:v>58.146569999999997</c:v>
                </c:pt>
                <c:pt idx="10310">
                  <c:v>58.12603</c:v>
                </c:pt>
                <c:pt idx="10311">
                  <c:v>58.106430000000003</c:v>
                </c:pt>
                <c:pt idx="10312">
                  <c:v>58.085529999999999</c:v>
                </c:pt>
                <c:pt idx="10313">
                  <c:v>58.064520000000002</c:v>
                </c:pt>
                <c:pt idx="10314">
                  <c:v>58.04383</c:v>
                </c:pt>
                <c:pt idx="10315">
                  <c:v>58.02364</c:v>
                </c:pt>
                <c:pt idx="10316">
                  <c:v>58.0047</c:v>
                </c:pt>
                <c:pt idx="10317">
                  <c:v>57.987650000000002</c:v>
                </c:pt>
                <c:pt idx="10318">
                  <c:v>57.96866</c:v>
                </c:pt>
                <c:pt idx="10319">
                  <c:v>57.948129999999999</c:v>
                </c:pt>
                <c:pt idx="10320">
                  <c:v>57.92933</c:v>
                </c:pt>
                <c:pt idx="10321">
                  <c:v>57.909329999999997</c:v>
                </c:pt>
                <c:pt idx="10322">
                  <c:v>57.889409999999998</c:v>
                </c:pt>
                <c:pt idx="10323">
                  <c:v>57.871009999999998</c:v>
                </c:pt>
                <c:pt idx="10324">
                  <c:v>57.850740000000002</c:v>
                </c:pt>
                <c:pt idx="10325">
                  <c:v>57.831229999999998</c:v>
                </c:pt>
                <c:pt idx="10326">
                  <c:v>57.810400000000001</c:v>
                </c:pt>
                <c:pt idx="10327">
                  <c:v>57.789679999999997</c:v>
                </c:pt>
                <c:pt idx="10328">
                  <c:v>57.767449999999997</c:v>
                </c:pt>
                <c:pt idx="10329">
                  <c:v>57.747520000000002</c:v>
                </c:pt>
                <c:pt idx="10330">
                  <c:v>57.727449999999997</c:v>
                </c:pt>
                <c:pt idx="10331">
                  <c:v>57.707680000000003</c:v>
                </c:pt>
                <c:pt idx="10332">
                  <c:v>57.688009999999998</c:v>
                </c:pt>
                <c:pt idx="10333">
                  <c:v>57.668129999999998</c:v>
                </c:pt>
                <c:pt idx="10334">
                  <c:v>57.647790000000001</c:v>
                </c:pt>
                <c:pt idx="10335">
                  <c:v>57.628279999999997</c:v>
                </c:pt>
                <c:pt idx="10336">
                  <c:v>57.60821</c:v>
                </c:pt>
                <c:pt idx="10337">
                  <c:v>57.589210000000001</c:v>
                </c:pt>
                <c:pt idx="10338">
                  <c:v>57.569360000000003</c:v>
                </c:pt>
                <c:pt idx="10339">
                  <c:v>57.550310000000003</c:v>
                </c:pt>
                <c:pt idx="10340">
                  <c:v>57.53201</c:v>
                </c:pt>
                <c:pt idx="10341">
                  <c:v>57.513599999999997</c:v>
                </c:pt>
                <c:pt idx="10342">
                  <c:v>57.4953</c:v>
                </c:pt>
                <c:pt idx="10343">
                  <c:v>57.475270000000002</c:v>
                </c:pt>
                <c:pt idx="10344">
                  <c:v>57.456470000000003</c:v>
                </c:pt>
                <c:pt idx="10345">
                  <c:v>57.437930000000001</c:v>
                </c:pt>
                <c:pt idx="10346">
                  <c:v>57.419759999999997</c:v>
                </c:pt>
                <c:pt idx="10347">
                  <c:v>57.402180000000001</c:v>
                </c:pt>
                <c:pt idx="10348">
                  <c:v>57.383090000000003</c:v>
                </c:pt>
                <c:pt idx="10349">
                  <c:v>57.364040000000003</c:v>
                </c:pt>
                <c:pt idx="10350">
                  <c:v>57.347149999999999</c:v>
                </c:pt>
                <c:pt idx="10351">
                  <c:v>57.329099999999997</c:v>
                </c:pt>
                <c:pt idx="10352">
                  <c:v>57.310169999999999</c:v>
                </c:pt>
                <c:pt idx="10353">
                  <c:v>57.291249999999998</c:v>
                </c:pt>
                <c:pt idx="10354">
                  <c:v>57.273240000000001</c:v>
                </c:pt>
                <c:pt idx="10355">
                  <c:v>57.255070000000003</c:v>
                </c:pt>
                <c:pt idx="10356">
                  <c:v>57.236499999999999</c:v>
                </c:pt>
                <c:pt idx="10357">
                  <c:v>57.218089999999997</c:v>
                </c:pt>
                <c:pt idx="10358">
                  <c:v>57.1999</c:v>
                </c:pt>
                <c:pt idx="10359">
                  <c:v>57.182720000000003</c:v>
                </c:pt>
                <c:pt idx="10360">
                  <c:v>57.164999999999999</c:v>
                </c:pt>
                <c:pt idx="10361">
                  <c:v>57.147480000000002</c:v>
                </c:pt>
                <c:pt idx="10362">
                  <c:v>57.131549999999997</c:v>
                </c:pt>
                <c:pt idx="10363">
                  <c:v>57.114150000000002</c:v>
                </c:pt>
                <c:pt idx="10364">
                  <c:v>57.097580000000001</c:v>
                </c:pt>
                <c:pt idx="10365">
                  <c:v>57.081330000000001</c:v>
                </c:pt>
                <c:pt idx="10366">
                  <c:v>57.064979999999998</c:v>
                </c:pt>
                <c:pt idx="10367">
                  <c:v>57.047330000000002</c:v>
                </c:pt>
                <c:pt idx="10368">
                  <c:v>57.030639999999998</c:v>
                </c:pt>
                <c:pt idx="10369">
                  <c:v>57.013829999999999</c:v>
                </c:pt>
                <c:pt idx="10370">
                  <c:v>56.996749999999999</c:v>
                </c:pt>
                <c:pt idx="10371">
                  <c:v>56.9788</c:v>
                </c:pt>
                <c:pt idx="10372">
                  <c:v>56.961750000000002</c:v>
                </c:pt>
                <c:pt idx="10373">
                  <c:v>56.944310000000002</c:v>
                </c:pt>
                <c:pt idx="10374">
                  <c:v>56.928519999999999</c:v>
                </c:pt>
                <c:pt idx="10375">
                  <c:v>56.911839999999998</c:v>
                </c:pt>
                <c:pt idx="10376">
                  <c:v>56.895249999999997</c:v>
                </c:pt>
                <c:pt idx="10377">
                  <c:v>56.878810000000001</c:v>
                </c:pt>
                <c:pt idx="10378">
                  <c:v>56.862209999999997</c:v>
                </c:pt>
                <c:pt idx="10379">
                  <c:v>56.84599</c:v>
                </c:pt>
                <c:pt idx="10380">
                  <c:v>56.830240000000003</c:v>
                </c:pt>
                <c:pt idx="10381">
                  <c:v>56.815449999999998</c:v>
                </c:pt>
                <c:pt idx="10382">
                  <c:v>56.798870000000001</c:v>
                </c:pt>
                <c:pt idx="10383">
                  <c:v>56.78199</c:v>
                </c:pt>
                <c:pt idx="10384">
                  <c:v>56.765169999999998</c:v>
                </c:pt>
                <c:pt idx="10385">
                  <c:v>56.7483</c:v>
                </c:pt>
                <c:pt idx="10386">
                  <c:v>56.731720000000003</c:v>
                </c:pt>
                <c:pt idx="10387">
                  <c:v>56.715110000000003</c:v>
                </c:pt>
                <c:pt idx="10388">
                  <c:v>56.698259999999998</c:v>
                </c:pt>
                <c:pt idx="10389">
                  <c:v>56.680590000000002</c:v>
                </c:pt>
                <c:pt idx="10390">
                  <c:v>56.663409999999999</c:v>
                </c:pt>
                <c:pt idx="10391">
                  <c:v>56.645290000000003</c:v>
                </c:pt>
                <c:pt idx="10392">
                  <c:v>56.628250000000001</c:v>
                </c:pt>
                <c:pt idx="10393">
                  <c:v>56.611919999999998</c:v>
                </c:pt>
                <c:pt idx="10394">
                  <c:v>56.594729999999998</c:v>
                </c:pt>
                <c:pt idx="10395">
                  <c:v>56.577660000000002</c:v>
                </c:pt>
                <c:pt idx="10396">
                  <c:v>56.560070000000003</c:v>
                </c:pt>
                <c:pt idx="10397">
                  <c:v>56.543129999999998</c:v>
                </c:pt>
                <c:pt idx="10398">
                  <c:v>56.526510000000002</c:v>
                </c:pt>
                <c:pt idx="10399">
                  <c:v>56.510159999999999</c:v>
                </c:pt>
                <c:pt idx="10400">
                  <c:v>56.493580000000001</c:v>
                </c:pt>
                <c:pt idx="10401">
                  <c:v>56.476439999999997</c:v>
                </c:pt>
                <c:pt idx="10402">
                  <c:v>56.459499999999998</c:v>
                </c:pt>
                <c:pt idx="10403">
                  <c:v>56.443019999999997</c:v>
                </c:pt>
                <c:pt idx="10404">
                  <c:v>56.427190000000003</c:v>
                </c:pt>
                <c:pt idx="10405">
                  <c:v>56.410620000000002</c:v>
                </c:pt>
                <c:pt idx="10406">
                  <c:v>56.394280000000002</c:v>
                </c:pt>
                <c:pt idx="10407">
                  <c:v>56.378509999999999</c:v>
                </c:pt>
                <c:pt idx="10408">
                  <c:v>56.363140000000001</c:v>
                </c:pt>
                <c:pt idx="10409">
                  <c:v>56.34722</c:v>
                </c:pt>
                <c:pt idx="10410">
                  <c:v>56.332059999999998</c:v>
                </c:pt>
                <c:pt idx="10411">
                  <c:v>56.315280000000001</c:v>
                </c:pt>
                <c:pt idx="10412">
                  <c:v>56.298360000000002</c:v>
                </c:pt>
                <c:pt idx="10413">
                  <c:v>56.282649999999997</c:v>
                </c:pt>
                <c:pt idx="10414">
                  <c:v>56.266860000000001</c:v>
                </c:pt>
                <c:pt idx="10415">
                  <c:v>56.25085</c:v>
                </c:pt>
                <c:pt idx="10416">
                  <c:v>56.235590000000002</c:v>
                </c:pt>
                <c:pt idx="10417">
                  <c:v>56.21978</c:v>
                </c:pt>
                <c:pt idx="10418">
                  <c:v>56.202840000000002</c:v>
                </c:pt>
                <c:pt idx="10419">
                  <c:v>56.187269999999998</c:v>
                </c:pt>
                <c:pt idx="10420">
                  <c:v>56.17165</c:v>
                </c:pt>
                <c:pt idx="10421">
                  <c:v>56.157629999999997</c:v>
                </c:pt>
                <c:pt idx="10422">
                  <c:v>56.142580000000002</c:v>
                </c:pt>
                <c:pt idx="10423">
                  <c:v>56.12809</c:v>
                </c:pt>
                <c:pt idx="10424">
                  <c:v>56.112960000000001</c:v>
                </c:pt>
                <c:pt idx="10425">
                  <c:v>56.098269999999999</c:v>
                </c:pt>
                <c:pt idx="10426">
                  <c:v>56.083449999999999</c:v>
                </c:pt>
                <c:pt idx="10427">
                  <c:v>56.06915</c:v>
                </c:pt>
                <c:pt idx="10428">
                  <c:v>56.05442</c:v>
                </c:pt>
                <c:pt idx="10429">
                  <c:v>56.039549999999998</c:v>
                </c:pt>
                <c:pt idx="10430">
                  <c:v>56.02467</c:v>
                </c:pt>
                <c:pt idx="10431">
                  <c:v>56.009709999999998</c:v>
                </c:pt>
                <c:pt idx="10432">
                  <c:v>55.995750000000001</c:v>
                </c:pt>
                <c:pt idx="10433">
                  <c:v>55.981450000000002</c:v>
                </c:pt>
                <c:pt idx="10434">
                  <c:v>55.9679</c:v>
                </c:pt>
                <c:pt idx="10435">
                  <c:v>55.953530000000001</c:v>
                </c:pt>
                <c:pt idx="10436">
                  <c:v>55.939</c:v>
                </c:pt>
                <c:pt idx="10437">
                  <c:v>55.924250000000001</c:v>
                </c:pt>
                <c:pt idx="10438">
                  <c:v>55.909280000000003</c:v>
                </c:pt>
                <c:pt idx="10439">
                  <c:v>55.895690000000002</c:v>
                </c:pt>
                <c:pt idx="10440">
                  <c:v>55.881680000000003</c:v>
                </c:pt>
                <c:pt idx="10441">
                  <c:v>55.868960000000001</c:v>
                </c:pt>
                <c:pt idx="10442">
                  <c:v>55.855550000000001</c:v>
                </c:pt>
                <c:pt idx="10443">
                  <c:v>55.842489999999998</c:v>
                </c:pt>
                <c:pt idx="10444">
                  <c:v>55.828899999999997</c:v>
                </c:pt>
                <c:pt idx="10445">
                  <c:v>55.816499999999998</c:v>
                </c:pt>
                <c:pt idx="10446">
                  <c:v>55.803710000000002</c:v>
                </c:pt>
                <c:pt idx="10447">
                  <c:v>55.789549999999998</c:v>
                </c:pt>
                <c:pt idx="10448">
                  <c:v>55.775419999999997</c:v>
                </c:pt>
                <c:pt idx="10449">
                  <c:v>55.761609999999997</c:v>
                </c:pt>
                <c:pt idx="10450">
                  <c:v>55.747540000000001</c:v>
                </c:pt>
                <c:pt idx="10451">
                  <c:v>55.733910000000002</c:v>
                </c:pt>
                <c:pt idx="10452">
                  <c:v>55.721249999999998</c:v>
                </c:pt>
                <c:pt idx="10453">
                  <c:v>55.708449999999999</c:v>
                </c:pt>
                <c:pt idx="10454">
                  <c:v>55.694369999999999</c:v>
                </c:pt>
                <c:pt idx="10455">
                  <c:v>55.680709999999998</c:v>
                </c:pt>
                <c:pt idx="10456">
                  <c:v>55.667650000000002</c:v>
                </c:pt>
                <c:pt idx="10457">
                  <c:v>55.654429999999998</c:v>
                </c:pt>
                <c:pt idx="10458">
                  <c:v>55.640619999999998</c:v>
                </c:pt>
                <c:pt idx="10459">
                  <c:v>55.62677</c:v>
                </c:pt>
                <c:pt idx="10460">
                  <c:v>55.613160000000001</c:v>
                </c:pt>
                <c:pt idx="10461">
                  <c:v>55.600110000000001</c:v>
                </c:pt>
                <c:pt idx="10462">
                  <c:v>55.587490000000003</c:v>
                </c:pt>
                <c:pt idx="10463">
                  <c:v>55.574199999999998</c:v>
                </c:pt>
                <c:pt idx="10464">
                  <c:v>55.560180000000003</c:v>
                </c:pt>
                <c:pt idx="10465">
                  <c:v>55.546050000000001</c:v>
                </c:pt>
                <c:pt idx="10466">
                  <c:v>55.532269999999997</c:v>
                </c:pt>
                <c:pt idx="10467">
                  <c:v>55.519109999999998</c:v>
                </c:pt>
                <c:pt idx="10468">
                  <c:v>55.50667</c:v>
                </c:pt>
                <c:pt idx="10469">
                  <c:v>55.494309999999999</c:v>
                </c:pt>
                <c:pt idx="10470">
                  <c:v>55.481319999999997</c:v>
                </c:pt>
                <c:pt idx="10471">
                  <c:v>55.468440000000001</c:v>
                </c:pt>
                <c:pt idx="10472">
                  <c:v>55.455599999999997</c:v>
                </c:pt>
                <c:pt idx="10473">
                  <c:v>55.442610000000002</c:v>
                </c:pt>
                <c:pt idx="10474">
                  <c:v>55.42998</c:v>
                </c:pt>
                <c:pt idx="10475">
                  <c:v>55.417270000000002</c:v>
                </c:pt>
                <c:pt idx="10476">
                  <c:v>55.40455</c:v>
                </c:pt>
                <c:pt idx="10477">
                  <c:v>55.391190000000002</c:v>
                </c:pt>
                <c:pt idx="10478">
                  <c:v>55.378439999999998</c:v>
                </c:pt>
                <c:pt idx="10479">
                  <c:v>55.366370000000003</c:v>
                </c:pt>
                <c:pt idx="10480">
                  <c:v>55.354460000000003</c:v>
                </c:pt>
                <c:pt idx="10481">
                  <c:v>55.342730000000003</c:v>
                </c:pt>
                <c:pt idx="10482">
                  <c:v>55.331090000000003</c:v>
                </c:pt>
                <c:pt idx="10483">
                  <c:v>55.319220000000001</c:v>
                </c:pt>
                <c:pt idx="10484">
                  <c:v>55.306660000000001</c:v>
                </c:pt>
                <c:pt idx="10485">
                  <c:v>55.29468</c:v>
                </c:pt>
                <c:pt idx="10486">
                  <c:v>55.283320000000003</c:v>
                </c:pt>
                <c:pt idx="10487">
                  <c:v>55.27187</c:v>
                </c:pt>
                <c:pt idx="10488">
                  <c:v>55.260539999999999</c:v>
                </c:pt>
                <c:pt idx="10489">
                  <c:v>55.249000000000002</c:v>
                </c:pt>
                <c:pt idx="10490">
                  <c:v>55.237749999999998</c:v>
                </c:pt>
                <c:pt idx="10491">
                  <c:v>55.226219999999998</c:v>
                </c:pt>
                <c:pt idx="10492">
                  <c:v>55.214230000000001</c:v>
                </c:pt>
                <c:pt idx="10493">
                  <c:v>55.20194</c:v>
                </c:pt>
                <c:pt idx="10494">
                  <c:v>55.190510000000003</c:v>
                </c:pt>
                <c:pt idx="10495">
                  <c:v>55.179049999999997</c:v>
                </c:pt>
                <c:pt idx="10496">
                  <c:v>55.167960000000001</c:v>
                </c:pt>
                <c:pt idx="10497">
                  <c:v>55.157589999999999</c:v>
                </c:pt>
                <c:pt idx="10498">
                  <c:v>55.147480000000002</c:v>
                </c:pt>
                <c:pt idx="10499">
                  <c:v>55.137639999999998</c:v>
                </c:pt>
                <c:pt idx="10500">
                  <c:v>55.12753</c:v>
                </c:pt>
                <c:pt idx="10501">
                  <c:v>55.11694</c:v>
                </c:pt>
                <c:pt idx="10502">
                  <c:v>55.106229999999996</c:v>
                </c:pt>
                <c:pt idx="10503">
                  <c:v>55.095269999999999</c:v>
                </c:pt>
                <c:pt idx="10504">
                  <c:v>55.084800000000001</c:v>
                </c:pt>
                <c:pt idx="10505">
                  <c:v>55.074069999999999</c:v>
                </c:pt>
                <c:pt idx="10506">
                  <c:v>55.063029999999998</c:v>
                </c:pt>
                <c:pt idx="10507">
                  <c:v>55.051990000000004</c:v>
                </c:pt>
                <c:pt idx="10508">
                  <c:v>55.04195</c:v>
                </c:pt>
                <c:pt idx="10509">
                  <c:v>55.032350000000001</c:v>
                </c:pt>
                <c:pt idx="10510">
                  <c:v>55.022829999999999</c:v>
                </c:pt>
                <c:pt idx="10511">
                  <c:v>55.01341</c:v>
                </c:pt>
                <c:pt idx="10512">
                  <c:v>55.003189999999996</c:v>
                </c:pt>
                <c:pt idx="10513">
                  <c:v>54.993099999999998</c:v>
                </c:pt>
                <c:pt idx="10514">
                  <c:v>54.983710000000002</c:v>
                </c:pt>
                <c:pt idx="10515">
                  <c:v>54.974379999999996</c:v>
                </c:pt>
                <c:pt idx="10516">
                  <c:v>54.965420000000002</c:v>
                </c:pt>
                <c:pt idx="10517">
                  <c:v>54.955440000000003</c:v>
                </c:pt>
                <c:pt idx="10518">
                  <c:v>54.945659999999997</c:v>
                </c:pt>
                <c:pt idx="10519">
                  <c:v>54.935989999999997</c:v>
                </c:pt>
                <c:pt idx="10520">
                  <c:v>54.925800000000002</c:v>
                </c:pt>
                <c:pt idx="10521">
                  <c:v>54.915730000000003</c:v>
                </c:pt>
                <c:pt idx="10522">
                  <c:v>54.905819999999999</c:v>
                </c:pt>
                <c:pt idx="10523">
                  <c:v>54.896140000000003</c:v>
                </c:pt>
                <c:pt idx="10524">
                  <c:v>54.886229999999998</c:v>
                </c:pt>
                <c:pt idx="10525">
                  <c:v>54.876150000000003</c:v>
                </c:pt>
                <c:pt idx="10526">
                  <c:v>54.866810000000001</c:v>
                </c:pt>
                <c:pt idx="10527">
                  <c:v>54.857709999999997</c:v>
                </c:pt>
                <c:pt idx="10528">
                  <c:v>54.849029999999999</c:v>
                </c:pt>
                <c:pt idx="10529">
                  <c:v>54.839469999999999</c:v>
                </c:pt>
                <c:pt idx="10530">
                  <c:v>54.829689999999999</c:v>
                </c:pt>
                <c:pt idx="10531">
                  <c:v>54.820410000000003</c:v>
                </c:pt>
                <c:pt idx="10532">
                  <c:v>54.811239999999998</c:v>
                </c:pt>
                <c:pt idx="10533">
                  <c:v>54.802149999999997</c:v>
                </c:pt>
                <c:pt idx="10534">
                  <c:v>54.793840000000003</c:v>
                </c:pt>
                <c:pt idx="10535">
                  <c:v>54.786180000000002</c:v>
                </c:pt>
                <c:pt idx="10536">
                  <c:v>54.77758</c:v>
                </c:pt>
                <c:pt idx="10537">
                  <c:v>54.768680000000003</c:v>
                </c:pt>
                <c:pt idx="10538">
                  <c:v>54.759909999999998</c:v>
                </c:pt>
                <c:pt idx="10539">
                  <c:v>54.752029999999998</c:v>
                </c:pt>
                <c:pt idx="10540">
                  <c:v>54.744509999999998</c:v>
                </c:pt>
                <c:pt idx="10541">
                  <c:v>54.736170000000001</c:v>
                </c:pt>
                <c:pt idx="10542">
                  <c:v>54.727919999999997</c:v>
                </c:pt>
                <c:pt idx="10543">
                  <c:v>54.719589999999997</c:v>
                </c:pt>
                <c:pt idx="10544">
                  <c:v>54.711280000000002</c:v>
                </c:pt>
                <c:pt idx="10545">
                  <c:v>54.703780000000002</c:v>
                </c:pt>
                <c:pt idx="10546">
                  <c:v>54.69594</c:v>
                </c:pt>
                <c:pt idx="10547">
                  <c:v>54.687060000000002</c:v>
                </c:pt>
                <c:pt idx="10548">
                  <c:v>54.67783</c:v>
                </c:pt>
                <c:pt idx="10549">
                  <c:v>54.668700000000001</c:v>
                </c:pt>
                <c:pt idx="10550">
                  <c:v>54.660249999999998</c:v>
                </c:pt>
                <c:pt idx="10551">
                  <c:v>54.651969999999999</c:v>
                </c:pt>
                <c:pt idx="10552">
                  <c:v>54.643729999999998</c:v>
                </c:pt>
                <c:pt idx="10553">
                  <c:v>54.635579999999997</c:v>
                </c:pt>
                <c:pt idx="10554">
                  <c:v>54.628250000000001</c:v>
                </c:pt>
                <c:pt idx="10555">
                  <c:v>54.620649999999998</c:v>
                </c:pt>
                <c:pt idx="10556">
                  <c:v>54.612729999999999</c:v>
                </c:pt>
                <c:pt idx="10557">
                  <c:v>54.604930000000003</c:v>
                </c:pt>
                <c:pt idx="10558">
                  <c:v>54.597490000000001</c:v>
                </c:pt>
                <c:pt idx="10559">
                  <c:v>54.59037</c:v>
                </c:pt>
                <c:pt idx="10560">
                  <c:v>54.583260000000003</c:v>
                </c:pt>
                <c:pt idx="10561">
                  <c:v>54.575629999999997</c:v>
                </c:pt>
                <c:pt idx="10562">
                  <c:v>54.568309999999997</c:v>
                </c:pt>
                <c:pt idx="10563">
                  <c:v>54.561140000000002</c:v>
                </c:pt>
                <c:pt idx="10564">
                  <c:v>54.55406</c:v>
                </c:pt>
                <c:pt idx="10565">
                  <c:v>54.54721</c:v>
                </c:pt>
                <c:pt idx="10566">
                  <c:v>54.539920000000002</c:v>
                </c:pt>
                <c:pt idx="10567">
                  <c:v>54.532809999999998</c:v>
                </c:pt>
                <c:pt idx="10568">
                  <c:v>54.526090000000003</c:v>
                </c:pt>
                <c:pt idx="10569">
                  <c:v>54.519739999999999</c:v>
                </c:pt>
                <c:pt idx="10570">
                  <c:v>54.513469999999998</c:v>
                </c:pt>
                <c:pt idx="10571">
                  <c:v>54.507069999999999</c:v>
                </c:pt>
                <c:pt idx="10572">
                  <c:v>54.500869999999999</c:v>
                </c:pt>
                <c:pt idx="10573">
                  <c:v>54.495170000000002</c:v>
                </c:pt>
                <c:pt idx="10574">
                  <c:v>54.489910000000002</c:v>
                </c:pt>
                <c:pt idx="10575">
                  <c:v>54.484380000000002</c:v>
                </c:pt>
                <c:pt idx="10576">
                  <c:v>54.477409999999999</c:v>
                </c:pt>
                <c:pt idx="10577">
                  <c:v>54.471730000000001</c:v>
                </c:pt>
                <c:pt idx="10578">
                  <c:v>54.466189999999997</c:v>
                </c:pt>
                <c:pt idx="10579">
                  <c:v>54.460799999999999</c:v>
                </c:pt>
                <c:pt idx="10580">
                  <c:v>54.455170000000003</c:v>
                </c:pt>
                <c:pt idx="10581">
                  <c:v>54.449370000000002</c:v>
                </c:pt>
                <c:pt idx="10582">
                  <c:v>54.443939999999998</c:v>
                </c:pt>
                <c:pt idx="10583">
                  <c:v>54.437930000000001</c:v>
                </c:pt>
                <c:pt idx="10584">
                  <c:v>54.432850000000002</c:v>
                </c:pt>
                <c:pt idx="10585">
                  <c:v>54.426729999999999</c:v>
                </c:pt>
                <c:pt idx="10586">
                  <c:v>54.42116</c:v>
                </c:pt>
                <c:pt idx="10587">
                  <c:v>54.416400000000003</c:v>
                </c:pt>
                <c:pt idx="10588">
                  <c:v>54.41225</c:v>
                </c:pt>
                <c:pt idx="10589">
                  <c:v>54.40775</c:v>
                </c:pt>
                <c:pt idx="10590">
                  <c:v>54.402979999999999</c:v>
                </c:pt>
                <c:pt idx="10591">
                  <c:v>54.398710000000001</c:v>
                </c:pt>
                <c:pt idx="10592">
                  <c:v>54.394710000000003</c:v>
                </c:pt>
                <c:pt idx="10593">
                  <c:v>54.390860000000004</c:v>
                </c:pt>
                <c:pt idx="10594">
                  <c:v>54.387410000000003</c:v>
                </c:pt>
                <c:pt idx="10595">
                  <c:v>54.383459999999999</c:v>
                </c:pt>
                <c:pt idx="10596">
                  <c:v>54.3797</c:v>
                </c:pt>
                <c:pt idx="10597">
                  <c:v>54.376869999999997</c:v>
                </c:pt>
                <c:pt idx="10598">
                  <c:v>54.374310000000001</c:v>
                </c:pt>
                <c:pt idx="10599">
                  <c:v>54.371699999999997</c:v>
                </c:pt>
                <c:pt idx="10600">
                  <c:v>54.368099999999998</c:v>
                </c:pt>
                <c:pt idx="10601">
                  <c:v>54.365780000000001</c:v>
                </c:pt>
                <c:pt idx="10602">
                  <c:v>54.363160000000001</c:v>
                </c:pt>
                <c:pt idx="10603">
                  <c:v>54.361519999999999</c:v>
                </c:pt>
                <c:pt idx="10604">
                  <c:v>54.35951</c:v>
                </c:pt>
                <c:pt idx="10605">
                  <c:v>54.357379999999999</c:v>
                </c:pt>
                <c:pt idx="10606">
                  <c:v>54.355530000000002</c:v>
                </c:pt>
                <c:pt idx="10607">
                  <c:v>54.353749999999998</c:v>
                </c:pt>
                <c:pt idx="10608">
                  <c:v>54.351799999999997</c:v>
                </c:pt>
                <c:pt idx="10609">
                  <c:v>54.349800000000002</c:v>
                </c:pt>
                <c:pt idx="10610">
                  <c:v>54.348100000000002</c:v>
                </c:pt>
                <c:pt idx="10611">
                  <c:v>54.34637</c:v>
                </c:pt>
                <c:pt idx="10612">
                  <c:v>54.34469</c:v>
                </c:pt>
                <c:pt idx="10613">
                  <c:v>54.343209999999999</c:v>
                </c:pt>
                <c:pt idx="10614">
                  <c:v>54.341999999999999</c:v>
                </c:pt>
                <c:pt idx="10615">
                  <c:v>54.340769999999999</c:v>
                </c:pt>
                <c:pt idx="10616">
                  <c:v>54.340260000000001</c:v>
                </c:pt>
                <c:pt idx="10617">
                  <c:v>54.340139999999998</c:v>
                </c:pt>
                <c:pt idx="10618">
                  <c:v>54.339359999999999</c:v>
                </c:pt>
                <c:pt idx="10619">
                  <c:v>54.338279999999997</c:v>
                </c:pt>
                <c:pt idx="10620">
                  <c:v>54.337389999999999</c:v>
                </c:pt>
                <c:pt idx="10621">
                  <c:v>54.337119999999999</c:v>
                </c:pt>
                <c:pt idx="10622">
                  <c:v>54.33672</c:v>
                </c:pt>
                <c:pt idx="10623">
                  <c:v>54.337560000000003</c:v>
                </c:pt>
                <c:pt idx="10624">
                  <c:v>54.337919999999997</c:v>
                </c:pt>
                <c:pt idx="10625">
                  <c:v>54.33831</c:v>
                </c:pt>
                <c:pt idx="10626">
                  <c:v>54.339750000000002</c:v>
                </c:pt>
                <c:pt idx="10627">
                  <c:v>54.339799999999997</c:v>
                </c:pt>
                <c:pt idx="10628">
                  <c:v>54.339599999999997</c:v>
                </c:pt>
                <c:pt idx="10629">
                  <c:v>54.3399</c:v>
                </c:pt>
                <c:pt idx="10630">
                  <c:v>54.341659999999997</c:v>
                </c:pt>
                <c:pt idx="10631">
                  <c:v>54.342860000000002</c:v>
                </c:pt>
                <c:pt idx="10632">
                  <c:v>54.34357</c:v>
                </c:pt>
                <c:pt idx="10633">
                  <c:v>54.344799999999999</c:v>
                </c:pt>
                <c:pt idx="10634">
                  <c:v>54.345210000000002</c:v>
                </c:pt>
                <c:pt idx="10635">
                  <c:v>54.34552</c:v>
                </c:pt>
                <c:pt idx="10636">
                  <c:v>54.347149999999999</c:v>
                </c:pt>
                <c:pt idx="10637">
                  <c:v>54.348520000000001</c:v>
                </c:pt>
                <c:pt idx="10638">
                  <c:v>54.349379999999996</c:v>
                </c:pt>
                <c:pt idx="10639">
                  <c:v>54.350700000000003</c:v>
                </c:pt>
                <c:pt idx="10640">
                  <c:v>54.351999999999997</c:v>
                </c:pt>
                <c:pt idx="10641">
                  <c:v>54.35275</c:v>
                </c:pt>
                <c:pt idx="10642">
                  <c:v>54.353870000000001</c:v>
                </c:pt>
                <c:pt idx="10643">
                  <c:v>54.35566</c:v>
                </c:pt>
                <c:pt idx="10644">
                  <c:v>54.358969999999999</c:v>
                </c:pt>
                <c:pt idx="10645">
                  <c:v>54.361289999999997</c:v>
                </c:pt>
                <c:pt idx="10646">
                  <c:v>54.363329999999998</c:v>
                </c:pt>
                <c:pt idx="10647">
                  <c:v>54.365450000000003</c:v>
                </c:pt>
                <c:pt idx="10648">
                  <c:v>54.367660000000001</c:v>
                </c:pt>
                <c:pt idx="10649">
                  <c:v>54.370109999999997</c:v>
                </c:pt>
                <c:pt idx="10650">
                  <c:v>54.37397</c:v>
                </c:pt>
                <c:pt idx="10651">
                  <c:v>54.376669999999997</c:v>
                </c:pt>
                <c:pt idx="10652">
                  <c:v>54.380249999999997</c:v>
                </c:pt>
                <c:pt idx="10653">
                  <c:v>54.383200000000002</c:v>
                </c:pt>
                <c:pt idx="10654">
                  <c:v>54.385750000000002</c:v>
                </c:pt>
                <c:pt idx="10655">
                  <c:v>54.388260000000002</c:v>
                </c:pt>
                <c:pt idx="10656">
                  <c:v>54.391010000000001</c:v>
                </c:pt>
                <c:pt idx="10657">
                  <c:v>54.395789999999998</c:v>
                </c:pt>
                <c:pt idx="10658">
                  <c:v>54.399509999999999</c:v>
                </c:pt>
                <c:pt idx="10659">
                  <c:v>54.403709999999997</c:v>
                </c:pt>
                <c:pt idx="10660">
                  <c:v>54.406910000000003</c:v>
                </c:pt>
                <c:pt idx="10661">
                  <c:v>54.41189</c:v>
                </c:pt>
                <c:pt idx="10662">
                  <c:v>54.416519999999998</c:v>
                </c:pt>
                <c:pt idx="10663">
                  <c:v>54.421559999999999</c:v>
                </c:pt>
                <c:pt idx="10664">
                  <c:v>54.425960000000003</c:v>
                </c:pt>
                <c:pt idx="10665">
                  <c:v>54.43159</c:v>
                </c:pt>
                <c:pt idx="10666">
                  <c:v>54.437199999999997</c:v>
                </c:pt>
                <c:pt idx="10667">
                  <c:v>54.441839999999999</c:v>
                </c:pt>
                <c:pt idx="10668">
                  <c:v>54.447920000000003</c:v>
                </c:pt>
                <c:pt idx="10669">
                  <c:v>54.45391</c:v>
                </c:pt>
                <c:pt idx="10670">
                  <c:v>54.459820000000001</c:v>
                </c:pt>
                <c:pt idx="10671">
                  <c:v>54.465780000000002</c:v>
                </c:pt>
                <c:pt idx="10672">
                  <c:v>54.472050000000003</c:v>
                </c:pt>
                <c:pt idx="10673">
                  <c:v>54.47804</c:v>
                </c:pt>
                <c:pt idx="10674">
                  <c:v>54.483490000000003</c:v>
                </c:pt>
                <c:pt idx="10675">
                  <c:v>54.48977</c:v>
                </c:pt>
                <c:pt idx="10676">
                  <c:v>54.495829999999998</c:v>
                </c:pt>
                <c:pt idx="10677">
                  <c:v>54.503</c:v>
                </c:pt>
                <c:pt idx="10678">
                  <c:v>54.510869999999997</c:v>
                </c:pt>
                <c:pt idx="10679">
                  <c:v>54.51876</c:v>
                </c:pt>
                <c:pt idx="10680">
                  <c:v>54.526580000000003</c:v>
                </c:pt>
                <c:pt idx="10681">
                  <c:v>54.533900000000003</c:v>
                </c:pt>
                <c:pt idx="10682">
                  <c:v>54.541649999999997</c:v>
                </c:pt>
                <c:pt idx="10683">
                  <c:v>54.549399999999999</c:v>
                </c:pt>
                <c:pt idx="10684">
                  <c:v>54.558549999999997</c:v>
                </c:pt>
                <c:pt idx="10685">
                  <c:v>54.567839999999997</c:v>
                </c:pt>
                <c:pt idx="10686">
                  <c:v>54.575760000000002</c:v>
                </c:pt>
                <c:pt idx="10687">
                  <c:v>54.584069999999997</c:v>
                </c:pt>
                <c:pt idx="10688">
                  <c:v>54.592880000000001</c:v>
                </c:pt>
                <c:pt idx="10689">
                  <c:v>54.601669999999999</c:v>
                </c:pt>
                <c:pt idx="10690">
                  <c:v>54.609969999999997</c:v>
                </c:pt>
                <c:pt idx="10691">
                  <c:v>54.619840000000003</c:v>
                </c:pt>
                <c:pt idx="10692">
                  <c:v>54.62959</c:v>
                </c:pt>
                <c:pt idx="10693">
                  <c:v>54.639510000000001</c:v>
                </c:pt>
                <c:pt idx="10694">
                  <c:v>54.648910000000001</c:v>
                </c:pt>
                <c:pt idx="10695">
                  <c:v>54.65889</c:v>
                </c:pt>
                <c:pt idx="10696">
                  <c:v>54.669150000000002</c:v>
                </c:pt>
                <c:pt idx="10697">
                  <c:v>54.680050000000001</c:v>
                </c:pt>
                <c:pt idx="10698">
                  <c:v>54.689880000000002</c:v>
                </c:pt>
                <c:pt idx="10699">
                  <c:v>54.700859999999999</c:v>
                </c:pt>
                <c:pt idx="10700">
                  <c:v>54.71078</c:v>
                </c:pt>
                <c:pt idx="10701">
                  <c:v>54.721089999999997</c:v>
                </c:pt>
                <c:pt idx="10702">
                  <c:v>54.729990000000001</c:v>
                </c:pt>
                <c:pt idx="10703">
                  <c:v>54.739690000000003</c:v>
                </c:pt>
                <c:pt idx="10704">
                  <c:v>54.750660000000003</c:v>
                </c:pt>
                <c:pt idx="10705">
                  <c:v>54.762050000000002</c:v>
                </c:pt>
                <c:pt idx="10706">
                  <c:v>54.774470000000001</c:v>
                </c:pt>
                <c:pt idx="10707">
                  <c:v>54.785980000000002</c:v>
                </c:pt>
                <c:pt idx="10708">
                  <c:v>54.798389999999998</c:v>
                </c:pt>
                <c:pt idx="10709">
                  <c:v>54.811070000000001</c:v>
                </c:pt>
                <c:pt idx="10710">
                  <c:v>54.824399999999997</c:v>
                </c:pt>
                <c:pt idx="10711">
                  <c:v>54.836210000000001</c:v>
                </c:pt>
                <c:pt idx="10712">
                  <c:v>54.848399999999998</c:v>
                </c:pt>
                <c:pt idx="10713">
                  <c:v>54.860999999999997</c:v>
                </c:pt>
                <c:pt idx="10714">
                  <c:v>54.874540000000003</c:v>
                </c:pt>
                <c:pt idx="10715">
                  <c:v>54.887929999999997</c:v>
                </c:pt>
                <c:pt idx="10716">
                  <c:v>54.900880000000001</c:v>
                </c:pt>
                <c:pt idx="10717">
                  <c:v>54.91413</c:v>
                </c:pt>
                <c:pt idx="10718">
                  <c:v>54.928069999999998</c:v>
                </c:pt>
                <c:pt idx="10719">
                  <c:v>54.941540000000003</c:v>
                </c:pt>
                <c:pt idx="10720">
                  <c:v>54.955539999999999</c:v>
                </c:pt>
                <c:pt idx="10721">
                  <c:v>54.969560000000001</c:v>
                </c:pt>
                <c:pt idx="10722">
                  <c:v>54.984540000000003</c:v>
                </c:pt>
                <c:pt idx="10723">
                  <c:v>54.999600000000001</c:v>
                </c:pt>
                <c:pt idx="10724">
                  <c:v>55.014899999999997</c:v>
                </c:pt>
                <c:pt idx="10725">
                  <c:v>55.030799999999999</c:v>
                </c:pt>
                <c:pt idx="10726">
                  <c:v>55.046370000000003</c:v>
                </c:pt>
                <c:pt idx="10727">
                  <c:v>55.061819999999997</c:v>
                </c:pt>
                <c:pt idx="10728">
                  <c:v>55.077970000000001</c:v>
                </c:pt>
                <c:pt idx="10729">
                  <c:v>55.093649999999997</c:v>
                </c:pt>
                <c:pt idx="10730">
                  <c:v>55.10915</c:v>
                </c:pt>
                <c:pt idx="10731">
                  <c:v>55.125369999999997</c:v>
                </c:pt>
                <c:pt idx="10732">
                  <c:v>55.14132</c:v>
                </c:pt>
                <c:pt idx="10733">
                  <c:v>55.157519999999998</c:v>
                </c:pt>
                <c:pt idx="10734">
                  <c:v>55.173960000000001</c:v>
                </c:pt>
                <c:pt idx="10735">
                  <c:v>55.191299999999998</c:v>
                </c:pt>
                <c:pt idx="10736">
                  <c:v>55.209380000000003</c:v>
                </c:pt>
                <c:pt idx="10737">
                  <c:v>55.227170000000001</c:v>
                </c:pt>
                <c:pt idx="10738">
                  <c:v>55.245640000000002</c:v>
                </c:pt>
                <c:pt idx="10739">
                  <c:v>55.264110000000002</c:v>
                </c:pt>
                <c:pt idx="10740">
                  <c:v>55.283099999999997</c:v>
                </c:pt>
                <c:pt idx="10741">
                  <c:v>55.300669999999997</c:v>
                </c:pt>
                <c:pt idx="10742">
                  <c:v>55.318820000000002</c:v>
                </c:pt>
                <c:pt idx="10743">
                  <c:v>55.336750000000002</c:v>
                </c:pt>
                <c:pt idx="10744">
                  <c:v>55.3553</c:v>
                </c:pt>
                <c:pt idx="10745">
                  <c:v>55.373950000000001</c:v>
                </c:pt>
                <c:pt idx="10746">
                  <c:v>55.392829999999996</c:v>
                </c:pt>
                <c:pt idx="10747">
                  <c:v>55.412350000000004</c:v>
                </c:pt>
                <c:pt idx="10748">
                  <c:v>55.432769999999998</c:v>
                </c:pt>
                <c:pt idx="10749">
                  <c:v>55.452559999999998</c:v>
                </c:pt>
                <c:pt idx="10750">
                  <c:v>55.472520000000003</c:v>
                </c:pt>
                <c:pt idx="10751">
                  <c:v>55.492559999999997</c:v>
                </c:pt>
                <c:pt idx="10752">
                  <c:v>55.513599999999997</c:v>
                </c:pt>
                <c:pt idx="10753">
                  <c:v>55.534520000000001</c:v>
                </c:pt>
                <c:pt idx="10754">
                  <c:v>55.554769999999998</c:v>
                </c:pt>
                <c:pt idx="10755">
                  <c:v>55.575490000000002</c:v>
                </c:pt>
                <c:pt idx="10756">
                  <c:v>55.596760000000003</c:v>
                </c:pt>
                <c:pt idx="10757">
                  <c:v>55.617730000000002</c:v>
                </c:pt>
                <c:pt idx="10758">
                  <c:v>55.638680000000001</c:v>
                </c:pt>
                <c:pt idx="10759">
                  <c:v>55.659399999999998</c:v>
                </c:pt>
                <c:pt idx="10760">
                  <c:v>55.681060000000002</c:v>
                </c:pt>
                <c:pt idx="10761">
                  <c:v>55.7042</c:v>
                </c:pt>
                <c:pt idx="10762">
                  <c:v>55.72681</c:v>
                </c:pt>
                <c:pt idx="10763">
                  <c:v>55.748959999999997</c:v>
                </c:pt>
                <c:pt idx="10764">
                  <c:v>55.770910000000001</c:v>
                </c:pt>
                <c:pt idx="10765">
                  <c:v>55.791649999999997</c:v>
                </c:pt>
                <c:pt idx="10766">
                  <c:v>55.810929999999999</c:v>
                </c:pt>
                <c:pt idx="10767">
                  <c:v>55.830860000000001</c:v>
                </c:pt>
                <c:pt idx="10768">
                  <c:v>55.851950000000002</c:v>
                </c:pt>
                <c:pt idx="10769">
                  <c:v>55.873669999999997</c:v>
                </c:pt>
                <c:pt idx="10770">
                  <c:v>55.896320000000003</c:v>
                </c:pt>
                <c:pt idx="10771">
                  <c:v>55.919820000000001</c:v>
                </c:pt>
                <c:pt idx="10772">
                  <c:v>55.94265</c:v>
                </c:pt>
                <c:pt idx="10773">
                  <c:v>55.964939999999999</c:v>
                </c:pt>
                <c:pt idx="10774">
                  <c:v>55.987589999999997</c:v>
                </c:pt>
                <c:pt idx="10775">
                  <c:v>56.011069999999997</c:v>
                </c:pt>
                <c:pt idx="10776">
                  <c:v>56.034970000000001</c:v>
                </c:pt>
                <c:pt idx="10777">
                  <c:v>56.058709999999998</c:v>
                </c:pt>
                <c:pt idx="10778">
                  <c:v>56.081600000000002</c:v>
                </c:pt>
                <c:pt idx="10779">
                  <c:v>56.104990000000001</c:v>
                </c:pt>
                <c:pt idx="10780">
                  <c:v>56.128749999999997</c:v>
                </c:pt>
                <c:pt idx="10781">
                  <c:v>56.152819999999998</c:v>
                </c:pt>
                <c:pt idx="10782">
                  <c:v>56.177660000000003</c:v>
                </c:pt>
                <c:pt idx="10783">
                  <c:v>56.202660000000002</c:v>
                </c:pt>
                <c:pt idx="10784">
                  <c:v>56.22719</c:v>
                </c:pt>
                <c:pt idx="10785">
                  <c:v>56.251600000000003</c:v>
                </c:pt>
                <c:pt idx="10786">
                  <c:v>56.276200000000003</c:v>
                </c:pt>
                <c:pt idx="10787">
                  <c:v>56.301029999999997</c:v>
                </c:pt>
                <c:pt idx="10788">
                  <c:v>56.325429999999997</c:v>
                </c:pt>
                <c:pt idx="10789">
                  <c:v>56.350110000000001</c:v>
                </c:pt>
                <c:pt idx="10790">
                  <c:v>56.375239999999998</c:v>
                </c:pt>
                <c:pt idx="10791">
                  <c:v>56.400950000000002</c:v>
                </c:pt>
                <c:pt idx="10792">
                  <c:v>56.427599999999998</c:v>
                </c:pt>
                <c:pt idx="10793">
                  <c:v>56.454079999999998</c:v>
                </c:pt>
                <c:pt idx="10794">
                  <c:v>56.480020000000003</c:v>
                </c:pt>
                <c:pt idx="10795">
                  <c:v>56.506419999999999</c:v>
                </c:pt>
                <c:pt idx="10796">
                  <c:v>56.533200000000001</c:v>
                </c:pt>
                <c:pt idx="10797">
                  <c:v>56.560020000000002</c:v>
                </c:pt>
                <c:pt idx="10798">
                  <c:v>56.586709999999997</c:v>
                </c:pt>
                <c:pt idx="10799">
                  <c:v>56.613770000000002</c:v>
                </c:pt>
                <c:pt idx="10800">
                  <c:v>56.64141</c:v>
                </c:pt>
                <c:pt idx="10801">
                  <c:v>56.669199999999996</c:v>
                </c:pt>
                <c:pt idx="10802">
                  <c:v>56.696899999999999</c:v>
                </c:pt>
                <c:pt idx="10803">
                  <c:v>56.724400000000003</c:v>
                </c:pt>
                <c:pt idx="10804">
                  <c:v>56.752560000000003</c:v>
                </c:pt>
                <c:pt idx="10805">
                  <c:v>56.780859999999997</c:v>
                </c:pt>
                <c:pt idx="10806">
                  <c:v>56.809060000000002</c:v>
                </c:pt>
                <c:pt idx="10807">
                  <c:v>56.838239999999999</c:v>
                </c:pt>
                <c:pt idx="10808">
                  <c:v>56.867370000000001</c:v>
                </c:pt>
                <c:pt idx="10809">
                  <c:v>56.896180000000001</c:v>
                </c:pt>
                <c:pt idx="10810">
                  <c:v>56.925170000000001</c:v>
                </c:pt>
                <c:pt idx="10811">
                  <c:v>56.95299</c:v>
                </c:pt>
                <c:pt idx="10812">
                  <c:v>56.981900000000003</c:v>
                </c:pt>
                <c:pt idx="10813">
                  <c:v>57.011679999999998</c:v>
                </c:pt>
                <c:pt idx="10814">
                  <c:v>57.04119</c:v>
                </c:pt>
                <c:pt idx="10815">
                  <c:v>57.071480000000001</c:v>
                </c:pt>
                <c:pt idx="10816">
                  <c:v>57.1023</c:v>
                </c:pt>
                <c:pt idx="10817">
                  <c:v>57.133139999999997</c:v>
                </c:pt>
                <c:pt idx="10818">
                  <c:v>57.164230000000003</c:v>
                </c:pt>
                <c:pt idx="10819">
                  <c:v>57.195959999999999</c:v>
                </c:pt>
                <c:pt idx="10820">
                  <c:v>57.226790000000001</c:v>
                </c:pt>
                <c:pt idx="10821">
                  <c:v>57.257370000000002</c:v>
                </c:pt>
                <c:pt idx="10822">
                  <c:v>57.288029999999999</c:v>
                </c:pt>
                <c:pt idx="10823">
                  <c:v>57.319769999999998</c:v>
                </c:pt>
                <c:pt idx="10824">
                  <c:v>57.351109999999998</c:v>
                </c:pt>
                <c:pt idx="10825">
                  <c:v>57.381540000000001</c:v>
                </c:pt>
                <c:pt idx="10826">
                  <c:v>57.412199999999999</c:v>
                </c:pt>
                <c:pt idx="10827">
                  <c:v>57.442999999999998</c:v>
                </c:pt>
                <c:pt idx="10828">
                  <c:v>57.474420000000002</c:v>
                </c:pt>
                <c:pt idx="10829">
                  <c:v>57.505209999999998</c:v>
                </c:pt>
                <c:pt idx="10830">
                  <c:v>57.534170000000003</c:v>
                </c:pt>
                <c:pt idx="10831">
                  <c:v>57.562390000000001</c:v>
                </c:pt>
                <c:pt idx="10832">
                  <c:v>57.592059999999996</c:v>
                </c:pt>
                <c:pt idx="10833">
                  <c:v>57.624470000000002</c:v>
                </c:pt>
                <c:pt idx="10834">
                  <c:v>57.657730000000001</c:v>
                </c:pt>
                <c:pt idx="10835">
                  <c:v>57.690939999999998</c:v>
                </c:pt>
                <c:pt idx="10836">
                  <c:v>57.724200000000003</c:v>
                </c:pt>
                <c:pt idx="10837">
                  <c:v>57.75712</c:v>
                </c:pt>
                <c:pt idx="10838">
                  <c:v>57.790100000000002</c:v>
                </c:pt>
                <c:pt idx="10839">
                  <c:v>57.823839999999997</c:v>
                </c:pt>
                <c:pt idx="10840">
                  <c:v>57.85736</c:v>
                </c:pt>
                <c:pt idx="10841">
                  <c:v>57.890569999999997</c:v>
                </c:pt>
                <c:pt idx="10842">
                  <c:v>57.924100000000003</c:v>
                </c:pt>
                <c:pt idx="10843">
                  <c:v>57.957880000000003</c:v>
                </c:pt>
                <c:pt idx="10844">
                  <c:v>57.99174</c:v>
                </c:pt>
                <c:pt idx="10845">
                  <c:v>58.025230000000001</c:v>
                </c:pt>
                <c:pt idx="10846">
                  <c:v>58.059170000000002</c:v>
                </c:pt>
                <c:pt idx="10847">
                  <c:v>58.09328</c:v>
                </c:pt>
                <c:pt idx="10848">
                  <c:v>58.12679</c:v>
                </c:pt>
                <c:pt idx="10849">
                  <c:v>58.160409999999999</c:v>
                </c:pt>
                <c:pt idx="10850">
                  <c:v>58.194180000000003</c:v>
                </c:pt>
                <c:pt idx="10851">
                  <c:v>58.228169999999999</c:v>
                </c:pt>
                <c:pt idx="10852">
                  <c:v>58.262549999999997</c:v>
                </c:pt>
                <c:pt idx="10853">
                  <c:v>58.297229999999999</c:v>
                </c:pt>
                <c:pt idx="10854">
                  <c:v>58.331940000000003</c:v>
                </c:pt>
                <c:pt idx="10855">
                  <c:v>58.36636</c:v>
                </c:pt>
                <c:pt idx="10856">
                  <c:v>58.40108</c:v>
                </c:pt>
                <c:pt idx="10857">
                  <c:v>58.435699999999997</c:v>
                </c:pt>
                <c:pt idx="10858">
                  <c:v>58.470039999999997</c:v>
                </c:pt>
                <c:pt idx="10859">
                  <c:v>58.505110000000002</c:v>
                </c:pt>
                <c:pt idx="10860">
                  <c:v>58.54016</c:v>
                </c:pt>
                <c:pt idx="10861">
                  <c:v>58.575499999999998</c:v>
                </c:pt>
                <c:pt idx="10862">
                  <c:v>58.610439999999997</c:v>
                </c:pt>
                <c:pt idx="10863">
                  <c:v>58.645040000000002</c:v>
                </c:pt>
                <c:pt idx="10864">
                  <c:v>58.680630000000001</c:v>
                </c:pt>
                <c:pt idx="10865">
                  <c:v>58.715380000000003</c:v>
                </c:pt>
                <c:pt idx="10866">
                  <c:v>58.749899999999997</c:v>
                </c:pt>
                <c:pt idx="10867">
                  <c:v>58.786050000000003</c:v>
                </c:pt>
                <c:pt idx="10868">
                  <c:v>58.821860000000001</c:v>
                </c:pt>
                <c:pt idx="10869">
                  <c:v>58.857340000000001</c:v>
                </c:pt>
                <c:pt idx="10870">
                  <c:v>58.893169999999998</c:v>
                </c:pt>
                <c:pt idx="10871">
                  <c:v>58.928919999999998</c:v>
                </c:pt>
                <c:pt idx="10872">
                  <c:v>58.9649</c:v>
                </c:pt>
                <c:pt idx="10873">
                  <c:v>59.000979999999998</c:v>
                </c:pt>
                <c:pt idx="10874">
                  <c:v>59.036960000000001</c:v>
                </c:pt>
                <c:pt idx="10875">
                  <c:v>59.073650000000001</c:v>
                </c:pt>
                <c:pt idx="10876">
                  <c:v>59.110439999999997</c:v>
                </c:pt>
                <c:pt idx="10877">
                  <c:v>59.147530000000003</c:v>
                </c:pt>
                <c:pt idx="10878">
                  <c:v>59.184800000000003</c:v>
                </c:pt>
                <c:pt idx="10879">
                  <c:v>59.222749999999998</c:v>
                </c:pt>
                <c:pt idx="10880">
                  <c:v>59.261519999999997</c:v>
                </c:pt>
                <c:pt idx="10881">
                  <c:v>59.30012</c:v>
                </c:pt>
                <c:pt idx="10882">
                  <c:v>59.338039999999999</c:v>
                </c:pt>
                <c:pt idx="10883">
                  <c:v>59.375570000000003</c:v>
                </c:pt>
                <c:pt idx="10884">
                  <c:v>59.412970000000001</c:v>
                </c:pt>
                <c:pt idx="10885">
                  <c:v>59.450369999999999</c:v>
                </c:pt>
                <c:pt idx="10886">
                  <c:v>59.488</c:v>
                </c:pt>
                <c:pt idx="10887">
                  <c:v>59.526209999999999</c:v>
                </c:pt>
                <c:pt idx="10888">
                  <c:v>59.56485</c:v>
                </c:pt>
                <c:pt idx="10889">
                  <c:v>59.602899999999998</c:v>
                </c:pt>
                <c:pt idx="10890">
                  <c:v>59.641480000000001</c:v>
                </c:pt>
                <c:pt idx="10891">
                  <c:v>59.680689999999998</c:v>
                </c:pt>
                <c:pt idx="10892">
                  <c:v>59.719589999999997</c:v>
                </c:pt>
                <c:pt idx="10893">
                  <c:v>59.757060000000003</c:v>
                </c:pt>
                <c:pt idx="10894">
                  <c:v>59.792529999999999</c:v>
                </c:pt>
                <c:pt idx="10895">
                  <c:v>59.827300000000001</c:v>
                </c:pt>
                <c:pt idx="10896">
                  <c:v>59.86289</c:v>
                </c:pt>
                <c:pt idx="10897">
                  <c:v>59.899940000000001</c:v>
                </c:pt>
                <c:pt idx="10898">
                  <c:v>59.937710000000003</c:v>
                </c:pt>
                <c:pt idx="10899">
                  <c:v>59.975949999999997</c:v>
                </c:pt>
                <c:pt idx="10900">
                  <c:v>60.014530000000001</c:v>
                </c:pt>
                <c:pt idx="10901">
                  <c:v>60.053229999999999</c:v>
                </c:pt>
                <c:pt idx="10902">
                  <c:v>60.0914</c:v>
                </c:pt>
                <c:pt idx="10903">
                  <c:v>60.131</c:v>
                </c:pt>
                <c:pt idx="10904">
                  <c:v>60.169519999999999</c:v>
                </c:pt>
                <c:pt idx="10905">
                  <c:v>60.208030000000001</c:v>
                </c:pt>
                <c:pt idx="10906">
                  <c:v>60.247599999999998</c:v>
                </c:pt>
                <c:pt idx="10907">
                  <c:v>60.286119999999997</c:v>
                </c:pt>
                <c:pt idx="10908">
                  <c:v>60.325420000000001</c:v>
                </c:pt>
                <c:pt idx="10909">
                  <c:v>60.364350000000002</c:v>
                </c:pt>
                <c:pt idx="10910">
                  <c:v>60.404449999999997</c:v>
                </c:pt>
                <c:pt idx="10911">
                  <c:v>60.443950000000001</c:v>
                </c:pt>
                <c:pt idx="10912">
                  <c:v>60.483690000000003</c:v>
                </c:pt>
                <c:pt idx="10913">
                  <c:v>60.524290000000001</c:v>
                </c:pt>
                <c:pt idx="10914">
                  <c:v>60.564160000000001</c:v>
                </c:pt>
                <c:pt idx="10915">
                  <c:v>60.605150000000002</c:v>
                </c:pt>
                <c:pt idx="10916">
                  <c:v>60.646720000000002</c:v>
                </c:pt>
                <c:pt idx="10917">
                  <c:v>60.686160000000001</c:v>
                </c:pt>
                <c:pt idx="10918">
                  <c:v>60.726190000000003</c:v>
                </c:pt>
                <c:pt idx="10919">
                  <c:v>60.766979999999997</c:v>
                </c:pt>
                <c:pt idx="10920">
                  <c:v>60.807499999999997</c:v>
                </c:pt>
                <c:pt idx="10921">
                  <c:v>60.848570000000002</c:v>
                </c:pt>
                <c:pt idx="10922">
                  <c:v>60.889510000000001</c:v>
                </c:pt>
                <c:pt idx="10923">
                  <c:v>60.929720000000003</c:v>
                </c:pt>
                <c:pt idx="10924">
                  <c:v>60.970170000000003</c:v>
                </c:pt>
                <c:pt idx="10925">
                  <c:v>61.011060000000001</c:v>
                </c:pt>
                <c:pt idx="10926">
                  <c:v>61.051720000000003</c:v>
                </c:pt>
                <c:pt idx="10927">
                  <c:v>61.09225</c:v>
                </c:pt>
                <c:pt idx="10928">
                  <c:v>61.133119999999998</c:v>
                </c:pt>
                <c:pt idx="10929">
                  <c:v>61.174149999999997</c:v>
                </c:pt>
                <c:pt idx="10930">
                  <c:v>61.213639999999998</c:v>
                </c:pt>
                <c:pt idx="10931">
                  <c:v>61.252459999999999</c:v>
                </c:pt>
                <c:pt idx="10932">
                  <c:v>61.293869999999998</c:v>
                </c:pt>
                <c:pt idx="10933">
                  <c:v>61.334710000000001</c:v>
                </c:pt>
                <c:pt idx="10934">
                  <c:v>61.37462</c:v>
                </c:pt>
                <c:pt idx="10935">
                  <c:v>61.415260000000004</c:v>
                </c:pt>
                <c:pt idx="10936">
                  <c:v>61.455869999999997</c:v>
                </c:pt>
                <c:pt idx="10937">
                  <c:v>61.496989999999997</c:v>
                </c:pt>
                <c:pt idx="10938">
                  <c:v>61.536369999999998</c:v>
                </c:pt>
                <c:pt idx="10939">
                  <c:v>61.577590000000001</c:v>
                </c:pt>
                <c:pt idx="10940">
                  <c:v>61.61786</c:v>
                </c:pt>
                <c:pt idx="10941">
                  <c:v>61.657820000000001</c:v>
                </c:pt>
                <c:pt idx="10942">
                  <c:v>61.69791</c:v>
                </c:pt>
                <c:pt idx="10943">
                  <c:v>61.738610000000001</c:v>
                </c:pt>
                <c:pt idx="10944">
                  <c:v>61.780610000000003</c:v>
                </c:pt>
                <c:pt idx="10945">
                  <c:v>61.820839999999997</c:v>
                </c:pt>
                <c:pt idx="10946">
                  <c:v>61.861559999999997</c:v>
                </c:pt>
                <c:pt idx="10947">
                  <c:v>61.90307</c:v>
                </c:pt>
                <c:pt idx="10948">
                  <c:v>61.944600000000001</c:v>
                </c:pt>
                <c:pt idx="10949">
                  <c:v>61.986109999999996</c:v>
                </c:pt>
                <c:pt idx="10950">
                  <c:v>62.027360000000002</c:v>
                </c:pt>
                <c:pt idx="10951">
                  <c:v>62.068939999999998</c:v>
                </c:pt>
                <c:pt idx="10952">
                  <c:v>62.110709999999997</c:v>
                </c:pt>
                <c:pt idx="10953">
                  <c:v>62.150959999999998</c:v>
                </c:pt>
                <c:pt idx="10954">
                  <c:v>62.192390000000003</c:v>
                </c:pt>
                <c:pt idx="10955">
                  <c:v>62.234119999999997</c:v>
                </c:pt>
                <c:pt idx="10956">
                  <c:v>62.275289999999998</c:v>
                </c:pt>
                <c:pt idx="10957">
                  <c:v>62.31588</c:v>
                </c:pt>
                <c:pt idx="10958">
                  <c:v>62.355379999999997</c:v>
                </c:pt>
                <c:pt idx="10959">
                  <c:v>62.392380000000003</c:v>
                </c:pt>
                <c:pt idx="10960">
                  <c:v>62.429969999999997</c:v>
                </c:pt>
                <c:pt idx="10961">
                  <c:v>62.469769999999997</c:v>
                </c:pt>
                <c:pt idx="10962">
                  <c:v>62.511569999999999</c:v>
                </c:pt>
                <c:pt idx="10963">
                  <c:v>62.551780000000001</c:v>
                </c:pt>
                <c:pt idx="10964">
                  <c:v>62.593220000000002</c:v>
                </c:pt>
                <c:pt idx="10965">
                  <c:v>62.633760000000002</c:v>
                </c:pt>
                <c:pt idx="10966">
                  <c:v>62.673789999999997</c:v>
                </c:pt>
                <c:pt idx="10967">
                  <c:v>62.715629999999997</c:v>
                </c:pt>
                <c:pt idx="10968">
                  <c:v>62.756100000000004</c:v>
                </c:pt>
                <c:pt idx="10969">
                  <c:v>62.796399999999998</c:v>
                </c:pt>
                <c:pt idx="10970">
                  <c:v>62.837539999999997</c:v>
                </c:pt>
                <c:pt idx="10971">
                  <c:v>62.878500000000003</c:v>
                </c:pt>
                <c:pt idx="10972">
                  <c:v>62.918309999999998</c:v>
                </c:pt>
                <c:pt idx="10973">
                  <c:v>62.958570000000002</c:v>
                </c:pt>
                <c:pt idx="10974">
                  <c:v>63.000050000000002</c:v>
                </c:pt>
                <c:pt idx="10975">
                  <c:v>63.041499999999999</c:v>
                </c:pt>
                <c:pt idx="10976">
                  <c:v>63.081479999999999</c:v>
                </c:pt>
                <c:pt idx="10977">
                  <c:v>63.12238</c:v>
                </c:pt>
                <c:pt idx="10978">
                  <c:v>63.163110000000003</c:v>
                </c:pt>
                <c:pt idx="10979">
                  <c:v>63.203479999999999</c:v>
                </c:pt>
                <c:pt idx="10980">
                  <c:v>63.243699999999997</c:v>
                </c:pt>
                <c:pt idx="10981">
                  <c:v>63.285260000000001</c:v>
                </c:pt>
                <c:pt idx="10982">
                  <c:v>63.32593</c:v>
                </c:pt>
                <c:pt idx="10983">
                  <c:v>63.366669999999999</c:v>
                </c:pt>
                <c:pt idx="10984">
                  <c:v>63.407299999999999</c:v>
                </c:pt>
                <c:pt idx="10985">
                  <c:v>63.447899999999997</c:v>
                </c:pt>
                <c:pt idx="10986">
                  <c:v>63.48865</c:v>
                </c:pt>
                <c:pt idx="10987">
                  <c:v>63.529559999999996</c:v>
                </c:pt>
                <c:pt idx="10988">
                  <c:v>63.571190000000001</c:v>
                </c:pt>
                <c:pt idx="10989">
                  <c:v>63.612000000000002</c:v>
                </c:pt>
                <c:pt idx="10990">
                  <c:v>63.652749999999997</c:v>
                </c:pt>
                <c:pt idx="10991">
                  <c:v>63.693869999999997</c:v>
                </c:pt>
                <c:pt idx="10992">
                  <c:v>63.734999999999999</c:v>
                </c:pt>
                <c:pt idx="10993">
                  <c:v>63.775919999999999</c:v>
                </c:pt>
                <c:pt idx="10994">
                  <c:v>63.815359999999998</c:v>
                </c:pt>
                <c:pt idx="10995">
                  <c:v>63.855739999999997</c:v>
                </c:pt>
                <c:pt idx="10996">
                  <c:v>63.89705</c:v>
                </c:pt>
                <c:pt idx="10997">
                  <c:v>63.936279999999996</c:v>
                </c:pt>
                <c:pt idx="10998">
                  <c:v>63.977290000000004</c:v>
                </c:pt>
                <c:pt idx="10999">
                  <c:v>64.017229999999998</c:v>
                </c:pt>
                <c:pt idx="11000">
                  <c:v>64.05789</c:v>
                </c:pt>
                <c:pt idx="11001">
                  <c:v>64.097920000000002</c:v>
                </c:pt>
                <c:pt idx="11002">
                  <c:v>64.137820000000005</c:v>
                </c:pt>
                <c:pt idx="11003">
                  <c:v>64.179280000000006</c:v>
                </c:pt>
                <c:pt idx="11004">
                  <c:v>64.219269999999995</c:v>
                </c:pt>
                <c:pt idx="11005">
                  <c:v>64.259219999999999</c:v>
                </c:pt>
                <c:pt idx="11006">
                  <c:v>64.299670000000006</c:v>
                </c:pt>
                <c:pt idx="11007">
                  <c:v>64.340280000000007</c:v>
                </c:pt>
                <c:pt idx="11008">
                  <c:v>64.380709999999993</c:v>
                </c:pt>
                <c:pt idx="11009">
                  <c:v>64.421210000000002</c:v>
                </c:pt>
                <c:pt idx="11010">
                  <c:v>64.460160000000002</c:v>
                </c:pt>
                <c:pt idx="11011">
                  <c:v>64.500110000000006</c:v>
                </c:pt>
                <c:pt idx="11012">
                  <c:v>64.539259999999999</c:v>
                </c:pt>
                <c:pt idx="11013">
                  <c:v>64.57929</c:v>
                </c:pt>
                <c:pt idx="11014">
                  <c:v>64.617710000000002</c:v>
                </c:pt>
                <c:pt idx="11015">
                  <c:v>64.656109999999998</c:v>
                </c:pt>
                <c:pt idx="11016">
                  <c:v>64.695400000000006</c:v>
                </c:pt>
                <c:pt idx="11017">
                  <c:v>64.733230000000006</c:v>
                </c:pt>
                <c:pt idx="11018">
                  <c:v>64.772189999999995</c:v>
                </c:pt>
                <c:pt idx="11019">
                  <c:v>64.811390000000003</c:v>
                </c:pt>
                <c:pt idx="11020">
                  <c:v>64.849559999999997</c:v>
                </c:pt>
                <c:pt idx="11021">
                  <c:v>64.887439999999998</c:v>
                </c:pt>
                <c:pt idx="11022">
                  <c:v>64.925719999999998</c:v>
                </c:pt>
                <c:pt idx="11023">
                  <c:v>64.960719999999995</c:v>
                </c:pt>
                <c:pt idx="11024">
                  <c:v>64.994919999999993</c:v>
                </c:pt>
                <c:pt idx="11025">
                  <c:v>65.031549999999996</c:v>
                </c:pt>
                <c:pt idx="11026">
                  <c:v>65.06926</c:v>
                </c:pt>
                <c:pt idx="11027">
                  <c:v>65.107619999999997</c:v>
                </c:pt>
                <c:pt idx="11028">
                  <c:v>65.144400000000005</c:v>
                </c:pt>
                <c:pt idx="11029">
                  <c:v>65.181939999999997</c:v>
                </c:pt>
                <c:pt idx="11030">
                  <c:v>65.219809999999995</c:v>
                </c:pt>
                <c:pt idx="11031">
                  <c:v>65.256360000000001</c:v>
                </c:pt>
                <c:pt idx="11032">
                  <c:v>65.293139999999994</c:v>
                </c:pt>
                <c:pt idx="11033">
                  <c:v>65.329359999999994</c:v>
                </c:pt>
                <c:pt idx="11034">
                  <c:v>65.365719999999996</c:v>
                </c:pt>
                <c:pt idx="11035">
                  <c:v>65.402019999999993</c:v>
                </c:pt>
                <c:pt idx="11036">
                  <c:v>65.438609999999997</c:v>
                </c:pt>
                <c:pt idx="11037">
                  <c:v>65.474140000000006</c:v>
                </c:pt>
                <c:pt idx="11038">
                  <c:v>65.509150000000005</c:v>
                </c:pt>
                <c:pt idx="11039">
                  <c:v>65.543499999999995</c:v>
                </c:pt>
                <c:pt idx="11040">
                  <c:v>65.578909999999993</c:v>
                </c:pt>
                <c:pt idx="11041">
                  <c:v>65.613860000000003</c:v>
                </c:pt>
                <c:pt idx="11042">
                  <c:v>65.649420000000006</c:v>
                </c:pt>
                <c:pt idx="11043">
                  <c:v>65.684179999999998</c:v>
                </c:pt>
                <c:pt idx="11044">
                  <c:v>65.720110000000005</c:v>
                </c:pt>
                <c:pt idx="11045">
                  <c:v>65.756100000000004</c:v>
                </c:pt>
                <c:pt idx="11046">
                  <c:v>65.791240000000002</c:v>
                </c:pt>
                <c:pt idx="11047">
                  <c:v>65.827520000000007</c:v>
                </c:pt>
                <c:pt idx="11048">
                  <c:v>65.863060000000004</c:v>
                </c:pt>
                <c:pt idx="11049">
                  <c:v>65.897509999999997</c:v>
                </c:pt>
                <c:pt idx="11050">
                  <c:v>65.932209999999998</c:v>
                </c:pt>
                <c:pt idx="11051">
                  <c:v>65.966359999999995</c:v>
                </c:pt>
                <c:pt idx="11052">
                  <c:v>66.000420000000005</c:v>
                </c:pt>
                <c:pt idx="11053">
                  <c:v>66.035039999999995</c:v>
                </c:pt>
                <c:pt idx="11054">
                  <c:v>66.069130000000001</c:v>
                </c:pt>
                <c:pt idx="11055">
                  <c:v>66.103229999999996</c:v>
                </c:pt>
                <c:pt idx="11056">
                  <c:v>66.135930000000002</c:v>
                </c:pt>
                <c:pt idx="11057">
                  <c:v>66.169589999999999</c:v>
                </c:pt>
                <c:pt idx="11058">
                  <c:v>66.203220000000002</c:v>
                </c:pt>
                <c:pt idx="11059">
                  <c:v>66.23603</c:v>
                </c:pt>
                <c:pt idx="11060">
                  <c:v>66.268550000000005</c:v>
                </c:pt>
                <c:pt idx="11061">
                  <c:v>66.301730000000006</c:v>
                </c:pt>
                <c:pt idx="11062">
                  <c:v>66.334760000000003</c:v>
                </c:pt>
                <c:pt idx="11063">
                  <c:v>66.367320000000007</c:v>
                </c:pt>
                <c:pt idx="11064">
                  <c:v>66.400149999999996</c:v>
                </c:pt>
                <c:pt idx="11065">
                  <c:v>66.433239999999998</c:v>
                </c:pt>
                <c:pt idx="11066">
                  <c:v>66.464870000000005</c:v>
                </c:pt>
                <c:pt idx="11067">
                  <c:v>66.496960000000001</c:v>
                </c:pt>
                <c:pt idx="11068">
                  <c:v>66.528670000000005</c:v>
                </c:pt>
                <c:pt idx="11069">
                  <c:v>66.560079999999999</c:v>
                </c:pt>
                <c:pt idx="11070">
                  <c:v>66.591160000000002</c:v>
                </c:pt>
                <c:pt idx="11071">
                  <c:v>66.62218</c:v>
                </c:pt>
                <c:pt idx="11072">
                  <c:v>66.652420000000006</c:v>
                </c:pt>
                <c:pt idx="11073">
                  <c:v>66.683790000000002</c:v>
                </c:pt>
                <c:pt idx="11074">
                  <c:v>66.714860000000002</c:v>
                </c:pt>
                <c:pt idx="11075">
                  <c:v>66.745090000000005</c:v>
                </c:pt>
                <c:pt idx="11076">
                  <c:v>66.776150000000001</c:v>
                </c:pt>
                <c:pt idx="11077">
                  <c:v>66.806030000000007</c:v>
                </c:pt>
                <c:pt idx="11078">
                  <c:v>66.83672</c:v>
                </c:pt>
                <c:pt idx="11079">
                  <c:v>66.866110000000006</c:v>
                </c:pt>
                <c:pt idx="11080">
                  <c:v>66.895439999999994</c:v>
                </c:pt>
                <c:pt idx="11081">
                  <c:v>66.925380000000004</c:v>
                </c:pt>
                <c:pt idx="11082">
                  <c:v>66.954800000000006</c:v>
                </c:pt>
                <c:pt idx="11083">
                  <c:v>66.984089999999995</c:v>
                </c:pt>
                <c:pt idx="11084">
                  <c:v>67.013450000000006</c:v>
                </c:pt>
                <c:pt idx="11085">
                  <c:v>67.042529999999999</c:v>
                </c:pt>
                <c:pt idx="11086">
                  <c:v>67.069760000000002</c:v>
                </c:pt>
                <c:pt idx="11087">
                  <c:v>67.095209999999994</c:v>
                </c:pt>
                <c:pt idx="11088">
                  <c:v>67.120859999999993</c:v>
                </c:pt>
                <c:pt idx="11089">
                  <c:v>67.148359999999997</c:v>
                </c:pt>
                <c:pt idx="11090">
                  <c:v>67.176429999999996</c:v>
                </c:pt>
                <c:pt idx="11091">
                  <c:v>67.204189999999997</c:v>
                </c:pt>
                <c:pt idx="11092">
                  <c:v>67.232399999999998</c:v>
                </c:pt>
                <c:pt idx="11093">
                  <c:v>67.260289999999998</c:v>
                </c:pt>
                <c:pt idx="11094">
                  <c:v>67.287220000000005</c:v>
                </c:pt>
                <c:pt idx="11095">
                  <c:v>67.313689999999994</c:v>
                </c:pt>
                <c:pt idx="11096">
                  <c:v>67.340190000000007</c:v>
                </c:pt>
                <c:pt idx="11097">
                  <c:v>67.366519999999994</c:v>
                </c:pt>
                <c:pt idx="11098">
                  <c:v>67.392679999999999</c:v>
                </c:pt>
                <c:pt idx="11099">
                  <c:v>67.419129999999996</c:v>
                </c:pt>
                <c:pt idx="11100">
                  <c:v>67.445480000000003</c:v>
                </c:pt>
                <c:pt idx="11101">
                  <c:v>67.471599999999995</c:v>
                </c:pt>
                <c:pt idx="11102">
                  <c:v>67.497299999999996</c:v>
                </c:pt>
                <c:pt idx="11103">
                  <c:v>67.521739999999994</c:v>
                </c:pt>
                <c:pt idx="11104">
                  <c:v>67.546229999999994</c:v>
                </c:pt>
                <c:pt idx="11105">
                  <c:v>67.57159</c:v>
                </c:pt>
                <c:pt idx="11106">
                  <c:v>67.596810000000005</c:v>
                </c:pt>
                <c:pt idx="11107">
                  <c:v>67.621560000000002</c:v>
                </c:pt>
                <c:pt idx="11108">
                  <c:v>67.645349999999993</c:v>
                </c:pt>
                <c:pt idx="11109">
                  <c:v>67.668229999999994</c:v>
                </c:pt>
                <c:pt idx="11110">
                  <c:v>67.690979999999996</c:v>
                </c:pt>
                <c:pt idx="11111">
                  <c:v>67.713840000000005</c:v>
                </c:pt>
                <c:pt idx="11112">
                  <c:v>67.736850000000004</c:v>
                </c:pt>
                <c:pt idx="11113">
                  <c:v>67.75994</c:v>
                </c:pt>
                <c:pt idx="11114">
                  <c:v>67.782619999999994</c:v>
                </c:pt>
                <c:pt idx="11115">
                  <c:v>67.805409999999995</c:v>
                </c:pt>
                <c:pt idx="11116">
                  <c:v>67.828590000000005</c:v>
                </c:pt>
                <c:pt idx="11117">
                  <c:v>67.851190000000003</c:v>
                </c:pt>
                <c:pt idx="11118">
                  <c:v>67.873310000000004</c:v>
                </c:pt>
                <c:pt idx="11119">
                  <c:v>67.895809999999997</c:v>
                </c:pt>
                <c:pt idx="11120">
                  <c:v>67.918059999999997</c:v>
                </c:pt>
                <c:pt idx="11121">
                  <c:v>67.939869999999999</c:v>
                </c:pt>
                <c:pt idx="11122">
                  <c:v>67.961690000000004</c:v>
                </c:pt>
                <c:pt idx="11123">
                  <c:v>67.982619999999997</c:v>
                </c:pt>
                <c:pt idx="11124">
                  <c:v>68.003119999999996</c:v>
                </c:pt>
                <c:pt idx="11125">
                  <c:v>68.023949999999999</c:v>
                </c:pt>
                <c:pt idx="11126">
                  <c:v>68.044169999999994</c:v>
                </c:pt>
                <c:pt idx="11127">
                  <c:v>68.064089999999993</c:v>
                </c:pt>
                <c:pt idx="11128">
                  <c:v>68.084059999999994</c:v>
                </c:pt>
                <c:pt idx="11129">
                  <c:v>68.104500000000002</c:v>
                </c:pt>
                <c:pt idx="11130">
                  <c:v>68.124480000000005</c:v>
                </c:pt>
                <c:pt idx="11131">
                  <c:v>68.144170000000003</c:v>
                </c:pt>
                <c:pt idx="11132">
                  <c:v>68.164349999999999</c:v>
                </c:pt>
                <c:pt idx="11133">
                  <c:v>68.184200000000004</c:v>
                </c:pt>
                <c:pt idx="11134">
                  <c:v>68.203450000000004</c:v>
                </c:pt>
                <c:pt idx="11135">
                  <c:v>68.221559999999997</c:v>
                </c:pt>
                <c:pt idx="11136">
                  <c:v>68.239710000000002</c:v>
                </c:pt>
                <c:pt idx="11137">
                  <c:v>68.258520000000004</c:v>
                </c:pt>
                <c:pt idx="11138">
                  <c:v>68.276929999999993</c:v>
                </c:pt>
                <c:pt idx="11139">
                  <c:v>68.294640000000001</c:v>
                </c:pt>
                <c:pt idx="11140">
                  <c:v>68.312370000000001</c:v>
                </c:pt>
                <c:pt idx="11141">
                  <c:v>68.329840000000004</c:v>
                </c:pt>
                <c:pt idx="11142">
                  <c:v>68.345950000000002</c:v>
                </c:pt>
                <c:pt idx="11143">
                  <c:v>68.362790000000004</c:v>
                </c:pt>
                <c:pt idx="11144">
                  <c:v>68.379679999999993</c:v>
                </c:pt>
                <c:pt idx="11145">
                  <c:v>68.395679999999999</c:v>
                </c:pt>
                <c:pt idx="11146">
                  <c:v>68.410839999999993</c:v>
                </c:pt>
                <c:pt idx="11147">
                  <c:v>68.426159999999996</c:v>
                </c:pt>
                <c:pt idx="11148">
                  <c:v>68.441959999999995</c:v>
                </c:pt>
                <c:pt idx="11149">
                  <c:v>68.457610000000003</c:v>
                </c:pt>
                <c:pt idx="11150">
                  <c:v>68.471509999999995</c:v>
                </c:pt>
                <c:pt idx="11151">
                  <c:v>68.483699999999999</c:v>
                </c:pt>
                <c:pt idx="11152">
                  <c:v>68.496030000000005</c:v>
                </c:pt>
                <c:pt idx="11153">
                  <c:v>68.509140000000002</c:v>
                </c:pt>
                <c:pt idx="11154">
                  <c:v>68.522350000000003</c:v>
                </c:pt>
                <c:pt idx="11155">
                  <c:v>68.535529999999994</c:v>
                </c:pt>
                <c:pt idx="11156">
                  <c:v>68.548839999999998</c:v>
                </c:pt>
                <c:pt idx="11157">
                  <c:v>68.561539999999994</c:v>
                </c:pt>
                <c:pt idx="11158">
                  <c:v>68.574039999999997</c:v>
                </c:pt>
                <c:pt idx="11159">
                  <c:v>68.587000000000003</c:v>
                </c:pt>
                <c:pt idx="11160">
                  <c:v>68.600009999999997</c:v>
                </c:pt>
                <c:pt idx="11161">
                  <c:v>68.612750000000005</c:v>
                </c:pt>
                <c:pt idx="11162">
                  <c:v>68.625010000000003</c:v>
                </c:pt>
                <c:pt idx="11163">
                  <c:v>68.636099999999999</c:v>
                </c:pt>
                <c:pt idx="11164">
                  <c:v>68.64725</c:v>
                </c:pt>
                <c:pt idx="11165">
                  <c:v>68.657650000000004</c:v>
                </c:pt>
                <c:pt idx="11166">
                  <c:v>68.667789999999997</c:v>
                </c:pt>
                <c:pt idx="11167">
                  <c:v>68.677999999999997</c:v>
                </c:pt>
                <c:pt idx="11168">
                  <c:v>68.68817</c:v>
                </c:pt>
                <c:pt idx="11169">
                  <c:v>68.697950000000006</c:v>
                </c:pt>
                <c:pt idx="11170">
                  <c:v>68.707599999999999</c:v>
                </c:pt>
                <c:pt idx="11171">
                  <c:v>68.717200000000005</c:v>
                </c:pt>
                <c:pt idx="11172">
                  <c:v>68.726730000000003</c:v>
                </c:pt>
                <c:pt idx="11173">
                  <c:v>68.735839999999996</c:v>
                </c:pt>
                <c:pt idx="11174">
                  <c:v>68.744380000000007</c:v>
                </c:pt>
                <c:pt idx="11175">
                  <c:v>68.752690000000001</c:v>
                </c:pt>
                <c:pt idx="11176">
                  <c:v>68.761160000000004</c:v>
                </c:pt>
                <c:pt idx="11177">
                  <c:v>68.769419999999997</c:v>
                </c:pt>
                <c:pt idx="11178">
                  <c:v>68.77722</c:v>
                </c:pt>
                <c:pt idx="11179">
                  <c:v>68.785169999999994</c:v>
                </c:pt>
                <c:pt idx="11180">
                  <c:v>68.791889999999995</c:v>
                </c:pt>
                <c:pt idx="11181">
                  <c:v>68.798389999999998</c:v>
                </c:pt>
                <c:pt idx="11182">
                  <c:v>68.804100000000005</c:v>
                </c:pt>
                <c:pt idx="11183">
                  <c:v>68.809309999999996</c:v>
                </c:pt>
                <c:pt idx="11184">
                  <c:v>68.814830000000001</c:v>
                </c:pt>
                <c:pt idx="11185">
                  <c:v>68.820459999999997</c:v>
                </c:pt>
                <c:pt idx="11186">
                  <c:v>68.826610000000002</c:v>
                </c:pt>
                <c:pt idx="11187">
                  <c:v>68.831950000000006</c:v>
                </c:pt>
                <c:pt idx="11188">
                  <c:v>68.836709999999997</c:v>
                </c:pt>
                <c:pt idx="11189">
                  <c:v>68.841030000000003</c:v>
                </c:pt>
                <c:pt idx="11190">
                  <c:v>68.845309999999998</c:v>
                </c:pt>
                <c:pt idx="11191">
                  <c:v>68.849530000000001</c:v>
                </c:pt>
                <c:pt idx="11192">
                  <c:v>68.853470000000002</c:v>
                </c:pt>
                <c:pt idx="11193">
                  <c:v>68.856939999999994</c:v>
                </c:pt>
                <c:pt idx="11194">
                  <c:v>68.859660000000005</c:v>
                </c:pt>
                <c:pt idx="11195">
                  <c:v>68.862499999999997</c:v>
                </c:pt>
                <c:pt idx="11196">
                  <c:v>68.865030000000004</c:v>
                </c:pt>
                <c:pt idx="11197">
                  <c:v>68.867199999999997</c:v>
                </c:pt>
                <c:pt idx="11198">
                  <c:v>68.868539999999996</c:v>
                </c:pt>
                <c:pt idx="11199">
                  <c:v>68.869579999999999</c:v>
                </c:pt>
                <c:pt idx="11200">
                  <c:v>68.871449999999996</c:v>
                </c:pt>
                <c:pt idx="11201">
                  <c:v>68.874049999999997</c:v>
                </c:pt>
                <c:pt idx="11202">
                  <c:v>68.875960000000006</c:v>
                </c:pt>
                <c:pt idx="11203">
                  <c:v>68.87782</c:v>
                </c:pt>
                <c:pt idx="11204">
                  <c:v>68.879310000000004</c:v>
                </c:pt>
                <c:pt idx="11205">
                  <c:v>68.879810000000006</c:v>
                </c:pt>
                <c:pt idx="11206">
                  <c:v>68.879769999999994</c:v>
                </c:pt>
                <c:pt idx="11207">
                  <c:v>68.879869999999997</c:v>
                </c:pt>
                <c:pt idx="11208">
                  <c:v>68.879519999999999</c:v>
                </c:pt>
                <c:pt idx="11209">
                  <c:v>68.878739999999993</c:v>
                </c:pt>
                <c:pt idx="11210">
                  <c:v>68.87706</c:v>
                </c:pt>
                <c:pt idx="11211">
                  <c:v>68.875470000000007</c:v>
                </c:pt>
                <c:pt idx="11212">
                  <c:v>68.873949999999994</c:v>
                </c:pt>
                <c:pt idx="11213">
                  <c:v>68.872799999999998</c:v>
                </c:pt>
                <c:pt idx="11214">
                  <c:v>68.871260000000007</c:v>
                </c:pt>
                <c:pt idx="11215">
                  <c:v>68.869749999999996</c:v>
                </c:pt>
                <c:pt idx="11216">
                  <c:v>68.867620000000002</c:v>
                </c:pt>
                <c:pt idx="11217">
                  <c:v>68.864890000000003</c:v>
                </c:pt>
                <c:pt idx="11218">
                  <c:v>68.862030000000004</c:v>
                </c:pt>
                <c:pt idx="11219">
                  <c:v>68.858750000000001</c:v>
                </c:pt>
                <c:pt idx="11220">
                  <c:v>68.855419999999995</c:v>
                </c:pt>
                <c:pt idx="11221">
                  <c:v>68.851140000000001</c:v>
                </c:pt>
                <c:pt idx="11222">
                  <c:v>68.846199999999996</c:v>
                </c:pt>
                <c:pt idx="11223">
                  <c:v>68.841830000000002</c:v>
                </c:pt>
                <c:pt idx="11224">
                  <c:v>68.837599999999995</c:v>
                </c:pt>
                <c:pt idx="11225">
                  <c:v>68.832409999999996</c:v>
                </c:pt>
                <c:pt idx="11226">
                  <c:v>68.827010000000001</c:v>
                </c:pt>
                <c:pt idx="11227">
                  <c:v>68.821079999999995</c:v>
                </c:pt>
                <c:pt idx="11228">
                  <c:v>68.815690000000004</c:v>
                </c:pt>
                <c:pt idx="11229">
                  <c:v>68.808130000000006</c:v>
                </c:pt>
                <c:pt idx="11230">
                  <c:v>68.801640000000006</c:v>
                </c:pt>
                <c:pt idx="11231">
                  <c:v>68.795060000000007</c:v>
                </c:pt>
                <c:pt idx="11232">
                  <c:v>68.789090000000002</c:v>
                </c:pt>
                <c:pt idx="11233">
                  <c:v>68.782110000000003</c:v>
                </c:pt>
                <c:pt idx="11234">
                  <c:v>68.775440000000003</c:v>
                </c:pt>
                <c:pt idx="11235">
                  <c:v>68.768100000000004</c:v>
                </c:pt>
                <c:pt idx="11236">
                  <c:v>68.761110000000002</c:v>
                </c:pt>
                <c:pt idx="11237">
                  <c:v>68.753290000000007</c:v>
                </c:pt>
                <c:pt idx="11238">
                  <c:v>68.744919999999993</c:v>
                </c:pt>
                <c:pt idx="11239">
                  <c:v>68.735960000000006</c:v>
                </c:pt>
                <c:pt idx="11240">
                  <c:v>68.727069999999998</c:v>
                </c:pt>
                <c:pt idx="11241">
                  <c:v>68.717699999999994</c:v>
                </c:pt>
                <c:pt idx="11242">
                  <c:v>68.709090000000003</c:v>
                </c:pt>
                <c:pt idx="11243">
                  <c:v>68.700119999999998</c:v>
                </c:pt>
                <c:pt idx="11244">
                  <c:v>68.690330000000003</c:v>
                </c:pt>
                <c:pt idx="11245">
                  <c:v>68.680949999999996</c:v>
                </c:pt>
                <c:pt idx="11246">
                  <c:v>68.672399999999996</c:v>
                </c:pt>
                <c:pt idx="11247">
                  <c:v>68.663120000000006</c:v>
                </c:pt>
                <c:pt idx="11248">
                  <c:v>68.652900000000002</c:v>
                </c:pt>
                <c:pt idx="11249">
                  <c:v>68.642409999999998</c:v>
                </c:pt>
                <c:pt idx="11250">
                  <c:v>68.631770000000003</c:v>
                </c:pt>
                <c:pt idx="11251">
                  <c:v>68.620159999999998</c:v>
                </c:pt>
                <c:pt idx="11252">
                  <c:v>68.608369999999994</c:v>
                </c:pt>
                <c:pt idx="11253">
                  <c:v>68.596019999999996</c:v>
                </c:pt>
                <c:pt idx="11254">
                  <c:v>68.583690000000004</c:v>
                </c:pt>
                <c:pt idx="11255">
                  <c:v>68.571089999999998</c:v>
                </c:pt>
                <c:pt idx="11256">
                  <c:v>68.557550000000006</c:v>
                </c:pt>
                <c:pt idx="11257">
                  <c:v>68.544560000000004</c:v>
                </c:pt>
                <c:pt idx="11258">
                  <c:v>68.531769999999995</c:v>
                </c:pt>
                <c:pt idx="11259">
                  <c:v>68.518879999999996</c:v>
                </c:pt>
                <c:pt idx="11260">
                  <c:v>68.506690000000006</c:v>
                </c:pt>
                <c:pt idx="11261">
                  <c:v>68.493799999999993</c:v>
                </c:pt>
                <c:pt idx="11262">
                  <c:v>68.480540000000005</c:v>
                </c:pt>
                <c:pt idx="11263">
                  <c:v>68.466930000000005</c:v>
                </c:pt>
                <c:pt idx="11264">
                  <c:v>68.452770000000001</c:v>
                </c:pt>
                <c:pt idx="11265">
                  <c:v>68.438410000000005</c:v>
                </c:pt>
                <c:pt idx="11266">
                  <c:v>68.42465</c:v>
                </c:pt>
                <c:pt idx="11267">
                  <c:v>68.411370000000005</c:v>
                </c:pt>
                <c:pt idx="11268">
                  <c:v>68.397099999999995</c:v>
                </c:pt>
                <c:pt idx="11269">
                  <c:v>68.383139999999997</c:v>
                </c:pt>
                <c:pt idx="11270">
                  <c:v>68.368189999999998</c:v>
                </c:pt>
                <c:pt idx="11271">
                  <c:v>68.35445</c:v>
                </c:pt>
                <c:pt idx="11272">
                  <c:v>68.340100000000007</c:v>
                </c:pt>
                <c:pt idx="11273">
                  <c:v>68.324259999999995</c:v>
                </c:pt>
                <c:pt idx="11274">
                  <c:v>68.308210000000003</c:v>
                </c:pt>
                <c:pt idx="11275">
                  <c:v>68.293400000000005</c:v>
                </c:pt>
                <c:pt idx="11276">
                  <c:v>68.276820000000001</c:v>
                </c:pt>
                <c:pt idx="11277">
                  <c:v>68.260810000000006</c:v>
                </c:pt>
                <c:pt idx="11278">
                  <c:v>68.244020000000006</c:v>
                </c:pt>
                <c:pt idx="11279">
                  <c:v>68.227720000000005</c:v>
                </c:pt>
                <c:pt idx="11280">
                  <c:v>68.21181</c:v>
                </c:pt>
                <c:pt idx="11281">
                  <c:v>68.196690000000004</c:v>
                </c:pt>
                <c:pt idx="11282">
                  <c:v>68.178979999999996</c:v>
                </c:pt>
                <c:pt idx="11283">
                  <c:v>68.160470000000004</c:v>
                </c:pt>
                <c:pt idx="11284">
                  <c:v>68.141949999999994</c:v>
                </c:pt>
                <c:pt idx="11285">
                  <c:v>68.124129999999994</c:v>
                </c:pt>
                <c:pt idx="11286">
                  <c:v>68.104159999999993</c:v>
                </c:pt>
                <c:pt idx="11287">
                  <c:v>68.083749999999995</c:v>
                </c:pt>
                <c:pt idx="11288">
                  <c:v>68.064250000000001</c:v>
                </c:pt>
                <c:pt idx="11289">
                  <c:v>68.045100000000005</c:v>
                </c:pt>
                <c:pt idx="11290">
                  <c:v>68.025599999999997</c:v>
                </c:pt>
                <c:pt idx="11291">
                  <c:v>68.004649999999998</c:v>
                </c:pt>
                <c:pt idx="11292">
                  <c:v>67.984449999999995</c:v>
                </c:pt>
                <c:pt idx="11293">
                  <c:v>67.963210000000004</c:v>
                </c:pt>
                <c:pt idx="11294">
                  <c:v>67.942040000000006</c:v>
                </c:pt>
                <c:pt idx="11295">
                  <c:v>67.920389999999998</c:v>
                </c:pt>
                <c:pt idx="11296">
                  <c:v>67.89819</c:v>
                </c:pt>
                <c:pt idx="11297">
                  <c:v>67.877070000000003</c:v>
                </c:pt>
                <c:pt idx="11298">
                  <c:v>67.855310000000003</c:v>
                </c:pt>
                <c:pt idx="11299">
                  <c:v>67.833600000000004</c:v>
                </c:pt>
                <c:pt idx="11300">
                  <c:v>67.81156</c:v>
                </c:pt>
                <c:pt idx="11301">
                  <c:v>67.789730000000006</c:v>
                </c:pt>
                <c:pt idx="11302">
                  <c:v>67.768479999999997</c:v>
                </c:pt>
                <c:pt idx="11303">
                  <c:v>67.746489999999994</c:v>
                </c:pt>
                <c:pt idx="11304">
                  <c:v>67.724279999999993</c:v>
                </c:pt>
                <c:pt idx="11305">
                  <c:v>67.702100000000002</c:v>
                </c:pt>
                <c:pt idx="11306">
                  <c:v>67.680480000000003</c:v>
                </c:pt>
                <c:pt idx="11307">
                  <c:v>67.658159999999995</c:v>
                </c:pt>
                <c:pt idx="11308">
                  <c:v>67.635249999999999</c:v>
                </c:pt>
                <c:pt idx="11309">
                  <c:v>67.611689999999996</c:v>
                </c:pt>
                <c:pt idx="11310">
                  <c:v>67.588200000000001</c:v>
                </c:pt>
                <c:pt idx="11311">
                  <c:v>67.563879999999997</c:v>
                </c:pt>
                <c:pt idx="11312">
                  <c:v>67.538920000000005</c:v>
                </c:pt>
                <c:pt idx="11313">
                  <c:v>67.513499999999993</c:v>
                </c:pt>
                <c:pt idx="11314">
                  <c:v>67.488370000000003</c:v>
                </c:pt>
                <c:pt idx="11315">
                  <c:v>67.463499999999996</c:v>
                </c:pt>
                <c:pt idx="11316">
                  <c:v>67.438720000000004</c:v>
                </c:pt>
                <c:pt idx="11317">
                  <c:v>67.412610000000001</c:v>
                </c:pt>
                <c:pt idx="11318">
                  <c:v>67.387129999999999</c:v>
                </c:pt>
                <c:pt idx="11319">
                  <c:v>67.360010000000003</c:v>
                </c:pt>
                <c:pt idx="11320">
                  <c:v>67.333560000000006</c:v>
                </c:pt>
                <c:pt idx="11321">
                  <c:v>67.306060000000002</c:v>
                </c:pt>
                <c:pt idx="11322">
                  <c:v>67.278919999999999</c:v>
                </c:pt>
                <c:pt idx="11323">
                  <c:v>67.252589999999998</c:v>
                </c:pt>
                <c:pt idx="11324">
                  <c:v>67.226280000000003</c:v>
                </c:pt>
                <c:pt idx="11325">
                  <c:v>67.197929999999999</c:v>
                </c:pt>
                <c:pt idx="11326">
                  <c:v>67.170019999999994</c:v>
                </c:pt>
                <c:pt idx="11327">
                  <c:v>67.141949999999994</c:v>
                </c:pt>
                <c:pt idx="11328">
                  <c:v>67.114530000000002</c:v>
                </c:pt>
                <c:pt idx="11329">
                  <c:v>67.086780000000005</c:v>
                </c:pt>
                <c:pt idx="11330">
                  <c:v>67.059359999999998</c:v>
                </c:pt>
                <c:pt idx="11331">
                  <c:v>67.031170000000003</c:v>
                </c:pt>
                <c:pt idx="11332">
                  <c:v>67.002279999999999</c:v>
                </c:pt>
                <c:pt idx="11333">
                  <c:v>66.974050000000005</c:v>
                </c:pt>
                <c:pt idx="11334">
                  <c:v>66.945530000000005</c:v>
                </c:pt>
                <c:pt idx="11335">
                  <c:v>66.916560000000004</c:v>
                </c:pt>
                <c:pt idx="11336">
                  <c:v>66.888729999999995</c:v>
                </c:pt>
                <c:pt idx="11337">
                  <c:v>66.861230000000006</c:v>
                </c:pt>
                <c:pt idx="11338">
                  <c:v>66.832120000000003</c:v>
                </c:pt>
                <c:pt idx="11339">
                  <c:v>66.802599999999998</c:v>
                </c:pt>
                <c:pt idx="11340">
                  <c:v>66.772689999999997</c:v>
                </c:pt>
                <c:pt idx="11341">
                  <c:v>66.744560000000007</c:v>
                </c:pt>
                <c:pt idx="11342">
                  <c:v>66.714179999999999</c:v>
                </c:pt>
                <c:pt idx="11343">
                  <c:v>66.684340000000006</c:v>
                </c:pt>
                <c:pt idx="11344">
                  <c:v>66.656930000000003</c:v>
                </c:pt>
                <c:pt idx="11345">
                  <c:v>66.630709999999993</c:v>
                </c:pt>
                <c:pt idx="11346">
                  <c:v>66.602230000000006</c:v>
                </c:pt>
                <c:pt idx="11347">
                  <c:v>66.571349999999995</c:v>
                </c:pt>
                <c:pt idx="11348">
                  <c:v>66.540530000000004</c:v>
                </c:pt>
                <c:pt idx="11349">
                  <c:v>66.509709999999998</c:v>
                </c:pt>
                <c:pt idx="11350">
                  <c:v>66.478639999999999</c:v>
                </c:pt>
                <c:pt idx="11351">
                  <c:v>66.447299999999998</c:v>
                </c:pt>
                <c:pt idx="11352">
                  <c:v>66.414670000000001</c:v>
                </c:pt>
                <c:pt idx="11353">
                  <c:v>66.381839999999997</c:v>
                </c:pt>
                <c:pt idx="11354">
                  <c:v>66.349130000000002</c:v>
                </c:pt>
                <c:pt idx="11355">
                  <c:v>66.316270000000003</c:v>
                </c:pt>
                <c:pt idx="11356">
                  <c:v>66.282929999999993</c:v>
                </c:pt>
                <c:pt idx="11357">
                  <c:v>66.249769999999998</c:v>
                </c:pt>
                <c:pt idx="11358">
                  <c:v>66.216149999999999</c:v>
                </c:pt>
                <c:pt idx="11359">
                  <c:v>66.182400000000001</c:v>
                </c:pt>
                <c:pt idx="11360">
                  <c:v>66.148489999999995</c:v>
                </c:pt>
                <c:pt idx="11361">
                  <c:v>66.11497</c:v>
                </c:pt>
                <c:pt idx="11362">
                  <c:v>66.082049999999995</c:v>
                </c:pt>
                <c:pt idx="11363">
                  <c:v>66.049350000000004</c:v>
                </c:pt>
                <c:pt idx="11364">
                  <c:v>66.016289999999998</c:v>
                </c:pt>
                <c:pt idx="11365">
                  <c:v>65.982839999999996</c:v>
                </c:pt>
                <c:pt idx="11366">
                  <c:v>65.948719999999994</c:v>
                </c:pt>
                <c:pt idx="11367">
                  <c:v>65.914789999999996</c:v>
                </c:pt>
                <c:pt idx="11368">
                  <c:v>65.880269999999996</c:v>
                </c:pt>
                <c:pt idx="11369">
                  <c:v>65.846599999999995</c:v>
                </c:pt>
                <c:pt idx="11370">
                  <c:v>65.812910000000002</c:v>
                </c:pt>
                <c:pt idx="11371">
                  <c:v>65.778390000000002</c:v>
                </c:pt>
                <c:pt idx="11372">
                  <c:v>65.74342</c:v>
                </c:pt>
                <c:pt idx="11373">
                  <c:v>65.707689999999999</c:v>
                </c:pt>
                <c:pt idx="11374">
                  <c:v>65.672319999999999</c:v>
                </c:pt>
                <c:pt idx="11375">
                  <c:v>65.637309999999999</c:v>
                </c:pt>
                <c:pt idx="11376">
                  <c:v>65.602720000000005</c:v>
                </c:pt>
                <c:pt idx="11377">
                  <c:v>65.567179999999993</c:v>
                </c:pt>
                <c:pt idx="11378">
                  <c:v>65.531300000000002</c:v>
                </c:pt>
                <c:pt idx="11379">
                  <c:v>65.495159999999998</c:v>
                </c:pt>
                <c:pt idx="11380">
                  <c:v>65.458470000000005</c:v>
                </c:pt>
                <c:pt idx="11381">
                  <c:v>65.422039999999996</c:v>
                </c:pt>
                <c:pt idx="11382">
                  <c:v>65.385890000000003</c:v>
                </c:pt>
                <c:pt idx="11383">
                  <c:v>65.349010000000007</c:v>
                </c:pt>
                <c:pt idx="11384">
                  <c:v>65.311999999999998</c:v>
                </c:pt>
                <c:pt idx="11385">
                  <c:v>65.274450000000002</c:v>
                </c:pt>
                <c:pt idx="11386">
                  <c:v>65.237039999999993</c:v>
                </c:pt>
                <c:pt idx="11387">
                  <c:v>65.199860000000001</c:v>
                </c:pt>
                <c:pt idx="11388">
                  <c:v>65.162149999999997</c:v>
                </c:pt>
                <c:pt idx="11389">
                  <c:v>65.124529999999993</c:v>
                </c:pt>
                <c:pt idx="11390">
                  <c:v>65.087280000000007</c:v>
                </c:pt>
                <c:pt idx="11391">
                  <c:v>65.049469999999999</c:v>
                </c:pt>
                <c:pt idx="11392">
                  <c:v>65.012200000000007</c:v>
                </c:pt>
                <c:pt idx="11393">
                  <c:v>64.974209999999999</c:v>
                </c:pt>
                <c:pt idx="11394">
                  <c:v>64.936729999999997</c:v>
                </c:pt>
                <c:pt idx="11395">
                  <c:v>64.898300000000006</c:v>
                </c:pt>
                <c:pt idx="11396">
                  <c:v>64.859669999999994</c:v>
                </c:pt>
                <c:pt idx="11397">
                  <c:v>64.821460000000002</c:v>
                </c:pt>
                <c:pt idx="11398">
                  <c:v>64.782700000000006</c:v>
                </c:pt>
                <c:pt idx="11399">
                  <c:v>64.743880000000004</c:v>
                </c:pt>
                <c:pt idx="11400">
                  <c:v>64.70478</c:v>
                </c:pt>
                <c:pt idx="11401">
                  <c:v>64.666079999999994</c:v>
                </c:pt>
                <c:pt idx="11402">
                  <c:v>64.627560000000003</c:v>
                </c:pt>
                <c:pt idx="11403">
                  <c:v>64.588359999999994</c:v>
                </c:pt>
                <c:pt idx="11404">
                  <c:v>64.548389999999998</c:v>
                </c:pt>
                <c:pt idx="11405">
                  <c:v>64.509119999999996</c:v>
                </c:pt>
                <c:pt idx="11406">
                  <c:v>64.469790000000003</c:v>
                </c:pt>
                <c:pt idx="11407">
                  <c:v>64.430130000000005</c:v>
                </c:pt>
                <c:pt idx="11408">
                  <c:v>64.393649999999994</c:v>
                </c:pt>
                <c:pt idx="11409">
                  <c:v>64.3583</c:v>
                </c:pt>
                <c:pt idx="11410">
                  <c:v>64.321430000000007</c:v>
                </c:pt>
                <c:pt idx="11411">
                  <c:v>64.282359999999997</c:v>
                </c:pt>
                <c:pt idx="11412">
                  <c:v>64.242149999999995</c:v>
                </c:pt>
                <c:pt idx="11413">
                  <c:v>64.201179999999994</c:v>
                </c:pt>
                <c:pt idx="11414">
                  <c:v>64.16</c:v>
                </c:pt>
                <c:pt idx="11415">
                  <c:v>64.119129999999998</c:v>
                </c:pt>
                <c:pt idx="11416">
                  <c:v>64.078000000000003</c:v>
                </c:pt>
                <c:pt idx="11417">
                  <c:v>64.037059999999997</c:v>
                </c:pt>
                <c:pt idx="11418">
                  <c:v>63.996279999999999</c:v>
                </c:pt>
                <c:pt idx="11419">
                  <c:v>63.954929999999997</c:v>
                </c:pt>
                <c:pt idx="11420">
                  <c:v>63.912489999999998</c:v>
                </c:pt>
                <c:pt idx="11421">
                  <c:v>63.870269999999998</c:v>
                </c:pt>
                <c:pt idx="11422">
                  <c:v>63.829070000000002</c:v>
                </c:pt>
                <c:pt idx="11423">
                  <c:v>63.78819</c:v>
                </c:pt>
                <c:pt idx="11424">
                  <c:v>63.746229999999997</c:v>
                </c:pt>
                <c:pt idx="11425">
                  <c:v>63.703919999999997</c:v>
                </c:pt>
                <c:pt idx="11426">
                  <c:v>63.6614</c:v>
                </c:pt>
                <c:pt idx="11427">
                  <c:v>63.620139999999999</c:v>
                </c:pt>
                <c:pt idx="11428">
                  <c:v>63.57938</c:v>
                </c:pt>
                <c:pt idx="11429">
                  <c:v>63.538020000000003</c:v>
                </c:pt>
                <c:pt idx="11430">
                  <c:v>63.49727</c:v>
                </c:pt>
                <c:pt idx="11431">
                  <c:v>63.456090000000003</c:v>
                </c:pt>
                <c:pt idx="11432">
                  <c:v>63.413939999999997</c:v>
                </c:pt>
                <c:pt idx="11433">
                  <c:v>63.37247</c:v>
                </c:pt>
                <c:pt idx="11434">
                  <c:v>63.331200000000003</c:v>
                </c:pt>
                <c:pt idx="11435">
                  <c:v>63.289969999999997</c:v>
                </c:pt>
                <c:pt idx="11436">
                  <c:v>63.24841</c:v>
                </c:pt>
                <c:pt idx="11437">
                  <c:v>63.205979999999997</c:v>
                </c:pt>
                <c:pt idx="11438">
                  <c:v>63.163980000000002</c:v>
                </c:pt>
                <c:pt idx="11439">
                  <c:v>63.121960000000001</c:v>
                </c:pt>
                <c:pt idx="11440">
                  <c:v>63.079459999999997</c:v>
                </c:pt>
                <c:pt idx="11441">
                  <c:v>63.036409999999997</c:v>
                </c:pt>
                <c:pt idx="11442">
                  <c:v>62.993580000000001</c:v>
                </c:pt>
                <c:pt idx="11443">
                  <c:v>62.951120000000003</c:v>
                </c:pt>
                <c:pt idx="11444">
                  <c:v>62.907760000000003</c:v>
                </c:pt>
                <c:pt idx="11445">
                  <c:v>62.864559999999997</c:v>
                </c:pt>
                <c:pt idx="11446">
                  <c:v>62.821750000000002</c:v>
                </c:pt>
                <c:pt idx="11447">
                  <c:v>62.778170000000003</c:v>
                </c:pt>
                <c:pt idx="11448">
                  <c:v>62.73507</c:v>
                </c:pt>
                <c:pt idx="11449">
                  <c:v>62.691699999999997</c:v>
                </c:pt>
                <c:pt idx="11450">
                  <c:v>62.647660000000002</c:v>
                </c:pt>
                <c:pt idx="11451">
                  <c:v>62.60416</c:v>
                </c:pt>
                <c:pt idx="11452">
                  <c:v>62.561039999999998</c:v>
                </c:pt>
                <c:pt idx="11453">
                  <c:v>62.517589999999998</c:v>
                </c:pt>
                <c:pt idx="11454">
                  <c:v>62.474960000000003</c:v>
                </c:pt>
                <c:pt idx="11455">
                  <c:v>62.43271</c:v>
                </c:pt>
                <c:pt idx="11456">
                  <c:v>62.389870000000002</c:v>
                </c:pt>
                <c:pt idx="11457">
                  <c:v>62.347020000000001</c:v>
                </c:pt>
                <c:pt idx="11458">
                  <c:v>62.303179999999998</c:v>
                </c:pt>
                <c:pt idx="11459">
                  <c:v>62.258690000000001</c:v>
                </c:pt>
                <c:pt idx="11460">
                  <c:v>62.214570000000002</c:v>
                </c:pt>
                <c:pt idx="11461">
                  <c:v>62.170569999999998</c:v>
                </c:pt>
                <c:pt idx="11462">
                  <c:v>62.126280000000001</c:v>
                </c:pt>
                <c:pt idx="11463">
                  <c:v>62.082470000000001</c:v>
                </c:pt>
                <c:pt idx="11464">
                  <c:v>62.038490000000003</c:v>
                </c:pt>
                <c:pt idx="11465">
                  <c:v>61.994300000000003</c:v>
                </c:pt>
                <c:pt idx="11466">
                  <c:v>61.950589999999998</c:v>
                </c:pt>
                <c:pt idx="11467">
                  <c:v>61.906570000000002</c:v>
                </c:pt>
                <c:pt idx="11468">
                  <c:v>61.862130000000001</c:v>
                </c:pt>
                <c:pt idx="11469">
                  <c:v>61.818519999999999</c:v>
                </c:pt>
                <c:pt idx="11470">
                  <c:v>61.775449999999999</c:v>
                </c:pt>
                <c:pt idx="11471">
                  <c:v>61.732340000000001</c:v>
                </c:pt>
                <c:pt idx="11472">
                  <c:v>61.69059</c:v>
                </c:pt>
                <c:pt idx="11473">
                  <c:v>61.651069999999997</c:v>
                </c:pt>
                <c:pt idx="11474">
                  <c:v>61.611699999999999</c:v>
                </c:pt>
                <c:pt idx="11475">
                  <c:v>61.568669999999997</c:v>
                </c:pt>
                <c:pt idx="11476">
                  <c:v>61.524979999999999</c:v>
                </c:pt>
                <c:pt idx="11477">
                  <c:v>61.480789999999999</c:v>
                </c:pt>
                <c:pt idx="11478">
                  <c:v>61.435830000000003</c:v>
                </c:pt>
                <c:pt idx="11479">
                  <c:v>61.391280000000002</c:v>
                </c:pt>
                <c:pt idx="11480">
                  <c:v>61.346710000000002</c:v>
                </c:pt>
                <c:pt idx="11481">
                  <c:v>61.302050000000001</c:v>
                </c:pt>
                <c:pt idx="11482">
                  <c:v>61.258870000000002</c:v>
                </c:pt>
                <c:pt idx="11483">
                  <c:v>61.215009999999999</c:v>
                </c:pt>
                <c:pt idx="11484">
                  <c:v>61.170639999999999</c:v>
                </c:pt>
                <c:pt idx="11485">
                  <c:v>61.125970000000002</c:v>
                </c:pt>
                <c:pt idx="11486">
                  <c:v>61.080539999999999</c:v>
                </c:pt>
                <c:pt idx="11487">
                  <c:v>61.03492</c:v>
                </c:pt>
                <c:pt idx="11488">
                  <c:v>60.989240000000002</c:v>
                </c:pt>
                <c:pt idx="11489">
                  <c:v>60.944319999999998</c:v>
                </c:pt>
                <c:pt idx="11490">
                  <c:v>60.899799999999999</c:v>
                </c:pt>
                <c:pt idx="11491">
                  <c:v>60.854959999999998</c:v>
                </c:pt>
                <c:pt idx="11492">
                  <c:v>60.809890000000003</c:v>
                </c:pt>
                <c:pt idx="11493">
                  <c:v>60.764090000000003</c:v>
                </c:pt>
                <c:pt idx="11494">
                  <c:v>60.718589999999999</c:v>
                </c:pt>
                <c:pt idx="11495">
                  <c:v>60.672400000000003</c:v>
                </c:pt>
                <c:pt idx="11496">
                  <c:v>60.626840000000001</c:v>
                </c:pt>
                <c:pt idx="11497">
                  <c:v>60.582340000000002</c:v>
                </c:pt>
                <c:pt idx="11498">
                  <c:v>60.537590000000002</c:v>
                </c:pt>
                <c:pt idx="11499">
                  <c:v>60.492420000000003</c:v>
                </c:pt>
                <c:pt idx="11500">
                  <c:v>60.448650000000001</c:v>
                </c:pt>
                <c:pt idx="11501">
                  <c:v>60.403559999999999</c:v>
                </c:pt>
                <c:pt idx="11502">
                  <c:v>60.358139999999999</c:v>
                </c:pt>
                <c:pt idx="11503">
                  <c:v>60.313299999999998</c:v>
                </c:pt>
                <c:pt idx="11504">
                  <c:v>60.26802</c:v>
                </c:pt>
                <c:pt idx="11505">
                  <c:v>60.222349999999999</c:v>
                </c:pt>
                <c:pt idx="11506">
                  <c:v>60.176780000000001</c:v>
                </c:pt>
                <c:pt idx="11507">
                  <c:v>60.131189999999997</c:v>
                </c:pt>
                <c:pt idx="11508">
                  <c:v>60.086480000000002</c:v>
                </c:pt>
                <c:pt idx="11509">
                  <c:v>60.041930000000001</c:v>
                </c:pt>
                <c:pt idx="11510">
                  <c:v>59.99776</c:v>
                </c:pt>
                <c:pt idx="11511">
                  <c:v>59.952469999999998</c:v>
                </c:pt>
                <c:pt idx="11512">
                  <c:v>59.908769999999997</c:v>
                </c:pt>
                <c:pt idx="11513">
                  <c:v>59.86459</c:v>
                </c:pt>
                <c:pt idx="11514">
                  <c:v>59.819789999999998</c:v>
                </c:pt>
                <c:pt idx="11515">
                  <c:v>59.775019999999998</c:v>
                </c:pt>
                <c:pt idx="11516">
                  <c:v>59.729550000000003</c:v>
                </c:pt>
                <c:pt idx="11517">
                  <c:v>59.684899999999999</c:v>
                </c:pt>
                <c:pt idx="11518">
                  <c:v>59.640979999999999</c:v>
                </c:pt>
                <c:pt idx="11519">
                  <c:v>59.596809999999998</c:v>
                </c:pt>
                <c:pt idx="11520">
                  <c:v>59.551000000000002</c:v>
                </c:pt>
                <c:pt idx="11521">
                  <c:v>59.505400000000002</c:v>
                </c:pt>
                <c:pt idx="11522">
                  <c:v>59.46096</c:v>
                </c:pt>
                <c:pt idx="11523">
                  <c:v>59.41563</c:v>
                </c:pt>
                <c:pt idx="11524">
                  <c:v>59.3705</c:v>
                </c:pt>
                <c:pt idx="11525">
                  <c:v>59.326360000000001</c:v>
                </c:pt>
                <c:pt idx="11526">
                  <c:v>59.282179999999997</c:v>
                </c:pt>
                <c:pt idx="11527">
                  <c:v>59.236710000000002</c:v>
                </c:pt>
                <c:pt idx="11528">
                  <c:v>59.191299999999998</c:v>
                </c:pt>
                <c:pt idx="11529">
                  <c:v>59.14658</c:v>
                </c:pt>
                <c:pt idx="11530">
                  <c:v>59.101909999999997</c:v>
                </c:pt>
                <c:pt idx="11531">
                  <c:v>59.056269999999998</c:v>
                </c:pt>
                <c:pt idx="11532">
                  <c:v>59.010449999999999</c:v>
                </c:pt>
                <c:pt idx="11533">
                  <c:v>58.964350000000003</c:v>
                </c:pt>
                <c:pt idx="11534">
                  <c:v>58.91816</c:v>
                </c:pt>
                <c:pt idx="11535">
                  <c:v>58.872059999999998</c:v>
                </c:pt>
                <c:pt idx="11536">
                  <c:v>58.828589999999998</c:v>
                </c:pt>
                <c:pt idx="11537">
                  <c:v>58.788559999999997</c:v>
                </c:pt>
                <c:pt idx="11538">
                  <c:v>58.748069999999998</c:v>
                </c:pt>
                <c:pt idx="11539">
                  <c:v>58.704030000000003</c:v>
                </c:pt>
                <c:pt idx="11540">
                  <c:v>58.658380000000001</c:v>
                </c:pt>
                <c:pt idx="11541">
                  <c:v>58.612389999999998</c:v>
                </c:pt>
                <c:pt idx="11542">
                  <c:v>58.56729</c:v>
                </c:pt>
                <c:pt idx="11543">
                  <c:v>58.521680000000003</c:v>
                </c:pt>
                <c:pt idx="11544">
                  <c:v>58.47728</c:v>
                </c:pt>
                <c:pt idx="11545">
                  <c:v>58.433100000000003</c:v>
                </c:pt>
                <c:pt idx="11546">
                  <c:v>58.387520000000002</c:v>
                </c:pt>
                <c:pt idx="11547">
                  <c:v>58.342469999999999</c:v>
                </c:pt>
                <c:pt idx="11548">
                  <c:v>58.296669999999999</c:v>
                </c:pt>
                <c:pt idx="11549">
                  <c:v>58.251519999999999</c:v>
                </c:pt>
                <c:pt idx="11550">
                  <c:v>58.205249999999999</c:v>
                </c:pt>
                <c:pt idx="11551">
                  <c:v>58.160170000000001</c:v>
                </c:pt>
                <c:pt idx="11552">
                  <c:v>58.115949999999998</c:v>
                </c:pt>
                <c:pt idx="11553">
                  <c:v>58.071019999999997</c:v>
                </c:pt>
                <c:pt idx="11554">
                  <c:v>58.025770000000001</c:v>
                </c:pt>
                <c:pt idx="11555">
                  <c:v>57.980119999999999</c:v>
                </c:pt>
                <c:pt idx="11556">
                  <c:v>57.934100000000001</c:v>
                </c:pt>
                <c:pt idx="11557">
                  <c:v>57.888779999999997</c:v>
                </c:pt>
                <c:pt idx="11558">
                  <c:v>57.843620000000001</c:v>
                </c:pt>
                <c:pt idx="11559">
                  <c:v>57.798439999999999</c:v>
                </c:pt>
                <c:pt idx="11560">
                  <c:v>57.753959999999999</c:v>
                </c:pt>
                <c:pt idx="11561">
                  <c:v>57.709539999999997</c:v>
                </c:pt>
                <c:pt idx="11562">
                  <c:v>57.664319999999996</c:v>
                </c:pt>
                <c:pt idx="11563">
                  <c:v>57.61927</c:v>
                </c:pt>
                <c:pt idx="11564">
                  <c:v>57.573950000000004</c:v>
                </c:pt>
                <c:pt idx="11565">
                  <c:v>57.529699999999998</c:v>
                </c:pt>
                <c:pt idx="11566">
                  <c:v>57.485950000000003</c:v>
                </c:pt>
                <c:pt idx="11567">
                  <c:v>57.441099999999999</c:v>
                </c:pt>
                <c:pt idx="11568">
                  <c:v>57.395969999999998</c:v>
                </c:pt>
                <c:pt idx="11569">
                  <c:v>57.350009999999997</c:v>
                </c:pt>
                <c:pt idx="11570">
                  <c:v>57.306179999999998</c:v>
                </c:pt>
                <c:pt idx="11571">
                  <c:v>57.262349999999998</c:v>
                </c:pt>
                <c:pt idx="11572">
                  <c:v>57.216709999999999</c:v>
                </c:pt>
                <c:pt idx="11573">
                  <c:v>57.171129999999998</c:v>
                </c:pt>
                <c:pt idx="11574">
                  <c:v>57.127270000000003</c:v>
                </c:pt>
                <c:pt idx="11575">
                  <c:v>57.080730000000003</c:v>
                </c:pt>
                <c:pt idx="11576">
                  <c:v>57.03593</c:v>
                </c:pt>
                <c:pt idx="11577">
                  <c:v>56.992240000000002</c:v>
                </c:pt>
                <c:pt idx="11578">
                  <c:v>56.948610000000002</c:v>
                </c:pt>
                <c:pt idx="11579">
                  <c:v>56.903100000000002</c:v>
                </c:pt>
                <c:pt idx="11580">
                  <c:v>56.857250000000001</c:v>
                </c:pt>
                <c:pt idx="11581">
                  <c:v>56.81306</c:v>
                </c:pt>
                <c:pt idx="11582">
                  <c:v>56.769329999999997</c:v>
                </c:pt>
                <c:pt idx="11583">
                  <c:v>56.725149999999999</c:v>
                </c:pt>
                <c:pt idx="11584">
                  <c:v>56.680810000000001</c:v>
                </c:pt>
                <c:pt idx="11585">
                  <c:v>56.637630000000001</c:v>
                </c:pt>
                <c:pt idx="11586">
                  <c:v>56.593429999999998</c:v>
                </c:pt>
                <c:pt idx="11587">
                  <c:v>56.54815</c:v>
                </c:pt>
                <c:pt idx="11588">
                  <c:v>56.504849999999998</c:v>
                </c:pt>
                <c:pt idx="11589">
                  <c:v>56.461460000000002</c:v>
                </c:pt>
                <c:pt idx="11590">
                  <c:v>56.417560000000002</c:v>
                </c:pt>
                <c:pt idx="11591">
                  <c:v>56.37473</c:v>
                </c:pt>
                <c:pt idx="11592">
                  <c:v>56.331029999999998</c:v>
                </c:pt>
                <c:pt idx="11593">
                  <c:v>56.288760000000003</c:v>
                </c:pt>
                <c:pt idx="11594">
                  <c:v>56.24588</c:v>
                </c:pt>
                <c:pt idx="11595">
                  <c:v>56.202710000000003</c:v>
                </c:pt>
                <c:pt idx="11596">
                  <c:v>56.15936</c:v>
                </c:pt>
                <c:pt idx="11597">
                  <c:v>56.115200000000002</c:v>
                </c:pt>
                <c:pt idx="11598">
                  <c:v>56.071510000000004</c:v>
                </c:pt>
                <c:pt idx="11599">
                  <c:v>56.028480000000002</c:v>
                </c:pt>
                <c:pt idx="11600">
                  <c:v>55.985469999999999</c:v>
                </c:pt>
                <c:pt idx="11601">
                  <c:v>55.945680000000003</c:v>
                </c:pt>
                <c:pt idx="11602">
                  <c:v>55.906709999999997</c:v>
                </c:pt>
                <c:pt idx="11603">
                  <c:v>55.8643</c:v>
                </c:pt>
                <c:pt idx="11604">
                  <c:v>55.822000000000003</c:v>
                </c:pt>
                <c:pt idx="11605">
                  <c:v>55.778759999999998</c:v>
                </c:pt>
                <c:pt idx="11606">
                  <c:v>55.735909999999997</c:v>
                </c:pt>
                <c:pt idx="11607">
                  <c:v>55.693809999999999</c:v>
                </c:pt>
                <c:pt idx="11608">
                  <c:v>55.650579999999998</c:v>
                </c:pt>
                <c:pt idx="11609">
                  <c:v>55.60727</c:v>
                </c:pt>
                <c:pt idx="11610">
                  <c:v>55.563310000000001</c:v>
                </c:pt>
                <c:pt idx="11611">
                  <c:v>55.520449999999997</c:v>
                </c:pt>
                <c:pt idx="11612">
                  <c:v>55.477049999999998</c:v>
                </c:pt>
                <c:pt idx="11613">
                  <c:v>55.433639999999997</c:v>
                </c:pt>
                <c:pt idx="11614">
                  <c:v>55.390880000000003</c:v>
                </c:pt>
                <c:pt idx="11615">
                  <c:v>55.347340000000003</c:v>
                </c:pt>
                <c:pt idx="11616">
                  <c:v>55.303649999999998</c:v>
                </c:pt>
                <c:pt idx="11617">
                  <c:v>55.260620000000003</c:v>
                </c:pt>
                <c:pt idx="11618">
                  <c:v>55.217390000000002</c:v>
                </c:pt>
                <c:pt idx="11619">
                  <c:v>55.175139999999999</c:v>
                </c:pt>
                <c:pt idx="11620">
                  <c:v>55.131920000000001</c:v>
                </c:pt>
                <c:pt idx="11621">
                  <c:v>55.088630000000002</c:v>
                </c:pt>
                <c:pt idx="11622">
                  <c:v>55.046289999999999</c:v>
                </c:pt>
                <c:pt idx="11623">
                  <c:v>55.003830000000001</c:v>
                </c:pt>
                <c:pt idx="11624">
                  <c:v>54.960859999999997</c:v>
                </c:pt>
                <c:pt idx="11625">
                  <c:v>54.920279999999998</c:v>
                </c:pt>
                <c:pt idx="11626">
                  <c:v>54.878079999999997</c:v>
                </c:pt>
                <c:pt idx="11627">
                  <c:v>54.835839999999997</c:v>
                </c:pt>
                <c:pt idx="11628">
                  <c:v>54.79298</c:v>
                </c:pt>
                <c:pt idx="11629">
                  <c:v>54.750529999999998</c:v>
                </c:pt>
                <c:pt idx="11630">
                  <c:v>54.709110000000003</c:v>
                </c:pt>
                <c:pt idx="11631">
                  <c:v>54.667050000000003</c:v>
                </c:pt>
                <c:pt idx="11632">
                  <c:v>54.624470000000002</c:v>
                </c:pt>
                <c:pt idx="11633">
                  <c:v>54.582030000000003</c:v>
                </c:pt>
                <c:pt idx="11634">
                  <c:v>54.540529999999997</c:v>
                </c:pt>
                <c:pt idx="11635">
                  <c:v>54.4985</c:v>
                </c:pt>
                <c:pt idx="11636">
                  <c:v>54.456229999999998</c:v>
                </c:pt>
                <c:pt idx="11637">
                  <c:v>54.416069999999998</c:v>
                </c:pt>
                <c:pt idx="11638">
                  <c:v>54.374429999999997</c:v>
                </c:pt>
                <c:pt idx="11639">
                  <c:v>54.333120000000001</c:v>
                </c:pt>
                <c:pt idx="11640">
                  <c:v>54.291840000000001</c:v>
                </c:pt>
                <c:pt idx="11641">
                  <c:v>54.249740000000003</c:v>
                </c:pt>
                <c:pt idx="11642">
                  <c:v>54.209519999999998</c:v>
                </c:pt>
                <c:pt idx="11643">
                  <c:v>54.168050000000001</c:v>
                </c:pt>
                <c:pt idx="11644">
                  <c:v>54.125340000000001</c:v>
                </c:pt>
                <c:pt idx="11645">
                  <c:v>54.083069999999999</c:v>
                </c:pt>
                <c:pt idx="11646">
                  <c:v>54.042140000000003</c:v>
                </c:pt>
                <c:pt idx="11647">
                  <c:v>54.00291</c:v>
                </c:pt>
                <c:pt idx="11648">
                  <c:v>53.962809999999998</c:v>
                </c:pt>
                <c:pt idx="11649">
                  <c:v>53.922190000000001</c:v>
                </c:pt>
                <c:pt idx="11650">
                  <c:v>53.881279999999997</c:v>
                </c:pt>
                <c:pt idx="11651">
                  <c:v>53.840560000000004</c:v>
                </c:pt>
                <c:pt idx="11652">
                  <c:v>53.801600000000001</c:v>
                </c:pt>
                <c:pt idx="11653">
                  <c:v>53.761420000000001</c:v>
                </c:pt>
                <c:pt idx="11654">
                  <c:v>53.720260000000003</c:v>
                </c:pt>
                <c:pt idx="11655">
                  <c:v>53.680689999999998</c:v>
                </c:pt>
                <c:pt idx="11656">
                  <c:v>53.640529999999998</c:v>
                </c:pt>
                <c:pt idx="11657">
                  <c:v>53.600409999999997</c:v>
                </c:pt>
                <c:pt idx="11658">
                  <c:v>53.560809999999996</c:v>
                </c:pt>
                <c:pt idx="11659">
                  <c:v>53.520380000000003</c:v>
                </c:pt>
                <c:pt idx="11660">
                  <c:v>53.47992</c:v>
                </c:pt>
                <c:pt idx="11661">
                  <c:v>53.439660000000003</c:v>
                </c:pt>
                <c:pt idx="11662">
                  <c:v>53.39958</c:v>
                </c:pt>
                <c:pt idx="11663">
                  <c:v>53.359349999999999</c:v>
                </c:pt>
                <c:pt idx="11664">
                  <c:v>53.319659999999999</c:v>
                </c:pt>
                <c:pt idx="11665">
                  <c:v>53.282040000000002</c:v>
                </c:pt>
                <c:pt idx="11666">
                  <c:v>53.246389999999998</c:v>
                </c:pt>
                <c:pt idx="11667">
                  <c:v>53.208530000000003</c:v>
                </c:pt>
                <c:pt idx="11668">
                  <c:v>53.169150000000002</c:v>
                </c:pt>
                <c:pt idx="11669">
                  <c:v>53.128300000000003</c:v>
                </c:pt>
                <c:pt idx="11670">
                  <c:v>53.087510000000002</c:v>
                </c:pt>
                <c:pt idx="11671">
                  <c:v>53.047780000000003</c:v>
                </c:pt>
                <c:pt idx="11672">
                  <c:v>53.007739999999998</c:v>
                </c:pt>
                <c:pt idx="11673">
                  <c:v>52.967649999999999</c:v>
                </c:pt>
                <c:pt idx="11674">
                  <c:v>52.926990000000004</c:v>
                </c:pt>
                <c:pt idx="11675">
                  <c:v>52.885719999999999</c:v>
                </c:pt>
                <c:pt idx="11676">
                  <c:v>52.84478</c:v>
                </c:pt>
                <c:pt idx="11677">
                  <c:v>52.80498</c:v>
                </c:pt>
                <c:pt idx="11678">
                  <c:v>52.765749999999997</c:v>
                </c:pt>
                <c:pt idx="11679">
                  <c:v>52.72663</c:v>
                </c:pt>
                <c:pt idx="11680">
                  <c:v>52.687640000000002</c:v>
                </c:pt>
                <c:pt idx="11681">
                  <c:v>52.648449999999997</c:v>
                </c:pt>
                <c:pt idx="11682">
                  <c:v>52.60904</c:v>
                </c:pt>
                <c:pt idx="11683">
                  <c:v>52.570050000000002</c:v>
                </c:pt>
                <c:pt idx="11684">
                  <c:v>52.531109999999998</c:v>
                </c:pt>
                <c:pt idx="11685">
                  <c:v>52.49212</c:v>
                </c:pt>
                <c:pt idx="11686">
                  <c:v>52.453670000000002</c:v>
                </c:pt>
                <c:pt idx="11687">
                  <c:v>52.414790000000004</c:v>
                </c:pt>
                <c:pt idx="11688">
                  <c:v>52.376339999999999</c:v>
                </c:pt>
                <c:pt idx="11689">
                  <c:v>52.33755</c:v>
                </c:pt>
                <c:pt idx="11690">
                  <c:v>52.298769999999998</c:v>
                </c:pt>
                <c:pt idx="11691">
                  <c:v>52.260280000000002</c:v>
                </c:pt>
                <c:pt idx="11692">
                  <c:v>52.221260000000001</c:v>
                </c:pt>
                <c:pt idx="11693">
                  <c:v>52.18197</c:v>
                </c:pt>
                <c:pt idx="11694">
                  <c:v>52.143709999999999</c:v>
                </c:pt>
                <c:pt idx="11695">
                  <c:v>52.106090000000002</c:v>
                </c:pt>
                <c:pt idx="11696">
                  <c:v>52.067900000000002</c:v>
                </c:pt>
                <c:pt idx="11697">
                  <c:v>52.02899</c:v>
                </c:pt>
                <c:pt idx="11698">
                  <c:v>51.991280000000003</c:v>
                </c:pt>
                <c:pt idx="11699">
                  <c:v>51.953569999999999</c:v>
                </c:pt>
                <c:pt idx="11700">
                  <c:v>51.915950000000002</c:v>
                </c:pt>
                <c:pt idx="11701">
                  <c:v>51.87865</c:v>
                </c:pt>
                <c:pt idx="11702">
                  <c:v>51.84037</c:v>
                </c:pt>
                <c:pt idx="11703">
                  <c:v>51.802889999999998</c:v>
                </c:pt>
                <c:pt idx="11704">
                  <c:v>51.765720000000002</c:v>
                </c:pt>
                <c:pt idx="11705">
                  <c:v>51.728529999999999</c:v>
                </c:pt>
                <c:pt idx="11706">
                  <c:v>51.691560000000003</c:v>
                </c:pt>
                <c:pt idx="11707">
                  <c:v>51.654510000000002</c:v>
                </c:pt>
                <c:pt idx="11708">
                  <c:v>51.61665</c:v>
                </c:pt>
                <c:pt idx="11709">
                  <c:v>51.579270000000001</c:v>
                </c:pt>
                <c:pt idx="11710">
                  <c:v>51.542290000000001</c:v>
                </c:pt>
                <c:pt idx="11711">
                  <c:v>51.505540000000003</c:v>
                </c:pt>
                <c:pt idx="11712">
                  <c:v>51.468820000000001</c:v>
                </c:pt>
                <c:pt idx="11713">
                  <c:v>51.432740000000003</c:v>
                </c:pt>
                <c:pt idx="11714">
                  <c:v>51.396929999999998</c:v>
                </c:pt>
                <c:pt idx="11715">
                  <c:v>51.360610000000001</c:v>
                </c:pt>
                <c:pt idx="11716">
                  <c:v>51.324910000000003</c:v>
                </c:pt>
                <c:pt idx="11717">
                  <c:v>51.289340000000003</c:v>
                </c:pt>
                <c:pt idx="11718">
                  <c:v>51.253810000000001</c:v>
                </c:pt>
                <c:pt idx="11719">
                  <c:v>51.218620000000001</c:v>
                </c:pt>
                <c:pt idx="11720">
                  <c:v>51.183059999999998</c:v>
                </c:pt>
                <c:pt idx="11721">
                  <c:v>51.147640000000003</c:v>
                </c:pt>
                <c:pt idx="11722">
                  <c:v>51.112699999999997</c:v>
                </c:pt>
                <c:pt idx="11723">
                  <c:v>51.077509999999997</c:v>
                </c:pt>
                <c:pt idx="11724">
                  <c:v>51.042700000000004</c:v>
                </c:pt>
                <c:pt idx="11725">
                  <c:v>51.008380000000002</c:v>
                </c:pt>
                <c:pt idx="11726">
                  <c:v>50.974829999999997</c:v>
                </c:pt>
                <c:pt idx="11727">
                  <c:v>50.940019999999997</c:v>
                </c:pt>
                <c:pt idx="11728">
                  <c:v>50.904420000000002</c:v>
                </c:pt>
                <c:pt idx="11729">
                  <c:v>50.871020000000001</c:v>
                </c:pt>
                <c:pt idx="11730">
                  <c:v>50.839239999999997</c:v>
                </c:pt>
                <c:pt idx="11731">
                  <c:v>50.806640000000002</c:v>
                </c:pt>
                <c:pt idx="11732">
                  <c:v>50.772779999999997</c:v>
                </c:pt>
                <c:pt idx="11733">
                  <c:v>50.738109999999999</c:v>
                </c:pt>
                <c:pt idx="11734">
                  <c:v>50.702779999999997</c:v>
                </c:pt>
                <c:pt idx="11735">
                  <c:v>50.667900000000003</c:v>
                </c:pt>
                <c:pt idx="11736">
                  <c:v>50.633429999999997</c:v>
                </c:pt>
                <c:pt idx="11737">
                  <c:v>50.599229999999999</c:v>
                </c:pt>
                <c:pt idx="11738">
                  <c:v>50.56512</c:v>
                </c:pt>
                <c:pt idx="11739">
                  <c:v>50.530709999999999</c:v>
                </c:pt>
                <c:pt idx="11740">
                  <c:v>50.496279999999999</c:v>
                </c:pt>
                <c:pt idx="11741">
                  <c:v>50.46246</c:v>
                </c:pt>
                <c:pt idx="11742">
                  <c:v>50.42886</c:v>
                </c:pt>
                <c:pt idx="11743">
                  <c:v>50.39526</c:v>
                </c:pt>
                <c:pt idx="11744">
                  <c:v>50.361260000000001</c:v>
                </c:pt>
                <c:pt idx="11745">
                  <c:v>50.327069999999999</c:v>
                </c:pt>
                <c:pt idx="11746">
                  <c:v>50.293430000000001</c:v>
                </c:pt>
                <c:pt idx="11747">
                  <c:v>50.259830000000001</c:v>
                </c:pt>
                <c:pt idx="11748">
                  <c:v>50.22587</c:v>
                </c:pt>
                <c:pt idx="11749">
                  <c:v>50.192010000000003</c:v>
                </c:pt>
                <c:pt idx="11750">
                  <c:v>50.158580000000001</c:v>
                </c:pt>
                <c:pt idx="11751">
                  <c:v>50.124600000000001</c:v>
                </c:pt>
                <c:pt idx="11752">
                  <c:v>50.090449999999997</c:v>
                </c:pt>
                <c:pt idx="11753">
                  <c:v>50.057090000000002</c:v>
                </c:pt>
                <c:pt idx="11754">
                  <c:v>50.024630000000002</c:v>
                </c:pt>
                <c:pt idx="11755">
                  <c:v>49.99212</c:v>
                </c:pt>
                <c:pt idx="11756">
                  <c:v>49.959319999999998</c:v>
                </c:pt>
                <c:pt idx="11757">
                  <c:v>49.926850000000002</c:v>
                </c:pt>
                <c:pt idx="11758">
                  <c:v>49.894199999999998</c:v>
                </c:pt>
                <c:pt idx="11759">
                  <c:v>49.86168</c:v>
                </c:pt>
                <c:pt idx="11760">
                  <c:v>49.829929999999997</c:v>
                </c:pt>
                <c:pt idx="11761">
                  <c:v>49.797989999999999</c:v>
                </c:pt>
                <c:pt idx="11762">
                  <c:v>49.765790000000003</c:v>
                </c:pt>
                <c:pt idx="11763">
                  <c:v>49.732990000000001</c:v>
                </c:pt>
                <c:pt idx="11764">
                  <c:v>49.700009999999999</c:v>
                </c:pt>
                <c:pt idx="11765">
                  <c:v>49.668590000000002</c:v>
                </c:pt>
                <c:pt idx="11766">
                  <c:v>49.6374</c:v>
                </c:pt>
                <c:pt idx="11767">
                  <c:v>49.605319999999999</c:v>
                </c:pt>
                <c:pt idx="11768">
                  <c:v>49.573340000000002</c:v>
                </c:pt>
                <c:pt idx="11769">
                  <c:v>49.541820000000001</c:v>
                </c:pt>
                <c:pt idx="11770">
                  <c:v>49.510770000000001</c:v>
                </c:pt>
                <c:pt idx="11771">
                  <c:v>49.480139999999999</c:v>
                </c:pt>
                <c:pt idx="11772">
                  <c:v>49.449390000000001</c:v>
                </c:pt>
                <c:pt idx="11773">
                  <c:v>49.418329999999997</c:v>
                </c:pt>
                <c:pt idx="11774">
                  <c:v>49.387189999999997</c:v>
                </c:pt>
                <c:pt idx="11775">
                  <c:v>49.355719999999998</c:v>
                </c:pt>
                <c:pt idx="11776">
                  <c:v>49.324289999999998</c:v>
                </c:pt>
                <c:pt idx="11777">
                  <c:v>49.293460000000003</c:v>
                </c:pt>
                <c:pt idx="11778">
                  <c:v>49.263080000000002</c:v>
                </c:pt>
                <c:pt idx="11779">
                  <c:v>49.232959999999999</c:v>
                </c:pt>
                <c:pt idx="11780">
                  <c:v>49.20337</c:v>
                </c:pt>
                <c:pt idx="11781">
                  <c:v>49.17418</c:v>
                </c:pt>
                <c:pt idx="11782">
                  <c:v>49.144779999999997</c:v>
                </c:pt>
                <c:pt idx="11783">
                  <c:v>49.115430000000003</c:v>
                </c:pt>
                <c:pt idx="11784">
                  <c:v>49.086469999999998</c:v>
                </c:pt>
                <c:pt idx="11785">
                  <c:v>49.057099999999998</c:v>
                </c:pt>
                <c:pt idx="11786">
                  <c:v>49.026850000000003</c:v>
                </c:pt>
                <c:pt idx="11787">
                  <c:v>48.996690000000001</c:v>
                </c:pt>
                <c:pt idx="11788">
                  <c:v>48.967149999999997</c:v>
                </c:pt>
                <c:pt idx="11789">
                  <c:v>48.938499999999998</c:v>
                </c:pt>
                <c:pt idx="11790">
                  <c:v>48.90954</c:v>
                </c:pt>
                <c:pt idx="11791">
                  <c:v>48.880270000000003</c:v>
                </c:pt>
                <c:pt idx="11792">
                  <c:v>48.851190000000003</c:v>
                </c:pt>
                <c:pt idx="11793">
                  <c:v>48.823160000000001</c:v>
                </c:pt>
                <c:pt idx="11794">
                  <c:v>48.797370000000001</c:v>
                </c:pt>
                <c:pt idx="11795">
                  <c:v>48.771810000000002</c:v>
                </c:pt>
                <c:pt idx="11796">
                  <c:v>48.743929999999999</c:v>
                </c:pt>
                <c:pt idx="11797">
                  <c:v>48.71602</c:v>
                </c:pt>
                <c:pt idx="11798">
                  <c:v>48.687420000000003</c:v>
                </c:pt>
                <c:pt idx="11799">
                  <c:v>48.658009999999997</c:v>
                </c:pt>
                <c:pt idx="11800">
                  <c:v>48.629089999999998</c:v>
                </c:pt>
                <c:pt idx="11801">
                  <c:v>48.601089999999999</c:v>
                </c:pt>
                <c:pt idx="11802">
                  <c:v>48.573659999999997</c:v>
                </c:pt>
                <c:pt idx="11803">
                  <c:v>48.546010000000003</c:v>
                </c:pt>
                <c:pt idx="11804">
                  <c:v>48.518000000000001</c:v>
                </c:pt>
                <c:pt idx="11805">
                  <c:v>48.489930000000001</c:v>
                </c:pt>
                <c:pt idx="11806">
                  <c:v>48.461680000000001</c:v>
                </c:pt>
                <c:pt idx="11807">
                  <c:v>48.433210000000003</c:v>
                </c:pt>
                <c:pt idx="11808">
                  <c:v>48.40578</c:v>
                </c:pt>
                <c:pt idx="11809">
                  <c:v>48.379269999999998</c:v>
                </c:pt>
                <c:pt idx="11810">
                  <c:v>48.351700000000001</c:v>
                </c:pt>
                <c:pt idx="11811">
                  <c:v>48.32394</c:v>
                </c:pt>
                <c:pt idx="11812">
                  <c:v>48.296500000000002</c:v>
                </c:pt>
                <c:pt idx="11813">
                  <c:v>48.269680000000001</c:v>
                </c:pt>
                <c:pt idx="11814">
                  <c:v>48.242649999999998</c:v>
                </c:pt>
                <c:pt idx="11815">
                  <c:v>48.214889999999997</c:v>
                </c:pt>
                <c:pt idx="11816">
                  <c:v>48.187950000000001</c:v>
                </c:pt>
                <c:pt idx="11817">
                  <c:v>48.161740000000002</c:v>
                </c:pt>
                <c:pt idx="11818">
                  <c:v>48.136130000000001</c:v>
                </c:pt>
                <c:pt idx="11819">
                  <c:v>48.110599999999998</c:v>
                </c:pt>
                <c:pt idx="11820">
                  <c:v>48.085099999999997</c:v>
                </c:pt>
                <c:pt idx="11821">
                  <c:v>48.058750000000003</c:v>
                </c:pt>
                <c:pt idx="11822">
                  <c:v>48.03172</c:v>
                </c:pt>
                <c:pt idx="11823">
                  <c:v>48.005769999999998</c:v>
                </c:pt>
                <c:pt idx="11824">
                  <c:v>47.980879999999999</c:v>
                </c:pt>
                <c:pt idx="11825">
                  <c:v>47.955449999999999</c:v>
                </c:pt>
                <c:pt idx="11826">
                  <c:v>47.93036</c:v>
                </c:pt>
                <c:pt idx="11827">
                  <c:v>47.904339999999998</c:v>
                </c:pt>
                <c:pt idx="11828">
                  <c:v>47.878660000000004</c:v>
                </c:pt>
                <c:pt idx="11829">
                  <c:v>47.853520000000003</c:v>
                </c:pt>
                <c:pt idx="11830">
                  <c:v>47.82835</c:v>
                </c:pt>
                <c:pt idx="11831">
                  <c:v>47.80254</c:v>
                </c:pt>
                <c:pt idx="11832">
                  <c:v>47.77731</c:v>
                </c:pt>
                <c:pt idx="11833">
                  <c:v>47.751640000000002</c:v>
                </c:pt>
                <c:pt idx="11834">
                  <c:v>47.727040000000002</c:v>
                </c:pt>
                <c:pt idx="11835">
                  <c:v>47.702629999999999</c:v>
                </c:pt>
                <c:pt idx="11836">
                  <c:v>47.67895</c:v>
                </c:pt>
                <c:pt idx="11837">
                  <c:v>47.655320000000003</c:v>
                </c:pt>
                <c:pt idx="11838">
                  <c:v>47.630290000000002</c:v>
                </c:pt>
                <c:pt idx="11839">
                  <c:v>47.60575</c:v>
                </c:pt>
                <c:pt idx="11840">
                  <c:v>47.581189999999999</c:v>
                </c:pt>
                <c:pt idx="11841">
                  <c:v>47.556870000000004</c:v>
                </c:pt>
                <c:pt idx="11842">
                  <c:v>47.533090000000001</c:v>
                </c:pt>
                <c:pt idx="11843">
                  <c:v>47.509569999999997</c:v>
                </c:pt>
                <c:pt idx="11844">
                  <c:v>47.486550000000001</c:v>
                </c:pt>
                <c:pt idx="11845">
                  <c:v>47.462850000000003</c:v>
                </c:pt>
                <c:pt idx="11846">
                  <c:v>47.439579999999999</c:v>
                </c:pt>
                <c:pt idx="11847">
                  <c:v>47.416150000000002</c:v>
                </c:pt>
                <c:pt idx="11848">
                  <c:v>47.3934</c:v>
                </c:pt>
                <c:pt idx="11849">
                  <c:v>47.371380000000002</c:v>
                </c:pt>
                <c:pt idx="11850">
                  <c:v>47.349769999999999</c:v>
                </c:pt>
                <c:pt idx="11851">
                  <c:v>47.328009999999999</c:v>
                </c:pt>
                <c:pt idx="11852">
                  <c:v>47.305050000000001</c:v>
                </c:pt>
                <c:pt idx="11853">
                  <c:v>47.282170000000001</c:v>
                </c:pt>
                <c:pt idx="11854">
                  <c:v>47.259099999999997</c:v>
                </c:pt>
                <c:pt idx="11855">
                  <c:v>47.237079999999999</c:v>
                </c:pt>
                <c:pt idx="11856">
                  <c:v>47.215519999999998</c:v>
                </c:pt>
                <c:pt idx="11857">
                  <c:v>47.194249999999997</c:v>
                </c:pt>
                <c:pt idx="11858">
                  <c:v>47.173969999999997</c:v>
                </c:pt>
                <c:pt idx="11859">
                  <c:v>47.154299999999999</c:v>
                </c:pt>
                <c:pt idx="11860">
                  <c:v>47.133719999999997</c:v>
                </c:pt>
                <c:pt idx="11861">
                  <c:v>47.113039999999998</c:v>
                </c:pt>
                <c:pt idx="11862">
                  <c:v>47.091790000000003</c:v>
                </c:pt>
                <c:pt idx="11863">
                  <c:v>47.07085</c:v>
                </c:pt>
                <c:pt idx="11864">
                  <c:v>47.049219999999998</c:v>
                </c:pt>
                <c:pt idx="11865">
                  <c:v>47.029020000000003</c:v>
                </c:pt>
                <c:pt idx="11866">
                  <c:v>47.008319999999998</c:v>
                </c:pt>
                <c:pt idx="11867">
                  <c:v>46.986260000000001</c:v>
                </c:pt>
                <c:pt idx="11868">
                  <c:v>46.965960000000003</c:v>
                </c:pt>
                <c:pt idx="11869">
                  <c:v>46.94529</c:v>
                </c:pt>
                <c:pt idx="11870">
                  <c:v>46.923609999999996</c:v>
                </c:pt>
                <c:pt idx="11871">
                  <c:v>46.903100000000002</c:v>
                </c:pt>
                <c:pt idx="11872">
                  <c:v>46.883240000000001</c:v>
                </c:pt>
                <c:pt idx="11873">
                  <c:v>46.863149999999997</c:v>
                </c:pt>
                <c:pt idx="11874">
                  <c:v>46.843290000000003</c:v>
                </c:pt>
                <c:pt idx="11875">
                  <c:v>46.823160000000001</c:v>
                </c:pt>
                <c:pt idx="11876">
                  <c:v>46.804299999999998</c:v>
                </c:pt>
                <c:pt idx="11877">
                  <c:v>46.785730000000001</c:v>
                </c:pt>
                <c:pt idx="11878">
                  <c:v>46.767299999999999</c:v>
                </c:pt>
                <c:pt idx="11879">
                  <c:v>46.74879</c:v>
                </c:pt>
                <c:pt idx="11880">
                  <c:v>46.729640000000003</c:v>
                </c:pt>
                <c:pt idx="11881">
                  <c:v>46.712710000000001</c:v>
                </c:pt>
                <c:pt idx="11882">
                  <c:v>46.693600000000004</c:v>
                </c:pt>
                <c:pt idx="11883">
                  <c:v>46.675409999999999</c:v>
                </c:pt>
                <c:pt idx="11884">
                  <c:v>46.657679999999999</c:v>
                </c:pt>
                <c:pt idx="11885">
                  <c:v>46.638829999999999</c:v>
                </c:pt>
                <c:pt idx="11886">
                  <c:v>46.621630000000003</c:v>
                </c:pt>
                <c:pt idx="11887">
                  <c:v>46.603340000000003</c:v>
                </c:pt>
                <c:pt idx="11888">
                  <c:v>46.585970000000003</c:v>
                </c:pt>
                <c:pt idx="11889">
                  <c:v>46.568359999999998</c:v>
                </c:pt>
                <c:pt idx="11890">
                  <c:v>46.551969999999997</c:v>
                </c:pt>
                <c:pt idx="11891">
                  <c:v>46.53595</c:v>
                </c:pt>
                <c:pt idx="11892">
                  <c:v>46.51925</c:v>
                </c:pt>
                <c:pt idx="11893">
                  <c:v>46.502200000000002</c:v>
                </c:pt>
                <c:pt idx="11894">
                  <c:v>46.484580000000001</c:v>
                </c:pt>
                <c:pt idx="11895">
                  <c:v>46.46763</c:v>
                </c:pt>
                <c:pt idx="11896">
                  <c:v>46.451949999999997</c:v>
                </c:pt>
                <c:pt idx="11897">
                  <c:v>46.436</c:v>
                </c:pt>
                <c:pt idx="11898">
                  <c:v>46.41845</c:v>
                </c:pt>
                <c:pt idx="11899">
                  <c:v>46.403039999999997</c:v>
                </c:pt>
                <c:pt idx="11900">
                  <c:v>46.386000000000003</c:v>
                </c:pt>
                <c:pt idx="11901">
                  <c:v>46.36889</c:v>
                </c:pt>
                <c:pt idx="11902">
                  <c:v>46.352760000000004</c:v>
                </c:pt>
                <c:pt idx="11903">
                  <c:v>46.336950000000002</c:v>
                </c:pt>
                <c:pt idx="11904">
                  <c:v>46.322380000000003</c:v>
                </c:pt>
                <c:pt idx="11905">
                  <c:v>46.30744</c:v>
                </c:pt>
                <c:pt idx="11906">
                  <c:v>46.291510000000002</c:v>
                </c:pt>
                <c:pt idx="11907">
                  <c:v>46.276859999999999</c:v>
                </c:pt>
                <c:pt idx="11908">
                  <c:v>46.262129999999999</c:v>
                </c:pt>
                <c:pt idx="11909">
                  <c:v>46.247799999999998</c:v>
                </c:pt>
                <c:pt idx="11910">
                  <c:v>46.23359</c:v>
                </c:pt>
                <c:pt idx="11911">
                  <c:v>46.219650000000001</c:v>
                </c:pt>
                <c:pt idx="11912">
                  <c:v>46.205840000000002</c:v>
                </c:pt>
                <c:pt idx="11913">
                  <c:v>46.191960000000002</c:v>
                </c:pt>
                <c:pt idx="11914">
                  <c:v>46.180599999999998</c:v>
                </c:pt>
                <c:pt idx="11915">
                  <c:v>46.167760000000001</c:v>
                </c:pt>
                <c:pt idx="11916">
                  <c:v>46.155729999999998</c:v>
                </c:pt>
                <c:pt idx="11917">
                  <c:v>46.144199999999998</c:v>
                </c:pt>
                <c:pt idx="11918">
                  <c:v>46.130569999999999</c:v>
                </c:pt>
                <c:pt idx="11919">
                  <c:v>46.117669999999997</c:v>
                </c:pt>
                <c:pt idx="11920">
                  <c:v>46.105350000000001</c:v>
                </c:pt>
                <c:pt idx="11921">
                  <c:v>46.093220000000002</c:v>
                </c:pt>
                <c:pt idx="11922">
                  <c:v>46.082529999999998</c:v>
                </c:pt>
                <c:pt idx="11923">
                  <c:v>46.07255</c:v>
                </c:pt>
                <c:pt idx="11924">
                  <c:v>46.061120000000003</c:v>
                </c:pt>
                <c:pt idx="11925">
                  <c:v>46.049059999999997</c:v>
                </c:pt>
                <c:pt idx="11926">
                  <c:v>46.036529999999999</c:v>
                </c:pt>
                <c:pt idx="11927">
                  <c:v>46.023960000000002</c:v>
                </c:pt>
                <c:pt idx="11928">
                  <c:v>46.012709999999998</c:v>
                </c:pt>
                <c:pt idx="11929">
                  <c:v>46.001280000000001</c:v>
                </c:pt>
                <c:pt idx="11930">
                  <c:v>45.990250000000003</c:v>
                </c:pt>
                <c:pt idx="11931">
                  <c:v>45.978389999999997</c:v>
                </c:pt>
                <c:pt idx="11932">
                  <c:v>45.967910000000003</c:v>
                </c:pt>
                <c:pt idx="11933">
                  <c:v>45.957999999999998</c:v>
                </c:pt>
                <c:pt idx="11934">
                  <c:v>45.947339999999997</c:v>
                </c:pt>
                <c:pt idx="11935">
                  <c:v>45.936839999999997</c:v>
                </c:pt>
                <c:pt idx="11936">
                  <c:v>45.925930000000001</c:v>
                </c:pt>
                <c:pt idx="11937">
                  <c:v>45.915900000000001</c:v>
                </c:pt>
                <c:pt idx="11938">
                  <c:v>45.906320000000001</c:v>
                </c:pt>
                <c:pt idx="11939">
                  <c:v>45.897329999999997</c:v>
                </c:pt>
                <c:pt idx="11940">
                  <c:v>45.887819999999998</c:v>
                </c:pt>
                <c:pt idx="11941">
                  <c:v>45.879629999999999</c:v>
                </c:pt>
                <c:pt idx="11942">
                  <c:v>45.870919999999998</c:v>
                </c:pt>
                <c:pt idx="11943">
                  <c:v>45.863810000000001</c:v>
                </c:pt>
                <c:pt idx="11944">
                  <c:v>45.856360000000002</c:v>
                </c:pt>
                <c:pt idx="11945">
                  <c:v>45.850189999999998</c:v>
                </c:pt>
                <c:pt idx="11946">
                  <c:v>45.843249999999998</c:v>
                </c:pt>
                <c:pt idx="11947">
                  <c:v>45.83623</c:v>
                </c:pt>
                <c:pt idx="11948">
                  <c:v>45.830539999999999</c:v>
                </c:pt>
                <c:pt idx="11949">
                  <c:v>45.824210000000001</c:v>
                </c:pt>
                <c:pt idx="11950">
                  <c:v>45.81794</c:v>
                </c:pt>
                <c:pt idx="11951">
                  <c:v>45.812339999999999</c:v>
                </c:pt>
                <c:pt idx="11952">
                  <c:v>45.807380000000002</c:v>
                </c:pt>
                <c:pt idx="11953">
                  <c:v>45.802349999999997</c:v>
                </c:pt>
                <c:pt idx="11954">
                  <c:v>45.79768</c:v>
                </c:pt>
                <c:pt idx="11955">
                  <c:v>45.792290000000001</c:v>
                </c:pt>
                <c:pt idx="11956">
                  <c:v>45.787999999999997</c:v>
                </c:pt>
                <c:pt idx="11957">
                  <c:v>45.783920000000002</c:v>
                </c:pt>
                <c:pt idx="11958">
                  <c:v>45.780410000000003</c:v>
                </c:pt>
                <c:pt idx="11959">
                  <c:v>45.776200000000003</c:v>
                </c:pt>
                <c:pt idx="11960">
                  <c:v>45.772289999999998</c:v>
                </c:pt>
                <c:pt idx="11961">
                  <c:v>45.76867</c:v>
                </c:pt>
                <c:pt idx="11962">
                  <c:v>45.765259999999998</c:v>
                </c:pt>
                <c:pt idx="11963">
                  <c:v>45.761200000000002</c:v>
                </c:pt>
                <c:pt idx="11964">
                  <c:v>45.756950000000003</c:v>
                </c:pt>
                <c:pt idx="11965">
                  <c:v>45.753410000000002</c:v>
                </c:pt>
                <c:pt idx="11966">
                  <c:v>45.749859999999998</c:v>
                </c:pt>
                <c:pt idx="11967">
                  <c:v>45.745950000000001</c:v>
                </c:pt>
                <c:pt idx="11968">
                  <c:v>45.744019999999999</c:v>
                </c:pt>
                <c:pt idx="11969">
                  <c:v>45.741680000000002</c:v>
                </c:pt>
                <c:pt idx="11970">
                  <c:v>45.739319999999999</c:v>
                </c:pt>
                <c:pt idx="11971">
                  <c:v>45.738289999999999</c:v>
                </c:pt>
                <c:pt idx="11972">
                  <c:v>45.737520000000004</c:v>
                </c:pt>
                <c:pt idx="11973">
                  <c:v>45.736530000000002</c:v>
                </c:pt>
                <c:pt idx="11974">
                  <c:v>45.735819999999997</c:v>
                </c:pt>
                <c:pt idx="11975">
                  <c:v>45.736229999999999</c:v>
                </c:pt>
                <c:pt idx="11976">
                  <c:v>45.737569999999998</c:v>
                </c:pt>
                <c:pt idx="11977">
                  <c:v>45.738930000000003</c:v>
                </c:pt>
                <c:pt idx="11978">
                  <c:v>45.739249999999998</c:v>
                </c:pt>
                <c:pt idx="11979">
                  <c:v>45.74044</c:v>
                </c:pt>
                <c:pt idx="11980">
                  <c:v>45.742469999999997</c:v>
                </c:pt>
                <c:pt idx="11981">
                  <c:v>45.74483</c:v>
                </c:pt>
                <c:pt idx="11982">
                  <c:v>45.747230000000002</c:v>
                </c:pt>
                <c:pt idx="11983">
                  <c:v>45.749450000000003</c:v>
                </c:pt>
                <c:pt idx="11984">
                  <c:v>45.751629999999999</c:v>
                </c:pt>
                <c:pt idx="11985">
                  <c:v>45.755780000000001</c:v>
                </c:pt>
                <c:pt idx="11986">
                  <c:v>45.759309999999999</c:v>
                </c:pt>
                <c:pt idx="11987">
                  <c:v>45.762340000000002</c:v>
                </c:pt>
                <c:pt idx="11988">
                  <c:v>45.765650000000001</c:v>
                </c:pt>
                <c:pt idx="11989">
                  <c:v>45.769069999999999</c:v>
                </c:pt>
                <c:pt idx="11990">
                  <c:v>45.773130000000002</c:v>
                </c:pt>
                <c:pt idx="11991">
                  <c:v>45.777209999999997</c:v>
                </c:pt>
                <c:pt idx="11992">
                  <c:v>45.781280000000002</c:v>
                </c:pt>
                <c:pt idx="11993">
                  <c:v>45.785490000000003</c:v>
                </c:pt>
                <c:pt idx="11994">
                  <c:v>45.790039999999998</c:v>
                </c:pt>
                <c:pt idx="11995">
                  <c:v>45.794220000000003</c:v>
                </c:pt>
                <c:pt idx="11996">
                  <c:v>45.79927</c:v>
                </c:pt>
                <c:pt idx="11997">
                  <c:v>45.80547</c:v>
                </c:pt>
                <c:pt idx="11998">
                  <c:v>45.81174</c:v>
                </c:pt>
                <c:pt idx="11999">
                  <c:v>45.817959999999999</c:v>
                </c:pt>
                <c:pt idx="12000">
                  <c:v>45.825209999999998</c:v>
                </c:pt>
                <c:pt idx="12001">
                  <c:v>45.83278</c:v>
                </c:pt>
                <c:pt idx="12002">
                  <c:v>45.8399</c:v>
                </c:pt>
                <c:pt idx="12003">
                  <c:v>45.847149999999999</c:v>
                </c:pt>
                <c:pt idx="12004">
                  <c:v>45.854259999999996</c:v>
                </c:pt>
                <c:pt idx="12005">
                  <c:v>45.862549999999999</c:v>
                </c:pt>
                <c:pt idx="12006">
                  <c:v>45.871600000000001</c:v>
                </c:pt>
                <c:pt idx="12007">
                  <c:v>45.880279999999999</c:v>
                </c:pt>
                <c:pt idx="12008">
                  <c:v>45.889629999999997</c:v>
                </c:pt>
                <c:pt idx="12009">
                  <c:v>45.899450000000002</c:v>
                </c:pt>
                <c:pt idx="12010">
                  <c:v>45.909840000000003</c:v>
                </c:pt>
                <c:pt idx="12011">
                  <c:v>45.920459999999999</c:v>
                </c:pt>
                <c:pt idx="12012">
                  <c:v>45.931919999999998</c:v>
                </c:pt>
                <c:pt idx="12013">
                  <c:v>45.944310000000002</c:v>
                </c:pt>
                <c:pt idx="12014">
                  <c:v>45.956580000000002</c:v>
                </c:pt>
                <c:pt idx="12015">
                  <c:v>45.969230000000003</c:v>
                </c:pt>
                <c:pt idx="12016">
                  <c:v>45.982610000000001</c:v>
                </c:pt>
                <c:pt idx="12017">
                  <c:v>45.996879999999997</c:v>
                </c:pt>
                <c:pt idx="12018">
                  <c:v>46.010359999999999</c:v>
                </c:pt>
                <c:pt idx="12019">
                  <c:v>46.024189999999997</c:v>
                </c:pt>
                <c:pt idx="12020">
                  <c:v>46.039349999999999</c:v>
                </c:pt>
                <c:pt idx="12021">
                  <c:v>46.054229999999997</c:v>
                </c:pt>
                <c:pt idx="12022">
                  <c:v>46.068399999999997</c:v>
                </c:pt>
                <c:pt idx="12023">
                  <c:v>46.083449999999999</c:v>
                </c:pt>
                <c:pt idx="12024">
                  <c:v>46.099930000000001</c:v>
                </c:pt>
                <c:pt idx="12025">
                  <c:v>46.116039999999998</c:v>
                </c:pt>
                <c:pt idx="12026">
                  <c:v>46.13203</c:v>
                </c:pt>
                <c:pt idx="12027">
                  <c:v>46.14799</c:v>
                </c:pt>
                <c:pt idx="12028">
                  <c:v>46.164720000000003</c:v>
                </c:pt>
                <c:pt idx="12029">
                  <c:v>46.182299999999998</c:v>
                </c:pt>
                <c:pt idx="12030">
                  <c:v>46.200049999999997</c:v>
                </c:pt>
                <c:pt idx="12031">
                  <c:v>46.218319999999999</c:v>
                </c:pt>
                <c:pt idx="12032">
                  <c:v>46.237209999999997</c:v>
                </c:pt>
                <c:pt idx="12033">
                  <c:v>46.256309999999999</c:v>
                </c:pt>
                <c:pt idx="12034">
                  <c:v>46.276649999999997</c:v>
                </c:pt>
                <c:pt idx="12035">
                  <c:v>46.29712</c:v>
                </c:pt>
                <c:pt idx="12036">
                  <c:v>46.317480000000003</c:v>
                </c:pt>
                <c:pt idx="12037">
                  <c:v>46.338459999999998</c:v>
                </c:pt>
                <c:pt idx="12038">
                  <c:v>46.360010000000003</c:v>
                </c:pt>
                <c:pt idx="12039">
                  <c:v>46.382399999999997</c:v>
                </c:pt>
                <c:pt idx="12040">
                  <c:v>46.405029999999996</c:v>
                </c:pt>
                <c:pt idx="12041">
                  <c:v>46.428489999999996</c:v>
                </c:pt>
                <c:pt idx="12042">
                  <c:v>46.452129999999997</c:v>
                </c:pt>
                <c:pt idx="12043">
                  <c:v>46.476190000000003</c:v>
                </c:pt>
                <c:pt idx="12044">
                  <c:v>46.501449999999998</c:v>
                </c:pt>
                <c:pt idx="12045">
                  <c:v>46.526499999999999</c:v>
                </c:pt>
                <c:pt idx="12046">
                  <c:v>46.550739999999998</c:v>
                </c:pt>
                <c:pt idx="12047">
                  <c:v>46.575229999999998</c:v>
                </c:pt>
                <c:pt idx="12048">
                  <c:v>46.600140000000003</c:v>
                </c:pt>
                <c:pt idx="12049">
                  <c:v>46.626449999999998</c:v>
                </c:pt>
                <c:pt idx="12050">
                  <c:v>46.651699999999998</c:v>
                </c:pt>
                <c:pt idx="12051">
                  <c:v>46.675609999999999</c:v>
                </c:pt>
                <c:pt idx="12052">
                  <c:v>46.700940000000003</c:v>
                </c:pt>
                <c:pt idx="12053">
                  <c:v>46.728839999999998</c:v>
                </c:pt>
                <c:pt idx="12054">
                  <c:v>46.757710000000003</c:v>
                </c:pt>
                <c:pt idx="12055">
                  <c:v>46.786760000000001</c:v>
                </c:pt>
                <c:pt idx="12056">
                  <c:v>46.816299999999998</c:v>
                </c:pt>
                <c:pt idx="12057">
                  <c:v>46.846580000000003</c:v>
                </c:pt>
                <c:pt idx="12058">
                  <c:v>46.87771</c:v>
                </c:pt>
                <c:pt idx="12059">
                  <c:v>46.909370000000003</c:v>
                </c:pt>
                <c:pt idx="12060">
                  <c:v>46.941510000000001</c:v>
                </c:pt>
                <c:pt idx="12061">
                  <c:v>46.974240000000002</c:v>
                </c:pt>
                <c:pt idx="12062">
                  <c:v>47.007269999999998</c:v>
                </c:pt>
                <c:pt idx="12063">
                  <c:v>47.04025</c:v>
                </c:pt>
                <c:pt idx="12064">
                  <c:v>47.073630000000001</c:v>
                </c:pt>
                <c:pt idx="12065">
                  <c:v>47.10772</c:v>
                </c:pt>
                <c:pt idx="12066">
                  <c:v>47.142400000000002</c:v>
                </c:pt>
                <c:pt idx="12067">
                  <c:v>47.177639999999997</c:v>
                </c:pt>
                <c:pt idx="12068">
                  <c:v>47.213839999999998</c:v>
                </c:pt>
                <c:pt idx="12069">
                  <c:v>47.250970000000002</c:v>
                </c:pt>
                <c:pt idx="12070">
                  <c:v>47.288609999999998</c:v>
                </c:pt>
                <c:pt idx="12071">
                  <c:v>47.326720000000002</c:v>
                </c:pt>
                <c:pt idx="12072">
                  <c:v>47.36515</c:v>
                </c:pt>
                <c:pt idx="12073">
                  <c:v>47.404159999999997</c:v>
                </c:pt>
                <c:pt idx="12074">
                  <c:v>47.443339999999999</c:v>
                </c:pt>
                <c:pt idx="12075">
                  <c:v>47.483240000000002</c:v>
                </c:pt>
                <c:pt idx="12076">
                  <c:v>47.525509999999997</c:v>
                </c:pt>
                <c:pt idx="12077">
                  <c:v>47.568280000000001</c:v>
                </c:pt>
                <c:pt idx="12078">
                  <c:v>47.610930000000003</c:v>
                </c:pt>
                <c:pt idx="12079">
                  <c:v>47.653849999999998</c:v>
                </c:pt>
                <c:pt idx="12080">
                  <c:v>47.698120000000003</c:v>
                </c:pt>
                <c:pt idx="12081">
                  <c:v>47.742660000000001</c:v>
                </c:pt>
                <c:pt idx="12082">
                  <c:v>47.786299999999997</c:v>
                </c:pt>
                <c:pt idx="12083">
                  <c:v>47.831060000000001</c:v>
                </c:pt>
                <c:pt idx="12084">
                  <c:v>47.877000000000002</c:v>
                </c:pt>
                <c:pt idx="12085">
                  <c:v>47.923250000000003</c:v>
                </c:pt>
                <c:pt idx="12086">
                  <c:v>47.970419999999997</c:v>
                </c:pt>
                <c:pt idx="12087">
                  <c:v>48.018700000000003</c:v>
                </c:pt>
                <c:pt idx="12088">
                  <c:v>48.068269999999998</c:v>
                </c:pt>
                <c:pt idx="12089">
                  <c:v>48.117730000000002</c:v>
                </c:pt>
                <c:pt idx="12090">
                  <c:v>48.166730000000001</c:v>
                </c:pt>
                <c:pt idx="12091">
                  <c:v>48.216439999999999</c:v>
                </c:pt>
                <c:pt idx="12092">
                  <c:v>48.267359999999996</c:v>
                </c:pt>
                <c:pt idx="12093">
                  <c:v>48.319800000000001</c:v>
                </c:pt>
                <c:pt idx="12094">
                  <c:v>48.372070000000001</c:v>
                </c:pt>
                <c:pt idx="12095">
                  <c:v>48.425080000000001</c:v>
                </c:pt>
                <c:pt idx="12096">
                  <c:v>48.480220000000003</c:v>
                </c:pt>
                <c:pt idx="12097">
                  <c:v>48.536250000000003</c:v>
                </c:pt>
                <c:pt idx="12098">
                  <c:v>48.592689999999997</c:v>
                </c:pt>
                <c:pt idx="12099">
                  <c:v>48.64913</c:v>
                </c:pt>
                <c:pt idx="12100">
                  <c:v>48.706429999999997</c:v>
                </c:pt>
                <c:pt idx="12101">
                  <c:v>48.765090000000001</c:v>
                </c:pt>
                <c:pt idx="12102">
                  <c:v>48.823659999999997</c:v>
                </c:pt>
                <c:pt idx="12103">
                  <c:v>48.882420000000003</c:v>
                </c:pt>
                <c:pt idx="12104">
                  <c:v>48.94265</c:v>
                </c:pt>
                <c:pt idx="12105">
                  <c:v>49.004179999999998</c:v>
                </c:pt>
                <c:pt idx="12106">
                  <c:v>49.065750000000001</c:v>
                </c:pt>
                <c:pt idx="12107">
                  <c:v>49.127830000000003</c:v>
                </c:pt>
                <c:pt idx="12108">
                  <c:v>49.190779999999997</c:v>
                </c:pt>
                <c:pt idx="12109">
                  <c:v>49.254339999999999</c:v>
                </c:pt>
                <c:pt idx="12110">
                  <c:v>49.318890000000003</c:v>
                </c:pt>
                <c:pt idx="12111">
                  <c:v>49.384160000000001</c:v>
                </c:pt>
                <c:pt idx="12112">
                  <c:v>49.450719999999997</c:v>
                </c:pt>
                <c:pt idx="12113">
                  <c:v>49.518999999999998</c:v>
                </c:pt>
                <c:pt idx="12114">
                  <c:v>49.58587</c:v>
                </c:pt>
                <c:pt idx="12115">
                  <c:v>49.648899999999998</c:v>
                </c:pt>
                <c:pt idx="12116">
                  <c:v>49.710859999999997</c:v>
                </c:pt>
                <c:pt idx="12117">
                  <c:v>49.77731</c:v>
                </c:pt>
                <c:pt idx="12118">
                  <c:v>49.84834</c:v>
                </c:pt>
                <c:pt idx="12119">
                  <c:v>49.920389999999998</c:v>
                </c:pt>
                <c:pt idx="12120">
                  <c:v>49.992449999999998</c:v>
                </c:pt>
                <c:pt idx="12121">
                  <c:v>50.066369999999999</c:v>
                </c:pt>
                <c:pt idx="12122">
                  <c:v>50.141489999999997</c:v>
                </c:pt>
                <c:pt idx="12123">
                  <c:v>50.217219999999998</c:v>
                </c:pt>
                <c:pt idx="12124">
                  <c:v>50.29374</c:v>
                </c:pt>
                <c:pt idx="12125">
                  <c:v>50.37097</c:v>
                </c:pt>
                <c:pt idx="12126">
                  <c:v>50.448430000000002</c:v>
                </c:pt>
                <c:pt idx="12127">
                  <c:v>50.525500000000001</c:v>
                </c:pt>
                <c:pt idx="12128">
                  <c:v>50.604619999999997</c:v>
                </c:pt>
                <c:pt idx="12129">
                  <c:v>50.685339999999997</c:v>
                </c:pt>
                <c:pt idx="12130">
                  <c:v>50.766390000000001</c:v>
                </c:pt>
                <c:pt idx="12131">
                  <c:v>50.848239999999997</c:v>
                </c:pt>
                <c:pt idx="12132">
                  <c:v>50.932070000000003</c:v>
                </c:pt>
                <c:pt idx="12133">
                  <c:v>51.017319999999998</c:v>
                </c:pt>
                <c:pt idx="12134">
                  <c:v>51.101880000000001</c:v>
                </c:pt>
                <c:pt idx="12135">
                  <c:v>51.187010000000001</c:v>
                </c:pt>
                <c:pt idx="12136">
                  <c:v>51.273910000000001</c:v>
                </c:pt>
                <c:pt idx="12137">
                  <c:v>51.362520000000004</c:v>
                </c:pt>
                <c:pt idx="12138">
                  <c:v>51.451549999999997</c:v>
                </c:pt>
                <c:pt idx="12139">
                  <c:v>51.540599999999998</c:v>
                </c:pt>
                <c:pt idx="12140">
                  <c:v>51.631720000000001</c:v>
                </c:pt>
                <c:pt idx="12141">
                  <c:v>51.724110000000003</c:v>
                </c:pt>
                <c:pt idx="12142">
                  <c:v>51.817520000000002</c:v>
                </c:pt>
                <c:pt idx="12143">
                  <c:v>51.911209999999997</c:v>
                </c:pt>
                <c:pt idx="12144">
                  <c:v>52.006079999999997</c:v>
                </c:pt>
                <c:pt idx="12145">
                  <c:v>52.10331</c:v>
                </c:pt>
                <c:pt idx="12146">
                  <c:v>52.200360000000003</c:v>
                </c:pt>
                <c:pt idx="12147">
                  <c:v>52.297829999999998</c:v>
                </c:pt>
                <c:pt idx="12148">
                  <c:v>52.396250000000002</c:v>
                </c:pt>
                <c:pt idx="12149">
                  <c:v>52.496859999999998</c:v>
                </c:pt>
                <c:pt idx="12150">
                  <c:v>52.597639999999998</c:v>
                </c:pt>
                <c:pt idx="12151">
                  <c:v>52.69952</c:v>
                </c:pt>
                <c:pt idx="12152">
                  <c:v>52.803170000000001</c:v>
                </c:pt>
                <c:pt idx="12153">
                  <c:v>52.9086</c:v>
                </c:pt>
                <c:pt idx="12154">
                  <c:v>53.014240000000001</c:v>
                </c:pt>
                <c:pt idx="12155">
                  <c:v>53.120530000000002</c:v>
                </c:pt>
                <c:pt idx="12156">
                  <c:v>53.22775</c:v>
                </c:pt>
                <c:pt idx="12157">
                  <c:v>53.335340000000002</c:v>
                </c:pt>
                <c:pt idx="12158">
                  <c:v>53.44473</c:v>
                </c:pt>
                <c:pt idx="12159">
                  <c:v>53.55556</c:v>
                </c:pt>
                <c:pt idx="12160">
                  <c:v>53.668210000000002</c:v>
                </c:pt>
                <c:pt idx="12161">
                  <c:v>53.781059999999997</c:v>
                </c:pt>
                <c:pt idx="12162">
                  <c:v>53.894309999999997</c:v>
                </c:pt>
                <c:pt idx="12163">
                  <c:v>54.008420000000001</c:v>
                </c:pt>
                <c:pt idx="12164">
                  <c:v>54.125030000000002</c:v>
                </c:pt>
                <c:pt idx="12165">
                  <c:v>54.242980000000003</c:v>
                </c:pt>
                <c:pt idx="12166">
                  <c:v>54.361690000000003</c:v>
                </c:pt>
                <c:pt idx="12167">
                  <c:v>54.479579999999999</c:v>
                </c:pt>
                <c:pt idx="12168">
                  <c:v>54.60022</c:v>
                </c:pt>
                <c:pt idx="12169">
                  <c:v>54.721179999999997</c:v>
                </c:pt>
                <c:pt idx="12170">
                  <c:v>54.844700000000003</c:v>
                </c:pt>
                <c:pt idx="12171">
                  <c:v>54.968350000000001</c:v>
                </c:pt>
                <c:pt idx="12172">
                  <c:v>55.093020000000003</c:v>
                </c:pt>
                <c:pt idx="12173">
                  <c:v>55.219940000000001</c:v>
                </c:pt>
                <c:pt idx="12174">
                  <c:v>55.347209999999997</c:v>
                </c:pt>
                <c:pt idx="12175">
                  <c:v>55.476900000000001</c:v>
                </c:pt>
                <c:pt idx="12176">
                  <c:v>55.60783</c:v>
                </c:pt>
                <c:pt idx="12177">
                  <c:v>55.740200000000002</c:v>
                </c:pt>
                <c:pt idx="12178">
                  <c:v>55.87106</c:v>
                </c:pt>
                <c:pt idx="12179">
                  <c:v>55.995989999999999</c:v>
                </c:pt>
                <c:pt idx="12180">
                  <c:v>56.114319999999999</c:v>
                </c:pt>
                <c:pt idx="12181">
                  <c:v>56.24006</c:v>
                </c:pt>
                <c:pt idx="12182">
                  <c:v>56.37771</c:v>
                </c:pt>
                <c:pt idx="12183">
                  <c:v>56.514879999999998</c:v>
                </c:pt>
                <c:pt idx="12184">
                  <c:v>56.655970000000003</c:v>
                </c:pt>
                <c:pt idx="12185">
                  <c:v>56.797730000000001</c:v>
                </c:pt>
                <c:pt idx="12186">
                  <c:v>56.940350000000002</c:v>
                </c:pt>
                <c:pt idx="12187">
                  <c:v>57.08475</c:v>
                </c:pt>
                <c:pt idx="12188">
                  <c:v>57.230559999999997</c:v>
                </c:pt>
                <c:pt idx="12189">
                  <c:v>57.376989999999999</c:v>
                </c:pt>
                <c:pt idx="12190">
                  <c:v>57.526919999999997</c:v>
                </c:pt>
                <c:pt idx="12191">
                  <c:v>57.676119999999997</c:v>
                </c:pt>
                <c:pt idx="12192">
                  <c:v>57.826650000000001</c:v>
                </c:pt>
                <c:pt idx="12193">
                  <c:v>57.978789999999996</c:v>
                </c:pt>
                <c:pt idx="12194">
                  <c:v>58.133420000000001</c:v>
                </c:pt>
                <c:pt idx="12195">
                  <c:v>58.287669999999999</c:v>
                </c:pt>
                <c:pt idx="12196">
                  <c:v>58.444409999999998</c:v>
                </c:pt>
                <c:pt idx="12197">
                  <c:v>58.601880000000001</c:v>
                </c:pt>
                <c:pt idx="12198">
                  <c:v>58.761099999999999</c:v>
                </c:pt>
                <c:pt idx="12199">
                  <c:v>58.9208</c:v>
                </c:pt>
                <c:pt idx="12200">
                  <c:v>59.082450000000001</c:v>
                </c:pt>
                <c:pt idx="12201">
                  <c:v>59.245759999999997</c:v>
                </c:pt>
                <c:pt idx="12202">
                  <c:v>59.409709999999997</c:v>
                </c:pt>
                <c:pt idx="12203">
                  <c:v>59.576639999999998</c:v>
                </c:pt>
                <c:pt idx="12204">
                  <c:v>59.743270000000003</c:v>
                </c:pt>
                <c:pt idx="12205">
                  <c:v>59.913119999999999</c:v>
                </c:pt>
                <c:pt idx="12206">
                  <c:v>60.084820000000001</c:v>
                </c:pt>
                <c:pt idx="12207">
                  <c:v>60.257899999999999</c:v>
                </c:pt>
                <c:pt idx="12208">
                  <c:v>60.431710000000002</c:v>
                </c:pt>
                <c:pt idx="12209">
                  <c:v>60.607120000000002</c:v>
                </c:pt>
                <c:pt idx="12210">
                  <c:v>60.783169999999998</c:v>
                </c:pt>
                <c:pt idx="12211">
                  <c:v>60.960990000000002</c:v>
                </c:pt>
                <c:pt idx="12212">
                  <c:v>61.140030000000003</c:v>
                </c:pt>
                <c:pt idx="12213">
                  <c:v>61.32282</c:v>
                </c:pt>
                <c:pt idx="12214">
                  <c:v>61.503500000000003</c:v>
                </c:pt>
                <c:pt idx="12215">
                  <c:v>61.688380000000002</c:v>
                </c:pt>
                <c:pt idx="12216">
                  <c:v>61.870170000000002</c:v>
                </c:pt>
                <c:pt idx="12217">
                  <c:v>62.058540000000001</c:v>
                </c:pt>
                <c:pt idx="12218">
                  <c:v>62.243589999999998</c:v>
                </c:pt>
                <c:pt idx="12219">
                  <c:v>62.434930000000001</c:v>
                </c:pt>
                <c:pt idx="12220">
                  <c:v>62.623330000000003</c:v>
                </c:pt>
                <c:pt idx="12221">
                  <c:v>62.817810000000001</c:v>
                </c:pt>
                <c:pt idx="12222">
                  <c:v>63.010669999999998</c:v>
                </c:pt>
                <c:pt idx="12223">
                  <c:v>63.206090000000003</c:v>
                </c:pt>
                <c:pt idx="12224">
                  <c:v>63.402369999999998</c:v>
                </c:pt>
                <c:pt idx="12225">
                  <c:v>63.60266</c:v>
                </c:pt>
                <c:pt idx="12226">
                  <c:v>63.803170000000001</c:v>
                </c:pt>
                <c:pt idx="12227">
                  <c:v>64.006600000000006</c:v>
                </c:pt>
                <c:pt idx="12228">
                  <c:v>64.212339999999998</c:v>
                </c:pt>
                <c:pt idx="12229">
                  <c:v>64.419430000000006</c:v>
                </c:pt>
                <c:pt idx="12230">
                  <c:v>64.628270000000001</c:v>
                </c:pt>
                <c:pt idx="12231">
                  <c:v>64.837289999999996</c:v>
                </c:pt>
                <c:pt idx="12232">
                  <c:v>65.050659999999993</c:v>
                </c:pt>
                <c:pt idx="12233">
                  <c:v>65.26352</c:v>
                </c:pt>
                <c:pt idx="12234">
                  <c:v>65.479190000000003</c:v>
                </c:pt>
                <c:pt idx="12235">
                  <c:v>65.695570000000004</c:v>
                </c:pt>
                <c:pt idx="12236">
                  <c:v>65.914119999999997</c:v>
                </c:pt>
                <c:pt idx="12237">
                  <c:v>66.134349999999998</c:v>
                </c:pt>
                <c:pt idx="12238">
                  <c:v>66.356999999999999</c:v>
                </c:pt>
                <c:pt idx="12239">
                  <c:v>66.580849999999998</c:v>
                </c:pt>
                <c:pt idx="12240">
                  <c:v>66.804919999999996</c:v>
                </c:pt>
                <c:pt idx="12241">
                  <c:v>67.033379999999994</c:v>
                </c:pt>
                <c:pt idx="12242">
                  <c:v>67.262500000000003</c:v>
                </c:pt>
                <c:pt idx="12243">
                  <c:v>67.480320000000006</c:v>
                </c:pt>
                <c:pt idx="12244">
                  <c:v>67.684290000000004</c:v>
                </c:pt>
                <c:pt idx="12245">
                  <c:v>67.897469999999998</c:v>
                </c:pt>
                <c:pt idx="12246">
                  <c:v>68.127459999999999</c:v>
                </c:pt>
                <c:pt idx="12247">
                  <c:v>68.364769999999993</c:v>
                </c:pt>
                <c:pt idx="12248">
                  <c:v>68.604159999999993</c:v>
                </c:pt>
                <c:pt idx="12249">
                  <c:v>68.845950000000002</c:v>
                </c:pt>
                <c:pt idx="12250">
                  <c:v>69.089420000000004</c:v>
                </c:pt>
                <c:pt idx="12251">
                  <c:v>69.333789999999993</c:v>
                </c:pt>
                <c:pt idx="12252">
                  <c:v>69.580439999999996</c:v>
                </c:pt>
                <c:pt idx="12253">
                  <c:v>69.827179999999998</c:v>
                </c:pt>
                <c:pt idx="12254">
                  <c:v>70.077209999999994</c:v>
                </c:pt>
                <c:pt idx="12255">
                  <c:v>70.329080000000005</c:v>
                </c:pt>
                <c:pt idx="12256">
                  <c:v>70.582260000000005</c:v>
                </c:pt>
                <c:pt idx="12257">
                  <c:v>70.837649999999996</c:v>
                </c:pt>
                <c:pt idx="12258">
                  <c:v>71.09563</c:v>
                </c:pt>
                <c:pt idx="12259">
                  <c:v>71.354510000000005</c:v>
                </c:pt>
                <c:pt idx="12260">
                  <c:v>71.616439999999997</c:v>
                </c:pt>
                <c:pt idx="12261">
                  <c:v>71.879589999999993</c:v>
                </c:pt>
                <c:pt idx="12262">
                  <c:v>72.144000000000005</c:v>
                </c:pt>
                <c:pt idx="12263">
                  <c:v>72.411670000000001</c:v>
                </c:pt>
                <c:pt idx="12264">
                  <c:v>72.681579999999997</c:v>
                </c:pt>
                <c:pt idx="12265">
                  <c:v>72.952950000000001</c:v>
                </c:pt>
                <c:pt idx="12266">
                  <c:v>73.228530000000006</c:v>
                </c:pt>
                <c:pt idx="12267">
                  <c:v>73.503299999999996</c:v>
                </c:pt>
                <c:pt idx="12268">
                  <c:v>73.783609999999996</c:v>
                </c:pt>
                <c:pt idx="12269">
                  <c:v>74.063789999999997</c:v>
                </c:pt>
                <c:pt idx="12270">
                  <c:v>74.343130000000002</c:v>
                </c:pt>
                <c:pt idx="12271">
                  <c:v>74.624889999999994</c:v>
                </c:pt>
                <c:pt idx="12272">
                  <c:v>74.911159999999995</c:v>
                </c:pt>
                <c:pt idx="12273">
                  <c:v>75.199359999999999</c:v>
                </c:pt>
                <c:pt idx="12274">
                  <c:v>75.488659999999996</c:v>
                </c:pt>
                <c:pt idx="12275">
                  <c:v>75.782250000000005</c:v>
                </c:pt>
                <c:pt idx="12276">
                  <c:v>76.073809999999995</c:v>
                </c:pt>
                <c:pt idx="12277">
                  <c:v>76.369590000000002</c:v>
                </c:pt>
                <c:pt idx="12278">
                  <c:v>76.666139999999999</c:v>
                </c:pt>
                <c:pt idx="12279">
                  <c:v>76.966290000000001</c:v>
                </c:pt>
                <c:pt idx="12280">
                  <c:v>77.269540000000006</c:v>
                </c:pt>
                <c:pt idx="12281">
                  <c:v>77.571250000000006</c:v>
                </c:pt>
                <c:pt idx="12282">
                  <c:v>77.875799999999998</c:v>
                </c:pt>
                <c:pt idx="12283">
                  <c:v>78.184640000000002</c:v>
                </c:pt>
                <c:pt idx="12284">
                  <c:v>78.497119999999995</c:v>
                </c:pt>
                <c:pt idx="12285">
                  <c:v>78.810100000000006</c:v>
                </c:pt>
                <c:pt idx="12286">
                  <c:v>79.1233</c:v>
                </c:pt>
                <c:pt idx="12287">
                  <c:v>79.44144</c:v>
                </c:pt>
                <c:pt idx="12288">
                  <c:v>79.7607</c:v>
                </c:pt>
                <c:pt idx="12289">
                  <c:v>80.081419999999994</c:v>
                </c:pt>
                <c:pt idx="12290">
                  <c:v>80.403999999999996</c:v>
                </c:pt>
                <c:pt idx="12291">
                  <c:v>80.728880000000004</c:v>
                </c:pt>
                <c:pt idx="12292">
                  <c:v>81.055059999999997</c:v>
                </c:pt>
                <c:pt idx="12293">
                  <c:v>81.386009999999999</c:v>
                </c:pt>
                <c:pt idx="12294">
                  <c:v>81.717359999999999</c:v>
                </c:pt>
                <c:pt idx="12295">
                  <c:v>82.050780000000003</c:v>
                </c:pt>
                <c:pt idx="12296">
                  <c:v>82.387519999999995</c:v>
                </c:pt>
                <c:pt idx="12297">
                  <c:v>82.725909999999999</c:v>
                </c:pt>
                <c:pt idx="12298">
                  <c:v>83.066829999999996</c:v>
                </c:pt>
                <c:pt idx="12299">
                  <c:v>83.407960000000003</c:v>
                </c:pt>
                <c:pt idx="12300">
                  <c:v>83.754450000000006</c:v>
                </c:pt>
                <c:pt idx="12301">
                  <c:v>84.100899999999996</c:v>
                </c:pt>
                <c:pt idx="12302">
                  <c:v>84.451769999999996</c:v>
                </c:pt>
                <c:pt idx="12303">
                  <c:v>84.803100000000001</c:v>
                </c:pt>
                <c:pt idx="12304">
                  <c:v>85.157859999999999</c:v>
                </c:pt>
                <c:pt idx="12305">
                  <c:v>85.514809999999997</c:v>
                </c:pt>
                <c:pt idx="12306">
                  <c:v>85.872380000000007</c:v>
                </c:pt>
                <c:pt idx="12307">
                  <c:v>86.219319999999996</c:v>
                </c:pt>
                <c:pt idx="12308">
                  <c:v>86.545320000000004</c:v>
                </c:pt>
                <c:pt idx="12309">
                  <c:v>86.876090000000005</c:v>
                </c:pt>
                <c:pt idx="12310">
                  <c:v>87.229100000000003</c:v>
                </c:pt>
                <c:pt idx="12311">
                  <c:v>87.598079999999996</c:v>
                </c:pt>
                <c:pt idx="12312">
                  <c:v>87.969520000000003</c:v>
                </c:pt>
                <c:pt idx="12313">
                  <c:v>88.342500000000001</c:v>
                </c:pt>
                <c:pt idx="12314">
                  <c:v>88.7179</c:v>
                </c:pt>
                <c:pt idx="12315">
                  <c:v>89.095680000000002</c:v>
                </c:pt>
                <c:pt idx="12316">
                  <c:v>89.475459999999998</c:v>
                </c:pt>
                <c:pt idx="12317">
                  <c:v>89.857150000000004</c:v>
                </c:pt>
                <c:pt idx="12318">
                  <c:v>90.241389999999996</c:v>
                </c:pt>
                <c:pt idx="12319">
                  <c:v>90.627809999999997</c:v>
                </c:pt>
                <c:pt idx="12320">
                  <c:v>91.01746</c:v>
                </c:pt>
                <c:pt idx="12321">
                  <c:v>91.40934</c:v>
                </c:pt>
                <c:pt idx="12322">
                  <c:v>91.803070000000005</c:v>
                </c:pt>
                <c:pt idx="12323">
                  <c:v>92.198769999999996</c:v>
                </c:pt>
                <c:pt idx="12324">
                  <c:v>92.595299999999995</c:v>
                </c:pt>
                <c:pt idx="12325">
                  <c:v>92.995980000000003</c:v>
                </c:pt>
                <c:pt idx="12326">
                  <c:v>93.399720000000002</c:v>
                </c:pt>
                <c:pt idx="12327">
                  <c:v>93.805419999999998</c:v>
                </c:pt>
                <c:pt idx="12328">
                  <c:v>94.213480000000004</c:v>
                </c:pt>
                <c:pt idx="12329">
                  <c:v>94.623369999999994</c:v>
                </c:pt>
                <c:pt idx="12330">
                  <c:v>95.036709999999999</c:v>
                </c:pt>
                <c:pt idx="12331">
                  <c:v>95.452380000000005</c:v>
                </c:pt>
                <c:pt idx="12332">
                  <c:v>95.870090000000005</c:v>
                </c:pt>
                <c:pt idx="12333">
                  <c:v>96.289959999999994</c:v>
                </c:pt>
                <c:pt idx="12334">
                  <c:v>96.711820000000003</c:v>
                </c:pt>
                <c:pt idx="12335">
                  <c:v>97.135890000000003</c:v>
                </c:pt>
                <c:pt idx="12336">
                  <c:v>97.562290000000004</c:v>
                </c:pt>
                <c:pt idx="12337">
                  <c:v>97.992609999999999</c:v>
                </c:pt>
                <c:pt idx="12338">
                  <c:v>98.424930000000003</c:v>
                </c:pt>
                <c:pt idx="12339">
                  <c:v>98.859139999999996</c:v>
                </c:pt>
                <c:pt idx="12340">
                  <c:v>99.295339999999996</c:v>
                </c:pt>
                <c:pt idx="12341">
                  <c:v>99.734350000000006</c:v>
                </c:pt>
                <c:pt idx="12342">
                  <c:v>100.1769</c:v>
                </c:pt>
                <c:pt idx="12343">
                  <c:v>100.6206</c:v>
                </c:pt>
                <c:pt idx="12344">
                  <c:v>101.06959999999999</c:v>
                </c:pt>
                <c:pt idx="12345">
                  <c:v>101.5223</c:v>
                </c:pt>
                <c:pt idx="12346">
                  <c:v>101.9778</c:v>
                </c:pt>
                <c:pt idx="12347">
                  <c:v>102.4314</c:v>
                </c:pt>
                <c:pt idx="12348">
                  <c:v>102.892</c:v>
                </c:pt>
                <c:pt idx="12349">
                  <c:v>103.3528</c:v>
                </c:pt>
                <c:pt idx="12350">
                  <c:v>103.8124</c:v>
                </c:pt>
                <c:pt idx="12351">
                  <c:v>104.2773</c:v>
                </c:pt>
                <c:pt idx="12352">
                  <c:v>104.7433</c:v>
                </c:pt>
                <c:pt idx="12353">
                  <c:v>105.2111</c:v>
                </c:pt>
                <c:pt idx="12354">
                  <c:v>105.6811</c:v>
                </c:pt>
                <c:pt idx="12355">
                  <c:v>106.154</c:v>
                </c:pt>
                <c:pt idx="12356">
                  <c:v>106.6313</c:v>
                </c:pt>
                <c:pt idx="12357">
                  <c:v>107.10939999999999</c:v>
                </c:pt>
                <c:pt idx="12358">
                  <c:v>107.5886</c:v>
                </c:pt>
                <c:pt idx="12359">
                  <c:v>108.0727</c:v>
                </c:pt>
                <c:pt idx="12360">
                  <c:v>108.5585</c:v>
                </c:pt>
                <c:pt idx="12361">
                  <c:v>109.04770000000001</c:v>
                </c:pt>
                <c:pt idx="12362">
                  <c:v>109.5373</c:v>
                </c:pt>
                <c:pt idx="12363">
                  <c:v>110.0305</c:v>
                </c:pt>
                <c:pt idx="12364">
                  <c:v>110.5277</c:v>
                </c:pt>
                <c:pt idx="12365">
                  <c:v>111.0278</c:v>
                </c:pt>
                <c:pt idx="12366">
                  <c:v>111.52970000000001</c:v>
                </c:pt>
                <c:pt idx="12367">
                  <c:v>112.0334</c:v>
                </c:pt>
                <c:pt idx="12368">
                  <c:v>112.541</c:v>
                </c:pt>
                <c:pt idx="12369">
                  <c:v>113.0487</c:v>
                </c:pt>
                <c:pt idx="12370">
                  <c:v>113.5603</c:v>
                </c:pt>
                <c:pt idx="12371">
                  <c:v>114.0622</c:v>
                </c:pt>
                <c:pt idx="12372">
                  <c:v>114.5341</c:v>
                </c:pt>
                <c:pt idx="12373">
                  <c:v>114.9996</c:v>
                </c:pt>
                <c:pt idx="12374">
                  <c:v>115.4911</c:v>
                </c:pt>
                <c:pt idx="12375">
                  <c:v>116.0108</c:v>
                </c:pt>
                <c:pt idx="12376">
                  <c:v>116.53619999999999</c:v>
                </c:pt>
                <c:pt idx="12377">
                  <c:v>117.0645</c:v>
                </c:pt>
                <c:pt idx="12378">
                  <c:v>117.5956</c:v>
                </c:pt>
                <c:pt idx="12379">
                  <c:v>118.1301</c:v>
                </c:pt>
                <c:pt idx="12380">
                  <c:v>118.66679999999999</c:v>
                </c:pt>
                <c:pt idx="12381">
                  <c:v>119.20659999999999</c:v>
                </c:pt>
                <c:pt idx="12382">
                  <c:v>119.7473</c:v>
                </c:pt>
                <c:pt idx="12383">
                  <c:v>120.2915</c:v>
                </c:pt>
                <c:pt idx="12384">
                  <c:v>120.83710000000001</c:v>
                </c:pt>
                <c:pt idx="12385">
                  <c:v>121.386</c:v>
                </c:pt>
                <c:pt idx="12386">
                  <c:v>121.93689999999999</c:v>
                </c:pt>
                <c:pt idx="12387">
                  <c:v>122.4915</c:v>
                </c:pt>
                <c:pt idx="12388">
                  <c:v>123.0462</c:v>
                </c:pt>
                <c:pt idx="12389">
                  <c:v>123.60599999999999</c:v>
                </c:pt>
                <c:pt idx="12390">
                  <c:v>124.16889999999999</c:v>
                </c:pt>
                <c:pt idx="12391">
                  <c:v>124.7332</c:v>
                </c:pt>
                <c:pt idx="12392">
                  <c:v>125.30070000000001</c:v>
                </c:pt>
                <c:pt idx="12393">
                  <c:v>125.8711</c:v>
                </c:pt>
                <c:pt idx="12394">
                  <c:v>126.44410000000001</c:v>
                </c:pt>
                <c:pt idx="12395">
                  <c:v>127.02070000000001</c:v>
                </c:pt>
                <c:pt idx="12396">
                  <c:v>127.6014</c:v>
                </c:pt>
                <c:pt idx="12397">
                  <c:v>128.1823</c:v>
                </c:pt>
                <c:pt idx="12398">
                  <c:v>128.7637</c:v>
                </c:pt>
                <c:pt idx="12399">
                  <c:v>129.3502</c:v>
                </c:pt>
                <c:pt idx="12400">
                  <c:v>129.93819999999999</c:v>
                </c:pt>
                <c:pt idx="12401">
                  <c:v>130.5291</c:v>
                </c:pt>
                <c:pt idx="12402">
                  <c:v>131.12350000000001</c:v>
                </c:pt>
                <c:pt idx="12403">
                  <c:v>131.72040000000001</c:v>
                </c:pt>
                <c:pt idx="12404">
                  <c:v>132.31970000000001</c:v>
                </c:pt>
                <c:pt idx="12405">
                  <c:v>132.92089999999999</c:v>
                </c:pt>
                <c:pt idx="12406">
                  <c:v>133.5265</c:v>
                </c:pt>
                <c:pt idx="12407">
                  <c:v>134.13329999999999</c:v>
                </c:pt>
                <c:pt idx="12408">
                  <c:v>134.7423</c:v>
                </c:pt>
                <c:pt idx="12409">
                  <c:v>135.35319999999999</c:v>
                </c:pt>
                <c:pt idx="12410">
                  <c:v>135.96639999999999</c:v>
                </c:pt>
                <c:pt idx="12411">
                  <c:v>136.58670000000001</c:v>
                </c:pt>
                <c:pt idx="12412">
                  <c:v>137.21010000000001</c:v>
                </c:pt>
                <c:pt idx="12413">
                  <c:v>137.8306</c:v>
                </c:pt>
                <c:pt idx="12414">
                  <c:v>138.4562</c:v>
                </c:pt>
                <c:pt idx="12415">
                  <c:v>139.0872</c:v>
                </c:pt>
                <c:pt idx="12416">
                  <c:v>139.7166</c:v>
                </c:pt>
                <c:pt idx="12417">
                  <c:v>140.3484</c:v>
                </c:pt>
                <c:pt idx="12418">
                  <c:v>140.98480000000001</c:v>
                </c:pt>
                <c:pt idx="12419">
                  <c:v>141.6234</c:v>
                </c:pt>
                <c:pt idx="12420">
                  <c:v>142.26490000000001</c:v>
                </c:pt>
                <c:pt idx="12421">
                  <c:v>142.9111</c:v>
                </c:pt>
                <c:pt idx="12422">
                  <c:v>143.5548</c:v>
                </c:pt>
                <c:pt idx="12423">
                  <c:v>144.20679999999999</c:v>
                </c:pt>
                <c:pt idx="12424">
                  <c:v>144.85980000000001</c:v>
                </c:pt>
                <c:pt idx="12425">
                  <c:v>145.51570000000001</c:v>
                </c:pt>
                <c:pt idx="12426">
                  <c:v>146.17400000000001</c:v>
                </c:pt>
                <c:pt idx="12427">
                  <c:v>146.83439999999999</c:v>
                </c:pt>
                <c:pt idx="12428">
                  <c:v>147.49719999999999</c:v>
                </c:pt>
                <c:pt idx="12429">
                  <c:v>148.1618</c:v>
                </c:pt>
                <c:pt idx="12430">
                  <c:v>148.82900000000001</c:v>
                </c:pt>
                <c:pt idx="12431">
                  <c:v>149.5001</c:v>
                </c:pt>
                <c:pt idx="12432">
                  <c:v>150.17429999999999</c:v>
                </c:pt>
                <c:pt idx="12433">
                  <c:v>150.84780000000001</c:v>
                </c:pt>
                <c:pt idx="12434">
                  <c:v>151.52619999999999</c:v>
                </c:pt>
                <c:pt idx="12435">
                  <c:v>152.1987</c:v>
                </c:pt>
                <c:pt idx="12436">
                  <c:v>152.8365</c:v>
                </c:pt>
                <c:pt idx="12437">
                  <c:v>153.446</c:v>
                </c:pt>
                <c:pt idx="12438">
                  <c:v>154.0795</c:v>
                </c:pt>
                <c:pt idx="12439">
                  <c:v>154.7653</c:v>
                </c:pt>
                <c:pt idx="12440">
                  <c:v>155.45830000000001</c:v>
                </c:pt>
                <c:pt idx="12441">
                  <c:v>156.15520000000001</c:v>
                </c:pt>
                <c:pt idx="12442">
                  <c:v>156.85329999999999</c:v>
                </c:pt>
                <c:pt idx="12443">
                  <c:v>157.55369999999999</c:v>
                </c:pt>
                <c:pt idx="12444">
                  <c:v>158.25729999999999</c:v>
                </c:pt>
                <c:pt idx="12445">
                  <c:v>158.96379999999999</c:v>
                </c:pt>
                <c:pt idx="12446">
                  <c:v>159.67359999999999</c:v>
                </c:pt>
                <c:pt idx="12447">
                  <c:v>160.38480000000001</c:v>
                </c:pt>
                <c:pt idx="12448">
                  <c:v>161.09649999999999</c:v>
                </c:pt>
                <c:pt idx="12449">
                  <c:v>161.81200000000001</c:v>
                </c:pt>
                <c:pt idx="12450">
                  <c:v>162.52889999999999</c:v>
                </c:pt>
                <c:pt idx="12451">
                  <c:v>163.2482</c:v>
                </c:pt>
                <c:pt idx="12452">
                  <c:v>163.96799999999999</c:v>
                </c:pt>
                <c:pt idx="12453">
                  <c:v>164.69309999999999</c:v>
                </c:pt>
                <c:pt idx="12454">
                  <c:v>165.42080000000001</c:v>
                </c:pt>
                <c:pt idx="12455">
                  <c:v>166.14940000000001</c:v>
                </c:pt>
                <c:pt idx="12456">
                  <c:v>166.8792</c:v>
                </c:pt>
                <c:pt idx="12457">
                  <c:v>167.6148</c:v>
                </c:pt>
                <c:pt idx="12458">
                  <c:v>168.3536</c:v>
                </c:pt>
                <c:pt idx="12459">
                  <c:v>169.0933</c:v>
                </c:pt>
                <c:pt idx="12460">
                  <c:v>169.833</c:v>
                </c:pt>
                <c:pt idx="12461">
                  <c:v>170.5772</c:v>
                </c:pt>
                <c:pt idx="12462">
                  <c:v>171.32859999999999</c:v>
                </c:pt>
                <c:pt idx="12463">
                  <c:v>172.07650000000001</c:v>
                </c:pt>
                <c:pt idx="12464">
                  <c:v>172.82859999999999</c:v>
                </c:pt>
                <c:pt idx="12465">
                  <c:v>173.58160000000001</c:v>
                </c:pt>
                <c:pt idx="12466">
                  <c:v>174.3372</c:v>
                </c:pt>
                <c:pt idx="12467">
                  <c:v>175.0977</c:v>
                </c:pt>
                <c:pt idx="12468">
                  <c:v>175.8621</c:v>
                </c:pt>
                <c:pt idx="12469">
                  <c:v>176.62459999999999</c:v>
                </c:pt>
                <c:pt idx="12470">
                  <c:v>177.3922</c:v>
                </c:pt>
                <c:pt idx="12471">
                  <c:v>178.1611</c:v>
                </c:pt>
                <c:pt idx="12472">
                  <c:v>178.93510000000001</c:v>
                </c:pt>
                <c:pt idx="12473">
                  <c:v>179.72200000000001</c:v>
                </c:pt>
                <c:pt idx="12474">
                  <c:v>180.49799999999999</c:v>
                </c:pt>
                <c:pt idx="12475">
                  <c:v>181.2774</c:v>
                </c:pt>
                <c:pt idx="12476">
                  <c:v>182.0591</c:v>
                </c:pt>
                <c:pt idx="12477">
                  <c:v>182.84039999999999</c:v>
                </c:pt>
                <c:pt idx="12478">
                  <c:v>183.62809999999999</c:v>
                </c:pt>
                <c:pt idx="12479">
                  <c:v>184.41650000000001</c:v>
                </c:pt>
                <c:pt idx="12480">
                  <c:v>185.20480000000001</c:v>
                </c:pt>
                <c:pt idx="12481">
                  <c:v>185.99760000000001</c:v>
                </c:pt>
                <c:pt idx="12482">
                  <c:v>186.79679999999999</c:v>
                </c:pt>
                <c:pt idx="12483">
                  <c:v>187.5924</c:v>
                </c:pt>
                <c:pt idx="12484">
                  <c:v>188.3965</c:v>
                </c:pt>
                <c:pt idx="12485">
                  <c:v>189.19720000000001</c:v>
                </c:pt>
                <c:pt idx="12486">
                  <c:v>190.00559999999999</c:v>
                </c:pt>
                <c:pt idx="12487">
                  <c:v>190.8115</c:v>
                </c:pt>
                <c:pt idx="12488">
                  <c:v>191.6215</c:v>
                </c:pt>
                <c:pt idx="12489">
                  <c:v>192.43340000000001</c:v>
                </c:pt>
                <c:pt idx="12490">
                  <c:v>193.2482</c:v>
                </c:pt>
                <c:pt idx="12491">
                  <c:v>194.06450000000001</c:v>
                </c:pt>
                <c:pt idx="12492">
                  <c:v>194.88650000000001</c:v>
                </c:pt>
                <c:pt idx="12493">
                  <c:v>195.70590000000001</c:v>
                </c:pt>
                <c:pt idx="12494">
                  <c:v>196.5308</c:v>
                </c:pt>
                <c:pt idx="12495">
                  <c:v>197.3578</c:v>
                </c:pt>
                <c:pt idx="12496">
                  <c:v>198.18510000000001</c:v>
                </c:pt>
                <c:pt idx="12497">
                  <c:v>199.0181</c:v>
                </c:pt>
                <c:pt idx="12498">
                  <c:v>199.85079999999999</c:v>
                </c:pt>
                <c:pt idx="12499">
                  <c:v>200.68010000000001</c:v>
                </c:pt>
                <c:pt idx="12500">
                  <c:v>201.47649999999999</c:v>
                </c:pt>
                <c:pt idx="12501">
                  <c:v>202.22030000000001</c:v>
                </c:pt>
                <c:pt idx="12502">
                  <c:v>202.98500000000001</c:v>
                </c:pt>
                <c:pt idx="12503">
                  <c:v>203.8169</c:v>
                </c:pt>
                <c:pt idx="12504">
                  <c:v>204.6627</c:v>
                </c:pt>
                <c:pt idx="12505">
                  <c:v>205.51249999999999</c:v>
                </c:pt>
                <c:pt idx="12506">
                  <c:v>206.36080000000001</c:v>
                </c:pt>
                <c:pt idx="12507">
                  <c:v>207.21520000000001</c:v>
                </c:pt>
                <c:pt idx="12508">
                  <c:v>208.06989999999999</c:v>
                </c:pt>
                <c:pt idx="12509">
                  <c:v>208.92439999999999</c:v>
                </c:pt>
                <c:pt idx="12510">
                  <c:v>209.78720000000001</c:v>
                </c:pt>
                <c:pt idx="12511">
                  <c:v>210.64230000000001</c:v>
                </c:pt>
                <c:pt idx="12512">
                  <c:v>211.50909999999999</c:v>
                </c:pt>
                <c:pt idx="12513">
                  <c:v>212.37610000000001</c:v>
                </c:pt>
                <c:pt idx="12514">
                  <c:v>213.2449</c:v>
                </c:pt>
                <c:pt idx="12515">
                  <c:v>214.11170000000001</c:v>
                </c:pt>
                <c:pt idx="12516">
                  <c:v>214.983</c:v>
                </c:pt>
                <c:pt idx="12517">
                  <c:v>215.8578</c:v>
                </c:pt>
                <c:pt idx="12518">
                  <c:v>216.73140000000001</c:v>
                </c:pt>
                <c:pt idx="12519">
                  <c:v>217.6097</c:v>
                </c:pt>
                <c:pt idx="12520">
                  <c:v>218.48699999999999</c:v>
                </c:pt>
                <c:pt idx="12521">
                  <c:v>219.37</c:v>
                </c:pt>
                <c:pt idx="12522">
                  <c:v>220.2585</c:v>
                </c:pt>
                <c:pt idx="12523">
                  <c:v>221.13720000000001</c:v>
                </c:pt>
                <c:pt idx="12524">
                  <c:v>222.03039999999999</c:v>
                </c:pt>
                <c:pt idx="12525">
                  <c:v>222.9195</c:v>
                </c:pt>
                <c:pt idx="12526">
                  <c:v>223.81190000000001</c:v>
                </c:pt>
                <c:pt idx="12527">
                  <c:v>224.70359999999999</c:v>
                </c:pt>
                <c:pt idx="12528">
                  <c:v>225.60079999999999</c:v>
                </c:pt>
                <c:pt idx="12529">
                  <c:v>226.50380000000001</c:v>
                </c:pt>
                <c:pt idx="12530">
                  <c:v>227.4041</c:v>
                </c:pt>
                <c:pt idx="12531">
                  <c:v>228.30179999999999</c:v>
                </c:pt>
                <c:pt idx="12532">
                  <c:v>229.20740000000001</c:v>
                </c:pt>
                <c:pt idx="12533">
                  <c:v>230.1181</c:v>
                </c:pt>
                <c:pt idx="12534">
                  <c:v>231.02199999999999</c:v>
                </c:pt>
                <c:pt idx="12535">
                  <c:v>231.93190000000001</c:v>
                </c:pt>
                <c:pt idx="12536">
                  <c:v>232.84649999999999</c:v>
                </c:pt>
                <c:pt idx="12537">
                  <c:v>233.75800000000001</c:v>
                </c:pt>
                <c:pt idx="12538">
                  <c:v>234.6703</c:v>
                </c:pt>
                <c:pt idx="12539">
                  <c:v>235.58619999999999</c:v>
                </c:pt>
                <c:pt idx="12540">
                  <c:v>236.50739999999999</c:v>
                </c:pt>
                <c:pt idx="12541">
                  <c:v>237.4246</c:v>
                </c:pt>
                <c:pt idx="12542">
                  <c:v>238.34950000000001</c:v>
                </c:pt>
                <c:pt idx="12543">
                  <c:v>239.27340000000001</c:v>
                </c:pt>
                <c:pt idx="12544">
                  <c:v>240.1978</c:v>
                </c:pt>
                <c:pt idx="12545">
                  <c:v>241.12950000000001</c:v>
                </c:pt>
                <c:pt idx="12546">
                  <c:v>242.05240000000001</c:v>
                </c:pt>
                <c:pt idx="12547">
                  <c:v>242.98589999999999</c:v>
                </c:pt>
                <c:pt idx="12548">
                  <c:v>243.9247</c:v>
                </c:pt>
                <c:pt idx="12549">
                  <c:v>244.85599999999999</c:v>
                </c:pt>
                <c:pt idx="12550">
                  <c:v>245.7962</c:v>
                </c:pt>
                <c:pt idx="12551">
                  <c:v>246.73910000000001</c:v>
                </c:pt>
                <c:pt idx="12552">
                  <c:v>247.68010000000001</c:v>
                </c:pt>
                <c:pt idx="12553">
                  <c:v>248.6267</c:v>
                </c:pt>
                <c:pt idx="12554">
                  <c:v>249.5642</c:v>
                </c:pt>
                <c:pt idx="12555">
                  <c:v>250.5061</c:v>
                </c:pt>
                <c:pt idx="12556">
                  <c:v>251.45179999999999</c:v>
                </c:pt>
                <c:pt idx="12557">
                  <c:v>252.40770000000001</c:v>
                </c:pt>
                <c:pt idx="12558">
                  <c:v>253.35720000000001</c:v>
                </c:pt>
                <c:pt idx="12559">
                  <c:v>254.31639999999999</c:v>
                </c:pt>
                <c:pt idx="12560">
                  <c:v>255.2611</c:v>
                </c:pt>
                <c:pt idx="12561">
                  <c:v>256.21879999999999</c:v>
                </c:pt>
                <c:pt idx="12562">
                  <c:v>257.17169999999999</c:v>
                </c:pt>
                <c:pt idx="12563">
                  <c:v>258.13260000000002</c:v>
                </c:pt>
                <c:pt idx="12564">
                  <c:v>259.06330000000003</c:v>
                </c:pt>
                <c:pt idx="12565">
                  <c:v>259.91559999999998</c:v>
                </c:pt>
                <c:pt idx="12566">
                  <c:v>260.78440000000001</c:v>
                </c:pt>
                <c:pt idx="12567">
                  <c:v>261.71710000000002</c:v>
                </c:pt>
                <c:pt idx="12568">
                  <c:v>262.67649999999998</c:v>
                </c:pt>
                <c:pt idx="12569">
                  <c:v>263.64260000000002</c:v>
                </c:pt>
                <c:pt idx="12570">
                  <c:v>264.61160000000001</c:v>
                </c:pt>
                <c:pt idx="12571">
                  <c:v>265.58</c:v>
                </c:pt>
                <c:pt idx="12572">
                  <c:v>266.54939999999999</c:v>
                </c:pt>
                <c:pt idx="12573">
                  <c:v>267.52260000000001</c:v>
                </c:pt>
                <c:pt idx="12574">
                  <c:v>268.49579999999997</c:v>
                </c:pt>
                <c:pt idx="12575">
                  <c:v>269.46890000000002</c:v>
                </c:pt>
                <c:pt idx="12576">
                  <c:v>270.44349999999997</c:v>
                </c:pt>
                <c:pt idx="12577">
                  <c:v>271.4196</c:v>
                </c:pt>
                <c:pt idx="12578">
                  <c:v>272.39580000000001</c:v>
                </c:pt>
                <c:pt idx="12579">
                  <c:v>273.37329999999997</c:v>
                </c:pt>
                <c:pt idx="12580">
                  <c:v>274.3535</c:v>
                </c:pt>
                <c:pt idx="12581">
                  <c:v>275.33679999999998</c:v>
                </c:pt>
                <c:pt idx="12582">
                  <c:v>276.3186</c:v>
                </c:pt>
                <c:pt idx="12583">
                  <c:v>277.2996</c:v>
                </c:pt>
                <c:pt idx="12584">
                  <c:v>278.28620000000001</c:v>
                </c:pt>
                <c:pt idx="12585">
                  <c:v>279.26990000000001</c:v>
                </c:pt>
                <c:pt idx="12586">
                  <c:v>280.25490000000002</c:v>
                </c:pt>
                <c:pt idx="12587">
                  <c:v>281.24290000000002</c:v>
                </c:pt>
                <c:pt idx="12588">
                  <c:v>282.23829999999998</c:v>
                </c:pt>
                <c:pt idx="12589">
                  <c:v>283.23070000000001</c:v>
                </c:pt>
                <c:pt idx="12590">
                  <c:v>284.22179999999997</c:v>
                </c:pt>
                <c:pt idx="12591">
                  <c:v>285.21120000000002</c:v>
                </c:pt>
                <c:pt idx="12592">
                  <c:v>286.20600000000002</c:v>
                </c:pt>
                <c:pt idx="12593">
                  <c:v>287.20049999999998</c:v>
                </c:pt>
                <c:pt idx="12594">
                  <c:v>288.19589999999999</c:v>
                </c:pt>
                <c:pt idx="12595">
                  <c:v>289.19299999999998</c:v>
                </c:pt>
                <c:pt idx="12596">
                  <c:v>290.18669999999997</c:v>
                </c:pt>
                <c:pt idx="12597">
                  <c:v>291.18849999999998</c:v>
                </c:pt>
                <c:pt idx="12598">
                  <c:v>292.18669999999997</c:v>
                </c:pt>
                <c:pt idx="12599">
                  <c:v>293.1875</c:v>
                </c:pt>
                <c:pt idx="12600">
                  <c:v>294.19380000000001</c:v>
                </c:pt>
                <c:pt idx="12601">
                  <c:v>295.20859999999999</c:v>
                </c:pt>
                <c:pt idx="12602">
                  <c:v>296.21469999999999</c:v>
                </c:pt>
                <c:pt idx="12603">
                  <c:v>297.2183</c:v>
                </c:pt>
                <c:pt idx="12604">
                  <c:v>298.226</c:v>
                </c:pt>
                <c:pt idx="12605">
                  <c:v>299.238</c:v>
                </c:pt>
                <c:pt idx="12606">
                  <c:v>300.24160000000001</c:v>
                </c:pt>
                <c:pt idx="12607">
                  <c:v>301.2527</c:v>
                </c:pt>
                <c:pt idx="12608">
                  <c:v>302.26139999999998</c:v>
                </c:pt>
                <c:pt idx="12609">
                  <c:v>303.26889999999997</c:v>
                </c:pt>
                <c:pt idx="12610">
                  <c:v>304.27870000000001</c:v>
                </c:pt>
                <c:pt idx="12611">
                  <c:v>305.2901</c:v>
                </c:pt>
                <c:pt idx="12612">
                  <c:v>306.3057</c:v>
                </c:pt>
                <c:pt idx="12613">
                  <c:v>307.32220000000001</c:v>
                </c:pt>
                <c:pt idx="12614">
                  <c:v>308.33210000000003</c:v>
                </c:pt>
                <c:pt idx="12615">
                  <c:v>309.34739999999999</c:v>
                </c:pt>
                <c:pt idx="12616">
                  <c:v>310.36329999999998</c:v>
                </c:pt>
                <c:pt idx="12617">
                  <c:v>311.38409999999999</c:v>
                </c:pt>
                <c:pt idx="12618">
                  <c:v>312.40039999999999</c:v>
                </c:pt>
                <c:pt idx="12619">
                  <c:v>313.41489999999999</c:v>
                </c:pt>
                <c:pt idx="12620">
                  <c:v>314.43459999999999</c:v>
                </c:pt>
                <c:pt idx="12621">
                  <c:v>315.45429999999999</c:v>
                </c:pt>
                <c:pt idx="12622">
                  <c:v>316.47669999999999</c:v>
                </c:pt>
                <c:pt idx="12623">
                  <c:v>317.49489999999997</c:v>
                </c:pt>
                <c:pt idx="12624">
                  <c:v>318.51589999999999</c:v>
                </c:pt>
                <c:pt idx="12625">
                  <c:v>319.53620000000001</c:v>
                </c:pt>
                <c:pt idx="12626">
                  <c:v>320.56009999999998</c:v>
                </c:pt>
                <c:pt idx="12627">
                  <c:v>321.57990000000001</c:v>
                </c:pt>
                <c:pt idx="12628">
                  <c:v>322.58249999999998</c:v>
                </c:pt>
                <c:pt idx="12629">
                  <c:v>323.50979999999998</c:v>
                </c:pt>
                <c:pt idx="12630">
                  <c:v>324.42649999999998</c:v>
                </c:pt>
                <c:pt idx="12631">
                  <c:v>325.39519999999999</c:v>
                </c:pt>
                <c:pt idx="12632">
                  <c:v>326.40809999999999</c:v>
                </c:pt>
                <c:pt idx="12633">
                  <c:v>327.42950000000002</c:v>
                </c:pt>
                <c:pt idx="12634">
                  <c:v>328.45170000000002</c:v>
                </c:pt>
                <c:pt idx="12635">
                  <c:v>329.47309999999999</c:v>
                </c:pt>
                <c:pt idx="12636">
                  <c:v>330.49610000000001</c:v>
                </c:pt>
                <c:pt idx="12637">
                  <c:v>331.52010000000001</c:v>
                </c:pt>
                <c:pt idx="12638">
                  <c:v>332.54790000000003</c:v>
                </c:pt>
                <c:pt idx="12639">
                  <c:v>333.57080000000002</c:v>
                </c:pt>
                <c:pt idx="12640">
                  <c:v>334.59210000000002</c:v>
                </c:pt>
                <c:pt idx="12641">
                  <c:v>335.61829999999998</c:v>
                </c:pt>
                <c:pt idx="12642">
                  <c:v>336.64330000000001</c:v>
                </c:pt>
                <c:pt idx="12643">
                  <c:v>337.6671</c:v>
                </c:pt>
                <c:pt idx="12644">
                  <c:v>338.68939999999998</c:v>
                </c:pt>
                <c:pt idx="12645">
                  <c:v>339.71469999999999</c:v>
                </c:pt>
                <c:pt idx="12646">
                  <c:v>340.73970000000003</c:v>
                </c:pt>
                <c:pt idx="12647">
                  <c:v>341.7586</c:v>
                </c:pt>
                <c:pt idx="12648">
                  <c:v>342.78149999999999</c:v>
                </c:pt>
                <c:pt idx="12649">
                  <c:v>343.80560000000003</c:v>
                </c:pt>
                <c:pt idx="12650">
                  <c:v>344.82679999999999</c:v>
                </c:pt>
                <c:pt idx="12651">
                  <c:v>345.84980000000002</c:v>
                </c:pt>
                <c:pt idx="12652">
                  <c:v>346.87029999999999</c:v>
                </c:pt>
                <c:pt idx="12653">
                  <c:v>347.8947</c:v>
                </c:pt>
                <c:pt idx="12654">
                  <c:v>348.9221</c:v>
                </c:pt>
                <c:pt idx="12655">
                  <c:v>349.9434</c:v>
                </c:pt>
                <c:pt idx="12656">
                  <c:v>350.96460000000002</c:v>
                </c:pt>
                <c:pt idx="12657">
                  <c:v>351.98880000000003</c:v>
                </c:pt>
                <c:pt idx="12658">
                  <c:v>353.01280000000003</c:v>
                </c:pt>
                <c:pt idx="12659">
                  <c:v>354.03640000000001</c:v>
                </c:pt>
                <c:pt idx="12660">
                  <c:v>355.06150000000002</c:v>
                </c:pt>
                <c:pt idx="12661">
                  <c:v>356.08409999999998</c:v>
                </c:pt>
                <c:pt idx="12662">
                  <c:v>357.10559999999998</c:v>
                </c:pt>
                <c:pt idx="12663">
                  <c:v>358.12560000000002</c:v>
                </c:pt>
                <c:pt idx="12664">
                  <c:v>359.1438</c:v>
                </c:pt>
                <c:pt idx="12665">
                  <c:v>360.16120000000001</c:v>
                </c:pt>
                <c:pt idx="12666">
                  <c:v>361.17779999999999</c:v>
                </c:pt>
                <c:pt idx="12667">
                  <c:v>362.19940000000003</c:v>
                </c:pt>
                <c:pt idx="12668">
                  <c:v>363.21719999999999</c:v>
                </c:pt>
                <c:pt idx="12669">
                  <c:v>364.23480000000001</c:v>
                </c:pt>
                <c:pt idx="12670">
                  <c:v>365.25409999999999</c:v>
                </c:pt>
                <c:pt idx="12671">
                  <c:v>366.27050000000003</c:v>
                </c:pt>
                <c:pt idx="12672">
                  <c:v>367.28379999999999</c:v>
                </c:pt>
                <c:pt idx="12673">
                  <c:v>368.29590000000002</c:v>
                </c:pt>
                <c:pt idx="12674">
                  <c:v>369.31279999999998</c:v>
                </c:pt>
                <c:pt idx="12675">
                  <c:v>370.32569999999998</c:v>
                </c:pt>
                <c:pt idx="12676">
                  <c:v>371.33530000000002</c:v>
                </c:pt>
                <c:pt idx="12677">
                  <c:v>372.35309999999998</c:v>
                </c:pt>
                <c:pt idx="12678">
                  <c:v>373.3707</c:v>
                </c:pt>
                <c:pt idx="12679">
                  <c:v>374.38080000000002</c:v>
                </c:pt>
                <c:pt idx="12680">
                  <c:v>375.39249999999998</c:v>
                </c:pt>
                <c:pt idx="12681">
                  <c:v>376.40660000000003</c:v>
                </c:pt>
                <c:pt idx="12682">
                  <c:v>377.41329999999999</c:v>
                </c:pt>
                <c:pt idx="12683">
                  <c:v>378.42399999999998</c:v>
                </c:pt>
                <c:pt idx="12684">
                  <c:v>379.43279999999999</c:v>
                </c:pt>
                <c:pt idx="12685">
                  <c:v>380.43849999999998</c:v>
                </c:pt>
                <c:pt idx="12686">
                  <c:v>381.44959999999998</c:v>
                </c:pt>
                <c:pt idx="12687">
                  <c:v>382.45580000000001</c:v>
                </c:pt>
                <c:pt idx="12688">
                  <c:v>383.45800000000003</c:v>
                </c:pt>
                <c:pt idx="12689">
                  <c:v>384.46170000000001</c:v>
                </c:pt>
                <c:pt idx="12690">
                  <c:v>385.46519999999998</c:v>
                </c:pt>
                <c:pt idx="12691">
                  <c:v>386.46469999999999</c:v>
                </c:pt>
                <c:pt idx="12692">
                  <c:v>387.45159999999998</c:v>
                </c:pt>
                <c:pt idx="12693">
                  <c:v>388.38139999999999</c:v>
                </c:pt>
                <c:pt idx="12694">
                  <c:v>389.27510000000001</c:v>
                </c:pt>
                <c:pt idx="12695">
                  <c:v>390.19819999999999</c:v>
                </c:pt>
                <c:pt idx="12696">
                  <c:v>391.18220000000002</c:v>
                </c:pt>
                <c:pt idx="12697">
                  <c:v>392.17829999999998</c:v>
                </c:pt>
                <c:pt idx="12698">
                  <c:v>393.17270000000002</c:v>
                </c:pt>
                <c:pt idx="12699">
                  <c:v>394.16379999999998</c:v>
                </c:pt>
                <c:pt idx="12700">
                  <c:v>395.15249999999997</c:v>
                </c:pt>
                <c:pt idx="12701">
                  <c:v>396.14190000000002</c:v>
                </c:pt>
                <c:pt idx="12702">
                  <c:v>397.12939999999998</c:v>
                </c:pt>
                <c:pt idx="12703">
                  <c:v>398.11309999999997</c:v>
                </c:pt>
                <c:pt idx="12704">
                  <c:v>399.09309999999999</c:v>
                </c:pt>
                <c:pt idx="12705">
                  <c:v>400.07499999999999</c:v>
                </c:pt>
                <c:pt idx="12706">
                  <c:v>401.0532</c:v>
                </c:pt>
                <c:pt idx="12707">
                  <c:v>402.029</c:v>
                </c:pt>
                <c:pt idx="12708">
                  <c:v>403.00529999999998</c:v>
                </c:pt>
                <c:pt idx="12709">
                  <c:v>403.9787</c:v>
                </c:pt>
                <c:pt idx="12710">
                  <c:v>404.95139999999998</c:v>
                </c:pt>
                <c:pt idx="12711">
                  <c:v>405.92309999999998</c:v>
                </c:pt>
                <c:pt idx="12712">
                  <c:v>406.89389999999997</c:v>
                </c:pt>
                <c:pt idx="12713">
                  <c:v>407.86399999999998</c:v>
                </c:pt>
                <c:pt idx="12714">
                  <c:v>408.83199999999999</c:v>
                </c:pt>
                <c:pt idx="12715">
                  <c:v>409.80079999999998</c:v>
                </c:pt>
                <c:pt idx="12716">
                  <c:v>410.7681</c:v>
                </c:pt>
                <c:pt idx="12717">
                  <c:v>411.73239999999998</c:v>
                </c:pt>
                <c:pt idx="12718">
                  <c:v>412.69439999999997</c:v>
                </c:pt>
                <c:pt idx="12719">
                  <c:v>413.65499999999997</c:v>
                </c:pt>
                <c:pt idx="12720">
                  <c:v>414.61380000000003</c:v>
                </c:pt>
                <c:pt idx="12721">
                  <c:v>415.56830000000002</c:v>
                </c:pt>
                <c:pt idx="12722">
                  <c:v>416.51830000000001</c:v>
                </c:pt>
                <c:pt idx="12723">
                  <c:v>417.47109999999998</c:v>
                </c:pt>
                <c:pt idx="12724">
                  <c:v>418.42259999999999</c:v>
                </c:pt>
                <c:pt idx="12725">
                  <c:v>419.37169999999998</c:v>
                </c:pt>
                <c:pt idx="12726">
                  <c:v>420.31779999999998</c:v>
                </c:pt>
                <c:pt idx="12727">
                  <c:v>421.2638</c:v>
                </c:pt>
                <c:pt idx="12728">
                  <c:v>422.20519999999999</c:v>
                </c:pt>
                <c:pt idx="12729">
                  <c:v>423.13749999999999</c:v>
                </c:pt>
                <c:pt idx="12730">
                  <c:v>424.06659999999999</c:v>
                </c:pt>
                <c:pt idx="12731">
                  <c:v>425.00549999999998</c:v>
                </c:pt>
                <c:pt idx="12732">
                  <c:v>425.9357</c:v>
                </c:pt>
                <c:pt idx="12733">
                  <c:v>426.8646</c:v>
                </c:pt>
                <c:pt idx="12734">
                  <c:v>427.79629999999997</c:v>
                </c:pt>
                <c:pt idx="12735">
                  <c:v>428.72379999999998</c:v>
                </c:pt>
                <c:pt idx="12736">
                  <c:v>429.64769999999999</c:v>
                </c:pt>
                <c:pt idx="12737">
                  <c:v>430.57089999999999</c:v>
                </c:pt>
                <c:pt idx="12738">
                  <c:v>431.49509999999998</c:v>
                </c:pt>
                <c:pt idx="12739">
                  <c:v>432.41449999999998</c:v>
                </c:pt>
                <c:pt idx="12740">
                  <c:v>433.33300000000003</c:v>
                </c:pt>
                <c:pt idx="12741">
                  <c:v>434.24700000000001</c:v>
                </c:pt>
                <c:pt idx="12742">
                  <c:v>435.15539999999999</c:v>
                </c:pt>
                <c:pt idx="12743">
                  <c:v>436.06659999999999</c:v>
                </c:pt>
                <c:pt idx="12744">
                  <c:v>436.9753</c:v>
                </c:pt>
                <c:pt idx="12745">
                  <c:v>437.88159999999999</c:v>
                </c:pt>
                <c:pt idx="12746">
                  <c:v>438.7894</c:v>
                </c:pt>
                <c:pt idx="12747">
                  <c:v>439.6925</c:v>
                </c:pt>
                <c:pt idx="12748">
                  <c:v>440.59160000000003</c:v>
                </c:pt>
                <c:pt idx="12749">
                  <c:v>441.48770000000002</c:v>
                </c:pt>
                <c:pt idx="12750">
                  <c:v>442.38119999999998</c:v>
                </c:pt>
                <c:pt idx="12751">
                  <c:v>443.27330000000001</c:v>
                </c:pt>
                <c:pt idx="12752">
                  <c:v>444.16230000000002</c:v>
                </c:pt>
                <c:pt idx="12753">
                  <c:v>445.04930000000002</c:v>
                </c:pt>
                <c:pt idx="12754">
                  <c:v>445.93549999999999</c:v>
                </c:pt>
                <c:pt idx="12755">
                  <c:v>446.81819999999999</c:v>
                </c:pt>
                <c:pt idx="12756">
                  <c:v>447.69290000000001</c:v>
                </c:pt>
                <c:pt idx="12757">
                  <c:v>448.52510000000001</c:v>
                </c:pt>
                <c:pt idx="12758">
                  <c:v>449.30860000000001</c:v>
                </c:pt>
                <c:pt idx="12759">
                  <c:v>450.09840000000003</c:v>
                </c:pt>
                <c:pt idx="12760">
                  <c:v>450.9511</c:v>
                </c:pt>
                <c:pt idx="12761">
                  <c:v>451.81529999999998</c:v>
                </c:pt>
                <c:pt idx="12762">
                  <c:v>452.67779999999999</c:v>
                </c:pt>
                <c:pt idx="12763">
                  <c:v>453.53579999999999</c:v>
                </c:pt>
                <c:pt idx="12764">
                  <c:v>454.39010000000002</c:v>
                </c:pt>
                <c:pt idx="12765">
                  <c:v>455.2423</c:v>
                </c:pt>
                <c:pt idx="12766">
                  <c:v>456.09350000000001</c:v>
                </c:pt>
                <c:pt idx="12767">
                  <c:v>456.93450000000001</c:v>
                </c:pt>
                <c:pt idx="12768">
                  <c:v>457.77679999999998</c:v>
                </c:pt>
                <c:pt idx="12769">
                  <c:v>458.61649999999997</c:v>
                </c:pt>
                <c:pt idx="12770">
                  <c:v>459.45100000000002</c:v>
                </c:pt>
                <c:pt idx="12771">
                  <c:v>460.28269999999998</c:v>
                </c:pt>
                <c:pt idx="12772">
                  <c:v>461.11329999999998</c:v>
                </c:pt>
                <c:pt idx="12773">
                  <c:v>461.9391</c:v>
                </c:pt>
                <c:pt idx="12774">
                  <c:v>462.75900000000001</c:v>
                </c:pt>
                <c:pt idx="12775">
                  <c:v>463.58089999999999</c:v>
                </c:pt>
                <c:pt idx="12776">
                  <c:v>464.40159999999997</c:v>
                </c:pt>
                <c:pt idx="12777">
                  <c:v>465.21120000000002</c:v>
                </c:pt>
                <c:pt idx="12778">
                  <c:v>466.02690000000001</c:v>
                </c:pt>
                <c:pt idx="12779">
                  <c:v>466.834</c:v>
                </c:pt>
                <c:pt idx="12780">
                  <c:v>467.63580000000002</c:v>
                </c:pt>
                <c:pt idx="12781">
                  <c:v>468.43720000000002</c:v>
                </c:pt>
                <c:pt idx="12782">
                  <c:v>469.2353</c:v>
                </c:pt>
                <c:pt idx="12783">
                  <c:v>470.02629999999999</c:v>
                </c:pt>
                <c:pt idx="12784">
                  <c:v>470.82249999999999</c:v>
                </c:pt>
                <c:pt idx="12785">
                  <c:v>471.60759999999999</c:v>
                </c:pt>
                <c:pt idx="12786">
                  <c:v>472.39600000000002</c:v>
                </c:pt>
                <c:pt idx="12787">
                  <c:v>473.17239999999998</c:v>
                </c:pt>
                <c:pt idx="12788">
                  <c:v>473.95299999999997</c:v>
                </c:pt>
                <c:pt idx="12789">
                  <c:v>474.72120000000001</c:v>
                </c:pt>
                <c:pt idx="12790">
                  <c:v>475.48520000000002</c:v>
                </c:pt>
                <c:pt idx="12791">
                  <c:v>476.25670000000002</c:v>
                </c:pt>
                <c:pt idx="12792">
                  <c:v>477.01819999999998</c:v>
                </c:pt>
                <c:pt idx="12793">
                  <c:v>477.7747</c:v>
                </c:pt>
                <c:pt idx="12794">
                  <c:v>478.52800000000002</c:v>
                </c:pt>
                <c:pt idx="12795">
                  <c:v>479.2774</c:v>
                </c:pt>
                <c:pt idx="12796">
                  <c:v>480.02190000000002</c:v>
                </c:pt>
                <c:pt idx="12797">
                  <c:v>480.76679999999999</c:v>
                </c:pt>
                <c:pt idx="12798">
                  <c:v>481.50029999999998</c:v>
                </c:pt>
                <c:pt idx="12799">
                  <c:v>482.23430000000002</c:v>
                </c:pt>
                <c:pt idx="12800">
                  <c:v>482.96300000000002</c:v>
                </c:pt>
                <c:pt idx="12801">
                  <c:v>483.68959999999998</c:v>
                </c:pt>
                <c:pt idx="12802">
                  <c:v>484.4092</c:v>
                </c:pt>
                <c:pt idx="12803">
                  <c:v>485.12810000000002</c:v>
                </c:pt>
                <c:pt idx="12804">
                  <c:v>485.83670000000001</c:v>
                </c:pt>
                <c:pt idx="12805">
                  <c:v>486.55149999999998</c:v>
                </c:pt>
                <c:pt idx="12806">
                  <c:v>487.25279999999998</c:v>
                </c:pt>
                <c:pt idx="12807">
                  <c:v>487.95119999999997</c:v>
                </c:pt>
                <c:pt idx="12808">
                  <c:v>488.6533</c:v>
                </c:pt>
                <c:pt idx="12809">
                  <c:v>489.34640000000002</c:v>
                </c:pt>
                <c:pt idx="12810">
                  <c:v>490.03649999999999</c:v>
                </c:pt>
                <c:pt idx="12811">
                  <c:v>490.71899999999999</c:v>
                </c:pt>
                <c:pt idx="12812">
                  <c:v>491.40109999999999</c:v>
                </c:pt>
                <c:pt idx="12813">
                  <c:v>492.08249999999998</c:v>
                </c:pt>
                <c:pt idx="12814">
                  <c:v>492.75720000000001</c:v>
                </c:pt>
                <c:pt idx="12815">
                  <c:v>493.42189999999999</c:v>
                </c:pt>
                <c:pt idx="12816">
                  <c:v>494.0872</c:v>
                </c:pt>
                <c:pt idx="12817">
                  <c:v>494.74970000000002</c:v>
                </c:pt>
                <c:pt idx="12818">
                  <c:v>495.40629999999999</c:v>
                </c:pt>
                <c:pt idx="12819">
                  <c:v>496.05950000000001</c:v>
                </c:pt>
                <c:pt idx="12820">
                  <c:v>496.70609999999999</c:v>
                </c:pt>
                <c:pt idx="12821">
                  <c:v>497.3295</c:v>
                </c:pt>
                <c:pt idx="12822">
                  <c:v>497.90300000000002</c:v>
                </c:pt>
                <c:pt idx="12823">
                  <c:v>498.4676</c:v>
                </c:pt>
                <c:pt idx="12824">
                  <c:v>499.07979999999998</c:v>
                </c:pt>
                <c:pt idx="12825">
                  <c:v>499.70499999999998</c:v>
                </c:pt>
                <c:pt idx="12826">
                  <c:v>500.32659999999998</c:v>
                </c:pt>
                <c:pt idx="12827">
                  <c:v>500.94389999999999</c:v>
                </c:pt>
                <c:pt idx="12828">
                  <c:v>501.55259999999998</c:v>
                </c:pt>
                <c:pt idx="12829">
                  <c:v>502.1601</c:v>
                </c:pt>
                <c:pt idx="12830">
                  <c:v>502.76150000000001</c:v>
                </c:pt>
                <c:pt idx="12831">
                  <c:v>503.3578</c:v>
                </c:pt>
                <c:pt idx="12832">
                  <c:v>503.94929999999999</c:v>
                </c:pt>
                <c:pt idx="12833">
                  <c:v>504.53660000000002</c:v>
                </c:pt>
                <c:pt idx="12834">
                  <c:v>505.1164</c:v>
                </c:pt>
                <c:pt idx="12835">
                  <c:v>505.69260000000003</c:v>
                </c:pt>
                <c:pt idx="12836">
                  <c:v>506.26350000000002</c:v>
                </c:pt>
                <c:pt idx="12837">
                  <c:v>506.83139999999997</c:v>
                </c:pt>
                <c:pt idx="12838">
                  <c:v>507.39600000000002</c:v>
                </c:pt>
                <c:pt idx="12839">
                  <c:v>507.95089999999999</c:v>
                </c:pt>
                <c:pt idx="12840">
                  <c:v>508.50479999999999</c:v>
                </c:pt>
                <c:pt idx="12841">
                  <c:v>509.05369999999999</c:v>
                </c:pt>
                <c:pt idx="12842">
                  <c:v>509.59809999999999</c:v>
                </c:pt>
                <c:pt idx="12843">
                  <c:v>510.13830000000002</c:v>
                </c:pt>
                <c:pt idx="12844">
                  <c:v>510.6705</c:v>
                </c:pt>
                <c:pt idx="12845">
                  <c:v>511.2013</c:v>
                </c:pt>
                <c:pt idx="12846">
                  <c:v>511.72809999999998</c:v>
                </c:pt>
                <c:pt idx="12847">
                  <c:v>512.24959999999999</c:v>
                </c:pt>
                <c:pt idx="12848">
                  <c:v>512.77170000000001</c:v>
                </c:pt>
                <c:pt idx="12849">
                  <c:v>513.28340000000003</c:v>
                </c:pt>
                <c:pt idx="12850">
                  <c:v>513.79179999999997</c:v>
                </c:pt>
                <c:pt idx="12851">
                  <c:v>514.29759999999999</c:v>
                </c:pt>
                <c:pt idx="12852">
                  <c:v>514.79780000000005</c:v>
                </c:pt>
                <c:pt idx="12853">
                  <c:v>515.29020000000003</c:v>
                </c:pt>
                <c:pt idx="12854">
                  <c:v>515.779</c:v>
                </c:pt>
                <c:pt idx="12855">
                  <c:v>516.26509999999996</c:v>
                </c:pt>
                <c:pt idx="12856">
                  <c:v>516.74480000000005</c:v>
                </c:pt>
                <c:pt idx="12857">
                  <c:v>517.21799999999996</c:v>
                </c:pt>
                <c:pt idx="12858">
                  <c:v>517.68489999999997</c:v>
                </c:pt>
                <c:pt idx="12859">
                  <c:v>518.15129999999999</c:v>
                </c:pt>
                <c:pt idx="12860">
                  <c:v>518.61019999999996</c:v>
                </c:pt>
                <c:pt idx="12861">
                  <c:v>519.0652</c:v>
                </c:pt>
                <c:pt idx="12862">
                  <c:v>519.51110000000006</c:v>
                </c:pt>
                <c:pt idx="12863">
                  <c:v>519.95330000000001</c:v>
                </c:pt>
                <c:pt idx="12864">
                  <c:v>520.3904</c:v>
                </c:pt>
                <c:pt idx="12865">
                  <c:v>520.82429999999999</c:v>
                </c:pt>
                <c:pt idx="12866">
                  <c:v>521.25019999999995</c:v>
                </c:pt>
                <c:pt idx="12867">
                  <c:v>521.67409999999995</c:v>
                </c:pt>
                <c:pt idx="12868">
                  <c:v>522.09220000000005</c:v>
                </c:pt>
                <c:pt idx="12869">
                  <c:v>522.50319999999999</c:v>
                </c:pt>
                <c:pt idx="12870">
                  <c:v>522.91179999999997</c:v>
                </c:pt>
                <c:pt idx="12871">
                  <c:v>523.31539999999995</c:v>
                </c:pt>
                <c:pt idx="12872">
                  <c:v>523.71410000000003</c:v>
                </c:pt>
                <c:pt idx="12873">
                  <c:v>524.10440000000006</c:v>
                </c:pt>
                <c:pt idx="12874">
                  <c:v>524.49149999999997</c:v>
                </c:pt>
                <c:pt idx="12875">
                  <c:v>524.87720000000002</c:v>
                </c:pt>
                <c:pt idx="12876">
                  <c:v>525.25530000000003</c:v>
                </c:pt>
                <c:pt idx="12877">
                  <c:v>525.62649999999996</c:v>
                </c:pt>
                <c:pt idx="12878">
                  <c:v>525.99440000000004</c:v>
                </c:pt>
                <c:pt idx="12879">
                  <c:v>526.35469999999998</c:v>
                </c:pt>
                <c:pt idx="12880">
                  <c:v>526.71299999999997</c:v>
                </c:pt>
                <c:pt idx="12881">
                  <c:v>527.06370000000004</c:v>
                </c:pt>
                <c:pt idx="12882">
                  <c:v>527.4067</c:v>
                </c:pt>
                <c:pt idx="12883">
                  <c:v>527.74929999999995</c:v>
                </c:pt>
                <c:pt idx="12884">
                  <c:v>528.08579999999995</c:v>
                </c:pt>
                <c:pt idx="12885">
                  <c:v>528.41139999999996</c:v>
                </c:pt>
                <c:pt idx="12886">
                  <c:v>528.70590000000004</c:v>
                </c:pt>
                <c:pt idx="12887">
                  <c:v>528.99009999999998</c:v>
                </c:pt>
                <c:pt idx="12888">
                  <c:v>529.28859999999997</c:v>
                </c:pt>
                <c:pt idx="12889">
                  <c:v>529.59609999999998</c:v>
                </c:pt>
                <c:pt idx="12890">
                  <c:v>529.90129999999999</c:v>
                </c:pt>
                <c:pt idx="12891">
                  <c:v>530.2011</c:v>
                </c:pt>
                <c:pt idx="12892">
                  <c:v>530.49429999999995</c:v>
                </c:pt>
                <c:pt idx="12893">
                  <c:v>530.78139999999996</c:v>
                </c:pt>
                <c:pt idx="12894">
                  <c:v>531.06349999999998</c:v>
                </c:pt>
                <c:pt idx="12895">
                  <c:v>531.33699999999999</c:v>
                </c:pt>
                <c:pt idx="12896">
                  <c:v>531.60619999999994</c:v>
                </c:pt>
                <c:pt idx="12897">
                  <c:v>531.86990000000003</c:v>
                </c:pt>
                <c:pt idx="12898">
                  <c:v>532.1268</c:v>
                </c:pt>
                <c:pt idx="12899">
                  <c:v>532.37699999999995</c:v>
                </c:pt>
                <c:pt idx="12900">
                  <c:v>532.62170000000003</c:v>
                </c:pt>
                <c:pt idx="12901">
                  <c:v>532.86069999999995</c:v>
                </c:pt>
                <c:pt idx="12902">
                  <c:v>533.09379999999999</c:v>
                </c:pt>
                <c:pt idx="12903">
                  <c:v>533.32180000000005</c:v>
                </c:pt>
                <c:pt idx="12904">
                  <c:v>533.54499999999996</c:v>
                </c:pt>
                <c:pt idx="12905">
                  <c:v>533.76160000000004</c:v>
                </c:pt>
                <c:pt idx="12906">
                  <c:v>533.97310000000004</c:v>
                </c:pt>
                <c:pt idx="12907">
                  <c:v>534.17970000000003</c:v>
                </c:pt>
                <c:pt idx="12908">
                  <c:v>534.38040000000001</c:v>
                </c:pt>
                <c:pt idx="12909">
                  <c:v>534.57470000000001</c:v>
                </c:pt>
                <c:pt idx="12910">
                  <c:v>534.76520000000005</c:v>
                </c:pt>
                <c:pt idx="12911">
                  <c:v>534.95060000000001</c:v>
                </c:pt>
                <c:pt idx="12912">
                  <c:v>535.13130000000001</c:v>
                </c:pt>
                <c:pt idx="12913">
                  <c:v>535.30870000000004</c:v>
                </c:pt>
                <c:pt idx="12914">
                  <c:v>535.47850000000005</c:v>
                </c:pt>
                <c:pt idx="12915">
                  <c:v>535.6422</c:v>
                </c:pt>
                <c:pt idx="12916">
                  <c:v>535.80169999999998</c:v>
                </c:pt>
                <c:pt idx="12917">
                  <c:v>535.95460000000003</c:v>
                </c:pt>
                <c:pt idx="12918">
                  <c:v>536.10130000000004</c:v>
                </c:pt>
                <c:pt idx="12919">
                  <c:v>536.2423</c:v>
                </c:pt>
                <c:pt idx="12920">
                  <c:v>536.37789999999995</c:v>
                </c:pt>
                <c:pt idx="12921">
                  <c:v>536.50729999999999</c:v>
                </c:pt>
                <c:pt idx="12922">
                  <c:v>536.63040000000001</c:v>
                </c:pt>
                <c:pt idx="12923">
                  <c:v>536.74789999999996</c:v>
                </c:pt>
                <c:pt idx="12924">
                  <c:v>536.86040000000003</c:v>
                </c:pt>
                <c:pt idx="12925">
                  <c:v>536.96569999999997</c:v>
                </c:pt>
                <c:pt idx="12926">
                  <c:v>537.06539999999995</c:v>
                </c:pt>
                <c:pt idx="12927">
                  <c:v>537.16089999999997</c:v>
                </c:pt>
                <c:pt idx="12928">
                  <c:v>537.25019999999995</c:v>
                </c:pt>
                <c:pt idx="12929">
                  <c:v>537.33489999999995</c:v>
                </c:pt>
                <c:pt idx="12930">
                  <c:v>537.4144</c:v>
                </c:pt>
                <c:pt idx="12931">
                  <c:v>537.48749999999995</c:v>
                </c:pt>
                <c:pt idx="12932">
                  <c:v>537.55650000000003</c:v>
                </c:pt>
                <c:pt idx="12933">
                  <c:v>537.62019999999995</c:v>
                </c:pt>
                <c:pt idx="12934">
                  <c:v>537.6771</c:v>
                </c:pt>
                <c:pt idx="12935">
                  <c:v>537.72950000000003</c:v>
                </c:pt>
                <c:pt idx="12936">
                  <c:v>537.77729999999997</c:v>
                </c:pt>
                <c:pt idx="12937">
                  <c:v>537.81899999999996</c:v>
                </c:pt>
                <c:pt idx="12938">
                  <c:v>537.85509999999999</c:v>
                </c:pt>
                <c:pt idx="12939">
                  <c:v>537.88520000000005</c:v>
                </c:pt>
                <c:pt idx="12940">
                  <c:v>537.90890000000002</c:v>
                </c:pt>
                <c:pt idx="12941">
                  <c:v>537.92589999999996</c:v>
                </c:pt>
                <c:pt idx="12942">
                  <c:v>537.93899999999996</c:v>
                </c:pt>
                <c:pt idx="12943">
                  <c:v>537.94640000000004</c:v>
                </c:pt>
                <c:pt idx="12944">
                  <c:v>537.94709999999998</c:v>
                </c:pt>
                <c:pt idx="12945">
                  <c:v>537.94349999999997</c:v>
                </c:pt>
                <c:pt idx="12946">
                  <c:v>537.93489999999997</c:v>
                </c:pt>
                <c:pt idx="12947">
                  <c:v>537.92049999999995</c:v>
                </c:pt>
                <c:pt idx="12948">
                  <c:v>537.90030000000002</c:v>
                </c:pt>
                <c:pt idx="12949">
                  <c:v>537.87459999999999</c:v>
                </c:pt>
                <c:pt idx="12950">
                  <c:v>537.84659999999997</c:v>
                </c:pt>
                <c:pt idx="12951">
                  <c:v>537.81560000000002</c:v>
                </c:pt>
                <c:pt idx="12952">
                  <c:v>537.77800000000002</c:v>
                </c:pt>
                <c:pt idx="12953">
                  <c:v>537.73270000000002</c:v>
                </c:pt>
                <c:pt idx="12954">
                  <c:v>537.68190000000004</c:v>
                </c:pt>
                <c:pt idx="12955">
                  <c:v>537.62530000000004</c:v>
                </c:pt>
                <c:pt idx="12956">
                  <c:v>537.56209999999999</c:v>
                </c:pt>
                <c:pt idx="12957">
                  <c:v>537.49260000000004</c:v>
                </c:pt>
                <c:pt idx="12958">
                  <c:v>537.41800000000001</c:v>
                </c:pt>
                <c:pt idx="12959">
                  <c:v>537.33780000000002</c:v>
                </c:pt>
                <c:pt idx="12960">
                  <c:v>537.25049999999999</c:v>
                </c:pt>
                <c:pt idx="12961">
                  <c:v>537.15719999999999</c:v>
                </c:pt>
                <c:pt idx="12962">
                  <c:v>537.05909999999994</c:v>
                </c:pt>
                <c:pt idx="12963">
                  <c:v>536.95460000000003</c:v>
                </c:pt>
                <c:pt idx="12964">
                  <c:v>536.8442</c:v>
                </c:pt>
                <c:pt idx="12965">
                  <c:v>536.73</c:v>
                </c:pt>
                <c:pt idx="12966">
                  <c:v>536.61040000000003</c:v>
                </c:pt>
                <c:pt idx="12967">
                  <c:v>536.48500000000001</c:v>
                </c:pt>
                <c:pt idx="12968">
                  <c:v>536.35469999999998</c:v>
                </c:pt>
                <c:pt idx="12969">
                  <c:v>536.21969999999999</c:v>
                </c:pt>
                <c:pt idx="12970">
                  <c:v>536.0797</c:v>
                </c:pt>
                <c:pt idx="12971">
                  <c:v>535.93489999999997</c:v>
                </c:pt>
                <c:pt idx="12972">
                  <c:v>535.78700000000003</c:v>
                </c:pt>
                <c:pt idx="12973">
                  <c:v>535.63469999999995</c:v>
                </c:pt>
                <c:pt idx="12974">
                  <c:v>535.47720000000004</c:v>
                </c:pt>
                <c:pt idx="12975">
                  <c:v>535.31560000000002</c:v>
                </c:pt>
                <c:pt idx="12976">
                  <c:v>535.14890000000003</c:v>
                </c:pt>
                <c:pt idx="12977">
                  <c:v>534.97550000000001</c:v>
                </c:pt>
                <c:pt idx="12978">
                  <c:v>534.79639999999995</c:v>
                </c:pt>
                <c:pt idx="12979">
                  <c:v>534.61379999999997</c:v>
                </c:pt>
                <c:pt idx="12980">
                  <c:v>534.42570000000001</c:v>
                </c:pt>
                <c:pt idx="12981">
                  <c:v>534.23249999999996</c:v>
                </c:pt>
                <c:pt idx="12982">
                  <c:v>534.03430000000003</c:v>
                </c:pt>
                <c:pt idx="12983">
                  <c:v>533.83130000000006</c:v>
                </c:pt>
                <c:pt idx="12984">
                  <c:v>533.62300000000005</c:v>
                </c:pt>
                <c:pt idx="12985">
                  <c:v>533.40920000000006</c:v>
                </c:pt>
                <c:pt idx="12986">
                  <c:v>533.18690000000004</c:v>
                </c:pt>
                <c:pt idx="12987">
                  <c:v>532.96</c:v>
                </c:pt>
                <c:pt idx="12988">
                  <c:v>532.73119999999994</c:v>
                </c:pt>
                <c:pt idx="12989">
                  <c:v>532.49659999999994</c:v>
                </c:pt>
                <c:pt idx="12990">
                  <c:v>532.25739999999996</c:v>
                </c:pt>
                <c:pt idx="12991">
                  <c:v>532.01319999999998</c:v>
                </c:pt>
                <c:pt idx="12992">
                  <c:v>531.76199999999994</c:v>
                </c:pt>
                <c:pt idx="12993">
                  <c:v>531.5059</c:v>
                </c:pt>
                <c:pt idx="12994">
                  <c:v>531.24540000000002</c:v>
                </c:pt>
                <c:pt idx="12995">
                  <c:v>530.98099999999999</c:v>
                </c:pt>
                <c:pt idx="12996">
                  <c:v>530.71069999999997</c:v>
                </c:pt>
                <c:pt idx="12997">
                  <c:v>530.4357</c:v>
                </c:pt>
                <c:pt idx="12998">
                  <c:v>530.15589999999997</c:v>
                </c:pt>
                <c:pt idx="12999">
                  <c:v>529.87139999999999</c:v>
                </c:pt>
                <c:pt idx="13000">
                  <c:v>529.58219999999994</c:v>
                </c:pt>
                <c:pt idx="13001">
                  <c:v>529.28779999999995</c:v>
                </c:pt>
                <c:pt idx="13002">
                  <c:v>528.98929999999996</c:v>
                </c:pt>
                <c:pt idx="13003">
                  <c:v>528.68579999999997</c:v>
                </c:pt>
                <c:pt idx="13004">
                  <c:v>528.37519999999995</c:v>
                </c:pt>
                <c:pt idx="13005">
                  <c:v>528.06089999999995</c:v>
                </c:pt>
                <c:pt idx="13006">
                  <c:v>527.74239999999998</c:v>
                </c:pt>
                <c:pt idx="13007">
                  <c:v>527.41930000000002</c:v>
                </c:pt>
                <c:pt idx="13008">
                  <c:v>527.09119999999996</c:v>
                </c:pt>
                <c:pt idx="13009">
                  <c:v>526.75819999999999</c:v>
                </c:pt>
                <c:pt idx="13010">
                  <c:v>526.42139999999995</c:v>
                </c:pt>
                <c:pt idx="13011">
                  <c:v>526.0797</c:v>
                </c:pt>
                <c:pt idx="13012">
                  <c:v>525.73270000000002</c:v>
                </c:pt>
                <c:pt idx="13013">
                  <c:v>525.38400000000001</c:v>
                </c:pt>
                <c:pt idx="13014">
                  <c:v>525.04750000000001</c:v>
                </c:pt>
                <c:pt idx="13015">
                  <c:v>524.72370000000001</c:v>
                </c:pt>
                <c:pt idx="13016">
                  <c:v>524.39189999999996</c:v>
                </c:pt>
                <c:pt idx="13017">
                  <c:v>524.0317</c:v>
                </c:pt>
                <c:pt idx="13018">
                  <c:v>523.65920000000006</c:v>
                </c:pt>
                <c:pt idx="13019">
                  <c:v>523.28179999999998</c:v>
                </c:pt>
                <c:pt idx="13020">
                  <c:v>522.89819999999997</c:v>
                </c:pt>
                <c:pt idx="13021">
                  <c:v>522.50980000000004</c:v>
                </c:pt>
                <c:pt idx="13022">
                  <c:v>522.11710000000005</c:v>
                </c:pt>
                <c:pt idx="13023">
                  <c:v>521.71879999999999</c:v>
                </c:pt>
                <c:pt idx="13024">
                  <c:v>521.31550000000004</c:v>
                </c:pt>
                <c:pt idx="13025">
                  <c:v>520.90750000000003</c:v>
                </c:pt>
                <c:pt idx="13026">
                  <c:v>520.49270000000001</c:v>
                </c:pt>
                <c:pt idx="13027">
                  <c:v>520.07590000000005</c:v>
                </c:pt>
                <c:pt idx="13028">
                  <c:v>519.65239999999994</c:v>
                </c:pt>
                <c:pt idx="13029">
                  <c:v>519.2278</c:v>
                </c:pt>
                <c:pt idx="13030">
                  <c:v>518.79639999999995</c:v>
                </c:pt>
                <c:pt idx="13031">
                  <c:v>518.36090000000002</c:v>
                </c:pt>
                <c:pt idx="13032">
                  <c:v>517.92160000000001</c:v>
                </c:pt>
                <c:pt idx="13033">
                  <c:v>517.4796</c:v>
                </c:pt>
                <c:pt idx="13034">
                  <c:v>517.03219999999999</c:v>
                </c:pt>
                <c:pt idx="13035">
                  <c:v>516.58010000000002</c:v>
                </c:pt>
                <c:pt idx="13036">
                  <c:v>516.12599999999998</c:v>
                </c:pt>
                <c:pt idx="13037">
                  <c:v>515.66690000000006</c:v>
                </c:pt>
                <c:pt idx="13038">
                  <c:v>515.20609999999999</c:v>
                </c:pt>
                <c:pt idx="13039">
                  <c:v>514.74289999999996</c:v>
                </c:pt>
                <c:pt idx="13040">
                  <c:v>514.27459999999996</c:v>
                </c:pt>
                <c:pt idx="13041">
                  <c:v>513.80550000000005</c:v>
                </c:pt>
                <c:pt idx="13042">
                  <c:v>513.33180000000004</c:v>
                </c:pt>
                <c:pt idx="13043">
                  <c:v>512.8528</c:v>
                </c:pt>
                <c:pt idx="13044">
                  <c:v>512.37260000000003</c:v>
                </c:pt>
                <c:pt idx="13045">
                  <c:v>511.8854</c:v>
                </c:pt>
                <c:pt idx="13046">
                  <c:v>511.39550000000003</c:v>
                </c:pt>
                <c:pt idx="13047">
                  <c:v>510.90089999999998</c:v>
                </c:pt>
                <c:pt idx="13048">
                  <c:v>510.40190000000001</c:v>
                </c:pt>
                <c:pt idx="13049">
                  <c:v>509.89859999999999</c:v>
                </c:pt>
                <c:pt idx="13050">
                  <c:v>509.38929999999999</c:v>
                </c:pt>
                <c:pt idx="13051">
                  <c:v>508.87439999999998</c:v>
                </c:pt>
                <c:pt idx="13052">
                  <c:v>508.363</c:v>
                </c:pt>
                <c:pt idx="13053">
                  <c:v>507.84429999999998</c:v>
                </c:pt>
                <c:pt idx="13054">
                  <c:v>507.32350000000002</c:v>
                </c:pt>
                <c:pt idx="13055">
                  <c:v>506.80059999999997</c:v>
                </c:pt>
                <c:pt idx="13056">
                  <c:v>506.27210000000002</c:v>
                </c:pt>
                <c:pt idx="13057">
                  <c:v>505.74040000000002</c:v>
                </c:pt>
                <c:pt idx="13058">
                  <c:v>505.20749999999998</c:v>
                </c:pt>
                <c:pt idx="13059">
                  <c:v>504.66829999999999</c:v>
                </c:pt>
                <c:pt idx="13060">
                  <c:v>504.12830000000002</c:v>
                </c:pt>
                <c:pt idx="13061">
                  <c:v>503.58679999999998</c:v>
                </c:pt>
                <c:pt idx="13062">
                  <c:v>503.04039999999998</c:v>
                </c:pt>
                <c:pt idx="13063">
                  <c:v>502.49099999999999</c:v>
                </c:pt>
                <c:pt idx="13064">
                  <c:v>501.93849999999998</c:v>
                </c:pt>
                <c:pt idx="13065">
                  <c:v>501.38279999999997</c:v>
                </c:pt>
                <c:pt idx="13066">
                  <c:v>500.82530000000003</c:v>
                </c:pt>
                <c:pt idx="13067">
                  <c:v>500.2595</c:v>
                </c:pt>
                <c:pt idx="13068">
                  <c:v>499.69290000000001</c:v>
                </c:pt>
                <c:pt idx="13069">
                  <c:v>499.1232</c:v>
                </c:pt>
                <c:pt idx="13070">
                  <c:v>498.54860000000002</c:v>
                </c:pt>
                <c:pt idx="13071">
                  <c:v>497.97309999999999</c:v>
                </c:pt>
                <c:pt idx="13072">
                  <c:v>497.39510000000001</c:v>
                </c:pt>
                <c:pt idx="13073">
                  <c:v>496.81259999999997</c:v>
                </c:pt>
                <c:pt idx="13074">
                  <c:v>496.22519999999997</c:v>
                </c:pt>
                <c:pt idx="13075">
                  <c:v>495.63330000000002</c:v>
                </c:pt>
                <c:pt idx="13076">
                  <c:v>495.03789999999998</c:v>
                </c:pt>
                <c:pt idx="13077">
                  <c:v>494.44310000000002</c:v>
                </c:pt>
                <c:pt idx="13078">
                  <c:v>493.86660000000001</c:v>
                </c:pt>
                <c:pt idx="13079">
                  <c:v>493.32029999999997</c:v>
                </c:pt>
                <c:pt idx="13080">
                  <c:v>492.78030000000001</c:v>
                </c:pt>
                <c:pt idx="13081">
                  <c:v>492.19130000000001</c:v>
                </c:pt>
                <c:pt idx="13082">
                  <c:v>491.57729999999998</c:v>
                </c:pt>
                <c:pt idx="13083">
                  <c:v>490.95979999999997</c:v>
                </c:pt>
                <c:pt idx="13084">
                  <c:v>490.33909999999997</c:v>
                </c:pt>
                <c:pt idx="13085">
                  <c:v>489.71820000000002</c:v>
                </c:pt>
                <c:pt idx="13086">
                  <c:v>489.09050000000002</c:v>
                </c:pt>
                <c:pt idx="13087">
                  <c:v>488.46039999999999</c:v>
                </c:pt>
                <c:pt idx="13088">
                  <c:v>487.82569999999998</c:v>
                </c:pt>
                <c:pt idx="13089">
                  <c:v>487.18889999999999</c:v>
                </c:pt>
                <c:pt idx="13090">
                  <c:v>486.54880000000003</c:v>
                </c:pt>
                <c:pt idx="13091">
                  <c:v>485.90260000000001</c:v>
                </c:pt>
                <c:pt idx="13092">
                  <c:v>485.25720000000001</c:v>
                </c:pt>
                <c:pt idx="13093">
                  <c:v>484.60860000000002</c:v>
                </c:pt>
                <c:pt idx="13094">
                  <c:v>483.9606</c:v>
                </c:pt>
                <c:pt idx="13095">
                  <c:v>483.30579999999998</c:v>
                </c:pt>
                <c:pt idx="13096">
                  <c:v>482.64830000000001</c:v>
                </c:pt>
                <c:pt idx="13097">
                  <c:v>481.99110000000002</c:v>
                </c:pt>
                <c:pt idx="13098">
                  <c:v>481.33019999999999</c:v>
                </c:pt>
                <c:pt idx="13099">
                  <c:v>480.66969999999998</c:v>
                </c:pt>
                <c:pt idx="13100">
                  <c:v>480.00290000000001</c:v>
                </c:pt>
                <c:pt idx="13101">
                  <c:v>479.33909999999997</c:v>
                </c:pt>
                <c:pt idx="13102">
                  <c:v>478.67250000000001</c:v>
                </c:pt>
                <c:pt idx="13103">
                  <c:v>478.0016</c:v>
                </c:pt>
                <c:pt idx="13104">
                  <c:v>477.33049999999997</c:v>
                </c:pt>
                <c:pt idx="13105">
                  <c:v>476.65429999999998</c:v>
                </c:pt>
                <c:pt idx="13106">
                  <c:v>475.97930000000002</c:v>
                </c:pt>
                <c:pt idx="13107">
                  <c:v>475.2971</c:v>
                </c:pt>
                <c:pt idx="13108">
                  <c:v>474.61200000000002</c:v>
                </c:pt>
                <c:pt idx="13109">
                  <c:v>473.9289</c:v>
                </c:pt>
                <c:pt idx="13110">
                  <c:v>473.2371</c:v>
                </c:pt>
                <c:pt idx="13111">
                  <c:v>472.54579999999999</c:v>
                </c:pt>
                <c:pt idx="13112">
                  <c:v>471.85430000000002</c:v>
                </c:pt>
                <c:pt idx="13113">
                  <c:v>471.15780000000001</c:v>
                </c:pt>
                <c:pt idx="13114">
                  <c:v>470.4597</c:v>
                </c:pt>
                <c:pt idx="13115">
                  <c:v>469.76409999999998</c:v>
                </c:pt>
                <c:pt idx="13116">
                  <c:v>469.06150000000002</c:v>
                </c:pt>
                <c:pt idx="13117">
                  <c:v>468.36590000000001</c:v>
                </c:pt>
                <c:pt idx="13118">
                  <c:v>467.6585</c:v>
                </c:pt>
                <c:pt idx="13119">
                  <c:v>466.95510000000002</c:v>
                </c:pt>
                <c:pt idx="13120">
                  <c:v>466.24239999999998</c:v>
                </c:pt>
                <c:pt idx="13121">
                  <c:v>465.53840000000002</c:v>
                </c:pt>
                <c:pt idx="13122">
                  <c:v>464.82299999999998</c:v>
                </c:pt>
                <c:pt idx="13123">
                  <c:v>464.11059999999998</c:v>
                </c:pt>
                <c:pt idx="13124">
                  <c:v>463.38499999999999</c:v>
                </c:pt>
                <c:pt idx="13125">
                  <c:v>462.66239999999999</c:v>
                </c:pt>
                <c:pt idx="13126">
                  <c:v>461.9366</c:v>
                </c:pt>
                <c:pt idx="13127">
                  <c:v>461.21030000000002</c:v>
                </c:pt>
                <c:pt idx="13128">
                  <c:v>460.48129999999998</c:v>
                </c:pt>
                <c:pt idx="13129">
                  <c:v>459.75049999999999</c:v>
                </c:pt>
                <c:pt idx="13130">
                  <c:v>459.017</c:v>
                </c:pt>
                <c:pt idx="13131">
                  <c:v>458.28300000000002</c:v>
                </c:pt>
                <c:pt idx="13132">
                  <c:v>457.54590000000002</c:v>
                </c:pt>
                <c:pt idx="13133">
                  <c:v>456.80599999999998</c:v>
                </c:pt>
                <c:pt idx="13134">
                  <c:v>456.06479999999999</c:v>
                </c:pt>
                <c:pt idx="13135">
                  <c:v>455.32429999999999</c:v>
                </c:pt>
                <c:pt idx="13136">
                  <c:v>454.57960000000003</c:v>
                </c:pt>
                <c:pt idx="13137">
                  <c:v>453.83519999999999</c:v>
                </c:pt>
                <c:pt idx="13138">
                  <c:v>453.0883</c:v>
                </c:pt>
                <c:pt idx="13139">
                  <c:v>452.34219999999999</c:v>
                </c:pt>
                <c:pt idx="13140">
                  <c:v>451.5908</c:v>
                </c:pt>
                <c:pt idx="13141">
                  <c:v>450.84219999999999</c:v>
                </c:pt>
                <c:pt idx="13142">
                  <c:v>450.10289999999998</c:v>
                </c:pt>
                <c:pt idx="13143">
                  <c:v>449.41750000000002</c:v>
                </c:pt>
                <c:pt idx="13144">
                  <c:v>448.74930000000001</c:v>
                </c:pt>
                <c:pt idx="13145">
                  <c:v>448.02719999999999</c:v>
                </c:pt>
                <c:pt idx="13146">
                  <c:v>447.2715</c:v>
                </c:pt>
                <c:pt idx="13147">
                  <c:v>446.51010000000002</c:v>
                </c:pt>
                <c:pt idx="13148">
                  <c:v>445.74759999999998</c:v>
                </c:pt>
                <c:pt idx="13149">
                  <c:v>444.9821</c:v>
                </c:pt>
                <c:pt idx="13150">
                  <c:v>444.21839999999997</c:v>
                </c:pt>
                <c:pt idx="13151">
                  <c:v>443.45089999999999</c:v>
                </c:pt>
                <c:pt idx="13152">
                  <c:v>442.6789</c:v>
                </c:pt>
                <c:pt idx="13153">
                  <c:v>441.90390000000002</c:v>
                </c:pt>
                <c:pt idx="13154">
                  <c:v>441.12799999999999</c:v>
                </c:pt>
                <c:pt idx="13155">
                  <c:v>440.35520000000002</c:v>
                </c:pt>
                <c:pt idx="13156">
                  <c:v>439.57310000000001</c:v>
                </c:pt>
                <c:pt idx="13157">
                  <c:v>438.79309999999998</c:v>
                </c:pt>
                <c:pt idx="13158">
                  <c:v>438.01229999999998</c:v>
                </c:pt>
                <c:pt idx="13159">
                  <c:v>437.23250000000002</c:v>
                </c:pt>
                <c:pt idx="13160">
                  <c:v>436.44490000000002</c:v>
                </c:pt>
                <c:pt idx="13161">
                  <c:v>435.66559999999998</c:v>
                </c:pt>
                <c:pt idx="13162">
                  <c:v>434.87810000000002</c:v>
                </c:pt>
                <c:pt idx="13163">
                  <c:v>434.09449999999998</c:v>
                </c:pt>
                <c:pt idx="13164">
                  <c:v>433.30759999999998</c:v>
                </c:pt>
                <c:pt idx="13165">
                  <c:v>432.52260000000001</c:v>
                </c:pt>
                <c:pt idx="13166">
                  <c:v>431.73489999999998</c:v>
                </c:pt>
                <c:pt idx="13167">
                  <c:v>430.94909999999999</c:v>
                </c:pt>
                <c:pt idx="13168">
                  <c:v>430.15879999999999</c:v>
                </c:pt>
                <c:pt idx="13169">
                  <c:v>429.37</c:v>
                </c:pt>
                <c:pt idx="13170">
                  <c:v>428.5831</c:v>
                </c:pt>
                <c:pt idx="13171">
                  <c:v>427.79160000000002</c:v>
                </c:pt>
                <c:pt idx="13172">
                  <c:v>427.00400000000002</c:v>
                </c:pt>
                <c:pt idx="13173">
                  <c:v>426.21129999999999</c:v>
                </c:pt>
                <c:pt idx="13174">
                  <c:v>425.41550000000001</c:v>
                </c:pt>
                <c:pt idx="13175">
                  <c:v>424.62009999999998</c:v>
                </c:pt>
                <c:pt idx="13176">
                  <c:v>423.82369999999997</c:v>
                </c:pt>
                <c:pt idx="13177">
                  <c:v>423.03179999999998</c:v>
                </c:pt>
                <c:pt idx="13178">
                  <c:v>422.23680000000002</c:v>
                </c:pt>
                <c:pt idx="13179">
                  <c:v>421.4452</c:v>
                </c:pt>
                <c:pt idx="13180">
                  <c:v>420.637</c:v>
                </c:pt>
                <c:pt idx="13181">
                  <c:v>419.83890000000002</c:v>
                </c:pt>
                <c:pt idx="13182">
                  <c:v>419.03219999999999</c:v>
                </c:pt>
                <c:pt idx="13183">
                  <c:v>418.24250000000001</c:v>
                </c:pt>
                <c:pt idx="13184">
                  <c:v>417.4273</c:v>
                </c:pt>
                <c:pt idx="13185">
                  <c:v>416.62139999999999</c:v>
                </c:pt>
                <c:pt idx="13186">
                  <c:v>415.8186</c:v>
                </c:pt>
                <c:pt idx="13187">
                  <c:v>415.0102</c:v>
                </c:pt>
                <c:pt idx="13188">
                  <c:v>414.19929999999999</c:v>
                </c:pt>
                <c:pt idx="13189">
                  <c:v>413.39150000000001</c:v>
                </c:pt>
                <c:pt idx="13190">
                  <c:v>412.5804</c:v>
                </c:pt>
                <c:pt idx="13191">
                  <c:v>411.7715</c:v>
                </c:pt>
                <c:pt idx="13192">
                  <c:v>410.96199999999999</c:v>
                </c:pt>
                <c:pt idx="13193">
                  <c:v>410.1447</c:v>
                </c:pt>
                <c:pt idx="13194">
                  <c:v>409.3306</c:v>
                </c:pt>
                <c:pt idx="13195">
                  <c:v>408.51799999999997</c:v>
                </c:pt>
                <c:pt idx="13196">
                  <c:v>407.70069999999998</c:v>
                </c:pt>
                <c:pt idx="13197">
                  <c:v>406.88990000000001</c:v>
                </c:pt>
                <c:pt idx="13198">
                  <c:v>406.07400000000001</c:v>
                </c:pt>
                <c:pt idx="13199">
                  <c:v>405.26069999999999</c:v>
                </c:pt>
                <c:pt idx="13200">
                  <c:v>404.44380000000001</c:v>
                </c:pt>
                <c:pt idx="13201">
                  <c:v>403.625</c:v>
                </c:pt>
                <c:pt idx="13202">
                  <c:v>402.81299999999999</c:v>
                </c:pt>
                <c:pt idx="13203">
                  <c:v>401.99149999999997</c:v>
                </c:pt>
                <c:pt idx="13204">
                  <c:v>401.17649999999998</c:v>
                </c:pt>
                <c:pt idx="13205">
                  <c:v>400.35849999999999</c:v>
                </c:pt>
                <c:pt idx="13206">
                  <c:v>399.54570000000001</c:v>
                </c:pt>
                <c:pt idx="13207">
                  <c:v>398.79109999999997</c:v>
                </c:pt>
                <c:pt idx="13208">
                  <c:v>398.06189999999998</c:v>
                </c:pt>
                <c:pt idx="13209">
                  <c:v>397.2953</c:v>
                </c:pt>
                <c:pt idx="13210">
                  <c:v>396.48899999999998</c:v>
                </c:pt>
                <c:pt idx="13211">
                  <c:v>395.6687</c:v>
                </c:pt>
                <c:pt idx="13212">
                  <c:v>394.84550000000002</c:v>
                </c:pt>
                <c:pt idx="13213">
                  <c:v>394.02050000000003</c:v>
                </c:pt>
                <c:pt idx="13214">
                  <c:v>393.19630000000001</c:v>
                </c:pt>
                <c:pt idx="13215">
                  <c:v>392.37090000000001</c:v>
                </c:pt>
                <c:pt idx="13216">
                  <c:v>391.54259999999999</c:v>
                </c:pt>
                <c:pt idx="13217">
                  <c:v>390.71460000000002</c:v>
                </c:pt>
                <c:pt idx="13218">
                  <c:v>389.88639999999998</c:v>
                </c:pt>
                <c:pt idx="13219">
                  <c:v>389.05540000000002</c:v>
                </c:pt>
                <c:pt idx="13220">
                  <c:v>388.22570000000002</c:v>
                </c:pt>
                <c:pt idx="13221">
                  <c:v>387.39670000000001</c:v>
                </c:pt>
                <c:pt idx="13222">
                  <c:v>386.56639999999999</c:v>
                </c:pt>
                <c:pt idx="13223">
                  <c:v>385.73840000000001</c:v>
                </c:pt>
                <c:pt idx="13224">
                  <c:v>384.90949999999998</c:v>
                </c:pt>
                <c:pt idx="13225">
                  <c:v>384.08</c:v>
                </c:pt>
                <c:pt idx="13226">
                  <c:v>383.2509</c:v>
                </c:pt>
                <c:pt idx="13227">
                  <c:v>382.42489999999998</c:v>
                </c:pt>
                <c:pt idx="13228">
                  <c:v>381.59620000000001</c:v>
                </c:pt>
                <c:pt idx="13229">
                  <c:v>380.76830000000001</c:v>
                </c:pt>
                <c:pt idx="13230">
                  <c:v>379.94479999999999</c:v>
                </c:pt>
                <c:pt idx="13231">
                  <c:v>379.11900000000003</c:v>
                </c:pt>
                <c:pt idx="13232">
                  <c:v>378.29410000000001</c:v>
                </c:pt>
                <c:pt idx="13233">
                  <c:v>377.46929999999998</c:v>
                </c:pt>
                <c:pt idx="13234">
                  <c:v>376.6454</c:v>
                </c:pt>
                <c:pt idx="13235">
                  <c:v>375.81959999999998</c:v>
                </c:pt>
                <c:pt idx="13236">
                  <c:v>374.99279999999999</c:v>
                </c:pt>
                <c:pt idx="13237">
                  <c:v>374.16469999999998</c:v>
                </c:pt>
                <c:pt idx="13238">
                  <c:v>373.34050000000002</c:v>
                </c:pt>
                <c:pt idx="13239">
                  <c:v>372.5172</c:v>
                </c:pt>
                <c:pt idx="13240">
                  <c:v>371.69069999999999</c:v>
                </c:pt>
                <c:pt idx="13241">
                  <c:v>370.8682</c:v>
                </c:pt>
                <c:pt idx="13242">
                  <c:v>370.04230000000001</c:v>
                </c:pt>
                <c:pt idx="13243">
                  <c:v>369.20830000000001</c:v>
                </c:pt>
                <c:pt idx="13244">
                  <c:v>368.38010000000003</c:v>
                </c:pt>
                <c:pt idx="13245">
                  <c:v>367.55790000000002</c:v>
                </c:pt>
                <c:pt idx="13246">
                  <c:v>366.72519999999997</c:v>
                </c:pt>
                <c:pt idx="13247">
                  <c:v>365.89389999999997</c:v>
                </c:pt>
                <c:pt idx="13248">
                  <c:v>365.05930000000001</c:v>
                </c:pt>
                <c:pt idx="13249">
                  <c:v>364.233</c:v>
                </c:pt>
                <c:pt idx="13250">
                  <c:v>363.40949999999998</c:v>
                </c:pt>
                <c:pt idx="13251">
                  <c:v>362.58170000000001</c:v>
                </c:pt>
                <c:pt idx="13252">
                  <c:v>361.75790000000001</c:v>
                </c:pt>
                <c:pt idx="13253">
                  <c:v>360.9314</c:v>
                </c:pt>
                <c:pt idx="13254">
                  <c:v>360.1044</c:v>
                </c:pt>
                <c:pt idx="13255">
                  <c:v>359.28109999999998</c:v>
                </c:pt>
                <c:pt idx="13256">
                  <c:v>358.45549999999997</c:v>
                </c:pt>
                <c:pt idx="13257">
                  <c:v>357.63229999999999</c:v>
                </c:pt>
                <c:pt idx="13258">
                  <c:v>356.80709999999999</c:v>
                </c:pt>
                <c:pt idx="13259">
                  <c:v>355.98</c:v>
                </c:pt>
                <c:pt idx="13260">
                  <c:v>355.15600000000001</c:v>
                </c:pt>
                <c:pt idx="13261">
                  <c:v>354.33269999999999</c:v>
                </c:pt>
                <c:pt idx="13262">
                  <c:v>353.50619999999998</c:v>
                </c:pt>
                <c:pt idx="13263">
                  <c:v>352.68439999999998</c:v>
                </c:pt>
                <c:pt idx="13264">
                  <c:v>351.86110000000002</c:v>
                </c:pt>
                <c:pt idx="13265">
                  <c:v>351.0367</c:v>
                </c:pt>
                <c:pt idx="13266">
                  <c:v>350.21460000000002</c:v>
                </c:pt>
                <c:pt idx="13267">
                  <c:v>349.39510000000001</c:v>
                </c:pt>
                <c:pt idx="13268">
                  <c:v>348.57440000000003</c:v>
                </c:pt>
                <c:pt idx="13269">
                  <c:v>347.75139999999999</c:v>
                </c:pt>
                <c:pt idx="13270">
                  <c:v>346.93470000000002</c:v>
                </c:pt>
                <c:pt idx="13271">
                  <c:v>346.16199999999998</c:v>
                </c:pt>
                <c:pt idx="13272">
                  <c:v>345.42939999999999</c:v>
                </c:pt>
                <c:pt idx="13273">
                  <c:v>344.68119999999999</c:v>
                </c:pt>
                <c:pt idx="13274">
                  <c:v>343.88470000000001</c:v>
                </c:pt>
                <c:pt idx="13275">
                  <c:v>343.06529999999998</c:v>
                </c:pt>
                <c:pt idx="13276">
                  <c:v>342.24579999999997</c:v>
                </c:pt>
                <c:pt idx="13277">
                  <c:v>341.42579999999998</c:v>
                </c:pt>
                <c:pt idx="13278">
                  <c:v>340.60500000000002</c:v>
                </c:pt>
                <c:pt idx="13279">
                  <c:v>339.78750000000002</c:v>
                </c:pt>
                <c:pt idx="13280">
                  <c:v>338.96910000000003</c:v>
                </c:pt>
                <c:pt idx="13281">
                  <c:v>338.14729999999997</c:v>
                </c:pt>
                <c:pt idx="13282">
                  <c:v>337.3254</c:v>
                </c:pt>
                <c:pt idx="13283">
                  <c:v>336.5068</c:v>
                </c:pt>
                <c:pt idx="13284">
                  <c:v>335.68979999999999</c:v>
                </c:pt>
                <c:pt idx="13285">
                  <c:v>334.87169999999998</c:v>
                </c:pt>
                <c:pt idx="13286">
                  <c:v>334.05349999999999</c:v>
                </c:pt>
                <c:pt idx="13287">
                  <c:v>333.23750000000001</c:v>
                </c:pt>
                <c:pt idx="13288">
                  <c:v>332.42140000000001</c:v>
                </c:pt>
                <c:pt idx="13289">
                  <c:v>331.6046</c:v>
                </c:pt>
                <c:pt idx="13290">
                  <c:v>330.7912</c:v>
                </c:pt>
                <c:pt idx="13291">
                  <c:v>329.97680000000003</c:v>
                </c:pt>
                <c:pt idx="13292">
                  <c:v>329.16230000000002</c:v>
                </c:pt>
                <c:pt idx="13293">
                  <c:v>328.35109999999997</c:v>
                </c:pt>
                <c:pt idx="13294">
                  <c:v>327.5419</c:v>
                </c:pt>
                <c:pt idx="13295">
                  <c:v>326.7353</c:v>
                </c:pt>
                <c:pt idx="13296">
                  <c:v>325.92899999999997</c:v>
                </c:pt>
                <c:pt idx="13297">
                  <c:v>325.12110000000001</c:v>
                </c:pt>
                <c:pt idx="13298">
                  <c:v>324.31439999999998</c:v>
                </c:pt>
                <c:pt idx="13299">
                  <c:v>323.51069999999999</c:v>
                </c:pt>
                <c:pt idx="13300">
                  <c:v>322.70760000000001</c:v>
                </c:pt>
                <c:pt idx="13301">
                  <c:v>321.9058</c:v>
                </c:pt>
                <c:pt idx="13302">
                  <c:v>321.10489999999999</c:v>
                </c:pt>
                <c:pt idx="13303">
                  <c:v>320.30650000000003</c:v>
                </c:pt>
                <c:pt idx="13304">
                  <c:v>319.50850000000003</c:v>
                </c:pt>
                <c:pt idx="13305">
                  <c:v>318.71019999999999</c:v>
                </c:pt>
                <c:pt idx="13306">
                  <c:v>317.91140000000001</c:v>
                </c:pt>
                <c:pt idx="13307">
                  <c:v>317.11090000000002</c:v>
                </c:pt>
                <c:pt idx="13308">
                  <c:v>316.31139999999999</c:v>
                </c:pt>
                <c:pt idx="13309">
                  <c:v>315.51679999999999</c:v>
                </c:pt>
                <c:pt idx="13310">
                  <c:v>314.721</c:v>
                </c:pt>
                <c:pt idx="13311">
                  <c:v>313.92349999999999</c:v>
                </c:pt>
                <c:pt idx="13312">
                  <c:v>313.12779999999998</c:v>
                </c:pt>
                <c:pt idx="13313">
                  <c:v>312.3372</c:v>
                </c:pt>
                <c:pt idx="13314">
                  <c:v>311.54629999999997</c:v>
                </c:pt>
                <c:pt idx="13315">
                  <c:v>310.75290000000001</c:v>
                </c:pt>
                <c:pt idx="13316">
                  <c:v>309.96260000000001</c:v>
                </c:pt>
                <c:pt idx="13317">
                  <c:v>309.17259999999999</c:v>
                </c:pt>
                <c:pt idx="13318">
                  <c:v>308.38170000000002</c:v>
                </c:pt>
                <c:pt idx="13319">
                  <c:v>307.59449999999998</c:v>
                </c:pt>
                <c:pt idx="13320">
                  <c:v>306.80739999999997</c:v>
                </c:pt>
                <c:pt idx="13321">
                  <c:v>306.01859999999999</c:v>
                </c:pt>
                <c:pt idx="13322">
                  <c:v>305.23219999999998</c:v>
                </c:pt>
                <c:pt idx="13323">
                  <c:v>304.44600000000003</c:v>
                </c:pt>
                <c:pt idx="13324">
                  <c:v>303.66109999999998</c:v>
                </c:pt>
                <c:pt idx="13325">
                  <c:v>302.88040000000001</c:v>
                </c:pt>
                <c:pt idx="13326">
                  <c:v>302.09750000000003</c:v>
                </c:pt>
                <c:pt idx="13327">
                  <c:v>301.31639999999999</c:v>
                </c:pt>
                <c:pt idx="13328">
                  <c:v>300.53769999999997</c:v>
                </c:pt>
                <c:pt idx="13329">
                  <c:v>299.75639999999999</c:v>
                </c:pt>
                <c:pt idx="13330">
                  <c:v>298.9753</c:v>
                </c:pt>
                <c:pt idx="13331">
                  <c:v>298.1979</c:v>
                </c:pt>
                <c:pt idx="13332">
                  <c:v>297.42200000000003</c:v>
                </c:pt>
                <c:pt idx="13333">
                  <c:v>296.64580000000001</c:v>
                </c:pt>
                <c:pt idx="13334">
                  <c:v>295.8725</c:v>
                </c:pt>
                <c:pt idx="13335">
                  <c:v>295.12869999999998</c:v>
                </c:pt>
                <c:pt idx="13336">
                  <c:v>294.4298</c:v>
                </c:pt>
                <c:pt idx="13337">
                  <c:v>293.73669999999998</c:v>
                </c:pt>
                <c:pt idx="13338">
                  <c:v>292.99369999999999</c:v>
                </c:pt>
                <c:pt idx="13339">
                  <c:v>292.22199999999998</c:v>
                </c:pt>
                <c:pt idx="13340">
                  <c:v>291.4502</c:v>
                </c:pt>
                <c:pt idx="13341">
                  <c:v>290.67930000000001</c:v>
                </c:pt>
                <c:pt idx="13342">
                  <c:v>289.91109999999998</c:v>
                </c:pt>
                <c:pt idx="13343">
                  <c:v>289.14280000000002</c:v>
                </c:pt>
                <c:pt idx="13344">
                  <c:v>288.37580000000003</c:v>
                </c:pt>
                <c:pt idx="13345">
                  <c:v>287.60730000000001</c:v>
                </c:pt>
                <c:pt idx="13346">
                  <c:v>286.83980000000003</c:v>
                </c:pt>
                <c:pt idx="13347">
                  <c:v>286.07429999999999</c:v>
                </c:pt>
                <c:pt idx="13348">
                  <c:v>285.3082</c:v>
                </c:pt>
                <c:pt idx="13349">
                  <c:v>284.54329999999999</c:v>
                </c:pt>
                <c:pt idx="13350">
                  <c:v>283.77780000000001</c:v>
                </c:pt>
                <c:pt idx="13351">
                  <c:v>283.0138</c:v>
                </c:pt>
                <c:pt idx="13352">
                  <c:v>282.25240000000002</c:v>
                </c:pt>
                <c:pt idx="13353">
                  <c:v>281.49250000000001</c:v>
                </c:pt>
                <c:pt idx="13354">
                  <c:v>280.73469999999998</c:v>
                </c:pt>
                <c:pt idx="13355">
                  <c:v>279.976</c:v>
                </c:pt>
                <c:pt idx="13356">
                  <c:v>279.22230000000002</c:v>
                </c:pt>
                <c:pt idx="13357">
                  <c:v>278.4699</c:v>
                </c:pt>
                <c:pt idx="13358">
                  <c:v>277.71850000000001</c:v>
                </c:pt>
                <c:pt idx="13359">
                  <c:v>276.97039999999998</c:v>
                </c:pt>
                <c:pt idx="13360">
                  <c:v>276.22449999999998</c:v>
                </c:pt>
                <c:pt idx="13361">
                  <c:v>275.47919999999999</c:v>
                </c:pt>
                <c:pt idx="13362">
                  <c:v>274.73489999999998</c:v>
                </c:pt>
                <c:pt idx="13363">
                  <c:v>273.99279999999999</c:v>
                </c:pt>
                <c:pt idx="13364">
                  <c:v>273.24990000000003</c:v>
                </c:pt>
                <c:pt idx="13365">
                  <c:v>272.51280000000003</c:v>
                </c:pt>
                <c:pt idx="13366">
                  <c:v>271.77390000000003</c:v>
                </c:pt>
                <c:pt idx="13367">
                  <c:v>271.0385</c:v>
                </c:pt>
                <c:pt idx="13368">
                  <c:v>270.30160000000001</c:v>
                </c:pt>
                <c:pt idx="13369">
                  <c:v>269.56349999999998</c:v>
                </c:pt>
                <c:pt idx="13370">
                  <c:v>268.82929999999999</c:v>
                </c:pt>
                <c:pt idx="13371">
                  <c:v>268.0976</c:v>
                </c:pt>
                <c:pt idx="13372">
                  <c:v>267.3646</c:v>
                </c:pt>
                <c:pt idx="13373">
                  <c:v>266.62630000000001</c:v>
                </c:pt>
                <c:pt idx="13374">
                  <c:v>265.89729999999997</c:v>
                </c:pt>
                <c:pt idx="13375">
                  <c:v>265.16770000000002</c:v>
                </c:pt>
                <c:pt idx="13376">
                  <c:v>264.4391</c:v>
                </c:pt>
                <c:pt idx="13377">
                  <c:v>263.71420000000001</c:v>
                </c:pt>
                <c:pt idx="13378">
                  <c:v>262.99059999999997</c:v>
                </c:pt>
                <c:pt idx="13379">
                  <c:v>262.26569999999998</c:v>
                </c:pt>
                <c:pt idx="13380">
                  <c:v>261.54180000000002</c:v>
                </c:pt>
                <c:pt idx="13381">
                  <c:v>260.82060000000001</c:v>
                </c:pt>
                <c:pt idx="13382">
                  <c:v>260.10239999999999</c:v>
                </c:pt>
                <c:pt idx="13383">
                  <c:v>259.38189999999997</c:v>
                </c:pt>
                <c:pt idx="13384">
                  <c:v>258.66860000000003</c:v>
                </c:pt>
                <c:pt idx="13385">
                  <c:v>257.95429999999999</c:v>
                </c:pt>
                <c:pt idx="13386">
                  <c:v>257.24279999999999</c:v>
                </c:pt>
                <c:pt idx="13387">
                  <c:v>256.52769999999998</c:v>
                </c:pt>
                <c:pt idx="13388">
                  <c:v>255.8176</c:v>
                </c:pt>
                <c:pt idx="13389">
                  <c:v>255.11150000000001</c:v>
                </c:pt>
                <c:pt idx="13390">
                  <c:v>254.4006</c:v>
                </c:pt>
                <c:pt idx="13391">
                  <c:v>253.69309999999999</c:v>
                </c:pt>
                <c:pt idx="13392">
                  <c:v>252.98910000000001</c:v>
                </c:pt>
                <c:pt idx="13393">
                  <c:v>252.285</c:v>
                </c:pt>
                <c:pt idx="13394">
                  <c:v>251.58430000000001</c:v>
                </c:pt>
                <c:pt idx="13395">
                  <c:v>250.88319999999999</c:v>
                </c:pt>
                <c:pt idx="13396">
                  <c:v>250.18379999999999</c:v>
                </c:pt>
                <c:pt idx="13397">
                  <c:v>249.4846</c:v>
                </c:pt>
                <c:pt idx="13398">
                  <c:v>248.7876</c:v>
                </c:pt>
                <c:pt idx="13399">
                  <c:v>248.1096</c:v>
                </c:pt>
                <c:pt idx="13400">
                  <c:v>247.47489999999999</c:v>
                </c:pt>
                <c:pt idx="13401">
                  <c:v>246.8631</c:v>
                </c:pt>
                <c:pt idx="13402">
                  <c:v>246.2073</c:v>
                </c:pt>
                <c:pt idx="13403">
                  <c:v>245.51609999999999</c:v>
                </c:pt>
                <c:pt idx="13404">
                  <c:v>244.8271</c:v>
                </c:pt>
                <c:pt idx="13405">
                  <c:v>244.13919999999999</c:v>
                </c:pt>
                <c:pt idx="13406">
                  <c:v>243.45009999999999</c:v>
                </c:pt>
                <c:pt idx="13407">
                  <c:v>242.76599999999999</c:v>
                </c:pt>
                <c:pt idx="13408">
                  <c:v>242.08359999999999</c:v>
                </c:pt>
                <c:pt idx="13409">
                  <c:v>241.40020000000001</c:v>
                </c:pt>
                <c:pt idx="13410">
                  <c:v>240.71619999999999</c:v>
                </c:pt>
                <c:pt idx="13411">
                  <c:v>240.03819999999999</c:v>
                </c:pt>
                <c:pt idx="13412">
                  <c:v>239.35589999999999</c:v>
                </c:pt>
                <c:pt idx="13413">
                  <c:v>238.6765</c:v>
                </c:pt>
                <c:pt idx="13414">
                  <c:v>238.00120000000001</c:v>
                </c:pt>
                <c:pt idx="13415">
                  <c:v>237.3236</c:v>
                </c:pt>
                <c:pt idx="13416">
                  <c:v>236.6463</c:v>
                </c:pt>
                <c:pt idx="13417">
                  <c:v>235.977</c:v>
                </c:pt>
                <c:pt idx="13418">
                  <c:v>235.30430000000001</c:v>
                </c:pt>
                <c:pt idx="13419">
                  <c:v>234.63749999999999</c:v>
                </c:pt>
                <c:pt idx="13420">
                  <c:v>233.97190000000001</c:v>
                </c:pt>
                <c:pt idx="13421">
                  <c:v>233.30789999999999</c:v>
                </c:pt>
                <c:pt idx="13422">
                  <c:v>232.64490000000001</c:v>
                </c:pt>
                <c:pt idx="13423">
                  <c:v>231.989</c:v>
                </c:pt>
                <c:pt idx="13424">
                  <c:v>231.3297</c:v>
                </c:pt>
                <c:pt idx="13425">
                  <c:v>230.6755</c:v>
                </c:pt>
                <c:pt idx="13426">
                  <c:v>230.02529999999999</c:v>
                </c:pt>
                <c:pt idx="13427">
                  <c:v>229.37450000000001</c:v>
                </c:pt>
                <c:pt idx="13428">
                  <c:v>228.7217</c:v>
                </c:pt>
                <c:pt idx="13429">
                  <c:v>228.07599999999999</c:v>
                </c:pt>
                <c:pt idx="13430">
                  <c:v>227.42679999999999</c:v>
                </c:pt>
                <c:pt idx="13431">
                  <c:v>226.78120000000001</c:v>
                </c:pt>
                <c:pt idx="13432">
                  <c:v>226.13319999999999</c:v>
                </c:pt>
                <c:pt idx="13433">
                  <c:v>225.4956</c:v>
                </c:pt>
                <c:pt idx="13434">
                  <c:v>224.8476</c:v>
                </c:pt>
                <c:pt idx="13435">
                  <c:v>224.20660000000001</c:v>
                </c:pt>
                <c:pt idx="13436">
                  <c:v>223.56720000000001</c:v>
                </c:pt>
                <c:pt idx="13437">
                  <c:v>222.92949999999999</c:v>
                </c:pt>
                <c:pt idx="13438">
                  <c:v>222.29239999999999</c:v>
                </c:pt>
                <c:pt idx="13439">
                  <c:v>221.65530000000001</c:v>
                </c:pt>
                <c:pt idx="13440">
                  <c:v>221.0206</c:v>
                </c:pt>
                <c:pt idx="13441">
                  <c:v>220.38910000000001</c:v>
                </c:pt>
                <c:pt idx="13442">
                  <c:v>219.7567</c:v>
                </c:pt>
                <c:pt idx="13443">
                  <c:v>219.1309</c:v>
                </c:pt>
                <c:pt idx="13444">
                  <c:v>218.50069999999999</c:v>
                </c:pt>
                <c:pt idx="13445">
                  <c:v>217.8724</c:v>
                </c:pt>
                <c:pt idx="13446">
                  <c:v>217.24969999999999</c:v>
                </c:pt>
                <c:pt idx="13447">
                  <c:v>216.624</c:v>
                </c:pt>
                <c:pt idx="13448">
                  <c:v>216.0043</c:v>
                </c:pt>
                <c:pt idx="13449">
                  <c:v>215.38339999999999</c:v>
                </c:pt>
                <c:pt idx="13450">
                  <c:v>214.7646</c:v>
                </c:pt>
                <c:pt idx="13451">
                  <c:v>214.1506</c:v>
                </c:pt>
                <c:pt idx="13452">
                  <c:v>213.53370000000001</c:v>
                </c:pt>
                <c:pt idx="13453">
                  <c:v>212.92009999999999</c:v>
                </c:pt>
                <c:pt idx="13454">
                  <c:v>212.3091</c:v>
                </c:pt>
                <c:pt idx="13455">
                  <c:v>211.69739999999999</c:v>
                </c:pt>
                <c:pt idx="13456">
                  <c:v>211.0857</c:v>
                </c:pt>
                <c:pt idx="13457">
                  <c:v>210.47890000000001</c:v>
                </c:pt>
                <c:pt idx="13458">
                  <c:v>209.87469999999999</c:v>
                </c:pt>
                <c:pt idx="13459">
                  <c:v>209.26480000000001</c:v>
                </c:pt>
                <c:pt idx="13460">
                  <c:v>208.66210000000001</c:v>
                </c:pt>
                <c:pt idx="13461">
                  <c:v>208.05760000000001</c:v>
                </c:pt>
                <c:pt idx="13462">
                  <c:v>207.45750000000001</c:v>
                </c:pt>
                <c:pt idx="13463">
                  <c:v>206.8604</c:v>
                </c:pt>
                <c:pt idx="13464">
                  <c:v>206.30090000000001</c:v>
                </c:pt>
                <c:pt idx="13465">
                  <c:v>205.7784</c:v>
                </c:pt>
                <c:pt idx="13466">
                  <c:v>205.21960000000001</c:v>
                </c:pt>
                <c:pt idx="13467">
                  <c:v>204.6311</c:v>
                </c:pt>
                <c:pt idx="13468">
                  <c:v>204.03479999999999</c:v>
                </c:pt>
                <c:pt idx="13469">
                  <c:v>203.44149999999999</c:v>
                </c:pt>
                <c:pt idx="13470">
                  <c:v>202.84870000000001</c:v>
                </c:pt>
                <c:pt idx="13471">
                  <c:v>202.2576</c:v>
                </c:pt>
                <c:pt idx="13472">
                  <c:v>201.66640000000001</c:v>
                </c:pt>
                <c:pt idx="13473">
                  <c:v>201.0804</c:v>
                </c:pt>
                <c:pt idx="13474">
                  <c:v>200.4922</c:v>
                </c:pt>
                <c:pt idx="13475">
                  <c:v>199.9066</c:v>
                </c:pt>
                <c:pt idx="13476">
                  <c:v>199.32329999999999</c:v>
                </c:pt>
                <c:pt idx="13477">
                  <c:v>198.7406</c:v>
                </c:pt>
                <c:pt idx="13478">
                  <c:v>198.15690000000001</c:v>
                </c:pt>
                <c:pt idx="13479">
                  <c:v>197.5787</c:v>
                </c:pt>
                <c:pt idx="13480">
                  <c:v>197.00319999999999</c:v>
                </c:pt>
                <c:pt idx="13481">
                  <c:v>196.42869999999999</c:v>
                </c:pt>
                <c:pt idx="13482">
                  <c:v>195.85589999999999</c:v>
                </c:pt>
                <c:pt idx="13483">
                  <c:v>195.2867</c:v>
                </c:pt>
                <c:pt idx="13484">
                  <c:v>194.71619999999999</c:v>
                </c:pt>
                <c:pt idx="13485">
                  <c:v>194.14789999999999</c:v>
                </c:pt>
                <c:pt idx="13486">
                  <c:v>193.5849</c:v>
                </c:pt>
                <c:pt idx="13487">
                  <c:v>193.02189999999999</c:v>
                </c:pt>
                <c:pt idx="13488">
                  <c:v>192.46129999999999</c:v>
                </c:pt>
                <c:pt idx="13489">
                  <c:v>191.90180000000001</c:v>
                </c:pt>
                <c:pt idx="13490">
                  <c:v>191.34059999999999</c:v>
                </c:pt>
                <c:pt idx="13491">
                  <c:v>190.78540000000001</c:v>
                </c:pt>
                <c:pt idx="13492">
                  <c:v>190.2321</c:v>
                </c:pt>
                <c:pt idx="13493">
                  <c:v>189.67740000000001</c:v>
                </c:pt>
                <c:pt idx="13494">
                  <c:v>189.12729999999999</c:v>
                </c:pt>
                <c:pt idx="13495">
                  <c:v>188.57900000000001</c:v>
                </c:pt>
                <c:pt idx="13496">
                  <c:v>188.0307</c:v>
                </c:pt>
                <c:pt idx="13497">
                  <c:v>187.48099999999999</c:v>
                </c:pt>
                <c:pt idx="13498">
                  <c:v>186.93440000000001</c:v>
                </c:pt>
                <c:pt idx="13499">
                  <c:v>186.3904</c:v>
                </c:pt>
                <c:pt idx="13500">
                  <c:v>185.84899999999999</c:v>
                </c:pt>
                <c:pt idx="13501">
                  <c:v>185.3014</c:v>
                </c:pt>
                <c:pt idx="13502">
                  <c:v>184.76089999999999</c:v>
                </c:pt>
                <c:pt idx="13503">
                  <c:v>184.22229999999999</c:v>
                </c:pt>
                <c:pt idx="13504">
                  <c:v>183.68510000000001</c:v>
                </c:pt>
                <c:pt idx="13505">
                  <c:v>183.15020000000001</c:v>
                </c:pt>
                <c:pt idx="13506">
                  <c:v>182.61349999999999</c:v>
                </c:pt>
                <c:pt idx="13507">
                  <c:v>182.0796</c:v>
                </c:pt>
                <c:pt idx="13508">
                  <c:v>181.55009999999999</c:v>
                </c:pt>
                <c:pt idx="13509">
                  <c:v>181.02080000000001</c:v>
                </c:pt>
                <c:pt idx="13510">
                  <c:v>180.4913</c:v>
                </c:pt>
                <c:pt idx="13511">
                  <c:v>179.96449999999999</c:v>
                </c:pt>
                <c:pt idx="13512">
                  <c:v>179.43940000000001</c:v>
                </c:pt>
                <c:pt idx="13513">
                  <c:v>178.9161</c:v>
                </c:pt>
                <c:pt idx="13514">
                  <c:v>178.39429999999999</c:v>
                </c:pt>
                <c:pt idx="13515">
                  <c:v>177.87610000000001</c:v>
                </c:pt>
                <c:pt idx="13516">
                  <c:v>177.35740000000001</c:v>
                </c:pt>
                <c:pt idx="13517">
                  <c:v>176.84010000000001</c:v>
                </c:pt>
                <c:pt idx="13518">
                  <c:v>176.32429999999999</c:v>
                </c:pt>
                <c:pt idx="13519">
                  <c:v>175.80959999999999</c:v>
                </c:pt>
                <c:pt idx="13520">
                  <c:v>175.2963</c:v>
                </c:pt>
                <c:pt idx="13521">
                  <c:v>174.78309999999999</c:v>
                </c:pt>
                <c:pt idx="13522">
                  <c:v>174.2732</c:v>
                </c:pt>
                <c:pt idx="13523">
                  <c:v>173.76519999999999</c:v>
                </c:pt>
                <c:pt idx="13524">
                  <c:v>173.2577</c:v>
                </c:pt>
                <c:pt idx="13525">
                  <c:v>172.74950000000001</c:v>
                </c:pt>
                <c:pt idx="13526">
                  <c:v>172.24279999999999</c:v>
                </c:pt>
                <c:pt idx="13527">
                  <c:v>171.74090000000001</c:v>
                </c:pt>
                <c:pt idx="13528">
                  <c:v>171.26580000000001</c:v>
                </c:pt>
                <c:pt idx="13529">
                  <c:v>170.8227</c:v>
                </c:pt>
                <c:pt idx="13530">
                  <c:v>170.36279999999999</c:v>
                </c:pt>
                <c:pt idx="13531">
                  <c:v>169.8749</c:v>
                </c:pt>
                <c:pt idx="13532">
                  <c:v>169.37719999999999</c:v>
                </c:pt>
                <c:pt idx="13533">
                  <c:v>168.87989999999999</c:v>
                </c:pt>
                <c:pt idx="13534">
                  <c:v>168.3852</c:v>
                </c:pt>
                <c:pt idx="13535">
                  <c:v>167.89169999999999</c:v>
                </c:pt>
                <c:pt idx="13536">
                  <c:v>167.39920000000001</c:v>
                </c:pt>
                <c:pt idx="13537">
                  <c:v>166.90809999999999</c:v>
                </c:pt>
                <c:pt idx="13538">
                  <c:v>166.41759999999999</c:v>
                </c:pt>
                <c:pt idx="13539">
                  <c:v>165.9307</c:v>
                </c:pt>
                <c:pt idx="13540">
                  <c:v>165.44370000000001</c:v>
                </c:pt>
                <c:pt idx="13541">
                  <c:v>164.9563</c:v>
                </c:pt>
                <c:pt idx="13542">
                  <c:v>164.4699</c:v>
                </c:pt>
                <c:pt idx="13543">
                  <c:v>163.98820000000001</c:v>
                </c:pt>
                <c:pt idx="13544">
                  <c:v>163.5077</c:v>
                </c:pt>
                <c:pt idx="13545">
                  <c:v>163.0264</c:v>
                </c:pt>
                <c:pt idx="13546">
                  <c:v>162.54679999999999</c:v>
                </c:pt>
                <c:pt idx="13547">
                  <c:v>162.06979999999999</c:v>
                </c:pt>
                <c:pt idx="13548">
                  <c:v>161.59350000000001</c:v>
                </c:pt>
                <c:pt idx="13549">
                  <c:v>161.12110000000001</c:v>
                </c:pt>
                <c:pt idx="13550">
                  <c:v>160.65029999999999</c:v>
                </c:pt>
                <c:pt idx="13551">
                  <c:v>160.17830000000001</c:v>
                </c:pt>
                <c:pt idx="13552">
                  <c:v>159.7115</c:v>
                </c:pt>
                <c:pt idx="13553">
                  <c:v>159.24690000000001</c:v>
                </c:pt>
                <c:pt idx="13554">
                  <c:v>158.78129999999999</c:v>
                </c:pt>
                <c:pt idx="13555">
                  <c:v>158.31790000000001</c:v>
                </c:pt>
                <c:pt idx="13556">
                  <c:v>157.8569</c:v>
                </c:pt>
                <c:pt idx="13557">
                  <c:v>157.3955</c:v>
                </c:pt>
                <c:pt idx="13558">
                  <c:v>156.93639999999999</c:v>
                </c:pt>
                <c:pt idx="13559">
                  <c:v>156.4794</c:v>
                </c:pt>
                <c:pt idx="13560">
                  <c:v>156.0249</c:v>
                </c:pt>
                <c:pt idx="13561">
                  <c:v>155.5686</c:v>
                </c:pt>
                <c:pt idx="13562">
                  <c:v>155.1104</c:v>
                </c:pt>
                <c:pt idx="13563">
                  <c:v>154.6557</c:v>
                </c:pt>
                <c:pt idx="13564">
                  <c:v>154.20650000000001</c:v>
                </c:pt>
                <c:pt idx="13565">
                  <c:v>153.7551</c:v>
                </c:pt>
                <c:pt idx="13566">
                  <c:v>153.30670000000001</c:v>
                </c:pt>
                <c:pt idx="13567">
                  <c:v>152.86000000000001</c:v>
                </c:pt>
                <c:pt idx="13568">
                  <c:v>152.4127</c:v>
                </c:pt>
                <c:pt idx="13569">
                  <c:v>151.96719999999999</c:v>
                </c:pt>
                <c:pt idx="13570">
                  <c:v>151.52160000000001</c:v>
                </c:pt>
                <c:pt idx="13571">
                  <c:v>151.07759999999999</c:v>
                </c:pt>
                <c:pt idx="13572">
                  <c:v>150.63489999999999</c:v>
                </c:pt>
                <c:pt idx="13573">
                  <c:v>150.19370000000001</c:v>
                </c:pt>
                <c:pt idx="13574">
                  <c:v>149.75470000000001</c:v>
                </c:pt>
                <c:pt idx="13575">
                  <c:v>149.31870000000001</c:v>
                </c:pt>
                <c:pt idx="13576">
                  <c:v>148.8854</c:v>
                </c:pt>
                <c:pt idx="13577">
                  <c:v>148.45330000000001</c:v>
                </c:pt>
                <c:pt idx="13578">
                  <c:v>148.0215</c:v>
                </c:pt>
                <c:pt idx="13579">
                  <c:v>147.5926</c:v>
                </c:pt>
                <c:pt idx="13580">
                  <c:v>147.16220000000001</c:v>
                </c:pt>
                <c:pt idx="13581">
                  <c:v>146.7336</c:v>
                </c:pt>
                <c:pt idx="13582">
                  <c:v>146.30619999999999</c:v>
                </c:pt>
                <c:pt idx="13583">
                  <c:v>145.88059999999999</c:v>
                </c:pt>
                <c:pt idx="13584">
                  <c:v>145.45580000000001</c:v>
                </c:pt>
                <c:pt idx="13585">
                  <c:v>145.0316</c:v>
                </c:pt>
                <c:pt idx="13586">
                  <c:v>144.61009999999999</c:v>
                </c:pt>
                <c:pt idx="13587">
                  <c:v>144.1908</c:v>
                </c:pt>
                <c:pt idx="13588">
                  <c:v>143.7706</c:v>
                </c:pt>
                <c:pt idx="13589">
                  <c:v>143.3518</c:v>
                </c:pt>
                <c:pt idx="13590">
                  <c:v>142.93389999999999</c:v>
                </c:pt>
                <c:pt idx="13591">
                  <c:v>142.51759999999999</c:v>
                </c:pt>
                <c:pt idx="13592">
                  <c:v>142.1198</c:v>
                </c:pt>
                <c:pt idx="13593">
                  <c:v>141.74799999999999</c:v>
                </c:pt>
                <c:pt idx="13594">
                  <c:v>141.37520000000001</c:v>
                </c:pt>
                <c:pt idx="13595">
                  <c:v>140.9794</c:v>
                </c:pt>
                <c:pt idx="13596">
                  <c:v>140.5686</c:v>
                </c:pt>
                <c:pt idx="13597">
                  <c:v>140.1591</c:v>
                </c:pt>
                <c:pt idx="13598">
                  <c:v>139.7499</c:v>
                </c:pt>
                <c:pt idx="13599">
                  <c:v>139.34139999999999</c:v>
                </c:pt>
                <c:pt idx="13600">
                  <c:v>138.935</c:v>
                </c:pt>
                <c:pt idx="13601">
                  <c:v>138.5292</c:v>
                </c:pt>
                <c:pt idx="13602">
                  <c:v>138.12389999999999</c:v>
                </c:pt>
                <c:pt idx="13603">
                  <c:v>137.72</c:v>
                </c:pt>
                <c:pt idx="13604">
                  <c:v>137.3177</c:v>
                </c:pt>
                <c:pt idx="13605">
                  <c:v>136.91550000000001</c:v>
                </c:pt>
                <c:pt idx="13606">
                  <c:v>136.51560000000001</c:v>
                </c:pt>
                <c:pt idx="13607">
                  <c:v>136.11770000000001</c:v>
                </c:pt>
                <c:pt idx="13608">
                  <c:v>135.72120000000001</c:v>
                </c:pt>
                <c:pt idx="13609">
                  <c:v>135.3263</c:v>
                </c:pt>
                <c:pt idx="13610">
                  <c:v>134.93219999999999</c:v>
                </c:pt>
                <c:pt idx="13611">
                  <c:v>134.54140000000001</c:v>
                </c:pt>
                <c:pt idx="13612">
                  <c:v>134.15129999999999</c:v>
                </c:pt>
                <c:pt idx="13613">
                  <c:v>133.76259999999999</c:v>
                </c:pt>
                <c:pt idx="13614">
                  <c:v>133.3768</c:v>
                </c:pt>
                <c:pt idx="13615">
                  <c:v>132.9913</c:v>
                </c:pt>
                <c:pt idx="13616">
                  <c:v>132.60579999999999</c:v>
                </c:pt>
                <c:pt idx="13617">
                  <c:v>132.22139999999999</c:v>
                </c:pt>
                <c:pt idx="13618">
                  <c:v>131.8389</c:v>
                </c:pt>
                <c:pt idx="13619">
                  <c:v>131.45740000000001</c:v>
                </c:pt>
                <c:pt idx="13620">
                  <c:v>131.07730000000001</c:v>
                </c:pt>
                <c:pt idx="13621">
                  <c:v>130.6985</c:v>
                </c:pt>
                <c:pt idx="13622">
                  <c:v>130.3211</c:v>
                </c:pt>
                <c:pt idx="13623">
                  <c:v>129.9462</c:v>
                </c:pt>
                <c:pt idx="13624">
                  <c:v>129.5711</c:v>
                </c:pt>
                <c:pt idx="13625">
                  <c:v>129.19550000000001</c:v>
                </c:pt>
                <c:pt idx="13626">
                  <c:v>128.8227</c:v>
                </c:pt>
                <c:pt idx="13627">
                  <c:v>128.45099999999999</c:v>
                </c:pt>
                <c:pt idx="13628">
                  <c:v>128.0771</c:v>
                </c:pt>
                <c:pt idx="13629">
                  <c:v>127.7075</c:v>
                </c:pt>
                <c:pt idx="13630">
                  <c:v>127.3416</c:v>
                </c:pt>
                <c:pt idx="13631">
                  <c:v>126.97369999999999</c:v>
                </c:pt>
                <c:pt idx="13632">
                  <c:v>126.6058</c:v>
                </c:pt>
                <c:pt idx="13633">
                  <c:v>126.23860000000001</c:v>
                </c:pt>
                <c:pt idx="13634">
                  <c:v>125.87269999999999</c:v>
                </c:pt>
                <c:pt idx="13635">
                  <c:v>125.5093</c:v>
                </c:pt>
                <c:pt idx="13636">
                  <c:v>125.1467</c:v>
                </c:pt>
                <c:pt idx="13637">
                  <c:v>124.78449999999999</c:v>
                </c:pt>
                <c:pt idx="13638">
                  <c:v>124.4251</c:v>
                </c:pt>
                <c:pt idx="13639">
                  <c:v>124.0645</c:v>
                </c:pt>
                <c:pt idx="13640">
                  <c:v>123.7062</c:v>
                </c:pt>
                <c:pt idx="13641">
                  <c:v>123.35</c:v>
                </c:pt>
                <c:pt idx="13642">
                  <c:v>122.99420000000001</c:v>
                </c:pt>
                <c:pt idx="13643">
                  <c:v>122.63979999999999</c:v>
                </c:pt>
                <c:pt idx="13644">
                  <c:v>122.2859</c:v>
                </c:pt>
                <c:pt idx="13645">
                  <c:v>121.9324</c:v>
                </c:pt>
                <c:pt idx="13646">
                  <c:v>121.57989999999999</c:v>
                </c:pt>
                <c:pt idx="13647">
                  <c:v>121.2298</c:v>
                </c:pt>
                <c:pt idx="13648">
                  <c:v>120.8811</c:v>
                </c:pt>
                <c:pt idx="13649">
                  <c:v>120.5338</c:v>
                </c:pt>
                <c:pt idx="13650">
                  <c:v>120.1878</c:v>
                </c:pt>
                <c:pt idx="13651">
                  <c:v>119.8417</c:v>
                </c:pt>
                <c:pt idx="13652">
                  <c:v>119.4962</c:v>
                </c:pt>
                <c:pt idx="13653">
                  <c:v>119.1527</c:v>
                </c:pt>
                <c:pt idx="13654">
                  <c:v>118.8099</c:v>
                </c:pt>
                <c:pt idx="13655">
                  <c:v>118.4675</c:v>
                </c:pt>
                <c:pt idx="13656">
                  <c:v>118.1354</c:v>
                </c:pt>
                <c:pt idx="13657">
                  <c:v>117.8253</c:v>
                </c:pt>
                <c:pt idx="13658">
                  <c:v>117.5247</c:v>
                </c:pt>
                <c:pt idx="13659">
                  <c:v>117.20569999999999</c:v>
                </c:pt>
                <c:pt idx="13660">
                  <c:v>116.86960000000001</c:v>
                </c:pt>
                <c:pt idx="13661">
                  <c:v>116.5337</c:v>
                </c:pt>
                <c:pt idx="13662">
                  <c:v>116.19710000000001</c:v>
                </c:pt>
                <c:pt idx="13663">
                  <c:v>115.8623</c:v>
                </c:pt>
                <c:pt idx="13664">
                  <c:v>115.52930000000001</c:v>
                </c:pt>
                <c:pt idx="13665">
                  <c:v>115.1973</c:v>
                </c:pt>
                <c:pt idx="13666">
                  <c:v>114.86490000000001</c:v>
                </c:pt>
                <c:pt idx="13667">
                  <c:v>114.5354</c:v>
                </c:pt>
                <c:pt idx="13668">
                  <c:v>114.2063</c:v>
                </c:pt>
                <c:pt idx="13669">
                  <c:v>113.8796</c:v>
                </c:pt>
                <c:pt idx="13670">
                  <c:v>113.5536</c:v>
                </c:pt>
                <c:pt idx="13671">
                  <c:v>113.22750000000001</c:v>
                </c:pt>
                <c:pt idx="13672">
                  <c:v>112.9025</c:v>
                </c:pt>
                <c:pt idx="13673">
                  <c:v>112.5808</c:v>
                </c:pt>
                <c:pt idx="13674">
                  <c:v>112.2578</c:v>
                </c:pt>
                <c:pt idx="13675">
                  <c:v>111.9361</c:v>
                </c:pt>
                <c:pt idx="13676">
                  <c:v>111.6142</c:v>
                </c:pt>
                <c:pt idx="13677">
                  <c:v>111.29430000000001</c:v>
                </c:pt>
                <c:pt idx="13678">
                  <c:v>110.9782</c:v>
                </c:pt>
                <c:pt idx="13679">
                  <c:v>110.6617</c:v>
                </c:pt>
                <c:pt idx="13680">
                  <c:v>110.34739999999999</c:v>
                </c:pt>
                <c:pt idx="13681">
                  <c:v>110.0317</c:v>
                </c:pt>
                <c:pt idx="13682">
                  <c:v>109.7182</c:v>
                </c:pt>
                <c:pt idx="13683">
                  <c:v>109.4071</c:v>
                </c:pt>
                <c:pt idx="13684">
                  <c:v>109.09650000000001</c:v>
                </c:pt>
                <c:pt idx="13685">
                  <c:v>108.78660000000001</c:v>
                </c:pt>
                <c:pt idx="13686">
                  <c:v>108.47669999999999</c:v>
                </c:pt>
                <c:pt idx="13687">
                  <c:v>108.1695</c:v>
                </c:pt>
                <c:pt idx="13688">
                  <c:v>107.86279999999999</c:v>
                </c:pt>
                <c:pt idx="13689">
                  <c:v>107.5566</c:v>
                </c:pt>
                <c:pt idx="13690">
                  <c:v>107.2513</c:v>
                </c:pt>
                <c:pt idx="13691">
                  <c:v>106.9466</c:v>
                </c:pt>
                <c:pt idx="13692">
                  <c:v>106.6426</c:v>
                </c:pt>
                <c:pt idx="13693">
                  <c:v>106.3382</c:v>
                </c:pt>
                <c:pt idx="13694">
                  <c:v>106.0373</c:v>
                </c:pt>
                <c:pt idx="13695">
                  <c:v>105.7373</c:v>
                </c:pt>
                <c:pt idx="13696">
                  <c:v>105.4367</c:v>
                </c:pt>
                <c:pt idx="13697">
                  <c:v>105.13760000000001</c:v>
                </c:pt>
                <c:pt idx="13698">
                  <c:v>104.8399</c:v>
                </c:pt>
                <c:pt idx="13699">
                  <c:v>104.5431</c:v>
                </c:pt>
                <c:pt idx="13700">
                  <c:v>104.2458</c:v>
                </c:pt>
                <c:pt idx="13701">
                  <c:v>103.949</c:v>
                </c:pt>
                <c:pt idx="13702">
                  <c:v>103.6555</c:v>
                </c:pt>
                <c:pt idx="13703">
                  <c:v>103.36369999999999</c:v>
                </c:pt>
                <c:pt idx="13704">
                  <c:v>103.07170000000001</c:v>
                </c:pt>
                <c:pt idx="13705">
                  <c:v>102.77970000000001</c:v>
                </c:pt>
                <c:pt idx="13706">
                  <c:v>102.4905</c:v>
                </c:pt>
                <c:pt idx="13707">
                  <c:v>102.20180000000001</c:v>
                </c:pt>
                <c:pt idx="13708">
                  <c:v>101.9117</c:v>
                </c:pt>
                <c:pt idx="13709">
                  <c:v>101.624</c:v>
                </c:pt>
                <c:pt idx="13710">
                  <c:v>101.33580000000001</c:v>
                </c:pt>
                <c:pt idx="13711">
                  <c:v>101.04940000000001</c:v>
                </c:pt>
                <c:pt idx="13712">
                  <c:v>100.7649</c:v>
                </c:pt>
                <c:pt idx="13713">
                  <c:v>100.4812</c:v>
                </c:pt>
                <c:pt idx="13714">
                  <c:v>100.1965</c:v>
                </c:pt>
                <c:pt idx="13715">
                  <c:v>99.914050000000003</c:v>
                </c:pt>
                <c:pt idx="13716">
                  <c:v>99.632350000000002</c:v>
                </c:pt>
                <c:pt idx="13717">
                  <c:v>99.350930000000005</c:v>
                </c:pt>
                <c:pt idx="13718">
                  <c:v>99.071389999999994</c:v>
                </c:pt>
                <c:pt idx="13719">
                  <c:v>98.792919999999995</c:v>
                </c:pt>
                <c:pt idx="13720">
                  <c:v>98.519419999999997</c:v>
                </c:pt>
                <c:pt idx="13721">
                  <c:v>98.259699999999995</c:v>
                </c:pt>
                <c:pt idx="13722">
                  <c:v>98.015230000000003</c:v>
                </c:pt>
                <c:pt idx="13723">
                  <c:v>97.75873</c:v>
                </c:pt>
                <c:pt idx="13724">
                  <c:v>97.484930000000006</c:v>
                </c:pt>
                <c:pt idx="13725">
                  <c:v>97.211429999999993</c:v>
                </c:pt>
                <c:pt idx="13726">
                  <c:v>96.937899999999999</c:v>
                </c:pt>
                <c:pt idx="13727">
                  <c:v>96.665049999999994</c:v>
                </c:pt>
                <c:pt idx="13728">
                  <c:v>96.393299999999996</c:v>
                </c:pt>
                <c:pt idx="13729">
                  <c:v>96.120609999999999</c:v>
                </c:pt>
                <c:pt idx="13730">
                  <c:v>95.850250000000003</c:v>
                </c:pt>
                <c:pt idx="13731">
                  <c:v>95.581819999999993</c:v>
                </c:pt>
                <c:pt idx="13732">
                  <c:v>95.312179999999998</c:v>
                </c:pt>
                <c:pt idx="13733">
                  <c:v>95.044399999999996</c:v>
                </c:pt>
                <c:pt idx="13734">
                  <c:v>94.777730000000005</c:v>
                </c:pt>
                <c:pt idx="13735">
                  <c:v>94.511740000000003</c:v>
                </c:pt>
                <c:pt idx="13736">
                  <c:v>94.246489999999994</c:v>
                </c:pt>
                <c:pt idx="13737">
                  <c:v>93.982089999999999</c:v>
                </c:pt>
                <c:pt idx="13738">
                  <c:v>93.717780000000005</c:v>
                </c:pt>
                <c:pt idx="13739">
                  <c:v>93.453289999999996</c:v>
                </c:pt>
                <c:pt idx="13740">
                  <c:v>93.192859999999996</c:v>
                </c:pt>
                <c:pt idx="13741">
                  <c:v>92.930620000000005</c:v>
                </c:pt>
                <c:pt idx="13742">
                  <c:v>92.670490000000001</c:v>
                </c:pt>
                <c:pt idx="13743">
                  <c:v>92.412689999999998</c:v>
                </c:pt>
                <c:pt idx="13744">
                  <c:v>92.153239999999997</c:v>
                </c:pt>
                <c:pt idx="13745">
                  <c:v>91.897779999999997</c:v>
                </c:pt>
                <c:pt idx="13746">
                  <c:v>91.641350000000003</c:v>
                </c:pt>
                <c:pt idx="13747">
                  <c:v>91.386330000000001</c:v>
                </c:pt>
                <c:pt idx="13748">
                  <c:v>91.132289999999998</c:v>
                </c:pt>
                <c:pt idx="13749">
                  <c:v>90.87961</c:v>
                </c:pt>
                <c:pt idx="13750">
                  <c:v>90.626109999999997</c:v>
                </c:pt>
                <c:pt idx="13751">
                  <c:v>90.374650000000003</c:v>
                </c:pt>
                <c:pt idx="13752">
                  <c:v>90.122919999999993</c:v>
                </c:pt>
                <c:pt idx="13753">
                  <c:v>89.871409999999997</c:v>
                </c:pt>
                <c:pt idx="13754">
                  <c:v>89.622780000000006</c:v>
                </c:pt>
                <c:pt idx="13755">
                  <c:v>89.37182</c:v>
                </c:pt>
                <c:pt idx="13756">
                  <c:v>89.123199999999997</c:v>
                </c:pt>
                <c:pt idx="13757">
                  <c:v>88.873670000000004</c:v>
                </c:pt>
                <c:pt idx="13758">
                  <c:v>88.628389999999996</c:v>
                </c:pt>
                <c:pt idx="13759">
                  <c:v>88.383189999999999</c:v>
                </c:pt>
                <c:pt idx="13760">
                  <c:v>88.137540000000001</c:v>
                </c:pt>
                <c:pt idx="13761">
                  <c:v>87.892390000000006</c:v>
                </c:pt>
                <c:pt idx="13762">
                  <c:v>87.649569999999997</c:v>
                </c:pt>
                <c:pt idx="13763">
                  <c:v>87.404520000000005</c:v>
                </c:pt>
                <c:pt idx="13764">
                  <c:v>87.160679999999999</c:v>
                </c:pt>
                <c:pt idx="13765">
                  <c:v>86.919960000000003</c:v>
                </c:pt>
                <c:pt idx="13766">
                  <c:v>86.67859</c:v>
                </c:pt>
                <c:pt idx="13767">
                  <c:v>86.437309999999997</c:v>
                </c:pt>
                <c:pt idx="13768">
                  <c:v>86.197829999999996</c:v>
                </c:pt>
                <c:pt idx="13769">
                  <c:v>85.958209999999994</c:v>
                </c:pt>
                <c:pt idx="13770">
                  <c:v>85.719859999999997</c:v>
                </c:pt>
                <c:pt idx="13771">
                  <c:v>85.482609999999994</c:v>
                </c:pt>
                <c:pt idx="13772">
                  <c:v>85.245590000000007</c:v>
                </c:pt>
                <c:pt idx="13773">
                  <c:v>85.009240000000005</c:v>
                </c:pt>
                <c:pt idx="13774">
                  <c:v>84.775099999999995</c:v>
                </c:pt>
                <c:pt idx="13775">
                  <c:v>84.539010000000005</c:v>
                </c:pt>
                <c:pt idx="13776">
                  <c:v>84.305819999999997</c:v>
                </c:pt>
                <c:pt idx="13777">
                  <c:v>84.072839999999999</c:v>
                </c:pt>
                <c:pt idx="13778">
                  <c:v>83.839560000000006</c:v>
                </c:pt>
                <c:pt idx="13779">
                  <c:v>83.607659999999996</c:v>
                </c:pt>
                <c:pt idx="13780">
                  <c:v>83.37679</c:v>
                </c:pt>
                <c:pt idx="13781">
                  <c:v>83.146079999999998</c:v>
                </c:pt>
                <c:pt idx="13782">
                  <c:v>82.916920000000005</c:v>
                </c:pt>
                <c:pt idx="13783">
                  <c:v>82.687309999999997</c:v>
                </c:pt>
                <c:pt idx="13784">
                  <c:v>82.457669999999993</c:v>
                </c:pt>
                <c:pt idx="13785">
                  <c:v>82.241709999999998</c:v>
                </c:pt>
                <c:pt idx="13786">
                  <c:v>82.042730000000006</c:v>
                </c:pt>
                <c:pt idx="13787">
                  <c:v>81.834890000000001</c:v>
                </c:pt>
                <c:pt idx="13788">
                  <c:v>81.613749999999996</c:v>
                </c:pt>
                <c:pt idx="13789">
                  <c:v>81.388509999999997</c:v>
                </c:pt>
                <c:pt idx="13790">
                  <c:v>81.164640000000006</c:v>
                </c:pt>
                <c:pt idx="13791">
                  <c:v>80.941090000000003</c:v>
                </c:pt>
                <c:pt idx="13792">
                  <c:v>80.718149999999994</c:v>
                </c:pt>
                <c:pt idx="13793">
                  <c:v>80.494299999999996</c:v>
                </c:pt>
                <c:pt idx="13794">
                  <c:v>80.272959999999998</c:v>
                </c:pt>
                <c:pt idx="13795">
                  <c:v>80.05153</c:v>
                </c:pt>
                <c:pt idx="13796">
                  <c:v>79.831310000000002</c:v>
                </c:pt>
                <c:pt idx="13797">
                  <c:v>79.612340000000003</c:v>
                </c:pt>
                <c:pt idx="13798">
                  <c:v>79.392830000000004</c:v>
                </c:pt>
                <c:pt idx="13799">
                  <c:v>79.174250000000001</c:v>
                </c:pt>
                <c:pt idx="13800">
                  <c:v>78.954930000000004</c:v>
                </c:pt>
                <c:pt idx="13801">
                  <c:v>78.739959999999996</c:v>
                </c:pt>
                <c:pt idx="13802">
                  <c:v>78.524289999999993</c:v>
                </c:pt>
                <c:pt idx="13803">
                  <c:v>78.30838</c:v>
                </c:pt>
                <c:pt idx="13804">
                  <c:v>78.094449999999995</c:v>
                </c:pt>
                <c:pt idx="13805">
                  <c:v>77.880840000000006</c:v>
                </c:pt>
                <c:pt idx="13806">
                  <c:v>77.668099999999995</c:v>
                </c:pt>
                <c:pt idx="13807">
                  <c:v>77.456469999999996</c:v>
                </c:pt>
                <c:pt idx="13808">
                  <c:v>77.243679999999998</c:v>
                </c:pt>
                <c:pt idx="13809">
                  <c:v>77.032089999999997</c:v>
                </c:pt>
                <c:pt idx="13810">
                  <c:v>76.822860000000006</c:v>
                </c:pt>
                <c:pt idx="13811">
                  <c:v>76.61533</c:v>
                </c:pt>
                <c:pt idx="13812">
                  <c:v>76.406679999999994</c:v>
                </c:pt>
                <c:pt idx="13813">
                  <c:v>76.196849999999998</c:v>
                </c:pt>
                <c:pt idx="13814">
                  <c:v>75.989360000000005</c:v>
                </c:pt>
                <c:pt idx="13815">
                  <c:v>75.78313</c:v>
                </c:pt>
                <c:pt idx="13816">
                  <c:v>75.576539999999994</c:v>
                </c:pt>
                <c:pt idx="13817">
                  <c:v>75.3703</c:v>
                </c:pt>
                <c:pt idx="13818">
                  <c:v>75.166560000000004</c:v>
                </c:pt>
                <c:pt idx="13819">
                  <c:v>74.962670000000003</c:v>
                </c:pt>
                <c:pt idx="13820">
                  <c:v>74.758899999999997</c:v>
                </c:pt>
                <c:pt idx="13821">
                  <c:v>74.55444</c:v>
                </c:pt>
                <c:pt idx="13822">
                  <c:v>74.353570000000005</c:v>
                </c:pt>
                <c:pt idx="13823">
                  <c:v>74.150599999999997</c:v>
                </c:pt>
                <c:pt idx="13824">
                  <c:v>73.949340000000007</c:v>
                </c:pt>
                <c:pt idx="13825">
                  <c:v>73.748570000000001</c:v>
                </c:pt>
                <c:pt idx="13826">
                  <c:v>73.547690000000003</c:v>
                </c:pt>
                <c:pt idx="13827">
                  <c:v>73.348320000000001</c:v>
                </c:pt>
                <c:pt idx="13828">
                  <c:v>73.150469999999999</c:v>
                </c:pt>
                <c:pt idx="13829">
                  <c:v>72.95102</c:v>
                </c:pt>
                <c:pt idx="13830">
                  <c:v>72.75367</c:v>
                </c:pt>
                <c:pt idx="13831">
                  <c:v>72.559430000000006</c:v>
                </c:pt>
                <c:pt idx="13832">
                  <c:v>72.363010000000003</c:v>
                </c:pt>
                <c:pt idx="13833">
                  <c:v>72.168120000000002</c:v>
                </c:pt>
                <c:pt idx="13834">
                  <c:v>71.972440000000006</c:v>
                </c:pt>
                <c:pt idx="13835">
                  <c:v>71.779399999999995</c:v>
                </c:pt>
                <c:pt idx="13836">
                  <c:v>71.584940000000003</c:v>
                </c:pt>
                <c:pt idx="13837">
                  <c:v>71.391779999999997</c:v>
                </c:pt>
                <c:pt idx="13838">
                  <c:v>71.199520000000007</c:v>
                </c:pt>
                <c:pt idx="13839">
                  <c:v>71.008099999999999</c:v>
                </c:pt>
                <c:pt idx="13840">
                  <c:v>70.817440000000005</c:v>
                </c:pt>
                <c:pt idx="13841">
                  <c:v>70.626679999999993</c:v>
                </c:pt>
                <c:pt idx="13842">
                  <c:v>70.436880000000002</c:v>
                </c:pt>
                <c:pt idx="13843">
                  <c:v>70.248379999999997</c:v>
                </c:pt>
                <c:pt idx="13844">
                  <c:v>70.05883</c:v>
                </c:pt>
                <c:pt idx="13845">
                  <c:v>69.871790000000004</c:v>
                </c:pt>
                <c:pt idx="13846">
                  <c:v>69.684449999999998</c:v>
                </c:pt>
                <c:pt idx="13847">
                  <c:v>69.497150000000005</c:v>
                </c:pt>
                <c:pt idx="13848">
                  <c:v>69.311980000000005</c:v>
                </c:pt>
                <c:pt idx="13849">
                  <c:v>69.133769999999998</c:v>
                </c:pt>
                <c:pt idx="13850">
                  <c:v>68.96799</c:v>
                </c:pt>
                <c:pt idx="13851">
                  <c:v>68.799809999999994</c:v>
                </c:pt>
                <c:pt idx="13852">
                  <c:v>68.621650000000002</c:v>
                </c:pt>
                <c:pt idx="13853">
                  <c:v>68.438590000000005</c:v>
                </c:pt>
                <c:pt idx="13854">
                  <c:v>68.255949999999999</c:v>
                </c:pt>
                <c:pt idx="13855">
                  <c:v>68.074460000000002</c:v>
                </c:pt>
                <c:pt idx="13856">
                  <c:v>67.893299999999996</c:v>
                </c:pt>
                <c:pt idx="13857">
                  <c:v>67.712149999999994</c:v>
                </c:pt>
                <c:pt idx="13858">
                  <c:v>67.530959999999993</c:v>
                </c:pt>
                <c:pt idx="13859">
                  <c:v>67.350059999999999</c:v>
                </c:pt>
                <c:pt idx="13860">
                  <c:v>67.170069999999996</c:v>
                </c:pt>
                <c:pt idx="13861">
                  <c:v>66.990799999999993</c:v>
                </c:pt>
                <c:pt idx="13862">
                  <c:v>66.812449999999998</c:v>
                </c:pt>
                <c:pt idx="13863">
                  <c:v>66.635549999999995</c:v>
                </c:pt>
                <c:pt idx="13864">
                  <c:v>66.459639999999993</c:v>
                </c:pt>
                <c:pt idx="13865">
                  <c:v>66.283699999999996</c:v>
                </c:pt>
                <c:pt idx="13866">
                  <c:v>66.108419999999995</c:v>
                </c:pt>
                <c:pt idx="13867">
                  <c:v>65.93383</c:v>
                </c:pt>
                <c:pt idx="13868">
                  <c:v>65.759910000000005</c:v>
                </c:pt>
                <c:pt idx="13869">
                  <c:v>65.586150000000004</c:v>
                </c:pt>
                <c:pt idx="13870">
                  <c:v>65.413169999999994</c:v>
                </c:pt>
                <c:pt idx="13871">
                  <c:v>65.241349999999997</c:v>
                </c:pt>
                <c:pt idx="13872">
                  <c:v>65.070499999999996</c:v>
                </c:pt>
                <c:pt idx="13873">
                  <c:v>64.89922</c:v>
                </c:pt>
                <c:pt idx="13874">
                  <c:v>64.727459999999994</c:v>
                </c:pt>
                <c:pt idx="13875">
                  <c:v>64.557820000000007</c:v>
                </c:pt>
                <c:pt idx="13876">
                  <c:v>64.389269999999996</c:v>
                </c:pt>
                <c:pt idx="13877">
                  <c:v>64.220879999999994</c:v>
                </c:pt>
                <c:pt idx="13878">
                  <c:v>64.052639999999997</c:v>
                </c:pt>
                <c:pt idx="13879">
                  <c:v>63.885429999999999</c:v>
                </c:pt>
                <c:pt idx="13880">
                  <c:v>63.718609999999998</c:v>
                </c:pt>
                <c:pt idx="13881">
                  <c:v>63.551639999999999</c:v>
                </c:pt>
                <c:pt idx="13882">
                  <c:v>63.385489999999997</c:v>
                </c:pt>
                <c:pt idx="13883">
                  <c:v>63.219380000000001</c:v>
                </c:pt>
                <c:pt idx="13884">
                  <c:v>63.053539999999998</c:v>
                </c:pt>
                <c:pt idx="13885">
                  <c:v>62.888689999999997</c:v>
                </c:pt>
                <c:pt idx="13886">
                  <c:v>62.722990000000003</c:v>
                </c:pt>
                <c:pt idx="13887">
                  <c:v>62.55912</c:v>
                </c:pt>
                <c:pt idx="13888">
                  <c:v>62.395530000000001</c:v>
                </c:pt>
                <c:pt idx="13889">
                  <c:v>62.23292</c:v>
                </c:pt>
                <c:pt idx="13890">
                  <c:v>62.070700000000002</c:v>
                </c:pt>
                <c:pt idx="13891">
                  <c:v>61.909019999999998</c:v>
                </c:pt>
                <c:pt idx="13892">
                  <c:v>61.747729999999997</c:v>
                </c:pt>
                <c:pt idx="13893">
                  <c:v>61.586460000000002</c:v>
                </c:pt>
                <c:pt idx="13894">
                  <c:v>61.426459999999999</c:v>
                </c:pt>
                <c:pt idx="13895">
                  <c:v>61.267220000000002</c:v>
                </c:pt>
                <c:pt idx="13896">
                  <c:v>61.108499999999999</c:v>
                </c:pt>
                <c:pt idx="13897">
                  <c:v>60.949039999999997</c:v>
                </c:pt>
                <c:pt idx="13898">
                  <c:v>60.789940000000001</c:v>
                </c:pt>
                <c:pt idx="13899">
                  <c:v>60.632300000000001</c:v>
                </c:pt>
                <c:pt idx="13900">
                  <c:v>60.476019999999998</c:v>
                </c:pt>
                <c:pt idx="13901">
                  <c:v>60.319589999999998</c:v>
                </c:pt>
                <c:pt idx="13902">
                  <c:v>60.163460000000001</c:v>
                </c:pt>
                <c:pt idx="13903">
                  <c:v>60.008229999999998</c:v>
                </c:pt>
                <c:pt idx="13904">
                  <c:v>59.852519999999998</c:v>
                </c:pt>
                <c:pt idx="13905">
                  <c:v>59.696719999999999</c:v>
                </c:pt>
                <c:pt idx="13906">
                  <c:v>59.5413</c:v>
                </c:pt>
                <c:pt idx="13907">
                  <c:v>59.388269999999999</c:v>
                </c:pt>
                <c:pt idx="13908">
                  <c:v>59.236559999999997</c:v>
                </c:pt>
                <c:pt idx="13909">
                  <c:v>59.084719999999997</c:v>
                </c:pt>
                <c:pt idx="13910">
                  <c:v>58.9328</c:v>
                </c:pt>
                <c:pt idx="13911">
                  <c:v>58.780200000000001</c:v>
                </c:pt>
                <c:pt idx="13912">
                  <c:v>58.628140000000002</c:v>
                </c:pt>
                <c:pt idx="13913">
                  <c:v>58.481430000000003</c:v>
                </c:pt>
                <c:pt idx="13914">
                  <c:v>58.344619999999999</c:v>
                </c:pt>
                <c:pt idx="13915">
                  <c:v>58.210270000000001</c:v>
                </c:pt>
                <c:pt idx="13916">
                  <c:v>58.068950000000001</c:v>
                </c:pt>
                <c:pt idx="13917">
                  <c:v>57.920659999999998</c:v>
                </c:pt>
                <c:pt idx="13918">
                  <c:v>57.772530000000003</c:v>
                </c:pt>
                <c:pt idx="13919">
                  <c:v>57.624490000000002</c:v>
                </c:pt>
                <c:pt idx="13920">
                  <c:v>57.477800000000002</c:v>
                </c:pt>
                <c:pt idx="13921">
                  <c:v>57.330800000000004</c:v>
                </c:pt>
                <c:pt idx="13922">
                  <c:v>57.183509999999998</c:v>
                </c:pt>
                <c:pt idx="13923">
                  <c:v>57.03716</c:v>
                </c:pt>
                <c:pt idx="13924">
                  <c:v>56.891959999999997</c:v>
                </c:pt>
                <c:pt idx="13925">
                  <c:v>56.747920000000001</c:v>
                </c:pt>
                <c:pt idx="13926">
                  <c:v>56.604460000000003</c:v>
                </c:pt>
                <c:pt idx="13927">
                  <c:v>56.460459999999998</c:v>
                </c:pt>
                <c:pt idx="13928">
                  <c:v>56.316580000000002</c:v>
                </c:pt>
                <c:pt idx="13929">
                  <c:v>56.174419999999998</c:v>
                </c:pt>
                <c:pt idx="13930">
                  <c:v>56.032380000000003</c:v>
                </c:pt>
                <c:pt idx="13931">
                  <c:v>55.890430000000002</c:v>
                </c:pt>
                <c:pt idx="13932">
                  <c:v>55.74924</c:v>
                </c:pt>
                <c:pt idx="13933">
                  <c:v>55.609650000000002</c:v>
                </c:pt>
                <c:pt idx="13934">
                  <c:v>55.471139999999998</c:v>
                </c:pt>
                <c:pt idx="13935">
                  <c:v>55.3337</c:v>
                </c:pt>
                <c:pt idx="13936">
                  <c:v>55.194690000000001</c:v>
                </c:pt>
                <c:pt idx="13937">
                  <c:v>55.05574</c:v>
                </c:pt>
                <c:pt idx="13938">
                  <c:v>54.918399999999998</c:v>
                </c:pt>
                <c:pt idx="13939">
                  <c:v>54.780940000000001</c:v>
                </c:pt>
                <c:pt idx="13940">
                  <c:v>54.644289999999998</c:v>
                </c:pt>
                <c:pt idx="13941">
                  <c:v>54.50806</c:v>
                </c:pt>
                <c:pt idx="13942">
                  <c:v>54.371270000000003</c:v>
                </c:pt>
                <c:pt idx="13943">
                  <c:v>54.236150000000002</c:v>
                </c:pt>
                <c:pt idx="13944">
                  <c:v>54.100920000000002</c:v>
                </c:pt>
                <c:pt idx="13945">
                  <c:v>53.965949999999999</c:v>
                </c:pt>
                <c:pt idx="13946">
                  <c:v>53.831400000000002</c:v>
                </c:pt>
                <c:pt idx="13947">
                  <c:v>53.69782</c:v>
                </c:pt>
                <c:pt idx="13948">
                  <c:v>53.565019999999997</c:v>
                </c:pt>
                <c:pt idx="13949">
                  <c:v>53.432229999999997</c:v>
                </c:pt>
                <c:pt idx="13950">
                  <c:v>53.3</c:v>
                </c:pt>
                <c:pt idx="13951">
                  <c:v>53.168790000000001</c:v>
                </c:pt>
                <c:pt idx="13952">
                  <c:v>53.036790000000003</c:v>
                </c:pt>
                <c:pt idx="13953">
                  <c:v>52.905639999999998</c:v>
                </c:pt>
                <c:pt idx="13954">
                  <c:v>52.776049999999998</c:v>
                </c:pt>
                <c:pt idx="13955">
                  <c:v>52.64725</c:v>
                </c:pt>
                <c:pt idx="13956">
                  <c:v>52.51793</c:v>
                </c:pt>
                <c:pt idx="13957">
                  <c:v>52.388350000000003</c:v>
                </c:pt>
                <c:pt idx="13958">
                  <c:v>52.258470000000003</c:v>
                </c:pt>
                <c:pt idx="13959">
                  <c:v>52.12932</c:v>
                </c:pt>
                <c:pt idx="13960">
                  <c:v>52.001240000000003</c:v>
                </c:pt>
                <c:pt idx="13961">
                  <c:v>51.874560000000002</c:v>
                </c:pt>
                <c:pt idx="13962">
                  <c:v>51.748809999999999</c:v>
                </c:pt>
                <c:pt idx="13963">
                  <c:v>51.621960000000001</c:v>
                </c:pt>
                <c:pt idx="13964">
                  <c:v>51.495989999999999</c:v>
                </c:pt>
                <c:pt idx="13965">
                  <c:v>51.371020000000001</c:v>
                </c:pt>
                <c:pt idx="13966">
                  <c:v>51.245379999999997</c:v>
                </c:pt>
                <c:pt idx="13967">
                  <c:v>51.119630000000001</c:v>
                </c:pt>
                <c:pt idx="13968">
                  <c:v>50.994990000000001</c:v>
                </c:pt>
                <c:pt idx="13969">
                  <c:v>50.870379999999997</c:v>
                </c:pt>
                <c:pt idx="13970">
                  <c:v>50.745930000000001</c:v>
                </c:pt>
                <c:pt idx="13971">
                  <c:v>50.622920000000001</c:v>
                </c:pt>
                <c:pt idx="13972">
                  <c:v>50.500929999999997</c:v>
                </c:pt>
                <c:pt idx="13973">
                  <c:v>50.378790000000002</c:v>
                </c:pt>
                <c:pt idx="13974">
                  <c:v>50.256959999999999</c:v>
                </c:pt>
                <c:pt idx="13975">
                  <c:v>50.134839999999997</c:v>
                </c:pt>
                <c:pt idx="13976">
                  <c:v>50.013039999999997</c:v>
                </c:pt>
                <c:pt idx="13977">
                  <c:v>49.894469999999998</c:v>
                </c:pt>
                <c:pt idx="13978">
                  <c:v>49.782859999999999</c:v>
                </c:pt>
                <c:pt idx="13979">
                  <c:v>49.675539999999998</c:v>
                </c:pt>
                <c:pt idx="13980">
                  <c:v>49.563450000000003</c:v>
                </c:pt>
                <c:pt idx="13981">
                  <c:v>49.444470000000003</c:v>
                </c:pt>
                <c:pt idx="13982">
                  <c:v>49.325090000000003</c:v>
                </c:pt>
                <c:pt idx="13983">
                  <c:v>49.20496</c:v>
                </c:pt>
                <c:pt idx="13984">
                  <c:v>49.085630000000002</c:v>
                </c:pt>
                <c:pt idx="13985">
                  <c:v>48.967140000000001</c:v>
                </c:pt>
                <c:pt idx="13986">
                  <c:v>48.849719999999998</c:v>
                </c:pt>
                <c:pt idx="13987">
                  <c:v>48.731999999999999</c:v>
                </c:pt>
                <c:pt idx="13988">
                  <c:v>48.614989999999999</c:v>
                </c:pt>
                <c:pt idx="13989">
                  <c:v>48.49841</c:v>
                </c:pt>
                <c:pt idx="13990">
                  <c:v>48.382109999999997</c:v>
                </c:pt>
                <c:pt idx="13991">
                  <c:v>48.26643</c:v>
                </c:pt>
                <c:pt idx="13992">
                  <c:v>48.151240000000001</c:v>
                </c:pt>
                <c:pt idx="13993">
                  <c:v>48.036749999999998</c:v>
                </c:pt>
                <c:pt idx="13994">
                  <c:v>47.922249999999998</c:v>
                </c:pt>
                <c:pt idx="13995">
                  <c:v>47.808100000000003</c:v>
                </c:pt>
                <c:pt idx="13996">
                  <c:v>47.694299999999998</c:v>
                </c:pt>
                <c:pt idx="13997">
                  <c:v>47.580979999999997</c:v>
                </c:pt>
                <c:pt idx="13998">
                  <c:v>47.467849999999999</c:v>
                </c:pt>
                <c:pt idx="13999">
                  <c:v>47.355719999999998</c:v>
                </c:pt>
                <c:pt idx="14000">
                  <c:v>47.243549999999999</c:v>
                </c:pt>
                <c:pt idx="14001">
                  <c:v>47.131210000000003</c:v>
                </c:pt>
                <c:pt idx="14002">
                  <c:v>47.019370000000002</c:v>
                </c:pt>
                <c:pt idx="14003">
                  <c:v>46.908149999999999</c:v>
                </c:pt>
                <c:pt idx="14004">
                  <c:v>46.79701</c:v>
                </c:pt>
                <c:pt idx="14005">
                  <c:v>46.685119999999998</c:v>
                </c:pt>
                <c:pt idx="14006">
                  <c:v>46.574930000000002</c:v>
                </c:pt>
                <c:pt idx="14007">
                  <c:v>46.465339999999998</c:v>
                </c:pt>
                <c:pt idx="14008">
                  <c:v>46.356279999999998</c:v>
                </c:pt>
                <c:pt idx="14009">
                  <c:v>46.246960000000001</c:v>
                </c:pt>
                <c:pt idx="14010">
                  <c:v>46.13758</c:v>
                </c:pt>
                <c:pt idx="14011">
                  <c:v>46.029800000000002</c:v>
                </c:pt>
                <c:pt idx="14012">
                  <c:v>45.921770000000002</c:v>
                </c:pt>
                <c:pt idx="14013">
                  <c:v>45.814889999999998</c:v>
                </c:pt>
                <c:pt idx="14014">
                  <c:v>45.707799999999999</c:v>
                </c:pt>
                <c:pt idx="14015">
                  <c:v>45.600639999999999</c:v>
                </c:pt>
                <c:pt idx="14016">
                  <c:v>45.494059999999998</c:v>
                </c:pt>
                <c:pt idx="14017">
                  <c:v>45.389850000000003</c:v>
                </c:pt>
                <c:pt idx="14018">
                  <c:v>45.284790000000001</c:v>
                </c:pt>
                <c:pt idx="14019">
                  <c:v>45.180250000000001</c:v>
                </c:pt>
                <c:pt idx="14020">
                  <c:v>45.075980000000001</c:v>
                </c:pt>
                <c:pt idx="14021">
                  <c:v>44.972639999999998</c:v>
                </c:pt>
                <c:pt idx="14022">
                  <c:v>44.867240000000002</c:v>
                </c:pt>
                <c:pt idx="14023">
                  <c:v>44.763359999999999</c:v>
                </c:pt>
                <c:pt idx="14024">
                  <c:v>44.659199999999998</c:v>
                </c:pt>
                <c:pt idx="14025">
                  <c:v>44.555489999999999</c:v>
                </c:pt>
                <c:pt idx="14026">
                  <c:v>44.452150000000003</c:v>
                </c:pt>
                <c:pt idx="14027">
                  <c:v>44.348230000000001</c:v>
                </c:pt>
                <c:pt idx="14028">
                  <c:v>44.245269999999998</c:v>
                </c:pt>
                <c:pt idx="14029">
                  <c:v>44.143090000000001</c:v>
                </c:pt>
                <c:pt idx="14030">
                  <c:v>44.04128</c:v>
                </c:pt>
                <c:pt idx="14031">
                  <c:v>43.940269999999998</c:v>
                </c:pt>
                <c:pt idx="14032">
                  <c:v>43.839320000000001</c:v>
                </c:pt>
                <c:pt idx="14033">
                  <c:v>43.738430000000001</c:v>
                </c:pt>
                <c:pt idx="14034">
                  <c:v>43.637819999999998</c:v>
                </c:pt>
                <c:pt idx="14035">
                  <c:v>43.536720000000003</c:v>
                </c:pt>
                <c:pt idx="14036">
                  <c:v>43.436129999999999</c:v>
                </c:pt>
                <c:pt idx="14037">
                  <c:v>43.336039999999997</c:v>
                </c:pt>
                <c:pt idx="14038">
                  <c:v>43.236640000000001</c:v>
                </c:pt>
                <c:pt idx="14039">
                  <c:v>43.136949999999999</c:v>
                </c:pt>
                <c:pt idx="14040">
                  <c:v>43.038510000000002</c:v>
                </c:pt>
                <c:pt idx="14041">
                  <c:v>42.940660000000001</c:v>
                </c:pt>
                <c:pt idx="14042">
                  <c:v>42.847380000000001</c:v>
                </c:pt>
                <c:pt idx="14043">
                  <c:v>42.761510000000001</c:v>
                </c:pt>
                <c:pt idx="14044">
                  <c:v>42.672370000000001</c:v>
                </c:pt>
                <c:pt idx="14045">
                  <c:v>42.577289999999998</c:v>
                </c:pt>
                <c:pt idx="14046">
                  <c:v>42.480939999999997</c:v>
                </c:pt>
                <c:pt idx="14047">
                  <c:v>42.38447</c:v>
                </c:pt>
                <c:pt idx="14048">
                  <c:v>42.288130000000002</c:v>
                </c:pt>
                <c:pt idx="14049">
                  <c:v>42.192729999999997</c:v>
                </c:pt>
                <c:pt idx="14050">
                  <c:v>42.09581</c:v>
                </c:pt>
                <c:pt idx="14051">
                  <c:v>42.000619999999998</c:v>
                </c:pt>
                <c:pt idx="14052">
                  <c:v>41.90513</c:v>
                </c:pt>
                <c:pt idx="14053">
                  <c:v>41.811210000000003</c:v>
                </c:pt>
                <c:pt idx="14054">
                  <c:v>41.716819999999998</c:v>
                </c:pt>
                <c:pt idx="14055">
                  <c:v>41.622480000000003</c:v>
                </c:pt>
                <c:pt idx="14056">
                  <c:v>41.52861</c:v>
                </c:pt>
                <c:pt idx="14057">
                  <c:v>41.436929999999997</c:v>
                </c:pt>
                <c:pt idx="14058">
                  <c:v>41.344169999999998</c:v>
                </c:pt>
                <c:pt idx="14059">
                  <c:v>41.251489999999997</c:v>
                </c:pt>
                <c:pt idx="14060">
                  <c:v>41.161000000000001</c:v>
                </c:pt>
                <c:pt idx="14061">
                  <c:v>41.067909999999998</c:v>
                </c:pt>
                <c:pt idx="14062">
                  <c:v>40.975540000000002</c:v>
                </c:pt>
                <c:pt idx="14063">
                  <c:v>40.88279</c:v>
                </c:pt>
                <c:pt idx="14064">
                  <c:v>40.79139</c:v>
                </c:pt>
                <c:pt idx="14065">
                  <c:v>40.702030000000001</c:v>
                </c:pt>
                <c:pt idx="14066">
                  <c:v>40.611640000000001</c:v>
                </c:pt>
                <c:pt idx="14067">
                  <c:v>40.52131</c:v>
                </c:pt>
                <c:pt idx="14068">
                  <c:v>40.432580000000002</c:v>
                </c:pt>
                <c:pt idx="14069">
                  <c:v>40.342689999999997</c:v>
                </c:pt>
                <c:pt idx="14070">
                  <c:v>40.253030000000003</c:v>
                </c:pt>
                <c:pt idx="14071">
                  <c:v>40.163649999999997</c:v>
                </c:pt>
                <c:pt idx="14072">
                  <c:v>40.076079999999997</c:v>
                </c:pt>
                <c:pt idx="14073">
                  <c:v>39.986969999999999</c:v>
                </c:pt>
                <c:pt idx="14074">
                  <c:v>39.899799999999999</c:v>
                </c:pt>
                <c:pt idx="14075">
                  <c:v>39.812550000000002</c:v>
                </c:pt>
                <c:pt idx="14076">
                  <c:v>39.724730000000001</c:v>
                </c:pt>
                <c:pt idx="14077">
                  <c:v>39.637300000000003</c:v>
                </c:pt>
                <c:pt idx="14078">
                  <c:v>39.549550000000004</c:v>
                </c:pt>
                <c:pt idx="14079">
                  <c:v>39.461970000000001</c:v>
                </c:pt>
                <c:pt idx="14080">
                  <c:v>39.376089999999998</c:v>
                </c:pt>
                <c:pt idx="14081">
                  <c:v>39.289450000000002</c:v>
                </c:pt>
                <c:pt idx="14082">
                  <c:v>39.204000000000001</c:v>
                </c:pt>
                <c:pt idx="14083">
                  <c:v>39.118600000000001</c:v>
                </c:pt>
                <c:pt idx="14084">
                  <c:v>39.033479999999997</c:v>
                </c:pt>
                <c:pt idx="14085">
                  <c:v>38.949039999999997</c:v>
                </c:pt>
                <c:pt idx="14086">
                  <c:v>38.864130000000003</c:v>
                </c:pt>
                <c:pt idx="14087">
                  <c:v>38.779850000000003</c:v>
                </c:pt>
                <c:pt idx="14088">
                  <c:v>38.694609999999997</c:v>
                </c:pt>
                <c:pt idx="14089">
                  <c:v>38.610149999999997</c:v>
                </c:pt>
                <c:pt idx="14090">
                  <c:v>38.526679999999999</c:v>
                </c:pt>
                <c:pt idx="14091">
                  <c:v>38.442979999999999</c:v>
                </c:pt>
                <c:pt idx="14092">
                  <c:v>38.359360000000002</c:v>
                </c:pt>
                <c:pt idx="14093">
                  <c:v>38.275570000000002</c:v>
                </c:pt>
                <c:pt idx="14094">
                  <c:v>38.193640000000002</c:v>
                </c:pt>
                <c:pt idx="14095">
                  <c:v>38.110860000000002</c:v>
                </c:pt>
                <c:pt idx="14096">
                  <c:v>38.027709999999999</c:v>
                </c:pt>
                <c:pt idx="14097">
                  <c:v>37.944890000000001</c:v>
                </c:pt>
                <c:pt idx="14098">
                  <c:v>37.864719999999998</c:v>
                </c:pt>
                <c:pt idx="14099">
                  <c:v>37.78331</c:v>
                </c:pt>
                <c:pt idx="14100">
                  <c:v>37.703180000000003</c:v>
                </c:pt>
                <c:pt idx="14101">
                  <c:v>37.62238</c:v>
                </c:pt>
                <c:pt idx="14102">
                  <c:v>37.54242</c:v>
                </c:pt>
                <c:pt idx="14103">
                  <c:v>37.462009999999999</c:v>
                </c:pt>
                <c:pt idx="14104">
                  <c:v>37.382640000000002</c:v>
                </c:pt>
                <c:pt idx="14105">
                  <c:v>37.303100000000001</c:v>
                </c:pt>
                <c:pt idx="14106">
                  <c:v>37.226179999999999</c:v>
                </c:pt>
                <c:pt idx="14107">
                  <c:v>37.155569999999997</c:v>
                </c:pt>
                <c:pt idx="14108">
                  <c:v>37.083390000000001</c:v>
                </c:pt>
                <c:pt idx="14109">
                  <c:v>37.006489999999999</c:v>
                </c:pt>
                <c:pt idx="14110">
                  <c:v>36.92736</c:v>
                </c:pt>
                <c:pt idx="14111">
                  <c:v>36.849539999999998</c:v>
                </c:pt>
                <c:pt idx="14112">
                  <c:v>36.772629999999999</c:v>
                </c:pt>
                <c:pt idx="14113">
                  <c:v>36.695430000000002</c:v>
                </c:pt>
                <c:pt idx="14114">
                  <c:v>36.618609999999997</c:v>
                </c:pt>
                <c:pt idx="14115">
                  <c:v>36.541589999999999</c:v>
                </c:pt>
                <c:pt idx="14116">
                  <c:v>36.465389999999999</c:v>
                </c:pt>
                <c:pt idx="14117">
                  <c:v>36.388680000000001</c:v>
                </c:pt>
                <c:pt idx="14118">
                  <c:v>36.311439999999997</c:v>
                </c:pt>
                <c:pt idx="14119">
                  <c:v>36.235950000000003</c:v>
                </c:pt>
                <c:pt idx="14120">
                  <c:v>36.161079999999998</c:v>
                </c:pt>
                <c:pt idx="14121">
                  <c:v>36.086179999999999</c:v>
                </c:pt>
                <c:pt idx="14122">
                  <c:v>36.011130000000001</c:v>
                </c:pt>
                <c:pt idx="14123">
                  <c:v>35.936900000000001</c:v>
                </c:pt>
                <c:pt idx="14124">
                  <c:v>35.862479999999998</c:v>
                </c:pt>
                <c:pt idx="14125">
                  <c:v>35.788609999999998</c:v>
                </c:pt>
                <c:pt idx="14126">
                  <c:v>35.714660000000002</c:v>
                </c:pt>
                <c:pt idx="14127">
                  <c:v>35.640070000000001</c:v>
                </c:pt>
                <c:pt idx="14128">
                  <c:v>35.566740000000003</c:v>
                </c:pt>
                <c:pt idx="14129">
                  <c:v>35.494819999999997</c:v>
                </c:pt>
                <c:pt idx="14130">
                  <c:v>35.42174</c:v>
                </c:pt>
                <c:pt idx="14131">
                  <c:v>35.348730000000003</c:v>
                </c:pt>
                <c:pt idx="14132">
                  <c:v>35.275910000000003</c:v>
                </c:pt>
                <c:pt idx="14133">
                  <c:v>35.203980000000001</c:v>
                </c:pt>
                <c:pt idx="14134">
                  <c:v>35.13147</c:v>
                </c:pt>
                <c:pt idx="14135">
                  <c:v>35.059179999999998</c:v>
                </c:pt>
                <c:pt idx="14136">
                  <c:v>34.987029999999997</c:v>
                </c:pt>
                <c:pt idx="14137">
                  <c:v>34.915950000000002</c:v>
                </c:pt>
                <c:pt idx="14138">
                  <c:v>34.84534</c:v>
                </c:pt>
                <c:pt idx="14139">
                  <c:v>34.773719999999997</c:v>
                </c:pt>
                <c:pt idx="14140">
                  <c:v>34.702809999999999</c:v>
                </c:pt>
                <c:pt idx="14141">
                  <c:v>34.63288</c:v>
                </c:pt>
                <c:pt idx="14142">
                  <c:v>34.563079999999999</c:v>
                </c:pt>
                <c:pt idx="14143">
                  <c:v>34.492069999999998</c:v>
                </c:pt>
                <c:pt idx="14144">
                  <c:v>34.421590000000002</c:v>
                </c:pt>
                <c:pt idx="14145">
                  <c:v>34.351219999999998</c:v>
                </c:pt>
                <c:pt idx="14146">
                  <c:v>34.280949999999997</c:v>
                </c:pt>
                <c:pt idx="14147">
                  <c:v>34.210990000000002</c:v>
                </c:pt>
                <c:pt idx="14148">
                  <c:v>34.140590000000003</c:v>
                </c:pt>
                <c:pt idx="14149">
                  <c:v>34.071339999999999</c:v>
                </c:pt>
                <c:pt idx="14150">
                  <c:v>34.002180000000003</c:v>
                </c:pt>
                <c:pt idx="14151">
                  <c:v>33.9328</c:v>
                </c:pt>
                <c:pt idx="14152">
                  <c:v>33.864609999999999</c:v>
                </c:pt>
                <c:pt idx="14153">
                  <c:v>33.796529999999997</c:v>
                </c:pt>
                <c:pt idx="14154">
                  <c:v>33.728340000000003</c:v>
                </c:pt>
                <c:pt idx="14155">
                  <c:v>33.660699999999999</c:v>
                </c:pt>
                <c:pt idx="14156">
                  <c:v>33.593040000000002</c:v>
                </c:pt>
                <c:pt idx="14157">
                  <c:v>33.525210000000001</c:v>
                </c:pt>
                <c:pt idx="14158">
                  <c:v>33.458419999999997</c:v>
                </c:pt>
                <c:pt idx="14159">
                  <c:v>33.391539999999999</c:v>
                </c:pt>
                <c:pt idx="14160">
                  <c:v>33.32452</c:v>
                </c:pt>
                <c:pt idx="14161">
                  <c:v>33.257370000000002</c:v>
                </c:pt>
                <c:pt idx="14162">
                  <c:v>33.19106</c:v>
                </c:pt>
                <c:pt idx="14163">
                  <c:v>33.124499999999998</c:v>
                </c:pt>
                <c:pt idx="14164">
                  <c:v>33.05827</c:v>
                </c:pt>
                <c:pt idx="14165">
                  <c:v>32.992170000000002</c:v>
                </c:pt>
                <c:pt idx="14166">
                  <c:v>32.926279999999998</c:v>
                </c:pt>
                <c:pt idx="14167">
                  <c:v>32.861330000000002</c:v>
                </c:pt>
                <c:pt idx="14168">
                  <c:v>32.797249999999998</c:v>
                </c:pt>
                <c:pt idx="14169">
                  <c:v>32.732579999999999</c:v>
                </c:pt>
                <c:pt idx="14170">
                  <c:v>32.669159999999998</c:v>
                </c:pt>
                <c:pt idx="14171">
                  <c:v>32.611179999999997</c:v>
                </c:pt>
                <c:pt idx="14172">
                  <c:v>32.553959999999996</c:v>
                </c:pt>
                <c:pt idx="14173">
                  <c:v>32.493119999999998</c:v>
                </c:pt>
                <c:pt idx="14174">
                  <c:v>32.429090000000002</c:v>
                </c:pt>
                <c:pt idx="14175">
                  <c:v>32.365020000000001</c:v>
                </c:pt>
                <c:pt idx="14176">
                  <c:v>32.301310000000001</c:v>
                </c:pt>
                <c:pt idx="14177">
                  <c:v>32.238590000000002</c:v>
                </c:pt>
                <c:pt idx="14178">
                  <c:v>32.1755</c:v>
                </c:pt>
                <c:pt idx="14179">
                  <c:v>32.112099999999998</c:v>
                </c:pt>
                <c:pt idx="14180">
                  <c:v>32.049669999999999</c:v>
                </c:pt>
                <c:pt idx="14181">
                  <c:v>31.98743</c:v>
                </c:pt>
                <c:pt idx="14182">
                  <c:v>31.925429999999999</c:v>
                </c:pt>
                <c:pt idx="14183">
                  <c:v>31.86299</c:v>
                </c:pt>
                <c:pt idx="14184">
                  <c:v>31.80124</c:v>
                </c:pt>
                <c:pt idx="14185">
                  <c:v>31.739989999999999</c:v>
                </c:pt>
                <c:pt idx="14186">
                  <c:v>31.67869</c:v>
                </c:pt>
                <c:pt idx="14187">
                  <c:v>31.617470000000001</c:v>
                </c:pt>
                <c:pt idx="14188">
                  <c:v>31.556260000000002</c:v>
                </c:pt>
                <c:pt idx="14189">
                  <c:v>31.496479999999998</c:v>
                </c:pt>
                <c:pt idx="14190">
                  <c:v>31.437560000000001</c:v>
                </c:pt>
                <c:pt idx="14191">
                  <c:v>31.377700000000001</c:v>
                </c:pt>
                <c:pt idx="14192">
                  <c:v>31.31767</c:v>
                </c:pt>
                <c:pt idx="14193">
                  <c:v>31.258189999999999</c:v>
                </c:pt>
                <c:pt idx="14194">
                  <c:v>31.199269999999999</c:v>
                </c:pt>
                <c:pt idx="14195">
                  <c:v>31.140029999999999</c:v>
                </c:pt>
                <c:pt idx="14196">
                  <c:v>31.081700000000001</c:v>
                </c:pt>
                <c:pt idx="14197">
                  <c:v>31.023209999999999</c:v>
                </c:pt>
                <c:pt idx="14198">
                  <c:v>30.964320000000001</c:v>
                </c:pt>
                <c:pt idx="14199">
                  <c:v>30.905370000000001</c:v>
                </c:pt>
                <c:pt idx="14200">
                  <c:v>30.846229999999998</c:v>
                </c:pt>
                <c:pt idx="14201">
                  <c:v>30.788350000000001</c:v>
                </c:pt>
                <c:pt idx="14202">
                  <c:v>30.730789999999999</c:v>
                </c:pt>
                <c:pt idx="14203">
                  <c:v>30.672409999999999</c:v>
                </c:pt>
                <c:pt idx="14204">
                  <c:v>30.614080000000001</c:v>
                </c:pt>
                <c:pt idx="14205">
                  <c:v>30.55667</c:v>
                </c:pt>
                <c:pt idx="14206">
                  <c:v>30.499639999999999</c:v>
                </c:pt>
                <c:pt idx="14207">
                  <c:v>30.442640000000001</c:v>
                </c:pt>
                <c:pt idx="14208">
                  <c:v>30.386389999999999</c:v>
                </c:pt>
                <c:pt idx="14209">
                  <c:v>30.33014</c:v>
                </c:pt>
                <c:pt idx="14210">
                  <c:v>30.273890000000002</c:v>
                </c:pt>
                <c:pt idx="14211">
                  <c:v>30.218</c:v>
                </c:pt>
                <c:pt idx="14212">
                  <c:v>30.161619999999999</c:v>
                </c:pt>
                <c:pt idx="14213">
                  <c:v>30.105180000000001</c:v>
                </c:pt>
                <c:pt idx="14214">
                  <c:v>30.048839999999998</c:v>
                </c:pt>
                <c:pt idx="14215">
                  <c:v>29.99342</c:v>
                </c:pt>
                <c:pt idx="14216">
                  <c:v>29.938549999999999</c:v>
                </c:pt>
                <c:pt idx="14217">
                  <c:v>29.88419</c:v>
                </c:pt>
                <c:pt idx="14218">
                  <c:v>29.829370000000001</c:v>
                </c:pt>
                <c:pt idx="14219">
                  <c:v>29.773610000000001</c:v>
                </c:pt>
                <c:pt idx="14220">
                  <c:v>29.718589999999999</c:v>
                </c:pt>
                <c:pt idx="14221">
                  <c:v>29.66384</c:v>
                </c:pt>
                <c:pt idx="14222">
                  <c:v>29.60858</c:v>
                </c:pt>
                <c:pt idx="14223">
                  <c:v>29.553470000000001</c:v>
                </c:pt>
                <c:pt idx="14224">
                  <c:v>29.49952</c:v>
                </c:pt>
                <c:pt idx="14225">
                  <c:v>29.445489999999999</c:v>
                </c:pt>
                <c:pt idx="14226">
                  <c:v>29.39171</c:v>
                </c:pt>
                <c:pt idx="14227">
                  <c:v>29.33755</c:v>
                </c:pt>
                <c:pt idx="14228">
                  <c:v>29.284669999999998</c:v>
                </c:pt>
                <c:pt idx="14229">
                  <c:v>29.23218</c:v>
                </c:pt>
                <c:pt idx="14230">
                  <c:v>29.179120000000001</c:v>
                </c:pt>
                <c:pt idx="14231">
                  <c:v>29.126449999999998</c:v>
                </c:pt>
                <c:pt idx="14232">
                  <c:v>29.073319999999999</c:v>
                </c:pt>
                <c:pt idx="14233">
                  <c:v>29.02036</c:v>
                </c:pt>
                <c:pt idx="14234">
                  <c:v>28.96827</c:v>
                </c:pt>
                <c:pt idx="14235">
                  <c:v>28.91985</c:v>
                </c:pt>
                <c:pt idx="14236">
                  <c:v>28.873539999999998</c:v>
                </c:pt>
                <c:pt idx="14237">
                  <c:v>28.825379999999999</c:v>
                </c:pt>
                <c:pt idx="14238">
                  <c:v>28.774719999999999</c:v>
                </c:pt>
                <c:pt idx="14239">
                  <c:v>28.723459999999999</c:v>
                </c:pt>
                <c:pt idx="14240">
                  <c:v>28.671330000000001</c:v>
                </c:pt>
                <c:pt idx="14241">
                  <c:v>28.619240000000001</c:v>
                </c:pt>
                <c:pt idx="14242">
                  <c:v>28.567720000000001</c:v>
                </c:pt>
                <c:pt idx="14243">
                  <c:v>28.515830000000001</c:v>
                </c:pt>
                <c:pt idx="14244">
                  <c:v>28.46509</c:v>
                </c:pt>
                <c:pt idx="14245">
                  <c:v>28.413969999999999</c:v>
                </c:pt>
                <c:pt idx="14246">
                  <c:v>28.363289999999999</c:v>
                </c:pt>
                <c:pt idx="14247">
                  <c:v>28.31345</c:v>
                </c:pt>
                <c:pt idx="14248">
                  <c:v>28.26474</c:v>
                </c:pt>
                <c:pt idx="14249">
                  <c:v>28.21528</c:v>
                </c:pt>
                <c:pt idx="14250">
                  <c:v>28.16722</c:v>
                </c:pt>
                <c:pt idx="14251">
                  <c:v>28.118649999999999</c:v>
                </c:pt>
                <c:pt idx="14252">
                  <c:v>28.068840000000002</c:v>
                </c:pt>
                <c:pt idx="14253">
                  <c:v>28.01979</c:v>
                </c:pt>
                <c:pt idx="14254">
                  <c:v>27.971779999999999</c:v>
                </c:pt>
                <c:pt idx="14255">
                  <c:v>27.923439999999999</c:v>
                </c:pt>
                <c:pt idx="14256">
                  <c:v>27.87528</c:v>
                </c:pt>
                <c:pt idx="14257">
                  <c:v>27.82751</c:v>
                </c:pt>
                <c:pt idx="14258">
                  <c:v>27.779170000000001</c:v>
                </c:pt>
                <c:pt idx="14259">
                  <c:v>27.73096</c:v>
                </c:pt>
                <c:pt idx="14260">
                  <c:v>27.683679999999999</c:v>
                </c:pt>
                <c:pt idx="14261">
                  <c:v>27.63597</c:v>
                </c:pt>
                <c:pt idx="14262">
                  <c:v>27.588249999999999</c:v>
                </c:pt>
                <c:pt idx="14263">
                  <c:v>27.541090000000001</c:v>
                </c:pt>
                <c:pt idx="14264">
                  <c:v>27.494160000000001</c:v>
                </c:pt>
                <c:pt idx="14265">
                  <c:v>27.44717</c:v>
                </c:pt>
                <c:pt idx="14266">
                  <c:v>27.399640000000002</c:v>
                </c:pt>
                <c:pt idx="14267">
                  <c:v>27.352900000000002</c:v>
                </c:pt>
                <c:pt idx="14268">
                  <c:v>27.305679999999999</c:v>
                </c:pt>
                <c:pt idx="14269">
                  <c:v>27.259409999999999</c:v>
                </c:pt>
                <c:pt idx="14270">
                  <c:v>27.213149999999999</c:v>
                </c:pt>
                <c:pt idx="14271">
                  <c:v>27.166319999999999</c:v>
                </c:pt>
                <c:pt idx="14272">
                  <c:v>27.11957</c:v>
                </c:pt>
                <c:pt idx="14273">
                  <c:v>27.074269999999999</c:v>
                </c:pt>
                <c:pt idx="14274">
                  <c:v>27.028490000000001</c:v>
                </c:pt>
                <c:pt idx="14275">
                  <c:v>26.982700000000001</c:v>
                </c:pt>
                <c:pt idx="14276">
                  <c:v>26.937529999999999</c:v>
                </c:pt>
                <c:pt idx="14277">
                  <c:v>26.893239999999999</c:v>
                </c:pt>
                <c:pt idx="14278">
                  <c:v>26.848949999999999</c:v>
                </c:pt>
                <c:pt idx="14279">
                  <c:v>26.803750000000001</c:v>
                </c:pt>
                <c:pt idx="14280">
                  <c:v>26.75911</c:v>
                </c:pt>
                <c:pt idx="14281">
                  <c:v>26.714009999999998</c:v>
                </c:pt>
                <c:pt idx="14282">
                  <c:v>26.669609999999999</c:v>
                </c:pt>
                <c:pt idx="14283">
                  <c:v>26.625170000000001</c:v>
                </c:pt>
                <c:pt idx="14284">
                  <c:v>26.581209999999999</c:v>
                </c:pt>
                <c:pt idx="14285">
                  <c:v>26.536860000000001</c:v>
                </c:pt>
                <c:pt idx="14286">
                  <c:v>26.4922</c:v>
                </c:pt>
                <c:pt idx="14287">
                  <c:v>26.447600000000001</c:v>
                </c:pt>
                <c:pt idx="14288">
                  <c:v>26.402830000000002</c:v>
                </c:pt>
                <c:pt idx="14289">
                  <c:v>26.358419999999999</c:v>
                </c:pt>
                <c:pt idx="14290">
                  <c:v>26.31503</c:v>
                </c:pt>
                <c:pt idx="14291">
                  <c:v>26.272130000000001</c:v>
                </c:pt>
                <c:pt idx="14292">
                  <c:v>26.22871</c:v>
                </c:pt>
                <c:pt idx="14293">
                  <c:v>26.185490000000001</c:v>
                </c:pt>
                <c:pt idx="14294">
                  <c:v>26.141839999999998</c:v>
                </c:pt>
                <c:pt idx="14295">
                  <c:v>26.09919</c:v>
                </c:pt>
                <c:pt idx="14296">
                  <c:v>26.05613</c:v>
                </c:pt>
                <c:pt idx="14297">
                  <c:v>26.012799999999999</c:v>
                </c:pt>
                <c:pt idx="14298">
                  <c:v>25.970289999999999</c:v>
                </c:pt>
                <c:pt idx="14299">
                  <c:v>25.92989</c:v>
                </c:pt>
                <c:pt idx="14300">
                  <c:v>25.89142</c:v>
                </c:pt>
                <c:pt idx="14301">
                  <c:v>25.852309999999999</c:v>
                </c:pt>
                <c:pt idx="14302">
                  <c:v>25.809470000000001</c:v>
                </c:pt>
                <c:pt idx="14303">
                  <c:v>25.76689</c:v>
                </c:pt>
                <c:pt idx="14304">
                  <c:v>25.723549999999999</c:v>
                </c:pt>
                <c:pt idx="14305">
                  <c:v>25.681170000000002</c:v>
                </c:pt>
                <c:pt idx="14306">
                  <c:v>25.638839999999998</c:v>
                </c:pt>
                <c:pt idx="14307">
                  <c:v>25.596630000000001</c:v>
                </c:pt>
                <c:pt idx="14308">
                  <c:v>25.553740000000001</c:v>
                </c:pt>
                <c:pt idx="14309">
                  <c:v>25.51116</c:v>
                </c:pt>
                <c:pt idx="14310">
                  <c:v>25.469000000000001</c:v>
                </c:pt>
                <c:pt idx="14311">
                  <c:v>25.427820000000001</c:v>
                </c:pt>
                <c:pt idx="14312">
                  <c:v>25.387129999999999</c:v>
                </c:pt>
                <c:pt idx="14313">
                  <c:v>25.346119999999999</c:v>
                </c:pt>
                <c:pt idx="14314">
                  <c:v>25.304970000000001</c:v>
                </c:pt>
                <c:pt idx="14315">
                  <c:v>25.264620000000001</c:v>
                </c:pt>
                <c:pt idx="14316">
                  <c:v>25.22373</c:v>
                </c:pt>
                <c:pt idx="14317">
                  <c:v>25.183430000000001</c:v>
                </c:pt>
                <c:pt idx="14318">
                  <c:v>25.143129999999999</c:v>
                </c:pt>
                <c:pt idx="14319">
                  <c:v>25.102789999999999</c:v>
                </c:pt>
                <c:pt idx="14320">
                  <c:v>25.062629999999999</c:v>
                </c:pt>
                <c:pt idx="14321">
                  <c:v>25.022960000000001</c:v>
                </c:pt>
                <c:pt idx="14322">
                  <c:v>24.984400000000001</c:v>
                </c:pt>
                <c:pt idx="14323">
                  <c:v>24.944849999999999</c:v>
                </c:pt>
                <c:pt idx="14324">
                  <c:v>24.90522</c:v>
                </c:pt>
                <c:pt idx="14325">
                  <c:v>24.866299999999999</c:v>
                </c:pt>
                <c:pt idx="14326">
                  <c:v>24.82668</c:v>
                </c:pt>
                <c:pt idx="14327">
                  <c:v>24.786159999999999</c:v>
                </c:pt>
                <c:pt idx="14328">
                  <c:v>24.745660000000001</c:v>
                </c:pt>
                <c:pt idx="14329">
                  <c:v>24.70711</c:v>
                </c:pt>
                <c:pt idx="14330">
                  <c:v>24.667200000000001</c:v>
                </c:pt>
                <c:pt idx="14331">
                  <c:v>24.628119999999999</c:v>
                </c:pt>
                <c:pt idx="14332">
                  <c:v>24.589169999999999</c:v>
                </c:pt>
                <c:pt idx="14333">
                  <c:v>24.551439999999999</c:v>
                </c:pt>
                <c:pt idx="14334">
                  <c:v>24.51277</c:v>
                </c:pt>
                <c:pt idx="14335">
                  <c:v>24.474240000000002</c:v>
                </c:pt>
                <c:pt idx="14336">
                  <c:v>24.436879999999999</c:v>
                </c:pt>
                <c:pt idx="14337">
                  <c:v>24.398959999999999</c:v>
                </c:pt>
                <c:pt idx="14338">
                  <c:v>24.361350000000002</c:v>
                </c:pt>
                <c:pt idx="14339">
                  <c:v>24.3246</c:v>
                </c:pt>
                <c:pt idx="14340">
                  <c:v>24.286429999999999</c:v>
                </c:pt>
                <c:pt idx="14341">
                  <c:v>24.247990000000001</c:v>
                </c:pt>
                <c:pt idx="14342">
                  <c:v>24.210249999999998</c:v>
                </c:pt>
                <c:pt idx="14343">
                  <c:v>24.172840000000001</c:v>
                </c:pt>
                <c:pt idx="14344">
                  <c:v>24.136220000000002</c:v>
                </c:pt>
                <c:pt idx="14345">
                  <c:v>24.098279999999999</c:v>
                </c:pt>
                <c:pt idx="14346">
                  <c:v>24.061610000000002</c:v>
                </c:pt>
                <c:pt idx="14347">
                  <c:v>24.0244</c:v>
                </c:pt>
                <c:pt idx="14348">
                  <c:v>23.98696</c:v>
                </c:pt>
                <c:pt idx="14349">
                  <c:v>23.950410000000002</c:v>
                </c:pt>
                <c:pt idx="14350">
                  <c:v>23.913740000000001</c:v>
                </c:pt>
                <c:pt idx="14351">
                  <c:v>23.877220000000001</c:v>
                </c:pt>
                <c:pt idx="14352">
                  <c:v>23.842079999999999</c:v>
                </c:pt>
                <c:pt idx="14353">
                  <c:v>23.806460000000001</c:v>
                </c:pt>
                <c:pt idx="14354">
                  <c:v>23.771940000000001</c:v>
                </c:pt>
                <c:pt idx="14355">
                  <c:v>23.73631</c:v>
                </c:pt>
                <c:pt idx="14356">
                  <c:v>23.700330000000001</c:v>
                </c:pt>
                <c:pt idx="14357">
                  <c:v>23.664729999999999</c:v>
                </c:pt>
                <c:pt idx="14358">
                  <c:v>23.630610000000001</c:v>
                </c:pt>
                <c:pt idx="14359">
                  <c:v>23.596070000000001</c:v>
                </c:pt>
                <c:pt idx="14360">
                  <c:v>23.560390000000002</c:v>
                </c:pt>
                <c:pt idx="14361">
                  <c:v>23.525289999999998</c:v>
                </c:pt>
                <c:pt idx="14362">
                  <c:v>23.490950000000002</c:v>
                </c:pt>
                <c:pt idx="14363">
                  <c:v>23.45692</c:v>
                </c:pt>
                <c:pt idx="14364">
                  <c:v>23.425509999999999</c:v>
                </c:pt>
                <c:pt idx="14365">
                  <c:v>23.392910000000001</c:v>
                </c:pt>
                <c:pt idx="14366">
                  <c:v>23.359580000000001</c:v>
                </c:pt>
                <c:pt idx="14367">
                  <c:v>23.32441</c:v>
                </c:pt>
                <c:pt idx="14368">
                  <c:v>23.289750000000002</c:v>
                </c:pt>
                <c:pt idx="14369">
                  <c:v>23.254619999999999</c:v>
                </c:pt>
                <c:pt idx="14370">
                  <c:v>23.21988</c:v>
                </c:pt>
                <c:pt idx="14371">
                  <c:v>23.185849999999999</c:v>
                </c:pt>
                <c:pt idx="14372">
                  <c:v>23.150200000000002</c:v>
                </c:pt>
                <c:pt idx="14373">
                  <c:v>23.115220000000001</c:v>
                </c:pt>
                <c:pt idx="14374">
                  <c:v>23.08175</c:v>
                </c:pt>
                <c:pt idx="14375">
                  <c:v>23.047630000000002</c:v>
                </c:pt>
                <c:pt idx="14376">
                  <c:v>23.01389</c:v>
                </c:pt>
                <c:pt idx="14377">
                  <c:v>22.980550000000001</c:v>
                </c:pt>
                <c:pt idx="14378">
                  <c:v>22.947959999999998</c:v>
                </c:pt>
                <c:pt idx="14379">
                  <c:v>22.914819999999999</c:v>
                </c:pt>
                <c:pt idx="14380">
                  <c:v>22.882059999999999</c:v>
                </c:pt>
                <c:pt idx="14381">
                  <c:v>22.84966</c:v>
                </c:pt>
                <c:pt idx="14382">
                  <c:v>22.817419999999998</c:v>
                </c:pt>
                <c:pt idx="14383">
                  <c:v>22.784320000000001</c:v>
                </c:pt>
                <c:pt idx="14384">
                  <c:v>22.75177</c:v>
                </c:pt>
                <c:pt idx="14385">
                  <c:v>22.719719999999999</c:v>
                </c:pt>
                <c:pt idx="14386">
                  <c:v>22.687110000000001</c:v>
                </c:pt>
                <c:pt idx="14387">
                  <c:v>22.655239999999999</c:v>
                </c:pt>
                <c:pt idx="14388">
                  <c:v>22.622990000000001</c:v>
                </c:pt>
                <c:pt idx="14389">
                  <c:v>22.589780000000001</c:v>
                </c:pt>
                <c:pt idx="14390">
                  <c:v>22.557649999999999</c:v>
                </c:pt>
                <c:pt idx="14391">
                  <c:v>22.525929999999999</c:v>
                </c:pt>
                <c:pt idx="14392">
                  <c:v>22.49464</c:v>
                </c:pt>
                <c:pt idx="14393">
                  <c:v>22.462700000000002</c:v>
                </c:pt>
                <c:pt idx="14394">
                  <c:v>22.430869999999999</c:v>
                </c:pt>
                <c:pt idx="14395">
                  <c:v>22.399090000000001</c:v>
                </c:pt>
                <c:pt idx="14396">
                  <c:v>22.367180000000001</c:v>
                </c:pt>
                <c:pt idx="14397">
                  <c:v>22.33512</c:v>
                </c:pt>
                <c:pt idx="14398">
                  <c:v>22.303740000000001</c:v>
                </c:pt>
                <c:pt idx="14399">
                  <c:v>22.272269999999999</c:v>
                </c:pt>
                <c:pt idx="14400">
                  <c:v>22.240359999999999</c:v>
                </c:pt>
                <c:pt idx="14401">
                  <c:v>22.209250000000001</c:v>
                </c:pt>
                <c:pt idx="14402">
                  <c:v>22.177109999999999</c:v>
                </c:pt>
                <c:pt idx="14403">
                  <c:v>22.14564</c:v>
                </c:pt>
                <c:pt idx="14404">
                  <c:v>22.113350000000001</c:v>
                </c:pt>
                <c:pt idx="14405">
                  <c:v>22.081679999999999</c:v>
                </c:pt>
                <c:pt idx="14406">
                  <c:v>22.049959999999999</c:v>
                </c:pt>
                <c:pt idx="14407">
                  <c:v>22.018660000000001</c:v>
                </c:pt>
                <c:pt idx="14408">
                  <c:v>21.987200000000001</c:v>
                </c:pt>
                <c:pt idx="14409">
                  <c:v>21.95551</c:v>
                </c:pt>
                <c:pt idx="14410">
                  <c:v>21.924630000000001</c:v>
                </c:pt>
                <c:pt idx="14411">
                  <c:v>21.893730000000001</c:v>
                </c:pt>
                <c:pt idx="14412">
                  <c:v>21.861899999999999</c:v>
                </c:pt>
                <c:pt idx="14413">
                  <c:v>21.831119999999999</c:v>
                </c:pt>
                <c:pt idx="14414">
                  <c:v>21.80057</c:v>
                </c:pt>
                <c:pt idx="14415">
                  <c:v>21.770140000000001</c:v>
                </c:pt>
                <c:pt idx="14416">
                  <c:v>21.738289999999999</c:v>
                </c:pt>
                <c:pt idx="14417">
                  <c:v>21.7073</c:v>
                </c:pt>
                <c:pt idx="14418">
                  <c:v>21.67633</c:v>
                </c:pt>
                <c:pt idx="14419">
                  <c:v>21.645510000000002</c:v>
                </c:pt>
                <c:pt idx="14420">
                  <c:v>21.61515</c:v>
                </c:pt>
                <c:pt idx="14421">
                  <c:v>21.584350000000001</c:v>
                </c:pt>
                <c:pt idx="14422">
                  <c:v>21.55341</c:v>
                </c:pt>
                <c:pt idx="14423">
                  <c:v>21.52374</c:v>
                </c:pt>
                <c:pt idx="14424">
                  <c:v>21.4939</c:v>
                </c:pt>
                <c:pt idx="14425">
                  <c:v>21.463329999999999</c:v>
                </c:pt>
                <c:pt idx="14426">
                  <c:v>21.43328</c:v>
                </c:pt>
                <c:pt idx="14427">
                  <c:v>21.404170000000001</c:v>
                </c:pt>
                <c:pt idx="14428">
                  <c:v>21.37668</c:v>
                </c:pt>
                <c:pt idx="14429">
                  <c:v>21.34948</c:v>
                </c:pt>
                <c:pt idx="14430">
                  <c:v>21.320460000000001</c:v>
                </c:pt>
                <c:pt idx="14431">
                  <c:v>21.290849999999999</c:v>
                </c:pt>
                <c:pt idx="14432">
                  <c:v>21.26144</c:v>
                </c:pt>
                <c:pt idx="14433">
                  <c:v>21.2319</c:v>
                </c:pt>
                <c:pt idx="14434">
                  <c:v>21.202629999999999</c:v>
                </c:pt>
                <c:pt idx="14435">
                  <c:v>21.173200000000001</c:v>
                </c:pt>
                <c:pt idx="14436">
                  <c:v>21.143709999999999</c:v>
                </c:pt>
                <c:pt idx="14437">
                  <c:v>21.11449</c:v>
                </c:pt>
                <c:pt idx="14438">
                  <c:v>21.085049999999999</c:v>
                </c:pt>
                <c:pt idx="14439">
                  <c:v>21.056380000000001</c:v>
                </c:pt>
                <c:pt idx="14440">
                  <c:v>21.027799999999999</c:v>
                </c:pt>
                <c:pt idx="14441">
                  <c:v>20.99943</c:v>
                </c:pt>
                <c:pt idx="14442">
                  <c:v>20.970580000000002</c:v>
                </c:pt>
                <c:pt idx="14443">
                  <c:v>20.941980000000001</c:v>
                </c:pt>
                <c:pt idx="14444">
                  <c:v>20.912970000000001</c:v>
                </c:pt>
                <c:pt idx="14445">
                  <c:v>20.885200000000001</c:v>
                </c:pt>
                <c:pt idx="14446">
                  <c:v>20.856729999999999</c:v>
                </c:pt>
                <c:pt idx="14447">
                  <c:v>20.828749999999999</c:v>
                </c:pt>
                <c:pt idx="14448">
                  <c:v>20.800239999999999</c:v>
                </c:pt>
                <c:pt idx="14449">
                  <c:v>20.771360000000001</c:v>
                </c:pt>
                <c:pt idx="14450">
                  <c:v>20.743400000000001</c:v>
                </c:pt>
                <c:pt idx="14451">
                  <c:v>20.716139999999999</c:v>
                </c:pt>
                <c:pt idx="14452">
                  <c:v>20.68919</c:v>
                </c:pt>
                <c:pt idx="14453">
                  <c:v>20.662009999999999</c:v>
                </c:pt>
                <c:pt idx="14454">
                  <c:v>20.635190000000001</c:v>
                </c:pt>
                <c:pt idx="14455">
                  <c:v>20.60829</c:v>
                </c:pt>
                <c:pt idx="14456">
                  <c:v>20.581469999999999</c:v>
                </c:pt>
                <c:pt idx="14457">
                  <c:v>20.554680000000001</c:v>
                </c:pt>
                <c:pt idx="14458">
                  <c:v>20.526389999999999</c:v>
                </c:pt>
                <c:pt idx="14459">
                  <c:v>20.499400000000001</c:v>
                </c:pt>
                <c:pt idx="14460">
                  <c:v>20.472180000000002</c:v>
                </c:pt>
                <c:pt idx="14461">
                  <c:v>20.445589999999999</c:v>
                </c:pt>
                <c:pt idx="14462">
                  <c:v>20.418990000000001</c:v>
                </c:pt>
                <c:pt idx="14463">
                  <c:v>20.392530000000001</c:v>
                </c:pt>
                <c:pt idx="14464">
                  <c:v>20.365960000000001</c:v>
                </c:pt>
                <c:pt idx="14465">
                  <c:v>20.33999</c:v>
                </c:pt>
                <c:pt idx="14466">
                  <c:v>20.314589999999999</c:v>
                </c:pt>
                <c:pt idx="14467">
                  <c:v>20.28933</c:v>
                </c:pt>
                <c:pt idx="14468">
                  <c:v>20.263470000000002</c:v>
                </c:pt>
                <c:pt idx="14469">
                  <c:v>20.237819999999999</c:v>
                </c:pt>
                <c:pt idx="14470">
                  <c:v>20.2117</c:v>
                </c:pt>
                <c:pt idx="14471">
                  <c:v>20.186039999999998</c:v>
                </c:pt>
                <c:pt idx="14472">
                  <c:v>20.160889999999998</c:v>
                </c:pt>
                <c:pt idx="14473">
                  <c:v>20.135750000000002</c:v>
                </c:pt>
                <c:pt idx="14474">
                  <c:v>20.109719999999999</c:v>
                </c:pt>
                <c:pt idx="14475">
                  <c:v>20.083850000000002</c:v>
                </c:pt>
                <c:pt idx="14476">
                  <c:v>20.05781</c:v>
                </c:pt>
                <c:pt idx="14477">
                  <c:v>20.032</c:v>
                </c:pt>
                <c:pt idx="14478">
                  <c:v>20.007010000000001</c:v>
                </c:pt>
                <c:pt idx="14479">
                  <c:v>19.982410000000002</c:v>
                </c:pt>
                <c:pt idx="14480">
                  <c:v>19.957599999999999</c:v>
                </c:pt>
                <c:pt idx="14481">
                  <c:v>19.93215</c:v>
                </c:pt>
                <c:pt idx="14482">
                  <c:v>19.905719999999999</c:v>
                </c:pt>
                <c:pt idx="14483">
                  <c:v>19.880890000000001</c:v>
                </c:pt>
                <c:pt idx="14484">
                  <c:v>19.855709999999998</c:v>
                </c:pt>
                <c:pt idx="14485">
                  <c:v>19.830159999999999</c:v>
                </c:pt>
                <c:pt idx="14486">
                  <c:v>19.804590000000001</c:v>
                </c:pt>
                <c:pt idx="14487">
                  <c:v>19.779720000000001</c:v>
                </c:pt>
                <c:pt idx="14488">
                  <c:v>19.75563</c:v>
                </c:pt>
                <c:pt idx="14489">
                  <c:v>19.731269999999999</c:v>
                </c:pt>
                <c:pt idx="14490">
                  <c:v>19.706340000000001</c:v>
                </c:pt>
                <c:pt idx="14491">
                  <c:v>19.681789999999999</c:v>
                </c:pt>
                <c:pt idx="14492">
                  <c:v>19.659790000000001</c:v>
                </c:pt>
                <c:pt idx="14493">
                  <c:v>19.63823</c:v>
                </c:pt>
                <c:pt idx="14494">
                  <c:v>19.61544</c:v>
                </c:pt>
                <c:pt idx="14495">
                  <c:v>19.590910000000001</c:v>
                </c:pt>
                <c:pt idx="14496">
                  <c:v>19.566490000000002</c:v>
                </c:pt>
                <c:pt idx="14497">
                  <c:v>19.542819999999999</c:v>
                </c:pt>
                <c:pt idx="14498">
                  <c:v>19.51932</c:v>
                </c:pt>
                <c:pt idx="14499">
                  <c:v>19.49605</c:v>
                </c:pt>
                <c:pt idx="14500">
                  <c:v>19.472860000000001</c:v>
                </c:pt>
                <c:pt idx="14501">
                  <c:v>19.448820000000001</c:v>
                </c:pt>
                <c:pt idx="14502">
                  <c:v>19.424880000000002</c:v>
                </c:pt>
                <c:pt idx="14503">
                  <c:v>19.40164</c:v>
                </c:pt>
                <c:pt idx="14504">
                  <c:v>19.377980000000001</c:v>
                </c:pt>
                <c:pt idx="14505">
                  <c:v>19.354199999999999</c:v>
                </c:pt>
                <c:pt idx="14506">
                  <c:v>19.330729999999999</c:v>
                </c:pt>
                <c:pt idx="14507">
                  <c:v>19.30705</c:v>
                </c:pt>
                <c:pt idx="14508">
                  <c:v>19.284120000000001</c:v>
                </c:pt>
                <c:pt idx="14509">
                  <c:v>19.261810000000001</c:v>
                </c:pt>
                <c:pt idx="14510">
                  <c:v>19.239100000000001</c:v>
                </c:pt>
                <c:pt idx="14511">
                  <c:v>19.21613</c:v>
                </c:pt>
                <c:pt idx="14512">
                  <c:v>19.193049999999999</c:v>
                </c:pt>
                <c:pt idx="14513">
                  <c:v>19.16949</c:v>
                </c:pt>
                <c:pt idx="14514">
                  <c:v>19.146360000000001</c:v>
                </c:pt>
                <c:pt idx="14515">
                  <c:v>19.123729999999998</c:v>
                </c:pt>
                <c:pt idx="14516">
                  <c:v>19.10107</c:v>
                </c:pt>
                <c:pt idx="14517">
                  <c:v>19.077770000000001</c:v>
                </c:pt>
                <c:pt idx="14518">
                  <c:v>19.0547</c:v>
                </c:pt>
                <c:pt idx="14519">
                  <c:v>19.0322</c:v>
                </c:pt>
                <c:pt idx="14520">
                  <c:v>19.010259999999999</c:v>
                </c:pt>
                <c:pt idx="14521">
                  <c:v>18.988109999999999</c:v>
                </c:pt>
                <c:pt idx="14522">
                  <c:v>18.96576</c:v>
                </c:pt>
                <c:pt idx="14523">
                  <c:v>18.942879999999999</c:v>
                </c:pt>
                <c:pt idx="14524">
                  <c:v>18.91958</c:v>
                </c:pt>
                <c:pt idx="14525">
                  <c:v>18.896660000000001</c:v>
                </c:pt>
                <c:pt idx="14526">
                  <c:v>18.874559999999999</c:v>
                </c:pt>
                <c:pt idx="14527">
                  <c:v>18.85285</c:v>
                </c:pt>
                <c:pt idx="14528">
                  <c:v>18.830760000000001</c:v>
                </c:pt>
                <c:pt idx="14529">
                  <c:v>18.80818</c:v>
                </c:pt>
                <c:pt idx="14530">
                  <c:v>18.785150000000002</c:v>
                </c:pt>
                <c:pt idx="14531">
                  <c:v>18.7623</c:v>
                </c:pt>
                <c:pt idx="14532">
                  <c:v>18.740369999999999</c:v>
                </c:pt>
                <c:pt idx="14533">
                  <c:v>18.718389999999999</c:v>
                </c:pt>
                <c:pt idx="14534">
                  <c:v>18.696539999999999</c:v>
                </c:pt>
                <c:pt idx="14535">
                  <c:v>18.67511</c:v>
                </c:pt>
                <c:pt idx="14536">
                  <c:v>18.65381</c:v>
                </c:pt>
                <c:pt idx="14537">
                  <c:v>18.632200000000001</c:v>
                </c:pt>
                <c:pt idx="14538">
                  <c:v>18.610109999999999</c:v>
                </c:pt>
                <c:pt idx="14539">
                  <c:v>18.58831</c:v>
                </c:pt>
                <c:pt idx="14540">
                  <c:v>18.566459999999999</c:v>
                </c:pt>
                <c:pt idx="14541">
                  <c:v>18.544689999999999</c:v>
                </c:pt>
                <c:pt idx="14542">
                  <c:v>18.5227</c:v>
                </c:pt>
                <c:pt idx="14543">
                  <c:v>18.500250000000001</c:v>
                </c:pt>
                <c:pt idx="14544">
                  <c:v>18.47842</c:v>
                </c:pt>
                <c:pt idx="14545">
                  <c:v>18.457159999999998</c:v>
                </c:pt>
                <c:pt idx="14546">
                  <c:v>18.43601</c:v>
                </c:pt>
                <c:pt idx="14547">
                  <c:v>18.41478</c:v>
                </c:pt>
                <c:pt idx="14548">
                  <c:v>18.392890000000001</c:v>
                </c:pt>
                <c:pt idx="14549">
                  <c:v>18.371379999999998</c:v>
                </c:pt>
                <c:pt idx="14550">
                  <c:v>18.349789999999999</c:v>
                </c:pt>
                <c:pt idx="14551">
                  <c:v>18.32864</c:v>
                </c:pt>
                <c:pt idx="14552">
                  <c:v>18.307369999999999</c:v>
                </c:pt>
                <c:pt idx="14553">
                  <c:v>18.285979999999999</c:v>
                </c:pt>
                <c:pt idx="14554">
                  <c:v>18.264880000000002</c:v>
                </c:pt>
                <c:pt idx="14555">
                  <c:v>18.243680000000001</c:v>
                </c:pt>
                <c:pt idx="14556">
                  <c:v>18.22353</c:v>
                </c:pt>
                <c:pt idx="14557">
                  <c:v>18.205020000000001</c:v>
                </c:pt>
                <c:pt idx="14558">
                  <c:v>18.186610000000002</c:v>
                </c:pt>
                <c:pt idx="14559">
                  <c:v>18.166229999999999</c:v>
                </c:pt>
                <c:pt idx="14560">
                  <c:v>18.145569999999999</c:v>
                </c:pt>
                <c:pt idx="14561">
                  <c:v>18.12473</c:v>
                </c:pt>
                <c:pt idx="14562">
                  <c:v>18.10399</c:v>
                </c:pt>
                <c:pt idx="14563">
                  <c:v>18.083939999999998</c:v>
                </c:pt>
                <c:pt idx="14564">
                  <c:v>18.064530000000001</c:v>
                </c:pt>
                <c:pt idx="14565">
                  <c:v>18.044789999999999</c:v>
                </c:pt>
                <c:pt idx="14566">
                  <c:v>18.025089999999999</c:v>
                </c:pt>
                <c:pt idx="14567">
                  <c:v>18.005230000000001</c:v>
                </c:pt>
                <c:pt idx="14568">
                  <c:v>17.986160000000002</c:v>
                </c:pt>
                <c:pt idx="14569">
                  <c:v>17.96651</c:v>
                </c:pt>
                <c:pt idx="14570">
                  <c:v>17.94689</c:v>
                </c:pt>
                <c:pt idx="14571">
                  <c:v>17.92719</c:v>
                </c:pt>
                <c:pt idx="14572">
                  <c:v>17.907489999999999</c:v>
                </c:pt>
                <c:pt idx="14573">
                  <c:v>17.888999999999999</c:v>
                </c:pt>
                <c:pt idx="14574">
                  <c:v>17.870830000000002</c:v>
                </c:pt>
                <c:pt idx="14575">
                  <c:v>17.851489999999998</c:v>
                </c:pt>
                <c:pt idx="14576">
                  <c:v>17.832039999999999</c:v>
                </c:pt>
                <c:pt idx="14577">
                  <c:v>17.812169999999998</c:v>
                </c:pt>
                <c:pt idx="14578">
                  <c:v>17.792290000000001</c:v>
                </c:pt>
                <c:pt idx="14579">
                  <c:v>17.77298</c:v>
                </c:pt>
                <c:pt idx="14580">
                  <c:v>17.75479</c:v>
                </c:pt>
                <c:pt idx="14581">
                  <c:v>17.73686</c:v>
                </c:pt>
                <c:pt idx="14582">
                  <c:v>17.717649999999999</c:v>
                </c:pt>
                <c:pt idx="14583">
                  <c:v>17.69829</c:v>
                </c:pt>
                <c:pt idx="14584">
                  <c:v>17.679290000000002</c:v>
                </c:pt>
                <c:pt idx="14585">
                  <c:v>17.660900000000002</c:v>
                </c:pt>
                <c:pt idx="14586">
                  <c:v>17.642389999999999</c:v>
                </c:pt>
                <c:pt idx="14587">
                  <c:v>17.6236</c:v>
                </c:pt>
                <c:pt idx="14588">
                  <c:v>17.604939999999999</c:v>
                </c:pt>
                <c:pt idx="14589">
                  <c:v>17.586379999999998</c:v>
                </c:pt>
                <c:pt idx="14590">
                  <c:v>17.567440000000001</c:v>
                </c:pt>
                <c:pt idx="14591">
                  <c:v>17.549309999999998</c:v>
                </c:pt>
                <c:pt idx="14592">
                  <c:v>17.530989999999999</c:v>
                </c:pt>
                <c:pt idx="14593">
                  <c:v>17.512709999999998</c:v>
                </c:pt>
                <c:pt idx="14594">
                  <c:v>17.494949999999999</c:v>
                </c:pt>
                <c:pt idx="14595">
                  <c:v>17.476800000000001</c:v>
                </c:pt>
                <c:pt idx="14596">
                  <c:v>17.458490000000001</c:v>
                </c:pt>
                <c:pt idx="14597">
                  <c:v>17.439219999999999</c:v>
                </c:pt>
                <c:pt idx="14598">
                  <c:v>17.42089</c:v>
                </c:pt>
                <c:pt idx="14599">
                  <c:v>17.40277</c:v>
                </c:pt>
                <c:pt idx="14600">
                  <c:v>17.383690000000001</c:v>
                </c:pt>
                <c:pt idx="14601">
                  <c:v>17.364850000000001</c:v>
                </c:pt>
                <c:pt idx="14602">
                  <c:v>17.346129999999999</c:v>
                </c:pt>
                <c:pt idx="14603">
                  <c:v>17.32752</c:v>
                </c:pt>
                <c:pt idx="14604">
                  <c:v>17.309239999999999</c:v>
                </c:pt>
                <c:pt idx="14605">
                  <c:v>17.291630000000001</c:v>
                </c:pt>
                <c:pt idx="14606">
                  <c:v>17.273900000000001</c:v>
                </c:pt>
                <c:pt idx="14607">
                  <c:v>17.255800000000001</c:v>
                </c:pt>
                <c:pt idx="14608">
                  <c:v>17.237549999999999</c:v>
                </c:pt>
                <c:pt idx="14609">
                  <c:v>17.219280000000001</c:v>
                </c:pt>
                <c:pt idx="14610">
                  <c:v>17.20055</c:v>
                </c:pt>
                <c:pt idx="14611">
                  <c:v>17.182680000000001</c:v>
                </c:pt>
                <c:pt idx="14612">
                  <c:v>17.164439999999999</c:v>
                </c:pt>
                <c:pt idx="14613">
                  <c:v>17.145409999999998</c:v>
                </c:pt>
                <c:pt idx="14614">
                  <c:v>17.126480000000001</c:v>
                </c:pt>
                <c:pt idx="14615">
                  <c:v>17.107289999999999</c:v>
                </c:pt>
                <c:pt idx="14616">
                  <c:v>17.088339999999999</c:v>
                </c:pt>
                <c:pt idx="14617">
                  <c:v>17.070049999999998</c:v>
                </c:pt>
                <c:pt idx="14618">
                  <c:v>17.051690000000001</c:v>
                </c:pt>
                <c:pt idx="14619">
                  <c:v>17.0337</c:v>
                </c:pt>
                <c:pt idx="14620">
                  <c:v>17.015889999999999</c:v>
                </c:pt>
                <c:pt idx="14621">
                  <c:v>16.99934</c:v>
                </c:pt>
                <c:pt idx="14622">
                  <c:v>16.983920000000001</c:v>
                </c:pt>
                <c:pt idx="14623">
                  <c:v>16.966380000000001</c:v>
                </c:pt>
                <c:pt idx="14624">
                  <c:v>16.947890000000001</c:v>
                </c:pt>
                <c:pt idx="14625">
                  <c:v>16.93167</c:v>
                </c:pt>
                <c:pt idx="14626">
                  <c:v>16.914840000000002</c:v>
                </c:pt>
                <c:pt idx="14627">
                  <c:v>16.897970000000001</c:v>
                </c:pt>
                <c:pt idx="14628">
                  <c:v>16.88081</c:v>
                </c:pt>
                <c:pt idx="14629">
                  <c:v>16.863610000000001</c:v>
                </c:pt>
                <c:pt idx="14630">
                  <c:v>16.845469999999999</c:v>
                </c:pt>
                <c:pt idx="14631">
                  <c:v>16.826979999999999</c:v>
                </c:pt>
                <c:pt idx="14632">
                  <c:v>16.809840000000001</c:v>
                </c:pt>
                <c:pt idx="14633">
                  <c:v>16.792999999999999</c:v>
                </c:pt>
                <c:pt idx="14634">
                  <c:v>16.77599</c:v>
                </c:pt>
                <c:pt idx="14635">
                  <c:v>16.758150000000001</c:v>
                </c:pt>
                <c:pt idx="14636">
                  <c:v>16.741070000000001</c:v>
                </c:pt>
                <c:pt idx="14637">
                  <c:v>16.724299999999999</c:v>
                </c:pt>
                <c:pt idx="14638">
                  <c:v>16.70711</c:v>
                </c:pt>
                <c:pt idx="14639">
                  <c:v>16.690079999999998</c:v>
                </c:pt>
                <c:pt idx="14640">
                  <c:v>16.673410000000001</c:v>
                </c:pt>
                <c:pt idx="14641">
                  <c:v>16.656949999999998</c:v>
                </c:pt>
                <c:pt idx="14642">
                  <c:v>16.640309999999999</c:v>
                </c:pt>
                <c:pt idx="14643">
                  <c:v>16.624300000000002</c:v>
                </c:pt>
                <c:pt idx="14644">
                  <c:v>16.60821</c:v>
                </c:pt>
                <c:pt idx="14645">
                  <c:v>16.59197</c:v>
                </c:pt>
                <c:pt idx="14646">
                  <c:v>16.57498</c:v>
                </c:pt>
                <c:pt idx="14647">
                  <c:v>16.559750000000001</c:v>
                </c:pt>
                <c:pt idx="14648">
                  <c:v>16.543089999999999</c:v>
                </c:pt>
                <c:pt idx="14649">
                  <c:v>16.526409999999998</c:v>
                </c:pt>
                <c:pt idx="14650">
                  <c:v>16.510380000000001</c:v>
                </c:pt>
                <c:pt idx="14651">
                  <c:v>16.494679999999999</c:v>
                </c:pt>
                <c:pt idx="14652">
                  <c:v>16.47776</c:v>
                </c:pt>
                <c:pt idx="14653">
                  <c:v>16.462009999999999</c:v>
                </c:pt>
                <c:pt idx="14654">
                  <c:v>16.446210000000001</c:v>
                </c:pt>
                <c:pt idx="14655">
                  <c:v>16.42981</c:v>
                </c:pt>
                <c:pt idx="14656">
                  <c:v>16.41319</c:v>
                </c:pt>
                <c:pt idx="14657">
                  <c:v>16.39695</c:v>
                </c:pt>
                <c:pt idx="14658">
                  <c:v>16.381070000000001</c:v>
                </c:pt>
                <c:pt idx="14659">
                  <c:v>16.366</c:v>
                </c:pt>
                <c:pt idx="14660">
                  <c:v>16.350909999999999</c:v>
                </c:pt>
                <c:pt idx="14661">
                  <c:v>16.335129999999999</c:v>
                </c:pt>
                <c:pt idx="14662">
                  <c:v>16.320029999999999</c:v>
                </c:pt>
                <c:pt idx="14663">
                  <c:v>16.305769999999999</c:v>
                </c:pt>
                <c:pt idx="14664">
                  <c:v>16.290310000000002</c:v>
                </c:pt>
                <c:pt idx="14665">
                  <c:v>16.275929999999999</c:v>
                </c:pt>
                <c:pt idx="14666">
                  <c:v>16.261320000000001</c:v>
                </c:pt>
                <c:pt idx="14667">
                  <c:v>16.245979999999999</c:v>
                </c:pt>
                <c:pt idx="14668">
                  <c:v>16.2315</c:v>
                </c:pt>
                <c:pt idx="14669">
                  <c:v>16.216139999999999</c:v>
                </c:pt>
                <c:pt idx="14670">
                  <c:v>16.20139</c:v>
                </c:pt>
                <c:pt idx="14671">
                  <c:v>16.186340000000001</c:v>
                </c:pt>
                <c:pt idx="14672">
                  <c:v>16.170999999999999</c:v>
                </c:pt>
                <c:pt idx="14673">
                  <c:v>16.155809999999999</c:v>
                </c:pt>
                <c:pt idx="14674">
                  <c:v>16.14067</c:v>
                </c:pt>
                <c:pt idx="14675">
                  <c:v>16.12453</c:v>
                </c:pt>
                <c:pt idx="14676">
                  <c:v>16.108799999999999</c:v>
                </c:pt>
                <c:pt idx="14677">
                  <c:v>16.093450000000001</c:v>
                </c:pt>
                <c:pt idx="14678">
                  <c:v>16.078759999999999</c:v>
                </c:pt>
                <c:pt idx="14679">
                  <c:v>16.063639999999999</c:v>
                </c:pt>
                <c:pt idx="14680">
                  <c:v>16.04851</c:v>
                </c:pt>
                <c:pt idx="14681">
                  <c:v>16.033629999999999</c:v>
                </c:pt>
                <c:pt idx="14682">
                  <c:v>16.018619999999999</c:v>
                </c:pt>
                <c:pt idx="14683">
                  <c:v>16.004079999999998</c:v>
                </c:pt>
                <c:pt idx="14684">
                  <c:v>15.989839999999999</c:v>
                </c:pt>
                <c:pt idx="14685">
                  <c:v>15.97573</c:v>
                </c:pt>
                <c:pt idx="14686">
                  <c:v>15.963520000000001</c:v>
                </c:pt>
                <c:pt idx="14687">
                  <c:v>15.949339999999999</c:v>
                </c:pt>
                <c:pt idx="14688">
                  <c:v>15.93487</c:v>
                </c:pt>
                <c:pt idx="14689">
                  <c:v>15.919930000000001</c:v>
                </c:pt>
                <c:pt idx="14690">
                  <c:v>15.90541</c:v>
                </c:pt>
                <c:pt idx="14691">
                  <c:v>15.89057</c:v>
                </c:pt>
                <c:pt idx="14692">
                  <c:v>15.87471</c:v>
                </c:pt>
                <c:pt idx="14693">
                  <c:v>15.85863</c:v>
                </c:pt>
                <c:pt idx="14694">
                  <c:v>15.843159999999999</c:v>
                </c:pt>
                <c:pt idx="14695">
                  <c:v>15.828189999999999</c:v>
                </c:pt>
                <c:pt idx="14696">
                  <c:v>15.81263</c:v>
                </c:pt>
                <c:pt idx="14697">
                  <c:v>15.79766</c:v>
                </c:pt>
                <c:pt idx="14698">
                  <c:v>15.78387</c:v>
                </c:pt>
                <c:pt idx="14699">
                  <c:v>15.77046</c:v>
                </c:pt>
                <c:pt idx="14700">
                  <c:v>15.75553</c:v>
                </c:pt>
                <c:pt idx="14701">
                  <c:v>15.74044</c:v>
                </c:pt>
                <c:pt idx="14702">
                  <c:v>15.726710000000001</c:v>
                </c:pt>
                <c:pt idx="14703">
                  <c:v>15.7127</c:v>
                </c:pt>
                <c:pt idx="14704">
                  <c:v>15.698130000000001</c:v>
                </c:pt>
                <c:pt idx="14705">
                  <c:v>15.684900000000001</c:v>
                </c:pt>
                <c:pt idx="14706">
                  <c:v>15.67123</c:v>
                </c:pt>
                <c:pt idx="14707">
                  <c:v>15.65784</c:v>
                </c:pt>
                <c:pt idx="14708">
                  <c:v>15.64414</c:v>
                </c:pt>
                <c:pt idx="14709">
                  <c:v>15.629049999999999</c:v>
                </c:pt>
                <c:pt idx="14710">
                  <c:v>15.61403</c:v>
                </c:pt>
                <c:pt idx="14711">
                  <c:v>15.60005</c:v>
                </c:pt>
                <c:pt idx="14712">
                  <c:v>15.586410000000001</c:v>
                </c:pt>
                <c:pt idx="14713">
                  <c:v>15.57192</c:v>
                </c:pt>
                <c:pt idx="14714">
                  <c:v>15.558540000000001</c:v>
                </c:pt>
                <c:pt idx="14715">
                  <c:v>15.54494</c:v>
                </c:pt>
                <c:pt idx="14716">
                  <c:v>15.5314</c:v>
                </c:pt>
                <c:pt idx="14717">
                  <c:v>15.51826</c:v>
                </c:pt>
                <c:pt idx="14718">
                  <c:v>15.504490000000001</c:v>
                </c:pt>
                <c:pt idx="14719">
                  <c:v>15.490790000000001</c:v>
                </c:pt>
                <c:pt idx="14720">
                  <c:v>15.477130000000001</c:v>
                </c:pt>
                <c:pt idx="14721">
                  <c:v>15.46477</c:v>
                </c:pt>
                <c:pt idx="14722">
                  <c:v>15.45107</c:v>
                </c:pt>
                <c:pt idx="14723">
                  <c:v>15.43608</c:v>
                </c:pt>
                <c:pt idx="14724">
                  <c:v>15.422800000000001</c:v>
                </c:pt>
                <c:pt idx="14725">
                  <c:v>15.409380000000001</c:v>
                </c:pt>
                <c:pt idx="14726">
                  <c:v>15.39564</c:v>
                </c:pt>
                <c:pt idx="14727">
                  <c:v>15.382099999999999</c:v>
                </c:pt>
                <c:pt idx="14728">
                  <c:v>15.368130000000001</c:v>
                </c:pt>
                <c:pt idx="14729">
                  <c:v>15.35515</c:v>
                </c:pt>
                <c:pt idx="14730">
                  <c:v>15.343170000000001</c:v>
                </c:pt>
                <c:pt idx="14731">
                  <c:v>15.33037</c:v>
                </c:pt>
                <c:pt idx="14732">
                  <c:v>15.31701</c:v>
                </c:pt>
                <c:pt idx="14733">
                  <c:v>15.303290000000001</c:v>
                </c:pt>
                <c:pt idx="14734">
                  <c:v>15.28973</c:v>
                </c:pt>
                <c:pt idx="14735">
                  <c:v>15.27711</c:v>
                </c:pt>
                <c:pt idx="14736">
                  <c:v>15.26346</c:v>
                </c:pt>
                <c:pt idx="14737">
                  <c:v>15.250080000000001</c:v>
                </c:pt>
                <c:pt idx="14738">
                  <c:v>15.23582</c:v>
                </c:pt>
                <c:pt idx="14739">
                  <c:v>15.223229999999999</c:v>
                </c:pt>
                <c:pt idx="14740">
                  <c:v>15.210290000000001</c:v>
                </c:pt>
                <c:pt idx="14741">
                  <c:v>15.19764</c:v>
                </c:pt>
                <c:pt idx="14742">
                  <c:v>15.185079999999999</c:v>
                </c:pt>
                <c:pt idx="14743">
                  <c:v>15.17334</c:v>
                </c:pt>
                <c:pt idx="14744">
                  <c:v>15.16</c:v>
                </c:pt>
                <c:pt idx="14745">
                  <c:v>15.146750000000001</c:v>
                </c:pt>
                <c:pt idx="14746">
                  <c:v>15.134729999999999</c:v>
                </c:pt>
                <c:pt idx="14747">
                  <c:v>15.122389999999999</c:v>
                </c:pt>
                <c:pt idx="14748">
                  <c:v>15.10914</c:v>
                </c:pt>
                <c:pt idx="14749">
                  <c:v>15.097009999999999</c:v>
                </c:pt>
                <c:pt idx="14750">
                  <c:v>15.08601</c:v>
                </c:pt>
                <c:pt idx="14751">
                  <c:v>15.07489</c:v>
                </c:pt>
                <c:pt idx="14752">
                  <c:v>15.062950000000001</c:v>
                </c:pt>
                <c:pt idx="14753">
                  <c:v>15.049519999999999</c:v>
                </c:pt>
                <c:pt idx="14754">
                  <c:v>15.035780000000001</c:v>
                </c:pt>
                <c:pt idx="14755">
                  <c:v>15.022130000000001</c:v>
                </c:pt>
                <c:pt idx="14756">
                  <c:v>15.009309999999999</c:v>
                </c:pt>
                <c:pt idx="14757">
                  <c:v>14.997350000000001</c:v>
                </c:pt>
                <c:pt idx="14758">
                  <c:v>14.98489</c:v>
                </c:pt>
                <c:pt idx="14759">
                  <c:v>14.972630000000001</c:v>
                </c:pt>
                <c:pt idx="14760">
                  <c:v>14.96105</c:v>
                </c:pt>
                <c:pt idx="14761">
                  <c:v>14.94922</c:v>
                </c:pt>
                <c:pt idx="14762">
                  <c:v>14.93633</c:v>
                </c:pt>
                <c:pt idx="14763">
                  <c:v>14.92332</c:v>
                </c:pt>
                <c:pt idx="14764">
                  <c:v>14.91004</c:v>
                </c:pt>
                <c:pt idx="14765">
                  <c:v>14.896839999999999</c:v>
                </c:pt>
                <c:pt idx="14766">
                  <c:v>14.883559999999999</c:v>
                </c:pt>
                <c:pt idx="14767">
                  <c:v>14.870100000000001</c:v>
                </c:pt>
                <c:pt idx="14768">
                  <c:v>14.857609999999999</c:v>
                </c:pt>
                <c:pt idx="14769">
                  <c:v>14.844519999999999</c:v>
                </c:pt>
                <c:pt idx="14770">
                  <c:v>14.83178</c:v>
                </c:pt>
                <c:pt idx="14771">
                  <c:v>14.81846</c:v>
                </c:pt>
                <c:pt idx="14772">
                  <c:v>14.80594</c:v>
                </c:pt>
                <c:pt idx="14773">
                  <c:v>14.79477</c:v>
                </c:pt>
                <c:pt idx="14774">
                  <c:v>14.78281</c:v>
                </c:pt>
                <c:pt idx="14775">
                  <c:v>14.77139</c:v>
                </c:pt>
                <c:pt idx="14776">
                  <c:v>14.760070000000001</c:v>
                </c:pt>
                <c:pt idx="14777">
                  <c:v>14.74844</c:v>
                </c:pt>
                <c:pt idx="14778">
                  <c:v>14.736179999999999</c:v>
                </c:pt>
                <c:pt idx="14779">
                  <c:v>14.724349999999999</c:v>
                </c:pt>
                <c:pt idx="14780">
                  <c:v>14.71222</c:v>
                </c:pt>
                <c:pt idx="14781">
                  <c:v>14.699730000000001</c:v>
                </c:pt>
                <c:pt idx="14782">
                  <c:v>14.688090000000001</c:v>
                </c:pt>
                <c:pt idx="14783">
                  <c:v>14.676360000000001</c:v>
                </c:pt>
                <c:pt idx="14784">
                  <c:v>14.66394</c:v>
                </c:pt>
                <c:pt idx="14785">
                  <c:v>14.65152</c:v>
                </c:pt>
                <c:pt idx="14786">
                  <c:v>14.639060000000001</c:v>
                </c:pt>
                <c:pt idx="14787">
                  <c:v>14.627409999999999</c:v>
                </c:pt>
                <c:pt idx="14788">
                  <c:v>14.616070000000001</c:v>
                </c:pt>
                <c:pt idx="14789">
                  <c:v>14.60338</c:v>
                </c:pt>
                <c:pt idx="14790">
                  <c:v>14.590769999999999</c:v>
                </c:pt>
                <c:pt idx="14791">
                  <c:v>14.57837</c:v>
                </c:pt>
                <c:pt idx="14792">
                  <c:v>14.56643</c:v>
                </c:pt>
                <c:pt idx="14793">
                  <c:v>14.55415</c:v>
                </c:pt>
                <c:pt idx="14794">
                  <c:v>14.54214</c:v>
                </c:pt>
                <c:pt idx="14795">
                  <c:v>14.53101</c:v>
                </c:pt>
                <c:pt idx="14796">
                  <c:v>14.51933</c:v>
                </c:pt>
                <c:pt idx="14797">
                  <c:v>14.506589999999999</c:v>
                </c:pt>
                <c:pt idx="14798">
                  <c:v>14.4948</c:v>
                </c:pt>
                <c:pt idx="14799">
                  <c:v>14.482519999999999</c:v>
                </c:pt>
                <c:pt idx="14800">
                  <c:v>14.46984</c:v>
                </c:pt>
                <c:pt idx="14801">
                  <c:v>14.45726</c:v>
                </c:pt>
                <c:pt idx="14802">
                  <c:v>14.44495</c:v>
                </c:pt>
                <c:pt idx="14803">
                  <c:v>14.43327</c:v>
                </c:pt>
                <c:pt idx="14804">
                  <c:v>14.421580000000001</c:v>
                </c:pt>
                <c:pt idx="14805">
                  <c:v>14.40991</c:v>
                </c:pt>
                <c:pt idx="14806">
                  <c:v>14.397690000000001</c:v>
                </c:pt>
                <c:pt idx="14807">
                  <c:v>14.38486</c:v>
                </c:pt>
                <c:pt idx="14808">
                  <c:v>14.373139999999999</c:v>
                </c:pt>
                <c:pt idx="14809">
                  <c:v>14.36163</c:v>
                </c:pt>
                <c:pt idx="14810">
                  <c:v>14.34958</c:v>
                </c:pt>
                <c:pt idx="14811">
                  <c:v>14.33803</c:v>
                </c:pt>
                <c:pt idx="14812">
                  <c:v>14.32658</c:v>
                </c:pt>
                <c:pt idx="14813">
                  <c:v>14.31601</c:v>
                </c:pt>
                <c:pt idx="14814">
                  <c:v>14.306240000000001</c:v>
                </c:pt>
                <c:pt idx="14815">
                  <c:v>14.295909999999999</c:v>
                </c:pt>
                <c:pt idx="14816">
                  <c:v>14.28471</c:v>
                </c:pt>
                <c:pt idx="14817">
                  <c:v>14.273820000000001</c:v>
                </c:pt>
                <c:pt idx="14818">
                  <c:v>14.26247</c:v>
                </c:pt>
                <c:pt idx="14819">
                  <c:v>14.251300000000001</c:v>
                </c:pt>
                <c:pt idx="14820">
                  <c:v>14.24095</c:v>
                </c:pt>
                <c:pt idx="14821">
                  <c:v>14.22964</c:v>
                </c:pt>
                <c:pt idx="14822">
                  <c:v>14.218070000000001</c:v>
                </c:pt>
                <c:pt idx="14823">
                  <c:v>14.20636</c:v>
                </c:pt>
                <c:pt idx="14824">
                  <c:v>14.194839999999999</c:v>
                </c:pt>
                <c:pt idx="14825">
                  <c:v>14.18394</c:v>
                </c:pt>
                <c:pt idx="14826">
                  <c:v>14.17323</c:v>
                </c:pt>
                <c:pt idx="14827">
                  <c:v>14.1624</c:v>
                </c:pt>
                <c:pt idx="14828">
                  <c:v>14.150919999999999</c:v>
                </c:pt>
                <c:pt idx="14829">
                  <c:v>14.138960000000001</c:v>
                </c:pt>
                <c:pt idx="14830">
                  <c:v>14.127079999999999</c:v>
                </c:pt>
                <c:pt idx="14831">
                  <c:v>14.11617</c:v>
                </c:pt>
                <c:pt idx="14832">
                  <c:v>14.105230000000001</c:v>
                </c:pt>
                <c:pt idx="14833">
                  <c:v>14.09357</c:v>
                </c:pt>
                <c:pt idx="14834">
                  <c:v>14.08259</c:v>
                </c:pt>
                <c:pt idx="14835">
                  <c:v>14.07221</c:v>
                </c:pt>
                <c:pt idx="14836">
                  <c:v>14.061680000000001</c:v>
                </c:pt>
                <c:pt idx="14837">
                  <c:v>14.05048</c:v>
                </c:pt>
                <c:pt idx="14838">
                  <c:v>14.03959</c:v>
                </c:pt>
                <c:pt idx="14839">
                  <c:v>14.02985</c:v>
                </c:pt>
                <c:pt idx="14840">
                  <c:v>14.01986</c:v>
                </c:pt>
                <c:pt idx="14841">
                  <c:v>14.00952</c:v>
                </c:pt>
                <c:pt idx="14842">
                  <c:v>13.998710000000001</c:v>
                </c:pt>
                <c:pt idx="14843">
                  <c:v>13.987970000000001</c:v>
                </c:pt>
                <c:pt idx="14844">
                  <c:v>13.97794</c:v>
                </c:pt>
                <c:pt idx="14845">
                  <c:v>13.96735</c:v>
                </c:pt>
                <c:pt idx="14846">
                  <c:v>13.95584</c:v>
                </c:pt>
                <c:pt idx="14847">
                  <c:v>13.94533</c:v>
                </c:pt>
                <c:pt idx="14848">
                  <c:v>13.935</c:v>
                </c:pt>
                <c:pt idx="14849">
                  <c:v>13.92436</c:v>
                </c:pt>
                <c:pt idx="14850">
                  <c:v>13.914709999999999</c:v>
                </c:pt>
                <c:pt idx="14851">
                  <c:v>13.905379999999999</c:v>
                </c:pt>
                <c:pt idx="14852">
                  <c:v>13.89545</c:v>
                </c:pt>
                <c:pt idx="14853">
                  <c:v>13.88504</c:v>
                </c:pt>
                <c:pt idx="14854">
                  <c:v>13.875400000000001</c:v>
                </c:pt>
                <c:pt idx="14855">
                  <c:v>13.865539999999999</c:v>
                </c:pt>
                <c:pt idx="14856">
                  <c:v>13.85563</c:v>
                </c:pt>
                <c:pt idx="14857">
                  <c:v>13.846080000000001</c:v>
                </c:pt>
                <c:pt idx="14858">
                  <c:v>13.835660000000001</c:v>
                </c:pt>
                <c:pt idx="14859">
                  <c:v>13.824960000000001</c:v>
                </c:pt>
                <c:pt idx="14860">
                  <c:v>13.814830000000001</c:v>
                </c:pt>
                <c:pt idx="14861">
                  <c:v>13.80433</c:v>
                </c:pt>
                <c:pt idx="14862">
                  <c:v>13.79388</c:v>
                </c:pt>
                <c:pt idx="14863">
                  <c:v>13.783989999999999</c:v>
                </c:pt>
                <c:pt idx="14864">
                  <c:v>13.77403</c:v>
                </c:pt>
                <c:pt idx="14865">
                  <c:v>13.764150000000001</c:v>
                </c:pt>
                <c:pt idx="14866">
                  <c:v>13.754009999999999</c:v>
                </c:pt>
                <c:pt idx="14867">
                  <c:v>13.743130000000001</c:v>
                </c:pt>
                <c:pt idx="14868">
                  <c:v>13.732559999999999</c:v>
                </c:pt>
                <c:pt idx="14869">
                  <c:v>13.722490000000001</c:v>
                </c:pt>
                <c:pt idx="14870">
                  <c:v>13.712020000000001</c:v>
                </c:pt>
                <c:pt idx="14871">
                  <c:v>13.701359999999999</c:v>
                </c:pt>
                <c:pt idx="14872">
                  <c:v>13.690720000000001</c:v>
                </c:pt>
                <c:pt idx="14873">
                  <c:v>13.680009999999999</c:v>
                </c:pt>
                <c:pt idx="14874">
                  <c:v>13.66916</c:v>
                </c:pt>
                <c:pt idx="14875">
                  <c:v>13.6578</c:v>
                </c:pt>
                <c:pt idx="14876">
                  <c:v>13.64608</c:v>
                </c:pt>
                <c:pt idx="14877">
                  <c:v>13.635339999999999</c:v>
                </c:pt>
                <c:pt idx="14878">
                  <c:v>13.626150000000001</c:v>
                </c:pt>
                <c:pt idx="14879">
                  <c:v>13.61748</c:v>
                </c:pt>
                <c:pt idx="14880">
                  <c:v>13.607989999999999</c:v>
                </c:pt>
                <c:pt idx="14881">
                  <c:v>13.59803</c:v>
                </c:pt>
                <c:pt idx="14882">
                  <c:v>13.58788</c:v>
                </c:pt>
                <c:pt idx="14883">
                  <c:v>13.57831</c:v>
                </c:pt>
                <c:pt idx="14884">
                  <c:v>13.568239999999999</c:v>
                </c:pt>
                <c:pt idx="14885">
                  <c:v>13.55772</c:v>
                </c:pt>
                <c:pt idx="14886">
                  <c:v>13.547940000000001</c:v>
                </c:pt>
                <c:pt idx="14887">
                  <c:v>13.538080000000001</c:v>
                </c:pt>
                <c:pt idx="14888">
                  <c:v>13.52772</c:v>
                </c:pt>
                <c:pt idx="14889">
                  <c:v>13.517480000000001</c:v>
                </c:pt>
                <c:pt idx="14890">
                  <c:v>13.50742</c:v>
                </c:pt>
                <c:pt idx="14891">
                  <c:v>13.497120000000001</c:v>
                </c:pt>
                <c:pt idx="14892">
                  <c:v>13.486890000000001</c:v>
                </c:pt>
                <c:pt idx="14893">
                  <c:v>13.477650000000001</c:v>
                </c:pt>
                <c:pt idx="14894">
                  <c:v>13.46781</c:v>
                </c:pt>
                <c:pt idx="14895">
                  <c:v>13.457979999999999</c:v>
                </c:pt>
                <c:pt idx="14896">
                  <c:v>13.44835</c:v>
                </c:pt>
                <c:pt idx="14897">
                  <c:v>13.43932</c:v>
                </c:pt>
                <c:pt idx="14898">
                  <c:v>13.42882</c:v>
                </c:pt>
                <c:pt idx="14899">
                  <c:v>13.419560000000001</c:v>
                </c:pt>
                <c:pt idx="14900">
                  <c:v>13.41028</c:v>
                </c:pt>
                <c:pt idx="14901">
                  <c:v>13.400460000000001</c:v>
                </c:pt>
                <c:pt idx="14902">
                  <c:v>13.39068</c:v>
                </c:pt>
                <c:pt idx="14903">
                  <c:v>13.380929999999999</c:v>
                </c:pt>
                <c:pt idx="14904">
                  <c:v>13.37128</c:v>
                </c:pt>
                <c:pt idx="14905">
                  <c:v>13.36187</c:v>
                </c:pt>
                <c:pt idx="14906">
                  <c:v>13.352510000000001</c:v>
                </c:pt>
                <c:pt idx="14907">
                  <c:v>13.342599999999999</c:v>
                </c:pt>
                <c:pt idx="14908">
                  <c:v>13.33386</c:v>
                </c:pt>
                <c:pt idx="14909">
                  <c:v>13.324960000000001</c:v>
                </c:pt>
                <c:pt idx="14910">
                  <c:v>13.315300000000001</c:v>
                </c:pt>
                <c:pt idx="14911">
                  <c:v>13.306139999999999</c:v>
                </c:pt>
                <c:pt idx="14912">
                  <c:v>13.29707</c:v>
                </c:pt>
                <c:pt idx="14913">
                  <c:v>13.288080000000001</c:v>
                </c:pt>
                <c:pt idx="14914">
                  <c:v>13.27876</c:v>
                </c:pt>
                <c:pt idx="14915">
                  <c:v>13.268980000000001</c:v>
                </c:pt>
                <c:pt idx="14916">
                  <c:v>13.25867</c:v>
                </c:pt>
                <c:pt idx="14917">
                  <c:v>13.24907</c:v>
                </c:pt>
                <c:pt idx="14918">
                  <c:v>13.239979999999999</c:v>
                </c:pt>
                <c:pt idx="14919">
                  <c:v>13.23066</c:v>
                </c:pt>
                <c:pt idx="14920">
                  <c:v>13.22113</c:v>
                </c:pt>
                <c:pt idx="14921">
                  <c:v>13.2118</c:v>
                </c:pt>
                <c:pt idx="14922">
                  <c:v>13.203060000000001</c:v>
                </c:pt>
                <c:pt idx="14923">
                  <c:v>13.194739999999999</c:v>
                </c:pt>
                <c:pt idx="14924">
                  <c:v>13.18629</c:v>
                </c:pt>
                <c:pt idx="14925">
                  <c:v>13.177390000000001</c:v>
                </c:pt>
                <c:pt idx="14926">
                  <c:v>13.16893</c:v>
                </c:pt>
                <c:pt idx="14927">
                  <c:v>13.16076</c:v>
                </c:pt>
                <c:pt idx="14928">
                  <c:v>13.152570000000001</c:v>
                </c:pt>
                <c:pt idx="14929">
                  <c:v>13.14401</c:v>
                </c:pt>
                <c:pt idx="14930">
                  <c:v>13.13425</c:v>
                </c:pt>
                <c:pt idx="14931">
                  <c:v>13.12448</c:v>
                </c:pt>
                <c:pt idx="14932">
                  <c:v>13.11533</c:v>
                </c:pt>
                <c:pt idx="14933">
                  <c:v>13.105969999999999</c:v>
                </c:pt>
                <c:pt idx="14934">
                  <c:v>13.098050000000001</c:v>
                </c:pt>
                <c:pt idx="14935">
                  <c:v>13.08902</c:v>
                </c:pt>
                <c:pt idx="14936">
                  <c:v>13.07953</c:v>
                </c:pt>
                <c:pt idx="14937">
                  <c:v>13.07037</c:v>
                </c:pt>
                <c:pt idx="14938">
                  <c:v>13.061780000000001</c:v>
                </c:pt>
                <c:pt idx="14939">
                  <c:v>13.05274</c:v>
                </c:pt>
                <c:pt idx="14940">
                  <c:v>13.04311</c:v>
                </c:pt>
                <c:pt idx="14941">
                  <c:v>13.03402</c:v>
                </c:pt>
                <c:pt idx="14942">
                  <c:v>13.02552</c:v>
                </c:pt>
                <c:pt idx="14943">
                  <c:v>13.017160000000001</c:v>
                </c:pt>
                <c:pt idx="14944">
                  <c:v>13.00822</c:v>
                </c:pt>
                <c:pt idx="14945">
                  <c:v>12.99952</c:v>
                </c:pt>
                <c:pt idx="14946">
                  <c:v>12.99105</c:v>
                </c:pt>
                <c:pt idx="14947">
                  <c:v>12.981719999999999</c:v>
                </c:pt>
                <c:pt idx="14948">
                  <c:v>12.97343</c:v>
                </c:pt>
                <c:pt idx="14949">
                  <c:v>12.96439</c:v>
                </c:pt>
                <c:pt idx="14950">
                  <c:v>12.95424</c:v>
                </c:pt>
                <c:pt idx="14951">
                  <c:v>12.945410000000001</c:v>
                </c:pt>
                <c:pt idx="14952">
                  <c:v>12.936870000000001</c:v>
                </c:pt>
                <c:pt idx="14953">
                  <c:v>12.928430000000001</c:v>
                </c:pt>
                <c:pt idx="14954">
                  <c:v>12.92074</c:v>
                </c:pt>
                <c:pt idx="14955">
                  <c:v>12.912240000000001</c:v>
                </c:pt>
                <c:pt idx="14956">
                  <c:v>12.904350000000001</c:v>
                </c:pt>
                <c:pt idx="14957">
                  <c:v>12.89592</c:v>
                </c:pt>
                <c:pt idx="14958">
                  <c:v>12.88645</c:v>
                </c:pt>
                <c:pt idx="14959">
                  <c:v>12.877700000000001</c:v>
                </c:pt>
                <c:pt idx="14960">
                  <c:v>12.870089999999999</c:v>
                </c:pt>
                <c:pt idx="14961">
                  <c:v>12.860659999999999</c:v>
                </c:pt>
                <c:pt idx="14962">
                  <c:v>12.852169999999999</c:v>
                </c:pt>
                <c:pt idx="14963">
                  <c:v>12.84431</c:v>
                </c:pt>
                <c:pt idx="14964">
                  <c:v>12.83588</c:v>
                </c:pt>
                <c:pt idx="14965">
                  <c:v>12.827769999999999</c:v>
                </c:pt>
                <c:pt idx="14966">
                  <c:v>12.82009</c:v>
                </c:pt>
                <c:pt idx="14967">
                  <c:v>12.81358</c:v>
                </c:pt>
                <c:pt idx="14968">
                  <c:v>12.80602</c:v>
                </c:pt>
                <c:pt idx="14969">
                  <c:v>12.79781</c:v>
                </c:pt>
                <c:pt idx="14970">
                  <c:v>12.789479999999999</c:v>
                </c:pt>
                <c:pt idx="14971">
                  <c:v>12.781280000000001</c:v>
                </c:pt>
                <c:pt idx="14972">
                  <c:v>12.773770000000001</c:v>
                </c:pt>
                <c:pt idx="14973">
                  <c:v>12.76524</c:v>
                </c:pt>
                <c:pt idx="14974">
                  <c:v>12.75746</c:v>
                </c:pt>
                <c:pt idx="14975">
                  <c:v>12.749309999999999</c:v>
                </c:pt>
                <c:pt idx="14976">
                  <c:v>12.741160000000001</c:v>
                </c:pt>
                <c:pt idx="14977">
                  <c:v>12.731949999999999</c:v>
                </c:pt>
                <c:pt idx="14978">
                  <c:v>12.72301</c:v>
                </c:pt>
                <c:pt idx="14979">
                  <c:v>12.71433</c:v>
                </c:pt>
                <c:pt idx="14980">
                  <c:v>12.70721</c:v>
                </c:pt>
                <c:pt idx="14981">
                  <c:v>12.700060000000001</c:v>
                </c:pt>
                <c:pt idx="14982">
                  <c:v>12.69112</c:v>
                </c:pt>
                <c:pt idx="14983">
                  <c:v>12.68332</c:v>
                </c:pt>
                <c:pt idx="14984">
                  <c:v>12.674379999999999</c:v>
                </c:pt>
                <c:pt idx="14985">
                  <c:v>12.667540000000001</c:v>
                </c:pt>
                <c:pt idx="14986">
                  <c:v>12.66067</c:v>
                </c:pt>
                <c:pt idx="14987">
                  <c:v>12.652850000000001</c:v>
                </c:pt>
                <c:pt idx="14988">
                  <c:v>12.645910000000001</c:v>
                </c:pt>
                <c:pt idx="14989">
                  <c:v>12.637969999999999</c:v>
                </c:pt>
                <c:pt idx="14990">
                  <c:v>12.631080000000001</c:v>
                </c:pt>
                <c:pt idx="14991">
                  <c:v>12.623849999999999</c:v>
                </c:pt>
                <c:pt idx="14992">
                  <c:v>12.617100000000001</c:v>
                </c:pt>
                <c:pt idx="14993">
                  <c:v>12.60989</c:v>
                </c:pt>
                <c:pt idx="14994">
                  <c:v>12.60197</c:v>
                </c:pt>
                <c:pt idx="14995">
                  <c:v>12.593999999999999</c:v>
                </c:pt>
                <c:pt idx="14996">
                  <c:v>12.587009999999999</c:v>
                </c:pt>
                <c:pt idx="14997">
                  <c:v>12.579470000000001</c:v>
                </c:pt>
                <c:pt idx="14998">
                  <c:v>12.572430000000001</c:v>
                </c:pt>
                <c:pt idx="14999">
                  <c:v>12.56499</c:v>
                </c:pt>
                <c:pt idx="15000">
                  <c:v>12.55789</c:v>
                </c:pt>
                <c:pt idx="15001">
                  <c:v>12.55017</c:v>
                </c:pt>
                <c:pt idx="15002">
                  <c:v>12.542669999999999</c:v>
                </c:pt>
                <c:pt idx="15003">
                  <c:v>12.53553</c:v>
                </c:pt>
                <c:pt idx="15004">
                  <c:v>12.527699999999999</c:v>
                </c:pt>
                <c:pt idx="15005">
                  <c:v>12.521269999999999</c:v>
                </c:pt>
                <c:pt idx="15006">
                  <c:v>12.514250000000001</c:v>
                </c:pt>
                <c:pt idx="15007">
                  <c:v>12.507949999999999</c:v>
                </c:pt>
                <c:pt idx="15008">
                  <c:v>12.50113</c:v>
                </c:pt>
                <c:pt idx="15009">
                  <c:v>12.493830000000001</c:v>
                </c:pt>
                <c:pt idx="15010">
                  <c:v>12.486459999999999</c:v>
                </c:pt>
                <c:pt idx="15011">
                  <c:v>12.47892</c:v>
                </c:pt>
                <c:pt idx="15012">
                  <c:v>12.471690000000001</c:v>
                </c:pt>
                <c:pt idx="15013">
                  <c:v>12.463509999999999</c:v>
                </c:pt>
                <c:pt idx="15014">
                  <c:v>12.455780000000001</c:v>
                </c:pt>
                <c:pt idx="15015">
                  <c:v>12.448589999999999</c:v>
                </c:pt>
                <c:pt idx="15016">
                  <c:v>12.441409999999999</c:v>
                </c:pt>
                <c:pt idx="15017">
                  <c:v>12.43318</c:v>
                </c:pt>
                <c:pt idx="15018">
                  <c:v>12.424659999999999</c:v>
                </c:pt>
                <c:pt idx="15019">
                  <c:v>12.417479999999999</c:v>
                </c:pt>
                <c:pt idx="15020">
                  <c:v>12.41084</c:v>
                </c:pt>
                <c:pt idx="15021">
                  <c:v>12.40375</c:v>
                </c:pt>
                <c:pt idx="15022">
                  <c:v>12.39603</c:v>
                </c:pt>
                <c:pt idx="15023">
                  <c:v>12.38883</c:v>
                </c:pt>
                <c:pt idx="15024">
                  <c:v>12.381460000000001</c:v>
                </c:pt>
                <c:pt idx="15025">
                  <c:v>12.37372</c:v>
                </c:pt>
                <c:pt idx="15026">
                  <c:v>12.366680000000001</c:v>
                </c:pt>
                <c:pt idx="15027">
                  <c:v>12.36035</c:v>
                </c:pt>
                <c:pt idx="15028">
                  <c:v>12.353479999999999</c:v>
                </c:pt>
                <c:pt idx="15029">
                  <c:v>12.346780000000001</c:v>
                </c:pt>
                <c:pt idx="15030">
                  <c:v>12.33893</c:v>
                </c:pt>
                <c:pt idx="15031">
                  <c:v>12.33142</c:v>
                </c:pt>
                <c:pt idx="15032">
                  <c:v>12.325710000000001</c:v>
                </c:pt>
                <c:pt idx="15033">
                  <c:v>12.319559999999999</c:v>
                </c:pt>
                <c:pt idx="15034">
                  <c:v>12.31325</c:v>
                </c:pt>
                <c:pt idx="15035">
                  <c:v>12.30602</c:v>
                </c:pt>
                <c:pt idx="15036">
                  <c:v>12.298220000000001</c:v>
                </c:pt>
                <c:pt idx="15037">
                  <c:v>12.29036</c:v>
                </c:pt>
                <c:pt idx="15038">
                  <c:v>12.282819999999999</c:v>
                </c:pt>
                <c:pt idx="15039">
                  <c:v>12.27528</c:v>
                </c:pt>
                <c:pt idx="15040">
                  <c:v>12.26788</c:v>
                </c:pt>
                <c:pt idx="15041">
                  <c:v>12.261649999999999</c:v>
                </c:pt>
                <c:pt idx="15042">
                  <c:v>12.254949999999999</c:v>
                </c:pt>
                <c:pt idx="15043">
                  <c:v>12.24676</c:v>
                </c:pt>
                <c:pt idx="15044">
                  <c:v>12.240030000000001</c:v>
                </c:pt>
                <c:pt idx="15045">
                  <c:v>12.233449999999999</c:v>
                </c:pt>
                <c:pt idx="15046">
                  <c:v>12.22677</c:v>
                </c:pt>
                <c:pt idx="15047">
                  <c:v>12.220280000000001</c:v>
                </c:pt>
                <c:pt idx="15048">
                  <c:v>12.212680000000001</c:v>
                </c:pt>
                <c:pt idx="15049">
                  <c:v>12.206569999999999</c:v>
                </c:pt>
                <c:pt idx="15050">
                  <c:v>12.20012</c:v>
                </c:pt>
                <c:pt idx="15051">
                  <c:v>12.19322</c:v>
                </c:pt>
                <c:pt idx="15052">
                  <c:v>12.186030000000001</c:v>
                </c:pt>
                <c:pt idx="15053">
                  <c:v>12.17883</c:v>
                </c:pt>
                <c:pt idx="15054">
                  <c:v>12.171329999999999</c:v>
                </c:pt>
                <c:pt idx="15055">
                  <c:v>12.1631</c:v>
                </c:pt>
                <c:pt idx="15056">
                  <c:v>12.15437</c:v>
                </c:pt>
                <c:pt idx="15057">
                  <c:v>12.14785</c:v>
                </c:pt>
                <c:pt idx="15058">
                  <c:v>12.140779999999999</c:v>
                </c:pt>
                <c:pt idx="15059">
                  <c:v>12.13402</c:v>
                </c:pt>
                <c:pt idx="15060">
                  <c:v>12.12696</c:v>
                </c:pt>
                <c:pt idx="15061">
                  <c:v>12.120760000000001</c:v>
                </c:pt>
                <c:pt idx="15062">
                  <c:v>12.114369999999999</c:v>
                </c:pt>
                <c:pt idx="15063">
                  <c:v>12.10679</c:v>
                </c:pt>
                <c:pt idx="15064">
                  <c:v>12.100759999999999</c:v>
                </c:pt>
                <c:pt idx="15065">
                  <c:v>12.093870000000001</c:v>
                </c:pt>
                <c:pt idx="15066">
                  <c:v>12.08666</c:v>
                </c:pt>
                <c:pt idx="15067">
                  <c:v>12.079980000000001</c:v>
                </c:pt>
                <c:pt idx="15068">
                  <c:v>12.07375</c:v>
                </c:pt>
                <c:pt idx="15069">
                  <c:v>12.0669</c:v>
                </c:pt>
                <c:pt idx="15070">
                  <c:v>12.05996</c:v>
                </c:pt>
                <c:pt idx="15071">
                  <c:v>12.053990000000001</c:v>
                </c:pt>
                <c:pt idx="15072">
                  <c:v>12.0486</c:v>
                </c:pt>
                <c:pt idx="15073">
                  <c:v>12.04191</c:v>
                </c:pt>
                <c:pt idx="15074">
                  <c:v>12.034599999999999</c:v>
                </c:pt>
                <c:pt idx="15075">
                  <c:v>12.028510000000001</c:v>
                </c:pt>
                <c:pt idx="15076">
                  <c:v>12.02145</c:v>
                </c:pt>
                <c:pt idx="15077">
                  <c:v>12.01393</c:v>
                </c:pt>
                <c:pt idx="15078">
                  <c:v>12.007630000000001</c:v>
                </c:pt>
                <c:pt idx="15079">
                  <c:v>12.00098</c:v>
                </c:pt>
                <c:pt idx="15080">
                  <c:v>11.994540000000001</c:v>
                </c:pt>
                <c:pt idx="15081">
                  <c:v>11.988849999999999</c:v>
                </c:pt>
                <c:pt idx="15082">
                  <c:v>11.982239999999999</c:v>
                </c:pt>
                <c:pt idx="15083">
                  <c:v>11.97551</c:v>
                </c:pt>
                <c:pt idx="15084">
                  <c:v>11.968389999999999</c:v>
                </c:pt>
                <c:pt idx="15085">
                  <c:v>11.961460000000001</c:v>
                </c:pt>
                <c:pt idx="15086">
                  <c:v>11.9552</c:v>
                </c:pt>
                <c:pt idx="15087">
                  <c:v>11.949400000000001</c:v>
                </c:pt>
                <c:pt idx="15088">
                  <c:v>11.94351</c:v>
                </c:pt>
                <c:pt idx="15089">
                  <c:v>11.93807</c:v>
                </c:pt>
                <c:pt idx="15090">
                  <c:v>11.932309999999999</c:v>
                </c:pt>
                <c:pt idx="15091">
                  <c:v>11.92577</c:v>
                </c:pt>
                <c:pt idx="15092">
                  <c:v>11.91887</c:v>
                </c:pt>
                <c:pt idx="15093">
                  <c:v>11.913410000000001</c:v>
                </c:pt>
                <c:pt idx="15094">
                  <c:v>11.90828</c:v>
                </c:pt>
                <c:pt idx="15095">
                  <c:v>11.902189999999999</c:v>
                </c:pt>
                <c:pt idx="15096">
                  <c:v>11.89575</c:v>
                </c:pt>
                <c:pt idx="15097">
                  <c:v>11.88894</c:v>
                </c:pt>
                <c:pt idx="15098">
                  <c:v>11.88205</c:v>
                </c:pt>
                <c:pt idx="15099">
                  <c:v>11.87494</c:v>
                </c:pt>
                <c:pt idx="15100">
                  <c:v>11.86801</c:v>
                </c:pt>
                <c:pt idx="15101">
                  <c:v>11.86162</c:v>
                </c:pt>
                <c:pt idx="15102">
                  <c:v>11.85554</c:v>
                </c:pt>
                <c:pt idx="15103">
                  <c:v>11.84958</c:v>
                </c:pt>
                <c:pt idx="15104">
                  <c:v>11.84357</c:v>
                </c:pt>
                <c:pt idx="15105">
                  <c:v>11.838340000000001</c:v>
                </c:pt>
                <c:pt idx="15106">
                  <c:v>11.833819999999999</c:v>
                </c:pt>
                <c:pt idx="15107">
                  <c:v>11.828340000000001</c:v>
                </c:pt>
                <c:pt idx="15108">
                  <c:v>11.82263</c:v>
                </c:pt>
                <c:pt idx="15109">
                  <c:v>11.816190000000001</c:v>
                </c:pt>
                <c:pt idx="15110">
                  <c:v>11.80959</c:v>
                </c:pt>
                <c:pt idx="15111">
                  <c:v>11.80302</c:v>
                </c:pt>
                <c:pt idx="15112">
                  <c:v>11.79636</c:v>
                </c:pt>
                <c:pt idx="15113">
                  <c:v>11.7903</c:v>
                </c:pt>
                <c:pt idx="15114">
                  <c:v>11.783049999999999</c:v>
                </c:pt>
                <c:pt idx="15115">
                  <c:v>11.775829999999999</c:v>
                </c:pt>
                <c:pt idx="15116">
                  <c:v>11.770020000000001</c:v>
                </c:pt>
                <c:pt idx="15117">
                  <c:v>11.76393</c:v>
                </c:pt>
                <c:pt idx="15118">
                  <c:v>11.75812</c:v>
                </c:pt>
                <c:pt idx="15119">
                  <c:v>11.752039999999999</c:v>
                </c:pt>
                <c:pt idx="15120">
                  <c:v>11.7454</c:v>
                </c:pt>
                <c:pt idx="15121">
                  <c:v>11.73912</c:v>
                </c:pt>
                <c:pt idx="15122">
                  <c:v>11.7333</c:v>
                </c:pt>
                <c:pt idx="15123">
                  <c:v>11.72836</c:v>
                </c:pt>
                <c:pt idx="15124">
                  <c:v>11.72312</c:v>
                </c:pt>
                <c:pt idx="15125">
                  <c:v>11.71663</c:v>
                </c:pt>
                <c:pt idx="15126">
                  <c:v>11.71176</c:v>
                </c:pt>
                <c:pt idx="15127">
                  <c:v>11.70682</c:v>
                </c:pt>
                <c:pt idx="15128">
                  <c:v>11.70027</c:v>
                </c:pt>
                <c:pt idx="15129">
                  <c:v>11.693899999999999</c:v>
                </c:pt>
                <c:pt idx="15130">
                  <c:v>11.688090000000001</c:v>
                </c:pt>
                <c:pt idx="15131">
                  <c:v>11.680960000000001</c:v>
                </c:pt>
                <c:pt idx="15132">
                  <c:v>11.674049999999999</c:v>
                </c:pt>
                <c:pt idx="15133">
                  <c:v>11.66717</c:v>
                </c:pt>
                <c:pt idx="15134">
                  <c:v>11.66136</c:v>
                </c:pt>
                <c:pt idx="15135">
                  <c:v>11.65601</c:v>
                </c:pt>
                <c:pt idx="15136">
                  <c:v>11.65005</c:v>
                </c:pt>
                <c:pt idx="15137">
                  <c:v>11.643409999999999</c:v>
                </c:pt>
                <c:pt idx="15138">
                  <c:v>11.6371</c:v>
                </c:pt>
                <c:pt idx="15139">
                  <c:v>11.63091</c:v>
                </c:pt>
                <c:pt idx="15140">
                  <c:v>11.6242</c:v>
                </c:pt>
                <c:pt idx="15141">
                  <c:v>11.618029999999999</c:v>
                </c:pt>
                <c:pt idx="15142">
                  <c:v>11.61205</c:v>
                </c:pt>
                <c:pt idx="15143">
                  <c:v>11.606120000000001</c:v>
                </c:pt>
                <c:pt idx="15144">
                  <c:v>11.60003</c:v>
                </c:pt>
                <c:pt idx="15145">
                  <c:v>11.5936</c:v>
                </c:pt>
                <c:pt idx="15146">
                  <c:v>11.587389999999999</c:v>
                </c:pt>
                <c:pt idx="15147">
                  <c:v>11.581569999999999</c:v>
                </c:pt>
                <c:pt idx="15148">
                  <c:v>11.57638</c:v>
                </c:pt>
                <c:pt idx="15149">
                  <c:v>11.57119</c:v>
                </c:pt>
                <c:pt idx="15150">
                  <c:v>11.56592</c:v>
                </c:pt>
                <c:pt idx="15151">
                  <c:v>11.56082</c:v>
                </c:pt>
                <c:pt idx="15152">
                  <c:v>11.554919999999999</c:v>
                </c:pt>
                <c:pt idx="15153">
                  <c:v>11.548550000000001</c:v>
                </c:pt>
                <c:pt idx="15154">
                  <c:v>11.54238</c:v>
                </c:pt>
                <c:pt idx="15155">
                  <c:v>11.536440000000001</c:v>
                </c:pt>
                <c:pt idx="15156">
                  <c:v>11.530480000000001</c:v>
                </c:pt>
                <c:pt idx="15157">
                  <c:v>11.524050000000001</c:v>
                </c:pt>
                <c:pt idx="15158">
                  <c:v>11.51769</c:v>
                </c:pt>
                <c:pt idx="15159">
                  <c:v>11.51216</c:v>
                </c:pt>
                <c:pt idx="15160">
                  <c:v>11.50675</c:v>
                </c:pt>
                <c:pt idx="15161">
                  <c:v>11.501480000000001</c:v>
                </c:pt>
                <c:pt idx="15162">
                  <c:v>11.49643</c:v>
                </c:pt>
                <c:pt idx="15163">
                  <c:v>11.49123</c:v>
                </c:pt>
                <c:pt idx="15164">
                  <c:v>11.486499999999999</c:v>
                </c:pt>
                <c:pt idx="15165">
                  <c:v>11.481820000000001</c:v>
                </c:pt>
                <c:pt idx="15166">
                  <c:v>11.47617</c:v>
                </c:pt>
                <c:pt idx="15167">
                  <c:v>11.47026</c:v>
                </c:pt>
                <c:pt idx="15168">
                  <c:v>11.46448</c:v>
                </c:pt>
                <c:pt idx="15169">
                  <c:v>11.45865</c:v>
                </c:pt>
                <c:pt idx="15170">
                  <c:v>11.45356</c:v>
                </c:pt>
                <c:pt idx="15171">
                  <c:v>11.44816</c:v>
                </c:pt>
                <c:pt idx="15172">
                  <c:v>11.44192</c:v>
                </c:pt>
                <c:pt idx="15173">
                  <c:v>11.435129999999999</c:v>
                </c:pt>
                <c:pt idx="15174">
                  <c:v>11.42881</c:v>
                </c:pt>
                <c:pt idx="15175">
                  <c:v>11.42318</c:v>
                </c:pt>
                <c:pt idx="15176">
                  <c:v>11.417450000000001</c:v>
                </c:pt>
                <c:pt idx="15177">
                  <c:v>11.411820000000001</c:v>
                </c:pt>
                <c:pt idx="15178">
                  <c:v>11.407260000000001</c:v>
                </c:pt>
                <c:pt idx="15179">
                  <c:v>11.40274</c:v>
                </c:pt>
                <c:pt idx="15180">
                  <c:v>11.39757</c:v>
                </c:pt>
                <c:pt idx="15181">
                  <c:v>11.39256</c:v>
                </c:pt>
                <c:pt idx="15182">
                  <c:v>11.388059999999999</c:v>
                </c:pt>
                <c:pt idx="15183">
                  <c:v>11.383330000000001</c:v>
                </c:pt>
                <c:pt idx="15184">
                  <c:v>11.37838</c:v>
                </c:pt>
                <c:pt idx="15185">
                  <c:v>11.372820000000001</c:v>
                </c:pt>
                <c:pt idx="15186">
                  <c:v>11.36725</c:v>
                </c:pt>
                <c:pt idx="15187">
                  <c:v>11.36225</c:v>
                </c:pt>
                <c:pt idx="15188">
                  <c:v>11.35698</c:v>
                </c:pt>
                <c:pt idx="15189">
                  <c:v>11.35164</c:v>
                </c:pt>
                <c:pt idx="15190">
                  <c:v>11.34652</c:v>
                </c:pt>
                <c:pt idx="15191">
                  <c:v>11.34055</c:v>
                </c:pt>
                <c:pt idx="15192">
                  <c:v>11.33418</c:v>
                </c:pt>
                <c:pt idx="15193">
                  <c:v>11.32752</c:v>
                </c:pt>
                <c:pt idx="15194">
                  <c:v>11.321</c:v>
                </c:pt>
                <c:pt idx="15195">
                  <c:v>11.31545</c:v>
                </c:pt>
                <c:pt idx="15196">
                  <c:v>11.31016</c:v>
                </c:pt>
                <c:pt idx="15197">
                  <c:v>11.304740000000001</c:v>
                </c:pt>
                <c:pt idx="15198">
                  <c:v>11.29907</c:v>
                </c:pt>
                <c:pt idx="15199">
                  <c:v>11.29373</c:v>
                </c:pt>
                <c:pt idx="15200">
                  <c:v>11.28858</c:v>
                </c:pt>
                <c:pt idx="15201">
                  <c:v>11.2827</c:v>
                </c:pt>
                <c:pt idx="15202">
                  <c:v>11.276960000000001</c:v>
                </c:pt>
                <c:pt idx="15203">
                  <c:v>11.27182</c:v>
                </c:pt>
                <c:pt idx="15204">
                  <c:v>11.266109999999999</c:v>
                </c:pt>
                <c:pt idx="15205">
                  <c:v>11.26092</c:v>
                </c:pt>
                <c:pt idx="15206">
                  <c:v>11.254659999999999</c:v>
                </c:pt>
                <c:pt idx="15207">
                  <c:v>11.24929</c:v>
                </c:pt>
                <c:pt idx="15208">
                  <c:v>11.244199999999999</c:v>
                </c:pt>
                <c:pt idx="15209">
                  <c:v>11.237970000000001</c:v>
                </c:pt>
                <c:pt idx="15210">
                  <c:v>11.23245</c:v>
                </c:pt>
                <c:pt idx="15211">
                  <c:v>11.226470000000001</c:v>
                </c:pt>
                <c:pt idx="15212">
                  <c:v>11.22012</c:v>
                </c:pt>
                <c:pt idx="15213">
                  <c:v>11.21481</c:v>
                </c:pt>
                <c:pt idx="15214">
                  <c:v>11.208780000000001</c:v>
                </c:pt>
                <c:pt idx="15215">
                  <c:v>11.2036</c:v>
                </c:pt>
                <c:pt idx="15216">
                  <c:v>11.19882</c:v>
                </c:pt>
                <c:pt idx="15217">
                  <c:v>11.193820000000001</c:v>
                </c:pt>
                <c:pt idx="15218">
                  <c:v>11.18872</c:v>
                </c:pt>
                <c:pt idx="15219">
                  <c:v>11.18369</c:v>
                </c:pt>
                <c:pt idx="15220">
                  <c:v>11.17836</c:v>
                </c:pt>
                <c:pt idx="15221">
                  <c:v>11.172940000000001</c:v>
                </c:pt>
                <c:pt idx="15222">
                  <c:v>11.16756</c:v>
                </c:pt>
                <c:pt idx="15223">
                  <c:v>11.16258</c:v>
                </c:pt>
                <c:pt idx="15224">
                  <c:v>11.157260000000001</c:v>
                </c:pt>
                <c:pt idx="15225">
                  <c:v>11.15199</c:v>
                </c:pt>
                <c:pt idx="15226">
                  <c:v>11.14729</c:v>
                </c:pt>
                <c:pt idx="15227">
                  <c:v>11.14138</c:v>
                </c:pt>
                <c:pt idx="15228">
                  <c:v>11.13518</c:v>
                </c:pt>
                <c:pt idx="15229">
                  <c:v>11.128959999999999</c:v>
                </c:pt>
                <c:pt idx="15230">
                  <c:v>11.12312</c:v>
                </c:pt>
                <c:pt idx="15231">
                  <c:v>11.11782</c:v>
                </c:pt>
                <c:pt idx="15232">
                  <c:v>11.112299999999999</c:v>
                </c:pt>
                <c:pt idx="15233">
                  <c:v>11.10669</c:v>
                </c:pt>
                <c:pt idx="15234">
                  <c:v>11.101190000000001</c:v>
                </c:pt>
                <c:pt idx="15235">
                  <c:v>11.095829999999999</c:v>
                </c:pt>
                <c:pt idx="15236">
                  <c:v>11.090389999999999</c:v>
                </c:pt>
                <c:pt idx="15237">
                  <c:v>11.084580000000001</c:v>
                </c:pt>
                <c:pt idx="15238">
                  <c:v>11.0791</c:v>
                </c:pt>
                <c:pt idx="15239">
                  <c:v>11.07353</c:v>
                </c:pt>
                <c:pt idx="15240">
                  <c:v>11.068429999999999</c:v>
                </c:pt>
                <c:pt idx="15241">
                  <c:v>11.06335</c:v>
                </c:pt>
                <c:pt idx="15242">
                  <c:v>11.058490000000001</c:v>
                </c:pt>
                <c:pt idx="15243">
                  <c:v>11.05378</c:v>
                </c:pt>
                <c:pt idx="15244">
                  <c:v>11.04932</c:v>
                </c:pt>
                <c:pt idx="15245">
                  <c:v>11.04438</c:v>
                </c:pt>
                <c:pt idx="15246">
                  <c:v>11.03932</c:v>
                </c:pt>
                <c:pt idx="15247">
                  <c:v>11.033860000000001</c:v>
                </c:pt>
                <c:pt idx="15248">
                  <c:v>11.028689999999999</c:v>
                </c:pt>
                <c:pt idx="15249">
                  <c:v>11.02383</c:v>
                </c:pt>
                <c:pt idx="15250">
                  <c:v>11.018380000000001</c:v>
                </c:pt>
                <c:pt idx="15251">
                  <c:v>11.01332</c:v>
                </c:pt>
                <c:pt idx="15252">
                  <c:v>11.0082</c:v>
                </c:pt>
                <c:pt idx="15253">
                  <c:v>11.002689999999999</c:v>
                </c:pt>
                <c:pt idx="15254">
                  <c:v>10.99821</c:v>
                </c:pt>
                <c:pt idx="15255">
                  <c:v>10.99315</c:v>
                </c:pt>
                <c:pt idx="15256">
                  <c:v>10.98818</c:v>
                </c:pt>
                <c:pt idx="15257">
                  <c:v>10.98357</c:v>
                </c:pt>
                <c:pt idx="15258">
                  <c:v>10.97878</c:v>
                </c:pt>
                <c:pt idx="15259">
                  <c:v>10.97358</c:v>
                </c:pt>
                <c:pt idx="15260">
                  <c:v>10.96846</c:v>
                </c:pt>
                <c:pt idx="15261">
                  <c:v>10.96392</c:v>
                </c:pt>
                <c:pt idx="15262">
                  <c:v>10.95899</c:v>
                </c:pt>
                <c:pt idx="15263">
                  <c:v>10.954219999999999</c:v>
                </c:pt>
                <c:pt idx="15264">
                  <c:v>10.95091</c:v>
                </c:pt>
                <c:pt idx="15265">
                  <c:v>10.946120000000001</c:v>
                </c:pt>
                <c:pt idx="15266">
                  <c:v>10.94134</c:v>
                </c:pt>
                <c:pt idx="15267">
                  <c:v>10.93656</c:v>
                </c:pt>
                <c:pt idx="15268">
                  <c:v>10.93164</c:v>
                </c:pt>
                <c:pt idx="15269">
                  <c:v>10.92681</c:v>
                </c:pt>
                <c:pt idx="15270">
                  <c:v>10.92123</c:v>
                </c:pt>
                <c:pt idx="15271">
                  <c:v>10.916779999999999</c:v>
                </c:pt>
                <c:pt idx="15272">
                  <c:v>10.91165</c:v>
                </c:pt>
                <c:pt idx="15273">
                  <c:v>10.906219999999999</c:v>
                </c:pt>
                <c:pt idx="15274">
                  <c:v>10.900779999999999</c:v>
                </c:pt>
                <c:pt idx="15275">
                  <c:v>10.896739999999999</c:v>
                </c:pt>
                <c:pt idx="15276">
                  <c:v>10.89114</c:v>
                </c:pt>
                <c:pt idx="15277">
                  <c:v>10.88517</c:v>
                </c:pt>
                <c:pt idx="15278">
                  <c:v>10.87988</c:v>
                </c:pt>
                <c:pt idx="15279">
                  <c:v>10.87542</c:v>
                </c:pt>
                <c:pt idx="15280">
                  <c:v>10.87079</c:v>
                </c:pt>
                <c:pt idx="15281">
                  <c:v>10.866099999999999</c:v>
                </c:pt>
                <c:pt idx="15282">
                  <c:v>10.861190000000001</c:v>
                </c:pt>
                <c:pt idx="15283">
                  <c:v>10.856490000000001</c:v>
                </c:pt>
                <c:pt idx="15284">
                  <c:v>10.852359999999999</c:v>
                </c:pt>
                <c:pt idx="15285">
                  <c:v>10.847670000000001</c:v>
                </c:pt>
                <c:pt idx="15286">
                  <c:v>10.8432</c:v>
                </c:pt>
                <c:pt idx="15287">
                  <c:v>10.839270000000001</c:v>
                </c:pt>
                <c:pt idx="15288">
                  <c:v>10.834530000000001</c:v>
                </c:pt>
                <c:pt idx="15289">
                  <c:v>10.829510000000001</c:v>
                </c:pt>
                <c:pt idx="15290">
                  <c:v>10.823930000000001</c:v>
                </c:pt>
                <c:pt idx="15291">
                  <c:v>10.81827</c:v>
                </c:pt>
                <c:pt idx="15292">
                  <c:v>10.81357</c:v>
                </c:pt>
                <c:pt idx="15293">
                  <c:v>10.80885</c:v>
                </c:pt>
                <c:pt idx="15294">
                  <c:v>10.80377</c:v>
                </c:pt>
                <c:pt idx="15295">
                  <c:v>10.798170000000001</c:v>
                </c:pt>
                <c:pt idx="15296">
                  <c:v>10.792960000000001</c:v>
                </c:pt>
                <c:pt idx="15297">
                  <c:v>10.78777</c:v>
                </c:pt>
                <c:pt idx="15298">
                  <c:v>10.78284</c:v>
                </c:pt>
                <c:pt idx="15299">
                  <c:v>10.777799999999999</c:v>
                </c:pt>
                <c:pt idx="15300">
                  <c:v>10.773160000000001</c:v>
                </c:pt>
                <c:pt idx="15301">
                  <c:v>10.767849999999999</c:v>
                </c:pt>
                <c:pt idx="15302">
                  <c:v>10.762639999999999</c:v>
                </c:pt>
                <c:pt idx="15303">
                  <c:v>10.75807</c:v>
                </c:pt>
                <c:pt idx="15304">
                  <c:v>10.75239</c:v>
                </c:pt>
                <c:pt idx="15305">
                  <c:v>10.74728</c:v>
                </c:pt>
                <c:pt idx="15306">
                  <c:v>10.742749999999999</c:v>
                </c:pt>
                <c:pt idx="15307">
                  <c:v>10.73786</c:v>
                </c:pt>
                <c:pt idx="15308">
                  <c:v>10.73287</c:v>
                </c:pt>
                <c:pt idx="15309">
                  <c:v>10.728820000000001</c:v>
                </c:pt>
                <c:pt idx="15310">
                  <c:v>10.72433</c:v>
                </c:pt>
                <c:pt idx="15311">
                  <c:v>10.71959</c:v>
                </c:pt>
                <c:pt idx="15312">
                  <c:v>10.714829999999999</c:v>
                </c:pt>
                <c:pt idx="15313">
                  <c:v>10.709630000000001</c:v>
                </c:pt>
                <c:pt idx="15314">
                  <c:v>10.70496</c:v>
                </c:pt>
                <c:pt idx="15315">
                  <c:v>10.699350000000001</c:v>
                </c:pt>
                <c:pt idx="15316">
                  <c:v>10.69158</c:v>
                </c:pt>
                <c:pt idx="15317">
                  <c:v>10.68557</c:v>
                </c:pt>
                <c:pt idx="15318">
                  <c:v>10.68004</c:v>
                </c:pt>
                <c:pt idx="15319">
                  <c:v>10.67487</c:v>
                </c:pt>
                <c:pt idx="15320">
                  <c:v>10.67005</c:v>
                </c:pt>
                <c:pt idx="15321">
                  <c:v>10.66513</c:v>
                </c:pt>
                <c:pt idx="15322">
                  <c:v>10.660589999999999</c:v>
                </c:pt>
                <c:pt idx="15323">
                  <c:v>10.65606</c:v>
                </c:pt>
                <c:pt idx="15324">
                  <c:v>10.65225</c:v>
                </c:pt>
                <c:pt idx="15325">
                  <c:v>10.6469</c:v>
                </c:pt>
                <c:pt idx="15326">
                  <c:v>10.64194</c:v>
                </c:pt>
                <c:pt idx="15327">
                  <c:v>10.638350000000001</c:v>
                </c:pt>
                <c:pt idx="15328">
                  <c:v>10.63476</c:v>
                </c:pt>
                <c:pt idx="15329">
                  <c:v>10.62973</c:v>
                </c:pt>
                <c:pt idx="15330">
                  <c:v>10.625120000000001</c:v>
                </c:pt>
                <c:pt idx="15331">
                  <c:v>10.620559999999999</c:v>
                </c:pt>
                <c:pt idx="15332">
                  <c:v>10.615880000000001</c:v>
                </c:pt>
                <c:pt idx="15333">
                  <c:v>10.611050000000001</c:v>
                </c:pt>
                <c:pt idx="15334">
                  <c:v>10.606389999999999</c:v>
                </c:pt>
                <c:pt idx="15335">
                  <c:v>10.601699999999999</c:v>
                </c:pt>
                <c:pt idx="15336">
                  <c:v>10.5969</c:v>
                </c:pt>
                <c:pt idx="15337">
                  <c:v>10.593170000000001</c:v>
                </c:pt>
                <c:pt idx="15338">
                  <c:v>10.58892</c:v>
                </c:pt>
                <c:pt idx="15339">
                  <c:v>10.58563</c:v>
                </c:pt>
                <c:pt idx="15340">
                  <c:v>10.581910000000001</c:v>
                </c:pt>
                <c:pt idx="15341">
                  <c:v>10.577579999999999</c:v>
                </c:pt>
                <c:pt idx="15342">
                  <c:v>10.57302</c:v>
                </c:pt>
                <c:pt idx="15343">
                  <c:v>10.56887</c:v>
                </c:pt>
                <c:pt idx="15344">
                  <c:v>10.56507</c:v>
                </c:pt>
                <c:pt idx="15345">
                  <c:v>10.561489999999999</c:v>
                </c:pt>
                <c:pt idx="15346">
                  <c:v>10.557589999999999</c:v>
                </c:pt>
                <c:pt idx="15347">
                  <c:v>10.55321</c:v>
                </c:pt>
                <c:pt idx="15348">
                  <c:v>10.5494</c:v>
                </c:pt>
                <c:pt idx="15349">
                  <c:v>10.54584</c:v>
                </c:pt>
                <c:pt idx="15350">
                  <c:v>10.542070000000001</c:v>
                </c:pt>
                <c:pt idx="15351">
                  <c:v>10.539009999999999</c:v>
                </c:pt>
                <c:pt idx="15352">
                  <c:v>10.535679999999999</c:v>
                </c:pt>
                <c:pt idx="15353">
                  <c:v>10.53176</c:v>
                </c:pt>
                <c:pt idx="15354">
                  <c:v>10.529299999999999</c:v>
                </c:pt>
                <c:pt idx="15355">
                  <c:v>10.526009999999999</c:v>
                </c:pt>
                <c:pt idx="15356">
                  <c:v>10.52223</c:v>
                </c:pt>
                <c:pt idx="15357">
                  <c:v>10.517160000000001</c:v>
                </c:pt>
                <c:pt idx="15358">
                  <c:v>10.5123</c:v>
                </c:pt>
                <c:pt idx="15359">
                  <c:v>10.50808</c:v>
                </c:pt>
                <c:pt idx="15360">
                  <c:v>10.504530000000001</c:v>
                </c:pt>
                <c:pt idx="15361">
                  <c:v>10.500500000000001</c:v>
                </c:pt>
                <c:pt idx="15362">
                  <c:v>10.496969999999999</c:v>
                </c:pt>
                <c:pt idx="15363">
                  <c:v>10.493220000000001</c:v>
                </c:pt>
                <c:pt idx="15364">
                  <c:v>10.488709999999999</c:v>
                </c:pt>
                <c:pt idx="15365">
                  <c:v>10.4848</c:v>
                </c:pt>
                <c:pt idx="15366">
                  <c:v>10.48113</c:v>
                </c:pt>
                <c:pt idx="15367">
                  <c:v>10.477209999999999</c:v>
                </c:pt>
                <c:pt idx="15368">
                  <c:v>10.47336</c:v>
                </c:pt>
                <c:pt idx="15369">
                  <c:v>10.46916</c:v>
                </c:pt>
                <c:pt idx="15370">
                  <c:v>10.465020000000001</c:v>
                </c:pt>
                <c:pt idx="15371">
                  <c:v>10.46115</c:v>
                </c:pt>
                <c:pt idx="15372">
                  <c:v>10.456519999999999</c:v>
                </c:pt>
                <c:pt idx="15373">
                  <c:v>10.45093</c:v>
                </c:pt>
                <c:pt idx="15374">
                  <c:v>10.44631</c:v>
                </c:pt>
                <c:pt idx="15375">
                  <c:v>10.442159999999999</c:v>
                </c:pt>
                <c:pt idx="15376">
                  <c:v>10.43788</c:v>
                </c:pt>
                <c:pt idx="15377">
                  <c:v>10.4336</c:v>
                </c:pt>
                <c:pt idx="15378">
                  <c:v>10.42881</c:v>
                </c:pt>
                <c:pt idx="15379">
                  <c:v>10.42543</c:v>
                </c:pt>
                <c:pt idx="15380">
                  <c:v>10.42137</c:v>
                </c:pt>
                <c:pt idx="15381">
                  <c:v>10.41666</c:v>
                </c:pt>
                <c:pt idx="15382">
                  <c:v>10.41197</c:v>
                </c:pt>
                <c:pt idx="15383">
                  <c:v>10.40788</c:v>
                </c:pt>
                <c:pt idx="15384">
                  <c:v>10.40326</c:v>
                </c:pt>
                <c:pt idx="15385">
                  <c:v>10.398680000000001</c:v>
                </c:pt>
                <c:pt idx="15386">
                  <c:v>10.394819999999999</c:v>
                </c:pt>
                <c:pt idx="15387">
                  <c:v>10.39025</c:v>
                </c:pt>
                <c:pt idx="15388">
                  <c:v>10.386279999999999</c:v>
                </c:pt>
                <c:pt idx="15389">
                  <c:v>10.380890000000001</c:v>
                </c:pt>
                <c:pt idx="15390">
                  <c:v>10.376950000000001</c:v>
                </c:pt>
                <c:pt idx="15391">
                  <c:v>10.37349</c:v>
                </c:pt>
                <c:pt idx="15392">
                  <c:v>10.370760000000001</c:v>
                </c:pt>
                <c:pt idx="15393">
                  <c:v>10.366680000000001</c:v>
                </c:pt>
                <c:pt idx="15394">
                  <c:v>10.362130000000001</c:v>
                </c:pt>
                <c:pt idx="15395">
                  <c:v>10.35774</c:v>
                </c:pt>
                <c:pt idx="15396">
                  <c:v>10.35366</c:v>
                </c:pt>
                <c:pt idx="15397">
                  <c:v>10.349830000000001</c:v>
                </c:pt>
                <c:pt idx="15398">
                  <c:v>10.34491</c:v>
                </c:pt>
                <c:pt idx="15399">
                  <c:v>10.33968</c:v>
                </c:pt>
                <c:pt idx="15400">
                  <c:v>10.334720000000001</c:v>
                </c:pt>
                <c:pt idx="15401">
                  <c:v>10.33004</c:v>
                </c:pt>
                <c:pt idx="15402">
                  <c:v>10.32549</c:v>
                </c:pt>
                <c:pt idx="15403">
                  <c:v>10.32124</c:v>
                </c:pt>
                <c:pt idx="15404">
                  <c:v>10.316090000000001</c:v>
                </c:pt>
                <c:pt idx="15405">
                  <c:v>10.31072</c:v>
                </c:pt>
                <c:pt idx="15406">
                  <c:v>10.30607</c:v>
                </c:pt>
                <c:pt idx="15407">
                  <c:v>10.30162</c:v>
                </c:pt>
                <c:pt idx="15408">
                  <c:v>10.29684</c:v>
                </c:pt>
                <c:pt idx="15409">
                  <c:v>10.29243</c:v>
                </c:pt>
                <c:pt idx="15410">
                  <c:v>10.28772</c:v>
                </c:pt>
                <c:pt idx="15411">
                  <c:v>10.282970000000001</c:v>
                </c:pt>
                <c:pt idx="15412">
                  <c:v>10.278090000000001</c:v>
                </c:pt>
                <c:pt idx="15413">
                  <c:v>10.273400000000001</c:v>
                </c:pt>
                <c:pt idx="15414">
                  <c:v>10.269119999999999</c:v>
                </c:pt>
                <c:pt idx="15415">
                  <c:v>10.265230000000001</c:v>
                </c:pt>
                <c:pt idx="15416">
                  <c:v>10.26158</c:v>
                </c:pt>
                <c:pt idx="15417">
                  <c:v>10.25779</c:v>
                </c:pt>
                <c:pt idx="15418">
                  <c:v>10.25421</c:v>
                </c:pt>
                <c:pt idx="15419">
                  <c:v>10.2508</c:v>
                </c:pt>
                <c:pt idx="15420">
                  <c:v>10.24696</c:v>
                </c:pt>
                <c:pt idx="15421">
                  <c:v>10.24292</c:v>
                </c:pt>
                <c:pt idx="15422">
                  <c:v>10.239459999999999</c:v>
                </c:pt>
                <c:pt idx="15423">
                  <c:v>10.23732</c:v>
                </c:pt>
                <c:pt idx="15424">
                  <c:v>10.234489999999999</c:v>
                </c:pt>
                <c:pt idx="15425">
                  <c:v>10.23089</c:v>
                </c:pt>
                <c:pt idx="15426">
                  <c:v>10.226229999999999</c:v>
                </c:pt>
                <c:pt idx="15427">
                  <c:v>10.22218</c:v>
                </c:pt>
                <c:pt idx="15428">
                  <c:v>10.21893</c:v>
                </c:pt>
                <c:pt idx="15429">
                  <c:v>10.21555</c:v>
                </c:pt>
                <c:pt idx="15430">
                  <c:v>10.211040000000001</c:v>
                </c:pt>
                <c:pt idx="15431">
                  <c:v>10.20697</c:v>
                </c:pt>
                <c:pt idx="15432">
                  <c:v>10.20388</c:v>
                </c:pt>
                <c:pt idx="15433">
                  <c:v>10.20035</c:v>
                </c:pt>
                <c:pt idx="15434">
                  <c:v>10.196</c:v>
                </c:pt>
                <c:pt idx="15435">
                  <c:v>10.191560000000001</c:v>
                </c:pt>
                <c:pt idx="15436">
                  <c:v>10.1874</c:v>
                </c:pt>
                <c:pt idx="15437">
                  <c:v>10.18341</c:v>
                </c:pt>
                <c:pt idx="15438">
                  <c:v>10.17948</c:v>
                </c:pt>
                <c:pt idx="15439">
                  <c:v>10.175800000000001</c:v>
                </c:pt>
                <c:pt idx="15440">
                  <c:v>10.17136</c:v>
                </c:pt>
                <c:pt idx="15441">
                  <c:v>10.166919999999999</c:v>
                </c:pt>
                <c:pt idx="15442">
                  <c:v>10.161809999999999</c:v>
                </c:pt>
                <c:pt idx="15443">
                  <c:v>10.15784</c:v>
                </c:pt>
                <c:pt idx="15444">
                  <c:v>10.154299999999999</c:v>
                </c:pt>
                <c:pt idx="15445">
                  <c:v>10.150980000000001</c:v>
                </c:pt>
                <c:pt idx="15446">
                  <c:v>10.14758</c:v>
                </c:pt>
                <c:pt idx="15447">
                  <c:v>10.14404</c:v>
                </c:pt>
                <c:pt idx="15448">
                  <c:v>10.14101</c:v>
                </c:pt>
                <c:pt idx="15449">
                  <c:v>10.137560000000001</c:v>
                </c:pt>
                <c:pt idx="15450">
                  <c:v>10.13374</c:v>
                </c:pt>
                <c:pt idx="15451">
                  <c:v>10.129960000000001</c:v>
                </c:pt>
                <c:pt idx="15452">
                  <c:v>10.12584</c:v>
                </c:pt>
                <c:pt idx="15453">
                  <c:v>10.121700000000001</c:v>
                </c:pt>
                <c:pt idx="15454">
                  <c:v>10.118399999999999</c:v>
                </c:pt>
                <c:pt idx="15455">
                  <c:v>10.115170000000001</c:v>
                </c:pt>
                <c:pt idx="15456">
                  <c:v>10.11154</c:v>
                </c:pt>
                <c:pt idx="15457">
                  <c:v>10.107939999999999</c:v>
                </c:pt>
                <c:pt idx="15458">
                  <c:v>10.10427</c:v>
                </c:pt>
                <c:pt idx="15459">
                  <c:v>10.09986</c:v>
                </c:pt>
                <c:pt idx="15460">
                  <c:v>10.095330000000001</c:v>
                </c:pt>
                <c:pt idx="15461">
                  <c:v>10.09137</c:v>
                </c:pt>
                <c:pt idx="15462">
                  <c:v>10.087680000000001</c:v>
                </c:pt>
                <c:pt idx="15463">
                  <c:v>10.084809999999999</c:v>
                </c:pt>
                <c:pt idx="15464">
                  <c:v>10.0816</c:v>
                </c:pt>
                <c:pt idx="15465">
                  <c:v>10.077579999999999</c:v>
                </c:pt>
                <c:pt idx="15466">
                  <c:v>10.07405</c:v>
                </c:pt>
                <c:pt idx="15467">
                  <c:v>10.071160000000001</c:v>
                </c:pt>
                <c:pt idx="15468">
                  <c:v>10.06743</c:v>
                </c:pt>
                <c:pt idx="15469">
                  <c:v>10.062889999999999</c:v>
                </c:pt>
                <c:pt idx="15470">
                  <c:v>10.058299999999999</c:v>
                </c:pt>
                <c:pt idx="15471">
                  <c:v>10.05409</c:v>
                </c:pt>
                <c:pt idx="15472">
                  <c:v>10.04987</c:v>
                </c:pt>
                <c:pt idx="15473">
                  <c:v>10.04537</c:v>
                </c:pt>
                <c:pt idx="15474">
                  <c:v>10.040760000000001</c:v>
                </c:pt>
                <c:pt idx="15475">
                  <c:v>10.036619999999999</c:v>
                </c:pt>
                <c:pt idx="15476">
                  <c:v>10.033340000000001</c:v>
                </c:pt>
                <c:pt idx="15477">
                  <c:v>10.03065</c:v>
                </c:pt>
                <c:pt idx="15478">
                  <c:v>10.02674</c:v>
                </c:pt>
                <c:pt idx="15479">
                  <c:v>10.022830000000001</c:v>
                </c:pt>
                <c:pt idx="15480">
                  <c:v>10.01923</c:v>
                </c:pt>
                <c:pt idx="15481">
                  <c:v>10.01573</c:v>
                </c:pt>
                <c:pt idx="15482">
                  <c:v>10.011609999999999</c:v>
                </c:pt>
                <c:pt idx="15483">
                  <c:v>10.00789</c:v>
                </c:pt>
                <c:pt idx="15484">
                  <c:v>10.00483</c:v>
                </c:pt>
                <c:pt idx="15485">
                  <c:v>10.0023</c:v>
                </c:pt>
                <c:pt idx="15486">
                  <c:v>9.9997600000000002</c:v>
                </c:pt>
                <c:pt idx="15487">
                  <c:v>9.9966679999999997</c:v>
                </c:pt>
                <c:pt idx="15488">
                  <c:v>9.9930420000000009</c:v>
                </c:pt>
                <c:pt idx="15489">
                  <c:v>9.9893370000000008</c:v>
                </c:pt>
                <c:pt idx="15490">
                  <c:v>9.9857700000000005</c:v>
                </c:pt>
                <c:pt idx="15491">
                  <c:v>9.9824319999999993</c:v>
                </c:pt>
                <c:pt idx="15492">
                  <c:v>9.9793050000000001</c:v>
                </c:pt>
                <c:pt idx="15493">
                  <c:v>9.9761310000000005</c:v>
                </c:pt>
                <c:pt idx="15494">
                  <c:v>9.9725479999999997</c:v>
                </c:pt>
                <c:pt idx="15495">
                  <c:v>9.9684849999999994</c:v>
                </c:pt>
                <c:pt idx="15496">
                  <c:v>9.9637130000000003</c:v>
                </c:pt>
                <c:pt idx="15497">
                  <c:v>9.9596280000000004</c:v>
                </c:pt>
                <c:pt idx="15498">
                  <c:v>9.9558450000000001</c:v>
                </c:pt>
                <c:pt idx="15499">
                  <c:v>9.9521180000000005</c:v>
                </c:pt>
                <c:pt idx="15500">
                  <c:v>9.9485860000000006</c:v>
                </c:pt>
                <c:pt idx="15501">
                  <c:v>9.944998</c:v>
                </c:pt>
                <c:pt idx="15502">
                  <c:v>9.941452</c:v>
                </c:pt>
                <c:pt idx="15503">
                  <c:v>9.9383850000000002</c:v>
                </c:pt>
                <c:pt idx="15504">
                  <c:v>9.9345119999999998</c:v>
                </c:pt>
                <c:pt idx="15505">
                  <c:v>9.9310109999999998</c:v>
                </c:pt>
                <c:pt idx="15506">
                  <c:v>9.9278879999999994</c:v>
                </c:pt>
                <c:pt idx="15507">
                  <c:v>9.9246630000000007</c:v>
                </c:pt>
                <c:pt idx="15508">
                  <c:v>9.9219860000000004</c:v>
                </c:pt>
                <c:pt idx="15509">
                  <c:v>9.9188360000000007</c:v>
                </c:pt>
                <c:pt idx="15510">
                  <c:v>9.9155890000000007</c:v>
                </c:pt>
                <c:pt idx="15511">
                  <c:v>9.9125029999999992</c:v>
                </c:pt>
                <c:pt idx="15512">
                  <c:v>9.9085660000000004</c:v>
                </c:pt>
                <c:pt idx="15513">
                  <c:v>9.9037769999999998</c:v>
                </c:pt>
                <c:pt idx="15514">
                  <c:v>9.8994520000000001</c:v>
                </c:pt>
                <c:pt idx="15515">
                  <c:v>9.8956789999999994</c:v>
                </c:pt>
                <c:pt idx="15516">
                  <c:v>9.8919160000000002</c:v>
                </c:pt>
                <c:pt idx="15517">
                  <c:v>9.8876270000000002</c:v>
                </c:pt>
                <c:pt idx="15518">
                  <c:v>9.883578</c:v>
                </c:pt>
                <c:pt idx="15519">
                  <c:v>9.8802970000000006</c:v>
                </c:pt>
                <c:pt idx="15520">
                  <c:v>9.8776469999999996</c:v>
                </c:pt>
                <c:pt idx="15521">
                  <c:v>9.8746740000000006</c:v>
                </c:pt>
                <c:pt idx="15522">
                  <c:v>9.8707030000000007</c:v>
                </c:pt>
                <c:pt idx="15523">
                  <c:v>9.8670259999999992</c:v>
                </c:pt>
                <c:pt idx="15524">
                  <c:v>9.8637619999999995</c:v>
                </c:pt>
                <c:pt idx="15525">
                  <c:v>9.8601120000000009</c:v>
                </c:pt>
                <c:pt idx="15526">
                  <c:v>9.856287</c:v>
                </c:pt>
                <c:pt idx="15527">
                  <c:v>9.8525340000000003</c:v>
                </c:pt>
                <c:pt idx="15528">
                  <c:v>9.8489090000000008</c:v>
                </c:pt>
                <c:pt idx="15529">
                  <c:v>9.8450790000000001</c:v>
                </c:pt>
                <c:pt idx="15530">
                  <c:v>9.8416920000000001</c:v>
                </c:pt>
                <c:pt idx="15531">
                  <c:v>9.838381</c:v>
                </c:pt>
                <c:pt idx="15532">
                  <c:v>9.8343489999999996</c:v>
                </c:pt>
                <c:pt idx="15533">
                  <c:v>9.8299059999999994</c:v>
                </c:pt>
                <c:pt idx="15534">
                  <c:v>9.8255300000000005</c:v>
                </c:pt>
                <c:pt idx="15535">
                  <c:v>9.8209309999999999</c:v>
                </c:pt>
                <c:pt idx="15536">
                  <c:v>9.8167570000000008</c:v>
                </c:pt>
                <c:pt idx="15537">
                  <c:v>9.8120379999999994</c:v>
                </c:pt>
                <c:pt idx="15538">
                  <c:v>9.8077590000000008</c:v>
                </c:pt>
                <c:pt idx="15539">
                  <c:v>9.8037489999999998</c:v>
                </c:pt>
                <c:pt idx="15540">
                  <c:v>9.8011219999999994</c:v>
                </c:pt>
                <c:pt idx="15541">
                  <c:v>9.7968989999999998</c:v>
                </c:pt>
                <c:pt idx="15542">
                  <c:v>9.7933830000000004</c:v>
                </c:pt>
                <c:pt idx="15543">
                  <c:v>9.7907309999999992</c:v>
                </c:pt>
                <c:pt idx="15544">
                  <c:v>9.7866289999999996</c:v>
                </c:pt>
                <c:pt idx="15545">
                  <c:v>9.7829069999999998</c:v>
                </c:pt>
                <c:pt idx="15546">
                  <c:v>9.780049</c:v>
                </c:pt>
                <c:pt idx="15547">
                  <c:v>9.7775269999999992</c:v>
                </c:pt>
                <c:pt idx="15548">
                  <c:v>9.7741779999999991</c:v>
                </c:pt>
                <c:pt idx="15549">
                  <c:v>9.7713110000000007</c:v>
                </c:pt>
                <c:pt idx="15550">
                  <c:v>9.7686729999999997</c:v>
                </c:pt>
                <c:pt idx="15551">
                  <c:v>9.7649570000000008</c:v>
                </c:pt>
                <c:pt idx="15552">
                  <c:v>9.7613280000000007</c:v>
                </c:pt>
                <c:pt idx="15553">
                  <c:v>9.7579250000000002</c:v>
                </c:pt>
                <c:pt idx="15554">
                  <c:v>9.7545669999999998</c:v>
                </c:pt>
                <c:pt idx="15555">
                  <c:v>9.7506710000000005</c:v>
                </c:pt>
                <c:pt idx="15556">
                  <c:v>9.7463920000000002</c:v>
                </c:pt>
                <c:pt idx="15557">
                  <c:v>9.742877</c:v>
                </c:pt>
                <c:pt idx="15558">
                  <c:v>9.7384409999999999</c:v>
                </c:pt>
                <c:pt idx="15559">
                  <c:v>9.7351759999999992</c:v>
                </c:pt>
                <c:pt idx="15560">
                  <c:v>9.7326049999999995</c:v>
                </c:pt>
                <c:pt idx="15561">
                  <c:v>9.7288540000000001</c:v>
                </c:pt>
                <c:pt idx="15562">
                  <c:v>9.7255570000000002</c:v>
                </c:pt>
                <c:pt idx="15563">
                  <c:v>9.7233739999999997</c:v>
                </c:pt>
                <c:pt idx="15564">
                  <c:v>9.7203250000000008</c:v>
                </c:pt>
                <c:pt idx="15565">
                  <c:v>9.7179029999999997</c:v>
                </c:pt>
                <c:pt idx="15566">
                  <c:v>9.7146260000000009</c:v>
                </c:pt>
                <c:pt idx="15567">
                  <c:v>9.7117059999999995</c:v>
                </c:pt>
                <c:pt idx="15568">
                  <c:v>9.7088180000000008</c:v>
                </c:pt>
                <c:pt idx="15569">
                  <c:v>9.7056719999999999</c:v>
                </c:pt>
                <c:pt idx="15570">
                  <c:v>9.7027249999999992</c:v>
                </c:pt>
                <c:pt idx="15571">
                  <c:v>9.6996110000000009</c:v>
                </c:pt>
                <c:pt idx="15572">
                  <c:v>9.6969019999999997</c:v>
                </c:pt>
                <c:pt idx="15573">
                  <c:v>9.6940690000000007</c:v>
                </c:pt>
                <c:pt idx="15574">
                  <c:v>9.6913420000000006</c:v>
                </c:pt>
                <c:pt idx="15575">
                  <c:v>9.6877759999999995</c:v>
                </c:pt>
                <c:pt idx="15576">
                  <c:v>9.6850670000000001</c:v>
                </c:pt>
                <c:pt idx="15577">
                  <c:v>9.682188</c:v>
                </c:pt>
                <c:pt idx="15578">
                  <c:v>9.6793980000000008</c:v>
                </c:pt>
                <c:pt idx="15579">
                  <c:v>9.6763940000000002</c:v>
                </c:pt>
                <c:pt idx="15580">
                  <c:v>9.6726639999999993</c:v>
                </c:pt>
                <c:pt idx="15581">
                  <c:v>9.6693870000000004</c:v>
                </c:pt>
                <c:pt idx="15582">
                  <c:v>9.6669549999999997</c:v>
                </c:pt>
                <c:pt idx="15583">
                  <c:v>9.6649290000000008</c:v>
                </c:pt>
                <c:pt idx="15584">
                  <c:v>9.6622109999999992</c:v>
                </c:pt>
                <c:pt idx="15585">
                  <c:v>9.6599529999999998</c:v>
                </c:pt>
                <c:pt idx="15586">
                  <c:v>9.6570769999999992</c:v>
                </c:pt>
                <c:pt idx="15587">
                  <c:v>9.6527419999999999</c:v>
                </c:pt>
                <c:pt idx="15588">
                  <c:v>9.6491070000000008</c:v>
                </c:pt>
                <c:pt idx="15589">
                  <c:v>9.6462500000000002</c:v>
                </c:pt>
                <c:pt idx="15590">
                  <c:v>9.6408880000000003</c:v>
                </c:pt>
                <c:pt idx="15591">
                  <c:v>9.6384530000000002</c:v>
                </c:pt>
                <c:pt idx="15592">
                  <c:v>9.6349769999999992</c:v>
                </c:pt>
                <c:pt idx="15593">
                  <c:v>9.6301780000000008</c:v>
                </c:pt>
                <c:pt idx="15594">
                  <c:v>9.6277460000000001</c:v>
                </c:pt>
                <c:pt idx="15595">
                  <c:v>9.6251350000000002</c:v>
                </c:pt>
                <c:pt idx="15596">
                  <c:v>9.6218140000000005</c:v>
                </c:pt>
                <c:pt idx="15597">
                  <c:v>9.617229</c:v>
                </c:pt>
                <c:pt idx="15598">
                  <c:v>9.6133009999999999</c:v>
                </c:pt>
                <c:pt idx="15599">
                  <c:v>9.6099209999999999</c:v>
                </c:pt>
                <c:pt idx="15600">
                  <c:v>9.6055200000000003</c:v>
                </c:pt>
                <c:pt idx="15601">
                  <c:v>9.6020040000000009</c:v>
                </c:pt>
                <c:pt idx="15602">
                  <c:v>9.598732</c:v>
                </c:pt>
                <c:pt idx="15603">
                  <c:v>9.5948560000000001</c:v>
                </c:pt>
                <c:pt idx="15604">
                  <c:v>9.5917180000000002</c:v>
                </c:pt>
                <c:pt idx="15605">
                  <c:v>9.5882529999999999</c:v>
                </c:pt>
                <c:pt idx="15606">
                  <c:v>9.5860129999999995</c:v>
                </c:pt>
                <c:pt idx="15607">
                  <c:v>9.5823140000000002</c:v>
                </c:pt>
                <c:pt idx="15608">
                  <c:v>9.5790000000000006</c:v>
                </c:pt>
                <c:pt idx="15609">
                  <c:v>9.5765209999999996</c:v>
                </c:pt>
                <c:pt idx="15610">
                  <c:v>9.5731380000000001</c:v>
                </c:pt>
                <c:pt idx="15611">
                  <c:v>9.5697960000000002</c:v>
                </c:pt>
                <c:pt idx="15612">
                  <c:v>9.5665060000000004</c:v>
                </c:pt>
                <c:pt idx="15613">
                  <c:v>9.5617490000000007</c:v>
                </c:pt>
                <c:pt idx="15614">
                  <c:v>9.5585179999999994</c:v>
                </c:pt>
                <c:pt idx="15615">
                  <c:v>9.5528549999999992</c:v>
                </c:pt>
                <c:pt idx="15616">
                  <c:v>9.5498290000000008</c:v>
                </c:pt>
                <c:pt idx="15617">
                  <c:v>9.5470480000000002</c:v>
                </c:pt>
                <c:pt idx="15618">
                  <c:v>9.5437530000000006</c:v>
                </c:pt>
                <c:pt idx="15619">
                  <c:v>9.5404040000000006</c:v>
                </c:pt>
                <c:pt idx="15620">
                  <c:v>9.534891</c:v>
                </c:pt>
                <c:pt idx="15621">
                  <c:v>9.5305520000000001</c:v>
                </c:pt>
                <c:pt idx="15622">
                  <c:v>9.5276219999999991</c:v>
                </c:pt>
                <c:pt idx="15623">
                  <c:v>9.5237800000000004</c:v>
                </c:pt>
                <c:pt idx="15624">
                  <c:v>9.5192689999999995</c:v>
                </c:pt>
                <c:pt idx="15625">
                  <c:v>9.5167610000000007</c:v>
                </c:pt>
                <c:pt idx="15626">
                  <c:v>9.5134589999999992</c:v>
                </c:pt>
                <c:pt idx="15627">
                  <c:v>9.509843</c:v>
                </c:pt>
                <c:pt idx="15628">
                  <c:v>9.5063530000000007</c:v>
                </c:pt>
                <c:pt idx="15629">
                  <c:v>9.5025150000000007</c:v>
                </c:pt>
                <c:pt idx="15630">
                  <c:v>9.4989620000000006</c:v>
                </c:pt>
                <c:pt idx="15631">
                  <c:v>9.4961230000000008</c:v>
                </c:pt>
                <c:pt idx="15632">
                  <c:v>9.4937269999999998</c:v>
                </c:pt>
                <c:pt idx="15633">
                  <c:v>9.4903060000000004</c:v>
                </c:pt>
                <c:pt idx="15634">
                  <c:v>9.4867589999999993</c:v>
                </c:pt>
                <c:pt idx="15635">
                  <c:v>9.4831599999999998</c:v>
                </c:pt>
                <c:pt idx="15636">
                  <c:v>9.4792210000000008</c:v>
                </c:pt>
                <c:pt idx="15637">
                  <c:v>9.4771420000000006</c:v>
                </c:pt>
                <c:pt idx="15638">
                  <c:v>9.4745270000000001</c:v>
                </c:pt>
                <c:pt idx="15639">
                  <c:v>9.4705340000000007</c:v>
                </c:pt>
                <c:pt idx="15640">
                  <c:v>9.4676500000000008</c:v>
                </c:pt>
                <c:pt idx="15641">
                  <c:v>9.4632430000000003</c:v>
                </c:pt>
                <c:pt idx="15642">
                  <c:v>9.4594159999999992</c:v>
                </c:pt>
                <c:pt idx="15643">
                  <c:v>9.455247</c:v>
                </c:pt>
                <c:pt idx="15644">
                  <c:v>9.4506219999999992</c:v>
                </c:pt>
                <c:pt idx="15645">
                  <c:v>9.4460490000000004</c:v>
                </c:pt>
                <c:pt idx="15646">
                  <c:v>9.4429599999999994</c:v>
                </c:pt>
                <c:pt idx="15647">
                  <c:v>9.439432</c:v>
                </c:pt>
                <c:pt idx="15648">
                  <c:v>9.4356980000000004</c:v>
                </c:pt>
                <c:pt idx="15649">
                  <c:v>9.4328579999999995</c:v>
                </c:pt>
                <c:pt idx="15650">
                  <c:v>9.4299669999999995</c:v>
                </c:pt>
                <c:pt idx="15651">
                  <c:v>9.4267959999999995</c:v>
                </c:pt>
                <c:pt idx="15652">
                  <c:v>9.4237230000000007</c:v>
                </c:pt>
                <c:pt idx="15653">
                  <c:v>9.4203060000000001</c:v>
                </c:pt>
                <c:pt idx="15654">
                  <c:v>9.4175299999999993</c:v>
                </c:pt>
                <c:pt idx="15655">
                  <c:v>9.4138610000000007</c:v>
                </c:pt>
                <c:pt idx="15656">
                  <c:v>9.4096849999999996</c:v>
                </c:pt>
                <c:pt idx="15657">
                  <c:v>9.4065560000000001</c:v>
                </c:pt>
                <c:pt idx="15658">
                  <c:v>9.4037439999999997</c:v>
                </c:pt>
                <c:pt idx="15659">
                  <c:v>9.3996750000000002</c:v>
                </c:pt>
                <c:pt idx="15660">
                  <c:v>9.3963780000000003</c:v>
                </c:pt>
                <c:pt idx="15661">
                  <c:v>9.3926850000000002</c:v>
                </c:pt>
                <c:pt idx="15662">
                  <c:v>9.3894610000000007</c:v>
                </c:pt>
                <c:pt idx="15663">
                  <c:v>9.3865090000000002</c:v>
                </c:pt>
                <c:pt idx="15664">
                  <c:v>9.3831559999999996</c:v>
                </c:pt>
                <c:pt idx="15665">
                  <c:v>9.3806449999999995</c:v>
                </c:pt>
                <c:pt idx="15666">
                  <c:v>9.3777069999999991</c:v>
                </c:pt>
                <c:pt idx="15667">
                  <c:v>9.3743320000000008</c:v>
                </c:pt>
                <c:pt idx="15668">
                  <c:v>9.3710070000000005</c:v>
                </c:pt>
                <c:pt idx="15669">
                  <c:v>9.3679100000000002</c:v>
                </c:pt>
                <c:pt idx="15670">
                  <c:v>9.36585</c:v>
                </c:pt>
                <c:pt idx="15671">
                  <c:v>9.3635230000000007</c:v>
                </c:pt>
                <c:pt idx="15672">
                  <c:v>9.3601310000000009</c:v>
                </c:pt>
                <c:pt idx="15673">
                  <c:v>9.3570019999999996</c:v>
                </c:pt>
                <c:pt idx="15674">
                  <c:v>9.353491</c:v>
                </c:pt>
                <c:pt idx="15675">
                  <c:v>9.3499180000000006</c:v>
                </c:pt>
                <c:pt idx="15676">
                  <c:v>9.346686</c:v>
                </c:pt>
                <c:pt idx="15677">
                  <c:v>9.3434989999999996</c:v>
                </c:pt>
                <c:pt idx="15678">
                  <c:v>9.3397229999999993</c:v>
                </c:pt>
                <c:pt idx="15679">
                  <c:v>9.3364259999999994</c:v>
                </c:pt>
                <c:pt idx="15680">
                  <c:v>9.3329629999999995</c:v>
                </c:pt>
                <c:pt idx="15681">
                  <c:v>9.329307</c:v>
                </c:pt>
                <c:pt idx="15682">
                  <c:v>9.3248859999999993</c:v>
                </c:pt>
                <c:pt idx="15683">
                  <c:v>9.3211080000000006</c:v>
                </c:pt>
                <c:pt idx="15684">
                  <c:v>9.3183500000000006</c:v>
                </c:pt>
                <c:pt idx="15685">
                  <c:v>9.3155029999999996</c:v>
                </c:pt>
                <c:pt idx="15686">
                  <c:v>9.3123539999999991</c:v>
                </c:pt>
                <c:pt idx="15687">
                  <c:v>9.3092729999999992</c:v>
                </c:pt>
                <c:pt idx="15688">
                  <c:v>9.3054290000000002</c:v>
                </c:pt>
                <c:pt idx="15689">
                  <c:v>9.3024909999999998</c:v>
                </c:pt>
                <c:pt idx="15690">
                  <c:v>9.3000679999999996</c:v>
                </c:pt>
                <c:pt idx="15691">
                  <c:v>9.2972020000000004</c:v>
                </c:pt>
                <c:pt idx="15692">
                  <c:v>9.2946779999999993</c:v>
                </c:pt>
                <c:pt idx="15693">
                  <c:v>9.2924209999999992</c:v>
                </c:pt>
                <c:pt idx="15694">
                  <c:v>9.2909290000000002</c:v>
                </c:pt>
                <c:pt idx="15695">
                  <c:v>9.2881870000000006</c:v>
                </c:pt>
                <c:pt idx="15696">
                  <c:v>9.2845929999999992</c:v>
                </c:pt>
                <c:pt idx="15697">
                  <c:v>9.282057</c:v>
                </c:pt>
                <c:pt idx="15698">
                  <c:v>9.2796640000000004</c:v>
                </c:pt>
                <c:pt idx="15699">
                  <c:v>9.2763399999999994</c:v>
                </c:pt>
                <c:pt idx="15700">
                  <c:v>9.2735610000000008</c:v>
                </c:pt>
                <c:pt idx="15701">
                  <c:v>9.2710740000000005</c:v>
                </c:pt>
                <c:pt idx="15702">
                  <c:v>9.2682889999999993</c:v>
                </c:pt>
                <c:pt idx="15703">
                  <c:v>9.265333</c:v>
                </c:pt>
                <c:pt idx="15704">
                  <c:v>9.2618709999999993</c:v>
                </c:pt>
                <c:pt idx="15705">
                  <c:v>9.2592590000000001</c:v>
                </c:pt>
                <c:pt idx="15706">
                  <c:v>9.2562800000000003</c:v>
                </c:pt>
                <c:pt idx="15707">
                  <c:v>9.252535</c:v>
                </c:pt>
                <c:pt idx="15708">
                  <c:v>9.2489349999999995</c:v>
                </c:pt>
                <c:pt idx="15709">
                  <c:v>9.2465119999999992</c:v>
                </c:pt>
                <c:pt idx="15710">
                  <c:v>9.2423769999999994</c:v>
                </c:pt>
                <c:pt idx="15711">
                  <c:v>9.2403200000000005</c:v>
                </c:pt>
                <c:pt idx="15712">
                  <c:v>9.2374240000000007</c:v>
                </c:pt>
                <c:pt idx="15713">
                  <c:v>9.2349940000000004</c:v>
                </c:pt>
                <c:pt idx="15714">
                  <c:v>9.2323730000000008</c:v>
                </c:pt>
                <c:pt idx="15715">
                  <c:v>9.2294699999999992</c:v>
                </c:pt>
                <c:pt idx="15716">
                  <c:v>9.2260430000000007</c:v>
                </c:pt>
                <c:pt idx="15717">
                  <c:v>9.2225979999999996</c:v>
                </c:pt>
                <c:pt idx="15718">
                  <c:v>9.2196239999999996</c:v>
                </c:pt>
                <c:pt idx="15719">
                  <c:v>9.2163789999999999</c:v>
                </c:pt>
                <c:pt idx="15720">
                  <c:v>9.2130030000000005</c:v>
                </c:pt>
                <c:pt idx="15721">
                  <c:v>9.2099949999999993</c:v>
                </c:pt>
                <c:pt idx="15722">
                  <c:v>9.2072249999999993</c:v>
                </c:pt>
                <c:pt idx="15723">
                  <c:v>9.2044090000000001</c:v>
                </c:pt>
                <c:pt idx="15724">
                  <c:v>9.2012060000000009</c:v>
                </c:pt>
                <c:pt idx="15725">
                  <c:v>9.1977919999999997</c:v>
                </c:pt>
                <c:pt idx="15726">
                  <c:v>9.1943339999999996</c:v>
                </c:pt>
                <c:pt idx="15727">
                  <c:v>9.1908860000000008</c:v>
                </c:pt>
                <c:pt idx="15728">
                  <c:v>9.1876139999999999</c:v>
                </c:pt>
                <c:pt idx="15729">
                  <c:v>9.1841559999999998</c:v>
                </c:pt>
                <c:pt idx="15730">
                  <c:v>9.1811849999999993</c:v>
                </c:pt>
                <c:pt idx="15731">
                  <c:v>9.1781760000000006</c:v>
                </c:pt>
                <c:pt idx="15732">
                  <c:v>9.1749089999999995</c:v>
                </c:pt>
                <c:pt idx="15733">
                  <c:v>9.1716490000000004</c:v>
                </c:pt>
                <c:pt idx="15734">
                  <c:v>9.1684640000000002</c:v>
                </c:pt>
                <c:pt idx="15735">
                  <c:v>9.1652950000000004</c:v>
                </c:pt>
                <c:pt idx="15736">
                  <c:v>9.1625829999999997</c:v>
                </c:pt>
                <c:pt idx="15737">
                  <c:v>9.1596109999999999</c:v>
                </c:pt>
                <c:pt idx="15738">
                  <c:v>9.1569339999999997</c:v>
                </c:pt>
                <c:pt idx="15739">
                  <c:v>9.1548549999999995</c:v>
                </c:pt>
                <c:pt idx="15740">
                  <c:v>9.1521070000000009</c:v>
                </c:pt>
                <c:pt idx="15741">
                  <c:v>9.1490500000000008</c:v>
                </c:pt>
                <c:pt idx="15742">
                  <c:v>9.1467709999999993</c:v>
                </c:pt>
                <c:pt idx="15743">
                  <c:v>9.1442890000000006</c:v>
                </c:pt>
                <c:pt idx="15744">
                  <c:v>9.1411850000000001</c:v>
                </c:pt>
                <c:pt idx="15745">
                  <c:v>9.1387940000000008</c:v>
                </c:pt>
                <c:pt idx="15746">
                  <c:v>9.136018</c:v>
                </c:pt>
                <c:pt idx="15747">
                  <c:v>9.1320420000000002</c:v>
                </c:pt>
                <c:pt idx="15748">
                  <c:v>9.1288549999999997</c:v>
                </c:pt>
                <c:pt idx="15749">
                  <c:v>9.1265260000000001</c:v>
                </c:pt>
                <c:pt idx="15750">
                  <c:v>9.1234579999999994</c:v>
                </c:pt>
                <c:pt idx="15751">
                  <c:v>9.1196079999999995</c:v>
                </c:pt>
                <c:pt idx="15752">
                  <c:v>9.1168279999999999</c:v>
                </c:pt>
                <c:pt idx="15753">
                  <c:v>9.1150179999999992</c:v>
                </c:pt>
                <c:pt idx="15754">
                  <c:v>9.1118959999999998</c:v>
                </c:pt>
                <c:pt idx="15755">
                  <c:v>9.1091619999999995</c:v>
                </c:pt>
                <c:pt idx="15756">
                  <c:v>9.1068549999999995</c:v>
                </c:pt>
                <c:pt idx="15757">
                  <c:v>9.1041059999999998</c:v>
                </c:pt>
                <c:pt idx="15758">
                  <c:v>9.1014660000000003</c:v>
                </c:pt>
                <c:pt idx="15759">
                  <c:v>9.0987650000000002</c:v>
                </c:pt>
                <c:pt idx="15760">
                  <c:v>9.0963919999999998</c:v>
                </c:pt>
                <c:pt idx="15761">
                  <c:v>9.0928839999999997</c:v>
                </c:pt>
                <c:pt idx="15762">
                  <c:v>9.0895469999999996</c:v>
                </c:pt>
                <c:pt idx="15763">
                  <c:v>9.0867299999999993</c:v>
                </c:pt>
                <c:pt idx="15764">
                  <c:v>9.0840479999999992</c:v>
                </c:pt>
                <c:pt idx="15765">
                  <c:v>9.0820889999999999</c:v>
                </c:pt>
                <c:pt idx="15766">
                  <c:v>9.0798649999999999</c:v>
                </c:pt>
                <c:pt idx="15767">
                  <c:v>9.0773639999999993</c:v>
                </c:pt>
                <c:pt idx="15768">
                  <c:v>9.0748479999999994</c:v>
                </c:pt>
                <c:pt idx="15769">
                  <c:v>9.0724230000000006</c:v>
                </c:pt>
                <c:pt idx="15770">
                  <c:v>9.0699339999999999</c:v>
                </c:pt>
                <c:pt idx="15771">
                  <c:v>9.0676919999999992</c:v>
                </c:pt>
                <c:pt idx="15772">
                  <c:v>9.0650320000000004</c:v>
                </c:pt>
                <c:pt idx="15773">
                  <c:v>9.0624819999999993</c:v>
                </c:pt>
                <c:pt idx="15774">
                  <c:v>9.0602260000000001</c:v>
                </c:pt>
                <c:pt idx="15775">
                  <c:v>9.0580669999999994</c:v>
                </c:pt>
                <c:pt idx="15776">
                  <c:v>9.055199</c:v>
                </c:pt>
                <c:pt idx="15777">
                  <c:v>9.0525070000000003</c:v>
                </c:pt>
                <c:pt idx="15778">
                  <c:v>9.0500819999999997</c:v>
                </c:pt>
                <c:pt idx="15779">
                  <c:v>9.0475960000000004</c:v>
                </c:pt>
                <c:pt idx="15780">
                  <c:v>9.0447520000000008</c:v>
                </c:pt>
                <c:pt idx="15781">
                  <c:v>9.0416340000000002</c:v>
                </c:pt>
                <c:pt idx="15782">
                  <c:v>9.0396219999999996</c:v>
                </c:pt>
                <c:pt idx="15783">
                  <c:v>9.0369919999999997</c:v>
                </c:pt>
                <c:pt idx="15784">
                  <c:v>9.0339749999999999</c:v>
                </c:pt>
                <c:pt idx="15785">
                  <c:v>9.030837</c:v>
                </c:pt>
                <c:pt idx="15786">
                  <c:v>9.0280640000000005</c:v>
                </c:pt>
                <c:pt idx="15787">
                  <c:v>9.0251680000000007</c:v>
                </c:pt>
                <c:pt idx="15788">
                  <c:v>9.0223270000000007</c:v>
                </c:pt>
                <c:pt idx="15789">
                  <c:v>9.0194700000000001</c:v>
                </c:pt>
                <c:pt idx="15790">
                  <c:v>9.0160809999999998</c:v>
                </c:pt>
                <c:pt idx="15791">
                  <c:v>9.0137920000000005</c:v>
                </c:pt>
                <c:pt idx="15792">
                  <c:v>9.0107689999999998</c:v>
                </c:pt>
                <c:pt idx="15793">
                  <c:v>9.0075690000000002</c:v>
                </c:pt>
                <c:pt idx="15794">
                  <c:v>9.0047449999999998</c:v>
                </c:pt>
                <c:pt idx="15795">
                  <c:v>9.0010469999999998</c:v>
                </c:pt>
                <c:pt idx="15796">
                  <c:v>8.9977400000000003</c:v>
                </c:pt>
                <c:pt idx="15797">
                  <c:v>8.9962490000000006</c:v>
                </c:pt>
                <c:pt idx="15798">
                  <c:v>8.993722</c:v>
                </c:pt>
                <c:pt idx="15799">
                  <c:v>8.9895440000000004</c:v>
                </c:pt>
                <c:pt idx="15800">
                  <c:v>8.9860939999999996</c:v>
                </c:pt>
                <c:pt idx="15801">
                  <c:v>8.9832049999999999</c:v>
                </c:pt>
                <c:pt idx="15802">
                  <c:v>8.9800109999999993</c:v>
                </c:pt>
                <c:pt idx="15803">
                  <c:v>8.9762640000000005</c:v>
                </c:pt>
                <c:pt idx="15804">
                  <c:v>8.9733549999999997</c:v>
                </c:pt>
                <c:pt idx="15805">
                  <c:v>8.9705010000000005</c:v>
                </c:pt>
                <c:pt idx="15806">
                  <c:v>8.9670070000000006</c:v>
                </c:pt>
                <c:pt idx="15807">
                  <c:v>8.9646430000000006</c:v>
                </c:pt>
                <c:pt idx="15808">
                  <c:v>8.9623930000000005</c:v>
                </c:pt>
                <c:pt idx="15809">
                  <c:v>8.9602719999999998</c:v>
                </c:pt>
                <c:pt idx="15810">
                  <c:v>8.957414</c:v>
                </c:pt>
                <c:pt idx="15811">
                  <c:v>8.9546840000000003</c:v>
                </c:pt>
                <c:pt idx="15812">
                  <c:v>8.9526959999999995</c:v>
                </c:pt>
                <c:pt idx="15813">
                  <c:v>8.9502199999999998</c:v>
                </c:pt>
                <c:pt idx="15814">
                  <c:v>8.9472839999999998</c:v>
                </c:pt>
                <c:pt idx="15815">
                  <c:v>8.9445730000000001</c:v>
                </c:pt>
                <c:pt idx="15816">
                  <c:v>8.9418790000000001</c:v>
                </c:pt>
                <c:pt idx="15817">
                  <c:v>8.9386229999999998</c:v>
                </c:pt>
                <c:pt idx="15818">
                  <c:v>8.9349939999999997</c:v>
                </c:pt>
                <c:pt idx="15819">
                  <c:v>8.9323990000000002</c:v>
                </c:pt>
                <c:pt idx="15820">
                  <c:v>8.9297079999999998</c:v>
                </c:pt>
                <c:pt idx="15821">
                  <c:v>8.9258729999999993</c:v>
                </c:pt>
                <c:pt idx="15822">
                  <c:v>8.9217560000000002</c:v>
                </c:pt>
                <c:pt idx="15823">
                  <c:v>8.9185390000000009</c:v>
                </c:pt>
                <c:pt idx="15824">
                  <c:v>8.91554</c:v>
                </c:pt>
                <c:pt idx="15825">
                  <c:v>8.9132770000000008</c:v>
                </c:pt>
                <c:pt idx="15826">
                  <c:v>8.9106009999999998</c:v>
                </c:pt>
                <c:pt idx="15827">
                  <c:v>8.9084120000000002</c:v>
                </c:pt>
                <c:pt idx="15828">
                  <c:v>8.90578</c:v>
                </c:pt>
                <c:pt idx="15829">
                  <c:v>8.9037869999999995</c:v>
                </c:pt>
                <c:pt idx="15830">
                  <c:v>8.9014900000000008</c:v>
                </c:pt>
                <c:pt idx="15831">
                  <c:v>8.8991159999999994</c:v>
                </c:pt>
                <c:pt idx="15832">
                  <c:v>8.8966879999999993</c:v>
                </c:pt>
                <c:pt idx="15833">
                  <c:v>8.8948280000000004</c:v>
                </c:pt>
                <c:pt idx="15834">
                  <c:v>8.8919379999999997</c:v>
                </c:pt>
                <c:pt idx="15835">
                  <c:v>8.8888479999999994</c:v>
                </c:pt>
                <c:pt idx="15836">
                  <c:v>8.8857809999999997</c:v>
                </c:pt>
                <c:pt idx="15837">
                  <c:v>8.8834590000000002</c:v>
                </c:pt>
                <c:pt idx="15838">
                  <c:v>8.8815059999999999</c:v>
                </c:pt>
                <c:pt idx="15839">
                  <c:v>8.8788870000000006</c:v>
                </c:pt>
                <c:pt idx="15840">
                  <c:v>8.8765300000000007</c:v>
                </c:pt>
                <c:pt idx="15841">
                  <c:v>8.8737849999999998</c:v>
                </c:pt>
                <c:pt idx="15842">
                  <c:v>8.8715650000000004</c:v>
                </c:pt>
                <c:pt idx="15843">
                  <c:v>8.8687059999999995</c:v>
                </c:pt>
                <c:pt idx="15844">
                  <c:v>8.8660399999999999</c:v>
                </c:pt>
                <c:pt idx="15845">
                  <c:v>8.8631440000000001</c:v>
                </c:pt>
                <c:pt idx="15846">
                  <c:v>8.8610860000000002</c:v>
                </c:pt>
                <c:pt idx="15847">
                  <c:v>8.8582370000000008</c:v>
                </c:pt>
                <c:pt idx="15848">
                  <c:v>8.8551540000000006</c:v>
                </c:pt>
                <c:pt idx="15849">
                  <c:v>8.8537940000000006</c:v>
                </c:pt>
                <c:pt idx="15850">
                  <c:v>8.8521730000000005</c:v>
                </c:pt>
                <c:pt idx="15851">
                  <c:v>8.8504609999999992</c:v>
                </c:pt>
                <c:pt idx="15852">
                  <c:v>8.8489579999999997</c:v>
                </c:pt>
                <c:pt idx="15853">
                  <c:v>8.8469300000000004</c:v>
                </c:pt>
                <c:pt idx="15854">
                  <c:v>8.8443240000000003</c:v>
                </c:pt>
                <c:pt idx="15855">
                  <c:v>8.8412799999999994</c:v>
                </c:pt>
                <c:pt idx="15856">
                  <c:v>8.8397670000000002</c:v>
                </c:pt>
                <c:pt idx="15857">
                  <c:v>8.8369739999999997</c:v>
                </c:pt>
                <c:pt idx="15858">
                  <c:v>8.8348759999999995</c:v>
                </c:pt>
                <c:pt idx="15859">
                  <c:v>8.8316479999999995</c:v>
                </c:pt>
                <c:pt idx="15860">
                  <c:v>8.8287180000000003</c:v>
                </c:pt>
                <c:pt idx="15861">
                  <c:v>8.8270350000000004</c:v>
                </c:pt>
                <c:pt idx="15862">
                  <c:v>8.8241879999999995</c:v>
                </c:pt>
                <c:pt idx="15863">
                  <c:v>8.8208289999999998</c:v>
                </c:pt>
                <c:pt idx="15864">
                  <c:v>8.8193859999999997</c:v>
                </c:pt>
                <c:pt idx="15865">
                  <c:v>8.8169070000000005</c:v>
                </c:pt>
                <c:pt idx="15866">
                  <c:v>8.8136709999999994</c:v>
                </c:pt>
                <c:pt idx="15867">
                  <c:v>8.8111739999999994</c:v>
                </c:pt>
                <c:pt idx="15868">
                  <c:v>8.8098919999999996</c:v>
                </c:pt>
                <c:pt idx="15869">
                  <c:v>8.8073230000000002</c:v>
                </c:pt>
                <c:pt idx="15870">
                  <c:v>8.8046170000000004</c:v>
                </c:pt>
                <c:pt idx="15871">
                  <c:v>8.8024059999999995</c:v>
                </c:pt>
                <c:pt idx="15872">
                  <c:v>8.8002929999999999</c:v>
                </c:pt>
                <c:pt idx="15873">
                  <c:v>8.7979430000000001</c:v>
                </c:pt>
                <c:pt idx="15874">
                  <c:v>8.7960759999999993</c:v>
                </c:pt>
                <c:pt idx="15875">
                  <c:v>8.7939179999999997</c:v>
                </c:pt>
                <c:pt idx="15876">
                  <c:v>8.7917229999999993</c:v>
                </c:pt>
                <c:pt idx="15877">
                  <c:v>8.7887029999999999</c:v>
                </c:pt>
                <c:pt idx="15878">
                  <c:v>8.7861670000000007</c:v>
                </c:pt>
                <c:pt idx="15879">
                  <c:v>8.7829789999999992</c:v>
                </c:pt>
                <c:pt idx="15880">
                  <c:v>8.7807469999999999</c:v>
                </c:pt>
                <c:pt idx="15881">
                  <c:v>8.7787400000000009</c:v>
                </c:pt>
                <c:pt idx="15882">
                  <c:v>8.7763200000000001</c:v>
                </c:pt>
                <c:pt idx="15883">
                  <c:v>8.7731490000000001</c:v>
                </c:pt>
                <c:pt idx="15884">
                  <c:v>8.7713660000000004</c:v>
                </c:pt>
                <c:pt idx="15885">
                  <c:v>8.7693390000000004</c:v>
                </c:pt>
                <c:pt idx="15886">
                  <c:v>8.7675710000000002</c:v>
                </c:pt>
                <c:pt idx="15887">
                  <c:v>8.7652979999999996</c:v>
                </c:pt>
                <c:pt idx="15888">
                  <c:v>8.7627989999999993</c:v>
                </c:pt>
                <c:pt idx="15889">
                  <c:v>8.7593200000000007</c:v>
                </c:pt>
                <c:pt idx="15890">
                  <c:v>8.7566900000000008</c:v>
                </c:pt>
                <c:pt idx="15891">
                  <c:v>8.7528780000000008</c:v>
                </c:pt>
                <c:pt idx="15892">
                  <c:v>8.7506160000000008</c:v>
                </c:pt>
                <c:pt idx="15893">
                  <c:v>8.7481960000000001</c:v>
                </c:pt>
                <c:pt idx="15894">
                  <c:v>8.7454940000000008</c:v>
                </c:pt>
                <c:pt idx="15895">
                  <c:v>8.7433309999999995</c:v>
                </c:pt>
                <c:pt idx="15896">
                  <c:v>8.741123</c:v>
                </c:pt>
                <c:pt idx="15897">
                  <c:v>8.7382109999999997</c:v>
                </c:pt>
                <c:pt idx="15898">
                  <c:v>8.7358440000000002</c:v>
                </c:pt>
                <c:pt idx="15899">
                  <c:v>8.7332000000000001</c:v>
                </c:pt>
                <c:pt idx="15900">
                  <c:v>8.7303090000000001</c:v>
                </c:pt>
                <c:pt idx="15901">
                  <c:v>8.7267869999999998</c:v>
                </c:pt>
                <c:pt idx="15902">
                  <c:v>8.7244170000000008</c:v>
                </c:pt>
                <c:pt idx="15903">
                  <c:v>8.7214170000000006</c:v>
                </c:pt>
                <c:pt idx="15904">
                  <c:v>8.7192410000000002</c:v>
                </c:pt>
                <c:pt idx="15905">
                  <c:v>8.7169430000000006</c:v>
                </c:pt>
                <c:pt idx="15906">
                  <c:v>8.7152960000000004</c:v>
                </c:pt>
                <c:pt idx="15907">
                  <c:v>8.7128040000000002</c:v>
                </c:pt>
                <c:pt idx="15908">
                  <c:v>8.7106949999999994</c:v>
                </c:pt>
                <c:pt idx="15909">
                  <c:v>8.7080310000000001</c:v>
                </c:pt>
                <c:pt idx="15910">
                  <c:v>8.7058450000000001</c:v>
                </c:pt>
                <c:pt idx="15911">
                  <c:v>8.7026990000000009</c:v>
                </c:pt>
                <c:pt idx="15912">
                  <c:v>8.7007879999999993</c:v>
                </c:pt>
                <c:pt idx="15913">
                  <c:v>8.6988669999999999</c:v>
                </c:pt>
                <c:pt idx="15914">
                  <c:v>8.6962390000000003</c:v>
                </c:pt>
                <c:pt idx="15915">
                  <c:v>8.6933179999999997</c:v>
                </c:pt>
                <c:pt idx="15916">
                  <c:v>8.6908320000000003</c:v>
                </c:pt>
                <c:pt idx="15917">
                  <c:v>8.6885089999999998</c:v>
                </c:pt>
                <c:pt idx="15918">
                  <c:v>8.6855189999999993</c:v>
                </c:pt>
                <c:pt idx="15919">
                  <c:v>8.6825510000000001</c:v>
                </c:pt>
                <c:pt idx="15920">
                  <c:v>8.6802860000000006</c:v>
                </c:pt>
                <c:pt idx="15921">
                  <c:v>8.6778929999999992</c:v>
                </c:pt>
                <c:pt idx="15922">
                  <c:v>8.6768459999999994</c:v>
                </c:pt>
                <c:pt idx="15923">
                  <c:v>8.6748720000000006</c:v>
                </c:pt>
                <c:pt idx="15924">
                  <c:v>8.6726159999999997</c:v>
                </c:pt>
                <c:pt idx="15925">
                  <c:v>8.66934</c:v>
                </c:pt>
                <c:pt idx="15926">
                  <c:v>8.6668160000000007</c:v>
                </c:pt>
                <c:pt idx="15927">
                  <c:v>8.6648519999999998</c:v>
                </c:pt>
                <c:pt idx="15928">
                  <c:v>8.6625750000000004</c:v>
                </c:pt>
                <c:pt idx="15929">
                  <c:v>8.661225</c:v>
                </c:pt>
                <c:pt idx="15930">
                  <c:v>8.6591690000000003</c:v>
                </c:pt>
                <c:pt idx="15931">
                  <c:v>8.6569859999999998</c:v>
                </c:pt>
                <c:pt idx="15932">
                  <c:v>8.6538649999999997</c:v>
                </c:pt>
                <c:pt idx="15933">
                  <c:v>8.6520039999999998</c:v>
                </c:pt>
                <c:pt idx="15934">
                  <c:v>8.6491520000000008</c:v>
                </c:pt>
                <c:pt idx="15935">
                  <c:v>8.6470090000000006</c:v>
                </c:pt>
                <c:pt idx="15936">
                  <c:v>8.6446939999999994</c:v>
                </c:pt>
                <c:pt idx="15937">
                  <c:v>8.6407600000000002</c:v>
                </c:pt>
                <c:pt idx="15938">
                  <c:v>8.6373110000000004</c:v>
                </c:pt>
                <c:pt idx="15939">
                  <c:v>8.6347079999999998</c:v>
                </c:pt>
                <c:pt idx="15940">
                  <c:v>8.6320599999999992</c:v>
                </c:pt>
                <c:pt idx="15941">
                  <c:v>8.6307700000000001</c:v>
                </c:pt>
                <c:pt idx="15942">
                  <c:v>8.6281809999999997</c:v>
                </c:pt>
                <c:pt idx="15943">
                  <c:v>8.6266259999999999</c:v>
                </c:pt>
                <c:pt idx="15944">
                  <c:v>8.6242420000000006</c:v>
                </c:pt>
                <c:pt idx="15945">
                  <c:v>8.6223179999999999</c:v>
                </c:pt>
                <c:pt idx="15946">
                  <c:v>8.6200890000000001</c:v>
                </c:pt>
                <c:pt idx="15947">
                  <c:v>8.6181669999999997</c:v>
                </c:pt>
                <c:pt idx="15948">
                  <c:v>8.6159079999999992</c:v>
                </c:pt>
                <c:pt idx="15949">
                  <c:v>8.6132290000000005</c:v>
                </c:pt>
                <c:pt idx="15950">
                  <c:v>8.6100720000000006</c:v>
                </c:pt>
                <c:pt idx="15951">
                  <c:v>8.6085480000000008</c:v>
                </c:pt>
                <c:pt idx="15952">
                  <c:v>8.6058450000000004</c:v>
                </c:pt>
                <c:pt idx="15953">
                  <c:v>8.6025530000000003</c:v>
                </c:pt>
                <c:pt idx="15954">
                  <c:v>8.5988030000000002</c:v>
                </c:pt>
                <c:pt idx="15955">
                  <c:v>8.5960140000000003</c:v>
                </c:pt>
                <c:pt idx="15956">
                  <c:v>8.5925630000000002</c:v>
                </c:pt>
                <c:pt idx="15957">
                  <c:v>8.5898780000000006</c:v>
                </c:pt>
                <c:pt idx="15958">
                  <c:v>8.5868409999999997</c:v>
                </c:pt>
                <c:pt idx="15959">
                  <c:v>8.5855779999999999</c:v>
                </c:pt>
                <c:pt idx="15960">
                  <c:v>8.5835329999999992</c:v>
                </c:pt>
                <c:pt idx="15961">
                  <c:v>8.5818359999999991</c:v>
                </c:pt>
                <c:pt idx="15962">
                  <c:v>8.5794029999999992</c:v>
                </c:pt>
                <c:pt idx="15963">
                  <c:v>8.5763069999999999</c:v>
                </c:pt>
                <c:pt idx="15964">
                  <c:v>8.5745129999999996</c:v>
                </c:pt>
                <c:pt idx="15965">
                  <c:v>8.5733119999999996</c:v>
                </c:pt>
                <c:pt idx="15966">
                  <c:v>8.5715409999999999</c:v>
                </c:pt>
                <c:pt idx="15967">
                  <c:v>8.5687479999999994</c:v>
                </c:pt>
                <c:pt idx="15968">
                  <c:v>8.5671739999999996</c:v>
                </c:pt>
                <c:pt idx="15969">
                  <c:v>8.56508</c:v>
                </c:pt>
                <c:pt idx="15970">
                  <c:v>8.5628150000000005</c:v>
                </c:pt>
                <c:pt idx="15971">
                  <c:v>8.5607229999999994</c:v>
                </c:pt>
                <c:pt idx="15972">
                  <c:v>8.5572870000000005</c:v>
                </c:pt>
                <c:pt idx="15973">
                  <c:v>8.5547450000000005</c:v>
                </c:pt>
                <c:pt idx="15974">
                  <c:v>8.5523410000000002</c:v>
                </c:pt>
                <c:pt idx="15975">
                  <c:v>8.5495769999999993</c:v>
                </c:pt>
                <c:pt idx="15976">
                  <c:v>8.5469139999999992</c:v>
                </c:pt>
                <c:pt idx="15977">
                  <c:v>8.5450750000000006</c:v>
                </c:pt>
                <c:pt idx="15978">
                  <c:v>8.5425559999999994</c:v>
                </c:pt>
                <c:pt idx="15979">
                  <c:v>8.5391770000000005</c:v>
                </c:pt>
                <c:pt idx="15980">
                  <c:v>8.5362419999999997</c:v>
                </c:pt>
                <c:pt idx="15981">
                  <c:v>8.5333810000000003</c:v>
                </c:pt>
                <c:pt idx="15982">
                  <c:v>8.530875</c:v>
                </c:pt>
                <c:pt idx="15983">
                  <c:v>8.5286200000000001</c:v>
                </c:pt>
                <c:pt idx="15984">
                  <c:v>8.5260540000000002</c:v>
                </c:pt>
                <c:pt idx="15985">
                  <c:v>8.5237020000000001</c:v>
                </c:pt>
                <c:pt idx="15986">
                  <c:v>8.5211690000000004</c:v>
                </c:pt>
                <c:pt idx="15987">
                  <c:v>8.5198180000000008</c:v>
                </c:pt>
                <c:pt idx="15988">
                  <c:v>8.5179469999999995</c:v>
                </c:pt>
                <c:pt idx="15989">
                  <c:v>8.5159350000000007</c:v>
                </c:pt>
                <c:pt idx="15990">
                  <c:v>8.5139189999999996</c:v>
                </c:pt>
                <c:pt idx="15991">
                  <c:v>8.5118430000000007</c:v>
                </c:pt>
                <c:pt idx="15992">
                  <c:v>8.5095349999999996</c:v>
                </c:pt>
                <c:pt idx="15993">
                  <c:v>8.5066769999999998</c:v>
                </c:pt>
                <c:pt idx="15994">
                  <c:v>8.5043279999999992</c:v>
                </c:pt>
                <c:pt idx="15995">
                  <c:v>8.5009700000000006</c:v>
                </c:pt>
                <c:pt idx="15996">
                  <c:v>8.4983409999999999</c:v>
                </c:pt>
                <c:pt idx="15997">
                  <c:v>8.4959919999999993</c:v>
                </c:pt>
                <c:pt idx="15998">
                  <c:v>8.4936000000000007</c:v>
                </c:pt>
                <c:pt idx="15999">
                  <c:v>8.4911969999999997</c:v>
                </c:pt>
                <c:pt idx="16000">
                  <c:v>8.4888770000000005</c:v>
                </c:pt>
                <c:pt idx="16001">
                  <c:v>8.4863409999999995</c:v>
                </c:pt>
                <c:pt idx="16002">
                  <c:v>8.4830900000000007</c:v>
                </c:pt>
                <c:pt idx="16003">
                  <c:v>8.4804399999999998</c:v>
                </c:pt>
                <c:pt idx="16004">
                  <c:v>8.4786459999999995</c:v>
                </c:pt>
                <c:pt idx="16005">
                  <c:v>8.4769850000000009</c:v>
                </c:pt>
                <c:pt idx="16006">
                  <c:v>8.4754149999999999</c:v>
                </c:pt>
                <c:pt idx="16007">
                  <c:v>8.4728829999999995</c:v>
                </c:pt>
                <c:pt idx="16008">
                  <c:v>8.4704680000000003</c:v>
                </c:pt>
                <c:pt idx="16009">
                  <c:v>8.4677589999999991</c:v>
                </c:pt>
                <c:pt idx="16010">
                  <c:v>8.4646989999999995</c:v>
                </c:pt>
                <c:pt idx="16011">
                  <c:v>8.4616389999999999</c:v>
                </c:pt>
                <c:pt idx="16012">
                  <c:v>8.4591510000000003</c:v>
                </c:pt>
                <c:pt idx="16013">
                  <c:v>8.4572299999999991</c:v>
                </c:pt>
                <c:pt idx="16014">
                  <c:v>8.4543499999999998</c:v>
                </c:pt>
                <c:pt idx="16015">
                  <c:v>8.4514399999999998</c:v>
                </c:pt>
                <c:pt idx="16016">
                  <c:v>8.4485329999999994</c:v>
                </c:pt>
                <c:pt idx="16017">
                  <c:v>8.4464220000000001</c:v>
                </c:pt>
                <c:pt idx="16018">
                  <c:v>8.4440249999999999</c:v>
                </c:pt>
                <c:pt idx="16019">
                  <c:v>8.4419260000000005</c:v>
                </c:pt>
                <c:pt idx="16020">
                  <c:v>8.4398149999999994</c:v>
                </c:pt>
                <c:pt idx="16021">
                  <c:v>8.4372340000000001</c:v>
                </c:pt>
                <c:pt idx="16022">
                  <c:v>8.4347239999999992</c:v>
                </c:pt>
                <c:pt idx="16023">
                  <c:v>8.4311749999999996</c:v>
                </c:pt>
                <c:pt idx="16024">
                  <c:v>8.4278150000000007</c:v>
                </c:pt>
                <c:pt idx="16025">
                  <c:v>8.4252289999999999</c:v>
                </c:pt>
                <c:pt idx="16026">
                  <c:v>8.4229450000000003</c:v>
                </c:pt>
                <c:pt idx="16027">
                  <c:v>8.4197439999999997</c:v>
                </c:pt>
                <c:pt idx="16028">
                  <c:v>8.4171499999999995</c:v>
                </c:pt>
                <c:pt idx="16029">
                  <c:v>8.4150779999999994</c:v>
                </c:pt>
                <c:pt idx="16030">
                  <c:v>8.4125169999999994</c:v>
                </c:pt>
                <c:pt idx="16031">
                  <c:v>8.4094460000000009</c:v>
                </c:pt>
                <c:pt idx="16032">
                  <c:v>8.4071890000000007</c:v>
                </c:pt>
                <c:pt idx="16033">
                  <c:v>8.4036790000000003</c:v>
                </c:pt>
                <c:pt idx="16034">
                  <c:v>8.4008369999999992</c:v>
                </c:pt>
                <c:pt idx="16035">
                  <c:v>8.3981659999999998</c:v>
                </c:pt>
                <c:pt idx="16036">
                  <c:v>8.3957540000000002</c:v>
                </c:pt>
                <c:pt idx="16037">
                  <c:v>8.3933</c:v>
                </c:pt>
                <c:pt idx="16038">
                  <c:v>8.3905729999999998</c:v>
                </c:pt>
                <c:pt idx="16039">
                  <c:v>8.3875960000000003</c:v>
                </c:pt>
                <c:pt idx="16040">
                  <c:v>8.3844480000000008</c:v>
                </c:pt>
                <c:pt idx="16041">
                  <c:v>8.381551</c:v>
                </c:pt>
                <c:pt idx="16042">
                  <c:v>8.3791039999999999</c:v>
                </c:pt>
                <c:pt idx="16043">
                  <c:v>8.3771649999999998</c:v>
                </c:pt>
                <c:pt idx="16044">
                  <c:v>8.3745279999999998</c:v>
                </c:pt>
                <c:pt idx="16045">
                  <c:v>8.3728149999999992</c:v>
                </c:pt>
                <c:pt idx="16046">
                  <c:v>8.3712940000000007</c:v>
                </c:pt>
                <c:pt idx="16047">
                  <c:v>8.3686539999999994</c:v>
                </c:pt>
                <c:pt idx="16048">
                  <c:v>8.3662329999999994</c:v>
                </c:pt>
                <c:pt idx="16049">
                  <c:v>8.3640989999999995</c:v>
                </c:pt>
                <c:pt idx="16050">
                  <c:v>8.3618889999999997</c:v>
                </c:pt>
                <c:pt idx="16051">
                  <c:v>8.3593270000000004</c:v>
                </c:pt>
                <c:pt idx="16052">
                  <c:v>8.3577680000000001</c:v>
                </c:pt>
                <c:pt idx="16053">
                  <c:v>8.3566120000000002</c:v>
                </c:pt>
                <c:pt idx="16054">
                  <c:v>8.3547530000000005</c:v>
                </c:pt>
                <c:pt idx="16055">
                  <c:v>8.3521610000000006</c:v>
                </c:pt>
                <c:pt idx="16056">
                  <c:v>8.3490870000000008</c:v>
                </c:pt>
                <c:pt idx="16057">
                  <c:v>8.3468060000000008</c:v>
                </c:pt>
                <c:pt idx="16058">
                  <c:v>8.3447479999999992</c:v>
                </c:pt>
                <c:pt idx="16059">
                  <c:v>8.3422750000000008</c:v>
                </c:pt>
                <c:pt idx="16060">
                  <c:v>8.3399599999999996</c:v>
                </c:pt>
                <c:pt idx="16061">
                  <c:v>8.3377130000000008</c:v>
                </c:pt>
                <c:pt idx="16062">
                  <c:v>8.3352799999999991</c:v>
                </c:pt>
                <c:pt idx="16063">
                  <c:v>8.3327030000000004</c:v>
                </c:pt>
                <c:pt idx="16064">
                  <c:v>8.3298000000000005</c:v>
                </c:pt>
                <c:pt idx="16065">
                  <c:v>8.3263560000000005</c:v>
                </c:pt>
                <c:pt idx="16066">
                  <c:v>8.3230819999999994</c:v>
                </c:pt>
                <c:pt idx="16067">
                  <c:v>8.3202850000000002</c:v>
                </c:pt>
                <c:pt idx="16068">
                  <c:v>8.3172049999999995</c:v>
                </c:pt>
                <c:pt idx="16069">
                  <c:v>8.3134940000000004</c:v>
                </c:pt>
                <c:pt idx="16070">
                  <c:v>8.3098349999999996</c:v>
                </c:pt>
                <c:pt idx="16071">
                  <c:v>8.3066779999999998</c:v>
                </c:pt>
                <c:pt idx="16072">
                  <c:v>8.3039489999999994</c:v>
                </c:pt>
                <c:pt idx="16073">
                  <c:v>8.301641</c:v>
                </c:pt>
                <c:pt idx="16074">
                  <c:v>8.2994240000000001</c:v>
                </c:pt>
                <c:pt idx="16075">
                  <c:v>8.2971140000000005</c:v>
                </c:pt>
                <c:pt idx="16076">
                  <c:v>8.2942820000000008</c:v>
                </c:pt>
                <c:pt idx="16077">
                  <c:v>8.2913029999999992</c:v>
                </c:pt>
                <c:pt idx="16078">
                  <c:v>8.2890470000000001</c:v>
                </c:pt>
                <c:pt idx="16079">
                  <c:v>8.2865079999999995</c:v>
                </c:pt>
                <c:pt idx="16080">
                  <c:v>8.2837219999999991</c:v>
                </c:pt>
                <c:pt idx="16081">
                  <c:v>8.2811599999999999</c:v>
                </c:pt>
                <c:pt idx="16082">
                  <c:v>8.278708</c:v>
                </c:pt>
                <c:pt idx="16083">
                  <c:v>8.276548</c:v>
                </c:pt>
                <c:pt idx="16084">
                  <c:v>8.2743640000000003</c:v>
                </c:pt>
                <c:pt idx="16085">
                  <c:v>8.2719190000000005</c:v>
                </c:pt>
                <c:pt idx="16086">
                  <c:v>8.2693180000000002</c:v>
                </c:pt>
                <c:pt idx="16087">
                  <c:v>8.2663519999999995</c:v>
                </c:pt>
                <c:pt idx="16088">
                  <c:v>8.2642579999999999</c:v>
                </c:pt>
                <c:pt idx="16089">
                  <c:v>8.2627679999999994</c:v>
                </c:pt>
                <c:pt idx="16090">
                  <c:v>8.2611469999999994</c:v>
                </c:pt>
                <c:pt idx="16091">
                  <c:v>8.2589249999999996</c:v>
                </c:pt>
                <c:pt idx="16092">
                  <c:v>8.2559360000000002</c:v>
                </c:pt>
                <c:pt idx="16093">
                  <c:v>8.252561</c:v>
                </c:pt>
                <c:pt idx="16094">
                  <c:v>8.2496050000000007</c:v>
                </c:pt>
                <c:pt idx="16095">
                  <c:v>8.2460140000000006</c:v>
                </c:pt>
                <c:pt idx="16096">
                  <c:v>8.2423699999999993</c:v>
                </c:pt>
                <c:pt idx="16097">
                  <c:v>8.2391190000000005</c:v>
                </c:pt>
                <c:pt idx="16098">
                  <c:v>8.2363520000000001</c:v>
                </c:pt>
                <c:pt idx="16099">
                  <c:v>8.2337509999999998</c:v>
                </c:pt>
                <c:pt idx="16100">
                  <c:v>8.2309260000000002</c:v>
                </c:pt>
                <c:pt idx="16101">
                  <c:v>8.2282399999999996</c:v>
                </c:pt>
                <c:pt idx="16102">
                  <c:v>8.2249510000000008</c:v>
                </c:pt>
                <c:pt idx="16103">
                  <c:v>8.2220899999999997</c:v>
                </c:pt>
                <c:pt idx="16104">
                  <c:v>8.2193480000000001</c:v>
                </c:pt>
                <c:pt idx="16105">
                  <c:v>8.2163909999999998</c:v>
                </c:pt>
                <c:pt idx="16106">
                  <c:v>8.2138609999999996</c:v>
                </c:pt>
                <c:pt idx="16107">
                  <c:v>8.2109660000000009</c:v>
                </c:pt>
                <c:pt idx="16108">
                  <c:v>8.2080400000000004</c:v>
                </c:pt>
                <c:pt idx="16109">
                  <c:v>8.2049690000000002</c:v>
                </c:pt>
                <c:pt idx="16110">
                  <c:v>8.2019199999999994</c:v>
                </c:pt>
                <c:pt idx="16111">
                  <c:v>8.1992999999999991</c:v>
                </c:pt>
                <c:pt idx="16112">
                  <c:v>8.1966599999999996</c:v>
                </c:pt>
                <c:pt idx="16113">
                  <c:v>8.1927160000000008</c:v>
                </c:pt>
                <c:pt idx="16114">
                  <c:v>8.1892060000000004</c:v>
                </c:pt>
                <c:pt idx="16115">
                  <c:v>8.1865830000000006</c:v>
                </c:pt>
                <c:pt idx="16116">
                  <c:v>8.1838080000000009</c:v>
                </c:pt>
                <c:pt idx="16117">
                  <c:v>8.1807390000000009</c:v>
                </c:pt>
                <c:pt idx="16118">
                  <c:v>8.1770800000000001</c:v>
                </c:pt>
                <c:pt idx="16119">
                  <c:v>8.1739029999999993</c:v>
                </c:pt>
                <c:pt idx="16120">
                  <c:v>8.1710989999999999</c:v>
                </c:pt>
                <c:pt idx="16121">
                  <c:v>8.1683900000000005</c:v>
                </c:pt>
                <c:pt idx="16122">
                  <c:v>8.1660029999999999</c:v>
                </c:pt>
                <c:pt idx="16123">
                  <c:v>8.1637880000000003</c:v>
                </c:pt>
                <c:pt idx="16124">
                  <c:v>8.1600210000000004</c:v>
                </c:pt>
                <c:pt idx="16125">
                  <c:v>8.1568810000000003</c:v>
                </c:pt>
                <c:pt idx="16126">
                  <c:v>8.1536220000000004</c:v>
                </c:pt>
                <c:pt idx="16127">
                  <c:v>8.1501079999999995</c:v>
                </c:pt>
                <c:pt idx="16128">
                  <c:v>8.1462780000000006</c:v>
                </c:pt>
                <c:pt idx="16129">
                  <c:v>8.1432020000000005</c:v>
                </c:pt>
                <c:pt idx="16130">
                  <c:v>8.1400980000000001</c:v>
                </c:pt>
                <c:pt idx="16131">
                  <c:v>8.1364239999999999</c:v>
                </c:pt>
                <c:pt idx="16132">
                  <c:v>8.1330869999999997</c:v>
                </c:pt>
                <c:pt idx="16133">
                  <c:v>8.1301310000000004</c:v>
                </c:pt>
                <c:pt idx="16134">
                  <c:v>8.1276419999999998</c:v>
                </c:pt>
                <c:pt idx="16135">
                  <c:v>8.1250509999999991</c:v>
                </c:pt>
                <c:pt idx="16136">
                  <c:v>8.1220800000000004</c:v>
                </c:pt>
                <c:pt idx="16137">
                  <c:v>8.1192810000000009</c:v>
                </c:pt>
                <c:pt idx="16138">
                  <c:v>8.1160139999999998</c:v>
                </c:pt>
                <c:pt idx="16139">
                  <c:v>8.1115030000000008</c:v>
                </c:pt>
                <c:pt idx="16140">
                  <c:v>8.1076359999999994</c:v>
                </c:pt>
                <c:pt idx="16141">
                  <c:v>8.1039960000000004</c:v>
                </c:pt>
                <c:pt idx="16142">
                  <c:v>8.1008499999999994</c:v>
                </c:pt>
                <c:pt idx="16143">
                  <c:v>8.0975389999999994</c:v>
                </c:pt>
                <c:pt idx="16144">
                  <c:v>8.0948360000000008</c:v>
                </c:pt>
                <c:pt idx="16145">
                  <c:v>8.0915700000000008</c:v>
                </c:pt>
                <c:pt idx="16146">
                  <c:v>8.0882620000000003</c:v>
                </c:pt>
                <c:pt idx="16147">
                  <c:v>8.0854900000000001</c:v>
                </c:pt>
                <c:pt idx="16148">
                  <c:v>8.0822590000000005</c:v>
                </c:pt>
                <c:pt idx="16149">
                  <c:v>8.0788499999999992</c:v>
                </c:pt>
                <c:pt idx="16150">
                  <c:v>8.0758840000000003</c:v>
                </c:pt>
                <c:pt idx="16151">
                  <c:v>8.0732149999999994</c:v>
                </c:pt>
                <c:pt idx="16152">
                  <c:v>8.0704849999999997</c:v>
                </c:pt>
                <c:pt idx="16153">
                  <c:v>8.0665600000000008</c:v>
                </c:pt>
                <c:pt idx="16154">
                  <c:v>8.0633859999999995</c:v>
                </c:pt>
                <c:pt idx="16155">
                  <c:v>8.0605569999999993</c:v>
                </c:pt>
                <c:pt idx="16156">
                  <c:v>8.0571789999999996</c:v>
                </c:pt>
                <c:pt idx="16157">
                  <c:v>8.0534350000000003</c:v>
                </c:pt>
                <c:pt idx="16158">
                  <c:v>8.0495570000000001</c:v>
                </c:pt>
                <c:pt idx="16159">
                  <c:v>8.0458300000000005</c:v>
                </c:pt>
                <c:pt idx="16160">
                  <c:v>8.0428920000000002</c:v>
                </c:pt>
                <c:pt idx="16161">
                  <c:v>8.0399089999999998</c:v>
                </c:pt>
                <c:pt idx="16162">
                  <c:v>8.037115</c:v>
                </c:pt>
                <c:pt idx="16163">
                  <c:v>8.0348659999999992</c:v>
                </c:pt>
                <c:pt idx="16164">
                  <c:v>8.0328009999999992</c:v>
                </c:pt>
                <c:pt idx="16165">
                  <c:v>8.0308229999999998</c:v>
                </c:pt>
                <c:pt idx="16166">
                  <c:v>8.0280140000000006</c:v>
                </c:pt>
                <c:pt idx="16167">
                  <c:v>8.0248360000000005</c:v>
                </c:pt>
                <c:pt idx="16168">
                  <c:v>8.0235319999999994</c:v>
                </c:pt>
                <c:pt idx="16169">
                  <c:v>8.0212500000000002</c:v>
                </c:pt>
                <c:pt idx="16170">
                  <c:v>8.0188079999999999</c:v>
                </c:pt>
                <c:pt idx="16171">
                  <c:v>8.0153909999999993</c:v>
                </c:pt>
                <c:pt idx="16172">
                  <c:v>8.0124779999999998</c:v>
                </c:pt>
                <c:pt idx="16173">
                  <c:v>8.0093759999999996</c:v>
                </c:pt>
                <c:pt idx="16174">
                  <c:v>8.0082430000000002</c:v>
                </c:pt>
                <c:pt idx="16175">
                  <c:v>8.0061160000000005</c:v>
                </c:pt>
                <c:pt idx="16176">
                  <c:v>8.0039029999999993</c:v>
                </c:pt>
                <c:pt idx="16177">
                  <c:v>8.0016479999999994</c:v>
                </c:pt>
                <c:pt idx="16178">
                  <c:v>7.9999979999999997</c:v>
                </c:pt>
                <c:pt idx="16179">
                  <c:v>7.9969840000000003</c:v>
                </c:pt>
                <c:pt idx="16180">
                  <c:v>7.9945009999999996</c:v>
                </c:pt>
                <c:pt idx="16181">
                  <c:v>7.9924949999999999</c:v>
                </c:pt>
                <c:pt idx="16182">
                  <c:v>7.9902350000000002</c:v>
                </c:pt>
                <c:pt idx="16183">
                  <c:v>7.9863200000000001</c:v>
                </c:pt>
                <c:pt idx="16184">
                  <c:v>7.9829650000000001</c:v>
                </c:pt>
                <c:pt idx="16185">
                  <c:v>7.9794660000000004</c:v>
                </c:pt>
                <c:pt idx="16186">
                  <c:v>7.9757629999999997</c:v>
                </c:pt>
                <c:pt idx="16187">
                  <c:v>7.9726239999999997</c:v>
                </c:pt>
                <c:pt idx="16188">
                  <c:v>7.9701329999999997</c:v>
                </c:pt>
                <c:pt idx="16189">
                  <c:v>7.9678899999999997</c:v>
                </c:pt>
                <c:pt idx="16190">
                  <c:v>7.9660149999999996</c:v>
                </c:pt>
                <c:pt idx="16191">
                  <c:v>7.9636389999999997</c:v>
                </c:pt>
                <c:pt idx="16192">
                  <c:v>7.9608129999999999</c:v>
                </c:pt>
                <c:pt idx="16193">
                  <c:v>7.9587289999999999</c:v>
                </c:pt>
                <c:pt idx="16194">
                  <c:v>7.9552079999999998</c:v>
                </c:pt>
                <c:pt idx="16195">
                  <c:v>7.9527029999999996</c:v>
                </c:pt>
                <c:pt idx="16196">
                  <c:v>7.9503969999999997</c:v>
                </c:pt>
                <c:pt idx="16197">
                  <c:v>7.9474280000000004</c:v>
                </c:pt>
                <c:pt idx="16198">
                  <c:v>7.9446079999999997</c:v>
                </c:pt>
                <c:pt idx="16199">
                  <c:v>7.9416460000000004</c:v>
                </c:pt>
                <c:pt idx="16200">
                  <c:v>7.9385190000000003</c:v>
                </c:pt>
                <c:pt idx="16201">
                  <c:v>7.9358570000000004</c:v>
                </c:pt>
                <c:pt idx="16202">
                  <c:v>7.9333359999999997</c:v>
                </c:pt>
                <c:pt idx="16203">
                  <c:v>7.930307</c:v>
                </c:pt>
                <c:pt idx="16204">
                  <c:v>7.9273509999999998</c:v>
                </c:pt>
                <c:pt idx="16205">
                  <c:v>7.9237650000000004</c:v>
                </c:pt>
                <c:pt idx="16206">
                  <c:v>7.9211770000000001</c:v>
                </c:pt>
                <c:pt idx="16207">
                  <c:v>7.9187260000000004</c:v>
                </c:pt>
                <c:pt idx="16208">
                  <c:v>7.9166359999999996</c:v>
                </c:pt>
                <c:pt idx="16209">
                  <c:v>7.9146020000000004</c:v>
                </c:pt>
                <c:pt idx="16210">
                  <c:v>7.9109680000000004</c:v>
                </c:pt>
                <c:pt idx="16211">
                  <c:v>7.9076829999999996</c:v>
                </c:pt>
                <c:pt idx="16212">
                  <c:v>7.9040809999999997</c:v>
                </c:pt>
                <c:pt idx="16213">
                  <c:v>7.9010860000000003</c:v>
                </c:pt>
                <c:pt idx="16214">
                  <c:v>7.8983040000000004</c:v>
                </c:pt>
                <c:pt idx="16215">
                  <c:v>7.8940979999999996</c:v>
                </c:pt>
                <c:pt idx="16216">
                  <c:v>7.8906270000000003</c:v>
                </c:pt>
                <c:pt idx="16217">
                  <c:v>7.8872879999999999</c:v>
                </c:pt>
                <c:pt idx="16218">
                  <c:v>7.8829840000000004</c:v>
                </c:pt>
                <c:pt idx="16219">
                  <c:v>7.8797649999999999</c:v>
                </c:pt>
                <c:pt idx="16220">
                  <c:v>7.8764250000000002</c:v>
                </c:pt>
                <c:pt idx="16221">
                  <c:v>7.8737110000000001</c:v>
                </c:pt>
                <c:pt idx="16222">
                  <c:v>7.8711830000000003</c:v>
                </c:pt>
                <c:pt idx="16223">
                  <c:v>7.8679319999999997</c:v>
                </c:pt>
                <c:pt idx="16224">
                  <c:v>7.8643010000000002</c:v>
                </c:pt>
                <c:pt idx="16225">
                  <c:v>7.8606210000000001</c:v>
                </c:pt>
                <c:pt idx="16226">
                  <c:v>7.8572749999999996</c:v>
                </c:pt>
                <c:pt idx="16227">
                  <c:v>7.8543440000000002</c:v>
                </c:pt>
                <c:pt idx="16228">
                  <c:v>7.851305</c:v>
                </c:pt>
                <c:pt idx="16229">
                  <c:v>7.8477170000000003</c:v>
                </c:pt>
                <c:pt idx="16230">
                  <c:v>7.8442930000000004</c:v>
                </c:pt>
                <c:pt idx="16231">
                  <c:v>7.8405170000000002</c:v>
                </c:pt>
                <c:pt idx="16232">
                  <c:v>7.837332</c:v>
                </c:pt>
                <c:pt idx="16233">
                  <c:v>7.8346850000000003</c:v>
                </c:pt>
                <c:pt idx="16234">
                  <c:v>7.8316309999999998</c:v>
                </c:pt>
                <c:pt idx="16235">
                  <c:v>7.8287120000000003</c:v>
                </c:pt>
                <c:pt idx="16236">
                  <c:v>7.8266780000000002</c:v>
                </c:pt>
                <c:pt idx="16237">
                  <c:v>7.8235140000000003</c:v>
                </c:pt>
                <c:pt idx="16238">
                  <c:v>7.8202489999999996</c:v>
                </c:pt>
                <c:pt idx="16239">
                  <c:v>7.8173680000000001</c:v>
                </c:pt>
                <c:pt idx="16240">
                  <c:v>7.8140280000000004</c:v>
                </c:pt>
                <c:pt idx="16241">
                  <c:v>7.8098989999999997</c:v>
                </c:pt>
                <c:pt idx="16242">
                  <c:v>7.8059079999999996</c:v>
                </c:pt>
                <c:pt idx="16243">
                  <c:v>7.8027030000000002</c:v>
                </c:pt>
                <c:pt idx="16244">
                  <c:v>7.7996429999999997</c:v>
                </c:pt>
                <c:pt idx="16245">
                  <c:v>7.7959899999999998</c:v>
                </c:pt>
                <c:pt idx="16246">
                  <c:v>7.7918659999999997</c:v>
                </c:pt>
                <c:pt idx="16247">
                  <c:v>7.7887219999999999</c:v>
                </c:pt>
                <c:pt idx="16248">
                  <c:v>7.7856880000000004</c:v>
                </c:pt>
                <c:pt idx="16249">
                  <c:v>7.7824090000000004</c:v>
                </c:pt>
                <c:pt idx="16250">
                  <c:v>7.7800250000000002</c:v>
                </c:pt>
                <c:pt idx="16251">
                  <c:v>7.7761699999999996</c:v>
                </c:pt>
                <c:pt idx="16252">
                  <c:v>7.7720919999999998</c:v>
                </c:pt>
                <c:pt idx="16253">
                  <c:v>7.7689009999999996</c:v>
                </c:pt>
                <c:pt idx="16254">
                  <c:v>7.7653410000000003</c:v>
                </c:pt>
                <c:pt idx="16255">
                  <c:v>7.7613500000000002</c:v>
                </c:pt>
                <c:pt idx="16256">
                  <c:v>7.7574699999999996</c:v>
                </c:pt>
                <c:pt idx="16257">
                  <c:v>7.7529180000000002</c:v>
                </c:pt>
                <c:pt idx="16258">
                  <c:v>7.7484529999999996</c:v>
                </c:pt>
                <c:pt idx="16259">
                  <c:v>7.7446130000000002</c:v>
                </c:pt>
                <c:pt idx="16260">
                  <c:v>7.7415010000000004</c:v>
                </c:pt>
                <c:pt idx="16261">
                  <c:v>7.7380890000000004</c:v>
                </c:pt>
                <c:pt idx="16262">
                  <c:v>7.7343380000000002</c:v>
                </c:pt>
                <c:pt idx="16263">
                  <c:v>7.7312149999999997</c:v>
                </c:pt>
                <c:pt idx="16264">
                  <c:v>7.7281789999999999</c:v>
                </c:pt>
                <c:pt idx="16265">
                  <c:v>7.7249759999999998</c:v>
                </c:pt>
                <c:pt idx="16266">
                  <c:v>7.7227259999999998</c:v>
                </c:pt>
                <c:pt idx="16267">
                  <c:v>7.7207179999999997</c:v>
                </c:pt>
                <c:pt idx="16268">
                  <c:v>7.7181220000000001</c:v>
                </c:pt>
                <c:pt idx="16269">
                  <c:v>7.7148580000000004</c:v>
                </c:pt>
                <c:pt idx="16270">
                  <c:v>7.7118909999999996</c:v>
                </c:pt>
                <c:pt idx="16271">
                  <c:v>7.7090769999999997</c:v>
                </c:pt>
                <c:pt idx="16272">
                  <c:v>7.7059990000000003</c:v>
                </c:pt>
                <c:pt idx="16273">
                  <c:v>7.7026950000000003</c:v>
                </c:pt>
                <c:pt idx="16274">
                  <c:v>7.6992710000000004</c:v>
                </c:pt>
                <c:pt idx="16275">
                  <c:v>7.6955619999999998</c:v>
                </c:pt>
                <c:pt idx="16276">
                  <c:v>7.6929499999999997</c:v>
                </c:pt>
                <c:pt idx="16277">
                  <c:v>7.6898390000000001</c:v>
                </c:pt>
                <c:pt idx="16278">
                  <c:v>7.6865819999999996</c:v>
                </c:pt>
                <c:pt idx="16279">
                  <c:v>7.6837989999999996</c:v>
                </c:pt>
                <c:pt idx="16280">
                  <c:v>7.680796</c:v>
                </c:pt>
                <c:pt idx="16281">
                  <c:v>7.67774</c:v>
                </c:pt>
                <c:pt idx="16282">
                  <c:v>7.6747160000000001</c:v>
                </c:pt>
                <c:pt idx="16283">
                  <c:v>7.6712730000000002</c:v>
                </c:pt>
                <c:pt idx="16284">
                  <c:v>7.6679329999999997</c:v>
                </c:pt>
                <c:pt idx="16285">
                  <c:v>7.6649830000000003</c:v>
                </c:pt>
                <c:pt idx="16286">
                  <c:v>7.661524</c:v>
                </c:pt>
                <c:pt idx="16287">
                  <c:v>7.6582309999999998</c:v>
                </c:pt>
                <c:pt idx="16288">
                  <c:v>7.6544109999999996</c:v>
                </c:pt>
                <c:pt idx="16289">
                  <c:v>7.6503160000000001</c:v>
                </c:pt>
                <c:pt idx="16290">
                  <c:v>7.6468030000000002</c:v>
                </c:pt>
                <c:pt idx="16291">
                  <c:v>7.6437210000000002</c:v>
                </c:pt>
                <c:pt idx="16292">
                  <c:v>7.641305</c:v>
                </c:pt>
                <c:pt idx="16293">
                  <c:v>7.6381649999999999</c:v>
                </c:pt>
                <c:pt idx="16294">
                  <c:v>7.6354420000000003</c:v>
                </c:pt>
                <c:pt idx="16295">
                  <c:v>7.6325560000000001</c:v>
                </c:pt>
                <c:pt idx="16296">
                  <c:v>7.630293</c:v>
                </c:pt>
                <c:pt idx="16297">
                  <c:v>7.6271820000000004</c:v>
                </c:pt>
                <c:pt idx="16298">
                  <c:v>7.6236220000000001</c:v>
                </c:pt>
                <c:pt idx="16299">
                  <c:v>7.6201689999999997</c:v>
                </c:pt>
                <c:pt idx="16300">
                  <c:v>7.6164110000000003</c:v>
                </c:pt>
                <c:pt idx="16301">
                  <c:v>7.6128970000000002</c:v>
                </c:pt>
                <c:pt idx="16302">
                  <c:v>7.6096890000000004</c:v>
                </c:pt>
                <c:pt idx="16303">
                  <c:v>7.6068959999999999</c:v>
                </c:pt>
                <c:pt idx="16304">
                  <c:v>7.6036159999999997</c:v>
                </c:pt>
                <c:pt idx="16305">
                  <c:v>7.6005599999999998</c:v>
                </c:pt>
                <c:pt idx="16306">
                  <c:v>7.5982409999999998</c:v>
                </c:pt>
                <c:pt idx="16307">
                  <c:v>7.5961939999999997</c:v>
                </c:pt>
                <c:pt idx="16308">
                  <c:v>7.5945340000000003</c:v>
                </c:pt>
                <c:pt idx="16309">
                  <c:v>7.5919489999999996</c:v>
                </c:pt>
                <c:pt idx="16310">
                  <c:v>7.5886139999999997</c:v>
                </c:pt>
                <c:pt idx="16311">
                  <c:v>7.5851680000000004</c:v>
                </c:pt>
                <c:pt idx="16312">
                  <c:v>7.5819900000000002</c:v>
                </c:pt>
                <c:pt idx="16313">
                  <c:v>7.578265</c:v>
                </c:pt>
                <c:pt idx="16314">
                  <c:v>7.5733920000000001</c:v>
                </c:pt>
                <c:pt idx="16315">
                  <c:v>7.5696849999999998</c:v>
                </c:pt>
                <c:pt idx="16316">
                  <c:v>7.5653509999999997</c:v>
                </c:pt>
                <c:pt idx="16317">
                  <c:v>7.5608199999999997</c:v>
                </c:pt>
                <c:pt idx="16318">
                  <c:v>7.556781</c:v>
                </c:pt>
                <c:pt idx="16319">
                  <c:v>7.5530429999999997</c:v>
                </c:pt>
                <c:pt idx="16320">
                  <c:v>7.5491659999999996</c:v>
                </c:pt>
                <c:pt idx="16321">
                  <c:v>7.5449599999999997</c:v>
                </c:pt>
                <c:pt idx="16322">
                  <c:v>7.5408460000000002</c:v>
                </c:pt>
                <c:pt idx="16323">
                  <c:v>7.537007</c:v>
                </c:pt>
                <c:pt idx="16324">
                  <c:v>7.5335409999999996</c:v>
                </c:pt>
                <c:pt idx="16325">
                  <c:v>7.5303870000000002</c:v>
                </c:pt>
                <c:pt idx="16326">
                  <c:v>7.5268350000000002</c:v>
                </c:pt>
                <c:pt idx="16327">
                  <c:v>7.5236530000000004</c:v>
                </c:pt>
                <c:pt idx="16328">
                  <c:v>7.5203030000000002</c:v>
                </c:pt>
                <c:pt idx="16329">
                  <c:v>7.5165839999999999</c:v>
                </c:pt>
                <c:pt idx="16330">
                  <c:v>7.513147</c:v>
                </c:pt>
                <c:pt idx="16331">
                  <c:v>7.5103289999999996</c:v>
                </c:pt>
                <c:pt idx="16332">
                  <c:v>7.5074310000000004</c:v>
                </c:pt>
                <c:pt idx="16333">
                  <c:v>7.5043579999999999</c:v>
                </c:pt>
                <c:pt idx="16334">
                  <c:v>7.5008540000000004</c:v>
                </c:pt>
                <c:pt idx="16335">
                  <c:v>7.4970800000000004</c:v>
                </c:pt>
                <c:pt idx="16336">
                  <c:v>7.4935999999999998</c:v>
                </c:pt>
                <c:pt idx="16337">
                  <c:v>7.4905160000000004</c:v>
                </c:pt>
                <c:pt idx="16338">
                  <c:v>7.4877250000000002</c:v>
                </c:pt>
                <c:pt idx="16339">
                  <c:v>7.4854890000000003</c:v>
                </c:pt>
                <c:pt idx="16340">
                  <c:v>7.4824200000000003</c:v>
                </c:pt>
                <c:pt idx="16341">
                  <c:v>7.4800459999999998</c:v>
                </c:pt>
                <c:pt idx="16342">
                  <c:v>7.4769740000000002</c:v>
                </c:pt>
                <c:pt idx="16343">
                  <c:v>7.4746579999999998</c:v>
                </c:pt>
                <c:pt idx="16344">
                  <c:v>7.4711230000000004</c:v>
                </c:pt>
                <c:pt idx="16345">
                  <c:v>7.4677210000000001</c:v>
                </c:pt>
                <c:pt idx="16346">
                  <c:v>7.4641770000000003</c:v>
                </c:pt>
                <c:pt idx="16347">
                  <c:v>7.4607190000000001</c:v>
                </c:pt>
                <c:pt idx="16348">
                  <c:v>7.457281</c:v>
                </c:pt>
                <c:pt idx="16349">
                  <c:v>7.4550099999999997</c:v>
                </c:pt>
                <c:pt idx="16350">
                  <c:v>7.4523029999999997</c:v>
                </c:pt>
                <c:pt idx="16351">
                  <c:v>7.4487949999999996</c:v>
                </c:pt>
                <c:pt idx="16352">
                  <c:v>7.4448290000000004</c:v>
                </c:pt>
                <c:pt idx="16353">
                  <c:v>7.4412750000000001</c:v>
                </c:pt>
                <c:pt idx="16354">
                  <c:v>7.4380509999999997</c:v>
                </c:pt>
                <c:pt idx="16355">
                  <c:v>7.4353809999999996</c:v>
                </c:pt>
                <c:pt idx="16356">
                  <c:v>7.4322660000000003</c:v>
                </c:pt>
                <c:pt idx="16357">
                  <c:v>7.4291349999999996</c:v>
                </c:pt>
                <c:pt idx="16358">
                  <c:v>7.4259570000000004</c:v>
                </c:pt>
                <c:pt idx="16359">
                  <c:v>7.4225820000000002</c:v>
                </c:pt>
                <c:pt idx="16360">
                  <c:v>7.4195679999999999</c:v>
                </c:pt>
                <c:pt idx="16361">
                  <c:v>7.4165669999999997</c:v>
                </c:pt>
                <c:pt idx="16362">
                  <c:v>7.4134520000000004</c:v>
                </c:pt>
                <c:pt idx="16363">
                  <c:v>7.4103640000000004</c:v>
                </c:pt>
                <c:pt idx="16364">
                  <c:v>7.407794</c:v>
                </c:pt>
                <c:pt idx="16365">
                  <c:v>7.4050349999999998</c:v>
                </c:pt>
                <c:pt idx="16366">
                  <c:v>7.4025590000000001</c:v>
                </c:pt>
                <c:pt idx="16367">
                  <c:v>7.4007969999999998</c:v>
                </c:pt>
                <c:pt idx="16368">
                  <c:v>7.3980379999999997</c:v>
                </c:pt>
                <c:pt idx="16369">
                  <c:v>7.395054</c:v>
                </c:pt>
                <c:pt idx="16370">
                  <c:v>7.392309</c:v>
                </c:pt>
                <c:pt idx="16371">
                  <c:v>7.389723</c:v>
                </c:pt>
                <c:pt idx="16372">
                  <c:v>7.3869499999999997</c:v>
                </c:pt>
                <c:pt idx="16373">
                  <c:v>7.3838939999999997</c:v>
                </c:pt>
                <c:pt idx="16374">
                  <c:v>7.3812740000000003</c:v>
                </c:pt>
                <c:pt idx="16375">
                  <c:v>7.3789530000000001</c:v>
                </c:pt>
                <c:pt idx="16376">
                  <c:v>7.3765150000000004</c:v>
                </c:pt>
                <c:pt idx="16377">
                  <c:v>7.3734700000000002</c:v>
                </c:pt>
                <c:pt idx="16378">
                  <c:v>7.3706959999999997</c:v>
                </c:pt>
                <c:pt idx="16379">
                  <c:v>7.3683439999999996</c:v>
                </c:pt>
                <c:pt idx="16380">
                  <c:v>7.3655730000000004</c:v>
                </c:pt>
                <c:pt idx="16381">
                  <c:v>7.3621090000000002</c:v>
                </c:pt>
                <c:pt idx="16382">
                  <c:v>7.3584649999999998</c:v>
                </c:pt>
                <c:pt idx="16383">
                  <c:v>7.3552689999999998</c:v>
                </c:pt>
                <c:pt idx="16384">
                  <c:v>7.3525020000000003</c:v>
                </c:pt>
                <c:pt idx="16385">
                  <c:v>7.3500300000000003</c:v>
                </c:pt>
                <c:pt idx="16386">
                  <c:v>7.3475169999999999</c:v>
                </c:pt>
                <c:pt idx="16387">
                  <c:v>7.3448929999999999</c:v>
                </c:pt>
                <c:pt idx="16388">
                  <c:v>7.3418869999999998</c:v>
                </c:pt>
                <c:pt idx="16389">
                  <c:v>7.3379659999999998</c:v>
                </c:pt>
                <c:pt idx="16390">
                  <c:v>7.3347309999999997</c:v>
                </c:pt>
                <c:pt idx="16391">
                  <c:v>7.3316299999999996</c:v>
                </c:pt>
                <c:pt idx="16392">
                  <c:v>7.3284649999999996</c:v>
                </c:pt>
                <c:pt idx="16393">
                  <c:v>7.3251580000000001</c:v>
                </c:pt>
                <c:pt idx="16394">
                  <c:v>7.3217290000000004</c:v>
                </c:pt>
                <c:pt idx="16395">
                  <c:v>7.3192250000000003</c:v>
                </c:pt>
                <c:pt idx="16396">
                  <c:v>7.3163169999999997</c:v>
                </c:pt>
                <c:pt idx="16397">
                  <c:v>7.3129400000000002</c:v>
                </c:pt>
                <c:pt idx="16398">
                  <c:v>7.310371</c:v>
                </c:pt>
                <c:pt idx="16399">
                  <c:v>7.3078130000000003</c:v>
                </c:pt>
                <c:pt idx="16400">
                  <c:v>7.3046829999999998</c:v>
                </c:pt>
                <c:pt idx="16401">
                  <c:v>7.3026809999999998</c:v>
                </c:pt>
                <c:pt idx="16402">
                  <c:v>7.300897</c:v>
                </c:pt>
                <c:pt idx="16403">
                  <c:v>7.2980729999999996</c:v>
                </c:pt>
                <c:pt idx="16404">
                  <c:v>7.2951899999999998</c:v>
                </c:pt>
                <c:pt idx="16405">
                  <c:v>7.2923439999999999</c:v>
                </c:pt>
                <c:pt idx="16406">
                  <c:v>7.2889270000000002</c:v>
                </c:pt>
                <c:pt idx="16407">
                  <c:v>7.2855210000000001</c:v>
                </c:pt>
                <c:pt idx="16408">
                  <c:v>7.2820780000000003</c:v>
                </c:pt>
                <c:pt idx="16409">
                  <c:v>7.2788459999999997</c:v>
                </c:pt>
                <c:pt idx="16410">
                  <c:v>7.2759299999999998</c:v>
                </c:pt>
                <c:pt idx="16411">
                  <c:v>7.2730040000000002</c:v>
                </c:pt>
                <c:pt idx="16412">
                  <c:v>7.2699889999999998</c:v>
                </c:pt>
                <c:pt idx="16413">
                  <c:v>7.2668660000000003</c:v>
                </c:pt>
                <c:pt idx="16414">
                  <c:v>7.2638959999999999</c:v>
                </c:pt>
                <c:pt idx="16415">
                  <c:v>7.2607419999999996</c:v>
                </c:pt>
                <c:pt idx="16416">
                  <c:v>7.2570119999999996</c:v>
                </c:pt>
                <c:pt idx="16417">
                  <c:v>7.2531290000000004</c:v>
                </c:pt>
                <c:pt idx="16418">
                  <c:v>7.2500859999999996</c:v>
                </c:pt>
                <c:pt idx="16419">
                  <c:v>7.2474360000000004</c:v>
                </c:pt>
                <c:pt idx="16420">
                  <c:v>7.2447400000000002</c:v>
                </c:pt>
                <c:pt idx="16421">
                  <c:v>7.2422940000000002</c:v>
                </c:pt>
                <c:pt idx="16422">
                  <c:v>7.240164</c:v>
                </c:pt>
                <c:pt idx="16423">
                  <c:v>7.2381200000000003</c:v>
                </c:pt>
                <c:pt idx="16424">
                  <c:v>7.2343339999999996</c:v>
                </c:pt>
                <c:pt idx="16425">
                  <c:v>7.2306929999999996</c:v>
                </c:pt>
                <c:pt idx="16426">
                  <c:v>7.2266789999999999</c:v>
                </c:pt>
                <c:pt idx="16427">
                  <c:v>7.22349</c:v>
                </c:pt>
                <c:pt idx="16428">
                  <c:v>7.219881</c:v>
                </c:pt>
                <c:pt idx="16429">
                  <c:v>7.2166059999999996</c:v>
                </c:pt>
                <c:pt idx="16430">
                  <c:v>7.2130349999999996</c:v>
                </c:pt>
                <c:pt idx="16431">
                  <c:v>7.2103669999999997</c:v>
                </c:pt>
                <c:pt idx="16432">
                  <c:v>7.2076909999999996</c:v>
                </c:pt>
                <c:pt idx="16433">
                  <c:v>7.2043229999999996</c:v>
                </c:pt>
                <c:pt idx="16434">
                  <c:v>7.2007370000000002</c:v>
                </c:pt>
                <c:pt idx="16435">
                  <c:v>7.1973229999999999</c:v>
                </c:pt>
                <c:pt idx="16436">
                  <c:v>7.1939539999999997</c:v>
                </c:pt>
                <c:pt idx="16437">
                  <c:v>7.1906939999999997</c:v>
                </c:pt>
                <c:pt idx="16438">
                  <c:v>7.1876680000000004</c:v>
                </c:pt>
                <c:pt idx="16439">
                  <c:v>7.184304</c:v>
                </c:pt>
                <c:pt idx="16440">
                  <c:v>7.1816839999999997</c:v>
                </c:pt>
                <c:pt idx="16441">
                  <c:v>7.1786050000000001</c:v>
                </c:pt>
                <c:pt idx="16442">
                  <c:v>7.1761330000000001</c:v>
                </c:pt>
                <c:pt idx="16443">
                  <c:v>7.1736180000000003</c:v>
                </c:pt>
                <c:pt idx="16444">
                  <c:v>7.1710799999999999</c:v>
                </c:pt>
                <c:pt idx="16445">
                  <c:v>7.168266</c:v>
                </c:pt>
                <c:pt idx="16446">
                  <c:v>7.1651449999999999</c:v>
                </c:pt>
                <c:pt idx="16447">
                  <c:v>7.1629149999999999</c:v>
                </c:pt>
                <c:pt idx="16448">
                  <c:v>7.1604219999999996</c:v>
                </c:pt>
                <c:pt idx="16449">
                  <c:v>7.1569190000000003</c:v>
                </c:pt>
                <c:pt idx="16450">
                  <c:v>7.1534750000000003</c:v>
                </c:pt>
                <c:pt idx="16451">
                  <c:v>7.1497400000000004</c:v>
                </c:pt>
                <c:pt idx="16452">
                  <c:v>7.1465750000000003</c:v>
                </c:pt>
                <c:pt idx="16453">
                  <c:v>7.144031</c:v>
                </c:pt>
                <c:pt idx="16454">
                  <c:v>7.141133</c:v>
                </c:pt>
                <c:pt idx="16455">
                  <c:v>7.1387369999999999</c:v>
                </c:pt>
                <c:pt idx="16456">
                  <c:v>7.1363659999999998</c:v>
                </c:pt>
                <c:pt idx="16457">
                  <c:v>7.1342930000000004</c:v>
                </c:pt>
                <c:pt idx="16458">
                  <c:v>7.1314599999999997</c:v>
                </c:pt>
                <c:pt idx="16459">
                  <c:v>7.1281679999999996</c:v>
                </c:pt>
                <c:pt idx="16460">
                  <c:v>7.1249589999999996</c:v>
                </c:pt>
                <c:pt idx="16461">
                  <c:v>7.1218839999999997</c:v>
                </c:pt>
                <c:pt idx="16462">
                  <c:v>7.1189419999999997</c:v>
                </c:pt>
                <c:pt idx="16463">
                  <c:v>7.1163819999999998</c:v>
                </c:pt>
                <c:pt idx="16464">
                  <c:v>7.113391</c:v>
                </c:pt>
                <c:pt idx="16465">
                  <c:v>7.1105099999999997</c:v>
                </c:pt>
                <c:pt idx="16466">
                  <c:v>7.1081139999999996</c:v>
                </c:pt>
                <c:pt idx="16467">
                  <c:v>7.1053170000000003</c:v>
                </c:pt>
                <c:pt idx="16468">
                  <c:v>7.1026009999999999</c:v>
                </c:pt>
                <c:pt idx="16469">
                  <c:v>7.1003350000000003</c:v>
                </c:pt>
                <c:pt idx="16470">
                  <c:v>7.0984699999999998</c:v>
                </c:pt>
                <c:pt idx="16471">
                  <c:v>7.0965020000000001</c:v>
                </c:pt>
                <c:pt idx="16472">
                  <c:v>7.0928050000000002</c:v>
                </c:pt>
                <c:pt idx="16473">
                  <c:v>7.0895229999999998</c:v>
                </c:pt>
                <c:pt idx="16474">
                  <c:v>7.0866610000000003</c:v>
                </c:pt>
                <c:pt idx="16475">
                  <c:v>7.0840180000000004</c:v>
                </c:pt>
                <c:pt idx="16476">
                  <c:v>7.081321</c:v>
                </c:pt>
                <c:pt idx="16477">
                  <c:v>7.0783300000000002</c:v>
                </c:pt>
                <c:pt idx="16478">
                  <c:v>7.0754979999999996</c:v>
                </c:pt>
                <c:pt idx="16479">
                  <c:v>7.0728920000000004</c:v>
                </c:pt>
                <c:pt idx="16480">
                  <c:v>7.0702150000000001</c:v>
                </c:pt>
                <c:pt idx="16481">
                  <c:v>7.0668519999999999</c:v>
                </c:pt>
                <c:pt idx="16482">
                  <c:v>7.0635469999999998</c:v>
                </c:pt>
                <c:pt idx="16483">
                  <c:v>7.0610340000000003</c:v>
                </c:pt>
                <c:pt idx="16484">
                  <c:v>7.05863</c:v>
                </c:pt>
                <c:pt idx="16485">
                  <c:v>7.0566829999999996</c:v>
                </c:pt>
                <c:pt idx="16486">
                  <c:v>7.0535990000000002</c:v>
                </c:pt>
                <c:pt idx="16487">
                  <c:v>7.0505060000000004</c:v>
                </c:pt>
                <c:pt idx="16488">
                  <c:v>7.0468529999999996</c:v>
                </c:pt>
                <c:pt idx="16489">
                  <c:v>7.0447519999999999</c:v>
                </c:pt>
                <c:pt idx="16490">
                  <c:v>7.0418000000000003</c:v>
                </c:pt>
                <c:pt idx="16491">
                  <c:v>7.0382360000000004</c:v>
                </c:pt>
                <c:pt idx="16492">
                  <c:v>7.0338859999999999</c:v>
                </c:pt>
                <c:pt idx="16493">
                  <c:v>7.0298030000000002</c:v>
                </c:pt>
                <c:pt idx="16494">
                  <c:v>7.0264709999999999</c:v>
                </c:pt>
                <c:pt idx="16495">
                  <c:v>7.023434</c:v>
                </c:pt>
                <c:pt idx="16496">
                  <c:v>7.0195550000000004</c:v>
                </c:pt>
                <c:pt idx="16497">
                  <c:v>7.0167380000000001</c:v>
                </c:pt>
                <c:pt idx="16498">
                  <c:v>7.0133789999999996</c:v>
                </c:pt>
                <c:pt idx="16499">
                  <c:v>7.0101100000000001</c:v>
                </c:pt>
                <c:pt idx="16500">
                  <c:v>7.006278</c:v>
                </c:pt>
                <c:pt idx="16501">
                  <c:v>7.0037750000000001</c:v>
                </c:pt>
                <c:pt idx="16502">
                  <c:v>7.0006680000000001</c:v>
                </c:pt>
                <c:pt idx="16503">
                  <c:v>6.9969169999999998</c:v>
                </c:pt>
                <c:pt idx="16504">
                  <c:v>6.9946450000000002</c:v>
                </c:pt>
                <c:pt idx="16505">
                  <c:v>6.9919479999999998</c:v>
                </c:pt>
                <c:pt idx="16506">
                  <c:v>6.9900440000000001</c:v>
                </c:pt>
                <c:pt idx="16507">
                  <c:v>6.9878499999999999</c:v>
                </c:pt>
                <c:pt idx="16508">
                  <c:v>6.9852449999999999</c:v>
                </c:pt>
                <c:pt idx="16509">
                  <c:v>6.983873</c:v>
                </c:pt>
                <c:pt idx="16510">
                  <c:v>6.9810049999999997</c:v>
                </c:pt>
                <c:pt idx="16511">
                  <c:v>6.9781259999999996</c:v>
                </c:pt>
                <c:pt idx="16512">
                  <c:v>6.9763169999999999</c:v>
                </c:pt>
                <c:pt idx="16513">
                  <c:v>6.9734579999999999</c:v>
                </c:pt>
                <c:pt idx="16514">
                  <c:v>6.972105</c:v>
                </c:pt>
                <c:pt idx="16515">
                  <c:v>6.9695799999999997</c:v>
                </c:pt>
                <c:pt idx="16516">
                  <c:v>6.9671209999999997</c:v>
                </c:pt>
                <c:pt idx="16517">
                  <c:v>6.9644769999999996</c:v>
                </c:pt>
                <c:pt idx="16518">
                  <c:v>6.9620170000000003</c:v>
                </c:pt>
                <c:pt idx="16519">
                  <c:v>6.9591580000000004</c:v>
                </c:pt>
                <c:pt idx="16520">
                  <c:v>6.9560969999999998</c:v>
                </c:pt>
                <c:pt idx="16521">
                  <c:v>6.9522380000000004</c:v>
                </c:pt>
                <c:pt idx="16522">
                  <c:v>6.9499139999999997</c:v>
                </c:pt>
                <c:pt idx="16523">
                  <c:v>6.9467239999999997</c:v>
                </c:pt>
                <c:pt idx="16524">
                  <c:v>6.9446329999999996</c:v>
                </c:pt>
                <c:pt idx="16525">
                  <c:v>6.9412330000000004</c:v>
                </c:pt>
                <c:pt idx="16526">
                  <c:v>6.9384439999999996</c:v>
                </c:pt>
                <c:pt idx="16527">
                  <c:v>6.9355599999999997</c:v>
                </c:pt>
                <c:pt idx="16528">
                  <c:v>6.9337929999999997</c:v>
                </c:pt>
                <c:pt idx="16529">
                  <c:v>6.930669</c:v>
                </c:pt>
                <c:pt idx="16530">
                  <c:v>6.9279299999999999</c:v>
                </c:pt>
                <c:pt idx="16531">
                  <c:v>6.9253070000000001</c:v>
                </c:pt>
                <c:pt idx="16532">
                  <c:v>6.9231889999999998</c:v>
                </c:pt>
                <c:pt idx="16533">
                  <c:v>6.9210149999999997</c:v>
                </c:pt>
                <c:pt idx="16534">
                  <c:v>6.919111</c:v>
                </c:pt>
                <c:pt idx="16535">
                  <c:v>6.9165039999999998</c:v>
                </c:pt>
                <c:pt idx="16536">
                  <c:v>6.9140309999999996</c:v>
                </c:pt>
                <c:pt idx="16537">
                  <c:v>6.911073</c:v>
                </c:pt>
                <c:pt idx="16538">
                  <c:v>6.9083579999999998</c:v>
                </c:pt>
                <c:pt idx="16539">
                  <c:v>6.906504</c:v>
                </c:pt>
                <c:pt idx="16540">
                  <c:v>6.904217</c:v>
                </c:pt>
                <c:pt idx="16541">
                  <c:v>6.9020570000000001</c:v>
                </c:pt>
                <c:pt idx="16542">
                  <c:v>6.9006059999999998</c:v>
                </c:pt>
                <c:pt idx="16543">
                  <c:v>6.8984810000000003</c:v>
                </c:pt>
                <c:pt idx="16544">
                  <c:v>6.8959429999999999</c:v>
                </c:pt>
                <c:pt idx="16545">
                  <c:v>6.8935839999999997</c:v>
                </c:pt>
                <c:pt idx="16546">
                  <c:v>6.8922540000000003</c:v>
                </c:pt>
                <c:pt idx="16547">
                  <c:v>6.8898970000000004</c:v>
                </c:pt>
                <c:pt idx="16548">
                  <c:v>6.8883900000000002</c:v>
                </c:pt>
                <c:pt idx="16549">
                  <c:v>6.8866430000000003</c:v>
                </c:pt>
                <c:pt idx="16550">
                  <c:v>6.8848580000000004</c:v>
                </c:pt>
                <c:pt idx="16551">
                  <c:v>6.8833019999999996</c:v>
                </c:pt>
                <c:pt idx="16552">
                  <c:v>6.8808379999999998</c:v>
                </c:pt>
                <c:pt idx="16553">
                  <c:v>6.8792900000000001</c:v>
                </c:pt>
                <c:pt idx="16554">
                  <c:v>6.8775389999999996</c:v>
                </c:pt>
                <c:pt idx="16555">
                  <c:v>6.8746499999999999</c:v>
                </c:pt>
                <c:pt idx="16556">
                  <c:v>6.8715570000000001</c:v>
                </c:pt>
                <c:pt idx="16557">
                  <c:v>6.8684839999999996</c:v>
                </c:pt>
                <c:pt idx="16558">
                  <c:v>6.8650149999999996</c:v>
                </c:pt>
                <c:pt idx="16559">
                  <c:v>6.8615740000000001</c:v>
                </c:pt>
                <c:pt idx="16560">
                  <c:v>6.8582140000000003</c:v>
                </c:pt>
                <c:pt idx="16561">
                  <c:v>6.8569449999999996</c:v>
                </c:pt>
                <c:pt idx="16562">
                  <c:v>6.8539019999999997</c:v>
                </c:pt>
                <c:pt idx="16563">
                  <c:v>6.8506299999999998</c:v>
                </c:pt>
                <c:pt idx="16564">
                  <c:v>6.8472479999999996</c:v>
                </c:pt>
                <c:pt idx="16565">
                  <c:v>6.8442800000000004</c:v>
                </c:pt>
                <c:pt idx="16566">
                  <c:v>6.8411689999999998</c:v>
                </c:pt>
                <c:pt idx="16567">
                  <c:v>6.8383979999999998</c:v>
                </c:pt>
                <c:pt idx="16568">
                  <c:v>6.8354480000000004</c:v>
                </c:pt>
                <c:pt idx="16569">
                  <c:v>6.8320270000000001</c:v>
                </c:pt>
                <c:pt idx="16570">
                  <c:v>6.8287129999999996</c:v>
                </c:pt>
                <c:pt idx="16571">
                  <c:v>6.8259509999999999</c:v>
                </c:pt>
                <c:pt idx="16572">
                  <c:v>6.8236420000000004</c:v>
                </c:pt>
                <c:pt idx="16573">
                  <c:v>6.8211950000000003</c:v>
                </c:pt>
                <c:pt idx="16574">
                  <c:v>6.8191920000000001</c:v>
                </c:pt>
                <c:pt idx="16575">
                  <c:v>6.8178619999999999</c:v>
                </c:pt>
                <c:pt idx="16576">
                  <c:v>6.8161079999999998</c:v>
                </c:pt>
                <c:pt idx="16577">
                  <c:v>6.8142880000000003</c:v>
                </c:pt>
                <c:pt idx="16578">
                  <c:v>6.8110590000000002</c:v>
                </c:pt>
                <c:pt idx="16579">
                  <c:v>6.8089550000000001</c:v>
                </c:pt>
                <c:pt idx="16580">
                  <c:v>6.807048</c:v>
                </c:pt>
                <c:pt idx="16581">
                  <c:v>6.80443</c:v>
                </c:pt>
                <c:pt idx="16582">
                  <c:v>6.8019160000000003</c:v>
                </c:pt>
                <c:pt idx="16583">
                  <c:v>6.7993680000000003</c:v>
                </c:pt>
                <c:pt idx="16584">
                  <c:v>6.7973330000000001</c:v>
                </c:pt>
                <c:pt idx="16585">
                  <c:v>6.7951490000000003</c:v>
                </c:pt>
                <c:pt idx="16586">
                  <c:v>6.7926479999999998</c:v>
                </c:pt>
                <c:pt idx="16587">
                  <c:v>6.7909740000000003</c:v>
                </c:pt>
                <c:pt idx="16588">
                  <c:v>6.7886870000000004</c:v>
                </c:pt>
                <c:pt idx="16589">
                  <c:v>6.7854780000000003</c:v>
                </c:pt>
                <c:pt idx="16590">
                  <c:v>6.7824819999999999</c:v>
                </c:pt>
                <c:pt idx="16591">
                  <c:v>6.7806059999999997</c:v>
                </c:pt>
                <c:pt idx="16592">
                  <c:v>6.7784300000000002</c:v>
                </c:pt>
                <c:pt idx="16593">
                  <c:v>6.7763289999999996</c:v>
                </c:pt>
                <c:pt idx="16594">
                  <c:v>6.7739089999999997</c:v>
                </c:pt>
                <c:pt idx="16595">
                  <c:v>6.7710059999999999</c:v>
                </c:pt>
                <c:pt idx="16596">
                  <c:v>6.768281</c:v>
                </c:pt>
                <c:pt idx="16597">
                  <c:v>6.765924</c:v>
                </c:pt>
                <c:pt idx="16598">
                  <c:v>6.7629780000000004</c:v>
                </c:pt>
                <c:pt idx="16599">
                  <c:v>6.7604350000000002</c:v>
                </c:pt>
                <c:pt idx="16600">
                  <c:v>6.7586409999999999</c:v>
                </c:pt>
                <c:pt idx="16601">
                  <c:v>6.7567060000000003</c:v>
                </c:pt>
                <c:pt idx="16602">
                  <c:v>6.7550090000000003</c:v>
                </c:pt>
                <c:pt idx="16603">
                  <c:v>6.7524179999999996</c:v>
                </c:pt>
                <c:pt idx="16604">
                  <c:v>6.7492549999999998</c:v>
                </c:pt>
                <c:pt idx="16605">
                  <c:v>6.7480479999999998</c:v>
                </c:pt>
                <c:pt idx="16606">
                  <c:v>6.7460880000000003</c:v>
                </c:pt>
                <c:pt idx="16607">
                  <c:v>6.7440480000000003</c:v>
                </c:pt>
                <c:pt idx="16608">
                  <c:v>6.7428379999999999</c:v>
                </c:pt>
                <c:pt idx="16609">
                  <c:v>6.7409749999999997</c:v>
                </c:pt>
                <c:pt idx="16610">
                  <c:v>6.739973</c:v>
                </c:pt>
                <c:pt idx="16611">
                  <c:v>6.7374679999999998</c:v>
                </c:pt>
                <c:pt idx="16612">
                  <c:v>6.7357079999999998</c:v>
                </c:pt>
                <c:pt idx="16613">
                  <c:v>6.7353430000000003</c:v>
                </c:pt>
                <c:pt idx="16614">
                  <c:v>6.7343650000000004</c:v>
                </c:pt>
                <c:pt idx="16615">
                  <c:v>6.7331349999999999</c:v>
                </c:pt>
                <c:pt idx="16616">
                  <c:v>6.7317499999999999</c:v>
                </c:pt>
                <c:pt idx="16617">
                  <c:v>6.7302759999999999</c:v>
                </c:pt>
                <c:pt idx="16618">
                  <c:v>6.7287319999999999</c:v>
                </c:pt>
                <c:pt idx="16619">
                  <c:v>6.7274440000000002</c:v>
                </c:pt>
                <c:pt idx="16620">
                  <c:v>6.7260099999999996</c:v>
                </c:pt>
                <c:pt idx="16621">
                  <c:v>6.7247190000000003</c:v>
                </c:pt>
                <c:pt idx="16622">
                  <c:v>6.7228709999999996</c:v>
                </c:pt>
                <c:pt idx="16623">
                  <c:v>6.7215569999999998</c:v>
                </c:pt>
                <c:pt idx="16624">
                  <c:v>6.7196220000000002</c:v>
                </c:pt>
                <c:pt idx="16625">
                  <c:v>6.7176980000000004</c:v>
                </c:pt>
                <c:pt idx="16626">
                  <c:v>6.715427</c:v>
                </c:pt>
                <c:pt idx="16627">
                  <c:v>6.7131759999999998</c:v>
                </c:pt>
                <c:pt idx="16628">
                  <c:v>6.7115109999999998</c:v>
                </c:pt>
                <c:pt idx="16629">
                  <c:v>6.7093030000000002</c:v>
                </c:pt>
                <c:pt idx="16630">
                  <c:v>6.7075319999999996</c:v>
                </c:pt>
                <c:pt idx="16631">
                  <c:v>6.7060880000000003</c:v>
                </c:pt>
                <c:pt idx="16632">
                  <c:v>6.7045300000000001</c:v>
                </c:pt>
                <c:pt idx="16633">
                  <c:v>6.702477</c:v>
                </c:pt>
                <c:pt idx="16634">
                  <c:v>6.700412</c:v>
                </c:pt>
                <c:pt idx="16635">
                  <c:v>6.698601</c:v>
                </c:pt>
                <c:pt idx="16636">
                  <c:v>6.6972550000000002</c:v>
                </c:pt>
                <c:pt idx="16637">
                  <c:v>6.6956680000000004</c:v>
                </c:pt>
                <c:pt idx="16638">
                  <c:v>6.6941800000000002</c:v>
                </c:pt>
                <c:pt idx="16639">
                  <c:v>6.6927859999999999</c:v>
                </c:pt>
                <c:pt idx="16640">
                  <c:v>6.6917689999999999</c:v>
                </c:pt>
                <c:pt idx="16641">
                  <c:v>6.6904440000000003</c:v>
                </c:pt>
                <c:pt idx="16642">
                  <c:v>6.6888170000000002</c:v>
                </c:pt>
                <c:pt idx="16643">
                  <c:v>6.6872280000000002</c:v>
                </c:pt>
                <c:pt idx="16644">
                  <c:v>6.6860369999999998</c:v>
                </c:pt>
                <c:pt idx="16645">
                  <c:v>6.6850259999999997</c:v>
                </c:pt>
                <c:pt idx="16646">
                  <c:v>6.6840210000000004</c:v>
                </c:pt>
                <c:pt idx="16647">
                  <c:v>6.6829809999999998</c:v>
                </c:pt>
                <c:pt idx="16648">
                  <c:v>6.6815069999999999</c:v>
                </c:pt>
                <c:pt idx="16649">
                  <c:v>6.6798989999999998</c:v>
                </c:pt>
                <c:pt idx="16650">
                  <c:v>6.6776429999999998</c:v>
                </c:pt>
                <c:pt idx="16651">
                  <c:v>6.675268</c:v>
                </c:pt>
                <c:pt idx="16652">
                  <c:v>6.6734410000000004</c:v>
                </c:pt>
                <c:pt idx="16653">
                  <c:v>6.6721430000000002</c:v>
                </c:pt>
                <c:pt idx="16654">
                  <c:v>6.6714409999999997</c:v>
                </c:pt>
                <c:pt idx="16655">
                  <c:v>6.6697959999999998</c:v>
                </c:pt>
                <c:pt idx="16656">
                  <c:v>6.6679219999999999</c:v>
                </c:pt>
                <c:pt idx="16657">
                  <c:v>6.6656449999999996</c:v>
                </c:pt>
                <c:pt idx="16658">
                  <c:v>6.663481</c:v>
                </c:pt>
                <c:pt idx="16659">
                  <c:v>6.6614789999999999</c:v>
                </c:pt>
                <c:pt idx="16660">
                  <c:v>6.6597790000000003</c:v>
                </c:pt>
                <c:pt idx="16661">
                  <c:v>6.6582470000000002</c:v>
                </c:pt>
                <c:pt idx="16662">
                  <c:v>6.6568649999999998</c:v>
                </c:pt>
                <c:pt idx="16663">
                  <c:v>6.6552309999999997</c:v>
                </c:pt>
                <c:pt idx="16664">
                  <c:v>6.652514</c:v>
                </c:pt>
                <c:pt idx="16665">
                  <c:v>6.6509710000000002</c:v>
                </c:pt>
                <c:pt idx="16666">
                  <c:v>6.6497039999999998</c:v>
                </c:pt>
                <c:pt idx="16667">
                  <c:v>6.6480079999999999</c:v>
                </c:pt>
                <c:pt idx="16668">
                  <c:v>6.6464509999999999</c:v>
                </c:pt>
                <c:pt idx="16669">
                  <c:v>6.6452020000000003</c:v>
                </c:pt>
                <c:pt idx="16670">
                  <c:v>6.6438189999999997</c:v>
                </c:pt>
                <c:pt idx="16671">
                  <c:v>6.6422109999999996</c:v>
                </c:pt>
                <c:pt idx="16672">
                  <c:v>6.6409159999999998</c:v>
                </c:pt>
                <c:pt idx="16673">
                  <c:v>6.6396639999999998</c:v>
                </c:pt>
                <c:pt idx="16674">
                  <c:v>6.6385810000000003</c:v>
                </c:pt>
                <c:pt idx="16675">
                  <c:v>6.6364989999999997</c:v>
                </c:pt>
                <c:pt idx="16676">
                  <c:v>6.6343709999999998</c:v>
                </c:pt>
                <c:pt idx="16677">
                  <c:v>6.6329890000000002</c:v>
                </c:pt>
                <c:pt idx="16678">
                  <c:v>6.6318400000000004</c:v>
                </c:pt>
                <c:pt idx="16679">
                  <c:v>6.6309699999999996</c:v>
                </c:pt>
                <c:pt idx="16680">
                  <c:v>6.6302310000000002</c:v>
                </c:pt>
                <c:pt idx="16681">
                  <c:v>6.6291440000000001</c:v>
                </c:pt>
                <c:pt idx="16682">
                  <c:v>6.6281549999999996</c:v>
                </c:pt>
                <c:pt idx="16683">
                  <c:v>6.6273330000000001</c:v>
                </c:pt>
                <c:pt idx="16684">
                  <c:v>6.6261039999999998</c:v>
                </c:pt>
                <c:pt idx="16685">
                  <c:v>6.6244529999999999</c:v>
                </c:pt>
                <c:pt idx="16686">
                  <c:v>6.6228680000000004</c:v>
                </c:pt>
                <c:pt idx="16687">
                  <c:v>6.6207120000000002</c:v>
                </c:pt>
                <c:pt idx="16688">
                  <c:v>6.6189489999999997</c:v>
                </c:pt>
                <c:pt idx="16689">
                  <c:v>6.6175309999999996</c:v>
                </c:pt>
                <c:pt idx="16690">
                  <c:v>6.6159929999999996</c:v>
                </c:pt>
                <c:pt idx="16691">
                  <c:v>6.6143580000000002</c:v>
                </c:pt>
                <c:pt idx="16692">
                  <c:v>6.6132689999999998</c:v>
                </c:pt>
                <c:pt idx="16693">
                  <c:v>6.6122920000000001</c:v>
                </c:pt>
                <c:pt idx="16694">
                  <c:v>6.6105409999999996</c:v>
                </c:pt>
                <c:pt idx="16695">
                  <c:v>6.6086539999999996</c:v>
                </c:pt>
                <c:pt idx="16696">
                  <c:v>6.6067679999999998</c:v>
                </c:pt>
                <c:pt idx="16697">
                  <c:v>6.6051970000000004</c:v>
                </c:pt>
                <c:pt idx="16698">
                  <c:v>6.6044309999999999</c:v>
                </c:pt>
                <c:pt idx="16699">
                  <c:v>6.6035620000000002</c:v>
                </c:pt>
                <c:pt idx="16700">
                  <c:v>6.60222</c:v>
                </c:pt>
                <c:pt idx="16701">
                  <c:v>6.6003869999999996</c:v>
                </c:pt>
                <c:pt idx="16702">
                  <c:v>6.5982969999999996</c:v>
                </c:pt>
                <c:pt idx="16703">
                  <c:v>6.5966149999999999</c:v>
                </c:pt>
                <c:pt idx="16704">
                  <c:v>6.5947750000000003</c:v>
                </c:pt>
                <c:pt idx="16705">
                  <c:v>6.5928649999999998</c:v>
                </c:pt>
                <c:pt idx="16706">
                  <c:v>6.5909399999999998</c:v>
                </c:pt>
                <c:pt idx="16707">
                  <c:v>6.5895599999999996</c:v>
                </c:pt>
                <c:pt idx="16708">
                  <c:v>6.5886339999999999</c:v>
                </c:pt>
                <c:pt idx="16709">
                  <c:v>6.5876450000000002</c:v>
                </c:pt>
                <c:pt idx="16710">
                  <c:v>6.5862530000000001</c:v>
                </c:pt>
                <c:pt idx="16711">
                  <c:v>6.5844469999999999</c:v>
                </c:pt>
                <c:pt idx="16712">
                  <c:v>6.5824189999999998</c:v>
                </c:pt>
                <c:pt idx="16713">
                  <c:v>6.5804109999999998</c:v>
                </c:pt>
                <c:pt idx="16714">
                  <c:v>6.5795130000000004</c:v>
                </c:pt>
                <c:pt idx="16715">
                  <c:v>6.5784979999999997</c:v>
                </c:pt>
                <c:pt idx="16716">
                  <c:v>6.5769120000000001</c:v>
                </c:pt>
                <c:pt idx="16717">
                  <c:v>6.5763109999999996</c:v>
                </c:pt>
                <c:pt idx="16718">
                  <c:v>6.5755730000000003</c:v>
                </c:pt>
                <c:pt idx="16719">
                  <c:v>6.5748759999999997</c:v>
                </c:pt>
                <c:pt idx="16720">
                  <c:v>6.5744239999999996</c:v>
                </c:pt>
                <c:pt idx="16721">
                  <c:v>6.57348</c:v>
                </c:pt>
                <c:pt idx="16722">
                  <c:v>6.5722969999999998</c:v>
                </c:pt>
                <c:pt idx="16723">
                  <c:v>6.5711469999999998</c:v>
                </c:pt>
                <c:pt idx="16724">
                  <c:v>6.5691699999999997</c:v>
                </c:pt>
                <c:pt idx="16725">
                  <c:v>6.567717</c:v>
                </c:pt>
                <c:pt idx="16726">
                  <c:v>6.5674409999999996</c:v>
                </c:pt>
                <c:pt idx="16727">
                  <c:v>6.567221</c:v>
                </c:pt>
                <c:pt idx="16728">
                  <c:v>6.5657240000000003</c:v>
                </c:pt>
                <c:pt idx="16729">
                  <c:v>6.5641309999999997</c:v>
                </c:pt>
                <c:pt idx="16730">
                  <c:v>6.5627230000000001</c:v>
                </c:pt>
                <c:pt idx="16731">
                  <c:v>6.5611889999999997</c:v>
                </c:pt>
                <c:pt idx="16732">
                  <c:v>6.5594530000000004</c:v>
                </c:pt>
                <c:pt idx="16733">
                  <c:v>6.5580340000000001</c:v>
                </c:pt>
                <c:pt idx="16734">
                  <c:v>6.5569430000000004</c:v>
                </c:pt>
                <c:pt idx="16735">
                  <c:v>6.5559830000000003</c:v>
                </c:pt>
                <c:pt idx="16736">
                  <c:v>6.5553530000000002</c:v>
                </c:pt>
                <c:pt idx="16737">
                  <c:v>6.5549999999999997</c:v>
                </c:pt>
                <c:pt idx="16738">
                  <c:v>6.5541960000000001</c:v>
                </c:pt>
                <c:pt idx="16739">
                  <c:v>6.5529270000000004</c:v>
                </c:pt>
                <c:pt idx="16740">
                  <c:v>6.5519619999999996</c:v>
                </c:pt>
                <c:pt idx="16741">
                  <c:v>6.5509139999999997</c:v>
                </c:pt>
                <c:pt idx="16742">
                  <c:v>6.5492980000000003</c:v>
                </c:pt>
                <c:pt idx="16743">
                  <c:v>6.5470160000000002</c:v>
                </c:pt>
                <c:pt idx="16744">
                  <c:v>6.546036</c:v>
                </c:pt>
                <c:pt idx="16745">
                  <c:v>6.5452170000000001</c:v>
                </c:pt>
                <c:pt idx="16746">
                  <c:v>6.5445260000000003</c:v>
                </c:pt>
                <c:pt idx="16747">
                  <c:v>6.5432550000000003</c:v>
                </c:pt>
                <c:pt idx="16748">
                  <c:v>6.5409730000000001</c:v>
                </c:pt>
                <c:pt idx="16749">
                  <c:v>6.5391370000000002</c:v>
                </c:pt>
                <c:pt idx="16750">
                  <c:v>6.5383490000000002</c:v>
                </c:pt>
                <c:pt idx="16751">
                  <c:v>6.537541</c:v>
                </c:pt>
                <c:pt idx="16752">
                  <c:v>6.5378639999999999</c:v>
                </c:pt>
                <c:pt idx="16753">
                  <c:v>6.5368149999999998</c:v>
                </c:pt>
                <c:pt idx="16754">
                  <c:v>6.5353960000000004</c:v>
                </c:pt>
                <c:pt idx="16755">
                  <c:v>6.5344449999999998</c:v>
                </c:pt>
                <c:pt idx="16756">
                  <c:v>6.5342969999999996</c:v>
                </c:pt>
                <c:pt idx="16757">
                  <c:v>6.5349760000000003</c:v>
                </c:pt>
                <c:pt idx="16758">
                  <c:v>6.5352129999999997</c:v>
                </c:pt>
                <c:pt idx="16759">
                  <c:v>6.5343910000000003</c:v>
                </c:pt>
                <c:pt idx="16760">
                  <c:v>6.5335720000000004</c:v>
                </c:pt>
                <c:pt idx="16761">
                  <c:v>6.5329899999999999</c:v>
                </c:pt>
                <c:pt idx="16762">
                  <c:v>6.5317230000000004</c:v>
                </c:pt>
                <c:pt idx="16763">
                  <c:v>6.5308489999999999</c:v>
                </c:pt>
                <c:pt idx="16764">
                  <c:v>6.5292950000000003</c:v>
                </c:pt>
                <c:pt idx="16765">
                  <c:v>6.528181</c:v>
                </c:pt>
                <c:pt idx="16766">
                  <c:v>6.5274570000000001</c:v>
                </c:pt>
                <c:pt idx="16767">
                  <c:v>6.5257889999999996</c:v>
                </c:pt>
                <c:pt idx="16768">
                  <c:v>6.5249940000000004</c:v>
                </c:pt>
                <c:pt idx="16769">
                  <c:v>6.5236580000000002</c:v>
                </c:pt>
                <c:pt idx="16770">
                  <c:v>6.5217349999999996</c:v>
                </c:pt>
                <c:pt idx="16771">
                  <c:v>6.5205120000000001</c:v>
                </c:pt>
                <c:pt idx="16772">
                  <c:v>6.5194229999999997</c:v>
                </c:pt>
                <c:pt idx="16773">
                  <c:v>6.5170399999999997</c:v>
                </c:pt>
                <c:pt idx="16774">
                  <c:v>6.5166000000000004</c:v>
                </c:pt>
                <c:pt idx="16775">
                  <c:v>6.5162769999999997</c:v>
                </c:pt>
                <c:pt idx="16776">
                  <c:v>6.515021</c:v>
                </c:pt>
                <c:pt idx="16777">
                  <c:v>6.5137609999999997</c:v>
                </c:pt>
                <c:pt idx="16778">
                  <c:v>6.512194</c:v>
                </c:pt>
                <c:pt idx="16779">
                  <c:v>6.5110239999999999</c:v>
                </c:pt>
                <c:pt idx="16780">
                  <c:v>6.5091599999999996</c:v>
                </c:pt>
                <c:pt idx="16781">
                  <c:v>6.507733</c:v>
                </c:pt>
                <c:pt idx="16782">
                  <c:v>6.5071880000000002</c:v>
                </c:pt>
                <c:pt idx="16783">
                  <c:v>6.5066699999999997</c:v>
                </c:pt>
                <c:pt idx="16784">
                  <c:v>6.505471</c:v>
                </c:pt>
                <c:pt idx="16785">
                  <c:v>6.5044769999999996</c:v>
                </c:pt>
                <c:pt idx="16786">
                  <c:v>6.5029659999999998</c:v>
                </c:pt>
                <c:pt idx="16787">
                  <c:v>6.5010589999999997</c:v>
                </c:pt>
                <c:pt idx="16788">
                  <c:v>6.5000249999999999</c:v>
                </c:pt>
                <c:pt idx="16789">
                  <c:v>6.4996689999999999</c:v>
                </c:pt>
                <c:pt idx="16790">
                  <c:v>6.4986360000000003</c:v>
                </c:pt>
                <c:pt idx="16791">
                  <c:v>6.4971909999999999</c:v>
                </c:pt>
                <c:pt idx="16792">
                  <c:v>6.497001</c:v>
                </c:pt>
                <c:pt idx="16793">
                  <c:v>6.496677</c:v>
                </c:pt>
                <c:pt idx="16794">
                  <c:v>6.4952120000000004</c:v>
                </c:pt>
                <c:pt idx="16795">
                  <c:v>6.4940730000000002</c:v>
                </c:pt>
                <c:pt idx="16796">
                  <c:v>6.4929170000000003</c:v>
                </c:pt>
                <c:pt idx="16797">
                  <c:v>6.4919289999999998</c:v>
                </c:pt>
                <c:pt idx="16798">
                  <c:v>6.4915000000000003</c:v>
                </c:pt>
                <c:pt idx="16799">
                  <c:v>6.4904469999999996</c:v>
                </c:pt>
                <c:pt idx="16800">
                  <c:v>6.490157</c:v>
                </c:pt>
                <c:pt idx="16801">
                  <c:v>6.4903940000000002</c:v>
                </c:pt>
                <c:pt idx="16802">
                  <c:v>6.4895690000000004</c:v>
                </c:pt>
                <c:pt idx="16803">
                  <c:v>6.4882400000000002</c:v>
                </c:pt>
                <c:pt idx="16804">
                  <c:v>6.4874289999999997</c:v>
                </c:pt>
                <c:pt idx="16805">
                  <c:v>6.4857940000000003</c:v>
                </c:pt>
                <c:pt idx="16806">
                  <c:v>6.4848340000000002</c:v>
                </c:pt>
                <c:pt idx="16807">
                  <c:v>6.4821540000000004</c:v>
                </c:pt>
                <c:pt idx="16808">
                  <c:v>6.4801830000000002</c:v>
                </c:pt>
                <c:pt idx="16809">
                  <c:v>6.4784280000000001</c:v>
                </c:pt>
                <c:pt idx="16810">
                  <c:v>6.4776309999999997</c:v>
                </c:pt>
                <c:pt idx="16811">
                  <c:v>6.476788</c:v>
                </c:pt>
                <c:pt idx="16812">
                  <c:v>6.475943</c:v>
                </c:pt>
                <c:pt idx="16813">
                  <c:v>6.4748770000000002</c:v>
                </c:pt>
                <c:pt idx="16814">
                  <c:v>6.4744250000000001</c:v>
                </c:pt>
                <c:pt idx="16815">
                  <c:v>6.4733039999999997</c:v>
                </c:pt>
                <c:pt idx="16816">
                  <c:v>6.4731990000000001</c:v>
                </c:pt>
                <c:pt idx="16817">
                  <c:v>6.4728680000000001</c:v>
                </c:pt>
                <c:pt idx="16818">
                  <c:v>6.4720199999999997</c:v>
                </c:pt>
                <c:pt idx="16819">
                  <c:v>6.4710520000000002</c:v>
                </c:pt>
                <c:pt idx="16820">
                  <c:v>6.469576</c:v>
                </c:pt>
                <c:pt idx="16821">
                  <c:v>6.4681369999999996</c:v>
                </c:pt>
                <c:pt idx="16822">
                  <c:v>6.4681499999999996</c:v>
                </c:pt>
                <c:pt idx="16823">
                  <c:v>6.4686950000000003</c:v>
                </c:pt>
                <c:pt idx="16824">
                  <c:v>6.4684670000000004</c:v>
                </c:pt>
                <c:pt idx="16825">
                  <c:v>6.4672320000000001</c:v>
                </c:pt>
                <c:pt idx="16826">
                  <c:v>6.4664440000000001</c:v>
                </c:pt>
                <c:pt idx="16827">
                  <c:v>6.4652099999999999</c:v>
                </c:pt>
                <c:pt idx="16828">
                  <c:v>6.4645029999999997</c:v>
                </c:pt>
                <c:pt idx="16829">
                  <c:v>6.4642220000000004</c:v>
                </c:pt>
                <c:pt idx="16830">
                  <c:v>6.463889</c:v>
                </c:pt>
                <c:pt idx="16831">
                  <c:v>6.4628519999999998</c:v>
                </c:pt>
                <c:pt idx="16832">
                  <c:v>6.4626260000000002</c:v>
                </c:pt>
                <c:pt idx="16833">
                  <c:v>6.4611799999999997</c:v>
                </c:pt>
                <c:pt idx="16834">
                  <c:v>6.4606130000000004</c:v>
                </c:pt>
                <c:pt idx="16835">
                  <c:v>6.4597329999999999</c:v>
                </c:pt>
                <c:pt idx="16836">
                  <c:v>6.4579610000000001</c:v>
                </c:pt>
                <c:pt idx="16837">
                  <c:v>6.4580209999999996</c:v>
                </c:pt>
                <c:pt idx="16838">
                  <c:v>6.4576229999999999</c:v>
                </c:pt>
                <c:pt idx="16839">
                  <c:v>6.456995</c:v>
                </c:pt>
                <c:pt idx="16840">
                  <c:v>6.4568269999999997</c:v>
                </c:pt>
                <c:pt idx="16841">
                  <c:v>6.4565619999999999</c:v>
                </c:pt>
                <c:pt idx="16842">
                  <c:v>6.4556259999999996</c:v>
                </c:pt>
                <c:pt idx="16843">
                  <c:v>6.4545579999999996</c:v>
                </c:pt>
                <c:pt idx="16844">
                  <c:v>6.4538570000000002</c:v>
                </c:pt>
                <c:pt idx="16845">
                  <c:v>6.4524530000000002</c:v>
                </c:pt>
                <c:pt idx="16846">
                  <c:v>6.4516330000000002</c:v>
                </c:pt>
                <c:pt idx="16847">
                  <c:v>6.4509679999999996</c:v>
                </c:pt>
                <c:pt idx="16848">
                  <c:v>6.4495259999999996</c:v>
                </c:pt>
                <c:pt idx="16849">
                  <c:v>6.4491750000000003</c:v>
                </c:pt>
                <c:pt idx="16850">
                  <c:v>6.4483680000000003</c:v>
                </c:pt>
                <c:pt idx="16851">
                  <c:v>6.4458260000000003</c:v>
                </c:pt>
                <c:pt idx="16852">
                  <c:v>6.4449860000000001</c:v>
                </c:pt>
                <c:pt idx="16853">
                  <c:v>6.4443970000000004</c:v>
                </c:pt>
                <c:pt idx="16854">
                  <c:v>6.4435929999999999</c:v>
                </c:pt>
                <c:pt idx="16855">
                  <c:v>6.4434680000000002</c:v>
                </c:pt>
                <c:pt idx="16856">
                  <c:v>6.4417200000000001</c:v>
                </c:pt>
                <c:pt idx="16857">
                  <c:v>6.4415659999999999</c:v>
                </c:pt>
                <c:pt idx="16858">
                  <c:v>6.4408269999999996</c:v>
                </c:pt>
                <c:pt idx="16859">
                  <c:v>6.4407059999999996</c:v>
                </c:pt>
                <c:pt idx="16860">
                  <c:v>6.4399300000000004</c:v>
                </c:pt>
                <c:pt idx="16861">
                  <c:v>6.4398340000000003</c:v>
                </c:pt>
                <c:pt idx="16862">
                  <c:v>6.4393760000000002</c:v>
                </c:pt>
                <c:pt idx="16863">
                  <c:v>6.4385120000000002</c:v>
                </c:pt>
                <c:pt idx="16864">
                  <c:v>6.4376170000000004</c:v>
                </c:pt>
                <c:pt idx="16865">
                  <c:v>6.4370149999999997</c:v>
                </c:pt>
                <c:pt idx="16866">
                  <c:v>6.435079</c:v>
                </c:pt>
                <c:pt idx="16867">
                  <c:v>6.434215</c:v>
                </c:pt>
                <c:pt idx="16868">
                  <c:v>6.4333210000000003</c:v>
                </c:pt>
                <c:pt idx="16869">
                  <c:v>6.4326230000000004</c:v>
                </c:pt>
                <c:pt idx="16870">
                  <c:v>6.4324529999999998</c:v>
                </c:pt>
                <c:pt idx="16871">
                  <c:v>6.432436</c:v>
                </c:pt>
                <c:pt idx="16872">
                  <c:v>6.4308630000000004</c:v>
                </c:pt>
                <c:pt idx="16873">
                  <c:v>6.4291460000000002</c:v>
                </c:pt>
                <c:pt idx="16874">
                  <c:v>6.4280710000000001</c:v>
                </c:pt>
                <c:pt idx="16875">
                  <c:v>6.426857</c:v>
                </c:pt>
                <c:pt idx="16876">
                  <c:v>6.4258439999999997</c:v>
                </c:pt>
                <c:pt idx="16877">
                  <c:v>6.4248380000000003</c:v>
                </c:pt>
                <c:pt idx="16878">
                  <c:v>6.4242049999999997</c:v>
                </c:pt>
                <c:pt idx="16879">
                  <c:v>6.4233529999999996</c:v>
                </c:pt>
                <c:pt idx="16880">
                  <c:v>6.4224079999999999</c:v>
                </c:pt>
                <c:pt idx="16881">
                  <c:v>6.4220030000000001</c:v>
                </c:pt>
                <c:pt idx="16882">
                  <c:v>6.4211770000000001</c:v>
                </c:pt>
                <c:pt idx="16883">
                  <c:v>6.4201689999999996</c:v>
                </c:pt>
                <c:pt idx="16884">
                  <c:v>6.4190440000000004</c:v>
                </c:pt>
                <c:pt idx="16885">
                  <c:v>6.4177169999999997</c:v>
                </c:pt>
                <c:pt idx="16886">
                  <c:v>6.4164380000000003</c:v>
                </c:pt>
                <c:pt idx="16887">
                  <c:v>6.4153190000000002</c:v>
                </c:pt>
                <c:pt idx="16888">
                  <c:v>6.4140969999999999</c:v>
                </c:pt>
                <c:pt idx="16889">
                  <c:v>6.4130539999999998</c:v>
                </c:pt>
                <c:pt idx="16890">
                  <c:v>6.4112859999999996</c:v>
                </c:pt>
                <c:pt idx="16891">
                  <c:v>6.4104460000000003</c:v>
                </c:pt>
                <c:pt idx="16892">
                  <c:v>6.4097080000000002</c:v>
                </c:pt>
                <c:pt idx="16893">
                  <c:v>6.4080870000000001</c:v>
                </c:pt>
                <c:pt idx="16894">
                  <c:v>6.4077000000000002</c:v>
                </c:pt>
                <c:pt idx="16895">
                  <c:v>6.4079290000000002</c:v>
                </c:pt>
                <c:pt idx="16896">
                  <c:v>6.4079769999999998</c:v>
                </c:pt>
                <c:pt idx="16897">
                  <c:v>6.4071829999999999</c:v>
                </c:pt>
                <c:pt idx="16898">
                  <c:v>6.4060899999999998</c:v>
                </c:pt>
                <c:pt idx="16899">
                  <c:v>6.4058169999999999</c:v>
                </c:pt>
                <c:pt idx="16900">
                  <c:v>6.4045540000000001</c:v>
                </c:pt>
                <c:pt idx="16901">
                  <c:v>6.4043739999999998</c:v>
                </c:pt>
                <c:pt idx="16902">
                  <c:v>6.4028090000000004</c:v>
                </c:pt>
                <c:pt idx="16903">
                  <c:v>6.4024210000000004</c:v>
                </c:pt>
                <c:pt idx="16904">
                  <c:v>6.4015839999999997</c:v>
                </c:pt>
                <c:pt idx="16905">
                  <c:v>6.4004409999999998</c:v>
                </c:pt>
                <c:pt idx="16906">
                  <c:v>6.4003730000000001</c:v>
                </c:pt>
                <c:pt idx="16907">
                  <c:v>6.3992550000000001</c:v>
                </c:pt>
                <c:pt idx="16908">
                  <c:v>6.3974719999999996</c:v>
                </c:pt>
                <c:pt idx="16909">
                  <c:v>6.3969379999999996</c:v>
                </c:pt>
                <c:pt idx="16910">
                  <c:v>6.3963939999999999</c:v>
                </c:pt>
                <c:pt idx="16911">
                  <c:v>6.3948859999999996</c:v>
                </c:pt>
                <c:pt idx="16912">
                  <c:v>6.3944289999999997</c:v>
                </c:pt>
                <c:pt idx="16913">
                  <c:v>6.394609</c:v>
                </c:pt>
                <c:pt idx="16914">
                  <c:v>6.3941290000000004</c:v>
                </c:pt>
                <c:pt idx="16915">
                  <c:v>6.3938560000000004</c:v>
                </c:pt>
                <c:pt idx="16916">
                  <c:v>6.393618</c:v>
                </c:pt>
                <c:pt idx="16917">
                  <c:v>6.3929349999999996</c:v>
                </c:pt>
                <c:pt idx="16918">
                  <c:v>6.3916690000000003</c:v>
                </c:pt>
                <c:pt idx="16919">
                  <c:v>6.3906260000000001</c:v>
                </c:pt>
                <c:pt idx="16920">
                  <c:v>6.3890409999999997</c:v>
                </c:pt>
                <c:pt idx="16921">
                  <c:v>6.3871869999999999</c:v>
                </c:pt>
                <c:pt idx="16922">
                  <c:v>6.3868470000000004</c:v>
                </c:pt>
                <c:pt idx="16923">
                  <c:v>6.3861319999999999</c:v>
                </c:pt>
                <c:pt idx="16924">
                  <c:v>6.3841710000000003</c:v>
                </c:pt>
                <c:pt idx="16925">
                  <c:v>6.38361</c:v>
                </c:pt>
                <c:pt idx="16926">
                  <c:v>6.3834980000000003</c:v>
                </c:pt>
                <c:pt idx="16927">
                  <c:v>6.3825529999999997</c:v>
                </c:pt>
                <c:pt idx="16928">
                  <c:v>6.3814109999999999</c:v>
                </c:pt>
                <c:pt idx="16929">
                  <c:v>6.3808809999999996</c:v>
                </c:pt>
                <c:pt idx="16930">
                  <c:v>6.3801540000000001</c:v>
                </c:pt>
                <c:pt idx="16931">
                  <c:v>6.3795390000000003</c:v>
                </c:pt>
                <c:pt idx="16932">
                  <c:v>6.3784409999999996</c:v>
                </c:pt>
                <c:pt idx="16933">
                  <c:v>6.3777400000000002</c:v>
                </c:pt>
                <c:pt idx="16934">
                  <c:v>6.3773629999999999</c:v>
                </c:pt>
                <c:pt idx="16935">
                  <c:v>6.3769520000000002</c:v>
                </c:pt>
                <c:pt idx="16936">
                  <c:v>6.3768339999999997</c:v>
                </c:pt>
                <c:pt idx="16937">
                  <c:v>6.3764589999999997</c:v>
                </c:pt>
                <c:pt idx="16938">
                  <c:v>6.3756199999999996</c:v>
                </c:pt>
                <c:pt idx="16939">
                  <c:v>6.3741839999999996</c:v>
                </c:pt>
                <c:pt idx="16940">
                  <c:v>6.3734799999999998</c:v>
                </c:pt>
                <c:pt idx="16941">
                  <c:v>6.3727309999999999</c:v>
                </c:pt>
                <c:pt idx="16942">
                  <c:v>6.3715029999999997</c:v>
                </c:pt>
                <c:pt idx="16943">
                  <c:v>6.3710810000000002</c:v>
                </c:pt>
                <c:pt idx="16944">
                  <c:v>6.3705040000000004</c:v>
                </c:pt>
                <c:pt idx="16945">
                  <c:v>6.3695250000000003</c:v>
                </c:pt>
                <c:pt idx="16946">
                  <c:v>6.3681489999999998</c:v>
                </c:pt>
                <c:pt idx="16947">
                  <c:v>6.3673900000000003</c:v>
                </c:pt>
                <c:pt idx="16948">
                  <c:v>6.3672089999999999</c:v>
                </c:pt>
                <c:pt idx="16949">
                  <c:v>6.3668760000000004</c:v>
                </c:pt>
                <c:pt idx="16950">
                  <c:v>6.3664839999999998</c:v>
                </c:pt>
                <c:pt idx="16951">
                  <c:v>6.3660639999999997</c:v>
                </c:pt>
                <c:pt idx="16952">
                  <c:v>6.3657329999999996</c:v>
                </c:pt>
                <c:pt idx="16953">
                  <c:v>6.3654460000000004</c:v>
                </c:pt>
                <c:pt idx="16954">
                  <c:v>6.3653420000000001</c:v>
                </c:pt>
                <c:pt idx="16955">
                  <c:v>6.3651790000000004</c:v>
                </c:pt>
                <c:pt idx="16956">
                  <c:v>6.3649560000000003</c:v>
                </c:pt>
                <c:pt idx="16957">
                  <c:v>6.3642500000000002</c:v>
                </c:pt>
                <c:pt idx="16958">
                  <c:v>6.364541</c:v>
                </c:pt>
                <c:pt idx="16959">
                  <c:v>6.3646269999999996</c:v>
                </c:pt>
                <c:pt idx="16960">
                  <c:v>6.3643530000000004</c:v>
                </c:pt>
                <c:pt idx="16961">
                  <c:v>6.3644239999999996</c:v>
                </c:pt>
                <c:pt idx="16962">
                  <c:v>6.3637430000000004</c:v>
                </c:pt>
                <c:pt idx="16963">
                  <c:v>6.3631539999999998</c:v>
                </c:pt>
                <c:pt idx="16964">
                  <c:v>6.3625990000000003</c:v>
                </c:pt>
                <c:pt idx="16965">
                  <c:v>6.3616270000000004</c:v>
                </c:pt>
                <c:pt idx="16966">
                  <c:v>6.3609869999999997</c:v>
                </c:pt>
                <c:pt idx="16967">
                  <c:v>6.3605369999999999</c:v>
                </c:pt>
                <c:pt idx="16968">
                  <c:v>6.3598049999999997</c:v>
                </c:pt>
                <c:pt idx="16969">
                  <c:v>6.3589859999999998</c:v>
                </c:pt>
                <c:pt idx="16970">
                  <c:v>6.357901</c:v>
                </c:pt>
                <c:pt idx="16971">
                  <c:v>6.3575520000000001</c:v>
                </c:pt>
                <c:pt idx="16972">
                  <c:v>6.3573069999999996</c:v>
                </c:pt>
                <c:pt idx="16973">
                  <c:v>6.3569990000000001</c:v>
                </c:pt>
                <c:pt idx="16974">
                  <c:v>6.3571770000000001</c:v>
                </c:pt>
                <c:pt idx="16975">
                  <c:v>6.3564319999999999</c:v>
                </c:pt>
                <c:pt idx="16976">
                  <c:v>6.3556530000000002</c:v>
                </c:pt>
                <c:pt idx="16977">
                  <c:v>6.3560090000000002</c:v>
                </c:pt>
                <c:pt idx="16978">
                  <c:v>6.3568059999999997</c:v>
                </c:pt>
                <c:pt idx="16979">
                  <c:v>6.3562459999999996</c:v>
                </c:pt>
                <c:pt idx="16980">
                  <c:v>6.3552869999999997</c:v>
                </c:pt>
                <c:pt idx="16981">
                  <c:v>6.3539810000000001</c:v>
                </c:pt>
                <c:pt idx="16982">
                  <c:v>6.3527529999999999</c:v>
                </c:pt>
                <c:pt idx="16983">
                  <c:v>6.3522600000000002</c:v>
                </c:pt>
                <c:pt idx="16984">
                  <c:v>6.3517070000000002</c:v>
                </c:pt>
                <c:pt idx="16985">
                  <c:v>6.3514119999999998</c:v>
                </c:pt>
                <c:pt idx="16986">
                  <c:v>6.3508810000000002</c:v>
                </c:pt>
                <c:pt idx="16987">
                  <c:v>6.3504899999999997</c:v>
                </c:pt>
                <c:pt idx="16988">
                  <c:v>6.3504849999999999</c:v>
                </c:pt>
                <c:pt idx="16989">
                  <c:v>6.3505589999999996</c:v>
                </c:pt>
                <c:pt idx="16990">
                  <c:v>6.3497669999999999</c:v>
                </c:pt>
                <c:pt idx="16991">
                  <c:v>6.3494219999999997</c:v>
                </c:pt>
                <c:pt idx="16992">
                  <c:v>6.3486779999999996</c:v>
                </c:pt>
                <c:pt idx="16993">
                  <c:v>6.34816</c:v>
                </c:pt>
                <c:pt idx="16994">
                  <c:v>6.3470550000000001</c:v>
                </c:pt>
                <c:pt idx="16995">
                  <c:v>6.346768</c:v>
                </c:pt>
                <c:pt idx="16996">
                  <c:v>6.3463430000000001</c:v>
                </c:pt>
                <c:pt idx="16997">
                  <c:v>6.3459060000000003</c:v>
                </c:pt>
                <c:pt idx="16998">
                  <c:v>6.3456440000000001</c:v>
                </c:pt>
                <c:pt idx="16999">
                  <c:v>6.3452250000000001</c:v>
                </c:pt>
                <c:pt idx="17000">
                  <c:v>6.3448010000000004</c:v>
                </c:pt>
                <c:pt idx="17001">
                  <c:v>6.3442670000000003</c:v>
                </c:pt>
                <c:pt idx="17002">
                  <c:v>6.3431369999999996</c:v>
                </c:pt>
                <c:pt idx="17003">
                  <c:v>6.341812</c:v>
                </c:pt>
                <c:pt idx="17004">
                  <c:v>6.3407229999999997</c:v>
                </c:pt>
                <c:pt idx="17005">
                  <c:v>6.3402209999999997</c:v>
                </c:pt>
                <c:pt idx="17006">
                  <c:v>6.3392980000000003</c:v>
                </c:pt>
                <c:pt idx="17007">
                  <c:v>6.3386550000000002</c:v>
                </c:pt>
                <c:pt idx="17008">
                  <c:v>6.3383469999999997</c:v>
                </c:pt>
                <c:pt idx="17009">
                  <c:v>6.3370050000000004</c:v>
                </c:pt>
                <c:pt idx="17010">
                  <c:v>6.335483</c:v>
                </c:pt>
                <c:pt idx="17011">
                  <c:v>6.3339499999999997</c:v>
                </c:pt>
                <c:pt idx="17012">
                  <c:v>6.333259</c:v>
                </c:pt>
                <c:pt idx="17013">
                  <c:v>6.3327099999999996</c:v>
                </c:pt>
                <c:pt idx="17014">
                  <c:v>6.33202</c:v>
                </c:pt>
                <c:pt idx="17015">
                  <c:v>6.3315229999999998</c:v>
                </c:pt>
                <c:pt idx="17016">
                  <c:v>6.3308520000000001</c:v>
                </c:pt>
                <c:pt idx="17017">
                  <c:v>6.330457</c:v>
                </c:pt>
                <c:pt idx="17018">
                  <c:v>6.3300289999999997</c:v>
                </c:pt>
                <c:pt idx="17019">
                  <c:v>6.3299620000000001</c:v>
                </c:pt>
                <c:pt idx="17020">
                  <c:v>6.3299880000000002</c:v>
                </c:pt>
                <c:pt idx="17021">
                  <c:v>6.3303640000000003</c:v>
                </c:pt>
                <c:pt idx="17022">
                  <c:v>6.3294290000000002</c:v>
                </c:pt>
                <c:pt idx="17023">
                  <c:v>6.3275079999999999</c:v>
                </c:pt>
                <c:pt idx="17024">
                  <c:v>6.3258619999999999</c:v>
                </c:pt>
                <c:pt idx="17025">
                  <c:v>6.3249440000000003</c:v>
                </c:pt>
                <c:pt idx="17026">
                  <c:v>6.324567</c:v>
                </c:pt>
                <c:pt idx="17027">
                  <c:v>6.3232980000000003</c:v>
                </c:pt>
                <c:pt idx="17028">
                  <c:v>6.3219649999999996</c:v>
                </c:pt>
                <c:pt idx="17029">
                  <c:v>6.321847</c:v>
                </c:pt>
                <c:pt idx="17030">
                  <c:v>6.3227399999999996</c:v>
                </c:pt>
                <c:pt idx="17031">
                  <c:v>6.3224780000000003</c:v>
                </c:pt>
                <c:pt idx="17032">
                  <c:v>6.3217869999999996</c:v>
                </c:pt>
                <c:pt idx="17033">
                  <c:v>6.3210709999999999</c:v>
                </c:pt>
                <c:pt idx="17034">
                  <c:v>6.3203170000000002</c:v>
                </c:pt>
                <c:pt idx="17035">
                  <c:v>6.3199730000000001</c:v>
                </c:pt>
                <c:pt idx="17036">
                  <c:v>6.3195899999999998</c:v>
                </c:pt>
                <c:pt idx="17037">
                  <c:v>6.3193999999999999</c:v>
                </c:pt>
                <c:pt idx="17038">
                  <c:v>6.3192870000000001</c:v>
                </c:pt>
                <c:pt idx="17039">
                  <c:v>6.3191610000000003</c:v>
                </c:pt>
                <c:pt idx="17040">
                  <c:v>6.3192339999999998</c:v>
                </c:pt>
                <c:pt idx="17041">
                  <c:v>6.3195079999999999</c:v>
                </c:pt>
                <c:pt idx="17042">
                  <c:v>6.3190619999999997</c:v>
                </c:pt>
                <c:pt idx="17043">
                  <c:v>6.3186249999999999</c:v>
                </c:pt>
                <c:pt idx="17044">
                  <c:v>6.3189330000000004</c:v>
                </c:pt>
                <c:pt idx="17045">
                  <c:v>6.3194999999999997</c:v>
                </c:pt>
                <c:pt idx="17046">
                  <c:v>6.3193960000000002</c:v>
                </c:pt>
                <c:pt idx="17047">
                  <c:v>6.3192110000000001</c:v>
                </c:pt>
                <c:pt idx="17048">
                  <c:v>6.3181209999999997</c:v>
                </c:pt>
                <c:pt idx="17049">
                  <c:v>6.3171090000000003</c:v>
                </c:pt>
                <c:pt idx="17050">
                  <c:v>6.3157880000000004</c:v>
                </c:pt>
                <c:pt idx="17051">
                  <c:v>6.3153750000000004</c:v>
                </c:pt>
                <c:pt idx="17052">
                  <c:v>6.3159070000000002</c:v>
                </c:pt>
                <c:pt idx="17053">
                  <c:v>6.316459</c:v>
                </c:pt>
                <c:pt idx="17054">
                  <c:v>6.3158830000000004</c:v>
                </c:pt>
                <c:pt idx="17055">
                  <c:v>6.3152720000000002</c:v>
                </c:pt>
                <c:pt idx="17056">
                  <c:v>6.3150519999999997</c:v>
                </c:pt>
                <c:pt idx="17057">
                  <c:v>6.3146599999999999</c:v>
                </c:pt>
                <c:pt idx="17058">
                  <c:v>6.3145420000000003</c:v>
                </c:pt>
                <c:pt idx="17059">
                  <c:v>6.3149160000000002</c:v>
                </c:pt>
                <c:pt idx="17060">
                  <c:v>6.3154789999999998</c:v>
                </c:pt>
                <c:pt idx="17061">
                  <c:v>6.3152609999999996</c:v>
                </c:pt>
                <c:pt idx="17062">
                  <c:v>6.3144910000000003</c:v>
                </c:pt>
                <c:pt idx="17063">
                  <c:v>6.3138300000000003</c:v>
                </c:pt>
                <c:pt idx="17064">
                  <c:v>6.3138040000000002</c:v>
                </c:pt>
                <c:pt idx="17065">
                  <c:v>6.3134300000000003</c:v>
                </c:pt>
                <c:pt idx="17066">
                  <c:v>6.3125099999999996</c:v>
                </c:pt>
                <c:pt idx="17067">
                  <c:v>6.3106410000000004</c:v>
                </c:pt>
                <c:pt idx="17068">
                  <c:v>6.3093500000000002</c:v>
                </c:pt>
                <c:pt idx="17069">
                  <c:v>6.3080290000000003</c:v>
                </c:pt>
                <c:pt idx="17070">
                  <c:v>6.3080600000000002</c:v>
                </c:pt>
                <c:pt idx="17071">
                  <c:v>6.3083790000000004</c:v>
                </c:pt>
                <c:pt idx="17072">
                  <c:v>6.3074370000000002</c:v>
                </c:pt>
                <c:pt idx="17073">
                  <c:v>6.3080040000000004</c:v>
                </c:pt>
                <c:pt idx="17074">
                  <c:v>6.3090159999999997</c:v>
                </c:pt>
                <c:pt idx="17075">
                  <c:v>6.3094830000000002</c:v>
                </c:pt>
                <c:pt idx="17076">
                  <c:v>6.3093750000000002</c:v>
                </c:pt>
                <c:pt idx="17077">
                  <c:v>6.3089700000000004</c:v>
                </c:pt>
                <c:pt idx="17078">
                  <c:v>6.3092040000000003</c:v>
                </c:pt>
                <c:pt idx="17079">
                  <c:v>6.3084689999999997</c:v>
                </c:pt>
                <c:pt idx="17080">
                  <c:v>6.3071289999999998</c:v>
                </c:pt>
                <c:pt idx="17081">
                  <c:v>6.306038</c:v>
                </c:pt>
                <c:pt idx="17082">
                  <c:v>6.3064739999999997</c:v>
                </c:pt>
                <c:pt idx="17083">
                  <c:v>6.3065619999999996</c:v>
                </c:pt>
                <c:pt idx="17084">
                  <c:v>6.3068239999999998</c:v>
                </c:pt>
                <c:pt idx="17085">
                  <c:v>6.306279</c:v>
                </c:pt>
                <c:pt idx="17086">
                  <c:v>6.3061489999999996</c:v>
                </c:pt>
                <c:pt idx="17087">
                  <c:v>6.3058719999999999</c:v>
                </c:pt>
                <c:pt idx="17088">
                  <c:v>6.3055110000000001</c:v>
                </c:pt>
                <c:pt idx="17089">
                  <c:v>6.3044539999999998</c:v>
                </c:pt>
                <c:pt idx="17090">
                  <c:v>6.303687</c:v>
                </c:pt>
                <c:pt idx="17091">
                  <c:v>6.3030109999999997</c:v>
                </c:pt>
                <c:pt idx="17092">
                  <c:v>6.3026030000000004</c:v>
                </c:pt>
                <c:pt idx="17093">
                  <c:v>6.3025460000000004</c:v>
                </c:pt>
                <c:pt idx="17094">
                  <c:v>6.3021409999999998</c:v>
                </c:pt>
                <c:pt idx="17095">
                  <c:v>6.300408</c:v>
                </c:pt>
                <c:pt idx="17096">
                  <c:v>6.2990279999999998</c:v>
                </c:pt>
                <c:pt idx="17097">
                  <c:v>6.2988</c:v>
                </c:pt>
                <c:pt idx="17098">
                  <c:v>6.2989449999999998</c:v>
                </c:pt>
                <c:pt idx="17099">
                  <c:v>6.2979919999999998</c:v>
                </c:pt>
                <c:pt idx="17100">
                  <c:v>6.2973530000000002</c:v>
                </c:pt>
                <c:pt idx="17101">
                  <c:v>6.296678</c:v>
                </c:pt>
                <c:pt idx="17102">
                  <c:v>6.29575</c:v>
                </c:pt>
                <c:pt idx="17103">
                  <c:v>6.2947629999999997</c:v>
                </c:pt>
                <c:pt idx="17104">
                  <c:v>6.2943629999999997</c:v>
                </c:pt>
                <c:pt idx="17105">
                  <c:v>6.2944740000000001</c:v>
                </c:pt>
                <c:pt idx="17106">
                  <c:v>6.2934150000000004</c:v>
                </c:pt>
                <c:pt idx="17107">
                  <c:v>6.2932870000000003</c:v>
                </c:pt>
                <c:pt idx="17108">
                  <c:v>6.2922979999999997</c:v>
                </c:pt>
                <c:pt idx="17109">
                  <c:v>6.2908030000000004</c:v>
                </c:pt>
                <c:pt idx="17110">
                  <c:v>6.2892789999999996</c:v>
                </c:pt>
                <c:pt idx="17111">
                  <c:v>6.2884320000000002</c:v>
                </c:pt>
                <c:pt idx="17112">
                  <c:v>6.287801</c:v>
                </c:pt>
                <c:pt idx="17113">
                  <c:v>6.2875059999999996</c:v>
                </c:pt>
                <c:pt idx="17114">
                  <c:v>6.2868690000000003</c:v>
                </c:pt>
                <c:pt idx="17115">
                  <c:v>6.2858580000000002</c:v>
                </c:pt>
                <c:pt idx="17116">
                  <c:v>6.2866030000000004</c:v>
                </c:pt>
                <c:pt idx="17117">
                  <c:v>6.2871680000000003</c:v>
                </c:pt>
                <c:pt idx="17118">
                  <c:v>6.2879759999999996</c:v>
                </c:pt>
                <c:pt idx="17119">
                  <c:v>6.2879250000000004</c:v>
                </c:pt>
                <c:pt idx="17120">
                  <c:v>6.2866419999999996</c:v>
                </c:pt>
                <c:pt idx="17121">
                  <c:v>6.2854599999999996</c:v>
                </c:pt>
                <c:pt idx="17122">
                  <c:v>6.28498</c:v>
                </c:pt>
                <c:pt idx="17123">
                  <c:v>6.2838260000000004</c:v>
                </c:pt>
                <c:pt idx="17124">
                  <c:v>6.28287</c:v>
                </c:pt>
                <c:pt idx="17125">
                  <c:v>6.2823320000000002</c:v>
                </c:pt>
                <c:pt idx="17126">
                  <c:v>6.2816450000000001</c:v>
                </c:pt>
                <c:pt idx="17127">
                  <c:v>6.2821129999999998</c:v>
                </c:pt>
                <c:pt idx="17128">
                  <c:v>6.2814889999999997</c:v>
                </c:pt>
                <c:pt idx="17129">
                  <c:v>6.2814819999999996</c:v>
                </c:pt>
                <c:pt idx="17130">
                  <c:v>6.280443</c:v>
                </c:pt>
                <c:pt idx="17131">
                  <c:v>6.2806470000000001</c:v>
                </c:pt>
                <c:pt idx="17132">
                  <c:v>6.2808099999999998</c:v>
                </c:pt>
                <c:pt idx="17133">
                  <c:v>6.2808780000000004</c:v>
                </c:pt>
                <c:pt idx="17134">
                  <c:v>6.2798109999999996</c:v>
                </c:pt>
                <c:pt idx="17135">
                  <c:v>6.279433</c:v>
                </c:pt>
                <c:pt idx="17136">
                  <c:v>6.278327</c:v>
                </c:pt>
                <c:pt idx="17137">
                  <c:v>6.2773209999999997</c:v>
                </c:pt>
                <c:pt idx="17138">
                  <c:v>6.2755700000000001</c:v>
                </c:pt>
                <c:pt idx="17139">
                  <c:v>6.2745119999999996</c:v>
                </c:pt>
                <c:pt idx="17140">
                  <c:v>6.2742709999999997</c:v>
                </c:pt>
                <c:pt idx="17141">
                  <c:v>6.2726009999999999</c:v>
                </c:pt>
                <c:pt idx="17142">
                  <c:v>6.2731370000000002</c:v>
                </c:pt>
                <c:pt idx="17143">
                  <c:v>6.2728219999999997</c:v>
                </c:pt>
                <c:pt idx="17144">
                  <c:v>6.2724229999999999</c:v>
                </c:pt>
                <c:pt idx="17145">
                  <c:v>6.2726670000000002</c:v>
                </c:pt>
                <c:pt idx="17146">
                  <c:v>6.2738259999999997</c:v>
                </c:pt>
                <c:pt idx="17147">
                  <c:v>6.2725629999999999</c:v>
                </c:pt>
                <c:pt idx="17148">
                  <c:v>6.2716960000000004</c:v>
                </c:pt>
                <c:pt idx="17149">
                  <c:v>6.2718509999999998</c:v>
                </c:pt>
                <c:pt idx="17150">
                  <c:v>6.2726259999999998</c:v>
                </c:pt>
                <c:pt idx="17151">
                  <c:v>6.2717359999999998</c:v>
                </c:pt>
                <c:pt idx="17152">
                  <c:v>6.2721229999999997</c:v>
                </c:pt>
                <c:pt idx="17153">
                  <c:v>6.2719959999999997</c:v>
                </c:pt>
                <c:pt idx="17154">
                  <c:v>6.2713109999999999</c:v>
                </c:pt>
                <c:pt idx="17155">
                  <c:v>6.2703870000000004</c:v>
                </c:pt>
                <c:pt idx="17156">
                  <c:v>6.2709830000000002</c:v>
                </c:pt>
                <c:pt idx="17157">
                  <c:v>6.2700610000000001</c:v>
                </c:pt>
                <c:pt idx="17158">
                  <c:v>6.2697070000000004</c:v>
                </c:pt>
                <c:pt idx="17159">
                  <c:v>6.2709970000000004</c:v>
                </c:pt>
                <c:pt idx="17160">
                  <c:v>6.270734</c:v>
                </c:pt>
                <c:pt idx="17161">
                  <c:v>6.2703699999999998</c:v>
                </c:pt>
                <c:pt idx="17162">
                  <c:v>6.2707480000000002</c:v>
                </c:pt>
                <c:pt idx="17163">
                  <c:v>6.2702359999999997</c:v>
                </c:pt>
                <c:pt idx="17164">
                  <c:v>6.2685380000000004</c:v>
                </c:pt>
                <c:pt idx="17165">
                  <c:v>6.269476</c:v>
                </c:pt>
                <c:pt idx="17166">
                  <c:v>6.2680720000000001</c:v>
                </c:pt>
                <c:pt idx="17167">
                  <c:v>6.2672619999999997</c:v>
                </c:pt>
                <c:pt idx="17168">
                  <c:v>6.266076</c:v>
                </c:pt>
                <c:pt idx="17169">
                  <c:v>6.2659820000000002</c:v>
                </c:pt>
                <c:pt idx="17170">
                  <c:v>6.2652739999999998</c:v>
                </c:pt>
                <c:pt idx="17171">
                  <c:v>6.2651510000000004</c:v>
                </c:pt>
                <c:pt idx="17172">
                  <c:v>6.2650499999999996</c:v>
                </c:pt>
                <c:pt idx="17173">
                  <c:v>6.2655940000000001</c:v>
                </c:pt>
                <c:pt idx="17174">
                  <c:v>6.2653299999999996</c:v>
                </c:pt>
                <c:pt idx="17175">
                  <c:v>6.2652260000000002</c:v>
                </c:pt>
                <c:pt idx="17176">
                  <c:v>6.264634</c:v>
                </c:pt>
                <c:pt idx="17177">
                  <c:v>6.2639259999999997</c:v>
                </c:pt>
                <c:pt idx="17178">
                  <c:v>6.2622580000000001</c:v>
                </c:pt>
                <c:pt idx="17179">
                  <c:v>6.2613409999999998</c:v>
                </c:pt>
                <c:pt idx="17180">
                  <c:v>6.2609300000000001</c:v>
                </c:pt>
                <c:pt idx="17181">
                  <c:v>6.2618450000000001</c:v>
                </c:pt>
                <c:pt idx="17182">
                  <c:v>6.2613159999999999</c:v>
                </c:pt>
                <c:pt idx="17183">
                  <c:v>6.2606299999999999</c:v>
                </c:pt>
                <c:pt idx="17184">
                  <c:v>6.2616759999999996</c:v>
                </c:pt>
                <c:pt idx="17185">
                  <c:v>6.2618119999999999</c:v>
                </c:pt>
                <c:pt idx="17186">
                  <c:v>6.26234</c:v>
                </c:pt>
                <c:pt idx="17187">
                  <c:v>6.2613950000000003</c:v>
                </c:pt>
                <c:pt idx="17188">
                  <c:v>6.2611730000000003</c:v>
                </c:pt>
                <c:pt idx="17189">
                  <c:v>6.2614840000000003</c:v>
                </c:pt>
                <c:pt idx="17190">
                  <c:v>6.2613300000000001</c:v>
                </c:pt>
                <c:pt idx="17191">
                  <c:v>6.2616370000000003</c:v>
                </c:pt>
                <c:pt idx="17192">
                  <c:v>6.2604129999999998</c:v>
                </c:pt>
                <c:pt idx="17193">
                  <c:v>6.2604150000000001</c:v>
                </c:pt>
                <c:pt idx="17194">
                  <c:v>6.2597940000000003</c:v>
                </c:pt>
                <c:pt idx="17195">
                  <c:v>6.2598979999999997</c:v>
                </c:pt>
                <c:pt idx="17196">
                  <c:v>6.258896</c:v>
                </c:pt>
                <c:pt idx="17197">
                  <c:v>6.258877</c:v>
                </c:pt>
                <c:pt idx="17198">
                  <c:v>6.2589550000000003</c:v>
                </c:pt>
                <c:pt idx="17199">
                  <c:v>6.2587289999999998</c:v>
                </c:pt>
                <c:pt idx="17200">
                  <c:v>6.2591789999999996</c:v>
                </c:pt>
                <c:pt idx="17201">
                  <c:v>6.2601630000000004</c:v>
                </c:pt>
                <c:pt idx="17202">
                  <c:v>6.2600020000000001</c:v>
                </c:pt>
                <c:pt idx="17203">
                  <c:v>6.2593649999999998</c:v>
                </c:pt>
                <c:pt idx="17204">
                  <c:v>6.2588819999999998</c:v>
                </c:pt>
                <c:pt idx="17205">
                  <c:v>6.2586029999999999</c:v>
                </c:pt>
                <c:pt idx="17206">
                  <c:v>6.2576549999999997</c:v>
                </c:pt>
                <c:pt idx="17207">
                  <c:v>6.2564409999999997</c:v>
                </c:pt>
                <c:pt idx="17208">
                  <c:v>6.2560370000000001</c:v>
                </c:pt>
                <c:pt idx="17209">
                  <c:v>6.2548019999999998</c:v>
                </c:pt>
                <c:pt idx="17210">
                  <c:v>6.2539629999999997</c:v>
                </c:pt>
                <c:pt idx="17211">
                  <c:v>6.2540750000000003</c:v>
                </c:pt>
                <c:pt idx="17212">
                  <c:v>6.2535439999999998</c:v>
                </c:pt>
                <c:pt idx="17213">
                  <c:v>6.2535150000000002</c:v>
                </c:pt>
                <c:pt idx="17214">
                  <c:v>6.2533120000000002</c:v>
                </c:pt>
                <c:pt idx="17215">
                  <c:v>6.2530910000000004</c:v>
                </c:pt>
                <c:pt idx="17216">
                  <c:v>6.2529760000000003</c:v>
                </c:pt>
                <c:pt idx="17217">
                  <c:v>6.2531480000000004</c:v>
                </c:pt>
                <c:pt idx="17218">
                  <c:v>6.2532560000000004</c:v>
                </c:pt>
                <c:pt idx="17219">
                  <c:v>6.2532639999999997</c:v>
                </c:pt>
                <c:pt idx="17220">
                  <c:v>6.2540659999999999</c:v>
                </c:pt>
                <c:pt idx="17221">
                  <c:v>6.253825</c:v>
                </c:pt>
                <c:pt idx="17222">
                  <c:v>6.2535879999999997</c:v>
                </c:pt>
                <c:pt idx="17223">
                  <c:v>6.2538720000000003</c:v>
                </c:pt>
                <c:pt idx="17224">
                  <c:v>6.2536240000000003</c:v>
                </c:pt>
                <c:pt idx="17225">
                  <c:v>6.2526859999999997</c:v>
                </c:pt>
                <c:pt idx="17226">
                  <c:v>6.2528129999999997</c:v>
                </c:pt>
                <c:pt idx="17227">
                  <c:v>6.2531699999999999</c:v>
                </c:pt>
                <c:pt idx="17228">
                  <c:v>6.2537130000000003</c:v>
                </c:pt>
                <c:pt idx="17229">
                  <c:v>6.2535600000000002</c:v>
                </c:pt>
                <c:pt idx="17230">
                  <c:v>6.2542</c:v>
                </c:pt>
                <c:pt idx="17231">
                  <c:v>6.2533539999999999</c:v>
                </c:pt>
                <c:pt idx="17232">
                  <c:v>6.2527780000000002</c:v>
                </c:pt>
                <c:pt idx="17233">
                  <c:v>6.2527290000000004</c:v>
                </c:pt>
                <c:pt idx="17234">
                  <c:v>6.2519600000000004</c:v>
                </c:pt>
                <c:pt idx="17235">
                  <c:v>6.2506539999999999</c:v>
                </c:pt>
                <c:pt idx="17236">
                  <c:v>6.2498440000000004</c:v>
                </c:pt>
                <c:pt idx="17237">
                  <c:v>6.2504140000000001</c:v>
                </c:pt>
                <c:pt idx="17238">
                  <c:v>6.2514960000000004</c:v>
                </c:pt>
                <c:pt idx="17239">
                  <c:v>6.2518459999999996</c:v>
                </c:pt>
                <c:pt idx="17240">
                  <c:v>6.2522640000000003</c:v>
                </c:pt>
                <c:pt idx="17241">
                  <c:v>6.2514820000000002</c:v>
                </c:pt>
                <c:pt idx="17242">
                  <c:v>6.2519689999999999</c:v>
                </c:pt>
                <c:pt idx="17243">
                  <c:v>6.251684</c:v>
                </c:pt>
                <c:pt idx="17244">
                  <c:v>6.2524389999999999</c:v>
                </c:pt>
                <c:pt idx="17245">
                  <c:v>6.2522489999999999</c:v>
                </c:pt>
                <c:pt idx="17246">
                  <c:v>6.2524290000000002</c:v>
                </c:pt>
                <c:pt idx="17247">
                  <c:v>6.2512759999999998</c:v>
                </c:pt>
                <c:pt idx="17248">
                  <c:v>6.251239</c:v>
                </c:pt>
                <c:pt idx="17249">
                  <c:v>6.2522320000000002</c:v>
                </c:pt>
                <c:pt idx="17250">
                  <c:v>6.2506360000000001</c:v>
                </c:pt>
                <c:pt idx="17251">
                  <c:v>6.2495909999999997</c:v>
                </c:pt>
                <c:pt idx="17252">
                  <c:v>6.2492970000000003</c:v>
                </c:pt>
                <c:pt idx="17253">
                  <c:v>6.2496150000000004</c:v>
                </c:pt>
                <c:pt idx="17254">
                  <c:v>6.2502250000000004</c:v>
                </c:pt>
                <c:pt idx="17255">
                  <c:v>6.2507859999999997</c:v>
                </c:pt>
                <c:pt idx="17256">
                  <c:v>6.2516980000000002</c:v>
                </c:pt>
                <c:pt idx="17257">
                  <c:v>6.2533190000000003</c:v>
                </c:pt>
                <c:pt idx="17258">
                  <c:v>6.2543160000000002</c:v>
                </c:pt>
                <c:pt idx="17259">
                  <c:v>6.254899</c:v>
                </c:pt>
                <c:pt idx="17260">
                  <c:v>6.2556609999999999</c:v>
                </c:pt>
                <c:pt idx="17261">
                  <c:v>6.2560130000000003</c:v>
                </c:pt>
                <c:pt idx="17262">
                  <c:v>6.2563890000000004</c:v>
                </c:pt>
                <c:pt idx="17263">
                  <c:v>6.2566560000000004</c:v>
                </c:pt>
                <c:pt idx="17264">
                  <c:v>6.2571289999999999</c:v>
                </c:pt>
                <c:pt idx="17265">
                  <c:v>6.2570410000000001</c:v>
                </c:pt>
                <c:pt idx="17266">
                  <c:v>6.2563089999999999</c:v>
                </c:pt>
                <c:pt idx="17267">
                  <c:v>6.2564630000000001</c:v>
                </c:pt>
                <c:pt idx="17268">
                  <c:v>6.2569970000000001</c:v>
                </c:pt>
                <c:pt idx="17269">
                  <c:v>6.2569369999999997</c:v>
                </c:pt>
                <c:pt idx="17270">
                  <c:v>6.2567899999999996</c:v>
                </c:pt>
                <c:pt idx="17271">
                  <c:v>6.2573860000000003</c:v>
                </c:pt>
                <c:pt idx="17272">
                  <c:v>6.2578719999999999</c:v>
                </c:pt>
                <c:pt idx="17273">
                  <c:v>6.2577400000000001</c:v>
                </c:pt>
                <c:pt idx="17274">
                  <c:v>6.257987</c:v>
                </c:pt>
                <c:pt idx="17275">
                  <c:v>6.2585129999999998</c:v>
                </c:pt>
                <c:pt idx="17276">
                  <c:v>6.2580790000000004</c:v>
                </c:pt>
                <c:pt idx="17277">
                  <c:v>6.2570930000000002</c:v>
                </c:pt>
                <c:pt idx="17278">
                  <c:v>6.2566949999999997</c:v>
                </c:pt>
                <c:pt idx="17279">
                  <c:v>6.2568479999999997</c:v>
                </c:pt>
                <c:pt idx="17280">
                  <c:v>6.2564450000000003</c:v>
                </c:pt>
                <c:pt idx="17281">
                  <c:v>6.25563</c:v>
                </c:pt>
                <c:pt idx="17282">
                  <c:v>6.2550290000000004</c:v>
                </c:pt>
                <c:pt idx="17283">
                  <c:v>6.2548839999999997</c:v>
                </c:pt>
                <c:pt idx="17284">
                  <c:v>6.2555389999999997</c:v>
                </c:pt>
                <c:pt idx="17285">
                  <c:v>6.25631</c:v>
                </c:pt>
                <c:pt idx="17286">
                  <c:v>6.2564070000000003</c:v>
                </c:pt>
                <c:pt idx="17287">
                  <c:v>6.2564029999999997</c:v>
                </c:pt>
                <c:pt idx="17288">
                  <c:v>6.2559120000000004</c:v>
                </c:pt>
                <c:pt idx="17289">
                  <c:v>6.2554129999999999</c:v>
                </c:pt>
                <c:pt idx="17290">
                  <c:v>6.255128</c:v>
                </c:pt>
                <c:pt idx="17291">
                  <c:v>6.2553450000000002</c:v>
                </c:pt>
                <c:pt idx="17292">
                  <c:v>6.2555670000000001</c:v>
                </c:pt>
                <c:pt idx="17293">
                  <c:v>6.2554499999999997</c:v>
                </c:pt>
                <c:pt idx="17294">
                  <c:v>6.2549840000000003</c:v>
                </c:pt>
                <c:pt idx="17295">
                  <c:v>6.2546569999999999</c:v>
                </c:pt>
                <c:pt idx="17296">
                  <c:v>6.2542989999999996</c:v>
                </c:pt>
                <c:pt idx="17297">
                  <c:v>6.255147</c:v>
                </c:pt>
                <c:pt idx="17298">
                  <c:v>6.2556859999999999</c:v>
                </c:pt>
                <c:pt idx="17299">
                  <c:v>6.2550330000000001</c:v>
                </c:pt>
                <c:pt idx="17300">
                  <c:v>6.2557929999999997</c:v>
                </c:pt>
                <c:pt idx="17301">
                  <c:v>6.2567830000000004</c:v>
                </c:pt>
                <c:pt idx="17302">
                  <c:v>6.2566329999999999</c:v>
                </c:pt>
                <c:pt idx="17303">
                  <c:v>6.2561590000000002</c:v>
                </c:pt>
                <c:pt idx="17304">
                  <c:v>6.2565299999999997</c:v>
                </c:pt>
                <c:pt idx="17305">
                  <c:v>6.2565460000000002</c:v>
                </c:pt>
                <c:pt idx="17306">
                  <c:v>6.255846</c:v>
                </c:pt>
                <c:pt idx="17307">
                  <c:v>6.2548959999999996</c:v>
                </c:pt>
                <c:pt idx="17308">
                  <c:v>6.2536610000000001</c:v>
                </c:pt>
                <c:pt idx="17309">
                  <c:v>6.2524059999999997</c:v>
                </c:pt>
                <c:pt idx="17310">
                  <c:v>6.2515470000000004</c:v>
                </c:pt>
                <c:pt idx="17311">
                  <c:v>6.2512780000000001</c:v>
                </c:pt>
                <c:pt idx="17312">
                  <c:v>6.2513769999999997</c:v>
                </c:pt>
                <c:pt idx="17313">
                  <c:v>6.2511159999999997</c:v>
                </c:pt>
                <c:pt idx="17314">
                  <c:v>6.2507760000000001</c:v>
                </c:pt>
                <c:pt idx="17315">
                  <c:v>6.2506069999999996</c:v>
                </c:pt>
                <c:pt idx="17316">
                  <c:v>6.2510469999999998</c:v>
                </c:pt>
                <c:pt idx="17317">
                  <c:v>6.2512359999999996</c:v>
                </c:pt>
                <c:pt idx="17318">
                  <c:v>6.2509670000000002</c:v>
                </c:pt>
                <c:pt idx="17319">
                  <c:v>6.250991</c:v>
                </c:pt>
                <c:pt idx="17320">
                  <c:v>6.2513240000000003</c:v>
                </c:pt>
                <c:pt idx="17321">
                  <c:v>6.2512449999999999</c:v>
                </c:pt>
                <c:pt idx="17322">
                  <c:v>6.2505569999999997</c:v>
                </c:pt>
                <c:pt idx="17323">
                  <c:v>6.2504239999999998</c:v>
                </c:pt>
                <c:pt idx="17324">
                  <c:v>6.2500439999999999</c:v>
                </c:pt>
                <c:pt idx="17325">
                  <c:v>6.2493189999999998</c:v>
                </c:pt>
                <c:pt idx="17326">
                  <c:v>6.2495310000000002</c:v>
                </c:pt>
                <c:pt idx="17327">
                  <c:v>6.2502870000000001</c:v>
                </c:pt>
                <c:pt idx="17328">
                  <c:v>6.2505759999999997</c:v>
                </c:pt>
                <c:pt idx="17329">
                  <c:v>6.2514010000000004</c:v>
                </c:pt>
                <c:pt idx="17330">
                  <c:v>6.2516730000000003</c:v>
                </c:pt>
                <c:pt idx="17331">
                  <c:v>6.2526320000000002</c:v>
                </c:pt>
                <c:pt idx="17332">
                  <c:v>6.2538029999999996</c:v>
                </c:pt>
                <c:pt idx="17333">
                  <c:v>6.2551420000000002</c:v>
                </c:pt>
                <c:pt idx="17334">
                  <c:v>6.2555189999999996</c:v>
                </c:pt>
                <c:pt idx="17335">
                  <c:v>6.2557</c:v>
                </c:pt>
                <c:pt idx="17336">
                  <c:v>6.2567300000000001</c:v>
                </c:pt>
                <c:pt idx="17337">
                  <c:v>6.2577550000000004</c:v>
                </c:pt>
                <c:pt idx="17338">
                  <c:v>6.2584999999999997</c:v>
                </c:pt>
                <c:pt idx="17339">
                  <c:v>6.2594260000000004</c:v>
                </c:pt>
                <c:pt idx="17340">
                  <c:v>6.2600870000000004</c:v>
                </c:pt>
                <c:pt idx="17341">
                  <c:v>6.2611169999999996</c:v>
                </c:pt>
                <c:pt idx="17342">
                  <c:v>6.2615600000000002</c:v>
                </c:pt>
                <c:pt idx="17343">
                  <c:v>6.2619879999999997</c:v>
                </c:pt>
                <c:pt idx="17344">
                  <c:v>6.2623110000000004</c:v>
                </c:pt>
                <c:pt idx="17345">
                  <c:v>6.2623639999999998</c:v>
                </c:pt>
                <c:pt idx="17346">
                  <c:v>6.2623670000000002</c:v>
                </c:pt>
                <c:pt idx="17347">
                  <c:v>6.262327</c:v>
                </c:pt>
                <c:pt idx="17348">
                  <c:v>6.2619990000000003</c:v>
                </c:pt>
                <c:pt idx="17349">
                  <c:v>6.2622739999999997</c:v>
                </c:pt>
                <c:pt idx="17350">
                  <c:v>6.2622549999999997</c:v>
                </c:pt>
                <c:pt idx="17351">
                  <c:v>6.2620469999999999</c:v>
                </c:pt>
                <c:pt idx="17352">
                  <c:v>6.2620950000000004</c:v>
                </c:pt>
                <c:pt idx="17353">
                  <c:v>6.2624919999999999</c:v>
                </c:pt>
                <c:pt idx="17354">
                  <c:v>6.2622080000000002</c:v>
                </c:pt>
                <c:pt idx="17355">
                  <c:v>6.2616759999999996</c:v>
                </c:pt>
                <c:pt idx="17356">
                  <c:v>6.2622039999999997</c:v>
                </c:pt>
                <c:pt idx="17357">
                  <c:v>6.2632060000000003</c:v>
                </c:pt>
                <c:pt idx="17358">
                  <c:v>6.2646139999999999</c:v>
                </c:pt>
                <c:pt idx="17359">
                  <c:v>6.266616</c:v>
                </c:pt>
                <c:pt idx="17360">
                  <c:v>6.2680530000000001</c:v>
                </c:pt>
                <c:pt idx="17361">
                  <c:v>6.2685899999999997</c:v>
                </c:pt>
                <c:pt idx="17362">
                  <c:v>6.268872</c:v>
                </c:pt>
                <c:pt idx="17363">
                  <c:v>6.2688969999999999</c:v>
                </c:pt>
                <c:pt idx="17364">
                  <c:v>6.2694380000000001</c:v>
                </c:pt>
                <c:pt idx="17365">
                  <c:v>6.2705029999999997</c:v>
                </c:pt>
                <c:pt idx="17366">
                  <c:v>6.2717479999999997</c:v>
                </c:pt>
                <c:pt idx="17367">
                  <c:v>6.2721109999999998</c:v>
                </c:pt>
                <c:pt idx="17368">
                  <c:v>6.2723899999999997</c:v>
                </c:pt>
                <c:pt idx="17369">
                  <c:v>6.2728859999999997</c:v>
                </c:pt>
                <c:pt idx="17370">
                  <c:v>6.2726949999999997</c:v>
                </c:pt>
                <c:pt idx="17371">
                  <c:v>6.2732640000000002</c:v>
                </c:pt>
                <c:pt idx="17372">
                  <c:v>6.2744580000000001</c:v>
                </c:pt>
                <c:pt idx="17373">
                  <c:v>6.2752850000000002</c:v>
                </c:pt>
                <c:pt idx="17374">
                  <c:v>6.2759309999999999</c:v>
                </c:pt>
                <c:pt idx="17375">
                  <c:v>6.2767160000000004</c:v>
                </c:pt>
                <c:pt idx="17376">
                  <c:v>6.2771920000000003</c:v>
                </c:pt>
                <c:pt idx="17377">
                  <c:v>6.2776880000000004</c:v>
                </c:pt>
                <c:pt idx="17378">
                  <c:v>6.2785950000000001</c:v>
                </c:pt>
                <c:pt idx="17379">
                  <c:v>6.2791629999999996</c:v>
                </c:pt>
                <c:pt idx="17380">
                  <c:v>6.2801720000000003</c:v>
                </c:pt>
                <c:pt idx="17381">
                  <c:v>6.2810649999999999</c:v>
                </c:pt>
                <c:pt idx="17382">
                  <c:v>6.281657</c:v>
                </c:pt>
                <c:pt idx="17383">
                  <c:v>6.2816970000000003</c:v>
                </c:pt>
                <c:pt idx="17384">
                  <c:v>6.2818189999999996</c:v>
                </c:pt>
                <c:pt idx="17385">
                  <c:v>6.2815240000000001</c:v>
                </c:pt>
                <c:pt idx="17386">
                  <c:v>6.2819310000000002</c:v>
                </c:pt>
                <c:pt idx="17387">
                  <c:v>6.2812140000000003</c:v>
                </c:pt>
                <c:pt idx="17388">
                  <c:v>6.2808450000000002</c:v>
                </c:pt>
                <c:pt idx="17389">
                  <c:v>6.2811789999999998</c:v>
                </c:pt>
                <c:pt idx="17390">
                  <c:v>6.281606</c:v>
                </c:pt>
                <c:pt idx="17391">
                  <c:v>6.2810980000000001</c:v>
                </c:pt>
                <c:pt idx="17392">
                  <c:v>6.2822230000000001</c:v>
                </c:pt>
                <c:pt idx="17393">
                  <c:v>6.2820910000000003</c:v>
                </c:pt>
                <c:pt idx="17394">
                  <c:v>6.2820809999999998</c:v>
                </c:pt>
                <c:pt idx="17395">
                  <c:v>6.2828059999999999</c:v>
                </c:pt>
                <c:pt idx="17396">
                  <c:v>6.2829990000000002</c:v>
                </c:pt>
                <c:pt idx="17397">
                  <c:v>6.2832179999999997</c:v>
                </c:pt>
                <c:pt idx="17398">
                  <c:v>6.2835400000000003</c:v>
                </c:pt>
                <c:pt idx="17399">
                  <c:v>6.283855</c:v>
                </c:pt>
                <c:pt idx="17400">
                  <c:v>6.2832559999999997</c:v>
                </c:pt>
                <c:pt idx="17401">
                  <c:v>6.2838750000000001</c:v>
                </c:pt>
                <c:pt idx="17402">
                  <c:v>6.2848879999999996</c:v>
                </c:pt>
                <c:pt idx="17403">
                  <c:v>6.2851819999999998</c:v>
                </c:pt>
                <c:pt idx="17404">
                  <c:v>6.2859319999999999</c:v>
                </c:pt>
                <c:pt idx="17405">
                  <c:v>6.2866249999999999</c:v>
                </c:pt>
                <c:pt idx="17406">
                  <c:v>6.286886</c:v>
                </c:pt>
                <c:pt idx="17407">
                  <c:v>6.2867139999999999</c:v>
                </c:pt>
                <c:pt idx="17408">
                  <c:v>6.2860560000000003</c:v>
                </c:pt>
                <c:pt idx="17409">
                  <c:v>6.2853899999999996</c:v>
                </c:pt>
                <c:pt idx="17410">
                  <c:v>6.2847189999999999</c:v>
                </c:pt>
                <c:pt idx="17411">
                  <c:v>6.2850609999999998</c:v>
                </c:pt>
                <c:pt idx="17412">
                  <c:v>6.2847730000000004</c:v>
                </c:pt>
                <c:pt idx="17413">
                  <c:v>6.2857329999999996</c:v>
                </c:pt>
                <c:pt idx="17414">
                  <c:v>6.2862739999999997</c:v>
                </c:pt>
                <c:pt idx="17415">
                  <c:v>6.2858340000000004</c:v>
                </c:pt>
                <c:pt idx="17416">
                  <c:v>6.2858749999999999</c:v>
                </c:pt>
                <c:pt idx="17417">
                  <c:v>6.286035</c:v>
                </c:pt>
                <c:pt idx="17418">
                  <c:v>6.2864019999999998</c:v>
                </c:pt>
                <c:pt idx="17419">
                  <c:v>6.2863639999999998</c:v>
                </c:pt>
                <c:pt idx="17420">
                  <c:v>6.2874970000000001</c:v>
                </c:pt>
                <c:pt idx="17421">
                  <c:v>6.2873229999999998</c:v>
                </c:pt>
                <c:pt idx="17422">
                  <c:v>6.2863179999999996</c:v>
                </c:pt>
                <c:pt idx="17423">
                  <c:v>6.2851429999999997</c:v>
                </c:pt>
                <c:pt idx="17424">
                  <c:v>6.2845940000000002</c:v>
                </c:pt>
                <c:pt idx="17425">
                  <c:v>6.2845880000000003</c:v>
                </c:pt>
                <c:pt idx="17426">
                  <c:v>6.2853669999999999</c:v>
                </c:pt>
                <c:pt idx="17427">
                  <c:v>6.2863920000000002</c:v>
                </c:pt>
                <c:pt idx="17428">
                  <c:v>6.2859619999999996</c:v>
                </c:pt>
                <c:pt idx="17429">
                  <c:v>6.2856129999999997</c:v>
                </c:pt>
                <c:pt idx="17430">
                  <c:v>6.2857510000000003</c:v>
                </c:pt>
                <c:pt idx="17431">
                  <c:v>6.2846770000000003</c:v>
                </c:pt>
                <c:pt idx="17432">
                  <c:v>6.2841630000000004</c:v>
                </c:pt>
                <c:pt idx="17433">
                  <c:v>6.2834409999999998</c:v>
                </c:pt>
                <c:pt idx="17434">
                  <c:v>6.2829309999999996</c:v>
                </c:pt>
                <c:pt idx="17435">
                  <c:v>6.2824489999999997</c:v>
                </c:pt>
                <c:pt idx="17436">
                  <c:v>6.2816330000000002</c:v>
                </c:pt>
                <c:pt idx="17437">
                  <c:v>6.2817790000000002</c:v>
                </c:pt>
                <c:pt idx="17438">
                  <c:v>6.281898</c:v>
                </c:pt>
                <c:pt idx="17439">
                  <c:v>6.2803680000000002</c:v>
                </c:pt>
                <c:pt idx="17440">
                  <c:v>6.2796289999999999</c:v>
                </c:pt>
                <c:pt idx="17441">
                  <c:v>6.2798600000000002</c:v>
                </c:pt>
                <c:pt idx="17442">
                  <c:v>6.2794239999999997</c:v>
                </c:pt>
                <c:pt idx="17443">
                  <c:v>6.279668</c:v>
                </c:pt>
                <c:pt idx="17444">
                  <c:v>6.2799189999999996</c:v>
                </c:pt>
                <c:pt idx="17445">
                  <c:v>6.2797669999999997</c:v>
                </c:pt>
                <c:pt idx="17446">
                  <c:v>6.2796440000000002</c:v>
                </c:pt>
                <c:pt idx="17447">
                  <c:v>6.280132</c:v>
                </c:pt>
                <c:pt idx="17448">
                  <c:v>6.2807769999999996</c:v>
                </c:pt>
                <c:pt idx="17449">
                  <c:v>6.2809100000000004</c:v>
                </c:pt>
                <c:pt idx="17450">
                  <c:v>6.2819729999999998</c:v>
                </c:pt>
                <c:pt idx="17451">
                  <c:v>6.2807919999999999</c:v>
                </c:pt>
                <c:pt idx="17452">
                  <c:v>6.2802899999999999</c:v>
                </c:pt>
                <c:pt idx="17453">
                  <c:v>6.2807510000000004</c:v>
                </c:pt>
                <c:pt idx="17454">
                  <c:v>6.2797049999999999</c:v>
                </c:pt>
                <c:pt idx="17455">
                  <c:v>6.2801130000000001</c:v>
                </c:pt>
                <c:pt idx="17456">
                  <c:v>6.2801799999999997</c:v>
                </c:pt>
                <c:pt idx="17457">
                  <c:v>6.2793659999999996</c:v>
                </c:pt>
                <c:pt idx="17458">
                  <c:v>6.2799690000000004</c:v>
                </c:pt>
                <c:pt idx="17459">
                  <c:v>6.2800380000000002</c:v>
                </c:pt>
                <c:pt idx="17460">
                  <c:v>6.2807259999999996</c:v>
                </c:pt>
                <c:pt idx="17461">
                  <c:v>6.280513</c:v>
                </c:pt>
                <c:pt idx="17462">
                  <c:v>6.2802730000000002</c:v>
                </c:pt>
                <c:pt idx="17463">
                  <c:v>6.279204</c:v>
                </c:pt>
                <c:pt idx="17464">
                  <c:v>6.2794699999999999</c:v>
                </c:pt>
                <c:pt idx="17465">
                  <c:v>6.2799459999999998</c:v>
                </c:pt>
                <c:pt idx="17466">
                  <c:v>6.2794949999999998</c:v>
                </c:pt>
                <c:pt idx="17467">
                  <c:v>6.2799990000000001</c:v>
                </c:pt>
                <c:pt idx="17468">
                  <c:v>6.2800500000000001</c:v>
                </c:pt>
                <c:pt idx="17469">
                  <c:v>6.2797869999999998</c:v>
                </c:pt>
                <c:pt idx="17470">
                  <c:v>6.2790239999999997</c:v>
                </c:pt>
                <c:pt idx="17471">
                  <c:v>6.2789720000000004</c:v>
                </c:pt>
                <c:pt idx="17472">
                  <c:v>6.2793599999999996</c:v>
                </c:pt>
                <c:pt idx="17473">
                  <c:v>6.280551</c:v>
                </c:pt>
                <c:pt idx="17474">
                  <c:v>6.281911</c:v>
                </c:pt>
                <c:pt idx="17475">
                  <c:v>6.2829730000000001</c:v>
                </c:pt>
                <c:pt idx="17476">
                  <c:v>6.2831460000000003</c:v>
                </c:pt>
                <c:pt idx="17477">
                  <c:v>6.2816340000000004</c:v>
                </c:pt>
                <c:pt idx="17478">
                  <c:v>6.2812460000000003</c:v>
                </c:pt>
                <c:pt idx="17479">
                  <c:v>6.2812609999999998</c:v>
                </c:pt>
                <c:pt idx="17480">
                  <c:v>6.2804640000000003</c:v>
                </c:pt>
                <c:pt idx="17481">
                  <c:v>6.2803019999999998</c:v>
                </c:pt>
                <c:pt idx="17482">
                  <c:v>6.2804799999999998</c:v>
                </c:pt>
                <c:pt idx="17483">
                  <c:v>6.2809290000000004</c:v>
                </c:pt>
                <c:pt idx="17484">
                  <c:v>6.2818420000000001</c:v>
                </c:pt>
                <c:pt idx="17485">
                  <c:v>6.2825610000000003</c:v>
                </c:pt>
                <c:pt idx="17486">
                  <c:v>6.2821470000000001</c:v>
                </c:pt>
                <c:pt idx="17487">
                  <c:v>6.2822329999999997</c:v>
                </c:pt>
                <c:pt idx="17488">
                  <c:v>6.2823659999999997</c:v>
                </c:pt>
                <c:pt idx="17489">
                  <c:v>6.2833899999999998</c:v>
                </c:pt>
                <c:pt idx="17490">
                  <c:v>6.2833050000000004</c:v>
                </c:pt>
                <c:pt idx="17491">
                  <c:v>6.2825340000000001</c:v>
                </c:pt>
                <c:pt idx="17492">
                  <c:v>6.2823529999999996</c:v>
                </c:pt>
                <c:pt idx="17493">
                  <c:v>6.2820850000000004</c:v>
                </c:pt>
                <c:pt idx="17494">
                  <c:v>6.2816099999999997</c:v>
                </c:pt>
                <c:pt idx="17495">
                  <c:v>6.2814350000000001</c:v>
                </c:pt>
                <c:pt idx="17496">
                  <c:v>6.2816890000000001</c:v>
                </c:pt>
                <c:pt idx="17497">
                  <c:v>6.2814610000000002</c:v>
                </c:pt>
                <c:pt idx="17498">
                  <c:v>6.2805419999999996</c:v>
                </c:pt>
                <c:pt idx="17499">
                  <c:v>6.2804690000000001</c:v>
                </c:pt>
                <c:pt idx="17500">
                  <c:v>6.2811459999999997</c:v>
                </c:pt>
                <c:pt idx="17501">
                  <c:v>6.282152</c:v>
                </c:pt>
                <c:pt idx="17502">
                  <c:v>6.2820530000000003</c:v>
                </c:pt>
                <c:pt idx="17503">
                  <c:v>6.2824359999999997</c:v>
                </c:pt>
                <c:pt idx="17504">
                  <c:v>6.2832730000000003</c:v>
                </c:pt>
                <c:pt idx="17505">
                  <c:v>6.2831409999999996</c:v>
                </c:pt>
                <c:pt idx="17506">
                  <c:v>6.28348</c:v>
                </c:pt>
                <c:pt idx="17507">
                  <c:v>6.2846279999999997</c:v>
                </c:pt>
                <c:pt idx="17508">
                  <c:v>6.2848769999999998</c:v>
                </c:pt>
                <c:pt idx="17509">
                  <c:v>6.2849909999999998</c:v>
                </c:pt>
                <c:pt idx="17510">
                  <c:v>6.2849969999999997</c:v>
                </c:pt>
                <c:pt idx="17511">
                  <c:v>6.2854979999999996</c:v>
                </c:pt>
                <c:pt idx="17512">
                  <c:v>6.2858470000000004</c:v>
                </c:pt>
                <c:pt idx="17513">
                  <c:v>6.2857010000000004</c:v>
                </c:pt>
                <c:pt idx="17514">
                  <c:v>6.2851299999999997</c:v>
                </c:pt>
                <c:pt idx="17515">
                  <c:v>6.2846479999999998</c:v>
                </c:pt>
                <c:pt idx="17516">
                  <c:v>6.2852759999999996</c:v>
                </c:pt>
                <c:pt idx="17517">
                  <c:v>6.2848829999999998</c:v>
                </c:pt>
                <c:pt idx="17518">
                  <c:v>6.2841760000000004</c:v>
                </c:pt>
                <c:pt idx="17519">
                  <c:v>6.2843390000000001</c:v>
                </c:pt>
                <c:pt idx="17520">
                  <c:v>6.285285</c:v>
                </c:pt>
                <c:pt idx="17521">
                  <c:v>6.2866299999999997</c:v>
                </c:pt>
                <c:pt idx="17522">
                  <c:v>6.286956</c:v>
                </c:pt>
                <c:pt idx="17523">
                  <c:v>6.2863199999999999</c:v>
                </c:pt>
                <c:pt idx="17524">
                  <c:v>6.2857209999999997</c:v>
                </c:pt>
                <c:pt idx="17525">
                  <c:v>6.2853859999999999</c:v>
                </c:pt>
                <c:pt idx="17526">
                  <c:v>6.284751</c:v>
                </c:pt>
                <c:pt idx="17527">
                  <c:v>6.2843169999999997</c:v>
                </c:pt>
                <c:pt idx="17528">
                  <c:v>6.2842070000000003</c:v>
                </c:pt>
                <c:pt idx="17529">
                  <c:v>6.2830380000000003</c:v>
                </c:pt>
                <c:pt idx="17530">
                  <c:v>6.2828119999999998</c:v>
                </c:pt>
                <c:pt idx="17531">
                  <c:v>6.2837699999999996</c:v>
                </c:pt>
                <c:pt idx="17532">
                  <c:v>6.2834649999999996</c:v>
                </c:pt>
                <c:pt idx="17533">
                  <c:v>6.2824030000000004</c:v>
                </c:pt>
                <c:pt idx="17534">
                  <c:v>6.2812739999999998</c:v>
                </c:pt>
                <c:pt idx="17535">
                  <c:v>6.2807649999999997</c:v>
                </c:pt>
                <c:pt idx="17536">
                  <c:v>6.2812939999999999</c:v>
                </c:pt>
                <c:pt idx="17537">
                  <c:v>6.2810100000000002</c:v>
                </c:pt>
                <c:pt idx="17538">
                  <c:v>6.2811430000000001</c:v>
                </c:pt>
                <c:pt idx="17539">
                  <c:v>6.2803680000000002</c:v>
                </c:pt>
                <c:pt idx="17540">
                  <c:v>6.2799969999999998</c:v>
                </c:pt>
                <c:pt idx="17541">
                  <c:v>6.2800510000000003</c:v>
                </c:pt>
                <c:pt idx="17542">
                  <c:v>6.2798540000000003</c:v>
                </c:pt>
                <c:pt idx="17543">
                  <c:v>6.2793080000000003</c:v>
                </c:pt>
                <c:pt idx="17544">
                  <c:v>6.2794169999999996</c:v>
                </c:pt>
                <c:pt idx="17545">
                  <c:v>6.2791550000000003</c:v>
                </c:pt>
                <c:pt idx="17546">
                  <c:v>6.2797660000000004</c:v>
                </c:pt>
                <c:pt idx="17547">
                  <c:v>6.2800710000000004</c:v>
                </c:pt>
                <c:pt idx="17548">
                  <c:v>6.2801049999999998</c:v>
                </c:pt>
                <c:pt idx="17549">
                  <c:v>6.279871</c:v>
                </c:pt>
                <c:pt idx="17550">
                  <c:v>6.278778</c:v>
                </c:pt>
                <c:pt idx="17551">
                  <c:v>6.2781310000000001</c:v>
                </c:pt>
                <c:pt idx="17552">
                  <c:v>6.277882</c:v>
                </c:pt>
                <c:pt idx="17553">
                  <c:v>6.2771119999999998</c:v>
                </c:pt>
                <c:pt idx="17554">
                  <c:v>6.2767619999999997</c:v>
                </c:pt>
                <c:pt idx="17555">
                  <c:v>6.2761269999999998</c:v>
                </c:pt>
                <c:pt idx="17556">
                  <c:v>6.2752860000000004</c:v>
                </c:pt>
                <c:pt idx="17557">
                  <c:v>6.2741480000000003</c:v>
                </c:pt>
                <c:pt idx="17558">
                  <c:v>6.2737210000000001</c:v>
                </c:pt>
                <c:pt idx="17559">
                  <c:v>6.273949</c:v>
                </c:pt>
                <c:pt idx="17560">
                  <c:v>6.2726980000000001</c:v>
                </c:pt>
                <c:pt idx="17561">
                  <c:v>6.2715579999999997</c:v>
                </c:pt>
                <c:pt idx="17562">
                  <c:v>6.2711940000000004</c:v>
                </c:pt>
                <c:pt idx="17563">
                  <c:v>6.2713390000000002</c:v>
                </c:pt>
                <c:pt idx="17564">
                  <c:v>6.2717749999999999</c:v>
                </c:pt>
                <c:pt idx="17565">
                  <c:v>6.2721489999999998</c:v>
                </c:pt>
                <c:pt idx="17566">
                  <c:v>6.2710900000000001</c:v>
                </c:pt>
                <c:pt idx="17567">
                  <c:v>6.2706689999999998</c:v>
                </c:pt>
                <c:pt idx="17568">
                  <c:v>6.2708120000000003</c:v>
                </c:pt>
                <c:pt idx="17569">
                  <c:v>6.2710470000000003</c:v>
                </c:pt>
                <c:pt idx="17570">
                  <c:v>6.2697240000000001</c:v>
                </c:pt>
                <c:pt idx="17571">
                  <c:v>6.2685339999999998</c:v>
                </c:pt>
                <c:pt idx="17572">
                  <c:v>6.2680230000000003</c:v>
                </c:pt>
                <c:pt idx="17573">
                  <c:v>6.2678099999999999</c:v>
                </c:pt>
                <c:pt idx="17574">
                  <c:v>6.2675859999999997</c:v>
                </c:pt>
                <c:pt idx="17575">
                  <c:v>6.2666139999999997</c:v>
                </c:pt>
                <c:pt idx="17576">
                  <c:v>6.266578</c:v>
                </c:pt>
                <c:pt idx="17577">
                  <c:v>6.2664900000000001</c:v>
                </c:pt>
                <c:pt idx="17578">
                  <c:v>6.2661569999999998</c:v>
                </c:pt>
                <c:pt idx="17579">
                  <c:v>6.2662190000000004</c:v>
                </c:pt>
                <c:pt idx="17580">
                  <c:v>6.2659599999999998</c:v>
                </c:pt>
                <c:pt idx="17581">
                  <c:v>6.2650600000000001</c:v>
                </c:pt>
                <c:pt idx="17582">
                  <c:v>6.2650870000000003</c:v>
                </c:pt>
                <c:pt idx="17583">
                  <c:v>6.2654399999999999</c:v>
                </c:pt>
                <c:pt idx="17584">
                  <c:v>6.265574</c:v>
                </c:pt>
                <c:pt idx="17585">
                  <c:v>6.2655209999999997</c:v>
                </c:pt>
                <c:pt idx="17586">
                  <c:v>6.2652460000000003</c:v>
                </c:pt>
                <c:pt idx="17587">
                  <c:v>6.2650949999999996</c:v>
                </c:pt>
                <c:pt idx="17588">
                  <c:v>6.2641010000000001</c:v>
                </c:pt>
                <c:pt idx="17589">
                  <c:v>6.2634980000000002</c:v>
                </c:pt>
                <c:pt idx="17590">
                  <c:v>6.264011</c:v>
                </c:pt>
                <c:pt idx="17591">
                  <c:v>6.2638860000000003</c:v>
                </c:pt>
                <c:pt idx="17592">
                  <c:v>6.2637450000000001</c:v>
                </c:pt>
                <c:pt idx="17593">
                  <c:v>6.2637590000000003</c:v>
                </c:pt>
                <c:pt idx="17594">
                  <c:v>6.2633789999999996</c:v>
                </c:pt>
                <c:pt idx="17595">
                  <c:v>6.2627430000000004</c:v>
                </c:pt>
                <c:pt idx="17596">
                  <c:v>6.2615980000000002</c:v>
                </c:pt>
                <c:pt idx="17597">
                  <c:v>6.2602500000000001</c:v>
                </c:pt>
                <c:pt idx="17598">
                  <c:v>6.2589050000000004</c:v>
                </c:pt>
                <c:pt idx="17599">
                  <c:v>6.2571690000000002</c:v>
                </c:pt>
                <c:pt idx="17600">
                  <c:v>6.2560979999999997</c:v>
                </c:pt>
                <c:pt idx="17601">
                  <c:v>6.2555149999999999</c:v>
                </c:pt>
                <c:pt idx="17602">
                  <c:v>6.254734</c:v>
                </c:pt>
                <c:pt idx="17603">
                  <c:v>6.2540469999999999</c:v>
                </c:pt>
                <c:pt idx="17604">
                  <c:v>6.253323</c:v>
                </c:pt>
                <c:pt idx="17605">
                  <c:v>6.2520300000000004</c:v>
                </c:pt>
                <c:pt idx="17606">
                  <c:v>6.2505100000000002</c:v>
                </c:pt>
                <c:pt idx="17607">
                  <c:v>6.2495750000000001</c:v>
                </c:pt>
                <c:pt idx="17608">
                  <c:v>6.2488060000000001</c:v>
                </c:pt>
                <c:pt idx="17609">
                  <c:v>6.2474210000000001</c:v>
                </c:pt>
                <c:pt idx="17610">
                  <c:v>6.2461710000000004</c:v>
                </c:pt>
                <c:pt idx="17611">
                  <c:v>6.2455809999999996</c:v>
                </c:pt>
                <c:pt idx="17612">
                  <c:v>6.2445709999999996</c:v>
                </c:pt>
                <c:pt idx="17613">
                  <c:v>6.2433579999999997</c:v>
                </c:pt>
                <c:pt idx="17614">
                  <c:v>6.24193</c:v>
                </c:pt>
                <c:pt idx="17615">
                  <c:v>6.2400820000000001</c:v>
                </c:pt>
                <c:pt idx="17616">
                  <c:v>6.2385429999999999</c:v>
                </c:pt>
                <c:pt idx="17617">
                  <c:v>6.2374840000000003</c:v>
                </c:pt>
                <c:pt idx="17618">
                  <c:v>6.2364610000000003</c:v>
                </c:pt>
                <c:pt idx="17619">
                  <c:v>6.2349230000000002</c:v>
                </c:pt>
                <c:pt idx="17620">
                  <c:v>6.2340499999999999</c:v>
                </c:pt>
                <c:pt idx="17621">
                  <c:v>6.2334500000000004</c:v>
                </c:pt>
                <c:pt idx="17622">
                  <c:v>6.2320919999999997</c:v>
                </c:pt>
                <c:pt idx="17623">
                  <c:v>6.2310049999999997</c:v>
                </c:pt>
                <c:pt idx="17624">
                  <c:v>6.2298730000000004</c:v>
                </c:pt>
                <c:pt idx="17625">
                  <c:v>6.2293659999999997</c:v>
                </c:pt>
                <c:pt idx="17626">
                  <c:v>6.2287330000000001</c:v>
                </c:pt>
                <c:pt idx="17627">
                  <c:v>6.2275590000000003</c:v>
                </c:pt>
                <c:pt idx="17628">
                  <c:v>6.2268350000000003</c:v>
                </c:pt>
                <c:pt idx="17629">
                  <c:v>6.2263580000000003</c:v>
                </c:pt>
                <c:pt idx="17630">
                  <c:v>6.2262300000000002</c:v>
                </c:pt>
                <c:pt idx="17631">
                  <c:v>6.2256590000000003</c:v>
                </c:pt>
                <c:pt idx="17632">
                  <c:v>6.2239370000000003</c:v>
                </c:pt>
                <c:pt idx="17633">
                  <c:v>6.2222860000000004</c:v>
                </c:pt>
                <c:pt idx="17634">
                  <c:v>6.2207340000000002</c:v>
                </c:pt>
                <c:pt idx="17635">
                  <c:v>6.2188359999999996</c:v>
                </c:pt>
                <c:pt idx="17636">
                  <c:v>6.2170110000000003</c:v>
                </c:pt>
                <c:pt idx="17637">
                  <c:v>6.215986</c:v>
                </c:pt>
                <c:pt idx="17638">
                  <c:v>6.2158819999999997</c:v>
                </c:pt>
                <c:pt idx="17639">
                  <c:v>6.2154220000000002</c:v>
                </c:pt>
                <c:pt idx="17640">
                  <c:v>6.2141989999999998</c:v>
                </c:pt>
                <c:pt idx="17641">
                  <c:v>6.2128620000000003</c:v>
                </c:pt>
                <c:pt idx="17642">
                  <c:v>6.2118019999999996</c:v>
                </c:pt>
                <c:pt idx="17643">
                  <c:v>6.209714</c:v>
                </c:pt>
                <c:pt idx="17644">
                  <c:v>6.2081809999999997</c:v>
                </c:pt>
                <c:pt idx="17645">
                  <c:v>6.206442</c:v>
                </c:pt>
                <c:pt idx="17646">
                  <c:v>6.2053380000000002</c:v>
                </c:pt>
                <c:pt idx="17647">
                  <c:v>6.2039280000000003</c:v>
                </c:pt>
                <c:pt idx="17648">
                  <c:v>6.2027760000000001</c:v>
                </c:pt>
                <c:pt idx="17649">
                  <c:v>6.2021069999999998</c:v>
                </c:pt>
                <c:pt idx="17650">
                  <c:v>6.2021199999999999</c:v>
                </c:pt>
                <c:pt idx="17651">
                  <c:v>6.2013090000000002</c:v>
                </c:pt>
                <c:pt idx="17652">
                  <c:v>6.200647</c:v>
                </c:pt>
                <c:pt idx="17653">
                  <c:v>6.1997850000000003</c:v>
                </c:pt>
                <c:pt idx="17654">
                  <c:v>6.199751</c:v>
                </c:pt>
                <c:pt idx="17655">
                  <c:v>6.1992390000000004</c:v>
                </c:pt>
                <c:pt idx="17656">
                  <c:v>6.1984300000000001</c:v>
                </c:pt>
                <c:pt idx="17657">
                  <c:v>6.1977010000000003</c:v>
                </c:pt>
                <c:pt idx="17658">
                  <c:v>6.1970169999999998</c:v>
                </c:pt>
                <c:pt idx="17659">
                  <c:v>6.1961560000000002</c:v>
                </c:pt>
                <c:pt idx="17660">
                  <c:v>6.1959419999999996</c:v>
                </c:pt>
                <c:pt idx="17661">
                  <c:v>6.195786</c:v>
                </c:pt>
                <c:pt idx="17662">
                  <c:v>6.1954789999999997</c:v>
                </c:pt>
                <c:pt idx="17663">
                  <c:v>6.1952639999999999</c:v>
                </c:pt>
                <c:pt idx="17664">
                  <c:v>6.1949069999999997</c:v>
                </c:pt>
                <c:pt idx="17665">
                  <c:v>6.1946209999999997</c:v>
                </c:pt>
                <c:pt idx="17666">
                  <c:v>6.1941389999999998</c:v>
                </c:pt>
                <c:pt idx="17667">
                  <c:v>6.1935149999999997</c:v>
                </c:pt>
                <c:pt idx="17668">
                  <c:v>6.1924149999999996</c:v>
                </c:pt>
                <c:pt idx="17669">
                  <c:v>6.1915329999999997</c:v>
                </c:pt>
                <c:pt idx="17670">
                  <c:v>6.1906889999999999</c:v>
                </c:pt>
                <c:pt idx="17671">
                  <c:v>6.1887930000000004</c:v>
                </c:pt>
                <c:pt idx="17672">
                  <c:v>6.1877199999999997</c:v>
                </c:pt>
                <c:pt idx="17673">
                  <c:v>6.1873829999999996</c:v>
                </c:pt>
                <c:pt idx="17674">
                  <c:v>6.1863619999999999</c:v>
                </c:pt>
                <c:pt idx="17675">
                  <c:v>6.1852410000000004</c:v>
                </c:pt>
                <c:pt idx="17676">
                  <c:v>6.1841369999999998</c:v>
                </c:pt>
                <c:pt idx="17677">
                  <c:v>6.1838920000000002</c:v>
                </c:pt>
                <c:pt idx="17678">
                  <c:v>6.183459</c:v>
                </c:pt>
                <c:pt idx="17679">
                  <c:v>6.1829539999999996</c:v>
                </c:pt>
                <c:pt idx="17680">
                  <c:v>6.1818730000000004</c:v>
                </c:pt>
                <c:pt idx="17681">
                  <c:v>6.1809130000000003</c:v>
                </c:pt>
                <c:pt idx="17682">
                  <c:v>6.1798109999999999</c:v>
                </c:pt>
                <c:pt idx="17683">
                  <c:v>6.1793709999999997</c:v>
                </c:pt>
                <c:pt idx="17684">
                  <c:v>6.1794229999999999</c:v>
                </c:pt>
                <c:pt idx="17685">
                  <c:v>6.1794060000000002</c:v>
                </c:pt>
                <c:pt idx="17686">
                  <c:v>6.1790890000000003</c:v>
                </c:pt>
                <c:pt idx="17687">
                  <c:v>6.1782310000000003</c:v>
                </c:pt>
                <c:pt idx="17688">
                  <c:v>6.1773720000000001</c:v>
                </c:pt>
                <c:pt idx="17689">
                  <c:v>6.1770820000000004</c:v>
                </c:pt>
                <c:pt idx="17690">
                  <c:v>6.1773819999999997</c:v>
                </c:pt>
                <c:pt idx="17691">
                  <c:v>6.1773449999999999</c:v>
                </c:pt>
                <c:pt idx="17692">
                  <c:v>6.1768850000000004</c:v>
                </c:pt>
                <c:pt idx="17693">
                  <c:v>6.176501</c:v>
                </c:pt>
                <c:pt idx="17694">
                  <c:v>6.1762629999999996</c:v>
                </c:pt>
                <c:pt idx="17695">
                  <c:v>6.1761429999999997</c:v>
                </c:pt>
                <c:pt idx="17696">
                  <c:v>6.1755240000000002</c:v>
                </c:pt>
                <c:pt idx="17697">
                  <c:v>6.1749780000000003</c:v>
                </c:pt>
                <c:pt idx="17698">
                  <c:v>6.1742059999999999</c:v>
                </c:pt>
                <c:pt idx="17699">
                  <c:v>6.1739389999999998</c:v>
                </c:pt>
                <c:pt idx="17700">
                  <c:v>6.1736040000000001</c:v>
                </c:pt>
                <c:pt idx="17701">
                  <c:v>6.1729229999999999</c:v>
                </c:pt>
                <c:pt idx="17702">
                  <c:v>6.1720379999999997</c:v>
                </c:pt>
                <c:pt idx="17703">
                  <c:v>6.1714180000000001</c:v>
                </c:pt>
                <c:pt idx="17704">
                  <c:v>6.1702899999999996</c:v>
                </c:pt>
                <c:pt idx="17705">
                  <c:v>6.1693480000000003</c:v>
                </c:pt>
                <c:pt idx="17706">
                  <c:v>6.1695479999999998</c:v>
                </c:pt>
                <c:pt idx="17707">
                  <c:v>6.1693480000000003</c:v>
                </c:pt>
                <c:pt idx="17708">
                  <c:v>6.1684960000000002</c:v>
                </c:pt>
                <c:pt idx="17709">
                  <c:v>6.1675019999999998</c:v>
                </c:pt>
                <c:pt idx="17710">
                  <c:v>6.1670309999999997</c:v>
                </c:pt>
                <c:pt idx="17711">
                  <c:v>6.165889</c:v>
                </c:pt>
                <c:pt idx="17712">
                  <c:v>6.1643129999999999</c:v>
                </c:pt>
                <c:pt idx="17713">
                  <c:v>6.1633990000000001</c:v>
                </c:pt>
                <c:pt idx="17714">
                  <c:v>6.1621069999999998</c:v>
                </c:pt>
                <c:pt idx="17715">
                  <c:v>6.1609910000000001</c:v>
                </c:pt>
                <c:pt idx="17716">
                  <c:v>6.1606930000000002</c:v>
                </c:pt>
                <c:pt idx="17717">
                  <c:v>6.1597739999999996</c:v>
                </c:pt>
                <c:pt idx="17718">
                  <c:v>6.1587249999999996</c:v>
                </c:pt>
                <c:pt idx="17719">
                  <c:v>6.1569830000000003</c:v>
                </c:pt>
                <c:pt idx="17720">
                  <c:v>6.1560629999999996</c:v>
                </c:pt>
                <c:pt idx="17721">
                  <c:v>6.1552550000000004</c:v>
                </c:pt>
                <c:pt idx="17722">
                  <c:v>6.1546519999999996</c:v>
                </c:pt>
                <c:pt idx="17723">
                  <c:v>6.1531029999999998</c:v>
                </c:pt>
                <c:pt idx="17724">
                  <c:v>6.1514420000000003</c:v>
                </c:pt>
                <c:pt idx="17725">
                  <c:v>6.1501739999999998</c:v>
                </c:pt>
                <c:pt idx="17726">
                  <c:v>6.1485510000000003</c:v>
                </c:pt>
                <c:pt idx="17727">
                  <c:v>6.1460900000000001</c:v>
                </c:pt>
                <c:pt idx="17728">
                  <c:v>6.1447050000000001</c:v>
                </c:pt>
                <c:pt idx="17729">
                  <c:v>6.1426869999999996</c:v>
                </c:pt>
                <c:pt idx="17730">
                  <c:v>6.1424000000000003</c:v>
                </c:pt>
                <c:pt idx="17731">
                  <c:v>6.141025</c:v>
                </c:pt>
                <c:pt idx="17732">
                  <c:v>6.1401339999999998</c:v>
                </c:pt>
                <c:pt idx="17733">
                  <c:v>6.1385860000000001</c:v>
                </c:pt>
                <c:pt idx="17734">
                  <c:v>6.1370310000000003</c:v>
                </c:pt>
                <c:pt idx="17735">
                  <c:v>6.1359440000000003</c:v>
                </c:pt>
                <c:pt idx="17736">
                  <c:v>6.1350809999999996</c:v>
                </c:pt>
                <c:pt idx="17737">
                  <c:v>6.133508</c:v>
                </c:pt>
                <c:pt idx="17738">
                  <c:v>6.1316709999999999</c:v>
                </c:pt>
                <c:pt idx="17739">
                  <c:v>6.1298659999999998</c:v>
                </c:pt>
                <c:pt idx="17740">
                  <c:v>6.1269999999999998</c:v>
                </c:pt>
                <c:pt idx="17741">
                  <c:v>6.1252040000000001</c:v>
                </c:pt>
                <c:pt idx="17742">
                  <c:v>6.1238799999999998</c:v>
                </c:pt>
                <c:pt idx="17743">
                  <c:v>6.122573</c:v>
                </c:pt>
                <c:pt idx="17744">
                  <c:v>6.121842</c:v>
                </c:pt>
                <c:pt idx="17745">
                  <c:v>6.1210849999999999</c:v>
                </c:pt>
                <c:pt idx="17746">
                  <c:v>6.1200619999999999</c:v>
                </c:pt>
                <c:pt idx="17747">
                  <c:v>6.1181409999999996</c:v>
                </c:pt>
                <c:pt idx="17748">
                  <c:v>6.1185419999999997</c:v>
                </c:pt>
                <c:pt idx="17749">
                  <c:v>6.1168940000000003</c:v>
                </c:pt>
                <c:pt idx="17750">
                  <c:v>6.1156319999999997</c:v>
                </c:pt>
                <c:pt idx="17751">
                  <c:v>6.114554</c:v>
                </c:pt>
                <c:pt idx="17752">
                  <c:v>6.1133870000000003</c:v>
                </c:pt>
                <c:pt idx="17753">
                  <c:v>6.1119649999999996</c:v>
                </c:pt>
                <c:pt idx="17754">
                  <c:v>6.110805</c:v>
                </c:pt>
                <c:pt idx="17755">
                  <c:v>6.109661</c:v>
                </c:pt>
                <c:pt idx="17756">
                  <c:v>6.1084810000000003</c:v>
                </c:pt>
                <c:pt idx="17757">
                  <c:v>6.1068569999999998</c:v>
                </c:pt>
                <c:pt idx="17758">
                  <c:v>6.1052869999999997</c:v>
                </c:pt>
                <c:pt idx="17759">
                  <c:v>6.103758</c:v>
                </c:pt>
                <c:pt idx="17760">
                  <c:v>6.1023810000000003</c:v>
                </c:pt>
                <c:pt idx="17761">
                  <c:v>6.1011870000000004</c:v>
                </c:pt>
                <c:pt idx="17762">
                  <c:v>6.1004389999999997</c:v>
                </c:pt>
                <c:pt idx="17763">
                  <c:v>6.0993880000000003</c:v>
                </c:pt>
                <c:pt idx="17764">
                  <c:v>6.0987140000000002</c:v>
                </c:pt>
                <c:pt idx="17765">
                  <c:v>6.0980829999999999</c:v>
                </c:pt>
                <c:pt idx="17766">
                  <c:v>6.0972650000000002</c:v>
                </c:pt>
                <c:pt idx="17767">
                  <c:v>6.0955409999999999</c:v>
                </c:pt>
                <c:pt idx="17768">
                  <c:v>6.0950129999999998</c:v>
                </c:pt>
                <c:pt idx="17769">
                  <c:v>6.094894</c:v>
                </c:pt>
                <c:pt idx="17770">
                  <c:v>6.0934889999999999</c:v>
                </c:pt>
                <c:pt idx="17771">
                  <c:v>6.0926799999999997</c:v>
                </c:pt>
                <c:pt idx="17772">
                  <c:v>6.0919999999999996</c:v>
                </c:pt>
                <c:pt idx="17773">
                  <c:v>6.0914999999999999</c:v>
                </c:pt>
                <c:pt idx="17774">
                  <c:v>6.0915840000000001</c:v>
                </c:pt>
                <c:pt idx="17775">
                  <c:v>6.0908730000000002</c:v>
                </c:pt>
                <c:pt idx="17776">
                  <c:v>6.0897199999999998</c:v>
                </c:pt>
                <c:pt idx="17777">
                  <c:v>6.0900249999999998</c:v>
                </c:pt>
                <c:pt idx="17778">
                  <c:v>6.0890880000000003</c:v>
                </c:pt>
                <c:pt idx="17779">
                  <c:v>6.0891609999999998</c:v>
                </c:pt>
                <c:pt idx="17780">
                  <c:v>6.0876859999999997</c:v>
                </c:pt>
                <c:pt idx="17781">
                  <c:v>6.0868099999999998</c:v>
                </c:pt>
                <c:pt idx="17782">
                  <c:v>6.0856979999999998</c:v>
                </c:pt>
                <c:pt idx="17783">
                  <c:v>6.0850010000000001</c:v>
                </c:pt>
                <c:pt idx="17784">
                  <c:v>6.0837690000000002</c:v>
                </c:pt>
                <c:pt idx="17785">
                  <c:v>6.0823390000000002</c:v>
                </c:pt>
                <c:pt idx="17786">
                  <c:v>6.080514</c:v>
                </c:pt>
                <c:pt idx="17787">
                  <c:v>6.0796029999999996</c:v>
                </c:pt>
                <c:pt idx="17788">
                  <c:v>6.079529</c:v>
                </c:pt>
                <c:pt idx="17789">
                  <c:v>6.0784440000000002</c:v>
                </c:pt>
                <c:pt idx="17790">
                  <c:v>6.0777099999999997</c:v>
                </c:pt>
                <c:pt idx="17791">
                  <c:v>6.0764899999999997</c:v>
                </c:pt>
                <c:pt idx="17792">
                  <c:v>6.0760290000000001</c:v>
                </c:pt>
                <c:pt idx="17793">
                  <c:v>6.0749760000000004</c:v>
                </c:pt>
                <c:pt idx="17794">
                  <c:v>6.072762</c:v>
                </c:pt>
                <c:pt idx="17795">
                  <c:v>6.0711639999999996</c:v>
                </c:pt>
                <c:pt idx="17796">
                  <c:v>6.070176</c:v>
                </c:pt>
                <c:pt idx="17797">
                  <c:v>6.0705169999999997</c:v>
                </c:pt>
                <c:pt idx="17798">
                  <c:v>6.0685669999999998</c:v>
                </c:pt>
                <c:pt idx="17799">
                  <c:v>6.0686359999999997</c:v>
                </c:pt>
                <c:pt idx="17800">
                  <c:v>6.067342</c:v>
                </c:pt>
                <c:pt idx="17801">
                  <c:v>6.0666650000000004</c:v>
                </c:pt>
                <c:pt idx="17802">
                  <c:v>6.0655460000000003</c:v>
                </c:pt>
                <c:pt idx="17803">
                  <c:v>6.0645030000000002</c:v>
                </c:pt>
                <c:pt idx="17804">
                  <c:v>6.0629720000000002</c:v>
                </c:pt>
                <c:pt idx="17805">
                  <c:v>6.0616640000000004</c:v>
                </c:pt>
                <c:pt idx="17806">
                  <c:v>6.0608040000000001</c:v>
                </c:pt>
                <c:pt idx="17807">
                  <c:v>6.0599400000000001</c:v>
                </c:pt>
                <c:pt idx="17808">
                  <c:v>6.0592249999999996</c:v>
                </c:pt>
                <c:pt idx="17809">
                  <c:v>6.059412</c:v>
                </c:pt>
                <c:pt idx="17810">
                  <c:v>6.0590200000000003</c:v>
                </c:pt>
                <c:pt idx="17811">
                  <c:v>6.0582549999999999</c:v>
                </c:pt>
                <c:pt idx="17812">
                  <c:v>6.0572720000000002</c:v>
                </c:pt>
                <c:pt idx="17813">
                  <c:v>6.0562370000000003</c:v>
                </c:pt>
                <c:pt idx="17814">
                  <c:v>6.0540039999999999</c:v>
                </c:pt>
                <c:pt idx="17815">
                  <c:v>6.0528040000000001</c:v>
                </c:pt>
                <c:pt idx="17816">
                  <c:v>6.051615</c:v>
                </c:pt>
                <c:pt idx="17817">
                  <c:v>6.0515639999999999</c:v>
                </c:pt>
                <c:pt idx="17818">
                  <c:v>6.0496030000000003</c:v>
                </c:pt>
                <c:pt idx="17819">
                  <c:v>6.0486839999999997</c:v>
                </c:pt>
                <c:pt idx="17820">
                  <c:v>6.0479820000000002</c:v>
                </c:pt>
                <c:pt idx="17821">
                  <c:v>6.0472130000000002</c:v>
                </c:pt>
                <c:pt idx="17822">
                  <c:v>6.0455550000000002</c:v>
                </c:pt>
                <c:pt idx="17823">
                  <c:v>6.0445849999999997</c:v>
                </c:pt>
                <c:pt idx="17824">
                  <c:v>6.0431869999999996</c:v>
                </c:pt>
                <c:pt idx="17825">
                  <c:v>6.0422929999999999</c:v>
                </c:pt>
                <c:pt idx="17826">
                  <c:v>6.0420730000000002</c:v>
                </c:pt>
                <c:pt idx="17827">
                  <c:v>6.0395320000000003</c:v>
                </c:pt>
                <c:pt idx="17828">
                  <c:v>6.038589</c:v>
                </c:pt>
                <c:pt idx="17829">
                  <c:v>6.0375529999999999</c:v>
                </c:pt>
                <c:pt idx="17830">
                  <c:v>6.0368810000000002</c:v>
                </c:pt>
                <c:pt idx="17831">
                  <c:v>6.0357219999999998</c:v>
                </c:pt>
                <c:pt idx="17832">
                  <c:v>6.0339710000000002</c:v>
                </c:pt>
                <c:pt idx="17833">
                  <c:v>6.0336860000000003</c:v>
                </c:pt>
                <c:pt idx="17834">
                  <c:v>6.0331219999999997</c:v>
                </c:pt>
                <c:pt idx="17835">
                  <c:v>6.0323000000000002</c:v>
                </c:pt>
                <c:pt idx="17836">
                  <c:v>6.0318849999999999</c:v>
                </c:pt>
                <c:pt idx="17837">
                  <c:v>6.0309749999999998</c:v>
                </c:pt>
                <c:pt idx="17838">
                  <c:v>6.0291600000000001</c:v>
                </c:pt>
                <c:pt idx="17839">
                  <c:v>6.0281320000000003</c:v>
                </c:pt>
                <c:pt idx="17840">
                  <c:v>6.027361</c:v>
                </c:pt>
                <c:pt idx="17841">
                  <c:v>6.0264689999999996</c:v>
                </c:pt>
                <c:pt idx="17842">
                  <c:v>6.0252869999999996</c:v>
                </c:pt>
                <c:pt idx="17843">
                  <c:v>6.0246180000000003</c:v>
                </c:pt>
                <c:pt idx="17844">
                  <c:v>6.024375</c:v>
                </c:pt>
                <c:pt idx="17845">
                  <c:v>6.0241369999999996</c:v>
                </c:pt>
                <c:pt idx="17846">
                  <c:v>6.0235409999999998</c:v>
                </c:pt>
                <c:pt idx="17847">
                  <c:v>6.0221280000000004</c:v>
                </c:pt>
                <c:pt idx="17848">
                  <c:v>6.0209539999999997</c:v>
                </c:pt>
                <c:pt idx="17849">
                  <c:v>6.0193089999999998</c:v>
                </c:pt>
                <c:pt idx="17850">
                  <c:v>6.0180899999999999</c:v>
                </c:pt>
                <c:pt idx="17851">
                  <c:v>6.0158820000000004</c:v>
                </c:pt>
                <c:pt idx="17852">
                  <c:v>6.014462</c:v>
                </c:pt>
                <c:pt idx="17853">
                  <c:v>6.0138629999999997</c:v>
                </c:pt>
                <c:pt idx="17854">
                  <c:v>6.0134040000000004</c:v>
                </c:pt>
                <c:pt idx="17855">
                  <c:v>6.0125760000000001</c:v>
                </c:pt>
                <c:pt idx="17856">
                  <c:v>6.0115829999999999</c:v>
                </c:pt>
                <c:pt idx="17857">
                  <c:v>6.0111660000000002</c:v>
                </c:pt>
                <c:pt idx="17858">
                  <c:v>6.0106020000000004</c:v>
                </c:pt>
                <c:pt idx="17859">
                  <c:v>6.009531</c:v>
                </c:pt>
                <c:pt idx="17860">
                  <c:v>6.0076210000000003</c:v>
                </c:pt>
                <c:pt idx="17861">
                  <c:v>6.0065580000000001</c:v>
                </c:pt>
                <c:pt idx="17862">
                  <c:v>6.0052089999999998</c:v>
                </c:pt>
                <c:pt idx="17863">
                  <c:v>6.0040570000000004</c:v>
                </c:pt>
                <c:pt idx="17864">
                  <c:v>6.0037260000000003</c:v>
                </c:pt>
                <c:pt idx="17865">
                  <c:v>6.0032319999999997</c:v>
                </c:pt>
                <c:pt idx="17866">
                  <c:v>6.0016600000000002</c:v>
                </c:pt>
                <c:pt idx="17867">
                  <c:v>5.9999960000000003</c:v>
                </c:pt>
                <c:pt idx="17868">
                  <c:v>5.9997189999999998</c:v>
                </c:pt>
                <c:pt idx="17869">
                  <c:v>5.9984659999999996</c:v>
                </c:pt>
                <c:pt idx="17870">
                  <c:v>5.9963639999999998</c:v>
                </c:pt>
                <c:pt idx="17871">
                  <c:v>5.9944040000000003</c:v>
                </c:pt>
                <c:pt idx="17872">
                  <c:v>5.9935239999999999</c:v>
                </c:pt>
                <c:pt idx="17873">
                  <c:v>5.9918800000000001</c:v>
                </c:pt>
                <c:pt idx="17874">
                  <c:v>5.9908039999999998</c:v>
                </c:pt>
                <c:pt idx="17875">
                  <c:v>5.9898600000000002</c:v>
                </c:pt>
                <c:pt idx="17876">
                  <c:v>5.9881570000000002</c:v>
                </c:pt>
                <c:pt idx="17877">
                  <c:v>5.987603</c:v>
                </c:pt>
                <c:pt idx="17878">
                  <c:v>5.9865979999999999</c:v>
                </c:pt>
                <c:pt idx="17879">
                  <c:v>5.9840929999999997</c:v>
                </c:pt>
                <c:pt idx="17880">
                  <c:v>5.9821220000000004</c:v>
                </c:pt>
                <c:pt idx="17881">
                  <c:v>5.9799629999999997</c:v>
                </c:pt>
                <c:pt idx="17882">
                  <c:v>5.9788800000000002</c:v>
                </c:pt>
                <c:pt idx="17883">
                  <c:v>5.9772959999999999</c:v>
                </c:pt>
                <c:pt idx="17884">
                  <c:v>5.9759380000000002</c:v>
                </c:pt>
                <c:pt idx="17885">
                  <c:v>5.9745359999999996</c:v>
                </c:pt>
                <c:pt idx="17886">
                  <c:v>5.9733219999999996</c:v>
                </c:pt>
                <c:pt idx="17887">
                  <c:v>5.9733669999999996</c:v>
                </c:pt>
                <c:pt idx="17888">
                  <c:v>5.9728159999999999</c:v>
                </c:pt>
                <c:pt idx="17889">
                  <c:v>5.9710679999999998</c:v>
                </c:pt>
                <c:pt idx="17890">
                  <c:v>5.9696170000000004</c:v>
                </c:pt>
                <c:pt idx="17891">
                  <c:v>5.9677420000000003</c:v>
                </c:pt>
                <c:pt idx="17892">
                  <c:v>5.9665319999999999</c:v>
                </c:pt>
                <c:pt idx="17893">
                  <c:v>5.9656479999999998</c:v>
                </c:pt>
                <c:pt idx="17894">
                  <c:v>5.9646840000000001</c:v>
                </c:pt>
                <c:pt idx="17895">
                  <c:v>5.9628810000000003</c:v>
                </c:pt>
                <c:pt idx="17896">
                  <c:v>5.9609079999999999</c:v>
                </c:pt>
                <c:pt idx="17897">
                  <c:v>5.9596039999999997</c:v>
                </c:pt>
                <c:pt idx="17898">
                  <c:v>5.9583440000000003</c:v>
                </c:pt>
                <c:pt idx="17899">
                  <c:v>5.9568490000000001</c:v>
                </c:pt>
                <c:pt idx="17900">
                  <c:v>5.9553419999999999</c:v>
                </c:pt>
                <c:pt idx="17901">
                  <c:v>5.9545009999999996</c:v>
                </c:pt>
                <c:pt idx="17902">
                  <c:v>5.9534989999999999</c:v>
                </c:pt>
                <c:pt idx="17903">
                  <c:v>5.9518560000000003</c:v>
                </c:pt>
                <c:pt idx="17904">
                  <c:v>5.9498360000000003</c:v>
                </c:pt>
                <c:pt idx="17905">
                  <c:v>5.9481999999999999</c:v>
                </c:pt>
                <c:pt idx="17906">
                  <c:v>5.9474210000000003</c:v>
                </c:pt>
                <c:pt idx="17907">
                  <c:v>5.9459819999999999</c:v>
                </c:pt>
                <c:pt idx="17908">
                  <c:v>5.9442139999999997</c:v>
                </c:pt>
                <c:pt idx="17909">
                  <c:v>5.9423349999999999</c:v>
                </c:pt>
                <c:pt idx="17910">
                  <c:v>5.9409429999999999</c:v>
                </c:pt>
                <c:pt idx="17911">
                  <c:v>5.939851</c:v>
                </c:pt>
                <c:pt idx="17912">
                  <c:v>5.9386060000000001</c:v>
                </c:pt>
                <c:pt idx="17913">
                  <c:v>5.9368429999999996</c:v>
                </c:pt>
                <c:pt idx="17914">
                  <c:v>5.9349480000000003</c:v>
                </c:pt>
                <c:pt idx="17915">
                  <c:v>5.9332349999999998</c:v>
                </c:pt>
                <c:pt idx="17916">
                  <c:v>5.9314280000000004</c:v>
                </c:pt>
                <c:pt idx="17917">
                  <c:v>5.9298190000000002</c:v>
                </c:pt>
                <c:pt idx="17918">
                  <c:v>5.9280650000000001</c:v>
                </c:pt>
                <c:pt idx="17919">
                  <c:v>5.9271370000000001</c:v>
                </c:pt>
                <c:pt idx="17920">
                  <c:v>5.9267370000000001</c:v>
                </c:pt>
                <c:pt idx="17921">
                  <c:v>5.9260460000000004</c:v>
                </c:pt>
                <c:pt idx="17922">
                  <c:v>5.9245960000000002</c:v>
                </c:pt>
                <c:pt idx="17923">
                  <c:v>5.922625</c:v>
                </c:pt>
                <c:pt idx="17924">
                  <c:v>5.9210070000000004</c:v>
                </c:pt>
                <c:pt idx="17925">
                  <c:v>5.9191989999999999</c:v>
                </c:pt>
                <c:pt idx="17926">
                  <c:v>5.9176219999999997</c:v>
                </c:pt>
                <c:pt idx="17927">
                  <c:v>5.9164199999999996</c:v>
                </c:pt>
                <c:pt idx="17928">
                  <c:v>5.9151579999999999</c:v>
                </c:pt>
                <c:pt idx="17929">
                  <c:v>5.9148740000000002</c:v>
                </c:pt>
                <c:pt idx="17930">
                  <c:v>5.9138330000000003</c:v>
                </c:pt>
                <c:pt idx="17931">
                  <c:v>5.9118219999999999</c:v>
                </c:pt>
                <c:pt idx="17932">
                  <c:v>5.9103630000000003</c:v>
                </c:pt>
                <c:pt idx="17933">
                  <c:v>5.909103</c:v>
                </c:pt>
                <c:pt idx="17934">
                  <c:v>5.9076360000000001</c:v>
                </c:pt>
                <c:pt idx="17935">
                  <c:v>5.905818</c:v>
                </c:pt>
                <c:pt idx="17936">
                  <c:v>5.9034760000000004</c:v>
                </c:pt>
                <c:pt idx="17937">
                  <c:v>5.9007829999999997</c:v>
                </c:pt>
                <c:pt idx="17938">
                  <c:v>5.8984480000000001</c:v>
                </c:pt>
                <c:pt idx="17939">
                  <c:v>5.8968939999999996</c:v>
                </c:pt>
                <c:pt idx="17940">
                  <c:v>5.8952289999999996</c:v>
                </c:pt>
                <c:pt idx="17941">
                  <c:v>5.8940089999999996</c:v>
                </c:pt>
                <c:pt idx="17942">
                  <c:v>5.892741</c:v>
                </c:pt>
                <c:pt idx="17943">
                  <c:v>5.8904500000000004</c:v>
                </c:pt>
                <c:pt idx="17944">
                  <c:v>5.8882519999999996</c:v>
                </c:pt>
                <c:pt idx="17945">
                  <c:v>5.8860250000000001</c:v>
                </c:pt>
                <c:pt idx="17946">
                  <c:v>5.8840459999999997</c:v>
                </c:pt>
                <c:pt idx="17947">
                  <c:v>5.8827340000000001</c:v>
                </c:pt>
                <c:pt idx="17948">
                  <c:v>5.8816100000000002</c:v>
                </c:pt>
                <c:pt idx="17949">
                  <c:v>5.8803919999999996</c:v>
                </c:pt>
                <c:pt idx="17950">
                  <c:v>5.8789319999999998</c:v>
                </c:pt>
                <c:pt idx="17951">
                  <c:v>5.876989</c:v>
                </c:pt>
                <c:pt idx="17952">
                  <c:v>5.8755889999999997</c:v>
                </c:pt>
                <c:pt idx="17953">
                  <c:v>5.8742530000000004</c:v>
                </c:pt>
                <c:pt idx="17954">
                  <c:v>5.8729199999999997</c:v>
                </c:pt>
                <c:pt idx="17955">
                  <c:v>5.8717779999999999</c:v>
                </c:pt>
                <c:pt idx="17956">
                  <c:v>5.8699490000000001</c:v>
                </c:pt>
                <c:pt idx="17957">
                  <c:v>5.8677080000000004</c:v>
                </c:pt>
                <c:pt idx="17958">
                  <c:v>5.8658460000000003</c:v>
                </c:pt>
                <c:pt idx="17959">
                  <c:v>5.8642070000000004</c:v>
                </c:pt>
                <c:pt idx="17960">
                  <c:v>5.8624429999999998</c:v>
                </c:pt>
                <c:pt idx="17961">
                  <c:v>5.8605590000000003</c:v>
                </c:pt>
                <c:pt idx="17962">
                  <c:v>5.8587860000000003</c:v>
                </c:pt>
                <c:pt idx="17963">
                  <c:v>5.8576810000000004</c:v>
                </c:pt>
                <c:pt idx="17964">
                  <c:v>5.8570760000000002</c:v>
                </c:pt>
                <c:pt idx="17965">
                  <c:v>5.8555510000000002</c:v>
                </c:pt>
                <c:pt idx="17966">
                  <c:v>5.8540640000000002</c:v>
                </c:pt>
                <c:pt idx="17967">
                  <c:v>5.8529400000000003</c:v>
                </c:pt>
                <c:pt idx="17968">
                  <c:v>5.8510850000000003</c:v>
                </c:pt>
                <c:pt idx="17969">
                  <c:v>5.8482519999999996</c:v>
                </c:pt>
                <c:pt idx="17970">
                  <c:v>5.8454199999999998</c:v>
                </c:pt>
                <c:pt idx="17971">
                  <c:v>5.8427249999999997</c:v>
                </c:pt>
                <c:pt idx="17972">
                  <c:v>5.8405199999999997</c:v>
                </c:pt>
                <c:pt idx="17973">
                  <c:v>5.8388980000000004</c:v>
                </c:pt>
                <c:pt idx="17974">
                  <c:v>5.8381179999999997</c:v>
                </c:pt>
                <c:pt idx="17975">
                  <c:v>5.8372669999999998</c:v>
                </c:pt>
                <c:pt idx="17976">
                  <c:v>5.836246</c:v>
                </c:pt>
                <c:pt idx="17977">
                  <c:v>5.8343800000000003</c:v>
                </c:pt>
                <c:pt idx="17978">
                  <c:v>5.832751</c:v>
                </c:pt>
                <c:pt idx="17979">
                  <c:v>5.8317610000000002</c:v>
                </c:pt>
                <c:pt idx="17980">
                  <c:v>5.8299589999999997</c:v>
                </c:pt>
                <c:pt idx="17981">
                  <c:v>5.8288919999999997</c:v>
                </c:pt>
                <c:pt idx="17982">
                  <c:v>5.8277599999999996</c:v>
                </c:pt>
                <c:pt idx="17983">
                  <c:v>5.8259119999999998</c:v>
                </c:pt>
                <c:pt idx="17984">
                  <c:v>5.8240800000000004</c:v>
                </c:pt>
                <c:pt idx="17985">
                  <c:v>5.8233800000000002</c:v>
                </c:pt>
                <c:pt idx="17986">
                  <c:v>5.8226610000000001</c:v>
                </c:pt>
                <c:pt idx="17987">
                  <c:v>5.8221699999999998</c:v>
                </c:pt>
                <c:pt idx="17988">
                  <c:v>5.8215209999999997</c:v>
                </c:pt>
                <c:pt idx="17989">
                  <c:v>5.8200810000000001</c:v>
                </c:pt>
                <c:pt idx="17990">
                  <c:v>5.8189219999999997</c:v>
                </c:pt>
                <c:pt idx="17991">
                  <c:v>5.8178530000000004</c:v>
                </c:pt>
                <c:pt idx="17992">
                  <c:v>5.815766</c:v>
                </c:pt>
                <c:pt idx="17993">
                  <c:v>5.8146449999999996</c:v>
                </c:pt>
                <c:pt idx="17994">
                  <c:v>5.813161</c:v>
                </c:pt>
                <c:pt idx="17995">
                  <c:v>5.8118679999999996</c:v>
                </c:pt>
                <c:pt idx="17996">
                  <c:v>5.8113010000000003</c:v>
                </c:pt>
                <c:pt idx="17997">
                  <c:v>5.8104469999999999</c:v>
                </c:pt>
                <c:pt idx="17998">
                  <c:v>5.8086370000000001</c:v>
                </c:pt>
                <c:pt idx="17999">
                  <c:v>5.8068679999999997</c:v>
                </c:pt>
                <c:pt idx="18000">
                  <c:v>5.8056530000000004</c:v>
                </c:pt>
                <c:pt idx="18001">
                  <c:v>5.8042600000000002</c:v>
                </c:pt>
                <c:pt idx="18002">
                  <c:v>5.802721</c:v>
                </c:pt>
                <c:pt idx="18003">
                  <c:v>5.800783</c:v>
                </c:pt>
                <c:pt idx="18004">
                  <c:v>5.799309</c:v>
                </c:pt>
                <c:pt idx="18005">
                  <c:v>5.7980080000000003</c:v>
                </c:pt>
                <c:pt idx="18006">
                  <c:v>5.796894</c:v>
                </c:pt>
                <c:pt idx="18007">
                  <c:v>5.7961130000000001</c:v>
                </c:pt>
                <c:pt idx="18008">
                  <c:v>5.7957109999999998</c:v>
                </c:pt>
                <c:pt idx="18009">
                  <c:v>5.7947309999999996</c:v>
                </c:pt>
                <c:pt idx="18010">
                  <c:v>5.7941380000000002</c:v>
                </c:pt>
                <c:pt idx="18011">
                  <c:v>5.7926549999999999</c:v>
                </c:pt>
                <c:pt idx="18012">
                  <c:v>5.7912670000000004</c:v>
                </c:pt>
                <c:pt idx="18013">
                  <c:v>5.7895969999999997</c:v>
                </c:pt>
                <c:pt idx="18014">
                  <c:v>5.7881119999999999</c:v>
                </c:pt>
                <c:pt idx="18015">
                  <c:v>5.7868120000000003</c:v>
                </c:pt>
                <c:pt idx="18016">
                  <c:v>5.7855230000000004</c:v>
                </c:pt>
                <c:pt idx="18017">
                  <c:v>5.7843999999999998</c:v>
                </c:pt>
                <c:pt idx="18018">
                  <c:v>5.7842149999999997</c:v>
                </c:pt>
                <c:pt idx="18019">
                  <c:v>5.7838229999999999</c:v>
                </c:pt>
                <c:pt idx="18020">
                  <c:v>5.7833249999999996</c:v>
                </c:pt>
                <c:pt idx="18021">
                  <c:v>5.7830810000000001</c:v>
                </c:pt>
                <c:pt idx="18022">
                  <c:v>5.7824600000000004</c:v>
                </c:pt>
                <c:pt idx="18023">
                  <c:v>5.781574</c:v>
                </c:pt>
                <c:pt idx="18024">
                  <c:v>5.7800500000000001</c:v>
                </c:pt>
                <c:pt idx="18025">
                  <c:v>5.7783199999999999</c:v>
                </c:pt>
                <c:pt idx="18026">
                  <c:v>5.7778330000000002</c:v>
                </c:pt>
                <c:pt idx="18027">
                  <c:v>5.7769300000000001</c:v>
                </c:pt>
                <c:pt idx="18028">
                  <c:v>5.776389</c:v>
                </c:pt>
                <c:pt idx="18029">
                  <c:v>5.7737360000000004</c:v>
                </c:pt>
                <c:pt idx="18030">
                  <c:v>5.7728200000000003</c:v>
                </c:pt>
                <c:pt idx="18031">
                  <c:v>5.7727940000000002</c:v>
                </c:pt>
                <c:pt idx="18032">
                  <c:v>5.772418</c:v>
                </c:pt>
                <c:pt idx="18033">
                  <c:v>5.7716450000000004</c:v>
                </c:pt>
                <c:pt idx="18034">
                  <c:v>5.7706770000000001</c:v>
                </c:pt>
                <c:pt idx="18035">
                  <c:v>5.768732</c:v>
                </c:pt>
                <c:pt idx="18036">
                  <c:v>5.7676769999999999</c:v>
                </c:pt>
                <c:pt idx="18037">
                  <c:v>5.7666370000000002</c:v>
                </c:pt>
                <c:pt idx="18038">
                  <c:v>5.7645340000000003</c:v>
                </c:pt>
                <c:pt idx="18039">
                  <c:v>5.7633299999999998</c:v>
                </c:pt>
                <c:pt idx="18040">
                  <c:v>5.7620579999999997</c:v>
                </c:pt>
                <c:pt idx="18041">
                  <c:v>5.7604439999999997</c:v>
                </c:pt>
                <c:pt idx="18042">
                  <c:v>5.7599819999999999</c:v>
                </c:pt>
                <c:pt idx="18043">
                  <c:v>5.7578630000000004</c:v>
                </c:pt>
                <c:pt idx="18044">
                  <c:v>5.7569489999999996</c:v>
                </c:pt>
                <c:pt idx="18045">
                  <c:v>5.7562249999999997</c:v>
                </c:pt>
                <c:pt idx="18046">
                  <c:v>5.754848</c:v>
                </c:pt>
                <c:pt idx="18047">
                  <c:v>5.7529170000000001</c:v>
                </c:pt>
                <c:pt idx="18048">
                  <c:v>5.7519410000000004</c:v>
                </c:pt>
                <c:pt idx="18049">
                  <c:v>5.7516379999999998</c:v>
                </c:pt>
                <c:pt idx="18050">
                  <c:v>5.7506300000000001</c:v>
                </c:pt>
                <c:pt idx="18051">
                  <c:v>5.7489359999999996</c:v>
                </c:pt>
                <c:pt idx="18052">
                  <c:v>5.7474920000000003</c:v>
                </c:pt>
                <c:pt idx="18053">
                  <c:v>5.7458400000000003</c:v>
                </c:pt>
                <c:pt idx="18054">
                  <c:v>5.7444740000000003</c:v>
                </c:pt>
                <c:pt idx="18055">
                  <c:v>5.743563</c:v>
                </c:pt>
                <c:pt idx="18056">
                  <c:v>5.7413879999999997</c:v>
                </c:pt>
                <c:pt idx="18057">
                  <c:v>5.7399089999999999</c:v>
                </c:pt>
                <c:pt idx="18058">
                  <c:v>5.7373390000000004</c:v>
                </c:pt>
                <c:pt idx="18059">
                  <c:v>5.7358330000000004</c:v>
                </c:pt>
                <c:pt idx="18060">
                  <c:v>5.7331289999999999</c:v>
                </c:pt>
                <c:pt idx="18061">
                  <c:v>5.7325400000000002</c:v>
                </c:pt>
                <c:pt idx="18062">
                  <c:v>5.7311839999999998</c:v>
                </c:pt>
                <c:pt idx="18063">
                  <c:v>5.7297669999999998</c:v>
                </c:pt>
                <c:pt idx="18064">
                  <c:v>5.7276199999999999</c:v>
                </c:pt>
                <c:pt idx="18065">
                  <c:v>5.7265189999999997</c:v>
                </c:pt>
                <c:pt idx="18066">
                  <c:v>5.7249210000000001</c:v>
                </c:pt>
                <c:pt idx="18067">
                  <c:v>5.7239170000000001</c:v>
                </c:pt>
                <c:pt idx="18068">
                  <c:v>5.7230290000000004</c:v>
                </c:pt>
                <c:pt idx="18069">
                  <c:v>5.7208069999999998</c:v>
                </c:pt>
                <c:pt idx="18070">
                  <c:v>5.7193269999999998</c:v>
                </c:pt>
                <c:pt idx="18071">
                  <c:v>5.7174290000000001</c:v>
                </c:pt>
                <c:pt idx="18072">
                  <c:v>5.7155069999999997</c:v>
                </c:pt>
                <c:pt idx="18073">
                  <c:v>5.7141380000000002</c:v>
                </c:pt>
                <c:pt idx="18074">
                  <c:v>5.7128389999999998</c:v>
                </c:pt>
                <c:pt idx="18075">
                  <c:v>5.7115539999999996</c:v>
                </c:pt>
                <c:pt idx="18076">
                  <c:v>5.7098199999999997</c:v>
                </c:pt>
                <c:pt idx="18077">
                  <c:v>5.7085759999999999</c:v>
                </c:pt>
                <c:pt idx="18078">
                  <c:v>5.706836</c:v>
                </c:pt>
                <c:pt idx="18079">
                  <c:v>5.7052370000000003</c:v>
                </c:pt>
                <c:pt idx="18080">
                  <c:v>5.7027950000000001</c:v>
                </c:pt>
                <c:pt idx="18081">
                  <c:v>5.7006100000000002</c:v>
                </c:pt>
                <c:pt idx="18082">
                  <c:v>5.6986330000000001</c:v>
                </c:pt>
                <c:pt idx="18083">
                  <c:v>5.6965430000000001</c:v>
                </c:pt>
                <c:pt idx="18084">
                  <c:v>5.6950609999999999</c:v>
                </c:pt>
                <c:pt idx="18085">
                  <c:v>5.6938750000000002</c:v>
                </c:pt>
                <c:pt idx="18086">
                  <c:v>5.6927079999999997</c:v>
                </c:pt>
                <c:pt idx="18087">
                  <c:v>5.6910179999999997</c:v>
                </c:pt>
                <c:pt idx="18088">
                  <c:v>5.6893279999999997</c:v>
                </c:pt>
                <c:pt idx="18089">
                  <c:v>5.6875140000000002</c:v>
                </c:pt>
                <c:pt idx="18090">
                  <c:v>5.6866529999999997</c:v>
                </c:pt>
                <c:pt idx="18091">
                  <c:v>5.6859640000000002</c:v>
                </c:pt>
                <c:pt idx="18092">
                  <c:v>5.684742</c:v>
                </c:pt>
                <c:pt idx="18093">
                  <c:v>5.6833770000000001</c:v>
                </c:pt>
                <c:pt idx="18094">
                  <c:v>5.6815569999999997</c:v>
                </c:pt>
                <c:pt idx="18095">
                  <c:v>5.6800689999999996</c:v>
                </c:pt>
                <c:pt idx="18096">
                  <c:v>5.6788470000000002</c:v>
                </c:pt>
                <c:pt idx="18097">
                  <c:v>5.6780439999999999</c:v>
                </c:pt>
                <c:pt idx="18098">
                  <c:v>5.6764049999999999</c:v>
                </c:pt>
                <c:pt idx="18099">
                  <c:v>5.6743819999999996</c:v>
                </c:pt>
                <c:pt idx="18100">
                  <c:v>5.6730479999999996</c:v>
                </c:pt>
                <c:pt idx="18101">
                  <c:v>5.6718169999999999</c:v>
                </c:pt>
                <c:pt idx="18102">
                  <c:v>5.6704590000000001</c:v>
                </c:pt>
                <c:pt idx="18103">
                  <c:v>5.6696600000000004</c:v>
                </c:pt>
                <c:pt idx="18104">
                  <c:v>5.668571</c:v>
                </c:pt>
                <c:pt idx="18105">
                  <c:v>5.6668289999999999</c:v>
                </c:pt>
                <c:pt idx="18106">
                  <c:v>5.665578</c:v>
                </c:pt>
                <c:pt idx="18107">
                  <c:v>5.6638869999999999</c:v>
                </c:pt>
                <c:pt idx="18108">
                  <c:v>5.6635619999999998</c:v>
                </c:pt>
                <c:pt idx="18109">
                  <c:v>5.6623250000000001</c:v>
                </c:pt>
                <c:pt idx="18110">
                  <c:v>5.6614810000000002</c:v>
                </c:pt>
                <c:pt idx="18111">
                  <c:v>5.6590540000000003</c:v>
                </c:pt>
                <c:pt idx="18112">
                  <c:v>5.6576259999999996</c:v>
                </c:pt>
                <c:pt idx="18113">
                  <c:v>5.6564750000000004</c:v>
                </c:pt>
                <c:pt idx="18114">
                  <c:v>5.6563290000000004</c:v>
                </c:pt>
                <c:pt idx="18115">
                  <c:v>5.6549639999999997</c:v>
                </c:pt>
                <c:pt idx="18116">
                  <c:v>5.6539219999999997</c:v>
                </c:pt>
                <c:pt idx="18117">
                  <c:v>5.6522100000000002</c:v>
                </c:pt>
                <c:pt idx="18118">
                  <c:v>5.6496370000000002</c:v>
                </c:pt>
                <c:pt idx="18119">
                  <c:v>5.649235</c:v>
                </c:pt>
                <c:pt idx="18120">
                  <c:v>5.648066</c:v>
                </c:pt>
                <c:pt idx="18121">
                  <c:v>5.6470539999999998</c:v>
                </c:pt>
                <c:pt idx="18122">
                  <c:v>5.6456710000000001</c:v>
                </c:pt>
                <c:pt idx="18123">
                  <c:v>5.6447909999999997</c:v>
                </c:pt>
                <c:pt idx="18124">
                  <c:v>5.6437480000000004</c:v>
                </c:pt>
                <c:pt idx="18125">
                  <c:v>5.6417489999999999</c:v>
                </c:pt>
                <c:pt idx="18126">
                  <c:v>5.6392879999999996</c:v>
                </c:pt>
                <c:pt idx="18127">
                  <c:v>5.6376580000000001</c:v>
                </c:pt>
                <c:pt idx="18128">
                  <c:v>5.6364029999999996</c:v>
                </c:pt>
                <c:pt idx="18129">
                  <c:v>5.6364669999999997</c:v>
                </c:pt>
                <c:pt idx="18130">
                  <c:v>5.6362449999999997</c:v>
                </c:pt>
                <c:pt idx="18131">
                  <c:v>5.6348029999999998</c:v>
                </c:pt>
                <c:pt idx="18132">
                  <c:v>5.6337780000000004</c:v>
                </c:pt>
                <c:pt idx="18133">
                  <c:v>5.6329890000000002</c:v>
                </c:pt>
                <c:pt idx="18134">
                  <c:v>5.6331290000000003</c:v>
                </c:pt>
                <c:pt idx="18135">
                  <c:v>5.6317250000000003</c:v>
                </c:pt>
                <c:pt idx="18136">
                  <c:v>5.6298060000000003</c:v>
                </c:pt>
                <c:pt idx="18137">
                  <c:v>5.6281080000000001</c:v>
                </c:pt>
                <c:pt idx="18138">
                  <c:v>5.6270129999999998</c:v>
                </c:pt>
                <c:pt idx="18139">
                  <c:v>5.6266499999999997</c:v>
                </c:pt>
                <c:pt idx="18140">
                  <c:v>5.6253960000000003</c:v>
                </c:pt>
                <c:pt idx="18141">
                  <c:v>5.6242080000000003</c:v>
                </c:pt>
                <c:pt idx="18142">
                  <c:v>5.6226969999999996</c:v>
                </c:pt>
                <c:pt idx="18143">
                  <c:v>5.6223010000000002</c:v>
                </c:pt>
                <c:pt idx="18144">
                  <c:v>5.6219869999999998</c:v>
                </c:pt>
                <c:pt idx="18145">
                  <c:v>5.620552</c:v>
                </c:pt>
                <c:pt idx="18146">
                  <c:v>5.6197710000000001</c:v>
                </c:pt>
                <c:pt idx="18147">
                  <c:v>5.6179079999999999</c:v>
                </c:pt>
                <c:pt idx="18148">
                  <c:v>5.6165180000000001</c:v>
                </c:pt>
                <c:pt idx="18149">
                  <c:v>5.6163540000000003</c:v>
                </c:pt>
                <c:pt idx="18150">
                  <c:v>5.6153149999999998</c:v>
                </c:pt>
                <c:pt idx="18151">
                  <c:v>5.6151520000000001</c:v>
                </c:pt>
                <c:pt idx="18152">
                  <c:v>5.6157389999999996</c:v>
                </c:pt>
                <c:pt idx="18153">
                  <c:v>5.6147609999999997</c:v>
                </c:pt>
                <c:pt idx="18154">
                  <c:v>5.6141319999999997</c:v>
                </c:pt>
                <c:pt idx="18155">
                  <c:v>5.6132809999999997</c:v>
                </c:pt>
                <c:pt idx="18156">
                  <c:v>5.6128080000000002</c:v>
                </c:pt>
                <c:pt idx="18157">
                  <c:v>5.6123139999999996</c:v>
                </c:pt>
                <c:pt idx="18158">
                  <c:v>5.6120929999999998</c:v>
                </c:pt>
                <c:pt idx="18159">
                  <c:v>5.6118129999999997</c:v>
                </c:pt>
                <c:pt idx="18160">
                  <c:v>5.6116320000000002</c:v>
                </c:pt>
                <c:pt idx="18161">
                  <c:v>5.6113189999999999</c:v>
                </c:pt>
                <c:pt idx="18162">
                  <c:v>5.6113239999999998</c:v>
                </c:pt>
                <c:pt idx="18163">
                  <c:v>5.6112080000000004</c:v>
                </c:pt>
                <c:pt idx="18164">
                  <c:v>5.6102059999999998</c:v>
                </c:pt>
                <c:pt idx="18165">
                  <c:v>5.6092610000000001</c:v>
                </c:pt>
                <c:pt idx="18166">
                  <c:v>5.6088149999999999</c:v>
                </c:pt>
                <c:pt idx="18167">
                  <c:v>5.6081589999999997</c:v>
                </c:pt>
                <c:pt idx="18168">
                  <c:v>5.6069909999999998</c:v>
                </c:pt>
                <c:pt idx="18169">
                  <c:v>5.6058279999999998</c:v>
                </c:pt>
                <c:pt idx="18170">
                  <c:v>5.6049189999999998</c:v>
                </c:pt>
                <c:pt idx="18171">
                  <c:v>5.6043880000000001</c:v>
                </c:pt>
                <c:pt idx="18172">
                  <c:v>5.6045579999999999</c:v>
                </c:pt>
                <c:pt idx="18173">
                  <c:v>5.6043830000000003</c:v>
                </c:pt>
                <c:pt idx="18174">
                  <c:v>5.6033350000000004</c:v>
                </c:pt>
                <c:pt idx="18175">
                  <c:v>5.6026800000000003</c:v>
                </c:pt>
                <c:pt idx="18176">
                  <c:v>5.6027300000000002</c:v>
                </c:pt>
                <c:pt idx="18177">
                  <c:v>5.6019519999999998</c:v>
                </c:pt>
                <c:pt idx="18178">
                  <c:v>5.6004820000000004</c:v>
                </c:pt>
                <c:pt idx="18179">
                  <c:v>5.598376</c:v>
                </c:pt>
                <c:pt idx="18180">
                  <c:v>5.5967320000000003</c:v>
                </c:pt>
                <c:pt idx="18181">
                  <c:v>5.5960799999999997</c:v>
                </c:pt>
                <c:pt idx="18182">
                  <c:v>5.5948580000000003</c:v>
                </c:pt>
                <c:pt idx="18183">
                  <c:v>5.5938559999999997</c:v>
                </c:pt>
                <c:pt idx="18184">
                  <c:v>5.591615</c:v>
                </c:pt>
                <c:pt idx="18185">
                  <c:v>5.5898680000000001</c:v>
                </c:pt>
                <c:pt idx="18186">
                  <c:v>5.5885590000000001</c:v>
                </c:pt>
                <c:pt idx="18187">
                  <c:v>5.5869299999999997</c:v>
                </c:pt>
                <c:pt idx="18188">
                  <c:v>5.585521</c:v>
                </c:pt>
                <c:pt idx="18189">
                  <c:v>5.5847980000000002</c:v>
                </c:pt>
                <c:pt idx="18190">
                  <c:v>5.5840870000000002</c:v>
                </c:pt>
                <c:pt idx="18191">
                  <c:v>5.5829079999999998</c:v>
                </c:pt>
                <c:pt idx="18192">
                  <c:v>5.5822580000000004</c:v>
                </c:pt>
                <c:pt idx="18193">
                  <c:v>5.5808629999999999</c:v>
                </c:pt>
                <c:pt idx="18194">
                  <c:v>5.578951</c:v>
                </c:pt>
                <c:pt idx="18195">
                  <c:v>5.5780630000000002</c:v>
                </c:pt>
                <c:pt idx="18196">
                  <c:v>5.5768209999999998</c:v>
                </c:pt>
                <c:pt idx="18197">
                  <c:v>5.5754159999999997</c:v>
                </c:pt>
                <c:pt idx="18198">
                  <c:v>5.5746669999999998</c:v>
                </c:pt>
                <c:pt idx="18199">
                  <c:v>5.5736480000000004</c:v>
                </c:pt>
                <c:pt idx="18200">
                  <c:v>5.5722139999999998</c:v>
                </c:pt>
                <c:pt idx="18201">
                  <c:v>5.5705840000000002</c:v>
                </c:pt>
                <c:pt idx="18202">
                  <c:v>5.5686989999999996</c:v>
                </c:pt>
                <c:pt idx="18203">
                  <c:v>5.5663539999999996</c:v>
                </c:pt>
                <c:pt idx="18204">
                  <c:v>5.5641420000000004</c:v>
                </c:pt>
                <c:pt idx="18205">
                  <c:v>5.5627000000000004</c:v>
                </c:pt>
                <c:pt idx="18206">
                  <c:v>5.5610210000000002</c:v>
                </c:pt>
                <c:pt idx="18207">
                  <c:v>5.5589779999999998</c:v>
                </c:pt>
                <c:pt idx="18208">
                  <c:v>5.5565239999999996</c:v>
                </c:pt>
                <c:pt idx="18209">
                  <c:v>5.5538850000000002</c:v>
                </c:pt>
                <c:pt idx="18210">
                  <c:v>5.5513159999999999</c:v>
                </c:pt>
                <c:pt idx="18211">
                  <c:v>5.5499520000000002</c:v>
                </c:pt>
                <c:pt idx="18212">
                  <c:v>5.5488160000000004</c:v>
                </c:pt>
                <c:pt idx="18213">
                  <c:v>5.5475000000000003</c:v>
                </c:pt>
                <c:pt idx="18214">
                  <c:v>5.5458489999999996</c:v>
                </c:pt>
                <c:pt idx="18215">
                  <c:v>5.5441520000000004</c:v>
                </c:pt>
                <c:pt idx="18216">
                  <c:v>5.5423489999999997</c:v>
                </c:pt>
                <c:pt idx="18217">
                  <c:v>5.54087</c:v>
                </c:pt>
                <c:pt idx="18218">
                  <c:v>5.5400020000000003</c:v>
                </c:pt>
                <c:pt idx="18219">
                  <c:v>5.5387380000000004</c:v>
                </c:pt>
                <c:pt idx="18220">
                  <c:v>5.5367420000000003</c:v>
                </c:pt>
                <c:pt idx="18221">
                  <c:v>5.5347330000000001</c:v>
                </c:pt>
                <c:pt idx="18222">
                  <c:v>5.5332850000000002</c:v>
                </c:pt>
                <c:pt idx="18223">
                  <c:v>5.5315070000000004</c:v>
                </c:pt>
                <c:pt idx="18224">
                  <c:v>5.5299259999999997</c:v>
                </c:pt>
                <c:pt idx="18225">
                  <c:v>5.5290109999999997</c:v>
                </c:pt>
                <c:pt idx="18226">
                  <c:v>5.5275699999999999</c:v>
                </c:pt>
                <c:pt idx="18227">
                  <c:v>5.5260999999999996</c:v>
                </c:pt>
                <c:pt idx="18228">
                  <c:v>5.5256970000000001</c:v>
                </c:pt>
                <c:pt idx="18229">
                  <c:v>5.5257769999999997</c:v>
                </c:pt>
                <c:pt idx="18230">
                  <c:v>5.5251650000000003</c:v>
                </c:pt>
                <c:pt idx="18231">
                  <c:v>5.5238040000000002</c:v>
                </c:pt>
                <c:pt idx="18232">
                  <c:v>5.5219839999999998</c:v>
                </c:pt>
                <c:pt idx="18233">
                  <c:v>5.5206220000000004</c:v>
                </c:pt>
                <c:pt idx="18234">
                  <c:v>5.519628</c:v>
                </c:pt>
                <c:pt idx="18235">
                  <c:v>5.5196329999999998</c:v>
                </c:pt>
                <c:pt idx="18236">
                  <c:v>5.5190570000000001</c:v>
                </c:pt>
                <c:pt idx="18237">
                  <c:v>5.5181769999999997</c:v>
                </c:pt>
                <c:pt idx="18238">
                  <c:v>5.5167039999999998</c:v>
                </c:pt>
                <c:pt idx="18239">
                  <c:v>5.5147820000000003</c:v>
                </c:pt>
                <c:pt idx="18240">
                  <c:v>5.5136029999999998</c:v>
                </c:pt>
                <c:pt idx="18241">
                  <c:v>5.5127899999999999</c:v>
                </c:pt>
                <c:pt idx="18242">
                  <c:v>5.5116610000000001</c:v>
                </c:pt>
                <c:pt idx="18243">
                  <c:v>5.5103489999999997</c:v>
                </c:pt>
                <c:pt idx="18244">
                  <c:v>5.5092270000000001</c:v>
                </c:pt>
                <c:pt idx="18245">
                  <c:v>5.5083120000000001</c:v>
                </c:pt>
                <c:pt idx="18246">
                  <c:v>5.5064200000000003</c:v>
                </c:pt>
                <c:pt idx="18247">
                  <c:v>5.5041960000000003</c:v>
                </c:pt>
                <c:pt idx="18248">
                  <c:v>5.5026780000000004</c:v>
                </c:pt>
                <c:pt idx="18249">
                  <c:v>5.5006000000000004</c:v>
                </c:pt>
                <c:pt idx="18250">
                  <c:v>5.4991370000000002</c:v>
                </c:pt>
                <c:pt idx="18251">
                  <c:v>5.4979509999999996</c:v>
                </c:pt>
                <c:pt idx="18252">
                  <c:v>5.49641</c:v>
                </c:pt>
                <c:pt idx="18253">
                  <c:v>5.4956820000000004</c:v>
                </c:pt>
                <c:pt idx="18254">
                  <c:v>5.4951100000000004</c:v>
                </c:pt>
                <c:pt idx="18255">
                  <c:v>5.4945510000000004</c:v>
                </c:pt>
                <c:pt idx="18256">
                  <c:v>5.4936259999999999</c:v>
                </c:pt>
                <c:pt idx="18257">
                  <c:v>5.4924939999999998</c:v>
                </c:pt>
                <c:pt idx="18258">
                  <c:v>5.491555</c:v>
                </c:pt>
                <c:pt idx="18259">
                  <c:v>5.4906259999999998</c:v>
                </c:pt>
                <c:pt idx="18260">
                  <c:v>5.490405</c:v>
                </c:pt>
                <c:pt idx="18261">
                  <c:v>5.4893799999999997</c:v>
                </c:pt>
                <c:pt idx="18262">
                  <c:v>5.4872649999999998</c:v>
                </c:pt>
                <c:pt idx="18263">
                  <c:v>5.4851419999999997</c:v>
                </c:pt>
                <c:pt idx="18264">
                  <c:v>5.4837280000000002</c:v>
                </c:pt>
                <c:pt idx="18265">
                  <c:v>5.482761</c:v>
                </c:pt>
                <c:pt idx="18266">
                  <c:v>5.4822360000000003</c:v>
                </c:pt>
                <c:pt idx="18267">
                  <c:v>5.4819509999999996</c:v>
                </c:pt>
                <c:pt idx="18268">
                  <c:v>5.4813919999999996</c:v>
                </c:pt>
                <c:pt idx="18269">
                  <c:v>5.4807199999999998</c:v>
                </c:pt>
                <c:pt idx="18270">
                  <c:v>5.4805349999999997</c:v>
                </c:pt>
                <c:pt idx="18271">
                  <c:v>5.480162</c:v>
                </c:pt>
                <c:pt idx="18272">
                  <c:v>5.47865</c:v>
                </c:pt>
                <c:pt idx="18273">
                  <c:v>5.4771840000000003</c:v>
                </c:pt>
                <c:pt idx="18274">
                  <c:v>5.4761769999999999</c:v>
                </c:pt>
                <c:pt idx="18275">
                  <c:v>5.4755520000000004</c:v>
                </c:pt>
                <c:pt idx="18276">
                  <c:v>5.4749970000000001</c:v>
                </c:pt>
                <c:pt idx="18277">
                  <c:v>5.4739110000000002</c:v>
                </c:pt>
                <c:pt idx="18278">
                  <c:v>5.4721529999999996</c:v>
                </c:pt>
                <c:pt idx="18279">
                  <c:v>5.4708579999999998</c:v>
                </c:pt>
                <c:pt idx="18280">
                  <c:v>5.4691150000000004</c:v>
                </c:pt>
                <c:pt idx="18281">
                  <c:v>5.4678069999999996</c:v>
                </c:pt>
                <c:pt idx="18282">
                  <c:v>5.4674420000000001</c:v>
                </c:pt>
                <c:pt idx="18283">
                  <c:v>5.4665509999999999</c:v>
                </c:pt>
                <c:pt idx="18284">
                  <c:v>5.4657830000000001</c:v>
                </c:pt>
                <c:pt idx="18285">
                  <c:v>5.4641719999999996</c:v>
                </c:pt>
                <c:pt idx="18286">
                  <c:v>5.4626520000000003</c:v>
                </c:pt>
                <c:pt idx="18287">
                  <c:v>5.4619710000000001</c:v>
                </c:pt>
                <c:pt idx="18288">
                  <c:v>5.4622510000000002</c:v>
                </c:pt>
                <c:pt idx="18289">
                  <c:v>5.4623520000000001</c:v>
                </c:pt>
                <c:pt idx="18290">
                  <c:v>5.4610649999999996</c:v>
                </c:pt>
                <c:pt idx="18291">
                  <c:v>5.4594189999999996</c:v>
                </c:pt>
                <c:pt idx="18292">
                  <c:v>5.4580989999999998</c:v>
                </c:pt>
                <c:pt idx="18293">
                  <c:v>5.4570639999999999</c:v>
                </c:pt>
                <c:pt idx="18294">
                  <c:v>5.4562889999999999</c:v>
                </c:pt>
                <c:pt idx="18295">
                  <c:v>5.4544090000000001</c:v>
                </c:pt>
                <c:pt idx="18296">
                  <c:v>5.4529430000000003</c:v>
                </c:pt>
                <c:pt idx="18297">
                  <c:v>5.4533379999999996</c:v>
                </c:pt>
                <c:pt idx="18298">
                  <c:v>5.4524470000000003</c:v>
                </c:pt>
                <c:pt idx="18299">
                  <c:v>5.450666</c:v>
                </c:pt>
                <c:pt idx="18300">
                  <c:v>5.4496760000000002</c:v>
                </c:pt>
                <c:pt idx="18301">
                  <c:v>5.4478749999999998</c:v>
                </c:pt>
                <c:pt idx="18302">
                  <c:v>5.447317</c:v>
                </c:pt>
                <c:pt idx="18303">
                  <c:v>5.4466890000000001</c:v>
                </c:pt>
                <c:pt idx="18304">
                  <c:v>5.4464420000000002</c:v>
                </c:pt>
                <c:pt idx="18305">
                  <c:v>5.4449399999999999</c:v>
                </c:pt>
                <c:pt idx="18306">
                  <c:v>5.4426690000000004</c:v>
                </c:pt>
                <c:pt idx="18307">
                  <c:v>5.4418889999999998</c:v>
                </c:pt>
                <c:pt idx="18308">
                  <c:v>5.4412779999999996</c:v>
                </c:pt>
                <c:pt idx="18309">
                  <c:v>5.4404859999999999</c:v>
                </c:pt>
                <c:pt idx="18310">
                  <c:v>5.4395230000000003</c:v>
                </c:pt>
                <c:pt idx="18311">
                  <c:v>5.4388610000000002</c:v>
                </c:pt>
                <c:pt idx="18312">
                  <c:v>5.4388040000000002</c:v>
                </c:pt>
                <c:pt idx="18313">
                  <c:v>5.4381719999999998</c:v>
                </c:pt>
                <c:pt idx="18314">
                  <c:v>5.4371390000000002</c:v>
                </c:pt>
                <c:pt idx="18315">
                  <c:v>5.4366960000000004</c:v>
                </c:pt>
                <c:pt idx="18316">
                  <c:v>5.435778</c:v>
                </c:pt>
                <c:pt idx="18317">
                  <c:v>5.4344159999999997</c:v>
                </c:pt>
                <c:pt idx="18318">
                  <c:v>5.4329400000000003</c:v>
                </c:pt>
                <c:pt idx="18319">
                  <c:v>5.4321159999999997</c:v>
                </c:pt>
                <c:pt idx="18320">
                  <c:v>5.4313650000000004</c:v>
                </c:pt>
                <c:pt idx="18321">
                  <c:v>5.430402</c:v>
                </c:pt>
                <c:pt idx="18322">
                  <c:v>5.429284</c:v>
                </c:pt>
                <c:pt idx="18323">
                  <c:v>5.4286070000000004</c:v>
                </c:pt>
                <c:pt idx="18324">
                  <c:v>5.4274509999999996</c:v>
                </c:pt>
                <c:pt idx="18325">
                  <c:v>5.4260590000000004</c:v>
                </c:pt>
                <c:pt idx="18326">
                  <c:v>5.4249799999999997</c:v>
                </c:pt>
                <c:pt idx="18327">
                  <c:v>5.4237820000000001</c:v>
                </c:pt>
                <c:pt idx="18328">
                  <c:v>5.4240620000000002</c:v>
                </c:pt>
                <c:pt idx="18329">
                  <c:v>5.4241229999999998</c:v>
                </c:pt>
                <c:pt idx="18330">
                  <c:v>5.4239160000000002</c:v>
                </c:pt>
                <c:pt idx="18331">
                  <c:v>5.4241720000000004</c:v>
                </c:pt>
                <c:pt idx="18332">
                  <c:v>5.4234460000000002</c:v>
                </c:pt>
                <c:pt idx="18333">
                  <c:v>5.42319</c:v>
                </c:pt>
                <c:pt idx="18334">
                  <c:v>5.4227109999999996</c:v>
                </c:pt>
                <c:pt idx="18335">
                  <c:v>5.4222460000000003</c:v>
                </c:pt>
                <c:pt idx="18336">
                  <c:v>5.4219580000000001</c:v>
                </c:pt>
                <c:pt idx="18337">
                  <c:v>5.4209529999999999</c:v>
                </c:pt>
                <c:pt idx="18338">
                  <c:v>5.4202050000000002</c:v>
                </c:pt>
                <c:pt idx="18339">
                  <c:v>5.4198219999999999</c:v>
                </c:pt>
                <c:pt idx="18340">
                  <c:v>5.4191440000000002</c:v>
                </c:pt>
                <c:pt idx="18341">
                  <c:v>5.4183310000000002</c:v>
                </c:pt>
                <c:pt idx="18342">
                  <c:v>5.4175430000000002</c:v>
                </c:pt>
                <c:pt idx="18343">
                  <c:v>5.417014</c:v>
                </c:pt>
                <c:pt idx="18344">
                  <c:v>5.4169359999999998</c:v>
                </c:pt>
                <c:pt idx="18345">
                  <c:v>5.4172760000000002</c:v>
                </c:pt>
                <c:pt idx="18346">
                  <c:v>5.4166720000000002</c:v>
                </c:pt>
                <c:pt idx="18347">
                  <c:v>5.4161130000000002</c:v>
                </c:pt>
                <c:pt idx="18348">
                  <c:v>5.415375</c:v>
                </c:pt>
                <c:pt idx="18349">
                  <c:v>5.4157650000000004</c:v>
                </c:pt>
                <c:pt idx="18350">
                  <c:v>5.4147350000000003</c:v>
                </c:pt>
                <c:pt idx="18351">
                  <c:v>5.4143109999999997</c:v>
                </c:pt>
                <c:pt idx="18352">
                  <c:v>5.4141940000000002</c:v>
                </c:pt>
                <c:pt idx="18353">
                  <c:v>5.4129500000000004</c:v>
                </c:pt>
                <c:pt idx="18354">
                  <c:v>5.4121329999999999</c:v>
                </c:pt>
                <c:pt idx="18355">
                  <c:v>5.4122430000000001</c:v>
                </c:pt>
                <c:pt idx="18356">
                  <c:v>5.4118849999999998</c:v>
                </c:pt>
                <c:pt idx="18357">
                  <c:v>5.4110199999999997</c:v>
                </c:pt>
                <c:pt idx="18358">
                  <c:v>5.4098920000000001</c:v>
                </c:pt>
                <c:pt idx="18359">
                  <c:v>5.408728</c:v>
                </c:pt>
                <c:pt idx="18360">
                  <c:v>5.4077929999999999</c:v>
                </c:pt>
                <c:pt idx="18361">
                  <c:v>5.4069339999999997</c:v>
                </c:pt>
                <c:pt idx="18362">
                  <c:v>5.4056759999999997</c:v>
                </c:pt>
                <c:pt idx="18363">
                  <c:v>5.4048049999999996</c:v>
                </c:pt>
                <c:pt idx="18364">
                  <c:v>5.404452</c:v>
                </c:pt>
                <c:pt idx="18365">
                  <c:v>5.4044290000000004</c:v>
                </c:pt>
                <c:pt idx="18366">
                  <c:v>5.4030490000000002</c:v>
                </c:pt>
                <c:pt idx="18367">
                  <c:v>5.4014980000000001</c:v>
                </c:pt>
                <c:pt idx="18368">
                  <c:v>5.4014810000000004</c:v>
                </c:pt>
                <c:pt idx="18369">
                  <c:v>5.4007370000000003</c:v>
                </c:pt>
                <c:pt idx="18370">
                  <c:v>5.3997390000000003</c:v>
                </c:pt>
                <c:pt idx="18371">
                  <c:v>5.3985139999999996</c:v>
                </c:pt>
                <c:pt idx="18372">
                  <c:v>5.3977919999999999</c:v>
                </c:pt>
                <c:pt idx="18373">
                  <c:v>5.3970279999999997</c:v>
                </c:pt>
                <c:pt idx="18374">
                  <c:v>5.3968689999999997</c:v>
                </c:pt>
                <c:pt idx="18375">
                  <c:v>5.3965300000000003</c:v>
                </c:pt>
                <c:pt idx="18376">
                  <c:v>5.3959359999999998</c:v>
                </c:pt>
                <c:pt idx="18377">
                  <c:v>5.3956229999999996</c:v>
                </c:pt>
                <c:pt idx="18378">
                  <c:v>5.3940720000000004</c:v>
                </c:pt>
                <c:pt idx="18379">
                  <c:v>5.3919819999999996</c:v>
                </c:pt>
                <c:pt idx="18380">
                  <c:v>5.3914749999999998</c:v>
                </c:pt>
                <c:pt idx="18381">
                  <c:v>5.390339</c:v>
                </c:pt>
                <c:pt idx="18382">
                  <c:v>5.3897649999999997</c:v>
                </c:pt>
                <c:pt idx="18383">
                  <c:v>5.3890099999999999</c:v>
                </c:pt>
                <c:pt idx="18384">
                  <c:v>5.3888470000000002</c:v>
                </c:pt>
                <c:pt idx="18385">
                  <c:v>5.389005</c:v>
                </c:pt>
                <c:pt idx="18386">
                  <c:v>5.3883640000000002</c:v>
                </c:pt>
                <c:pt idx="18387">
                  <c:v>5.3879479999999997</c:v>
                </c:pt>
                <c:pt idx="18388">
                  <c:v>5.3872330000000002</c:v>
                </c:pt>
                <c:pt idx="18389">
                  <c:v>5.3858740000000003</c:v>
                </c:pt>
                <c:pt idx="18390">
                  <c:v>5.3855880000000003</c:v>
                </c:pt>
                <c:pt idx="18391">
                  <c:v>5.3854129999999998</c:v>
                </c:pt>
                <c:pt idx="18392">
                  <c:v>5.3848479999999999</c:v>
                </c:pt>
                <c:pt idx="18393">
                  <c:v>5.3843100000000002</c:v>
                </c:pt>
                <c:pt idx="18394">
                  <c:v>5.3826859999999996</c:v>
                </c:pt>
                <c:pt idx="18395">
                  <c:v>5.3811340000000003</c:v>
                </c:pt>
                <c:pt idx="18396">
                  <c:v>5.3806849999999997</c:v>
                </c:pt>
                <c:pt idx="18397">
                  <c:v>5.3807320000000001</c:v>
                </c:pt>
                <c:pt idx="18398">
                  <c:v>5.3802380000000003</c:v>
                </c:pt>
                <c:pt idx="18399">
                  <c:v>5.3800270000000001</c:v>
                </c:pt>
                <c:pt idx="18400">
                  <c:v>5.3802760000000003</c:v>
                </c:pt>
                <c:pt idx="18401">
                  <c:v>5.3789790000000002</c:v>
                </c:pt>
                <c:pt idx="18402">
                  <c:v>5.3778370000000004</c:v>
                </c:pt>
                <c:pt idx="18403">
                  <c:v>5.3761960000000002</c:v>
                </c:pt>
                <c:pt idx="18404">
                  <c:v>5.3748649999999998</c:v>
                </c:pt>
                <c:pt idx="18405">
                  <c:v>5.3735030000000004</c:v>
                </c:pt>
                <c:pt idx="18406">
                  <c:v>5.3734209999999996</c:v>
                </c:pt>
                <c:pt idx="18407">
                  <c:v>5.3727749999999999</c:v>
                </c:pt>
                <c:pt idx="18408">
                  <c:v>5.3716939999999997</c:v>
                </c:pt>
                <c:pt idx="18409">
                  <c:v>5.3715729999999997</c:v>
                </c:pt>
                <c:pt idx="18410">
                  <c:v>5.3705299999999996</c:v>
                </c:pt>
                <c:pt idx="18411">
                  <c:v>5.3693160000000004</c:v>
                </c:pt>
                <c:pt idx="18412">
                  <c:v>5.3688469999999997</c:v>
                </c:pt>
                <c:pt idx="18413">
                  <c:v>5.3680539999999999</c:v>
                </c:pt>
                <c:pt idx="18414">
                  <c:v>5.3684209999999997</c:v>
                </c:pt>
                <c:pt idx="18415">
                  <c:v>5.3677820000000001</c:v>
                </c:pt>
                <c:pt idx="18416">
                  <c:v>5.3680479999999999</c:v>
                </c:pt>
                <c:pt idx="18417">
                  <c:v>5.368792</c:v>
                </c:pt>
                <c:pt idx="18418">
                  <c:v>5.368169</c:v>
                </c:pt>
                <c:pt idx="18419">
                  <c:v>5.3674439999999999</c:v>
                </c:pt>
                <c:pt idx="18420">
                  <c:v>5.3671530000000001</c:v>
                </c:pt>
                <c:pt idx="18421">
                  <c:v>5.3671730000000002</c:v>
                </c:pt>
                <c:pt idx="18422">
                  <c:v>5.366873</c:v>
                </c:pt>
                <c:pt idx="18423">
                  <c:v>5.366644</c:v>
                </c:pt>
                <c:pt idx="18424">
                  <c:v>5.365939</c:v>
                </c:pt>
                <c:pt idx="18425">
                  <c:v>5.3647179999999999</c:v>
                </c:pt>
                <c:pt idx="18426">
                  <c:v>5.3642010000000004</c:v>
                </c:pt>
                <c:pt idx="18427">
                  <c:v>5.3635299999999999</c:v>
                </c:pt>
                <c:pt idx="18428">
                  <c:v>5.3624910000000003</c:v>
                </c:pt>
                <c:pt idx="18429">
                  <c:v>5.3618269999999999</c:v>
                </c:pt>
                <c:pt idx="18430">
                  <c:v>5.3599810000000003</c:v>
                </c:pt>
                <c:pt idx="18431">
                  <c:v>5.3589539999999998</c:v>
                </c:pt>
                <c:pt idx="18432">
                  <c:v>5.3574780000000004</c:v>
                </c:pt>
                <c:pt idx="18433">
                  <c:v>5.3564860000000003</c:v>
                </c:pt>
                <c:pt idx="18434">
                  <c:v>5.3553290000000002</c:v>
                </c:pt>
                <c:pt idx="18435">
                  <c:v>5.3534050000000004</c:v>
                </c:pt>
                <c:pt idx="18436">
                  <c:v>5.3514670000000004</c:v>
                </c:pt>
                <c:pt idx="18437">
                  <c:v>5.3511709999999999</c:v>
                </c:pt>
                <c:pt idx="18438">
                  <c:v>5.3496740000000003</c:v>
                </c:pt>
                <c:pt idx="18439">
                  <c:v>5.3480319999999999</c:v>
                </c:pt>
                <c:pt idx="18440">
                  <c:v>5.3473220000000001</c:v>
                </c:pt>
                <c:pt idx="18441">
                  <c:v>5.3456140000000003</c:v>
                </c:pt>
                <c:pt idx="18442">
                  <c:v>5.3450499999999996</c:v>
                </c:pt>
                <c:pt idx="18443">
                  <c:v>5.343369</c:v>
                </c:pt>
                <c:pt idx="18444">
                  <c:v>5.342568</c:v>
                </c:pt>
                <c:pt idx="18445">
                  <c:v>5.3419549999999996</c:v>
                </c:pt>
                <c:pt idx="18446">
                  <c:v>5.340808</c:v>
                </c:pt>
                <c:pt idx="18447">
                  <c:v>5.3392080000000002</c:v>
                </c:pt>
                <c:pt idx="18448">
                  <c:v>5.3384330000000002</c:v>
                </c:pt>
                <c:pt idx="18449">
                  <c:v>5.3377090000000003</c:v>
                </c:pt>
                <c:pt idx="18450">
                  <c:v>5.3358910000000002</c:v>
                </c:pt>
                <c:pt idx="18451">
                  <c:v>5.3351550000000003</c:v>
                </c:pt>
                <c:pt idx="18452">
                  <c:v>5.3341700000000003</c:v>
                </c:pt>
                <c:pt idx="18453">
                  <c:v>5.3341219999999998</c:v>
                </c:pt>
                <c:pt idx="18454">
                  <c:v>5.334517</c:v>
                </c:pt>
                <c:pt idx="18455">
                  <c:v>5.3342210000000003</c:v>
                </c:pt>
                <c:pt idx="18456">
                  <c:v>5.3324470000000002</c:v>
                </c:pt>
                <c:pt idx="18457">
                  <c:v>5.3311650000000004</c:v>
                </c:pt>
                <c:pt idx="18458">
                  <c:v>5.3298230000000002</c:v>
                </c:pt>
                <c:pt idx="18459">
                  <c:v>5.3285609999999997</c:v>
                </c:pt>
                <c:pt idx="18460">
                  <c:v>5.3280000000000003</c:v>
                </c:pt>
                <c:pt idx="18461">
                  <c:v>5.3280810000000001</c:v>
                </c:pt>
                <c:pt idx="18462">
                  <c:v>5.3275160000000001</c:v>
                </c:pt>
                <c:pt idx="18463">
                  <c:v>5.3271269999999999</c:v>
                </c:pt>
                <c:pt idx="18464">
                  <c:v>5.32538</c:v>
                </c:pt>
                <c:pt idx="18465">
                  <c:v>5.3235239999999999</c:v>
                </c:pt>
                <c:pt idx="18466">
                  <c:v>5.3218480000000001</c:v>
                </c:pt>
                <c:pt idx="18467">
                  <c:v>5.3197340000000004</c:v>
                </c:pt>
                <c:pt idx="18468">
                  <c:v>5.3190499999999998</c:v>
                </c:pt>
                <c:pt idx="18469">
                  <c:v>5.3186010000000001</c:v>
                </c:pt>
                <c:pt idx="18470">
                  <c:v>5.3166690000000001</c:v>
                </c:pt>
                <c:pt idx="18471">
                  <c:v>5.3149420000000003</c:v>
                </c:pt>
                <c:pt idx="18472">
                  <c:v>5.3147339999999996</c:v>
                </c:pt>
                <c:pt idx="18473">
                  <c:v>5.3140109999999998</c:v>
                </c:pt>
                <c:pt idx="18474">
                  <c:v>5.314012</c:v>
                </c:pt>
                <c:pt idx="18475">
                  <c:v>5.3139779999999996</c:v>
                </c:pt>
                <c:pt idx="18476">
                  <c:v>5.3129970000000002</c:v>
                </c:pt>
                <c:pt idx="18477">
                  <c:v>5.3124710000000004</c:v>
                </c:pt>
                <c:pt idx="18478">
                  <c:v>5.3124520000000004</c:v>
                </c:pt>
                <c:pt idx="18479">
                  <c:v>5.3125929999999997</c:v>
                </c:pt>
                <c:pt idx="18480">
                  <c:v>5.3128919999999997</c:v>
                </c:pt>
                <c:pt idx="18481">
                  <c:v>5.3130750000000004</c:v>
                </c:pt>
                <c:pt idx="18482">
                  <c:v>5.3134569999999997</c:v>
                </c:pt>
                <c:pt idx="18483">
                  <c:v>5.3135709999999996</c:v>
                </c:pt>
                <c:pt idx="18484">
                  <c:v>5.3133309999999998</c:v>
                </c:pt>
                <c:pt idx="18485">
                  <c:v>5.3131649999999997</c:v>
                </c:pt>
                <c:pt idx="18486">
                  <c:v>5.3131180000000002</c:v>
                </c:pt>
                <c:pt idx="18487">
                  <c:v>5.312087</c:v>
                </c:pt>
                <c:pt idx="18488">
                  <c:v>5.311553</c:v>
                </c:pt>
                <c:pt idx="18489">
                  <c:v>5.3116729999999999</c:v>
                </c:pt>
                <c:pt idx="18490">
                  <c:v>5.3113989999999998</c:v>
                </c:pt>
                <c:pt idx="18491">
                  <c:v>5.3111220000000001</c:v>
                </c:pt>
                <c:pt idx="18492">
                  <c:v>5.3102660000000004</c:v>
                </c:pt>
                <c:pt idx="18493">
                  <c:v>5.3100899999999998</c:v>
                </c:pt>
                <c:pt idx="18494">
                  <c:v>5.3104319999999996</c:v>
                </c:pt>
                <c:pt idx="18495">
                  <c:v>5.3098450000000001</c:v>
                </c:pt>
                <c:pt idx="18496">
                  <c:v>5.3094739999999998</c:v>
                </c:pt>
                <c:pt idx="18497">
                  <c:v>5.3094130000000002</c:v>
                </c:pt>
                <c:pt idx="18498">
                  <c:v>5.3088509999999998</c:v>
                </c:pt>
                <c:pt idx="18499">
                  <c:v>5.3082779999999996</c:v>
                </c:pt>
                <c:pt idx="18500">
                  <c:v>5.3079710000000002</c:v>
                </c:pt>
                <c:pt idx="18501">
                  <c:v>5.3081959999999997</c:v>
                </c:pt>
                <c:pt idx="18502">
                  <c:v>5.3076160000000003</c:v>
                </c:pt>
                <c:pt idx="18503">
                  <c:v>5.306902</c:v>
                </c:pt>
                <c:pt idx="18504">
                  <c:v>5.3058750000000003</c:v>
                </c:pt>
                <c:pt idx="18505">
                  <c:v>5.3048849999999996</c:v>
                </c:pt>
                <c:pt idx="18506">
                  <c:v>5.3043459999999998</c:v>
                </c:pt>
                <c:pt idx="18507">
                  <c:v>5.3042879999999997</c:v>
                </c:pt>
                <c:pt idx="18508">
                  <c:v>5.3043490000000002</c:v>
                </c:pt>
                <c:pt idx="18509">
                  <c:v>5.3040719999999997</c:v>
                </c:pt>
                <c:pt idx="18510">
                  <c:v>5.3030299999999997</c:v>
                </c:pt>
                <c:pt idx="18511">
                  <c:v>5.3014650000000003</c:v>
                </c:pt>
                <c:pt idx="18512">
                  <c:v>5.3007059999999999</c:v>
                </c:pt>
                <c:pt idx="18513">
                  <c:v>5.3003169999999997</c:v>
                </c:pt>
                <c:pt idx="18514">
                  <c:v>5.3001259999999997</c:v>
                </c:pt>
                <c:pt idx="18515">
                  <c:v>5.300217</c:v>
                </c:pt>
                <c:pt idx="18516">
                  <c:v>5.3003</c:v>
                </c:pt>
                <c:pt idx="18517">
                  <c:v>5.2998760000000003</c:v>
                </c:pt>
                <c:pt idx="18518">
                  <c:v>5.2988970000000002</c:v>
                </c:pt>
                <c:pt idx="18519">
                  <c:v>5.2982180000000003</c:v>
                </c:pt>
                <c:pt idx="18520">
                  <c:v>5.2984419999999997</c:v>
                </c:pt>
                <c:pt idx="18521">
                  <c:v>5.2988200000000001</c:v>
                </c:pt>
                <c:pt idx="18522">
                  <c:v>5.2986300000000002</c:v>
                </c:pt>
                <c:pt idx="18523">
                  <c:v>5.2975729999999999</c:v>
                </c:pt>
                <c:pt idx="18524">
                  <c:v>5.2962819999999997</c:v>
                </c:pt>
                <c:pt idx="18525">
                  <c:v>5.2952380000000003</c:v>
                </c:pt>
                <c:pt idx="18526">
                  <c:v>5.2943899999999999</c:v>
                </c:pt>
                <c:pt idx="18527">
                  <c:v>5.2936810000000003</c:v>
                </c:pt>
                <c:pt idx="18528">
                  <c:v>5.293221</c:v>
                </c:pt>
                <c:pt idx="18529">
                  <c:v>5.2920049999999996</c:v>
                </c:pt>
                <c:pt idx="18530">
                  <c:v>5.2907549999999999</c:v>
                </c:pt>
                <c:pt idx="18531">
                  <c:v>5.2900390000000002</c:v>
                </c:pt>
                <c:pt idx="18532">
                  <c:v>5.2893509999999999</c:v>
                </c:pt>
                <c:pt idx="18533">
                  <c:v>5.2882410000000002</c:v>
                </c:pt>
                <c:pt idx="18534">
                  <c:v>5.2867249999999997</c:v>
                </c:pt>
                <c:pt idx="18535">
                  <c:v>5.285927</c:v>
                </c:pt>
                <c:pt idx="18536">
                  <c:v>5.2857609999999999</c:v>
                </c:pt>
                <c:pt idx="18537">
                  <c:v>5.2853789999999998</c:v>
                </c:pt>
                <c:pt idx="18538">
                  <c:v>5.2846700000000002</c:v>
                </c:pt>
                <c:pt idx="18539">
                  <c:v>5.2841899999999997</c:v>
                </c:pt>
                <c:pt idx="18540">
                  <c:v>5.2836280000000002</c:v>
                </c:pt>
                <c:pt idx="18541">
                  <c:v>5.2828989999999996</c:v>
                </c:pt>
                <c:pt idx="18542">
                  <c:v>5.2825329999999999</c:v>
                </c:pt>
                <c:pt idx="18543">
                  <c:v>5.2822699999999996</c:v>
                </c:pt>
                <c:pt idx="18544">
                  <c:v>5.2817540000000003</c:v>
                </c:pt>
                <c:pt idx="18545">
                  <c:v>5.2820369999999999</c:v>
                </c:pt>
                <c:pt idx="18546">
                  <c:v>5.2825129999999998</c:v>
                </c:pt>
                <c:pt idx="18547">
                  <c:v>5.2816000000000001</c:v>
                </c:pt>
                <c:pt idx="18548">
                  <c:v>5.2805549999999997</c:v>
                </c:pt>
                <c:pt idx="18549">
                  <c:v>5.280049</c:v>
                </c:pt>
                <c:pt idx="18550">
                  <c:v>5.2796000000000003</c:v>
                </c:pt>
                <c:pt idx="18551">
                  <c:v>5.2790039999999996</c:v>
                </c:pt>
                <c:pt idx="18552">
                  <c:v>5.2786400000000002</c:v>
                </c:pt>
                <c:pt idx="18553">
                  <c:v>5.278645</c:v>
                </c:pt>
                <c:pt idx="18554">
                  <c:v>5.2776540000000001</c:v>
                </c:pt>
                <c:pt idx="18555">
                  <c:v>5.2762849999999997</c:v>
                </c:pt>
                <c:pt idx="18556">
                  <c:v>5.2755419999999997</c:v>
                </c:pt>
                <c:pt idx="18557">
                  <c:v>5.2752039999999996</c:v>
                </c:pt>
                <c:pt idx="18558">
                  <c:v>5.2744850000000003</c:v>
                </c:pt>
                <c:pt idx="18559">
                  <c:v>5.2743019999999996</c:v>
                </c:pt>
                <c:pt idx="18560">
                  <c:v>5.2743469999999997</c:v>
                </c:pt>
                <c:pt idx="18561">
                  <c:v>5.2745290000000002</c:v>
                </c:pt>
                <c:pt idx="18562">
                  <c:v>5.2745519999999999</c:v>
                </c:pt>
                <c:pt idx="18563">
                  <c:v>5.2739950000000002</c:v>
                </c:pt>
                <c:pt idx="18564">
                  <c:v>5.2731180000000002</c:v>
                </c:pt>
                <c:pt idx="18565">
                  <c:v>5.2724900000000003</c:v>
                </c:pt>
                <c:pt idx="18566">
                  <c:v>5.2718340000000001</c:v>
                </c:pt>
                <c:pt idx="18567">
                  <c:v>5.270905</c:v>
                </c:pt>
                <c:pt idx="18568">
                  <c:v>5.2709809999999999</c:v>
                </c:pt>
                <c:pt idx="18569">
                  <c:v>5.2705310000000001</c:v>
                </c:pt>
                <c:pt idx="18570">
                  <c:v>5.269698</c:v>
                </c:pt>
                <c:pt idx="18571">
                  <c:v>5.2692350000000001</c:v>
                </c:pt>
                <c:pt idx="18572">
                  <c:v>5.2684610000000003</c:v>
                </c:pt>
                <c:pt idx="18573">
                  <c:v>5.2678969999999996</c:v>
                </c:pt>
                <c:pt idx="18574">
                  <c:v>5.2680189999999998</c:v>
                </c:pt>
                <c:pt idx="18575">
                  <c:v>5.2677250000000004</c:v>
                </c:pt>
                <c:pt idx="18576">
                  <c:v>5.2675080000000003</c:v>
                </c:pt>
                <c:pt idx="18577">
                  <c:v>5.2676970000000001</c:v>
                </c:pt>
                <c:pt idx="18578">
                  <c:v>5.2679309999999999</c:v>
                </c:pt>
                <c:pt idx="18579">
                  <c:v>5.2682310000000001</c:v>
                </c:pt>
                <c:pt idx="18580">
                  <c:v>5.2682589999999996</c:v>
                </c:pt>
                <c:pt idx="18581">
                  <c:v>5.2677560000000003</c:v>
                </c:pt>
                <c:pt idx="18582">
                  <c:v>5.2664540000000004</c:v>
                </c:pt>
                <c:pt idx="18583">
                  <c:v>5.2654300000000003</c:v>
                </c:pt>
                <c:pt idx="18584">
                  <c:v>5.2648460000000004</c:v>
                </c:pt>
                <c:pt idx="18585">
                  <c:v>5.2642360000000004</c:v>
                </c:pt>
                <c:pt idx="18586">
                  <c:v>5.2633409999999996</c:v>
                </c:pt>
                <c:pt idx="18587">
                  <c:v>5.2630590000000002</c:v>
                </c:pt>
                <c:pt idx="18588">
                  <c:v>5.2623660000000001</c:v>
                </c:pt>
                <c:pt idx="18589">
                  <c:v>5.26159</c:v>
                </c:pt>
                <c:pt idx="18590">
                  <c:v>5.2608610000000002</c:v>
                </c:pt>
                <c:pt idx="18591">
                  <c:v>5.259576</c:v>
                </c:pt>
                <c:pt idx="18592">
                  <c:v>5.2581170000000004</c:v>
                </c:pt>
                <c:pt idx="18593">
                  <c:v>5.2567709999999996</c:v>
                </c:pt>
                <c:pt idx="18594">
                  <c:v>5.2555300000000003</c:v>
                </c:pt>
                <c:pt idx="18595">
                  <c:v>5.2541690000000001</c:v>
                </c:pt>
                <c:pt idx="18596">
                  <c:v>5.2534140000000003</c:v>
                </c:pt>
                <c:pt idx="18597">
                  <c:v>5.2534000000000001</c:v>
                </c:pt>
                <c:pt idx="18598">
                  <c:v>5.2536870000000002</c:v>
                </c:pt>
                <c:pt idx="18599">
                  <c:v>5.2531340000000002</c:v>
                </c:pt>
                <c:pt idx="18600">
                  <c:v>5.2520550000000004</c:v>
                </c:pt>
                <c:pt idx="18601">
                  <c:v>5.2512160000000003</c:v>
                </c:pt>
                <c:pt idx="18602">
                  <c:v>5.250642</c:v>
                </c:pt>
                <c:pt idx="18603">
                  <c:v>5.2507929999999998</c:v>
                </c:pt>
                <c:pt idx="18604">
                  <c:v>5.2508379999999999</c:v>
                </c:pt>
                <c:pt idx="18605">
                  <c:v>5.2508629999999998</c:v>
                </c:pt>
                <c:pt idx="18606">
                  <c:v>5.2509410000000001</c:v>
                </c:pt>
                <c:pt idx="18607">
                  <c:v>5.2507650000000003</c:v>
                </c:pt>
                <c:pt idx="18608">
                  <c:v>5.2509129999999997</c:v>
                </c:pt>
                <c:pt idx="18609">
                  <c:v>5.2505360000000003</c:v>
                </c:pt>
                <c:pt idx="18610">
                  <c:v>5.2498230000000001</c:v>
                </c:pt>
                <c:pt idx="18611">
                  <c:v>5.2498950000000004</c:v>
                </c:pt>
                <c:pt idx="18612">
                  <c:v>5.2490449999999997</c:v>
                </c:pt>
                <c:pt idx="18613">
                  <c:v>5.2482199999999999</c:v>
                </c:pt>
                <c:pt idx="18614">
                  <c:v>5.2472240000000001</c:v>
                </c:pt>
                <c:pt idx="18615">
                  <c:v>5.2468360000000001</c:v>
                </c:pt>
                <c:pt idx="18616">
                  <c:v>5.2458799999999997</c:v>
                </c:pt>
                <c:pt idx="18617">
                  <c:v>5.2461200000000003</c:v>
                </c:pt>
                <c:pt idx="18618">
                  <c:v>5.2455499999999997</c:v>
                </c:pt>
                <c:pt idx="18619">
                  <c:v>5.245196</c:v>
                </c:pt>
                <c:pt idx="18620">
                  <c:v>5.2446169999999999</c:v>
                </c:pt>
                <c:pt idx="18621">
                  <c:v>5.2445149999999998</c:v>
                </c:pt>
                <c:pt idx="18622">
                  <c:v>5.2439169999999997</c:v>
                </c:pt>
                <c:pt idx="18623">
                  <c:v>5.2436309999999997</c:v>
                </c:pt>
                <c:pt idx="18624">
                  <c:v>5.2427580000000003</c:v>
                </c:pt>
                <c:pt idx="18625">
                  <c:v>5.2412460000000003</c:v>
                </c:pt>
                <c:pt idx="18626">
                  <c:v>5.2408359999999998</c:v>
                </c:pt>
                <c:pt idx="18627">
                  <c:v>5.2393609999999997</c:v>
                </c:pt>
                <c:pt idx="18628">
                  <c:v>5.23759</c:v>
                </c:pt>
                <c:pt idx="18629">
                  <c:v>5.2359470000000004</c:v>
                </c:pt>
                <c:pt idx="18630">
                  <c:v>5.2343460000000004</c:v>
                </c:pt>
                <c:pt idx="18631">
                  <c:v>5.232793</c:v>
                </c:pt>
                <c:pt idx="18632">
                  <c:v>5.2328429999999999</c:v>
                </c:pt>
                <c:pt idx="18633">
                  <c:v>5.2330059999999996</c:v>
                </c:pt>
                <c:pt idx="18634">
                  <c:v>5.2327389999999996</c:v>
                </c:pt>
                <c:pt idx="18635">
                  <c:v>5.2324229999999998</c:v>
                </c:pt>
                <c:pt idx="18636">
                  <c:v>5.2330189999999996</c:v>
                </c:pt>
                <c:pt idx="18637">
                  <c:v>5.2318800000000003</c:v>
                </c:pt>
                <c:pt idx="18638">
                  <c:v>5.232005</c:v>
                </c:pt>
                <c:pt idx="18639">
                  <c:v>5.2321330000000001</c:v>
                </c:pt>
                <c:pt idx="18640">
                  <c:v>5.2312209999999997</c:v>
                </c:pt>
                <c:pt idx="18641">
                  <c:v>5.2312419999999999</c:v>
                </c:pt>
                <c:pt idx="18642">
                  <c:v>5.2320479999999998</c:v>
                </c:pt>
                <c:pt idx="18643">
                  <c:v>5.2319909999999998</c:v>
                </c:pt>
                <c:pt idx="18644">
                  <c:v>5.2315230000000001</c:v>
                </c:pt>
                <c:pt idx="18645">
                  <c:v>5.2313499999999999</c:v>
                </c:pt>
                <c:pt idx="18646">
                  <c:v>5.2310819999999998</c:v>
                </c:pt>
                <c:pt idx="18647">
                  <c:v>5.2301859999999998</c:v>
                </c:pt>
                <c:pt idx="18648">
                  <c:v>5.229914</c:v>
                </c:pt>
                <c:pt idx="18649">
                  <c:v>5.2294390000000002</c:v>
                </c:pt>
                <c:pt idx="18650">
                  <c:v>5.2294429999999998</c:v>
                </c:pt>
                <c:pt idx="18651">
                  <c:v>5.2298249999999999</c:v>
                </c:pt>
                <c:pt idx="18652">
                  <c:v>5.2295930000000004</c:v>
                </c:pt>
                <c:pt idx="18653">
                  <c:v>5.2280519999999999</c:v>
                </c:pt>
                <c:pt idx="18654">
                  <c:v>5.2271979999999996</c:v>
                </c:pt>
                <c:pt idx="18655">
                  <c:v>5.2266539999999999</c:v>
                </c:pt>
                <c:pt idx="18656">
                  <c:v>5.2263640000000002</c:v>
                </c:pt>
                <c:pt idx="18657">
                  <c:v>5.2259700000000002</c:v>
                </c:pt>
                <c:pt idx="18658">
                  <c:v>5.2258769999999997</c:v>
                </c:pt>
                <c:pt idx="18659">
                  <c:v>5.2260799999999996</c:v>
                </c:pt>
                <c:pt idx="18660">
                  <c:v>5.2264480000000004</c:v>
                </c:pt>
                <c:pt idx="18661">
                  <c:v>5.2263799999999998</c:v>
                </c:pt>
                <c:pt idx="18662">
                  <c:v>5.2271460000000003</c:v>
                </c:pt>
                <c:pt idx="18663">
                  <c:v>5.2264660000000003</c:v>
                </c:pt>
                <c:pt idx="18664">
                  <c:v>5.2262320000000004</c:v>
                </c:pt>
                <c:pt idx="18665">
                  <c:v>5.2251750000000001</c:v>
                </c:pt>
                <c:pt idx="18666">
                  <c:v>5.2245140000000001</c:v>
                </c:pt>
                <c:pt idx="18667">
                  <c:v>5.2235699999999996</c:v>
                </c:pt>
                <c:pt idx="18668">
                  <c:v>5.2232050000000001</c:v>
                </c:pt>
                <c:pt idx="18669">
                  <c:v>5.2225890000000001</c:v>
                </c:pt>
                <c:pt idx="18670">
                  <c:v>5.2220279999999999</c:v>
                </c:pt>
                <c:pt idx="18671">
                  <c:v>5.2208620000000003</c:v>
                </c:pt>
                <c:pt idx="18672">
                  <c:v>5.2198190000000002</c:v>
                </c:pt>
                <c:pt idx="18673">
                  <c:v>5.2193620000000003</c:v>
                </c:pt>
                <c:pt idx="18674">
                  <c:v>5.2185160000000002</c:v>
                </c:pt>
                <c:pt idx="18675">
                  <c:v>5.2186620000000001</c:v>
                </c:pt>
                <c:pt idx="18676">
                  <c:v>5.2180710000000001</c:v>
                </c:pt>
                <c:pt idx="18677">
                  <c:v>5.2184059999999999</c:v>
                </c:pt>
                <c:pt idx="18678">
                  <c:v>5.2176520000000002</c:v>
                </c:pt>
                <c:pt idx="18679">
                  <c:v>5.2172559999999999</c:v>
                </c:pt>
                <c:pt idx="18680">
                  <c:v>5.2174690000000004</c:v>
                </c:pt>
                <c:pt idx="18681">
                  <c:v>5.2171609999999999</c:v>
                </c:pt>
                <c:pt idx="18682">
                  <c:v>5.216342</c:v>
                </c:pt>
                <c:pt idx="18683">
                  <c:v>5.2150249999999998</c:v>
                </c:pt>
                <c:pt idx="18684">
                  <c:v>5.2143560000000004</c:v>
                </c:pt>
                <c:pt idx="18685">
                  <c:v>5.214321</c:v>
                </c:pt>
                <c:pt idx="18686">
                  <c:v>5.2129820000000002</c:v>
                </c:pt>
                <c:pt idx="18687">
                  <c:v>5.212701</c:v>
                </c:pt>
                <c:pt idx="18688">
                  <c:v>5.2109209999999999</c:v>
                </c:pt>
                <c:pt idx="18689">
                  <c:v>5.2101230000000003</c:v>
                </c:pt>
                <c:pt idx="18690">
                  <c:v>5.2103659999999996</c:v>
                </c:pt>
                <c:pt idx="18691">
                  <c:v>5.2099500000000001</c:v>
                </c:pt>
                <c:pt idx="18692">
                  <c:v>5.2093119999999997</c:v>
                </c:pt>
                <c:pt idx="18693">
                  <c:v>5.2085419999999996</c:v>
                </c:pt>
                <c:pt idx="18694">
                  <c:v>5.208672</c:v>
                </c:pt>
                <c:pt idx="18695">
                  <c:v>5.2085410000000003</c:v>
                </c:pt>
                <c:pt idx="18696">
                  <c:v>5.2072700000000003</c:v>
                </c:pt>
                <c:pt idx="18697">
                  <c:v>5.2073270000000003</c:v>
                </c:pt>
                <c:pt idx="18698">
                  <c:v>5.2053409999999998</c:v>
                </c:pt>
                <c:pt idx="18699">
                  <c:v>5.2045260000000004</c:v>
                </c:pt>
                <c:pt idx="18700">
                  <c:v>5.2036579999999999</c:v>
                </c:pt>
                <c:pt idx="18701">
                  <c:v>5.2029500000000004</c:v>
                </c:pt>
                <c:pt idx="18702">
                  <c:v>5.2014529999999999</c:v>
                </c:pt>
                <c:pt idx="18703">
                  <c:v>5.2010300000000003</c:v>
                </c:pt>
                <c:pt idx="18704">
                  <c:v>5.2012320000000001</c:v>
                </c:pt>
                <c:pt idx="18705">
                  <c:v>5.2008080000000003</c:v>
                </c:pt>
                <c:pt idx="18706">
                  <c:v>5.2009280000000002</c:v>
                </c:pt>
                <c:pt idx="18707">
                  <c:v>5.1997169999999997</c:v>
                </c:pt>
                <c:pt idx="18708">
                  <c:v>5.1986790000000003</c:v>
                </c:pt>
                <c:pt idx="18709">
                  <c:v>5.1976329999999997</c:v>
                </c:pt>
                <c:pt idx="18710">
                  <c:v>5.1960290000000002</c:v>
                </c:pt>
                <c:pt idx="18711">
                  <c:v>5.194331</c:v>
                </c:pt>
                <c:pt idx="18712">
                  <c:v>5.1928210000000004</c:v>
                </c:pt>
                <c:pt idx="18713">
                  <c:v>5.1921480000000004</c:v>
                </c:pt>
                <c:pt idx="18714">
                  <c:v>5.1921359999999996</c:v>
                </c:pt>
                <c:pt idx="18715">
                  <c:v>5.1920019999999996</c:v>
                </c:pt>
                <c:pt idx="18716">
                  <c:v>5.1920099999999998</c:v>
                </c:pt>
                <c:pt idx="18717">
                  <c:v>5.1917730000000004</c:v>
                </c:pt>
                <c:pt idx="18718">
                  <c:v>5.1907160000000001</c:v>
                </c:pt>
                <c:pt idx="18719">
                  <c:v>5.1906040000000004</c:v>
                </c:pt>
                <c:pt idx="18720">
                  <c:v>5.1900890000000004</c:v>
                </c:pt>
                <c:pt idx="18721">
                  <c:v>5.1896069999999996</c:v>
                </c:pt>
                <c:pt idx="18722">
                  <c:v>5.1893630000000002</c:v>
                </c:pt>
                <c:pt idx="18723">
                  <c:v>5.1885649999999996</c:v>
                </c:pt>
                <c:pt idx="18724">
                  <c:v>5.1888920000000001</c:v>
                </c:pt>
                <c:pt idx="18725">
                  <c:v>5.1887379999999999</c:v>
                </c:pt>
                <c:pt idx="18726">
                  <c:v>5.1878399999999996</c:v>
                </c:pt>
                <c:pt idx="18727">
                  <c:v>5.1869550000000002</c:v>
                </c:pt>
                <c:pt idx="18728">
                  <c:v>5.1864739999999996</c:v>
                </c:pt>
                <c:pt idx="18729">
                  <c:v>5.1857259999999998</c:v>
                </c:pt>
                <c:pt idx="18730">
                  <c:v>5.184933</c:v>
                </c:pt>
                <c:pt idx="18731">
                  <c:v>5.1843589999999997</c:v>
                </c:pt>
                <c:pt idx="18732">
                  <c:v>5.1840799999999998</c:v>
                </c:pt>
                <c:pt idx="18733">
                  <c:v>5.1838680000000004</c:v>
                </c:pt>
                <c:pt idx="18734">
                  <c:v>5.1847130000000003</c:v>
                </c:pt>
                <c:pt idx="18735">
                  <c:v>5.1847310000000002</c:v>
                </c:pt>
                <c:pt idx="18736">
                  <c:v>5.1839930000000001</c:v>
                </c:pt>
                <c:pt idx="18737">
                  <c:v>5.1830379999999998</c:v>
                </c:pt>
                <c:pt idx="18738">
                  <c:v>5.1838990000000003</c:v>
                </c:pt>
                <c:pt idx="18739">
                  <c:v>5.1838220000000002</c:v>
                </c:pt>
                <c:pt idx="18740">
                  <c:v>5.1836219999999997</c:v>
                </c:pt>
                <c:pt idx="18741">
                  <c:v>5.1834199999999999</c:v>
                </c:pt>
                <c:pt idx="18742">
                  <c:v>5.1818960000000001</c:v>
                </c:pt>
                <c:pt idx="18743">
                  <c:v>5.1818099999999996</c:v>
                </c:pt>
                <c:pt idx="18744">
                  <c:v>5.182067</c:v>
                </c:pt>
                <c:pt idx="18745">
                  <c:v>5.1818109999999997</c:v>
                </c:pt>
                <c:pt idx="18746">
                  <c:v>5.18241</c:v>
                </c:pt>
                <c:pt idx="18747">
                  <c:v>5.1830270000000001</c:v>
                </c:pt>
                <c:pt idx="18748">
                  <c:v>5.1841290000000004</c:v>
                </c:pt>
                <c:pt idx="18749">
                  <c:v>5.1840409999999997</c:v>
                </c:pt>
                <c:pt idx="18750">
                  <c:v>5.1848000000000001</c:v>
                </c:pt>
                <c:pt idx="18751">
                  <c:v>5.1851099999999999</c:v>
                </c:pt>
                <c:pt idx="18752">
                  <c:v>5.1859200000000003</c:v>
                </c:pt>
                <c:pt idx="18753">
                  <c:v>5.186077</c:v>
                </c:pt>
                <c:pt idx="18754">
                  <c:v>5.1853439999999997</c:v>
                </c:pt>
                <c:pt idx="18755">
                  <c:v>5.184825</c:v>
                </c:pt>
                <c:pt idx="18756">
                  <c:v>5.1835969999999998</c:v>
                </c:pt>
                <c:pt idx="18757">
                  <c:v>5.1840440000000001</c:v>
                </c:pt>
                <c:pt idx="18758">
                  <c:v>5.1841780000000002</c:v>
                </c:pt>
                <c:pt idx="18759">
                  <c:v>5.183929</c:v>
                </c:pt>
                <c:pt idx="18760">
                  <c:v>5.183808</c:v>
                </c:pt>
                <c:pt idx="18761">
                  <c:v>5.1850750000000003</c:v>
                </c:pt>
                <c:pt idx="18762">
                  <c:v>5.1840960000000003</c:v>
                </c:pt>
                <c:pt idx="18763">
                  <c:v>5.1829359999999998</c:v>
                </c:pt>
                <c:pt idx="18764">
                  <c:v>5.1813960000000003</c:v>
                </c:pt>
                <c:pt idx="18765">
                  <c:v>5.1813650000000004</c:v>
                </c:pt>
                <c:pt idx="18766">
                  <c:v>5.180193</c:v>
                </c:pt>
                <c:pt idx="18767">
                  <c:v>5.1798520000000003</c:v>
                </c:pt>
                <c:pt idx="18768">
                  <c:v>5.1796720000000001</c:v>
                </c:pt>
                <c:pt idx="18769">
                  <c:v>5.1790659999999997</c:v>
                </c:pt>
                <c:pt idx="18770">
                  <c:v>5.1790880000000001</c:v>
                </c:pt>
                <c:pt idx="18771">
                  <c:v>5.1784239999999997</c:v>
                </c:pt>
                <c:pt idx="18772">
                  <c:v>5.1787749999999999</c:v>
                </c:pt>
                <c:pt idx="18773">
                  <c:v>5.1789849999999999</c:v>
                </c:pt>
                <c:pt idx="18774">
                  <c:v>5.1787720000000004</c:v>
                </c:pt>
                <c:pt idx="18775">
                  <c:v>5.1783330000000003</c:v>
                </c:pt>
                <c:pt idx="18776">
                  <c:v>5.1780869999999997</c:v>
                </c:pt>
                <c:pt idx="18777">
                  <c:v>5.17706</c:v>
                </c:pt>
                <c:pt idx="18778">
                  <c:v>5.1774420000000001</c:v>
                </c:pt>
                <c:pt idx="18779">
                  <c:v>5.1776460000000002</c:v>
                </c:pt>
                <c:pt idx="18780">
                  <c:v>5.1771140000000004</c:v>
                </c:pt>
                <c:pt idx="18781">
                  <c:v>5.177079</c:v>
                </c:pt>
                <c:pt idx="18782">
                  <c:v>5.1771729999999998</c:v>
                </c:pt>
                <c:pt idx="18783">
                  <c:v>5.1769889999999998</c:v>
                </c:pt>
                <c:pt idx="18784">
                  <c:v>5.1754160000000002</c:v>
                </c:pt>
                <c:pt idx="18785">
                  <c:v>5.173673</c:v>
                </c:pt>
                <c:pt idx="18786">
                  <c:v>5.1730919999999996</c:v>
                </c:pt>
                <c:pt idx="18787">
                  <c:v>5.1733409999999997</c:v>
                </c:pt>
                <c:pt idx="18788">
                  <c:v>5.171494</c:v>
                </c:pt>
                <c:pt idx="18789">
                  <c:v>5.170166</c:v>
                </c:pt>
                <c:pt idx="18790">
                  <c:v>5.1693150000000001</c:v>
                </c:pt>
                <c:pt idx="18791">
                  <c:v>5.1685400000000001</c:v>
                </c:pt>
                <c:pt idx="18792">
                  <c:v>5.1690269999999998</c:v>
                </c:pt>
                <c:pt idx="18793">
                  <c:v>5.168196</c:v>
                </c:pt>
                <c:pt idx="18794">
                  <c:v>5.1668459999999996</c:v>
                </c:pt>
                <c:pt idx="18795">
                  <c:v>5.1658169999999997</c:v>
                </c:pt>
                <c:pt idx="18796">
                  <c:v>5.1641320000000004</c:v>
                </c:pt>
                <c:pt idx="18797">
                  <c:v>5.1631830000000001</c:v>
                </c:pt>
                <c:pt idx="18798">
                  <c:v>5.1619979999999996</c:v>
                </c:pt>
                <c:pt idx="18799">
                  <c:v>5.1614909999999998</c:v>
                </c:pt>
                <c:pt idx="18800">
                  <c:v>5.1610579999999997</c:v>
                </c:pt>
                <c:pt idx="18801">
                  <c:v>5.1597330000000001</c:v>
                </c:pt>
                <c:pt idx="18802">
                  <c:v>5.1585429999999999</c:v>
                </c:pt>
                <c:pt idx="18803">
                  <c:v>5.1582999999999997</c:v>
                </c:pt>
                <c:pt idx="18804">
                  <c:v>5.1579370000000004</c:v>
                </c:pt>
                <c:pt idx="18805">
                  <c:v>5.1575329999999999</c:v>
                </c:pt>
                <c:pt idx="18806">
                  <c:v>5.1571959999999999</c:v>
                </c:pt>
                <c:pt idx="18807">
                  <c:v>5.156301</c:v>
                </c:pt>
                <c:pt idx="18808">
                  <c:v>5.155405</c:v>
                </c:pt>
                <c:pt idx="18809">
                  <c:v>5.1544090000000002</c:v>
                </c:pt>
                <c:pt idx="18810">
                  <c:v>5.1532349999999996</c:v>
                </c:pt>
                <c:pt idx="18811">
                  <c:v>5.1520149999999996</c:v>
                </c:pt>
                <c:pt idx="18812">
                  <c:v>5.1512950000000002</c:v>
                </c:pt>
                <c:pt idx="18813">
                  <c:v>5.1514119999999997</c:v>
                </c:pt>
                <c:pt idx="18814">
                  <c:v>5.1520039999999998</c:v>
                </c:pt>
                <c:pt idx="18815">
                  <c:v>5.1521679999999996</c:v>
                </c:pt>
                <c:pt idx="18816">
                  <c:v>5.1523000000000003</c:v>
                </c:pt>
                <c:pt idx="18817">
                  <c:v>5.1515449999999996</c:v>
                </c:pt>
                <c:pt idx="18818">
                  <c:v>5.1505140000000003</c:v>
                </c:pt>
                <c:pt idx="18819">
                  <c:v>5.1491939999999996</c:v>
                </c:pt>
                <c:pt idx="18820">
                  <c:v>5.1474510000000002</c:v>
                </c:pt>
                <c:pt idx="18821">
                  <c:v>5.1470349999999998</c:v>
                </c:pt>
                <c:pt idx="18822">
                  <c:v>5.1460439999999998</c:v>
                </c:pt>
                <c:pt idx="18823">
                  <c:v>5.1445350000000003</c:v>
                </c:pt>
                <c:pt idx="18824">
                  <c:v>5.1430249999999997</c:v>
                </c:pt>
                <c:pt idx="18825">
                  <c:v>5.141483</c:v>
                </c:pt>
                <c:pt idx="18826">
                  <c:v>5.1407179999999997</c:v>
                </c:pt>
                <c:pt idx="18827">
                  <c:v>5.1402150000000004</c:v>
                </c:pt>
                <c:pt idx="18828">
                  <c:v>5.1388429999999996</c:v>
                </c:pt>
                <c:pt idx="18829">
                  <c:v>5.137581</c:v>
                </c:pt>
                <c:pt idx="18830">
                  <c:v>5.1371079999999996</c:v>
                </c:pt>
                <c:pt idx="18831">
                  <c:v>5.136933</c:v>
                </c:pt>
                <c:pt idx="18832">
                  <c:v>5.1366759999999996</c:v>
                </c:pt>
                <c:pt idx="18833">
                  <c:v>5.1364020000000004</c:v>
                </c:pt>
                <c:pt idx="18834">
                  <c:v>5.1354389999999999</c:v>
                </c:pt>
                <c:pt idx="18835">
                  <c:v>5.1348039999999999</c:v>
                </c:pt>
                <c:pt idx="18836">
                  <c:v>5.1338119999999998</c:v>
                </c:pt>
                <c:pt idx="18837">
                  <c:v>5.1325050000000001</c:v>
                </c:pt>
                <c:pt idx="18838">
                  <c:v>5.1324560000000004</c:v>
                </c:pt>
                <c:pt idx="18839">
                  <c:v>5.1323650000000001</c:v>
                </c:pt>
                <c:pt idx="18840">
                  <c:v>5.1312129999999998</c:v>
                </c:pt>
                <c:pt idx="18841">
                  <c:v>5.1300600000000003</c:v>
                </c:pt>
                <c:pt idx="18842">
                  <c:v>5.1301100000000002</c:v>
                </c:pt>
                <c:pt idx="18843">
                  <c:v>5.1301509999999997</c:v>
                </c:pt>
                <c:pt idx="18844">
                  <c:v>5.1298329999999996</c:v>
                </c:pt>
                <c:pt idx="18845">
                  <c:v>5.1289639999999999</c:v>
                </c:pt>
                <c:pt idx="18846">
                  <c:v>5.1281569999999999</c:v>
                </c:pt>
                <c:pt idx="18847">
                  <c:v>5.1264820000000002</c:v>
                </c:pt>
                <c:pt idx="18848">
                  <c:v>5.1245909999999997</c:v>
                </c:pt>
                <c:pt idx="18849">
                  <c:v>5.1225339999999999</c:v>
                </c:pt>
                <c:pt idx="18850">
                  <c:v>5.1203380000000003</c:v>
                </c:pt>
                <c:pt idx="18851">
                  <c:v>5.119281</c:v>
                </c:pt>
                <c:pt idx="18852">
                  <c:v>5.1185090000000004</c:v>
                </c:pt>
                <c:pt idx="18853">
                  <c:v>5.1168849999999999</c:v>
                </c:pt>
                <c:pt idx="18854">
                  <c:v>5.1157159999999999</c:v>
                </c:pt>
                <c:pt idx="18855">
                  <c:v>5.114967</c:v>
                </c:pt>
                <c:pt idx="18856">
                  <c:v>5.1141240000000003</c:v>
                </c:pt>
                <c:pt idx="18857">
                  <c:v>5.112692</c:v>
                </c:pt>
                <c:pt idx="18858">
                  <c:v>5.1110139999999999</c:v>
                </c:pt>
                <c:pt idx="18859">
                  <c:v>5.1102049999999997</c:v>
                </c:pt>
                <c:pt idx="18860">
                  <c:v>5.1095879999999996</c:v>
                </c:pt>
                <c:pt idx="18861">
                  <c:v>5.1086410000000004</c:v>
                </c:pt>
                <c:pt idx="18862">
                  <c:v>5.1083090000000002</c:v>
                </c:pt>
                <c:pt idx="18863">
                  <c:v>5.1084110000000003</c:v>
                </c:pt>
                <c:pt idx="18864">
                  <c:v>5.1073880000000003</c:v>
                </c:pt>
                <c:pt idx="18865">
                  <c:v>5.1058589999999997</c:v>
                </c:pt>
                <c:pt idx="18866">
                  <c:v>5.1043859999999999</c:v>
                </c:pt>
                <c:pt idx="18867">
                  <c:v>5.1045509999999998</c:v>
                </c:pt>
                <c:pt idx="18868">
                  <c:v>5.105137</c:v>
                </c:pt>
                <c:pt idx="18869">
                  <c:v>5.1053319999999998</c:v>
                </c:pt>
                <c:pt idx="18870">
                  <c:v>5.1054199999999996</c:v>
                </c:pt>
                <c:pt idx="18871">
                  <c:v>5.1047760000000002</c:v>
                </c:pt>
                <c:pt idx="18872">
                  <c:v>5.103974</c:v>
                </c:pt>
                <c:pt idx="18873">
                  <c:v>5.1040070000000002</c:v>
                </c:pt>
                <c:pt idx="18874">
                  <c:v>5.1032479999999998</c:v>
                </c:pt>
                <c:pt idx="18875">
                  <c:v>5.1028609999999999</c:v>
                </c:pt>
                <c:pt idx="18876">
                  <c:v>5.1023529999999999</c:v>
                </c:pt>
                <c:pt idx="18877">
                  <c:v>5.102017</c:v>
                </c:pt>
                <c:pt idx="18878">
                  <c:v>5.1026069999999999</c:v>
                </c:pt>
                <c:pt idx="18879">
                  <c:v>5.1030870000000004</c:v>
                </c:pt>
                <c:pt idx="18880">
                  <c:v>5.1028409999999997</c:v>
                </c:pt>
                <c:pt idx="18881">
                  <c:v>5.1024279999999997</c:v>
                </c:pt>
                <c:pt idx="18882">
                  <c:v>5.1011199999999999</c:v>
                </c:pt>
                <c:pt idx="18883">
                  <c:v>5.1003109999999996</c:v>
                </c:pt>
                <c:pt idx="18884">
                  <c:v>5.0997029999999999</c:v>
                </c:pt>
                <c:pt idx="18885">
                  <c:v>5.0992309999999996</c:v>
                </c:pt>
                <c:pt idx="18886">
                  <c:v>5.09985</c:v>
                </c:pt>
                <c:pt idx="18887">
                  <c:v>5.1003990000000003</c:v>
                </c:pt>
                <c:pt idx="18888">
                  <c:v>5.1000379999999996</c:v>
                </c:pt>
                <c:pt idx="18889">
                  <c:v>5.0992430000000004</c:v>
                </c:pt>
                <c:pt idx="18890">
                  <c:v>5.0989800000000001</c:v>
                </c:pt>
                <c:pt idx="18891">
                  <c:v>5.099094</c:v>
                </c:pt>
                <c:pt idx="18892">
                  <c:v>5.0981439999999996</c:v>
                </c:pt>
                <c:pt idx="18893">
                  <c:v>5.0968429999999998</c:v>
                </c:pt>
                <c:pt idx="18894">
                  <c:v>5.0963599999999998</c:v>
                </c:pt>
                <c:pt idx="18895">
                  <c:v>5.0962149999999999</c:v>
                </c:pt>
                <c:pt idx="18896">
                  <c:v>5.0963820000000002</c:v>
                </c:pt>
                <c:pt idx="18897">
                  <c:v>5.0965619999999996</c:v>
                </c:pt>
                <c:pt idx="18898">
                  <c:v>5.0971250000000001</c:v>
                </c:pt>
                <c:pt idx="18899">
                  <c:v>5.0979890000000001</c:v>
                </c:pt>
                <c:pt idx="18900">
                  <c:v>5.0991299999999997</c:v>
                </c:pt>
                <c:pt idx="18901">
                  <c:v>5.0993360000000001</c:v>
                </c:pt>
                <c:pt idx="18902">
                  <c:v>5.0991470000000003</c:v>
                </c:pt>
                <c:pt idx="18903">
                  <c:v>5.0993760000000004</c:v>
                </c:pt>
                <c:pt idx="18904">
                  <c:v>5.0996379999999997</c:v>
                </c:pt>
                <c:pt idx="18905">
                  <c:v>5.0992480000000002</c:v>
                </c:pt>
                <c:pt idx="18906">
                  <c:v>5.0989849999999999</c:v>
                </c:pt>
                <c:pt idx="18907">
                  <c:v>5.0999059999999998</c:v>
                </c:pt>
                <c:pt idx="18908">
                  <c:v>5.1007559999999996</c:v>
                </c:pt>
                <c:pt idx="18909">
                  <c:v>5.1009950000000002</c:v>
                </c:pt>
                <c:pt idx="18910">
                  <c:v>5.1010540000000004</c:v>
                </c:pt>
                <c:pt idx="18911">
                  <c:v>5.1011350000000002</c:v>
                </c:pt>
                <c:pt idx="18912">
                  <c:v>5.1005180000000001</c:v>
                </c:pt>
                <c:pt idx="18913">
                  <c:v>5.1000639999999997</c:v>
                </c:pt>
                <c:pt idx="18914">
                  <c:v>5.1000740000000002</c:v>
                </c:pt>
                <c:pt idx="18915">
                  <c:v>5.0998659999999996</c:v>
                </c:pt>
                <c:pt idx="18916">
                  <c:v>5.099113</c:v>
                </c:pt>
                <c:pt idx="18917">
                  <c:v>5.097874</c:v>
                </c:pt>
                <c:pt idx="18918">
                  <c:v>5.0970760000000004</c:v>
                </c:pt>
                <c:pt idx="18919">
                  <c:v>5.0968169999999997</c:v>
                </c:pt>
                <c:pt idx="18920">
                  <c:v>5.0969749999999996</c:v>
                </c:pt>
                <c:pt idx="18921">
                  <c:v>5.0970250000000004</c:v>
                </c:pt>
                <c:pt idx="18922">
                  <c:v>5.0971500000000001</c:v>
                </c:pt>
                <c:pt idx="18923">
                  <c:v>5.0970209999999998</c:v>
                </c:pt>
                <c:pt idx="18924">
                  <c:v>5.0969550000000003</c:v>
                </c:pt>
                <c:pt idx="18925">
                  <c:v>5.097143</c:v>
                </c:pt>
                <c:pt idx="18926">
                  <c:v>5.0975599999999996</c:v>
                </c:pt>
                <c:pt idx="18927">
                  <c:v>5.0976309999999998</c:v>
                </c:pt>
                <c:pt idx="18928">
                  <c:v>5.0971229999999998</c:v>
                </c:pt>
                <c:pt idx="18929">
                  <c:v>5.0968010000000001</c:v>
                </c:pt>
                <c:pt idx="18930">
                  <c:v>5.0963950000000002</c:v>
                </c:pt>
                <c:pt idx="18931">
                  <c:v>5.0962389999999997</c:v>
                </c:pt>
                <c:pt idx="18932">
                  <c:v>5.0965179999999997</c:v>
                </c:pt>
                <c:pt idx="18933">
                  <c:v>5.0967960000000003</c:v>
                </c:pt>
                <c:pt idx="18934">
                  <c:v>5.0970690000000003</c:v>
                </c:pt>
                <c:pt idx="18935">
                  <c:v>5.0983369999999999</c:v>
                </c:pt>
                <c:pt idx="18936">
                  <c:v>5.0975169999999999</c:v>
                </c:pt>
                <c:pt idx="18937">
                  <c:v>5.0974789999999999</c:v>
                </c:pt>
                <c:pt idx="18938">
                  <c:v>5.0975190000000001</c:v>
                </c:pt>
                <c:pt idx="18939">
                  <c:v>5.0982669999999999</c:v>
                </c:pt>
                <c:pt idx="18940">
                  <c:v>5.0990190000000002</c:v>
                </c:pt>
                <c:pt idx="18941">
                  <c:v>5.0987289999999996</c:v>
                </c:pt>
                <c:pt idx="18942">
                  <c:v>5.0988150000000001</c:v>
                </c:pt>
                <c:pt idx="18943">
                  <c:v>5.0993870000000001</c:v>
                </c:pt>
                <c:pt idx="18944">
                  <c:v>5.0999220000000003</c:v>
                </c:pt>
                <c:pt idx="18945">
                  <c:v>5.1003090000000002</c:v>
                </c:pt>
                <c:pt idx="18946">
                  <c:v>5.1004129999999996</c:v>
                </c:pt>
                <c:pt idx="18947">
                  <c:v>5.1009330000000004</c:v>
                </c:pt>
                <c:pt idx="18948">
                  <c:v>5.101318</c:v>
                </c:pt>
                <c:pt idx="18949">
                  <c:v>5.1014150000000003</c:v>
                </c:pt>
                <c:pt idx="18950">
                  <c:v>5.1007939999999996</c:v>
                </c:pt>
                <c:pt idx="18951">
                  <c:v>5.1003420000000004</c:v>
                </c:pt>
                <c:pt idx="18952">
                  <c:v>5.0999150000000002</c:v>
                </c:pt>
                <c:pt idx="18953">
                  <c:v>5.0995710000000001</c:v>
                </c:pt>
                <c:pt idx="18954">
                  <c:v>5.0998469999999996</c:v>
                </c:pt>
                <c:pt idx="18955">
                  <c:v>5.1003439999999998</c:v>
                </c:pt>
                <c:pt idx="18956">
                  <c:v>5.1010070000000001</c:v>
                </c:pt>
                <c:pt idx="18957">
                  <c:v>5.1006220000000004</c:v>
                </c:pt>
                <c:pt idx="18958">
                  <c:v>5.1001620000000001</c:v>
                </c:pt>
                <c:pt idx="18959">
                  <c:v>5.0999439999999998</c:v>
                </c:pt>
                <c:pt idx="18960">
                  <c:v>5.1000899999999998</c:v>
                </c:pt>
                <c:pt idx="18961">
                  <c:v>5.0999350000000003</c:v>
                </c:pt>
                <c:pt idx="18962">
                  <c:v>5.1000959999999997</c:v>
                </c:pt>
                <c:pt idx="18963">
                  <c:v>5.0997490000000001</c:v>
                </c:pt>
                <c:pt idx="18964">
                  <c:v>5.0988220000000002</c:v>
                </c:pt>
                <c:pt idx="18965">
                  <c:v>5.0980600000000003</c:v>
                </c:pt>
                <c:pt idx="18966">
                  <c:v>5.098115</c:v>
                </c:pt>
                <c:pt idx="18967">
                  <c:v>5.0977319999999997</c:v>
                </c:pt>
                <c:pt idx="18968">
                  <c:v>5.0973550000000003</c:v>
                </c:pt>
                <c:pt idx="18969">
                  <c:v>5.0970909999999998</c:v>
                </c:pt>
                <c:pt idx="18970">
                  <c:v>5.0963250000000002</c:v>
                </c:pt>
                <c:pt idx="18971">
                  <c:v>5.0951069999999996</c:v>
                </c:pt>
                <c:pt idx="18972">
                  <c:v>5.0938090000000003</c:v>
                </c:pt>
                <c:pt idx="18973">
                  <c:v>5.0934799999999996</c:v>
                </c:pt>
                <c:pt idx="18974">
                  <c:v>5.0938970000000001</c:v>
                </c:pt>
                <c:pt idx="18975">
                  <c:v>5.0940099999999999</c:v>
                </c:pt>
                <c:pt idx="18976">
                  <c:v>5.0936789999999998</c:v>
                </c:pt>
                <c:pt idx="18977">
                  <c:v>5.0930260000000001</c:v>
                </c:pt>
                <c:pt idx="18978">
                  <c:v>5.0916420000000002</c:v>
                </c:pt>
                <c:pt idx="18979">
                  <c:v>5.0907390000000001</c:v>
                </c:pt>
                <c:pt idx="18980">
                  <c:v>5.0906349999999998</c:v>
                </c:pt>
                <c:pt idx="18981">
                  <c:v>5.0898079999999997</c:v>
                </c:pt>
                <c:pt idx="18982">
                  <c:v>5.08955</c:v>
                </c:pt>
                <c:pt idx="18983">
                  <c:v>5.089321</c:v>
                </c:pt>
                <c:pt idx="18984">
                  <c:v>5.0881740000000004</c:v>
                </c:pt>
                <c:pt idx="18985">
                  <c:v>5.0880130000000001</c:v>
                </c:pt>
                <c:pt idx="18986">
                  <c:v>5.0883219999999998</c:v>
                </c:pt>
                <c:pt idx="18987">
                  <c:v>5.0877160000000003</c:v>
                </c:pt>
                <c:pt idx="18988">
                  <c:v>5.0867149999999999</c:v>
                </c:pt>
                <c:pt idx="18989">
                  <c:v>5.0855880000000004</c:v>
                </c:pt>
                <c:pt idx="18990">
                  <c:v>5.0847009999999999</c:v>
                </c:pt>
                <c:pt idx="18991">
                  <c:v>5.084549</c:v>
                </c:pt>
                <c:pt idx="18992">
                  <c:v>5.0844430000000003</c:v>
                </c:pt>
                <c:pt idx="18993">
                  <c:v>5.0842809999999998</c:v>
                </c:pt>
                <c:pt idx="18994">
                  <c:v>5.0839639999999999</c:v>
                </c:pt>
                <c:pt idx="18995">
                  <c:v>5.08249</c:v>
                </c:pt>
                <c:pt idx="18996">
                  <c:v>5.081391</c:v>
                </c:pt>
                <c:pt idx="18997">
                  <c:v>5.0807979999999997</c:v>
                </c:pt>
                <c:pt idx="18998">
                  <c:v>5.0797650000000001</c:v>
                </c:pt>
                <c:pt idx="18999">
                  <c:v>5.0796609999999998</c:v>
                </c:pt>
                <c:pt idx="19000">
                  <c:v>5.078684</c:v>
                </c:pt>
                <c:pt idx="19001">
                  <c:v>5.079008</c:v>
                </c:pt>
                <c:pt idx="19002">
                  <c:v>5.0792409999999997</c:v>
                </c:pt>
                <c:pt idx="19003">
                  <c:v>5.0790839999999999</c:v>
                </c:pt>
                <c:pt idx="19004">
                  <c:v>5.0785039999999997</c:v>
                </c:pt>
                <c:pt idx="19005">
                  <c:v>5.0774739999999996</c:v>
                </c:pt>
                <c:pt idx="19006">
                  <c:v>5.0779180000000004</c:v>
                </c:pt>
                <c:pt idx="19007">
                  <c:v>5.076829</c:v>
                </c:pt>
                <c:pt idx="19008">
                  <c:v>5.076613</c:v>
                </c:pt>
                <c:pt idx="19009">
                  <c:v>5.0758850000000004</c:v>
                </c:pt>
                <c:pt idx="19010">
                  <c:v>5.074605</c:v>
                </c:pt>
                <c:pt idx="19011">
                  <c:v>5.0740829999999999</c:v>
                </c:pt>
                <c:pt idx="19012">
                  <c:v>5.0738130000000004</c:v>
                </c:pt>
                <c:pt idx="19013">
                  <c:v>5.0740170000000004</c:v>
                </c:pt>
                <c:pt idx="19014">
                  <c:v>5.074395</c:v>
                </c:pt>
                <c:pt idx="19015">
                  <c:v>5.0752730000000001</c:v>
                </c:pt>
                <c:pt idx="19016">
                  <c:v>5.0749750000000002</c:v>
                </c:pt>
                <c:pt idx="19017">
                  <c:v>5.0759689999999997</c:v>
                </c:pt>
                <c:pt idx="19018">
                  <c:v>5.0758650000000003</c:v>
                </c:pt>
                <c:pt idx="19019">
                  <c:v>5.075539</c:v>
                </c:pt>
                <c:pt idx="19020">
                  <c:v>5.0753810000000001</c:v>
                </c:pt>
                <c:pt idx="19021">
                  <c:v>5.0766</c:v>
                </c:pt>
                <c:pt idx="19022">
                  <c:v>5.0771550000000003</c:v>
                </c:pt>
                <c:pt idx="19023">
                  <c:v>5.0760699999999996</c:v>
                </c:pt>
                <c:pt idx="19024">
                  <c:v>5.0758939999999999</c:v>
                </c:pt>
                <c:pt idx="19025">
                  <c:v>5.0737920000000001</c:v>
                </c:pt>
                <c:pt idx="19026">
                  <c:v>5.0733199999999998</c:v>
                </c:pt>
                <c:pt idx="19027">
                  <c:v>5.0732350000000004</c:v>
                </c:pt>
                <c:pt idx="19028">
                  <c:v>5.0747229999999997</c:v>
                </c:pt>
                <c:pt idx="19029">
                  <c:v>5.0742649999999996</c:v>
                </c:pt>
                <c:pt idx="19030">
                  <c:v>5.0749380000000004</c:v>
                </c:pt>
                <c:pt idx="19031">
                  <c:v>5.0739599999999996</c:v>
                </c:pt>
                <c:pt idx="19032">
                  <c:v>5.0744210000000001</c:v>
                </c:pt>
                <c:pt idx="19033">
                  <c:v>5.0735250000000001</c:v>
                </c:pt>
                <c:pt idx="19034">
                  <c:v>5.0729379999999997</c:v>
                </c:pt>
                <c:pt idx="19035">
                  <c:v>5.0731250000000001</c:v>
                </c:pt>
                <c:pt idx="19036">
                  <c:v>5.0724159999999996</c:v>
                </c:pt>
                <c:pt idx="19037">
                  <c:v>5.0725230000000003</c:v>
                </c:pt>
                <c:pt idx="19038">
                  <c:v>5.0729569999999997</c:v>
                </c:pt>
                <c:pt idx="19039">
                  <c:v>5.072705</c:v>
                </c:pt>
                <c:pt idx="19040">
                  <c:v>5.0735979999999996</c:v>
                </c:pt>
                <c:pt idx="19041">
                  <c:v>5.0740299999999996</c:v>
                </c:pt>
                <c:pt idx="19042">
                  <c:v>5.0743169999999997</c:v>
                </c:pt>
                <c:pt idx="19043">
                  <c:v>5.0735099999999997</c:v>
                </c:pt>
                <c:pt idx="19044">
                  <c:v>5.0732160000000004</c:v>
                </c:pt>
                <c:pt idx="19045">
                  <c:v>5.0733180000000004</c:v>
                </c:pt>
                <c:pt idx="19046">
                  <c:v>5.0742690000000001</c:v>
                </c:pt>
                <c:pt idx="19047">
                  <c:v>5.0734940000000002</c:v>
                </c:pt>
                <c:pt idx="19048">
                  <c:v>5.0743090000000004</c:v>
                </c:pt>
                <c:pt idx="19049">
                  <c:v>5.0745579999999997</c:v>
                </c:pt>
                <c:pt idx="19050">
                  <c:v>5.0753969999999997</c:v>
                </c:pt>
                <c:pt idx="19051">
                  <c:v>5.074662</c:v>
                </c:pt>
                <c:pt idx="19052">
                  <c:v>5.0741189999999996</c:v>
                </c:pt>
                <c:pt idx="19053">
                  <c:v>5.0739450000000001</c:v>
                </c:pt>
                <c:pt idx="19054">
                  <c:v>5.074058</c:v>
                </c:pt>
                <c:pt idx="19055">
                  <c:v>5.073874</c:v>
                </c:pt>
                <c:pt idx="19056">
                  <c:v>5.0726680000000002</c:v>
                </c:pt>
                <c:pt idx="19057">
                  <c:v>5.0727359999999999</c:v>
                </c:pt>
                <c:pt idx="19058">
                  <c:v>5.0730630000000003</c:v>
                </c:pt>
                <c:pt idx="19059">
                  <c:v>5.0729290000000002</c:v>
                </c:pt>
                <c:pt idx="19060">
                  <c:v>5.0735450000000002</c:v>
                </c:pt>
                <c:pt idx="19061">
                  <c:v>5.0741170000000002</c:v>
                </c:pt>
                <c:pt idx="19062">
                  <c:v>5.0742539999999998</c:v>
                </c:pt>
                <c:pt idx="19063">
                  <c:v>5.0737639999999997</c:v>
                </c:pt>
                <c:pt idx="19064">
                  <c:v>5.0731120000000001</c:v>
                </c:pt>
                <c:pt idx="19065">
                  <c:v>5.0724119999999999</c:v>
                </c:pt>
                <c:pt idx="19066">
                  <c:v>5.0726180000000003</c:v>
                </c:pt>
                <c:pt idx="19067">
                  <c:v>5.0724159999999996</c:v>
                </c:pt>
                <c:pt idx="19068">
                  <c:v>5.0718540000000001</c:v>
                </c:pt>
                <c:pt idx="19069">
                  <c:v>5.0711550000000001</c:v>
                </c:pt>
                <c:pt idx="19070">
                  <c:v>5.0706259999999999</c:v>
                </c:pt>
                <c:pt idx="19071">
                  <c:v>5.0703339999999999</c:v>
                </c:pt>
                <c:pt idx="19072">
                  <c:v>5.0701470000000004</c:v>
                </c:pt>
                <c:pt idx="19073">
                  <c:v>5.0702610000000004</c:v>
                </c:pt>
                <c:pt idx="19074">
                  <c:v>5.0698030000000003</c:v>
                </c:pt>
                <c:pt idx="19075">
                  <c:v>5.0708140000000004</c:v>
                </c:pt>
                <c:pt idx="19076">
                  <c:v>5.0710759999999997</c:v>
                </c:pt>
                <c:pt idx="19077">
                  <c:v>5.0708589999999996</c:v>
                </c:pt>
                <c:pt idx="19078">
                  <c:v>5.0705020000000003</c:v>
                </c:pt>
                <c:pt idx="19079">
                  <c:v>5.0702639999999999</c:v>
                </c:pt>
                <c:pt idx="19080">
                  <c:v>5.0698980000000002</c:v>
                </c:pt>
                <c:pt idx="19081">
                  <c:v>5.0705299999999998</c:v>
                </c:pt>
                <c:pt idx="19082">
                  <c:v>5.0702610000000004</c:v>
                </c:pt>
                <c:pt idx="19083">
                  <c:v>5.069966</c:v>
                </c:pt>
                <c:pt idx="19084">
                  <c:v>5.0695189999999997</c:v>
                </c:pt>
                <c:pt idx="19085">
                  <c:v>5.0688409999999999</c:v>
                </c:pt>
                <c:pt idx="19086">
                  <c:v>5.0684100000000001</c:v>
                </c:pt>
                <c:pt idx="19087">
                  <c:v>5.0675489999999996</c:v>
                </c:pt>
                <c:pt idx="19088">
                  <c:v>5.0676690000000004</c:v>
                </c:pt>
                <c:pt idx="19089">
                  <c:v>5.0674450000000002</c:v>
                </c:pt>
                <c:pt idx="19090">
                  <c:v>5.0664930000000004</c:v>
                </c:pt>
                <c:pt idx="19091">
                  <c:v>5.064959</c:v>
                </c:pt>
                <c:pt idx="19092">
                  <c:v>5.0639139999999996</c:v>
                </c:pt>
                <c:pt idx="19093">
                  <c:v>5.0629530000000003</c:v>
                </c:pt>
                <c:pt idx="19094">
                  <c:v>5.0620940000000001</c:v>
                </c:pt>
                <c:pt idx="19095">
                  <c:v>5.061591</c:v>
                </c:pt>
                <c:pt idx="19096">
                  <c:v>5.0600519999999998</c:v>
                </c:pt>
                <c:pt idx="19097">
                  <c:v>5.0589389999999996</c:v>
                </c:pt>
                <c:pt idx="19098">
                  <c:v>5.0577500000000004</c:v>
                </c:pt>
                <c:pt idx="19099">
                  <c:v>5.0562189999999996</c:v>
                </c:pt>
                <c:pt idx="19100">
                  <c:v>5.0551490000000001</c:v>
                </c:pt>
                <c:pt idx="19101">
                  <c:v>5.0546660000000001</c:v>
                </c:pt>
                <c:pt idx="19102">
                  <c:v>5.0536390000000004</c:v>
                </c:pt>
                <c:pt idx="19103">
                  <c:v>5.0531600000000001</c:v>
                </c:pt>
                <c:pt idx="19104">
                  <c:v>5.0519759999999998</c:v>
                </c:pt>
                <c:pt idx="19105">
                  <c:v>5.0510640000000002</c:v>
                </c:pt>
                <c:pt idx="19106">
                  <c:v>5.0507470000000003</c:v>
                </c:pt>
                <c:pt idx="19107">
                  <c:v>5.0496629999999998</c:v>
                </c:pt>
                <c:pt idx="19108">
                  <c:v>5.0482189999999996</c:v>
                </c:pt>
                <c:pt idx="19109">
                  <c:v>5.0479250000000002</c:v>
                </c:pt>
                <c:pt idx="19110">
                  <c:v>5.0470750000000004</c:v>
                </c:pt>
                <c:pt idx="19111">
                  <c:v>5.0463310000000003</c:v>
                </c:pt>
                <c:pt idx="19112">
                  <c:v>5.0453989999999997</c:v>
                </c:pt>
                <c:pt idx="19113">
                  <c:v>5.0437459999999996</c:v>
                </c:pt>
                <c:pt idx="19114">
                  <c:v>5.0422029999999998</c:v>
                </c:pt>
                <c:pt idx="19115">
                  <c:v>5.0410659999999998</c:v>
                </c:pt>
                <c:pt idx="19116">
                  <c:v>5.0399969999999996</c:v>
                </c:pt>
                <c:pt idx="19117">
                  <c:v>5.0392900000000003</c:v>
                </c:pt>
                <c:pt idx="19118">
                  <c:v>5.039415</c:v>
                </c:pt>
                <c:pt idx="19119">
                  <c:v>5.0400140000000002</c:v>
                </c:pt>
                <c:pt idx="19120">
                  <c:v>5.0403830000000003</c:v>
                </c:pt>
                <c:pt idx="19121">
                  <c:v>5.0395630000000002</c:v>
                </c:pt>
                <c:pt idx="19122">
                  <c:v>5.0390750000000004</c:v>
                </c:pt>
                <c:pt idx="19123">
                  <c:v>5.0392279999999996</c:v>
                </c:pt>
                <c:pt idx="19124">
                  <c:v>5.0390290000000002</c:v>
                </c:pt>
                <c:pt idx="19125">
                  <c:v>5.0383990000000001</c:v>
                </c:pt>
                <c:pt idx="19126">
                  <c:v>5.0376890000000003</c:v>
                </c:pt>
                <c:pt idx="19127">
                  <c:v>5.0371750000000004</c:v>
                </c:pt>
                <c:pt idx="19128">
                  <c:v>5.0364760000000004</c:v>
                </c:pt>
                <c:pt idx="19129">
                  <c:v>5.0358309999999999</c:v>
                </c:pt>
                <c:pt idx="19130">
                  <c:v>5.0344600000000002</c:v>
                </c:pt>
                <c:pt idx="19131">
                  <c:v>5.0327310000000001</c:v>
                </c:pt>
                <c:pt idx="19132">
                  <c:v>5.0319929999999999</c:v>
                </c:pt>
                <c:pt idx="19133">
                  <c:v>5.0316020000000004</c:v>
                </c:pt>
                <c:pt idx="19134">
                  <c:v>5.0317699999999999</c:v>
                </c:pt>
                <c:pt idx="19135">
                  <c:v>5.0317160000000003</c:v>
                </c:pt>
                <c:pt idx="19136">
                  <c:v>5.0310589999999999</c:v>
                </c:pt>
                <c:pt idx="19137">
                  <c:v>5.0308229999999998</c:v>
                </c:pt>
                <c:pt idx="19138">
                  <c:v>5.0305540000000004</c:v>
                </c:pt>
                <c:pt idx="19139">
                  <c:v>5.0303740000000001</c:v>
                </c:pt>
                <c:pt idx="19140">
                  <c:v>5.0308039999999998</c:v>
                </c:pt>
                <c:pt idx="19141">
                  <c:v>5.0314750000000004</c:v>
                </c:pt>
                <c:pt idx="19142">
                  <c:v>5.0322459999999998</c:v>
                </c:pt>
                <c:pt idx="19143">
                  <c:v>5.0332319999999999</c:v>
                </c:pt>
                <c:pt idx="19144">
                  <c:v>5.0336590000000001</c:v>
                </c:pt>
                <c:pt idx="19145">
                  <c:v>5.0334919999999999</c:v>
                </c:pt>
                <c:pt idx="19146">
                  <c:v>5.0339939999999999</c:v>
                </c:pt>
                <c:pt idx="19147">
                  <c:v>5.0347140000000001</c:v>
                </c:pt>
                <c:pt idx="19148">
                  <c:v>5.0352540000000001</c:v>
                </c:pt>
                <c:pt idx="19149">
                  <c:v>5.0361349999999998</c:v>
                </c:pt>
                <c:pt idx="19150">
                  <c:v>5.036956</c:v>
                </c:pt>
                <c:pt idx="19151">
                  <c:v>5.0375940000000003</c:v>
                </c:pt>
                <c:pt idx="19152">
                  <c:v>5.0384010000000004</c:v>
                </c:pt>
                <c:pt idx="19153">
                  <c:v>5.0390139999999999</c:v>
                </c:pt>
                <c:pt idx="19154">
                  <c:v>5.0393039999999996</c:v>
                </c:pt>
                <c:pt idx="19155">
                  <c:v>5.0396460000000003</c:v>
                </c:pt>
                <c:pt idx="19156">
                  <c:v>5.0396650000000003</c:v>
                </c:pt>
                <c:pt idx="19157">
                  <c:v>5.0391940000000002</c:v>
                </c:pt>
                <c:pt idx="19158">
                  <c:v>5.0389609999999996</c:v>
                </c:pt>
                <c:pt idx="19159">
                  <c:v>5.0388630000000001</c:v>
                </c:pt>
                <c:pt idx="19160">
                  <c:v>5.0387240000000002</c:v>
                </c:pt>
                <c:pt idx="19161">
                  <c:v>5.0381850000000004</c:v>
                </c:pt>
                <c:pt idx="19162">
                  <c:v>5.0378319999999999</c:v>
                </c:pt>
                <c:pt idx="19163">
                  <c:v>5.0384710000000004</c:v>
                </c:pt>
                <c:pt idx="19164">
                  <c:v>5.0399770000000004</c:v>
                </c:pt>
                <c:pt idx="19165">
                  <c:v>5.0413500000000004</c:v>
                </c:pt>
                <c:pt idx="19166">
                  <c:v>5.0419799999999997</c:v>
                </c:pt>
                <c:pt idx="19167">
                  <c:v>5.0419200000000002</c:v>
                </c:pt>
                <c:pt idx="19168">
                  <c:v>5.0414159999999999</c:v>
                </c:pt>
                <c:pt idx="19169">
                  <c:v>5.040692</c:v>
                </c:pt>
                <c:pt idx="19170">
                  <c:v>5.0401249999999997</c:v>
                </c:pt>
                <c:pt idx="19171">
                  <c:v>5.0406319999999996</c:v>
                </c:pt>
                <c:pt idx="19172">
                  <c:v>5.0413959999999998</c:v>
                </c:pt>
                <c:pt idx="19173">
                  <c:v>5.0416280000000002</c:v>
                </c:pt>
                <c:pt idx="19174">
                  <c:v>5.0412869999999996</c:v>
                </c:pt>
                <c:pt idx="19175">
                  <c:v>5.0411260000000002</c:v>
                </c:pt>
                <c:pt idx="19176">
                  <c:v>5.0408540000000004</c:v>
                </c:pt>
                <c:pt idx="19177">
                  <c:v>5.0403710000000004</c:v>
                </c:pt>
                <c:pt idx="19178">
                  <c:v>5.0401910000000001</c:v>
                </c:pt>
                <c:pt idx="19179">
                  <c:v>5.0399700000000003</c:v>
                </c:pt>
                <c:pt idx="19180">
                  <c:v>5.0401829999999999</c:v>
                </c:pt>
                <c:pt idx="19181">
                  <c:v>5.0404520000000002</c:v>
                </c:pt>
                <c:pt idx="19182">
                  <c:v>5.040254</c:v>
                </c:pt>
                <c:pt idx="19183">
                  <c:v>5.0397569999999998</c:v>
                </c:pt>
                <c:pt idx="19184">
                  <c:v>5.0392039999999998</c:v>
                </c:pt>
                <c:pt idx="19185">
                  <c:v>5.0390689999999996</c:v>
                </c:pt>
                <c:pt idx="19186">
                  <c:v>5.0393059999999998</c:v>
                </c:pt>
                <c:pt idx="19187">
                  <c:v>5.0392710000000003</c:v>
                </c:pt>
                <c:pt idx="19188">
                  <c:v>5.0387820000000003</c:v>
                </c:pt>
                <c:pt idx="19189">
                  <c:v>5.038049</c:v>
                </c:pt>
                <c:pt idx="19190">
                  <c:v>5.0372219999999999</c:v>
                </c:pt>
                <c:pt idx="19191">
                  <c:v>5.035952</c:v>
                </c:pt>
                <c:pt idx="19192">
                  <c:v>5.0347650000000002</c:v>
                </c:pt>
                <c:pt idx="19193">
                  <c:v>5.0332629999999998</c:v>
                </c:pt>
                <c:pt idx="19194">
                  <c:v>5.0323919999999998</c:v>
                </c:pt>
                <c:pt idx="19195">
                  <c:v>5.0318160000000001</c:v>
                </c:pt>
                <c:pt idx="19196">
                  <c:v>5.0313530000000002</c:v>
                </c:pt>
                <c:pt idx="19197">
                  <c:v>5.0310689999999996</c:v>
                </c:pt>
                <c:pt idx="19198">
                  <c:v>5.0307440000000003</c:v>
                </c:pt>
                <c:pt idx="19199">
                  <c:v>5.0300279999999997</c:v>
                </c:pt>
                <c:pt idx="19200">
                  <c:v>5.0285489999999999</c:v>
                </c:pt>
                <c:pt idx="19201">
                  <c:v>5.0268629999999996</c:v>
                </c:pt>
                <c:pt idx="19202">
                  <c:v>5.0257430000000003</c:v>
                </c:pt>
                <c:pt idx="19203">
                  <c:v>5.0254799999999999</c:v>
                </c:pt>
                <c:pt idx="19204">
                  <c:v>5.0243859999999998</c:v>
                </c:pt>
                <c:pt idx="19205">
                  <c:v>5.0243149999999996</c:v>
                </c:pt>
                <c:pt idx="19206">
                  <c:v>5.0243669999999998</c:v>
                </c:pt>
                <c:pt idx="19207">
                  <c:v>5.0247460000000004</c:v>
                </c:pt>
                <c:pt idx="19208">
                  <c:v>5.0257259999999997</c:v>
                </c:pt>
                <c:pt idx="19209">
                  <c:v>5.0257139999999998</c:v>
                </c:pt>
                <c:pt idx="19210">
                  <c:v>5.0253490000000003</c:v>
                </c:pt>
                <c:pt idx="19211">
                  <c:v>5.0246810000000002</c:v>
                </c:pt>
                <c:pt idx="19212">
                  <c:v>5.0241879999999997</c:v>
                </c:pt>
                <c:pt idx="19213">
                  <c:v>5.0248030000000004</c:v>
                </c:pt>
                <c:pt idx="19214">
                  <c:v>5.0244070000000001</c:v>
                </c:pt>
                <c:pt idx="19215">
                  <c:v>5.0235240000000001</c:v>
                </c:pt>
                <c:pt idx="19216">
                  <c:v>5.0225970000000002</c:v>
                </c:pt>
                <c:pt idx="19217">
                  <c:v>5.0218249999999998</c:v>
                </c:pt>
                <c:pt idx="19218">
                  <c:v>5.02149</c:v>
                </c:pt>
                <c:pt idx="19219">
                  <c:v>5.0205140000000004</c:v>
                </c:pt>
                <c:pt idx="19220">
                  <c:v>5.020079</c:v>
                </c:pt>
                <c:pt idx="19221">
                  <c:v>5.0192589999999999</c:v>
                </c:pt>
                <c:pt idx="19222">
                  <c:v>5.0179850000000004</c:v>
                </c:pt>
                <c:pt idx="19223">
                  <c:v>5.0163120000000001</c:v>
                </c:pt>
                <c:pt idx="19224">
                  <c:v>5.0159539999999998</c:v>
                </c:pt>
                <c:pt idx="19225">
                  <c:v>5.0162209999999998</c:v>
                </c:pt>
                <c:pt idx="19226">
                  <c:v>5.0163909999999996</c:v>
                </c:pt>
                <c:pt idx="19227">
                  <c:v>5.0166120000000003</c:v>
                </c:pt>
                <c:pt idx="19228">
                  <c:v>5.0164999999999997</c:v>
                </c:pt>
                <c:pt idx="19229">
                  <c:v>5.0166789999999999</c:v>
                </c:pt>
                <c:pt idx="19230">
                  <c:v>5.0169579999999998</c:v>
                </c:pt>
                <c:pt idx="19231">
                  <c:v>5.0171999999999999</c:v>
                </c:pt>
                <c:pt idx="19232">
                  <c:v>5.0172910000000002</c:v>
                </c:pt>
                <c:pt idx="19233">
                  <c:v>5.0174989999999999</c:v>
                </c:pt>
                <c:pt idx="19234">
                  <c:v>5.0180670000000003</c:v>
                </c:pt>
                <c:pt idx="19235">
                  <c:v>5.0177610000000001</c:v>
                </c:pt>
                <c:pt idx="19236">
                  <c:v>5.0170700000000004</c:v>
                </c:pt>
                <c:pt idx="19237">
                  <c:v>5.0170950000000003</c:v>
                </c:pt>
                <c:pt idx="19238">
                  <c:v>5.0171720000000004</c:v>
                </c:pt>
                <c:pt idx="19239">
                  <c:v>5.0169519999999999</c:v>
                </c:pt>
                <c:pt idx="19240">
                  <c:v>5.0176220000000002</c:v>
                </c:pt>
                <c:pt idx="19241">
                  <c:v>5.0184449999999998</c:v>
                </c:pt>
                <c:pt idx="19242">
                  <c:v>5.0188300000000003</c:v>
                </c:pt>
                <c:pt idx="19243">
                  <c:v>5.0195780000000001</c:v>
                </c:pt>
                <c:pt idx="19244">
                  <c:v>5.02013</c:v>
                </c:pt>
                <c:pt idx="19245">
                  <c:v>5.0210249999999998</c:v>
                </c:pt>
                <c:pt idx="19246">
                  <c:v>5.0216450000000004</c:v>
                </c:pt>
                <c:pt idx="19247">
                  <c:v>5.0216989999999999</c:v>
                </c:pt>
                <c:pt idx="19248">
                  <c:v>5.0215860000000001</c:v>
                </c:pt>
                <c:pt idx="19249">
                  <c:v>5.0208029999999999</c:v>
                </c:pt>
                <c:pt idx="19250">
                  <c:v>5.0205109999999999</c:v>
                </c:pt>
                <c:pt idx="19251">
                  <c:v>5.0213590000000003</c:v>
                </c:pt>
                <c:pt idx="19252">
                  <c:v>5.0219709999999997</c:v>
                </c:pt>
                <c:pt idx="19253">
                  <c:v>5.0214530000000002</c:v>
                </c:pt>
                <c:pt idx="19254">
                  <c:v>5.0218299999999996</c:v>
                </c:pt>
                <c:pt idx="19255">
                  <c:v>5.0219250000000004</c:v>
                </c:pt>
                <c:pt idx="19256">
                  <c:v>5.0209619999999999</c:v>
                </c:pt>
                <c:pt idx="19257">
                  <c:v>5.0211670000000002</c:v>
                </c:pt>
                <c:pt idx="19258">
                  <c:v>5.0198749999999999</c:v>
                </c:pt>
                <c:pt idx="19259">
                  <c:v>5.0192699999999997</c:v>
                </c:pt>
                <c:pt idx="19260">
                  <c:v>5.0195670000000003</c:v>
                </c:pt>
                <c:pt idx="19261">
                  <c:v>5.0200370000000003</c:v>
                </c:pt>
                <c:pt idx="19262">
                  <c:v>5.0215240000000003</c:v>
                </c:pt>
                <c:pt idx="19263">
                  <c:v>5.0201370000000001</c:v>
                </c:pt>
                <c:pt idx="19264">
                  <c:v>5.0200610000000001</c:v>
                </c:pt>
                <c:pt idx="19265">
                  <c:v>5.02027</c:v>
                </c:pt>
                <c:pt idx="19266">
                  <c:v>5.0200480000000001</c:v>
                </c:pt>
                <c:pt idx="19267">
                  <c:v>5.0204789999999999</c:v>
                </c:pt>
                <c:pt idx="19268">
                  <c:v>5.0196199999999997</c:v>
                </c:pt>
                <c:pt idx="19269">
                  <c:v>5.0202349999999996</c:v>
                </c:pt>
                <c:pt idx="19270">
                  <c:v>5.0198099999999997</c:v>
                </c:pt>
                <c:pt idx="19271">
                  <c:v>5.0200019999999999</c:v>
                </c:pt>
                <c:pt idx="19272">
                  <c:v>5.0188069999999998</c:v>
                </c:pt>
                <c:pt idx="19273">
                  <c:v>5.0181420000000001</c:v>
                </c:pt>
                <c:pt idx="19274">
                  <c:v>5.0182960000000003</c:v>
                </c:pt>
                <c:pt idx="19275">
                  <c:v>5.0178149999999997</c:v>
                </c:pt>
                <c:pt idx="19276">
                  <c:v>5.0172169999999996</c:v>
                </c:pt>
                <c:pt idx="19277">
                  <c:v>5.0159799999999999</c:v>
                </c:pt>
                <c:pt idx="19278">
                  <c:v>5.0146879999999996</c:v>
                </c:pt>
                <c:pt idx="19279">
                  <c:v>5.0147680000000001</c:v>
                </c:pt>
                <c:pt idx="19280">
                  <c:v>5.0144520000000004</c:v>
                </c:pt>
                <c:pt idx="19281">
                  <c:v>5.0145499999999998</c:v>
                </c:pt>
                <c:pt idx="19282">
                  <c:v>5.0146069999999998</c:v>
                </c:pt>
                <c:pt idx="19283">
                  <c:v>5.0139089999999999</c:v>
                </c:pt>
                <c:pt idx="19284">
                  <c:v>5.0131439999999996</c:v>
                </c:pt>
                <c:pt idx="19285">
                  <c:v>5.0134359999999996</c:v>
                </c:pt>
                <c:pt idx="19286">
                  <c:v>5.0137349999999996</c:v>
                </c:pt>
                <c:pt idx="19287">
                  <c:v>5.0133650000000003</c:v>
                </c:pt>
                <c:pt idx="19288">
                  <c:v>5.0127059999999997</c:v>
                </c:pt>
                <c:pt idx="19289">
                  <c:v>5.0125200000000003</c:v>
                </c:pt>
                <c:pt idx="19290">
                  <c:v>5.0118819999999999</c:v>
                </c:pt>
                <c:pt idx="19291">
                  <c:v>5.0101370000000003</c:v>
                </c:pt>
                <c:pt idx="19292">
                  <c:v>5.0095349999999996</c:v>
                </c:pt>
                <c:pt idx="19293">
                  <c:v>5.0080980000000004</c:v>
                </c:pt>
                <c:pt idx="19294">
                  <c:v>5.0063310000000003</c:v>
                </c:pt>
                <c:pt idx="19295">
                  <c:v>5.0050629999999998</c:v>
                </c:pt>
                <c:pt idx="19296">
                  <c:v>5.0042330000000002</c:v>
                </c:pt>
                <c:pt idx="19297">
                  <c:v>5.003349</c:v>
                </c:pt>
                <c:pt idx="19298">
                  <c:v>5.0029680000000001</c:v>
                </c:pt>
                <c:pt idx="19299">
                  <c:v>5.0030919999999997</c:v>
                </c:pt>
                <c:pt idx="19300">
                  <c:v>5.0019980000000004</c:v>
                </c:pt>
                <c:pt idx="19301">
                  <c:v>5.0012740000000004</c:v>
                </c:pt>
                <c:pt idx="19302">
                  <c:v>5.0006820000000003</c:v>
                </c:pt>
                <c:pt idx="19303">
                  <c:v>4.9999770000000003</c:v>
                </c:pt>
                <c:pt idx="19304">
                  <c:v>5.0001829999999998</c:v>
                </c:pt>
                <c:pt idx="19305">
                  <c:v>4.9994949999999996</c:v>
                </c:pt>
                <c:pt idx="19306">
                  <c:v>4.9988320000000002</c:v>
                </c:pt>
                <c:pt idx="19307">
                  <c:v>4.9977390000000002</c:v>
                </c:pt>
                <c:pt idx="19308">
                  <c:v>4.9972989999999999</c:v>
                </c:pt>
                <c:pt idx="19309">
                  <c:v>4.9972099999999999</c:v>
                </c:pt>
                <c:pt idx="19310">
                  <c:v>4.9969530000000004</c:v>
                </c:pt>
                <c:pt idx="19311">
                  <c:v>4.9962650000000002</c:v>
                </c:pt>
                <c:pt idx="19312">
                  <c:v>4.9947679999999997</c:v>
                </c:pt>
                <c:pt idx="19313">
                  <c:v>4.9945180000000002</c:v>
                </c:pt>
                <c:pt idx="19314">
                  <c:v>4.9940360000000004</c:v>
                </c:pt>
                <c:pt idx="19315">
                  <c:v>4.9934839999999996</c:v>
                </c:pt>
                <c:pt idx="19316">
                  <c:v>4.9938669999999998</c:v>
                </c:pt>
                <c:pt idx="19317">
                  <c:v>4.9936439999999997</c:v>
                </c:pt>
                <c:pt idx="19318">
                  <c:v>4.9942849999999996</c:v>
                </c:pt>
                <c:pt idx="19319">
                  <c:v>4.993036</c:v>
                </c:pt>
                <c:pt idx="19320">
                  <c:v>4.9924169999999997</c:v>
                </c:pt>
                <c:pt idx="19321">
                  <c:v>4.9922139999999997</c:v>
                </c:pt>
                <c:pt idx="19322">
                  <c:v>4.9930950000000003</c:v>
                </c:pt>
                <c:pt idx="19323">
                  <c:v>4.9937269999999998</c:v>
                </c:pt>
                <c:pt idx="19324">
                  <c:v>4.9935530000000004</c:v>
                </c:pt>
                <c:pt idx="19325">
                  <c:v>4.9927190000000001</c:v>
                </c:pt>
                <c:pt idx="19326">
                  <c:v>4.9913299999999996</c:v>
                </c:pt>
                <c:pt idx="19327">
                  <c:v>4.9918149999999999</c:v>
                </c:pt>
                <c:pt idx="19328">
                  <c:v>4.9920159999999996</c:v>
                </c:pt>
                <c:pt idx="19329">
                  <c:v>4.9902569999999997</c:v>
                </c:pt>
                <c:pt idx="19330">
                  <c:v>4.9893200000000002</c:v>
                </c:pt>
                <c:pt idx="19331">
                  <c:v>4.987978</c:v>
                </c:pt>
                <c:pt idx="19332">
                  <c:v>4.9876469999999999</c:v>
                </c:pt>
                <c:pt idx="19333">
                  <c:v>4.9876839999999998</c:v>
                </c:pt>
                <c:pt idx="19334">
                  <c:v>4.986802</c:v>
                </c:pt>
                <c:pt idx="19335">
                  <c:v>4.9852650000000001</c:v>
                </c:pt>
                <c:pt idx="19336">
                  <c:v>4.9845870000000003</c:v>
                </c:pt>
                <c:pt idx="19337">
                  <c:v>4.9840949999999999</c:v>
                </c:pt>
                <c:pt idx="19338">
                  <c:v>4.9834759999999996</c:v>
                </c:pt>
                <c:pt idx="19339">
                  <c:v>4.9831190000000003</c:v>
                </c:pt>
                <c:pt idx="19340">
                  <c:v>4.9816479999999999</c:v>
                </c:pt>
                <c:pt idx="19341">
                  <c:v>4.982939</c:v>
                </c:pt>
                <c:pt idx="19342">
                  <c:v>4.9827260000000004</c:v>
                </c:pt>
                <c:pt idx="19343">
                  <c:v>4.9831690000000002</c:v>
                </c:pt>
                <c:pt idx="19344">
                  <c:v>4.9835380000000002</c:v>
                </c:pt>
                <c:pt idx="19345">
                  <c:v>4.9829600000000003</c:v>
                </c:pt>
                <c:pt idx="19346">
                  <c:v>4.9820349999999998</c:v>
                </c:pt>
                <c:pt idx="19347">
                  <c:v>4.9820659999999997</c:v>
                </c:pt>
                <c:pt idx="19348">
                  <c:v>4.9818629999999997</c:v>
                </c:pt>
                <c:pt idx="19349">
                  <c:v>4.9812839999999996</c:v>
                </c:pt>
                <c:pt idx="19350">
                  <c:v>4.9826800000000002</c:v>
                </c:pt>
                <c:pt idx="19351">
                  <c:v>4.982856</c:v>
                </c:pt>
                <c:pt idx="19352">
                  <c:v>4.9823040000000001</c:v>
                </c:pt>
                <c:pt idx="19353">
                  <c:v>4.9827430000000001</c:v>
                </c:pt>
                <c:pt idx="19354">
                  <c:v>4.9809780000000003</c:v>
                </c:pt>
                <c:pt idx="19355">
                  <c:v>4.9818090000000002</c:v>
                </c:pt>
                <c:pt idx="19356">
                  <c:v>4.9815230000000001</c:v>
                </c:pt>
                <c:pt idx="19357">
                  <c:v>4.981846</c:v>
                </c:pt>
                <c:pt idx="19358">
                  <c:v>4.9825720000000002</c:v>
                </c:pt>
                <c:pt idx="19359">
                  <c:v>4.9819190000000004</c:v>
                </c:pt>
                <c:pt idx="19360">
                  <c:v>4.9819699999999996</c:v>
                </c:pt>
                <c:pt idx="19361">
                  <c:v>4.9815880000000003</c:v>
                </c:pt>
                <c:pt idx="19362">
                  <c:v>4.9819769999999997</c:v>
                </c:pt>
                <c:pt idx="19363">
                  <c:v>4.981433</c:v>
                </c:pt>
                <c:pt idx="19364">
                  <c:v>4.9813390000000002</c:v>
                </c:pt>
                <c:pt idx="19365">
                  <c:v>4.9809840000000003</c:v>
                </c:pt>
                <c:pt idx="19366">
                  <c:v>4.9799870000000004</c:v>
                </c:pt>
                <c:pt idx="19367">
                  <c:v>4.978726</c:v>
                </c:pt>
                <c:pt idx="19368">
                  <c:v>4.9779200000000001</c:v>
                </c:pt>
                <c:pt idx="19369">
                  <c:v>4.9779600000000004</c:v>
                </c:pt>
                <c:pt idx="19370">
                  <c:v>4.9780449999999998</c:v>
                </c:pt>
                <c:pt idx="19371">
                  <c:v>4.977786</c:v>
                </c:pt>
                <c:pt idx="19372">
                  <c:v>4.9779470000000003</c:v>
                </c:pt>
                <c:pt idx="19373">
                  <c:v>4.9786140000000003</c:v>
                </c:pt>
                <c:pt idx="19374">
                  <c:v>4.9784480000000002</c:v>
                </c:pt>
                <c:pt idx="19375">
                  <c:v>4.9787559999999997</c:v>
                </c:pt>
                <c:pt idx="19376">
                  <c:v>4.9794039999999997</c:v>
                </c:pt>
                <c:pt idx="19377">
                  <c:v>4.9791920000000003</c:v>
                </c:pt>
                <c:pt idx="19378">
                  <c:v>4.9795850000000002</c:v>
                </c:pt>
                <c:pt idx="19379">
                  <c:v>4.9792949999999996</c:v>
                </c:pt>
                <c:pt idx="19380">
                  <c:v>4.9795210000000001</c:v>
                </c:pt>
                <c:pt idx="19381">
                  <c:v>4.9805380000000001</c:v>
                </c:pt>
                <c:pt idx="19382">
                  <c:v>4.9808529999999998</c:v>
                </c:pt>
                <c:pt idx="19383">
                  <c:v>4.9809640000000002</c:v>
                </c:pt>
                <c:pt idx="19384">
                  <c:v>4.9812240000000001</c:v>
                </c:pt>
                <c:pt idx="19385">
                  <c:v>4.9810489999999996</c:v>
                </c:pt>
                <c:pt idx="19386">
                  <c:v>4.9815690000000004</c:v>
                </c:pt>
                <c:pt idx="19387">
                  <c:v>4.9815680000000002</c:v>
                </c:pt>
                <c:pt idx="19388">
                  <c:v>4.9817220000000004</c:v>
                </c:pt>
                <c:pt idx="19389">
                  <c:v>4.9822329999999999</c:v>
                </c:pt>
                <c:pt idx="19390">
                  <c:v>4.982837</c:v>
                </c:pt>
                <c:pt idx="19391">
                  <c:v>4.9823089999999999</c:v>
                </c:pt>
                <c:pt idx="19392">
                  <c:v>4.9823630000000003</c:v>
                </c:pt>
                <c:pt idx="19393">
                  <c:v>4.9821059999999999</c:v>
                </c:pt>
                <c:pt idx="19394">
                  <c:v>4.9820180000000001</c:v>
                </c:pt>
                <c:pt idx="19395">
                  <c:v>4.9818829999999998</c:v>
                </c:pt>
                <c:pt idx="19396">
                  <c:v>4.9824310000000001</c:v>
                </c:pt>
                <c:pt idx="19397">
                  <c:v>4.981719</c:v>
                </c:pt>
                <c:pt idx="19398">
                  <c:v>4.9812120000000002</c:v>
                </c:pt>
                <c:pt idx="19399">
                  <c:v>4.981052</c:v>
                </c:pt>
                <c:pt idx="19400">
                  <c:v>4.9807290000000002</c:v>
                </c:pt>
                <c:pt idx="19401">
                  <c:v>4.9791359999999996</c:v>
                </c:pt>
                <c:pt idx="19402">
                  <c:v>4.9792909999999999</c:v>
                </c:pt>
                <c:pt idx="19403">
                  <c:v>4.9789789999999998</c:v>
                </c:pt>
                <c:pt idx="19404">
                  <c:v>4.9792329999999998</c:v>
                </c:pt>
                <c:pt idx="19405">
                  <c:v>4.9789009999999996</c:v>
                </c:pt>
                <c:pt idx="19406">
                  <c:v>4.9799559999999996</c:v>
                </c:pt>
                <c:pt idx="19407">
                  <c:v>4.9803689999999996</c:v>
                </c:pt>
                <c:pt idx="19408">
                  <c:v>4.9802059999999999</c:v>
                </c:pt>
                <c:pt idx="19409">
                  <c:v>4.9805320000000002</c:v>
                </c:pt>
                <c:pt idx="19410">
                  <c:v>4.9799280000000001</c:v>
                </c:pt>
                <c:pt idx="19411">
                  <c:v>4.9801219999999997</c:v>
                </c:pt>
                <c:pt idx="19412">
                  <c:v>4.9801659999999996</c:v>
                </c:pt>
                <c:pt idx="19413">
                  <c:v>4.9804329999999997</c:v>
                </c:pt>
                <c:pt idx="19414">
                  <c:v>4.9799670000000003</c:v>
                </c:pt>
                <c:pt idx="19415">
                  <c:v>4.9795309999999997</c:v>
                </c:pt>
                <c:pt idx="19416">
                  <c:v>4.9797200000000004</c:v>
                </c:pt>
                <c:pt idx="19417">
                  <c:v>4.9802759999999999</c:v>
                </c:pt>
                <c:pt idx="19418">
                  <c:v>4.9806800000000004</c:v>
                </c:pt>
                <c:pt idx="19419">
                  <c:v>4.98116</c:v>
                </c:pt>
                <c:pt idx="19420">
                  <c:v>4.9810309999999998</c:v>
                </c:pt>
                <c:pt idx="19421">
                  <c:v>4.9802379999999999</c:v>
                </c:pt>
                <c:pt idx="19422">
                  <c:v>4.9787109999999997</c:v>
                </c:pt>
                <c:pt idx="19423">
                  <c:v>4.9779580000000001</c:v>
                </c:pt>
                <c:pt idx="19424">
                  <c:v>4.9775510000000001</c:v>
                </c:pt>
                <c:pt idx="19425">
                  <c:v>4.9772189999999998</c:v>
                </c:pt>
                <c:pt idx="19426">
                  <c:v>4.9770630000000002</c:v>
                </c:pt>
                <c:pt idx="19427">
                  <c:v>4.9768369999999997</c:v>
                </c:pt>
                <c:pt idx="19428">
                  <c:v>4.9768590000000001</c:v>
                </c:pt>
                <c:pt idx="19429">
                  <c:v>4.9778849999999997</c:v>
                </c:pt>
                <c:pt idx="19430">
                  <c:v>4.9782010000000003</c:v>
                </c:pt>
                <c:pt idx="19431">
                  <c:v>4.9777519999999997</c:v>
                </c:pt>
                <c:pt idx="19432">
                  <c:v>4.9765810000000004</c:v>
                </c:pt>
                <c:pt idx="19433">
                  <c:v>4.9754269999999998</c:v>
                </c:pt>
                <c:pt idx="19434">
                  <c:v>4.9750959999999997</c:v>
                </c:pt>
                <c:pt idx="19435">
                  <c:v>4.974793</c:v>
                </c:pt>
                <c:pt idx="19436">
                  <c:v>4.9743449999999996</c:v>
                </c:pt>
                <c:pt idx="19437">
                  <c:v>4.9739839999999997</c:v>
                </c:pt>
                <c:pt idx="19438">
                  <c:v>4.9738040000000003</c:v>
                </c:pt>
                <c:pt idx="19439">
                  <c:v>4.9736029999999998</c:v>
                </c:pt>
                <c:pt idx="19440">
                  <c:v>4.9741949999999999</c:v>
                </c:pt>
                <c:pt idx="19441">
                  <c:v>4.9747079999999997</c:v>
                </c:pt>
                <c:pt idx="19442">
                  <c:v>4.9740549999999999</c:v>
                </c:pt>
                <c:pt idx="19443">
                  <c:v>4.9735769999999997</c:v>
                </c:pt>
                <c:pt idx="19444">
                  <c:v>4.9730730000000003</c:v>
                </c:pt>
                <c:pt idx="19445">
                  <c:v>4.9725979999999996</c:v>
                </c:pt>
                <c:pt idx="19446">
                  <c:v>4.9722400000000002</c:v>
                </c:pt>
                <c:pt idx="19447">
                  <c:v>4.9713209999999997</c:v>
                </c:pt>
                <c:pt idx="19448">
                  <c:v>4.9707619999999997</c:v>
                </c:pt>
                <c:pt idx="19449">
                  <c:v>4.9704059999999997</c:v>
                </c:pt>
                <c:pt idx="19450">
                  <c:v>4.9701560000000002</c:v>
                </c:pt>
                <c:pt idx="19451">
                  <c:v>4.9705069999999996</c:v>
                </c:pt>
                <c:pt idx="19452">
                  <c:v>4.970472</c:v>
                </c:pt>
                <c:pt idx="19453">
                  <c:v>4.9693009999999997</c:v>
                </c:pt>
                <c:pt idx="19454">
                  <c:v>4.9694380000000002</c:v>
                </c:pt>
                <c:pt idx="19455">
                  <c:v>4.9696239999999996</c:v>
                </c:pt>
                <c:pt idx="19456">
                  <c:v>4.9688999999999997</c:v>
                </c:pt>
                <c:pt idx="19457">
                  <c:v>4.9680679999999997</c:v>
                </c:pt>
                <c:pt idx="19458">
                  <c:v>4.9674820000000004</c:v>
                </c:pt>
                <c:pt idx="19459">
                  <c:v>4.9673790000000002</c:v>
                </c:pt>
                <c:pt idx="19460">
                  <c:v>4.9673480000000003</c:v>
                </c:pt>
                <c:pt idx="19461">
                  <c:v>4.9664729999999997</c:v>
                </c:pt>
                <c:pt idx="19462">
                  <c:v>4.9658429999999996</c:v>
                </c:pt>
                <c:pt idx="19463">
                  <c:v>4.9661720000000003</c:v>
                </c:pt>
                <c:pt idx="19464">
                  <c:v>4.9662439999999997</c:v>
                </c:pt>
                <c:pt idx="19465">
                  <c:v>4.9659339999999998</c:v>
                </c:pt>
                <c:pt idx="19466">
                  <c:v>4.9656700000000003</c:v>
                </c:pt>
                <c:pt idx="19467">
                  <c:v>4.9657939999999998</c:v>
                </c:pt>
                <c:pt idx="19468">
                  <c:v>4.9659279999999999</c:v>
                </c:pt>
                <c:pt idx="19469">
                  <c:v>4.966119</c:v>
                </c:pt>
                <c:pt idx="19470">
                  <c:v>4.9662860000000002</c:v>
                </c:pt>
                <c:pt idx="19471">
                  <c:v>4.9667459999999997</c:v>
                </c:pt>
                <c:pt idx="19472">
                  <c:v>4.9677730000000002</c:v>
                </c:pt>
                <c:pt idx="19473">
                  <c:v>4.9680600000000004</c:v>
                </c:pt>
                <c:pt idx="19474">
                  <c:v>4.9671570000000003</c:v>
                </c:pt>
                <c:pt idx="19475">
                  <c:v>4.9664809999999999</c:v>
                </c:pt>
                <c:pt idx="19476">
                  <c:v>4.9661999999999997</c:v>
                </c:pt>
                <c:pt idx="19477">
                  <c:v>4.9660770000000003</c:v>
                </c:pt>
                <c:pt idx="19478">
                  <c:v>4.9656469999999997</c:v>
                </c:pt>
                <c:pt idx="19479">
                  <c:v>4.9651630000000004</c:v>
                </c:pt>
                <c:pt idx="19480">
                  <c:v>4.9647790000000001</c:v>
                </c:pt>
                <c:pt idx="19481">
                  <c:v>4.9643509999999997</c:v>
                </c:pt>
                <c:pt idx="19482">
                  <c:v>4.9638299999999997</c:v>
                </c:pt>
                <c:pt idx="19483">
                  <c:v>4.9641900000000003</c:v>
                </c:pt>
                <c:pt idx="19484">
                  <c:v>4.9649279999999996</c:v>
                </c:pt>
                <c:pt idx="19485">
                  <c:v>4.9658009999999999</c:v>
                </c:pt>
                <c:pt idx="19486">
                  <c:v>4.965789</c:v>
                </c:pt>
                <c:pt idx="19487">
                  <c:v>4.9655440000000004</c:v>
                </c:pt>
                <c:pt idx="19488">
                  <c:v>4.966094</c:v>
                </c:pt>
                <c:pt idx="19489">
                  <c:v>4.966094</c:v>
                </c:pt>
                <c:pt idx="19490">
                  <c:v>4.9654759999999998</c:v>
                </c:pt>
                <c:pt idx="19491">
                  <c:v>4.9649229999999998</c:v>
                </c:pt>
                <c:pt idx="19492">
                  <c:v>4.964772</c:v>
                </c:pt>
                <c:pt idx="19493">
                  <c:v>4.9648490000000001</c:v>
                </c:pt>
                <c:pt idx="19494">
                  <c:v>4.965103</c:v>
                </c:pt>
                <c:pt idx="19495">
                  <c:v>4.9646730000000003</c:v>
                </c:pt>
                <c:pt idx="19496">
                  <c:v>4.9643179999999996</c:v>
                </c:pt>
                <c:pt idx="19497">
                  <c:v>4.9650889999999999</c:v>
                </c:pt>
                <c:pt idx="19498">
                  <c:v>4.9661359999999997</c:v>
                </c:pt>
                <c:pt idx="19499">
                  <c:v>4.9665270000000001</c:v>
                </c:pt>
                <c:pt idx="19500">
                  <c:v>4.9669699999999999</c:v>
                </c:pt>
                <c:pt idx="19501">
                  <c:v>4.9673689999999997</c:v>
                </c:pt>
                <c:pt idx="19502">
                  <c:v>4.9678469999999999</c:v>
                </c:pt>
                <c:pt idx="19503">
                  <c:v>4.9684350000000004</c:v>
                </c:pt>
                <c:pt idx="19504">
                  <c:v>4.9682909999999998</c:v>
                </c:pt>
                <c:pt idx="19505">
                  <c:v>4.9674519999999998</c:v>
                </c:pt>
                <c:pt idx="19506">
                  <c:v>4.9661460000000002</c:v>
                </c:pt>
                <c:pt idx="19507">
                  <c:v>4.965344</c:v>
                </c:pt>
                <c:pt idx="19508">
                  <c:v>4.9651430000000003</c:v>
                </c:pt>
                <c:pt idx="19509">
                  <c:v>4.9647389999999998</c:v>
                </c:pt>
                <c:pt idx="19510">
                  <c:v>4.9647490000000003</c:v>
                </c:pt>
                <c:pt idx="19511">
                  <c:v>4.9651990000000001</c:v>
                </c:pt>
                <c:pt idx="19512">
                  <c:v>4.9653200000000002</c:v>
                </c:pt>
                <c:pt idx="19513">
                  <c:v>4.9633219999999998</c:v>
                </c:pt>
                <c:pt idx="19514">
                  <c:v>4.9617399999999998</c:v>
                </c:pt>
                <c:pt idx="19515">
                  <c:v>4.9620059999999997</c:v>
                </c:pt>
                <c:pt idx="19516">
                  <c:v>4.9616129999999998</c:v>
                </c:pt>
                <c:pt idx="19517">
                  <c:v>4.9615039999999997</c:v>
                </c:pt>
                <c:pt idx="19518">
                  <c:v>4.9612730000000003</c:v>
                </c:pt>
                <c:pt idx="19519">
                  <c:v>4.9605709999999998</c:v>
                </c:pt>
                <c:pt idx="19520">
                  <c:v>4.9592549999999997</c:v>
                </c:pt>
                <c:pt idx="19521">
                  <c:v>4.9583430000000002</c:v>
                </c:pt>
                <c:pt idx="19522">
                  <c:v>4.9575069999999997</c:v>
                </c:pt>
                <c:pt idx="19523">
                  <c:v>4.9564349999999999</c:v>
                </c:pt>
                <c:pt idx="19524">
                  <c:v>4.9563259999999998</c:v>
                </c:pt>
                <c:pt idx="19525">
                  <c:v>4.9566860000000004</c:v>
                </c:pt>
                <c:pt idx="19526">
                  <c:v>4.957255</c:v>
                </c:pt>
                <c:pt idx="19527">
                  <c:v>4.9572589999999996</c:v>
                </c:pt>
                <c:pt idx="19528">
                  <c:v>4.9578199999999999</c:v>
                </c:pt>
                <c:pt idx="19529">
                  <c:v>4.9581369999999998</c:v>
                </c:pt>
                <c:pt idx="19530">
                  <c:v>4.9592169999999998</c:v>
                </c:pt>
                <c:pt idx="19531">
                  <c:v>4.9589850000000002</c:v>
                </c:pt>
                <c:pt idx="19532">
                  <c:v>4.9586680000000003</c:v>
                </c:pt>
                <c:pt idx="19533">
                  <c:v>4.9590110000000003</c:v>
                </c:pt>
                <c:pt idx="19534">
                  <c:v>4.9577200000000001</c:v>
                </c:pt>
                <c:pt idx="19535">
                  <c:v>4.9569879999999999</c:v>
                </c:pt>
                <c:pt idx="19536">
                  <c:v>4.9566280000000003</c:v>
                </c:pt>
                <c:pt idx="19537">
                  <c:v>4.9564859999999999</c:v>
                </c:pt>
                <c:pt idx="19538">
                  <c:v>4.9558759999999999</c:v>
                </c:pt>
                <c:pt idx="19539">
                  <c:v>4.9543419999999996</c:v>
                </c:pt>
                <c:pt idx="19540">
                  <c:v>4.9534539999999998</c:v>
                </c:pt>
                <c:pt idx="19541">
                  <c:v>4.952947</c:v>
                </c:pt>
                <c:pt idx="19542">
                  <c:v>4.9524080000000001</c:v>
                </c:pt>
                <c:pt idx="19543">
                  <c:v>4.9523089999999996</c:v>
                </c:pt>
                <c:pt idx="19544">
                  <c:v>4.9521879999999996</c:v>
                </c:pt>
                <c:pt idx="19545">
                  <c:v>4.9526880000000002</c:v>
                </c:pt>
                <c:pt idx="19546">
                  <c:v>4.952915</c:v>
                </c:pt>
                <c:pt idx="19547">
                  <c:v>4.9525790000000001</c:v>
                </c:pt>
                <c:pt idx="19548">
                  <c:v>4.9520739999999996</c:v>
                </c:pt>
                <c:pt idx="19549">
                  <c:v>4.9517439999999997</c:v>
                </c:pt>
                <c:pt idx="19550">
                  <c:v>4.9511839999999996</c:v>
                </c:pt>
                <c:pt idx="19551">
                  <c:v>4.9505210000000002</c:v>
                </c:pt>
                <c:pt idx="19552">
                  <c:v>4.9504279999999996</c:v>
                </c:pt>
                <c:pt idx="19553">
                  <c:v>4.9501400000000002</c:v>
                </c:pt>
                <c:pt idx="19554">
                  <c:v>4.950558</c:v>
                </c:pt>
                <c:pt idx="19555">
                  <c:v>4.949986</c:v>
                </c:pt>
                <c:pt idx="19556">
                  <c:v>4.9502509999999997</c:v>
                </c:pt>
                <c:pt idx="19557">
                  <c:v>4.9502839999999999</c:v>
                </c:pt>
                <c:pt idx="19558">
                  <c:v>4.9500260000000003</c:v>
                </c:pt>
                <c:pt idx="19559">
                  <c:v>4.9501179999999998</c:v>
                </c:pt>
                <c:pt idx="19560">
                  <c:v>4.9490379999999998</c:v>
                </c:pt>
                <c:pt idx="19561">
                  <c:v>4.9489169999999998</c:v>
                </c:pt>
                <c:pt idx="19562">
                  <c:v>4.9492700000000003</c:v>
                </c:pt>
                <c:pt idx="19563">
                  <c:v>4.9500859999999998</c:v>
                </c:pt>
                <c:pt idx="19564">
                  <c:v>4.9511339999999997</c:v>
                </c:pt>
                <c:pt idx="19565">
                  <c:v>4.9513530000000001</c:v>
                </c:pt>
                <c:pt idx="19566">
                  <c:v>4.9519979999999997</c:v>
                </c:pt>
                <c:pt idx="19567">
                  <c:v>4.9515789999999997</c:v>
                </c:pt>
                <c:pt idx="19568">
                  <c:v>4.951759</c:v>
                </c:pt>
                <c:pt idx="19569">
                  <c:v>4.951308</c:v>
                </c:pt>
                <c:pt idx="19570">
                  <c:v>4.9529709999999998</c:v>
                </c:pt>
                <c:pt idx="19571">
                  <c:v>4.9533040000000002</c:v>
                </c:pt>
                <c:pt idx="19572">
                  <c:v>4.9534539999999998</c:v>
                </c:pt>
                <c:pt idx="19573">
                  <c:v>4.9535270000000002</c:v>
                </c:pt>
                <c:pt idx="19574">
                  <c:v>4.9531510000000001</c:v>
                </c:pt>
                <c:pt idx="19575">
                  <c:v>4.9526589999999997</c:v>
                </c:pt>
                <c:pt idx="19576">
                  <c:v>4.9508989999999997</c:v>
                </c:pt>
                <c:pt idx="19577">
                  <c:v>4.9506629999999996</c:v>
                </c:pt>
                <c:pt idx="19578">
                  <c:v>4.9504640000000002</c:v>
                </c:pt>
                <c:pt idx="19579">
                  <c:v>4.9505800000000004</c:v>
                </c:pt>
                <c:pt idx="19580">
                  <c:v>4.949732</c:v>
                </c:pt>
                <c:pt idx="19581">
                  <c:v>4.949973</c:v>
                </c:pt>
                <c:pt idx="19582">
                  <c:v>4.9509449999999999</c:v>
                </c:pt>
                <c:pt idx="19583">
                  <c:v>4.9512</c:v>
                </c:pt>
                <c:pt idx="19584">
                  <c:v>4.9515349999999998</c:v>
                </c:pt>
                <c:pt idx="19585">
                  <c:v>4.9518199999999997</c:v>
                </c:pt>
                <c:pt idx="19586">
                  <c:v>4.9523409999999997</c:v>
                </c:pt>
                <c:pt idx="19587">
                  <c:v>4.9534500000000001</c:v>
                </c:pt>
                <c:pt idx="19588">
                  <c:v>4.9528040000000004</c:v>
                </c:pt>
                <c:pt idx="19589">
                  <c:v>4.9538770000000003</c:v>
                </c:pt>
                <c:pt idx="19590">
                  <c:v>4.9532970000000001</c:v>
                </c:pt>
                <c:pt idx="19591">
                  <c:v>4.9534260000000003</c:v>
                </c:pt>
                <c:pt idx="19592">
                  <c:v>4.9538960000000003</c:v>
                </c:pt>
                <c:pt idx="19593">
                  <c:v>4.95411</c:v>
                </c:pt>
                <c:pt idx="19594">
                  <c:v>4.954339</c:v>
                </c:pt>
                <c:pt idx="19595">
                  <c:v>4.9538260000000003</c:v>
                </c:pt>
                <c:pt idx="19596">
                  <c:v>4.954021</c:v>
                </c:pt>
                <c:pt idx="19597">
                  <c:v>4.9547049999999997</c:v>
                </c:pt>
                <c:pt idx="19598">
                  <c:v>4.9544410000000001</c:v>
                </c:pt>
                <c:pt idx="19599">
                  <c:v>4.9535799999999997</c:v>
                </c:pt>
                <c:pt idx="19600">
                  <c:v>4.9532990000000003</c:v>
                </c:pt>
                <c:pt idx="19601">
                  <c:v>4.9531419999999997</c:v>
                </c:pt>
                <c:pt idx="19602">
                  <c:v>4.9527080000000003</c:v>
                </c:pt>
                <c:pt idx="19603">
                  <c:v>4.953328</c:v>
                </c:pt>
                <c:pt idx="19604">
                  <c:v>4.9525639999999997</c:v>
                </c:pt>
                <c:pt idx="19605">
                  <c:v>4.9524650000000001</c:v>
                </c:pt>
                <c:pt idx="19606">
                  <c:v>4.9526110000000001</c:v>
                </c:pt>
                <c:pt idx="19607">
                  <c:v>4.9527359999999998</c:v>
                </c:pt>
                <c:pt idx="19608">
                  <c:v>4.9540309999999996</c:v>
                </c:pt>
                <c:pt idx="19609">
                  <c:v>4.9533319999999996</c:v>
                </c:pt>
                <c:pt idx="19610">
                  <c:v>4.9545320000000004</c:v>
                </c:pt>
                <c:pt idx="19611">
                  <c:v>4.9554</c:v>
                </c:pt>
                <c:pt idx="19612">
                  <c:v>4.9553950000000002</c:v>
                </c:pt>
                <c:pt idx="19613">
                  <c:v>4.9557330000000004</c:v>
                </c:pt>
                <c:pt idx="19614">
                  <c:v>4.9547699999999999</c:v>
                </c:pt>
                <c:pt idx="19615">
                  <c:v>4.9541240000000002</c:v>
                </c:pt>
                <c:pt idx="19616">
                  <c:v>4.9539900000000001</c:v>
                </c:pt>
                <c:pt idx="19617">
                  <c:v>4.9548870000000003</c:v>
                </c:pt>
                <c:pt idx="19618">
                  <c:v>4.9553229999999999</c:v>
                </c:pt>
                <c:pt idx="19619">
                  <c:v>4.9556009999999997</c:v>
                </c:pt>
                <c:pt idx="19620">
                  <c:v>4.9556120000000004</c:v>
                </c:pt>
                <c:pt idx="19621">
                  <c:v>4.9567930000000002</c:v>
                </c:pt>
                <c:pt idx="19622">
                  <c:v>4.9569749999999999</c:v>
                </c:pt>
                <c:pt idx="19623">
                  <c:v>4.957465</c:v>
                </c:pt>
                <c:pt idx="19624">
                  <c:v>4.9574059999999998</c:v>
                </c:pt>
                <c:pt idx="19625">
                  <c:v>4.9579550000000001</c:v>
                </c:pt>
                <c:pt idx="19626">
                  <c:v>4.9593740000000004</c:v>
                </c:pt>
                <c:pt idx="19627">
                  <c:v>4.9593290000000003</c:v>
                </c:pt>
                <c:pt idx="19628">
                  <c:v>4.9600309999999999</c:v>
                </c:pt>
                <c:pt idx="19629">
                  <c:v>4.9591029999999998</c:v>
                </c:pt>
                <c:pt idx="19630">
                  <c:v>4.9582730000000002</c:v>
                </c:pt>
                <c:pt idx="19631">
                  <c:v>4.9578699999999998</c:v>
                </c:pt>
                <c:pt idx="19632">
                  <c:v>4.9574959999999999</c:v>
                </c:pt>
                <c:pt idx="19633">
                  <c:v>4.9571740000000002</c:v>
                </c:pt>
                <c:pt idx="19634">
                  <c:v>4.9564320000000004</c:v>
                </c:pt>
                <c:pt idx="19635">
                  <c:v>4.9558359999999997</c:v>
                </c:pt>
                <c:pt idx="19636">
                  <c:v>4.9547429999999997</c:v>
                </c:pt>
                <c:pt idx="19637">
                  <c:v>4.953354</c:v>
                </c:pt>
                <c:pt idx="19638">
                  <c:v>4.9532660000000002</c:v>
                </c:pt>
                <c:pt idx="19639">
                  <c:v>4.9531090000000004</c:v>
                </c:pt>
                <c:pt idx="19640">
                  <c:v>4.9534909999999996</c:v>
                </c:pt>
                <c:pt idx="19641">
                  <c:v>4.9533719999999999</c:v>
                </c:pt>
                <c:pt idx="19642">
                  <c:v>4.9538390000000003</c:v>
                </c:pt>
                <c:pt idx="19643">
                  <c:v>4.9533440000000004</c:v>
                </c:pt>
                <c:pt idx="19644">
                  <c:v>4.952191</c:v>
                </c:pt>
                <c:pt idx="19645">
                  <c:v>4.9519609999999998</c:v>
                </c:pt>
                <c:pt idx="19646">
                  <c:v>4.9521750000000004</c:v>
                </c:pt>
                <c:pt idx="19647">
                  <c:v>4.9518060000000004</c:v>
                </c:pt>
                <c:pt idx="19648">
                  <c:v>4.9521030000000001</c:v>
                </c:pt>
                <c:pt idx="19649">
                  <c:v>4.9528340000000002</c:v>
                </c:pt>
                <c:pt idx="19650">
                  <c:v>4.9532470000000002</c:v>
                </c:pt>
                <c:pt idx="19651">
                  <c:v>4.9537490000000002</c:v>
                </c:pt>
                <c:pt idx="19652">
                  <c:v>4.9543160000000004</c:v>
                </c:pt>
                <c:pt idx="19653">
                  <c:v>4.9548649999999999</c:v>
                </c:pt>
                <c:pt idx="19654">
                  <c:v>4.9548079999999999</c:v>
                </c:pt>
                <c:pt idx="19655">
                  <c:v>4.9555110000000004</c:v>
                </c:pt>
                <c:pt idx="19656">
                  <c:v>4.9554450000000001</c:v>
                </c:pt>
                <c:pt idx="19657">
                  <c:v>4.9563160000000002</c:v>
                </c:pt>
                <c:pt idx="19658">
                  <c:v>4.9557370000000001</c:v>
                </c:pt>
                <c:pt idx="19659">
                  <c:v>4.9561719999999996</c:v>
                </c:pt>
                <c:pt idx="19660">
                  <c:v>4.9558299999999997</c:v>
                </c:pt>
                <c:pt idx="19661">
                  <c:v>4.9550530000000004</c:v>
                </c:pt>
                <c:pt idx="19662">
                  <c:v>4.9545170000000001</c:v>
                </c:pt>
                <c:pt idx="19663">
                  <c:v>4.9547920000000003</c:v>
                </c:pt>
                <c:pt idx="19664">
                  <c:v>4.9551179999999997</c:v>
                </c:pt>
                <c:pt idx="19665">
                  <c:v>4.9548670000000001</c:v>
                </c:pt>
                <c:pt idx="19666">
                  <c:v>4.9548240000000003</c:v>
                </c:pt>
                <c:pt idx="19667">
                  <c:v>4.9539739999999997</c:v>
                </c:pt>
                <c:pt idx="19668">
                  <c:v>4.9521290000000002</c:v>
                </c:pt>
                <c:pt idx="19669">
                  <c:v>4.9520999999999997</c:v>
                </c:pt>
                <c:pt idx="19670">
                  <c:v>4.9517329999999999</c:v>
                </c:pt>
                <c:pt idx="19671">
                  <c:v>4.9513259999999999</c:v>
                </c:pt>
                <c:pt idx="19672">
                  <c:v>4.9500630000000001</c:v>
                </c:pt>
                <c:pt idx="19673">
                  <c:v>4.9498449999999998</c:v>
                </c:pt>
                <c:pt idx="19674">
                  <c:v>4.9502980000000001</c:v>
                </c:pt>
                <c:pt idx="19675">
                  <c:v>4.9493429999999998</c:v>
                </c:pt>
                <c:pt idx="19676">
                  <c:v>4.9488989999999999</c:v>
                </c:pt>
                <c:pt idx="19677">
                  <c:v>4.9485619999999999</c:v>
                </c:pt>
                <c:pt idx="19678">
                  <c:v>4.9471730000000003</c:v>
                </c:pt>
                <c:pt idx="19679">
                  <c:v>4.9477659999999997</c:v>
                </c:pt>
                <c:pt idx="19680">
                  <c:v>4.9480240000000002</c:v>
                </c:pt>
                <c:pt idx="19681">
                  <c:v>4.9483220000000001</c:v>
                </c:pt>
                <c:pt idx="19682">
                  <c:v>4.948512</c:v>
                </c:pt>
                <c:pt idx="19683">
                  <c:v>4.9480339999999998</c:v>
                </c:pt>
                <c:pt idx="19684">
                  <c:v>4.9488159999999999</c:v>
                </c:pt>
                <c:pt idx="19685">
                  <c:v>4.9490499999999997</c:v>
                </c:pt>
                <c:pt idx="19686">
                  <c:v>4.9487240000000003</c:v>
                </c:pt>
                <c:pt idx="19687">
                  <c:v>4.9487199999999998</c:v>
                </c:pt>
                <c:pt idx="19688">
                  <c:v>4.9490970000000001</c:v>
                </c:pt>
                <c:pt idx="19689">
                  <c:v>4.948982</c:v>
                </c:pt>
                <c:pt idx="19690">
                  <c:v>4.9494499999999997</c:v>
                </c:pt>
                <c:pt idx="19691">
                  <c:v>4.9494660000000001</c:v>
                </c:pt>
                <c:pt idx="19692">
                  <c:v>4.9483079999999999</c:v>
                </c:pt>
                <c:pt idx="19693">
                  <c:v>4.9489809999999999</c:v>
                </c:pt>
                <c:pt idx="19694">
                  <c:v>4.9501780000000002</c:v>
                </c:pt>
                <c:pt idx="19695">
                  <c:v>4.950431</c:v>
                </c:pt>
                <c:pt idx="19696">
                  <c:v>4.9499440000000003</c:v>
                </c:pt>
                <c:pt idx="19697">
                  <c:v>4.9497730000000004</c:v>
                </c:pt>
                <c:pt idx="19698">
                  <c:v>4.9495579999999997</c:v>
                </c:pt>
                <c:pt idx="19699">
                  <c:v>4.9497099999999996</c:v>
                </c:pt>
                <c:pt idx="19700">
                  <c:v>4.9496599999999997</c:v>
                </c:pt>
                <c:pt idx="19701">
                  <c:v>4.9492370000000001</c:v>
                </c:pt>
                <c:pt idx="19702">
                  <c:v>4.9484360000000001</c:v>
                </c:pt>
                <c:pt idx="19703">
                  <c:v>4.9468040000000002</c:v>
                </c:pt>
                <c:pt idx="19704">
                  <c:v>4.9455289999999996</c:v>
                </c:pt>
                <c:pt idx="19705">
                  <c:v>4.9447520000000003</c:v>
                </c:pt>
                <c:pt idx="19706">
                  <c:v>4.9449670000000001</c:v>
                </c:pt>
                <c:pt idx="19707">
                  <c:v>4.9445009999999998</c:v>
                </c:pt>
                <c:pt idx="19708">
                  <c:v>4.9443149999999996</c:v>
                </c:pt>
                <c:pt idx="19709">
                  <c:v>4.944083</c:v>
                </c:pt>
                <c:pt idx="19710">
                  <c:v>4.9433170000000004</c:v>
                </c:pt>
                <c:pt idx="19711">
                  <c:v>4.9432609999999997</c:v>
                </c:pt>
                <c:pt idx="19712">
                  <c:v>4.9427779999999997</c:v>
                </c:pt>
                <c:pt idx="19713">
                  <c:v>4.9416159999999998</c:v>
                </c:pt>
                <c:pt idx="19714">
                  <c:v>4.9410069999999999</c:v>
                </c:pt>
                <c:pt idx="19715">
                  <c:v>4.9414550000000004</c:v>
                </c:pt>
                <c:pt idx="19716">
                  <c:v>4.9412729999999998</c:v>
                </c:pt>
                <c:pt idx="19717">
                  <c:v>4.940067</c:v>
                </c:pt>
                <c:pt idx="19718">
                  <c:v>4.9403870000000003</c:v>
                </c:pt>
                <c:pt idx="19719">
                  <c:v>4.9404190000000003</c:v>
                </c:pt>
                <c:pt idx="19720">
                  <c:v>4.9400269999999997</c:v>
                </c:pt>
                <c:pt idx="19721">
                  <c:v>4.9390219999999996</c:v>
                </c:pt>
                <c:pt idx="19722">
                  <c:v>4.9392630000000004</c:v>
                </c:pt>
                <c:pt idx="19723">
                  <c:v>4.9389190000000003</c:v>
                </c:pt>
                <c:pt idx="19724">
                  <c:v>4.9384579999999998</c:v>
                </c:pt>
                <c:pt idx="19725">
                  <c:v>4.9386340000000004</c:v>
                </c:pt>
                <c:pt idx="19726">
                  <c:v>4.9385060000000003</c:v>
                </c:pt>
                <c:pt idx="19727">
                  <c:v>4.9377570000000004</c:v>
                </c:pt>
                <c:pt idx="19728">
                  <c:v>4.9377089999999999</c:v>
                </c:pt>
                <c:pt idx="19729">
                  <c:v>4.9373019999999999</c:v>
                </c:pt>
                <c:pt idx="19730">
                  <c:v>4.9370799999999999</c:v>
                </c:pt>
                <c:pt idx="19731">
                  <c:v>4.937443</c:v>
                </c:pt>
                <c:pt idx="19732">
                  <c:v>4.9367749999999999</c:v>
                </c:pt>
                <c:pt idx="19733">
                  <c:v>4.935956</c:v>
                </c:pt>
                <c:pt idx="19734">
                  <c:v>4.9347969999999997</c:v>
                </c:pt>
                <c:pt idx="19735">
                  <c:v>4.9338040000000003</c:v>
                </c:pt>
                <c:pt idx="19736">
                  <c:v>4.9335789999999999</c:v>
                </c:pt>
                <c:pt idx="19737">
                  <c:v>4.933262</c:v>
                </c:pt>
                <c:pt idx="19738">
                  <c:v>4.9321469999999996</c:v>
                </c:pt>
                <c:pt idx="19739">
                  <c:v>4.930828</c:v>
                </c:pt>
                <c:pt idx="19740">
                  <c:v>4.9301180000000002</c:v>
                </c:pt>
                <c:pt idx="19741">
                  <c:v>4.9293279999999999</c:v>
                </c:pt>
                <c:pt idx="19742">
                  <c:v>4.9290770000000004</c:v>
                </c:pt>
                <c:pt idx="19743">
                  <c:v>4.928471</c:v>
                </c:pt>
                <c:pt idx="19744">
                  <c:v>4.9271739999999999</c:v>
                </c:pt>
                <c:pt idx="19745">
                  <c:v>4.9267830000000004</c:v>
                </c:pt>
                <c:pt idx="19746">
                  <c:v>4.9263940000000002</c:v>
                </c:pt>
                <c:pt idx="19747">
                  <c:v>4.9261330000000001</c:v>
                </c:pt>
                <c:pt idx="19748">
                  <c:v>4.9256679999999999</c:v>
                </c:pt>
                <c:pt idx="19749">
                  <c:v>4.9247969999999999</c:v>
                </c:pt>
                <c:pt idx="19750">
                  <c:v>4.9241599999999996</c:v>
                </c:pt>
                <c:pt idx="19751">
                  <c:v>4.9233750000000001</c:v>
                </c:pt>
                <c:pt idx="19752">
                  <c:v>4.9226939999999999</c:v>
                </c:pt>
                <c:pt idx="19753">
                  <c:v>4.922974</c:v>
                </c:pt>
                <c:pt idx="19754">
                  <c:v>4.922866</c:v>
                </c:pt>
                <c:pt idx="19755">
                  <c:v>4.9230049999999999</c:v>
                </c:pt>
                <c:pt idx="19756">
                  <c:v>4.9226900000000002</c:v>
                </c:pt>
                <c:pt idx="19757">
                  <c:v>4.9216290000000003</c:v>
                </c:pt>
                <c:pt idx="19758">
                  <c:v>4.9205449999999997</c:v>
                </c:pt>
                <c:pt idx="19759">
                  <c:v>4.9198589999999998</c:v>
                </c:pt>
                <c:pt idx="19760">
                  <c:v>4.92014</c:v>
                </c:pt>
                <c:pt idx="19761">
                  <c:v>4.9196689999999998</c:v>
                </c:pt>
                <c:pt idx="19762">
                  <c:v>4.9190079999999998</c:v>
                </c:pt>
                <c:pt idx="19763">
                  <c:v>4.919054</c:v>
                </c:pt>
                <c:pt idx="19764">
                  <c:v>4.9188749999999999</c:v>
                </c:pt>
                <c:pt idx="19765">
                  <c:v>4.9182860000000002</c:v>
                </c:pt>
                <c:pt idx="19766">
                  <c:v>4.9177609999999996</c:v>
                </c:pt>
                <c:pt idx="19767">
                  <c:v>4.9180529999999996</c:v>
                </c:pt>
                <c:pt idx="19768">
                  <c:v>4.918018</c:v>
                </c:pt>
                <c:pt idx="19769">
                  <c:v>4.9171719999999999</c:v>
                </c:pt>
                <c:pt idx="19770">
                  <c:v>4.9170920000000002</c:v>
                </c:pt>
                <c:pt idx="19771">
                  <c:v>4.9175139999999997</c:v>
                </c:pt>
                <c:pt idx="19772">
                  <c:v>4.9178449999999998</c:v>
                </c:pt>
                <c:pt idx="19773">
                  <c:v>4.917821</c:v>
                </c:pt>
                <c:pt idx="19774">
                  <c:v>4.918202</c:v>
                </c:pt>
                <c:pt idx="19775">
                  <c:v>4.9189400000000001</c:v>
                </c:pt>
                <c:pt idx="19776">
                  <c:v>4.9193410000000002</c:v>
                </c:pt>
                <c:pt idx="19777">
                  <c:v>4.9202919999999999</c:v>
                </c:pt>
                <c:pt idx="19778">
                  <c:v>4.9213240000000003</c:v>
                </c:pt>
                <c:pt idx="19779">
                  <c:v>4.9210859999999998</c:v>
                </c:pt>
                <c:pt idx="19780">
                  <c:v>4.9213420000000001</c:v>
                </c:pt>
                <c:pt idx="19781">
                  <c:v>4.9208350000000003</c:v>
                </c:pt>
                <c:pt idx="19782">
                  <c:v>4.9199640000000002</c:v>
                </c:pt>
                <c:pt idx="19783">
                  <c:v>4.9204980000000003</c:v>
                </c:pt>
                <c:pt idx="19784">
                  <c:v>4.9216709999999999</c:v>
                </c:pt>
                <c:pt idx="19785">
                  <c:v>4.92232</c:v>
                </c:pt>
                <c:pt idx="19786">
                  <c:v>4.922803</c:v>
                </c:pt>
                <c:pt idx="19787">
                  <c:v>4.9241429999999999</c:v>
                </c:pt>
                <c:pt idx="19788">
                  <c:v>4.925351</c:v>
                </c:pt>
                <c:pt idx="19789">
                  <c:v>4.9264549999999998</c:v>
                </c:pt>
                <c:pt idx="19790">
                  <c:v>4.9276489999999997</c:v>
                </c:pt>
                <c:pt idx="19791">
                  <c:v>4.9282529999999998</c:v>
                </c:pt>
                <c:pt idx="19792">
                  <c:v>4.9283099999999997</c:v>
                </c:pt>
                <c:pt idx="19793">
                  <c:v>4.9279190000000002</c:v>
                </c:pt>
                <c:pt idx="19794">
                  <c:v>4.9274040000000001</c:v>
                </c:pt>
                <c:pt idx="19795">
                  <c:v>4.9271229999999999</c:v>
                </c:pt>
                <c:pt idx="19796">
                  <c:v>4.9268390000000002</c:v>
                </c:pt>
                <c:pt idx="19797">
                  <c:v>4.926609</c:v>
                </c:pt>
                <c:pt idx="19798">
                  <c:v>4.9262899999999998</c:v>
                </c:pt>
                <c:pt idx="19799">
                  <c:v>4.9260539999999997</c:v>
                </c:pt>
                <c:pt idx="19800">
                  <c:v>4.9256919999999997</c:v>
                </c:pt>
                <c:pt idx="19801">
                  <c:v>4.9253739999999997</c:v>
                </c:pt>
                <c:pt idx="19802">
                  <c:v>4.9255959999999996</c:v>
                </c:pt>
                <c:pt idx="19803">
                  <c:v>4.925605</c:v>
                </c:pt>
                <c:pt idx="19804">
                  <c:v>4.9256979999999997</c:v>
                </c:pt>
                <c:pt idx="19805">
                  <c:v>4.9258230000000003</c:v>
                </c:pt>
                <c:pt idx="19806">
                  <c:v>4.925573</c:v>
                </c:pt>
                <c:pt idx="19807">
                  <c:v>4.9261980000000003</c:v>
                </c:pt>
                <c:pt idx="19808">
                  <c:v>4.927073</c:v>
                </c:pt>
                <c:pt idx="19809">
                  <c:v>4.9271339999999997</c:v>
                </c:pt>
                <c:pt idx="19810">
                  <c:v>4.9273179999999996</c:v>
                </c:pt>
                <c:pt idx="19811">
                  <c:v>4.9281059999999997</c:v>
                </c:pt>
                <c:pt idx="19812">
                  <c:v>4.928909</c:v>
                </c:pt>
                <c:pt idx="19813">
                  <c:v>4.9293180000000003</c:v>
                </c:pt>
                <c:pt idx="19814">
                  <c:v>4.9294880000000001</c:v>
                </c:pt>
                <c:pt idx="19815">
                  <c:v>4.9296629999999997</c:v>
                </c:pt>
                <c:pt idx="19816">
                  <c:v>4.9300449999999998</c:v>
                </c:pt>
                <c:pt idx="19817">
                  <c:v>4.9304899999999998</c:v>
                </c:pt>
                <c:pt idx="19818">
                  <c:v>4.9309320000000003</c:v>
                </c:pt>
                <c:pt idx="19819">
                  <c:v>4.9309190000000003</c:v>
                </c:pt>
                <c:pt idx="19820">
                  <c:v>4.9306850000000004</c:v>
                </c:pt>
                <c:pt idx="19821">
                  <c:v>4.9304600000000001</c:v>
                </c:pt>
                <c:pt idx="19822">
                  <c:v>4.929926</c:v>
                </c:pt>
                <c:pt idx="19823">
                  <c:v>4.9297880000000003</c:v>
                </c:pt>
                <c:pt idx="19824">
                  <c:v>4.9295070000000001</c:v>
                </c:pt>
                <c:pt idx="19825">
                  <c:v>4.9284220000000003</c:v>
                </c:pt>
                <c:pt idx="19826">
                  <c:v>4.9269920000000003</c:v>
                </c:pt>
                <c:pt idx="19827">
                  <c:v>4.9257309999999999</c:v>
                </c:pt>
                <c:pt idx="19828">
                  <c:v>4.924347</c:v>
                </c:pt>
                <c:pt idx="19829">
                  <c:v>4.9241720000000004</c:v>
                </c:pt>
                <c:pt idx="19830">
                  <c:v>4.9231369999999997</c:v>
                </c:pt>
                <c:pt idx="19831">
                  <c:v>4.9223759999999999</c:v>
                </c:pt>
                <c:pt idx="19832">
                  <c:v>4.9229260000000004</c:v>
                </c:pt>
                <c:pt idx="19833">
                  <c:v>4.9227949999999998</c:v>
                </c:pt>
                <c:pt idx="19834">
                  <c:v>4.9224009999999998</c:v>
                </c:pt>
                <c:pt idx="19835">
                  <c:v>4.9215280000000003</c:v>
                </c:pt>
                <c:pt idx="19836">
                  <c:v>4.9212319999999998</c:v>
                </c:pt>
                <c:pt idx="19837">
                  <c:v>4.9193629999999997</c:v>
                </c:pt>
                <c:pt idx="19838">
                  <c:v>4.9178949999999997</c:v>
                </c:pt>
                <c:pt idx="19839">
                  <c:v>4.9171709999999997</c:v>
                </c:pt>
                <c:pt idx="19840">
                  <c:v>4.9160339999999998</c:v>
                </c:pt>
                <c:pt idx="19841">
                  <c:v>4.9150169999999997</c:v>
                </c:pt>
                <c:pt idx="19842">
                  <c:v>4.9154090000000004</c:v>
                </c:pt>
                <c:pt idx="19843">
                  <c:v>4.9152899999999997</c:v>
                </c:pt>
                <c:pt idx="19844">
                  <c:v>4.9155759999999997</c:v>
                </c:pt>
                <c:pt idx="19845">
                  <c:v>4.9153399999999996</c:v>
                </c:pt>
                <c:pt idx="19846">
                  <c:v>4.9150219999999996</c:v>
                </c:pt>
                <c:pt idx="19847">
                  <c:v>4.9148069999999997</c:v>
                </c:pt>
                <c:pt idx="19848">
                  <c:v>4.9144019999999999</c:v>
                </c:pt>
                <c:pt idx="19849">
                  <c:v>4.9138380000000002</c:v>
                </c:pt>
                <c:pt idx="19850">
                  <c:v>4.9134779999999996</c:v>
                </c:pt>
                <c:pt idx="19851">
                  <c:v>4.9138460000000004</c:v>
                </c:pt>
                <c:pt idx="19852">
                  <c:v>4.9135850000000003</c:v>
                </c:pt>
                <c:pt idx="19853">
                  <c:v>4.9129100000000001</c:v>
                </c:pt>
                <c:pt idx="19854">
                  <c:v>4.9123749999999999</c:v>
                </c:pt>
                <c:pt idx="19855">
                  <c:v>4.9118890000000004</c:v>
                </c:pt>
                <c:pt idx="19856">
                  <c:v>4.9118690000000003</c:v>
                </c:pt>
                <c:pt idx="19857">
                  <c:v>4.9104809999999999</c:v>
                </c:pt>
                <c:pt idx="19858">
                  <c:v>4.9093850000000003</c:v>
                </c:pt>
                <c:pt idx="19859">
                  <c:v>4.9086809999999996</c:v>
                </c:pt>
                <c:pt idx="19860">
                  <c:v>4.9084789999999998</c:v>
                </c:pt>
                <c:pt idx="19861">
                  <c:v>4.9072279999999999</c:v>
                </c:pt>
                <c:pt idx="19862">
                  <c:v>4.9070580000000001</c:v>
                </c:pt>
                <c:pt idx="19863">
                  <c:v>4.9061110000000001</c:v>
                </c:pt>
                <c:pt idx="19864">
                  <c:v>4.9052490000000004</c:v>
                </c:pt>
                <c:pt idx="19865">
                  <c:v>4.9049019999999999</c:v>
                </c:pt>
                <c:pt idx="19866">
                  <c:v>4.9043910000000004</c:v>
                </c:pt>
                <c:pt idx="19867">
                  <c:v>4.9036900000000001</c:v>
                </c:pt>
                <c:pt idx="19868">
                  <c:v>4.9032280000000004</c:v>
                </c:pt>
                <c:pt idx="19869">
                  <c:v>4.9031880000000001</c:v>
                </c:pt>
                <c:pt idx="19870">
                  <c:v>4.9028450000000001</c:v>
                </c:pt>
                <c:pt idx="19871">
                  <c:v>4.9027010000000004</c:v>
                </c:pt>
                <c:pt idx="19872">
                  <c:v>4.9030230000000001</c:v>
                </c:pt>
                <c:pt idx="19873">
                  <c:v>4.9030269999999998</c:v>
                </c:pt>
                <c:pt idx="19874">
                  <c:v>4.9025749999999997</c:v>
                </c:pt>
                <c:pt idx="19875">
                  <c:v>4.9026329999999998</c:v>
                </c:pt>
                <c:pt idx="19876">
                  <c:v>4.9030620000000003</c:v>
                </c:pt>
                <c:pt idx="19877">
                  <c:v>4.9037309999999996</c:v>
                </c:pt>
                <c:pt idx="19878">
                  <c:v>4.9040119999999998</c:v>
                </c:pt>
                <c:pt idx="19879">
                  <c:v>4.9045670000000001</c:v>
                </c:pt>
                <c:pt idx="19880">
                  <c:v>4.9053079999999998</c:v>
                </c:pt>
                <c:pt idx="19881">
                  <c:v>4.9055669999999996</c:v>
                </c:pt>
                <c:pt idx="19882">
                  <c:v>4.9053449999999996</c:v>
                </c:pt>
                <c:pt idx="19883">
                  <c:v>4.9053110000000002</c:v>
                </c:pt>
                <c:pt idx="19884">
                  <c:v>4.9046979999999998</c:v>
                </c:pt>
                <c:pt idx="19885">
                  <c:v>4.904998</c:v>
                </c:pt>
                <c:pt idx="19886">
                  <c:v>4.9051539999999996</c:v>
                </c:pt>
                <c:pt idx="19887">
                  <c:v>4.9055960000000001</c:v>
                </c:pt>
                <c:pt idx="19888">
                  <c:v>4.9058909999999996</c:v>
                </c:pt>
                <c:pt idx="19889">
                  <c:v>4.9061459999999997</c:v>
                </c:pt>
                <c:pt idx="19890">
                  <c:v>4.9068360000000002</c:v>
                </c:pt>
                <c:pt idx="19891">
                  <c:v>4.9066900000000002</c:v>
                </c:pt>
                <c:pt idx="19892">
                  <c:v>4.906434</c:v>
                </c:pt>
                <c:pt idx="19893">
                  <c:v>4.9068949999999996</c:v>
                </c:pt>
                <c:pt idx="19894">
                  <c:v>4.9064969999999999</c:v>
                </c:pt>
                <c:pt idx="19895">
                  <c:v>4.9073149999999996</c:v>
                </c:pt>
                <c:pt idx="19896">
                  <c:v>4.9084810000000001</c:v>
                </c:pt>
                <c:pt idx="19897">
                  <c:v>4.9091740000000001</c:v>
                </c:pt>
                <c:pt idx="19898">
                  <c:v>4.9097629999999999</c:v>
                </c:pt>
                <c:pt idx="19899">
                  <c:v>4.9100169999999999</c:v>
                </c:pt>
                <c:pt idx="19900">
                  <c:v>4.9105600000000003</c:v>
                </c:pt>
                <c:pt idx="19901">
                  <c:v>4.9112499999999999</c:v>
                </c:pt>
                <c:pt idx="19902">
                  <c:v>4.9122199999999996</c:v>
                </c:pt>
                <c:pt idx="19903">
                  <c:v>4.9122560000000002</c:v>
                </c:pt>
                <c:pt idx="19904">
                  <c:v>4.9134070000000003</c:v>
                </c:pt>
                <c:pt idx="19905">
                  <c:v>4.9146109999999998</c:v>
                </c:pt>
                <c:pt idx="19906">
                  <c:v>4.914873</c:v>
                </c:pt>
                <c:pt idx="19907">
                  <c:v>4.9153589999999996</c:v>
                </c:pt>
                <c:pt idx="19908">
                  <c:v>4.9152339999999999</c:v>
                </c:pt>
                <c:pt idx="19909">
                  <c:v>4.9159750000000004</c:v>
                </c:pt>
                <c:pt idx="19910">
                  <c:v>4.9165109999999999</c:v>
                </c:pt>
                <c:pt idx="19911">
                  <c:v>4.917084</c:v>
                </c:pt>
                <c:pt idx="19912">
                  <c:v>4.9172370000000001</c:v>
                </c:pt>
                <c:pt idx="19913">
                  <c:v>4.9178800000000003</c:v>
                </c:pt>
                <c:pt idx="19914">
                  <c:v>4.919168</c:v>
                </c:pt>
                <c:pt idx="19915">
                  <c:v>4.9187880000000002</c:v>
                </c:pt>
                <c:pt idx="19916">
                  <c:v>4.9194250000000004</c:v>
                </c:pt>
                <c:pt idx="19917">
                  <c:v>4.9190740000000002</c:v>
                </c:pt>
                <c:pt idx="19918">
                  <c:v>4.9197430000000004</c:v>
                </c:pt>
                <c:pt idx="19919">
                  <c:v>4.9197559999999996</c:v>
                </c:pt>
                <c:pt idx="19920">
                  <c:v>4.9208230000000004</c:v>
                </c:pt>
                <c:pt idx="19921">
                  <c:v>4.9209209999999999</c:v>
                </c:pt>
                <c:pt idx="19922">
                  <c:v>4.9210269999999996</c:v>
                </c:pt>
                <c:pt idx="19923">
                  <c:v>4.920947</c:v>
                </c:pt>
                <c:pt idx="19924">
                  <c:v>4.9215799999999996</c:v>
                </c:pt>
                <c:pt idx="19925">
                  <c:v>4.9221050000000002</c:v>
                </c:pt>
                <c:pt idx="19926">
                  <c:v>4.9224959999999998</c:v>
                </c:pt>
                <c:pt idx="19927">
                  <c:v>4.9231610000000003</c:v>
                </c:pt>
                <c:pt idx="19928">
                  <c:v>4.9232459999999998</c:v>
                </c:pt>
                <c:pt idx="19929">
                  <c:v>4.9223100000000004</c:v>
                </c:pt>
                <c:pt idx="19930">
                  <c:v>4.921773</c:v>
                </c:pt>
                <c:pt idx="19931">
                  <c:v>4.9218229999999998</c:v>
                </c:pt>
                <c:pt idx="19932">
                  <c:v>4.9217909999999998</c:v>
                </c:pt>
                <c:pt idx="19933">
                  <c:v>4.9218590000000004</c:v>
                </c:pt>
                <c:pt idx="19934">
                  <c:v>4.9222799999999998</c:v>
                </c:pt>
                <c:pt idx="19935">
                  <c:v>4.921773</c:v>
                </c:pt>
                <c:pt idx="19936">
                  <c:v>4.9227359999999996</c:v>
                </c:pt>
                <c:pt idx="19937">
                  <c:v>4.9223710000000001</c:v>
                </c:pt>
                <c:pt idx="19938">
                  <c:v>4.9219920000000004</c:v>
                </c:pt>
                <c:pt idx="19939">
                  <c:v>4.9220110000000004</c:v>
                </c:pt>
                <c:pt idx="19940">
                  <c:v>4.9218630000000001</c:v>
                </c:pt>
                <c:pt idx="19941">
                  <c:v>4.9222970000000004</c:v>
                </c:pt>
                <c:pt idx="19942">
                  <c:v>4.9211679999999998</c:v>
                </c:pt>
                <c:pt idx="19943">
                  <c:v>4.9206839999999996</c:v>
                </c:pt>
                <c:pt idx="19944">
                  <c:v>4.9216139999999999</c:v>
                </c:pt>
                <c:pt idx="19945">
                  <c:v>4.9202300000000001</c:v>
                </c:pt>
                <c:pt idx="19946">
                  <c:v>4.9198919999999999</c:v>
                </c:pt>
                <c:pt idx="19947">
                  <c:v>4.920407</c:v>
                </c:pt>
                <c:pt idx="19948">
                  <c:v>4.9203830000000002</c:v>
                </c:pt>
                <c:pt idx="19949">
                  <c:v>4.9208069999999999</c:v>
                </c:pt>
                <c:pt idx="19950">
                  <c:v>4.9202589999999997</c:v>
                </c:pt>
                <c:pt idx="19951">
                  <c:v>4.9186750000000004</c:v>
                </c:pt>
                <c:pt idx="19952">
                  <c:v>4.9182990000000002</c:v>
                </c:pt>
                <c:pt idx="19953">
                  <c:v>4.9192720000000003</c:v>
                </c:pt>
                <c:pt idx="19954">
                  <c:v>4.9192660000000004</c:v>
                </c:pt>
                <c:pt idx="19955">
                  <c:v>4.9180330000000003</c:v>
                </c:pt>
                <c:pt idx="19956">
                  <c:v>4.9169929999999997</c:v>
                </c:pt>
                <c:pt idx="19957">
                  <c:v>4.9174170000000004</c:v>
                </c:pt>
                <c:pt idx="19958">
                  <c:v>4.9175519999999997</c:v>
                </c:pt>
                <c:pt idx="19959">
                  <c:v>4.9179209999999998</c:v>
                </c:pt>
                <c:pt idx="19960">
                  <c:v>4.9171969999999998</c:v>
                </c:pt>
                <c:pt idx="19961">
                  <c:v>4.9172310000000001</c:v>
                </c:pt>
                <c:pt idx="19962">
                  <c:v>4.9163870000000003</c:v>
                </c:pt>
                <c:pt idx="19963">
                  <c:v>4.916309</c:v>
                </c:pt>
                <c:pt idx="19964">
                  <c:v>4.9163889999999997</c:v>
                </c:pt>
                <c:pt idx="19965">
                  <c:v>4.9169549999999997</c:v>
                </c:pt>
                <c:pt idx="19966">
                  <c:v>4.9174620000000004</c:v>
                </c:pt>
                <c:pt idx="19967">
                  <c:v>4.9174439999999997</c:v>
                </c:pt>
                <c:pt idx="19968">
                  <c:v>4.9169219999999996</c:v>
                </c:pt>
                <c:pt idx="19969">
                  <c:v>4.9165989999999997</c:v>
                </c:pt>
                <c:pt idx="19970">
                  <c:v>4.9167690000000004</c:v>
                </c:pt>
                <c:pt idx="19971">
                  <c:v>4.9159949999999997</c:v>
                </c:pt>
                <c:pt idx="19972">
                  <c:v>4.9152579999999997</c:v>
                </c:pt>
                <c:pt idx="19973">
                  <c:v>4.9149609999999999</c:v>
                </c:pt>
                <c:pt idx="19974">
                  <c:v>4.9147100000000004</c:v>
                </c:pt>
                <c:pt idx="19975">
                  <c:v>4.9138039999999998</c:v>
                </c:pt>
                <c:pt idx="19976">
                  <c:v>4.9135559999999998</c:v>
                </c:pt>
                <c:pt idx="19977">
                  <c:v>4.9129719999999999</c:v>
                </c:pt>
                <c:pt idx="19978">
                  <c:v>4.9129649999999998</c:v>
                </c:pt>
                <c:pt idx="19979">
                  <c:v>4.9130659999999997</c:v>
                </c:pt>
                <c:pt idx="19980">
                  <c:v>4.9134419999999999</c:v>
                </c:pt>
                <c:pt idx="19981">
                  <c:v>4.9126880000000002</c:v>
                </c:pt>
                <c:pt idx="19982">
                  <c:v>4.9124559999999997</c:v>
                </c:pt>
                <c:pt idx="19983">
                  <c:v>4.9126209999999997</c:v>
                </c:pt>
                <c:pt idx="19984">
                  <c:v>4.9121309999999996</c:v>
                </c:pt>
                <c:pt idx="19985">
                  <c:v>4.9123570000000001</c:v>
                </c:pt>
                <c:pt idx="19986">
                  <c:v>4.9110620000000003</c:v>
                </c:pt>
                <c:pt idx="19987">
                  <c:v>4.9114810000000002</c:v>
                </c:pt>
                <c:pt idx="19988">
                  <c:v>4.9116350000000004</c:v>
                </c:pt>
                <c:pt idx="19989">
                  <c:v>4.9110889999999996</c:v>
                </c:pt>
                <c:pt idx="19990">
                  <c:v>4.9109610000000004</c:v>
                </c:pt>
                <c:pt idx="19991">
                  <c:v>4.9112410000000004</c:v>
                </c:pt>
                <c:pt idx="19992">
                  <c:v>4.9121689999999996</c:v>
                </c:pt>
                <c:pt idx="19993">
                  <c:v>4.9124239999999997</c:v>
                </c:pt>
                <c:pt idx="19994">
                  <c:v>4.912337</c:v>
                </c:pt>
                <c:pt idx="19995">
                  <c:v>4.9129160000000001</c:v>
                </c:pt>
                <c:pt idx="19996">
                  <c:v>4.9129490000000002</c:v>
                </c:pt>
                <c:pt idx="19997">
                  <c:v>4.9124949999999998</c:v>
                </c:pt>
                <c:pt idx="19998">
                  <c:v>4.912433</c:v>
                </c:pt>
                <c:pt idx="19999">
                  <c:v>4.9118019999999998</c:v>
                </c:pt>
                <c:pt idx="20000">
                  <c:v>4.9118219999999999</c:v>
                </c:pt>
                <c:pt idx="20001">
                  <c:v>4.9122669999999999</c:v>
                </c:pt>
                <c:pt idx="20002">
                  <c:v>4.9118459999999997</c:v>
                </c:pt>
                <c:pt idx="20003">
                  <c:v>4.9118219999999999</c:v>
                </c:pt>
                <c:pt idx="20004">
                  <c:v>4.9119729999999997</c:v>
                </c:pt>
                <c:pt idx="20005">
                  <c:v>4.9120530000000002</c:v>
                </c:pt>
                <c:pt idx="20006">
                  <c:v>4.9112520000000002</c:v>
                </c:pt>
                <c:pt idx="20007">
                  <c:v>4.9106699999999996</c:v>
                </c:pt>
                <c:pt idx="20008">
                  <c:v>4.9107770000000004</c:v>
                </c:pt>
                <c:pt idx="20009">
                  <c:v>4.9106949999999996</c:v>
                </c:pt>
                <c:pt idx="20010">
                  <c:v>4.9109299999999996</c:v>
                </c:pt>
                <c:pt idx="20011">
                  <c:v>4.9100609999999998</c:v>
                </c:pt>
                <c:pt idx="20012">
                  <c:v>4.9099079999999997</c:v>
                </c:pt>
                <c:pt idx="20013">
                  <c:v>4.9087839999999998</c:v>
                </c:pt>
                <c:pt idx="20014">
                  <c:v>4.9084620000000001</c:v>
                </c:pt>
                <c:pt idx="20015">
                  <c:v>4.9073089999999997</c:v>
                </c:pt>
                <c:pt idx="20016">
                  <c:v>4.9070419999999997</c:v>
                </c:pt>
                <c:pt idx="20017">
                  <c:v>4.9065859999999999</c:v>
                </c:pt>
                <c:pt idx="20018">
                  <c:v>4.9057630000000003</c:v>
                </c:pt>
                <c:pt idx="20019">
                  <c:v>4.9044860000000003</c:v>
                </c:pt>
                <c:pt idx="20020">
                  <c:v>4.9031609999999999</c:v>
                </c:pt>
                <c:pt idx="20021">
                  <c:v>4.9019570000000003</c:v>
                </c:pt>
                <c:pt idx="20022">
                  <c:v>4.9015639999999996</c:v>
                </c:pt>
                <c:pt idx="20023">
                  <c:v>4.9014629999999997</c:v>
                </c:pt>
                <c:pt idx="20024">
                  <c:v>4.9013179999999998</c:v>
                </c:pt>
                <c:pt idx="20025">
                  <c:v>4.9015839999999997</c:v>
                </c:pt>
                <c:pt idx="20026">
                  <c:v>4.9017010000000001</c:v>
                </c:pt>
                <c:pt idx="20027">
                  <c:v>4.9016080000000004</c:v>
                </c:pt>
                <c:pt idx="20028">
                  <c:v>4.9007110000000003</c:v>
                </c:pt>
                <c:pt idx="20029">
                  <c:v>4.9001429999999999</c:v>
                </c:pt>
                <c:pt idx="20030">
                  <c:v>4.8996719999999998</c:v>
                </c:pt>
                <c:pt idx="20031">
                  <c:v>4.899343</c:v>
                </c:pt>
                <c:pt idx="20032">
                  <c:v>4.8988899999999997</c:v>
                </c:pt>
                <c:pt idx="20033">
                  <c:v>4.8983730000000003</c:v>
                </c:pt>
                <c:pt idx="20034">
                  <c:v>4.8981909999999997</c:v>
                </c:pt>
                <c:pt idx="20035">
                  <c:v>4.8985810000000001</c:v>
                </c:pt>
                <c:pt idx="20036">
                  <c:v>4.8989739999999999</c:v>
                </c:pt>
                <c:pt idx="20037">
                  <c:v>4.899241</c:v>
                </c:pt>
                <c:pt idx="20038">
                  <c:v>4.8989659999999997</c:v>
                </c:pt>
                <c:pt idx="20039">
                  <c:v>4.8987749999999997</c:v>
                </c:pt>
                <c:pt idx="20040">
                  <c:v>4.8976189999999997</c:v>
                </c:pt>
                <c:pt idx="20041">
                  <c:v>4.8963140000000003</c:v>
                </c:pt>
                <c:pt idx="20042">
                  <c:v>4.8954550000000001</c:v>
                </c:pt>
                <c:pt idx="20043">
                  <c:v>4.8950909999999999</c:v>
                </c:pt>
                <c:pt idx="20044">
                  <c:v>4.8944919999999996</c:v>
                </c:pt>
                <c:pt idx="20045">
                  <c:v>4.8933299999999997</c:v>
                </c:pt>
                <c:pt idx="20046">
                  <c:v>4.8917520000000003</c:v>
                </c:pt>
                <c:pt idx="20047">
                  <c:v>4.8903819999999998</c:v>
                </c:pt>
                <c:pt idx="20048">
                  <c:v>4.8893050000000002</c:v>
                </c:pt>
                <c:pt idx="20049">
                  <c:v>4.8887720000000003</c:v>
                </c:pt>
                <c:pt idx="20050">
                  <c:v>4.888846</c:v>
                </c:pt>
                <c:pt idx="20051">
                  <c:v>4.8883939999999999</c:v>
                </c:pt>
                <c:pt idx="20052">
                  <c:v>4.8883000000000001</c:v>
                </c:pt>
                <c:pt idx="20053">
                  <c:v>4.8873569999999997</c:v>
                </c:pt>
                <c:pt idx="20054">
                  <c:v>4.8862310000000004</c:v>
                </c:pt>
                <c:pt idx="20055">
                  <c:v>4.8863760000000003</c:v>
                </c:pt>
                <c:pt idx="20056">
                  <c:v>4.8873870000000004</c:v>
                </c:pt>
                <c:pt idx="20057">
                  <c:v>4.887759</c:v>
                </c:pt>
                <c:pt idx="20058">
                  <c:v>4.887518</c:v>
                </c:pt>
                <c:pt idx="20059">
                  <c:v>4.8870089999999999</c:v>
                </c:pt>
                <c:pt idx="20060">
                  <c:v>4.8859620000000001</c:v>
                </c:pt>
                <c:pt idx="20061">
                  <c:v>4.8850230000000003</c:v>
                </c:pt>
                <c:pt idx="20062">
                  <c:v>4.8839069999999998</c:v>
                </c:pt>
                <c:pt idx="20063">
                  <c:v>4.8838990000000004</c:v>
                </c:pt>
                <c:pt idx="20064">
                  <c:v>4.8839490000000003</c:v>
                </c:pt>
                <c:pt idx="20065">
                  <c:v>4.8840329999999996</c:v>
                </c:pt>
                <c:pt idx="20066">
                  <c:v>4.8831670000000003</c:v>
                </c:pt>
                <c:pt idx="20067">
                  <c:v>4.8826340000000004</c:v>
                </c:pt>
                <c:pt idx="20068">
                  <c:v>4.8821110000000001</c:v>
                </c:pt>
                <c:pt idx="20069">
                  <c:v>4.8822520000000003</c:v>
                </c:pt>
                <c:pt idx="20070">
                  <c:v>4.8821589999999997</c:v>
                </c:pt>
                <c:pt idx="20071">
                  <c:v>4.8827499999999997</c:v>
                </c:pt>
                <c:pt idx="20072">
                  <c:v>4.8828139999999998</c:v>
                </c:pt>
                <c:pt idx="20073">
                  <c:v>4.8825159999999999</c:v>
                </c:pt>
                <c:pt idx="20074">
                  <c:v>4.8818489999999999</c:v>
                </c:pt>
                <c:pt idx="20075">
                  <c:v>4.8807510000000001</c:v>
                </c:pt>
                <c:pt idx="20076">
                  <c:v>4.8804470000000002</c:v>
                </c:pt>
                <c:pt idx="20077">
                  <c:v>4.8805909999999999</c:v>
                </c:pt>
                <c:pt idx="20078">
                  <c:v>4.8811900000000001</c:v>
                </c:pt>
                <c:pt idx="20079">
                  <c:v>4.8803929999999998</c:v>
                </c:pt>
                <c:pt idx="20080">
                  <c:v>4.879645</c:v>
                </c:pt>
                <c:pt idx="20081">
                  <c:v>4.8792819999999999</c:v>
                </c:pt>
                <c:pt idx="20082">
                  <c:v>4.8789819999999997</c:v>
                </c:pt>
                <c:pt idx="20083">
                  <c:v>4.8782399999999999</c:v>
                </c:pt>
                <c:pt idx="20084">
                  <c:v>4.8769929999999997</c:v>
                </c:pt>
                <c:pt idx="20085">
                  <c:v>4.8759589999999999</c:v>
                </c:pt>
                <c:pt idx="20086">
                  <c:v>4.8750819999999999</c:v>
                </c:pt>
                <c:pt idx="20087">
                  <c:v>4.874644</c:v>
                </c:pt>
                <c:pt idx="20088">
                  <c:v>4.8749380000000002</c:v>
                </c:pt>
                <c:pt idx="20089">
                  <c:v>4.875235</c:v>
                </c:pt>
                <c:pt idx="20090">
                  <c:v>4.8751379999999997</c:v>
                </c:pt>
                <c:pt idx="20091">
                  <c:v>4.8751870000000004</c:v>
                </c:pt>
                <c:pt idx="20092">
                  <c:v>4.8747100000000003</c:v>
                </c:pt>
                <c:pt idx="20093">
                  <c:v>4.874511</c:v>
                </c:pt>
                <c:pt idx="20094">
                  <c:v>4.8741729999999999</c:v>
                </c:pt>
                <c:pt idx="20095">
                  <c:v>4.8738770000000002</c:v>
                </c:pt>
                <c:pt idx="20096">
                  <c:v>4.8736050000000004</c:v>
                </c:pt>
                <c:pt idx="20097">
                  <c:v>4.8733839999999997</c:v>
                </c:pt>
                <c:pt idx="20098">
                  <c:v>4.8732800000000003</c:v>
                </c:pt>
                <c:pt idx="20099">
                  <c:v>4.8725550000000002</c:v>
                </c:pt>
                <c:pt idx="20100">
                  <c:v>4.8720230000000004</c:v>
                </c:pt>
                <c:pt idx="20101">
                  <c:v>4.8714820000000003</c:v>
                </c:pt>
                <c:pt idx="20102">
                  <c:v>4.8712200000000001</c:v>
                </c:pt>
                <c:pt idx="20103">
                  <c:v>4.8711789999999997</c:v>
                </c:pt>
                <c:pt idx="20104">
                  <c:v>4.8712660000000003</c:v>
                </c:pt>
                <c:pt idx="20105">
                  <c:v>4.8708980000000004</c:v>
                </c:pt>
                <c:pt idx="20106">
                  <c:v>4.8700950000000001</c:v>
                </c:pt>
                <c:pt idx="20107">
                  <c:v>4.869599</c:v>
                </c:pt>
                <c:pt idx="20108">
                  <c:v>4.8696609999999998</c:v>
                </c:pt>
                <c:pt idx="20109">
                  <c:v>4.8692450000000003</c:v>
                </c:pt>
                <c:pt idx="20110">
                  <c:v>4.8692630000000001</c:v>
                </c:pt>
                <c:pt idx="20111">
                  <c:v>4.8697619999999997</c:v>
                </c:pt>
                <c:pt idx="20112">
                  <c:v>4.8703260000000004</c:v>
                </c:pt>
                <c:pt idx="20113">
                  <c:v>4.8708600000000004</c:v>
                </c:pt>
                <c:pt idx="20114">
                  <c:v>4.8706240000000003</c:v>
                </c:pt>
                <c:pt idx="20115">
                  <c:v>4.8703820000000002</c:v>
                </c:pt>
                <c:pt idx="20116">
                  <c:v>4.8708369999999999</c:v>
                </c:pt>
                <c:pt idx="20117">
                  <c:v>4.8714680000000001</c:v>
                </c:pt>
                <c:pt idx="20118">
                  <c:v>4.8722940000000001</c:v>
                </c:pt>
                <c:pt idx="20119">
                  <c:v>4.8733839999999997</c:v>
                </c:pt>
                <c:pt idx="20120">
                  <c:v>4.8738000000000001</c:v>
                </c:pt>
                <c:pt idx="20121">
                  <c:v>4.8736300000000004</c:v>
                </c:pt>
                <c:pt idx="20122">
                  <c:v>4.8728199999999999</c:v>
                </c:pt>
                <c:pt idx="20123">
                  <c:v>4.871931</c:v>
                </c:pt>
                <c:pt idx="20124">
                  <c:v>4.8714930000000001</c:v>
                </c:pt>
                <c:pt idx="20125">
                  <c:v>4.8714050000000002</c:v>
                </c:pt>
                <c:pt idx="20126">
                  <c:v>4.8705429999999996</c:v>
                </c:pt>
                <c:pt idx="20127">
                  <c:v>4.8691519999999997</c:v>
                </c:pt>
                <c:pt idx="20128">
                  <c:v>4.8680880000000002</c:v>
                </c:pt>
                <c:pt idx="20129">
                  <c:v>4.8678749999999997</c:v>
                </c:pt>
                <c:pt idx="20130">
                  <c:v>4.8680120000000002</c:v>
                </c:pt>
                <c:pt idx="20131">
                  <c:v>4.8677390000000003</c:v>
                </c:pt>
                <c:pt idx="20132">
                  <c:v>4.8676870000000001</c:v>
                </c:pt>
                <c:pt idx="20133">
                  <c:v>4.8681000000000001</c:v>
                </c:pt>
                <c:pt idx="20134">
                  <c:v>4.8690810000000004</c:v>
                </c:pt>
                <c:pt idx="20135">
                  <c:v>4.8698959999999998</c:v>
                </c:pt>
                <c:pt idx="20136">
                  <c:v>4.8701829999999999</c:v>
                </c:pt>
                <c:pt idx="20137">
                  <c:v>4.8694369999999996</c:v>
                </c:pt>
                <c:pt idx="20138">
                  <c:v>4.8679160000000001</c:v>
                </c:pt>
                <c:pt idx="20139">
                  <c:v>4.8671569999999997</c:v>
                </c:pt>
                <c:pt idx="20140">
                  <c:v>4.8670910000000003</c:v>
                </c:pt>
                <c:pt idx="20141">
                  <c:v>4.8669750000000001</c:v>
                </c:pt>
                <c:pt idx="20142">
                  <c:v>4.8670960000000001</c:v>
                </c:pt>
                <c:pt idx="20143">
                  <c:v>4.8676969999999997</c:v>
                </c:pt>
                <c:pt idx="20144">
                  <c:v>4.8681210000000004</c:v>
                </c:pt>
                <c:pt idx="20145">
                  <c:v>4.8690910000000001</c:v>
                </c:pt>
                <c:pt idx="20146">
                  <c:v>4.8705249999999998</c:v>
                </c:pt>
                <c:pt idx="20147">
                  <c:v>4.87141</c:v>
                </c:pt>
                <c:pt idx="20148">
                  <c:v>4.8706430000000003</c:v>
                </c:pt>
                <c:pt idx="20149">
                  <c:v>4.8716520000000001</c:v>
                </c:pt>
                <c:pt idx="20150">
                  <c:v>4.8726219999999998</c:v>
                </c:pt>
                <c:pt idx="20151">
                  <c:v>4.8728689999999997</c:v>
                </c:pt>
                <c:pt idx="20152">
                  <c:v>4.8731910000000003</c:v>
                </c:pt>
                <c:pt idx="20153">
                  <c:v>4.8724540000000003</c:v>
                </c:pt>
                <c:pt idx="20154">
                  <c:v>4.8714690000000003</c:v>
                </c:pt>
                <c:pt idx="20155">
                  <c:v>4.8708499999999999</c:v>
                </c:pt>
                <c:pt idx="20156">
                  <c:v>4.8711659999999997</c:v>
                </c:pt>
                <c:pt idx="20157">
                  <c:v>4.8708359999999997</c:v>
                </c:pt>
                <c:pt idx="20158">
                  <c:v>4.8703209999999997</c:v>
                </c:pt>
                <c:pt idx="20159">
                  <c:v>4.8709179999999996</c:v>
                </c:pt>
                <c:pt idx="20160">
                  <c:v>4.870984</c:v>
                </c:pt>
                <c:pt idx="20161">
                  <c:v>4.8712879999999998</c:v>
                </c:pt>
                <c:pt idx="20162">
                  <c:v>4.8714339999999998</c:v>
                </c:pt>
                <c:pt idx="20163">
                  <c:v>4.8716629999999999</c:v>
                </c:pt>
                <c:pt idx="20164">
                  <c:v>4.8719140000000003</c:v>
                </c:pt>
                <c:pt idx="20165">
                  <c:v>4.8720039999999996</c:v>
                </c:pt>
                <c:pt idx="20166">
                  <c:v>4.8717240000000004</c:v>
                </c:pt>
                <c:pt idx="20167">
                  <c:v>4.8708900000000002</c:v>
                </c:pt>
                <c:pt idx="20168">
                  <c:v>4.8704070000000002</c:v>
                </c:pt>
                <c:pt idx="20169">
                  <c:v>4.869675</c:v>
                </c:pt>
                <c:pt idx="20170">
                  <c:v>4.8691639999999996</c:v>
                </c:pt>
                <c:pt idx="20171">
                  <c:v>4.8692869999999999</c:v>
                </c:pt>
                <c:pt idx="20172">
                  <c:v>4.8702909999999999</c:v>
                </c:pt>
                <c:pt idx="20173">
                  <c:v>4.8714219999999999</c:v>
                </c:pt>
                <c:pt idx="20174">
                  <c:v>4.8717139999999999</c:v>
                </c:pt>
                <c:pt idx="20175">
                  <c:v>4.8717519999999999</c:v>
                </c:pt>
                <c:pt idx="20176">
                  <c:v>4.8719460000000003</c:v>
                </c:pt>
                <c:pt idx="20177">
                  <c:v>4.8719450000000002</c:v>
                </c:pt>
                <c:pt idx="20178">
                  <c:v>4.872471</c:v>
                </c:pt>
                <c:pt idx="20179">
                  <c:v>4.8730729999999998</c:v>
                </c:pt>
                <c:pt idx="20180">
                  <c:v>4.8736759999999997</c:v>
                </c:pt>
                <c:pt idx="20181">
                  <c:v>4.8740490000000003</c:v>
                </c:pt>
                <c:pt idx="20182">
                  <c:v>4.8740860000000001</c:v>
                </c:pt>
                <c:pt idx="20183">
                  <c:v>4.8740680000000003</c:v>
                </c:pt>
                <c:pt idx="20184">
                  <c:v>4.8738409999999996</c:v>
                </c:pt>
                <c:pt idx="20185">
                  <c:v>4.8734700000000002</c:v>
                </c:pt>
                <c:pt idx="20186">
                  <c:v>4.8739340000000002</c:v>
                </c:pt>
                <c:pt idx="20187">
                  <c:v>4.8742210000000004</c:v>
                </c:pt>
                <c:pt idx="20188">
                  <c:v>4.8751639999999998</c:v>
                </c:pt>
                <c:pt idx="20189">
                  <c:v>4.8753399999999996</c:v>
                </c:pt>
                <c:pt idx="20190">
                  <c:v>4.8761720000000004</c:v>
                </c:pt>
                <c:pt idx="20191">
                  <c:v>4.8763100000000001</c:v>
                </c:pt>
                <c:pt idx="20192">
                  <c:v>4.8761809999999999</c:v>
                </c:pt>
                <c:pt idx="20193">
                  <c:v>4.8750920000000004</c:v>
                </c:pt>
                <c:pt idx="20194">
                  <c:v>4.8744800000000001</c:v>
                </c:pt>
                <c:pt idx="20195">
                  <c:v>4.8738080000000004</c:v>
                </c:pt>
                <c:pt idx="20196">
                  <c:v>4.8727150000000004</c:v>
                </c:pt>
                <c:pt idx="20197">
                  <c:v>4.8726580000000004</c:v>
                </c:pt>
                <c:pt idx="20198">
                  <c:v>4.8730180000000001</c:v>
                </c:pt>
                <c:pt idx="20199">
                  <c:v>4.8725930000000002</c:v>
                </c:pt>
                <c:pt idx="20200">
                  <c:v>4.8721329999999998</c:v>
                </c:pt>
                <c:pt idx="20201">
                  <c:v>4.8723359999999998</c:v>
                </c:pt>
                <c:pt idx="20202">
                  <c:v>4.8724470000000002</c:v>
                </c:pt>
                <c:pt idx="20203">
                  <c:v>4.8731059999999999</c:v>
                </c:pt>
                <c:pt idx="20204">
                  <c:v>4.8743040000000004</c:v>
                </c:pt>
                <c:pt idx="20205">
                  <c:v>4.8742330000000003</c:v>
                </c:pt>
                <c:pt idx="20206">
                  <c:v>4.8731640000000001</c:v>
                </c:pt>
                <c:pt idx="20207">
                  <c:v>4.8736300000000004</c:v>
                </c:pt>
                <c:pt idx="20208">
                  <c:v>4.8741659999999998</c:v>
                </c:pt>
                <c:pt idx="20209">
                  <c:v>4.873856</c:v>
                </c:pt>
                <c:pt idx="20210">
                  <c:v>4.8735480000000004</c:v>
                </c:pt>
                <c:pt idx="20211">
                  <c:v>4.8733209999999998</c:v>
                </c:pt>
                <c:pt idx="20212">
                  <c:v>4.8730580000000003</c:v>
                </c:pt>
                <c:pt idx="20213">
                  <c:v>4.8732179999999996</c:v>
                </c:pt>
                <c:pt idx="20214">
                  <c:v>4.8719780000000004</c:v>
                </c:pt>
                <c:pt idx="20215">
                  <c:v>4.8715310000000001</c:v>
                </c:pt>
                <c:pt idx="20216">
                  <c:v>4.8717139999999999</c:v>
                </c:pt>
                <c:pt idx="20217">
                  <c:v>4.8722370000000002</c:v>
                </c:pt>
                <c:pt idx="20218">
                  <c:v>4.872776</c:v>
                </c:pt>
                <c:pt idx="20219">
                  <c:v>4.8724639999999999</c:v>
                </c:pt>
                <c:pt idx="20220">
                  <c:v>4.8722019999999997</c:v>
                </c:pt>
                <c:pt idx="20221">
                  <c:v>4.8728069999999999</c:v>
                </c:pt>
                <c:pt idx="20222">
                  <c:v>4.8725050000000003</c:v>
                </c:pt>
                <c:pt idx="20223">
                  <c:v>4.8708970000000003</c:v>
                </c:pt>
                <c:pt idx="20224">
                  <c:v>4.8702290000000001</c:v>
                </c:pt>
                <c:pt idx="20225">
                  <c:v>4.8706110000000002</c:v>
                </c:pt>
                <c:pt idx="20226">
                  <c:v>4.8711710000000004</c:v>
                </c:pt>
                <c:pt idx="20227">
                  <c:v>4.8728059999999997</c:v>
                </c:pt>
                <c:pt idx="20228">
                  <c:v>4.8720189999999999</c:v>
                </c:pt>
                <c:pt idx="20229">
                  <c:v>4.8707450000000003</c:v>
                </c:pt>
                <c:pt idx="20230">
                  <c:v>4.8699079999999997</c:v>
                </c:pt>
                <c:pt idx="20231">
                  <c:v>4.8689470000000004</c:v>
                </c:pt>
                <c:pt idx="20232">
                  <c:v>4.8690829999999998</c:v>
                </c:pt>
                <c:pt idx="20233">
                  <c:v>4.8692840000000004</c:v>
                </c:pt>
                <c:pt idx="20234">
                  <c:v>4.867591</c:v>
                </c:pt>
                <c:pt idx="20235">
                  <c:v>4.8674520000000001</c:v>
                </c:pt>
                <c:pt idx="20236">
                  <c:v>4.8651340000000003</c:v>
                </c:pt>
                <c:pt idx="20237">
                  <c:v>4.8652939999999996</c:v>
                </c:pt>
                <c:pt idx="20238">
                  <c:v>4.8641329999999998</c:v>
                </c:pt>
                <c:pt idx="20239">
                  <c:v>4.8637670000000002</c:v>
                </c:pt>
                <c:pt idx="20240">
                  <c:v>4.8622670000000001</c:v>
                </c:pt>
                <c:pt idx="20241">
                  <c:v>4.8617710000000001</c:v>
                </c:pt>
                <c:pt idx="20242">
                  <c:v>4.8628790000000004</c:v>
                </c:pt>
                <c:pt idx="20243">
                  <c:v>4.8628369999999999</c:v>
                </c:pt>
                <c:pt idx="20244">
                  <c:v>4.8626259999999997</c:v>
                </c:pt>
                <c:pt idx="20245">
                  <c:v>4.8616510000000002</c:v>
                </c:pt>
                <c:pt idx="20246">
                  <c:v>4.861961</c:v>
                </c:pt>
                <c:pt idx="20247">
                  <c:v>4.8608700000000002</c:v>
                </c:pt>
                <c:pt idx="20248">
                  <c:v>4.8602949999999998</c:v>
                </c:pt>
                <c:pt idx="20249">
                  <c:v>4.859267</c:v>
                </c:pt>
                <c:pt idx="20250">
                  <c:v>4.8584949999999996</c:v>
                </c:pt>
                <c:pt idx="20251">
                  <c:v>4.8585830000000003</c:v>
                </c:pt>
                <c:pt idx="20252">
                  <c:v>4.8584339999999999</c:v>
                </c:pt>
                <c:pt idx="20253">
                  <c:v>4.8580579999999998</c:v>
                </c:pt>
                <c:pt idx="20254">
                  <c:v>4.8561550000000002</c:v>
                </c:pt>
                <c:pt idx="20255">
                  <c:v>4.8556489999999997</c:v>
                </c:pt>
                <c:pt idx="20256">
                  <c:v>4.8550849999999999</c:v>
                </c:pt>
                <c:pt idx="20257">
                  <c:v>4.8544460000000003</c:v>
                </c:pt>
                <c:pt idx="20258">
                  <c:v>4.852976</c:v>
                </c:pt>
                <c:pt idx="20259">
                  <c:v>4.8516560000000002</c:v>
                </c:pt>
                <c:pt idx="20260">
                  <c:v>4.8505130000000003</c:v>
                </c:pt>
                <c:pt idx="20261">
                  <c:v>4.8497399999999997</c:v>
                </c:pt>
                <c:pt idx="20262">
                  <c:v>4.8493539999999999</c:v>
                </c:pt>
                <c:pt idx="20263">
                  <c:v>4.8484910000000001</c:v>
                </c:pt>
                <c:pt idx="20264">
                  <c:v>4.8487119999999999</c:v>
                </c:pt>
                <c:pt idx="20265">
                  <c:v>4.8485880000000003</c:v>
                </c:pt>
                <c:pt idx="20266">
                  <c:v>4.8481139999999998</c:v>
                </c:pt>
                <c:pt idx="20267">
                  <c:v>4.8468020000000003</c:v>
                </c:pt>
                <c:pt idx="20268">
                  <c:v>4.846673</c:v>
                </c:pt>
                <c:pt idx="20269">
                  <c:v>4.8465259999999999</c:v>
                </c:pt>
                <c:pt idx="20270">
                  <c:v>4.8458160000000001</c:v>
                </c:pt>
                <c:pt idx="20271">
                  <c:v>4.8441020000000004</c:v>
                </c:pt>
                <c:pt idx="20272">
                  <c:v>4.8426530000000003</c:v>
                </c:pt>
                <c:pt idx="20273">
                  <c:v>4.8430400000000002</c:v>
                </c:pt>
                <c:pt idx="20274">
                  <c:v>4.8429960000000003</c:v>
                </c:pt>
                <c:pt idx="20275">
                  <c:v>4.8418429999999999</c:v>
                </c:pt>
                <c:pt idx="20276">
                  <c:v>4.8405740000000002</c:v>
                </c:pt>
                <c:pt idx="20277">
                  <c:v>4.8395000000000001</c:v>
                </c:pt>
                <c:pt idx="20278">
                  <c:v>4.8397860000000001</c:v>
                </c:pt>
                <c:pt idx="20279">
                  <c:v>4.8401750000000003</c:v>
                </c:pt>
                <c:pt idx="20280">
                  <c:v>4.8397560000000004</c:v>
                </c:pt>
                <c:pt idx="20281">
                  <c:v>4.840071</c:v>
                </c:pt>
                <c:pt idx="20282">
                  <c:v>4.8396879999999998</c:v>
                </c:pt>
                <c:pt idx="20283">
                  <c:v>4.8389300000000004</c:v>
                </c:pt>
                <c:pt idx="20284">
                  <c:v>4.8394890000000004</c:v>
                </c:pt>
                <c:pt idx="20285">
                  <c:v>4.8392179999999998</c:v>
                </c:pt>
                <c:pt idx="20286">
                  <c:v>4.8395869999999999</c:v>
                </c:pt>
                <c:pt idx="20287">
                  <c:v>4.8384489999999998</c:v>
                </c:pt>
                <c:pt idx="20288">
                  <c:v>4.838012</c:v>
                </c:pt>
                <c:pt idx="20289">
                  <c:v>4.8384720000000003</c:v>
                </c:pt>
                <c:pt idx="20290">
                  <c:v>4.8383060000000002</c:v>
                </c:pt>
                <c:pt idx="20291">
                  <c:v>4.8381230000000004</c:v>
                </c:pt>
                <c:pt idx="20292">
                  <c:v>4.8364419999999999</c:v>
                </c:pt>
                <c:pt idx="20293">
                  <c:v>4.8357510000000001</c:v>
                </c:pt>
                <c:pt idx="20294">
                  <c:v>4.8349339999999996</c:v>
                </c:pt>
                <c:pt idx="20295">
                  <c:v>4.8357089999999996</c:v>
                </c:pt>
                <c:pt idx="20296">
                  <c:v>4.835458</c:v>
                </c:pt>
                <c:pt idx="20297">
                  <c:v>4.8350010000000001</c:v>
                </c:pt>
                <c:pt idx="20298">
                  <c:v>4.8352209999999998</c:v>
                </c:pt>
                <c:pt idx="20299">
                  <c:v>4.8348019999999998</c:v>
                </c:pt>
                <c:pt idx="20300">
                  <c:v>4.8339930000000004</c:v>
                </c:pt>
                <c:pt idx="20301">
                  <c:v>4.8327330000000002</c:v>
                </c:pt>
                <c:pt idx="20302">
                  <c:v>4.831747</c:v>
                </c:pt>
                <c:pt idx="20303">
                  <c:v>4.8309249999999997</c:v>
                </c:pt>
                <c:pt idx="20304">
                  <c:v>4.8311929999999998</c:v>
                </c:pt>
                <c:pt idx="20305">
                  <c:v>4.8309819999999997</c:v>
                </c:pt>
                <c:pt idx="20306">
                  <c:v>4.8315989999999998</c:v>
                </c:pt>
                <c:pt idx="20307">
                  <c:v>4.8316970000000001</c:v>
                </c:pt>
                <c:pt idx="20308">
                  <c:v>4.8319770000000002</c:v>
                </c:pt>
                <c:pt idx="20309">
                  <c:v>4.8324629999999997</c:v>
                </c:pt>
                <c:pt idx="20310">
                  <c:v>4.8330960000000003</c:v>
                </c:pt>
                <c:pt idx="20311">
                  <c:v>4.8328660000000001</c:v>
                </c:pt>
                <c:pt idx="20312">
                  <c:v>4.8320780000000001</c:v>
                </c:pt>
                <c:pt idx="20313">
                  <c:v>4.8314260000000004</c:v>
                </c:pt>
                <c:pt idx="20314">
                  <c:v>4.830832</c:v>
                </c:pt>
                <c:pt idx="20315">
                  <c:v>4.830362</c:v>
                </c:pt>
                <c:pt idx="20316">
                  <c:v>4.8299810000000001</c:v>
                </c:pt>
                <c:pt idx="20317">
                  <c:v>4.8304179999999999</c:v>
                </c:pt>
                <c:pt idx="20318">
                  <c:v>4.8295000000000003</c:v>
                </c:pt>
                <c:pt idx="20319">
                  <c:v>4.8286259999999999</c:v>
                </c:pt>
                <c:pt idx="20320">
                  <c:v>4.8278460000000001</c:v>
                </c:pt>
                <c:pt idx="20321">
                  <c:v>4.827464</c:v>
                </c:pt>
                <c:pt idx="20322">
                  <c:v>4.8279540000000001</c:v>
                </c:pt>
                <c:pt idx="20323">
                  <c:v>4.8274900000000001</c:v>
                </c:pt>
                <c:pt idx="20324">
                  <c:v>4.8278049999999997</c:v>
                </c:pt>
                <c:pt idx="20325">
                  <c:v>4.8279009999999998</c:v>
                </c:pt>
                <c:pt idx="20326">
                  <c:v>4.8278359999999996</c:v>
                </c:pt>
                <c:pt idx="20327">
                  <c:v>4.8272449999999996</c:v>
                </c:pt>
                <c:pt idx="20328">
                  <c:v>4.826924</c:v>
                </c:pt>
                <c:pt idx="20329">
                  <c:v>4.8268360000000001</c:v>
                </c:pt>
                <c:pt idx="20330">
                  <c:v>4.8269760000000002</c:v>
                </c:pt>
                <c:pt idx="20331">
                  <c:v>4.8267179999999996</c:v>
                </c:pt>
                <c:pt idx="20332">
                  <c:v>4.826695</c:v>
                </c:pt>
                <c:pt idx="20333">
                  <c:v>4.8265760000000002</c:v>
                </c:pt>
                <c:pt idx="20334">
                  <c:v>4.8265359999999999</c:v>
                </c:pt>
                <c:pt idx="20335">
                  <c:v>4.8266410000000004</c:v>
                </c:pt>
                <c:pt idx="20336">
                  <c:v>4.8261659999999997</c:v>
                </c:pt>
                <c:pt idx="20337">
                  <c:v>4.8255100000000004</c:v>
                </c:pt>
                <c:pt idx="20338">
                  <c:v>4.8255119999999998</c:v>
                </c:pt>
                <c:pt idx="20339">
                  <c:v>4.8250630000000001</c:v>
                </c:pt>
                <c:pt idx="20340">
                  <c:v>4.8247790000000004</c:v>
                </c:pt>
                <c:pt idx="20341">
                  <c:v>4.8243720000000003</c:v>
                </c:pt>
                <c:pt idx="20342">
                  <c:v>4.8244680000000004</c:v>
                </c:pt>
                <c:pt idx="20343">
                  <c:v>4.8249659999999999</c:v>
                </c:pt>
                <c:pt idx="20344">
                  <c:v>4.8249420000000001</c:v>
                </c:pt>
                <c:pt idx="20345">
                  <c:v>4.8245110000000002</c:v>
                </c:pt>
                <c:pt idx="20346">
                  <c:v>4.8238700000000003</c:v>
                </c:pt>
                <c:pt idx="20347">
                  <c:v>4.8238690000000002</c:v>
                </c:pt>
                <c:pt idx="20348">
                  <c:v>4.8240170000000004</c:v>
                </c:pt>
                <c:pt idx="20349">
                  <c:v>4.8242440000000002</c:v>
                </c:pt>
                <c:pt idx="20350">
                  <c:v>4.824592</c:v>
                </c:pt>
                <c:pt idx="20351">
                  <c:v>4.8243080000000003</c:v>
                </c:pt>
                <c:pt idx="20352">
                  <c:v>4.823976</c:v>
                </c:pt>
                <c:pt idx="20353">
                  <c:v>4.8237920000000001</c:v>
                </c:pt>
                <c:pt idx="20354">
                  <c:v>4.8237449999999997</c:v>
                </c:pt>
                <c:pt idx="20355">
                  <c:v>4.8240179999999997</c:v>
                </c:pt>
                <c:pt idx="20356">
                  <c:v>4.8239109999999998</c:v>
                </c:pt>
                <c:pt idx="20357">
                  <c:v>4.8235109999999999</c:v>
                </c:pt>
                <c:pt idx="20358">
                  <c:v>4.8231729999999997</c:v>
                </c:pt>
                <c:pt idx="20359">
                  <c:v>4.8224030000000004</c:v>
                </c:pt>
                <c:pt idx="20360">
                  <c:v>4.8216320000000001</c:v>
                </c:pt>
                <c:pt idx="20361">
                  <c:v>4.8216190000000001</c:v>
                </c:pt>
                <c:pt idx="20362">
                  <c:v>4.8224229999999997</c:v>
                </c:pt>
                <c:pt idx="20363">
                  <c:v>4.8235960000000002</c:v>
                </c:pt>
                <c:pt idx="20364">
                  <c:v>4.8243530000000003</c:v>
                </c:pt>
                <c:pt idx="20365">
                  <c:v>4.8241680000000002</c:v>
                </c:pt>
                <c:pt idx="20366">
                  <c:v>4.8235700000000001</c:v>
                </c:pt>
                <c:pt idx="20367">
                  <c:v>4.8230139999999997</c:v>
                </c:pt>
                <c:pt idx="20368">
                  <c:v>4.8227349999999998</c:v>
                </c:pt>
                <c:pt idx="20369">
                  <c:v>4.8228609999999996</c:v>
                </c:pt>
                <c:pt idx="20370">
                  <c:v>4.8238029999999998</c:v>
                </c:pt>
                <c:pt idx="20371">
                  <c:v>4.824732</c:v>
                </c:pt>
                <c:pt idx="20372">
                  <c:v>4.8246669999999998</c:v>
                </c:pt>
                <c:pt idx="20373">
                  <c:v>4.8242839999999996</c:v>
                </c:pt>
                <c:pt idx="20374">
                  <c:v>4.8241529999999999</c:v>
                </c:pt>
                <c:pt idx="20375">
                  <c:v>4.8247220000000004</c:v>
                </c:pt>
                <c:pt idx="20376">
                  <c:v>4.82498</c:v>
                </c:pt>
                <c:pt idx="20377">
                  <c:v>4.8250549999999999</c:v>
                </c:pt>
                <c:pt idx="20378">
                  <c:v>4.8245500000000003</c:v>
                </c:pt>
                <c:pt idx="20379">
                  <c:v>4.8237519999999998</c:v>
                </c:pt>
                <c:pt idx="20380">
                  <c:v>4.8238620000000001</c:v>
                </c:pt>
                <c:pt idx="20381">
                  <c:v>4.8238919999999998</c:v>
                </c:pt>
                <c:pt idx="20382">
                  <c:v>4.8238519999999996</c:v>
                </c:pt>
                <c:pt idx="20383">
                  <c:v>4.8238279999999998</c:v>
                </c:pt>
                <c:pt idx="20384">
                  <c:v>4.8235359999999998</c:v>
                </c:pt>
                <c:pt idx="20385">
                  <c:v>4.8230449999999996</c:v>
                </c:pt>
                <c:pt idx="20386">
                  <c:v>4.8230370000000002</c:v>
                </c:pt>
                <c:pt idx="20387">
                  <c:v>4.823671</c:v>
                </c:pt>
                <c:pt idx="20388">
                  <c:v>4.8236879999999998</c:v>
                </c:pt>
                <c:pt idx="20389">
                  <c:v>4.8236499999999998</c:v>
                </c:pt>
                <c:pt idx="20390">
                  <c:v>4.8240590000000001</c:v>
                </c:pt>
                <c:pt idx="20391">
                  <c:v>4.8243900000000002</c:v>
                </c:pt>
                <c:pt idx="20392">
                  <c:v>4.8240999999999996</c:v>
                </c:pt>
                <c:pt idx="20393">
                  <c:v>4.8231120000000001</c:v>
                </c:pt>
                <c:pt idx="20394">
                  <c:v>4.8223529999999997</c:v>
                </c:pt>
                <c:pt idx="20395">
                  <c:v>4.8218620000000003</c:v>
                </c:pt>
                <c:pt idx="20396">
                  <c:v>4.8216570000000001</c:v>
                </c:pt>
                <c:pt idx="20397">
                  <c:v>4.8219649999999996</c:v>
                </c:pt>
                <c:pt idx="20398">
                  <c:v>4.8219440000000002</c:v>
                </c:pt>
                <c:pt idx="20399">
                  <c:v>4.822387</c:v>
                </c:pt>
                <c:pt idx="20400">
                  <c:v>4.8230959999999996</c:v>
                </c:pt>
                <c:pt idx="20401">
                  <c:v>4.8237139999999998</c:v>
                </c:pt>
                <c:pt idx="20402">
                  <c:v>4.8238240000000001</c:v>
                </c:pt>
                <c:pt idx="20403">
                  <c:v>4.8233290000000002</c:v>
                </c:pt>
                <c:pt idx="20404">
                  <c:v>4.8229329999999999</c:v>
                </c:pt>
                <c:pt idx="20405">
                  <c:v>4.8226459999999998</c:v>
                </c:pt>
                <c:pt idx="20406">
                  <c:v>4.8221129999999999</c:v>
                </c:pt>
                <c:pt idx="20407">
                  <c:v>4.8222620000000003</c:v>
                </c:pt>
                <c:pt idx="20408">
                  <c:v>4.8220910000000003</c:v>
                </c:pt>
                <c:pt idx="20409">
                  <c:v>4.8218629999999996</c:v>
                </c:pt>
                <c:pt idx="20410">
                  <c:v>4.8220150000000004</c:v>
                </c:pt>
                <c:pt idx="20411">
                  <c:v>4.8216070000000002</c:v>
                </c:pt>
                <c:pt idx="20412">
                  <c:v>4.821021</c:v>
                </c:pt>
                <c:pt idx="20413">
                  <c:v>4.8199180000000004</c:v>
                </c:pt>
                <c:pt idx="20414">
                  <c:v>4.8179540000000003</c:v>
                </c:pt>
                <c:pt idx="20415">
                  <c:v>4.8175660000000002</c:v>
                </c:pt>
                <c:pt idx="20416">
                  <c:v>4.8181149999999997</c:v>
                </c:pt>
                <c:pt idx="20417">
                  <c:v>4.8182790000000004</c:v>
                </c:pt>
                <c:pt idx="20418">
                  <c:v>4.8185130000000003</c:v>
                </c:pt>
                <c:pt idx="20419">
                  <c:v>4.8188050000000002</c:v>
                </c:pt>
                <c:pt idx="20420">
                  <c:v>4.8183109999999996</c:v>
                </c:pt>
                <c:pt idx="20421">
                  <c:v>4.8184100000000001</c:v>
                </c:pt>
                <c:pt idx="20422">
                  <c:v>4.817831</c:v>
                </c:pt>
                <c:pt idx="20423">
                  <c:v>4.8170549999999999</c:v>
                </c:pt>
                <c:pt idx="20424">
                  <c:v>4.8173269999999997</c:v>
                </c:pt>
                <c:pt idx="20425">
                  <c:v>4.8163749999999999</c:v>
                </c:pt>
                <c:pt idx="20426">
                  <c:v>4.8163960000000001</c:v>
                </c:pt>
                <c:pt idx="20427">
                  <c:v>4.8169529999999998</c:v>
                </c:pt>
                <c:pt idx="20428">
                  <c:v>4.8164629999999997</c:v>
                </c:pt>
                <c:pt idx="20429">
                  <c:v>4.8170330000000003</c:v>
                </c:pt>
                <c:pt idx="20430">
                  <c:v>4.8169969999999998</c:v>
                </c:pt>
                <c:pt idx="20431">
                  <c:v>4.8161690000000004</c:v>
                </c:pt>
                <c:pt idx="20432">
                  <c:v>4.8160259999999999</c:v>
                </c:pt>
                <c:pt idx="20433">
                  <c:v>4.815607</c:v>
                </c:pt>
                <c:pt idx="20434">
                  <c:v>4.8153100000000002</c:v>
                </c:pt>
                <c:pt idx="20435">
                  <c:v>4.815213</c:v>
                </c:pt>
                <c:pt idx="20436">
                  <c:v>4.8149769999999998</c:v>
                </c:pt>
                <c:pt idx="20437">
                  <c:v>4.8148790000000004</c:v>
                </c:pt>
                <c:pt idx="20438">
                  <c:v>4.8155349999999997</c:v>
                </c:pt>
                <c:pt idx="20439">
                  <c:v>4.8154960000000004</c:v>
                </c:pt>
                <c:pt idx="20440">
                  <c:v>4.8154560000000002</c:v>
                </c:pt>
                <c:pt idx="20441">
                  <c:v>4.815569</c:v>
                </c:pt>
                <c:pt idx="20442">
                  <c:v>4.8156679999999996</c:v>
                </c:pt>
                <c:pt idx="20443">
                  <c:v>4.8155320000000001</c:v>
                </c:pt>
                <c:pt idx="20444">
                  <c:v>4.8158960000000004</c:v>
                </c:pt>
                <c:pt idx="20445">
                  <c:v>4.8160670000000003</c:v>
                </c:pt>
                <c:pt idx="20446">
                  <c:v>4.816084</c:v>
                </c:pt>
                <c:pt idx="20447">
                  <c:v>4.8156590000000001</c:v>
                </c:pt>
                <c:pt idx="20448">
                  <c:v>4.8154320000000004</c:v>
                </c:pt>
                <c:pt idx="20449">
                  <c:v>4.8150459999999997</c:v>
                </c:pt>
                <c:pt idx="20450">
                  <c:v>4.81426</c:v>
                </c:pt>
                <c:pt idx="20451">
                  <c:v>4.8137800000000004</c:v>
                </c:pt>
                <c:pt idx="20452">
                  <c:v>4.8134819999999996</c:v>
                </c:pt>
                <c:pt idx="20453">
                  <c:v>4.8133489999999997</c:v>
                </c:pt>
                <c:pt idx="20454">
                  <c:v>4.8139529999999997</c:v>
                </c:pt>
                <c:pt idx="20455">
                  <c:v>4.813993</c:v>
                </c:pt>
                <c:pt idx="20456">
                  <c:v>4.8138319999999997</c:v>
                </c:pt>
                <c:pt idx="20457">
                  <c:v>4.8139070000000004</c:v>
                </c:pt>
                <c:pt idx="20458">
                  <c:v>4.8143260000000003</c:v>
                </c:pt>
                <c:pt idx="20459">
                  <c:v>4.8146849999999999</c:v>
                </c:pt>
                <c:pt idx="20460">
                  <c:v>4.8146560000000003</c:v>
                </c:pt>
                <c:pt idx="20461">
                  <c:v>4.8146209999999998</c:v>
                </c:pt>
                <c:pt idx="20462">
                  <c:v>4.8146829999999996</c:v>
                </c:pt>
                <c:pt idx="20463">
                  <c:v>4.8151320000000002</c:v>
                </c:pt>
                <c:pt idx="20464">
                  <c:v>4.8155140000000003</c:v>
                </c:pt>
                <c:pt idx="20465">
                  <c:v>4.8152889999999999</c:v>
                </c:pt>
                <c:pt idx="20466">
                  <c:v>4.8156049999999997</c:v>
                </c:pt>
                <c:pt idx="20467">
                  <c:v>4.8157930000000002</c:v>
                </c:pt>
                <c:pt idx="20468">
                  <c:v>4.8152780000000002</c:v>
                </c:pt>
                <c:pt idx="20469">
                  <c:v>4.8149730000000002</c:v>
                </c:pt>
                <c:pt idx="20470">
                  <c:v>4.8156549999999996</c:v>
                </c:pt>
                <c:pt idx="20471">
                  <c:v>4.8143510000000003</c:v>
                </c:pt>
                <c:pt idx="20472">
                  <c:v>4.8144669999999996</c:v>
                </c:pt>
                <c:pt idx="20473">
                  <c:v>4.8164420000000003</c:v>
                </c:pt>
                <c:pt idx="20474">
                  <c:v>4.8164980000000002</c:v>
                </c:pt>
                <c:pt idx="20475">
                  <c:v>4.8173079999999997</c:v>
                </c:pt>
                <c:pt idx="20476">
                  <c:v>4.8171290000000004</c:v>
                </c:pt>
                <c:pt idx="20477">
                  <c:v>4.8169700000000004</c:v>
                </c:pt>
                <c:pt idx="20478">
                  <c:v>4.8175379999999999</c:v>
                </c:pt>
                <c:pt idx="20479">
                  <c:v>4.8175970000000001</c:v>
                </c:pt>
                <c:pt idx="20480">
                  <c:v>4.817183</c:v>
                </c:pt>
                <c:pt idx="20481">
                  <c:v>4.8179340000000002</c:v>
                </c:pt>
                <c:pt idx="20482">
                  <c:v>4.8185520000000004</c:v>
                </c:pt>
                <c:pt idx="20483">
                  <c:v>4.818384</c:v>
                </c:pt>
                <c:pt idx="20484">
                  <c:v>4.8184630000000004</c:v>
                </c:pt>
                <c:pt idx="20485">
                  <c:v>4.8184449999999996</c:v>
                </c:pt>
                <c:pt idx="20486">
                  <c:v>4.8185520000000004</c:v>
                </c:pt>
                <c:pt idx="20487">
                  <c:v>4.8187129999999998</c:v>
                </c:pt>
                <c:pt idx="20488">
                  <c:v>4.8175939999999997</c:v>
                </c:pt>
                <c:pt idx="20489">
                  <c:v>4.8178489999999998</c:v>
                </c:pt>
                <c:pt idx="20490">
                  <c:v>4.8173060000000003</c:v>
                </c:pt>
                <c:pt idx="20491">
                  <c:v>4.8169579999999996</c:v>
                </c:pt>
                <c:pt idx="20492">
                  <c:v>4.8170380000000002</c:v>
                </c:pt>
                <c:pt idx="20493">
                  <c:v>4.8170419999999998</c:v>
                </c:pt>
                <c:pt idx="20494">
                  <c:v>4.8177110000000001</c:v>
                </c:pt>
                <c:pt idx="20495">
                  <c:v>4.8184050000000003</c:v>
                </c:pt>
                <c:pt idx="20496">
                  <c:v>4.8185409999999997</c:v>
                </c:pt>
                <c:pt idx="20497">
                  <c:v>4.818924</c:v>
                </c:pt>
                <c:pt idx="20498">
                  <c:v>4.8189149999999996</c:v>
                </c:pt>
                <c:pt idx="20499">
                  <c:v>4.8190720000000002</c:v>
                </c:pt>
                <c:pt idx="20500">
                  <c:v>4.8185890000000002</c:v>
                </c:pt>
                <c:pt idx="20501">
                  <c:v>4.8197729999999996</c:v>
                </c:pt>
                <c:pt idx="20502">
                  <c:v>4.8197809999999999</c:v>
                </c:pt>
                <c:pt idx="20503">
                  <c:v>4.8209049999999998</c:v>
                </c:pt>
                <c:pt idx="20504">
                  <c:v>4.82125</c:v>
                </c:pt>
                <c:pt idx="20505">
                  <c:v>4.821637</c:v>
                </c:pt>
                <c:pt idx="20506">
                  <c:v>4.8225879999999997</c:v>
                </c:pt>
                <c:pt idx="20507">
                  <c:v>4.8233810000000004</c:v>
                </c:pt>
                <c:pt idx="20508">
                  <c:v>4.8234079999999997</c:v>
                </c:pt>
                <c:pt idx="20509">
                  <c:v>4.8228910000000003</c:v>
                </c:pt>
                <c:pt idx="20510">
                  <c:v>4.8231770000000003</c:v>
                </c:pt>
                <c:pt idx="20511">
                  <c:v>4.823709</c:v>
                </c:pt>
                <c:pt idx="20512">
                  <c:v>4.823556</c:v>
                </c:pt>
                <c:pt idx="20513">
                  <c:v>4.8237759999999996</c:v>
                </c:pt>
                <c:pt idx="20514">
                  <c:v>4.824122</c:v>
                </c:pt>
                <c:pt idx="20515">
                  <c:v>4.8243109999999998</c:v>
                </c:pt>
                <c:pt idx="20516">
                  <c:v>4.8238339999999997</c:v>
                </c:pt>
                <c:pt idx="20517">
                  <c:v>4.8232939999999997</c:v>
                </c:pt>
                <c:pt idx="20518">
                  <c:v>4.8241750000000003</c:v>
                </c:pt>
                <c:pt idx="20519">
                  <c:v>4.8241769999999997</c:v>
                </c:pt>
                <c:pt idx="20520">
                  <c:v>4.8236189999999999</c:v>
                </c:pt>
                <c:pt idx="20521">
                  <c:v>4.8239970000000003</c:v>
                </c:pt>
                <c:pt idx="20522">
                  <c:v>4.8241880000000004</c:v>
                </c:pt>
                <c:pt idx="20523">
                  <c:v>4.8232200000000001</c:v>
                </c:pt>
                <c:pt idx="20524">
                  <c:v>4.823067</c:v>
                </c:pt>
                <c:pt idx="20525">
                  <c:v>4.8227390000000003</c:v>
                </c:pt>
                <c:pt idx="20526">
                  <c:v>4.822845</c:v>
                </c:pt>
                <c:pt idx="20527">
                  <c:v>4.823061</c:v>
                </c:pt>
                <c:pt idx="20528">
                  <c:v>4.8240999999999996</c:v>
                </c:pt>
                <c:pt idx="20529">
                  <c:v>4.8240150000000002</c:v>
                </c:pt>
                <c:pt idx="20530">
                  <c:v>4.8243679999999998</c:v>
                </c:pt>
                <c:pt idx="20531">
                  <c:v>4.824357</c:v>
                </c:pt>
                <c:pt idx="20532">
                  <c:v>4.8234940000000002</c:v>
                </c:pt>
                <c:pt idx="20533">
                  <c:v>4.8236809999999997</c:v>
                </c:pt>
                <c:pt idx="20534">
                  <c:v>4.8231200000000003</c:v>
                </c:pt>
                <c:pt idx="20535">
                  <c:v>4.8231339999999996</c:v>
                </c:pt>
                <c:pt idx="20536">
                  <c:v>4.8235809999999999</c:v>
                </c:pt>
                <c:pt idx="20537">
                  <c:v>4.8242849999999997</c:v>
                </c:pt>
                <c:pt idx="20538">
                  <c:v>4.8242609999999999</c:v>
                </c:pt>
                <c:pt idx="20539">
                  <c:v>4.8247999999999998</c:v>
                </c:pt>
                <c:pt idx="20540">
                  <c:v>4.8252670000000002</c:v>
                </c:pt>
                <c:pt idx="20541">
                  <c:v>4.825761</c:v>
                </c:pt>
                <c:pt idx="20542">
                  <c:v>4.8256240000000004</c:v>
                </c:pt>
                <c:pt idx="20543">
                  <c:v>4.8256370000000004</c:v>
                </c:pt>
                <c:pt idx="20544">
                  <c:v>4.8252350000000002</c:v>
                </c:pt>
                <c:pt idx="20545">
                  <c:v>4.8243580000000001</c:v>
                </c:pt>
                <c:pt idx="20546">
                  <c:v>4.8236670000000004</c:v>
                </c:pt>
                <c:pt idx="20547">
                  <c:v>4.8235359999999998</c:v>
                </c:pt>
                <c:pt idx="20548">
                  <c:v>4.8225300000000004</c:v>
                </c:pt>
                <c:pt idx="20549">
                  <c:v>4.822165</c:v>
                </c:pt>
                <c:pt idx="20550">
                  <c:v>4.8225009999999999</c:v>
                </c:pt>
                <c:pt idx="20551">
                  <c:v>4.8214410000000001</c:v>
                </c:pt>
                <c:pt idx="20552">
                  <c:v>4.8209249999999999</c:v>
                </c:pt>
                <c:pt idx="20553">
                  <c:v>4.8211329999999997</c:v>
                </c:pt>
                <c:pt idx="20554">
                  <c:v>4.8207399999999998</c:v>
                </c:pt>
                <c:pt idx="20555">
                  <c:v>4.8206110000000004</c:v>
                </c:pt>
                <c:pt idx="20556">
                  <c:v>4.8201130000000001</c:v>
                </c:pt>
                <c:pt idx="20557">
                  <c:v>4.8190359999999997</c:v>
                </c:pt>
                <c:pt idx="20558">
                  <c:v>4.8184300000000002</c:v>
                </c:pt>
                <c:pt idx="20559">
                  <c:v>4.8180829999999997</c:v>
                </c:pt>
                <c:pt idx="20560">
                  <c:v>4.8174929999999998</c:v>
                </c:pt>
                <c:pt idx="20561">
                  <c:v>4.8173380000000003</c:v>
                </c:pt>
                <c:pt idx="20562">
                  <c:v>4.8174130000000002</c:v>
                </c:pt>
                <c:pt idx="20563">
                  <c:v>4.8166010000000004</c:v>
                </c:pt>
                <c:pt idx="20564">
                  <c:v>4.8169060000000004</c:v>
                </c:pt>
                <c:pt idx="20565">
                  <c:v>4.817069</c:v>
                </c:pt>
                <c:pt idx="20566">
                  <c:v>4.8165509999999996</c:v>
                </c:pt>
                <c:pt idx="20567">
                  <c:v>4.8161370000000003</c:v>
                </c:pt>
                <c:pt idx="20568">
                  <c:v>4.816001</c:v>
                </c:pt>
                <c:pt idx="20569">
                  <c:v>4.8158659999999998</c:v>
                </c:pt>
                <c:pt idx="20570">
                  <c:v>4.8164930000000004</c:v>
                </c:pt>
                <c:pt idx="20571">
                  <c:v>4.816541</c:v>
                </c:pt>
                <c:pt idx="20572">
                  <c:v>4.81656</c:v>
                </c:pt>
                <c:pt idx="20573">
                  <c:v>4.8171900000000001</c:v>
                </c:pt>
                <c:pt idx="20574">
                  <c:v>4.8169180000000003</c:v>
                </c:pt>
                <c:pt idx="20575">
                  <c:v>4.8171119999999998</c:v>
                </c:pt>
                <c:pt idx="20576">
                  <c:v>4.8170859999999998</c:v>
                </c:pt>
                <c:pt idx="20577">
                  <c:v>4.8172180000000004</c:v>
                </c:pt>
                <c:pt idx="20578">
                  <c:v>4.8159999999999998</c:v>
                </c:pt>
                <c:pt idx="20579">
                  <c:v>4.8158649999999996</c:v>
                </c:pt>
                <c:pt idx="20580">
                  <c:v>4.8153040000000003</c:v>
                </c:pt>
                <c:pt idx="20581">
                  <c:v>4.814864</c:v>
                </c:pt>
                <c:pt idx="20582">
                  <c:v>4.8147390000000003</c:v>
                </c:pt>
                <c:pt idx="20583">
                  <c:v>4.8140359999999998</c:v>
                </c:pt>
                <c:pt idx="20584">
                  <c:v>4.8140340000000004</c:v>
                </c:pt>
                <c:pt idx="20585">
                  <c:v>4.8138030000000001</c:v>
                </c:pt>
                <c:pt idx="20586">
                  <c:v>4.8133650000000001</c:v>
                </c:pt>
                <c:pt idx="20587">
                  <c:v>4.8129099999999996</c:v>
                </c:pt>
                <c:pt idx="20588">
                  <c:v>4.8137179999999997</c:v>
                </c:pt>
              </c:numCache>
            </c:numRef>
          </c:yVal>
          <c:smooth val="1"/>
          <c:extLst xmlns:c16r2="http://schemas.microsoft.com/office/drawing/2015/06/chart">
            <c:ext xmlns:c16="http://schemas.microsoft.com/office/drawing/2014/chart" uri="{C3380CC4-5D6E-409C-BE32-E72D297353CC}">
              <c16:uniqueId val="{00000004-E214-4464-9230-CC05C5BB75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55969216"/>
        <c:axId val="655458480"/>
      </c:scatterChart>
      <c:valAx>
        <c:axId val="655969216"/>
        <c:scaling>
          <c:orientation val="minMax"/>
          <c:max val="15"/>
          <c:min val="0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600" b="0" i="0" baseline="0" dirty="0" smtClean="0">
                    <a:solidFill>
                      <a:schemeClr val="tx1"/>
                    </a:solidFill>
                    <a:effectLst/>
                    <a:latin typeface="Helvetica" panose="020B0604020202020204" pitchFamily="34" charset="0"/>
                    <a:cs typeface="Helvetica" panose="020B0604020202020204" pitchFamily="34" charset="0"/>
                  </a:rPr>
                  <a:t>Elution (mL)</a:t>
                </a:r>
                <a:endParaRPr lang="de-DE" sz="1600" dirty="0">
                  <a:solidFill>
                    <a:schemeClr val="tx1"/>
                  </a:solidFill>
                  <a:effectLst/>
                  <a:latin typeface="Helvetica" panose="020B0604020202020204" pitchFamily="34" charset="0"/>
                  <a:cs typeface="Helvetica" panose="020B0604020202020204" pitchFamily="34" charset="0"/>
                </a:endParaRPr>
              </a:p>
            </c:rich>
          </c:tx>
          <c:layout/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pPr>
            <a:endParaRPr lang="en-US"/>
          </a:p>
        </c:txPr>
        <c:crossAx val="655458480"/>
        <c:crossesAt val="0"/>
        <c:crossBetween val="midCat"/>
        <c:majorUnit val="5"/>
      </c:valAx>
      <c:valAx>
        <c:axId val="655458480"/>
        <c:scaling>
          <c:orientation val="minMax"/>
          <c:min val="0"/>
        </c:scaling>
        <c:delete val="0"/>
        <c:axPos val="l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Helvetica" panose="020B0604020202020204" pitchFamily="34" charset="0"/>
                <a:ea typeface="+mn-ea"/>
                <a:cs typeface="Helvetica" panose="020B0604020202020204" pitchFamily="34" charset="0"/>
              </a:defRPr>
            </a:pPr>
            <a:endParaRPr lang="en-US"/>
          </a:p>
        </c:txPr>
        <c:crossAx val="655969216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058974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736971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941936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066730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3130254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571658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3333222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6418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887311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0976308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4300422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GB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GB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E8A8AE9-0200-473D-A26B-331980717BF7}" type="datetimeFigureOut">
              <a:rPr lang="en-GB" smtClean="0"/>
              <a:t>07/07/2020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9DF63BD-E1B2-41C4-A9AE-4EA63C3C29A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055461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/>
          </p:cNvGraphicFramePr>
          <p:nvPr>
            <p:extLst/>
          </p:nvPr>
        </p:nvGraphicFramePr>
        <p:xfrm>
          <a:off x="1167710" y="507997"/>
          <a:ext cx="4500000" cy="46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/>
          <p:cNvGraphicFramePr>
            <a:graphicFrameLocks/>
          </p:cNvGraphicFramePr>
          <p:nvPr>
            <p:extLst/>
          </p:nvPr>
        </p:nvGraphicFramePr>
        <p:xfrm>
          <a:off x="5550453" y="507997"/>
          <a:ext cx="4500000" cy="468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2206901" y="3295138"/>
            <a:ext cx="94129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err="1" smtClean="0">
                <a:latin typeface="Helvetica" panose="020B0604020202020204" pitchFamily="34" charset="0"/>
                <a:cs typeface="Helvetica" panose="020B0604020202020204" pitchFamily="34" charset="0"/>
              </a:rPr>
              <a:t>AmtB</a:t>
            </a:r>
            <a:endParaRPr lang="de-DE" sz="1600" dirty="0">
              <a:latin typeface="Helvetica" panose="020B0604020202020204" pitchFamily="34" charset="0"/>
              <a:cs typeface="Helvetica" panose="020B060402020202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2217206" y="3529373"/>
            <a:ext cx="94129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6161F9"/>
                </a:solidFill>
                <a:latin typeface="Helvetica" panose="020B0604020202020204" pitchFamily="34" charset="0"/>
                <a:cs typeface="Helvetica" panose="020B0604020202020204" pitchFamily="34" charset="0"/>
              </a:rPr>
              <a:t>D160A</a:t>
            </a:r>
            <a:endParaRPr lang="de-DE" sz="1600" dirty="0">
              <a:solidFill>
                <a:srgbClr val="6161F9"/>
              </a:solidFill>
              <a:latin typeface="Helvetica" panose="020B0604020202020204" pitchFamily="34" charset="0"/>
              <a:cs typeface="Helvetica" panose="020B0604020202020204" pitchFamily="34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2217206" y="3742279"/>
            <a:ext cx="94129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600" dirty="0" smtClean="0">
                <a:solidFill>
                  <a:srgbClr val="FF8000"/>
                </a:solidFill>
                <a:latin typeface="Helvetica" panose="020B0604020202020204" pitchFamily="34" charset="0"/>
                <a:cs typeface="Helvetica" panose="020B0604020202020204" pitchFamily="34" charset="0"/>
              </a:rPr>
              <a:t>D160E</a:t>
            </a:r>
            <a:endParaRPr lang="de-DE" sz="1600" dirty="0">
              <a:solidFill>
                <a:srgbClr val="FF8000"/>
              </a:solidFill>
              <a:latin typeface="Helvetica" panose="020B0604020202020204" pitchFamily="34" charset="0"/>
              <a:cs typeface="Helvetica" panose="020B0604020202020204" pitchFamily="34" charset="0"/>
            </a:endParaRPr>
          </a:p>
        </p:txBody>
      </p:sp>
      <p:grpSp>
        <p:nvGrpSpPr>
          <p:cNvPr id="10" name="Group 9"/>
          <p:cNvGrpSpPr/>
          <p:nvPr/>
        </p:nvGrpSpPr>
        <p:grpSpPr>
          <a:xfrm>
            <a:off x="6225949" y="2847997"/>
            <a:ext cx="2135580" cy="1232836"/>
            <a:chOff x="2915391" y="1486733"/>
            <a:chExt cx="2135580" cy="1232836"/>
          </a:xfrm>
        </p:grpSpPr>
        <p:sp>
          <p:nvSpPr>
            <p:cNvPr id="11" name="TextBox 10"/>
            <p:cNvSpPr txBox="1"/>
            <p:nvPr/>
          </p:nvSpPr>
          <p:spPr>
            <a:xfrm>
              <a:off x="2915391" y="1486733"/>
              <a:ext cx="941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dirty="0" smtClean="0">
                  <a:solidFill>
                    <a:srgbClr val="7030A0"/>
                  </a:solidFill>
                  <a:latin typeface="Helvetica" panose="020B0604020202020204" pitchFamily="34" charset="0"/>
                  <a:cs typeface="Helvetica" panose="020B0604020202020204" pitchFamily="34" charset="0"/>
                </a:rPr>
                <a:t>H168A</a:t>
              </a:r>
              <a:endParaRPr lang="de-DE" sz="1600" dirty="0">
                <a:solidFill>
                  <a:srgbClr val="7030A0"/>
                </a:solidFill>
                <a:latin typeface="Helvetica" panose="020B0604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12" name="TextBox 11"/>
            <p:cNvSpPr txBox="1"/>
            <p:nvPr/>
          </p:nvSpPr>
          <p:spPr>
            <a:xfrm>
              <a:off x="2925696" y="1720968"/>
              <a:ext cx="941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dirty="0" err="1" smtClean="0">
                  <a:latin typeface="Helvetica" panose="020B0604020202020204" pitchFamily="34" charset="0"/>
                  <a:cs typeface="Helvetica" panose="020B0604020202020204" pitchFamily="34" charset="0"/>
                </a:rPr>
                <a:t>AmtB</a:t>
              </a:r>
              <a:endParaRPr lang="de-DE" sz="1600" dirty="0">
                <a:latin typeface="Helvetica" panose="020B0604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13" name="TextBox 12"/>
            <p:cNvSpPr txBox="1"/>
            <p:nvPr/>
          </p:nvSpPr>
          <p:spPr>
            <a:xfrm>
              <a:off x="2925696" y="1933874"/>
              <a:ext cx="941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dirty="0" smtClean="0">
                  <a:solidFill>
                    <a:srgbClr val="00B050"/>
                  </a:solidFill>
                  <a:latin typeface="Helvetica" panose="020B0604020202020204" pitchFamily="34" charset="0"/>
                  <a:cs typeface="Helvetica" panose="020B0604020202020204" pitchFamily="34" charset="0"/>
                </a:rPr>
                <a:t>H318A</a:t>
              </a:r>
              <a:endParaRPr lang="de-DE" sz="1600" dirty="0">
                <a:solidFill>
                  <a:srgbClr val="00B050"/>
                </a:solidFill>
                <a:latin typeface="Helvetica" panose="020B0604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14" name="TextBox 13"/>
            <p:cNvSpPr txBox="1"/>
            <p:nvPr/>
          </p:nvSpPr>
          <p:spPr>
            <a:xfrm>
              <a:off x="2925695" y="2168109"/>
              <a:ext cx="1486647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dirty="0" smtClean="0">
                  <a:solidFill>
                    <a:srgbClr val="FF0000"/>
                  </a:solidFill>
                  <a:latin typeface="Helvetica" panose="020B0604020202020204" pitchFamily="34" charset="0"/>
                  <a:cs typeface="Helvetica" panose="020B0604020202020204" pitchFamily="34" charset="0"/>
                </a:rPr>
                <a:t>H168AH318A</a:t>
              </a:r>
              <a:endParaRPr lang="de-DE" sz="1600" dirty="0">
                <a:solidFill>
                  <a:srgbClr val="FF0000"/>
                </a:solidFill>
                <a:latin typeface="Helvetica" panose="020B0604020202020204" pitchFamily="34" charset="0"/>
                <a:cs typeface="Helvetica" panose="020B0604020202020204" pitchFamily="34" charset="0"/>
              </a:endParaRPr>
            </a:p>
          </p:txBody>
        </p:sp>
        <p:sp>
          <p:nvSpPr>
            <p:cNvPr id="15" name="TextBox 14"/>
            <p:cNvSpPr txBox="1"/>
            <p:nvPr/>
          </p:nvSpPr>
          <p:spPr>
            <a:xfrm>
              <a:off x="2927677" y="2381015"/>
              <a:ext cx="2123294" cy="3385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GB" sz="1600" dirty="0" smtClean="0">
                  <a:solidFill>
                    <a:schemeClr val="bg2">
                      <a:lumMod val="75000"/>
                    </a:schemeClr>
                  </a:solidFill>
                  <a:latin typeface="Helvetica" panose="020B0604020202020204" pitchFamily="34" charset="0"/>
                  <a:cs typeface="Helvetica" panose="020B0604020202020204" pitchFamily="34" charset="0"/>
                </a:rPr>
                <a:t>S219AH168AH318A</a:t>
              </a:r>
              <a:endParaRPr lang="de-DE" sz="1600" dirty="0">
                <a:solidFill>
                  <a:schemeClr val="bg2">
                    <a:lumMod val="75000"/>
                  </a:schemeClr>
                </a:solidFill>
                <a:latin typeface="Helvetica" panose="020B0604020202020204" pitchFamily="34" charset="0"/>
                <a:cs typeface="Helvetica" panose="020B0604020202020204" pitchFamily="34" charset="0"/>
              </a:endParaRPr>
            </a:p>
          </p:txBody>
        </p:sp>
      </p:grpSp>
      <p:sp>
        <p:nvSpPr>
          <p:cNvPr id="16" name="Rectangle 15"/>
          <p:cNvSpPr/>
          <p:nvPr/>
        </p:nvSpPr>
        <p:spPr>
          <a:xfrm>
            <a:off x="640421" y="5296584"/>
            <a:ext cx="1030283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600"/>
              </a:spcBef>
              <a:spcAft>
                <a:spcPts val="0"/>
              </a:spcAft>
            </a:pPr>
            <a:r>
              <a:rPr lang="en-US" b="1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Figure 4 – figure supplement </a:t>
            </a:r>
            <a:r>
              <a:rPr lang="en-US" b="1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1: </a:t>
            </a:r>
            <a:r>
              <a:rPr lang="en-US" b="1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Size Exclusion Chromatography analysis </a:t>
            </a:r>
            <a:r>
              <a:rPr lang="en-US" b="1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of </a:t>
            </a:r>
            <a:r>
              <a:rPr lang="en-US" b="1" dirty="0" err="1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AmtB</a:t>
            </a:r>
            <a:r>
              <a:rPr lang="en-US" b="1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. </a:t>
            </a:r>
            <a:r>
              <a:rPr lang="en-US" dirty="0" smtClean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Gel 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filtration trace (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Superdex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 200 10/300 increase) of wild-type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AmtB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 and variants after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solubilization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 of the proteoliposome in 2% DDM. All of the </a:t>
            </a:r>
            <a:r>
              <a:rPr lang="en-US" dirty="0" err="1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AmtB</a:t>
            </a:r>
            <a:r>
              <a:rPr lang="en-US" dirty="0">
                <a:latin typeface="Times New Roman" panose="02020603050405020304" pitchFamily="18" charset="0"/>
                <a:ea typeface="Calibri" panose="020F0502020204030204" pitchFamily="34" charset="0"/>
                <a:cs typeface="Arial" panose="020B0604020202020204" pitchFamily="34" charset="0"/>
              </a:rPr>
              <a:t> variants elute at ~ 11.5 ml.</a:t>
            </a:r>
            <a:endParaRPr lang="de-DE" dirty="0"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8647489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</TotalTime>
  <Words>70</Words>
  <Application>Microsoft Office PowerPoint</Application>
  <PresentationFormat>Widescreen</PresentationFormat>
  <Paragraphs>12</Paragraphs>
  <Slides>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</vt:i4>
      </vt:variant>
    </vt:vector>
  </HeadingPairs>
  <TitlesOfParts>
    <vt:vector size="7" baseType="lpstr">
      <vt:lpstr>Arial</vt:lpstr>
      <vt:lpstr>Calibri</vt:lpstr>
      <vt:lpstr>Calibri Light</vt:lpstr>
      <vt:lpstr>Helvetica</vt:lpstr>
      <vt:lpstr>Times New Roman</vt:lpstr>
      <vt:lpstr>Office Theme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Arnaud Javelle</dc:creator>
  <cp:lastModifiedBy>Arnaud Javelle</cp:lastModifiedBy>
  <cp:revision>2</cp:revision>
  <dcterms:created xsi:type="dcterms:W3CDTF">2020-07-03T14:33:05Z</dcterms:created>
  <dcterms:modified xsi:type="dcterms:W3CDTF">2020-07-07T05:04:45Z</dcterms:modified>
</cp:coreProperties>
</file>